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5"/>
  </p:notesMasterIdLst>
  <p:sldIdLst>
    <p:sldId id="723" r:id="rId2"/>
    <p:sldId id="660" r:id="rId3"/>
    <p:sldId id="661" r:id="rId4"/>
    <p:sldId id="662" r:id="rId5"/>
    <p:sldId id="663" r:id="rId6"/>
    <p:sldId id="664" r:id="rId7"/>
    <p:sldId id="665" r:id="rId8"/>
    <p:sldId id="666" r:id="rId9"/>
    <p:sldId id="667" r:id="rId10"/>
    <p:sldId id="668" r:id="rId11"/>
    <p:sldId id="669" r:id="rId12"/>
    <p:sldId id="670" r:id="rId13"/>
    <p:sldId id="671" r:id="rId14"/>
    <p:sldId id="672" r:id="rId15"/>
    <p:sldId id="673" r:id="rId16"/>
    <p:sldId id="674" r:id="rId17"/>
    <p:sldId id="675" r:id="rId18"/>
    <p:sldId id="676" r:id="rId19"/>
    <p:sldId id="677" r:id="rId20"/>
    <p:sldId id="678" r:id="rId21"/>
    <p:sldId id="679" r:id="rId22"/>
    <p:sldId id="680" r:id="rId23"/>
    <p:sldId id="681" r:id="rId24"/>
    <p:sldId id="682" r:id="rId25"/>
    <p:sldId id="683" r:id="rId26"/>
    <p:sldId id="684" r:id="rId27"/>
    <p:sldId id="685" r:id="rId28"/>
    <p:sldId id="686" r:id="rId29"/>
    <p:sldId id="687" r:id="rId30"/>
    <p:sldId id="688" r:id="rId31"/>
    <p:sldId id="689" r:id="rId32"/>
    <p:sldId id="690" r:id="rId33"/>
    <p:sldId id="691" r:id="rId34"/>
    <p:sldId id="692" r:id="rId35"/>
    <p:sldId id="693" r:id="rId36"/>
    <p:sldId id="694" r:id="rId37"/>
    <p:sldId id="695" r:id="rId38"/>
    <p:sldId id="696" r:id="rId39"/>
    <p:sldId id="697" r:id="rId40"/>
    <p:sldId id="698" r:id="rId41"/>
    <p:sldId id="699" r:id="rId42"/>
    <p:sldId id="700" r:id="rId43"/>
    <p:sldId id="701" r:id="rId44"/>
    <p:sldId id="702" r:id="rId45"/>
    <p:sldId id="703" r:id="rId46"/>
    <p:sldId id="704" r:id="rId47"/>
    <p:sldId id="705" r:id="rId48"/>
    <p:sldId id="706" r:id="rId49"/>
    <p:sldId id="707" r:id="rId50"/>
    <p:sldId id="708" r:id="rId51"/>
    <p:sldId id="709" r:id="rId52"/>
    <p:sldId id="710" r:id="rId53"/>
    <p:sldId id="711" r:id="rId54"/>
    <p:sldId id="712" r:id="rId55"/>
    <p:sldId id="713" r:id="rId56"/>
    <p:sldId id="714" r:id="rId57"/>
    <p:sldId id="715" r:id="rId58"/>
    <p:sldId id="716" r:id="rId59"/>
    <p:sldId id="717" r:id="rId60"/>
    <p:sldId id="718" r:id="rId61"/>
    <p:sldId id="719" r:id="rId62"/>
    <p:sldId id="720" r:id="rId63"/>
    <p:sldId id="721" r:id="rId64"/>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666666"/>
    <a:srgbClr val="445469"/>
    <a:srgbClr val="B78B02"/>
    <a:srgbClr val="F10F21"/>
    <a:srgbClr val="DEA902"/>
    <a:srgbClr val="D09E02"/>
    <a:srgbClr val="1E2731"/>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196" autoAdjust="0"/>
    <p:restoredTop sz="99409" autoAdjust="0"/>
  </p:normalViewPr>
  <p:slideViewPr>
    <p:cSldViewPr snapToGrid="0" snapToObjects="1">
      <p:cViewPr>
        <p:scale>
          <a:sx n="57" d="100"/>
          <a:sy n="57" d="100"/>
        </p:scale>
        <p:origin x="-368" y="-176"/>
      </p:cViewPr>
      <p:guideLst>
        <p:guide orient="horz" pos="4323"/>
        <p:guide pos="7678"/>
      </p:guideLst>
    </p:cSldViewPr>
  </p:slideViewPr>
  <p:notesTextViewPr>
    <p:cViewPr>
      <p:scale>
        <a:sx n="100" d="100"/>
        <a:sy n="100" d="100"/>
      </p:scale>
      <p:origin x="0" y="0"/>
    </p:cViewPr>
  </p:notesTextViewPr>
  <p:sorterViewPr>
    <p:cViewPr>
      <p:scale>
        <a:sx n="80" d="100"/>
        <a:sy n="80" d="100"/>
      </p:scale>
      <p:origin x="0" y="1850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notesMaster" Target="notesMasters/notesMaster1.xml"/><Relationship Id="rId66" Type="http://schemas.openxmlformats.org/officeDocument/2006/relationships/printerSettings" Target="printerSettings/printerSettings1.bin"/><Relationship Id="rId67" Type="http://schemas.openxmlformats.org/officeDocument/2006/relationships/presProps" Target="presProps.xml"/><Relationship Id="rId68" Type="http://schemas.openxmlformats.org/officeDocument/2006/relationships/viewProps" Target="viewProps.xml"/><Relationship Id="rId69" Type="http://schemas.openxmlformats.org/officeDocument/2006/relationships/theme" Target="theme/theme1.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Sheet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Sheet5.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Sheet6.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c:spPr>
          <c:invertIfNegative val="0"/>
          <c:cat>
            <c:strRef>
              <c:f>Sheet1!$A$2:$A$6</c:f>
              <c:strCache>
                <c:ptCount val="5"/>
                <c:pt idx="0">
                  <c:v>January</c:v>
                </c:pt>
                <c:pt idx="1">
                  <c:v>February</c:v>
                </c:pt>
                <c:pt idx="2">
                  <c:v>March</c:v>
                </c:pt>
                <c:pt idx="3">
                  <c:v>April</c:v>
                </c:pt>
                <c:pt idx="4">
                  <c:v>May</c:v>
                </c:pt>
              </c:strCache>
            </c:strRef>
          </c:cat>
          <c:val>
            <c:numRef>
              <c:f>Sheet1!$B$2:$B$6</c:f>
              <c:numCache>
                <c:formatCode>General</c:formatCode>
                <c:ptCount val="5"/>
                <c:pt idx="0">
                  <c:v>32.0</c:v>
                </c:pt>
                <c:pt idx="1">
                  <c:v>32.0</c:v>
                </c:pt>
                <c:pt idx="2">
                  <c:v>38.0</c:v>
                </c:pt>
                <c:pt idx="3">
                  <c:v>27.0</c:v>
                </c:pt>
                <c:pt idx="4">
                  <c:v>32.0</c:v>
                </c:pt>
              </c:numCache>
            </c:numRef>
          </c:val>
        </c:ser>
        <c:ser>
          <c:idx val="1"/>
          <c:order val="1"/>
          <c:tx>
            <c:strRef>
              <c:f>Sheet1!$C$1</c:f>
              <c:strCache>
                <c:ptCount val="1"/>
                <c:pt idx="0">
                  <c:v>Series 3</c:v>
                </c:pt>
              </c:strCache>
            </c:strRef>
          </c:tx>
          <c:spPr>
            <a:solidFill>
              <a:schemeClr val="accent2"/>
            </a:solidFill>
          </c:spPr>
          <c:invertIfNegative val="0"/>
          <c:cat>
            <c:strRef>
              <c:f>Sheet1!$A$2:$A$6</c:f>
              <c:strCache>
                <c:ptCount val="5"/>
                <c:pt idx="0">
                  <c:v>January</c:v>
                </c:pt>
                <c:pt idx="1">
                  <c:v>February</c:v>
                </c:pt>
                <c:pt idx="2">
                  <c:v>March</c:v>
                </c:pt>
                <c:pt idx="3">
                  <c:v>April</c:v>
                </c:pt>
                <c:pt idx="4">
                  <c:v>May</c:v>
                </c:pt>
              </c:strCache>
            </c:strRef>
          </c:cat>
          <c:val>
            <c:numRef>
              <c:f>Sheet1!$C$2:$C$6</c:f>
              <c:numCache>
                <c:formatCode>General</c:formatCode>
                <c:ptCount val="5"/>
                <c:pt idx="0">
                  <c:v>35.0</c:v>
                </c:pt>
                <c:pt idx="1">
                  <c:v>25.0</c:v>
                </c:pt>
                <c:pt idx="2">
                  <c:v>20.0</c:v>
                </c:pt>
                <c:pt idx="3">
                  <c:v>24.0</c:v>
                </c:pt>
                <c:pt idx="4">
                  <c:v>26.0</c:v>
                </c:pt>
              </c:numCache>
            </c:numRef>
          </c:val>
        </c:ser>
        <c:ser>
          <c:idx val="2"/>
          <c:order val="2"/>
          <c:tx>
            <c:strRef>
              <c:f>Sheet1!$D$1</c:f>
              <c:strCache>
                <c:ptCount val="1"/>
                <c:pt idx="0">
                  <c:v>Series 2</c:v>
                </c:pt>
              </c:strCache>
            </c:strRef>
          </c:tx>
          <c:spPr>
            <a:solidFill>
              <a:schemeClr val="accent3"/>
            </a:solidFill>
          </c:spPr>
          <c:invertIfNegative val="0"/>
          <c:cat>
            <c:strRef>
              <c:f>Sheet1!$A$2:$A$6</c:f>
              <c:strCache>
                <c:ptCount val="5"/>
                <c:pt idx="0">
                  <c:v>January</c:v>
                </c:pt>
                <c:pt idx="1">
                  <c:v>February</c:v>
                </c:pt>
                <c:pt idx="2">
                  <c:v>March</c:v>
                </c:pt>
                <c:pt idx="3">
                  <c:v>April</c:v>
                </c:pt>
                <c:pt idx="4">
                  <c:v>May</c:v>
                </c:pt>
              </c:strCache>
            </c:strRef>
          </c:cat>
          <c:val>
            <c:numRef>
              <c:f>Sheet1!$D$2:$D$6</c:f>
              <c:numCache>
                <c:formatCode>General</c:formatCode>
                <c:ptCount val="5"/>
                <c:pt idx="0">
                  <c:v>22.0</c:v>
                </c:pt>
                <c:pt idx="1">
                  <c:v>12.0</c:v>
                </c:pt>
                <c:pt idx="2">
                  <c:v>12.0</c:v>
                </c:pt>
                <c:pt idx="3">
                  <c:v>21.0</c:v>
                </c:pt>
                <c:pt idx="4">
                  <c:v>28.0</c:v>
                </c:pt>
              </c:numCache>
            </c:numRef>
          </c:val>
        </c:ser>
        <c:ser>
          <c:idx val="3"/>
          <c:order val="3"/>
          <c:tx>
            <c:strRef>
              <c:f>Sheet1!$E$1</c:f>
              <c:strCache>
                <c:ptCount val="1"/>
                <c:pt idx="0">
                  <c:v>Series 4</c:v>
                </c:pt>
              </c:strCache>
            </c:strRef>
          </c:tx>
          <c:spPr>
            <a:solidFill>
              <a:schemeClr val="accent4"/>
            </a:solidFill>
          </c:spPr>
          <c:invertIfNegative val="0"/>
          <c:cat>
            <c:strRef>
              <c:f>Sheet1!$A$2:$A$6</c:f>
              <c:strCache>
                <c:ptCount val="5"/>
                <c:pt idx="0">
                  <c:v>January</c:v>
                </c:pt>
                <c:pt idx="1">
                  <c:v>February</c:v>
                </c:pt>
                <c:pt idx="2">
                  <c:v>March</c:v>
                </c:pt>
                <c:pt idx="3">
                  <c:v>April</c:v>
                </c:pt>
                <c:pt idx="4">
                  <c:v>May</c:v>
                </c:pt>
              </c:strCache>
            </c:strRef>
          </c:cat>
          <c:val>
            <c:numRef>
              <c:f>Sheet1!$E$2:$E$6</c:f>
              <c:numCache>
                <c:formatCode>General</c:formatCode>
                <c:ptCount val="5"/>
                <c:pt idx="0">
                  <c:v>18.0</c:v>
                </c:pt>
                <c:pt idx="1">
                  <c:v>12.0</c:v>
                </c:pt>
                <c:pt idx="2">
                  <c:v>11.0</c:v>
                </c:pt>
                <c:pt idx="3">
                  <c:v>13.0</c:v>
                </c:pt>
                <c:pt idx="4">
                  <c:v>12.0</c:v>
                </c:pt>
              </c:numCache>
            </c:numRef>
          </c:val>
        </c:ser>
        <c:dLbls>
          <c:showLegendKey val="0"/>
          <c:showVal val="0"/>
          <c:showCatName val="0"/>
          <c:showSerName val="0"/>
          <c:showPercent val="0"/>
          <c:showBubbleSize val="0"/>
        </c:dLbls>
        <c:gapWidth val="150"/>
        <c:axId val="1991218056"/>
        <c:axId val="1991204488"/>
      </c:barChart>
      <c:catAx>
        <c:axId val="1991218056"/>
        <c:scaling>
          <c:orientation val="minMax"/>
        </c:scaling>
        <c:delete val="0"/>
        <c:axPos val="b"/>
        <c:numFmt formatCode="m/d/yyyy" sourceLinked="0"/>
        <c:majorTickMark val="out"/>
        <c:minorTickMark val="none"/>
        <c:tickLblPos val="nextTo"/>
        <c:spPr>
          <a:ln w="3163">
            <a:solidFill>
              <a:schemeClr val="bg1">
                <a:lumMod val="85000"/>
              </a:schemeClr>
            </a:solidFill>
            <a:prstDash val="solid"/>
          </a:ln>
        </c:spPr>
        <c:txPr>
          <a:bodyPr rot="0" vert="horz"/>
          <a:lstStyle/>
          <a:p>
            <a:pPr>
              <a:defRPr sz="2200" b="1">
                <a:solidFill>
                  <a:schemeClr val="bg1">
                    <a:lumMod val="50000"/>
                  </a:schemeClr>
                </a:solidFill>
                <a:latin typeface="Lato Regular"/>
                <a:cs typeface="Lato Regular"/>
              </a:defRPr>
            </a:pPr>
            <a:endParaRPr lang="en-US"/>
          </a:p>
        </c:txPr>
        <c:crossAx val="1991204488"/>
        <c:crosses val="autoZero"/>
        <c:auto val="1"/>
        <c:lblAlgn val="ctr"/>
        <c:lblOffset val="100"/>
        <c:noMultiLvlLbl val="0"/>
      </c:catAx>
      <c:valAx>
        <c:axId val="1991204488"/>
        <c:scaling>
          <c:orientation val="minMax"/>
          <c:max val="50.0"/>
        </c:scaling>
        <c:delete val="0"/>
        <c:axPos val="l"/>
        <c:majorGridlines>
          <c:spPr>
            <a:ln w="3163">
              <a:solidFill>
                <a:schemeClr val="bg1">
                  <a:lumMod val="85000"/>
                </a:schemeClr>
              </a:solidFill>
              <a:prstDash val="solid"/>
            </a:ln>
          </c:spPr>
        </c:majorGridlines>
        <c:numFmt formatCode="General" sourceLinked="1"/>
        <c:majorTickMark val="out"/>
        <c:minorTickMark val="none"/>
        <c:tickLblPos val="nextTo"/>
        <c:spPr>
          <a:ln w="3163">
            <a:solidFill>
              <a:schemeClr val="bg1">
                <a:lumMod val="85000"/>
              </a:schemeClr>
            </a:solidFill>
            <a:prstDash val="solid"/>
          </a:ln>
        </c:spPr>
        <c:txPr>
          <a:bodyPr/>
          <a:lstStyle/>
          <a:p>
            <a:pPr>
              <a:defRPr sz="1400" b="0">
                <a:solidFill>
                  <a:schemeClr val="bg1">
                    <a:lumMod val="50000"/>
                  </a:schemeClr>
                </a:solidFill>
                <a:latin typeface="Lato Regular"/>
                <a:cs typeface="Lato Regular"/>
              </a:defRPr>
            </a:pPr>
            <a:endParaRPr lang="en-US"/>
          </a:p>
        </c:txPr>
        <c:crossAx val="1991218056"/>
        <c:crosses val="autoZero"/>
        <c:crossBetween val="between"/>
      </c:valAx>
      <c:spPr>
        <a:noFill/>
        <a:ln w="25380">
          <a:noFill/>
        </a:ln>
      </c:spPr>
    </c:plotArea>
    <c:plotVisOnly val="1"/>
    <c:dispBlanksAs val="zero"/>
    <c:showDLblsOverMax val="0"/>
  </c:chart>
  <c:spPr>
    <a:noFill/>
    <a:ln>
      <a:noFill/>
    </a:ln>
  </c:spPr>
  <c:txPr>
    <a:bodyPr/>
    <a:lstStyle/>
    <a:p>
      <a:pPr>
        <a:defRPr sz="1200">
          <a:solidFill>
            <a:schemeClr val="tx1"/>
          </a:solidFill>
          <a:latin typeface="Raleway Light"/>
          <a:cs typeface="Helvetica Neue"/>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3000">
                <a:latin typeface="Lato Regular"/>
                <a:cs typeface="Lato Regular"/>
              </a:defRPr>
            </a:pPr>
            <a:r>
              <a:rPr lang="en-US" sz="3000">
                <a:latin typeface="Lato Regular"/>
                <a:cs typeface="Lato Regular"/>
              </a:rPr>
              <a:t>Yearly Sales</a:t>
            </a:r>
          </a:p>
        </c:rich>
      </c:tx>
      <c:overlay val="0"/>
    </c:title>
    <c:autoTitleDeleted val="0"/>
    <c:plotArea>
      <c:layout/>
      <c:lineChart>
        <c:grouping val="standard"/>
        <c:varyColors val="0"/>
        <c:ser>
          <c:idx val="0"/>
          <c:order val="0"/>
          <c:tx>
            <c:strRef>
              <c:f>Sheet1!$B$1</c:f>
              <c:strCache>
                <c:ptCount val="1"/>
                <c:pt idx="0">
                  <c:v>Sales</c:v>
                </c:pt>
              </c:strCache>
            </c:strRef>
          </c:tx>
          <c:cat>
            <c:numRef>
              <c:f>Sheet1!$A$2:$A$8</c:f>
              <c:numCache>
                <c:formatCode>General</c:formatCode>
                <c:ptCount val="7"/>
                <c:pt idx="0">
                  <c:v>2009.0</c:v>
                </c:pt>
                <c:pt idx="1">
                  <c:v>2010.0</c:v>
                </c:pt>
                <c:pt idx="2">
                  <c:v>2011.0</c:v>
                </c:pt>
                <c:pt idx="3">
                  <c:v>2012.0</c:v>
                </c:pt>
                <c:pt idx="4">
                  <c:v>2013.0</c:v>
                </c:pt>
                <c:pt idx="5">
                  <c:v>2014.0</c:v>
                </c:pt>
                <c:pt idx="6">
                  <c:v>2015.0</c:v>
                </c:pt>
              </c:numCache>
            </c:numRef>
          </c:cat>
          <c:val>
            <c:numRef>
              <c:f>Sheet1!$B$2:$B$8</c:f>
              <c:numCache>
                <c:formatCode>General</c:formatCode>
                <c:ptCount val="7"/>
                <c:pt idx="0">
                  <c:v>3.1</c:v>
                </c:pt>
                <c:pt idx="1">
                  <c:v>3.8</c:v>
                </c:pt>
                <c:pt idx="2">
                  <c:v>5.4</c:v>
                </c:pt>
                <c:pt idx="3">
                  <c:v>4.1</c:v>
                </c:pt>
                <c:pt idx="4">
                  <c:v>5.5</c:v>
                </c:pt>
                <c:pt idx="5">
                  <c:v>4.9</c:v>
                </c:pt>
                <c:pt idx="6">
                  <c:v>9.4</c:v>
                </c:pt>
              </c:numCache>
            </c:numRef>
          </c:val>
          <c:smooth val="0"/>
        </c:ser>
        <c:ser>
          <c:idx val="1"/>
          <c:order val="1"/>
          <c:tx>
            <c:strRef>
              <c:f>Sheet1!$C$1</c:f>
              <c:strCache>
                <c:ptCount val="1"/>
                <c:pt idx="0">
                  <c:v>Growth</c:v>
                </c:pt>
              </c:strCache>
            </c:strRef>
          </c:tx>
          <c:cat>
            <c:numRef>
              <c:f>Sheet1!$A$2:$A$8</c:f>
              <c:numCache>
                <c:formatCode>General</c:formatCode>
                <c:ptCount val="7"/>
                <c:pt idx="0">
                  <c:v>2009.0</c:v>
                </c:pt>
                <c:pt idx="1">
                  <c:v>2010.0</c:v>
                </c:pt>
                <c:pt idx="2">
                  <c:v>2011.0</c:v>
                </c:pt>
                <c:pt idx="3">
                  <c:v>2012.0</c:v>
                </c:pt>
                <c:pt idx="4">
                  <c:v>2013.0</c:v>
                </c:pt>
                <c:pt idx="5">
                  <c:v>2014.0</c:v>
                </c:pt>
                <c:pt idx="6">
                  <c:v>2015.0</c:v>
                </c:pt>
              </c:numCache>
            </c:numRef>
          </c:cat>
          <c:val>
            <c:numRef>
              <c:f>Sheet1!$C$2:$C$8</c:f>
              <c:numCache>
                <c:formatCode>General</c:formatCode>
                <c:ptCount val="7"/>
                <c:pt idx="0">
                  <c:v>2.4</c:v>
                </c:pt>
                <c:pt idx="1">
                  <c:v>3.6</c:v>
                </c:pt>
                <c:pt idx="2">
                  <c:v>2.9</c:v>
                </c:pt>
                <c:pt idx="3">
                  <c:v>3.5</c:v>
                </c:pt>
                <c:pt idx="4">
                  <c:v>4.0</c:v>
                </c:pt>
                <c:pt idx="5">
                  <c:v>5.0</c:v>
                </c:pt>
                <c:pt idx="6">
                  <c:v>7.0</c:v>
                </c:pt>
              </c:numCache>
            </c:numRef>
          </c:val>
          <c:smooth val="0"/>
        </c:ser>
        <c:dLbls>
          <c:showLegendKey val="0"/>
          <c:showVal val="0"/>
          <c:showCatName val="0"/>
          <c:showSerName val="0"/>
          <c:showPercent val="0"/>
          <c:showBubbleSize val="0"/>
        </c:dLbls>
        <c:marker val="1"/>
        <c:smooth val="0"/>
        <c:axId val="-2044304264"/>
        <c:axId val="1662840024"/>
      </c:lineChart>
      <c:catAx>
        <c:axId val="-2044304264"/>
        <c:scaling>
          <c:orientation val="minMax"/>
        </c:scaling>
        <c:delete val="0"/>
        <c:axPos val="b"/>
        <c:numFmt formatCode="General" sourceLinked="1"/>
        <c:majorTickMark val="none"/>
        <c:minorTickMark val="none"/>
        <c:tickLblPos val="nextTo"/>
        <c:txPr>
          <a:bodyPr/>
          <a:lstStyle/>
          <a:p>
            <a:pPr>
              <a:defRPr sz="2800">
                <a:solidFill>
                  <a:schemeClr val="tx1"/>
                </a:solidFill>
                <a:latin typeface="Lato Light"/>
                <a:cs typeface="Lato Light"/>
              </a:defRPr>
            </a:pPr>
            <a:endParaRPr lang="en-US"/>
          </a:p>
        </c:txPr>
        <c:crossAx val="1662840024"/>
        <c:crosses val="autoZero"/>
        <c:auto val="1"/>
        <c:lblAlgn val="ctr"/>
        <c:lblOffset val="100"/>
        <c:noMultiLvlLbl val="0"/>
      </c:catAx>
      <c:valAx>
        <c:axId val="1662840024"/>
        <c:scaling>
          <c:orientation val="minMax"/>
        </c:scaling>
        <c:delete val="0"/>
        <c:axPos val="l"/>
        <c:majorGridlines/>
        <c:numFmt formatCode="General" sourceLinked="1"/>
        <c:majorTickMark val="none"/>
        <c:minorTickMark val="none"/>
        <c:tickLblPos val="nextTo"/>
        <c:txPr>
          <a:bodyPr/>
          <a:lstStyle/>
          <a:p>
            <a:pPr>
              <a:defRPr sz="2400">
                <a:solidFill>
                  <a:schemeClr val="tx1"/>
                </a:solidFill>
                <a:latin typeface="Lato Light"/>
                <a:cs typeface="Lato Light"/>
              </a:defRPr>
            </a:pPr>
            <a:endParaRPr lang="en-US"/>
          </a:p>
        </c:txPr>
        <c:crossAx val="-2044304264"/>
        <c:crosses val="autoZero"/>
        <c:crossBetween val="between"/>
      </c:valAx>
    </c:plotArea>
    <c:legend>
      <c:legendPos val="b"/>
      <c:overlay val="0"/>
      <c:txPr>
        <a:bodyPr/>
        <a:lstStyle/>
        <a:p>
          <a:pPr>
            <a:defRPr sz="3200">
              <a:latin typeface="Lato Light"/>
              <a:cs typeface="Lato Light"/>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barChart>
        <c:barDir val="col"/>
        <c:grouping val="clustered"/>
        <c:varyColors val="0"/>
        <c:ser>
          <c:idx val="0"/>
          <c:order val="0"/>
          <c:tx>
            <c:strRef>
              <c:f>Sheet1!$B$1</c:f>
              <c:strCache>
                <c:ptCount val="1"/>
                <c:pt idx="0">
                  <c:v>Series 1</c:v>
                </c:pt>
              </c:strCache>
            </c:strRef>
          </c:tx>
          <c:invertIfNegative val="0"/>
          <c:cat>
            <c:numRef>
              <c:f>Sheet1!$A$2:$A$3</c:f>
              <c:numCache>
                <c:formatCode>m/d/yy</c:formatCode>
                <c:ptCount val="2"/>
                <c:pt idx="0">
                  <c:v>37377.0</c:v>
                </c:pt>
                <c:pt idx="1">
                  <c:v>37408.0</c:v>
                </c:pt>
              </c:numCache>
            </c:numRef>
          </c:cat>
          <c:val>
            <c:numRef>
              <c:f>Sheet1!$B$2:$B$3</c:f>
              <c:numCache>
                <c:formatCode>General</c:formatCode>
                <c:ptCount val="2"/>
                <c:pt idx="0">
                  <c:v>32.0</c:v>
                </c:pt>
                <c:pt idx="1">
                  <c:v>32.0</c:v>
                </c:pt>
              </c:numCache>
            </c:numRef>
          </c:val>
        </c:ser>
        <c:ser>
          <c:idx val="1"/>
          <c:order val="1"/>
          <c:tx>
            <c:strRef>
              <c:f>Sheet1!$C$1</c:f>
              <c:strCache>
                <c:ptCount val="1"/>
                <c:pt idx="0">
                  <c:v>Series 3</c:v>
                </c:pt>
              </c:strCache>
            </c:strRef>
          </c:tx>
          <c:invertIfNegative val="0"/>
          <c:cat>
            <c:numRef>
              <c:f>Sheet1!$A$2:$A$3</c:f>
              <c:numCache>
                <c:formatCode>m/d/yy</c:formatCode>
                <c:ptCount val="2"/>
                <c:pt idx="0">
                  <c:v>37377.0</c:v>
                </c:pt>
                <c:pt idx="1">
                  <c:v>37408.0</c:v>
                </c:pt>
              </c:numCache>
            </c:numRef>
          </c:cat>
          <c:val>
            <c:numRef>
              <c:f>Sheet1!$C$2:$C$3</c:f>
              <c:numCache>
                <c:formatCode>General</c:formatCode>
                <c:ptCount val="2"/>
                <c:pt idx="0">
                  <c:v>25.0</c:v>
                </c:pt>
                <c:pt idx="1">
                  <c:v>45.0</c:v>
                </c:pt>
              </c:numCache>
            </c:numRef>
          </c:val>
        </c:ser>
        <c:ser>
          <c:idx val="2"/>
          <c:order val="2"/>
          <c:tx>
            <c:strRef>
              <c:f>Sheet1!$D$1</c:f>
              <c:strCache>
                <c:ptCount val="1"/>
                <c:pt idx="0">
                  <c:v>Series 2</c:v>
                </c:pt>
              </c:strCache>
            </c:strRef>
          </c:tx>
          <c:invertIfNegative val="0"/>
          <c:cat>
            <c:numRef>
              <c:f>Sheet1!$A$2:$A$3</c:f>
              <c:numCache>
                <c:formatCode>m/d/yy</c:formatCode>
                <c:ptCount val="2"/>
                <c:pt idx="0">
                  <c:v>37377.0</c:v>
                </c:pt>
                <c:pt idx="1">
                  <c:v>37408.0</c:v>
                </c:pt>
              </c:numCache>
            </c:numRef>
          </c:cat>
          <c:val>
            <c:numRef>
              <c:f>Sheet1!$D$2:$D$3</c:f>
              <c:numCache>
                <c:formatCode>General</c:formatCode>
                <c:ptCount val="2"/>
                <c:pt idx="0">
                  <c:v>22.0</c:v>
                </c:pt>
                <c:pt idx="1">
                  <c:v>12.0</c:v>
                </c:pt>
              </c:numCache>
            </c:numRef>
          </c:val>
        </c:ser>
        <c:ser>
          <c:idx val="3"/>
          <c:order val="3"/>
          <c:tx>
            <c:strRef>
              <c:f>Sheet1!$E$1</c:f>
              <c:strCache>
                <c:ptCount val="1"/>
                <c:pt idx="0">
                  <c:v>Series 4</c:v>
                </c:pt>
              </c:strCache>
            </c:strRef>
          </c:tx>
          <c:invertIfNegative val="0"/>
          <c:cat>
            <c:numRef>
              <c:f>Sheet1!$A$2:$A$3</c:f>
              <c:numCache>
                <c:formatCode>m/d/yy</c:formatCode>
                <c:ptCount val="2"/>
                <c:pt idx="0">
                  <c:v>37377.0</c:v>
                </c:pt>
                <c:pt idx="1">
                  <c:v>37408.0</c:v>
                </c:pt>
              </c:numCache>
            </c:numRef>
          </c:cat>
          <c:val>
            <c:numRef>
              <c:f>Sheet1!$E$2:$E$3</c:f>
              <c:numCache>
                <c:formatCode>General</c:formatCode>
                <c:ptCount val="2"/>
                <c:pt idx="0">
                  <c:v>18.0</c:v>
                </c:pt>
                <c:pt idx="1">
                  <c:v>12.0</c:v>
                </c:pt>
              </c:numCache>
            </c:numRef>
          </c:val>
        </c:ser>
        <c:dLbls>
          <c:showLegendKey val="0"/>
          <c:showVal val="0"/>
          <c:showCatName val="0"/>
          <c:showSerName val="0"/>
          <c:showPercent val="0"/>
          <c:showBubbleSize val="0"/>
        </c:dLbls>
        <c:gapWidth val="150"/>
        <c:axId val="1649371272"/>
        <c:axId val="1649360440"/>
      </c:barChart>
      <c:dateAx>
        <c:axId val="1649371272"/>
        <c:scaling>
          <c:orientation val="minMax"/>
        </c:scaling>
        <c:delete val="0"/>
        <c:axPos val="b"/>
        <c:numFmt formatCode="m/d/yyyy" sourceLinked="0"/>
        <c:majorTickMark val="out"/>
        <c:minorTickMark val="none"/>
        <c:tickLblPos val="nextTo"/>
        <c:txPr>
          <a:bodyPr rot="0" vert="horz"/>
          <a:lstStyle/>
          <a:p>
            <a:pPr>
              <a:defRPr sz="1200">
                <a:solidFill>
                  <a:schemeClr val="tx1"/>
                </a:solidFill>
                <a:latin typeface="Lato Light"/>
                <a:cs typeface="Lato Light"/>
              </a:defRPr>
            </a:pPr>
            <a:endParaRPr lang="en-US"/>
          </a:p>
        </c:txPr>
        <c:crossAx val="1649360440"/>
        <c:crosses val="autoZero"/>
        <c:auto val="1"/>
        <c:lblOffset val="100"/>
        <c:baseTimeUnit val="months"/>
      </c:dateAx>
      <c:valAx>
        <c:axId val="1649360440"/>
        <c:scaling>
          <c:orientation val="minMax"/>
          <c:max val="50.0"/>
        </c:scaling>
        <c:delete val="0"/>
        <c:axPos val="l"/>
        <c:majorGridlines/>
        <c:numFmt formatCode="General" sourceLinked="1"/>
        <c:majorTickMark val="out"/>
        <c:minorTickMark val="none"/>
        <c:tickLblPos val="nextTo"/>
        <c:txPr>
          <a:bodyPr/>
          <a:lstStyle/>
          <a:p>
            <a:pPr>
              <a:defRPr sz="1100">
                <a:latin typeface="Lato Light"/>
                <a:cs typeface="Lato Light"/>
              </a:defRPr>
            </a:pPr>
            <a:endParaRPr lang="en-US"/>
          </a:p>
        </c:txPr>
        <c:crossAx val="1649371272"/>
        <c:crosses val="autoZero"/>
        <c:crossBetween val="between"/>
      </c:valAx>
    </c:plotArea>
    <c:plotVisOnly val="1"/>
    <c:dispBlanksAs val="zero"/>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0"/>
    <c:plotArea>
      <c:layout/>
      <c:barChart>
        <c:barDir val="col"/>
        <c:grouping val="clustered"/>
        <c:varyColors val="0"/>
        <c:ser>
          <c:idx val="0"/>
          <c:order val="0"/>
          <c:tx>
            <c:strRef>
              <c:f>Sheet1!$B$1</c:f>
              <c:strCache>
                <c:ptCount val="1"/>
                <c:pt idx="0">
                  <c:v>Series 1</c:v>
                </c:pt>
              </c:strCache>
            </c:strRef>
          </c:tx>
          <c:invertIfNegative val="0"/>
          <c:cat>
            <c:numRef>
              <c:f>Sheet1!$A$2:$A$3</c:f>
              <c:numCache>
                <c:formatCode>m/d/yy</c:formatCode>
                <c:ptCount val="2"/>
                <c:pt idx="0">
                  <c:v>37377.0</c:v>
                </c:pt>
                <c:pt idx="1">
                  <c:v>37408.0</c:v>
                </c:pt>
              </c:numCache>
            </c:numRef>
          </c:cat>
          <c:val>
            <c:numRef>
              <c:f>Sheet1!$B$2:$B$3</c:f>
              <c:numCache>
                <c:formatCode>General</c:formatCode>
                <c:ptCount val="2"/>
                <c:pt idx="0">
                  <c:v>32.0</c:v>
                </c:pt>
                <c:pt idx="1">
                  <c:v>32.0</c:v>
                </c:pt>
              </c:numCache>
            </c:numRef>
          </c:val>
        </c:ser>
        <c:ser>
          <c:idx val="1"/>
          <c:order val="1"/>
          <c:tx>
            <c:strRef>
              <c:f>Sheet1!$C$1</c:f>
              <c:strCache>
                <c:ptCount val="1"/>
                <c:pt idx="0">
                  <c:v>Series 3</c:v>
                </c:pt>
              </c:strCache>
            </c:strRef>
          </c:tx>
          <c:invertIfNegative val="0"/>
          <c:cat>
            <c:numRef>
              <c:f>Sheet1!$A$2:$A$3</c:f>
              <c:numCache>
                <c:formatCode>m/d/yy</c:formatCode>
                <c:ptCount val="2"/>
                <c:pt idx="0">
                  <c:v>37377.0</c:v>
                </c:pt>
                <c:pt idx="1">
                  <c:v>37408.0</c:v>
                </c:pt>
              </c:numCache>
            </c:numRef>
          </c:cat>
          <c:val>
            <c:numRef>
              <c:f>Sheet1!$C$2:$C$3</c:f>
              <c:numCache>
                <c:formatCode>General</c:formatCode>
                <c:ptCount val="2"/>
                <c:pt idx="0">
                  <c:v>25.0</c:v>
                </c:pt>
                <c:pt idx="1">
                  <c:v>45.0</c:v>
                </c:pt>
              </c:numCache>
            </c:numRef>
          </c:val>
        </c:ser>
        <c:ser>
          <c:idx val="2"/>
          <c:order val="2"/>
          <c:tx>
            <c:strRef>
              <c:f>Sheet1!$D$1</c:f>
              <c:strCache>
                <c:ptCount val="1"/>
                <c:pt idx="0">
                  <c:v>Series 2</c:v>
                </c:pt>
              </c:strCache>
            </c:strRef>
          </c:tx>
          <c:invertIfNegative val="0"/>
          <c:cat>
            <c:numRef>
              <c:f>Sheet1!$A$2:$A$3</c:f>
              <c:numCache>
                <c:formatCode>m/d/yy</c:formatCode>
                <c:ptCount val="2"/>
                <c:pt idx="0">
                  <c:v>37377.0</c:v>
                </c:pt>
                <c:pt idx="1">
                  <c:v>37408.0</c:v>
                </c:pt>
              </c:numCache>
            </c:numRef>
          </c:cat>
          <c:val>
            <c:numRef>
              <c:f>Sheet1!$D$2:$D$3</c:f>
              <c:numCache>
                <c:formatCode>General</c:formatCode>
                <c:ptCount val="2"/>
                <c:pt idx="0">
                  <c:v>22.0</c:v>
                </c:pt>
                <c:pt idx="1">
                  <c:v>12.0</c:v>
                </c:pt>
              </c:numCache>
            </c:numRef>
          </c:val>
        </c:ser>
        <c:ser>
          <c:idx val="3"/>
          <c:order val="3"/>
          <c:tx>
            <c:strRef>
              <c:f>Sheet1!$E$1</c:f>
              <c:strCache>
                <c:ptCount val="1"/>
                <c:pt idx="0">
                  <c:v>Series 4</c:v>
                </c:pt>
              </c:strCache>
            </c:strRef>
          </c:tx>
          <c:invertIfNegative val="0"/>
          <c:cat>
            <c:numRef>
              <c:f>Sheet1!$A$2:$A$3</c:f>
              <c:numCache>
                <c:formatCode>m/d/yy</c:formatCode>
                <c:ptCount val="2"/>
                <c:pt idx="0">
                  <c:v>37377.0</c:v>
                </c:pt>
                <c:pt idx="1">
                  <c:v>37408.0</c:v>
                </c:pt>
              </c:numCache>
            </c:numRef>
          </c:cat>
          <c:val>
            <c:numRef>
              <c:f>Sheet1!$E$2:$E$3</c:f>
              <c:numCache>
                <c:formatCode>General</c:formatCode>
                <c:ptCount val="2"/>
                <c:pt idx="0">
                  <c:v>18.0</c:v>
                </c:pt>
                <c:pt idx="1">
                  <c:v>12.0</c:v>
                </c:pt>
              </c:numCache>
            </c:numRef>
          </c:val>
        </c:ser>
        <c:dLbls>
          <c:showLegendKey val="0"/>
          <c:showVal val="0"/>
          <c:showCatName val="0"/>
          <c:showSerName val="0"/>
          <c:showPercent val="0"/>
          <c:showBubbleSize val="0"/>
        </c:dLbls>
        <c:gapWidth val="150"/>
        <c:axId val="1649327672"/>
        <c:axId val="1649322936"/>
      </c:barChart>
      <c:dateAx>
        <c:axId val="1649327672"/>
        <c:scaling>
          <c:orientation val="minMax"/>
        </c:scaling>
        <c:delete val="0"/>
        <c:axPos val="b"/>
        <c:numFmt formatCode="m/d/yyyy" sourceLinked="0"/>
        <c:majorTickMark val="out"/>
        <c:minorTickMark val="none"/>
        <c:tickLblPos val="nextTo"/>
        <c:txPr>
          <a:bodyPr rot="0" vert="horz"/>
          <a:lstStyle/>
          <a:p>
            <a:pPr>
              <a:defRPr sz="1200">
                <a:latin typeface="Lato Light"/>
                <a:cs typeface="Lato Light"/>
              </a:defRPr>
            </a:pPr>
            <a:endParaRPr lang="en-US"/>
          </a:p>
        </c:txPr>
        <c:crossAx val="1649322936"/>
        <c:crosses val="autoZero"/>
        <c:auto val="1"/>
        <c:lblOffset val="100"/>
        <c:baseTimeUnit val="months"/>
      </c:dateAx>
      <c:valAx>
        <c:axId val="1649322936"/>
        <c:scaling>
          <c:orientation val="minMax"/>
          <c:max val="50.0"/>
        </c:scaling>
        <c:delete val="0"/>
        <c:axPos val="l"/>
        <c:majorGridlines/>
        <c:numFmt formatCode="General" sourceLinked="1"/>
        <c:majorTickMark val="out"/>
        <c:minorTickMark val="none"/>
        <c:tickLblPos val="nextTo"/>
        <c:txPr>
          <a:bodyPr/>
          <a:lstStyle/>
          <a:p>
            <a:pPr>
              <a:defRPr sz="1100">
                <a:latin typeface="Lato Light"/>
                <a:cs typeface="Lato Light"/>
              </a:defRPr>
            </a:pPr>
            <a:endParaRPr lang="en-US"/>
          </a:p>
        </c:txPr>
        <c:crossAx val="1649327672"/>
        <c:crosses val="autoZero"/>
        <c:crossBetween val="between"/>
      </c:valAx>
    </c:plotArea>
    <c:plotVisOnly val="1"/>
    <c:dispBlanksAs val="zero"/>
    <c:showDLblsOverMax val="0"/>
  </c:chart>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0"/>
    <c:plotArea>
      <c:layout/>
      <c:barChart>
        <c:barDir val="col"/>
        <c:grouping val="clustered"/>
        <c:varyColors val="0"/>
        <c:ser>
          <c:idx val="0"/>
          <c:order val="0"/>
          <c:tx>
            <c:strRef>
              <c:f>Sheet1!$B$1</c:f>
              <c:strCache>
                <c:ptCount val="1"/>
                <c:pt idx="0">
                  <c:v>Series 1</c:v>
                </c:pt>
              </c:strCache>
            </c:strRef>
          </c:tx>
          <c:invertIfNegative val="0"/>
          <c:cat>
            <c:numRef>
              <c:f>Sheet1!$A$2:$A$3</c:f>
              <c:numCache>
                <c:formatCode>m/d/yy</c:formatCode>
                <c:ptCount val="2"/>
                <c:pt idx="0">
                  <c:v>37377.0</c:v>
                </c:pt>
                <c:pt idx="1">
                  <c:v>37408.0</c:v>
                </c:pt>
              </c:numCache>
            </c:numRef>
          </c:cat>
          <c:val>
            <c:numRef>
              <c:f>Sheet1!$B$2:$B$3</c:f>
              <c:numCache>
                <c:formatCode>General</c:formatCode>
                <c:ptCount val="2"/>
                <c:pt idx="0">
                  <c:v>32.0</c:v>
                </c:pt>
                <c:pt idx="1">
                  <c:v>32.0</c:v>
                </c:pt>
              </c:numCache>
            </c:numRef>
          </c:val>
        </c:ser>
        <c:ser>
          <c:idx val="1"/>
          <c:order val="1"/>
          <c:tx>
            <c:strRef>
              <c:f>Sheet1!$C$1</c:f>
              <c:strCache>
                <c:ptCount val="1"/>
                <c:pt idx="0">
                  <c:v>Series 3</c:v>
                </c:pt>
              </c:strCache>
            </c:strRef>
          </c:tx>
          <c:invertIfNegative val="0"/>
          <c:cat>
            <c:numRef>
              <c:f>Sheet1!$A$2:$A$3</c:f>
              <c:numCache>
                <c:formatCode>m/d/yy</c:formatCode>
                <c:ptCount val="2"/>
                <c:pt idx="0">
                  <c:v>37377.0</c:v>
                </c:pt>
                <c:pt idx="1">
                  <c:v>37408.0</c:v>
                </c:pt>
              </c:numCache>
            </c:numRef>
          </c:cat>
          <c:val>
            <c:numRef>
              <c:f>Sheet1!$C$2:$C$3</c:f>
              <c:numCache>
                <c:formatCode>General</c:formatCode>
                <c:ptCount val="2"/>
                <c:pt idx="0">
                  <c:v>25.0</c:v>
                </c:pt>
                <c:pt idx="1">
                  <c:v>45.0</c:v>
                </c:pt>
              </c:numCache>
            </c:numRef>
          </c:val>
        </c:ser>
        <c:ser>
          <c:idx val="2"/>
          <c:order val="2"/>
          <c:tx>
            <c:strRef>
              <c:f>Sheet1!$D$1</c:f>
              <c:strCache>
                <c:ptCount val="1"/>
                <c:pt idx="0">
                  <c:v>Series 2</c:v>
                </c:pt>
              </c:strCache>
            </c:strRef>
          </c:tx>
          <c:invertIfNegative val="0"/>
          <c:cat>
            <c:numRef>
              <c:f>Sheet1!$A$2:$A$3</c:f>
              <c:numCache>
                <c:formatCode>m/d/yy</c:formatCode>
                <c:ptCount val="2"/>
                <c:pt idx="0">
                  <c:v>37377.0</c:v>
                </c:pt>
                <c:pt idx="1">
                  <c:v>37408.0</c:v>
                </c:pt>
              </c:numCache>
            </c:numRef>
          </c:cat>
          <c:val>
            <c:numRef>
              <c:f>Sheet1!$D$2:$D$3</c:f>
              <c:numCache>
                <c:formatCode>General</c:formatCode>
                <c:ptCount val="2"/>
                <c:pt idx="0">
                  <c:v>22.0</c:v>
                </c:pt>
                <c:pt idx="1">
                  <c:v>12.0</c:v>
                </c:pt>
              </c:numCache>
            </c:numRef>
          </c:val>
        </c:ser>
        <c:ser>
          <c:idx val="3"/>
          <c:order val="3"/>
          <c:tx>
            <c:strRef>
              <c:f>Sheet1!$E$1</c:f>
              <c:strCache>
                <c:ptCount val="1"/>
                <c:pt idx="0">
                  <c:v>Series 4</c:v>
                </c:pt>
              </c:strCache>
            </c:strRef>
          </c:tx>
          <c:invertIfNegative val="0"/>
          <c:cat>
            <c:numRef>
              <c:f>Sheet1!$A$2:$A$3</c:f>
              <c:numCache>
                <c:formatCode>m/d/yy</c:formatCode>
                <c:ptCount val="2"/>
                <c:pt idx="0">
                  <c:v>37377.0</c:v>
                </c:pt>
                <c:pt idx="1">
                  <c:v>37408.0</c:v>
                </c:pt>
              </c:numCache>
            </c:numRef>
          </c:cat>
          <c:val>
            <c:numRef>
              <c:f>Sheet1!$E$2:$E$3</c:f>
              <c:numCache>
                <c:formatCode>General</c:formatCode>
                <c:ptCount val="2"/>
                <c:pt idx="0">
                  <c:v>18.0</c:v>
                </c:pt>
                <c:pt idx="1">
                  <c:v>12.0</c:v>
                </c:pt>
              </c:numCache>
            </c:numRef>
          </c:val>
        </c:ser>
        <c:dLbls>
          <c:showLegendKey val="0"/>
          <c:showVal val="0"/>
          <c:showCatName val="0"/>
          <c:showSerName val="0"/>
          <c:showPercent val="0"/>
          <c:showBubbleSize val="0"/>
        </c:dLbls>
        <c:gapWidth val="150"/>
        <c:axId val="1649286104"/>
        <c:axId val="1649194952"/>
      </c:barChart>
      <c:dateAx>
        <c:axId val="1649286104"/>
        <c:scaling>
          <c:orientation val="minMax"/>
        </c:scaling>
        <c:delete val="0"/>
        <c:axPos val="b"/>
        <c:numFmt formatCode="m/d/yyyy" sourceLinked="0"/>
        <c:majorTickMark val="out"/>
        <c:minorTickMark val="none"/>
        <c:tickLblPos val="nextTo"/>
        <c:txPr>
          <a:bodyPr rot="0" vert="horz"/>
          <a:lstStyle/>
          <a:p>
            <a:pPr>
              <a:defRPr sz="1200">
                <a:latin typeface="Lato Light"/>
                <a:cs typeface="Lato Light"/>
              </a:defRPr>
            </a:pPr>
            <a:endParaRPr lang="en-US"/>
          </a:p>
        </c:txPr>
        <c:crossAx val="1649194952"/>
        <c:crosses val="autoZero"/>
        <c:auto val="1"/>
        <c:lblOffset val="100"/>
        <c:baseTimeUnit val="months"/>
      </c:dateAx>
      <c:valAx>
        <c:axId val="1649194952"/>
        <c:scaling>
          <c:orientation val="minMax"/>
          <c:max val="50.0"/>
        </c:scaling>
        <c:delete val="0"/>
        <c:axPos val="l"/>
        <c:majorGridlines/>
        <c:numFmt formatCode="General" sourceLinked="1"/>
        <c:majorTickMark val="out"/>
        <c:minorTickMark val="none"/>
        <c:tickLblPos val="nextTo"/>
        <c:txPr>
          <a:bodyPr/>
          <a:lstStyle/>
          <a:p>
            <a:pPr>
              <a:defRPr sz="1100">
                <a:latin typeface="Lato Light"/>
                <a:cs typeface="Lato Light"/>
              </a:defRPr>
            </a:pPr>
            <a:endParaRPr lang="en-US"/>
          </a:p>
        </c:txPr>
        <c:crossAx val="1649286104"/>
        <c:crosses val="autoZero"/>
        <c:crossBetween val="between"/>
      </c:valAx>
    </c:plotArea>
    <c:plotVisOnly val="1"/>
    <c:dispBlanksAs val="zero"/>
    <c:showDLblsOverMax val="0"/>
  </c:chart>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0"/>
    <c:plotArea>
      <c:layout/>
      <c:barChart>
        <c:barDir val="col"/>
        <c:grouping val="clustered"/>
        <c:varyColors val="0"/>
        <c:ser>
          <c:idx val="0"/>
          <c:order val="0"/>
          <c:tx>
            <c:strRef>
              <c:f>Sheet1!$B$1</c:f>
              <c:strCache>
                <c:ptCount val="1"/>
                <c:pt idx="0">
                  <c:v>Series 1</c:v>
                </c:pt>
              </c:strCache>
            </c:strRef>
          </c:tx>
          <c:invertIfNegative val="0"/>
          <c:cat>
            <c:numRef>
              <c:f>Sheet1!$A$2:$A$3</c:f>
              <c:numCache>
                <c:formatCode>m/d/yy</c:formatCode>
                <c:ptCount val="2"/>
                <c:pt idx="0">
                  <c:v>37377.0</c:v>
                </c:pt>
                <c:pt idx="1">
                  <c:v>37408.0</c:v>
                </c:pt>
              </c:numCache>
            </c:numRef>
          </c:cat>
          <c:val>
            <c:numRef>
              <c:f>Sheet1!$B$2:$B$3</c:f>
              <c:numCache>
                <c:formatCode>General</c:formatCode>
                <c:ptCount val="2"/>
                <c:pt idx="0">
                  <c:v>32.0</c:v>
                </c:pt>
                <c:pt idx="1">
                  <c:v>32.0</c:v>
                </c:pt>
              </c:numCache>
            </c:numRef>
          </c:val>
        </c:ser>
        <c:ser>
          <c:idx val="1"/>
          <c:order val="1"/>
          <c:tx>
            <c:strRef>
              <c:f>Sheet1!$C$1</c:f>
              <c:strCache>
                <c:ptCount val="1"/>
                <c:pt idx="0">
                  <c:v>Series 3</c:v>
                </c:pt>
              </c:strCache>
            </c:strRef>
          </c:tx>
          <c:invertIfNegative val="0"/>
          <c:cat>
            <c:numRef>
              <c:f>Sheet1!$A$2:$A$3</c:f>
              <c:numCache>
                <c:formatCode>m/d/yy</c:formatCode>
                <c:ptCount val="2"/>
                <c:pt idx="0">
                  <c:v>37377.0</c:v>
                </c:pt>
                <c:pt idx="1">
                  <c:v>37408.0</c:v>
                </c:pt>
              </c:numCache>
            </c:numRef>
          </c:cat>
          <c:val>
            <c:numRef>
              <c:f>Sheet1!$C$2:$C$3</c:f>
              <c:numCache>
                <c:formatCode>General</c:formatCode>
                <c:ptCount val="2"/>
                <c:pt idx="0">
                  <c:v>25.0</c:v>
                </c:pt>
                <c:pt idx="1">
                  <c:v>45.0</c:v>
                </c:pt>
              </c:numCache>
            </c:numRef>
          </c:val>
        </c:ser>
        <c:ser>
          <c:idx val="2"/>
          <c:order val="2"/>
          <c:tx>
            <c:strRef>
              <c:f>Sheet1!$D$1</c:f>
              <c:strCache>
                <c:ptCount val="1"/>
                <c:pt idx="0">
                  <c:v>Series 2</c:v>
                </c:pt>
              </c:strCache>
            </c:strRef>
          </c:tx>
          <c:invertIfNegative val="0"/>
          <c:cat>
            <c:numRef>
              <c:f>Sheet1!$A$2:$A$3</c:f>
              <c:numCache>
                <c:formatCode>m/d/yy</c:formatCode>
                <c:ptCount val="2"/>
                <c:pt idx="0">
                  <c:v>37377.0</c:v>
                </c:pt>
                <c:pt idx="1">
                  <c:v>37408.0</c:v>
                </c:pt>
              </c:numCache>
            </c:numRef>
          </c:cat>
          <c:val>
            <c:numRef>
              <c:f>Sheet1!$D$2:$D$3</c:f>
              <c:numCache>
                <c:formatCode>General</c:formatCode>
                <c:ptCount val="2"/>
                <c:pt idx="0">
                  <c:v>22.0</c:v>
                </c:pt>
                <c:pt idx="1">
                  <c:v>12.0</c:v>
                </c:pt>
              </c:numCache>
            </c:numRef>
          </c:val>
        </c:ser>
        <c:ser>
          <c:idx val="3"/>
          <c:order val="3"/>
          <c:tx>
            <c:strRef>
              <c:f>Sheet1!$E$1</c:f>
              <c:strCache>
                <c:ptCount val="1"/>
                <c:pt idx="0">
                  <c:v>Series 4</c:v>
                </c:pt>
              </c:strCache>
            </c:strRef>
          </c:tx>
          <c:invertIfNegative val="0"/>
          <c:cat>
            <c:numRef>
              <c:f>Sheet1!$A$2:$A$3</c:f>
              <c:numCache>
                <c:formatCode>m/d/yy</c:formatCode>
                <c:ptCount val="2"/>
                <c:pt idx="0">
                  <c:v>37377.0</c:v>
                </c:pt>
                <c:pt idx="1">
                  <c:v>37408.0</c:v>
                </c:pt>
              </c:numCache>
            </c:numRef>
          </c:cat>
          <c:val>
            <c:numRef>
              <c:f>Sheet1!$E$2:$E$3</c:f>
              <c:numCache>
                <c:formatCode>General</c:formatCode>
                <c:ptCount val="2"/>
                <c:pt idx="0">
                  <c:v>18.0</c:v>
                </c:pt>
                <c:pt idx="1">
                  <c:v>12.0</c:v>
                </c:pt>
              </c:numCache>
            </c:numRef>
          </c:val>
        </c:ser>
        <c:dLbls>
          <c:showLegendKey val="0"/>
          <c:showVal val="0"/>
          <c:showCatName val="0"/>
          <c:showSerName val="0"/>
          <c:showPercent val="0"/>
          <c:showBubbleSize val="0"/>
        </c:dLbls>
        <c:gapWidth val="150"/>
        <c:axId val="1649147352"/>
        <c:axId val="1649150440"/>
      </c:barChart>
      <c:dateAx>
        <c:axId val="1649147352"/>
        <c:scaling>
          <c:orientation val="minMax"/>
        </c:scaling>
        <c:delete val="0"/>
        <c:axPos val="b"/>
        <c:numFmt formatCode="m/d/yyyy" sourceLinked="0"/>
        <c:majorTickMark val="out"/>
        <c:minorTickMark val="none"/>
        <c:tickLblPos val="nextTo"/>
        <c:txPr>
          <a:bodyPr rot="0" vert="horz"/>
          <a:lstStyle/>
          <a:p>
            <a:pPr>
              <a:defRPr sz="1200">
                <a:latin typeface="Lato Light"/>
                <a:cs typeface="Lato Light"/>
              </a:defRPr>
            </a:pPr>
            <a:endParaRPr lang="en-US"/>
          </a:p>
        </c:txPr>
        <c:crossAx val="1649150440"/>
        <c:crosses val="autoZero"/>
        <c:auto val="1"/>
        <c:lblOffset val="100"/>
        <c:baseTimeUnit val="months"/>
      </c:dateAx>
      <c:valAx>
        <c:axId val="1649150440"/>
        <c:scaling>
          <c:orientation val="minMax"/>
          <c:max val="50.0"/>
        </c:scaling>
        <c:delete val="0"/>
        <c:axPos val="l"/>
        <c:majorGridlines/>
        <c:numFmt formatCode="General" sourceLinked="1"/>
        <c:majorTickMark val="out"/>
        <c:minorTickMark val="none"/>
        <c:tickLblPos val="nextTo"/>
        <c:txPr>
          <a:bodyPr/>
          <a:lstStyle/>
          <a:p>
            <a:pPr>
              <a:defRPr sz="1100">
                <a:latin typeface="Lato Light"/>
                <a:cs typeface="Lato Light"/>
              </a:defRPr>
            </a:pPr>
            <a:endParaRPr lang="en-US"/>
          </a:p>
        </c:txPr>
        <c:crossAx val="1649147352"/>
        <c:crosses val="autoZero"/>
        <c:crossBetween val="between"/>
      </c:valAx>
    </c:plotArea>
    <c:plotVisOnly val="1"/>
    <c:dispBlanksAs val="zero"/>
    <c:showDLblsOverMax val="0"/>
  </c:chart>
  <c:txPr>
    <a:bodyPr/>
    <a:lstStyle/>
    <a:p>
      <a:pPr>
        <a:defRPr sz="1800"/>
      </a:pPr>
      <a:endParaRPr lang="en-US"/>
    </a:p>
  </c:txPr>
  <c:externalData r:id="rId1">
    <c:autoUpdate val="0"/>
  </c:externalData>
</c:chartSpace>
</file>

<file path=ppt/media/image1.jpg>
</file>

<file path=ppt/media/image10.png>
</file>

<file path=ppt/media/image11.png>
</file>

<file path=ppt/media/image2.jpg>
</file>

<file path=ppt/media/image3.jpg>
</file>

<file path=ppt/media/image4.png>
</file>

<file path=ppt/media/image5.jpg>
</file>

<file path=ppt/media/image6.pn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Lato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Lato Light"/>
              </a:defRPr>
            </a:lvl1pPr>
          </a:lstStyle>
          <a:p>
            <a:fld id="{EFC10EE1-B198-C942-8235-326C972CBB30}" type="datetimeFigureOut">
              <a:rPr lang="en-US" smtClean="0"/>
              <a:pPr/>
              <a:t>4/15/15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Lato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Lato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Lato Light"/>
        <a:ea typeface="+mn-ea"/>
        <a:cs typeface="+mn-cs"/>
      </a:defRPr>
    </a:lvl1pPr>
    <a:lvl2pPr marL="914217" algn="l" defTabSz="914217" rtl="0" eaLnBrk="1" latinLnBrk="0" hangingPunct="1">
      <a:defRPr sz="2400" kern="1200">
        <a:solidFill>
          <a:schemeClr val="tx1"/>
        </a:solidFill>
        <a:latin typeface="Lato Light"/>
        <a:ea typeface="+mn-ea"/>
        <a:cs typeface="+mn-cs"/>
      </a:defRPr>
    </a:lvl2pPr>
    <a:lvl3pPr marL="1828434" algn="l" defTabSz="914217" rtl="0" eaLnBrk="1" latinLnBrk="0" hangingPunct="1">
      <a:defRPr sz="2400" kern="1200">
        <a:solidFill>
          <a:schemeClr val="tx1"/>
        </a:solidFill>
        <a:latin typeface="Lato Light"/>
        <a:ea typeface="+mn-ea"/>
        <a:cs typeface="+mn-cs"/>
      </a:defRPr>
    </a:lvl3pPr>
    <a:lvl4pPr marL="2742651" algn="l" defTabSz="914217" rtl="0" eaLnBrk="1" latinLnBrk="0" hangingPunct="1">
      <a:defRPr sz="2400" kern="1200">
        <a:solidFill>
          <a:schemeClr val="tx1"/>
        </a:solidFill>
        <a:latin typeface="Lato Light"/>
        <a:ea typeface="+mn-ea"/>
        <a:cs typeface="+mn-cs"/>
      </a:defRPr>
    </a:lvl4pPr>
    <a:lvl5pPr marL="3656868" algn="l" defTabSz="914217" rtl="0" eaLnBrk="1" latinLnBrk="0" hangingPunct="1">
      <a:defRPr sz="2400" kern="1200">
        <a:solidFill>
          <a:schemeClr val="tx1"/>
        </a:solidFill>
        <a:latin typeface="Lato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C73934-D492-4443-9427-018DE5D6DDA5}" type="slidenum">
              <a:rPr lang="en-US" smtClean="0"/>
              <a:t>1</a:t>
            </a:fld>
            <a:endParaRPr lang="en-US" dirty="0"/>
          </a:p>
        </p:txBody>
      </p:sp>
    </p:spTree>
    <p:extLst>
      <p:ext uri="{BB962C8B-B14F-4D97-AF65-F5344CB8AC3E}">
        <p14:creationId xmlns:p14="http://schemas.microsoft.com/office/powerpoint/2010/main" val="3718370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C73934-D492-4443-9427-018DE5D6DDA5}" type="slidenum">
              <a:rPr lang="en-US" smtClean="0"/>
              <a:t>26</a:t>
            </a:fld>
            <a:endParaRPr lang="en-US" dirty="0"/>
          </a:p>
        </p:txBody>
      </p:sp>
    </p:spTree>
    <p:extLst>
      <p:ext uri="{BB962C8B-B14F-4D97-AF65-F5344CB8AC3E}">
        <p14:creationId xmlns:p14="http://schemas.microsoft.com/office/powerpoint/2010/main" val="37183708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C73934-D492-4443-9427-018DE5D6DDA5}" type="slidenum">
              <a:rPr lang="en-US" smtClean="0"/>
              <a:t>34</a:t>
            </a:fld>
            <a:endParaRPr lang="en-US" dirty="0"/>
          </a:p>
        </p:txBody>
      </p:sp>
    </p:spTree>
    <p:extLst>
      <p:ext uri="{BB962C8B-B14F-4D97-AF65-F5344CB8AC3E}">
        <p14:creationId xmlns:p14="http://schemas.microsoft.com/office/powerpoint/2010/main" val="3718370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C73934-D492-4443-9427-018DE5D6DDA5}" type="slidenum">
              <a:rPr lang="en-US" smtClean="0"/>
              <a:t>38</a:t>
            </a:fld>
            <a:endParaRPr lang="en-US" dirty="0"/>
          </a:p>
        </p:txBody>
      </p:sp>
    </p:spTree>
    <p:extLst>
      <p:ext uri="{BB962C8B-B14F-4D97-AF65-F5344CB8AC3E}">
        <p14:creationId xmlns:p14="http://schemas.microsoft.com/office/powerpoint/2010/main" val="37183708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hat we do">
    <p:spTree>
      <p:nvGrpSpPr>
        <p:cNvPr id="1" name=""/>
        <p:cNvGrpSpPr/>
        <p:nvPr/>
      </p:nvGrpSpPr>
      <p:grpSpPr>
        <a:xfrm>
          <a:off x="0" y="0"/>
          <a:ext cx="0" cy="0"/>
          <a:chOff x="0" y="0"/>
          <a:chExt cx="0" cy="0"/>
        </a:xfrm>
      </p:grpSpPr>
      <p:sp>
        <p:nvSpPr>
          <p:cNvPr id="11" name="Picture Placeholder 2"/>
          <p:cNvSpPr>
            <a:spLocks noGrp="1" noChangeAspect="1"/>
          </p:cNvSpPr>
          <p:nvPr>
            <p:ph type="pic" sz="quarter" idx="23"/>
          </p:nvPr>
        </p:nvSpPr>
        <p:spPr>
          <a:xfrm>
            <a:off x="958061" y="3957748"/>
            <a:ext cx="9112724" cy="8310562"/>
          </a:xfrm>
        </p:spPr>
        <p:txBody>
          <a:bodyPr anchor="t"/>
          <a:lstStyle>
            <a:lvl1pPr marL="0" indent="0" algn="ctr">
              <a:buNone/>
              <a:defRPr/>
            </a:lvl1pPr>
          </a:lstStyle>
          <a:p>
            <a:r>
              <a:rPr lang="en-US" dirty="0" smtClean="0"/>
              <a:t>Drag picture to placeholder or click icon to add</a:t>
            </a:r>
            <a:endParaRPr lang="id-ID"/>
          </a:p>
        </p:txBody>
      </p:sp>
      <p:sp>
        <p:nvSpPr>
          <p:cNvPr id="8" name="Rectangle 7"/>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
        <p:nvSpPr>
          <p:cNvPr id="9" name="Oval 8"/>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0" name="TextBox 9"/>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Tree>
    <p:extLst>
      <p:ext uri="{BB962C8B-B14F-4D97-AF65-F5344CB8AC3E}">
        <p14:creationId xmlns:p14="http://schemas.microsoft.com/office/powerpoint/2010/main" val="2637015514"/>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ur Clients">
    <p:spTree>
      <p:nvGrpSpPr>
        <p:cNvPr id="1" name=""/>
        <p:cNvGrpSpPr/>
        <p:nvPr/>
      </p:nvGrpSpPr>
      <p:grpSpPr>
        <a:xfrm>
          <a:off x="0" y="0"/>
          <a:ext cx="0" cy="0"/>
          <a:chOff x="0" y="0"/>
          <a:chExt cx="0" cy="0"/>
        </a:xfrm>
      </p:grpSpPr>
      <p:sp>
        <p:nvSpPr>
          <p:cNvPr id="16" name="Oval 15"/>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7" name="TextBox 16"/>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11" name="Picture Placeholder 2"/>
          <p:cNvSpPr>
            <a:spLocks noGrp="1" noChangeAspect="1"/>
          </p:cNvSpPr>
          <p:nvPr>
            <p:ph type="pic" sz="quarter" idx="23"/>
          </p:nvPr>
        </p:nvSpPr>
        <p:spPr>
          <a:xfrm>
            <a:off x="23084" y="4391316"/>
            <a:ext cx="24377644" cy="4250173"/>
          </a:xfrm>
        </p:spPr>
        <p:txBody>
          <a:bodyPr anchor="t"/>
          <a:lstStyle>
            <a:lvl1pPr marL="0" indent="0" algn="ctr">
              <a:buNone/>
              <a:defRPr/>
            </a:lvl1pPr>
          </a:lstStyle>
          <a:p>
            <a:r>
              <a:rPr lang="en-US" dirty="0" smtClean="0"/>
              <a:t>Drag picture to placeholder or click icon to add</a:t>
            </a:r>
            <a:endParaRPr lang="id-ID"/>
          </a:p>
        </p:txBody>
      </p:sp>
      <p:sp>
        <p:nvSpPr>
          <p:cNvPr id="6" name="Rectangle 5"/>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3071783467"/>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Individual">
    <p:spTree>
      <p:nvGrpSpPr>
        <p:cNvPr id="1" name=""/>
        <p:cNvGrpSpPr/>
        <p:nvPr/>
      </p:nvGrpSpPr>
      <p:grpSpPr>
        <a:xfrm>
          <a:off x="0" y="0"/>
          <a:ext cx="0" cy="0"/>
          <a:chOff x="0" y="0"/>
          <a:chExt cx="0" cy="0"/>
        </a:xfrm>
      </p:grpSpPr>
      <p:sp>
        <p:nvSpPr>
          <p:cNvPr id="10" name="Oval 9"/>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1" name="TextBox 10"/>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15" name="Picture Placeholder 14"/>
          <p:cNvSpPr>
            <a:spLocks noGrp="1" noChangeAspect="1"/>
          </p:cNvSpPr>
          <p:nvPr>
            <p:ph type="pic" sz="quarter" idx="10"/>
          </p:nvPr>
        </p:nvSpPr>
        <p:spPr>
          <a:xfrm>
            <a:off x="4167691" y="4000500"/>
            <a:ext cx="6411832" cy="6276976"/>
          </a:xfrm>
        </p:spPr>
        <p:txBody>
          <a:bodyPr>
            <a:normAutofit/>
          </a:bodyPr>
          <a:lstStyle>
            <a:lvl1pPr marL="0" indent="0">
              <a:buNone/>
              <a:defRPr sz="3200">
                <a:solidFill>
                  <a:schemeClr val="accent1"/>
                </a:solidFill>
              </a:defRPr>
            </a:lvl1pPr>
          </a:lstStyle>
          <a:p>
            <a:endParaRPr lang="id-ID" dirty="0"/>
          </a:p>
        </p:txBody>
      </p:sp>
      <p:sp>
        <p:nvSpPr>
          <p:cNvPr id="6" name="Rectangle 5"/>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734591537"/>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ffee Break">
    <p:spTree>
      <p:nvGrpSpPr>
        <p:cNvPr id="1" name=""/>
        <p:cNvGrpSpPr/>
        <p:nvPr/>
      </p:nvGrpSpPr>
      <p:grpSpPr>
        <a:xfrm>
          <a:off x="0" y="0"/>
          <a:ext cx="0" cy="0"/>
          <a:chOff x="0" y="0"/>
          <a:chExt cx="0" cy="0"/>
        </a:xfrm>
      </p:grpSpPr>
      <p:sp>
        <p:nvSpPr>
          <p:cNvPr id="9" name="Picture Placeholder 7"/>
          <p:cNvSpPr>
            <a:spLocks noGrp="1" noChangeAspect="1"/>
          </p:cNvSpPr>
          <p:nvPr>
            <p:ph type="pic" sz="quarter" idx="13"/>
          </p:nvPr>
        </p:nvSpPr>
        <p:spPr>
          <a:xfrm>
            <a:off x="0" y="0"/>
            <a:ext cx="24377650" cy="13716000"/>
          </a:xfrm>
        </p:spPr>
        <p:txBody>
          <a:bodyPr>
            <a:normAutofit/>
          </a:bodyPr>
          <a:lstStyle>
            <a:lvl1pPr marL="0" indent="0">
              <a:buNone/>
              <a:defRPr sz="3200">
                <a:solidFill>
                  <a:schemeClr val="bg2"/>
                </a:solidFill>
              </a:defRPr>
            </a:lvl1pPr>
          </a:lstStyle>
          <a:p>
            <a:endParaRPr lang="en-US" dirty="0"/>
          </a:p>
        </p:txBody>
      </p:sp>
    </p:spTree>
    <p:extLst>
      <p:ext uri="{BB962C8B-B14F-4D97-AF65-F5344CB8AC3E}">
        <p14:creationId xmlns:p14="http://schemas.microsoft.com/office/powerpoint/2010/main" val="889244033"/>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porftfolio-6">
    <p:spTree>
      <p:nvGrpSpPr>
        <p:cNvPr id="1" name=""/>
        <p:cNvGrpSpPr/>
        <p:nvPr/>
      </p:nvGrpSpPr>
      <p:grpSpPr>
        <a:xfrm>
          <a:off x="0" y="0"/>
          <a:ext cx="0" cy="0"/>
          <a:chOff x="0" y="0"/>
          <a:chExt cx="0" cy="0"/>
        </a:xfrm>
      </p:grpSpPr>
      <p:sp>
        <p:nvSpPr>
          <p:cNvPr id="35" name="Picture Placeholder 2"/>
          <p:cNvSpPr>
            <a:spLocks noGrp="1" noChangeAspect="1"/>
          </p:cNvSpPr>
          <p:nvPr>
            <p:ph type="pic" sz="quarter" idx="15"/>
          </p:nvPr>
        </p:nvSpPr>
        <p:spPr>
          <a:xfrm>
            <a:off x="3" y="1"/>
            <a:ext cx="4876222" cy="3961741"/>
          </a:xfrm>
        </p:spPr>
        <p:txBody>
          <a:bodyPr>
            <a:normAutofit/>
          </a:bodyPr>
          <a:lstStyle>
            <a:lvl1pPr marL="0" indent="0">
              <a:buNone/>
              <a:defRPr sz="4000">
                <a:solidFill>
                  <a:schemeClr val="accent1"/>
                </a:solidFill>
              </a:defRPr>
            </a:lvl1pPr>
          </a:lstStyle>
          <a:p>
            <a:endParaRPr lang="id-ID" dirty="0"/>
          </a:p>
        </p:txBody>
      </p:sp>
      <p:sp>
        <p:nvSpPr>
          <p:cNvPr id="36" name="Picture Placeholder 2"/>
          <p:cNvSpPr>
            <a:spLocks noGrp="1" noChangeAspect="1"/>
          </p:cNvSpPr>
          <p:nvPr>
            <p:ph type="pic" sz="quarter" idx="16"/>
          </p:nvPr>
        </p:nvSpPr>
        <p:spPr>
          <a:xfrm>
            <a:off x="3" y="3962958"/>
            <a:ext cx="4876222" cy="3961741"/>
          </a:xfrm>
        </p:spPr>
        <p:txBody>
          <a:bodyPr>
            <a:normAutofit/>
          </a:bodyPr>
          <a:lstStyle>
            <a:lvl1pPr marL="0" indent="0">
              <a:buNone/>
              <a:defRPr sz="4000">
                <a:solidFill>
                  <a:schemeClr val="accent1"/>
                </a:solidFill>
              </a:defRPr>
            </a:lvl1pPr>
          </a:lstStyle>
          <a:p>
            <a:endParaRPr lang="id-ID" dirty="0"/>
          </a:p>
        </p:txBody>
      </p:sp>
      <p:sp>
        <p:nvSpPr>
          <p:cNvPr id="37" name="Picture Placeholder 2"/>
          <p:cNvSpPr>
            <a:spLocks noGrp="1" noChangeAspect="1"/>
          </p:cNvSpPr>
          <p:nvPr>
            <p:ph type="pic" sz="quarter" idx="17"/>
          </p:nvPr>
        </p:nvSpPr>
        <p:spPr>
          <a:xfrm>
            <a:off x="4876229" y="1216"/>
            <a:ext cx="4876222" cy="3961741"/>
          </a:xfrm>
        </p:spPr>
        <p:txBody>
          <a:bodyPr>
            <a:normAutofit/>
          </a:bodyPr>
          <a:lstStyle>
            <a:lvl1pPr marL="0" indent="0">
              <a:buNone/>
              <a:defRPr sz="4000">
                <a:solidFill>
                  <a:schemeClr val="accent1"/>
                </a:solidFill>
              </a:defRPr>
            </a:lvl1pPr>
          </a:lstStyle>
          <a:p>
            <a:endParaRPr lang="id-ID" dirty="0"/>
          </a:p>
        </p:txBody>
      </p:sp>
      <p:sp>
        <p:nvSpPr>
          <p:cNvPr id="38" name="Picture Placeholder 2"/>
          <p:cNvSpPr>
            <a:spLocks noGrp="1" noChangeAspect="1"/>
          </p:cNvSpPr>
          <p:nvPr>
            <p:ph type="pic" sz="quarter" idx="18"/>
          </p:nvPr>
        </p:nvSpPr>
        <p:spPr>
          <a:xfrm>
            <a:off x="4876229" y="3964173"/>
            <a:ext cx="4876222" cy="3961741"/>
          </a:xfrm>
        </p:spPr>
        <p:txBody>
          <a:bodyPr>
            <a:normAutofit/>
          </a:bodyPr>
          <a:lstStyle>
            <a:lvl1pPr marL="0" indent="0">
              <a:buNone/>
              <a:defRPr sz="4000">
                <a:solidFill>
                  <a:schemeClr val="accent1"/>
                </a:solidFill>
              </a:defRPr>
            </a:lvl1pPr>
          </a:lstStyle>
          <a:p>
            <a:endParaRPr lang="id-ID" dirty="0"/>
          </a:p>
        </p:txBody>
      </p:sp>
      <p:sp>
        <p:nvSpPr>
          <p:cNvPr id="39" name="Picture Placeholder 2"/>
          <p:cNvSpPr>
            <a:spLocks noGrp="1" noChangeAspect="1"/>
          </p:cNvSpPr>
          <p:nvPr>
            <p:ph type="pic" sz="quarter" idx="19"/>
          </p:nvPr>
        </p:nvSpPr>
        <p:spPr>
          <a:xfrm>
            <a:off x="9741188" y="-1215"/>
            <a:ext cx="4876222" cy="3961741"/>
          </a:xfrm>
        </p:spPr>
        <p:txBody>
          <a:bodyPr>
            <a:normAutofit/>
          </a:bodyPr>
          <a:lstStyle>
            <a:lvl1pPr marL="0" indent="0">
              <a:buNone/>
              <a:defRPr sz="4000">
                <a:solidFill>
                  <a:schemeClr val="accent1"/>
                </a:solidFill>
              </a:defRPr>
            </a:lvl1pPr>
          </a:lstStyle>
          <a:p>
            <a:endParaRPr lang="id-ID" dirty="0"/>
          </a:p>
        </p:txBody>
      </p:sp>
      <p:sp>
        <p:nvSpPr>
          <p:cNvPr id="40" name="Picture Placeholder 2"/>
          <p:cNvSpPr>
            <a:spLocks noGrp="1" noChangeAspect="1"/>
          </p:cNvSpPr>
          <p:nvPr>
            <p:ph type="pic" sz="quarter" idx="20"/>
          </p:nvPr>
        </p:nvSpPr>
        <p:spPr>
          <a:xfrm>
            <a:off x="9741188" y="3961742"/>
            <a:ext cx="4876222" cy="3961741"/>
          </a:xfrm>
        </p:spPr>
        <p:txBody>
          <a:bodyPr>
            <a:normAutofit/>
          </a:bodyPr>
          <a:lstStyle>
            <a:lvl1pPr marL="0" indent="0">
              <a:buNone/>
              <a:defRPr sz="4000">
                <a:solidFill>
                  <a:schemeClr val="accent1"/>
                </a:solidFill>
              </a:defRPr>
            </a:lvl1pPr>
          </a:lstStyle>
          <a:p>
            <a:endParaRPr lang="id-ID" dirty="0"/>
          </a:p>
        </p:txBody>
      </p:sp>
      <p:sp>
        <p:nvSpPr>
          <p:cNvPr id="41" name="Picture Placeholder 2"/>
          <p:cNvSpPr>
            <a:spLocks noGrp="1" noChangeAspect="1"/>
          </p:cNvSpPr>
          <p:nvPr>
            <p:ph type="pic" sz="quarter" idx="21"/>
          </p:nvPr>
        </p:nvSpPr>
        <p:spPr>
          <a:xfrm>
            <a:off x="14595131" y="2431"/>
            <a:ext cx="4876222" cy="3961741"/>
          </a:xfrm>
        </p:spPr>
        <p:txBody>
          <a:bodyPr>
            <a:normAutofit/>
          </a:bodyPr>
          <a:lstStyle>
            <a:lvl1pPr marL="0" indent="0">
              <a:buNone/>
              <a:defRPr sz="4000">
                <a:solidFill>
                  <a:schemeClr val="accent1"/>
                </a:solidFill>
              </a:defRPr>
            </a:lvl1pPr>
          </a:lstStyle>
          <a:p>
            <a:endParaRPr lang="id-ID" dirty="0"/>
          </a:p>
        </p:txBody>
      </p:sp>
      <p:sp>
        <p:nvSpPr>
          <p:cNvPr id="42" name="Picture Placeholder 2"/>
          <p:cNvSpPr>
            <a:spLocks noGrp="1" noChangeAspect="1"/>
          </p:cNvSpPr>
          <p:nvPr>
            <p:ph type="pic" sz="quarter" idx="22"/>
          </p:nvPr>
        </p:nvSpPr>
        <p:spPr>
          <a:xfrm>
            <a:off x="14595131" y="3965388"/>
            <a:ext cx="4876222" cy="3961741"/>
          </a:xfrm>
        </p:spPr>
        <p:txBody>
          <a:bodyPr>
            <a:normAutofit/>
          </a:bodyPr>
          <a:lstStyle>
            <a:lvl1pPr marL="0" indent="0">
              <a:buNone/>
              <a:defRPr sz="4000">
                <a:solidFill>
                  <a:schemeClr val="accent1"/>
                </a:solidFill>
              </a:defRPr>
            </a:lvl1pPr>
          </a:lstStyle>
          <a:p>
            <a:endParaRPr lang="id-ID" dirty="0"/>
          </a:p>
        </p:txBody>
      </p:sp>
      <p:sp>
        <p:nvSpPr>
          <p:cNvPr id="43" name="Picture Placeholder 2"/>
          <p:cNvSpPr>
            <a:spLocks noGrp="1" noChangeAspect="1"/>
          </p:cNvSpPr>
          <p:nvPr>
            <p:ph type="pic" sz="quarter" idx="23"/>
          </p:nvPr>
        </p:nvSpPr>
        <p:spPr>
          <a:xfrm>
            <a:off x="19479147" y="2431"/>
            <a:ext cx="4898502" cy="3961741"/>
          </a:xfrm>
        </p:spPr>
        <p:txBody>
          <a:bodyPr>
            <a:normAutofit/>
          </a:bodyPr>
          <a:lstStyle>
            <a:lvl1pPr marL="0" indent="0">
              <a:buNone/>
              <a:defRPr sz="4000">
                <a:solidFill>
                  <a:schemeClr val="accent1"/>
                </a:solidFill>
              </a:defRPr>
            </a:lvl1pPr>
          </a:lstStyle>
          <a:p>
            <a:endParaRPr lang="id-ID" dirty="0"/>
          </a:p>
        </p:txBody>
      </p:sp>
      <p:sp>
        <p:nvSpPr>
          <p:cNvPr id="44" name="Picture Placeholder 2"/>
          <p:cNvSpPr>
            <a:spLocks noGrp="1" noChangeAspect="1"/>
          </p:cNvSpPr>
          <p:nvPr>
            <p:ph type="pic" sz="quarter" idx="24"/>
          </p:nvPr>
        </p:nvSpPr>
        <p:spPr>
          <a:xfrm>
            <a:off x="19479147" y="3965388"/>
            <a:ext cx="4898502" cy="3961741"/>
          </a:xfrm>
        </p:spPr>
        <p:txBody>
          <a:bodyPr>
            <a:normAutofit/>
          </a:bodyPr>
          <a:lstStyle>
            <a:lvl1pPr marL="0" indent="0">
              <a:buNone/>
              <a:defRPr sz="4000">
                <a:solidFill>
                  <a:schemeClr val="accent1"/>
                </a:solidFill>
              </a:defRPr>
            </a:lvl1pPr>
          </a:lstStyle>
          <a:p>
            <a:endParaRPr lang="id-ID" dirty="0"/>
          </a:p>
        </p:txBody>
      </p:sp>
      <p:sp>
        <p:nvSpPr>
          <p:cNvPr id="13" name="Rectangle 12"/>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102520365"/>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Pad_mockup">
    <p:spTree>
      <p:nvGrpSpPr>
        <p:cNvPr id="1" name=""/>
        <p:cNvGrpSpPr/>
        <p:nvPr/>
      </p:nvGrpSpPr>
      <p:grpSpPr>
        <a:xfrm>
          <a:off x="0" y="0"/>
          <a:ext cx="0" cy="0"/>
          <a:chOff x="0" y="0"/>
          <a:chExt cx="0" cy="0"/>
        </a:xfrm>
      </p:grpSpPr>
      <p:sp>
        <p:nvSpPr>
          <p:cNvPr id="27" name="Picture Placeholder 2"/>
          <p:cNvSpPr>
            <a:spLocks noGrp="1" noChangeAspect="1"/>
          </p:cNvSpPr>
          <p:nvPr>
            <p:ph type="pic" sz="quarter" idx="13"/>
          </p:nvPr>
        </p:nvSpPr>
        <p:spPr>
          <a:xfrm>
            <a:off x="-5" y="-1"/>
            <a:ext cx="24377651" cy="6460436"/>
          </a:xfrm>
        </p:spPr>
        <p:txBody>
          <a:bodyPr rtlCol="0">
            <a:normAutofit/>
          </a:bodyPr>
          <a:lstStyle>
            <a:lvl1pPr marL="0" indent="0">
              <a:buNone/>
              <a:defRPr sz="2000">
                <a:latin typeface="Raleway Light"/>
                <a:cs typeface="Raleway Light"/>
              </a:defRPr>
            </a:lvl1pPr>
          </a:lstStyle>
          <a:p>
            <a:pPr lvl="0"/>
            <a:endParaRPr lang="en-US" noProof="0" dirty="0"/>
          </a:p>
        </p:txBody>
      </p:sp>
    </p:spTree>
    <p:extLst>
      <p:ext uri="{BB962C8B-B14F-4D97-AF65-F5344CB8AC3E}">
        <p14:creationId xmlns:p14="http://schemas.microsoft.com/office/powerpoint/2010/main" val="149325913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pp_features">
    <p:spTree>
      <p:nvGrpSpPr>
        <p:cNvPr id="1" name=""/>
        <p:cNvGrpSpPr/>
        <p:nvPr/>
      </p:nvGrpSpPr>
      <p:grpSpPr>
        <a:xfrm>
          <a:off x="0" y="0"/>
          <a:ext cx="0" cy="0"/>
          <a:chOff x="0" y="0"/>
          <a:chExt cx="0" cy="0"/>
        </a:xfrm>
      </p:grpSpPr>
      <p:sp>
        <p:nvSpPr>
          <p:cNvPr id="27" name="Picture Placeholder 2"/>
          <p:cNvSpPr>
            <a:spLocks noGrp="1" noChangeAspect="1"/>
          </p:cNvSpPr>
          <p:nvPr>
            <p:ph type="pic" sz="quarter" idx="13"/>
          </p:nvPr>
        </p:nvSpPr>
        <p:spPr>
          <a:xfrm>
            <a:off x="-5" y="-1"/>
            <a:ext cx="24377651" cy="6460436"/>
          </a:xfrm>
        </p:spPr>
        <p:txBody>
          <a:bodyPr rtlCol="0">
            <a:normAutofit/>
          </a:bodyPr>
          <a:lstStyle>
            <a:lvl1pPr marL="0" indent="0">
              <a:buNone/>
              <a:defRPr sz="2000">
                <a:latin typeface="Raleway Light"/>
                <a:cs typeface="Raleway Light"/>
              </a:defRPr>
            </a:lvl1pPr>
          </a:lstStyle>
          <a:p>
            <a:pPr lvl="0"/>
            <a:endParaRPr lang="en-US" noProof="0" dirty="0"/>
          </a:p>
        </p:txBody>
      </p:sp>
      <p:sp>
        <p:nvSpPr>
          <p:cNvPr id="31" name="Picture Placeholder 2"/>
          <p:cNvSpPr>
            <a:spLocks noGrp="1" noChangeAspect="1"/>
          </p:cNvSpPr>
          <p:nvPr>
            <p:ph type="pic" sz="quarter" idx="11"/>
          </p:nvPr>
        </p:nvSpPr>
        <p:spPr>
          <a:xfrm>
            <a:off x="3070977" y="2466755"/>
            <a:ext cx="4720487" cy="8450345"/>
          </a:xfrm>
        </p:spPr>
        <p:txBody>
          <a:bodyPr rtlCol="0">
            <a:normAutofit/>
          </a:bodyPr>
          <a:lstStyle>
            <a:lvl1pPr marL="0" indent="0">
              <a:buNone/>
              <a:defRPr sz="2000">
                <a:latin typeface="Raleway Light"/>
                <a:cs typeface="Raleway Light"/>
              </a:defRPr>
            </a:lvl1pPr>
          </a:lstStyle>
          <a:p>
            <a:pPr lvl="0"/>
            <a:endParaRPr lang="en-US" noProof="0" dirty="0"/>
          </a:p>
        </p:txBody>
      </p:sp>
      <p:sp>
        <p:nvSpPr>
          <p:cNvPr id="5" name="Rectangle 4"/>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366590319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Big_Picture_place-holder">
    <p:spTree>
      <p:nvGrpSpPr>
        <p:cNvPr id="1" name=""/>
        <p:cNvGrpSpPr/>
        <p:nvPr/>
      </p:nvGrpSpPr>
      <p:grpSpPr>
        <a:xfrm>
          <a:off x="0" y="0"/>
          <a:ext cx="0" cy="0"/>
          <a:chOff x="0" y="0"/>
          <a:chExt cx="0" cy="0"/>
        </a:xfrm>
      </p:grpSpPr>
      <p:sp>
        <p:nvSpPr>
          <p:cNvPr id="9" name="Picture Placeholder 22"/>
          <p:cNvSpPr>
            <a:spLocks noGrp="1" noChangeAspect="1"/>
          </p:cNvSpPr>
          <p:nvPr>
            <p:ph type="pic" sz="quarter" idx="13"/>
          </p:nvPr>
        </p:nvSpPr>
        <p:spPr>
          <a:xfrm>
            <a:off x="0" y="-1"/>
            <a:ext cx="24399930" cy="13716001"/>
          </a:xfrm>
        </p:spPr>
        <p:txBody>
          <a:bodyPr>
            <a:normAutofit/>
          </a:bodyPr>
          <a:lstStyle>
            <a:lvl1pPr marL="0" indent="0">
              <a:buNone/>
              <a:defRPr sz="3200">
                <a:latin typeface="Raleway Light"/>
                <a:cs typeface="Raleway Light"/>
              </a:defRPr>
            </a:lvl1pPr>
          </a:lstStyle>
          <a:p>
            <a:endParaRPr lang="id-ID" dirty="0"/>
          </a:p>
        </p:txBody>
      </p:sp>
    </p:spTree>
    <p:extLst>
      <p:ext uri="{BB962C8B-B14F-4D97-AF65-F5344CB8AC3E}">
        <p14:creationId xmlns:p14="http://schemas.microsoft.com/office/powerpoint/2010/main" val="30791243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Our Objectives 2">
    <p:spTree>
      <p:nvGrpSpPr>
        <p:cNvPr id="1" name=""/>
        <p:cNvGrpSpPr/>
        <p:nvPr/>
      </p:nvGrpSpPr>
      <p:grpSpPr>
        <a:xfrm>
          <a:off x="0" y="0"/>
          <a:ext cx="0" cy="0"/>
          <a:chOff x="0" y="0"/>
          <a:chExt cx="0" cy="0"/>
        </a:xfrm>
      </p:grpSpPr>
      <p:sp>
        <p:nvSpPr>
          <p:cNvPr id="11" name="Picture Placeholder 22"/>
          <p:cNvSpPr>
            <a:spLocks noGrp="1" noChangeAspect="1"/>
          </p:cNvSpPr>
          <p:nvPr>
            <p:ph type="pic" sz="quarter" idx="13"/>
          </p:nvPr>
        </p:nvSpPr>
        <p:spPr>
          <a:xfrm>
            <a:off x="0" y="0"/>
            <a:ext cx="11905271" cy="13716000"/>
          </a:xfrm>
        </p:spPr>
        <p:txBody>
          <a:bodyPr>
            <a:normAutofit/>
          </a:bodyPr>
          <a:lstStyle>
            <a:lvl1pPr marL="0" indent="0">
              <a:buNone/>
              <a:defRPr sz="3200">
                <a:latin typeface="Raleway Light"/>
                <a:cs typeface="Raleway Light"/>
              </a:defRPr>
            </a:lvl1pPr>
          </a:lstStyle>
          <a:p>
            <a:endParaRPr lang="id-ID" dirty="0"/>
          </a:p>
        </p:txBody>
      </p:sp>
      <p:sp>
        <p:nvSpPr>
          <p:cNvPr id="10" name="Oval 9"/>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2" name="TextBox 11"/>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Tree>
    <p:extLst>
      <p:ext uri="{BB962C8B-B14F-4D97-AF65-F5344CB8AC3E}">
        <p14:creationId xmlns:p14="http://schemas.microsoft.com/office/powerpoint/2010/main" val="10981471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03_app">
    <p:spTree>
      <p:nvGrpSpPr>
        <p:cNvPr id="1" name=""/>
        <p:cNvGrpSpPr/>
        <p:nvPr/>
      </p:nvGrpSpPr>
      <p:grpSpPr>
        <a:xfrm>
          <a:off x="0" y="0"/>
          <a:ext cx="0" cy="0"/>
          <a:chOff x="0" y="0"/>
          <a:chExt cx="0" cy="0"/>
        </a:xfrm>
      </p:grpSpPr>
      <p:sp>
        <p:nvSpPr>
          <p:cNvPr id="27" name="Picture Placeholder 2"/>
          <p:cNvSpPr>
            <a:spLocks noGrp="1" noChangeAspect="1"/>
          </p:cNvSpPr>
          <p:nvPr>
            <p:ph type="pic" sz="quarter" idx="13"/>
          </p:nvPr>
        </p:nvSpPr>
        <p:spPr>
          <a:xfrm>
            <a:off x="-6" y="-1"/>
            <a:ext cx="24377652" cy="6460436"/>
          </a:xfrm>
        </p:spPr>
        <p:txBody>
          <a:bodyPr rtlCol="0">
            <a:normAutofit/>
          </a:bodyPr>
          <a:lstStyle>
            <a:lvl1pPr marL="0" indent="0">
              <a:buNone/>
              <a:defRPr sz="2000">
                <a:latin typeface="Raleway Light"/>
                <a:cs typeface="Raleway Light"/>
              </a:defRPr>
            </a:lvl1pPr>
          </a:lstStyle>
          <a:p>
            <a:pPr lvl="0"/>
            <a:endParaRPr lang="en-US" noProof="0" dirty="0"/>
          </a:p>
        </p:txBody>
      </p:sp>
      <p:sp>
        <p:nvSpPr>
          <p:cNvPr id="3" name="Picture Placeholder 2"/>
          <p:cNvSpPr>
            <a:spLocks noGrp="1" noChangeAspect="1"/>
          </p:cNvSpPr>
          <p:nvPr>
            <p:ph type="pic" sz="quarter" idx="10"/>
          </p:nvPr>
        </p:nvSpPr>
        <p:spPr>
          <a:xfrm>
            <a:off x="1994276" y="2376540"/>
            <a:ext cx="1504950" cy="4279900"/>
          </a:xfrm>
        </p:spPr>
        <p:txBody>
          <a:bodyPr rtlCol="0">
            <a:normAutofit/>
          </a:bodyPr>
          <a:lstStyle>
            <a:lvl1pPr marL="0" indent="0">
              <a:buNone/>
              <a:defRPr sz="2000">
                <a:latin typeface="Raleway Light"/>
                <a:cs typeface="Raleway Light"/>
              </a:defRPr>
            </a:lvl1pPr>
          </a:lstStyle>
          <a:p>
            <a:pPr lvl="0"/>
            <a:endParaRPr lang="en-US" noProof="0" dirty="0"/>
          </a:p>
        </p:txBody>
      </p:sp>
      <p:sp>
        <p:nvSpPr>
          <p:cNvPr id="32" name="Picture Placeholder 2"/>
          <p:cNvSpPr>
            <a:spLocks noGrp="1" noChangeAspect="1"/>
          </p:cNvSpPr>
          <p:nvPr>
            <p:ph type="pic" sz="quarter" idx="12"/>
          </p:nvPr>
        </p:nvSpPr>
        <p:spPr>
          <a:xfrm>
            <a:off x="7144752" y="2376540"/>
            <a:ext cx="1605923" cy="4267200"/>
          </a:xfrm>
        </p:spPr>
        <p:txBody>
          <a:bodyPr rtlCol="0">
            <a:normAutofit/>
          </a:bodyPr>
          <a:lstStyle>
            <a:lvl1pPr marL="0" indent="0">
              <a:buNone/>
              <a:defRPr sz="2000">
                <a:latin typeface="Raleway Light"/>
                <a:cs typeface="Raleway Light"/>
              </a:defRPr>
            </a:lvl1pPr>
          </a:lstStyle>
          <a:p>
            <a:pPr lvl="0"/>
            <a:endParaRPr lang="en-US" noProof="0" dirty="0"/>
          </a:p>
        </p:txBody>
      </p:sp>
      <p:sp>
        <p:nvSpPr>
          <p:cNvPr id="31" name="Picture Placeholder 2"/>
          <p:cNvSpPr>
            <a:spLocks noGrp="1" noChangeAspect="1"/>
          </p:cNvSpPr>
          <p:nvPr>
            <p:ph type="pic" sz="quarter" idx="11"/>
          </p:nvPr>
        </p:nvSpPr>
        <p:spPr>
          <a:xfrm>
            <a:off x="3806234" y="1932040"/>
            <a:ext cx="3115642" cy="5511800"/>
          </a:xfrm>
        </p:spPr>
        <p:txBody>
          <a:bodyPr rtlCol="0">
            <a:normAutofit/>
          </a:bodyPr>
          <a:lstStyle>
            <a:lvl1pPr marL="0" indent="0">
              <a:buNone/>
              <a:defRPr sz="2000">
                <a:latin typeface="Raleway Light"/>
                <a:cs typeface="Raleway Light"/>
              </a:defRPr>
            </a:lvl1pPr>
          </a:lstStyle>
          <a:p>
            <a:pPr lvl="0"/>
            <a:endParaRPr lang="en-US" noProof="0" dirty="0"/>
          </a:p>
        </p:txBody>
      </p:sp>
      <p:sp>
        <p:nvSpPr>
          <p:cNvPr id="7" name="Rectangle 6"/>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168115511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Meet the Team">
    <p:spTree>
      <p:nvGrpSpPr>
        <p:cNvPr id="1" name=""/>
        <p:cNvGrpSpPr/>
        <p:nvPr/>
      </p:nvGrpSpPr>
      <p:grpSpPr>
        <a:xfrm>
          <a:off x="0" y="0"/>
          <a:ext cx="0" cy="0"/>
          <a:chOff x="0" y="0"/>
          <a:chExt cx="0" cy="0"/>
        </a:xfrm>
      </p:grpSpPr>
      <p:sp>
        <p:nvSpPr>
          <p:cNvPr id="14" name="Oval 13"/>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5" name="TextBox 14"/>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23" name="Picture Placeholder 22"/>
          <p:cNvSpPr>
            <a:spLocks noGrp="1" noChangeAspect="1"/>
          </p:cNvSpPr>
          <p:nvPr>
            <p:ph type="pic" sz="quarter" idx="15"/>
          </p:nvPr>
        </p:nvSpPr>
        <p:spPr>
          <a:xfrm>
            <a:off x="2218278" y="3606801"/>
            <a:ext cx="4266088" cy="4267199"/>
          </a:xfrm>
          <a:prstGeom prst="ellipse">
            <a:avLst/>
          </a:prstGeom>
        </p:spPr>
        <p:txBody>
          <a:bodyPr>
            <a:normAutofit/>
          </a:bodyPr>
          <a:lstStyle>
            <a:lvl1pPr>
              <a:defRPr sz="3200"/>
            </a:lvl1pPr>
          </a:lstStyle>
          <a:p>
            <a:endParaRPr lang="en-US" dirty="0"/>
          </a:p>
        </p:txBody>
      </p:sp>
      <p:sp>
        <p:nvSpPr>
          <p:cNvPr id="18" name="Picture Placeholder 22"/>
          <p:cNvSpPr>
            <a:spLocks noGrp="1" noChangeAspect="1"/>
          </p:cNvSpPr>
          <p:nvPr>
            <p:ph type="pic" sz="quarter" idx="16"/>
          </p:nvPr>
        </p:nvSpPr>
        <p:spPr>
          <a:xfrm>
            <a:off x="7313295" y="3606801"/>
            <a:ext cx="4266088" cy="4267199"/>
          </a:xfrm>
          <a:prstGeom prst="ellipse">
            <a:avLst/>
          </a:prstGeom>
        </p:spPr>
        <p:txBody>
          <a:bodyPr>
            <a:normAutofit/>
          </a:bodyPr>
          <a:lstStyle>
            <a:lvl1pPr>
              <a:defRPr sz="3200"/>
            </a:lvl1pPr>
          </a:lstStyle>
          <a:p>
            <a:endParaRPr lang="en-US" dirty="0"/>
          </a:p>
        </p:txBody>
      </p:sp>
      <p:sp>
        <p:nvSpPr>
          <p:cNvPr id="19" name="Picture Placeholder 22"/>
          <p:cNvSpPr>
            <a:spLocks noGrp="1" noChangeAspect="1"/>
          </p:cNvSpPr>
          <p:nvPr>
            <p:ph type="pic" sz="quarter" idx="17"/>
          </p:nvPr>
        </p:nvSpPr>
        <p:spPr>
          <a:xfrm>
            <a:off x="12188825" y="3606801"/>
            <a:ext cx="4266088" cy="4267199"/>
          </a:xfrm>
          <a:prstGeom prst="ellipse">
            <a:avLst/>
          </a:prstGeom>
        </p:spPr>
        <p:txBody>
          <a:bodyPr>
            <a:normAutofit/>
          </a:bodyPr>
          <a:lstStyle>
            <a:lvl1pPr>
              <a:defRPr sz="3200"/>
            </a:lvl1pPr>
          </a:lstStyle>
          <a:p>
            <a:endParaRPr lang="en-US" dirty="0"/>
          </a:p>
        </p:txBody>
      </p:sp>
      <p:sp>
        <p:nvSpPr>
          <p:cNvPr id="20" name="Picture Placeholder 22"/>
          <p:cNvSpPr>
            <a:spLocks noGrp="1" noChangeAspect="1"/>
          </p:cNvSpPr>
          <p:nvPr>
            <p:ph type="pic" sz="quarter" idx="18"/>
          </p:nvPr>
        </p:nvSpPr>
        <p:spPr>
          <a:xfrm>
            <a:off x="17064355" y="3606801"/>
            <a:ext cx="4266088" cy="4267199"/>
          </a:xfrm>
          <a:prstGeom prst="ellipse">
            <a:avLst/>
          </a:prstGeom>
        </p:spPr>
        <p:txBody>
          <a:bodyPr>
            <a:normAutofit/>
          </a:bodyPr>
          <a:lstStyle>
            <a:lvl1pPr>
              <a:defRPr sz="3200"/>
            </a:lvl1pPr>
          </a:lstStyle>
          <a:p>
            <a:endParaRPr lang="en-US" dirty="0"/>
          </a:p>
        </p:txBody>
      </p:sp>
      <p:sp>
        <p:nvSpPr>
          <p:cNvPr id="9" name="Rectangle 8"/>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3655153625"/>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ster Slide 1">
    <p:spTree>
      <p:nvGrpSpPr>
        <p:cNvPr id="1" name=""/>
        <p:cNvGrpSpPr/>
        <p:nvPr/>
      </p:nvGrpSpPr>
      <p:grpSpPr>
        <a:xfrm>
          <a:off x="0" y="0"/>
          <a:ext cx="0" cy="0"/>
          <a:chOff x="0" y="0"/>
          <a:chExt cx="0" cy="0"/>
        </a:xfrm>
      </p:grpSpPr>
      <p:sp>
        <p:nvSpPr>
          <p:cNvPr id="5" name="Oval 4"/>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6" name="TextBox 5"/>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8" name="Rectangle 7"/>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14379772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ortfolio-2">
    <p:spTree>
      <p:nvGrpSpPr>
        <p:cNvPr id="1" name=""/>
        <p:cNvGrpSpPr/>
        <p:nvPr/>
      </p:nvGrpSpPr>
      <p:grpSpPr>
        <a:xfrm>
          <a:off x="0" y="0"/>
          <a:ext cx="0" cy="0"/>
          <a:chOff x="0" y="0"/>
          <a:chExt cx="0" cy="0"/>
        </a:xfrm>
      </p:grpSpPr>
      <p:sp>
        <p:nvSpPr>
          <p:cNvPr id="11" name="Oval 10"/>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2" name="TextBox 11"/>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15" name="Picture Placeholder 13"/>
          <p:cNvSpPr>
            <a:spLocks noGrp="1" noChangeAspect="1"/>
          </p:cNvSpPr>
          <p:nvPr>
            <p:ph type="pic" sz="quarter" idx="11"/>
          </p:nvPr>
        </p:nvSpPr>
        <p:spPr>
          <a:xfrm>
            <a:off x="7569341" y="3250799"/>
            <a:ext cx="4633615" cy="4630586"/>
          </a:xfrm>
          <a:effectLst/>
        </p:spPr>
        <p:txBody>
          <a:bodyPr>
            <a:normAutofit/>
          </a:bodyPr>
          <a:lstStyle>
            <a:lvl1pPr marL="0" indent="0">
              <a:buNone/>
              <a:defRPr sz="4200">
                <a:ln>
                  <a:noFill/>
                </a:ln>
                <a:solidFill>
                  <a:schemeClr val="bg1">
                    <a:lumMod val="85000"/>
                  </a:schemeClr>
                </a:solidFill>
              </a:defRPr>
            </a:lvl1pPr>
          </a:lstStyle>
          <a:p>
            <a:endParaRPr lang="en-US" dirty="0"/>
          </a:p>
        </p:txBody>
      </p:sp>
      <p:sp>
        <p:nvSpPr>
          <p:cNvPr id="17" name="Picture Placeholder 13"/>
          <p:cNvSpPr>
            <a:spLocks noGrp="1" noChangeAspect="1"/>
          </p:cNvSpPr>
          <p:nvPr>
            <p:ph type="pic" sz="quarter" idx="13"/>
          </p:nvPr>
        </p:nvSpPr>
        <p:spPr>
          <a:xfrm>
            <a:off x="12336223" y="3228519"/>
            <a:ext cx="9387889" cy="9268598"/>
          </a:xfrm>
          <a:effectLst/>
        </p:spPr>
        <p:txBody>
          <a:bodyPr>
            <a:normAutofit/>
          </a:bodyPr>
          <a:lstStyle>
            <a:lvl1pPr marL="0" indent="0">
              <a:buNone/>
              <a:defRPr sz="4200">
                <a:ln>
                  <a:noFill/>
                </a:ln>
                <a:solidFill>
                  <a:schemeClr val="bg1">
                    <a:lumMod val="85000"/>
                  </a:schemeClr>
                </a:solidFill>
              </a:defRPr>
            </a:lvl1pPr>
          </a:lstStyle>
          <a:p>
            <a:endParaRPr lang="en-US" dirty="0"/>
          </a:p>
        </p:txBody>
      </p:sp>
      <p:sp>
        <p:nvSpPr>
          <p:cNvPr id="13" name="Picture Placeholder 13"/>
          <p:cNvSpPr>
            <a:spLocks noGrp="1" noChangeAspect="1"/>
          </p:cNvSpPr>
          <p:nvPr>
            <p:ph type="pic" sz="quarter" idx="16"/>
          </p:nvPr>
        </p:nvSpPr>
        <p:spPr>
          <a:xfrm>
            <a:off x="2794657" y="7866534"/>
            <a:ext cx="4633614" cy="4630589"/>
          </a:xfrm>
          <a:effectLst/>
        </p:spPr>
        <p:txBody>
          <a:bodyPr>
            <a:normAutofit/>
          </a:bodyPr>
          <a:lstStyle>
            <a:lvl1pPr marL="0" indent="0">
              <a:buNone/>
              <a:defRPr sz="4200">
                <a:ln>
                  <a:noFill/>
                </a:ln>
                <a:solidFill>
                  <a:schemeClr val="bg1">
                    <a:lumMod val="85000"/>
                  </a:schemeClr>
                </a:solidFill>
              </a:defRPr>
            </a:lvl1pPr>
          </a:lstStyle>
          <a:p>
            <a:endParaRPr lang="en-US" dirty="0"/>
          </a:p>
        </p:txBody>
      </p:sp>
      <p:sp>
        <p:nvSpPr>
          <p:cNvPr id="8" name="Rectangle 7"/>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1032898761"/>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ortfolio-4">
    <p:spTree>
      <p:nvGrpSpPr>
        <p:cNvPr id="1" name=""/>
        <p:cNvGrpSpPr/>
        <p:nvPr/>
      </p:nvGrpSpPr>
      <p:grpSpPr>
        <a:xfrm>
          <a:off x="0" y="0"/>
          <a:ext cx="0" cy="0"/>
          <a:chOff x="0" y="0"/>
          <a:chExt cx="0" cy="0"/>
        </a:xfrm>
      </p:grpSpPr>
      <p:sp>
        <p:nvSpPr>
          <p:cNvPr id="16" name="Oval 15"/>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7" name="TextBox 16"/>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13" name="Picture Placeholder 12"/>
          <p:cNvSpPr>
            <a:spLocks noGrp="1" noChangeAspect="1"/>
          </p:cNvSpPr>
          <p:nvPr>
            <p:ph type="pic" sz="quarter" idx="10"/>
          </p:nvPr>
        </p:nvSpPr>
        <p:spPr>
          <a:xfrm>
            <a:off x="2506135" y="2866204"/>
            <a:ext cx="4790208" cy="4791456"/>
          </a:xfrm>
        </p:spPr>
        <p:txBody>
          <a:bodyPr>
            <a:normAutofit/>
          </a:bodyPr>
          <a:lstStyle>
            <a:lvl1pPr>
              <a:defRPr sz="2800"/>
            </a:lvl1pPr>
          </a:lstStyle>
          <a:p>
            <a:endParaRPr lang="en-US" dirty="0"/>
          </a:p>
        </p:txBody>
      </p:sp>
      <p:sp>
        <p:nvSpPr>
          <p:cNvPr id="32" name="Picture Placeholder 12"/>
          <p:cNvSpPr>
            <a:spLocks noGrp="1" noChangeAspect="1"/>
          </p:cNvSpPr>
          <p:nvPr>
            <p:ph type="pic" sz="quarter" idx="11"/>
          </p:nvPr>
        </p:nvSpPr>
        <p:spPr>
          <a:xfrm>
            <a:off x="7309040" y="2855226"/>
            <a:ext cx="4790208" cy="4791456"/>
          </a:xfrm>
        </p:spPr>
        <p:txBody>
          <a:bodyPr>
            <a:normAutofit/>
          </a:bodyPr>
          <a:lstStyle>
            <a:lvl1pPr>
              <a:defRPr sz="2800"/>
            </a:lvl1pPr>
          </a:lstStyle>
          <a:p>
            <a:endParaRPr lang="en-US" dirty="0"/>
          </a:p>
        </p:txBody>
      </p:sp>
      <p:sp>
        <p:nvSpPr>
          <p:cNvPr id="33" name="Picture Placeholder 12"/>
          <p:cNvSpPr>
            <a:spLocks noGrp="1" noChangeAspect="1"/>
          </p:cNvSpPr>
          <p:nvPr>
            <p:ph type="pic" sz="quarter" idx="12"/>
          </p:nvPr>
        </p:nvSpPr>
        <p:spPr>
          <a:xfrm>
            <a:off x="12111945" y="2855226"/>
            <a:ext cx="4790208" cy="4791456"/>
          </a:xfrm>
        </p:spPr>
        <p:txBody>
          <a:bodyPr>
            <a:normAutofit/>
          </a:bodyPr>
          <a:lstStyle>
            <a:lvl1pPr>
              <a:defRPr sz="2800"/>
            </a:lvl1pPr>
          </a:lstStyle>
          <a:p>
            <a:endParaRPr lang="en-US" dirty="0"/>
          </a:p>
        </p:txBody>
      </p:sp>
      <p:sp>
        <p:nvSpPr>
          <p:cNvPr id="34" name="Picture Placeholder 12"/>
          <p:cNvSpPr>
            <a:spLocks noGrp="1" noChangeAspect="1"/>
          </p:cNvSpPr>
          <p:nvPr>
            <p:ph type="pic" sz="quarter" idx="13"/>
          </p:nvPr>
        </p:nvSpPr>
        <p:spPr>
          <a:xfrm>
            <a:off x="16914850" y="2855226"/>
            <a:ext cx="4790208" cy="4791456"/>
          </a:xfrm>
        </p:spPr>
        <p:txBody>
          <a:bodyPr>
            <a:normAutofit/>
          </a:bodyPr>
          <a:lstStyle>
            <a:lvl1pPr>
              <a:defRPr sz="2800"/>
            </a:lvl1pPr>
          </a:lstStyle>
          <a:p>
            <a:endParaRPr lang="en-US" dirty="0"/>
          </a:p>
        </p:txBody>
      </p:sp>
      <p:sp>
        <p:nvSpPr>
          <p:cNvPr id="35" name="Picture Placeholder 12"/>
          <p:cNvSpPr>
            <a:spLocks noGrp="1" noChangeAspect="1"/>
          </p:cNvSpPr>
          <p:nvPr>
            <p:ph type="pic" sz="quarter" idx="14"/>
          </p:nvPr>
        </p:nvSpPr>
        <p:spPr>
          <a:xfrm>
            <a:off x="2506135" y="7667444"/>
            <a:ext cx="4790208" cy="4791456"/>
          </a:xfrm>
        </p:spPr>
        <p:txBody>
          <a:bodyPr>
            <a:normAutofit/>
          </a:bodyPr>
          <a:lstStyle>
            <a:lvl1pPr>
              <a:defRPr sz="2800"/>
            </a:lvl1pPr>
          </a:lstStyle>
          <a:p>
            <a:endParaRPr lang="en-US" dirty="0"/>
          </a:p>
        </p:txBody>
      </p:sp>
      <p:sp>
        <p:nvSpPr>
          <p:cNvPr id="36" name="Picture Placeholder 12"/>
          <p:cNvSpPr>
            <a:spLocks noGrp="1" noChangeAspect="1"/>
          </p:cNvSpPr>
          <p:nvPr>
            <p:ph type="pic" sz="quarter" idx="15"/>
          </p:nvPr>
        </p:nvSpPr>
        <p:spPr>
          <a:xfrm>
            <a:off x="7309040" y="7679556"/>
            <a:ext cx="4790208" cy="4791456"/>
          </a:xfrm>
        </p:spPr>
        <p:txBody>
          <a:bodyPr>
            <a:normAutofit/>
          </a:bodyPr>
          <a:lstStyle>
            <a:lvl1pPr>
              <a:defRPr sz="2800"/>
            </a:lvl1pPr>
          </a:lstStyle>
          <a:p>
            <a:endParaRPr lang="en-US" dirty="0"/>
          </a:p>
        </p:txBody>
      </p:sp>
      <p:sp>
        <p:nvSpPr>
          <p:cNvPr id="37" name="Picture Placeholder 12"/>
          <p:cNvSpPr>
            <a:spLocks noGrp="1" noChangeAspect="1"/>
          </p:cNvSpPr>
          <p:nvPr>
            <p:ph type="pic" sz="quarter" idx="16"/>
          </p:nvPr>
        </p:nvSpPr>
        <p:spPr>
          <a:xfrm>
            <a:off x="12111945" y="7679556"/>
            <a:ext cx="4790208" cy="4791456"/>
          </a:xfrm>
        </p:spPr>
        <p:txBody>
          <a:bodyPr>
            <a:normAutofit/>
          </a:bodyPr>
          <a:lstStyle>
            <a:lvl1pPr>
              <a:defRPr sz="2800"/>
            </a:lvl1pPr>
          </a:lstStyle>
          <a:p>
            <a:endParaRPr lang="en-US" dirty="0"/>
          </a:p>
        </p:txBody>
      </p:sp>
      <p:sp>
        <p:nvSpPr>
          <p:cNvPr id="38" name="Picture Placeholder 12"/>
          <p:cNvSpPr>
            <a:spLocks noGrp="1" noChangeAspect="1"/>
          </p:cNvSpPr>
          <p:nvPr>
            <p:ph type="pic" sz="quarter" idx="17"/>
          </p:nvPr>
        </p:nvSpPr>
        <p:spPr>
          <a:xfrm>
            <a:off x="16914850" y="7679556"/>
            <a:ext cx="4790208" cy="4791456"/>
          </a:xfrm>
        </p:spPr>
        <p:txBody>
          <a:bodyPr>
            <a:normAutofit/>
          </a:bodyPr>
          <a:lstStyle>
            <a:lvl1pPr>
              <a:defRPr sz="2800"/>
            </a:lvl1pPr>
          </a:lstStyle>
          <a:p>
            <a:endParaRPr lang="en-US" dirty="0"/>
          </a:p>
        </p:txBody>
      </p:sp>
      <p:sp>
        <p:nvSpPr>
          <p:cNvPr id="14" name="Rectangle 13"/>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1703067325"/>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ortfolio-6">
    <p:spTree>
      <p:nvGrpSpPr>
        <p:cNvPr id="1" name=""/>
        <p:cNvGrpSpPr/>
        <p:nvPr/>
      </p:nvGrpSpPr>
      <p:grpSpPr>
        <a:xfrm>
          <a:off x="0" y="0"/>
          <a:ext cx="0" cy="0"/>
          <a:chOff x="0" y="0"/>
          <a:chExt cx="0" cy="0"/>
        </a:xfrm>
      </p:grpSpPr>
      <p:sp>
        <p:nvSpPr>
          <p:cNvPr id="16" name="Oval 15"/>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8" name="TextBox 17"/>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14" name="Picture Placeholder 12"/>
          <p:cNvSpPr>
            <a:spLocks noGrp="1" noChangeAspect="1"/>
          </p:cNvSpPr>
          <p:nvPr>
            <p:ph type="pic" sz="quarter" idx="11"/>
          </p:nvPr>
        </p:nvSpPr>
        <p:spPr>
          <a:xfrm>
            <a:off x="13649076" y="3786899"/>
            <a:ext cx="4293722" cy="7158230"/>
          </a:xfrm>
        </p:spPr>
        <p:txBody>
          <a:bodyPr>
            <a:normAutofit/>
          </a:bodyPr>
          <a:lstStyle>
            <a:lvl1pPr>
              <a:defRPr sz="2800"/>
            </a:lvl1pPr>
          </a:lstStyle>
          <a:p>
            <a:endParaRPr lang="en-US" dirty="0"/>
          </a:p>
        </p:txBody>
      </p:sp>
      <p:sp>
        <p:nvSpPr>
          <p:cNvPr id="17" name="Picture Placeholder 12"/>
          <p:cNvSpPr>
            <a:spLocks noGrp="1" noChangeAspect="1"/>
          </p:cNvSpPr>
          <p:nvPr>
            <p:ph type="pic" sz="quarter" idx="14"/>
          </p:nvPr>
        </p:nvSpPr>
        <p:spPr>
          <a:xfrm>
            <a:off x="9170683" y="3786899"/>
            <a:ext cx="4293722" cy="7158230"/>
          </a:xfrm>
        </p:spPr>
        <p:txBody>
          <a:bodyPr>
            <a:normAutofit/>
          </a:bodyPr>
          <a:lstStyle>
            <a:lvl1pPr>
              <a:defRPr sz="2800"/>
            </a:lvl1pPr>
          </a:lstStyle>
          <a:p>
            <a:endParaRPr lang="en-US" dirty="0"/>
          </a:p>
        </p:txBody>
      </p:sp>
      <p:sp>
        <p:nvSpPr>
          <p:cNvPr id="19" name="Picture Placeholder 12"/>
          <p:cNvSpPr>
            <a:spLocks noGrp="1" noChangeAspect="1"/>
          </p:cNvSpPr>
          <p:nvPr>
            <p:ph type="pic" sz="quarter" idx="16"/>
          </p:nvPr>
        </p:nvSpPr>
        <p:spPr>
          <a:xfrm>
            <a:off x="18127470" y="3786899"/>
            <a:ext cx="4293722" cy="7158230"/>
          </a:xfrm>
        </p:spPr>
        <p:txBody>
          <a:bodyPr>
            <a:normAutofit/>
          </a:bodyPr>
          <a:lstStyle>
            <a:lvl1pPr>
              <a:defRPr sz="2800"/>
            </a:lvl1pPr>
          </a:lstStyle>
          <a:p>
            <a:endParaRPr lang="en-US" dirty="0"/>
          </a:p>
        </p:txBody>
      </p:sp>
      <p:sp>
        <p:nvSpPr>
          <p:cNvPr id="8" name="Rectangle 7"/>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36896034"/>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App Design 02">
    <p:spTree>
      <p:nvGrpSpPr>
        <p:cNvPr id="1" name=""/>
        <p:cNvGrpSpPr/>
        <p:nvPr/>
      </p:nvGrpSpPr>
      <p:grpSpPr>
        <a:xfrm>
          <a:off x="0" y="0"/>
          <a:ext cx="0" cy="0"/>
          <a:chOff x="0" y="0"/>
          <a:chExt cx="0" cy="0"/>
        </a:xfrm>
      </p:grpSpPr>
      <p:sp>
        <p:nvSpPr>
          <p:cNvPr id="13" name="Oval 12"/>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4" name="TextBox 13"/>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26" name="Picture Placeholder 9"/>
          <p:cNvSpPr>
            <a:spLocks noGrp="1" noChangeAspect="1"/>
          </p:cNvSpPr>
          <p:nvPr>
            <p:ph type="pic" sz="quarter" idx="10"/>
          </p:nvPr>
        </p:nvSpPr>
        <p:spPr>
          <a:xfrm>
            <a:off x="4231833" y="4585383"/>
            <a:ext cx="2835615" cy="5088754"/>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30" name="Picture Placeholder 9"/>
          <p:cNvSpPr>
            <a:spLocks noGrp="1" noChangeAspect="1"/>
          </p:cNvSpPr>
          <p:nvPr>
            <p:ph type="pic" sz="quarter" idx="11"/>
          </p:nvPr>
        </p:nvSpPr>
        <p:spPr>
          <a:xfrm>
            <a:off x="10800848" y="4585383"/>
            <a:ext cx="2835615" cy="5088754"/>
          </a:xfrm>
        </p:spPr>
        <p:txBody>
          <a:bodyPr>
            <a:normAutofit/>
          </a:bodyPr>
          <a:lstStyle>
            <a:lvl1pPr marL="0" indent="0">
              <a:buNone/>
              <a:defRPr sz="2200">
                <a:solidFill>
                  <a:schemeClr val="tx1">
                    <a:lumMod val="50000"/>
                    <a:lumOff val="50000"/>
                  </a:schemeClr>
                </a:solidFill>
              </a:defRPr>
            </a:lvl1pPr>
          </a:lstStyle>
          <a:p>
            <a:endParaRPr lang="en-US" dirty="0"/>
          </a:p>
        </p:txBody>
      </p:sp>
      <p:sp>
        <p:nvSpPr>
          <p:cNvPr id="34" name="Picture Placeholder 9"/>
          <p:cNvSpPr>
            <a:spLocks noGrp="1" noChangeAspect="1"/>
          </p:cNvSpPr>
          <p:nvPr>
            <p:ph type="pic" sz="quarter" idx="12"/>
          </p:nvPr>
        </p:nvSpPr>
        <p:spPr>
          <a:xfrm>
            <a:off x="17459591" y="4585383"/>
            <a:ext cx="2835615" cy="5088754"/>
          </a:xfrm>
        </p:spPr>
        <p:txBody>
          <a:bodyPr>
            <a:normAutofit/>
          </a:bodyPr>
          <a:lstStyle>
            <a:lvl1pPr marL="0" indent="0">
              <a:buNone/>
              <a:defRPr sz="2800">
                <a:solidFill>
                  <a:schemeClr val="tx1">
                    <a:lumMod val="50000"/>
                    <a:lumOff val="50000"/>
                  </a:schemeClr>
                </a:solidFill>
              </a:defRPr>
            </a:lvl1pPr>
          </a:lstStyle>
          <a:p>
            <a:endParaRPr lang="en-US" dirty="0"/>
          </a:p>
        </p:txBody>
      </p:sp>
      <p:sp>
        <p:nvSpPr>
          <p:cNvPr id="8" name="Rectangle 7"/>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2071881208"/>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Mockup-dev2">
    <p:spTree>
      <p:nvGrpSpPr>
        <p:cNvPr id="1" name=""/>
        <p:cNvGrpSpPr/>
        <p:nvPr/>
      </p:nvGrpSpPr>
      <p:grpSpPr>
        <a:xfrm>
          <a:off x="0" y="0"/>
          <a:ext cx="0" cy="0"/>
          <a:chOff x="0" y="0"/>
          <a:chExt cx="0" cy="0"/>
        </a:xfrm>
      </p:grpSpPr>
      <p:sp>
        <p:nvSpPr>
          <p:cNvPr id="15" name="Oval 14"/>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6" name="TextBox 15"/>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38" name="Picture Placeholder 16"/>
          <p:cNvSpPr>
            <a:spLocks noGrp="1" noChangeAspect="1"/>
          </p:cNvSpPr>
          <p:nvPr>
            <p:ph type="pic" sz="quarter" idx="13"/>
          </p:nvPr>
        </p:nvSpPr>
        <p:spPr>
          <a:xfrm>
            <a:off x="14070303" y="4788784"/>
            <a:ext cx="2013012" cy="4770100"/>
          </a:xfrm>
        </p:spPr>
        <p:txBody>
          <a:bodyPr>
            <a:normAutofit/>
          </a:bodyPr>
          <a:lstStyle>
            <a:lvl1pPr marL="0" indent="0">
              <a:buNone/>
              <a:defRPr sz="1200"/>
            </a:lvl1pPr>
          </a:lstStyle>
          <a:p>
            <a:endParaRPr lang="en-US" dirty="0"/>
          </a:p>
        </p:txBody>
      </p:sp>
      <p:sp>
        <p:nvSpPr>
          <p:cNvPr id="39" name="Picture Placeholder 16"/>
          <p:cNvSpPr>
            <a:spLocks noGrp="1" noChangeAspect="1"/>
          </p:cNvSpPr>
          <p:nvPr>
            <p:ph type="pic" sz="quarter" idx="14"/>
          </p:nvPr>
        </p:nvSpPr>
        <p:spPr>
          <a:xfrm>
            <a:off x="8093638" y="4787452"/>
            <a:ext cx="1840329" cy="4770100"/>
          </a:xfrm>
        </p:spPr>
        <p:txBody>
          <a:bodyPr>
            <a:normAutofit/>
          </a:bodyPr>
          <a:lstStyle>
            <a:lvl1pPr marL="0" indent="0">
              <a:buNone/>
              <a:defRPr sz="1200"/>
            </a:lvl1pPr>
          </a:lstStyle>
          <a:p>
            <a:endParaRPr lang="en-US" dirty="0"/>
          </a:p>
        </p:txBody>
      </p:sp>
      <p:sp>
        <p:nvSpPr>
          <p:cNvPr id="25" name="Picture Placeholder 16"/>
          <p:cNvSpPr>
            <a:spLocks noGrp="1" noChangeAspect="1"/>
          </p:cNvSpPr>
          <p:nvPr>
            <p:ph type="pic" sz="quarter" idx="10"/>
          </p:nvPr>
        </p:nvSpPr>
        <p:spPr>
          <a:xfrm>
            <a:off x="10278291" y="4349580"/>
            <a:ext cx="3493182" cy="6229080"/>
          </a:xfrm>
        </p:spPr>
        <p:txBody>
          <a:bodyPr>
            <a:normAutofit/>
          </a:bodyPr>
          <a:lstStyle>
            <a:lvl1pPr marL="0" indent="0">
              <a:buNone/>
              <a:defRPr sz="1200"/>
            </a:lvl1pPr>
          </a:lstStyle>
          <a:p>
            <a:endParaRPr lang="en-US" dirty="0"/>
          </a:p>
        </p:txBody>
      </p:sp>
      <p:sp>
        <p:nvSpPr>
          <p:cNvPr id="8" name="Rectangle 7"/>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2044662297"/>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Laptop Project">
    <p:spTree>
      <p:nvGrpSpPr>
        <p:cNvPr id="1" name=""/>
        <p:cNvGrpSpPr/>
        <p:nvPr/>
      </p:nvGrpSpPr>
      <p:grpSpPr>
        <a:xfrm>
          <a:off x="0" y="0"/>
          <a:ext cx="0" cy="0"/>
          <a:chOff x="0" y="0"/>
          <a:chExt cx="0" cy="0"/>
        </a:xfrm>
      </p:grpSpPr>
      <p:sp>
        <p:nvSpPr>
          <p:cNvPr id="13" name="Oval 12"/>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8" name="TextBox 17"/>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14" name="Picture Placeholder 9"/>
          <p:cNvSpPr>
            <a:spLocks noGrp="1" noChangeAspect="1"/>
          </p:cNvSpPr>
          <p:nvPr>
            <p:ph type="pic" sz="quarter" idx="11"/>
          </p:nvPr>
        </p:nvSpPr>
        <p:spPr>
          <a:xfrm>
            <a:off x="3373840" y="4327068"/>
            <a:ext cx="8842991" cy="5538436"/>
          </a:xfrm>
        </p:spPr>
        <p:txBody>
          <a:bodyPr>
            <a:normAutofit/>
          </a:bodyPr>
          <a:lstStyle>
            <a:lvl1pPr marL="0" indent="0">
              <a:buNone/>
              <a:defRPr sz="2000">
                <a:solidFill>
                  <a:schemeClr val="tx1">
                    <a:lumMod val="50000"/>
                    <a:lumOff val="50000"/>
                  </a:schemeClr>
                </a:solidFill>
              </a:defRPr>
            </a:lvl1pPr>
          </a:lstStyle>
          <a:p>
            <a:endParaRPr lang="en-US" dirty="0"/>
          </a:p>
        </p:txBody>
      </p:sp>
      <p:sp>
        <p:nvSpPr>
          <p:cNvPr id="6" name="Rectangle 5"/>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4086007302"/>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ntact Us">
    <p:spTree>
      <p:nvGrpSpPr>
        <p:cNvPr id="1" name=""/>
        <p:cNvGrpSpPr/>
        <p:nvPr/>
      </p:nvGrpSpPr>
      <p:grpSpPr>
        <a:xfrm>
          <a:off x="0" y="0"/>
          <a:ext cx="0" cy="0"/>
          <a:chOff x="0" y="0"/>
          <a:chExt cx="0" cy="0"/>
        </a:xfrm>
      </p:grpSpPr>
      <p:sp>
        <p:nvSpPr>
          <p:cNvPr id="11" name="Oval 10"/>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2" name="TextBox 11"/>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9" name="Picture Placeholder 8"/>
          <p:cNvSpPr>
            <a:spLocks noGrp="1" noChangeAspect="1"/>
          </p:cNvSpPr>
          <p:nvPr>
            <p:ph type="pic" sz="quarter" idx="10"/>
          </p:nvPr>
        </p:nvSpPr>
        <p:spPr>
          <a:xfrm>
            <a:off x="0" y="3018945"/>
            <a:ext cx="24377650" cy="6773334"/>
          </a:xfrm>
        </p:spPr>
        <p:txBody>
          <a:bodyPr>
            <a:normAutofit/>
          </a:bodyPr>
          <a:lstStyle>
            <a:lvl1pPr marL="0" indent="0">
              <a:buNone/>
              <a:defRPr sz="4200">
                <a:solidFill>
                  <a:schemeClr val="bg1">
                    <a:lumMod val="65000"/>
                  </a:schemeClr>
                </a:solidFill>
              </a:defRPr>
            </a:lvl1pPr>
          </a:lstStyle>
          <a:p>
            <a:endParaRPr lang="en-US"/>
          </a:p>
        </p:txBody>
      </p:sp>
      <p:sp>
        <p:nvSpPr>
          <p:cNvPr id="6" name="Rectangle 5"/>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593555511"/>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No Footer">
    <p:spTree>
      <p:nvGrpSpPr>
        <p:cNvPr id="1" name=""/>
        <p:cNvGrpSpPr/>
        <p:nvPr/>
      </p:nvGrpSpPr>
      <p:grpSpPr>
        <a:xfrm>
          <a:off x="0" y="0"/>
          <a:ext cx="0" cy="0"/>
          <a:chOff x="0" y="0"/>
          <a:chExt cx="0" cy="0"/>
        </a:xfrm>
      </p:grpSpPr>
      <p:sp>
        <p:nvSpPr>
          <p:cNvPr id="6" name="Oval 5"/>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7" name="TextBox 6"/>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Tree>
    <p:extLst>
      <p:ext uri="{BB962C8B-B14F-4D97-AF65-F5344CB8AC3E}">
        <p14:creationId xmlns:p14="http://schemas.microsoft.com/office/powerpoint/2010/main" val="220415172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7" name="Oval 6"/>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9" name="TextBox 8"/>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5" name="Rectangle 4"/>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720434485"/>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7" name="Oval 6"/>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8" name="TextBox 7"/>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5" name="Rectangle 4"/>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2177313300"/>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Image Placeholder">
    <p:spTree>
      <p:nvGrpSpPr>
        <p:cNvPr id="1" name=""/>
        <p:cNvGrpSpPr/>
        <p:nvPr/>
      </p:nvGrpSpPr>
      <p:grpSpPr>
        <a:xfrm>
          <a:off x="0" y="0"/>
          <a:ext cx="0" cy="0"/>
          <a:chOff x="0" y="0"/>
          <a:chExt cx="0" cy="0"/>
        </a:xfrm>
      </p:grpSpPr>
      <p:sp>
        <p:nvSpPr>
          <p:cNvPr id="17" name="Picture Placeholder 13"/>
          <p:cNvSpPr>
            <a:spLocks noGrp="1" noChangeAspect="1"/>
          </p:cNvSpPr>
          <p:nvPr>
            <p:ph type="pic" sz="quarter" idx="13"/>
          </p:nvPr>
        </p:nvSpPr>
        <p:spPr>
          <a:xfrm>
            <a:off x="-3176" y="0"/>
            <a:ext cx="24377651" cy="13716000"/>
          </a:xfrm>
          <a:effectLst/>
        </p:spPr>
        <p:txBody>
          <a:bodyPr>
            <a:normAutofit/>
          </a:bodyPr>
          <a:lstStyle>
            <a:lvl1pPr marL="0" indent="0">
              <a:buNone/>
              <a:defRPr sz="42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735536113"/>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Support">
    <p:spTree>
      <p:nvGrpSpPr>
        <p:cNvPr id="1" name=""/>
        <p:cNvGrpSpPr/>
        <p:nvPr/>
      </p:nvGrpSpPr>
      <p:grpSpPr>
        <a:xfrm>
          <a:off x="0" y="0"/>
          <a:ext cx="0" cy="0"/>
          <a:chOff x="0" y="0"/>
          <a:chExt cx="0" cy="0"/>
        </a:xfrm>
      </p:grpSpPr>
      <p:sp>
        <p:nvSpPr>
          <p:cNvPr id="16" name="Oval 15"/>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7" name="TextBox 16"/>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14" name="Picture Placeholder 13"/>
          <p:cNvSpPr>
            <a:spLocks noGrp="1" noChangeAspect="1"/>
          </p:cNvSpPr>
          <p:nvPr>
            <p:ph type="pic" sz="quarter" idx="10" hasCustomPrompt="1"/>
          </p:nvPr>
        </p:nvSpPr>
        <p:spPr>
          <a:xfrm>
            <a:off x="2735617" y="3206029"/>
            <a:ext cx="2519228" cy="2517622"/>
          </a:xfrm>
          <a:prstGeom prst="ellipse">
            <a:avLst/>
          </a:prstGeom>
        </p:spPr>
        <p:txBody>
          <a:bodyPr>
            <a:noAutofit/>
          </a:bodyPr>
          <a:lstStyle>
            <a:lvl1pPr marL="0" indent="0">
              <a:lnSpc>
                <a:spcPct val="130000"/>
              </a:lnSpc>
              <a:buNone/>
              <a:defRPr sz="2400" baseline="0"/>
            </a:lvl1pPr>
          </a:lstStyle>
          <a:p>
            <a:r>
              <a:rPr lang="en-US" dirty="0" smtClean="0"/>
              <a:t>Drag  Your Picture Here</a:t>
            </a:r>
            <a:endParaRPr lang="en-US" dirty="0"/>
          </a:p>
        </p:txBody>
      </p:sp>
      <p:sp>
        <p:nvSpPr>
          <p:cNvPr id="75" name="Picture Placeholder 13"/>
          <p:cNvSpPr>
            <a:spLocks noGrp="1" noChangeAspect="1"/>
          </p:cNvSpPr>
          <p:nvPr>
            <p:ph type="pic" sz="quarter" idx="11" hasCustomPrompt="1"/>
          </p:nvPr>
        </p:nvSpPr>
        <p:spPr>
          <a:xfrm>
            <a:off x="8266908" y="3185107"/>
            <a:ext cx="2519228" cy="2517622"/>
          </a:xfrm>
          <a:prstGeom prst="ellipse">
            <a:avLst/>
          </a:prstGeom>
        </p:spPr>
        <p:txBody>
          <a:bodyPr>
            <a:normAutofit/>
          </a:bodyPr>
          <a:lstStyle>
            <a:lvl1pPr marL="0" indent="0">
              <a:lnSpc>
                <a:spcPct val="130000"/>
              </a:lnSpc>
              <a:buNone/>
              <a:defRPr sz="2400"/>
            </a:lvl1pPr>
          </a:lstStyle>
          <a:p>
            <a:r>
              <a:rPr lang="en-US" dirty="0" smtClean="0"/>
              <a:t>Drag  Your Picture Here</a:t>
            </a:r>
            <a:endParaRPr lang="en-US" dirty="0"/>
          </a:p>
        </p:txBody>
      </p:sp>
      <p:sp>
        <p:nvSpPr>
          <p:cNvPr id="76" name="Picture Placeholder 13"/>
          <p:cNvSpPr>
            <a:spLocks noGrp="1" noChangeAspect="1"/>
          </p:cNvSpPr>
          <p:nvPr>
            <p:ph type="pic" sz="quarter" idx="12" hasCustomPrompt="1"/>
          </p:nvPr>
        </p:nvSpPr>
        <p:spPr>
          <a:xfrm>
            <a:off x="13676411" y="3218013"/>
            <a:ext cx="2519228" cy="2517622"/>
          </a:xfrm>
          <a:prstGeom prst="ellipse">
            <a:avLst/>
          </a:prstGeom>
        </p:spPr>
        <p:txBody>
          <a:bodyPr>
            <a:normAutofit/>
          </a:bodyPr>
          <a:lstStyle>
            <a:lvl1pPr marL="0" marR="0" indent="0" algn="l" defTabSz="1828434" rtl="0" eaLnBrk="1" fontAlgn="auto" latinLnBrk="0" hangingPunct="1">
              <a:lnSpc>
                <a:spcPct val="130000"/>
              </a:lnSpc>
              <a:spcBef>
                <a:spcPts val="2000"/>
              </a:spcBef>
              <a:spcAft>
                <a:spcPts val="0"/>
              </a:spcAft>
              <a:buClrTx/>
              <a:buSzTx/>
              <a:buFont typeface="Arial" panose="020B0604020202020204" pitchFamily="34" charset="0"/>
              <a:buNone/>
              <a:tabLst/>
              <a:defRPr sz="2400"/>
            </a:lvl1pPr>
          </a:lstStyle>
          <a:p>
            <a:r>
              <a:rPr lang="en-US" dirty="0" smtClean="0"/>
              <a:t>Drag  Your Picture Here</a:t>
            </a:r>
          </a:p>
          <a:p>
            <a:endParaRPr lang="en-US" dirty="0"/>
          </a:p>
        </p:txBody>
      </p:sp>
      <p:sp>
        <p:nvSpPr>
          <p:cNvPr id="77" name="Picture Placeholder 13"/>
          <p:cNvSpPr>
            <a:spLocks noGrp="1" noChangeAspect="1"/>
          </p:cNvSpPr>
          <p:nvPr>
            <p:ph type="pic" sz="quarter" idx="13" hasCustomPrompt="1"/>
          </p:nvPr>
        </p:nvSpPr>
        <p:spPr>
          <a:xfrm>
            <a:off x="19123672" y="3218013"/>
            <a:ext cx="2519228" cy="2517622"/>
          </a:xfrm>
          <a:prstGeom prst="ellipse">
            <a:avLst/>
          </a:prstGeom>
        </p:spPr>
        <p:txBody>
          <a:bodyPr>
            <a:normAutofit/>
          </a:bodyPr>
          <a:lstStyle>
            <a:lvl1pPr marL="0" marR="0" indent="0" algn="l" defTabSz="1828434" rtl="0" eaLnBrk="1" fontAlgn="auto" latinLnBrk="0" hangingPunct="1">
              <a:lnSpc>
                <a:spcPct val="130000"/>
              </a:lnSpc>
              <a:spcBef>
                <a:spcPts val="2000"/>
              </a:spcBef>
              <a:spcAft>
                <a:spcPts val="0"/>
              </a:spcAft>
              <a:buClrTx/>
              <a:buSzTx/>
              <a:buFont typeface="Arial" panose="020B0604020202020204" pitchFamily="34" charset="0"/>
              <a:buNone/>
              <a:tabLst/>
              <a:defRPr sz="2400"/>
            </a:lvl1pPr>
          </a:lstStyle>
          <a:p>
            <a:r>
              <a:rPr lang="en-US" dirty="0" smtClean="0"/>
              <a:t>Drag  Your Picture Here</a:t>
            </a:r>
          </a:p>
          <a:p>
            <a:endParaRPr lang="en-US" dirty="0"/>
          </a:p>
        </p:txBody>
      </p:sp>
      <p:sp>
        <p:nvSpPr>
          <p:cNvPr id="78" name="Picture Placeholder 13"/>
          <p:cNvSpPr>
            <a:spLocks noGrp="1" noChangeAspect="1"/>
          </p:cNvSpPr>
          <p:nvPr>
            <p:ph type="pic" sz="quarter" idx="14" hasCustomPrompt="1"/>
          </p:nvPr>
        </p:nvSpPr>
        <p:spPr>
          <a:xfrm>
            <a:off x="16424238" y="8108515"/>
            <a:ext cx="2519228" cy="2517622"/>
          </a:xfrm>
          <a:prstGeom prst="ellipse">
            <a:avLst/>
          </a:prstGeom>
        </p:spPr>
        <p:txBody>
          <a:bodyPr>
            <a:normAutofit/>
          </a:bodyPr>
          <a:lstStyle>
            <a:lvl1pPr>
              <a:lnSpc>
                <a:spcPct val="130000"/>
              </a:lnSpc>
              <a:defRPr sz="2400"/>
            </a:lvl1pPr>
          </a:lstStyle>
          <a:p>
            <a:r>
              <a:rPr lang="en-US" dirty="0" smtClean="0"/>
              <a:t>Drag  Your Picture Here</a:t>
            </a:r>
            <a:endParaRPr lang="en-US" dirty="0"/>
          </a:p>
        </p:txBody>
      </p:sp>
      <p:sp>
        <p:nvSpPr>
          <p:cNvPr id="79" name="Picture Placeholder 13"/>
          <p:cNvSpPr>
            <a:spLocks noGrp="1" noChangeAspect="1"/>
          </p:cNvSpPr>
          <p:nvPr>
            <p:ph type="pic" sz="quarter" idx="15" hasCustomPrompt="1"/>
          </p:nvPr>
        </p:nvSpPr>
        <p:spPr>
          <a:xfrm>
            <a:off x="10996206" y="8108515"/>
            <a:ext cx="2519228" cy="2517622"/>
          </a:xfrm>
          <a:prstGeom prst="ellipse">
            <a:avLst/>
          </a:prstGeom>
        </p:spPr>
        <p:txBody>
          <a:bodyPr>
            <a:normAutofit/>
          </a:bodyPr>
          <a:lstStyle>
            <a:lvl1pPr marL="0" marR="0" indent="0" algn="l" defTabSz="1828434" rtl="0" eaLnBrk="1" fontAlgn="auto" latinLnBrk="0" hangingPunct="1">
              <a:lnSpc>
                <a:spcPct val="130000"/>
              </a:lnSpc>
              <a:spcBef>
                <a:spcPts val="2000"/>
              </a:spcBef>
              <a:spcAft>
                <a:spcPts val="0"/>
              </a:spcAft>
              <a:buClrTx/>
              <a:buSzTx/>
              <a:buFont typeface="Arial" panose="020B0604020202020204" pitchFamily="34" charset="0"/>
              <a:buNone/>
              <a:tabLst/>
              <a:defRPr sz="2400"/>
            </a:lvl1pPr>
          </a:lstStyle>
          <a:p>
            <a:r>
              <a:rPr lang="en-US" dirty="0" smtClean="0"/>
              <a:t>Drag  Your Picture Here</a:t>
            </a:r>
          </a:p>
          <a:p>
            <a:endParaRPr lang="en-US" dirty="0"/>
          </a:p>
        </p:txBody>
      </p:sp>
      <p:sp>
        <p:nvSpPr>
          <p:cNvPr id="80" name="Picture Placeholder 13"/>
          <p:cNvSpPr>
            <a:spLocks noGrp="1" noChangeAspect="1"/>
          </p:cNvSpPr>
          <p:nvPr>
            <p:ph type="pic" sz="quarter" idx="16" hasCustomPrompt="1"/>
          </p:nvPr>
        </p:nvSpPr>
        <p:spPr>
          <a:xfrm>
            <a:off x="5510708" y="8080093"/>
            <a:ext cx="2519228" cy="2517622"/>
          </a:xfrm>
          <a:prstGeom prst="ellipse">
            <a:avLst/>
          </a:prstGeom>
        </p:spPr>
        <p:txBody>
          <a:bodyPr>
            <a:normAutofit/>
          </a:bodyPr>
          <a:lstStyle>
            <a:lvl1pPr marL="0" marR="0" indent="0" algn="l" defTabSz="1828434" rtl="0" eaLnBrk="1" fontAlgn="auto" latinLnBrk="0" hangingPunct="1">
              <a:lnSpc>
                <a:spcPct val="130000"/>
              </a:lnSpc>
              <a:spcBef>
                <a:spcPts val="2000"/>
              </a:spcBef>
              <a:spcAft>
                <a:spcPts val="0"/>
              </a:spcAft>
              <a:buClrTx/>
              <a:buSzTx/>
              <a:buFont typeface="Arial" panose="020B0604020202020204" pitchFamily="34" charset="0"/>
              <a:buNone/>
              <a:tabLst/>
              <a:defRPr sz="2400"/>
            </a:lvl1pPr>
          </a:lstStyle>
          <a:p>
            <a:r>
              <a:rPr lang="en-US" dirty="0" smtClean="0"/>
              <a:t>Drag  Your Picture Here</a:t>
            </a:r>
          </a:p>
          <a:p>
            <a:endParaRPr lang="en-US" dirty="0"/>
          </a:p>
        </p:txBody>
      </p:sp>
      <p:sp>
        <p:nvSpPr>
          <p:cNvPr id="12" name="Rectangle 11"/>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4004524204"/>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rvices">
    <p:spTree>
      <p:nvGrpSpPr>
        <p:cNvPr id="1" name=""/>
        <p:cNvGrpSpPr/>
        <p:nvPr/>
      </p:nvGrpSpPr>
      <p:grpSpPr>
        <a:xfrm>
          <a:off x="0" y="0"/>
          <a:ext cx="0" cy="0"/>
          <a:chOff x="0" y="0"/>
          <a:chExt cx="0" cy="0"/>
        </a:xfrm>
      </p:grpSpPr>
      <p:sp>
        <p:nvSpPr>
          <p:cNvPr id="12" name="Oval 11"/>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3" name="TextBox 12"/>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11" name="Picture Placeholder 8"/>
          <p:cNvSpPr>
            <a:spLocks noGrp="1" noChangeAspect="1"/>
          </p:cNvSpPr>
          <p:nvPr>
            <p:ph type="pic" sz="quarter" idx="10"/>
          </p:nvPr>
        </p:nvSpPr>
        <p:spPr>
          <a:xfrm>
            <a:off x="0" y="3419724"/>
            <a:ext cx="24377650" cy="6316547"/>
          </a:xfrm>
        </p:spPr>
        <p:txBody>
          <a:bodyPr>
            <a:normAutofit/>
          </a:bodyPr>
          <a:lstStyle>
            <a:lvl1pPr marL="0" indent="0">
              <a:buNone/>
              <a:defRPr sz="4200">
                <a:solidFill>
                  <a:schemeClr val="bg1">
                    <a:lumMod val="75000"/>
                  </a:schemeClr>
                </a:solidFill>
              </a:defRPr>
            </a:lvl1pPr>
          </a:lstStyle>
          <a:p>
            <a:endParaRPr lang="en-US" dirty="0"/>
          </a:p>
        </p:txBody>
      </p:sp>
      <p:sp>
        <p:nvSpPr>
          <p:cNvPr id="6" name="Rectangle 5"/>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2013200339"/>
      </p:ext>
    </p:extLst>
  </p:cSld>
  <p:clrMapOvr>
    <a:masterClrMapping/>
  </p:clrMapOvr>
  <mc:AlternateContent xmlns:mc="http://schemas.openxmlformats.org/markup-compatibility/2006" xmlns:p14="http://schemas.microsoft.com/office/powerpoint/2010/main">
    <mc:Choice Requires="p14">
      <p:transition spd="slow" p14:dur="15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ockup Laptop">
    <p:spTree>
      <p:nvGrpSpPr>
        <p:cNvPr id="1" name=""/>
        <p:cNvGrpSpPr/>
        <p:nvPr/>
      </p:nvGrpSpPr>
      <p:grpSpPr>
        <a:xfrm>
          <a:off x="0" y="0"/>
          <a:ext cx="0" cy="0"/>
          <a:chOff x="0" y="0"/>
          <a:chExt cx="0" cy="0"/>
        </a:xfrm>
      </p:grpSpPr>
      <p:sp>
        <p:nvSpPr>
          <p:cNvPr id="14" name="Oval 13"/>
          <p:cNvSpPr/>
          <p:nvPr userDrawn="1"/>
        </p:nvSpPr>
        <p:spPr>
          <a:xfrm>
            <a:off x="23019760" y="473371"/>
            <a:ext cx="959010" cy="959010"/>
          </a:xfrm>
          <a:prstGeom prst="ellipse">
            <a:avLst/>
          </a:prstGeom>
          <a:solidFill>
            <a:schemeClr val="accent1"/>
          </a:solidFill>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endParaRPr lang="en-US"/>
          </a:p>
        </p:txBody>
      </p:sp>
      <p:sp>
        <p:nvSpPr>
          <p:cNvPr id="15" name="TextBox 14"/>
          <p:cNvSpPr txBox="1"/>
          <p:nvPr userDrawn="1"/>
        </p:nvSpPr>
        <p:spPr>
          <a:xfrm>
            <a:off x="23071044" y="607069"/>
            <a:ext cx="885447" cy="615554"/>
          </a:xfrm>
          <a:prstGeom prst="rect">
            <a:avLst/>
          </a:prstGeom>
          <a:noFill/>
        </p:spPr>
        <p:txBody>
          <a:bodyPr wrap="none" lIns="182807" tIns="91404" rIns="182807" bIns="91404" rtlCol="0">
            <a:spAutoFit/>
          </a:bodyPr>
          <a:lstStyle/>
          <a:p>
            <a:pPr algn="ctr"/>
            <a:fld id="{260E2A6B-A809-4840-BF14-8648BC0BDF87}" type="slidenum">
              <a:rPr lang="id-ID" sz="2800" b="1" smtClean="0">
                <a:solidFill>
                  <a:schemeClr val="bg1"/>
                </a:solidFill>
                <a:latin typeface="Raleway Light"/>
                <a:cs typeface="Raleway Light"/>
              </a:rPr>
              <a:pPr algn="ctr"/>
              <a:t>‹#›</a:t>
            </a:fld>
            <a:endParaRPr lang="id-ID" sz="2800" dirty="0">
              <a:solidFill>
                <a:schemeClr val="bg1"/>
              </a:solidFill>
              <a:latin typeface="Raleway Light"/>
              <a:cs typeface="Raleway Light"/>
            </a:endParaRPr>
          </a:p>
        </p:txBody>
      </p:sp>
      <p:sp>
        <p:nvSpPr>
          <p:cNvPr id="13" name="Picture Placeholder 9"/>
          <p:cNvSpPr>
            <a:spLocks noGrp="1" noChangeAspect="1"/>
          </p:cNvSpPr>
          <p:nvPr>
            <p:ph type="pic" sz="quarter" idx="11"/>
          </p:nvPr>
        </p:nvSpPr>
        <p:spPr>
          <a:xfrm>
            <a:off x="13420048" y="3753036"/>
            <a:ext cx="8676664" cy="4982164"/>
          </a:xfrm>
        </p:spPr>
        <p:txBody>
          <a:bodyPr>
            <a:normAutofit/>
          </a:bodyPr>
          <a:lstStyle>
            <a:lvl1pPr marL="0" indent="0">
              <a:buNone/>
              <a:defRPr sz="2000">
                <a:solidFill>
                  <a:schemeClr val="tx1">
                    <a:lumMod val="50000"/>
                    <a:lumOff val="50000"/>
                  </a:schemeClr>
                </a:solidFill>
              </a:defRPr>
            </a:lvl1pPr>
          </a:lstStyle>
          <a:p>
            <a:endParaRPr lang="en-US" dirty="0"/>
          </a:p>
        </p:txBody>
      </p:sp>
      <p:sp>
        <p:nvSpPr>
          <p:cNvPr id="6" name="Rectangle 5"/>
          <p:cNvSpPr/>
          <p:nvPr userDrawn="1"/>
        </p:nvSpPr>
        <p:spPr>
          <a:xfrm>
            <a:off x="7791465" y="12512739"/>
            <a:ext cx="8807512" cy="861738"/>
          </a:xfrm>
          <a:prstGeom prst="rect">
            <a:avLst/>
          </a:prstGeom>
        </p:spPr>
        <p:txBody>
          <a:bodyPr wrap="square" lIns="182807" tIns="91404" rIns="182807" bIns="91404">
            <a:spAutoFit/>
          </a:bodyPr>
          <a:lstStyle/>
          <a:p>
            <a:pPr algn="ctr"/>
            <a:r>
              <a:rPr lang="id-ID" sz="2400" dirty="0" smtClean="0">
                <a:solidFill>
                  <a:schemeClr val="accent1"/>
                </a:solidFill>
                <a:latin typeface="Lato Light"/>
                <a:cs typeface="Lato Light"/>
              </a:rPr>
              <a:t>www.companyname.com</a:t>
            </a:r>
          </a:p>
          <a:p>
            <a:pPr algn="ctr"/>
            <a:r>
              <a:rPr lang="en-US" sz="2000" dirty="0" smtClean="0">
                <a:solidFill>
                  <a:schemeClr val="tx2"/>
                </a:solidFill>
                <a:latin typeface="Lato Light"/>
                <a:cs typeface="Lato Light"/>
              </a:rPr>
              <a:t>© 2015 Planner </a:t>
            </a:r>
            <a:r>
              <a:rPr lang="id-ID" sz="2000" dirty="0" smtClean="0">
                <a:solidFill>
                  <a:schemeClr val="tx2"/>
                </a:solidFill>
                <a:latin typeface="Lato Light"/>
                <a:cs typeface="Lato Light"/>
              </a:rPr>
              <a:t>PowerPoint Template</a:t>
            </a:r>
            <a:r>
              <a:rPr lang="en-US" sz="2000" dirty="0" smtClean="0">
                <a:solidFill>
                  <a:schemeClr val="tx2"/>
                </a:solidFill>
                <a:latin typeface="Lato Light"/>
                <a:cs typeface="Lato Light"/>
              </a:rPr>
              <a:t>. All Rights Reserved. </a:t>
            </a:r>
            <a:endParaRPr lang="id-ID" sz="2000" dirty="0" smtClean="0">
              <a:solidFill>
                <a:schemeClr val="tx2"/>
              </a:solidFill>
              <a:latin typeface="Lato Light"/>
              <a:cs typeface="Lato Light"/>
            </a:endParaRPr>
          </a:p>
        </p:txBody>
      </p:sp>
    </p:spTree>
    <p:extLst>
      <p:ext uri="{BB962C8B-B14F-4D97-AF65-F5344CB8AC3E}">
        <p14:creationId xmlns:p14="http://schemas.microsoft.com/office/powerpoint/2010/main" val="258156638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9"/>
            <a:ext cx="21025723" cy="2651126"/>
          </a:xfrm>
          <a:prstGeom prst="rect">
            <a:avLst/>
          </a:prstGeom>
        </p:spPr>
        <p:txBody>
          <a:bodyPr vert="horz" lIns="182843" tIns="91422" rIns="182843" bIns="91422"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675964" y="3651250"/>
            <a:ext cx="21025723" cy="8702676"/>
          </a:xfrm>
          <a:prstGeom prst="rect">
            <a:avLst/>
          </a:prstGeom>
        </p:spPr>
        <p:txBody>
          <a:bodyPr vert="horz" lIns="182843" tIns="91422" rIns="182843" bIns="9142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675964" y="12712709"/>
            <a:ext cx="5484971" cy="730250"/>
          </a:xfrm>
          <a:prstGeom prst="rect">
            <a:avLst/>
          </a:prstGeom>
        </p:spPr>
        <p:txBody>
          <a:bodyPr vert="horz" lIns="182843" tIns="91422" rIns="182843" bIns="91422" rtlCol="0" anchor="ctr"/>
          <a:lstStyle>
            <a:lvl1pPr algn="l">
              <a:defRPr sz="2400">
                <a:solidFill>
                  <a:schemeClr val="tx1">
                    <a:tint val="75000"/>
                  </a:schemeClr>
                </a:solidFill>
                <a:latin typeface="Lato Regular"/>
              </a:defRPr>
            </a:lvl1pPr>
          </a:lstStyle>
          <a:p>
            <a:endParaRPr lang="en-US" dirty="0"/>
          </a:p>
        </p:txBody>
      </p:sp>
      <p:sp>
        <p:nvSpPr>
          <p:cNvPr id="5" name="Footer Placeholder 4"/>
          <p:cNvSpPr>
            <a:spLocks noGrp="1"/>
          </p:cNvSpPr>
          <p:nvPr>
            <p:ph type="ftr" sz="quarter" idx="3"/>
          </p:nvPr>
        </p:nvSpPr>
        <p:spPr>
          <a:xfrm>
            <a:off x="8075097" y="12712709"/>
            <a:ext cx="8227457" cy="730250"/>
          </a:xfrm>
          <a:prstGeom prst="rect">
            <a:avLst/>
          </a:prstGeom>
        </p:spPr>
        <p:txBody>
          <a:bodyPr vert="horz" lIns="182843" tIns="91422" rIns="182843" bIns="91422" rtlCol="0" anchor="ctr"/>
          <a:lstStyle>
            <a:lvl1pPr algn="ctr">
              <a:defRPr sz="2400">
                <a:solidFill>
                  <a:schemeClr val="tx1">
                    <a:tint val="75000"/>
                  </a:schemeClr>
                </a:solidFill>
                <a:latin typeface="Lato Regular"/>
              </a:defRPr>
            </a:lvl1pPr>
          </a:lstStyle>
          <a:p>
            <a:endParaRPr lang="en-US" dirty="0"/>
          </a:p>
        </p:txBody>
      </p:sp>
      <p:sp>
        <p:nvSpPr>
          <p:cNvPr id="6" name="Slide Number Placeholder 5"/>
          <p:cNvSpPr>
            <a:spLocks noGrp="1"/>
          </p:cNvSpPr>
          <p:nvPr>
            <p:ph type="sldNum" sz="quarter" idx="4"/>
          </p:nvPr>
        </p:nvSpPr>
        <p:spPr>
          <a:xfrm>
            <a:off x="17216715" y="12712709"/>
            <a:ext cx="5484971" cy="730250"/>
          </a:xfrm>
          <a:prstGeom prst="rect">
            <a:avLst/>
          </a:prstGeom>
        </p:spPr>
        <p:txBody>
          <a:bodyPr vert="horz" lIns="182843" tIns="91422" rIns="182843" bIns="91422" rtlCol="0" anchor="ctr"/>
          <a:lstStyle>
            <a:lvl1pPr algn="r">
              <a:defRPr sz="2400">
                <a:solidFill>
                  <a:schemeClr val="tx1">
                    <a:tint val="75000"/>
                  </a:schemeClr>
                </a:solidFill>
                <a:latin typeface="Lato Regular"/>
              </a:defRPr>
            </a:lvl1pPr>
          </a:lstStyle>
          <a:p>
            <a:fld id="{FCEE2C88-6C8F-484D-AF69-578F576B1F44}" type="slidenum">
              <a:rPr lang="en-US" smtClean="0"/>
              <a:pPr/>
              <a:t>‹#›</a:t>
            </a:fld>
            <a:endParaRPr lang="en-US" dirty="0"/>
          </a:p>
        </p:txBody>
      </p:sp>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3762" r:id="rId1"/>
    <p:sldLayoutId id="2147483747" r:id="rId2"/>
    <p:sldLayoutId id="2147483748" r:id="rId3"/>
    <p:sldLayoutId id="2147483657" r:id="rId4"/>
    <p:sldLayoutId id="2147483746" r:id="rId5"/>
    <p:sldLayoutId id="2147483752" r:id="rId6"/>
    <p:sldLayoutId id="2147483736" r:id="rId7"/>
    <p:sldLayoutId id="2147483768" r:id="rId8"/>
    <p:sldLayoutId id="2147483714" r:id="rId9"/>
    <p:sldLayoutId id="2147483694" r:id="rId10"/>
    <p:sldLayoutId id="2147483722" r:id="rId11"/>
    <p:sldLayoutId id="2147483737" r:id="rId12"/>
    <p:sldLayoutId id="2147483770" r:id="rId13"/>
    <p:sldLayoutId id="2147483787" r:id="rId14"/>
    <p:sldLayoutId id="2147483780" r:id="rId15"/>
    <p:sldLayoutId id="2147483788" r:id="rId16"/>
    <p:sldLayoutId id="2147483789" r:id="rId17"/>
    <p:sldLayoutId id="2147483790" r:id="rId18"/>
    <p:sldLayoutId id="2147483791" r:id="rId19"/>
    <p:sldLayoutId id="2147483792" r:id="rId20"/>
    <p:sldLayoutId id="2147483793" r:id="rId21"/>
    <p:sldLayoutId id="2147483794" r:id="rId22"/>
    <p:sldLayoutId id="2147483795" r:id="rId23"/>
    <p:sldLayoutId id="2147483796" r:id="rId24"/>
    <p:sldLayoutId id="2147483797" r:id="rId25"/>
    <p:sldLayoutId id="2147483798" r:id="rId26"/>
  </p:sldLayoutIdLst>
  <mc:AlternateContent xmlns:mc="http://schemas.openxmlformats.org/markup-compatibility/2006" xmlns:p14="http://schemas.microsoft.com/office/powerpoint/2010/main">
    <mc:Choice Requires="p14">
      <p:transition spd="slow" p14:dur="2000" advClick="0" advTm="3000"/>
    </mc:Choice>
    <mc:Fallback xmlns="">
      <p:transition xmlns:p14="http://schemas.microsoft.com/office/powerpoint/2010/main" spd="slow" advClick="0" advTm="3000"/>
    </mc:Fallback>
  </mc:AlternateContent>
  <p:timing>
    <p:tnLst>
      <p:par>
        <p:cTn xmlns:p14="http://schemas.microsoft.com/office/powerpoint/2010/main" id="1" dur="indefinite" restart="never" nodeType="tmRoot"/>
      </p:par>
    </p:tnLst>
  </p:timing>
  <p:hf hdr="0" ftr="0" dt="0"/>
  <p:txStyles>
    <p:titleStyle>
      <a:lvl1pPr algn="l" defTabSz="1828434" rtl="0" eaLnBrk="1" latinLnBrk="0" hangingPunct="1">
        <a:lnSpc>
          <a:spcPct val="90000"/>
        </a:lnSpc>
        <a:spcBef>
          <a:spcPct val="0"/>
        </a:spcBef>
        <a:buNone/>
        <a:defRPr lang="en-US" sz="6000" kern="1200">
          <a:solidFill>
            <a:schemeClr val="tx1"/>
          </a:solidFill>
          <a:latin typeface="Lato" panose="020F0502020204030203" pitchFamily="34" charset="0"/>
          <a:ea typeface="+mj-ea"/>
          <a:cs typeface="+mj-cs"/>
        </a:defRPr>
      </a:lvl1pPr>
    </p:titleStyle>
    <p:bodyStyle>
      <a:lvl1pPr marL="457109" indent="-457109" algn="l" defTabSz="1828434" rtl="0" eaLnBrk="1" latinLnBrk="0" hangingPunct="1">
        <a:lnSpc>
          <a:spcPct val="90000"/>
        </a:lnSpc>
        <a:spcBef>
          <a:spcPts val="2000"/>
        </a:spcBef>
        <a:buFont typeface="Arial" panose="020B0604020202020204" pitchFamily="34" charset="0"/>
        <a:buChar char="•"/>
        <a:defRPr lang="en-US" sz="4800" kern="1200" dirty="0" smtClean="0">
          <a:solidFill>
            <a:schemeClr val="tx1"/>
          </a:solidFill>
          <a:effectLst/>
          <a:latin typeface="Lato" panose="020F0502020204030203" pitchFamily="34" charset="0"/>
          <a:ea typeface="+mn-ea"/>
          <a:cs typeface="+mn-cs"/>
        </a:defRPr>
      </a:lvl1pPr>
      <a:lvl2pPr marL="1371326" indent="-457109" algn="l" defTabSz="1828434" rtl="0" eaLnBrk="1" latinLnBrk="0" hangingPunct="1">
        <a:lnSpc>
          <a:spcPct val="90000"/>
        </a:lnSpc>
        <a:spcBef>
          <a:spcPts val="1000"/>
        </a:spcBef>
        <a:buFont typeface="Arial" panose="020B0604020202020204" pitchFamily="34" charset="0"/>
        <a:buChar char="•"/>
        <a:defRPr lang="en-US" sz="4000" kern="1200" dirty="0" smtClean="0">
          <a:solidFill>
            <a:schemeClr val="tx1"/>
          </a:solidFill>
          <a:effectLst/>
          <a:latin typeface="Lato" panose="020F0502020204030203" pitchFamily="34" charset="0"/>
          <a:ea typeface="+mn-ea"/>
          <a:cs typeface="+mn-cs"/>
        </a:defRPr>
      </a:lvl2pPr>
      <a:lvl3pPr marL="2285543" indent="-457109" algn="l" defTabSz="1828434" rtl="0" eaLnBrk="1" latinLnBrk="0" hangingPunct="1">
        <a:lnSpc>
          <a:spcPct val="90000"/>
        </a:lnSpc>
        <a:spcBef>
          <a:spcPts val="1000"/>
        </a:spcBef>
        <a:buFont typeface="Arial" panose="020B0604020202020204" pitchFamily="34" charset="0"/>
        <a:buChar char="•"/>
        <a:defRPr lang="en-US" sz="3600" kern="1200" dirty="0" smtClean="0">
          <a:solidFill>
            <a:schemeClr val="tx1"/>
          </a:solidFill>
          <a:effectLst/>
          <a:latin typeface="Lato" panose="020F0502020204030203" pitchFamily="34" charset="0"/>
          <a:ea typeface="+mn-ea"/>
          <a:cs typeface="+mn-cs"/>
        </a:defRPr>
      </a:lvl3pPr>
      <a:lvl4pPr marL="3199760" indent="-457109" algn="l" defTabSz="1828434" rtl="0" eaLnBrk="1" latinLnBrk="0" hangingPunct="1">
        <a:lnSpc>
          <a:spcPct val="90000"/>
        </a:lnSpc>
        <a:spcBef>
          <a:spcPts val="1000"/>
        </a:spcBef>
        <a:buFont typeface="Arial" panose="020B0604020202020204" pitchFamily="34" charset="0"/>
        <a:buChar char="•"/>
        <a:defRPr lang="en-US" sz="3200" kern="1200" dirty="0" smtClean="0">
          <a:solidFill>
            <a:schemeClr val="tx1"/>
          </a:solidFill>
          <a:effectLst/>
          <a:latin typeface="Lato" panose="020F0502020204030203" pitchFamily="34" charset="0"/>
          <a:ea typeface="+mn-ea"/>
          <a:cs typeface="+mn-cs"/>
        </a:defRPr>
      </a:lvl4pPr>
      <a:lvl5pPr marL="4113977" indent="-457109" algn="l" defTabSz="1828434" rtl="0" eaLnBrk="1" latinLnBrk="0" hangingPunct="1">
        <a:lnSpc>
          <a:spcPct val="90000"/>
        </a:lnSpc>
        <a:spcBef>
          <a:spcPts val="1000"/>
        </a:spcBef>
        <a:buFont typeface="Arial" panose="020B0604020202020204" pitchFamily="34" charset="0"/>
        <a:buChar char="•"/>
        <a:defRPr lang="en-US" sz="3200" kern="1200" dirty="0">
          <a:solidFill>
            <a:schemeClr val="tx1"/>
          </a:solidFill>
          <a:effectLst/>
          <a:latin typeface="Lato" panose="020F0502020204030203" pitchFamily="34" charset="0"/>
          <a:ea typeface="+mn-ea"/>
          <a:cs typeface="+mn-cs"/>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3.jpg"/><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5.jpg"/><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chart" Target="../charts/char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hart" Target="../charts/char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chart" Target="../charts/chart4.xml"/><Relationship Id="rId4" Type="http://schemas.openxmlformats.org/officeDocument/2006/relationships/chart" Target="../charts/chart5.xml"/><Relationship Id="rId5" Type="http://schemas.openxmlformats.org/officeDocument/2006/relationships/chart" Target="../charts/chart6.xml"/><Relationship Id="rId1" Type="http://schemas.openxmlformats.org/officeDocument/2006/relationships/slideLayout" Target="../slideLayouts/slideLayout5.xml"/><Relationship Id="rId2" Type="http://schemas.openxmlformats.org/officeDocument/2006/relationships/chart" Target="../charts/char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9.png"/><Relationship Id="rId1" Type="http://schemas.openxmlformats.org/officeDocument/2006/relationships/slideLayout" Target="../slideLayouts/slideLayout15.xml"/><Relationship Id="rId2" Type="http://schemas.openxmlformats.org/officeDocument/2006/relationships/image" Target="../media/image8.jpe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6.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image" Target="../media/image10.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1CSCANQ03B.jpg"/>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2417" b="2417"/>
          <a:stretch>
            <a:fillRect/>
          </a:stretch>
        </p:blipFill>
        <p:spPr/>
      </p:pic>
      <p:sp>
        <p:nvSpPr>
          <p:cNvPr id="11" name="Rectangle 10"/>
          <p:cNvSpPr/>
          <p:nvPr/>
        </p:nvSpPr>
        <p:spPr>
          <a:xfrm>
            <a:off x="0" y="-5401"/>
            <a:ext cx="24377649" cy="13716000"/>
          </a:xfrm>
          <a:prstGeom prst="rect">
            <a:avLst/>
          </a:prstGeom>
          <a:solidFill>
            <a:schemeClr val="accent5">
              <a:lumMod val="50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a:p>
        </p:txBody>
      </p:sp>
      <p:grpSp>
        <p:nvGrpSpPr>
          <p:cNvPr id="32" name="Group 31"/>
          <p:cNvGrpSpPr/>
          <p:nvPr/>
        </p:nvGrpSpPr>
        <p:grpSpPr>
          <a:xfrm>
            <a:off x="6244778" y="5093852"/>
            <a:ext cx="11888094" cy="3030569"/>
            <a:chOff x="8626474" y="416177"/>
            <a:chExt cx="7083462" cy="3030569"/>
          </a:xfrm>
        </p:grpSpPr>
        <p:sp>
          <p:nvSpPr>
            <p:cNvPr id="33" name="TextBox 32"/>
            <p:cNvSpPr txBox="1"/>
            <p:nvPr/>
          </p:nvSpPr>
          <p:spPr>
            <a:xfrm>
              <a:off x="8626474" y="416177"/>
              <a:ext cx="7083462" cy="2646860"/>
            </a:xfrm>
            <a:prstGeom prst="rect">
              <a:avLst/>
            </a:prstGeom>
            <a:noFill/>
          </p:spPr>
          <p:txBody>
            <a:bodyPr wrap="square" lIns="91422" tIns="45711" rIns="91422" bIns="45711" rtlCol="0">
              <a:spAutoFit/>
            </a:bodyPr>
            <a:lstStyle/>
            <a:p>
              <a:pPr algn="ctr"/>
              <a:r>
                <a:rPr lang="id-ID" sz="16600" b="1" dirty="0" smtClean="0">
                  <a:solidFill>
                    <a:schemeClr val="accent1"/>
                  </a:solidFill>
                  <a:latin typeface="Lato Regular"/>
                  <a:cs typeface="Lato Regular"/>
                </a:rPr>
                <a:t>PL</a:t>
              </a:r>
              <a:r>
                <a:rPr lang="id-ID" sz="16600" b="1" dirty="0" smtClean="0">
                  <a:solidFill>
                    <a:schemeClr val="accent2"/>
                  </a:solidFill>
                  <a:latin typeface="Lato Regular"/>
                  <a:cs typeface="Lato Regular"/>
                </a:rPr>
                <a:t>A</a:t>
              </a:r>
              <a:r>
                <a:rPr lang="id-ID" sz="16600" b="1" dirty="0" smtClean="0">
                  <a:solidFill>
                    <a:schemeClr val="accent5">
                      <a:lumMod val="20000"/>
                      <a:lumOff val="80000"/>
                    </a:schemeClr>
                  </a:solidFill>
                  <a:latin typeface="Lato Regular"/>
                  <a:cs typeface="Lato Regular"/>
                </a:rPr>
                <a:t>NN</a:t>
              </a:r>
              <a:r>
                <a:rPr lang="id-ID" sz="16600" b="1" dirty="0" smtClean="0">
                  <a:solidFill>
                    <a:schemeClr val="accent4"/>
                  </a:solidFill>
                  <a:latin typeface="Lato Regular"/>
                  <a:cs typeface="Lato Regular"/>
                </a:rPr>
                <a:t>ER</a:t>
              </a:r>
            </a:p>
          </p:txBody>
        </p:sp>
        <p:sp>
          <p:nvSpPr>
            <p:cNvPr id="34" name="Subtitle 2"/>
            <p:cNvSpPr txBox="1">
              <a:spLocks/>
            </p:cNvSpPr>
            <p:nvPr/>
          </p:nvSpPr>
          <p:spPr>
            <a:xfrm>
              <a:off x="9070522" y="2607630"/>
              <a:ext cx="6195366"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4000" dirty="0" smtClean="0">
                  <a:solidFill>
                    <a:schemeClr val="bg1"/>
                  </a:solidFill>
                  <a:latin typeface="Lato Regular"/>
                  <a:cs typeface="Lato Regular"/>
                </a:rPr>
                <a:t>POWERPOINT PRESENTATION</a:t>
              </a:r>
              <a:endParaRPr lang="en-US" sz="4000" dirty="0">
                <a:solidFill>
                  <a:schemeClr val="bg1"/>
                </a:solidFill>
                <a:latin typeface="Lato Regular"/>
                <a:cs typeface="Lato Regular"/>
              </a:endParaRPr>
            </a:p>
          </p:txBody>
        </p:sp>
      </p:grpSp>
      <p:sp>
        <p:nvSpPr>
          <p:cNvPr id="9" name="Rectangle 8"/>
          <p:cNvSpPr/>
          <p:nvPr/>
        </p:nvSpPr>
        <p:spPr>
          <a:xfrm>
            <a:off x="7890190" y="8439691"/>
            <a:ext cx="8597270" cy="158696"/>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5">
                  <a:lumMod val="75000"/>
                </a:schemeClr>
              </a:solidFill>
              <a:latin typeface="Open Sans Light"/>
            </a:endParaRPr>
          </a:p>
        </p:txBody>
      </p:sp>
    </p:spTree>
    <p:extLst>
      <p:ext uri="{BB962C8B-B14F-4D97-AF65-F5344CB8AC3E}">
        <p14:creationId xmlns:p14="http://schemas.microsoft.com/office/powerpoint/2010/main" val="3384876254"/>
      </p:ext>
    </p:extLst>
  </p:cSld>
  <p:clrMapOvr>
    <a:masterClrMapping/>
  </p:clrMapOvr>
  <mc:AlternateContent xmlns:mc="http://schemas.openxmlformats.org/markup-compatibility/2006" xmlns:p14="http://schemas.microsoft.com/office/powerpoint/2010/main">
    <mc:Choice Requires="p14">
      <p:transition spd="slow" p14:dur="1200" advClick="0" advTm="3000">
        <p14:prism/>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5" name="Group 104"/>
          <p:cNvGrpSpPr/>
          <p:nvPr/>
        </p:nvGrpSpPr>
        <p:grpSpPr>
          <a:xfrm>
            <a:off x="1733605" y="483017"/>
            <a:ext cx="20962938" cy="2079087"/>
            <a:chOff x="1713018" y="483017"/>
            <a:chExt cx="20962938" cy="2079087"/>
          </a:xfrm>
        </p:grpSpPr>
        <p:sp>
          <p:nvSpPr>
            <p:cNvPr id="106" name="TextBox 105"/>
            <p:cNvSpPr txBox="1"/>
            <p:nvPr/>
          </p:nvSpPr>
          <p:spPr>
            <a:xfrm>
              <a:off x="1713018" y="483017"/>
              <a:ext cx="20962938"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Smart Shopping Strategies</a:t>
              </a:r>
            </a:p>
          </p:txBody>
        </p:sp>
        <p:sp>
          <p:nvSpPr>
            <p:cNvPr id="107" name="Rectangle 106"/>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08"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grpSp>
        <p:nvGrpSpPr>
          <p:cNvPr id="28" name="Group 27"/>
          <p:cNvGrpSpPr/>
          <p:nvPr/>
        </p:nvGrpSpPr>
        <p:grpSpPr>
          <a:xfrm>
            <a:off x="2802340" y="4626945"/>
            <a:ext cx="6748923" cy="5691334"/>
            <a:chOff x="2116116" y="1357314"/>
            <a:chExt cx="11765602" cy="9921875"/>
          </a:xfrm>
        </p:grpSpPr>
        <p:sp>
          <p:nvSpPr>
            <p:cNvPr id="29" name="Freeform 1"/>
            <p:cNvSpPr>
              <a:spLocks noChangeArrowheads="1"/>
            </p:cNvSpPr>
            <p:nvPr/>
          </p:nvSpPr>
          <p:spPr bwMode="auto">
            <a:xfrm>
              <a:off x="10324000" y="1357314"/>
              <a:ext cx="3557718" cy="1994958"/>
            </a:xfrm>
            <a:custGeom>
              <a:avLst/>
              <a:gdLst>
                <a:gd name="T0" fmla="*/ 5242 w 5933"/>
                <a:gd name="T1" fmla="*/ 0 h 3325"/>
                <a:gd name="T2" fmla="*/ 5242 w 5933"/>
                <a:gd name="T3" fmla="*/ 0 h 3325"/>
                <a:gd name="T4" fmla="*/ 2540 w 5933"/>
                <a:gd name="T5" fmla="*/ 0 h 3325"/>
                <a:gd name="T6" fmla="*/ 2514 w 5933"/>
                <a:gd name="T7" fmla="*/ 0 h 3325"/>
                <a:gd name="T8" fmla="*/ 1906 w 5933"/>
                <a:gd name="T9" fmla="*/ 460 h 3325"/>
                <a:gd name="T10" fmla="*/ 0 w 5933"/>
                <a:gd name="T11" fmla="*/ 3324 h 3325"/>
                <a:gd name="T12" fmla="*/ 1230 w 5933"/>
                <a:gd name="T13" fmla="*/ 3324 h 3325"/>
                <a:gd name="T14" fmla="*/ 1230 w 5933"/>
                <a:gd name="T15" fmla="*/ 3202 h 3325"/>
                <a:gd name="T16" fmla="*/ 1163 w 5933"/>
                <a:gd name="T17" fmla="*/ 3080 h 3325"/>
                <a:gd name="T18" fmla="*/ 1041 w 5933"/>
                <a:gd name="T19" fmla="*/ 2756 h 3325"/>
                <a:gd name="T20" fmla="*/ 1163 w 5933"/>
                <a:gd name="T21" fmla="*/ 2378 h 3325"/>
                <a:gd name="T22" fmla="*/ 1595 w 5933"/>
                <a:gd name="T23" fmla="*/ 2189 h 3325"/>
                <a:gd name="T24" fmla="*/ 2027 w 5933"/>
                <a:gd name="T25" fmla="*/ 2378 h 3325"/>
                <a:gd name="T26" fmla="*/ 2149 w 5933"/>
                <a:gd name="T27" fmla="*/ 2756 h 3325"/>
                <a:gd name="T28" fmla="*/ 2014 w 5933"/>
                <a:gd name="T29" fmla="*/ 3094 h 3325"/>
                <a:gd name="T30" fmla="*/ 1933 w 5933"/>
                <a:gd name="T31" fmla="*/ 3229 h 3325"/>
                <a:gd name="T32" fmla="*/ 1933 w 5933"/>
                <a:gd name="T33" fmla="*/ 3324 h 3325"/>
                <a:gd name="T34" fmla="*/ 2514 w 5933"/>
                <a:gd name="T35" fmla="*/ 3324 h 3325"/>
                <a:gd name="T36" fmla="*/ 3027 w 5933"/>
                <a:gd name="T37" fmla="*/ 1351 h 3325"/>
                <a:gd name="T38" fmla="*/ 5242 w 5933"/>
                <a:gd name="T39" fmla="*/ 1351 h 3325"/>
                <a:gd name="T40" fmla="*/ 5932 w 5933"/>
                <a:gd name="T41" fmla="*/ 676 h 3325"/>
                <a:gd name="T42" fmla="*/ 5242 w 5933"/>
                <a:gd name="T43" fmla="*/ 0 h 3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33" h="3325">
                  <a:moveTo>
                    <a:pt x="5242" y="0"/>
                  </a:moveTo>
                  <a:lnTo>
                    <a:pt x="5242" y="0"/>
                  </a:lnTo>
                  <a:cubicBezTo>
                    <a:pt x="2540" y="0"/>
                    <a:pt x="2540" y="0"/>
                    <a:pt x="2540" y="0"/>
                  </a:cubicBezTo>
                  <a:cubicBezTo>
                    <a:pt x="2527" y="0"/>
                    <a:pt x="2527" y="0"/>
                    <a:pt x="2514" y="0"/>
                  </a:cubicBezTo>
                  <a:cubicBezTo>
                    <a:pt x="2243" y="27"/>
                    <a:pt x="1906" y="460"/>
                    <a:pt x="1906" y="460"/>
                  </a:cubicBezTo>
                  <a:cubicBezTo>
                    <a:pt x="0" y="3324"/>
                    <a:pt x="0" y="3324"/>
                    <a:pt x="0" y="3324"/>
                  </a:cubicBezTo>
                  <a:cubicBezTo>
                    <a:pt x="1230" y="3324"/>
                    <a:pt x="1230" y="3324"/>
                    <a:pt x="1230" y="3324"/>
                  </a:cubicBezTo>
                  <a:cubicBezTo>
                    <a:pt x="1230" y="3202"/>
                    <a:pt x="1230" y="3202"/>
                    <a:pt x="1230" y="3202"/>
                  </a:cubicBezTo>
                  <a:cubicBezTo>
                    <a:pt x="1230" y="3175"/>
                    <a:pt x="1230" y="3175"/>
                    <a:pt x="1163" y="3080"/>
                  </a:cubicBezTo>
                  <a:cubicBezTo>
                    <a:pt x="1109" y="3013"/>
                    <a:pt x="1041" y="2905"/>
                    <a:pt x="1041" y="2756"/>
                  </a:cubicBezTo>
                  <a:cubicBezTo>
                    <a:pt x="1041" y="2634"/>
                    <a:pt x="1068" y="2486"/>
                    <a:pt x="1163" y="2378"/>
                  </a:cubicBezTo>
                  <a:cubicBezTo>
                    <a:pt x="1243" y="2270"/>
                    <a:pt x="1406" y="2189"/>
                    <a:pt x="1595" y="2189"/>
                  </a:cubicBezTo>
                  <a:cubicBezTo>
                    <a:pt x="1784" y="2189"/>
                    <a:pt x="1946" y="2270"/>
                    <a:pt x="2027" y="2378"/>
                  </a:cubicBezTo>
                  <a:cubicBezTo>
                    <a:pt x="2122" y="2486"/>
                    <a:pt x="2149" y="2621"/>
                    <a:pt x="2149" y="2756"/>
                  </a:cubicBezTo>
                  <a:cubicBezTo>
                    <a:pt x="2149" y="2905"/>
                    <a:pt x="2068" y="3026"/>
                    <a:pt x="2014" y="3094"/>
                  </a:cubicBezTo>
                  <a:cubicBezTo>
                    <a:pt x="1946" y="3188"/>
                    <a:pt x="1933" y="3202"/>
                    <a:pt x="1933" y="3229"/>
                  </a:cubicBezTo>
                  <a:cubicBezTo>
                    <a:pt x="1933" y="3324"/>
                    <a:pt x="1933" y="3324"/>
                    <a:pt x="1933" y="3324"/>
                  </a:cubicBezTo>
                  <a:cubicBezTo>
                    <a:pt x="2514" y="3324"/>
                    <a:pt x="2514" y="3324"/>
                    <a:pt x="2514" y="3324"/>
                  </a:cubicBezTo>
                  <a:cubicBezTo>
                    <a:pt x="3027" y="1351"/>
                    <a:pt x="3027" y="1351"/>
                    <a:pt x="3027" y="1351"/>
                  </a:cubicBezTo>
                  <a:cubicBezTo>
                    <a:pt x="5242" y="1351"/>
                    <a:pt x="5242" y="1351"/>
                    <a:pt x="5242" y="1351"/>
                  </a:cubicBezTo>
                  <a:cubicBezTo>
                    <a:pt x="5594" y="1364"/>
                    <a:pt x="5932" y="1041"/>
                    <a:pt x="5932" y="676"/>
                  </a:cubicBezTo>
                  <a:cubicBezTo>
                    <a:pt x="5932" y="324"/>
                    <a:pt x="5594" y="0"/>
                    <a:pt x="5242" y="0"/>
                  </a:cubicBezTo>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0" name="Freeform 2"/>
            <p:cNvSpPr>
              <a:spLocks noChangeArrowheads="1"/>
            </p:cNvSpPr>
            <p:nvPr/>
          </p:nvSpPr>
          <p:spPr bwMode="auto">
            <a:xfrm>
              <a:off x="2116116" y="3513668"/>
              <a:ext cx="3338172" cy="1531938"/>
            </a:xfrm>
            <a:custGeom>
              <a:avLst/>
              <a:gdLst>
                <a:gd name="T0" fmla="*/ 5471 w 5567"/>
                <a:gd name="T1" fmla="*/ 1013 h 2554"/>
                <a:gd name="T2" fmla="*/ 5471 w 5567"/>
                <a:gd name="T3" fmla="*/ 1013 h 2554"/>
                <a:gd name="T4" fmla="*/ 5228 w 5567"/>
                <a:gd name="T5" fmla="*/ 945 h 2554"/>
                <a:gd name="T6" fmla="*/ 5026 w 5567"/>
                <a:gd name="T7" fmla="*/ 1026 h 2554"/>
                <a:gd name="T8" fmla="*/ 4783 w 5567"/>
                <a:gd name="T9" fmla="*/ 1135 h 2554"/>
                <a:gd name="T10" fmla="*/ 4296 w 5567"/>
                <a:gd name="T11" fmla="*/ 1135 h 2554"/>
                <a:gd name="T12" fmla="*/ 4296 w 5567"/>
                <a:gd name="T13" fmla="*/ 0 h 2554"/>
                <a:gd name="T14" fmla="*/ 500 w 5567"/>
                <a:gd name="T15" fmla="*/ 0 h 2554"/>
                <a:gd name="T16" fmla="*/ 162 w 5567"/>
                <a:gd name="T17" fmla="*/ 229 h 2554"/>
                <a:gd name="T18" fmla="*/ 54 w 5567"/>
                <a:gd name="T19" fmla="*/ 824 h 2554"/>
                <a:gd name="T20" fmla="*/ 554 w 5567"/>
                <a:gd name="T21" fmla="*/ 2553 h 2554"/>
                <a:gd name="T22" fmla="*/ 2094 w 5567"/>
                <a:gd name="T23" fmla="*/ 2553 h 2554"/>
                <a:gd name="T24" fmla="*/ 2094 w 5567"/>
                <a:gd name="T25" fmla="*/ 2472 h 2554"/>
                <a:gd name="T26" fmla="*/ 2013 w 5567"/>
                <a:gd name="T27" fmla="*/ 2337 h 2554"/>
                <a:gd name="T28" fmla="*/ 1878 w 5567"/>
                <a:gd name="T29" fmla="*/ 1999 h 2554"/>
                <a:gd name="T30" fmla="*/ 1999 w 5567"/>
                <a:gd name="T31" fmla="*/ 1621 h 2554"/>
                <a:gd name="T32" fmla="*/ 2432 w 5567"/>
                <a:gd name="T33" fmla="*/ 1432 h 2554"/>
                <a:gd name="T34" fmla="*/ 2864 w 5567"/>
                <a:gd name="T35" fmla="*/ 1621 h 2554"/>
                <a:gd name="T36" fmla="*/ 2985 w 5567"/>
                <a:gd name="T37" fmla="*/ 1999 h 2554"/>
                <a:gd name="T38" fmla="*/ 2864 w 5567"/>
                <a:gd name="T39" fmla="*/ 2323 h 2554"/>
                <a:gd name="T40" fmla="*/ 2796 w 5567"/>
                <a:gd name="T41" fmla="*/ 2445 h 2554"/>
                <a:gd name="T42" fmla="*/ 2796 w 5567"/>
                <a:gd name="T43" fmla="*/ 2553 h 2554"/>
                <a:gd name="T44" fmla="*/ 4296 w 5567"/>
                <a:gd name="T45" fmla="*/ 2553 h 2554"/>
                <a:gd name="T46" fmla="*/ 4296 w 5567"/>
                <a:gd name="T47" fmla="*/ 1391 h 2554"/>
                <a:gd name="T48" fmla="*/ 4769 w 5567"/>
                <a:gd name="T49" fmla="*/ 1391 h 2554"/>
                <a:gd name="T50" fmla="*/ 4769 w 5567"/>
                <a:gd name="T51" fmla="*/ 1391 h 2554"/>
                <a:gd name="T52" fmla="*/ 5026 w 5567"/>
                <a:gd name="T53" fmla="*/ 1526 h 2554"/>
                <a:gd name="T54" fmla="*/ 5228 w 5567"/>
                <a:gd name="T55" fmla="*/ 1607 h 2554"/>
                <a:gd name="T56" fmla="*/ 5458 w 5567"/>
                <a:gd name="T57" fmla="*/ 1540 h 2554"/>
                <a:gd name="T58" fmla="*/ 5566 w 5567"/>
                <a:gd name="T59" fmla="*/ 1269 h 2554"/>
                <a:gd name="T60" fmla="*/ 5471 w 5567"/>
                <a:gd name="T61" fmla="*/ 1013 h 2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67" h="2554">
                  <a:moveTo>
                    <a:pt x="5471" y="1013"/>
                  </a:moveTo>
                  <a:lnTo>
                    <a:pt x="5471" y="1013"/>
                  </a:lnTo>
                  <a:cubicBezTo>
                    <a:pt x="5404" y="959"/>
                    <a:pt x="5323" y="945"/>
                    <a:pt x="5228" y="945"/>
                  </a:cubicBezTo>
                  <a:cubicBezTo>
                    <a:pt x="5147" y="945"/>
                    <a:pt x="5093" y="972"/>
                    <a:pt x="5026" y="1026"/>
                  </a:cubicBezTo>
                  <a:cubicBezTo>
                    <a:pt x="4958" y="1067"/>
                    <a:pt x="4891" y="1135"/>
                    <a:pt x="4783" y="1135"/>
                  </a:cubicBezTo>
                  <a:cubicBezTo>
                    <a:pt x="4296" y="1135"/>
                    <a:pt x="4296" y="1135"/>
                    <a:pt x="4296" y="1135"/>
                  </a:cubicBezTo>
                  <a:cubicBezTo>
                    <a:pt x="4296" y="0"/>
                    <a:pt x="4296" y="0"/>
                    <a:pt x="4296" y="0"/>
                  </a:cubicBezTo>
                  <a:cubicBezTo>
                    <a:pt x="500" y="0"/>
                    <a:pt x="500" y="0"/>
                    <a:pt x="500" y="0"/>
                  </a:cubicBezTo>
                  <a:cubicBezTo>
                    <a:pt x="365" y="40"/>
                    <a:pt x="243" y="121"/>
                    <a:pt x="162" y="229"/>
                  </a:cubicBezTo>
                  <a:cubicBezTo>
                    <a:pt x="40" y="405"/>
                    <a:pt x="0" y="621"/>
                    <a:pt x="54" y="824"/>
                  </a:cubicBezTo>
                  <a:cubicBezTo>
                    <a:pt x="554" y="2553"/>
                    <a:pt x="554" y="2553"/>
                    <a:pt x="554" y="2553"/>
                  </a:cubicBezTo>
                  <a:cubicBezTo>
                    <a:pt x="2094" y="2553"/>
                    <a:pt x="2094" y="2553"/>
                    <a:pt x="2094" y="2553"/>
                  </a:cubicBezTo>
                  <a:cubicBezTo>
                    <a:pt x="2094" y="2472"/>
                    <a:pt x="2094" y="2472"/>
                    <a:pt x="2094" y="2472"/>
                  </a:cubicBezTo>
                  <a:cubicBezTo>
                    <a:pt x="2094" y="2445"/>
                    <a:pt x="2081" y="2418"/>
                    <a:pt x="2013" y="2337"/>
                  </a:cubicBezTo>
                  <a:cubicBezTo>
                    <a:pt x="1945" y="2256"/>
                    <a:pt x="1878" y="2148"/>
                    <a:pt x="1878" y="1999"/>
                  </a:cubicBezTo>
                  <a:cubicBezTo>
                    <a:pt x="1878" y="1864"/>
                    <a:pt x="1905" y="1729"/>
                    <a:pt x="1999" y="1621"/>
                  </a:cubicBezTo>
                  <a:cubicBezTo>
                    <a:pt x="2081" y="1513"/>
                    <a:pt x="2243" y="1432"/>
                    <a:pt x="2432" y="1432"/>
                  </a:cubicBezTo>
                  <a:cubicBezTo>
                    <a:pt x="2607" y="1432"/>
                    <a:pt x="2783" y="1513"/>
                    <a:pt x="2864" y="1621"/>
                  </a:cubicBezTo>
                  <a:cubicBezTo>
                    <a:pt x="2959" y="1729"/>
                    <a:pt x="2985" y="1864"/>
                    <a:pt x="2985" y="1999"/>
                  </a:cubicBezTo>
                  <a:cubicBezTo>
                    <a:pt x="2985" y="2134"/>
                    <a:pt x="2918" y="2256"/>
                    <a:pt x="2864" y="2323"/>
                  </a:cubicBezTo>
                  <a:cubicBezTo>
                    <a:pt x="2796" y="2418"/>
                    <a:pt x="2796" y="2418"/>
                    <a:pt x="2796" y="2445"/>
                  </a:cubicBezTo>
                  <a:cubicBezTo>
                    <a:pt x="2796" y="2553"/>
                    <a:pt x="2796" y="2553"/>
                    <a:pt x="2796" y="2553"/>
                  </a:cubicBezTo>
                  <a:cubicBezTo>
                    <a:pt x="4296" y="2553"/>
                    <a:pt x="4296" y="2553"/>
                    <a:pt x="4296" y="2553"/>
                  </a:cubicBezTo>
                  <a:cubicBezTo>
                    <a:pt x="4296" y="1391"/>
                    <a:pt x="4296" y="1391"/>
                    <a:pt x="4296" y="1391"/>
                  </a:cubicBezTo>
                  <a:cubicBezTo>
                    <a:pt x="4769" y="1391"/>
                    <a:pt x="4769" y="1391"/>
                    <a:pt x="4769" y="1391"/>
                  </a:cubicBezTo>
                  <a:lnTo>
                    <a:pt x="4769" y="1391"/>
                  </a:lnTo>
                  <a:cubicBezTo>
                    <a:pt x="4891" y="1391"/>
                    <a:pt x="4958" y="1472"/>
                    <a:pt x="5026" y="1526"/>
                  </a:cubicBezTo>
                  <a:cubicBezTo>
                    <a:pt x="5080" y="1580"/>
                    <a:pt x="5147" y="1607"/>
                    <a:pt x="5228" y="1607"/>
                  </a:cubicBezTo>
                  <a:cubicBezTo>
                    <a:pt x="5323" y="1607"/>
                    <a:pt x="5404" y="1594"/>
                    <a:pt x="5458" y="1540"/>
                  </a:cubicBezTo>
                  <a:cubicBezTo>
                    <a:pt x="5525" y="1499"/>
                    <a:pt x="5566" y="1418"/>
                    <a:pt x="5566" y="1269"/>
                  </a:cubicBezTo>
                  <a:cubicBezTo>
                    <a:pt x="5566" y="1135"/>
                    <a:pt x="5525" y="1053"/>
                    <a:pt x="5471" y="1013"/>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1" name="Freeform 3"/>
            <p:cNvSpPr>
              <a:spLocks noChangeArrowheads="1"/>
            </p:cNvSpPr>
            <p:nvPr/>
          </p:nvSpPr>
          <p:spPr bwMode="auto">
            <a:xfrm>
              <a:off x="4853841" y="3513668"/>
              <a:ext cx="4253392" cy="1531938"/>
            </a:xfrm>
            <a:custGeom>
              <a:avLst/>
              <a:gdLst>
                <a:gd name="T0" fmla="*/ 6984 w 7093"/>
                <a:gd name="T1" fmla="*/ 1013 h 2554"/>
                <a:gd name="T2" fmla="*/ 6984 w 7093"/>
                <a:gd name="T3" fmla="*/ 1013 h 2554"/>
                <a:gd name="T4" fmla="*/ 6741 w 7093"/>
                <a:gd name="T5" fmla="*/ 945 h 2554"/>
                <a:gd name="T6" fmla="*/ 6538 w 7093"/>
                <a:gd name="T7" fmla="*/ 1026 h 2554"/>
                <a:gd name="T8" fmla="*/ 6295 w 7093"/>
                <a:gd name="T9" fmla="*/ 1135 h 2554"/>
                <a:gd name="T10" fmla="*/ 5849 w 7093"/>
                <a:gd name="T11" fmla="*/ 1135 h 2554"/>
                <a:gd name="T12" fmla="*/ 5849 w 7093"/>
                <a:gd name="T13" fmla="*/ 0 h 2554"/>
                <a:gd name="T14" fmla="*/ 0 w 7093"/>
                <a:gd name="T15" fmla="*/ 0 h 2554"/>
                <a:gd name="T16" fmla="*/ 0 w 7093"/>
                <a:gd name="T17" fmla="*/ 918 h 2554"/>
                <a:gd name="T18" fmla="*/ 217 w 7093"/>
                <a:gd name="T19" fmla="*/ 918 h 2554"/>
                <a:gd name="T20" fmla="*/ 325 w 7093"/>
                <a:gd name="T21" fmla="*/ 837 h 2554"/>
                <a:gd name="T22" fmla="*/ 662 w 7093"/>
                <a:gd name="T23" fmla="*/ 716 h 2554"/>
                <a:gd name="T24" fmla="*/ 1041 w 7093"/>
                <a:gd name="T25" fmla="*/ 837 h 2554"/>
                <a:gd name="T26" fmla="*/ 1216 w 7093"/>
                <a:gd name="T27" fmla="*/ 1283 h 2554"/>
                <a:gd name="T28" fmla="*/ 1041 w 7093"/>
                <a:gd name="T29" fmla="*/ 1716 h 2554"/>
                <a:gd name="T30" fmla="*/ 662 w 7093"/>
                <a:gd name="T31" fmla="*/ 1837 h 2554"/>
                <a:gd name="T32" fmla="*/ 311 w 7093"/>
                <a:gd name="T33" fmla="*/ 1702 h 2554"/>
                <a:gd name="T34" fmla="*/ 189 w 7093"/>
                <a:gd name="T35" fmla="*/ 1607 h 2554"/>
                <a:gd name="T36" fmla="*/ 0 w 7093"/>
                <a:gd name="T37" fmla="*/ 1607 h 2554"/>
                <a:gd name="T38" fmla="*/ 0 w 7093"/>
                <a:gd name="T39" fmla="*/ 2553 h 2554"/>
                <a:gd name="T40" fmla="*/ 3135 w 7093"/>
                <a:gd name="T41" fmla="*/ 2553 h 2554"/>
                <a:gd name="T42" fmla="*/ 3135 w 7093"/>
                <a:gd name="T43" fmla="*/ 2472 h 2554"/>
                <a:gd name="T44" fmla="*/ 3054 w 7093"/>
                <a:gd name="T45" fmla="*/ 2337 h 2554"/>
                <a:gd name="T46" fmla="*/ 2919 w 7093"/>
                <a:gd name="T47" fmla="*/ 1999 h 2554"/>
                <a:gd name="T48" fmla="*/ 3040 w 7093"/>
                <a:gd name="T49" fmla="*/ 1621 h 2554"/>
                <a:gd name="T50" fmla="*/ 3472 w 7093"/>
                <a:gd name="T51" fmla="*/ 1432 h 2554"/>
                <a:gd name="T52" fmla="*/ 3905 w 7093"/>
                <a:gd name="T53" fmla="*/ 1621 h 2554"/>
                <a:gd name="T54" fmla="*/ 4026 w 7093"/>
                <a:gd name="T55" fmla="*/ 1999 h 2554"/>
                <a:gd name="T56" fmla="*/ 3905 w 7093"/>
                <a:gd name="T57" fmla="*/ 2323 h 2554"/>
                <a:gd name="T58" fmla="*/ 3837 w 7093"/>
                <a:gd name="T59" fmla="*/ 2445 h 2554"/>
                <a:gd name="T60" fmla="*/ 3837 w 7093"/>
                <a:gd name="T61" fmla="*/ 2553 h 2554"/>
                <a:gd name="T62" fmla="*/ 5849 w 7093"/>
                <a:gd name="T63" fmla="*/ 2553 h 2554"/>
                <a:gd name="T64" fmla="*/ 5849 w 7093"/>
                <a:gd name="T65" fmla="*/ 1391 h 2554"/>
                <a:gd name="T66" fmla="*/ 6282 w 7093"/>
                <a:gd name="T67" fmla="*/ 1391 h 2554"/>
                <a:gd name="T68" fmla="*/ 6295 w 7093"/>
                <a:gd name="T69" fmla="*/ 1391 h 2554"/>
                <a:gd name="T70" fmla="*/ 6538 w 7093"/>
                <a:gd name="T71" fmla="*/ 1526 h 2554"/>
                <a:gd name="T72" fmla="*/ 6741 w 7093"/>
                <a:gd name="T73" fmla="*/ 1607 h 2554"/>
                <a:gd name="T74" fmla="*/ 6984 w 7093"/>
                <a:gd name="T75" fmla="*/ 1540 h 2554"/>
                <a:gd name="T76" fmla="*/ 7079 w 7093"/>
                <a:gd name="T77" fmla="*/ 1269 h 2554"/>
                <a:gd name="T78" fmla="*/ 6984 w 7093"/>
                <a:gd name="T79" fmla="*/ 1013 h 2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93" h="2554">
                  <a:moveTo>
                    <a:pt x="6984" y="1013"/>
                  </a:moveTo>
                  <a:lnTo>
                    <a:pt x="6984" y="1013"/>
                  </a:lnTo>
                  <a:cubicBezTo>
                    <a:pt x="6917" y="959"/>
                    <a:pt x="6835" y="945"/>
                    <a:pt x="6741" y="945"/>
                  </a:cubicBezTo>
                  <a:cubicBezTo>
                    <a:pt x="6660" y="945"/>
                    <a:pt x="6606" y="972"/>
                    <a:pt x="6538" y="1026"/>
                  </a:cubicBezTo>
                  <a:cubicBezTo>
                    <a:pt x="6470" y="1067"/>
                    <a:pt x="6403" y="1135"/>
                    <a:pt x="6295" y="1135"/>
                  </a:cubicBezTo>
                  <a:cubicBezTo>
                    <a:pt x="5849" y="1135"/>
                    <a:pt x="5849" y="1135"/>
                    <a:pt x="5849" y="1135"/>
                  </a:cubicBezTo>
                  <a:cubicBezTo>
                    <a:pt x="5849" y="0"/>
                    <a:pt x="5849" y="0"/>
                    <a:pt x="5849" y="0"/>
                  </a:cubicBezTo>
                  <a:cubicBezTo>
                    <a:pt x="0" y="0"/>
                    <a:pt x="0" y="0"/>
                    <a:pt x="0" y="0"/>
                  </a:cubicBezTo>
                  <a:cubicBezTo>
                    <a:pt x="0" y="918"/>
                    <a:pt x="0" y="918"/>
                    <a:pt x="0" y="918"/>
                  </a:cubicBezTo>
                  <a:cubicBezTo>
                    <a:pt x="217" y="918"/>
                    <a:pt x="217" y="918"/>
                    <a:pt x="217" y="918"/>
                  </a:cubicBezTo>
                  <a:cubicBezTo>
                    <a:pt x="230" y="918"/>
                    <a:pt x="243" y="905"/>
                    <a:pt x="325" y="837"/>
                  </a:cubicBezTo>
                  <a:cubicBezTo>
                    <a:pt x="406" y="783"/>
                    <a:pt x="514" y="716"/>
                    <a:pt x="662" y="716"/>
                  </a:cubicBezTo>
                  <a:cubicBezTo>
                    <a:pt x="784" y="716"/>
                    <a:pt x="919" y="743"/>
                    <a:pt x="1041" y="837"/>
                  </a:cubicBezTo>
                  <a:cubicBezTo>
                    <a:pt x="1149" y="918"/>
                    <a:pt x="1230" y="1094"/>
                    <a:pt x="1216" y="1283"/>
                  </a:cubicBezTo>
                  <a:cubicBezTo>
                    <a:pt x="1216" y="1459"/>
                    <a:pt x="1149" y="1621"/>
                    <a:pt x="1041" y="1716"/>
                  </a:cubicBezTo>
                  <a:cubicBezTo>
                    <a:pt x="919" y="1810"/>
                    <a:pt x="784" y="1837"/>
                    <a:pt x="662" y="1837"/>
                  </a:cubicBezTo>
                  <a:cubicBezTo>
                    <a:pt x="514" y="1837"/>
                    <a:pt x="392" y="1756"/>
                    <a:pt x="311" y="1702"/>
                  </a:cubicBezTo>
                  <a:cubicBezTo>
                    <a:pt x="230" y="1621"/>
                    <a:pt x="217" y="1607"/>
                    <a:pt x="189" y="1607"/>
                  </a:cubicBezTo>
                  <a:cubicBezTo>
                    <a:pt x="0" y="1607"/>
                    <a:pt x="0" y="1607"/>
                    <a:pt x="0" y="1607"/>
                  </a:cubicBezTo>
                  <a:cubicBezTo>
                    <a:pt x="0" y="2553"/>
                    <a:pt x="0" y="2553"/>
                    <a:pt x="0" y="2553"/>
                  </a:cubicBezTo>
                  <a:cubicBezTo>
                    <a:pt x="3135" y="2553"/>
                    <a:pt x="3135" y="2553"/>
                    <a:pt x="3135" y="2553"/>
                  </a:cubicBezTo>
                  <a:cubicBezTo>
                    <a:pt x="3135" y="2472"/>
                    <a:pt x="3135" y="2472"/>
                    <a:pt x="3135" y="2472"/>
                  </a:cubicBezTo>
                  <a:cubicBezTo>
                    <a:pt x="3135" y="2445"/>
                    <a:pt x="3121" y="2418"/>
                    <a:pt x="3054" y="2337"/>
                  </a:cubicBezTo>
                  <a:cubicBezTo>
                    <a:pt x="2999" y="2256"/>
                    <a:pt x="2919" y="2148"/>
                    <a:pt x="2919" y="1999"/>
                  </a:cubicBezTo>
                  <a:cubicBezTo>
                    <a:pt x="2919" y="1864"/>
                    <a:pt x="2945" y="1729"/>
                    <a:pt x="3040" y="1621"/>
                  </a:cubicBezTo>
                  <a:cubicBezTo>
                    <a:pt x="3121" y="1513"/>
                    <a:pt x="3283" y="1432"/>
                    <a:pt x="3472" y="1432"/>
                  </a:cubicBezTo>
                  <a:cubicBezTo>
                    <a:pt x="3661" y="1432"/>
                    <a:pt x="3823" y="1513"/>
                    <a:pt x="3905" y="1621"/>
                  </a:cubicBezTo>
                  <a:cubicBezTo>
                    <a:pt x="3999" y="1729"/>
                    <a:pt x="4026" y="1864"/>
                    <a:pt x="4026" y="1999"/>
                  </a:cubicBezTo>
                  <a:cubicBezTo>
                    <a:pt x="4026" y="2134"/>
                    <a:pt x="3959" y="2256"/>
                    <a:pt x="3905" y="2323"/>
                  </a:cubicBezTo>
                  <a:cubicBezTo>
                    <a:pt x="3837" y="2418"/>
                    <a:pt x="3837" y="2418"/>
                    <a:pt x="3837" y="2445"/>
                  </a:cubicBezTo>
                  <a:cubicBezTo>
                    <a:pt x="3837" y="2553"/>
                    <a:pt x="3837" y="2553"/>
                    <a:pt x="3837" y="2553"/>
                  </a:cubicBezTo>
                  <a:cubicBezTo>
                    <a:pt x="5849" y="2553"/>
                    <a:pt x="5849" y="2553"/>
                    <a:pt x="5849" y="2553"/>
                  </a:cubicBezTo>
                  <a:cubicBezTo>
                    <a:pt x="5849" y="1391"/>
                    <a:pt x="5849" y="1391"/>
                    <a:pt x="5849" y="1391"/>
                  </a:cubicBezTo>
                  <a:cubicBezTo>
                    <a:pt x="6282" y="1391"/>
                    <a:pt x="6282" y="1391"/>
                    <a:pt x="6282" y="1391"/>
                  </a:cubicBezTo>
                  <a:cubicBezTo>
                    <a:pt x="6295" y="1391"/>
                    <a:pt x="6295" y="1391"/>
                    <a:pt x="6295" y="1391"/>
                  </a:cubicBezTo>
                  <a:cubicBezTo>
                    <a:pt x="6403" y="1391"/>
                    <a:pt x="6470" y="1472"/>
                    <a:pt x="6538" y="1526"/>
                  </a:cubicBezTo>
                  <a:cubicBezTo>
                    <a:pt x="6606" y="1580"/>
                    <a:pt x="6660" y="1607"/>
                    <a:pt x="6741" y="1607"/>
                  </a:cubicBezTo>
                  <a:cubicBezTo>
                    <a:pt x="6835" y="1607"/>
                    <a:pt x="6917" y="1594"/>
                    <a:pt x="6984" y="1540"/>
                  </a:cubicBezTo>
                  <a:cubicBezTo>
                    <a:pt x="7038" y="1499"/>
                    <a:pt x="7079" y="1418"/>
                    <a:pt x="7079" y="1269"/>
                  </a:cubicBezTo>
                  <a:cubicBezTo>
                    <a:pt x="7092" y="1135"/>
                    <a:pt x="7038" y="1053"/>
                    <a:pt x="6984" y="1013"/>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2" name="Freeform 4"/>
            <p:cNvSpPr>
              <a:spLocks noChangeArrowheads="1"/>
            </p:cNvSpPr>
            <p:nvPr/>
          </p:nvSpPr>
          <p:spPr bwMode="auto">
            <a:xfrm>
              <a:off x="8525301" y="2799292"/>
              <a:ext cx="3266752" cy="2246313"/>
            </a:xfrm>
            <a:custGeom>
              <a:avLst/>
              <a:gdLst>
                <a:gd name="T0" fmla="*/ 4702 w 5446"/>
                <a:gd name="T1" fmla="*/ 810 h 3743"/>
                <a:gd name="T2" fmla="*/ 4702 w 5446"/>
                <a:gd name="T3" fmla="*/ 810 h 3743"/>
                <a:gd name="T4" fmla="*/ 4702 w 5446"/>
                <a:gd name="T5" fmla="*/ 797 h 3743"/>
                <a:gd name="T6" fmla="*/ 4837 w 5446"/>
                <a:gd name="T7" fmla="*/ 554 h 3743"/>
                <a:gd name="T8" fmla="*/ 4932 w 5446"/>
                <a:gd name="T9" fmla="*/ 351 h 3743"/>
                <a:gd name="T10" fmla="*/ 4864 w 5446"/>
                <a:gd name="T11" fmla="*/ 108 h 3743"/>
                <a:gd name="T12" fmla="*/ 4594 w 5446"/>
                <a:gd name="T13" fmla="*/ 13 h 3743"/>
                <a:gd name="T14" fmla="*/ 4324 w 5446"/>
                <a:gd name="T15" fmla="*/ 108 h 3743"/>
                <a:gd name="T16" fmla="*/ 4256 w 5446"/>
                <a:gd name="T17" fmla="*/ 351 h 3743"/>
                <a:gd name="T18" fmla="*/ 4337 w 5446"/>
                <a:gd name="T19" fmla="*/ 554 h 3743"/>
                <a:gd name="T20" fmla="*/ 4445 w 5446"/>
                <a:gd name="T21" fmla="*/ 797 h 3743"/>
                <a:gd name="T22" fmla="*/ 4445 w 5446"/>
                <a:gd name="T23" fmla="*/ 1189 h 3743"/>
                <a:gd name="T24" fmla="*/ 0 w 5446"/>
                <a:gd name="T25" fmla="*/ 1189 h 3743"/>
                <a:gd name="T26" fmla="*/ 0 w 5446"/>
                <a:gd name="T27" fmla="*/ 2107 h 3743"/>
                <a:gd name="T28" fmla="*/ 176 w 5446"/>
                <a:gd name="T29" fmla="*/ 2107 h 3743"/>
                <a:gd name="T30" fmla="*/ 284 w 5446"/>
                <a:gd name="T31" fmla="*/ 2026 h 3743"/>
                <a:gd name="T32" fmla="*/ 622 w 5446"/>
                <a:gd name="T33" fmla="*/ 1905 h 3743"/>
                <a:gd name="T34" fmla="*/ 1000 w 5446"/>
                <a:gd name="T35" fmla="*/ 2026 h 3743"/>
                <a:gd name="T36" fmla="*/ 1189 w 5446"/>
                <a:gd name="T37" fmla="*/ 2472 h 3743"/>
                <a:gd name="T38" fmla="*/ 1000 w 5446"/>
                <a:gd name="T39" fmla="*/ 2905 h 3743"/>
                <a:gd name="T40" fmla="*/ 622 w 5446"/>
                <a:gd name="T41" fmla="*/ 3026 h 3743"/>
                <a:gd name="T42" fmla="*/ 284 w 5446"/>
                <a:gd name="T43" fmla="*/ 2891 h 3743"/>
                <a:gd name="T44" fmla="*/ 149 w 5446"/>
                <a:gd name="T45" fmla="*/ 2796 h 3743"/>
                <a:gd name="T46" fmla="*/ 0 w 5446"/>
                <a:gd name="T47" fmla="*/ 2796 h 3743"/>
                <a:gd name="T48" fmla="*/ 0 w 5446"/>
                <a:gd name="T49" fmla="*/ 3742 h 3743"/>
                <a:gd name="T50" fmla="*/ 2027 w 5446"/>
                <a:gd name="T51" fmla="*/ 3742 h 3743"/>
                <a:gd name="T52" fmla="*/ 2027 w 5446"/>
                <a:gd name="T53" fmla="*/ 3661 h 3743"/>
                <a:gd name="T54" fmla="*/ 1933 w 5446"/>
                <a:gd name="T55" fmla="*/ 3526 h 3743"/>
                <a:gd name="T56" fmla="*/ 1797 w 5446"/>
                <a:gd name="T57" fmla="*/ 3188 h 3743"/>
                <a:gd name="T58" fmla="*/ 1919 w 5446"/>
                <a:gd name="T59" fmla="*/ 2810 h 3743"/>
                <a:gd name="T60" fmla="*/ 2351 w 5446"/>
                <a:gd name="T61" fmla="*/ 2621 h 3743"/>
                <a:gd name="T62" fmla="*/ 2797 w 5446"/>
                <a:gd name="T63" fmla="*/ 2810 h 3743"/>
                <a:gd name="T64" fmla="*/ 2919 w 5446"/>
                <a:gd name="T65" fmla="*/ 3188 h 3743"/>
                <a:gd name="T66" fmla="*/ 2797 w 5446"/>
                <a:gd name="T67" fmla="*/ 3512 h 3743"/>
                <a:gd name="T68" fmla="*/ 2716 w 5446"/>
                <a:gd name="T69" fmla="*/ 3634 h 3743"/>
                <a:gd name="T70" fmla="*/ 2716 w 5446"/>
                <a:gd name="T71" fmla="*/ 3742 h 3743"/>
                <a:gd name="T72" fmla="*/ 4783 w 5446"/>
                <a:gd name="T73" fmla="*/ 3742 h 3743"/>
                <a:gd name="T74" fmla="*/ 5445 w 5446"/>
                <a:gd name="T75" fmla="*/ 1189 h 3743"/>
                <a:gd name="T76" fmla="*/ 4702 w 5446"/>
                <a:gd name="T77" fmla="*/ 1189 h 3743"/>
                <a:gd name="T78" fmla="*/ 4702 w 5446"/>
                <a:gd name="T79" fmla="*/ 810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46" h="3743">
                  <a:moveTo>
                    <a:pt x="4702" y="810"/>
                  </a:moveTo>
                  <a:lnTo>
                    <a:pt x="4702" y="810"/>
                  </a:lnTo>
                  <a:cubicBezTo>
                    <a:pt x="4702" y="797"/>
                    <a:pt x="4702" y="797"/>
                    <a:pt x="4702" y="797"/>
                  </a:cubicBezTo>
                  <a:cubicBezTo>
                    <a:pt x="4715" y="689"/>
                    <a:pt x="4783" y="621"/>
                    <a:pt x="4837" y="554"/>
                  </a:cubicBezTo>
                  <a:cubicBezTo>
                    <a:pt x="4891" y="486"/>
                    <a:pt x="4932" y="432"/>
                    <a:pt x="4932" y="351"/>
                  </a:cubicBezTo>
                  <a:cubicBezTo>
                    <a:pt x="4932" y="257"/>
                    <a:pt x="4905" y="175"/>
                    <a:pt x="4864" y="108"/>
                  </a:cubicBezTo>
                  <a:cubicBezTo>
                    <a:pt x="4810" y="54"/>
                    <a:pt x="4729" y="13"/>
                    <a:pt x="4594" y="13"/>
                  </a:cubicBezTo>
                  <a:cubicBezTo>
                    <a:pt x="4445" y="0"/>
                    <a:pt x="4378" y="41"/>
                    <a:pt x="4324" y="108"/>
                  </a:cubicBezTo>
                  <a:cubicBezTo>
                    <a:pt x="4283" y="162"/>
                    <a:pt x="4256" y="257"/>
                    <a:pt x="4256" y="351"/>
                  </a:cubicBezTo>
                  <a:cubicBezTo>
                    <a:pt x="4256" y="432"/>
                    <a:pt x="4296" y="486"/>
                    <a:pt x="4337" y="554"/>
                  </a:cubicBezTo>
                  <a:cubicBezTo>
                    <a:pt x="4378" y="621"/>
                    <a:pt x="4445" y="689"/>
                    <a:pt x="4445" y="797"/>
                  </a:cubicBezTo>
                  <a:cubicBezTo>
                    <a:pt x="4445" y="1189"/>
                    <a:pt x="4445" y="1189"/>
                    <a:pt x="4445" y="1189"/>
                  </a:cubicBezTo>
                  <a:cubicBezTo>
                    <a:pt x="0" y="1189"/>
                    <a:pt x="0" y="1189"/>
                    <a:pt x="0" y="1189"/>
                  </a:cubicBezTo>
                  <a:cubicBezTo>
                    <a:pt x="0" y="2107"/>
                    <a:pt x="0" y="2107"/>
                    <a:pt x="0" y="2107"/>
                  </a:cubicBezTo>
                  <a:cubicBezTo>
                    <a:pt x="176" y="2107"/>
                    <a:pt x="176" y="2107"/>
                    <a:pt x="176" y="2107"/>
                  </a:cubicBezTo>
                  <a:cubicBezTo>
                    <a:pt x="189" y="2107"/>
                    <a:pt x="203" y="2094"/>
                    <a:pt x="284" y="2026"/>
                  </a:cubicBezTo>
                  <a:cubicBezTo>
                    <a:pt x="365" y="1972"/>
                    <a:pt x="473" y="1905"/>
                    <a:pt x="622" y="1905"/>
                  </a:cubicBezTo>
                  <a:cubicBezTo>
                    <a:pt x="744" y="1905"/>
                    <a:pt x="878" y="1932"/>
                    <a:pt x="1000" y="2026"/>
                  </a:cubicBezTo>
                  <a:cubicBezTo>
                    <a:pt x="1108" y="2107"/>
                    <a:pt x="1189" y="2283"/>
                    <a:pt x="1189" y="2472"/>
                  </a:cubicBezTo>
                  <a:cubicBezTo>
                    <a:pt x="1176" y="2648"/>
                    <a:pt x="1108" y="2810"/>
                    <a:pt x="1000" y="2905"/>
                  </a:cubicBezTo>
                  <a:cubicBezTo>
                    <a:pt x="892" y="2999"/>
                    <a:pt x="744" y="3026"/>
                    <a:pt x="622" y="3026"/>
                  </a:cubicBezTo>
                  <a:cubicBezTo>
                    <a:pt x="473" y="3026"/>
                    <a:pt x="351" y="2945"/>
                    <a:pt x="284" y="2891"/>
                  </a:cubicBezTo>
                  <a:cubicBezTo>
                    <a:pt x="189" y="2810"/>
                    <a:pt x="176" y="2796"/>
                    <a:pt x="149" y="2796"/>
                  </a:cubicBezTo>
                  <a:cubicBezTo>
                    <a:pt x="0" y="2796"/>
                    <a:pt x="0" y="2796"/>
                    <a:pt x="0" y="2796"/>
                  </a:cubicBezTo>
                  <a:cubicBezTo>
                    <a:pt x="0" y="3742"/>
                    <a:pt x="0" y="3742"/>
                    <a:pt x="0" y="3742"/>
                  </a:cubicBezTo>
                  <a:cubicBezTo>
                    <a:pt x="2027" y="3742"/>
                    <a:pt x="2027" y="3742"/>
                    <a:pt x="2027" y="3742"/>
                  </a:cubicBezTo>
                  <a:cubicBezTo>
                    <a:pt x="2027" y="3661"/>
                    <a:pt x="2027" y="3661"/>
                    <a:pt x="2027" y="3661"/>
                  </a:cubicBezTo>
                  <a:cubicBezTo>
                    <a:pt x="2027" y="3634"/>
                    <a:pt x="2013" y="3607"/>
                    <a:pt x="1933" y="3526"/>
                  </a:cubicBezTo>
                  <a:cubicBezTo>
                    <a:pt x="1878" y="3445"/>
                    <a:pt x="1797" y="3337"/>
                    <a:pt x="1797" y="3188"/>
                  </a:cubicBezTo>
                  <a:cubicBezTo>
                    <a:pt x="1797" y="3053"/>
                    <a:pt x="1824" y="2918"/>
                    <a:pt x="1919" y="2810"/>
                  </a:cubicBezTo>
                  <a:cubicBezTo>
                    <a:pt x="2013" y="2702"/>
                    <a:pt x="2175" y="2621"/>
                    <a:pt x="2351" y="2621"/>
                  </a:cubicBezTo>
                  <a:cubicBezTo>
                    <a:pt x="2540" y="2621"/>
                    <a:pt x="2716" y="2702"/>
                    <a:pt x="2797" y="2810"/>
                  </a:cubicBezTo>
                  <a:cubicBezTo>
                    <a:pt x="2891" y="2918"/>
                    <a:pt x="2919" y="3053"/>
                    <a:pt x="2919" y="3188"/>
                  </a:cubicBezTo>
                  <a:cubicBezTo>
                    <a:pt x="2919" y="3323"/>
                    <a:pt x="2851" y="3445"/>
                    <a:pt x="2797" y="3512"/>
                  </a:cubicBezTo>
                  <a:cubicBezTo>
                    <a:pt x="2729" y="3607"/>
                    <a:pt x="2716" y="3607"/>
                    <a:pt x="2716" y="3634"/>
                  </a:cubicBezTo>
                  <a:cubicBezTo>
                    <a:pt x="2716" y="3742"/>
                    <a:pt x="2716" y="3742"/>
                    <a:pt x="2716" y="3742"/>
                  </a:cubicBezTo>
                  <a:cubicBezTo>
                    <a:pt x="4783" y="3742"/>
                    <a:pt x="4783" y="3742"/>
                    <a:pt x="4783" y="3742"/>
                  </a:cubicBezTo>
                  <a:cubicBezTo>
                    <a:pt x="5445" y="1189"/>
                    <a:pt x="5445" y="1189"/>
                    <a:pt x="5445" y="1189"/>
                  </a:cubicBezTo>
                  <a:cubicBezTo>
                    <a:pt x="4702" y="1189"/>
                    <a:pt x="4702" y="1189"/>
                    <a:pt x="4702" y="1189"/>
                  </a:cubicBezTo>
                  <a:lnTo>
                    <a:pt x="4702" y="810"/>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3" name="Freeform 5"/>
            <p:cNvSpPr>
              <a:spLocks noChangeArrowheads="1"/>
            </p:cNvSpPr>
            <p:nvPr/>
          </p:nvSpPr>
          <p:spPr bwMode="auto">
            <a:xfrm>
              <a:off x="2486437" y="4500564"/>
              <a:ext cx="2862046" cy="2958042"/>
            </a:xfrm>
            <a:custGeom>
              <a:avLst/>
              <a:gdLst>
                <a:gd name="T0" fmla="*/ 1945 w 4770"/>
                <a:gd name="T1" fmla="*/ 797 h 4931"/>
                <a:gd name="T2" fmla="*/ 1945 w 4770"/>
                <a:gd name="T3" fmla="*/ 797 h 4931"/>
                <a:gd name="T4" fmla="*/ 2067 w 4770"/>
                <a:gd name="T5" fmla="*/ 554 h 4931"/>
                <a:gd name="T6" fmla="*/ 2148 w 4770"/>
                <a:gd name="T7" fmla="*/ 351 h 4931"/>
                <a:gd name="T8" fmla="*/ 2081 w 4770"/>
                <a:gd name="T9" fmla="*/ 108 h 4931"/>
                <a:gd name="T10" fmla="*/ 1811 w 4770"/>
                <a:gd name="T11" fmla="*/ 0 h 4931"/>
                <a:gd name="T12" fmla="*/ 1540 w 4770"/>
                <a:gd name="T13" fmla="*/ 108 h 4931"/>
                <a:gd name="T14" fmla="*/ 1473 w 4770"/>
                <a:gd name="T15" fmla="*/ 351 h 4931"/>
                <a:gd name="T16" fmla="*/ 1554 w 4770"/>
                <a:gd name="T17" fmla="*/ 554 h 4931"/>
                <a:gd name="T18" fmla="*/ 1703 w 4770"/>
                <a:gd name="T19" fmla="*/ 797 h 4931"/>
                <a:gd name="T20" fmla="*/ 1703 w 4770"/>
                <a:gd name="T21" fmla="*/ 810 h 4931"/>
                <a:gd name="T22" fmla="*/ 1703 w 4770"/>
                <a:gd name="T23" fmla="*/ 1175 h 4931"/>
                <a:gd name="T24" fmla="*/ 0 w 4770"/>
                <a:gd name="T25" fmla="*/ 1175 h 4931"/>
                <a:gd name="T26" fmla="*/ 730 w 4770"/>
                <a:gd name="T27" fmla="*/ 3727 h 4931"/>
                <a:gd name="T28" fmla="*/ 2675 w 4770"/>
                <a:gd name="T29" fmla="*/ 3727 h 4931"/>
                <a:gd name="T30" fmla="*/ 2675 w 4770"/>
                <a:gd name="T31" fmla="*/ 4133 h 4931"/>
                <a:gd name="T32" fmla="*/ 2675 w 4770"/>
                <a:gd name="T33" fmla="*/ 4133 h 4931"/>
                <a:gd name="T34" fmla="*/ 2540 w 4770"/>
                <a:gd name="T35" fmla="*/ 4376 h 4931"/>
                <a:gd name="T36" fmla="*/ 2459 w 4770"/>
                <a:gd name="T37" fmla="*/ 4578 h 4931"/>
                <a:gd name="T38" fmla="*/ 2527 w 4770"/>
                <a:gd name="T39" fmla="*/ 4822 h 4931"/>
                <a:gd name="T40" fmla="*/ 2797 w 4770"/>
                <a:gd name="T41" fmla="*/ 4930 h 4931"/>
                <a:gd name="T42" fmla="*/ 3054 w 4770"/>
                <a:gd name="T43" fmla="*/ 4822 h 4931"/>
                <a:gd name="T44" fmla="*/ 3135 w 4770"/>
                <a:gd name="T45" fmla="*/ 4578 h 4931"/>
                <a:gd name="T46" fmla="*/ 3040 w 4770"/>
                <a:gd name="T47" fmla="*/ 4376 h 4931"/>
                <a:gd name="T48" fmla="*/ 2932 w 4770"/>
                <a:gd name="T49" fmla="*/ 4146 h 4931"/>
                <a:gd name="T50" fmla="*/ 2932 w 4770"/>
                <a:gd name="T51" fmla="*/ 3727 h 4931"/>
                <a:gd name="T52" fmla="*/ 4769 w 4770"/>
                <a:gd name="T53" fmla="*/ 3727 h 4931"/>
                <a:gd name="T54" fmla="*/ 4769 w 4770"/>
                <a:gd name="T55" fmla="*/ 2783 h 4931"/>
                <a:gd name="T56" fmla="*/ 4621 w 4770"/>
                <a:gd name="T57" fmla="*/ 2783 h 4931"/>
                <a:gd name="T58" fmla="*/ 4499 w 4770"/>
                <a:gd name="T59" fmla="*/ 2864 h 4931"/>
                <a:gd name="T60" fmla="*/ 4162 w 4770"/>
                <a:gd name="T61" fmla="*/ 2999 h 4931"/>
                <a:gd name="T62" fmla="*/ 3783 w 4770"/>
                <a:gd name="T63" fmla="*/ 2891 h 4931"/>
                <a:gd name="T64" fmla="*/ 3594 w 4770"/>
                <a:gd name="T65" fmla="*/ 2445 h 4931"/>
                <a:gd name="T66" fmla="*/ 3769 w 4770"/>
                <a:gd name="T67" fmla="*/ 2012 h 4931"/>
                <a:gd name="T68" fmla="*/ 4162 w 4770"/>
                <a:gd name="T69" fmla="*/ 1891 h 4931"/>
                <a:gd name="T70" fmla="*/ 4486 w 4770"/>
                <a:gd name="T71" fmla="*/ 2012 h 4931"/>
                <a:gd name="T72" fmla="*/ 4594 w 4770"/>
                <a:gd name="T73" fmla="*/ 2080 h 4931"/>
                <a:gd name="T74" fmla="*/ 4769 w 4770"/>
                <a:gd name="T75" fmla="*/ 2080 h 4931"/>
                <a:gd name="T76" fmla="*/ 4769 w 4770"/>
                <a:gd name="T77" fmla="*/ 1175 h 4931"/>
                <a:gd name="T78" fmla="*/ 1945 w 4770"/>
                <a:gd name="T79" fmla="*/ 1175 h 4931"/>
                <a:gd name="T80" fmla="*/ 1945 w 4770"/>
                <a:gd name="T81" fmla="*/ 797 h 4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770" h="4931">
                  <a:moveTo>
                    <a:pt x="1945" y="797"/>
                  </a:moveTo>
                  <a:lnTo>
                    <a:pt x="1945" y="797"/>
                  </a:lnTo>
                  <a:cubicBezTo>
                    <a:pt x="1945" y="689"/>
                    <a:pt x="2013" y="621"/>
                    <a:pt x="2067" y="554"/>
                  </a:cubicBezTo>
                  <a:cubicBezTo>
                    <a:pt x="2108" y="486"/>
                    <a:pt x="2148" y="432"/>
                    <a:pt x="2148" y="351"/>
                  </a:cubicBezTo>
                  <a:cubicBezTo>
                    <a:pt x="2148" y="256"/>
                    <a:pt x="2121" y="162"/>
                    <a:pt x="2081" y="108"/>
                  </a:cubicBezTo>
                  <a:cubicBezTo>
                    <a:pt x="2027" y="40"/>
                    <a:pt x="1945" y="0"/>
                    <a:pt x="1811" y="0"/>
                  </a:cubicBezTo>
                  <a:cubicBezTo>
                    <a:pt x="1662" y="14"/>
                    <a:pt x="1594" y="54"/>
                    <a:pt x="1540" y="108"/>
                  </a:cubicBezTo>
                  <a:cubicBezTo>
                    <a:pt x="1500" y="162"/>
                    <a:pt x="1473" y="256"/>
                    <a:pt x="1473" y="351"/>
                  </a:cubicBezTo>
                  <a:cubicBezTo>
                    <a:pt x="1473" y="432"/>
                    <a:pt x="1514" y="486"/>
                    <a:pt x="1554" y="554"/>
                  </a:cubicBezTo>
                  <a:cubicBezTo>
                    <a:pt x="1608" y="621"/>
                    <a:pt x="1689" y="689"/>
                    <a:pt x="1703" y="797"/>
                  </a:cubicBezTo>
                  <a:cubicBezTo>
                    <a:pt x="1703" y="797"/>
                    <a:pt x="1703" y="797"/>
                    <a:pt x="1703" y="810"/>
                  </a:cubicBezTo>
                  <a:cubicBezTo>
                    <a:pt x="1703" y="1175"/>
                    <a:pt x="1703" y="1175"/>
                    <a:pt x="1703" y="1175"/>
                  </a:cubicBezTo>
                  <a:cubicBezTo>
                    <a:pt x="0" y="1175"/>
                    <a:pt x="0" y="1175"/>
                    <a:pt x="0" y="1175"/>
                  </a:cubicBezTo>
                  <a:cubicBezTo>
                    <a:pt x="730" y="3727"/>
                    <a:pt x="730" y="3727"/>
                    <a:pt x="730" y="3727"/>
                  </a:cubicBezTo>
                  <a:cubicBezTo>
                    <a:pt x="2675" y="3727"/>
                    <a:pt x="2675" y="3727"/>
                    <a:pt x="2675" y="3727"/>
                  </a:cubicBezTo>
                  <a:cubicBezTo>
                    <a:pt x="2675" y="4133"/>
                    <a:pt x="2675" y="4133"/>
                    <a:pt x="2675" y="4133"/>
                  </a:cubicBezTo>
                  <a:lnTo>
                    <a:pt x="2675" y="4133"/>
                  </a:lnTo>
                  <a:cubicBezTo>
                    <a:pt x="2662" y="4241"/>
                    <a:pt x="2594" y="4308"/>
                    <a:pt x="2540" y="4376"/>
                  </a:cubicBezTo>
                  <a:cubicBezTo>
                    <a:pt x="2486" y="4444"/>
                    <a:pt x="2459" y="4498"/>
                    <a:pt x="2459" y="4578"/>
                  </a:cubicBezTo>
                  <a:cubicBezTo>
                    <a:pt x="2459" y="4673"/>
                    <a:pt x="2472" y="4768"/>
                    <a:pt x="2527" y="4822"/>
                  </a:cubicBezTo>
                  <a:cubicBezTo>
                    <a:pt x="2567" y="4876"/>
                    <a:pt x="2648" y="4930"/>
                    <a:pt x="2797" y="4930"/>
                  </a:cubicBezTo>
                  <a:cubicBezTo>
                    <a:pt x="2932" y="4930"/>
                    <a:pt x="3013" y="4889"/>
                    <a:pt x="3054" y="4822"/>
                  </a:cubicBezTo>
                  <a:cubicBezTo>
                    <a:pt x="3108" y="4768"/>
                    <a:pt x="3135" y="4673"/>
                    <a:pt x="3135" y="4578"/>
                  </a:cubicBezTo>
                  <a:cubicBezTo>
                    <a:pt x="3135" y="4498"/>
                    <a:pt x="3094" y="4444"/>
                    <a:pt x="3040" y="4376"/>
                  </a:cubicBezTo>
                  <a:cubicBezTo>
                    <a:pt x="2999" y="4322"/>
                    <a:pt x="2932" y="4254"/>
                    <a:pt x="2932" y="4146"/>
                  </a:cubicBezTo>
                  <a:cubicBezTo>
                    <a:pt x="2932" y="3727"/>
                    <a:pt x="2932" y="3727"/>
                    <a:pt x="2932" y="3727"/>
                  </a:cubicBezTo>
                  <a:cubicBezTo>
                    <a:pt x="4769" y="3727"/>
                    <a:pt x="4769" y="3727"/>
                    <a:pt x="4769" y="3727"/>
                  </a:cubicBezTo>
                  <a:cubicBezTo>
                    <a:pt x="4769" y="2783"/>
                    <a:pt x="4769" y="2783"/>
                    <a:pt x="4769" y="2783"/>
                  </a:cubicBezTo>
                  <a:cubicBezTo>
                    <a:pt x="4621" y="2783"/>
                    <a:pt x="4621" y="2783"/>
                    <a:pt x="4621" y="2783"/>
                  </a:cubicBezTo>
                  <a:cubicBezTo>
                    <a:pt x="4607" y="2783"/>
                    <a:pt x="4580" y="2796"/>
                    <a:pt x="4499" y="2864"/>
                  </a:cubicBezTo>
                  <a:cubicBezTo>
                    <a:pt x="4418" y="2932"/>
                    <a:pt x="4310" y="2999"/>
                    <a:pt x="4162" y="2999"/>
                  </a:cubicBezTo>
                  <a:cubicBezTo>
                    <a:pt x="4026" y="2999"/>
                    <a:pt x="3891" y="2972"/>
                    <a:pt x="3783" y="2891"/>
                  </a:cubicBezTo>
                  <a:cubicBezTo>
                    <a:pt x="3675" y="2796"/>
                    <a:pt x="3594" y="2634"/>
                    <a:pt x="3594" y="2445"/>
                  </a:cubicBezTo>
                  <a:cubicBezTo>
                    <a:pt x="3594" y="2269"/>
                    <a:pt x="3675" y="2094"/>
                    <a:pt x="3769" y="2012"/>
                  </a:cubicBezTo>
                  <a:cubicBezTo>
                    <a:pt x="3891" y="1918"/>
                    <a:pt x="4026" y="1891"/>
                    <a:pt x="4162" y="1891"/>
                  </a:cubicBezTo>
                  <a:cubicBezTo>
                    <a:pt x="4296" y="1891"/>
                    <a:pt x="4418" y="1959"/>
                    <a:pt x="4486" y="2012"/>
                  </a:cubicBezTo>
                  <a:cubicBezTo>
                    <a:pt x="4580" y="2080"/>
                    <a:pt x="4580" y="2080"/>
                    <a:pt x="4594" y="2080"/>
                  </a:cubicBezTo>
                  <a:cubicBezTo>
                    <a:pt x="4769" y="2080"/>
                    <a:pt x="4769" y="2080"/>
                    <a:pt x="4769" y="2080"/>
                  </a:cubicBezTo>
                  <a:cubicBezTo>
                    <a:pt x="4769" y="1175"/>
                    <a:pt x="4769" y="1175"/>
                    <a:pt x="4769" y="1175"/>
                  </a:cubicBezTo>
                  <a:cubicBezTo>
                    <a:pt x="1945" y="1175"/>
                    <a:pt x="1945" y="1175"/>
                    <a:pt x="1945" y="1175"/>
                  </a:cubicBezTo>
                  <a:lnTo>
                    <a:pt x="1945" y="797"/>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4" name="Freeform 6"/>
            <p:cNvSpPr>
              <a:spLocks noChangeArrowheads="1"/>
            </p:cNvSpPr>
            <p:nvPr/>
          </p:nvSpPr>
          <p:spPr bwMode="auto">
            <a:xfrm>
              <a:off x="4771840" y="4500564"/>
              <a:ext cx="3589462" cy="2958042"/>
            </a:xfrm>
            <a:custGeom>
              <a:avLst/>
              <a:gdLst>
                <a:gd name="T0" fmla="*/ 3742 w 5985"/>
                <a:gd name="T1" fmla="*/ 797 h 4931"/>
                <a:gd name="T2" fmla="*/ 3742 w 5985"/>
                <a:gd name="T3" fmla="*/ 797 h 4931"/>
                <a:gd name="T4" fmla="*/ 3864 w 5985"/>
                <a:gd name="T5" fmla="*/ 554 h 4931"/>
                <a:gd name="T6" fmla="*/ 3945 w 5985"/>
                <a:gd name="T7" fmla="*/ 351 h 4931"/>
                <a:gd name="T8" fmla="*/ 3878 w 5985"/>
                <a:gd name="T9" fmla="*/ 108 h 4931"/>
                <a:gd name="T10" fmla="*/ 3607 w 5985"/>
                <a:gd name="T11" fmla="*/ 0 h 4931"/>
                <a:gd name="T12" fmla="*/ 3337 w 5985"/>
                <a:gd name="T13" fmla="*/ 108 h 4931"/>
                <a:gd name="T14" fmla="*/ 3270 w 5985"/>
                <a:gd name="T15" fmla="*/ 351 h 4931"/>
                <a:gd name="T16" fmla="*/ 3364 w 5985"/>
                <a:gd name="T17" fmla="*/ 554 h 4931"/>
                <a:gd name="T18" fmla="*/ 3499 w 5985"/>
                <a:gd name="T19" fmla="*/ 797 h 4931"/>
                <a:gd name="T20" fmla="*/ 3499 w 5985"/>
                <a:gd name="T21" fmla="*/ 810 h 4931"/>
                <a:gd name="T22" fmla="*/ 3499 w 5985"/>
                <a:gd name="T23" fmla="*/ 1175 h 4931"/>
                <a:gd name="T24" fmla="*/ 1230 w 5985"/>
                <a:gd name="T25" fmla="*/ 1175 h 4931"/>
                <a:gd name="T26" fmla="*/ 1230 w 5985"/>
                <a:gd name="T27" fmla="*/ 2310 h 4931"/>
                <a:gd name="T28" fmla="*/ 797 w 5985"/>
                <a:gd name="T29" fmla="*/ 2310 h 4931"/>
                <a:gd name="T30" fmla="*/ 554 w 5985"/>
                <a:gd name="T31" fmla="*/ 2188 h 4931"/>
                <a:gd name="T32" fmla="*/ 352 w 5985"/>
                <a:gd name="T33" fmla="*/ 2107 h 4931"/>
                <a:gd name="T34" fmla="*/ 108 w 5985"/>
                <a:gd name="T35" fmla="*/ 2188 h 4931"/>
                <a:gd name="T36" fmla="*/ 0 w 5985"/>
                <a:gd name="T37" fmla="*/ 2445 h 4931"/>
                <a:gd name="T38" fmla="*/ 108 w 5985"/>
                <a:gd name="T39" fmla="*/ 2715 h 4931"/>
                <a:gd name="T40" fmla="*/ 352 w 5985"/>
                <a:gd name="T41" fmla="*/ 2783 h 4931"/>
                <a:gd name="T42" fmla="*/ 554 w 5985"/>
                <a:gd name="T43" fmla="*/ 2702 h 4931"/>
                <a:gd name="T44" fmla="*/ 797 w 5985"/>
                <a:gd name="T45" fmla="*/ 2553 h 4931"/>
                <a:gd name="T46" fmla="*/ 811 w 5985"/>
                <a:gd name="T47" fmla="*/ 2553 h 4931"/>
                <a:gd name="T48" fmla="*/ 1230 w 5985"/>
                <a:gd name="T49" fmla="*/ 2553 h 4931"/>
                <a:gd name="T50" fmla="*/ 1230 w 5985"/>
                <a:gd name="T51" fmla="*/ 3727 h 4931"/>
                <a:gd name="T52" fmla="*/ 2837 w 5985"/>
                <a:gd name="T53" fmla="*/ 3727 h 4931"/>
                <a:gd name="T54" fmla="*/ 2837 w 5985"/>
                <a:gd name="T55" fmla="*/ 4133 h 4931"/>
                <a:gd name="T56" fmla="*/ 2837 w 5985"/>
                <a:gd name="T57" fmla="*/ 4133 h 4931"/>
                <a:gd name="T58" fmla="*/ 2702 w 5985"/>
                <a:gd name="T59" fmla="*/ 4376 h 4931"/>
                <a:gd name="T60" fmla="*/ 2607 w 5985"/>
                <a:gd name="T61" fmla="*/ 4578 h 4931"/>
                <a:gd name="T62" fmla="*/ 2689 w 5985"/>
                <a:gd name="T63" fmla="*/ 4822 h 4931"/>
                <a:gd name="T64" fmla="*/ 2946 w 5985"/>
                <a:gd name="T65" fmla="*/ 4930 h 4931"/>
                <a:gd name="T66" fmla="*/ 3216 w 5985"/>
                <a:gd name="T67" fmla="*/ 4822 h 4931"/>
                <a:gd name="T68" fmla="*/ 3283 w 5985"/>
                <a:gd name="T69" fmla="*/ 4578 h 4931"/>
                <a:gd name="T70" fmla="*/ 3202 w 5985"/>
                <a:gd name="T71" fmla="*/ 4376 h 4931"/>
                <a:gd name="T72" fmla="*/ 3094 w 5985"/>
                <a:gd name="T73" fmla="*/ 4146 h 4931"/>
                <a:gd name="T74" fmla="*/ 3094 w 5985"/>
                <a:gd name="T75" fmla="*/ 3727 h 4931"/>
                <a:gd name="T76" fmla="*/ 5984 w 5985"/>
                <a:gd name="T77" fmla="*/ 3727 h 4931"/>
                <a:gd name="T78" fmla="*/ 5984 w 5985"/>
                <a:gd name="T79" fmla="*/ 2783 h 4931"/>
                <a:gd name="T80" fmla="*/ 5836 w 5985"/>
                <a:gd name="T81" fmla="*/ 2783 h 4931"/>
                <a:gd name="T82" fmla="*/ 5714 w 5985"/>
                <a:gd name="T83" fmla="*/ 2864 h 4931"/>
                <a:gd name="T84" fmla="*/ 5377 w 5985"/>
                <a:gd name="T85" fmla="*/ 2999 h 4931"/>
                <a:gd name="T86" fmla="*/ 4999 w 5985"/>
                <a:gd name="T87" fmla="*/ 2891 h 4931"/>
                <a:gd name="T88" fmla="*/ 4810 w 5985"/>
                <a:gd name="T89" fmla="*/ 2445 h 4931"/>
                <a:gd name="T90" fmla="*/ 4985 w 5985"/>
                <a:gd name="T91" fmla="*/ 2012 h 4931"/>
                <a:gd name="T92" fmla="*/ 5377 w 5985"/>
                <a:gd name="T93" fmla="*/ 1891 h 4931"/>
                <a:gd name="T94" fmla="*/ 5701 w 5985"/>
                <a:gd name="T95" fmla="*/ 2012 h 4931"/>
                <a:gd name="T96" fmla="*/ 5809 w 5985"/>
                <a:gd name="T97" fmla="*/ 2080 h 4931"/>
                <a:gd name="T98" fmla="*/ 5984 w 5985"/>
                <a:gd name="T99" fmla="*/ 2080 h 4931"/>
                <a:gd name="T100" fmla="*/ 5984 w 5985"/>
                <a:gd name="T101" fmla="*/ 1175 h 4931"/>
                <a:gd name="T102" fmla="*/ 3742 w 5985"/>
                <a:gd name="T103" fmla="*/ 1175 h 4931"/>
                <a:gd name="T104" fmla="*/ 3742 w 5985"/>
                <a:gd name="T105" fmla="*/ 797 h 4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985" h="4931">
                  <a:moveTo>
                    <a:pt x="3742" y="797"/>
                  </a:moveTo>
                  <a:lnTo>
                    <a:pt x="3742" y="797"/>
                  </a:lnTo>
                  <a:cubicBezTo>
                    <a:pt x="3742" y="689"/>
                    <a:pt x="3810" y="621"/>
                    <a:pt x="3864" y="554"/>
                  </a:cubicBezTo>
                  <a:cubicBezTo>
                    <a:pt x="3904" y="486"/>
                    <a:pt x="3945" y="432"/>
                    <a:pt x="3945" y="351"/>
                  </a:cubicBezTo>
                  <a:cubicBezTo>
                    <a:pt x="3945" y="256"/>
                    <a:pt x="3918" y="162"/>
                    <a:pt x="3878" y="108"/>
                  </a:cubicBezTo>
                  <a:cubicBezTo>
                    <a:pt x="3824" y="40"/>
                    <a:pt x="3756" y="0"/>
                    <a:pt x="3607" y="0"/>
                  </a:cubicBezTo>
                  <a:cubicBezTo>
                    <a:pt x="3472" y="14"/>
                    <a:pt x="3391" y="54"/>
                    <a:pt x="3337" y="108"/>
                  </a:cubicBezTo>
                  <a:cubicBezTo>
                    <a:pt x="3297" y="162"/>
                    <a:pt x="3270" y="256"/>
                    <a:pt x="3270" y="351"/>
                  </a:cubicBezTo>
                  <a:cubicBezTo>
                    <a:pt x="3270" y="432"/>
                    <a:pt x="3310" y="486"/>
                    <a:pt x="3364" y="554"/>
                  </a:cubicBezTo>
                  <a:cubicBezTo>
                    <a:pt x="3418" y="621"/>
                    <a:pt x="3486" y="689"/>
                    <a:pt x="3499" y="797"/>
                  </a:cubicBezTo>
                  <a:cubicBezTo>
                    <a:pt x="3499" y="797"/>
                    <a:pt x="3499" y="797"/>
                    <a:pt x="3499" y="810"/>
                  </a:cubicBezTo>
                  <a:cubicBezTo>
                    <a:pt x="3499" y="1175"/>
                    <a:pt x="3499" y="1175"/>
                    <a:pt x="3499" y="1175"/>
                  </a:cubicBezTo>
                  <a:cubicBezTo>
                    <a:pt x="1230" y="1175"/>
                    <a:pt x="1230" y="1175"/>
                    <a:pt x="1230" y="1175"/>
                  </a:cubicBezTo>
                  <a:cubicBezTo>
                    <a:pt x="1230" y="2310"/>
                    <a:pt x="1230" y="2310"/>
                    <a:pt x="1230" y="2310"/>
                  </a:cubicBezTo>
                  <a:cubicBezTo>
                    <a:pt x="797" y="2310"/>
                    <a:pt x="797" y="2310"/>
                    <a:pt x="797" y="2310"/>
                  </a:cubicBezTo>
                  <a:cubicBezTo>
                    <a:pt x="676" y="2310"/>
                    <a:pt x="608" y="2242"/>
                    <a:pt x="554" y="2188"/>
                  </a:cubicBezTo>
                  <a:cubicBezTo>
                    <a:pt x="486" y="2148"/>
                    <a:pt x="432" y="2107"/>
                    <a:pt x="352" y="2107"/>
                  </a:cubicBezTo>
                  <a:cubicBezTo>
                    <a:pt x="257" y="2107"/>
                    <a:pt x="162" y="2134"/>
                    <a:pt x="108" y="2188"/>
                  </a:cubicBezTo>
                  <a:cubicBezTo>
                    <a:pt x="41" y="2229"/>
                    <a:pt x="0" y="2310"/>
                    <a:pt x="0" y="2445"/>
                  </a:cubicBezTo>
                  <a:cubicBezTo>
                    <a:pt x="0" y="2593"/>
                    <a:pt x="54" y="2661"/>
                    <a:pt x="108" y="2715"/>
                  </a:cubicBezTo>
                  <a:cubicBezTo>
                    <a:pt x="162" y="2756"/>
                    <a:pt x="257" y="2783"/>
                    <a:pt x="352" y="2783"/>
                  </a:cubicBezTo>
                  <a:cubicBezTo>
                    <a:pt x="432" y="2783"/>
                    <a:pt x="486" y="2742"/>
                    <a:pt x="554" y="2702"/>
                  </a:cubicBezTo>
                  <a:cubicBezTo>
                    <a:pt x="622" y="2648"/>
                    <a:pt x="689" y="2567"/>
                    <a:pt x="797" y="2553"/>
                  </a:cubicBezTo>
                  <a:cubicBezTo>
                    <a:pt x="811" y="2553"/>
                    <a:pt x="811" y="2553"/>
                    <a:pt x="811" y="2553"/>
                  </a:cubicBezTo>
                  <a:cubicBezTo>
                    <a:pt x="1230" y="2553"/>
                    <a:pt x="1230" y="2553"/>
                    <a:pt x="1230" y="2553"/>
                  </a:cubicBezTo>
                  <a:cubicBezTo>
                    <a:pt x="1230" y="3727"/>
                    <a:pt x="1230" y="3727"/>
                    <a:pt x="1230" y="3727"/>
                  </a:cubicBezTo>
                  <a:cubicBezTo>
                    <a:pt x="2837" y="3727"/>
                    <a:pt x="2837" y="3727"/>
                    <a:pt x="2837" y="3727"/>
                  </a:cubicBezTo>
                  <a:cubicBezTo>
                    <a:pt x="2837" y="4133"/>
                    <a:pt x="2837" y="4133"/>
                    <a:pt x="2837" y="4133"/>
                  </a:cubicBezTo>
                  <a:lnTo>
                    <a:pt x="2837" y="4133"/>
                  </a:lnTo>
                  <a:cubicBezTo>
                    <a:pt x="2824" y="4241"/>
                    <a:pt x="2756" y="4308"/>
                    <a:pt x="2702" y="4376"/>
                  </a:cubicBezTo>
                  <a:cubicBezTo>
                    <a:pt x="2648" y="4444"/>
                    <a:pt x="2607" y="4498"/>
                    <a:pt x="2607" y="4578"/>
                  </a:cubicBezTo>
                  <a:cubicBezTo>
                    <a:pt x="2607" y="4673"/>
                    <a:pt x="2635" y="4768"/>
                    <a:pt x="2689" y="4822"/>
                  </a:cubicBezTo>
                  <a:cubicBezTo>
                    <a:pt x="2729" y="4876"/>
                    <a:pt x="2810" y="4930"/>
                    <a:pt x="2946" y="4930"/>
                  </a:cubicBezTo>
                  <a:cubicBezTo>
                    <a:pt x="3094" y="4930"/>
                    <a:pt x="3162" y="4889"/>
                    <a:pt x="3216" y="4822"/>
                  </a:cubicBezTo>
                  <a:cubicBezTo>
                    <a:pt x="3256" y="4768"/>
                    <a:pt x="3283" y="4673"/>
                    <a:pt x="3283" y="4578"/>
                  </a:cubicBezTo>
                  <a:cubicBezTo>
                    <a:pt x="3283" y="4498"/>
                    <a:pt x="3256" y="4444"/>
                    <a:pt x="3202" y="4376"/>
                  </a:cubicBezTo>
                  <a:cubicBezTo>
                    <a:pt x="3162" y="4322"/>
                    <a:pt x="3094" y="4254"/>
                    <a:pt x="3094" y="4146"/>
                  </a:cubicBezTo>
                  <a:cubicBezTo>
                    <a:pt x="3094" y="3727"/>
                    <a:pt x="3094" y="3727"/>
                    <a:pt x="3094" y="3727"/>
                  </a:cubicBezTo>
                  <a:cubicBezTo>
                    <a:pt x="5984" y="3727"/>
                    <a:pt x="5984" y="3727"/>
                    <a:pt x="5984" y="3727"/>
                  </a:cubicBezTo>
                  <a:cubicBezTo>
                    <a:pt x="5984" y="2783"/>
                    <a:pt x="5984" y="2783"/>
                    <a:pt x="5984" y="2783"/>
                  </a:cubicBezTo>
                  <a:cubicBezTo>
                    <a:pt x="5836" y="2783"/>
                    <a:pt x="5836" y="2783"/>
                    <a:pt x="5836" y="2783"/>
                  </a:cubicBezTo>
                  <a:cubicBezTo>
                    <a:pt x="5822" y="2783"/>
                    <a:pt x="5795" y="2796"/>
                    <a:pt x="5714" y="2864"/>
                  </a:cubicBezTo>
                  <a:cubicBezTo>
                    <a:pt x="5633" y="2932"/>
                    <a:pt x="5525" y="2999"/>
                    <a:pt x="5377" y="2999"/>
                  </a:cubicBezTo>
                  <a:cubicBezTo>
                    <a:pt x="5242" y="2999"/>
                    <a:pt x="5107" y="2972"/>
                    <a:pt x="4999" y="2891"/>
                  </a:cubicBezTo>
                  <a:cubicBezTo>
                    <a:pt x="4891" y="2796"/>
                    <a:pt x="4810" y="2634"/>
                    <a:pt x="4810" y="2445"/>
                  </a:cubicBezTo>
                  <a:cubicBezTo>
                    <a:pt x="4810" y="2269"/>
                    <a:pt x="4877" y="2094"/>
                    <a:pt x="4985" y="2012"/>
                  </a:cubicBezTo>
                  <a:cubicBezTo>
                    <a:pt x="5107" y="1918"/>
                    <a:pt x="5242" y="1891"/>
                    <a:pt x="5377" y="1891"/>
                  </a:cubicBezTo>
                  <a:cubicBezTo>
                    <a:pt x="5511" y="1891"/>
                    <a:pt x="5633" y="1959"/>
                    <a:pt x="5701" y="2012"/>
                  </a:cubicBezTo>
                  <a:cubicBezTo>
                    <a:pt x="5795" y="2080"/>
                    <a:pt x="5795" y="2080"/>
                    <a:pt x="5809" y="2080"/>
                  </a:cubicBezTo>
                  <a:cubicBezTo>
                    <a:pt x="5984" y="2080"/>
                    <a:pt x="5984" y="2080"/>
                    <a:pt x="5984" y="2080"/>
                  </a:cubicBezTo>
                  <a:cubicBezTo>
                    <a:pt x="5984" y="1175"/>
                    <a:pt x="5984" y="1175"/>
                    <a:pt x="5984" y="1175"/>
                  </a:cubicBezTo>
                  <a:cubicBezTo>
                    <a:pt x="3742" y="1175"/>
                    <a:pt x="3742" y="1175"/>
                    <a:pt x="3742" y="1175"/>
                  </a:cubicBezTo>
                  <a:lnTo>
                    <a:pt x="3742" y="797"/>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5" name="Freeform 7"/>
            <p:cNvSpPr>
              <a:spLocks noChangeArrowheads="1"/>
            </p:cNvSpPr>
            <p:nvPr/>
          </p:nvSpPr>
          <p:spPr bwMode="auto">
            <a:xfrm>
              <a:off x="7787305" y="4500564"/>
              <a:ext cx="3565655" cy="2958042"/>
            </a:xfrm>
            <a:custGeom>
              <a:avLst/>
              <a:gdLst>
                <a:gd name="T0" fmla="*/ 3728 w 5944"/>
                <a:gd name="T1" fmla="*/ 797 h 4931"/>
                <a:gd name="T2" fmla="*/ 3728 w 5944"/>
                <a:gd name="T3" fmla="*/ 797 h 4931"/>
                <a:gd name="T4" fmla="*/ 3836 w 5944"/>
                <a:gd name="T5" fmla="*/ 554 h 4931"/>
                <a:gd name="T6" fmla="*/ 3917 w 5944"/>
                <a:gd name="T7" fmla="*/ 351 h 4931"/>
                <a:gd name="T8" fmla="*/ 3849 w 5944"/>
                <a:gd name="T9" fmla="*/ 108 h 4931"/>
                <a:gd name="T10" fmla="*/ 3593 w 5944"/>
                <a:gd name="T11" fmla="*/ 0 h 4931"/>
                <a:gd name="T12" fmla="*/ 3323 w 5944"/>
                <a:gd name="T13" fmla="*/ 108 h 4931"/>
                <a:gd name="T14" fmla="*/ 3255 w 5944"/>
                <a:gd name="T15" fmla="*/ 351 h 4931"/>
                <a:gd name="T16" fmla="*/ 3336 w 5944"/>
                <a:gd name="T17" fmla="*/ 554 h 4931"/>
                <a:gd name="T18" fmla="*/ 3471 w 5944"/>
                <a:gd name="T19" fmla="*/ 797 h 4931"/>
                <a:gd name="T20" fmla="*/ 3471 w 5944"/>
                <a:gd name="T21" fmla="*/ 810 h 4931"/>
                <a:gd name="T22" fmla="*/ 3471 w 5944"/>
                <a:gd name="T23" fmla="*/ 1175 h 4931"/>
                <a:gd name="T24" fmla="*/ 1228 w 5944"/>
                <a:gd name="T25" fmla="*/ 1175 h 4931"/>
                <a:gd name="T26" fmla="*/ 1228 w 5944"/>
                <a:gd name="T27" fmla="*/ 2310 h 4931"/>
                <a:gd name="T28" fmla="*/ 783 w 5944"/>
                <a:gd name="T29" fmla="*/ 2310 h 4931"/>
                <a:gd name="T30" fmla="*/ 553 w 5944"/>
                <a:gd name="T31" fmla="*/ 2188 h 4931"/>
                <a:gd name="T32" fmla="*/ 351 w 5944"/>
                <a:gd name="T33" fmla="*/ 2107 h 4931"/>
                <a:gd name="T34" fmla="*/ 108 w 5944"/>
                <a:gd name="T35" fmla="*/ 2188 h 4931"/>
                <a:gd name="T36" fmla="*/ 0 w 5944"/>
                <a:gd name="T37" fmla="*/ 2445 h 4931"/>
                <a:gd name="T38" fmla="*/ 108 w 5944"/>
                <a:gd name="T39" fmla="*/ 2715 h 4931"/>
                <a:gd name="T40" fmla="*/ 351 w 5944"/>
                <a:gd name="T41" fmla="*/ 2783 h 4931"/>
                <a:gd name="T42" fmla="*/ 553 w 5944"/>
                <a:gd name="T43" fmla="*/ 2702 h 4931"/>
                <a:gd name="T44" fmla="*/ 796 w 5944"/>
                <a:gd name="T45" fmla="*/ 2553 h 4931"/>
                <a:gd name="T46" fmla="*/ 796 w 5944"/>
                <a:gd name="T47" fmla="*/ 2553 h 4931"/>
                <a:gd name="T48" fmla="*/ 1228 w 5944"/>
                <a:gd name="T49" fmla="*/ 2553 h 4931"/>
                <a:gd name="T50" fmla="*/ 1228 w 5944"/>
                <a:gd name="T51" fmla="*/ 3727 h 4931"/>
                <a:gd name="T52" fmla="*/ 2444 w 5944"/>
                <a:gd name="T53" fmla="*/ 3727 h 4931"/>
                <a:gd name="T54" fmla="*/ 2444 w 5944"/>
                <a:gd name="T55" fmla="*/ 4133 h 4931"/>
                <a:gd name="T56" fmla="*/ 2444 w 5944"/>
                <a:gd name="T57" fmla="*/ 4133 h 4931"/>
                <a:gd name="T58" fmla="*/ 2309 w 5944"/>
                <a:gd name="T59" fmla="*/ 4376 h 4931"/>
                <a:gd name="T60" fmla="*/ 2228 w 5944"/>
                <a:gd name="T61" fmla="*/ 4578 h 4931"/>
                <a:gd name="T62" fmla="*/ 2296 w 5944"/>
                <a:gd name="T63" fmla="*/ 4822 h 4931"/>
                <a:gd name="T64" fmla="*/ 2566 w 5944"/>
                <a:gd name="T65" fmla="*/ 4930 h 4931"/>
                <a:gd name="T66" fmla="*/ 2822 w 5944"/>
                <a:gd name="T67" fmla="*/ 4822 h 4931"/>
                <a:gd name="T68" fmla="*/ 2904 w 5944"/>
                <a:gd name="T69" fmla="*/ 4578 h 4931"/>
                <a:gd name="T70" fmla="*/ 2822 w 5944"/>
                <a:gd name="T71" fmla="*/ 4376 h 4931"/>
                <a:gd name="T72" fmla="*/ 2701 w 5944"/>
                <a:gd name="T73" fmla="*/ 4146 h 4931"/>
                <a:gd name="T74" fmla="*/ 2701 w 5944"/>
                <a:gd name="T75" fmla="*/ 3727 h 4931"/>
                <a:gd name="T76" fmla="*/ 5281 w 5944"/>
                <a:gd name="T77" fmla="*/ 3727 h 4931"/>
                <a:gd name="T78" fmla="*/ 5943 w 5944"/>
                <a:gd name="T79" fmla="*/ 1175 h 4931"/>
                <a:gd name="T80" fmla="*/ 3728 w 5944"/>
                <a:gd name="T81" fmla="*/ 1175 h 4931"/>
                <a:gd name="T82" fmla="*/ 3728 w 5944"/>
                <a:gd name="T83" fmla="*/ 797 h 4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944" h="4931">
                  <a:moveTo>
                    <a:pt x="3728" y="797"/>
                  </a:moveTo>
                  <a:lnTo>
                    <a:pt x="3728" y="797"/>
                  </a:lnTo>
                  <a:cubicBezTo>
                    <a:pt x="3728" y="689"/>
                    <a:pt x="3795" y="621"/>
                    <a:pt x="3836" y="554"/>
                  </a:cubicBezTo>
                  <a:cubicBezTo>
                    <a:pt x="3890" y="486"/>
                    <a:pt x="3917" y="432"/>
                    <a:pt x="3917" y="351"/>
                  </a:cubicBezTo>
                  <a:cubicBezTo>
                    <a:pt x="3917" y="256"/>
                    <a:pt x="3903" y="162"/>
                    <a:pt x="3849" y="108"/>
                  </a:cubicBezTo>
                  <a:cubicBezTo>
                    <a:pt x="3809" y="40"/>
                    <a:pt x="3728" y="0"/>
                    <a:pt x="3593" y="0"/>
                  </a:cubicBezTo>
                  <a:cubicBezTo>
                    <a:pt x="3444" y="14"/>
                    <a:pt x="3363" y="54"/>
                    <a:pt x="3323" y="108"/>
                  </a:cubicBezTo>
                  <a:cubicBezTo>
                    <a:pt x="3269" y="162"/>
                    <a:pt x="3255" y="256"/>
                    <a:pt x="3255" y="351"/>
                  </a:cubicBezTo>
                  <a:cubicBezTo>
                    <a:pt x="3255" y="432"/>
                    <a:pt x="3282" y="486"/>
                    <a:pt x="3336" y="554"/>
                  </a:cubicBezTo>
                  <a:cubicBezTo>
                    <a:pt x="3390" y="621"/>
                    <a:pt x="3458" y="689"/>
                    <a:pt x="3471" y="797"/>
                  </a:cubicBezTo>
                  <a:cubicBezTo>
                    <a:pt x="3471" y="797"/>
                    <a:pt x="3471" y="797"/>
                    <a:pt x="3471" y="810"/>
                  </a:cubicBezTo>
                  <a:cubicBezTo>
                    <a:pt x="3471" y="1175"/>
                    <a:pt x="3471" y="1175"/>
                    <a:pt x="3471" y="1175"/>
                  </a:cubicBezTo>
                  <a:cubicBezTo>
                    <a:pt x="1228" y="1175"/>
                    <a:pt x="1228" y="1175"/>
                    <a:pt x="1228" y="1175"/>
                  </a:cubicBezTo>
                  <a:cubicBezTo>
                    <a:pt x="1228" y="2310"/>
                    <a:pt x="1228" y="2310"/>
                    <a:pt x="1228" y="2310"/>
                  </a:cubicBezTo>
                  <a:cubicBezTo>
                    <a:pt x="783" y="2310"/>
                    <a:pt x="783" y="2310"/>
                    <a:pt x="783" y="2310"/>
                  </a:cubicBezTo>
                  <a:cubicBezTo>
                    <a:pt x="675" y="2310"/>
                    <a:pt x="607" y="2242"/>
                    <a:pt x="553" y="2188"/>
                  </a:cubicBezTo>
                  <a:cubicBezTo>
                    <a:pt x="485" y="2148"/>
                    <a:pt x="431" y="2107"/>
                    <a:pt x="351" y="2107"/>
                  </a:cubicBezTo>
                  <a:cubicBezTo>
                    <a:pt x="257" y="2107"/>
                    <a:pt x="162" y="2134"/>
                    <a:pt x="108" y="2188"/>
                  </a:cubicBezTo>
                  <a:cubicBezTo>
                    <a:pt x="41" y="2229"/>
                    <a:pt x="0" y="2310"/>
                    <a:pt x="0" y="2445"/>
                  </a:cubicBezTo>
                  <a:cubicBezTo>
                    <a:pt x="0" y="2593"/>
                    <a:pt x="54" y="2661"/>
                    <a:pt x="108" y="2715"/>
                  </a:cubicBezTo>
                  <a:cubicBezTo>
                    <a:pt x="162" y="2756"/>
                    <a:pt x="257" y="2783"/>
                    <a:pt x="351" y="2783"/>
                  </a:cubicBezTo>
                  <a:cubicBezTo>
                    <a:pt x="431" y="2783"/>
                    <a:pt x="485" y="2742"/>
                    <a:pt x="553" y="2702"/>
                  </a:cubicBezTo>
                  <a:cubicBezTo>
                    <a:pt x="621" y="2648"/>
                    <a:pt x="688" y="2567"/>
                    <a:pt x="796" y="2553"/>
                  </a:cubicBezTo>
                  <a:lnTo>
                    <a:pt x="796" y="2553"/>
                  </a:lnTo>
                  <a:cubicBezTo>
                    <a:pt x="1228" y="2553"/>
                    <a:pt x="1228" y="2553"/>
                    <a:pt x="1228" y="2553"/>
                  </a:cubicBezTo>
                  <a:cubicBezTo>
                    <a:pt x="1228" y="3727"/>
                    <a:pt x="1228" y="3727"/>
                    <a:pt x="1228" y="3727"/>
                  </a:cubicBezTo>
                  <a:cubicBezTo>
                    <a:pt x="2444" y="3727"/>
                    <a:pt x="2444" y="3727"/>
                    <a:pt x="2444" y="3727"/>
                  </a:cubicBezTo>
                  <a:cubicBezTo>
                    <a:pt x="2444" y="4133"/>
                    <a:pt x="2444" y="4133"/>
                    <a:pt x="2444" y="4133"/>
                  </a:cubicBezTo>
                  <a:lnTo>
                    <a:pt x="2444" y="4133"/>
                  </a:lnTo>
                  <a:cubicBezTo>
                    <a:pt x="2444" y="4241"/>
                    <a:pt x="2363" y="4308"/>
                    <a:pt x="2309" y="4376"/>
                  </a:cubicBezTo>
                  <a:cubicBezTo>
                    <a:pt x="2269" y="4444"/>
                    <a:pt x="2228" y="4498"/>
                    <a:pt x="2228" y="4578"/>
                  </a:cubicBezTo>
                  <a:cubicBezTo>
                    <a:pt x="2228" y="4673"/>
                    <a:pt x="2241" y="4768"/>
                    <a:pt x="2296" y="4822"/>
                  </a:cubicBezTo>
                  <a:cubicBezTo>
                    <a:pt x="2350" y="4876"/>
                    <a:pt x="2417" y="4930"/>
                    <a:pt x="2566" y="4930"/>
                  </a:cubicBezTo>
                  <a:cubicBezTo>
                    <a:pt x="2701" y="4930"/>
                    <a:pt x="2782" y="4889"/>
                    <a:pt x="2822" y="4822"/>
                  </a:cubicBezTo>
                  <a:cubicBezTo>
                    <a:pt x="2876" y="4768"/>
                    <a:pt x="2904" y="4673"/>
                    <a:pt x="2904" y="4578"/>
                  </a:cubicBezTo>
                  <a:cubicBezTo>
                    <a:pt x="2904" y="4498"/>
                    <a:pt x="2863" y="4444"/>
                    <a:pt x="2822" y="4376"/>
                  </a:cubicBezTo>
                  <a:cubicBezTo>
                    <a:pt x="2768" y="4322"/>
                    <a:pt x="2701" y="4254"/>
                    <a:pt x="2701" y="4146"/>
                  </a:cubicBezTo>
                  <a:cubicBezTo>
                    <a:pt x="2701" y="3727"/>
                    <a:pt x="2701" y="3727"/>
                    <a:pt x="2701" y="3727"/>
                  </a:cubicBezTo>
                  <a:cubicBezTo>
                    <a:pt x="5281" y="3727"/>
                    <a:pt x="5281" y="3727"/>
                    <a:pt x="5281" y="3727"/>
                  </a:cubicBezTo>
                  <a:cubicBezTo>
                    <a:pt x="5943" y="1175"/>
                    <a:pt x="5943" y="1175"/>
                    <a:pt x="5943" y="1175"/>
                  </a:cubicBezTo>
                  <a:cubicBezTo>
                    <a:pt x="3728" y="1175"/>
                    <a:pt x="3728" y="1175"/>
                    <a:pt x="3728" y="1175"/>
                  </a:cubicBezTo>
                  <a:lnTo>
                    <a:pt x="3728" y="797"/>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6" name="Freeform 8"/>
            <p:cNvSpPr>
              <a:spLocks noChangeArrowheads="1"/>
            </p:cNvSpPr>
            <p:nvPr/>
          </p:nvSpPr>
          <p:spPr bwMode="auto">
            <a:xfrm>
              <a:off x="2973143" y="6892397"/>
              <a:ext cx="2375340" cy="1460500"/>
            </a:xfrm>
            <a:custGeom>
              <a:avLst/>
              <a:gdLst>
                <a:gd name="T0" fmla="*/ 2337 w 3959"/>
                <a:gd name="T1" fmla="*/ 162 h 2433"/>
                <a:gd name="T2" fmla="*/ 2337 w 3959"/>
                <a:gd name="T3" fmla="*/ 162 h 2433"/>
                <a:gd name="T4" fmla="*/ 2418 w 3959"/>
                <a:gd name="T5" fmla="*/ 270 h 2433"/>
                <a:gd name="T6" fmla="*/ 2540 w 3959"/>
                <a:gd name="T7" fmla="*/ 594 h 2433"/>
                <a:gd name="T8" fmla="*/ 2418 w 3959"/>
                <a:gd name="T9" fmla="*/ 986 h 2433"/>
                <a:gd name="T10" fmla="*/ 1972 w 3959"/>
                <a:gd name="T11" fmla="*/ 1162 h 2433"/>
                <a:gd name="T12" fmla="*/ 1540 w 3959"/>
                <a:gd name="T13" fmla="*/ 986 h 2433"/>
                <a:gd name="T14" fmla="*/ 1419 w 3959"/>
                <a:gd name="T15" fmla="*/ 594 h 2433"/>
                <a:gd name="T16" fmla="*/ 1553 w 3959"/>
                <a:gd name="T17" fmla="*/ 257 h 2433"/>
                <a:gd name="T18" fmla="*/ 1648 w 3959"/>
                <a:gd name="T19" fmla="*/ 135 h 2433"/>
                <a:gd name="T20" fmla="*/ 1648 w 3959"/>
                <a:gd name="T21" fmla="*/ 0 h 2433"/>
                <a:gd name="T22" fmla="*/ 0 w 3959"/>
                <a:gd name="T23" fmla="*/ 0 h 2433"/>
                <a:gd name="T24" fmla="*/ 513 w 3959"/>
                <a:gd name="T25" fmla="*/ 1811 h 2433"/>
                <a:gd name="T26" fmla="*/ 729 w 3959"/>
                <a:gd name="T27" fmla="*/ 2148 h 2433"/>
                <a:gd name="T28" fmla="*/ 729 w 3959"/>
                <a:gd name="T29" fmla="*/ 2148 h 2433"/>
                <a:gd name="T30" fmla="*/ 1297 w 3959"/>
                <a:gd name="T31" fmla="*/ 2432 h 2433"/>
                <a:gd name="T32" fmla="*/ 3958 w 3959"/>
                <a:gd name="T33" fmla="*/ 2432 h 2433"/>
                <a:gd name="T34" fmla="*/ 3958 w 3959"/>
                <a:gd name="T35" fmla="*/ 1554 h 2433"/>
                <a:gd name="T36" fmla="*/ 3810 w 3959"/>
                <a:gd name="T37" fmla="*/ 1554 h 2433"/>
                <a:gd name="T38" fmla="*/ 3688 w 3959"/>
                <a:gd name="T39" fmla="*/ 1635 h 2433"/>
                <a:gd name="T40" fmla="*/ 3351 w 3959"/>
                <a:gd name="T41" fmla="*/ 1770 h 2433"/>
                <a:gd name="T42" fmla="*/ 2972 w 3959"/>
                <a:gd name="T43" fmla="*/ 1648 h 2433"/>
                <a:gd name="T44" fmla="*/ 2783 w 3959"/>
                <a:gd name="T45" fmla="*/ 1216 h 2433"/>
                <a:gd name="T46" fmla="*/ 2958 w 3959"/>
                <a:gd name="T47" fmla="*/ 784 h 2433"/>
                <a:gd name="T48" fmla="*/ 3351 w 3959"/>
                <a:gd name="T49" fmla="*/ 662 h 2433"/>
                <a:gd name="T50" fmla="*/ 3675 w 3959"/>
                <a:gd name="T51" fmla="*/ 784 h 2433"/>
                <a:gd name="T52" fmla="*/ 3783 w 3959"/>
                <a:gd name="T53" fmla="*/ 851 h 2433"/>
                <a:gd name="T54" fmla="*/ 3958 w 3959"/>
                <a:gd name="T55" fmla="*/ 851 h 2433"/>
                <a:gd name="T56" fmla="*/ 3958 w 3959"/>
                <a:gd name="T57" fmla="*/ 0 h 2433"/>
                <a:gd name="T58" fmla="*/ 2337 w 3959"/>
                <a:gd name="T59" fmla="*/ 0 h 2433"/>
                <a:gd name="T60" fmla="*/ 2337 w 3959"/>
                <a:gd name="T61" fmla="*/ 162 h 2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959" h="2433">
                  <a:moveTo>
                    <a:pt x="2337" y="162"/>
                  </a:moveTo>
                  <a:lnTo>
                    <a:pt x="2337" y="162"/>
                  </a:lnTo>
                  <a:cubicBezTo>
                    <a:pt x="2337" y="176"/>
                    <a:pt x="2351" y="176"/>
                    <a:pt x="2418" y="270"/>
                  </a:cubicBezTo>
                  <a:cubicBezTo>
                    <a:pt x="2472" y="338"/>
                    <a:pt x="2540" y="460"/>
                    <a:pt x="2540" y="594"/>
                  </a:cubicBezTo>
                  <a:cubicBezTo>
                    <a:pt x="2540" y="730"/>
                    <a:pt x="2513" y="865"/>
                    <a:pt x="2418" y="986"/>
                  </a:cubicBezTo>
                  <a:cubicBezTo>
                    <a:pt x="2337" y="1094"/>
                    <a:pt x="2162" y="1162"/>
                    <a:pt x="1972" y="1162"/>
                  </a:cubicBezTo>
                  <a:cubicBezTo>
                    <a:pt x="1797" y="1162"/>
                    <a:pt x="1635" y="1081"/>
                    <a:pt x="1540" y="986"/>
                  </a:cubicBezTo>
                  <a:cubicBezTo>
                    <a:pt x="1445" y="865"/>
                    <a:pt x="1419" y="730"/>
                    <a:pt x="1419" y="594"/>
                  </a:cubicBezTo>
                  <a:cubicBezTo>
                    <a:pt x="1419" y="446"/>
                    <a:pt x="1499" y="338"/>
                    <a:pt x="1553" y="257"/>
                  </a:cubicBezTo>
                  <a:cubicBezTo>
                    <a:pt x="1621" y="176"/>
                    <a:pt x="1648" y="149"/>
                    <a:pt x="1648" y="135"/>
                  </a:cubicBezTo>
                  <a:cubicBezTo>
                    <a:pt x="1648" y="0"/>
                    <a:pt x="1648" y="0"/>
                    <a:pt x="1648" y="0"/>
                  </a:cubicBezTo>
                  <a:cubicBezTo>
                    <a:pt x="0" y="0"/>
                    <a:pt x="0" y="0"/>
                    <a:pt x="0" y="0"/>
                  </a:cubicBezTo>
                  <a:cubicBezTo>
                    <a:pt x="513" y="1811"/>
                    <a:pt x="513" y="1811"/>
                    <a:pt x="513" y="1811"/>
                  </a:cubicBezTo>
                  <a:cubicBezTo>
                    <a:pt x="554" y="1932"/>
                    <a:pt x="621" y="2053"/>
                    <a:pt x="729" y="2148"/>
                  </a:cubicBezTo>
                  <a:lnTo>
                    <a:pt x="729" y="2148"/>
                  </a:lnTo>
                  <a:cubicBezTo>
                    <a:pt x="865" y="2324"/>
                    <a:pt x="1081" y="2432"/>
                    <a:pt x="1297" y="2432"/>
                  </a:cubicBezTo>
                  <a:cubicBezTo>
                    <a:pt x="3958" y="2432"/>
                    <a:pt x="3958" y="2432"/>
                    <a:pt x="3958" y="2432"/>
                  </a:cubicBezTo>
                  <a:cubicBezTo>
                    <a:pt x="3958" y="1554"/>
                    <a:pt x="3958" y="1554"/>
                    <a:pt x="3958" y="1554"/>
                  </a:cubicBezTo>
                  <a:cubicBezTo>
                    <a:pt x="3810" y="1554"/>
                    <a:pt x="3810" y="1554"/>
                    <a:pt x="3810" y="1554"/>
                  </a:cubicBezTo>
                  <a:cubicBezTo>
                    <a:pt x="3796" y="1554"/>
                    <a:pt x="3769" y="1567"/>
                    <a:pt x="3688" y="1635"/>
                  </a:cubicBezTo>
                  <a:cubicBezTo>
                    <a:pt x="3607" y="1702"/>
                    <a:pt x="3499" y="1770"/>
                    <a:pt x="3351" y="1770"/>
                  </a:cubicBezTo>
                  <a:cubicBezTo>
                    <a:pt x="3215" y="1770"/>
                    <a:pt x="3080" y="1743"/>
                    <a:pt x="2972" y="1648"/>
                  </a:cubicBezTo>
                  <a:cubicBezTo>
                    <a:pt x="2864" y="1567"/>
                    <a:pt x="2783" y="1405"/>
                    <a:pt x="2783" y="1216"/>
                  </a:cubicBezTo>
                  <a:cubicBezTo>
                    <a:pt x="2783" y="1040"/>
                    <a:pt x="2864" y="865"/>
                    <a:pt x="2958" y="784"/>
                  </a:cubicBezTo>
                  <a:cubicBezTo>
                    <a:pt x="3080" y="689"/>
                    <a:pt x="3215" y="662"/>
                    <a:pt x="3351" y="662"/>
                  </a:cubicBezTo>
                  <a:cubicBezTo>
                    <a:pt x="3485" y="662"/>
                    <a:pt x="3607" y="730"/>
                    <a:pt x="3675" y="784"/>
                  </a:cubicBezTo>
                  <a:cubicBezTo>
                    <a:pt x="3769" y="851"/>
                    <a:pt x="3769" y="851"/>
                    <a:pt x="3783" y="851"/>
                  </a:cubicBezTo>
                  <a:cubicBezTo>
                    <a:pt x="3958" y="851"/>
                    <a:pt x="3958" y="851"/>
                    <a:pt x="3958" y="851"/>
                  </a:cubicBezTo>
                  <a:cubicBezTo>
                    <a:pt x="3958" y="0"/>
                    <a:pt x="3958" y="0"/>
                    <a:pt x="3958" y="0"/>
                  </a:cubicBezTo>
                  <a:cubicBezTo>
                    <a:pt x="2337" y="0"/>
                    <a:pt x="2337" y="0"/>
                    <a:pt x="2337" y="0"/>
                  </a:cubicBezTo>
                  <a:lnTo>
                    <a:pt x="2337" y="162"/>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7" name="Freeform 9"/>
            <p:cNvSpPr>
              <a:spLocks noChangeArrowheads="1"/>
            </p:cNvSpPr>
            <p:nvPr/>
          </p:nvSpPr>
          <p:spPr bwMode="auto">
            <a:xfrm>
              <a:off x="3597397" y="9599084"/>
              <a:ext cx="706254" cy="664105"/>
            </a:xfrm>
            <a:custGeom>
              <a:avLst/>
              <a:gdLst>
                <a:gd name="T0" fmla="*/ 608 w 1176"/>
                <a:gd name="T1" fmla="*/ 351 h 1109"/>
                <a:gd name="T2" fmla="*/ 608 w 1176"/>
                <a:gd name="T3" fmla="*/ 351 h 1109"/>
                <a:gd name="T4" fmla="*/ 365 w 1176"/>
                <a:gd name="T5" fmla="*/ 419 h 1109"/>
                <a:gd name="T6" fmla="*/ 149 w 1176"/>
                <a:gd name="T7" fmla="*/ 487 h 1109"/>
                <a:gd name="T8" fmla="*/ 14 w 1176"/>
                <a:gd name="T9" fmla="*/ 703 h 1109"/>
                <a:gd name="T10" fmla="*/ 122 w 1176"/>
                <a:gd name="T11" fmla="*/ 973 h 1109"/>
                <a:gd name="T12" fmla="*/ 379 w 1176"/>
                <a:gd name="T13" fmla="*/ 1108 h 1109"/>
                <a:gd name="T14" fmla="*/ 595 w 1176"/>
                <a:gd name="T15" fmla="*/ 1000 h 1109"/>
                <a:gd name="T16" fmla="*/ 689 w 1176"/>
                <a:gd name="T17" fmla="*/ 797 h 1109"/>
                <a:gd name="T18" fmla="*/ 784 w 1176"/>
                <a:gd name="T19" fmla="*/ 527 h 1109"/>
                <a:gd name="T20" fmla="*/ 797 w 1176"/>
                <a:gd name="T21" fmla="*/ 527 h 1109"/>
                <a:gd name="T22" fmla="*/ 1175 w 1176"/>
                <a:gd name="T23" fmla="*/ 189 h 1109"/>
                <a:gd name="T24" fmla="*/ 1014 w 1176"/>
                <a:gd name="T25" fmla="*/ 0 h 1109"/>
                <a:gd name="T26" fmla="*/ 608 w 1176"/>
                <a:gd name="T27" fmla="*/ 351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6" h="1109">
                  <a:moveTo>
                    <a:pt x="608" y="351"/>
                  </a:moveTo>
                  <a:lnTo>
                    <a:pt x="608" y="351"/>
                  </a:lnTo>
                  <a:cubicBezTo>
                    <a:pt x="527" y="419"/>
                    <a:pt x="433" y="406"/>
                    <a:pt x="365" y="419"/>
                  </a:cubicBezTo>
                  <a:cubicBezTo>
                    <a:pt x="284" y="433"/>
                    <a:pt x="216" y="433"/>
                    <a:pt x="149" y="487"/>
                  </a:cubicBezTo>
                  <a:cubicBezTo>
                    <a:pt x="81" y="554"/>
                    <a:pt x="27" y="622"/>
                    <a:pt x="14" y="703"/>
                  </a:cubicBezTo>
                  <a:cubicBezTo>
                    <a:pt x="0" y="784"/>
                    <a:pt x="27" y="865"/>
                    <a:pt x="122" y="973"/>
                  </a:cubicBezTo>
                  <a:cubicBezTo>
                    <a:pt x="216" y="1081"/>
                    <a:pt x="297" y="1108"/>
                    <a:pt x="379" y="1108"/>
                  </a:cubicBezTo>
                  <a:cubicBezTo>
                    <a:pt x="446" y="1095"/>
                    <a:pt x="527" y="1054"/>
                    <a:pt x="595" y="1000"/>
                  </a:cubicBezTo>
                  <a:cubicBezTo>
                    <a:pt x="662" y="946"/>
                    <a:pt x="676" y="878"/>
                    <a:pt x="689" y="797"/>
                  </a:cubicBezTo>
                  <a:cubicBezTo>
                    <a:pt x="703" y="716"/>
                    <a:pt x="703" y="608"/>
                    <a:pt x="784" y="527"/>
                  </a:cubicBezTo>
                  <a:cubicBezTo>
                    <a:pt x="784" y="527"/>
                    <a:pt x="784" y="527"/>
                    <a:pt x="797" y="527"/>
                  </a:cubicBezTo>
                  <a:cubicBezTo>
                    <a:pt x="1175" y="189"/>
                    <a:pt x="1175" y="189"/>
                    <a:pt x="1175" y="189"/>
                  </a:cubicBezTo>
                  <a:cubicBezTo>
                    <a:pt x="1014" y="0"/>
                    <a:pt x="1014" y="0"/>
                    <a:pt x="1014" y="0"/>
                  </a:cubicBezTo>
                  <a:lnTo>
                    <a:pt x="608" y="351"/>
                  </a:lnTo>
                </a:path>
              </a:pathLst>
            </a:custGeom>
            <a:solidFill>
              <a:schemeClr val="bg1">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8" name="Freeform 10"/>
            <p:cNvSpPr>
              <a:spLocks noChangeArrowheads="1"/>
            </p:cNvSpPr>
            <p:nvPr/>
          </p:nvSpPr>
          <p:spPr bwMode="auto">
            <a:xfrm>
              <a:off x="4771841" y="6892397"/>
              <a:ext cx="3541849" cy="1460500"/>
            </a:xfrm>
            <a:custGeom>
              <a:avLst/>
              <a:gdLst>
                <a:gd name="T0" fmla="*/ 5795 w 5904"/>
                <a:gd name="T1" fmla="*/ 946 h 2433"/>
                <a:gd name="T2" fmla="*/ 5795 w 5904"/>
                <a:gd name="T3" fmla="*/ 946 h 2433"/>
                <a:gd name="T4" fmla="*/ 5552 w 5904"/>
                <a:gd name="T5" fmla="*/ 878 h 2433"/>
                <a:gd name="T6" fmla="*/ 5350 w 5904"/>
                <a:gd name="T7" fmla="*/ 959 h 2433"/>
                <a:gd name="T8" fmla="*/ 5107 w 5904"/>
                <a:gd name="T9" fmla="*/ 1081 h 2433"/>
                <a:gd name="T10" fmla="*/ 4675 w 5904"/>
                <a:gd name="T11" fmla="*/ 1081 h 2433"/>
                <a:gd name="T12" fmla="*/ 4675 w 5904"/>
                <a:gd name="T13" fmla="*/ 0 h 2433"/>
                <a:gd name="T14" fmla="*/ 3310 w 5904"/>
                <a:gd name="T15" fmla="*/ 0 h 2433"/>
                <a:gd name="T16" fmla="*/ 3310 w 5904"/>
                <a:gd name="T17" fmla="*/ 162 h 2433"/>
                <a:gd name="T18" fmla="*/ 3378 w 5904"/>
                <a:gd name="T19" fmla="*/ 270 h 2433"/>
                <a:gd name="T20" fmla="*/ 3499 w 5904"/>
                <a:gd name="T21" fmla="*/ 594 h 2433"/>
                <a:gd name="T22" fmla="*/ 3391 w 5904"/>
                <a:gd name="T23" fmla="*/ 986 h 2433"/>
                <a:gd name="T24" fmla="*/ 2946 w 5904"/>
                <a:gd name="T25" fmla="*/ 1162 h 2433"/>
                <a:gd name="T26" fmla="*/ 2513 w 5904"/>
                <a:gd name="T27" fmla="*/ 986 h 2433"/>
                <a:gd name="T28" fmla="*/ 2391 w 5904"/>
                <a:gd name="T29" fmla="*/ 594 h 2433"/>
                <a:gd name="T30" fmla="*/ 2527 w 5904"/>
                <a:gd name="T31" fmla="*/ 257 h 2433"/>
                <a:gd name="T32" fmla="*/ 2621 w 5904"/>
                <a:gd name="T33" fmla="*/ 135 h 2433"/>
                <a:gd name="T34" fmla="*/ 2621 w 5904"/>
                <a:gd name="T35" fmla="*/ 0 h 2433"/>
                <a:gd name="T36" fmla="*/ 1230 w 5904"/>
                <a:gd name="T37" fmla="*/ 0 h 2433"/>
                <a:gd name="T38" fmla="*/ 1230 w 5904"/>
                <a:gd name="T39" fmla="*/ 1081 h 2433"/>
                <a:gd name="T40" fmla="*/ 784 w 5904"/>
                <a:gd name="T41" fmla="*/ 1081 h 2433"/>
                <a:gd name="T42" fmla="*/ 554 w 5904"/>
                <a:gd name="T43" fmla="*/ 959 h 2433"/>
                <a:gd name="T44" fmla="*/ 352 w 5904"/>
                <a:gd name="T45" fmla="*/ 878 h 2433"/>
                <a:gd name="T46" fmla="*/ 108 w 5904"/>
                <a:gd name="T47" fmla="*/ 946 h 2433"/>
                <a:gd name="T48" fmla="*/ 0 w 5904"/>
                <a:gd name="T49" fmla="*/ 1216 h 2433"/>
                <a:gd name="T50" fmla="*/ 108 w 5904"/>
                <a:gd name="T51" fmla="*/ 1486 h 2433"/>
                <a:gd name="T52" fmla="*/ 352 w 5904"/>
                <a:gd name="T53" fmla="*/ 1554 h 2433"/>
                <a:gd name="T54" fmla="*/ 554 w 5904"/>
                <a:gd name="T55" fmla="*/ 1472 h 2433"/>
                <a:gd name="T56" fmla="*/ 797 w 5904"/>
                <a:gd name="T57" fmla="*/ 1324 h 2433"/>
                <a:gd name="T58" fmla="*/ 797 w 5904"/>
                <a:gd name="T59" fmla="*/ 1324 h 2433"/>
                <a:gd name="T60" fmla="*/ 1230 w 5904"/>
                <a:gd name="T61" fmla="*/ 1324 h 2433"/>
                <a:gd name="T62" fmla="*/ 1230 w 5904"/>
                <a:gd name="T63" fmla="*/ 2432 h 2433"/>
                <a:gd name="T64" fmla="*/ 4675 w 5904"/>
                <a:gd name="T65" fmla="*/ 2432 h 2433"/>
                <a:gd name="T66" fmla="*/ 4675 w 5904"/>
                <a:gd name="T67" fmla="*/ 1324 h 2433"/>
                <a:gd name="T68" fmla="*/ 5093 w 5904"/>
                <a:gd name="T69" fmla="*/ 1324 h 2433"/>
                <a:gd name="T70" fmla="*/ 5107 w 5904"/>
                <a:gd name="T71" fmla="*/ 1324 h 2433"/>
                <a:gd name="T72" fmla="*/ 5350 w 5904"/>
                <a:gd name="T73" fmla="*/ 1472 h 2433"/>
                <a:gd name="T74" fmla="*/ 5552 w 5904"/>
                <a:gd name="T75" fmla="*/ 1554 h 2433"/>
                <a:gd name="T76" fmla="*/ 5795 w 5904"/>
                <a:gd name="T77" fmla="*/ 1486 h 2433"/>
                <a:gd name="T78" fmla="*/ 5890 w 5904"/>
                <a:gd name="T79" fmla="*/ 1216 h 2433"/>
                <a:gd name="T80" fmla="*/ 5795 w 5904"/>
                <a:gd name="T81" fmla="*/ 946 h 2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904" h="2433">
                  <a:moveTo>
                    <a:pt x="5795" y="946"/>
                  </a:moveTo>
                  <a:lnTo>
                    <a:pt x="5795" y="946"/>
                  </a:lnTo>
                  <a:cubicBezTo>
                    <a:pt x="5741" y="905"/>
                    <a:pt x="5647" y="878"/>
                    <a:pt x="5552" y="878"/>
                  </a:cubicBezTo>
                  <a:cubicBezTo>
                    <a:pt x="5471" y="878"/>
                    <a:pt x="5417" y="919"/>
                    <a:pt x="5350" y="959"/>
                  </a:cubicBezTo>
                  <a:cubicBezTo>
                    <a:pt x="5283" y="1013"/>
                    <a:pt x="5215" y="1081"/>
                    <a:pt x="5107" y="1081"/>
                  </a:cubicBezTo>
                  <a:cubicBezTo>
                    <a:pt x="4675" y="1081"/>
                    <a:pt x="4675" y="1081"/>
                    <a:pt x="4675" y="1081"/>
                  </a:cubicBezTo>
                  <a:cubicBezTo>
                    <a:pt x="4675" y="0"/>
                    <a:pt x="4675" y="0"/>
                    <a:pt x="4675" y="0"/>
                  </a:cubicBezTo>
                  <a:cubicBezTo>
                    <a:pt x="3310" y="0"/>
                    <a:pt x="3310" y="0"/>
                    <a:pt x="3310" y="0"/>
                  </a:cubicBezTo>
                  <a:cubicBezTo>
                    <a:pt x="3310" y="162"/>
                    <a:pt x="3310" y="162"/>
                    <a:pt x="3310" y="162"/>
                  </a:cubicBezTo>
                  <a:cubicBezTo>
                    <a:pt x="3310" y="176"/>
                    <a:pt x="3324" y="176"/>
                    <a:pt x="3378" y="270"/>
                  </a:cubicBezTo>
                  <a:cubicBezTo>
                    <a:pt x="3432" y="338"/>
                    <a:pt x="3499" y="460"/>
                    <a:pt x="3499" y="594"/>
                  </a:cubicBezTo>
                  <a:cubicBezTo>
                    <a:pt x="3499" y="730"/>
                    <a:pt x="3486" y="865"/>
                    <a:pt x="3391" y="986"/>
                  </a:cubicBezTo>
                  <a:cubicBezTo>
                    <a:pt x="3297" y="1094"/>
                    <a:pt x="3134" y="1162"/>
                    <a:pt x="2946" y="1162"/>
                  </a:cubicBezTo>
                  <a:cubicBezTo>
                    <a:pt x="2756" y="1162"/>
                    <a:pt x="2594" y="1081"/>
                    <a:pt x="2513" y="986"/>
                  </a:cubicBezTo>
                  <a:cubicBezTo>
                    <a:pt x="2419" y="865"/>
                    <a:pt x="2391" y="730"/>
                    <a:pt x="2391" y="594"/>
                  </a:cubicBezTo>
                  <a:cubicBezTo>
                    <a:pt x="2391" y="446"/>
                    <a:pt x="2473" y="338"/>
                    <a:pt x="2527" y="257"/>
                  </a:cubicBezTo>
                  <a:cubicBezTo>
                    <a:pt x="2594" y="176"/>
                    <a:pt x="2607" y="149"/>
                    <a:pt x="2621" y="135"/>
                  </a:cubicBezTo>
                  <a:cubicBezTo>
                    <a:pt x="2621" y="0"/>
                    <a:pt x="2621" y="0"/>
                    <a:pt x="2621" y="0"/>
                  </a:cubicBezTo>
                  <a:cubicBezTo>
                    <a:pt x="1230" y="0"/>
                    <a:pt x="1230" y="0"/>
                    <a:pt x="1230" y="0"/>
                  </a:cubicBezTo>
                  <a:cubicBezTo>
                    <a:pt x="1230" y="1081"/>
                    <a:pt x="1230" y="1081"/>
                    <a:pt x="1230" y="1081"/>
                  </a:cubicBezTo>
                  <a:cubicBezTo>
                    <a:pt x="784" y="1081"/>
                    <a:pt x="784" y="1081"/>
                    <a:pt x="784" y="1081"/>
                  </a:cubicBezTo>
                  <a:cubicBezTo>
                    <a:pt x="676" y="1081"/>
                    <a:pt x="608" y="1013"/>
                    <a:pt x="554" y="959"/>
                  </a:cubicBezTo>
                  <a:cubicBezTo>
                    <a:pt x="486" y="919"/>
                    <a:pt x="419" y="878"/>
                    <a:pt x="352" y="878"/>
                  </a:cubicBezTo>
                  <a:cubicBezTo>
                    <a:pt x="257" y="878"/>
                    <a:pt x="162" y="905"/>
                    <a:pt x="108" y="946"/>
                  </a:cubicBezTo>
                  <a:cubicBezTo>
                    <a:pt x="41" y="1000"/>
                    <a:pt x="0" y="1081"/>
                    <a:pt x="0" y="1216"/>
                  </a:cubicBezTo>
                  <a:cubicBezTo>
                    <a:pt x="0" y="1364"/>
                    <a:pt x="54" y="1432"/>
                    <a:pt x="108" y="1486"/>
                  </a:cubicBezTo>
                  <a:cubicBezTo>
                    <a:pt x="162" y="1527"/>
                    <a:pt x="244" y="1554"/>
                    <a:pt x="352" y="1554"/>
                  </a:cubicBezTo>
                  <a:cubicBezTo>
                    <a:pt x="432" y="1554"/>
                    <a:pt x="486" y="1513"/>
                    <a:pt x="554" y="1472"/>
                  </a:cubicBezTo>
                  <a:cubicBezTo>
                    <a:pt x="622" y="1418"/>
                    <a:pt x="689" y="1338"/>
                    <a:pt x="797" y="1324"/>
                  </a:cubicBezTo>
                  <a:lnTo>
                    <a:pt x="797" y="1324"/>
                  </a:lnTo>
                  <a:cubicBezTo>
                    <a:pt x="1230" y="1324"/>
                    <a:pt x="1230" y="1324"/>
                    <a:pt x="1230" y="1324"/>
                  </a:cubicBezTo>
                  <a:cubicBezTo>
                    <a:pt x="1230" y="2432"/>
                    <a:pt x="1230" y="2432"/>
                    <a:pt x="1230" y="2432"/>
                  </a:cubicBezTo>
                  <a:cubicBezTo>
                    <a:pt x="4675" y="2432"/>
                    <a:pt x="4675" y="2432"/>
                    <a:pt x="4675" y="2432"/>
                  </a:cubicBezTo>
                  <a:cubicBezTo>
                    <a:pt x="4675" y="1324"/>
                    <a:pt x="4675" y="1324"/>
                    <a:pt x="4675" y="1324"/>
                  </a:cubicBezTo>
                  <a:cubicBezTo>
                    <a:pt x="5093" y="1324"/>
                    <a:pt x="5093" y="1324"/>
                    <a:pt x="5093" y="1324"/>
                  </a:cubicBezTo>
                  <a:cubicBezTo>
                    <a:pt x="5107" y="1324"/>
                    <a:pt x="5107" y="1324"/>
                    <a:pt x="5107" y="1324"/>
                  </a:cubicBezTo>
                  <a:cubicBezTo>
                    <a:pt x="5215" y="1338"/>
                    <a:pt x="5283" y="1418"/>
                    <a:pt x="5350" y="1472"/>
                  </a:cubicBezTo>
                  <a:cubicBezTo>
                    <a:pt x="5417" y="1513"/>
                    <a:pt x="5471" y="1554"/>
                    <a:pt x="5552" y="1554"/>
                  </a:cubicBezTo>
                  <a:cubicBezTo>
                    <a:pt x="5647" y="1554"/>
                    <a:pt x="5727" y="1527"/>
                    <a:pt x="5795" y="1486"/>
                  </a:cubicBezTo>
                  <a:cubicBezTo>
                    <a:pt x="5849" y="1432"/>
                    <a:pt x="5890" y="1364"/>
                    <a:pt x="5890" y="1216"/>
                  </a:cubicBezTo>
                  <a:cubicBezTo>
                    <a:pt x="5903" y="1081"/>
                    <a:pt x="5862" y="1000"/>
                    <a:pt x="5795" y="946"/>
                  </a:cubicBez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39" name="Freeform 11"/>
            <p:cNvSpPr>
              <a:spLocks noChangeArrowheads="1"/>
            </p:cNvSpPr>
            <p:nvPr/>
          </p:nvSpPr>
          <p:spPr bwMode="auto">
            <a:xfrm>
              <a:off x="9271232" y="9599084"/>
              <a:ext cx="698318" cy="664105"/>
            </a:xfrm>
            <a:custGeom>
              <a:avLst/>
              <a:gdLst>
                <a:gd name="T0" fmla="*/ 608 w 1163"/>
                <a:gd name="T1" fmla="*/ 351 h 1109"/>
                <a:gd name="T2" fmla="*/ 608 w 1163"/>
                <a:gd name="T3" fmla="*/ 351 h 1109"/>
                <a:gd name="T4" fmla="*/ 351 w 1163"/>
                <a:gd name="T5" fmla="*/ 419 h 1109"/>
                <a:gd name="T6" fmla="*/ 149 w 1163"/>
                <a:gd name="T7" fmla="*/ 487 h 1109"/>
                <a:gd name="T8" fmla="*/ 14 w 1163"/>
                <a:gd name="T9" fmla="*/ 703 h 1109"/>
                <a:gd name="T10" fmla="*/ 108 w 1163"/>
                <a:gd name="T11" fmla="*/ 973 h 1109"/>
                <a:gd name="T12" fmla="*/ 365 w 1163"/>
                <a:gd name="T13" fmla="*/ 1108 h 1109"/>
                <a:gd name="T14" fmla="*/ 595 w 1163"/>
                <a:gd name="T15" fmla="*/ 1000 h 1109"/>
                <a:gd name="T16" fmla="*/ 690 w 1163"/>
                <a:gd name="T17" fmla="*/ 797 h 1109"/>
                <a:gd name="T18" fmla="*/ 784 w 1163"/>
                <a:gd name="T19" fmla="*/ 527 h 1109"/>
                <a:gd name="T20" fmla="*/ 784 w 1163"/>
                <a:gd name="T21" fmla="*/ 527 h 1109"/>
                <a:gd name="T22" fmla="*/ 1162 w 1163"/>
                <a:gd name="T23" fmla="*/ 189 h 1109"/>
                <a:gd name="T24" fmla="*/ 1000 w 1163"/>
                <a:gd name="T25" fmla="*/ 0 h 1109"/>
                <a:gd name="T26" fmla="*/ 608 w 1163"/>
                <a:gd name="T27" fmla="*/ 351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3" h="1109">
                  <a:moveTo>
                    <a:pt x="608" y="351"/>
                  </a:moveTo>
                  <a:lnTo>
                    <a:pt x="608" y="351"/>
                  </a:lnTo>
                  <a:cubicBezTo>
                    <a:pt x="527" y="419"/>
                    <a:pt x="433" y="406"/>
                    <a:pt x="351" y="419"/>
                  </a:cubicBezTo>
                  <a:cubicBezTo>
                    <a:pt x="271" y="433"/>
                    <a:pt x="203" y="433"/>
                    <a:pt x="149" y="487"/>
                  </a:cubicBezTo>
                  <a:cubicBezTo>
                    <a:pt x="81" y="554"/>
                    <a:pt x="27" y="622"/>
                    <a:pt x="14" y="703"/>
                  </a:cubicBezTo>
                  <a:cubicBezTo>
                    <a:pt x="0" y="784"/>
                    <a:pt x="14" y="865"/>
                    <a:pt x="108" y="973"/>
                  </a:cubicBezTo>
                  <a:cubicBezTo>
                    <a:pt x="203" y="1081"/>
                    <a:pt x="284" y="1108"/>
                    <a:pt x="365" y="1108"/>
                  </a:cubicBezTo>
                  <a:cubicBezTo>
                    <a:pt x="446" y="1095"/>
                    <a:pt x="514" y="1054"/>
                    <a:pt x="595" y="1000"/>
                  </a:cubicBezTo>
                  <a:cubicBezTo>
                    <a:pt x="649" y="946"/>
                    <a:pt x="676" y="878"/>
                    <a:pt x="690" y="797"/>
                  </a:cubicBezTo>
                  <a:cubicBezTo>
                    <a:pt x="703" y="716"/>
                    <a:pt x="703" y="608"/>
                    <a:pt x="784" y="527"/>
                  </a:cubicBezTo>
                  <a:lnTo>
                    <a:pt x="784" y="527"/>
                  </a:lnTo>
                  <a:cubicBezTo>
                    <a:pt x="1162" y="189"/>
                    <a:pt x="1162" y="189"/>
                    <a:pt x="1162" y="189"/>
                  </a:cubicBezTo>
                  <a:cubicBezTo>
                    <a:pt x="1000" y="0"/>
                    <a:pt x="1000" y="0"/>
                    <a:pt x="1000" y="0"/>
                  </a:cubicBezTo>
                  <a:lnTo>
                    <a:pt x="608" y="351"/>
                  </a:lnTo>
                </a:path>
              </a:pathLst>
            </a:custGeom>
            <a:solidFill>
              <a:schemeClr val="bg1">
                <a:lumMod val="7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40" name="Freeform 12"/>
            <p:cNvSpPr>
              <a:spLocks noChangeArrowheads="1"/>
            </p:cNvSpPr>
            <p:nvPr/>
          </p:nvSpPr>
          <p:spPr bwMode="auto">
            <a:xfrm>
              <a:off x="7731758" y="6892397"/>
              <a:ext cx="3184754" cy="1460500"/>
            </a:xfrm>
            <a:custGeom>
              <a:avLst/>
              <a:gdLst>
                <a:gd name="T0" fmla="*/ 3026 w 5310"/>
                <a:gd name="T1" fmla="*/ 162 h 2433"/>
                <a:gd name="T2" fmla="*/ 3026 w 5310"/>
                <a:gd name="T3" fmla="*/ 162 h 2433"/>
                <a:gd name="T4" fmla="*/ 3093 w 5310"/>
                <a:gd name="T5" fmla="*/ 270 h 2433"/>
                <a:gd name="T6" fmla="*/ 3215 w 5310"/>
                <a:gd name="T7" fmla="*/ 594 h 2433"/>
                <a:gd name="T8" fmla="*/ 3093 w 5310"/>
                <a:gd name="T9" fmla="*/ 986 h 2433"/>
                <a:gd name="T10" fmla="*/ 2661 w 5310"/>
                <a:gd name="T11" fmla="*/ 1162 h 2433"/>
                <a:gd name="T12" fmla="*/ 2215 w 5310"/>
                <a:gd name="T13" fmla="*/ 986 h 2433"/>
                <a:gd name="T14" fmla="*/ 2107 w 5310"/>
                <a:gd name="T15" fmla="*/ 594 h 2433"/>
                <a:gd name="T16" fmla="*/ 2242 w 5310"/>
                <a:gd name="T17" fmla="*/ 257 h 2433"/>
                <a:gd name="T18" fmla="*/ 2323 w 5310"/>
                <a:gd name="T19" fmla="*/ 135 h 2433"/>
                <a:gd name="T20" fmla="*/ 2323 w 5310"/>
                <a:gd name="T21" fmla="*/ 0 h 2433"/>
                <a:gd name="T22" fmla="*/ 0 w 5310"/>
                <a:gd name="T23" fmla="*/ 0 h 2433"/>
                <a:gd name="T24" fmla="*/ 0 w 5310"/>
                <a:gd name="T25" fmla="*/ 851 h 2433"/>
                <a:gd name="T26" fmla="*/ 176 w 5310"/>
                <a:gd name="T27" fmla="*/ 851 h 2433"/>
                <a:gd name="T28" fmla="*/ 298 w 5310"/>
                <a:gd name="T29" fmla="*/ 784 h 2433"/>
                <a:gd name="T30" fmla="*/ 621 w 5310"/>
                <a:gd name="T31" fmla="*/ 662 h 2433"/>
                <a:gd name="T32" fmla="*/ 999 w 5310"/>
                <a:gd name="T33" fmla="*/ 784 h 2433"/>
                <a:gd name="T34" fmla="*/ 1188 w 5310"/>
                <a:gd name="T35" fmla="*/ 1216 h 2433"/>
                <a:gd name="T36" fmla="*/ 999 w 5310"/>
                <a:gd name="T37" fmla="*/ 1648 h 2433"/>
                <a:gd name="T38" fmla="*/ 621 w 5310"/>
                <a:gd name="T39" fmla="*/ 1770 h 2433"/>
                <a:gd name="T40" fmla="*/ 284 w 5310"/>
                <a:gd name="T41" fmla="*/ 1635 h 2433"/>
                <a:gd name="T42" fmla="*/ 149 w 5310"/>
                <a:gd name="T43" fmla="*/ 1554 h 2433"/>
                <a:gd name="T44" fmla="*/ 0 w 5310"/>
                <a:gd name="T45" fmla="*/ 1554 h 2433"/>
                <a:gd name="T46" fmla="*/ 0 w 5310"/>
                <a:gd name="T47" fmla="*/ 2432 h 2433"/>
                <a:gd name="T48" fmla="*/ 4160 w 5310"/>
                <a:gd name="T49" fmla="*/ 2432 h 2433"/>
                <a:gd name="T50" fmla="*/ 4809 w 5310"/>
                <a:gd name="T51" fmla="*/ 1973 h 2433"/>
                <a:gd name="T52" fmla="*/ 5309 w 5310"/>
                <a:gd name="T53" fmla="*/ 0 h 2433"/>
                <a:gd name="T54" fmla="*/ 3026 w 5310"/>
                <a:gd name="T55" fmla="*/ 0 h 2433"/>
                <a:gd name="T56" fmla="*/ 3026 w 5310"/>
                <a:gd name="T57" fmla="*/ 162 h 2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10" h="2433">
                  <a:moveTo>
                    <a:pt x="3026" y="162"/>
                  </a:moveTo>
                  <a:lnTo>
                    <a:pt x="3026" y="162"/>
                  </a:lnTo>
                  <a:cubicBezTo>
                    <a:pt x="3026" y="176"/>
                    <a:pt x="3026" y="176"/>
                    <a:pt x="3093" y="270"/>
                  </a:cubicBezTo>
                  <a:cubicBezTo>
                    <a:pt x="3147" y="338"/>
                    <a:pt x="3215" y="460"/>
                    <a:pt x="3215" y="594"/>
                  </a:cubicBezTo>
                  <a:cubicBezTo>
                    <a:pt x="3215" y="730"/>
                    <a:pt x="3188" y="865"/>
                    <a:pt x="3093" y="986"/>
                  </a:cubicBezTo>
                  <a:cubicBezTo>
                    <a:pt x="3012" y="1094"/>
                    <a:pt x="2837" y="1162"/>
                    <a:pt x="2661" y="1162"/>
                  </a:cubicBezTo>
                  <a:cubicBezTo>
                    <a:pt x="2472" y="1162"/>
                    <a:pt x="2310" y="1081"/>
                    <a:pt x="2215" y="986"/>
                  </a:cubicBezTo>
                  <a:cubicBezTo>
                    <a:pt x="2121" y="865"/>
                    <a:pt x="2107" y="730"/>
                    <a:pt x="2107" y="594"/>
                  </a:cubicBezTo>
                  <a:cubicBezTo>
                    <a:pt x="2107" y="446"/>
                    <a:pt x="2175" y="338"/>
                    <a:pt x="2242" y="257"/>
                  </a:cubicBezTo>
                  <a:cubicBezTo>
                    <a:pt x="2310" y="176"/>
                    <a:pt x="2323" y="149"/>
                    <a:pt x="2323" y="135"/>
                  </a:cubicBezTo>
                  <a:cubicBezTo>
                    <a:pt x="2323" y="0"/>
                    <a:pt x="2323" y="0"/>
                    <a:pt x="2323" y="0"/>
                  </a:cubicBezTo>
                  <a:cubicBezTo>
                    <a:pt x="0" y="0"/>
                    <a:pt x="0" y="0"/>
                    <a:pt x="0" y="0"/>
                  </a:cubicBezTo>
                  <a:cubicBezTo>
                    <a:pt x="0" y="851"/>
                    <a:pt x="0" y="851"/>
                    <a:pt x="0" y="851"/>
                  </a:cubicBezTo>
                  <a:cubicBezTo>
                    <a:pt x="176" y="851"/>
                    <a:pt x="176" y="851"/>
                    <a:pt x="176" y="851"/>
                  </a:cubicBezTo>
                  <a:cubicBezTo>
                    <a:pt x="203" y="851"/>
                    <a:pt x="203" y="851"/>
                    <a:pt x="298" y="784"/>
                  </a:cubicBezTo>
                  <a:cubicBezTo>
                    <a:pt x="365" y="730"/>
                    <a:pt x="472" y="662"/>
                    <a:pt x="621" y="662"/>
                  </a:cubicBezTo>
                  <a:cubicBezTo>
                    <a:pt x="742" y="662"/>
                    <a:pt x="891" y="689"/>
                    <a:pt x="999" y="784"/>
                  </a:cubicBezTo>
                  <a:cubicBezTo>
                    <a:pt x="1107" y="865"/>
                    <a:pt x="1188" y="1040"/>
                    <a:pt x="1188" y="1216"/>
                  </a:cubicBezTo>
                  <a:cubicBezTo>
                    <a:pt x="1188" y="1405"/>
                    <a:pt x="1107" y="1567"/>
                    <a:pt x="999" y="1648"/>
                  </a:cubicBezTo>
                  <a:cubicBezTo>
                    <a:pt x="891" y="1743"/>
                    <a:pt x="756" y="1770"/>
                    <a:pt x="621" y="1770"/>
                  </a:cubicBezTo>
                  <a:cubicBezTo>
                    <a:pt x="472" y="1770"/>
                    <a:pt x="352" y="1702"/>
                    <a:pt x="284" y="1635"/>
                  </a:cubicBezTo>
                  <a:cubicBezTo>
                    <a:pt x="190" y="1567"/>
                    <a:pt x="176" y="1554"/>
                    <a:pt x="149" y="1554"/>
                  </a:cubicBezTo>
                  <a:cubicBezTo>
                    <a:pt x="0" y="1554"/>
                    <a:pt x="0" y="1554"/>
                    <a:pt x="0" y="1554"/>
                  </a:cubicBezTo>
                  <a:cubicBezTo>
                    <a:pt x="0" y="2432"/>
                    <a:pt x="0" y="2432"/>
                    <a:pt x="0" y="2432"/>
                  </a:cubicBezTo>
                  <a:cubicBezTo>
                    <a:pt x="4160" y="2432"/>
                    <a:pt x="4160" y="2432"/>
                    <a:pt x="4160" y="2432"/>
                  </a:cubicBezTo>
                  <a:cubicBezTo>
                    <a:pt x="4444" y="2432"/>
                    <a:pt x="4715" y="2229"/>
                    <a:pt x="4809" y="1973"/>
                  </a:cubicBezTo>
                  <a:cubicBezTo>
                    <a:pt x="5309" y="0"/>
                    <a:pt x="5309" y="0"/>
                    <a:pt x="5309" y="0"/>
                  </a:cubicBezTo>
                  <a:cubicBezTo>
                    <a:pt x="3026" y="0"/>
                    <a:pt x="3026" y="0"/>
                    <a:pt x="3026" y="0"/>
                  </a:cubicBezTo>
                  <a:lnTo>
                    <a:pt x="3026" y="162"/>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41" name="Freeform 13"/>
            <p:cNvSpPr>
              <a:spLocks noChangeArrowheads="1"/>
            </p:cNvSpPr>
            <p:nvPr/>
          </p:nvSpPr>
          <p:spPr bwMode="auto">
            <a:xfrm>
              <a:off x="2608112" y="8585731"/>
              <a:ext cx="2690113" cy="2693458"/>
            </a:xfrm>
            <a:custGeom>
              <a:avLst/>
              <a:gdLst>
                <a:gd name="T0" fmla="*/ 2243 w 4486"/>
                <a:gd name="T1" fmla="*/ 0 h 4487"/>
                <a:gd name="T2" fmla="*/ 2243 w 4486"/>
                <a:gd name="T3" fmla="*/ 0 h 4487"/>
                <a:gd name="T4" fmla="*/ 0 w 4486"/>
                <a:gd name="T5" fmla="*/ 2243 h 4487"/>
                <a:gd name="T6" fmla="*/ 2243 w 4486"/>
                <a:gd name="T7" fmla="*/ 4486 h 4487"/>
                <a:gd name="T8" fmla="*/ 4485 w 4486"/>
                <a:gd name="T9" fmla="*/ 2243 h 4487"/>
                <a:gd name="T10" fmla="*/ 2243 w 4486"/>
                <a:gd name="T11" fmla="*/ 0 h 4487"/>
                <a:gd name="T12" fmla="*/ 2972 w 4486"/>
                <a:gd name="T13" fmla="*/ 2040 h 4487"/>
                <a:gd name="T14" fmla="*/ 2972 w 4486"/>
                <a:gd name="T15" fmla="*/ 2040 h 4487"/>
                <a:gd name="T16" fmla="*/ 2972 w 4486"/>
                <a:gd name="T17" fmla="*/ 2040 h 4487"/>
                <a:gd name="T18" fmla="*/ 2594 w 4486"/>
                <a:gd name="T19" fmla="*/ 2378 h 4487"/>
                <a:gd name="T20" fmla="*/ 2554 w 4486"/>
                <a:gd name="T21" fmla="*/ 2527 h 4487"/>
                <a:gd name="T22" fmla="*/ 2391 w 4486"/>
                <a:gd name="T23" fmla="*/ 2851 h 4487"/>
                <a:gd name="T24" fmla="*/ 2027 w 4486"/>
                <a:gd name="T25" fmla="*/ 3013 h 4487"/>
                <a:gd name="T26" fmla="*/ 1608 w 4486"/>
                <a:gd name="T27" fmla="*/ 2810 h 4487"/>
                <a:gd name="T28" fmla="*/ 1445 w 4486"/>
                <a:gd name="T29" fmla="*/ 2351 h 4487"/>
                <a:gd name="T30" fmla="*/ 1662 w 4486"/>
                <a:gd name="T31" fmla="*/ 2014 h 4487"/>
                <a:gd name="T32" fmla="*/ 1986 w 4486"/>
                <a:gd name="T33" fmla="*/ 1892 h 4487"/>
                <a:gd name="T34" fmla="*/ 2121 w 4486"/>
                <a:gd name="T35" fmla="*/ 1865 h 4487"/>
                <a:gd name="T36" fmla="*/ 2513 w 4486"/>
                <a:gd name="T37" fmla="*/ 1527 h 4487"/>
                <a:gd name="T38" fmla="*/ 2648 w 4486"/>
                <a:gd name="T39" fmla="*/ 1473 h 4487"/>
                <a:gd name="T40" fmla="*/ 2823 w 4486"/>
                <a:gd name="T41" fmla="*/ 1541 h 4487"/>
                <a:gd name="T42" fmla="*/ 2986 w 4486"/>
                <a:gd name="T43" fmla="*/ 1730 h 4487"/>
                <a:gd name="T44" fmla="*/ 2972 w 4486"/>
                <a:gd name="T45" fmla="*/ 2040 h 4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86" h="4487">
                  <a:moveTo>
                    <a:pt x="2243" y="0"/>
                  </a:moveTo>
                  <a:lnTo>
                    <a:pt x="2243" y="0"/>
                  </a:lnTo>
                  <a:cubicBezTo>
                    <a:pt x="1000" y="0"/>
                    <a:pt x="0" y="1000"/>
                    <a:pt x="0" y="2243"/>
                  </a:cubicBezTo>
                  <a:cubicBezTo>
                    <a:pt x="0" y="3486"/>
                    <a:pt x="1000" y="4486"/>
                    <a:pt x="2243" y="4486"/>
                  </a:cubicBezTo>
                  <a:cubicBezTo>
                    <a:pt x="3486" y="4486"/>
                    <a:pt x="4485" y="3486"/>
                    <a:pt x="4485" y="2243"/>
                  </a:cubicBezTo>
                  <a:cubicBezTo>
                    <a:pt x="4485" y="1000"/>
                    <a:pt x="3486" y="0"/>
                    <a:pt x="2243" y="0"/>
                  </a:cubicBezTo>
                  <a:close/>
                  <a:moveTo>
                    <a:pt x="2972" y="2040"/>
                  </a:moveTo>
                  <a:lnTo>
                    <a:pt x="2972" y="2040"/>
                  </a:lnTo>
                  <a:lnTo>
                    <a:pt x="2972" y="2040"/>
                  </a:lnTo>
                  <a:cubicBezTo>
                    <a:pt x="2594" y="2378"/>
                    <a:pt x="2594" y="2378"/>
                    <a:pt x="2594" y="2378"/>
                  </a:cubicBezTo>
                  <a:cubicBezTo>
                    <a:pt x="2580" y="2392"/>
                    <a:pt x="2580" y="2419"/>
                    <a:pt x="2554" y="2527"/>
                  </a:cubicBezTo>
                  <a:cubicBezTo>
                    <a:pt x="2540" y="2621"/>
                    <a:pt x="2499" y="2756"/>
                    <a:pt x="2391" y="2851"/>
                  </a:cubicBezTo>
                  <a:cubicBezTo>
                    <a:pt x="2297" y="2932"/>
                    <a:pt x="2175" y="3000"/>
                    <a:pt x="2027" y="3013"/>
                  </a:cubicBezTo>
                  <a:cubicBezTo>
                    <a:pt x="1891" y="3013"/>
                    <a:pt x="1729" y="2946"/>
                    <a:pt x="1608" y="2810"/>
                  </a:cubicBezTo>
                  <a:cubicBezTo>
                    <a:pt x="1473" y="2676"/>
                    <a:pt x="1419" y="2486"/>
                    <a:pt x="1445" y="2351"/>
                  </a:cubicBezTo>
                  <a:cubicBezTo>
                    <a:pt x="1473" y="2203"/>
                    <a:pt x="1554" y="2095"/>
                    <a:pt x="1662" y="2014"/>
                  </a:cubicBezTo>
                  <a:cubicBezTo>
                    <a:pt x="1756" y="1919"/>
                    <a:pt x="1891" y="1892"/>
                    <a:pt x="1986" y="1892"/>
                  </a:cubicBezTo>
                  <a:cubicBezTo>
                    <a:pt x="2094" y="1878"/>
                    <a:pt x="2107" y="1878"/>
                    <a:pt x="2121" y="1865"/>
                  </a:cubicBezTo>
                  <a:cubicBezTo>
                    <a:pt x="2513" y="1527"/>
                    <a:pt x="2513" y="1527"/>
                    <a:pt x="2513" y="1527"/>
                  </a:cubicBezTo>
                  <a:cubicBezTo>
                    <a:pt x="2540" y="1487"/>
                    <a:pt x="2594" y="1473"/>
                    <a:pt x="2648" y="1473"/>
                  </a:cubicBezTo>
                  <a:cubicBezTo>
                    <a:pt x="2716" y="1459"/>
                    <a:pt x="2770" y="1487"/>
                    <a:pt x="2823" y="1541"/>
                  </a:cubicBezTo>
                  <a:cubicBezTo>
                    <a:pt x="2986" y="1730"/>
                    <a:pt x="2986" y="1730"/>
                    <a:pt x="2986" y="1730"/>
                  </a:cubicBezTo>
                  <a:cubicBezTo>
                    <a:pt x="3067" y="1824"/>
                    <a:pt x="3053" y="1960"/>
                    <a:pt x="2972" y="204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42" name="Freeform 14"/>
            <p:cNvSpPr>
              <a:spLocks noChangeArrowheads="1"/>
            </p:cNvSpPr>
            <p:nvPr/>
          </p:nvSpPr>
          <p:spPr bwMode="auto">
            <a:xfrm>
              <a:off x="8274012" y="8585731"/>
              <a:ext cx="2698047" cy="2693458"/>
            </a:xfrm>
            <a:custGeom>
              <a:avLst/>
              <a:gdLst>
                <a:gd name="T0" fmla="*/ 2242 w 4499"/>
                <a:gd name="T1" fmla="*/ 0 h 4487"/>
                <a:gd name="T2" fmla="*/ 2242 w 4499"/>
                <a:gd name="T3" fmla="*/ 0 h 4487"/>
                <a:gd name="T4" fmla="*/ 0 w 4499"/>
                <a:gd name="T5" fmla="*/ 2243 h 4487"/>
                <a:gd name="T6" fmla="*/ 2242 w 4499"/>
                <a:gd name="T7" fmla="*/ 4486 h 4487"/>
                <a:gd name="T8" fmla="*/ 4498 w 4499"/>
                <a:gd name="T9" fmla="*/ 2243 h 4487"/>
                <a:gd name="T10" fmla="*/ 2242 w 4499"/>
                <a:gd name="T11" fmla="*/ 0 h 4487"/>
                <a:gd name="T12" fmla="*/ 2972 w 4499"/>
                <a:gd name="T13" fmla="*/ 2040 h 4487"/>
                <a:gd name="T14" fmla="*/ 2972 w 4499"/>
                <a:gd name="T15" fmla="*/ 2040 h 4487"/>
                <a:gd name="T16" fmla="*/ 2972 w 4499"/>
                <a:gd name="T17" fmla="*/ 2040 h 4487"/>
                <a:gd name="T18" fmla="*/ 2593 w 4499"/>
                <a:gd name="T19" fmla="*/ 2378 h 4487"/>
                <a:gd name="T20" fmla="*/ 2566 w 4499"/>
                <a:gd name="T21" fmla="*/ 2527 h 4487"/>
                <a:gd name="T22" fmla="*/ 2391 w 4499"/>
                <a:gd name="T23" fmla="*/ 2851 h 4487"/>
                <a:gd name="T24" fmla="*/ 2026 w 4499"/>
                <a:gd name="T25" fmla="*/ 3013 h 4487"/>
                <a:gd name="T26" fmla="*/ 1607 w 4499"/>
                <a:gd name="T27" fmla="*/ 2810 h 4487"/>
                <a:gd name="T28" fmla="*/ 1459 w 4499"/>
                <a:gd name="T29" fmla="*/ 2351 h 4487"/>
                <a:gd name="T30" fmla="*/ 1661 w 4499"/>
                <a:gd name="T31" fmla="*/ 2014 h 4487"/>
                <a:gd name="T32" fmla="*/ 1986 w 4499"/>
                <a:gd name="T33" fmla="*/ 1892 h 4487"/>
                <a:gd name="T34" fmla="*/ 2121 w 4499"/>
                <a:gd name="T35" fmla="*/ 1865 h 4487"/>
                <a:gd name="T36" fmla="*/ 2513 w 4499"/>
                <a:gd name="T37" fmla="*/ 1527 h 4487"/>
                <a:gd name="T38" fmla="*/ 2648 w 4499"/>
                <a:gd name="T39" fmla="*/ 1473 h 4487"/>
                <a:gd name="T40" fmla="*/ 2823 w 4499"/>
                <a:gd name="T41" fmla="*/ 1541 h 4487"/>
                <a:gd name="T42" fmla="*/ 2999 w 4499"/>
                <a:gd name="T43" fmla="*/ 1730 h 4487"/>
                <a:gd name="T44" fmla="*/ 2972 w 4499"/>
                <a:gd name="T45" fmla="*/ 2040 h 4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99" h="4487">
                  <a:moveTo>
                    <a:pt x="2242" y="0"/>
                  </a:moveTo>
                  <a:lnTo>
                    <a:pt x="2242" y="0"/>
                  </a:lnTo>
                  <a:cubicBezTo>
                    <a:pt x="1013" y="0"/>
                    <a:pt x="0" y="1000"/>
                    <a:pt x="0" y="2243"/>
                  </a:cubicBezTo>
                  <a:cubicBezTo>
                    <a:pt x="0" y="3486"/>
                    <a:pt x="1013" y="4486"/>
                    <a:pt x="2242" y="4486"/>
                  </a:cubicBezTo>
                  <a:cubicBezTo>
                    <a:pt x="3485" y="4486"/>
                    <a:pt x="4498" y="3486"/>
                    <a:pt x="4498" y="2243"/>
                  </a:cubicBezTo>
                  <a:cubicBezTo>
                    <a:pt x="4498" y="1000"/>
                    <a:pt x="3485" y="0"/>
                    <a:pt x="2242" y="0"/>
                  </a:cubicBezTo>
                  <a:close/>
                  <a:moveTo>
                    <a:pt x="2972" y="2040"/>
                  </a:moveTo>
                  <a:lnTo>
                    <a:pt x="2972" y="2040"/>
                  </a:lnTo>
                  <a:lnTo>
                    <a:pt x="2972" y="2040"/>
                  </a:lnTo>
                  <a:cubicBezTo>
                    <a:pt x="2593" y="2378"/>
                    <a:pt x="2593" y="2378"/>
                    <a:pt x="2593" y="2378"/>
                  </a:cubicBezTo>
                  <a:cubicBezTo>
                    <a:pt x="2580" y="2392"/>
                    <a:pt x="2580" y="2419"/>
                    <a:pt x="2566" y="2527"/>
                  </a:cubicBezTo>
                  <a:cubicBezTo>
                    <a:pt x="2539" y="2621"/>
                    <a:pt x="2513" y="2756"/>
                    <a:pt x="2391" y="2851"/>
                  </a:cubicBezTo>
                  <a:cubicBezTo>
                    <a:pt x="2296" y="2932"/>
                    <a:pt x="2175" y="3000"/>
                    <a:pt x="2026" y="3013"/>
                  </a:cubicBezTo>
                  <a:cubicBezTo>
                    <a:pt x="1891" y="3013"/>
                    <a:pt x="1729" y="2946"/>
                    <a:pt x="1607" y="2810"/>
                  </a:cubicBezTo>
                  <a:cubicBezTo>
                    <a:pt x="1486" y="2676"/>
                    <a:pt x="1431" y="2486"/>
                    <a:pt x="1459" y="2351"/>
                  </a:cubicBezTo>
                  <a:cubicBezTo>
                    <a:pt x="1486" y="2203"/>
                    <a:pt x="1567" y="2095"/>
                    <a:pt x="1661" y="2014"/>
                  </a:cubicBezTo>
                  <a:cubicBezTo>
                    <a:pt x="1769" y="1919"/>
                    <a:pt x="1904" y="1892"/>
                    <a:pt x="1986" y="1892"/>
                  </a:cubicBezTo>
                  <a:cubicBezTo>
                    <a:pt x="2094" y="1878"/>
                    <a:pt x="2107" y="1878"/>
                    <a:pt x="2121" y="1865"/>
                  </a:cubicBezTo>
                  <a:cubicBezTo>
                    <a:pt x="2513" y="1527"/>
                    <a:pt x="2513" y="1527"/>
                    <a:pt x="2513" y="1527"/>
                  </a:cubicBezTo>
                  <a:cubicBezTo>
                    <a:pt x="2553" y="1487"/>
                    <a:pt x="2593" y="1473"/>
                    <a:pt x="2648" y="1473"/>
                  </a:cubicBezTo>
                  <a:cubicBezTo>
                    <a:pt x="2715" y="1459"/>
                    <a:pt x="2783" y="1487"/>
                    <a:pt x="2823" y="1541"/>
                  </a:cubicBezTo>
                  <a:cubicBezTo>
                    <a:pt x="2999" y="1730"/>
                    <a:pt x="2999" y="1730"/>
                    <a:pt x="2999" y="1730"/>
                  </a:cubicBezTo>
                  <a:cubicBezTo>
                    <a:pt x="3080" y="1824"/>
                    <a:pt x="3066" y="1960"/>
                    <a:pt x="2972" y="2040"/>
                  </a:cubicBez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grpSp>
      <p:grpSp>
        <p:nvGrpSpPr>
          <p:cNvPr id="2" name="Group 1"/>
          <p:cNvGrpSpPr/>
          <p:nvPr/>
        </p:nvGrpSpPr>
        <p:grpSpPr>
          <a:xfrm>
            <a:off x="11286488" y="4156683"/>
            <a:ext cx="11941655" cy="1516681"/>
            <a:chOff x="11598408" y="3889323"/>
            <a:chExt cx="11941655" cy="1516681"/>
          </a:xfrm>
        </p:grpSpPr>
        <p:sp>
          <p:nvSpPr>
            <p:cNvPr id="43" name="TextBox 42"/>
            <p:cNvSpPr txBox="1"/>
            <p:nvPr/>
          </p:nvSpPr>
          <p:spPr>
            <a:xfrm>
              <a:off x="12098059" y="4445777"/>
              <a:ext cx="11442004" cy="960227"/>
            </a:xfrm>
            <a:prstGeom prst="rect">
              <a:avLst/>
            </a:prstGeom>
            <a:noFill/>
          </p:spPr>
          <p:txBody>
            <a:bodyPr wrap="square" lIns="219419" tIns="109710" rIns="219419" bIns="109710" rtlCol="0">
              <a:spAutoFit/>
            </a:bodyPr>
            <a:lstStyle/>
            <a:p>
              <a:r>
                <a:rPr lang="en-US" sz="2400" dirty="0">
                  <a:latin typeface="Lato Light"/>
                  <a:ea typeface="Open Sans Light" panose="020B0306030504020204" pitchFamily="34" charset="0"/>
                  <a:cs typeface="Lato Light"/>
                </a:rPr>
                <a:t>Lorem Ipsum has two main data statistical this </a:t>
              </a:r>
              <a:r>
                <a:rPr lang="en-US" sz="2400" dirty="0" smtClean="0">
                  <a:latin typeface="Lato Light"/>
                  <a:ea typeface="Open Sans Light" panose="020B0306030504020204" pitchFamily="34" charset="0"/>
                  <a:cs typeface="Lato Light"/>
                </a:rPr>
                <a:t>methodologies important </a:t>
              </a:r>
              <a:r>
                <a:rPr lang="en-US" sz="2400" b="1" dirty="0" smtClean="0">
                  <a:latin typeface="Lato Light"/>
                  <a:ea typeface="Open Sans Light" panose="020B0306030504020204" pitchFamily="34" charset="0"/>
                  <a:cs typeface="Lato Light"/>
                </a:rPr>
                <a:t>Data </a:t>
              </a:r>
              <a:r>
                <a:rPr lang="en-US" sz="2400" b="1" dirty="0">
                  <a:latin typeface="Lato Light"/>
                  <a:ea typeface="Open Sans Light" panose="020B0306030504020204" pitchFamily="34" charset="0"/>
                  <a:cs typeface="Lato Light"/>
                </a:rPr>
                <a:t>analysis </a:t>
              </a:r>
              <a:r>
                <a:rPr lang="en-US" sz="2400" dirty="0">
                  <a:latin typeface="Lato Light"/>
                  <a:ea typeface="Open Sans Light" panose="020B0306030504020204" pitchFamily="34" charset="0"/>
                  <a:cs typeface="Lato Light"/>
                </a:rPr>
                <a:t>which summarizes data. </a:t>
              </a:r>
              <a:r>
                <a:rPr lang="pt-BR" sz="2400" dirty="0">
                  <a:latin typeface="Lato Light"/>
                  <a:cs typeface="Lato Light"/>
                </a:rPr>
                <a:t>sed an graecie prompta </a:t>
              </a:r>
              <a:r>
                <a:rPr lang="pt-BR" sz="2400" dirty="0" smtClean="0">
                  <a:latin typeface="Lato Light"/>
                  <a:cs typeface="Lato Light"/>
                </a:rPr>
                <a:t>invenire</a:t>
              </a:r>
              <a:r>
                <a:rPr lang="pt-BR" sz="2400" dirty="0">
                  <a:latin typeface="Lato Light"/>
                  <a:cs typeface="Lato Light"/>
                </a:rPr>
                <a:t>.</a:t>
              </a:r>
              <a:endParaRPr lang="en-US" sz="2400" dirty="0">
                <a:latin typeface="Lato Light"/>
                <a:ea typeface="Open Sans Light" panose="020B0306030504020204" pitchFamily="34" charset="0"/>
                <a:cs typeface="Lato Light"/>
              </a:endParaRPr>
            </a:p>
          </p:txBody>
        </p:sp>
        <p:sp>
          <p:nvSpPr>
            <p:cNvPr id="44" name="Freeform 222"/>
            <p:cNvSpPr>
              <a:spLocks noEditPoints="1"/>
            </p:cNvSpPr>
            <p:nvPr/>
          </p:nvSpPr>
          <p:spPr bwMode="auto">
            <a:xfrm>
              <a:off x="11598408" y="4009233"/>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6" name="TextBox 55"/>
            <p:cNvSpPr txBox="1"/>
            <p:nvPr/>
          </p:nvSpPr>
          <p:spPr>
            <a:xfrm>
              <a:off x="12119956" y="3889323"/>
              <a:ext cx="2550125" cy="738627"/>
            </a:xfrm>
            <a:prstGeom prst="rect">
              <a:avLst/>
            </a:prstGeom>
            <a:noFill/>
          </p:spPr>
          <p:txBody>
            <a:bodyPr wrap="none" lIns="182843" tIns="91422" rIns="182843" bIns="91422" rtlCol="0">
              <a:spAutoFit/>
            </a:bodyPr>
            <a:lstStyle/>
            <a:p>
              <a:r>
                <a:rPr lang="id-ID" b="1" dirty="0" smtClean="0">
                  <a:solidFill>
                    <a:schemeClr val="tx2"/>
                  </a:solidFill>
                  <a:latin typeface="Lato Regular"/>
                  <a:cs typeface="Lato Regular"/>
                </a:rPr>
                <a:t>Eat Before</a:t>
              </a:r>
              <a:endParaRPr lang="id-ID" b="1" dirty="0">
                <a:solidFill>
                  <a:schemeClr val="tx2"/>
                </a:solidFill>
                <a:latin typeface="Lato Regular"/>
                <a:cs typeface="Lato Regular"/>
              </a:endParaRPr>
            </a:p>
          </p:txBody>
        </p:sp>
      </p:grpSp>
      <p:grpSp>
        <p:nvGrpSpPr>
          <p:cNvPr id="4" name="Group 3"/>
          <p:cNvGrpSpPr/>
          <p:nvPr/>
        </p:nvGrpSpPr>
        <p:grpSpPr>
          <a:xfrm>
            <a:off x="11318378" y="5792693"/>
            <a:ext cx="11941655" cy="1516681"/>
            <a:chOff x="11630298" y="5525333"/>
            <a:chExt cx="11941655" cy="1516681"/>
          </a:xfrm>
        </p:grpSpPr>
        <p:sp>
          <p:nvSpPr>
            <p:cNvPr id="57" name="TextBox 56"/>
            <p:cNvSpPr txBox="1"/>
            <p:nvPr/>
          </p:nvSpPr>
          <p:spPr>
            <a:xfrm>
              <a:off x="12129949" y="6081787"/>
              <a:ext cx="11442004" cy="960227"/>
            </a:xfrm>
            <a:prstGeom prst="rect">
              <a:avLst/>
            </a:prstGeom>
            <a:noFill/>
          </p:spPr>
          <p:txBody>
            <a:bodyPr wrap="square" lIns="219419" tIns="109710" rIns="219419" bIns="109710" rtlCol="0">
              <a:spAutoFit/>
            </a:bodyPr>
            <a:lstStyle/>
            <a:p>
              <a:r>
                <a:rPr lang="en-US" sz="2400" dirty="0">
                  <a:latin typeface="Lato Light"/>
                  <a:ea typeface="Open Sans Light" panose="020B0306030504020204" pitchFamily="34" charset="0"/>
                  <a:cs typeface="Lato Light"/>
                </a:rPr>
                <a:t>Lorem Ipsum has two main data statistical this </a:t>
              </a:r>
              <a:r>
                <a:rPr lang="en-US" sz="2400" dirty="0" smtClean="0">
                  <a:latin typeface="Lato Light"/>
                  <a:ea typeface="Open Sans Light" panose="020B0306030504020204" pitchFamily="34" charset="0"/>
                  <a:cs typeface="Lato Light"/>
                </a:rPr>
                <a:t>methodologies important </a:t>
              </a:r>
              <a:r>
                <a:rPr lang="en-US" sz="2400" b="1" dirty="0" smtClean="0">
                  <a:latin typeface="Lato Light"/>
                  <a:ea typeface="Open Sans Light" panose="020B0306030504020204" pitchFamily="34" charset="0"/>
                  <a:cs typeface="Lato Light"/>
                </a:rPr>
                <a:t>Data </a:t>
              </a:r>
              <a:r>
                <a:rPr lang="en-US" sz="2400" b="1" dirty="0">
                  <a:latin typeface="Lato Light"/>
                  <a:ea typeface="Open Sans Light" panose="020B0306030504020204" pitchFamily="34" charset="0"/>
                  <a:cs typeface="Lato Light"/>
                </a:rPr>
                <a:t>analysis </a:t>
              </a:r>
              <a:r>
                <a:rPr lang="en-US" sz="2400" dirty="0">
                  <a:latin typeface="Lato Light"/>
                  <a:ea typeface="Open Sans Light" panose="020B0306030504020204" pitchFamily="34" charset="0"/>
                  <a:cs typeface="Lato Light"/>
                </a:rPr>
                <a:t>which summarizes data. </a:t>
              </a:r>
              <a:r>
                <a:rPr lang="pt-BR" sz="2400" dirty="0">
                  <a:latin typeface="Lato Light"/>
                  <a:cs typeface="Lato Light"/>
                </a:rPr>
                <a:t>sed an graecie prompta </a:t>
              </a:r>
              <a:r>
                <a:rPr lang="pt-BR" sz="2400" dirty="0" smtClean="0">
                  <a:latin typeface="Lato Light"/>
                  <a:cs typeface="Lato Light"/>
                </a:rPr>
                <a:t>invenire</a:t>
              </a:r>
              <a:r>
                <a:rPr lang="pt-BR" sz="2400" dirty="0">
                  <a:latin typeface="Lato Light"/>
                  <a:cs typeface="Lato Light"/>
                </a:rPr>
                <a:t>.</a:t>
              </a:r>
              <a:endParaRPr lang="en-US" sz="2400" dirty="0">
                <a:latin typeface="Lato Light"/>
                <a:ea typeface="Open Sans Light" panose="020B0306030504020204" pitchFamily="34" charset="0"/>
                <a:cs typeface="Lato Light"/>
              </a:endParaRPr>
            </a:p>
          </p:txBody>
        </p:sp>
        <p:sp>
          <p:nvSpPr>
            <p:cNvPr id="58" name="Freeform 222"/>
            <p:cNvSpPr>
              <a:spLocks noEditPoints="1"/>
            </p:cNvSpPr>
            <p:nvPr/>
          </p:nvSpPr>
          <p:spPr bwMode="auto">
            <a:xfrm>
              <a:off x="11630298" y="5645243"/>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9" name="TextBox 58"/>
            <p:cNvSpPr txBox="1"/>
            <p:nvPr/>
          </p:nvSpPr>
          <p:spPr>
            <a:xfrm>
              <a:off x="12151846" y="5525333"/>
              <a:ext cx="2589602" cy="738627"/>
            </a:xfrm>
            <a:prstGeom prst="rect">
              <a:avLst/>
            </a:prstGeom>
            <a:noFill/>
          </p:spPr>
          <p:txBody>
            <a:bodyPr wrap="none" lIns="182843" tIns="91422" rIns="182843" bIns="91422" rtlCol="0">
              <a:spAutoFit/>
            </a:bodyPr>
            <a:lstStyle/>
            <a:p>
              <a:r>
                <a:rPr lang="id-ID" b="1" dirty="0" smtClean="0">
                  <a:solidFill>
                    <a:schemeClr val="tx2"/>
                  </a:solidFill>
                  <a:latin typeface="Lato Regular"/>
                  <a:cs typeface="Lato Regular"/>
                </a:rPr>
                <a:t>Bring Cash</a:t>
              </a:r>
              <a:endParaRPr lang="id-ID" b="1" dirty="0">
                <a:solidFill>
                  <a:schemeClr val="tx2"/>
                </a:solidFill>
                <a:latin typeface="Lato Regular"/>
                <a:cs typeface="Lato Regular"/>
              </a:endParaRPr>
            </a:p>
          </p:txBody>
        </p:sp>
      </p:grpSp>
      <p:grpSp>
        <p:nvGrpSpPr>
          <p:cNvPr id="5" name="Group 4"/>
          <p:cNvGrpSpPr/>
          <p:nvPr/>
        </p:nvGrpSpPr>
        <p:grpSpPr>
          <a:xfrm>
            <a:off x="11296480" y="7379958"/>
            <a:ext cx="11941655" cy="1516681"/>
            <a:chOff x="11608400" y="7112598"/>
            <a:chExt cx="11941655" cy="1516681"/>
          </a:xfrm>
        </p:grpSpPr>
        <p:sp>
          <p:nvSpPr>
            <p:cNvPr id="60" name="TextBox 59"/>
            <p:cNvSpPr txBox="1"/>
            <p:nvPr/>
          </p:nvSpPr>
          <p:spPr>
            <a:xfrm>
              <a:off x="12108051" y="7669052"/>
              <a:ext cx="11442004" cy="960227"/>
            </a:xfrm>
            <a:prstGeom prst="rect">
              <a:avLst/>
            </a:prstGeom>
            <a:noFill/>
          </p:spPr>
          <p:txBody>
            <a:bodyPr wrap="square" lIns="219419" tIns="109710" rIns="219419" bIns="109710" rtlCol="0">
              <a:spAutoFit/>
            </a:bodyPr>
            <a:lstStyle/>
            <a:p>
              <a:r>
                <a:rPr lang="en-US" sz="2400" dirty="0">
                  <a:latin typeface="Lato Light"/>
                  <a:ea typeface="Open Sans Light" panose="020B0306030504020204" pitchFamily="34" charset="0"/>
                  <a:cs typeface="Lato Light"/>
                </a:rPr>
                <a:t>Lorem Ipsum has two main data statistical this </a:t>
              </a:r>
              <a:r>
                <a:rPr lang="en-US" sz="2400" dirty="0" smtClean="0">
                  <a:latin typeface="Lato Light"/>
                  <a:ea typeface="Open Sans Light" panose="020B0306030504020204" pitchFamily="34" charset="0"/>
                  <a:cs typeface="Lato Light"/>
                </a:rPr>
                <a:t>methodologies important </a:t>
              </a:r>
              <a:r>
                <a:rPr lang="en-US" sz="2400" b="1" dirty="0" smtClean="0">
                  <a:latin typeface="Lato Light"/>
                  <a:ea typeface="Open Sans Light" panose="020B0306030504020204" pitchFamily="34" charset="0"/>
                  <a:cs typeface="Lato Light"/>
                </a:rPr>
                <a:t>Data </a:t>
              </a:r>
              <a:r>
                <a:rPr lang="en-US" sz="2400" b="1" dirty="0">
                  <a:latin typeface="Lato Light"/>
                  <a:ea typeface="Open Sans Light" panose="020B0306030504020204" pitchFamily="34" charset="0"/>
                  <a:cs typeface="Lato Light"/>
                </a:rPr>
                <a:t>analysis </a:t>
              </a:r>
              <a:r>
                <a:rPr lang="en-US" sz="2400" dirty="0">
                  <a:latin typeface="Lato Light"/>
                  <a:ea typeface="Open Sans Light" panose="020B0306030504020204" pitchFamily="34" charset="0"/>
                  <a:cs typeface="Lato Light"/>
                </a:rPr>
                <a:t>which summarizes data. </a:t>
              </a:r>
              <a:r>
                <a:rPr lang="pt-BR" sz="2400" dirty="0">
                  <a:latin typeface="Lato Light"/>
                  <a:cs typeface="Lato Light"/>
                </a:rPr>
                <a:t>sed an graecie prompta </a:t>
              </a:r>
              <a:r>
                <a:rPr lang="pt-BR" sz="2400" dirty="0" smtClean="0">
                  <a:latin typeface="Lato Light"/>
                  <a:cs typeface="Lato Light"/>
                </a:rPr>
                <a:t>invenire</a:t>
              </a:r>
              <a:r>
                <a:rPr lang="pt-BR" sz="2400" dirty="0">
                  <a:latin typeface="Lato Light"/>
                  <a:cs typeface="Lato Light"/>
                </a:rPr>
                <a:t>.</a:t>
              </a:r>
              <a:endParaRPr lang="en-US" sz="2400" dirty="0">
                <a:latin typeface="Lato Light"/>
                <a:ea typeface="Open Sans Light" panose="020B0306030504020204" pitchFamily="34" charset="0"/>
                <a:cs typeface="Lato Light"/>
              </a:endParaRPr>
            </a:p>
          </p:txBody>
        </p:sp>
        <p:sp>
          <p:nvSpPr>
            <p:cNvPr id="61" name="Freeform 222"/>
            <p:cNvSpPr>
              <a:spLocks noEditPoints="1"/>
            </p:cNvSpPr>
            <p:nvPr/>
          </p:nvSpPr>
          <p:spPr bwMode="auto">
            <a:xfrm>
              <a:off x="11608400" y="7232508"/>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3" name="TextBox 62"/>
            <p:cNvSpPr txBox="1"/>
            <p:nvPr/>
          </p:nvSpPr>
          <p:spPr>
            <a:xfrm>
              <a:off x="12129948" y="7112598"/>
              <a:ext cx="2865433" cy="738627"/>
            </a:xfrm>
            <a:prstGeom prst="rect">
              <a:avLst/>
            </a:prstGeom>
            <a:noFill/>
          </p:spPr>
          <p:txBody>
            <a:bodyPr wrap="none" lIns="182843" tIns="91422" rIns="182843" bIns="91422" rtlCol="0">
              <a:spAutoFit/>
            </a:bodyPr>
            <a:lstStyle/>
            <a:p>
              <a:r>
                <a:rPr lang="id-ID" b="1" dirty="0" smtClean="0">
                  <a:solidFill>
                    <a:schemeClr val="tx2"/>
                  </a:solidFill>
                  <a:latin typeface="Lato Regular"/>
                  <a:cs typeface="Lato Regular"/>
                </a:rPr>
                <a:t>Be Strategic</a:t>
              </a:r>
              <a:endParaRPr lang="id-ID" b="1" dirty="0">
                <a:solidFill>
                  <a:schemeClr val="tx2"/>
                </a:solidFill>
                <a:latin typeface="Lato Regular"/>
                <a:cs typeface="Lato Regular"/>
              </a:endParaRPr>
            </a:p>
          </p:txBody>
        </p:sp>
      </p:grpSp>
      <p:grpSp>
        <p:nvGrpSpPr>
          <p:cNvPr id="6" name="Group 5"/>
          <p:cNvGrpSpPr/>
          <p:nvPr/>
        </p:nvGrpSpPr>
        <p:grpSpPr>
          <a:xfrm>
            <a:off x="11328370" y="9015968"/>
            <a:ext cx="11941655" cy="1516681"/>
            <a:chOff x="11640290" y="8748608"/>
            <a:chExt cx="11941655" cy="1516681"/>
          </a:xfrm>
        </p:grpSpPr>
        <p:sp>
          <p:nvSpPr>
            <p:cNvPr id="64" name="TextBox 63"/>
            <p:cNvSpPr txBox="1"/>
            <p:nvPr/>
          </p:nvSpPr>
          <p:spPr>
            <a:xfrm>
              <a:off x="12139941" y="9305062"/>
              <a:ext cx="11442004" cy="960227"/>
            </a:xfrm>
            <a:prstGeom prst="rect">
              <a:avLst/>
            </a:prstGeom>
            <a:noFill/>
          </p:spPr>
          <p:txBody>
            <a:bodyPr wrap="square" lIns="219419" tIns="109710" rIns="219419" bIns="109710" rtlCol="0">
              <a:spAutoFit/>
            </a:bodyPr>
            <a:lstStyle/>
            <a:p>
              <a:r>
                <a:rPr lang="en-US" sz="2400" dirty="0">
                  <a:latin typeface="Lato Light"/>
                  <a:ea typeface="Open Sans Light" panose="020B0306030504020204" pitchFamily="34" charset="0"/>
                  <a:cs typeface="Lato Light"/>
                </a:rPr>
                <a:t>Lorem Ipsum has two main data statistical this </a:t>
              </a:r>
              <a:r>
                <a:rPr lang="en-US" sz="2400" dirty="0" smtClean="0">
                  <a:latin typeface="Lato Light"/>
                  <a:ea typeface="Open Sans Light" panose="020B0306030504020204" pitchFamily="34" charset="0"/>
                  <a:cs typeface="Lato Light"/>
                </a:rPr>
                <a:t>methodologies important </a:t>
              </a:r>
              <a:r>
                <a:rPr lang="en-US" sz="2400" b="1" dirty="0" smtClean="0">
                  <a:latin typeface="Lato Light"/>
                  <a:ea typeface="Open Sans Light" panose="020B0306030504020204" pitchFamily="34" charset="0"/>
                  <a:cs typeface="Lato Light"/>
                </a:rPr>
                <a:t>Data </a:t>
              </a:r>
              <a:r>
                <a:rPr lang="en-US" sz="2400" b="1" dirty="0">
                  <a:latin typeface="Lato Light"/>
                  <a:ea typeface="Open Sans Light" panose="020B0306030504020204" pitchFamily="34" charset="0"/>
                  <a:cs typeface="Lato Light"/>
                </a:rPr>
                <a:t>analysis </a:t>
              </a:r>
              <a:r>
                <a:rPr lang="en-US" sz="2400" dirty="0">
                  <a:latin typeface="Lato Light"/>
                  <a:ea typeface="Open Sans Light" panose="020B0306030504020204" pitchFamily="34" charset="0"/>
                  <a:cs typeface="Lato Light"/>
                </a:rPr>
                <a:t>which summarizes data. </a:t>
              </a:r>
              <a:r>
                <a:rPr lang="pt-BR" sz="2400" dirty="0">
                  <a:latin typeface="Lato Light"/>
                  <a:cs typeface="Lato Light"/>
                </a:rPr>
                <a:t>sed an graecie prompta </a:t>
              </a:r>
              <a:r>
                <a:rPr lang="pt-BR" sz="2400" dirty="0" smtClean="0">
                  <a:latin typeface="Lato Light"/>
                  <a:cs typeface="Lato Light"/>
                </a:rPr>
                <a:t>invenire</a:t>
              </a:r>
              <a:r>
                <a:rPr lang="pt-BR" sz="2400" dirty="0">
                  <a:latin typeface="Lato Light"/>
                  <a:cs typeface="Lato Light"/>
                </a:rPr>
                <a:t>.</a:t>
              </a:r>
              <a:endParaRPr lang="en-US" sz="2400" dirty="0">
                <a:latin typeface="Lato Light"/>
                <a:ea typeface="Open Sans Light" panose="020B0306030504020204" pitchFamily="34" charset="0"/>
                <a:cs typeface="Lato Light"/>
              </a:endParaRPr>
            </a:p>
          </p:txBody>
        </p:sp>
        <p:sp>
          <p:nvSpPr>
            <p:cNvPr id="65" name="Freeform 222"/>
            <p:cNvSpPr>
              <a:spLocks noEditPoints="1"/>
            </p:cNvSpPr>
            <p:nvPr/>
          </p:nvSpPr>
          <p:spPr bwMode="auto">
            <a:xfrm>
              <a:off x="11640290" y="8868518"/>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6" name="TextBox 65"/>
            <p:cNvSpPr txBox="1"/>
            <p:nvPr/>
          </p:nvSpPr>
          <p:spPr>
            <a:xfrm>
              <a:off x="12161838" y="8748608"/>
              <a:ext cx="2258598" cy="738627"/>
            </a:xfrm>
            <a:prstGeom prst="rect">
              <a:avLst/>
            </a:prstGeom>
            <a:noFill/>
          </p:spPr>
          <p:txBody>
            <a:bodyPr wrap="none" lIns="182843" tIns="91422" rIns="182843" bIns="91422" rtlCol="0">
              <a:spAutoFit/>
            </a:bodyPr>
            <a:lstStyle/>
            <a:p>
              <a:r>
                <a:rPr lang="id-ID" b="1" dirty="0" smtClean="0">
                  <a:solidFill>
                    <a:schemeClr val="tx2"/>
                  </a:solidFill>
                  <a:latin typeface="Lato Regular"/>
                  <a:cs typeface="Lato Regular"/>
                </a:rPr>
                <a:t>Organize</a:t>
              </a:r>
              <a:endParaRPr lang="id-ID" b="1" dirty="0">
                <a:solidFill>
                  <a:schemeClr val="tx2"/>
                </a:solidFill>
                <a:latin typeface="Lato Regular"/>
                <a:cs typeface="Lato Regular"/>
              </a:endParaRPr>
            </a:p>
          </p:txBody>
        </p:sp>
      </p:grpSp>
    </p:spTree>
    <p:extLst>
      <p:ext uri="{BB962C8B-B14F-4D97-AF65-F5344CB8AC3E}">
        <p14:creationId xmlns:p14="http://schemas.microsoft.com/office/powerpoint/2010/main" val="4132311950"/>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1000"/>
                                        <p:tgtEl>
                                          <p:spTgt spid="105"/>
                                        </p:tgtEl>
                                      </p:cBhvr>
                                    </p:animEffect>
                                    <p:anim calcmode="lin" valueType="num">
                                      <p:cBhvr>
                                        <p:cTn id="8" dur="1000" fill="hold"/>
                                        <p:tgtEl>
                                          <p:spTgt spid="105"/>
                                        </p:tgtEl>
                                        <p:attrNameLst>
                                          <p:attrName>ppt_x</p:attrName>
                                        </p:attrNameLst>
                                      </p:cBhvr>
                                      <p:tavLst>
                                        <p:tav tm="0">
                                          <p:val>
                                            <p:strVal val="#ppt_x"/>
                                          </p:val>
                                        </p:tav>
                                        <p:tav tm="100000">
                                          <p:val>
                                            <p:strVal val="#ppt_x"/>
                                          </p:val>
                                        </p:tav>
                                      </p:tavLst>
                                    </p:anim>
                                    <p:anim calcmode="lin" valueType="num">
                                      <p:cBhvr>
                                        <p:cTn id="9" dur="1000" fill="hold"/>
                                        <p:tgtEl>
                                          <p:spTgt spid="10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2" presetClass="entr" presetSubtype="2" fill="hold" nodeType="clickEffect">
                                  <p:stCondLst>
                                    <p:cond delay="0"/>
                                  </p:stCondLst>
                                  <p:childTnLst>
                                    <p:set>
                                      <p:cBhvr>
                                        <p:cTn id="13" dur="1" fill="hold">
                                          <p:stCondLst>
                                            <p:cond delay="0"/>
                                          </p:stCondLst>
                                        </p:cTn>
                                        <p:tgtEl>
                                          <p:spTgt spid="28"/>
                                        </p:tgtEl>
                                        <p:attrNameLst>
                                          <p:attrName>style.visibility</p:attrName>
                                        </p:attrNameLst>
                                      </p:cBhvr>
                                      <p:to>
                                        <p:strVal val="visible"/>
                                      </p:to>
                                    </p:set>
                                    <p:anim calcmode="lin" valueType="num">
                                      <p:cBhvr additive="base">
                                        <p:cTn id="14" dur="500"/>
                                        <p:tgtEl>
                                          <p:spTgt spid="28"/>
                                        </p:tgtEl>
                                        <p:attrNameLst>
                                          <p:attrName>ppt_x</p:attrName>
                                        </p:attrNameLst>
                                      </p:cBhvr>
                                      <p:tavLst>
                                        <p:tav tm="0">
                                          <p:val>
                                            <p:strVal val="#ppt_x+#ppt_w*1.125000"/>
                                          </p:val>
                                        </p:tav>
                                        <p:tav tm="100000">
                                          <p:val>
                                            <p:strVal val="#ppt_x"/>
                                          </p:val>
                                        </p:tav>
                                      </p:tavLst>
                                    </p:anim>
                                    <p:animEffect transition="in" filter="wipe(left)">
                                      <p:cBhvr>
                                        <p:cTn id="15" dur="500"/>
                                        <p:tgtEl>
                                          <p:spTgt spid="28"/>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childTnLst>
                          </p:cTn>
                        </p:par>
                        <p:par>
                          <p:cTn id="24" fill="hold">
                            <p:stCondLst>
                              <p:cond delay="1500"/>
                            </p:stCondLst>
                            <p:childTnLst>
                              <p:par>
                                <p:cTn id="25" presetID="10" presetClass="entr" presetSubtype="0"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descr="shutterstock_149880320.jpg"/>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45845" b="14453"/>
          <a:stretch/>
        </p:blipFill>
        <p:spPr>
          <a:xfrm>
            <a:off x="0" y="0"/>
            <a:ext cx="24377650" cy="6461125"/>
          </a:xfrm>
        </p:spPr>
      </p:pic>
      <p:sp>
        <p:nvSpPr>
          <p:cNvPr id="61" name="Rectangle 60"/>
          <p:cNvSpPr/>
          <p:nvPr/>
        </p:nvSpPr>
        <p:spPr>
          <a:xfrm>
            <a:off x="-5" y="22281"/>
            <a:ext cx="24377655" cy="6460435"/>
          </a:xfrm>
          <a:prstGeom prst="rect">
            <a:avLst/>
          </a:prstGeom>
          <a:solidFill>
            <a:schemeClr val="accent6">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rtlCol="0" anchor="ctr"/>
          <a:lstStyle/>
          <a:p>
            <a:pPr algn="ctr"/>
            <a:endParaRPr lang="en-US" dirty="0"/>
          </a:p>
        </p:txBody>
      </p:sp>
      <p:grpSp>
        <p:nvGrpSpPr>
          <p:cNvPr id="62" name="Group 61"/>
          <p:cNvGrpSpPr/>
          <p:nvPr/>
        </p:nvGrpSpPr>
        <p:grpSpPr>
          <a:xfrm>
            <a:off x="10523186" y="1330624"/>
            <a:ext cx="11999472" cy="2455035"/>
            <a:chOff x="4175482" y="953344"/>
            <a:chExt cx="3636878" cy="1227518"/>
          </a:xfrm>
        </p:grpSpPr>
        <p:sp>
          <p:nvSpPr>
            <p:cNvPr id="63" name="Subtitle 2"/>
            <p:cNvSpPr txBox="1">
              <a:spLocks/>
            </p:cNvSpPr>
            <p:nvPr/>
          </p:nvSpPr>
          <p:spPr>
            <a:xfrm>
              <a:off x="4175482" y="953344"/>
              <a:ext cx="3636878" cy="86409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600" b="1" spc="-400" dirty="0">
                  <a:solidFill>
                    <a:schemeClr val="bg1"/>
                  </a:solidFill>
                  <a:latin typeface="Lato Regular"/>
                  <a:ea typeface="Franchise" pitchFamily="49" charset="0"/>
                  <a:cs typeface="Lato Regular"/>
                </a:rPr>
                <a:t>MOBILE</a:t>
              </a:r>
            </a:p>
          </p:txBody>
        </p:sp>
        <p:sp>
          <p:nvSpPr>
            <p:cNvPr id="64" name="Subtitle 2"/>
            <p:cNvSpPr txBox="1">
              <a:spLocks/>
            </p:cNvSpPr>
            <p:nvPr/>
          </p:nvSpPr>
          <p:spPr>
            <a:xfrm>
              <a:off x="4175482" y="1532790"/>
              <a:ext cx="3636878" cy="64807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700" b="1" spc="-400" dirty="0" smtClean="0">
                  <a:solidFill>
                    <a:schemeClr val="bg1"/>
                  </a:solidFill>
                  <a:latin typeface="Lato Regular"/>
                  <a:ea typeface="Franchise" pitchFamily="49" charset="0"/>
                  <a:cs typeface="Lato Regular"/>
                </a:rPr>
                <a:t>BEST DATA PLAN </a:t>
              </a:r>
              <a:endParaRPr lang="en-US" sz="10700" b="1" spc="-400" dirty="0">
                <a:solidFill>
                  <a:schemeClr val="bg1"/>
                </a:solidFill>
                <a:latin typeface="Lato Regular"/>
                <a:ea typeface="Franchise" pitchFamily="49" charset="0"/>
                <a:cs typeface="Lato Regular"/>
              </a:endParaRPr>
            </a:p>
          </p:txBody>
        </p:sp>
      </p:grpSp>
      <p:sp>
        <p:nvSpPr>
          <p:cNvPr id="65" name="TextBox 64"/>
          <p:cNvSpPr txBox="1"/>
          <p:nvPr/>
        </p:nvSpPr>
        <p:spPr>
          <a:xfrm>
            <a:off x="10449010" y="4038321"/>
            <a:ext cx="12575386" cy="1354174"/>
          </a:xfrm>
          <a:prstGeom prst="rect">
            <a:avLst/>
          </a:prstGeom>
          <a:noFill/>
        </p:spPr>
        <p:txBody>
          <a:bodyPr wrap="square" lIns="243797" tIns="121899" rIns="243797" bIns="121899" rtlCol="0">
            <a:spAutoFit/>
          </a:bodyPr>
          <a:lstStyle/>
          <a:p>
            <a:pPr algn="just"/>
            <a:r>
              <a:rPr lang="en-US" sz="2400" dirty="0">
                <a:solidFill>
                  <a:schemeClr val="bg1">
                    <a:lumMod val="95000"/>
                  </a:schemeClr>
                </a:solidFill>
                <a:latin typeface="Lato Light"/>
                <a:ea typeface="Open Sans Light" panose="020B0306030504020204" pitchFamily="34" charset="0"/>
                <a:cs typeface="Lato Light"/>
              </a:rPr>
              <a:t>Lorem Ipsum has two main statistical methodologies are used in data analysis which summarizes data from a sample using </a:t>
            </a:r>
            <a:r>
              <a:rPr lang="en-US" sz="2400" dirty="0" smtClean="0">
                <a:solidFill>
                  <a:schemeClr val="bg1">
                    <a:lumMod val="95000"/>
                  </a:schemeClr>
                </a:solidFill>
                <a:latin typeface="Lato Light"/>
                <a:ea typeface="Open Sans Light" panose="020B0306030504020204" pitchFamily="34" charset="0"/>
                <a:cs typeface="Lato Light"/>
              </a:rPr>
              <a:t>indexes </a:t>
            </a:r>
            <a:r>
              <a:rPr lang="pt-BR" sz="2400" dirty="0">
                <a:solidFill>
                  <a:schemeClr val="bg1"/>
                </a:solidFill>
                <a:latin typeface="Lato Light"/>
                <a:cs typeface="Lato Light"/>
              </a:rPr>
              <a:t>Tempor mediocrem imperdiet no usu, tractatos salutatus ut est. Eu vel detraxit laboramus. </a:t>
            </a:r>
            <a:r>
              <a:rPr lang="pt-BR" sz="2400" dirty="0" smtClean="0">
                <a:solidFill>
                  <a:schemeClr val="bg1"/>
                </a:solidFill>
                <a:latin typeface="Lato Light"/>
                <a:cs typeface="Lato Light"/>
              </a:rPr>
              <a:t>Cu </a:t>
            </a:r>
            <a:r>
              <a:rPr lang="pt-BR" sz="2400" dirty="0">
                <a:solidFill>
                  <a:schemeClr val="bg1"/>
                </a:solidFill>
                <a:latin typeface="Lato Light"/>
                <a:cs typeface="Lato Light"/>
              </a:rPr>
              <a:t>nam unum liber </a:t>
            </a:r>
            <a:r>
              <a:rPr lang="pt-BR" sz="2400" dirty="0" smtClean="0">
                <a:solidFill>
                  <a:schemeClr val="bg1"/>
                </a:solidFill>
                <a:latin typeface="Lato Light"/>
                <a:cs typeface="Lato Light"/>
              </a:rPr>
              <a:t>audiam.</a:t>
            </a:r>
            <a:endParaRPr lang="en-US" sz="2400" dirty="0">
              <a:solidFill>
                <a:schemeClr val="bg1">
                  <a:lumMod val="95000"/>
                </a:schemeClr>
              </a:solidFill>
              <a:latin typeface="Lato Light"/>
              <a:ea typeface="Open Sans Light" panose="020B0306030504020204" pitchFamily="34" charset="0"/>
              <a:cs typeface="Lato Light"/>
            </a:endParaRPr>
          </a:p>
        </p:txBody>
      </p:sp>
      <p:sp>
        <p:nvSpPr>
          <p:cNvPr id="93" name="TextBox 92"/>
          <p:cNvSpPr txBox="1"/>
          <p:nvPr/>
        </p:nvSpPr>
        <p:spPr>
          <a:xfrm>
            <a:off x="10445251" y="6732531"/>
            <a:ext cx="12286165" cy="1600396"/>
          </a:xfrm>
          <a:prstGeom prst="rect">
            <a:avLst/>
          </a:prstGeom>
          <a:noFill/>
        </p:spPr>
        <p:txBody>
          <a:bodyPr wrap="square" lIns="243797" tIns="121899" rIns="243797" bIns="121899" rtlCol="0">
            <a:spAutoFit/>
          </a:bodyPr>
          <a:lstStyle/>
          <a:p>
            <a:r>
              <a:rPr lang="en-US" sz="4400" b="1" i="1" dirty="0" smtClean="0">
                <a:solidFill>
                  <a:schemeClr val="tx2"/>
                </a:solidFill>
                <a:latin typeface="Lato Light"/>
                <a:cs typeface="Lato Light"/>
              </a:rPr>
              <a:t>“Our Service is the best network with fast </a:t>
            </a:r>
            <a:r>
              <a:rPr lang="en-US" sz="4400" b="1" i="1" dirty="0">
                <a:solidFill>
                  <a:schemeClr val="tx2"/>
                </a:solidFill>
                <a:latin typeface="Lato Light"/>
                <a:cs typeface="Lato Light"/>
              </a:rPr>
              <a:t>4G LTE </a:t>
            </a:r>
            <a:r>
              <a:rPr lang="en-US" sz="4400" b="1" i="1" dirty="0" smtClean="0">
                <a:solidFill>
                  <a:schemeClr val="tx2"/>
                </a:solidFill>
                <a:latin typeface="Lato Light"/>
                <a:cs typeface="Lato Light"/>
              </a:rPr>
              <a:t>nationwide”</a:t>
            </a:r>
            <a:endParaRPr lang="en-US" sz="4400" b="1" i="1" dirty="0">
              <a:solidFill>
                <a:schemeClr val="tx2"/>
              </a:solidFill>
              <a:latin typeface="Lato Light"/>
              <a:cs typeface="Lato Light"/>
            </a:endParaRPr>
          </a:p>
        </p:txBody>
      </p:sp>
      <p:sp>
        <p:nvSpPr>
          <p:cNvPr id="38" name="Freeform 7"/>
          <p:cNvSpPr>
            <a:spLocks noEditPoints="1"/>
          </p:cNvSpPr>
          <p:nvPr/>
        </p:nvSpPr>
        <p:spPr bwMode="auto">
          <a:xfrm>
            <a:off x="13939428" y="8831814"/>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39" name="Group 38"/>
          <p:cNvGrpSpPr/>
          <p:nvPr/>
        </p:nvGrpSpPr>
        <p:grpSpPr>
          <a:xfrm>
            <a:off x="14376385" y="9254082"/>
            <a:ext cx="787903" cy="790658"/>
            <a:chOff x="3206750" y="1381125"/>
            <a:chExt cx="490538" cy="492125"/>
          </a:xfrm>
          <a:solidFill>
            <a:schemeClr val="accent2"/>
          </a:solidFill>
        </p:grpSpPr>
        <p:sp>
          <p:nvSpPr>
            <p:cNvPr id="40" name="Freeform 10"/>
            <p:cNvSpPr>
              <a:spLocks noEditPoints="1"/>
            </p:cNvSpPr>
            <p:nvPr/>
          </p:nvSpPr>
          <p:spPr bwMode="auto">
            <a:xfrm>
              <a:off x="3206750" y="1381125"/>
              <a:ext cx="490538" cy="492125"/>
            </a:xfrm>
            <a:custGeom>
              <a:avLst/>
              <a:gdLst>
                <a:gd name="T0" fmla="*/ 80 w 128"/>
                <a:gd name="T1" fmla="*/ 0 h 128"/>
                <a:gd name="T2" fmla="*/ 32 w 128"/>
                <a:gd name="T3" fmla="*/ 48 h 128"/>
                <a:gd name="T4" fmla="*/ 38 w 128"/>
                <a:gd name="T5" fmla="*/ 70 h 128"/>
                <a:gd name="T6" fmla="*/ 4 w 128"/>
                <a:gd name="T7" fmla="*/ 104 h 128"/>
                <a:gd name="T8" fmla="*/ 4 w 128"/>
                <a:gd name="T9" fmla="*/ 104 h 128"/>
                <a:gd name="T10" fmla="*/ 0 w 128"/>
                <a:gd name="T11" fmla="*/ 114 h 128"/>
                <a:gd name="T12" fmla="*/ 14 w 128"/>
                <a:gd name="T13" fmla="*/ 128 h 128"/>
                <a:gd name="T14" fmla="*/ 24 w 128"/>
                <a:gd name="T15" fmla="*/ 124 h 128"/>
                <a:gd name="T16" fmla="*/ 24 w 128"/>
                <a:gd name="T17" fmla="*/ 124 h 128"/>
                <a:gd name="T18" fmla="*/ 58 w 128"/>
                <a:gd name="T19" fmla="*/ 90 h 128"/>
                <a:gd name="T20" fmla="*/ 80 w 128"/>
                <a:gd name="T21" fmla="*/ 96 h 128"/>
                <a:gd name="T22" fmla="*/ 128 w 128"/>
                <a:gd name="T23" fmla="*/ 48 h 128"/>
                <a:gd name="T24" fmla="*/ 80 w 128"/>
                <a:gd name="T25" fmla="*/ 0 h 128"/>
                <a:gd name="T26" fmla="*/ 19 w 128"/>
                <a:gd name="T27" fmla="*/ 119 h 128"/>
                <a:gd name="T28" fmla="*/ 14 w 128"/>
                <a:gd name="T29" fmla="*/ 121 h 128"/>
                <a:gd name="T30" fmla="*/ 7 w 128"/>
                <a:gd name="T31" fmla="*/ 114 h 128"/>
                <a:gd name="T32" fmla="*/ 9 w 128"/>
                <a:gd name="T33" fmla="*/ 109 h 128"/>
                <a:gd name="T34" fmla="*/ 9 w 128"/>
                <a:gd name="T35" fmla="*/ 109 h 128"/>
                <a:gd name="T36" fmla="*/ 41 w 128"/>
                <a:gd name="T37" fmla="*/ 77 h 128"/>
                <a:gd name="T38" fmla="*/ 51 w 128"/>
                <a:gd name="T39" fmla="*/ 87 h 128"/>
                <a:gd name="T40" fmla="*/ 19 w 128"/>
                <a:gd name="T41" fmla="*/ 119 h 128"/>
                <a:gd name="T42" fmla="*/ 80 w 128"/>
                <a:gd name="T43" fmla="*/ 88 h 128"/>
                <a:gd name="T44" fmla="*/ 40 w 128"/>
                <a:gd name="T45" fmla="*/ 48 h 128"/>
                <a:gd name="T46" fmla="*/ 80 w 128"/>
                <a:gd name="T47" fmla="*/ 8 h 128"/>
                <a:gd name="T48" fmla="*/ 120 w 128"/>
                <a:gd name="T49" fmla="*/ 48 h 128"/>
                <a:gd name="T50" fmla="*/ 80 w 128"/>
                <a:gd name="T51"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128">
                  <a:moveTo>
                    <a:pt x="80" y="0"/>
                  </a:moveTo>
                  <a:cubicBezTo>
                    <a:pt x="53" y="0"/>
                    <a:pt x="32" y="21"/>
                    <a:pt x="32" y="48"/>
                  </a:cubicBezTo>
                  <a:cubicBezTo>
                    <a:pt x="32" y="56"/>
                    <a:pt x="34" y="64"/>
                    <a:pt x="38" y="70"/>
                  </a:cubicBezTo>
                  <a:cubicBezTo>
                    <a:pt x="4" y="104"/>
                    <a:pt x="4" y="104"/>
                    <a:pt x="4" y="104"/>
                  </a:cubicBezTo>
                  <a:cubicBezTo>
                    <a:pt x="4" y="104"/>
                    <a:pt x="4" y="104"/>
                    <a:pt x="4" y="104"/>
                  </a:cubicBezTo>
                  <a:cubicBezTo>
                    <a:pt x="2" y="106"/>
                    <a:pt x="0" y="110"/>
                    <a:pt x="0" y="114"/>
                  </a:cubicBezTo>
                  <a:cubicBezTo>
                    <a:pt x="0" y="122"/>
                    <a:pt x="6" y="128"/>
                    <a:pt x="14" y="128"/>
                  </a:cubicBezTo>
                  <a:cubicBezTo>
                    <a:pt x="18" y="128"/>
                    <a:pt x="22" y="126"/>
                    <a:pt x="24" y="124"/>
                  </a:cubicBezTo>
                  <a:cubicBezTo>
                    <a:pt x="24" y="124"/>
                    <a:pt x="24" y="124"/>
                    <a:pt x="24" y="124"/>
                  </a:cubicBezTo>
                  <a:cubicBezTo>
                    <a:pt x="58" y="90"/>
                    <a:pt x="58" y="90"/>
                    <a:pt x="58" y="90"/>
                  </a:cubicBezTo>
                  <a:cubicBezTo>
                    <a:pt x="64" y="94"/>
                    <a:pt x="72" y="96"/>
                    <a:pt x="80" y="96"/>
                  </a:cubicBezTo>
                  <a:cubicBezTo>
                    <a:pt x="107" y="96"/>
                    <a:pt x="128" y="75"/>
                    <a:pt x="128" y="48"/>
                  </a:cubicBezTo>
                  <a:cubicBezTo>
                    <a:pt x="128" y="21"/>
                    <a:pt x="107" y="0"/>
                    <a:pt x="80" y="0"/>
                  </a:cubicBezTo>
                  <a:close/>
                  <a:moveTo>
                    <a:pt x="19" y="119"/>
                  </a:moveTo>
                  <a:cubicBezTo>
                    <a:pt x="18" y="120"/>
                    <a:pt x="16" y="121"/>
                    <a:pt x="14" y="121"/>
                  </a:cubicBezTo>
                  <a:cubicBezTo>
                    <a:pt x="10" y="121"/>
                    <a:pt x="7" y="118"/>
                    <a:pt x="7" y="114"/>
                  </a:cubicBezTo>
                  <a:cubicBezTo>
                    <a:pt x="7" y="112"/>
                    <a:pt x="8" y="110"/>
                    <a:pt x="9" y="109"/>
                  </a:cubicBezTo>
                  <a:cubicBezTo>
                    <a:pt x="9" y="109"/>
                    <a:pt x="9" y="109"/>
                    <a:pt x="9" y="109"/>
                  </a:cubicBezTo>
                  <a:cubicBezTo>
                    <a:pt x="41" y="77"/>
                    <a:pt x="41" y="77"/>
                    <a:pt x="41" y="77"/>
                  </a:cubicBezTo>
                  <a:cubicBezTo>
                    <a:pt x="44" y="80"/>
                    <a:pt x="48" y="84"/>
                    <a:pt x="51" y="87"/>
                  </a:cubicBezTo>
                  <a:lnTo>
                    <a:pt x="19" y="119"/>
                  </a:lnTo>
                  <a:close/>
                  <a:moveTo>
                    <a:pt x="80" y="88"/>
                  </a:moveTo>
                  <a:cubicBezTo>
                    <a:pt x="58" y="88"/>
                    <a:pt x="40" y="70"/>
                    <a:pt x="40" y="48"/>
                  </a:cubicBezTo>
                  <a:cubicBezTo>
                    <a:pt x="40" y="26"/>
                    <a:pt x="58" y="8"/>
                    <a:pt x="80" y="8"/>
                  </a:cubicBezTo>
                  <a:cubicBezTo>
                    <a:pt x="102" y="8"/>
                    <a:pt x="120" y="26"/>
                    <a:pt x="120" y="48"/>
                  </a:cubicBezTo>
                  <a:cubicBezTo>
                    <a:pt x="120" y="70"/>
                    <a:pt x="102" y="88"/>
                    <a:pt x="80"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11"/>
            <p:cNvSpPr>
              <a:spLocks/>
            </p:cNvSpPr>
            <p:nvPr/>
          </p:nvSpPr>
          <p:spPr bwMode="auto">
            <a:xfrm>
              <a:off x="3406775" y="1458913"/>
              <a:ext cx="114300" cy="114300"/>
            </a:xfrm>
            <a:custGeom>
              <a:avLst/>
              <a:gdLst>
                <a:gd name="T0" fmla="*/ 28 w 30"/>
                <a:gd name="T1" fmla="*/ 0 h 30"/>
                <a:gd name="T2" fmla="*/ 0 w 30"/>
                <a:gd name="T3" fmla="*/ 28 h 30"/>
                <a:gd name="T4" fmla="*/ 2 w 30"/>
                <a:gd name="T5" fmla="*/ 30 h 30"/>
                <a:gd name="T6" fmla="*/ 4 w 30"/>
                <a:gd name="T7" fmla="*/ 28 h 30"/>
                <a:gd name="T8" fmla="*/ 28 w 30"/>
                <a:gd name="T9" fmla="*/ 4 h 30"/>
                <a:gd name="T10" fmla="*/ 30 w 30"/>
                <a:gd name="T11" fmla="*/ 2 h 30"/>
                <a:gd name="T12" fmla="*/ 28 w 30"/>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30" h="30">
                  <a:moveTo>
                    <a:pt x="28" y="0"/>
                  </a:moveTo>
                  <a:cubicBezTo>
                    <a:pt x="13" y="0"/>
                    <a:pt x="0" y="13"/>
                    <a:pt x="0" y="28"/>
                  </a:cubicBezTo>
                  <a:cubicBezTo>
                    <a:pt x="0" y="29"/>
                    <a:pt x="1" y="30"/>
                    <a:pt x="2" y="30"/>
                  </a:cubicBezTo>
                  <a:cubicBezTo>
                    <a:pt x="3" y="30"/>
                    <a:pt x="4" y="29"/>
                    <a:pt x="4" y="28"/>
                  </a:cubicBezTo>
                  <a:cubicBezTo>
                    <a:pt x="4" y="15"/>
                    <a:pt x="15" y="4"/>
                    <a:pt x="28" y="4"/>
                  </a:cubicBezTo>
                  <a:cubicBezTo>
                    <a:pt x="29" y="4"/>
                    <a:pt x="30" y="3"/>
                    <a:pt x="30" y="2"/>
                  </a:cubicBezTo>
                  <a:cubicBezTo>
                    <a:pt x="30" y="1"/>
                    <a:pt x="29"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3" name="Freeform 9"/>
          <p:cNvSpPr>
            <a:spLocks noEditPoints="1"/>
          </p:cNvSpPr>
          <p:nvPr/>
        </p:nvSpPr>
        <p:spPr bwMode="auto">
          <a:xfrm>
            <a:off x="17163456" y="8813199"/>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44" name="Group 43"/>
          <p:cNvGrpSpPr/>
          <p:nvPr/>
        </p:nvGrpSpPr>
        <p:grpSpPr>
          <a:xfrm>
            <a:off x="17666885" y="9190299"/>
            <a:ext cx="640287" cy="917486"/>
            <a:chOff x="3741341" y="1604128"/>
            <a:chExt cx="341313" cy="488950"/>
          </a:xfrm>
          <a:solidFill>
            <a:schemeClr val="accent3"/>
          </a:solidFill>
        </p:grpSpPr>
        <p:sp>
          <p:nvSpPr>
            <p:cNvPr id="45" name="Freeform 15"/>
            <p:cNvSpPr>
              <a:spLocks noEditPoints="1"/>
            </p:cNvSpPr>
            <p:nvPr/>
          </p:nvSpPr>
          <p:spPr bwMode="auto">
            <a:xfrm>
              <a:off x="3741341" y="1604128"/>
              <a:ext cx="341313" cy="48895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16"/>
            <p:cNvSpPr>
              <a:spLocks/>
            </p:cNvSpPr>
            <p:nvPr/>
          </p:nvSpPr>
          <p:spPr bwMode="auto">
            <a:xfrm>
              <a:off x="3819128" y="1680328"/>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7" name="Freeform 6"/>
          <p:cNvSpPr>
            <a:spLocks noEditPoints="1"/>
          </p:cNvSpPr>
          <p:nvPr/>
        </p:nvSpPr>
        <p:spPr bwMode="auto">
          <a:xfrm>
            <a:off x="20533347" y="8791581"/>
            <a:ext cx="1673674" cy="1677444"/>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48" name="Group 47"/>
          <p:cNvGrpSpPr/>
          <p:nvPr/>
        </p:nvGrpSpPr>
        <p:grpSpPr>
          <a:xfrm>
            <a:off x="21010014" y="9290208"/>
            <a:ext cx="760532" cy="717670"/>
            <a:chOff x="3498850" y="1541463"/>
            <a:chExt cx="504825" cy="476250"/>
          </a:xfrm>
          <a:solidFill>
            <a:schemeClr val="accent4"/>
          </a:solidFill>
        </p:grpSpPr>
        <p:sp>
          <p:nvSpPr>
            <p:cNvPr id="49" name="Oval 5"/>
            <p:cNvSpPr>
              <a:spLocks noChangeArrowheads="1"/>
            </p:cNvSpPr>
            <p:nvPr/>
          </p:nvSpPr>
          <p:spPr bwMode="auto">
            <a:xfrm>
              <a:off x="3743325" y="1801813"/>
              <a:ext cx="61913"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6"/>
            <p:cNvSpPr>
              <a:spLocks noEditPoints="1"/>
            </p:cNvSpPr>
            <p:nvPr/>
          </p:nvSpPr>
          <p:spPr bwMode="auto">
            <a:xfrm>
              <a:off x="3498850" y="1541463"/>
              <a:ext cx="504825"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1" name="Group 50"/>
          <p:cNvGrpSpPr/>
          <p:nvPr/>
        </p:nvGrpSpPr>
        <p:grpSpPr>
          <a:xfrm>
            <a:off x="12998521" y="10453754"/>
            <a:ext cx="3498107" cy="1970144"/>
            <a:chOff x="2858487" y="6612406"/>
            <a:chExt cx="3498107" cy="1970144"/>
          </a:xfrm>
        </p:grpSpPr>
        <p:sp>
          <p:nvSpPr>
            <p:cNvPr id="52"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Lato Light"/>
                  <a:ea typeface="Open Sans Light" panose="020B0306030504020204" pitchFamily="34" charset="0"/>
                  <a:cs typeface="Lato Light"/>
                </a:rPr>
                <a:t>Lorem Ipsum has two main </a:t>
              </a:r>
              <a:r>
                <a:rPr lang="en-US" sz="2400" dirty="0" smtClean="0">
                  <a:latin typeface="Lato Light"/>
                  <a:ea typeface="Open Sans Light" panose="020B0306030504020204" pitchFamily="34" charset="0"/>
                  <a:cs typeface="Lato Light"/>
                </a:rPr>
                <a:t>statistical</a:t>
              </a:r>
              <a:endParaRPr lang="en-US" sz="2400" dirty="0">
                <a:latin typeface="Lato Light"/>
                <a:ea typeface="Open Sans Light" panose="020B0306030504020204" pitchFamily="34" charset="0"/>
                <a:cs typeface="Lato Light"/>
              </a:endParaRPr>
            </a:p>
          </p:txBody>
        </p:sp>
        <p:sp>
          <p:nvSpPr>
            <p:cNvPr id="53" name="TextBox 52"/>
            <p:cNvSpPr txBox="1"/>
            <p:nvPr/>
          </p:nvSpPr>
          <p:spPr>
            <a:xfrm>
              <a:off x="2996937" y="6612406"/>
              <a:ext cx="3248257"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Design</a:t>
              </a:r>
              <a:endParaRPr lang="en-US" sz="4200" b="1" dirty="0">
                <a:solidFill>
                  <a:schemeClr val="tx2"/>
                </a:solidFill>
                <a:latin typeface="Lato Regular"/>
                <a:cs typeface="Lato Regular"/>
              </a:endParaRPr>
            </a:p>
          </p:txBody>
        </p:sp>
      </p:grpSp>
      <p:grpSp>
        <p:nvGrpSpPr>
          <p:cNvPr id="54" name="Group 53"/>
          <p:cNvGrpSpPr/>
          <p:nvPr/>
        </p:nvGrpSpPr>
        <p:grpSpPr>
          <a:xfrm>
            <a:off x="16276633" y="10467189"/>
            <a:ext cx="3498107" cy="1970144"/>
            <a:chOff x="2858487" y="6612406"/>
            <a:chExt cx="3498107" cy="1970144"/>
          </a:xfrm>
        </p:grpSpPr>
        <p:sp>
          <p:nvSpPr>
            <p:cNvPr id="55"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Lato Light"/>
                  <a:ea typeface="Open Sans Light" panose="020B0306030504020204" pitchFamily="34" charset="0"/>
                  <a:cs typeface="Lato Light"/>
                </a:rPr>
                <a:t>Lorem Ipsum has two main </a:t>
              </a:r>
              <a:r>
                <a:rPr lang="en-US" sz="2400" dirty="0" smtClean="0">
                  <a:latin typeface="Lato Light"/>
                  <a:ea typeface="Open Sans Light" panose="020B0306030504020204" pitchFamily="34" charset="0"/>
                  <a:cs typeface="Lato Light"/>
                </a:rPr>
                <a:t>statistical</a:t>
              </a:r>
              <a:endParaRPr lang="en-US" sz="2400" dirty="0">
                <a:latin typeface="Lato Light"/>
                <a:ea typeface="Open Sans Light" panose="020B0306030504020204" pitchFamily="34" charset="0"/>
                <a:cs typeface="Lato Light"/>
              </a:endParaRPr>
            </a:p>
          </p:txBody>
        </p:sp>
        <p:sp>
          <p:nvSpPr>
            <p:cNvPr id="56" name="TextBox 55"/>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Idea</a:t>
              </a:r>
              <a:endParaRPr lang="en-US" sz="4200" b="1" dirty="0">
                <a:solidFill>
                  <a:schemeClr val="tx2"/>
                </a:solidFill>
                <a:latin typeface="Lato Regular"/>
                <a:cs typeface="Lato Regular"/>
              </a:endParaRPr>
            </a:p>
          </p:txBody>
        </p:sp>
      </p:grpSp>
      <p:grpSp>
        <p:nvGrpSpPr>
          <p:cNvPr id="57" name="Group 56"/>
          <p:cNvGrpSpPr/>
          <p:nvPr/>
        </p:nvGrpSpPr>
        <p:grpSpPr>
          <a:xfrm>
            <a:off x="19629268" y="10446745"/>
            <a:ext cx="3498107" cy="1970144"/>
            <a:chOff x="2858487" y="6612406"/>
            <a:chExt cx="3498107" cy="1970144"/>
          </a:xfrm>
        </p:grpSpPr>
        <p:sp>
          <p:nvSpPr>
            <p:cNvPr id="58"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latin typeface="Lato Light"/>
                  <a:ea typeface="Open Sans Light" panose="020B0306030504020204" pitchFamily="34" charset="0"/>
                  <a:cs typeface="Lato Light"/>
                </a:rPr>
                <a:t>Lorem Ipsum has two main </a:t>
              </a:r>
              <a:r>
                <a:rPr lang="en-US" sz="2400" dirty="0" smtClean="0">
                  <a:latin typeface="Lato Light"/>
                  <a:ea typeface="Open Sans Light" panose="020B0306030504020204" pitchFamily="34" charset="0"/>
                  <a:cs typeface="Lato Light"/>
                </a:rPr>
                <a:t>statistical</a:t>
              </a:r>
              <a:endParaRPr lang="en-US" sz="2400" dirty="0">
                <a:latin typeface="Lato Light"/>
                <a:ea typeface="Open Sans Light" panose="020B0306030504020204" pitchFamily="34" charset="0"/>
                <a:cs typeface="Lato Light"/>
              </a:endParaRPr>
            </a:p>
          </p:txBody>
        </p:sp>
        <p:sp>
          <p:nvSpPr>
            <p:cNvPr id="59" name="TextBox 58"/>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Plan</a:t>
              </a:r>
              <a:endParaRPr lang="en-US" sz="4200" b="1" dirty="0">
                <a:solidFill>
                  <a:schemeClr val="tx2"/>
                </a:solidFill>
                <a:latin typeface="Lato Regular"/>
                <a:cs typeface="Lato Regular"/>
              </a:endParaRPr>
            </a:p>
          </p:txBody>
        </p:sp>
      </p:grpSp>
      <p:sp>
        <p:nvSpPr>
          <p:cNvPr id="60" name="Freeform 7"/>
          <p:cNvSpPr>
            <a:spLocks noEditPoints="1"/>
          </p:cNvSpPr>
          <p:nvPr/>
        </p:nvSpPr>
        <p:spPr bwMode="auto">
          <a:xfrm>
            <a:off x="10691171" y="8817144"/>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5"/>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87" name="Group 86"/>
          <p:cNvGrpSpPr/>
          <p:nvPr/>
        </p:nvGrpSpPr>
        <p:grpSpPr>
          <a:xfrm>
            <a:off x="9750264" y="10439084"/>
            <a:ext cx="3498107" cy="1970144"/>
            <a:chOff x="2858487" y="6612406"/>
            <a:chExt cx="3498107" cy="1970144"/>
          </a:xfrm>
        </p:grpSpPr>
        <p:sp>
          <p:nvSpPr>
            <p:cNvPr id="88"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smtClean="0">
                  <a:latin typeface="Lato Light"/>
                  <a:ea typeface="Open Sans Light" panose="020B0306030504020204" pitchFamily="34" charset="0"/>
                  <a:cs typeface="Lato Light"/>
                </a:rPr>
                <a:t>Lorem Ipsum has two main statistical</a:t>
              </a:r>
              <a:endParaRPr lang="en-US" sz="2400" dirty="0">
                <a:latin typeface="Lato Light"/>
                <a:ea typeface="Open Sans Light" panose="020B0306030504020204" pitchFamily="34" charset="0"/>
                <a:cs typeface="Lato Light"/>
              </a:endParaRPr>
            </a:p>
          </p:txBody>
        </p:sp>
        <p:sp>
          <p:nvSpPr>
            <p:cNvPr id="89" name="TextBox 88"/>
            <p:cNvSpPr txBox="1"/>
            <p:nvPr/>
          </p:nvSpPr>
          <p:spPr>
            <a:xfrm>
              <a:off x="2858487" y="6612406"/>
              <a:ext cx="3498107"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Ads</a:t>
              </a:r>
              <a:endParaRPr lang="en-US" sz="4200" b="1" dirty="0">
                <a:solidFill>
                  <a:schemeClr val="tx2"/>
                </a:solidFill>
                <a:latin typeface="Lato Regular"/>
                <a:cs typeface="Lato Regular"/>
              </a:endParaRPr>
            </a:p>
          </p:txBody>
        </p:sp>
      </p:grpSp>
      <p:sp>
        <p:nvSpPr>
          <p:cNvPr id="90" name="AutoShape 19"/>
          <p:cNvSpPr>
            <a:spLocks/>
          </p:cNvSpPr>
          <p:nvPr/>
        </p:nvSpPr>
        <p:spPr bwMode="auto">
          <a:xfrm>
            <a:off x="11172688" y="9249250"/>
            <a:ext cx="758431" cy="758628"/>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tx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pic>
        <p:nvPicPr>
          <p:cNvPr id="41" name="Picture 40" descr="iPad Mockup - Hand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851" y="1085133"/>
            <a:ext cx="9220200" cy="12700000"/>
          </a:xfrm>
          <a:prstGeom prst="rect">
            <a:avLst/>
          </a:prstGeom>
        </p:spPr>
      </p:pic>
    </p:spTree>
    <p:extLst>
      <p:ext uri="{BB962C8B-B14F-4D97-AF65-F5344CB8AC3E}">
        <p14:creationId xmlns:p14="http://schemas.microsoft.com/office/powerpoint/2010/main" val="2663620792"/>
      </p:ext>
    </p:extLst>
  </p:cSld>
  <p:clrMapOvr>
    <a:masterClrMapping/>
  </p:clrMapOvr>
  <mc:AlternateContent xmlns:mc="http://schemas.openxmlformats.org/markup-compatibility/2006" xmlns:p14="http://schemas.microsoft.com/office/powerpoint/2010/main">
    <mc:Choice Requires="p14">
      <p:transition spd="slow" p14:dur="1100" advClick="0">
        <p14:switch dir="r"/>
      </p:transition>
    </mc:Choice>
    <mc:Fallback xmlns="">
      <p:transition xmlns:p14="http://schemas.microsoft.com/office/powerpoint/2010/main" spd="slow" advClick="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p:cTn id="7" dur="500" fill="hold"/>
                                        <p:tgtEl>
                                          <p:spTgt spid="62"/>
                                        </p:tgtEl>
                                        <p:attrNameLst>
                                          <p:attrName>ppt_w</p:attrName>
                                        </p:attrNameLst>
                                      </p:cBhvr>
                                      <p:tavLst>
                                        <p:tav tm="0">
                                          <p:val>
                                            <p:fltVal val="0"/>
                                          </p:val>
                                        </p:tav>
                                        <p:tav tm="100000">
                                          <p:val>
                                            <p:strVal val="#ppt_w"/>
                                          </p:val>
                                        </p:tav>
                                      </p:tavLst>
                                    </p:anim>
                                    <p:anim calcmode="lin" valueType="num">
                                      <p:cBhvr>
                                        <p:cTn id="8" dur="500" fill="hold"/>
                                        <p:tgtEl>
                                          <p:spTgt spid="62"/>
                                        </p:tgtEl>
                                        <p:attrNameLst>
                                          <p:attrName>ppt_h</p:attrName>
                                        </p:attrNameLst>
                                      </p:cBhvr>
                                      <p:tavLst>
                                        <p:tav tm="0">
                                          <p:val>
                                            <p:fltVal val="0"/>
                                          </p:val>
                                        </p:tav>
                                        <p:tav tm="100000">
                                          <p:val>
                                            <p:strVal val="#ppt_h"/>
                                          </p:val>
                                        </p:tav>
                                      </p:tavLst>
                                    </p:anim>
                                    <p:animEffect transition="in" filter="fade">
                                      <p:cBhvr>
                                        <p:cTn id="9" dur="500"/>
                                        <p:tgtEl>
                                          <p:spTgt spid="6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5"/>
                                        </p:tgtEl>
                                        <p:attrNameLst>
                                          <p:attrName>style.visibility</p:attrName>
                                        </p:attrNameLst>
                                      </p:cBhvr>
                                      <p:to>
                                        <p:strVal val="visible"/>
                                      </p:to>
                                    </p:set>
                                    <p:anim calcmode="lin" valueType="num">
                                      <p:cBhvr>
                                        <p:cTn id="12" dur="500" fill="hold"/>
                                        <p:tgtEl>
                                          <p:spTgt spid="65"/>
                                        </p:tgtEl>
                                        <p:attrNameLst>
                                          <p:attrName>ppt_w</p:attrName>
                                        </p:attrNameLst>
                                      </p:cBhvr>
                                      <p:tavLst>
                                        <p:tav tm="0">
                                          <p:val>
                                            <p:fltVal val="0"/>
                                          </p:val>
                                        </p:tav>
                                        <p:tav tm="100000">
                                          <p:val>
                                            <p:strVal val="#ppt_w"/>
                                          </p:val>
                                        </p:tav>
                                      </p:tavLst>
                                    </p:anim>
                                    <p:anim calcmode="lin" valueType="num">
                                      <p:cBhvr>
                                        <p:cTn id="13" dur="500" fill="hold"/>
                                        <p:tgtEl>
                                          <p:spTgt spid="65"/>
                                        </p:tgtEl>
                                        <p:attrNameLst>
                                          <p:attrName>ppt_h</p:attrName>
                                        </p:attrNameLst>
                                      </p:cBhvr>
                                      <p:tavLst>
                                        <p:tav tm="0">
                                          <p:val>
                                            <p:fltVal val="0"/>
                                          </p:val>
                                        </p:tav>
                                        <p:tav tm="100000">
                                          <p:val>
                                            <p:strVal val="#ppt_h"/>
                                          </p:val>
                                        </p:tav>
                                      </p:tavLst>
                                    </p:anim>
                                    <p:animEffect transition="in" filter="fade">
                                      <p:cBhvr>
                                        <p:cTn id="14" dur="500"/>
                                        <p:tgtEl>
                                          <p:spTgt spid="65"/>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93"/>
                                        </p:tgtEl>
                                        <p:attrNameLst>
                                          <p:attrName>style.visibility</p:attrName>
                                        </p:attrNameLst>
                                      </p:cBhvr>
                                      <p:to>
                                        <p:strVal val="visible"/>
                                      </p:to>
                                    </p:set>
                                    <p:animEffect transition="in" filter="fade">
                                      <p:cBhvr>
                                        <p:cTn id="18" dur="500"/>
                                        <p:tgtEl>
                                          <p:spTgt spid="93"/>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90"/>
                                        </p:tgtEl>
                                        <p:attrNameLst>
                                          <p:attrName>style.visibility</p:attrName>
                                        </p:attrNameLst>
                                      </p:cBhvr>
                                      <p:to>
                                        <p:strVal val="visible"/>
                                      </p:to>
                                    </p:set>
                                    <p:animEffect transition="in" filter="fade">
                                      <p:cBhvr>
                                        <p:cTn id="22" dur="500"/>
                                        <p:tgtEl>
                                          <p:spTgt spid="9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500"/>
                                        <p:tgtEl>
                                          <p:spTgt spid="60"/>
                                        </p:tgtEl>
                                      </p:cBhvr>
                                    </p:animEffect>
                                  </p:childTnLst>
                                </p:cTn>
                              </p:par>
                              <p:par>
                                <p:cTn id="26" presetID="10" presetClass="entr" presetSubtype="0" fill="hold" nodeType="withEffect">
                                  <p:stCondLst>
                                    <p:cond delay="0"/>
                                  </p:stCondLst>
                                  <p:childTnLst>
                                    <p:set>
                                      <p:cBhvr>
                                        <p:cTn id="27" dur="1" fill="hold">
                                          <p:stCondLst>
                                            <p:cond delay="0"/>
                                          </p:stCondLst>
                                        </p:cTn>
                                        <p:tgtEl>
                                          <p:spTgt spid="87"/>
                                        </p:tgtEl>
                                        <p:attrNameLst>
                                          <p:attrName>style.visibility</p:attrName>
                                        </p:attrNameLst>
                                      </p:cBhvr>
                                      <p:to>
                                        <p:strVal val="visible"/>
                                      </p:to>
                                    </p:set>
                                    <p:animEffect transition="in" filter="fade">
                                      <p:cBhvr>
                                        <p:cTn id="28" dur="500"/>
                                        <p:tgtEl>
                                          <p:spTgt spid="8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500"/>
                                        <p:tgtEl>
                                          <p:spTgt spid="38"/>
                                        </p:tgtEl>
                                      </p:cBhvr>
                                    </p:animEffect>
                                  </p:childTnLst>
                                </p:cTn>
                              </p:par>
                              <p:par>
                                <p:cTn id="32" presetID="10" presetClass="entr" presetSubtype="0" fill="hold" nodeType="with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fade">
                                      <p:cBhvr>
                                        <p:cTn id="34" dur="500"/>
                                        <p:tgtEl>
                                          <p:spTgt spid="39"/>
                                        </p:tgtEl>
                                      </p:cBhvr>
                                    </p:animEffect>
                                  </p:childTnLst>
                                </p:cTn>
                              </p:par>
                              <p:par>
                                <p:cTn id="35" presetID="10" presetClass="entr" presetSubtype="0" fill="hold" nodeType="with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fade">
                                      <p:cBhvr>
                                        <p:cTn id="37" dur="500"/>
                                        <p:tgtEl>
                                          <p:spTgt spid="5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childTnLst>
                                </p:cTn>
                              </p:par>
                              <p:par>
                                <p:cTn id="41" presetID="10" presetClass="entr" presetSubtype="0" fill="hold" nodeType="withEffect">
                                  <p:stCondLst>
                                    <p:cond delay="0"/>
                                  </p:stCondLst>
                                  <p:childTnLst>
                                    <p:set>
                                      <p:cBhvr>
                                        <p:cTn id="42" dur="1" fill="hold">
                                          <p:stCondLst>
                                            <p:cond delay="0"/>
                                          </p:stCondLst>
                                        </p:cTn>
                                        <p:tgtEl>
                                          <p:spTgt spid="44"/>
                                        </p:tgtEl>
                                        <p:attrNameLst>
                                          <p:attrName>style.visibility</p:attrName>
                                        </p:attrNameLst>
                                      </p:cBhvr>
                                      <p:to>
                                        <p:strVal val="visible"/>
                                      </p:to>
                                    </p:set>
                                    <p:animEffect transition="in" filter="fade">
                                      <p:cBhvr>
                                        <p:cTn id="43" dur="500"/>
                                        <p:tgtEl>
                                          <p:spTgt spid="44"/>
                                        </p:tgtEl>
                                      </p:cBhvr>
                                    </p:animEffect>
                                  </p:childTnLst>
                                </p:cTn>
                              </p:par>
                              <p:par>
                                <p:cTn id="44" presetID="10" presetClass="entr" presetSubtype="0" fill="hold" nodeType="withEffect">
                                  <p:stCondLst>
                                    <p:cond delay="0"/>
                                  </p:stCondLst>
                                  <p:childTnLst>
                                    <p:set>
                                      <p:cBhvr>
                                        <p:cTn id="45" dur="1" fill="hold">
                                          <p:stCondLst>
                                            <p:cond delay="0"/>
                                          </p:stCondLst>
                                        </p:cTn>
                                        <p:tgtEl>
                                          <p:spTgt spid="54"/>
                                        </p:tgtEl>
                                        <p:attrNameLst>
                                          <p:attrName>style.visibility</p:attrName>
                                        </p:attrNameLst>
                                      </p:cBhvr>
                                      <p:to>
                                        <p:strVal val="visible"/>
                                      </p:to>
                                    </p:set>
                                    <p:animEffect transition="in" filter="fade">
                                      <p:cBhvr>
                                        <p:cTn id="46" dur="500"/>
                                        <p:tgtEl>
                                          <p:spTgt spid="5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7"/>
                                        </p:tgtEl>
                                        <p:attrNameLst>
                                          <p:attrName>style.visibility</p:attrName>
                                        </p:attrNameLst>
                                      </p:cBhvr>
                                      <p:to>
                                        <p:strVal val="visible"/>
                                      </p:to>
                                    </p:set>
                                    <p:animEffect transition="in" filter="fade">
                                      <p:cBhvr>
                                        <p:cTn id="49" dur="500"/>
                                        <p:tgtEl>
                                          <p:spTgt spid="47"/>
                                        </p:tgtEl>
                                      </p:cBhvr>
                                    </p:animEffect>
                                  </p:childTnLst>
                                </p:cTn>
                              </p:par>
                              <p:par>
                                <p:cTn id="50" presetID="10" presetClass="entr" presetSubtype="0" fill="hold" nodeType="withEffect">
                                  <p:stCondLst>
                                    <p:cond delay="0"/>
                                  </p:stCondLst>
                                  <p:childTnLst>
                                    <p:set>
                                      <p:cBhvr>
                                        <p:cTn id="51" dur="1" fill="hold">
                                          <p:stCondLst>
                                            <p:cond delay="0"/>
                                          </p:stCondLst>
                                        </p:cTn>
                                        <p:tgtEl>
                                          <p:spTgt spid="48"/>
                                        </p:tgtEl>
                                        <p:attrNameLst>
                                          <p:attrName>style.visibility</p:attrName>
                                        </p:attrNameLst>
                                      </p:cBhvr>
                                      <p:to>
                                        <p:strVal val="visible"/>
                                      </p:to>
                                    </p:set>
                                    <p:animEffect transition="in" filter="fade">
                                      <p:cBhvr>
                                        <p:cTn id="52" dur="500"/>
                                        <p:tgtEl>
                                          <p:spTgt spid="48"/>
                                        </p:tgtEl>
                                      </p:cBhvr>
                                    </p:animEffect>
                                  </p:childTnLst>
                                </p:cTn>
                              </p:par>
                              <p:par>
                                <p:cTn id="53" presetID="10" presetClass="entr" presetSubtype="0" fill="hold" nodeType="withEffect">
                                  <p:stCondLst>
                                    <p:cond delay="0"/>
                                  </p:stCondLst>
                                  <p:childTnLst>
                                    <p:set>
                                      <p:cBhvr>
                                        <p:cTn id="54" dur="1" fill="hold">
                                          <p:stCondLst>
                                            <p:cond delay="0"/>
                                          </p:stCondLst>
                                        </p:cTn>
                                        <p:tgtEl>
                                          <p:spTgt spid="57"/>
                                        </p:tgtEl>
                                        <p:attrNameLst>
                                          <p:attrName>style.visibility</p:attrName>
                                        </p:attrNameLst>
                                      </p:cBhvr>
                                      <p:to>
                                        <p:strVal val="visible"/>
                                      </p:to>
                                    </p:set>
                                    <p:animEffect transition="in" filter="fade">
                                      <p:cBhvr>
                                        <p:cTn id="5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93" grpId="0"/>
      <p:bldP spid="38" grpId="0" animBg="1"/>
      <p:bldP spid="43" grpId="0" animBg="1"/>
      <p:bldP spid="47" grpId="0" animBg="1"/>
      <p:bldP spid="60" grpId="0" animBg="1"/>
      <p:bldP spid="9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Placeholder 40" descr="8924785044_c22f27aec4_b.jpg"/>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30131" b="30131"/>
          <a:stretch>
            <a:fillRect/>
          </a:stretch>
        </p:blipFill>
        <p:spPr/>
      </p:pic>
      <p:sp>
        <p:nvSpPr>
          <p:cNvPr id="61" name="Rectangle 60"/>
          <p:cNvSpPr/>
          <p:nvPr/>
        </p:nvSpPr>
        <p:spPr>
          <a:xfrm>
            <a:off x="-5" y="1"/>
            <a:ext cx="24377655" cy="6460435"/>
          </a:xfrm>
          <a:prstGeom prst="rect">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rtlCol="0" anchor="ctr"/>
          <a:lstStyle/>
          <a:p>
            <a:pPr algn="ctr"/>
            <a:endParaRPr lang="en-US" dirty="0"/>
          </a:p>
        </p:txBody>
      </p:sp>
      <p:grpSp>
        <p:nvGrpSpPr>
          <p:cNvPr id="62" name="Group 61"/>
          <p:cNvGrpSpPr/>
          <p:nvPr/>
        </p:nvGrpSpPr>
        <p:grpSpPr>
          <a:xfrm>
            <a:off x="9430986" y="1330624"/>
            <a:ext cx="11999472" cy="2455035"/>
            <a:chOff x="4175482" y="953344"/>
            <a:chExt cx="3636878" cy="1227518"/>
          </a:xfrm>
        </p:grpSpPr>
        <p:sp>
          <p:nvSpPr>
            <p:cNvPr id="63" name="Subtitle 2"/>
            <p:cNvSpPr txBox="1">
              <a:spLocks/>
            </p:cNvSpPr>
            <p:nvPr/>
          </p:nvSpPr>
          <p:spPr>
            <a:xfrm>
              <a:off x="4175482" y="953344"/>
              <a:ext cx="3636878" cy="86409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9600" b="1" spc="-400" dirty="0">
                  <a:solidFill>
                    <a:schemeClr val="bg1"/>
                  </a:solidFill>
                  <a:latin typeface="Lato Regular"/>
                  <a:ea typeface="Franchise" pitchFamily="49" charset="0"/>
                  <a:cs typeface="Lato Regular"/>
                </a:rPr>
                <a:t>MOBILE</a:t>
              </a:r>
            </a:p>
          </p:txBody>
        </p:sp>
        <p:sp>
          <p:nvSpPr>
            <p:cNvPr id="64" name="Subtitle 2"/>
            <p:cNvSpPr txBox="1">
              <a:spLocks/>
            </p:cNvSpPr>
            <p:nvPr/>
          </p:nvSpPr>
          <p:spPr>
            <a:xfrm>
              <a:off x="4175482" y="1532790"/>
              <a:ext cx="3636878" cy="64807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0700" b="1" spc="-400" dirty="0" smtClean="0">
                  <a:solidFill>
                    <a:schemeClr val="bg1"/>
                  </a:solidFill>
                  <a:latin typeface="Lato Regular"/>
                  <a:ea typeface="Franchise" pitchFamily="49" charset="0"/>
                  <a:cs typeface="Lato Regular"/>
                </a:rPr>
                <a:t>BEST DATA PLAN </a:t>
              </a:r>
              <a:endParaRPr lang="en-US" sz="10700" b="1" spc="-400" dirty="0">
                <a:solidFill>
                  <a:schemeClr val="bg1"/>
                </a:solidFill>
                <a:latin typeface="Lato Regular"/>
                <a:ea typeface="Franchise" pitchFamily="49" charset="0"/>
                <a:cs typeface="Lato Regular"/>
              </a:endParaRPr>
            </a:p>
          </p:txBody>
        </p:sp>
      </p:grpSp>
      <p:sp>
        <p:nvSpPr>
          <p:cNvPr id="65" name="TextBox 64"/>
          <p:cNvSpPr txBox="1"/>
          <p:nvPr/>
        </p:nvSpPr>
        <p:spPr>
          <a:xfrm>
            <a:off x="9356810" y="4038321"/>
            <a:ext cx="12575386" cy="1354174"/>
          </a:xfrm>
          <a:prstGeom prst="rect">
            <a:avLst/>
          </a:prstGeom>
          <a:noFill/>
        </p:spPr>
        <p:txBody>
          <a:bodyPr wrap="square" lIns="243797" tIns="121899" rIns="243797" bIns="121899" rtlCol="0">
            <a:spAutoFit/>
          </a:bodyPr>
          <a:lstStyle/>
          <a:p>
            <a:pPr algn="just"/>
            <a:r>
              <a:rPr lang="en-US" sz="2400" dirty="0">
                <a:solidFill>
                  <a:schemeClr val="bg1">
                    <a:lumMod val="95000"/>
                  </a:schemeClr>
                </a:solidFill>
                <a:latin typeface="Lato Light"/>
                <a:ea typeface="Open Sans Light" panose="020B0306030504020204" pitchFamily="34" charset="0"/>
                <a:cs typeface="Lato Light"/>
              </a:rPr>
              <a:t>Lorem Ipsum has two main statistical methodologies are used in data analysis which summarizes data from a sample using </a:t>
            </a:r>
            <a:r>
              <a:rPr lang="en-US" sz="2400" dirty="0" smtClean="0">
                <a:solidFill>
                  <a:schemeClr val="bg1">
                    <a:lumMod val="95000"/>
                  </a:schemeClr>
                </a:solidFill>
                <a:latin typeface="Lato Light"/>
                <a:ea typeface="Open Sans Light" panose="020B0306030504020204" pitchFamily="34" charset="0"/>
                <a:cs typeface="Lato Light"/>
              </a:rPr>
              <a:t>indexes </a:t>
            </a:r>
            <a:r>
              <a:rPr lang="pt-BR" sz="2400" dirty="0">
                <a:solidFill>
                  <a:schemeClr val="bg1"/>
                </a:solidFill>
                <a:latin typeface="Lato Light"/>
                <a:cs typeface="Lato Light"/>
              </a:rPr>
              <a:t>Tempor mediocrem imperdiet no usu, tractatos salutatus ut est. Eu vel detraxit laboramus. </a:t>
            </a:r>
            <a:r>
              <a:rPr lang="pt-BR" sz="2400" dirty="0" smtClean="0">
                <a:solidFill>
                  <a:schemeClr val="bg1"/>
                </a:solidFill>
                <a:latin typeface="Lato Light"/>
                <a:cs typeface="Lato Light"/>
              </a:rPr>
              <a:t>Cu </a:t>
            </a:r>
            <a:r>
              <a:rPr lang="pt-BR" sz="2400" dirty="0">
                <a:solidFill>
                  <a:schemeClr val="bg1"/>
                </a:solidFill>
                <a:latin typeface="Lato Light"/>
                <a:cs typeface="Lato Light"/>
              </a:rPr>
              <a:t>nam unum liber </a:t>
            </a:r>
            <a:r>
              <a:rPr lang="pt-BR" sz="2400" dirty="0" smtClean="0">
                <a:solidFill>
                  <a:schemeClr val="bg1"/>
                </a:solidFill>
                <a:latin typeface="Lato Light"/>
                <a:cs typeface="Lato Light"/>
              </a:rPr>
              <a:t>audiam.</a:t>
            </a:r>
            <a:endParaRPr lang="en-US" sz="2400" dirty="0">
              <a:solidFill>
                <a:schemeClr val="bg1">
                  <a:lumMod val="95000"/>
                </a:schemeClr>
              </a:solidFill>
              <a:latin typeface="Lato Light"/>
              <a:ea typeface="Open Sans Light" panose="020B0306030504020204" pitchFamily="34" charset="0"/>
              <a:cs typeface="Lato Light"/>
            </a:endParaRPr>
          </a:p>
        </p:txBody>
      </p:sp>
      <p:pic>
        <p:nvPicPr>
          <p:cNvPr id="66" name="Picture 6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1550" y="1503690"/>
            <a:ext cx="2830513" cy="602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 name="Picture 6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17675" y="1503690"/>
            <a:ext cx="2830513" cy="602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8" name="Picture 6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38525" y="771853"/>
            <a:ext cx="3670300" cy="781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Group 1"/>
          <p:cNvGrpSpPr/>
          <p:nvPr/>
        </p:nvGrpSpPr>
        <p:grpSpPr>
          <a:xfrm>
            <a:off x="2421866" y="8959948"/>
            <a:ext cx="5665955" cy="3564974"/>
            <a:chOff x="2421866" y="8959948"/>
            <a:chExt cx="5665955" cy="3564974"/>
          </a:xfrm>
        </p:grpSpPr>
        <p:sp>
          <p:nvSpPr>
            <p:cNvPr id="69" name="Freeform 7"/>
            <p:cNvSpPr>
              <a:spLocks noEditPoints="1"/>
            </p:cNvSpPr>
            <p:nvPr/>
          </p:nvSpPr>
          <p:spPr bwMode="auto">
            <a:xfrm>
              <a:off x="4246299" y="8959948"/>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70" name="Group 69"/>
            <p:cNvGrpSpPr/>
            <p:nvPr/>
          </p:nvGrpSpPr>
          <p:grpSpPr>
            <a:xfrm>
              <a:off x="4683256" y="9382216"/>
              <a:ext cx="787903" cy="790658"/>
              <a:chOff x="3206750" y="1381125"/>
              <a:chExt cx="490538" cy="492125"/>
            </a:xfrm>
            <a:solidFill>
              <a:schemeClr val="accent2"/>
            </a:solidFill>
          </p:grpSpPr>
          <p:sp>
            <p:nvSpPr>
              <p:cNvPr id="71" name="Freeform 10"/>
              <p:cNvSpPr>
                <a:spLocks noEditPoints="1"/>
              </p:cNvSpPr>
              <p:nvPr/>
            </p:nvSpPr>
            <p:spPr bwMode="auto">
              <a:xfrm>
                <a:off x="3206750" y="1381125"/>
                <a:ext cx="490538" cy="492125"/>
              </a:xfrm>
              <a:custGeom>
                <a:avLst/>
                <a:gdLst>
                  <a:gd name="T0" fmla="*/ 80 w 128"/>
                  <a:gd name="T1" fmla="*/ 0 h 128"/>
                  <a:gd name="T2" fmla="*/ 32 w 128"/>
                  <a:gd name="T3" fmla="*/ 48 h 128"/>
                  <a:gd name="T4" fmla="*/ 38 w 128"/>
                  <a:gd name="T5" fmla="*/ 70 h 128"/>
                  <a:gd name="T6" fmla="*/ 4 w 128"/>
                  <a:gd name="T7" fmla="*/ 104 h 128"/>
                  <a:gd name="T8" fmla="*/ 4 w 128"/>
                  <a:gd name="T9" fmla="*/ 104 h 128"/>
                  <a:gd name="T10" fmla="*/ 0 w 128"/>
                  <a:gd name="T11" fmla="*/ 114 h 128"/>
                  <a:gd name="T12" fmla="*/ 14 w 128"/>
                  <a:gd name="T13" fmla="*/ 128 h 128"/>
                  <a:gd name="T14" fmla="*/ 24 w 128"/>
                  <a:gd name="T15" fmla="*/ 124 h 128"/>
                  <a:gd name="T16" fmla="*/ 24 w 128"/>
                  <a:gd name="T17" fmla="*/ 124 h 128"/>
                  <a:gd name="T18" fmla="*/ 58 w 128"/>
                  <a:gd name="T19" fmla="*/ 90 h 128"/>
                  <a:gd name="T20" fmla="*/ 80 w 128"/>
                  <a:gd name="T21" fmla="*/ 96 h 128"/>
                  <a:gd name="T22" fmla="*/ 128 w 128"/>
                  <a:gd name="T23" fmla="*/ 48 h 128"/>
                  <a:gd name="T24" fmla="*/ 80 w 128"/>
                  <a:gd name="T25" fmla="*/ 0 h 128"/>
                  <a:gd name="T26" fmla="*/ 19 w 128"/>
                  <a:gd name="T27" fmla="*/ 119 h 128"/>
                  <a:gd name="T28" fmla="*/ 14 w 128"/>
                  <a:gd name="T29" fmla="*/ 121 h 128"/>
                  <a:gd name="T30" fmla="*/ 7 w 128"/>
                  <a:gd name="T31" fmla="*/ 114 h 128"/>
                  <a:gd name="T32" fmla="*/ 9 w 128"/>
                  <a:gd name="T33" fmla="*/ 109 h 128"/>
                  <a:gd name="T34" fmla="*/ 9 w 128"/>
                  <a:gd name="T35" fmla="*/ 109 h 128"/>
                  <a:gd name="T36" fmla="*/ 41 w 128"/>
                  <a:gd name="T37" fmla="*/ 77 h 128"/>
                  <a:gd name="T38" fmla="*/ 51 w 128"/>
                  <a:gd name="T39" fmla="*/ 87 h 128"/>
                  <a:gd name="T40" fmla="*/ 19 w 128"/>
                  <a:gd name="T41" fmla="*/ 119 h 128"/>
                  <a:gd name="T42" fmla="*/ 80 w 128"/>
                  <a:gd name="T43" fmla="*/ 88 h 128"/>
                  <a:gd name="T44" fmla="*/ 40 w 128"/>
                  <a:gd name="T45" fmla="*/ 48 h 128"/>
                  <a:gd name="T46" fmla="*/ 80 w 128"/>
                  <a:gd name="T47" fmla="*/ 8 h 128"/>
                  <a:gd name="T48" fmla="*/ 120 w 128"/>
                  <a:gd name="T49" fmla="*/ 48 h 128"/>
                  <a:gd name="T50" fmla="*/ 80 w 128"/>
                  <a:gd name="T51"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128">
                    <a:moveTo>
                      <a:pt x="80" y="0"/>
                    </a:moveTo>
                    <a:cubicBezTo>
                      <a:pt x="53" y="0"/>
                      <a:pt x="32" y="21"/>
                      <a:pt x="32" y="48"/>
                    </a:cubicBezTo>
                    <a:cubicBezTo>
                      <a:pt x="32" y="56"/>
                      <a:pt x="34" y="64"/>
                      <a:pt x="38" y="70"/>
                    </a:cubicBezTo>
                    <a:cubicBezTo>
                      <a:pt x="4" y="104"/>
                      <a:pt x="4" y="104"/>
                      <a:pt x="4" y="104"/>
                    </a:cubicBezTo>
                    <a:cubicBezTo>
                      <a:pt x="4" y="104"/>
                      <a:pt x="4" y="104"/>
                      <a:pt x="4" y="104"/>
                    </a:cubicBezTo>
                    <a:cubicBezTo>
                      <a:pt x="2" y="106"/>
                      <a:pt x="0" y="110"/>
                      <a:pt x="0" y="114"/>
                    </a:cubicBezTo>
                    <a:cubicBezTo>
                      <a:pt x="0" y="122"/>
                      <a:pt x="6" y="128"/>
                      <a:pt x="14" y="128"/>
                    </a:cubicBezTo>
                    <a:cubicBezTo>
                      <a:pt x="18" y="128"/>
                      <a:pt x="22" y="126"/>
                      <a:pt x="24" y="124"/>
                    </a:cubicBezTo>
                    <a:cubicBezTo>
                      <a:pt x="24" y="124"/>
                      <a:pt x="24" y="124"/>
                      <a:pt x="24" y="124"/>
                    </a:cubicBezTo>
                    <a:cubicBezTo>
                      <a:pt x="58" y="90"/>
                      <a:pt x="58" y="90"/>
                      <a:pt x="58" y="90"/>
                    </a:cubicBezTo>
                    <a:cubicBezTo>
                      <a:pt x="64" y="94"/>
                      <a:pt x="72" y="96"/>
                      <a:pt x="80" y="96"/>
                    </a:cubicBezTo>
                    <a:cubicBezTo>
                      <a:pt x="107" y="96"/>
                      <a:pt x="128" y="75"/>
                      <a:pt x="128" y="48"/>
                    </a:cubicBezTo>
                    <a:cubicBezTo>
                      <a:pt x="128" y="21"/>
                      <a:pt x="107" y="0"/>
                      <a:pt x="80" y="0"/>
                    </a:cubicBezTo>
                    <a:close/>
                    <a:moveTo>
                      <a:pt x="19" y="119"/>
                    </a:moveTo>
                    <a:cubicBezTo>
                      <a:pt x="18" y="120"/>
                      <a:pt x="16" y="121"/>
                      <a:pt x="14" y="121"/>
                    </a:cubicBezTo>
                    <a:cubicBezTo>
                      <a:pt x="10" y="121"/>
                      <a:pt x="7" y="118"/>
                      <a:pt x="7" y="114"/>
                    </a:cubicBezTo>
                    <a:cubicBezTo>
                      <a:pt x="7" y="112"/>
                      <a:pt x="8" y="110"/>
                      <a:pt x="9" y="109"/>
                    </a:cubicBezTo>
                    <a:cubicBezTo>
                      <a:pt x="9" y="109"/>
                      <a:pt x="9" y="109"/>
                      <a:pt x="9" y="109"/>
                    </a:cubicBezTo>
                    <a:cubicBezTo>
                      <a:pt x="41" y="77"/>
                      <a:pt x="41" y="77"/>
                      <a:pt x="41" y="77"/>
                    </a:cubicBezTo>
                    <a:cubicBezTo>
                      <a:pt x="44" y="80"/>
                      <a:pt x="48" y="84"/>
                      <a:pt x="51" y="87"/>
                    </a:cubicBezTo>
                    <a:lnTo>
                      <a:pt x="19" y="119"/>
                    </a:lnTo>
                    <a:close/>
                    <a:moveTo>
                      <a:pt x="80" y="88"/>
                    </a:moveTo>
                    <a:cubicBezTo>
                      <a:pt x="58" y="88"/>
                      <a:pt x="40" y="70"/>
                      <a:pt x="40" y="48"/>
                    </a:cubicBezTo>
                    <a:cubicBezTo>
                      <a:pt x="40" y="26"/>
                      <a:pt x="58" y="8"/>
                      <a:pt x="80" y="8"/>
                    </a:cubicBezTo>
                    <a:cubicBezTo>
                      <a:pt x="102" y="8"/>
                      <a:pt x="120" y="26"/>
                      <a:pt x="120" y="48"/>
                    </a:cubicBezTo>
                    <a:cubicBezTo>
                      <a:pt x="120" y="70"/>
                      <a:pt x="102" y="88"/>
                      <a:pt x="80"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11"/>
              <p:cNvSpPr>
                <a:spLocks/>
              </p:cNvSpPr>
              <p:nvPr/>
            </p:nvSpPr>
            <p:spPr bwMode="auto">
              <a:xfrm>
                <a:off x="3406775" y="1458913"/>
                <a:ext cx="114300" cy="114300"/>
              </a:xfrm>
              <a:custGeom>
                <a:avLst/>
                <a:gdLst>
                  <a:gd name="T0" fmla="*/ 28 w 30"/>
                  <a:gd name="T1" fmla="*/ 0 h 30"/>
                  <a:gd name="T2" fmla="*/ 0 w 30"/>
                  <a:gd name="T3" fmla="*/ 28 h 30"/>
                  <a:gd name="T4" fmla="*/ 2 w 30"/>
                  <a:gd name="T5" fmla="*/ 30 h 30"/>
                  <a:gd name="T6" fmla="*/ 4 w 30"/>
                  <a:gd name="T7" fmla="*/ 28 h 30"/>
                  <a:gd name="T8" fmla="*/ 28 w 30"/>
                  <a:gd name="T9" fmla="*/ 4 h 30"/>
                  <a:gd name="T10" fmla="*/ 30 w 30"/>
                  <a:gd name="T11" fmla="*/ 2 h 30"/>
                  <a:gd name="T12" fmla="*/ 28 w 30"/>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30" h="30">
                    <a:moveTo>
                      <a:pt x="28" y="0"/>
                    </a:moveTo>
                    <a:cubicBezTo>
                      <a:pt x="13" y="0"/>
                      <a:pt x="0" y="13"/>
                      <a:pt x="0" y="28"/>
                    </a:cubicBezTo>
                    <a:cubicBezTo>
                      <a:pt x="0" y="29"/>
                      <a:pt x="1" y="30"/>
                      <a:pt x="2" y="30"/>
                    </a:cubicBezTo>
                    <a:cubicBezTo>
                      <a:pt x="3" y="30"/>
                      <a:pt x="4" y="29"/>
                      <a:pt x="4" y="28"/>
                    </a:cubicBezTo>
                    <a:cubicBezTo>
                      <a:pt x="4" y="15"/>
                      <a:pt x="15" y="4"/>
                      <a:pt x="28" y="4"/>
                    </a:cubicBezTo>
                    <a:cubicBezTo>
                      <a:pt x="29" y="4"/>
                      <a:pt x="30" y="3"/>
                      <a:pt x="30" y="2"/>
                    </a:cubicBezTo>
                    <a:cubicBezTo>
                      <a:pt x="30" y="1"/>
                      <a:pt x="29"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1" name="Group 80"/>
            <p:cNvGrpSpPr/>
            <p:nvPr/>
          </p:nvGrpSpPr>
          <p:grpSpPr>
            <a:xfrm>
              <a:off x="2421866" y="10581888"/>
              <a:ext cx="5665955" cy="1943034"/>
              <a:chOff x="1974961" y="6612406"/>
              <a:chExt cx="5665955" cy="1943034"/>
            </a:xfrm>
          </p:grpSpPr>
          <p:sp>
            <p:nvSpPr>
              <p:cNvPr id="82" name="Content Placeholder 19"/>
              <p:cNvSpPr txBox="1">
                <a:spLocks/>
              </p:cNvSpPr>
              <p:nvPr/>
            </p:nvSpPr>
            <p:spPr>
              <a:xfrm>
                <a:off x="1974961" y="7308925"/>
                <a:ext cx="5665955"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latin typeface="Lato Light"/>
                    <a:ea typeface="Open Sans Light" panose="020B0306030504020204" pitchFamily="34" charset="0"/>
                    <a:cs typeface="Lato Light"/>
                  </a:rPr>
                  <a:t>Lorem Ipsum has two main statistical methodologies are used in data </a:t>
                </a:r>
                <a:r>
                  <a:rPr lang="en-US" sz="2400" dirty="0" smtClean="0">
                    <a:latin typeface="Lato Light"/>
                    <a:ea typeface="Open Sans Light" panose="020B0306030504020204" pitchFamily="34" charset="0"/>
                    <a:cs typeface="Lato Light"/>
                  </a:rPr>
                  <a:t>analysis </a:t>
                </a:r>
                <a:r>
                  <a:rPr lang="pt-BR" sz="2400" dirty="0">
                    <a:latin typeface="Lato Light"/>
                    <a:cs typeface="Lato Light"/>
                  </a:rPr>
                  <a:t>Tempor mediocrem </a:t>
                </a:r>
                <a:r>
                  <a:rPr lang="pt-BR" sz="2400" dirty="0" smtClean="0">
                    <a:latin typeface="Lato Light"/>
                    <a:cs typeface="Lato Light"/>
                  </a:rPr>
                  <a:t>imperdiet.</a:t>
                </a:r>
                <a:endParaRPr lang="en-US" sz="2400" dirty="0">
                  <a:latin typeface="Lato Light"/>
                  <a:ea typeface="Open Sans Light" panose="020B0306030504020204" pitchFamily="34" charset="0"/>
                  <a:cs typeface="Lato Light"/>
                </a:endParaRPr>
              </a:p>
            </p:txBody>
          </p:sp>
          <p:sp>
            <p:nvSpPr>
              <p:cNvPr id="83" name="TextBox 82"/>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Design</a:t>
                </a:r>
                <a:endParaRPr lang="en-US" sz="4200" b="1" dirty="0">
                  <a:solidFill>
                    <a:schemeClr val="tx2"/>
                  </a:solidFill>
                  <a:latin typeface="Lato Regular"/>
                  <a:cs typeface="Lato Regular"/>
                </a:endParaRPr>
              </a:p>
            </p:txBody>
          </p:sp>
        </p:grpSp>
      </p:grpSp>
      <p:grpSp>
        <p:nvGrpSpPr>
          <p:cNvPr id="3" name="Group 2"/>
          <p:cNvGrpSpPr/>
          <p:nvPr/>
        </p:nvGrpSpPr>
        <p:grpSpPr>
          <a:xfrm>
            <a:off x="9755500" y="8969123"/>
            <a:ext cx="5818568" cy="3608768"/>
            <a:chOff x="9755500" y="8969123"/>
            <a:chExt cx="5818568" cy="3608768"/>
          </a:xfrm>
        </p:grpSpPr>
        <p:sp>
          <p:nvSpPr>
            <p:cNvPr id="73" name="Freeform 9"/>
            <p:cNvSpPr>
              <a:spLocks noEditPoints="1"/>
            </p:cNvSpPr>
            <p:nvPr/>
          </p:nvSpPr>
          <p:spPr bwMode="auto">
            <a:xfrm>
              <a:off x="11474280" y="8969123"/>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74" name="Group 73"/>
            <p:cNvGrpSpPr/>
            <p:nvPr/>
          </p:nvGrpSpPr>
          <p:grpSpPr>
            <a:xfrm>
              <a:off x="11977709" y="9346223"/>
              <a:ext cx="640287" cy="917486"/>
              <a:chOff x="3741341" y="1604128"/>
              <a:chExt cx="341313" cy="488950"/>
            </a:xfrm>
            <a:solidFill>
              <a:schemeClr val="accent3"/>
            </a:solidFill>
          </p:grpSpPr>
          <p:sp>
            <p:nvSpPr>
              <p:cNvPr id="75" name="Freeform 15"/>
              <p:cNvSpPr>
                <a:spLocks noEditPoints="1"/>
              </p:cNvSpPr>
              <p:nvPr/>
            </p:nvSpPr>
            <p:spPr bwMode="auto">
              <a:xfrm>
                <a:off x="3741341" y="1604128"/>
                <a:ext cx="341313" cy="48895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16"/>
              <p:cNvSpPr>
                <a:spLocks/>
              </p:cNvSpPr>
              <p:nvPr/>
            </p:nvSpPr>
            <p:spPr bwMode="auto">
              <a:xfrm>
                <a:off x="3819128" y="1680328"/>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4" name="Group 83"/>
            <p:cNvGrpSpPr/>
            <p:nvPr/>
          </p:nvGrpSpPr>
          <p:grpSpPr>
            <a:xfrm>
              <a:off x="9755500" y="10569166"/>
              <a:ext cx="5818568" cy="2008725"/>
              <a:chOff x="2054206" y="6459127"/>
              <a:chExt cx="5818568" cy="2008725"/>
            </a:xfrm>
          </p:grpSpPr>
          <p:sp>
            <p:nvSpPr>
              <p:cNvPr id="85" name="Content Placeholder 19"/>
              <p:cNvSpPr txBox="1">
                <a:spLocks/>
              </p:cNvSpPr>
              <p:nvPr/>
            </p:nvSpPr>
            <p:spPr>
              <a:xfrm>
                <a:off x="2054206" y="7221337"/>
                <a:ext cx="5818568"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latin typeface="Lato Light"/>
                    <a:ea typeface="Open Sans Light" panose="020B0306030504020204" pitchFamily="34" charset="0"/>
                    <a:cs typeface="Lato Light"/>
                  </a:rPr>
                  <a:t>Lorem Ipsum has two main statistical methodologies are used in data analysis </a:t>
                </a:r>
                <a:r>
                  <a:rPr lang="pt-BR" sz="2400" dirty="0">
                    <a:latin typeface="Lato Light"/>
                    <a:cs typeface="Lato Light"/>
                  </a:rPr>
                  <a:t>Tempor mediocrem imperdiet.</a:t>
                </a:r>
                <a:endParaRPr lang="en-US" sz="2400" dirty="0">
                  <a:latin typeface="Lato Light"/>
                  <a:ea typeface="Open Sans Light" panose="020B0306030504020204" pitchFamily="34" charset="0"/>
                  <a:cs typeface="Lato Light"/>
                </a:endParaRPr>
              </a:p>
            </p:txBody>
          </p:sp>
          <p:sp>
            <p:nvSpPr>
              <p:cNvPr id="86" name="TextBox 85"/>
              <p:cNvSpPr txBox="1"/>
              <p:nvPr/>
            </p:nvSpPr>
            <p:spPr>
              <a:xfrm>
                <a:off x="3315866" y="6459127"/>
                <a:ext cx="2655310"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Idea</a:t>
                </a:r>
                <a:endParaRPr lang="en-US" sz="4200" b="1" dirty="0">
                  <a:solidFill>
                    <a:schemeClr val="tx2"/>
                  </a:solidFill>
                  <a:latin typeface="Lato Regular"/>
                  <a:cs typeface="Lato Regular"/>
                </a:endParaRPr>
              </a:p>
            </p:txBody>
          </p:sp>
        </p:grpSp>
      </p:grpSp>
      <p:grpSp>
        <p:nvGrpSpPr>
          <p:cNvPr id="4" name="Group 3"/>
          <p:cNvGrpSpPr/>
          <p:nvPr/>
        </p:nvGrpSpPr>
        <p:grpSpPr>
          <a:xfrm>
            <a:off x="16717937" y="8969785"/>
            <a:ext cx="5517999" cy="3587310"/>
            <a:chOff x="16717937" y="8969785"/>
            <a:chExt cx="5517999" cy="3587310"/>
          </a:xfrm>
        </p:grpSpPr>
        <p:sp>
          <p:nvSpPr>
            <p:cNvPr id="77" name="Freeform 6"/>
            <p:cNvSpPr>
              <a:spLocks noEditPoints="1"/>
            </p:cNvSpPr>
            <p:nvPr/>
          </p:nvSpPr>
          <p:spPr bwMode="auto">
            <a:xfrm>
              <a:off x="18419619" y="8969785"/>
              <a:ext cx="1673674" cy="1677444"/>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78" name="Group 77"/>
            <p:cNvGrpSpPr/>
            <p:nvPr/>
          </p:nvGrpSpPr>
          <p:grpSpPr>
            <a:xfrm>
              <a:off x="18896286" y="9468412"/>
              <a:ext cx="760532" cy="717670"/>
              <a:chOff x="3498850" y="1541463"/>
              <a:chExt cx="504825" cy="476250"/>
            </a:xfrm>
            <a:solidFill>
              <a:schemeClr val="accent4"/>
            </a:solidFill>
          </p:grpSpPr>
          <p:sp>
            <p:nvSpPr>
              <p:cNvPr id="79" name="Oval 5"/>
              <p:cNvSpPr>
                <a:spLocks noChangeArrowheads="1"/>
              </p:cNvSpPr>
              <p:nvPr/>
            </p:nvSpPr>
            <p:spPr bwMode="auto">
              <a:xfrm>
                <a:off x="3743325" y="1801813"/>
                <a:ext cx="61913"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6"/>
              <p:cNvSpPr>
                <a:spLocks noEditPoints="1"/>
              </p:cNvSpPr>
              <p:nvPr/>
            </p:nvSpPr>
            <p:spPr bwMode="auto">
              <a:xfrm>
                <a:off x="3498850" y="1541463"/>
                <a:ext cx="504825"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1" name="Content Placeholder 19"/>
            <p:cNvSpPr txBox="1">
              <a:spLocks/>
            </p:cNvSpPr>
            <p:nvPr/>
          </p:nvSpPr>
          <p:spPr>
            <a:xfrm>
              <a:off x="16717937" y="11310580"/>
              <a:ext cx="5517999"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latin typeface="Lato Light"/>
                  <a:ea typeface="Open Sans Light" panose="020B0306030504020204" pitchFamily="34" charset="0"/>
                  <a:cs typeface="Lato Light"/>
                </a:rPr>
                <a:t>Lorem Ipsum has two main statistical methodologies are used in data analysis </a:t>
              </a:r>
              <a:r>
                <a:rPr lang="pt-BR" sz="2400" dirty="0">
                  <a:latin typeface="Lato Light"/>
                  <a:cs typeface="Lato Light"/>
                </a:rPr>
                <a:t>Tempor mediocrem imperdiet.</a:t>
              </a:r>
              <a:endParaRPr lang="en-US" sz="2400" dirty="0">
                <a:latin typeface="Lato Light"/>
                <a:ea typeface="Open Sans Light" panose="020B0306030504020204" pitchFamily="34" charset="0"/>
                <a:cs typeface="Lato Light"/>
              </a:endParaRPr>
            </a:p>
            <a:p>
              <a:pPr marL="0" indent="0">
                <a:buNone/>
              </a:pPr>
              <a:endParaRPr lang="en-US" sz="2400" dirty="0">
                <a:latin typeface="Lato Light"/>
                <a:ea typeface="Open Sans Light" panose="020B0306030504020204" pitchFamily="34" charset="0"/>
                <a:cs typeface="Lato Light"/>
              </a:endParaRPr>
            </a:p>
          </p:txBody>
        </p:sp>
        <p:sp>
          <p:nvSpPr>
            <p:cNvPr id="92" name="TextBox 91"/>
            <p:cNvSpPr txBox="1"/>
            <p:nvPr/>
          </p:nvSpPr>
          <p:spPr>
            <a:xfrm>
              <a:off x="17973445" y="10570267"/>
              <a:ext cx="2655310"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Plan</a:t>
              </a:r>
              <a:endParaRPr lang="en-US" sz="4200" b="1" dirty="0">
                <a:solidFill>
                  <a:schemeClr val="tx2"/>
                </a:solidFill>
                <a:latin typeface="Lato Regular"/>
                <a:cs typeface="Lato Regular"/>
              </a:endParaRPr>
            </a:p>
          </p:txBody>
        </p:sp>
      </p:grpSp>
      <p:sp>
        <p:nvSpPr>
          <p:cNvPr id="93" name="TextBox 92"/>
          <p:cNvSpPr txBox="1"/>
          <p:nvPr/>
        </p:nvSpPr>
        <p:spPr>
          <a:xfrm>
            <a:off x="9353051" y="6732531"/>
            <a:ext cx="12286165" cy="1600396"/>
          </a:xfrm>
          <a:prstGeom prst="rect">
            <a:avLst/>
          </a:prstGeom>
          <a:noFill/>
        </p:spPr>
        <p:txBody>
          <a:bodyPr wrap="square" lIns="243797" tIns="121899" rIns="243797" bIns="121899" rtlCol="0">
            <a:spAutoFit/>
          </a:bodyPr>
          <a:lstStyle/>
          <a:p>
            <a:r>
              <a:rPr lang="en-US" sz="4400" b="1" i="1" dirty="0" smtClean="0">
                <a:solidFill>
                  <a:schemeClr val="tx2"/>
                </a:solidFill>
                <a:latin typeface="Lato Light"/>
                <a:cs typeface="Lato Light"/>
              </a:rPr>
              <a:t>“Our Service is the best network with fast </a:t>
            </a:r>
            <a:r>
              <a:rPr lang="en-US" sz="4400" b="1" i="1" dirty="0">
                <a:solidFill>
                  <a:schemeClr val="tx2"/>
                </a:solidFill>
                <a:latin typeface="Lato Light"/>
                <a:cs typeface="Lato Light"/>
              </a:rPr>
              <a:t>4G LTE </a:t>
            </a:r>
            <a:r>
              <a:rPr lang="en-US" sz="4400" b="1" i="1" dirty="0" smtClean="0">
                <a:solidFill>
                  <a:schemeClr val="tx2"/>
                </a:solidFill>
                <a:latin typeface="Lato Light"/>
                <a:cs typeface="Lato Light"/>
              </a:rPr>
              <a:t>nationwide”</a:t>
            </a:r>
            <a:endParaRPr lang="en-US" sz="4400" b="1" i="1" dirty="0">
              <a:solidFill>
                <a:schemeClr val="tx2"/>
              </a:solidFill>
              <a:latin typeface="Lato Light"/>
              <a:cs typeface="Lato Light"/>
            </a:endParaRPr>
          </a:p>
        </p:txBody>
      </p:sp>
      <p:sp>
        <p:nvSpPr>
          <p:cNvPr id="5" name="Picture Placeholder 4"/>
          <p:cNvSpPr>
            <a:spLocks noGrp="1"/>
          </p:cNvSpPr>
          <p:nvPr>
            <p:ph type="pic" sz="quarter" idx="10"/>
          </p:nvPr>
        </p:nvSpPr>
        <p:spPr/>
      </p:sp>
      <p:sp>
        <p:nvSpPr>
          <p:cNvPr id="6" name="Picture Placeholder 5"/>
          <p:cNvSpPr>
            <a:spLocks noGrp="1"/>
          </p:cNvSpPr>
          <p:nvPr>
            <p:ph type="pic" sz="quarter" idx="11"/>
          </p:nvPr>
        </p:nvSpPr>
        <p:spPr/>
      </p:sp>
      <p:sp>
        <p:nvSpPr>
          <p:cNvPr id="7" name="Picture Placeholder 6"/>
          <p:cNvSpPr>
            <a:spLocks noGrp="1"/>
          </p:cNvSpPr>
          <p:nvPr>
            <p:ph type="pic" sz="quarter" idx="12"/>
          </p:nvPr>
        </p:nvSpPr>
        <p:spPr/>
      </p:sp>
    </p:spTree>
    <p:extLst>
      <p:ext uri="{BB962C8B-B14F-4D97-AF65-F5344CB8AC3E}">
        <p14:creationId xmlns:p14="http://schemas.microsoft.com/office/powerpoint/2010/main" val="4147368107"/>
      </p:ext>
    </p:extLst>
  </p:cSld>
  <p:clrMapOvr>
    <a:masterClrMapping/>
  </p:clrMapOvr>
  <mc:AlternateContent xmlns:mc="http://schemas.openxmlformats.org/markup-compatibility/2006" xmlns:p14="http://schemas.microsoft.com/office/powerpoint/2010/main">
    <mc:Choice Requires="p14">
      <p:transition spd="slow" p14:dur="2000" advClick="0">
        <p14:ferris dir="l"/>
      </p:transition>
    </mc:Choice>
    <mc:Fallback xmlns="">
      <p:transition xmlns:p14="http://schemas.microsoft.com/office/powerpoint/2010/main" spd="slow" advClick="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cBhvr additive="base">
                                        <p:cTn id="7" dur="500" fill="hold"/>
                                        <p:tgtEl>
                                          <p:spTgt spid="67"/>
                                        </p:tgtEl>
                                        <p:attrNameLst>
                                          <p:attrName>ppt_x</p:attrName>
                                        </p:attrNameLst>
                                      </p:cBhvr>
                                      <p:tavLst>
                                        <p:tav tm="0">
                                          <p:val>
                                            <p:strVal val="#ppt_x"/>
                                          </p:val>
                                        </p:tav>
                                        <p:tav tm="100000">
                                          <p:val>
                                            <p:strVal val="#ppt_x"/>
                                          </p:val>
                                        </p:tav>
                                      </p:tavLst>
                                    </p:anim>
                                    <p:anim calcmode="lin" valueType="num">
                                      <p:cBhvr additive="base">
                                        <p:cTn id="8" dur="500" fill="hold"/>
                                        <p:tgtEl>
                                          <p:spTgt spid="6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68"/>
                                        </p:tgtEl>
                                        <p:attrNameLst>
                                          <p:attrName>style.visibility</p:attrName>
                                        </p:attrNameLst>
                                      </p:cBhvr>
                                      <p:to>
                                        <p:strVal val="visible"/>
                                      </p:to>
                                    </p:set>
                                    <p:anim calcmode="lin" valueType="num">
                                      <p:cBhvr additive="base">
                                        <p:cTn id="12" dur="500" fill="hold"/>
                                        <p:tgtEl>
                                          <p:spTgt spid="68"/>
                                        </p:tgtEl>
                                        <p:attrNameLst>
                                          <p:attrName>ppt_x</p:attrName>
                                        </p:attrNameLst>
                                      </p:cBhvr>
                                      <p:tavLst>
                                        <p:tav tm="0">
                                          <p:val>
                                            <p:strVal val="#ppt_x"/>
                                          </p:val>
                                        </p:tav>
                                        <p:tav tm="100000">
                                          <p:val>
                                            <p:strVal val="#ppt_x"/>
                                          </p:val>
                                        </p:tav>
                                      </p:tavLst>
                                    </p:anim>
                                    <p:anim calcmode="lin" valueType="num">
                                      <p:cBhvr additive="base">
                                        <p:cTn id="13" dur="500" fill="hold"/>
                                        <p:tgtEl>
                                          <p:spTgt spid="68"/>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66"/>
                                        </p:tgtEl>
                                        <p:attrNameLst>
                                          <p:attrName>style.visibility</p:attrName>
                                        </p:attrNameLst>
                                      </p:cBhvr>
                                      <p:to>
                                        <p:strVal val="visible"/>
                                      </p:to>
                                    </p:set>
                                    <p:anim calcmode="lin" valueType="num">
                                      <p:cBhvr additive="base">
                                        <p:cTn id="17" dur="500" fill="hold"/>
                                        <p:tgtEl>
                                          <p:spTgt spid="66"/>
                                        </p:tgtEl>
                                        <p:attrNameLst>
                                          <p:attrName>ppt_x</p:attrName>
                                        </p:attrNameLst>
                                      </p:cBhvr>
                                      <p:tavLst>
                                        <p:tav tm="0">
                                          <p:val>
                                            <p:strVal val="#ppt_x"/>
                                          </p:val>
                                        </p:tav>
                                        <p:tav tm="100000">
                                          <p:val>
                                            <p:strVal val="#ppt_x"/>
                                          </p:val>
                                        </p:tav>
                                      </p:tavLst>
                                    </p:anim>
                                    <p:anim calcmode="lin" valueType="num">
                                      <p:cBhvr additive="base">
                                        <p:cTn id="18" dur="500" fill="hold"/>
                                        <p:tgtEl>
                                          <p:spTgt spid="6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53" presetClass="entr" presetSubtype="16" fill="hold" nodeType="afterEffect">
                                  <p:stCondLst>
                                    <p:cond delay="0"/>
                                  </p:stCondLst>
                                  <p:childTnLst>
                                    <p:set>
                                      <p:cBhvr>
                                        <p:cTn id="21" dur="1" fill="hold">
                                          <p:stCondLst>
                                            <p:cond delay="0"/>
                                          </p:stCondLst>
                                        </p:cTn>
                                        <p:tgtEl>
                                          <p:spTgt spid="62"/>
                                        </p:tgtEl>
                                        <p:attrNameLst>
                                          <p:attrName>style.visibility</p:attrName>
                                        </p:attrNameLst>
                                      </p:cBhvr>
                                      <p:to>
                                        <p:strVal val="visible"/>
                                      </p:to>
                                    </p:set>
                                    <p:anim calcmode="lin" valueType="num">
                                      <p:cBhvr>
                                        <p:cTn id="22" dur="500" fill="hold"/>
                                        <p:tgtEl>
                                          <p:spTgt spid="62"/>
                                        </p:tgtEl>
                                        <p:attrNameLst>
                                          <p:attrName>ppt_w</p:attrName>
                                        </p:attrNameLst>
                                      </p:cBhvr>
                                      <p:tavLst>
                                        <p:tav tm="0">
                                          <p:val>
                                            <p:fltVal val="0"/>
                                          </p:val>
                                        </p:tav>
                                        <p:tav tm="100000">
                                          <p:val>
                                            <p:strVal val="#ppt_w"/>
                                          </p:val>
                                        </p:tav>
                                      </p:tavLst>
                                    </p:anim>
                                    <p:anim calcmode="lin" valueType="num">
                                      <p:cBhvr>
                                        <p:cTn id="23" dur="500" fill="hold"/>
                                        <p:tgtEl>
                                          <p:spTgt spid="62"/>
                                        </p:tgtEl>
                                        <p:attrNameLst>
                                          <p:attrName>ppt_h</p:attrName>
                                        </p:attrNameLst>
                                      </p:cBhvr>
                                      <p:tavLst>
                                        <p:tav tm="0">
                                          <p:val>
                                            <p:fltVal val="0"/>
                                          </p:val>
                                        </p:tav>
                                        <p:tav tm="100000">
                                          <p:val>
                                            <p:strVal val="#ppt_h"/>
                                          </p:val>
                                        </p:tav>
                                      </p:tavLst>
                                    </p:anim>
                                    <p:animEffect transition="in" filter="fade">
                                      <p:cBhvr>
                                        <p:cTn id="24" dur="500"/>
                                        <p:tgtEl>
                                          <p:spTgt spid="62"/>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5"/>
                                        </p:tgtEl>
                                        <p:attrNameLst>
                                          <p:attrName>style.visibility</p:attrName>
                                        </p:attrNameLst>
                                      </p:cBhvr>
                                      <p:to>
                                        <p:strVal val="visible"/>
                                      </p:to>
                                    </p:set>
                                    <p:anim calcmode="lin" valueType="num">
                                      <p:cBhvr>
                                        <p:cTn id="27" dur="500" fill="hold"/>
                                        <p:tgtEl>
                                          <p:spTgt spid="65"/>
                                        </p:tgtEl>
                                        <p:attrNameLst>
                                          <p:attrName>ppt_w</p:attrName>
                                        </p:attrNameLst>
                                      </p:cBhvr>
                                      <p:tavLst>
                                        <p:tav tm="0">
                                          <p:val>
                                            <p:fltVal val="0"/>
                                          </p:val>
                                        </p:tav>
                                        <p:tav tm="100000">
                                          <p:val>
                                            <p:strVal val="#ppt_w"/>
                                          </p:val>
                                        </p:tav>
                                      </p:tavLst>
                                    </p:anim>
                                    <p:anim calcmode="lin" valueType="num">
                                      <p:cBhvr>
                                        <p:cTn id="28" dur="500" fill="hold"/>
                                        <p:tgtEl>
                                          <p:spTgt spid="65"/>
                                        </p:tgtEl>
                                        <p:attrNameLst>
                                          <p:attrName>ppt_h</p:attrName>
                                        </p:attrNameLst>
                                      </p:cBhvr>
                                      <p:tavLst>
                                        <p:tav tm="0">
                                          <p:val>
                                            <p:fltVal val="0"/>
                                          </p:val>
                                        </p:tav>
                                        <p:tav tm="100000">
                                          <p:val>
                                            <p:strVal val="#ppt_h"/>
                                          </p:val>
                                        </p:tav>
                                      </p:tavLst>
                                    </p:anim>
                                    <p:animEffect transition="in" filter="fade">
                                      <p:cBhvr>
                                        <p:cTn id="29" dur="500"/>
                                        <p:tgtEl>
                                          <p:spTgt spid="65"/>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93"/>
                                        </p:tgtEl>
                                        <p:attrNameLst>
                                          <p:attrName>style.visibility</p:attrName>
                                        </p:attrNameLst>
                                      </p:cBhvr>
                                      <p:to>
                                        <p:strVal val="visible"/>
                                      </p:to>
                                    </p:set>
                                    <p:animEffect transition="in" filter="fade">
                                      <p:cBhvr>
                                        <p:cTn id="33" dur="500"/>
                                        <p:tgtEl>
                                          <p:spTgt spid="93"/>
                                        </p:tgtEl>
                                      </p:cBhvr>
                                    </p:animEffect>
                                  </p:childTnLst>
                                </p:cTn>
                              </p:par>
                              <p:par>
                                <p:cTn id="34" presetID="10" presetClass="entr" presetSubtype="0" fill="hold" nodeType="withEffect">
                                  <p:stCondLst>
                                    <p:cond delay="0"/>
                                  </p:stCondLst>
                                  <p:childTnLst>
                                    <p:set>
                                      <p:cBhvr>
                                        <p:cTn id="35" dur="1" fill="hold">
                                          <p:stCondLst>
                                            <p:cond delay="0"/>
                                          </p:stCondLst>
                                        </p:cTn>
                                        <p:tgtEl>
                                          <p:spTgt spid="2"/>
                                        </p:tgtEl>
                                        <p:attrNameLst>
                                          <p:attrName>style.visibility</p:attrName>
                                        </p:attrNameLst>
                                      </p:cBhvr>
                                      <p:to>
                                        <p:strVal val="visible"/>
                                      </p:to>
                                    </p:set>
                                    <p:animEffect transition="in" filter="fade">
                                      <p:cBhvr>
                                        <p:cTn id="36" dur="500"/>
                                        <p:tgtEl>
                                          <p:spTgt spid="2"/>
                                        </p:tgtEl>
                                      </p:cBhvr>
                                    </p:animEffect>
                                  </p:childTnLst>
                                </p:cTn>
                              </p:par>
                              <p:par>
                                <p:cTn id="37" presetID="10" presetClass="entr" presetSubtype="0" fill="hold" nodeType="with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500"/>
                                        <p:tgtEl>
                                          <p:spTgt spid="3"/>
                                        </p:tgtEl>
                                      </p:cBhvr>
                                    </p:animEffect>
                                  </p:childTnLst>
                                </p:cTn>
                              </p:par>
                              <p:par>
                                <p:cTn id="40" presetID="10" presetClass="entr" presetSubtype="0" fill="hold" nodeType="with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9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2504483" y="3569621"/>
            <a:ext cx="3582261" cy="3546434"/>
            <a:chOff x="1021066" y="1539127"/>
            <a:chExt cx="1343698" cy="1329913"/>
          </a:xfrm>
        </p:grpSpPr>
        <p:sp>
          <p:nvSpPr>
            <p:cNvPr id="7" name="Freeform 1"/>
            <p:cNvSpPr>
              <a:spLocks noChangeArrowheads="1"/>
            </p:cNvSpPr>
            <p:nvPr/>
          </p:nvSpPr>
          <p:spPr bwMode="auto">
            <a:xfrm>
              <a:off x="1021066"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1"/>
            </a:solidFill>
            <a:ln>
              <a:noFill/>
            </a:ln>
            <a:effectLst/>
          </p:spPr>
          <p:txBody>
            <a:bodyPr wrap="none" anchor="ctr"/>
            <a:lstStyle/>
            <a:p>
              <a:endParaRPr lang="en-US" dirty="0"/>
            </a:p>
          </p:txBody>
        </p:sp>
        <p:sp>
          <p:nvSpPr>
            <p:cNvPr id="8" name="Freeform 2"/>
            <p:cNvSpPr>
              <a:spLocks noChangeArrowheads="1"/>
            </p:cNvSpPr>
            <p:nvPr/>
          </p:nvSpPr>
          <p:spPr bwMode="auto">
            <a:xfrm>
              <a:off x="1021066"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1">
                <a:lumMod val="75000"/>
              </a:schemeClr>
            </a:solidFill>
            <a:ln>
              <a:noFill/>
            </a:ln>
            <a:effectLst/>
          </p:spPr>
          <p:txBody>
            <a:bodyPr wrap="none" anchor="ctr"/>
            <a:lstStyle/>
            <a:p>
              <a:endParaRPr lang="en-US" dirty="0"/>
            </a:p>
          </p:txBody>
        </p:sp>
      </p:grpSp>
      <p:grpSp>
        <p:nvGrpSpPr>
          <p:cNvPr id="9" name="Group 8"/>
          <p:cNvGrpSpPr/>
          <p:nvPr/>
        </p:nvGrpSpPr>
        <p:grpSpPr>
          <a:xfrm>
            <a:off x="7650882" y="3569621"/>
            <a:ext cx="3582261" cy="3546434"/>
            <a:chOff x="2951469" y="1539127"/>
            <a:chExt cx="1343698" cy="1329913"/>
          </a:xfrm>
        </p:grpSpPr>
        <p:sp>
          <p:nvSpPr>
            <p:cNvPr id="10" name="Freeform 1"/>
            <p:cNvSpPr>
              <a:spLocks noChangeArrowheads="1"/>
            </p:cNvSpPr>
            <p:nvPr/>
          </p:nvSpPr>
          <p:spPr bwMode="auto">
            <a:xfrm>
              <a:off x="2951469"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3">
                <a:lumMod val="60000"/>
                <a:lumOff val="40000"/>
              </a:schemeClr>
            </a:solidFill>
            <a:ln>
              <a:noFill/>
            </a:ln>
            <a:effectLst/>
          </p:spPr>
          <p:txBody>
            <a:bodyPr wrap="none" anchor="ctr"/>
            <a:lstStyle/>
            <a:p>
              <a:endParaRPr lang="en-US" dirty="0"/>
            </a:p>
          </p:txBody>
        </p:sp>
        <p:sp>
          <p:nvSpPr>
            <p:cNvPr id="11" name="Freeform 2"/>
            <p:cNvSpPr>
              <a:spLocks noChangeArrowheads="1"/>
            </p:cNvSpPr>
            <p:nvPr/>
          </p:nvSpPr>
          <p:spPr bwMode="auto">
            <a:xfrm>
              <a:off x="2951469"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3"/>
            </a:solidFill>
            <a:ln>
              <a:noFill/>
            </a:ln>
            <a:effectLst/>
          </p:spPr>
          <p:txBody>
            <a:bodyPr wrap="none" anchor="ctr"/>
            <a:lstStyle/>
            <a:p>
              <a:endParaRPr lang="en-US" dirty="0"/>
            </a:p>
          </p:txBody>
        </p:sp>
      </p:grpSp>
      <p:grpSp>
        <p:nvGrpSpPr>
          <p:cNvPr id="12" name="Group 11"/>
          <p:cNvGrpSpPr/>
          <p:nvPr/>
        </p:nvGrpSpPr>
        <p:grpSpPr>
          <a:xfrm>
            <a:off x="12797285" y="3569621"/>
            <a:ext cx="3582261" cy="3546434"/>
            <a:chOff x="4881873" y="1539127"/>
            <a:chExt cx="1343698" cy="1329913"/>
          </a:xfrm>
        </p:grpSpPr>
        <p:sp>
          <p:nvSpPr>
            <p:cNvPr id="13" name="Freeform 1"/>
            <p:cNvSpPr>
              <a:spLocks noChangeArrowheads="1"/>
            </p:cNvSpPr>
            <p:nvPr/>
          </p:nvSpPr>
          <p:spPr bwMode="auto">
            <a:xfrm>
              <a:off x="4881873"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4">
                <a:lumMod val="60000"/>
                <a:lumOff val="40000"/>
              </a:schemeClr>
            </a:solidFill>
            <a:ln>
              <a:noFill/>
            </a:ln>
            <a:effectLst/>
          </p:spPr>
          <p:txBody>
            <a:bodyPr wrap="none" anchor="ctr"/>
            <a:lstStyle/>
            <a:p>
              <a:endParaRPr lang="en-US" dirty="0"/>
            </a:p>
          </p:txBody>
        </p:sp>
        <p:sp>
          <p:nvSpPr>
            <p:cNvPr id="14" name="Freeform 2"/>
            <p:cNvSpPr>
              <a:spLocks noChangeArrowheads="1"/>
            </p:cNvSpPr>
            <p:nvPr/>
          </p:nvSpPr>
          <p:spPr bwMode="auto">
            <a:xfrm>
              <a:off x="4881873"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4"/>
            </a:solidFill>
            <a:ln>
              <a:noFill/>
            </a:ln>
            <a:effectLst/>
          </p:spPr>
          <p:txBody>
            <a:bodyPr wrap="none" anchor="ctr"/>
            <a:lstStyle/>
            <a:p>
              <a:endParaRPr lang="en-US" dirty="0"/>
            </a:p>
          </p:txBody>
        </p:sp>
      </p:grpSp>
      <p:grpSp>
        <p:nvGrpSpPr>
          <p:cNvPr id="15" name="Group 14"/>
          <p:cNvGrpSpPr/>
          <p:nvPr/>
        </p:nvGrpSpPr>
        <p:grpSpPr>
          <a:xfrm>
            <a:off x="17943687" y="3569621"/>
            <a:ext cx="3582261" cy="3546434"/>
            <a:chOff x="6812276" y="1539127"/>
            <a:chExt cx="1343698" cy="1329913"/>
          </a:xfrm>
        </p:grpSpPr>
        <p:sp>
          <p:nvSpPr>
            <p:cNvPr id="16" name="Freeform 1"/>
            <p:cNvSpPr>
              <a:spLocks noChangeArrowheads="1"/>
            </p:cNvSpPr>
            <p:nvPr/>
          </p:nvSpPr>
          <p:spPr bwMode="auto">
            <a:xfrm>
              <a:off x="6812276"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5">
                <a:lumMod val="40000"/>
                <a:lumOff val="60000"/>
              </a:schemeClr>
            </a:solidFill>
            <a:ln>
              <a:noFill/>
            </a:ln>
            <a:effectLst/>
          </p:spPr>
          <p:txBody>
            <a:bodyPr wrap="none" anchor="ctr"/>
            <a:lstStyle/>
            <a:p>
              <a:endParaRPr lang="en-US" dirty="0"/>
            </a:p>
          </p:txBody>
        </p:sp>
        <p:sp>
          <p:nvSpPr>
            <p:cNvPr id="17" name="Freeform 2"/>
            <p:cNvSpPr>
              <a:spLocks noChangeArrowheads="1"/>
            </p:cNvSpPr>
            <p:nvPr/>
          </p:nvSpPr>
          <p:spPr bwMode="auto">
            <a:xfrm>
              <a:off x="6812276"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5"/>
            </a:solidFill>
            <a:ln>
              <a:noFill/>
            </a:ln>
            <a:effectLst/>
          </p:spPr>
          <p:txBody>
            <a:bodyPr wrap="none" anchor="ctr"/>
            <a:lstStyle/>
            <a:p>
              <a:endParaRPr lang="en-US" dirty="0"/>
            </a:p>
          </p:txBody>
        </p:sp>
      </p:grpSp>
      <p:sp>
        <p:nvSpPr>
          <p:cNvPr id="18" name="TextBox 17"/>
          <p:cNvSpPr txBox="1"/>
          <p:nvPr/>
        </p:nvSpPr>
        <p:spPr>
          <a:xfrm>
            <a:off x="3197009" y="4611957"/>
            <a:ext cx="2251414" cy="1231106"/>
          </a:xfrm>
          <a:prstGeom prst="rect">
            <a:avLst/>
          </a:prstGeom>
          <a:noFill/>
        </p:spPr>
        <p:txBody>
          <a:bodyPr wrap="square" lIns="243785" tIns="121892" rIns="243785" bIns="121892" rtlCol="0">
            <a:spAutoFit/>
          </a:bodyPr>
          <a:lstStyle/>
          <a:p>
            <a:pPr algn="ctr"/>
            <a:r>
              <a:rPr lang="en-US" sz="6400" b="1" dirty="0">
                <a:solidFill>
                  <a:schemeClr val="bg1"/>
                </a:solidFill>
                <a:latin typeface="Helvetica Neue"/>
                <a:cs typeface="Helvetica Neue"/>
              </a:rPr>
              <a:t>50%</a:t>
            </a:r>
          </a:p>
        </p:txBody>
      </p:sp>
      <p:sp>
        <p:nvSpPr>
          <p:cNvPr id="19" name="TextBox 18"/>
          <p:cNvSpPr txBox="1"/>
          <p:nvPr/>
        </p:nvSpPr>
        <p:spPr>
          <a:xfrm>
            <a:off x="8343658" y="4634781"/>
            <a:ext cx="2251414" cy="1231106"/>
          </a:xfrm>
          <a:prstGeom prst="rect">
            <a:avLst/>
          </a:prstGeom>
          <a:noFill/>
        </p:spPr>
        <p:txBody>
          <a:bodyPr wrap="square" lIns="243785" tIns="121892" rIns="243785" bIns="121892" rtlCol="0">
            <a:spAutoFit/>
          </a:bodyPr>
          <a:lstStyle/>
          <a:p>
            <a:pPr algn="ctr"/>
            <a:r>
              <a:rPr lang="en-US" sz="6400" b="1" dirty="0">
                <a:solidFill>
                  <a:schemeClr val="bg1"/>
                </a:solidFill>
                <a:latin typeface="Helvetica Neue"/>
                <a:cs typeface="Helvetica Neue"/>
              </a:rPr>
              <a:t>50%</a:t>
            </a:r>
          </a:p>
        </p:txBody>
      </p:sp>
      <p:sp>
        <p:nvSpPr>
          <p:cNvPr id="20" name="TextBox 19"/>
          <p:cNvSpPr txBox="1"/>
          <p:nvPr/>
        </p:nvSpPr>
        <p:spPr>
          <a:xfrm>
            <a:off x="13478883" y="4643429"/>
            <a:ext cx="2251414" cy="1231106"/>
          </a:xfrm>
          <a:prstGeom prst="rect">
            <a:avLst/>
          </a:prstGeom>
          <a:noFill/>
        </p:spPr>
        <p:txBody>
          <a:bodyPr wrap="square" lIns="243785" tIns="121892" rIns="243785" bIns="121892" rtlCol="0">
            <a:spAutoFit/>
          </a:bodyPr>
          <a:lstStyle/>
          <a:p>
            <a:pPr algn="ctr"/>
            <a:r>
              <a:rPr lang="en-US" sz="6400" b="1" dirty="0">
                <a:solidFill>
                  <a:schemeClr val="bg1"/>
                </a:solidFill>
                <a:latin typeface="Helvetica Neue"/>
                <a:cs typeface="Helvetica Neue"/>
              </a:rPr>
              <a:t>50%</a:t>
            </a:r>
          </a:p>
        </p:txBody>
      </p:sp>
      <p:sp>
        <p:nvSpPr>
          <p:cNvPr id="21" name="TextBox 20"/>
          <p:cNvSpPr txBox="1"/>
          <p:nvPr/>
        </p:nvSpPr>
        <p:spPr>
          <a:xfrm>
            <a:off x="18692509" y="4643429"/>
            <a:ext cx="2251414" cy="1231106"/>
          </a:xfrm>
          <a:prstGeom prst="rect">
            <a:avLst/>
          </a:prstGeom>
          <a:noFill/>
        </p:spPr>
        <p:txBody>
          <a:bodyPr wrap="square" lIns="243785" tIns="121892" rIns="243785" bIns="121892" rtlCol="0">
            <a:spAutoFit/>
          </a:bodyPr>
          <a:lstStyle/>
          <a:p>
            <a:pPr algn="ctr"/>
            <a:r>
              <a:rPr lang="en-US" sz="6400" b="1" dirty="0">
                <a:solidFill>
                  <a:schemeClr val="bg1"/>
                </a:solidFill>
                <a:latin typeface="Helvetica Neue"/>
                <a:cs typeface="Helvetica Neue"/>
              </a:rPr>
              <a:t>50%</a:t>
            </a:r>
          </a:p>
        </p:txBody>
      </p:sp>
      <p:sp>
        <p:nvSpPr>
          <p:cNvPr id="22" name="Oval 21"/>
          <p:cNvSpPr/>
          <p:nvPr/>
        </p:nvSpPr>
        <p:spPr>
          <a:xfrm>
            <a:off x="2403205" y="8440461"/>
            <a:ext cx="1312452" cy="131279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p>
        </p:txBody>
      </p:sp>
      <p:sp>
        <p:nvSpPr>
          <p:cNvPr id="23" name="TextBox 22"/>
          <p:cNvSpPr txBox="1"/>
          <p:nvPr/>
        </p:nvSpPr>
        <p:spPr>
          <a:xfrm>
            <a:off x="3955640" y="8242913"/>
            <a:ext cx="3218980" cy="2051842"/>
          </a:xfrm>
          <a:prstGeom prst="rect">
            <a:avLst/>
          </a:prstGeom>
          <a:noFill/>
        </p:spPr>
        <p:txBody>
          <a:bodyPr wrap="square" lIns="0" tIns="121892" rIns="0" bIns="0" rtlCol="0">
            <a:spAutoFit/>
          </a:bodyPr>
          <a:lstStyle/>
          <a:p>
            <a:r>
              <a:rPr lang="en-US" sz="3000" dirty="0">
                <a:solidFill>
                  <a:schemeClr val="tx2"/>
                </a:solidFill>
                <a:latin typeface="Lato Regular"/>
                <a:cs typeface="Lato Regular"/>
              </a:rPr>
              <a:t>Communication</a:t>
            </a:r>
          </a:p>
          <a:p>
            <a:r>
              <a:rPr lang="en-US" sz="2400" dirty="0">
                <a:latin typeface="Lato Light"/>
                <a:cs typeface="Lato Light"/>
              </a:rPr>
              <a:t>Lorem ipsum dolor sit amet,consectetur adipisicing elit, sed do eiusmod tempor</a:t>
            </a:r>
          </a:p>
        </p:txBody>
      </p:sp>
      <p:sp>
        <p:nvSpPr>
          <p:cNvPr id="24" name="Oval 23"/>
          <p:cNvSpPr/>
          <p:nvPr/>
        </p:nvSpPr>
        <p:spPr>
          <a:xfrm>
            <a:off x="7481894" y="8440461"/>
            <a:ext cx="1312452" cy="1312794"/>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p>
        </p:txBody>
      </p:sp>
      <p:sp>
        <p:nvSpPr>
          <p:cNvPr id="25" name="TextBox 24"/>
          <p:cNvSpPr txBox="1"/>
          <p:nvPr/>
        </p:nvSpPr>
        <p:spPr>
          <a:xfrm>
            <a:off x="9034329" y="8242913"/>
            <a:ext cx="3218980" cy="2051842"/>
          </a:xfrm>
          <a:prstGeom prst="rect">
            <a:avLst/>
          </a:prstGeom>
          <a:noFill/>
        </p:spPr>
        <p:txBody>
          <a:bodyPr wrap="square" lIns="0" tIns="121892" rIns="0" bIns="0" rtlCol="0">
            <a:spAutoFit/>
          </a:bodyPr>
          <a:lstStyle/>
          <a:p>
            <a:r>
              <a:rPr lang="en-US" sz="3000" dirty="0">
                <a:solidFill>
                  <a:schemeClr val="tx2"/>
                </a:solidFill>
                <a:latin typeface="Lato Regular"/>
                <a:cs typeface="Lato Regular"/>
              </a:rPr>
              <a:t>Research</a:t>
            </a:r>
          </a:p>
          <a:p>
            <a:r>
              <a:rPr lang="en-US" sz="2400" dirty="0">
                <a:latin typeface="Lato Light"/>
                <a:cs typeface="Lato Light"/>
              </a:rPr>
              <a:t>Lorem ipsum dolor sit amet,consectetur adipisicing elit, sed do eiusmod tempor</a:t>
            </a:r>
          </a:p>
        </p:txBody>
      </p:sp>
      <p:sp>
        <p:nvSpPr>
          <p:cNvPr id="26" name="TextBox 25"/>
          <p:cNvSpPr txBox="1"/>
          <p:nvPr/>
        </p:nvSpPr>
        <p:spPr>
          <a:xfrm>
            <a:off x="14265079" y="8242913"/>
            <a:ext cx="3218980" cy="2051842"/>
          </a:xfrm>
          <a:prstGeom prst="rect">
            <a:avLst/>
          </a:prstGeom>
          <a:noFill/>
        </p:spPr>
        <p:txBody>
          <a:bodyPr wrap="square" lIns="0" tIns="121892" rIns="0" bIns="0" rtlCol="0">
            <a:spAutoFit/>
          </a:bodyPr>
          <a:lstStyle/>
          <a:p>
            <a:r>
              <a:rPr lang="en-US" sz="3000" dirty="0">
                <a:solidFill>
                  <a:schemeClr val="tx2"/>
                </a:solidFill>
                <a:latin typeface="Lato Regular"/>
                <a:cs typeface="Lato Regular"/>
              </a:rPr>
              <a:t>Picture</a:t>
            </a:r>
          </a:p>
          <a:p>
            <a:r>
              <a:rPr lang="en-US" sz="2400" dirty="0">
                <a:latin typeface="Lato Light"/>
                <a:cs typeface="Lato Light"/>
              </a:rPr>
              <a:t>Lorem ipsum dolor sit amet,consectetur adipisicing elit, sed do eiusmod tempor</a:t>
            </a:r>
          </a:p>
        </p:txBody>
      </p:sp>
      <p:sp>
        <p:nvSpPr>
          <p:cNvPr id="27" name="Oval 26"/>
          <p:cNvSpPr/>
          <p:nvPr/>
        </p:nvSpPr>
        <p:spPr>
          <a:xfrm>
            <a:off x="17819537" y="8440461"/>
            <a:ext cx="1312452" cy="1312794"/>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p>
        </p:txBody>
      </p:sp>
      <p:sp>
        <p:nvSpPr>
          <p:cNvPr id="28" name="TextBox 27"/>
          <p:cNvSpPr txBox="1"/>
          <p:nvPr/>
        </p:nvSpPr>
        <p:spPr>
          <a:xfrm>
            <a:off x="19371973" y="8242913"/>
            <a:ext cx="3218980" cy="2051842"/>
          </a:xfrm>
          <a:prstGeom prst="rect">
            <a:avLst/>
          </a:prstGeom>
          <a:noFill/>
        </p:spPr>
        <p:txBody>
          <a:bodyPr wrap="square" lIns="0" tIns="121892" rIns="0" bIns="0" rtlCol="0">
            <a:spAutoFit/>
          </a:bodyPr>
          <a:lstStyle/>
          <a:p>
            <a:r>
              <a:rPr lang="en-US" sz="3000" dirty="0">
                <a:solidFill>
                  <a:schemeClr val="tx2"/>
                </a:solidFill>
                <a:latin typeface="Lato Regular"/>
                <a:cs typeface="Lato Regular"/>
              </a:rPr>
              <a:t>Quality</a:t>
            </a:r>
          </a:p>
          <a:p>
            <a:r>
              <a:rPr lang="en-US" sz="2400" dirty="0">
                <a:latin typeface="Lato Light"/>
                <a:cs typeface="Lato Light"/>
              </a:rPr>
              <a:t>Lorem ipsum dolor sit amet,consectetur adipisicing elit, sed do eiusmod tempor</a:t>
            </a:r>
          </a:p>
        </p:txBody>
      </p:sp>
      <p:sp>
        <p:nvSpPr>
          <p:cNvPr id="32" name="Oval 31"/>
          <p:cNvSpPr/>
          <p:nvPr/>
        </p:nvSpPr>
        <p:spPr>
          <a:xfrm>
            <a:off x="12712643" y="8440461"/>
            <a:ext cx="1312454" cy="131279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r>
              <a:rPr lang="en-US" dirty="0" smtClean="0"/>
              <a:t> </a:t>
            </a:r>
            <a:endParaRPr lang="en-US" dirty="0"/>
          </a:p>
        </p:txBody>
      </p:sp>
      <p:grpSp>
        <p:nvGrpSpPr>
          <p:cNvPr id="35" name="Group 34"/>
          <p:cNvGrpSpPr/>
          <p:nvPr/>
        </p:nvGrpSpPr>
        <p:grpSpPr>
          <a:xfrm>
            <a:off x="13032236" y="8710455"/>
            <a:ext cx="699824" cy="748658"/>
            <a:chOff x="494476" y="2241785"/>
            <a:chExt cx="239742" cy="256405"/>
          </a:xfrm>
          <a:solidFill>
            <a:schemeClr val="bg1"/>
          </a:solidFill>
        </p:grpSpPr>
        <p:sp>
          <p:nvSpPr>
            <p:cNvPr id="36" name="Freeform 67"/>
            <p:cNvSpPr>
              <a:spLocks noEditPoints="1"/>
            </p:cNvSpPr>
            <p:nvPr/>
          </p:nvSpPr>
          <p:spPr bwMode="auto">
            <a:xfrm>
              <a:off x="494476" y="2241785"/>
              <a:ext cx="239742" cy="256405"/>
            </a:xfrm>
            <a:custGeom>
              <a:avLst/>
              <a:gdLst>
                <a:gd name="T0" fmla="*/ 190 w 219"/>
                <a:gd name="T1" fmla="*/ 0 h 234"/>
                <a:gd name="T2" fmla="*/ 30 w 219"/>
                <a:gd name="T3" fmla="*/ 0 h 234"/>
                <a:gd name="T4" fmla="*/ 0 w 219"/>
                <a:gd name="T5" fmla="*/ 29 h 234"/>
                <a:gd name="T6" fmla="*/ 0 w 219"/>
                <a:gd name="T7" fmla="*/ 205 h 234"/>
                <a:gd name="T8" fmla="*/ 30 w 219"/>
                <a:gd name="T9" fmla="*/ 234 h 234"/>
                <a:gd name="T10" fmla="*/ 190 w 219"/>
                <a:gd name="T11" fmla="*/ 234 h 234"/>
                <a:gd name="T12" fmla="*/ 219 w 219"/>
                <a:gd name="T13" fmla="*/ 205 h 234"/>
                <a:gd name="T14" fmla="*/ 219 w 219"/>
                <a:gd name="T15" fmla="*/ 29 h 234"/>
                <a:gd name="T16" fmla="*/ 190 w 219"/>
                <a:gd name="T17" fmla="*/ 0 h 234"/>
                <a:gd name="T18" fmla="*/ 205 w 219"/>
                <a:gd name="T19" fmla="*/ 205 h 234"/>
                <a:gd name="T20" fmla="*/ 190 w 219"/>
                <a:gd name="T21" fmla="*/ 219 h 234"/>
                <a:gd name="T22" fmla="*/ 30 w 219"/>
                <a:gd name="T23" fmla="*/ 219 h 234"/>
                <a:gd name="T24" fmla="*/ 15 w 219"/>
                <a:gd name="T25" fmla="*/ 205 h 234"/>
                <a:gd name="T26" fmla="*/ 15 w 219"/>
                <a:gd name="T27" fmla="*/ 29 h 234"/>
                <a:gd name="T28" fmla="*/ 30 w 219"/>
                <a:gd name="T29" fmla="*/ 15 h 234"/>
                <a:gd name="T30" fmla="*/ 190 w 219"/>
                <a:gd name="T31" fmla="*/ 15 h 234"/>
                <a:gd name="T32" fmla="*/ 205 w 219"/>
                <a:gd name="T33" fmla="*/ 29 h 234"/>
                <a:gd name="T34" fmla="*/ 205 w 219"/>
                <a:gd name="T35" fmla="*/ 205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9" h="234">
                  <a:moveTo>
                    <a:pt x="190" y="0"/>
                  </a:moveTo>
                  <a:cubicBezTo>
                    <a:pt x="30" y="0"/>
                    <a:pt x="30" y="0"/>
                    <a:pt x="30" y="0"/>
                  </a:cubicBezTo>
                  <a:cubicBezTo>
                    <a:pt x="13" y="0"/>
                    <a:pt x="0" y="13"/>
                    <a:pt x="0" y="29"/>
                  </a:cubicBezTo>
                  <a:cubicBezTo>
                    <a:pt x="0" y="205"/>
                    <a:pt x="0" y="205"/>
                    <a:pt x="0" y="205"/>
                  </a:cubicBezTo>
                  <a:cubicBezTo>
                    <a:pt x="0" y="221"/>
                    <a:pt x="13" y="234"/>
                    <a:pt x="30" y="234"/>
                  </a:cubicBezTo>
                  <a:cubicBezTo>
                    <a:pt x="190" y="234"/>
                    <a:pt x="190" y="234"/>
                    <a:pt x="190" y="234"/>
                  </a:cubicBezTo>
                  <a:cubicBezTo>
                    <a:pt x="206" y="234"/>
                    <a:pt x="219" y="221"/>
                    <a:pt x="219" y="205"/>
                  </a:cubicBezTo>
                  <a:cubicBezTo>
                    <a:pt x="219" y="29"/>
                    <a:pt x="219" y="29"/>
                    <a:pt x="219" y="29"/>
                  </a:cubicBezTo>
                  <a:cubicBezTo>
                    <a:pt x="219" y="13"/>
                    <a:pt x="206" y="0"/>
                    <a:pt x="190" y="0"/>
                  </a:cubicBezTo>
                  <a:close/>
                  <a:moveTo>
                    <a:pt x="205" y="205"/>
                  </a:moveTo>
                  <a:cubicBezTo>
                    <a:pt x="205" y="213"/>
                    <a:pt x="198" y="219"/>
                    <a:pt x="190" y="219"/>
                  </a:cubicBezTo>
                  <a:cubicBezTo>
                    <a:pt x="30" y="219"/>
                    <a:pt x="30" y="219"/>
                    <a:pt x="30" y="219"/>
                  </a:cubicBezTo>
                  <a:cubicBezTo>
                    <a:pt x="21" y="219"/>
                    <a:pt x="15" y="213"/>
                    <a:pt x="15" y="205"/>
                  </a:cubicBezTo>
                  <a:cubicBezTo>
                    <a:pt x="15" y="29"/>
                    <a:pt x="15" y="29"/>
                    <a:pt x="15" y="29"/>
                  </a:cubicBezTo>
                  <a:cubicBezTo>
                    <a:pt x="15" y="21"/>
                    <a:pt x="21" y="15"/>
                    <a:pt x="30" y="15"/>
                  </a:cubicBezTo>
                  <a:cubicBezTo>
                    <a:pt x="190" y="15"/>
                    <a:pt x="190" y="15"/>
                    <a:pt x="190" y="15"/>
                  </a:cubicBezTo>
                  <a:cubicBezTo>
                    <a:pt x="198" y="15"/>
                    <a:pt x="205" y="21"/>
                    <a:pt x="205" y="29"/>
                  </a:cubicBezTo>
                  <a:lnTo>
                    <a:pt x="205" y="2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68"/>
            <p:cNvSpPr>
              <a:spLocks noEditPoints="1"/>
            </p:cNvSpPr>
            <p:nvPr/>
          </p:nvSpPr>
          <p:spPr bwMode="auto">
            <a:xfrm>
              <a:off x="527337" y="2273716"/>
              <a:ext cx="175411" cy="160601"/>
            </a:xfrm>
            <a:custGeom>
              <a:avLst/>
              <a:gdLst>
                <a:gd name="T0" fmla="*/ 153 w 160"/>
                <a:gd name="T1" fmla="*/ 0 h 147"/>
                <a:gd name="T2" fmla="*/ 7 w 160"/>
                <a:gd name="T3" fmla="*/ 0 h 147"/>
                <a:gd name="T4" fmla="*/ 0 w 160"/>
                <a:gd name="T5" fmla="*/ 8 h 147"/>
                <a:gd name="T6" fmla="*/ 0 w 160"/>
                <a:gd name="T7" fmla="*/ 139 h 147"/>
                <a:gd name="T8" fmla="*/ 7 w 160"/>
                <a:gd name="T9" fmla="*/ 147 h 147"/>
                <a:gd name="T10" fmla="*/ 153 w 160"/>
                <a:gd name="T11" fmla="*/ 147 h 147"/>
                <a:gd name="T12" fmla="*/ 160 w 160"/>
                <a:gd name="T13" fmla="*/ 139 h 147"/>
                <a:gd name="T14" fmla="*/ 160 w 160"/>
                <a:gd name="T15" fmla="*/ 8 h 147"/>
                <a:gd name="T16" fmla="*/ 153 w 160"/>
                <a:gd name="T17" fmla="*/ 0 h 147"/>
                <a:gd name="T18" fmla="*/ 153 w 160"/>
                <a:gd name="T19" fmla="*/ 8 h 147"/>
                <a:gd name="T20" fmla="*/ 153 w 160"/>
                <a:gd name="T21" fmla="*/ 109 h 147"/>
                <a:gd name="T22" fmla="*/ 129 w 160"/>
                <a:gd name="T23" fmla="*/ 83 h 147"/>
                <a:gd name="T24" fmla="*/ 124 w 160"/>
                <a:gd name="T25" fmla="*/ 81 h 147"/>
                <a:gd name="T26" fmla="*/ 118 w 160"/>
                <a:gd name="T27" fmla="*/ 83 h 147"/>
                <a:gd name="T28" fmla="*/ 99 w 160"/>
                <a:gd name="T29" fmla="*/ 105 h 147"/>
                <a:gd name="T30" fmla="*/ 42 w 160"/>
                <a:gd name="T31" fmla="*/ 39 h 147"/>
                <a:gd name="T32" fmla="*/ 36 w 160"/>
                <a:gd name="T33" fmla="*/ 37 h 147"/>
                <a:gd name="T34" fmla="*/ 31 w 160"/>
                <a:gd name="T35" fmla="*/ 39 h 147"/>
                <a:gd name="T36" fmla="*/ 7 w 160"/>
                <a:gd name="T37" fmla="*/ 67 h 147"/>
                <a:gd name="T38" fmla="*/ 7 w 160"/>
                <a:gd name="T39" fmla="*/ 8 h 147"/>
                <a:gd name="T40" fmla="*/ 153 w 160"/>
                <a:gd name="T41" fmla="*/ 8 h 147"/>
                <a:gd name="T42" fmla="*/ 7 w 160"/>
                <a:gd name="T43" fmla="*/ 78 h 147"/>
                <a:gd name="T44" fmla="*/ 36 w 160"/>
                <a:gd name="T45" fmla="*/ 44 h 147"/>
                <a:gd name="T46" fmla="*/ 95 w 160"/>
                <a:gd name="T47" fmla="*/ 111 h 147"/>
                <a:gd name="T48" fmla="*/ 99 w 160"/>
                <a:gd name="T49" fmla="*/ 116 h 147"/>
                <a:gd name="T50" fmla="*/ 119 w 160"/>
                <a:gd name="T51" fmla="*/ 139 h 147"/>
                <a:gd name="T52" fmla="*/ 7 w 160"/>
                <a:gd name="T53" fmla="*/ 139 h 147"/>
                <a:gd name="T54" fmla="*/ 7 w 160"/>
                <a:gd name="T55" fmla="*/ 78 h 147"/>
                <a:gd name="T56" fmla="*/ 129 w 160"/>
                <a:gd name="T57" fmla="*/ 139 h 147"/>
                <a:gd name="T58" fmla="*/ 104 w 160"/>
                <a:gd name="T59" fmla="*/ 110 h 147"/>
                <a:gd name="T60" fmla="*/ 124 w 160"/>
                <a:gd name="T61" fmla="*/ 88 h 147"/>
                <a:gd name="T62" fmla="*/ 153 w 160"/>
                <a:gd name="T63" fmla="*/ 120 h 147"/>
                <a:gd name="T64" fmla="*/ 153 w 160"/>
                <a:gd name="T65" fmla="*/ 139 h 147"/>
                <a:gd name="T66" fmla="*/ 129 w 160"/>
                <a:gd name="T67"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47">
                  <a:moveTo>
                    <a:pt x="153" y="0"/>
                  </a:moveTo>
                  <a:cubicBezTo>
                    <a:pt x="7" y="0"/>
                    <a:pt x="7" y="0"/>
                    <a:pt x="7" y="0"/>
                  </a:cubicBezTo>
                  <a:cubicBezTo>
                    <a:pt x="3" y="0"/>
                    <a:pt x="0" y="4"/>
                    <a:pt x="0" y="8"/>
                  </a:cubicBezTo>
                  <a:cubicBezTo>
                    <a:pt x="0" y="139"/>
                    <a:pt x="0" y="139"/>
                    <a:pt x="0" y="139"/>
                  </a:cubicBezTo>
                  <a:cubicBezTo>
                    <a:pt x="0" y="143"/>
                    <a:pt x="3" y="147"/>
                    <a:pt x="7" y="147"/>
                  </a:cubicBezTo>
                  <a:cubicBezTo>
                    <a:pt x="153" y="147"/>
                    <a:pt x="153" y="147"/>
                    <a:pt x="153" y="147"/>
                  </a:cubicBezTo>
                  <a:cubicBezTo>
                    <a:pt x="157" y="147"/>
                    <a:pt x="160" y="143"/>
                    <a:pt x="160" y="139"/>
                  </a:cubicBezTo>
                  <a:cubicBezTo>
                    <a:pt x="160" y="8"/>
                    <a:pt x="160" y="8"/>
                    <a:pt x="160" y="8"/>
                  </a:cubicBezTo>
                  <a:cubicBezTo>
                    <a:pt x="160" y="4"/>
                    <a:pt x="157" y="0"/>
                    <a:pt x="153" y="0"/>
                  </a:cubicBezTo>
                  <a:close/>
                  <a:moveTo>
                    <a:pt x="153" y="8"/>
                  </a:moveTo>
                  <a:cubicBezTo>
                    <a:pt x="153" y="109"/>
                    <a:pt x="153" y="109"/>
                    <a:pt x="153" y="109"/>
                  </a:cubicBezTo>
                  <a:cubicBezTo>
                    <a:pt x="129" y="83"/>
                    <a:pt x="129" y="83"/>
                    <a:pt x="129" y="83"/>
                  </a:cubicBezTo>
                  <a:cubicBezTo>
                    <a:pt x="128" y="82"/>
                    <a:pt x="126" y="81"/>
                    <a:pt x="124" y="81"/>
                  </a:cubicBezTo>
                  <a:cubicBezTo>
                    <a:pt x="122" y="81"/>
                    <a:pt x="120" y="82"/>
                    <a:pt x="118" y="83"/>
                  </a:cubicBezTo>
                  <a:cubicBezTo>
                    <a:pt x="99" y="105"/>
                    <a:pt x="99" y="105"/>
                    <a:pt x="99" y="105"/>
                  </a:cubicBezTo>
                  <a:cubicBezTo>
                    <a:pt x="42" y="39"/>
                    <a:pt x="42" y="39"/>
                    <a:pt x="42" y="39"/>
                  </a:cubicBezTo>
                  <a:cubicBezTo>
                    <a:pt x="40" y="38"/>
                    <a:pt x="38" y="37"/>
                    <a:pt x="36" y="37"/>
                  </a:cubicBezTo>
                  <a:cubicBezTo>
                    <a:pt x="34" y="37"/>
                    <a:pt x="32" y="38"/>
                    <a:pt x="31" y="39"/>
                  </a:cubicBezTo>
                  <a:cubicBezTo>
                    <a:pt x="7" y="67"/>
                    <a:pt x="7" y="67"/>
                    <a:pt x="7" y="67"/>
                  </a:cubicBezTo>
                  <a:cubicBezTo>
                    <a:pt x="7" y="8"/>
                    <a:pt x="7" y="8"/>
                    <a:pt x="7" y="8"/>
                  </a:cubicBezTo>
                  <a:lnTo>
                    <a:pt x="153" y="8"/>
                  </a:lnTo>
                  <a:close/>
                  <a:moveTo>
                    <a:pt x="7" y="78"/>
                  </a:moveTo>
                  <a:cubicBezTo>
                    <a:pt x="36" y="44"/>
                    <a:pt x="36" y="44"/>
                    <a:pt x="36" y="44"/>
                  </a:cubicBezTo>
                  <a:cubicBezTo>
                    <a:pt x="95" y="111"/>
                    <a:pt x="95" y="111"/>
                    <a:pt x="95" y="111"/>
                  </a:cubicBezTo>
                  <a:cubicBezTo>
                    <a:pt x="99" y="116"/>
                    <a:pt x="99" y="116"/>
                    <a:pt x="99" y="116"/>
                  </a:cubicBezTo>
                  <a:cubicBezTo>
                    <a:pt x="119" y="139"/>
                    <a:pt x="119" y="139"/>
                    <a:pt x="119" y="139"/>
                  </a:cubicBezTo>
                  <a:cubicBezTo>
                    <a:pt x="7" y="139"/>
                    <a:pt x="7" y="139"/>
                    <a:pt x="7" y="139"/>
                  </a:cubicBezTo>
                  <a:lnTo>
                    <a:pt x="7" y="78"/>
                  </a:lnTo>
                  <a:close/>
                  <a:moveTo>
                    <a:pt x="129" y="139"/>
                  </a:moveTo>
                  <a:cubicBezTo>
                    <a:pt x="104" y="110"/>
                    <a:pt x="104" y="110"/>
                    <a:pt x="104" y="110"/>
                  </a:cubicBezTo>
                  <a:cubicBezTo>
                    <a:pt x="124" y="88"/>
                    <a:pt x="124" y="88"/>
                    <a:pt x="124" y="88"/>
                  </a:cubicBezTo>
                  <a:cubicBezTo>
                    <a:pt x="153" y="120"/>
                    <a:pt x="153" y="120"/>
                    <a:pt x="153" y="120"/>
                  </a:cubicBezTo>
                  <a:cubicBezTo>
                    <a:pt x="153" y="139"/>
                    <a:pt x="153" y="139"/>
                    <a:pt x="153" y="139"/>
                  </a:cubicBezTo>
                  <a:lnTo>
                    <a:pt x="129" y="1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69"/>
            <p:cNvSpPr>
              <a:spLocks noEditPoints="1"/>
            </p:cNvSpPr>
            <p:nvPr/>
          </p:nvSpPr>
          <p:spPr bwMode="auto">
            <a:xfrm>
              <a:off x="622677" y="2297776"/>
              <a:ext cx="48134" cy="48134"/>
            </a:xfrm>
            <a:custGeom>
              <a:avLst/>
              <a:gdLst>
                <a:gd name="T0" fmla="*/ 22 w 44"/>
                <a:gd name="T1" fmla="*/ 44 h 44"/>
                <a:gd name="T2" fmla="*/ 44 w 44"/>
                <a:gd name="T3" fmla="*/ 22 h 44"/>
                <a:gd name="T4" fmla="*/ 22 w 44"/>
                <a:gd name="T5" fmla="*/ 0 h 44"/>
                <a:gd name="T6" fmla="*/ 0 w 44"/>
                <a:gd name="T7" fmla="*/ 22 h 44"/>
                <a:gd name="T8" fmla="*/ 22 w 44"/>
                <a:gd name="T9" fmla="*/ 44 h 44"/>
                <a:gd name="T10" fmla="*/ 22 w 44"/>
                <a:gd name="T11" fmla="*/ 8 h 44"/>
                <a:gd name="T12" fmla="*/ 37 w 44"/>
                <a:gd name="T13" fmla="*/ 22 h 44"/>
                <a:gd name="T14" fmla="*/ 22 w 44"/>
                <a:gd name="T15" fmla="*/ 37 h 44"/>
                <a:gd name="T16" fmla="*/ 7 w 44"/>
                <a:gd name="T17" fmla="*/ 22 h 44"/>
                <a:gd name="T18" fmla="*/ 22 w 44"/>
                <a:gd name="T19"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34" y="44"/>
                    <a:pt x="44" y="34"/>
                    <a:pt x="44" y="22"/>
                  </a:cubicBezTo>
                  <a:cubicBezTo>
                    <a:pt x="44" y="10"/>
                    <a:pt x="34" y="0"/>
                    <a:pt x="22" y="0"/>
                  </a:cubicBezTo>
                  <a:cubicBezTo>
                    <a:pt x="10" y="0"/>
                    <a:pt x="0" y="10"/>
                    <a:pt x="0" y="22"/>
                  </a:cubicBezTo>
                  <a:cubicBezTo>
                    <a:pt x="0" y="34"/>
                    <a:pt x="10" y="44"/>
                    <a:pt x="22" y="44"/>
                  </a:cubicBezTo>
                  <a:close/>
                  <a:moveTo>
                    <a:pt x="22" y="8"/>
                  </a:moveTo>
                  <a:cubicBezTo>
                    <a:pt x="30" y="8"/>
                    <a:pt x="37" y="14"/>
                    <a:pt x="37" y="22"/>
                  </a:cubicBezTo>
                  <a:cubicBezTo>
                    <a:pt x="37" y="30"/>
                    <a:pt x="30" y="37"/>
                    <a:pt x="22" y="37"/>
                  </a:cubicBezTo>
                  <a:cubicBezTo>
                    <a:pt x="14" y="37"/>
                    <a:pt x="7" y="30"/>
                    <a:pt x="7" y="22"/>
                  </a:cubicBezTo>
                  <a:cubicBezTo>
                    <a:pt x="7" y="14"/>
                    <a:pt x="14" y="8"/>
                    <a:pt x="2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9" name="Freeform 73"/>
          <p:cNvSpPr>
            <a:spLocks noEditPoints="1"/>
          </p:cNvSpPr>
          <p:nvPr/>
        </p:nvSpPr>
        <p:spPr bwMode="auto">
          <a:xfrm>
            <a:off x="18146558" y="8710455"/>
            <a:ext cx="656595" cy="748658"/>
          </a:xfrm>
          <a:custGeom>
            <a:avLst/>
            <a:gdLst>
              <a:gd name="T0" fmla="*/ 191 w 205"/>
              <a:gd name="T1" fmla="*/ 37 h 234"/>
              <a:gd name="T2" fmla="*/ 182 w 205"/>
              <a:gd name="T3" fmla="*/ 10 h 234"/>
              <a:gd name="T4" fmla="*/ 168 w 205"/>
              <a:gd name="T5" fmla="*/ 0 h 234"/>
              <a:gd name="T6" fmla="*/ 37 w 205"/>
              <a:gd name="T7" fmla="*/ 0 h 234"/>
              <a:gd name="T8" fmla="*/ 23 w 205"/>
              <a:gd name="T9" fmla="*/ 10 h 234"/>
              <a:gd name="T10" fmla="*/ 14 w 205"/>
              <a:gd name="T11" fmla="*/ 37 h 234"/>
              <a:gd name="T12" fmla="*/ 0 w 205"/>
              <a:gd name="T13" fmla="*/ 51 h 234"/>
              <a:gd name="T14" fmla="*/ 0 w 205"/>
              <a:gd name="T15" fmla="*/ 73 h 234"/>
              <a:gd name="T16" fmla="*/ 15 w 205"/>
              <a:gd name="T17" fmla="*/ 88 h 234"/>
              <a:gd name="T18" fmla="*/ 22 w 205"/>
              <a:gd name="T19" fmla="*/ 88 h 234"/>
              <a:gd name="T20" fmla="*/ 22 w 205"/>
              <a:gd name="T21" fmla="*/ 89 h 234"/>
              <a:gd name="T22" fmla="*/ 37 w 205"/>
              <a:gd name="T23" fmla="*/ 221 h 234"/>
              <a:gd name="T24" fmla="*/ 51 w 205"/>
              <a:gd name="T25" fmla="*/ 234 h 234"/>
              <a:gd name="T26" fmla="*/ 153 w 205"/>
              <a:gd name="T27" fmla="*/ 234 h 234"/>
              <a:gd name="T28" fmla="*/ 168 w 205"/>
              <a:gd name="T29" fmla="*/ 221 h 234"/>
              <a:gd name="T30" fmla="*/ 183 w 205"/>
              <a:gd name="T31" fmla="*/ 89 h 234"/>
              <a:gd name="T32" fmla="*/ 182 w 205"/>
              <a:gd name="T33" fmla="*/ 88 h 234"/>
              <a:gd name="T34" fmla="*/ 190 w 205"/>
              <a:gd name="T35" fmla="*/ 88 h 234"/>
              <a:gd name="T36" fmla="*/ 205 w 205"/>
              <a:gd name="T37" fmla="*/ 73 h 234"/>
              <a:gd name="T38" fmla="*/ 205 w 205"/>
              <a:gd name="T39" fmla="*/ 51 h 234"/>
              <a:gd name="T40" fmla="*/ 191 w 205"/>
              <a:gd name="T41" fmla="*/ 37 h 234"/>
              <a:gd name="T42" fmla="*/ 37 w 205"/>
              <a:gd name="T43" fmla="*/ 14 h 234"/>
              <a:gd name="T44" fmla="*/ 168 w 205"/>
              <a:gd name="T45" fmla="*/ 14 h 234"/>
              <a:gd name="T46" fmla="*/ 175 w 205"/>
              <a:gd name="T47" fmla="*/ 36 h 234"/>
              <a:gd name="T48" fmla="*/ 29 w 205"/>
              <a:gd name="T49" fmla="*/ 36 h 234"/>
              <a:gd name="T50" fmla="*/ 37 w 205"/>
              <a:gd name="T51" fmla="*/ 14 h 234"/>
              <a:gd name="T52" fmla="*/ 51 w 205"/>
              <a:gd name="T53" fmla="*/ 219 h 234"/>
              <a:gd name="T54" fmla="*/ 49 w 205"/>
              <a:gd name="T55" fmla="*/ 197 h 234"/>
              <a:gd name="T56" fmla="*/ 156 w 205"/>
              <a:gd name="T57" fmla="*/ 197 h 234"/>
              <a:gd name="T58" fmla="*/ 153 w 205"/>
              <a:gd name="T59" fmla="*/ 219 h 234"/>
              <a:gd name="T60" fmla="*/ 51 w 205"/>
              <a:gd name="T61" fmla="*/ 219 h 234"/>
              <a:gd name="T62" fmla="*/ 157 w 205"/>
              <a:gd name="T63" fmla="*/ 190 h 234"/>
              <a:gd name="T64" fmla="*/ 48 w 205"/>
              <a:gd name="T65" fmla="*/ 190 h 234"/>
              <a:gd name="T66" fmla="*/ 40 w 205"/>
              <a:gd name="T67" fmla="*/ 117 h 234"/>
              <a:gd name="T68" fmla="*/ 165 w 205"/>
              <a:gd name="T69" fmla="*/ 117 h 234"/>
              <a:gd name="T70" fmla="*/ 157 w 205"/>
              <a:gd name="T71" fmla="*/ 190 h 234"/>
              <a:gd name="T72" fmla="*/ 166 w 205"/>
              <a:gd name="T73" fmla="*/ 109 h 234"/>
              <a:gd name="T74" fmla="*/ 39 w 205"/>
              <a:gd name="T75" fmla="*/ 109 h 234"/>
              <a:gd name="T76" fmla="*/ 37 w 205"/>
              <a:gd name="T77" fmla="*/ 88 h 234"/>
              <a:gd name="T78" fmla="*/ 168 w 205"/>
              <a:gd name="T79" fmla="*/ 88 h 234"/>
              <a:gd name="T80" fmla="*/ 166 w 205"/>
              <a:gd name="T81" fmla="*/ 109 h 234"/>
              <a:gd name="T82" fmla="*/ 190 w 205"/>
              <a:gd name="T83" fmla="*/ 73 h 234"/>
              <a:gd name="T84" fmla="*/ 15 w 205"/>
              <a:gd name="T85" fmla="*/ 73 h 234"/>
              <a:gd name="T86" fmla="*/ 15 w 205"/>
              <a:gd name="T87" fmla="*/ 51 h 234"/>
              <a:gd name="T88" fmla="*/ 190 w 205"/>
              <a:gd name="T89" fmla="*/ 51 h 234"/>
              <a:gd name="T90" fmla="*/ 190 w 205"/>
              <a:gd name="T91" fmla="*/ 7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5" h="234">
                <a:moveTo>
                  <a:pt x="191" y="37"/>
                </a:moveTo>
                <a:cubicBezTo>
                  <a:pt x="182" y="10"/>
                  <a:pt x="182" y="10"/>
                  <a:pt x="182" y="10"/>
                </a:cubicBezTo>
                <a:cubicBezTo>
                  <a:pt x="180" y="4"/>
                  <a:pt x="174" y="0"/>
                  <a:pt x="168" y="0"/>
                </a:cubicBezTo>
                <a:cubicBezTo>
                  <a:pt x="37" y="0"/>
                  <a:pt x="37" y="0"/>
                  <a:pt x="37" y="0"/>
                </a:cubicBezTo>
                <a:cubicBezTo>
                  <a:pt x="30" y="0"/>
                  <a:pt x="25" y="4"/>
                  <a:pt x="23" y="10"/>
                </a:cubicBezTo>
                <a:cubicBezTo>
                  <a:pt x="14" y="37"/>
                  <a:pt x="14" y="37"/>
                  <a:pt x="14" y="37"/>
                </a:cubicBezTo>
                <a:cubicBezTo>
                  <a:pt x="6" y="37"/>
                  <a:pt x="0" y="43"/>
                  <a:pt x="0" y="51"/>
                </a:cubicBezTo>
                <a:cubicBezTo>
                  <a:pt x="0" y="73"/>
                  <a:pt x="0" y="73"/>
                  <a:pt x="0" y="73"/>
                </a:cubicBezTo>
                <a:cubicBezTo>
                  <a:pt x="0" y="81"/>
                  <a:pt x="7" y="88"/>
                  <a:pt x="15" y="88"/>
                </a:cubicBezTo>
                <a:cubicBezTo>
                  <a:pt x="22" y="88"/>
                  <a:pt x="22" y="88"/>
                  <a:pt x="22" y="88"/>
                </a:cubicBezTo>
                <a:cubicBezTo>
                  <a:pt x="22" y="88"/>
                  <a:pt x="22" y="89"/>
                  <a:pt x="22" y="89"/>
                </a:cubicBezTo>
                <a:cubicBezTo>
                  <a:pt x="37" y="221"/>
                  <a:pt x="37" y="221"/>
                  <a:pt x="37" y="221"/>
                </a:cubicBezTo>
                <a:cubicBezTo>
                  <a:pt x="37" y="228"/>
                  <a:pt x="44" y="234"/>
                  <a:pt x="51" y="234"/>
                </a:cubicBezTo>
                <a:cubicBezTo>
                  <a:pt x="153" y="234"/>
                  <a:pt x="153" y="234"/>
                  <a:pt x="153" y="234"/>
                </a:cubicBezTo>
                <a:cubicBezTo>
                  <a:pt x="161" y="234"/>
                  <a:pt x="167" y="228"/>
                  <a:pt x="168" y="221"/>
                </a:cubicBezTo>
                <a:cubicBezTo>
                  <a:pt x="183" y="89"/>
                  <a:pt x="183" y="89"/>
                  <a:pt x="183" y="89"/>
                </a:cubicBezTo>
                <a:cubicBezTo>
                  <a:pt x="183" y="89"/>
                  <a:pt x="182" y="88"/>
                  <a:pt x="182" y="88"/>
                </a:cubicBezTo>
                <a:cubicBezTo>
                  <a:pt x="190" y="88"/>
                  <a:pt x="190" y="88"/>
                  <a:pt x="190" y="88"/>
                </a:cubicBezTo>
                <a:cubicBezTo>
                  <a:pt x="198" y="88"/>
                  <a:pt x="205" y="81"/>
                  <a:pt x="205" y="73"/>
                </a:cubicBezTo>
                <a:cubicBezTo>
                  <a:pt x="205" y="51"/>
                  <a:pt x="205" y="51"/>
                  <a:pt x="205" y="51"/>
                </a:cubicBezTo>
                <a:cubicBezTo>
                  <a:pt x="205" y="43"/>
                  <a:pt x="198" y="37"/>
                  <a:pt x="191" y="37"/>
                </a:cubicBezTo>
                <a:close/>
                <a:moveTo>
                  <a:pt x="37" y="14"/>
                </a:moveTo>
                <a:cubicBezTo>
                  <a:pt x="168" y="14"/>
                  <a:pt x="168" y="14"/>
                  <a:pt x="168" y="14"/>
                </a:cubicBezTo>
                <a:cubicBezTo>
                  <a:pt x="175" y="36"/>
                  <a:pt x="175" y="36"/>
                  <a:pt x="175" y="36"/>
                </a:cubicBezTo>
                <a:cubicBezTo>
                  <a:pt x="29" y="36"/>
                  <a:pt x="29" y="36"/>
                  <a:pt x="29" y="36"/>
                </a:cubicBezTo>
                <a:lnTo>
                  <a:pt x="37" y="14"/>
                </a:lnTo>
                <a:close/>
                <a:moveTo>
                  <a:pt x="51" y="219"/>
                </a:moveTo>
                <a:cubicBezTo>
                  <a:pt x="49" y="197"/>
                  <a:pt x="49" y="197"/>
                  <a:pt x="49" y="197"/>
                </a:cubicBezTo>
                <a:cubicBezTo>
                  <a:pt x="156" y="197"/>
                  <a:pt x="156" y="197"/>
                  <a:pt x="156" y="197"/>
                </a:cubicBezTo>
                <a:cubicBezTo>
                  <a:pt x="153" y="219"/>
                  <a:pt x="153" y="219"/>
                  <a:pt x="153" y="219"/>
                </a:cubicBezTo>
                <a:lnTo>
                  <a:pt x="51" y="219"/>
                </a:lnTo>
                <a:close/>
                <a:moveTo>
                  <a:pt x="157" y="190"/>
                </a:moveTo>
                <a:cubicBezTo>
                  <a:pt x="48" y="190"/>
                  <a:pt x="48" y="190"/>
                  <a:pt x="48" y="190"/>
                </a:cubicBezTo>
                <a:cubicBezTo>
                  <a:pt x="40" y="117"/>
                  <a:pt x="40" y="117"/>
                  <a:pt x="40" y="117"/>
                </a:cubicBezTo>
                <a:cubicBezTo>
                  <a:pt x="165" y="117"/>
                  <a:pt x="165" y="117"/>
                  <a:pt x="165" y="117"/>
                </a:cubicBezTo>
                <a:lnTo>
                  <a:pt x="157" y="190"/>
                </a:lnTo>
                <a:close/>
                <a:moveTo>
                  <a:pt x="166" y="109"/>
                </a:moveTo>
                <a:cubicBezTo>
                  <a:pt x="39" y="109"/>
                  <a:pt x="39" y="109"/>
                  <a:pt x="39" y="109"/>
                </a:cubicBezTo>
                <a:cubicBezTo>
                  <a:pt x="37" y="88"/>
                  <a:pt x="37" y="88"/>
                  <a:pt x="37" y="88"/>
                </a:cubicBezTo>
                <a:cubicBezTo>
                  <a:pt x="168" y="88"/>
                  <a:pt x="168" y="88"/>
                  <a:pt x="168" y="88"/>
                </a:cubicBezTo>
                <a:lnTo>
                  <a:pt x="166" y="109"/>
                </a:lnTo>
                <a:close/>
                <a:moveTo>
                  <a:pt x="190" y="73"/>
                </a:moveTo>
                <a:cubicBezTo>
                  <a:pt x="15" y="73"/>
                  <a:pt x="15" y="73"/>
                  <a:pt x="15" y="73"/>
                </a:cubicBezTo>
                <a:cubicBezTo>
                  <a:pt x="15" y="51"/>
                  <a:pt x="15" y="51"/>
                  <a:pt x="15" y="51"/>
                </a:cubicBezTo>
                <a:cubicBezTo>
                  <a:pt x="190" y="51"/>
                  <a:pt x="190" y="51"/>
                  <a:pt x="190" y="51"/>
                </a:cubicBezTo>
                <a:lnTo>
                  <a:pt x="190" y="73"/>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40" name="Group 39"/>
          <p:cNvGrpSpPr/>
          <p:nvPr/>
        </p:nvGrpSpPr>
        <p:grpSpPr>
          <a:xfrm>
            <a:off x="7900331" y="8734645"/>
            <a:ext cx="512033" cy="748658"/>
            <a:chOff x="527333" y="1217552"/>
            <a:chExt cx="175409" cy="256405"/>
          </a:xfrm>
          <a:solidFill>
            <a:schemeClr val="bg1"/>
          </a:solidFill>
        </p:grpSpPr>
        <p:sp>
          <p:nvSpPr>
            <p:cNvPr id="41" name="Freeform 79"/>
            <p:cNvSpPr>
              <a:spLocks noEditPoints="1"/>
            </p:cNvSpPr>
            <p:nvPr/>
          </p:nvSpPr>
          <p:spPr bwMode="auto">
            <a:xfrm>
              <a:off x="527333" y="1217552"/>
              <a:ext cx="175409" cy="256405"/>
            </a:xfrm>
            <a:custGeom>
              <a:avLst/>
              <a:gdLst>
                <a:gd name="T0" fmla="*/ 80 w 160"/>
                <a:gd name="T1" fmla="*/ 0 h 234"/>
                <a:gd name="T2" fmla="*/ 0 w 160"/>
                <a:gd name="T3" fmla="*/ 81 h 234"/>
                <a:gd name="T4" fmla="*/ 36 w 160"/>
                <a:gd name="T5" fmla="*/ 169 h 234"/>
                <a:gd name="T6" fmla="*/ 80 w 160"/>
                <a:gd name="T7" fmla="*/ 234 h 234"/>
                <a:gd name="T8" fmla="*/ 123 w 160"/>
                <a:gd name="T9" fmla="*/ 169 h 234"/>
                <a:gd name="T10" fmla="*/ 160 w 160"/>
                <a:gd name="T11" fmla="*/ 81 h 234"/>
                <a:gd name="T12" fmla="*/ 80 w 160"/>
                <a:gd name="T13" fmla="*/ 0 h 234"/>
                <a:gd name="T14" fmla="*/ 99 w 160"/>
                <a:gd name="T15" fmla="*/ 199 h 234"/>
                <a:gd name="T16" fmla="*/ 63 w 160"/>
                <a:gd name="T17" fmla="*/ 203 h 234"/>
                <a:gd name="T18" fmla="*/ 58 w 160"/>
                <a:gd name="T19" fmla="*/ 190 h 234"/>
                <a:gd name="T20" fmla="*/ 58 w 160"/>
                <a:gd name="T21" fmla="*/ 189 h 234"/>
                <a:gd name="T22" fmla="*/ 103 w 160"/>
                <a:gd name="T23" fmla="*/ 184 h 234"/>
                <a:gd name="T24" fmla="*/ 101 w 160"/>
                <a:gd name="T25" fmla="*/ 190 h 234"/>
                <a:gd name="T26" fmla="*/ 99 w 160"/>
                <a:gd name="T27" fmla="*/ 199 h 234"/>
                <a:gd name="T28" fmla="*/ 56 w 160"/>
                <a:gd name="T29" fmla="*/ 182 h 234"/>
                <a:gd name="T30" fmla="*/ 52 w 160"/>
                <a:gd name="T31" fmla="*/ 168 h 234"/>
                <a:gd name="T32" fmla="*/ 108 w 160"/>
                <a:gd name="T33" fmla="*/ 168 h 234"/>
                <a:gd name="T34" fmla="*/ 106 w 160"/>
                <a:gd name="T35" fmla="*/ 176 h 234"/>
                <a:gd name="T36" fmla="*/ 56 w 160"/>
                <a:gd name="T37" fmla="*/ 182 h 234"/>
                <a:gd name="T38" fmla="*/ 80 w 160"/>
                <a:gd name="T39" fmla="*/ 220 h 234"/>
                <a:gd name="T40" fmla="*/ 65 w 160"/>
                <a:gd name="T41" fmla="*/ 210 h 234"/>
                <a:gd name="T42" fmla="*/ 96 w 160"/>
                <a:gd name="T43" fmla="*/ 207 h 234"/>
                <a:gd name="T44" fmla="*/ 80 w 160"/>
                <a:gd name="T45" fmla="*/ 220 h 234"/>
                <a:gd name="T46" fmla="*/ 114 w 160"/>
                <a:gd name="T47" fmla="*/ 154 h 234"/>
                <a:gd name="T48" fmla="*/ 46 w 160"/>
                <a:gd name="T49" fmla="*/ 154 h 234"/>
                <a:gd name="T50" fmla="*/ 34 w 160"/>
                <a:gd name="T51" fmla="*/ 130 h 234"/>
                <a:gd name="T52" fmla="*/ 14 w 160"/>
                <a:gd name="T53" fmla="*/ 81 h 234"/>
                <a:gd name="T54" fmla="*/ 80 w 160"/>
                <a:gd name="T55" fmla="*/ 15 h 234"/>
                <a:gd name="T56" fmla="*/ 146 w 160"/>
                <a:gd name="T57" fmla="*/ 81 h 234"/>
                <a:gd name="T58" fmla="*/ 126 w 160"/>
                <a:gd name="T59" fmla="*/ 130 h 234"/>
                <a:gd name="T60" fmla="*/ 114 w 160"/>
                <a:gd name="T61" fmla="*/ 15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0" h="234">
                  <a:moveTo>
                    <a:pt x="80" y="0"/>
                  </a:moveTo>
                  <a:cubicBezTo>
                    <a:pt x="35" y="0"/>
                    <a:pt x="0" y="36"/>
                    <a:pt x="0" y="81"/>
                  </a:cubicBezTo>
                  <a:cubicBezTo>
                    <a:pt x="0" y="110"/>
                    <a:pt x="26" y="141"/>
                    <a:pt x="36" y="169"/>
                  </a:cubicBezTo>
                  <a:cubicBezTo>
                    <a:pt x="51" y="210"/>
                    <a:pt x="49" y="234"/>
                    <a:pt x="80" y="234"/>
                  </a:cubicBezTo>
                  <a:cubicBezTo>
                    <a:pt x="111" y="234"/>
                    <a:pt x="109" y="210"/>
                    <a:pt x="123" y="169"/>
                  </a:cubicBezTo>
                  <a:cubicBezTo>
                    <a:pt x="133" y="142"/>
                    <a:pt x="160" y="110"/>
                    <a:pt x="160" y="81"/>
                  </a:cubicBezTo>
                  <a:cubicBezTo>
                    <a:pt x="160" y="36"/>
                    <a:pt x="124" y="0"/>
                    <a:pt x="80" y="0"/>
                  </a:cubicBezTo>
                  <a:close/>
                  <a:moveTo>
                    <a:pt x="99" y="199"/>
                  </a:moveTo>
                  <a:cubicBezTo>
                    <a:pt x="63" y="203"/>
                    <a:pt x="63" y="203"/>
                    <a:pt x="63" y="203"/>
                  </a:cubicBezTo>
                  <a:cubicBezTo>
                    <a:pt x="61" y="200"/>
                    <a:pt x="60" y="195"/>
                    <a:pt x="58" y="190"/>
                  </a:cubicBezTo>
                  <a:cubicBezTo>
                    <a:pt x="58" y="190"/>
                    <a:pt x="58" y="189"/>
                    <a:pt x="58" y="189"/>
                  </a:cubicBezTo>
                  <a:cubicBezTo>
                    <a:pt x="103" y="184"/>
                    <a:pt x="103" y="184"/>
                    <a:pt x="103" y="184"/>
                  </a:cubicBezTo>
                  <a:cubicBezTo>
                    <a:pt x="103" y="186"/>
                    <a:pt x="102" y="188"/>
                    <a:pt x="101" y="190"/>
                  </a:cubicBezTo>
                  <a:cubicBezTo>
                    <a:pt x="100" y="193"/>
                    <a:pt x="100" y="196"/>
                    <a:pt x="99" y="199"/>
                  </a:cubicBezTo>
                  <a:close/>
                  <a:moveTo>
                    <a:pt x="56" y="182"/>
                  </a:moveTo>
                  <a:cubicBezTo>
                    <a:pt x="55" y="178"/>
                    <a:pt x="53" y="173"/>
                    <a:pt x="52" y="168"/>
                  </a:cubicBezTo>
                  <a:cubicBezTo>
                    <a:pt x="108" y="168"/>
                    <a:pt x="108" y="168"/>
                    <a:pt x="108" y="168"/>
                  </a:cubicBezTo>
                  <a:cubicBezTo>
                    <a:pt x="107" y="171"/>
                    <a:pt x="106" y="174"/>
                    <a:pt x="106" y="176"/>
                  </a:cubicBezTo>
                  <a:lnTo>
                    <a:pt x="56" y="182"/>
                  </a:lnTo>
                  <a:close/>
                  <a:moveTo>
                    <a:pt x="80" y="220"/>
                  </a:moveTo>
                  <a:cubicBezTo>
                    <a:pt x="72" y="220"/>
                    <a:pt x="69" y="219"/>
                    <a:pt x="65" y="210"/>
                  </a:cubicBezTo>
                  <a:cubicBezTo>
                    <a:pt x="96" y="207"/>
                    <a:pt x="96" y="207"/>
                    <a:pt x="96" y="207"/>
                  </a:cubicBezTo>
                  <a:cubicBezTo>
                    <a:pt x="92" y="219"/>
                    <a:pt x="88" y="220"/>
                    <a:pt x="80" y="220"/>
                  </a:cubicBezTo>
                  <a:close/>
                  <a:moveTo>
                    <a:pt x="114" y="154"/>
                  </a:moveTo>
                  <a:cubicBezTo>
                    <a:pt x="46" y="154"/>
                    <a:pt x="46" y="154"/>
                    <a:pt x="46" y="154"/>
                  </a:cubicBezTo>
                  <a:cubicBezTo>
                    <a:pt x="42" y="146"/>
                    <a:pt x="38" y="138"/>
                    <a:pt x="34" y="130"/>
                  </a:cubicBezTo>
                  <a:cubicBezTo>
                    <a:pt x="24" y="113"/>
                    <a:pt x="14" y="96"/>
                    <a:pt x="14" y="81"/>
                  </a:cubicBezTo>
                  <a:cubicBezTo>
                    <a:pt x="14" y="45"/>
                    <a:pt x="44" y="15"/>
                    <a:pt x="80" y="15"/>
                  </a:cubicBezTo>
                  <a:cubicBezTo>
                    <a:pt x="116" y="15"/>
                    <a:pt x="146" y="45"/>
                    <a:pt x="146" y="81"/>
                  </a:cubicBezTo>
                  <a:cubicBezTo>
                    <a:pt x="146" y="96"/>
                    <a:pt x="136" y="113"/>
                    <a:pt x="126" y="130"/>
                  </a:cubicBezTo>
                  <a:cubicBezTo>
                    <a:pt x="122" y="138"/>
                    <a:pt x="118" y="146"/>
                    <a:pt x="114" y="1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80"/>
            <p:cNvSpPr>
              <a:spLocks/>
            </p:cNvSpPr>
            <p:nvPr/>
          </p:nvSpPr>
          <p:spPr bwMode="auto">
            <a:xfrm>
              <a:off x="566675" y="1258276"/>
              <a:ext cx="52762" cy="51373"/>
            </a:xfrm>
            <a:custGeom>
              <a:avLst/>
              <a:gdLst>
                <a:gd name="T0" fmla="*/ 44 w 48"/>
                <a:gd name="T1" fmla="*/ 0 h 47"/>
                <a:gd name="T2" fmla="*/ 0 w 48"/>
                <a:gd name="T3" fmla="*/ 44 h 47"/>
                <a:gd name="T4" fmla="*/ 4 w 48"/>
                <a:gd name="T5" fmla="*/ 47 h 47"/>
                <a:gd name="T6" fmla="*/ 7 w 48"/>
                <a:gd name="T7" fmla="*/ 44 h 47"/>
                <a:gd name="T8" fmla="*/ 44 w 48"/>
                <a:gd name="T9" fmla="*/ 7 h 47"/>
                <a:gd name="T10" fmla="*/ 48 w 48"/>
                <a:gd name="T11" fmla="*/ 4 h 47"/>
                <a:gd name="T12" fmla="*/ 44 w 48"/>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48" h="47">
                  <a:moveTo>
                    <a:pt x="44" y="0"/>
                  </a:moveTo>
                  <a:cubicBezTo>
                    <a:pt x="20" y="0"/>
                    <a:pt x="0" y="20"/>
                    <a:pt x="0" y="44"/>
                  </a:cubicBezTo>
                  <a:cubicBezTo>
                    <a:pt x="0" y="46"/>
                    <a:pt x="2" y="47"/>
                    <a:pt x="4" y="47"/>
                  </a:cubicBezTo>
                  <a:cubicBezTo>
                    <a:pt x="6" y="47"/>
                    <a:pt x="7" y="46"/>
                    <a:pt x="7" y="44"/>
                  </a:cubicBezTo>
                  <a:cubicBezTo>
                    <a:pt x="7" y="24"/>
                    <a:pt x="24" y="7"/>
                    <a:pt x="44" y="7"/>
                  </a:cubicBezTo>
                  <a:cubicBezTo>
                    <a:pt x="46" y="7"/>
                    <a:pt x="48" y="6"/>
                    <a:pt x="48" y="4"/>
                  </a:cubicBezTo>
                  <a:cubicBezTo>
                    <a:pt x="48" y="2"/>
                    <a:pt x="46" y="0"/>
                    <a:pt x="4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3" name="Group 42"/>
          <p:cNvGrpSpPr/>
          <p:nvPr/>
        </p:nvGrpSpPr>
        <p:grpSpPr>
          <a:xfrm>
            <a:off x="2688128" y="8755454"/>
            <a:ext cx="749817" cy="631088"/>
            <a:chOff x="1511296" y="730196"/>
            <a:chExt cx="256867" cy="216138"/>
          </a:xfrm>
          <a:solidFill>
            <a:schemeClr val="bg1"/>
          </a:solidFill>
        </p:grpSpPr>
        <p:sp>
          <p:nvSpPr>
            <p:cNvPr id="44" name="Freeform 81"/>
            <p:cNvSpPr>
              <a:spLocks noEditPoints="1"/>
            </p:cNvSpPr>
            <p:nvPr/>
          </p:nvSpPr>
          <p:spPr bwMode="auto">
            <a:xfrm>
              <a:off x="1575166" y="786197"/>
              <a:ext cx="128202" cy="128202"/>
            </a:xfrm>
            <a:custGeom>
              <a:avLst/>
              <a:gdLst>
                <a:gd name="T0" fmla="*/ 59 w 117"/>
                <a:gd name="T1" fmla="*/ 0 h 117"/>
                <a:gd name="T2" fmla="*/ 0 w 117"/>
                <a:gd name="T3" fmla="*/ 58 h 117"/>
                <a:gd name="T4" fmla="*/ 59 w 117"/>
                <a:gd name="T5" fmla="*/ 117 h 117"/>
                <a:gd name="T6" fmla="*/ 117 w 117"/>
                <a:gd name="T7" fmla="*/ 58 h 117"/>
                <a:gd name="T8" fmla="*/ 59 w 117"/>
                <a:gd name="T9" fmla="*/ 0 h 117"/>
                <a:gd name="T10" fmla="*/ 92 w 117"/>
                <a:gd name="T11" fmla="*/ 87 h 117"/>
                <a:gd name="T12" fmla="*/ 30 w 117"/>
                <a:gd name="T13" fmla="*/ 92 h 117"/>
                <a:gd name="T14" fmla="*/ 25 w 117"/>
                <a:gd name="T15" fmla="*/ 30 h 117"/>
                <a:gd name="T16" fmla="*/ 87 w 117"/>
                <a:gd name="T17" fmla="*/ 25 h 117"/>
                <a:gd name="T18" fmla="*/ 92 w 117"/>
                <a:gd name="T19" fmla="*/ 8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9" y="0"/>
                  </a:moveTo>
                  <a:cubicBezTo>
                    <a:pt x="26" y="0"/>
                    <a:pt x="0" y="26"/>
                    <a:pt x="0" y="58"/>
                  </a:cubicBezTo>
                  <a:cubicBezTo>
                    <a:pt x="0" y="91"/>
                    <a:pt x="26" y="117"/>
                    <a:pt x="59" y="117"/>
                  </a:cubicBezTo>
                  <a:cubicBezTo>
                    <a:pt x="91" y="117"/>
                    <a:pt x="117" y="91"/>
                    <a:pt x="117" y="58"/>
                  </a:cubicBezTo>
                  <a:cubicBezTo>
                    <a:pt x="117" y="26"/>
                    <a:pt x="91" y="0"/>
                    <a:pt x="59" y="0"/>
                  </a:cubicBezTo>
                  <a:close/>
                  <a:moveTo>
                    <a:pt x="92" y="87"/>
                  </a:moveTo>
                  <a:cubicBezTo>
                    <a:pt x="76" y="105"/>
                    <a:pt x="49" y="107"/>
                    <a:pt x="30" y="92"/>
                  </a:cubicBezTo>
                  <a:cubicBezTo>
                    <a:pt x="12" y="76"/>
                    <a:pt x="10" y="48"/>
                    <a:pt x="25" y="30"/>
                  </a:cubicBezTo>
                  <a:cubicBezTo>
                    <a:pt x="41" y="12"/>
                    <a:pt x="69" y="9"/>
                    <a:pt x="87" y="25"/>
                  </a:cubicBezTo>
                  <a:cubicBezTo>
                    <a:pt x="106" y="41"/>
                    <a:pt x="108" y="69"/>
                    <a:pt x="92"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Freeform 82"/>
            <p:cNvSpPr>
              <a:spLocks/>
            </p:cNvSpPr>
            <p:nvPr/>
          </p:nvSpPr>
          <p:spPr bwMode="auto">
            <a:xfrm>
              <a:off x="1608026" y="818132"/>
              <a:ext cx="35175" cy="36100"/>
            </a:xfrm>
            <a:custGeom>
              <a:avLst/>
              <a:gdLst>
                <a:gd name="T0" fmla="*/ 29 w 32"/>
                <a:gd name="T1" fmla="*/ 0 h 33"/>
                <a:gd name="T2" fmla="*/ 0 w 32"/>
                <a:gd name="T3" fmla="*/ 29 h 33"/>
                <a:gd name="T4" fmla="*/ 0 w 32"/>
                <a:gd name="T5" fmla="*/ 29 h 33"/>
                <a:gd name="T6" fmla="*/ 3 w 32"/>
                <a:gd name="T7" fmla="*/ 33 h 33"/>
                <a:gd name="T8" fmla="*/ 7 w 32"/>
                <a:gd name="T9" fmla="*/ 29 h 33"/>
                <a:gd name="T10" fmla="*/ 7 w 32"/>
                <a:gd name="T11" fmla="*/ 29 h 33"/>
                <a:gd name="T12" fmla="*/ 29 w 32"/>
                <a:gd name="T13" fmla="*/ 8 h 33"/>
                <a:gd name="T14" fmla="*/ 32 w 32"/>
                <a:gd name="T15" fmla="*/ 4 h 33"/>
                <a:gd name="T16" fmla="*/ 29 w 3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3">
                  <a:moveTo>
                    <a:pt x="29" y="0"/>
                  </a:moveTo>
                  <a:cubicBezTo>
                    <a:pt x="13" y="0"/>
                    <a:pt x="0" y="13"/>
                    <a:pt x="0" y="29"/>
                  </a:cubicBezTo>
                  <a:cubicBezTo>
                    <a:pt x="0" y="29"/>
                    <a:pt x="0" y="29"/>
                    <a:pt x="0" y="29"/>
                  </a:cubicBezTo>
                  <a:cubicBezTo>
                    <a:pt x="0" y="31"/>
                    <a:pt x="1" y="33"/>
                    <a:pt x="3" y="33"/>
                  </a:cubicBezTo>
                  <a:cubicBezTo>
                    <a:pt x="5" y="33"/>
                    <a:pt x="7" y="31"/>
                    <a:pt x="7" y="29"/>
                  </a:cubicBezTo>
                  <a:cubicBezTo>
                    <a:pt x="7" y="29"/>
                    <a:pt x="7" y="29"/>
                    <a:pt x="7" y="29"/>
                  </a:cubicBezTo>
                  <a:cubicBezTo>
                    <a:pt x="7" y="17"/>
                    <a:pt x="17" y="8"/>
                    <a:pt x="29" y="8"/>
                  </a:cubicBezTo>
                  <a:cubicBezTo>
                    <a:pt x="31" y="8"/>
                    <a:pt x="32" y="6"/>
                    <a:pt x="32" y="4"/>
                  </a:cubicBezTo>
                  <a:cubicBezTo>
                    <a:pt x="32" y="2"/>
                    <a:pt x="31" y="0"/>
                    <a:pt x="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83"/>
            <p:cNvSpPr>
              <a:spLocks noEditPoints="1"/>
            </p:cNvSpPr>
            <p:nvPr/>
          </p:nvSpPr>
          <p:spPr bwMode="auto">
            <a:xfrm>
              <a:off x="1511296" y="730196"/>
              <a:ext cx="256867" cy="216138"/>
            </a:xfrm>
            <a:custGeom>
              <a:avLst/>
              <a:gdLst>
                <a:gd name="T0" fmla="*/ 215 w 234"/>
                <a:gd name="T1" fmla="*/ 44 h 197"/>
                <a:gd name="T2" fmla="*/ 184 w 234"/>
                <a:gd name="T3" fmla="*/ 39 h 197"/>
                <a:gd name="T4" fmla="*/ 174 w 234"/>
                <a:gd name="T5" fmla="*/ 14 h 197"/>
                <a:gd name="T6" fmla="*/ 153 w 234"/>
                <a:gd name="T7" fmla="*/ 0 h 197"/>
                <a:gd name="T8" fmla="*/ 80 w 234"/>
                <a:gd name="T9" fmla="*/ 0 h 197"/>
                <a:gd name="T10" fmla="*/ 60 w 234"/>
                <a:gd name="T11" fmla="*/ 14 h 197"/>
                <a:gd name="T12" fmla="*/ 50 w 234"/>
                <a:gd name="T13" fmla="*/ 39 h 197"/>
                <a:gd name="T14" fmla="*/ 18 w 234"/>
                <a:gd name="T15" fmla="*/ 44 h 197"/>
                <a:gd name="T16" fmla="*/ 0 w 234"/>
                <a:gd name="T17" fmla="*/ 66 h 197"/>
                <a:gd name="T18" fmla="*/ 0 w 234"/>
                <a:gd name="T19" fmla="*/ 175 h 197"/>
                <a:gd name="T20" fmla="*/ 22 w 234"/>
                <a:gd name="T21" fmla="*/ 197 h 197"/>
                <a:gd name="T22" fmla="*/ 212 w 234"/>
                <a:gd name="T23" fmla="*/ 197 h 197"/>
                <a:gd name="T24" fmla="*/ 234 w 234"/>
                <a:gd name="T25" fmla="*/ 175 h 197"/>
                <a:gd name="T26" fmla="*/ 234 w 234"/>
                <a:gd name="T27" fmla="*/ 66 h 197"/>
                <a:gd name="T28" fmla="*/ 215 w 234"/>
                <a:gd name="T29" fmla="*/ 44 h 197"/>
                <a:gd name="T30" fmla="*/ 219 w 234"/>
                <a:gd name="T31" fmla="*/ 175 h 197"/>
                <a:gd name="T32" fmla="*/ 212 w 234"/>
                <a:gd name="T33" fmla="*/ 182 h 197"/>
                <a:gd name="T34" fmla="*/ 22 w 234"/>
                <a:gd name="T35" fmla="*/ 182 h 197"/>
                <a:gd name="T36" fmla="*/ 14 w 234"/>
                <a:gd name="T37" fmla="*/ 175 h 197"/>
                <a:gd name="T38" fmla="*/ 14 w 234"/>
                <a:gd name="T39" fmla="*/ 66 h 197"/>
                <a:gd name="T40" fmla="*/ 21 w 234"/>
                <a:gd name="T41" fmla="*/ 58 h 197"/>
                <a:gd name="T42" fmla="*/ 60 w 234"/>
                <a:gd name="T43" fmla="*/ 52 h 197"/>
                <a:gd name="T44" fmla="*/ 73 w 234"/>
                <a:gd name="T45" fmla="*/ 19 h 197"/>
                <a:gd name="T46" fmla="*/ 80 w 234"/>
                <a:gd name="T47" fmla="*/ 15 h 197"/>
                <a:gd name="T48" fmla="*/ 153 w 234"/>
                <a:gd name="T49" fmla="*/ 15 h 197"/>
                <a:gd name="T50" fmla="*/ 160 w 234"/>
                <a:gd name="T51" fmla="*/ 19 h 197"/>
                <a:gd name="T52" fmla="*/ 173 w 234"/>
                <a:gd name="T53" fmla="*/ 52 h 197"/>
                <a:gd name="T54" fmla="*/ 213 w 234"/>
                <a:gd name="T55" fmla="*/ 58 h 197"/>
                <a:gd name="T56" fmla="*/ 219 w 234"/>
                <a:gd name="T57" fmla="*/ 66 h 197"/>
                <a:gd name="T58" fmla="*/ 219 w 234"/>
                <a:gd name="T59" fmla="*/ 17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4" h="197">
                  <a:moveTo>
                    <a:pt x="215" y="44"/>
                  </a:moveTo>
                  <a:cubicBezTo>
                    <a:pt x="184" y="39"/>
                    <a:pt x="184" y="39"/>
                    <a:pt x="184" y="39"/>
                  </a:cubicBezTo>
                  <a:cubicBezTo>
                    <a:pt x="174" y="14"/>
                    <a:pt x="174" y="14"/>
                    <a:pt x="174" y="14"/>
                  </a:cubicBezTo>
                  <a:cubicBezTo>
                    <a:pt x="170" y="5"/>
                    <a:pt x="162" y="0"/>
                    <a:pt x="153" y="0"/>
                  </a:cubicBezTo>
                  <a:cubicBezTo>
                    <a:pt x="80" y="0"/>
                    <a:pt x="80" y="0"/>
                    <a:pt x="80" y="0"/>
                  </a:cubicBezTo>
                  <a:cubicBezTo>
                    <a:pt x="71" y="0"/>
                    <a:pt x="63" y="5"/>
                    <a:pt x="60" y="14"/>
                  </a:cubicBezTo>
                  <a:cubicBezTo>
                    <a:pt x="50" y="39"/>
                    <a:pt x="50" y="39"/>
                    <a:pt x="50" y="39"/>
                  </a:cubicBezTo>
                  <a:cubicBezTo>
                    <a:pt x="18" y="44"/>
                    <a:pt x="18" y="44"/>
                    <a:pt x="18" y="44"/>
                  </a:cubicBezTo>
                  <a:cubicBezTo>
                    <a:pt x="8" y="46"/>
                    <a:pt x="0" y="55"/>
                    <a:pt x="0" y="66"/>
                  </a:cubicBezTo>
                  <a:cubicBezTo>
                    <a:pt x="0" y="175"/>
                    <a:pt x="0" y="175"/>
                    <a:pt x="0" y="175"/>
                  </a:cubicBezTo>
                  <a:cubicBezTo>
                    <a:pt x="0" y="187"/>
                    <a:pt x="10" y="197"/>
                    <a:pt x="22" y="197"/>
                  </a:cubicBezTo>
                  <a:cubicBezTo>
                    <a:pt x="212" y="197"/>
                    <a:pt x="212" y="197"/>
                    <a:pt x="212" y="197"/>
                  </a:cubicBezTo>
                  <a:cubicBezTo>
                    <a:pt x="224" y="197"/>
                    <a:pt x="234" y="187"/>
                    <a:pt x="234" y="175"/>
                  </a:cubicBezTo>
                  <a:cubicBezTo>
                    <a:pt x="234" y="66"/>
                    <a:pt x="234" y="66"/>
                    <a:pt x="234" y="66"/>
                  </a:cubicBezTo>
                  <a:cubicBezTo>
                    <a:pt x="234" y="55"/>
                    <a:pt x="226" y="46"/>
                    <a:pt x="215" y="44"/>
                  </a:cubicBezTo>
                  <a:close/>
                  <a:moveTo>
                    <a:pt x="219" y="175"/>
                  </a:moveTo>
                  <a:cubicBezTo>
                    <a:pt x="219" y="179"/>
                    <a:pt x="216" y="182"/>
                    <a:pt x="212" y="182"/>
                  </a:cubicBezTo>
                  <a:cubicBezTo>
                    <a:pt x="22" y="182"/>
                    <a:pt x="22" y="182"/>
                    <a:pt x="22" y="182"/>
                  </a:cubicBezTo>
                  <a:cubicBezTo>
                    <a:pt x="18" y="182"/>
                    <a:pt x="14" y="179"/>
                    <a:pt x="14" y="175"/>
                  </a:cubicBezTo>
                  <a:cubicBezTo>
                    <a:pt x="14" y="66"/>
                    <a:pt x="14" y="66"/>
                    <a:pt x="14" y="66"/>
                  </a:cubicBezTo>
                  <a:cubicBezTo>
                    <a:pt x="14" y="62"/>
                    <a:pt x="17" y="59"/>
                    <a:pt x="21" y="58"/>
                  </a:cubicBezTo>
                  <a:cubicBezTo>
                    <a:pt x="60" y="52"/>
                    <a:pt x="60" y="52"/>
                    <a:pt x="60" y="52"/>
                  </a:cubicBezTo>
                  <a:cubicBezTo>
                    <a:pt x="73" y="19"/>
                    <a:pt x="73" y="19"/>
                    <a:pt x="73" y="19"/>
                  </a:cubicBezTo>
                  <a:cubicBezTo>
                    <a:pt x="75" y="16"/>
                    <a:pt x="77" y="15"/>
                    <a:pt x="80" y="15"/>
                  </a:cubicBezTo>
                  <a:cubicBezTo>
                    <a:pt x="153" y="15"/>
                    <a:pt x="153" y="15"/>
                    <a:pt x="153" y="15"/>
                  </a:cubicBezTo>
                  <a:cubicBezTo>
                    <a:pt x="156" y="15"/>
                    <a:pt x="159" y="16"/>
                    <a:pt x="160" y="19"/>
                  </a:cubicBezTo>
                  <a:cubicBezTo>
                    <a:pt x="173" y="52"/>
                    <a:pt x="173" y="52"/>
                    <a:pt x="173" y="52"/>
                  </a:cubicBezTo>
                  <a:cubicBezTo>
                    <a:pt x="213" y="58"/>
                    <a:pt x="213" y="58"/>
                    <a:pt x="213" y="58"/>
                  </a:cubicBezTo>
                  <a:cubicBezTo>
                    <a:pt x="216" y="59"/>
                    <a:pt x="219" y="62"/>
                    <a:pt x="219" y="66"/>
                  </a:cubicBezTo>
                  <a:lnTo>
                    <a:pt x="219" y="1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7" name="Group 46"/>
          <p:cNvGrpSpPr/>
          <p:nvPr/>
        </p:nvGrpSpPr>
        <p:grpSpPr>
          <a:xfrm>
            <a:off x="6008975" y="483017"/>
            <a:ext cx="12359700" cy="2079087"/>
            <a:chOff x="5988388" y="483017"/>
            <a:chExt cx="12359700" cy="2079087"/>
          </a:xfrm>
        </p:grpSpPr>
        <p:sp>
          <p:nvSpPr>
            <p:cNvPr id="48" name="TextBox 47"/>
            <p:cNvSpPr txBox="1"/>
            <p:nvPr/>
          </p:nvSpPr>
          <p:spPr>
            <a:xfrm>
              <a:off x="5988388" y="483017"/>
              <a:ext cx="12359700"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Seashell Analysis</a:t>
              </a:r>
              <a:endParaRPr lang="id-ID" sz="8800" b="1" dirty="0" smtClean="0">
                <a:solidFill>
                  <a:schemeClr val="tx2"/>
                </a:solidFill>
                <a:latin typeface="Lato Regular"/>
                <a:cs typeface="Lato Regular"/>
              </a:endParaRPr>
            </a:p>
          </p:txBody>
        </p:sp>
        <p:sp>
          <p:nvSpPr>
            <p:cNvPr id="49" name="Rectangle 4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5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4141530312"/>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xmlns:p14="http://schemas.microsoft.com/office/powerpoint/2010/main" spd="slow" advClick="0" advTm="3000">
        <p:circl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1000" fill="hold"/>
                                        <p:tgtEl>
                                          <p:spTgt spid="4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p:cTn id="19" dur="500" fill="hold"/>
                                        <p:tgtEl>
                                          <p:spTgt spid="18"/>
                                        </p:tgtEl>
                                        <p:attrNameLst>
                                          <p:attrName>ppt_w</p:attrName>
                                        </p:attrNameLst>
                                      </p:cBhvr>
                                      <p:tavLst>
                                        <p:tav tm="0">
                                          <p:val>
                                            <p:fltVal val="0"/>
                                          </p:val>
                                        </p:tav>
                                        <p:tav tm="100000">
                                          <p:val>
                                            <p:strVal val="#ppt_w"/>
                                          </p:val>
                                        </p:tav>
                                      </p:tavLst>
                                    </p:anim>
                                    <p:anim calcmode="lin" valueType="num">
                                      <p:cBhvr>
                                        <p:cTn id="20" dur="500" fill="hold"/>
                                        <p:tgtEl>
                                          <p:spTgt spid="18"/>
                                        </p:tgtEl>
                                        <p:attrNameLst>
                                          <p:attrName>ppt_h</p:attrName>
                                        </p:attrNameLst>
                                      </p:cBhvr>
                                      <p:tavLst>
                                        <p:tav tm="0">
                                          <p:val>
                                            <p:fltVal val="0"/>
                                          </p:val>
                                        </p:tav>
                                        <p:tav tm="100000">
                                          <p:val>
                                            <p:strVal val="#ppt_h"/>
                                          </p:val>
                                        </p:tav>
                                      </p:tavLst>
                                    </p:anim>
                                    <p:animEffect transition="in" filter="fade">
                                      <p:cBhvr>
                                        <p:cTn id="21" dur="500"/>
                                        <p:tgtEl>
                                          <p:spTgt spid="18"/>
                                        </p:tgtEl>
                                      </p:cBhvr>
                                    </p:animEffect>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p:cTn id="25" dur="500" fill="hold"/>
                                        <p:tgtEl>
                                          <p:spTgt spid="22"/>
                                        </p:tgtEl>
                                        <p:attrNameLst>
                                          <p:attrName>ppt_w</p:attrName>
                                        </p:attrNameLst>
                                      </p:cBhvr>
                                      <p:tavLst>
                                        <p:tav tm="0">
                                          <p:val>
                                            <p:fltVal val="0"/>
                                          </p:val>
                                        </p:tav>
                                        <p:tav tm="100000">
                                          <p:val>
                                            <p:strVal val="#ppt_w"/>
                                          </p:val>
                                        </p:tav>
                                      </p:tavLst>
                                    </p:anim>
                                    <p:anim calcmode="lin" valueType="num">
                                      <p:cBhvr>
                                        <p:cTn id="26" dur="500" fill="hold"/>
                                        <p:tgtEl>
                                          <p:spTgt spid="22"/>
                                        </p:tgtEl>
                                        <p:attrNameLst>
                                          <p:attrName>ppt_h</p:attrName>
                                        </p:attrNameLst>
                                      </p:cBhvr>
                                      <p:tavLst>
                                        <p:tav tm="0">
                                          <p:val>
                                            <p:fltVal val="0"/>
                                          </p:val>
                                        </p:tav>
                                        <p:tav tm="100000">
                                          <p:val>
                                            <p:strVal val="#ppt_h"/>
                                          </p:val>
                                        </p:tav>
                                      </p:tavLst>
                                    </p:anim>
                                    <p:animEffect transition="in" filter="fade">
                                      <p:cBhvr>
                                        <p:cTn id="27" dur="500"/>
                                        <p:tgtEl>
                                          <p:spTgt spid="22"/>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43"/>
                                        </p:tgtEl>
                                        <p:attrNameLst>
                                          <p:attrName>style.visibility</p:attrName>
                                        </p:attrNameLst>
                                      </p:cBhvr>
                                      <p:to>
                                        <p:strVal val="visible"/>
                                      </p:to>
                                    </p:set>
                                    <p:anim calcmode="lin" valueType="num">
                                      <p:cBhvr>
                                        <p:cTn id="31" dur="500" fill="hold"/>
                                        <p:tgtEl>
                                          <p:spTgt spid="43"/>
                                        </p:tgtEl>
                                        <p:attrNameLst>
                                          <p:attrName>ppt_w</p:attrName>
                                        </p:attrNameLst>
                                      </p:cBhvr>
                                      <p:tavLst>
                                        <p:tav tm="0">
                                          <p:val>
                                            <p:fltVal val="0"/>
                                          </p:val>
                                        </p:tav>
                                        <p:tav tm="100000">
                                          <p:val>
                                            <p:strVal val="#ppt_w"/>
                                          </p:val>
                                        </p:tav>
                                      </p:tavLst>
                                    </p:anim>
                                    <p:anim calcmode="lin" valueType="num">
                                      <p:cBhvr>
                                        <p:cTn id="32" dur="500" fill="hold"/>
                                        <p:tgtEl>
                                          <p:spTgt spid="43"/>
                                        </p:tgtEl>
                                        <p:attrNameLst>
                                          <p:attrName>ppt_h</p:attrName>
                                        </p:attrNameLst>
                                      </p:cBhvr>
                                      <p:tavLst>
                                        <p:tav tm="0">
                                          <p:val>
                                            <p:fltVal val="0"/>
                                          </p:val>
                                        </p:tav>
                                        <p:tav tm="100000">
                                          <p:val>
                                            <p:strVal val="#ppt_h"/>
                                          </p:val>
                                        </p:tav>
                                      </p:tavLst>
                                    </p:anim>
                                    <p:animEffect transition="in" filter="fade">
                                      <p:cBhvr>
                                        <p:cTn id="33" dur="500"/>
                                        <p:tgtEl>
                                          <p:spTgt spid="43"/>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childTnLst>
                          </p:cTn>
                        </p:par>
                        <p:par>
                          <p:cTn id="44" fill="hold">
                            <p:stCondLst>
                              <p:cond delay="4000"/>
                            </p:stCondLst>
                            <p:childTnLst>
                              <p:par>
                                <p:cTn id="45" presetID="53" presetClass="entr" presetSubtype="16" fill="hold" grpId="0" nodeType="after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p:cTn id="47" dur="500" fill="hold"/>
                                        <p:tgtEl>
                                          <p:spTgt spid="19"/>
                                        </p:tgtEl>
                                        <p:attrNameLst>
                                          <p:attrName>ppt_w</p:attrName>
                                        </p:attrNameLst>
                                      </p:cBhvr>
                                      <p:tavLst>
                                        <p:tav tm="0">
                                          <p:val>
                                            <p:fltVal val="0"/>
                                          </p:val>
                                        </p:tav>
                                        <p:tav tm="100000">
                                          <p:val>
                                            <p:strVal val="#ppt_w"/>
                                          </p:val>
                                        </p:tav>
                                      </p:tavLst>
                                    </p:anim>
                                    <p:anim calcmode="lin" valueType="num">
                                      <p:cBhvr>
                                        <p:cTn id="48" dur="500" fill="hold"/>
                                        <p:tgtEl>
                                          <p:spTgt spid="19"/>
                                        </p:tgtEl>
                                        <p:attrNameLst>
                                          <p:attrName>ppt_h</p:attrName>
                                        </p:attrNameLst>
                                      </p:cBhvr>
                                      <p:tavLst>
                                        <p:tav tm="0">
                                          <p:val>
                                            <p:fltVal val="0"/>
                                          </p:val>
                                        </p:tav>
                                        <p:tav tm="100000">
                                          <p:val>
                                            <p:strVal val="#ppt_h"/>
                                          </p:val>
                                        </p:tav>
                                      </p:tavLst>
                                    </p:anim>
                                    <p:animEffect transition="in" filter="fade">
                                      <p:cBhvr>
                                        <p:cTn id="49" dur="500"/>
                                        <p:tgtEl>
                                          <p:spTgt spid="19"/>
                                        </p:tgtEl>
                                      </p:cBhvr>
                                    </p:animEffect>
                                  </p:childTnLst>
                                </p:cTn>
                              </p:par>
                            </p:childTnLst>
                          </p:cTn>
                        </p:par>
                        <p:par>
                          <p:cTn id="50" fill="hold">
                            <p:stCondLst>
                              <p:cond delay="4500"/>
                            </p:stCondLst>
                            <p:childTnLst>
                              <p:par>
                                <p:cTn id="51" presetID="53" presetClass="entr" presetSubtype="16" fill="hold" grpId="0" nodeType="afterEffect">
                                  <p:stCondLst>
                                    <p:cond delay="0"/>
                                  </p:stCondLst>
                                  <p:childTnLst>
                                    <p:set>
                                      <p:cBhvr>
                                        <p:cTn id="52" dur="1" fill="hold">
                                          <p:stCondLst>
                                            <p:cond delay="0"/>
                                          </p:stCondLst>
                                        </p:cTn>
                                        <p:tgtEl>
                                          <p:spTgt spid="24"/>
                                        </p:tgtEl>
                                        <p:attrNameLst>
                                          <p:attrName>style.visibility</p:attrName>
                                        </p:attrNameLst>
                                      </p:cBhvr>
                                      <p:to>
                                        <p:strVal val="visible"/>
                                      </p:to>
                                    </p:set>
                                    <p:anim calcmode="lin" valueType="num">
                                      <p:cBhvr>
                                        <p:cTn id="53" dur="500" fill="hold"/>
                                        <p:tgtEl>
                                          <p:spTgt spid="24"/>
                                        </p:tgtEl>
                                        <p:attrNameLst>
                                          <p:attrName>ppt_w</p:attrName>
                                        </p:attrNameLst>
                                      </p:cBhvr>
                                      <p:tavLst>
                                        <p:tav tm="0">
                                          <p:val>
                                            <p:fltVal val="0"/>
                                          </p:val>
                                        </p:tav>
                                        <p:tav tm="100000">
                                          <p:val>
                                            <p:strVal val="#ppt_w"/>
                                          </p:val>
                                        </p:tav>
                                      </p:tavLst>
                                    </p:anim>
                                    <p:anim calcmode="lin" valueType="num">
                                      <p:cBhvr>
                                        <p:cTn id="54" dur="500" fill="hold"/>
                                        <p:tgtEl>
                                          <p:spTgt spid="24"/>
                                        </p:tgtEl>
                                        <p:attrNameLst>
                                          <p:attrName>ppt_h</p:attrName>
                                        </p:attrNameLst>
                                      </p:cBhvr>
                                      <p:tavLst>
                                        <p:tav tm="0">
                                          <p:val>
                                            <p:fltVal val="0"/>
                                          </p:val>
                                        </p:tav>
                                        <p:tav tm="100000">
                                          <p:val>
                                            <p:strVal val="#ppt_h"/>
                                          </p:val>
                                        </p:tav>
                                      </p:tavLst>
                                    </p:anim>
                                    <p:animEffect transition="in" filter="fade">
                                      <p:cBhvr>
                                        <p:cTn id="55" dur="500"/>
                                        <p:tgtEl>
                                          <p:spTgt spid="24"/>
                                        </p:tgtEl>
                                      </p:cBhvr>
                                    </p:animEffect>
                                  </p:childTnLst>
                                </p:cTn>
                              </p:par>
                            </p:childTnLst>
                          </p:cTn>
                        </p:par>
                        <p:par>
                          <p:cTn id="56" fill="hold">
                            <p:stCondLst>
                              <p:cond delay="5000"/>
                            </p:stCondLst>
                            <p:childTnLst>
                              <p:par>
                                <p:cTn id="57" presetID="53" presetClass="entr" presetSubtype="16" fill="hold" nodeType="afterEffect">
                                  <p:stCondLst>
                                    <p:cond delay="0"/>
                                  </p:stCondLst>
                                  <p:childTnLst>
                                    <p:set>
                                      <p:cBhvr>
                                        <p:cTn id="58" dur="1" fill="hold">
                                          <p:stCondLst>
                                            <p:cond delay="0"/>
                                          </p:stCondLst>
                                        </p:cTn>
                                        <p:tgtEl>
                                          <p:spTgt spid="40"/>
                                        </p:tgtEl>
                                        <p:attrNameLst>
                                          <p:attrName>style.visibility</p:attrName>
                                        </p:attrNameLst>
                                      </p:cBhvr>
                                      <p:to>
                                        <p:strVal val="visible"/>
                                      </p:to>
                                    </p:set>
                                    <p:anim calcmode="lin" valueType="num">
                                      <p:cBhvr>
                                        <p:cTn id="59" dur="500" fill="hold"/>
                                        <p:tgtEl>
                                          <p:spTgt spid="40"/>
                                        </p:tgtEl>
                                        <p:attrNameLst>
                                          <p:attrName>ppt_w</p:attrName>
                                        </p:attrNameLst>
                                      </p:cBhvr>
                                      <p:tavLst>
                                        <p:tav tm="0">
                                          <p:val>
                                            <p:fltVal val="0"/>
                                          </p:val>
                                        </p:tav>
                                        <p:tav tm="100000">
                                          <p:val>
                                            <p:strVal val="#ppt_w"/>
                                          </p:val>
                                        </p:tav>
                                      </p:tavLst>
                                    </p:anim>
                                    <p:anim calcmode="lin" valueType="num">
                                      <p:cBhvr>
                                        <p:cTn id="60" dur="500" fill="hold"/>
                                        <p:tgtEl>
                                          <p:spTgt spid="40"/>
                                        </p:tgtEl>
                                        <p:attrNameLst>
                                          <p:attrName>ppt_h</p:attrName>
                                        </p:attrNameLst>
                                      </p:cBhvr>
                                      <p:tavLst>
                                        <p:tav tm="0">
                                          <p:val>
                                            <p:fltVal val="0"/>
                                          </p:val>
                                        </p:tav>
                                        <p:tav tm="100000">
                                          <p:val>
                                            <p:strVal val="#ppt_h"/>
                                          </p:val>
                                        </p:tav>
                                      </p:tavLst>
                                    </p:anim>
                                    <p:animEffect transition="in" filter="fade">
                                      <p:cBhvr>
                                        <p:cTn id="61" dur="500"/>
                                        <p:tgtEl>
                                          <p:spTgt spid="40"/>
                                        </p:tgtEl>
                                      </p:cBhvr>
                                    </p:animEffect>
                                  </p:childTnLst>
                                </p:cTn>
                              </p:par>
                            </p:childTnLst>
                          </p:cTn>
                        </p:par>
                        <p:par>
                          <p:cTn id="62" fill="hold">
                            <p:stCondLst>
                              <p:cond delay="5500"/>
                            </p:stCondLst>
                            <p:childTnLst>
                              <p:par>
                                <p:cTn id="63" presetID="10" presetClass="entr" presetSubtype="0" fill="hold" grpId="0" nodeType="after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500"/>
                                        <p:tgtEl>
                                          <p:spTgt spid="25"/>
                                        </p:tgtEl>
                                      </p:cBhvr>
                                    </p:animEffect>
                                  </p:childTnLst>
                                </p:cTn>
                              </p:par>
                            </p:childTnLst>
                          </p:cTn>
                        </p:par>
                        <p:par>
                          <p:cTn id="66" fill="hold">
                            <p:stCondLst>
                              <p:cond delay="6000"/>
                            </p:stCondLst>
                            <p:childTnLst>
                              <p:par>
                                <p:cTn id="67" presetID="53" presetClass="entr" presetSubtype="16" fill="hold" nodeType="afterEffect">
                                  <p:stCondLst>
                                    <p:cond delay="0"/>
                                  </p:stCondLst>
                                  <p:childTnLst>
                                    <p:set>
                                      <p:cBhvr>
                                        <p:cTn id="68" dur="1" fill="hold">
                                          <p:stCondLst>
                                            <p:cond delay="0"/>
                                          </p:stCondLst>
                                        </p:cTn>
                                        <p:tgtEl>
                                          <p:spTgt spid="12"/>
                                        </p:tgtEl>
                                        <p:attrNameLst>
                                          <p:attrName>style.visibility</p:attrName>
                                        </p:attrNameLst>
                                      </p:cBhvr>
                                      <p:to>
                                        <p:strVal val="visible"/>
                                      </p:to>
                                    </p:set>
                                    <p:anim calcmode="lin" valueType="num">
                                      <p:cBhvr>
                                        <p:cTn id="69" dur="500" fill="hold"/>
                                        <p:tgtEl>
                                          <p:spTgt spid="12"/>
                                        </p:tgtEl>
                                        <p:attrNameLst>
                                          <p:attrName>ppt_w</p:attrName>
                                        </p:attrNameLst>
                                      </p:cBhvr>
                                      <p:tavLst>
                                        <p:tav tm="0">
                                          <p:val>
                                            <p:fltVal val="0"/>
                                          </p:val>
                                        </p:tav>
                                        <p:tav tm="100000">
                                          <p:val>
                                            <p:strVal val="#ppt_w"/>
                                          </p:val>
                                        </p:tav>
                                      </p:tavLst>
                                    </p:anim>
                                    <p:anim calcmode="lin" valueType="num">
                                      <p:cBhvr>
                                        <p:cTn id="70" dur="500" fill="hold"/>
                                        <p:tgtEl>
                                          <p:spTgt spid="12"/>
                                        </p:tgtEl>
                                        <p:attrNameLst>
                                          <p:attrName>ppt_h</p:attrName>
                                        </p:attrNameLst>
                                      </p:cBhvr>
                                      <p:tavLst>
                                        <p:tav tm="0">
                                          <p:val>
                                            <p:fltVal val="0"/>
                                          </p:val>
                                        </p:tav>
                                        <p:tav tm="100000">
                                          <p:val>
                                            <p:strVal val="#ppt_h"/>
                                          </p:val>
                                        </p:tav>
                                      </p:tavLst>
                                    </p:anim>
                                    <p:animEffect transition="in" filter="fade">
                                      <p:cBhvr>
                                        <p:cTn id="71" dur="500"/>
                                        <p:tgtEl>
                                          <p:spTgt spid="12"/>
                                        </p:tgtEl>
                                      </p:cBhvr>
                                    </p:animEffect>
                                  </p:childTnLst>
                                </p:cTn>
                              </p:par>
                            </p:childTnLst>
                          </p:cTn>
                        </p:par>
                        <p:par>
                          <p:cTn id="72" fill="hold">
                            <p:stCondLst>
                              <p:cond delay="6500"/>
                            </p:stCondLst>
                            <p:childTnLst>
                              <p:par>
                                <p:cTn id="73" presetID="53" presetClass="entr" presetSubtype="16" fill="hold" grpId="0" nodeType="afterEffect">
                                  <p:stCondLst>
                                    <p:cond delay="0"/>
                                  </p:stCondLst>
                                  <p:childTnLst>
                                    <p:set>
                                      <p:cBhvr>
                                        <p:cTn id="74" dur="1" fill="hold">
                                          <p:stCondLst>
                                            <p:cond delay="0"/>
                                          </p:stCondLst>
                                        </p:cTn>
                                        <p:tgtEl>
                                          <p:spTgt spid="20"/>
                                        </p:tgtEl>
                                        <p:attrNameLst>
                                          <p:attrName>style.visibility</p:attrName>
                                        </p:attrNameLst>
                                      </p:cBhvr>
                                      <p:to>
                                        <p:strVal val="visible"/>
                                      </p:to>
                                    </p:set>
                                    <p:anim calcmode="lin" valueType="num">
                                      <p:cBhvr>
                                        <p:cTn id="75" dur="500" fill="hold"/>
                                        <p:tgtEl>
                                          <p:spTgt spid="20"/>
                                        </p:tgtEl>
                                        <p:attrNameLst>
                                          <p:attrName>ppt_w</p:attrName>
                                        </p:attrNameLst>
                                      </p:cBhvr>
                                      <p:tavLst>
                                        <p:tav tm="0">
                                          <p:val>
                                            <p:fltVal val="0"/>
                                          </p:val>
                                        </p:tav>
                                        <p:tav tm="100000">
                                          <p:val>
                                            <p:strVal val="#ppt_w"/>
                                          </p:val>
                                        </p:tav>
                                      </p:tavLst>
                                    </p:anim>
                                    <p:anim calcmode="lin" valueType="num">
                                      <p:cBhvr>
                                        <p:cTn id="76" dur="500" fill="hold"/>
                                        <p:tgtEl>
                                          <p:spTgt spid="20"/>
                                        </p:tgtEl>
                                        <p:attrNameLst>
                                          <p:attrName>ppt_h</p:attrName>
                                        </p:attrNameLst>
                                      </p:cBhvr>
                                      <p:tavLst>
                                        <p:tav tm="0">
                                          <p:val>
                                            <p:fltVal val="0"/>
                                          </p:val>
                                        </p:tav>
                                        <p:tav tm="100000">
                                          <p:val>
                                            <p:strVal val="#ppt_h"/>
                                          </p:val>
                                        </p:tav>
                                      </p:tavLst>
                                    </p:anim>
                                    <p:animEffect transition="in" filter="fade">
                                      <p:cBhvr>
                                        <p:cTn id="77" dur="500"/>
                                        <p:tgtEl>
                                          <p:spTgt spid="20"/>
                                        </p:tgtEl>
                                      </p:cBhvr>
                                    </p:animEffect>
                                  </p:childTnLst>
                                </p:cTn>
                              </p:par>
                            </p:childTnLst>
                          </p:cTn>
                        </p:par>
                        <p:par>
                          <p:cTn id="78" fill="hold">
                            <p:stCondLst>
                              <p:cond delay="7000"/>
                            </p:stCondLst>
                            <p:childTnLst>
                              <p:par>
                                <p:cTn id="79" presetID="53" presetClass="entr" presetSubtype="16" fill="hold" grpId="0" nodeType="afterEffect">
                                  <p:stCondLst>
                                    <p:cond delay="0"/>
                                  </p:stCondLst>
                                  <p:childTnLst>
                                    <p:set>
                                      <p:cBhvr>
                                        <p:cTn id="80" dur="1" fill="hold">
                                          <p:stCondLst>
                                            <p:cond delay="0"/>
                                          </p:stCondLst>
                                        </p:cTn>
                                        <p:tgtEl>
                                          <p:spTgt spid="32"/>
                                        </p:tgtEl>
                                        <p:attrNameLst>
                                          <p:attrName>style.visibility</p:attrName>
                                        </p:attrNameLst>
                                      </p:cBhvr>
                                      <p:to>
                                        <p:strVal val="visible"/>
                                      </p:to>
                                    </p:set>
                                    <p:anim calcmode="lin" valueType="num">
                                      <p:cBhvr>
                                        <p:cTn id="81" dur="500" fill="hold"/>
                                        <p:tgtEl>
                                          <p:spTgt spid="32"/>
                                        </p:tgtEl>
                                        <p:attrNameLst>
                                          <p:attrName>ppt_w</p:attrName>
                                        </p:attrNameLst>
                                      </p:cBhvr>
                                      <p:tavLst>
                                        <p:tav tm="0">
                                          <p:val>
                                            <p:fltVal val="0"/>
                                          </p:val>
                                        </p:tav>
                                        <p:tav tm="100000">
                                          <p:val>
                                            <p:strVal val="#ppt_w"/>
                                          </p:val>
                                        </p:tav>
                                      </p:tavLst>
                                    </p:anim>
                                    <p:anim calcmode="lin" valueType="num">
                                      <p:cBhvr>
                                        <p:cTn id="82" dur="500" fill="hold"/>
                                        <p:tgtEl>
                                          <p:spTgt spid="32"/>
                                        </p:tgtEl>
                                        <p:attrNameLst>
                                          <p:attrName>ppt_h</p:attrName>
                                        </p:attrNameLst>
                                      </p:cBhvr>
                                      <p:tavLst>
                                        <p:tav tm="0">
                                          <p:val>
                                            <p:fltVal val="0"/>
                                          </p:val>
                                        </p:tav>
                                        <p:tav tm="100000">
                                          <p:val>
                                            <p:strVal val="#ppt_h"/>
                                          </p:val>
                                        </p:tav>
                                      </p:tavLst>
                                    </p:anim>
                                    <p:animEffect transition="in" filter="fade">
                                      <p:cBhvr>
                                        <p:cTn id="83" dur="500"/>
                                        <p:tgtEl>
                                          <p:spTgt spid="32"/>
                                        </p:tgtEl>
                                      </p:cBhvr>
                                    </p:animEffect>
                                  </p:childTnLst>
                                </p:cTn>
                              </p:par>
                            </p:childTnLst>
                          </p:cTn>
                        </p:par>
                        <p:par>
                          <p:cTn id="84" fill="hold">
                            <p:stCondLst>
                              <p:cond delay="7500"/>
                            </p:stCondLst>
                            <p:childTnLst>
                              <p:par>
                                <p:cTn id="85" presetID="53" presetClass="entr" presetSubtype="16" fill="hold" nodeType="afterEffect">
                                  <p:stCondLst>
                                    <p:cond delay="0"/>
                                  </p:stCondLst>
                                  <p:childTnLst>
                                    <p:set>
                                      <p:cBhvr>
                                        <p:cTn id="86" dur="1" fill="hold">
                                          <p:stCondLst>
                                            <p:cond delay="0"/>
                                          </p:stCondLst>
                                        </p:cTn>
                                        <p:tgtEl>
                                          <p:spTgt spid="35"/>
                                        </p:tgtEl>
                                        <p:attrNameLst>
                                          <p:attrName>style.visibility</p:attrName>
                                        </p:attrNameLst>
                                      </p:cBhvr>
                                      <p:to>
                                        <p:strVal val="visible"/>
                                      </p:to>
                                    </p:set>
                                    <p:anim calcmode="lin" valueType="num">
                                      <p:cBhvr>
                                        <p:cTn id="87" dur="500" fill="hold"/>
                                        <p:tgtEl>
                                          <p:spTgt spid="35"/>
                                        </p:tgtEl>
                                        <p:attrNameLst>
                                          <p:attrName>ppt_w</p:attrName>
                                        </p:attrNameLst>
                                      </p:cBhvr>
                                      <p:tavLst>
                                        <p:tav tm="0">
                                          <p:val>
                                            <p:fltVal val="0"/>
                                          </p:val>
                                        </p:tav>
                                        <p:tav tm="100000">
                                          <p:val>
                                            <p:strVal val="#ppt_w"/>
                                          </p:val>
                                        </p:tav>
                                      </p:tavLst>
                                    </p:anim>
                                    <p:anim calcmode="lin" valueType="num">
                                      <p:cBhvr>
                                        <p:cTn id="88" dur="500" fill="hold"/>
                                        <p:tgtEl>
                                          <p:spTgt spid="35"/>
                                        </p:tgtEl>
                                        <p:attrNameLst>
                                          <p:attrName>ppt_h</p:attrName>
                                        </p:attrNameLst>
                                      </p:cBhvr>
                                      <p:tavLst>
                                        <p:tav tm="0">
                                          <p:val>
                                            <p:fltVal val="0"/>
                                          </p:val>
                                        </p:tav>
                                        <p:tav tm="100000">
                                          <p:val>
                                            <p:strVal val="#ppt_h"/>
                                          </p:val>
                                        </p:tav>
                                      </p:tavLst>
                                    </p:anim>
                                    <p:animEffect transition="in" filter="fade">
                                      <p:cBhvr>
                                        <p:cTn id="89" dur="500"/>
                                        <p:tgtEl>
                                          <p:spTgt spid="35"/>
                                        </p:tgtEl>
                                      </p:cBhvr>
                                    </p:animEffect>
                                  </p:childTnLst>
                                </p:cTn>
                              </p:par>
                            </p:childTnLst>
                          </p:cTn>
                        </p:par>
                        <p:par>
                          <p:cTn id="90" fill="hold">
                            <p:stCondLst>
                              <p:cond delay="8000"/>
                            </p:stCondLst>
                            <p:childTnLst>
                              <p:par>
                                <p:cTn id="91" presetID="10" presetClass="entr" presetSubtype="0" fill="hold" grpId="0" nodeType="afterEffect">
                                  <p:stCondLst>
                                    <p:cond delay="0"/>
                                  </p:stCondLst>
                                  <p:childTnLst>
                                    <p:set>
                                      <p:cBhvr>
                                        <p:cTn id="92" dur="1" fill="hold">
                                          <p:stCondLst>
                                            <p:cond delay="0"/>
                                          </p:stCondLst>
                                        </p:cTn>
                                        <p:tgtEl>
                                          <p:spTgt spid="26"/>
                                        </p:tgtEl>
                                        <p:attrNameLst>
                                          <p:attrName>style.visibility</p:attrName>
                                        </p:attrNameLst>
                                      </p:cBhvr>
                                      <p:to>
                                        <p:strVal val="visible"/>
                                      </p:to>
                                    </p:set>
                                    <p:animEffect transition="in" filter="fade">
                                      <p:cBhvr>
                                        <p:cTn id="93" dur="500"/>
                                        <p:tgtEl>
                                          <p:spTgt spid="26"/>
                                        </p:tgtEl>
                                      </p:cBhvr>
                                    </p:animEffect>
                                  </p:childTnLst>
                                </p:cTn>
                              </p:par>
                            </p:childTnLst>
                          </p:cTn>
                        </p:par>
                        <p:par>
                          <p:cTn id="94" fill="hold">
                            <p:stCondLst>
                              <p:cond delay="8500"/>
                            </p:stCondLst>
                            <p:childTnLst>
                              <p:par>
                                <p:cTn id="95" presetID="53" presetClass="entr" presetSubtype="16" fill="hold" nodeType="afterEffect">
                                  <p:stCondLst>
                                    <p:cond delay="0"/>
                                  </p:stCondLst>
                                  <p:childTnLst>
                                    <p:set>
                                      <p:cBhvr>
                                        <p:cTn id="96" dur="1" fill="hold">
                                          <p:stCondLst>
                                            <p:cond delay="0"/>
                                          </p:stCondLst>
                                        </p:cTn>
                                        <p:tgtEl>
                                          <p:spTgt spid="15"/>
                                        </p:tgtEl>
                                        <p:attrNameLst>
                                          <p:attrName>style.visibility</p:attrName>
                                        </p:attrNameLst>
                                      </p:cBhvr>
                                      <p:to>
                                        <p:strVal val="visible"/>
                                      </p:to>
                                    </p:set>
                                    <p:anim calcmode="lin" valueType="num">
                                      <p:cBhvr>
                                        <p:cTn id="97" dur="500" fill="hold"/>
                                        <p:tgtEl>
                                          <p:spTgt spid="15"/>
                                        </p:tgtEl>
                                        <p:attrNameLst>
                                          <p:attrName>ppt_w</p:attrName>
                                        </p:attrNameLst>
                                      </p:cBhvr>
                                      <p:tavLst>
                                        <p:tav tm="0">
                                          <p:val>
                                            <p:fltVal val="0"/>
                                          </p:val>
                                        </p:tav>
                                        <p:tav tm="100000">
                                          <p:val>
                                            <p:strVal val="#ppt_w"/>
                                          </p:val>
                                        </p:tav>
                                      </p:tavLst>
                                    </p:anim>
                                    <p:anim calcmode="lin" valueType="num">
                                      <p:cBhvr>
                                        <p:cTn id="98" dur="500" fill="hold"/>
                                        <p:tgtEl>
                                          <p:spTgt spid="15"/>
                                        </p:tgtEl>
                                        <p:attrNameLst>
                                          <p:attrName>ppt_h</p:attrName>
                                        </p:attrNameLst>
                                      </p:cBhvr>
                                      <p:tavLst>
                                        <p:tav tm="0">
                                          <p:val>
                                            <p:fltVal val="0"/>
                                          </p:val>
                                        </p:tav>
                                        <p:tav tm="100000">
                                          <p:val>
                                            <p:strVal val="#ppt_h"/>
                                          </p:val>
                                        </p:tav>
                                      </p:tavLst>
                                    </p:anim>
                                    <p:animEffect transition="in" filter="fade">
                                      <p:cBhvr>
                                        <p:cTn id="99" dur="500"/>
                                        <p:tgtEl>
                                          <p:spTgt spid="15"/>
                                        </p:tgtEl>
                                      </p:cBhvr>
                                    </p:animEffect>
                                  </p:childTnLst>
                                </p:cTn>
                              </p:par>
                            </p:childTnLst>
                          </p:cTn>
                        </p:par>
                        <p:par>
                          <p:cTn id="100" fill="hold">
                            <p:stCondLst>
                              <p:cond delay="9000"/>
                            </p:stCondLst>
                            <p:childTnLst>
                              <p:par>
                                <p:cTn id="101" presetID="53" presetClass="entr" presetSubtype="16" fill="hold" grpId="0" nodeType="afterEffect">
                                  <p:stCondLst>
                                    <p:cond delay="0"/>
                                  </p:stCondLst>
                                  <p:childTnLst>
                                    <p:set>
                                      <p:cBhvr>
                                        <p:cTn id="102" dur="1" fill="hold">
                                          <p:stCondLst>
                                            <p:cond delay="0"/>
                                          </p:stCondLst>
                                        </p:cTn>
                                        <p:tgtEl>
                                          <p:spTgt spid="21"/>
                                        </p:tgtEl>
                                        <p:attrNameLst>
                                          <p:attrName>style.visibility</p:attrName>
                                        </p:attrNameLst>
                                      </p:cBhvr>
                                      <p:to>
                                        <p:strVal val="visible"/>
                                      </p:to>
                                    </p:set>
                                    <p:anim calcmode="lin" valueType="num">
                                      <p:cBhvr>
                                        <p:cTn id="103" dur="500" fill="hold"/>
                                        <p:tgtEl>
                                          <p:spTgt spid="21"/>
                                        </p:tgtEl>
                                        <p:attrNameLst>
                                          <p:attrName>ppt_w</p:attrName>
                                        </p:attrNameLst>
                                      </p:cBhvr>
                                      <p:tavLst>
                                        <p:tav tm="0">
                                          <p:val>
                                            <p:fltVal val="0"/>
                                          </p:val>
                                        </p:tav>
                                        <p:tav tm="100000">
                                          <p:val>
                                            <p:strVal val="#ppt_w"/>
                                          </p:val>
                                        </p:tav>
                                      </p:tavLst>
                                    </p:anim>
                                    <p:anim calcmode="lin" valueType="num">
                                      <p:cBhvr>
                                        <p:cTn id="104" dur="500" fill="hold"/>
                                        <p:tgtEl>
                                          <p:spTgt spid="21"/>
                                        </p:tgtEl>
                                        <p:attrNameLst>
                                          <p:attrName>ppt_h</p:attrName>
                                        </p:attrNameLst>
                                      </p:cBhvr>
                                      <p:tavLst>
                                        <p:tav tm="0">
                                          <p:val>
                                            <p:fltVal val="0"/>
                                          </p:val>
                                        </p:tav>
                                        <p:tav tm="100000">
                                          <p:val>
                                            <p:strVal val="#ppt_h"/>
                                          </p:val>
                                        </p:tav>
                                      </p:tavLst>
                                    </p:anim>
                                    <p:animEffect transition="in" filter="fade">
                                      <p:cBhvr>
                                        <p:cTn id="105" dur="500"/>
                                        <p:tgtEl>
                                          <p:spTgt spid="21"/>
                                        </p:tgtEl>
                                      </p:cBhvr>
                                    </p:animEffect>
                                  </p:childTnLst>
                                </p:cTn>
                              </p:par>
                            </p:childTnLst>
                          </p:cTn>
                        </p:par>
                        <p:par>
                          <p:cTn id="106" fill="hold">
                            <p:stCondLst>
                              <p:cond delay="9500"/>
                            </p:stCondLst>
                            <p:childTnLst>
                              <p:par>
                                <p:cTn id="107" presetID="53" presetClass="entr" presetSubtype="16" fill="hold" grpId="0" nodeType="afterEffect">
                                  <p:stCondLst>
                                    <p:cond delay="0"/>
                                  </p:stCondLst>
                                  <p:childTnLst>
                                    <p:set>
                                      <p:cBhvr>
                                        <p:cTn id="108" dur="1" fill="hold">
                                          <p:stCondLst>
                                            <p:cond delay="0"/>
                                          </p:stCondLst>
                                        </p:cTn>
                                        <p:tgtEl>
                                          <p:spTgt spid="27"/>
                                        </p:tgtEl>
                                        <p:attrNameLst>
                                          <p:attrName>style.visibility</p:attrName>
                                        </p:attrNameLst>
                                      </p:cBhvr>
                                      <p:to>
                                        <p:strVal val="visible"/>
                                      </p:to>
                                    </p:set>
                                    <p:anim calcmode="lin" valueType="num">
                                      <p:cBhvr>
                                        <p:cTn id="109" dur="500" fill="hold"/>
                                        <p:tgtEl>
                                          <p:spTgt spid="27"/>
                                        </p:tgtEl>
                                        <p:attrNameLst>
                                          <p:attrName>ppt_w</p:attrName>
                                        </p:attrNameLst>
                                      </p:cBhvr>
                                      <p:tavLst>
                                        <p:tav tm="0">
                                          <p:val>
                                            <p:fltVal val="0"/>
                                          </p:val>
                                        </p:tav>
                                        <p:tav tm="100000">
                                          <p:val>
                                            <p:strVal val="#ppt_w"/>
                                          </p:val>
                                        </p:tav>
                                      </p:tavLst>
                                    </p:anim>
                                    <p:anim calcmode="lin" valueType="num">
                                      <p:cBhvr>
                                        <p:cTn id="110" dur="500" fill="hold"/>
                                        <p:tgtEl>
                                          <p:spTgt spid="27"/>
                                        </p:tgtEl>
                                        <p:attrNameLst>
                                          <p:attrName>ppt_h</p:attrName>
                                        </p:attrNameLst>
                                      </p:cBhvr>
                                      <p:tavLst>
                                        <p:tav tm="0">
                                          <p:val>
                                            <p:fltVal val="0"/>
                                          </p:val>
                                        </p:tav>
                                        <p:tav tm="100000">
                                          <p:val>
                                            <p:strVal val="#ppt_h"/>
                                          </p:val>
                                        </p:tav>
                                      </p:tavLst>
                                    </p:anim>
                                    <p:animEffect transition="in" filter="fade">
                                      <p:cBhvr>
                                        <p:cTn id="111" dur="500"/>
                                        <p:tgtEl>
                                          <p:spTgt spid="27"/>
                                        </p:tgtEl>
                                      </p:cBhvr>
                                    </p:animEffect>
                                  </p:childTnLst>
                                </p:cTn>
                              </p:par>
                            </p:childTnLst>
                          </p:cTn>
                        </p:par>
                        <p:par>
                          <p:cTn id="112" fill="hold">
                            <p:stCondLst>
                              <p:cond delay="10000"/>
                            </p:stCondLst>
                            <p:childTnLst>
                              <p:par>
                                <p:cTn id="113" presetID="53" presetClass="entr" presetSubtype="16" fill="hold" grpId="0" nodeType="afterEffect">
                                  <p:stCondLst>
                                    <p:cond delay="0"/>
                                  </p:stCondLst>
                                  <p:childTnLst>
                                    <p:set>
                                      <p:cBhvr>
                                        <p:cTn id="114" dur="1" fill="hold">
                                          <p:stCondLst>
                                            <p:cond delay="0"/>
                                          </p:stCondLst>
                                        </p:cTn>
                                        <p:tgtEl>
                                          <p:spTgt spid="39"/>
                                        </p:tgtEl>
                                        <p:attrNameLst>
                                          <p:attrName>style.visibility</p:attrName>
                                        </p:attrNameLst>
                                      </p:cBhvr>
                                      <p:to>
                                        <p:strVal val="visible"/>
                                      </p:to>
                                    </p:set>
                                    <p:anim calcmode="lin" valueType="num">
                                      <p:cBhvr>
                                        <p:cTn id="115" dur="500" fill="hold"/>
                                        <p:tgtEl>
                                          <p:spTgt spid="39"/>
                                        </p:tgtEl>
                                        <p:attrNameLst>
                                          <p:attrName>ppt_w</p:attrName>
                                        </p:attrNameLst>
                                      </p:cBhvr>
                                      <p:tavLst>
                                        <p:tav tm="0">
                                          <p:val>
                                            <p:fltVal val="0"/>
                                          </p:val>
                                        </p:tav>
                                        <p:tav tm="100000">
                                          <p:val>
                                            <p:strVal val="#ppt_w"/>
                                          </p:val>
                                        </p:tav>
                                      </p:tavLst>
                                    </p:anim>
                                    <p:anim calcmode="lin" valueType="num">
                                      <p:cBhvr>
                                        <p:cTn id="116" dur="500" fill="hold"/>
                                        <p:tgtEl>
                                          <p:spTgt spid="39"/>
                                        </p:tgtEl>
                                        <p:attrNameLst>
                                          <p:attrName>ppt_h</p:attrName>
                                        </p:attrNameLst>
                                      </p:cBhvr>
                                      <p:tavLst>
                                        <p:tav tm="0">
                                          <p:val>
                                            <p:fltVal val="0"/>
                                          </p:val>
                                        </p:tav>
                                        <p:tav tm="100000">
                                          <p:val>
                                            <p:strVal val="#ppt_h"/>
                                          </p:val>
                                        </p:tav>
                                      </p:tavLst>
                                    </p:anim>
                                    <p:animEffect transition="in" filter="fade">
                                      <p:cBhvr>
                                        <p:cTn id="117" dur="500"/>
                                        <p:tgtEl>
                                          <p:spTgt spid="39"/>
                                        </p:tgtEl>
                                      </p:cBhvr>
                                    </p:animEffect>
                                  </p:childTnLst>
                                </p:cTn>
                              </p:par>
                            </p:childTnLst>
                          </p:cTn>
                        </p:par>
                        <p:par>
                          <p:cTn id="118" fill="hold">
                            <p:stCondLst>
                              <p:cond delay="10500"/>
                            </p:stCondLst>
                            <p:childTnLst>
                              <p:par>
                                <p:cTn id="119" presetID="10" presetClass="entr" presetSubtype="0" fill="hold" grpId="0" nodeType="afterEffect">
                                  <p:stCondLst>
                                    <p:cond delay="0"/>
                                  </p:stCondLst>
                                  <p:childTnLst>
                                    <p:set>
                                      <p:cBhvr>
                                        <p:cTn id="120" dur="1" fill="hold">
                                          <p:stCondLst>
                                            <p:cond delay="0"/>
                                          </p:stCondLst>
                                        </p:cTn>
                                        <p:tgtEl>
                                          <p:spTgt spid="28"/>
                                        </p:tgtEl>
                                        <p:attrNameLst>
                                          <p:attrName>style.visibility</p:attrName>
                                        </p:attrNameLst>
                                      </p:cBhvr>
                                      <p:to>
                                        <p:strVal val="visible"/>
                                      </p:to>
                                    </p:set>
                                    <p:animEffect transition="in" filter="fade">
                                      <p:cBhvr>
                                        <p:cTn id="12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2" grpId="0" animBg="1"/>
      <p:bldP spid="23" grpId="0"/>
      <p:bldP spid="24" grpId="0" animBg="1"/>
      <p:bldP spid="25" grpId="0"/>
      <p:bldP spid="26" grpId="0"/>
      <p:bldP spid="27" grpId="0" animBg="1"/>
      <p:bldP spid="28" grpId="0"/>
      <p:bldP spid="32" grpId="0" animBg="1"/>
      <p:bldP spid="3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1"/>
          <p:cNvSpPr>
            <a:spLocks noChangeArrowheads="1"/>
          </p:cNvSpPr>
          <p:nvPr/>
        </p:nvSpPr>
        <p:spPr bwMode="auto">
          <a:xfrm>
            <a:off x="15138603" y="3934529"/>
            <a:ext cx="852466" cy="1350822"/>
          </a:xfrm>
          <a:custGeom>
            <a:avLst/>
            <a:gdLst>
              <a:gd name="T0" fmla="*/ 93 w 1282"/>
              <a:gd name="T1" fmla="*/ 344 h 2032"/>
              <a:gd name="T2" fmla="*/ 93 w 1282"/>
              <a:gd name="T3" fmla="*/ 344 h 2032"/>
              <a:gd name="T4" fmla="*/ 750 w 1282"/>
              <a:gd name="T5" fmla="*/ 1000 h 2032"/>
              <a:gd name="T6" fmla="*/ 93 w 1282"/>
              <a:gd name="T7" fmla="*/ 1656 h 2032"/>
              <a:gd name="T8" fmla="*/ 93 w 1282"/>
              <a:gd name="T9" fmla="*/ 1937 h 2032"/>
              <a:gd name="T10" fmla="*/ 375 w 1282"/>
              <a:gd name="T11" fmla="*/ 1937 h 2032"/>
              <a:gd name="T12" fmla="*/ 1281 w 1282"/>
              <a:gd name="T13" fmla="*/ 1000 h 2032"/>
              <a:gd name="T14" fmla="*/ 375 w 1282"/>
              <a:gd name="T15" fmla="*/ 94 h 2032"/>
              <a:gd name="T16" fmla="*/ 93 w 1282"/>
              <a:gd name="T17" fmla="*/ 94 h 2032"/>
              <a:gd name="T18" fmla="*/ 31 w 1282"/>
              <a:gd name="T19" fmla="*/ 219 h 2032"/>
              <a:gd name="T20" fmla="*/ 93 w 1282"/>
              <a:gd name="T21" fmla="*/ 344 h 2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2" h="2032">
                <a:moveTo>
                  <a:pt x="93" y="344"/>
                </a:moveTo>
                <a:lnTo>
                  <a:pt x="93" y="344"/>
                </a:lnTo>
                <a:cubicBezTo>
                  <a:pt x="750" y="1000"/>
                  <a:pt x="750" y="1000"/>
                  <a:pt x="750" y="1000"/>
                </a:cubicBezTo>
                <a:cubicBezTo>
                  <a:pt x="93" y="1656"/>
                  <a:pt x="93" y="1656"/>
                  <a:pt x="93" y="1656"/>
                </a:cubicBezTo>
                <a:cubicBezTo>
                  <a:pt x="0" y="1750"/>
                  <a:pt x="0" y="1875"/>
                  <a:pt x="93" y="1937"/>
                </a:cubicBezTo>
                <a:cubicBezTo>
                  <a:pt x="156" y="2031"/>
                  <a:pt x="281" y="2031"/>
                  <a:pt x="375" y="1937"/>
                </a:cubicBezTo>
                <a:cubicBezTo>
                  <a:pt x="1281" y="1000"/>
                  <a:pt x="1281" y="1000"/>
                  <a:pt x="1281" y="1000"/>
                </a:cubicBezTo>
                <a:cubicBezTo>
                  <a:pt x="375" y="94"/>
                  <a:pt x="375" y="94"/>
                  <a:pt x="375" y="94"/>
                </a:cubicBezTo>
                <a:cubicBezTo>
                  <a:pt x="281" y="0"/>
                  <a:pt x="156" y="0"/>
                  <a:pt x="93" y="94"/>
                </a:cubicBezTo>
                <a:cubicBezTo>
                  <a:pt x="62" y="125"/>
                  <a:pt x="31" y="156"/>
                  <a:pt x="31" y="219"/>
                </a:cubicBezTo>
                <a:cubicBezTo>
                  <a:pt x="31" y="281"/>
                  <a:pt x="62" y="313"/>
                  <a:pt x="93" y="344"/>
                </a:cubicBez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36" name="Freeform 27"/>
          <p:cNvSpPr>
            <a:spLocks noChangeArrowheads="1"/>
          </p:cNvSpPr>
          <p:nvPr/>
        </p:nvSpPr>
        <p:spPr bwMode="auto">
          <a:xfrm>
            <a:off x="19371642" y="8751778"/>
            <a:ext cx="852468" cy="1330312"/>
          </a:xfrm>
          <a:custGeom>
            <a:avLst/>
            <a:gdLst>
              <a:gd name="T0" fmla="*/ 1219 w 1283"/>
              <a:gd name="T1" fmla="*/ 1656 h 2001"/>
              <a:gd name="T2" fmla="*/ 1219 w 1283"/>
              <a:gd name="T3" fmla="*/ 1656 h 2001"/>
              <a:gd name="T4" fmla="*/ 563 w 1283"/>
              <a:gd name="T5" fmla="*/ 1000 h 2001"/>
              <a:gd name="T6" fmla="*/ 1219 w 1283"/>
              <a:gd name="T7" fmla="*/ 344 h 2001"/>
              <a:gd name="T8" fmla="*/ 1219 w 1283"/>
              <a:gd name="T9" fmla="*/ 63 h 2001"/>
              <a:gd name="T10" fmla="*/ 938 w 1283"/>
              <a:gd name="T11" fmla="*/ 63 h 2001"/>
              <a:gd name="T12" fmla="*/ 0 w 1283"/>
              <a:gd name="T13" fmla="*/ 1000 h 2001"/>
              <a:gd name="T14" fmla="*/ 938 w 1283"/>
              <a:gd name="T15" fmla="*/ 1938 h 2001"/>
              <a:gd name="T16" fmla="*/ 1219 w 1283"/>
              <a:gd name="T17" fmla="*/ 1938 h 2001"/>
              <a:gd name="T18" fmla="*/ 1282 w 1283"/>
              <a:gd name="T19" fmla="*/ 1781 h 2001"/>
              <a:gd name="T20" fmla="*/ 1219 w 1283"/>
              <a:gd name="T21" fmla="*/ 1656 h 2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3" h="2001">
                <a:moveTo>
                  <a:pt x="1219" y="1656"/>
                </a:moveTo>
                <a:lnTo>
                  <a:pt x="1219" y="1656"/>
                </a:lnTo>
                <a:cubicBezTo>
                  <a:pt x="563" y="1000"/>
                  <a:pt x="563" y="1000"/>
                  <a:pt x="563" y="1000"/>
                </a:cubicBezTo>
                <a:cubicBezTo>
                  <a:pt x="1219" y="344"/>
                  <a:pt x="1219" y="344"/>
                  <a:pt x="1219" y="344"/>
                </a:cubicBezTo>
                <a:cubicBezTo>
                  <a:pt x="1282" y="250"/>
                  <a:pt x="1282" y="125"/>
                  <a:pt x="1219" y="63"/>
                </a:cubicBezTo>
                <a:cubicBezTo>
                  <a:pt x="1157" y="0"/>
                  <a:pt x="1032" y="0"/>
                  <a:pt x="938" y="63"/>
                </a:cubicBezTo>
                <a:cubicBezTo>
                  <a:pt x="0" y="1000"/>
                  <a:pt x="0" y="1000"/>
                  <a:pt x="0" y="1000"/>
                </a:cubicBezTo>
                <a:cubicBezTo>
                  <a:pt x="938" y="1938"/>
                  <a:pt x="938" y="1938"/>
                  <a:pt x="938" y="1938"/>
                </a:cubicBezTo>
                <a:cubicBezTo>
                  <a:pt x="1032" y="2000"/>
                  <a:pt x="1157" y="2000"/>
                  <a:pt x="1219" y="1938"/>
                </a:cubicBezTo>
                <a:cubicBezTo>
                  <a:pt x="1251" y="1875"/>
                  <a:pt x="1282" y="1844"/>
                  <a:pt x="1282" y="1781"/>
                </a:cubicBezTo>
                <a:cubicBezTo>
                  <a:pt x="1282" y="1719"/>
                  <a:pt x="1251" y="1688"/>
                  <a:pt x="1219" y="1656"/>
                </a:cubicBez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grpSp>
        <p:nvGrpSpPr>
          <p:cNvPr id="3" name="Group 2"/>
          <p:cNvGrpSpPr/>
          <p:nvPr/>
        </p:nvGrpSpPr>
        <p:grpSpPr>
          <a:xfrm>
            <a:off x="12748182" y="4476614"/>
            <a:ext cx="9880994" cy="5066320"/>
            <a:chOff x="6420323" y="2550227"/>
            <a:chExt cx="4941784" cy="2533160"/>
          </a:xfrm>
          <a:solidFill>
            <a:schemeClr val="bg1">
              <a:lumMod val="65000"/>
            </a:schemeClr>
          </a:solidFill>
        </p:grpSpPr>
        <p:sp>
          <p:nvSpPr>
            <p:cNvPr id="11" name="Freeform 2"/>
            <p:cNvSpPr>
              <a:spLocks noChangeArrowheads="1"/>
            </p:cNvSpPr>
            <p:nvPr/>
          </p:nvSpPr>
          <p:spPr bwMode="auto">
            <a:xfrm>
              <a:off x="7626100" y="2550227"/>
              <a:ext cx="134789" cy="134789"/>
            </a:xfrm>
            <a:custGeom>
              <a:avLst/>
              <a:gdLst>
                <a:gd name="T0" fmla="*/ 187 w 407"/>
                <a:gd name="T1" fmla="*/ 406 h 407"/>
                <a:gd name="T2" fmla="*/ 187 w 407"/>
                <a:gd name="T3" fmla="*/ 406 h 407"/>
                <a:gd name="T4" fmla="*/ 0 w 407"/>
                <a:gd name="T5" fmla="*/ 187 h 407"/>
                <a:gd name="T6" fmla="*/ 187 w 407"/>
                <a:gd name="T7" fmla="*/ 0 h 407"/>
                <a:gd name="T8" fmla="*/ 406 w 407"/>
                <a:gd name="T9" fmla="*/ 187 h 407"/>
                <a:gd name="T10" fmla="*/ 187 w 407"/>
                <a:gd name="T11" fmla="*/ 406 h 407"/>
              </a:gdLst>
              <a:ahLst/>
              <a:cxnLst>
                <a:cxn ang="0">
                  <a:pos x="T0" y="T1"/>
                </a:cxn>
                <a:cxn ang="0">
                  <a:pos x="T2" y="T3"/>
                </a:cxn>
                <a:cxn ang="0">
                  <a:pos x="T4" y="T5"/>
                </a:cxn>
                <a:cxn ang="0">
                  <a:pos x="T6" y="T7"/>
                </a:cxn>
                <a:cxn ang="0">
                  <a:pos x="T8" y="T9"/>
                </a:cxn>
                <a:cxn ang="0">
                  <a:pos x="T10" y="T11"/>
                </a:cxn>
              </a:cxnLst>
              <a:rect l="0" t="0" r="r" b="b"/>
              <a:pathLst>
                <a:path w="407" h="407">
                  <a:moveTo>
                    <a:pt x="187" y="406"/>
                  </a:moveTo>
                  <a:lnTo>
                    <a:pt x="187" y="406"/>
                  </a:lnTo>
                  <a:cubicBezTo>
                    <a:pt x="94" y="406"/>
                    <a:pt x="0" y="312"/>
                    <a:pt x="0" y="187"/>
                  </a:cubicBezTo>
                  <a:cubicBezTo>
                    <a:pt x="0" y="93"/>
                    <a:pt x="94" y="0"/>
                    <a:pt x="187" y="0"/>
                  </a:cubicBezTo>
                  <a:cubicBezTo>
                    <a:pt x="312" y="0"/>
                    <a:pt x="406" y="93"/>
                    <a:pt x="406" y="187"/>
                  </a:cubicBezTo>
                  <a:cubicBezTo>
                    <a:pt x="406" y="312"/>
                    <a:pt x="312" y="406"/>
                    <a:pt x="187" y="40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 name="Freeform 3"/>
            <p:cNvSpPr>
              <a:spLocks noChangeArrowheads="1"/>
            </p:cNvSpPr>
            <p:nvPr/>
          </p:nvSpPr>
          <p:spPr bwMode="auto">
            <a:xfrm>
              <a:off x="7626100" y="4947132"/>
              <a:ext cx="134789" cy="136255"/>
            </a:xfrm>
            <a:custGeom>
              <a:avLst/>
              <a:gdLst>
                <a:gd name="T0" fmla="*/ 187 w 407"/>
                <a:gd name="T1" fmla="*/ 407 h 408"/>
                <a:gd name="T2" fmla="*/ 187 w 407"/>
                <a:gd name="T3" fmla="*/ 407 h 408"/>
                <a:gd name="T4" fmla="*/ 0 w 407"/>
                <a:gd name="T5" fmla="*/ 219 h 408"/>
                <a:gd name="T6" fmla="*/ 187 w 407"/>
                <a:gd name="T7" fmla="*/ 0 h 408"/>
                <a:gd name="T8" fmla="*/ 406 w 407"/>
                <a:gd name="T9" fmla="*/ 219 h 408"/>
                <a:gd name="T10" fmla="*/ 187 w 407"/>
                <a:gd name="T11" fmla="*/ 407 h 408"/>
              </a:gdLst>
              <a:ahLst/>
              <a:cxnLst>
                <a:cxn ang="0">
                  <a:pos x="T0" y="T1"/>
                </a:cxn>
                <a:cxn ang="0">
                  <a:pos x="T2" y="T3"/>
                </a:cxn>
                <a:cxn ang="0">
                  <a:pos x="T4" y="T5"/>
                </a:cxn>
                <a:cxn ang="0">
                  <a:pos x="T6" y="T7"/>
                </a:cxn>
                <a:cxn ang="0">
                  <a:pos x="T8" y="T9"/>
                </a:cxn>
                <a:cxn ang="0">
                  <a:pos x="T10" y="T11"/>
                </a:cxn>
              </a:cxnLst>
              <a:rect l="0" t="0" r="r" b="b"/>
              <a:pathLst>
                <a:path w="407" h="408">
                  <a:moveTo>
                    <a:pt x="187" y="407"/>
                  </a:moveTo>
                  <a:lnTo>
                    <a:pt x="187" y="407"/>
                  </a:lnTo>
                  <a:cubicBezTo>
                    <a:pt x="94" y="407"/>
                    <a:pt x="0" y="313"/>
                    <a:pt x="0" y="219"/>
                  </a:cubicBezTo>
                  <a:cubicBezTo>
                    <a:pt x="0" y="94"/>
                    <a:pt x="94" y="0"/>
                    <a:pt x="187" y="0"/>
                  </a:cubicBezTo>
                  <a:cubicBezTo>
                    <a:pt x="312" y="0"/>
                    <a:pt x="406" y="94"/>
                    <a:pt x="406" y="219"/>
                  </a:cubicBezTo>
                  <a:cubicBezTo>
                    <a:pt x="406" y="313"/>
                    <a:pt x="312" y="407"/>
                    <a:pt x="187" y="40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 name="Freeform 4"/>
            <p:cNvSpPr>
              <a:spLocks noChangeArrowheads="1"/>
            </p:cNvSpPr>
            <p:nvPr/>
          </p:nvSpPr>
          <p:spPr bwMode="auto">
            <a:xfrm>
              <a:off x="8820158" y="3754540"/>
              <a:ext cx="134789" cy="124534"/>
            </a:xfrm>
            <a:custGeom>
              <a:avLst/>
              <a:gdLst>
                <a:gd name="T0" fmla="*/ 0 w 406"/>
                <a:gd name="T1" fmla="*/ 187 h 375"/>
                <a:gd name="T2" fmla="*/ 0 w 406"/>
                <a:gd name="T3" fmla="*/ 187 h 375"/>
                <a:gd name="T4" fmla="*/ 218 w 406"/>
                <a:gd name="T5" fmla="*/ 0 h 375"/>
                <a:gd name="T6" fmla="*/ 405 w 406"/>
                <a:gd name="T7" fmla="*/ 187 h 375"/>
                <a:gd name="T8" fmla="*/ 218 w 406"/>
                <a:gd name="T9" fmla="*/ 374 h 375"/>
                <a:gd name="T10" fmla="*/ 0 w 406"/>
                <a:gd name="T11" fmla="*/ 187 h 375"/>
              </a:gdLst>
              <a:ahLst/>
              <a:cxnLst>
                <a:cxn ang="0">
                  <a:pos x="T0" y="T1"/>
                </a:cxn>
                <a:cxn ang="0">
                  <a:pos x="T2" y="T3"/>
                </a:cxn>
                <a:cxn ang="0">
                  <a:pos x="T4" y="T5"/>
                </a:cxn>
                <a:cxn ang="0">
                  <a:pos x="T6" y="T7"/>
                </a:cxn>
                <a:cxn ang="0">
                  <a:pos x="T8" y="T9"/>
                </a:cxn>
                <a:cxn ang="0">
                  <a:pos x="T10" y="T11"/>
                </a:cxn>
              </a:cxnLst>
              <a:rect l="0" t="0" r="r" b="b"/>
              <a:pathLst>
                <a:path w="406" h="375">
                  <a:moveTo>
                    <a:pt x="0" y="187"/>
                  </a:moveTo>
                  <a:lnTo>
                    <a:pt x="0" y="187"/>
                  </a:lnTo>
                  <a:cubicBezTo>
                    <a:pt x="0" y="62"/>
                    <a:pt x="93" y="0"/>
                    <a:pt x="218" y="0"/>
                  </a:cubicBezTo>
                  <a:cubicBezTo>
                    <a:pt x="311" y="0"/>
                    <a:pt x="405" y="62"/>
                    <a:pt x="405" y="187"/>
                  </a:cubicBezTo>
                  <a:cubicBezTo>
                    <a:pt x="405" y="280"/>
                    <a:pt x="311" y="374"/>
                    <a:pt x="218" y="374"/>
                  </a:cubicBezTo>
                  <a:cubicBezTo>
                    <a:pt x="93" y="374"/>
                    <a:pt x="0" y="280"/>
                    <a:pt x="0" y="18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 name="Freeform 5"/>
            <p:cNvSpPr>
              <a:spLocks noChangeArrowheads="1"/>
            </p:cNvSpPr>
            <p:nvPr/>
          </p:nvSpPr>
          <p:spPr bwMode="auto">
            <a:xfrm>
              <a:off x="6420323" y="3754540"/>
              <a:ext cx="134789" cy="124534"/>
            </a:xfrm>
            <a:custGeom>
              <a:avLst/>
              <a:gdLst>
                <a:gd name="T0" fmla="*/ 0 w 407"/>
                <a:gd name="T1" fmla="*/ 187 h 375"/>
                <a:gd name="T2" fmla="*/ 0 w 407"/>
                <a:gd name="T3" fmla="*/ 187 h 375"/>
                <a:gd name="T4" fmla="*/ 219 w 407"/>
                <a:gd name="T5" fmla="*/ 0 h 375"/>
                <a:gd name="T6" fmla="*/ 406 w 407"/>
                <a:gd name="T7" fmla="*/ 187 h 375"/>
                <a:gd name="T8" fmla="*/ 219 w 407"/>
                <a:gd name="T9" fmla="*/ 374 h 375"/>
                <a:gd name="T10" fmla="*/ 0 w 407"/>
                <a:gd name="T11" fmla="*/ 187 h 375"/>
              </a:gdLst>
              <a:ahLst/>
              <a:cxnLst>
                <a:cxn ang="0">
                  <a:pos x="T0" y="T1"/>
                </a:cxn>
                <a:cxn ang="0">
                  <a:pos x="T2" y="T3"/>
                </a:cxn>
                <a:cxn ang="0">
                  <a:pos x="T4" y="T5"/>
                </a:cxn>
                <a:cxn ang="0">
                  <a:pos x="T6" y="T7"/>
                </a:cxn>
                <a:cxn ang="0">
                  <a:pos x="T8" y="T9"/>
                </a:cxn>
                <a:cxn ang="0">
                  <a:pos x="T10" y="T11"/>
                </a:cxn>
              </a:cxnLst>
              <a:rect l="0" t="0" r="r" b="b"/>
              <a:pathLst>
                <a:path w="407" h="375">
                  <a:moveTo>
                    <a:pt x="0" y="187"/>
                  </a:moveTo>
                  <a:lnTo>
                    <a:pt x="0" y="187"/>
                  </a:lnTo>
                  <a:cubicBezTo>
                    <a:pt x="0" y="62"/>
                    <a:pt x="94" y="0"/>
                    <a:pt x="219" y="0"/>
                  </a:cubicBezTo>
                  <a:cubicBezTo>
                    <a:pt x="312" y="0"/>
                    <a:pt x="406" y="62"/>
                    <a:pt x="406" y="187"/>
                  </a:cubicBezTo>
                  <a:cubicBezTo>
                    <a:pt x="406" y="280"/>
                    <a:pt x="312" y="374"/>
                    <a:pt x="219" y="374"/>
                  </a:cubicBezTo>
                  <a:cubicBezTo>
                    <a:pt x="94" y="374"/>
                    <a:pt x="0" y="280"/>
                    <a:pt x="0" y="18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 name="Freeform 6"/>
            <p:cNvSpPr>
              <a:spLocks noChangeArrowheads="1"/>
            </p:cNvSpPr>
            <p:nvPr/>
          </p:nvSpPr>
          <p:spPr bwMode="auto">
            <a:xfrm>
              <a:off x="6763157" y="4594043"/>
              <a:ext cx="146510" cy="145044"/>
            </a:xfrm>
            <a:custGeom>
              <a:avLst/>
              <a:gdLst>
                <a:gd name="T0" fmla="*/ 94 w 439"/>
                <a:gd name="T1" fmla="*/ 344 h 438"/>
                <a:gd name="T2" fmla="*/ 94 w 439"/>
                <a:gd name="T3" fmla="*/ 344 h 438"/>
                <a:gd name="T4" fmla="*/ 94 w 439"/>
                <a:gd name="T5" fmla="*/ 62 h 438"/>
                <a:gd name="T6" fmla="*/ 375 w 439"/>
                <a:gd name="T7" fmla="*/ 62 h 438"/>
                <a:gd name="T8" fmla="*/ 375 w 439"/>
                <a:gd name="T9" fmla="*/ 344 h 438"/>
                <a:gd name="T10" fmla="*/ 94 w 439"/>
                <a:gd name="T11" fmla="*/ 344 h 438"/>
              </a:gdLst>
              <a:ahLst/>
              <a:cxnLst>
                <a:cxn ang="0">
                  <a:pos x="T0" y="T1"/>
                </a:cxn>
                <a:cxn ang="0">
                  <a:pos x="T2" y="T3"/>
                </a:cxn>
                <a:cxn ang="0">
                  <a:pos x="T4" y="T5"/>
                </a:cxn>
                <a:cxn ang="0">
                  <a:pos x="T6" y="T7"/>
                </a:cxn>
                <a:cxn ang="0">
                  <a:pos x="T8" y="T9"/>
                </a:cxn>
                <a:cxn ang="0">
                  <a:pos x="T10" y="T11"/>
                </a:cxn>
              </a:cxnLst>
              <a:rect l="0" t="0" r="r" b="b"/>
              <a:pathLst>
                <a:path w="439" h="438">
                  <a:moveTo>
                    <a:pt x="94" y="344"/>
                  </a:moveTo>
                  <a:lnTo>
                    <a:pt x="94" y="344"/>
                  </a:lnTo>
                  <a:cubicBezTo>
                    <a:pt x="0" y="281"/>
                    <a:pt x="0" y="156"/>
                    <a:pt x="94" y="62"/>
                  </a:cubicBezTo>
                  <a:cubicBezTo>
                    <a:pt x="156" y="0"/>
                    <a:pt x="281" y="0"/>
                    <a:pt x="375" y="62"/>
                  </a:cubicBezTo>
                  <a:cubicBezTo>
                    <a:pt x="438" y="156"/>
                    <a:pt x="438" y="281"/>
                    <a:pt x="375" y="344"/>
                  </a:cubicBezTo>
                  <a:cubicBezTo>
                    <a:pt x="281" y="437"/>
                    <a:pt x="156" y="437"/>
                    <a:pt x="94" y="34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 name="Freeform 7"/>
            <p:cNvSpPr>
              <a:spLocks noChangeArrowheads="1"/>
            </p:cNvSpPr>
            <p:nvPr/>
          </p:nvSpPr>
          <p:spPr bwMode="auto">
            <a:xfrm>
              <a:off x="8467068" y="4594043"/>
              <a:ext cx="146510" cy="145044"/>
            </a:xfrm>
            <a:custGeom>
              <a:avLst/>
              <a:gdLst>
                <a:gd name="T0" fmla="*/ 63 w 439"/>
                <a:gd name="T1" fmla="*/ 62 h 438"/>
                <a:gd name="T2" fmla="*/ 63 w 439"/>
                <a:gd name="T3" fmla="*/ 62 h 438"/>
                <a:gd name="T4" fmla="*/ 344 w 439"/>
                <a:gd name="T5" fmla="*/ 62 h 438"/>
                <a:gd name="T6" fmla="*/ 344 w 439"/>
                <a:gd name="T7" fmla="*/ 344 h 438"/>
                <a:gd name="T8" fmla="*/ 63 w 439"/>
                <a:gd name="T9" fmla="*/ 344 h 438"/>
                <a:gd name="T10" fmla="*/ 63 w 439"/>
                <a:gd name="T11" fmla="*/ 62 h 438"/>
              </a:gdLst>
              <a:ahLst/>
              <a:cxnLst>
                <a:cxn ang="0">
                  <a:pos x="T0" y="T1"/>
                </a:cxn>
                <a:cxn ang="0">
                  <a:pos x="T2" y="T3"/>
                </a:cxn>
                <a:cxn ang="0">
                  <a:pos x="T4" y="T5"/>
                </a:cxn>
                <a:cxn ang="0">
                  <a:pos x="T6" y="T7"/>
                </a:cxn>
                <a:cxn ang="0">
                  <a:pos x="T8" y="T9"/>
                </a:cxn>
                <a:cxn ang="0">
                  <a:pos x="T10" y="T11"/>
                </a:cxn>
              </a:cxnLst>
              <a:rect l="0" t="0" r="r" b="b"/>
              <a:pathLst>
                <a:path w="439" h="438">
                  <a:moveTo>
                    <a:pt x="63" y="62"/>
                  </a:moveTo>
                  <a:lnTo>
                    <a:pt x="63" y="62"/>
                  </a:lnTo>
                  <a:cubicBezTo>
                    <a:pt x="156" y="0"/>
                    <a:pt x="281" y="0"/>
                    <a:pt x="344" y="62"/>
                  </a:cubicBezTo>
                  <a:cubicBezTo>
                    <a:pt x="438" y="156"/>
                    <a:pt x="438" y="281"/>
                    <a:pt x="344" y="344"/>
                  </a:cubicBezTo>
                  <a:cubicBezTo>
                    <a:pt x="281" y="437"/>
                    <a:pt x="156" y="437"/>
                    <a:pt x="63" y="344"/>
                  </a:cubicBezTo>
                  <a:cubicBezTo>
                    <a:pt x="0" y="281"/>
                    <a:pt x="0" y="156"/>
                    <a:pt x="63" y="6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 name="Freeform 8"/>
            <p:cNvSpPr>
              <a:spLocks noChangeArrowheads="1"/>
            </p:cNvSpPr>
            <p:nvPr/>
          </p:nvSpPr>
          <p:spPr bwMode="auto">
            <a:xfrm>
              <a:off x="6763157" y="2891596"/>
              <a:ext cx="146510" cy="145044"/>
            </a:xfrm>
            <a:custGeom>
              <a:avLst/>
              <a:gdLst>
                <a:gd name="T0" fmla="*/ 94 w 439"/>
                <a:gd name="T1" fmla="*/ 93 h 438"/>
                <a:gd name="T2" fmla="*/ 94 w 439"/>
                <a:gd name="T3" fmla="*/ 93 h 438"/>
                <a:gd name="T4" fmla="*/ 375 w 439"/>
                <a:gd name="T5" fmla="*/ 93 h 438"/>
                <a:gd name="T6" fmla="*/ 375 w 439"/>
                <a:gd name="T7" fmla="*/ 375 h 438"/>
                <a:gd name="T8" fmla="*/ 94 w 439"/>
                <a:gd name="T9" fmla="*/ 375 h 438"/>
                <a:gd name="T10" fmla="*/ 94 w 439"/>
                <a:gd name="T11" fmla="*/ 93 h 438"/>
              </a:gdLst>
              <a:ahLst/>
              <a:cxnLst>
                <a:cxn ang="0">
                  <a:pos x="T0" y="T1"/>
                </a:cxn>
                <a:cxn ang="0">
                  <a:pos x="T2" y="T3"/>
                </a:cxn>
                <a:cxn ang="0">
                  <a:pos x="T4" y="T5"/>
                </a:cxn>
                <a:cxn ang="0">
                  <a:pos x="T6" y="T7"/>
                </a:cxn>
                <a:cxn ang="0">
                  <a:pos x="T8" y="T9"/>
                </a:cxn>
                <a:cxn ang="0">
                  <a:pos x="T10" y="T11"/>
                </a:cxn>
              </a:cxnLst>
              <a:rect l="0" t="0" r="r" b="b"/>
              <a:pathLst>
                <a:path w="439" h="438">
                  <a:moveTo>
                    <a:pt x="94" y="93"/>
                  </a:moveTo>
                  <a:lnTo>
                    <a:pt x="94" y="93"/>
                  </a:lnTo>
                  <a:cubicBezTo>
                    <a:pt x="156" y="0"/>
                    <a:pt x="281" y="0"/>
                    <a:pt x="375" y="93"/>
                  </a:cubicBezTo>
                  <a:cubicBezTo>
                    <a:pt x="438" y="156"/>
                    <a:pt x="438" y="281"/>
                    <a:pt x="375" y="375"/>
                  </a:cubicBezTo>
                  <a:cubicBezTo>
                    <a:pt x="281" y="437"/>
                    <a:pt x="156" y="437"/>
                    <a:pt x="94" y="375"/>
                  </a:cubicBezTo>
                  <a:cubicBezTo>
                    <a:pt x="0" y="281"/>
                    <a:pt x="0" y="156"/>
                    <a:pt x="94" y="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 name="Freeform 9"/>
            <p:cNvSpPr>
              <a:spLocks noChangeArrowheads="1"/>
            </p:cNvSpPr>
            <p:nvPr/>
          </p:nvSpPr>
          <p:spPr bwMode="auto">
            <a:xfrm>
              <a:off x="7158734" y="4853365"/>
              <a:ext cx="145045" cy="146510"/>
            </a:xfrm>
            <a:custGeom>
              <a:avLst/>
              <a:gdLst>
                <a:gd name="T0" fmla="*/ 156 w 438"/>
                <a:gd name="T1" fmla="*/ 406 h 439"/>
                <a:gd name="T2" fmla="*/ 156 w 438"/>
                <a:gd name="T3" fmla="*/ 406 h 439"/>
                <a:gd name="T4" fmla="*/ 31 w 438"/>
                <a:gd name="T5" fmla="*/ 125 h 439"/>
                <a:gd name="T6" fmla="*/ 281 w 438"/>
                <a:gd name="T7" fmla="*/ 31 h 439"/>
                <a:gd name="T8" fmla="*/ 406 w 438"/>
                <a:gd name="T9" fmla="*/ 281 h 439"/>
                <a:gd name="T10" fmla="*/ 156 w 438"/>
                <a:gd name="T11" fmla="*/ 406 h 439"/>
              </a:gdLst>
              <a:ahLst/>
              <a:cxnLst>
                <a:cxn ang="0">
                  <a:pos x="T0" y="T1"/>
                </a:cxn>
                <a:cxn ang="0">
                  <a:pos x="T2" y="T3"/>
                </a:cxn>
                <a:cxn ang="0">
                  <a:pos x="T4" y="T5"/>
                </a:cxn>
                <a:cxn ang="0">
                  <a:pos x="T6" y="T7"/>
                </a:cxn>
                <a:cxn ang="0">
                  <a:pos x="T8" y="T9"/>
                </a:cxn>
                <a:cxn ang="0">
                  <a:pos x="T10" y="T11"/>
                </a:cxn>
              </a:cxnLst>
              <a:rect l="0" t="0" r="r" b="b"/>
              <a:pathLst>
                <a:path w="438" h="439">
                  <a:moveTo>
                    <a:pt x="156" y="406"/>
                  </a:moveTo>
                  <a:lnTo>
                    <a:pt x="156" y="406"/>
                  </a:lnTo>
                  <a:cubicBezTo>
                    <a:pt x="31" y="344"/>
                    <a:pt x="0" y="250"/>
                    <a:pt x="31" y="125"/>
                  </a:cubicBezTo>
                  <a:cubicBezTo>
                    <a:pt x="62" y="31"/>
                    <a:pt x="187" y="0"/>
                    <a:pt x="281" y="31"/>
                  </a:cubicBezTo>
                  <a:cubicBezTo>
                    <a:pt x="406" y="63"/>
                    <a:pt x="437" y="188"/>
                    <a:pt x="406" y="281"/>
                  </a:cubicBezTo>
                  <a:cubicBezTo>
                    <a:pt x="343" y="406"/>
                    <a:pt x="250" y="438"/>
                    <a:pt x="156" y="40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 name="Freeform 10"/>
            <p:cNvSpPr>
              <a:spLocks noChangeArrowheads="1"/>
            </p:cNvSpPr>
            <p:nvPr/>
          </p:nvSpPr>
          <p:spPr bwMode="auto">
            <a:xfrm>
              <a:off x="8726391" y="4199930"/>
              <a:ext cx="146510" cy="146510"/>
            </a:xfrm>
            <a:custGeom>
              <a:avLst/>
              <a:gdLst>
                <a:gd name="T0" fmla="*/ 32 w 439"/>
                <a:gd name="T1" fmla="*/ 157 h 439"/>
                <a:gd name="T2" fmla="*/ 32 w 439"/>
                <a:gd name="T3" fmla="*/ 157 h 439"/>
                <a:gd name="T4" fmla="*/ 282 w 439"/>
                <a:gd name="T5" fmla="*/ 32 h 439"/>
                <a:gd name="T6" fmla="*/ 407 w 439"/>
                <a:gd name="T7" fmla="*/ 313 h 439"/>
                <a:gd name="T8" fmla="*/ 157 w 439"/>
                <a:gd name="T9" fmla="*/ 407 h 439"/>
                <a:gd name="T10" fmla="*/ 32 w 439"/>
                <a:gd name="T11" fmla="*/ 157 h 439"/>
              </a:gdLst>
              <a:ahLst/>
              <a:cxnLst>
                <a:cxn ang="0">
                  <a:pos x="T0" y="T1"/>
                </a:cxn>
                <a:cxn ang="0">
                  <a:pos x="T2" y="T3"/>
                </a:cxn>
                <a:cxn ang="0">
                  <a:pos x="T4" y="T5"/>
                </a:cxn>
                <a:cxn ang="0">
                  <a:pos x="T6" y="T7"/>
                </a:cxn>
                <a:cxn ang="0">
                  <a:pos x="T8" y="T9"/>
                </a:cxn>
                <a:cxn ang="0">
                  <a:pos x="T10" y="T11"/>
                </a:cxn>
              </a:cxnLst>
              <a:rect l="0" t="0" r="r" b="b"/>
              <a:pathLst>
                <a:path w="439" h="439">
                  <a:moveTo>
                    <a:pt x="32" y="157"/>
                  </a:moveTo>
                  <a:lnTo>
                    <a:pt x="32" y="157"/>
                  </a:lnTo>
                  <a:cubicBezTo>
                    <a:pt x="94" y="63"/>
                    <a:pt x="188" y="0"/>
                    <a:pt x="282" y="32"/>
                  </a:cubicBezTo>
                  <a:cubicBezTo>
                    <a:pt x="407" y="94"/>
                    <a:pt x="438" y="188"/>
                    <a:pt x="407" y="313"/>
                  </a:cubicBezTo>
                  <a:cubicBezTo>
                    <a:pt x="375" y="407"/>
                    <a:pt x="250" y="438"/>
                    <a:pt x="157" y="407"/>
                  </a:cubicBezTo>
                  <a:cubicBezTo>
                    <a:pt x="32" y="375"/>
                    <a:pt x="0" y="250"/>
                    <a:pt x="32" y="15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 name="Freeform 11"/>
            <p:cNvSpPr>
              <a:spLocks noChangeArrowheads="1"/>
            </p:cNvSpPr>
            <p:nvPr/>
          </p:nvSpPr>
          <p:spPr bwMode="auto">
            <a:xfrm>
              <a:off x="6503833" y="3275452"/>
              <a:ext cx="156766" cy="156765"/>
            </a:xfrm>
            <a:custGeom>
              <a:avLst/>
              <a:gdLst>
                <a:gd name="T0" fmla="*/ 31 w 470"/>
                <a:gd name="T1" fmla="*/ 156 h 470"/>
                <a:gd name="T2" fmla="*/ 31 w 470"/>
                <a:gd name="T3" fmla="*/ 156 h 470"/>
                <a:gd name="T4" fmla="*/ 312 w 470"/>
                <a:gd name="T5" fmla="*/ 63 h 470"/>
                <a:gd name="T6" fmla="*/ 406 w 470"/>
                <a:gd name="T7" fmla="*/ 313 h 470"/>
                <a:gd name="T8" fmla="*/ 156 w 470"/>
                <a:gd name="T9" fmla="*/ 438 h 470"/>
                <a:gd name="T10" fmla="*/ 31 w 470"/>
                <a:gd name="T11" fmla="*/ 156 h 470"/>
              </a:gdLst>
              <a:ahLst/>
              <a:cxnLst>
                <a:cxn ang="0">
                  <a:pos x="T0" y="T1"/>
                </a:cxn>
                <a:cxn ang="0">
                  <a:pos x="T2" y="T3"/>
                </a:cxn>
                <a:cxn ang="0">
                  <a:pos x="T4" y="T5"/>
                </a:cxn>
                <a:cxn ang="0">
                  <a:pos x="T6" y="T7"/>
                </a:cxn>
                <a:cxn ang="0">
                  <a:pos x="T8" y="T9"/>
                </a:cxn>
                <a:cxn ang="0">
                  <a:pos x="T10" y="T11"/>
                </a:cxn>
              </a:cxnLst>
              <a:rect l="0" t="0" r="r" b="b"/>
              <a:pathLst>
                <a:path w="470" h="470">
                  <a:moveTo>
                    <a:pt x="31" y="156"/>
                  </a:moveTo>
                  <a:lnTo>
                    <a:pt x="31" y="156"/>
                  </a:lnTo>
                  <a:cubicBezTo>
                    <a:pt x="94" y="63"/>
                    <a:pt x="219" y="0"/>
                    <a:pt x="312" y="63"/>
                  </a:cubicBezTo>
                  <a:cubicBezTo>
                    <a:pt x="406" y="94"/>
                    <a:pt x="469" y="219"/>
                    <a:pt x="406" y="313"/>
                  </a:cubicBezTo>
                  <a:cubicBezTo>
                    <a:pt x="375" y="406"/>
                    <a:pt x="250" y="469"/>
                    <a:pt x="156" y="438"/>
                  </a:cubicBezTo>
                  <a:cubicBezTo>
                    <a:pt x="62" y="375"/>
                    <a:pt x="0" y="281"/>
                    <a:pt x="31" y="15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 name="Freeform 12"/>
            <p:cNvSpPr>
              <a:spLocks noChangeArrowheads="1"/>
            </p:cNvSpPr>
            <p:nvPr/>
          </p:nvSpPr>
          <p:spPr bwMode="auto">
            <a:xfrm>
              <a:off x="6503833" y="4199930"/>
              <a:ext cx="156766" cy="146510"/>
            </a:xfrm>
            <a:custGeom>
              <a:avLst/>
              <a:gdLst>
                <a:gd name="T0" fmla="*/ 31 w 470"/>
                <a:gd name="T1" fmla="*/ 313 h 439"/>
                <a:gd name="T2" fmla="*/ 31 w 470"/>
                <a:gd name="T3" fmla="*/ 313 h 439"/>
                <a:gd name="T4" fmla="*/ 156 w 470"/>
                <a:gd name="T5" fmla="*/ 32 h 439"/>
                <a:gd name="T6" fmla="*/ 406 w 470"/>
                <a:gd name="T7" fmla="*/ 157 h 439"/>
                <a:gd name="T8" fmla="*/ 312 w 470"/>
                <a:gd name="T9" fmla="*/ 407 h 439"/>
                <a:gd name="T10" fmla="*/ 31 w 470"/>
                <a:gd name="T11" fmla="*/ 313 h 439"/>
              </a:gdLst>
              <a:ahLst/>
              <a:cxnLst>
                <a:cxn ang="0">
                  <a:pos x="T0" y="T1"/>
                </a:cxn>
                <a:cxn ang="0">
                  <a:pos x="T2" y="T3"/>
                </a:cxn>
                <a:cxn ang="0">
                  <a:pos x="T4" y="T5"/>
                </a:cxn>
                <a:cxn ang="0">
                  <a:pos x="T6" y="T7"/>
                </a:cxn>
                <a:cxn ang="0">
                  <a:pos x="T8" y="T9"/>
                </a:cxn>
                <a:cxn ang="0">
                  <a:pos x="T10" y="T11"/>
                </a:cxn>
              </a:cxnLst>
              <a:rect l="0" t="0" r="r" b="b"/>
              <a:pathLst>
                <a:path w="470" h="439">
                  <a:moveTo>
                    <a:pt x="31" y="313"/>
                  </a:moveTo>
                  <a:lnTo>
                    <a:pt x="31" y="313"/>
                  </a:lnTo>
                  <a:cubicBezTo>
                    <a:pt x="0" y="188"/>
                    <a:pt x="62" y="94"/>
                    <a:pt x="156" y="32"/>
                  </a:cubicBezTo>
                  <a:cubicBezTo>
                    <a:pt x="250" y="0"/>
                    <a:pt x="375" y="63"/>
                    <a:pt x="406" y="157"/>
                  </a:cubicBezTo>
                  <a:cubicBezTo>
                    <a:pt x="469" y="250"/>
                    <a:pt x="406" y="375"/>
                    <a:pt x="312" y="407"/>
                  </a:cubicBezTo>
                  <a:cubicBezTo>
                    <a:pt x="219" y="438"/>
                    <a:pt x="94" y="407"/>
                    <a:pt x="31" y="31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2" name="Freeform 13"/>
            <p:cNvSpPr>
              <a:spLocks noChangeArrowheads="1"/>
            </p:cNvSpPr>
            <p:nvPr/>
          </p:nvSpPr>
          <p:spPr bwMode="auto">
            <a:xfrm>
              <a:off x="8071491" y="4853365"/>
              <a:ext cx="155301" cy="146510"/>
            </a:xfrm>
            <a:custGeom>
              <a:avLst/>
              <a:gdLst>
                <a:gd name="T0" fmla="*/ 156 w 469"/>
                <a:gd name="T1" fmla="*/ 31 h 439"/>
                <a:gd name="T2" fmla="*/ 156 w 469"/>
                <a:gd name="T3" fmla="*/ 31 h 439"/>
                <a:gd name="T4" fmla="*/ 406 w 469"/>
                <a:gd name="T5" fmla="*/ 125 h 439"/>
                <a:gd name="T6" fmla="*/ 312 w 469"/>
                <a:gd name="T7" fmla="*/ 406 h 439"/>
                <a:gd name="T8" fmla="*/ 62 w 469"/>
                <a:gd name="T9" fmla="*/ 281 h 439"/>
                <a:gd name="T10" fmla="*/ 156 w 469"/>
                <a:gd name="T11" fmla="*/ 31 h 439"/>
              </a:gdLst>
              <a:ahLst/>
              <a:cxnLst>
                <a:cxn ang="0">
                  <a:pos x="T0" y="T1"/>
                </a:cxn>
                <a:cxn ang="0">
                  <a:pos x="T2" y="T3"/>
                </a:cxn>
                <a:cxn ang="0">
                  <a:pos x="T4" y="T5"/>
                </a:cxn>
                <a:cxn ang="0">
                  <a:pos x="T6" y="T7"/>
                </a:cxn>
                <a:cxn ang="0">
                  <a:pos x="T8" y="T9"/>
                </a:cxn>
                <a:cxn ang="0">
                  <a:pos x="T10" y="T11"/>
                </a:cxn>
              </a:cxnLst>
              <a:rect l="0" t="0" r="r" b="b"/>
              <a:pathLst>
                <a:path w="469" h="439">
                  <a:moveTo>
                    <a:pt x="156" y="31"/>
                  </a:moveTo>
                  <a:lnTo>
                    <a:pt x="156" y="31"/>
                  </a:lnTo>
                  <a:cubicBezTo>
                    <a:pt x="250" y="0"/>
                    <a:pt x="375" y="31"/>
                    <a:pt x="406" y="125"/>
                  </a:cubicBezTo>
                  <a:cubicBezTo>
                    <a:pt x="468" y="250"/>
                    <a:pt x="406" y="344"/>
                    <a:pt x="312" y="406"/>
                  </a:cubicBezTo>
                  <a:cubicBezTo>
                    <a:pt x="218" y="438"/>
                    <a:pt x="93" y="406"/>
                    <a:pt x="62" y="281"/>
                  </a:cubicBezTo>
                  <a:cubicBezTo>
                    <a:pt x="0" y="188"/>
                    <a:pt x="62" y="63"/>
                    <a:pt x="156" y="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3" name="Freeform 14"/>
            <p:cNvSpPr>
              <a:spLocks noChangeArrowheads="1"/>
            </p:cNvSpPr>
            <p:nvPr/>
          </p:nvSpPr>
          <p:spPr bwMode="auto">
            <a:xfrm>
              <a:off x="7158734" y="2632273"/>
              <a:ext cx="145045" cy="145045"/>
            </a:xfrm>
            <a:custGeom>
              <a:avLst/>
              <a:gdLst>
                <a:gd name="T0" fmla="*/ 156 w 438"/>
                <a:gd name="T1" fmla="*/ 31 h 438"/>
                <a:gd name="T2" fmla="*/ 156 w 438"/>
                <a:gd name="T3" fmla="*/ 31 h 438"/>
                <a:gd name="T4" fmla="*/ 406 w 438"/>
                <a:gd name="T5" fmla="*/ 156 h 438"/>
                <a:gd name="T6" fmla="*/ 281 w 438"/>
                <a:gd name="T7" fmla="*/ 406 h 438"/>
                <a:gd name="T8" fmla="*/ 31 w 438"/>
                <a:gd name="T9" fmla="*/ 312 h 438"/>
                <a:gd name="T10" fmla="*/ 156 w 438"/>
                <a:gd name="T11" fmla="*/ 31 h 438"/>
              </a:gdLst>
              <a:ahLst/>
              <a:cxnLst>
                <a:cxn ang="0">
                  <a:pos x="T0" y="T1"/>
                </a:cxn>
                <a:cxn ang="0">
                  <a:pos x="T2" y="T3"/>
                </a:cxn>
                <a:cxn ang="0">
                  <a:pos x="T4" y="T5"/>
                </a:cxn>
                <a:cxn ang="0">
                  <a:pos x="T6" y="T7"/>
                </a:cxn>
                <a:cxn ang="0">
                  <a:pos x="T8" y="T9"/>
                </a:cxn>
                <a:cxn ang="0">
                  <a:pos x="T10" y="T11"/>
                </a:cxn>
              </a:cxnLst>
              <a:rect l="0" t="0" r="r" b="b"/>
              <a:pathLst>
                <a:path w="438" h="438">
                  <a:moveTo>
                    <a:pt x="156" y="31"/>
                  </a:moveTo>
                  <a:lnTo>
                    <a:pt x="156" y="31"/>
                  </a:lnTo>
                  <a:cubicBezTo>
                    <a:pt x="250" y="0"/>
                    <a:pt x="343" y="31"/>
                    <a:pt x="406" y="156"/>
                  </a:cubicBezTo>
                  <a:cubicBezTo>
                    <a:pt x="437" y="250"/>
                    <a:pt x="406" y="375"/>
                    <a:pt x="281" y="406"/>
                  </a:cubicBezTo>
                  <a:cubicBezTo>
                    <a:pt x="187" y="437"/>
                    <a:pt x="62" y="406"/>
                    <a:pt x="31" y="312"/>
                  </a:cubicBezTo>
                  <a:cubicBezTo>
                    <a:pt x="0" y="187"/>
                    <a:pt x="31" y="93"/>
                    <a:pt x="156" y="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4" name="Freeform 15"/>
            <p:cNvSpPr>
              <a:spLocks noChangeArrowheads="1"/>
            </p:cNvSpPr>
            <p:nvPr/>
          </p:nvSpPr>
          <p:spPr bwMode="auto">
            <a:xfrm>
              <a:off x="7385824" y="2570739"/>
              <a:ext cx="146510" cy="134789"/>
            </a:xfrm>
            <a:custGeom>
              <a:avLst/>
              <a:gdLst>
                <a:gd name="T0" fmla="*/ 250 w 439"/>
                <a:gd name="T1" fmla="*/ 406 h 407"/>
                <a:gd name="T2" fmla="*/ 250 w 439"/>
                <a:gd name="T3" fmla="*/ 406 h 407"/>
                <a:gd name="T4" fmla="*/ 0 w 439"/>
                <a:gd name="T5" fmla="*/ 250 h 407"/>
                <a:gd name="T6" fmla="*/ 156 w 439"/>
                <a:gd name="T7" fmla="*/ 0 h 407"/>
                <a:gd name="T8" fmla="*/ 406 w 439"/>
                <a:gd name="T9" fmla="*/ 156 h 407"/>
                <a:gd name="T10" fmla="*/ 250 w 439"/>
                <a:gd name="T11" fmla="*/ 406 h 407"/>
              </a:gdLst>
              <a:ahLst/>
              <a:cxnLst>
                <a:cxn ang="0">
                  <a:pos x="T0" y="T1"/>
                </a:cxn>
                <a:cxn ang="0">
                  <a:pos x="T2" y="T3"/>
                </a:cxn>
                <a:cxn ang="0">
                  <a:pos x="T4" y="T5"/>
                </a:cxn>
                <a:cxn ang="0">
                  <a:pos x="T6" y="T7"/>
                </a:cxn>
                <a:cxn ang="0">
                  <a:pos x="T8" y="T9"/>
                </a:cxn>
                <a:cxn ang="0">
                  <a:pos x="T10" y="T11"/>
                </a:cxn>
              </a:cxnLst>
              <a:rect l="0" t="0" r="r" b="b"/>
              <a:pathLst>
                <a:path w="439" h="407">
                  <a:moveTo>
                    <a:pt x="250" y="406"/>
                  </a:moveTo>
                  <a:lnTo>
                    <a:pt x="250" y="406"/>
                  </a:lnTo>
                  <a:cubicBezTo>
                    <a:pt x="125" y="406"/>
                    <a:pt x="31" y="344"/>
                    <a:pt x="0" y="250"/>
                  </a:cubicBezTo>
                  <a:cubicBezTo>
                    <a:pt x="0" y="125"/>
                    <a:pt x="63" y="31"/>
                    <a:pt x="156" y="0"/>
                  </a:cubicBezTo>
                  <a:cubicBezTo>
                    <a:pt x="281" y="0"/>
                    <a:pt x="375" y="63"/>
                    <a:pt x="406" y="156"/>
                  </a:cubicBezTo>
                  <a:cubicBezTo>
                    <a:pt x="438" y="281"/>
                    <a:pt x="344" y="375"/>
                    <a:pt x="250" y="40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5" name="Freeform 16"/>
            <p:cNvSpPr>
              <a:spLocks noChangeArrowheads="1"/>
            </p:cNvSpPr>
            <p:nvPr/>
          </p:nvSpPr>
          <p:spPr bwMode="auto">
            <a:xfrm>
              <a:off x="7853191" y="4916365"/>
              <a:ext cx="146510" cy="145044"/>
            </a:xfrm>
            <a:custGeom>
              <a:avLst/>
              <a:gdLst>
                <a:gd name="T0" fmla="*/ 250 w 439"/>
                <a:gd name="T1" fmla="*/ 437 h 438"/>
                <a:gd name="T2" fmla="*/ 250 w 439"/>
                <a:gd name="T3" fmla="*/ 437 h 438"/>
                <a:gd name="T4" fmla="*/ 32 w 439"/>
                <a:gd name="T5" fmla="*/ 281 h 438"/>
                <a:gd name="T6" fmla="*/ 188 w 439"/>
                <a:gd name="T7" fmla="*/ 31 h 438"/>
                <a:gd name="T8" fmla="*/ 407 w 439"/>
                <a:gd name="T9" fmla="*/ 187 h 438"/>
                <a:gd name="T10" fmla="*/ 250 w 439"/>
                <a:gd name="T11" fmla="*/ 437 h 438"/>
              </a:gdLst>
              <a:ahLst/>
              <a:cxnLst>
                <a:cxn ang="0">
                  <a:pos x="T0" y="T1"/>
                </a:cxn>
                <a:cxn ang="0">
                  <a:pos x="T2" y="T3"/>
                </a:cxn>
                <a:cxn ang="0">
                  <a:pos x="T4" y="T5"/>
                </a:cxn>
                <a:cxn ang="0">
                  <a:pos x="T6" y="T7"/>
                </a:cxn>
                <a:cxn ang="0">
                  <a:pos x="T8" y="T9"/>
                </a:cxn>
                <a:cxn ang="0">
                  <a:pos x="T10" y="T11"/>
                </a:cxn>
              </a:cxnLst>
              <a:rect l="0" t="0" r="r" b="b"/>
              <a:pathLst>
                <a:path w="439" h="438">
                  <a:moveTo>
                    <a:pt x="250" y="437"/>
                  </a:moveTo>
                  <a:lnTo>
                    <a:pt x="250" y="437"/>
                  </a:lnTo>
                  <a:cubicBezTo>
                    <a:pt x="157" y="437"/>
                    <a:pt x="32" y="375"/>
                    <a:pt x="32" y="281"/>
                  </a:cubicBezTo>
                  <a:cubicBezTo>
                    <a:pt x="0" y="156"/>
                    <a:pt x="63" y="62"/>
                    <a:pt x="188" y="31"/>
                  </a:cubicBezTo>
                  <a:cubicBezTo>
                    <a:pt x="282" y="0"/>
                    <a:pt x="375" y="93"/>
                    <a:pt x="407" y="187"/>
                  </a:cubicBezTo>
                  <a:cubicBezTo>
                    <a:pt x="438" y="312"/>
                    <a:pt x="344" y="406"/>
                    <a:pt x="250" y="4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6" name="Freeform 17"/>
            <p:cNvSpPr>
              <a:spLocks noChangeArrowheads="1"/>
            </p:cNvSpPr>
            <p:nvPr/>
          </p:nvSpPr>
          <p:spPr bwMode="auto">
            <a:xfrm>
              <a:off x="6442299" y="3981631"/>
              <a:ext cx="146510" cy="134789"/>
            </a:xfrm>
            <a:custGeom>
              <a:avLst/>
              <a:gdLst>
                <a:gd name="T0" fmla="*/ 32 w 439"/>
                <a:gd name="T1" fmla="*/ 250 h 407"/>
                <a:gd name="T2" fmla="*/ 32 w 439"/>
                <a:gd name="T3" fmla="*/ 250 h 407"/>
                <a:gd name="T4" fmla="*/ 188 w 439"/>
                <a:gd name="T5" fmla="*/ 0 h 407"/>
                <a:gd name="T6" fmla="*/ 407 w 439"/>
                <a:gd name="T7" fmla="*/ 156 h 407"/>
                <a:gd name="T8" fmla="*/ 250 w 439"/>
                <a:gd name="T9" fmla="*/ 406 h 407"/>
                <a:gd name="T10" fmla="*/ 32 w 439"/>
                <a:gd name="T11" fmla="*/ 250 h 407"/>
              </a:gdLst>
              <a:ahLst/>
              <a:cxnLst>
                <a:cxn ang="0">
                  <a:pos x="T0" y="T1"/>
                </a:cxn>
                <a:cxn ang="0">
                  <a:pos x="T2" y="T3"/>
                </a:cxn>
                <a:cxn ang="0">
                  <a:pos x="T4" y="T5"/>
                </a:cxn>
                <a:cxn ang="0">
                  <a:pos x="T6" y="T7"/>
                </a:cxn>
                <a:cxn ang="0">
                  <a:pos x="T8" y="T9"/>
                </a:cxn>
                <a:cxn ang="0">
                  <a:pos x="T10" y="T11"/>
                </a:cxn>
              </a:cxnLst>
              <a:rect l="0" t="0" r="r" b="b"/>
              <a:pathLst>
                <a:path w="439" h="407">
                  <a:moveTo>
                    <a:pt x="32" y="250"/>
                  </a:moveTo>
                  <a:lnTo>
                    <a:pt x="32" y="250"/>
                  </a:lnTo>
                  <a:cubicBezTo>
                    <a:pt x="0" y="125"/>
                    <a:pt x="63" y="31"/>
                    <a:pt x="188" y="0"/>
                  </a:cubicBezTo>
                  <a:cubicBezTo>
                    <a:pt x="282" y="0"/>
                    <a:pt x="375" y="63"/>
                    <a:pt x="407" y="156"/>
                  </a:cubicBezTo>
                  <a:cubicBezTo>
                    <a:pt x="438" y="281"/>
                    <a:pt x="344" y="375"/>
                    <a:pt x="250" y="406"/>
                  </a:cubicBezTo>
                  <a:cubicBezTo>
                    <a:pt x="157" y="406"/>
                    <a:pt x="32" y="344"/>
                    <a:pt x="32" y="25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7" name="Freeform 18"/>
            <p:cNvSpPr>
              <a:spLocks noChangeArrowheads="1"/>
            </p:cNvSpPr>
            <p:nvPr/>
          </p:nvSpPr>
          <p:spPr bwMode="auto">
            <a:xfrm>
              <a:off x="6950689" y="4739087"/>
              <a:ext cx="145045" cy="146510"/>
            </a:xfrm>
            <a:custGeom>
              <a:avLst/>
              <a:gdLst>
                <a:gd name="T0" fmla="*/ 93 w 438"/>
                <a:gd name="T1" fmla="*/ 375 h 439"/>
                <a:gd name="T2" fmla="*/ 93 w 438"/>
                <a:gd name="T3" fmla="*/ 375 h 439"/>
                <a:gd name="T4" fmla="*/ 62 w 438"/>
                <a:gd name="T5" fmla="*/ 125 h 439"/>
                <a:gd name="T6" fmla="*/ 312 w 438"/>
                <a:gd name="T7" fmla="*/ 63 h 439"/>
                <a:gd name="T8" fmla="*/ 375 w 438"/>
                <a:gd name="T9" fmla="*/ 344 h 439"/>
                <a:gd name="T10" fmla="*/ 93 w 438"/>
                <a:gd name="T11" fmla="*/ 375 h 439"/>
              </a:gdLst>
              <a:ahLst/>
              <a:cxnLst>
                <a:cxn ang="0">
                  <a:pos x="T0" y="T1"/>
                </a:cxn>
                <a:cxn ang="0">
                  <a:pos x="T2" y="T3"/>
                </a:cxn>
                <a:cxn ang="0">
                  <a:pos x="T4" y="T5"/>
                </a:cxn>
                <a:cxn ang="0">
                  <a:pos x="T6" y="T7"/>
                </a:cxn>
                <a:cxn ang="0">
                  <a:pos x="T8" y="T9"/>
                </a:cxn>
                <a:cxn ang="0">
                  <a:pos x="T10" y="T11"/>
                </a:cxn>
              </a:cxnLst>
              <a:rect l="0" t="0" r="r" b="b"/>
              <a:pathLst>
                <a:path w="438" h="439">
                  <a:moveTo>
                    <a:pt x="93" y="375"/>
                  </a:moveTo>
                  <a:lnTo>
                    <a:pt x="93" y="375"/>
                  </a:lnTo>
                  <a:cubicBezTo>
                    <a:pt x="0" y="313"/>
                    <a:pt x="0" y="219"/>
                    <a:pt x="62" y="125"/>
                  </a:cubicBezTo>
                  <a:cubicBezTo>
                    <a:pt x="125" y="32"/>
                    <a:pt x="250" y="0"/>
                    <a:pt x="312" y="63"/>
                  </a:cubicBezTo>
                  <a:cubicBezTo>
                    <a:pt x="406" y="125"/>
                    <a:pt x="437" y="250"/>
                    <a:pt x="375" y="344"/>
                  </a:cubicBezTo>
                  <a:cubicBezTo>
                    <a:pt x="312" y="438"/>
                    <a:pt x="187" y="438"/>
                    <a:pt x="93" y="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8" name="Freeform 19"/>
            <p:cNvSpPr>
              <a:spLocks noChangeArrowheads="1"/>
            </p:cNvSpPr>
            <p:nvPr/>
          </p:nvSpPr>
          <p:spPr bwMode="auto">
            <a:xfrm>
              <a:off x="8612114" y="4407975"/>
              <a:ext cx="155301" cy="146510"/>
            </a:xfrm>
            <a:custGeom>
              <a:avLst/>
              <a:gdLst>
                <a:gd name="T0" fmla="*/ 62 w 469"/>
                <a:gd name="T1" fmla="*/ 125 h 439"/>
                <a:gd name="T2" fmla="*/ 62 w 469"/>
                <a:gd name="T3" fmla="*/ 125 h 439"/>
                <a:gd name="T4" fmla="*/ 343 w 469"/>
                <a:gd name="T5" fmla="*/ 63 h 439"/>
                <a:gd name="T6" fmla="*/ 406 w 469"/>
                <a:gd name="T7" fmla="*/ 344 h 439"/>
                <a:gd name="T8" fmla="*/ 125 w 469"/>
                <a:gd name="T9" fmla="*/ 407 h 439"/>
                <a:gd name="T10" fmla="*/ 62 w 469"/>
                <a:gd name="T11" fmla="*/ 125 h 439"/>
              </a:gdLst>
              <a:ahLst/>
              <a:cxnLst>
                <a:cxn ang="0">
                  <a:pos x="T0" y="T1"/>
                </a:cxn>
                <a:cxn ang="0">
                  <a:pos x="T2" y="T3"/>
                </a:cxn>
                <a:cxn ang="0">
                  <a:pos x="T4" y="T5"/>
                </a:cxn>
                <a:cxn ang="0">
                  <a:pos x="T6" y="T7"/>
                </a:cxn>
                <a:cxn ang="0">
                  <a:pos x="T8" y="T9"/>
                </a:cxn>
                <a:cxn ang="0">
                  <a:pos x="T10" y="T11"/>
                </a:cxn>
              </a:cxnLst>
              <a:rect l="0" t="0" r="r" b="b"/>
              <a:pathLst>
                <a:path w="469" h="439">
                  <a:moveTo>
                    <a:pt x="62" y="125"/>
                  </a:moveTo>
                  <a:lnTo>
                    <a:pt x="62" y="125"/>
                  </a:lnTo>
                  <a:cubicBezTo>
                    <a:pt x="125" y="32"/>
                    <a:pt x="250" y="0"/>
                    <a:pt x="343" y="63"/>
                  </a:cubicBezTo>
                  <a:cubicBezTo>
                    <a:pt x="437" y="125"/>
                    <a:pt x="468" y="250"/>
                    <a:pt x="406" y="344"/>
                  </a:cubicBezTo>
                  <a:cubicBezTo>
                    <a:pt x="343" y="438"/>
                    <a:pt x="218" y="438"/>
                    <a:pt x="125" y="407"/>
                  </a:cubicBezTo>
                  <a:cubicBezTo>
                    <a:pt x="31" y="344"/>
                    <a:pt x="0" y="219"/>
                    <a:pt x="62" y="12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9" name="Freeform 20"/>
            <p:cNvSpPr>
              <a:spLocks noChangeArrowheads="1"/>
            </p:cNvSpPr>
            <p:nvPr/>
          </p:nvSpPr>
          <p:spPr bwMode="auto">
            <a:xfrm>
              <a:off x="6618111" y="3068873"/>
              <a:ext cx="145045" cy="156766"/>
            </a:xfrm>
            <a:custGeom>
              <a:avLst/>
              <a:gdLst>
                <a:gd name="T0" fmla="*/ 62 w 438"/>
                <a:gd name="T1" fmla="*/ 125 h 470"/>
                <a:gd name="T2" fmla="*/ 62 w 438"/>
                <a:gd name="T3" fmla="*/ 125 h 470"/>
                <a:gd name="T4" fmla="*/ 343 w 438"/>
                <a:gd name="T5" fmla="*/ 63 h 470"/>
                <a:gd name="T6" fmla="*/ 375 w 438"/>
                <a:gd name="T7" fmla="*/ 344 h 470"/>
                <a:gd name="T8" fmla="*/ 125 w 438"/>
                <a:gd name="T9" fmla="*/ 406 h 470"/>
                <a:gd name="T10" fmla="*/ 62 w 438"/>
                <a:gd name="T11" fmla="*/ 125 h 470"/>
              </a:gdLst>
              <a:ahLst/>
              <a:cxnLst>
                <a:cxn ang="0">
                  <a:pos x="T0" y="T1"/>
                </a:cxn>
                <a:cxn ang="0">
                  <a:pos x="T2" y="T3"/>
                </a:cxn>
                <a:cxn ang="0">
                  <a:pos x="T4" y="T5"/>
                </a:cxn>
                <a:cxn ang="0">
                  <a:pos x="T6" y="T7"/>
                </a:cxn>
                <a:cxn ang="0">
                  <a:pos x="T8" y="T9"/>
                </a:cxn>
                <a:cxn ang="0">
                  <a:pos x="T10" y="T11"/>
                </a:cxn>
              </a:cxnLst>
              <a:rect l="0" t="0" r="r" b="b"/>
              <a:pathLst>
                <a:path w="438" h="470">
                  <a:moveTo>
                    <a:pt x="62" y="125"/>
                  </a:moveTo>
                  <a:lnTo>
                    <a:pt x="62" y="125"/>
                  </a:lnTo>
                  <a:cubicBezTo>
                    <a:pt x="125" y="31"/>
                    <a:pt x="250" y="0"/>
                    <a:pt x="343" y="63"/>
                  </a:cubicBezTo>
                  <a:cubicBezTo>
                    <a:pt x="437" y="125"/>
                    <a:pt x="437" y="250"/>
                    <a:pt x="375" y="344"/>
                  </a:cubicBezTo>
                  <a:cubicBezTo>
                    <a:pt x="312" y="438"/>
                    <a:pt x="187" y="469"/>
                    <a:pt x="125" y="406"/>
                  </a:cubicBezTo>
                  <a:cubicBezTo>
                    <a:pt x="31" y="344"/>
                    <a:pt x="0" y="219"/>
                    <a:pt x="62" y="12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0" name="Freeform 21"/>
            <p:cNvSpPr>
              <a:spLocks noChangeArrowheads="1"/>
            </p:cNvSpPr>
            <p:nvPr/>
          </p:nvSpPr>
          <p:spPr bwMode="auto">
            <a:xfrm>
              <a:off x="7385824" y="4916365"/>
              <a:ext cx="146510" cy="145044"/>
            </a:xfrm>
            <a:custGeom>
              <a:avLst/>
              <a:gdLst>
                <a:gd name="T0" fmla="*/ 156 w 439"/>
                <a:gd name="T1" fmla="*/ 437 h 438"/>
                <a:gd name="T2" fmla="*/ 156 w 439"/>
                <a:gd name="T3" fmla="*/ 437 h 438"/>
                <a:gd name="T4" fmla="*/ 0 w 439"/>
                <a:gd name="T5" fmla="*/ 187 h 438"/>
                <a:gd name="T6" fmla="*/ 250 w 439"/>
                <a:gd name="T7" fmla="*/ 31 h 438"/>
                <a:gd name="T8" fmla="*/ 406 w 439"/>
                <a:gd name="T9" fmla="*/ 281 h 438"/>
                <a:gd name="T10" fmla="*/ 156 w 439"/>
                <a:gd name="T11" fmla="*/ 437 h 438"/>
              </a:gdLst>
              <a:ahLst/>
              <a:cxnLst>
                <a:cxn ang="0">
                  <a:pos x="T0" y="T1"/>
                </a:cxn>
                <a:cxn ang="0">
                  <a:pos x="T2" y="T3"/>
                </a:cxn>
                <a:cxn ang="0">
                  <a:pos x="T4" y="T5"/>
                </a:cxn>
                <a:cxn ang="0">
                  <a:pos x="T6" y="T7"/>
                </a:cxn>
                <a:cxn ang="0">
                  <a:pos x="T8" y="T9"/>
                </a:cxn>
                <a:cxn ang="0">
                  <a:pos x="T10" y="T11"/>
                </a:cxn>
              </a:cxnLst>
              <a:rect l="0" t="0" r="r" b="b"/>
              <a:pathLst>
                <a:path w="439" h="438">
                  <a:moveTo>
                    <a:pt x="156" y="437"/>
                  </a:moveTo>
                  <a:lnTo>
                    <a:pt x="156" y="437"/>
                  </a:lnTo>
                  <a:cubicBezTo>
                    <a:pt x="63" y="406"/>
                    <a:pt x="0" y="312"/>
                    <a:pt x="0" y="187"/>
                  </a:cubicBezTo>
                  <a:cubicBezTo>
                    <a:pt x="31" y="93"/>
                    <a:pt x="125" y="0"/>
                    <a:pt x="250" y="31"/>
                  </a:cubicBezTo>
                  <a:cubicBezTo>
                    <a:pt x="344" y="62"/>
                    <a:pt x="438" y="156"/>
                    <a:pt x="406" y="281"/>
                  </a:cubicBezTo>
                  <a:cubicBezTo>
                    <a:pt x="375" y="375"/>
                    <a:pt x="281" y="437"/>
                    <a:pt x="156" y="43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1" name="Freeform 22"/>
            <p:cNvSpPr>
              <a:spLocks noChangeArrowheads="1"/>
            </p:cNvSpPr>
            <p:nvPr/>
          </p:nvSpPr>
          <p:spPr bwMode="auto">
            <a:xfrm>
              <a:off x="8798181" y="3981631"/>
              <a:ext cx="145045" cy="134789"/>
            </a:xfrm>
            <a:custGeom>
              <a:avLst/>
              <a:gdLst>
                <a:gd name="T0" fmla="*/ 0 w 438"/>
                <a:gd name="T1" fmla="*/ 156 h 407"/>
                <a:gd name="T2" fmla="*/ 0 w 438"/>
                <a:gd name="T3" fmla="*/ 156 h 407"/>
                <a:gd name="T4" fmla="*/ 250 w 438"/>
                <a:gd name="T5" fmla="*/ 0 h 407"/>
                <a:gd name="T6" fmla="*/ 405 w 438"/>
                <a:gd name="T7" fmla="*/ 250 h 407"/>
                <a:gd name="T8" fmla="*/ 156 w 438"/>
                <a:gd name="T9" fmla="*/ 406 h 407"/>
                <a:gd name="T10" fmla="*/ 0 w 438"/>
                <a:gd name="T11" fmla="*/ 156 h 407"/>
              </a:gdLst>
              <a:ahLst/>
              <a:cxnLst>
                <a:cxn ang="0">
                  <a:pos x="T0" y="T1"/>
                </a:cxn>
                <a:cxn ang="0">
                  <a:pos x="T2" y="T3"/>
                </a:cxn>
                <a:cxn ang="0">
                  <a:pos x="T4" y="T5"/>
                </a:cxn>
                <a:cxn ang="0">
                  <a:pos x="T6" y="T7"/>
                </a:cxn>
                <a:cxn ang="0">
                  <a:pos x="T8" y="T9"/>
                </a:cxn>
                <a:cxn ang="0">
                  <a:pos x="T10" y="T11"/>
                </a:cxn>
              </a:cxnLst>
              <a:rect l="0" t="0" r="r" b="b"/>
              <a:pathLst>
                <a:path w="438" h="407">
                  <a:moveTo>
                    <a:pt x="0" y="156"/>
                  </a:moveTo>
                  <a:lnTo>
                    <a:pt x="0" y="156"/>
                  </a:lnTo>
                  <a:cubicBezTo>
                    <a:pt x="31" y="63"/>
                    <a:pt x="125" y="0"/>
                    <a:pt x="250" y="0"/>
                  </a:cubicBezTo>
                  <a:cubicBezTo>
                    <a:pt x="343" y="31"/>
                    <a:pt x="437" y="125"/>
                    <a:pt x="405" y="250"/>
                  </a:cubicBezTo>
                  <a:cubicBezTo>
                    <a:pt x="374" y="344"/>
                    <a:pt x="281" y="406"/>
                    <a:pt x="156" y="406"/>
                  </a:cubicBezTo>
                  <a:cubicBezTo>
                    <a:pt x="63" y="375"/>
                    <a:pt x="0" y="281"/>
                    <a:pt x="0" y="15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2" name="Freeform 23"/>
            <p:cNvSpPr>
              <a:spLocks noChangeArrowheads="1"/>
            </p:cNvSpPr>
            <p:nvPr/>
          </p:nvSpPr>
          <p:spPr bwMode="auto">
            <a:xfrm>
              <a:off x="6442299" y="3505473"/>
              <a:ext cx="146510" cy="145045"/>
            </a:xfrm>
            <a:custGeom>
              <a:avLst/>
              <a:gdLst>
                <a:gd name="T0" fmla="*/ 32 w 439"/>
                <a:gd name="T1" fmla="*/ 187 h 438"/>
                <a:gd name="T2" fmla="*/ 32 w 439"/>
                <a:gd name="T3" fmla="*/ 187 h 438"/>
                <a:gd name="T4" fmla="*/ 250 w 439"/>
                <a:gd name="T5" fmla="*/ 31 h 438"/>
                <a:gd name="T6" fmla="*/ 407 w 439"/>
                <a:gd name="T7" fmla="*/ 281 h 438"/>
                <a:gd name="T8" fmla="*/ 188 w 439"/>
                <a:gd name="T9" fmla="*/ 437 h 438"/>
                <a:gd name="T10" fmla="*/ 32 w 439"/>
                <a:gd name="T11" fmla="*/ 187 h 438"/>
              </a:gdLst>
              <a:ahLst/>
              <a:cxnLst>
                <a:cxn ang="0">
                  <a:pos x="T0" y="T1"/>
                </a:cxn>
                <a:cxn ang="0">
                  <a:pos x="T2" y="T3"/>
                </a:cxn>
                <a:cxn ang="0">
                  <a:pos x="T4" y="T5"/>
                </a:cxn>
                <a:cxn ang="0">
                  <a:pos x="T6" y="T7"/>
                </a:cxn>
                <a:cxn ang="0">
                  <a:pos x="T8" y="T9"/>
                </a:cxn>
                <a:cxn ang="0">
                  <a:pos x="T10" y="T11"/>
                </a:cxn>
              </a:cxnLst>
              <a:rect l="0" t="0" r="r" b="b"/>
              <a:pathLst>
                <a:path w="439" h="438">
                  <a:moveTo>
                    <a:pt x="32" y="187"/>
                  </a:moveTo>
                  <a:lnTo>
                    <a:pt x="32" y="187"/>
                  </a:lnTo>
                  <a:cubicBezTo>
                    <a:pt x="32" y="93"/>
                    <a:pt x="157" y="0"/>
                    <a:pt x="250" y="31"/>
                  </a:cubicBezTo>
                  <a:cubicBezTo>
                    <a:pt x="344" y="62"/>
                    <a:pt x="438" y="156"/>
                    <a:pt x="407" y="281"/>
                  </a:cubicBezTo>
                  <a:cubicBezTo>
                    <a:pt x="375" y="375"/>
                    <a:pt x="282" y="437"/>
                    <a:pt x="188" y="437"/>
                  </a:cubicBezTo>
                  <a:cubicBezTo>
                    <a:pt x="63" y="406"/>
                    <a:pt x="0" y="312"/>
                    <a:pt x="32" y="18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3" name="Freeform 24"/>
            <p:cNvSpPr>
              <a:spLocks noChangeArrowheads="1"/>
            </p:cNvSpPr>
            <p:nvPr/>
          </p:nvSpPr>
          <p:spPr bwMode="auto">
            <a:xfrm>
              <a:off x="6618111" y="4407975"/>
              <a:ext cx="145045" cy="146510"/>
            </a:xfrm>
            <a:custGeom>
              <a:avLst/>
              <a:gdLst>
                <a:gd name="T0" fmla="*/ 62 w 438"/>
                <a:gd name="T1" fmla="*/ 344 h 439"/>
                <a:gd name="T2" fmla="*/ 62 w 438"/>
                <a:gd name="T3" fmla="*/ 344 h 439"/>
                <a:gd name="T4" fmla="*/ 125 w 438"/>
                <a:gd name="T5" fmla="*/ 63 h 439"/>
                <a:gd name="T6" fmla="*/ 375 w 438"/>
                <a:gd name="T7" fmla="*/ 125 h 439"/>
                <a:gd name="T8" fmla="*/ 343 w 438"/>
                <a:gd name="T9" fmla="*/ 407 h 439"/>
                <a:gd name="T10" fmla="*/ 62 w 438"/>
                <a:gd name="T11" fmla="*/ 344 h 439"/>
              </a:gdLst>
              <a:ahLst/>
              <a:cxnLst>
                <a:cxn ang="0">
                  <a:pos x="T0" y="T1"/>
                </a:cxn>
                <a:cxn ang="0">
                  <a:pos x="T2" y="T3"/>
                </a:cxn>
                <a:cxn ang="0">
                  <a:pos x="T4" y="T5"/>
                </a:cxn>
                <a:cxn ang="0">
                  <a:pos x="T6" y="T7"/>
                </a:cxn>
                <a:cxn ang="0">
                  <a:pos x="T8" y="T9"/>
                </a:cxn>
                <a:cxn ang="0">
                  <a:pos x="T10" y="T11"/>
                </a:cxn>
              </a:cxnLst>
              <a:rect l="0" t="0" r="r" b="b"/>
              <a:pathLst>
                <a:path w="438" h="439">
                  <a:moveTo>
                    <a:pt x="62" y="344"/>
                  </a:moveTo>
                  <a:lnTo>
                    <a:pt x="62" y="344"/>
                  </a:lnTo>
                  <a:cubicBezTo>
                    <a:pt x="0" y="250"/>
                    <a:pt x="31" y="125"/>
                    <a:pt x="125" y="63"/>
                  </a:cubicBezTo>
                  <a:cubicBezTo>
                    <a:pt x="187" y="0"/>
                    <a:pt x="312" y="32"/>
                    <a:pt x="375" y="125"/>
                  </a:cubicBezTo>
                  <a:cubicBezTo>
                    <a:pt x="437" y="219"/>
                    <a:pt x="437" y="344"/>
                    <a:pt x="343" y="407"/>
                  </a:cubicBezTo>
                  <a:cubicBezTo>
                    <a:pt x="250" y="438"/>
                    <a:pt x="125" y="438"/>
                    <a:pt x="62" y="34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4" name="Freeform 25"/>
            <p:cNvSpPr>
              <a:spLocks noChangeArrowheads="1"/>
            </p:cNvSpPr>
            <p:nvPr/>
          </p:nvSpPr>
          <p:spPr bwMode="auto">
            <a:xfrm>
              <a:off x="8279535" y="4739087"/>
              <a:ext cx="155301" cy="146510"/>
            </a:xfrm>
            <a:custGeom>
              <a:avLst/>
              <a:gdLst>
                <a:gd name="T0" fmla="*/ 125 w 469"/>
                <a:gd name="T1" fmla="*/ 63 h 439"/>
                <a:gd name="T2" fmla="*/ 125 w 469"/>
                <a:gd name="T3" fmla="*/ 63 h 439"/>
                <a:gd name="T4" fmla="*/ 406 w 469"/>
                <a:gd name="T5" fmla="*/ 125 h 439"/>
                <a:gd name="T6" fmla="*/ 343 w 469"/>
                <a:gd name="T7" fmla="*/ 375 h 439"/>
                <a:gd name="T8" fmla="*/ 62 w 469"/>
                <a:gd name="T9" fmla="*/ 344 h 439"/>
                <a:gd name="T10" fmla="*/ 125 w 469"/>
                <a:gd name="T11" fmla="*/ 63 h 439"/>
              </a:gdLst>
              <a:ahLst/>
              <a:cxnLst>
                <a:cxn ang="0">
                  <a:pos x="T0" y="T1"/>
                </a:cxn>
                <a:cxn ang="0">
                  <a:pos x="T2" y="T3"/>
                </a:cxn>
                <a:cxn ang="0">
                  <a:pos x="T4" y="T5"/>
                </a:cxn>
                <a:cxn ang="0">
                  <a:pos x="T6" y="T7"/>
                </a:cxn>
                <a:cxn ang="0">
                  <a:pos x="T8" y="T9"/>
                </a:cxn>
                <a:cxn ang="0">
                  <a:pos x="T10" y="T11"/>
                </a:cxn>
              </a:cxnLst>
              <a:rect l="0" t="0" r="r" b="b"/>
              <a:pathLst>
                <a:path w="469" h="439">
                  <a:moveTo>
                    <a:pt x="125" y="63"/>
                  </a:moveTo>
                  <a:lnTo>
                    <a:pt x="125" y="63"/>
                  </a:lnTo>
                  <a:cubicBezTo>
                    <a:pt x="218" y="0"/>
                    <a:pt x="343" y="32"/>
                    <a:pt x="406" y="125"/>
                  </a:cubicBezTo>
                  <a:cubicBezTo>
                    <a:pt x="468" y="219"/>
                    <a:pt x="437" y="313"/>
                    <a:pt x="343" y="375"/>
                  </a:cubicBezTo>
                  <a:cubicBezTo>
                    <a:pt x="250" y="438"/>
                    <a:pt x="125" y="438"/>
                    <a:pt x="62" y="344"/>
                  </a:cubicBezTo>
                  <a:cubicBezTo>
                    <a:pt x="0" y="250"/>
                    <a:pt x="31" y="125"/>
                    <a:pt x="125" y="6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5" name="Freeform 26"/>
            <p:cNvSpPr>
              <a:spLocks noChangeArrowheads="1"/>
            </p:cNvSpPr>
            <p:nvPr/>
          </p:nvSpPr>
          <p:spPr bwMode="auto">
            <a:xfrm>
              <a:off x="6950689" y="2746551"/>
              <a:ext cx="145045" cy="146510"/>
            </a:xfrm>
            <a:custGeom>
              <a:avLst/>
              <a:gdLst>
                <a:gd name="T0" fmla="*/ 93 w 438"/>
                <a:gd name="T1" fmla="*/ 63 h 439"/>
                <a:gd name="T2" fmla="*/ 93 w 438"/>
                <a:gd name="T3" fmla="*/ 63 h 439"/>
                <a:gd name="T4" fmla="*/ 375 w 438"/>
                <a:gd name="T5" fmla="*/ 94 h 439"/>
                <a:gd name="T6" fmla="*/ 312 w 438"/>
                <a:gd name="T7" fmla="*/ 375 h 439"/>
                <a:gd name="T8" fmla="*/ 62 w 438"/>
                <a:gd name="T9" fmla="*/ 313 h 439"/>
                <a:gd name="T10" fmla="*/ 93 w 438"/>
                <a:gd name="T11" fmla="*/ 63 h 439"/>
              </a:gdLst>
              <a:ahLst/>
              <a:cxnLst>
                <a:cxn ang="0">
                  <a:pos x="T0" y="T1"/>
                </a:cxn>
                <a:cxn ang="0">
                  <a:pos x="T2" y="T3"/>
                </a:cxn>
                <a:cxn ang="0">
                  <a:pos x="T4" y="T5"/>
                </a:cxn>
                <a:cxn ang="0">
                  <a:pos x="T6" y="T7"/>
                </a:cxn>
                <a:cxn ang="0">
                  <a:pos x="T8" y="T9"/>
                </a:cxn>
                <a:cxn ang="0">
                  <a:pos x="T10" y="T11"/>
                </a:cxn>
              </a:cxnLst>
              <a:rect l="0" t="0" r="r" b="b"/>
              <a:pathLst>
                <a:path w="438" h="439">
                  <a:moveTo>
                    <a:pt x="93" y="63"/>
                  </a:moveTo>
                  <a:lnTo>
                    <a:pt x="93" y="63"/>
                  </a:lnTo>
                  <a:cubicBezTo>
                    <a:pt x="187" y="0"/>
                    <a:pt x="312" y="0"/>
                    <a:pt x="375" y="94"/>
                  </a:cubicBezTo>
                  <a:cubicBezTo>
                    <a:pt x="437" y="188"/>
                    <a:pt x="406" y="313"/>
                    <a:pt x="312" y="375"/>
                  </a:cubicBezTo>
                  <a:cubicBezTo>
                    <a:pt x="250" y="438"/>
                    <a:pt x="125" y="407"/>
                    <a:pt x="62" y="313"/>
                  </a:cubicBezTo>
                  <a:cubicBezTo>
                    <a:pt x="0" y="219"/>
                    <a:pt x="0" y="94"/>
                    <a:pt x="93" y="6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7" name="Freeform 28"/>
            <p:cNvSpPr>
              <a:spLocks noChangeArrowheads="1"/>
            </p:cNvSpPr>
            <p:nvPr/>
          </p:nvSpPr>
          <p:spPr bwMode="auto">
            <a:xfrm>
              <a:off x="10023005" y="4947132"/>
              <a:ext cx="134789" cy="136255"/>
            </a:xfrm>
            <a:custGeom>
              <a:avLst/>
              <a:gdLst>
                <a:gd name="T0" fmla="*/ 187 w 407"/>
                <a:gd name="T1" fmla="*/ 0 h 408"/>
                <a:gd name="T2" fmla="*/ 187 w 407"/>
                <a:gd name="T3" fmla="*/ 0 h 408"/>
                <a:gd name="T4" fmla="*/ 406 w 407"/>
                <a:gd name="T5" fmla="*/ 219 h 408"/>
                <a:gd name="T6" fmla="*/ 187 w 407"/>
                <a:gd name="T7" fmla="*/ 407 h 408"/>
                <a:gd name="T8" fmla="*/ 0 w 407"/>
                <a:gd name="T9" fmla="*/ 219 h 408"/>
                <a:gd name="T10" fmla="*/ 187 w 407"/>
                <a:gd name="T11" fmla="*/ 0 h 408"/>
              </a:gdLst>
              <a:ahLst/>
              <a:cxnLst>
                <a:cxn ang="0">
                  <a:pos x="T0" y="T1"/>
                </a:cxn>
                <a:cxn ang="0">
                  <a:pos x="T2" y="T3"/>
                </a:cxn>
                <a:cxn ang="0">
                  <a:pos x="T4" y="T5"/>
                </a:cxn>
                <a:cxn ang="0">
                  <a:pos x="T6" y="T7"/>
                </a:cxn>
                <a:cxn ang="0">
                  <a:pos x="T8" y="T9"/>
                </a:cxn>
                <a:cxn ang="0">
                  <a:pos x="T10" y="T11"/>
                </a:cxn>
              </a:cxnLst>
              <a:rect l="0" t="0" r="r" b="b"/>
              <a:pathLst>
                <a:path w="407" h="408">
                  <a:moveTo>
                    <a:pt x="187" y="0"/>
                  </a:moveTo>
                  <a:lnTo>
                    <a:pt x="187" y="0"/>
                  </a:lnTo>
                  <a:cubicBezTo>
                    <a:pt x="312" y="0"/>
                    <a:pt x="406" y="94"/>
                    <a:pt x="406" y="219"/>
                  </a:cubicBezTo>
                  <a:cubicBezTo>
                    <a:pt x="406" y="313"/>
                    <a:pt x="312" y="407"/>
                    <a:pt x="187" y="407"/>
                  </a:cubicBezTo>
                  <a:cubicBezTo>
                    <a:pt x="93" y="407"/>
                    <a:pt x="0" y="313"/>
                    <a:pt x="0" y="219"/>
                  </a:cubicBezTo>
                  <a:cubicBezTo>
                    <a:pt x="0" y="94"/>
                    <a:pt x="93" y="0"/>
                    <a:pt x="187"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8" name="Freeform 29"/>
            <p:cNvSpPr>
              <a:spLocks noChangeArrowheads="1"/>
            </p:cNvSpPr>
            <p:nvPr/>
          </p:nvSpPr>
          <p:spPr bwMode="auto">
            <a:xfrm>
              <a:off x="10023005" y="2550227"/>
              <a:ext cx="134789" cy="134789"/>
            </a:xfrm>
            <a:custGeom>
              <a:avLst/>
              <a:gdLst>
                <a:gd name="T0" fmla="*/ 187 w 407"/>
                <a:gd name="T1" fmla="*/ 0 h 407"/>
                <a:gd name="T2" fmla="*/ 187 w 407"/>
                <a:gd name="T3" fmla="*/ 0 h 407"/>
                <a:gd name="T4" fmla="*/ 406 w 407"/>
                <a:gd name="T5" fmla="*/ 187 h 407"/>
                <a:gd name="T6" fmla="*/ 187 w 407"/>
                <a:gd name="T7" fmla="*/ 406 h 407"/>
                <a:gd name="T8" fmla="*/ 0 w 407"/>
                <a:gd name="T9" fmla="*/ 187 h 407"/>
                <a:gd name="T10" fmla="*/ 187 w 407"/>
                <a:gd name="T11" fmla="*/ 0 h 407"/>
              </a:gdLst>
              <a:ahLst/>
              <a:cxnLst>
                <a:cxn ang="0">
                  <a:pos x="T0" y="T1"/>
                </a:cxn>
                <a:cxn ang="0">
                  <a:pos x="T2" y="T3"/>
                </a:cxn>
                <a:cxn ang="0">
                  <a:pos x="T4" y="T5"/>
                </a:cxn>
                <a:cxn ang="0">
                  <a:pos x="T6" y="T7"/>
                </a:cxn>
                <a:cxn ang="0">
                  <a:pos x="T8" y="T9"/>
                </a:cxn>
                <a:cxn ang="0">
                  <a:pos x="T10" y="T11"/>
                </a:cxn>
              </a:cxnLst>
              <a:rect l="0" t="0" r="r" b="b"/>
              <a:pathLst>
                <a:path w="407" h="407">
                  <a:moveTo>
                    <a:pt x="187" y="0"/>
                  </a:moveTo>
                  <a:lnTo>
                    <a:pt x="187" y="0"/>
                  </a:lnTo>
                  <a:cubicBezTo>
                    <a:pt x="312" y="0"/>
                    <a:pt x="406" y="93"/>
                    <a:pt x="406" y="187"/>
                  </a:cubicBezTo>
                  <a:cubicBezTo>
                    <a:pt x="406" y="312"/>
                    <a:pt x="312" y="406"/>
                    <a:pt x="187" y="406"/>
                  </a:cubicBezTo>
                  <a:cubicBezTo>
                    <a:pt x="93" y="406"/>
                    <a:pt x="0" y="312"/>
                    <a:pt x="0" y="187"/>
                  </a:cubicBezTo>
                  <a:cubicBezTo>
                    <a:pt x="0" y="93"/>
                    <a:pt x="93" y="0"/>
                    <a:pt x="187"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9" name="Freeform 30"/>
            <p:cNvSpPr>
              <a:spLocks noChangeArrowheads="1"/>
            </p:cNvSpPr>
            <p:nvPr/>
          </p:nvSpPr>
          <p:spPr bwMode="auto">
            <a:xfrm>
              <a:off x="11227318" y="3754540"/>
              <a:ext cx="134789" cy="124534"/>
            </a:xfrm>
            <a:custGeom>
              <a:avLst/>
              <a:gdLst>
                <a:gd name="T0" fmla="*/ 406 w 407"/>
                <a:gd name="T1" fmla="*/ 187 h 375"/>
                <a:gd name="T2" fmla="*/ 406 w 407"/>
                <a:gd name="T3" fmla="*/ 187 h 375"/>
                <a:gd name="T4" fmla="*/ 187 w 407"/>
                <a:gd name="T5" fmla="*/ 374 h 375"/>
                <a:gd name="T6" fmla="*/ 0 w 407"/>
                <a:gd name="T7" fmla="*/ 187 h 375"/>
                <a:gd name="T8" fmla="*/ 187 w 407"/>
                <a:gd name="T9" fmla="*/ 0 h 375"/>
                <a:gd name="T10" fmla="*/ 406 w 407"/>
                <a:gd name="T11" fmla="*/ 187 h 375"/>
              </a:gdLst>
              <a:ahLst/>
              <a:cxnLst>
                <a:cxn ang="0">
                  <a:pos x="T0" y="T1"/>
                </a:cxn>
                <a:cxn ang="0">
                  <a:pos x="T2" y="T3"/>
                </a:cxn>
                <a:cxn ang="0">
                  <a:pos x="T4" y="T5"/>
                </a:cxn>
                <a:cxn ang="0">
                  <a:pos x="T6" y="T7"/>
                </a:cxn>
                <a:cxn ang="0">
                  <a:pos x="T8" y="T9"/>
                </a:cxn>
                <a:cxn ang="0">
                  <a:pos x="T10" y="T11"/>
                </a:cxn>
              </a:cxnLst>
              <a:rect l="0" t="0" r="r" b="b"/>
              <a:pathLst>
                <a:path w="407" h="375">
                  <a:moveTo>
                    <a:pt x="406" y="187"/>
                  </a:moveTo>
                  <a:lnTo>
                    <a:pt x="406" y="187"/>
                  </a:lnTo>
                  <a:cubicBezTo>
                    <a:pt x="406" y="311"/>
                    <a:pt x="312" y="374"/>
                    <a:pt x="187" y="374"/>
                  </a:cubicBezTo>
                  <a:cubicBezTo>
                    <a:pt x="93" y="374"/>
                    <a:pt x="0" y="311"/>
                    <a:pt x="0" y="187"/>
                  </a:cubicBezTo>
                  <a:cubicBezTo>
                    <a:pt x="0" y="93"/>
                    <a:pt x="93" y="0"/>
                    <a:pt x="187" y="0"/>
                  </a:cubicBezTo>
                  <a:cubicBezTo>
                    <a:pt x="312" y="0"/>
                    <a:pt x="406" y="93"/>
                    <a:pt x="406" y="18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0" name="Freeform 31"/>
            <p:cNvSpPr>
              <a:spLocks noChangeArrowheads="1"/>
            </p:cNvSpPr>
            <p:nvPr/>
          </p:nvSpPr>
          <p:spPr bwMode="auto">
            <a:xfrm>
              <a:off x="10863973" y="2891596"/>
              <a:ext cx="145045" cy="145044"/>
            </a:xfrm>
            <a:custGeom>
              <a:avLst/>
              <a:gdLst>
                <a:gd name="T0" fmla="*/ 375 w 438"/>
                <a:gd name="T1" fmla="*/ 93 h 438"/>
                <a:gd name="T2" fmla="*/ 375 w 438"/>
                <a:gd name="T3" fmla="*/ 93 h 438"/>
                <a:gd name="T4" fmla="*/ 375 w 438"/>
                <a:gd name="T5" fmla="*/ 375 h 438"/>
                <a:gd name="T6" fmla="*/ 94 w 438"/>
                <a:gd name="T7" fmla="*/ 375 h 438"/>
                <a:gd name="T8" fmla="*/ 94 w 438"/>
                <a:gd name="T9" fmla="*/ 93 h 438"/>
                <a:gd name="T10" fmla="*/ 375 w 438"/>
                <a:gd name="T11" fmla="*/ 93 h 438"/>
              </a:gdLst>
              <a:ahLst/>
              <a:cxnLst>
                <a:cxn ang="0">
                  <a:pos x="T0" y="T1"/>
                </a:cxn>
                <a:cxn ang="0">
                  <a:pos x="T2" y="T3"/>
                </a:cxn>
                <a:cxn ang="0">
                  <a:pos x="T4" y="T5"/>
                </a:cxn>
                <a:cxn ang="0">
                  <a:pos x="T6" y="T7"/>
                </a:cxn>
                <a:cxn ang="0">
                  <a:pos x="T8" y="T9"/>
                </a:cxn>
                <a:cxn ang="0">
                  <a:pos x="T10" y="T11"/>
                </a:cxn>
              </a:cxnLst>
              <a:rect l="0" t="0" r="r" b="b"/>
              <a:pathLst>
                <a:path w="438" h="438">
                  <a:moveTo>
                    <a:pt x="375" y="93"/>
                  </a:moveTo>
                  <a:lnTo>
                    <a:pt x="375" y="93"/>
                  </a:lnTo>
                  <a:cubicBezTo>
                    <a:pt x="437" y="156"/>
                    <a:pt x="437" y="281"/>
                    <a:pt x="375" y="375"/>
                  </a:cubicBezTo>
                  <a:cubicBezTo>
                    <a:pt x="281" y="437"/>
                    <a:pt x="156" y="437"/>
                    <a:pt x="94" y="375"/>
                  </a:cubicBezTo>
                  <a:cubicBezTo>
                    <a:pt x="0" y="281"/>
                    <a:pt x="0" y="156"/>
                    <a:pt x="94" y="93"/>
                  </a:cubicBezTo>
                  <a:cubicBezTo>
                    <a:pt x="156" y="0"/>
                    <a:pt x="281" y="0"/>
                    <a:pt x="375" y="9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1" name="Freeform 32"/>
            <p:cNvSpPr>
              <a:spLocks noChangeArrowheads="1"/>
            </p:cNvSpPr>
            <p:nvPr/>
          </p:nvSpPr>
          <p:spPr bwMode="auto">
            <a:xfrm>
              <a:off x="9171782" y="2891596"/>
              <a:ext cx="146510" cy="145044"/>
            </a:xfrm>
            <a:custGeom>
              <a:avLst/>
              <a:gdLst>
                <a:gd name="T0" fmla="*/ 344 w 439"/>
                <a:gd name="T1" fmla="*/ 375 h 438"/>
                <a:gd name="T2" fmla="*/ 344 w 439"/>
                <a:gd name="T3" fmla="*/ 375 h 438"/>
                <a:gd name="T4" fmla="*/ 63 w 439"/>
                <a:gd name="T5" fmla="*/ 375 h 438"/>
                <a:gd name="T6" fmla="*/ 63 w 439"/>
                <a:gd name="T7" fmla="*/ 93 h 438"/>
                <a:gd name="T8" fmla="*/ 344 w 439"/>
                <a:gd name="T9" fmla="*/ 93 h 438"/>
                <a:gd name="T10" fmla="*/ 344 w 439"/>
                <a:gd name="T11" fmla="*/ 375 h 438"/>
              </a:gdLst>
              <a:ahLst/>
              <a:cxnLst>
                <a:cxn ang="0">
                  <a:pos x="T0" y="T1"/>
                </a:cxn>
                <a:cxn ang="0">
                  <a:pos x="T2" y="T3"/>
                </a:cxn>
                <a:cxn ang="0">
                  <a:pos x="T4" y="T5"/>
                </a:cxn>
                <a:cxn ang="0">
                  <a:pos x="T6" y="T7"/>
                </a:cxn>
                <a:cxn ang="0">
                  <a:pos x="T8" y="T9"/>
                </a:cxn>
                <a:cxn ang="0">
                  <a:pos x="T10" y="T11"/>
                </a:cxn>
              </a:cxnLst>
              <a:rect l="0" t="0" r="r" b="b"/>
              <a:pathLst>
                <a:path w="439" h="438">
                  <a:moveTo>
                    <a:pt x="344" y="375"/>
                  </a:moveTo>
                  <a:lnTo>
                    <a:pt x="344" y="375"/>
                  </a:lnTo>
                  <a:cubicBezTo>
                    <a:pt x="281" y="437"/>
                    <a:pt x="156" y="437"/>
                    <a:pt x="63" y="375"/>
                  </a:cubicBezTo>
                  <a:cubicBezTo>
                    <a:pt x="0" y="281"/>
                    <a:pt x="0" y="156"/>
                    <a:pt x="63" y="93"/>
                  </a:cubicBezTo>
                  <a:cubicBezTo>
                    <a:pt x="156" y="0"/>
                    <a:pt x="281" y="0"/>
                    <a:pt x="344" y="93"/>
                  </a:cubicBezTo>
                  <a:cubicBezTo>
                    <a:pt x="438" y="156"/>
                    <a:pt x="438" y="281"/>
                    <a:pt x="344" y="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2" name="Freeform 33"/>
            <p:cNvSpPr>
              <a:spLocks noChangeArrowheads="1"/>
            </p:cNvSpPr>
            <p:nvPr/>
          </p:nvSpPr>
          <p:spPr bwMode="auto">
            <a:xfrm>
              <a:off x="10863973" y="4594043"/>
              <a:ext cx="145045" cy="145044"/>
            </a:xfrm>
            <a:custGeom>
              <a:avLst/>
              <a:gdLst>
                <a:gd name="T0" fmla="*/ 375 w 438"/>
                <a:gd name="T1" fmla="*/ 344 h 438"/>
                <a:gd name="T2" fmla="*/ 375 w 438"/>
                <a:gd name="T3" fmla="*/ 344 h 438"/>
                <a:gd name="T4" fmla="*/ 94 w 438"/>
                <a:gd name="T5" fmla="*/ 344 h 438"/>
                <a:gd name="T6" fmla="*/ 94 w 438"/>
                <a:gd name="T7" fmla="*/ 62 h 438"/>
                <a:gd name="T8" fmla="*/ 375 w 438"/>
                <a:gd name="T9" fmla="*/ 62 h 438"/>
                <a:gd name="T10" fmla="*/ 375 w 438"/>
                <a:gd name="T11" fmla="*/ 344 h 438"/>
              </a:gdLst>
              <a:ahLst/>
              <a:cxnLst>
                <a:cxn ang="0">
                  <a:pos x="T0" y="T1"/>
                </a:cxn>
                <a:cxn ang="0">
                  <a:pos x="T2" y="T3"/>
                </a:cxn>
                <a:cxn ang="0">
                  <a:pos x="T4" y="T5"/>
                </a:cxn>
                <a:cxn ang="0">
                  <a:pos x="T6" y="T7"/>
                </a:cxn>
                <a:cxn ang="0">
                  <a:pos x="T8" y="T9"/>
                </a:cxn>
                <a:cxn ang="0">
                  <a:pos x="T10" y="T11"/>
                </a:cxn>
              </a:cxnLst>
              <a:rect l="0" t="0" r="r" b="b"/>
              <a:pathLst>
                <a:path w="438" h="438">
                  <a:moveTo>
                    <a:pt x="375" y="344"/>
                  </a:moveTo>
                  <a:lnTo>
                    <a:pt x="375" y="344"/>
                  </a:lnTo>
                  <a:cubicBezTo>
                    <a:pt x="281" y="437"/>
                    <a:pt x="156" y="437"/>
                    <a:pt x="94" y="344"/>
                  </a:cubicBezTo>
                  <a:cubicBezTo>
                    <a:pt x="0" y="281"/>
                    <a:pt x="0" y="156"/>
                    <a:pt x="94" y="62"/>
                  </a:cubicBezTo>
                  <a:cubicBezTo>
                    <a:pt x="156" y="0"/>
                    <a:pt x="281" y="0"/>
                    <a:pt x="375" y="62"/>
                  </a:cubicBezTo>
                  <a:cubicBezTo>
                    <a:pt x="437" y="156"/>
                    <a:pt x="437" y="281"/>
                    <a:pt x="375" y="34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3" name="Freeform 34"/>
            <p:cNvSpPr>
              <a:spLocks noChangeArrowheads="1"/>
            </p:cNvSpPr>
            <p:nvPr/>
          </p:nvSpPr>
          <p:spPr bwMode="auto">
            <a:xfrm>
              <a:off x="10480116" y="2632273"/>
              <a:ext cx="145045" cy="155301"/>
            </a:xfrm>
            <a:custGeom>
              <a:avLst/>
              <a:gdLst>
                <a:gd name="T0" fmla="*/ 281 w 438"/>
                <a:gd name="T1" fmla="*/ 31 h 469"/>
                <a:gd name="T2" fmla="*/ 281 w 438"/>
                <a:gd name="T3" fmla="*/ 31 h 469"/>
                <a:gd name="T4" fmla="*/ 406 w 438"/>
                <a:gd name="T5" fmla="*/ 312 h 469"/>
                <a:gd name="T6" fmla="*/ 125 w 438"/>
                <a:gd name="T7" fmla="*/ 406 h 469"/>
                <a:gd name="T8" fmla="*/ 31 w 438"/>
                <a:gd name="T9" fmla="*/ 156 h 469"/>
                <a:gd name="T10" fmla="*/ 281 w 438"/>
                <a:gd name="T11" fmla="*/ 31 h 469"/>
              </a:gdLst>
              <a:ahLst/>
              <a:cxnLst>
                <a:cxn ang="0">
                  <a:pos x="T0" y="T1"/>
                </a:cxn>
                <a:cxn ang="0">
                  <a:pos x="T2" y="T3"/>
                </a:cxn>
                <a:cxn ang="0">
                  <a:pos x="T4" y="T5"/>
                </a:cxn>
                <a:cxn ang="0">
                  <a:pos x="T6" y="T7"/>
                </a:cxn>
                <a:cxn ang="0">
                  <a:pos x="T8" y="T9"/>
                </a:cxn>
                <a:cxn ang="0">
                  <a:pos x="T10" y="T11"/>
                </a:cxn>
              </a:cxnLst>
              <a:rect l="0" t="0" r="r" b="b"/>
              <a:pathLst>
                <a:path w="438" h="469">
                  <a:moveTo>
                    <a:pt x="281" y="31"/>
                  </a:moveTo>
                  <a:lnTo>
                    <a:pt x="281" y="31"/>
                  </a:lnTo>
                  <a:cubicBezTo>
                    <a:pt x="375" y="93"/>
                    <a:pt x="437" y="187"/>
                    <a:pt x="406" y="312"/>
                  </a:cubicBezTo>
                  <a:cubicBezTo>
                    <a:pt x="343" y="406"/>
                    <a:pt x="250" y="468"/>
                    <a:pt x="125" y="406"/>
                  </a:cubicBezTo>
                  <a:cubicBezTo>
                    <a:pt x="31" y="375"/>
                    <a:pt x="0" y="250"/>
                    <a:pt x="31" y="156"/>
                  </a:cubicBezTo>
                  <a:cubicBezTo>
                    <a:pt x="62" y="62"/>
                    <a:pt x="187" y="0"/>
                    <a:pt x="281" y="31"/>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4" name="Freeform 35"/>
            <p:cNvSpPr>
              <a:spLocks noChangeArrowheads="1"/>
            </p:cNvSpPr>
            <p:nvPr/>
          </p:nvSpPr>
          <p:spPr bwMode="auto">
            <a:xfrm>
              <a:off x="8902203" y="3287173"/>
              <a:ext cx="155301" cy="146510"/>
            </a:xfrm>
            <a:custGeom>
              <a:avLst/>
              <a:gdLst>
                <a:gd name="T0" fmla="*/ 437 w 469"/>
                <a:gd name="T1" fmla="*/ 282 h 439"/>
                <a:gd name="T2" fmla="*/ 437 w 469"/>
                <a:gd name="T3" fmla="*/ 282 h 439"/>
                <a:gd name="T4" fmla="*/ 156 w 469"/>
                <a:gd name="T5" fmla="*/ 407 h 439"/>
                <a:gd name="T6" fmla="*/ 62 w 469"/>
                <a:gd name="T7" fmla="*/ 125 h 439"/>
                <a:gd name="T8" fmla="*/ 312 w 469"/>
                <a:gd name="T9" fmla="*/ 32 h 439"/>
                <a:gd name="T10" fmla="*/ 437 w 469"/>
                <a:gd name="T11" fmla="*/ 282 h 439"/>
              </a:gdLst>
              <a:ahLst/>
              <a:cxnLst>
                <a:cxn ang="0">
                  <a:pos x="T0" y="T1"/>
                </a:cxn>
                <a:cxn ang="0">
                  <a:pos x="T2" y="T3"/>
                </a:cxn>
                <a:cxn ang="0">
                  <a:pos x="T4" y="T5"/>
                </a:cxn>
                <a:cxn ang="0">
                  <a:pos x="T6" y="T7"/>
                </a:cxn>
                <a:cxn ang="0">
                  <a:pos x="T8" y="T9"/>
                </a:cxn>
                <a:cxn ang="0">
                  <a:pos x="T10" y="T11"/>
                </a:cxn>
              </a:cxnLst>
              <a:rect l="0" t="0" r="r" b="b"/>
              <a:pathLst>
                <a:path w="469" h="439">
                  <a:moveTo>
                    <a:pt x="437" y="282"/>
                  </a:moveTo>
                  <a:lnTo>
                    <a:pt x="437" y="282"/>
                  </a:lnTo>
                  <a:cubicBezTo>
                    <a:pt x="375" y="407"/>
                    <a:pt x="250" y="438"/>
                    <a:pt x="156" y="407"/>
                  </a:cubicBezTo>
                  <a:cubicBezTo>
                    <a:pt x="62" y="344"/>
                    <a:pt x="0" y="250"/>
                    <a:pt x="62" y="125"/>
                  </a:cubicBezTo>
                  <a:cubicBezTo>
                    <a:pt x="93" y="32"/>
                    <a:pt x="218" y="0"/>
                    <a:pt x="312" y="32"/>
                  </a:cubicBezTo>
                  <a:cubicBezTo>
                    <a:pt x="406" y="63"/>
                    <a:pt x="468" y="188"/>
                    <a:pt x="437" y="282"/>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5" name="Freeform 36"/>
            <p:cNvSpPr>
              <a:spLocks noChangeArrowheads="1"/>
            </p:cNvSpPr>
            <p:nvPr/>
          </p:nvSpPr>
          <p:spPr bwMode="auto">
            <a:xfrm>
              <a:off x="11123296" y="4199930"/>
              <a:ext cx="156765" cy="156766"/>
            </a:xfrm>
            <a:custGeom>
              <a:avLst/>
              <a:gdLst>
                <a:gd name="T0" fmla="*/ 406 w 470"/>
                <a:gd name="T1" fmla="*/ 313 h 470"/>
                <a:gd name="T2" fmla="*/ 406 w 470"/>
                <a:gd name="T3" fmla="*/ 313 h 470"/>
                <a:gd name="T4" fmla="*/ 156 w 470"/>
                <a:gd name="T5" fmla="*/ 407 h 470"/>
                <a:gd name="T6" fmla="*/ 31 w 470"/>
                <a:gd name="T7" fmla="*/ 157 h 470"/>
                <a:gd name="T8" fmla="*/ 313 w 470"/>
                <a:gd name="T9" fmla="*/ 32 h 470"/>
                <a:gd name="T10" fmla="*/ 406 w 470"/>
                <a:gd name="T11" fmla="*/ 313 h 470"/>
              </a:gdLst>
              <a:ahLst/>
              <a:cxnLst>
                <a:cxn ang="0">
                  <a:pos x="T0" y="T1"/>
                </a:cxn>
                <a:cxn ang="0">
                  <a:pos x="T2" y="T3"/>
                </a:cxn>
                <a:cxn ang="0">
                  <a:pos x="T4" y="T5"/>
                </a:cxn>
                <a:cxn ang="0">
                  <a:pos x="T6" y="T7"/>
                </a:cxn>
                <a:cxn ang="0">
                  <a:pos x="T8" y="T9"/>
                </a:cxn>
                <a:cxn ang="0">
                  <a:pos x="T10" y="T11"/>
                </a:cxn>
              </a:cxnLst>
              <a:rect l="0" t="0" r="r" b="b"/>
              <a:pathLst>
                <a:path w="470" h="470">
                  <a:moveTo>
                    <a:pt x="406" y="313"/>
                  </a:moveTo>
                  <a:lnTo>
                    <a:pt x="406" y="313"/>
                  </a:lnTo>
                  <a:cubicBezTo>
                    <a:pt x="375" y="407"/>
                    <a:pt x="250" y="469"/>
                    <a:pt x="156" y="407"/>
                  </a:cubicBezTo>
                  <a:cubicBezTo>
                    <a:pt x="63" y="375"/>
                    <a:pt x="0" y="250"/>
                    <a:pt x="31" y="157"/>
                  </a:cubicBezTo>
                  <a:cubicBezTo>
                    <a:pt x="94" y="63"/>
                    <a:pt x="219" y="0"/>
                    <a:pt x="313" y="32"/>
                  </a:cubicBezTo>
                  <a:cubicBezTo>
                    <a:pt x="406" y="94"/>
                    <a:pt x="469" y="219"/>
                    <a:pt x="406" y="31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6" name="Freeform 37"/>
            <p:cNvSpPr>
              <a:spLocks noChangeArrowheads="1"/>
            </p:cNvSpPr>
            <p:nvPr/>
          </p:nvSpPr>
          <p:spPr bwMode="auto">
            <a:xfrm>
              <a:off x="11123296" y="3287173"/>
              <a:ext cx="156765" cy="146510"/>
            </a:xfrm>
            <a:custGeom>
              <a:avLst/>
              <a:gdLst>
                <a:gd name="T0" fmla="*/ 406 w 470"/>
                <a:gd name="T1" fmla="*/ 125 h 439"/>
                <a:gd name="T2" fmla="*/ 406 w 470"/>
                <a:gd name="T3" fmla="*/ 125 h 439"/>
                <a:gd name="T4" fmla="*/ 313 w 470"/>
                <a:gd name="T5" fmla="*/ 407 h 439"/>
                <a:gd name="T6" fmla="*/ 31 w 470"/>
                <a:gd name="T7" fmla="*/ 282 h 439"/>
                <a:gd name="T8" fmla="*/ 156 w 470"/>
                <a:gd name="T9" fmla="*/ 32 h 439"/>
                <a:gd name="T10" fmla="*/ 406 w 470"/>
                <a:gd name="T11" fmla="*/ 125 h 439"/>
              </a:gdLst>
              <a:ahLst/>
              <a:cxnLst>
                <a:cxn ang="0">
                  <a:pos x="T0" y="T1"/>
                </a:cxn>
                <a:cxn ang="0">
                  <a:pos x="T2" y="T3"/>
                </a:cxn>
                <a:cxn ang="0">
                  <a:pos x="T4" y="T5"/>
                </a:cxn>
                <a:cxn ang="0">
                  <a:pos x="T6" y="T7"/>
                </a:cxn>
                <a:cxn ang="0">
                  <a:pos x="T8" y="T9"/>
                </a:cxn>
                <a:cxn ang="0">
                  <a:pos x="T10" y="T11"/>
                </a:cxn>
              </a:cxnLst>
              <a:rect l="0" t="0" r="r" b="b"/>
              <a:pathLst>
                <a:path w="470" h="439">
                  <a:moveTo>
                    <a:pt x="406" y="125"/>
                  </a:moveTo>
                  <a:lnTo>
                    <a:pt x="406" y="125"/>
                  </a:lnTo>
                  <a:cubicBezTo>
                    <a:pt x="469" y="250"/>
                    <a:pt x="406" y="344"/>
                    <a:pt x="313" y="407"/>
                  </a:cubicBezTo>
                  <a:cubicBezTo>
                    <a:pt x="219" y="438"/>
                    <a:pt x="94" y="407"/>
                    <a:pt x="31" y="282"/>
                  </a:cubicBezTo>
                  <a:cubicBezTo>
                    <a:pt x="0" y="188"/>
                    <a:pt x="63" y="63"/>
                    <a:pt x="156" y="32"/>
                  </a:cubicBezTo>
                  <a:cubicBezTo>
                    <a:pt x="250" y="0"/>
                    <a:pt x="375" y="32"/>
                    <a:pt x="406" y="12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7" name="Freeform 38"/>
            <p:cNvSpPr>
              <a:spLocks noChangeArrowheads="1"/>
            </p:cNvSpPr>
            <p:nvPr/>
          </p:nvSpPr>
          <p:spPr bwMode="auto">
            <a:xfrm>
              <a:off x="9555638" y="2632273"/>
              <a:ext cx="146510" cy="155301"/>
            </a:xfrm>
            <a:custGeom>
              <a:avLst/>
              <a:gdLst>
                <a:gd name="T0" fmla="*/ 313 w 439"/>
                <a:gd name="T1" fmla="*/ 406 h 469"/>
                <a:gd name="T2" fmla="*/ 313 w 439"/>
                <a:gd name="T3" fmla="*/ 406 h 469"/>
                <a:gd name="T4" fmla="*/ 32 w 439"/>
                <a:gd name="T5" fmla="*/ 312 h 469"/>
                <a:gd name="T6" fmla="*/ 157 w 439"/>
                <a:gd name="T7" fmla="*/ 31 h 469"/>
                <a:gd name="T8" fmla="*/ 406 w 439"/>
                <a:gd name="T9" fmla="*/ 156 h 469"/>
                <a:gd name="T10" fmla="*/ 313 w 439"/>
                <a:gd name="T11" fmla="*/ 406 h 469"/>
              </a:gdLst>
              <a:ahLst/>
              <a:cxnLst>
                <a:cxn ang="0">
                  <a:pos x="T0" y="T1"/>
                </a:cxn>
                <a:cxn ang="0">
                  <a:pos x="T2" y="T3"/>
                </a:cxn>
                <a:cxn ang="0">
                  <a:pos x="T4" y="T5"/>
                </a:cxn>
                <a:cxn ang="0">
                  <a:pos x="T6" y="T7"/>
                </a:cxn>
                <a:cxn ang="0">
                  <a:pos x="T8" y="T9"/>
                </a:cxn>
                <a:cxn ang="0">
                  <a:pos x="T10" y="T11"/>
                </a:cxn>
              </a:cxnLst>
              <a:rect l="0" t="0" r="r" b="b"/>
              <a:pathLst>
                <a:path w="439" h="469">
                  <a:moveTo>
                    <a:pt x="313" y="406"/>
                  </a:moveTo>
                  <a:lnTo>
                    <a:pt x="313" y="406"/>
                  </a:lnTo>
                  <a:cubicBezTo>
                    <a:pt x="188" y="468"/>
                    <a:pt x="94" y="406"/>
                    <a:pt x="32" y="312"/>
                  </a:cubicBezTo>
                  <a:cubicBezTo>
                    <a:pt x="0" y="187"/>
                    <a:pt x="63" y="93"/>
                    <a:pt x="157" y="31"/>
                  </a:cubicBezTo>
                  <a:cubicBezTo>
                    <a:pt x="250" y="0"/>
                    <a:pt x="375" y="62"/>
                    <a:pt x="406" y="156"/>
                  </a:cubicBezTo>
                  <a:cubicBezTo>
                    <a:pt x="438" y="250"/>
                    <a:pt x="406" y="375"/>
                    <a:pt x="313" y="40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8" name="Freeform 39"/>
            <p:cNvSpPr>
              <a:spLocks noChangeArrowheads="1"/>
            </p:cNvSpPr>
            <p:nvPr/>
          </p:nvSpPr>
          <p:spPr bwMode="auto">
            <a:xfrm>
              <a:off x="10480116" y="4853365"/>
              <a:ext cx="145045" cy="146510"/>
            </a:xfrm>
            <a:custGeom>
              <a:avLst/>
              <a:gdLst>
                <a:gd name="T0" fmla="*/ 281 w 438"/>
                <a:gd name="T1" fmla="*/ 406 h 439"/>
                <a:gd name="T2" fmla="*/ 281 w 438"/>
                <a:gd name="T3" fmla="*/ 406 h 439"/>
                <a:gd name="T4" fmla="*/ 31 w 438"/>
                <a:gd name="T5" fmla="*/ 281 h 439"/>
                <a:gd name="T6" fmla="*/ 125 w 438"/>
                <a:gd name="T7" fmla="*/ 31 h 439"/>
                <a:gd name="T8" fmla="*/ 406 w 438"/>
                <a:gd name="T9" fmla="*/ 156 h 439"/>
                <a:gd name="T10" fmla="*/ 281 w 438"/>
                <a:gd name="T11" fmla="*/ 406 h 439"/>
              </a:gdLst>
              <a:ahLst/>
              <a:cxnLst>
                <a:cxn ang="0">
                  <a:pos x="T0" y="T1"/>
                </a:cxn>
                <a:cxn ang="0">
                  <a:pos x="T2" y="T3"/>
                </a:cxn>
                <a:cxn ang="0">
                  <a:pos x="T4" y="T5"/>
                </a:cxn>
                <a:cxn ang="0">
                  <a:pos x="T6" y="T7"/>
                </a:cxn>
                <a:cxn ang="0">
                  <a:pos x="T8" y="T9"/>
                </a:cxn>
                <a:cxn ang="0">
                  <a:pos x="T10" y="T11"/>
                </a:cxn>
              </a:cxnLst>
              <a:rect l="0" t="0" r="r" b="b"/>
              <a:pathLst>
                <a:path w="438" h="439">
                  <a:moveTo>
                    <a:pt x="281" y="406"/>
                  </a:moveTo>
                  <a:lnTo>
                    <a:pt x="281" y="406"/>
                  </a:lnTo>
                  <a:cubicBezTo>
                    <a:pt x="187" y="438"/>
                    <a:pt x="62" y="406"/>
                    <a:pt x="31" y="281"/>
                  </a:cubicBezTo>
                  <a:cubicBezTo>
                    <a:pt x="0" y="188"/>
                    <a:pt x="31" y="63"/>
                    <a:pt x="125" y="31"/>
                  </a:cubicBezTo>
                  <a:cubicBezTo>
                    <a:pt x="250" y="0"/>
                    <a:pt x="343" y="31"/>
                    <a:pt x="406" y="156"/>
                  </a:cubicBezTo>
                  <a:cubicBezTo>
                    <a:pt x="437" y="250"/>
                    <a:pt x="375" y="344"/>
                    <a:pt x="281" y="40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9" name="Freeform 40"/>
            <p:cNvSpPr>
              <a:spLocks noChangeArrowheads="1"/>
            </p:cNvSpPr>
            <p:nvPr/>
          </p:nvSpPr>
          <p:spPr bwMode="auto">
            <a:xfrm>
              <a:off x="10251561" y="4926620"/>
              <a:ext cx="146510" cy="134789"/>
            </a:xfrm>
            <a:custGeom>
              <a:avLst/>
              <a:gdLst>
                <a:gd name="T0" fmla="*/ 188 w 439"/>
                <a:gd name="T1" fmla="*/ 0 h 407"/>
                <a:gd name="T2" fmla="*/ 188 w 439"/>
                <a:gd name="T3" fmla="*/ 0 h 407"/>
                <a:gd name="T4" fmla="*/ 406 w 439"/>
                <a:gd name="T5" fmla="*/ 156 h 407"/>
                <a:gd name="T6" fmla="*/ 250 w 439"/>
                <a:gd name="T7" fmla="*/ 406 h 407"/>
                <a:gd name="T8" fmla="*/ 31 w 439"/>
                <a:gd name="T9" fmla="*/ 250 h 407"/>
                <a:gd name="T10" fmla="*/ 188 w 439"/>
                <a:gd name="T11" fmla="*/ 0 h 407"/>
              </a:gdLst>
              <a:ahLst/>
              <a:cxnLst>
                <a:cxn ang="0">
                  <a:pos x="T0" y="T1"/>
                </a:cxn>
                <a:cxn ang="0">
                  <a:pos x="T2" y="T3"/>
                </a:cxn>
                <a:cxn ang="0">
                  <a:pos x="T4" y="T5"/>
                </a:cxn>
                <a:cxn ang="0">
                  <a:pos x="T6" y="T7"/>
                </a:cxn>
                <a:cxn ang="0">
                  <a:pos x="T8" y="T9"/>
                </a:cxn>
                <a:cxn ang="0">
                  <a:pos x="T10" y="T11"/>
                </a:cxn>
              </a:cxnLst>
              <a:rect l="0" t="0" r="r" b="b"/>
              <a:pathLst>
                <a:path w="439" h="407">
                  <a:moveTo>
                    <a:pt x="188" y="0"/>
                  </a:moveTo>
                  <a:lnTo>
                    <a:pt x="188" y="0"/>
                  </a:lnTo>
                  <a:cubicBezTo>
                    <a:pt x="281" y="0"/>
                    <a:pt x="406" y="62"/>
                    <a:pt x="406" y="156"/>
                  </a:cubicBezTo>
                  <a:cubicBezTo>
                    <a:pt x="438" y="281"/>
                    <a:pt x="375" y="375"/>
                    <a:pt x="250" y="406"/>
                  </a:cubicBezTo>
                  <a:cubicBezTo>
                    <a:pt x="156" y="406"/>
                    <a:pt x="31" y="344"/>
                    <a:pt x="31" y="250"/>
                  </a:cubicBezTo>
                  <a:cubicBezTo>
                    <a:pt x="0" y="125"/>
                    <a:pt x="63" y="31"/>
                    <a:pt x="188"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0" name="Freeform 41"/>
            <p:cNvSpPr>
              <a:spLocks noChangeArrowheads="1"/>
            </p:cNvSpPr>
            <p:nvPr/>
          </p:nvSpPr>
          <p:spPr bwMode="auto">
            <a:xfrm>
              <a:off x="9784194" y="2570739"/>
              <a:ext cx="145045" cy="146510"/>
            </a:xfrm>
            <a:custGeom>
              <a:avLst/>
              <a:gdLst>
                <a:gd name="T0" fmla="*/ 187 w 438"/>
                <a:gd name="T1" fmla="*/ 0 h 439"/>
                <a:gd name="T2" fmla="*/ 187 w 438"/>
                <a:gd name="T3" fmla="*/ 0 h 439"/>
                <a:gd name="T4" fmla="*/ 406 w 438"/>
                <a:gd name="T5" fmla="*/ 156 h 439"/>
                <a:gd name="T6" fmla="*/ 250 w 438"/>
                <a:gd name="T7" fmla="*/ 406 h 439"/>
                <a:gd name="T8" fmla="*/ 31 w 438"/>
                <a:gd name="T9" fmla="*/ 250 h 439"/>
                <a:gd name="T10" fmla="*/ 187 w 438"/>
                <a:gd name="T11" fmla="*/ 0 h 439"/>
              </a:gdLst>
              <a:ahLst/>
              <a:cxnLst>
                <a:cxn ang="0">
                  <a:pos x="T0" y="T1"/>
                </a:cxn>
                <a:cxn ang="0">
                  <a:pos x="T2" y="T3"/>
                </a:cxn>
                <a:cxn ang="0">
                  <a:pos x="T4" y="T5"/>
                </a:cxn>
                <a:cxn ang="0">
                  <a:pos x="T6" y="T7"/>
                </a:cxn>
                <a:cxn ang="0">
                  <a:pos x="T8" y="T9"/>
                </a:cxn>
                <a:cxn ang="0">
                  <a:pos x="T10" y="T11"/>
                </a:cxn>
              </a:cxnLst>
              <a:rect l="0" t="0" r="r" b="b"/>
              <a:pathLst>
                <a:path w="438" h="439">
                  <a:moveTo>
                    <a:pt x="187" y="0"/>
                  </a:moveTo>
                  <a:lnTo>
                    <a:pt x="187" y="0"/>
                  </a:lnTo>
                  <a:cubicBezTo>
                    <a:pt x="281" y="0"/>
                    <a:pt x="375" y="63"/>
                    <a:pt x="406" y="156"/>
                  </a:cubicBezTo>
                  <a:cubicBezTo>
                    <a:pt x="437" y="281"/>
                    <a:pt x="375" y="375"/>
                    <a:pt x="250" y="406"/>
                  </a:cubicBezTo>
                  <a:cubicBezTo>
                    <a:pt x="156" y="438"/>
                    <a:pt x="31" y="344"/>
                    <a:pt x="31" y="250"/>
                  </a:cubicBezTo>
                  <a:cubicBezTo>
                    <a:pt x="0" y="125"/>
                    <a:pt x="62" y="31"/>
                    <a:pt x="187"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1" name="Freeform 42"/>
            <p:cNvSpPr>
              <a:spLocks noChangeArrowheads="1"/>
            </p:cNvSpPr>
            <p:nvPr/>
          </p:nvSpPr>
          <p:spPr bwMode="auto">
            <a:xfrm>
              <a:off x="11196551" y="3515729"/>
              <a:ext cx="145045" cy="134789"/>
            </a:xfrm>
            <a:custGeom>
              <a:avLst/>
              <a:gdLst>
                <a:gd name="T0" fmla="*/ 406 w 438"/>
                <a:gd name="T1" fmla="*/ 156 h 407"/>
                <a:gd name="T2" fmla="*/ 406 w 438"/>
                <a:gd name="T3" fmla="*/ 156 h 407"/>
                <a:gd name="T4" fmla="*/ 250 w 438"/>
                <a:gd name="T5" fmla="*/ 406 h 407"/>
                <a:gd name="T6" fmla="*/ 31 w 438"/>
                <a:gd name="T7" fmla="*/ 250 h 407"/>
                <a:gd name="T8" fmla="*/ 187 w 438"/>
                <a:gd name="T9" fmla="*/ 0 h 407"/>
                <a:gd name="T10" fmla="*/ 406 w 438"/>
                <a:gd name="T11" fmla="*/ 156 h 407"/>
              </a:gdLst>
              <a:ahLst/>
              <a:cxnLst>
                <a:cxn ang="0">
                  <a:pos x="T0" y="T1"/>
                </a:cxn>
                <a:cxn ang="0">
                  <a:pos x="T2" y="T3"/>
                </a:cxn>
                <a:cxn ang="0">
                  <a:pos x="T4" y="T5"/>
                </a:cxn>
                <a:cxn ang="0">
                  <a:pos x="T6" y="T7"/>
                </a:cxn>
                <a:cxn ang="0">
                  <a:pos x="T8" y="T9"/>
                </a:cxn>
                <a:cxn ang="0">
                  <a:pos x="T10" y="T11"/>
                </a:cxn>
              </a:cxnLst>
              <a:rect l="0" t="0" r="r" b="b"/>
              <a:pathLst>
                <a:path w="438" h="407">
                  <a:moveTo>
                    <a:pt x="406" y="156"/>
                  </a:moveTo>
                  <a:lnTo>
                    <a:pt x="406" y="156"/>
                  </a:lnTo>
                  <a:cubicBezTo>
                    <a:pt x="437" y="281"/>
                    <a:pt x="375" y="375"/>
                    <a:pt x="250" y="406"/>
                  </a:cubicBezTo>
                  <a:cubicBezTo>
                    <a:pt x="156" y="406"/>
                    <a:pt x="31" y="344"/>
                    <a:pt x="31" y="250"/>
                  </a:cubicBezTo>
                  <a:cubicBezTo>
                    <a:pt x="0" y="125"/>
                    <a:pt x="62" y="31"/>
                    <a:pt x="187" y="0"/>
                  </a:cubicBezTo>
                  <a:cubicBezTo>
                    <a:pt x="281" y="0"/>
                    <a:pt x="375" y="62"/>
                    <a:pt x="406" y="15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2" name="Freeform 43"/>
            <p:cNvSpPr>
              <a:spLocks noChangeArrowheads="1"/>
            </p:cNvSpPr>
            <p:nvPr/>
          </p:nvSpPr>
          <p:spPr bwMode="auto">
            <a:xfrm>
              <a:off x="10677905" y="2746551"/>
              <a:ext cx="156765" cy="146510"/>
            </a:xfrm>
            <a:custGeom>
              <a:avLst/>
              <a:gdLst>
                <a:gd name="T0" fmla="*/ 344 w 470"/>
                <a:gd name="T1" fmla="*/ 63 h 439"/>
                <a:gd name="T2" fmla="*/ 344 w 470"/>
                <a:gd name="T3" fmla="*/ 63 h 439"/>
                <a:gd name="T4" fmla="*/ 407 w 470"/>
                <a:gd name="T5" fmla="*/ 313 h 439"/>
                <a:gd name="T6" fmla="*/ 125 w 470"/>
                <a:gd name="T7" fmla="*/ 375 h 439"/>
                <a:gd name="T8" fmla="*/ 63 w 470"/>
                <a:gd name="T9" fmla="*/ 94 h 439"/>
                <a:gd name="T10" fmla="*/ 344 w 470"/>
                <a:gd name="T11" fmla="*/ 63 h 439"/>
              </a:gdLst>
              <a:ahLst/>
              <a:cxnLst>
                <a:cxn ang="0">
                  <a:pos x="T0" y="T1"/>
                </a:cxn>
                <a:cxn ang="0">
                  <a:pos x="T2" y="T3"/>
                </a:cxn>
                <a:cxn ang="0">
                  <a:pos x="T4" y="T5"/>
                </a:cxn>
                <a:cxn ang="0">
                  <a:pos x="T6" y="T7"/>
                </a:cxn>
                <a:cxn ang="0">
                  <a:pos x="T8" y="T9"/>
                </a:cxn>
                <a:cxn ang="0">
                  <a:pos x="T10" y="T11"/>
                </a:cxn>
              </a:cxnLst>
              <a:rect l="0" t="0" r="r" b="b"/>
              <a:pathLst>
                <a:path w="470" h="439">
                  <a:moveTo>
                    <a:pt x="344" y="63"/>
                  </a:moveTo>
                  <a:lnTo>
                    <a:pt x="344" y="63"/>
                  </a:lnTo>
                  <a:cubicBezTo>
                    <a:pt x="438" y="125"/>
                    <a:pt x="469" y="250"/>
                    <a:pt x="407" y="313"/>
                  </a:cubicBezTo>
                  <a:cubicBezTo>
                    <a:pt x="344" y="407"/>
                    <a:pt x="219" y="438"/>
                    <a:pt x="125" y="375"/>
                  </a:cubicBezTo>
                  <a:cubicBezTo>
                    <a:pt x="32" y="313"/>
                    <a:pt x="0" y="188"/>
                    <a:pt x="63" y="94"/>
                  </a:cubicBezTo>
                  <a:cubicBezTo>
                    <a:pt x="125" y="0"/>
                    <a:pt x="250" y="0"/>
                    <a:pt x="344" y="6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3" name="Freeform 44"/>
            <p:cNvSpPr>
              <a:spLocks noChangeArrowheads="1"/>
            </p:cNvSpPr>
            <p:nvPr/>
          </p:nvSpPr>
          <p:spPr bwMode="auto">
            <a:xfrm>
              <a:off x="9016481" y="3079129"/>
              <a:ext cx="156765" cy="146510"/>
            </a:xfrm>
            <a:custGeom>
              <a:avLst/>
              <a:gdLst>
                <a:gd name="T0" fmla="*/ 407 w 470"/>
                <a:gd name="T1" fmla="*/ 313 h 439"/>
                <a:gd name="T2" fmla="*/ 407 w 470"/>
                <a:gd name="T3" fmla="*/ 313 h 439"/>
                <a:gd name="T4" fmla="*/ 125 w 470"/>
                <a:gd name="T5" fmla="*/ 375 h 439"/>
                <a:gd name="T6" fmla="*/ 63 w 470"/>
                <a:gd name="T7" fmla="*/ 94 h 439"/>
                <a:gd name="T8" fmla="*/ 344 w 470"/>
                <a:gd name="T9" fmla="*/ 63 h 439"/>
                <a:gd name="T10" fmla="*/ 407 w 470"/>
                <a:gd name="T11" fmla="*/ 313 h 439"/>
              </a:gdLst>
              <a:ahLst/>
              <a:cxnLst>
                <a:cxn ang="0">
                  <a:pos x="T0" y="T1"/>
                </a:cxn>
                <a:cxn ang="0">
                  <a:pos x="T2" y="T3"/>
                </a:cxn>
                <a:cxn ang="0">
                  <a:pos x="T4" y="T5"/>
                </a:cxn>
                <a:cxn ang="0">
                  <a:pos x="T6" y="T7"/>
                </a:cxn>
                <a:cxn ang="0">
                  <a:pos x="T8" y="T9"/>
                </a:cxn>
                <a:cxn ang="0">
                  <a:pos x="T10" y="T11"/>
                </a:cxn>
              </a:cxnLst>
              <a:rect l="0" t="0" r="r" b="b"/>
              <a:pathLst>
                <a:path w="470" h="439">
                  <a:moveTo>
                    <a:pt x="407" y="313"/>
                  </a:moveTo>
                  <a:lnTo>
                    <a:pt x="407" y="313"/>
                  </a:lnTo>
                  <a:cubicBezTo>
                    <a:pt x="344" y="407"/>
                    <a:pt x="219" y="438"/>
                    <a:pt x="125" y="375"/>
                  </a:cubicBezTo>
                  <a:cubicBezTo>
                    <a:pt x="32" y="313"/>
                    <a:pt x="0" y="188"/>
                    <a:pt x="63" y="94"/>
                  </a:cubicBezTo>
                  <a:cubicBezTo>
                    <a:pt x="125" y="0"/>
                    <a:pt x="250" y="0"/>
                    <a:pt x="344" y="63"/>
                  </a:cubicBezTo>
                  <a:cubicBezTo>
                    <a:pt x="438" y="125"/>
                    <a:pt x="469" y="219"/>
                    <a:pt x="407" y="31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4" name="Freeform 45"/>
            <p:cNvSpPr>
              <a:spLocks noChangeArrowheads="1"/>
            </p:cNvSpPr>
            <p:nvPr/>
          </p:nvSpPr>
          <p:spPr bwMode="auto">
            <a:xfrm>
              <a:off x="11009018" y="4407975"/>
              <a:ext cx="156765" cy="156766"/>
            </a:xfrm>
            <a:custGeom>
              <a:avLst/>
              <a:gdLst>
                <a:gd name="T0" fmla="*/ 407 w 470"/>
                <a:gd name="T1" fmla="*/ 344 h 470"/>
                <a:gd name="T2" fmla="*/ 407 w 470"/>
                <a:gd name="T3" fmla="*/ 344 h 470"/>
                <a:gd name="T4" fmla="*/ 125 w 470"/>
                <a:gd name="T5" fmla="*/ 407 h 470"/>
                <a:gd name="T6" fmla="*/ 63 w 470"/>
                <a:gd name="T7" fmla="*/ 125 h 470"/>
                <a:gd name="T8" fmla="*/ 344 w 470"/>
                <a:gd name="T9" fmla="*/ 63 h 470"/>
                <a:gd name="T10" fmla="*/ 407 w 470"/>
                <a:gd name="T11" fmla="*/ 344 h 470"/>
              </a:gdLst>
              <a:ahLst/>
              <a:cxnLst>
                <a:cxn ang="0">
                  <a:pos x="T0" y="T1"/>
                </a:cxn>
                <a:cxn ang="0">
                  <a:pos x="T2" y="T3"/>
                </a:cxn>
                <a:cxn ang="0">
                  <a:pos x="T4" y="T5"/>
                </a:cxn>
                <a:cxn ang="0">
                  <a:pos x="T6" y="T7"/>
                </a:cxn>
                <a:cxn ang="0">
                  <a:pos x="T8" y="T9"/>
                </a:cxn>
                <a:cxn ang="0">
                  <a:pos x="T10" y="T11"/>
                </a:cxn>
              </a:cxnLst>
              <a:rect l="0" t="0" r="r" b="b"/>
              <a:pathLst>
                <a:path w="470" h="470">
                  <a:moveTo>
                    <a:pt x="407" y="344"/>
                  </a:moveTo>
                  <a:lnTo>
                    <a:pt x="407" y="344"/>
                  </a:lnTo>
                  <a:cubicBezTo>
                    <a:pt x="344" y="438"/>
                    <a:pt x="219" y="469"/>
                    <a:pt x="125" y="407"/>
                  </a:cubicBezTo>
                  <a:cubicBezTo>
                    <a:pt x="32" y="344"/>
                    <a:pt x="0" y="219"/>
                    <a:pt x="63" y="125"/>
                  </a:cubicBezTo>
                  <a:cubicBezTo>
                    <a:pt x="125" y="32"/>
                    <a:pt x="250" y="0"/>
                    <a:pt x="344" y="63"/>
                  </a:cubicBezTo>
                  <a:cubicBezTo>
                    <a:pt x="438" y="125"/>
                    <a:pt x="469" y="250"/>
                    <a:pt x="407" y="34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5" name="Freeform 46"/>
            <p:cNvSpPr>
              <a:spLocks noChangeArrowheads="1"/>
            </p:cNvSpPr>
            <p:nvPr/>
          </p:nvSpPr>
          <p:spPr bwMode="auto">
            <a:xfrm>
              <a:off x="10251561" y="2570739"/>
              <a:ext cx="146510" cy="146510"/>
            </a:xfrm>
            <a:custGeom>
              <a:avLst/>
              <a:gdLst>
                <a:gd name="T0" fmla="*/ 250 w 439"/>
                <a:gd name="T1" fmla="*/ 0 h 439"/>
                <a:gd name="T2" fmla="*/ 250 w 439"/>
                <a:gd name="T3" fmla="*/ 0 h 439"/>
                <a:gd name="T4" fmla="*/ 406 w 439"/>
                <a:gd name="T5" fmla="*/ 250 h 439"/>
                <a:gd name="T6" fmla="*/ 188 w 439"/>
                <a:gd name="T7" fmla="*/ 406 h 439"/>
                <a:gd name="T8" fmla="*/ 31 w 439"/>
                <a:gd name="T9" fmla="*/ 156 h 439"/>
                <a:gd name="T10" fmla="*/ 250 w 439"/>
                <a:gd name="T11" fmla="*/ 0 h 439"/>
              </a:gdLst>
              <a:ahLst/>
              <a:cxnLst>
                <a:cxn ang="0">
                  <a:pos x="T0" y="T1"/>
                </a:cxn>
                <a:cxn ang="0">
                  <a:pos x="T2" y="T3"/>
                </a:cxn>
                <a:cxn ang="0">
                  <a:pos x="T4" y="T5"/>
                </a:cxn>
                <a:cxn ang="0">
                  <a:pos x="T6" y="T7"/>
                </a:cxn>
                <a:cxn ang="0">
                  <a:pos x="T8" y="T9"/>
                </a:cxn>
                <a:cxn ang="0">
                  <a:pos x="T10" y="T11"/>
                </a:cxn>
              </a:cxnLst>
              <a:rect l="0" t="0" r="r" b="b"/>
              <a:pathLst>
                <a:path w="439" h="439">
                  <a:moveTo>
                    <a:pt x="250" y="0"/>
                  </a:moveTo>
                  <a:lnTo>
                    <a:pt x="250" y="0"/>
                  </a:lnTo>
                  <a:cubicBezTo>
                    <a:pt x="375" y="31"/>
                    <a:pt x="438" y="125"/>
                    <a:pt x="406" y="250"/>
                  </a:cubicBezTo>
                  <a:cubicBezTo>
                    <a:pt x="406" y="344"/>
                    <a:pt x="281" y="438"/>
                    <a:pt x="188" y="406"/>
                  </a:cubicBezTo>
                  <a:cubicBezTo>
                    <a:pt x="63" y="375"/>
                    <a:pt x="0" y="281"/>
                    <a:pt x="31" y="156"/>
                  </a:cubicBezTo>
                  <a:cubicBezTo>
                    <a:pt x="31" y="63"/>
                    <a:pt x="156" y="0"/>
                    <a:pt x="250"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6" name="Freeform 47"/>
            <p:cNvSpPr>
              <a:spLocks noChangeArrowheads="1"/>
            </p:cNvSpPr>
            <p:nvPr/>
          </p:nvSpPr>
          <p:spPr bwMode="auto">
            <a:xfrm>
              <a:off x="8840669" y="3515729"/>
              <a:ext cx="145045" cy="134789"/>
            </a:xfrm>
            <a:custGeom>
              <a:avLst/>
              <a:gdLst>
                <a:gd name="T0" fmla="*/ 405 w 438"/>
                <a:gd name="T1" fmla="*/ 250 h 407"/>
                <a:gd name="T2" fmla="*/ 405 w 438"/>
                <a:gd name="T3" fmla="*/ 250 h 407"/>
                <a:gd name="T4" fmla="*/ 187 w 438"/>
                <a:gd name="T5" fmla="*/ 406 h 407"/>
                <a:gd name="T6" fmla="*/ 31 w 438"/>
                <a:gd name="T7" fmla="*/ 156 h 407"/>
                <a:gd name="T8" fmla="*/ 249 w 438"/>
                <a:gd name="T9" fmla="*/ 0 h 407"/>
                <a:gd name="T10" fmla="*/ 405 w 438"/>
                <a:gd name="T11" fmla="*/ 250 h 407"/>
              </a:gdLst>
              <a:ahLst/>
              <a:cxnLst>
                <a:cxn ang="0">
                  <a:pos x="T0" y="T1"/>
                </a:cxn>
                <a:cxn ang="0">
                  <a:pos x="T2" y="T3"/>
                </a:cxn>
                <a:cxn ang="0">
                  <a:pos x="T4" y="T5"/>
                </a:cxn>
                <a:cxn ang="0">
                  <a:pos x="T6" y="T7"/>
                </a:cxn>
                <a:cxn ang="0">
                  <a:pos x="T8" y="T9"/>
                </a:cxn>
                <a:cxn ang="0">
                  <a:pos x="T10" y="T11"/>
                </a:cxn>
              </a:cxnLst>
              <a:rect l="0" t="0" r="r" b="b"/>
              <a:pathLst>
                <a:path w="438" h="407">
                  <a:moveTo>
                    <a:pt x="405" y="250"/>
                  </a:moveTo>
                  <a:lnTo>
                    <a:pt x="405" y="250"/>
                  </a:lnTo>
                  <a:cubicBezTo>
                    <a:pt x="405" y="344"/>
                    <a:pt x="280" y="406"/>
                    <a:pt x="187" y="406"/>
                  </a:cubicBezTo>
                  <a:cubicBezTo>
                    <a:pt x="63" y="375"/>
                    <a:pt x="0" y="281"/>
                    <a:pt x="31" y="156"/>
                  </a:cubicBezTo>
                  <a:cubicBezTo>
                    <a:pt x="63" y="62"/>
                    <a:pt x="156" y="0"/>
                    <a:pt x="249" y="0"/>
                  </a:cubicBezTo>
                  <a:cubicBezTo>
                    <a:pt x="374" y="31"/>
                    <a:pt x="437" y="125"/>
                    <a:pt x="405" y="25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7" name="Freeform 48"/>
            <p:cNvSpPr>
              <a:spLocks noChangeArrowheads="1"/>
            </p:cNvSpPr>
            <p:nvPr/>
          </p:nvSpPr>
          <p:spPr bwMode="auto">
            <a:xfrm>
              <a:off x="11196551" y="3981631"/>
              <a:ext cx="145045" cy="146510"/>
            </a:xfrm>
            <a:custGeom>
              <a:avLst/>
              <a:gdLst>
                <a:gd name="T0" fmla="*/ 406 w 438"/>
                <a:gd name="T1" fmla="*/ 250 h 439"/>
                <a:gd name="T2" fmla="*/ 406 w 438"/>
                <a:gd name="T3" fmla="*/ 250 h 439"/>
                <a:gd name="T4" fmla="*/ 187 w 438"/>
                <a:gd name="T5" fmla="*/ 406 h 439"/>
                <a:gd name="T6" fmla="*/ 31 w 438"/>
                <a:gd name="T7" fmla="*/ 156 h 439"/>
                <a:gd name="T8" fmla="*/ 250 w 438"/>
                <a:gd name="T9" fmla="*/ 0 h 439"/>
                <a:gd name="T10" fmla="*/ 406 w 438"/>
                <a:gd name="T11" fmla="*/ 250 h 439"/>
              </a:gdLst>
              <a:ahLst/>
              <a:cxnLst>
                <a:cxn ang="0">
                  <a:pos x="T0" y="T1"/>
                </a:cxn>
                <a:cxn ang="0">
                  <a:pos x="T2" y="T3"/>
                </a:cxn>
                <a:cxn ang="0">
                  <a:pos x="T4" y="T5"/>
                </a:cxn>
                <a:cxn ang="0">
                  <a:pos x="T6" y="T7"/>
                </a:cxn>
                <a:cxn ang="0">
                  <a:pos x="T8" y="T9"/>
                </a:cxn>
                <a:cxn ang="0">
                  <a:pos x="T10" y="T11"/>
                </a:cxn>
              </a:cxnLst>
              <a:rect l="0" t="0" r="r" b="b"/>
              <a:pathLst>
                <a:path w="438" h="439">
                  <a:moveTo>
                    <a:pt x="406" y="250"/>
                  </a:moveTo>
                  <a:lnTo>
                    <a:pt x="406" y="250"/>
                  </a:lnTo>
                  <a:cubicBezTo>
                    <a:pt x="375" y="344"/>
                    <a:pt x="281" y="438"/>
                    <a:pt x="187" y="406"/>
                  </a:cubicBezTo>
                  <a:cubicBezTo>
                    <a:pt x="62" y="375"/>
                    <a:pt x="0" y="281"/>
                    <a:pt x="31" y="156"/>
                  </a:cubicBezTo>
                  <a:cubicBezTo>
                    <a:pt x="31" y="63"/>
                    <a:pt x="156" y="0"/>
                    <a:pt x="250" y="0"/>
                  </a:cubicBezTo>
                  <a:cubicBezTo>
                    <a:pt x="375" y="31"/>
                    <a:pt x="437" y="125"/>
                    <a:pt x="406" y="25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8" name="Freeform 49"/>
            <p:cNvSpPr>
              <a:spLocks noChangeArrowheads="1"/>
            </p:cNvSpPr>
            <p:nvPr/>
          </p:nvSpPr>
          <p:spPr bwMode="auto">
            <a:xfrm>
              <a:off x="11009018" y="3079129"/>
              <a:ext cx="156765" cy="146510"/>
            </a:xfrm>
            <a:custGeom>
              <a:avLst/>
              <a:gdLst>
                <a:gd name="T0" fmla="*/ 407 w 470"/>
                <a:gd name="T1" fmla="*/ 94 h 439"/>
                <a:gd name="T2" fmla="*/ 407 w 470"/>
                <a:gd name="T3" fmla="*/ 94 h 439"/>
                <a:gd name="T4" fmla="*/ 344 w 470"/>
                <a:gd name="T5" fmla="*/ 375 h 439"/>
                <a:gd name="T6" fmla="*/ 63 w 470"/>
                <a:gd name="T7" fmla="*/ 313 h 439"/>
                <a:gd name="T8" fmla="*/ 125 w 470"/>
                <a:gd name="T9" fmla="*/ 63 h 439"/>
                <a:gd name="T10" fmla="*/ 407 w 470"/>
                <a:gd name="T11" fmla="*/ 94 h 439"/>
              </a:gdLst>
              <a:ahLst/>
              <a:cxnLst>
                <a:cxn ang="0">
                  <a:pos x="T0" y="T1"/>
                </a:cxn>
                <a:cxn ang="0">
                  <a:pos x="T2" y="T3"/>
                </a:cxn>
                <a:cxn ang="0">
                  <a:pos x="T4" y="T5"/>
                </a:cxn>
                <a:cxn ang="0">
                  <a:pos x="T6" y="T7"/>
                </a:cxn>
                <a:cxn ang="0">
                  <a:pos x="T8" y="T9"/>
                </a:cxn>
                <a:cxn ang="0">
                  <a:pos x="T10" y="T11"/>
                </a:cxn>
              </a:cxnLst>
              <a:rect l="0" t="0" r="r" b="b"/>
              <a:pathLst>
                <a:path w="470" h="439">
                  <a:moveTo>
                    <a:pt x="407" y="94"/>
                  </a:moveTo>
                  <a:lnTo>
                    <a:pt x="407" y="94"/>
                  </a:lnTo>
                  <a:cubicBezTo>
                    <a:pt x="469" y="188"/>
                    <a:pt x="438" y="313"/>
                    <a:pt x="344" y="375"/>
                  </a:cubicBezTo>
                  <a:cubicBezTo>
                    <a:pt x="250" y="438"/>
                    <a:pt x="125" y="407"/>
                    <a:pt x="63" y="313"/>
                  </a:cubicBezTo>
                  <a:cubicBezTo>
                    <a:pt x="0" y="219"/>
                    <a:pt x="32" y="125"/>
                    <a:pt x="125" y="63"/>
                  </a:cubicBezTo>
                  <a:cubicBezTo>
                    <a:pt x="219" y="0"/>
                    <a:pt x="344" y="0"/>
                    <a:pt x="407" y="9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9" name="Freeform 50"/>
            <p:cNvSpPr>
              <a:spLocks noChangeArrowheads="1"/>
            </p:cNvSpPr>
            <p:nvPr/>
          </p:nvSpPr>
          <p:spPr bwMode="auto">
            <a:xfrm>
              <a:off x="9349059" y="2746551"/>
              <a:ext cx="146510" cy="146510"/>
            </a:xfrm>
            <a:custGeom>
              <a:avLst/>
              <a:gdLst>
                <a:gd name="T0" fmla="*/ 344 w 439"/>
                <a:gd name="T1" fmla="*/ 375 h 439"/>
                <a:gd name="T2" fmla="*/ 344 w 439"/>
                <a:gd name="T3" fmla="*/ 375 h 439"/>
                <a:gd name="T4" fmla="*/ 63 w 439"/>
                <a:gd name="T5" fmla="*/ 313 h 439"/>
                <a:gd name="T6" fmla="*/ 125 w 439"/>
                <a:gd name="T7" fmla="*/ 63 h 439"/>
                <a:gd name="T8" fmla="*/ 407 w 439"/>
                <a:gd name="T9" fmla="*/ 94 h 439"/>
                <a:gd name="T10" fmla="*/ 344 w 439"/>
                <a:gd name="T11" fmla="*/ 375 h 439"/>
              </a:gdLst>
              <a:ahLst/>
              <a:cxnLst>
                <a:cxn ang="0">
                  <a:pos x="T0" y="T1"/>
                </a:cxn>
                <a:cxn ang="0">
                  <a:pos x="T2" y="T3"/>
                </a:cxn>
                <a:cxn ang="0">
                  <a:pos x="T4" y="T5"/>
                </a:cxn>
                <a:cxn ang="0">
                  <a:pos x="T6" y="T7"/>
                </a:cxn>
                <a:cxn ang="0">
                  <a:pos x="T8" y="T9"/>
                </a:cxn>
                <a:cxn ang="0">
                  <a:pos x="T10" y="T11"/>
                </a:cxn>
              </a:cxnLst>
              <a:rect l="0" t="0" r="r" b="b"/>
              <a:pathLst>
                <a:path w="439" h="439">
                  <a:moveTo>
                    <a:pt x="344" y="375"/>
                  </a:moveTo>
                  <a:lnTo>
                    <a:pt x="344" y="375"/>
                  </a:lnTo>
                  <a:cubicBezTo>
                    <a:pt x="250" y="438"/>
                    <a:pt x="125" y="407"/>
                    <a:pt x="63" y="313"/>
                  </a:cubicBezTo>
                  <a:cubicBezTo>
                    <a:pt x="0" y="250"/>
                    <a:pt x="32" y="125"/>
                    <a:pt x="125" y="63"/>
                  </a:cubicBezTo>
                  <a:cubicBezTo>
                    <a:pt x="219" y="0"/>
                    <a:pt x="344" y="0"/>
                    <a:pt x="407" y="94"/>
                  </a:cubicBezTo>
                  <a:cubicBezTo>
                    <a:pt x="438" y="188"/>
                    <a:pt x="438" y="313"/>
                    <a:pt x="344" y="37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0" name="Freeform 51"/>
            <p:cNvSpPr>
              <a:spLocks noChangeArrowheads="1"/>
            </p:cNvSpPr>
            <p:nvPr/>
          </p:nvSpPr>
          <p:spPr bwMode="auto">
            <a:xfrm>
              <a:off x="10677905" y="4739087"/>
              <a:ext cx="156765" cy="156766"/>
            </a:xfrm>
            <a:custGeom>
              <a:avLst/>
              <a:gdLst>
                <a:gd name="T0" fmla="*/ 344 w 470"/>
                <a:gd name="T1" fmla="*/ 407 h 470"/>
                <a:gd name="T2" fmla="*/ 344 w 470"/>
                <a:gd name="T3" fmla="*/ 407 h 470"/>
                <a:gd name="T4" fmla="*/ 63 w 470"/>
                <a:gd name="T5" fmla="*/ 344 h 470"/>
                <a:gd name="T6" fmla="*/ 125 w 470"/>
                <a:gd name="T7" fmla="*/ 63 h 470"/>
                <a:gd name="T8" fmla="*/ 407 w 470"/>
                <a:gd name="T9" fmla="*/ 125 h 470"/>
                <a:gd name="T10" fmla="*/ 344 w 470"/>
                <a:gd name="T11" fmla="*/ 407 h 470"/>
              </a:gdLst>
              <a:ahLst/>
              <a:cxnLst>
                <a:cxn ang="0">
                  <a:pos x="T0" y="T1"/>
                </a:cxn>
                <a:cxn ang="0">
                  <a:pos x="T2" y="T3"/>
                </a:cxn>
                <a:cxn ang="0">
                  <a:pos x="T4" y="T5"/>
                </a:cxn>
                <a:cxn ang="0">
                  <a:pos x="T6" y="T7"/>
                </a:cxn>
                <a:cxn ang="0">
                  <a:pos x="T8" y="T9"/>
                </a:cxn>
                <a:cxn ang="0">
                  <a:pos x="T10" y="T11"/>
                </a:cxn>
              </a:cxnLst>
              <a:rect l="0" t="0" r="r" b="b"/>
              <a:pathLst>
                <a:path w="470" h="470">
                  <a:moveTo>
                    <a:pt x="344" y="407"/>
                  </a:moveTo>
                  <a:lnTo>
                    <a:pt x="344" y="407"/>
                  </a:lnTo>
                  <a:cubicBezTo>
                    <a:pt x="250" y="469"/>
                    <a:pt x="125" y="438"/>
                    <a:pt x="63" y="344"/>
                  </a:cubicBezTo>
                  <a:cubicBezTo>
                    <a:pt x="0" y="250"/>
                    <a:pt x="32" y="125"/>
                    <a:pt x="125" y="63"/>
                  </a:cubicBezTo>
                  <a:cubicBezTo>
                    <a:pt x="219" y="0"/>
                    <a:pt x="344" y="32"/>
                    <a:pt x="407" y="125"/>
                  </a:cubicBezTo>
                  <a:cubicBezTo>
                    <a:pt x="469" y="219"/>
                    <a:pt x="438" y="344"/>
                    <a:pt x="344" y="407"/>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sp>
        <p:nvSpPr>
          <p:cNvPr id="8" name="Oval 7"/>
          <p:cNvSpPr/>
          <p:nvPr/>
        </p:nvSpPr>
        <p:spPr>
          <a:xfrm>
            <a:off x="17778840" y="8646413"/>
            <a:ext cx="1494949" cy="149533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dirty="0"/>
          </a:p>
        </p:txBody>
      </p:sp>
      <p:sp>
        <p:nvSpPr>
          <p:cNvPr id="9" name="Oval 8"/>
          <p:cNvSpPr/>
          <p:nvPr/>
        </p:nvSpPr>
        <p:spPr>
          <a:xfrm>
            <a:off x="16066279" y="3808183"/>
            <a:ext cx="1494949" cy="149533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dirty="0"/>
          </a:p>
        </p:txBody>
      </p:sp>
      <p:sp>
        <p:nvSpPr>
          <p:cNvPr id="61" name="Title 20"/>
          <p:cNvSpPr txBox="1">
            <a:spLocks/>
          </p:cNvSpPr>
          <p:nvPr/>
        </p:nvSpPr>
        <p:spPr>
          <a:xfrm>
            <a:off x="1691033" y="3385968"/>
            <a:ext cx="11557875" cy="677108"/>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400" dirty="0">
                <a:solidFill>
                  <a:schemeClr val="tx2"/>
                </a:solidFill>
                <a:latin typeface="Lato Regular"/>
                <a:cs typeface="Lato Regular"/>
              </a:rPr>
              <a:t>First Place: Design and Hard Work</a:t>
            </a:r>
          </a:p>
        </p:txBody>
      </p:sp>
      <p:sp>
        <p:nvSpPr>
          <p:cNvPr id="62" name="Title 20"/>
          <p:cNvSpPr txBox="1">
            <a:spLocks/>
          </p:cNvSpPr>
          <p:nvPr/>
        </p:nvSpPr>
        <p:spPr>
          <a:xfrm>
            <a:off x="1691029" y="4264490"/>
            <a:ext cx="10761083" cy="2148272"/>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chemeClr val="tx1"/>
                </a:solidFill>
                <a:latin typeface="Lato Light"/>
                <a:cs typeface="Lato Light"/>
              </a:rPr>
              <a:t>Lorem ipsum dolor sit amet, consectetur adipiscing elit. Aliquam tincidunt ante nec sem congue convallis. Pellentesque vel mauris quis nisl ornare rutrum in id risus. Proin vehicula ut sem et tempus. Interdum et malesuada fames ac ante ipsum primis in faucibus. Pellentesque‹</a:t>
            </a:r>
            <a:endParaRPr lang="en-US" sz="2400" dirty="0">
              <a:solidFill>
                <a:schemeClr val="tx1"/>
              </a:solidFill>
              <a:latin typeface="Lato Light"/>
              <a:cs typeface="Lato Light"/>
            </a:endParaRPr>
          </a:p>
        </p:txBody>
      </p:sp>
      <p:sp>
        <p:nvSpPr>
          <p:cNvPr id="63" name="Title 20"/>
          <p:cNvSpPr txBox="1">
            <a:spLocks/>
          </p:cNvSpPr>
          <p:nvPr/>
        </p:nvSpPr>
        <p:spPr>
          <a:xfrm>
            <a:off x="1691029" y="7262772"/>
            <a:ext cx="11557875" cy="677108"/>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4400" dirty="0">
                <a:solidFill>
                  <a:schemeClr val="tx2"/>
                </a:solidFill>
                <a:latin typeface="Lato Regular"/>
                <a:cs typeface="Lato Regular"/>
              </a:rPr>
              <a:t>Second Place: Quality and Excellence</a:t>
            </a:r>
          </a:p>
        </p:txBody>
      </p:sp>
      <p:sp>
        <p:nvSpPr>
          <p:cNvPr id="64" name="Title 20"/>
          <p:cNvSpPr txBox="1">
            <a:spLocks/>
          </p:cNvSpPr>
          <p:nvPr/>
        </p:nvSpPr>
        <p:spPr>
          <a:xfrm>
            <a:off x="1691025" y="8141292"/>
            <a:ext cx="11557883" cy="2148272"/>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chemeClr val="tx1"/>
                </a:solidFill>
                <a:latin typeface="Lato Light"/>
                <a:cs typeface="Lato Light"/>
              </a:rPr>
              <a:t>Lorem ipsum dolor sit amet, consectetur adipiscing elit. Aliquam tincidunt ante nec sem congue convallis. Pellentesque vel mauris quis nisl ornare rutrum in id risus. Proin vehicula ut sem et tempus. Interdum et malesuada fames ac ante ipsum primis in faucibus. Pellentesque‹</a:t>
            </a:r>
            <a:endParaRPr lang="en-US" sz="2400" dirty="0">
              <a:solidFill>
                <a:schemeClr val="tx1"/>
              </a:solidFill>
              <a:latin typeface="Lato Light"/>
              <a:cs typeface="Lato Light"/>
            </a:endParaRPr>
          </a:p>
        </p:txBody>
      </p:sp>
      <p:cxnSp>
        <p:nvCxnSpPr>
          <p:cNvPr id="65" name="Straight Connector 64"/>
          <p:cNvCxnSpPr/>
          <p:nvPr/>
        </p:nvCxnSpPr>
        <p:spPr>
          <a:xfrm>
            <a:off x="1904262" y="6912386"/>
            <a:ext cx="10547850" cy="0"/>
          </a:xfrm>
          <a:prstGeom prst="line">
            <a:avLst/>
          </a:prstGeom>
          <a:ln w="12700" cmpd="sng">
            <a:solidFill>
              <a:srgbClr val="E5E5E5"/>
            </a:solidFill>
          </a:ln>
          <a:effectLst/>
        </p:spPr>
        <p:style>
          <a:lnRef idx="2">
            <a:schemeClr val="accent1"/>
          </a:lnRef>
          <a:fillRef idx="0">
            <a:schemeClr val="accent1"/>
          </a:fillRef>
          <a:effectRef idx="1">
            <a:schemeClr val="accent1"/>
          </a:effectRef>
          <a:fontRef idx="minor">
            <a:schemeClr val="tx1"/>
          </a:fontRef>
        </p:style>
      </p:cxnSp>
      <p:grpSp>
        <p:nvGrpSpPr>
          <p:cNvPr id="66" name="Group 4698"/>
          <p:cNvGrpSpPr>
            <a:grpSpLocks/>
          </p:cNvGrpSpPr>
          <p:nvPr/>
        </p:nvGrpSpPr>
        <p:grpSpPr bwMode="auto">
          <a:xfrm>
            <a:off x="16358475" y="4062017"/>
            <a:ext cx="901463" cy="883594"/>
            <a:chOff x="5427663" y="4046537"/>
            <a:chExt cx="395287" cy="387350"/>
          </a:xfrm>
          <a:solidFill>
            <a:schemeClr val="bg1"/>
          </a:solidFill>
        </p:grpSpPr>
        <p:sp>
          <p:nvSpPr>
            <p:cNvPr id="67" name="Freeform 418"/>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 name="T46" fmla="*/ 301 w 520"/>
                <a:gd name="T47" fmla="*/ 75 h 511"/>
                <a:gd name="T48" fmla="*/ 301 w 520"/>
                <a:gd name="T49"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close/>
                  <a:moveTo>
                    <a:pt x="301" y="75"/>
                  </a:moveTo>
                  <a:lnTo>
                    <a:pt x="301" y="7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68" name="Freeform 419"/>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69" name="Freeform 420"/>
            <p:cNvSpPr>
              <a:spLocks noChangeArrowheads="1"/>
            </p:cNvSpPr>
            <p:nvPr/>
          </p:nvSpPr>
          <p:spPr bwMode="auto">
            <a:xfrm>
              <a:off x="5743575" y="40735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70" name="Freeform 421"/>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 name="T54" fmla="*/ 451 w 569"/>
                <a:gd name="T55" fmla="*/ 158 h 569"/>
                <a:gd name="T56" fmla="*/ 451 w 569"/>
                <a:gd name="T57"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close/>
                  <a:moveTo>
                    <a:pt x="451" y="158"/>
                  </a:moveTo>
                  <a:lnTo>
                    <a:pt x="451" y="15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71" name="Freeform 422"/>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72" name="Freeform 423"/>
            <p:cNvSpPr>
              <a:spLocks noChangeArrowheads="1"/>
            </p:cNvSpPr>
            <p:nvPr/>
          </p:nvSpPr>
          <p:spPr bwMode="auto">
            <a:xfrm>
              <a:off x="5591175" y="4286249"/>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73" name="Freeform 424"/>
            <p:cNvSpPr>
              <a:spLocks noChangeArrowheads="1"/>
            </p:cNvSpPr>
            <p:nvPr/>
          </p:nvSpPr>
          <p:spPr bwMode="auto">
            <a:xfrm>
              <a:off x="5473700" y="4070349"/>
              <a:ext cx="312738" cy="319088"/>
            </a:xfrm>
            <a:custGeom>
              <a:avLst/>
              <a:gdLst>
                <a:gd name="T0" fmla="*/ 318 w 870"/>
                <a:gd name="T1" fmla="*/ 142 h 887"/>
                <a:gd name="T2" fmla="*/ 167 w 870"/>
                <a:gd name="T3" fmla="*/ 0 h 887"/>
                <a:gd name="T4" fmla="*/ 0 w 870"/>
                <a:gd name="T5" fmla="*/ 167 h 887"/>
                <a:gd name="T6" fmla="*/ 142 w 870"/>
                <a:gd name="T7" fmla="*/ 317 h 887"/>
                <a:gd name="T8" fmla="*/ 594 w 870"/>
                <a:gd name="T9" fmla="*/ 760 h 887"/>
                <a:gd name="T10" fmla="*/ 869 w 870"/>
                <a:gd name="T11" fmla="*/ 886 h 887"/>
                <a:gd name="T12" fmla="*/ 769 w 870"/>
                <a:gd name="T13" fmla="*/ 601 h 887"/>
                <a:gd name="T14" fmla="*/ 318 w 870"/>
                <a:gd name="T15" fmla="*/ 142 h 887"/>
                <a:gd name="T16" fmla="*/ 117 w 870"/>
                <a:gd name="T17" fmla="*/ 225 h 887"/>
                <a:gd name="T18" fmla="*/ 58 w 870"/>
                <a:gd name="T19" fmla="*/ 167 h 887"/>
                <a:gd name="T20" fmla="*/ 167 w 870"/>
                <a:gd name="T21" fmla="*/ 58 h 887"/>
                <a:gd name="T22" fmla="*/ 226 w 870"/>
                <a:gd name="T23" fmla="*/ 116 h 887"/>
                <a:gd name="T24" fmla="*/ 117 w 870"/>
                <a:gd name="T25" fmla="*/ 225 h 887"/>
                <a:gd name="T26" fmla="*/ 769 w 870"/>
                <a:gd name="T27" fmla="*/ 819 h 887"/>
                <a:gd name="T28" fmla="*/ 610 w 870"/>
                <a:gd name="T29" fmla="*/ 744 h 887"/>
                <a:gd name="T30" fmla="*/ 594 w 870"/>
                <a:gd name="T31" fmla="*/ 727 h 887"/>
                <a:gd name="T32" fmla="*/ 677 w 870"/>
                <a:gd name="T33" fmla="*/ 735 h 887"/>
                <a:gd name="T34" fmla="*/ 669 w 870"/>
                <a:gd name="T35" fmla="*/ 668 h 887"/>
                <a:gd name="T36" fmla="*/ 736 w 870"/>
                <a:gd name="T37" fmla="*/ 677 h 887"/>
                <a:gd name="T38" fmla="*/ 736 w 870"/>
                <a:gd name="T39" fmla="*/ 593 h 887"/>
                <a:gd name="T40" fmla="*/ 752 w 870"/>
                <a:gd name="T41" fmla="*/ 610 h 887"/>
                <a:gd name="T42" fmla="*/ 811 w 870"/>
                <a:gd name="T43" fmla="*/ 769 h 887"/>
                <a:gd name="T44" fmla="*/ 769 w 870"/>
                <a:gd name="T45" fmla="*/ 819 h 887"/>
                <a:gd name="T46" fmla="*/ 769 w 870"/>
                <a:gd name="T47" fmla="*/ 819 h 887"/>
                <a:gd name="T48" fmla="*/ 769 w 870"/>
                <a:gd name="T49" fmla="*/ 819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0" h="887">
                  <a:moveTo>
                    <a:pt x="318" y="142"/>
                  </a:moveTo>
                  <a:lnTo>
                    <a:pt x="167" y="0"/>
                  </a:lnTo>
                  <a:lnTo>
                    <a:pt x="0" y="167"/>
                  </a:lnTo>
                  <a:lnTo>
                    <a:pt x="142" y="317"/>
                  </a:lnTo>
                  <a:lnTo>
                    <a:pt x="594" y="760"/>
                  </a:lnTo>
                  <a:lnTo>
                    <a:pt x="869" y="886"/>
                  </a:lnTo>
                  <a:lnTo>
                    <a:pt x="769" y="601"/>
                  </a:lnTo>
                  <a:lnTo>
                    <a:pt x="318" y="142"/>
                  </a:lnTo>
                  <a:close/>
                  <a:moveTo>
                    <a:pt x="117" y="225"/>
                  </a:moveTo>
                  <a:lnTo>
                    <a:pt x="58" y="167"/>
                  </a:lnTo>
                  <a:lnTo>
                    <a:pt x="167" y="58"/>
                  </a:lnTo>
                  <a:lnTo>
                    <a:pt x="226" y="116"/>
                  </a:lnTo>
                  <a:lnTo>
                    <a:pt x="117" y="225"/>
                  </a:lnTo>
                  <a:close/>
                  <a:moveTo>
                    <a:pt x="769" y="819"/>
                  </a:moveTo>
                  <a:lnTo>
                    <a:pt x="610" y="744"/>
                  </a:lnTo>
                  <a:lnTo>
                    <a:pt x="594" y="727"/>
                  </a:lnTo>
                  <a:lnTo>
                    <a:pt x="677" y="735"/>
                  </a:lnTo>
                  <a:lnTo>
                    <a:pt x="669" y="668"/>
                  </a:lnTo>
                  <a:lnTo>
                    <a:pt x="736" y="677"/>
                  </a:lnTo>
                  <a:lnTo>
                    <a:pt x="736" y="593"/>
                  </a:lnTo>
                  <a:lnTo>
                    <a:pt x="752" y="610"/>
                  </a:lnTo>
                  <a:lnTo>
                    <a:pt x="811" y="769"/>
                  </a:lnTo>
                  <a:lnTo>
                    <a:pt x="769" y="819"/>
                  </a:lnTo>
                  <a:close/>
                  <a:moveTo>
                    <a:pt x="769" y="819"/>
                  </a:moveTo>
                  <a:lnTo>
                    <a:pt x="769" y="81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74" name="Freeform 425"/>
            <p:cNvSpPr>
              <a:spLocks noChangeArrowheads="1"/>
            </p:cNvSpPr>
            <p:nvPr/>
          </p:nvSpPr>
          <p:spPr bwMode="auto">
            <a:xfrm>
              <a:off x="5473700" y="4070349"/>
              <a:ext cx="312738" cy="319088"/>
            </a:xfrm>
            <a:custGeom>
              <a:avLst/>
              <a:gdLst>
                <a:gd name="T0" fmla="*/ 318 w 870"/>
                <a:gd name="T1" fmla="*/ 142 h 887"/>
                <a:gd name="T2" fmla="*/ 318 w 870"/>
                <a:gd name="T3" fmla="*/ 142 h 887"/>
                <a:gd name="T4" fmla="*/ 167 w 870"/>
                <a:gd name="T5" fmla="*/ 0 h 887"/>
                <a:gd name="T6" fmla="*/ 0 w 870"/>
                <a:gd name="T7" fmla="*/ 167 h 887"/>
                <a:gd name="T8" fmla="*/ 142 w 870"/>
                <a:gd name="T9" fmla="*/ 317 h 887"/>
                <a:gd name="T10" fmla="*/ 142 w 870"/>
                <a:gd name="T11" fmla="*/ 317 h 887"/>
                <a:gd name="T12" fmla="*/ 594 w 870"/>
                <a:gd name="T13" fmla="*/ 760 h 887"/>
                <a:gd name="T14" fmla="*/ 869 w 870"/>
                <a:gd name="T15" fmla="*/ 886 h 887"/>
                <a:gd name="T16" fmla="*/ 769 w 870"/>
                <a:gd name="T17" fmla="*/ 601 h 887"/>
                <a:gd name="T18" fmla="*/ 318 w 870"/>
                <a:gd name="T19" fmla="*/ 14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0" h="887">
                  <a:moveTo>
                    <a:pt x="318" y="142"/>
                  </a:moveTo>
                  <a:lnTo>
                    <a:pt x="318" y="142"/>
                  </a:lnTo>
                  <a:lnTo>
                    <a:pt x="167" y="0"/>
                  </a:lnTo>
                  <a:lnTo>
                    <a:pt x="0" y="167"/>
                  </a:lnTo>
                  <a:lnTo>
                    <a:pt x="142" y="317"/>
                  </a:lnTo>
                  <a:lnTo>
                    <a:pt x="142" y="317"/>
                  </a:lnTo>
                  <a:lnTo>
                    <a:pt x="594" y="760"/>
                  </a:lnTo>
                  <a:lnTo>
                    <a:pt x="869" y="886"/>
                  </a:lnTo>
                  <a:lnTo>
                    <a:pt x="769" y="601"/>
                  </a:lnTo>
                  <a:lnTo>
                    <a:pt x="318" y="142"/>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75" name="Freeform 426"/>
            <p:cNvSpPr>
              <a:spLocks noChangeArrowheads="1"/>
            </p:cNvSpPr>
            <p:nvPr/>
          </p:nvSpPr>
          <p:spPr bwMode="auto">
            <a:xfrm>
              <a:off x="5494338" y="4090987"/>
              <a:ext cx="60325" cy="60325"/>
            </a:xfrm>
            <a:custGeom>
              <a:avLst/>
              <a:gdLst>
                <a:gd name="T0" fmla="*/ 59 w 169"/>
                <a:gd name="T1" fmla="*/ 167 h 168"/>
                <a:gd name="T2" fmla="*/ 0 w 169"/>
                <a:gd name="T3" fmla="*/ 109 h 168"/>
                <a:gd name="T4" fmla="*/ 109 w 169"/>
                <a:gd name="T5" fmla="*/ 0 h 168"/>
                <a:gd name="T6" fmla="*/ 168 w 169"/>
                <a:gd name="T7" fmla="*/ 58 h 168"/>
                <a:gd name="T8" fmla="*/ 59 w 169"/>
                <a:gd name="T9" fmla="*/ 167 h 168"/>
              </a:gdLst>
              <a:ahLst/>
              <a:cxnLst>
                <a:cxn ang="0">
                  <a:pos x="T0" y="T1"/>
                </a:cxn>
                <a:cxn ang="0">
                  <a:pos x="T2" y="T3"/>
                </a:cxn>
                <a:cxn ang="0">
                  <a:pos x="T4" y="T5"/>
                </a:cxn>
                <a:cxn ang="0">
                  <a:pos x="T6" y="T7"/>
                </a:cxn>
                <a:cxn ang="0">
                  <a:pos x="T8" y="T9"/>
                </a:cxn>
              </a:cxnLst>
              <a:rect l="0" t="0" r="r" b="b"/>
              <a:pathLst>
                <a:path w="169" h="168">
                  <a:moveTo>
                    <a:pt x="59" y="167"/>
                  </a:moveTo>
                  <a:lnTo>
                    <a:pt x="0" y="109"/>
                  </a:lnTo>
                  <a:lnTo>
                    <a:pt x="109" y="0"/>
                  </a:lnTo>
                  <a:lnTo>
                    <a:pt x="168" y="58"/>
                  </a:lnTo>
                  <a:lnTo>
                    <a:pt x="59" y="167"/>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76" name="Freeform 427"/>
            <p:cNvSpPr>
              <a:spLocks noChangeArrowheads="1"/>
            </p:cNvSpPr>
            <p:nvPr/>
          </p:nvSpPr>
          <p:spPr bwMode="auto">
            <a:xfrm>
              <a:off x="5688013" y="4283074"/>
              <a:ext cx="77787" cy="80963"/>
            </a:xfrm>
            <a:custGeom>
              <a:avLst/>
              <a:gdLst>
                <a:gd name="T0" fmla="*/ 175 w 218"/>
                <a:gd name="T1" fmla="*/ 226 h 227"/>
                <a:gd name="T2" fmla="*/ 16 w 218"/>
                <a:gd name="T3" fmla="*/ 151 h 227"/>
                <a:gd name="T4" fmla="*/ 0 w 218"/>
                <a:gd name="T5" fmla="*/ 134 h 227"/>
                <a:gd name="T6" fmla="*/ 83 w 218"/>
                <a:gd name="T7" fmla="*/ 142 h 227"/>
                <a:gd name="T8" fmla="*/ 75 w 218"/>
                <a:gd name="T9" fmla="*/ 75 h 227"/>
                <a:gd name="T10" fmla="*/ 142 w 218"/>
                <a:gd name="T11" fmla="*/ 84 h 227"/>
                <a:gd name="T12" fmla="*/ 142 w 218"/>
                <a:gd name="T13" fmla="*/ 0 h 227"/>
                <a:gd name="T14" fmla="*/ 158 w 218"/>
                <a:gd name="T15" fmla="*/ 17 h 227"/>
                <a:gd name="T16" fmla="*/ 217 w 218"/>
                <a:gd name="T17" fmla="*/ 176 h 227"/>
                <a:gd name="T18" fmla="*/ 175 w 218"/>
                <a:gd name="T19" fmla="*/ 22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27">
                  <a:moveTo>
                    <a:pt x="175" y="226"/>
                  </a:moveTo>
                  <a:lnTo>
                    <a:pt x="16" y="151"/>
                  </a:lnTo>
                  <a:lnTo>
                    <a:pt x="0" y="134"/>
                  </a:lnTo>
                  <a:lnTo>
                    <a:pt x="83" y="142"/>
                  </a:lnTo>
                  <a:lnTo>
                    <a:pt x="75" y="75"/>
                  </a:lnTo>
                  <a:lnTo>
                    <a:pt x="142" y="84"/>
                  </a:lnTo>
                  <a:lnTo>
                    <a:pt x="142" y="0"/>
                  </a:lnTo>
                  <a:lnTo>
                    <a:pt x="158" y="17"/>
                  </a:lnTo>
                  <a:lnTo>
                    <a:pt x="217" y="176"/>
                  </a:lnTo>
                  <a:lnTo>
                    <a:pt x="175" y="226"/>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77" name="Freeform 428"/>
            <p:cNvSpPr>
              <a:spLocks noChangeArrowheads="1"/>
            </p:cNvSpPr>
            <p:nvPr/>
          </p:nvSpPr>
          <p:spPr bwMode="auto">
            <a:xfrm>
              <a:off x="5749925" y="43656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grpSp>
      <p:grpSp>
        <p:nvGrpSpPr>
          <p:cNvPr id="78" name="Group 4681"/>
          <p:cNvGrpSpPr>
            <a:grpSpLocks/>
          </p:cNvGrpSpPr>
          <p:nvPr/>
        </p:nvGrpSpPr>
        <p:grpSpPr bwMode="auto">
          <a:xfrm>
            <a:off x="18138822" y="8854334"/>
            <a:ext cx="736408" cy="965200"/>
            <a:chOff x="4576763" y="2300287"/>
            <a:chExt cx="276225" cy="361950"/>
          </a:xfrm>
          <a:solidFill>
            <a:schemeClr val="bg1"/>
          </a:solidFill>
        </p:grpSpPr>
        <p:sp>
          <p:nvSpPr>
            <p:cNvPr id="79" name="Freeform 250"/>
            <p:cNvSpPr>
              <a:spLocks noChangeArrowheads="1"/>
            </p:cNvSpPr>
            <p:nvPr/>
          </p:nvSpPr>
          <p:spPr bwMode="auto">
            <a:xfrm>
              <a:off x="4576763" y="2541587"/>
              <a:ext cx="120650" cy="120650"/>
            </a:xfrm>
            <a:custGeom>
              <a:avLst/>
              <a:gdLst>
                <a:gd name="T0" fmla="*/ 92 w 336"/>
                <a:gd name="T1" fmla="*/ 0 h 336"/>
                <a:gd name="T2" fmla="*/ 0 w 336"/>
                <a:gd name="T3" fmla="*/ 243 h 336"/>
                <a:gd name="T4" fmla="*/ 159 w 336"/>
                <a:gd name="T5" fmla="*/ 193 h 336"/>
                <a:gd name="T6" fmla="*/ 251 w 336"/>
                <a:gd name="T7" fmla="*/ 335 h 336"/>
                <a:gd name="T8" fmla="*/ 335 w 336"/>
                <a:gd name="T9" fmla="*/ 84 h 336"/>
                <a:gd name="T10" fmla="*/ 251 w 336"/>
                <a:gd name="T11" fmla="*/ 9 h 336"/>
                <a:gd name="T12" fmla="*/ 92 w 336"/>
                <a:gd name="T13" fmla="*/ 0 h 336"/>
                <a:gd name="T14" fmla="*/ 92 w 336"/>
                <a:gd name="T15" fmla="*/ 0 h 336"/>
                <a:gd name="T16" fmla="*/ 92 w 336"/>
                <a:gd name="T1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6" h="336">
                  <a:moveTo>
                    <a:pt x="92" y="0"/>
                  </a:moveTo>
                  <a:lnTo>
                    <a:pt x="0" y="243"/>
                  </a:lnTo>
                  <a:lnTo>
                    <a:pt x="159" y="193"/>
                  </a:lnTo>
                  <a:lnTo>
                    <a:pt x="251" y="335"/>
                  </a:lnTo>
                  <a:lnTo>
                    <a:pt x="335" y="84"/>
                  </a:lnTo>
                  <a:lnTo>
                    <a:pt x="251" y="9"/>
                  </a:lnTo>
                  <a:lnTo>
                    <a:pt x="92" y="0"/>
                  </a:lnTo>
                  <a:close/>
                  <a:moveTo>
                    <a:pt x="92" y="0"/>
                  </a:moveTo>
                  <a:lnTo>
                    <a:pt x="92"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80" name="Freeform 251"/>
            <p:cNvSpPr>
              <a:spLocks noChangeArrowheads="1"/>
            </p:cNvSpPr>
            <p:nvPr/>
          </p:nvSpPr>
          <p:spPr bwMode="auto">
            <a:xfrm>
              <a:off x="4576763" y="2541587"/>
              <a:ext cx="120650" cy="120650"/>
            </a:xfrm>
            <a:custGeom>
              <a:avLst/>
              <a:gdLst>
                <a:gd name="T0" fmla="*/ 92 w 336"/>
                <a:gd name="T1" fmla="*/ 0 h 336"/>
                <a:gd name="T2" fmla="*/ 0 w 336"/>
                <a:gd name="T3" fmla="*/ 243 h 336"/>
                <a:gd name="T4" fmla="*/ 159 w 336"/>
                <a:gd name="T5" fmla="*/ 193 h 336"/>
                <a:gd name="T6" fmla="*/ 251 w 336"/>
                <a:gd name="T7" fmla="*/ 335 h 336"/>
                <a:gd name="T8" fmla="*/ 335 w 336"/>
                <a:gd name="T9" fmla="*/ 84 h 336"/>
                <a:gd name="T10" fmla="*/ 251 w 336"/>
                <a:gd name="T11" fmla="*/ 9 h 336"/>
                <a:gd name="T12" fmla="*/ 92 w 336"/>
                <a:gd name="T13" fmla="*/ 0 h 336"/>
              </a:gdLst>
              <a:ahLst/>
              <a:cxnLst>
                <a:cxn ang="0">
                  <a:pos x="T0" y="T1"/>
                </a:cxn>
                <a:cxn ang="0">
                  <a:pos x="T2" y="T3"/>
                </a:cxn>
                <a:cxn ang="0">
                  <a:pos x="T4" y="T5"/>
                </a:cxn>
                <a:cxn ang="0">
                  <a:pos x="T6" y="T7"/>
                </a:cxn>
                <a:cxn ang="0">
                  <a:pos x="T8" y="T9"/>
                </a:cxn>
                <a:cxn ang="0">
                  <a:pos x="T10" y="T11"/>
                </a:cxn>
                <a:cxn ang="0">
                  <a:pos x="T12" y="T13"/>
                </a:cxn>
              </a:cxnLst>
              <a:rect l="0" t="0" r="r" b="b"/>
              <a:pathLst>
                <a:path w="336" h="336">
                  <a:moveTo>
                    <a:pt x="92" y="0"/>
                  </a:moveTo>
                  <a:lnTo>
                    <a:pt x="0" y="243"/>
                  </a:lnTo>
                  <a:lnTo>
                    <a:pt x="159" y="193"/>
                  </a:lnTo>
                  <a:lnTo>
                    <a:pt x="251" y="335"/>
                  </a:lnTo>
                  <a:lnTo>
                    <a:pt x="335" y="84"/>
                  </a:lnTo>
                  <a:lnTo>
                    <a:pt x="251" y="9"/>
                  </a:lnTo>
                  <a:lnTo>
                    <a:pt x="92"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81" name="Freeform 252"/>
            <p:cNvSpPr>
              <a:spLocks noChangeArrowheads="1"/>
            </p:cNvSpPr>
            <p:nvPr/>
          </p:nvSpPr>
          <p:spPr bwMode="auto">
            <a:xfrm>
              <a:off x="4610100" y="2541587"/>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82" name="Freeform 253"/>
            <p:cNvSpPr>
              <a:spLocks noChangeArrowheads="1"/>
            </p:cNvSpPr>
            <p:nvPr/>
          </p:nvSpPr>
          <p:spPr bwMode="auto">
            <a:xfrm>
              <a:off x="4732338" y="2541587"/>
              <a:ext cx="120650" cy="120650"/>
            </a:xfrm>
            <a:custGeom>
              <a:avLst/>
              <a:gdLst>
                <a:gd name="T0" fmla="*/ 251 w 336"/>
                <a:gd name="T1" fmla="*/ 0 h 336"/>
                <a:gd name="T2" fmla="*/ 84 w 336"/>
                <a:gd name="T3" fmla="*/ 9 h 336"/>
                <a:gd name="T4" fmla="*/ 0 w 336"/>
                <a:gd name="T5" fmla="*/ 84 h 336"/>
                <a:gd name="T6" fmla="*/ 92 w 336"/>
                <a:gd name="T7" fmla="*/ 335 h 336"/>
                <a:gd name="T8" fmla="*/ 176 w 336"/>
                <a:gd name="T9" fmla="*/ 193 h 336"/>
                <a:gd name="T10" fmla="*/ 335 w 336"/>
                <a:gd name="T11" fmla="*/ 243 h 336"/>
                <a:gd name="T12" fmla="*/ 251 w 336"/>
                <a:gd name="T13" fmla="*/ 0 h 336"/>
                <a:gd name="T14" fmla="*/ 251 w 336"/>
                <a:gd name="T15" fmla="*/ 0 h 336"/>
                <a:gd name="T16" fmla="*/ 251 w 336"/>
                <a:gd name="T1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6" h="336">
                  <a:moveTo>
                    <a:pt x="251" y="0"/>
                  </a:moveTo>
                  <a:lnTo>
                    <a:pt x="84" y="9"/>
                  </a:lnTo>
                  <a:lnTo>
                    <a:pt x="0" y="84"/>
                  </a:lnTo>
                  <a:lnTo>
                    <a:pt x="92" y="335"/>
                  </a:lnTo>
                  <a:lnTo>
                    <a:pt x="176" y="193"/>
                  </a:lnTo>
                  <a:lnTo>
                    <a:pt x="335" y="243"/>
                  </a:lnTo>
                  <a:lnTo>
                    <a:pt x="251" y="0"/>
                  </a:lnTo>
                  <a:close/>
                  <a:moveTo>
                    <a:pt x="251" y="0"/>
                  </a:moveTo>
                  <a:lnTo>
                    <a:pt x="25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83" name="Freeform 254"/>
            <p:cNvSpPr>
              <a:spLocks noChangeArrowheads="1"/>
            </p:cNvSpPr>
            <p:nvPr/>
          </p:nvSpPr>
          <p:spPr bwMode="auto">
            <a:xfrm>
              <a:off x="4732338" y="2541587"/>
              <a:ext cx="120650" cy="120650"/>
            </a:xfrm>
            <a:custGeom>
              <a:avLst/>
              <a:gdLst>
                <a:gd name="T0" fmla="*/ 251 w 336"/>
                <a:gd name="T1" fmla="*/ 0 h 336"/>
                <a:gd name="T2" fmla="*/ 84 w 336"/>
                <a:gd name="T3" fmla="*/ 9 h 336"/>
                <a:gd name="T4" fmla="*/ 0 w 336"/>
                <a:gd name="T5" fmla="*/ 84 h 336"/>
                <a:gd name="T6" fmla="*/ 92 w 336"/>
                <a:gd name="T7" fmla="*/ 335 h 336"/>
                <a:gd name="T8" fmla="*/ 176 w 336"/>
                <a:gd name="T9" fmla="*/ 193 h 336"/>
                <a:gd name="T10" fmla="*/ 335 w 336"/>
                <a:gd name="T11" fmla="*/ 243 h 336"/>
                <a:gd name="T12" fmla="*/ 251 w 336"/>
                <a:gd name="T13" fmla="*/ 0 h 336"/>
              </a:gdLst>
              <a:ahLst/>
              <a:cxnLst>
                <a:cxn ang="0">
                  <a:pos x="T0" y="T1"/>
                </a:cxn>
                <a:cxn ang="0">
                  <a:pos x="T2" y="T3"/>
                </a:cxn>
                <a:cxn ang="0">
                  <a:pos x="T4" y="T5"/>
                </a:cxn>
                <a:cxn ang="0">
                  <a:pos x="T6" y="T7"/>
                </a:cxn>
                <a:cxn ang="0">
                  <a:pos x="T8" y="T9"/>
                </a:cxn>
                <a:cxn ang="0">
                  <a:pos x="T10" y="T11"/>
                </a:cxn>
                <a:cxn ang="0">
                  <a:pos x="T12" y="T13"/>
                </a:cxn>
              </a:cxnLst>
              <a:rect l="0" t="0" r="r" b="b"/>
              <a:pathLst>
                <a:path w="336" h="336">
                  <a:moveTo>
                    <a:pt x="251" y="0"/>
                  </a:moveTo>
                  <a:lnTo>
                    <a:pt x="84" y="9"/>
                  </a:lnTo>
                  <a:lnTo>
                    <a:pt x="0" y="84"/>
                  </a:lnTo>
                  <a:lnTo>
                    <a:pt x="92" y="335"/>
                  </a:lnTo>
                  <a:lnTo>
                    <a:pt x="176" y="193"/>
                  </a:lnTo>
                  <a:lnTo>
                    <a:pt x="335" y="243"/>
                  </a:lnTo>
                  <a:lnTo>
                    <a:pt x="251"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84" name="Freeform 255"/>
            <p:cNvSpPr>
              <a:spLocks noChangeArrowheads="1"/>
            </p:cNvSpPr>
            <p:nvPr/>
          </p:nvSpPr>
          <p:spPr bwMode="auto">
            <a:xfrm>
              <a:off x="4822825" y="2541587"/>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85" name="Freeform 256"/>
            <p:cNvSpPr>
              <a:spLocks noChangeArrowheads="1"/>
            </p:cNvSpPr>
            <p:nvPr/>
          </p:nvSpPr>
          <p:spPr bwMode="auto">
            <a:xfrm>
              <a:off x="4586288" y="2300287"/>
              <a:ext cx="261937" cy="258762"/>
            </a:xfrm>
            <a:custGeom>
              <a:avLst/>
              <a:gdLst>
                <a:gd name="T0" fmla="*/ 618 w 728"/>
                <a:gd name="T1" fmla="*/ 619 h 720"/>
                <a:gd name="T2" fmla="*/ 627 w 728"/>
                <a:gd name="T3" fmla="*/ 469 h 720"/>
                <a:gd name="T4" fmla="*/ 727 w 728"/>
                <a:gd name="T5" fmla="*/ 360 h 720"/>
                <a:gd name="T6" fmla="*/ 627 w 728"/>
                <a:gd name="T7" fmla="*/ 251 h 720"/>
                <a:gd name="T8" fmla="*/ 618 w 728"/>
                <a:gd name="T9" fmla="*/ 101 h 720"/>
                <a:gd name="T10" fmla="*/ 468 w 728"/>
                <a:gd name="T11" fmla="*/ 92 h 720"/>
                <a:gd name="T12" fmla="*/ 359 w 728"/>
                <a:gd name="T13" fmla="*/ 0 h 720"/>
                <a:gd name="T14" fmla="*/ 250 w 728"/>
                <a:gd name="T15" fmla="*/ 92 h 720"/>
                <a:gd name="T16" fmla="*/ 100 w 728"/>
                <a:gd name="T17" fmla="*/ 101 h 720"/>
                <a:gd name="T18" fmla="*/ 92 w 728"/>
                <a:gd name="T19" fmla="*/ 251 h 720"/>
                <a:gd name="T20" fmla="*/ 0 w 728"/>
                <a:gd name="T21" fmla="*/ 360 h 720"/>
                <a:gd name="T22" fmla="*/ 92 w 728"/>
                <a:gd name="T23" fmla="*/ 469 h 720"/>
                <a:gd name="T24" fmla="*/ 100 w 728"/>
                <a:gd name="T25" fmla="*/ 619 h 720"/>
                <a:gd name="T26" fmla="*/ 250 w 728"/>
                <a:gd name="T27" fmla="*/ 628 h 720"/>
                <a:gd name="T28" fmla="*/ 359 w 728"/>
                <a:gd name="T29" fmla="*/ 719 h 720"/>
                <a:gd name="T30" fmla="*/ 468 w 728"/>
                <a:gd name="T31" fmla="*/ 628 h 720"/>
                <a:gd name="T32" fmla="*/ 618 w 728"/>
                <a:gd name="T33" fmla="*/ 619 h 720"/>
                <a:gd name="T34" fmla="*/ 359 w 728"/>
                <a:gd name="T35" fmla="*/ 561 h 720"/>
                <a:gd name="T36" fmla="*/ 159 w 728"/>
                <a:gd name="T37" fmla="*/ 360 h 720"/>
                <a:gd name="T38" fmla="*/ 359 w 728"/>
                <a:gd name="T39" fmla="*/ 159 h 720"/>
                <a:gd name="T40" fmla="*/ 560 w 728"/>
                <a:gd name="T41" fmla="*/ 360 h 720"/>
                <a:gd name="T42" fmla="*/ 359 w 728"/>
                <a:gd name="T43" fmla="*/ 561 h 720"/>
                <a:gd name="T44" fmla="*/ 359 w 728"/>
                <a:gd name="T45" fmla="*/ 561 h 720"/>
                <a:gd name="T46" fmla="*/ 359 w 728"/>
                <a:gd name="T47" fmla="*/ 561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28" h="720">
                  <a:moveTo>
                    <a:pt x="618" y="619"/>
                  </a:moveTo>
                  <a:cubicBezTo>
                    <a:pt x="627" y="469"/>
                    <a:pt x="627" y="469"/>
                    <a:pt x="627" y="469"/>
                  </a:cubicBezTo>
                  <a:cubicBezTo>
                    <a:pt x="727" y="360"/>
                    <a:pt x="727" y="360"/>
                    <a:pt x="727" y="360"/>
                  </a:cubicBezTo>
                  <a:cubicBezTo>
                    <a:pt x="627" y="251"/>
                    <a:pt x="627" y="251"/>
                    <a:pt x="627" y="251"/>
                  </a:cubicBezTo>
                  <a:cubicBezTo>
                    <a:pt x="618" y="101"/>
                    <a:pt x="618" y="101"/>
                    <a:pt x="618" y="101"/>
                  </a:cubicBezTo>
                  <a:cubicBezTo>
                    <a:pt x="468" y="92"/>
                    <a:pt x="468" y="92"/>
                    <a:pt x="468" y="92"/>
                  </a:cubicBezTo>
                  <a:cubicBezTo>
                    <a:pt x="359" y="0"/>
                    <a:pt x="359" y="0"/>
                    <a:pt x="359" y="0"/>
                  </a:cubicBezTo>
                  <a:cubicBezTo>
                    <a:pt x="250" y="92"/>
                    <a:pt x="250" y="92"/>
                    <a:pt x="250" y="92"/>
                  </a:cubicBezTo>
                  <a:cubicBezTo>
                    <a:pt x="100" y="101"/>
                    <a:pt x="100" y="101"/>
                    <a:pt x="100" y="101"/>
                  </a:cubicBezTo>
                  <a:cubicBezTo>
                    <a:pt x="92" y="251"/>
                    <a:pt x="92" y="251"/>
                    <a:pt x="92" y="251"/>
                  </a:cubicBezTo>
                  <a:cubicBezTo>
                    <a:pt x="0" y="360"/>
                    <a:pt x="0" y="360"/>
                    <a:pt x="0" y="360"/>
                  </a:cubicBezTo>
                  <a:cubicBezTo>
                    <a:pt x="92" y="469"/>
                    <a:pt x="92" y="469"/>
                    <a:pt x="92" y="469"/>
                  </a:cubicBezTo>
                  <a:cubicBezTo>
                    <a:pt x="100" y="619"/>
                    <a:pt x="100" y="619"/>
                    <a:pt x="100" y="619"/>
                  </a:cubicBezTo>
                  <a:cubicBezTo>
                    <a:pt x="250" y="628"/>
                    <a:pt x="250" y="628"/>
                    <a:pt x="250" y="628"/>
                  </a:cubicBezTo>
                  <a:cubicBezTo>
                    <a:pt x="359" y="719"/>
                    <a:pt x="359" y="719"/>
                    <a:pt x="359" y="719"/>
                  </a:cubicBezTo>
                  <a:cubicBezTo>
                    <a:pt x="468" y="628"/>
                    <a:pt x="468" y="628"/>
                    <a:pt x="468" y="628"/>
                  </a:cubicBezTo>
                  <a:lnTo>
                    <a:pt x="618" y="619"/>
                  </a:lnTo>
                  <a:close/>
                  <a:moveTo>
                    <a:pt x="359" y="561"/>
                  </a:moveTo>
                  <a:cubicBezTo>
                    <a:pt x="250" y="561"/>
                    <a:pt x="159" y="469"/>
                    <a:pt x="159" y="360"/>
                  </a:cubicBezTo>
                  <a:cubicBezTo>
                    <a:pt x="159" y="243"/>
                    <a:pt x="250" y="159"/>
                    <a:pt x="359" y="159"/>
                  </a:cubicBezTo>
                  <a:cubicBezTo>
                    <a:pt x="468" y="159"/>
                    <a:pt x="560" y="243"/>
                    <a:pt x="560" y="360"/>
                  </a:cubicBezTo>
                  <a:cubicBezTo>
                    <a:pt x="560" y="469"/>
                    <a:pt x="468" y="561"/>
                    <a:pt x="359" y="561"/>
                  </a:cubicBezTo>
                  <a:close/>
                  <a:moveTo>
                    <a:pt x="359" y="561"/>
                  </a:moveTo>
                  <a:lnTo>
                    <a:pt x="359" y="5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86" name="Freeform 257"/>
            <p:cNvSpPr>
              <a:spLocks noChangeArrowheads="1"/>
            </p:cNvSpPr>
            <p:nvPr/>
          </p:nvSpPr>
          <p:spPr bwMode="auto">
            <a:xfrm>
              <a:off x="4691063" y="2387599"/>
              <a:ext cx="36512" cy="80963"/>
            </a:xfrm>
            <a:custGeom>
              <a:avLst/>
              <a:gdLst>
                <a:gd name="T0" fmla="*/ 0 w 102"/>
                <a:gd name="T1" fmla="*/ 33 h 227"/>
                <a:gd name="T2" fmla="*/ 9 w 102"/>
                <a:gd name="T3" fmla="*/ 67 h 227"/>
                <a:gd name="T4" fmla="*/ 50 w 102"/>
                <a:gd name="T5" fmla="*/ 50 h 227"/>
                <a:gd name="T6" fmla="*/ 50 w 102"/>
                <a:gd name="T7" fmla="*/ 226 h 227"/>
                <a:gd name="T8" fmla="*/ 101 w 102"/>
                <a:gd name="T9" fmla="*/ 226 h 227"/>
                <a:gd name="T10" fmla="*/ 101 w 102"/>
                <a:gd name="T11" fmla="*/ 0 h 227"/>
                <a:gd name="T12" fmla="*/ 59 w 102"/>
                <a:gd name="T13" fmla="*/ 0 h 227"/>
                <a:gd name="T14" fmla="*/ 0 w 102"/>
                <a:gd name="T15" fmla="*/ 33 h 227"/>
                <a:gd name="T16" fmla="*/ 0 w 102"/>
                <a:gd name="T17" fmla="*/ 33 h 227"/>
                <a:gd name="T18" fmla="*/ 0 w 102"/>
                <a:gd name="T19" fmla="*/ 3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227">
                  <a:moveTo>
                    <a:pt x="0" y="33"/>
                  </a:moveTo>
                  <a:lnTo>
                    <a:pt x="9" y="67"/>
                  </a:lnTo>
                  <a:lnTo>
                    <a:pt x="50" y="50"/>
                  </a:lnTo>
                  <a:lnTo>
                    <a:pt x="50" y="226"/>
                  </a:lnTo>
                  <a:lnTo>
                    <a:pt x="101" y="226"/>
                  </a:lnTo>
                  <a:lnTo>
                    <a:pt x="101" y="0"/>
                  </a:lnTo>
                  <a:lnTo>
                    <a:pt x="59" y="0"/>
                  </a:lnTo>
                  <a:lnTo>
                    <a:pt x="0" y="33"/>
                  </a:lnTo>
                  <a:close/>
                  <a:moveTo>
                    <a:pt x="0" y="33"/>
                  </a:moveTo>
                  <a:lnTo>
                    <a:pt x="0" y="3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87" name="Freeform 258"/>
            <p:cNvSpPr>
              <a:spLocks noChangeArrowheads="1"/>
            </p:cNvSpPr>
            <p:nvPr/>
          </p:nvSpPr>
          <p:spPr bwMode="auto">
            <a:xfrm>
              <a:off x="4691063" y="2387599"/>
              <a:ext cx="36512" cy="80963"/>
            </a:xfrm>
            <a:custGeom>
              <a:avLst/>
              <a:gdLst>
                <a:gd name="T0" fmla="*/ 0 w 102"/>
                <a:gd name="T1" fmla="*/ 33 h 227"/>
                <a:gd name="T2" fmla="*/ 9 w 102"/>
                <a:gd name="T3" fmla="*/ 67 h 227"/>
                <a:gd name="T4" fmla="*/ 50 w 102"/>
                <a:gd name="T5" fmla="*/ 50 h 227"/>
                <a:gd name="T6" fmla="*/ 50 w 102"/>
                <a:gd name="T7" fmla="*/ 50 h 227"/>
                <a:gd name="T8" fmla="*/ 50 w 102"/>
                <a:gd name="T9" fmla="*/ 226 h 227"/>
                <a:gd name="T10" fmla="*/ 101 w 102"/>
                <a:gd name="T11" fmla="*/ 226 h 227"/>
                <a:gd name="T12" fmla="*/ 101 w 102"/>
                <a:gd name="T13" fmla="*/ 0 h 227"/>
                <a:gd name="T14" fmla="*/ 59 w 102"/>
                <a:gd name="T15" fmla="*/ 0 h 227"/>
                <a:gd name="T16" fmla="*/ 0 w 102"/>
                <a:gd name="T17" fmla="*/ 33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227">
                  <a:moveTo>
                    <a:pt x="0" y="33"/>
                  </a:moveTo>
                  <a:lnTo>
                    <a:pt x="9" y="67"/>
                  </a:lnTo>
                  <a:lnTo>
                    <a:pt x="50" y="50"/>
                  </a:lnTo>
                  <a:lnTo>
                    <a:pt x="50" y="50"/>
                  </a:lnTo>
                  <a:lnTo>
                    <a:pt x="50" y="226"/>
                  </a:lnTo>
                  <a:lnTo>
                    <a:pt x="101" y="226"/>
                  </a:lnTo>
                  <a:lnTo>
                    <a:pt x="101" y="0"/>
                  </a:lnTo>
                  <a:lnTo>
                    <a:pt x="59" y="0"/>
                  </a:lnTo>
                  <a:lnTo>
                    <a:pt x="0" y="33"/>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88" name="Freeform 259"/>
            <p:cNvSpPr>
              <a:spLocks noChangeArrowheads="1"/>
            </p:cNvSpPr>
            <p:nvPr/>
          </p:nvSpPr>
          <p:spPr bwMode="auto">
            <a:xfrm>
              <a:off x="4691063" y="2400299"/>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grpSp>
      <p:grpSp>
        <p:nvGrpSpPr>
          <p:cNvPr id="89" name="Group 88"/>
          <p:cNvGrpSpPr/>
          <p:nvPr/>
        </p:nvGrpSpPr>
        <p:grpSpPr>
          <a:xfrm>
            <a:off x="6008975" y="483017"/>
            <a:ext cx="12359700" cy="2079087"/>
            <a:chOff x="5988388" y="483017"/>
            <a:chExt cx="12359700" cy="2079087"/>
          </a:xfrm>
        </p:grpSpPr>
        <p:sp>
          <p:nvSpPr>
            <p:cNvPr id="90" name="TextBox 89"/>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Our Vision</a:t>
              </a:r>
            </a:p>
          </p:txBody>
        </p:sp>
        <p:sp>
          <p:nvSpPr>
            <p:cNvPr id="91" name="Rectangle 90"/>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92"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922231515"/>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fade">
                                      <p:cBhvr>
                                        <p:cTn id="7" dur="1000"/>
                                        <p:tgtEl>
                                          <p:spTgt spid="89"/>
                                        </p:tgtEl>
                                      </p:cBhvr>
                                    </p:animEffect>
                                    <p:anim calcmode="lin" valueType="num">
                                      <p:cBhvr>
                                        <p:cTn id="8" dur="1000" fill="hold"/>
                                        <p:tgtEl>
                                          <p:spTgt spid="89"/>
                                        </p:tgtEl>
                                        <p:attrNameLst>
                                          <p:attrName>ppt_x</p:attrName>
                                        </p:attrNameLst>
                                      </p:cBhvr>
                                      <p:tavLst>
                                        <p:tav tm="0">
                                          <p:val>
                                            <p:strVal val="#ppt_x"/>
                                          </p:val>
                                        </p:tav>
                                        <p:tav tm="100000">
                                          <p:val>
                                            <p:strVal val="#ppt_x"/>
                                          </p:val>
                                        </p:tav>
                                      </p:tavLst>
                                    </p:anim>
                                    <p:anim calcmode="lin" valueType="num">
                                      <p:cBhvr>
                                        <p:cTn id="9" dur="1000" fill="hold"/>
                                        <p:tgtEl>
                                          <p:spTgt spid="8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62"/>
                                        </p:tgtEl>
                                        <p:attrNameLst>
                                          <p:attrName>style.visibility</p:attrName>
                                        </p:attrNameLst>
                                      </p:cBhvr>
                                      <p:to>
                                        <p:strVal val="visible"/>
                                      </p:to>
                                    </p:set>
                                    <p:animEffect transition="in" filter="fade">
                                      <p:cBhvr>
                                        <p:cTn id="17" dur="500"/>
                                        <p:tgtEl>
                                          <p:spTgt spid="62"/>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65"/>
                                        </p:tgtEl>
                                        <p:attrNameLst>
                                          <p:attrName>style.visibility</p:attrName>
                                        </p:attrNameLst>
                                      </p:cBhvr>
                                      <p:to>
                                        <p:strVal val="visible"/>
                                      </p:to>
                                    </p:set>
                                    <p:animEffect transition="in" filter="fade">
                                      <p:cBhvr>
                                        <p:cTn id="21" dur="500"/>
                                        <p:tgtEl>
                                          <p:spTgt spid="65"/>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63"/>
                                        </p:tgtEl>
                                        <p:attrNameLst>
                                          <p:attrName>style.visibility</p:attrName>
                                        </p:attrNameLst>
                                      </p:cBhvr>
                                      <p:to>
                                        <p:strVal val="visible"/>
                                      </p:to>
                                    </p:set>
                                    <p:animEffect transition="in" filter="fade">
                                      <p:cBhvr>
                                        <p:cTn id="25" dur="500"/>
                                        <p:tgtEl>
                                          <p:spTgt spid="63"/>
                                        </p:tgtEl>
                                      </p:cBhvr>
                                    </p:animEffect>
                                  </p:childTnLst>
                                </p:cTn>
                              </p:par>
                            </p:childTnLst>
                          </p:cTn>
                        </p:par>
                        <p:par>
                          <p:cTn id="26" fill="hold">
                            <p:stCondLst>
                              <p:cond delay="3000"/>
                            </p:stCondLst>
                            <p:childTnLst>
                              <p:par>
                                <p:cTn id="27" presetID="10" presetClass="entr" presetSubtype="0" fill="hold" grpId="0" nodeType="afterEffect">
                                  <p:stCondLst>
                                    <p:cond delay="0"/>
                                  </p:stCondLst>
                                  <p:childTnLst>
                                    <p:set>
                                      <p:cBhvr>
                                        <p:cTn id="28" dur="1" fill="hold">
                                          <p:stCondLst>
                                            <p:cond delay="0"/>
                                          </p:stCondLst>
                                        </p:cTn>
                                        <p:tgtEl>
                                          <p:spTgt spid="64"/>
                                        </p:tgtEl>
                                        <p:attrNameLst>
                                          <p:attrName>style.visibility</p:attrName>
                                        </p:attrNameLst>
                                      </p:cBhvr>
                                      <p:to>
                                        <p:strVal val="visible"/>
                                      </p:to>
                                    </p:set>
                                    <p:animEffect transition="in" filter="fade">
                                      <p:cBhvr>
                                        <p:cTn id="29" dur="500"/>
                                        <p:tgtEl>
                                          <p:spTgt spid="64"/>
                                        </p:tgtEl>
                                      </p:cBhvr>
                                    </p:animEffect>
                                  </p:childTnLst>
                                </p:cTn>
                              </p:par>
                            </p:childTnLst>
                          </p:cTn>
                        </p:par>
                        <p:par>
                          <p:cTn id="30" fill="hold">
                            <p:stCondLst>
                              <p:cond delay="3500"/>
                            </p:stCondLst>
                            <p:childTnLst>
                              <p:par>
                                <p:cTn id="31" presetID="10" presetClass="entr" presetSubtype="0"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par>
                          <p:cTn id="34" fill="hold">
                            <p:stCondLst>
                              <p:cond delay="4000"/>
                            </p:stCondLst>
                            <p:childTnLst>
                              <p:par>
                                <p:cTn id="35" presetID="53" presetClass="entr" presetSubtype="16" fill="hold" nodeType="afterEffect">
                                  <p:stCondLst>
                                    <p:cond delay="0"/>
                                  </p:stCondLst>
                                  <p:childTnLst>
                                    <p:set>
                                      <p:cBhvr>
                                        <p:cTn id="36" dur="1" fill="hold">
                                          <p:stCondLst>
                                            <p:cond delay="0"/>
                                          </p:stCondLst>
                                        </p:cTn>
                                        <p:tgtEl>
                                          <p:spTgt spid="66"/>
                                        </p:tgtEl>
                                        <p:attrNameLst>
                                          <p:attrName>style.visibility</p:attrName>
                                        </p:attrNameLst>
                                      </p:cBhvr>
                                      <p:to>
                                        <p:strVal val="visible"/>
                                      </p:to>
                                    </p:set>
                                    <p:anim calcmode="lin" valueType="num">
                                      <p:cBhvr>
                                        <p:cTn id="37" dur="500" fill="hold"/>
                                        <p:tgtEl>
                                          <p:spTgt spid="66"/>
                                        </p:tgtEl>
                                        <p:attrNameLst>
                                          <p:attrName>ppt_w</p:attrName>
                                        </p:attrNameLst>
                                      </p:cBhvr>
                                      <p:tavLst>
                                        <p:tav tm="0">
                                          <p:val>
                                            <p:fltVal val="0"/>
                                          </p:val>
                                        </p:tav>
                                        <p:tav tm="100000">
                                          <p:val>
                                            <p:strVal val="#ppt_w"/>
                                          </p:val>
                                        </p:tav>
                                      </p:tavLst>
                                    </p:anim>
                                    <p:anim calcmode="lin" valueType="num">
                                      <p:cBhvr>
                                        <p:cTn id="38" dur="500" fill="hold"/>
                                        <p:tgtEl>
                                          <p:spTgt spid="66"/>
                                        </p:tgtEl>
                                        <p:attrNameLst>
                                          <p:attrName>ppt_h</p:attrName>
                                        </p:attrNameLst>
                                      </p:cBhvr>
                                      <p:tavLst>
                                        <p:tav tm="0">
                                          <p:val>
                                            <p:fltVal val="0"/>
                                          </p:val>
                                        </p:tav>
                                        <p:tav tm="100000">
                                          <p:val>
                                            <p:strVal val="#ppt_h"/>
                                          </p:val>
                                        </p:tav>
                                      </p:tavLst>
                                    </p:anim>
                                    <p:animEffect transition="in" filter="fade">
                                      <p:cBhvr>
                                        <p:cTn id="39" dur="500"/>
                                        <p:tgtEl>
                                          <p:spTgt spid="66"/>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500"/>
                                        <p:tgtEl>
                                          <p:spTgt spid="10"/>
                                        </p:tgtEl>
                                      </p:cBhvr>
                                    </p:animEffect>
                                  </p:childTnLst>
                                </p:cTn>
                              </p:par>
                            </p:childTnLst>
                          </p:cTn>
                        </p:par>
                        <p:par>
                          <p:cTn id="44" fill="hold">
                            <p:stCondLst>
                              <p:cond delay="5000"/>
                            </p:stCondLst>
                            <p:childTnLst>
                              <p:par>
                                <p:cTn id="45" presetID="22" presetClass="entr" presetSubtype="8" fill="hold" nodeType="after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wipe(left)">
                                      <p:cBhvr>
                                        <p:cTn id="47" dur="500"/>
                                        <p:tgtEl>
                                          <p:spTgt spid="3"/>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36"/>
                                        </p:tgtEl>
                                        <p:attrNameLst>
                                          <p:attrName>style.visibility</p:attrName>
                                        </p:attrNameLst>
                                      </p:cBhvr>
                                      <p:to>
                                        <p:strVal val="visible"/>
                                      </p:to>
                                    </p:set>
                                    <p:animEffect transition="in" filter="fade">
                                      <p:cBhvr>
                                        <p:cTn id="51" dur="500"/>
                                        <p:tgtEl>
                                          <p:spTgt spid="36"/>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fade">
                                      <p:cBhvr>
                                        <p:cTn id="55" dur="500"/>
                                        <p:tgtEl>
                                          <p:spTgt spid="8"/>
                                        </p:tgtEl>
                                      </p:cBhvr>
                                    </p:animEffect>
                                  </p:childTnLst>
                                </p:cTn>
                              </p:par>
                            </p:childTnLst>
                          </p:cTn>
                        </p:par>
                        <p:par>
                          <p:cTn id="56" fill="hold">
                            <p:stCondLst>
                              <p:cond delay="6500"/>
                            </p:stCondLst>
                            <p:childTnLst>
                              <p:par>
                                <p:cTn id="57" presetID="53" presetClass="entr" presetSubtype="16" fill="hold" nodeType="afterEffect">
                                  <p:stCondLst>
                                    <p:cond delay="0"/>
                                  </p:stCondLst>
                                  <p:childTnLst>
                                    <p:set>
                                      <p:cBhvr>
                                        <p:cTn id="58" dur="1" fill="hold">
                                          <p:stCondLst>
                                            <p:cond delay="0"/>
                                          </p:stCondLst>
                                        </p:cTn>
                                        <p:tgtEl>
                                          <p:spTgt spid="78"/>
                                        </p:tgtEl>
                                        <p:attrNameLst>
                                          <p:attrName>style.visibility</p:attrName>
                                        </p:attrNameLst>
                                      </p:cBhvr>
                                      <p:to>
                                        <p:strVal val="visible"/>
                                      </p:to>
                                    </p:set>
                                    <p:anim calcmode="lin" valueType="num">
                                      <p:cBhvr>
                                        <p:cTn id="59" dur="500" fill="hold"/>
                                        <p:tgtEl>
                                          <p:spTgt spid="78"/>
                                        </p:tgtEl>
                                        <p:attrNameLst>
                                          <p:attrName>ppt_w</p:attrName>
                                        </p:attrNameLst>
                                      </p:cBhvr>
                                      <p:tavLst>
                                        <p:tav tm="0">
                                          <p:val>
                                            <p:fltVal val="0"/>
                                          </p:val>
                                        </p:tav>
                                        <p:tav tm="100000">
                                          <p:val>
                                            <p:strVal val="#ppt_w"/>
                                          </p:val>
                                        </p:tav>
                                      </p:tavLst>
                                    </p:anim>
                                    <p:anim calcmode="lin" valueType="num">
                                      <p:cBhvr>
                                        <p:cTn id="60" dur="500" fill="hold"/>
                                        <p:tgtEl>
                                          <p:spTgt spid="78"/>
                                        </p:tgtEl>
                                        <p:attrNameLst>
                                          <p:attrName>ppt_h</p:attrName>
                                        </p:attrNameLst>
                                      </p:cBhvr>
                                      <p:tavLst>
                                        <p:tav tm="0">
                                          <p:val>
                                            <p:fltVal val="0"/>
                                          </p:val>
                                        </p:tav>
                                        <p:tav tm="100000">
                                          <p:val>
                                            <p:strVal val="#ppt_h"/>
                                          </p:val>
                                        </p:tav>
                                      </p:tavLst>
                                    </p:anim>
                                    <p:animEffect transition="in" filter="fade">
                                      <p:cBhvr>
                                        <p:cTn id="61"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36" grpId="0" animBg="1"/>
      <p:bldP spid="8" grpId="0" animBg="1"/>
      <p:bldP spid="9" grpId="0" animBg="1"/>
      <p:bldP spid="61" grpId="0"/>
      <p:bldP spid="62" grpId="0"/>
      <p:bldP spid="63" grpId="0"/>
      <p:bldP spid="6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p:cNvGrpSpPr/>
          <p:nvPr/>
        </p:nvGrpSpPr>
        <p:grpSpPr>
          <a:xfrm>
            <a:off x="9754974" y="3973363"/>
            <a:ext cx="4893101" cy="7680294"/>
            <a:chOff x="4934796" y="1751013"/>
            <a:chExt cx="2935287" cy="4606075"/>
          </a:xfrm>
          <a:solidFill>
            <a:schemeClr val="bg1">
              <a:lumMod val="50000"/>
            </a:schemeClr>
          </a:solidFill>
        </p:grpSpPr>
        <p:sp>
          <p:nvSpPr>
            <p:cNvPr id="50" name="Freeform 13"/>
            <p:cNvSpPr>
              <a:spLocks noEditPoints="1"/>
            </p:cNvSpPr>
            <p:nvPr/>
          </p:nvSpPr>
          <p:spPr bwMode="auto">
            <a:xfrm>
              <a:off x="4934796" y="1751013"/>
              <a:ext cx="2935287" cy="3470275"/>
            </a:xfrm>
            <a:custGeom>
              <a:avLst/>
              <a:gdLst>
                <a:gd name="T0" fmla="*/ 774 w 1058"/>
                <a:gd name="T1" fmla="*/ 1252 h 1252"/>
                <a:gd name="T2" fmla="*/ 283 w 1058"/>
                <a:gd name="T3" fmla="*/ 1252 h 1252"/>
                <a:gd name="T4" fmla="*/ 248 w 1058"/>
                <a:gd name="T5" fmla="*/ 1218 h 1252"/>
                <a:gd name="T6" fmla="*/ 142 w 1058"/>
                <a:gd name="T7" fmla="*/ 887 h 1252"/>
                <a:gd name="T8" fmla="*/ 110 w 1058"/>
                <a:gd name="T9" fmla="*/ 831 h 1252"/>
                <a:gd name="T10" fmla="*/ 0 w 1058"/>
                <a:gd name="T11" fmla="*/ 529 h 1252"/>
                <a:gd name="T12" fmla="*/ 529 w 1058"/>
                <a:gd name="T13" fmla="*/ 0 h 1252"/>
                <a:gd name="T14" fmla="*/ 1058 w 1058"/>
                <a:gd name="T15" fmla="*/ 529 h 1252"/>
                <a:gd name="T16" fmla="*/ 947 w 1058"/>
                <a:gd name="T17" fmla="*/ 831 h 1252"/>
                <a:gd name="T18" fmla="*/ 916 w 1058"/>
                <a:gd name="T19" fmla="*/ 887 h 1252"/>
                <a:gd name="T20" fmla="*/ 810 w 1058"/>
                <a:gd name="T21" fmla="*/ 1218 h 1252"/>
                <a:gd name="T22" fmla="*/ 774 w 1058"/>
                <a:gd name="T23" fmla="*/ 1252 h 1252"/>
                <a:gd name="T24" fmla="*/ 315 w 1058"/>
                <a:gd name="T25" fmla="*/ 1180 h 1252"/>
                <a:gd name="T26" fmla="*/ 742 w 1058"/>
                <a:gd name="T27" fmla="*/ 1180 h 1252"/>
                <a:gd name="T28" fmla="*/ 851 w 1058"/>
                <a:gd name="T29" fmla="*/ 857 h 1252"/>
                <a:gd name="T30" fmla="*/ 885 w 1058"/>
                <a:gd name="T31" fmla="*/ 794 h 1252"/>
                <a:gd name="T32" fmla="*/ 986 w 1058"/>
                <a:gd name="T33" fmla="*/ 529 h 1252"/>
                <a:gd name="T34" fmla="*/ 529 w 1058"/>
                <a:gd name="T35" fmla="*/ 72 h 1252"/>
                <a:gd name="T36" fmla="*/ 72 w 1058"/>
                <a:gd name="T37" fmla="*/ 529 h 1252"/>
                <a:gd name="T38" fmla="*/ 172 w 1058"/>
                <a:gd name="T39" fmla="*/ 794 h 1252"/>
                <a:gd name="T40" fmla="*/ 207 w 1058"/>
                <a:gd name="T41" fmla="*/ 857 h 1252"/>
                <a:gd name="T42" fmla="*/ 315 w 1058"/>
                <a:gd name="T43" fmla="*/ 1180 h 1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58" h="1252">
                  <a:moveTo>
                    <a:pt x="774" y="1252"/>
                  </a:moveTo>
                  <a:cubicBezTo>
                    <a:pt x="283" y="1252"/>
                    <a:pt x="283" y="1252"/>
                    <a:pt x="283" y="1252"/>
                  </a:cubicBezTo>
                  <a:cubicBezTo>
                    <a:pt x="264" y="1252"/>
                    <a:pt x="249" y="1237"/>
                    <a:pt x="248" y="1218"/>
                  </a:cubicBezTo>
                  <a:cubicBezTo>
                    <a:pt x="247" y="1217"/>
                    <a:pt x="239" y="1097"/>
                    <a:pt x="142" y="887"/>
                  </a:cubicBezTo>
                  <a:cubicBezTo>
                    <a:pt x="135" y="873"/>
                    <a:pt x="123" y="853"/>
                    <a:pt x="110" y="831"/>
                  </a:cubicBezTo>
                  <a:cubicBezTo>
                    <a:pt x="66" y="755"/>
                    <a:pt x="0" y="640"/>
                    <a:pt x="0" y="529"/>
                  </a:cubicBezTo>
                  <a:cubicBezTo>
                    <a:pt x="0" y="238"/>
                    <a:pt x="237" y="0"/>
                    <a:pt x="529" y="0"/>
                  </a:cubicBezTo>
                  <a:cubicBezTo>
                    <a:pt x="820" y="0"/>
                    <a:pt x="1058" y="238"/>
                    <a:pt x="1058" y="529"/>
                  </a:cubicBezTo>
                  <a:cubicBezTo>
                    <a:pt x="1058" y="640"/>
                    <a:pt x="991" y="755"/>
                    <a:pt x="947" y="831"/>
                  </a:cubicBezTo>
                  <a:cubicBezTo>
                    <a:pt x="934" y="853"/>
                    <a:pt x="923" y="873"/>
                    <a:pt x="916" y="887"/>
                  </a:cubicBezTo>
                  <a:cubicBezTo>
                    <a:pt x="818" y="1097"/>
                    <a:pt x="810" y="1217"/>
                    <a:pt x="810" y="1218"/>
                  </a:cubicBezTo>
                  <a:cubicBezTo>
                    <a:pt x="809" y="1237"/>
                    <a:pt x="793" y="1252"/>
                    <a:pt x="774" y="1252"/>
                  </a:cubicBezTo>
                  <a:close/>
                  <a:moveTo>
                    <a:pt x="315" y="1180"/>
                  </a:moveTo>
                  <a:cubicBezTo>
                    <a:pt x="742" y="1180"/>
                    <a:pt x="742" y="1180"/>
                    <a:pt x="742" y="1180"/>
                  </a:cubicBezTo>
                  <a:cubicBezTo>
                    <a:pt x="751" y="1127"/>
                    <a:pt x="776" y="1017"/>
                    <a:pt x="851" y="857"/>
                  </a:cubicBezTo>
                  <a:cubicBezTo>
                    <a:pt x="859" y="840"/>
                    <a:pt x="871" y="819"/>
                    <a:pt x="885" y="794"/>
                  </a:cubicBezTo>
                  <a:cubicBezTo>
                    <a:pt x="928" y="721"/>
                    <a:pt x="986" y="621"/>
                    <a:pt x="986" y="529"/>
                  </a:cubicBezTo>
                  <a:cubicBezTo>
                    <a:pt x="986" y="277"/>
                    <a:pt x="781" y="72"/>
                    <a:pt x="529" y="72"/>
                  </a:cubicBezTo>
                  <a:cubicBezTo>
                    <a:pt x="277" y="72"/>
                    <a:pt x="72" y="277"/>
                    <a:pt x="72" y="529"/>
                  </a:cubicBezTo>
                  <a:cubicBezTo>
                    <a:pt x="72" y="621"/>
                    <a:pt x="130" y="721"/>
                    <a:pt x="172" y="794"/>
                  </a:cubicBezTo>
                  <a:cubicBezTo>
                    <a:pt x="187" y="819"/>
                    <a:pt x="199" y="840"/>
                    <a:pt x="207" y="857"/>
                  </a:cubicBezTo>
                  <a:cubicBezTo>
                    <a:pt x="281" y="1017"/>
                    <a:pt x="307" y="1127"/>
                    <a:pt x="315" y="118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schemeClr val="bg1">
                    <a:lumMod val="50000"/>
                  </a:schemeClr>
                </a:solidFill>
              </a:endParaRPr>
            </a:p>
          </p:txBody>
        </p:sp>
        <p:sp>
          <p:nvSpPr>
            <p:cNvPr id="57" name="Freeform 16"/>
            <p:cNvSpPr>
              <a:spLocks noEditPoints="1"/>
            </p:cNvSpPr>
            <p:nvPr/>
          </p:nvSpPr>
          <p:spPr bwMode="auto">
            <a:xfrm>
              <a:off x="5672983" y="5153763"/>
              <a:ext cx="1500187" cy="1203325"/>
            </a:xfrm>
            <a:custGeom>
              <a:avLst/>
              <a:gdLst>
                <a:gd name="T0" fmla="*/ 495 w 541"/>
                <a:gd name="T1" fmla="*/ 223 h 434"/>
                <a:gd name="T2" fmla="*/ 540 w 541"/>
                <a:gd name="T3" fmla="*/ 168 h 434"/>
                <a:gd name="T4" fmla="*/ 494 w 541"/>
                <a:gd name="T5" fmla="*/ 112 h 434"/>
                <a:gd name="T6" fmla="*/ 540 w 541"/>
                <a:gd name="T7" fmla="*/ 57 h 434"/>
                <a:gd name="T8" fmla="*/ 483 w 541"/>
                <a:gd name="T9" fmla="*/ 0 h 434"/>
                <a:gd name="T10" fmla="*/ 56 w 541"/>
                <a:gd name="T11" fmla="*/ 0 h 434"/>
                <a:gd name="T12" fmla="*/ 0 w 541"/>
                <a:gd name="T13" fmla="*/ 56 h 434"/>
                <a:gd name="T14" fmla="*/ 46 w 541"/>
                <a:gd name="T15" fmla="*/ 112 h 434"/>
                <a:gd name="T16" fmla="*/ 0 w 541"/>
                <a:gd name="T17" fmla="*/ 167 h 434"/>
                <a:gd name="T18" fmla="*/ 46 w 541"/>
                <a:gd name="T19" fmla="*/ 223 h 434"/>
                <a:gd name="T20" fmla="*/ 1 w 541"/>
                <a:gd name="T21" fmla="*/ 278 h 434"/>
                <a:gd name="T22" fmla="*/ 57 w 541"/>
                <a:gd name="T23" fmla="*/ 334 h 434"/>
                <a:gd name="T24" fmla="*/ 157 w 541"/>
                <a:gd name="T25" fmla="*/ 334 h 434"/>
                <a:gd name="T26" fmla="*/ 161 w 541"/>
                <a:gd name="T27" fmla="*/ 351 h 434"/>
                <a:gd name="T28" fmla="*/ 272 w 541"/>
                <a:gd name="T29" fmla="*/ 433 h 434"/>
                <a:gd name="T30" fmla="*/ 383 w 541"/>
                <a:gd name="T31" fmla="*/ 335 h 434"/>
                <a:gd name="T32" fmla="*/ 484 w 541"/>
                <a:gd name="T33" fmla="*/ 335 h 434"/>
                <a:gd name="T34" fmla="*/ 541 w 541"/>
                <a:gd name="T35" fmla="*/ 278 h 434"/>
                <a:gd name="T36" fmla="*/ 495 w 541"/>
                <a:gd name="T37" fmla="*/ 223 h 434"/>
                <a:gd name="T38" fmla="*/ 423 w 541"/>
                <a:gd name="T39" fmla="*/ 241 h 434"/>
                <a:gd name="T40" fmla="*/ 118 w 541"/>
                <a:gd name="T41" fmla="*/ 241 h 434"/>
                <a:gd name="T42" fmla="*/ 104 w 541"/>
                <a:gd name="T43" fmla="*/ 227 h 434"/>
                <a:gd name="T44" fmla="*/ 118 w 541"/>
                <a:gd name="T45" fmla="*/ 213 h 434"/>
                <a:gd name="T46" fmla="*/ 423 w 541"/>
                <a:gd name="T47" fmla="*/ 213 h 434"/>
                <a:gd name="T48" fmla="*/ 437 w 541"/>
                <a:gd name="T49" fmla="*/ 227 h 434"/>
                <a:gd name="T50" fmla="*/ 423 w 541"/>
                <a:gd name="T51" fmla="*/ 241 h 434"/>
                <a:gd name="T52" fmla="*/ 423 w 541"/>
                <a:gd name="T53" fmla="*/ 116 h 434"/>
                <a:gd name="T54" fmla="*/ 118 w 541"/>
                <a:gd name="T55" fmla="*/ 116 h 434"/>
                <a:gd name="T56" fmla="*/ 104 w 541"/>
                <a:gd name="T57" fmla="*/ 102 h 434"/>
                <a:gd name="T58" fmla="*/ 118 w 541"/>
                <a:gd name="T59" fmla="*/ 88 h 434"/>
                <a:gd name="T60" fmla="*/ 423 w 541"/>
                <a:gd name="T61" fmla="*/ 88 h 434"/>
                <a:gd name="T62" fmla="*/ 437 w 541"/>
                <a:gd name="T63" fmla="*/ 102 h 434"/>
                <a:gd name="T64" fmla="*/ 423 w 541"/>
                <a:gd name="T65" fmla="*/ 11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1" h="434">
                  <a:moveTo>
                    <a:pt x="495" y="223"/>
                  </a:moveTo>
                  <a:cubicBezTo>
                    <a:pt x="521" y="218"/>
                    <a:pt x="540" y="195"/>
                    <a:pt x="540" y="168"/>
                  </a:cubicBezTo>
                  <a:cubicBezTo>
                    <a:pt x="540" y="140"/>
                    <a:pt x="520" y="117"/>
                    <a:pt x="494" y="112"/>
                  </a:cubicBezTo>
                  <a:cubicBezTo>
                    <a:pt x="520" y="107"/>
                    <a:pt x="540" y="84"/>
                    <a:pt x="540" y="57"/>
                  </a:cubicBezTo>
                  <a:cubicBezTo>
                    <a:pt x="540" y="26"/>
                    <a:pt x="514" y="0"/>
                    <a:pt x="483" y="0"/>
                  </a:cubicBezTo>
                  <a:cubicBezTo>
                    <a:pt x="56" y="0"/>
                    <a:pt x="56" y="0"/>
                    <a:pt x="56" y="0"/>
                  </a:cubicBezTo>
                  <a:cubicBezTo>
                    <a:pt x="25" y="0"/>
                    <a:pt x="0" y="25"/>
                    <a:pt x="0" y="56"/>
                  </a:cubicBezTo>
                  <a:cubicBezTo>
                    <a:pt x="0" y="84"/>
                    <a:pt x="20" y="107"/>
                    <a:pt x="46" y="112"/>
                  </a:cubicBezTo>
                  <a:cubicBezTo>
                    <a:pt x="20" y="117"/>
                    <a:pt x="0" y="140"/>
                    <a:pt x="0" y="167"/>
                  </a:cubicBezTo>
                  <a:cubicBezTo>
                    <a:pt x="0" y="195"/>
                    <a:pt x="20" y="218"/>
                    <a:pt x="46" y="223"/>
                  </a:cubicBezTo>
                  <a:cubicBezTo>
                    <a:pt x="20" y="228"/>
                    <a:pt x="1" y="250"/>
                    <a:pt x="1" y="278"/>
                  </a:cubicBezTo>
                  <a:cubicBezTo>
                    <a:pt x="1" y="309"/>
                    <a:pt x="26" y="334"/>
                    <a:pt x="57" y="334"/>
                  </a:cubicBezTo>
                  <a:cubicBezTo>
                    <a:pt x="157" y="334"/>
                    <a:pt x="157" y="334"/>
                    <a:pt x="157" y="334"/>
                  </a:cubicBezTo>
                  <a:cubicBezTo>
                    <a:pt x="158" y="340"/>
                    <a:pt x="159" y="345"/>
                    <a:pt x="161" y="351"/>
                  </a:cubicBezTo>
                  <a:cubicBezTo>
                    <a:pt x="175" y="399"/>
                    <a:pt x="219" y="434"/>
                    <a:pt x="272" y="433"/>
                  </a:cubicBezTo>
                  <a:cubicBezTo>
                    <a:pt x="331" y="433"/>
                    <a:pt x="380" y="392"/>
                    <a:pt x="383" y="335"/>
                  </a:cubicBezTo>
                  <a:cubicBezTo>
                    <a:pt x="484" y="335"/>
                    <a:pt x="484" y="335"/>
                    <a:pt x="484" y="335"/>
                  </a:cubicBezTo>
                  <a:cubicBezTo>
                    <a:pt x="515" y="335"/>
                    <a:pt x="541" y="309"/>
                    <a:pt x="541" y="278"/>
                  </a:cubicBezTo>
                  <a:cubicBezTo>
                    <a:pt x="541" y="251"/>
                    <a:pt x="521" y="228"/>
                    <a:pt x="495" y="223"/>
                  </a:cubicBezTo>
                  <a:close/>
                  <a:moveTo>
                    <a:pt x="423" y="241"/>
                  </a:moveTo>
                  <a:cubicBezTo>
                    <a:pt x="118" y="241"/>
                    <a:pt x="118" y="241"/>
                    <a:pt x="118" y="241"/>
                  </a:cubicBezTo>
                  <a:cubicBezTo>
                    <a:pt x="110" y="241"/>
                    <a:pt x="104" y="234"/>
                    <a:pt x="104" y="227"/>
                  </a:cubicBezTo>
                  <a:cubicBezTo>
                    <a:pt x="104" y="219"/>
                    <a:pt x="110" y="213"/>
                    <a:pt x="118" y="213"/>
                  </a:cubicBezTo>
                  <a:cubicBezTo>
                    <a:pt x="423" y="213"/>
                    <a:pt x="423" y="213"/>
                    <a:pt x="423" y="213"/>
                  </a:cubicBezTo>
                  <a:cubicBezTo>
                    <a:pt x="431" y="213"/>
                    <a:pt x="437" y="219"/>
                    <a:pt x="437" y="227"/>
                  </a:cubicBezTo>
                  <a:cubicBezTo>
                    <a:pt x="437" y="234"/>
                    <a:pt x="431" y="241"/>
                    <a:pt x="423" y="241"/>
                  </a:cubicBezTo>
                  <a:close/>
                  <a:moveTo>
                    <a:pt x="423" y="116"/>
                  </a:moveTo>
                  <a:cubicBezTo>
                    <a:pt x="118" y="116"/>
                    <a:pt x="118" y="116"/>
                    <a:pt x="118" y="116"/>
                  </a:cubicBezTo>
                  <a:cubicBezTo>
                    <a:pt x="110" y="116"/>
                    <a:pt x="104" y="110"/>
                    <a:pt x="104" y="102"/>
                  </a:cubicBezTo>
                  <a:cubicBezTo>
                    <a:pt x="104" y="95"/>
                    <a:pt x="110" y="88"/>
                    <a:pt x="118" y="88"/>
                  </a:cubicBezTo>
                  <a:cubicBezTo>
                    <a:pt x="423" y="88"/>
                    <a:pt x="423" y="88"/>
                    <a:pt x="423" y="88"/>
                  </a:cubicBezTo>
                  <a:cubicBezTo>
                    <a:pt x="431" y="88"/>
                    <a:pt x="437" y="95"/>
                    <a:pt x="437" y="102"/>
                  </a:cubicBezTo>
                  <a:cubicBezTo>
                    <a:pt x="437" y="110"/>
                    <a:pt x="431" y="116"/>
                    <a:pt x="423" y="11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solidFill>
                  <a:schemeClr val="bg1">
                    <a:lumMod val="50000"/>
                  </a:schemeClr>
                </a:solidFill>
              </a:endParaRPr>
            </a:p>
          </p:txBody>
        </p:sp>
      </p:grpSp>
      <p:grpSp>
        <p:nvGrpSpPr>
          <p:cNvPr id="32" name="Group 31"/>
          <p:cNvGrpSpPr/>
          <p:nvPr/>
        </p:nvGrpSpPr>
        <p:grpSpPr>
          <a:xfrm>
            <a:off x="10152890" y="4479947"/>
            <a:ext cx="4045298" cy="3621674"/>
            <a:chOff x="8169276" y="952501"/>
            <a:chExt cx="3781424" cy="3384550"/>
          </a:xfrm>
          <a:solidFill>
            <a:schemeClr val="accent1"/>
          </a:solidFill>
        </p:grpSpPr>
        <p:sp>
          <p:nvSpPr>
            <p:cNvPr id="48" name="Freeform 10"/>
            <p:cNvSpPr>
              <a:spLocks/>
            </p:cNvSpPr>
            <p:nvPr/>
          </p:nvSpPr>
          <p:spPr bwMode="auto">
            <a:xfrm>
              <a:off x="9297988" y="1533526"/>
              <a:ext cx="1392237" cy="1004888"/>
            </a:xfrm>
            <a:custGeom>
              <a:avLst/>
              <a:gdLst>
                <a:gd name="T0" fmla="*/ 142 w 370"/>
                <a:gd name="T1" fmla="*/ 228 h 267"/>
                <a:gd name="T2" fmla="*/ 241 w 370"/>
                <a:gd name="T3" fmla="*/ 248 h 267"/>
                <a:gd name="T4" fmla="*/ 303 w 370"/>
                <a:gd name="T5" fmla="*/ 226 h 267"/>
                <a:gd name="T6" fmla="*/ 368 w 370"/>
                <a:gd name="T7" fmla="*/ 107 h 267"/>
                <a:gd name="T8" fmla="*/ 278 w 370"/>
                <a:gd name="T9" fmla="*/ 11 h 267"/>
                <a:gd name="T10" fmla="*/ 179 w 370"/>
                <a:gd name="T11" fmla="*/ 58 h 267"/>
                <a:gd name="T12" fmla="*/ 168 w 370"/>
                <a:gd name="T13" fmla="*/ 65 h 267"/>
                <a:gd name="T14" fmla="*/ 155 w 370"/>
                <a:gd name="T15" fmla="*/ 60 h 267"/>
                <a:gd name="T16" fmla="*/ 67 w 370"/>
                <a:gd name="T17" fmla="*/ 47 h 267"/>
                <a:gd name="T18" fmla="*/ 0 w 370"/>
                <a:gd name="T19" fmla="*/ 116 h 267"/>
                <a:gd name="T20" fmla="*/ 9 w 370"/>
                <a:gd name="T21" fmla="*/ 121 h 267"/>
                <a:gd name="T22" fmla="*/ 84 w 370"/>
                <a:gd name="T23" fmla="*/ 267 h 267"/>
                <a:gd name="T24" fmla="*/ 142 w 370"/>
                <a:gd name="T25" fmla="*/ 228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0" h="267">
                  <a:moveTo>
                    <a:pt x="142" y="228"/>
                  </a:moveTo>
                  <a:cubicBezTo>
                    <a:pt x="189" y="219"/>
                    <a:pt x="225" y="237"/>
                    <a:pt x="241" y="248"/>
                  </a:cubicBezTo>
                  <a:cubicBezTo>
                    <a:pt x="253" y="241"/>
                    <a:pt x="275" y="230"/>
                    <a:pt x="303" y="226"/>
                  </a:cubicBezTo>
                  <a:cubicBezTo>
                    <a:pt x="304" y="191"/>
                    <a:pt x="319" y="134"/>
                    <a:pt x="368" y="107"/>
                  </a:cubicBezTo>
                  <a:cubicBezTo>
                    <a:pt x="370" y="82"/>
                    <a:pt x="350" y="22"/>
                    <a:pt x="278" y="11"/>
                  </a:cubicBezTo>
                  <a:cubicBezTo>
                    <a:pt x="211" y="0"/>
                    <a:pt x="181" y="56"/>
                    <a:pt x="179" y="58"/>
                  </a:cubicBezTo>
                  <a:cubicBezTo>
                    <a:pt x="177" y="62"/>
                    <a:pt x="173" y="65"/>
                    <a:pt x="168" y="65"/>
                  </a:cubicBezTo>
                  <a:cubicBezTo>
                    <a:pt x="163" y="66"/>
                    <a:pt x="158" y="64"/>
                    <a:pt x="155" y="60"/>
                  </a:cubicBezTo>
                  <a:cubicBezTo>
                    <a:pt x="155" y="59"/>
                    <a:pt x="133" y="32"/>
                    <a:pt x="67" y="47"/>
                  </a:cubicBezTo>
                  <a:cubicBezTo>
                    <a:pt x="14" y="60"/>
                    <a:pt x="2" y="101"/>
                    <a:pt x="0" y="116"/>
                  </a:cubicBezTo>
                  <a:cubicBezTo>
                    <a:pt x="3" y="117"/>
                    <a:pt x="6" y="119"/>
                    <a:pt x="9" y="121"/>
                  </a:cubicBezTo>
                  <a:cubicBezTo>
                    <a:pt x="63" y="161"/>
                    <a:pt x="80" y="224"/>
                    <a:pt x="84" y="267"/>
                  </a:cubicBezTo>
                  <a:cubicBezTo>
                    <a:pt x="96" y="250"/>
                    <a:pt x="114" y="234"/>
                    <a:pt x="142" y="2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11"/>
            <p:cNvSpPr>
              <a:spLocks/>
            </p:cNvSpPr>
            <p:nvPr/>
          </p:nvSpPr>
          <p:spPr bwMode="auto">
            <a:xfrm>
              <a:off x="8169276" y="952501"/>
              <a:ext cx="3781424" cy="3384550"/>
            </a:xfrm>
            <a:custGeom>
              <a:avLst/>
              <a:gdLst>
                <a:gd name="T0" fmla="*/ 932 w 1005"/>
                <a:gd name="T1" fmla="*/ 313 h 899"/>
                <a:gd name="T2" fmla="*/ 693 w 1005"/>
                <a:gd name="T3" fmla="*/ 126 h 899"/>
                <a:gd name="T4" fmla="*/ 192 w 1005"/>
                <a:gd name="T5" fmla="*/ 181 h 899"/>
                <a:gd name="T6" fmla="*/ 261 w 1005"/>
                <a:gd name="T7" fmla="*/ 549 h 899"/>
                <a:gd name="T8" fmla="*/ 292 w 1005"/>
                <a:gd name="T9" fmla="*/ 298 h 899"/>
                <a:gd name="T10" fmla="*/ 155 w 1005"/>
                <a:gd name="T11" fmla="*/ 377 h 899"/>
                <a:gd name="T12" fmla="*/ 244 w 1005"/>
                <a:gd name="T13" fmla="*/ 409 h 899"/>
                <a:gd name="T14" fmla="*/ 255 w 1005"/>
                <a:gd name="T15" fmla="*/ 435 h 899"/>
                <a:gd name="T16" fmla="*/ 128 w 1005"/>
                <a:gd name="T17" fmla="*/ 388 h 899"/>
                <a:gd name="T18" fmla="*/ 274 w 1005"/>
                <a:gd name="T19" fmla="*/ 257 h 899"/>
                <a:gd name="T20" fmla="*/ 464 w 1005"/>
                <a:gd name="T21" fmla="*/ 184 h 899"/>
                <a:gd name="T22" fmla="*/ 673 w 1005"/>
                <a:gd name="T23" fmla="*/ 190 h 899"/>
                <a:gd name="T24" fmla="*/ 851 w 1005"/>
                <a:gd name="T25" fmla="*/ 291 h 899"/>
                <a:gd name="T26" fmla="*/ 914 w 1005"/>
                <a:gd name="T27" fmla="*/ 518 h 899"/>
                <a:gd name="T28" fmla="*/ 747 w 1005"/>
                <a:gd name="T29" fmla="*/ 572 h 899"/>
                <a:gd name="T30" fmla="*/ 474 w 1005"/>
                <a:gd name="T31" fmla="*/ 615 h 899"/>
                <a:gd name="T32" fmla="*/ 421 w 1005"/>
                <a:gd name="T33" fmla="*/ 572 h 899"/>
                <a:gd name="T34" fmla="*/ 446 w 1005"/>
                <a:gd name="T35" fmla="*/ 560 h 899"/>
                <a:gd name="T36" fmla="*/ 553 w 1005"/>
                <a:gd name="T37" fmla="*/ 547 h 899"/>
                <a:gd name="T38" fmla="*/ 854 w 1005"/>
                <a:gd name="T39" fmla="*/ 560 h 899"/>
                <a:gd name="T40" fmla="*/ 857 w 1005"/>
                <a:gd name="T41" fmla="*/ 427 h 899"/>
                <a:gd name="T42" fmla="*/ 831 w 1005"/>
                <a:gd name="T43" fmla="*/ 311 h 899"/>
                <a:gd name="T44" fmla="*/ 632 w 1005"/>
                <a:gd name="T45" fmla="*/ 378 h 899"/>
                <a:gd name="T46" fmla="*/ 742 w 1005"/>
                <a:gd name="T47" fmla="*/ 461 h 899"/>
                <a:gd name="T48" fmla="*/ 549 w 1005"/>
                <a:gd name="T49" fmla="*/ 430 h 899"/>
                <a:gd name="T50" fmla="*/ 447 w 1005"/>
                <a:gd name="T51" fmla="*/ 410 h 899"/>
                <a:gd name="T52" fmla="*/ 381 w 1005"/>
                <a:gd name="T53" fmla="*/ 488 h 899"/>
                <a:gd name="T54" fmla="*/ 300 w 1005"/>
                <a:gd name="T55" fmla="*/ 535 h 899"/>
                <a:gd name="T56" fmla="*/ 298 w 1005"/>
                <a:gd name="T57" fmla="*/ 538 h 899"/>
                <a:gd name="T58" fmla="*/ 274 w 1005"/>
                <a:gd name="T59" fmla="*/ 618 h 899"/>
                <a:gd name="T60" fmla="*/ 288 w 1005"/>
                <a:gd name="T61" fmla="*/ 665 h 899"/>
                <a:gd name="T62" fmla="*/ 352 w 1005"/>
                <a:gd name="T63" fmla="*/ 724 h 899"/>
                <a:gd name="T64" fmla="*/ 571 w 1005"/>
                <a:gd name="T65" fmla="*/ 769 h 899"/>
                <a:gd name="T66" fmla="*/ 570 w 1005"/>
                <a:gd name="T67" fmla="*/ 769 h 899"/>
                <a:gd name="T68" fmla="*/ 681 w 1005"/>
                <a:gd name="T69" fmla="*/ 675 h 899"/>
                <a:gd name="T70" fmla="*/ 650 w 1005"/>
                <a:gd name="T71" fmla="*/ 634 h 899"/>
                <a:gd name="T72" fmla="*/ 708 w 1005"/>
                <a:gd name="T73" fmla="*/ 665 h 899"/>
                <a:gd name="T74" fmla="*/ 691 w 1005"/>
                <a:gd name="T75" fmla="*/ 750 h 899"/>
                <a:gd name="T76" fmla="*/ 491 w 1005"/>
                <a:gd name="T77" fmla="*/ 785 h 899"/>
                <a:gd name="T78" fmla="*/ 787 w 1005"/>
                <a:gd name="T79" fmla="*/ 830 h 899"/>
                <a:gd name="T80" fmla="*/ 1001 w 1005"/>
                <a:gd name="T81" fmla="*/ 474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5" h="899">
                  <a:moveTo>
                    <a:pt x="1001" y="474"/>
                  </a:moveTo>
                  <a:cubicBezTo>
                    <a:pt x="997" y="357"/>
                    <a:pt x="932" y="313"/>
                    <a:pt x="932" y="313"/>
                  </a:cubicBezTo>
                  <a:cubicBezTo>
                    <a:pt x="932" y="313"/>
                    <a:pt x="924" y="257"/>
                    <a:pt x="873" y="197"/>
                  </a:cubicBezTo>
                  <a:cubicBezTo>
                    <a:pt x="794" y="111"/>
                    <a:pt x="693" y="126"/>
                    <a:pt x="693" y="126"/>
                  </a:cubicBezTo>
                  <a:cubicBezTo>
                    <a:pt x="563" y="0"/>
                    <a:pt x="430" y="97"/>
                    <a:pt x="430" y="97"/>
                  </a:cubicBezTo>
                  <a:cubicBezTo>
                    <a:pt x="245" y="36"/>
                    <a:pt x="192" y="181"/>
                    <a:pt x="192" y="181"/>
                  </a:cubicBezTo>
                  <a:cubicBezTo>
                    <a:pt x="86" y="193"/>
                    <a:pt x="0" y="317"/>
                    <a:pt x="77" y="450"/>
                  </a:cubicBezTo>
                  <a:cubicBezTo>
                    <a:pt x="136" y="552"/>
                    <a:pt x="224" y="554"/>
                    <a:pt x="261" y="549"/>
                  </a:cubicBezTo>
                  <a:cubicBezTo>
                    <a:pt x="274" y="517"/>
                    <a:pt x="300" y="481"/>
                    <a:pt x="357" y="465"/>
                  </a:cubicBezTo>
                  <a:cubicBezTo>
                    <a:pt x="358" y="459"/>
                    <a:pt x="365" y="350"/>
                    <a:pt x="292" y="298"/>
                  </a:cubicBezTo>
                  <a:cubicBezTo>
                    <a:pt x="249" y="267"/>
                    <a:pt x="201" y="275"/>
                    <a:pt x="174" y="295"/>
                  </a:cubicBezTo>
                  <a:cubicBezTo>
                    <a:pt x="149" y="315"/>
                    <a:pt x="142" y="345"/>
                    <a:pt x="155" y="377"/>
                  </a:cubicBezTo>
                  <a:cubicBezTo>
                    <a:pt x="161" y="394"/>
                    <a:pt x="171" y="405"/>
                    <a:pt x="185" y="411"/>
                  </a:cubicBezTo>
                  <a:cubicBezTo>
                    <a:pt x="212" y="422"/>
                    <a:pt x="243" y="409"/>
                    <a:pt x="244" y="409"/>
                  </a:cubicBezTo>
                  <a:cubicBezTo>
                    <a:pt x="251" y="406"/>
                    <a:pt x="259" y="410"/>
                    <a:pt x="262" y="417"/>
                  </a:cubicBezTo>
                  <a:cubicBezTo>
                    <a:pt x="265" y="424"/>
                    <a:pt x="262" y="432"/>
                    <a:pt x="255" y="435"/>
                  </a:cubicBezTo>
                  <a:cubicBezTo>
                    <a:pt x="253" y="436"/>
                    <a:pt x="212" y="453"/>
                    <a:pt x="174" y="437"/>
                  </a:cubicBezTo>
                  <a:cubicBezTo>
                    <a:pt x="154" y="429"/>
                    <a:pt x="138" y="412"/>
                    <a:pt x="128" y="388"/>
                  </a:cubicBezTo>
                  <a:cubicBezTo>
                    <a:pt x="111" y="343"/>
                    <a:pt x="122" y="300"/>
                    <a:pt x="157" y="273"/>
                  </a:cubicBezTo>
                  <a:cubicBezTo>
                    <a:pt x="189" y="248"/>
                    <a:pt x="234" y="243"/>
                    <a:pt x="274" y="257"/>
                  </a:cubicBezTo>
                  <a:cubicBezTo>
                    <a:pt x="281" y="227"/>
                    <a:pt x="304" y="187"/>
                    <a:pt x="361" y="174"/>
                  </a:cubicBezTo>
                  <a:cubicBezTo>
                    <a:pt x="415" y="161"/>
                    <a:pt x="447" y="173"/>
                    <a:pt x="464" y="184"/>
                  </a:cubicBezTo>
                  <a:cubicBezTo>
                    <a:pt x="484" y="158"/>
                    <a:pt x="524" y="127"/>
                    <a:pt x="582" y="137"/>
                  </a:cubicBezTo>
                  <a:cubicBezTo>
                    <a:pt x="631" y="145"/>
                    <a:pt x="658" y="170"/>
                    <a:pt x="673" y="190"/>
                  </a:cubicBezTo>
                  <a:cubicBezTo>
                    <a:pt x="686" y="208"/>
                    <a:pt x="694" y="230"/>
                    <a:pt x="696" y="250"/>
                  </a:cubicBezTo>
                  <a:cubicBezTo>
                    <a:pt x="751" y="237"/>
                    <a:pt x="814" y="253"/>
                    <a:pt x="851" y="291"/>
                  </a:cubicBezTo>
                  <a:cubicBezTo>
                    <a:pt x="881" y="322"/>
                    <a:pt x="892" y="365"/>
                    <a:pt x="881" y="411"/>
                  </a:cubicBezTo>
                  <a:cubicBezTo>
                    <a:pt x="895" y="424"/>
                    <a:pt x="922" y="459"/>
                    <a:pt x="914" y="518"/>
                  </a:cubicBezTo>
                  <a:cubicBezTo>
                    <a:pt x="910" y="549"/>
                    <a:pt x="893" y="573"/>
                    <a:pt x="866" y="586"/>
                  </a:cubicBezTo>
                  <a:cubicBezTo>
                    <a:pt x="831" y="602"/>
                    <a:pt x="785" y="596"/>
                    <a:pt x="747" y="572"/>
                  </a:cubicBezTo>
                  <a:cubicBezTo>
                    <a:pt x="693" y="538"/>
                    <a:pt x="609" y="536"/>
                    <a:pt x="571" y="568"/>
                  </a:cubicBezTo>
                  <a:cubicBezTo>
                    <a:pt x="541" y="593"/>
                    <a:pt x="507" y="618"/>
                    <a:pt x="474" y="615"/>
                  </a:cubicBezTo>
                  <a:cubicBezTo>
                    <a:pt x="472" y="615"/>
                    <a:pt x="469" y="615"/>
                    <a:pt x="466" y="614"/>
                  </a:cubicBezTo>
                  <a:cubicBezTo>
                    <a:pt x="447" y="610"/>
                    <a:pt x="432" y="596"/>
                    <a:pt x="421" y="572"/>
                  </a:cubicBezTo>
                  <a:cubicBezTo>
                    <a:pt x="417" y="565"/>
                    <a:pt x="420" y="557"/>
                    <a:pt x="427" y="554"/>
                  </a:cubicBezTo>
                  <a:cubicBezTo>
                    <a:pt x="434" y="550"/>
                    <a:pt x="443" y="553"/>
                    <a:pt x="446" y="560"/>
                  </a:cubicBezTo>
                  <a:cubicBezTo>
                    <a:pt x="453" y="576"/>
                    <a:pt x="462" y="584"/>
                    <a:pt x="473" y="586"/>
                  </a:cubicBezTo>
                  <a:cubicBezTo>
                    <a:pt x="496" y="592"/>
                    <a:pt x="530" y="566"/>
                    <a:pt x="553" y="547"/>
                  </a:cubicBezTo>
                  <a:cubicBezTo>
                    <a:pt x="601" y="506"/>
                    <a:pt x="697" y="507"/>
                    <a:pt x="762" y="548"/>
                  </a:cubicBezTo>
                  <a:cubicBezTo>
                    <a:pt x="792" y="567"/>
                    <a:pt x="828" y="572"/>
                    <a:pt x="854" y="560"/>
                  </a:cubicBezTo>
                  <a:cubicBezTo>
                    <a:pt x="872" y="552"/>
                    <a:pt x="883" y="536"/>
                    <a:pt x="886" y="514"/>
                  </a:cubicBezTo>
                  <a:cubicBezTo>
                    <a:pt x="895" y="455"/>
                    <a:pt x="858" y="427"/>
                    <a:pt x="857" y="427"/>
                  </a:cubicBezTo>
                  <a:cubicBezTo>
                    <a:pt x="852" y="424"/>
                    <a:pt x="850" y="418"/>
                    <a:pt x="852" y="412"/>
                  </a:cubicBezTo>
                  <a:cubicBezTo>
                    <a:pt x="863" y="372"/>
                    <a:pt x="856" y="337"/>
                    <a:pt x="831" y="311"/>
                  </a:cubicBezTo>
                  <a:cubicBezTo>
                    <a:pt x="800" y="280"/>
                    <a:pt x="747" y="266"/>
                    <a:pt x="702" y="278"/>
                  </a:cubicBezTo>
                  <a:cubicBezTo>
                    <a:pt x="642" y="293"/>
                    <a:pt x="633" y="357"/>
                    <a:pt x="632" y="378"/>
                  </a:cubicBezTo>
                  <a:cubicBezTo>
                    <a:pt x="667" y="380"/>
                    <a:pt x="707" y="396"/>
                    <a:pt x="744" y="441"/>
                  </a:cubicBezTo>
                  <a:cubicBezTo>
                    <a:pt x="749" y="447"/>
                    <a:pt x="748" y="456"/>
                    <a:pt x="742" y="461"/>
                  </a:cubicBezTo>
                  <a:cubicBezTo>
                    <a:pt x="736" y="466"/>
                    <a:pt x="727" y="465"/>
                    <a:pt x="722" y="459"/>
                  </a:cubicBezTo>
                  <a:cubicBezTo>
                    <a:pt x="643" y="362"/>
                    <a:pt x="552" y="428"/>
                    <a:pt x="549" y="430"/>
                  </a:cubicBezTo>
                  <a:cubicBezTo>
                    <a:pt x="543" y="434"/>
                    <a:pt x="536" y="434"/>
                    <a:pt x="531" y="430"/>
                  </a:cubicBezTo>
                  <a:cubicBezTo>
                    <a:pt x="529" y="429"/>
                    <a:pt x="496" y="400"/>
                    <a:pt x="447" y="410"/>
                  </a:cubicBezTo>
                  <a:cubicBezTo>
                    <a:pt x="401" y="419"/>
                    <a:pt x="393" y="476"/>
                    <a:pt x="393" y="476"/>
                  </a:cubicBezTo>
                  <a:cubicBezTo>
                    <a:pt x="392" y="482"/>
                    <a:pt x="387" y="487"/>
                    <a:pt x="381" y="488"/>
                  </a:cubicBezTo>
                  <a:cubicBezTo>
                    <a:pt x="339" y="496"/>
                    <a:pt x="315" y="514"/>
                    <a:pt x="300" y="535"/>
                  </a:cubicBezTo>
                  <a:cubicBezTo>
                    <a:pt x="300" y="535"/>
                    <a:pt x="300" y="535"/>
                    <a:pt x="300" y="535"/>
                  </a:cubicBezTo>
                  <a:cubicBezTo>
                    <a:pt x="300" y="535"/>
                    <a:pt x="300" y="535"/>
                    <a:pt x="300" y="535"/>
                  </a:cubicBezTo>
                  <a:cubicBezTo>
                    <a:pt x="299" y="536"/>
                    <a:pt x="299" y="537"/>
                    <a:pt x="298" y="538"/>
                  </a:cubicBezTo>
                  <a:cubicBezTo>
                    <a:pt x="278" y="568"/>
                    <a:pt x="273" y="596"/>
                    <a:pt x="275" y="618"/>
                  </a:cubicBezTo>
                  <a:cubicBezTo>
                    <a:pt x="275" y="618"/>
                    <a:pt x="274" y="618"/>
                    <a:pt x="274" y="618"/>
                  </a:cubicBezTo>
                  <a:cubicBezTo>
                    <a:pt x="275" y="625"/>
                    <a:pt x="276" y="631"/>
                    <a:pt x="278" y="637"/>
                  </a:cubicBezTo>
                  <a:cubicBezTo>
                    <a:pt x="281" y="654"/>
                    <a:pt x="288" y="664"/>
                    <a:pt x="288" y="665"/>
                  </a:cubicBezTo>
                  <a:cubicBezTo>
                    <a:pt x="302" y="693"/>
                    <a:pt x="326" y="711"/>
                    <a:pt x="352" y="724"/>
                  </a:cubicBezTo>
                  <a:cubicBezTo>
                    <a:pt x="352" y="724"/>
                    <a:pt x="352" y="724"/>
                    <a:pt x="352" y="724"/>
                  </a:cubicBezTo>
                  <a:cubicBezTo>
                    <a:pt x="352" y="724"/>
                    <a:pt x="418" y="758"/>
                    <a:pt x="552" y="768"/>
                  </a:cubicBezTo>
                  <a:cubicBezTo>
                    <a:pt x="558" y="768"/>
                    <a:pt x="565" y="769"/>
                    <a:pt x="571" y="769"/>
                  </a:cubicBezTo>
                  <a:cubicBezTo>
                    <a:pt x="571" y="769"/>
                    <a:pt x="570" y="769"/>
                    <a:pt x="570" y="769"/>
                  </a:cubicBezTo>
                  <a:cubicBezTo>
                    <a:pt x="570" y="769"/>
                    <a:pt x="570" y="769"/>
                    <a:pt x="570" y="769"/>
                  </a:cubicBezTo>
                  <a:cubicBezTo>
                    <a:pt x="606" y="770"/>
                    <a:pt x="643" y="762"/>
                    <a:pt x="668" y="733"/>
                  </a:cubicBezTo>
                  <a:cubicBezTo>
                    <a:pt x="682" y="710"/>
                    <a:pt x="687" y="689"/>
                    <a:pt x="681" y="675"/>
                  </a:cubicBezTo>
                  <a:cubicBezTo>
                    <a:pt x="675" y="658"/>
                    <a:pt x="659" y="652"/>
                    <a:pt x="659" y="652"/>
                  </a:cubicBezTo>
                  <a:cubicBezTo>
                    <a:pt x="651" y="649"/>
                    <a:pt x="648" y="641"/>
                    <a:pt x="650" y="634"/>
                  </a:cubicBezTo>
                  <a:cubicBezTo>
                    <a:pt x="653" y="627"/>
                    <a:pt x="661" y="623"/>
                    <a:pt x="668" y="625"/>
                  </a:cubicBezTo>
                  <a:cubicBezTo>
                    <a:pt x="669" y="626"/>
                    <a:pt x="698" y="636"/>
                    <a:pt x="708" y="665"/>
                  </a:cubicBezTo>
                  <a:cubicBezTo>
                    <a:pt x="717" y="689"/>
                    <a:pt x="711" y="717"/>
                    <a:pt x="692" y="749"/>
                  </a:cubicBezTo>
                  <a:cubicBezTo>
                    <a:pt x="691" y="749"/>
                    <a:pt x="691" y="750"/>
                    <a:pt x="691" y="750"/>
                  </a:cubicBezTo>
                  <a:cubicBezTo>
                    <a:pt x="655" y="793"/>
                    <a:pt x="601" y="800"/>
                    <a:pt x="556" y="797"/>
                  </a:cubicBezTo>
                  <a:cubicBezTo>
                    <a:pt x="530" y="795"/>
                    <a:pt x="507" y="789"/>
                    <a:pt x="491" y="785"/>
                  </a:cubicBezTo>
                  <a:cubicBezTo>
                    <a:pt x="524" y="857"/>
                    <a:pt x="598" y="891"/>
                    <a:pt x="677" y="895"/>
                  </a:cubicBezTo>
                  <a:cubicBezTo>
                    <a:pt x="769" y="899"/>
                    <a:pt x="787" y="830"/>
                    <a:pt x="787" y="830"/>
                  </a:cubicBezTo>
                  <a:cubicBezTo>
                    <a:pt x="911" y="781"/>
                    <a:pt x="884" y="656"/>
                    <a:pt x="884" y="656"/>
                  </a:cubicBezTo>
                  <a:cubicBezTo>
                    <a:pt x="936" y="648"/>
                    <a:pt x="1005" y="590"/>
                    <a:pt x="1001" y="4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3" name="Group 32"/>
          <p:cNvGrpSpPr/>
          <p:nvPr/>
        </p:nvGrpSpPr>
        <p:grpSpPr>
          <a:xfrm>
            <a:off x="10462761" y="6176965"/>
            <a:ext cx="2635058" cy="3129730"/>
            <a:chOff x="7826363" y="2844010"/>
            <a:chExt cx="1580725" cy="1876982"/>
          </a:xfrm>
          <a:solidFill>
            <a:schemeClr val="accent1"/>
          </a:solidFill>
        </p:grpSpPr>
        <p:sp>
          <p:nvSpPr>
            <p:cNvPr id="34" name="Rounded Rectangle 33"/>
            <p:cNvSpPr/>
            <p:nvPr/>
          </p:nvSpPr>
          <p:spPr>
            <a:xfrm>
              <a:off x="8110354" y="2984172"/>
              <a:ext cx="101591" cy="7904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 name="Rounded Rectangle 34"/>
            <p:cNvSpPr/>
            <p:nvPr/>
          </p:nvSpPr>
          <p:spPr>
            <a:xfrm>
              <a:off x="8375528" y="3216877"/>
              <a:ext cx="101591" cy="150411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Rounded Rectangle 35"/>
            <p:cNvSpPr/>
            <p:nvPr/>
          </p:nvSpPr>
          <p:spPr>
            <a:xfrm>
              <a:off x="8672942" y="3502859"/>
              <a:ext cx="101591" cy="121813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Rounded Rectangle 39"/>
            <p:cNvSpPr/>
            <p:nvPr/>
          </p:nvSpPr>
          <p:spPr>
            <a:xfrm>
              <a:off x="9007728" y="3844758"/>
              <a:ext cx="101591" cy="8762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ounded Rectangle 40"/>
            <p:cNvSpPr/>
            <p:nvPr/>
          </p:nvSpPr>
          <p:spPr>
            <a:xfrm>
              <a:off x="9305497" y="3844758"/>
              <a:ext cx="101591" cy="8762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Rounded Rectangle 41"/>
            <p:cNvSpPr/>
            <p:nvPr/>
          </p:nvSpPr>
          <p:spPr>
            <a:xfrm>
              <a:off x="7826363" y="2844010"/>
              <a:ext cx="101591" cy="6588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72" name="Group 71"/>
          <p:cNvGrpSpPr/>
          <p:nvPr/>
        </p:nvGrpSpPr>
        <p:grpSpPr>
          <a:xfrm>
            <a:off x="6111954" y="3765156"/>
            <a:ext cx="966796" cy="855072"/>
            <a:chOff x="6950300" y="2347916"/>
            <a:chExt cx="483524" cy="427536"/>
          </a:xfrm>
          <a:solidFill>
            <a:schemeClr val="accent1"/>
          </a:solidFill>
        </p:grpSpPr>
        <p:sp>
          <p:nvSpPr>
            <p:cNvPr id="73" name="Freeform 533"/>
            <p:cNvSpPr>
              <a:spLocks noChangeArrowheads="1"/>
            </p:cNvSpPr>
            <p:nvPr/>
          </p:nvSpPr>
          <p:spPr bwMode="auto">
            <a:xfrm>
              <a:off x="7018163" y="2563380"/>
              <a:ext cx="45808" cy="42415"/>
            </a:xfrm>
            <a:custGeom>
              <a:avLst/>
              <a:gdLst>
                <a:gd name="T0" fmla="*/ 0 w 118"/>
                <a:gd name="T1" fmla="*/ 0 h 110"/>
                <a:gd name="T2" fmla="*/ 117 w 118"/>
                <a:gd name="T3" fmla="*/ 0 h 110"/>
                <a:gd name="T4" fmla="*/ 117 w 118"/>
                <a:gd name="T5" fmla="*/ 109 h 110"/>
                <a:gd name="T6" fmla="*/ 0 w 118"/>
                <a:gd name="T7" fmla="*/ 109 h 110"/>
                <a:gd name="T8" fmla="*/ 0 w 118"/>
                <a:gd name="T9" fmla="*/ 0 h 110"/>
              </a:gdLst>
              <a:ahLst/>
              <a:cxnLst>
                <a:cxn ang="0">
                  <a:pos x="T0" y="T1"/>
                </a:cxn>
                <a:cxn ang="0">
                  <a:pos x="T2" y="T3"/>
                </a:cxn>
                <a:cxn ang="0">
                  <a:pos x="T4" y="T5"/>
                </a:cxn>
                <a:cxn ang="0">
                  <a:pos x="T6" y="T7"/>
                </a:cxn>
                <a:cxn ang="0">
                  <a:pos x="T8" y="T9"/>
                </a:cxn>
              </a:cxnLst>
              <a:rect l="0" t="0" r="r" b="b"/>
              <a:pathLst>
                <a:path w="118" h="110">
                  <a:moveTo>
                    <a:pt x="0" y="0"/>
                  </a:moveTo>
                  <a:lnTo>
                    <a:pt x="117" y="0"/>
                  </a:lnTo>
                  <a:lnTo>
                    <a:pt x="117" y="109"/>
                  </a:lnTo>
                  <a:lnTo>
                    <a:pt x="0" y="10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74" name="Freeform 534"/>
            <p:cNvSpPr>
              <a:spLocks noChangeArrowheads="1"/>
            </p:cNvSpPr>
            <p:nvPr/>
          </p:nvSpPr>
          <p:spPr bwMode="auto">
            <a:xfrm>
              <a:off x="7018163" y="2631243"/>
              <a:ext cx="45808" cy="42415"/>
            </a:xfrm>
            <a:custGeom>
              <a:avLst/>
              <a:gdLst>
                <a:gd name="T0" fmla="*/ 0 w 118"/>
                <a:gd name="T1" fmla="*/ 0 h 110"/>
                <a:gd name="T2" fmla="*/ 117 w 118"/>
                <a:gd name="T3" fmla="*/ 0 h 110"/>
                <a:gd name="T4" fmla="*/ 117 w 118"/>
                <a:gd name="T5" fmla="*/ 109 h 110"/>
                <a:gd name="T6" fmla="*/ 0 w 118"/>
                <a:gd name="T7" fmla="*/ 109 h 110"/>
                <a:gd name="T8" fmla="*/ 0 w 118"/>
                <a:gd name="T9" fmla="*/ 0 h 110"/>
              </a:gdLst>
              <a:ahLst/>
              <a:cxnLst>
                <a:cxn ang="0">
                  <a:pos x="T0" y="T1"/>
                </a:cxn>
                <a:cxn ang="0">
                  <a:pos x="T2" y="T3"/>
                </a:cxn>
                <a:cxn ang="0">
                  <a:pos x="T4" y="T5"/>
                </a:cxn>
                <a:cxn ang="0">
                  <a:pos x="T6" y="T7"/>
                </a:cxn>
                <a:cxn ang="0">
                  <a:pos x="T8" y="T9"/>
                </a:cxn>
              </a:cxnLst>
              <a:rect l="0" t="0" r="r" b="b"/>
              <a:pathLst>
                <a:path w="118" h="110">
                  <a:moveTo>
                    <a:pt x="0" y="0"/>
                  </a:moveTo>
                  <a:lnTo>
                    <a:pt x="117" y="0"/>
                  </a:lnTo>
                  <a:lnTo>
                    <a:pt x="117" y="109"/>
                  </a:lnTo>
                  <a:lnTo>
                    <a:pt x="0" y="10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75" name="Freeform 535"/>
            <p:cNvSpPr>
              <a:spLocks noChangeArrowheads="1"/>
            </p:cNvSpPr>
            <p:nvPr/>
          </p:nvSpPr>
          <p:spPr bwMode="auto">
            <a:xfrm>
              <a:off x="7092812" y="2495517"/>
              <a:ext cx="42415" cy="42415"/>
            </a:xfrm>
            <a:custGeom>
              <a:avLst/>
              <a:gdLst>
                <a:gd name="T0" fmla="*/ 0 w 110"/>
                <a:gd name="T1" fmla="*/ 0 h 110"/>
                <a:gd name="T2" fmla="*/ 109 w 110"/>
                <a:gd name="T3" fmla="*/ 0 h 110"/>
                <a:gd name="T4" fmla="*/ 109 w 110"/>
                <a:gd name="T5" fmla="*/ 109 h 110"/>
                <a:gd name="T6" fmla="*/ 0 w 110"/>
                <a:gd name="T7" fmla="*/ 109 h 110"/>
                <a:gd name="T8" fmla="*/ 0 w 110"/>
                <a:gd name="T9" fmla="*/ 0 h 110"/>
              </a:gdLst>
              <a:ahLst/>
              <a:cxnLst>
                <a:cxn ang="0">
                  <a:pos x="T0" y="T1"/>
                </a:cxn>
                <a:cxn ang="0">
                  <a:pos x="T2" y="T3"/>
                </a:cxn>
                <a:cxn ang="0">
                  <a:pos x="T4" y="T5"/>
                </a:cxn>
                <a:cxn ang="0">
                  <a:pos x="T6" y="T7"/>
                </a:cxn>
                <a:cxn ang="0">
                  <a:pos x="T8" y="T9"/>
                </a:cxn>
              </a:cxnLst>
              <a:rect l="0" t="0" r="r" b="b"/>
              <a:pathLst>
                <a:path w="110" h="110">
                  <a:moveTo>
                    <a:pt x="0" y="0"/>
                  </a:moveTo>
                  <a:lnTo>
                    <a:pt x="109" y="0"/>
                  </a:lnTo>
                  <a:lnTo>
                    <a:pt x="109" y="109"/>
                  </a:lnTo>
                  <a:lnTo>
                    <a:pt x="0" y="10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76" name="Freeform 536"/>
            <p:cNvSpPr>
              <a:spLocks noChangeArrowheads="1"/>
            </p:cNvSpPr>
            <p:nvPr/>
          </p:nvSpPr>
          <p:spPr bwMode="auto">
            <a:xfrm>
              <a:off x="7092812" y="2563380"/>
              <a:ext cx="42415" cy="42415"/>
            </a:xfrm>
            <a:custGeom>
              <a:avLst/>
              <a:gdLst>
                <a:gd name="T0" fmla="*/ 0 w 110"/>
                <a:gd name="T1" fmla="*/ 0 h 110"/>
                <a:gd name="T2" fmla="*/ 109 w 110"/>
                <a:gd name="T3" fmla="*/ 0 h 110"/>
                <a:gd name="T4" fmla="*/ 109 w 110"/>
                <a:gd name="T5" fmla="*/ 109 h 110"/>
                <a:gd name="T6" fmla="*/ 0 w 110"/>
                <a:gd name="T7" fmla="*/ 109 h 110"/>
                <a:gd name="T8" fmla="*/ 0 w 110"/>
                <a:gd name="T9" fmla="*/ 0 h 110"/>
              </a:gdLst>
              <a:ahLst/>
              <a:cxnLst>
                <a:cxn ang="0">
                  <a:pos x="T0" y="T1"/>
                </a:cxn>
                <a:cxn ang="0">
                  <a:pos x="T2" y="T3"/>
                </a:cxn>
                <a:cxn ang="0">
                  <a:pos x="T4" y="T5"/>
                </a:cxn>
                <a:cxn ang="0">
                  <a:pos x="T6" y="T7"/>
                </a:cxn>
                <a:cxn ang="0">
                  <a:pos x="T8" y="T9"/>
                </a:cxn>
              </a:cxnLst>
              <a:rect l="0" t="0" r="r" b="b"/>
              <a:pathLst>
                <a:path w="110" h="110">
                  <a:moveTo>
                    <a:pt x="0" y="0"/>
                  </a:moveTo>
                  <a:lnTo>
                    <a:pt x="109" y="0"/>
                  </a:lnTo>
                  <a:lnTo>
                    <a:pt x="109" y="109"/>
                  </a:lnTo>
                  <a:lnTo>
                    <a:pt x="0" y="10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77" name="Freeform 537"/>
            <p:cNvSpPr>
              <a:spLocks noChangeArrowheads="1"/>
            </p:cNvSpPr>
            <p:nvPr/>
          </p:nvSpPr>
          <p:spPr bwMode="auto">
            <a:xfrm>
              <a:off x="7092812" y="2631243"/>
              <a:ext cx="42415" cy="42415"/>
            </a:xfrm>
            <a:custGeom>
              <a:avLst/>
              <a:gdLst>
                <a:gd name="T0" fmla="*/ 0 w 110"/>
                <a:gd name="T1" fmla="*/ 0 h 110"/>
                <a:gd name="T2" fmla="*/ 109 w 110"/>
                <a:gd name="T3" fmla="*/ 0 h 110"/>
                <a:gd name="T4" fmla="*/ 109 w 110"/>
                <a:gd name="T5" fmla="*/ 109 h 110"/>
                <a:gd name="T6" fmla="*/ 0 w 110"/>
                <a:gd name="T7" fmla="*/ 109 h 110"/>
                <a:gd name="T8" fmla="*/ 0 w 110"/>
                <a:gd name="T9" fmla="*/ 0 h 110"/>
              </a:gdLst>
              <a:ahLst/>
              <a:cxnLst>
                <a:cxn ang="0">
                  <a:pos x="T0" y="T1"/>
                </a:cxn>
                <a:cxn ang="0">
                  <a:pos x="T2" y="T3"/>
                </a:cxn>
                <a:cxn ang="0">
                  <a:pos x="T4" y="T5"/>
                </a:cxn>
                <a:cxn ang="0">
                  <a:pos x="T6" y="T7"/>
                </a:cxn>
                <a:cxn ang="0">
                  <a:pos x="T8" y="T9"/>
                </a:cxn>
              </a:cxnLst>
              <a:rect l="0" t="0" r="r" b="b"/>
              <a:pathLst>
                <a:path w="110" h="110">
                  <a:moveTo>
                    <a:pt x="0" y="0"/>
                  </a:moveTo>
                  <a:lnTo>
                    <a:pt x="109" y="0"/>
                  </a:lnTo>
                  <a:lnTo>
                    <a:pt x="109" y="109"/>
                  </a:lnTo>
                  <a:lnTo>
                    <a:pt x="0" y="10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78" name="Freeform 538"/>
            <p:cNvSpPr>
              <a:spLocks noChangeArrowheads="1"/>
            </p:cNvSpPr>
            <p:nvPr/>
          </p:nvSpPr>
          <p:spPr bwMode="auto">
            <a:xfrm>
              <a:off x="6950300" y="2347916"/>
              <a:ext cx="483524" cy="427536"/>
            </a:xfrm>
            <a:custGeom>
              <a:avLst/>
              <a:gdLst>
                <a:gd name="T0" fmla="*/ 1029 w 1255"/>
                <a:gd name="T1" fmla="*/ 75 h 1113"/>
                <a:gd name="T2" fmla="*/ 75 w 1255"/>
                <a:gd name="T3" fmla="*/ 0 h 1113"/>
                <a:gd name="T4" fmla="*/ 0 w 1255"/>
                <a:gd name="T5" fmla="*/ 953 h 1113"/>
                <a:gd name="T6" fmla="*/ 644 w 1255"/>
                <a:gd name="T7" fmla="*/ 1029 h 1113"/>
                <a:gd name="T8" fmla="*/ 1254 w 1255"/>
                <a:gd name="T9" fmla="*/ 736 h 1113"/>
                <a:gd name="T10" fmla="*/ 335 w 1255"/>
                <a:gd name="T11" fmla="*/ 75 h 1113"/>
                <a:gd name="T12" fmla="*/ 694 w 1255"/>
                <a:gd name="T13" fmla="*/ 167 h 1113"/>
                <a:gd name="T14" fmla="*/ 335 w 1255"/>
                <a:gd name="T15" fmla="*/ 75 h 1113"/>
                <a:gd name="T16" fmla="*/ 937 w 1255"/>
                <a:gd name="T17" fmla="*/ 251 h 1113"/>
                <a:gd name="T18" fmla="*/ 878 w 1255"/>
                <a:gd name="T19" fmla="*/ 368 h 1113"/>
                <a:gd name="T20" fmla="*/ 661 w 1255"/>
                <a:gd name="T21" fmla="*/ 385 h 1113"/>
                <a:gd name="T22" fmla="*/ 552 w 1255"/>
                <a:gd name="T23" fmla="*/ 494 h 1113"/>
                <a:gd name="T24" fmla="*/ 510 w 1255"/>
                <a:gd name="T25" fmla="*/ 736 h 1113"/>
                <a:gd name="T26" fmla="*/ 92 w 1255"/>
                <a:gd name="T27" fmla="*/ 920 h 1113"/>
                <a:gd name="T28" fmla="*/ 845 w 1255"/>
                <a:gd name="T29" fmla="*/ 435 h 1113"/>
                <a:gd name="T30" fmla="*/ 911 w 1255"/>
                <a:gd name="T31" fmla="*/ 435 h 1113"/>
                <a:gd name="T32" fmla="*/ 845 w 1255"/>
                <a:gd name="T33" fmla="*/ 435 h 1113"/>
                <a:gd name="T34" fmla="*/ 577 w 1255"/>
                <a:gd name="T35" fmla="*/ 769 h 1113"/>
                <a:gd name="T36" fmla="*/ 577 w 1255"/>
                <a:gd name="T37" fmla="*/ 703 h 1113"/>
                <a:gd name="T38" fmla="*/ 878 w 1255"/>
                <a:gd name="T39" fmla="*/ 1079 h 1113"/>
                <a:gd name="T40" fmla="*/ 878 w 1255"/>
                <a:gd name="T41" fmla="*/ 1004 h 1113"/>
                <a:gd name="T42" fmla="*/ 878 w 1255"/>
                <a:gd name="T43" fmla="*/ 1079 h 1113"/>
                <a:gd name="T44" fmla="*/ 945 w 1255"/>
                <a:gd name="T45" fmla="*/ 728 h 1113"/>
                <a:gd name="T46" fmla="*/ 878 w 1255"/>
                <a:gd name="T47" fmla="*/ 803 h 1113"/>
                <a:gd name="T48" fmla="*/ 661 w 1255"/>
                <a:gd name="T49" fmla="*/ 627 h 1113"/>
                <a:gd name="T50" fmla="*/ 694 w 1255"/>
                <a:gd name="T51" fmla="*/ 585 h 1113"/>
                <a:gd name="T52" fmla="*/ 878 w 1255"/>
                <a:gd name="T53" fmla="*/ 669 h 1113"/>
                <a:gd name="T54" fmla="*/ 1045 w 1255"/>
                <a:gd name="T55" fmla="*/ 544 h 1113"/>
                <a:gd name="T56" fmla="*/ 1087 w 1255"/>
                <a:gd name="T57" fmla="*/ 585 h 1113"/>
                <a:gd name="T58" fmla="*/ 1146 w 1255"/>
                <a:gd name="T59" fmla="*/ 736 h 1113"/>
                <a:gd name="T60" fmla="*/ 1221 w 1255"/>
                <a:gd name="T61" fmla="*/ 736 h 1113"/>
                <a:gd name="T62" fmla="*/ 1179 w 1255"/>
                <a:gd name="T63" fmla="*/ 769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55" h="1113">
                  <a:moveTo>
                    <a:pt x="1029" y="402"/>
                  </a:moveTo>
                  <a:cubicBezTo>
                    <a:pt x="1029" y="75"/>
                    <a:pt x="1029" y="75"/>
                    <a:pt x="1029" y="75"/>
                  </a:cubicBezTo>
                  <a:cubicBezTo>
                    <a:pt x="1029" y="34"/>
                    <a:pt x="995" y="0"/>
                    <a:pt x="953" y="0"/>
                  </a:cubicBezTo>
                  <a:cubicBezTo>
                    <a:pt x="75" y="0"/>
                    <a:pt x="75" y="0"/>
                    <a:pt x="75" y="0"/>
                  </a:cubicBezTo>
                  <a:cubicBezTo>
                    <a:pt x="34" y="0"/>
                    <a:pt x="0" y="34"/>
                    <a:pt x="0" y="75"/>
                  </a:cubicBezTo>
                  <a:cubicBezTo>
                    <a:pt x="0" y="953"/>
                    <a:pt x="0" y="953"/>
                    <a:pt x="0" y="953"/>
                  </a:cubicBezTo>
                  <a:cubicBezTo>
                    <a:pt x="0" y="995"/>
                    <a:pt x="34" y="1029"/>
                    <a:pt x="75" y="1029"/>
                  </a:cubicBezTo>
                  <a:cubicBezTo>
                    <a:pt x="644" y="1029"/>
                    <a:pt x="644" y="1029"/>
                    <a:pt x="644" y="1029"/>
                  </a:cubicBezTo>
                  <a:cubicBezTo>
                    <a:pt x="711" y="1079"/>
                    <a:pt x="795" y="1112"/>
                    <a:pt x="878" y="1112"/>
                  </a:cubicBezTo>
                  <a:cubicBezTo>
                    <a:pt x="1087" y="1112"/>
                    <a:pt x="1254" y="945"/>
                    <a:pt x="1254" y="736"/>
                  </a:cubicBezTo>
                  <a:cubicBezTo>
                    <a:pt x="1254" y="585"/>
                    <a:pt x="1162" y="460"/>
                    <a:pt x="1029" y="402"/>
                  </a:cubicBezTo>
                  <a:close/>
                  <a:moveTo>
                    <a:pt x="335" y="75"/>
                  </a:moveTo>
                  <a:cubicBezTo>
                    <a:pt x="694" y="75"/>
                    <a:pt x="694" y="75"/>
                    <a:pt x="694" y="75"/>
                  </a:cubicBezTo>
                  <a:cubicBezTo>
                    <a:pt x="694" y="167"/>
                    <a:pt x="694" y="167"/>
                    <a:pt x="694" y="167"/>
                  </a:cubicBezTo>
                  <a:cubicBezTo>
                    <a:pt x="335" y="167"/>
                    <a:pt x="335" y="167"/>
                    <a:pt x="335" y="167"/>
                  </a:cubicBezTo>
                  <a:lnTo>
                    <a:pt x="335" y="75"/>
                  </a:lnTo>
                  <a:close/>
                  <a:moveTo>
                    <a:pt x="92" y="251"/>
                  </a:moveTo>
                  <a:cubicBezTo>
                    <a:pt x="937" y="251"/>
                    <a:pt x="937" y="251"/>
                    <a:pt x="937" y="251"/>
                  </a:cubicBezTo>
                  <a:cubicBezTo>
                    <a:pt x="937" y="368"/>
                    <a:pt x="937" y="368"/>
                    <a:pt x="937" y="368"/>
                  </a:cubicBezTo>
                  <a:cubicBezTo>
                    <a:pt x="920" y="368"/>
                    <a:pt x="895" y="368"/>
                    <a:pt x="878" y="368"/>
                  </a:cubicBezTo>
                  <a:cubicBezTo>
                    <a:pt x="795" y="368"/>
                    <a:pt x="719" y="393"/>
                    <a:pt x="661" y="435"/>
                  </a:cubicBezTo>
                  <a:cubicBezTo>
                    <a:pt x="661" y="385"/>
                    <a:pt x="661" y="385"/>
                    <a:pt x="661" y="385"/>
                  </a:cubicBezTo>
                  <a:cubicBezTo>
                    <a:pt x="552" y="385"/>
                    <a:pt x="552" y="385"/>
                    <a:pt x="552" y="385"/>
                  </a:cubicBezTo>
                  <a:cubicBezTo>
                    <a:pt x="552" y="494"/>
                    <a:pt x="552" y="494"/>
                    <a:pt x="552" y="494"/>
                  </a:cubicBezTo>
                  <a:cubicBezTo>
                    <a:pt x="602" y="494"/>
                    <a:pt x="602" y="494"/>
                    <a:pt x="602" y="494"/>
                  </a:cubicBezTo>
                  <a:cubicBezTo>
                    <a:pt x="544" y="560"/>
                    <a:pt x="510" y="644"/>
                    <a:pt x="510" y="736"/>
                  </a:cubicBezTo>
                  <a:cubicBezTo>
                    <a:pt x="510" y="803"/>
                    <a:pt x="527" y="870"/>
                    <a:pt x="560" y="920"/>
                  </a:cubicBezTo>
                  <a:cubicBezTo>
                    <a:pt x="92" y="920"/>
                    <a:pt x="92" y="920"/>
                    <a:pt x="92" y="920"/>
                  </a:cubicBezTo>
                  <a:lnTo>
                    <a:pt x="92" y="251"/>
                  </a:lnTo>
                  <a:close/>
                  <a:moveTo>
                    <a:pt x="845" y="435"/>
                  </a:moveTo>
                  <a:cubicBezTo>
                    <a:pt x="845" y="418"/>
                    <a:pt x="861" y="402"/>
                    <a:pt x="878" y="402"/>
                  </a:cubicBezTo>
                  <a:cubicBezTo>
                    <a:pt x="895" y="402"/>
                    <a:pt x="911" y="418"/>
                    <a:pt x="911" y="435"/>
                  </a:cubicBezTo>
                  <a:cubicBezTo>
                    <a:pt x="911" y="452"/>
                    <a:pt x="895" y="468"/>
                    <a:pt x="878" y="468"/>
                  </a:cubicBezTo>
                  <a:cubicBezTo>
                    <a:pt x="861" y="468"/>
                    <a:pt x="845" y="452"/>
                    <a:pt x="845" y="435"/>
                  </a:cubicBezTo>
                  <a:close/>
                  <a:moveTo>
                    <a:pt x="610" y="736"/>
                  </a:moveTo>
                  <a:cubicBezTo>
                    <a:pt x="610" y="761"/>
                    <a:pt x="594" y="769"/>
                    <a:pt x="577" y="769"/>
                  </a:cubicBezTo>
                  <a:cubicBezTo>
                    <a:pt x="560" y="769"/>
                    <a:pt x="544" y="761"/>
                    <a:pt x="544" y="736"/>
                  </a:cubicBezTo>
                  <a:cubicBezTo>
                    <a:pt x="544" y="719"/>
                    <a:pt x="560" y="703"/>
                    <a:pt x="577" y="703"/>
                  </a:cubicBezTo>
                  <a:cubicBezTo>
                    <a:pt x="594" y="703"/>
                    <a:pt x="610" y="719"/>
                    <a:pt x="610" y="736"/>
                  </a:cubicBezTo>
                  <a:close/>
                  <a:moveTo>
                    <a:pt x="878" y="1079"/>
                  </a:moveTo>
                  <a:cubicBezTo>
                    <a:pt x="861" y="1079"/>
                    <a:pt x="845" y="1062"/>
                    <a:pt x="845" y="1045"/>
                  </a:cubicBezTo>
                  <a:cubicBezTo>
                    <a:pt x="845" y="1020"/>
                    <a:pt x="861" y="1004"/>
                    <a:pt x="878" y="1004"/>
                  </a:cubicBezTo>
                  <a:cubicBezTo>
                    <a:pt x="895" y="1004"/>
                    <a:pt x="911" y="1020"/>
                    <a:pt x="911" y="1045"/>
                  </a:cubicBezTo>
                  <a:cubicBezTo>
                    <a:pt x="911" y="1062"/>
                    <a:pt x="895" y="1079"/>
                    <a:pt x="878" y="1079"/>
                  </a:cubicBezTo>
                  <a:close/>
                  <a:moveTo>
                    <a:pt x="1087" y="585"/>
                  </a:moveTo>
                  <a:cubicBezTo>
                    <a:pt x="945" y="728"/>
                    <a:pt x="945" y="728"/>
                    <a:pt x="945" y="728"/>
                  </a:cubicBezTo>
                  <a:lnTo>
                    <a:pt x="945" y="736"/>
                  </a:lnTo>
                  <a:cubicBezTo>
                    <a:pt x="945" y="778"/>
                    <a:pt x="920" y="803"/>
                    <a:pt x="878" y="803"/>
                  </a:cubicBezTo>
                  <a:cubicBezTo>
                    <a:pt x="845" y="803"/>
                    <a:pt x="811" y="778"/>
                    <a:pt x="811" y="744"/>
                  </a:cubicBezTo>
                  <a:cubicBezTo>
                    <a:pt x="661" y="627"/>
                    <a:pt x="661" y="627"/>
                    <a:pt x="661" y="627"/>
                  </a:cubicBezTo>
                  <a:cubicBezTo>
                    <a:pt x="652" y="619"/>
                    <a:pt x="644" y="594"/>
                    <a:pt x="652" y="585"/>
                  </a:cubicBezTo>
                  <a:cubicBezTo>
                    <a:pt x="661" y="577"/>
                    <a:pt x="686" y="569"/>
                    <a:pt x="694" y="585"/>
                  </a:cubicBezTo>
                  <a:cubicBezTo>
                    <a:pt x="836" y="686"/>
                    <a:pt x="836" y="686"/>
                    <a:pt x="836" y="686"/>
                  </a:cubicBezTo>
                  <a:cubicBezTo>
                    <a:pt x="845" y="677"/>
                    <a:pt x="861" y="669"/>
                    <a:pt x="878" y="669"/>
                  </a:cubicBezTo>
                  <a:cubicBezTo>
                    <a:pt x="895" y="669"/>
                    <a:pt x="903" y="677"/>
                    <a:pt x="911" y="677"/>
                  </a:cubicBezTo>
                  <a:cubicBezTo>
                    <a:pt x="1045" y="544"/>
                    <a:pt x="1045" y="544"/>
                    <a:pt x="1045" y="544"/>
                  </a:cubicBezTo>
                  <a:cubicBezTo>
                    <a:pt x="1062" y="535"/>
                    <a:pt x="1079" y="535"/>
                    <a:pt x="1087" y="544"/>
                  </a:cubicBezTo>
                  <a:cubicBezTo>
                    <a:pt x="1104" y="552"/>
                    <a:pt x="1096" y="569"/>
                    <a:pt x="1087" y="585"/>
                  </a:cubicBezTo>
                  <a:close/>
                  <a:moveTo>
                    <a:pt x="1179" y="769"/>
                  </a:moveTo>
                  <a:cubicBezTo>
                    <a:pt x="1162" y="769"/>
                    <a:pt x="1146" y="761"/>
                    <a:pt x="1146" y="736"/>
                  </a:cubicBezTo>
                  <a:cubicBezTo>
                    <a:pt x="1146" y="719"/>
                    <a:pt x="1162" y="703"/>
                    <a:pt x="1179" y="703"/>
                  </a:cubicBezTo>
                  <a:cubicBezTo>
                    <a:pt x="1204" y="703"/>
                    <a:pt x="1221" y="719"/>
                    <a:pt x="1221" y="736"/>
                  </a:cubicBezTo>
                  <a:cubicBezTo>
                    <a:pt x="1221" y="761"/>
                    <a:pt x="1204" y="769"/>
                    <a:pt x="1179" y="769"/>
                  </a:cubicBezTo>
                  <a:close/>
                  <a:moveTo>
                    <a:pt x="1179" y="769"/>
                  </a:moveTo>
                  <a:lnTo>
                    <a:pt x="1179" y="76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grpSp>
        <p:nvGrpSpPr>
          <p:cNvPr id="81" name="Group 80"/>
          <p:cNvGrpSpPr/>
          <p:nvPr/>
        </p:nvGrpSpPr>
        <p:grpSpPr>
          <a:xfrm>
            <a:off x="17516111" y="7749920"/>
            <a:ext cx="919311" cy="760064"/>
            <a:chOff x="3382089" y="2405487"/>
            <a:chExt cx="459775" cy="380032"/>
          </a:xfrm>
          <a:solidFill>
            <a:schemeClr val="accent4"/>
          </a:solidFill>
        </p:grpSpPr>
        <p:sp>
          <p:nvSpPr>
            <p:cNvPr id="82" name="Freeform 184"/>
            <p:cNvSpPr>
              <a:spLocks noChangeArrowheads="1"/>
            </p:cNvSpPr>
            <p:nvPr/>
          </p:nvSpPr>
          <p:spPr bwMode="auto">
            <a:xfrm>
              <a:off x="3382089" y="2405487"/>
              <a:ext cx="405480" cy="380032"/>
            </a:xfrm>
            <a:custGeom>
              <a:avLst/>
              <a:gdLst>
                <a:gd name="T0" fmla="*/ 961 w 1054"/>
                <a:gd name="T1" fmla="*/ 961 h 987"/>
                <a:gd name="T2" fmla="*/ 953 w 1054"/>
                <a:gd name="T3" fmla="*/ 903 h 987"/>
                <a:gd name="T4" fmla="*/ 953 w 1054"/>
                <a:gd name="T5" fmla="*/ 961 h 987"/>
                <a:gd name="T6" fmla="*/ 853 w 1054"/>
                <a:gd name="T7" fmla="*/ 911 h 987"/>
                <a:gd name="T8" fmla="*/ 844 w 1054"/>
                <a:gd name="T9" fmla="*/ 911 h 987"/>
                <a:gd name="T10" fmla="*/ 752 w 1054"/>
                <a:gd name="T11" fmla="*/ 961 h 987"/>
                <a:gd name="T12" fmla="*/ 744 w 1054"/>
                <a:gd name="T13" fmla="*/ 903 h 987"/>
                <a:gd name="T14" fmla="*/ 744 w 1054"/>
                <a:gd name="T15" fmla="*/ 961 h 987"/>
                <a:gd name="T16" fmla="*/ 644 w 1054"/>
                <a:gd name="T17" fmla="*/ 911 h 987"/>
                <a:gd name="T18" fmla="*/ 635 w 1054"/>
                <a:gd name="T19" fmla="*/ 911 h 987"/>
                <a:gd name="T20" fmla="*/ 543 w 1054"/>
                <a:gd name="T21" fmla="*/ 961 h 987"/>
                <a:gd name="T22" fmla="*/ 535 w 1054"/>
                <a:gd name="T23" fmla="*/ 903 h 987"/>
                <a:gd name="T24" fmla="*/ 535 w 1054"/>
                <a:gd name="T25" fmla="*/ 961 h 987"/>
                <a:gd name="T26" fmla="*/ 443 w 1054"/>
                <a:gd name="T27" fmla="*/ 911 h 987"/>
                <a:gd name="T28" fmla="*/ 426 w 1054"/>
                <a:gd name="T29" fmla="*/ 911 h 987"/>
                <a:gd name="T30" fmla="*/ 334 w 1054"/>
                <a:gd name="T31" fmla="*/ 961 h 987"/>
                <a:gd name="T32" fmla="*/ 326 w 1054"/>
                <a:gd name="T33" fmla="*/ 903 h 987"/>
                <a:gd name="T34" fmla="*/ 326 w 1054"/>
                <a:gd name="T35" fmla="*/ 961 h 987"/>
                <a:gd name="T36" fmla="*/ 234 w 1054"/>
                <a:gd name="T37" fmla="*/ 911 h 987"/>
                <a:gd name="T38" fmla="*/ 217 w 1054"/>
                <a:gd name="T39" fmla="*/ 911 h 987"/>
                <a:gd name="T40" fmla="*/ 33 w 1054"/>
                <a:gd name="T41" fmla="*/ 961 h 987"/>
                <a:gd name="T42" fmla="*/ 75 w 1054"/>
                <a:gd name="T43" fmla="*/ 844 h 987"/>
                <a:gd name="T44" fmla="*/ 75 w 1054"/>
                <a:gd name="T45" fmla="*/ 827 h 987"/>
                <a:gd name="T46" fmla="*/ 33 w 1054"/>
                <a:gd name="T47" fmla="*/ 735 h 987"/>
                <a:gd name="T48" fmla="*/ 75 w 1054"/>
                <a:gd name="T49" fmla="*/ 727 h 987"/>
                <a:gd name="T50" fmla="*/ 33 w 1054"/>
                <a:gd name="T51" fmla="*/ 635 h 987"/>
                <a:gd name="T52" fmla="*/ 75 w 1054"/>
                <a:gd name="T53" fmla="*/ 627 h 987"/>
                <a:gd name="T54" fmla="*/ 33 w 1054"/>
                <a:gd name="T55" fmla="*/ 618 h 987"/>
                <a:gd name="T56" fmla="*/ 75 w 1054"/>
                <a:gd name="T57" fmla="*/ 526 h 987"/>
                <a:gd name="T58" fmla="*/ 33 w 1054"/>
                <a:gd name="T59" fmla="*/ 518 h 987"/>
                <a:gd name="T60" fmla="*/ 75 w 1054"/>
                <a:gd name="T61" fmla="*/ 426 h 987"/>
                <a:gd name="T62" fmla="*/ 33 w 1054"/>
                <a:gd name="T63" fmla="*/ 418 h 987"/>
                <a:gd name="T64" fmla="*/ 75 w 1054"/>
                <a:gd name="T65" fmla="*/ 317 h 987"/>
                <a:gd name="T66" fmla="*/ 33 w 1054"/>
                <a:gd name="T67" fmla="*/ 309 h 987"/>
                <a:gd name="T68" fmla="*/ 75 w 1054"/>
                <a:gd name="T69" fmla="*/ 217 h 987"/>
                <a:gd name="T70" fmla="*/ 33 w 1054"/>
                <a:gd name="T71" fmla="*/ 209 h 987"/>
                <a:gd name="T72" fmla="*/ 75 w 1054"/>
                <a:gd name="T73" fmla="*/ 108 h 987"/>
                <a:gd name="T74" fmla="*/ 33 w 1054"/>
                <a:gd name="T75" fmla="*/ 100 h 987"/>
                <a:gd name="T76" fmla="*/ 17 w 1054"/>
                <a:gd name="T77" fmla="*/ 0 h 987"/>
                <a:gd name="T78" fmla="*/ 0 w 1054"/>
                <a:gd name="T79" fmla="*/ 978 h 987"/>
                <a:gd name="T80" fmla="*/ 1036 w 1054"/>
                <a:gd name="T81" fmla="*/ 986 h 987"/>
                <a:gd name="T82" fmla="*/ 1036 w 1054"/>
                <a:gd name="T83" fmla="*/ 961 h 987"/>
                <a:gd name="T84" fmla="*/ 1036 w 1054"/>
                <a:gd name="T85" fmla="*/ 961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54" h="987">
                  <a:moveTo>
                    <a:pt x="1036" y="961"/>
                  </a:moveTo>
                  <a:cubicBezTo>
                    <a:pt x="961" y="961"/>
                    <a:pt x="961" y="961"/>
                    <a:pt x="961" y="961"/>
                  </a:cubicBezTo>
                  <a:cubicBezTo>
                    <a:pt x="961" y="911"/>
                    <a:pt x="961" y="911"/>
                    <a:pt x="961" y="911"/>
                  </a:cubicBezTo>
                  <a:cubicBezTo>
                    <a:pt x="961" y="903"/>
                    <a:pt x="961" y="903"/>
                    <a:pt x="953" y="903"/>
                  </a:cubicBezTo>
                  <a:lnTo>
                    <a:pt x="953" y="911"/>
                  </a:lnTo>
                  <a:cubicBezTo>
                    <a:pt x="953" y="961"/>
                    <a:pt x="953" y="961"/>
                    <a:pt x="953" y="961"/>
                  </a:cubicBezTo>
                  <a:cubicBezTo>
                    <a:pt x="853" y="961"/>
                    <a:pt x="853" y="961"/>
                    <a:pt x="853" y="961"/>
                  </a:cubicBezTo>
                  <a:cubicBezTo>
                    <a:pt x="853" y="911"/>
                    <a:pt x="853" y="911"/>
                    <a:pt x="853" y="911"/>
                  </a:cubicBezTo>
                  <a:cubicBezTo>
                    <a:pt x="853" y="903"/>
                    <a:pt x="853" y="903"/>
                    <a:pt x="853" y="903"/>
                  </a:cubicBezTo>
                  <a:cubicBezTo>
                    <a:pt x="844" y="903"/>
                    <a:pt x="844" y="903"/>
                    <a:pt x="844" y="911"/>
                  </a:cubicBezTo>
                  <a:cubicBezTo>
                    <a:pt x="844" y="961"/>
                    <a:pt x="844" y="961"/>
                    <a:pt x="844" y="961"/>
                  </a:cubicBezTo>
                  <a:cubicBezTo>
                    <a:pt x="752" y="961"/>
                    <a:pt x="752" y="961"/>
                    <a:pt x="752" y="961"/>
                  </a:cubicBezTo>
                  <a:cubicBezTo>
                    <a:pt x="752" y="911"/>
                    <a:pt x="752" y="911"/>
                    <a:pt x="752" y="911"/>
                  </a:cubicBezTo>
                  <a:cubicBezTo>
                    <a:pt x="752" y="903"/>
                    <a:pt x="752" y="903"/>
                    <a:pt x="744" y="903"/>
                  </a:cubicBezTo>
                  <a:lnTo>
                    <a:pt x="744" y="911"/>
                  </a:lnTo>
                  <a:cubicBezTo>
                    <a:pt x="744" y="961"/>
                    <a:pt x="744" y="961"/>
                    <a:pt x="744" y="961"/>
                  </a:cubicBezTo>
                  <a:cubicBezTo>
                    <a:pt x="644" y="961"/>
                    <a:pt x="644" y="961"/>
                    <a:pt x="644" y="961"/>
                  </a:cubicBezTo>
                  <a:cubicBezTo>
                    <a:pt x="644" y="911"/>
                    <a:pt x="644" y="911"/>
                    <a:pt x="644" y="911"/>
                  </a:cubicBezTo>
                  <a:cubicBezTo>
                    <a:pt x="644" y="903"/>
                    <a:pt x="644" y="903"/>
                    <a:pt x="644" y="903"/>
                  </a:cubicBezTo>
                  <a:cubicBezTo>
                    <a:pt x="635" y="903"/>
                    <a:pt x="635" y="903"/>
                    <a:pt x="635" y="911"/>
                  </a:cubicBezTo>
                  <a:cubicBezTo>
                    <a:pt x="635" y="961"/>
                    <a:pt x="635" y="961"/>
                    <a:pt x="635" y="961"/>
                  </a:cubicBezTo>
                  <a:cubicBezTo>
                    <a:pt x="543" y="961"/>
                    <a:pt x="543" y="961"/>
                    <a:pt x="543" y="961"/>
                  </a:cubicBezTo>
                  <a:cubicBezTo>
                    <a:pt x="543" y="911"/>
                    <a:pt x="543" y="911"/>
                    <a:pt x="543" y="911"/>
                  </a:cubicBezTo>
                  <a:cubicBezTo>
                    <a:pt x="543" y="903"/>
                    <a:pt x="543" y="903"/>
                    <a:pt x="535" y="903"/>
                  </a:cubicBezTo>
                  <a:lnTo>
                    <a:pt x="535" y="911"/>
                  </a:lnTo>
                  <a:cubicBezTo>
                    <a:pt x="535" y="961"/>
                    <a:pt x="535" y="961"/>
                    <a:pt x="535" y="961"/>
                  </a:cubicBezTo>
                  <a:cubicBezTo>
                    <a:pt x="443" y="961"/>
                    <a:pt x="443" y="961"/>
                    <a:pt x="443" y="961"/>
                  </a:cubicBezTo>
                  <a:cubicBezTo>
                    <a:pt x="443" y="911"/>
                    <a:pt x="443" y="911"/>
                    <a:pt x="443" y="911"/>
                  </a:cubicBezTo>
                  <a:cubicBezTo>
                    <a:pt x="443" y="903"/>
                    <a:pt x="434" y="903"/>
                    <a:pt x="434" y="903"/>
                  </a:cubicBezTo>
                  <a:cubicBezTo>
                    <a:pt x="434" y="903"/>
                    <a:pt x="426" y="903"/>
                    <a:pt x="426" y="911"/>
                  </a:cubicBezTo>
                  <a:cubicBezTo>
                    <a:pt x="426" y="961"/>
                    <a:pt x="426" y="961"/>
                    <a:pt x="426" y="961"/>
                  </a:cubicBezTo>
                  <a:cubicBezTo>
                    <a:pt x="334" y="961"/>
                    <a:pt x="334" y="961"/>
                    <a:pt x="334" y="961"/>
                  </a:cubicBezTo>
                  <a:cubicBezTo>
                    <a:pt x="334" y="911"/>
                    <a:pt x="334" y="911"/>
                    <a:pt x="334" y="911"/>
                  </a:cubicBezTo>
                  <a:cubicBezTo>
                    <a:pt x="334" y="903"/>
                    <a:pt x="334" y="903"/>
                    <a:pt x="326" y="903"/>
                  </a:cubicBezTo>
                  <a:lnTo>
                    <a:pt x="326" y="911"/>
                  </a:lnTo>
                  <a:cubicBezTo>
                    <a:pt x="326" y="961"/>
                    <a:pt x="326" y="961"/>
                    <a:pt x="326" y="961"/>
                  </a:cubicBezTo>
                  <a:cubicBezTo>
                    <a:pt x="234" y="961"/>
                    <a:pt x="234" y="961"/>
                    <a:pt x="234" y="961"/>
                  </a:cubicBezTo>
                  <a:cubicBezTo>
                    <a:pt x="234" y="911"/>
                    <a:pt x="234" y="911"/>
                    <a:pt x="234" y="911"/>
                  </a:cubicBezTo>
                  <a:cubicBezTo>
                    <a:pt x="234" y="903"/>
                    <a:pt x="226" y="903"/>
                    <a:pt x="226" y="903"/>
                  </a:cubicBezTo>
                  <a:cubicBezTo>
                    <a:pt x="226" y="903"/>
                    <a:pt x="217" y="903"/>
                    <a:pt x="217" y="911"/>
                  </a:cubicBezTo>
                  <a:cubicBezTo>
                    <a:pt x="217" y="961"/>
                    <a:pt x="217" y="961"/>
                    <a:pt x="217" y="961"/>
                  </a:cubicBezTo>
                  <a:cubicBezTo>
                    <a:pt x="33" y="961"/>
                    <a:pt x="33" y="961"/>
                    <a:pt x="33" y="961"/>
                  </a:cubicBezTo>
                  <a:cubicBezTo>
                    <a:pt x="33" y="844"/>
                    <a:pt x="33" y="844"/>
                    <a:pt x="33" y="844"/>
                  </a:cubicBezTo>
                  <a:cubicBezTo>
                    <a:pt x="75" y="844"/>
                    <a:pt x="75" y="844"/>
                    <a:pt x="75" y="844"/>
                  </a:cubicBezTo>
                  <a:lnTo>
                    <a:pt x="75" y="836"/>
                  </a:lnTo>
                  <a:lnTo>
                    <a:pt x="75" y="827"/>
                  </a:lnTo>
                  <a:cubicBezTo>
                    <a:pt x="33" y="827"/>
                    <a:pt x="33" y="827"/>
                    <a:pt x="33" y="827"/>
                  </a:cubicBezTo>
                  <a:cubicBezTo>
                    <a:pt x="33" y="735"/>
                    <a:pt x="33" y="735"/>
                    <a:pt x="33" y="735"/>
                  </a:cubicBezTo>
                  <a:cubicBezTo>
                    <a:pt x="75" y="735"/>
                    <a:pt x="75" y="735"/>
                    <a:pt x="75" y="735"/>
                  </a:cubicBezTo>
                  <a:cubicBezTo>
                    <a:pt x="75" y="727"/>
                    <a:pt x="75" y="727"/>
                    <a:pt x="75" y="727"/>
                  </a:cubicBezTo>
                  <a:cubicBezTo>
                    <a:pt x="33" y="727"/>
                    <a:pt x="33" y="727"/>
                    <a:pt x="33" y="727"/>
                  </a:cubicBezTo>
                  <a:cubicBezTo>
                    <a:pt x="33" y="635"/>
                    <a:pt x="33" y="635"/>
                    <a:pt x="33" y="635"/>
                  </a:cubicBezTo>
                  <a:cubicBezTo>
                    <a:pt x="75" y="635"/>
                    <a:pt x="75" y="635"/>
                    <a:pt x="75" y="635"/>
                  </a:cubicBezTo>
                  <a:lnTo>
                    <a:pt x="75" y="627"/>
                  </a:lnTo>
                  <a:lnTo>
                    <a:pt x="75" y="618"/>
                  </a:lnTo>
                  <a:cubicBezTo>
                    <a:pt x="33" y="618"/>
                    <a:pt x="33" y="618"/>
                    <a:pt x="33" y="618"/>
                  </a:cubicBezTo>
                  <a:cubicBezTo>
                    <a:pt x="33" y="526"/>
                    <a:pt x="33" y="526"/>
                    <a:pt x="33" y="526"/>
                  </a:cubicBezTo>
                  <a:cubicBezTo>
                    <a:pt x="75" y="526"/>
                    <a:pt x="75" y="526"/>
                    <a:pt x="75" y="526"/>
                  </a:cubicBezTo>
                  <a:cubicBezTo>
                    <a:pt x="75" y="518"/>
                    <a:pt x="75" y="518"/>
                    <a:pt x="75" y="518"/>
                  </a:cubicBezTo>
                  <a:cubicBezTo>
                    <a:pt x="33" y="518"/>
                    <a:pt x="33" y="518"/>
                    <a:pt x="33" y="518"/>
                  </a:cubicBezTo>
                  <a:cubicBezTo>
                    <a:pt x="33" y="426"/>
                    <a:pt x="33" y="426"/>
                    <a:pt x="33" y="426"/>
                  </a:cubicBezTo>
                  <a:cubicBezTo>
                    <a:pt x="75" y="426"/>
                    <a:pt x="75" y="426"/>
                    <a:pt x="75" y="426"/>
                  </a:cubicBezTo>
                  <a:lnTo>
                    <a:pt x="75" y="418"/>
                  </a:lnTo>
                  <a:cubicBezTo>
                    <a:pt x="33" y="418"/>
                    <a:pt x="33" y="418"/>
                    <a:pt x="33" y="418"/>
                  </a:cubicBezTo>
                  <a:cubicBezTo>
                    <a:pt x="33" y="317"/>
                    <a:pt x="33" y="317"/>
                    <a:pt x="33" y="317"/>
                  </a:cubicBezTo>
                  <a:cubicBezTo>
                    <a:pt x="75" y="317"/>
                    <a:pt x="75" y="317"/>
                    <a:pt x="75" y="317"/>
                  </a:cubicBezTo>
                  <a:cubicBezTo>
                    <a:pt x="75" y="309"/>
                    <a:pt x="75" y="309"/>
                    <a:pt x="75" y="309"/>
                  </a:cubicBezTo>
                  <a:cubicBezTo>
                    <a:pt x="33" y="309"/>
                    <a:pt x="33" y="309"/>
                    <a:pt x="33" y="309"/>
                  </a:cubicBezTo>
                  <a:cubicBezTo>
                    <a:pt x="33" y="217"/>
                    <a:pt x="33" y="217"/>
                    <a:pt x="33" y="217"/>
                  </a:cubicBezTo>
                  <a:cubicBezTo>
                    <a:pt x="75" y="217"/>
                    <a:pt x="75" y="217"/>
                    <a:pt x="75" y="217"/>
                  </a:cubicBezTo>
                  <a:lnTo>
                    <a:pt x="75" y="209"/>
                  </a:lnTo>
                  <a:cubicBezTo>
                    <a:pt x="33" y="209"/>
                    <a:pt x="33" y="209"/>
                    <a:pt x="33" y="209"/>
                  </a:cubicBezTo>
                  <a:cubicBezTo>
                    <a:pt x="33" y="108"/>
                    <a:pt x="33" y="108"/>
                    <a:pt x="33" y="108"/>
                  </a:cubicBezTo>
                  <a:cubicBezTo>
                    <a:pt x="75" y="108"/>
                    <a:pt x="75" y="108"/>
                    <a:pt x="75" y="108"/>
                  </a:cubicBezTo>
                  <a:lnTo>
                    <a:pt x="75" y="100"/>
                  </a:lnTo>
                  <a:cubicBezTo>
                    <a:pt x="33" y="100"/>
                    <a:pt x="33" y="100"/>
                    <a:pt x="33" y="100"/>
                  </a:cubicBezTo>
                  <a:cubicBezTo>
                    <a:pt x="33" y="16"/>
                    <a:pt x="33" y="16"/>
                    <a:pt x="33" y="16"/>
                  </a:cubicBezTo>
                  <a:cubicBezTo>
                    <a:pt x="33" y="8"/>
                    <a:pt x="25" y="0"/>
                    <a:pt x="17" y="0"/>
                  </a:cubicBezTo>
                  <a:cubicBezTo>
                    <a:pt x="8" y="0"/>
                    <a:pt x="0" y="8"/>
                    <a:pt x="0" y="16"/>
                  </a:cubicBezTo>
                  <a:cubicBezTo>
                    <a:pt x="0" y="978"/>
                    <a:pt x="0" y="978"/>
                    <a:pt x="0" y="978"/>
                  </a:cubicBezTo>
                  <a:cubicBezTo>
                    <a:pt x="0" y="986"/>
                    <a:pt x="8" y="986"/>
                    <a:pt x="17" y="986"/>
                  </a:cubicBezTo>
                  <a:cubicBezTo>
                    <a:pt x="1036" y="986"/>
                    <a:pt x="1036" y="986"/>
                    <a:pt x="1036" y="986"/>
                  </a:cubicBezTo>
                  <a:cubicBezTo>
                    <a:pt x="1045" y="986"/>
                    <a:pt x="1053" y="986"/>
                    <a:pt x="1053" y="978"/>
                  </a:cubicBezTo>
                  <a:cubicBezTo>
                    <a:pt x="1053" y="970"/>
                    <a:pt x="1045" y="961"/>
                    <a:pt x="1036" y="961"/>
                  </a:cubicBezTo>
                  <a:close/>
                  <a:moveTo>
                    <a:pt x="1036" y="961"/>
                  </a:moveTo>
                  <a:lnTo>
                    <a:pt x="1036" y="9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83" name="Freeform 185"/>
            <p:cNvSpPr>
              <a:spLocks noChangeArrowheads="1"/>
            </p:cNvSpPr>
            <p:nvPr/>
          </p:nvSpPr>
          <p:spPr bwMode="auto">
            <a:xfrm>
              <a:off x="3444865" y="2459775"/>
              <a:ext cx="39022" cy="273149"/>
            </a:xfrm>
            <a:custGeom>
              <a:avLst/>
              <a:gdLst>
                <a:gd name="T0" fmla="*/ 0 w 101"/>
                <a:gd name="T1" fmla="*/ 0 h 711"/>
                <a:gd name="T2" fmla="*/ 100 w 101"/>
                <a:gd name="T3" fmla="*/ 0 h 711"/>
                <a:gd name="T4" fmla="*/ 100 w 101"/>
                <a:gd name="T5" fmla="*/ 710 h 711"/>
                <a:gd name="T6" fmla="*/ 0 w 101"/>
                <a:gd name="T7" fmla="*/ 710 h 711"/>
                <a:gd name="T8" fmla="*/ 0 w 101"/>
                <a:gd name="T9" fmla="*/ 0 h 711"/>
              </a:gdLst>
              <a:ahLst/>
              <a:cxnLst>
                <a:cxn ang="0">
                  <a:pos x="T0" y="T1"/>
                </a:cxn>
                <a:cxn ang="0">
                  <a:pos x="T2" y="T3"/>
                </a:cxn>
                <a:cxn ang="0">
                  <a:pos x="T4" y="T5"/>
                </a:cxn>
                <a:cxn ang="0">
                  <a:pos x="T6" y="T7"/>
                </a:cxn>
                <a:cxn ang="0">
                  <a:pos x="T8" y="T9"/>
                </a:cxn>
              </a:cxnLst>
              <a:rect l="0" t="0" r="r" b="b"/>
              <a:pathLst>
                <a:path w="101" h="711">
                  <a:moveTo>
                    <a:pt x="0" y="0"/>
                  </a:moveTo>
                  <a:lnTo>
                    <a:pt x="100" y="0"/>
                  </a:lnTo>
                  <a:lnTo>
                    <a:pt x="100" y="710"/>
                  </a:lnTo>
                  <a:lnTo>
                    <a:pt x="0" y="710"/>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84" name="Freeform 186"/>
            <p:cNvSpPr>
              <a:spLocks noChangeArrowheads="1"/>
            </p:cNvSpPr>
            <p:nvPr/>
          </p:nvSpPr>
          <p:spPr bwMode="auto">
            <a:xfrm>
              <a:off x="3533086" y="2566659"/>
              <a:ext cx="39022" cy="167961"/>
            </a:xfrm>
            <a:custGeom>
              <a:avLst/>
              <a:gdLst>
                <a:gd name="T0" fmla="*/ 100 w 101"/>
                <a:gd name="T1" fmla="*/ 58 h 435"/>
                <a:gd name="T2" fmla="*/ 67 w 101"/>
                <a:gd name="T3" fmla="*/ 0 h 435"/>
                <a:gd name="T4" fmla="*/ 0 w 101"/>
                <a:gd name="T5" fmla="*/ 0 h 435"/>
                <a:gd name="T6" fmla="*/ 0 w 101"/>
                <a:gd name="T7" fmla="*/ 434 h 435"/>
                <a:gd name="T8" fmla="*/ 100 w 101"/>
                <a:gd name="T9" fmla="*/ 434 h 435"/>
                <a:gd name="T10" fmla="*/ 100 w 101"/>
                <a:gd name="T11" fmla="*/ 58 h 435"/>
                <a:gd name="T12" fmla="*/ 100 w 101"/>
                <a:gd name="T13" fmla="*/ 58 h 435"/>
                <a:gd name="T14" fmla="*/ 100 w 101"/>
                <a:gd name="T15" fmla="*/ 58 h 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435">
                  <a:moveTo>
                    <a:pt x="100" y="58"/>
                  </a:moveTo>
                  <a:cubicBezTo>
                    <a:pt x="92" y="41"/>
                    <a:pt x="75" y="16"/>
                    <a:pt x="67" y="0"/>
                  </a:cubicBezTo>
                  <a:cubicBezTo>
                    <a:pt x="0" y="0"/>
                    <a:pt x="0" y="0"/>
                    <a:pt x="0" y="0"/>
                  </a:cubicBezTo>
                  <a:cubicBezTo>
                    <a:pt x="0" y="434"/>
                    <a:pt x="0" y="434"/>
                    <a:pt x="0" y="434"/>
                  </a:cubicBezTo>
                  <a:cubicBezTo>
                    <a:pt x="100" y="434"/>
                    <a:pt x="100" y="434"/>
                    <a:pt x="100" y="434"/>
                  </a:cubicBezTo>
                  <a:lnTo>
                    <a:pt x="100" y="58"/>
                  </a:lnTo>
                  <a:close/>
                  <a:moveTo>
                    <a:pt x="100" y="58"/>
                  </a:moveTo>
                  <a:lnTo>
                    <a:pt x="100" y="5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85" name="Freeform 187"/>
            <p:cNvSpPr>
              <a:spLocks noChangeArrowheads="1"/>
            </p:cNvSpPr>
            <p:nvPr/>
          </p:nvSpPr>
          <p:spPr bwMode="auto">
            <a:xfrm>
              <a:off x="3616220" y="2620948"/>
              <a:ext cx="42414" cy="111974"/>
            </a:xfrm>
            <a:custGeom>
              <a:avLst/>
              <a:gdLst>
                <a:gd name="T0" fmla="*/ 109 w 110"/>
                <a:gd name="T1" fmla="*/ 17 h 293"/>
                <a:gd name="T2" fmla="*/ 101 w 110"/>
                <a:gd name="T3" fmla="*/ 17 h 293"/>
                <a:gd name="T4" fmla="*/ 0 w 110"/>
                <a:gd name="T5" fmla="*/ 0 h 293"/>
                <a:gd name="T6" fmla="*/ 0 w 110"/>
                <a:gd name="T7" fmla="*/ 292 h 293"/>
                <a:gd name="T8" fmla="*/ 109 w 110"/>
                <a:gd name="T9" fmla="*/ 292 h 293"/>
                <a:gd name="T10" fmla="*/ 109 w 110"/>
                <a:gd name="T11" fmla="*/ 17 h 293"/>
                <a:gd name="T12" fmla="*/ 109 w 110"/>
                <a:gd name="T13" fmla="*/ 17 h 293"/>
                <a:gd name="T14" fmla="*/ 109 w 110"/>
                <a:gd name="T15" fmla="*/ 17 h 2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293">
                  <a:moveTo>
                    <a:pt x="109" y="17"/>
                  </a:moveTo>
                  <a:lnTo>
                    <a:pt x="101" y="17"/>
                  </a:lnTo>
                  <a:cubicBezTo>
                    <a:pt x="67" y="17"/>
                    <a:pt x="34" y="17"/>
                    <a:pt x="0" y="0"/>
                  </a:cubicBezTo>
                  <a:cubicBezTo>
                    <a:pt x="0" y="292"/>
                    <a:pt x="0" y="292"/>
                    <a:pt x="0" y="292"/>
                  </a:cubicBezTo>
                  <a:cubicBezTo>
                    <a:pt x="109" y="292"/>
                    <a:pt x="109" y="292"/>
                    <a:pt x="109" y="292"/>
                  </a:cubicBezTo>
                  <a:lnTo>
                    <a:pt x="109" y="17"/>
                  </a:lnTo>
                  <a:close/>
                  <a:moveTo>
                    <a:pt x="109" y="17"/>
                  </a:moveTo>
                  <a:lnTo>
                    <a:pt x="109" y="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86" name="Freeform 188"/>
            <p:cNvSpPr>
              <a:spLocks noChangeArrowheads="1"/>
            </p:cNvSpPr>
            <p:nvPr/>
          </p:nvSpPr>
          <p:spPr bwMode="auto">
            <a:xfrm>
              <a:off x="3706137" y="2614163"/>
              <a:ext cx="42415" cy="118760"/>
            </a:xfrm>
            <a:custGeom>
              <a:avLst/>
              <a:gdLst>
                <a:gd name="T0" fmla="*/ 109 w 110"/>
                <a:gd name="T1" fmla="*/ 100 h 310"/>
                <a:gd name="T2" fmla="*/ 9 w 110"/>
                <a:gd name="T3" fmla="*/ 0 h 310"/>
                <a:gd name="T4" fmla="*/ 0 w 110"/>
                <a:gd name="T5" fmla="*/ 0 h 310"/>
                <a:gd name="T6" fmla="*/ 0 w 110"/>
                <a:gd name="T7" fmla="*/ 309 h 310"/>
                <a:gd name="T8" fmla="*/ 109 w 110"/>
                <a:gd name="T9" fmla="*/ 309 h 310"/>
                <a:gd name="T10" fmla="*/ 109 w 110"/>
                <a:gd name="T11" fmla="*/ 100 h 310"/>
                <a:gd name="T12" fmla="*/ 109 w 110"/>
                <a:gd name="T13" fmla="*/ 100 h 310"/>
                <a:gd name="T14" fmla="*/ 109 w 110"/>
                <a:gd name="T15" fmla="*/ 100 h 3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310">
                  <a:moveTo>
                    <a:pt x="109" y="100"/>
                  </a:moveTo>
                  <a:cubicBezTo>
                    <a:pt x="9" y="0"/>
                    <a:pt x="9" y="0"/>
                    <a:pt x="9" y="0"/>
                  </a:cubicBezTo>
                  <a:lnTo>
                    <a:pt x="0" y="0"/>
                  </a:lnTo>
                  <a:cubicBezTo>
                    <a:pt x="0" y="309"/>
                    <a:pt x="0" y="309"/>
                    <a:pt x="0" y="309"/>
                  </a:cubicBezTo>
                  <a:cubicBezTo>
                    <a:pt x="109" y="309"/>
                    <a:pt x="109" y="309"/>
                    <a:pt x="109" y="309"/>
                  </a:cubicBezTo>
                  <a:lnTo>
                    <a:pt x="109" y="100"/>
                  </a:lnTo>
                  <a:close/>
                  <a:moveTo>
                    <a:pt x="109" y="100"/>
                  </a:moveTo>
                  <a:lnTo>
                    <a:pt x="109" y="10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87" name="Freeform 189"/>
            <p:cNvSpPr>
              <a:spLocks noChangeArrowheads="1"/>
            </p:cNvSpPr>
            <p:nvPr/>
          </p:nvSpPr>
          <p:spPr bwMode="auto">
            <a:xfrm>
              <a:off x="3555142" y="2424146"/>
              <a:ext cx="286722" cy="293508"/>
            </a:xfrm>
            <a:custGeom>
              <a:avLst/>
              <a:gdLst>
                <a:gd name="T0" fmla="*/ 736 w 745"/>
                <a:gd name="T1" fmla="*/ 702 h 762"/>
                <a:gd name="T2" fmla="*/ 443 w 745"/>
                <a:gd name="T3" fmla="*/ 409 h 762"/>
                <a:gd name="T4" fmla="*/ 427 w 745"/>
                <a:gd name="T5" fmla="*/ 100 h 762"/>
                <a:gd name="T6" fmla="*/ 92 w 745"/>
                <a:gd name="T7" fmla="*/ 100 h 762"/>
                <a:gd name="T8" fmla="*/ 92 w 745"/>
                <a:gd name="T9" fmla="*/ 434 h 762"/>
                <a:gd name="T10" fmla="*/ 402 w 745"/>
                <a:gd name="T11" fmla="*/ 451 h 762"/>
                <a:gd name="T12" fmla="*/ 694 w 745"/>
                <a:gd name="T13" fmla="*/ 744 h 762"/>
                <a:gd name="T14" fmla="*/ 736 w 745"/>
                <a:gd name="T15" fmla="*/ 744 h 762"/>
                <a:gd name="T16" fmla="*/ 736 w 745"/>
                <a:gd name="T17" fmla="*/ 702 h 762"/>
                <a:gd name="T18" fmla="*/ 385 w 745"/>
                <a:gd name="T19" fmla="*/ 393 h 762"/>
                <a:gd name="T20" fmla="*/ 134 w 745"/>
                <a:gd name="T21" fmla="*/ 393 h 762"/>
                <a:gd name="T22" fmla="*/ 134 w 745"/>
                <a:gd name="T23" fmla="*/ 142 h 762"/>
                <a:gd name="T24" fmla="*/ 385 w 745"/>
                <a:gd name="T25" fmla="*/ 142 h 762"/>
                <a:gd name="T26" fmla="*/ 385 w 745"/>
                <a:gd name="T27" fmla="*/ 393 h 762"/>
                <a:gd name="T28" fmla="*/ 385 w 745"/>
                <a:gd name="T29" fmla="*/ 393 h 762"/>
                <a:gd name="T30" fmla="*/ 385 w 745"/>
                <a:gd name="T31" fmla="*/ 393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45" h="762">
                  <a:moveTo>
                    <a:pt x="736" y="702"/>
                  </a:moveTo>
                  <a:cubicBezTo>
                    <a:pt x="443" y="409"/>
                    <a:pt x="443" y="409"/>
                    <a:pt x="443" y="409"/>
                  </a:cubicBezTo>
                  <a:cubicBezTo>
                    <a:pt x="519" y="318"/>
                    <a:pt x="510" y="184"/>
                    <a:pt x="427" y="100"/>
                  </a:cubicBezTo>
                  <a:cubicBezTo>
                    <a:pt x="335" y="0"/>
                    <a:pt x="184" y="0"/>
                    <a:pt x="92" y="100"/>
                  </a:cubicBezTo>
                  <a:cubicBezTo>
                    <a:pt x="0" y="192"/>
                    <a:pt x="0" y="342"/>
                    <a:pt x="92" y="434"/>
                  </a:cubicBezTo>
                  <a:cubicBezTo>
                    <a:pt x="176" y="518"/>
                    <a:pt x="310" y="527"/>
                    <a:pt x="402" y="451"/>
                  </a:cubicBezTo>
                  <a:cubicBezTo>
                    <a:pt x="694" y="744"/>
                    <a:pt x="694" y="744"/>
                    <a:pt x="694" y="744"/>
                  </a:cubicBezTo>
                  <a:cubicBezTo>
                    <a:pt x="703" y="761"/>
                    <a:pt x="719" y="761"/>
                    <a:pt x="736" y="744"/>
                  </a:cubicBezTo>
                  <a:cubicBezTo>
                    <a:pt x="744" y="735"/>
                    <a:pt x="744" y="710"/>
                    <a:pt x="736" y="702"/>
                  </a:cubicBezTo>
                  <a:close/>
                  <a:moveTo>
                    <a:pt x="385" y="393"/>
                  </a:moveTo>
                  <a:cubicBezTo>
                    <a:pt x="310" y="460"/>
                    <a:pt x="201" y="460"/>
                    <a:pt x="134" y="393"/>
                  </a:cubicBezTo>
                  <a:cubicBezTo>
                    <a:pt x="59" y="318"/>
                    <a:pt x="59" y="209"/>
                    <a:pt x="134" y="142"/>
                  </a:cubicBezTo>
                  <a:cubicBezTo>
                    <a:pt x="201" y="67"/>
                    <a:pt x="310" y="67"/>
                    <a:pt x="385" y="142"/>
                  </a:cubicBezTo>
                  <a:cubicBezTo>
                    <a:pt x="452" y="209"/>
                    <a:pt x="452" y="318"/>
                    <a:pt x="385" y="393"/>
                  </a:cubicBezTo>
                  <a:close/>
                  <a:moveTo>
                    <a:pt x="385" y="393"/>
                  </a:moveTo>
                  <a:lnTo>
                    <a:pt x="385" y="3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88" name="Freeform 190"/>
            <p:cNvSpPr>
              <a:spLocks noChangeArrowheads="1"/>
            </p:cNvSpPr>
            <p:nvPr/>
          </p:nvSpPr>
          <p:spPr bwMode="auto">
            <a:xfrm>
              <a:off x="3629791" y="2471650"/>
              <a:ext cx="49200" cy="103492"/>
            </a:xfrm>
            <a:custGeom>
              <a:avLst/>
              <a:gdLst>
                <a:gd name="T0" fmla="*/ 75 w 126"/>
                <a:gd name="T1" fmla="*/ 117 h 269"/>
                <a:gd name="T2" fmla="*/ 41 w 126"/>
                <a:gd name="T3" fmla="*/ 84 h 269"/>
                <a:gd name="T4" fmla="*/ 67 w 126"/>
                <a:gd name="T5" fmla="*/ 59 h 269"/>
                <a:gd name="T6" fmla="*/ 100 w 126"/>
                <a:gd name="T7" fmla="*/ 75 h 269"/>
                <a:gd name="T8" fmla="*/ 108 w 126"/>
                <a:gd name="T9" fmla="*/ 75 h 269"/>
                <a:gd name="T10" fmla="*/ 108 w 126"/>
                <a:gd name="T11" fmla="*/ 67 h 269"/>
                <a:gd name="T12" fmla="*/ 117 w 126"/>
                <a:gd name="T13" fmla="*/ 50 h 269"/>
                <a:gd name="T14" fmla="*/ 117 w 126"/>
                <a:gd name="T15" fmla="*/ 42 h 269"/>
                <a:gd name="T16" fmla="*/ 75 w 126"/>
                <a:gd name="T17" fmla="*/ 34 h 269"/>
                <a:gd name="T18" fmla="*/ 75 w 126"/>
                <a:gd name="T19" fmla="*/ 8 h 269"/>
                <a:gd name="T20" fmla="*/ 75 w 126"/>
                <a:gd name="T21" fmla="*/ 0 h 269"/>
                <a:gd name="T22" fmla="*/ 50 w 126"/>
                <a:gd name="T23" fmla="*/ 0 h 269"/>
                <a:gd name="T24" fmla="*/ 50 w 126"/>
                <a:gd name="T25" fmla="*/ 8 h 269"/>
                <a:gd name="T26" fmla="*/ 50 w 126"/>
                <a:gd name="T27" fmla="*/ 34 h 269"/>
                <a:gd name="T28" fmla="*/ 0 w 126"/>
                <a:gd name="T29" fmla="*/ 84 h 269"/>
                <a:gd name="T30" fmla="*/ 58 w 126"/>
                <a:gd name="T31" fmla="*/ 142 h 269"/>
                <a:gd name="T32" fmla="*/ 83 w 126"/>
                <a:gd name="T33" fmla="*/ 176 h 269"/>
                <a:gd name="T34" fmla="*/ 58 w 126"/>
                <a:gd name="T35" fmla="*/ 201 h 269"/>
                <a:gd name="T36" fmla="*/ 16 w 126"/>
                <a:gd name="T37" fmla="*/ 193 h 269"/>
                <a:gd name="T38" fmla="*/ 8 w 126"/>
                <a:gd name="T39" fmla="*/ 193 h 269"/>
                <a:gd name="T40" fmla="*/ 0 w 126"/>
                <a:gd name="T41" fmla="*/ 217 h 269"/>
                <a:gd name="T42" fmla="*/ 41 w 126"/>
                <a:gd name="T43" fmla="*/ 234 h 269"/>
                <a:gd name="T44" fmla="*/ 41 w 126"/>
                <a:gd name="T45" fmla="*/ 259 h 269"/>
                <a:gd name="T46" fmla="*/ 50 w 126"/>
                <a:gd name="T47" fmla="*/ 268 h 269"/>
                <a:gd name="T48" fmla="*/ 67 w 126"/>
                <a:gd name="T49" fmla="*/ 268 h 269"/>
                <a:gd name="T50" fmla="*/ 75 w 126"/>
                <a:gd name="T51" fmla="*/ 259 h 269"/>
                <a:gd name="T52" fmla="*/ 75 w 126"/>
                <a:gd name="T53" fmla="*/ 234 h 269"/>
                <a:gd name="T54" fmla="*/ 125 w 126"/>
                <a:gd name="T55" fmla="*/ 176 h 269"/>
                <a:gd name="T56" fmla="*/ 75 w 126"/>
                <a:gd name="T57" fmla="*/ 117 h 269"/>
                <a:gd name="T58" fmla="*/ 75 w 126"/>
                <a:gd name="T59" fmla="*/ 117 h 269"/>
                <a:gd name="T60" fmla="*/ 75 w 126"/>
                <a:gd name="T61" fmla="*/ 117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6" h="269">
                  <a:moveTo>
                    <a:pt x="75" y="117"/>
                  </a:moveTo>
                  <a:cubicBezTo>
                    <a:pt x="50" y="101"/>
                    <a:pt x="41" y="92"/>
                    <a:pt x="41" y="84"/>
                  </a:cubicBezTo>
                  <a:cubicBezTo>
                    <a:pt x="41" y="75"/>
                    <a:pt x="41" y="59"/>
                    <a:pt x="67" y="59"/>
                  </a:cubicBezTo>
                  <a:cubicBezTo>
                    <a:pt x="83" y="59"/>
                    <a:pt x="100" y="67"/>
                    <a:pt x="100" y="75"/>
                  </a:cubicBezTo>
                  <a:lnTo>
                    <a:pt x="108" y="75"/>
                  </a:lnTo>
                  <a:lnTo>
                    <a:pt x="108" y="67"/>
                  </a:lnTo>
                  <a:cubicBezTo>
                    <a:pt x="117" y="50"/>
                    <a:pt x="117" y="50"/>
                    <a:pt x="117" y="50"/>
                  </a:cubicBezTo>
                  <a:lnTo>
                    <a:pt x="117" y="42"/>
                  </a:lnTo>
                  <a:cubicBezTo>
                    <a:pt x="100" y="34"/>
                    <a:pt x="91" y="34"/>
                    <a:pt x="75" y="34"/>
                  </a:cubicBezTo>
                  <a:cubicBezTo>
                    <a:pt x="75" y="8"/>
                    <a:pt x="75" y="8"/>
                    <a:pt x="75" y="8"/>
                  </a:cubicBezTo>
                  <a:cubicBezTo>
                    <a:pt x="75" y="0"/>
                    <a:pt x="75" y="0"/>
                    <a:pt x="75" y="0"/>
                  </a:cubicBezTo>
                  <a:cubicBezTo>
                    <a:pt x="50" y="0"/>
                    <a:pt x="50" y="0"/>
                    <a:pt x="50" y="0"/>
                  </a:cubicBezTo>
                  <a:lnTo>
                    <a:pt x="50" y="8"/>
                  </a:lnTo>
                  <a:cubicBezTo>
                    <a:pt x="50" y="34"/>
                    <a:pt x="50" y="34"/>
                    <a:pt x="50" y="34"/>
                  </a:cubicBezTo>
                  <a:cubicBezTo>
                    <a:pt x="16" y="42"/>
                    <a:pt x="0" y="59"/>
                    <a:pt x="0" y="84"/>
                  </a:cubicBezTo>
                  <a:cubicBezTo>
                    <a:pt x="0" y="117"/>
                    <a:pt x="25" y="134"/>
                    <a:pt x="58" y="142"/>
                  </a:cubicBezTo>
                  <a:cubicBezTo>
                    <a:pt x="75" y="151"/>
                    <a:pt x="83" y="167"/>
                    <a:pt x="83" y="176"/>
                  </a:cubicBezTo>
                  <a:cubicBezTo>
                    <a:pt x="83" y="193"/>
                    <a:pt x="75" y="201"/>
                    <a:pt x="58" y="201"/>
                  </a:cubicBezTo>
                  <a:cubicBezTo>
                    <a:pt x="41" y="201"/>
                    <a:pt x="25" y="201"/>
                    <a:pt x="16" y="193"/>
                  </a:cubicBezTo>
                  <a:lnTo>
                    <a:pt x="8" y="193"/>
                  </a:lnTo>
                  <a:cubicBezTo>
                    <a:pt x="0" y="217"/>
                    <a:pt x="0" y="217"/>
                    <a:pt x="0" y="217"/>
                  </a:cubicBezTo>
                  <a:cubicBezTo>
                    <a:pt x="8" y="226"/>
                    <a:pt x="25" y="234"/>
                    <a:pt x="41" y="234"/>
                  </a:cubicBezTo>
                  <a:cubicBezTo>
                    <a:pt x="41" y="259"/>
                    <a:pt x="41" y="259"/>
                    <a:pt x="41" y="259"/>
                  </a:cubicBezTo>
                  <a:lnTo>
                    <a:pt x="50" y="268"/>
                  </a:lnTo>
                  <a:cubicBezTo>
                    <a:pt x="67" y="268"/>
                    <a:pt x="67" y="268"/>
                    <a:pt x="67" y="268"/>
                  </a:cubicBezTo>
                  <a:cubicBezTo>
                    <a:pt x="75" y="268"/>
                    <a:pt x="75" y="259"/>
                    <a:pt x="75" y="259"/>
                  </a:cubicBezTo>
                  <a:cubicBezTo>
                    <a:pt x="75" y="234"/>
                    <a:pt x="75" y="234"/>
                    <a:pt x="75" y="234"/>
                  </a:cubicBezTo>
                  <a:cubicBezTo>
                    <a:pt x="108" y="226"/>
                    <a:pt x="125" y="201"/>
                    <a:pt x="125" y="176"/>
                  </a:cubicBezTo>
                  <a:cubicBezTo>
                    <a:pt x="125" y="151"/>
                    <a:pt x="108" y="126"/>
                    <a:pt x="75" y="117"/>
                  </a:cubicBezTo>
                  <a:close/>
                  <a:moveTo>
                    <a:pt x="75" y="117"/>
                  </a:moveTo>
                  <a:lnTo>
                    <a:pt x="75" y="1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sp>
        <p:nvSpPr>
          <p:cNvPr id="89" name="Content Placeholder 2"/>
          <p:cNvSpPr txBox="1">
            <a:spLocks/>
          </p:cNvSpPr>
          <p:nvPr/>
        </p:nvSpPr>
        <p:spPr bwMode="auto">
          <a:xfrm>
            <a:off x="4854598" y="4612726"/>
            <a:ext cx="3566933" cy="2074596"/>
          </a:xfrm>
          <a:prstGeom prst="rect">
            <a:avLst/>
          </a:prstGeom>
          <a:noFill/>
          <a:ln>
            <a:noFill/>
          </a:ln>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Great Idea</a:t>
            </a:r>
          </a:p>
          <a:p>
            <a:pPr algn="ctr">
              <a:spcBef>
                <a:spcPct val="20000"/>
              </a:spcBef>
              <a:buFont typeface="Arial" charset="0"/>
              <a:buNone/>
            </a:pPr>
            <a:r>
              <a:rPr lang="en-US" sz="2400" dirty="0">
                <a:latin typeface="Lato Light"/>
                <a:cs typeface="Lato Light"/>
              </a:rPr>
              <a:t>Lorem ipsum dolor sit amet, consectetur adipiscing elit.</a:t>
            </a:r>
          </a:p>
        </p:txBody>
      </p:sp>
      <p:sp>
        <p:nvSpPr>
          <p:cNvPr id="90" name="Content Placeholder 2"/>
          <p:cNvSpPr txBox="1">
            <a:spLocks/>
          </p:cNvSpPr>
          <p:nvPr/>
        </p:nvSpPr>
        <p:spPr bwMode="auto">
          <a:xfrm>
            <a:off x="4867533" y="8481255"/>
            <a:ext cx="3566933" cy="2074596"/>
          </a:xfrm>
          <a:prstGeom prst="rect">
            <a:avLst/>
          </a:prstGeom>
          <a:noFill/>
          <a:ln>
            <a:noFill/>
          </a:ln>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Great Idea</a:t>
            </a:r>
          </a:p>
          <a:p>
            <a:pPr algn="ctr">
              <a:spcBef>
                <a:spcPct val="20000"/>
              </a:spcBef>
              <a:buFont typeface="Arial" charset="0"/>
              <a:buNone/>
            </a:pPr>
            <a:r>
              <a:rPr lang="en-US" sz="2400" dirty="0">
                <a:latin typeface="Lato Light"/>
                <a:cs typeface="Lato Light"/>
              </a:rPr>
              <a:t>Lorem ipsum dolor sit amet, consectetur adipiscing elit.</a:t>
            </a:r>
          </a:p>
        </p:txBody>
      </p:sp>
      <p:sp>
        <p:nvSpPr>
          <p:cNvPr id="91" name="Content Placeholder 2"/>
          <p:cNvSpPr txBox="1">
            <a:spLocks/>
          </p:cNvSpPr>
          <p:nvPr/>
        </p:nvSpPr>
        <p:spPr bwMode="auto">
          <a:xfrm>
            <a:off x="16191070" y="8488758"/>
            <a:ext cx="3566933" cy="2074596"/>
          </a:xfrm>
          <a:prstGeom prst="rect">
            <a:avLst/>
          </a:prstGeom>
          <a:noFill/>
          <a:ln>
            <a:noFill/>
          </a:ln>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pPr>
            <a:r>
              <a:rPr lang="en-US" sz="3200" dirty="0">
                <a:solidFill>
                  <a:schemeClr val="tx2"/>
                </a:solidFill>
                <a:latin typeface="Lato Regular"/>
                <a:cs typeface="Lato Regular"/>
              </a:rPr>
              <a:t>Great Idea</a:t>
            </a:r>
          </a:p>
          <a:p>
            <a:pPr algn="ctr">
              <a:spcBef>
                <a:spcPct val="20000"/>
              </a:spcBef>
              <a:buFont typeface="Arial" charset="0"/>
              <a:buNone/>
            </a:pPr>
            <a:r>
              <a:rPr lang="en-US" sz="2400" dirty="0">
                <a:latin typeface="Lato Light"/>
                <a:cs typeface="Lato Light"/>
              </a:rPr>
              <a:t>Lorem ipsum dolor sit amet, consectetur adipiscing elit.</a:t>
            </a:r>
          </a:p>
        </p:txBody>
      </p:sp>
      <p:sp>
        <p:nvSpPr>
          <p:cNvPr id="95" name="Content Placeholder 2"/>
          <p:cNvSpPr txBox="1">
            <a:spLocks/>
          </p:cNvSpPr>
          <p:nvPr/>
        </p:nvSpPr>
        <p:spPr bwMode="auto">
          <a:xfrm>
            <a:off x="16161930" y="4613627"/>
            <a:ext cx="3566933" cy="2074596"/>
          </a:xfrm>
          <a:prstGeom prst="rect">
            <a:avLst/>
          </a:prstGeom>
          <a:noFill/>
          <a:ln>
            <a:noFill/>
          </a:ln>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pPr>
            <a:r>
              <a:rPr lang="en-US" sz="3200" dirty="0">
                <a:solidFill>
                  <a:schemeClr val="tx2"/>
                </a:solidFill>
                <a:latin typeface="Lato Regular"/>
                <a:cs typeface="Lato Regular"/>
              </a:rPr>
              <a:t>Great Idea</a:t>
            </a:r>
          </a:p>
          <a:p>
            <a:pPr algn="ctr">
              <a:spcBef>
                <a:spcPct val="20000"/>
              </a:spcBef>
              <a:buFont typeface="Arial" charset="0"/>
              <a:buNone/>
            </a:pPr>
            <a:r>
              <a:rPr lang="en-US" sz="2400" dirty="0">
                <a:latin typeface="Lato Light"/>
                <a:cs typeface="Lato Light"/>
              </a:rPr>
              <a:t>Lorem ipsum dolor sit amet, consectetur adipiscing elit.</a:t>
            </a:r>
          </a:p>
        </p:txBody>
      </p:sp>
      <p:sp>
        <p:nvSpPr>
          <p:cNvPr id="97" name="AutoShape 114"/>
          <p:cNvSpPr>
            <a:spLocks/>
          </p:cNvSpPr>
          <p:nvPr/>
        </p:nvSpPr>
        <p:spPr bwMode="auto">
          <a:xfrm>
            <a:off x="6240156" y="7620700"/>
            <a:ext cx="788936" cy="86805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50" y="9182"/>
                </a:moveTo>
                <a:cubicBezTo>
                  <a:pt x="21200" y="9182"/>
                  <a:pt x="21329" y="9229"/>
                  <a:pt x="21435" y="9326"/>
                </a:cubicBezTo>
                <a:cubicBezTo>
                  <a:pt x="21544" y="9426"/>
                  <a:pt x="21599" y="9549"/>
                  <a:pt x="21599" y="9699"/>
                </a:cubicBezTo>
                <a:lnTo>
                  <a:pt x="21599" y="11867"/>
                </a:lnTo>
                <a:cubicBezTo>
                  <a:pt x="21599" y="12232"/>
                  <a:pt x="21415" y="12414"/>
                  <a:pt x="21050" y="12414"/>
                </a:cubicBezTo>
                <a:lnTo>
                  <a:pt x="18746" y="12414"/>
                </a:lnTo>
                <a:cubicBezTo>
                  <a:pt x="18575" y="13204"/>
                  <a:pt x="18299" y="13947"/>
                  <a:pt x="17915" y="14646"/>
                </a:cubicBezTo>
                <a:cubicBezTo>
                  <a:pt x="17530" y="15342"/>
                  <a:pt x="17066" y="15965"/>
                  <a:pt x="16517" y="16514"/>
                </a:cubicBezTo>
                <a:cubicBezTo>
                  <a:pt x="15968" y="17061"/>
                  <a:pt x="15346" y="17528"/>
                  <a:pt x="14647" y="17913"/>
                </a:cubicBezTo>
                <a:cubicBezTo>
                  <a:pt x="13948" y="18298"/>
                  <a:pt x="13206" y="18577"/>
                  <a:pt x="12419" y="18741"/>
                </a:cubicBezTo>
                <a:lnTo>
                  <a:pt x="12419" y="21050"/>
                </a:lnTo>
                <a:cubicBezTo>
                  <a:pt x="12419" y="21197"/>
                  <a:pt x="12369" y="21329"/>
                  <a:pt x="12269" y="21435"/>
                </a:cubicBezTo>
                <a:cubicBezTo>
                  <a:pt x="12172" y="21544"/>
                  <a:pt x="12049" y="21599"/>
                  <a:pt x="11896" y="21599"/>
                </a:cubicBezTo>
                <a:lnTo>
                  <a:pt x="9732" y="21599"/>
                </a:lnTo>
                <a:cubicBezTo>
                  <a:pt x="9368" y="21599"/>
                  <a:pt x="9183" y="21417"/>
                  <a:pt x="9183" y="21050"/>
                </a:cubicBezTo>
                <a:lnTo>
                  <a:pt x="9183" y="18741"/>
                </a:lnTo>
                <a:cubicBezTo>
                  <a:pt x="8396" y="18577"/>
                  <a:pt x="7654" y="18298"/>
                  <a:pt x="6955" y="17913"/>
                </a:cubicBezTo>
                <a:cubicBezTo>
                  <a:pt x="6259" y="17528"/>
                  <a:pt x="5634" y="17061"/>
                  <a:pt x="5085" y="16514"/>
                </a:cubicBezTo>
                <a:cubicBezTo>
                  <a:pt x="4536" y="15965"/>
                  <a:pt x="4069" y="15342"/>
                  <a:pt x="3687" y="14646"/>
                </a:cubicBezTo>
                <a:cubicBezTo>
                  <a:pt x="3300" y="13947"/>
                  <a:pt x="3024" y="13204"/>
                  <a:pt x="2856" y="12414"/>
                </a:cubicBezTo>
                <a:lnTo>
                  <a:pt x="551" y="12414"/>
                </a:lnTo>
                <a:cubicBezTo>
                  <a:pt x="187" y="12414"/>
                  <a:pt x="0" y="12231"/>
                  <a:pt x="0" y="11867"/>
                </a:cubicBezTo>
                <a:lnTo>
                  <a:pt x="0" y="9699"/>
                </a:lnTo>
                <a:cubicBezTo>
                  <a:pt x="0" y="9549"/>
                  <a:pt x="58" y="9426"/>
                  <a:pt x="167" y="9326"/>
                </a:cubicBezTo>
                <a:cubicBezTo>
                  <a:pt x="273" y="9229"/>
                  <a:pt x="402" y="9182"/>
                  <a:pt x="551" y="9182"/>
                </a:cubicBezTo>
                <a:lnTo>
                  <a:pt x="2856" y="9182"/>
                </a:lnTo>
                <a:cubicBezTo>
                  <a:pt x="3026" y="8392"/>
                  <a:pt x="3300" y="7652"/>
                  <a:pt x="3687" y="6953"/>
                </a:cubicBezTo>
                <a:cubicBezTo>
                  <a:pt x="4069" y="6251"/>
                  <a:pt x="4536" y="5631"/>
                  <a:pt x="5085" y="5081"/>
                </a:cubicBezTo>
                <a:cubicBezTo>
                  <a:pt x="5634" y="4532"/>
                  <a:pt x="6256" y="4065"/>
                  <a:pt x="6955" y="3680"/>
                </a:cubicBezTo>
                <a:cubicBezTo>
                  <a:pt x="7654" y="3298"/>
                  <a:pt x="8396" y="3022"/>
                  <a:pt x="9183" y="2852"/>
                </a:cubicBezTo>
                <a:lnTo>
                  <a:pt x="9183" y="546"/>
                </a:lnTo>
                <a:cubicBezTo>
                  <a:pt x="9183" y="181"/>
                  <a:pt x="9365" y="0"/>
                  <a:pt x="9732" y="0"/>
                </a:cubicBezTo>
                <a:lnTo>
                  <a:pt x="11896" y="0"/>
                </a:lnTo>
                <a:cubicBezTo>
                  <a:pt x="12049" y="0"/>
                  <a:pt x="12172" y="50"/>
                  <a:pt x="12269" y="158"/>
                </a:cubicBezTo>
                <a:cubicBezTo>
                  <a:pt x="12369" y="267"/>
                  <a:pt x="12419" y="396"/>
                  <a:pt x="12419" y="546"/>
                </a:cubicBezTo>
                <a:lnTo>
                  <a:pt x="12419" y="2852"/>
                </a:lnTo>
                <a:cubicBezTo>
                  <a:pt x="13206" y="3022"/>
                  <a:pt x="13948" y="3298"/>
                  <a:pt x="14647" y="3680"/>
                </a:cubicBezTo>
                <a:cubicBezTo>
                  <a:pt x="15343" y="4065"/>
                  <a:pt x="15968" y="4532"/>
                  <a:pt x="16517" y="5082"/>
                </a:cubicBezTo>
                <a:cubicBezTo>
                  <a:pt x="17066" y="5631"/>
                  <a:pt x="17530" y="6251"/>
                  <a:pt x="17915" y="6953"/>
                </a:cubicBezTo>
                <a:cubicBezTo>
                  <a:pt x="18299" y="7652"/>
                  <a:pt x="18578" y="8392"/>
                  <a:pt x="18746" y="9182"/>
                </a:cubicBezTo>
                <a:lnTo>
                  <a:pt x="21050" y="9182"/>
                </a:lnTo>
                <a:close/>
                <a:moveTo>
                  <a:pt x="12419" y="16465"/>
                </a:moveTo>
                <a:cubicBezTo>
                  <a:pt x="13411" y="16194"/>
                  <a:pt x="14268" y="15698"/>
                  <a:pt x="14991" y="14981"/>
                </a:cubicBezTo>
                <a:cubicBezTo>
                  <a:pt x="15710" y="14264"/>
                  <a:pt x="16203" y="13410"/>
                  <a:pt x="16467" y="12414"/>
                </a:cubicBezTo>
                <a:lnTo>
                  <a:pt x="14048" y="12414"/>
                </a:lnTo>
                <a:cubicBezTo>
                  <a:pt x="13684" y="12414"/>
                  <a:pt x="13505" y="12231"/>
                  <a:pt x="13514" y="11867"/>
                </a:cubicBezTo>
                <a:lnTo>
                  <a:pt x="13514" y="9699"/>
                </a:lnTo>
                <a:cubicBezTo>
                  <a:pt x="13514" y="9549"/>
                  <a:pt x="13567" y="9426"/>
                  <a:pt x="13669" y="9326"/>
                </a:cubicBezTo>
                <a:cubicBezTo>
                  <a:pt x="13772" y="9229"/>
                  <a:pt x="13898" y="9182"/>
                  <a:pt x="14048" y="9182"/>
                </a:cubicBezTo>
                <a:lnTo>
                  <a:pt x="16467" y="9182"/>
                </a:lnTo>
                <a:cubicBezTo>
                  <a:pt x="16194" y="8186"/>
                  <a:pt x="15698" y="7332"/>
                  <a:pt x="14982" y="6609"/>
                </a:cubicBezTo>
                <a:cubicBezTo>
                  <a:pt x="14265" y="5883"/>
                  <a:pt x="13411" y="5390"/>
                  <a:pt x="12419" y="5131"/>
                </a:cubicBezTo>
                <a:lnTo>
                  <a:pt x="12419" y="7549"/>
                </a:lnTo>
                <a:cubicBezTo>
                  <a:pt x="12419" y="7699"/>
                  <a:pt x="12369" y="7828"/>
                  <a:pt x="12269" y="7928"/>
                </a:cubicBezTo>
                <a:cubicBezTo>
                  <a:pt x="12172" y="8031"/>
                  <a:pt x="12049" y="8081"/>
                  <a:pt x="11896" y="8081"/>
                </a:cubicBezTo>
                <a:lnTo>
                  <a:pt x="9732" y="8081"/>
                </a:lnTo>
                <a:cubicBezTo>
                  <a:pt x="9368" y="8081"/>
                  <a:pt x="9183" y="7905"/>
                  <a:pt x="9183" y="7549"/>
                </a:cubicBezTo>
                <a:lnTo>
                  <a:pt x="9183" y="5131"/>
                </a:lnTo>
                <a:cubicBezTo>
                  <a:pt x="8191" y="5402"/>
                  <a:pt x="7334" y="5895"/>
                  <a:pt x="6608" y="6612"/>
                </a:cubicBezTo>
                <a:cubicBezTo>
                  <a:pt x="5889" y="7332"/>
                  <a:pt x="5399" y="8187"/>
                  <a:pt x="5135" y="9182"/>
                </a:cubicBezTo>
                <a:lnTo>
                  <a:pt x="7580" y="9182"/>
                </a:lnTo>
                <a:cubicBezTo>
                  <a:pt x="7733" y="9182"/>
                  <a:pt x="7853" y="9229"/>
                  <a:pt x="7947" y="9326"/>
                </a:cubicBezTo>
                <a:cubicBezTo>
                  <a:pt x="8038" y="9426"/>
                  <a:pt x="8088" y="9550"/>
                  <a:pt x="8088" y="9700"/>
                </a:cubicBezTo>
                <a:lnTo>
                  <a:pt x="8088" y="11867"/>
                </a:lnTo>
                <a:cubicBezTo>
                  <a:pt x="8088" y="12017"/>
                  <a:pt x="8038" y="12144"/>
                  <a:pt x="7947" y="12252"/>
                </a:cubicBezTo>
                <a:cubicBezTo>
                  <a:pt x="7853" y="12364"/>
                  <a:pt x="7733" y="12414"/>
                  <a:pt x="7580" y="12414"/>
                </a:cubicBezTo>
                <a:lnTo>
                  <a:pt x="5135" y="12414"/>
                </a:lnTo>
                <a:cubicBezTo>
                  <a:pt x="5408" y="13410"/>
                  <a:pt x="5904" y="14267"/>
                  <a:pt x="6620" y="14990"/>
                </a:cubicBezTo>
                <a:cubicBezTo>
                  <a:pt x="7337" y="15710"/>
                  <a:pt x="8191" y="16203"/>
                  <a:pt x="9183" y="16465"/>
                </a:cubicBezTo>
                <a:lnTo>
                  <a:pt x="9183" y="14018"/>
                </a:lnTo>
                <a:cubicBezTo>
                  <a:pt x="9183" y="13868"/>
                  <a:pt x="9239" y="13744"/>
                  <a:pt x="9348" y="13653"/>
                </a:cubicBezTo>
                <a:cubicBezTo>
                  <a:pt x="9453" y="13559"/>
                  <a:pt x="9583" y="13512"/>
                  <a:pt x="9732" y="13512"/>
                </a:cubicBezTo>
                <a:lnTo>
                  <a:pt x="11896" y="13512"/>
                </a:lnTo>
                <a:cubicBezTo>
                  <a:pt x="12049" y="13512"/>
                  <a:pt x="12172" y="13559"/>
                  <a:pt x="12269" y="13653"/>
                </a:cubicBezTo>
                <a:cubicBezTo>
                  <a:pt x="12369" y="13744"/>
                  <a:pt x="12419" y="13868"/>
                  <a:pt x="12419" y="14018"/>
                </a:cubicBezTo>
                <a:lnTo>
                  <a:pt x="12419" y="16465"/>
                </a:lnTo>
                <a:close/>
              </a:path>
            </a:pathLst>
          </a:custGeom>
          <a:solidFill>
            <a:schemeClr val="accent2"/>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98" name="AutoShape 125"/>
          <p:cNvSpPr>
            <a:spLocks/>
          </p:cNvSpPr>
          <p:nvPr/>
        </p:nvSpPr>
        <p:spPr bwMode="auto">
          <a:xfrm>
            <a:off x="17596514" y="3915451"/>
            <a:ext cx="704690" cy="702056"/>
          </a:xfrm>
          <a:custGeom>
            <a:avLst/>
            <a:gdLst>
              <a:gd name="T0" fmla="+- 0 10797 26"/>
              <a:gd name="T1" fmla="*/ T0 w 21542"/>
              <a:gd name="T2" fmla="*/ 10800 h 21600"/>
              <a:gd name="T3" fmla="+- 0 10797 26"/>
              <a:gd name="T4" fmla="*/ T3 w 21542"/>
              <a:gd name="T5" fmla="*/ 10800 h 21600"/>
              <a:gd name="T6" fmla="+- 0 10797 26"/>
              <a:gd name="T7" fmla="*/ T6 w 21542"/>
              <a:gd name="T8" fmla="*/ 10800 h 21600"/>
              <a:gd name="T9" fmla="+- 0 10797 26"/>
              <a:gd name="T10" fmla="*/ T9 w 21542"/>
              <a:gd name="T11" fmla="*/ 10800 h 21600"/>
            </a:gdLst>
            <a:ahLst/>
            <a:cxnLst>
              <a:cxn ang="0">
                <a:pos x="T1" y="T2"/>
              </a:cxn>
              <a:cxn ang="0">
                <a:pos x="T4" y="T5"/>
              </a:cxn>
              <a:cxn ang="0">
                <a:pos x="T7" y="T8"/>
              </a:cxn>
              <a:cxn ang="0">
                <a:pos x="T10" y="T11"/>
              </a:cxn>
            </a:cxnLst>
            <a:rect l="0" t="0" r="r" b="b"/>
            <a:pathLst>
              <a:path w="21542" h="21600">
                <a:moveTo>
                  <a:pt x="11685" y="1798"/>
                </a:moveTo>
                <a:cubicBezTo>
                  <a:pt x="12903" y="1906"/>
                  <a:pt x="14055" y="2202"/>
                  <a:pt x="15143" y="2682"/>
                </a:cubicBezTo>
                <a:cubicBezTo>
                  <a:pt x="16233" y="3165"/>
                  <a:pt x="17213" y="3803"/>
                  <a:pt x="18089" y="4596"/>
                </a:cubicBezTo>
                <a:cubicBezTo>
                  <a:pt x="18964" y="5390"/>
                  <a:pt x="19696" y="6307"/>
                  <a:pt x="20286" y="7355"/>
                </a:cubicBezTo>
                <a:cubicBezTo>
                  <a:pt x="20875" y="8400"/>
                  <a:pt x="21290" y="9537"/>
                  <a:pt x="21528" y="10774"/>
                </a:cubicBezTo>
                <a:cubicBezTo>
                  <a:pt x="21573" y="11034"/>
                  <a:pt x="21497" y="11229"/>
                  <a:pt x="21299" y="11356"/>
                </a:cubicBezTo>
                <a:cubicBezTo>
                  <a:pt x="21223" y="11407"/>
                  <a:pt x="21151" y="11435"/>
                  <a:pt x="21077" y="11435"/>
                </a:cubicBezTo>
                <a:cubicBezTo>
                  <a:pt x="20930" y="11435"/>
                  <a:pt x="20822" y="11381"/>
                  <a:pt x="20760" y="11271"/>
                </a:cubicBezTo>
                <a:cubicBezTo>
                  <a:pt x="20016" y="10353"/>
                  <a:pt x="19186" y="9890"/>
                  <a:pt x="18272" y="9879"/>
                </a:cubicBezTo>
                <a:cubicBezTo>
                  <a:pt x="17616" y="9879"/>
                  <a:pt x="16994" y="10128"/>
                  <a:pt x="16402" y="10619"/>
                </a:cubicBezTo>
                <a:cubicBezTo>
                  <a:pt x="15813" y="11110"/>
                  <a:pt x="15320" y="11796"/>
                  <a:pt x="14912" y="12680"/>
                </a:cubicBezTo>
                <a:cubicBezTo>
                  <a:pt x="14840" y="12886"/>
                  <a:pt x="14704" y="12991"/>
                  <a:pt x="14516" y="12991"/>
                </a:cubicBezTo>
                <a:cubicBezTo>
                  <a:pt x="14323" y="12991"/>
                  <a:pt x="14191" y="12886"/>
                  <a:pt x="14115" y="12680"/>
                </a:cubicBezTo>
                <a:cubicBezTo>
                  <a:pt x="13490" y="11328"/>
                  <a:pt x="12679" y="10452"/>
                  <a:pt x="11682" y="10057"/>
                </a:cubicBezTo>
                <a:lnTo>
                  <a:pt x="11682" y="17164"/>
                </a:lnTo>
                <a:cubicBezTo>
                  <a:pt x="11682" y="17779"/>
                  <a:pt x="11594" y="18350"/>
                  <a:pt x="11415" y="18883"/>
                </a:cubicBezTo>
                <a:cubicBezTo>
                  <a:pt x="11234" y="19414"/>
                  <a:pt x="10993" y="19886"/>
                  <a:pt x="10690" y="20298"/>
                </a:cubicBezTo>
                <a:cubicBezTo>
                  <a:pt x="10385" y="20704"/>
                  <a:pt x="10029" y="21026"/>
                  <a:pt x="9621" y="21258"/>
                </a:cubicBezTo>
                <a:cubicBezTo>
                  <a:pt x="9214" y="21487"/>
                  <a:pt x="8777" y="21599"/>
                  <a:pt x="8314" y="21599"/>
                </a:cubicBezTo>
                <a:cubicBezTo>
                  <a:pt x="7852" y="21599"/>
                  <a:pt x="7410" y="21487"/>
                  <a:pt x="6995" y="21258"/>
                </a:cubicBezTo>
                <a:cubicBezTo>
                  <a:pt x="6580" y="21027"/>
                  <a:pt x="6220" y="20705"/>
                  <a:pt x="5915" y="20298"/>
                </a:cubicBezTo>
                <a:cubicBezTo>
                  <a:pt x="5612" y="19886"/>
                  <a:pt x="5369" y="19417"/>
                  <a:pt x="5190" y="18883"/>
                </a:cubicBezTo>
                <a:cubicBezTo>
                  <a:pt x="5011" y="18350"/>
                  <a:pt x="4923" y="17779"/>
                  <a:pt x="4923" y="17164"/>
                </a:cubicBezTo>
                <a:cubicBezTo>
                  <a:pt x="4923" y="16850"/>
                  <a:pt x="5011" y="16591"/>
                  <a:pt x="5190" y="16390"/>
                </a:cubicBezTo>
                <a:cubicBezTo>
                  <a:pt x="5369" y="16187"/>
                  <a:pt x="5583" y="16085"/>
                  <a:pt x="5836" y="16085"/>
                </a:cubicBezTo>
                <a:cubicBezTo>
                  <a:pt x="6103" y="16085"/>
                  <a:pt x="6320" y="16187"/>
                  <a:pt x="6492" y="16390"/>
                </a:cubicBezTo>
                <a:cubicBezTo>
                  <a:pt x="6661" y="16591"/>
                  <a:pt x="6747" y="16851"/>
                  <a:pt x="6747" y="17164"/>
                </a:cubicBezTo>
                <a:cubicBezTo>
                  <a:pt x="6747" y="17799"/>
                  <a:pt x="6900" y="18333"/>
                  <a:pt x="7203" y="18776"/>
                </a:cubicBezTo>
                <a:cubicBezTo>
                  <a:pt x="7508" y="19216"/>
                  <a:pt x="7878" y="19437"/>
                  <a:pt x="8312" y="19437"/>
                </a:cubicBezTo>
                <a:cubicBezTo>
                  <a:pt x="8732" y="19437"/>
                  <a:pt x="9092" y="19216"/>
                  <a:pt x="9397" y="18776"/>
                </a:cubicBezTo>
                <a:cubicBezTo>
                  <a:pt x="9700" y="18333"/>
                  <a:pt x="9853" y="17799"/>
                  <a:pt x="9853" y="17164"/>
                </a:cubicBezTo>
                <a:lnTo>
                  <a:pt x="9853" y="10057"/>
                </a:lnTo>
                <a:cubicBezTo>
                  <a:pt x="8856" y="10461"/>
                  <a:pt x="8042" y="11336"/>
                  <a:pt x="7420" y="12680"/>
                </a:cubicBezTo>
                <a:cubicBezTo>
                  <a:pt x="7344" y="12886"/>
                  <a:pt x="7210" y="12991"/>
                  <a:pt x="7019" y="12991"/>
                </a:cubicBezTo>
                <a:cubicBezTo>
                  <a:pt x="6828" y="12991"/>
                  <a:pt x="6700" y="12886"/>
                  <a:pt x="6631" y="12680"/>
                </a:cubicBezTo>
                <a:cubicBezTo>
                  <a:pt x="6227" y="11796"/>
                  <a:pt x="5734" y="11110"/>
                  <a:pt x="5147" y="10619"/>
                </a:cubicBezTo>
                <a:cubicBezTo>
                  <a:pt x="4560" y="10128"/>
                  <a:pt x="3940" y="9879"/>
                  <a:pt x="3284" y="9879"/>
                </a:cubicBezTo>
                <a:cubicBezTo>
                  <a:pt x="2363" y="9879"/>
                  <a:pt x="1541" y="10345"/>
                  <a:pt x="808" y="11271"/>
                </a:cubicBezTo>
                <a:cubicBezTo>
                  <a:pt x="718" y="11381"/>
                  <a:pt x="596" y="11435"/>
                  <a:pt x="455" y="11435"/>
                </a:cubicBezTo>
                <a:cubicBezTo>
                  <a:pt x="381" y="11435"/>
                  <a:pt x="305" y="11407"/>
                  <a:pt x="238" y="11356"/>
                </a:cubicBezTo>
                <a:cubicBezTo>
                  <a:pt x="47" y="11229"/>
                  <a:pt x="-26" y="11034"/>
                  <a:pt x="7" y="10774"/>
                </a:cubicBezTo>
                <a:cubicBezTo>
                  <a:pt x="245" y="9537"/>
                  <a:pt x="660" y="8400"/>
                  <a:pt x="1259" y="7355"/>
                </a:cubicBezTo>
                <a:cubicBezTo>
                  <a:pt x="1855" y="6307"/>
                  <a:pt x="2595" y="5390"/>
                  <a:pt x="3468" y="4596"/>
                </a:cubicBezTo>
                <a:cubicBezTo>
                  <a:pt x="4343" y="3803"/>
                  <a:pt x="5321" y="3168"/>
                  <a:pt x="6402" y="2688"/>
                </a:cubicBezTo>
                <a:cubicBezTo>
                  <a:pt x="7482" y="2213"/>
                  <a:pt x="8634" y="1917"/>
                  <a:pt x="9850" y="1798"/>
                </a:cubicBezTo>
                <a:lnTo>
                  <a:pt x="9850" y="1081"/>
                </a:lnTo>
                <a:cubicBezTo>
                  <a:pt x="9850" y="767"/>
                  <a:pt x="9936" y="508"/>
                  <a:pt x="10118" y="304"/>
                </a:cubicBezTo>
                <a:cubicBezTo>
                  <a:pt x="10296" y="101"/>
                  <a:pt x="10511" y="0"/>
                  <a:pt x="10764" y="0"/>
                </a:cubicBezTo>
                <a:cubicBezTo>
                  <a:pt x="11029" y="0"/>
                  <a:pt x="11248" y="101"/>
                  <a:pt x="11420" y="304"/>
                </a:cubicBezTo>
                <a:cubicBezTo>
                  <a:pt x="11589" y="508"/>
                  <a:pt x="11675" y="767"/>
                  <a:pt x="11675" y="1081"/>
                </a:cubicBezTo>
                <a:lnTo>
                  <a:pt x="11675" y="1798"/>
                </a:lnTo>
                <a:close/>
              </a:path>
            </a:pathLst>
          </a:custGeom>
          <a:solidFill>
            <a:schemeClr val="accent3"/>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nvGrpSpPr>
          <p:cNvPr id="47" name="Group 46"/>
          <p:cNvGrpSpPr/>
          <p:nvPr/>
        </p:nvGrpSpPr>
        <p:grpSpPr>
          <a:xfrm>
            <a:off x="6008975" y="483017"/>
            <a:ext cx="12359700" cy="2079087"/>
            <a:chOff x="5988388" y="483017"/>
            <a:chExt cx="12359700" cy="2079087"/>
          </a:xfrm>
        </p:grpSpPr>
        <p:sp>
          <p:nvSpPr>
            <p:cNvPr id="51" name="TextBox 50"/>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Brainstorming Diagram</a:t>
              </a:r>
            </a:p>
          </p:txBody>
        </p:sp>
        <p:sp>
          <p:nvSpPr>
            <p:cNvPr id="52" name="Rectangle 51"/>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53"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2679300697"/>
      </p:ext>
    </p:extLst>
  </p:cSld>
  <p:clrMapOvr>
    <a:masterClrMapping/>
  </p:clrMapOvr>
  <mc:AlternateContent xmlns:mc="http://schemas.openxmlformats.org/markup-compatibility/2006" xmlns:p14="http://schemas.microsoft.com/office/powerpoint/2010/main">
    <mc:Choice Requires="p14">
      <p:transition spd="slow" p14:dur="1300" advClick="0" advTm="3000">
        <p14:pan dir="u"/>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900" decel="100000" fill="hold"/>
                                        <p:tgtEl>
                                          <p:spTgt spid="4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53" presetClass="entr" presetSubtype="16"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animEffect transition="in" filter="fade">
                                      <p:cBhvr>
                                        <p:cTn id="16" dur="500"/>
                                        <p:tgtEl>
                                          <p:spTgt spid="28"/>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500"/>
                                        <p:tgtEl>
                                          <p:spTgt spid="32"/>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fade">
                                      <p:cBhvr>
                                        <p:cTn id="24" dur="500"/>
                                        <p:tgtEl>
                                          <p:spTgt spid="33"/>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72"/>
                                        </p:tgtEl>
                                        <p:attrNameLst>
                                          <p:attrName>style.visibility</p:attrName>
                                        </p:attrNameLst>
                                      </p:cBhvr>
                                      <p:to>
                                        <p:strVal val="visible"/>
                                      </p:to>
                                    </p:set>
                                    <p:animEffect transition="in" filter="fade">
                                      <p:cBhvr>
                                        <p:cTn id="28" dur="500"/>
                                        <p:tgtEl>
                                          <p:spTgt spid="72"/>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89"/>
                                        </p:tgtEl>
                                        <p:attrNameLst>
                                          <p:attrName>style.visibility</p:attrName>
                                        </p:attrNameLst>
                                      </p:cBhvr>
                                      <p:to>
                                        <p:strVal val="visible"/>
                                      </p:to>
                                    </p:set>
                                    <p:animEffect transition="in" filter="fade">
                                      <p:cBhvr>
                                        <p:cTn id="32" dur="500"/>
                                        <p:tgtEl>
                                          <p:spTgt spid="89"/>
                                        </p:tgtEl>
                                      </p:cBhvr>
                                    </p:animEffect>
                                  </p:childTnLst>
                                </p:cTn>
                              </p:par>
                            </p:childTnLst>
                          </p:cTn>
                        </p:par>
                        <p:par>
                          <p:cTn id="33" fill="hold">
                            <p:stCondLst>
                              <p:cond delay="3500"/>
                            </p:stCondLst>
                            <p:childTnLst>
                              <p:par>
                                <p:cTn id="34" presetID="10" presetClass="entr" presetSubtype="0" fill="hold" grpId="0" nodeType="afterEffect">
                                  <p:stCondLst>
                                    <p:cond delay="0"/>
                                  </p:stCondLst>
                                  <p:childTnLst>
                                    <p:set>
                                      <p:cBhvr>
                                        <p:cTn id="35" dur="1" fill="hold">
                                          <p:stCondLst>
                                            <p:cond delay="0"/>
                                          </p:stCondLst>
                                        </p:cTn>
                                        <p:tgtEl>
                                          <p:spTgt spid="97"/>
                                        </p:tgtEl>
                                        <p:attrNameLst>
                                          <p:attrName>style.visibility</p:attrName>
                                        </p:attrNameLst>
                                      </p:cBhvr>
                                      <p:to>
                                        <p:strVal val="visible"/>
                                      </p:to>
                                    </p:set>
                                    <p:animEffect transition="in" filter="fade">
                                      <p:cBhvr>
                                        <p:cTn id="36" dur="500"/>
                                        <p:tgtEl>
                                          <p:spTgt spid="97"/>
                                        </p:tgtEl>
                                      </p:cBhvr>
                                    </p:animEffect>
                                  </p:childTnLst>
                                </p:cTn>
                              </p:par>
                            </p:childTnLst>
                          </p:cTn>
                        </p:par>
                        <p:par>
                          <p:cTn id="37" fill="hold">
                            <p:stCondLst>
                              <p:cond delay="4000"/>
                            </p:stCondLst>
                            <p:childTnLst>
                              <p:par>
                                <p:cTn id="38" presetID="10" presetClass="entr" presetSubtype="0" fill="hold" grpId="0" nodeType="afterEffect">
                                  <p:stCondLst>
                                    <p:cond delay="0"/>
                                  </p:stCondLst>
                                  <p:childTnLst>
                                    <p:set>
                                      <p:cBhvr>
                                        <p:cTn id="39" dur="1" fill="hold">
                                          <p:stCondLst>
                                            <p:cond delay="0"/>
                                          </p:stCondLst>
                                        </p:cTn>
                                        <p:tgtEl>
                                          <p:spTgt spid="90"/>
                                        </p:tgtEl>
                                        <p:attrNameLst>
                                          <p:attrName>style.visibility</p:attrName>
                                        </p:attrNameLst>
                                      </p:cBhvr>
                                      <p:to>
                                        <p:strVal val="visible"/>
                                      </p:to>
                                    </p:set>
                                    <p:animEffect transition="in" filter="fade">
                                      <p:cBhvr>
                                        <p:cTn id="40" dur="500"/>
                                        <p:tgtEl>
                                          <p:spTgt spid="90"/>
                                        </p:tgtEl>
                                      </p:cBhvr>
                                    </p:animEffect>
                                  </p:childTnLst>
                                </p:cTn>
                              </p:par>
                            </p:childTnLst>
                          </p:cTn>
                        </p:par>
                        <p:par>
                          <p:cTn id="41" fill="hold">
                            <p:stCondLst>
                              <p:cond delay="4500"/>
                            </p:stCondLst>
                            <p:childTnLst>
                              <p:par>
                                <p:cTn id="42" presetID="10" presetClass="entr" presetSubtype="0" fill="hold" grpId="0" nodeType="afterEffect">
                                  <p:stCondLst>
                                    <p:cond delay="0"/>
                                  </p:stCondLst>
                                  <p:childTnLst>
                                    <p:set>
                                      <p:cBhvr>
                                        <p:cTn id="43" dur="1" fill="hold">
                                          <p:stCondLst>
                                            <p:cond delay="0"/>
                                          </p:stCondLst>
                                        </p:cTn>
                                        <p:tgtEl>
                                          <p:spTgt spid="98"/>
                                        </p:tgtEl>
                                        <p:attrNameLst>
                                          <p:attrName>style.visibility</p:attrName>
                                        </p:attrNameLst>
                                      </p:cBhvr>
                                      <p:to>
                                        <p:strVal val="visible"/>
                                      </p:to>
                                    </p:set>
                                    <p:animEffect transition="in" filter="fade">
                                      <p:cBhvr>
                                        <p:cTn id="44" dur="500"/>
                                        <p:tgtEl>
                                          <p:spTgt spid="98"/>
                                        </p:tgtEl>
                                      </p:cBhvr>
                                    </p:animEffect>
                                  </p:childTnLst>
                                </p:cTn>
                              </p:par>
                            </p:childTnLst>
                          </p:cTn>
                        </p:par>
                        <p:par>
                          <p:cTn id="45" fill="hold">
                            <p:stCondLst>
                              <p:cond delay="5000"/>
                            </p:stCondLst>
                            <p:childTnLst>
                              <p:par>
                                <p:cTn id="46" presetID="10" presetClass="entr" presetSubtype="0" fill="hold" grpId="0" nodeType="afterEffect">
                                  <p:stCondLst>
                                    <p:cond delay="0"/>
                                  </p:stCondLst>
                                  <p:childTnLst>
                                    <p:set>
                                      <p:cBhvr>
                                        <p:cTn id="47" dur="1" fill="hold">
                                          <p:stCondLst>
                                            <p:cond delay="0"/>
                                          </p:stCondLst>
                                        </p:cTn>
                                        <p:tgtEl>
                                          <p:spTgt spid="95"/>
                                        </p:tgtEl>
                                        <p:attrNameLst>
                                          <p:attrName>style.visibility</p:attrName>
                                        </p:attrNameLst>
                                      </p:cBhvr>
                                      <p:to>
                                        <p:strVal val="visible"/>
                                      </p:to>
                                    </p:set>
                                    <p:animEffect transition="in" filter="fade">
                                      <p:cBhvr>
                                        <p:cTn id="48" dur="500"/>
                                        <p:tgtEl>
                                          <p:spTgt spid="95"/>
                                        </p:tgtEl>
                                      </p:cBhvr>
                                    </p:animEffect>
                                  </p:childTnLst>
                                </p:cTn>
                              </p:par>
                            </p:childTnLst>
                          </p:cTn>
                        </p:par>
                        <p:par>
                          <p:cTn id="49" fill="hold">
                            <p:stCondLst>
                              <p:cond delay="5500"/>
                            </p:stCondLst>
                            <p:childTnLst>
                              <p:par>
                                <p:cTn id="50" presetID="10" presetClass="entr" presetSubtype="0" fill="hold" nodeType="afterEffect">
                                  <p:stCondLst>
                                    <p:cond delay="0"/>
                                  </p:stCondLst>
                                  <p:childTnLst>
                                    <p:set>
                                      <p:cBhvr>
                                        <p:cTn id="51" dur="1" fill="hold">
                                          <p:stCondLst>
                                            <p:cond delay="0"/>
                                          </p:stCondLst>
                                        </p:cTn>
                                        <p:tgtEl>
                                          <p:spTgt spid="81"/>
                                        </p:tgtEl>
                                        <p:attrNameLst>
                                          <p:attrName>style.visibility</p:attrName>
                                        </p:attrNameLst>
                                      </p:cBhvr>
                                      <p:to>
                                        <p:strVal val="visible"/>
                                      </p:to>
                                    </p:set>
                                    <p:animEffect transition="in" filter="fade">
                                      <p:cBhvr>
                                        <p:cTn id="52" dur="500"/>
                                        <p:tgtEl>
                                          <p:spTgt spid="81"/>
                                        </p:tgtEl>
                                      </p:cBhvr>
                                    </p:animEffect>
                                  </p:childTnLst>
                                </p:cTn>
                              </p:par>
                            </p:childTnLst>
                          </p:cTn>
                        </p:par>
                        <p:par>
                          <p:cTn id="53" fill="hold">
                            <p:stCondLst>
                              <p:cond delay="6000"/>
                            </p:stCondLst>
                            <p:childTnLst>
                              <p:par>
                                <p:cTn id="54" presetID="10" presetClass="entr" presetSubtype="0" fill="hold" grpId="0" nodeType="afterEffect">
                                  <p:stCondLst>
                                    <p:cond delay="0"/>
                                  </p:stCondLst>
                                  <p:childTnLst>
                                    <p:set>
                                      <p:cBhvr>
                                        <p:cTn id="55" dur="1" fill="hold">
                                          <p:stCondLst>
                                            <p:cond delay="0"/>
                                          </p:stCondLst>
                                        </p:cTn>
                                        <p:tgtEl>
                                          <p:spTgt spid="91"/>
                                        </p:tgtEl>
                                        <p:attrNameLst>
                                          <p:attrName>style.visibility</p:attrName>
                                        </p:attrNameLst>
                                      </p:cBhvr>
                                      <p:to>
                                        <p:strVal val="visible"/>
                                      </p:to>
                                    </p:set>
                                    <p:animEffect transition="in" filter="fade">
                                      <p:cBhvr>
                                        <p:cTn id="56"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P spid="90" grpId="0"/>
      <p:bldP spid="91" grpId="0"/>
      <p:bldP spid="95" grpId="0"/>
      <p:bldP spid="97" grpId="0" animBg="1"/>
      <p:bldP spid="9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5" name="Group 104"/>
          <p:cNvGrpSpPr/>
          <p:nvPr/>
        </p:nvGrpSpPr>
        <p:grpSpPr>
          <a:xfrm>
            <a:off x="1733605" y="483017"/>
            <a:ext cx="20962938" cy="2079087"/>
            <a:chOff x="1713018" y="483017"/>
            <a:chExt cx="20962938" cy="2079087"/>
          </a:xfrm>
        </p:grpSpPr>
        <p:sp>
          <p:nvSpPr>
            <p:cNvPr id="106" name="TextBox 105"/>
            <p:cNvSpPr txBox="1"/>
            <p:nvPr/>
          </p:nvSpPr>
          <p:spPr>
            <a:xfrm>
              <a:off x="1713018" y="483017"/>
              <a:ext cx="20962938" cy="1446532"/>
            </a:xfrm>
            <a:prstGeom prst="rect">
              <a:avLst/>
            </a:prstGeom>
            <a:noFill/>
          </p:spPr>
          <p:txBody>
            <a:bodyPr wrap="square" lIns="91422" tIns="45711" rIns="91422" bIns="45711" rtlCol="0">
              <a:spAutoFit/>
            </a:bodyPr>
            <a:lstStyle/>
            <a:p>
              <a:pPr algn="ctr"/>
              <a:r>
                <a:rPr lang="en-US" sz="8800" b="1" dirty="0">
                  <a:solidFill>
                    <a:schemeClr val="tx2"/>
                  </a:solidFill>
                  <a:latin typeface="Lato Regular"/>
                  <a:cs typeface="Lato Regular"/>
                </a:rPr>
                <a:t>Diagnosis and Treatment of C</a:t>
              </a:r>
              <a:r>
                <a:rPr lang="en-US" sz="8800" b="1" dirty="0" smtClean="0">
                  <a:solidFill>
                    <a:schemeClr val="tx2"/>
                  </a:solidFill>
                  <a:latin typeface="Lato Regular"/>
                  <a:cs typeface="Lato Regular"/>
                </a:rPr>
                <a:t>ancer</a:t>
              </a:r>
              <a:endParaRPr lang="id-ID" sz="8800" b="1" dirty="0" smtClean="0">
                <a:solidFill>
                  <a:schemeClr val="tx2"/>
                </a:solidFill>
                <a:latin typeface="Lato Regular"/>
                <a:cs typeface="Lato Regular"/>
              </a:endParaRPr>
            </a:p>
          </p:txBody>
        </p:sp>
        <p:sp>
          <p:nvSpPr>
            <p:cNvPr id="107" name="Rectangle 106"/>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08"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grpSp>
        <p:nvGrpSpPr>
          <p:cNvPr id="3" name="Group 2"/>
          <p:cNvGrpSpPr/>
          <p:nvPr/>
        </p:nvGrpSpPr>
        <p:grpSpPr>
          <a:xfrm>
            <a:off x="1930687" y="4371057"/>
            <a:ext cx="10583433" cy="1516681"/>
            <a:chOff x="1930687" y="4371057"/>
            <a:chExt cx="10583433" cy="1516681"/>
          </a:xfrm>
        </p:grpSpPr>
        <p:sp>
          <p:nvSpPr>
            <p:cNvPr id="43" name="TextBox 42"/>
            <p:cNvSpPr txBox="1"/>
            <p:nvPr/>
          </p:nvSpPr>
          <p:spPr>
            <a:xfrm>
              <a:off x="2430338" y="4927511"/>
              <a:ext cx="10083782" cy="960227"/>
            </a:xfrm>
            <a:prstGeom prst="rect">
              <a:avLst/>
            </a:prstGeom>
            <a:noFill/>
          </p:spPr>
          <p:txBody>
            <a:bodyPr wrap="square" lIns="219419" tIns="109710" rIns="219419" bIns="109710" rtlCol="0">
              <a:spAutoFit/>
            </a:bodyPr>
            <a:lstStyle/>
            <a:p>
              <a:r>
                <a:rPr lang="en-US" sz="2400" dirty="0">
                  <a:latin typeface="Lato Light"/>
                  <a:ea typeface="Open Sans Light" panose="020B0306030504020204" pitchFamily="34" charset="0"/>
                  <a:cs typeface="Lato Light"/>
                </a:rPr>
                <a:t>Lorem Ipsum has two main data statistical this </a:t>
              </a:r>
              <a:r>
                <a:rPr lang="en-US" sz="2400" dirty="0" smtClean="0">
                  <a:latin typeface="Lato Light"/>
                  <a:ea typeface="Open Sans Light" panose="020B0306030504020204" pitchFamily="34" charset="0"/>
                  <a:cs typeface="Lato Light"/>
                </a:rPr>
                <a:t>methodologies important </a:t>
              </a:r>
              <a:r>
                <a:rPr lang="en-US" sz="2400" b="1" dirty="0" smtClean="0">
                  <a:latin typeface="Lato Light"/>
                  <a:ea typeface="Open Sans Light" panose="020B0306030504020204" pitchFamily="34" charset="0"/>
                  <a:cs typeface="Lato Light"/>
                </a:rPr>
                <a:t>Data </a:t>
              </a:r>
              <a:r>
                <a:rPr lang="en-US" sz="2400" b="1" dirty="0">
                  <a:latin typeface="Lato Light"/>
                  <a:ea typeface="Open Sans Light" panose="020B0306030504020204" pitchFamily="34" charset="0"/>
                  <a:cs typeface="Lato Light"/>
                </a:rPr>
                <a:t>analysis </a:t>
              </a:r>
              <a:r>
                <a:rPr lang="en-US" sz="2400" dirty="0">
                  <a:latin typeface="Lato Light"/>
                  <a:ea typeface="Open Sans Light" panose="020B0306030504020204" pitchFamily="34" charset="0"/>
                  <a:cs typeface="Lato Light"/>
                </a:rPr>
                <a:t>which summarizes data. </a:t>
              </a:r>
              <a:r>
                <a:rPr lang="pt-BR" sz="2400" dirty="0">
                  <a:latin typeface="Lato Light"/>
                  <a:cs typeface="Lato Light"/>
                </a:rPr>
                <a:t>sed an </a:t>
              </a:r>
              <a:r>
                <a:rPr lang="pt-BR" sz="2400" dirty="0" smtClean="0">
                  <a:latin typeface="Lato Light"/>
                  <a:cs typeface="Lato Light"/>
                </a:rPr>
                <a:t>graecie.</a:t>
              </a:r>
              <a:endParaRPr lang="en-US" sz="2400" dirty="0">
                <a:latin typeface="Lato Light"/>
                <a:ea typeface="Open Sans Light" panose="020B0306030504020204" pitchFamily="34" charset="0"/>
                <a:cs typeface="Lato Light"/>
              </a:endParaRPr>
            </a:p>
          </p:txBody>
        </p:sp>
        <p:sp>
          <p:nvSpPr>
            <p:cNvPr id="44" name="Freeform 222"/>
            <p:cNvSpPr>
              <a:spLocks noEditPoints="1"/>
            </p:cNvSpPr>
            <p:nvPr/>
          </p:nvSpPr>
          <p:spPr bwMode="auto">
            <a:xfrm>
              <a:off x="1930687" y="4490967"/>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6" name="TextBox 55"/>
            <p:cNvSpPr txBox="1"/>
            <p:nvPr/>
          </p:nvSpPr>
          <p:spPr>
            <a:xfrm>
              <a:off x="2452235" y="4371057"/>
              <a:ext cx="3450366" cy="1292625"/>
            </a:xfrm>
            <a:prstGeom prst="rect">
              <a:avLst/>
            </a:prstGeom>
            <a:noFill/>
          </p:spPr>
          <p:txBody>
            <a:bodyPr wrap="none" lIns="182843" tIns="91422" rIns="182843" bIns="91422" rtlCol="0">
              <a:spAutoFit/>
            </a:bodyPr>
            <a:lstStyle/>
            <a:p>
              <a:r>
                <a:rPr lang="id-ID" b="1" dirty="0">
                  <a:solidFill>
                    <a:schemeClr val="tx2"/>
                  </a:solidFill>
                  <a:latin typeface="Lato Regular"/>
                  <a:cs typeface="Lato Regular"/>
                </a:rPr>
                <a:t>Chemotherapy</a:t>
              </a:r>
            </a:p>
            <a:p>
              <a:endParaRPr lang="id-ID" b="1" dirty="0">
                <a:solidFill>
                  <a:schemeClr val="tx2"/>
                </a:solidFill>
                <a:latin typeface="Lato Regular"/>
                <a:cs typeface="Lato Regular"/>
              </a:endParaRPr>
            </a:p>
          </p:txBody>
        </p:sp>
      </p:grpSp>
      <p:grpSp>
        <p:nvGrpSpPr>
          <p:cNvPr id="4" name="Group 3"/>
          <p:cNvGrpSpPr/>
          <p:nvPr/>
        </p:nvGrpSpPr>
        <p:grpSpPr>
          <a:xfrm>
            <a:off x="1962577" y="6007067"/>
            <a:ext cx="10551543" cy="1516681"/>
            <a:chOff x="1962577" y="6007067"/>
            <a:chExt cx="10551543" cy="1516681"/>
          </a:xfrm>
        </p:grpSpPr>
        <p:sp>
          <p:nvSpPr>
            <p:cNvPr id="57" name="TextBox 56"/>
            <p:cNvSpPr txBox="1"/>
            <p:nvPr/>
          </p:nvSpPr>
          <p:spPr>
            <a:xfrm>
              <a:off x="2462228" y="6563521"/>
              <a:ext cx="10051892" cy="960227"/>
            </a:xfrm>
            <a:prstGeom prst="rect">
              <a:avLst/>
            </a:prstGeom>
            <a:noFill/>
          </p:spPr>
          <p:txBody>
            <a:bodyPr wrap="square" lIns="219419" tIns="109710" rIns="219419" bIns="109710" rtlCol="0">
              <a:spAutoFit/>
            </a:bodyPr>
            <a:lstStyle/>
            <a:p>
              <a:r>
                <a:rPr lang="en-US" sz="2400" dirty="0">
                  <a:latin typeface="Lato Light"/>
                  <a:ea typeface="Open Sans Light" panose="020B0306030504020204" pitchFamily="34" charset="0"/>
                  <a:cs typeface="Lato Light"/>
                </a:rPr>
                <a:t>Lorem Ipsum has two main data statistical this </a:t>
              </a:r>
              <a:r>
                <a:rPr lang="en-US" sz="2400" dirty="0" smtClean="0">
                  <a:latin typeface="Lato Light"/>
                  <a:ea typeface="Open Sans Light" panose="020B0306030504020204" pitchFamily="34" charset="0"/>
                  <a:cs typeface="Lato Light"/>
                </a:rPr>
                <a:t>methodologies important </a:t>
              </a:r>
              <a:r>
                <a:rPr lang="en-US" sz="2400" b="1" dirty="0" smtClean="0">
                  <a:latin typeface="Lato Light"/>
                  <a:ea typeface="Open Sans Light" panose="020B0306030504020204" pitchFamily="34" charset="0"/>
                  <a:cs typeface="Lato Light"/>
                </a:rPr>
                <a:t>Data </a:t>
              </a:r>
              <a:r>
                <a:rPr lang="en-US" sz="2400" b="1" dirty="0">
                  <a:latin typeface="Lato Light"/>
                  <a:ea typeface="Open Sans Light" panose="020B0306030504020204" pitchFamily="34" charset="0"/>
                  <a:cs typeface="Lato Light"/>
                </a:rPr>
                <a:t>analysis </a:t>
              </a:r>
              <a:r>
                <a:rPr lang="en-US" sz="2400" dirty="0">
                  <a:latin typeface="Lato Light"/>
                  <a:ea typeface="Open Sans Light" panose="020B0306030504020204" pitchFamily="34" charset="0"/>
                  <a:cs typeface="Lato Light"/>
                </a:rPr>
                <a:t>which summarizes data. </a:t>
              </a:r>
              <a:r>
                <a:rPr lang="pt-BR" sz="2400" dirty="0">
                  <a:latin typeface="Lato Light"/>
                  <a:cs typeface="Lato Light"/>
                </a:rPr>
                <a:t>sed an </a:t>
              </a:r>
              <a:r>
                <a:rPr lang="pt-BR" sz="2400" dirty="0" smtClean="0">
                  <a:latin typeface="Lato Light"/>
                  <a:cs typeface="Lato Light"/>
                </a:rPr>
                <a:t>graecie.</a:t>
              </a:r>
              <a:endParaRPr lang="en-US" sz="2400" dirty="0">
                <a:latin typeface="Lato Light"/>
                <a:ea typeface="Open Sans Light" panose="020B0306030504020204" pitchFamily="34" charset="0"/>
                <a:cs typeface="Lato Light"/>
              </a:endParaRPr>
            </a:p>
          </p:txBody>
        </p:sp>
        <p:sp>
          <p:nvSpPr>
            <p:cNvPr id="58" name="Freeform 222"/>
            <p:cNvSpPr>
              <a:spLocks noEditPoints="1"/>
            </p:cNvSpPr>
            <p:nvPr/>
          </p:nvSpPr>
          <p:spPr bwMode="auto">
            <a:xfrm>
              <a:off x="1962577" y="6126977"/>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9" name="TextBox 58"/>
            <p:cNvSpPr txBox="1"/>
            <p:nvPr/>
          </p:nvSpPr>
          <p:spPr>
            <a:xfrm>
              <a:off x="2484125" y="6007067"/>
              <a:ext cx="2371944" cy="738627"/>
            </a:xfrm>
            <a:prstGeom prst="rect">
              <a:avLst/>
            </a:prstGeom>
            <a:noFill/>
          </p:spPr>
          <p:txBody>
            <a:bodyPr wrap="none" lIns="182843" tIns="91422" rIns="182843" bIns="91422" rtlCol="0">
              <a:spAutoFit/>
            </a:bodyPr>
            <a:lstStyle/>
            <a:p>
              <a:r>
                <a:rPr lang="id-ID" b="1" dirty="0" smtClean="0">
                  <a:solidFill>
                    <a:schemeClr val="tx2"/>
                  </a:solidFill>
                  <a:latin typeface="Lato Regular"/>
                  <a:cs typeface="Lato Regular"/>
                </a:rPr>
                <a:t>Radiation</a:t>
              </a:r>
              <a:endParaRPr lang="id-ID" b="1" dirty="0">
                <a:solidFill>
                  <a:schemeClr val="tx2"/>
                </a:solidFill>
                <a:latin typeface="Lato Regular"/>
                <a:cs typeface="Lato Regular"/>
              </a:endParaRPr>
            </a:p>
          </p:txBody>
        </p:sp>
      </p:grpSp>
      <p:grpSp>
        <p:nvGrpSpPr>
          <p:cNvPr id="5" name="Group 4"/>
          <p:cNvGrpSpPr/>
          <p:nvPr/>
        </p:nvGrpSpPr>
        <p:grpSpPr>
          <a:xfrm>
            <a:off x="1940679" y="7594332"/>
            <a:ext cx="10573441" cy="1516681"/>
            <a:chOff x="1940679" y="7594332"/>
            <a:chExt cx="10573441" cy="1516681"/>
          </a:xfrm>
        </p:grpSpPr>
        <p:sp>
          <p:nvSpPr>
            <p:cNvPr id="60" name="TextBox 59"/>
            <p:cNvSpPr txBox="1"/>
            <p:nvPr/>
          </p:nvSpPr>
          <p:spPr>
            <a:xfrm>
              <a:off x="2440330" y="8150786"/>
              <a:ext cx="10073790" cy="960227"/>
            </a:xfrm>
            <a:prstGeom prst="rect">
              <a:avLst/>
            </a:prstGeom>
            <a:noFill/>
          </p:spPr>
          <p:txBody>
            <a:bodyPr wrap="square" lIns="219419" tIns="109710" rIns="219419" bIns="109710" rtlCol="0">
              <a:spAutoFit/>
            </a:bodyPr>
            <a:lstStyle/>
            <a:p>
              <a:r>
                <a:rPr lang="en-US" sz="2400" dirty="0">
                  <a:latin typeface="Lato Light"/>
                  <a:ea typeface="Open Sans Light" panose="020B0306030504020204" pitchFamily="34" charset="0"/>
                  <a:cs typeface="Lato Light"/>
                </a:rPr>
                <a:t>Lorem Ipsum has two main data statistical this </a:t>
              </a:r>
              <a:r>
                <a:rPr lang="en-US" sz="2400" dirty="0" smtClean="0">
                  <a:latin typeface="Lato Light"/>
                  <a:ea typeface="Open Sans Light" panose="020B0306030504020204" pitchFamily="34" charset="0"/>
                  <a:cs typeface="Lato Light"/>
                </a:rPr>
                <a:t>methodologies important </a:t>
              </a:r>
              <a:r>
                <a:rPr lang="en-US" sz="2400" b="1" dirty="0" smtClean="0">
                  <a:latin typeface="Lato Light"/>
                  <a:ea typeface="Open Sans Light" panose="020B0306030504020204" pitchFamily="34" charset="0"/>
                  <a:cs typeface="Lato Light"/>
                </a:rPr>
                <a:t>Data </a:t>
              </a:r>
              <a:r>
                <a:rPr lang="en-US" sz="2400" b="1" dirty="0">
                  <a:latin typeface="Lato Light"/>
                  <a:ea typeface="Open Sans Light" panose="020B0306030504020204" pitchFamily="34" charset="0"/>
                  <a:cs typeface="Lato Light"/>
                </a:rPr>
                <a:t>analysis </a:t>
              </a:r>
              <a:r>
                <a:rPr lang="en-US" sz="2400" dirty="0">
                  <a:latin typeface="Lato Light"/>
                  <a:ea typeface="Open Sans Light" panose="020B0306030504020204" pitchFamily="34" charset="0"/>
                  <a:cs typeface="Lato Light"/>
                </a:rPr>
                <a:t>which summarizes data. </a:t>
              </a:r>
              <a:r>
                <a:rPr lang="pt-BR" sz="2400" dirty="0">
                  <a:latin typeface="Lato Light"/>
                  <a:cs typeface="Lato Light"/>
                </a:rPr>
                <a:t>sed an </a:t>
              </a:r>
              <a:r>
                <a:rPr lang="pt-BR" sz="2400" dirty="0" smtClean="0">
                  <a:latin typeface="Lato Light"/>
                  <a:cs typeface="Lato Light"/>
                </a:rPr>
                <a:t>graecie</a:t>
              </a:r>
              <a:endParaRPr lang="en-US" sz="2400" dirty="0">
                <a:latin typeface="Lato Light"/>
                <a:ea typeface="Open Sans Light" panose="020B0306030504020204" pitchFamily="34" charset="0"/>
                <a:cs typeface="Lato Light"/>
              </a:endParaRPr>
            </a:p>
          </p:txBody>
        </p:sp>
        <p:sp>
          <p:nvSpPr>
            <p:cNvPr id="61" name="Freeform 222"/>
            <p:cNvSpPr>
              <a:spLocks noEditPoints="1"/>
            </p:cNvSpPr>
            <p:nvPr/>
          </p:nvSpPr>
          <p:spPr bwMode="auto">
            <a:xfrm>
              <a:off x="1940679" y="7714242"/>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3" name="TextBox 62"/>
            <p:cNvSpPr txBox="1"/>
            <p:nvPr/>
          </p:nvSpPr>
          <p:spPr>
            <a:xfrm>
              <a:off x="2462227" y="7594332"/>
              <a:ext cx="2724180" cy="738627"/>
            </a:xfrm>
            <a:prstGeom prst="rect">
              <a:avLst/>
            </a:prstGeom>
            <a:noFill/>
          </p:spPr>
          <p:txBody>
            <a:bodyPr wrap="none" lIns="182843" tIns="91422" rIns="182843" bIns="91422" rtlCol="0">
              <a:spAutoFit/>
            </a:bodyPr>
            <a:lstStyle/>
            <a:p>
              <a:r>
                <a:rPr lang="id-ID" b="1" dirty="0" smtClean="0">
                  <a:solidFill>
                    <a:schemeClr val="tx2"/>
                  </a:solidFill>
                  <a:latin typeface="Lato Regular"/>
                  <a:cs typeface="Lato Regular"/>
                </a:rPr>
                <a:t>Medication</a:t>
              </a:r>
              <a:endParaRPr lang="id-ID" b="1" dirty="0">
                <a:solidFill>
                  <a:schemeClr val="tx2"/>
                </a:solidFill>
                <a:latin typeface="Lato Regular"/>
                <a:cs typeface="Lato Regular"/>
              </a:endParaRPr>
            </a:p>
          </p:txBody>
        </p:sp>
      </p:grpSp>
      <p:grpSp>
        <p:nvGrpSpPr>
          <p:cNvPr id="6" name="Group 5"/>
          <p:cNvGrpSpPr/>
          <p:nvPr/>
        </p:nvGrpSpPr>
        <p:grpSpPr>
          <a:xfrm>
            <a:off x="1972569" y="9230342"/>
            <a:ext cx="10541551" cy="1516681"/>
            <a:chOff x="1972569" y="9230342"/>
            <a:chExt cx="10541551" cy="1516681"/>
          </a:xfrm>
        </p:grpSpPr>
        <p:sp>
          <p:nvSpPr>
            <p:cNvPr id="64" name="TextBox 63"/>
            <p:cNvSpPr txBox="1"/>
            <p:nvPr/>
          </p:nvSpPr>
          <p:spPr>
            <a:xfrm>
              <a:off x="2472220" y="9786796"/>
              <a:ext cx="10041900" cy="960227"/>
            </a:xfrm>
            <a:prstGeom prst="rect">
              <a:avLst/>
            </a:prstGeom>
            <a:noFill/>
          </p:spPr>
          <p:txBody>
            <a:bodyPr wrap="square" lIns="219419" tIns="109710" rIns="219419" bIns="109710" rtlCol="0">
              <a:spAutoFit/>
            </a:bodyPr>
            <a:lstStyle/>
            <a:p>
              <a:r>
                <a:rPr lang="en-US" sz="2400" dirty="0">
                  <a:latin typeface="Lato Light"/>
                  <a:ea typeface="Open Sans Light" panose="020B0306030504020204" pitchFamily="34" charset="0"/>
                  <a:cs typeface="Lato Light"/>
                </a:rPr>
                <a:t>Lorem Ipsum has two main data statistical this </a:t>
              </a:r>
              <a:r>
                <a:rPr lang="en-US" sz="2400" dirty="0" smtClean="0">
                  <a:latin typeface="Lato Light"/>
                  <a:ea typeface="Open Sans Light" panose="020B0306030504020204" pitchFamily="34" charset="0"/>
                  <a:cs typeface="Lato Light"/>
                </a:rPr>
                <a:t>methodologies important </a:t>
              </a:r>
              <a:r>
                <a:rPr lang="en-US" sz="2400" b="1" dirty="0" smtClean="0">
                  <a:latin typeface="Lato Light"/>
                  <a:ea typeface="Open Sans Light" panose="020B0306030504020204" pitchFamily="34" charset="0"/>
                  <a:cs typeface="Lato Light"/>
                </a:rPr>
                <a:t>Data </a:t>
              </a:r>
              <a:r>
                <a:rPr lang="en-US" sz="2400" b="1" dirty="0">
                  <a:latin typeface="Lato Light"/>
                  <a:ea typeface="Open Sans Light" panose="020B0306030504020204" pitchFamily="34" charset="0"/>
                  <a:cs typeface="Lato Light"/>
                </a:rPr>
                <a:t>analysis </a:t>
              </a:r>
              <a:r>
                <a:rPr lang="en-US" sz="2400" dirty="0">
                  <a:latin typeface="Lato Light"/>
                  <a:ea typeface="Open Sans Light" panose="020B0306030504020204" pitchFamily="34" charset="0"/>
                  <a:cs typeface="Lato Light"/>
                </a:rPr>
                <a:t>which summarizes data. </a:t>
              </a:r>
              <a:r>
                <a:rPr lang="pt-BR" sz="2400" dirty="0">
                  <a:latin typeface="Lato Light"/>
                  <a:cs typeface="Lato Light"/>
                </a:rPr>
                <a:t>sed an </a:t>
              </a:r>
              <a:r>
                <a:rPr lang="pt-BR" sz="2400" dirty="0" smtClean="0">
                  <a:latin typeface="Lato Light"/>
                  <a:cs typeface="Lato Light"/>
                </a:rPr>
                <a:t>graecie.</a:t>
              </a:r>
              <a:endParaRPr lang="en-US" sz="2400" dirty="0">
                <a:latin typeface="Lato Light"/>
                <a:ea typeface="Open Sans Light" panose="020B0306030504020204" pitchFamily="34" charset="0"/>
                <a:cs typeface="Lato Light"/>
              </a:endParaRPr>
            </a:p>
          </p:txBody>
        </p:sp>
        <p:sp>
          <p:nvSpPr>
            <p:cNvPr id="65" name="Freeform 222"/>
            <p:cNvSpPr>
              <a:spLocks noEditPoints="1"/>
            </p:cNvSpPr>
            <p:nvPr/>
          </p:nvSpPr>
          <p:spPr bwMode="auto">
            <a:xfrm>
              <a:off x="1972569" y="9350252"/>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6" name="TextBox 65"/>
            <p:cNvSpPr txBox="1"/>
            <p:nvPr/>
          </p:nvSpPr>
          <p:spPr>
            <a:xfrm>
              <a:off x="2494117" y="9230342"/>
              <a:ext cx="1988521" cy="738627"/>
            </a:xfrm>
            <a:prstGeom prst="rect">
              <a:avLst/>
            </a:prstGeom>
            <a:noFill/>
          </p:spPr>
          <p:txBody>
            <a:bodyPr wrap="none" lIns="182843" tIns="91422" rIns="182843" bIns="91422" rtlCol="0">
              <a:spAutoFit/>
            </a:bodyPr>
            <a:lstStyle/>
            <a:p>
              <a:r>
                <a:rPr lang="id-ID" b="1" dirty="0" smtClean="0">
                  <a:solidFill>
                    <a:schemeClr val="tx2"/>
                  </a:solidFill>
                  <a:latin typeface="Lato Regular"/>
                  <a:cs typeface="Lato Regular"/>
                </a:rPr>
                <a:t>Surgery</a:t>
              </a:r>
              <a:endParaRPr lang="id-ID" b="1" dirty="0">
                <a:solidFill>
                  <a:schemeClr val="tx2"/>
                </a:solidFill>
                <a:latin typeface="Lato Regular"/>
                <a:cs typeface="Lato Regular"/>
              </a:endParaRPr>
            </a:p>
          </p:txBody>
        </p:sp>
      </p:grpSp>
      <p:grpSp>
        <p:nvGrpSpPr>
          <p:cNvPr id="39" name="Group 38"/>
          <p:cNvGrpSpPr/>
          <p:nvPr/>
        </p:nvGrpSpPr>
        <p:grpSpPr>
          <a:xfrm>
            <a:off x="13969871" y="3475234"/>
            <a:ext cx="5345772" cy="8085630"/>
            <a:chOff x="4306295" y="1592793"/>
            <a:chExt cx="7411694" cy="11210395"/>
          </a:xfrm>
          <a:solidFill>
            <a:schemeClr val="accent4"/>
          </a:solidFill>
        </p:grpSpPr>
        <p:sp>
          <p:nvSpPr>
            <p:cNvPr id="40" name="Freeform 1"/>
            <p:cNvSpPr>
              <a:spLocks noChangeArrowheads="1"/>
            </p:cNvSpPr>
            <p:nvPr/>
          </p:nvSpPr>
          <p:spPr bwMode="auto">
            <a:xfrm>
              <a:off x="6530863" y="1592793"/>
              <a:ext cx="3335526" cy="1137708"/>
            </a:xfrm>
            <a:custGeom>
              <a:avLst/>
              <a:gdLst>
                <a:gd name="T0" fmla="*/ 5381 w 5561"/>
                <a:gd name="T1" fmla="*/ 1126 h 1895"/>
                <a:gd name="T2" fmla="*/ 5381 w 5561"/>
                <a:gd name="T3" fmla="*/ 1126 h 1895"/>
                <a:gd name="T4" fmla="*/ 5217 w 5561"/>
                <a:gd name="T5" fmla="*/ 1126 h 1895"/>
                <a:gd name="T6" fmla="*/ 5011 w 5561"/>
                <a:gd name="T7" fmla="*/ 1139 h 1895"/>
                <a:gd name="T8" fmla="*/ 4997 w 5561"/>
                <a:gd name="T9" fmla="*/ 1139 h 1895"/>
                <a:gd name="T10" fmla="*/ 4585 w 5561"/>
                <a:gd name="T11" fmla="*/ 975 h 1895"/>
                <a:gd name="T12" fmla="*/ 4942 w 5561"/>
                <a:gd name="T13" fmla="*/ 343 h 1895"/>
                <a:gd name="T14" fmla="*/ 2993 w 5561"/>
                <a:gd name="T15" fmla="*/ 0 h 1895"/>
                <a:gd name="T16" fmla="*/ 2842 w 5561"/>
                <a:gd name="T17" fmla="*/ 0 h 1895"/>
                <a:gd name="T18" fmla="*/ 770 w 5561"/>
                <a:gd name="T19" fmla="*/ 329 h 1895"/>
                <a:gd name="T20" fmla="*/ 961 w 5561"/>
                <a:gd name="T21" fmla="*/ 1085 h 1895"/>
                <a:gd name="T22" fmla="*/ 564 w 5561"/>
                <a:gd name="T23" fmla="*/ 1222 h 1895"/>
                <a:gd name="T24" fmla="*/ 357 w 5561"/>
                <a:gd name="T25" fmla="*/ 1208 h 1895"/>
                <a:gd name="T26" fmla="*/ 193 w 5561"/>
                <a:gd name="T27" fmla="*/ 1194 h 1895"/>
                <a:gd name="T28" fmla="*/ 42 w 5561"/>
                <a:gd name="T29" fmla="*/ 1304 h 1895"/>
                <a:gd name="T30" fmla="*/ 42 w 5561"/>
                <a:gd name="T31" fmla="*/ 1524 h 1895"/>
                <a:gd name="T32" fmla="*/ 179 w 5561"/>
                <a:gd name="T33" fmla="*/ 1688 h 1895"/>
                <a:gd name="T34" fmla="*/ 357 w 5561"/>
                <a:gd name="T35" fmla="*/ 1675 h 1895"/>
                <a:gd name="T36" fmla="*/ 481 w 5561"/>
                <a:gd name="T37" fmla="*/ 1565 h 1895"/>
                <a:gd name="T38" fmla="*/ 632 w 5561"/>
                <a:gd name="T39" fmla="*/ 1400 h 1895"/>
                <a:gd name="T40" fmla="*/ 632 w 5561"/>
                <a:gd name="T41" fmla="*/ 1400 h 1895"/>
                <a:gd name="T42" fmla="*/ 1002 w 5561"/>
                <a:gd name="T43" fmla="*/ 1276 h 1895"/>
                <a:gd name="T44" fmla="*/ 1153 w 5561"/>
                <a:gd name="T45" fmla="*/ 1894 h 1895"/>
                <a:gd name="T46" fmla="*/ 4160 w 5561"/>
                <a:gd name="T47" fmla="*/ 1716 h 1895"/>
                <a:gd name="T48" fmla="*/ 4490 w 5561"/>
                <a:gd name="T49" fmla="*/ 1139 h 1895"/>
                <a:gd name="T50" fmla="*/ 4929 w 5561"/>
                <a:gd name="T51" fmla="*/ 1318 h 1895"/>
                <a:gd name="T52" fmla="*/ 5066 w 5561"/>
                <a:gd name="T53" fmla="*/ 1469 h 1895"/>
                <a:gd name="T54" fmla="*/ 5189 w 5561"/>
                <a:gd name="T55" fmla="*/ 1579 h 1895"/>
                <a:gd name="T56" fmla="*/ 5368 w 5561"/>
                <a:gd name="T57" fmla="*/ 1606 h 1895"/>
                <a:gd name="T58" fmla="*/ 5519 w 5561"/>
                <a:gd name="T59" fmla="*/ 1456 h 1895"/>
                <a:gd name="T60" fmla="*/ 5519 w 5561"/>
                <a:gd name="T61" fmla="*/ 1236 h 1895"/>
                <a:gd name="T62" fmla="*/ 5381 w 5561"/>
                <a:gd name="T63" fmla="*/ 1126 h 1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61" h="1895">
                  <a:moveTo>
                    <a:pt x="5381" y="1126"/>
                  </a:moveTo>
                  <a:lnTo>
                    <a:pt x="5381" y="1126"/>
                  </a:lnTo>
                  <a:cubicBezTo>
                    <a:pt x="5327" y="1098"/>
                    <a:pt x="5272" y="1112"/>
                    <a:pt x="5217" y="1126"/>
                  </a:cubicBezTo>
                  <a:cubicBezTo>
                    <a:pt x="5149" y="1139"/>
                    <a:pt x="5080" y="1167"/>
                    <a:pt x="5011" y="1139"/>
                  </a:cubicBezTo>
                  <a:cubicBezTo>
                    <a:pt x="4997" y="1139"/>
                    <a:pt x="4997" y="1139"/>
                    <a:pt x="4997" y="1139"/>
                  </a:cubicBezTo>
                  <a:cubicBezTo>
                    <a:pt x="4585" y="975"/>
                    <a:pt x="4585" y="975"/>
                    <a:pt x="4585" y="975"/>
                  </a:cubicBezTo>
                  <a:cubicBezTo>
                    <a:pt x="4942" y="343"/>
                    <a:pt x="4942" y="343"/>
                    <a:pt x="4942" y="343"/>
                  </a:cubicBezTo>
                  <a:cubicBezTo>
                    <a:pt x="4352" y="109"/>
                    <a:pt x="3679" y="0"/>
                    <a:pt x="2993" y="0"/>
                  </a:cubicBezTo>
                  <a:cubicBezTo>
                    <a:pt x="2938" y="0"/>
                    <a:pt x="2897" y="0"/>
                    <a:pt x="2842" y="0"/>
                  </a:cubicBezTo>
                  <a:cubicBezTo>
                    <a:pt x="2142" y="0"/>
                    <a:pt x="1428" y="123"/>
                    <a:pt x="770" y="329"/>
                  </a:cubicBezTo>
                  <a:cubicBezTo>
                    <a:pt x="961" y="1085"/>
                    <a:pt x="961" y="1085"/>
                    <a:pt x="961" y="1085"/>
                  </a:cubicBezTo>
                  <a:cubicBezTo>
                    <a:pt x="564" y="1222"/>
                    <a:pt x="564" y="1222"/>
                    <a:pt x="564" y="1222"/>
                  </a:cubicBezTo>
                  <a:cubicBezTo>
                    <a:pt x="481" y="1250"/>
                    <a:pt x="426" y="1222"/>
                    <a:pt x="357" y="1208"/>
                  </a:cubicBezTo>
                  <a:cubicBezTo>
                    <a:pt x="302" y="1181"/>
                    <a:pt x="262" y="1181"/>
                    <a:pt x="193" y="1194"/>
                  </a:cubicBezTo>
                  <a:cubicBezTo>
                    <a:pt x="138" y="1222"/>
                    <a:pt x="69" y="1263"/>
                    <a:pt x="42" y="1304"/>
                  </a:cubicBezTo>
                  <a:cubicBezTo>
                    <a:pt x="14" y="1359"/>
                    <a:pt x="0" y="1414"/>
                    <a:pt x="42" y="1524"/>
                  </a:cubicBezTo>
                  <a:cubicBezTo>
                    <a:pt x="69" y="1620"/>
                    <a:pt x="124" y="1661"/>
                    <a:pt x="179" y="1688"/>
                  </a:cubicBezTo>
                  <a:cubicBezTo>
                    <a:pt x="234" y="1702"/>
                    <a:pt x="288" y="1702"/>
                    <a:pt x="357" y="1675"/>
                  </a:cubicBezTo>
                  <a:cubicBezTo>
                    <a:pt x="426" y="1661"/>
                    <a:pt x="453" y="1620"/>
                    <a:pt x="481" y="1565"/>
                  </a:cubicBezTo>
                  <a:cubicBezTo>
                    <a:pt x="522" y="1510"/>
                    <a:pt x="550" y="1441"/>
                    <a:pt x="632" y="1400"/>
                  </a:cubicBezTo>
                  <a:lnTo>
                    <a:pt x="632" y="1400"/>
                  </a:lnTo>
                  <a:cubicBezTo>
                    <a:pt x="1002" y="1276"/>
                    <a:pt x="1002" y="1276"/>
                    <a:pt x="1002" y="1276"/>
                  </a:cubicBezTo>
                  <a:cubicBezTo>
                    <a:pt x="1153" y="1894"/>
                    <a:pt x="1153" y="1894"/>
                    <a:pt x="1153" y="1894"/>
                  </a:cubicBezTo>
                  <a:cubicBezTo>
                    <a:pt x="2005" y="1524"/>
                    <a:pt x="3213" y="1469"/>
                    <a:pt x="4160" y="1716"/>
                  </a:cubicBezTo>
                  <a:cubicBezTo>
                    <a:pt x="4490" y="1139"/>
                    <a:pt x="4490" y="1139"/>
                    <a:pt x="4490" y="1139"/>
                  </a:cubicBezTo>
                  <a:cubicBezTo>
                    <a:pt x="4929" y="1318"/>
                    <a:pt x="4929" y="1318"/>
                    <a:pt x="4929" y="1318"/>
                  </a:cubicBezTo>
                  <a:cubicBezTo>
                    <a:pt x="5011" y="1359"/>
                    <a:pt x="5038" y="1414"/>
                    <a:pt x="5066" y="1469"/>
                  </a:cubicBezTo>
                  <a:cubicBezTo>
                    <a:pt x="5093" y="1524"/>
                    <a:pt x="5134" y="1565"/>
                    <a:pt x="5189" y="1579"/>
                  </a:cubicBezTo>
                  <a:cubicBezTo>
                    <a:pt x="5244" y="1606"/>
                    <a:pt x="5313" y="1620"/>
                    <a:pt x="5368" y="1606"/>
                  </a:cubicBezTo>
                  <a:cubicBezTo>
                    <a:pt x="5423" y="1593"/>
                    <a:pt x="5478" y="1551"/>
                    <a:pt x="5519" y="1456"/>
                  </a:cubicBezTo>
                  <a:cubicBezTo>
                    <a:pt x="5560" y="1359"/>
                    <a:pt x="5546" y="1291"/>
                    <a:pt x="5519" y="1236"/>
                  </a:cubicBezTo>
                  <a:cubicBezTo>
                    <a:pt x="5505" y="1194"/>
                    <a:pt x="5450" y="1153"/>
                    <a:pt x="5381" y="1126"/>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41" name="Freeform 2"/>
            <p:cNvSpPr>
              <a:spLocks noChangeArrowheads="1"/>
            </p:cNvSpPr>
            <p:nvPr/>
          </p:nvSpPr>
          <p:spPr bwMode="auto">
            <a:xfrm>
              <a:off x="5271774" y="1846793"/>
              <a:ext cx="1803988" cy="2471208"/>
            </a:xfrm>
            <a:custGeom>
              <a:avLst/>
              <a:gdLst>
                <a:gd name="T0" fmla="*/ 2800 w 3007"/>
                <a:gd name="T1" fmla="*/ 1125 h 4119"/>
                <a:gd name="T2" fmla="*/ 2800 w 3007"/>
                <a:gd name="T3" fmla="*/ 1125 h 4119"/>
                <a:gd name="T4" fmla="*/ 2732 w 3007"/>
                <a:gd name="T5" fmla="*/ 1221 h 4119"/>
                <a:gd name="T6" fmla="*/ 2512 w 3007"/>
                <a:gd name="T7" fmla="*/ 1400 h 4119"/>
                <a:gd name="T8" fmla="*/ 2224 w 3007"/>
                <a:gd name="T9" fmla="*/ 1414 h 4119"/>
                <a:gd name="T10" fmla="*/ 1977 w 3007"/>
                <a:gd name="T11" fmla="*/ 1153 h 4119"/>
                <a:gd name="T12" fmla="*/ 2005 w 3007"/>
                <a:gd name="T13" fmla="*/ 796 h 4119"/>
                <a:gd name="T14" fmla="*/ 2252 w 3007"/>
                <a:gd name="T15" fmla="*/ 617 h 4119"/>
                <a:gd name="T16" fmla="*/ 2512 w 3007"/>
                <a:gd name="T17" fmla="*/ 617 h 4119"/>
                <a:gd name="T18" fmla="*/ 2608 w 3007"/>
                <a:gd name="T19" fmla="*/ 645 h 4119"/>
                <a:gd name="T20" fmla="*/ 2773 w 3007"/>
                <a:gd name="T21" fmla="*/ 590 h 4119"/>
                <a:gd name="T22" fmla="*/ 2622 w 3007"/>
                <a:gd name="T23" fmla="*/ 0 h 4119"/>
                <a:gd name="T24" fmla="*/ 179 w 3007"/>
                <a:gd name="T25" fmla="*/ 2155 h 4119"/>
                <a:gd name="T26" fmla="*/ 0 w 3007"/>
                <a:gd name="T27" fmla="*/ 3129 h 4119"/>
                <a:gd name="T28" fmla="*/ 1085 w 3007"/>
                <a:gd name="T29" fmla="*/ 3102 h 4119"/>
                <a:gd name="T30" fmla="*/ 1098 w 3007"/>
                <a:gd name="T31" fmla="*/ 3528 h 4119"/>
                <a:gd name="T32" fmla="*/ 1029 w 3007"/>
                <a:gd name="T33" fmla="*/ 3720 h 4119"/>
                <a:gd name="T34" fmla="*/ 975 w 3007"/>
                <a:gd name="T35" fmla="*/ 3870 h 4119"/>
                <a:gd name="T36" fmla="*/ 1044 w 3007"/>
                <a:gd name="T37" fmla="*/ 4050 h 4119"/>
                <a:gd name="T38" fmla="*/ 1249 w 3007"/>
                <a:gd name="T39" fmla="*/ 4104 h 4119"/>
                <a:gd name="T40" fmla="*/ 1441 w 3007"/>
                <a:gd name="T41" fmla="*/ 4022 h 4119"/>
                <a:gd name="T42" fmla="*/ 1483 w 3007"/>
                <a:gd name="T43" fmla="*/ 3844 h 4119"/>
                <a:gd name="T44" fmla="*/ 1414 w 3007"/>
                <a:gd name="T45" fmla="*/ 3692 h 4119"/>
                <a:gd name="T46" fmla="*/ 1291 w 3007"/>
                <a:gd name="T47" fmla="*/ 3514 h 4119"/>
                <a:gd name="T48" fmla="*/ 1291 w 3007"/>
                <a:gd name="T49" fmla="*/ 3500 h 4119"/>
                <a:gd name="T50" fmla="*/ 1263 w 3007"/>
                <a:gd name="T51" fmla="*/ 3102 h 4119"/>
                <a:gd name="T52" fmla="*/ 2211 w 3007"/>
                <a:gd name="T53" fmla="*/ 3074 h 4119"/>
                <a:gd name="T54" fmla="*/ 2224 w 3007"/>
                <a:gd name="T55" fmla="*/ 2498 h 4119"/>
                <a:gd name="T56" fmla="*/ 3006 w 3007"/>
                <a:gd name="T57" fmla="*/ 1592 h 4119"/>
                <a:gd name="T58" fmla="*/ 2896 w 3007"/>
                <a:gd name="T59" fmla="*/ 1098 h 4119"/>
                <a:gd name="T60" fmla="*/ 2800 w 3007"/>
                <a:gd name="T61" fmla="*/ 1125 h 4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007" h="4119">
                  <a:moveTo>
                    <a:pt x="2800" y="1125"/>
                  </a:moveTo>
                  <a:lnTo>
                    <a:pt x="2800" y="1125"/>
                  </a:lnTo>
                  <a:cubicBezTo>
                    <a:pt x="2773" y="1139"/>
                    <a:pt x="2773" y="1153"/>
                    <a:pt x="2732" y="1221"/>
                  </a:cubicBezTo>
                  <a:cubicBezTo>
                    <a:pt x="2691" y="1290"/>
                    <a:pt x="2622" y="1373"/>
                    <a:pt x="2512" y="1400"/>
                  </a:cubicBezTo>
                  <a:cubicBezTo>
                    <a:pt x="2430" y="1441"/>
                    <a:pt x="2320" y="1455"/>
                    <a:pt x="2224" y="1414"/>
                  </a:cubicBezTo>
                  <a:cubicBezTo>
                    <a:pt x="2128" y="1373"/>
                    <a:pt x="2032" y="1276"/>
                    <a:pt x="1977" y="1153"/>
                  </a:cubicBezTo>
                  <a:cubicBezTo>
                    <a:pt x="1936" y="1015"/>
                    <a:pt x="1949" y="878"/>
                    <a:pt x="2005" y="796"/>
                  </a:cubicBezTo>
                  <a:cubicBezTo>
                    <a:pt x="2059" y="700"/>
                    <a:pt x="2155" y="645"/>
                    <a:pt x="2252" y="617"/>
                  </a:cubicBezTo>
                  <a:cubicBezTo>
                    <a:pt x="2347" y="576"/>
                    <a:pt x="2444" y="604"/>
                    <a:pt x="2512" y="617"/>
                  </a:cubicBezTo>
                  <a:cubicBezTo>
                    <a:pt x="2581" y="645"/>
                    <a:pt x="2594" y="645"/>
                    <a:pt x="2608" y="645"/>
                  </a:cubicBezTo>
                  <a:cubicBezTo>
                    <a:pt x="2773" y="590"/>
                    <a:pt x="2773" y="590"/>
                    <a:pt x="2773" y="590"/>
                  </a:cubicBezTo>
                  <a:cubicBezTo>
                    <a:pt x="2622" y="0"/>
                    <a:pt x="2622" y="0"/>
                    <a:pt x="2622" y="0"/>
                  </a:cubicBezTo>
                  <a:cubicBezTo>
                    <a:pt x="1441" y="439"/>
                    <a:pt x="480" y="1194"/>
                    <a:pt x="179" y="2155"/>
                  </a:cubicBezTo>
                  <a:cubicBezTo>
                    <a:pt x="96" y="2457"/>
                    <a:pt x="27" y="2773"/>
                    <a:pt x="0" y="3129"/>
                  </a:cubicBezTo>
                  <a:cubicBezTo>
                    <a:pt x="1085" y="3102"/>
                    <a:pt x="1085" y="3102"/>
                    <a:pt x="1085" y="3102"/>
                  </a:cubicBezTo>
                  <a:cubicBezTo>
                    <a:pt x="1098" y="3528"/>
                    <a:pt x="1098" y="3528"/>
                    <a:pt x="1098" y="3528"/>
                  </a:cubicBezTo>
                  <a:cubicBezTo>
                    <a:pt x="1112" y="3610"/>
                    <a:pt x="1057" y="3665"/>
                    <a:pt x="1029" y="3720"/>
                  </a:cubicBezTo>
                  <a:cubicBezTo>
                    <a:pt x="1003" y="3761"/>
                    <a:pt x="975" y="3816"/>
                    <a:pt x="975" y="3870"/>
                  </a:cubicBezTo>
                  <a:cubicBezTo>
                    <a:pt x="989" y="3940"/>
                    <a:pt x="1003" y="4008"/>
                    <a:pt x="1044" y="4050"/>
                  </a:cubicBezTo>
                  <a:cubicBezTo>
                    <a:pt x="1085" y="4090"/>
                    <a:pt x="1139" y="4118"/>
                    <a:pt x="1249" y="4104"/>
                  </a:cubicBezTo>
                  <a:cubicBezTo>
                    <a:pt x="1359" y="4104"/>
                    <a:pt x="1414" y="4063"/>
                    <a:pt x="1441" y="4022"/>
                  </a:cubicBezTo>
                  <a:cubicBezTo>
                    <a:pt x="1469" y="3967"/>
                    <a:pt x="1483" y="3912"/>
                    <a:pt x="1483" y="3844"/>
                  </a:cubicBezTo>
                  <a:cubicBezTo>
                    <a:pt x="1483" y="3775"/>
                    <a:pt x="1455" y="3734"/>
                    <a:pt x="1414" y="3692"/>
                  </a:cubicBezTo>
                  <a:cubicBezTo>
                    <a:pt x="1373" y="3638"/>
                    <a:pt x="1304" y="3596"/>
                    <a:pt x="1291" y="3514"/>
                  </a:cubicBezTo>
                  <a:cubicBezTo>
                    <a:pt x="1291" y="3514"/>
                    <a:pt x="1291" y="3514"/>
                    <a:pt x="1291" y="3500"/>
                  </a:cubicBezTo>
                  <a:cubicBezTo>
                    <a:pt x="1263" y="3102"/>
                    <a:pt x="1263" y="3102"/>
                    <a:pt x="1263" y="3102"/>
                  </a:cubicBezTo>
                  <a:cubicBezTo>
                    <a:pt x="2211" y="3074"/>
                    <a:pt x="2211" y="3074"/>
                    <a:pt x="2211" y="3074"/>
                  </a:cubicBezTo>
                  <a:cubicBezTo>
                    <a:pt x="2169" y="2855"/>
                    <a:pt x="2169" y="2663"/>
                    <a:pt x="2224" y="2498"/>
                  </a:cubicBezTo>
                  <a:cubicBezTo>
                    <a:pt x="2320" y="2114"/>
                    <a:pt x="2608" y="1812"/>
                    <a:pt x="3006" y="1592"/>
                  </a:cubicBezTo>
                  <a:cubicBezTo>
                    <a:pt x="2896" y="1098"/>
                    <a:pt x="2896" y="1098"/>
                    <a:pt x="2896" y="1098"/>
                  </a:cubicBezTo>
                  <a:lnTo>
                    <a:pt x="2800" y="112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42" name="Freeform 3"/>
            <p:cNvSpPr>
              <a:spLocks noChangeArrowheads="1"/>
            </p:cNvSpPr>
            <p:nvPr/>
          </p:nvSpPr>
          <p:spPr bwMode="auto">
            <a:xfrm>
              <a:off x="9173360" y="1854731"/>
              <a:ext cx="1663797" cy="2513542"/>
            </a:xfrm>
            <a:custGeom>
              <a:avLst/>
              <a:gdLst>
                <a:gd name="T0" fmla="*/ 782 w 2774"/>
                <a:gd name="T1" fmla="*/ 0 h 4188"/>
                <a:gd name="T2" fmla="*/ 782 w 2774"/>
                <a:gd name="T3" fmla="*/ 0 h 4188"/>
                <a:gd name="T4" fmla="*/ 508 w 2774"/>
                <a:gd name="T5" fmla="*/ 494 h 4188"/>
                <a:gd name="T6" fmla="*/ 645 w 2774"/>
                <a:gd name="T7" fmla="*/ 549 h 4188"/>
                <a:gd name="T8" fmla="*/ 768 w 2774"/>
                <a:gd name="T9" fmla="*/ 522 h 4188"/>
                <a:gd name="T10" fmla="*/ 1043 w 2774"/>
                <a:gd name="T11" fmla="*/ 536 h 4188"/>
                <a:gd name="T12" fmla="*/ 1262 w 2774"/>
                <a:gd name="T13" fmla="*/ 728 h 4188"/>
                <a:gd name="T14" fmla="*/ 1262 w 2774"/>
                <a:gd name="T15" fmla="*/ 1071 h 4188"/>
                <a:gd name="T16" fmla="*/ 1016 w 2774"/>
                <a:gd name="T17" fmla="*/ 1331 h 4188"/>
                <a:gd name="T18" fmla="*/ 714 w 2774"/>
                <a:gd name="T19" fmla="*/ 1305 h 4188"/>
                <a:gd name="T20" fmla="*/ 522 w 2774"/>
                <a:gd name="T21" fmla="*/ 1112 h 4188"/>
                <a:gd name="T22" fmla="*/ 467 w 2774"/>
                <a:gd name="T23" fmla="*/ 1030 h 4188"/>
                <a:gd name="T24" fmla="*/ 247 w 2774"/>
                <a:gd name="T25" fmla="*/ 948 h 4188"/>
                <a:gd name="T26" fmla="*/ 0 w 2774"/>
                <a:gd name="T27" fmla="*/ 1360 h 4188"/>
                <a:gd name="T28" fmla="*/ 1194 w 2774"/>
                <a:gd name="T29" fmla="*/ 2664 h 4188"/>
                <a:gd name="T30" fmla="*/ 1139 w 2774"/>
                <a:gd name="T31" fmla="*/ 3116 h 4188"/>
                <a:gd name="T32" fmla="*/ 1798 w 2774"/>
                <a:gd name="T33" fmla="*/ 3199 h 4188"/>
                <a:gd name="T34" fmla="*/ 1757 w 2774"/>
                <a:gd name="T35" fmla="*/ 3583 h 4188"/>
                <a:gd name="T36" fmla="*/ 1661 w 2774"/>
                <a:gd name="T37" fmla="*/ 3748 h 4188"/>
                <a:gd name="T38" fmla="*/ 1579 w 2774"/>
                <a:gd name="T39" fmla="*/ 3899 h 4188"/>
                <a:gd name="T40" fmla="*/ 1606 w 2774"/>
                <a:gd name="T41" fmla="*/ 4077 h 4188"/>
                <a:gd name="T42" fmla="*/ 1798 w 2774"/>
                <a:gd name="T43" fmla="*/ 4174 h 4188"/>
                <a:gd name="T44" fmla="*/ 2004 w 2774"/>
                <a:gd name="T45" fmla="*/ 4119 h 4188"/>
                <a:gd name="T46" fmla="*/ 2073 w 2774"/>
                <a:gd name="T47" fmla="*/ 3954 h 4188"/>
                <a:gd name="T48" fmla="*/ 2032 w 2774"/>
                <a:gd name="T49" fmla="*/ 3789 h 4188"/>
                <a:gd name="T50" fmla="*/ 1950 w 2774"/>
                <a:gd name="T51" fmla="*/ 3597 h 4188"/>
                <a:gd name="T52" fmla="*/ 1950 w 2774"/>
                <a:gd name="T53" fmla="*/ 3597 h 4188"/>
                <a:gd name="T54" fmla="*/ 1990 w 2774"/>
                <a:gd name="T55" fmla="*/ 3226 h 4188"/>
                <a:gd name="T56" fmla="*/ 2759 w 2774"/>
                <a:gd name="T57" fmla="*/ 3323 h 4188"/>
                <a:gd name="T58" fmla="*/ 2773 w 2774"/>
                <a:gd name="T59" fmla="*/ 3144 h 4188"/>
                <a:gd name="T60" fmla="*/ 782 w 2774"/>
                <a:gd name="T61" fmla="*/ 0 h 4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74" h="4188">
                  <a:moveTo>
                    <a:pt x="782" y="0"/>
                  </a:moveTo>
                  <a:lnTo>
                    <a:pt x="782" y="0"/>
                  </a:lnTo>
                  <a:cubicBezTo>
                    <a:pt x="508" y="494"/>
                    <a:pt x="508" y="494"/>
                    <a:pt x="508" y="494"/>
                  </a:cubicBezTo>
                  <a:cubicBezTo>
                    <a:pt x="645" y="549"/>
                    <a:pt x="645" y="549"/>
                    <a:pt x="645" y="549"/>
                  </a:cubicBezTo>
                  <a:cubicBezTo>
                    <a:pt x="673" y="549"/>
                    <a:pt x="686" y="549"/>
                    <a:pt x="768" y="522"/>
                  </a:cubicBezTo>
                  <a:cubicBezTo>
                    <a:pt x="837" y="508"/>
                    <a:pt x="933" y="481"/>
                    <a:pt x="1043" y="536"/>
                  </a:cubicBezTo>
                  <a:cubicBezTo>
                    <a:pt x="1126" y="563"/>
                    <a:pt x="1208" y="632"/>
                    <a:pt x="1262" y="728"/>
                  </a:cubicBezTo>
                  <a:cubicBezTo>
                    <a:pt x="1318" y="811"/>
                    <a:pt x="1318" y="948"/>
                    <a:pt x="1262" y="1071"/>
                  </a:cubicBezTo>
                  <a:cubicBezTo>
                    <a:pt x="1221" y="1208"/>
                    <a:pt x="1112" y="1305"/>
                    <a:pt x="1016" y="1331"/>
                  </a:cubicBezTo>
                  <a:cubicBezTo>
                    <a:pt x="906" y="1360"/>
                    <a:pt x="796" y="1331"/>
                    <a:pt x="714" y="1305"/>
                  </a:cubicBezTo>
                  <a:cubicBezTo>
                    <a:pt x="618" y="1263"/>
                    <a:pt x="562" y="1181"/>
                    <a:pt x="522" y="1112"/>
                  </a:cubicBezTo>
                  <a:cubicBezTo>
                    <a:pt x="480" y="1043"/>
                    <a:pt x="480" y="1043"/>
                    <a:pt x="467" y="1030"/>
                  </a:cubicBezTo>
                  <a:cubicBezTo>
                    <a:pt x="247" y="948"/>
                    <a:pt x="247" y="948"/>
                    <a:pt x="247" y="948"/>
                  </a:cubicBezTo>
                  <a:cubicBezTo>
                    <a:pt x="0" y="1360"/>
                    <a:pt x="0" y="1360"/>
                    <a:pt x="0" y="1360"/>
                  </a:cubicBezTo>
                  <a:cubicBezTo>
                    <a:pt x="700" y="1607"/>
                    <a:pt x="1208" y="2032"/>
                    <a:pt x="1194" y="2664"/>
                  </a:cubicBezTo>
                  <a:cubicBezTo>
                    <a:pt x="1194" y="2814"/>
                    <a:pt x="1167" y="2966"/>
                    <a:pt x="1139" y="3116"/>
                  </a:cubicBezTo>
                  <a:cubicBezTo>
                    <a:pt x="1798" y="3199"/>
                    <a:pt x="1798" y="3199"/>
                    <a:pt x="1798" y="3199"/>
                  </a:cubicBezTo>
                  <a:cubicBezTo>
                    <a:pt x="1757" y="3583"/>
                    <a:pt x="1757" y="3583"/>
                    <a:pt x="1757" y="3583"/>
                  </a:cubicBezTo>
                  <a:cubicBezTo>
                    <a:pt x="1744" y="3666"/>
                    <a:pt x="1688" y="3707"/>
                    <a:pt x="1661" y="3748"/>
                  </a:cubicBezTo>
                  <a:cubicBezTo>
                    <a:pt x="1620" y="3789"/>
                    <a:pt x="1579" y="3831"/>
                    <a:pt x="1579" y="3899"/>
                  </a:cubicBezTo>
                  <a:cubicBezTo>
                    <a:pt x="1565" y="3968"/>
                    <a:pt x="1579" y="4037"/>
                    <a:pt x="1606" y="4077"/>
                  </a:cubicBezTo>
                  <a:cubicBezTo>
                    <a:pt x="1647" y="4133"/>
                    <a:pt x="1688" y="4174"/>
                    <a:pt x="1798" y="4174"/>
                  </a:cubicBezTo>
                  <a:cubicBezTo>
                    <a:pt x="1908" y="4187"/>
                    <a:pt x="1963" y="4160"/>
                    <a:pt x="2004" y="4119"/>
                  </a:cubicBezTo>
                  <a:cubicBezTo>
                    <a:pt x="2045" y="4077"/>
                    <a:pt x="2073" y="4022"/>
                    <a:pt x="2073" y="3954"/>
                  </a:cubicBezTo>
                  <a:cubicBezTo>
                    <a:pt x="2086" y="3885"/>
                    <a:pt x="2059" y="3844"/>
                    <a:pt x="2032" y="3789"/>
                  </a:cubicBezTo>
                  <a:cubicBezTo>
                    <a:pt x="1990" y="3734"/>
                    <a:pt x="1950" y="3679"/>
                    <a:pt x="1950" y="3597"/>
                  </a:cubicBezTo>
                  <a:lnTo>
                    <a:pt x="1950" y="3597"/>
                  </a:lnTo>
                  <a:cubicBezTo>
                    <a:pt x="1990" y="3226"/>
                    <a:pt x="1990" y="3226"/>
                    <a:pt x="1990" y="3226"/>
                  </a:cubicBezTo>
                  <a:cubicBezTo>
                    <a:pt x="2759" y="3323"/>
                    <a:pt x="2759" y="3323"/>
                    <a:pt x="2759" y="3323"/>
                  </a:cubicBezTo>
                  <a:cubicBezTo>
                    <a:pt x="2759" y="3254"/>
                    <a:pt x="2773" y="3199"/>
                    <a:pt x="2773" y="3144"/>
                  </a:cubicBezTo>
                  <a:cubicBezTo>
                    <a:pt x="2759" y="1538"/>
                    <a:pt x="1935" y="536"/>
                    <a:pt x="782"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45" name="Freeform 4"/>
            <p:cNvSpPr>
              <a:spLocks noChangeArrowheads="1"/>
            </p:cNvSpPr>
            <p:nvPr/>
          </p:nvSpPr>
          <p:spPr bwMode="auto">
            <a:xfrm>
              <a:off x="5245323" y="3849689"/>
              <a:ext cx="1994439" cy="2330978"/>
            </a:xfrm>
            <a:custGeom>
              <a:avLst/>
              <a:gdLst>
                <a:gd name="T0" fmla="*/ 2306 w 3323"/>
                <a:gd name="T1" fmla="*/ 0 h 3885"/>
                <a:gd name="T2" fmla="*/ 2306 w 3323"/>
                <a:gd name="T3" fmla="*/ 0 h 3885"/>
                <a:gd name="T4" fmla="*/ 1496 w 3323"/>
                <a:gd name="T5" fmla="*/ 27 h 3885"/>
                <a:gd name="T6" fmla="*/ 1496 w 3323"/>
                <a:gd name="T7" fmla="*/ 150 h 3885"/>
                <a:gd name="T8" fmla="*/ 1564 w 3323"/>
                <a:gd name="T9" fmla="*/ 246 h 3885"/>
                <a:gd name="T10" fmla="*/ 1688 w 3323"/>
                <a:gd name="T11" fmla="*/ 494 h 3885"/>
                <a:gd name="T12" fmla="*/ 1620 w 3323"/>
                <a:gd name="T13" fmla="*/ 782 h 3885"/>
                <a:gd name="T14" fmla="*/ 1304 w 3323"/>
                <a:gd name="T15" fmla="*/ 946 h 3885"/>
                <a:gd name="T16" fmla="*/ 961 w 3323"/>
                <a:gd name="T17" fmla="*/ 823 h 3885"/>
                <a:gd name="T18" fmla="*/ 851 w 3323"/>
                <a:gd name="T19" fmla="*/ 549 h 3885"/>
                <a:gd name="T20" fmla="*/ 933 w 3323"/>
                <a:gd name="T21" fmla="*/ 288 h 3885"/>
                <a:gd name="T22" fmla="*/ 974 w 3323"/>
                <a:gd name="T23" fmla="*/ 205 h 3885"/>
                <a:gd name="T24" fmla="*/ 974 w 3323"/>
                <a:gd name="T25" fmla="*/ 40 h 3885"/>
                <a:gd name="T26" fmla="*/ 27 w 3323"/>
                <a:gd name="T27" fmla="*/ 68 h 3885"/>
                <a:gd name="T28" fmla="*/ 1222 w 3323"/>
                <a:gd name="T29" fmla="*/ 3884 h 3885"/>
                <a:gd name="T30" fmla="*/ 2334 w 3323"/>
                <a:gd name="T31" fmla="*/ 2896 h 3885"/>
                <a:gd name="T32" fmla="*/ 2526 w 3323"/>
                <a:gd name="T33" fmla="*/ 3225 h 3885"/>
                <a:gd name="T34" fmla="*/ 2540 w 3323"/>
                <a:gd name="T35" fmla="*/ 3418 h 3885"/>
                <a:gd name="T36" fmla="*/ 2567 w 3323"/>
                <a:gd name="T37" fmla="*/ 3583 h 3885"/>
                <a:gd name="T38" fmla="*/ 2705 w 3323"/>
                <a:gd name="T39" fmla="*/ 3706 h 3885"/>
                <a:gd name="T40" fmla="*/ 2923 w 3323"/>
                <a:gd name="T41" fmla="*/ 3665 h 3885"/>
                <a:gd name="T42" fmla="*/ 3047 w 3323"/>
                <a:gd name="T43" fmla="*/ 3500 h 3885"/>
                <a:gd name="T44" fmla="*/ 3006 w 3323"/>
                <a:gd name="T45" fmla="*/ 3322 h 3885"/>
                <a:gd name="T46" fmla="*/ 2869 w 3323"/>
                <a:gd name="T47" fmla="*/ 3225 h 3885"/>
                <a:gd name="T48" fmla="*/ 2691 w 3323"/>
                <a:gd name="T49" fmla="*/ 3115 h 3885"/>
                <a:gd name="T50" fmla="*/ 2677 w 3323"/>
                <a:gd name="T51" fmla="*/ 3115 h 3885"/>
                <a:gd name="T52" fmla="*/ 2471 w 3323"/>
                <a:gd name="T53" fmla="*/ 2772 h 3885"/>
                <a:gd name="T54" fmla="*/ 3322 w 3323"/>
                <a:gd name="T55" fmla="*/ 2017 h 3885"/>
                <a:gd name="T56" fmla="*/ 2306 w 3323"/>
                <a:gd name="T57" fmla="*/ 0 h 3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323" h="3885">
                  <a:moveTo>
                    <a:pt x="2306" y="0"/>
                  </a:moveTo>
                  <a:lnTo>
                    <a:pt x="2306" y="0"/>
                  </a:lnTo>
                  <a:cubicBezTo>
                    <a:pt x="1496" y="27"/>
                    <a:pt x="1496" y="27"/>
                    <a:pt x="1496" y="27"/>
                  </a:cubicBezTo>
                  <a:cubicBezTo>
                    <a:pt x="1496" y="150"/>
                    <a:pt x="1496" y="150"/>
                    <a:pt x="1496" y="150"/>
                  </a:cubicBezTo>
                  <a:cubicBezTo>
                    <a:pt x="1496" y="164"/>
                    <a:pt x="1510" y="178"/>
                    <a:pt x="1564" y="246"/>
                  </a:cubicBezTo>
                  <a:cubicBezTo>
                    <a:pt x="1620" y="302"/>
                    <a:pt x="1688" y="384"/>
                    <a:pt x="1688" y="494"/>
                  </a:cubicBezTo>
                  <a:cubicBezTo>
                    <a:pt x="1702" y="590"/>
                    <a:pt x="1675" y="686"/>
                    <a:pt x="1620" y="782"/>
                  </a:cubicBezTo>
                  <a:cubicBezTo>
                    <a:pt x="1551" y="864"/>
                    <a:pt x="1441" y="933"/>
                    <a:pt x="1304" y="946"/>
                  </a:cubicBezTo>
                  <a:cubicBezTo>
                    <a:pt x="1167" y="946"/>
                    <a:pt x="1030" y="905"/>
                    <a:pt x="961" y="823"/>
                  </a:cubicBezTo>
                  <a:cubicBezTo>
                    <a:pt x="879" y="740"/>
                    <a:pt x="865" y="645"/>
                    <a:pt x="851" y="549"/>
                  </a:cubicBezTo>
                  <a:cubicBezTo>
                    <a:pt x="851" y="439"/>
                    <a:pt x="892" y="343"/>
                    <a:pt x="933" y="288"/>
                  </a:cubicBezTo>
                  <a:cubicBezTo>
                    <a:pt x="974" y="219"/>
                    <a:pt x="974" y="219"/>
                    <a:pt x="974" y="205"/>
                  </a:cubicBezTo>
                  <a:cubicBezTo>
                    <a:pt x="974" y="40"/>
                    <a:pt x="974" y="40"/>
                    <a:pt x="974" y="40"/>
                  </a:cubicBezTo>
                  <a:cubicBezTo>
                    <a:pt x="27" y="68"/>
                    <a:pt x="27" y="68"/>
                    <a:pt x="27" y="68"/>
                  </a:cubicBezTo>
                  <a:cubicBezTo>
                    <a:pt x="0" y="1070"/>
                    <a:pt x="274" y="2333"/>
                    <a:pt x="1222" y="3884"/>
                  </a:cubicBezTo>
                  <a:cubicBezTo>
                    <a:pt x="2334" y="2896"/>
                    <a:pt x="2334" y="2896"/>
                    <a:pt x="2334" y="2896"/>
                  </a:cubicBezTo>
                  <a:cubicBezTo>
                    <a:pt x="2526" y="3225"/>
                    <a:pt x="2526" y="3225"/>
                    <a:pt x="2526" y="3225"/>
                  </a:cubicBezTo>
                  <a:cubicBezTo>
                    <a:pt x="2567" y="3294"/>
                    <a:pt x="2553" y="3363"/>
                    <a:pt x="2540" y="3418"/>
                  </a:cubicBezTo>
                  <a:cubicBezTo>
                    <a:pt x="2540" y="3472"/>
                    <a:pt x="2540" y="3528"/>
                    <a:pt x="2567" y="3583"/>
                  </a:cubicBezTo>
                  <a:cubicBezTo>
                    <a:pt x="2608" y="3637"/>
                    <a:pt x="2649" y="3692"/>
                    <a:pt x="2705" y="3706"/>
                  </a:cubicBezTo>
                  <a:cubicBezTo>
                    <a:pt x="2759" y="3734"/>
                    <a:pt x="2828" y="3734"/>
                    <a:pt x="2923" y="3665"/>
                  </a:cubicBezTo>
                  <a:cubicBezTo>
                    <a:pt x="3006" y="3610"/>
                    <a:pt x="3047" y="3554"/>
                    <a:pt x="3047" y="3500"/>
                  </a:cubicBezTo>
                  <a:cubicBezTo>
                    <a:pt x="3061" y="3445"/>
                    <a:pt x="3034" y="3377"/>
                    <a:pt x="3006" y="3322"/>
                  </a:cubicBezTo>
                  <a:cubicBezTo>
                    <a:pt x="2965" y="3266"/>
                    <a:pt x="2923" y="3239"/>
                    <a:pt x="2869" y="3225"/>
                  </a:cubicBezTo>
                  <a:cubicBezTo>
                    <a:pt x="2814" y="3198"/>
                    <a:pt x="2732" y="3184"/>
                    <a:pt x="2691" y="3115"/>
                  </a:cubicBezTo>
                  <a:lnTo>
                    <a:pt x="2677" y="3115"/>
                  </a:lnTo>
                  <a:cubicBezTo>
                    <a:pt x="2471" y="2772"/>
                    <a:pt x="2471" y="2772"/>
                    <a:pt x="2471" y="2772"/>
                  </a:cubicBezTo>
                  <a:cubicBezTo>
                    <a:pt x="3322" y="2017"/>
                    <a:pt x="3322" y="2017"/>
                    <a:pt x="3322" y="2017"/>
                  </a:cubicBezTo>
                  <a:cubicBezTo>
                    <a:pt x="2828" y="1263"/>
                    <a:pt x="2471" y="562"/>
                    <a:pt x="2306"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46" name="Freeform 5"/>
            <p:cNvSpPr>
              <a:spLocks noChangeArrowheads="1"/>
            </p:cNvSpPr>
            <p:nvPr/>
          </p:nvSpPr>
          <p:spPr bwMode="auto">
            <a:xfrm>
              <a:off x="9189232" y="3873501"/>
              <a:ext cx="1624119" cy="1796522"/>
            </a:xfrm>
            <a:custGeom>
              <a:avLst/>
              <a:gdLst>
                <a:gd name="T0" fmla="*/ 2087 w 2706"/>
                <a:gd name="T1" fmla="*/ 234 h 2994"/>
                <a:gd name="T2" fmla="*/ 2087 w 2706"/>
                <a:gd name="T3" fmla="*/ 234 h 2994"/>
                <a:gd name="T4" fmla="*/ 2142 w 2706"/>
                <a:gd name="T5" fmla="*/ 344 h 2994"/>
                <a:gd name="T6" fmla="*/ 2211 w 2706"/>
                <a:gd name="T7" fmla="*/ 605 h 2994"/>
                <a:gd name="T8" fmla="*/ 2087 w 2706"/>
                <a:gd name="T9" fmla="*/ 879 h 2994"/>
                <a:gd name="T10" fmla="*/ 1758 w 2706"/>
                <a:gd name="T11" fmla="*/ 976 h 2994"/>
                <a:gd name="T12" fmla="*/ 1441 w 2706"/>
                <a:gd name="T13" fmla="*/ 811 h 2994"/>
                <a:gd name="T14" fmla="*/ 1387 w 2706"/>
                <a:gd name="T15" fmla="*/ 509 h 2994"/>
                <a:gd name="T16" fmla="*/ 1511 w 2706"/>
                <a:gd name="T17" fmla="*/ 275 h 2994"/>
                <a:gd name="T18" fmla="*/ 1565 w 2706"/>
                <a:gd name="T19" fmla="*/ 193 h 2994"/>
                <a:gd name="T20" fmla="*/ 1579 w 2706"/>
                <a:gd name="T21" fmla="*/ 69 h 2994"/>
                <a:gd name="T22" fmla="*/ 1044 w 2706"/>
                <a:gd name="T23" fmla="*/ 0 h 2994"/>
                <a:gd name="T24" fmla="*/ 0 w 2706"/>
                <a:gd name="T25" fmla="*/ 1882 h 2994"/>
                <a:gd name="T26" fmla="*/ 577 w 2706"/>
                <a:gd name="T27" fmla="*/ 2279 h 2994"/>
                <a:gd name="T28" fmla="*/ 687 w 2706"/>
                <a:gd name="T29" fmla="*/ 2142 h 2994"/>
                <a:gd name="T30" fmla="*/ 700 w 2706"/>
                <a:gd name="T31" fmla="*/ 2018 h 2994"/>
                <a:gd name="T32" fmla="*/ 769 w 2706"/>
                <a:gd name="T33" fmla="*/ 1758 h 2994"/>
                <a:gd name="T34" fmla="*/ 1016 w 2706"/>
                <a:gd name="T35" fmla="*/ 1579 h 2994"/>
                <a:gd name="T36" fmla="*/ 1359 w 2706"/>
                <a:gd name="T37" fmla="*/ 1676 h 2994"/>
                <a:gd name="T38" fmla="*/ 1538 w 2706"/>
                <a:gd name="T39" fmla="*/ 1977 h 2994"/>
                <a:gd name="T40" fmla="*/ 1428 w 2706"/>
                <a:gd name="T41" fmla="*/ 2266 h 2994"/>
                <a:gd name="T42" fmla="*/ 1209 w 2706"/>
                <a:gd name="T43" fmla="*/ 2403 h 2994"/>
                <a:gd name="T44" fmla="*/ 1112 w 2706"/>
                <a:gd name="T45" fmla="*/ 2430 h 2994"/>
                <a:gd name="T46" fmla="*/ 1003 w 2706"/>
                <a:gd name="T47" fmla="*/ 2581 h 2994"/>
                <a:gd name="T48" fmla="*/ 1606 w 2706"/>
                <a:gd name="T49" fmla="*/ 2993 h 2994"/>
                <a:gd name="T50" fmla="*/ 2705 w 2706"/>
                <a:gd name="T51" fmla="*/ 220 h 2994"/>
                <a:gd name="T52" fmla="*/ 2100 w 2706"/>
                <a:gd name="T53" fmla="*/ 138 h 2994"/>
                <a:gd name="T54" fmla="*/ 2087 w 2706"/>
                <a:gd name="T55" fmla="*/ 234 h 2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06" h="2994">
                  <a:moveTo>
                    <a:pt x="2087" y="234"/>
                  </a:moveTo>
                  <a:lnTo>
                    <a:pt x="2087" y="234"/>
                  </a:lnTo>
                  <a:cubicBezTo>
                    <a:pt x="2087" y="262"/>
                    <a:pt x="2100" y="275"/>
                    <a:pt x="2142" y="344"/>
                  </a:cubicBezTo>
                  <a:cubicBezTo>
                    <a:pt x="2183" y="399"/>
                    <a:pt x="2224" y="494"/>
                    <a:pt x="2211" y="605"/>
                  </a:cubicBezTo>
                  <a:cubicBezTo>
                    <a:pt x="2211" y="700"/>
                    <a:pt x="2169" y="797"/>
                    <a:pt x="2087" y="879"/>
                  </a:cubicBezTo>
                  <a:cubicBezTo>
                    <a:pt x="2018" y="948"/>
                    <a:pt x="1894" y="989"/>
                    <a:pt x="1758" y="976"/>
                  </a:cubicBezTo>
                  <a:cubicBezTo>
                    <a:pt x="1620" y="962"/>
                    <a:pt x="1497" y="893"/>
                    <a:pt x="1441" y="811"/>
                  </a:cubicBezTo>
                  <a:cubicBezTo>
                    <a:pt x="1387" y="714"/>
                    <a:pt x="1373" y="605"/>
                    <a:pt x="1387" y="509"/>
                  </a:cubicBezTo>
                  <a:cubicBezTo>
                    <a:pt x="1400" y="399"/>
                    <a:pt x="1455" y="330"/>
                    <a:pt x="1511" y="275"/>
                  </a:cubicBezTo>
                  <a:cubicBezTo>
                    <a:pt x="1552" y="220"/>
                    <a:pt x="1565" y="206"/>
                    <a:pt x="1565" y="193"/>
                  </a:cubicBezTo>
                  <a:cubicBezTo>
                    <a:pt x="1579" y="69"/>
                    <a:pt x="1579" y="69"/>
                    <a:pt x="1579" y="69"/>
                  </a:cubicBezTo>
                  <a:cubicBezTo>
                    <a:pt x="1044" y="0"/>
                    <a:pt x="1044" y="0"/>
                    <a:pt x="1044" y="0"/>
                  </a:cubicBezTo>
                  <a:cubicBezTo>
                    <a:pt x="852" y="618"/>
                    <a:pt x="467" y="1250"/>
                    <a:pt x="0" y="1882"/>
                  </a:cubicBezTo>
                  <a:cubicBezTo>
                    <a:pt x="577" y="2279"/>
                    <a:pt x="577" y="2279"/>
                    <a:pt x="577" y="2279"/>
                  </a:cubicBezTo>
                  <a:cubicBezTo>
                    <a:pt x="687" y="2142"/>
                    <a:pt x="687" y="2142"/>
                    <a:pt x="687" y="2142"/>
                  </a:cubicBezTo>
                  <a:cubicBezTo>
                    <a:pt x="700" y="2129"/>
                    <a:pt x="700" y="2101"/>
                    <a:pt x="700" y="2018"/>
                  </a:cubicBezTo>
                  <a:cubicBezTo>
                    <a:pt x="687" y="1950"/>
                    <a:pt x="700" y="1840"/>
                    <a:pt x="769" y="1758"/>
                  </a:cubicBezTo>
                  <a:cubicBezTo>
                    <a:pt x="824" y="1676"/>
                    <a:pt x="906" y="1607"/>
                    <a:pt x="1016" y="1579"/>
                  </a:cubicBezTo>
                  <a:cubicBezTo>
                    <a:pt x="1112" y="1552"/>
                    <a:pt x="1249" y="1593"/>
                    <a:pt x="1359" y="1676"/>
                  </a:cubicBezTo>
                  <a:cubicBezTo>
                    <a:pt x="1469" y="1758"/>
                    <a:pt x="1538" y="1882"/>
                    <a:pt x="1538" y="1977"/>
                  </a:cubicBezTo>
                  <a:cubicBezTo>
                    <a:pt x="1538" y="2087"/>
                    <a:pt x="1497" y="2183"/>
                    <a:pt x="1428" y="2266"/>
                  </a:cubicBezTo>
                  <a:cubicBezTo>
                    <a:pt x="1373" y="2348"/>
                    <a:pt x="1277" y="2389"/>
                    <a:pt x="1209" y="2403"/>
                  </a:cubicBezTo>
                  <a:cubicBezTo>
                    <a:pt x="1126" y="2430"/>
                    <a:pt x="1126" y="2430"/>
                    <a:pt x="1112" y="2430"/>
                  </a:cubicBezTo>
                  <a:cubicBezTo>
                    <a:pt x="1003" y="2581"/>
                    <a:pt x="1003" y="2581"/>
                    <a:pt x="1003" y="2581"/>
                  </a:cubicBezTo>
                  <a:cubicBezTo>
                    <a:pt x="1606" y="2993"/>
                    <a:pt x="1606" y="2993"/>
                    <a:pt x="1606" y="2993"/>
                  </a:cubicBezTo>
                  <a:cubicBezTo>
                    <a:pt x="2142" y="2073"/>
                    <a:pt x="2582" y="1099"/>
                    <a:pt x="2705" y="220"/>
                  </a:cubicBezTo>
                  <a:cubicBezTo>
                    <a:pt x="2100" y="138"/>
                    <a:pt x="2100" y="138"/>
                    <a:pt x="2100" y="138"/>
                  </a:cubicBezTo>
                  <a:lnTo>
                    <a:pt x="2087" y="2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47" name="Freeform 6"/>
            <p:cNvSpPr>
              <a:spLocks noChangeArrowheads="1"/>
            </p:cNvSpPr>
            <p:nvPr/>
          </p:nvSpPr>
          <p:spPr bwMode="auto">
            <a:xfrm>
              <a:off x="8284593" y="4918606"/>
              <a:ext cx="1796054" cy="2365375"/>
            </a:xfrm>
            <a:custGeom>
              <a:avLst/>
              <a:gdLst>
                <a:gd name="T0" fmla="*/ 2498 w 2993"/>
                <a:gd name="T1" fmla="*/ 591 h 3941"/>
                <a:gd name="T2" fmla="*/ 2498 w 2993"/>
                <a:gd name="T3" fmla="*/ 591 h 3941"/>
                <a:gd name="T4" fmla="*/ 2662 w 2993"/>
                <a:gd name="T5" fmla="*/ 494 h 3941"/>
                <a:gd name="T6" fmla="*/ 2814 w 2993"/>
                <a:gd name="T7" fmla="*/ 412 h 3941"/>
                <a:gd name="T8" fmla="*/ 2882 w 2993"/>
                <a:gd name="T9" fmla="*/ 233 h 3941"/>
                <a:gd name="T10" fmla="*/ 2773 w 2993"/>
                <a:gd name="T11" fmla="*/ 55 h 3941"/>
                <a:gd name="T12" fmla="*/ 2608 w 2993"/>
                <a:gd name="T13" fmla="*/ 0 h 3941"/>
                <a:gd name="T14" fmla="*/ 2553 w 2993"/>
                <a:gd name="T15" fmla="*/ 0 h 3941"/>
                <a:gd name="T16" fmla="*/ 2402 w 2993"/>
                <a:gd name="T17" fmla="*/ 110 h 3941"/>
                <a:gd name="T18" fmla="*/ 2374 w 2993"/>
                <a:gd name="T19" fmla="*/ 274 h 3941"/>
                <a:gd name="T20" fmla="*/ 2333 w 2993"/>
                <a:gd name="T21" fmla="*/ 480 h 3941"/>
                <a:gd name="T22" fmla="*/ 2333 w 2993"/>
                <a:gd name="T23" fmla="*/ 480 h 3941"/>
                <a:gd name="T24" fmla="*/ 2059 w 2993"/>
                <a:gd name="T25" fmla="*/ 837 h 3941"/>
                <a:gd name="T26" fmla="*/ 1359 w 2993"/>
                <a:gd name="T27" fmla="*/ 343 h 3941"/>
                <a:gd name="T28" fmla="*/ 0 w 2993"/>
                <a:gd name="T29" fmla="*/ 2032 h 3941"/>
                <a:gd name="T30" fmla="*/ 1468 w 2993"/>
                <a:gd name="T31" fmla="*/ 3940 h 3941"/>
                <a:gd name="T32" fmla="*/ 2992 w 2993"/>
                <a:gd name="T33" fmla="*/ 1482 h 3941"/>
                <a:gd name="T34" fmla="*/ 2224 w 2993"/>
                <a:gd name="T35" fmla="*/ 947 h 3941"/>
                <a:gd name="T36" fmla="*/ 2498 w 2993"/>
                <a:gd name="T37" fmla="*/ 591 h 3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93" h="3941">
                  <a:moveTo>
                    <a:pt x="2498" y="591"/>
                  </a:moveTo>
                  <a:lnTo>
                    <a:pt x="2498" y="591"/>
                  </a:lnTo>
                  <a:cubicBezTo>
                    <a:pt x="2538" y="522"/>
                    <a:pt x="2608" y="522"/>
                    <a:pt x="2662" y="494"/>
                  </a:cubicBezTo>
                  <a:cubicBezTo>
                    <a:pt x="2731" y="480"/>
                    <a:pt x="2773" y="467"/>
                    <a:pt x="2814" y="412"/>
                  </a:cubicBezTo>
                  <a:cubicBezTo>
                    <a:pt x="2855" y="357"/>
                    <a:pt x="2882" y="303"/>
                    <a:pt x="2882" y="233"/>
                  </a:cubicBezTo>
                  <a:cubicBezTo>
                    <a:pt x="2882" y="179"/>
                    <a:pt x="2855" y="123"/>
                    <a:pt x="2773" y="55"/>
                  </a:cubicBezTo>
                  <a:cubicBezTo>
                    <a:pt x="2703" y="14"/>
                    <a:pt x="2649" y="0"/>
                    <a:pt x="2608" y="0"/>
                  </a:cubicBezTo>
                  <a:cubicBezTo>
                    <a:pt x="2580" y="0"/>
                    <a:pt x="2580" y="0"/>
                    <a:pt x="2553" y="0"/>
                  </a:cubicBezTo>
                  <a:cubicBezTo>
                    <a:pt x="2498" y="14"/>
                    <a:pt x="2456" y="55"/>
                    <a:pt x="2402" y="110"/>
                  </a:cubicBezTo>
                  <a:cubicBezTo>
                    <a:pt x="2374" y="165"/>
                    <a:pt x="2361" y="206"/>
                    <a:pt x="2374" y="274"/>
                  </a:cubicBezTo>
                  <a:cubicBezTo>
                    <a:pt x="2374" y="329"/>
                    <a:pt x="2388" y="412"/>
                    <a:pt x="2333" y="480"/>
                  </a:cubicBezTo>
                  <a:lnTo>
                    <a:pt x="2333" y="480"/>
                  </a:lnTo>
                  <a:cubicBezTo>
                    <a:pt x="2059" y="837"/>
                    <a:pt x="2059" y="837"/>
                    <a:pt x="2059" y="837"/>
                  </a:cubicBezTo>
                  <a:cubicBezTo>
                    <a:pt x="1359" y="343"/>
                    <a:pt x="1359" y="343"/>
                    <a:pt x="1359" y="343"/>
                  </a:cubicBezTo>
                  <a:cubicBezTo>
                    <a:pt x="933" y="920"/>
                    <a:pt x="452" y="1482"/>
                    <a:pt x="0" y="2032"/>
                  </a:cubicBezTo>
                  <a:cubicBezTo>
                    <a:pt x="1468" y="3940"/>
                    <a:pt x="1468" y="3940"/>
                    <a:pt x="1468" y="3940"/>
                  </a:cubicBezTo>
                  <a:cubicBezTo>
                    <a:pt x="1866" y="3253"/>
                    <a:pt x="2456" y="2389"/>
                    <a:pt x="2992" y="1482"/>
                  </a:cubicBezTo>
                  <a:cubicBezTo>
                    <a:pt x="2224" y="947"/>
                    <a:pt x="2224" y="947"/>
                    <a:pt x="2224" y="947"/>
                  </a:cubicBezTo>
                  <a:lnTo>
                    <a:pt x="2498" y="59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48" name="Freeform 7"/>
            <p:cNvSpPr>
              <a:spLocks noChangeArrowheads="1"/>
            </p:cNvSpPr>
            <p:nvPr/>
          </p:nvSpPr>
          <p:spPr bwMode="auto">
            <a:xfrm>
              <a:off x="6062671" y="5199064"/>
              <a:ext cx="2724499" cy="3410478"/>
            </a:xfrm>
            <a:custGeom>
              <a:avLst/>
              <a:gdLst>
                <a:gd name="T0" fmla="*/ 2114 w 4544"/>
                <a:gd name="T1" fmla="*/ 0 h 5684"/>
                <a:gd name="T2" fmla="*/ 2114 w 4544"/>
                <a:gd name="T3" fmla="*/ 0 h 5684"/>
                <a:gd name="T4" fmla="*/ 1387 w 4544"/>
                <a:gd name="T5" fmla="*/ 645 h 5684"/>
                <a:gd name="T6" fmla="*/ 1455 w 4544"/>
                <a:gd name="T7" fmla="*/ 769 h 5684"/>
                <a:gd name="T8" fmla="*/ 1564 w 4544"/>
                <a:gd name="T9" fmla="*/ 824 h 5684"/>
                <a:gd name="T10" fmla="*/ 1784 w 4544"/>
                <a:gd name="T11" fmla="*/ 988 h 5684"/>
                <a:gd name="T12" fmla="*/ 1853 w 4544"/>
                <a:gd name="T13" fmla="*/ 1277 h 5684"/>
                <a:gd name="T14" fmla="*/ 1647 w 4544"/>
                <a:gd name="T15" fmla="*/ 1565 h 5684"/>
                <a:gd name="T16" fmla="*/ 1290 w 4544"/>
                <a:gd name="T17" fmla="*/ 1620 h 5684"/>
                <a:gd name="T18" fmla="*/ 1070 w 4544"/>
                <a:gd name="T19" fmla="*/ 1414 h 5684"/>
                <a:gd name="T20" fmla="*/ 1016 w 4544"/>
                <a:gd name="T21" fmla="*/ 1153 h 5684"/>
                <a:gd name="T22" fmla="*/ 1029 w 4544"/>
                <a:gd name="T23" fmla="*/ 1057 h 5684"/>
                <a:gd name="T24" fmla="*/ 988 w 4544"/>
                <a:gd name="T25" fmla="*/ 988 h 5684"/>
                <a:gd name="T26" fmla="*/ 0 w 4544"/>
                <a:gd name="T27" fmla="*/ 1867 h 5684"/>
                <a:gd name="T28" fmla="*/ 233 w 4544"/>
                <a:gd name="T29" fmla="*/ 2237 h 5684"/>
                <a:gd name="T30" fmla="*/ 0 w 4544"/>
                <a:gd name="T31" fmla="*/ 1867 h 5684"/>
                <a:gd name="T32" fmla="*/ 233 w 4544"/>
                <a:gd name="T33" fmla="*/ 2237 h 5684"/>
                <a:gd name="T34" fmla="*/ 2608 w 4544"/>
                <a:gd name="T35" fmla="*/ 5683 h 5684"/>
                <a:gd name="T36" fmla="*/ 3542 w 4544"/>
                <a:gd name="T37" fmla="*/ 4475 h 5684"/>
                <a:gd name="T38" fmla="*/ 3830 w 4544"/>
                <a:gd name="T39" fmla="*/ 4805 h 5684"/>
                <a:gd name="T40" fmla="*/ 3899 w 4544"/>
                <a:gd name="T41" fmla="*/ 4997 h 5684"/>
                <a:gd name="T42" fmla="*/ 3954 w 4544"/>
                <a:gd name="T43" fmla="*/ 5148 h 5684"/>
                <a:gd name="T44" fmla="*/ 4119 w 4544"/>
                <a:gd name="T45" fmla="*/ 5244 h 5684"/>
                <a:gd name="T46" fmla="*/ 4310 w 4544"/>
                <a:gd name="T47" fmla="*/ 5175 h 5684"/>
                <a:gd name="T48" fmla="*/ 4407 w 4544"/>
                <a:gd name="T49" fmla="*/ 4983 h 5684"/>
                <a:gd name="T50" fmla="*/ 4324 w 4544"/>
                <a:gd name="T51" fmla="*/ 4805 h 5684"/>
                <a:gd name="T52" fmla="*/ 4173 w 4544"/>
                <a:gd name="T53" fmla="*/ 4749 h 5684"/>
                <a:gd name="T54" fmla="*/ 3967 w 4544"/>
                <a:gd name="T55" fmla="*/ 4681 h 5684"/>
                <a:gd name="T56" fmla="*/ 3967 w 4544"/>
                <a:gd name="T57" fmla="*/ 4667 h 5684"/>
                <a:gd name="T58" fmla="*/ 3651 w 4544"/>
                <a:gd name="T59" fmla="*/ 4324 h 5684"/>
                <a:gd name="T60" fmla="*/ 4543 w 4544"/>
                <a:gd name="T61" fmla="*/ 3170 h 5684"/>
                <a:gd name="T62" fmla="*/ 2114 w 4544"/>
                <a:gd name="T63" fmla="*/ 0 h 5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44" h="5684">
                  <a:moveTo>
                    <a:pt x="2114" y="0"/>
                  </a:moveTo>
                  <a:lnTo>
                    <a:pt x="2114" y="0"/>
                  </a:lnTo>
                  <a:cubicBezTo>
                    <a:pt x="1387" y="645"/>
                    <a:pt x="1387" y="645"/>
                    <a:pt x="1387" y="645"/>
                  </a:cubicBezTo>
                  <a:cubicBezTo>
                    <a:pt x="1455" y="769"/>
                    <a:pt x="1455" y="769"/>
                    <a:pt x="1455" y="769"/>
                  </a:cubicBezTo>
                  <a:cubicBezTo>
                    <a:pt x="1469" y="782"/>
                    <a:pt x="1482" y="782"/>
                    <a:pt x="1564" y="824"/>
                  </a:cubicBezTo>
                  <a:cubicBezTo>
                    <a:pt x="1634" y="837"/>
                    <a:pt x="1729" y="892"/>
                    <a:pt x="1784" y="988"/>
                  </a:cubicBezTo>
                  <a:cubicBezTo>
                    <a:pt x="1840" y="1071"/>
                    <a:pt x="1867" y="1167"/>
                    <a:pt x="1853" y="1277"/>
                  </a:cubicBezTo>
                  <a:cubicBezTo>
                    <a:pt x="1840" y="1373"/>
                    <a:pt x="1770" y="1483"/>
                    <a:pt x="1647" y="1565"/>
                  </a:cubicBezTo>
                  <a:cubicBezTo>
                    <a:pt x="1523" y="1633"/>
                    <a:pt x="1387" y="1647"/>
                    <a:pt x="1290" y="1620"/>
                  </a:cubicBezTo>
                  <a:cubicBezTo>
                    <a:pt x="1181" y="1579"/>
                    <a:pt x="1112" y="1497"/>
                    <a:pt x="1070" y="1414"/>
                  </a:cubicBezTo>
                  <a:cubicBezTo>
                    <a:pt x="1016" y="1318"/>
                    <a:pt x="1016" y="1221"/>
                    <a:pt x="1016" y="1153"/>
                  </a:cubicBezTo>
                  <a:cubicBezTo>
                    <a:pt x="1029" y="1071"/>
                    <a:pt x="1029" y="1071"/>
                    <a:pt x="1029" y="1057"/>
                  </a:cubicBezTo>
                  <a:cubicBezTo>
                    <a:pt x="988" y="988"/>
                    <a:pt x="988" y="988"/>
                    <a:pt x="988" y="988"/>
                  </a:cubicBezTo>
                  <a:cubicBezTo>
                    <a:pt x="0" y="1867"/>
                    <a:pt x="0" y="1867"/>
                    <a:pt x="0" y="1867"/>
                  </a:cubicBezTo>
                  <a:cubicBezTo>
                    <a:pt x="110" y="2032"/>
                    <a:pt x="205" y="2197"/>
                    <a:pt x="233" y="2237"/>
                  </a:cubicBezTo>
                  <a:cubicBezTo>
                    <a:pt x="151" y="2114"/>
                    <a:pt x="82" y="1991"/>
                    <a:pt x="0" y="1867"/>
                  </a:cubicBezTo>
                  <a:cubicBezTo>
                    <a:pt x="82" y="1991"/>
                    <a:pt x="329" y="2388"/>
                    <a:pt x="233" y="2237"/>
                  </a:cubicBezTo>
                  <a:cubicBezTo>
                    <a:pt x="1002" y="3418"/>
                    <a:pt x="1784" y="4558"/>
                    <a:pt x="2608" y="5683"/>
                  </a:cubicBezTo>
                  <a:cubicBezTo>
                    <a:pt x="3542" y="4475"/>
                    <a:pt x="3542" y="4475"/>
                    <a:pt x="3542" y="4475"/>
                  </a:cubicBezTo>
                  <a:cubicBezTo>
                    <a:pt x="3830" y="4805"/>
                    <a:pt x="3830" y="4805"/>
                    <a:pt x="3830" y="4805"/>
                  </a:cubicBezTo>
                  <a:cubicBezTo>
                    <a:pt x="3884" y="4859"/>
                    <a:pt x="3884" y="4942"/>
                    <a:pt x="3899" y="4997"/>
                  </a:cubicBezTo>
                  <a:cubicBezTo>
                    <a:pt x="3899" y="5052"/>
                    <a:pt x="3913" y="5106"/>
                    <a:pt x="3954" y="5148"/>
                  </a:cubicBezTo>
                  <a:cubicBezTo>
                    <a:pt x="3995" y="5202"/>
                    <a:pt x="4049" y="5244"/>
                    <a:pt x="4119" y="5244"/>
                  </a:cubicBezTo>
                  <a:cubicBezTo>
                    <a:pt x="4173" y="5257"/>
                    <a:pt x="4228" y="5244"/>
                    <a:pt x="4310" y="5175"/>
                  </a:cubicBezTo>
                  <a:cubicBezTo>
                    <a:pt x="4393" y="5093"/>
                    <a:pt x="4407" y="5037"/>
                    <a:pt x="4407" y="4983"/>
                  </a:cubicBezTo>
                  <a:cubicBezTo>
                    <a:pt x="4407" y="4928"/>
                    <a:pt x="4365" y="4859"/>
                    <a:pt x="4324" y="4805"/>
                  </a:cubicBezTo>
                  <a:cubicBezTo>
                    <a:pt x="4283" y="4763"/>
                    <a:pt x="4228" y="4749"/>
                    <a:pt x="4173" y="4749"/>
                  </a:cubicBezTo>
                  <a:cubicBezTo>
                    <a:pt x="4104" y="4736"/>
                    <a:pt x="4036" y="4736"/>
                    <a:pt x="3967" y="4681"/>
                  </a:cubicBezTo>
                  <a:lnTo>
                    <a:pt x="3967" y="4667"/>
                  </a:lnTo>
                  <a:cubicBezTo>
                    <a:pt x="3651" y="4324"/>
                    <a:pt x="3651" y="4324"/>
                    <a:pt x="3651" y="4324"/>
                  </a:cubicBezTo>
                  <a:cubicBezTo>
                    <a:pt x="4543" y="3170"/>
                    <a:pt x="4543" y="3170"/>
                    <a:pt x="4543" y="3170"/>
                  </a:cubicBezTo>
                  <a:cubicBezTo>
                    <a:pt x="3638" y="2086"/>
                    <a:pt x="2773" y="988"/>
                    <a:pt x="2114" y="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49" name="Freeform 8"/>
            <p:cNvSpPr>
              <a:spLocks noChangeArrowheads="1"/>
            </p:cNvSpPr>
            <p:nvPr/>
          </p:nvSpPr>
          <p:spPr bwMode="auto">
            <a:xfrm>
              <a:off x="7723821" y="7225773"/>
              <a:ext cx="2700693" cy="3410478"/>
            </a:xfrm>
            <a:custGeom>
              <a:avLst/>
              <a:gdLst>
                <a:gd name="T0" fmla="*/ 1167 w 4503"/>
                <a:gd name="T1" fmla="*/ 1017 h 5685"/>
                <a:gd name="T2" fmla="*/ 1167 w 4503"/>
                <a:gd name="T3" fmla="*/ 1017 h 5685"/>
                <a:gd name="T4" fmla="*/ 1304 w 4503"/>
                <a:gd name="T5" fmla="*/ 1182 h 5685"/>
                <a:gd name="T6" fmla="*/ 1428 w 4503"/>
                <a:gd name="T7" fmla="*/ 1209 h 5685"/>
                <a:gd name="T8" fmla="*/ 1675 w 4503"/>
                <a:gd name="T9" fmla="*/ 1318 h 5685"/>
                <a:gd name="T10" fmla="*/ 1799 w 4503"/>
                <a:gd name="T11" fmla="*/ 1593 h 5685"/>
                <a:gd name="T12" fmla="*/ 1647 w 4503"/>
                <a:gd name="T13" fmla="*/ 1923 h 5685"/>
                <a:gd name="T14" fmla="*/ 1317 w 4503"/>
                <a:gd name="T15" fmla="*/ 2032 h 5685"/>
                <a:gd name="T16" fmla="*/ 1057 w 4503"/>
                <a:gd name="T17" fmla="*/ 1881 h 5685"/>
                <a:gd name="T18" fmla="*/ 961 w 4503"/>
                <a:gd name="T19" fmla="*/ 1635 h 5685"/>
                <a:gd name="T20" fmla="*/ 934 w 4503"/>
                <a:gd name="T21" fmla="*/ 1538 h 5685"/>
                <a:gd name="T22" fmla="*/ 837 w 4503"/>
                <a:gd name="T23" fmla="*/ 1442 h 5685"/>
                <a:gd name="T24" fmla="*/ 0 w 4503"/>
                <a:gd name="T25" fmla="*/ 2526 h 5685"/>
                <a:gd name="T26" fmla="*/ 2471 w 4503"/>
                <a:gd name="T27" fmla="*/ 5684 h 5685"/>
                <a:gd name="T28" fmla="*/ 3363 w 4503"/>
                <a:gd name="T29" fmla="*/ 4490 h 5685"/>
                <a:gd name="T30" fmla="*/ 3267 w 4503"/>
                <a:gd name="T31" fmla="*/ 4407 h 5685"/>
                <a:gd name="T32" fmla="*/ 3158 w 4503"/>
                <a:gd name="T33" fmla="*/ 4393 h 5685"/>
                <a:gd name="T34" fmla="*/ 2910 w 4503"/>
                <a:gd name="T35" fmla="*/ 4284 h 5685"/>
                <a:gd name="T36" fmla="*/ 2773 w 4503"/>
                <a:gd name="T37" fmla="*/ 4009 h 5685"/>
                <a:gd name="T38" fmla="*/ 2896 w 4503"/>
                <a:gd name="T39" fmla="*/ 3693 h 5685"/>
                <a:gd name="T40" fmla="*/ 3226 w 4503"/>
                <a:gd name="T41" fmla="*/ 3556 h 5685"/>
                <a:gd name="T42" fmla="*/ 3501 w 4503"/>
                <a:gd name="T43" fmla="*/ 3693 h 5685"/>
                <a:gd name="T44" fmla="*/ 3610 w 4503"/>
                <a:gd name="T45" fmla="*/ 3927 h 5685"/>
                <a:gd name="T46" fmla="*/ 3624 w 4503"/>
                <a:gd name="T47" fmla="*/ 4023 h 5685"/>
                <a:gd name="T48" fmla="*/ 3678 w 4503"/>
                <a:gd name="T49" fmla="*/ 4078 h 5685"/>
                <a:gd name="T50" fmla="*/ 4502 w 4503"/>
                <a:gd name="T51" fmla="*/ 2979 h 5685"/>
                <a:gd name="T52" fmla="*/ 1949 w 4503"/>
                <a:gd name="T53" fmla="*/ 0 h 5685"/>
                <a:gd name="T54" fmla="*/ 1167 w 4503"/>
                <a:gd name="T55" fmla="*/ 1017 h 5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503" h="5685">
                  <a:moveTo>
                    <a:pt x="1167" y="1017"/>
                  </a:moveTo>
                  <a:lnTo>
                    <a:pt x="1167" y="1017"/>
                  </a:lnTo>
                  <a:cubicBezTo>
                    <a:pt x="1304" y="1182"/>
                    <a:pt x="1304" y="1182"/>
                    <a:pt x="1304" y="1182"/>
                  </a:cubicBezTo>
                  <a:cubicBezTo>
                    <a:pt x="1317" y="1195"/>
                    <a:pt x="1346" y="1195"/>
                    <a:pt x="1428" y="1209"/>
                  </a:cubicBezTo>
                  <a:cubicBezTo>
                    <a:pt x="1496" y="1209"/>
                    <a:pt x="1592" y="1236"/>
                    <a:pt x="1675" y="1318"/>
                  </a:cubicBezTo>
                  <a:cubicBezTo>
                    <a:pt x="1743" y="1401"/>
                    <a:pt x="1799" y="1483"/>
                    <a:pt x="1799" y="1593"/>
                  </a:cubicBezTo>
                  <a:cubicBezTo>
                    <a:pt x="1799" y="1703"/>
                    <a:pt x="1757" y="1826"/>
                    <a:pt x="1647" y="1923"/>
                  </a:cubicBezTo>
                  <a:cubicBezTo>
                    <a:pt x="1551" y="2019"/>
                    <a:pt x="1414" y="2060"/>
                    <a:pt x="1317" y="2032"/>
                  </a:cubicBezTo>
                  <a:cubicBezTo>
                    <a:pt x="1208" y="2019"/>
                    <a:pt x="1126" y="1964"/>
                    <a:pt x="1057" y="1881"/>
                  </a:cubicBezTo>
                  <a:cubicBezTo>
                    <a:pt x="988" y="1813"/>
                    <a:pt x="961" y="1703"/>
                    <a:pt x="961" y="1635"/>
                  </a:cubicBezTo>
                  <a:cubicBezTo>
                    <a:pt x="947" y="1566"/>
                    <a:pt x="947" y="1552"/>
                    <a:pt x="934" y="1538"/>
                  </a:cubicBezTo>
                  <a:cubicBezTo>
                    <a:pt x="837" y="1442"/>
                    <a:pt x="837" y="1442"/>
                    <a:pt x="837" y="1442"/>
                  </a:cubicBezTo>
                  <a:cubicBezTo>
                    <a:pt x="0" y="2526"/>
                    <a:pt x="0" y="2526"/>
                    <a:pt x="0" y="2526"/>
                  </a:cubicBezTo>
                  <a:cubicBezTo>
                    <a:pt x="796" y="3597"/>
                    <a:pt x="1620" y="4655"/>
                    <a:pt x="2471" y="5684"/>
                  </a:cubicBezTo>
                  <a:cubicBezTo>
                    <a:pt x="3363" y="4490"/>
                    <a:pt x="3363" y="4490"/>
                    <a:pt x="3363" y="4490"/>
                  </a:cubicBezTo>
                  <a:cubicBezTo>
                    <a:pt x="3267" y="4407"/>
                    <a:pt x="3267" y="4407"/>
                    <a:pt x="3267" y="4407"/>
                  </a:cubicBezTo>
                  <a:cubicBezTo>
                    <a:pt x="3253" y="4393"/>
                    <a:pt x="3240" y="4393"/>
                    <a:pt x="3158" y="4393"/>
                  </a:cubicBezTo>
                  <a:cubicBezTo>
                    <a:pt x="3089" y="4380"/>
                    <a:pt x="2978" y="4367"/>
                    <a:pt x="2910" y="4284"/>
                  </a:cubicBezTo>
                  <a:cubicBezTo>
                    <a:pt x="2841" y="4215"/>
                    <a:pt x="2773" y="4119"/>
                    <a:pt x="2773" y="4009"/>
                  </a:cubicBezTo>
                  <a:cubicBezTo>
                    <a:pt x="2759" y="3913"/>
                    <a:pt x="2800" y="3790"/>
                    <a:pt x="2896" y="3693"/>
                  </a:cubicBezTo>
                  <a:cubicBezTo>
                    <a:pt x="2993" y="3584"/>
                    <a:pt x="3130" y="3543"/>
                    <a:pt x="3226" y="3556"/>
                  </a:cubicBezTo>
                  <a:cubicBezTo>
                    <a:pt x="3336" y="3556"/>
                    <a:pt x="3432" y="3625"/>
                    <a:pt x="3501" y="3693"/>
                  </a:cubicBezTo>
                  <a:cubicBezTo>
                    <a:pt x="3569" y="3762"/>
                    <a:pt x="3596" y="3858"/>
                    <a:pt x="3610" y="3927"/>
                  </a:cubicBezTo>
                  <a:cubicBezTo>
                    <a:pt x="3624" y="4009"/>
                    <a:pt x="3624" y="4023"/>
                    <a:pt x="3624" y="4023"/>
                  </a:cubicBezTo>
                  <a:cubicBezTo>
                    <a:pt x="3678" y="4078"/>
                    <a:pt x="3678" y="4078"/>
                    <a:pt x="3678" y="4078"/>
                  </a:cubicBezTo>
                  <a:cubicBezTo>
                    <a:pt x="4502" y="2979"/>
                    <a:pt x="4502" y="2979"/>
                    <a:pt x="4502" y="2979"/>
                  </a:cubicBezTo>
                  <a:cubicBezTo>
                    <a:pt x="3720" y="2074"/>
                    <a:pt x="2828" y="1058"/>
                    <a:pt x="1949" y="0"/>
                  </a:cubicBezTo>
                  <a:lnTo>
                    <a:pt x="1167" y="101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50" name="Freeform 9"/>
            <p:cNvSpPr>
              <a:spLocks noChangeArrowheads="1"/>
            </p:cNvSpPr>
            <p:nvPr/>
          </p:nvSpPr>
          <p:spPr bwMode="auto">
            <a:xfrm>
              <a:off x="5650029" y="7572376"/>
              <a:ext cx="2092310" cy="3000375"/>
            </a:xfrm>
            <a:custGeom>
              <a:avLst/>
              <a:gdLst>
                <a:gd name="T0" fmla="*/ 0 w 3487"/>
                <a:gd name="T1" fmla="*/ 2114 h 4999"/>
                <a:gd name="T2" fmla="*/ 0 w 3487"/>
                <a:gd name="T3" fmla="*/ 2114 h 4999"/>
                <a:gd name="T4" fmla="*/ 700 w 3487"/>
                <a:gd name="T5" fmla="*/ 3267 h 4999"/>
                <a:gd name="T6" fmla="*/ 700 w 3487"/>
                <a:gd name="T7" fmla="*/ 3158 h 4999"/>
                <a:gd name="T8" fmla="*/ 782 w 3487"/>
                <a:gd name="T9" fmla="*/ 2883 h 4999"/>
                <a:gd name="T10" fmla="*/ 1015 w 3487"/>
                <a:gd name="T11" fmla="*/ 2719 h 4999"/>
                <a:gd name="T12" fmla="*/ 1359 w 3487"/>
                <a:gd name="T13" fmla="*/ 2801 h 4999"/>
                <a:gd name="T14" fmla="*/ 1550 w 3487"/>
                <a:gd name="T15" fmla="*/ 3116 h 4999"/>
                <a:gd name="T16" fmla="*/ 1441 w 3487"/>
                <a:gd name="T17" fmla="*/ 3391 h 4999"/>
                <a:gd name="T18" fmla="*/ 1221 w 3487"/>
                <a:gd name="T19" fmla="*/ 3542 h 4999"/>
                <a:gd name="T20" fmla="*/ 1125 w 3487"/>
                <a:gd name="T21" fmla="*/ 3569 h 4999"/>
                <a:gd name="T22" fmla="*/ 988 w 3487"/>
                <a:gd name="T23" fmla="*/ 3748 h 4999"/>
                <a:gd name="T24" fmla="*/ 1770 w 3487"/>
                <a:gd name="T25" fmla="*/ 4998 h 4999"/>
                <a:gd name="T26" fmla="*/ 3486 w 3487"/>
                <a:gd name="T27" fmla="*/ 2636 h 4999"/>
                <a:gd name="T28" fmla="*/ 1579 w 3487"/>
                <a:gd name="T29" fmla="*/ 0 h 4999"/>
                <a:gd name="T30" fmla="*/ 0 w 3487"/>
                <a:gd name="T31" fmla="*/ 2114 h 4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87" h="4999">
                  <a:moveTo>
                    <a:pt x="0" y="2114"/>
                  </a:moveTo>
                  <a:lnTo>
                    <a:pt x="0" y="2114"/>
                  </a:lnTo>
                  <a:cubicBezTo>
                    <a:pt x="700" y="3267"/>
                    <a:pt x="700" y="3267"/>
                    <a:pt x="700" y="3267"/>
                  </a:cubicBezTo>
                  <a:cubicBezTo>
                    <a:pt x="713" y="3254"/>
                    <a:pt x="700" y="3226"/>
                    <a:pt x="700" y="3158"/>
                  </a:cubicBezTo>
                  <a:cubicBezTo>
                    <a:pt x="700" y="3089"/>
                    <a:pt x="713" y="2979"/>
                    <a:pt x="782" y="2883"/>
                  </a:cubicBezTo>
                  <a:cubicBezTo>
                    <a:pt x="837" y="2814"/>
                    <a:pt x="919" y="2746"/>
                    <a:pt x="1015" y="2719"/>
                  </a:cubicBezTo>
                  <a:cubicBezTo>
                    <a:pt x="1125" y="2691"/>
                    <a:pt x="1249" y="2719"/>
                    <a:pt x="1359" y="2801"/>
                  </a:cubicBezTo>
                  <a:cubicBezTo>
                    <a:pt x="1482" y="2883"/>
                    <a:pt x="1537" y="3007"/>
                    <a:pt x="1550" y="3116"/>
                  </a:cubicBezTo>
                  <a:cubicBezTo>
                    <a:pt x="1550" y="3226"/>
                    <a:pt x="1496" y="3322"/>
                    <a:pt x="1441" y="3391"/>
                  </a:cubicBezTo>
                  <a:cubicBezTo>
                    <a:pt x="1373" y="3487"/>
                    <a:pt x="1290" y="3515"/>
                    <a:pt x="1221" y="3542"/>
                  </a:cubicBezTo>
                  <a:cubicBezTo>
                    <a:pt x="1139" y="3556"/>
                    <a:pt x="1139" y="3556"/>
                    <a:pt x="1125" y="3569"/>
                  </a:cubicBezTo>
                  <a:cubicBezTo>
                    <a:pt x="988" y="3748"/>
                    <a:pt x="988" y="3748"/>
                    <a:pt x="988" y="3748"/>
                  </a:cubicBezTo>
                  <a:cubicBezTo>
                    <a:pt x="1770" y="4998"/>
                    <a:pt x="1770" y="4998"/>
                    <a:pt x="1770" y="4998"/>
                  </a:cubicBezTo>
                  <a:cubicBezTo>
                    <a:pt x="2333" y="4201"/>
                    <a:pt x="2923" y="3391"/>
                    <a:pt x="3486" y="2636"/>
                  </a:cubicBezTo>
                  <a:cubicBezTo>
                    <a:pt x="1579" y="0"/>
                    <a:pt x="1579" y="0"/>
                    <a:pt x="1579" y="0"/>
                  </a:cubicBezTo>
                  <a:cubicBezTo>
                    <a:pt x="1015" y="755"/>
                    <a:pt x="480" y="1469"/>
                    <a:pt x="0" y="211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51" name="Freeform 10"/>
            <p:cNvSpPr>
              <a:spLocks noChangeArrowheads="1"/>
            </p:cNvSpPr>
            <p:nvPr/>
          </p:nvSpPr>
          <p:spPr bwMode="auto">
            <a:xfrm>
              <a:off x="4306295" y="8979959"/>
              <a:ext cx="2306566" cy="3804708"/>
            </a:xfrm>
            <a:custGeom>
              <a:avLst/>
              <a:gdLst>
                <a:gd name="T0" fmla="*/ 3226 w 3845"/>
                <a:gd name="T1" fmla="*/ 1125 h 6343"/>
                <a:gd name="T2" fmla="*/ 3226 w 3845"/>
                <a:gd name="T3" fmla="*/ 1125 h 6343"/>
                <a:gd name="T4" fmla="*/ 3405 w 3845"/>
                <a:gd name="T5" fmla="*/ 1030 h 6343"/>
                <a:gd name="T6" fmla="*/ 3542 w 3845"/>
                <a:gd name="T7" fmla="*/ 947 h 6343"/>
                <a:gd name="T8" fmla="*/ 3624 w 3845"/>
                <a:gd name="T9" fmla="*/ 768 h 6343"/>
                <a:gd name="T10" fmla="*/ 3500 w 3845"/>
                <a:gd name="T11" fmla="*/ 590 h 6343"/>
                <a:gd name="T12" fmla="*/ 3294 w 3845"/>
                <a:gd name="T13" fmla="*/ 535 h 6343"/>
                <a:gd name="T14" fmla="*/ 3144 w 3845"/>
                <a:gd name="T15" fmla="*/ 645 h 6343"/>
                <a:gd name="T16" fmla="*/ 3103 w 3845"/>
                <a:gd name="T17" fmla="*/ 810 h 6343"/>
                <a:gd name="T18" fmla="*/ 3075 w 3845"/>
                <a:gd name="T19" fmla="*/ 1016 h 6343"/>
                <a:gd name="T20" fmla="*/ 3075 w 3845"/>
                <a:gd name="T21" fmla="*/ 1016 h 6343"/>
                <a:gd name="T22" fmla="*/ 2855 w 3845"/>
                <a:gd name="T23" fmla="*/ 1290 h 6343"/>
                <a:gd name="T24" fmla="*/ 2059 w 3845"/>
                <a:gd name="T25" fmla="*/ 0 h 6343"/>
                <a:gd name="T26" fmla="*/ 0 w 3845"/>
                <a:gd name="T27" fmla="*/ 2704 h 6343"/>
                <a:gd name="T28" fmla="*/ 1427 w 3845"/>
                <a:gd name="T29" fmla="*/ 6342 h 6343"/>
                <a:gd name="T30" fmla="*/ 3844 w 3845"/>
                <a:gd name="T31" fmla="*/ 2883 h 6343"/>
                <a:gd name="T32" fmla="*/ 2965 w 3845"/>
                <a:gd name="T33" fmla="*/ 1468 h 6343"/>
                <a:gd name="T34" fmla="*/ 3226 w 3845"/>
                <a:gd name="T35" fmla="*/ 1125 h 6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45" h="6343">
                  <a:moveTo>
                    <a:pt x="3226" y="1125"/>
                  </a:moveTo>
                  <a:lnTo>
                    <a:pt x="3226" y="1125"/>
                  </a:lnTo>
                  <a:cubicBezTo>
                    <a:pt x="3281" y="1057"/>
                    <a:pt x="3349" y="1043"/>
                    <a:pt x="3405" y="1030"/>
                  </a:cubicBezTo>
                  <a:cubicBezTo>
                    <a:pt x="3459" y="1016"/>
                    <a:pt x="3514" y="1002"/>
                    <a:pt x="3542" y="947"/>
                  </a:cubicBezTo>
                  <a:cubicBezTo>
                    <a:pt x="3597" y="892"/>
                    <a:pt x="3624" y="823"/>
                    <a:pt x="3624" y="768"/>
                  </a:cubicBezTo>
                  <a:cubicBezTo>
                    <a:pt x="3611" y="713"/>
                    <a:pt x="3597" y="659"/>
                    <a:pt x="3500" y="590"/>
                  </a:cubicBezTo>
                  <a:cubicBezTo>
                    <a:pt x="3418" y="521"/>
                    <a:pt x="3349" y="521"/>
                    <a:pt x="3294" y="535"/>
                  </a:cubicBezTo>
                  <a:cubicBezTo>
                    <a:pt x="3240" y="549"/>
                    <a:pt x="3185" y="590"/>
                    <a:pt x="3144" y="645"/>
                  </a:cubicBezTo>
                  <a:cubicBezTo>
                    <a:pt x="3116" y="686"/>
                    <a:pt x="3103" y="741"/>
                    <a:pt x="3103" y="810"/>
                  </a:cubicBezTo>
                  <a:cubicBezTo>
                    <a:pt x="3103" y="865"/>
                    <a:pt x="3116" y="933"/>
                    <a:pt x="3075" y="1016"/>
                  </a:cubicBezTo>
                  <a:lnTo>
                    <a:pt x="3075" y="1016"/>
                  </a:lnTo>
                  <a:cubicBezTo>
                    <a:pt x="2855" y="1290"/>
                    <a:pt x="2855" y="1290"/>
                    <a:pt x="2855" y="1290"/>
                  </a:cubicBezTo>
                  <a:cubicBezTo>
                    <a:pt x="2059" y="0"/>
                    <a:pt x="2059" y="0"/>
                    <a:pt x="2059" y="0"/>
                  </a:cubicBezTo>
                  <a:cubicBezTo>
                    <a:pt x="865" y="1592"/>
                    <a:pt x="0" y="2704"/>
                    <a:pt x="0" y="2704"/>
                  </a:cubicBezTo>
                  <a:cubicBezTo>
                    <a:pt x="1427" y="6342"/>
                    <a:pt x="1427" y="6342"/>
                    <a:pt x="1427" y="6342"/>
                  </a:cubicBezTo>
                  <a:cubicBezTo>
                    <a:pt x="1427" y="6342"/>
                    <a:pt x="2526" y="4722"/>
                    <a:pt x="3844" y="2883"/>
                  </a:cubicBezTo>
                  <a:cubicBezTo>
                    <a:pt x="2965" y="1468"/>
                    <a:pt x="2965" y="1468"/>
                    <a:pt x="2965" y="1468"/>
                  </a:cubicBezTo>
                  <a:lnTo>
                    <a:pt x="3226" y="112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52" name="Freeform 11"/>
            <p:cNvSpPr>
              <a:spLocks noChangeArrowheads="1"/>
            </p:cNvSpPr>
            <p:nvPr/>
          </p:nvSpPr>
          <p:spPr bwMode="auto">
            <a:xfrm>
              <a:off x="9305619" y="9128125"/>
              <a:ext cx="2282760" cy="3675063"/>
            </a:xfrm>
            <a:custGeom>
              <a:avLst/>
              <a:gdLst>
                <a:gd name="T0" fmla="*/ 1126 w 3804"/>
                <a:gd name="T1" fmla="*/ 1221 h 6123"/>
                <a:gd name="T2" fmla="*/ 1126 w 3804"/>
                <a:gd name="T3" fmla="*/ 1221 h 6123"/>
                <a:gd name="T4" fmla="*/ 866 w 3804"/>
                <a:gd name="T5" fmla="*/ 974 h 6123"/>
                <a:gd name="T6" fmla="*/ 811 w 3804"/>
                <a:gd name="T7" fmla="*/ 783 h 6123"/>
                <a:gd name="T8" fmla="*/ 742 w 3804"/>
                <a:gd name="T9" fmla="*/ 631 h 6123"/>
                <a:gd name="T10" fmla="*/ 577 w 3804"/>
                <a:gd name="T11" fmla="*/ 536 h 6123"/>
                <a:gd name="T12" fmla="*/ 385 w 3804"/>
                <a:gd name="T13" fmla="*/ 631 h 6123"/>
                <a:gd name="T14" fmla="*/ 289 w 3804"/>
                <a:gd name="T15" fmla="*/ 824 h 6123"/>
                <a:gd name="T16" fmla="*/ 385 w 3804"/>
                <a:gd name="T17" fmla="*/ 989 h 6123"/>
                <a:gd name="T18" fmla="*/ 536 w 3804"/>
                <a:gd name="T19" fmla="*/ 1057 h 6123"/>
                <a:gd name="T20" fmla="*/ 742 w 3804"/>
                <a:gd name="T21" fmla="*/ 1112 h 6123"/>
                <a:gd name="T22" fmla="*/ 742 w 3804"/>
                <a:gd name="T23" fmla="*/ 1112 h 6123"/>
                <a:gd name="T24" fmla="*/ 1017 w 3804"/>
                <a:gd name="T25" fmla="*/ 1373 h 6123"/>
                <a:gd name="T26" fmla="*/ 0 w 3804"/>
                <a:gd name="T27" fmla="*/ 2718 h 6123"/>
                <a:gd name="T28" fmla="*/ 3048 w 3804"/>
                <a:gd name="T29" fmla="*/ 6122 h 6123"/>
                <a:gd name="T30" fmla="*/ 3803 w 3804"/>
                <a:gd name="T31" fmla="*/ 2168 h 6123"/>
                <a:gd name="T32" fmla="*/ 2046 w 3804"/>
                <a:gd name="T33" fmla="*/ 0 h 6123"/>
                <a:gd name="T34" fmla="*/ 1126 w 3804"/>
                <a:gd name="T35" fmla="*/ 1221 h 6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04" h="6123">
                  <a:moveTo>
                    <a:pt x="1126" y="1221"/>
                  </a:moveTo>
                  <a:lnTo>
                    <a:pt x="1126" y="1221"/>
                  </a:lnTo>
                  <a:cubicBezTo>
                    <a:pt x="866" y="974"/>
                    <a:pt x="866" y="974"/>
                    <a:pt x="866" y="974"/>
                  </a:cubicBezTo>
                  <a:cubicBezTo>
                    <a:pt x="811" y="920"/>
                    <a:pt x="811" y="837"/>
                    <a:pt x="811" y="783"/>
                  </a:cubicBezTo>
                  <a:cubicBezTo>
                    <a:pt x="797" y="727"/>
                    <a:pt x="783" y="672"/>
                    <a:pt x="742" y="631"/>
                  </a:cubicBezTo>
                  <a:cubicBezTo>
                    <a:pt x="687" y="576"/>
                    <a:pt x="632" y="549"/>
                    <a:pt x="577" y="536"/>
                  </a:cubicBezTo>
                  <a:cubicBezTo>
                    <a:pt x="523" y="536"/>
                    <a:pt x="454" y="549"/>
                    <a:pt x="385" y="631"/>
                  </a:cubicBezTo>
                  <a:cubicBezTo>
                    <a:pt x="303" y="700"/>
                    <a:pt x="289" y="769"/>
                    <a:pt x="289" y="824"/>
                  </a:cubicBezTo>
                  <a:cubicBezTo>
                    <a:pt x="303" y="878"/>
                    <a:pt x="330" y="933"/>
                    <a:pt x="385" y="989"/>
                  </a:cubicBezTo>
                  <a:cubicBezTo>
                    <a:pt x="426" y="1029"/>
                    <a:pt x="481" y="1043"/>
                    <a:pt x="536" y="1057"/>
                  </a:cubicBezTo>
                  <a:cubicBezTo>
                    <a:pt x="605" y="1057"/>
                    <a:pt x="673" y="1057"/>
                    <a:pt x="742" y="1112"/>
                  </a:cubicBezTo>
                  <a:lnTo>
                    <a:pt x="742" y="1112"/>
                  </a:lnTo>
                  <a:cubicBezTo>
                    <a:pt x="1017" y="1373"/>
                    <a:pt x="1017" y="1373"/>
                    <a:pt x="1017" y="1373"/>
                  </a:cubicBezTo>
                  <a:cubicBezTo>
                    <a:pt x="0" y="2718"/>
                    <a:pt x="0" y="2718"/>
                    <a:pt x="0" y="2718"/>
                  </a:cubicBezTo>
                  <a:cubicBezTo>
                    <a:pt x="975" y="3885"/>
                    <a:pt x="1991" y="5011"/>
                    <a:pt x="3048" y="6122"/>
                  </a:cubicBezTo>
                  <a:cubicBezTo>
                    <a:pt x="3803" y="2168"/>
                    <a:pt x="3803" y="2168"/>
                    <a:pt x="3803" y="2168"/>
                  </a:cubicBezTo>
                  <a:cubicBezTo>
                    <a:pt x="3474" y="1674"/>
                    <a:pt x="2828" y="906"/>
                    <a:pt x="2046" y="0"/>
                  </a:cubicBezTo>
                  <a:lnTo>
                    <a:pt x="1126" y="122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53" name="Freeform 12"/>
            <p:cNvSpPr>
              <a:spLocks noChangeArrowheads="1"/>
            </p:cNvSpPr>
            <p:nvPr/>
          </p:nvSpPr>
          <p:spPr bwMode="auto">
            <a:xfrm>
              <a:off x="11667732" y="9466793"/>
              <a:ext cx="50257" cy="7938"/>
            </a:xfrm>
            <a:custGeom>
              <a:avLst/>
              <a:gdLst>
                <a:gd name="T0" fmla="*/ 0 w 83"/>
                <a:gd name="T1" fmla="*/ 13 h 14"/>
                <a:gd name="T2" fmla="*/ 0 w 83"/>
                <a:gd name="T3" fmla="*/ 13 h 14"/>
              </a:gdLst>
              <a:ahLst/>
              <a:cxnLst>
                <a:cxn ang="0">
                  <a:pos x="T0" y="T1"/>
                </a:cxn>
                <a:cxn ang="0">
                  <a:pos x="T2" y="T3"/>
                </a:cxn>
              </a:cxnLst>
              <a:rect l="0" t="0" r="r" b="b"/>
              <a:pathLst>
                <a:path w="83" h="14">
                  <a:moveTo>
                    <a:pt x="0" y="13"/>
                  </a:moveTo>
                  <a:cubicBezTo>
                    <a:pt x="0" y="13"/>
                    <a:pt x="82" y="0"/>
                    <a:pt x="0" y="1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grpSp>
    </p:spTree>
    <p:extLst>
      <p:ext uri="{BB962C8B-B14F-4D97-AF65-F5344CB8AC3E}">
        <p14:creationId xmlns:p14="http://schemas.microsoft.com/office/powerpoint/2010/main" val="2222940959"/>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1000"/>
                                        <p:tgtEl>
                                          <p:spTgt spid="105"/>
                                        </p:tgtEl>
                                      </p:cBhvr>
                                    </p:animEffect>
                                    <p:anim calcmode="lin" valueType="num">
                                      <p:cBhvr>
                                        <p:cTn id="8" dur="1000" fill="hold"/>
                                        <p:tgtEl>
                                          <p:spTgt spid="105"/>
                                        </p:tgtEl>
                                        <p:attrNameLst>
                                          <p:attrName>ppt_x</p:attrName>
                                        </p:attrNameLst>
                                      </p:cBhvr>
                                      <p:tavLst>
                                        <p:tav tm="0">
                                          <p:val>
                                            <p:strVal val="#ppt_x"/>
                                          </p:val>
                                        </p:tav>
                                        <p:tav tm="100000">
                                          <p:val>
                                            <p:strVal val="#ppt_x"/>
                                          </p:val>
                                        </p:tav>
                                      </p:tavLst>
                                    </p:anim>
                                    <p:anim calcmode="lin" valueType="num">
                                      <p:cBhvr>
                                        <p:cTn id="9" dur="1000" fill="hold"/>
                                        <p:tgtEl>
                                          <p:spTgt spid="10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p:cTn id="13" dur="500" fill="hold"/>
                                        <p:tgtEl>
                                          <p:spTgt spid="39"/>
                                        </p:tgtEl>
                                        <p:attrNameLst>
                                          <p:attrName>ppt_w</p:attrName>
                                        </p:attrNameLst>
                                      </p:cBhvr>
                                      <p:tavLst>
                                        <p:tav tm="0">
                                          <p:val>
                                            <p:fltVal val="0"/>
                                          </p:val>
                                        </p:tav>
                                        <p:tav tm="100000">
                                          <p:val>
                                            <p:strVal val="#ppt_w"/>
                                          </p:val>
                                        </p:tav>
                                      </p:tavLst>
                                    </p:anim>
                                    <p:anim calcmode="lin" valueType="num">
                                      <p:cBhvr>
                                        <p:cTn id="14" dur="500" fill="hold"/>
                                        <p:tgtEl>
                                          <p:spTgt spid="39"/>
                                        </p:tgtEl>
                                        <p:attrNameLst>
                                          <p:attrName>ppt_h</p:attrName>
                                        </p:attrNameLst>
                                      </p:cBhvr>
                                      <p:tavLst>
                                        <p:tav tm="0">
                                          <p:val>
                                            <p:fltVal val="0"/>
                                          </p:val>
                                        </p:tav>
                                        <p:tav tm="100000">
                                          <p:val>
                                            <p:strVal val="#ppt_h"/>
                                          </p:val>
                                        </p:tav>
                                      </p:tavLst>
                                    </p:anim>
                                    <p:animEffect transition="in" filter="fade">
                                      <p:cBhvr>
                                        <p:cTn id="15" dur="500"/>
                                        <p:tgtEl>
                                          <p:spTgt spid="3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52118" y="3210476"/>
            <a:ext cx="20647996" cy="8891876"/>
          </a:xfrm>
          <a:prstGeom prst="rect">
            <a:avLst/>
          </a:prstGeom>
          <a:noFill/>
        </p:spPr>
        <p:txBody>
          <a:bodyPr wrap="square" lIns="243785" tIns="121892" rIns="383913" bIns="95979" numCol="1" spcCol="959784">
            <a:noAutofit/>
          </a:bodyPr>
          <a:lstStyle/>
          <a:p>
            <a:pPr algn="just">
              <a:lnSpc>
                <a:spcPct val="120000"/>
              </a:lnSpc>
              <a:defRPr/>
            </a:pPr>
            <a:r>
              <a:rPr lang="en-US" sz="2800" b="1" dirty="0">
                <a:latin typeface="Lato Regular"/>
                <a:cs typeface="Lato Regular"/>
              </a:rPr>
              <a:t>Lorem ipsum dolor </a:t>
            </a:r>
            <a:r>
              <a:rPr lang="en-US" sz="2800" dirty="0">
                <a:latin typeface="Lato Light"/>
                <a:cs typeface="Lato Light"/>
              </a:rPr>
              <a:t>sit amet, consectetur adipiscing elit. Sed finibus tellus varius massa sagittis scelerisque. Etiam eu imperdiet felis. In hac habitasse platea dictumst. Ut bibendum venenatis lectus ac tempus. Aenean ac viverra neque. Maecenas ullamcorper turpis sed tellus vestibulum </a:t>
            </a:r>
            <a:r>
              <a:rPr lang="en-US" sz="2800" dirty="0" smtClean="0">
                <a:latin typeface="Lato Light"/>
                <a:cs typeface="Lato Light"/>
              </a:rPr>
              <a:t>bibendum quam </a:t>
            </a:r>
            <a:r>
              <a:rPr lang="en-US" sz="2800" dirty="0">
                <a:latin typeface="Lato Light"/>
                <a:cs typeface="Lato Light"/>
              </a:rPr>
              <a:t>dictum venenatis ut ac diam. Aliquam interdum gravida molestie. Nulla tincidunt, elit sed placerat hendrerit, diam massa porttitor dolor, ac volutpat ante lacus sed quam. </a:t>
            </a:r>
            <a:endParaRPr lang="en-US" sz="2800" dirty="0" smtClean="0">
              <a:latin typeface="Lato Light"/>
              <a:cs typeface="Lato Light"/>
            </a:endParaRPr>
          </a:p>
          <a:p>
            <a:pPr algn="just">
              <a:lnSpc>
                <a:spcPct val="120000"/>
              </a:lnSpc>
              <a:defRPr/>
            </a:pPr>
            <a:endParaRPr lang="en-US" sz="2800" dirty="0">
              <a:latin typeface="Lato Light"/>
              <a:cs typeface="Lato Light"/>
            </a:endParaRPr>
          </a:p>
          <a:p>
            <a:pPr algn="just">
              <a:lnSpc>
                <a:spcPct val="120000"/>
              </a:lnSpc>
              <a:defRPr/>
            </a:pPr>
            <a:r>
              <a:rPr lang="en-US" sz="2800" b="1" dirty="0" smtClean="0">
                <a:latin typeface="Lato Regular"/>
                <a:cs typeface="Lato Regular"/>
              </a:rPr>
              <a:t>Aliquam </a:t>
            </a:r>
            <a:r>
              <a:rPr lang="en-US" sz="2800" b="1" dirty="0">
                <a:latin typeface="Lato Regular"/>
                <a:cs typeface="Lato Regular"/>
              </a:rPr>
              <a:t>et ante </a:t>
            </a:r>
            <a:r>
              <a:rPr lang="en-US" sz="2800" b="1" dirty="0" smtClean="0">
                <a:latin typeface="Lato Regular"/>
                <a:cs typeface="Lato Regular"/>
              </a:rPr>
              <a:t>nunc </a:t>
            </a:r>
            <a:r>
              <a:rPr lang="en-US" sz="2800" dirty="0" err="1" smtClean="0">
                <a:latin typeface="Lato Light"/>
                <a:cs typeface="Lato Light"/>
              </a:rPr>
              <a:t>fusce</a:t>
            </a:r>
            <a:r>
              <a:rPr lang="en-US" sz="2800" dirty="0" smtClean="0">
                <a:latin typeface="Lato Light"/>
                <a:cs typeface="Lato Light"/>
              </a:rPr>
              <a:t> </a:t>
            </a:r>
            <a:r>
              <a:rPr lang="en-US" sz="2800" dirty="0">
                <a:latin typeface="Lato Light"/>
                <a:cs typeface="Lato Light"/>
              </a:rPr>
              <a:t>tincidunt eget ligula vitae hendrerit. Phasellus id ligula ut enim elementum bibendum eget eget magna. Fusce in magna diam. Cras dictum suscipit mauris, convallis vehicula ex dapibus id. Aliquam neque mauris, faucibus eget vulputate a, viverra et diam. Maecenas facilisis facilisis odio id varius. Etiam congue egestas orci at bibendum. </a:t>
            </a:r>
          </a:p>
          <a:p>
            <a:pPr algn="just">
              <a:lnSpc>
                <a:spcPct val="120000"/>
              </a:lnSpc>
              <a:defRPr/>
            </a:pPr>
            <a:r>
              <a:rPr lang="en-US" sz="2800" dirty="0" smtClean="0">
                <a:latin typeface="Lato Light"/>
                <a:cs typeface="Lato Light"/>
              </a:rPr>
              <a:t>Donec </a:t>
            </a:r>
            <a:r>
              <a:rPr lang="en-US" sz="2800" dirty="0">
                <a:latin typeface="Lato Light"/>
                <a:cs typeface="Lato Light"/>
              </a:rPr>
              <a:t>eget viverra nisi, non luctus arcu. Sed ipsum leo, volutpat id convallis vitae, mollis ac dui. Cum sociis natoque penatibus et magnis dis parturient montes, nascetur ridiculus mus. Nulla luctus dapibus metus nec mollis. Etiam lacus nulla, bibendum egestas suscipit ut, sollicitudin eu massa. Phasellus semper quam justo, vel aliquam magna lobortis at. </a:t>
            </a:r>
            <a:endParaRPr lang="en-US" sz="2800" dirty="0" smtClean="0">
              <a:latin typeface="Lato Light"/>
              <a:cs typeface="Lato Light"/>
            </a:endParaRPr>
          </a:p>
          <a:p>
            <a:pPr algn="just">
              <a:lnSpc>
                <a:spcPct val="120000"/>
              </a:lnSpc>
              <a:defRPr/>
            </a:pPr>
            <a:endParaRPr lang="en-US" sz="2800" dirty="0">
              <a:latin typeface="Lato Light"/>
              <a:cs typeface="Lato Light"/>
            </a:endParaRPr>
          </a:p>
          <a:p>
            <a:pPr algn="just">
              <a:lnSpc>
                <a:spcPct val="120000"/>
              </a:lnSpc>
              <a:defRPr/>
            </a:pPr>
            <a:r>
              <a:rPr lang="en-US" sz="2800" dirty="0" smtClean="0">
                <a:latin typeface="Lato Light"/>
                <a:cs typeface="Lato Light"/>
              </a:rPr>
              <a:t>Donec </a:t>
            </a:r>
            <a:r>
              <a:rPr lang="en-US" sz="2800" dirty="0">
                <a:latin typeface="Lato Light"/>
                <a:cs typeface="Lato Light"/>
              </a:rPr>
              <a:t>vitae dolor sed urna laoreet consectetur et a odio. Cras vestibulum diam id risus convallis maximus. Lorem ipsum dolor sit amet, consectetur adipiscing elit. </a:t>
            </a:r>
            <a:endParaRPr lang="en-US" sz="2800" dirty="0" smtClean="0">
              <a:latin typeface="Lato Light"/>
              <a:cs typeface="Lato Light"/>
            </a:endParaRPr>
          </a:p>
          <a:p>
            <a:pPr algn="just">
              <a:lnSpc>
                <a:spcPct val="120000"/>
              </a:lnSpc>
              <a:defRPr/>
            </a:pPr>
            <a:endParaRPr lang="en-US" sz="2800" dirty="0">
              <a:latin typeface="Lato Light"/>
              <a:cs typeface="Lato Light"/>
            </a:endParaRPr>
          </a:p>
          <a:p>
            <a:pPr algn="just">
              <a:lnSpc>
                <a:spcPct val="120000"/>
              </a:lnSpc>
              <a:defRPr/>
            </a:pPr>
            <a:r>
              <a:rPr lang="en-US" sz="2800" dirty="0">
                <a:cs typeface="Lato Light"/>
              </a:rPr>
              <a:t>Fusce tincidunt eget ligula vitae hendrerit. Phasellus id ligula ut enim elementum bibendum eget eget magna. Fusce in magna diam. </a:t>
            </a:r>
            <a:endParaRPr lang="en-US" sz="2800" dirty="0">
              <a:latin typeface="Lato Light"/>
              <a:cs typeface="Lato Light"/>
            </a:endParaRPr>
          </a:p>
        </p:txBody>
      </p:sp>
      <p:grpSp>
        <p:nvGrpSpPr>
          <p:cNvPr id="7" name="Group 6"/>
          <p:cNvGrpSpPr/>
          <p:nvPr/>
        </p:nvGrpSpPr>
        <p:grpSpPr>
          <a:xfrm>
            <a:off x="6008975" y="483017"/>
            <a:ext cx="12359700" cy="2079087"/>
            <a:chOff x="5988388" y="483017"/>
            <a:chExt cx="12359700" cy="2079087"/>
          </a:xfrm>
        </p:grpSpPr>
        <p:sp>
          <p:nvSpPr>
            <p:cNvPr id="8" name="TextBox 7"/>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Text One Column</a:t>
              </a:r>
            </a:p>
          </p:txBody>
        </p:sp>
        <p:sp>
          <p:nvSpPr>
            <p:cNvPr id="9" name="Rectangle 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2509949227"/>
      </p:ext>
    </p:extLst>
  </p:cSld>
  <p:clrMapOvr>
    <a:masterClrMapping/>
  </p:clrMapOvr>
  <mc:AlternateContent xmlns:mc="http://schemas.openxmlformats.org/markup-compatibility/2006" xmlns:p14="http://schemas.microsoft.com/office/powerpoint/2010/main">
    <mc:Choice Requires="p14">
      <p:transition spd="slow" p14:dur="34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52118" y="3210476"/>
            <a:ext cx="20647996" cy="8891876"/>
          </a:xfrm>
          <a:prstGeom prst="rect">
            <a:avLst/>
          </a:prstGeom>
          <a:noFill/>
        </p:spPr>
        <p:txBody>
          <a:bodyPr wrap="square" lIns="243785" tIns="121892" rIns="383913" bIns="95979" numCol="2" spcCol="959784">
            <a:noAutofit/>
          </a:bodyPr>
          <a:lstStyle/>
          <a:p>
            <a:pPr algn="just">
              <a:lnSpc>
                <a:spcPct val="120000"/>
              </a:lnSpc>
              <a:defRPr/>
            </a:pPr>
            <a:r>
              <a:rPr lang="en-US" sz="2800" b="1" dirty="0">
                <a:latin typeface="Lato Regular"/>
                <a:cs typeface="Lato Regular"/>
              </a:rPr>
              <a:t>Lorem ipsum dolor </a:t>
            </a:r>
            <a:r>
              <a:rPr lang="en-US" sz="2800" dirty="0">
                <a:latin typeface="Lato Light"/>
                <a:cs typeface="Lato Light"/>
              </a:rPr>
              <a:t>sit amet, consectetur adipiscing elit. Sed finibus tellus varius massa sagittis scelerisque. Etiam eu imperdiet felis. In hac habitasse platea dictumst. Ut bibendum venenatis lectus ac tempus. Aenean ac viverra neque. Maecenas ullamcorper turpis sed tellus vestibulum bibendum. </a:t>
            </a:r>
          </a:p>
          <a:p>
            <a:pPr algn="just">
              <a:lnSpc>
                <a:spcPct val="120000"/>
              </a:lnSpc>
              <a:defRPr/>
            </a:pPr>
            <a:endParaRPr lang="en-US" sz="2800" dirty="0">
              <a:latin typeface="Lato Light"/>
              <a:cs typeface="Lato Light"/>
            </a:endParaRPr>
          </a:p>
          <a:p>
            <a:pPr algn="just">
              <a:lnSpc>
                <a:spcPct val="120000"/>
              </a:lnSpc>
              <a:defRPr/>
            </a:pPr>
            <a:r>
              <a:rPr lang="en-US" sz="2800" b="1" dirty="0" smtClean="0">
                <a:latin typeface="Lato Regular"/>
                <a:cs typeface="Lato Regular"/>
              </a:rPr>
              <a:t>Quisque </a:t>
            </a:r>
            <a:r>
              <a:rPr lang="en-US" sz="2800" b="1" dirty="0">
                <a:latin typeface="Lato Regular"/>
                <a:cs typeface="Lato Regular"/>
              </a:rPr>
              <a:t>sed ex nec </a:t>
            </a:r>
            <a:r>
              <a:rPr lang="en-US" sz="2800" dirty="0">
                <a:latin typeface="Lato Light"/>
                <a:cs typeface="Lato Light"/>
              </a:rPr>
              <a:t>quam dictum venenatis ut ac diam. Aliquam interdum gravida molestie. Nulla tincidunt, elit sed placerat hendrerit, diam massa porttitor dolor, ac volutpat ante lacus sed quam. Duis id finibus mi. </a:t>
            </a:r>
            <a:endParaRPr lang="en-US" sz="2800" dirty="0" smtClean="0">
              <a:latin typeface="Lato Light"/>
              <a:cs typeface="Lato Light"/>
            </a:endParaRPr>
          </a:p>
          <a:p>
            <a:pPr algn="just">
              <a:lnSpc>
                <a:spcPct val="120000"/>
              </a:lnSpc>
              <a:defRPr/>
            </a:pPr>
            <a:endParaRPr lang="en-US" sz="2800" dirty="0">
              <a:latin typeface="Lato Light"/>
              <a:cs typeface="Lato Light"/>
            </a:endParaRPr>
          </a:p>
          <a:p>
            <a:pPr algn="just">
              <a:lnSpc>
                <a:spcPct val="120000"/>
              </a:lnSpc>
              <a:defRPr/>
            </a:pPr>
            <a:r>
              <a:rPr lang="en-US" sz="2800" dirty="0" smtClean="0">
                <a:latin typeface="Lato Light"/>
                <a:cs typeface="Lato Light"/>
              </a:rPr>
              <a:t>Aliquam </a:t>
            </a:r>
            <a:r>
              <a:rPr lang="en-US" sz="2800" dirty="0">
                <a:latin typeface="Lato Light"/>
                <a:cs typeface="Lato Light"/>
              </a:rPr>
              <a:t>et ante nunc. Fusce tincidunt eget ligula vitae hendrerit. Phasellus id ligula ut enim elementum bibendum eget eget magna. Fusce in magna diam. Cras dictum suscipit mauris, convallis vehicula ex dapibus id. Aliquam neque mauris, faucibus eget vulputate a, viverra et diam. Maecenas facilisis facilisis odio id varius. Etiam congue egestas orci at bibendum. </a:t>
            </a:r>
          </a:p>
          <a:p>
            <a:pPr algn="just">
              <a:lnSpc>
                <a:spcPct val="120000"/>
              </a:lnSpc>
              <a:defRPr/>
            </a:pPr>
            <a:r>
              <a:rPr lang="en-US" sz="2800" dirty="0" smtClean="0">
                <a:latin typeface="Lato Light"/>
                <a:cs typeface="Lato Light"/>
              </a:rPr>
              <a:t>Donec </a:t>
            </a:r>
            <a:r>
              <a:rPr lang="en-US" sz="2800" dirty="0">
                <a:latin typeface="Lato Light"/>
                <a:cs typeface="Lato Light"/>
              </a:rPr>
              <a:t>eget viverra nisi, non luctus arcu. Sed ipsum leo, volutpat id convallis vitae, mollis ac dui. Cum sociis natoque penatibus et magnis dis parturient montes, nascetur ridiculus mus. Nulla luctus dapibus metus nec mollis. Etiam lacus nulla, bibendum egestas suscipit ut, sollicitudin eu massa. Phasellus semper quam justo, vel aliquam magna lobortis at. </a:t>
            </a:r>
            <a:endParaRPr lang="en-US" sz="2800" dirty="0" smtClean="0">
              <a:latin typeface="Lato Light"/>
              <a:cs typeface="Lato Light"/>
            </a:endParaRPr>
          </a:p>
          <a:p>
            <a:pPr algn="just">
              <a:lnSpc>
                <a:spcPct val="120000"/>
              </a:lnSpc>
              <a:defRPr/>
            </a:pPr>
            <a:endParaRPr lang="en-US" sz="2800" dirty="0">
              <a:latin typeface="Lato Light"/>
              <a:cs typeface="Lato Light"/>
            </a:endParaRPr>
          </a:p>
          <a:p>
            <a:pPr algn="just">
              <a:lnSpc>
                <a:spcPct val="120000"/>
              </a:lnSpc>
              <a:defRPr/>
            </a:pPr>
            <a:r>
              <a:rPr lang="en-US" sz="2800" dirty="0" smtClean="0">
                <a:latin typeface="Lato Light"/>
                <a:cs typeface="Lato Light"/>
              </a:rPr>
              <a:t>Donec </a:t>
            </a:r>
            <a:r>
              <a:rPr lang="en-US" sz="2800" dirty="0">
                <a:latin typeface="Lato Light"/>
                <a:cs typeface="Lato Light"/>
              </a:rPr>
              <a:t>vitae dolor sed urna laoreet consectetur et a odio. Cras vestibulum diam id risus convallis maximus. Lorem ipsum dolor sit amet, consectetur adipiscing elit. </a:t>
            </a:r>
            <a:endParaRPr lang="en-US" sz="2800" dirty="0" smtClean="0">
              <a:latin typeface="Lato Light"/>
              <a:cs typeface="Lato Light"/>
            </a:endParaRPr>
          </a:p>
          <a:p>
            <a:pPr algn="just">
              <a:lnSpc>
                <a:spcPct val="120000"/>
              </a:lnSpc>
              <a:defRPr/>
            </a:pPr>
            <a:endParaRPr lang="en-US" sz="2800" dirty="0">
              <a:latin typeface="Lato Light"/>
              <a:cs typeface="Lato Light"/>
            </a:endParaRPr>
          </a:p>
          <a:p>
            <a:pPr algn="just">
              <a:lnSpc>
                <a:spcPct val="120000"/>
              </a:lnSpc>
              <a:defRPr/>
            </a:pPr>
            <a:r>
              <a:rPr lang="en-US" sz="2800" dirty="0">
                <a:cs typeface="Lato Light"/>
              </a:rPr>
              <a:t>Fusce tincidunt eget ligula vitae hendrerit. Phasellus id ligula ut enim elementum bibendum eget eget magna. Fusce in magna diam. </a:t>
            </a:r>
            <a:endParaRPr lang="en-US" sz="2800" dirty="0">
              <a:latin typeface="Lato Light"/>
              <a:cs typeface="Lato Light"/>
            </a:endParaRPr>
          </a:p>
        </p:txBody>
      </p:sp>
      <p:grpSp>
        <p:nvGrpSpPr>
          <p:cNvPr id="7" name="Group 6"/>
          <p:cNvGrpSpPr/>
          <p:nvPr/>
        </p:nvGrpSpPr>
        <p:grpSpPr>
          <a:xfrm>
            <a:off x="6008975" y="483017"/>
            <a:ext cx="12359700" cy="2079087"/>
            <a:chOff x="5988388" y="483017"/>
            <a:chExt cx="12359700" cy="2079087"/>
          </a:xfrm>
        </p:grpSpPr>
        <p:sp>
          <p:nvSpPr>
            <p:cNvPr id="8" name="TextBox 7"/>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Text Two Columns</a:t>
              </a:r>
            </a:p>
          </p:txBody>
        </p:sp>
        <p:sp>
          <p:nvSpPr>
            <p:cNvPr id="9" name="Rectangle 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1891567955"/>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52118" y="3210476"/>
            <a:ext cx="20647996" cy="8891876"/>
          </a:xfrm>
          <a:prstGeom prst="rect">
            <a:avLst/>
          </a:prstGeom>
          <a:noFill/>
        </p:spPr>
        <p:txBody>
          <a:bodyPr wrap="square" lIns="243785" tIns="121892" rIns="383913" bIns="95979" numCol="3" spcCol="959784">
            <a:noAutofit/>
          </a:bodyPr>
          <a:lstStyle/>
          <a:p>
            <a:pPr algn="just">
              <a:lnSpc>
                <a:spcPct val="120000"/>
              </a:lnSpc>
              <a:defRPr/>
            </a:pPr>
            <a:r>
              <a:rPr lang="en-US" sz="2800" b="1" dirty="0">
                <a:latin typeface="Lato Regular"/>
                <a:cs typeface="Lato Regular"/>
              </a:rPr>
              <a:t>Lorem ipsum dolor </a:t>
            </a:r>
            <a:r>
              <a:rPr lang="en-US" sz="2800" dirty="0">
                <a:latin typeface="Lato Light"/>
                <a:cs typeface="Lato Light"/>
              </a:rPr>
              <a:t>sit amet, consectetur adipiscing elit. Sed finibus tellus varius massa sagittis scelerisque. Etiam eu imperdiet felis. In hac habitasse platea dictumst. Ut bibendum venenatis lectus ac tempus. Aenean ac viverra neque. Maecenas ullamcorper turpis sed tellus vestibulum bibendum. </a:t>
            </a:r>
          </a:p>
          <a:p>
            <a:pPr algn="just">
              <a:lnSpc>
                <a:spcPct val="120000"/>
              </a:lnSpc>
              <a:defRPr/>
            </a:pPr>
            <a:endParaRPr lang="en-US" sz="2800" dirty="0">
              <a:latin typeface="Lato Light"/>
              <a:cs typeface="Lato Light"/>
            </a:endParaRPr>
          </a:p>
          <a:p>
            <a:pPr algn="just">
              <a:lnSpc>
                <a:spcPct val="120000"/>
              </a:lnSpc>
              <a:defRPr/>
            </a:pPr>
            <a:r>
              <a:rPr lang="en-US" sz="2800" b="1" dirty="0" smtClean="0">
                <a:latin typeface="Lato Regular"/>
                <a:cs typeface="Lato Regular"/>
              </a:rPr>
              <a:t>Quisque </a:t>
            </a:r>
            <a:r>
              <a:rPr lang="en-US" sz="2800" b="1" dirty="0">
                <a:latin typeface="Lato Regular"/>
                <a:cs typeface="Lato Regular"/>
              </a:rPr>
              <a:t>sed ex nec </a:t>
            </a:r>
            <a:r>
              <a:rPr lang="en-US" sz="2800" dirty="0">
                <a:latin typeface="Lato Light"/>
                <a:cs typeface="Lato Light"/>
              </a:rPr>
              <a:t>quam dictum venenatis ut ac diam. Aliquam interdum gravida molestie. Nulla tincidunt, elit sed placerat hendrerit, diam massa porttitor dolor, ac volutpat ante lacus sed quam. Duis id finibus mi. </a:t>
            </a:r>
            <a:endParaRPr lang="en-US" sz="2800" dirty="0" smtClean="0">
              <a:latin typeface="Lato Light"/>
              <a:cs typeface="Lato Light"/>
            </a:endParaRPr>
          </a:p>
          <a:p>
            <a:pPr algn="just">
              <a:lnSpc>
                <a:spcPct val="120000"/>
              </a:lnSpc>
              <a:defRPr/>
            </a:pPr>
            <a:endParaRPr lang="en-US" sz="2800" dirty="0">
              <a:latin typeface="Lato Light"/>
              <a:cs typeface="Lato Light"/>
            </a:endParaRPr>
          </a:p>
          <a:p>
            <a:pPr algn="just">
              <a:lnSpc>
                <a:spcPct val="120000"/>
              </a:lnSpc>
              <a:defRPr/>
            </a:pPr>
            <a:r>
              <a:rPr lang="en-US" sz="2800" dirty="0" smtClean="0">
                <a:latin typeface="Lato Light"/>
                <a:cs typeface="Lato Light"/>
              </a:rPr>
              <a:t>Aliquam </a:t>
            </a:r>
            <a:r>
              <a:rPr lang="en-US" sz="2800" dirty="0">
                <a:latin typeface="Lato Light"/>
                <a:cs typeface="Lato Light"/>
              </a:rPr>
              <a:t>et ante nunc. Fusce tincidunt eget ligula vitae hendrerit. Phasellus id ligula ut enim elementum bibendum eget eget magna. Fusce in magna diam. Cras dictum suscipit mauris, convallis vehicula ex dapibus id. Aliquam neque mauris, faucibus eget vulputate a, viverra et diam. Maecenas facilisis facilisis odio id varius. Etiam congue egestas orci at bibendum. </a:t>
            </a:r>
          </a:p>
          <a:p>
            <a:pPr algn="just">
              <a:lnSpc>
                <a:spcPct val="120000"/>
              </a:lnSpc>
              <a:defRPr/>
            </a:pPr>
            <a:r>
              <a:rPr lang="en-US" sz="2800" dirty="0" smtClean="0">
                <a:latin typeface="Lato Light"/>
                <a:cs typeface="Lato Light"/>
              </a:rPr>
              <a:t>Donec </a:t>
            </a:r>
            <a:r>
              <a:rPr lang="en-US" sz="2800" dirty="0">
                <a:latin typeface="Lato Light"/>
                <a:cs typeface="Lato Light"/>
              </a:rPr>
              <a:t>eget viverra nisi, non luctus arcu. Sed ipsum leo, volutpat id convallis vitae, mollis ac dui. Cum sociis natoque penatibus et magnis dis parturient montes, nascetur ridiculus mus. Nulla luctus dapibus metus nec mollis. Etiam lacus nulla, bibendum egestas suscipit ut, sollicitudin eu massa. Phasellus semper quam justo, vel aliquam magna lobortis at. </a:t>
            </a:r>
            <a:endParaRPr lang="en-US" sz="2800" dirty="0" smtClean="0">
              <a:latin typeface="Lato Light"/>
              <a:cs typeface="Lato Light"/>
            </a:endParaRPr>
          </a:p>
          <a:p>
            <a:pPr algn="just">
              <a:lnSpc>
                <a:spcPct val="120000"/>
              </a:lnSpc>
              <a:defRPr/>
            </a:pPr>
            <a:endParaRPr lang="en-US" sz="2800" dirty="0">
              <a:latin typeface="Lato Light"/>
              <a:cs typeface="Lato Light"/>
            </a:endParaRPr>
          </a:p>
          <a:p>
            <a:pPr algn="just">
              <a:lnSpc>
                <a:spcPct val="120000"/>
              </a:lnSpc>
              <a:defRPr/>
            </a:pPr>
            <a:r>
              <a:rPr lang="en-US" sz="2800" dirty="0" smtClean="0">
                <a:latin typeface="Lato Light"/>
                <a:cs typeface="Lato Light"/>
              </a:rPr>
              <a:t>Donec </a:t>
            </a:r>
            <a:r>
              <a:rPr lang="en-US" sz="2800" dirty="0">
                <a:latin typeface="Lato Light"/>
                <a:cs typeface="Lato Light"/>
              </a:rPr>
              <a:t>vitae dolor sed urna laoreet consectetur et a odio. Cras vestibulum diam id risus convallis maximus. Lorem ipsum dolor sit amet, consectetur adipiscing elit. </a:t>
            </a:r>
            <a:endParaRPr lang="en-US" sz="2800" dirty="0" smtClean="0">
              <a:latin typeface="Lato Light"/>
              <a:cs typeface="Lato Light"/>
            </a:endParaRPr>
          </a:p>
          <a:p>
            <a:pPr algn="just">
              <a:lnSpc>
                <a:spcPct val="120000"/>
              </a:lnSpc>
              <a:defRPr/>
            </a:pPr>
            <a:endParaRPr lang="en-US" sz="2800" dirty="0">
              <a:latin typeface="Lato Light"/>
              <a:cs typeface="Lato Light"/>
            </a:endParaRPr>
          </a:p>
          <a:p>
            <a:pPr algn="just">
              <a:lnSpc>
                <a:spcPct val="120000"/>
              </a:lnSpc>
              <a:defRPr/>
            </a:pPr>
            <a:r>
              <a:rPr lang="en-US" sz="2800" dirty="0">
                <a:cs typeface="Lato Light"/>
              </a:rPr>
              <a:t>Fusce tincidunt eget ligula vitae hendrerit. Phasellus id ligula ut enim elementum bibendum eget eget magna. Fusce in magna diam. </a:t>
            </a:r>
            <a:endParaRPr lang="en-US" sz="2800" dirty="0">
              <a:latin typeface="Lato Light"/>
              <a:cs typeface="Lato Light"/>
            </a:endParaRPr>
          </a:p>
        </p:txBody>
      </p:sp>
      <p:grpSp>
        <p:nvGrpSpPr>
          <p:cNvPr id="7" name="Group 6"/>
          <p:cNvGrpSpPr/>
          <p:nvPr/>
        </p:nvGrpSpPr>
        <p:grpSpPr>
          <a:xfrm>
            <a:off x="6008975" y="483017"/>
            <a:ext cx="12359700" cy="2079087"/>
            <a:chOff x="5988388" y="483017"/>
            <a:chExt cx="12359700" cy="2079087"/>
          </a:xfrm>
        </p:grpSpPr>
        <p:sp>
          <p:nvSpPr>
            <p:cNvPr id="8" name="TextBox 7"/>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Text Three Columns</a:t>
              </a:r>
            </a:p>
          </p:txBody>
        </p:sp>
        <p:sp>
          <p:nvSpPr>
            <p:cNvPr id="9" name="Rectangle 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955564170"/>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0" y="3419724"/>
            <a:ext cx="24377655" cy="6316548"/>
          </a:xfrm>
          <a:prstGeom prst="rect">
            <a:avLst/>
          </a:prstGeom>
          <a:solidFill>
            <a:schemeClr val="accent5">
              <a:lumMod val="5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rtlCol="0" anchor="ctr"/>
          <a:lstStyle/>
          <a:p>
            <a:pPr algn="ctr"/>
            <a:endParaRPr lang="en-US" dirty="0"/>
          </a:p>
        </p:txBody>
      </p:sp>
      <p:grpSp>
        <p:nvGrpSpPr>
          <p:cNvPr id="7" name="Group 6"/>
          <p:cNvGrpSpPr/>
          <p:nvPr/>
        </p:nvGrpSpPr>
        <p:grpSpPr>
          <a:xfrm>
            <a:off x="6008975" y="483017"/>
            <a:ext cx="12359700" cy="2079087"/>
            <a:chOff x="5988388" y="483017"/>
            <a:chExt cx="12359700" cy="2079087"/>
          </a:xfrm>
        </p:grpSpPr>
        <p:sp>
          <p:nvSpPr>
            <p:cNvPr id="8" name="TextBox 7"/>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Business Model</a:t>
              </a:r>
            </a:p>
          </p:txBody>
        </p:sp>
        <p:sp>
          <p:nvSpPr>
            <p:cNvPr id="9" name="Rectangle 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grpSp>
        <p:nvGrpSpPr>
          <p:cNvPr id="12" name="Group 11"/>
          <p:cNvGrpSpPr/>
          <p:nvPr/>
        </p:nvGrpSpPr>
        <p:grpSpPr>
          <a:xfrm>
            <a:off x="19318919" y="4261468"/>
            <a:ext cx="3852800" cy="4646189"/>
            <a:chOff x="19318919" y="4261468"/>
            <a:chExt cx="3852800" cy="4646189"/>
          </a:xfrm>
        </p:grpSpPr>
        <p:sp>
          <p:nvSpPr>
            <p:cNvPr id="25" name="TextBox 30"/>
            <p:cNvSpPr txBox="1">
              <a:spLocks noChangeArrowheads="1"/>
            </p:cNvSpPr>
            <p:nvPr/>
          </p:nvSpPr>
          <p:spPr bwMode="auto">
            <a:xfrm>
              <a:off x="19479863" y="6230001"/>
              <a:ext cx="3691856"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b="1" dirty="0">
                  <a:solidFill>
                    <a:schemeClr val="bg1"/>
                  </a:solidFill>
                  <a:latin typeface="Lato Regular"/>
                  <a:ea typeface="Open Sans Light" panose="020B0306030504020204" pitchFamily="34" charset="0"/>
                  <a:cs typeface="Lato Regular"/>
                </a:rPr>
                <a:t>Marketing strategy </a:t>
              </a:r>
              <a:r>
                <a:rPr lang="en-US" sz="2400" dirty="0">
                  <a:solidFill>
                    <a:schemeClr val="bg1"/>
                  </a:solidFill>
                  <a:latin typeface="Lato Light"/>
                  <a:ea typeface="Open Sans Light" panose="020B0306030504020204" pitchFamily="34" charset="0"/>
                  <a:cs typeface="Lato Light"/>
                </a:rPr>
                <a:t>is the goal of increasing sales.</a:t>
              </a:r>
            </a:p>
            <a:p>
              <a:endParaRPr lang="en-US" sz="2400" b="1" dirty="0">
                <a:solidFill>
                  <a:schemeClr val="bg1"/>
                </a:solidFill>
                <a:latin typeface="Lato Light"/>
                <a:ea typeface="Open Sans Light" panose="020B0306030504020204" pitchFamily="34" charset="0"/>
                <a:cs typeface="Lato Light"/>
              </a:endParaRPr>
            </a:p>
            <a:p>
              <a:r>
                <a:rPr lang="en-US" sz="2400" b="1" dirty="0">
                  <a:solidFill>
                    <a:schemeClr val="bg1"/>
                  </a:solidFill>
                  <a:latin typeface="Calibri"/>
                  <a:ea typeface="Open Sans Light" panose="020B0306030504020204" pitchFamily="34" charset="0"/>
                  <a:cs typeface="Calibri"/>
                </a:rPr>
                <a:t>Data analysis </a:t>
              </a:r>
              <a:r>
                <a:rPr lang="en-US" sz="2400" dirty="0">
                  <a:solidFill>
                    <a:schemeClr val="bg1"/>
                  </a:solidFill>
                  <a:latin typeface="Lato Light"/>
                  <a:ea typeface="Open Sans Light" panose="020B0306030504020204" pitchFamily="34" charset="0"/>
                  <a:cs typeface="Lato Light"/>
                </a:rPr>
                <a:t>which summarizes data. </a:t>
              </a:r>
              <a:r>
                <a:rPr lang="pt-BR" sz="2400" dirty="0">
                  <a:solidFill>
                    <a:schemeClr val="bg1"/>
                  </a:solidFill>
                  <a:latin typeface="Lato Light"/>
                  <a:cs typeface="Lato Light"/>
                </a:rPr>
                <a:t>sed an graecie prompta invenire, in gubergreno</a:t>
              </a:r>
              <a:endParaRPr lang="en-US" sz="2400" dirty="0">
                <a:solidFill>
                  <a:schemeClr val="bg1"/>
                </a:solidFill>
                <a:latin typeface="Lato Light"/>
                <a:ea typeface="Open Sans Light" panose="020B0306030504020204" pitchFamily="34" charset="0"/>
                <a:cs typeface="Lato Light"/>
              </a:endParaRPr>
            </a:p>
          </p:txBody>
        </p:sp>
        <p:sp>
          <p:nvSpPr>
            <p:cNvPr id="28" name="TextBox 31"/>
            <p:cNvSpPr txBox="1">
              <a:spLocks noChangeArrowheads="1"/>
            </p:cNvSpPr>
            <p:nvPr/>
          </p:nvSpPr>
          <p:spPr bwMode="auto">
            <a:xfrm>
              <a:off x="19318919" y="5213503"/>
              <a:ext cx="3531534"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bg1"/>
                  </a:solidFill>
                  <a:latin typeface="Calibri"/>
                  <a:cs typeface="Calibri"/>
                </a:rPr>
                <a:t>Target</a:t>
              </a:r>
              <a:endParaRPr lang="id-ID" sz="4500" b="1" dirty="0">
                <a:solidFill>
                  <a:schemeClr val="bg1"/>
                </a:solidFill>
                <a:latin typeface="Calibri"/>
                <a:cs typeface="Calibri"/>
              </a:endParaRPr>
            </a:p>
          </p:txBody>
        </p:sp>
        <p:sp>
          <p:nvSpPr>
            <p:cNvPr id="29" name="Rounded Rectangle 28"/>
            <p:cNvSpPr/>
            <p:nvPr/>
          </p:nvSpPr>
          <p:spPr>
            <a:xfrm>
              <a:off x="19562989" y="6076738"/>
              <a:ext cx="3044831" cy="32916"/>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38" name="AutoShape 10"/>
            <p:cNvSpPr>
              <a:spLocks/>
            </p:cNvSpPr>
            <p:nvPr/>
          </p:nvSpPr>
          <p:spPr bwMode="auto">
            <a:xfrm>
              <a:off x="20639006" y="4261468"/>
              <a:ext cx="864801" cy="94772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5"/>
                  </a:cubicBezTo>
                  <a:cubicBezTo>
                    <a:pt x="21470" y="796"/>
                    <a:pt x="21599" y="1175"/>
                    <a:pt x="21599" y="1615"/>
                  </a:cubicBezTo>
                  <a:lnTo>
                    <a:pt x="21599" y="19984"/>
                  </a:lnTo>
                  <a:cubicBezTo>
                    <a:pt x="21599" y="20419"/>
                    <a:pt x="21470" y="20803"/>
                    <a:pt x="21208" y="21121"/>
                  </a:cubicBezTo>
                  <a:cubicBezTo>
                    <a:pt x="20946" y="21441"/>
                    <a:pt x="20630" y="21599"/>
                    <a:pt x="20263" y="21599"/>
                  </a:cubicBezTo>
                  <a:lnTo>
                    <a:pt x="1370" y="21599"/>
                  </a:lnTo>
                  <a:cubicBezTo>
                    <a:pt x="1003" y="21599"/>
                    <a:pt x="683" y="21441"/>
                    <a:pt x="411" y="21121"/>
                  </a:cubicBezTo>
                  <a:cubicBezTo>
                    <a:pt x="137" y="20803"/>
                    <a:pt x="0" y="20422"/>
                    <a:pt x="0" y="19984"/>
                  </a:cubicBezTo>
                  <a:lnTo>
                    <a:pt x="0" y="1615"/>
                  </a:lnTo>
                  <a:cubicBezTo>
                    <a:pt x="0" y="1175"/>
                    <a:pt x="137" y="796"/>
                    <a:pt x="411" y="475"/>
                  </a:cubicBezTo>
                  <a:cubicBezTo>
                    <a:pt x="683" y="158"/>
                    <a:pt x="1003" y="0"/>
                    <a:pt x="1370" y="0"/>
                  </a:cubicBezTo>
                  <a:lnTo>
                    <a:pt x="20263" y="0"/>
                  </a:lnTo>
                  <a:close/>
                  <a:moveTo>
                    <a:pt x="19805" y="2162"/>
                  </a:moveTo>
                  <a:lnTo>
                    <a:pt x="1804" y="2162"/>
                  </a:lnTo>
                  <a:lnTo>
                    <a:pt x="1804" y="19432"/>
                  </a:lnTo>
                  <a:lnTo>
                    <a:pt x="19805" y="19432"/>
                  </a:lnTo>
                  <a:lnTo>
                    <a:pt x="19805" y="2162"/>
                  </a:lnTo>
                  <a:close/>
                  <a:moveTo>
                    <a:pt x="5978" y="17886"/>
                  </a:moveTo>
                  <a:lnTo>
                    <a:pt x="3598" y="17886"/>
                  </a:lnTo>
                  <a:lnTo>
                    <a:pt x="3598" y="12784"/>
                  </a:lnTo>
                  <a:lnTo>
                    <a:pt x="5978" y="12784"/>
                  </a:lnTo>
                  <a:lnTo>
                    <a:pt x="5978" y="17886"/>
                  </a:lnTo>
                  <a:close/>
                  <a:moveTo>
                    <a:pt x="9961" y="17886"/>
                  </a:moveTo>
                  <a:lnTo>
                    <a:pt x="7606" y="17886"/>
                  </a:lnTo>
                  <a:lnTo>
                    <a:pt x="7606" y="6973"/>
                  </a:lnTo>
                  <a:lnTo>
                    <a:pt x="9961" y="6973"/>
                  </a:lnTo>
                  <a:lnTo>
                    <a:pt x="9961" y="17886"/>
                  </a:lnTo>
                  <a:close/>
                  <a:moveTo>
                    <a:pt x="14018" y="17886"/>
                  </a:moveTo>
                  <a:lnTo>
                    <a:pt x="11638" y="17886"/>
                  </a:lnTo>
                  <a:lnTo>
                    <a:pt x="11638" y="9561"/>
                  </a:lnTo>
                  <a:lnTo>
                    <a:pt x="14018" y="9561"/>
                  </a:lnTo>
                  <a:lnTo>
                    <a:pt x="14018" y="17886"/>
                  </a:lnTo>
                  <a:close/>
                  <a:moveTo>
                    <a:pt x="18001" y="17886"/>
                  </a:moveTo>
                  <a:lnTo>
                    <a:pt x="15621" y="17886"/>
                  </a:lnTo>
                  <a:lnTo>
                    <a:pt x="15621" y="4920"/>
                  </a:lnTo>
                  <a:lnTo>
                    <a:pt x="18001" y="4920"/>
                  </a:lnTo>
                  <a:lnTo>
                    <a:pt x="18001" y="17886"/>
                  </a:lnTo>
                  <a:close/>
                </a:path>
              </a:pathLst>
            </a:custGeom>
            <a:solidFill>
              <a:schemeClr val="bg1">
                <a:lumMod val="85000"/>
              </a:schemeClr>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Lato Regular"/>
                <a:cs typeface="Lato Regular"/>
                <a:sym typeface="Gill Sans" charset="0"/>
              </a:endParaRPr>
            </a:p>
          </p:txBody>
        </p:sp>
      </p:grpSp>
      <p:grpSp>
        <p:nvGrpSpPr>
          <p:cNvPr id="2" name="Group 1"/>
          <p:cNvGrpSpPr/>
          <p:nvPr/>
        </p:nvGrpSpPr>
        <p:grpSpPr>
          <a:xfrm>
            <a:off x="1489714" y="4144044"/>
            <a:ext cx="3943968" cy="4777279"/>
            <a:chOff x="1489714" y="4144044"/>
            <a:chExt cx="3943968" cy="4777279"/>
          </a:xfrm>
        </p:grpSpPr>
        <p:cxnSp>
          <p:nvCxnSpPr>
            <p:cNvPr id="82" name="Straight Connector 81"/>
            <p:cNvCxnSpPr/>
            <p:nvPr/>
          </p:nvCxnSpPr>
          <p:spPr>
            <a:xfrm>
              <a:off x="5433682" y="4525599"/>
              <a:ext cx="0" cy="3564717"/>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84" name="TextBox 30"/>
            <p:cNvSpPr txBox="1">
              <a:spLocks noChangeArrowheads="1"/>
            </p:cNvSpPr>
            <p:nvPr/>
          </p:nvSpPr>
          <p:spPr bwMode="auto">
            <a:xfrm>
              <a:off x="1630806" y="6243667"/>
              <a:ext cx="3560551"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b="1" dirty="0">
                  <a:solidFill>
                    <a:schemeClr val="bg1"/>
                  </a:solidFill>
                  <a:latin typeface="Lato Regular"/>
                  <a:ea typeface="Open Sans Light" panose="020B0306030504020204" pitchFamily="34" charset="0"/>
                  <a:cs typeface="Lato Regular"/>
                </a:rPr>
                <a:t>Marketing strategy </a:t>
              </a:r>
              <a:r>
                <a:rPr lang="en-US" sz="2400" dirty="0">
                  <a:solidFill>
                    <a:schemeClr val="bg1"/>
                  </a:solidFill>
                  <a:latin typeface="Lato Light"/>
                  <a:ea typeface="Open Sans Light" panose="020B0306030504020204" pitchFamily="34" charset="0"/>
                  <a:cs typeface="Lato Light"/>
                </a:rPr>
                <a:t>is the goal of increasing </a:t>
              </a:r>
              <a:r>
                <a:rPr lang="en-US" sz="2400" dirty="0" smtClean="0">
                  <a:solidFill>
                    <a:schemeClr val="bg1"/>
                  </a:solidFill>
                  <a:latin typeface="Lato Light"/>
                  <a:ea typeface="Open Sans Light" panose="020B0306030504020204" pitchFamily="34" charset="0"/>
                  <a:cs typeface="Lato Light"/>
                </a:rPr>
                <a:t>sales.</a:t>
              </a:r>
            </a:p>
            <a:p>
              <a:endParaRPr lang="en-US" sz="2400" b="1" dirty="0">
                <a:solidFill>
                  <a:schemeClr val="bg1"/>
                </a:solidFill>
                <a:latin typeface="Lato Light"/>
                <a:ea typeface="Open Sans Light" panose="020B0306030504020204" pitchFamily="34" charset="0"/>
                <a:cs typeface="Lato Light"/>
              </a:endParaRPr>
            </a:p>
            <a:p>
              <a:r>
                <a:rPr lang="en-US" sz="2400" b="1" dirty="0" smtClean="0">
                  <a:solidFill>
                    <a:schemeClr val="bg1"/>
                  </a:solidFill>
                  <a:latin typeface="Calibri"/>
                  <a:ea typeface="Open Sans Light" panose="020B0306030504020204" pitchFamily="34" charset="0"/>
                  <a:cs typeface="Calibri"/>
                </a:rPr>
                <a:t>Data </a:t>
              </a:r>
              <a:r>
                <a:rPr lang="en-US" sz="2400" b="1" dirty="0">
                  <a:solidFill>
                    <a:schemeClr val="bg1"/>
                  </a:solidFill>
                  <a:latin typeface="Calibri"/>
                  <a:ea typeface="Open Sans Light" panose="020B0306030504020204" pitchFamily="34" charset="0"/>
                  <a:cs typeface="Calibri"/>
                </a:rPr>
                <a:t>analysis </a:t>
              </a:r>
              <a:r>
                <a:rPr lang="en-US" sz="2400" dirty="0">
                  <a:solidFill>
                    <a:schemeClr val="bg1"/>
                  </a:solidFill>
                  <a:latin typeface="Lato Light"/>
                  <a:ea typeface="Open Sans Light" panose="020B0306030504020204" pitchFamily="34" charset="0"/>
                  <a:cs typeface="Lato Light"/>
                </a:rPr>
                <a:t>which </a:t>
              </a:r>
              <a:r>
                <a:rPr lang="en-US" sz="2400" dirty="0" smtClean="0">
                  <a:solidFill>
                    <a:schemeClr val="bg1"/>
                  </a:solidFill>
                  <a:latin typeface="Lato Light"/>
                  <a:ea typeface="Open Sans Light" panose="020B0306030504020204" pitchFamily="34" charset="0"/>
                  <a:cs typeface="Lato Light"/>
                </a:rPr>
                <a:t>summarizes </a:t>
              </a:r>
              <a:r>
                <a:rPr lang="en-US" sz="2400" dirty="0">
                  <a:solidFill>
                    <a:schemeClr val="bg1"/>
                  </a:solidFill>
                  <a:latin typeface="Lato Light"/>
                  <a:ea typeface="Open Sans Light" panose="020B0306030504020204" pitchFamily="34" charset="0"/>
                  <a:cs typeface="Lato Light"/>
                </a:rPr>
                <a:t>data</a:t>
              </a:r>
              <a:r>
                <a:rPr lang="en-US" sz="2400" dirty="0" smtClean="0">
                  <a:solidFill>
                    <a:schemeClr val="bg1"/>
                  </a:solidFill>
                  <a:latin typeface="Lato Light"/>
                  <a:ea typeface="Open Sans Light" panose="020B0306030504020204" pitchFamily="34" charset="0"/>
                  <a:cs typeface="Lato Light"/>
                </a:rPr>
                <a:t>. </a:t>
              </a:r>
              <a:r>
                <a:rPr lang="pt-BR" sz="2400" dirty="0">
                  <a:solidFill>
                    <a:schemeClr val="bg1"/>
                  </a:solidFill>
                  <a:latin typeface="Lato Light"/>
                  <a:cs typeface="Lato Light"/>
                </a:rPr>
                <a:t>sed an </a:t>
              </a:r>
              <a:r>
                <a:rPr lang="pt-BR" sz="2400" dirty="0" smtClean="0">
                  <a:solidFill>
                    <a:schemeClr val="bg1"/>
                  </a:solidFill>
                  <a:latin typeface="Lato Light"/>
                  <a:cs typeface="Lato Light"/>
                </a:rPr>
                <a:t>graecie </a:t>
              </a:r>
              <a:r>
                <a:rPr lang="pt-BR" sz="2400" dirty="0">
                  <a:solidFill>
                    <a:schemeClr val="bg1"/>
                  </a:solidFill>
                  <a:latin typeface="Lato Light"/>
                  <a:cs typeface="Lato Light"/>
                </a:rPr>
                <a:t>prompta invenire, in </a:t>
              </a:r>
              <a:r>
                <a:rPr lang="pt-BR" sz="2400" dirty="0" smtClean="0">
                  <a:solidFill>
                    <a:schemeClr val="bg1"/>
                  </a:solidFill>
                  <a:latin typeface="Lato Light"/>
                  <a:cs typeface="Lato Light"/>
                </a:rPr>
                <a:t>gubergreno</a:t>
              </a:r>
              <a:endParaRPr lang="en-US" sz="2400" dirty="0">
                <a:solidFill>
                  <a:schemeClr val="bg1"/>
                </a:solidFill>
                <a:latin typeface="Lato Light"/>
                <a:ea typeface="Open Sans Light" panose="020B0306030504020204" pitchFamily="34" charset="0"/>
                <a:cs typeface="Lato Light"/>
              </a:endParaRPr>
            </a:p>
          </p:txBody>
        </p:sp>
        <p:sp>
          <p:nvSpPr>
            <p:cNvPr id="87" name="TextBox 31"/>
            <p:cNvSpPr txBox="1">
              <a:spLocks noChangeArrowheads="1"/>
            </p:cNvSpPr>
            <p:nvPr/>
          </p:nvSpPr>
          <p:spPr bwMode="auto">
            <a:xfrm>
              <a:off x="1489714" y="5184576"/>
              <a:ext cx="3511681" cy="7848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bg1"/>
                  </a:solidFill>
                  <a:latin typeface="Calibri"/>
                  <a:cs typeface="Calibri"/>
                </a:rPr>
                <a:t>Structure</a:t>
              </a:r>
              <a:endParaRPr lang="id-ID" sz="4500" b="1" dirty="0">
                <a:solidFill>
                  <a:schemeClr val="bg1"/>
                </a:solidFill>
                <a:latin typeface="Calibri"/>
                <a:cs typeface="Calibri"/>
              </a:endParaRPr>
            </a:p>
          </p:txBody>
        </p:sp>
        <p:sp>
          <p:nvSpPr>
            <p:cNvPr id="88" name="Rounded Rectangle 87"/>
            <p:cNvSpPr/>
            <p:nvPr/>
          </p:nvSpPr>
          <p:spPr>
            <a:xfrm>
              <a:off x="1729969" y="6047811"/>
              <a:ext cx="3044831" cy="32916"/>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39" name="AutoShape 17"/>
            <p:cNvSpPr>
              <a:spLocks/>
            </p:cNvSpPr>
            <p:nvPr/>
          </p:nvSpPr>
          <p:spPr bwMode="auto">
            <a:xfrm>
              <a:off x="2812960" y="4144044"/>
              <a:ext cx="1047360" cy="104763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3" y="0"/>
                  </a:moveTo>
                  <a:cubicBezTo>
                    <a:pt x="20173" y="0"/>
                    <a:pt x="20638" y="158"/>
                    <a:pt x="21023" y="469"/>
                  </a:cubicBezTo>
                  <a:cubicBezTo>
                    <a:pt x="21405" y="780"/>
                    <a:pt x="21599" y="1154"/>
                    <a:pt x="21599" y="1586"/>
                  </a:cubicBezTo>
                  <a:lnTo>
                    <a:pt x="21599" y="20013"/>
                  </a:lnTo>
                  <a:cubicBezTo>
                    <a:pt x="21599" y="20445"/>
                    <a:pt x="21405" y="20816"/>
                    <a:pt x="21023" y="21130"/>
                  </a:cubicBezTo>
                  <a:cubicBezTo>
                    <a:pt x="20638" y="21438"/>
                    <a:pt x="20173" y="21599"/>
                    <a:pt x="19633" y="21599"/>
                  </a:cubicBezTo>
                  <a:cubicBezTo>
                    <a:pt x="19093" y="21599"/>
                    <a:pt x="18632" y="21447"/>
                    <a:pt x="18254" y="21145"/>
                  </a:cubicBezTo>
                  <a:lnTo>
                    <a:pt x="10807" y="15190"/>
                  </a:lnTo>
                  <a:lnTo>
                    <a:pt x="3359" y="21145"/>
                  </a:lnTo>
                  <a:cubicBezTo>
                    <a:pt x="2981" y="21447"/>
                    <a:pt x="2520" y="21599"/>
                    <a:pt x="1980" y="21599"/>
                  </a:cubicBezTo>
                  <a:cubicBezTo>
                    <a:pt x="1440" y="21599"/>
                    <a:pt x="975" y="21441"/>
                    <a:pt x="583" y="21130"/>
                  </a:cubicBezTo>
                  <a:cubicBezTo>
                    <a:pt x="194" y="20816"/>
                    <a:pt x="0" y="20445"/>
                    <a:pt x="0" y="20013"/>
                  </a:cubicBezTo>
                  <a:lnTo>
                    <a:pt x="0" y="1586"/>
                  </a:lnTo>
                  <a:cubicBezTo>
                    <a:pt x="0" y="1154"/>
                    <a:pt x="194" y="780"/>
                    <a:pt x="583" y="469"/>
                  </a:cubicBezTo>
                  <a:cubicBezTo>
                    <a:pt x="975" y="158"/>
                    <a:pt x="1440" y="0"/>
                    <a:pt x="1980" y="0"/>
                  </a:cubicBezTo>
                  <a:lnTo>
                    <a:pt x="19633" y="0"/>
                  </a:lnTo>
                  <a:close/>
                  <a:moveTo>
                    <a:pt x="2722" y="2150"/>
                  </a:moveTo>
                  <a:lnTo>
                    <a:pt x="2722" y="18608"/>
                  </a:lnTo>
                  <a:lnTo>
                    <a:pt x="10807" y="12115"/>
                  </a:lnTo>
                  <a:lnTo>
                    <a:pt x="18891" y="18608"/>
                  </a:lnTo>
                  <a:lnTo>
                    <a:pt x="18891" y="2150"/>
                  </a:lnTo>
                  <a:lnTo>
                    <a:pt x="2722" y="2150"/>
                  </a:lnTo>
                  <a:close/>
                </a:path>
              </a:pathLst>
            </a:custGeom>
            <a:solidFill>
              <a:schemeClr val="accent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Lato Regular"/>
                <a:cs typeface="Lato Regular"/>
                <a:sym typeface="Gill Sans" charset="0"/>
              </a:endParaRPr>
            </a:p>
          </p:txBody>
        </p:sp>
      </p:grpSp>
      <p:grpSp>
        <p:nvGrpSpPr>
          <p:cNvPr id="6" name="Group 5"/>
          <p:cNvGrpSpPr/>
          <p:nvPr/>
        </p:nvGrpSpPr>
        <p:grpSpPr>
          <a:xfrm>
            <a:off x="9797475" y="4329654"/>
            <a:ext cx="4702934" cy="4573845"/>
            <a:chOff x="9797475" y="4329654"/>
            <a:chExt cx="4702934" cy="4573845"/>
          </a:xfrm>
        </p:grpSpPr>
        <p:sp>
          <p:nvSpPr>
            <p:cNvPr id="86" name="TextBox 30"/>
            <p:cNvSpPr txBox="1">
              <a:spLocks noChangeArrowheads="1"/>
            </p:cNvSpPr>
            <p:nvPr/>
          </p:nvSpPr>
          <p:spPr bwMode="auto">
            <a:xfrm>
              <a:off x="10500545" y="6225843"/>
              <a:ext cx="3692133"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b="1" dirty="0">
                  <a:solidFill>
                    <a:schemeClr val="bg1"/>
                  </a:solidFill>
                  <a:latin typeface="Lato Regular"/>
                  <a:ea typeface="Open Sans Light" panose="020B0306030504020204" pitchFamily="34" charset="0"/>
                  <a:cs typeface="Lato Regular"/>
                </a:rPr>
                <a:t>Marketing strategy </a:t>
              </a:r>
              <a:r>
                <a:rPr lang="en-US" sz="2400" dirty="0">
                  <a:solidFill>
                    <a:schemeClr val="bg1"/>
                  </a:solidFill>
                  <a:latin typeface="Lato Light"/>
                  <a:ea typeface="Open Sans Light" panose="020B0306030504020204" pitchFamily="34" charset="0"/>
                  <a:cs typeface="Lato Light"/>
                </a:rPr>
                <a:t>is the goal of increasing sales.</a:t>
              </a:r>
            </a:p>
            <a:p>
              <a:endParaRPr lang="en-US" sz="2400" b="1" dirty="0">
                <a:solidFill>
                  <a:schemeClr val="bg1"/>
                </a:solidFill>
                <a:latin typeface="Lato Light"/>
                <a:ea typeface="Open Sans Light" panose="020B0306030504020204" pitchFamily="34" charset="0"/>
                <a:cs typeface="Lato Light"/>
              </a:endParaRPr>
            </a:p>
            <a:p>
              <a:r>
                <a:rPr lang="en-US" sz="2400" b="1" dirty="0">
                  <a:solidFill>
                    <a:schemeClr val="bg1"/>
                  </a:solidFill>
                  <a:latin typeface="Calibri"/>
                  <a:ea typeface="Open Sans Light" panose="020B0306030504020204" pitchFamily="34" charset="0"/>
                  <a:cs typeface="Calibri"/>
                </a:rPr>
                <a:t>Data analysis </a:t>
              </a:r>
              <a:r>
                <a:rPr lang="en-US" sz="2400" dirty="0">
                  <a:solidFill>
                    <a:schemeClr val="bg1"/>
                  </a:solidFill>
                  <a:latin typeface="Lato Light"/>
                  <a:ea typeface="Open Sans Light" panose="020B0306030504020204" pitchFamily="34" charset="0"/>
                  <a:cs typeface="Lato Light"/>
                </a:rPr>
                <a:t>which summarizes data. </a:t>
              </a:r>
              <a:r>
                <a:rPr lang="pt-BR" sz="2400" dirty="0">
                  <a:solidFill>
                    <a:schemeClr val="bg1"/>
                  </a:solidFill>
                  <a:latin typeface="Lato Light"/>
                  <a:cs typeface="Lato Light"/>
                </a:rPr>
                <a:t>sed an graecie prompta invenire, in gubergreno</a:t>
              </a:r>
              <a:endParaRPr lang="en-US" sz="2400" dirty="0">
                <a:solidFill>
                  <a:schemeClr val="bg1"/>
                </a:solidFill>
                <a:latin typeface="Lato Light"/>
                <a:ea typeface="Open Sans Light" panose="020B0306030504020204" pitchFamily="34" charset="0"/>
                <a:cs typeface="Lato Light"/>
              </a:endParaRPr>
            </a:p>
          </p:txBody>
        </p:sp>
        <p:sp>
          <p:nvSpPr>
            <p:cNvPr id="91" name="TextBox 31"/>
            <p:cNvSpPr txBox="1">
              <a:spLocks noChangeArrowheads="1"/>
            </p:cNvSpPr>
            <p:nvPr/>
          </p:nvSpPr>
          <p:spPr bwMode="auto">
            <a:xfrm>
              <a:off x="9797475" y="5209196"/>
              <a:ext cx="4702934"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bg1"/>
                  </a:solidFill>
                  <a:latin typeface="Calibri"/>
                  <a:cs typeface="Calibri"/>
                </a:rPr>
                <a:t>Advertising</a:t>
              </a:r>
              <a:endParaRPr lang="id-ID" sz="4500" b="1" dirty="0">
                <a:solidFill>
                  <a:schemeClr val="bg1"/>
                </a:solidFill>
                <a:latin typeface="Calibri"/>
                <a:cs typeface="Calibri"/>
              </a:endParaRPr>
            </a:p>
          </p:txBody>
        </p:sp>
        <p:sp>
          <p:nvSpPr>
            <p:cNvPr id="92" name="Rounded Rectangle 91"/>
            <p:cNvSpPr/>
            <p:nvPr/>
          </p:nvSpPr>
          <p:spPr>
            <a:xfrm>
              <a:off x="10614997" y="6072431"/>
              <a:ext cx="3044831" cy="32916"/>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cxnSp>
          <p:nvCxnSpPr>
            <p:cNvPr id="32" name="Straight Connector 31"/>
            <p:cNvCxnSpPr/>
            <p:nvPr/>
          </p:nvCxnSpPr>
          <p:spPr>
            <a:xfrm>
              <a:off x="14433524" y="4529906"/>
              <a:ext cx="0" cy="3564717"/>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0" name="AutoShape 19"/>
            <p:cNvSpPr>
              <a:spLocks/>
            </p:cNvSpPr>
            <p:nvPr/>
          </p:nvSpPr>
          <p:spPr bwMode="auto">
            <a:xfrm>
              <a:off x="11912842" y="4329654"/>
              <a:ext cx="861346" cy="861569"/>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accent3"/>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Lato Regular"/>
                <a:cs typeface="Lato Regular"/>
                <a:sym typeface="Gill Sans" charset="0"/>
              </a:endParaRPr>
            </a:p>
          </p:txBody>
        </p:sp>
      </p:grpSp>
      <p:grpSp>
        <p:nvGrpSpPr>
          <p:cNvPr id="11" name="Group 10"/>
          <p:cNvGrpSpPr/>
          <p:nvPr/>
        </p:nvGrpSpPr>
        <p:grpSpPr>
          <a:xfrm>
            <a:off x="14916317" y="4300846"/>
            <a:ext cx="3943968" cy="4624784"/>
            <a:chOff x="14916317" y="4300846"/>
            <a:chExt cx="3943968" cy="4624784"/>
          </a:xfrm>
        </p:grpSpPr>
        <p:cxnSp>
          <p:nvCxnSpPr>
            <p:cNvPr id="23" name="Straight Connector 22"/>
            <p:cNvCxnSpPr/>
            <p:nvPr/>
          </p:nvCxnSpPr>
          <p:spPr>
            <a:xfrm>
              <a:off x="18860285" y="4529906"/>
              <a:ext cx="0" cy="3564717"/>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4" name="TextBox 30"/>
            <p:cNvSpPr txBox="1">
              <a:spLocks noChangeArrowheads="1"/>
            </p:cNvSpPr>
            <p:nvPr/>
          </p:nvSpPr>
          <p:spPr bwMode="auto">
            <a:xfrm>
              <a:off x="15057409" y="6247974"/>
              <a:ext cx="3591368"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b="1" dirty="0">
                  <a:solidFill>
                    <a:schemeClr val="bg1"/>
                  </a:solidFill>
                  <a:latin typeface="Lato Regular"/>
                  <a:ea typeface="Open Sans Light" panose="020B0306030504020204" pitchFamily="34" charset="0"/>
                  <a:cs typeface="Lato Regular"/>
                </a:rPr>
                <a:t>Marketing strategy </a:t>
              </a:r>
              <a:r>
                <a:rPr lang="en-US" sz="2400" dirty="0">
                  <a:solidFill>
                    <a:schemeClr val="bg1"/>
                  </a:solidFill>
                  <a:latin typeface="Lato Light"/>
                  <a:ea typeface="Open Sans Light" panose="020B0306030504020204" pitchFamily="34" charset="0"/>
                  <a:cs typeface="Lato Light"/>
                </a:rPr>
                <a:t>is the goal of increasing sales.</a:t>
              </a:r>
            </a:p>
            <a:p>
              <a:endParaRPr lang="en-US" sz="2400" b="1" dirty="0">
                <a:solidFill>
                  <a:schemeClr val="bg1"/>
                </a:solidFill>
                <a:latin typeface="Lato Light"/>
                <a:ea typeface="Open Sans Light" panose="020B0306030504020204" pitchFamily="34" charset="0"/>
                <a:cs typeface="Lato Light"/>
              </a:endParaRPr>
            </a:p>
            <a:p>
              <a:r>
                <a:rPr lang="en-US" sz="2400" b="1" dirty="0">
                  <a:solidFill>
                    <a:schemeClr val="bg1"/>
                  </a:solidFill>
                  <a:latin typeface="Calibri"/>
                  <a:ea typeface="Open Sans Light" panose="020B0306030504020204" pitchFamily="34" charset="0"/>
                  <a:cs typeface="Calibri"/>
                </a:rPr>
                <a:t>Data analysis </a:t>
              </a:r>
              <a:r>
                <a:rPr lang="en-US" sz="2400" dirty="0">
                  <a:solidFill>
                    <a:schemeClr val="bg1"/>
                  </a:solidFill>
                  <a:latin typeface="Lato Light"/>
                  <a:ea typeface="Open Sans Light" panose="020B0306030504020204" pitchFamily="34" charset="0"/>
                  <a:cs typeface="Lato Light"/>
                </a:rPr>
                <a:t>which summarizes data. </a:t>
              </a:r>
              <a:r>
                <a:rPr lang="pt-BR" sz="2400" dirty="0">
                  <a:solidFill>
                    <a:schemeClr val="bg1"/>
                  </a:solidFill>
                  <a:latin typeface="Lato Light"/>
                  <a:cs typeface="Lato Light"/>
                </a:rPr>
                <a:t>sed an graecie prompta invenire, in gubergreno</a:t>
              </a:r>
              <a:endParaRPr lang="en-US" sz="2400" dirty="0">
                <a:solidFill>
                  <a:schemeClr val="bg1"/>
                </a:solidFill>
                <a:latin typeface="Lato Light"/>
                <a:ea typeface="Open Sans Light" panose="020B0306030504020204" pitchFamily="34" charset="0"/>
                <a:cs typeface="Lato Light"/>
              </a:endParaRPr>
            </a:p>
          </p:txBody>
        </p:sp>
        <p:sp>
          <p:nvSpPr>
            <p:cNvPr id="26" name="TextBox 31"/>
            <p:cNvSpPr txBox="1">
              <a:spLocks noChangeArrowheads="1"/>
            </p:cNvSpPr>
            <p:nvPr/>
          </p:nvSpPr>
          <p:spPr bwMode="auto">
            <a:xfrm>
              <a:off x="14916317" y="5188883"/>
              <a:ext cx="3511681" cy="7848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bg1"/>
                  </a:solidFill>
                  <a:latin typeface="Calibri"/>
                  <a:cs typeface="Calibri"/>
                </a:rPr>
                <a:t>Management</a:t>
              </a:r>
              <a:endParaRPr lang="id-ID" sz="4500" b="1" dirty="0">
                <a:solidFill>
                  <a:schemeClr val="bg1"/>
                </a:solidFill>
                <a:latin typeface="Calibri"/>
                <a:cs typeface="Calibri"/>
              </a:endParaRPr>
            </a:p>
          </p:txBody>
        </p:sp>
        <p:sp>
          <p:nvSpPr>
            <p:cNvPr id="27" name="Rounded Rectangle 26"/>
            <p:cNvSpPr/>
            <p:nvPr/>
          </p:nvSpPr>
          <p:spPr>
            <a:xfrm>
              <a:off x="15156572" y="6052118"/>
              <a:ext cx="3044831" cy="32916"/>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41" name="AutoShape 36"/>
            <p:cNvSpPr>
              <a:spLocks/>
            </p:cNvSpPr>
            <p:nvPr/>
          </p:nvSpPr>
          <p:spPr bwMode="auto">
            <a:xfrm>
              <a:off x="16222513" y="4300846"/>
              <a:ext cx="864801" cy="861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57" y="10218"/>
                  </a:moveTo>
                  <a:cubicBezTo>
                    <a:pt x="21518" y="10382"/>
                    <a:pt x="21599" y="10574"/>
                    <a:pt x="21599" y="10800"/>
                  </a:cubicBezTo>
                  <a:cubicBezTo>
                    <a:pt x="21599" y="11023"/>
                    <a:pt x="21518" y="11217"/>
                    <a:pt x="21357" y="11381"/>
                  </a:cubicBezTo>
                  <a:lnTo>
                    <a:pt x="17895" y="14840"/>
                  </a:lnTo>
                  <a:cubicBezTo>
                    <a:pt x="17649" y="15086"/>
                    <a:pt x="17448" y="15173"/>
                    <a:pt x="17285" y="15103"/>
                  </a:cubicBezTo>
                  <a:cubicBezTo>
                    <a:pt x="17121" y="15038"/>
                    <a:pt x="17042" y="14829"/>
                    <a:pt x="17042" y="14476"/>
                  </a:cubicBezTo>
                  <a:lnTo>
                    <a:pt x="17042" y="12096"/>
                  </a:lnTo>
                  <a:lnTo>
                    <a:pt x="12159" y="12096"/>
                  </a:lnTo>
                  <a:lnTo>
                    <a:pt x="12159" y="17031"/>
                  </a:lnTo>
                  <a:lnTo>
                    <a:pt x="14483" y="17031"/>
                  </a:lnTo>
                  <a:cubicBezTo>
                    <a:pt x="14836" y="17031"/>
                    <a:pt x="15048" y="17113"/>
                    <a:pt x="15121" y="17280"/>
                  </a:cubicBezTo>
                  <a:cubicBezTo>
                    <a:pt x="15192" y="17449"/>
                    <a:pt x="15102" y="17647"/>
                    <a:pt x="14850" y="17884"/>
                  </a:cubicBezTo>
                  <a:lnTo>
                    <a:pt x="11388" y="21340"/>
                  </a:lnTo>
                  <a:cubicBezTo>
                    <a:pt x="11225" y="21504"/>
                    <a:pt x="11032" y="21588"/>
                    <a:pt x="10807" y="21599"/>
                  </a:cubicBezTo>
                  <a:cubicBezTo>
                    <a:pt x="10581" y="21599"/>
                    <a:pt x="10389" y="21512"/>
                    <a:pt x="10225" y="21340"/>
                  </a:cubicBezTo>
                  <a:lnTo>
                    <a:pt x="6763" y="17884"/>
                  </a:lnTo>
                  <a:cubicBezTo>
                    <a:pt x="6520" y="17638"/>
                    <a:pt x="6430" y="17438"/>
                    <a:pt x="6492" y="17274"/>
                  </a:cubicBezTo>
                  <a:cubicBezTo>
                    <a:pt x="6554" y="17110"/>
                    <a:pt x="6763" y="17031"/>
                    <a:pt x="7116" y="17031"/>
                  </a:cubicBezTo>
                  <a:lnTo>
                    <a:pt x="9440" y="17031"/>
                  </a:lnTo>
                  <a:lnTo>
                    <a:pt x="9440" y="12096"/>
                  </a:lnTo>
                  <a:lnTo>
                    <a:pt x="4571" y="12096"/>
                  </a:lnTo>
                  <a:lnTo>
                    <a:pt x="4571" y="14476"/>
                  </a:lnTo>
                  <a:cubicBezTo>
                    <a:pt x="4571" y="14829"/>
                    <a:pt x="4489" y="15038"/>
                    <a:pt x="4320" y="15103"/>
                  </a:cubicBezTo>
                  <a:cubicBezTo>
                    <a:pt x="4153" y="15173"/>
                    <a:pt x="3950" y="15086"/>
                    <a:pt x="3704" y="14840"/>
                  </a:cubicBezTo>
                  <a:lnTo>
                    <a:pt x="242" y="11381"/>
                  </a:lnTo>
                  <a:cubicBezTo>
                    <a:pt x="81" y="11217"/>
                    <a:pt x="0" y="11023"/>
                    <a:pt x="0" y="10800"/>
                  </a:cubicBezTo>
                  <a:cubicBezTo>
                    <a:pt x="0" y="10574"/>
                    <a:pt x="81" y="10382"/>
                    <a:pt x="242" y="10218"/>
                  </a:cubicBezTo>
                  <a:lnTo>
                    <a:pt x="3704" y="6756"/>
                  </a:lnTo>
                  <a:cubicBezTo>
                    <a:pt x="3950" y="6513"/>
                    <a:pt x="4153" y="6426"/>
                    <a:pt x="4320" y="6494"/>
                  </a:cubicBezTo>
                  <a:cubicBezTo>
                    <a:pt x="4489" y="6561"/>
                    <a:pt x="4571" y="6770"/>
                    <a:pt x="4571" y="7120"/>
                  </a:cubicBezTo>
                  <a:lnTo>
                    <a:pt x="4571" y="9422"/>
                  </a:lnTo>
                  <a:lnTo>
                    <a:pt x="9440" y="9422"/>
                  </a:lnTo>
                  <a:lnTo>
                    <a:pt x="9440" y="4568"/>
                  </a:lnTo>
                  <a:lnTo>
                    <a:pt x="7116" y="4568"/>
                  </a:lnTo>
                  <a:cubicBezTo>
                    <a:pt x="6783" y="4568"/>
                    <a:pt x="6582" y="4486"/>
                    <a:pt x="6506" y="4317"/>
                  </a:cubicBezTo>
                  <a:cubicBezTo>
                    <a:pt x="6435" y="4153"/>
                    <a:pt x="6520" y="3950"/>
                    <a:pt x="6763" y="3715"/>
                  </a:cubicBezTo>
                  <a:lnTo>
                    <a:pt x="10225" y="256"/>
                  </a:lnTo>
                  <a:cubicBezTo>
                    <a:pt x="10389" y="93"/>
                    <a:pt x="10581" y="8"/>
                    <a:pt x="10807" y="0"/>
                  </a:cubicBezTo>
                  <a:cubicBezTo>
                    <a:pt x="11032" y="0"/>
                    <a:pt x="11225" y="84"/>
                    <a:pt x="11388" y="256"/>
                  </a:cubicBezTo>
                  <a:lnTo>
                    <a:pt x="14850" y="3715"/>
                  </a:lnTo>
                  <a:cubicBezTo>
                    <a:pt x="15093" y="3958"/>
                    <a:pt x="15181" y="4161"/>
                    <a:pt x="15113" y="4325"/>
                  </a:cubicBezTo>
                  <a:cubicBezTo>
                    <a:pt x="15048" y="4486"/>
                    <a:pt x="14836" y="4568"/>
                    <a:pt x="14483" y="4568"/>
                  </a:cubicBezTo>
                  <a:lnTo>
                    <a:pt x="12159" y="4568"/>
                  </a:lnTo>
                  <a:lnTo>
                    <a:pt x="12159" y="9422"/>
                  </a:lnTo>
                  <a:lnTo>
                    <a:pt x="17042" y="9422"/>
                  </a:lnTo>
                  <a:lnTo>
                    <a:pt x="17042" y="7120"/>
                  </a:lnTo>
                  <a:cubicBezTo>
                    <a:pt x="17042" y="6770"/>
                    <a:pt x="17121" y="6561"/>
                    <a:pt x="17285" y="6494"/>
                  </a:cubicBezTo>
                  <a:cubicBezTo>
                    <a:pt x="17448" y="6426"/>
                    <a:pt x="17649" y="6513"/>
                    <a:pt x="17895" y="6756"/>
                  </a:cubicBezTo>
                  <a:lnTo>
                    <a:pt x="21357" y="10218"/>
                  </a:lnTo>
                  <a:close/>
                </a:path>
              </a:pathLst>
            </a:custGeom>
            <a:solidFill>
              <a:schemeClr val="accent4"/>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Lato Regular"/>
                <a:cs typeface="Lato Regular"/>
                <a:sym typeface="Gill Sans" charset="0"/>
              </a:endParaRPr>
            </a:p>
          </p:txBody>
        </p:sp>
      </p:grpSp>
      <p:grpSp>
        <p:nvGrpSpPr>
          <p:cNvPr id="5" name="Group 4"/>
          <p:cNvGrpSpPr/>
          <p:nvPr/>
        </p:nvGrpSpPr>
        <p:grpSpPr>
          <a:xfrm>
            <a:off x="5892316" y="4210884"/>
            <a:ext cx="3977894" cy="4692466"/>
            <a:chOff x="5892316" y="4210884"/>
            <a:chExt cx="3977894" cy="4692466"/>
          </a:xfrm>
        </p:grpSpPr>
        <p:cxnSp>
          <p:nvCxnSpPr>
            <p:cNvPr id="83" name="Straight Connector 82"/>
            <p:cNvCxnSpPr/>
            <p:nvPr/>
          </p:nvCxnSpPr>
          <p:spPr>
            <a:xfrm>
              <a:off x="9870210" y="4525599"/>
              <a:ext cx="0" cy="3564717"/>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85" name="TextBox 30"/>
            <p:cNvSpPr txBox="1">
              <a:spLocks noChangeArrowheads="1"/>
            </p:cNvSpPr>
            <p:nvPr/>
          </p:nvSpPr>
          <p:spPr bwMode="auto">
            <a:xfrm>
              <a:off x="6053260" y="6225694"/>
              <a:ext cx="3549635"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b="1" dirty="0">
                  <a:solidFill>
                    <a:schemeClr val="bg1"/>
                  </a:solidFill>
                  <a:latin typeface="Lato Regular"/>
                  <a:ea typeface="Open Sans Light" panose="020B0306030504020204" pitchFamily="34" charset="0"/>
                  <a:cs typeface="Lato Regular"/>
                </a:rPr>
                <a:t>Marketing strategy </a:t>
              </a:r>
              <a:r>
                <a:rPr lang="en-US" sz="2400" dirty="0">
                  <a:solidFill>
                    <a:schemeClr val="bg1"/>
                  </a:solidFill>
                  <a:latin typeface="Lato Light"/>
                  <a:ea typeface="Open Sans Light" panose="020B0306030504020204" pitchFamily="34" charset="0"/>
                  <a:cs typeface="Lato Light"/>
                </a:rPr>
                <a:t>is the goal of increasing sales.</a:t>
              </a:r>
            </a:p>
            <a:p>
              <a:endParaRPr lang="en-US" sz="2400" b="1" dirty="0">
                <a:solidFill>
                  <a:schemeClr val="bg1"/>
                </a:solidFill>
                <a:latin typeface="Lato Light"/>
                <a:ea typeface="Open Sans Light" panose="020B0306030504020204" pitchFamily="34" charset="0"/>
                <a:cs typeface="Lato Light"/>
              </a:endParaRPr>
            </a:p>
            <a:p>
              <a:r>
                <a:rPr lang="en-US" sz="2400" b="1" dirty="0">
                  <a:solidFill>
                    <a:schemeClr val="bg1"/>
                  </a:solidFill>
                  <a:latin typeface="Calibri"/>
                  <a:ea typeface="Open Sans Light" panose="020B0306030504020204" pitchFamily="34" charset="0"/>
                  <a:cs typeface="Calibri"/>
                </a:rPr>
                <a:t>Data analysis </a:t>
              </a:r>
              <a:r>
                <a:rPr lang="en-US" sz="2400" dirty="0">
                  <a:solidFill>
                    <a:schemeClr val="bg1"/>
                  </a:solidFill>
                  <a:latin typeface="Lato Light"/>
                  <a:ea typeface="Open Sans Light" panose="020B0306030504020204" pitchFamily="34" charset="0"/>
                  <a:cs typeface="Lato Light"/>
                </a:rPr>
                <a:t>which summarizes data. </a:t>
              </a:r>
              <a:r>
                <a:rPr lang="pt-BR" sz="2400" dirty="0">
                  <a:solidFill>
                    <a:schemeClr val="bg1"/>
                  </a:solidFill>
                  <a:latin typeface="Lato Light"/>
                  <a:cs typeface="Lato Light"/>
                </a:rPr>
                <a:t>sed an graecie prompta invenire, in gubergreno</a:t>
              </a:r>
              <a:endParaRPr lang="en-US" sz="2400" dirty="0">
                <a:solidFill>
                  <a:schemeClr val="bg1"/>
                </a:solidFill>
                <a:latin typeface="Lato Light"/>
                <a:ea typeface="Open Sans Light" panose="020B0306030504020204" pitchFamily="34" charset="0"/>
                <a:cs typeface="Lato Light"/>
              </a:endParaRPr>
            </a:p>
          </p:txBody>
        </p:sp>
        <p:sp>
          <p:nvSpPr>
            <p:cNvPr id="89" name="TextBox 31"/>
            <p:cNvSpPr txBox="1">
              <a:spLocks noChangeArrowheads="1"/>
            </p:cNvSpPr>
            <p:nvPr/>
          </p:nvSpPr>
          <p:spPr bwMode="auto">
            <a:xfrm>
              <a:off x="5892316" y="5209196"/>
              <a:ext cx="3531534"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bg1"/>
                  </a:solidFill>
                  <a:latin typeface="Calibri"/>
                  <a:cs typeface="Calibri"/>
                </a:rPr>
                <a:t>Strategy</a:t>
              </a:r>
              <a:endParaRPr lang="id-ID" sz="4500" b="1" dirty="0">
                <a:solidFill>
                  <a:schemeClr val="bg1"/>
                </a:solidFill>
                <a:latin typeface="Calibri"/>
                <a:cs typeface="Calibri"/>
              </a:endParaRPr>
            </a:p>
          </p:txBody>
        </p:sp>
        <p:sp>
          <p:nvSpPr>
            <p:cNvPr id="90" name="Rounded Rectangle 89"/>
            <p:cNvSpPr/>
            <p:nvPr/>
          </p:nvSpPr>
          <p:spPr>
            <a:xfrm>
              <a:off x="6136386" y="6072431"/>
              <a:ext cx="3044831" cy="32916"/>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42" name="AutoShape 114"/>
            <p:cNvSpPr>
              <a:spLocks/>
            </p:cNvSpPr>
            <p:nvPr/>
          </p:nvSpPr>
          <p:spPr bwMode="auto">
            <a:xfrm>
              <a:off x="7260097" y="4210884"/>
              <a:ext cx="947094" cy="95153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50" y="9182"/>
                  </a:moveTo>
                  <a:cubicBezTo>
                    <a:pt x="21200" y="9182"/>
                    <a:pt x="21329" y="9229"/>
                    <a:pt x="21435" y="9326"/>
                  </a:cubicBezTo>
                  <a:cubicBezTo>
                    <a:pt x="21544" y="9426"/>
                    <a:pt x="21599" y="9549"/>
                    <a:pt x="21599" y="9699"/>
                  </a:cubicBezTo>
                  <a:lnTo>
                    <a:pt x="21599" y="11867"/>
                  </a:lnTo>
                  <a:cubicBezTo>
                    <a:pt x="21599" y="12232"/>
                    <a:pt x="21415" y="12414"/>
                    <a:pt x="21050" y="12414"/>
                  </a:cubicBezTo>
                  <a:lnTo>
                    <a:pt x="18746" y="12414"/>
                  </a:lnTo>
                  <a:cubicBezTo>
                    <a:pt x="18575" y="13204"/>
                    <a:pt x="18299" y="13947"/>
                    <a:pt x="17915" y="14646"/>
                  </a:cubicBezTo>
                  <a:cubicBezTo>
                    <a:pt x="17530" y="15342"/>
                    <a:pt x="17066" y="15965"/>
                    <a:pt x="16517" y="16514"/>
                  </a:cubicBezTo>
                  <a:cubicBezTo>
                    <a:pt x="15968" y="17061"/>
                    <a:pt x="15346" y="17528"/>
                    <a:pt x="14647" y="17913"/>
                  </a:cubicBezTo>
                  <a:cubicBezTo>
                    <a:pt x="13948" y="18298"/>
                    <a:pt x="13206" y="18577"/>
                    <a:pt x="12419" y="18741"/>
                  </a:cubicBezTo>
                  <a:lnTo>
                    <a:pt x="12419" y="21050"/>
                  </a:lnTo>
                  <a:cubicBezTo>
                    <a:pt x="12419" y="21197"/>
                    <a:pt x="12369" y="21329"/>
                    <a:pt x="12269" y="21435"/>
                  </a:cubicBezTo>
                  <a:cubicBezTo>
                    <a:pt x="12172" y="21544"/>
                    <a:pt x="12049" y="21599"/>
                    <a:pt x="11896" y="21599"/>
                  </a:cubicBezTo>
                  <a:lnTo>
                    <a:pt x="9732" y="21599"/>
                  </a:lnTo>
                  <a:cubicBezTo>
                    <a:pt x="9368" y="21599"/>
                    <a:pt x="9183" y="21417"/>
                    <a:pt x="9183" y="21050"/>
                  </a:cubicBezTo>
                  <a:lnTo>
                    <a:pt x="9183" y="18741"/>
                  </a:lnTo>
                  <a:cubicBezTo>
                    <a:pt x="8396" y="18577"/>
                    <a:pt x="7654" y="18298"/>
                    <a:pt x="6955" y="17913"/>
                  </a:cubicBezTo>
                  <a:cubicBezTo>
                    <a:pt x="6259" y="17528"/>
                    <a:pt x="5634" y="17061"/>
                    <a:pt x="5085" y="16514"/>
                  </a:cubicBezTo>
                  <a:cubicBezTo>
                    <a:pt x="4536" y="15965"/>
                    <a:pt x="4069" y="15342"/>
                    <a:pt x="3687" y="14646"/>
                  </a:cubicBezTo>
                  <a:cubicBezTo>
                    <a:pt x="3300" y="13947"/>
                    <a:pt x="3024" y="13204"/>
                    <a:pt x="2856" y="12414"/>
                  </a:cubicBezTo>
                  <a:lnTo>
                    <a:pt x="551" y="12414"/>
                  </a:lnTo>
                  <a:cubicBezTo>
                    <a:pt x="187" y="12414"/>
                    <a:pt x="0" y="12231"/>
                    <a:pt x="0" y="11867"/>
                  </a:cubicBezTo>
                  <a:lnTo>
                    <a:pt x="0" y="9699"/>
                  </a:lnTo>
                  <a:cubicBezTo>
                    <a:pt x="0" y="9549"/>
                    <a:pt x="58" y="9426"/>
                    <a:pt x="167" y="9326"/>
                  </a:cubicBezTo>
                  <a:cubicBezTo>
                    <a:pt x="273" y="9229"/>
                    <a:pt x="402" y="9182"/>
                    <a:pt x="551" y="9182"/>
                  </a:cubicBezTo>
                  <a:lnTo>
                    <a:pt x="2856" y="9182"/>
                  </a:lnTo>
                  <a:cubicBezTo>
                    <a:pt x="3026" y="8392"/>
                    <a:pt x="3300" y="7652"/>
                    <a:pt x="3687" y="6953"/>
                  </a:cubicBezTo>
                  <a:cubicBezTo>
                    <a:pt x="4069" y="6251"/>
                    <a:pt x="4536" y="5631"/>
                    <a:pt x="5085" y="5081"/>
                  </a:cubicBezTo>
                  <a:cubicBezTo>
                    <a:pt x="5634" y="4532"/>
                    <a:pt x="6256" y="4065"/>
                    <a:pt x="6955" y="3680"/>
                  </a:cubicBezTo>
                  <a:cubicBezTo>
                    <a:pt x="7654" y="3298"/>
                    <a:pt x="8396" y="3022"/>
                    <a:pt x="9183" y="2852"/>
                  </a:cubicBezTo>
                  <a:lnTo>
                    <a:pt x="9183" y="546"/>
                  </a:lnTo>
                  <a:cubicBezTo>
                    <a:pt x="9183" y="181"/>
                    <a:pt x="9365" y="0"/>
                    <a:pt x="9732" y="0"/>
                  </a:cubicBezTo>
                  <a:lnTo>
                    <a:pt x="11896" y="0"/>
                  </a:lnTo>
                  <a:cubicBezTo>
                    <a:pt x="12049" y="0"/>
                    <a:pt x="12172" y="50"/>
                    <a:pt x="12269" y="158"/>
                  </a:cubicBezTo>
                  <a:cubicBezTo>
                    <a:pt x="12369" y="267"/>
                    <a:pt x="12419" y="396"/>
                    <a:pt x="12419" y="546"/>
                  </a:cubicBezTo>
                  <a:lnTo>
                    <a:pt x="12419" y="2852"/>
                  </a:lnTo>
                  <a:cubicBezTo>
                    <a:pt x="13206" y="3022"/>
                    <a:pt x="13948" y="3298"/>
                    <a:pt x="14647" y="3680"/>
                  </a:cubicBezTo>
                  <a:cubicBezTo>
                    <a:pt x="15343" y="4065"/>
                    <a:pt x="15968" y="4532"/>
                    <a:pt x="16517" y="5082"/>
                  </a:cubicBezTo>
                  <a:cubicBezTo>
                    <a:pt x="17066" y="5631"/>
                    <a:pt x="17530" y="6251"/>
                    <a:pt x="17915" y="6953"/>
                  </a:cubicBezTo>
                  <a:cubicBezTo>
                    <a:pt x="18299" y="7652"/>
                    <a:pt x="18578" y="8392"/>
                    <a:pt x="18746" y="9182"/>
                  </a:cubicBezTo>
                  <a:lnTo>
                    <a:pt x="21050" y="9182"/>
                  </a:lnTo>
                  <a:close/>
                  <a:moveTo>
                    <a:pt x="12419" y="16465"/>
                  </a:moveTo>
                  <a:cubicBezTo>
                    <a:pt x="13411" y="16194"/>
                    <a:pt x="14268" y="15698"/>
                    <a:pt x="14991" y="14981"/>
                  </a:cubicBezTo>
                  <a:cubicBezTo>
                    <a:pt x="15710" y="14264"/>
                    <a:pt x="16203" y="13410"/>
                    <a:pt x="16467" y="12414"/>
                  </a:cubicBezTo>
                  <a:lnTo>
                    <a:pt x="14048" y="12414"/>
                  </a:lnTo>
                  <a:cubicBezTo>
                    <a:pt x="13684" y="12414"/>
                    <a:pt x="13505" y="12231"/>
                    <a:pt x="13514" y="11867"/>
                  </a:cubicBezTo>
                  <a:lnTo>
                    <a:pt x="13514" y="9699"/>
                  </a:lnTo>
                  <a:cubicBezTo>
                    <a:pt x="13514" y="9549"/>
                    <a:pt x="13567" y="9426"/>
                    <a:pt x="13669" y="9326"/>
                  </a:cubicBezTo>
                  <a:cubicBezTo>
                    <a:pt x="13772" y="9229"/>
                    <a:pt x="13898" y="9182"/>
                    <a:pt x="14048" y="9182"/>
                  </a:cubicBezTo>
                  <a:lnTo>
                    <a:pt x="16467" y="9182"/>
                  </a:lnTo>
                  <a:cubicBezTo>
                    <a:pt x="16194" y="8186"/>
                    <a:pt x="15698" y="7332"/>
                    <a:pt x="14982" y="6609"/>
                  </a:cubicBezTo>
                  <a:cubicBezTo>
                    <a:pt x="14265" y="5883"/>
                    <a:pt x="13411" y="5390"/>
                    <a:pt x="12419" y="5131"/>
                  </a:cubicBezTo>
                  <a:lnTo>
                    <a:pt x="12419" y="7549"/>
                  </a:lnTo>
                  <a:cubicBezTo>
                    <a:pt x="12419" y="7699"/>
                    <a:pt x="12369" y="7828"/>
                    <a:pt x="12269" y="7928"/>
                  </a:cubicBezTo>
                  <a:cubicBezTo>
                    <a:pt x="12172" y="8031"/>
                    <a:pt x="12049" y="8081"/>
                    <a:pt x="11896" y="8081"/>
                  </a:cubicBezTo>
                  <a:lnTo>
                    <a:pt x="9732" y="8081"/>
                  </a:lnTo>
                  <a:cubicBezTo>
                    <a:pt x="9368" y="8081"/>
                    <a:pt x="9183" y="7905"/>
                    <a:pt x="9183" y="7549"/>
                  </a:cubicBezTo>
                  <a:lnTo>
                    <a:pt x="9183" y="5131"/>
                  </a:lnTo>
                  <a:cubicBezTo>
                    <a:pt x="8191" y="5402"/>
                    <a:pt x="7334" y="5895"/>
                    <a:pt x="6608" y="6612"/>
                  </a:cubicBezTo>
                  <a:cubicBezTo>
                    <a:pt x="5889" y="7332"/>
                    <a:pt x="5399" y="8187"/>
                    <a:pt x="5135" y="9182"/>
                  </a:cubicBezTo>
                  <a:lnTo>
                    <a:pt x="7580" y="9182"/>
                  </a:lnTo>
                  <a:cubicBezTo>
                    <a:pt x="7733" y="9182"/>
                    <a:pt x="7853" y="9229"/>
                    <a:pt x="7947" y="9326"/>
                  </a:cubicBezTo>
                  <a:cubicBezTo>
                    <a:pt x="8038" y="9426"/>
                    <a:pt x="8088" y="9550"/>
                    <a:pt x="8088" y="9700"/>
                  </a:cubicBezTo>
                  <a:lnTo>
                    <a:pt x="8088" y="11867"/>
                  </a:lnTo>
                  <a:cubicBezTo>
                    <a:pt x="8088" y="12017"/>
                    <a:pt x="8038" y="12144"/>
                    <a:pt x="7947" y="12252"/>
                  </a:cubicBezTo>
                  <a:cubicBezTo>
                    <a:pt x="7853" y="12364"/>
                    <a:pt x="7733" y="12414"/>
                    <a:pt x="7580" y="12414"/>
                  </a:cubicBezTo>
                  <a:lnTo>
                    <a:pt x="5135" y="12414"/>
                  </a:lnTo>
                  <a:cubicBezTo>
                    <a:pt x="5408" y="13410"/>
                    <a:pt x="5904" y="14267"/>
                    <a:pt x="6620" y="14990"/>
                  </a:cubicBezTo>
                  <a:cubicBezTo>
                    <a:pt x="7337" y="15710"/>
                    <a:pt x="8191" y="16203"/>
                    <a:pt x="9183" y="16465"/>
                  </a:cubicBezTo>
                  <a:lnTo>
                    <a:pt x="9183" y="14018"/>
                  </a:lnTo>
                  <a:cubicBezTo>
                    <a:pt x="9183" y="13868"/>
                    <a:pt x="9239" y="13744"/>
                    <a:pt x="9348" y="13653"/>
                  </a:cubicBezTo>
                  <a:cubicBezTo>
                    <a:pt x="9453" y="13559"/>
                    <a:pt x="9583" y="13512"/>
                    <a:pt x="9732" y="13512"/>
                  </a:cubicBezTo>
                  <a:lnTo>
                    <a:pt x="11896" y="13512"/>
                  </a:lnTo>
                  <a:cubicBezTo>
                    <a:pt x="12049" y="13512"/>
                    <a:pt x="12172" y="13559"/>
                    <a:pt x="12269" y="13653"/>
                  </a:cubicBezTo>
                  <a:cubicBezTo>
                    <a:pt x="12369" y="13744"/>
                    <a:pt x="12419" y="13868"/>
                    <a:pt x="12419" y="14018"/>
                  </a:cubicBezTo>
                  <a:lnTo>
                    <a:pt x="12419" y="16465"/>
                  </a:lnTo>
                  <a:close/>
                </a:path>
              </a:pathLst>
            </a:custGeom>
            <a:solidFill>
              <a:schemeClr val="accent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Lato Regular"/>
                <a:cs typeface="Lato Regular"/>
                <a:sym typeface="Gill Sans" charset="0"/>
              </a:endParaRPr>
            </a:p>
          </p:txBody>
        </p:sp>
      </p:grpSp>
      <p:sp>
        <p:nvSpPr>
          <p:cNvPr id="44" name="TextBox 43"/>
          <p:cNvSpPr txBox="1"/>
          <p:nvPr/>
        </p:nvSpPr>
        <p:spPr>
          <a:xfrm>
            <a:off x="2419260" y="10201216"/>
            <a:ext cx="19527035" cy="1277273"/>
          </a:xfrm>
          <a:prstGeom prst="rect">
            <a:avLst/>
          </a:prstGeom>
          <a:noFill/>
        </p:spPr>
        <p:txBody>
          <a:bodyPr wrap="square" rtlCol="0">
            <a:spAutoFit/>
          </a:bodyPr>
          <a:lstStyle/>
          <a:p>
            <a:pPr>
              <a:lnSpc>
                <a:spcPct val="130000"/>
              </a:lnSpc>
            </a:pPr>
            <a:r>
              <a:rPr lang="pt-BR" sz="2000" b="1" dirty="0">
                <a:latin typeface="Lato Light"/>
                <a:cs typeface="Lato Light"/>
              </a:rPr>
              <a:t>Lorem ipsum dolor </a:t>
            </a:r>
            <a:r>
              <a:rPr lang="pt-BR" sz="2000" dirty="0">
                <a:latin typeface="Lato Light"/>
                <a:cs typeface="Lato Light"/>
              </a:rPr>
              <a:t>sit amet, eos numquam accommodare et. In cibo graeco dicunt sea. Augue zril sapientem ne mei, ad suas voluptatibus eum. Tempor mediocrem imperdiet no usu, tractatos salutatus ut est. Eu vel detraxit laboramus. Cu nam unum liber audiam, sed an graeci prompta invenire, in gubergren percipitur scribentur </a:t>
            </a:r>
            <a:r>
              <a:rPr lang="pt-BR" sz="2000" dirty="0" smtClean="0">
                <a:latin typeface="Lato Light"/>
                <a:cs typeface="Lato Light"/>
              </a:rPr>
              <a:t>nam. Sale </a:t>
            </a:r>
            <a:r>
              <a:rPr lang="pt-BR" sz="2000" dirty="0">
                <a:latin typeface="Lato Light"/>
                <a:cs typeface="Lato Light"/>
              </a:rPr>
              <a:t>omnis indoctum has ei, ne sed ludus tamquam urbanitas. Vis id illud iusto, id omnium percipitur </a:t>
            </a:r>
            <a:r>
              <a:rPr lang="pt-BR" sz="2000" dirty="0" smtClean="0">
                <a:latin typeface="Lato Light"/>
                <a:cs typeface="Lato Light"/>
              </a:rPr>
              <a:t>duo.</a:t>
            </a:r>
            <a:endParaRPr lang="en-US" sz="2000" dirty="0">
              <a:latin typeface="Lato Light"/>
              <a:cs typeface="Lato Light"/>
            </a:endParaRPr>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691033210"/>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2" presetClass="entr" presetSubtype="8" fill="hold" grpId="0" nodeType="withEffect">
                                  <p:stCondLst>
                                    <p:cond delay="0"/>
                                  </p:stCondLst>
                                  <p:childTnLst>
                                    <p:set>
                                      <p:cBhvr>
                                        <p:cTn id="11" dur="1" fill="hold">
                                          <p:stCondLst>
                                            <p:cond delay="0"/>
                                          </p:stCondLst>
                                        </p:cTn>
                                        <p:tgtEl>
                                          <p:spTgt spid="35"/>
                                        </p:tgtEl>
                                        <p:attrNameLst>
                                          <p:attrName>style.visibility</p:attrName>
                                        </p:attrNameLst>
                                      </p:cBhvr>
                                      <p:to>
                                        <p:strVal val="visible"/>
                                      </p:to>
                                    </p:set>
                                    <p:anim calcmode="lin" valueType="num">
                                      <p:cBhvr additive="base">
                                        <p:cTn id="12" dur="500" fill="hold"/>
                                        <p:tgtEl>
                                          <p:spTgt spid="35"/>
                                        </p:tgtEl>
                                        <p:attrNameLst>
                                          <p:attrName>ppt_x</p:attrName>
                                        </p:attrNameLst>
                                      </p:cBhvr>
                                      <p:tavLst>
                                        <p:tav tm="0">
                                          <p:val>
                                            <p:strVal val="0-#ppt_w/2"/>
                                          </p:val>
                                        </p:tav>
                                        <p:tav tm="100000">
                                          <p:val>
                                            <p:strVal val="#ppt_x"/>
                                          </p:val>
                                        </p:tav>
                                      </p:tavLst>
                                    </p:anim>
                                    <p:anim calcmode="lin" valueType="num">
                                      <p:cBhvr additive="base">
                                        <p:cTn id="13" dur="500" fill="hold"/>
                                        <p:tgtEl>
                                          <p:spTgt spid="3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par>
                          <p:cTn id="34" fill="hold">
                            <p:stCondLst>
                              <p:cond delay="3500"/>
                            </p:stCondLst>
                            <p:childTnLst>
                              <p:par>
                                <p:cTn id="35" presetID="10" presetClass="entr" presetSubtype="0" fill="hold" grpId="0" nodeType="after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fade">
                                      <p:cBhvr>
                                        <p:cTn id="3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176" y="6686301"/>
            <a:ext cx="24393582" cy="7052035"/>
            <a:chOff x="-3176" y="6686301"/>
            <a:chExt cx="24393582" cy="7052035"/>
          </a:xfrm>
        </p:grpSpPr>
        <p:sp>
          <p:nvSpPr>
            <p:cNvPr id="44" name="Rectangle 43"/>
            <p:cNvSpPr>
              <a:spLocks noChangeAspect="1"/>
            </p:cNvSpPr>
            <p:nvPr/>
          </p:nvSpPr>
          <p:spPr>
            <a:xfrm>
              <a:off x="-3176" y="8489276"/>
              <a:ext cx="24393582" cy="5249060"/>
            </a:xfrm>
            <a:prstGeom prst="rect">
              <a:avLst/>
            </a:prstGeom>
            <a:solidFill>
              <a:schemeClr val="accent5">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46" name="Chord 45"/>
            <p:cNvSpPr>
              <a:spLocks noChangeAspect="1"/>
            </p:cNvSpPr>
            <p:nvPr/>
          </p:nvSpPr>
          <p:spPr>
            <a:xfrm rot="7200000">
              <a:off x="10373681" y="6686779"/>
              <a:ext cx="3672085" cy="3671129"/>
            </a:xfrm>
            <a:prstGeom prst="chord">
              <a:avLst>
                <a:gd name="adj1" fmla="val 3653910"/>
                <a:gd name="adj2" fmla="val 14343087"/>
              </a:avLst>
            </a:prstGeom>
            <a:solidFill>
              <a:schemeClr val="accent5">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grpSp>
      <p:sp>
        <p:nvSpPr>
          <p:cNvPr id="52" name="Freeform 33"/>
          <p:cNvSpPr>
            <a:spLocks noEditPoints="1"/>
          </p:cNvSpPr>
          <p:nvPr/>
        </p:nvSpPr>
        <p:spPr bwMode="auto">
          <a:xfrm>
            <a:off x="11260983" y="7088476"/>
            <a:ext cx="1877658" cy="1500538"/>
          </a:xfrm>
          <a:custGeom>
            <a:avLst/>
            <a:gdLst>
              <a:gd name="T0" fmla="*/ 200 w 400"/>
              <a:gd name="T1" fmla="*/ 120 h 320"/>
              <a:gd name="T2" fmla="*/ 140 w 400"/>
              <a:gd name="T3" fmla="*/ 180 h 320"/>
              <a:gd name="T4" fmla="*/ 200 w 400"/>
              <a:gd name="T5" fmla="*/ 240 h 320"/>
              <a:gd name="T6" fmla="*/ 260 w 400"/>
              <a:gd name="T7" fmla="*/ 180 h 320"/>
              <a:gd name="T8" fmla="*/ 200 w 400"/>
              <a:gd name="T9" fmla="*/ 120 h 320"/>
              <a:gd name="T10" fmla="*/ 360 w 400"/>
              <a:gd name="T11" fmla="*/ 60 h 320"/>
              <a:gd name="T12" fmla="*/ 312 w 400"/>
              <a:gd name="T13" fmla="*/ 60 h 320"/>
              <a:gd name="T14" fmla="*/ 296 w 400"/>
              <a:gd name="T15" fmla="*/ 49 h 320"/>
              <a:gd name="T16" fmla="*/ 284 w 400"/>
              <a:gd name="T17" fmla="*/ 11 h 320"/>
              <a:gd name="T18" fmla="*/ 268 w 400"/>
              <a:gd name="T19" fmla="*/ 0 h 320"/>
              <a:gd name="T20" fmla="*/ 132 w 400"/>
              <a:gd name="T21" fmla="*/ 0 h 320"/>
              <a:gd name="T22" fmla="*/ 116 w 400"/>
              <a:gd name="T23" fmla="*/ 11 h 320"/>
              <a:gd name="T24" fmla="*/ 104 w 400"/>
              <a:gd name="T25" fmla="*/ 49 h 320"/>
              <a:gd name="T26" fmla="*/ 88 w 400"/>
              <a:gd name="T27" fmla="*/ 60 h 320"/>
              <a:gd name="T28" fmla="*/ 40 w 400"/>
              <a:gd name="T29" fmla="*/ 60 h 320"/>
              <a:gd name="T30" fmla="*/ 0 w 400"/>
              <a:gd name="T31" fmla="*/ 100 h 320"/>
              <a:gd name="T32" fmla="*/ 0 w 400"/>
              <a:gd name="T33" fmla="*/ 280 h 320"/>
              <a:gd name="T34" fmla="*/ 40 w 400"/>
              <a:gd name="T35" fmla="*/ 320 h 320"/>
              <a:gd name="T36" fmla="*/ 360 w 400"/>
              <a:gd name="T37" fmla="*/ 320 h 320"/>
              <a:gd name="T38" fmla="*/ 400 w 400"/>
              <a:gd name="T39" fmla="*/ 280 h 320"/>
              <a:gd name="T40" fmla="*/ 400 w 400"/>
              <a:gd name="T41" fmla="*/ 100 h 320"/>
              <a:gd name="T42" fmla="*/ 360 w 400"/>
              <a:gd name="T43" fmla="*/ 60 h 320"/>
              <a:gd name="T44" fmla="*/ 200 w 400"/>
              <a:gd name="T45" fmla="*/ 280 h 320"/>
              <a:gd name="T46" fmla="*/ 100 w 400"/>
              <a:gd name="T47" fmla="*/ 180 h 320"/>
              <a:gd name="T48" fmla="*/ 200 w 400"/>
              <a:gd name="T49" fmla="*/ 80 h 320"/>
              <a:gd name="T50" fmla="*/ 300 w 400"/>
              <a:gd name="T51" fmla="*/ 180 h 320"/>
              <a:gd name="T52" fmla="*/ 200 w 400"/>
              <a:gd name="T53" fmla="*/ 280 h 320"/>
              <a:gd name="T54" fmla="*/ 346 w 400"/>
              <a:gd name="T55" fmla="*/ 128 h 320"/>
              <a:gd name="T56" fmla="*/ 332 w 400"/>
              <a:gd name="T57" fmla="*/ 114 h 320"/>
              <a:gd name="T58" fmla="*/ 346 w 400"/>
              <a:gd name="T59" fmla="*/ 100 h 320"/>
              <a:gd name="T60" fmla="*/ 360 w 400"/>
              <a:gd name="T61" fmla="*/ 114 h 320"/>
              <a:gd name="T62" fmla="*/ 346 w 400"/>
              <a:gd name="T63" fmla="*/ 12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320">
                <a:moveTo>
                  <a:pt x="200" y="120"/>
                </a:moveTo>
                <a:cubicBezTo>
                  <a:pt x="167" y="120"/>
                  <a:pt x="140" y="147"/>
                  <a:pt x="140" y="180"/>
                </a:cubicBezTo>
                <a:cubicBezTo>
                  <a:pt x="140" y="213"/>
                  <a:pt x="167" y="240"/>
                  <a:pt x="200" y="240"/>
                </a:cubicBezTo>
                <a:cubicBezTo>
                  <a:pt x="233" y="240"/>
                  <a:pt x="260" y="213"/>
                  <a:pt x="260" y="180"/>
                </a:cubicBezTo>
                <a:cubicBezTo>
                  <a:pt x="260" y="147"/>
                  <a:pt x="233" y="120"/>
                  <a:pt x="200" y="120"/>
                </a:cubicBezTo>
                <a:close/>
                <a:moveTo>
                  <a:pt x="360" y="60"/>
                </a:moveTo>
                <a:cubicBezTo>
                  <a:pt x="312" y="60"/>
                  <a:pt x="312" y="60"/>
                  <a:pt x="312" y="60"/>
                </a:cubicBezTo>
                <a:cubicBezTo>
                  <a:pt x="305" y="60"/>
                  <a:pt x="298" y="55"/>
                  <a:pt x="296" y="49"/>
                </a:cubicBezTo>
                <a:cubicBezTo>
                  <a:pt x="284" y="11"/>
                  <a:pt x="284" y="11"/>
                  <a:pt x="284" y="11"/>
                </a:cubicBezTo>
                <a:cubicBezTo>
                  <a:pt x="281" y="5"/>
                  <a:pt x="274" y="0"/>
                  <a:pt x="268" y="0"/>
                </a:cubicBezTo>
                <a:cubicBezTo>
                  <a:pt x="132" y="0"/>
                  <a:pt x="132" y="0"/>
                  <a:pt x="132" y="0"/>
                </a:cubicBezTo>
                <a:cubicBezTo>
                  <a:pt x="125" y="0"/>
                  <a:pt x="118" y="5"/>
                  <a:pt x="116" y="11"/>
                </a:cubicBezTo>
                <a:cubicBezTo>
                  <a:pt x="104" y="49"/>
                  <a:pt x="104" y="49"/>
                  <a:pt x="104" y="49"/>
                </a:cubicBezTo>
                <a:cubicBezTo>
                  <a:pt x="101" y="55"/>
                  <a:pt x="94" y="60"/>
                  <a:pt x="88" y="60"/>
                </a:cubicBezTo>
                <a:cubicBezTo>
                  <a:pt x="40" y="60"/>
                  <a:pt x="40" y="60"/>
                  <a:pt x="40" y="60"/>
                </a:cubicBezTo>
                <a:cubicBezTo>
                  <a:pt x="18" y="60"/>
                  <a:pt x="0" y="78"/>
                  <a:pt x="0" y="100"/>
                </a:cubicBezTo>
                <a:cubicBezTo>
                  <a:pt x="0" y="280"/>
                  <a:pt x="0" y="280"/>
                  <a:pt x="0" y="280"/>
                </a:cubicBezTo>
                <a:cubicBezTo>
                  <a:pt x="0" y="302"/>
                  <a:pt x="18" y="320"/>
                  <a:pt x="40" y="320"/>
                </a:cubicBezTo>
                <a:cubicBezTo>
                  <a:pt x="360" y="320"/>
                  <a:pt x="360" y="320"/>
                  <a:pt x="360" y="320"/>
                </a:cubicBezTo>
                <a:cubicBezTo>
                  <a:pt x="382" y="320"/>
                  <a:pt x="400" y="302"/>
                  <a:pt x="400" y="280"/>
                </a:cubicBezTo>
                <a:cubicBezTo>
                  <a:pt x="400" y="100"/>
                  <a:pt x="400" y="100"/>
                  <a:pt x="400" y="100"/>
                </a:cubicBezTo>
                <a:cubicBezTo>
                  <a:pt x="400" y="78"/>
                  <a:pt x="382" y="60"/>
                  <a:pt x="360" y="60"/>
                </a:cubicBezTo>
                <a:close/>
                <a:moveTo>
                  <a:pt x="200" y="280"/>
                </a:moveTo>
                <a:cubicBezTo>
                  <a:pt x="145" y="280"/>
                  <a:pt x="100" y="235"/>
                  <a:pt x="100" y="180"/>
                </a:cubicBezTo>
                <a:cubicBezTo>
                  <a:pt x="100" y="125"/>
                  <a:pt x="145" y="80"/>
                  <a:pt x="200" y="80"/>
                </a:cubicBezTo>
                <a:cubicBezTo>
                  <a:pt x="255" y="80"/>
                  <a:pt x="300" y="125"/>
                  <a:pt x="300" y="180"/>
                </a:cubicBezTo>
                <a:cubicBezTo>
                  <a:pt x="300" y="235"/>
                  <a:pt x="255" y="280"/>
                  <a:pt x="200" y="280"/>
                </a:cubicBezTo>
                <a:close/>
                <a:moveTo>
                  <a:pt x="346" y="128"/>
                </a:moveTo>
                <a:cubicBezTo>
                  <a:pt x="338" y="128"/>
                  <a:pt x="332" y="122"/>
                  <a:pt x="332" y="114"/>
                </a:cubicBezTo>
                <a:cubicBezTo>
                  <a:pt x="332" y="106"/>
                  <a:pt x="338" y="100"/>
                  <a:pt x="346" y="100"/>
                </a:cubicBezTo>
                <a:cubicBezTo>
                  <a:pt x="354" y="100"/>
                  <a:pt x="360" y="106"/>
                  <a:pt x="360" y="114"/>
                </a:cubicBezTo>
                <a:cubicBezTo>
                  <a:pt x="360" y="122"/>
                  <a:pt x="354" y="128"/>
                  <a:pt x="346" y="128"/>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 name="Group 3"/>
          <p:cNvGrpSpPr/>
          <p:nvPr/>
        </p:nvGrpSpPr>
        <p:grpSpPr>
          <a:xfrm>
            <a:off x="1556893" y="9312059"/>
            <a:ext cx="21308818" cy="3645783"/>
            <a:chOff x="1666765" y="8914849"/>
            <a:chExt cx="21308818" cy="3645783"/>
          </a:xfrm>
        </p:grpSpPr>
        <p:grpSp>
          <p:nvGrpSpPr>
            <p:cNvPr id="7" name="Group 6"/>
            <p:cNvGrpSpPr/>
            <p:nvPr/>
          </p:nvGrpSpPr>
          <p:grpSpPr>
            <a:xfrm>
              <a:off x="2964219" y="9036456"/>
              <a:ext cx="1049622" cy="1538738"/>
              <a:chOff x="1559892" y="2241774"/>
              <a:chExt cx="174947" cy="256404"/>
            </a:xfrm>
            <a:solidFill>
              <a:schemeClr val="accent1"/>
            </a:solidFill>
          </p:grpSpPr>
          <p:sp>
            <p:nvSpPr>
              <p:cNvPr id="8" name="Oval 49"/>
              <p:cNvSpPr>
                <a:spLocks noChangeArrowheads="1"/>
              </p:cNvSpPr>
              <p:nvPr/>
            </p:nvSpPr>
            <p:spPr bwMode="auto">
              <a:xfrm>
                <a:off x="1630704" y="2313975"/>
                <a:ext cx="16662" cy="166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Oval 50"/>
              <p:cNvSpPr>
                <a:spLocks noChangeArrowheads="1"/>
              </p:cNvSpPr>
              <p:nvPr/>
            </p:nvSpPr>
            <p:spPr bwMode="auto">
              <a:xfrm>
                <a:off x="1630704" y="2410242"/>
                <a:ext cx="16662"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Oval 51"/>
              <p:cNvSpPr>
                <a:spLocks noChangeArrowheads="1"/>
              </p:cNvSpPr>
              <p:nvPr/>
            </p:nvSpPr>
            <p:spPr bwMode="auto">
              <a:xfrm>
                <a:off x="1583959" y="2362108"/>
                <a:ext cx="15273"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Oval 52"/>
              <p:cNvSpPr>
                <a:spLocks noChangeArrowheads="1"/>
              </p:cNvSpPr>
              <p:nvPr/>
            </p:nvSpPr>
            <p:spPr bwMode="auto">
              <a:xfrm>
                <a:off x="1679300" y="2362108"/>
                <a:ext cx="16199"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53"/>
              <p:cNvSpPr>
                <a:spLocks/>
              </p:cNvSpPr>
              <p:nvPr/>
            </p:nvSpPr>
            <p:spPr bwMode="auto">
              <a:xfrm>
                <a:off x="1596918"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54"/>
              <p:cNvSpPr>
                <a:spLocks/>
              </p:cNvSpPr>
              <p:nvPr/>
            </p:nvSpPr>
            <p:spPr bwMode="auto">
              <a:xfrm>
                <a:off x="1596918" y="2326934"/>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55"/>
              <p:cNvSpPr>
                <a:spLocks/>
              </p:cNvSpPr>
              <p:nvPr/>
            </p:nvSpPr>
            <p:spPr bwMode="auto">
              <a:xfrm>
                <a:off x="1664952"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Freeform 56"/>
              <p:cNvSpPr>
                <a:spLocks noEditPoints="1"/>
              </p:cNvSpPr>
              <p:nvPr/>
            </p:nvSpPr>
            <p:spPr bwMode="auto">
              <a:xfrm>
                <a:off x="1559892" y="2241774"/>
                <a:ext cx="174947" cy="256404"/>
              </a:xfrm>
              <a:custGeom>
                <a:avLst/>
                <a:gdLst>
                  <a:gd name="T0" fmla="*/ 146 w 160"/>
                  <a:gd name="T1" fmla="*/ 103 h 234"/>
                  <a:gd name="T2" fmla="*/ 144 w 160"/>
                  <a:gd name="T3" fmla="*/ 103 h 234"/>
                  <a:gd name="T4" fmla="*/ 128 w 160"/>
                  <a:gd name="T5" fmla="*/ 69 h 234"/>
                  <a:gd name="T6" fmla="*/ 117 w 160"/>
                  <a:gd name="T7" fmla="*/ 12 h 234"/>
                  <a:gd name="T8" fmla="*/ 103 w 160"/>
                  <a:gd name="T9" fmla="*/ 0 h 234"/>
                  <a:gd name="T10" fmla="*/ 44 w 160"/>
                  <a:gd name="T11" fmla="*/ 0 h 234"/>
                  <a:gd name="T12" fmla="*/ 30 w 160"/>
                  <a:gd name="T13" fmla="*/ 12 h 234"/>
                  <a:gd name="T14" fmla="*/ 20 w 160"/>
                  <a:gd name="T15" fmla="*/ 67 h 234"/>
                  <a:gd name="T16" fmla="*/ 0 w 160"/>
                  <a:gd name="T17" fmla="*/ 117 h 234"/>
                  <a:gd name="T18" fmla="*/ 19 w 160"/>
                  <a:gd name="T19" fmla="*/ 166 h 234"/>
                  <a:gd name="T20" fmla="*/ 29 w 160"/>
                  <a:gd name="T21" fmla="*/ 222 h 234"/>
                  <a:gd name="T22" fmla="*/ 44 w 160"/>
                  <a:gd name="T23" fmla="*/ 234 h 234"/>
                  <a:gd name="T24" fmla="*/ 102 w 160"/>
                  <a:gd name="T25" fmla="*/ 234 h 234"/>
                  <a:gd name="T26" fmla="*/ 116 w 160"/>
                  <a:gd name="T27" fmla="*/ 222 h 234"/>
                  <a:gd name="T28" fmla="*/ 127 w 160"/>
                  <a:gd name="T29" fmla="*/ 166 h 234"/>
                  <a:gd name="T30" fmla="*/ 144 w 160"/>
                  <a:gd name="T31" fmla="*/ 131 h 234"/>
                  <a:gd name="T32" fmla="*/ 146 w 160"/>
                  <a:gd name="T33" fmla="*/ 132 h 234"/>
                  <a:gd name="T34" fmla="*/ 160 w 160"/>
                  <a:gd name="T35" fmla="*/ 117 h 234"/>
                  <a:gd name="T36" fmla="*/ 146 w 160"/>
                  <a:gd name="T37" fmla="*/ 103 h 234"/>
                  <a:gd name="T38" fmla="*/ 44 w 160"/>
                  <a:gd name="T39" fmla="*/ 15 h 234"/>
                  <a:gd name="T40" fmla="*/ 103 w 160"/>
                  <a:gd name="T41" fmla="*/ 15 h 234"/>
                  <a:gd name="T42" fmla="*/ 110 w 160"/>
                  <a:gd name="T43" fmla="*/ 54 h 234"/>
                  <a:gd name="T44" fmla="*/ 73 w 160"/>
                  <a:gd name="T45" fmla="*/ 44 h 234"/>
                  <a:gd name="T46" fmla="*/ 37 w 160"/>
                  <a:gd name="T47" fmla="*/ 54 h 234"/>
                  <a:gd name="T48" fmla="*/ 44 w 160"/>
                  <a:gd name="T49" fmla="*/ 15 h 234"/>
                  <a:gd name="T50" fmla="*/ 102 w 160"/>
                  <a:gd name="T51" fmla="*/ 219 h 234"/>
                  <a:gd name="T52" fmla="*/ 44 w 160"/>
                  <a:gd name="T53" fmla="*/ 219 h 234"/>
                  <a:gd name="T54" fmla="*/ 36 w 160"/>
                  <a:gd name="T55" fmla="*/ 180 h 234"/>
                  <a:gd name="T56" fmla="*/ 73 w 160"/>
                  <a:gd name="T57" fmla="*/ 190 h 234"/>
                  <a:gd name="T58" fmla="*/ 109 w 160"/>
                  <a:gd name="T59" fmla="*/ 180 h 234"/>
                  <a:gd name="T60" fmla="*/ 102 w 160"/>
                  <a:gd name="T61" fmla="*/ 219 h 234"/>
                  <a:gd name="T62" fmla="*/ 73 w 160"/>
                  <a:gd name="T63" fmla="*/ 176 h 234"/>
                  <a:gd name="T64" fmla="*/ 14 w 160"/>
                  <a:gd name="T65" fmla="*/ 117 h 234"/>
                  <a:gd name="T66" fmla="*/ 73 w 160"/>
                  <a:gd name="T67" fmla="*/ 59 h 234"/>
                  <a:gd name="T68" fmla="*/ 131 w 160"/>
                  <a:gd name="T69" fmla="*/ 117 h 234"/>
                  <a:gd name="T70" fmla="*/ 73 w 160"/>
                  <a:gd name="T71" fmla="*/ 17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234">
                    <a:moveTo>
                      <a:pt x="146" y="103"/>
                    </a:moveTo>
                    <a:cubicBezTo>
                      <a:pt x="145" y="103"/>
                      <a:pt x="145" y="103"/>
                      <a:pt x="144" y="103"/>
                    </a:cubicBezTo>
                    <a:cubicBezTo>
                      <a:pt x="142" y="90"/>
                      <a:pt x="136" y="79"/>
                      <a:pt x="128" y="69"/>
                    </a:cubicBezTo>
                    <a:cubicBezTo>
                      <a:pt x="117" y="12"/>
                      <a:pt x="117" y="12"/>
                      <a:pt x="117" y="12"/>
                    </a:cubicBezTo>
                    <a:cubicBezTo>
                      <a:pt x="116" y="5"/>
                      <a:pt x="110" y="0"/>
                      <a:pt x="103" y="0"/>
                    </a:cubicBezTo>
                    <a:cubicBezTo>
                      <a:pt x="44" y="0"/>
                      <a:pt x="44" y="0"/>
                      <a:pt x="44" y="0"/>
                    </a:cubicBezTo>
                    <a:cubicBezTo>
                      <a:pt x="37" y="0"/>
                      <a:pt x="31" y="5"/>
                      <a:pt x="30" y="12"/>
                    </a:cubicBezTo>
                    <a:cubicBezTo>
                      <a:pt x="20" y="67"/>
                      <a:pt x="20" y="67"/>
                      <a:pt x="20" y="67"/>
                    </a:cubicBezTo>
                    <a:cubicBezTo>
                      <a:pt x="7" y="80"/>
                      <a:pt x="0" y="98"/>
                      <a:pt x="0" y="117"/>
                    </a:cubicBezTo>
                    <a:cubicBezTo>
                      <a:pt x="0" y="136"/>
                      <a:pt x="7" y="153"/>
                      <a:pt x="19" y="166"/>
                    </a:cubicBezTo>
                    <a:cubicBezTo>
                      <a:pt x="29" y="222"/>
                      <a:pt x="29" y="222"/>
                      <a:pt x="29" y="222"/>
                    </a:cubicBezTo>
                    <a:cubicBezTo>
                      <a:pt x="30" y="229"/>
                      <a:pt x="36" y="234"/>
                      <a:pt x="44" y="234"/>
                    </a:cubicBezTo>
                    <a:cubicBezTo>
                      <a:pt x="102" y="234"/>
                      <a:pt x="102" y="234"/>
                      <a:pt x="102" y="234"/>
                    </a:cubicBezTo>
                    <a:cubicBezTo>
                      <a:pt x="109" y="234"/>
                      <a:pt x="115" y="229"/>
                      <a:pt x="116" y="222"/>
                    </a:cubicBezTo>
                    <a:cubicBezTo>
                      <a:pt x="127" y="166"/>
                      <a:pt x="127" y="166"/>
                      <a:pt x="127" y="166"/>
                    </a:cubicBezTo>
                    <a:cubicBezTo>
                      <a:pt x="135" y="156"/>
                      <a:pt x="142" y="145"/>
                      <a:pt x="144" y="131"/>
                    </a:cubicBezTo>
                    <a:cubicBezTo>
                      <a:pt x="145" y="132"/>
                      <a:pt x="145" y="132"/>
                      <a:pt x="146" y="132"/>
                    </a:cubicBezTo>
                    <a:cubicBezTo>
                      <a:pt x="154" y="132"/>
                      <a:pt x="160" y="125"/>
                      <a:pt x="160" y="117"/>
                    </a:cubicBezTo>
                    <a:cubicBezTo>
                      <a:pt x="160" y="109"/>
                      <a:pt x="154" y="103"/>
                      <a:pt x="146" y="103"/>
                    </a:cubicBezTo>
                    <a:close/>
                    <a:moveTo>
                      <a:pt x="44" y="15"/>
                    </a:moveTo>
                    <a:cubicBezTo>
                      <a:pt x="103" y="15"/>
                      <a:pt x="103" y="15"/>
                      <a:pt x="103" y="15"/>
                    </a:cubicBezTo>
                    <a:cubicBezTo>
                      <a:pt x="110" y="54"/>
                      <a:pt x="110" y="54"/>
                      <a:pt x="110" y="54"/>
                    </a:cubicBezTo>
                    <a:cubicBezTo>
                      <a:pt x="99" y="48"/>
                      <a:pt x="87" y="44"/>
                      <a:pt x="73" y="44"/>
                    </a:cubicBezTo>
                    <a:cubicBezTo>
                      <a:pt x="60" y="44"/>
                      <a:pt x="48" y="48"/>
                      <a:pt x="37" y="54"/>
                    </a:cubicBezTo>
                    <a:lnTo>
                      <a:pt x="44" y="15"/>
                    </a:lnTo>
                    <a:close/>
                    <a:moveTo>
                      <a:pt x="102" y="219"/>
                    </a:moveTo>
                    <a:cubicBezTo>
                      <a:pt x="44" y="219"/>
                      <a:pt x="44" y="219"/>
                      <a:pt x="44" y="219"/>
                    </a:cubicBezTo>
                    <a:cubicBezTo>
                      <a:pt x="36" y="180"/>
                      <a:pt x="36" y="180"/>
                      <a:pt x="36" y="180"/>
                    </a:cubicBezTo>
                    <a:cubicBezTo>
                      <a:pt x="47" y="186"/>
                      <a:pt x="59" y="190"/>
                      <a:pt x="73" y="190"/>
                    </a:cubicBezTo>
                    <a:cubicBezTo>
                      <a:pt x="86" y="190"/>
                      <a:pt x="98" y="186"/>
                      <a:pt x="109" y="180"/>
                    </a:cubicBezTo>
                    <a:lnTo>
                      <a:pt x="102" y="219"/>
                    </a:lnTo>
                    <a:close/>
                    <a:moveTo>
                      <a:pt x="73" y="176"/>
                    </a:moveTo>
                    <a:cubicBezTo>
                      <a:pt x="40" y="176"/>
                      <a:pt x="14" y="149"/>
                      <a:pt x="14" y="117"/>
                    </a:cubicBezTo>
                    <a:cubicBezTo>
                      <a:pt x="14" y="85"/>
                      <a:pt x="40" y="59"/>
                      <a:pt x="73" y="59"/>
                    </a:cubicBezTo>
                    <a:cubicBezTo>
                      <a:pt x="105" y="59"/>
                      <a:pt x="131" y="85"/>
                      <a:pt x="131" y="117"/>
                    </a:cubicBezTo>
                    <a:cubicBezTo>
                      <a:pt x="131" y="149"/>
                      <a:pt x="105" y="176"/>
                      <a:pt x="73" y="1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57"/>
              <p:cNvSpPr>
                <a:spLocks/>
              </p:cNvSpPr>
              <p:nvPr/>
            </p:nvSpPr>
            <p:spPr bwMode="auto">
              <a:xfrm>
                <a:off x="1630705" y="2329248"/>
                <a:ext cx="49522" cy="48134"/>
              </a:xfrm>
              <a:custGeom>
                <a:avLst/>
                <a:gdLst>
                  <a:gd name="T0" fmla="*/ 44 w 45"/>
                  <a:gd name="T1" fmla="*/ 1 h 44"/>
                  <a:gd name="T2" fmla="*/ 40 w 45"/>
                  <a:gd name="T3" fmla="*/ 1 h 44"/>
                  <a:gd name="T4" fmla="*/ 3 w 45"/>
                  <a:gd name="T5" fmla="*/ 32 h 44"/>
                  <a:gd name="T6" fmla="*/ 0 w 45"/>
                  <a:gd name="T7" fmla="*/ 37 h 44"/>
                  <a:gd name="T8" fmla="*/ 3 w 45"/>
                  <a:gd name="T9" fmla="*/ 42 h 44"/>
                  <a:gd name="T10" fmla="*/ 8 w 45"/>
                  <a:gd name="T11" fmla="*/ 44 h 44"/>
                  <a:gd name="T12" fmla="*/ 13 w 45"/>
                  <a:gd name="T13" fmla="*/ 42 h 44"/>
                  <a:gd name="T14" fmla="*/ 26 w 45"/>
                  <a:gd name="T15" fmla="*/ 26 h 44"/>
                  <a:gd name="T16" fmla="*/ 44 w 45"/>
                  <a:gd name="T17" fmla="*/ 4 h 44"/>
                  <a:gd name="T18" fmla="*/ 44 w 45"/>
                  <a:gd name="T19" fmla="*/ 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4">
                    <a:moveTo>
                      <a:pt x="44" y="1"/>
                    </a:moveTo>
                    <a:cubicBezTo>
                      <a:pt x="43" y="0"/>
                      <a:pt x="41" y="0"/>
                      <a:pt x="40" y="1"/>
                    </a:cubicBezTo>
                    <a:cubicBezTo>
                      <a:pt x="3" y="32"/>
                      <a:pt x="3" y="32"/>
                      <a:pt x="3" y="32"/>
                    </a:cubicBezTo>
                    <a:cubicBezTo>
                      <a:pt x="1" y="33"/>
                      <a:pt x="0" y="35"/>
                      <a:pt x="0" y="37"/>
                    </a:cubicBezTo>
                    <a:cubicBezTo>
                      <a:pt x="0" y="39"/>
                      <a:pt x="1" y="41"/>
                      <a:pt x="3" y="42"/>
                    </a:cubicBezTo>
                    <a:cubicBezTo>
                      <a:pt x="4" y="44"/>
                      <a:pt x="6" y="44"/>
                      <a:pt x="8" y="44"/>
                    </a:cubicBezTo>
                    <a:cubicBezTo>
                      <a:pt x="10" y="44"/>
                      <a:pt x="11" y="44"/>
                      <a:pt x="13" y="42"/>
                    </a:cubicBezTo>
                    <a:cubicBezTo>
                      <a:pt x="26" y="26"/>
                      <a:pt x="26" y="26"/>
                      <a:pt x="26" y="26"/>
                    </a:cubicBezTo>
                    <a:cubicBezTo>
                      <a:pt x="44" y="4"/>
                      <a:pt x="44" y="4"/>
                      <a:pt x="44" y="4"/>
                    </a:cubicBezTo>
                    <a:cubicBezTo>
                      <a:pt x="45" y="3"/>
                      <a:pt x="45" y="2"/>
                      <a:pt x="4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5" name="Content Placeholder 2"/>
            <p:cNvSpPr txBox="1">
              <a:spLocks/>
            </p:cNvSpPr>
            <p:nvPr/>
          </p:nvSpPr>
          <p:spPr>
            <a:xfrm>
              <a:off x="1666765" y="11091223"/>
              <a:ext cx="3657447" cy="14694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3200" b="1" dirty="0" smtClean="0">
                  <a:solidFill>
                    <a:schemeClr val="bg1"/>
                  </a:solidFill>
                  <a:latin typeface="Lato Regular"/>
                  <a:cs typeface="Lato Regular"/>
                </a:rPr>
                <a:t>Fast Time</a:t>
              </a:r>
              <a:endParaRPr lang="en-US" sz="3200" b="1" dirty="0">
                <a:solidFill>
                  <a:schemeClr val="bg1"/>
                </a:solidFill>
                <a:latin typeface="Lato Regular"/>
                <a:cs typeface="Lato Regular"/>
              </a:endParaRPr>
            </a:p>
            <a:p>
              <a:pPr marL="0" indent="0" algn="ctr">
                <a:buNone/>
              </a:pPr>
              <a:r>
                <a:rPr lang="en-US" sz="2100" dirty="0">
                  <a:solidFill>
                    <a:schemeClr val="bg1"/>
                  </a:solidFill>
                  <a:latin typeface="Lato Light"/>
                  <a:cs typeface="Lato Light"/>
                </a:rPr>
                <a:t>Lorem ipsum dolor sit amet, consectetur adipiscing.</a:t>
              </a:r>
            </a:p>
          </p:txBody>
        </p:sp>
        <p:sp>
          <p:nvSpPr>
            <p:cNvPr id="38" name="Content Placeholder 2"/>
            <p:cNvSpPr txBox="1">
              <a:spLocks/>
            </p:cNvSpPr>
            <p:nvPr/>
          </p:nvSpPr>
          <p:spPr>
            <a:xfrm>
              <a:off x="6048007" y="11091226"/>
              <a:ext cx="3633118" cy="14694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3200" b="1" dirty="0" smtClean="0">
                  <a:solidFill>
                    <a:schemeClr val="bg1"/>
                  </a:solidFill>
                  <a:latin typeface="Lato Regular"/>
                  <a:cs typeface="Lato Regular"/>
                </a:rPr>
                <a:t>Video Play</a:t>
              </a:r>
              <a:endParaRPr lang="en-US" sz="3200" b="1" dirty="0">
                <a:solidFill>
                  <a:schemeClr val="bg1"/>
                </a:solidFill>
                <a:latin typeface="Lato Regular"/>
                <a:cs typeface="Lato Regular"/>
              </a:endParaRPr>
            </a:p>
            <a:p>
              <a:pPr marL="0" indent="0" algn="ctr">
                <a:buNone/>
              </a:pPr>
              <a:r>
                <a:rPr lang="en-US" sz="2100" dirty="0">
                  <a:solidFill>
                    <a:schemeClr val="bg1"/>
                  </a:solidFill>
                  <a:latin typeface="Lato Light"/>
                  <a:cs typeface="Lato Light"/>
                </a:rPr>
                <a:t>Lorem ipsum dolor sit amet, consectetur adipiscing.</a:t>
              </a:r>
            </a:p>
          </p:txBody>
        </p:sp>
        <p:sp>
          <p:nvSpPr>
            <p:cNvPr id="41" name="Content Placeholder 2"/>
            <p:cNvSpPr txBox="1">
              <a:spLocks/>
            </p:cNvSpPr>
            <p:nvPr/>
          </p:nvSpPr>
          <p:spPr>
            <a:xfrm>
              <a:off x="10404921" y="11091227"/>
              <a:ext cx="3684590" cy="14694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3200" b="1" dirty="0" smtClean="0">
                  <a:solidFill>
                    <a:schemeClr val="bg1"/>
                  </a:solidFill>
                  <a:latin typeface="Lato Regular"/>
                  <a:cs typeface="Lato Regular"/>
                </a:rPr>
                <a:t>Cinema</a:t>
              </a:r>
              <a:endParaRPr lang="en-US" sz="3200" b="1" dirty="0">
                <a:solidFill>
                  <a:schemeClr val="bg1"/>
                </a:solidFill>
                <a:latin typeface="Lato Regular"/>
                <a:cs typeface="Lato Regular"/>
              </a:endParaRPr>
            </a:p>
            <a:p>
              <a:pPr marL="0" indent="0" algn="ctr">
                <a:buNone/>
              </a:pPr>
              <a:r>
                <a:rPr lang="en-US" sz="2100" dirty="0">
                  <a:solidFill>
                    <a:schemeClr val="bg1"/>
                  </a:solidFill>
                  <a:latin typeface="Lato Light"/>
                  <a:cs typeface="Lato Light"/>
                </a:rPr>
                <a:t>Lorem ipsum dolor sit amet, consectetur adipiscing.</a:t>
              </a:r>
            </a:p>
          </p:txBody>
        </p:sp>
        <p:sp>
          <p:nvSpPr>
            <p:cNvPr id="47" name="Content Placeholder 2"/>
            <p:cNvSpPr txBox="1">
              <a:spLocks/>
            </p:cNvSpPr>
            <p:nvPr/>
          </p:nvSpPr>
          <p:spPr>
            <a:xfrm>
              <a:off x="14813306" y="11091226"/>
              <a:ext cx="3707688" cy="14694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3200" b="1" dirty="0" smtClean="0">
                  <a:solidFill>
                    <a:schemeClr val="bg1"/>
                  </a:solidFill>
                  <a:latin typeface="Lato Regular"/>
                  <a:cs typeface="Lato Regular"/>
                </a:rPr>
                <a:t>Worldwide</a:t>
              </a:r>
              <a:endParaRPr lang="en-US" sz="3200" b="1" dirty="0">
                <a:solidFill>
                  <a:schemeClr val="bg1"/>
                </a:solidFill>
                <a:latin typeface="Lato Regular"/>
                <a:cs typeface="Lato Regular"/>
              </a:endParaRPr>
            </a:p>
            <a:p>
              <a:pPr marL="0" indent="0" algn="ctr">
                <a:buNone/>
              </a:pPr>
              <a:r>
                <a:rPr lang="en-US" sz="2100" dirty="0">
                  <a:solidFill>
                    <a:schemeClr val="bg1"/>
                  </a:solidFill>
                  <a:latin typeface="Lato Light"/>
                  <a:cs typeface="Lato Light"/>
                </a:rPr>
                <a:t>Lorem ipsum dolor sit amet, consectetur adipiscing.</a:t>
              </a:r>
            </a:p>
          </p:txBody>
        </p:sp>
        <p:sp>
          <p:nvSpPr>
            <p:cNvPr id="50" name="Content Placeholder 2"/>
            <p:cNvSpPr txBox="1">
              <a:spLocks/>
            </p:cNvSpPr>
            <p:nvPr/>
          </p:nvSpPr>
          <p:spPr>
            <a:xfrm>
              <a:off x="19244792" y="11091226"/>
              <a:ext cx="3730791" cy="146940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s-HN" sz="3200" b="1" dirty="0" smtClean="0">
                  <a:solidFill>
                    <a:schemeClr val="bg1"/>
                  </a:solidFill>
                  <a:latin typeface="Lato Regular"/>
                  <a:cs typeface="Lato Regular"/>
                </a:rPr>
                <a:t>Launch</a:t>
              </a:r>
              <a:endParaRPr lang="en-US" sz="3200" b="1" dirty="0">
                <a:solidFill>
                  <a:schemeClr val="bg1"/>
                </a:solidFill>
                <a:latin typeface="Lato Regular"/>
                <a:cs typeface="Lato Regular"/>
              </a:endParaRPr>
            </a:p>
            <a:p>
              <a:pPr marL="0" indent="0" algn="ctr">
                <a:buNone/>
              </a:pPr>
              <a:r>
                <a:rPr lang="en-US" sz="2100" dirty="0">
                  <a:solidFill>
                    <a:schemeClr val="bg1"/>
                  </a:solidFill>
                  <a:latin typeface="Lato Light"/>
                  <a:cs typeface="Lato Light"/>
                </a:rPr>
                <a:t>Lorem ipsum dolor sit amet, consectetur adipiscing.</a:t>
              </a:r>
            </a:p>
          </p:txBody>
        </p:sp>
        <p:grpSp>
          <p:nvGrpSpPr>
            <p:cNvPr id="53" name="Group 30"/>
            <p:cNvGrpSpPr>
              <a:grpSpLocks/>
            </p:cNvGrpSpPr>
            <p:nvPr/>
          </p:nvGrpSpPr>
          <p:grpSpPr bwMode="auto">
            <a:xfrm>
              <a:off x="7107486" y="9054303"/>
              <a:ext cx="1509629" cy="1510023"/>
              <a:chOff x="1865313" y="2312988"/>
              <a:chExt cx="446087" cy="446087"/>
            </a:xfrm>
            <a:solidFill>
              <a:schemeClr val="accent2"/>
            </a:solidFill>
          </p:grpSpPr>
          <p:sp>
            <p:nvSpPr>
              <p:cNvPr id="54" name="Freeform 205"/>
              <p:cNvSpPr>
                <a:spLocks noChangeArrowheads="1"/>
              </p:cNvSpPr>
              <p:nvPr/>
            </p:nvSpPr>
            <p:spPr bwMode="auto">
              <a:xfrm>
                <a:off x="2052638" y="2455863"/>
                <a:ext cx="112712" cy="157162"/>
              </a:xfrm>
              <a:custGeom>
                <a:avLst/>
                <a:gdLst>
                  <a:gd name="T0" fmla="*/ 302 w 313"/>
                  <a:gd name="T1" fmla="*/ 196 h 437"/>
                  <a:gd name="T2" fmla="*/ 41 w 313"/>
                  <a:gd name="T3" fmla="*/ 9 h 437"/>
                  <a:gd name="T4" fmla="*/ 10 w 313"/>
                  <a:gd name="T5" fmla="*/ 9 h 437"/>
                  <a:gd name="T6" fmla="*/ 0 w 313"/>
                  <a:gd name="T7" fmla="*/ 30 h 437"/>
                  <a:gd name="T8" fmla="*/ 0 w 313"/>
                  <a:gd name="T9" fmla="*/ 405 h 437"/>
                  <a:gd name="T10" fmla="*/ 10 w 313"/>
                  <a:gd name="T11" fmla="*/ 436 h 437"/>
                  <a:gd name="T12" fmla="*/ 31 w 313"/>
                  <a:gd name="T13" fmla="*/ 436 h 437"/>
                  <a:gd name="T14" fmla="*/ 41 w 313"/>
                  <a:gd name="T15" fmla="*/ 436 h 437"/>
                  <a:gd name="T16" fmla="*/ 302 w 313"/>
                  <a:gd name="T17" fmla="*/ 249 h 437"/>
                  <a:gd name="T18" fmla="*/ 312 w 313"/>
                  <a:gd name="T19" fmla="*/ 217 h 437"/>
                  <a:gd name="T20" fmla="*/ 302 w 313"/>
                  <a:gd name="T21" fmla="*/ 196 h 437"/>
                  <a:gd name="T22" fmla="*/ 302 w 313"/>
                  <a:gd name="T23" fmla="*/ 196 h 437"/>
                  <a:gd name="T24" fmla="*/ 302 w 313"/>
                  <a:gd name="T25" fmla="*/ 196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 h="437">
                    <a:moveTo>
                      <a:pt x="302" y="196"/>
                    </a:moveTo>
                    <a:cubicBezTo>
                      <a:pt x="41" y="9"/>
                      <a:pt x="41" y="9"/>
                      <a:pt x="41" y="9"/>
                    </a:cubicBezTo>
                    <a:cubicBezTo>
                      <a:pt x="31" y="0"/>
                      <a:pt x="20" y="0"/>
                      <a:pt x="10" y="9"/>
                    </a:cubicBezTo>
                    <a:cubicBezTo>
                      <a:pt x="0" y="9"/>
                      <a:pt x="0" y="19"/>
                      <a:pt x="0" y="30"/>
                    </a:cubicBezTo>
                    <a:cubicBezTo>
                      <a:pt x="0" y="405"/>
                      <a:pt x="0" y="405"/>
                      <a:pt x="0" y="405"/>
                    </a:cubicBezTo>
                    <a:cubicBezTo>
                      <a:pt x="0" y="426"/>
                      <a:pt x="0" y="436"/>
                      <a:pt x="10" y="436"/>
                    </a:cubicBezTo>
                    <a:cubicBezTo>
                      <a:pt x="20" y="436"/>
                      <a:pt x="20" y="436"/>
                      <a:pt x="31" y="436"/>
                    </a:cubicBezTo>
                    <a:lnTo>
                      <a:pt x="41" y="436"/>
                    </a:lnTo>
                    <a:cubicBezTo>
                      <a:pt x="302" y="249"/>
                      <a:pt x="302" y="249"/>
                      <a:pt x="302" y="249"/>
                    </a:cubicBezTo>
                    <a:cubicBezTo>
                      <a:pt x="312" y="238"/>
                      <a:pt x="312" y="228"/>
                      <a:pt x="312" y="217"/>
                    </a:cubicBezTo>
                    <a:cubicBezTo>
                      <a:pt x="312" y="207"/>
                      <a:pt x="312" y="207"/>
                      <a:pt x="302" y="196"/>
                    </a:cubicBezTo>
                    <a:close/>
                    <a:moveTo>
                      <a:pt x="302" y="196"/>
                    </a:moveTo>
                    <a:lnTo>
                      <a:pt x="302" y="19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55" name="Freeform 206"/>
              <p:cNvSpPr>
                <a:spLocks noChangeArrowheads="1"/>
              </p:cNvSpPr>
              <p:nvPr/>
            </p:nvSpPr>
            <p:spPr bwMode="auto">
              <a:xfrm>
                <a:off x="1865313" y="2312988"/>
                <a:ext cx="446087" cy="446087"/>
              </a:xfrm>
              <a:custGeom>
                <a:avLst/>
                <a:gdLst>
                  <a:gd name="T0" fmla="*/ 614 w 1240"/>
                  <a:gd name="T1" fmla="*/ 0 h 1240"/>
                  <a:gd name="T2" fmla="*/ 0 w 1240"/>
                  <a:gd name="T3" fmla="*/ 614 h 1240"/>
                  <a:gd name="T4" fmla="*/ 614 w 1240"/>
                  <a:gd name="T5" fmla="*/ 1239 h 1240"/>
                  <a:gd name="T6" fmla="*/ 1239 w 1240"/>
                  <a:gd name="T7" fmla="*/ 614 h 1240"/>
                  <a:gd name="T8" fmla="*/ 614 w 1240"/>
                  <a:gd name="T9" fmla="*/ 0 h 1240"/>
                  <a:gd name="T10" fmla="*/ 614 w 1240"/>
                  <a:gd name="T11" fmla="*/ 1135 h 1240"/>
                  <a:gd name="T12" fmla="*/ 104 w 1240"/>
                  <a:gd name="T13" fmla="*/ 614 h 1240"/>
                  <a:gd name="T14" fmla="*/ 614 w 1240"/>
                  <a:gd name="T15" fmla="*/ 104 h 1240"/>
                  <a:gd name="T16" fmla="*/ 1135 w 1240"/>
                  <a:gd name="T17" fmla="*/ 614 h 1240"/>
                  <a:gd name="T18" fmla="*/ 614 w 1240"/>
                  <a:gd name="T19" fmla="*/ 1135 h 1240"/>
                  <a:gd name="T20" fmla="*/ 614 w 1240"/>
                  <a:gd name="T21" fmla="*/ 1135 h 1240"/>
                  <a:gd name="T22" fmla="*/ 614 w 1240"/>
                  <a:gd name="T23" fmla="*/ 1135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0" h="1240">
                    <a:moveTo>
                      <a:pt x="614" y="0"/>
                    </a:moveTo>
                    <a:cubicBezTo>
                      <a:pt x="271" y="0"/>
                      <a:pt x="0" y="271"/>
                      <a:pt x="0" y="614"/>
                    </a:cubicBezTo>
                    <a:cubicBezTo>
                      <a:pt x="0" y="958"/>
                      <a:pt x="271" y="1239"/>
                      <a:pt x="614" y="1239"/>
                    </a:cubicBezTo>
                    <a:cubicBezTo>
                      <a:pt x="969" y="1239"/>
                      <a:pt x="1239" y="958"/>
                      <a:pt x="1239" y="614"/>
                    </a:cubicBezTo>
                    <a:cubicBezTo>
                      <a:pt x="1239" y="271"/>
                      <a:pt x="969" y="0"/>
                      <a:pt x="614" y="0"/>
                    </a:cubicBezTo>
                    <a:close/>
                    <a:moveTo>
                      <a:pt x="614" y="1135"/>
                    </a:moveTo>
                    <a:cubicBezTo>
                      <a:pt x="333" y="1135"/>
                      <a:pt x="104" y="906"/>
                      <a:pt x="104" y="614"/>
                    </a:cubicBezTo>
                    <a:cubicBezTo>
                      <a:pt x="104" y="333"/>
                      <a:pt x="333" y="104"/>
                      <a:pt x="614" y="104"/>
                    </a:cubicBezTo>
                    <a:cubicBezTo>
                      <a:pt x="906" y="104"/>
                      <a:pt x="1135" y="333"/>
                      <a:pt x="1135" y="614"/>
                    </a:cubicBezTo>
                    <a:cubicBezTo>
                      <a:pt x="1135" y="906"/>
                      <a:pt x="906" y="1135"/>
                      <a:pt x="614" y="1135"/>
                    </a:cubicBezTo>
                    <a:close/>
                    <a:moveTo>
                      <a:pt x="614" y="1135"/>
                    </a:moveTo>
                    <a:lnTo>
                      <a:pt x="614" y="11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grpSp>
        <p:sp>
          <p:nvSpPr>
            <p:cNvPr id="56" name="Freeform 107"/>
            <p:cNvSpPr>
              <a:spLocks noChangeArrowheads="1"/>
            </p:cNvSpPr>
            <p:nvPr/>
          </p:nvSpPr>
          <p:spPr bwMode="auto">
            <a:xfrm>
              <a:off x="11496958" y="8914849"/>
              <a:ext cx="1364684" cy="1642955"/>
            </a:xfrm>
            <a:custGeom>
              <a:avLst/>
              <a:gdLst>
                <a:gd name="T0" fmla="*/ 710 w 736"/>
                <a:gd name="T1" fmla="*/ 435 h 888"/>
                <a:gd name="T2" fmla="*/ 117 w 736"/>
                <a:gd name="T3" fmla="*/ 435 h 888"/>
                <a:gd name="T4" fmla="*/ 133 w 736"/>
                <a:gd name="T5" fmla="*/ 419 h 888"/>
                <a:gd name="T6" fmla="*/ 610 w 736"/>
                <a:gd name="T7" fmla="*/ 134 h 888"/>
                <a:gd name="T8" fmla="*/ 618 w 736"/>
                <a:gd name="T9" fmla="*/ 92 h 888"/>
                <a:gd name="T10" fmla="*/ 593 w 736"/>
                <a:gd name="T11" fmla="*/ 26 h 888"/>
                <a:gd name="T12" fmla="*/ 551 w 736"/>
                <a:gd name="T13" fmla="*/ 9 h 888"/>
                <a:gd name="T14" fmla="*/ 16 w 736"/>
                <a:gd name="T15" fmla="*/ 335 h 888"/>
                <a:gd name="T16" fmla="*/ 8 w 736"/>
                <a:gd name="T17" fmla="*/ 377 h 888"/>
                <a:gd name="T18" fmla="*/ 58 w 736"/>
                <a:gd name="T19" fmla="*/ 435 h 888"/>
                <a:gd name="T20" fmla="*/ 58 w 736"/>
                <a:gd name="T21" fmla="*/ 862 h 888"/>
                <a:gd name="T22" fmla="*/ 83 w 736"/>
                <a:gd name="T23" fmla="*/ 887 h 888"/>
                <a:gd name="T24" fmla="*/ 710 w 736"/>
                <a:gd name="T25" fmla="*/ 887 h 888"/>
                <a:gd name="T26" fmla="*/ 735 w 736"/>
                <a:gd name="T27" fmla="*/ 862 h 888"/>
                <a:gd name="T28" fmla="*/ 735 w 736"/>
                <a:gd name="T29" fmla="*/ 460 h 888"/>
                <a:gd name="T30" fmla="*/ 710 w 736"/>
                <a:gd name="T31" fmla="*/ 435 h 888"/>
                <a:gd name="T32" fmla="*/ 501 w 736"/>
                <a:gd name="T33" fmla="*/ 452 h 888"/>
                <a:gd name="T34" fmla="*/ 418 w 736"/>
                <a:gd name="T35" fmla="*/ 536 h 888"/>
                <a:gd name="T36" fmla="*/ 300 w 736"/>
                <a:gd name="T37" fmla="*/ 536 h 888"/>
                <a:gd name="T38" fmla="*/ 393 w 736"/>
                <a:gd name="T39" fmla="*/ 452 h 888"/>
                <a:gd name="T40" fmla="*/ 501 w 736"/>
                <a:gd name="T41" fmla="*/ 452 h 888"/>
                <a:gd name="T42" fmla="*/ 468 w 736"/>
                <a:gd name="T43" fmla="*/ 92 h 888"/>
                <a:gd name="T44" fmla="*/ 568 w 736"/>
                <a:gd name="T45" fmla="*/ 26 h 888"/>
                <a:gd name="T46" fmla="*/ 551 w 736"/>
                <a:gd name="T47" fmla="*/ 118 h 888"/>
                <a:gd name="T48" fmla="*/ 451 w 736"/>
                <a:gd name="T49" fmla="*/ 185 h 888"/>
                <a:gd name="T50" fmla="*/ 468 w 736"/>
                <a:gd name="T51" fmla="*/ 92 h 888"/>
                <a:gd name="T52" fmla="*/ 292 w 736"/>
                <a:gd name="T53" fmla="*/ 201 h 888"/>
                <a:gd name="T54" fmla="*/ 393 w 736"/>
                <a:gd name="T55" fmla="*/ 134 h 888"/>
                <a:gd name="T56" fmla="*/ 376 w 736"/>
                <a:gd name="T57" fmla="*/ 235 h 888"/>
                <a:gd name="T58" fmla="*/ 267 w 736"/>
                <a:gd name="T59" fmla="*/ 293 h 888"/>
                <a:gd name="T60" fmla="*/ 292 w 736"/>
                <a:gd name="T61" fmla="*/ 201 h 888"/>
                <a:gd name="T62" fmla="*/ 83 w 736"/>
                <a:gd name="T63" fmla="*/ 410 h 888"/>
                <a:gd name="T64" fmla="*/ 100 w 736"/>
                <a:gd name="T65" fmla="*/ 318 h 888"/>
                <a:gd name="T66" fmla="*/ 200 w 736"/>
                <a:gd name="T67" fmla="*/ 251 h 888"/>
                <a:gd name="T68" fmla="*/ 184 w 736"/>
                <a:gd name="T69" fmla="*/ 343 h 888"/>
                <a:gd name="T70" fmla="*/ 83 w 736"/>
                <a:gd name="T71" fmla="*/ 410 h 888"/>
                <a:gd name="T72" fmla="*/ 192 w 736"/>
                <a:gd name="T73" fmla="*/ 452 h 888"/>
                <a:gd name="T74" fmla="*/ 300 w 736"/>
                <a:gd name="T75" fmla="*/ 452 h 888"/>
                <a:gd name="T76" fmla="*/ 217 w 736"/>
                <a:gd name="T77" fmla="*/ 536 h 888"/>
                <a:gd name="T78" fmla="*/ 108 w 736"/>
                <a:gd name="T79" fmla="*/ 536 h 888"/>
                <a:gd name="T80" fmla="*/ 192 w 736"/>
                <a:gd name="T81" fmla="*/ 452 h 888"/>
                <a:gd name="T82" fmla="*/ 694 w 736"/>
                <a:gd name="T83" fmla="*/ 853 h 888"/>
                <a:gd name="T84" fmla="*/ 108 w 736"/>
                <a:gd name="T85" fmla="*/ 853 h 888"/>
                <a:gd name="T86" fmla="*/ 108 w 736"/>
                <a:gd name="T87" fmla="*/ 586 h 888"/>
                <a:gd name="T88" fmla="*/ 694 w 736"/>
                <a:gd name="T89" fmla="*/ 586 h 888"/>
                <a:gd name="T90" fmla="*/ 694 w 736"/>
                <a:gd name="T91" fmla="*/ 853 h 888"/>
                <a:gd name="T92" fmla="*/ 618 w 736"/>
                <a:gd name="T93" fmla="*/ 536 h 888"/>
                <a:gd name="T94" fmla="*/ 501 w 736"/>
                <a:gd name="T95" fmla="*/ 536 h 888"/>
                <a:gd name="T96" fmla="*/ 585 w 736"/>
                <a:gd name="T97" fmla="*/ 452 h 888"/>
                <a:gd name="T98" fmla="*/ 702 w 736"/>
                <a:gd name="T99" fmla="*/ 452 h 888"/>
                <a:gd name="T100" fmla="*/ 618 w 736"/>
                <a:gd name="T101" fmla="*/ 536 h 888"/>
                <a:gd name="T102" fmla="*/ 618 w 736"/>
                <a:gd name="T103" fmla="*/ 536 h 888"/>
                <a:gd name="T104" fmla="*/ 618 w 736"/>
                <a:gd name="T105" fmla="*/ 536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6" h="888">
                  <a:moveTo>
                    <a:pt x="710" y="435"/>
                  </a:moveTo>
                  <a:cubicBezTo>
                    <a:pt x="117" y="435"/>
                    <a:pt x="117" y="435"/>
                    <a:pt x="117" y="435"/>
                  </a:cubicBezTo>
                  <a:cubicBezTo>
                    <a:pt x="133" y="419"/>
                    <a:pt x="133" y="419"/>
                    <a:pt x="133" y="419"/>
                  </a:cubicBezTo>
                  <a:cubicBezTo>
                    <a:pt x="284" y="335"/>
                    <a:pt x="610" y="134"/>
                    <a:pt x="610" y="134"/>
                  </a:cubicBezTo>
                  <a:cubicBezTo>
                    <a:pt x="627" y="126"/>
                    <a:pt x="627" y="109"/>
                    <a:pt x="618" y="92"/>
                  </a:cubicBezTo>
                  <a:cubicBezTo>
                    <a:pt x="593" y="26"/>
                    <a:pt x="593" y="26"/>
                    <a:pt x="593" y="26"/>
                  </a:cubicBezTo>
                  <a:cubicBezTo>
                    <a:pt x="585" y="9"/>
                    <a:pt x="568" y="0"/>
                    <a:pt x="551" y="9"/>
                  </a:cubicBezTo>
                  <a:cubicBezTo>
                    <a:pt x="16" y="335"/>
                    <a:pt x="16" y="335"/>
                    <a:pt x="16" y="335"/>
                  </a:cubicBezTo>
                  <a:cubicBezTo>
                    <a:pt x="8" y="343"/>
                    <a:pt x="0" y="360"/>
                    <a:pt x="8" y="377"/>
                  </a:cubicBezTo>
                  <a:cubicBezTo>
                    <a:pt x="58" y="435"/>
                    <a:pt x="58" y="435"/>
                    <a:pt x="58" y="435"/>
                  </a:cubicBezTo>
                  <a:cubicBezTo>
                    <a:pt x="58" y="862"/>
                    <a:pt x="58" y="862"/>
                    <a:pt x="58" y="862"/>
                  </a:cubicBezTo>
                  <a:cubicBezTo>
                    <a:pt x="58" y="878"/>
                    <a:pt x="75" y="887"/>
                    <a:pt x="83" y="887"/>
                  </a:cubicBezTo>
                  <a:cubicBezTo>
                    <a:pt x="710" y="887"/>
                    <a:pt x="710" y="887"/>
                    <a:pt x="710" y="887"/>
                  </a:cubicBezTo>
                  <a:cubicBezTo>
                    <a:pt x="727" y="887"/>
                    <a:pt x="735" y="878"/>
                    <a:pt x="735" y="862"/>
                  </a:cubicBezTo>
                  <a:cubicBezTo>
                    <a:pt x="735" y="460"/>
                    <a:pt x="735" y="460"/>
                    <a:pt x="735" y="460"/>
                  </a:cubicBezTo>
                  <a:cubicBezTo>
                    <a:pt x="735" y="443"/>
                    <a:pt x="727" y="435"/>
                    <a:pt x="710" y="435"/>
                  </a:cubicBezTo>
                  <a:close/>
                  <a:moveTo>
                    <a:pt x="501" y="452"/>
                  </a:moveTo>
                  <a:cubicBezTo>
                    <a:pt x="418" y="536"/>
                    <a:pt x="418" y="536"/>
                    <a:pt x="418" y="536"/>
                  </a:cubicBezTo>
                  <a:cubicBezTo>
                    <a:pt x="300" y="536"/>
                    <a:pt x="300" y="536"/>
                    <a:pt x="300" y="536"/>
                  </a:cubicBezTo>
                  <a:cubicBezTo>
                    <a:pt x="393" y="452"/>
                    <a:pt x="393" y="452"/>
                    <a:pt x="393" y="452"/>
                  </a:cubicBezTo>
                  <a:lnTo>
                    <a:pt x="501" y="452"/>
                  </a:lnTo>
                  <a:close/>
                  <a:moveTo>
                    <a:pt x="468" y="92"/>
                  </a:moveTo>
                  <a:cubicBezTo>
                    <a:pt x="568" y="26"/>
                    <a:pt x="568" y="26"/>
                    <a:pt x="568" y="26"/>
                  </a:cubicBezTo>
                  <a:cubicBezTo>
                    <a:pt x="551" y="118"/>
                    <a:pt x="551" y="118"/>
                    <a:pt x="551" y="118"/>
                  </a:cubicBezTo>
                  <a:cubicBezTo>
                    <a:pt x="451" y="185"/>
                    <a:pt x="451" y="185"/>
                    <a:pt x="451" y="185"/>
                  </a:cubicBezTo>
                  <a:lnTo>
                    <a:pt x="468" y="92"/>
                  </a:lnTo>
                  <a:close/>
                  <a:moveTo>
                    <a:pt x="292" y="201"/>
                  </a:moveTo>
                  <a:cubicBezTo>
                    <a:pt x="393" y="134"/>
                    <a:pt x="393" y="134"/>
                    <a:pt x="393" y="134"/>
                  </a:cubicBezTo>
                  <a:cubicBezTo>
                    <a:pt x="376" y="235"/>
                    <a:pt x="376" y="235"/>
                    <a:pt x="376" y="235"/>
                  </a:cubicBezTo>
                  <a:cubicBezTo>
                    <a:pt x="267" y="293"/>
                    <a:pt x="267" y="293"/>
                    <a:pt x="267" y="293"/>
                  </a:cubicBezTo>
                  <a:lnTo>
                    <a:pt x="292" y="201"/>
                  </a:lnTo>
                  <a:close/>
                  <a:moveTo>
                    <a:pt x="83" y="410"/>
                  </a:moveTo>
                  <a:cubicBezTo>
                    <a:pt x="100" y="318"/>
                    <a:pt x="100" y="318"/>
                    <a:pt x="100" y="318"/>
                  </a:cubicBezTo>
                  <a:cubicBezTo>
                    <a:pt x="200" y="251"/>
                    <a:pt x="200" y="251"/>
                    <a:pt x="200" y="251"/>
                  </a:cubicBezTo>
                  <a:cubicBezTo>
                    <a:pt x="184" y="343"/>
                    <a:pt x="184" y="343"/>
                    <a:pt x="184" y="343"/>
                  </a:cubicBezTo>
                  <a:lnTo>
                    <a:pt x="83" y="410"/>
                  </a:lnTo>
                  <a:close/>
                  <a:moveTo>
                    <a:pt x="192" y="452"/>
                  </a:moveTo>
                  <a:cubicBezTo>
                    <a:pt x="300" y="452"/>
                    <a:pt x="300" y="452"/>
                    <a:pt x="300" y="452"/>
                  </a:cubicBezTo>
                  <a:cubicBezTo>
                    <a:pt x="217" y="536"/>
                    <a:pt x="217" y="536"/>
                    <a:pt x="217" y="536"/>
                  </a:cubicBezTo>
                  <a:cubicBezTo>
                    <a:pt x="108" y="536"/>
                    <a:pt x="108" y="536"/>
                    <a:pt x="108" y="536"/>
                  </a:cubicBezTo>
                  <a:lnTo>
                    <a:pt x="192" y="452"/>
                  </a:lnTo>
                  <a:close/>
                  <a:moveTo>
                    <a:pt x="694" y="853"/>
                  </a:moveTo>
                  <a:cubicBezTo>
                    <a:pt x="108" y="853"/>
                    <a:pt x="108" y="853"/>
                    <a:pt x="108" y="853"/>
                  </a:cubicBezTo>
                  <a:cubicBezTo>
                    <a:pt x="108" y="586"/>
                    <a:pt x="108" y="586"/>
                    <a:pt x="108" y="586"/>
                  </a:cubicBezTo>
                  <a:cubicBezTo>
                    <a:pt x="694" y="586"/>
                    <a:pt x="694" y="586"/>
                    <a:pt x="694" y="586"/>
                  </a:cubicBezTo>
                  <a:lnTo>
                    <a:pt x="694" y="853"/>
                  </a:lnTo>
                  <a:close/>
                  <a:moveTo>
                    <a:pt x="618" y="536"/>
                  </a:moveTo>
                  <a:cubicBezTo>
                    <a:pt x="501" y="536"/>
                    <a:pt x="501" y="536"/>
                    <a:pt x="501" y="536"/>
                  </a:cubicBezTo>
                  <a:cubicBezTo>
                    <a:pt x="585" y="452"/>
                    <a:pt x="585" y="452"/>
                    <a:pt x="585" y="452"/>
                  </a:cubicBezTo>
                  <a:cubicBezTo>
                    <a:pt x="702" y="452"/>
                    <a:pt x="702" y="452"/>
                    <a:pt x="702" y="452"/>
                  </a:cubicBezTo>
                  <a:lnTo>
                    <a:pt x="618" y="536"/>
                  </a:lnTo>
                  <a:close/>
                  <a:moveTo>
                    <a:pt x="618" y="536"/>
                  </a:moveTo>
                  <a:lnTo>
                    <a:pt x="618" y="536"/>
                  </a:lnTo>
                  <a:close/>
                </a:path>
              </a:pathLst>
            </a:custGeom>
            <a:solidFill>
              <a:schemeClr val="accent3"/>
            </a:solidFill>
            <a:ln>
              <a:noFill/>
            </a:ln>
            <a:effectLst/>
            <a:extLst/>
          </p:spPr>
          <p:txBody>
            <a:bodyPr wrap="none" lIns="243785" tIns="121892" rIns="243785" bIns="121892" anchor="ctr"/>
            <a:lstStyle/>
            <a:p>
              <a:pPr>
                <a:defRPr/>
              </a:pPr>
              <a:endParaRPr lang="en-US" dirty="0"/>
            </a:p>
          </p:txBody>
        </p:sp>
        <p:sp>
          <p:nvSpPr>
            <p:cNvPr id="57" name="Freeform 298"/>
            <p:cNvSpPr>
              <a:spLocks noChangeArrowheads="1"/>
            </p:cNvSpPr>
            <p:nvPr/>
          </p:nvSpPr>
          <p:spPr bwMode="auto">
            <a:xfrm>
              <a:off x="15908270" y="9041540"/>
              <a:ext cx="1542761" cy="1543163"/>
            </a:xfrm>
            <a:custGeom>
              <a:avLst/>
              <a:gdLst>
                <a:gd name="T0" fmla="*/ 852 w 1606"/>
                <a:gd name="T1" fmla="*/ 0 h 1607"/>
                <a:gd name="T2" fmla="*/ 0 w 1606"/>
                <a:gd name="T3" fmla="*/ 753 h 1607"/>
                <a:gd name="T4" fmla="*/ 752 w 1606"/>
                <a:gd name="T5" fmla="*/ 1606 h 1607"/>
                <a:gd name="T6" fmla="*/ 1605 w 1606"/>
                <a:gd name="T7" fmla="*/ 853 h 1607"/>
                <a:gd name="T8" fmla="*/ 501 w 1606"/>
                <a:gd name="T9" fmla="*/ 176 h 1607"/>
                <a:gd name="T10" fmla="*/ 217 w 1606"/>
                <a:gd name="T11" fmla="*/ 427 h 1607"/>
                <a:gd name="T12" fmla="*/ 158 w 1606"/>
                <a:gd name="T13" fmla="*/ 535 h 1607"/>
                <a:gd name="T14" fmla="*/ 317 w 1606"/>
                <a:gd name="T15" fmla="*/ 753 h 1607"/>
                <a:gd name="T16" fmla="*/ 158 w 1606"/>
                <a:gd name="T17" fmla="*/ 535 h 1607"/>
                <a:gd name="T18" fmla="*/ 317 w 1606"/>
                <a:gd name="T19" fmla="*/ 853 h 1607"/>
                <a:gd name="T20" fmla="*/ 158 w 1606"/>
                <a:gd name="T21" fmla="*/ 1071 h 1607"/>
                <a:gd name="T22" fmla="*/ 217 w 1606"/>
                <a:gd name="T23" fmla="*/ 1179 h 1607"/>
                <a:gd name="T24" fmla="*/ 501 w 1606"/>
                <a:gd name="T25" fmla="*/ 1430 h 1607"/>
                <a:gd name="T26" fmla="*/ 752 w 1606"/>
                <a:gd name="T27" fmla="*/ 1497 h 1607"/>
                <a:gd name="T28" fmla="*/ 752 w 1606"/>
                <a:gd name="T29" fmla="*/ 1179 h 1607"/>
                <a:gd name="T30" fmla="*/ 752 w 1606"/>
                <a:gd name="T31" fmla="*/ 1071 h 1607"/>
                <a:gd name="T32" fmla="*/ 426 w 1606"/>
                <a:gd name="T33" fmla="*/ 853 h 1607"/>
                <a:gd name="T34" fmla="*/ 752 w 1606"/>
                <a:gd name="T35" fmla="*/ 1071 h 1607"/>
                <a:gd name="T36" fmla="*/ 426 w 1606"/>
                <a:gd name="T37" fmla="*/ 753 h 1607"/>
                <a:gd name="T38" fmla="*/ 752 w 1606"/>
                <a:gd name="T39" fmla="*/ 535 h 1607"/>
                <a:gd name="T40" fmla="*/ 752 w 1606"/>
                <a:gd name="T41" fmla="*/ 427 h 1607"/>
                <a:gd name="T42" fmla="*/ 752 w 1606"/>
                <a:gd name="T43" fmla="*/ 109 h 1607"/>
                <a:gd name="T44" fmla="*/ 1387 w 1606"/>
                <a:gd name="T45" fmla="*/ 427 h 1607"/>
                <a:gd name="T46" fmla="*/ 1103 w 1606"/>
                <a:gd name="T47" fmla="*/ 176 h 1607"/>
                <a:gd name="T48" fmla="*/ 852 w 1606"/>
                <a:gd name="T49" fmla="*/ 109 h 1607"/>
                <a:gd name="T50" fmla="*/ 852 w 1606"/>
                <a:gd name="T51" fmla="*/ 427 h 1607"/>
                <a:gd name="T52" fmla="*/ 852 w 1606"/>
                <a:gd name="T53" fmla="*/ 535 h 1607"/>
                <a:gd name="T54" fmla="*/ 1178 w 1606"/>
                <a:gd name="T55" fmla="*/ 753 h 1607"/>
                <a:gd name="T56" fmla="*/ 852 w 1606"/>
                <a:gd name="T57" fmla="*/ 535 h 1607"/>
                <a:gd name="T58" fmla="*/ 1178 w 1606"/>
                <a:gd name="T59" fmla="*/ 853 h 1607"/>
                <a:gd name="T60" fmla="*/ 852 w 1606"/>
                <a:gd name="T61" fmla="*/ 1071 h 1607"/>
                <a:gd name="T62" fmla="*/ 852 w 1606"/>
                <a:gd name="T63" fmla="*/ 1497 h 1607"/>
                <a:gd name="T64" fmla="*/ 1120 w 1606"/>
                <a:gd name="T65" fmla="*/ 1179 h 1607"/>
                <a:gd name="T66" fmla="*/ 1103 w 1606"/>
                <a:gd name="T67" fmla="*/ 1430 h 1607"/>
                <a:gd name="T68" fmla="*/ 1387 w 1606"/>
                <a:gd name="T69" fmla="*/ 1179 h 1607"/>
                <a:gd name="T70" fmla="*/ 1446 w 1606"/>
                <a:gd name="T71" fmla="*/ 1071 h 1607"/>
                <a:gd name="T72" fmla="*/ 1287 w 1606"/>
                <a:gd name="T73" fmla="*/ 853 h 1607"/>
                <a:gd name="T74" fmla="*/ 1446 w 1606"/>
                <a:gd name="T75" fmla="*/ 1071 h 1607"/>
                <a:gd name="T76" fmla="*/ 1254 w 1606"/>
                <a:gd name="T77" fmla="*/ 535 h 1607"/>
                <a:gd name="T78" fmla="*/ 1496 w 1606"/>
                <a:gd name="T79" fmla="*/ 753 h 1607"/>
                <a:gd name="T80" fmla="*/ 1287 w 1606"/>
                <a:gd name="T81" fmla="*/ 753 h 1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6" h="1607">
                  <a:moveTo>
                    <a:pt x="1605" y="753"/>
                  </a:moveTo>
                  <a:cubicBezTo>
                    <a:pt x="1580" y="352"/>
                    <a:pt x="1254" y="26"/>
                    <a:pt x="852" y="0"/>
                  </a:cubicBezTo>
                  <a:cubicBezTo>
                    <a:pt x="752" y="0"/>
                    <a:pt x="752" y="0"/>
                    <a:pt x="752" y="0"/>
                  </a:cubicBezTo>
                  <a:cubicBezTo>
                    <a:pt x="351" y="26"/>
                    <a:pt x="25" y="352"/>
                    <a:pt x="0" y="753"/>
                  </a:cubicBezTo>
                  <a:cubicBezTo>
                    <a:pt x="0" y="853"/>
                    <a:pt x="0" y="853"/>
                    <a:pt x="0" y="853"/>
                  </a:cubicBezTo>
                  <a:cubicBezTo>
                    <a:pt x="25" y="1255"/>
                    <a:pt x="351" y="1581"/>
                    <a:pt x="752" y="1606"/>
                  </a:cubicBezTo>
                  <a:cubicBezTo>
                    <a:pt x="852" y="1606"/>
                    <a:pt x="852" y="1606"/>
                    <a:pt x="852" y="1606"/>
                  </a:cubicBezTo>
                  <a:cubicBezTo>
                    <a:pt x="1254" y="1581"/>
                    <a:pt x="1580" y="1255"/>
                    <a:pt x="1605" y="853"/>
                  </a:cubicBezTo>
                  <a:cubicBezTo>
                    <a:pt x="1605" y="753"/>
                    <a:pt x="1605" y="753"/>
                    <a:pt x="1605" y="753"/>
                  </a:cubicBezTo>
                  <a:close/>
                  <a:moveTo>
                    <a:pt x="501" y="176"/>
                  </a:moveTo>
                  <a:cubicBezTo>
                    <a:pt x="451" y="243"/>
                    <a:pt x="409" y="327"/>
                    <a:pt x="376" y="427"/>
                  </a:cubicBezTo>
                  <a:cubicBezTo>
                    <a:pt x="217" y="427"/>
                    <a:pt x="217" y="427"/>
                    <a:pt x="217" y="427"/>
                  </a:cubicBezTo>
                  <a:cubicBezTo>
                    <a:pt x="284" y="318"/>
                    <a:pt x="384" y="226"/>
                    <a:pt x="501" y="176"/>
                  </a:cubicBezTo>
                  <a:close/>
                  <a:moveTo>
                    <a:pt x="158" y="535"/>
                  </a:moveTo>
                  <a:cubicBezTo>
                    <a:pt x="351" y="535"/>
                    <a:pt x="351" y="535"/>
                    <a:pt x="351" y="535"/>
                  </a:cubicBezTo>
                  <a:cubicBezTo>
                    <a:pt x="334" y="602"/>
                    <a:pt x="326" y="678"/>
                    <a:pt x="317" y="753"/>
                  </a:cubicBezTo>
                  <a:cubicBezTo>
                    <a:pt x="108" y="753"/>
                    <a:pt x="108" y="753"/>
                    <a:pt x="108" y="753"/>
                  </a:cubicBezTo>
                  <a:cubicBezTo>
                    <a:pt x="108" y="678"/>
                    <a:pt x="133" y="602"/>
                    <a:pt x="158" y="535"/>
                  </a:cubicBezTo>
                  <a:close/>
                  <a:moveTo>
                    <a:pt x="108" y="853"/>
                  </a:moveTo>
                  <a:cubicBezTo>
                    <a:pt x="317" y="853"/>
                    <a:pt x="317" y="853"/>
                    <a:pt x="317" y="853"/>
                  </a:cubicBezTo>
                  <a:cubicBezTo>
                    <a:pt x="326" y="929"/>
                    <a:pt x="334" y="1004"/>
                    <a:pt x="351" y="1071"/>
                  </a:cubicBezTo>
                  <a:cubicBezTo>
                    <a:pt x="158" y="1071"/>
                    <a:pt x="158" y="1071"/>
                    <a:pt x="158" y="1071"/>
                  </a:cubicBezTo>
                  <a:cubicBezTo>
                    <a:pt x="133" y="1004"/>
                    <a:pt x="108" y="929"/>
                    <a:pt x="108" y="853"/>
                  </a:cubicBezTo>
                  <a:close/>
                  <a:moveTo>
                    <a:pt x="217" y="1179"/>
                  </a:moveTo>
                  <a:cubicBezTo>
                    <a:pt x="376" y="1179"/>
                    <a:pt x="376" y="1179"/>
                    <a:pt x="376" y="1179"/>
                  </a:cubicBezTo>
                  <a:cubicBezTo>
                    <a:pt x="409" y="1280"/>
                    <a:pt x="451" y="1363"/>
                    <a:pt x="501" y="1430"/>
                  </a:cubicBezTo>
                  <a:cubicBezTo>
                    <a:pt x="384" y="1380"/>
                    <a:pt x="284" y="1288"/>
                    <a:pt x="217" y="1179"/>
                  </a:cubicBezTo>
                  <a:close/>
                  <a:moveTo>
                    <a:pt x="752" y="1497"/>
                  </a:moveTo>
                  <a:cubicBezTo>
                    <a:pt x="635" y="1464"/>
                    <a:pt x="543" y="1346"/>
                    <a:pt x="484" y="1179"/>
                  </a:cubicBezTo>
                  <a:cubicBezTo>
                    <a:pt x="752" y="1179"/>
                    <a:pt x="752" y="1179"/>
                    <a:pt x="752" y="1179"/>
                  </a:cubicBezTo>
                  <a:lnTo>
                    <a:pt x="752" y="1497"/>
                  </a:lnTo>
                  <a:close/>
                  <a:moveTo>
                    <a:pt x="752" y="1071"/>
                  </a:moveTo>
                  <a:cubicBezTo>
                    <a:pt x="459" y="1071"/>
                    <a:pt x="459" y="1071"/>
                    <a:pt x="459" y="1071"/>
                  </a:cubicBezTo>
                  <a:cubicBezTo>
                    <a:pt x="443" y="1004"/>
                    <a:pt x="434" y="929"/>
                    <a:pt x="426" y="853"/>
                  </a:cubicBezTo>
                  <a:cubicBezTo>
                    <a:pt x="752" y="853"/>
                    <a:pt x="752" y="853"/>
                    <a:pt x="752" y="853"/>
                  </a:cubicBezTo>
                  <a:lnTo>
                    <a:pt x="752" y="1071"/>
                  </a:lnTo>
                  <a:close/>
                  <a:moveTo>
                    <a:pt x="752" y="753"/>
                  </a:moveTo>
                  <a:cubicBezTo>
                    <a:pt x="426" y="753"/>
                    <a:pt x="426" y="753"/>
                    <a:pt x="426" y="753"/>
                  </a:cubicBezTo>
                  <a:cubicBezTo>
                    <a:pt x="434" y="678"/>
                    <a:pt x="443" y="602"/>
                    <a:pt x="459" y="535"/>
                  </a:cubicBezTo>
                  <a:cubicBezTo>
                    <a:pt x="752" y="535"/>
                    <a:pt x="752" y="535"/>
                    <a:pt x="752" y="535"/>
                  </a:cubicBezTo>
                  <a:lnTo>
                    <a:pt x="752" y="753"/>
                  </a:lnTo>
                  <a:close/>
                  <a:moveTo>
                    <a:pt x="752" y="427"/>
                  </a:moveTo>
                  <a:cubicBezTo>
                    <a:pt x="484" y="427"/>
                    <a:pt x="484" y="427"/>
                    <a:pt x="484" y="427"/>
                  </a:cubicBezTo>
                  <a:cubicBezTo>
                    <a:pt x="543" y="260"/>
                    <a:pt x="635" y="142"/>
                    <a:pt x="752" y="109"/>
                  </a:cubicBezTo>
                  <a:lnTo>
                    <a:pt x="752" y="427"/>
                  </a:lnTo>
                  <a:close/>
                  <a:moveTo>
                    <a:pt x="1387" y="427"/>
                  </a:moveTo>
                  <a:cubicBezTo>
                    <a:pt x="1229" y="427"/>
                    <a:pt x="1229" y="427"/>
                    <a:pt x="1229" y="427"/>
                  </a:cubicBezTo>
                  <a:cubicBezTo>
                    <a:pt x="1195" y="327"/>
                    <a:pt x="1153" y="243"/>
                    <a:pt x="1103" y="176"/>
                  </a:cubicBezTo>
                  <a:cubicBezTo>
                    <a:pt x="1220" y="226"/>
                    <a:pt x="1320" y="318"/>
                    <a:pt x="1387" y="427"/>
                  </a:cubicBezTo>
                  <a:close/>
                  <a:moveTo>
                    <a:pt x="852" y="109"/>
                  </a:moveTo>
                  <a:cubicBezTo>
                    <a:pt x="969" y="142"/>
                    <a:pt x="1061" y="260"/>
                    <a:pt x="1120" y="427"/>
                  </a:cubicBezTo>
                  <a:cubicBezTo>
                    <a:pt x="852" y="427"/>
                    <a:pt x="852" y="427"/>
                    <a:pt x="852" y="427"/>
                  </a:cubicBezTo>
                  <a:lnTo>
                    <a:pt x="852" y="109"/>
                  </a:lnTo>
                  <a:close/>
                  <a:moveTo>
                    <a:pt x="852" y="535"/>
                  </a:moveTo>
                  <a:cubicBezTo>
                    <a:pt x="1153" y="535"/>
                    <a:pt x="1153" y="535"/>
                    <a:pt x="1153" y="535"/>
                  </a:cubicBezTo>
                  <a:cubicBezTo>
                    <a:pt x="1162" y="602"/>
                    <a:pt x="1170" y="678"/>
                    <a:pt x="1178" y="753"/>
                  </a:cubicBezTo>
                  <a:cubicBezTo>
                    <a:pt x="852" y="753"/>
                    <a:pt x="852" y="753"/>
                    <a:pt x="852" y="753"/>
                  </a:cubicBezTo>
                  <a:lnTo>
                    <a:pt x="852" y="535"/>
                  </a:lnTo>
                  <a:close/>
                  <a:moveTo>
                    <a:pt x="852" y="853"/>
                  </a:moveTo>
                  <a:cubicBezTo>
                    <a:pt x="1178" y="853"/>
                    <a:pt x="1178" y="853"/>
                    <a:pt x="1178" y="853"/>
                  </a:cubicBezTo>
                  <a:cubicBezTo>
                    <a:pt x="1170" y="929"/>
                    <a:pt x="1162" y="1004"/>
                    <a:pt x="1153" y="1071"/>
                  </a:cubicBezTo>
                  <a:cubicBezTo>
                    <a:pt x="852" y="1071"/>
                    <a:pt x="852" y="1071"/>
                    <a:pt x="852" y="1071"/>
                  </a:cubicBezTo>
                  <a:lnTo>
                    <a:pt x="852" y="853"/>
                  </a:lnTo>
                  <a:close/>
                  <a:moveTo>
                    <a:pt x="852" y="1497"/>
                  </a:moveTo>
                  <a:cubicBezTo>
                    <a:pt x="852" y="1179"/>
                    <a:pt x="852" y="1179"/>
                    <a:pt x="852" y="1179"/>
                  </a:cubicBezTo>
                  <a:cubicBezTo>
                    <a:pt x="1120" y="1179"/>
                    <a:pt x="1120" y="1179"/>
                    <a:pt x="1120" y="1179"/>
                  </a:cubicBezTo>
                  <a:cubicBezTo>
                    <a:pt x="1061" y="1346"/>
                    <a:pt x="969" y="1464"/>
                    <a:pt x="852" y="1497"/>
                  </a:cubicBezTo>
                  <a:close/>
                  <a:moveTo>
                    <a:pt x="1103" y="1430"/>
                  </a:moveTo>
                  <a:cubicBezTo>
                    <a:pt x="1153" y="1363"/>
                    <a:pt x="1195" y="1280"/>
                    <a:pt x="1229" y="1179"/>
                  </a:cubicBezTo>
                  <a:cubicBezTo>
                    <a:pt x="1387" y="1179"/>
                    <a:pt x="1387" y="1179"/>
                    <a:pt x="1387" y="1179"/>
                  </a:cubicBezTo>
                  <a:cubicBezTo>
                    <a:pt x="1320" y="1288"/>
                    <a:pt x="1220" y="1380"/>
                    <a:pt x="1103" y="1430"/>
                  </a:cubicBezTo>
                  <a:close/>
                  <a:moveTo>
                    <a:pt x="1446" y="1071"/>
                  </a:moveTo>
                  <a:cubicBezTo>
                    <a:pt x="1254" y="1071"/>
                    <a:pt x="1254" y="1071"/>
                    <a:pt x="1254" y="1071"/>
                  </a:cubicBezTo>
                  <a:cubicBezTo>
                    <a:pt x="1270" y="1004"/>
                    <a:pt x="1279" y="929"/>
                    <a:pt x="1287" y="853"/>
                  </a:cubicBezTo>
                  <a:cubicBezTo>
                    <a:pt x="1496" y="853"/>
                    <a:pt x="1496" y="853"/>
                    <a:pt x="1496" y="853"/>
                  </a:cubicBezTo>
                  <a:cubicBezTo>
                    <a:pt x="1496" y="929"/>
                    <a:pt x="1471" y="1004"/>
                    <a:pt x="1446" y="1071"/>
                  </a:cubicBezTo>
                  <a:close/>
                  <a:moveTo>
                    <a:pt x="1287" y="753"/>
                  </a:moveTo>
                  <a:cubicBezTo>
                    <a:pt x="1279" y="678"/>
                    <a:pt x="1270" y="602"/>
                    <a:pt x="1254" y="535"/>
                  </a:cubicBezTo>
                  <a:cubicBezTo>
                    <a:pt x="1446" y="535"/>
                    <a:pt x="1446" y="535"/>
                    <a:pt x="1446" y="535"/>
                  </a:cubicBezTo>
                  <a:cubicBezTo>
                    <a:pt x="1471" y="602"/>
                    <a:pt x="1496" y="678"/>
                    <a:pt x="1496" y="753"/>
                  </a:cubicBezTo>
                  <a:lnTo>
                    <a:pt x="1287" y="753"/>
                  </a:lnTo>
                  <a:close/>
                  <a:moveTo>
                    <a:pt x="1287" y="753"/>
                  </a:moveTo>
                  <a:lnTo>
                    <a:pt x="1287" y="753"/>
                  </a:lnTo>
                  <a:close/>
                </a:path>
              </a:pathLst>
            </a:custGeom>
            <a:solidFill>
              <a:schemeClr val="accent4"/>
            </a:solidFill>
            <a:ln>
              <a:noFill/>
            </a:ln>
            <a:effectLst/>
            <a:extLst/>
          </p:spPr>
          <p:txBody>
            <a:bodyPr wrap="none" lIns="121917" tIns="60958" rIns="121917" bIns="60958" anchor="ctr"/>
            <a:lstStyle/>
            <a:p>
              <a:pPr>
                <a:defRPr/>
              </a:pPr>
              <a:endParaRPr lang="en-US" dirty="0">
                <a:ea typeface="SimSun" charset="0"/>
              </a:endParaRPr>
            </a:p>
          </p:txBody>
        </p:sp>
        <p:sp>
          <p:nvSpPr>
            <p:cNvPr id="58" name="Freeform 201"/>
            <p:cNvSpPr>
              <a:spLocks noChangeArrowheads="1"/>
            </p:cNvSpPr>
            <p:nvPr/>
          </p:nvSpPr>
          <p:spPr bwMode="auto">
            <a:xfrm>
              <a:off x="20442141" y="9071107"/>
              <a:ext cx="1373083" cy="1558326"/>
            </a:xfrm>
            <a:custGeom>
              <a:avLst/>
              <a:gdLst>
                <a:gd name="T0" fmla="*/ 718 w 917"/>
                <a:gd name="T1" fmla="*/ 583 h 1042"/>
                <a:gd name="T2" fmla="*/ 853 w 917"/>
                <a:gd name="T3" fmla="*/ 354 h 1042"/>
                <a:gd name="T4" fmla="*/ 885 w 917"/>
                <a:gd name="T5" fmla="*/ 270 h 1042"/>
                <a:gd name="T6" fmla="*/ 895 w 917"/>
                <a:gd name="T7" fmla="*/ 229 h 1042"/>
                <a:gd name="T8" fmla="*/ 895 w 917"/>
                <a:gd name="T9" fmla="*/ 208 h 1042"/>
                <a:gd name="T10" fmla="*/ 906 w 917"/>
                <a:gd name="T11" fmla="*/ 93 h 1042"/>
                <a:gd name="T12" fmla="*/ 906 w 917"/>
                <a:gd name="T13" fmla="*/ 41 h 1042"/>
                <a:gd name="T14" fmla="*/ 906 w 917"/>
                <a:gd name="T15" fmla="*/ 20 h 1042"/>
                <a:gd name="T16" fmla="*/ 906 w 917"/>
                <a:gd name="T17" fmla="*/ 10 h 1042"/>
                <a:gd name="T18" fmla="*/ 895 w 917"/>
                <a:gd name="T19" fmla="*/ 0 h 1042"/>
                <a:gd name="T20" fmla="*/ 885 w 917"/>
                <a:gd name="T21" fmla="*/ 0 h 1042"/>
                <a:gd name="T22" fmla="*/ 864 w 917"/>
                <a:gd name="T23" fmla="*/ 10 h 1042"/>
                <a:gd name="T24" fmla="*/ 812 w 917"/>
                <a:gd name="T25" fmla="*/ 20 h 1042"/>
                <a:gd name="T26" fmla="*/ 635 w 917"/>
                <a:gd name="T27" fmla="*/ 104 h 1042"/>
                <a:gd name="T28" fmla="*/ 395 w 917"/>
                <a:gd name="T29" fmla="*/ 333 h 1042"/>
                <a:gd name="T30" fmla="*/ 333 w 917"/>
                <a:gd name="T31" fmla="*/ 375 h 1042"/>
                <a:gd name="T32" fmla="*/ 10 w 917"/>
                <a:gd name="T33" fmla="*/ 583 h 1042"/>
                <a:gd name="T34" fmla="*/ 41 w 917"/>
                <a:gd name="T35" fmla="*/ 625 h 1042"/>
                <a:gd name="T36" fmla="*/ 531 w 917"/>
                <a:gd name="T37" fmla="*/ 999 h 1042"/>
                <a:gd name="T38" fmla="*/ 562 w 917"/>
                <a:gd name="T39" fmla="*/ 1020 h 1042"/>
                <a:gd name="T40" fmla="*/ 698 w 917"/>
                <a:gd name="T41" fmla="*/ 656 h 1042"/>
                <a:gd name="T42" fmla="*/ 718 w 917"/>
                <a:gd name="T43" fmla="*/ 583 h 1042"/>
                <a:gd name="T44" fmla="*/ 666 w 917"/>
                <a:gd name="T45" fmla="*/ 458 h 1042"/>
                <a:gd name="T46" fmla="*/ 562 w 917"/>
                <a:gd name="T47" fmla="*/ 468 h 1042"/>
                <a:gd name="T48" fmla="*/ 520 w 917"/>
                <a:gd name="T49" fmla="*/ 354 h 1042"/>
                <a:gd name="T50" fmla="*/ 531 w 917"/>
                <a:gd name="T51" fmla="*/ 333 h 1042"/>
                <a:gd name="T52" fmla="*/ 645 w 917"/>
                <a:gd name="T53" fmla="*/ 323 h 1042"/>
                <a:gd name="T54" fmla="*/ 677 w 917"/>
                <a:gd name="T55" fmla="*/ 437 h 1042"/>
                <a:gd name="T56" fmla="*/ 666 w 917"/>
                <a:gd name="T57" fmla="*/ 458 h 1042"/>
                <a:gd name="T58" fmla="*/ 666 w 917"/>
                <a:gd name="T59" fmla="*/ 458 h 1042"/>
                <a:gd name="T60" fmla="*/ 666 w 917"/>
                <a:gd name="T61" fmla="*/ 458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17" h="1042">
                  <a:moveTo>
                    <a:pt x="718" y="583"/>
                  </a:moveTo>
                  <a:cubicBezTo>
                    <a:pt x="781" y="500"/>
                    <a:pt x="823" y="427"/>
                    <a:pt x="853" y="354"/>
                  </a:cubicBezTo>
                  <a:cubicBezTo>
                    <a:pt x="864" y="333"/>
                    <a:pt x="874" y="302"/>
                    <a:pt x="885" y="270"/>
                  </a:cubicBezTo>
                  <a:cubicBezTo>
                    <a:pt x="885" y="260"/>
                    <a:pt x="885" y="250"/>
                    <a:pt x="895" y="229"/>
                  </a:cubicBezTo>
                  <a:cubicBezTo>
                    <a:pt x="895" y="218"/>
                    <a:pt x="895" y="218"/>
                    <a:pt x="895" y="208"/>
                  </a:cubicBezTo>
                  <a:cubicBezTo>
                    <a:pt x="906" y="166"/>
                    <a:pt x="906" y="125"/>
                    <a:pt x="906" y="93"/>
                  </a:cubicBezTo>
                  <a:cubicBezTo>
                    <a:pt x="906" y="73"/>
                    <a:pt x="906" y="52"/>
                    <a:pt x="906" y="41"/>
                  </a:cubicBezTo>
                  <a:cubicBezTo>
                    <a:pt x="906" y="31"/>
                    <a:pt x="916" y="31"/>
                    <a:pt x="906" y="20"/>
                  </a:cubicBezTo>
                  <a:lnTo>
                    <a:pt x="906" y="10"/>
                  </a:lnTo>
                  <a:cubicBezTo>
                    <a:pt x="916" y="0"/>
                    <a:pt x="906" y="0"/>
                    <a:pt x="895" y="0"/>
                  </a:cubicBezTo>
                  <a:lnTo>
                    <a:pt x="885" y="0"/>
                  </a:lnTo>
                  <a:cubicBezTo>
                    <a:pt x="874" y="0"/>
                    <a:pt x="874" y="10"/>
                    <a:pt x="864" y="10"/>
                  </a:cubicBezTo>
                  <a:cubicBezTo>
                    <a:pt x="864" y="20"/>
                    <a:pt x="843" y="20"/>
                    <a:pt x="812" y="20"/>
                  </a:cubicBezTo>
                  <a:cubicBezTo>
                    <a:pt x="770" y="31"/>
                    <a:pt x="708" y="52"/>
                    <a:pt x="635" y="104"/>
                  </a:cubicBezTo>
                  <a:cubicBezTo>
                    <a:pt x="510" y="177"/>
                    <a:pt x="437" y="281"/>
                    <a:pt x="395" y="333"/>
                  </a:cubicBezTo>
                  <a:cubicBezTo>
                    <a:pt x="385" y="354"/>
                    <a:pt x="354" y="375"/>
                    <a:pt x="333" y="375"/>
                  </a:cubicBezTo>
                  <a:cubicBezTo>
                    <a:pt x="125" y="364"/>
                    <a:pt x="41" y="510"/>
                    <a:pt x="10" y="583"/>
                  </a:cubicBezTo>
                  <a:cubicBezTo>
                    <a:pt x="0" y="604"/>
                    <a:pt x="10" y="625"/>
                    <a:pt x="41" y="625"/>
                  </a:cubicBezTo>
                  <a:cubicBezTo>
                    <a:pt x="489" y="614"/>
                    <a:pt x="531" y="885"/>
                    <a:pt x="531" y="999"/>
                  </a:cubicBezTo>
                  <a:cubicBezTo>
                    <a:pt x="520" y="1031"/>
                    <a:pt x="541" y="1041"/>
                    <a:pt x="562" y="1020"/>
                  </a:cubicBezTo>
                  <a:cubicBezTo>
                    <a:pt x="729" y="926"/>
                    <a:pt x="718" y="739"/>
                    <a:pt x="698" y="656"/>
                  </a:cubicBezTo>
                  <a:cubicBezTo>
                    <a:pt x="698" y="635"/>
                    <a:pt x="708" y="593"/>
                    <a:pt x="718" y="583"/>
                  </a:cubicBezTo>
                  <a:close/>
                  <a:moveTo>
                    <a:pt x="666" y="458"/>
                  </a:moveTo>
                  <a:cubicBezTo>
                    <a:pt x="645" y="489"/>
                    <a:pt x="593" y="489"/>
                    <a:pt x="562" y="468"/>
                  </a:cubicBezTo>
                  <a:cubicBezTo>
                    <a:pt x="510" y="448"/>
                    <a:pt x="500" y="395"/>
                    <a:pt x="520" y="354"/>
                  </a:cubicBezTo>
                  <a:cubicBezTo>
                    <a:pt x="531" y="343"/>
                    <a:pt x="531" y="343"/>
                    <a:pt x="531" y="333"/>
                  </a:cubicBezTo>
                  <a:cubicBezTo>
                    <a:pt x="562" y="302"/>
                    <a:pt x="604" y="302"/>
                    <a:pt x="645" y="323"/>
                  </a:cubicBezTo>
                  <a:cubicBezTo>
                    <a:pt x="687" y="343"/>
                    <a:pt x="708" y="395"/>
                    <a:pt x="677" y="437"/>
                  </a:cubicBezTo>
                  <a:cubicBezTo>
                    <a:pt x="677" y="448"/>
                    <a:pt x="677" y="448"/>
                    <a:pt x="666" y="458"/>
                  </a:cubicBezTo>
                  <a:close/>
                  <a:moveTo>
                    <a:pt x="666" y="458"/>
                  </a:moveTo>
                  <a:lnTo>
                    <a:pt x="666" y="458"/>
                  </a:lnTo>
                  <a:close/>
                </a:path>
              </a:pathLst>
            </a:custGeom>
            <a:solidFill>
              <a:schemeClr val="accent6">
                <a:lumMod val="40000"/>
                <a:lumOff val="60000"/>
              </a:schemeClr>
            </a:solidFill>
            <a:ln>
              <a:noFill/>
            </a:ln>
            <a:effectLst/>
            <a:extLst/>
          </p:spPr>
          <p:txBody>
            <a:bodyPr wrap="none" anchor="ctr"/>
            <a:lstStyle/>
            <a:p>
              <a:pPr>
                <a:defRPr/>
              </a:pPr>
              <a:endParaRPr lang="en-US" dirty="0">
                <a:ea typeface="SimSun" charset="0"/>
              </a:endParaRPr>
            </a:p>
          </p:txBody>
        </p:sp>
      </p:grpSp>
      <p:sp>
        <p:nvSpPr>
          <p:cNvPr id="3" name="Picture Placeholder 2"/>
          <p:cNvSpPr>
            <a:spLocks noGrp="1"/>
          </p:cNvSpPr>
          <p:nvPr>
            <p:ph type="pic" sz="quarter" idx="13"/>
          </p:nvPr>
        </p:nvSpPr>
        <p:spPr/>
      </p:sp>
    </p:spTree>
    <p:extLst>
      <p:ext uri="{BB962C8B-B14F-4D97-AF65-F5344CB8AC3E}">
        <p14:creationId xmlns:p14="http://schemas.microsoft.com/office/powerpoint/2010/main" val="10064989"/>
      </p:ext>
    </p:extLst>
  </p:cSld>
  <p:clrMapOvr>
    <a:masterClrMapping/>
  </p:clrMapOvr>
  <p:transition xmlns:p14="http://schemas.microsoft.com/office/powerpoint/2010/main" spd="slow" advClick="0" advTm="3000">
    <p:cove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2"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par>
                          <p:cTn id="17" fill="hold">
                            <p:stCondLst>
                              <p:cond delay="2000"/>
                            </p:stCondLst>
                            <p:childTnLst>
                              <p:par>
                                <p:cTn id="18" presetID="10" presetClass="entr" presetSubtype="0" fill="hold" grpId="0" nodeType="afterEffect">
                                  <p:stCondLst>
                                    <p:cond delay="0"/>
                                  </p:stCondLst>
                                  <p:childTnLst>
                                    <p:set>
                                      <p:cBhvr>
                                        <p:cTn id="19" dur="1" fill="hold">
                                          <p:stCondLst>
                                            <p:cond delay="0"/>
                                          </p:stCondLst>
                                        </p:cTn>
                                        <p:tgtEl>
                                          <p:spTgt spid="52"/>
                                        </p:tgtEl>
                                        <p:attrNameLst>
                                          <p:attrName>style.visibility</p:attrName>
                                        </p:attrNameLst>
                                      </p:cBhvr>
                                      <p:to>
                                        <p:strVal val="visible"/>
                                      </p:to>
                                    </p:set>
                                    <p:animEffect transition="in" filter="fade">
                                      <p:cBhvr>
                                        <p:cTn id="20"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3244128" y="3817421"/>
            <a:ext cx="4899634" cy="2796774"/>
            <a:chOff x="1449311" y="2098090"/>
            <a:chExt cx="2450455" cy="1398387"/>
          </a:xfrm>
        </p:grpSpPr>
        <p:sp>
          <p:nvSpPr>
            <p:cNvPr id="23" name="TextBox 22"/>
            <p:cNvSpPr txBox="1"/>
            <p:nvPr/>
          </p:nvSpPr>
          <p:spPr>
            <a:xfrm>
              <a:off x="2133158" y="2609162"/>
              <a:ext cx="1082757" cy="323166"/>
            </a:xfrm>
            <a:prstGeom prst="rect">
              <a:avLst/>
            </a:prstGeom>
            <a:noFill/>
          </p:spPr>
          <p:txBody>
            <a:bodyPr wrap="none" rtlCol="0">
              <a:spAutoFit/>
            </a:bodyPr>
            <a:lstStyle/>
            <a:p>
              <a:pPr algn="ctr"/>
              <a:r>
                <a:rPr lang="id-ID" b="1" dirty="0" smtClean="0">
                  <a:solidFill>
                    <a:schemeClr val="tx2"/>
                  </a:solidFill>
                  <a:latin typeface="Lato Regular"/>
                  <a:cs typeface="Lato Regular"/>
                </a:rPr>
                <a:t>Airplanes</a:t>
              </a:r>
              <a:endParaRPr lang="id-ID" b="1" dirty="0">
                <a:solidFill>
                  <a:schemeClr val="tx2"/>
                </a:solidFill>
                <a:latin typeface="Lato Regular"/>
                <a:cs typeface="Lato Regular"/>
              </a:endParaRPr>
            </a:p>
          </p:txBody>
        </p:sp>
        <p:sp>
          <p:nvSpPr>
            <p:cNvPr id="24" name="TextBox 23"/>
            <p:cNvSpPr txBox="1"/>
            <p:nvPr/>
          </p:nvSpPr>
          <p:spPr>
            <a:xfrm>
              <a:off x="1449311" y="2942479"/>
              <a:ext cx="2450455" cy="553998"/>
            </a:xfrm>
            <a:prstGeom prst="rect">
              <a:avLst/>
            </a:prstGeom>
            <a:noFill/>
          </p:spPr>
          <p:txBody>
            <a:bodyPr wrap="square" rtlCol="0">
              <a:spAutoFit/>
            </a:bodyPr>
            <a:lstStyle/>
            <a:p>
              <a:pPr algn="ctr"/>
              <a:r>
                <a:rPr lang="en-US" sz="2200" dirty="0">
                  <a:cs typeface="Lato Light"/>
                </a:rPr>
                <a:t>Curabitur elementum posuere pretium. Quisque nibh dolor, dignissim ac dignissim ut, luctus</a:t>
              </a:r>
            </a:p>
          </p:txBody>
        </p:sp>
        <p:sp>
          <p:nvSpPr>
            <p:cNvPr id="74" name="AutoShape 44"/>
            <p:cNvSpPr>
              <a:spLocks/>
            </p:cNvSpPr>
            <p:nvPr/>
          </p:nvSpPr>
          <p:spPr bwMode="auto">
            <a:xfrm>
              <a:off x="2470991" y="2098090"/>
              <a:ext cx="548907" cy="5250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20" y="19326"/>
                  </a:moveTo>
                  <a:cubicBezTo>
                    <a:pt x="21574" y="19434"/>
                    <a:pt x="21599" y="19552"/>
                    <a:pt x="21599" y="19677"/>
                  </a:cubicBezTo>
                  <a:cubicBezTo>
                    <a:pt x="21599" y="19974"/>
                    <a:pt x="21492" y="20237"/>
                    <a:pt x="21274" y="20463"/>
                  </a:cubicBezTo>
                  <a:lnTo>
                    <a:pt x="20490" y="21235"/>
                  </a:lnTo>
                  <a:cubicBezTo>
                    <a:pt x="20281" y="21461"/>
                    <a:pt x="20026" y="21574"/>
                    <a:pt x="19720" y="21574"/>
                  </a:cubicBezTo>
                  <a:lnTo>
                    <a:pt x="19664" y="21574"/>
                  </a:lnTo>
                  <a:cubicBezTo>
                    <a:pt x="19350" y="21537"/>
                    <a:pt x="19081" y="21396"/>
                    <a:pt x="18866" y="21153"/>
                  </a:cubicBezTo>
                  <a:lnTo>
                    <a:pt x="12700" y="13222"/>
                  </a:lnTo>
                  <a:cubicBezTo>
                    <a:pt x="11958" y="13870"/>
                    <a:pt x="11265" y="14438"/>
                    <a:pt x="10623" y="14927"/>
                  </a:cubicBezTo>
                  <a:cubicBezTo>
                    <a:pt x="9975" y="15413"/>
                    <a:pt x="9366" y="15835"/>
                    <a:pt x="8789" y="16188"/>
                  </a:cubicBezTo>
                  <a:lnTo>
                    <a:pt x="9261" y="19988"/>
                  </a:lnTo>
                  <a:lnTo>
                    <a:pt x="9261" y="20124"/>
                  </a:lnTo>
                  <a:cubicBezTo>
                    <a:pt x="9261" y="20423"/>
                    <a:pt x="9162" y="20672"/>
                    <a:pt x="8964" y="20870"/>
                  </a:cubicBezTo>
                  <a:lnTo>
                    <a:pt x="8546" y="21289"/>
                  </a:lnTo>
                  <a:cubicBezTo>
                    <a:pt x="8339" y="21498"/>
                    <a:pt x="8076" y="21599"/>
                    <a:pt x="7762" y="21599"/>
                  </a:cubicBezTo>
                  <a:lnTo>
                    <a:pt x="7705" y="21599"/>
                  </a:lnTo>
                  <a:cubicBezTo>
                    <a:pt x="7354" y="21563"/>
                    <a:pt x="7088" y="21424"/>
                    <a:pt x="6907" y="21178"/>
                  </a:cubicBezTo>
                  <a:lnTo>
                    <a:pt x="4131" y="17500"/>
                  </a:lnTo>
                  <a:lnTo>
                    <a:pt x="418" y="14695"/>
                  </a:lnTo>
                  <a:cubicBezTo>
                    <a:pt x="155" y="14472"/>
                    <a:pt x="16" y="14201"/>
                    <a:pt x="0" y="13884"/>
                  </a:cubicBezTo>
                  <a:lnTo>
                    <a:pt x="0" y="13833"/>
                  </a:lnTo>
                  <a:cubicBezTo>
                    <a:pt x="0" y="13550"/>
                    <a:pt x="104" y="13293"/>
                    <a:pt x="311" y="13059"/>
                  </a:cubicBezTo>
                  <a:lnTo>
                    <a:pt x="715" y="12668"/>
                  </a:lnTo>
                  <a:cubicBezTo>
                    <a:pt x="897" y="12439"/>
                    <a:pt x="1151" y="12332"/>
                    <a:pt x="1477" y="12340"/>
                  </a:cubicBezTo>
                  <a:cubicBezTo>
                    <a:pt x="1550" y="12340"/>
                    <a:pt x="1596" y="12352"/>
                    <a:pt x="1612" y="12369"/>
                  </a:cubicBezTo>
                  <a:lnTo>
                    <a:pt x="5407" y="12801"/>
                  </a:lnTo>
                  <a:cubicBezTo>
                    <a:pt x="5761" y="12233"/>
                    <a:pt x="6180" y="11625"/>
                    <a:pt x="6672" y="10983"/>
                  </a:cubicBezTo>
                  <a:cubicBezTo>
                    <a:pt x="7167" y="10336"/>
                    <a:pt x="7733" y="9655"/>
                    <a:pt x="8376" y="8931"/>
                  </a:cubicBezTo>
                  <a:lnTo>
                    <a:pt x="478" y="2748"/>
                  </a:lnTo>
                  <a:cubicBezTo>
                    <a:pt x="195" y="2521"/>
                    <a:pt x="59" y="2256"/>
                    <a:pt x="59" y="1950"/>
                  </a:cubicBezTo>
                  <a:lnTo>
                    <a:pt x="59" y="1894"/>
                  </a:lnTo>
                  <a:cubicBezTo>
                    <a:pt x="59" y="1614"/>
                    <a:pt x="161" y="1354"/>
                    <a:pt x="370" y="1111"/>
                  </a:cubicBezTo>
                  <a:lnTo>
                    <a:pt x="1140" y="336"/>
                  </a:lnTo>
                  <a:cubicBezTo>
                    <a:pt x="1383" y="130"/>
                    <a:pt x="1641" y="25"/>
                    <a:pt x="1910" y="25"/>
                  </a:cubicBezTo>
                  <a:lnTo>
                    <a:pt x="2088" y="25"/>
                  </a:lnTo>
                  <a:cubicBezTo>
                    <a:pt x="2153" y="25"/>
                    <a:pt x="2215" y="45"/>
                    <a:pt x="2269" y="79"/>
                  </a:cubicBezTo>
                  <a:lnTo>
                    <a:pt x="13147" y="4045"/>
                  </a:lnTo>
                  <a:lnTo>
                    <a:pt x="15193" y="2030"/>
                  </a:lnTo>
                  <a:cubicBezTo>
                    <a:pt x="15827" y="1396"/>
                    <a:pt x="16551" y="901"/>
                    <a:pt x="17375" y="540"/>
                  </a:cubicBezTo>
                  <a:cubicBezTo>
                    <a:pt x="18195" y="180"/>
                    <a:pt x="18951" y="0"/>
                    <a:pt x="19636" y="0"/>
                  </a:cubicBezTo>
                  <a:cubicBezTo>
                    <a:pt x="20284" y="0"/>
                    <a:pt x="20779" y="166"/>
                    <a:pt x="21113" y="500"/>
                  </a:cubicBezTo>
                  <a:cubicBezTo>
                    <a:pt x="21291" y="661"/>
                    <a:pt x="21418" y="870"/>
                    <a:pt x="21492" y="1125"/>
                  </a:cubicBezTo>
                  <a:cubicBezTo>
                    <a:pt x="21563" y="1374"/>
                    <a:pt x="21599" y="1659"/>
                    <a:pt x="21599" y="1973"/>
                  </a:cubicBezTo>
                  <a:cubicBezTo>
                    <a:pt x="21599" y="2660"/>
                    <a:pt x="21424" y="3415"/>
                    <a:pt x="21076" y="4235"/>
                  </a:cubicBezTo>
                  <a:cubicBezTo>
                    <a:pt x="20728" y="5055"/>
                    <a:pt x="20230" y="5778"/>
                    <a:pt x="19582" y="6400"/>
                  </a:cubicBezTo>
                  <a:lnTo>
                    <a:pt x="17547" y="8456"/>
                  </a:lnTo>
                  <a:lnTo>
                    <a:pt x="21520" y="19326"/>
                  </a:lnTo>
                  <a:close/>
                </a:path>
              </a:pathLst>
            </a:custGeom>
            <a:solidFill>
              <a:schemeClr val="accent2"/>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14" name="Group 13"/>
          <p:cNvGrpSpPr/>
          <p:nvPr/>
        </p:nvGrpSpPr>
        <p:grpSpPr>
          <a:xfrm>
            <a:off x="16170507" y="3851523"/>
            <a:ext cx="4899634" cy="2735010"/>
            <a:chOff x="8191264" y="2115141"/>
            <a:chExt cx="2450455" cy="1367505"/>
          </a:xfrm>
        </p:grpSpPr>
        <p:sp>
          <p:nvSpPr>
            <p:cNvPr id="25" name="TextBox 24"/>
            <p:cNvSpPr txBox="1"/>
            <p:nvPr/>
          </p:nvSpPr>
          <p:spPr>
            <a:xfrm>
              <a:off x="8454084" y="2595331"/>
              <a:ext cx="1924815" cy="323166"/>
            </a:xfrm>
            <a:prstGeom prst="rect">
              <a:avLst/>
            </a:prstGeom>
            <a:noFill/>
          </p:spPr>
          <p:txBody>
            <a:bodyPr wrap="none" rtlCol="0">
              <a:spAutoFit/>
            </a:bodyPr>
            <a:lstStyle/>
            <a:p>
              <a:pPr algn="ctr"/>
              <a:r>
                <a:rPr lang="id-ID" b="1" dirty="0" smtClean="0">
                  <a:solidFill>
                    <a:schemeClr val="tx2"/>
                  </a:solidFill>
                  <a:latin typeface="+mj-lt"/>
                </a:rPr>
                <a:t>Process Diagrams</a:t>
              </a:r>
              <a:endParaRPr lang="id-ID" b="1" dirty="0">
                <a:solidFill>
                  <a:schemeClr val="tx2"/>
                </a:solidFill>
                <a:latin typeface="+mj-lt"/>
              </a:endParaRPr>
            </a:p>
          </p:txBody>
        </p:sp>
        <p:sp>
          <p:nvSpPr>
            <p:cNvPr id="26" name="TextBox 25"/>
            <p:cNvSpPr txBox="1"/>
            <p:nvPr/>
          </p:nvSpPr>
          <p:spPr>
            <a:xfrm>
              <a:off x="8191264" y="2928648"/>
              <a:ext cx="2450455" cy="553998"/>
            </a:xfrm>
            <a:prstGeom prst="rect">
              <a:avLst/>
            </a:prstGeom>
            <a:noFill/>
          </p:spPr>
          <p:txBody>
            <a:bodyPr wrap="square" rtlCol="0">
              <a:spAutoFit/>
            </a:bodyPr>
            <a:lstStyle/>
            <a:p>
              <a:pPr algn="ctr"/>
              <a:r>
                <a:rPr lang="en-US" sz="2200" dirty="0">
                  <a:cs typeface="Lato Light"/>
                </a:rPr>
                <a:t>Curabitur elementum posuere pretium. Quisque nibh dolor, dignissim ac dignissim ut, luctus</a:t>
              </a:r>
            </a:p>
          </p:txBody>
        </p:sp>
        <p:sp>
          <p:nvSpPr>
            <p:cNvPr id="75" name="AutoShape 91"/>
            <p:cNvSpPr>
              <a:spLocks/>
            </p:cNvSpPr>
            <p:nvPr/>
          </p:nvSpPr>
          <p:spPr bwMode="auto">
            <a:xfrm>
              <a:off x="9227128" y="2115141"/>
              <a:ext cx="451014" cy="496116"/>
            </a:xfrm>
            <a:custGeom>
              <a:avLst/>
              <a:gdLst>
                <a:gd name="T0" fmla="+- 0 10795 54"/>
                <a:gd name="T1" fmla="*/ T0 w 21483"/>
                <a:gd name="T2" fmla="*/ 10800 h 21600"/>
                <a:gd name="T3" fmla="+- 0 10795 54"/>
                <a:gd name="T4" fmla="*/ T3 w 21483"/>
                <a:gd name="T5" fmla="*/ 10800 h 21600"/>
                <a:gd name="T6" fmla="+- 0 10795 54"/>
                <a:gd name="T7" fmla="*/ T6 w 21483"/>
                <a:gd name="T8" fmla="*/ 10800 h 21600"/>
                <a:gd name="T9" fmla="+- 0 10795 54"/>
                <a:gd name="T10" fmla="*/ T9 w 21483"/>
                <a:gd name="T11" fmla="*/ 10800 h 21600"/>
              </a:gdLst>
              <a:ahLst/>
              <a:cxnLst>
                <a:cxn ang="0">
                  <a:pos x="T1" y="T2"/>
                </a:cxn>
                <a:cxn ang="0">
                  <a:pos x="T4" y="T5"/>
                </a:cxn>
                <a:cxn ang="0">
                  <a:pos x="T7" y="T8"/>
                </a:cxn>
                <a:cxn ang="0">
                  <a:pos x="T10" y="T11"/>
                </a:cxn>
              </a:cxnLst>
              <a:rect l="0" t="0" r="r" b="b"/>
              <a:pathLst>
                <a:path w="21483" h="21600">
                  <a:moveTo>
                    <a:pt x="20490" y="581"/>
                  </a:moveTo>
                  <a:cubicBezTo>
                    <a:pt x="20984" y="1781"/>
                    <a:pt x="21295" y="3048"/>
                    <a:pt x="21421" y="4387"/>
                  </a:cubicBezTo>
                  <a:cubicBezTo>
                    <a:pt x="21545" y="5722"/>
                    <a:pt x="21482" y="7179"/>
                    <a:pt x="21220" y="8744"/>
                  </a:cubicBezTo>
                  <a:cubicBezTo>
                    <a:pt x="20549" y="13134"/>
                    <a:pt x="18385" y="16469"/>
                    <a:pt x="14732" y="18748"/>
                  </a:cubicBezTo>
                  <a:cubicBezTo>
                    <a:pt x="13010" y="19857"/>
                    <a:pt x="11265" y="20408"/>
                    <a:pt x="9505" y="20408"/>
                  </a:cubicBezTo>
                  <a:cubicBezTo>
                    <a:pt x="8354" y="20408"/>
                    <a:pt x="7208" y="20165"/>
                    <a:pt x="6064" y="19682"/>
                  </a:cubicBezTo>
                  <a:cubicBezTo>
                    <a:pt x="5893" y="19609"/>
                    <a:pt x="5725" y="19519"/>
                    <a:pt x="5556" y="19411"/>
                  </a:cubicBezTo>
                  <a:cubicBezTo>
                    <a:pt x="5388" y="19301"/>
                    <a:pt x="5221" y="19191"/>
                    <a:pt x="5058" y="19075"/>
                  </a:cubicBezTo>
                  <a:cubicBezTo>
                    <a:pt x="4840" y="18928"/>
                    <a:pt x="4625" y="18790"/>
                    <a:pt x="4414" y="18660"/>
                  </a:cubicBezTo>
                  <a:cubicBezTo>
                    <a:pt x="4199" y="18527"/>
                    <a:pt x="4017" y="18465"/>
                    <a:pt x="3857" y="18465"/>
                  </a:cubicBezTo>
                  <a:cubicBezTo>
                    <a:pt x="3785" y="18485"/>
                    <a:pt x="3698" y="18561"/>
                    <a:pt x="3598" y="18700"/>
                  </a:cubicBezTo>
                  <a:cubicBezTo>
                    <a:pt x="3497" y="18841"/>
                    <a:pt x="3392" y="18996"/>
                    <a:pt x="3287" y="19174"/>
                  </a:cubicBezTo>
                  <a:cubicBezTo>
                    <a:pt x="3184" y="19349"/>
                    <a:pt x="3085" y="19536"/>
                    <a:pt x="2989" y="19728"/>
                  </a:cubicBezTo>
                  <a:cubicBezTo>
                    <a:pt x="2898" y="19922"/>
                    <a:pt x="2821" y="20072"/>
                    <a:pt x="2760" y="20179"/>
                  </a:cubicBezTo>
                  <a:cubicBezTo>
                    <a:pt x="2655" y="20388"/>
                    <a:pt x="2557" y="20575"/>
                    <a:pt x="2463" y="20741"/>
                  </a:cubicBezTo>
                  <a:cubicBezTo>
                    <a:pt x="2372" y="20908"/>
                    <a:pt x="2285" y="21055"/>
                    <a:pt x="2213" y="21182"/>
                  </a:cubicBezTo>
                  <a:cubicBezTo>
                    <a:pt x="2025" y="21461"/>
                    <a:pt x="1787" y="21599"/>
                    <a:pt x="1494" y="21599"/>
                  </a:cubicBezTo>
                  <a:lnTo>
                    <a:pt x="1450" y="21599"/>
                  </a:lnTo>
                  <a:cubicBezTo>
                    <a:pt x="1235" y="21583"/>
                    <a:pt x="1050" y="21526"/>
                    <a:pt x="895" y="21433"/>
                  </a:cubicBezTo>
                  <a:cubicBezTo>
                    <a:pt x="743" y="21334"/>
                    <a:pt x="617" y="21224"/>
                    <a:pt x="521" y="21097"/>
                  </a:cubicBezTo>
                  <a:cubicBezTo>
                    <a:pt x="425" y="20975"/>
                    <a:pt x="348" y="20846"/>
                    <a:pt x="292" y="20716"/>
                  </a:cubicBezTo>
                  <a:cubicBezTo>
                    <a:pt x="236" y="20586"/>
                    <a:pt x="198" y="20484"/>
                    <a:pt x="184" y="20408"/>
                  </a:cubicBezTo>
                  <a:cubicBezTo>
                    <a:pt x="-17" y="20077"/>
                    <a:pt x="-54" y="19724"/>
                    <a:pt x="74" y="19355"/>
                  </a:cubicBezTo>
                  <a:cubicBezTo>
                    <a:pt x="222" y="18877"/>
                    <a:pt x="430" y="18479"/>
                    <a:pt x="699" y="18152"/>
                  </a:cubicBezTo>
                  <a:cubicBezTo>
                    <a:pt x="970" y="17827"/>
                    <a:pt x="1235" y="17536"/>
                    <a:pt x="1494" y="17276"/>
                  </a:cubicBezTo>
                  <a:cubicBezTo>
                    <a:pt x="1712" y="17068"/>
                    <a:pt x="1901" y="16873"/>
                    <a:pt x="2061" y="16692"/>
                  </a:cubicBezTo>
                  <a:cubicBezTo>
                    <a:pt x="2222" y="16511"/>
                    <a:pt x="2325" y="16319"/>
                    <a:pt x="2367" y="16113"/>
                  </a:cubicBezTo>
                  <a:cubicBezTo>
                    <a:pt x="2383" y="16057"/>
                    <a:pt x="2383" y="16003"/>
                    <a:pt x="2367" y="15949"/>
                  </a:cubicBezTo>
                  <a:cubicBezTo>
                    <a:pt x="2353" y="15899"/>
                    <a:pt x="2318" y="15783"/>
                    <a:pt x="2257" y="15611"/>
                  </a:cubicBezTo>
                  <a:cubicBezTo>
                    <a:pt x="2213" y="15503"/>
                    <a:pt x="2168" y="15379"/>
                    <a:pt x="2128" y="15241"/>
                  </a:cubicBezTo>
                  <a:cubicBezTo>
                    <a:pt x="2086" y="15100"/>
                    <a:pt x="2051" y="14941"/>
                    <a:pt x="2021" y="14761"/>
                  </a:cubicBezTo>
                  <a:cubicBezTo>
                    <a:pt x="1836" y="13321"/>
                    <a:pt x="1883" y="11988"/>
                    <a:pt x="2166" y="10774"/>
                  </a:cubicBezTo>
                  <a:cubicBezTo>
                    <a:pt x="2449" y="9557"/>
                    <a:pt x="2898" y="8464"/>
                    <a:pt x="3509" y="7493"/>
                  </a:cubicBezTo>
                  <a:cubicBezTo>
                    <a:pt x="4122" y="6527"/>
                    <a:pt x="4852" y="5689"/>
                    <a:pt x="5694" y="4986"/>
                  </a:cubicBezTo>
                  <a:cubicBezTo>
                    <a:pt x="6539" y="4283"/>
                    <a:pt x="7416" y="3741"/>
                    <a:pt x="8326" y="3351"/>
                  </a:cubicBezTo>
                  <a:cubicBezTo>
                    <a:pt x="8939" y="3091"/>
                    <a:pt x="9611" y="2939"/>
                    <a:pt x="10336" y="2894"/>
                  </a:cubicBezTo>
                  <a:cubicBezTo>
                    <a:pt x="11066" y="2848"/>
                    <a:pt x="11826" y="2817"/>
                    <a:pt x="12617" y="2798"/>
                  </a:cubicBezTo>
                  <a:cubicBezTo>
                    <a:pt x="13073" y="2798"/>
                    <a:pt x="13546" y="2789"/>
                    <a:pt x="14037" y="2772"/>
                  </a:cubicBezTo>
                  <a:cubicBezTo>
                    <a:pt x="14531" y="2752"/>
                    <a:pt x="15008" y="2704"/>
                    <a:pt x="15469" y="2623"/>
                  </a:cubicBezTo>
                  <a:cubicBezTo>
                    <a:pt x="15926" y="2541"/>
                    <a:pt x="16351" y="2414"/>
                    <a:pt x="16740" y="2239"/>
                  </a:cubicBezTo>
                  <a:cubicBezTo>
                    <a:pt x="17128" y="2064"/>
                    <a:pt x="17446" y="1815"/>
                    <a:pt x="17692" y="1499"/>
                  </a:cubicBezTo>
                  <a:cubicBezTo>
                    <a:pt x="17839" y="1321"/>
                    <a:pt x="17984" y="1135"/>
                    <a:pt x="18125" y="948"/>
                  </a:cubicBezTo>
                  <a:cubicBezTo>
                    <a:pt x="18261" y="756"/>
                    <a:pt x="18403" y="595"/>
                    <a:pt x="18548" y="460"/>
                  </a:cubicBezTo>
                  <a:cubicBezTo>
                    <a:pt x="18696" y="324"/>
                    <a:pt x="18855" y="214"/>
                    <a:pt x="19028" y="129"/>
                  </a:cubicBezTo>
                  <a:cubicBezTo>
                    <a:pt x="19206" y="42"/>
                    <a:pt x="19423" y="0"/>
                    <a:pt x="19688" y="0"/>
                  </a:cubicBezTo>
                  <a:cubicBezTo>
                    <a:pt x="19856" y="0"/>
                    <a:pt x="20015" y="50"/>
                    <a:pt x="20163" y="155"/>
                  </a:cubicBezTo>
                  <a:cubicBezTo>
                    <a:pt x="20308" y="261"/>
                    <a:pt x="20418" y="400"/>
                    <a:pt x="20490" y="581"/>
                  </a:cubicBezTo>
                  <a:moveTo>
                    <a:pt x="15350" y="9977"/>
                  </a:moveTo>
                  <a:cubicBezTo>
                    <a:pt x="15596" y="10017"/>
                    <a:pt x="15811" y="9927"/>
                    <a:pt x="15993" y="9712"/>
                  </a:cubicBezTo>
                  <a:cubicBezTo>
                    <a:pt x="16178" y="9503"/>
                    <a:pt x="16276" y="9249"/>
                    <a:pt x="16291" y="8953"/>
                  </a:cubicBezTo>
                  <a:cubicBezTo>
                    <a:pt x="16305" y="8636"/>
                    <a:pt x="16230" y="8374"/>
                    <a:pt x="16064" y="8159"/>
                  </a:cubicBezTo>
                  <a:cubicBezTo>
                    <a:pt x="15893" y="7947"/>
                    <a:pt x="15680" y="7832"/>
                    <a:pt x="15418" y="7815"/>
                  </a:cubicBezTo>
                  <a:cubicBezTo>
                    <a:pt x="14321" y="7761"/>
                    <a:pt x="13284" y="7834"/>
                    <a:pt x="12315" y="8038"/>
                  </a:cubicBezTo>
                  <a:cubicBezTo>
                    <a:pt x="11344" y="8241"/>
                    <a:pt x="10425" y="8571"/>
                    <a:pt x="9550" y="9032"/>
                  </a:cubicBezTo>
                  <a:cubicBezTo>
                    <a:pt x="8673" y="9492"/>
                    <a:pt x="7842" y="10090"/>
                    <a:pt x="7046" y="10830"/>
                  </a:cubicBezTo>
                  <a:cubicBezTo>
                    <a:pt x="6249" y="11567"/>
                    <a:pt x="5479" y="12465"/>
                    <a:pt x="4732" y="13518"/>
                  </a:cubicBezTo>
                  <a:cubicBezTo>
                    <a:pt x="4562" y="13764"/>
                    <a:pt x="4482" y="14032"/>
                    <a:pt x="4496" y="14323"/>
                  </a:cubicBezTo>
                  <a:cubicBezTo>
                    <a:pt x="4510" y="14617"/>
                    <a:pt x="4620" y="14862"/>
                    <a:pt x="4821" y="15063"/>
                  </a:cubicBezTo>
                  <a:cubicBezTo>
                    <a:pt x="4971" y="15221"/>
                    <a:pt x="5163" y="15311"/>
                    <a:pt x="5392" y="15317"/>
                  </a:cubicBezTo>
                  <a:cubicBezTo>
                    <a:pt x="5668" y="15317"/>
                    <a:pt x="5900" y="15195"/>
                    <a:pt x="6087" y="14953"/>
                  </a:cubicBezTo>
                  <a:cubicBezTo>
                    <a:pt x="6759" y="14035"/>
                    <a:pt x="7435" y="13244"/>
                    <a:pt x="8116" y="12586"/>
                  </a:cubicBezTo>
                  <a:cubicBezTo>
                    <a:pt x="8794" y="11929"/>
                    <a:pt x="9510" y="11401"/>
                    <a:pt x="10259" y="11005"/>
                  </a:cubicBezTo>
                  <a:cubicBezTo>
                    <a:pt x="11010" y="10610"/>
                    <a:pt x="11801" y="10330"/>
                    <a:pt x="12636" y="10167"/>
                  </a:cubicBezTo>
                  <a:cubicBezTo>
                    <a:pt x="13467" y="10003"/>
                    <a:pt x="14372" y="9938"/>
                    <a:pt x="15350" y="9977"/>
                  </a:cubicBezTo>
                </a:path>
              </a:pathLst>
            </a:custGeom>
            <a:solidFill>
              <a:schemeClr val="accent3"/>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16" name="Group 15"/>
          <p:cNvGrpSpPr/>
          <p:nvPr/>
        </p:nvGrpSpPr>
        <p:grpSpPr>
          <a:xfrm>
            <a:off x="18127793" y="8946848"/>
            <a:ext cx="4899634" cy="2819732"/>
            <a:chOff x="9066257" y="4662804"/>
            <a:chExt cx="2450455" cy="1409866"/>
          </a:xfrm>
        </p:grpSpPr>
        <p:sp>
          <p:nvSpPr>
            <p:cNvPr id="18" name="TextBox 17"/>
            <p:cNvSpPr txBox="1"/>
            <p:nvPr/>
          </p:nvSpPr>
          <p:spPr>
            <a:xfrm>
              <a:off x="9575077" y="5185355"/>
              <a:ext cx="1432817" cy="323166"/>
            </a:xfrm>
            <a:prstGeom prst="rect">
              <a:avLst/>
            </a:prstGeom>
            <a:noFill/>
          </p:spPr>
          <p:txBody>
            <a:bodyPr wrap="none" rtlCol="0">
              <a:spAutoFit/>
            </a:bodyPr>
            <a:lstStyle/>
            <a:p>
              <a:pPr algn="ctr"/>
              <a:r>
                <a:rPr lang="id-ID" b="1" dirty="0" smtClean="0">
                  <a:solidFill>
                    <a:schemeClr val="tx2"/>
                  </a:solidFill>
                  <a:latin typeface="+mj-lt"/>
                </a:rPr>
                <a:t>Photography</a:t>
              </a:r>
              <a:endParaRPr lang="id-ID" b="1" dirty="0">
                <a:solidFill>
                  <a:schemeClr val="tx2"/>
                </a:solidFill>
                <a:latin typeface="+mj-lt"/>
              </a:endParaRPr>
            </a:p>
          </p:txBody>
        </p:sp>
        <p:sp>
          <p:nvSpPr>
            <p:cNvPr id="19" name="TextBox 18"/>
            <p:cNvSpPr txBox="1"/>
            <p:nvPr/>
          </p:nvSpPr>
          <p:spPr>
            <a:xfrm>
              <a:off x="9066257" y="5518672"/>
              <a:ext cx="2450455" cy="553998"/>
            </a:xfrm>
            <a:prstGeom prst="rect">
              <a:avLst/>
            </a:prstGeom>
            <a:noFill/>
          </p:spPr>
          <p:txBody>
            <a:bodyPr wrap="square" rtlCol="0">
              <a:spAutoFit/>
            </a:bodyPr>
            <a:lstStyle/>
            <a:p>
              <a:pPr algn="ctr"/>
              <a:r>
                <a:rPr lang="en-US" sz="2200" dirty="0">
                  <a:cs typeface="Lato Light"/>
                </a:rPr>
                <a:t>Curabitur elementum posuere pretium. Quisque nibh dolor, dignissim ac dignissim ut, luctus</a:t>
              </a:r>
            </a:p>
          </p:txBody>
        </p:sp>
        <p:sp>
          <p:nvSpPr>
            <p:cNvPr id="76" name="AutoShape 43"/>
            <p:cNvSpPr>
              <a:spLocks/>
            </p:cNvSpPr>
            <p:nvPr/>
          </p:nvSpPr>
          <p:spPr bwMode="auto">
            <a:xfrm>
              <a:off x="10023174" y="4662804"/>
              <a:ext cx="505828" cy="5541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8"/>
                  </a:cubicBezTo>
                  <a:cubicBezTo>
                    <a:pt x="21470" y="798"/>
                    <a:pt x="21599" y="1177"/>
                    <a:pt x="21599" y="1615"/>
                  </a:cubicBezTo>
                  <a:lnTo>
                    <a:pt x="21599" y="19984"/>
                  </a:lnTo>
                  <a:cubicBezTo>
                    <a:pt x="21599" y="20422"/>
                    <a:pt x="21470" y="20803"/>
                    <a:pt x="21208" y="21124"/>
                  </a:cubicBezTo>
                  <a:cubicBezTo>
                    <a:pt x="20948" y="21441"/>
                    <a:pt x="20632" y="21599"/>
                    <a:pt x="20263" y="21599"/>
                  </a:cubicBezTo>
                  <a:lnTo>
                    <a:pt x="1346" y="21599"/>
                  </a:lnTo>
                  <a:cubicBezTo>
                    <a:pt x="981" y="21599"/>
                    <a:pt x="663" y="21441"/>
                    <a:pt x="396" y="21124"/>
                  </a:cubicBezTo>
                  <a:cubicBezTo>
                    <a:pt x="132" y="20803"/>
                    <a:pt x="0" y="20422"/>
                    <a:pt x="0" y="19984"/>
                  </a:cubicBezTo>
                  <a:lnTo>
                    <a:pt x="0" y="1615"/>
                  </a:lnTo>
                  <a:cubicBezTo>
                    <a:pt x="0" y="1177"/>
                    <a:pt x="132" y="798"/>
                    <a:pt x="396" y="478"/>
                  </a:cubicBezTo>
                  <a:cubicBezTo>
                    <a:pt x="661" y="158"/>
                    <a:pt x="979" y="0"/>
                    <a:pt x="1346" y="0"/>
                  </a:cubicBezTo>
                  <a:lnTo>
                    <a:pt x="20263" y="0"/>
                  </a:lnTo>
                  <a:close/>
                  <a:moveTo>
                    <a:pt x="19805" y="2170"/>
                  </a:moveTo>
                  <a:lnTo>
                    <a:pt x="1801" y="2170"/>
                  </a:lnTo>
                  <a:lnTo>
                    <a:pt x="1801" y="19440"/>
                  </a:lnTo>
                  <a:lnTo>
                    <a:pt x="19805" y="19440"/>
                  </a:lnTo>
                  <a:lnTo>
                    <a:pt x="19805" y="2170"/>
                  </a:lnTo>
                  <a:close/>
                  <a:moveTo>
                    <a:pt x="5425" y="8662"/>
                  </a:moveTo>
                  <a:cubicBezTo>
                    <a:pt x="4910" y="8662"/>
                    <a:pt x="4475" y="8454"/>
                    <a:pt x="4125" y="8034"/>
                  </a:cubicBezTo>
                  <a:cubicBezTo>
                    <a:pt x="3770" y="7611"/>
                    <a:pt x="3598" y="7103"/>
                    <a:pt x="3598" y="6512"/>
                  </a:cubicBezTo>
                  <a:cubicBezTo>
                    <a:pt x="3598" y="5895"/>
                    <a:pt x="3770" y="5372"/>
                    <a:pt x="4125" y="4952"/>
                  </a:cubicBezTo>
                  <a:cubicBezTo>
                    <a:pt x="4477" y="4526"/>
                    <a:pt x="4910" y="4321"/>
                    <a:pt x="5425" y="4321"/>
                  </a:cubicBezTo>
                  <a:cubicBezTo>
                    <a:pt x="5914" y="4321"/>
                    <a:pt x="6340" y="4529"/>
                    <a:pt x="6693" y="4952"/>
                  </a:cubicBezTo>
                  <a:cubicBezTo>
                    <a:pt x="7045" y="5372"/>
                    <a:pt x="7219" y="5895"/>
                    <a:pt x="7219" y="6512"/>
                  </a:cubicBezTo>
                  <a:cubicBezTo>
                    <a:pt x="7219" y="7103"/>
                    <a:pt x="7045" y="7611"/>
                    <a:pt x="6693" y="8034"/>
                  </a:cubicBezTo>
                  <a:cubicBezTo>
                    <a:pt x="6340" y="8454"/>
                    <a:pt x="5914" y="8662"/>
                    <a:pt x="5425" y="8662"/>
                  </a:cubicBezTo>
                  <a:moveTo>
                    <a:pt x="18001" y="17287"/>
                  </a:moveTo>
                  <a:lnTo>
                    <a:pt x="3598" y="17287"/>
                  </a:lnTo>
                  <a:lnTo>
                    <a:pt x="3598" y="15810"/>
                  </a:lnTo>
                  <a:lnTo>
                    <a:pt x="6845" y="10745"/>
                  </a:lnTo>
                  <a:lnTo>
                    <a:pt x="9045" y="12942"/>
                  </a:lnTo>
                  <a:lnTo>
                    <a:pt x="13193" y="5387"/>
                  </a:lnTo>
                  <a:lnTo>
                    <a:pt x="17998" y="11350"/>
                  </a:lnTo>
                  <a:lnTo>
                    <a:pt x="17998" y="17287"/>
                  </a:lnTo>
                  <a:close/>
                </a:path>
              </a:pathLst>
            </a:custGeom>
            <a:solidFill>
              <a:schemeClr val="accent5"/>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15" name="Group 14"/>
          <p:cNvGrpSpPr/>
          <p:nvPr/>
        </p:nvGrpSpPr>
        <p:grpSpPr>
          <a:xfrm>
            <a:off x="1489315" y="8869069"/>
            <a:ext cx="4899634" cy="2810438"/>
            <a:chOff x="929571" y="4623914"/>
            <a:chExt cx="2450455" cy="1405219"/>
          </a:xfrm>
        </p:grpSpPr>
        <p:sp>
          <p:nvSpPr>
            <p:cNvPr id="20" name="TextBox 19"/>
            <p:cNvSpPr txBox="1"/>
            <p:nvPr/>
          </p:nvSpPr>
          <p:spPr>
            <a:xfrm>
              <a:off x="1745947" y="5141818"/>
              <a:ext cx="817696" cy="323166"/>
            </a:xfrm>
            <a:prstGeom prst="rect">
              <a:avLst/>
            </a:prstGeom>
            <a:noFill/>
          </p:spPr>
          <p:txBody>
            <a:bodyPr wrap="none" rtlCol="0">
              <a:spAutoFit/>
            </a:bodyPr>
            <a:lstStyle/>
            <a:p>
              <a:pPr algn="ctr"/>
              <a:r>
                <a:rPr lang="id-ID" b="1" dirty="0" smtClean="0">
                  <a:solidFill>
                    <a:schemeClr val="tx2"/>
                  </a:solidFill>
                  <a:latin typeface="+mj-lt"/>
                </a:rPr>
                <a:t>Trophy</a:t>
              </a:r>
              <a:endParaRPr lang="id-ID" b="1" dirty="0">
                <a:solidFill>
                  <a:schemeClr val="tx2"/>
                </a:solidFill>
                <a:latin typeface="+mj-lt"/>
              </a:endParaRPr>
            </a:p>
          </p:txBody>
        </p:sp>
        <p:sp>
          <p:nvSpPr>
            <p:cNvPr id="21" name="TextBox 20"/>
            <p:cNvSpPr txBox="1"/>
            <p:nvPr/>
          </p:nvSpPr>
          <p:spPr>
            <a:xfrm>
              <a:off x="929571" y="5475135"/>
              <a:ext cx="2450455" cy="553998"/>
            </a:xfrm>
            <a:prstGeom prst="rect">
              <a:avLst/>
            </a:prstGeom>
            <a:noFill/>
          </p:spPr>
          <p:txBody>
            <a:bodyPr wrap="square" rtlCol="0">
              <a:spAutoFit/>
            </a:bodyPr>
            <a:lstStyle/>
            <a:p>
              <a:pPr algn="ctr"/>
              <a:r>
                <a:rPr lang="en-US" sz="2200" dirty="0">
                  <a:cs typeface="Lato Light"/>
                </a:rPr>
                <a:t>Curabitur elementum posuere pretium. Quisque nibh dolor, dignissim ac dignissim ut, luctus</a:t>
              </a:r>
            </a:p>
          </p:txBody>
        </p:sp>
        <p:sp>
          <p:nvSpPr>
            <p:cNvPr id="78" name="AutoShape 123"/>
            <p:cNvSpPr>
              <a:spLocks/>
            </p:cNvSpPr>
            <p:nvPr/>
          </p:nvSpPr>
          <p:spPr bwMode="auto">
            <a:xfrm>
              <a:off x="1889847" y="4623914"/>
              <a:ext cx="510604" cy="5616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accent4"/>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sp>
        <p:nvSpPr>
          <p:cNvPr id="114" name="Freeform 33"/>
          <p:cNvSpPr>
            <a:spLocks/>
          </p:cNvSpPr>
          <p:nvPr/>
        </p:nvSpPr>
        <p:spPr bwMode="auto">
          <a:xfrm rot="20192702" flipH="1">
            <a:off x="12433971" y="3579165"/>
            <a:ext cx="1437678" cy="1193738"/>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a:p>
        </p:txBody>
      </p:sp>
      <p:sp>
        <p:nvSpPr>
          <p:cNvPr id="115" name="Freeform 36"/>
          <p:cNvSpPr>
            <a:spLocks/>
          </p:cNvSpPr>
          <p:nvPr/>
        </p:nvSpPr>
        <p:spPr bwMode="auto">
          <a:xfrm rot="1695130">
            <a:off x="14908001" y="4900369"/>
            <a:ext cx="679995" cy="872950"/>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solidFill>
            <a:schemeClr val="accent5"/>
          </a:solidFill>
          <a:ln>
            <a:noFill/>
          </a:ln>
        </p:spPr>
        <p:txBody>
          <a:bodyPr vert="horz" wrap="square" lIns="182843" tIns="91422" rIns="182843" bIns="91422" numCol="1" anchor="t" anchorCtr="0" compatLnSpc="1">
            <a:prstTxWarp prst="textNoShape">
              <a:avLst/>
            </a:prstTxWarp>
          </a:bodyPr>
          <a:lstStyle/>
          <a:p>
            <a:endParaRPr lang="id-ID"/>
          </a:p>
        </p:txBody>
      </p:sp>
      <p:sp>
        <p:nvSpPr>
          <p:cNvPr id="116" name="Freeform 30"/>
          <p:cNvSpPr>
            <a:spLocks/>
          </p:cNvSpPr>
          <p:nvPr/>
        </p:nvSpPr>
        <p:spPr bwMode="auto">
          <a:xfrm rot="19798984">
            <a:off x="12602917" y="3922740"/>
            <a:ext cx="2485253" cy="1868684"/>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a:p>
        </p:txBody>
      </p:sp>
      <p:sp>
        <p:nvSpPr>
          <p:cNvPr id="117" name="Freeform 36"/>
          <p:cNvSpPr>
            <a:spLocks/>
          </p:cNvSpPr>
          <p:nvPr/>
        </p:nvSpPr>
        <p:spPr bwMode="auto">
          <a:xfrm rot="20742510">
            <a:off x="11999696" y="4895257"/>
            <a:ext cx="679995" cy="872950"/>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solidFill>
            <a:schemeClr val="accent5"/>
          </a:solidFill>
          <a:ln>
            <a:noFill/>
          </a:ln>
        </p:spPr>
        <p:txBody>
          <a:bodyPr vert="horz" wrap="square" lIns="182843" tIns="91422" rIns="182843" bIns="91422" numCol="1" anchor="t" anchorCtr="0" compatLnSpc="1">
            <a:prstTxWarp prst="textNoShape">
              <a:avLst/>
            </a:prstTxWarp>
          </a:bodyPr>
          <a:lstStyle/>
          <a:p>
            <a:endParaRPr lang="id-ID"/>
          </a:p>
        </p:txBody>
      </p:sp>
      <p:sp>
        <p:nvSpPr>
          <p:cNvPr id="118" name="Freeform 30"/>
          <p:cNvSpPr>
            <a:spLocks/>
          </p:cNvSpPr>
          <p:nvPr/>
        </p:nvSpPr>
        <p:spPr bwMode="auto">
          <a:xfrm rot="1666479" flipH="1">
            <a:off x="9204440" y="3052722"/>
            <a:ext cx="2249474" cy="1691400"/>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a:p>
        </p:txBody>
      </p:sp>
      <p:sp>
        <p:nvSpPr>
          <p:cNvPr id="125" name="Freeform 28"/>
          <p:cNvSpPr>
            <a:spLocks/>
          </p:cNvSpPr>
          <p:nvPr/>
        </p:nvSpPr>
        <p:spPr bwMode="auto">
          <a:xfrm>
            <a:off x="8420383" y="5335345"/>
            <a:ext cx="2843467" cy="2617550"/>
          </a:xfrm>
          <a:custGeom>
            <a:avLst/>
            <a:gdLst>
              <a:gd name="T0" fmla="*/ 105 w 164"/>
              <a:gd name="T1" fmla="*/ 85 h 151"/>
              <a:gd name="T2" fmla="*/ 149 w 164"/>
              <a:gd name="T3" fmla="*/ 140 h 151"/>
              <a:gd name="T4" fmla="*/ 60 w 164"/>
              <a:gd name="T5" fmla="*/ 126 h 151"/>
              <a:gd name="T6" fmla="*/ 33 w 164"/>
              <a:gd name="T7" fmla="*/ 0 h 151"/>
              <a:gd name="T8" fmla="*/ 126 w 164"/>
              <a:gd name="T9" fmla="*/ 54 h 151"/>
              <a:gd name="T10" fmla="*/ 164 w 164"/>
              <a:gd name="T11" fmla="*/ 127 h 151"/>
              <a:gd name="T12" fmla="*/ 105 w 164"/>
              <a:gd name="T13" fmla="*/ 85 h 151"/>
            </a:gdLst>
            <a:ahLst/>
            <a:cxnLst>
              <a:cxn ang="0">
                <a:pos x="T0" y="T1"/>
              </a:cxn>
              <a:cxn ang="0">
                <a:pos x="T2" y="T3"/>
              </a:cxn>
              <a:cxn ang="0">
                <a:pos x="T4" y="T5"/>
              </a:cxn>
              <a:cxn ang="0">
                <a:pos x="T6" y="T7"/>
              </a:cxn>
              <a:cxn ang="0">
                <a:pos x="T8" y="T9"/>
              </a:cxn>
              <a:cxn ang="0">
                <a:pos x="T10" y="T11"/>
              </a:cxn>
              <a:cxn ang="0">
                <a:pos x="T12" y="T13"/>
              </a:cxn>
            </a:cxnLst>
            <a:rect l="0" t="0" r="r" b="b"/>
            <a:pathLst>
              <a:path w="164" h="151">
                <a:moveTo>
                  <a:pt x="105" y="85"/>
                </a:moveTo>
                <a:cubicBezTo>
                  <a:pt x="105" y="85"/>
                  <a:pt x="156" y="110"/>
                  <a:pt x="149" y="140"/>
                </a:cubicBezTo>
                <a:cubicBezTo>
                  <a:pt x="134" y="131"/>
                  <a:pt x="88" y="151"/>
                  <a:pt x="60" y="126"/>
                </a:cubicBezTo>
                <a:cubicBezTo>
                  <a:pt x="0" y="69"/>
                  <a:pt x="33" y="0"/>
                  <a:pt x="33" y="0"/>
                </a:cubicBezTo>
                <a:cubicBezTo>
                  <a:pt x="39" y="49"/>
                  <a:pt x="90" y="22"/>
                  <a:pt x="126" y="54"/>
                </a:cubicBezTo>
                <a:cubicBezTo>
                  <a:pt x="159" y="83"/>
                  <a:pt x="162" y="111"/>
                  <a:pt x="164" y="127"/>
                </a:cubicBezTo>
                <a:cubicBezTo>
                  <a:pt x="162" y="121"/>
                  <a:pt x="142" y="91"/>
                  <a:pt x="105" y="85"/>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a:p>
        </p:txBody>
      </p:sp>
      <p:sp>
        <p:nvSpPr>
          <p:cNvPr id="126" name="Freeform 30"/>
          <p:cNvSpPr>
            <a:spLocks/>
          </p:cNvSpPr>
          <p:nvPr/>
        </p:nvSpPr>
        <p:spPr bwMode="auto">
          <a:xfrm>
            <a:off x="13161180" y="5403430"/>
            <a:ext cx="2777045" cy="2088084"/>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r>
              <a:rPr lang="id-ID" dirty="0" smtClean="0"/>
              <a:t> </a:t>
            </a:r>
            <a:endParaRPr lang="id-ID" dirty="0"/>
          </a:p>
        </p:txBody>
      </p:sp>
      <p:grpSp>
        <p:nvGrpSpPr>
          <p:cNvPr id="6" name="Group 5"/>
          <p:cNvGrpSpPr/>
          <p:nvPr/>
        </p:nvGrpSpPr>
        <p:grpSpPr>
          <a:xfrm>
            <a:off x="10778818" y="4728015"/>
            <a:ext cx="4584026" cy="7757778"/>
            <a:chOff x="5390813" y="2553387"/>
            <a:chExt cx="2292610" cy="3878889"/>
          </a:xfrm>
          <a:solidFill>
            <a:schemeClr val="tx2"/>
          </a:solidFill>
        </p:grpSpPr>
        <p:sp>
          <p:nvSpPr>
            <p:cNvPr id="119" name="Freeform 29"/>
            <p:cNvSpPr>
              <a:spLocks/>
            </p:cNvSpPr>
            <p:nvPr/>
          </p:nvSpPr>
          <p:spPr bwMode="auto">
            <a:xfrm>
              <a:off x="6408694" y="3371498"/>
              <a:ext cx="1274729" cy="868054"/>
            </a:xfrm>
            <a:custGeom>
              <a:avLst/>
              <a:gdLst>
                <a:gd name="T0" fmla="*/ 129 w 226"/>
                <a:gd name="T1" fmla="*/ 12 h 154"/>
                <a:gd name="T2" fmla="*/ 7 w 226"/>
                <a:gd name="T3" fmla="*/ 154 h 154"/>
                <a:gd name="T4" fmla="*/ 0 w 226"/>
                <a:gd name="T5" fmla="*/ 142 h 154"/>
                <a:gd name="T6" fmla="*/ 120 w 226"/>
                <a:gd name="T7" fmla="*/ 8 h 154"/>
                <a:gd name="T8" fmla="*/ 226 w 226"/>
                <a:gd name="T9" fmla="*/ 19 h 154"/>
                <a:gd name="T10" fmla="*/ 129 w 226"/>
                <a:gd name="T11" fmla="*/ 12 h 154"/>
              </a:gdLst>
              <a:ahLst/>
              <a:cxnLst>
                <a:cxn ang="0">
                  <a:pos x="T0" y="T1"/>
                </a:cxn>
                <a:cxn ang="0">
                  <a:pos x="T2" y="T3"/>
                </a:cxn>
                <a:cxn ang="0">
                  <a:pos x="T4" y="T5"/>
                </a:cxn>
                <a:cxn ang="0">
                  <a:pos x="T6" y="T7"/>
                </a:cxn>
                <a:cxn ang="0">
                  <a:pos x="T8" y="T9"/>
                </a:cxn>
                <a:cxn ang="0">
                  <a:pos x="T10" y="T11"/>
                </a:cxn>
              </a:cxnLst>
              <a:rect l="0" t="0" r="r" b="b"/>
              <a:pathLst>
                <a:path w="226" h="154">
                  <a:moveTo>
                    <a:pt x="129" y="12"/>
                  </a:moveTo>
                  <a:cubicBezTo>
                    <a:pt x="55" y="28"/>
                    <a:pt x="4" y="90"/>
                    <a:pt x="7" y="154"/>
                  </a:cubicBezTo>
                  <a:cubicBezTo>
                    <a:pt x="4" y="151"/>
                    <a:pt x="3" y="145"/>
                    <a:pt x="0" y="142"/>
                  </a:cubicBezTo>
                  <a:cubicBezTo>
                    <a:pt x="0" y="80"/>
                    <a:pt x="48" y="24"/>
                    <a:pt x="120" y="8"/>
                  </a:cubicBezTo>
                  <a:cubicBezTo>
                    <a:pt x="157" y="0"/>
                    <a:pt x="195" y="5"/>
                    <a:pt x="226" y="19"/>
                  </a:cubicBezTo>
                  <a:cubicBezTo>
                    <a:pt x="197" y="8"/>
                    <a:pt x="163" y="5"/>
                    <a:pt x="129" y="12"/>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31"/>
            <p:cNvSpPr>
              <a:spLocks/>
            </p:cNvSpPr>
            <p:nvPr/>
          </p:nvSpPr>
          <p:spPr bwMode="auto">
            <a:xfrm>
              <a:off x="5752304" y="2553387"/>
              <a:ext cx="118912" cy="789180"/>
            </a:xfrm>
            <a:custGeom>
              <a:avLst/>
              <a:gdLst>
                <a:gd name="T0" fmla="*/ 12 w 21"/>
                <a:gd name="T1" fmla="*/ 80 h 81"/>
                <a:gd name="T2" fmla="*/ 3 w 21"/>
                <a:gd name="T3" fmla="*/ 81 h 81"/>
                <a:gd name="T4" fmla="*/ 3 w 21"/>
                <a:gd name="T5" fmla="*/ 32 h 81"/>
                <a:gd name="T6" fmla="*/ 5 w 21"/>
                <a:gd name="T7" fmla="*/ 0 h 81"/>
                <a:gd name="T8" fmla="*/ 14 w 21"/>
                <a:gd name="T9" fmla="*/ 28 h 81"/>
                <a:gd name="T10" fmla="*/ 12 w 21"/>
                <a:gd name="T11" fmla="*/ 80 h 81"/>
              </a:gdLst>
              <a:ahLst/>
              <a:cxnLst>
                <a:cxn ang="0">
                  <a:pos x="T0" y="T1"/>
                </a:cxn>
                <a:cxn ang="0">
                  <a:pos x="T2" y="T3"/>
                </a:cxn>
                <a:cxn ang="0">
                  <a:pos x="T4" y="T5"/>
                </a:cxn>
                <a:cxn ang="0">
                  <a:pos x="T6" y="T7"/>
                </a:cxn>
                <a:cxn ang="0">
                  <a:pos x="T8" y="T9"/>
                </a:cxn>
                <a:cxn ang="0">
                  <a:pos x="T10" y="T11"/>
                </a:cxn>
              </a:cxnLst>
              <a:rect l="0" t="0" r="r" b="b"/>
              <a:pathLst>
                <a:path w="21" h="81">
                  <a:moveTo>
                    <a:pt x="12" y="80"/>
                  </a:moveTo>
                  <a:cubicBezTo>
                    <a:pt x="9" y="81"/>
                    <a:pt x="6" y="81"/>
                    <a:pt x="3" y="81"/>
                  </a:cubicBezTo>
                  <a:cubicBezTo>
                    <a:pt x="3" y="55"/>
                    <a:pt x="3" y="36"/>
                    <a:pt x="3" y="32"/>
                  </a:cubicBezTo>
                  <a:cubicBezTo>
                    <a:pt x="0" y="8"/>
                    <a:pt x="1" y="0"/>
                    <a:pt x="5" y="0"/>
                  </a:cubicBezTo>
                  <a:cubicBezTo>
                    <a:pt x="9" y="0"/>
                    <a:pt x="21" y="3"/>
                    <a:pt x="14" y="28"/>
                  </a:cubicBezTo>
                  <a:cubicBezTo>
                    <a:pt x="13" y="33"/>
                    <a:pt x="12" y="52"/>
                    <a:pt x="12" y="8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24"/>
            <p:cNvSpPr>
              <a:spLocks/>
            </p:cNvSpPr>
            <p:nvPr/>
          </p:nvSpPr>
          <p:spPr bwMode="auto">
            <a:xfrm>
              <a:off x="5390813" y="4008863"/>
              <a:ext cx="168853" cy="1674272"/>
            </a:xfrm>
            <a:custGeom>
              <a:avLst/>
              <a:gdLst>
                <a:gd name="T0" fmla="*/ 21 w 30"/>
                <a:gd name="T1" fmla="*/ 297 h 297"/>
                <a:gd name="T2" fmla="*/ 29 w 30"/>
                <a:gd name="T3" fmla="*/ 290 h 297"/>
                <a:gd name="T4" fmla="*/ 29 w 30"/>
                <a:gd name="T5" fmla="*/ 13 h 297"/>
                <a:gd name="T6" fmla="*/ 21 w 30"/>
                <a:gd name="T7" fmla="*/ 2 h 297"/>
                <a:gd name="T8" fmla="*/ 22 w 30"/>
                <a:gd name="T9" fmla="*/ 7 h 297"/>
                <a:gd name="T10" fmla="*/ 14 w 30"/>
                <a:gd name="T11" fmla="*/ 290 h 297"/>
                <a:gd name="T12" fmla="*/ 21 w 30"/>
                <a:gd name="T13" fmla="*/ 297 h 297"/>
              </a:gdLst>
              <a:ahLst/>
              <a:cxnLst>
                <a:cxn ang="0">
                  <a:pos x="T0" y="T1"/>
                </a:cxn>
                <a:cxn ang="0">
                  <a:pos x="T2" y="T3"/>
                </a:cxn>
                <a:cxn ang="0">
                  <a:pos x="T4" y="T5"/>
                </a:cxn>
                <a:cxn ang="0">
                  <a:pos x="T6" y="T7"/>
                </a:cxn>
                <a:cxn ang="0">
                  <a:pos x="T8" y="T9"/>
                </a:cxn>
                <a:cxn ang="0">
                  <a:pos x="T10" y="T11"/>
                </a:cxn>
                <a:cxn ang="0">
                  <a:pos x="T12" y="T13"/>
                </a:cxn>
              </a:cxnLst>
              <a:rect l="0" t="0" r="r" b="b"/>
              <a:pathLst>
                <a:path w="30" h="297">
                  <a:moveTo>
                    <a:pt x="21" y="297"/>
                  </a:moveTo>
                  <a:cubicBezTo>
                    <a:pt x="25" y="297"/>
                    <a:pt x="29" y="294"/>
                    <a:pt x="29" y="290"/>
                  </a:cubicBezTo>
                  <a:cubicBezTo>
                    <a:pt x="29" y="13"/>
                    <a:pt x="29" y="13"/>
                    <a:pt x="29" y="13"/>
                  </a:cubicBezTo>
                  <a:cubicBezTo>
                    <a:pt x="29" y="9"/>
                    <a:pt x="25" y="2"/>
                    <a:pt x="21" y="2"/>
                  </a:cubicBezTo>
                  <a:cubicBezTo>
                    <a:pt x="17" y="2"/>
                    <a:pt x="0" y="0"/>
                    <a:pt x="22" y="7"/>
                  </a:cubicBezTo>
                  <a:cubicBezTo>
                    <a:pt x="30" y="9"/>
                    <a:pt x="14" y="290"/>
                    <a:pt x="14" y="290"/>
                  </a:cubicBezTo>
                  <a:cubicBezTo>
                    <a:pt x="14" y="294"/>
                    <a:pt x="17" y="297"/>
                    <a:pt x="21" y="29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2" name="Freeform 25"/>
            <p:cNvSpPr>
              <a:spLocks/>
            </p:cNvSpPr>
            <p:nvPr/>
          </p:nvSpPr>
          <p:spPr bwMode="auto">
            <a:xfrm>
              <a:off x="6651273" y="4329923"/>
              <a:ext cx="145071" cy="1353212"/>
            </a:xfrm>
            <a:custGeom>
              <a:avLst/>
              <a:gdLst>
                <a:gd name="T0" fmla="*/ 8 w 26"/>
                <a:gd name="T1" fmla="*/ 240 h 240"/>
                <a:gd name="T2" fmla="*/ 16 w 26"/>
                <a:gd name="T3" fmla="*/ 233 h 240"/>
                <a:gd name="T4" fmla="*/ 17 w 26"/>
                <a:gd name="T5" fmla="*/ 34 h 240"/>
                <a:gd name="T6" fmla="*/ 12 w 26"/>
                <a:gd name="T7" fmla="*/ 33 h 240"/>
                <a:gd name="T8" fmla="*/ 1 w 26"/>
                <a:gd name="T9" fmla="*/ 233 h 240"/>
                <a:gd name="T10" fmla="*/ 8 w 26"/>
                <a:gd name="T11" fmla="*/ 240 h 240"/>
              </a:gdLst>
              <a:ahLst/>
              <a:cxnLst>
                <a:cxn ang="0">
                  <a:pos x="T0" y="T1"/>
                </a:cxn>
                <a:cxn ang="0">
                  <a:pos x="T2" y="T3"/>
                </a:cxn>
                <a:cxn ang="0">
                  <a:pos x="T4" y="T5"/>
                </a:cxn>
                <a:cxn ang="0">
                  <a:pos x="T6" y="T7"/>
                </a:cxn>
                <a:cxn ang="0">
                  <a:pos x="T8" y="T9"/>
                </a:cxn>
                <a:cxn ang="0">
                  <a:pos x="T10" y="T11"/>
                </a:cxn>
              </a:cxnLst>
              <a:rect l="0" t="0" r="r" b="b"/>
              <a:pathLst>
                <a:path w="26" h="240">
                  <a:moveTo>
                    <a:pt x="8" y="240"/>
                  </a:moveTo>
                  <a:cubicBezTo>
                    <a:pt x="12" y="240"/>
                    <a:pt x="16" y="237"/>
                    <a:pt x="16" y="233"/>
                  </a:cubicBezTo>
                  <a:cubicBezTo>
                    <a:pt x="16" y="233"/>
                    <a:pt x="8" y="68"/>
                    <a:pt x="17" y="34"/>
                  </a:cubicBezTo>
                  <a:cubicBezTo>
                    <a:pt x="26" y="0"/>
                    <a:pt x="15" y="30"/>
                    <a:pt x="12" y="33"/>
                  </a:cubicBezTo>
                  <a:cubicBezTo>
                    <a:pt x="0" y="53"/>
                    <a:pt x="1" y="233"/>
                    <a:pt x="1" y="233"/>
                  </a:cubicBezTo>
                  <a:cubicBezTo>
                    <a:pt x="1" y="237"/>
                    <a:pt x="4" y="240"/>
                    <a:pt x="8" y="24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3" name="Freeform 26"/>
            <p:cNvSpPr>
              <a:spLocks/>
            </p:cNvSpPr>
            <p:nvPr/>
          </p:nvSpPr>
          <p:spPr bwMode="auto">
            <a:xfrm>
              <a:off x="6373019" y="3951786"/>
              <a:ext cx="114155" cy="1481636"/>
            </a:xfrm>
            <a:custGeom>
              <a:avLst/>
              <a:gdLst>
                <a:gd name="T0" fmla="*/ 9 w 20"/>
                <a:gd name="T1" fmla="*/ 263 h 263"/>
                <a:gd name="T2" fmla="*/ 17 w 20"/>
                <a:gd name="T3" fmla="*/ 256 h 263"/>
                <a:gd name="T4" fmla="*/ 17 w 20"/>
                <a:gd name="T5" fmla="*/ 19 h 263"/>
                <a:gd name="T6" fmla="*/ 9 w 20"/>
                <a:gd name="T7" fmla="*/ 12 h 263"/>
                <a:gd name="T8" fmla="*/ 2 w 20"/>
                <a:gd name="T9" fmla="*/ 256 h 263"/>
                <a:gd name="T10" fmla="*/ 9 w 20"/>
                <a:gd name="T11" fmla="*/ 263 h 263"/>
              </a:gdLst>
              <a:ahLst/>
              <a:cxnLst>
                <a:cxn ang="0">
                  <a:pos x="T0" y="T1"/>
                </a:cxn>
                <a:cxn ang="0">
                  <a:pos x="T2" y="T3"/>
                </a:cxn>
                <a:cxn ang="0">
                  <a:pos x="T4" y="T5"/>
                </a:cxn>
                <a:cxn ang="0">
                  <a:pos x="T6" y="T7"/>
                </a:cxn>
                <a:cxn ang="0">
                  <a:pos x="T8" y="T9"/>
                </a:cxn>
                <a:cxn ang="0">
                  <a:pos x="T10" y="T11"/>
                </a:cxn>
              </a:cxnLst>
              <a:rect l="0" t="0" r="r" b="b"/>
              <a:pathLst>
                <a:path w="20" h="263">
                  <a:moveTo>
                    <a:pt x="9" y="263"/>
                  </a:moveTo>
                  <a:cubicBezTo>
                    <a:pt x="13" y="263"/>
                    <a:pt x="17" y="260"/>
                    <a:pt x="17" y="256"/>
                  </a:cubicBezTo>
                  <a:cubicBezTo>
                    <a:pt x="17" y="256"/>
                    <a:pt x="8" y="67"/>
                    <a:pt x="17" y="19"/>
                  </a:cubicBezTo>
                  <a:cubicBezTo>
                    <a:pt x="20" y="0"/>
                    <a:pt x="12" y="9"/>
                    <a:pt x="9" y="12"/>
                  </a:cubicBezTo>
                  <a:cubicBezTo>
                    <a:pt x="0" y="22"/>
                    <a:pt x="2" y="256"/>
                    <a:pt x="2" y="256"/>
                  </a:cubicBezTo>
                  <a:cubicBezTo>
                    <a:pt x="2" y="260"/>
                    <a:pt x="5" y="263"/>
                    <a:pt x="9" y="263"/>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4" name="Freeform 27"/>
            <p:cNvSpPr>
              <a:spLocks noEditPoints="1"/>
            </p:cNvSpPr>
            <p:nvPr/>
          </p:nvSpPr>
          <p:spPr bwMode="auto">
            <a:xfrm>
              <a:off x="5464537" y="5333535"/>
              <a:ext cx="1277107" cy="1098741"/>
            </a:xfrm>
            <a:custGeom>
              <a:avLst/>
              <a:gdLst>
                <a:gd name="T0" fmla="*/ 2 w 226"/>
                <a:gd name="T1" fmla="*/ 61 h 195"/>
                <a:gd name="T2" fmla="*/ 56 w 226"/>
                <a:gd name="T3" fmla="*/ 128 h 195"/>
                <a:gd name="T4" fmla="*/ 56 w 226"/>
                <a:gd name="T5" fmla="*/ 128 h 195"/>
                <a:gd name="T6" fmla="*/ 108 w 226"/>
                <a:gd name="T7" fmla="*/ 192 h 195"/>
                <a:gd name="T8" fmla="*/ 113 w 226"/>
                <a:gd name="T9" fmla="*/ 195 h 195"/>
                <a:gd name="T10" fmla="*/ 119 w 226"/>
                <a:gd name="T11" fmla="*/ 192 h 195"/>
                <a:gd name="T12" fmla="*/ 171 w 226"/>
                <a:gd name="T13" fmla="*/ 128 h 195"/>
                <a:gd name="T14" fmla="*/ 171 w 226"/>
                <a:gd name="T15" fmla="*/ 128 h 195"/>
                <a:gd name="T16" fmla="*/ 224 w 226"/>
                <a:gd name="T17" fmla="*/ 61 h 195"/>
                <a:gd name="T18" fmla="*/ 225 w 226"/>
                <a:gd name="T19" fmla="*/ 54 h 195"/>
                <a:gd name="T20" fmla="*/ 219 w 226"/>
                <a:gd name="T21" fmla="*/ 49 h 195"/>
                <a:gd name="T22" fmla="*/ 178 w 226"/>
                <a:gd name="T23" fmla="*/ 7 h 195"/>
                <a:gd name="T24" fmla="*/ 177 w 226"/>
                <a:gd name="T25" fmla="*/ 5 h 195"/>
                <a:gd name="T26" fmla="*/ 169 w 226"/>
                <a:gd name="T27" fmla="*/ 1 h 195"/>
                <a:gd name="T28" fmla="*/ 166 w 226"/>
                <a:gd name="T29" fmla="*/ 2 h 195"/>
                <a:gd name="T30" fmla="*/ 163 w 226"/>
                <a:gd name="T31" fmla="*/ 7 h 195"/>
                <a:gd name="T32" fmla="*/ 113 w 226"/>
                <a:gd name="T33" fmla="*/ 50 h 195"/>
                <a:gd name="T34" fmla="*/ 64 w 226"/>
                <a:gd name="T35" fmla="*/ 7 h 195"/>
                <a:gd name="T36" fmla="*/ 56 w 226"/>
                <a:gd name="T37" fmla="*/ 1 h 195"/>
                <a:gd name="T38" fmla="*/ 56 w 226"/>
                <a:gd name="T39" fmla="*/ 1 h 195"/>
                <a:gd name="T40" fmla="*/ 53 w 226"/>
                <a:gd name="T41" fmla="*/ 2 h 195"/>
                <a:gd name="T42" fmla="*/ 50 w 226"/>
                <a:gd name="T43" fmla="*/ 5 h 195"/>
                <a:gd name="T44" fmla="*/ 49 w 226"/>
                <a:gd name="T45" fmla="*/ 7 h 195"/>
                <a:gd name="T46" fmla="*/ 7 w 226"/>
                <a:gd name="T47" fmla="*/ 49 h 195"/>
                <a:gd name="T48" fmla="*/ 1 w 226"/>
                <a:gd name="T49" fmla="*/ 54 h 195"/>
                <a:gd name="T50" fmla="*/ 2 w 226"/>
                <a:gd name="T51" fmla="*/ 61 h 195"/>
                <a:gd name="T52" fmla="*/ 75 w 226"/>
                <a:gd name="T53" fmla="*/ 128 h 195"/>
                <a:gd name="T54" fmla="*/ 152 w 226"/>
                <a:gd name="T55" fmla="*/ 128 h 195"/>
                <a:gd name="T56" fmla="*/ 113 w 226"/>
                <a:gd name="T57" fmla="*/ 175 h 195"/>
                <a:gd name="T58" fmla="*/ 75 w 226"/>
                <a:gd name="T59" fmla="*/ 12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6" h="195">
                  <a:moveTo>
                    <a:pt x="2" y="61"/>
                  </a:moveTo>
                  <a:cubicBezTo>
                    <a:pt x="56" y="128"/>
                    <a:pt x="56" y="128"/>
                    <a:pt x="56" y="128"/>
                  </a:cubicBezTo>
                  <a:cubicBezTo>
                    <a:pt x="56" y="128"/>
                    <a:pt x="56" y="128"/>
                    <a:pt x="56" y="128"/>
                  </a:cubicBezTo>
                  <a:cubicBezTo>
                    <a:pt x="108" y="192"/>
                    <a:pt x="108" y="192"/>
                    <a:pt x="108" y="192"/>
                  </a:cubicBezTo>
                  <a:cubicBezTo>
                    <a:pt x="109" y="194"/>
                    <a:pt x="111" y="195"/>
                    <a:pt x="113" y="195"/>
                  </a:cubicBezTo>
                  <a:cubicBezTo>
                    <a:pt x="116" y="195"/>
                    <a:pt x="118" y="194"/>
                    <a:pt x="119" y="192"/>
                  </a:cubicBezTo>
                  <a:cubicBezTo>
                    <a:pt x="171" y="128"/>
                    <a:pt x="171" y="128"/>
                    <a:pt x="171" y="128"/>
                  </a:cubicBezTo>
                  <a:cubicBezTo>
                    <a:pt x="171" y="128"/>
                    <a:pt x="171" y="128"/>
                    <a:pt x="171" y="128"/>
                  </a:cubicBezTo>
                  <a:cubicBezTo>
                    <a:pt x="224" y="61"/>
                    <a:pt x="224" y="61"/>
                    <a:pt x="224" y="61"/>
                  </a:cubicBezTo>
                  <a:cubicBezTo>
                    <a:pt x="226" y="59"/>
                    <a:pt x="226" y="56"/>
                    <a:pt x="225" y="54"/>
                  </a:cubicBezTo>
                  <a:cubicBezTo>
                    <a:pt x="224" y="51"/>
                    <a:pt x="222" y="50"/>
                    <a:pt x="219" y="49"/>
                  </a:cubicBezTo>
                  <a:cubicBezTo>
                    <a:pt x="198" y="46"/>
                    <a:pt x="180" y="29"/>
                    <a:pt x="178" y="7"/>
                  </a:cubicBezTo>
                  <a:cubicBezTo>
                    <a:pt x="178" y="6"/>
                    <a:pt x="177" y="5"/>
                    <a:pt x="177" y="5"/>
                  </a:cubicBezTo>
                  <a:cubicBezTo>
                    <a:pt x="175" y="2"/>
                    <a:pt x="172" y="0"/>
                    <a:pt x="169" y="1"/>
                  </a:cubicBezTo>
                  <a:cubicBezTo>
                    <a:pt x="168" y="1"/>
                    <a:pt x="167" y="1"/>
                    <a:pt x="166" y="2"/>
                  </a:cubicBezTo>
                  <a:cubicBezTo>
                    <a:pt x="164" y="3"/>
                    <a:pt x="163" y="5"/>
                    <a:pt x="163" y="7"/>
                  </a:cubicBezTo>
                  <a:cubicBezTo>
                    <a:pt x="160" y="31"/>
                    <a:pt x="138" y="50"/>
                    <a:pt x="113" y="50"/>
                  </a:cubicBezTo>
                  <a:cubicBezTo>
                    <a:pt x="88" y="50"/>
                    <a:pt x="67" y="31"/>
                    <a:pt x="64" y="7"/>
                  </a:cubicBezTo>
                  <a:cubicBezTo>
                    <a:pt x="63" y="3"/>
                    <a:pt x="60" y="1"/>
                    <a:pt x="56" y="1"/>
                  </a:cubicBezTo>
                  <a:cubicBezTo>
                    <a:pt x="56" y="1"/>
                    <a:pt x="56" y="1"/>
                    <a:pt x="56" y="1"/>
                  </a:cubicBezTo>
                  <a:cubicBezTo>
                    <a:pt x="55" y="1"/>
                    <a:pt x="54" y="1"/>
                    <a:pt x="53" y="2"/>
                  </a:cubicBezTo>
                  <a:cubicBezTo>
                    <a:pt x="51" y="2"/>
                    <a:pt x="50" y="3"/>
                    <a:pt x="50" y="5"/>
                  </a:cubicBezTo>
                  <a:cubicBezTo>
                    <a:pt x="49" y="5"/>
                    <a:pt x="49" y="6"/>
                    <a:pt x="49" y="7"/>
                  </a:cubicBezTo>
                  <a:cubicBezTo>
                    <a:pt x="46" y="29"/>
                    <a:pt x="29" y="46"/>
                    <a:pt x="7" y="49"/>
                  </a:cubicBezTo>
                  <a:cubicBezTo>
                    <a:pt x="4" y="50"/>
                    <a:pt x="2" y="51"/>
                    <a:pt x="1" y="54"/>
                  </a:cubicBezTo>
                  <a:cubicBezTo>
                    <a:pt x="0" y="56"/>
                    <a:pt x="1" y="59"/>
                    <a:pt x="2" y="61"/>
                  </a:cubicBezTo>
                  <a:close/>
                  <a:moveTo>
                    <a:pt x="75" y="128"/>
                  </a:moveTo>
                  <a:cubicBezTo>
                    <a:pt x="101" y="123"/>
                    <a:pt x="126" y="123"/>
                    <a:pt x="152" y="128"/>
                  </a:cubicBezTo>
                  <a:cubicBezTo>
                    <a:pt x="113" y="175"/>
                    <a:pt x="113" y="175"/>
                    <a:pt x="113" y="175"/>
                  </a:cubicBezTo>
                  <a:lnTo>
                    <a:pt x="75" y="128"/>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32"/>
            <p:cNvSpPr>
              <a:spLocks/>
            </p:cNvSpPr>
            <p:nvPr/>
          </p:nvSpPr>
          <p:spPr bwMode="auto">
            <a:xfrm>
              <a:off x="5740412" y="3611455"/>
              <a:ext cx="85616" cy="1821968"/>
            </a:xfrm>
            <a:custGeom>
              <a:avLst/>
              <a:gdLst>
                <a:gd name="T0" fmla="*/ 13 w 15"/>
                <a:gd name="T1" fmla="*/ 4 h 300"/>
                <a:gd name="T2" fmla="*/ 15 w 15"/>
                <a:gd name="T3" fmla="*/ 293 h 300"/>
                <a:gd name="T4" fmla="*/ 7 w 15"/>
                <a:gd name="T5" fmla="*/ 300 h 300"/>
                <a:gd name="T6" fmla="*/ 0 w 15"/>
                <a:gd name="T7" fmla="*/ 293 h 300"/>
                <a:gd name="T8" fmla="*/ 4 w 15"/>
                <a:gd name="T9" fmla="*/ 0 h 300"/>
                <a:gd name="T10" fmla="*/ 13 w 15"/>
                <a:gd name="T11" fmla="*/ 4 h 300"/>
              </a:gdLst>
              <a:ahLst/>
              <a:cxnLst>
                <a:cxn ang="0">
                  <a:pos x="T0" y="T1"/>
                </a:cxn>
                <a:cxn ang="0">
                  <a:pos x="T2" y="T3"/>
                </a:cxn>
                <a:cxn ang="0">
                  <a:pos x="T4" y="T5"/>
                </a:cxn>
                <a:cxn ang="0">
                  <a:pos x="T6" y="T7"/>
                </a:cxn>
                <a:cxn ang="0">
                  <a:pos x="T8" y="T9"/>
                </a:cxn>
                <a:cxn ang="0">
                  <a:pos x="T10" y="T11"/>
                </a:cxn>
              </a:cxnLst>
              <a:rect l="0" t="0" r="r" b="b"/>
              <a:pathLst>
                <a:path w="15" h="300">
                  <a:moveTo>
                    <a:pt x="13" y="4"/>
                  </a:moveTo>
                  <a:cubicBezTo>
                    <a:pt x="13" y="137"/>
                    <a:pt x="15" y="293"/>
                    <a:pt x="15" y="293"/>
                  </a:cubicBezTo>
                  <a:cubicBezTo>
                    <a:pt x="15" y="297"/>
                    <a:pt x="11" y="300"/>
                    <a:pt x="7" y="300"/>
                  </a:cubicBezTo>
                  <a:cubicBezTo>
                    <a:pt x="3" y="300"/>
                    <a:pt x="0" y="297"/>
                    <a:pt x="0" y="293"/>
                  </a:cubicBezTo>
                  <a:cubicBezTo>
                    <a:pt x="0" y="293"/>
                    <a:pt x="3" y="134"/>
                    <a:pt x="4" y="0"/>
                  </a:cubicBezTo>
                  <a:cubicBezTo>
                    <a:pt x="7" y="2"/>
                    <a:pt x="10" y="3"/>
                    <a:pt x="13" y="4"/>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sp>
        <p:nvSpPr>
          <p:cNvPr id="128" name="Freeform 33"/>
          <p:cNvSpPr>
            <a:spLocks/>
          </p:cNvSpPr>
          <p:nvPr/>
        </p:nvSpPr>
        <p:spPr bwMode="auto">
          <a:xfrm>
            <a:off x="11419939" y="6116171"/>
            <a:ext cx="1707951" cy="1418154"/>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a:p>
        </p:txBody>
      </p:sp>
      <p:sp>
        <p:nvSpPr>
          <p:cNvPr id="129" name="Freeform 34"/>
          <p:cNvSpPr>
            <a:spLocks/>
          </p:cNvSpPr>
          <p:nvPr/>
        </p:nvSpPr>
        <p:spPr bwMode="auto">
          <a:xfrm>
            <a:off x="10158825" y="4866883"/>
            <a:ext cx="879713" cy="1174846"/>
          </a:xfrm>
          <a:custGeom>
            <a:avLst/>
            <a:gdLst>
              <a:gd name="T0" fmla="*/ 23 w 78"/>
              <a:gd name="T1" fmla="*/ 85 h 104"/>
              <a:gd name="T2" fmla="*/ 18 w 78"/>
              <a:gd name="T3" fmla="*/ 31 h 104"/>
              <a:gd name="T4" fmla="*/ 45 w 78"/>
              <a:gd name="T5" fmla="*/ 0 h 104"/>
              <a:gd name="T6" fmla="*/ 57 w 78"/>
              <a:gd name="T7" fmla="*/ 17 h 104"/>
              <a:gd name="T8" fmla="*/ 75 w 78"/>
              <a:gd name="T9" fmla="*/ 57 h 104"/>
              <a:gd name="T10" fmla="*/ 70 w 78"/>
              <a:gd name="T11" fmla="*/ 79 h 104"/>
              <a:gd name="T12" fmla="*/ 76 w 78"/>
              <a:gd name="T13" fmla="*/ 72 h 104"/>
              <a:gd name="T14" fmla="*/ 73 w 78"/>
              <a:gd name="T15" fmla="*/ 104 h 104"/>
              <a:gd name="T16" fmla="*/ 62 w 78"/>
              <a:gd name="T17" fmla="*/ 95 h 104"/>
              <a:gd name="T18" fmla="*/ 33 w 78"/>
              <a:gd name="T19" fmla="*/ 30 h 104"/>
              <a:gd name="T20" fmla="*/ 57 w 78"/>
              <a:gd name="T21" fmla="*/ 104 h 104"/>
              <a:gd name="T22" fmla="*/ 19 w 78"/>
              <a:gd name="T23" fmla="*/ 85 h 104"/>
              <a:gd name="T24" fmla="*/ 23 w 78"/>
              <a:gd name="T25" fmla="*/ 8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104">
                <a:moveTo>
                  <a:pt x="23" y="85"/>
                </a:moveTo>
                <a:cubicBezTo>
                  <a:pt x="23" y="85"/>
                  <a:pt x="0" y="66"/>
                  <a:pt x="18" y="31"/>
                </a:cubicBezTo>
                <a:cubicBezTo>
                  <a:pt x="31" y="5"/>
                  <a:pt x="45" y="0"/>
                  <a:pt x="45" y="0"/>
                </a:cubicBezTo>
                <a:cubicBezTo>
                  <a:pt x="45" y="0"/>
                  <a:pt x="40" y="8"/>
                  <a:pt x="57" y="17"/>
                </a:cubicBezTo>
                <a:cubicBezTo>
                  <a:pt x="67" y="22"/>
                  <a:pt x="78" y="40"/>
                  <a:pt x="75" y="57"/>
                </a:cubicBezTo>
                <a:cubicBezTo>
                  <a:pt x="71" y="75"/>
                  <a:pt x="70" y="79"/>
                  <a:pt x="70" y="79"/>
                </a:cubicBezTo>
                <a:cubicBezTo>
                  <a:pt x="76" y="72"/>
                  <a:pt x="76" y="72"/>
                  <a:pt x="76" y="72"/>
                </a:cubicBezTo>
                <a:cubicBezTo>
                  <a:pt x="76" y="72"/>
                  <a:pt x="66" y="96"/>
                  <a:pt x="73" y="104"/>
                </a:cubicBezTo>
                <a:cubicBezTo>
                  <a:pt x="69" y="101"/>
                  <a:pt x="66" y="98"/>
                  <a:pt x="62" y="95"/>
                </a:cubicBezTo>
                <a:cubicBezTo>
                  <a:pt x="41" y="76"/>
                  <a:pt x="31" y="51"/>
                  <a:pt x="33" y="30"/>
                </a:cubicBezTo>
                <a:cubicBezTo>
                  <a:pt x="27" y="50"/>
                  <a:pt x="29" y="77"/>
                  <a:pt x="57" y="104"/>
                </a:cubicBezTo>
                <a:cubicBezTo>
                  <a:pt x="48" y="104"/>
                  <a:pt x="31" y="101"/>
                  <a:pt x="19" y="85"/>
                </a:cubicBezTo>
                <a:lnTo>
                  <a:pt x="23" y="85"/>
                </a:ln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a:p>
        </p:txBody>
      </p:sp>
      <p:sp>
        <p:nvSpPr>
          <p:cNvPr id="130" name="Freeform 35"/>
          <p:cNvSpPr>
            <a:spLocks/>
          </p:cNvSpPr>
          <p:nvPr/>
        </p:nvSpPr>
        <p:spPr bwMode="auto">
          <a:xfrm>
            <a:off x="13332368" y="7919597"/>
            <a:ext cx="1050900" cy="1003614"/>
          </a:xfrm>
          <a:custGeom>
            <a:avLst/>
            <a:gdLst>
              <a:gd name="T0" fmla="*/ 9 w 93"/>
              <a:gd name="T1" fmla="*/ 37 h 89"/>
              <a:gd name="T2" fmla="*/ 52 w 93"/>
              <a:gd name="T3" fmla="*/ 3 h 89"/>
              <a:gd name="T4" fmla="*/ 93 w 93"/>
              <a:gd name="T5" fmla="*/ 9 h 89"/>
              <a:gd name="T6" fmla="*/ 85 w 93"/>
              <a:gd name="T7" fmla="*/ 28 h 89"/>
              <a:gd name="T8" fmla="*/ 60 w 93"/>
              <a:gd name="T9" fmla="*/ 65 h 89"/>
              <a:gd name="T10" fmla="*/ 40 w 93"/>
              <a:gd name="T11" fmla="*/ 73 h 89"/>
              <a:gd name="T12" fmla="*/ 49 w 93"/>
              <a:gd name="T13" fmla="*/ 74 h 89"/>
              <a:gd name="T14" fmla="*/ 21 w 93"/>
              <a:gd name="T15" fmla="*/ 89 h 89"/>
              <a:gd name="T16" fmla="*/ 22 w 93"/>
              <a:gd name="T17" fmla="*/ 74 h 89"/>
              <a:gd name="T18" fmla="*/ 60 w 93"/>
              <a:gd name="T19" fmla="*/ 15 h 89"/>
              <a:gd name="T20" fmla="*/ 12 w 93"/>
              <a:gd name="T21" fmla="*/ 76 h 89"/>
              <a:gd name="T22" fmla="*/ 7 w 93"/>
              <a:gd name="T23" fmla="*/ 33 h 89"/>
              <a:gd name="T24" fmla="*/ 9 w 93"/>
              <a:gd name="T25" fmla="*/ 3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89">
                <a:moveTo>
                  <a:pt x="9" y="37"/>
                </a:moveTo>
                <a:cubicBezTo>
                  <a:pt x="9" y="37"/>
                  <a:pt x="13" y="7"/>
                  <a:pt x="52" y="3"/>
                </a:cubicBezTo>
                <a:cubicBezTo>
                  <a:pt x="80" y="0"/>
                  <a:pt x="93" y="9"/>
                  <a:pt x="93" y="9"/>
                </a:cubicBezTo>
                <a:cubicBezTo>
                  <a:pt x="93" y="9"/>
                  <a:pt x="83" y="9"/>
                  <a:pt x="85" y="28"/>
                </a:cubicBezTo>
                <a:cubicBezTo>
                  <a:pt x="86" y="39"/>
                  <a:pt x="77" y="58"/>
                  <a:pt x="60" y="65"/>
                </a:cubicBezTo>
                <a:cubicBezTo>
                  <a:pt x="44" y="71"/>
                  <a:pt x="40" y="73"/>
                  <a:pt x="40" y="73"/>
                </a:cubicBezTo>
                <a:cubicBezTo>
                  <a:pt x="49" y="74"/>
                  <a:pt x="49" y="74"/>
                  <a:pt x="49" y="74"/>
                </a:cubicBezTo>
                <a:cubicBezTo>
                  <a:pt x="49" y="74"/>
                  <a:pt x="23" y="78"/>
                  <a:pt x="21" y="89"/>
                </a:cubicBezTo>
                <a:cubicBezTo>
                  <a:pt x="21" y="84"/>
                  <a:pt x="21" y="79"/>
                  <a:pt x="22" y="74"/>
                </a:cubicBezTo>
                <a:cubicBezTo>
                  <a:pt x="27" y="47"/>
                  <a:pt x="42" y="25"/>
                  <a:pt x="60" y="15"/>
                </a:cubicBezTo>
                <a:cubicBezTo>
                  <a:pt x="41" y="21"/>
                  <a:pt x="19" y="37"/>
                  <a:pt x="12" y="76"/>
                </a:cubicBezTo>
                <a:cubicBezTo>
                  <a:pt x="7" y="68"/>
                  <a:pt x="0" y="52"/>
                  <a:pt x="7" y="33"/>
                </a:cubicBezTo>
                <a:lnTo>
                  <a:pt x="9" y="37"/>
                </a:lnTo>
                <a:close/>
              </a:path>
            </a:pathLst>
          </a:custGeom>
          <a:solidFill>
            <a:schemeClr val="accent5"/>
          </a:solidFill>
          <a:ln>
            <a:noFill/>
          </a:ln>
        </p:spPr>
        <p:txBody>
          <a:bodyPr vert="horz" wrap="square" lIns="182843" tIns="91422" rIns="182843" bIns="91422" numCol="1" anchor="t" anchorCtr="0" compatLnSpc="1">
            <a:prstTxWarp prst="textNoShape">
              <a:avLst/>
            </a:prstTxWarp>
          </a:bodyPr>
          <a:lstStyle/>
          <a:p>
            <a:endParaRPr lang="id-ID"/>
          </a:p>
        </p:txBody>
      </p:sp>
      <p:sp>
        <p:nvSpPr>
          <p:cNvPr id="131" name="Freeform 36"/>
          <p:cNvSpPr>
            <a:spLocks/>
          </p:cNvSpPr>
          <p:nvPr/>
        </p:nvSpPr>
        <p:spPr bwMode="auto">
          <a:xfrm>
            <a:off x="12756987" y="4975353"/>
            <a:ext cx="889224" cy="1141550"/>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solidFill>
            <a:schemeClr val="accent1"/>
          </a:solidFill>
          <a:ln>
            <a:noFill/>
          </a:ln>
        </p:spPr>
        <p:txBody>
          <a:bodyPr vert="horz" wrap="square" lIns="182843" tIns="91422" rIns="182843" bIns="91422" numCol="1" anchor="t" anchorCtr="0" compatLnSpc="1">
            <a:prstTxWarp prst="textNoShape">
              <a:avLst/>
            </a:prstTxWarp>
          </a:bodyPr>
          <a:lstStyle/>
          <a:p>
            <a:endParaRPr lang="id-ID"/>
          </a:p>
        </p:txBody>
      </p:sp>
      <p:sp>
        <p:nvSpPr>
          <p:cNvPr id="132" name="Freeform 37"/>
          <p:cNvSpPr>
            <a:spLocks/>
          </p:cNvSpPr>
          <p:nvPr/>
        </p:nvSpPr>
        <p:spPr bwMode="auto">
          <a:xfrm>
            <a:off x="10950007" y="3700622"/>
            <a:ext cx="1250620" cy="1636220"/>
          </a:xfrm>
          <a:custGeom>
            <a:avLst/>
            <a:gdLst>
              <a:gd name="T0" fmla="*/ 15 w 111"/>
              <a:gd name="T1" fmla="*/ 90 h 145"/>
              <a:gd name="T2" fmla="*/ 45 w 111"/>
              <a:gd name="T3" fmla="*/ 21 h 145"/>
              <a:gd name="T4" fmla="*/ 98 w 111"/>
              <a:gd name="T5" fmla="*/ 2 h 145"/>
              <a:gd name="T6" fmla="*/ 101 w 111"/>
              <a:gd name="T7" fmla="*/ 31 h 145"/>
              <a:gd name="T8" fmla="*/ 94 w 111"/>
              <a:gd name="T9" fmla="*/ 91 h 145"/>
              <a:gd name="T10" fmla="*/ 74 w 111"/>
              <a:gd name="T11" fmla="*/ 114 h 145"/>
              <a:gd name="T12" fmla="*/ 86 w 111"/>
              <a:gd name="T13" fmla="*/ 110 h 145"/>
              <a:gd name="T14" fmla="*/ 61 w 111"/>
              <a:gd name="T15" fmla="*/ 145 h 145"/>
              <a:gd name="T16" fmla="*/ 54 w 111"/>
              <a:gd name="T17" fmla="*/ 126 h 145"/>
              <a:gd name="T18" fmla="*/ 63 w 111"/>
              <a:gd name="T19" fmla="*/ 30 h 145"/>
              <a:gd name="T20" fmla="*/ 42 w 111"/>
              <a:gd name="T21" fmla="*/ 134 h 145"/>
              <a:gd name="T22" fmla="*/ 9 w 111"/>
              <a:gd name="T23" fmla="*/ 86 h 145"/>
              <a:gd name="T24" fmla="*/ 15 w 111"/>
              <a:gd name="T25" fmla="*/ 9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 h="145">
                <a:moveTo>
                  <a:pt x="15" y="90"/>
                </a:moveTo>
                <a:cubicBezTo>
                  <a:pt x="15" y="90"/>
                  <a:pt x="0" y="50"/>
                  <a:pt x="45" y="21"/>
                </a:cubicBezTo>
                <a:cubicBezTo>
                  <a:pt x="78" y="0"/>
                  <a:pt x="98" y="2"/>
                  <a:pt x="98" y="2"/>
                </a:cubicBezTo>
                <a:cubicBezTo>
                  <a:pt x="98" y="2"/>
                  <a:pt x="86" y="9"/>
                  <a:pt x="101" y="31"/>
                </a:cubicBezTo>
                <a:cubicBezTo>
                  <a:pt x="109" y="43"/>
                  <a:pt x="111" y="72"/>
                  <a:pt x="94" y="91"/>
                </a:cubicBezTo>
                <a:cubicBezTo>
                  <a:pt x="78" y="109"/>
                  <a:pt x="74" y="114"/>
                  <a:pt x="74" y="114"/>
                </a:cubicBezTo>
                <a:cubicBezTo>
                  <a:pt x="86" y="110"/>
                  <a:pt x="86" y="110"/>
                  <a:pt x="86" y="110"/>
                </a:cubicBezTo>
                <a:cubicBezTo>
                  <a:pt x="86" y="110"/>
                  <a:pt x="58" y="131"/>
                  <a:pt x="61" y="145"/>
                </a:cubicBezTo>
                <a:cubicBezTo>
                  <a:pt x="59" y="139"/>
                  <a:pt x="56" y="133"/>
                  <a:pt x="54" y="126"/>
                </a:cubicBezTo>
                <a:cubicBezTo>
                  <a:pt x="42" y="90"/>
                  <a:pt x="47" y="53"/>
                  <a:pt x="63" y="30"/>
                </a:cubicBezTo>
                <a:cubicBezTo>
                  <a:pt x="43" y="50"/>
                  <a:pt x="27" y="84"/>
                  <a:pt x="42" y="134"/>
                </a:cubicBezTo>
                <a:cubicBezTo>
                  <a:pt x="32" y="128"/>
                  <a:pt x="14" y="113"/>
                  <a:pt x="9" y="86"/>
                </a:cubicBezTo>
                <a:lnTo>
                  <a:pt x="15" y="90"/>
                </a:ln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a:p>
        </p:txBody>
      </p:sp>
      <p:sp>
        <p:nvSpPr>
          <p:cNvPr id="133" name="Freeform 33"/>
          <p:cNvSpPr>
            <a:spLocks/>
          </p:cNvSpPr>
          <p:nvPr/>
        </p:nvSpPr>
        <p:spPr bwMode="auto">
          <a:xfrm>
            <a:off x="8826600" y="4633465"/>
            <a:ext cx="1258862" cy="1045266"/>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a:p>
        </p:txBody>
      </p:sp>
      <p:sp>
        <p:nvSpPr>
          <p:cNvPr id="134" name="Freeform 30"/>
          <p:cNvSpPr>
            <a:spLocks/>
          </p:cNvSpPr>
          <p:nvPr/>
        </p:nvSpPr>
        <p:spPr bwMode="auto">
          <a:xfrm rot="1801016" flipH="1">
            <a:off x="11411066" y="7614451"/>
            <a:ext cx="1616543" cy="1215494"/>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42" name="Group 41"/>
          <p:cNvGrpSpPr/>
          <p:nvPr/>
        </p:nvGrpSpPr>
        <p:grpSpPr>
          <a:xfrm>
            <a:off x="6008975" y="483017"/>
            <a:ext cx="12359700" cy="2079087"/>
            <a:chOff x="5988388" y="483017"/>
            <a:chExt cx="12359700" cy="2079087"/>
          </a:xfrm>
        </p:grpSpPr>
        <p:sp>
          <p:nvSpPr>
            <p:cNvPr id="43" name="TextBox 42"/>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Industrial Eco Saving</a:t>
              </a:r>
            </a:p>
          </p:txBody>
        </p:sp>
        <p:sp>
          <p:nvSpPr>
            <p:cNvPr id="44" name="Rectangle 43"/>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45"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3178071142"/>
      </p:ext>
    </p:extLst>
  </p:cSld>
  <p:clrMapOvr>
    <a:masterClrMapping/>
  </p:clrMapOvr>
  <mc:AlternateContent xmlns:mc="http://schemas.openxmlformats.org/markup-compatibility/2006" xmlns:p14="http://schemas.microsoft.com/office/powerpoint/2010/main">
    <mc:Choice Requires="p14">
      <p:transition spd="slow" p14:dur="1600" advClick="0" advTm="3000">
        <p14:conveyor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1000"/>
                                        <p:tgtEl>
                                          <p:spTgt spid="42"/>
                                        </p:tgtEl>
                                      </p:cBhvr>
                                    </p:animEffect>
                                    <p:anim calcmode="lin" valueType="num">
                                      <p:cBhvr>
                                        <p:cTn id="8" dur="1000" fill="hold"/>
                                        <p:tgtEl>
                                          <p:spTgt spid="42"/>
                                        </p:tgtEl>
                                        <p:attrNameLst>
                                          <p:attrName>ppt_x</p:attrName>
                                        </p:attrNameLst>
                                      </p:cBhvr>
                                      <p:tavLst>
                                        <p:tav tm="0">
                                          <p:val>
                                            <p:strVal val="#ppt_x"/>
                                          </p:val>
                                        </p:tav>
                                        <p:tav tm="100000">
                                          <p:val>
                                            <p:strVal val="#ppt_x"/>
                                          </p:val>
                                        </p:tav>
                                      </p:tavLst>
                                    </p:anim>
                                    <p:anim calcmode="lin" valueType="num">
                                      <p:cBhvr>
                                        <p:cTn id="9" dur="900" decel="100000" fill="hold"/>
                                        <p:tgtEl>
                                          <p:spTgt spid="4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2"/>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 presetClass="entr" presetSubtype="1"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ppt_x"/>
                                          </p:val>
                                        </p:tav>
                                        <p:tav tm="100000">
                                          <p:val>
                                            <p:strVal val="#ppt_x"/>
                                          </p:val>
                                        </p:tav>
                                      </p:tavLst>
                                    </p:anim>
                                    <p:anim calcmode="lin" valueType="num">
                                      <p:cBhvr additive="base">
                                        <p:cTn id="15" dur="500" fill="hold"/>
                                        <p:tgtEl>
                                          <p:spTgt spid="6"/>
                                        </p:tgtEl>
                                        <p:attrNameLst>
                                          <p:attrName>ppt_y</p:attrName>
                                        </p:attrNameLst>
                                      </p:cBhvr>
                                      <p:tavLst>
                                        <p:tav tm="0">
                                          <p:val>
                                            <p:strVal val="0-#ppt_h/2"/>
                                          </p:val>
                                        </p:tav>
                                        <p:tav tm="100000">
                                          <p:val>
                                            <p:strVal val="#ppt_y"/>
                                          </p:val>
                                        </p:tav>
                                      </p:tavLst>
                                    </p:anim>
                                  </p:childTnLst>
                                </p:cTn>
                              </p:par>
                            </p:childTnLst>
                          </p:cTn>
                        </p:par>
                        <p:par>
                          <p:cTn id="16" fill="hold">
                            <p:stCondLst>
                              <p:cond delay="1500"/>
                            </p:stCondLst>
                            <p:childTnLst>
                              <p:par>
                                <p:cTn id="17" presetID="2" presetClass="entr" presetSubtype="12" fill="hold" grpId="0" nodeType="afterEffect">
                                  <p:stCondLst>
                                    <p:cond delay="0"/>
                                  </p:stCondLst>
                                  <p:childTnLst>
                                    <p:set>
                                      <p:cBhvr>
                                        <p:cTn id="18" dur="1" fill="hold">
                                          <p:stCondLst>
                                            <p:cond delay="0"/>
                                          </p:stCondLst>
                                        </p:cTn>
                                        <p:tgtEl>
                                          <p:spTgt spid="118"/>
                                        </p:tgtEl>
                                        <p:attrNameLst>
                                          <p:attrName>style.visibility</p:attrName>
                                        </p:attrNameLst>
                                      </p:cBhvr>
                                      <p:to>
                                        <p:strVal val="visible"/>
                                      </p:to>
                                    </p:set>
                                    <p:anim calcmode="lin" valueType="num">
                                      <p:cBhvr additive="base">
                                        <p:cTn id="19" dur="500" fill="hold"/>
                                        <p:tgtEl>
                                          <p:spTgt spid="118"/>
                                        </p:tgtEl>
                                        <p:attrNameLst>
                                          <p:attrName>ppt_x</p:attrName>
                                        </p:attrNameLst>
                                      </p:cBhvr>
                                      <p:tavLst>
                                        <p:tav tm="0">
                                          <p:val>
                                            <p:strVal val="0-#ppt_w/2"/>
                                          </p:val>
                                        </p:tav>
                                        <p:tav tm="100000">
                                          <p:val>
                                            <p:strVal val="#ppt_x"/>
                                          </p:val>
                                        </p:tav>
                                      </p:tavLst>
                                    </p:anim>
                                    <p:anim calcmode="lin" valueType="num">
                                      <p:cBhvr additive="base">
                                        <p:cTn id="20" dur="500" fill="hold"/>
                                        <p:tgtEl>
                                          <p:spTgt spid="118"/>
                                        </p:tgtEl>
                                        <p:attrNameLst>
                                          <p:attrName>ppt_y</p:attrName>
                                        </p:attrNameLst>
                                      </p:cBhvr>
                                      <p:tavLst>
                                        <p:tav tm="0">
                                          <p:val>
                                            <p:strVal val="1+#ppt_h/2"/>
                                          </p:val>
                                        </p:tav>
                                        <p:tav tm="100000">
                                          <p:val>
                                            <p:strVal val="#ppt_y"/>
                                          </p:val>
                                        </p:tav>
                                      </p:tavLst>
                                    </p:anim>
                                  </p:childTnLst>
                                </p:cTn>
                              </p:par>
                            </p:childTnLst>
                          </p:cTn>
                        </p:par>
                        <p:par>
                          <p:cTn id="21" fill="hold">
                            <p:stCondLst>
                              <p:cond delay="2000"/>
                            </p:stCondLst>
                            <p:childTnLst>
                              <p:par>
                                <p:cTn id="22" presetID="2" presetClass="entr" presetSubtype="6" fill="hold" grpId="0" nodeType="afterEffect">
                                  <p:stCondLst>
                                    <p:cond delay="0"/>
                                  </p:stCondLst>
                                  <p:childTnLst>
                                    <p:set>
                                      <p:cBhvr>
                                        <p:cTn id="23" dur="1" fill="hold">
                                          <p:stCondLst>
                                            <p:cond delay="0"/>
                                          </p:stCondLst>
                                        </p:cTn>
                                        <p:tgtEl>
                                          <p:spTgt spid="116"/>
                                        </p:tgtEl>
                                        <p:attrNameLst>
                                          <p:attrName>style.visibility</p:attrName>
                                        </p:attrNameLst>
                                      </p:cBhvr>
                                      <p:to>
                                        <p:strVal val="visible"/>
                                      </p:to>
                                    </p:set>
                                    <p:anim calcmode="lin" valueType="num">
                                      <p:cBhvr additive="base">
                                        <p:cTn id="24" dur="500" fill="hold"/>
                                        <p:tgtEl>
                                          <p:spTgt spid="116"/>
                                        </p:tgtEl>
                                        <p:attrNameLst>
                                          <p:attrName>ppt_x</p:attrName>
                                        </p:attrNameLst>
                                      </p:cBhvr>
                                      <p:tavLst>
                                        <p:tav tm="0">
                                          <p:val>
                                            <p:strVal val="1+#ppt_w/2"/>
                                          </p:val>
                                        </p:tav>
                                        <p:tav tm="100000">
                                          <p:val>
                                            <p:strVal val="#ppt_x"/>
                                          </p:val>
                                        </p:tav>
                                      </p:tavLst>
                                    </p:anim>
                                    <p:anim calcmode="lin" valueType="num">
                                      <p:cBhvr additive="base">
                                        <p:cTn id="25" dur="500" fill="hold"/>
                                        <p:tgtEl>
                                          <p:spTgt spid="116"/>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2" presetClass="entr" presetSubtype="4" fill="hold" grpId="0" nodeType="afterEffect">
                                  <p:stCondLst>
                                    <p:cond delay="0"/>
                                  </p:stCondLst>
                                  <p:childTnLst>
                                    <p:set>
                                      <p:cBhvr>
                                        <p:cTn id="28" dur="1" fill="hold">
                                          <p:stCondLst>
                                            <p:cond delay="0"/>
                                          </p:stCondLst>
                                        </p:cTn>
                                        <p:tgtEl>
                                          <p:spTgt spid="128"/>
                                        </p:tgtEl>
                                        <p:attrNameLst>
                                          <p:attrName>style.visibility</p:attrName>
                                        </p:attrNameLst>
                                      </p:cBhvr>
                                      <p:to>
                                        <p:strVal val="visible"/>
                                      </p:to>
                                    </p:set>
                                    <p:anim calcmode="lin" valueType="num">
                                      <p:cBhvr additive="base">
                                        <p:cTn id="29" dur="500" fill="hold"/>
                                        <p:tgtEl>
                                          <p:spTgt spid="128"/>
                                        </p:tgtEl>
                                        <p:attrNameLst>
                                          <p:attrName>ppt_x</p:attrName>
                                        </p:attrNameLst>
                                      </p:cBhvr>
                                      <p:tavLst>
                                        <p:tav tm="0">
                                          <p:val>
                                            <p:strVal val="#ppt_x"/>
                                          </p:val>
                                        </p:tav>
                                        <p:tav tm="100000">
                                          <p:val>
                                            <p:strVal val="#ppt_x"/>
                                          </p:val>
                                        </p:tav>
                                      </p:tavLst>
                                    </p:anim>
                                    <p:anim calcmode="lin" valueType="num">
                                      <p:cBhvr additive="base">
                                        <p:cTn id="30" dur="500" fill="hold"/>
                                        <p:tgtEl>
                                          <p:spTgt spid="128"/>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2" presetClass="entr" presetSubtype="8" fill="hold" grpId="0" nodeType="afterEffect">
                                  <p:stCondLst>
                                    <p:cond delay="0"/>
                                  </p:stCondLst>
                                  <p:childTnLst>
                                    <p:set>
                                      <p:cBhvr>
                                        <p:cTn id="33" dur="1" fill="hold">
                                          <p:stCondLst>
                                            <p:cond delay="0"/>
                                          </p:stCondLst>
                                        </p:cTn>
                                        <p:tgtEl>
                                          <p:spTgt spid="129"/>
                                        </p:tgtEl>
                                        <p:attrNameLst>
                                          <p:attrName>style.visibility</p:attrName>
                                        </p:attrNameLst>
                                      </p:cBhvr>
                                      <p:to>
                                        <p:strVal val="visible"/>
                                      </p:to>
                                    </p:set>
                                    <p:anim calcmode="lin" valueType="num">
                                      <p:cBhvr additive="base">
                                        <p:cTn id="34" dur="500" fill="hold"/>
                                        <p:tgtEl>
                                          <p:spTgt spid="129"/>
                                        </p:tgtEl>
                                        <p:attrNameLst>
                                          <p:attrName>ppt_x</p:attrName>
                                        </p:attrNameLst>
                                      </p:cBhvr>
                                      <p:tavLst>
                                        <p:tav tm="0">
                                          <p:val>
                                            <p:strVal val="0-#ppt_w/2"/>
                                          </p:val>
                                        </p:tav>
                                        <p:tav tm="100000">
                                          <p:val>
                                            <p:strVal val="#ppt_x"/>
                                          </p:val>
                                        </p:tav>
                                      </p:tavLst>
                                    </p:anim>
                                    <p:anim calcmode="lin" valueType="num">
                                      <p:cBhvr additive="base">
                                        <p:cTn id="35" dur="500" fill="hold"/>
                                        <p:tgtEl>
                                          <p:spTgt spid="129"/>
                                        </p:tgtEl>
                                        <p:attrNameLst>
                                          <p:attrName>ppt_y</p:attrName>
                                        </p:attrNameLst>
                                      </p:cBhvr>
                                      <p:tavLst>
                                        <p:tav tm="0">
                                          <p:val>
                                            <p:strVal val="#ppt_y"/>
                                          </p:val>
                                        </p:tav>
                                        <p:tav tm="100000">
                                          <p:val>
                                            <p:strVal val="#ppt_y"/>
                                          </p:val>
                                        </p:tav>
                                      </p:tavLst>
                                    </p:anim>
                                  </p:childTnLst>
                                </p:cTn>
                              </p:par>
                            </p:childTnLst>
                          </p:cTn>
                        </p:par>
                        <p:par>
                          <p:cTn id="36" fill="hold">
                            <p:stCondLst>
                              <p:cond delay="3500"/>
                            </p:stCondLst>
                            <p:childTnLst>
                              <p:par>
                                <p:cTn id="37" presetID="2" presetClass="entr" presetSubtype="8" fill="hold" grpId="0" nodeType="afterEffect">
                                  <p:stCondLst>
                                    <p:cond delay="0"/>
                                  </p:stCondLst>
                                  <p:childTnLst>
                                    <p:set>
                                      <p:cBhvr>
                                        <p:cTn id="38" dur="1" fill="hold">
                                          <p:stCondLst>
                                            <p:cond delay="0"/>
                                          </p:stCondLst>
                                        </p:cTn>
                                        <p:tgtEl>
                                          <p:spTgt spid="131"/>
                                        </p:tgtEl>
                                        <p:attrNameLst>
                                          <p:attrName>style.visibility</p:attrName>
                                        </p:attrNameLst>
                                      </p:cBhvr>
                                      <p:to>
                                        <p:strVal val="visible"/>
                                      </p:to>
                                    </p:set>
                                    <p:anim calcmode="lin" valueType="num">
                                      <p:cBhvr additive="base">
                                        <p:cTn id="39" dur="500" fill="hold"/>
                                        <p:tgtEl>
                                          <p:spTgt spid="131"/>
                                        </p:tgtEl>
                                        <p:attrNameLst>
                                          <p:attrName>ppt_x</p:attrName>
                                        </p:attrNameLst>
                                      </p:cBhvr>
                                      <p:tavLst>
                                        <p:tav tm="0">
                                          <p:val>
                                            <p:strVal val="0-#ppt_w/2"/>
                                          </p:val>
                                        </p:tav>
                                        <p:tav tm="100000">
                                          <p:val>
                                            <p:strVal val="#ppt_x"/>
                                          </p:val>
                                        </p:tav>
                                      </p:tavLst>
                                    </p:anim>
                                    <p:anim calcmode="lin" valueType="num">
                                      <p:cBhvr additive="base">
                                        <p:cTn id="40" dur="500" fill="hold"/>
                                        <p:tgtEl>
                                          <p:spTgt spid="131"/>
                                        </p:tgtEl>
                                        <p:attrNameLst>
                                          <p:attrName>ppt_y</p:attrName>
                                        </p:attrNameLst>
                                      </p:cBhvr>
                                      <p:tavLst>
                                        <p:tav tm="0">
                                          <p:val>
                                            <p:strVal val="#ppt_y"/>
                                          </p:val>
                                        </p:tav>
                                        <p:tav tm="100000">
                                          <p:val>
                                            <p:strVal val="#ppt_y"/>
                                          </p:val>
                                        </p:tav>
                                      </p:tavLst>
                                    </p:anim>
                                  </p:childTnLst>
                                </p:cTn>
                              </p:par>
                            </p:childTnLst>
                          </p:cTn>
                        </p:par>
                        <p:par>
                          <p:cTn id="41" fill="hold">
                            <p:stCondLst>
                              <p:cond delay="4000"/>
                            </p:stCondLst>
                            <p:childTnLst>
                              <p:par>
                                <p:cTn id="42" presetID="2" presetClass="entr" presetSubtype="4" fill="hold" grpId="0" nodeType="afterEffect">
                                  <p:stCondLst>
                                    <p:cond delay="0"/>
                                  </p:stCondLst>
                                  <p:childTnLst>
                                    <p:set>
                                      <p:cBhvr>
                                        <p:cTn id="43" dur="1" fill="hold">
                                          <p:stCondLst>
                                            <p:cond delay="0"/>
                                          </p:stCondLst>
                                        </p:cTn>
                                        <p:tgtEl>
                                          <p:spTgt spid="132"/>
                                        </p:tgtEl>
                                        <p:attrNameLst>
                                          <p:attrName>style.visibility</p:attrName>
                                        </p:attrNameLst>
                                      </p:cBhvr>
                                      <p:to>
                                        <p:strVal val="visible"/>
                                      </p:to>
                                    </p:set>
                                    <p:anim calcmode="lin" valueType="num">
                                      <p:cBhvr additive="base">
                                        <p:cTn id="44" dur="500" fill="hold"/>
                                        <p:tgtEl>
                                          <p:spTgt spid="132"/>
                                        </p:tgtEl>
                                        <p:attrNameLst>
                                          <p:attrName>ppt_x</p:attrName>
                                        </p:attrNameLst>
                                      </p:cBhvr>
                                      <p:tavLst>
                                        <p:tav tm="0">
                                          <p:val>
                                            <p:strVal val="#ppt_x"/>
                                          </p:val>
                                        </p:tav>
                                        <p:tav tm="100000">
                                          <p:val>
                                            <p:strVal val="#ppt_x"/>
                                          </p:val>
                                        </p:tav>
                                      </p:tavLst>
                                    </p:anim>
                                    <p:anim calcmode="lin" valueType="num">
                                      <p:cBhvr additive="base">
                                        <p:cTn id="45" dur="500" fill="hold"/>
                                        <p:tgtEl>
                                          <p:spTgt spid="132"/>
                                        </p:tgtEl>
                                        <p:attrNameLst>
                                          <p:attrName>ppt_y</p:attrName>
                                        </p:attrNameLst>
                                      </p:cBhvr>
                                      <p:tavLst>
                                        <p:tav tm="0">
                                          <p:val>
                                            <p:strVal val="1+#ppt_h/2"/>
                                          </p:val>
                                        </p:tav>
                                        <p:tav tm="100000">
                                          <p:val>
                                            <p:strVal val="#ppt_y"/>
                                          </p:val>
                                        </p:tav>
                                      </p:tavLst>
                                    </p:anim>
                                  </p:childTnLst>
                                </p:cTn>
                              </p:par>
                            </p:childTnLst>
                          </p:cTn>
                        </p:par>
                        <p:par>
                          <p:cTn id="46" fill="hold">
                            <p:stCondLst>
                              <p:cond delay="4500"/>
                            </p:stCondLst>
                            <p:childTnLst>
                              <p:par>
                                <p:cTn id="47" presetID="2" presetClass="entr" presetSubtype="4" fill="hold" grpId="0" nodeType="afterEffect">
                                  <p:stCondLst>
                                    <p:cond delay="0"/>
                                  </p:stCondLst>
                                  <p:childTnLst>
                                    <p:set>
                                      <p:cBhvr>
                                        <p:cTn id="48" dur="1" fill="hold">
                                          <p:stCondLst>
                                            <p:cond delay="0"/>
                                          </p:stCondLst>
                                        </p:cTn>
                                        <p:tgtEl>
                                          <p:spTgt spid="115"/>
                                        </p:tgtEl>
                                        <p:attrNameLst>
                                          <p:attrName>style.visibility</p:attrName>
                                        </p:attrNameLst>
                                      </p:cBhvr>
                                      <p:to>
                                        <p:strVal val="visible"/>
                                      </p:to>
                                    </p:set>
                                    <p:anim calcmode="lin" valueType="num">
                                      <p:cBhvr additive="base">
                                        <p:cTn id="49" dur="500" fill="hold"/>
                                        <p:tgtEl>
                                          <p:spTgt spid="115"/>
                                        </p:tgtEl>
                                        <p:attrNameLst>
                                          <p:attrName>ppt_x</p:attrName>
                                        </p:attrNameLst>
                                      </p:cBhvr>
                                      <p:tavLst>
                                        <p:tav tm="0">
                                          <p:val>
                                            <p:strVal val="#ppt_x"/>
                                          </p:val>
                                        </p:tav>
                                        <p:tav tm="100000">
                                          <p:val>
                                            <p:strVal val="#ppt_x"/>
                                          </p:val>
                                        </p:tav>
                                      </p:tavLst>
                                    </p:anim>
                                    <p:anim calcmode="lin" valueType="num">
                                      <p:cBhvr additive="base">
                                        <p:cTn id="50" dur="500" fill="hold"/>
                                        <p:tgtEl>
                                          <p:spTgt spid="115"/>
                                        </p:tgtEl>
                                        <p:attrNameLst>
                                          <p:attrName>ppt_y</p:attrName>
                                        </p:attrNameLst>
                                      </p:cBhvr>
                                      <p:tavLst>
                                        <p:tav tm="0">
                                          <p:val>
                                            <p:strVal val="1+#ppt_h/2"/>
                                          </p:val>
                                        </p:tav>
                                        <p:tav tm="100000">
                                          <p:val>
                                            <p:strVal val="#ppt_y"/>
                                          </p:val>
                                        </p:tav>
                                      </p:tavLst>
                                    </p:anim>
                                  </p:childTnLst>
                                </p:cTn>
                              </p:par>
                            </p:childTnLst>
                          </p:cTn>
                        </p:par>
                        <p:par>
                          <p:cTn id="51" fill="hold">
                            <p:stCondLst>
                              <p:cond delay="5000"/>
                            </p:stCondLst>
                            <p:childTnLst>
                              <p:par>
                                <p:cTn id="52" presetID="2" presetClass="entr" presetSubtype="4" fill="hold" grpId="0" nodeType="afterEffect">
                                  <p:stCondLst>
                                    <p:cond delay="0"/>
                                  </p:stCondLst>
                                  <p:childTnLst>
                                    <p:set>
                                      <p:cBhvr>
                                        <p:cTn id="53" dur="1" fill="hold">
                                          <p:stCondLst>
                                            <p:cond delay="0"/>
                                          </p:stCondLst>
                                        </p:cTn>
                                        <p:tgtEl>
                                          <p:spTgt spid="117"/>
                                        </p:tgtEl>
                                        <p:attrNameLst>
                                          <p:attrName>style.visibility</p:attrName>
                                        </p:attrNameLst>
                                      </p:cBhvr>
                                      <p:to>
                                        <p:strVal val="visible"/>
                                      </p:to>
                                    </p:set>
                                    <p:anim calcmode="lin" valueType="num">
                                      <p:cBhvr additive="base">
                                        <p:cTn id="54" dur="500" fill="hold"/>
                                        <p:tgtEl>
                                          <p:spTgt spid="117"/>
                                        </p:tgtEl>
                                        <p:attrNameLst>
                                          <p:attrName>ppt_x</p:attrName>
                                        </p:attrNameLst>
                                      </p:cBhvr>
                                      <p:tavLst>
                                        <p:tav tm="0">
                                          <p:val>
                                            <p:strVal val="#ppt_x"/>
                                          </p:val>
                                        </p:tav>
                                        <p:tav tm="100000">
                                          <p:val>
                                            <p:strVal val="#ppt_x"/>
                                          </p:val>
                                        </p:tav>
                                      </p:tavLst>
                                    </p:anim>
                                    <p:anim calcmode="lin" valueType="num">
                                      <p:cBhvr additive="base">
                                        <p:cTn id="55" dur="500" fill="hold"/>
                                        <p:tgtEl>
                                          <p:spTgt spid="117"/>
                                        </p:tgtEl>
                                        <p:attrNameLst>
                                          <p:attrName>ppt_y</p:attrName>
                                        </p:attrNameLst>
                                      </p:cBhvr>
                                      <p:tavLst>
                                        <p:tav tm="0">
                                          <p:val>
                                            <p:strVal val="1+#ppt_h/2"/>
                                          </p:val>
                                        </p:tav>
                                        <p:tav tm="100000">
                                          <p:val>
                                            <p:strVal val="#ppt_y"/>
                                          </p:val>
                                        </p:tav>
                                      </p:tavLst>
                                    </p:anim>
                                  </p:childTnLst>
                                </p:cTn>
                              </p:par>
                            </p:childTnLst>
                          </p:cTn>
                        </p:par>
                        <p:par>
                          <p:cTn id="56" fill="hold">
                            <p:stCondLst>
                              <p:cond delay="5500"/>
                            </p:stCondLst>
                            <p:childTnLst>
                              <p:par>
                                <p:cTn id="57" presetID="2" presetClass="entr" presetSubtype="12" fill="hold" grpId="0" nodeType="afterEffect">
                                  <p:stCondLst>
                                    <p:cond delay="0"/>
                                  </p:stCondLst>
                                  <p:childTnLst>
                                    <p:set>
                                      <p:cBhvr>
                                        <p:cTn id="58" dur="1" fill="hold">
                                          <p:stCondLst>
                                            <p:cond delay="0"/>
                                          </p:stCondLst>
                                        </p:cTn>
                                        <p:tgtEl>
                                          <p:spTgt spid="114"/>
                                        </p:tgtEl>
                                        <p:attrNameLst>
                                          <p:attrName>style.visibility</p:attrName>
                                        </p:attrNameLst>
                                      </p:cBhvr>
                                      <p:to>
                                        <p:strVal val="visible"/>
                                      </p:to>
                                    </p:set>
                                    <p:anim calcmode="lin" valueType="num">
                                      <p:cBhvr additive="base">
                                        <p:cTn id="59" dur="500" fill="hold"/>
                                        <p:tgtEl>
                                          <p:spTgt spid="114"/>
                                        </p:tgtEl>
                                        <p:attrNameLst>
                                          <p:attrName>ppt_x</p:attrName>
                                        </p:attrNameLst>
                                      </p:cBhvr>
                                      <p:tavLst>
                                        <p:tav tm="0">
                                          <p:val>
                                            <p:strVal val="0-#ppt_w/2"/>
                                          </p:val>
                                        </p:tav>
                                        <p:tav tm="100000">
                                          <p:val>
                                            <p:strVal val="#ppt_x"/>
                                          </p:val>
                                        </p:tav>
                                      </p:tavLst>
                                    </p:anim>
                                    <p:anim calcmode="lin" valueType="num">
                                      <p:cBhvr additive="base">
                                        <p:cTn id="60" dur="500" fill="hold"/>
                                        <p:tgtEl>
                                          <p:spTgt spid="114"/>
                                        </p:tgtEl>
                                        <p:attrNameLst>
                                          <p:attrName>ppt_y</p:attrName>
                                        </p:attrNameLst>
                                      </p:cBhvr>
                                      <p:tavLst>
                                        <p:tav tm="0">
                                          <p:val>
                                            <p:strVal val="1+#ppt_h/2"/>
                                          </p:val>
                                        </p:tav>
                                        <p:tav tm="100000">
                                          <p:val>
                                            <p:strVal val="#ppt_y"/>
                                          </p:val>
                                        </p:tav>
                                      </p:tavLst>
                                    </p:anim>
                                  </p:childTnLst>
                                </p:cTn>
                              </p:par>
                            </p:childTnLst>
                          </p:cTn>
                        </p:par>
                        <p:par>
                          <p:cTn id="61" fill="hold">
                            <p:stCondLst>
                              <p:cond delay="6000"/>
                            </p:stCondLst>
                            <p:childTnLst>
                              <p:par>
                                <p:cTn id="62" presetID="2" presetClass="entr" presetSubtype="6" fill="hold" grpId="0" nodeType="afterEffect">
                                  <p:stCondLst>
                                    <p:cond delay="0"/>
                                  </p:stCondLst>
                                  <p:childTnLst>
                                    <p:set>
                                      <p:cBhvr>
                                        <p:cTn id="63" dur="1" fill="hold">
                                          <p:stCondLst>
                                            <p:cond delay="0"/>
                                          </p:stCondLst>
                                        </p:cTn>
                                        <p:tgtEl>
                                          <p:spTgt spid="133"/>
                                        </p:tgtEl>
                                        <p:attrNameLst>
                                          <p:attrName>style.visibility</p:attrName>
                                        </p:attrNameLst>
                                      </p:cBhvr>
                                      <p:to>
                                        <p:strVal val="visible"/>
                                      </p:to>
                                    </p:set>
                                    <p:anim calcmode="lin" valueType="num">
                                      <p:cBhvr additive="base">
                                        <p:cTn id="64" dur="500" fill="hold"/>
                                        <p:tgtEl>
                                          <p:spTgt spid="133"/>
                                        </p:tgtEl>
                                        <p:attrNameLst>
                                          <p:attrName>ppt_x</p:attrName>
                                        </p:attrNameLst>
                                      </p:cBhvr>
                                      <p:tavLst>
                                        <p:tav tm="0">
                                          <p:val>
                                            <p:strVal val="1+#ppt_w/2"/>
                                          </p:val>
                                        </p:tav>
                                        <p:tav tm="100000">
                                          <p:val>
                                            <p:strVal val="#ppt_x"/>
                                          </p:val>
                                        </p:tav>
                                      </p:tavLst>
                                    </p:anim>
                                    <p:anim calcmode="lin" valueType="num">
                                      <p:cBhvr additive="base">
                                        <p:cTn id="65" dur="500" fill="hold"/>
                                        <p:tgtEl>
                                          <p:spTgt spid="133"/>
                                        </p:tgtEl>
                                        <p:attrNameLst>
                                          <p:attrName>ppt_y</p:attrName>
                                        </p:attrNameLst>
                                      </p:cBhvr>
                                      <p:tavLst>
                                        <p:tav tm="0">
                                          <p:val>
                                            <p:strVal val="1+#ppt_h/2"/>
                                          </p:val>
                                        </p:tav>
                                        <p:tav tm="100000">
                                          <p:val>
                                            <p:strVal val="#ppt_y"/>
                                          </p:val>
                                        </p:tav>
                                      </p:tavLst>
                                    </p:anim>
                                  </p:childTnLst>
                                </p:cTn>
                              </p:par>
                            </p:childTnLst>
                          </p:cTn>
                        </p:par>
                        <p:par>
                          <p:cTn id="66" fill="hold">
                            <p:stCondLst>
                              <p:cond delay="6500"/>
                            </p:stCondLst>
                            <p:childTnLst>
                              <p:par>
                                <p:cTn id="67" presetID="2" presetClass="entr" presetSubtype="4" fill="hold" grpId="0" nodeType="afterEffect">
                                  <p:stCondLst>
                                    <p:cond delay="0"/>
                                  </p:stCondLst>
                                  <p:childTnLst>
                                    <p:set>
                                      <p:cBhvr>
                                        <p:cTn id="68" dur="1" fill="hold">
                                          <p:stCondLst>
                                            <p:cond delay="0"/>
                                          </p:stCondLst>
                                        </p:cTn>
                                        <p:tgtEl>
                                          <p:spTgt spid="134"/>
                                        </p:tgtEl>
                                        <p:attrNameLst>
                                          <p:attrName>style.visibility</p:attrName>
                                        </p:attrNameLst>
                                      </p:cBhvr>
                                      <p:to>
                                        <p:strVal val="visible"/>
                                      </p:to>
                                    </p:set>
                                    <p:anim calcmode="lin" valueType="num">
                                      <p:cBhvr additive="base">
                                        <p:cTn id="69" dur="500" fill="hold"/>
                                        <p:tgtEl>
                                          <p:spTgt spid="134"/>
                                        </p:tgtEl>
                                        <p:attrNameLst>
                                          <p:attrName>ppt_x</p:attrName>
                                        </p:attrNameLst>
                                      </p:cBhvr>
                                      <p:tavLst>
                                        <p:tav tm="0">
                                          <p:val>
                                            <p:strVal val="#ppt_x"/>
                                          </p:val>
                                        </p:tav>
                                        <p:tav tm="100000">
                                          <p:val>
                                            <p:strVal val="#ppt_x"/>
                                          </p:val>
                                        </p:tav>
                                      </p:tavLst>
                                    </p:anim>
                                    <p:anim calcmode="lin" valueType="num">
                                      <p:cBhvr additive="base">
                                        <p:cTn id="70" dur="500" fill="hold"/>
                                        <p:tgtEl>
                                          <p:spTgt spid="134"/>
                                        </p:tgtEl>
                                        <p:attrNameLst>
                                          <p:attrName>ppt_y</p:attrName>
                                        </p:attrNameLst>
                                      </p:cBhvr>
                                      <p:tavLst>
                                        <p:tav tm="0">
                                          <p:val>
                                            <p:strVal val="1+#ppt_h/2"/>
                                          </p:val>
                                        </p:tav>
                                        <p:tav tm="100000">
                                          <p:val>
                                            <p:strVal val="#ppt_y"/>
                                          </p:val>
                                        </p:tav>
                                      </p:tavLst>
                                    </p:anim>
                                  </p:childTnLst>
                                </p:cTn>
                              </p:par>
                            </p:childTnLst>
                          </p:cTn>
                        </p:par>
                        <p:par>
                          <p:cTn id="71" fill="hold">
                            <p:stCondLst>
                              <p:cond delay="7000"/>
                            </p:stCondLst>
                            <p:childTnLst>
                              <p:par>
                                <p:cTn id="72" presetID="2" presetClass="entr" presetSubtype="4" fill="hold" grpId="0" nodeType="afterEffect">
                                  <p:stCondLst>
                                    <p:cond delay="0"/>
                                  </p:stCondLst>
                                  <p:childTnLst>
                                    <p:set>
                                      <p:cBhvr>
                                        <p:cTn id="73" dur="1" fill="hold">
                                          <p:stCondLst>
                                            <p:cond delay="0"/>
                                          </p:stCondLst>
                                        </p:cTn>
                                        <p:tgtEl>
                                          <p:spTgt spid="126"/>
                                        </p:tgtEl>
                                        <p:attrNameLst>
                                          <p:attrName>style.visibility</p:attrName>
                                        </p:attrNameLst>
                                      </p:cBhvr>
                                      <p:to>
                                        <p:strVal val="visible"/>
                                      </p:to>
                                    </p:set>
                                    <p:anim calcmode="lin" valueType="num">
                                      <p:cBhvr additive="base">
                                        <p:cTn id="74" dur="500" fill="hold"/>
                                        <p:tgtEl>
                                          <p:spTgt spid="126"/>
                                        </p:tgtEl>
                                        <p:attrNameLst>
                                          <p:attrName>ppt_x</p:attrName>
                                        </p:attrNameLst>
                                      </p:cBhvr>
                                      <p:tavLst>
                                        <p:tav tm="0">
                                          <p:val>
                                            <p:strVal val="#ppt_x"/>
                                          </p:val>
                                        </p:tav>
                                        <p:tav tm="100000">
                                          <p:val>
                                            <p:strVal val="#ppt_x"/>
                                          </p:val>
                                        </p:tav>
                                      </p:tavLst>
                                    </p:anim>
                                    <p:anim calcmode="lin" valueType="num">
                                      <p:cBhvr additive="base">
                                        <p:cTn id="75" dur="500" fill="hold"/>
                                        <p:tgtEl>
                                          <p:spTgt spid="126"/>
                                        </p:tgtEl>
                                        <p:attrNameLst>
                                          <p:attrName>ppt_y</p:attrName>
                                        </p:attrNameLst>
                                      </p:cBhvr>
                                      <p:tavLst>
                                        <p:tav tm="0">
                                          <p:val>
                                            <p:strVal val="1+#ppt_h/2"/>
                                          </p:val>
                                        </p:tav>
                                        <p:tav tm="100000">
                                          <p:val>
                                            <p:strVal val="#ppt_y"/>
                                          </p:val>
                                        </p:tav>
                                      </p:tavLst>
                                    </p:anim>
                                  </p:childTnLst>
                                </p:cTn>
                              </p:par>
                            </p:childTnLst>
                          </p:cTn>
                        </p:par>
                        <p:par>
                          <p:cTn id="76" fill="hold">
                            <p:stCondLst>
                              <p:cond delay="7500"/>
                            </p:stCondLst>
                            <p:childTnLst>
                              <p:par>
                                <p:cTn id="77" presetID="2" presetClass="entr" presetSubtype="4" fill="hold" grpId="0" nodeType="afterEffect">
                                  <p:stCondLst>
                                    <p:cond delay="0"/>
                                  </p:stCondLst>
                                  <p:childTnLst>
                                    <p:set>
                                      <p:cBhvr>
                                        <p:cTn id="78" dur="1" fill="hold">
                                          <p:stCondLst>
                                            <p:cond delay="0"/>
                                          </p:stCondLst>
                                        </p:cTn>
                                        <p:tgtEl>
                                          <p:spTgt spid="125"/>
                                        </p:tgtEl>
                                        <p:attrNameLst>
                                          <p:attrName>style.visibility</p:attrName>
                                        </p:attrNameLst>
                                      </p:cBhvr>
                                      <p:to>
                                        <p:strVal val="visible"/>
                                      </p:to>
                                    </p:set>
                                    <p:anim calcmode="lin" valueType="num">
                                      <p:cBhvr additive="base">
                                        <p:cTn id="79" dur="500" fill="hold"/>
                                        <p:tgtEl>
                                          <p:spTgt spid="125"/>
                                        </p:tgtEl>
                                        <p:attrNameLst>
                                          <p:attrName>ppt_x</p:attrName>
                                        </p:attrNameLst>
                                      </p:cBhvr>
                                      <p:tavLst>
                                        <p:tav tm="0">
                                          <p:val>
                                            <p:strVal val="#ppt_x"/>
                                          </p:val>
                                        </p:tav>
                                        <p:tav tm="100000">
                                          <p:val>
                                            <p:strVal val="#ppt_x"/>
                                          </p:val>
                                        </p:tav>
                                      </p:tavLst>
                                    </p:anim>
                                    <p:anim calcmode="lin" valueType="num">
                                      <p:cBhvr additive="base">
                                        <p:cTn id="80" dur="500" fill="hold"/>
                                        <p:tgtEl>
                                          <p:spTgt spid="125"/>
                                        </p:tgtEl>
                                        <p:attrNameLst>
                                          <p:attrName>ppt_y</p:attrName>
                                        </p:attrNameLst>
                                      </p:cBhvr>
                                      <p:tavLst>
                                        <p:tav tm="0">
                                          <p:val>
                                            <p:strVal val="1+#ppt_h/2"/>
                                          </p:val>
                                        </p:tav>
                                        <p:tav tm="100000">
                                          <p:val>
                                            <p:strVal val="#ppt_y"/>
                                          </p:val>
                                        </p:tav>
                                      </p:tavLst>
                                    </p:anim>
                                  </p:childTnLst>
                                </p:cTn>
                              </p:par>
                            </p:childTnLst>
                          </p:cTn>
                        </p:par>
                        <p:par>
                          <p:cTn id="81" fill="hold">
                            <p:stCondLst>
                              <p:cond delay="8000"/>
                            </p:stCondLst>
                            <p:childTnLst>
                              <p:par>
                                <p:cTn id="82" presetID="2" presetClass="entr" presetSubtype="4" fill="hold" grpId="0" nodeType="afterEffect">
                                  <p:stCondLst>
                                    <p:cond delay="0"/>
                                  </p:stCondLst>
                                  <p:childTnLst>
                                    <p:set>
                                      <p:cBhvr>
                                        <p:cTn id="83" dur="1" fill="hold">
                                          <p:stCondLst>
                                            <p:cond delay="0"/>
                                          </p:stCondLst>
                                        </p:cTn>
                                        <p:tgtEl>
                                          <p:spTgt spid="130"/>
                                        </p:tgtEl>
                                        <p:attrNameLst>
                                          <p:attrName>style.visibility</p:attrName>
                                        </p:attrNameLst>
                                      </p:cBhvr>
                                      <p:to>
                                        <p:strVal val="visible"/>
                                      </p:to>
                                    </p:set>
                                    <p:anim calcmode="lin" valueType="num">
                                      <p:cBhvr additive="base">
                                        <p:cTn id="84" dur="500" fill="hold"/>
                                        <p:tgtEl>
                                          <p:spTgt spid="130"/>
                                        </p:tgtEl>
                                        <p:attrNameLst>
                                          <p:attrName>ppt_x</p:attrName>
                                        </p:attrNameLst>
                                      </p:cBhvr>
                                      <p:tavLst>
                                        <p:tav tm="0">
                                          <p:val>
                                            <p:strVal val="#ppt_x"/>
                                          </p:val>
                                        </p:tav>
                                        <p:tav tm="100000">
                                          <p:val>
                                            <p:strVal val="#ppt_x"/>
                                          </p:val>
                                        </p:tav>
                                      </p:tavLst>
                                    </p:anim>
                                    <p:anim calcmode="lin" valueType="num">
                                      <p:cBhvr additive="base">
                                        <p:cTn id="85" dur="500" fill="hold"/>
                                        <p:tgtEl>
                                          <p:spTgt spid="130"/>
                                        </p:tgtEl>
                                        <p:attrNameLst>
                                          <p:attrName>ppt_y</p:attrName>
                                        </p:attrNameLst>
                                      </p:cBhvr>
                                      <p:tavLst>
                                        <p:tav tm="0">
                                          <p:val>
                                            <p:strVal val="1+#ppt_h/2"/>
                                          </p:val>
                                        </p:tav>
                                        <p:tav tm="100000">
                                          <p:val>
                                            <p:strVal val="#ppt_y"/>
                                          </p:val>
                                        </p:tav>
                                      </p:tavLst>
                                    </p:anim>
                                  </p:childTnLst>
                                </p:cTn>
                              </p:par>
                            </p:childTnLst>
                          </p:cTn>
                        </p:par>
                        <p:par>
                          <p:cTn id="86" fill="hold">
                            <p:stCondLst>
                              <p:cond delay="8500"/>
                            </p:stCondLst>
                            <p:childTnLst>
                              <p:par>
                                <p:cTn id="87" presetID="53" presetClass="entr" presetSubtype="16" fill="hold" nodeType="afterEffect">
                                  <p:stCondLst>
                                    <p:cond delay="0"/>
                                  </p:stCondLst>
                                  <p:childTnLst>
                                    <p:set>
                                      <p:cBhvr>
                                        <p:cTn id="88" dur="1" fill="hold">
                                          <p:stCondLst>
                                            <p:cond delay="0"/>
                                          </p:stCondLst>
                                        </p:cTn>
                                        <p:tgtEl>
                                          <p:spTgt spid="13"/>
                                        </p:tgtEl>
                                        <p:attrNameLst>
                                          <p:attrName>style.visibility</p:attrName>
                                        </p:attrNameLst>
                                      </p:cBhvr>
                                      <p:to>
                                        <p:strVal val="visible"/>
                                      </p:to>
                                    </p:set>
                                    <p:anim calcmode="lin" valueType="num">
                                      <p:cBhvr>
                                        <p:cTn id="89" dur="500" fill="hold"/>
                                        <p:tgtEl>
                                          <p:spTgt spid="13"/>
                                        </p:tgtEl>
                                        <p:attrNameLst>
                                          <p:attrName>ppt_w</p:attrName>
                                        </p:attrNameLst>
                                      </p:cBhvr>
                                      <p:tavLst>
                                        <p:tav tm="0">
                                          <p:val>
                                            <p:fltVal val="0"/>
                                          </p:val>
                                        </p:tav>
                                        <p:tav tm="100000">
                                          <p:val>
                                            <p:strVal val="#ppt_w"/>
                                          </p:val>
                                        </p:tav>
                                      </p:tavLst>
                                    </p:anim>
                                    <p:anim calcmode="lin" valueType="num">
                                      <p:cBhvr>
                                        <p:cTn id="90" dur="500" fill="hold"/>
                                        <p:tgtEl>
                                          <p:spTgt spid="13"/>
                                        </p:tgtEl>
                                        <p:attrNameLst>
                                          <p:attrName>ppt_h</p:attrName>
                                        </p:attrNameLst>
                                      </p:cBhvr>
                                      <p:tavLst>
                                        <p:tav tm="0">
                                          <p:val>
                                            <p:fltVal val="0"/>
                                          </p:val>
                                        </p:tav>
                                        <p:tav tm="100000">
                                          <p:val>
                                            <p:strVal val="#ppt_h"/>
                                          </p:val>
                                        </p:tav>
                                      </p:tavLst>
                                    </p:anim>
                                    <p:animEffect transition="in" filter="fade">
                                      <p:cBhvr>
                                        <p:cTn id="91" dur="500"/>
                                        <p:tgtEl>
                                          <p:spTgt spid="13"/>
                                        </p:tgtEl>
                                      </p:cBhvr>
                                    </p:animEffect>
                                  </p:childTnLst>
                                </p:cTn>
                              </p:par>
                            </p:childTnLst>
                          </p:cTn>
                        </p:par>
                        <p:par>
                          <p:cTn id="92" fill="hold">
                            <p:stCondLst>
                              <p:cond delay="9000"/>
                            </p:stCondLst>
                            <p:childTnLst>
                              <p:par>
                                <p:cTn id="93" presetID="53" presetClass="entr" presetSubtype="16" fill="hold" nodeType="afterEffect">
                                  <p:stCondLst>
                                    <p:cond delay="0"/>
                                  </p:stCondLst>
                                  <p:childTnLst>
                                    <p:set>
                                      <p:cBhvr>
                                        <p:cTn id="94" dur="1" fill="hold">
                                          <p:stCondLst>
                                            <p:cond delay="0"/>
                                          </p:stCondLst>
                                        </p:cTn>
                                        <p:tgtEl>
                                          <p:spTgt spid="14"/>
                                        </p:tgtEl>
                                        <p:attrNameLst>
                                          <p:attrName>style.visibility</p:attrName>
                                        </p:attrNameLst>
                                      </p:cBhvr>
                                      <p:to>
                                        <p:strVal val="visible"/>
                                      </p:to>
                                    </p:set>
                                    <p:anim calcmode="lin" valueType="num">
                                      <p:cBhvr>
                                        <p:cTn id="95" dur="500" fill="hold"/>
                                        <p:tgtEl>
                                          <p:spTgt spid="14"/>
                                        </p:tgtEl>
                                        <p:attrNameLst>
                                          <p:attrName>ppt_w</p:attrName>
                                        </p:attrNameLst>
                                      </p:cBhvr>
                                      <p:tavLst>
                                        <p:tav tm="0">
                                          <p:val>
                                            <p:fltVal val="0"/>
                                          </p:val>
                                        </p:tav>
                                        <p:tav tm="100000">
                                          <p:val>
                                            <p:strVal val="#ppt_w"/>
                                          </p:val>
                                        </p:tav>
                                      </p:tavLst>
                                    </p:anim>
                                    <p:anim calcmode="lin" valueType="num">
                                      <p:cBhvr>
                                        <p:cTn id="96" dur="500" fill="hold"/>
                                        <p:tgtEl>
                                          <p:spTgt spid="14"/>
                                        </p:tgtEl>
                                        <p:attrNameLst>
                                          <p:attrName>ppt_h</p:attrName>
                                        </p:attrNameLst>
                                      </p:cBhvr>
                                      <p:tavLst>
                                        <p:tav tm="0">
                                          <p:val>
                                            <p:fltVal val="0"/>
                                          </p:val>
                                        </p:tav>
                                        <p:tav tm="100000">
                                          <p:val>
                                            <p:strVal val="#ppt_h"/>
                                          </p:val>
                                        </p:tav>
                                      </p:tavLst>
                                    </p:anim>
                                    <p:animEffect transition="in" filter="fade">
                                      <p:cBhvr>
                                        <p:cTn id="97" dur="500"/>
                                        <p:tgtEl>
                                          <p:spTgt spid="14"/>
                                        </p:tgtEl>
                                      </p:cBhvr>
                                    </p:animEffect>
                                  </p:childTnLst>
                                </p:cTn>
                              </p:par>
                            </p:childTnLst>
                          </p:cTn>
                        </p:par>
                        <p:par>
                          <p:cTn id="98" fill="hold">
                            <p:stCondLst>
                              <p:cond delay="9500"/>
                            </p:stCondLst>
                            <p:childTnLst>
                              <p:par>
                                <p:cTn id="99" presetID="53" presetClass="entr" presetSubtype="16" fill="hold" nodeType="afterEffect">
                                  <p:stCondLst>
                                    <p:cond delay="0"/>
                                  </p:stCondLst>
                                  <p:childTnLst>
                                    <p:set>
                                      <p:cBhvr>
                                        <p:cTn id="100" dur="1" fill="hold">
                                          <p:stCondLst>
                                            <p:cond delay="0"/>
                                          </p:stCondLst>
                                        </p:cTn>
                                        <p:tgtEl>
                                          <p:spTgt spid="15"/>
                                        </p:tgtEl>
                                        <p:attrNameLst>
                                          <p:attrName>style.visibility</p:attrName>
                                        </p:attrNameLst>
                                      </p:cBhvr>
                                      <p:to>
                                        <p:strVal val="visible"/>
                                      </p:to>
                                    </p:set>
                                    <p:anim calcmode="lin" valueType="num">
                                      <p:cBhvr>
                                        <p:cTn id="101" dur="500" fill="hold"/>
                                        <p:tgtEl>
                                          <p:spTgt spid="15"/>
                                        </p:tgtEl>
                                        <p:attrNameLst>
                                          <p:attrName>ppt_w</p:attrName>
                                        </p:attrNameLst>
                                      </p:cBhvr>
                                      <p:tavLst>
                                        <p:tav tm="0">
                                          <p:val>
                                            <p:fltVal val="0"/>
                                          </p:val>
                                        </p:tav>
                                        <p:tav tm="100000">
                                          <p:val>
                                            <p:strVal val="#ppt_w"/>
                                          </p:val>
                                        </p:tav>
                                      </p:tavLst>
                                    </p:anim>
                                    <p:anim calcmode="lin" valueType="num">
                                      <p:cBhvr>
                                        <p:cTn id="102" dur="500" fill="hold"/>
                                        <p:tgtEl>
                                          <p:spTgt spid="15"/>
                                        </p:tgtEl>
                                        <p:attrNameLst>
                                          <p:attrName>ppt_h</p:attrName>
                                        </p:attrNameLst>
                                      </p:cBhvr>
                                      <p:tavLst>
                                        <p:tav tm="0">
                                          <p:val>
                                            <p:fltVal val="0"/>
                                          </p:val>
                                        </p:tav>
                                        <p:tav tm="100000">
                                          <p:val>
                                            <p:strVal val="#ppt_h"/>
                                          </p:val>
                                        </p:tav>
                                      </p:tavLst>
                                    </p:anim>
                                    <p:animEffect transition="in" filter="fade">
                                      <p:cBhvr>
                                        <p:cTn id="103" dur="500"/>
                                        <p:tgtEl>
                                          <p:spTgt spid="15"/>
                                        </p:tgtEl>
                                      </p:cBhvr>
                                    </p:animEffect>
                                  </p:childTnLst>
                                </p:cTn>
                              </p:par>
                            </p:childTnLst>
                          </p:cTn>
                        </p:par>
                        <p:par>
                          <p:cTn id="104" fill="hold">
                            <p:stCondLst>
                              <p:cond delay="10000"/>
                            </p:stCondLst>
                            <p:childTnLst>
                              <p:par>
                                <p:cTn id="105" presetID="53" presetClass="entr" presetSubtype="16" fill="hold" nodeType="afterEffect">
                                  <p:stCondLst>
                                    <p:cond delay="0"/>
                                  </p:stCondLst>
                                  <p:childTnLst>
                                    <p:set>
                                      <p:cBhvr>
                                        <p:cTn id="106" dur="1" fill="hold">
                                          <p:stCondLst>
                                            <p:cond delay="0"/>
                                          </p:stCondLst>
                                        </p:cTn>
                                        <p:tgtEl>
                                          <p:spTgt spid="16"/>
                                        </p:tgtEl>
                                        <p:attrNameLst>
                                          <p:attrName>style.visibility</p:attrName>
                                        </p:attrNameLst>
                                      </p:cBhvr>
                                      <p:to>
                                        <p:strVal val="visible"/>
                                      </p:to>
                                    </p:set>
                                    <p:anim calcmode="lin" valueType="num">
                                      <p:cBhvr>
                                        <p:cTn id="107" dur="500" fill="hold"/>
                                        <p:tgtEl>
                                          <p:spTgt spid="16"/>
                                        </p:tgtEl>
                                        <p:attrNameLst>
                                          <p:attrName>ppt_w</p:attrName>
                                        </p:attrNameLst>
                                      </p:cBhvr>
                                      <p:tavLst>
                                        <p:tav tm="0">
                                          <p:val>
                                            <p:fltVal val="0"/>
                                          </p:val>
                                        </p:tav>
                                        <p:tav tm="100000">
                                          <p:val>
                                            <p:strVal val="#ppt_w"/>
                                          </p:val>
                                        </p:tav>
                                      </p:tavLst>
                                    </p:anim>
                                    <p:anim calcmode="lin" valueType="num">
                                      <p:cBhvr>
                                        <p:cTn id="108" dur="500" fill="hold"/>
                                        <p:tgtEl>
                                          <p:spTgt spid="16"/>
                                        </p:tgtEl>
                                        <p:attrNameLst>
                                          <p:attrName>ppt_h</p:attrName>
                                        </p:attrNameLst>
                                      </p:cBhvr>
                                      <p:tavLst>
                                        <p:tav tm="0">
                                          <p:val>
                                            <p:fltVal val="0"/>
                                          </p:val>
                                        </p:tav>
                                        <p:tav tm="100000">
                                          <p:val>
                                            <p:strVal val="#ppt_h"/>
                                          </p:val>
                                        </p:tav>
                                      </p:tavLst>
                                    </p:anim>
                                    <p:animEffect transition="in" filter="fade">
                                      <p:cBhvr>
                                        <p:cTn id="10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animBg="1"/>
      <p:bldP spid="115" grpId="0" animBg="1"/>
      <p:bldP spid="116" grpId="0" animBg="1"/>
      <p:bldP spid="117" grpId="0" animBg="1"/>
      <p:bldP spid="118" grpId="0" animBg="1"/>
      <p:bldP spid="125" grpId="0" animBg="1"/>
      <p:bldP spid="126" grpId="0" animBg="1"/>
      <p:bldP spid="128" grpId="0" animBg="1"/>
      <p:bldP spid="129" grpId="0" animBg="1"/>
      <p:bldP spid="130" grpId="0" animBg="1"/>
      <p:bldP spid="131" grpId="0" animBg="1"/>
      <p:bldP spid="132" grpId="0" animBg="1"/>
      <p:bldP spid="133" grpId="0" animBg="1"/>
      <p:bldP spid="13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974667" y="4909314"/>
            <a:ext cx="10241814" cy="313798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dirty="0"/>
          </a:p>
        </p:txBody>
      </p:sp>
      <p:sp>
        <p:nvSpPr>
          <p:cNvPr id="8" name="Rectangle 7"/>
          <p:cNvSpPr/>
          <p:nvPr/>
        </p:nvSpPr>
        <p:spPr>
          <a:xfrm>
            <a:off x="12216481" y="4909314"/>
            <a:ext cx="10241814" cy="313798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dirty="0"/>
          </a:p>
        </p:txBody>
      </p:sp>
      <p:sp>
        <p:nvSpPr>
          <p:cNvPr id="9" name="Rectangle 8"/>
          <p:cNvSpPr/>
          <p:nvPr/>
        </p:nvSpPr>
        <p:spPr>
          <a:xfrm>
            <a:off x="1974667" y="8047298"/>
            <a:ext cx="10241814" cy="313798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dirty="0"/>
          </a:p>
        </p:txBody>
      </p:sp>
      <p:sp>
        <p:nvSpPr>
          <p:cNvPr id="10" name="Rectangle 9"/>
          <p:cNvSpPr/>
          <p:nvPr/>
        </p:nvSpPr>
        <p:spPr>
          <a:xfrm>
            <a:off x="12216481" y="8047298"/>
            <a:ext cx="10241814" cy="313798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endParaRPr lang="en-US" dirty="0"/>
          </a:p>
        </p:txBody>
      </p:sp>
      <p:sp>
        <p:nvSpPr>
          <p:cNvPr id="11" name="Oval 10"/>
          <p:cNvSpPr/>
          <p:nvPr/>
        </p:nvSpPr>
        <p:spPr>
          <a:xfrm>
            <a:off x="9079312" y="4907199"/>
            <a:ext cx="6276451" cy="6278086"/>
          </a:xfrm>
          <a:prstGeom prst="ellipse">
            <a:avLst/>
          </a:prstGeom>
          <a:solidFill>
            <a:schemeClr val="bg1">
              <a:lumMod val="95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p>
        </p:txBody>
      </p:sp>
      <p:sp>
        <p:nvSpPr>
          <p:cNvPr id="12" name="Title 20"/>
          <p:cNvSpPr txBox="1">
            <a:spLocks/>
          </p:cNvSpPr>
          <p:nvPr/>
        </p:nvSpPr>
        <p:spPr>
          <a:xfrm>
            <a:off x="1952119" y="3199004"/>
            <a:ext cx="20506176" cy="1344976"/>
          </a:xfrm>
          <a:prstGeom prst="rect">
            <a:avLst/>
          </a:prstGeom>
        </p:spPr>
        <p:txBody>
          <a:bodyPr vert="horz" wrap="square" lIns="243785" tIns="121892" rIns="243785" bIns="121892" numCol="1" spcCol="975141"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just">
              <a:lnSpc>
                <a:spcPct val="130000"/>
              </a:lnSpc>
            </a:pPr>
            <a:r>
              <a:rPr lang="fr-FR" sz="2800" dirty="0">
                <a:solidFill>
                  <a:schemeClr val="tx1"/>
                </a:solidFill>
                <a:latin typeface="Lato Light"/>
                <a:cs typeface="Lato Light"/>
              </a:rPr>
              <a:t>Lorem ipsum dolor sit amet, consectetur adipiscing elit. Aliquam tincidunt ante nec sem congue convallis. Pellentesque vel mauris quis nisl ornare rutrum in id risus. Proin vehicula ut sem et tempus. Interdum et malesuada fames ac ante ipsum primis in faucibus </a:t>
            </a:r>
            <a:r>
              <a:rPr lang="fr-FR" sz="2800" dirty="0" err="1">
                <a:solidFill>
                  <a:schemeClr val="tx1"/>
                </a:solidFill>
                <a:latin typeface="Lato Light"/>
                <a:cs typeface="Lato Light"/>
              </a:rPr>
              <a:t>pellente</a:t>
            </a:r>
            <a:endParaRPr lang="en-US" sz="2800" dirty="0">
              <a:solidFill>
                <a:schemeClr val="tx1"/>
              </a:solidFill>
              <a:latin typeface="Lato Light"/>
              <a:cs typeface="Lato Light"/>
            </a:endParaRPr>
          </a:p>
        </p:txBody>
      </p:sp>
      <p:sp>
        <p:nvSpPr>
          <p:cNvPr id="13" name="Title 20"/>
          <p:cNvSpPr txBox="1">
            <a:spLocks/>
          </p:cNvSpPr>
          <p:nvPr/>
        </p:nvSpPr>
        <p:spPr>
          <a:xfrm>
            <a:off x="2338075" y="5259311"/>
            <a:ext cx="6809066" cy="2306778"/>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600" dirty="0">
                <a:solidFill>
                  <a:schemeClr val="bg1"/>
                </a:solidFill>
                <a:latin typeface="Lato Light"/>
                <a:cs typeface="Lato Light"/>
              </a:rPr>
              <a:t>Lorem ipsum dolor sit amet, consectetur adipiscing elit. Aliquam tincidunt ante nec sem congue convallis. Pellentesque vel mauris quis nisl ornare rutrum in id risus</a:t>
            </a:r>
            <a:endParaRPr lang="en-US" sz="2600" dirty="0">
              <a:solidFill>
                <a:schemeClr val="bg1"/>
              </a:solidFill>
              <a:latin typeface="Lato Light"/>
              <a:cs typeface="Lato Light"/>
            </a:endParaRPr>
          </a:p>
        </p:txBody>
      </p:sp>
      <p:sp>
        <p:nvSpPr>
          <p:cNvPr id="14" name="Title 20"/>
          <p:cNvSpPr txBox="1">
            <a:spLocks/>
          </p:cNvSpPr>
          <p:nvPr/>
        </p:nvSpPr>
        <p:spPr>
          <a:xfrm>
            <a:off x="2338075" y="8448181"/>
            <a:ext cx="6809066" cy="2306778"/>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600" dirty="0">
                <a:solidFill>
                  <a:schemeClr val="bg1"/>
                </a:solidFill>
                <a:latin typeface="Lato Light"/>
                <a:cs typeface="Lato Light"/>
              </a:rPr>
              <a:t>Lorem ipsum dolor sit amet, consectetur adipiscing elit. Aliquam tincidunt ante nec sem congue convallis. Pellentesque vel mauris quis nisl ornare rutrum in id risus</a:t>
            </a:r>
            <a:endParaRPr lang="en-US" sz="2600" dirty="0">
              <a:solidFill>
                <a:schemeClr val="bg1"/>
              </a:solidFill>
              <a:latin typeface="Lato Light"/>
              <a:cs typeface="Lato Light"/>
            </a:endParaRPr>
          </a:p>
        </p:txBody>
      </p:sp>
      <p:sp>
        <p:nvSpPr>
          <p:cNvPr id="15" name="Title 20"/>
          <p:cNvSpPr txBox="1">
            <a:spLocks/>
          </p:cNvSpPr>
          <p:nvPr/>
        </p:nvSpPr>
        <p:spPr>
          <a:xfrm>
            <a:off x="15210706" y="5259311"/>
            <a:ext cx="6809066" cy="2306778"/>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2600" dirty="0">
                <a:solidFill>
                  <a:schemeClr val="bg1"/>
                </a:solidFill>
                <a:latin typeface="Lato Light"/>
                <a:cs typeface="Lato Light"/>
              </a:rPr>
              <a:t>Lorem ipsum dolor sit amet, consectetur adipiscing elit. Aliquam tincidunt ante nec sem congue convallis. Pellentesque vel mauris quis nisl ornare rutrum in id risus</a:t>
            </a:r>
            <a:endParaRPr lang="en-US" sz="2600" dirty="0">
              <a:solidFill>
                <a:schemeClr val="bg1"/>
              </a:solidFill>
              <a:latin typeface="Lato Light"/>
              <a:cs typeface="Lato Light"/>
            </a:endParaRPr>
          </a:p>
        </p:txBody>
      </p:sp>
      <p:sp>
        <p:nvSpPr>
          <p:cNvPr id="16" name="Title 20"/>
          <p:cNvSpPr txBox="1">
            <a:spLocks/>
          </p:cNvSpPr>
          <p:nvPr/>
        </p:nvSpPr>
        <p:spPr>
          <a:xfrm>
            <a:off x="15210706" y="8448181"/>
            <a:ext cx="6809066" cy="2306778"/>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lnSpc>
                <a:spcPct val="130000"/>
              </a:lnSpc>
            </a:pPr>
            <a:r>
              <a:rPr lang="pt-BR" sz="2600" dirty="0">
                <a:solidFill>
                  <a:schemeClr val="bg1"/>
                </a:solidFill>
                <a:latin typeface="Lato Light"/>
                <a:cs typeface="Lato Light"/>
              </a:rPr>
              <a:t>Lorem ipsum dolor sit amet, consectetur adipiscing elit. Aliquam tincidunt ante nec sem congue convallis. Pellentesque vel mauris quis nisl ornare rutrum in id risus</a:t>
            </a:r>
            <a:endParaRPr lang="en-US" sz="2600" dirty="0">
              <a:solidFill>
                <a:schemeClr val="bg1"/>
              </a:solidFill>
              <a:latin typeface="Lato Light"/>
              <a:cs typeface="Lato Light"/>
            </a:endParaRPr>
          </a:p>
        </p:txBody>
      </p:sp>
      <p:grpSp>
        <p:nvGrpSpPr>
          <p:cNvPr id="17" name="Group 30"/>
          <p:cNvGrpSpPr>
            <a:grpSpLocks/>
          </p:cNvGrpSpPr>
          <p:nvPr/>
        </p:nvGrpSpPr>
        <p:grpSpPr bwMode="auto">
          <a:xfrm>
            <a:off x="10234556" y="5862154"/>
            <a:ext cx="1608857" cy="1609276"/>
            <a:chOff x="1865313" y="2312988"/>
            <a:chExt cx="446087" cy="446087"/>
          </a:xfrm>
          <a:solidFill>
            <a:schemeClr val="bg1"/>
          </a:solidFill>
        </p:grpSpPr>
        <p:sp>
          <p:nvSpPr>
            <p:cNvPr id="18" name="Freeform 205"/>
            <p:cNvSpPr>
              <a:spLocks noChangeArrowheads="1"/>
            </p:cNvSpPr>
            <p:nvPr/>
          </p:nvSpPr>
          <p:spPr bwMode="auto">
            <a:xfrm>
              <a:off x="2052638" y="2455863"/>
              <a:ext cx="112712" cy="157162"/>
            </a:xfrm>
            <a:custGeom>
              <a:avLst/>
              <a:gdLst>
                <a:gd name="T0" fmla="*/ 302 w 313"/>
                <a:gd name="T1" fmla="*/ 196 h 437"/>
                <a:gd name="T2" fmla="*/ 41 w 313"/>
                <a:gd name="T3" fmla="*/ 9 h 437"/>
                <a:gd name="T4" fmla="*/ 10 w 313"/>
                <a:gd name="T5" fmla="*/ 9 h 437"/>
                <a:gd name="T6" fmla="*/ 0 w 313"/>
                <a:gd name="T7" fmla="*/ 30 h 437"/>
                <a:gd name="T8" fmla="*/ 0 w 313"/>
                <a:gd name="T9" fmla="*/ 405 h 437"/>
                <a:gd name="T10" fmla="*/ 10 w 313"/>
                <a:gd name="T11" fmla="*/ 436 h 437"/>
                <a:gd name="T12" fmla="*/ 31 w 313"/>
                <a:gd name="T13" fmla="*/ 436 h 437"/>
                <a:gd name="T14" fmla="*/ 41 w 313"/>
                <a:gd name="T15" fmla="*/ 436 h 437"/>
                <a:gd name="T16" fmla="*/ 302 w 313"/>
                <a:gd name="T17" fmla="*/ 249 h 437"/>
                <a:gd name="T18" fmla="*/ 312 w 313"/>
                <a:gd name="T19" fmla="*/ 217 h 437"/>
                <a:gd name="T20" fmla="*/ 302 w 313"/>
                <a:gd name="T21" fmla="*/ 196 h 437"/>
                <a:gd name="T22" fmla="*/ 302 w 313"/>
                <a:gd name="T23" fmla="*/ 196 h 437"/>
                <a:gd name="T24" fmla="*/ 302 w 313"/>
                <a:gd name="T25" fmla="*/ 196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3" h="437">
                  <a:moveTo>
                    <a:pt x="302" y="196"/>
                  </a:moveTo>
                  <a:cubicBezTo>
                    <a:pt x="41" y="9"/>
                    <a:pt x="41" y="9"/>
                    <a:pt x="41" y="9"/>
                  </a:cubicBezTo>
                  <a:cubicBezTo>
                    <a:pt x="31" y="0"/>
                    <a:pt x="20" y="0"/>
                    <a:pt x="10" y="9"/>
                  </a:cubicBezTo>
                  <a:cubicBezTo>
                    <a:pt x="0" y="9"/>
                    <a:pt x="0" y="19"/>
                    <a:pt x="0" y="30"/>
                  </a:cubicBezTo>
                  <a:cubicBezTo>
                    <a:pt x="0" y="405"/>
                    <a:pt x="0" y="405"/>
                    <a:pt x="0" y="405"/>
                  </a:cubicBezTo>
                  <a:cubicBezTo>
                    <a:pt x="0" y="426"/>
                    <a:pt x="0" y="436"/>
                    <a:pt x="10" y="436"/>
                  </a:cubicBezTo>
                  <a:cubicBezTo>
                    <a:pt x="20" y="436"/>
                    <a:pt x="20" y="436"/>
                    <a:pt x="31" y="436"/>
                  </a:cubicBezTo>
                  <a:lnTo>
                    <a:pt x="41" y="436"/>
                  </a:lnTo>
                  <a:cubicBezTo>
                    <a:pt x="302" y="249"/>
                    <a:pt x="302" y="249"/>
                    <a:pt x="302" y="249"/>
                  </a:cubicBezTo>
                  <a:cubicBezTo>
                    <a:pt x="312" y="238"/>
                    <a:pt x="312" y="228"/>
                    <a:pt x="312" y="217"/>
                  </a:cubicBezTo>
                  <a:cubicBezTo>
                    <a:pt x="312" y="207"/>
                    <a:pt x="312" y="207"/>
                    <a:pt x="302" y="196"/>
                  </a:cubicBezTo>
                  <a:close/>
                  <a:moveTo>
                    <a:pt x="302" y="196"/>
                  </a:moveTo>
                  <a:lnTo>
                    <a:pt x="302" y="19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19" name="Freeform 206"/>
            <p:cNvSpPr>
              <a:spLocks noChangeArrowheads="1"/>
            </p:cNvSpPr>
            <p:nvPr/>
          </p:nvSpPr>
          <p:spPr bwMode="auto">
            <a:xfrm>
              <a:off x="1865313" y="2312988"/>
              <a:ext cx="446087" cy="446087"/>
            </a:xfrm>
            <a:custGeom>
              <a:avLst/>
              <a:gdLst>
                <a:gd name="T0" fmla="*/ 614 w 1240"/>
                <a:gd name="T1" fmla="*/ 0 h 1240"/>
                <a:gd name="T2" fmla="*/ 0 w 1240"/>
                <a:gd name="T3" fmla="*/ 614 h 1240"/>
                <a:gd name="T4" fmla="*/ 614 w 1240"/>
                <a:gd name="T5" fmla="*/ 1239 h 1240"/>
                <a:gd name="T6" fmla="*/ 1239 w 1240"/>
                <a:gd name="T7" fmla="*/ 614 h 1240"/>
                <a:gd name="T8" fmla="*/ 614 w 1240"/>
                <a:gd name="T9" fmla="*/ 0 h 1240"/>
                <a:gd name="T10" fmla="*/ 614 w 1240"/>
                <a:gd name="T11" fmla="*/ 1135 h 1240"/>
                <a:gd name="T12" fmla="*/ 104 w 1240"/>
                <a:gd name="T13" fmla="*/ 614 h 1240"/>
                <a:gd name="T14" fmla="*/ 614 w 1240"/>
                <a:gd name="T15" fmla="*/ 104 h 1240"/>
                <a:gd name="T16" fmla="*/ 1135 w 1240"/>
                <a:gd name="T17" fmla="*/ 614 h 1240"/>
                <a:gd name="T18" fmla="*/ 614 w 1240"/>
                <a:gd name="T19" fmla="*/ 1135 h 1240"/>
                <a:gd name="T20" fmla="*/ 614 w 1240"/>
                <a:gd name="T21" fmla="*/ 1135 h 1240"/>
                <a:gd name="T22" fmla="*/ 614 w 1240"/>
                <a:gd name="T23" fmla="*/ 1135 h 1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0" h="1240">
                  <a:moveTo>
                    <a:pt x="614" y="0"/>
                  </a:moveTo>
                  <a:cubicBezTo>
                    <a:pt x="271" y="0"/>
                    <a:pt x="0" y="271"/>
                    <a:pt x="0" y="614"/>
                  </a:cubicBezTo>
                  <a:cubicBezTo>
                    <a:pt x="0" y="958"/>
                    <a:pt x="271" y="1239"/>
                    <a:pt x="614" y="1239"/>
                  </a:cubicBezTo>
                  <a:cubicBezTo>
                    <a:pt x="969" y="1239"/>
                    <a:pt x="1239" y="958"/>
                    <a:pt x="1239" y="614"/>
                  </a:cubicBezTo>
                  <a:cubicBezTo>
                    <a:pt x="1239" y="271"/>
                    <a:pt x="969" y="0"/>
                    <a:pt x="614" y="0"/>
                  </a:cubicBezTo>
                  <a:close/>
                  <a:moveTo>
                    <a:pt x="614" y="1135"/>
                  </a:moveTo>
                  <a:cubicBezTo>
                    <a:pt x="333" y="1135"/>
                    <a:pt x="104" y="906"/>
                    <a:pt x="104" y="614"/>
                  </a:cubicBezTo>
                  <a:cubicBezTo>
                    <a:pt x="104" y="333"/>
                    <a:pt x="333" y="104"/>
                    <a:pt x="614" y="104"/>
                  </a:cubicBezTo>
                  <a:cubicBezTo>
                    <a:pt x="906" y="104"/>
                    <a:pt x="1135" y="333"/>
                    <a:pt x="1135" y="614"/>
                  </a:cubicBezTo>
                  <a:cubicBezTo>
                    <a:pt x="1135" y="906"/>
                    <a:pt x="906" y="1135"/>
                    <a:pt x="614" y="1135"/>
                  </a:cubicBezTo>
                  <a:close/>
                  <a:moveTo>
                    <a:pt x="614" y="1135"/>
                  </a:moveTo>
                  <a:lnTo>
                    <a:pt x="614" y="11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grpSp>
      <p:grpSp>
        <p:nvGrpSpPr>
          <p:cNvPr id="20" name="Group 4698"/>
          <p:cNvGrpSpPr>
            <a:grpSpLocks/>
          </p:cNvGrpSpPr>
          <p:nvPr/>
        </p:nvGrpSpPr>
        <p:grpSpPr bwMode="auto">
          <a:xfrm>
            <a:off x="12660334" y="8536286"/>
            <a:ext cx="1602395" cy="1570628"/>
            <a:chOff x="5427663" y="4046537"/>
            <a:chExt cx="395287" cy="387350"/>
          </a:xfrm>
          <a:solidFill>
            <a:schemeClr val="bg1"/>
          </a:solidFill>
        </p:grpSpPr>
        <p:sp>
          <p:nvSpPr>
            <p:cNvPr id="21" name="Freeform 418"/>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 name="T46" fmla="*/ 301 w 520"/>
                <a:gd name="T47" fmla="*/ 75 h 511"/>
                <a:gd name="T48" fmla="*/ 301 w 520"/>
                <a:gd name="T49"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close/>
                  <a:moveTo>
                    <a:pt x="301" y="75"/>
                  </a:moveTo>
                  <a:lnTo>
                    <a:pt x="301" y="7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22" name="Freeform 419"/>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23" name="Freeform 420"/>
            <p:cNvSpPr>
              <a:spLocks noChangeArrowheads="1"/>
            </p:cNvSpPr>
            <p:nvPr/>
          </p:nvSpPr>
          <p:spPr bwMode="auto">
            <a:xfrm>
              <a:off x="5743575" y="40735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24" name="Freeform 421"/>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 name="T54" fmla="*/ 451 w 569"/>
                <a:gd name="T55" fmla="*/ 158 h 569"/>
                <a:gd name="T56" fmla="*/ 451 w 569"/>
                <a:gd name="T57"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close/>
                  <a:moveTo>
                    <a:pt x="451" y="158"/>
                  </a:moveTo>
                  <a:lnTo>
                    <a:pt x="451" y="15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25" name="Freeform 422"/>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26" name="Freeform 423"/>
            <p:cNvSpPr>
              <a:spLocks noChangeArrowheads="1"/>
            </p:cNvSpPr>
            <p:nvPr/>
          </p:nvSpPr>
          <p:spPr bwMode="auto">
            <a:xfrm>
              <a:off x="5591175" y="4286249"/>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27" name="Freeform 424"/>
            <p:cNvSpPr>
              <a:spLocks noChangeArrowheads="1"/>
            </p:cNvSpPr>
            <p:nvPr/>
          </p:nvSpPr>
          <p:spPr bwMode="auto">
            <a:xfrm>
              <a:off x="5473700" y="4070349"/>
              <a:ext cx="312738" cy="319088"/>
            </a:xfrm>
            <a:custGeom>
              <a:avLst/>
              <a:gdLst>
                <a:gd name="T0" fmla="*/ 318 w 870"/>
                <a:gd name="T1" fmla="*/ 142 h 887"/>
                <a:gd name="T2" fmla="*/ 167 w 870"/>
                <a:gd name="T3" fmla="*/ 0 h 887"/>
                <a:gd name="T4" fmla="*/ 0 w 870"/>
                <a:gd name="T5" fmla="*/ 167 h 887"/>
                <a:gd name="T6" fmla="*/ 142 w 870"/>
                <a:gd name="T7" fmla="*/ 317 h 887"/>
                <a:gd name="T8" fmla="*/ 594 w 870"/>
                <a:gd name="T9" fmla="*/ 760 h 887"/>
                <a:gd name="T10" fmla="*/ 869 w 870"/>
                <a:gd name="T11" fmla="*/ 886 h 887"/>
                <a:gd name="T12" fmla="*/ 769 w 870"/>
                <a:gd name="T13" fmla="*/ 601 h 887"/>
                <a:gd name="T14" fmla="*/ 318 w 870"/>
                <a:gd name="T15" fmla="*/ 142 h 887"/>
                <a:gd name="T16" fmla="*/ 117 w 870"/>
                <a:gd name="T17" fmla="*/ 225 h 887"/>
                <a:gd name="T18" fmla="*/ 58 w 870"/>
                <a:gd name="T19" fmla="*/ 167 h 887"/>
                <a:gd name="T20" fmla="*/ 167 w 870"/>
                <a:gd name="T21" fmla="*/ 58 h 887"/>
                <a:gd name="T22" fmla="*/ 226 w 870"/>
                <a:gd name="T23" fmla="*/ 116 h 887"/>
                <a:gd name="T24" fmla="*/ 117 w 870"/>
                <a:gd name="T25" fmla="*/ 225 h 887"/>
                <a:gd name="T26" fmla="*/ 769 w 870"/>
                <a:gd name="T27" fmla="*/ 819 h 887"/>
                <a:gd name="T28" fmla="*/ 610 w 870"/>
                <a:gd name="T29" fmla="*/ 744 h 887"/>
                <a:gd name="T30" fmla="*/ 594 w 870"/>
                <a:gd name="T31" fmla="*/ 727 h 887"/>
                <a:gd name="T32" fmla="*/ 677 w 870"/>
                <a:gd name="T33" fmla="*/ 735 h 887"/>
                <a:gd name="T34" fmla="*/ 669 w 870"/>
                <a:gd name="T35" fmla="*/ 668 h 887"/>
                <a:gd name="T36" fmla="*/ 736 w 870"/>
                <a:gd name="T37" fmla="*/ 677 h 887"/>
                <a:gd name="T38" fmla="*/ 736 w 870"/>
                <a:gd name="T39" fmla="*/ 593 h 887"/>
                <a:gd name="T40" fmla="*/ 752 w 870"/>
                <a:gd name="T41" fmla="*/ 610 h 887"/>
                <a:gd name="T42" fmla="*/ 811 w 870"/>
                <a:gd name="T43" fmla="*/ 769 h 887"/>
                <a:gd name="T44" fmla="*/ 769 w 870"/>
                <a:gd name="T45" fmla="*/ 819 h 887"/>
                <a:gd name="T46" fmla="*/ 769 w 870"/>
                <a:gd name="T47" fmla="*/ 819 h 887"/>
                <a:gd name="T48" fmla="*/ 769 w 870"/>
                <a:gd name="T49" fmla="*/ 819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0" h="887">
                  <a:moveTo>
                    <a:pt x="318" y="142"/>
                  </a:moveTo>
                  <a:lnTo>
                    <a:pt x="167" y="0"/>
                  </a:lnTo>
                  <a:lnTo>
                    <a:pt x="0" y="167"/>
                  </a:lnTo>
                  <a:lnTo>
                    <a:pt x="142" y="317"/>
                  </a:lnTo>
                  <a:lnTo>
                    <a:pt x="594" y="760"/>
                  </a:lnTo>
                  <a:lnTo>
                    <a:pt x="869" y="886"/>
                  </a:lnTo>
                  <a:lnTo>
                    <a:pt x="769" y="601"/>
                  </a:lnTo>
                  <a:lnTo>
                    <a:pt x="318" y="142"/>
                  </a:lnTo>
                  <a:close/>
                  <a:moveTo>
                    <a:pt x="117" y="225"/>
                  </a:moveTo>
                  <a:lnTo>
                    <a:pt x="58" y="167"/>
                  </a:lnTo>
                  <a:lnTo>
                    <a:pt x="167" y="58"/>
                  </a:lnTo>
                  <a:lnTo>
                    <a:pt x="226" y="116"/>
                  </a:lnTo>
                  <a:lnTo>
                    <a:pt x="117" y="225"/>
                  </a:lnTo>
                  <a:close/>
                  <a:moveTo>
                    <a:pt x="769" y="819"/>
                  </a:moveTo>
                  <a:lnTo>
                    <a:pt x="610" y="744"/>
                  </a:lnTo>
                  <a:lnTo>
                    <a:pt x="594" y="727"/>
                  </a:lnTo>
                  <a:lnTo>
                    <a:pt x="677" y="735"/>
                  </a:lnTo>
                  <a:lnTo>
                    <a:pt x="669" y="668"/>
                  </a:lnTo>
                  <a:lnTo>
                    <a:pt x="736" y="677"/>
                  </a:lnTo>
                  <a:lnTo>
                    <a:pt x="736" y="593"/>
                  </a:lnTo>
                  <a:lnTo>
                    <a:pt x="752" y="610"/>
                  </a:lnTo>
                  <a:lnTo>
                    <a:pt x="811" y="769"/>
                  </a:lnTo>
                  <a:lnTo>
                    <a:pt x="769" y="819"/>
                  </a:lnTo>
                  <a:close/>
                  <a:moveTo>
                    <a:pt x="769" y="819"/>
                  </a:moveTo>
                  <a:lnTo>
                    <a:pt x="769" y="81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28" name="Freeform 425"/>
            <p:cNvSpPr>
              <a:spLocks noChangeArrowheads="1"/>
            </p:cNvSpPr>
            <p:nvPr/>
          </p:nvSpPr>
          <p:spPr bwMode="auto">
            <a:xfrm>
              <a:off x="5473700" y="4070349"/>
              <a:ext cx="312738" cy="319088"/>
            </a:xfrm>
            <a:custGeom>
              <a:avLst/>
              <a:gdLst>
                <a:gd name="T0" fmla="*/ 318 w 870"/>
                <a:gd name="T1" fmla="*/ 142 h 887"/>
                <a:gd name="T2" fmla="*/ 318 w 870"/>
                <a:gd name="T3" fmla="*/ 142 h 887"/>
                <a:gd name="T4" fmla="*/ 167 w 870"/>
                <a:gd name="T5" fmla="*/ 0 h 887"/>
                <a:gd name="T6" fmla="*/ 0 w 870"/>
                <a:gd name="T7" fmla="*/ 167 h 887"/>
                <a:gd name="T8" fmla="*/ 142 w 870"/>
                <a:gd name="T9" fmla="*/ 317 h 887"/>
                <a:gd name="T10" fmla="*/ 142 w 870"/>
                <a:gd name="T11" fmla="*/ 317 h 887"/>
                <a:gd name="T12" fmla="*/ 594 w 870"/>
                <a:gd name="T13" fmla="*/ 760 h 887"/>
                <a:gd name="T14" fmla="*/ 869 w 870"/>
                <a:gd name="T15" fmla="*/ 886 h 887"/>
                <a:gd name="T16" fmla="*/ 769 w 870"/>
                <a:gd name="T17" fmla="*/ 601 h 887"/>
                <a:gd name="T18" fmla="*/ 318 w 870"/>
                <a:gd name="T19" fmla="*/ 14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0" h="887">
                  <a:moveTo>
                    <a:pt x="318" y="142"/>
                  </a:moveTo>
                  <a:lnTo>
                    <a:pt x="318" y="142"/>
                  </a:lnTo>
                  <a:lnTo>
                    <a:pt x="167" y="0"/>
                  </a:lnTo>
                  <a:lnTo>
                    <a:pt x="0" y="167"/>
                  </a:lnTo>
                  <a:lnTo>
                    <a:pt x="142" y="317"/>
                  </a:lnTo>
                  <a:lnTo>
                    <a:pt x="142" y="317"/>
                  </a:lnTo>
                  <a:lnTo>
                    <a:pt x="594" y="760"/>
                  </a:lnTo>
                  <a:lnTo>
                    <a:pt x="869" y="886"/>
                  </a:lnTo>
                  <a:lnTo>
                    <a:pt x="769" y="601"/>
                  </a:lnTo>
                  <a:lnTo>
                    <a:pt x="318" y="142"/>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29" name="Freeform 426"/>
            <p:cNvSpPr>
              <a:spLocks noChangeArrowheads="1"/>
            </p:cNvSpPr>
            <p:nvPr/>
          </p:nvSpPr>
          <p:spPr bwMode="auto">
            <a:xfrm>
              <a:off x="5494338" y="4090987"/>
              <a:ext cx="60325" cy="60325"/>
            </a:xfrm>
            <a:custGeom>
              <a:avLst/>
              <a:gdLst>
                <a:gd name="T0" fmla="*/ 59 w 169"/>
                <a:gd name="T1" fmla="*/ 167 h 168"/>
                <a:gd name="T2" fmla="*/ 0 w 169"/>
                <a:gd name="T3" fmla="*/ 109 h 168"/>
                <a:gd name="T4" fmla="*/ 109 w 169"/>
                <a:gd name="T5" fmla="*/ 0 h 168"/>
                <a:gd name="T6" fmla="*/ 168 w 169"/>
                <a:gd name="T7" fmla="*/ 58 h 168"/>
                <a:gd name="T8" fmla="*/ 59 w 169"/>
                <a:gd name="T9" fmla="*/ 167 h 168"/>
              </a:gdLst>
              <a:ahLst/>
              <a:cxnLst>
                <a:cxn ang="0">
                  <a:pos x="T0" y="T1"/>
                </a:cxn>
                <a:cxn ang="0">
                  <a:pos x="T2" y="T3"/>
                </a:cxn>
                <a:cxn ang="0">
                  <a:pos x="T4" y="T5"/>
                </a:cxn>
                <a:cxn ang="0">
                  <a:pos x="T6" y="T7"/>
                </a:cxn>
                <a:cxn ang="0">
                  <a:pos x="T8" y="T9"/>
                </a:cxn>
              </a:cxnLst>
              <a:rect l="0" t="0" r="r" b="b"/>
              <a:pathLst>
                <a:path w="169" h="168">
                  <a:moveTo>
                    <a:pt x="59" y="167"/>
                  </a:moveTo>
                  <a:lnTo>
                    <a:pt x="0" y="109"/>
                  </a:lnTo>
                  <a:lnTo>
                    <a:pt x="109" y="0"/>
                  </a:lnTo>
                  <a:lnTo>
                    <a:pt x="168" y="58"/>
                  </a:lnTo>
                  <a:lnTo>
                    <a:pt x="59" y="167"/>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30" name="Freeform 427"/>
            <p:cNvSpPr>
              <a:spLocks noChangeArrowheads="1"/>
            </p:cNvSpPr>
            <p:nvPr/>
          </p:nvSpPr>
          <p:spPr bwMode="auto">
            <a:xfrm>
              <a:off x="5688013" y="4283074"/>
              <a:ext cx="77787" cy="80963"/>
            </a:xfrm>
            <a:custGeom>
              <a:avLst/>
              <a:gdLst>
                <a:gd name="T0" fmla="*/ 175 w 218"/>
                <a:gd name="T1" fmla="*/ 226 h 227"/>
                <a:gd name="T2" fmla="*/ 16 w 218"/>
                <a:gd name="T3" fmla="*/ 151 h 227"/>
                <a:gd name="T4" fmla="*/ 0 w 218"/>
                <a:gd name="T5" fmla="*/ 134 h 227"/>
                <a:gd name="T6" fmla="*/ 83 w 218"/>
                <a:gd name="T7" fmla="*/ 142 h 227"/>
                <a:gd name="T8" fmla="*/ 75 w 218"/>
                <a:gd name="T9" fmla="*/ 75 h 227"/>
                <a:gd name="T10" fmla="*/ 142 w 218"/>
                <a:gd name="T11" fmla="*/ 84 h 227"/>
                <a:gd name="T12" fmla="*/ 142 w 218"/>
                <a:gd name="T13" fmla="*/ 0 h 227"/>
                <a:gd name="T14" fmla="*/ 158 w 218"/>
                <a:gd name="T15" fmla="*/ 17 h 227"/>
                <a:gd name="T16" fmla="*/ 217 w 218"/>
                <a:gd name="T17" fmla="*/ 176 h 227"/>
                <a:gd name="T18" fmla="*/ 175 w 218"/>
                <a:gd name="T19" fmla="*/ 22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27">
                  <a:moveTo>
                    <a:pt x="175" y="226"/>
                  </a:moveTo>
                  <a:lnTo>
                    <a:pt x="16" y="151"/>
                  </a:lnTo>
                  <a:lnTo>
                    <a:pt x="0" y="134"/>
                  </a:lnTo>
                  <a:lnTo>
                    <a:pt x="83" y="142"/>
                  </a:lnTo>
                  <a:lnTo>
                    <a:pt x="75" y="75"/>
                  </a:lnTo>
                  <a:lnTo>
                    <a:pt x="142" y="84"/>
                  </a:lnTo>
                  <a:lnTo>
                    <a:pt x="142" y="0"/>
                  </a:lnTo>
                  <a:lnTo>
                    <a:pt x="158" y="17"/>
                  </a:lnTo>
                  <a:lnTo>
                    <a:pt x="217" y="176"/>
                  </a:lnTo>
                  <a:lnTo>
                    <a:pt x="175" y="226"/>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31" name="Freeform 428"/>
            <p:cNvSpPr>
              <a:spLocks noChangeArrowheads="1"/>
            </p:cNvSpPr>
            <p:nvPr/>
          </p:nvSpPr>
          <p:spPr bwMode="auto">
            <a:xfrm>
              <a:off x="5749925" y="43656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grpSp>
      <p:sp>
        <p:nvSpPr>
          <p:cNvPr id="32" name="Freeform 107"/>
          <p:cNvSpPr>
            <a:spLocks noChangeArrowheads="1"/>
          </p:cNvSpPr>
          <p:nvPr/>
        </p:nvSpPr>
        <p:spPr bwMode="auto">
          <a:xfrm>
            <a:off x="12592502" y="5708773"/>
            <a:ext cx="1454385" cy="1750946"/>
          </a:xfrm>
          <a:custGeom>
            <a:avLst/>
            <a:gdLst>
              <a:gd name="T0" fmla="*/ 710 w 736"/>
              <a:gd name="T1" fmla="*/ 435 h 888"/>
              <a:gd name="T2" fmla="*/ 117 w 736"/>
              <a:gd name="T3" fmla="*/ 435 h 888"/>
              <a:gd name="T4" fmla="*/ 133 w 736"/>
              <a:gd name="T5" fmla="*/ 419 h 888"/>
              <a:gd name="T6" fmla="*/ 610 w 736"/>
              <a:gd name="T7" fmla="*/ 134 h 888"/>
              <a:gd name="T8" fmla="*/ 618 w 736"/>
              <a:gd name="T9" fmla="*/ 92 h 888"/>
              <a:gd name="T10" fmla="*/ 593 w 736"/>
              <a:gd name="T11" fmla="*/ 26 h 888"/>
              <a:gd name="T12" fmla="*/ 551 w 736"/>
              <a:gd name="T13" fmla="*/ 9 h 888"/>
              <a:gd name="T14" fmla="*/ 16 w 736"/>
              <a:gd name="T15" fmla="*/ 335 h 888"/>
              <a:gd name="T16" fmla="*/ 8 w 736"/>
              <a:gd name="T17" fmla="*/ 377 h 888"/>
              <a:gd name="T18" fmla="*/ 58 w 736"/>
              <a:gd name="T19" fmla="*/ 435 h 888"/>
              <a:gd name="T20" fmla="*/ 58 w 736"/>
              <a:gd name="T21" fmla="*/ 862 h 888"/>
              <a:gd name="T22" fmla="*/ 83 w 736"/>
              <a:gd name="T23" fmla="*/ 887 h 888"/>
              <a:gd name="T24" fmla="*/ 710 w 736"/>
              <a:gd name="T25" fmla="*/ 887 h 888"/>
              <a:gd name="T26" fmla="*/ 735 w 736"/>
              <a:gd name="T27" fmla="*/ 862 h 888"/>
              <a:gd name="T28" fmla="*/ 735 w 736"/>
              <a:gd name="T29" fmla="*/ 460 h 888"/>
              <a:gd name="T30" fmla="*/ 710 w 736"/>
              <a:gd name="T31" fmla="*/ 435 h 888"/>
              <a:gd name="T32" fmla="*/ 501 w 736"/>
              <a:gd name="T33" fmla="*/ 452 h 888"/>
              <a:gd name="T34" fmla="*/ 418 w 736"/>
              <a:gd name="T35" fmla="*/ 536 h 888"/>
              <a:gd name="T36" fmla="*/ 300 w 736"/>
              <a:gd name="T37" fmla="*/ 536 h 888"/>
              <a:gd name="T38" fmla="*/ 393 w 736"/>
              <a:gd name="T39" fmla="*/ 452 h 888"/>
              <a:gd name="T40" fmla="*/ 501 w 736"/>
              <a:gd name="T41" fmla="*/ 452 h 888"/>
              <a:gd name="T42" fmla="*/ 468 w 736"/>
              <a:gd name="T43" fmla="*/ 92 h 888"/>
              <a:gd name="T44" fmla="*/ 568 w 736"/>
              <a:gd name="T45" fmla="*/ 26 h 888"/>
              <a:gd name="T46" fmla="*/ 551 w 736"/>
              <a:gd name="T47" fmla="*/ 118 h 888"/>
              <a:gd name="T48" fmla="*/ 451 w 736"/>
              <a:gd name="T49" fmla="*/ 185 h 888"/>
              <a:gd name="T50" fmla="*/ 468 w 736"/>
              <a:gd name="T51" fmla="*/ 92 h 888"/>
              <a:gd name="T52" fmla="*/ 292 w 736"/>
              <a:gd name="T53" fmla="*/ 201 h 888"/>
              <a:gd name="T54" fmla="*/ 393 w 736"/>
              <a:gd name="T55" fmla="*/ 134 h 888"/>
              <a:gd name="T56" fmla="*/ 376 w 736"/>
              <a:gd name="T57" fmla="*/ 235 h 888"/>
              <a:gd name="T58" fmla="*/ 267 w 736"/>
              <a:gd name="T59" fmla="*/ 293 h 888"/>
              <a:gd name="T60" fmla="*/ 292 w 736"/>
              <a:gd name="T61" fmla="*/ 201 h 888"/>
              <a:gd name="T62" fmla="*/ 83 w 736"/>
              <a:gd name="T63" fmla="*/ 410 h 888"/>
              <a:gd name="T64" fmla="*/ 100 w 736"/>
              <a:gd name="T65" fmla="*/ 318 h 888"/>
              <a:gd name="T66" fmla="*/ 200 w 736"/>
              <a:gd name="T67" fmla="*/ 251 h 888"/>
              <a:gd name="T68" fmla="*/ 184 w 736"/>
              <a:gd name="T69" fmla="*/ 343 h 888"/>
              <a:gd name="T70" fmla="*/ 83 w 736"/>
              <a:gd name="T71" fmla="*/ 410 h 888"/>
              <a:gd name="T72" fmla="*/ 192 w 736"/>
              <a:gd name="T73" fmla="*/ 452 h 888"/>
              <a:gd name="T74" fmla="*/ 300 w 736"/>
              <a:gd name="T75" fmla="*/ 452 h 888"/>
              <a:gd name="T76" fmla="*/ 217 w 736"/>
              <a:gd name="T77" fmla="*/ 536 h 888"/>
              <a:gd name="T78" fmla="*/ 108 w 736"/>
              <a:gd name="T79" fmla="*/ 536 h 888"/>
              <a:gd name="T80" fmla="*/ 192 w 736"/>
              <a:gd name="T81" fmla="*/ 452 h 888"/>
              <a:gd name="T82" fmla="*/ 694 w 736"/>
              <a:gd name="T83" fmla="*/ 853 h 888"/>
              <a:gd name="T84" fmla="*/ 108 w 736"/>
              <a:gd name="T85" fmla="*/ 853 h 888"/>
              <a:gd name="T86" fmla="*/ 108 w 736"/>
              <a:gd name="T87" fmla="*/ 586 h 888"/>
              <a:gd name="T88" fmla="*/ 694 w 736"/>
              <a:gd name="T89" fmla="*/ 586 h 888"/>
              <a:gd name="T90" fmla="*/ 694 w 736"/>
              <a:gd name="T91" fmla="*/ 853 h 888"/>
              <a:gd name="T92" fmla="*/ 618 w 736"/>
              <a:gd name="T93" fmla="*/ 536 h 888"/>
              <a:gd name="T94" fmla="*/ 501 w 736"/>
              <a:gd name="T95" fmla="*/ 536 h 888"/>
              <a:gd name="T96" fmla="*/ 585 w 736"/>
              <a:gd name="T97" fmla="*/ 452 h 888"/>
              <a:gd name="T98" fmla="*/ 702 w 736"/>
              <a:gd name="T99" fmla="*/ 452 h 888"/>
              <a:gd name="T100" fmla="*/ 618 w 736"/>
              <a:gd name="T101" fmla="*/ 536 h 888"/>
              <a:gd name="T102" fmla="*/ 618 w 736"/>
              <a:gd name="T103" fmla="*/ 536 h 888"/>
              <a:gd name="T104" fmla="*/ 618 w 736"/>
              <a:gd name="T105" fmla="*/ 536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6" h="888">
                <a:moveTo>
                  <a:pt x="710" y="435"/>
                </a:moveTo>
                <a:cubicBezTo>
                  <a:pt x="117" y="435"/>
                  <a:pt x="117" y="435"/>
                  <a:pt x="117" y="435"/>
                </a:cubicBezTo>
                <a:cubicBezTo>
                  <a:pt x="133" y="419"/>
                  <a:pt x="133" y="419"/>
                  <a:pt x="133" y="419"/>
                </a:cubicBezTo>
                <a:cubicBezTo>
                  <a:pt x="284" y="335"/>
                  <a:pt x="610" y="134"/>
                  <a:pt x="610" y="134"/>
                </a:cubicBezTo>
                <a:cubicBezTo>
                  <a:pt x="627" y="126"/>
                  <a:pt x="627" y="109"/>
                  <a:pt x="618" y="92"/>
                </a:cubicBezTo>
                <a:cubicBezTo>
                  <a:pt x="593" y="26"/>
                  <a:pt x="593" y="26"/>
                  <a:pt x="593" y="26"/>
                </a:cubicBezTo>
                <a:cubicBezTo>
                  <a:pt x="585" y="9"/>
                  <a:pt x="568" y="0"/>
                  <a:pt x="551" y="9"/>
                </a:cubicBezTo>
                <a:cubicBezTo>
                  <a:pt x="16" y="335"/>
                  <a:pt x="16" y="335"/>
                  <a:pt x="16" y="335"/>
                </a:cubicBezTo>
                <a:cubicBezTo>
                  <a:pt x="8" y="343"/>
                  <a:pt x="0" y="360"/>
                  <a:pt x="8" y="377"/>
                </a:cubicBezTo>
                <a:cubicBezTo>
                  <a:pt x="58" y="435"/>
                  <a:pt x="58" y="435"/>
                  <a:pt x="58" y="435"/>
                </a:cubicBezTo>
                <a:cubicBezTo>
                  <a:pt x="58" y="862"/>
                  <a:pt x="58" y="862"/>
                  <a:pt x="58" y="862"/>
                </a:cubicBezTo>
                <a:cubicBezTo>
                  <a:pt x="58" y="878"/>
                  <a:pt x="75" y="887"/>
                  <a:pt x="83" y="887"/>
                </a:cubicBezTo>
                <a:cubicBezTo>
                  <a:pt x="710" y="887"/>
                  <a:pt x="710" y="887"/>
                  <a:pt x="710" y="887"/>
                </a:cubicBezTo>
                <a:cubicBezTo>
                  <a:pt x="727" y="887"/>
                  <a:pt x="735" y="878"/>
                  <a:pt x="735" y="862"/>
                </a:cubicBezTo>
                <a:cubicBezTo>
                  <a:pt x="735" y="460"/>
                  <a:pt x="735" y="460"/>
                  <a:pt x="735" y="460"/>
                </a:cubicBezTo>
                <a:cubicBezTo>
                  <a:pt x="735" y="443"/>
                  <a:pt x="727" y="435"/>
                  <a:pt x="710" y="435"/>
                </a:cubicBezTo>
                <a:close/>
                <a:moveTo>
                  <a:pt x="501" y="452"/>
                </a:moveTo>
                <a:cubicBezTo>
                  <a:pt x="418" y="536"/>
                  <a:pt x="418" y="536"/>
                  <a:pt x="418" y="536"/>
                </a:cubicBezTo>
                <a:cubicBezTo>
                  <a:pt x="300" y="536"/>
                  <a:pt x="300" y="536"/>
                  <a:pt x="300" y="536"/>
                </a:cubicBezTo>
                <a:cubicBezTo>
                  <a:pt x="393" y="452"/>
                  <a:pt x="393" y="452"/>
                  <a:pt x="393" y="452"/>
                </a:cubicBezTo>
                <a:lnTo>
                  <a:pt x="501" y="452"/>
                </a:lnTo>
                <a:close/>
                <a:moveTo>
                  <a:pt x="468" y="92"/>
                </a:moveTo>
                <a:cubicBezTo>
                  <a:pt x="568" y="26"/>
                  <a:pt x="568" y="26"/>
                  <a:pt x="568" y="26"/>
                </a:cubicBezTo>
                <a:cubicBezTo>
                  <a:pt x="551" y="118"/>
                  <a:pt x="551" y="118"/>
                  <a:pt x="551" y="118"/>
                </a:cubicBezTo>
                <a:cubicBezTo>
                  <a:pt x="451" y="185"/>
                  <a:pt x="451" y="185"/>
                  <a:pt x="451" y="185"/>
                </a:cubicBezTo>
                <a:lnTo>
                  <a:pt x="468" y="92"/>
                </a:lnTo>
                <a:close/>
                <a:moveTo>
                  <a:pt x="292" y="201"/>
                </a:moveTo>
                <a:cubicBezTo>
                  <a:pt x="393" y="134"/>
                  <a:pt x="393" y="134"/>
                  <a:pt x="393" y="134"/>
                </a:cubicBezTo>
                <a:cubicBezTo>
                  <a:pt x="376" y="235"/>
                  <a:pt x="376" y="235"/>
                  <a:pt x="376" y="235"/>
                </a:cubicBezTo>
                <a:cubicBezTo>
                  <a:pt x="267" y="293"/>
                  <a:pt x="267" y="293"/>
                  <a:pt x="267" y="293"/>
                </a:cubicBezTo>
                <a:lnTo>
                  <a:pt x="292" y="201"/>
                </a:lnTo>
                <a:close/>
                <a:moveTo>
                  <a:pt x="83" y="410"/>
                </a:moveTo>
                <a:cubicBezTo>
                  <a:pt x="100" y="318"/>
                  <a:pt x="100" y="318"/>
                  <a:pt x="100" y="318"/>
                </a:cubicBezTo>
                <a:cubicBezTo>
                  <a:pt x="200" y="251"/>
                  <a:pt x="200" y="251"/>
                  <a:pt x="200" y="251"/>
                </a:cubicBezTo>
                <a:cubicBezTo>
                  <a:pt x="184" y="343"/>
                  <a:pt x="184" y="343"/>
                  <a:pt x="184" y="343"/>
                </a:cubicBezTo>
                <a:lnTo>
                  <a:pt x="83" y="410"/>
                </a:lnTo>
                <a:close/>
                <a:moveTo>
                  <a:pt x="192" y="452"/>
                </a:moveTo>
                <a:cubicBezTo>
                  <a:pt x="300" y="452"/>
                  <a:pt x="300" y="452"/>
                  <a:pt x="300" y="452"/>
                </a:cubicBezTo>
                <a:cubicBezTo>
                  <a:pt x="217" y="536"/>
                  <a:pt x="217" y="536"/>
                  <a:pt x="217" y="536"/>
                </a:cubicBezTo>
                <a:cubicBezTo>
                  <a:pt x="108" y="536"/>
                  <a:pt x="108" y="536"/>
                  <a:pt x="108" y="536"/>
                </a:cubicBezTo>
                <a:lnTo>
                  <a:pt x="192" y="452"/>
                </a:lnTo>
                <a:close/>
                <a:moveTo>
                  <a:pt x="694" y="853"/>
                </a:moveTo>
                <a:cubicBezTo>
                  <a:pt x="108" y="853"/>
                  <a:pt x="108" y="853"/>
                  <a:pt x="108" y="853"/>
                </a:cubicBezTo>
                <a:cubicBezTo>
                  <a:pt x="108" y="586"/>
                  <a:pt x="108" y="586"/>
                  <a:pt x="108" y="586"/>
                </a:cubicBezTo>
                <a:cubicBezTo>
                  <a:pt x="694" y="586"/>
                  <a:pt x="694" y="586"/>
                  <a:pt x="694" y="586"/>
                </a:cubicBezTo>
                <a:lnTo>
                  <a:pt x="694" y="853"/>
                </a:lnTo>
                <a:close/>
                <a:moveTo>
                  <a:pt x="618" y="536"/>
                </a:moveTo>
                <a:cubicBezTo>
                  <a:pt x="501" y="536"/>
                  <a:pt x="501" y="536"/>
                  <a:pt x="501" y="536"/>
                </a:cubicBezTo>
                <a:cubicBezTo>
                  <a:pt x="585" y="452"/>
                  <a:pt x="585" y="452"/>
                  <a:pt x="585" y="452"/>
                </a:cubicBezTo>
                <a:cubicBezTo>
                  <a:pt x="702" y="452"/>
                  <a:pt x="702" y="452"/>
                  <a:pt x="702" y="452"/>
                </a:cubicBezTo>
                <a:lnTo>
                  <a:pt x="618" y="536"/>
                </a:lnTo>
                <a:close/>
                <a:moveTo>
                  <a:pt x="618" y="536"/>
                </a:moveTo>
                <a:lnTo>
                  <a:pt x="618" y="536"/>
                </a:lnTo>
                <a:close/>
              </a:path>
            </a:pathLst>
          </a:custGeom>
          <a:solidFill>
            <a:schemeClr val="bg1"/>
          </a:solidFill>
          <a:ln>
            <a:noFill/>
          </a:ln>
          <a:effectLst/>
          <a:extLst/>
        </p:spPr>
        <p:txBody>
          <a:bodyPr wrap="none" lIns="243785" tIns="121892" rIns="243785" bIns="121892" anchor="ctr"/>
          <a:lstStyle/>
          <a:p>
            <a:pPr>
              <a:defRPr/>
            </a:pPr>
            <a:endParaRPr lang="en-US" dirty="0"/>
          </a:p>
        </p:txBody>
      </p:sp>
      <p:sp>
        <p:nvSpPr>
          <p:cNvPr id="33" name="Freeform 214"/>
          <p:cNvSpPr>
            <a:spLocks noChangeArrowheads="1"/>
          </p:cNvSpPr>
          <p:nvPr/>
        </p:nvSpPr>
        <p:spPr bwMode="auto">
          <a:xfrm>
            <a:off x="10166729" y="8580826"/>
            <a:ext cx="1663817" cy="1322192"/>
          </a:xfrm>
          <a:custGeom>
            <a:avLst/>
            <a:gdLst>
              <a:gd name="T0" fmla="*/ 562 w 1115"/>
              <a:gd name="T1" fmla="*/ 333 h 886"/>
              <a:gd name="T2" fmla="*/ 395 w 1115"/>
              <a:gd name="T3" fmla="*/ 500 h 886"/>
              <a:gd name="T4" fmla="*/ 562 w 1115"/>
              <a:gd name="T5" fmla="*/ 667 h 886"/>
              <a:gd name="T6" fmla="*/ 729 w 1115"/>
              <a:gd name="T7" fmla="*/ 500 h 886"/>
              <a:gd name="T8" fmla="*/ 562 w 1115"/>
              <a:gd name="T9" fmla="*/ 333 h 886"/>
              <a:gd name="T10" fmla="*/ 1000 w 1115"/>
              <a:gd name="T11" fmla="*/ 167 h 886"/>
              <a:gd name="T12" fmla="*/ 875 w 1115"/>
              <a:gd name="T13" fmla="*/ 167 h 886"/>
              <a:gd name="T14" fmla="*/ 822 w 1115"/>
              <a:gd name="T15" fmla="*/ 135 h 886"/>
              <a:gd name="T16" fmla="*/ 791 w 1115"/>
              <a:gd name="T17" fmla="*/ 31 h 886"/>
              <a:gd name="T18" fmla="*/ 750 w 1115"/>
              <a:gd name="T19" fmla="*/ 0 h 886"/>
              <a:gd name="T20" fmla="*/ 375 w 1115"/>
              <a:gd name="T21" fmla="*/ 0 h 886"/>
              <a:gd name="T22" fmla="*/ 322 w 1115"/>
              <a:gd name="T23" fmla="*/ 31 h 886"/>
              <a:gd name="T24" fmla="*/ 291 w 1115"/>
              <a:gd name="T25" fmla="*/ 135 h 886"/>
              <a:gd name="T26" fmla="*/ 250 w 1115"/>
              <a:gd name="T27" fmla="*/ 167 h 886"/>
              <a:gd name="T28" fmla="*/ 114 w 1115"/>
              <a:gd name="T29" fmla="*/ 167 h 886"/>
              <a:gd name="T30" fmla="*/ 0 w 1115"/>
              <a:gd name="T31" fmla="*/ 281 h 886"/>
              <a:gd name="T32" fmla="*/ 0 w 1115"/>
              <a:gd name="T33" fmla="*/ 781 h 886"/>
              <a:gd name="T34" fmla="*/ 114 w 1115"/>
              <a:gd name="T35" fmla="*/ 885 h 886"/>
              <a:gd name="T36" fmla="*/ 1000 w 1115"/>
              <a:gd name="T37" fmla="*/ 885 h 886"/>
              <a:gd name="T38" fmla="*/ 1114 w 1115"/>
              <a:gd name="T39" fmla="*/ 781 h 886"/>
              <a:gd name="T40" fmla="*/ 1114 w 1115"/>
              <a:gd name="T41" fmla="*/ 281 h 886"/>
              <a:gd name="T42" fmla="*/ 1000 w 1115"/>
              <a:gd name="T43" fmla="*/ 167 h 886"/>
              <a:gd name="T44" fmla="*/ 562 w 1115"/>
              <a:gd name="T45" fmla="*/ 781 h 886"/>
              <a:gd name="T46" fmla="*/ 281 w 1115"/>
              <a:gd name="T47" fmla="*/ 500 h 886"/>
              <a:gd name="T48" fmla="*/ 562 w 1115"/>
              <a:gd name="T49" fmla="*/ 219 h 886"/>
              <a:gd name="T50" fmla="*/ 833 w 1115"/>
              <a:gd name="T51" fmla="*/ 500 h 886"/>
              <a:gd name="T52" fmla="*/ 562 w 1115"/>
              <a:gd name="T53" fmla="*/ 781 h 886"/>
              <a:gd name="T54" fmla="*/ 968 w 1115"/>
              <a:gd name="T55" fmla="*/ 354 h 886"/>
              <a:gd name="T56" fmla="*/ 927 w 1115"/>
              <a:gd name="T57" fmla="*/ 312 h 886"/>
              <a:gd name="T58" fmla="*/ 968 w 1115"/>
              <a:gd name="T59" fmla="*/ 281 h 886"/>
              <a:gd name="T60" fmla="*/ 1000 w 1115"/>
              <a:gd name="T61" fmla="*/ 312 h 886"/>
              <a:gd name="T62" fmla="*/ 968 w 1115"/>
              <a:gd name="T63" fmla="*/ 354 h 886"/>
              <a:gd name="T64" fmla="*/ 968 w 1115"/>
              <a:gd name="T65" fmla="*/ 354 h 886"/>
              <a:gd name="T66" fmla="*/ 968 w 1115"/>
              <a:gd name="T67" fmla="*/ 354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15" h="886">
                <a:moveTo>
                  <a:pt x="562" y="333"/>
                </a:moveTo>
                <a:cubicBezTo>
                  <a:pt x="468" y="333"/>
                  <a:pt x="395" y="406"/>
                  <a:pt x="395" y="500"/>
                </a:cubicBezTo>
                <a:cubicBezTo>
                  <a:pt x="395" y="594"/>
                  <a:pt x="468" y="667"/>
                  <a:pt x="562" y="667"/>
                </a:cubicBezTo>
                <a:cubicBezTo>
                  <a:pt x="645" y="667"/>
                  <a:pt x="729" y="594"/>
                  <a:pt x="729" y="500"/>
                </a:cubicBezTo>
                <a:cubicBezTo>
                  <a:pt x="729" y="406"/>
                  <a:pt x="645" y="333"/>
                  <a:pt x="562" y="333"/>
                </a:cubicBezTo>
                <a:close/>
                <a:moveTo>
                  <a:pt x="1000" y="167"/>
                </a:moveTo>
                <a:cubicBezTo>
                  <a:pt x="875" y="167"/>
                  <a:pt x="875" y="167"/>
                  <a:pt x="875" y="167"/>
                </a:cubicBezTo>
                <a:cubicBezTo>
                  <a:pt x="854" y="167"/>
                  <a:pt x="833" y="156"/>
                  <a:pt x="822" y="135"/>
                </a:cubicBezTo>
                <a:cubicBezTo>
                  <a:pt x="791" y="31"/>
                  <a:pt x="791" y="31"/>
                  <a:pt x="791" y="31"/>
                </a:cubicBezTo>
                <a:cubicBezTo>
                  <a:pt x="781" y="10"/>
                  <a:pt x="770" y="0"/>
                  <a:pt x="750" y="0"/>
                </a:cubicBezTo>
                <a:cubicBezTo>
                  <a:pt x="375" y="0"/>
                  <a:pt x="375" y="0"/>
                  <a:pt x="375" y="0"/>
                </a:cubicBezTo>
                <a:cubicBezTo>
                  <a:pt x="354" y="0"/>
                  <a:pt x="333" y="10"/>
                  <a:pt x="322" y="31"/>
                </a:cubicBezTo>
                <a:cubicBezTo>
                  <a:pt x="291" y="135"/>
                  <a:pt x="291" y="135"/>
                  <a:pt x="291" y="135"/>
                </a:cubicBezTo>
                <a:cubicBezTo>
                  <a:pt x="281" y="156"/>
                  <a:pt x="270" y="167"/>
                  <a:pt x="250" y="167"/>
                </a:cubicBezTo>
                <a:cubicBezTo>
                  <a:pt x="114" y="167"/>
                  <a:pt x="114" y="167"/>
                  <a:pt x="114" y="167"/>
                </a:cubicBezTo>
                <a:cubicBezTo>
                  <a:pt x="52" y="167"/>
                  <a:pt x="0" y="219"/>
                  <a:pt x="0" y="281"/>
                </a:cubicBezTo>
                <a:cubicBezTo>
                  <a:pt x="0" y="781"/>
                  <a:pt x="0" y="781"/>
                  <a:pt x="0" y="781"/>
                </a:cubicBezTo>
                <a:cubicBezTo>
                  <a:pt x="0" y="844"/>
                  <a:pt x="52" y="885"/>
                  <a:pt x="114" y="885"/>
                </a:cubicBezTo>
                <a:cubicBezTo>
                  <a:pt x="1000" y="885"/>
                  <a:pt x="1000" y="885"/>
                  <a:pt x="1000" y="885"/>
                </a:cubicBezTo>
                <a:cubicBezTo>
                  <a:pt x="1062" y="885"/>
                  <a:pt x="1114" y="844"/>
                  <a:pt x="1114" y="781"/>
                </a:cubicBezTo>
                <a:cubicBezTo>
                  <a:pt x="1114" y="281"/>
                  <a:pt x="1114" y="281"/>
                  <a:pt x="1114" y="281"/>
                </a:cubicBezTo>
                <a:cubicBezTo>
                  <a:pt x="1114" y="219"/>
                  <a:pt x="1062" y="167"/>
                  <a:pt x="1000" y="167"/>
                </a:cubicBezTo>
                <a:close/>
                <a:moveTo>
                  <a:pt x="562" y="781"/>
                </a:moveTo>
                <a:cubicBezTo>
                  <a:pt x="406" y="781"/>
                  <a:pt x="281" y="656"/>
                  <a:pt x="281" y="500"/>
                </a:cubicBezTo>
                <a:cubicBezTo>
                  <a:pt x="281" y="344"/>
                  <a:pt x="406" y="219"/>
                  <a:pt x="562" y="219"/>
                </a:cubicBezTo>
                <a:cubicBezTo>
                  <a:pt x="708" y="219"/>
                  <a:pt x="833" y="344"/>
                  <a:pt x="833" y="500"/>
                </a:cubicBezTo>
                <a:cubicBezTo>
                  <a:pt x="833" y="656"/>
                  <a:pt x="708" y="781"/>
                  <a:pt x="562" y="781"/>
                </a:cubicBezTo>
                <a:close/>
                <a:moveTo>
                  <a:pt x="968" y="354"/>
                </a:moveTo>
                <a:cubicBezTo>
                  <a:pt x="947" y="354"/>
                  <a:pt x="927" y="333"/>
                  <a:pt x="927" y="312"/>
                </a:cubicBezTo>
                <a:cubicBezTo>
                  <a:pt x="927" y="292"/>
                  <a:pt x="947" y="281"/>
                  <a:pt x="968" y="281"/>
                </a:cubicBezTo>
                <a:cubicBezTo>
                  <a:pt x="989" y="281"/>
                  <a:pt x="1000" y="292"/>
                  <a:pt x="1000" y="312"/>
                </a:cubicBezTo>
                <a:cubicBezTo>
                  <a:pt x="1000" y="333"/>
                  <a:pt x="989" y="354"/>
                  <a:pt x="968" y="354"/>
                </a:cubicBezTo>
                <a:close/>
                <a:moveTo>
                  <a:pt x="968" y="354"/>
                </a:moveTo>
                <a:lnTo>
                  <a:pt x="968" y="354"/>
                </a:lnTo>
                <a:close/>
              </a:path>
            </a:pathLst>
          </a:custGeom>
          <a:solidFill>
            <a:schemeClr val="bg1"/>
          </a:solidFill>
          <a:ln>
            <a:noFill/>
          </a:ln>
          <a:effectLst/>
          <a:extLst/>
        </p:spPr>
        <p:txBody>
          <a:bodyPr wrap="none" lIns="243785" tIns="121892" rIns="243785" bIns="121892" anchor="ctr"/>
          <a:lstStyle/>
          <a:p>
            <a:pPr>
              <a:defRPr/>
            </a:pPr>
            <a:endParaRPr lang="en-US" dirty="0"/>
          </a:p>
        </p:txBody>
      </p:sp>
      <p:grpSp>
        <p:nvGrpSpPr>
          <p:cNvPr id="45" name="Group 44"/>
          <p:cNvGrpSpPr/>
          <p:nvPr/>
        </p:nvGrpSpPr>
        <p:grpSpPr>
          <a:xfrm>
            <a:off x="6008975" y="483017"/>
            <a:ext cx="12359700" cy="2079087"/>
            <a:chOff x="5988388" y="483017"/>
            <a:chExt cx="12359700" cy="2079087"/>
          </a:xfrm>
        </p:grpSpPr>
        <p:sp>
          <p:nvSpPr>
            <p:cNvPr id="46" name="TextBox 45"/>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Our Solutions</a:t>
              </a:r>
            </a:p>
          </p:txBody>
        </p:sp>
        <p:sp>
          <p:nvSpPr>
            <p:cNvPr id="47" name="Rectangle 46"/>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48"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1083045558"/>
      </p:ext>
    </p:extLst>
  </p:cSld>
  <p:clrMapOvr>
    <a:masterClrMapping/>
  </p:clrMapOvr>
  <mc:AlternateContent xmlns:mc="http://schemas.openxmlformats.org/markup-compatibility/2006" xmlns:p14="http://schemas.microsoft.com/office/powerpoint/2010/main">
    <mc:Choice Requires="p14">
      <p:transition spd="slow" p14:dur="1500" advClick="0" advTm="3000">
        <p14:window dir="vert"/>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1000"/>
                                        <p:tgtEl>
                                          <p:spTgt spid="45"/>
                                        </p:tgtEl>
                                      </p:cBhvr>
                                    </p:animEffect>
                                    <p:anim calcmode="lin" valueType="num">
                                      <p:cBhvr>
                                        <p:cTn id="8" dur="1000" fill="hold"/>
                                        <p:tgtEl>
                                          <p:spTgt spid="45"/>
                                        </p:tgtEl>
                                        <p:attrNameLst>
                                          <p:attrName>ppt_x</p:attrName>
                                        </p:attrNameLst>
                                      </p:cBhvr>
                                      <p:tavLst>
                                        <p:tav tm="0">
                                          <p:val>
                                            <p:strVal val="#ppt_x"/>
                                          </p:val>
                                        </p:tav>
                                        <p:tav tm="100000">
                                          <p:val>
                                            <p:strVal val="#ppt_x"/>
                                          </p:val>
                                        </p:tav>
                                      </p:tavLst>
                                    </p:anim>
                                    <p:anim calcmode="lin" valueType="num">
                                      <p:cBhvr>
                                        <p:cTn id="9" dur="900" decel="100000" fill="hold"/>
                                        <p:tgtEl>
                                          <p:spTgt spid="45"/>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5"/>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500"/>
                                        <p:tgtEl>
                                          <p:spTgt spid="12"/>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par>
                          <p:cTn id="23" fill="hold">
                            <p:stCondLst>
                              <p:cond delay="2500"/>
                            </p:stCondLst>
                            <p:childTnLst>
                              <p:par>
                                <p:cTn id="24" presetID="53" presetClass="entr" presetSubtype="16" fill="hold" nodeType="after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par>
                          <p:cTn id="33" fill="hold">
                            <p:stCondLst>
                              <p:cond delay="3500"/>
                            </p:stCondLst>
                            <p:childTnLst>
                              <p:par>
                                <p:cTn id="34" presetID="10" presetClass="entr" presetSubtype="0" fill="hold" grpId="0" nodeType="after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childTnLst>
                          </p:cTn>
                        </p:par>
                        <p:par>
                          <p:cTn id="37" fill="hold">
                            <p:stCondLst>
                              <p:cond delay="4000"/>
                            </p:stCondLst>
                            <p:childTnLst>
                              <p:par>
                                <p:cTn id="38" presetID="53" presetClass="entr" presetSubtype="16" fill="hold" grpId="0" nodeType="afterEffect">
                                  <p:stCondLst>
                                    <p:cond delay="0"/>
                                  </p:stCondLst>
                                  <p:childTnLst>
                                    <p:set>
                                      <p:cBhvr>
                                        <p:cTn id="39" dur="1" fill="hold">
                                          <p:stCondLst>
                                            <p:cond delay="0"/>
                                          </p:stCondLst>
                                        </p:cTn>
                                        <p:tgtEl>
                                          <p:spTgt spid="32"/>
                                        </p:tgtEl>
                                        <p:attrNameLst>
                                          <p:attrName>style.visibility</p:attrName>
                                        </p:attrNameLst>
                                      </p:cBhvr>
                                      <p:to>
                                        <p:strVal val="visible"/>
                                      </p:to>
                                    </p:set>
                                    <p:anim calcmode="lin" valueType="num">
                                      <p:cBhvr>
                                        <p:cTn id="40" dur="500" fill="hold"/>
                                        <p:tgtEl>
                                          <p:spTgt spid="32"/>
                                        </p:tgtEl>
                                        <p:attrNameLst>
                                          <p:attrName>ppt_w</p:attrName>
                                        </p:attrNameLst>
                                      </p:cBhvr>
                                      <p:tavLst>
                                        <p:tav tm="0">
                                          <p:val>
                                            <p:fltVal val="0"/>
                                          </p:val>
                                        </p:tav>
                                        <p:tav tm="100000">
                                          <p:val>
                                            <p:strVal val="#ppt_w"/>
                                          </p:val>
                                        </p:tav>
                                      </p:tavLst>
                                    </p:anim>
                                    <p:anim calcmode="lin" valueType="num">
                                      <p:cBhvr>
                                        <p:cTn id="41" dur="500" fill="hold"/>
                                        <p:tgtEl>
                                          <p:spTgt spid="32"/>
                                        </p:tgtEl>
                                        <p:attrNameLst>
                                          <p:attrName>ppt_h</p:attrName>
                                        </p:attrNameLst>
                                      </p:cBhvr>
                                      <p:tavLst>
                                        <p:tav tm="0">
                                          <p:val>
                                            <p:fltVal val="0"/>
                                          </p:val>
                                        </p:tav>
                                        <p:tav tm="100000">
                                          <p:val>
                                            <p:strVal val="#ppt_h"/>
                                          </p:val>
                                        </p:tav>
                                      </p:tavLst>
                                    </p:anim>
                                    <p:animEffect transition="in" filter="fade">
                                      <p:cBhvr>
                                        <p:cTn id="42" dur="500"/>
                                        <p:tgtEl>
                                          <p:spTgt spid="32"/>
                                        </p:tgtEl>
                                      </p:cBhvr>
                                    </p:animEffect>
                                  </p:childTnLst>
                                </p:cTn>
                              </p:par>
                            </p:childTnLst>
                          </p:cTn>
                        </p:par>
                        <p:par>
                          <p:cTn id="43" fill="hold">
                            <p:stCondLst>
                              <p:cond delay="4500"/>
                            </p:stCondLst>
                            <p:childTnLst>
                              <p:par>
                                <p:cTn id="44" presetID="10" presetClass="entr" presetSubtype="0" fill="hold" grpId="0" nodeType="afterEffect">
                                  <p:stCondLst>
                                    <p:cond delay="0"/>
                                  </p:stCondLst>
                                  <p:childTnLst>
                                    <p:set>
                                      <p:cBhvr>
                                        <p:cTn id="45" dur="1" fill="hold">
                                          <p:stCondLst>
                                            <p:cond delay="0"/>
                                          </p:stCondLst>
                                        </p:cTn>
                                        <p:tgtEl>
                                          <p:spTgt spid="9"/>
                                        </p:tgtEl>
                                        <p:attrNameLst>
                                          <p:attrName>style.visibility</p:attrName>
                                        </p:attrNameLst>
                                      </p:cBhvr>
                                      <p:to>
                                        <p:strVal val="visible"/>
                                      </p:to>
                                    </p:set>
                                    <p:animEffect transition="in" filter="fade">
                                      <p:cBhvr>
                                        <p:cTn id="46" dur="500"/>
                                        <p:tgtEl>
                                          <p:spTgt spid="9"/>
                                        </p:tgtEl>
                                      </p:cBhvr>
                                    </p:animEffect>
                                  </p:childTnLst>
                                </p:cTn>
                              </p:par>
                            </p:childTnLst>
                          </p:cTn>
                        </p:par>
                        <p:par>
                          <p:cTn id="47" fill="hold">
                            <p:stCondLst>
                              <p:cond delay="5000"/>
                            </p:stCondLst>
                            <p:childTnLst>
                              <p:par>
                                <p:cTn id="48" presetID="10" presetClass="entr" presetSubtype="0" fill="hold" grpId="0" nodeType="after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500"/>
                                        <p:tgtEl>
                                          <p:spTgt spid="14"/>
                                        </p:tgtEl>
                                      </p:cBhvr>
                                    </p:animEffect>
                                  </p:childTnLst>
                                </p:cTn>
                              </p:par>
                            </p:childTnLst>
                          </p:cTn>
                        </p:par>
                        <p:par>
                          <p:cTn id="51" fill="hold">
                            <p:stCondLst>
                              <p:cond delay="5500"/>
                            </p:stCondLst>
                            <p:childTnLst>
                              <p:par>
                                <p:cTn id="52" presetID="53" presetClass="entr" presetSubtype="16" fill="hold" grpId="0" nodeType="afterEffect">
                                  <p:stCondLst>
                                    <p:cond delay="0"/>
                                  </p:stCondLst>
                                  <p:childTnLst>
                                    <p:set>
                                      <p:cBhvr>
                                        <p:cTn id="53" dur="1" fill="hold">
                                          <p:stCondLst>
                                            <p:cond delay="0"/>
                                          </p:stCondLst>
                                        </p:cTn>
                                        <p:tgtEl>
                                          <p:spTgt spid="33"/>
                                        </p:tgtEl>
                                        <p:attrNameLst>
                                          <p:attrName>style.visibility</p:attrName>
                                        </p:attrNameLst>
                                      </p:cBhvr>
                                      <p:to>
                                        <p:strVal val="visible"/>
                                      </p:to>
                                    </p:set>
                                    <p:anim calcmode="lin" valueType="num">
                                      <p:cBhvr>
                                        <p:cTn id="54" dur="500" fill="hold"/>
                                        <p:tgtEl>
                                          <p:spTgt spid="33"/>
                                        </p:tgtEl>
                                        <p:attrNameLst>
                                          <p:attrName>ppt_w</p:attrName>
                                        </p:attrNameLst>
                                      </p:cBhvr>
                                      <p:tavLst>
                                        <p:tav tm="0">
                                          <p:val>
                                            <p:fltVal val="0"/>
                                          </p:val>
                                        </p:tav>
                                        <p:tav tm="100000">
                                          <p:val>
                                            <p:strVal val="#ppt_w"/>
                                          </p:val>
                                        </p:tav>
                                      </p:tavLst>
                                    </p:anim>
                                    <p:anim calcmode="lin" valueType="num">
                                      <p:cBhvr>
                                        <p:cTn id="55" dur="500" fill="hold"/>
                                        <p:tgtEl>
                                          <p:spTgt spid="33"/>
                                        </p:tgtEl>
                                        <p:attrNameLst>
                                          <p:attrName>ppt_h</p:attrName>
                                        </p:attrNameLst>
                                      </p:cBhvr>
                                      <p:tavLst>
                                        <p:tav tm="0">
                                          <p:val>
                                            <p:fltVal val="0"/>
                                          </p:val>
                                        </p:tav>
                                        <p:tav tm="100000">
                                          <p:val>
                                            <p:strVal val="#ppt_h"/>
                                          </p:val>
                                        </p:tav>
                                      </p:tavLst>
                                    </p:anim>
                                    <p:animEffect transition="in" filter="fade">
                                      <p:cBhvr>
                                        <p:cTn id="56" dur="500"/>
                                        <p:tgtEl>
                                          <p:spTgt spid="33"/>
                                        </p:tgtEl>
                                      </p:cBhvr>
                                    </p:animEffect>
                                  </p:childTnLst>
                                </p:cTn>
                              </p:par>
                            </p:childTnLst>
                          </p:cTn>
                        </p:par>
                        <p:par>
                          <p:cTn id="57" fill="hold">
                            <p:stCondLst>
                              <p:cond delay="6000"/>
                            </p:stCondLst>
                            <p:childTnLst>
                              <p:par>
                                <p:cTn id="58" presetID="10" presetClass="entr" presetSubtype="0" fill="hold" grpId="0" nodeType="afterEffect">
                                  <p:stCondLst>
                                    <p:cond delay="0"/>
                                  </p:stCondLst>
                                  <p:childTnLst>
                                    <p:set>
                                      <p:cBhvr>
                                        <p:cTn id="59" dur="1" fill="hold">
                                          <p:stCondLst>
                                            <p:cond delay="0"/>
                                          </p:stCondLst>
                                        </p:cTn>
                                        <p:tgtEl>
                                          <p:spTgt spid="10"/>
                                        </p:tgtEl>
                                        <p:attrNameLst>
                                          <p:attrName>style.visibility</p:attrName>
                                        </p:attrNameLst>
                                      </p:cBhvr>
                                      <p:to>
                                        <p:strVal val="visible"/>
                                      </p:to>
                                    </p:set>
                                    <p:animEffect transition="in" filter="fade">
                                      <p:cBhvr>
                                        <p:cTn id="60" dur="500"/>
                                        <p:tgtEl>
                                          <p:spTgt spid="10"/>
                                        </p:tgtEl>
                                      </p:cBhvr>
                                    </p:animEffect>
                                  </p:childTnLst>
                                </p:cTn>
                              </p:par>
                            </p:childTnLst>
                          </p:cTn>
                        </p:par>
                        <p:par>
                          <p:cTn id="61" fill="hold">
                            <p:stCondLst>
                              <p:cond delay="6500"/>
                            </p:stCondLst>
                            <p:childTnLst>
                              <p:par>
                                <p:cTn id="62" presetID="10" presetClass="entr" presetSubtype="0" fill="hold" grpId="0" nodeType="afterEffect">
                                  <p:stCondLst>
                                    <p:cond delay="0"/>
                                  </p:stCondLst>
                                  <p:childTnLst>
                                    <p:set>
                                      <p:cBhvr>
                                        <p:cTn id="63" dur="1" fill="hold">
                                          <p:stCondLst>
                                            <p:cond delay="0"/>
                                          </p:stCondLst>
                                        </p:cTn>
                                        <p:tgtEl>
                                          <p:spTgt spid="16"/>
                                        </p:tgtEl>
                                        <p:attrNameLst>
                                          <p:attrName>style.visibility</p:attrName>
                                        </p:attrNameLst>
                                      </p:cBhvr>
                                      <p:to>
                                        <p:strVal val="visible"/>
                                      </p:to>
                                    </p:set>
                                    <p:animEffect transition="in" filter="fade">
                                      <p:cBhvr>
                                        <p:cTn id="64" dur="500"/>
                                        <p:tgtEl>
                                          <p:spTgt spid="16"/>
                                        </p:tgtEl>
                                      </p:cBhvr>
                                    </p:animEffect>
                                  </p:childTnLst>
                                </p:cTn>
                              </p:par>
                            </p:childTnLst>
                          </p:cTn>
                        </p:par>
                        <p:par>
                          <p:cTn id="65" fill="hold">
                            <p:stCondLst>
                              <p:cond delay="7000"/>
                            </p:stCondLst>
                            <p:childTnLst>
                              <p:par>
                                <p:cTn id="66" presetID="53" presetClass="entr" presetSubtype="16" fill="hold" nodeType="afterEffect">
                                  <p:stCondLst>
                                    <p:cond delay="0"/>
                                  </p:stCondLst>
                                  <p:childTnLst>
                                    <p:set>
                                      <p:cBhvr>
                                        <p:cTn id="67" dur="1" fill="hold">
                                          <p:stCondLst>
                                            <p:cond delay="0"/>
                                          </p:stCondLst>
                                        </p:cTn>
                                        <p:tgtEl>
                                          <p:spTgt spid="20"/>
                                        </p:tgtEl>
                                        <p:attrNameLst>
                                          <p:attrName>style.visibility</p:attrName>
                                        </p:attrNameLst>
                                      </p:cBhvr>
                                      <p:to>
                                        <p:strVal val="visible"/>
                                      </p:to>
                                    </p:set>
                                    <p:anim calcmode="lin" valueType="num">
                                      <p:cBhvr>
                                        <p:cTn id="68" dur="500" fill="hold"/>
                                        <p:tgtEl>
                                          <p:spTgt spid="20"/>
                                        </p:tgtEl>
                                        <p:attrNameLst>
                                          <p:attrName>ppt_w</p:attrName>
                                        </p:attrNameLst>
                                      </p:cBhvr>
                                      <p:tavLst>
                                        <p:tav tm="0">
                                          <p:val>
                                            <p:fltVal val="0"/>
                                          </p:val>
                                        </p:tav>
                                        <p:tav tm="100000">
                                          <p:val>
                                            <p:strVal val="#ppt_w"/>
                                          </p:val>
                                        </p:tav>
                                      </p:tavLst>
                                    </p:anim>
                                    <p:anim calcmode="lin" valueType="num">
                                      <p:cBhvr>
                                        <p:cTn id="69" dur="500" fill="hold"/>
                                        <p:tgtEl>
                                          <p:spTgt spid="20"/>
                                        </p:tgtEl>
                                        <p:attrNameLst>
                                          <p:attrName>ppt_h</p:attrName>
                                        </p:attrNameLst>
                                      </p:cBhvr>
                                      <p:tavLst>
                                        <p:tav tm="0">
                                          <p:val>
                                            <p:fltVal val="0"/>
                                          </p:val>
                                        </p:tav>
                                        <p:tav tm="100000">
                                          <p:val>
                                            <p:strVal val="#ppt_h"/>
                                          </p:val>
                                        </p:tav>
                                      </p:tavLst>
                                    </p:anim>
                                    <p:animEffect transition="in" filter="fade">
                                      <p:cBhvr>
                                        <p:cTn id="70" dur="500"/>
                                        <p:tgtEl>
                                          <p:spTgt spid="20"/>
                                        </p:tgtEl>
                                      </p:cBhvr>
                                    </p:animEffect>
                                  </p:childTnLst>
                                </p:cTn>
                              </p:par>
                            </p:childTnLst>
                          </p:cTn>
                        </p:par>
                        <p:par>
                          <p:cTn id="71" fill="hold">
                            <p:stCondLst>
                              <p:cond delay="7500"/>
                            </p:stCondLst>
                            <p:childTnLst>
                              <p:par>
                                <p:cTn id="72" presetID="37" presetClass="entr" presetSubtype="0" fill="hold" grpId="0" nodeType="afterEffect">
                                  <p:stCondLst>
                                    <p:cond delay="0"/>
                                  </p:stCondLst>
                                  <p:childTnLst>
                                    <p:set>
                                      <p:cBhvr>
                                        <p:cTn id="73" dur="1" fill="hold">
                                          <p:stCondLst>
                                            <p:cond delay="0"/>
                                          </p:stCondLst>
                                        </p:cTn>
                                        <p:tgtEl>
                                          <p:spTgt spid="11"/>
                                        </p:tgtEl>
                                        <p:attrNameLst>
                                          <p:attrName>style.visibility</p:attrName>
                                        </p:attrNameLst>
                                      </p:cBhvr>
                                      <p:to>
                                        <p:strVal val="visible"/>
                                      </p:to>
                                    </p:set>
                                    <p:animEffect transition="in" filter="fade">
                                      <p:cBhvr>
                                        <p:cTn id="74" dur="1000"/>
                                        <p:tgtEl>
                                          <p:spTgt spid="11"/>
                                        </p:tgtEl>
                                      </p:cBhvr>
                                    </p:animEffect>
                                    <p:anim calcmode="lin" valueType="num">
                                      <p:cBhvr>
                                        <p:cTn id="75" dur="1000" fill="hold"/>
                                        <p:tgtEl>
                                          <p:spTgt spid="11"/>
                                        </p:tgtEl>
                                        <p:attrNameLst>
                                          <p:attrName>ppt_x</p:attrName>
                                        </p:attrNameLst>
                                      </p:cBhvr>
                                      <p:tavLst>
                                        <p:tav tm="0">
                                          <p:val>
                                            <p:strVal val="#ppt_x"/>
                                          </p:val>
                                        </p:tav>
                                        <p:tav tm="100000">
                                          <p:val>
                                            <p:strVal val="#ppt_x"/>
                                          </p:val>
                                        </p:tav>
                                      </p:tavLst>
                                    </p:anim>
                                    <p:anim calcmode="lin" valueType="num">
                                      <p:cBhvr>
                                        <p:cTn id="76" dur="900" decel="100000" fill="hold"/>
                                        <p:tgtEl>
                                          <p:spTgt spid="11"/>
                                        </p:tgtEl>
                                        <p:attrNameLst>
                                          <p:attrName>ppt_y</p:attrName>
                                        </p:attrNameLst>
                                      </p:cBhvr>
                                      <p:tavLst>
                                        <p:tav tm="0">
                                          <p:val>
                                            <p:strVal val="#ppt_y+1"/>
                                          </p:val>
                                        </p:tav>
                                        <p:tav tm="100000">
                                          <p:val>
                                            <p:strVal val="#ppt_y-.03"/>
                                          </p:val>
                                        </p:tav>
                                      </p:tavLst>
                                    </p:anim>
                                    <p:anim calcmode="lin" valueType="num">
                                      <p:cBhvr>
                                        <p:cTn id="77"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p:bldP spid="13" grpId="0"/>
      <p:bldP spid="14" grpId="0"/>
      <p:bldP spid="15" grpId="0"/>
      <p:bldP spid="16" grpId="0"/>
      <p:bldP spid="32" grpId="0" animBg="1"/>
      <p:bldP spid="3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Shape 4096"/>
          <p:cNvSpPr/>
          <p:nvPr/>
        </p:nvSpPr>
        <p:spPr>
          <a:xfrm>
            <a:off x="8268046" y="4107523"/>
            <a:ext cx="3382117" cy="3458362"/>
          </a:xfrm>
          <a:custGeom>
            <a:avLst/>
            <a:gdLst/>
            <a:ahLst/>
            <a:cxnLst>
              <a:cxn ang="0">
                <a:pos x="wd2" y="hd2"/>
              </a:cxn>
              <a:cxn ang="5400000">
                <a:pos x="wd2" y="hd2"/>
              </a:cxn>
              <a:cxn ang="10800000">
                <a:pos x="wd2" y="hd2"/>
              </a:cxn>
              <a:cxn ang="16200000">
                <a:pos x="wd2" y="hd2"/>
              </a:cxn>
            </a:cxnLst>
            <a:rect l="0" t="0" r="r" b="b"/>
            <a:pathLst>
              <a:path w="21600" h="21600" extrusionOk="0">
                <a:moveTo>
                  <a:pt x="1735" y="3821"/>
                </a:moveTo>
                <a:lnTo>
                  <a:pt x="4745" y="3821"/>
                </a:lnTo>
                <a:cubicBezTo>
                  <a:pt x="4832" y="6659"/>
                  <a:pt x="5371" y="8569"/>
                  <a:pt x="6052" y="9978"/>
                </a:cubicBezTo>
                <a:cubicBezTo>
                  <a:pt x="3968" y="8590"/>
                  <a:pt x="2022" y="6988"/>
                  <a:pt x="1735" y="3821"/>
                </a:cubicBezTo>
                <a:close/>
                <a:moveTo>
                  <a:pt x="10800" y="1439"/>
                </a:moveTo>
                <a:cubicBezTo>
                  <a:pt x="14079" y="1438"/>
                  <a:pt x="15359" y="2749"/>
                  <a:pt x="15358" y="3236"/>
                </a:cubicBezTo>
                <a:cubicBezTo>
                  <a:pt x="15358" y="3725"/>
                  <a:pt x="14080" y="5035"/>
                  <a:pt x="10800" y="5038"/>
                </a:cubicBezTo>
                <a:cubicBezTo>
                  <a:pt x="7521" y="5035"/>
                  <a:pt x="6242" y="3725"/>
                  <a:pt x="6242" y="3236"/>
                </a:cubicBezTo>
                <a:cubicBezTo>
                  <a:pt x="6241" y="2749"/>
                  <a:pt x="7521" y="1438"/>
                  <a:pt x="10800" y="1439"/>
                </a:cubicBezTo>
                <a:close/>
                <a:moveTo>
                  <a:pt x="15548" y="9978"/>
                </a:moveTo>
                <a:cubicBezTo>
                  <a:pt x="16230" y="8569"/>
                  <a:pt x="16768" y="6659"/>
                  <a:pt x="16855" y="3821"/>
                </a:cubicBezTo>
                <a:lnTo>
                  <a:pt x="19866" y="3821"/>
                </a:lnTo>
                <a:cubicBezTo>
                  <a:pt x="19580" y="6988"/>
                  <a:pt x="17632" y="8590"/>
                  <a:pt x="15548" y="9978"/>
                </a:cubicBezTo>
                <a:close/>
                <a:moveTo>
                  <a:pt x="12216" y="15911"/>
                </a:moveTo>
                <a:cubicBezTo>
                  <a:pt x="12216" y="14207"/>
                  <a:pt x="13537" y="13266"/>
                  <a:pt x="15690" y="11871"/>
                </a:cubicBezTo>
                <a:cubicBezTo>
                  <a:pt x="18323" y="10163"/>
                  <a:pt x="21600" y="8040"/>
                  <a:pt x="21600" y="2998"/>
                </a:cubicBezTo>
                <a:cubicBezTo>
                  <a:pt x="21600" y="2544"/>
                  <a:pt x="21220" y="2177"/>
                  <a:pt x="20750" y="2177"/>
                </a:cubicBezTo>
                <a:lnTo>
                  <a:pt x="16635" y="2177"/>
                </a:lnTo>
                <a:cubicBezTo>
                  <a:pt x="16053" y="1125"/>
                  <a:pt x="14320" y="0"/>
                  <a:pt x="10800" y="0"/>
                </a:cubicBezTo>
                <a:cubicBezTo>
                  <a:pt x="7281" y="0"/>
                  <a:pt x="5547" y="1125"/>
                  <a:pt x="4966" y="2177"/>
                </a:cubicBezTo>
                <a:lnTo>
                  <a:pt x="850" y="2177"/>
                </a:lnTo>
                <a:cubicBezTo>
                  <a:pt x="380" y="2177"/>
                  <a:pt x="0" y="2544"/>
                  <a:pt x="0" y="2998"/>
                </a:cubicBezTo>
                <a:cubicBezTo>
                  <a:pt x="0" y="8040"/>
                  <a:pt x="3277" y="10163"/>
                  <a:pt x="5912" y="11871"/>
                </a:cubicBezTo>
                <a:cubicBezTo>
                  <a:pt x="8065" y="13266"/>
                  <a:pt x="9384" y="14207"/>
                  <a:pt x="9384" y="15911"/>
                </a:cubicBezTo>
                <a:lnTo>
                  <a:pt x="9384" y="17450"/>
                </a:lnTo>
                <a:cubicBezTo>
                  <a:pt x="7122" y="17696"/>
                  <a:pt x="5461" y="18514"/>
                  <a:pt x="5461" y="19487"/>
                </a:cubicBezTo>
                <a:cubicBezTo>
                  <a:pt x="5461" y="20654"/>
                  <a:pt x="7851" y="21600"/>
                  <a:pt x="10800" y="21600"/>
                </a:cubicBezTo>
                <a:cubicBezTo>
                  <a:pt x="13749" y="21600"/>
                  <a:pt x="16139" y="20654"/>
                  <a:pt x="16139" y="19487"/>
                </a:cubicBezTo>
                <a:cubicBezTo>
                  <a:pt x="16139" y="18514"/>
                  <a:pt x="14478" y="17696"/>
                  <a:pt x="12216" y="17450"/>
                </a:cubicBezTo>
                <a:cubicBezTo>
                  <a:pt x="12216" y="17450"/>
                  <a:pt x="12216" y="15911"/>
                  <a:pt x="12216" y="15911"/>
                </a:cubicBezTo>
                <a:close/>
              </a:path>
            </a:pathLst>
          </a:custGeom>
          <a:solidFill>
            <a:schemeClr val="accent2"/>
          </a:solidFill>
          <a:ln w="12700">
            <a:miter lim="400000"/>
          </a:ln>
        </p:spPr>
        <p:txBody>
          <a:bodyPr lIns="76185" tIns="76185" rIns="76185" bIns="76185" anchor="ctr"/>
          <a:lstStyle/>
          <a:p>
            <a:pPr lvl="0">
              <a:defRPr sz="3200">
                <a:solidFill>
                  <a:srgbClr val="FFFFFF"/>
                </a:solidFill>
                <a:latin typeface="Helvetica Light"/>
                <a:ea typeface="Helvetica Light"/>
                <a:cs typeface="Helvetica Light"/>
                <a:sym typeface="Helvetica Light"/>
              </a:defRPr>
            </a:pPr>
            <a:endParaRPr/>
          </a:p>
        </p:txBody>
      </p:sp>
      <p:sp>
        <p:nvSpPr>
          <p:cNvPr id="22" name="Shape 4113"/>
          <p:cNvSpPr/>
          <p:nvPr/>
        </p:nvSpPr>
        <p:spPr>
          <a:xfrm>
            <a:off x="3708085" y="4107523"/>
            <a:ext cx="3382117" cy="3458362"/>
          </a:xfrm>
          <a:custGeom>
            <a:avLst/>
            <a:gdLst/>
            <a:ahLst/>
            <a:cxnLst>
              <a:cxn ang="0">
                <a:pos x="wd2" y="hd2"/>
              </a:cxn>
              <a:cxn ang="5400000">
                <a:pos x="wd2" y="hd2"/>
              </a:cxn>
              <a:cxn ang="10800000">
                <a:pos x="wd2" y="hd2"/>
              </a:cxn>
              <a:cxn ang="16200000">
                <a:pos x="wd2" y="hd2"/>
              </a:cxn>
            </a:cxnLst>
            <a:rect l="0" t="0" r="r" b="b"/>
            <a:pathLst>
              <a:path w="21600" h="21600" extrusionOk="0">
                <a:moveTo>
                  <a:pt x="1735" y="3821"/>
                </a:moveTo>
                <a:lnTo>
                  <a:pt x="4745" y="3821"/>
                </a:lnTo>
                <a:cubicBezTo>
                  <a:pt x="4832" y="6659"/>
                  <a:pt x="5371" y="8569"/>
                  <a:pt x="6052" y="9978"/>
                </a:cubicBezTo>
                <a:cubicBezTo>
                  <a:pt x="3968" y="8590"/>
                  <a:pt x="2022" y="6988"/>
                  <a:pt x="1735" y="3821"/>
                </a:cubicBezTo>
                <a:close/>
                <a:moveTo>
                  <a:pt x="10800" y="1439"/>
                </a:moveTo>
                <a:cubicBezTo>
                  <a:pt x="14079" y="1438"/>
                  <a:pt x="15359" y="2749"/>
                  <a:pt x="15358" y="3236"/>
                </a:cubicBezTo>
                <a:cubicBezTo>
                  <a:pt x="15358" y="3725"/>
                  <a:pt x="14080" y="5035"/>
                  <a:pt x="10800" y="5038"/>
                </a:cubicBezTo>
                <a:cubicBezTo>
                  <a:pt x="7521" y="5035"/>
                  <a:pt x="6242" y="3725"/>
                  <a:pt x="6242" y="3236"/>
                </a:cubicBezTo>
                <a:cubicBezTo>
                  <a:pt x="6241" y="2749"/>
                  <a:pt x="7521" y="1438"/>
                  <a:pt x="10800" y="1439"/>
                </a:cubicBezTo>
                <a:close/>
                <a:moveTo>
                  <a:pt x="15548" y="9978"/>
                </a:moveTo>
                <a:cubicBezTo>
                  <a:pt x="16230" y="8569"/>
                  <a:pt x="16768" y="6659"/>
                  <a:pt x="16855" y="3821"/>
                </a:cubicBezTo>
                <a:lnTo>
                  <a:pt x="19866" y="3821"/>
                </a:lnTo>
                <a:cubicBezTo>
                  <a:pt x="19580" y="6988"/>
                  <a:pt x="17632" y="8590"/>
                  <a:pt x="15548" y="9978"/>
                </a:cubicBezTo>
                <a:close/>
                <a:moveTo>
                  <a:pt x="12216" y="15911"/>
                </a:moveTo>
                <a:cubicBezTo>
                  <a:pt x="12216" y="14207"/>
                  <a:pt x="13537" y="13266"/>
                  <a:pt x="15690" y="11871"/>
                </a:cubicBezTo>
                <a:cubicBezTo>
                  <a:pt x="18323" y="10163"/>
                  <a:pt x="21600" y="8040"/>
                  <a:pt x="21600" y="2998"/>
                </a:cubicBezTo>
                <a:cubicBezTo>
                  <a:pt x="21600" y="2544"/>
                  <a:pt x="21220" y="2177"/>
                  <a:pt x="20750" y="2177"/>
                </a:cubicBezTo>
                <a:lnTo>
                  <a:pt x="16635" y="2177"/>
                </a:lnTo>
                <a:cubicBezTo>
                  <a:pt x="16053" y="1125"/>
                  <a:pt x="14320" y="0"/>
                  <a:pt x="10800" y="0"/>
                </a:cubicBezTo>
                <a:cubicBezTo>
                  <a:pt x="7281" y="0"/>
                  <a:pt x="5547" y="1125"/>
                  <a:pt x="4966" y="2177"/>
                </a:cubicBezTo>
                <a:lnTo>
                  <a:pt x="850" y="2177"/>
                </a:lnTo>
                <a:cubicBezTo>
                  <a:pt x="380" y="2177"/>
                  <a:pt x="0" y="2544"/>
                  <a:pt x="0" y="2998"/>
                </a:cubicBezTo>
                <a:cubicBezTo>
                  <a:pt x="0" y="8040"/>
                  <a:pt x="3277" y="10163"/>
                  <a:pt x="5912" y="11871"/>
                </a:cubicBezTo>
                <a:cubicBezTo>
                  <a:pt x="8065" y="13266"/>
                  <a:pt x="9384" y="14207"/>
                  <a:pt x="9384" y="15911"/>
                </a:cubicBezTo>
                <a:lnTo>
                  <a:pt x="9384" y="17450"/>
                </a:lnTo>
                <a:cubicBezTo>
                  <a:pt x="7122" y="17696"/>
                  <a:pt x="5461" y="18514"/>
                  <a:pt x="5461" y="19487"/>
                </a:cubicBezTo>
                <a:cubicBezTo>
                  <a:pt x="5461" y="20654"/>
                  <a:pt x="7851" y="21600"/>
                  <a:pt x="10800" y="21600"/>
                </a:cubicBezTo>
                <a:cubicBezTo>
                  <a:pt x="13749" y="21600"/>
                  <a:pt x="16139" y="20654"/>
                  <a:pt x="16139" y="19487"/>
                </a:cubicBezTo>
                <a:cubicBezTo>
                  <a:pt x="16139" y="18514"/>
                  <a:pt x="14478" y="17696"/>
                  <a:pt x="12216" y="17450"/>
                </a:cubicBezTo>
                <a:cubicBezTo>
                  <a:pt x="12216" y="17450"/>
                  <a:pt x="12216" y="15911"/>
                  <a:pt x="12216" y="15911"/>
                </a:cubicBezTo>
                <a:close/>
              </a:path>
            </a:pathLst>
          </a:custGeom>
          <a:solidFill>
            <a:schemeClr val="accent1"/>
          </a:solidFill>
          <a:ln w="12700">
            <a:miter lim="400000"/>
          </a:ln>
        </p:spPr>
        <p:txBody>
          <a:bodyPr lIns="76185" tIns="76185" rIns="76185" bIns="76185" anchor="ctr"/>
          <a:lstStyle/>
          <a:p>
            <a:pPr lvl="0">
              <a:defRPr sz="3200">
                <a:solidFill>
                  <a:srgbClr val="FFFFFF"/>
                </a:solidFill>
                <a:latin typeface="Helvetica Light"/>
                <a:ea typeface="Helvetica Light"/>
                <a:cs typeface="Helvetica Light"/>
                <a:sym typeface="Helvetica Light"/>
              </a:defRPr>
            </a:pPr>
            <a:endParaRPr/>
          </a:p>
        </p:txBody>
      </p:sp>
      <p:sp>
        <p:nvSpPr>
          <p:cNvPr id="23" name="Shape 4114"/>
          <p:cNvSpPr/>
          <p:nvPr/>
        </p:nvSpPr>
        <p:spPr>
          <a:xfrm>
            <a:off x="17271290" y="4107523"/>
            <a:ext cx="3382117" cy="3458362"/>
          </a:xfrm>
          <a:custGeom>
            <a:avLst/>
            <a:gdLst/>
            <a:ahLst/>
            <a:cxnLst>
              <a:cxn ang="0">
                <a:pos x="wd2" y="hd2"/>
              </a:cxn>
              <a:cxn ang="5400000">
                <a:pos x="wd2" y="hd2"/>
              </a:cxn>
              <a:cxn ang="10800000">
                <a:pos x="wd2" y="hd2"/>
              </a:cxn>
              <a:cxn ang="16200000">
                <a:pos x="wd2" y="hd2"/>
              </a:cxn>
            </a:cxnLst>
            <a:rect l="0" t="0" r="r" b="b"/>
            <a:pathLst>
              <a:path w="21600" h="21600" extrusionOk="0">
                <a:moveTo>
                  <a:pt x="1735" y="3821"/>
                </a:moveTo>
                <a:lnTo>
                  <a:pt x="4745" y="3821"/>
                </a:lnTo>
                <a:cubicBezTo>
                  <a:pt x="4832" y="6659"/>
                  <a:pt x="5371" y="8569"/>
                  <a:pt x="6052" y="9978"/>
                </a:cubicBezTo>
                <a:cubicBezTo>
                  <a:pt x="3968" y="8590"/>
                  <a:pt x="2022" y="6988"/>
                  <a:pt x="1735" y="3821"/>
                </a:cubicBezTo>
                <a:close/>
                <a:moveTo>
                  <a:pt x="10800" y="1439"/>
                </a:moveTo>
                <a:cubicBezTo>
                  <a:pt x="14079" y="1438"/>
                  <a:pt x="15359" y="2749"/>
                  <a:pt x="15358" y="3236"/>
                </a:cubicBezTo>
                <a:cubicBezTo>
                  <a:pt x="15358" y="3725"/>
                  <a:pt x="14080" y="5035"/>
                  <a:pt x="10800" y="5038"/>
                </a:cubicBezTo>
                <a:cubicBezTo>
                  <a:pt x="7521" y="5035"/>
                  <a:pt x="6242" y="3725"/>
                  <a:pt x="6242" y="3236"/>
                </a:cubicBezTo>
                <a:cubicBezTo>
                  <a:pt x="6241" y="2749"/>
                  <a:pt x="7521" y="1438"/>
                  <a:pt x="10800" y="1439"/>
                </a:cubicBezTo>
                <a:close/>
                <a:moveTo>
                  <a:pt x="15548" y="9978"/>
                </a:moveTo>
                <a:cubicBezTo>
                  <a:pt x="16230" y="8569"/>
                  <a:pt x="16768" y="6659"/>
                  <a:pt x="16855" y="3821"/>
                </a:cubicBezTo>
                <a:lnTo>
                  <a:pt x="19866" y="3821"/>
                </a:lnTo>
                <a:cubicBezTo>
                  <a:pt x="19580" y="6988"/>
                  <a:pt x="17632" y="8590"/>
                  <a:pt x="15548" y="9978"/>
                </a:cubicBezTo>
                <a:close/>
                <a:moveTo>
                  <a:pt x="12216" y="15911"/>
                </a:moveTo>
                <a:cubicBezTo>
                  <a:pt x="12216" y="14207"/>
                  <a:pt x="13537" y="13266"/>
                  <a:pt x="15690" y="11871"/>
                </a:cubicBezTo>
                <a:cubicBezTo>
                  <a:pt x="18323" y="10163"/>
                  <a:pt x="21600" y="8040"/>
                  <a:pt x="21600" y="2998"/>
                </a:cubicBezTo>
                <a:cubicBezTo>
                  <a:pt x="21600" y="2544"/>
                  <a:pt x="21220" y="2177"/>
                  <a:pt x="20750" y="2177"/>
                </a:cubicBezTo>
                <a:lnTo>
                  <a:pt x="16635" y="2177"/>
                </a:lnTo>
                <a:cubicBezTo>
                  <a:pt x="16053" y="1125"/>
                  <a:pt x="14320" y="0"/>
                  <a:pt x="10800" y="0"/>
                </a:cubicBezTo>
                <a:cubicBezTo>
                  <a:pt x="7281" y="0"/>
                  <a:pt x="5547" y="1125"/>
                  <a:pt x="4966" y="2177"/>
                </a:cubicBezTo>
                <a:lnTo>
                  <a:pt x="850" y="2177"/>
                </a:lnTo>
                <a:cubicBezTo>
                  <a:pt x="380" y="2177"/>
                  <a:pt x="0" y="2544"/>
                  <a:pt x="0" y="2998"/>
                </a:cubicBezTo>
                <a:cubicBezTo>
                  <a:pt x="0" y="8040"/>
                  <a:pt x="3277" y="10163"/>
                  <a:pt x="5912" y="11871"/>
                </a:cubicBezTo>
                <a:cubicBezTo>
                  <a:pt x="8065" y="13266"/>
                  <a:pt x="9384" y="14207"/>
                  <a:pt x="9384" y="15911"/>
                </a:cubicBezTo>
                <a:lnTo>
                  <a:pt x="9384" y="17450"/>
                </a:lnTo>
                <a:cubicBezTo>
                  <a:pt x="7122" y="17696"/>
                  <a:pt x="5461" y="18514"/>
                  <a:pt x="5461" y="19487"/>
                </a:cubicBezTo>
                <a:cubicBezTo>
                  <a:pt x="5461" y="20654"/>
                  <a:pt x="7851" y="21600"/>
                  <a:pt x="10800" y="21600"/>
                </a:cubicBezTo>
                <a:cubicBezTo>
                  <a:pt x="13749" y="21600"/>
                  <a:pt x="16139" y="20654"/>
                  <a:pt x="16139" y="19487"/>
                </a:cubicBezTo>
                <a:cubicBezTo>
                  <a:pt x="16139" y="18514"/>
                  <a:pt x="14478" y="17696"/>
                  <a:pt x="12216" y="17450"/>
                </a:cubicBezTo>
                <a:cubicBezTo>
                  <a:pt x="12216" y="17450"/>
                  <a:pt x="12216" y="15911"/>
                  <a:pt x="12216" y="15911"/>
                </a:cubicBezTo>
                <a:close/>
              </a:path>
            </a:pathLst>
          </a:custGeom>
          <a:solidFill>
            <a:schemeClr val="accent4"/>
          </a:solidFill>
          <a:ln w="12700">
            <a:miter lim="400000"/>
          </a:ln>
        </p:spPr>
        <p:txBody>
          <a:bodyPr lIns="76185" tIns="76185" rIns="76185" bIns="76185" anchor="ctr"/>
          <a:lstStyle/>
          <a:p>
            <a:pPr lvl="0">
              <a:defRPr sz="3200">
                <a:solidFill>
                  <a:srgbClr val="FFFFFF"/>
                </a:solidFill>
                <a:latin typeface="Helvetica Light"/>
                <a:ea typeface="Helvetica Light"/>
                <a:cs typeface="Helvetica Light"/>
                <a:sym typeface="Helvetica Light"/>
              </a:defRPr>
            </a:pPr>
            <a:endParaRPr/>
          </a:p>
        </p:txBody>
      </p:sp>
      <p:sp>
        <p:nvSpPr>
          <p:cNvPr id="24" name="Shape 4115"/>
          <p:cNvSpPr/>
          <p:nvPr/>
        </p:nvSpPr>
        <p:spPr>
          <a:xfrm>
            <a:off x="12742530" y="4107523"/>
            <a:ext cx="3382117" cy="3458362"/>
          </a:xfrm>
          <a:custGeom>
            <a:avLst/>
            <a:gdLst/>
            <a:ahLst/>
            <a:cxnLst>
              <a:cxn ang="0">
                <a:pos x="wd2" y="hd2"/>
              </a:cxn>
              <a:cxn ang="5400000">
                <a:pos x="wd2" y="hd2"/>
              </a:cxn>
              <a:cxn ang="10800000">
                <a:pos x="wd2" y="hd2"/>
              </a:cxn>
              <a:cxn ang="16200000">
                <a:pos x="wd2" y="hd2"/>
              </a:cxn>
            </a:cxnLst>
            <a:rect l="0" t="0" r="r" b="b"/>
            <a:pathLst>
              <a:path w="21600" h="21600" extrusionOk="0">
                <a:moveTo>
                  <a:pt x="1735" y="3821"/>
                </a:moveTo>
                <a:lnTo>
                  <a:pt x="4745" y="3821"/>
                </a:lnTo>
                <a:cubicBezTo>
                  <a:pt x="4832" y="6659"/>
                  <a:pt x="5371" y="8569"/>
                  <a:pt x="6052" y="9978"/>
                </a:cubicBezTo>
                <a:cubicBezTo>
                  <a:pt x="3968" y="8590"/>
                  <a:pt x="2022" y="6988"/>
                  <a:pt x="1735" y="3821"/>
                </a:cubicBezTo>
                <a:close/>
                <a:moveTo>
                  <a:pt x="10800" y="1439"/>
                </a:moveTo>
                <a:cubicBezTo>
                  <a:pt x="14079" y="1438"/>
                  <a:pt x="15359" y="2749"/>
                  <a:pt x="15358" y="3236"/>
                </a:cubicBezTo>
                <a:cubicBezTo>
                  <a:pt x="15358" y="3725"/>
                  <a:pt x="14080" y="5035"/>
                  <a:pt x="10800" y="5038"/>
                </a:cubicBezTo>
                <a:cubicBezTo>
                  <a:pt x="7521" y="5035"/>
                  <a:pt x="6242" y="3725"/>
                  <a:pt x="6242" y="3236"/>
                </a:cubicBezTo>
                <a:cubicBezTo>
                  <a:pt x="6241" y="2749"/>
                  <a:pt x="7521" y="1438"/>
                  <a:pt x="10800" y="1439"/>
                </a:cubicBezTo>
                <a:close/>
                <a:moveTo>
                  <a:pt x="15548" y="9978"/>
                </a:moveTo>
                <a:cubicBezTo>
                  <a:pt x="16230" y="8569"/>
                  <a:pt x="16768" y="6659"/>
                  <a:pt x="16855" y="3821"/>
                </a:cubicBezTo>
                <a:lnTo>
                  <a:pt x="19866" y="3821"/>
                </a:lnTo>
                <a:cubicBezTo>
                  <a:pt x="19580" y="6988"/>
                  <a:pt x="17632" y="8590"/>
                  <a:pt x="15548" y="9978"/>
                </a:cubicBezTo>
                <a:close/>
                <a:moveTo>
                  <a:pt x="12216" y="15911"/>
                </a:moveTo>
                <a:cubicBezTo>
                  <a:pt x="12216" y="14207"/>
                  <a:pt x="13537" y="13266"/>
                  <a:pt x="15690" y="11871"/>
                </a:cubicBezTo>
                <a:cubicBezTo>
                  <a:pt x="18323" y="10163"/>
                  <a:pt x="21600" y="8040"/>
                  <a:pt x="21600" y="2998"/>
                </a:cubicBezTo>
                <a:cubicBezTo>
                  <a:pt x="21600" y="2544"/>
                  <a:pt x="21220" y="2177"/>
                  <a:pt x="20750" y="2177"/>
                </a:cubicBezTo>
                <a:lnTo>
                  <a:pt x="16635" y="2177"/>
                </a:lnTo>
                <a:cubicBezTo>
                  <a:pt x="16053" y="1125"/>
                  <a:pt x="14320" y="0"/>
                  <a:pt x="10800" y="0"/>
                </a:cubicBezTo>
                <a:cubicBezTo>
                  <a:pt x="7281" y="0"/>
                  <a:pt x="5547" y="1125"/>
                  <a:pt x="4966" y="2177"/>
                </a:cubicBezTo>
                <a:lnTo>
                  <a:pt x="850" y="2177"/>
                </a:lnTo>
                <a:cubicBezTo>
                  <a:pt x="380" y="2177"/>
                  <a:pt x="0" y="2544"/>
                  <a:pt x="0" y="2998"/>
                </a:cubicBezTo>
                <a:cubicBezTo>
                  <a:pt x="0" y="8040"/>
                  <a:pt x="3277" y="10163"/>
                  <a:pt x="5912" y="11871"/>
                </a:cubicBezTo>
                <a:cubicBezTo>
                  <a:pt x="8065" y="13266"/>
                  <a:pt x="9384" y="14207"/>
                  <a:pt x="9384" y="15911"/>
                </a:cubicBezTo>
                <a:lnTo>
                  <a:pt x="9384" y="17450"/>
                </a:lnTo>
                <a:cubicBezTo>
                  <a:pt x="7122" y="17696"/>
                  <a:pt x="5461" y="18514"/>
                  <a:pt x="5461" y="19487"/>
                </a:cubicBezTo>
                <a:cubicBezTo>
                  <a:pt x="5461" y="20654"/>
                  <a:pt x="7851" y="21600"/>
                  <a:pt x="10800" y="21600"/>
                </a:cubicBezTo>
                <a:cubicBezTo>
                  <a:pt x="13749" y="21600"/>
                  <a:pt x="16139" y="20654"/>
                  <a:pt x="16139" y="19487"/>
                </a:cubicBezTo>
                <a:cubicBezTo>
                  <a:pt x="16139" y="18514"/>
                  <a:pt x="14478" y="17696"/>
                  <a:pt x="12216" y="17450"/>
                </a:cubicBezTo>
                <a:cubicBezTo>
                  <a:pt x="12216" y="17450"/>
                  <a:pt x="12216" y="15911"/>
                  <a:pt x="12216" y="15911"/>
                </a:cubicBezTo>
                <a:close/>
              </a:path>
            </a:pathLst>
          </a:custGeom>
          <a:solidFill>
            <a:schemeClr val="accent3"/>
          </a:solidFill>
          <a:ln w="12700">
            <a:miter lim="400000"/>
          </a:ln>
        </p:spPr>
        <p:txBody>
          <a:bodyPr lIns="76185" tIns="76185" rIns="76185" bIns="76185" anchor="ctr"/>
          <a:lstStyle/>
          <a:p>
            <a:pPr lvl="0">
              <a:defRPr sz="3200">
                <a:solidFill>
                  <a:srgbClr val="FFFFFF"/>
                </a:solidFill>
                <a:latin typeface="Helvetica Light"/>
                <a:ea typeface="Helvetica Light"/>
                <a:cs typeface="Helvetica Light"/>
                <a:sym typeface="Helvetica Light"/>
              </a:defRPr>
            </a:pPr>
            <a:endParaRPr/>
          </a:p>
        </p:txBody>
      </p:sp>
      <p:sp>
        <p:nvSpPr>
          <p:cNvPr id="25" name="TextBox 24"/>
          <p:cNvSpPr txBox="1"/>
          <p:nvPr/>
        </p:nvSpPr>
        <p:spPr>
          <a:xfrm>
            <a:off x="4497743" y="5122807"/>
            <a:ext cx="1802930" cy="861774"/>
          </a:xfrm>
          <a:prstGeom prst="rect">
            <a:avLst/>
          </a:prstGeom>
          <a:noFill/>
        </p:spPr>
        <p:txBody>
          <a:bodyPr wrap="square" lIns="0" tIns="0" rIns="0" bIns="0" rtlCol="0">
            <a:spAutoFit/>
          </a:bodyPr>
          <a:lstStyle/>
          <a:p>
            <a:pPr algn="ctr"/>
            <a:r>
              <a:rPr lang="en-GB" sz="5600" dirty="0">
                <a:solidFill>
                  <a:schemeClr val="bg1"/>
                </a:solidFill>
                <a:latin typeface="Lato Black"/>
                <a:cs typeface="Lato Black"/>
              </a:rPr>
              <a:t>1</a:t>
            </a:r>
          </a:p>
        </p:txBody>
      </p:sp>
      <p:sp>
        <p:nvSpPr>
          <p:cNvPr id="26" name="TextBox 25"/>
          <p:cNvSpPr txBox="1"/>
          <p:nvPr/>
        </p:nvSpPr>
        <p:spPr>
          <a:xfrm>
            <a:off x="9057637" y="5122807"/>
            <a:ext cx="1802930" cy="861774"/>
          </a:xfrm>
          <a:prstGeom prst="rect">
            <a:avLst/>
          </a:prstGeom>
          <a:noFill/>
        </p:spPr>
        <p:txBody>
          <a:bodyPr wrap="square" lIns="0" tIns="0" rIns="0" bIns="0" rtlCol="0">
            <a:spAutoFit/>
          </a:bodyPr>
          <a:lstStyle/>
          <a:p>
            <a:pPr algn="ctr"/>
            <a:r>
              <a:rPr lang="en-US" sz="5600" dirty="0">
                <a:solidFill>
                  <a:schemeClr val="bg1"/>
                </a:solidFill>
                <a:latin typeface="Lato Black"/>
                <a:cs typeface="Lato Black"/>
              </a:rPr>
              <a:t>2</a:t>
            </a:r>
            <a:endParaRPr lang="en-GB" sz="5600" dirty="0">
              <a:solidFill>
                <a:schemeClr val="bg1"/>
              </a:solidFill>
              <a:latin typeface="Lato Black"/>
              <a:cs typeface="Lato Black"/>
            </a:endParaRPr>
          </a:p>
        </p:txBody>
      </p:sp>
      <p:sp>
        <p:nvSpPr>
          <p:cNvPr id="27" name="TextBox 26"/>
          <p:cNvSpPr txBox="1"/>
          <p:nvPr/>
        </p:nvSpPr>
        <p:spPr>
          <a:xfrm>
            <a:off x="13516556" y="5122807"/>
            <a:ext cx="1802930" cy="861774"/>
          </a:xfrm>
          <a:prstGeom prst="rect">
            <a:avLst/>
          </a:prstGeom>
          <a:noFill/>
        </p:spPr>
        <p:txBody>
          <a:bodyPr wrap="square" lIns="0" tIns="0" rIns="0" bIns="0" rtlCol="0">
            <a:spAutoFit/>
          </a:bodyPr>
          <a:lstStyle/>
          <a:p>
            <a:pPr algn="ctr"/>
            <a:r>
              <a:rPr lang="en-US" sz="5600" dirty="0">
                <a:solidFill>
                  <a:schemeClr val="bg1"/>
                </a:solidFill>
                <a:latin typeface="Lato Black"/>
                <a:cs typeface="Lato Black"/>
              </a:rPr>
              <a:t>1</a:t>
            </a:r>
            <a:endParaRPr lang="en-GB" sz="5600" dirty="0">
              <a:solidFill>
                <a:schemeClr val="bg1"/>
              </a:solidFill>
              <a:latin typeface="Lato Black"/>
              <a:cs typeface="Lato Black"/>
            </a:endParaRPr>
          </a:p>
        </p:txBody>
      </p:sp>
      <p:sp>
        <p:nvSpPr>
          <p:cNvPr id="28" name="TextBox 27"/>
          <p:cNvSpPr txBox="1"/>
          <p:nvPr/>
        </p:nvSpPr>
        <p:spPr>
          <a:xfrm>
            <a:off x="18076450" y="5122807"/>
            <a:ext cx="1802930" cy="861774"/>
          </a:xfrm>
          <a:prstGeom prst="rect">
            <a:avLst/>
          </a:prstGeom>
          <a:noFill/>
        </p:spPr>
        <p:txBody>
          <a:bodyPr wrap="square" lIns="0" tIns="0" rIns="0" bIns="0" rtlCol="0">
            <a:spAutoFit/>
          </a:bodyPr>
          <a:lstStyle/>
          <a:p>
            <a:pPr algn="ctr"/>
            <a:r>
              <a:rPr lang="en-GB" sz="5600" dirty="0">
                <a:solidFill>
                  <a:schemeClr val="bg1"/>
                </a:solidFill>
                <a:latin typeface="Lato Black"/>
                <a:cs typeface="Lato Black"/>
              </a:rPr>
              <a:t>1</a:t>
            </a:r>
          </a:p>
        </p:txBody>
      </p:sp>
      <p:sp>
        <p:nvSpPr>
          <p:cNvPr id="29" name="Text Placeholder 2"/>
          <p:cNvSpPr txBox="1">
            <a:spLocks/>
          </p:cNvSpPr>
          <p:nvPr/>
        </p:nvSpPr>
        <p:spPr>
          <a:xfrm>
            <a:off x="3341592" y="8064546"/>
            <a:ext cx="4025871" cy="523560"/>
          </a:xfrm>
          <a:prstGeom prst="rect">
            <a:avLst/>
          </a:prstGeom>
          <a:noFill/>
        </p:spPr>
        <p:txBody>
          <a:bodyPr lIns="182843" tIns="91422" rIns="182843" bIns="91422"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800" dirty="0">
                <a:solidFill>
                  <a:schemeClr val="tx2"/>
                </a:solidFill>
                <a:latin typeface="Lato Regular"/>
                <a:cs typeface="Lato Regular"/>
              </a:rPr>
              <a:t>2014</a:t>
            </a:r>
          </a:p>
        </p:txBody>
      </p:sp>
      <p:sp>
        <p:nvSpPr>
          <p:cNvPr id="31" name="Text Placeholder 2"/>
          <p:cNvSpPr txBox="1">
            <a:spLocks/>
          </p:cNvSpPr>
          <p:nvPr/>
        </p:nvSpPr>
        <p:spPr>
          <a:xfrm>
            <a:off x="7953797" y="8064546"/>
            <a:ext cx="4025871" cy="523560"/>
          </a:xfrm>
          <a:prstGeom prst="rect">
            <a:avLst/>
          </a:prstGeom>
          <a:noFill/>
        </p:spPr>
        <p:txBody>
          <a:bodyPr lIns="182843" tIns="91422" rIns="182843" bIns="91422"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800" dirty="0">
                <a:solidFill>
                  <a:schemeClr val="tx2"/>
                </a:solidFill>
                <a:latin typeface="Lato Regular"/>
                <a:cs typeface="Lato Regular"/>
              </a:rPr>
              <a:t>2015</a:t>
            </a:r>
          </a:p>
        </p:txBody>
      </p:sp>
      <p:sp>
        <p:nvSpPr>
          <p:cNvPr id="33" name="Text Placeholder 2"/>
          <p:cNvSpPr txBox="1">
            <a:spLocks/>
          </p:cNvSpPr>
          <p:nvPr/>
        </p:nvSpPr>
        <p:spPr>
          <a:xfrm>
            <a:off x="12399708" y="8064546"/>
            <a:ext cx="4025871" cy="523560"/>
          </a:xfrm>
          <a:prstGeom prst="rect">
            <a:avLst/>
          </a:prstGeom>
          <a:noFill/>
        </p:spPr>
        <p:txBody>
          <a:bodyPr lIns="182843" tIns="91422" rIns="182843" bIns="91422"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800" dirty="0">
                <a:solidFill>
                  <a:schemeClr val="tx2"/>
                </a:solidFill>
                <a:latin typeface="Lato Regular"/>
                <a:cs typeface="Lato Regular"/>
              </a:rPr>
              <a:t>2016</a:t>
            </a:r>
          </a:p>
        </p:txBody>
      </p:sp>
      <p:sp>
        <p:nvSpPr>
          <p:cNvPr id="35" name="Text Placeholder 2"/>
          <p:cNvSpPr txBox="1">
            <a:spLocks/>
          </p:cNvSpPr>
          <p:nvPr/>
        </p:nvSpPr>
        <p:spPr>
          <a:xfrm>
            <a:off x="17011913" y="8064546"/>
            <a:ext cx="4025871" cy="523560"/>
          </a:xfrm>
          <a:prstGeom prst="rect">
            <a:avLst/>
          </a:prstGeom>
          <a:noFill/>
        </p:spPr>
        <p:txBody>
          <a:bodyPr lIns="182843" tIns="91422" rIns="182843" bIns="91422"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800" dirty="0">
                <a:solidFill>
                  <a:schemeClr val="tx2"/>
                </a:solidFill>
                <a:latin typeface="Lato Regular"/>
                <a:cs typeface="Lato Regular"/>
              </a:rPr>
              <a:t>2017</a:t>
            </a:r>
          </a:p>
        </p:txBody>
      </p:sp>
      <p:sp>
        <p:nvSpPr>
          <p:cNvPr id="41" name="Content Placeholder 2"/>
          <p:cNvSpPr txBox="1">
            <a:spLocks/>
          </p:cNvSpPr>
          <p:nvPr/>
        </p:nvSpPr>
        <p:spPr bwMode="auto">
          <a:xfrm>
            <a:off x="3662094" y="8505615"/>
            <a:ext cx="3428107" cy="2032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France</a:t>
            </a:r>
          </a:p>
          <a:p>
            <a:pPr algn="ctr">
              <a:spcBef>
                <a:spcPct val="20000"/>
              </a:spcBef>
              <a:buFont typeface="Arial" charset="0"/>
              <a:buNone/>
            </a:pPr>
            <a:r>
              <a:rPr lang="en-US" sz="2400" dirty="0">
                <a:latin typeface="Lato Light"/>
                <a:cs typeface="Lato Light"/>
              </a:rPr>
              <a:t>Lorem ipsum dolor sit amet, consectetur adipiscing elit.</a:t>
            </a:r>
          </a:p>
        </p:txBody>
      </p:sp>
      <p:sp>
        <p:nvSpPr>
          <p:cNvPr id="42" name="Content Placeholder 2"/>
          <p:cNvSpPr txBox="1">
            <a:spLocks/>
          </p:cNvSpPr>
          <p:nvPr/>
        </p:nvSpPr>
        <p:spPr bwMode="auto">
          <a:xfrm>
            <a:off x="8268045" y="8505615"/>
            <a:ext cx="3428107" cy="2032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France</a:t>
            </a:r>
          </a:p>
          <a:p>
            <a:pPr algn="ctr">
              <a:spcBef>
                <a:spcPct val="20000"/>
              </a:spcBef>
              <a:buFont typeface="Arial" charset="0"/>
              <a:buNone/>
            </a:pPr>
            <a:r>
              <a:rPr lang="en-US" sz="2400" dirty="0">
                <a:latin typeface="Lato Light"/>
                <a:cs typeface="Lato Light"/>
              </a:rPr>
              <a:t>Lorem ipsum dolor sit amet, consectetur adipiscing elit.</a:t>
            </a:r>
          </a:p>
        </p:txBody>
      </p:sp>
      <p:sp>
        <p:nvSpPr>
          <p:cNvPr id="43" name="Content Placeholder 2"/>
          <p:cNvSpPr txBox="1">
            <a:spLocks/>
          </p:cNvSpPr>
          <p:nvPr/>
        </p:nvSpPr>
        <p:spPr bwMode="auto">
          <a:xfrm>
            <a:off x="12721932" y="8511907"/>
            <a:ext cx="3428107" cy="2032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France</a:t>
            </a:r>
          </a:p>
          <a:p>
            <a:pPr algn="ctr">
              <a:spcBef>
                <a:spcPct val="20000"/>
              </a:spcBef>
              <a:buFont typeface="Arial" charset="0"/>
              <a:buNone/>
            </a:pPr>
            <a:r>
              <a:rPr lang="en-US" sz="2400" dirty="0">
                <a:latin typeface="Lato Light"/>
                <a:cs typeface="Lato Light"/>
              </a:rPr>
              <a:t>Lorem ipsum dolor sit amet, consectetur adipiscing elit.</a:t>
            </a:r>
          </a:p>
        </p:txBody>
      </p:sp>
      <p:sp>
        <p:nvSpPr>
          <p:cNvPr id="44" name="Content Placeholder 2"/>
          <p:cNvSpPr txBox="1">
            <a:spLocks/>
          </p:cNvSpPr>
          <p:nvPr/>
        </p:nvSpPr>
        <p:spPr bwMode="auto">
          <a:xfrm>
            <a:off x="17291240" y="8493871"/>
            <a:ext cx="3428107" cy="2032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France</a:t>
            </a:r>
          </a:p>
          <a:p>
            <a:pPr algn="ctr">
              <a:spcBef>
                <a:spcPct val="20000"/>
              </a:spcBef>
              <a:buFont typeface="Arial" charset="0"/>
              <a:buNone/>
            </a:pPr>
            <a:r>
              <a:rPr lang="en-US" sz="2400" dirty="0">
                <a:latin typeface="Lato Light"/>
                <a:cs typeface="Lato Light"/>
              </a:rPr>
              <a:t>Lorem ipsum dolor sit amet, consectetur adipiscing elit.</a:t>
            </a:r>
          </a:p>
        </p:txBody>
      </p:sp>
      <p:grpSp>
        <p:nvGrpSpPr>
          <p:cNvPr id="47" name="Group 46"/>
          <p:cNvGrpSpPr/>
          <p:nvPr/>
        </p:nvGrpSpPr>
        <p:grpSpPr>
          <a:xfrm>
            <a:off x="6008975" y="483017"/>
            <a:ext cx="12359700" cy="2079087"/>
            <a:chOff x="5988388" y="483017"/>
            <a:chExt cx="12359700" cy="2079087"/>
          </a:xfrm>
        </p:grpSpPr>
        <p:sp>
          <p:nvSpPr>
            <p:cNvPr id="48" name="TextBox 47"/>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Our Awards</a:t>
              </a:r>
            </a:p>
          </p:txBody>
        </p:sp>
        <p:sp>
          <p:nvSpPr>
            <p:cNvPr id="49" name="Rectangle 4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5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3211422032"/>
      </p:ext>
    </p:extLst>
  </p:cSld>
  <p:clrMapOvr>
    <a:masterClrMapping/>
  </p:clrMapOvr>
  <p:transition xmlns:p14="http://schemas.microsoft.com/office/powerpoint/2010/main" spd="slow" advClick="0" advTm="3000">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900" decel="100000" fill="hold"/>
                                        <p:tgtEl>
                                          <p:spTgt spid="4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500"/>
                                        <p:tgtEl>
                                          <p:spTgt spid="22"/>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25"/>
                                        </p:tgtEl>
                                        <p:attrNameLst>
                                          <p:attrName>style.visibility</p:attrName>
                                        </p:attrNameLst>
                                      </p:cBhvr>
                                      <p:to>
                                        <p:strVal val="visible"/>
                                      </p:to>
                                    </p:set>
                                    <p:anim calcmode="lin" valueType="num">
                                      <p:cBhvr>
                                        <p:cTn id="18" dur="500" fill="hold"/>
                                        <p:tgtEl>
                                          <p:spTgt spid="25"/>
                                        </p:tgtEl>
                                        <p:attrNameLst>
                                          <p:attrName>ppt_w</p:attrName>
                                        </p:attrNameLst>
                                      </p:cBhvr>
                                      <p:tavLst>
                                        <p:tav tm="0">
                                          <p:val>
                                            <p:fltVal val="0"/>
                                          </p:val>
                                        </p:tav>
                                        <p:tav tm="100000">
                                          <p:val>
                                            <p:strVal val="#ppt_w"/>
                                          </p:val>
                                        </p:tav>
                                      </p:tavLst>
                                    </p:anim>
                                    <p:anim calcmode="lin" valueType="num">
                                      <p:cBhvr>
                                        <p:cTn id="19" dur="500" fill="hold"/>
                                        <p:tgtEl>
                                          <p:spTgt spid="25"/>
                                        </p:tgtEl>
                                        <p:attrNameLst>
                                          <p:attrName>ppt_h</p:attrName>
                                        </p:attrNameLst>
                                      </p:cBhvr>
                                      <p:tavLst>
                                        <p:tav tm="0">
                                          <p:val>
                                            <p:fltVal val="0"/>
                                          </p:val>
                                        </p:tav>
                                        <p:tav tm="100000">
                                          <p:val>
                                            <p:strVal val="#ppt_h"/>
                                          </p:val>
                                        </p:tav>
                                      </p:tavLst>
                                    </p:anim>
                                    <p:animEffect transition="in" filter="fade">
                                      <p:cBhvr>
                                        <p:cTn id="20" dur="500"/>
                                        <p:tgtEl>
                                          <p:spTgt spid="25"/>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fade">
                                      <p:cBhvr>
                                        <p:cTn id="24" dur="500"/>
                                        <p:tgtEl>
                                          <p:spTgt spid="29"/>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childTnLst>
                          </p:cTn>
                        </p:par>
                        <p:par>
                          <p:cTn id="29" fill="hold">
                            <p:stCondLst>
                              <p:cond delay="3000"/>
                            </p:stCondLst>
                            <p:childTnLst>
                              <p:par>
                                <p:cTn id="30" presetID="53" presetClass="entr" presetSubtype="16" fill="hold" grpId="0" nodeType="after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p:cTn id="32" dur="500" fill="hold"/>
                                        <p:tgtEl>
                                          <p:spTgt spid="26"/>
                                        </p:tgtEl>
                                        <p:attrNameLst>
                                          <p:attrName>ppt_w</p:attrName>
                                        </p:attrNameLst>
                                      </p:cBhvr>
                                      <p:tavLst>
                                        <p:tav tm="0">
                                          <p:val>
                                            <p:fltVal val="0"/>
                                          </p:val>
                                        </p:tav>
                                        <p:tav tm="100000">
                                          <p:val>
                                            <p:strVal val="#ppt_w"/>
                                          </p:val>
                                        </p:tav>
                                      </p:tavLst>
                                    </p:anim>
                                    <p:anim calcmode="lin" valueType="num">
                                      <p:cBhvr>
                                        <p:cTn id="33" dur="500" fill="hold"/>
                                        <p:tgtEl>
                                          <p:spTgt spid="26"/>
                                        </p:tgtEl>
                                        <p:attrNameLst>
                                          <p:attrName>ppt_h</p:attrName>
                                        </p:attrNameLst>
                                      </p:cBhvr>
                                      <p:tavLst>
                                        <p:tav tm="0">
                                          <p:val>
                                            <p:fltVal val="0"/>
                                          </p:val>
                                        </p:tav>
                                        <p:tav tm="100000">
                                          <p:val>
                                            <p:strVal val="#ppt_h"/>
                                          </p:val>
                                        </p:tav>
                                      </p:tavLst>
                                    </p:anim>
                                    <p:animEffect transition="in" filter="fade">
                                      <p:cBhvr>
                                        <p:cTn id="34" dur="500"/>
                                        <p:tgtEl>
                                          <p:spTgt spid="26"/>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31"/>
                                        </p:tgtEl>
                                        <p:attrNameLst>
                                          <p:attrName>style.visibility</p:attrName>
                                        </p:attrNameLst>
                                      </p:cBhvr>
                                      <p:to>
                                        <p:strVal val="visible"/>
                                      </p:to>
                                    </p:set>
                                    <p:animEffect transition="in" filter="fade">
                                      <p:cBhvr>
                                        <p:cTn id="38" dur="500"/>
                                        <p:tgtEl>
                                          <p:spTgt spid="31"/>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childTnLst>
                          </p:cTn>
                        </p:par>
                        <p:par>
                          <p:cTn id="43" fill="hold">
                            <p:stCondLst>
                              <p:cond delay="4500"/>
                            </p:stCondLst>
                            <p:childTnLst>
                              <p:par>
                                <p:cTn id="44" presetID="53" presetClass="entr" presetSubtype="16" fill="hold" grpId="0" nodeType="afterEffect">
                                  <p:stCondLst>
                                    <p:cond delay="0"/>
                                  </p:stCondLst>
                                  <p:childTnLst>
                                    <p:set>
                                      <p:cBhvr>
                                        <p:cTn id="45" dur="1" fill="hold">
                                          <p:stCondLst>
                                            <p:cond delay="0"/>
                                          </p:stCondLst>
                                        </p:cTn>
                                        <p:tgtEl>
                                          <p:spTgt spid="27"/>
                                        </p:tgtEl>
                                        <p:attrNameLst>
                                          <p:attrName>style.visibility</p:attrName>
                                        </p:attrNameLst>
                                      </p:cBhvr>
                                      <p:to>
                                        <p:strVal val="visible"/>
                                      </p:to>
                                    </p:set>
                                    <p:anim calcmode="lin" valueType="num">
                                      <p:cBhvr>
                                        <p:cTn id="46" dur="500" fill="hold"/>
                                        <p:tgtEl>
                                          <p:spTgt spid="27"/>
                                        </p:tgtEl>
                                        <p:attrNameLst>
                                          <p:attrName>ppt_w</p:attrName>
                                        </p:attrNameLst>
                                      </p:cBhvr>
                                      <p:tavLst>
                                        <p:tav tm="0">
                                          <p:val>
                                            <p:fltVal val="0"/>
                                          </p:val>
                                        </p:tav>
                                        <p:tav tm="100000">
                                          <p:val>
                                            <p:strVal val="#ppt_w"/>
                                          </p:val>
                                        </p:tav>
                                      </p:tavLst>
                                    </p:anim>
                                    <p:anim calcmode="lin" valueType="num">
                                      <p:cBhvr>
                                        <p:cTn id="47" dur="500" fill="hold"/>
                                        <p:tgtEl>
                                          <p:spTgt spid="27"/>
                                        </p:tgtEl>
                                        <p:attrNameLst>
                                          <p:attrName>ppt_h</p:attrName>
                                        </p:attrNameLst>
                                      </p:cBhvr>
                                      <p:tavLst>
                                        <p:tav tm="0">
                                          <p:val>
                                            <p:fltVal val="0"/>
                                          </p:val>
                                        </p:tav>
                                        <p:tav tm="100000">
                                          <p:val>
                                            <p:strVal val="#ppt_h"/>
                                          </p:val>
                                        </p:tav>
                                      </p:tavLst>
                                    </p:anim>
                                    <p:animEffect transition="in" filter="fade">
                                      <p:cBhvr>
                                        <p:cTn id="48" dur="500"/>
                                        <p:tgtEl>
                                          <p:spTgt spid="27"/>
                                        </p:tgtEl>
                                      </p:cBhvr>
                                    </p:animEffect>
                                  </p:childTnLst>
                                </p:cTn>
                              </p:par>
                            </p:childTnLst>
                          </p:cTn>
                        </p:par>
                        <p:par>
                          <p:cTn id="49" fill="hold">
                            <p:stCondLst>
                              <p:cond delay="5000"/>
                            </p:stCondLst>
                            <p:childTnLst>
                              <p:par>
                                <p:cTn id="50" presetID="10" presetClass="entr" presetSubtype="0" fill="hold" grpId="0" nodeType="afterEffect">
                                  <p:stCondLst>
                                    <p:cond delay="0"/>
                                  </p:stCondLst>
                                  <p:childTnLst>
                                    <p:set>
                                      <p:cBhvr>
                                        <p:cTn id="51" dur="1" fill="hold">
                                          <p:stCondLst>
                                            <p:cond delay="0"/>
                                          </p:stCondLst>
                                        </p:cTn>
                                        <p:tgtEl>
                                          <p:spTgt spid="33"/>
                                        </p:tgtEl>
                                        <p:attrNameLst>
                                          <p:attrName>style.visibility</p:attrName>
                                        </p:attrNameLst>
                                      </p:cBhvr>
                                      <p:to>
                                        <p:strVal val="visible"/>
                                      </p:to>
                                    </p:set>
                                    <p:animEffect transition="in" filter="fade">
                                      <p:cBhvr>
                                        <p:cTn id="52" dur="500"/>
                                        <p:tgtEl>
                                          <p:spTgt spid="33"/>
                                        </p:tgtEl>
                                      </p:cBhvr>
                                    </p:animEffect>
                                  </p:childTnLst>
                                </p:cTn>
                              </p:par>
                            </p:childTnLst>
                          </p:cTn>
                        </p:par>
                        <p:par>
                          <p:cTn id="53" fill="hold">
                            <p:stCondLst>
                              <p:cond delay="5500"/>
                            </p:stCondLst>
                            <p:childTnLst>
                              <p:par>
                                <p:cTn id="54" presetID="10" presetClass="entr" presetSubtype="0" fill="hold" grpId="0" nodeType="after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fade">
                                      <p:cBhvr>
                                        <p:cTn id="56" dur="500"/>
                                        <p:tgtEl>
                                          <p:spTgt spid="23"/>
                                        </p:tgtEl>
                                      </p:cBhvr>
                                    </p:animEffect>
                                  </p:childTnLst>
                                </p:cTn>
                              </p:par>
                            </p:childTnLst>
                          </p:cTn>
                        </p:par>
                        <p:par>
                          <p:cTn id="57" fill="hold">
                            <p:stCondLst>
                              <p:cond delay="6000"/>
                            </p:stCondLst>
                            <p:childTnLst>
                              <p:par>
                                <p:cTn id="58" presetID="53" presetClass="entr" presetSubtype="16" fill="hold" grpId="0" nodeType="afterEffect">
                                  <p:stCondLst>
                                    <p:cond delay="0"/>
                                  </p:stCondLst>
                                  <p:childTnLst>
                                    <p:set>
                                      <p:cBhvr>
                                        <p:cTn id="59" dur="1" fill="hold">
                                          <p:stCondLst>
                                            <p:cond delay="0"/>
                                          </p:stCondLst>
                                        </p:cTn>
                                        <p:tgtEl>
                                          <p:spTgt spid="28"/>
                                        </p:tgtEl>
                                        <p:attrNameLst>
                                          <p:attrName>style.visibility</p:attrName>
                                        </p:attrNameLst>
                                      </p:cBhvr>
                                      <p:to>
                                        <p:strVal val="visible"/>
                                      </p:to>
                                    </p:set>
                                    <p:anim calcmode="lin" valueType="num">
                                      <p:cBhvr>
                                        <p:cTn id="60" dur="500" fill="hold"/>
                                        <p:tgtEl>
                                          <p:spTgt spid="28"/>
                                        </p:tgtEl>
                                        <p:attrNameLst>
                                          <p:attrName>ppt_w</p:attrName>
                                        </p:attrNameLst>
                                      </p:cBhvr>
                                      <p:tavLst>
                                        <p:tav tm="0">
                                          <p:val>
                                            <p:fltVal val="0"/>
                                          </p:val>
                                        </p:tav>
                                        <p:tav tm="100000">
                                          <p:val>
                                            <p:strVal val="#ppt_w"/>
                                          </p:val>
                                        </p:tav>
                                      </p:tavLst>
                                    </p:anim>
                                    <p:anim calcmode="lin" valueType="num">
                                      <p:cBhvr>
                                        <p:cTn id="61" dur="500" fill="hold"/>
                                        <p:tgtEl>
                                          <p:spTgt spid="28"/>
                                        </p:tgtEl>
                                        <p:attrNameLst>
                                          <p:attrName>ppt_h</p:attrName>
                                        </p:attrNameLst>
                                      </p:cBhvr>
                                      <p:tavLst>
                                        <p:tav tm="0">
                                          <p:val>
                                            <p:fltVal val="0"/>
                                          </p:val>
                                        </p:tav>
                                        <p:tav tm="100000">
                                          <p:val>
                                            <p:strVal val="#ppt_h"/>
                                          </p:val>
                                        </p:tav>
                                      </p:tavLst>
                                    </p:anim>
                                    <p:animEffect transition="in" filter="fade">
                                      <p:cBhvr>
                                        <p:cTn id="62" dur="500"/>
                                        <p:tgtEl>
                                          <p:spTgt spid="28"/>
                                        </p:tgtEl>
                                      </p:cBhvr>
                                    </p:animEffect>
                                  </p:childTnLst>
                                </p:cTn>
                              </p:par>
                            </p:childTnLst>
                          </p:cTn>
                        </p:par>
                        <p:par>
                          <p:cTn id="63" fill="hold">
                            <p:stCondLst>
                              <p:cond delay="6500"/>
                            </p:stCondLst>
                            <p:childTnLst>
                              <p:par>
                                <p:cTn id="64" presetID="10" presetClass="entr" presetSubtype="0" fill="hold" grpId="0" nodeType="after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fade">
                                      <p:cBhvr>
                                        <p:cTn id="66" dur="500"/>
                                        <p:tgtEl>
                                          <p:spTgt spid="3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41"/>
                                        </p:tgtEl>
                                        <p:attrNameLst>
                                          <p:attrName>style.visibility</p:attrName>
                                        </p:attrNameLst>
                                      </p:cBhvr>
                                      <p:to>
                                        <p:strVal val="visible"/>
                                      </p:to>
                                    </p:set>
                                    <p:animEffect transition="in" filter="fade">
                                      <p:cBhvr>
                                        <p:cTn id="69" dur="500"/>
                                        <p:tgtEl>
                                          <p:spTgt spid="4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2"/>
                                        </p:tgtEl>
                                        <p:attrNameLst>
                                          <p:attrName>style.visibility</p:attrName>
                                        </p:attrNameLst>
                                      </p:cBhvr>
                                      <p:to>
                                        <p:strVal val="visible"/>
                                      </p:to>
                                    </p:set>
                                    <p:animEffect transition="in" filter="fade">
                                      <p:cBhvr>
                                        <p:cTn id="72" dur="500"/>
                                        <p:tgtEl>
                                          <p:spTgt spid="42"/>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43"/>
                                        </p:tgtEl>
                                        <p:attrNameLst>
                                          <p:attrName>style.visibility</p:attrName>
                                        </p:attrNameLst>
                                      </p:cBhvr>
                                      <p:to>
                                        <p:strVal val="visible"/>
                                      </p:to>
                                    </p:set>
                                    <p:animEffect transition="in" filter="fade">
                                      <p:cBhvr>
                                        <p:cTn id="75" dur="500"/>
                                        <p:tgtEl>
                                          <p:spTgt spid="43"/>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44"/>
                                        </p:tgtEl>
                                        <p:attrNameLst>
                                          <p:attrName>style.visibility</p:attrName>
                                        </p:attrNameLst>
                                      </p:cBhvr>
                                      <p:to>
                                        <p:strVal val="visible"/>
                                      </p:to>
                                    </p:set>
                                    <p:animEffect transition="in" filter="fade">
                                      <p:cBhvr>
                                        <p:cTn id="78"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5" grpId="0"/>
      <p:bldP spid="26" grpId="0"/>
      <p:bldP spid="27" grpId="0"/>
      <p:bldP spid="28" grpId="0"/>
      <p:bldP spid="29" grpId="0"/>
      <p:bldP spid="31" grpId="0"/>
      <p:bldP spid="33" grpId="0"/>
      <p:bldP spid="35" grpId="0"/>
      <p:bldP spid="41" grpId="0"/>
      <p:bldP spid="42" grpId="0"/>
      <p:bldP spid="43" grpId="0"/>
      <p:bldP spid="4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452891705"/>
              </p:ext>
            </p:extLst>
          </p:nvPr>
        </p:nvGraphicFramePr>
        <p:xfrm>
          <a:off x="1030032" y="3213065"/>
          <a:ext cx="22374109" cy="8800273"/>
        </p:xfrm>
        <a:graphic>
          <a:graphicData uri="http://schemas.openxmlformats.org/drawingml/2006/table">
            <a:tbl>
              <a:tblPr firstRow="1" bandRow="1">
                <a:tableStyleId>{3B4B98B0-60AC-42C2-AFA5-B58CD77FA1E5}</a:tableStyleId>
              </a:tblPr>
              <a:tblGrid>
                <a:gridCol w="1781243"/>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gridCol w="664286"/>
              </a:tblGrid>
              <a:tr h="815744">
                <a:tc>
                  <a:txBody>
                    <a:bodyPr/>
                    <a:lstStyle/>
                    <a:p>
                      <a:pPr algn="l"/>
                      <a:r>
                        <a:rPr lang="en-US" sz="2100" dirty="0" smtClean="0">
                          <a:solidFill>
                            <a:schemeClr val="bg1"/>
                          </a:solidFill>
                          <a:latin typeface="Lato Regular"/>
                          <a:cs typeface="Lato Regular"/>
                        </a:rPr>
                        <a:t>2015</a:t>
                      </a:r>
                      <a:endParaRPr lang="en-US" sz="2100" dirty="0">
                        <a:solidFill>
                          <a:schemeClr val="bg1"/>
                        </a:solidFill>
                        <a:latin typeface="Lato Regular"/>
                        <a:cs typeface="Lato Regular"/>
                      </a:endParaRPr>
                    </a:p>
                  </a:txBody>
                  <a:tcPr marL="243777" marR="243777" marT="121920" marB="121920" anchor="ctr">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3</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4</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5</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6</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7</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8</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9</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10</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11</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12</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13</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14</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15</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16</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17</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18</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19</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20</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21</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22</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23</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24</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25</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26</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27</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28</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29</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30</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lnR w="3175" cap="flat" cmpd="sng" algn="ctr">
                      <a:solidFill>
                        <a:srgbClr val="4E5663">
                          <a:lumMod val="60000"/>
                          <a:lumOff val="40000"/>
                        </a:srgbClr>
                      </a:solidFill>
                      <a:prstDash val="solid"/>
                      <a:round/>
                      <a:headEnd type="none" w="med" len="med"/>
                      <a:tailEnd type="none" w="med" len="med"/>
                    </a:lnR>
                    <a:solidFill>
                      <a:schemeClr val="accent5"/>
                    </a:solidFill>
                  </a:tcPr>
                </a:tc>
                <a:tc>
                  <a:txBody>
                    <a:bodyPr/>
                    <a:lstStyle/>
                    <a:p>
                      <a:pPr algn="ctr"/>
                      <a:r>
                        <a:rPr lang="en-US" sz="1900" b="0" i="0" dirty="0" smtClean="0">
                          <a:solidFill>
                            <a:schemeClr val="bg1"/>
                          </a:solidFill>
                          <a:latin typeface="Lato Regular"/>
                          <a:cs typeface="Lato Regular"/>
                        </a:rPr>
                        <a:t>31</a:t>
                      </a:r>
                      <a:endParaRPr lang="en-US" sz="1900" b="0" i="0" dirty="0">
                        <a:solidFill>
                          <a:schemeClr val="bg1"/>
                        </a:solidFill>
                        <a:latin typeface="Lato Regular"/>
                        <a:cs typeface="Lato Regular"/>
                      </a:endParaRPr>
                    </a:p>
                  </a:txBody>
                  <a:tcPr marL="0" marR="0" marT="121920" marB="121920" anchor="ctr">
                    <a:lnL w="3175" cap="flat" cmpd="sng" algn="ctr">
                      <a:solidFill>
                        <a:srgbClr val="4E5663">
                          <a:lumMod val="60000"/>
                          <a:lumOff val="40000"/>
                        </a:srgbClr>
                      </a:solidFill>
                      <a:prstDash val="solid"/>
                      <a:round/>
                      <a:headEnd type="none" w="med" len="med"/>
                      <a:tailEnd type="none" w="med" len="med"/>
                    </a:lnL>
                    <a:solidFill>
                      <a:schemeClr val="accent5"/>
                    </a:solidFill>
                  </a:tcPr>
                </a:tc>
              </a:tr>
              <a:tr h="670435">
                <a:tc>
                  <a:txBody>
                    <a:bodyPr/>
                    <a:lstStyle/>
                    <a:p>
                      <a:pPr algn="l"/>
                      <a:r>
                        <a:rPr lang="en-US" sz="2100" dirty="0" smtClean="0">
                          <a:solidFill>
                            <a:schemeClr val="bg1"/>
                          </a:solidFill>
                          <a:latin typeface="Lato Regular"/>
                          <a:cs typeface="Lato Regular"/>
                        </a:rPr>
                        <a:t>January</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February</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r h="609744">
                <a:tc>
                  <a:txBody>
                    <a:bodyPr/>
                    <a:lstStyle/>
                    <a:p>
                      <a:pPr algn="l"/>
                      <a:r>
                        <a:rPr lang="en-US" sz="2100" dirty="0" smtClean="0">
                          <a:solidFill>
                            <a:schemeClr val="bg1"/>
                          </a:solidFill>
                          <a:latin typeface="Lato Regular"/>
                          <a:cs typeface="Lato Regular"/>
                        </a:rPr>
                        <a:t>March</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April</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r h="670435">
                <a:tc>
                  <a:txBody>
                    <a:bodyPr/>
                    <a:lstStyle/>
                    <a:p>
                      <a:pPr algn="l"/>
                      <a:r>
                        <a:rPr lang="en-US" sz="2100" dirty="0" smtClean="0">
                          <a:solidFill>
                            <a:schemeClr val="bg1"/>
                          </a:solidFill>
                          <a:latin typeface="Lato Regular"/>
                          <a:cs typeface="Lato Regular"/>
                        </a:rPr>
                        <a:t>May</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June</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r h="670435">
                <a:tc>
                  <a:txBody>
                    <a:bodyPr/>
                    <a:lstStyle/>
                    <a:p>
                      <a:pPr algn="l"/>
                      <a:r>
                        <a:rPr lang="en-US" sz="2100" dirty="0" smtClean="0">
                          <a:solidFill>
                            <a:schemeClr val="bg1"/>
                          </a:solidFill>
                          <a:latin typeface="Lato Regular"/>
                          <a:cs typeface="Lato Regular"/>
                        </a:rPr>
                        <a:t>July</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August</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r h="670435">
                <a:tc>
                  <a:txBody>
                    <a:bodyPr/>
                    <a:lstStyle/>
                    <a:p>
                      <a:pPr algn="l"/>
                      <a:r>
                        <a:rPr lang="en-US" sz="2100" dirty="0" smtClean="0">
                          <a:solidFill>
                            <a:schemeClr val="bg1"/>
                          </a:solidFill>
                          <a:latin typeface="Lato Regular"/>
                          <a:cs typeface="Lato Regular"/>
                        </a:rPr>
                        <a:t>September</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October</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r h="670435">
                <a:tc>
                  <a:txBody>
                    <a:bodyPr/>
                    <a:lstStyle/>
                    <a:p>
                      <a:pPr algn="l"/>
                      <a:r>
                        <a:rPr lang="en-US" sz="2100" dirty="0" smtClean="0">
                          <a:solidFill>
                            <a:schemeClr val="bg1"/>
                          </a:solidFill>
                          <a:latin typeface="Lato Regular"/>
                          <a:cs typeface="Lato Regular"/>
                        </a:rPr>
                        <a:t>November</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solidFill>
                      <a:schemeClr val="bg1">
                        <a:lumMod val="65000"/>
                        <a:alpha val="20000"/>
                      </a:schemeClr>
                    </a:solidFill>
                  </a:tcPr>
                </a:tc>
              </a:tr>
              <a:tr h="670435">
                <a:tc>
                  <a:txBody>
                    <a:bodyPr/>
                    <a:lstStyle/>
                    <a:p>
                      <a:pPr algn="l"/>
                      <a:r>
                        <a:rPr lang="en-US" sz="2100" dirty="0" smtClean="0">
                          <a:solidFill>
                            <a:schemeClr val="bg1"/>
                          </a:solidFill>
                          <a:latin typeface="Lato Regular"/>
                          <a:cs typeface="Lato Regular"/>
                        </a:rPr>
                        <a:t>December</a:t>
                      </a:r>
                      <a:endParaRPr lang="en-US" sz="2100" dirty="0">
                        <a:solidFill>
                          <a:schemeClr val="bg1"/>
                        </a:solidFill>
                        <a:latin typeface="Lato Regular"/>
                        <a:cs typeface="Lato Regular"/>
                      </a:endParaRPr>
                    </a:p>
                  </a:txBody>
                  <a:tcPr marL="243777" marR="243777" marT="121920" marB="121920" anchor="ctr">
                    <a:solidFill>
                      <a:schemeClr val="bg1">
                        <a:lumMod val="65000"/>
                      </a:schemeClr>
                    </a:solidFill>
                  </a:tcPr>
                </a:tc>
                <a:tc>
                  <a:txBody>
                    <a:bodyPr/>
                    <a:lstStyle/>
                    <a:p>
                      <a:pPr algn="l"/>
                      <a:endParaRPr lang="en-US" sz="2100" dirty="0">
                        <a:solidFill>
                          <a:schemeClr val="bg1"/>
                        </a:solidFill>
                        <a:latin typeface="Lato Regular"/>
                        <a:cs typeface="Lato Regular"/>
                      </a:endParaRPr>
                    </a:p>
                  </a:txBody>
                  <a:tcPr marL="243777" marR="243777" marT="121920" marB="121920" anchor="ctr">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lnR w="3175" cap="flat" cmpd="sng" algn="ctr">
                      <a:solidFill>
                        <a:srgbClr val="E7535F">
                          <a:lumMod val="20000"/>
                          <a:lumOff val="80000"/>
                        </a:srgbClr>
                      </a:solidFill>
                      <a:prstDash val="solid"/>
                      <a:round/>
                      <a:headEnd type="none" w="med" len="med"/>
                      <a:tailEnd type="none" w="med" len="med"/>
                    </a:lnR>
                  </a:tcPr>
                </a:tc>
                <a:tc>
                  <a:txBody>
                    <a:bodyPr/>
                    <a:lstStyle/>
                    <a:p>
                      <a:pPr algn="l"/>
                      <a:endParaRPr lang="en-US" sz="2100" dirty="0">
                        <a:solidFill>
                          <a:schemeClr val="bg1"/>
                        </a:solidFill>
                        <a:latin typeface="Lato Regular"/>
                        <a:cs typeface="Lato Regular"/>
                      </a:endParaRPr>
                    </a:p>
                  </a:txBody>
                  <a:tcPr marL="243777" marR="243777" marT="121920" marB="121920" anchor="ctr">
                    <a:lnL w="3175" cap="flat" cmpd="sng" algn="ctr">
                      <a:solidFill>
                        <a:srgbClr val="E7535F">
                          <a:lumMod val="20000"/>
                          <a:lumOff val="80000"/>
                        </a:srgbClr>
                      </a:solidFill>
                      <a:prstDash val="solid"/>
                      <a:round/>
                      <a:headEnd type="none" w="med" len="med"/>
                      <a:tailEnd type="none" w="med" len="med"/>
                    </a:lnL>
                  </a:tcPr>
                </a:tc>
              </a:tr>
            </a:tbl>
          </a:graphicData>
        </a:graphic>
      </p:graphicFrame>
      <p:grpSp>
        <p:nvGrpSpPr>
          <p:cNvPr id="5" name="Group 4"/>
          <p:cNvGrpSpPr/>
          <p:nvPr/>
        </p:nvGrpSpPr>
        <p:grpSpPr>
          <a:xfrm>
            <a:off x="3473714" y="4820092"/>
            <a:ext cx="2668145" cy="618435"/>
            <a:chOff x="1319696" y="1648789"/>
            <a:chExt cx="1000815" cy="231913"/>
          </a:xfrm>
        </p:grpSpPr>
        <p:sp>
          <p:nvSpPr>
            <p:cNvPr id="8" name="Rounded Rectangle 7"/>
            <p:cNvSpPr/>
            <p:nvPr/>
          </p:nvSpPr>
          <p:spPr>
            <a:xfrm>
              <a:off x="1319696" y="1672688"/>
              <a:ext cx="999434" cy="127508"/>
            </a:xfrm>
            <a:prstGeom prst="round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3" name="Text Placeholder 2"/>
            <p:cNvSpPr txBox="1">
              <a:spLocks/>
            </p:cNvSpPr>
            <p:nvPr/>
          </p:nvSpPr>
          <p:spPr>
            <a:xfrm>
              <a:off x="1319696" y="1648789"/>
              <a:ext cx="1000815"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Meeting</a:t>
              </a:r>
              <a:endParaRPr lang="en-US" sz="1900" dirty="0">
                <a:solidFill>
                  <a:srgbClr val="FFFFFF"/>
                </a:solidFill>
                <a:latin typeface="Lato Regular"/>
                <a:cs typeface="Lato Regular"/>
              </a:endParaRPr>
            </a:p>
          </p:txBody>
        </p:sp>
      </p:grpSp>
      <p:grpSp>
        <p:nvGrpSpPr>
          <p:cNvPr id="7" name="Group 6"/>
          <p:cNvGrpSpPr/>
          <p:nvPr/>
        </p:nvGrpSpPr>
        <p:grpSpPr>
          <a:xfrm>
            <a:off x="10775227" y="4820092"/>
            <a:ext cx="7978679" cy="618435"/>
            <a:chOff x="4058477" y="1648789"/>
            <a:chExt cx="2992784" cy="231913"/>
          </a:xfrm>
        </p:grpSpPr>
        <p:sp>
          <p:nvSpPr>
            <p:cNvPr id="13" name="Rounded Rectangle 12"/>
            <p:cNvSpPr/>
            <p:nvPr/>
          </p:nvSpPr>
          <p:spPr>
            <a:xfrm>
              <a:off x="4058477" y="1672688"/>
              <a:ext cx="2992784" cy="127508"/>
            </a:xfrm>
            <a:prstGeom prst="roundRect">
              <a:avLst/>
            </a:prstGeom>
            <a:solidFill>
              <a:schemeClr val="accent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4" name="Text Placeholder 2"/>
            <p:cNvSpPr txBox="1">
              <a:spLocks/>
            </p:cNvSpPr>
            <p:nvPr/>
          </p:nvSpPr>
          <p:spPr>
            <a:xfrm>
              <a:off x="4058477" y="1648789"/>
              <a:ext cx="2992784"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Annual Conference</a:t>
              </a:r>
              <a:endParaRPr lang="en-US" sz="1900" dirty="0">
                <a:solidFill>
                  <a:srgbClr val="FFFFFF"/>
                </a:solidFill>
                <a:latin typeface="Lato Regular"/>
                <a:cs typeface="Lato Regular"/>
              </a:endParaRPr>
            </a:p>
          </p:txBody>
        </p:sp>
      </p:grpSp>
      <p:grpSp>
        <p:nvGrpSpPr>
          <p:cNvPr id="4" name="Group 3"/>
          <p:cNvGrpSpPr/>
          <p:nvPr/>
        </p:nvGrpSpPr>
        <p:grpSpPr>
          <a:xfrm>
            <a:off x="9847804" y="4157481"/>
            <a:ext cx="4675691" cy="618435"/>
            <a:chOff x="2807115" y="1400310"/>
            <a:chExt cx="1753841" cy="231913"/>
          </a:xfrm>
        </p:grpSpPr>
        <p:sp>
          <p:nvSpPr>
            <p:cNvPr id="10" name="Rounded Rectangle 9"/>
            <p:cNvSpPr/>
            <p:nvPr/>
          </p:nvSpPr>
          <p:spPr>
            <a:xfrm>
              <a:off x="2816085" y="1415855"/>
              <a:ext cx="1744871" cy="127508"/>
            </a:xfrm>
            <a:prstGeom prst="round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5" name="Text Placeholder 2"/>
            <p:cNvSpPr txBox="1">
              <a:spLocks/>
            </p:cNvSpPr>
            <p:nvPr/>
          </p:nvSpPr>
          <p:spPr>
            <a:xfrm>
              <a:off x="2807115" y="1400310"/>
              <a:ext cx="1753841"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Project of Year</a:t>
              </a:r>
              <a:endParaRPr lang="en-US" sz="1900" dirty="0">
                <a:solidFill>
                  <a:srgbClr val="FFFFFF"/>
                </a:solidFill>
                <a:latin typeface="Lato Regular"/>
                <a:cs typeface="Lato Regular"/>
              </a:endParaRPr>
            </a:p>
          </p:txBody>
        </p:sp>
      </p:grpSp>
      <p:grpSp>
        <p:nvGrpSpPr>
          <p:cNvPr id="11" name="Group 10"/>
          <p:cNvGrpSpPr/>
          <p:nvPr/>
        </p:nvGrpSpPr>
        <p:grpSpPr>
          <a:xfrm>
            <a:off x="8110765" y="5467977"/>
            <a:ext cx="2002031" cy="618435"/>
            <a:chOff x="3059043" y="1891746"/>
            <a:chExt cx="750957" cy="231913"/>
          </a:xfrm>
        </p:grpSpPr>
        <p:sp>
          <p:nvSpPr>
            <p:cNvPr id="14" name="Rounded Rectangle 13"/>
            <p:cNvSpPr/>
            <p:nvPr/>
          </p:nvSpPr>
          <p:spPr>
            <a:xfrm>
              <a:off x="3059043" y="1907544"/>
              <a:ext cx="750957" cy="127508"/>
            </a:xfrm>
            <a:prstGeom prst="roundRect">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Text Placeholder 2"/>
            <p:cNvSpPr txBox="1">
              <a:spLocks/>
            </p:cNvSpPr>
            <p:nvPr/>
          </p:nvSpPr>
          <p:spPr>
            <a:xfrm>
              <a:off x="3059043" y="1891746"/>
              <a:ext cx="750957"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Conference</a:t>
              </a:r>
              <a:endParaRPr lang="en-US" sz="1900" dirty="0">
                <a:solidFill>
                  <a:srgbClr val="FFFFFF"/>
                </a:solidFill>
                <a:latin typeface="Lato Regular"/>
                <a:cs typeface="Lato Regular"/>
              </a:endParaRPr>
            </a:p>
          </p:txBody>
        </p:sp>
      </p:grpSp>
      <p:grpSp>
        <p:nvGrpSpPr>
          <p:cNvPr id="12" name="Group 11"/>
          <p:cNvGrpSpPr/>
          <p:nvPr/>
        </p:nvGrpSpPr>
        <p:grpSpPr>
          <a:xfrm>
            <a:off x="9119142" y="6086412"/>
            <a:ext cx="4666494" cy="618435"/>
            <a:chOff x="1071217" y="2129181"/>
            <a:chExt cx="1750391" cy="231913"/>
          </a:xfrm>
        </p:grpSpPr>
        <p:sp>
          <p:nvSpPr>
            <p:cNvPr id="9" name="Rounded Rectangle 8"/>
            <p:cNvSpPr/>
            <p:nvPr/>
          </p:nvSpPr>
          <p:spPr>
            <a:xfrm>
              <a:off x="1071217" y="2144724"/>
              <a:ext cx="1750391"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7" name="Text Placeholder 2"/>
            <p:cNvSpPr txBox="1">
              <a:spLocks/>
            </p:cNvSpPr>
            <p:nvPr/>
          </p:nvSpPr>
          <p:spPr>
            <a:xfrm>
              <a:off x="1071217" y="2129181"/>
              <a:ext cx="1750391"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chemeClr val="bg1"/>
                  </a:solidFill>
                  <a:latin typeface="Lato Regular"/>
                  <a:cs typeface="Lato Regular"/>
                </a:rPr>
                <a:t>General Campaign</a:t>
              </a:r>
              <a:endParaRPr lang="en-US" sz="1900" dirty="0">
                <a:solidFill>
                  <a:schemeClr val="bg1"/>
                </a:solidFill>
                <a:latin typeface="Lato Regular"/>
                <a:cs typeface="Lato Regular"/>
              </a:endParaRPr>
            </a:p>
          </p:txBody>
        </p:sp>
      </p:grpSp>
      <p:grpSp>
        <p:nvGrpSpPr>
          <p:cNvPr id="36" name="Group 35"/>
          <p:cNvGrpSpPr/>
          <p:nvPr/>
        </p:nvGrpSpPr>
        <p:grpSpPr>
          <a:xfrm>
            <a:off x="18737637" y="6757852"/>
            <a:ext cx="2018298" cy="618435"/>
            <a:chOff x="7045158" y="2375449"/>
            <a:chExt cx="757059" cy="231913"/>
          </a:xfrm>
        </p:grpSpPr>
        <p:sp>
          <p:nvSpPr>
            <p:cNvPr id="15" name="Rounded Rectangle 14"/>
            <p:cNvSpPr/>
            <p:nvPr/>
          </p:nvSpPr>
          <p:spPr>
            <a:xfrm>
              <a:off x="7045158" y="2401558"/>
              <a:ext cx="757059" cy="127508"/>
            </a:xfrm>
            <a:prstGeom prst="roundRect">
              <a:avLst/>
            </a:prstGeom>
            <a:solidFill>
              <a:schemeClr val="accent4"/>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Text Placeholder 2"/>
            <p:cNvSpPr txBox="1">
              <a:spLocks/>
            </p:cNvSpPr>
            <p:nvPr/>
          </p:nvSpPr>
          <p:spPr>
            <a:xfrm>
              <a:off x="7045158" y="2375449"/>
              <a:ext cx="757059"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a:solidFill>
                    <a:srgbClr val="FFFFFF"/>
                  </a:solidFill>
                  <a:latin typeface="Lato Regular"/>
                  <a:cs typeface="Lato Regular"/>
                </a:rPr>
                <a:t>Conference</a:t>
              </a:r>
            </a:p>
          </p:txBody>
        </p:sp>
      </p:grpSp>
      <p:grpSp>
        <p:nvGrpSpPr>
          <p:cNvPr id="43" name="Group 42"/>
          <p:cNvGrpSpPr/>
          <p:nvPr/>
        </p:nvGrpSpPr>
        <p:grpSpPr>
          <a:xfrm>
            <a:off x="11452389" y="7408673"/>
            <a:ext cx="6639081" cy="618435"/>
            <a:chOff x="4312479" y="2619507"/>
            <a:chExt cx="2490304" cy="231913"/>
          </a:xfrm>
        </p:grpSpPr>
        <p:sp>
          <p:nvSpPr>
            <p:cNvPr id="16" name="Rounded Rectangle 15"/>
            <p:cNvSpPr/>
            <p:nvPr/>
          </p:nvSpPr>
          <p:spPr>
            <a:xfrm>
              <a:off x="4312479" y="2644515"/>
              <a:ext cx="2490304" cy="127508"/>
            </a:xfrm>
            <a:prstGeom prst="roundRect">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9" name="Text Placeholder 2"/>
            <p:cNvSpPr txBox="1">
              <a:spLocks/>
            </p:cNvSpPr>
            <p:nvPr/>
          </p:nvSpPr>
          <p:spPr>
            <a:xfrm>
              <a:off x="4312479" y="2619507"/>
              <a:ext cx="2490304"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Health Project</a:t>
              </a:r>
              <a:endParaRPr lang="en-US" sz="1900" dirty="0">
                <a:solidFill>
                  <a:srgbClr val="FFFFFF"/>
                </a:solidFill>
                <a:latin typeface="Lato Regular"/>
                <a:cs typeface="Lato Regular"/>
              </a:endParaRPr>
            </a:p>
          </p:txBody>
        </p:sp>
      </p:grpSp>
      <p:grpSp>
        <p:nvGrpSpPr>
          <p:cNvPr id="44" name="Group 43"/>
          <p:cNvGrpSpPr/>
          <p:nvPr/>
        </p:nvGrpSpPr>
        <p:grpSpPr>
          <a:xfrm>
            <a:off x="9434092" y="8094175"/>
            <a:ext cx="4020326" cy="618435"/>
            <a:chOff x="3555420" y="2876570"/>
            <a:chExt cx="1508015" cy="231913"/>
          </a:xfrm>
        </p:grpSpPr>
        <p:sp>
          <p:nvSpPr>
            <p:cNvPr id="17" name="Rounded Rectangle 16"/>
            <p:cNvSpPr/>
            <p:nvPr/>
          </p:nvSpPr>
          <p:spPr>
            <a:xfrm>
              <a:off x="3560942" y="2895681"/>
              <a:ext cx="1502493"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0" name="Text Placeholder 2"/>
            <p:cNvSpPr txBox="1">
              <a:spLocks/>
            </p:cNvSpPr>
            <p:nvPr/>
          </p:nvSpPr>
          <p:spPr>
            <a:xfrm>
              <a:off x="3555420" y="2876570"/>
              <a:ext cx="1508015"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chemeClr val="bg1"/>
                  </a:solidFill>
                  <a:latin typeface="Lato Regular"/>
                  <a:cs typeface="Lato Regular"/>
                </a:rPr>
                <a:t>Manager Conference</a:t>
              </a:r>
              <a:endParaRPr lang="en-US" sz="1900" dirty="0">
                <a:solidFill>
                  <a:schemeClr val="bg1"/>
                </a:solidFill>
                <a:latin typeface="Lato Regular"/>
                <a:cs typeface="Lato Regular"/>
              </a:endParaRPr>
            </a:p>
          </p:txBody>
        </p:sp>
      </p:grpSp>
      <p:grpSp>
        <p:nvGrpSpPr>
          <p:cNvPr id="45" name="Group 44"/>
          <p:cNvGrpSpPr/>
          <p:nvPr/>
        </p:nvGrpSpPr>
        <p:grpSpPr>
          <a:xfrm>
            <a:off x="12754408" y="8770828"/>
            <a:ext cx="2010164" cy="618435"/>
            <a:chOff x="4800863" y="3130315"/>
            <a:chExt cx="754008" cy="231913"/>
          </a:xfrm>
        </p:grpSpPr>
        <p:sp>
          <p:nvSpPr>
            <p:cNvPr id="18" name="Rounded Rectangle 17"/>
            <p:cNvSpPr/>
            <p:nvPr/>
          </p:nvSpPr>
          <p:spPr>
            <a:xfrm>
              <a:off x="4803913" y="3155950"/>
              <a:ext cx="750957"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1" name="Text Placeholder 2"/>
            <p:cNvSpPr txBox="1">
              <a:spLocks/>
            </p:cNvSpPr>
            <p:nvPr/>
          </p:nvSpPr>
          <p:spPr>
            <a:xfrm>
              <a:off x="4800863" y="3130315"/>
              <a:ext cx="754008"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a:solidFill>
                    <a:schemeClr val="bg1"/>
                  </a:solidFill>
                  <a:latin typeface="Lato Regular"/>
                  <a:cs typeface="Lato Regular"/>
                </a:rPr>
                <a:t>Conference</a:t>
              </a:r>
            </a:p>
          </p:txBody>
        </p:sp>
      </p:grpSp>
      <p:grpSp>
        <p:nvGrpSpPr>
          <p:cNvPr id="46" name="Group 45"/>
          <p:cNvGrpSpPr/>
          <p:nvPr/>
        </p:nvGrpSpPr>
        <p:grpSpPr>
          <a:xfrm>
            <a:off x="6754549" y="9411543"/>
            <a:ext cx="3997476" cy="618435"/>
            <a:chOff x="1565121" y="3383804"/>
            <a:chExt cx="1499444" cy="231913"/>
          </a:xfrm>
        </p:grpSpPr>
        <p:sp>
          <p:nvSpPr>
            <p:cNvPr id="19" name="Rounded Rectangle 18"/>
            <p:cNvSpPr/>
            <p:nvPr/>
          </p:nvSpPr>
          <p:spPr>
            <a:xfrm>
              <a:off x="1576456" y="3403681"/>
              <a:ext cx="1488109" cy="127508"/>
            </a:xfrm>
            <a:prstGeom prst="roundRect">
              <a:avLst/>
            </a:prstGeom>
            <a:solidFill>
              <a:schemeClr val="accent4"/>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2" name="Text Placeholder 2"/>
            <p:cNvSpPr txBox="1">
              <a:spLocks/>
            </p:cNvSpPr>
            <p:nvPr/>
          </p:nvSpPr>
          <p:spPr>
            <a:xfrm>
              <a:off x="1565121" y="3383804"/>
              <a:ext cx="1499443"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Interviews</a:t>
              </a:r>
              <a:endParaRPr lang="en-US" sz="1900" dirty="0">
                <a:solidFill>
                  <a:srgbClr val="FFFFFF"/>
                </a:solidFill>
                <a:latin typeface="Lato Regular"/>
                <a:cs typeface="Lato Regular"/>
              </a:endParaRPr>
            </a:p>
          </p:txBody>
        </p:sp>
      </p:grpSp>
      <p:grpSp>
        <p:nvGrpSpPr>
          <p:cNvPr id="48" name="Group 47"/>
          <p:cNvGrpSpPr/>
          <p:nvPr/>
        </p:nvGrpSpPr>
        <p:grpSpPr>
          <a:xfrm>
            <a:off x="4128012" y="10786743"/>
            <a:ext cx="2657884" cy="618435"/>
            <a:chOff x="1565122" y="3886283"/>
            <a:chExt cx="996966" cy="231913"/>
          </a:xfrm>
        </p:grpSpPr>
        <p:sp>
          <p:nvSpPr>
            <p:cNvPr id="20" name="Rounded Rectangle 19"/>
            <p:cNvSpPr/>
            <p:nvPr/>
          </p:nvSpPr>
          <p:spPr>
            <a:xfrm>
              <a:off x="1576456" y="3906159"/>
              <a:ext cx="985631"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3" name="Text Placeholder 2"/>
            <p:cNvSpPr txBox="1">
              <a:spLocks/>
            </p:cNvSpPr>
            <p:nvPr/>
          </p:nvSpPr>
          <p:spPr>
            <a:xfrm>
              <a:off x="1565122" y="3886283"/>
              <a:ext cx="996966"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chemeClr val="bg1"/>
                  </a:solidFill>
                  <a:latin typeface="Lato Regular"/>
                  <a:cs typeface="Lato Regular"/>
                </a:rPr>
                <a:t>General Meeting </a:t>
              </a:r>
              <a:endParaRPr lang="en-US" sz="1900" dirty="0">
                <a:solidFill>
                  <a:schemeClr val="bg1"/>
                </a:solidFill>
                <a:latin typeface="Lato Regular"/>
                <a:cs typeface="Lato Regular"/>
              </a:endParaRPr>
            </a:p>
          </p:txBody>
        </p:sp>
      </p:grpSp>
      <p:grpSp>
        <p:nvGrpSpPr>
          <p:cNvPr id="49" name="Group 48"/>
          <p:cNvGrpSpPr/>
          <p:nvPr/>
        </p:nvGrpSpPr>
        <p:grpSpPr>
          <a:xfrm>
            <a:off x="6110190" y="11447015"/>
            <a:ext cx="2663016" cy="618435"/>
            <a:chOff x="2308632" y="4133885"/>
            <a:chExt cx="998891" cy="231913"/>
          </a:xfrm>
        </p:grpSpPr>
        <p:sp>
          <p:nvSpPr>
            <p:cNvPr id="21" name="Rounded Rectangle 20"/>
            <p:cNvSpPr/>
            <p:nvPr/>
          </p:nvSpPr>
          <p:spPr>
            <a:xfrm>
              <a:off x="2320511" y="4153468"/>
              <a:ext cx="987012" cy="127508"/>
            </a:xfrm>
            <a:prstGeom prst="round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4" name="Text Placeholder 2"/>
            <p:cNvSpPr txBox="1">
              <a:spLocks/>
            </p:cNvSpPr>
            <p:nvPr/>
          </p:nvSpPr>
          <p:spPr>
            <a:xfrm>
              <a:off x="2308632" y="4133885"/>
              <a:ext cx="996966"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Social Meeting</a:t>
              </a:r>
              <a:endParaRPr lang="en-US" sz="1900" dirty="0">
                <a:solidFill>
                  <a:srgbClr val="FFFFFF"/>
                </a:solidFill>
                <a:latin typeface="Lato Regular"/>
                <a:cs typeface="Lato Regular"/>
              </a:endParaRPr>
            </a:p>
          </p:txBody>
        </p:sp>
      </p:grpSp>
      <p:grpSp>
        <p:nvGrpSpPr>
          <p:cNvPr id="47" name="Group 46"/>
          <p:cNvGrpSpPr/>
          <p:nvPr/>
        </p:nvGrpSpPr>
        <p:grpSpPr>
          <a:xfrm>
            <a:off x="16079752" y="10104348"/>
            <a:ext cx="6015777" cy="618435"/>
            <a:chOff x="6048192" y="3630385"/>
            <a:chExt cx="2256504" cy="231913"/>
          </a:xfrm>
        </p:grpSpPr>
        <p:sp>
          <p:nvSpPr>
            <p:cNvPr id="22" name="Rounded Rectangle 21"/>
            <p:cNvSpPr/>
            <p:nvPr/>
          </p:nvSpPr>
          <p:spPr>
            <a:xfrm>
              <a:off x="6059527" y="3652159"/>
              <a:ext cx="2245169"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35" name="Text Placeholder 2"/>
            <p:cNvSpPr txBox="1">
              <a:spLocks/>
            </p:cNvSpPr>
            <p:nvPr/>
          </p:nvSpPr>
          <p:spPr>
            <a:xfrm>
              <a:off x="6048192" y="3630385"/>
              <a:ext cx="2256504"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chemeClr val="bg1"/>
                  </a:solidFill>
                  <a:latin typeface="Lato Regular"/>
                  <a:cs typeface="Lato Regular"/>
                </a:rPr>
                <a:t>Best Workshop</a:t>
              </a:r>
              <a:endParaRPr lang="en-US" sz="1900" dirty="0">
                <a:solidFill>
                  <a:schemeClr val="bg1"/>
                </a:solidFill>
                <a:latin typeface="Lato Regular"/>
                <a:cs typeface="Lato Regular"/>
              </a:endParaRPr>
            </a:p>
          </p:txBody>
        </p:sp>
      </p:grpSp>
      <p:grpSp>
        <p:nvGrpSpPr>
          <p:cNvPr id="52" name="Group 51"/>
          <p:cNvGrpSpPr/>
          <p:nvPr/>
        </p:nvGrpSpPr>
        <p:grpSpPr>
          <a:xfrm>
            <a:off x="6008975" y="483017"/>
            <a:ext cx="12359700" cy="2079087"/>
            <a:chOff x="5988388" y="483017"/>
            <a:chExt cx="12359700" cy="2079087"/>
          </a:xfrm>
        </p:grpSpPr>
        <p:sp>
          <p:nvSpPr>
            <p:cNvPr id="53" name="TextBox 52"/>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Project Schedule</a:t>
              </a:r>
            </a:p>
          </p:txBody>
        </p:sp>
        <p:sp>
          <p:nvSpPr>
            <p:cNvPr id="54" name="Rectangle 53"/>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55"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grpSp>
        <p:nvGrpSpPr>
          <p:cNvPr id="56" name="Group 55"/>
          <p:cNvGrpSpPr/>
          <p:nvPr/>
        </p:nvGrpSpPr>
        <p:grpSpPr>
          <a:xfrm>
            <a:off x="4764162" y="6076433"/>
            <a:ext cx="2018298" cy="618435"/>
            <a:chOff x="7045158" y="2375449"/>
            <a:chExt cx="757059" cy="231913"/>
          </a:xfrm>
        </p:grpSpPr>
        <p:sp>
          <p:nvSpPr>
            <p:cNvPr id="57" name="Rounded Rectangle 56"/>
            <p:cNvSpPr/>
            <p:nvPr/>
          </p:nvSpPr>
          <p:spPr>
            <a:xfrm>
              <a:off x="7045158" y="2401558"/>
              <a:ext cx="757059"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8" name="Text Placeholder 2"/>
            <p:cNvSpPr txBox="1">
              <a:spLocks/>
            </p:cNvSpPr>
            <p:nvPr/>
          </p:nvSpPr>
          <p:spPr>
            <a:xfrm>
              <a:off x="7045158" y="2375449"/>
              <a:ext cx="757059"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a:solidFill>
                    <a:srgbClr val="FFFFFF"/>
                  </a:solidFill>
                  <a:latin typeface="Lato Regular"/>
                  <a:cs typeface="Lato Regular"/>
                </a:rPr>
                <a:t>Conference</a:t>
              </a:r>
            </a:p>
          </p:txBody>
        </p:sp>
      </p:grpSp>
      <p:grpSp>
        <p:nvGrpSpPr>
          <p:cNvPr id="59" name="Group 58"/>
          <p:cNvGrpSpPr/>
          <p:nvPr/>
        </p:nvGrpSpPr>
        <p:grpSpPr>
          <a:xfrm>
            <a:off x="6365281" y="7443127"/>
            <a:ext cx="2002031" cy="618435"/>
            <a:chOff x="3059043" y="1891746"/>
            <a:chExt cx="750957" cy="231913"/>
          </a:xfrm>
        </p:grpSpPr>
        <p:sp>
          <p:nvSpPr>
            <p:cNvPr id="60" name="Rounded Rectangle 59"/>
            <p:cNvSpPr/>
            <p:nvPr/>
          </p:nvSpPr>
          <p:spPr>
            <a:xfrm>
              <a:off x="3059043" y="1907544"/>
              <a:ext cx="750957" cy="127508"/>
            </a:xfrm>
            <a:prstGeom prst="roundRect">
              <a:avLst/>
            </a:prstGeom>
            <a:solidFill>
              <a:schemeClr val="accent3"/>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1" name="Text Placeholder 2"/>
            <p:cNvSpPr txBox="1">
              <a:spLocks/>
            </p:cNvSpPr>
            <p:nvPr/>
          </p:nvSpPr>
          <p:spPr>
            <a:xfrm>
              <a:off x="3059043" y="1891746"/>
              <a:ext cx="750957"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Conference</a:t>
              </a:r>
              <a:endParaRPr lang="en-US" sz="1900" dirty="0">
                <a:solidFill>
                  <a:srgbClr val="FFFFFF"/>
                </a:solidFill>
                <a:latin typeface="Lato Regular"/>
                <a:cs typeface="Lato Regular"/>
              </a:endParaRPr>
            </a:p>
          </p:txBody>
        </p:sp>
      </p:grpSp>
      <p:grpSp>
        <p:nvGrpSpPr>
          <p:cNvPr id="62" name="Group 61"/>
          <p:cNvGrpSpPr/>
          <p:nvPr/>
        </p:nvGrpSpPr>
        <p:grpSpPr>
          <a:xfrm>
            <a:off x="3435220" y="8083842"/>
            <a:ext cx="2657884" cy="618435"/>
            <a:chOff x="1565122" y="3886283"/>
            <a:chExt cx="996966" cy="231913"/>
          </a:xfrm>
        </p:grpSpPr>
        <p:sp>
          <p:nvSpPr>
            <p:cNvPr id="63" name="Rounded Rectangle 62"/>
            <p:cNvSpPr/>
            <p:nvPr/>
          </p:nvSpPr>
          <p:spPr>
            <a:xfrm>
              <a:off x="1576456" y="3906159"/>
              <a:ext cx="985631" cy="127508"/>
            </a:xfrm>
            <a:prstGeom prst="roundRect">
              <a:avLst/>
            </a:prstGeom>
            <a:solidFill>
              <a:schemeClr val="accent6"/>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4" name="Text Placeholder 2"/>
            <p:cNvSpPr txBox="1">
              <a:spLocks/>
            </p:cNvSpPr>
            <p:nvPr/>
          </p:nvSpPr>
          <p:spPr>
            <a:xfrm>
              <a:off x="1565122" y="3886283"/>
              <a:ext cx="996966"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chemeClr val="bg1"/>
                  </a:solidFill>
                  <a:latin typeface="Lato Regular"/>
                  <a:cs typeface="Lato Regular"/>
                </a:rPr>
                <a:t>General Meeting </a:t>
              </a:r>
              <a:endParaRPr lang="en-US" sz="1900" dirty="0">
                <a:solidFill>
                  <a:schemeClr val="bg1"/>
                </a:solidFill>
                <a:latin typeface="Lato Regular"/>
                <a:cs typeface="Lato Regular"/>
              </a:endParaRPr>
            </a:p>
          </p:txBody>
        </p:sp>
      </p:grpSp>
      <p:grpSp>
        <p:nvGrpSpPr>
          <p:cNvPr id="65" name="Group 64"/>
          <p:cNvGrpSpPr/>
          <p:nvPr/>
        </p:nvGrpSpPr>
        <p:grpSpPr>
          <a:xfrm>
            <a:off x="12985686" y="9411543"/>
            <a:ext cx="2410139" cy="618435"/>
            <a:chOff x="1565121" y="3383804"/>
            <a:chExt cx="1499444" cy="231913"/>
          </a:xfrm>
        </p:grpSpPr>
        <p:sp>
          <p:nvSpPr>
            <p:cNvPr id="66" name="Rounded Rectangle 65"/>
            <p:cNvSpPr/>
            <p:nvPr/>
          </p:nvSpPr>
          <p:spPr>
            <a:xfrm>
              <a:off x="1576456" y="3403681"/>
              <a:ext cx="1488109" cy="127508"/>
            </a:xfrm>
            <a:prstGeom prst="roundRect">
              <a:avLst/>
            </a:prstGeom>
            <a:solidFill>
              <a:schemeClr val="accent4"/>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7" name="Text Placeholder 2"/>
            <p:cNvSpPr txBox="1">
              <a:spLocks/>
            </p:cNvSpPr>
            <p:nvPr/>
          </p:nvSpPr>
          <p:spPr>
            <a:xfrm>
              <a:off x="1565121" y="3383804"/>
              <a:ext cx="1499443"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Meeting</a:t>
              </a:r>
              <a:endParaRPr lang="en-US" sz="1900" dirty="0">
                <a:solidFill>
                  <a:srgbClr val="FFFFFF"/>
                </a:solidFill>
                <a:latin typeface="Lato Regular"/>
                <a:cs typeface="Lato Regular"/>
              </a:endParaRPr>
            </a:p>
          </p:txBody>
        </p:sp>
      </p:grpSp>
      <p:grpSp>
        <p:nvGrpSpPr>
          <p:cNvPr id="68" name="Group 67"/>
          <p:cNvGrpSpPr/>
          <p:nvPr/>
        </p:nvGrpSpPr>
        <p:grpSpPr>
          <a:xfrm>
            <a:off x="5380807" y="4157481"/>
            <a:ext cx="2002031" cy="618435"/>
            <a:chOff x="3059043" y="1891746"/>
            <a:chExt cx="750957" cy="231913"/>
          </a:xfrm>
        </p:grpSpPr>
        <p:sp>
          <p:nvSpPr>
            <p:cNvPr id="69" name="Rounded Rectangle 68"/>
            <p:cNvSpPr/>
            <p:nvPr/>
          </p:nvSpPr>
          <p:spPr>
            <a:xfrm>
              <a:off x="3059043" y="1907544"/>
              <a:ext cx="750957" cy="127508"/>
            </a:xfrm>
            <a:prstGeom prst="round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0" name="Text Placeholder 2"/>
            <p:cNvSpPr txBox="1">
              <a:spLocks/>
            </p:cNvSpPr>
            <p:nvPr/>
          </p:nvSpPr>
          <p:spPr>
            <a:xfrm>
              <a:off x="3059043" y="1891746"/>
              <a:ext cx="750957"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smtClean="0">
                  <a:solidFill>
                    <a:srgbClr val="FFFFFF"/>
                  </a:solidFill>
                  <a:latin typeface="Lato Regular"/>
                  <a:cs typeface="Lato Regular"/>
                </a:rPr>
                <a:t>Conference</a:t>
              </a:r>
              <a:endParaRPr lang="en-US" sz="1900" dirty="0">
                <a:solidFill>
                  <a:srgbClr val="FFFFFF"/>
                </a:solidFill>
                <a:latin typeface="Lato Regular"/>
                <a:cs typeface="Lato Regular"/>
              </a:endParaRPr>
            </a:p>
          </p:txBody>
        </p:sp>
      </p:grpSp>
      <p:grpSp>
        <p:nvGrpSpPr>
          <p:cNvPr id="71" name="Group 70"/>
          <p:cNvGrpSpPr/>
          <p:nvPr/>
        </p:nvGrpSpPr>
        <p:grpSpPr>
          <a:xfrm>
            <a:off x="3149079" y="6704847"/>
            <a:ext cx="4233759" cy="618435"/>
            <a:chOff x="7045158" y="2375449"/>
            <a:chExt cx="757059" cy="231913"/>
          </a:xfrm>
        </p:grpSpPr>
        <p:sp>
          <p:nvSpPr>
            <p:cNvPr id="72" name="Rounded Rectangle 71"/>
            <p:cNvSpPr/>
            <p:nvPr/>
          </p:nvSpPr>
          <p:spPr>
            <a:xfrm>
              <a:off x="7045158" y="2401558"/>
              <a:ext cx="757059" cy="127508"/>
            </a:xfrm>
            <a:prstGeom prst="roundRect">
              <a:avLst/>
            </a:prstGeom>
            <a:solidFill>
              <a:schemeClr val="accent4"/>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3" name="Text Placeholder 2"/>
            <p:cNvSpPr txBox="1">
              <a:spLocks/>
            </p:cNvSpPr>
            <p:nvPr/>
          </p:nvSpPr>
          <p:spPr>
            <a:xfrm>
              <a:off x="7045158" y="2375449"/>
              <a:ext cx="757059" cy="231913"/>
            </a:xfrm>
            <a:prstGeom prst="rect">
              <a:avLst/>
            </a:prstGeom>
          </p:spPr>
          <p:txBody>
            <a:bodyPr vert="horz"/>
            <a:lstStyle>
              <a:lvl1pPr marL="0" indent="0" algn="l" defTabSz="457200" rtl="0" eaLnBrk="1" latinLnBrk="0" hangingPunct="1">
                <a:spcBef>
                  <a:spcPct val="20000"/>
                </a:spcBef>
                <a:buFont typeface="Arial"/>
                <a:buNone/>
                <a:defRPr sz="800" kern="1200" baseline="0">
                  <a:solidFill>
                    <a:schemeClr val="bg1">
                      <a:lumMod val="65000"/>
                    </a:schemeClr>
                  </a:solidFill>
                  <a:latin typeface="Roboto condensed"/>
                  <a:ea typeface="+mn-ea"/>
                  <a:cs typeface="Roboto condensed"/>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900" dirty="0">
                  <a:solidFill>
                    <a:srgbClr val="FFFFFF"/>
                  </a:solidFill>
                  <a:latin typeface="Lato Regular"/>
                  <a:cs typeface="Lato Regular"/>
                </a:rPr>
                <a:t>Conference</a:t>
              </a:r>
            </a:p>
          </p:txBody>
        </p:sp>
      </p:grpSp>
    </p:spTree>
    <p:extLst>
      <p:ext uri="{BB962C8B-B14F-4D97-AF65-F5344CB8AC3E}">
        <p14:creationId xmlns:p14="http://schemas.microsoft.com/office/powerpoint/2010/main" val="2863255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1000"/>
                                        <p:tgtEl>
                                          <p:spTgt spid="52"/>
                                        </p:tgtEl>
                                      </p:cBhvr>
                                    </p:animEffect>
                                    <p:anim calcmode="lin" valueType="num">
                                      <p:cBhvr>
                                        <p:cTn id="8" dur="1000" fill="hold"/>
                                        <p:tgtEl>
                                          <p:spTgt spid="52"/>
                                        </p:tgtEl>
                                        <p:attrNameLst>
                                          <p:attrName>ppt_x</p:attrName>
                                        </p:attrNameLst>
                                      </p:cBhvr>
                                      <p:tavLst>
                                        <p:tav tm="0">
                                          <p:val>
                                            <p:strVal val="#ppt_x"/>
                                          </p:val>
                                        </p:tav>
                                        <p:tav tm="100000">
                                          <p:val>
                                            <p:strVal val="#ppt_x"/>
                                          </p:val>
                                        </p:tav>
                                      </p:tavLst>
                                    </p:anim>
                                    <p:anim calcmode="lin" valueType="num">
                                      <p:cBhvr>
                                        <p:cTn id="9" dur="900" decel="100000" fill="hold"/>
                                        <p:tgtEl>
                                          <p:spTgt spid="5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2"/>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par>
                          <p:cTn id="15" fill="hold">
                            <p:stCondLst>
                              <p:cond delay="1500"/>
                            </p:stCondLst>
                            <p:childTnLst>
                              <p:par>
                                <p:cTn id="16" presetID="47"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100"/>
                                        <p:tgtEl>
                                          <p:spTgt spid="4"/>
                                        </p:tgtEl>
                                      </p:cBhvr>
                                    </p:animEffect>
                                    <p:anim calcmode="lin" valueType="num">
                                      <p:cBhvr>
                                        <p:cTn id="19" dur="100" fill="hold"/>
                                        <p:tgtEl>
                                          <p:spTgt spid="4"/>
                                        </p:tgtEl>
                                        <p:attrNameLst>
                                          <p:attrName>ppt_x</p:attrName>
                                        </p:attrNameLst>
                                      </p:cBhvr>
                                      <p:tavLst>
                                        <p:tav tm="0">
                                          <p:val>
                                            <p:strVal val="#ppt_x"/>
                                          </p:val>
                                        </p:tav>
                                        <p:tav tm="100000">
                                          <p:val>
                                            <p:strVal val="#ppt_x"/>
                                          </p:val>
                                        </p:tav>
                                      </p:tavLst>
                                    </p:anim>
                                    <p:anim calcmode="lin" valueType="num">
                                      <p:cBhvr>
                                        <p:cTn id="20" dur="100" fill="hold"/>
                                        <p:tgtEl>
                                          <p:spTgt spid="4"/>
                                        </p:tgtEl>
                                        <p:attrNameLst>
                                          <p:attrName>ppt_y</p:attrName>
                                        </p:attrNameLst>
                                      </p:cBhvr>
                                      <p:tavLst>
                                        <p:tav tm="0">
                                          <p:val>
                                            <p:strVal val="#ppt_y-.1"/>
                                          </p:val>
                                        </p:tav>
                                        <p:tav tm="100000">
                                          <p:val>
                                            <p:strVal val="#ppt_y"/>
                                          </p:val>
                                        </p:tav>
                                      </p:tavLst>
                                    </p:anim>
                                  </p:childTnLst>
                                </p:cTn>
                              </p:par>
                            </p:childTnLst>
                          </p:cTn>
                        </p:par>
                        <p:par>
                          <p:cTn id="21" fill="hold">
                            <p:stCondLst>
                              <p:cond delay="1600"/>
                            </p:stCondLst>
                            <p:childTnLst>
                              <p:par>
                                <p:cTn id="22" presetID="47" presetClass="entr" presetSubtype="0"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
                                        <p:tgtEl>
                                          <p:spTgt spid="5"/>
                                        </p:tgtEl>
                                      </p:cBhvr>
                                    </p:animEffect>
                                    <p:anim calcmode="lin" valueType="num">
                                      <p:cBhvr>
                                        <p:cTn id="25" dur="100" fill="hold"/>
                                        <p:tgtEl>
                                          <p:spTgt spid="5"/>
                                        </p:tgtEl>
                                        <p:attrNameLst>
                                          <p:attrName>ppt_x</p:attrName>
                                        </p:attrNameLst>
                                      </p:cBhvr>
                                      <p:tavLst>
                                        <p:tav tm="0">
                                          <p:val>
                                            <p:strVal val="#ppt_x"/>
                                          </p:val>
                                        </p:tav>
                                        <p:tav tm="100000">
                                          <p:val>
                                            <p:strVal val="#ppt_x"/>
                                          </p:val>
                                        </p:tav>
                                      </p:tavLst>
                                    </p:anim>
                                    <p:anim calcmode="lin" valueType="num">
                                      <p:cBhvr>
                                        <p:cTn id="26" dur="100" fill="hold"/>
                                        <p:tgtEl>
                                          <p:spTgt spid="5"/>
                                        </p:tgtEl>
                                        <p:attrNameLst>
                                          <p:attrName>ppt_y</p:attrName>
                                        </p:attrNameLst>
                                      </p:cBhvr>
                                      <p:tavLst>
                                        <p:tav tm="0">
                                          <p:val>
                                            <p:strVal val="#ppt_y-.1"/>
                                          </p:val>
                                        </p:tav>
                                        <p:tav tm="100000">
                                          <p:val>
                                            <p:strVal val="#ppt_y"/>
                                          </p:val>
                                        </p:tav>
                                      </p:tavLst>
                                    </p:anim>
                                  </p:childTnLst>
                                </p:cTn>
                              </p:par>
                            </p:childTnLst>
                          </p:cTn>
                        </p:par>
                        <p:par>
                          <p:cTn id="27" fill="hold">
                            <p:stCondLst>
                              <p:cond delay="1700"/>
                            </p:stCondLst>
                            <p:childTnLst>
                              <p:par>
                                <p:cTn id="28" presetID="47" presetClass="entr" presetSubtype="0"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100"/>
                                        <p:tgtEl>
                                          <p:spTgt spid="7"/>
                                        </p:tgtEl>
                                      </p:cBhvr>
                                    </p:animEffect>
                                    <p:anim calcmode="lin" valueType="num">
                                      <p:cBhvr>
                                        <p:cTn id="31" dur="100" fill="hold"/>
                                        <p:tgtEl>
                                          <p:spTgt spid="7"/>
                                        </p:tgtEl>
                                        <p:attrNameLst>
                                          <p:attrName>ppt_x</p:attrName>
                                        </p:attrNameLst>
                                      </p:cBhvr>
                                      <p:tavLst>
                                        <p:tav tm="0">
                                          <p:val>
                                            <p:strVal val="#ppt_x"/>
                                          </p:val>
                                        </p:tav>
                                        <p:tav tm="100000">
                                          <p:val>
                                            <p:strVal val="#ppt_x"/>
                                          </p:val>
                                        </p:tav>
                                      </p:tavLst>
                                    </p:anim>
                                    <p:anim calcmode="lin" valueType="num">
                                      <p:cBhvr>
                                        <p:cTn id="32" dur="100" fill="hold"/>
                                        <p:tgtEl>
                                          <p:spTgt spid="7"/>
                                        </p:tgtEl>
                                        <p:attrNameLst>
                                          <p:attrName>ppt_y</p:attrName>
                                        </p:attrNameLst>
                                      </p:cBhvr>
                                      <p:tavLst>
                                        <p:tav tm="0">
                                          <p:val>
                                            <p:strVal val="#ppt_y-.1"/>
                                          </p:val>
                                        </p:tav>
                                        <p:tav tm="100000">
                                          <p:val>
                                            <p:strVal val="#ppt_y"/>
                                          </p:val>
                                        </p:tav>
                                      </p:tavLst>
                                    </p:anim>
                                  </p:childTnLst>
                                </p:cTn>
                              </p:par>
                            </p:childTnLst>
                          </p:cTn>
                        </p:par>
                        <p:par>
                          <p:cTn id="33" fill="hold">
                            <p:stCondLst>
                              <p:cond delay="1800"/>
                            </p:stCondLst>
                            <p:childTnLst>
                              <p:par>
                                <p:cTn id="34" presetID="47" presetClass="entr" presetSubtype="0"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100"/>
                                        <p:tgtEl>
                                          <p:spTgt spid="11"/>
                                        </p:tgtEl>
                                      </p:cBhvr>
                                    </p:animEffect>
                                    <p:anim calcmode="lin" valueType="num">
                                      <p:cBhvr>
                                        <p:cTn id="37" dur="100" fill="hold"/>
                                        <p:tgtEl>
                                          <p:spTgt spid="11"/>
                                        </p:tgtEl>
                                        <p:attrNameLst>
                                          <p:attrName>ppt_x</p:attrName>
                                        </p:attrNameLst>
                                      </p:cBhvr>
                                      <p:tavLst>
                                        <p:tav tm="0">
                                          <p:val>
                                            <p:strVal val="#ppt_x"/>
                                          </p:val>
                                        </p:tav>
                                        <p:tav tm="100000">
                                          <p:val>
                                            <p:strVal val="#ppt_x"/>
                                          </p:val>
                                        </p:tav>
                                      </p:tavLst>
                                    </p:anim>
                                    <p:anim calcmode="lin" valueType="num">
                                      <p:cBhvr>
                                        <p:cTn id="38" dur="100" fill="hold"/>
                                        <p:tgtEl>
                                          <p:spTgt spid="11"/>
                                        </p:tgtEl>
                                        <p:attrNameLst>
                                          <p:attrName>ppt_y</p:attrName>
                                        </p:attrNameLst>
                                      </p:cBhvr>
                                      <p:tavLst>
                                        <p:tav tm="0">
                                          <p:val>
                                            <p:strVal val="#ppt_y-.1"/>
                                          </p:val>
                                        </p:tav>
                                        <p:tav tm="100000">
                                          <p:val>
                                            <p:strVal val="#ppt_y"/>
                                          </p:val>
                                        </p:tav>
                                      </p:tavLst>
                                    </p:anim>
                                  </p:childTnLst>
                                </p:cTn>
                              </p:par>
                            </p:childTnLst>
                          </p:cTn>
                        </p:par>
                        <p:par>
                          <p:cTn id="39" fill="hold">
                            <p:stCondLst>
                              <p:cond delay="1900"/>
                            </p:stCondLst>
                            <p:childTnLst>
                              <p:par>
                                <p:cTn id="40" presetID="47" presetClass="entr" presetSubtype="0" fill="hold" nodeType="after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
                                        <p:tgtEl>
                                          <p:spTgt spid="12"/>
                                        </p:tgtEl>
                                      </p:cBhvr>
                                    </p:animEffect>
                                    <p:anim calcmode="lin" valueType="num">
                                      <p:cBhvr>
                                        <p:cTn id="43" dur="100" fill="hold"/>
                                        <p:tgtEl>
                                          <p:spTgt spid="12"/>
                                        </p:tgtEl>
                                        <p:attrNameLst>
                                          <p:attrName>ppt_x</p:attrName>
                                        </p:attrNameLst>
                                      </p:cBhvr>
                                      <p:tavLst>
                                        <p:tav tm="0">
                                          <p:val>
                                            <p:strVal val="#ppt_x"/>
                                          </p:val>
                                        </p:tav>
                                        <p:tav tm="100000">
                                          <p:val>
                                            <p:strVal val="#ppt_x"/>
                                          </p:val>
                                        </p:tav>
                                      </p:tavLst>
                                    </p:anim>
                                    <p:anim calcmode="lin" valueType="num">
                                      <p:cBhvr>
                                        <p:cTn id="44" dur="100" fill="hold"/>
                                        <p:tgtEl>
                                          <p:spTgt spid="12"/>
                                        </p:tgtEl>
                                        <p:attrNameLst>
                                          <p:attrName>ppt_y</p:attrName>
                                        </p:attrNameLst>
                                      </p:cBhvr>
                                      <p:tavLst>
                                        <p:tav tm="0">
                                          <p:val>
                                            <p:strVal val="#ppt_y-.1"/>
                                          </p:val>
                                        </p:tav>
                                        <p:tav tm="100000">
                                          <p:val>
                                            <p:strVal val="#ppt_y"/>
                                          </p:val>
                                        </p:tav>
                                      </p:tavLst>
                                    </p:anim>
                                  </p:childTnLst>
                                </p:cTn>
                              </p:par>
                            </p:childTnLst>
                          </p:cTn>
                        </p:par>
                        <p:par>
                          <p:cTn id="45" fill="hold">
                            <p:stCondLst>
                              <p:cond delay="2000"/>
                            </p:stCondLst>
                            <p:childTnLst>
                              <p:par>
                                <p:cTn id="46" presetID="47" presetClass="entr" presetSubtype="0" fill="hold" nodeType="after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fade">
                                      <p:cBhvr>
                                        <p:cTn id="48" dur="100"/>
                                        <p:tgtEl>
                                          <p:spTgt spid="36"/>
                                        </p:tgtEl>
                                      </p:cBhvr>
                                    </p:animEffect>
                                    <p:anim calcmode="lin" valueType="num">
                                      <p:cBhvr>
                                        <p:cTn id="49" dur="100" fill="hold"/>
                                        <p:tgtEl>
                                          <p:spTgt spid="36"/>
                                        </p:tgtEl>
                                        <p:attrNameLst>
                                          <p:attrName>ppt_x</p:attrName>
                                        </p:attrNameLst>
                                      </p:cBhvr>
                                      <p:tavLst>
                                        <p:tav tm="0">
                                          <p:val>
                                            <p:strVal val="#ppt_x"/>
                                          </p:val>
                                        </p:tav>
                                        <p:tav tm="100000">
                                          <p:val>
                                            <p:strVal val="#ppt_x"/>
                                          </p:val>
                                        </p:tav>
                                      </p:tavLst>
                                    </p:anim>
                                    <p:anim calcmode="lin" valueType="num">
                                      <p:cBhvr>
                                        <p:cTn id="50" dur="100" fill="hold"/>
                                        <p:tgtEl>
                                          <p:spTgt spid="36"/>
                                        </p:tgtEl>
                                        <p:attrNameLst>
                                          <p:attrName>ppt_y</p:attrName>
                                        </p:attrNameLst>
                                      </p:cBhvr>
                                      <p:tavLst>
                                        <p:tav tm="0">
                                          <p:val>
                                            <p:strVal val="#ppt_y-.1"/>
                                          </p:val>
                                        </p:tav>
                                        <p:tav tm="100000">
                                          <p:val>
                                            <p:strVal val="#ppt_y"/>
                                          </p:val>
                                        </p:tav>
                                      </p:tavLst>
                                    </p:anim>
                                  </p:childTnLst>
                                </p:cTn>
                              </p:par>
                            </p:childTnLst>
                          </p:cTn>
                        </p:par>
                        <p:par>
                          <p:cTn id="51" fill="hold">
                            <p:stCondLst>
                              <p:cond delay="2100"/>
                            </p:stCondLst>
                            <p:childTnLst>
                              <p:par>
                                <p:cTn id="52" presetID="47" presetClass="entr" presetSubtype="0" fill="hold" nodeType="afterEffect">
                                  <p:stCondLst>
                                    <p:cond delay="0"/>
                                  </p:stCondLst>
                                  <p:childTnLst>
                                    <p:set>
                                      <p:cBhvr>
                                        <p:cTn id="53" dur="1" fill="hold">
                                          <p:stCondLst>
                                            <p:cond delay="0"/>
                                          </p:stCondLst>
                                        </p:cTn>
                                        <p:tgtEl>
                                          <p:spTgt spid="43"/>
                                        </p:tgtEl>
                                        <p:attrNameLst>
                                          <p:attrName>style.visibility</p:attrName>
                                        </p:attrNameLst>
                                      </p:cBhvr>
                                      <p:to>
                                        <p:strVal val="visible"/>
                                      </p:to>
                                    </p:set>
                                    <p:animEffect transition="in" filter="fade">
                                      <p:cBhvr>
                                        <p:cTn id="54" dur="100"/>
                                        <p:tgtEl>
                                          <p:spTgt spid="43"/>
                                        </p:tgtEl>
                                      </p:cBhvr>
                                    </p:animEffect>
                                    <p:anim calcmode="lin" valueType="num">
                                      <p:cBhvr>
                                        <p:cTn id="55" dur="100" fill="hold"/>
                                        <p:tgtEl>
                                          <p:spTgt spid="43"/>
                                        </p:tgtEl>
                                        <p:attrNameLst>
                                          <p:attrName>ppt_x</p:attrName>
                                        </p:attrNameLst>
                                      </p:cBhvr>
                                      <p:tavLst>
                                        <p:tav tm="0">
                                          <p:val>
                                            <p:strVal val="#ppt_x"/>
                                          </p:val>
                                        </p:tav>
                                        <p:tav tm="100000">
                                          <p:val>
                                            <p:strVal val="#ppt_x"/>
                                          </p:val>
                                        </p:tav>
                                      </p:tavLst>
                                    </p:anim>
                                    <p:anim calcmode="lin" valueType="num">
                                      <p:cBhvr>
                                        <p:cTn id="56" dur="100" fill="hold"/>
                                        <p:tgtEl>
                                          <p:spTgt spid="43"/>
                                        </p:tgtEl>
                                        <p:attrNameLst>
                                          <p:attrName>ppt_y</p:attrName>
                                        </p:attrNameLst>
                                      </p:cBhvr>
                                      <p:tavLst>
                                        <p:tav tm="0">
                                          <p:val>
                                            <p:strVal val="#ppt_y-.1"/>
                                          </p:val>
                                        </p:tav>
                                        <p:tav tm="100000">
                                          <p:val>
                                            <p:strVal val="#ppt_y"/>
                                          </p:val>
                                        </p:tav>
                                      </p:tavLst>
                                    </p:anim>
                                  </p:childTnLst>
                                </p:cTn>
                              </p:par>
                            </p:childTnLst>
                          </p:cTn>
                        </p:par>
                        <p:par>
                          <p:cTn id="57" fill="hold">
                            <p:stCondLst>
                              <p:cond delay="2200"/>
                            </p:stCondLst>
                            <p:childTnLst>
                              <p:par>
                                <p:cTn id="58" presetID="47" presetClass="entr" presetSubtype="0" fill="hold" nodeType="after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100"/>
                                        <p:tgtEl>
                                          <p:spTgt spid="44"/>
                                        </p:tgtEl>
                                      </p:cBhvr>
                                    </p:animEffect>
                                    <p:anim calcmode="lin" valueType="num">
                                      <p:cBhvr>
                                        <p:cTn id="61" dur="100" fill="hold"/>
                                        <p:tgtEl>
                                          <p:spTgt spid="44"/>
                                        </p:tgtEl>
                                        <p:attrNameLst>
                                          <p:attrName>ppt_x</p:attrName>
                                        </p:attrNameLst>
                                      </p:cBhvr>
                                      <p:tavLst>
                                        <p:tav tm="0">
                                          <p:val>
                                            <p:strVal val="#ppt_x"/>
                                          </p:val>
                                        </p:tav>
                                        <p:tav tm="100000">
                                          <p:val>
                                            <p:strVal val="#ppt_x"/>
                                          </p:val>
                                        </p:tav>
                                      </p:tavLst>
                                    </p:anim>
                                    <p:anim calcmode="lin" valueType="num">
                                      <p:cBhvr>
                                        <p:cTn id="62" dur="100" fill="hold"/>
                                        <p:tgtEl>
                                          <p:spTgt spid="44"/>
                                        </p:tgtEl>
                                        <p:attrNameLst>
                                          <p:attrName>ppt_y</p:attrName>
                                        </p:attrNameLst>
                                      </p:cBhvr>
                                      <p:tavLst>
                                        <p:tav tm="0">
                                          <p:val>
                                            <p:strVal val="#ppt_y-.1"/>
                                          </p:val>
                                        </p:tav>
                                        <p:tav tm="100000">
                                          <p:val>
                                            <p:strVal val="#ppt_y"/>
                                          </p:val>
                                        </p:tav>
                                      </p:tavLst>
                                    </p:anim>
                                  </p:childTnLst>
                                </p:cTn>
                              </p:par>
                            </p:childTnLst>
                          </p:cTn>
                        </p:par>
                        <p:par>
                          <p:cTn id="63" fill="hold">
                            <p:stCondLst>
                              <p:cond delay="2300"/>
                            </p:stCondLst>
                            <p:childTnLst>
                              <p:par>
                                <p:cTn id="64" presetID="47" presetClass="entr" presetSubtype="0" fill="hold" nodeType="afterEffect">
                                  <p:stCondLst>
                                    <p:cond delay="0"/>
                                  </p:stCondLst>
                                  <p:childTnLst>
                                    <p:set>
                                      <p:cBhvr>
                                        <p:cTn id="65" dur="1" fill="hold">
                                          <p:stCondLst>
                                            <p:cond delay="0"/>
                                          </p:stCondLst>
                                        </p:cTn>
                                        <p:tgtEl>
                                          <p:spTgt spid="45"/>
                                        </p:tgtEl>
                                        <p:attrNameLst>
                                          <p:attrName>style.visibility</p:attrName>
                                        </p:attrNameLst>
                                      </p:cBhvr>
                                      <p:to>
                                        <p:strVal val="visible"/>
                                      </p:to>
                                    </p:set>
                                    <p:animEffect transition="in" filter="fade">
                                      <p:cBhvr>
                                        <p:cTn id="66" dur="100"/>
                                        <p:tgtEl>
                                          <p:spTgt spid="45"/>
                                        </p:tgtEl>
                                      </p:cBhvr>
                                    </p:animEffect>
                                    <p:anim calcmode="lin" valueType="num">
                                      <p:cBhvr>
                                        <p:cTn id="67" dur="100" fill="hold"/>
                                        <p:tgtEl>
                                          <p:spTgt spid="45"/>
                                        </p:tgtEl>
                                        <p:attrNameLst>
                                          <p:attrName>ppt_x</p:attrName>
                                        </p:attrNameLst>
                                      </p:cBhvr>
                                      <p:tavLst>
                                        <p:tav tm="0">
                                          <p:val>
                                            <p:strVal val="#ppt_x"/>
                                          </p:val>
                                        </p:tav>
                                        <p:tav tm="100000">
                                          <p:val>
                                            <p:strVal val="#ppt_x"/>
                                          </p:val>
                                        </p:tav>
                                      </p:tavLst>
                                    </p:anim>
                                    <p:anim calcmode="lin" valueType="num">
                                      <p:cBhvr>
                                        <p:cTn id="68" dur="100" fill="hold"/>
                                        <p:tgtEl>
                                          <p:spTgt spid="45"/>
                                        </p:tgtEl>
                                        <p:attrNameLst>
                                          <p:attrName>ppt_y</p:attrName>
                                        </p:attrNameLst>
                                      </p:cBhvr>
                                      <p:tavLst>
                                        <p:tav tm="0">
                                          <p:val>
                                            <p:strVal val="#ppt_y-.1"/>
                                          </p:val>
                                        </p:tav>
                                        <p:tav tm="100000">
                                          <p:val>
                                            <p:strVal val="#ppt_y"/>
                                          </p:val>
                                        </p:tav>
                                      </p:tavLst>
                                    </p:anim>
                                  </p:childTnLst>
                                </p:cTn>
                              </p:par>
                            </p:childTnLst>
                          </p:cTn>
                        </p:par>
                        <p:par>
                          <p:cTn id="69" fill="hold">
                            <p:stCondLst>
                              <p:cond delay="2400"/>
                            </p:stCondLst>
                            <p:childTnLst>
                              <p:par>
                                <p:cTn id="70" presetID="47" presetClass="entr" presetSubtype="0" fill="hold" nodeType="afterEffect">
                                  <p:stCondLst>
                                    <p:cond delay="0"/>
                                  </p:stCondLst>
                                  <p:childTnLst>
                                    <p:set>
                                      <p:cBhvr>
                                        <p:cTn id="71" dur="1" fill="hold">
                                          <p:stCondLst>
                                            <p:cond delay="0"/>
                                          </p:stCondLst>
                                        </p:cTn>
                                        <p:tgtEl>
                                          <p:spTgt spid="46"/>
                                        </p:tgtEl>
                                        <p:attrNameLst>
                                          <p:attrName>style.visibility</p:attrName>
                                        </p:attrNameLst>
                                      </p:cBhvr>
                                      <p:to>
                                        <p:strVal val="visible"/>
                                      </p:to>
                                    </p:set>
                                    <p:animEffect transition="in" filter="fade">
                                      <p:cBhvr>
                                        <p:cTn id="72" dur="100"/>
                                        <p:tgtEl>
                                          <p:spTgt spid="46"/>
                                        </p:tgtEl>
                                      </p:cBhvr>
                                    </p:animEffect>
                                    <p:anim calcmode="lin" valueType="num">
                                      <p:cBhvr>
                                        <p:cTn id="73" dur="100" fill="hold"/>
                                        <p:tgtEl>
                                          <p:spTgt spid="46"/>
                                        </p:tgtEl>
                                        <p:attrNameLst>
                                          <p:attrName>ppt_x</p:attrName>
                                        </p:attrNameLst>
                                      </p:cBhvr>
                                      <p:tavLst>
                                        <p:tav tm="0">
                                          <p:val>
                                            <p:strVal val="#ppt_x"/>
                                          </p:val>
                                        </p:tav>
                                        <p:tav tm="100000">
                                          <p:val>
                                            <p:strVal val="#ppt_x"/>
                                          </p:val>
                                        </p:tav>
                                      </p:tavLst>
                                    </p:anim>
                                    <p:anim calcmode="lin" valueType="num">
                                      <p:cBhvr>
                                        <p:cTn id="74" dur="100" fill="hold"/>
                                        <p:tgtEl>
                                          <p:spTgt spid="46"/>
                                        </p:tgtEl>
                                        <p:attrNameLst>
                                          <p:attrName>ppt_y</p:attrName>
                                        </p:attrNameLst>
                                      </p:cBhvr>
                                      <p:tavLst>
                                        <p:tav tm="0">
                                          <p:val>
                                            <p:strVal val="#ppt_y-.1"/>
                                          </p:val>
                                        </p:tav>
                                        <p:tav tm="100000">
                                          <p:val>
                                            <p:strVal val="#ppt_y"/>
                                          </p:val>
                                        </p:tav>
                                      </p:tavLst>
                                    </p:anim>
                                  </p:childTnLst>
                                </p:cTn>
                              </p:par>
                            </p:childTnLst>
                          </p:cTn>
                        </p:par>
                        <p:par>
                          <p:cTn id="75" fill="hold">
                            <p:stCondLst>
                              <p:cond delay="2500"/>
                            </p:stCondLst>
                            <p:childTnLst>
                              <p:par>
                                <p:cTn id="76" presetID="47" presetClass="entr" presetSubtype="0" fill="hold" nodeType="afterEffect">
                                  <p:stCondLst>
                                    <p:cond delay="0"/>
                                  </p:stCondLst>
                                  <p:childTnLst>
                                    <p:set>
                                      <p:cBhvr>
                                        <p:cTn id="77" dur="1" fill="hold">
                                          <p:stCondLst>
                                            <p:cond delay="0"/>
                                          </p:stCondLst>
                                        </p:cTn>
                                        <p:tgtEl>
                                          <p:spTgt spid="47"/>
                                        </p:tgtEl>
                                        <p:attrNameLst>
                                          <p:attrName>style.visibility</p:attrName>
                                        </p:attrNameLst>
                                      </p:cBhvr>
                                      <p:to>
                                        <p:strVal val="visible"/>
                                      </p:to>
                                    </p:set>
                                    <p:animEffect transition="in" filter="fade">
                                      <p:cBhvr>
                                        <p:cTn id="78" dur="100"/>
                                        <p:tgtEl>
                                          <p:spTgt spid="47"/>
                                        </p:tgtEl>
                                      </p:cBhvr>
                                    </p:animEffect>
                                    <p:anim calcmode="lin" valueType="num">
                                      <p:cBhvr>
                                        <p:cTn id="79" dur="100" fill="hold"/>
                                        <p:tgtEl>
                                          <p:spTgt spid="47"/>
                                        </p:tgtEl>
                                        <p:attrNameLst>
                                          <p:attrName>ppt_x</p:attrName>
                                        </p:attrNameLst>
                                      </p:cBhvr>
                                      <p:tavLst>
                                        <p:tav tm="0">
                                          <p:val>
                                            <p:strVal val="#ppt_x"/>
                                          </p:val>
                                        </p:tav>
                                        <p:tav tm="100000">
                                          <p:val>
                                            <p:strVal val="#ppt_x"/>
                                          </p:val>
                                        </p:tav>
                                      </p:tavLst>
                                    </p:anim>
                                    <p:anim calcmode="lin" valueType="num">
                                      <p:cBhvr>
                                        <p:cTn id="80" dur="100" fill="hold"/>
                                        <p:tgtEl>
                                          <p:spTgt spid="47"/>
                                        </p:tgtEl>
                                        <p:attrNameLst>
                                          <p:attrName>ppt_y</p:attrName>
                                        </p:attrNameLst>
                                      </p:cBhvr>
                                      <p:tavLst>
                                        <p:tav tm="0">
                                          <p:val>
                                            <p:strVal val="#ppt_y-.1"/>
                                          </p:val>
                                        </p:tav>
                                        <p:tav tm="100000">
                                          <p:val>
                                            <p:strVal val="#ppt_y"/>
                                          </p:val>
                                        </p:tav>
                                      </p:tavLst>
                                    </p:anim>
                                  </p:childTnLst>
                                </p:cTn>
                              </p:par>
                            </p:childTnLst>
                          </p:cTn>
                        </p:par>
                        <p:par>
                          <p:cTn id="81" fill="hold">
                            <p:stCondLst>
                              <p:cond delay="2600"/>
                            </p:stCondLst>
                            <p:childTnLst>
                              <p:par>
                                <p:cTn id="82" presetID="47" presetClass="entr" presetSubtype="0" fill="hold" nodeType="afterEffect">
                                  <p:stCondLst>
                                    <p:cond delay="0"/>
                                  </p:stCondLst>
                                  <p:childTnLst>
                                    <p:set>
                                      <p:cBhvr>
                                        <p:cTn id="83" dur="1" fill="hold">
                                          <p:stCondLst>
                                            <p:cond delay="0"/>
                                          </p:stCondLst>
                                        </p:cTn>
                                        <p:tgtEl>
                                          <p:spTgt spid="48"/>
                                        </p:tgtEl>
                                        <p:attrNameLst>
                                          <p:attrName>style.visibility</p:attrName>
                                        </p:attrNameLst>
                                      </p:cBhvr>
                                      <p:to>
                                        <p:strVal val="visible"/>
                                      </p:to>
                                    </p:set>
                                    <p:animEffect transition="in" filter="fade">
                                      <p:cBhvr>
                                        <p:cTn id="84" dur="100"/>
                                        <p:tgtEl>
                                          <p:spTgt spid="48"/>
                                        </p:tgtEl>
                                      </p:cBhvr>
                                    </p:animEffect>
                                    <p:anim calcmode="lin" valueType="num">
                                      <p:cBhvr>
                                        <p:cTn id="85" dur="100" fill="hold"/>
                                        <p:tgtEl>
                                          <p:spTgt spid="48"/>
                                        </p:tgtEl>
                                        <p:attrNameLst>
                                          <p:attrName>ppt_x</p:attrName>
                                        </p:attrNameLst>
                                      </p:cBhvr>
                                      <p:tavLst>
                                        <p:tav tm="0">
                                          <p:val>
                                            <p:strVal val="#ppt_x"/>
                                          </p:val>
                                        </p:tav>
                                        <p:tav tm="100000">
                                          <p:val>
                                            <p:strVal val="#ppt_x"/>
                                          </p:val>
                                        </p:tav>
                                      </p:tavLst>
                                    </p:anim>
                                    <p:anim calcmode="lin" valueType="num">
                                      <p:cBhvr>
                                        <p:cTn id="86" dur="100" fill="hold"/>
                                        <p:tgtEl>
                                          <p:spTgt spid="48"/>
                                        </p:tgtEl>
                                        <p:attrNameLst>
                                          <p:attrName>ppt_y</p:attrName>
                                        </p:attrNameLst>
                                      </p:cBhvr>
                                      <p:tavLst>
                                        <p:tav tm="0">
                                          <p:val>
                                            <p:strVal val="#ppt_y-.1"/>
                                          </p:val>
                                        </p:tav>
                                        <p:tav tm="100000">
                                          <p:val>
                                            <p:strVal val="#ppt_y"/>
                                          </p:val>
                                        </p:tav>
                                      </p:tavLst>
                                    </p:anim>
                                  </p:childTnLst>
                                </p:cTn>
                              </p:par>
                            </p:childTnLst>
                          </p:cTn>
                        </p:par>
                        <p:par>
                          <p:cTn id="87" fill="hold">
                            <p:stCondLst>
                              <p:cond delay="2700"/>
                            </p:stCondLst>
                            <p:childTnLst>
                              <p:par>
                                <p:cTn id="88" presetID="47" presetClass="entr" presetSubtype="0" fill="hold" nodeType="afterEffect">
                                  <p:stCondLst>
                                    <p:cond delay="0"/>
                                  </p:stCondLst>
                                  <p:childTnLst>
                                    <p:set>
                                      <p:cBhvr>
                                        <p:cTn id="89" dur="1" fill="hold">
                                          <p:stCondLst>
                                            <p:cond delay="0"/>
                                          </p:stCondLst>
                                        </p:cTn>
                                        <p:tgtEl>
                                          <p:spTgt spid="49"/>
                                        </p:tgtEl>
                                        <p:attrNameLst>
                                          <p:attrName>style.visibility</p:attrName>
                                        </p:attrNameLst>
                                      </p:cBhvr>
                                      <p:to>
                                        <p:strVal val="visible"/>
                                      </p:to>
                                    </p:set>
                                    <p:animEffect transition="in" filter="fade">
                                      <p:cBhvr>
                                        <p:cTn id="90" dur="100"/>
                                        <p:tgtEl>
                                          <p:spTgt spid="49"/>
                                        </p:tgtEl>
                                      </p:cBhvr>
                                    </p:animEffect>
                                    <p:anim calcmode="lin" valueType="num">
                                      <p:cBhvr>
                                        <p:cTn id="91" dur="100" fill="hold"/>
                                        <p:tgtEl>
                                          <p:spTgt spid="49"/>
                                        </p:tgtEl>
                                        <p:attrNameLst>
                                          <p:attrName>ppt_x</p:attrName>
                                        </p:attrNameLst>
                                      </p:cBhvr>
                                      <p:tavLst>
                                        <p:tav tm="0">
                                          <p:val>
                                            <p:strVal val="#ppt_x"/>
                                          </p:val>
                                        </p:tav>
                                        <p:tav tm="100000">
                                          <p:val>
                                            <p:strVal val="#ppt_x"/>
                                          </p:val>
                                        </p:tav>
                                      </p:tavLst>
                                    </p:anim>
                                    <p:anim calcmode="lin" valueType="num">
                                      <p:cBhvr>
                                        <p:cTn id="92" dur="100" fill="hold"/>
                                        <p:tgtEl>
                                          <p:spTgt spid="49"/>
                                        </p:tgtEl>
                                        <p:attrNameLst>
                                          <p:attrName>ppt_y</p:attrName>
                                        </p:attrNameLst>
                                      </p:cBhvr>
                                      <p:tavLst>
                                        <p:tav tm="0">
                                          <p:val>
                                            <p:strVal val="#ppt_y-.1"/>
                                          </p:val>
                                        </p:tav>
                                        <p:tav tm="100000">
                                          <p:val>
                                            <p:strVal val="#ppt_y"/>
                                          </p:val>
                                        </p:tav>
                                      </p:tavLst>
                                    </p:anim>
                                  </p:childTnLst>
                                </p:cTn>
                              </p:par>
                            </p:childTnLst>
                          </p:cTn>
                        </p:par>
                        <p:par>
                          <p:cTn id="93" fill="hold">
                            <p:stCondLst>
                              <p:cond delay="2800"/>
                            </p:stCondLst>
                            <p:childTnLst>
                              <p:par>
                                <p:cTn id="94" presetID="47" presetClass="entr" presetSubtype="0" fill="hold" nodeType="afterEffect">
                                  <p:stCondLst>
                                    <p:cond delay="0"/>
                                  </p:stCondLst>
                                  <p:childTnLst>
                                    <p:set>
                                      <p:cBhvr>
                                        <p:cTn id="95" dur="1" fill="hold">
                                          <p:stCondLst>
                                            <p:cond delay="0"/>
                                          </p:stCondLst>
                                        </p:cTn>
                                        <p:tgtEl>
                                          <p:spTgt spid="56"/>
                                        </p:tgtEl>
                                        <p:attrNameLst>
                                          <p:attrName>style.visibility</p:attrName>
                                        </p:attrNameLst>
                                      </p:cBhvr>
                                      <p:to>
                                        <p:strVal val="visible"/>
                                      </p:to>
                                    </p:set>
                                    <p:animEffect transition="in" filter="fade">
                                      <p:cBhvr>
                                        <p:cTn id="96" dur="100"/>
                                        <p:tgtEl>
                                          <p:spTgt spid="56"/>
                                        </p:tgtEl>
                                      </p:cBhvr>
                                    </p:animEffect>
                                    <p:anim calcmode="lin" valueType="num">
                                      <p:cBhvr>
                                        <p:cTn id="97" dur="100" fill="hold"/>
                                        <p:tgtEl>
                                          <p:spTgt spid="56"/>
                                        </p:tgtEl>
                                        <p:attrNameLst>
                                          <p:attrName>ppt_x</p:attrName>
                                        </p:attrNameLst>
                                      </p:cBhvr>
                                      <p:tavLst>
                                        <p:tav tm="0">
                                          <p:val>
                                            <p:strVal val="#ppt_x"/>
                                          </p:val>
                                        </p:tav>
                                        <p:tav tm="100000">
                                          <p:val>
                                            <p:strVal val="#ppt_x"/>
                                          </p:val>
                                        </p:tav>
                                      </p:tavLst>
                                    </p:anim>
                                    <p:anim calcmode="lin" valueType="num">
                                      <p:cBhvr>
                                        <p:cTn id="98" dur="100" fill="hold"/>
                                        <p:tgtEl>
                                          <p:spTgt spid="56"/>
                                        </p:tgtEl>
                                        <p:attrNameLst>
                                          <p:attrName>ppt_y</p:attrName>
                                        </p:attrNameLst>
                                      </p:cBhvr>
                                      <p:tavLst>
                                        <p:tav tm="0">
                                          <p:val>
                                            <p:strVal val="#ppt_y-.1"/>
                                          </p:val>
                                        </p:tav>
                                        <p:tav tm="100000">
                                          <p:val>
                                            <p:strVal val="#ppt_y"/>
                                          </p:val>
                                        </p:tav>
                                      </p:tavLst>
                                    </p:anim>
                                  </p:childTnLst>
                                </p:cTn>
                              </p:par>
                            </p:childTnLst>
                          </p:cTn>
                        </p:par>
                        <p:par>
                          <p:cTn id="99" fill="hold">
                            <p:stCondLst>
                              <p:cond delay="2900"/>
                            </p:stCondLst>
                            <p:childTnLst>
                              <p:par>
                                <p:cTn id="100" presetID="47" presetClass="entr" presetSubtype="0" fill="hold" nodeType="afterEffect">
                                  <p:stCondLst>
                                    <p:cond delay="0"/>
                                  </p:stCondLst>
                                  <p:childTnLst>
                                    <p:set>
                                      <p:cBhvr>
                                        <p:cTn id="101" dur="1" fill="hold">
                                          <p:stCondLst>
                                            <p:cond delay="0"/>
                                          </p:stCondLst>
                                        </p:cTn>
                                        <p:tgtEl>
                                          <p:spTgt spid="59"/>
                                        </p:tgtEl>
                                        <p:attrNameLst>
                                          <p:attrName>style.visibility</p:attrName>
                                        </p:attrNameLst>
                                      </p:cBhvr>
                                      <p:to>
                                        <p:strVal val="visible"/>
                                      </p:to>
                                    </p:set>
                                    <p:animEffect transition="in" filter="fade">
                                      <p:cBhvr>
                                        <p:cTn id="102" dur="100"/>
                                        <p:tgtEl>
                                          <p:spTgt spid="59"/>
                                        </p:tgtEl>
                                      </p:cBhvr>
                                    </p:animEffect>
                                    <p:anim calcmode="lin" valueType="num">
                                      <p:cBhvr>
                                        <p:cTn id="103" dur="100" fill="hold"/>
                                        <p:tgtEl>
                                          <p:spTgt spid="59"/>
                                        </p:tgtEl>
                                        <p:attrNameLst>
                                          <p:attrName>ppt_x</p:attrName>
                                        </p:attrNameLst>
                                      </p:cBhvr>
                                      <p:tavLst>
                                        <p:tav tm="0">
                                          <p:val>
                                            <p:strVal val="#ppt_x"/>
                                          </p:val>
                                        </p:tav>
                                        <p:tav tm="100000">
                                          <p:val>
                                            <p:strVal val="#ppt_x"/>
                                          </p:val>
                                        </p:tav>
                                      </p:tavLst>
                                    </p:anim>
                                    <p:anim calcmode="lin" valueType="num">
                                      <p:cBhvr>
                                        <p:cTn id="104" dur="100" fill="hold"/>
                                        <p:tgtEl>
                                          <p:spTgt spid="59"/>
                                        </p:tgtEl>
                                        <p:attrNameLst>
                                          <p:attrName>ppt_y</p:attrName>
                                        </p:attrNameLst>
                                      </p:cBhvr>
                                      <p:tavLst>
                                        <p:tav tm="0">
                                          <p:val>
                                            <p:strVal val="#ppt_y-.1"/>
                                          </p:val>
                                        </p:tav>
                                        <p:tav tm="100000">
                                          <p:val>
                                            <p:strVal val="#ppt_y"/>
                                          </p:val>
                                        </p:tav>
                                      </p:tavLst>
                                    </p:anim>
                                  </p:childTnLst>
                                </p:cTn>
                              </p:par>
                            </p:childTnLst>
                          </p:cTn>
                        </p:par>
                        <p:par>
                          <p:cTn id="105" fill="hold">
                            <p:stCondLst>
                              <p:cond delay="3000"/>
                            </p:stCondLst>
                            <p:childTnLst>
                              <p:par>
                                <p:cTn id="106" presetID="47" presetClass="entr" presetSubtype="0" fill="hold" nodeType="afterEffect">
                                  <p:stCondLst>
                                    <p:cond delay="0"/>
                                  </p:stCondLst>
                                  <p:childTnLst>
                                    <p:set>
                                      <p:cBhvr>
                                        <p:cTn id="107" dur="1" fill="hold">
                                          <p:stCondLst>
                                            <p:cond delay="0"/>
                                          </p:stCondLst>
                                        </p:cTn>
                                        <p:tgtEl>
                                          <p:spTgt spid="62"/>
                                        </p:tgtEl>
                                        <p:attrNameLst>
                                          <p:attrName>style.visibility</p:attrName>
                                        </p:attrNameLst>
                                      </p:cBhvr>
                                      <p:to>
                                        <p:strVal val="visible"/>
                                      </p:to>
                                    </p:set>
                                    <p:animEffect transition="in" filter="fade">
                                      <p:cBhvr>
                                        <p:cTn id="108" dur="100"/>
                                        <p:tgtEl>
                                          <p:spTgt spid="62"/>
                                        </p:tgtEl>
                                      </p:cBhvr>
                                    </p:animEffect>
                                    <p:anim calcmode="lin" valueType="num">
                                      <p:cBhvr>
                                        <p:cTn id="109" dur="100" fill="hold"/>
                                        <p:tgtEl>
                                          <p:spTgt spid="62"/>
                                        </p:tgtEl>
                                        <p:attrNameLst>
                                          <p:attrName>ppt_x</p:attrName>
                                        </p:attrNameLst>
                                      </p:cBhvr>
                                      <p:tavLst>
                                        <p:tav tm="0">
                                          <p:val>
                                            <p:strVal val="#ppt_x"/>
                                          </p:val>
                                        </p:tav>
                                        <p:tav tm="100000">
                                          <p:val>
                                            <p:strVal val="#ppt_x"/>
                                          </p:val>
                                        </p:tav>
                                      </p:tavLst>
                                    </p:anim>
                                    <p:anim calcmode="lin" valueType="num">
                                      <p:cBhvr>
                                        <p:cTn id="110" dur="100" fill="hold"/>
                                        <p:tgtEl>
                                          <p:spTgt spid="62"/>
                                        </p:tgtEl>
                                        <p:attrNameLst>
                                          <p:attrName>ppt_y</p:attrName>
                                        </p:attrNameLst>
                                      </p:cBhvr>
                                      <p:tavLst>
                                        <p:tav tm="0">
                                          <p:val>
                                            <p:strVal val="#ppt_y-.1"/>
                                          </p:val>
                                        </p:tav>
                                        <p:tav tm="100000">
                                          <p:val>
                                            <p:strVal val="#ppt_y"/>
                                          </p:val>
                                        </p:tav>
                                      </p:tavLst>
                                    </p:anim>
                                  </p:childTnLst>
                                </p:cTn>
                              </p:par>
                            </p:childTnLst>
                          </p:cTn>
                        </p:par>
                        <p:par>
                          <p:cTn id="111" fill="hold">
                            <p:stCondLst>
                              <p:cond delay="3100"/>
                            </p:stCondLst>
                            <p:childTnLst>
                              <p:par>
                                <p:cTn id="112" presetID="47" presetClass="entr" presetSubtype="0" fill="hold" nodeType="afterEffect">
                                  <p:stCondLst>
                                    <p:cond delay="0"/>
                                  </p:stCondLst>
                                  <p:childTnLst>
                                    <p:set>
                                      <p:cBhvr>
                                        <p:cTn id="113" dur="1" fill="hold">
                                          <p:stCondLst>
                                            <p:cond delay="0"/>
                                          </p:stCondLst>
                                        </p:cTn>
                                        <p:tgtEl>
                                          <p:spTgt spid="65"/>
                                        </p:tgtEl>
                                        <p:attrNameLst>
                                          <p:attrName>style.visibility</p:attrName>
                                        </p:attrNameLst>
                                      </p:cBhvr>
                                      <p:to>
                                        <p:strVal val="visible"/>
                                      </p:to>
                                    </p:set>
                                    <p:animEffect transition="in" filter="fade">
                                      <p:cBhvr>
                                        <p:cTn id="114" dur="100"/>
                                        <p:tgtEl>
                                          <p:spTgt spid="65"/>
                                        </p:tgtEl>
                                      </p:cBhvr>
                                    </p:animEffect>
                                    <p:anim calcmode="lin" valueType="num">
                                      <p:cBhvr>
                                        <p:cTn id="115" dur="100" fill="hold"/>
                                        <p:tgtEl>
                                          <p:spTgt spid="65"/>
                                        </p:tgtEl>
                                        <p:attrNameLst>
                                          <p:attrName>ppt_x</p:attrName>
                                        </p:attrNameLst>
                                      </p:cBhvr>
                                      <p:tavLst>
                                        <p:tav tm="0">
                                          <p:val>
                                            <p:strVal val="#ppt_x"/>
                                          </p:val>
                                        </p:tav>
                                        <p:tav tm="100000">
                                          <p:val>
                                            <p:strVal val="#ppt_x"/>
                                          </p:val>
                                        </p:tav>
                                      </p:tavLst>
                                    </p:anim>
                                    <p:anim calcmode="lin" valueType="num">
                                      <p:cBhvr>
                                        <p:cTn id="116" dur="100" fill="hold"/>
                                        <p:tgtEl>
                                          <p:spTgt spid="65"/>
                                        </p:tgtEl>
                                        <p:attrNameLst>
                                          <p:attrName>ppt_y</p:attrName>
                                        </p:attrNameLst>
                                      </p:cBhvr>
                                      <p:tavLst>
                                        <p:tav tm="0">
                                          <p:val>
                                            <p:strVal val="#ppt_y-.1"/>
                                          </p:val>
                                        </p:tav>
                                        <p:tav tm="100000">
                                          <p:val>
                                            <p:strVal val="#ppt_y"/>
                                          </p:val>
                                        </p:tav>
                                      </p:tavLst>
                                    </p:anim>
                                  </p:childTnLst>
                                </p:cTn>
                              </p:par>
                            </p:childTnLst>
                          </p:cTn>
                        </p:par>
                        <p:par>
                          <p:cTn id="117" fill="hold">
                            <p:stCondLst>
                              <p:cond delay="3200"/>
                            </p:stCondLst>
                            <p:childTnLst>
                              <p:par>
                                <p:cTn id="118" presetID="47" presetClass="entr" presetSubtype="0" fill="hold" nodeType="afterEffect">
                                  <p:stCondLst>
                                    <p:cond delay="0"/>
                                  </p:stCondLst>
                                  <p:childTnLst>
                                    <p:set>
                                      <p:cBhvr>
                                        <p:cTn id="119" dur="1" fill="hold">
                                          <p:stCondLst>
                                            <p:cond delay="0"/>
                                          </p:stCondLst>
                                        </p:cTn>
                                        <p:tgtEl>
                                          <p:spTgt spid="68"/>
                                        </p:tgtEl>
                                        <p:attrNameLst>
                                          <p:attrName>style.visibility</p:attrName>
                                        </p:attrNameLst>
                                      </p:cBhvr>
                                      <p:to>
                                        <p:strVal val="visible"/>
                                      </p:to>
                                    </p:set>
                                    <p:animEffect transition="in" filter="fade">
                                      <p:cBhvr>
                                        <p:cTn id="120" dur="100"/>
                                        <p:tgtEl>
                                          <p:spTgt spid="68"/>
                                        </p:tgtEl>
                                      </p:cBhvr>
                                    </p:animEffect>
                                    <p:anim calcmode="lin" valueType="num">
                                      <p:cBhvr>
                                        <p:cTn id="121" dur="100" fill="hold"/>
                                        <p:tgtEl>
                                          <p:spTgt spid="68"/>
                                        </p:tgtEl>
                                        <p:attrNameLst>
                                          <p:attrName>ppt_x</p:attrName>
                                        </p:attrNameLst>
                                      </p:cBhvr>
                                      <p:tavLst>
                                        <p:tav tm="0">
                                          <p:val>
                                            <p:strVal val="#ppt_x"/>
                                          </p:val>
                                        </p:tav>
                                        <p:tav tm="100000">
                                          <p:val>
                                            <p:strVal val="#ppt_x"/>
                                          </p:val>
                                        </p:tav>
                                      </p:tavLst>
                                    </p:anim>
                                    <p:anim calcmode="lin" valueType="num">
                                      <p:cBhvr>
                                        <p:cTn id="122" dur="100" fill="hold"/>
                                        <p:tgtEl>
                                          <p:spTgt spid="68"/>
                                        </p:tgtEl>
                                        <p:attrNameLst>
                                          <p:attrName>ppt_y</p:attrName>
                                        </p:attrNameLst>
                                      </p:cBhvr>
                                      <p:tavLst>
                                        <p:tav tm="0">
                                          <p:val>
                                            <p:strVal val="#ppt_y-.1"/>
                                          </p:val>
                                        </p:tav>
                                        <p:tav tm="100000">
                                          <p:val>
                                            <p:strVal val="#ppt_y"/>
                                          </p:val>
                                        </p:tav>
                                      </p:tavLst>
                                    </p:anim>
                                  </p:childTnLst>
                                </p:cTn>
                              </p:par>
                            </p:childTnLst>
                          </p:cTn>
                        </p:par>
                        <p:par>
                          <p:cTn id="123" fill="hold">
                            <p:stCondLst>
                              <p:cond delay="3300"/>
                            </p:stCondLst>
                            <p:childTnLst>
                              <p:par>
                                <p:cTn id="124" presetID="47" presetClass="entr" presetSubtype="0" fill="hold" nodeType="afterEffect">
                                  <p:stCondLst>
                                    <p:cond delay="0"/>
                                  </p:stCondLst>
                                  <p:childTnLst>
                                    <p:set>
                                      <p:cBhvr>
                                        <p:cTn id="125" dur="1" fill="hold">
                                          <p:stCondLst>
                                            <p:cond delay="0"/>
                                          </p:stCondLst>
                                        </p:cTn>
                                        <p:tgtEl>
                                          <p:spTgt spid="71"/>
                                        </p:tgtEl>
                                        <p:attrNameLst>
                                          <p:attrName>style.visibility</p:attrName>
                                        </p:attrNameLst>
                                      </p:cBhvr>
                                      <p:to>
                                        <p:strVal val="visible"/>
                                      </p:to>
                                    </p:set>
                                    <p:animEffect transition="in" filter="fade">
                                      <p:cBhvr>
                                        <p:cTn id="126" dur="100"/>
                                        <p:tgtEl>
                                          <p:spTgt spid="71"/>
                                        </p:tgtEl>
                                      </p:cBhvr>
                                    </p:animEffect>
                                    <p:anim calcmode="lin" valueType="num">
                                      <p:cBhvr>
                                        <p:cTn id="127" dur="100" fill="hold"/>
                                        <p:tgtEl>
                                          <p:spTgt spid="71"/>
                                        </p:tgtEl>
                                        <p:attrNameLst>
                                          <p:attrName>ppt_x</p:attrName>
                                        </p:attrNameLst>
                                      </p:cBhvr>
                                      <p:tavLst>
                                        <p:tav tm="0">
                                          <p:val>
                                            <p:strVal val="#ppt_x"/>
                                          </p:val>
                                        </p:tav>
                                        <p:tav tm="100000">
                                          <p:val>
                                            <p:strVal val="#ppt_x"/>
                                          </p:val>
                                        </p:tav>
                                      </p:tavLst>
                                    </p:anim>
                                    <p:anim calcmode="lin" valueType="num">
                                      <p:cBhvr>
                                        <p:cTn id="128" dur="100" fill="hold"/>
                                        <p:tgtEl>
                                          <p:spTgt spid="7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6008975" y="483017"/>
            <a:ext cx="12359700" cy="2079087"/>
            <a:chOff x="5988388" y="483017"/>
            <a:chExt cx="12359700" cy="2079087"/>
          </a:xfrm>
        </p:grpSpPr>
        <p:sp>
          <p:nvSpPr>
            <p:cNvPr id="8" name="TextBox 7"/>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Our Client List</a:t>
              </a:r>
            </a:p>
          </p:txBody>
        </p:sp>
        <p:sp>
          <p:nvSpPr>
            <p:cNvPr id="9" name="Rectangle 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11" name="TextBox 10"/>
          <p:cNvSpPr txBox="1"/>
          <p:nvPr/>
        </p:nvSpPr>
        <p:spPr>
          <a:xfrm>
            <a:off x="2419260" y="9428900"/>
            <a:ext cx="19527035" cy="1277273"/>
          </a:xfrm>
          <a:prstGeom prst="rect">
            <a:avLst/>
          </a:prstGeom>
          <a:noFill/>
        </p:spPr>
        <p:txBody>
          <a:bodyPr wrap="square" rtlCol="0">
            <a:spAutoFit/>
          </a:bodyPr>
          <a:lstStyle/>
          <a:p>
            <a:pPr>
              <a:lnSpc>
                <a:spcPct val="130000"/>
              </a:lnSpc>
            </a:pPr>
            <a:r>
              <a:rPr lang="pt-BR" sz="2000" b="1" dirty="0">
                <a:latin typeface="Lato Light"/>
                <a:cs typeface="Lato Light"/>
              </a:rPr>
              <a:t>Lorem ipsum dolor </a:t>
            </a:r>
            <a:r>
              <a:rPr lang="pt-BR" sz="2000" dirty="0">
                <a:latin typeface="Lato Light"/>
                <a:cs typeface="Lato Light"/>
              </a:rPr>
              <a:t>sit amet, eos numquam accommodare et. In cibo graeco dicunt sea. Augue zril sapientem ne mei, ad suas voluptatibus eum. Tempor mediocrem imperdiet no usu, tractatos salutatus ut est. Eu vel detraxit laboramus. Cu nam unum liber audiam, sed an graeci prompta invenire, in gubergren percipitur scribentur </a:t>
            </a:r>
            <a:r>
              <a:rPr lang="pt-BR" sz="2000" dirty="0" smtClean="0">
                <a:latin typeface="Lato Light"/>
                <a:cs typeface="Lato Light"/>
              </a:rPr>
              <a:t>nam. Sale </a:t>
            </a:r>
            <a:r>
              <a:rPr lang="pt-BR" sz="2000" dirty="0">
                <a:latin typeface="Lato Light"/>
                <a:cs typeface="Lato Light"/>
              </a:rPr>
              <a:t>omnis indoctum has ei, ne sed ludus tamquam urbanitas. Vis id illud iusto, id omnium percipitur </a:t>
            </a:r>
            <a:r>
              <a:rPr lang="pt-BR" sz="2000" dirty="0" smtClean="0">
                <a:latin typeface="Lato Light"/>
                <a:cs typeface="Lato Light"/>
              </a:rPr>
              <a:t>duo.</a:t>
            </a:r>
            <a:endParaRPr lang="en-US" sz="2000" dirty="0">
              <a:latin typeface="Lato Light"/>
              <a:cs typeface="Lato Light"/>
            </a:endParaRPr>
          </a:p>
        </p:txBody>
      </p:sp>
      <p:sp>
        <p:nvSpPr>
          <p:cNvPr id="2" name="Picture Placeholder 1"/>
          <p:cNvSpPr>
            <a:spLocks noGrp="1"/>
          </p:cNvSpPr>
          <p:nvPr>
            <p:ph type="pic" sz="quarter" idx="23"/>
          </p:nvPr>
        </p:nvSpPr>
        <p:spPr/>
      </p:sp>
    </p:spTree>
    <p:extLst>
      <p:ext uri="{BB962C8B-B14F-4D97-AF65-F5344CB8AC3E}">
        <p14:creationId xmlns:p14="http://schemas.microsoft.com/office/powerpoint/2010/main" val="2903095459"/>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rot="10800000">
            <a:off x="15740903" y="3489435"/>
            <a:ext cx="8662147" cy="6286500"/>
            <a:chOff x="-22280" y="3443830"/>
            <a:chExt cx="8662147" cy="6286500"/>
          </a:xfrm>
        </p:grpSpPr>
        <p:sp>
          <p:nvSpPr>
            <p:cNvPr id="3" name="Rectangle 2"/>
            <p:cNvSpPr/>
            <p:nvPr/>
          </p:nvSpPr>
          <p:spPr>
            <a:xfrm>
              <a:off x="-22280" y="3443830"/>
              <a:ext cx="8201058" cy="6286500"/>
            </a:xfrm>
            <a:prstGeom prst="rect">
              <a:avLst/>
            </a:prstGeom>
            <a:solidFill>
              <a:schemeClr val="accent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a:p>
          </p:txBody>
        </p:sp>
        <p:sp>
          <p:nvSpPr>
            <p:cNvPr id="24" name="Rectangle 23"/>
            <p:cNvSpPr/>
            <p:nvPr/>
          </p:nvSpPr>
          <p:spPr>
            <a:xfrm>
              <a:off x="8178775" y="3443830"/>
              <a:ext cx="461092" cy="6286500"/>
            </a:xfrm>
            <a:prstGeom prst="rect">
              <a:avLst/>
            </a:prstGeom>
            <a:solidFill>
              <a:schemeClr val="accent1">
                <a:lumMod val="5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a:p>
          </p:txBody>
        </p:sp>
      </p:grpSp>
      <p:grpSp>
        <p:nvGrpSpPr>
          <p:cNvPr id="18" name="Group 17"/>
          <p:cNvGrpSpPr/>
          <p:nvPr/>
        </p:nvGrpSpPr>
        <p:grpSpPr>
          <a:xfrm>
            <a:off x="14064990" y="5817231"/>
            <a:ext cx="12359700" cy="2079087"/>
            <a:chOff x="5988388" y="483017"/>
            <a:chExt cx="12359700" cy="2079087"/>
          </a:xfrm>
        </p:grpSpPr>
        <p:sp>
          <p:nvSpPr>
            <p:cNvPr id="19" name="TextBox 18"/>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bg1"/>
                  </a:solidFill>
                  <a:latin typeface="Lato Regular"/>
                  <a:cs typeface="Lato Regular"/>
                </a:rPr>
                <a:t>Our Team</a:t>
              </a:r>
            </a:p>
          </p:txBody>
        </p:sp>
        <p:sp>
          <p:nvSpPr>
            <p:cNvPr id="20" name="Rectangle 19"/>
            <p:cNvSpPr/>
            <p:nvPr/>
          </p:nvSpPr>
          <p:spPr>
            <a:xfrm>
              <a:off x="11412311" y="2470667"/>
              <a:ext cx="1553038" cy="9143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21"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solidFill>
                    <a:schemeClr val="bg1"/>
                  </a:solidFill>
                  <a:latin typeface="Lato Light"/>
                  <a:cs typeface="Lato Light"/>
                </a:rPr>
                <a:t>Your </a:t>
              </a:r>
              <a:r>
                <a:rPr lang="en-US" sz="3100" dirty="0" smtClean="0">
                  <a:solidFill>
                    <a:schemeClr val="bg1"/>
                  </a:solidFill>
                  <a:latin typeface="Lato Light"/>
                  <a:cs typeface="Lato Light"/>
                </a:rPr>
                <a:t>great subtitle in this line</a:t>
              </a:r>
              <a:endParaRPr lang="en-US" sz="3100" dirty="0">
                <a:solidFill>
                  <a:schemeClr val="bg1"/>
                </a:solidFill>
                <a:latin typeface="Lato Light"/>
                <a:cs typeface="Lato Light"/>
              </a:endParaRPr>
            </a:p>
          </p:txBody>
        </p:sp>
      </p:grpSp>
      <p:sp>
        <p:nvSpPr>
          <p:cNvPr id="13" name="AutoShape 17"/>
          <p:cNvSpPr>
            <a:spLocks noChangeAspect="1"/>
          </p:cNvSpPr>
          <p:nvPr/>
        </p:nvSpPr>
        <p:spPr bwMode="auto">
          <a:xfrm>
            <a:off x="19533475" y="4633452"/>
            <a:ext cx="1167824" cy="11392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3" y="0"/>
                </a:moveTo>
                <a:cubicBezTo>
                  <a:pt x="20173" y="0"/>
                  <a:pt x="20638" y="158"/>
                  <a:pt x="21023" y="469"/>
                </a:cubicBezTo>
                <a:cubicBezTo>
                  <a:pt x="21405" y="780"/>
                  <a:pt x="21599" y="1154"/>
                  <a:pt x="21599" y="1586"/>
                </a:cubicBezTo>
                <a:lnTo>
                  <a:pt x="21599" y="20013"/>
                </a:lnTo>
                <a:cubicBezTo>
                  <a:pt x="21599" y="20445"/>
                  <a:pt x="21405" y="20816"/>
                  <a:pt x="21023" y="21130"/>
                </a:cubicBezTo>
                <a:cubicBezTo>
                  <a:pt x="20638" y="21438"/>
                  <a:pt x="20173" y="21599"/>
                  <a:pt x="19633" y="21599"/>
                </a:cubicBezTo>
                <a:cubicBezTo>
                  <a:pt x="19093" y="21599"/>
                  <a:pt x="18632" y="21447"/>
                  <a:pt x="18254" y="21145"/>
                </a:cubicBezTo>
                <a:lnTo>
                  <a:pt x="10807" y="15190"/>
                </a:lnTo>
                <a:lnTo>
                  <a:pt x="3359" y="21145"/>
                </a:lnTo>
                <a:cubicBezTo>
                  <a:pt x="2981" y="21447"/>
                  <a:pt x="2520" y="21599"/>
                  <a:pt x="1980" y="21599"/>
                </a:cubicBezTo>
                <a:cubicBezTo>
                  <a:pt x="1440" y="21599"/>
                  <a:pt x="975" y="21441"/>
                  <a:pt x="583" y="21130"/>
                </a:cubicBezTo>
                <a:cubicBezTo>
                  <a:pt x="194" y="20816"/>
                  <a:pt x="0" y="20445"/>
                  <a:pt x="0" y="20013"/>
                </a:cubicBezTo>
                <a:lnTo>
                  <a:pt x="0" y="1586"/>
                </a:lnTo>
                <a:cubicBezTo>
                  <a:pt x="0" y="1154"/>
                  <a:pt x="194" y="780"/>
                  <a:pt x="583" y="469"/>
                </a:cubicBezTo>
                <a:cubicBezTo>
                  <a:pt x="975" y="158"/>
                  <a:pt x="1440" y="0"/>
                  <a:pt x="1980" y="0"/>
                </a:cubicBezTo>
                <a:lnTo>
                  <a:pt x="19633" y="0"/>
                </a:lnTo>
                <a:close/>
                <a:moveTo>
                  <a:pt x="2722" y="2150"/>
                </a:moveTo>
                <a:lnTo>
                  <a:pt x="2722" y="18608"/>
                </a:lnTo>
                <a:lnTo>
                  <a:pt x="10807" y="12115"/>
                </a:lnTo>
                <a:lnTo>
                  <a:pt x="18891" y="18608"/>
                </a:lnTo>
                <a:lnTo>
                  <a:pt x="18891" y="2150"/>
                </a:lnTo>
                <a:lnTo>
                  <a:pt x="2722" y="2150"/>
                </a:lnTo>
                <a:close/>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4" name="Picture Placeholder 3"/>
          <p:cNvSpPr>
            <a:spLocks noGrp="1"/>
          </p:cNvSpPr>
          <p:nvPr>
            <p:ph type="pic" sz="quarter" idx="13"/>
          </p:nvPr>
        </p:nvSpPr>
        <p:spPr/>
      </p:sp>
    </p:spTree>
    <p:extLst>
      <p:ext uri="{BB962C8B-B14F-4D97-AF65-F5344CB8AC3E}">
        <p14:creationId xmlns:p14="http://schemas.microsoft.com/office/powerpoint/2010/main" val="3579892239"/>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additive="base">
                                        <p:cTn id="12" dur="500"/>
                                        <p:tgtEl>
                                          <p:spTgt spid="18"/>
                                        </p:tgtEl>
                                        <p:attrNameLst>
                                          <p:attrName>ppt_x</p:attrName>
                                        </p:attrNameLst>
                                      </p:cBhvr>
                                      <p:tavLst>
                                        <p:tav tm="0">
                                          <p:val>
                                            <p:strVal val="#ppt_x+#ppt_w*1.125000"/>
                                          </p:val>
                                        </p:tav>
                                        <p:tav tm="100000">
                                          <p:val>
                                            <p:strVal val="#ppt_x"/>
                                          </p:val>
                                        </p:tav>
                                      </p:tavLst>
                                    </p:anim>
                                    <p:animEffect transition="in" filter="wipe(left)">
                                      <p:cBhvr>
                                        <p:cTn id="13" dur="500"/>
                                        <p:tgtEl>
                                          <p:spTgt spid="18"/>
                                        </p:tgtEl>
                                      </p:cBhvr>
                                    </p:animEffect>
                                  </p:childTnLst>
                                </p:cTn>
                              </p:par>
                            </p:childTnLst>
                          </p:cTn>
                        </p:par>
                        <p:par>
                          <p:cTn id="14" fill="hold">
                            <p:stCondLst>
                              <p:cond delay="1000"/>
                            </p:stCondLst>
                            <p:childTnLst>
                              <p:par>
                                <p:cTn id="15" presetID="12" presetClass="entr" presetSubtype="2"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p:tgtEl>
                                          <p:spTgt spid="13"/>
                                        </p:tgtEl>
                                        <p:attrNameLst>
                                          <p:attrName>ppt_x</p:attrName>
                                        </p:attrNameLst>
                                      </p:cBhvr>
                                      <p:tavLst>
                                        <p:tav tm="0">
                                          <p:val>
                                            <p:strVal val="#ppt_x+#ppt_w*1.125000"/>
                                          </p:val>
                                        </p:tav>
                                        <p:tav tm="100000">
                                          <p:val>
                                            <p:strVal val="#ppt_x"/>
                                          </p:val>
                                        </p:tav>
                                      </p:tavLst>
                                    </p:anim>
                                    <p:animEffect transition="in" filter="wipe(left)">
                                      <p:cBhvr>
                                        <p:cTn id="1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6"/>
          <p:cNvSpPr>
            <a:spLocks/>
          </p:cNvSpPr>
          <p:nvPr/>
        </p:nvSpPr>
        <p:spPr bwMode="auto">
          <a:xfrm>
            <a:off x="23967300" y="10993234"/>
            <a:ext cx="6348" cy="28576"/>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43" tIns="91422" rIns="182843" bIns="91422" numCol="1" anchor="t" anchorCtr="0" compatLnSpc="1">
            <a:prstTxWarp prst="textNoShape">
              <a:avLst/>
            </a:prstTxWarp>
          </a:bodyPr>
          <a:lstStyle/>
          <a:p>
            <a:endParaRPr lang="fr-FR" dirty="0"/>
          </a:p>
        </p:txBody>
      </p:sp>
      <p:sp>
        <p:nvSpPr>
          <p:cNvPr id="11" name="Freeform 6"/>
          <p:cNvSpPr>
            <a:spLocks/>
          </p:cNvSpPr>
          <p:nvPr/>
        </p:nvSpPr>
        <p:spPr bwMode="auto">
          <a:xfrm>
            <a:off x="23967300" y="10993234"/>
            <a:ext cx="6348" cy="28576"/>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43" tIns="91422" rIns="182843" bIns="91422" numCol="1" anchor="t" anchorCtr="0" compatLnSpc="1">
            <a:prstTxWarp prst="textNoShape">
              <a:avLst/>
            </a:prstTxWarp>
          </a:bodyPr>
          <a:lstStyle/>
          <a:p>
            <a:endParaRPr lang="fr-FR" dirty="0"/>
          </a:p>
        </p:txBody>
      </p:sp>
      <p:sp>
        <p:nvSpPr>
          <p:cNvPr id="12" name="Freeform 6"/>
          <p:cNvSpPr>
            <a:spLocks/>
          </p:cNvSpPr>
          <p:nvPr/>
        </p:nvSpPr>
        <p:spPr bwMode="auto">
          <a:xfrm>
            <a:off x="23967300" y="10993234"/>
            <a:ext cx="6348" cy="28576"/>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43" tIns="91422" rIns="182843" bIns="91422" numCol="1" anchor="t" anchorCtr="0" compatLnSpc="1">
            <a:prstTxWarp prst="textNoShape">
              <a:avLst/>
            </a:prstTxWarp>
          </a:bodyPr>
          <a:lstStyle/>
          <a:p>
            <a:endParaRPr lang="fr-FR" dirty="0"/>
          </a:p>
        </p:txBody>
      </p:sp>
      <p:sp>
        <p:nvSpPr>
          <p:cNvPr id="13" name="Freeform 6"/>
          <p:cNvSpPr>
            <a:spLocks/>
          </p:cNvSpPr>
          <p:nvPr/>
        </p:nvSpPr>
        <p:spPr bwMode="auto">
          <a:xfrm>
            <a:off x="23967300" y="10993234"/>
            <a:ext cx="6348" cy="28576"/>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43" tIns="91422" rIns="182843" bIns="91422" numCol="1" anchor="t" anchorCtr="0" compatLnSpc="1">
            <a:prstTxWarp prst="textNoShape">
              <a:avLst/>
            </a:prstTxWarp>
          </a:bodyPr>
          <a:lstStyle/>
          <a:p>
            <a:endParaRPr lang="fr-FR" dirty="0"/>
          </a:p>
        </p:txBody>
      </p:sp>
      <p:sp>
        <p:nvSpPr>
          <p:cNvPr id="14" name="TextBox 13"/>
          <p:cNvSpPr txBox="1"/>
          <p:nvPr/>
        </p:nvSpPr>
        <p:spPr>
          <a:xfrm>
            <a:off x="12676004" y="6280852"/>
            <a:ext cx="2812583" cy="523220"/>
          </a:xfrm>
          <a:prstGeom prst="rect">
            <a:avLst/>
          </a:prstGeom>
          <a:noFill/>
        </p:spPr>
        <p:txBody>
          <a:bodyPr wrap="square" lIns="182843" tIns="91422" rIns="182843" bIns="91422" rtlCol="0">
            <a:spAutoFit/>
          </a:bodyPr>
          <a:lstStyle/>
          <a:p>
            <a:r>
              <a:rPr lang="id-ID" sz="2200" b="1" dirty="0">
                <a:solidFill>
                  <a:schemeClr val="tx2"/>
                </a:solidFill>
                <a:latin typeface="Lato Regular"/>
                <a:cs typeface="Lato Regular"/>
              </a:rPr>
              <a:t>Adobe</a:t>
            </a:r>
            <a:endParaRPr lang="en-US" sz="2200" b="1" dirty="0">
              <a:solidFill>
                <a:schemeClr val="tx2"/>
              </a:solidFill>
              <a:latin typeface="Lato Regular"/>
              <a:cs typeface="Lato Regular"/>
            </a:endParaRPr>
          </a:p>
        </p:txBody>
      </p:sp>
      <p:grpSp>
        <p:nvGrpSpPr>
          <p:cNvPr id="15" name="Group 14"/>
          <p:cNvGrpSpPr/>
          <p:nvPr/>
        </p:nvGrpSpPr>
        <p:grpSpPr>
          <a:xfrm>
            <a:off x="15488587" y="6407409"/>
            <a:ext cx="4702843" cy="300886"/>
            <a:chOff x="5279680" y="3506146"/>
            <a:chExt cx="2352034" cy="150443"/>
          </a:xfrm>
          <a:solidFill>
            <a:schemeClr val="accent1"/>
          </a:solidFill>
        </p:grpSpPr>
        <p:sp>
          <p:nvSpPr>
            <p:cNvPr id="16" name="Parallelogram 15"/>
            <p:cNvSpPr/>
            <p:nvPr/>
          </p:nvSpPr>
          <p:spPr>
            <a:xfrm>
              <a:off x="7159104"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endParaRPr>
            </a:p>
          </p:txBody>
        </p:sp>
        <p:sp>
          <p:nvSpPr>
            <p:cNvPr id="17" name="Parallelogram 16"/>
            <p:cNvSpPr/>
            <p:nvPr/>
          </p:nvSpPr>
          <p:spPr>
            <a:xfrm>
              <a:off x="6689248"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endParaRPr>
            </a:p>
          </p:txBody>
        </p:sp>
        <p:sp>
          <p:nvSpPr>
            <p:cNvPr id="18" name="Parallelogram 17"/>
            <p:cNvSpPr/>
            <p:nvPr/>
          </p:nvSpPr>
          <p:spPr>
            <a:xfrm>
              <a:off x="6219392"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endParaRPr>
            </a:p>
          </p:txBody>
        </p:sp>
        <p:sp>
          <p:nvSpPr>
            <p:cNvPr id="19" name="Parallelogram 18"/>
            <p:cNvSpPr/>
            <p:nvPr/>
          </p:nvSpPr>
          <p:spPr>
            <a:xfrm>
              <a:off x="5749536" y="3506148"/>
              <a:ext cx="472610" cy="150441"/>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endParaRPr>
            </a:p>
          </p:txBody>
        </p:sp>
        <p:sp>
          <p:nvSpPr>
            <p:cNvPr id="20" name="Parallelogram 19"/>
            <p:cNvSpPr/>
            <p:nvPr/>
          </p:nvSpPr>
          <p:spPr>
            <a:xfrm>
              <a:off x="5279680" y="3506146"/>
              <a:ext cx="472610" cy="150440"/>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endParaRPr>
            </a:p>
          </p:txBody>
        </p:sp>
      </p:grpSp>
      <p:sp>
        <p:nvSpPr>
          <p:cNvPr id="21" name="TextBox 20"/>
          <p:cNvSpPr txBox="1"/>
          <p:nvPr/>
        </p:nvSpPr>
        <p:spPr>
          <a:xfrm>
            <a:off x="12676004" y="7073020"/>
            <a:ext cx="2812583" cy="523220"/>
          </a:xfrm>
          <a:prstGeom prst="rect">
            <a:avLst/>
          </a:prstGeom>
          <a:noFill/>
        </p:spPr>
        <p:txBody>
          <a:bodyPr wrap="square" lIns="182843" tIns="91422" rIns="182843" bIns="91422" rtlCol="0">
            <a:spAutoFit/>
          </a:bodyPr>
          <a:lstStyle/>
          <a:p>
            <a:r>
              <a:rPr lang="id-ID" sz="2200" b="1" dirty="0">
                <a:solidFill>
                  <a:schemeClr val="tx2"/>
                </a:solidFill>
                <a:latin typeface="Lato Regular"/>
                <a:cs typeface="Lato Regular"/>
              </a:rPr>
              <a:t>Logic Pro</a:t>
            </a:r>
            <a:endParaRPr lang="en-US" sz="2200" b="1" dirty="0">
              <a:solidFill>
                <a:schemeClr val="tx2"/>
              </a:solidFill>
              <a:latin typeface="Lato Regular"/>
              <a:cs typeface="Lato Regular"/>
            </a:endParaRPr>
          </a:p>
        </p:txBody>
      </p:sp>
      <p:grpSp>
        <p:nvGrpSpPr>
          <p:cNvPr id="22" name="Group 21"/>
          <p:cNvGrpSpPr/>
          <p:nvPr/>
        </p:nvGrpSpPr>
        <p:grpSpPr>
          <a:xfrm>
            <a:off x="15488587" y="7199577"/>
            <a:ext cx="4702843" cy="300886"/>
            <a:chOff x="5279680" y="3902230"/>
            <a:chExt cx="2352034" cy="150443"/>
          </a:xfrm>
          <a:solidFill>
            <a:schemeClr val="accent2"/>
          </a:solidFill>
        </p:grpSpPr>
        <p:sp>
          <p:nvSpPr>
            <p:cNvPr id="23" name="Parallelogram 22"/>
            <p:cNvSpPr/>
            <p:nvPr/>
          </p:nvSpPr>
          <p:spPr>
            <a:xfrm>
              <a:off x="7159104" y="3902231"/>
              <a:ext cx="472610" cy="150439"/>
            </a:xfrm>
            <a:prstGeom prst="parallelogram">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24" name="Parallelogram 23"/>
            <p:cNvSpPr/>
            <p:nvPr/>
          </p:nvSpPr>
          <p:spPr>
            <a:xfrm>
              <a:off x="6689248" y="3902231"/>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25" name="Parallelogram 24"/>
            <p:cNvSpPr/>
            <p:nvPr/>
          </p:nvSpPr>
          <p:spPr>
            <a:xfrm>
              <a:off x="6219392" y="3902231"/>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26" name="Parallelogram 25"/>
            <p:cNvSpPr/>
            <p:nvPr/>
          </p:nvSpPr>
          <p:spPr>
            <a:xfrm>
              <a:off x="5749536" y="3902232"/>
              <a:ext cx="472610" cy="150441"/>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27" name="Parallelogram 26"/>
            <p:cNvSpPr/>
            <p:nvPr/>
          </p:nvSpPr>
          <p:spPr>
            <a:xfrm>
              <a:off x="5279680" y="3902230"/>
              <a:ext cx="472610" cy="150440"/>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grpSp>
      <p:sp>
        <p:nvSpPr>
          <p:cNvPr id="28" name="TextBox 27"/>
          <p:cNvSpPr txBox="1"/>
          <p:nvPr/>
        </p:nvSpPr>
        <p:spPr>
          <a:xfrm>
            <a:off x="12676004" y="7912154"/>
            <a:ext cx="2812583" cy="523220"/>
          </a:xfrm>
          <a:prstGeom prst="rect">
            <a:avLst/>
          </a:prstGeom>
          <a:noFill/>
        </p:spPr>
        <p:txBody>
          <a:bodyPr wrap="square" lIns="182843" tIns="91422" rIns="182843" bIns="91422" rtlCol="0">
            <a:spAutoFit/>
          </a:bodyPr>
          <a:lstStyle/>
          <a:p>
            <a:r>
              <a:rPr lang="en-US" sz="2200" b="1" dirty="0">
                <a:solidFill>
                  <a:schemeClr val="tx2"/>
                </a:solidFill>
                <a:latin typeface="+mj-lt"/>
                <a:cs typeface="Raavi" panose="02000500000000000000" pitchFamily="2"/>
              </a:rPr>
              <a:t>Vegas</a:t>
            </a:r>
          </a:p>
        </p:txBody>
      </p:sp>
      <p:grpSp>
        <p:nvGrpSpPr>
          <p:cNvPr id="29" name="Group 28"/>
          <p:cNvGrpSpPr/>
          <p:nvPr/>
        </p:nvGrpSpPr>
        <p:grpSpPr>
          <a:xfrm>
            <a:off x="15488587" y="8038711"/>
            <a:ext cx="4702843" cy="300886"/>
            <a:chOff x="5279680" y="4321797"/>
            <a:chExt cx="2352034" cy="150443"/>
          </a:xfrm>
          <a:solidFill>
            <a:schemeClr val="accent3"/>
          </a:solidFill>
        </p:grpSpPr>
        <p:sp>
          <p:nvSpPr>
            <p:cNvPr id="30" name="Parallelogram 29"/>
            <p:cNvSpPr/>
            <p:nvPr/>
          </p:nvSpPr>
          <p:spPr>
            <a:xfrm>
              <a:off x="7159104"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31" name="Parallelogram 30"/>
            <p:cNvSpPr/>
            <p:nvPr/>
          </p:nvSpPr>
          <p:spPr>
            <a:xfrm>
              <a:off x="6689248"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32" name="Parallelogram 31"/>
            <p:cNvSpPr/>
            <p:nvPr/>
          </p:nvSpPr>
          <p:spPr>
            <a:xfrm>
              <a:off x="6219392"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33" name="Parallelogram 32"/>
            <p:cNvSpPr/>
            <p:nvPr/>
          </p:nvSpPr>
          <p:spPr>
            <a:xfrm>
              <a:off x="5749536" y="4321799"/>
              <a:ext cx="472610" cy="150441"/>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34" name="Parallelogram 33"/>
            <p:cNvSpPr/>
            <p:nvPr/>
          </p:nvSpPr>
          <p:spPr>
            <a:xfrm>
              <a:off x="5279680" y="4321797"/>
              <a:ext cx="472610" cy="150440"/>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grpSp>
      <p:sp>
        <p:nvSpPr>
          <p:cNvPr id="35" name="TextBox 34"/>
          <p:cNvSpPr txBox="1"/>
          <p:nvPr/>
        </p:nvSpPr>
        <p:spPr>
          <a:xfrm>
            <a:off x="12676004" y="8723372"/>
            <a:ext cx="2812583" cy="523220"/>
          </a:xfrm>
          <a:prstGeom prst="rect">
            <a:avLst/>
          </a:prstGeom>
          <a:noFill/>
        </p:spPr>
        <p:txBody>
          <a:bodyPr wrap="square" lIns="182843" tIns="91422" rIns="182843" bIns="91422" rtlCol="0">
            <a:spAutoFit/>
          </a:bodyPr>
          <a:lstStyle/>
          <a:p>
            <a:r>
              <a:rPr lang="en-US" sz="2200" b="1" dirty="0">
                <a:solidFill>
                  <a:schemeClr val="tx2"/>
                </a:solidFill>
                <a:latin typeface="+mj-lt"/>
                <a:cs typeface="Raavi" panose="02000500000000000000" pitchFamily="2"/>
              </a:rPr>
              <a:t>After Effects</a:t>
            </a:r>
          </a:p>
        </p:txBody>
      </p:sp>
      <p:grpSp>
        <p:nvGrpSpPr>
          <p:cNvPr id="36" name="Group 35"/>
          <p:cNvGrpSpPr/>
          <p:nvPr/>
        </p:nvGrpSpPr>
        <p:grpSpPr>
          <a:xfrm>
            <a:off x="15488587" y="8849929"/>
            <a:ext cx="4702843" cy="300886"/>
            <a:chOff x="5279680" y="4727406"/>
            <a:chExt cx="2352034" cy="150443"/>
          </a:xfrm>
          <a:solidFill>
            <a:schemeClr val="accent4"/>
          </a:solidFill>
        </p:grpSpPr>
        <p:sp>
          <p:nvSpPr>
            <p:cNvPr id="37" name="Parallelogram 36"/>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38" name="Parallelogram 37"/>
            <p:cNvSpPr/>
            <p:nvPr/>
          </p:nvSpPr>
          <p:spPr>
            <a:xfrm>
              <a:off x="6689248" y="4727407"/>
              <a:ext cx="472610" cy="150439"/>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39" name="Parallelogram 38"/>
            <p:cNvSpPr/>
            <p:nvPr/>
          </p:nvSpPr>
          <p:spPr>
            <a:xfrm>
              <a:off x="6219392" y="4727407"/>
              <a:ext cx="472610" cy="150439"/>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40" name="Parallelogram 39"/>
            <p:cNvSpPr/>
            <p:nvPr/>
          </p:nvSpPr>
          <p:spPr>
            <a:xfrm>
              <a:off x="5749536" y="4727408"/>
              <a:ext cx="472610" cy="150441"/>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41" name="Parallelogram 40"/>
            <p:cNvSpPr/>
            <p:nvPr/>
          </p:nvSpPr>
          <p:spPr>
            <a:xfrm>
              <a:off x="5279680" y="4727406"/>
              <a:ext cx="472610" cy="150440"/>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grpSp>
      <p:sp>
        <p:nvSpPr>
          <p:cNvPr id="42" name="TextBox 41"/>
          <p:cNvSpPr txBox="1"/>
          <p:nvPr/>
        </p:nvSpPr>
        <p:spPr>
          <a:xfrm>
            <a:off x="12676004" y="9562496"/>
            <a:ext cx="2812583" cy="523220"/>
          </a:xfrm>
          <a:prstGeom prst="rect">
            <a:avLst/>
          </a:prstGeom>
          <a:noFill/>
        </p:spPr>
        <p:txBody>
          <a:bodyPr wrap="square" lIns="182843" tIns="91422" rIns="182843" bIns="91422" rtlCol="0">
            <a:spAutoFit/>
          </a:bodyPr>
          <a:lstStyle/>
          <a:p>
            <a:r>
              <a:rPr lang="id-ID" sz="2200" b="1" dirty="0">
                <a:solidFill>
                  <a:schemeClr val="tx2"/>
                </a:solidFill>
                <a:latin typeface="+mj-lt"/>
                <a:cs typeface="Raavi" panose="02000500000000000000" pitchFamily="2"/>
              </a:rPr>
              <a:t>Powerpoint</a:t>
            </a:r>
            <a:endParaRPr lang="en-US" sz="2200" b="1" dirty="0">
              <a:solidFill>
                <a:schemeClr val="tx2"/>
              </a:solidFill>
              <a:latin typeface="+mj-lt"/>
              <a:cs typeface="Raavi" panose="02000500000000000000" pitchFamily="2"/>
            </a:endParaRPr>
          </a:p>
        </p:txBody>
      </p:sp>
      <p:grpSp>
        <p:nvGrpSpPr>
          <p:cNvPr id="43" name="Group 42"/>
          <p:cNvGrpSpPr/>
          <p:nvPr/>
        </p:nvGrpSpPr>
        <p:grpSpPr>
          <a:xfrm>
            <a:off x="15488587" y="9689053"/>
            <a:ext cx="4702843" cy="300886"/>
            <a:chOff x="5279680" y="5146968"/>
            <a:chExt cx="2352034" cy="150443"/>
          </a:xfrm>
          <a:solidFill>
            <a:schemeClr val="accent5"/>
          </a:solidFill>
        </p:grpSpPr>
        <p:sp>
          <p:nvSpPr>
            <p:cNvPr id="44" name="Parallelogram 43"/>
            <p:cNvSpPr/>
            <p:nvPr/>
          </p:nvSpPr>
          <p:spPr>
            <a:xfrm>
              <a:off x="7159104"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45" name="Parallelogram 44"/>
            <p:cNvSpPr/>
            <p:nvPr/>
          </p:nvSpPr>
          <p:spPr>
            <a:xfrm>
              <a:off x="6689248"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46" name="Parallelogram 45"/>
            <p:cNvSpPr/>
            <p:nvPr/>
          </p:nvSpPr>
          <p:spPr>
            <a:xfrm>
              <a:off x="6219392"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47" name="Parallelogram 46"/>
            <p:cNvSpPr/>
            <p:nvPr/>
          </p:nvSpPr>
          <p:spPr>
            <a:xfrm>
              <a:off x="5749536" y="5146970"/>
              <a:ext cx="472610" cy="150441"/>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sp>
          <p:nvSpPr>
            <p:cNvPr id="48" name="Parallelogram 47"/>
            <p:cNvSpPr/>
            <p:nvPr/>
          </p:nvSpPr>
          <p:spPr>
            <a:xfrm>
              <a:off x="5279680" y="5146968"/>
              <a:ext cx="472610" cy="150440"/>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endParaRPr>
            </a:p>
          </p:txBody>
        </p:sp>
      </p:grpSp>
      <p:sp>
        <p:nvSpPr>
          <p:cNvPr id="49" name="TextBox 48"/>
          <p:cNvSpPr txBox="1"/>
          <p:nvPr/>
        </p:nvSpPr>
        <p:spPr>
          <a:xfrm>
            <a:off x="12599593" y="4369386"/>
            <a:ext cx="2417704" cy="800220"/>
          </a:xfrm>
          <a:prstGeom prst="rect">
            <a:avLst/>
          </a:prstGeom>
          <a:noFill/>
        </p:spPr>
        <p:txBody>
          <a:bodyPr wrap="none" lIns="182843" tIns="91422" rIns="182843" bIns="91422" rtlCol="0">
            <a:spAutoFit/>
          </a:bodyPr>
          <a:lstStyle/>
          <a:p>
            <a:r>
              <a:rPr lang="id-ID" sz="4000" b="1" dirty="0">
                <a:solidFill>
                  <a:schemeClr val="tx2"/>
                </a:solidFill>
                <a:latin typeface="+mj-lt"/>
              </a:rPr>
              <a:t>My Skills</a:t>
            </a:r>
          </a:p>
        </p:txBody>
      </p:sp>
      <p:sp>
        <p:nvSpPr>
          <p:cNvPr id="50" name="TextBox 49"/>
          <p:cNvSpPr txBox="1"/>
          <p:nvPr/>
        </p:nvSpPr>
        <p:spPr>
          <a:xfrm>
            <a:off x="12599592" y="5357521"/>
            <a:ext cx="7649883" cy="615554"/>
          </a:xfrm>
          <a:prstGeom prst="rect">
            <a:avLst/>
          </a:prstGeom>
          <a:noFill/>
        </p:spPr>
        <p:txBody>
          <a:bodyPr wrap="square" lIns="182843" tIns="91422" rIns="182843" bIns="91422" rtlCol="0">
            <a:spAutoFit/>
          </a:bodyPr>
          <a:lstStyle/>
          <a:p>
            <a:r>
              <a:rPr lang="id-ID" sz="2800" dirty="0">
                <a:latin typeface="Lato Light"/>
                <a:cs typeface="Lato Light"/>
              </a:rPr>
              <a:t>Something about graphic that you should know</a:t>
            </a:r>
            <a:endParaRPr lang="en-US" sz="2800" dirty="0">
              <a:latin typeface="Lato Light"/>
              <a:cs typeface="Lato Light"/>
            </a:endParaRPr>
          </a:p>
        </p:txBody>
      </p:sp>
      <p:grpSp>
        <p:nvGrpSpPr>
          <p:cNvPr id="52" name="Group 51"/>
          <p:cNvGrpSpPr/>
          <p:nvPr/>
        </p:nvGrpSpPr>
        <p:grpSpPr>
          <a:xfrm>
            <a:off x="5641957" y="10428162"/>
            <a:ext cx="3453500" cy="956431"/>
            <a:chOff x="990600" y="3042850"/>
            <a:chExt cx="1295400" cy="358661"/>
          </a:xfrm>
        </p:grpSpPr>
        <p:sp>
          <p:nvSpPr>
            <p:cNvPr id="53" name="TextBox 52"/>
            <p:cNvSpPr txBox="1"/>
            <p:nvPr/>
          </p:nvSpPr>
          <p:spPr>
            <a:xfrm>
              <a:off x="990600" y="3042850"/>
              <a:ext cx="1295400" cy="219291"/>
            </a:xfrm>
            <a:prstGeom prst="rect">
              <a:avLst/>
            </a:prstGeom>
            <a:noFill/>
          </p:spPr>
          <p:txBody>
            <a:bodyPr wrap="square" rtlCol="0">
              <a:spAutoFit/>
            </a:bodyPr>
            <a:lstStyle/>
            <a:p>
              <a:pPr algn="ctr"/>
              <a:r>
                <a:rPr lang="en-US" sz="3200" dirty="0" smtClean="0">
                  <a:solidFill>
                    <a:schemeClr val="tx2"/>
                  </a:solidFill>
                  <a:latin typeface="Lato Regular"/>
                  <a:cs typeface="Lato Regular"/>
                </a:rPr>
                <a:t>Jennifer </a:t>
              </a:r>
              <a:r>
                <a:rPr lang="en-US" sz="3200" dirty="0">
                  <a:solidFill>
                    <a:schemeClr val="tx2"/>
                  </a:solidFill>
                  <a:latin typeface="Lato Regular"/>
                  <a:cs typeface="Lato Regular"/>
                </a:rPr>
                <a:t>Bond</a:t>
              </a:r>
            </a:p>
          </p:txBody>
        </p:sp>
        <p:sp>
          <p:nvSpPr>
            <p:cNvPr id="54" name="TextBox 53"/>
            <p:cNvSpPr txBox="1"/>
            <p:nvPr/>
          </p:nvSpPr>
          <p:spPr>
            <a:xfrm>
              <a:off x="990600" y="3239929"/>
              <a:ext cx="1295400" cy="161582"/>
            </a:xfrm>
            <a:prstGeom prst="rect">
              <a:avLst/>
            </a:prstGeom>
            <a:noFill/>
          </p:spPr>
          <p:txBody>
            <a:bodyPr wrap="square" rtlCol="0">
              <a:spAutoFit/>
            </a:bodyPr>
            <a:lstStyle/>
            <a:p>
              <a:pPr algn="ctr"/>
              <a:r>
                <a:rPr lang="en-US" sz="2200" dirty="0">
                  <a:solidFill>
                    <a:schemeClr val="tx2"/>
                  </a:solidFill>
                  <a:latin typeface="Lato Regular"/>
                  <a:cs typeface="Lato Regular"/>
                </a:rPr>
                <a:t>CEO &amp; Founder</a:t>
              </a:r>
            </a:p>
          </p:txBody>
        </p:sp>
      </p:grpSp>
      <p:grpSp>
        <p:nvGrpSpPr>
          <p:cNvPr id="55" name="Group 54"/>
          <p:cNvGrpSpPr/>
          <p:nvPr/>
        </p:nvGrpSpPr>
        <p:grpSpPr>
          <a:xfrm>
            <a:off x="6560966" y="11566329"/>
            <a:ext cx="1557396" cy="420730"/>
            <a:chOff x="1767724" y="4634691"/>
            <a:chExt cx="778901" cy="210365"/>
          </a:xfrm>
        </p:grpSpPr>
        <p:sp>
          <p:nvSpPr>
            <p:cNvPr id="56" name="Freeform 16"/>
            <p:cNvSpPr>
              <a:spLocks/>
            </p:cNvSpPr>
            <p:nvPr/>
          </p:nvSpPr>
          <p:spPr bwMode="auto">
            <a:xfrm>
              <a:off x="1767724" y="4662986"/>
              <a:ext cx="224047" cy="182070"/>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accent1"/>
            </a:solidFill>
            <a:ln>
              <a:noFill/>
            </a:ln>
          </p:spPr>
          <p:txBody>
            <a:bodyPr vert="horz" wrap="square" lIns="121917" tIns="60958" rIns="121917" bIns="60958" numCol="1" anchor="t" anchorCtr="0" compatLnSpc="1">
              <a:prstTxWarp prst="textNoShape">
                <a:avLst/>
              </a:prstTxWarp>
            </a:bodyPr>
            <a:lstStyle/>
            <a:p>
              <a:endParaRPr lang="en-US" dirty="0"/>
            </a:p>
          </p:txBody>
        </p:sp>
        <p:sp>
          <p:nvSpPr>
            <p:cNvPr id="57" name="Freeform 11"/>
            <p:cNvSpPr>
              <a:spLocks/>
            </p:cNvSpPr>
            <p:nvPr/>
          </p:nvSpPr>
          <p:spPr bwMode="auto">
            <a:xfrm>
              <a:off x="2080731" y="4634691"/>
              <a:ext cx="116517" cy="209386"/>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accent2"/>
            </a:solidFill>
            <a:ln>
              <a:noFill/>
            </a:ln>
          </p:spPr>
          <p:txBody>
            <a:bodyPr vert="horz" wrap="square" lIns="121917" tIns="60958" rIns="121917" bIns="60958" numCol="1" anchor="t" anchorCtr="0" compatLnSpc="1">
              <a:prstTxWarp prst="textNoShape">
                <a:avLst/>
              </a:prstTxWarp>
            </a:bodyPr>
            <a:lstStyle/>
            <a:p>
              <a:endParaRPr lang="en-US" dirty="0"/>
            </a:p>
          </p:txBody>
        </p:sp>
        <p:sp>
          <p:nvSpPr>
            <p:cNvPr id="58" name="Freeform 57"/>
            <p:cNvSpPr>
              <a:spLocks/>
            </p:cNvSpPr>
            <p:nvPr/>
          </p:nvSpPr>
          <p:spPr bwMode="auto">
            <a:xfrm>
              <a:off x="2301617" y="4643936"/>
              <a:ext cx="245008" cy="199968"/>
            </a:xfrm>
            <a:custGeom>
              <a:avLst/>
              <a:gdLst>
                <a:gd name="T0" fmla="*/ 307 w 382"/>
                <a:gd name="T1" fmla="*/ 135 h 312"/>
                <a:gd name="T2" fmla="*/ 362 w 382"/>
                <a:gd name="T3" fmla="*/ 71 h 312"/>
                <a:gd name="T4" fmla="*/ 238 w 382"/>
                <a:gd name="T5" fmla="*/ 25 h 312"/>
                <a:gd name="T6" fmla="*/ 229 w 382"/>
                <a:gd name="T7" fmla="*/ 19 h 312"/>
                <a:gd name="T8" fmla="*/ 229 w 382"/>
                <a:gd name="T9" fmla="*/ 134 h 312"/>
                <a:gd name="T10" fmla="*/ 180 w 382"/>
                <a:gd name="T11" fmla="*/ 214 h 312"/>
                <a:gd name="T12" fmla="*/ 86 w 382"/>
                <a:gd name="T13" fmla="*/ 189 h 312"/>
                <a:gd name="T14" fmla="*/ 129 w 382"/>
                <a:gd name="T15" fmla="*/ 97 h 312"/>
                <a:gd name="T16" fmla="*/ 190 w 382"/>
                <a:gd name="T17" fmla="*/ 93 h 312"/>
                <a:gd name="T18" fmla="*/ 190 w 382"/>
                <a:gd name="T19" fmla="*/ 4 h 312"/>
                <a:gd name="T20" fmla="*/ 154 w 382"/>
                <a:gd name="T21" fmla="*/ 0 h 312"/>
                <a:gd name="T22" fmla="*/ 0 w 382"/>
                <a:gd name="T23" fmla="*/ 156 h 312"/>
                <a:gd name="T24" fmla="*/ 154 w 382"/>
                <a:gd name="T25" fmla="*/ 312 h 312"/>
                <a:gd name="T26" fmla="*/ 308 w 382"/>
                <a:gd name="T27" fmla="*/ 156 h 312"/>
                <a:gd name="T28" fmla="*/ 307 w 382"/>
                <a:gd name="T29" fmla="*/ 135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2" h="312">
                  <a:moveTo>
                    <a:pt x="307" y="135"/>
                  </a:moveTo>
                  <a:cubicBezTo>
                    <a:pt x="354" y="122"/>
                    <a:pt x="382" y="72"/>
                    <a:pt x="362" y="71"/>
                  </a:cubicBezTo>
                  <a:cubicBezTo>
                    <a:pt x="311" y="68"/>
                    <a:pt x="267" y="43"/>
                    <a:pt x="238" y="25"/>
                  </a:cubicBezTo>
                  <a:cubicBezTo>
                    <a:pt x="235" y="23"/>
                    <a:pt x="232" y="21"/>
                    <a:pt x="229" y="19"/>
                  </a:cubicBezTo>
                  <a:cubicBezTo>
                    <a:pt x="229" y="134"/>
                    <a:pt x="229" y="134"/>
                    <a:pt x="229" y="134"/>
                  </a:cubicBezTo>
                  <a:cubicBezTo>
                    <a:pt x="229" y="172"/>
                    <a:pt x="206" y="202"/>
                    <a:pt x="180" y="214"/>
                  </a:cubicBezTo>
                  <a:cubicBezTo>
                    <a:pt x="142" y="233"/>
                    <a:pt x="100" y="221"/>
                    <a:pt x="86" y="189"/>
                  </a:cubicBezTo>
                  <a:cubicBezTo>
                    <a:pt x="72" y="157"/>
                    <a:pt x="91" y="116"/>
                    <a:pt x="129" y="97"/>
                  </a:cubicBezTo>
                  <a:cubicBezTo>
                    <a:pt x="150" y="87"/>
                    <a:pt x="172" y="86"/>
                    <a:pt x="190" y="93"/>
                  </a:cubicBezTo>
                  <a:cubicBezTo>
                    <a:pt x="190" y="4"/>
                    <a:pt x="190" y="4"/>
                    <a:pt x="190" y="4"/>
                  </a:cubicBezTo>
                  <a:cubicBezTo>
                    <a:pt x="178" y="1"/>
                    <a:pt x="166" y="0"/>
                    <a:pt x="154" y="0"/>
                  </a:cubicBezTo>
                  <a:cubicBezTo>
                    <a:pt x="69" y="0"/>
                    <a:pt x="0" y="70"/>
                    <a:pt x="0" y="156"/>
                  </a:cubicBezTo>
                  <a:cubicBezTo>
                    <a:pt x="0" y="242"/>
                    <a:pt x="69" y="312"/>
                    <a:pt x="154" y="312"/>
                  </a:cubicBezTo>
                  <a:cubicBezTo>
                    <a:pt x="239" y="312"/>
                    <a:pt x="308" y="242"/>
                    <a:pt x="308" y="156"/>
                  </a:cubicBezTo>
                  <a:cubicBezTo>
                    <a:pt x="308" y="149"/>
                    <a:pt x="308" y="142"/>
                    <a:pt x="307" y="135"/>
                  </a:cubicBezTo>
                  <a:close/>
                </a:path>
              </a:pathLst>
            </a:custGeom>
            <a:solidFill>
              <a:schemeClr val="accent3"/>
            </a:solidFill>
            <a:ln>
              <a:noFill/>
            </a:ln>
          </p:spPr>
          <p:txBody>
            <a:bodyPr vert="horz" wrap="square" lIns="121917" tIns="60958" rIns="121917" bIns="60958" numCol="1" anchor="t" anchorCtr="0" compatLnSpc="1">
              <a:prstTxWarp prst="textNoShape">
                <a:avLst/>
              </a:prstTxWarp>
            </a:bodyPr>
            <a:lstStyle/>
            <a:p>
              <a:endParaRPr lang="en-US" dirty="0"/>
            </a:p>
          </p:txBody>
        </p:sp>
      </p:grpSp>
      <p:grpSp>
        <p:nvGrpSpPr>
          <p:cNvPr id="65" name="Group 64"/>
          <p:cNvGrpSpPr/>
          <p:nvPr/>
        </p:nvGrpSpPr>
        <p:grpSpPr>
          <a:xfrm>
            <a:off x="6008975" y="483017"/>
            <a:ext cx="12359700" cy="2079087"/>
            <a:chOff x="5988388" y="483017"/>
            <a:chExt cx="12359700" cy="2079087"/>
          </a:xfrm>
        </p:grpSpPr>
        <p:sp>
          <p:nvSpPr>
            <p:cNvPr id="66" name="TextBox 65"/>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Meet Our Team</a:t>
              </a:r>
            </a:p>
          </p:txBody>
        </p:sp>
        <p:sp>
          <p:nvSpPr>
            <p:cNvPr id="67" name="Rectangle 66"/>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68"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0"/>
          </p:nvPr>
        </p:nvSpPr>
        <p:spPr/>
      </p:sp>
    </p:spTree>
    <p:extLst>
      <p:ext uri="{BB962C8B-B14F-4D97-AF65-F5344CB8AC3E}">
        <p14:creationId xmlns:p14="http://schemas.microsoft.com/office/powerpoint/2010/main" val="734650442"/>
      </p:ext>
    </p:extLst>
  </p:cSld>
  <p:clrMapOvr>
    <a:masterClrMapping/>
  </p:clrMapOvr>
  <mc:AlternateContent xmlns:mc="http://schemas.openxmlformats.org/markup-compatibility/2006" xmlns:p14="http://schemas.microsoft.com/office/powerpoint/2010/main">
    <mc:Choice Requires="p14">
      <p:transition spd="slow" p14:dur="2000" advClick="0" advTm="3000">
        <p14:ferris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1000"/>
                                        <p:tgtEl>
                                          <p:spTgt spid="65"/>
                                        </p:tgtEl>
                                      </p:cBhvr>
                                    </p:animEffect>
                                    <p:anim calcmode="lin" valueType="num">
                                      <p:cBhvr>
                                        <p:cTn id="8" dur="1000" fill="hold"/>
                                        <p:tgtEl>
                                          <p:spTgt spid="65"/>
                                        </p:tgtEl>
                                        <p:attrNameLst>
                                          <p:attrName>ppt_x</p:attrName>
                                        </p:attrNameLst>
                                      </p:cBhvr>
                                      <p:tavLst>
                                        <p:tav tm="0">
                                          <p:val>
                                            <p:strVal val="#ppt_x"/>
                                          </p:val>
                                        </p:tav>
                                        <p:tav tm="100000">
                                          <p:val>
                                            <p:strVal val="#ppt_x"/>
                                          </p:val>
                                        </p:tav>
                                      </p:tavLst>
                                    </p:anim>
                                    <p:anim calcmode="lin" valueType="num">
                                      <p:cBhvr>
                                        <p:cTn id="9" dur="900" decel="100000" fill="hold"/>
                                        <p:tgtEl>
                                          <p:spTgt spid="65"/>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5"/>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53" presetClass="entr" presetSubtype="16" fill="hold" nodeType="afterEffect">
                                  <p:stCondLst>
                                    <p:cond delay="0"/>
                                  </p:stCondLst>
                                  <p:childTnLst>
                                    <p:set>
                                      <p:cBhvr>
                                        <p:cTn id="13" dur="1" fill="hold">
                                          <p:stCondLst>
                                            <p:cond delay="0"/>
                                          </p:stCondLst>
                                        </p:cTn>
                                        <p:tgtEl>
                                          <p:spTgt spid="52"/>
                                        </p:tgtEl>
                                        <p:attrNameLst>
                                          <p:attrName>style.visibility</p:attrName>
                                        </p:attrNameLst>
                                      </p:cBhvr>
                                      <p:to>
                                        <p:strVal val="visible"/>
                                      </p:to>
                                    </p:set>
                                    <p:anim calcmode="lin" valueType="num">
                                      <p:cBhvr>
                                        <p:cTn id="14" dur="500" fill="hold"/>
                                        <p:tgtEl>
                                          <p:spTgt spid="52"/>
                                        </p:tgtEl>
                                        <p:attrNameLst>
                                          <p:attrName>ppt_w</p:attrName>
                                        </p:attrNameLst>
                                      </p:cBhvr>
                                      <p:tavLst>
                                        <p:tav tm="0">
                                          <p:val>
                                            <p:fltVal val="0"/>
                                          </p:val>
                                        </p:tav>
                                        <p:tav tm="100000">
                                          <p:val>
                                            <p:strVal val="#ppt_w"/>
                                          </p:val>
                                        </p:tav>
                                      </p:tavLst>
                                    </p:anim>
                                    <p:anim calcmode="lin" valueType="num">
                                      <p:cBhvr>
                                        <p:cTn id="15" dur="500" fill="hold"/>
                                        <p:tgtEl>
                                          <p:spTgt spid="52"/>
                                        </p:tgtEl>
                                        <p:attrNameLst>
                                          <p:attrName>ppt_h</p:attrName>
                                        </p:attrNameLst>
                                      </p:cBhvr>
                                      <p:tavLst>
                                        <p:tav tm="0">
                                          <p:val>
                                            <p:fltVal val="0"/>
                                          </p:val>
                                        </p:tav>
                                        <p:tav tm="100000">
                                          <p:val>
                                            <p:strVal val="#ppt_h"/>
                                          </p:val>
                                        </p:tav>
                                      </p:tavLst>
                                    </p:anim>
                                    <p:animEffect transition="in" filter="fade">
                                      <p:cBhvr>
                                        <p:cTn id="16" dur="500"/>
                                        <p:tgtEl>
                                          <p:spTgt spid="52"/>
                                        </p:tgtEl>
                                      </p:cBhvr>
                                    </p:animEffect>
                                  </p:childTnLst>
                                </p:cTn>
                              </p:par>
                            </p:childTnLst>
                          </p:cTn>
                        </p:par>
                        <p:par>
                          <p:cTn id="17" fill="hold">
                            <p:stCondLst>
                              <p:cond delay="1500"/>
                            </p:stCondLst>
                            <p:childTnLst>
                              <p:par>
                                <p:cTn id="18" presetID="53" presetClass="entr" presetSubtype="16" fill="hold" nodeType="afterEffect">
                                  <p:stCondLst>
                                    <p:cond delay="0"/>
                                  </p:stCondLst>
                                  <p:childTnLst>
                                    <p:set>
                                      <p:cBhvr>
                                        <p:cTn id="19" dur="1" fill="hold">
                                          <p:stCondLst>
                                            <p:cond delay="0"/>
                                          </p:stCondLst>
                                        </p:cTn>
                                        <p:tgtEl>
                                          <p:spTgt spid="55"/>
                                        </p:tgtEl>
                                        <p:attrNameLst>
                                          <p:attrName>style.visibility</p:attrName>
                                        </p:attrNameLst>
                                      </p:cBhvr>
                                      <p:to>
                                        <p:strVal val="visible"/>
                                      </p:to>
                                    </p:set>
                                    <p:anim calcmode="lin" valueType="num">
                                      <p:cBhvr>
                                        <p:cTn id="20" dur="500" fill="hold"/>
                                        <p:tgtEl>
                                          <p:spTgt spid="55"/>
                                        </p:tgtEl>
                                        <p:attrNameLst>
                                          <p:attrName>ppt_w</p:attrName>
                                        </p:attrNameLst>
                                      </p:cBhvr>
                                      <p:tavLst>
                                        <p:tav tm="0">
                                          <p:val>
                                            <p:fltVal val="0"/>
                                          </p:val>
                                        </p:tav>
                                        <p:tav tm="100000">
                                          <p:val>
                                            <p:strVal val="#ppt_w"/>
                                          </p:val>
                                        </p:tav>
                                      </p:tavLst>
                                    </p:anim>
                                    <p:anim calcmode="lin" valueType="num">
                                      <p:cBhvr>
                                        <p:cTn id="21" dur="500" fill="hold"/>
                                        <p:tgtEl>
                                          <p:spTgt spid="55"/>
                                        </p:tgtEl>
                                        <p:attrNameLst>
                                          <p:attrName>ppt_h</p:attrName>
                                        </p:attrNameLst>
                                      </p:cBhvr>
                                      <p:tavLst>
                                        <p:tav tm="0">
                                          <p:val>
                                            <p:fltVal val="0"/>
                                          </p:val>
                                        </p:tav>
                                        <p:tav tm="100000">
                                          <p:val>
                                            <p:strVal val="#ppt_h"/>
                                          </p:val>
                                        </p:tav>
                                      </p:tavLst>
                                    </p:anim>
                                    <p:animEffect transition="in" filter="fade">
                                      <p:cBhvr>
                                        <p:cTn id="22" dur="500"/>
                                        <p:tgtEl>
                                          <p:spTgt spid="55"/>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49"/>
                                        </p:tgtEl>
                                        <p:attrNameLst>
                                          <p:attrName>style.visibility</p:attrName>
                                        </p:attrNameLst>
                                      </p:cBhvr>
                                      <p:to>
                                        <p:strVal val="visible"/>
                                      </p:to>
                                    </p:set>
                                    <p:animEffect transition="in" filter="fade">
                                      <p:cBhvr>
                                        <p:cTn id="26" dur="500"/>
                                        <p:tgtEl>
                                          <p:spTgt spid="49"/>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50"/>
                                        </p:tgtEl>
                                        <p:attrNameLst>
                                          <p:attrName>style.visibility</p:attrName>
                                        </p:attrNameLst>
                                      </p:cBhvr>
                                      <p:to>
                                        <p:strVal val="visible"/>
                                      </p:to>
                                    </p:set>
                                    <p:animEffect transition="in" filter="fade">
                                      <p:cBhvr>
                                        <p:cTn id="30" dur="500"/>
                                        <p:tgtEl>
                                          <p:spTgt spid="50"/>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par>
                          <p:cTn id="35" fill="hold">
                            <p:stCondLst>
                              <p:cond delay="3500"/>
                            </p:stCondLst>
                            <p:childTnLst>
                              <p:par>
                                <p:cTn id="36" presetID="22" presetClass="entr" presetSubtype="8" fill="hold" nodeType="after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wipe(left)">
                                      <p:cBhvr>
                                        <p:cTn id="38" dur="500"/>
                                        <p:tgtEl>
                                          <p:spTgt spid="15"/>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childTnLst>
                          </p:cTn>
                        </p:par>
                        <p:par>
                          <p:cTn id="43" fill="hold">
                            <p:stCondLst>
                              <p:cond delay="4500"/>
                            </p:stCondLst>
                            <p:childTnLst>
                              <p:par>
                                <p:cTn id="44" presetID="22" presetClass="entr" presetSubtype="8" fill="hold" nodeType="after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wipe(left)">
                                      <p:cBhvr>
                                        <p:cTn id="46" dur="500"/>
                                        <p:tgtEl>
                                          <p:spTgt spid="22"/>
                                        </p:tgtEl>
                                      </p:cBhvr>
                                    </p:animEffect>
                                  </p:childTnLst>
                                </p:cTn>
                              </p:par>
                            </p:childTnLst>
                          </p:cTn>
                        </p:par>
                        <p:par>
                          <p:cTn id="47" fill="hold">
                            <p:stCondLst>
                              <p:cond delay="5000"/>
                            </p:stCondLst>
                            <p:childTnLst>
                              <p:par>
                                <p:cTn id="48" presetID="10" presetClass="entr" presetSubtype="0" fill="hold" grpId="0" nodeType="afterEffect">
                                  <p:stCondLst>
                                    <p:cond delay="0"/>
                                  </p:stCondLst>
                                  <p:childTnLst>
                                    <p:set>
                                      <p:cBhvr>
                                        <p:cTn id="49" dur="1" fill="hold">
                                          <p:stCondLst>
                                            <p:cond delay="0"/>
                                          </p:stCondLst>
                                        </p:cTn>
                                        <p:tgtEl>
                                          <p:spTgt spid="28"/>
                                        </p:tgtEl>
                                        <p:attrNameLst>
                                          <p:attrName>style.visibility</p:attrName>
                                        </p:attrNameLst>
                                      </p:cBhvr>
                                      <p:to>
                                        <p:strVal val="visible"/>
                                      </p:to>
                                    </p:set>
                                    <p:animEffect transition="in" filter="fade">
                                      <p:cBhvr>
                                        <p:cTn id="50" dur="500"/>
                                        <p:tgtEl>
                                          <p:spTgt spid="28"/>
                                        </p:tgtEl>
                                      </p:cBhvr>
                                    </p:animEffect>
                                  </p:childTnLst>
                                </p:cTn>
                              </p:par>
                            </p:childTnLst>
                          </p:cTn>
                        </p:par>
                        <p:par>
                          <p:cTn id="51" fill="hold">
                            <p:stCondLst>
                              <p:cond delay="5500"/>
                            </p:stCondLst>
                            <p:childTnLst>
                              <p:par>
                                <p:cTn id="52" presetID="22" presetClass="entr" presetSubtype="8" fill="hold" nodeType="afterEffect">
                                  <p:stCondLst>
                                    <p:cond delay="0"/>
                                  </p:stCondLst>
                                  <p:childTnLst>
                                    <p:set>
                                      <p:cBhvr>
                                        <p:cTn id="53" dur="1" fill="hold">
                                          <p:stCondLst>
                                            <p:cond delay="0"/>
                                          </p:stCondLst>
                                        </p:cTn>
                                        <p:tgtEl>
                                          <p:spTgt spid="29"/>
                                        </p:tgtEl>
                                        <p:attrNameLst>
                                          <p:attrName>style.visibility</p:attrName>
                                        </p:attrNameLst>
                                      </p:cBhvr>
                                      <p:to>
                                        <p:strVal val="visible"/>
                                      </p:to>
                                    </p:set>
                                    <p:animEffect transition="in" filter="wipe(left)">
                                      <p:cBhvr>
                                        <p:cTn id="54" dur="500"/>
                                        <p:tgtEl>
                                          <p:spTgt spid="29"/>
                                        </p:tgtEl>
                                      </p:cBhvr>
                                    </p:animEffect>
                                  </p:childTnLst>
                                </p:cTn>
                              </p:par>
                            </p:childTnLst>
                          </p:cTn>
                        </p:par>
                        <p:par>
                          <p:cTn id="55" fill="hold">
                            <p:stCondLst>
                              <p:cond delay="6000"/>
                            </p:stCondLst>
                            <p:childTnLst>
                              <p:par>
                                <p:cTn id="56" presetID="10" presetClass="entr" presetSubtype="0" fill="hold" grpId="0" nodeType="afterEffect">
                                  <p:stCondLst>
                                    <p:cond delay="0"/>
                                  </p:stCondLst>
                                  <p:childTnLst>
                                    <p:set>
                                      <p:cBhvr>
                                        <p:cTn id="57" dur="1" fill="hold">
                                          <p:stCondLst>
                                            <p:cond delay="0"/>
                                          </p:stCondLst>
                                        </p:cTn>
                                        <p:tgtEl>
                                          <p:spTgt spid="35"/>
                                        </p:tgtEl>
                                        <p:attrNameLst>
                                          <p:attrName>style.visibility</p:attrName>
                                        </p:attrNameLst>
                                      </p:cBhvr>
                                      <p:to>
                                        <p:strVal val="visible"/>
                                      </p:to>
                                    </p:set>
                                    <p:animEffect transition="in" filter="fade">
                                      <p:cBhvr>
                                        <p:cTn id="58" dur="500"/>
                                        <p:tgtEl>
                                          <p:spTgt spid="35"/>
                                        </p:tgtEl>
                                      </p:cBhvr>
                                    </p:animEffect>
                                  </p:childTnLst>
                                </p:cTn>
                              </p:par>
                            </p:childTnLst>
                          </p:cTn>
                        </p:par>
                        <p:par>
                          <p:cTn id="59" fill="hold">
                            <p:stCondLst>
                              <p:cond delay="6500"/>
                            </p:stCondLst>
                            <p:childTnLst>
                              <p:par>
                                <p:cTn id="60" presetID="22" presetClass="entr" presetSubtype="8" fill="hold" nodeType="afterEffect">
                                  <p:stCondLst>
                                    <p:cond delay="0"/>
                                  </p:stCondLst>
                                  <p:childTnLst>
                                    <p:set>
                                      <p:cBhvr>
                                        <p:cTn id="61" dur="1" fill="hold">
                                          <p:stCondLst>
                                            <p:cond delay="0"/>
                                          </p:stCondLst>
                                        </p:cTn>
                                        <p:tgtEl>
                                          <p:spTgt spid="36"/>
                                        </p:tgtEl>
                                        <p:attrNameLst>
                                          <p:attrName>style.visibility</p:attrName>
                                        </p:attrNameLst>
                                      </p:cBhvr>
                                      <p:to>
                                        <p:strVal val="visible"/>
                                      </p:to>
                                    </p:set>
                                    <p:animEffect transition="in" filter="wipe(left)">
                                      <p:cBhvr>
                                        <p:cTn id="62" dur="500"/>
                                        <p:tgtEl>
                                          <p:spTgt spid="36"/>
                                        </p:tgtEl>
                                      </p:cBhvr>
                                    </p:animEffect>
                                  </p:childTnLst>
                                </p:cTn>
                              </p:par>
                            </p:childTnLst>
                          </p:cTn>
                        </p:par>
                        <p:par>
                          <p:cTn id="63" fill="hold">
                            <p:stCondLst>
                              <p:cond delay="7000"/>
                            </p:stCondLst>
                            <p:childTnLst>
                              <p:par>
                                <p:cTn id="64" presetID="10" presetClass="entr" presetSubtype="0" fill="hold" grpId="0" nodeType="afterEffect">
                                  <p:stCondLst>
                                    <p:cond delay="0"/>
                                  </p:stCondLst>
                                  <p:childTnLst>
                                    <p:set>
                                      <p:cBhvr>
                                        <p:cTn id="65" dur="1" fill="hold">
                                          <p:stCondLst>
                                            <p:cond delay="0"/>
                                          </p:stCondLst>
                                        </p:cTn>
                                        <p:tgtEl>
                                          <p:spTgt spid="42"/>
                                        </p:tgtEl>
                                        <p:attrNameLst>
                                          <p:attrName>style.visibility</p:attrName>
                                        </p:attrNameLst>
                                      </p:cBhvr>
                                      <p:to>
                                        <p:strVal val="visible"/>
                                      </p:to>
                                    </p:set>
                                    <p:animEffect transition="in" filter="fade">
                                      <p:cBhvr>
                                        <p:cTn id="66" dur="500"/>
                                        <p:tgtEl>
                                          <p:spTgt spid="42"/>
                                        </p:tgtEl>
                                      </p:cBhvr>
                                    </p:animEffect>
                                  </p:childTnLst>
                                </p:cTn>
                              </p:par>
                            </p:childTnLst>
                          </p:cTn>
                        </p:par>
                        <p:par>
                          <p:cTn id="67" fill="hold">
                            <p:stCondLst>
                              <p:cond delay="7500"/>
                            </p:stCondLst>
                            <p:childTnLst>
                              <p:par>
                                <p:cTn id="68" presetID="22" presetClass="entr" presetSubtype="8" fill="hold" nodeType="afterEffect">
                                  <p:stCondLst>
                                    <p:cond delay="0"/>
                                  </p:stCondLst>
                                  <p:childTnLst>
                                    <p:set>
                                      <p:cBhvr>
                                        <p:cTn id="69" dur="1" fill="hold">
                                          <p:stCondLst>
                                            <p:cond delay="0"/>
                                          </p:stCondLst>
                                        </p:cTn>
                                        <p:tgtEl>
                                          <p:spTgt spid="43"/>
                                        </p:tgtEl>
                                        <p:attrNameLst>
                                          <p:attrName>style.visibility</p:attrName>
                                        </p:attrNameLst>
                                      </p:cBhvr>
                                      <p:to>
                                        <p:strVal val="visible"/>
                                      </p:to>
                                    </p:set>
                                    <p:animEffect transition="in" filter="wipe(left)">
                                      <p:cBhvr>
                                        <p:cTn id="7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1" grpId="0"/>
      <p:bldP spid="28" grpId="0"/>
      <p:bldP spid="35" grpId="0"/>
      <p:bldP spid="42" grpId="0"/>
      <p:bldP spid="49" grpId="0"/>
      <p:bldP spid="5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2640912" y="8131216"/>
            <a:ext cx="3453500" cy="956431"/>
            <a:chOff x="990600" y="3042850"/>
            <a:chExt cx="1295400" cy="358661"/>
          </a:xfrm>
        </p:grpSpPr>
        <p:sp>
          <p:nvSpPr>
            <p:cNvPr id="9" name="TextBox 8"/>
            <p:cNvSpPr txBox="1"/>
            <p:nvPr/>
          </p:nvSpPr>
          <p:spPr>
            <a:xfrm>
              <a:off x="990600" y="3042850"/>
              <a:ext cx="1295400" cy="219291"/>
            </a:xfrm>
            <a:prstGeom prst="rect">
              <a:avLst/>
            </a:prstGeom>
            <a:noFill/>
          </p:spPr>
          <p:txBody>
            <a:bodyPr wrap="square" rtlCol="0">
              <a:spAutoFit/>
            </a:bodyPr>
            <a:lstStyle/>
            <a:p>
              <a:pPr algn="ctr"/>
              <a:r>
                <a:rPr lang="en-US" sz="3200" dirty="0" smtClean="0">
                  <a:solidFill>
                    <a:schemeClr val="tx2"/>
                  </a:solidFill>
                  <a:latin typeface="Lato Regular"/>
                  <a:cs typeface="Lato Regular"/>
                </a:rPr>
                <a:t>Robert </a:t>
              </a:r>
              <a:r>
                <a:rPr lang="en-US" sz="3200" dirty="0">
                  <a:solidFill>
                    <a:schemeClr val="tx2"/>
                  </a:solidFill>
                  <a:latin typeface="Lato Regular"/>
                  <a:cs typeface="Lato Regular"/>
                </a:rPr>
                <a:t>Bond</a:t>
              </a:r>
            </a:p>
          </p:txBody>
        </p:sp>
        <p:sp>
          <p:nvSpPr>
            <p:cNvPr id="10" name="TextBox 9"/>
            <p:cNvSpPr txBox="1"/>
            <p:nvPr/>
          </p:nvSpPr>
          <p:spPr>
            <a:xfrm>
              <a:off x="990600" y="3239929"/>
              <a:ext cx="1295400" cy="161582"/>
            </a:xfrm>
            <a:prstGeom prst="rect">
              <a:avLst/>
            </a:prstGeom>
            <a:noFill/>
          </p:spPr>
          <p:txBody>
            <a:bodyPr wrap="square" rtlCol="0">
              <a:spAutoFit/>
            </a:bodyPr>
            <a:lstStyle/>
            <a:p>
              <a:pPr algn="ctr"/>
              <a:r>
                <a:rPr lang="en-US" sz="2200" dirty="0">
                  <a:solidFill>
                    <a:schemeClr val="tx2"/>
                  </a:solidFill>
                  <a:latin typeface="Lato Regular"/>
                  <a:cs typeface="Lato Regular"/>
                </a:rPr>
                <a:t>CEO &amp; Founder</a:t>
              </a:r>
            </a:p>
          </p:txBody>
        </p:sp>
      </p:grpSp>
      <p:grpSp>
        <p:nvGrpSpPr>
          <p:cNvPr id="12" name="Group 11"/>
          <p:cNvGrpSpPr/>
          <p:nvPr/>
        </p:nvGrpSpPr>
        <p:grpSpPr>
          <a:xfrm>
            <a:off x="7719589" y="8131216"/>
            <a:ext cx="3453500" cy="956431"/>
            <a:chOff x="990600" y="3042850"/>
            <a:chExt cx="1295400" cy="358661"/>
          </a:xfrm>
        </p:grpSpPr>
        <p:sp>
          <p:nvSpPr>
            <p:cNvPr id="13" name="TextBox 12"/>
            <p:cNvSpPr txBox="1"/>
            <p:nvPr/>
          </p:nvSpPr>
          <p:spPr>
            <a:xfrm>
              <a:off x="990600" y="3042850"/>
              <a:ext cx="1295400" cy="219291"/>
            </a:xfrm>
            <a:prstGeom prst="rect">
              <a:avLst/>
            </a:prstGeom>
            <a:noFill/>
          </p:spPr>
          <p:txBody>
            <a:bodyPr wrap="square" rtlCol="0">
              <a:spAutoFit/>
            </a:bodyPr>
            <a:lstStyle/>
            <a:p>
              <a:pPr algn="ctr"/>
              <a:r>
                <a:rPr lang="en-US" sz="3200" dirty="0" smtClean="0">
                  <a:solidFill>
                    <a:schemeClr val="tx2"/>
                  </a:solidFill>
                  <a:latin typeface="Lato Regular"/>
                  <a:cs typeface="Lato Regular"/>
                </a:rPr>
                <a:t>Sandra </a:t>
              </a:r>
              <a:r>
                <a:rPr lang="en-US" sz="3200" dirty="0">
                  <a:solidFill>
                    <a:schemeClr val="tx2"/>
                  </a:solidFill>
                  <a:latin typeface="Lato Regular"/>
                  <a:cs typeface="Lato Regular"/>
                </a:rPr>
                <a:t>Bold</a:t>
              </a:r>
            </a:p>
          </p:txBody>
        </p:sp>
        <p:sp>
          <p:nvSpPr>
            <p:cNvPr id="14" name="TextBox 13"/>
            <p:cNvSpPr txBox="1"/>
            <p:nvPr/>
          </p:nvSpPr>
          <p:spPr>
            <a:xfrm>
              <a:off x="990600" y="3239929"/>
              <a:ext cx="1295400" cy="161582"/>
            </a:xfrm>
            <a:prstGeom prst="rect">
              <a:avLst/>
            </a:prstGeom>
            <a:noFill/>
          </p:spPr>
          <p:txBody>
            <a:bodyPr wrap="square" rtlCol="0">
              <a:spAutoFit/>
            </a:bodyPr>
            <a:lstStyle/>
            <a:p>
              <a:pPr algn="ctr"/>
              <a:r>
                <a:rPr lang="en-US" sz="2200" dirty="0">
                  <a:solidFill>
                    <a:schemeClr val="tx2"/>
                  </a:solidFill>
                  <a:latin typeface="Lato Regular"/>
                  <a:cs typeface="Lato Regular"/>
                </a:rPr>
                <a:t>CEO &amp; Founder</a:t>
              </a:r>
            </a:p>
          </p:txBody>
        </p:sp>
      </p:grpSp>
      <p:grpSp>
        <p:nvGrpSpPr>
          <p:cNvPr id="16" name="Group 15"/>
          <p:cNvGrpSpPr/>
          <p:nvPr/>
        </p:nvGrpSpPr>
        <p:grpSpPr>
          <a:xfrm>
            <a:off x="12595119" y="8057836"/>
            <a:ext cx="3453500" cy="956431"/>
            <a:chOff x="990600" y="3042850"/>
            <a:chExt cx="1295400" cy="358661"/>
          </a:xfrm>
        </p:grpSpPr>
        <p:sp>
          <p:nvSpPr>
            <p:cNvPr id="17" name="TextBox 16"/>
            <p:cNvSpPr txBox="1"/>
            <p:nvPr/>
          </p:nvSpPr>
          <p:spPr>
            <a:xfrm>
              <a:off x="990600" y="3042850"/>
              <a:ext cx="1295400" cy="219291"/>
            </a:xfrm>
            <a:prstGeom prst="rect">
              <a:avLst/>
            </a:prstGeom>
            <a:noFill/>
          </p:spPr>
          <p:txBody>
            <a:bodyPr wrap="square" rtlCol="0">
              <a:spAutoFit/>
            </a:bodyPr>
            <a:lstStyle/>
            <a:p>
              <a:pPr algn="ctr"/>
              <a:r>
                <a:rPr lang="en-US" sz="3200" dirty="0">
                  <a:solidFill>
                    <a:schemeClr val="tx2"/>
                  </a:solidFill>
                  <a:latin typeface="Lato Regular"/>
                  <a:cs typeface="Lato Regular"/>
                </a:rPr>
                <a:t>James Bond</a:t>
              </a:r>
            </a:p>
          </p:txBody>
        </p:sp>
        <p:sp>
          <p:nvSpPr>
            <p:cNvPr id="18" name="TextBox 17"/>
            <p:cNvSpPr txBox="1"/>
            <p:nvPr/>
          </p:nvSpPr>
          <p:spPr>
            <a:xfrm>
              <a:off x="990600" y="3239929"/>
              <a:ext cx="1295400" cy="161582"/>
            </a:xfrm>
            <a:prstGeom prst="rect">
              <a:avLst/>
            </a:prstGeom>
            <a:noFill/>
          </p:spPr>
          <p:txBody>
            <a:bodyPr wrap="square" rtlCol="0">
              <a:spAutoFit/>
            </a:bodyPr>
            <a:lstStyle/>
            <a:p>
              <a:pPr algn="ctr"/>
              <a:r>
                <a:rPr lang="en-US" sz="2200" dirty="0">
                  <a:solidFill>
                    <a:schemeClr val="tx2"/>
                  </a:solidFill>
                  <a:latin typeface="Lato Regular"/>
                  <a:cs typeface="Lato Regular"/>
                </a:rPr>
                <a:t>CEO &amp; Founder</a:t>
              </a:r>
            </a:p>
          </p:txBody>
        </p:sp>
      </p:grpSp>
      <p:grpSp>
        <p:nvGrpSpPr>
          <p:cNvPr id="20" name="Group 19"/>
          <p:cNvGrpSpPr/>
          <p:nvPr/>
        </p:nvGrpSpPr>
        <p:grpSpPr>
          <a:xfrm>
            <a:off x="17470649" y="8131216"/>
            <a:ext cx="3453500" cy="956431"/>
            <a:chOff x="990600" y="3042850"/>
            <a:chExt cx="1295400" cy="358661"/>
          </a:xfrm>
        </p:grpSpPr>
        <p:sp>
          <p:nvSpPr>
            <p:cNvPr id="21" name="TextBox 20"/>
            <p:cNvSpPr txBox="1"/>
            <p:nvPr/>
          </p:nvSpPr>
          <p:spPr>
            <a:xfrm>
              <a:off x="990600" y="3042850"/>
              <a:ext cx="1295400" cy="219291"/>
            </a:xfrm>
            <a:prstGeom prst="rect">
              <a:avLst/>
            </a:prstGeom>
            <a:noFill/>
          </p:spPr>
          <p:txBody>
            <a:bodyPr wrap="square" rtlCol="0">
              <a:spAutoFit/>
            </a:bodyPr>
            <a:lstStyle/>
            <a:p>
              <a:pPr algn="ctr"/>
              <a:r>
                <a:rPr lang="en-US" sz="3200" dirty="0">
                  <a:solidFill>
                    <a:schemeClr val="tx2"/>
                  </a:solidFill>
                  <a:latin typeface="Lato Regular"/>
                  <a:cs typeface="Lato Regular"/>
                </a:rPr>
                <a:t>Mario Lopez</a:t>
              </a:r>
            </a:p>
          </p:txBody>
        </p:sp>
        <p:sp>
          <p:nvSpPr>
            <p:cNvPr id="22" name="TextBox 21"/>
            <p:cNvSpPr txBox="1"/>
            <p:nvPr/>
          </p:nvSpPr>
          <p:spPr>
            <a:xfrm>
              <a:off x="990600" y="3239929"/>
              <a:ext cx="1295400" cy="161582"/>
            </a:xfrm>
            <a:prstGeom prst="rect">
              <a:avLst/>
            </a:prstGeom>
            <a:noFill/>
          </p:spPr>
          <p:txBody>
            <a:bodyPr wrap="square" rtlCol="0">
              <a:spAutoFit/>
            </a:bodyPr>
            <a:lstStyle/>
            <a:p>
              <a:pPr algn="ctr"/>
              <a:r>
                <a:rPr lang="en-US" sz="2200" dirty="0">
                  <a:solidFill>
                    <a:schemeClr val="tx2"/>
                  </a:solidFill>
                  <a:latin typeface="Lato Regular"/>
                  <a:cs typeface="Lato Regular"/>
                </a:rPr>
                <a:t>CEO &amp; Founder</a:t>
              </a:r>
            </a:p>
          </p:txBody>
        </p:sp>
      </p:grpSp>
      <p:grpSp>
        <p:nvGrpSpPr>
          <p:cNvPr id="3" name="Group 2"/>
          <p:cNvGrpSpPr/>
          <p:nvPr/>
        </p:nvGrpSpPr>
        <p:grpSpPr>
          <a:xfrm>
            <a:off x="3559922" y="9269383"/>
            <a:ext cx="1557396" cy="420730"/>
            <a:chOff x="1767724" y="4634691"/>
            <a:chExt cx="778901" cy="210365"/>
          </a:xfrm>
        </p:grpSpPr>
        <p:sp>
          <p:nvSpPr>
            <p:cNvPr id="24" name="Freeform 16"/>
            <p:cNvSpPr>
              <a:spLocks/>
            </p:cNvSpPr>
            <p:nvPr/>
          </p:nvSpPr>
          <p:spPr bwMode="auto">
            <a:xfrm>
              <a:off x="1767724" y="4662986"/>
              <a:ext cx="224047" cy="182070"/>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accent1"/>
            </a:solidFill>
            <a:ln>
              <a:noFill/>
            </a:ln>
          </p:spPr>
          <p:txBody>
            <a:bodyPr vert="horz" wrap="square" lIns="121917" tIns="60958" rIns="121917" bIns="60958" numCol="1" anchor="t" anchorCtr="0" compatLnSpc="1">
              <a:prstTxWarp prst="textNoShape">
                <a:avLst/>
              </a:prstTxWarp>
            </a:bodyPr>
            <a:lstStyle/>
            <a:p>
              <a:endParaRPr lang="en-US" dirty="0"/>
            </a:p>
          </p:txBody>
        </p:sp>
        <p:sp>
          <p:nvSpPr>
            <p:cNvPr id="25" name="Freeform 11"/>
            <p:cNvSpPr>
              <a:spLocks/>
            </p:cNvSpPr>
            <p:nvPr/>
          </p:nvSpPr>
          <p:spPr bwMode="auto">
            <a:xfrm>
              <a:off x="2080731" y="4634691"/>
              <a:ext cx="116517" cy="209386"/>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accent2"/>
            </a:solidFill>
            <a:ln>
              <a:noFill/>
            </a:ln>
          </p:spPr>
          <p:txBody>
            <a:bodyPr vert="horz" wrap="square" lIns="121917" tIns="60958" rIns="121917" bIns="60958" numCol="1" anchor="t" anchorCtr="0" compatLnSpc="1">
              <a:prstTxWarp prst="textNoShape">
                <a:avLst/>
              </a:prstTxWarp>
            </a:bodyPr>
            <a:lstStyle/>
            <a:p>
              <a:endParaRPr lang="en-US" dirty="0"/>
            </a:p>
          </p:txBody>
        </p:sp>
        <p:sp>
          <p:nvSpPr>
            <p:cNvPr id="26" name="Freeform 25"/>
            <p:cNvSpPr>
              <a:spLocks/>
            </p:cNvSpPr>
            <p:nvPr/>
          </p:nvSpPr>
          <p:spPr bwMode="auto">
            <a:xfrm>
              <a:off x="2301617" y="4643936"/>
              <a:ext cx="245008" cy="199968"/>
            </a:xfrm>
            <a:custGeom>
              <a:avLst/>
              <a:gdLst>
                <a:gd name="T0" fmla="*/ 307 w 382"/>
                <a:gd name="T1" fmla="*/ 135 h 312"/>
                <a:gd name="T2" fmla="*/ 362 w 382"/>
                <a:gd name="T3" fmla="*/ 71 h 312"/>
                <a:gd name="T4" fmla="*/ 238 w 382"/>
                <a:gd name="T5" fmla="*/ 25 h 312"/>
                <a:gd name="T6" fmla="*/ 229 w 382"/>
                <a:gd name="T7" fmla="*/ 19 h 312"/>
                <a:gd name="T8" fmla="*/ 229 w 382"/>
                <a:gd name="T9" fmla="*/ 134 h 312"/>
                <a:gd name="T10" fmla="*/ 180 w 382"/>
                <a:gd name="T11" fmla="*/ 214 h 312"/>
                <a:gd name="T12" fmla="*/ 86 w 382"/>
                <a:gd name="T13" fmla="*/ 189 h 312"/>
                <a:gd name="T14" fmla="*/ 129 w 382"/>
                <a:gd name="T15" fmla="*/ 97 h 312"/>
                <a:gd name="T16" fmla="*/ 190 w 382"/>
                <a:gd name="T17" fmla="*/ 93 h 312"/>
                <a:gd name="T18" fmla="*/ 190 w 382"/>
                <a:gd name="T19" fmla="*/ 4 h 312"/>
                <a:gd name="T20" fmla="*/ 154 w 382"/>
                <a:gd name="T21" fmla="*/ 0 h 312"/>
                <a:gd name="T22" fmla="*/ 0 w 382"/>
                <a:gd name="T23" fmla="*/ 156 h 312"/>
                <a:gd name="T24" fmla="*/ 154 w 382"/>
                <a:gd name="T25" fmla="*/ 312 h 312"/>
                <a:gd name="T26" fmla="*/ 308 w 382"/>
                <a:gd name="T27" fmla="*/ 156 h 312"/>
                <a:gd name="T28" fmla="*/ 307 w 382"/>
                <a:gd name="T29" fmla="*/ 135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2" h="312">
                  <a:moveTo>
                    <a:pt x="307" y="135"/>
                  </a:moveTo>
                  <a:cubicBezTo>
                    <a:pt x="354" y="122"/>
                    <a:pt x="382" y="72"/>
                    <a:pt x="362" y="71"/>
                  </a:cubicBezTo>
                  <a:cubicBezTo>
                    <a:pt x="311" y="68"/>
                    <a:pt x="267" y="43"/>
                    <a:pt x="238" y="25"/>
                  </a:cubicBezTo>
                  <a:cubicBezTo>
                    <a:pt x="235" y="23"/>
                    <a:pt x="232" y="21"/>
                    <a:pt x="229" y="19"/>
                  </a:cubicBezTo>
                  <a:cubicBezTo>
                    <a:pt x="229" y="134"/>
                    <a:pt x="229" y="134"/>
                    <a:pt x="229" y="134"/>
                  </a:cubicBezTo>
                  <a:cubicBezTo>
                    <a:pt x="229" y="172"/>
                    <a:pt x="206" y="202"/>
                    <a:pt x="180" y="214"/>
                  </a:cubicBezTo>
                  <a:cubicBezTo>
                    <a:pt x="142" y="233"/>
                    <a:pt x="100" y="221"/>
                    <a:pt x="86" y="189"/>
                  </a:cubicBezTo>
                  <a:cubicBezTo>
                    <a:pt x="72" y="157"/>
                    <a:pt x="91" y="116"/>
                    <a:pt x="129" y="97"/>
                  </a:cubicBezTo>
                  <a:cubicBezTo>
                    <a:pt x="150" y="87"/>
                    <a:pt x="172" y="86"/>
                    <a:pt x="190" y="93"/>
                  </a:cubicBezTo>
                  <a:cubicBezTo>
                    <a:pt x="190" y="4"/>
                    <a:pt x="190" y="4"/>
                    <a:pt x="190" y="4"/>
                  </a:cubicBezTo>
                  <a:cubicBezTo>
                    <a:pt x="178" y="1"/>
                    <a:pt x="166" y="0"/>
                    <a:pt x="154" y="0"/>
                  </a:cubicBezTo>
                  <a:cubicBezTo>
                    <a:pt x="69" y="0"/>
                    <a:pt x="0" y="70"/>
                    <a:pt x="0" y="156"/>
                  </a:cubicBezTo>
                  <a:cubicBezTo>
                    <a:pt x="0" y="242"/>
                    <a:pt x="69" y="312"/>
                    <a:pt x="154" y="312"/>
                  </a:cubicBezTo>
                  <a:cubicBezTo>
                    <a:pt x="239" y="312"/>
                    <a:pt x="308" y="242"/>
                    <a:pt x="308" y="156"/>
                  </a:cubicBezTo>
                  <a:cubicBezTo>
                    <a:pt x="308" y="149"/>
                    <a:pt x="308" y="142"/>
                    <a:pt x="307" y="135"/>
                  </a:cubicBezTo>
                  <a:close/>
                </a:path>
              </a:pathLst>
            </a:custGeom>
            <a:solidFill>
              <a:schemeClr val="accent3"/>
            </a:solidFill>
            <a:ln>
              <a:noFill/>
            </a:ln>
          </p:spPr>
          <p:txBody>
            <a:bodyPr vert="horz" wrap="square" lIns="121917" tIns="60958" rIns="121917" bIns="60958" numCol="1" anchor="t" anchorCtr="0" compatLnSpc="1">
              <a:prstTxWarp prst="textNoShape">
                <a:avLst/>
              </a:prstTxWarp>
            </a:bodyPr>
            <a:lstStyle/>
            <a:p>
              <a:endParaRPr lang="en-US" dirty="0"/>
            </a:p>
          </p:txBody>
        </p:sp>
      </p:grpSp>
      <p:grpSp>
        <p:nvGrpSpPr>
          <p:cNvPr id="29" name="Group 28"/>
          <p:cNvGrpSpPr/>
          <p:nvPr/>
        </p:nvGrpSpPr>
        <p:grpSpPr>
          <a:xfrm>
            <a:off x="8651772" y="9269383"/>
            <a:ext cx="1557396" cy="420730"/>
            <a:chOff x="1767724" y="4634691"/>
            <a:chExt cx="778901" cy="210365"/>
          </a:xfrm>
        </p:grpSpPr>
        <p:sp>
          <p:nvSpPr>
            <p:cNvPr id="31" name="Freeform 16"/>
            <p:cNvSpPr>
              <a:spLocks/>
            </p:cNvSpPr>
            <p:nvPr/>
          </p:nvSpPr>
          <p:spPr bwMode="auto">
            <a:xfrm>
              <a:off x="1767724" y="4662986"/>
              <a:ext cx="224047" cy="182070"/>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accent1"/>
            </a:solidFill>
            <a:ln>
              <a:noFill/>
            </a:ln>
          </p:spPr>
          <p:txBody>
            <a:bodyPr vert="horz" wrap="square" lIns="121917" tIns="60958" rIns="121917" bIns="60958" numCol="1" anchor="t" anchorCtr="0" compatLnSpc="1">
              <a:prstTxWarp prst="textNoShape">
                <a:avLst/>
              </a:prstTxWarp>
            </a:bodyPr>
            <a:lstStyle/>
            <a:p>
              <a:endParaRPr lang="en-US" dirty="0"/>
            </a:p>
          </p:txBody>
        </p:sp>
        <p:sp>
          <p:nvSpPr>
            <p:cNvPr id="34" name="Freeform 11"/>
            <p:cNvSpPr>
              <a:spLocks/>
            </p:cNvSpPr>
            <p:nvPr/>
          </p:nvSpPr>
          <p:spPr bwMode="auto">
            <a:xfrm>
              <a:off x="2080731" y="4634691"/>
              <a:ext cx="116517" cy="209386"/>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accent2"/>
            </a:solidFill>
            <a:ln>
              <a:noFill/>
            </a:ln>
          </p:spPr>
          <p:txBody>
            <a:bodyPr vert="horz" wrap="square" lIns="121917" tIns="60958" rIns="121917" bIns="60958" numCol="1" anchor="t" anchorCtr="0" compatLnSpc="1">
              <a:prstTxWarp prst="textNoShape">
                <a:avLst/>
              </a:prstTxWarp>
            </a:bodyPr>
            <a:lstStyle/>
            <a:p>
              <a:endParaRPr lang="en-US" dirty="0"/>
            </a:p>
          </p:txBody>
        </p:sp>
        <p:sp>
          <p:nvSpPr>
            <p:cNvPr id="35" name="Freeform 34"/>
            <p:cNvSpPr>
              <a:spLocks/>
            </p:cNvSpPr>
            <p:nvPr/>
          </p:nvSpPr>
          <p:spPr bwMode="auto">
            <a:xfrm>
              <a:off x="2301617" y="4643936"/>
              <a:ext cx="245008" cy="199968"/>
            </a:xfrm>
            <a:custGeom>
              <a:avLst/>
              <a:gdLst>
                <a:gd name="T0" fmla="*/ 307 w 382"/>
                <a:gd name="T1" fmla="*/ 135 h 312"/>
                <a:gd name="T2" fmla="*/ 362 w 382"/>
                <a:gd name="T3" fmla="*/ 71 h 312"/>
                <a:gd name="T4" fmla="*/ 238 w 382"/>
                <a:gd name="T5" fmla="*/ 25 h 312"/>
                <a:gd name="T6" fmla="*/ 229 w 382"/>
                <a:gd name="T7" fmla="*/ 19 h 312"/>
                <a:gd name="T8" fmla="*/ 229 w 382"/>
                <a:gd name="T9" fmla="*/ 134 h 312"/>
                <a:gd name="T10" fmla="*/ 180 w 382"/>
                <a:gd name="T11" fmla="*/ 214 h 312"/>
                <a:gd name="T12" fmla="*/ 86 w 382"/>
                <a:gd name="T13" fmla="*/ 189 h 312"/>
                <a:gd name="T14" fmla="*/ 129 w 382"/>
                <a:gd name="T15" fmla="*/ 97 h 312"/>
                <a:gd name="T16" fmla="*/ 190 w 382"/>
                <a:gd name="T17" fmla="*/ 93 h 312"/>
                <a:gd name="T18" fmla="*/ 190 w 382"/>
                <a:gd name="T19" fmla="*/ 4 h 312"/>
                <a:gd name="T20" fmla="*/ 154 w 382"/>
                <a:gd name="T21" fmla="*/ 0 h 312"/>
                <a:gd name="T22" fmla="*/ 0 w 382"/>
                <a:gd name="T23" fmla="*/ 156 h 312"/>
                <a:gd name="T24" fmla="*/ 154 w 382"/>
                <a:gd name="T25" fmla="*/ 312 h 312"/>
                <a:gd name="T26" fmla="*/ 308 w 382"/>
                <a:gd name="T27" fmla="*/ 156 h 312"/>
                <a:gd name="T28" fmla="*/ 307 w 382"/>
                <a:gd name="T29" fmla="*/ 135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2" h="312">
                  <a:moveTo>
                    <a:pt x="307" y="135"/>
                  </a:moveTo>
                  <a:cubicBezTo>
                    <a:pt x="354" y="122"/>
                    <a:pt x="382" y="72"/>
                    <a:pt x="362" y="71"/>
                  </a:cubicBezTo>
                  <a:cubicBezTo>
                    <a:pt x="311" y="68"/>
                    <a:pt x="267" y="43"/>
                    <a:pt x="238" y="25"/>
                  </a:cubicBezTo>
                  <a:cubicBezTo>
                    <a:pt x="235" y="23"/>
                    <a:pt x="232" y="21"/>
                    <a:pt x="229" y="19"/>
                  </a:cubicBezTo>
                  <a:cubicBezTo>
                    <a:pt x="229" y="134"/>
                    <a:pt x="229" y="134"/>
                    <a:pt x="229" y="134"/>
                  </a:cubicBezTo>
                  <a:cubicBezTo>
                    <a:pt x="229" y="172"/>
                    <a:pt x="206" y="202"/>
                    <a:pt x="180" y="214"/>
                  </a:cubicBezTo>
                  <a:cubicBezTo>
                    <a:pt x="142" y="233"/>
                    <a:pt x="100" y="221"/>
                    <a:pt x="86" y="189"/>
                  </a:cubicBezTo>
                  <a:cubicBezTo>
                    <a:pt x="72" y="157"/>
                    <a:pt x="91" y="116"/>
                    <a:pt x="129" y="97"/>
                  </a:cubicBezTo>
                  <a:cubicBezTo>
                    <a:pt x="150" y="87"/>
                    <a:pt x="172" y="86"/>
                    <a:pt x="190" y="93"/>
                  </a:cubicBezTo>
                  <a:cubicBezTo>
                    <a:pt x="190" y="4"/>
                    <a:pt x="190" y="4"/>
                    <a:pt x="190" y="4"/>
                  </a:cubicBezTo>
                  <a:cubicBezTo>
                    <a:pt x="178" y="1"/>
                    <a:pt x="166" y="0"/>
                    <a:pt x="154" y="0"/>
                  </a:cubicBezTo>
                  <a:cubicBezTo>
                    <a:pt x="69" y="0"/>
                    <a:pt x="0" y="70"/>
                    <a:pt x="0" y="156"/>
                  </a:cubicBezTo>
                  <a:cubicBezTo>
                    <a:pt x="0" y="242"/>
                    <a:pt x="69" y="312"/>
                    <a:pt x="154" y="312"/>
                  </a:cubicBezTo>
                  <a:cubicBezTo>
                    <a:pt x="239" y="312"/>
                    <a:pt x="308" y="242"/>
                    <a:pt x="308" y="156"/>
                  </a:cubicBezTo>
                  <a:cubicBezTo>
                    <a:pt x="308" y="149"/>
                    <a:pt x="308" y="142"/>
                    <a:pt x="307" y="135"/>
                  </a:cubicBezTo>
                  <a:close/>
                </a:path>
              </a:pathLst>
            </a:custGeom>
            <a:solidFill>
              <a:schemeClr val="accent3"/>
            </a:solidFill>
            <a:ln>
              <a:noFill/>
            </a:ln>
          </p:spPr>
          <p:txBody>
            <a:bodyPr vert="horz" wrap="square" lIns="121917" tIns="60958" rIns="121917" bIns="60958" numCol="1" anchor="t" anchorCtr="0" compatLnSpc="1">
              <a:prstTxWarp prst="textNoShape">
                <a:avLst/>
              </a:prstTxWarp>
            </a:bodyPr>
            <a:lstStyle/>
            <a:p>
              <a:endParaRPr lang="en-US" dirty="0"/>
            </a:p>
          </p:txBody>
        </p:sp>
      </p:grpSp>
      <p:grpSp>
        <p:nvGrpSpPr>
          <p:cNvPr id="36" name="Group 35"/>
          <p:cNvGrpSpPr/>
          <p:nvPr/>
        </p:nvGrpSpPr>
        <p:grpSpPr>
          <a:xfrm>
            <a:off x="13539998" y="9267079"/>
            <a:ext cx="1557396" cy="420730"/>
            <a:chOff x="1767724" y="4634691"/>
            <a:chExt cx="778901" cy="210365"/>
          </a:xfrm>
        </p:grpSpPr>
        <p:sp>
          <p:nvSpPr>
            <p:cNvPr id="37" name="Freeform 16"/>
            <p:cNvSpPr>
              <a:spLocks/>
            </p:cNvSpPr>
            <p:nvPr/>
          </p:nvSpPr>
          <p:spPr bwMode="auto">
            <a:xfrm>
              <a:off x="1767724" y="4662986"/>
              <a:ext cx="224047" cy="182070"/>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accent1"/>
            </a:solidFill>
            <a:ln>
              <a:noFill/>
            </a:ln>
          </p:spPr>
          <p:txBody>
            <a:bodyPr vert="horz" wrap="square" lIns="121917" tIns="60958" rIns="121917" bIns="60958" numCol="1" anchor="t" anchorCtr="0" compatLnSpc="1">
              <a:prstTxWarp prst="textNoShape">
                <a:avLst/>
              </a:prstTxWarp>
            </a:bodyPr>
            <a:lstStyle/>
            <a:p>
              <a:endParaRPr lang="en-US" dirty="0"/>
            </a:p>
          </p:txBody>
        </p:sp>
        <p:sp>
          <p:nvSpPr>
            <p:cNvPr id="38" name="Freeform 11"/>
            <p:cNvSpPr>
              <a:spLocks/>
            </p:cNvSpPr>
            <p:nvPr/>
          </p:nvSpPr>
          <p:spPr bwMode="auto">
            <a:xfrm>
              <a:off x="2080731" y="4634691"/>
              <a:ext cx="116517" cy="209386"/>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accent2"/>
            </a:solidFill>
            <a:ln>
              <a:noFill/>
            </a:ln>
          </p:spPr>
          <p:txBody>
            <a:bodyPr vert="horz" wrap="square" lIns="121917" tIns="60958" rIns="121917" bIns="60958" numCol="1" anchor="t" anchorCtr="0" compatLnSpc="1">
              <a:prstTxWarp prst="textNoShape">
                <a:avLst/>
              </a:prstTxWarp>
            </a:bodyPr>
            <a:lstStyle/>
            <a:p>
              <a:endParaRPr lang="en-US" dirty="0"/>
            </a:p>
          </p:txBody>
        </p:sp>
        <p:sp>
          <p:nvSpPr>
            <p:cNvPr id="39" name="Freeform 38"/>
            <p:cNvSpPr>
              <a:spLocks/>
            </p:cNvSpPr>
            <p:nvPr/>
          </p:nvSpPr>
          <p:spPr bwMode="auto">
            <a:xfrm>
              <a:off x="2301617" y="4643936"/>
              <a:ext cx="245008" cy="199968"/>
            </a:xfrm>
            <a:custGeom>
              <a:avLst/>
              <a:gdLst>
                <a:gd name="T0" fmla="*/ 307 w 382"/>
                <a:gd name="T1" fmla="*/ 135 h 312"/>
                <a:gd name="T2" fmla="*/ 362 w 382"/>
                <a:gd name="T3" fmla="*/ 71 h 312"/>
                <a:gd name="T4" fmla="*/ 238 w 382"/>
                <a:gd name="T5" fmla="*/ 25 h 312"/>
                <a:gd name="T6" fmla="*/ 229 w 382"/>
                <a:gd name="T7" fmla="*/ 19 h 312"/>
                <a:gd name="T8" fmla="*/ 229 w 382"/>
                <a:gd name="T9" fmla="*/ 134 h 312"/>
                <a:gd name="T10" fmla="*/ 180 w 382"/>
                <a:gd name="T11" fmla="*/ 214 h 312"/>
                <a:gd name="T12" fmla="*/ 86 w 382"/>
                <a:gd name="T13" fmla="*/ 189 h 312"/>
                <a:gd name="T14" fmla="*/ 129 w 382"/>
                <a:gd name="T15" fmla="*/ 97 h 312"/>
                <a:gd name="T16" fmla="*/ 190 w 382"/>
                <a:gd name="T17" fmla="*/ 93 h 312"/>
                <a:gd name="T18" fmla="*/ 190 w 382"/>
                <a:gd name="T19" fmla="*/ 4 h 312"/>
                <a:gd name="T20" fmla="*/ 154 w 382"/>
                <a:gd name="T21" fmla="*/ 0 h 312"/>
                <a:gd name="T22" fmla="*/ 0 w 382"/>
                <a:gd name="T23" fmla="*/ 156 h 312"/>
                <a:gd name="T24" fmla="*/ 154 w 382"/>
                <a:gd name="T25" fmla="*/ 312 h 312"/>
                <a:gd name="T26" fmla="*/ 308 w 382"/>
                <a:gd name="T27" fmla="*/ 156 h 312"/>
                <a:gd name="T28" fmla="*/ 307 w 382"/>
                <a:gd name="T29" fmla="*/ 135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2" h="312">
                  <a:moveTo>
                    <a:pt x="307" y="135"/>
                  </a:moveTo>
                  <a:cubicBezTo>
                    <a:pt x="354" y="122"/>
                    <a:pt x="382" y="72"/>
                    <a:pt x="362" y="71"/>
                  </a:cubicBezTo>
                  <a:cubicBezTo>
                    <a:pt x="311" y="68"/>
                    <a:pt x="267" y="43"/>
                    <a:pt x="238" y="25"/>
                  </a:cubicBezTo>
                  <a:cubicBezTo>
                    <a:pt x="235" y="23"/>
                    <a:pt x="232" y="21"/>
                    <a:pt x="229" y="19"/>
                  </a:cubicBezTo>
                  <a:cubicBezTo>
                    <a:pt x="229" y="134"/>
                    <a:pt x="229" y="134"/>
                    <a:pt x="229" y="134"/>
                  </a:cubicBezTo>
                  <a:cubicBezTo>
                    <a:pt x="229" y="172"/>
                    <a:pt x="206" y="202"/>
                    <a:pt x="180" y="214"/>
                  </a:cubicBezTo>
                  <a:cubicBezTo>
                    <a:pt x="142" y="233"/>
                    <a:pt x="100" y="221"/>
                    <a:pt x="86" y="189"/>
                  </a:cubicBezTo>
                  <a:cubicBezTo>
                    <a:pt x="72" y="157"/>
                    <a:pt x="91" y="116"/>
                    <a:pt x="129" y="97"/>
                  </a:cubicBezTo>
                  <a:cubicBezTo>
                    <a:pt x="150" y="87"/>
                    <a:pt x="172" y="86"/>
                    <a:pt x="190" y="93"/>
                  </a:cubicBezTo>
                  <a:cubicBezTo>
                    <a:pt x="190" y="4"/>
                    <a:pt x="190" y="4"/>
                    <a:pt x="190" y="4"/>
                  </a:cubicBezTo>
                  <a:cubicBezTo>
                    <a:pt x="178" y="1"/>
                    <a:pt x="166" y="0"/>
                    <a:pt x="154" y="0"/>
                  </a:cubicBezTo>
                  <a:cubicBezTo>
                    <a:pt x="69" y="0"/>
                    <a:pt x="0" y="70"/>
                    <a:pt x="0" y="156"/>
                  </a:cubicBezTo>
                  <a:cubicBezTo>
                    <a:pt x="0" y="242"/>
                    <a:pt x="69" y="312"/>
                    <a:pt x="154" y="312"/>
                  </a:cubicBezTo>
                  <a:cubicBezTo>
                    <a:pt x="239" y="312"/>
                    <a:pt x="308" y="242"/>
                    <a:pt x="308" y="156"/>
                  </a:cubicBezTo>
                  <a:cubicBezTo>
                    <a:pt x="308" y="149"/>
                    <a:pt x="308" y="142"/>
                    <a:pt x="307" y="135"/>
                  </a:cubicBezTo>
                  <a:close/>
                </a:path>
              </a:pathLst>
            </a:custGeom>
            <a:solidFill>
              <a:schemeClr val="accent3"/>
            </a:solidFill>
            <a:ln>
              <a:noFill/>
            </a:ln>
          </p:spPr>
          <p:txBody>
            <a:bodyPr vert="horz" wrap="square" lIns="121917" tIns="60958" rIns="121917" bIns="60958" numCol="1" anchor="t" anchorCtr="0" compatLnSpc="1">
              <a:prstTxWarp prst="textNoShape">
                <a:avLst/>
              </a:prstTxWarp>
            </a:bodyPr>
            <a:lstStyle/>
            <a:p>
              <a:endParaRPr lang="en-US" dirty="0"/>
            </a:p>
          </p:txBody>
        </p:sp>
      </p:grpSp>
      <p:grpSp>
        <p:nvGrpSpPr>
          <p:cNvPr id="40" name="Group 39"/>
          <p:cNvGrpSpPr/>
          <p:nvPr/>
        </p:nvGrpSpPr>
        <p:grpSpPr>
          <a:xfrm>
            <a:off x="18402832" y="9287873"/>
            <a:ext cx="1557396" cy="420730"/>
            <a:chOff x="1767724" y="4634691"/>
            <a:chExt cx="778901" cy="210365"/>
          </a:xfrm>
        </p:grpSpPr>
        <p:sp>
          <p:nvSpPr>
            <p:cNvPr id="41" name="Freeform 16"/>
            <p:cNvSpPr>
              <a:spLocks/>
            </p:cNvSpPr>
            <p:nvPr/>
          </p:nvSpPr>
          <p:spPr bwMode="auto">
            <a:xfrm>
              <a:off x="1767724" y="4662986"/>
              <a:ext cx="224047" cy="182070"/>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accent1"/>
            </a:solidFill>
            <a:ln>
              <a:noFill/>
            </a:ln>
          </p:spPr>
          <p:txBody>
            <a:bodyPr vert="horz" wrap="square" lIns="121917" tIns="60958" rIns="121917" bIns="60958" numCol="1" anchor="t" anchorCtr="0" compatLnSpc="1">
              <a:prstTxWarp prst="textNoShape">
                <a:avLst/>
              </a:prstTxWarp>
            </a:bodyPr>
            <a:lstStyle/>
            <a:p>
              <a:endParaRPr lang="en-US" dirty="0"/>
            </a:p>
          </p:txBody>
        </p:sp>
        <p:sp>
          <p:nvSpPr>
            <p:cNvPr id="42" name="Freeform 11"/>
            <p:cNvSpPr>
              <a:spLocks/>
            </p:cNvSpPr>
            <p:nvPr/>
          </p:nvSpPr>
          <p:spPr bwMode="auto">
            <a:xfrm>
              <a:off x="2080731" y="4634691"/>
              <a:ext cx="116517" cy="209386"/>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accent2"/>
            </a:solidFill>
            <a:ln>
              <a:noFill/>
            </a:ln>
          </p:spPr>
          <p:txBody>
            <a:bodyPr vert="horz" wrap="square" lIns="121917" tIns="60958" rIns="121917" bIns="60958" numCol="1" anchor="t" anchorCtr="0" compatLnSpc="1">
              <a:prstTxWarp prst="textNoShape">
                <a:avLst/>
              </a:prstTxWarp>
            </a:bodyPr>
            <a:lstStyle/>
            <a:p>
              <a:endParaRPr lang="en-US" dirty="0"/>
            </a:p>
          </p:txBody>
        </p:sp>
        <p:sp>
          <p:nvSpPr>
            <p:cNvPr id="43" name="Freeform 42"/>
            <p:cNvSpPr>
              <a:spLocks/>
            </p:cNvSpPr>
            <p:nvPr/>
          </p:nvSpPr>
          <p:spPr bwMode="auto">
            <a:xfrm>
              <a:off x="2301617" y="4643936"/>
              <a:ext cx="245008" cy="199968"/>
            </a:xfrm>
            <a:custGeom>
              <a:avLst/>
              <a:gdLst>
                <a:gd name="T0" fmla="*/ 307 w 382"/>
                <a:gd name="T1" fmla="*/ 135 h 312"/>
                <a:gd name="T2" fmla="*/ 362 w 382"/>
                <a:gd name="T3" fmla="*/ 71 h 312"/>
                <a:gd name="T4" fmla="*/ 238 w 382"/>
                <a:gd name="T5" fmla="*/ 25 h 312"/>
                <a:gd name="T6" fmla="*/ 229 w 382"/>
                <a:gd name="T7" fmla="*/ 19 h 312"/>
                <a:gd name="T8" fmla="*/ 229 w 382"/>
                <a:gd name="T9" fmla="*/ 134 h 312"/>
                <a:gd name="T10" fmla="*/ 180 w 382"/>
                <a:gd name="T11" fmla="*/ 214 h 312"/>
                <a:gd name="T12" fmla="*/ 86 w 382"/>
                <a:gd name="T13" fmla="*/ 189 h 312"/>
                <a:gd name="T14" fmla="*/ 129 w 382"/>
                <a:gd name="T15" fmla="*/ 97 h 312"/>
                <a:gd name="T16" fmla="*/ 190 w 382"/>
                <a:gd name="T17" fmla="*/ 93 h 312"/>
                <a:gd name="T18" fmla="*/ 190 w 382"/>
                <a:gd name="T19" fmla="*/ 4 h 312"/>
                <a:gd name="T20" fmla="*/ 154 w 382"/>
                <a:gd name="T21" fmla="*/ 0 h 312"/>
                <a:gd name="T22" fmla="*/ 0 w 382"/>
                <a:gd name="T23" fmla="*/ 156 h 312"/>
                <a:gd name="T24" fmla="*/ 154 w 382"/>
                <a:gd name="T25" fmla="*/ 312 h 312"/>
                <a:gd name="T26" fmla="*/ 308 w 382"/>
                <a:gd name="T27" fmla="*/ 156 h 312"/>
                <a:gd name="T28" fmla="*/ 307 w 382"/>
                <a:gd name="T29" fmla="*/ 135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2" h="312">
                  <a:moveTo>
                    <a:pt x="307" y="135"/>
                  </a:moveTo>
                  <a:cubicBezTo>
                    <a:pt x="354" y="122"/>
                    <a:pt x="382" y="72"/>
                    <a:pt x="362" y="71"/>
                  </a:cubicBezTo>
                  <a:cubicBezTo>
                    <a:pt x="311" y="68"/>
                    <a:pt x="267" y="43"/>
                    <a:pt x="238" y="25"/>
                  </a:cubicBezTo>
                  <a:cubicBezTo>
                    <a:pt x="235" y="23"/>
                    <a:pt x="232" y="21"/>
                    <a:pt x="229" y="19"/>
                  </a:cubicBezTo>
                  <a:cubicBezTo>
                    <a:pt x="229" y="134"/>
                    <a:pt x="229" y="134"/>
                    <a:pt x="229" y="134"/>
                  </a:cubicBezTo>
                  <a:cubicBezTo>
                    <a:pt x="229" y="172"/>
                    <a:pt x="206" y="202"/>
                    <a:pt x="180" y="214"/>
                  </a:cubicBezTo>
                  <a:cubicBezTo>
                    <a:pt x="142" y="233"/>
                    <a:pt x="100" y="221"/>
                    <a:pt x="86" y="189"/>
                  </a:cubicBezTo>
                  <a:cubicBezTo>
                    <a:pt x="72" y="157"/>
                    <a:pt x="91" y="116"/>
                    <a:pt x="129" y="97"/>
                  </a:cubicBezTo>
                  <a:cubicBezTo>
                    <a:pt x="150" y="87"/>
                    <a:pt x="172" y="86"/>
                    <a:pt x="190" y="93"/>
                  </a:cubicBezTo>
                  <a:cubicBezTo>
                    <a:pt x="190" y="4"/>
                    <a:pt x="190" y="4"/>
                    <a:pt x="190" y="4"/>
                  </a:cubicBezTo>
                  <a:cubicBezTo>
                    <a:pt x="178" y="1"/>
                    <a:pt x="166" y="0"/>
                    <a:pt x="154" y="0"/>
                  </a:cubicBezTo>
                  <a:cubicBezTo>
                    <a:pt x="69" y="0"/>
                    <a:pt x="0" y="70"/>
                    <a:pt x="0" y="156"/>
                  </a:cubicBezTo>
                  <a:cubicBezTo>
                    <a:pt x="0" y="242"/>
                    <a:pt x="69" y="312"/>
                    <a:pt x="154" y="312"/>
                  </a:cubicBezTo>
                  <a:cubicBezTo>
                    <a:pt x="239" y="312"/>
                    <a:pt x="308" y="242"/>
                    <a:pt x="308" y="156"/>
                  </a:cubicBezTo>
                  <a:cubicBezTo>
                    <a:pt x="308" y="149"/>
                    <a:pt x="308" y="142"/>
                    <a:pt x="307" y="135"/>
                  </a:cubicBezTo>
                  <a:close/>
                </a:path>
              </a:pathLst>
            </a:custGeom>
            <a:solidFill>
              <a:schemeClr val="accent3"/>
            </a:solidFill>
            <a:ln>
              <a:noFill/>
            </a:ln>
          </p:spPr>
          <p:txBody>
            <a:bodyPr vert="horz" wrap="square" lIns="121917" tIns="60958" rIns="121917" bIns="60958" numCol="1" anchor="t" anchorCtr="0" compatLnSpc="1">
              <a:prstTxWarp prst="textNoShape">
                <a:avLst/>
              </a:prstTxWarp>
            </a:bodyPr>
            <a:lstStyle/>
            <a:p>
              <a:endParaRPr lang="en-US" dirty="0"/>
            </a:p>
          </p:txBody>
        </p:sp>
      </p:grpSp>
      <p:grpSp>
        <p:nvGrpSpPr>
          <p:cNvPr id="62" name="Group 61"/>
          <p:cNvGrpSpPr/>
          <p:nvPr/>
        </p:nvGrpSpPr>
        <p:grpSpPr>
          <a:xfrm>
            <a:off x="6008975" y="483017"/>
            <a:ext cx="12359700" cy="2079087"/>
            <a:chOff x="5988388" y="483017"/>
            <a:chExt cx="12359700" cy="2079087"/>
          </a:xfrm>
        </p:grpSpPr>
        <p:sp>
          <p:nvSpPr>
            <p:cNvPr id="63" name="TextBox 62"/>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Meet Our Great Team</a:t>
              </a:r>
            </a:p>
          </p:txBody>
        </p:sp>
        <p:sp>
          <p:nvSpPr>
            <p:cNvPr id="64" name="Rectangle 63"/>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65"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5"/>
          </p:nvPr>
        </p:nvSpPr>
        <p:spPr/>
      </p:sp>
      <p:sp>
        <p:nvSpPr>
          <p:cNvPr id="4" name="Picture Placeholder 3"/>
          <p:cNvSpPr>
            <a:spLocks noGrp="1"/>
          </p:cNvSpPr>
          <p:nvPr>
            <p:ph type="pic" sz="quarter" idx="16"/>
          </p:nvPr>
        </p:nvSpPr>
        <p:spPr/>
      </p:sp>
      <p:sp>
        <p:nvSpPr>
          <p:cNvPr id="5" name="Picture Placeholder 4"/>
          <p:cNvSpPr>
            <a:spLocks noGrp="1"/>
          </p:cNvSpPr>
          <p:nvPr>
            <p:ph type="pic" sz="quarter" idx="17"/>
          </p:nvPr>
        </p:nvSpPr>
        <p:spPr/>
      </p:sp>
      <p:sp>
        <p:nvSpPr>
          <p:cNvPr id="6" name="Picture Placeholder 5"/>
          <p:cNvSpPr>
            <a:spLocks noGrp="1"/>
          </p:cNvSpPr>
          <p:nvPr>
            <p:ph type="pic" sz="quarter" idx="18"/>
          </p:nvPr>
        </p:nvSpPr>
        <p:spPr/>
      </p:sp>
    </p:spTree>
    <p:extLst>
      <p:ext uri="{BB962C8B-B14F-4D97-AF65-F5344CB8AC3E}">
        <p14:creationId xmlns:p14="http://schemas.microsoft.com/office/powerpoint/2010/main" val="95905029"/>
      </p:ext>
    </p:extLst>
  </p:cSld>
  <p:clrMapOvr>
    <a:masterClrMapping/>
  </p:clrMapOvr>
  <p:transition xmlns:p14="http://schemas.microsoft.com/office/powerpoint/2010/main" spd="slow" advClick="0" advTm="3000">
    <p:pull/>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p:cTn id="25" dur="500" fill="hold"/>
                                        <p:tgtEl>
                                          <p:spTgt spid="29"/>
                                        </p:tgtEl>
                                        <p:attrNameLst>
                                          <p:attrName>ppt_w</p:attrName>
                                        </p:attrNameLst>
                                      </p:cBhvr>
                                      <p:tavLst>
                                        <p:tav tm="0">
                                          <p:val>
                                            <p:fltVal val="0"/>
                                          </p:val>
                                        </p:tav>
                                        <p:tav tm="100000">
                                          <p:val>
                                            <p:strVal val="#ppt_w"/>
                                          </p:val>
                                        </p:tav>
                                      </p:tavLst>
                                    </p:anim>
                                    <p:anim calcmode="lin" valueType="num">
                                      <p:cBhvr>
                                        <p:cTn id="26" dur="500" fill="hold"/>
                                        <p:tgtEl>
                                          <p:spTgt spid="29"/>
                                        </p:tgtEl>
                                        <p:attrNameLst>
                                          <p:attrName>ppt_h</p:attrName>
                                        </p:attrNameLst>
                                      </p:cBhvr>
                                      <p:tavLst>
                                        <p:tav tm="0">
                                          <p:val>
                                            <p:fltVal val="0"/>
                                          </p:val>
                                        </p:tav>
                                        <p:tav tm="100000">
                                          <p:val>
                                            <p:strVal val="#ppt_h"/>
                                          </p:val>
                                        </p:tav>
                                      </p:tavLst>
                                    </p:anim>
                                    <p:animEffect transition="in" filter="fade">
                                      <p:cBhvr>
                                        <p:cTn id="27" dur="500"/>
                                        <p:tgtEl>
                                          <p:spTgt spid="29"/>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36"/>
                                        </p:tgtEl>
                                        <p:attrNameLst>
                                          <p:attrName>style.visibility</p:attrName>
                                        </p:attrNameLst>
                                      </p:cBhvr>
                                      <p:to>
                                        <p:strVal val="visible"/>
                                      </p:to>
                                    </p:set>
                                    <p:anim calcmode="lin" valueType="num">
                                      <p:cBhvr>
                                        <p:cTn id="37" dur="500" fill="hold"/>
                                        <p:tgtEl>
                                          <p:spTgt spid="36"/>
                                        </p:tgtEl>
                                        <p:attrNameLst>
                                          <p:attrName>ppt_w</p:attrName>
                                        </p:attrNameLst>
                                      </p:cBhvr>
                                      <p:tavLst>
                                        <p:tav tm="0">
                                          <p:val>
                                            <p:fltVal val="0"/>
                                          </p:val>
                                        </p:tav>
                                        <p:tav tm="100000">
                                          <p:val>
                                            <p:strVal val="#ppt_w"/>
                                          </p:val>
                                        </p:tav>
                                      </p:tavLst>
                                    </p:anim>
                                    <p:anim calcmode="lin" valueType="num">
                                      <p:cBhvr>
                                        <p:cTn id="38" dur="500" fill="hold"/>
                                        <p:tgtEl>
                                          <p:spTgt spid="36"/>
                                        </p:tgtEl>
                                        <p:attrNameLst>
                                          <p:attrName>ppt_h</p:attrName>
                                        </p:attrNameLst>
                                      </p:cBhvr>
                                      <p:tavLst>
                                        <p:tav tm="0">
                                          <p:val>
                                            <p:fltVal val="0"/>
                                          </p:val>
                                        </p:tav>
                                        <p:tav tm="100000">
                                          <p:val>
                                            <p:strVal val="#ppt_h"/>
                                          </p:val>
                                        </p:tav>
                                      </p:tavLst>
                                    </p:anim>
                                    <p:animEffect transition="in" filter="fade">
                                      <p:cBhvr>
                                        <p:cTn id="39" dur="500"/>
                                        <p:tgtEl>
                                          <p:spTgt spid="36"/>
                                        </p:tgtEl>
                                      </p:cBhvr>
                                    </p:animEffect>
                                  </p:childTnLst>
                                </p:cTn>
                              </p:par>
                            </p:childTnLst>
                          </p:cTn>
                        </p:par>
                        <p:par>
                          <p:cTn id="40" fill="hold">
                            <p:stCondLst>
                              <p:cond delay="3000"/>
                            </p:stCondLst>
                            <p:childTnLst>
                              <p:par>
                                <p:cTn id="41" presetID="53" presetClass="entr" presetSubtype="16" fill="hold" nodeType="afterEffect">
                                  <p:stCondLst>
                                    <p:cond delay="0"/>
                                  </p:stCondLst>
                                  <p:childTnLst>
                                    <p:set>
                                      <p:cBhvr>
                                        <p:cTn id="42" dur="1" fill="hold">
                                          <p:stCondLst>
                                            <p:cond delay="0"/>
                                          </p:stCondLst>
                                        </p:cTn>
                                        <p:tgtEl>
                                          <p:spTgt spid="20"/>
                                        </p:tgtEl>
                                        <p:attrNameLst>
                                          <p:attrName>style.visibility</p:attrName>
                                        </p:attrNameLst>
                                      </p:cBhvr>
                                      <p:to>
                                        <p:strVal val="visible"/>
                                      </p:to>
                                    </p:set>
                                    <p:anim calcmode="lin" valueType="num">
                                      <p:cBhvr>
                                        <p:cTn id="43" dur="500" fill="hold"/>
                                        <p:tgtEl>
                                          <p:spTgt spid="20"/>
                                        </p:tgtEl>
                                        <p:attrNameLst>
                                          <p:attrName>ppt_w</p:attrName>
                                        </p:attrNameLst>
                                      </p:cBhvr>
                                      <p:tavLst>
                                        <p:tav tm="0">
                                          <p:val>
                                            <p:fltVal val="0"/>
                                          </p:val>
                                        </p:tav>
                                        <p:tav tm="100000">
                                          <p:val>
                                            <p:strVal val="#ppt_w"/>
                                          </p:val>
                                        </p:tav>
                                      </p:tavLst>
                                    </p:anim>
                                    <p:anim calcmode="lin" valueType="num">
                                      <p:cBhvr>
                                        <p:cTn id="44" dur="500" fill="hold"/>
                                        <p:tgtEl>
                                          <p:spTgt spid="20"/>
                                        </p:tgtEl>
                                        <p:attrNameLst>
                                          <p:attrName>ppt_h</p:attrName>
                                        </p:attrNameLst>
                                      </p:cBhvr>
                                      <p:tavLst>
                                        <p:tav tm="0">
                                          <p:val>
                                            <p:fltVal val="0"/>
                                          </p:val>
                                        </p:tav>
                                        <p:tav tm="100000">
                                          <p:val>
                                            <p:strVal val="#ppt_h"/>
                                          </p:val>
                                        </p:tav>
                                      </p:tavLst>
                                    </p:anim>
                                    <p:animEffect transition="in" filter="fade">
                                      <p:cBhvr>
                                        <p:cTn id="45" dur="500"/>
                                        <p:tgtEl>
                                          <p:spTgt spid="20"/>
                                        </p:tgtEl>
                                      </p:cBhvr>
                                    </p:animEffect>
                                  </p:childTnLst>
                                </p:cTn>
                              </p:par>
                            </p:childTnLst>
                          </p:cTn>
                        </p:par>
                        <p:par>
                          <p:cTn id="46" fill="hold">
                            <p:stCondLst>
                              <p:cond delay="3500"/>
                            </p:stCondLst>
                            <p:childTnLst>
                              <p:par>
                                <p:cTn id="47" presetID="53" presetClass="entr" presetSubtype="16" fill="hold" nodeType="after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p:cTn id="49" dur="500" fill="hold"/>
                                        <p:tgtEl>
                                          <p:spTgt spid="40"/>
                                        </p:tgtEl>
                                        <p:attrNameLst>
                                          <p:attrName>ppt_w</p:attrName>
                                        </p:attrNameLst>
                                      </p:cBhvr>
                                      <p:tavLst>
                                        <p:tav tm="0">
                                          <p:val>
                                            <p:fltVal val="0"/>
                                          </p:val>
                                        </p:tav>
                                        <p:tav tm="100000">
                                          <p:val>
                                            <p:strVal val="#ppt_w"/>
                                          </p:val>
                                        </p:tav>
                                      </p:tavLst>
                                    </p:anim>
                                    <p:anim calcmode="lin" valueType="num">
                                      <p:cBhvr>
                                        <p:cTn id="50" dur="500" fill="hold"/>
                                        <p:tgtEl>
                                          <p:spTgt spid="40"/>
                                        </p:tgtEl>
                                        <p:attrNameLst>
                                          <p:attrName>ppt_h</p:attrName>
                                        </p:attrNameLst>
                                      </p:cBhvr>
                                      <p:tavLst>
                                        <p:tav tm="0">
                                          <p:val>
                                            <p:fltVal val="0"/>
                                          </p:val>
                                        </p:tav>
                                        <p:tav tm="100000">
                                          <p:val>
                                            <p:strVal val="#ppt_h"/>
                                          </p:val>
                                        </p:tav>
                                      </p:tavLst>
                                    </p:anim>
                                    <p:animEffect transition="in" filter="fade">
                                      <p:cBhvr>
                                        <p:cTn id="51" dur="500"/>
                                        <p:tgtEl>
                                          <p:spTgt spid="40"/>
                                        </p:tgtEl>
                                      </p:cBhvr>
                                    </p:animEffect>
                                  </p:childTnLst>
                                </p:cTn>
                              </p:par>
                            </p:childTnLst>
                          </p:cTn>
                        </p:par>
                        <p:par>
                          <p:cTn id="52" fill="hold">
                            <p:stCondLst>
                              <p:cond delay="4000"/>
                            </p:stCondLst>
                            <p:childTnLst>
                              <p:par>
                                <p:cTn id="53" presetID="42" presetClass="entr" presetSubtype="0" fill="hold" nodeType="afterEffect">
                                  <p:stCondLst>
                                    <p:cond delay="0"/>
                                  </p:stCondLst>
                                  <p:childTnLst>
                                    <p:set>
                                      <p:cBhvr>
                                        <p:cTn id="54" dur="1" fill="hold">
                                          <p:stCondLst>
                                            <p:cond delay="0"/>
                                          </p:stCondLst>
                                        </p:cTn>
                                        <p:tgtEl>
                                          <p:spTgt spid="62"/>
                                        </p:tgtEl>
                                        <p:attrNameLst>
                                          <p:attrName>style.visibility</p:attrName>
                                        </p:attrNameLst>
                                      </p:cBhvr>
                                      <p:to>
                                        <p:strVal val="visible"/>
                                      </p:to>
                                    </p:set>
                                    <p:animEffect transition="in" filter="fade">
                                      <p:cBhvr>
                                        <p:cTn id="55" dur="1000"/>
                                        <p:tgtEl>
                                          <p:spTgt spid="62"/>
                                        </p:tgtEl>
                                      </p:cBhvr>
                                    </p:animEffect>
                                    <p:anim calcmode="lin" valueType="num">
                                      <p:cBhvr>
                                        <p:cTn id="56" dur="1000" fill="hold"/>
                                        <p:tgtEl>
                                          <p:spTgt spid="62"/>
                                        </p:tgtEl>
                                        <p:attrNameLst>
                                          <p:attrName>ppt_x</p:attrName>
                                        </p:attrNameLst>
                                      </p:cBhvr>
                                      <p:tavLst>
                                        <p:tav tm="0">
                                          <p:val>
                                            <p:strVal val="#ppt_x"/>
                                          </p:val>
                                        </p:tav>
                                        <p:tav tm="100000">
                                          <p:val>
                                            <p:strVal val="#ppt_x"/>
                                          </p:val>
                                        </p:tav>
                                      </p:tavLst>
                                    </p:anim>
                                    <p:anim calcmode="lin" valueType="num">
                                      <p:cBhvr>
                                        <p:cTn id="57"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6"/>
          <p:cNvSpPr>
            <a:spLocks/>
          </p:cNvSpPr>
          <p:nvPr/>
        </p:nvSpPr>
        <p:spPr bwMode="auto">
          <a:xfrm>
            <a:off x="17548418" y="6736190"/>
            <a:ext cx="3017052" cy="295276"/>
          </a:xfrm>
          <a:prstGeom prst="roundRect">
            <a:avLst>
              <a:gd name="adj" fmla="val 50000"/>
            </a:avLst>
          </a:prstGeom>
          <a:solidFill>
            <a:schemeClr val="bg1">
              <a:lumMod val="8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10" name="AutoShape 7"/>
          <p:cNvSpPr>
            <a:spLocks/>
          </p:cNvSpPr>
          <p:nvPr/>
        </p:nvSpPr>
        <p:spPr bwMode="auto">
          <a:xfrm>
            <a:off x="14804344" y="6736190"/>
            <a:ext cx="3015465" cy="295276"/>
          </a:xfrm>
          <a:prstGeom prst="roundRect">
            <a:avLst>
              <a:gd name="adj" fmla="val 50000"/>
            </a:avLst>
          </a:prstGeom>
          <a:solidFill>
            <a:schemeClr val="bg1">
              <a:lumMod val="8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11" name="AutoShape 8"/>
          <p:cNvSpPr>
            <a:spLocks/>
          </p:cNvSpPr>
          <p:nvPr/>
        </p:nvSpPr>
        <p:spPr bwMode="auto">
          <a:xfrm>
            <a:off x="12071383" y="6736190"/>
            <a:ext cx="3017052" cy="295276"/>
          </a:xfrm>
          <a:prstGeom prst="roundRect">
            <a:avLst>
              <a:gd name="adj" fmla="val 50000"/>
            </a:avLst>
          </a:prstGeom>
          <a:solidFill>
            <a:schemeClr val="bg1">
              <a:lumMod val="8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12" name="AutoShape 9"/>
          <p:cNvSpPr>
            <a:spLocks/>
          </p:cNvSpPr>
          <p:nvPr/>
        </p:nvSpPr>
        <p:spPr bwMode="auto">
          <a:xfrm>
            <a:off x="9351115" y="6736190"/>
            <a:ext cx="3017052" cy="295276"/>
          </a:xfrm>
          <a:prstGeom prst="roundRect">
            <a:avLst>
              <a:gd name="adj" fmla="val 50000"/>
            </a:avLst>
          </a:prstGeom>
          <a:solidFill>
            <a:schemeClr val="bg1">
              <a:lumMod val="8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13" name="AutoShape 10"/>
          <p:cNvSpPr>
            <a:spLocks/>
          </p:cNvSpPr>
          <p:nvPr/>
        </p:nvSpPr>
        <p:spPr bwMode="auto">
          <a:xfrm>
            <a:off x="6619740" y="6736190"/>
            <a:ext cx="3015465" cy="295276"/>
          </a:xfrm>
          <a:prstGeom prst="roundRect">
            <a:avLst>
              <a:gd name="adj" fmla="val 50000"/>
            </a:avLst>
          </a:prstGeom>
          <a:solidFill>
            <a:schemeClr val="bg1">
              <a:lumMod val="8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14" name="AutoShape 11"/>
          <p:cNvSpPr>
            <a:spLocks/>
          </p:cNvSpPr>
          <p:nvPr/>
        </p:nvSpPr>
        <p:spPr bwMode="auto">
          <a:xfrm>
            <a:off x="3839165" y="6736190"/>
            <a:ext cx="3017052" cy="295276"/>
          </a:xfrm>
          <a:prstGeom prst="roundRect">
            <a:avLst>
              <a:gd name="adj" fmla="val 50000"/>
            </a:avLst>
          </a:prstGeom>
          <a:solidFill>
            <a:schemeClr val="bg1">
              <a:lumMod val="8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16" name="AutoShape 13"/>
          <p:cNvSpPr>
            <a:spLocks/>
          </p:cNvSpPr>
          <p:nvPr/>
        </p:nvSpPr>
        <p:spPr bwMode="auto">
          <a:xfrm>
            <a:off x="3616973" y="6548867"/>
            <a:ext cx="669752" cy="66992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19" name="AutoShape 16"/>
          <p:cNvSpPr>
            <a:spLocks/>
          </p:cNvSpPr>
          <p:nvPr/>
        </p:nvSpPr>
        <p:spPr bwMode="auto">
          <a:xfrm>
            <a:off x="11885693" y="6548867"/>
            <a:ext cx="669752" cy="66992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4"/>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22" name="AutoShape 19"/>
          <p:cNvSpPr>
            <a:spLocks/>
          </p:cNvSpPr>
          <p:nvPr/>
        </p:nvSpPr>
        <p:spPr bwMode="auto">
          <a:xfrm>
            <a:off x="6429290" y="6548867"/>
            <a:ext cx="669752" cy="66992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2"/>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25" name="AutoShape 22"/>
          <p:cNvSpPr>
            <a:spLocks/>
          </p:cNvSpPr>
          <p:nvPr/>
        </p:nvSpPr>
        <p:spPr bwMode="auto">
          <a:xfrm>
            <a:off x="17354794" y="6548867"/>
            <a:ext cx="669752" cy="66992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solidFill>
                <a:srgbClr val="2BB1E8"/>
              </a:solidFill>
              <a:effectLst>
                <a:outerShdw blurRad="38100" dist="38100" dir="2700000" algn="tl">
                  <a:srgbClr val="000000"/>
                </a:outerShdw>
              </a:effectLst>
              <a:latin typeface="Gill Sans" charset="0"/>
              <a:cs typeface="Gill Sans" charset="0"/>
              <a:sym typeface="Gill Sans" charset="0"/>
            </a:endParaRPr>
          </a:p>
        </p:txBody>
      </p:sp>
      <p:sp>
        <p:nvSpPr>
          <p:cNvPr id="28" name="AutoShape 25"/>
          <p:cNvSpPr>
            <a:spLocks/>
          </p:cNvSpPr>
          <p:nvPr/>
        </p:nvSpPr>
        <p:spPr bwMode="auto">
          <a:xfrm>
            <a:off x="20095692" y="6548867"/>
            <a:ext cx="669752" cy="66992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2"/>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solidFill>
                <a:srgbClr val="2BB1E8"/>
              </a:solidFill>
              <a:effectLst>
                <a:outerShdw blurRad="38100" dist="38100" dir="2700000" algn="tl">
                  <a:srgbClr val="000000"/>
                </a:outerShdw>
              </a:effectLst>
              <a:latin typeface="Gill Sans" charset="0"/>
              <a:cs typeface="Gill Sans" charset="0"/>
              <a:sym typeface="Gill Sans" charset="0"/>
            </a:endParaRPr>
          </a:p>
        </p:txBody>
      </p:sp>
      <p:sp>
        <p:nvSpPr>
          <p:cNvPr id="31" name="AutoShape 28"/>
          <p:cNvSpPr>
            <a:spLocks/>
          </p:cNvSpPr>
          <p:nvPr/>
        </p:nvSpPr>
        <p:spPr bwMode="auto">
          <a:xfrm>
            <a:off x="9162252" y="6548867"/>
            <a:ext cx="668164" cy="66992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3"/>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34" name="AutoShape 31"/>
          <p:cNvSpPr>
            <a:spLocks/>
          </p:cNvSpPr>
          <p:nvPr/>
        </p:nvSpPr>
        <p:spPr bwMode="auto">
          <a:xfrm>
            <a:off x="14617069" y="6548867"/>
            <a:ext cx="669752" cy="669926"/>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5"/>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grpSp>
        <p:nvGrpSpPr>
          <p:cNvPr id="3" name="Group 2"/>
          <p:cNvGrpSpPr/>
          <p:nvPr/>
        </p:nvGrpSpPr>
        <p:grpSpPr>
          <a:xfrm>
            <a:off x="3807423" y="6739366"/>
            <a:ext cx="16767570" cy="288924"/>
            <a:chOff x="1904207" y="3369683"/>
            <a:chExt cx="8385969" cy="144462"/>
          </a:xfrm>
        </p:grpSpPr>
        <p:sp>
          <p:nvSpPr>
            <p:cNvPr id="17" name="AutoShape 14"/>
            <p:cNvSpPr>
              <a:spLocks/>
            </p:cNvSpPr>
            <p:nvPr/>
          </p:nvSpPr>
          <p:spPr bwMode="auto">
            <a:xfrm>
              <a:off x="1904207" y="3369683"/>
              <a:ext cx="144463" cy="14446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lumMod val="6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20" name="AutoShape 17"/>
            <p:cNvSpPr>
              <a:spLocks/>
            </p:cNvSpPr>
            <p:nvPr/>
          </p:nvSpPr>
          <p:spPr bwMode="auto">
            <a:xfrm>
              <a:off x="6039644" y="3369683"/>
              <a:ext cx="144463" cy="14446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lumMod val="6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23" name="AutoShape 20"/>
            <p:cNvSpPr>
              <a:spLocks/>
            </p:cNvSpPr>
            <p:nvPr/>
          </p:nvSpPr>
          <p:spPr bwMode="auto">
            <a:xfrm>
              <a:off x="3310732" y="3369683"/>
              <a:ext cx="144463" cy="14446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lumMod val="6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26" name="AutoShape 23"/>
            <p:cNvSpPr>
              <a:spLocks/>
            </p:cNvSpPr>
            <p:nvPr/>
          </p:nvSpPr>
          <p:spPr bwMode="auto">
            <a:xfrm>
              <a:off x="8774907" y="3369683"/>
              <a:ext cx="144463" cy="14446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lumMod val="6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29" name="AutoShape 26"/>
            <p:cNvSpPr>
              <a:spLocks/>
            </p:cNvSpPr>
            <p:nvPr/>
          </p:nvSpPr>
          <p:spPr bwMode="auto">
            <a:xfrm>
              <a:off x="10145713" y="3369683"/>
              <a:ext cx="144463" cy="14446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lumMod val="6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32" name="AutoShape 29"/>
            <p:cNvSpPr>
              <a:spLocks/>
            </p:cNvSpPr>
            <p:nvPr/>
          </p:nvSpPr>
          <p:spPr bwMode="auto">
            <a:xfrm>
              <a:off x="4676775" y="3369683"/>
              <a:ext cx="145257" cy="14446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lumMod val="6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sp>
          <p:nvSpPr>
            <p:cNvPr id="35" name="AutoShape 32"/>
            <p:cNvSpPr>
              <a:spLocks/>
            </p:cNvSpPr>
            <p:nvPr/>
          </p:nvSpPr>
          <p:spPr bwMode="auto">
            <a:xfrm>
              <a:off x="7405688" y="3369683"/>
              <a:ext cx="144463" cy="14446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lumMod val="65000"/>
              </a:schemeClr>
            </a:solidFill>
            <a:ln w="25400" cap="flat" cmpd="sng">
              <a:solidFill>
                <a:srgbClr val="000000">
                  <a:alpha val="0"/>
                </a:srgbClr>
              </a:solidFill>
              <a:prstDash val="solid"/>
              <a:miter lim="0"/>
              <a:headEnd/>
              <a:tailEnd/>
            </a:ln>
            <a:effectLst/>
            <a:extLst/>
          </p:spPr>
          <p:txBody>
            <a:bodyPr lIns="0" tIns="0" rIns="0" bIns="0" anchor="ctr"/>
            <a:lstStyle/>
            <a:p>
              <a:pPr>
                <a:defRPr/>
              </a:pPr>
              <a:endParaRPr lang="es-ES" sz="5600">
                <a:effectLst>
                  <a:outerShdw blurRad="38100" dist="38100" dir="2700000" algn="tl">
                    <a:srgbClr val="000000"/>
                  </a:outerShdw>
                </a:effectLst>
                <a:latin typeface="Gill Sans" charset="0"/>
                <a:cs typeface="Gill Sans" charset="0"/>
                <a:sym typeface="Gill Sans" charset="0"/>
              </a:endParaRPr>
            </a:p>
          </p:txBody>
        </p:sp>
      </p:grpSp>
      <p:sp>
        <p:nvSpPr>
          <p:cNvPr id="36" name="AutoShape 54"/>
          <p:cNvSpPr>
            <a:spLocks/>
          </p:cNvSpPr>
          <p:nvPr/>
        </p:nvSpPr>
        <p:spPr bwMode="auto">
          <a:xfrm rot="21599989">
            <a:off x="3689977" y="5963078"/>
            <a:ext cx="498346" cy="333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600" y="18480"/>
                  <a:pt x="21600" y="19171"/>
                </a:cubicBezTo>
                <a:cubicBezTo>
                  <a:pt x="21600" y="19815"/>
                  <a:pt x="21467" y="20375"/>
                  <a:pt x="21203" y="20870"/>
                </a:cubicBezTo>
                <a:cubicBezTo>
                  <a:pt x="20942" y="21359"/>
                  <a:pt x="20626" y="21599"/>
                  <a:pt x="20263" y="21599"/>
                </a:cubicBezTo>
                <a:lnTo>
                  <a:pt x="1336" y="21599"/>
                </a:lnTo>
                <a:close/>
              </a:path>
            </a:pathLst>
          </a:custGeom>
          <a:solidFill>
            <a:schemeClr val="accent1"/>
          </a:solidFill>
          <a:ln>
            <a:noFill/>
          </a:ln>
          <a:effectLst/>
          <a:extLst/>
        </p:spPr>
        <p:txBody>
          <a:bodyPr lIns="38092" tIns="38092" rIns="38092" bIns="38092" anchor="ctr"/>
          <a:lstStyle/>
          <a:p>
            <a:pPr defTabSz="457109">
              <a:defRPr/>
            </a:pPr>
            <a:endParaRPr lang="es-ES" sz="3000">
              <a:effectLst>
                <a:outerShdw blurRad="38100" dist="38100" dir="2700000" algn="tl">
                  <a:srgbClr val="000000"/>
                </a:outerShdw>
              </a:effectLst>
              <a:latin typeface="Gill Sans" charset="0"/>
              <a:cs typeface="Gill Sans" charset="0"/>
              <a:sym typeface="Gill Sans" charset="0"/>
            </a:endParaRPr>
          </a:p>
        </p:txBody>
      </p:sp>
      <p:sp>
        <p:nvSpPr>
          <p:cNvPr id="37" name="AutoShape 55"/>
          <p:cNvSpPr>
            <a:spLocks/>
          </p:cNvSpPr>
          <p:nvPr/>
        </p:nvSpPr>
        <p:spPr bwMode="auto">
          <a:xfrm rot="21599989">
            <a:off x="9243192" y="5963078"/>
            <a:ext cx="499934" cy="333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600" y="18480"/>
                  <a:pt x="21600" y="19171"/>
                </a:cubicBezTo>
                <a:cubicBezTo>
                  <a:pt x="21600" y="19815"/>
                  <a:pt x="21467" y="20375"/>
                  <a:pt x="21203" y="20870"/>
                </a:cubicBezTo>
                <a:cubicBezTo>
                  <a:pt x="20942" y="21359"/>
                  <a:pt x="20626" y="21599"/>
                  <a:pt x="20263" y="21599"/>
                </a:cubicBezTo>
                <a:lnTo>
                  <a:pt x="1336" y="21599"/>
                </a:lnTo>
                <a:close/>
              </a:path>
            </a:pathLst>
          </a:custGeom>
          <a:solidFill>
            <a:schemeClr val="accent3"/>
          </a:solidFill>
          <a:ln>
            <a:noFill/>
          </a:ln>
          <a:effectLst/>
          <a:extLst/>
        </p:spPr>
        <p:txBody>
          <a:bodyPr lIns="38092" tIns="38092" rIns="38092" bIns="38092" anchor="ctr"/>
          <a:lstStyle/>
          <a:p>
            <a:pPr defTabSz="457109">
              <a:defRPr/>
            </a:pPr>
            <a:endParaRPr lang="es-ES" sz="3000">
              <a:effectLst>
                <a:outerShdw blurRad="38100" dist="38100" dir="2700000" algn="tl">
                  <a:srgbClr val="000000"/>
                </a:outerShdw>
              </a:effectLst>
              <a:latin typeface="Gill Sans" charset="0"/>
              <a:cs typeface="Gill Sans" charset="0"/>
              <a:sym typeface="Gill Sans" charset="0"/>
            </a:endParaRPr>
          </a:p>
        </p:txBody>
      </p:sp>
      <p:sp>
        <p:nvSpPr>
          <p:cNvPr id="38" name="AutoShape 56"/>
          <p:cNvSpPr>
            <a:spLocks/>
          </p:cNvSpPr>
          <p:nvPr/>
        </p:nvSpPr>
        <p:spPr bwMode="auto">
          <a:xfrm rot="21599989">
            <a:off x="14702770" y="5963078"/>
            <a:ext cx="499934" cy="333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600" y="18480"/>
                  <a:pt x="21600" y="19171"/>
                </a:cubicBezTo>
                <a:cubicBezTo>
                  <a:pt x="21600" y="19815"/>
                  <a:pt x="21467" y="20375"/>
                  <a:pt x="21203" y="20870"/>
                </a:cubicBezTo>
                <a:cubicBezTo>
                  <a:pt x="20942" y="21359"/>
                  <a:pt x="20626" y="21599"/>
                  <a:pt x="20263" y="21599"/>
                </a:cubicBezTo>
                <a:lnTo>
                  <a:pt x="1336" y="21599"/>
                </a:lnTo>
                <a:close/>
              </a:path>
            </a:pathLst>
          </a:custGeom>
          <a:solidFill>
            <a:schemeClr val="accent5"/>
          </a:solidFill>
          <a:ln>
            <a:noFill/>
          </a:ln>
          <a:effectLst/>
          <a:extLst/>
        </p:spPr>
        <p:txBody>
          <a:bodyPr lIns="38092" tIns="38092" rIns="38092" bIns="38092" anchor="ctr"/>
          <a:lstStyle/>
          <a:p>
            <a:pPr defTabSz="457109">
              <a:defRPr/>
            </a:pPr>
            <a:endParaRPr lang="es-ES" sz="3000">
              <a:effectLst>
                <a:outerShdw blurRad="38100" dist="38100" dir="2700000" algn="tl">
                  <a:srgbClr val="000000"/>
                </a:outerShdw>
              </a:effectLst>
              <a:latin typeface="Gill Sans" charset="0"/>
              <a:cs typeface="Gill Sans" charset="0"/>
              <a:sym typeface="Gill Sans" charset="0"/>
            </a:endParaRPr>
          </a:p>
        </p:txBody>
      </p:sp>
      <p:sp>
        <p:nvSpPr>
          <p:cNvPr id="39" name="AutoShape 57"/>
          <p:cNvSpPr>
            <a:spLocks/>
          </p:cNvSpPr>
          <p:nvPr/>
        </p:nvSpPr>
        <p:spPr bwMode="auto">
          <a:xfrm rot="21599989">
            <a:off x="20173460" y="5963078"/>
            <a:ext cx="499932" cy="333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600" y="18480"/>
                  <a:pt x="21600" y="19171"/>
                </a:cubicBezTo>
                <a:cubicBezTo>
                  <a:pt x="21600" y="19815"/>
                  <a:pt x="21467" y="20375"/>
                  <a:pt x="21203" y="20870"/>
                </a:cubicBezTo>
                <a:cubicBezTo>
                  <a:pt x="20942" y="21359"/>
                  <a:pt x="20626" y="21599"/>
                  <a:pt x="20263" y="21599"/>
                </a:cubicBezTo>
                <a:lnTo>
                  <a:pt x="1336" y="21599"/>
                </a:lnTo>
                <a:close/>
              </a:path>
            </a:pathLst>
          </a:custGeom>
          <a:solidFill>
            <a:schemeClr val="accent2"/>
          </a:solidFill>
          <a:ln>
            <a:noFill/>
          </a:ln>
          <a:effectLst/>
          <a:extLst/>
        </p:spPr>
        <p:txBody>
          <a:bodyPr lIns="38092" tIns="38092" rIns="38092" bIns="38092" anchor="ctr"/>
          <a:lstStyle/>
          <a:p>
            <a:pPr defTabSz="457109">
              <a:defRPr/>
            </a:pPr>
            <a:endParaRPr lang="es-ES" sz="3000">
              <a:effectLst>
                <a:outerShdw blurRad="38100" dist="38100" dir="2700000" algn="tl">
                  <a:srgbClr val="000000"/>
                </a:outerShdw>
              </a:effectLst>
              <a:latin typeface="Gill Sans" charset="0"/>
              <a:cs typeface="Gill Sans" charset="0"/>
              <a:sym typeface="Gill Sans" charset="0"/>
            </a:endParaRPr>
          </a:p>
        </p:txBody>
      </p:sp>
      <p:sp>
        <p:nvSpPr>
          <p:cNvPr id="40" name="AutoShape 58"/>
          <p:cNvSpPr>
            <a:spLocks/>
          </p:cNvSpPr>
          <p:nvPr/>
        </p:nvSpPr>
        <p:spPr bwMode="auto">
          <a:xfrm rot="10799989">
            <a:off x="17450019" y="7509304"/>
            <a:ext cx="499932" cy="333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600" y="18480"/>
                  <a:pt x="21600" y="19171"/>
                </a:cubicBezTo>
                <a:cubicBezTo>
                  <a:pt x="21600" y="19815"/>
                  <a:pt x="21467" y="20375"/>
                  <a:pt x="21203" y="20870"/>
                </a:cubicBezTo>
                <a:cubicBezTo>
                  <a:pt x="20942" y="21359"/>
                  <a:pt x="20626" y="21599"/>
                  <a:pt x="20263" y="21599"/>
                </a:cubicBezTo>
                <a:lnTo>
                  <a:pt x="1336" y="21599"/>
                </a:lnTo>
                <a:close/>
              </a:path>
            </a:pathLst>
          </a:custGeom>
          <a:solidFill>
            <a:schemeClr val="accent1"/>
          </a:solidFill>
          <a:ln>
            <a:noFill/>
          </a:ln>
          <a:effectLst/>
          <a:extLst/>
        </p:spPr>
        <p:txBody>
          <a:bodyPr lIns="38092" tIns="38092" rIns="38092" bIns="38092" anchor="ctr"/>
          <a:lstStyle/>
          <a:p>
            <a:pPr defTabSz="457109">
              <a:defRPr/>
            </a:pPr>
            <a:endParaRPr lang="es-ES" sz="3000">
              <a:effectLst>
                <a:outerShdw blurRad="38100" dist="38100" dir="2700000" algn="tl">
                  <a:srgbClr val="000000"/>
                </a:outerShdw>
              </a:effectLst>
              <a:latin typeface="Gill Sans" charset="0"/>
              <a:cs typeface="Gill Sans" charset="0"/>
              <a:sym typeface="Gill Sans" charset="0"/>
            </a:endParaRPr>
          </a:p>
        </p:txBody>
      </p:sp>
      <p:sp>
        <p:nvSpPr>
          <p:cNvPr id="41" name="AutoShape 59"/>
          <p:cNvSpPr>
            <a:spLocks/>
          </p:cNvSpPr>
          <p:nvPr/>
        </p:nvSpPr>
        <p:spPr bwMode="auto">
          <a:xfrm rot="10799989">
            <a:off x="11966633" y="7509304"/>
            <a:ext cx="499934" cy="333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600" y="18480"/>
                  <a:pt x="21600" y="19171"/>
                </a:cubicBezTo>
                <a:cubicBezTo>
                  <a:pt x="21600" y="19815"/>
                  <a:pt x="21467" y="20375"/>
                  <a:pt x="21203" y="20870"/>
                </a:cubicBezTo>
                <a:cubicBezTo>
                  <a:pt x="20942" y="21359"/>
                  <a:pt x="20626" y="21599"/>
                  <a:pt x="20263" y="21599"/>
                </a:cubicBezTo>
                <a:lnTo>
                  <a:pt x="1336" y="21599"/>
                </a:lnTo>
                <a:close/>
              </a:path>
            </a:pathLst>
          </a:custGeom>
          <a:solidFill>
            <a:schemeClr val="accent4"/>
          </a:solidFill>
          <a:ln>
            <a:noFill/>
          </a:ln>
          <a:effectLst/>
          <a:extLst/>
        </p:spPr>
        <p:txBody>
          <a:bodyPr lIns="38092" tIns="38092" rIns="38092" bIns="38092" anchor="ctr"/>
          <a:lstStyle/>
          <a:p>
            <a:pPr defTabSz="457109">
              <a:defRPr/>
            </a:pPr>
            <a:endParaRPr lang="es-ES" sz="3000">
              <a:effectLst>
                <a:outerShdw blurRad="38100" dist="38100" dir="2700000" algn="tl">
                  <a:srgbClr val="000000"/>
                </a:outerShdw>
              </a:effectLst>
              <a:latin typeface="Gill Sans" charset="0"/>
              <a:cs typeface="Gill Sans" charset="0"/>
              <a:sym typeface="Gill Sans" charset="0"/>
            </a:endParaRPr>
          </a:p>
        </p:txBody>
      </p:sp>
      <p:sp>
        <p:nvSpPr>
          <p:cNvPr id="42" name="AutoShape 60"/>
          <p:cNvSpPr>
            <a:spLocks/>
          </p:cNvSpPr>
          <p:nvPr/>
        </p:nvSpPr>
        <p:spPr bwMode="auto">
          <a:xfrm rot="10799989">
            <a:off x="6519752" y="7509304"/>
            <a:ext cx="499934" cy="333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600" y="18480"/>
                  <a:pt x="21600" y="19171"/>
                </a:cubicBezTo>
                <a:cubicBezTo>
                  <a:pt x="21600" y="19815"/>
                  <a:pt x="21467" y="20375"/>
                  <a:pt x="21203" y="20870"/>
                </a:cubicBezTo>
                <a:cubicBezTo>
                  <a:pt x="20942" y="21359"/>
                  <a:pt x="20626" y="21599"/>
                  <a:pt x="20263" y="21599"/>
                </a:cubicBezTo>
                <a:lnTo>
                  <a:pt x="1336" y="21599"/>
                </a:lnTo>
                <a:close/>
              </a:path>
            </a:pathLst>
          </a:custGeom>
          <a:solidFill>
            <a:schemeClr val="accent2"/>
          </a:solidFill>
          <a:ln>
            <a:noFill/>
          </a:ln>
          <a:effectLst/>
          <a:extLst/>
        </p:spPr>
        <p:txBody>
          <a:bodyPr lIns="38092" tIns="38092" rIns="38092" bIns="38092" anchor="ctr"/>
          <a:lstStyle/>
          <a:p>
            <a:pPr defTabSz="457109">
              <a:defRPr/>
            </a:pPr>
            <a:endParaRPr lang="es-ES" sz="3000">
              <a:effectLst>
                <a:outerShdw blurRad="38100" dist="38100" dir="2700000" algn="tl">
                  <a:srgbClr val="000000"/>
                </a:outerShdw>
              </a:effectLst>
              <a:latin typeface="Gill Sans" charset="0"/>
              <a:cs typeface="Gill Sans" charset="0"/>
              <a:sym typeface="Gill Sans" charset="0"/>
            </a:endParaRPr>
          </a:p>
        </p:txBody>
      </p:sp>
      <p:grpSp>
        <p:nvGrpSpPr>
          <p:cNvPr id="56" name="Group 55"/>
          <p:cNvGrpSpPr/>
          <p:nvPr/>
        </p:nvGrpSpPr>
        <p:grpSpPr>
          <a:xfrm>
            <a:off x="6008975" y="483017"/>
            <a:ext cx="12359700" cy="2079087"/>
            <a:chOff x="5988388" y="483017"/>
            <a:chExt cx="12359700" cy="2079087"/>
          </a:xfrm>
        </p:grpSpPr>
        <p:sp>
          <p:nvSpPr>
            <p:cNvPr id="57" name="TextBox 56"/>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Our Support Team</a:t>
              </a:r>
            </a:p>
          </p:txBody>
        </p:sp>
        <p:sp>
          <p:nvSpPr>
            <p:cNvPr id="58" name="Rectangle 57"/>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59"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0"/>
          </p:nvPr>
        </p:nvSpPr>
        <p:spPr/>
      </p:sp>
      <p:sp>
        <p:nvSpPr>
          <p:cNvPr id="4" name="Picture Placeholder 3"/>
          <p:cNvSpPr>
            <a:spLocks noGrp="1"/>
          </p:cNvSpPr>
          <p:nvPr>
            <p:ph type="pic" sz="quarter" idx="11"/>
          </p:nvPr>
        </p:nvSpPr>
        <p:spPr/>
      </p:sp>
      <p:sp>
        <p:nvSpPr>
          <p:cNvPr id="5" name="Picture Placeholder 4"/>
          <p:cNvSpPr>
            <a:spLocks noGrp="1"/>
          </p:cNvSpPr>
          <p:nvPr>
            <p:ph type="pic" sz="quarter" idx="12"/>
          </p:nvPr>
        </p:nvSpPr>
        <p:spPr/>
      </p:sp>
      <p:sp>
        <p:nvSpPr>
          <p:cNvPr id="6" name="Picture Placeholder 5"/>
          <p:cNvSpPr>
            <a:spLocks noGrp="1"/>
          </p:cNvSpPr>
          <p:nvPr>
            <p:ph type="pic" sz="quarter" idx="13"/>
          </p:nvPr>
        </p:nvSpPr>
        <p:spPr/>
      </p:sp>
      <p:sp>
        <p:nvSpPr>
          <p:cNvPr id="7" name="Picture Placeholder 6"/>
          <p:cNvSpPr>
            <a:spLocks noGrp="1"/>
          </p:cNvSpPr>
          <p:nvPr>
            <p:ph type="pic" sz="quarter" idx="14"/>
          </p:nvPr>
        </p:nvSpPr>
        <p:spPr/>
      </p:sp>
      <p:sp>
        <p:nvSpPr>
          <p:cNvPr id="8" name="Picture Placeholder 7"/>
          <p:cNvSpPr>
            <a:spLocks noGrp="1"/>
          </p:cNvSpPr>
          <p:nvPr>
            <p:ph type="pic" sz="quarter" idx="15"/>
          </p:nvPr>
        </p:nvSpPr>
        <p:spPr/>
      </p:sp>
      <p:sp>
        <p:nvSpPr>
          <p:cNvPr id="15" name="Picture Placeholder 14"/>
          <p:cNvSpPr>
            <a:spLocks noGrp="1"/>
          </p:cNvSpPr>
          <p:nvPr>
            <p:ph type="pic" sz="quarter" idx="16"/>
          </p:nvPr>
        </p:nvSpPr>
        <p:spPr/>
      </p:sp>
    </p:spTree>
    <p:extLst>
      <p:ext uri="{BB962C8B-B14F-4D97-AF65-F5344CB8AC3E}">
        <p14:creationId xmlns:p14="http://schemas.microsoft.com/office/powerpoint/2010/main" val="1788509752"/>
      </p:ext>
    </p:extLst>
  </p:cSld>
  <p:clrMapOvr>
    <a:masterClrMapping/>
  </p:clrMapOvr>
  <mc:AlternateContent xmlns:mc="http://schemas.openxmlformats.org/markup-compatibility/2006" xmlns:p14="http://schemas.microsoft.com/office/powerpoint/2010/main">
    <mc:Choice Requires="p14">
      <p:transition spd="slow" p14:dur="1600" advClick="0" advTm="3000">
        <p14:prism isInverted="1"/>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1000"/>
                                        <p:tgtEl>
                                          <p:spTgt spid="56"/>
                                        </p:tgtEl>
                                      </p:cBhvr>
                                    </p:animEffect>
                                    <p:anim calcmode="lin" valueType="num">
                                      <p:cBhvr>
                                        <p:cTn id="8" dur="1000" fill="hold"/>
                                        <p:tgtEl>
                                          <p:spTgt spid="56"/>
                                        </p:tgtEl>
                                        <p:attrNameLst>
                                          <p:attrName>ppt_x</p:attrName>
                                        </p:attrNameLst>
                                      </p:cBhvr>
                                      <p:tavLst>
                                        <p:tav tm="0">
                                          <p:val>
                                            <p:strVal val="#ppt_x"/>
                                          </p:val>
                                        </p:tav>
                                        <p:tav tm="100000">
                                          <p:val>
                                            <p:strVal val="#ppt_x"/>
                                          </p:val>
                                        </p:tav>
                                      </p:tavLst>
                                    </p:anim>
                                    <p:anim calcmode="lin" valueType="num">
                                      <p:cBhvr>
                                        <p:cTn id="9" dur="900" decel="100000" fill="hold"/>
                                        <p:tgtEl>
                                          <p:spTgt spid="5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6"/>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 presetClass="entr" presetSubtype="4" fill="hold" grpId="0" nodeType="afterEffect">
                                  <p:stCondLst>
                                    <p:cond delay="0"/>
                                  </p:stCondLst>
                                  <p:childTnLst>
                                    <p:set>
                                      <p:cBhvr>
                                        <p:cTn id="13" dur="1" fill="hold">
                                          <p:stCondLst>
                                            <p:cond delay="0"/>
                                          </p:stCondLst>
                                        </p:cTn>
                                        <p:tgtEl>
                                          <p:spTgt spid="36"/>
                                        </p:tgtEl>
                                        <p:attrNameLst>
                                          <p:attrName>style.visibility</p:attrName>
                                        </p:attrNameLst>
                                      </p:cBhvr>
                                      <p:to>
                                        <p:strVal val="visible"/>
                                      </p:to>
                                    </p:set>
                                    <p:anim calcmode="lin" valueType="num">
                                      <p:cBhvr additive="base">
                                        <p:cTn id="14" dur="500" fill="hold"/>
                                        <p:tgtEl>
                                          <p:spTgt spid="36"/>
                                        </p:tgtEl>
                                        <p:attrNameLst>
                                          <p:attrName>ppt_x</p:attrName>
                                        </p:attrNameLst>
                                      </p:cBhvr>
                                      <p:tavLst>
                                        <p:tav tm="0">
                                          <p:val>
                                            <p:strVal val="#ppt_x"/>
                                          </p:val>
                                        </p:tav>
                                        <p:tav tm="100000">
                                          <p:val>
                                            <p:strVal val="#ppt_x"/>
                                          </p:val>
                                        </p:tav>
                                      </p:tavLst>
                                    </p:anim>
                                    <p:anim calcmode="lin" valueType="num">
                                      <p:cBhvr additive="base">
                                        <p:cTn id="15" dur="500" fill="hold"/>
                                        <p:tgtEl>
                                          <p:spTgt spid="36"/>
                                        </p:tgtEl>
                                        <p:attrNameLst>
                                          <p:attrName>ppt_y</p:attrName>
                                        </p:attrNameLst>
                                      </p:cBhvr>
                                      <p:tavLst>
                                        <p:tav tm="0">
                                          <p:val>
                                            <p:strVal val="1+#ppt_h/2"/>
                                          </p:val>
                                        </p:tav>
                                        <p:tav tm="100000">
                                          <p:val>
                                            <p:strVal val="#ppt_y"/>
                                          </p:val>
                                        </p:tav>
                                      </p:tavLst>
                                    </p:anim>
                                  </p:childTnLst>
                                </p:cTn>
                              </p:par>
                            </p:childTnLst>
                          </p:cTn>
                        </p:par>
                        <p:par>
                          <p:cTn id="16" fill="hold">
                            <p:stCondLst>
                              <p:cond delay="1500"/>
                            </p:stCondLst>
                            <p:childTnLst>
                              <p:par>
                                <p:cTn id="17" presetID="2" presetClass="entr" presetSubtype="4"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par>
                          <p:cTn id="21" fill="hold">
                            <p:stCondLst>
                              <p:cond delay="2000"/>
                            </p:stCondLst>
                            <p:childTnLst>
                              <p:par>
                                <p:cTn id="22" presetID="2" presetClass="entr" presetSubtype="1"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500" fill="hold"/>
                                        <p:tgtEl>
                                          <p:spTgt spid="22"/>
                                        </p:tgtEl>
                                        <p:attrNameLst>
                                          <p:attrName>ppt_x</p:attrName>
                                        </p:attrNameLst>
                                      </p:cBhvr>
                                      <p:tavLst>
                                        <p:tav tm="0">
                                          <p:val>
                                            <p:strVal val="#ppt_x"/>
                                          </p:val>
                                        </p:tav>
                                        <p:tav tm="100000">
                                          <p:val>
                                            <p:strVal val="#ppt_x"/>
                                          </p:val>
                                        </p:tav>
                                      </p:tavLst>
                                    </p:anim>
                                    <p:anim calcmode="lin" valueType="num">
                                      <p:cBhvr additive="base">
                                        <p:cTn id="25" dur="500" fill="hold"/>
                                        <p:tgtEl>
                                          <p:spTgt spid="22"/>
                                        </p:tgtEl>
                                        <p:attrNameLst>
                                          <p:attrName>ppt_y</p:attrName>
                                        </p:attrNameLst>
                                      </p:cBhvr>
                                      <p:tavLst>
                                        <p:tav tm="0">
                                          <p:val>
                                            <p:strVal val="0-#ppt_h/2"/>
                                          </p:val>
                                        </p:tav>
                                        <p:tav tm="100000">
                                          <p:val>
                                            <p:strVal val="#ppt_y"/>
                                          </p:val>
                                        </p:tav>
                                      </p:tavLst>
                                    </p:anim>
                                  </p:childTnLst>
                                </p:cTn>
                              </p:par>
                            </p:childTnLst>
                          </p:cTn>
                        </p:par>
                        <p:par>
                          <p:cTn id="26" fill="hold">
                            <p:stCondLst>
                              <p:cond delay="2500"/>
                            </p:stCondLst>
                            <p:childTnLst>
                              <p:par>
                                <p:cTn id="27" presetID="2" presetClass="entr" presetSubtype="1" fill="hold" grpId="0" nodeType="afterEffect">
                                  <p:stCondLst>
                                    <p:cond delay="0"/>
                                  </p:stCondLst>
                                  <p:childTnLst>
                                    <p:set>
                                      <p:cBhvr>
                                        <p:cTn id="28" dur="1" fill="hold">
                                          <p:stCondLst>
                                            <p:cond delay="0"/>
                                          </p:stCondLst>
                                        </p:cTn>
                                        <p:tgtEl>
                                          <p:spTgt spid="42"/>
                                        </p:tgtEl>
                                        <p:attrNameLst>
                                          <p:attrName>style.visibility</p:attrName>
                                        </p:attrNameLst>
                                      </p:cBhvr>
                                      <p:to>
                                        <p:strVal val="visible"/>
                                      </p:to>
                                    </p:set>
                                    <p:anim calcmode="lin" valueType="num">
                                      <p:cBhvr additive="base">
                                        <p:cTn id="29" dur="500" fill="hold"/>
                                        <p:tgtEl>
                                          <p:spTgt spid="42"/>
                                        </p:tgtEl>
                                        <p:attrNameLst>
                                          <p:attrName>ppt_x</p:attrName>
                                        </p:attrNameLst>
                                      </p:cBhvr>
                                      <p:tavLst>
                                        <p:tav tm="0">
                                          <p:val>
                                            <p:strVal val="#ppt_x"/>
                                          </p:val>
                                        </p:tav>
                                        <p:tav tm="100000">
                                          <p:val>
                                            <p:strVal val="#ppt_x"/>
                                          </p:val>
                                        </p:tav>
                                      </p:tavLst>
                                    </p:anim>
                                    <p:anim calcmode="lin" valueType="num">
                                      <p:cBhvr additive="base">
                                        <p:cTn id="30" dur="500" fill="hold"/>
                                        <p:tgtEl>
                                          <p:spTgt spid="42"/>
                                        </p:tgtEl>
                                        <p:attrNameLst>
                                          <p:attrName>ppt_y</p:attrName>
                                        </p:attrNameLst>
                                      </p:cBhvr>
                                      <p:tavLst>
                                        <p:tav tm="0">
                                          <p:val>
                                            <p:strVal val="0-#ppt_h/2"/>
                                          </p:val>
                                        </p:tav>
                                        <p:tav tm="100000">
                                          <p:val>
                                            <p:strVal val="#ppt_y"/>
                                          </p:val>
                                        </p:tav>
                                      </p:tavLst>
                                    </p:anim>
                                  </p:childTnLst>
                                </p:cTn>
                              </p:par>
                            </p:childTnLst>
                          </p:cTn>
                        </p:par>
                        <p:par>
                          <p:cTn id="31" fill="hold">
                            <p:stCondLst>
                              <p:cond delay="3000"/>
                            </p:stCondLst>
                            <p:childTnLst>
                              <p:par>
                                <p:cTn id="32" presetID="2" presetClass="entr" presetSubtype="4" fill="hold" grpId="0" nodeType="afterEffect">
                                  <p:stCondLst>
                                    <p:cond delay="0"/>
                                  </p:stCondLst>
                                  <p:childTnLst>
                                    <p:set>
                                      <p:cBhvr>
                                        <p:cTn id="33" dur="1" fill="hold">
                                          <p:stCondLst>
                                            <p:cond delay="0"/>
                                          </p:stCondLst>
                                        </p:cTn>
                                        <p:tgtEl>
                                          <p:spTgt spid="31"/>
                                        </p:tgtEl>
                                        <p:attrNameLst>
                                          <p:attrName>style.visibility</p:attrName>
                                        </p:attrNameLst>
                                      </p:cBhvr>
                                      <p:to>
                                        <p:strVal val="visible"/>
                                      </p:to>
                                    </p:set>
                                    <p:anim calcmode="lin" valueType="num">
                                      <p:cBhvr additive="base">
                                        <p:cTn id="34" dur="500" fill="hold"/>
                                        <p:tgtEl>
                                          <p:spTgt spid="31"/>
                                        </p:tgtEl>
                                        <p:attrNameLst>
                                          <p:attrName>ppt_x</p:attrName>
                                        </p:attrNameLst>
                                      </p:cBhvr>
                                      <p:tavLst>
                                        <p:tav tm="0">
                                          <p:val>
                                            <p:strVal val="#ppt_x"/>
                                          </p:val>
                                        </p:tav>
                                        <p:tav tm="100000">
                                          <p:val>
                                            <p:strVal val="#ppt_x"/>
                                          </p:val>
                                        </p:tav>
                                      </p:tavLst>
                                    </p:anim>
                                    <p:anim calcmode="lin" valueType="num">
                                      <p:cBhvr additive="base">
                                        <p:cTn id="35" dur="500" fill="hold"/>
                                        <p:tgtEl>
                                          <p:spTgt spid="31"/>
                                        </p:tgtEl>
                                        <p:attrNameLst>
                                          <p:attrName>ppt_y</p:attrName>
                                        </p:attrNameLst>
                                      </p:cBhvr>
                                      <p:tavLst>
                                        <p:tav tm="0">
                                          <p:val>
                                            <p:strVal val="1+#ppt_h/2"/>
                                          </p:val>
                                        </p:tav>
                                        <p:tav tm="100000">
                                          <p:val>
                                            <p:strVal val="#ppt_y"/>
                                          </p:val>
                                        </p:tav>
                                      </p:tavLst>
                                    </p:anim>
                                  </p:childTnLst>
                                </p:cTn>
                              </p:par>
                            </p:childTnLst>
                          </p:cTn>
                        </p:par>
                        <p:par>
                          <p:cTn id="36" fill="hold">
                            <p:stCondLst>
                              <p:cond delay="3500"/>
                            </p:stCondLst>
                            <p:childTnLst>
                              <p:par>
                                <p:cTn id="37" presetID="2" presetClass="entr" presetSubtype="4" fill="hold" grpId="0" nodeType="afterEffect">
                                  <p:stCondLst>
                                    <p:cond delay="0"/>
                                  </p:stCondLst>
                                  <p:childTnLst>
                                    <p:set>
                                      <p:cBhvr>
                                        <p:cTn id="38" dur="1" fill="hold">
                                          <p:stCondLst>
                                            <p:cond delay="0"/>
                                          </p:stCondLst>
                                        </p:cTn>
                                        <p:tgtEl>
                                          <p:spTgt spid="37"/>
                                        </p:tgtEl>
                                        <p:attrNameLst>
                                          <p:attrName>style.visibility</p:attrName>
                                        </p:attrNameLst>
                                      </p:cBhvr>
                                      <p:to>
                                        <p:strVal val="visible"/>
                                      </p:to>
                                    </p:set>
                                    <p:anim calcmode="lin" valueType="num">
                                      <p:cBhvr additive="base">
                                        <p:cTn id="39" dur="500" fill="hold"/>
                                        <p:tgtEl>
                                          <p:spTgt spid="37"/>
                                        </p:tgtEl>
                                        <p:attrNameLst>
                                          <p:attrName>ppt_x</p:attrName>
                                        </p:attrNameLst>
                                      </p:cBhvr>
                                      <p:tavLst>
                                        <p:tav tm="0">
                                          <p:val>
                                            <p:strVal val="#ppt_x"/>
                                          </p:val>
                                        </p:tav>
                                        <p:tav tm="100000">
                                          <p:val>
                                            <p:strVal val="#ppt_x"/>
                                          </p:val>
                                        </p:tav>
                                      </p:tavLst>
                                    </p:anim>
                                    <p:anim calcmode="lin" valueType="num">
                                      <p:cBhvr additive="base">
                                        <p:cTn id="40" dur="500" fill="hold"/>
                                        <p:tgtEl>
                                          <p:spTgt spid="37"/>
                                        </p:tgtEl>
                                        <p:attrNameLst>
                                          <p:attrName>ppt_y</p:attrName>
                                        </p:attrNameLst>
                                      </p:cBhvr>
                                      <p:tavLst>
                                        <p:tav tm="0">
                                          <p:val>
                                            <p:strVal val="1+#ppt_h/2"/>
                                          </p:val>
                                        </p:tav>
                                        <p:tav tm="100000">
                                          <p:val>
                                            <p:strVal val="#ppt_y"/>
                                          </p:val>
                                        </p:tav>
                                      </p:tavLst>
                                    </p:anim>
                                  </p:childTnLst>
                                </p:cTn>
                              </p:par>
                            </p:childTnLst>
                          </p:cTn>
                        </p:par>
                        <p:par>
                          <p:cTn id="41" fill="hold">
                            <p:stCondLst>
                              <p:cond delay="4000"/>
                            </p:stCondLst>
                            <p:childTnLst>
                              <p:par>
                                <p:cTn id="42" presetID="2" presetClass="entr" presetSubtype="1" fill="hold" grpId="0" nodeType="afterEffect">
                                  <p:stCondLst>
                                    <p:cond delay="0"/>
                                  </p:stCondLst>
                                  <p:childTnLst>
                                    <p:set>
                                      <p:cBhvr>
                                        <p:cTn id="43" dur="1" fill="hold">
                                          <p:stCondLst>
                                            <p:cond delay="0"/>
                                          </p:stCondLst>
                                        </p:cTn>
                                        <p:tgtEl>
                                          <p:spTgt spid="19"/>
                                        </p:tgtEl>
                                        <p:attrNameLst>
                                          <p:attrName>style.visibility</p:attrName>
                                        </p:attrNameLst>
                                      </p:cBhvr>
                                      <p:to>
                                        <p:strVal val="visible"/>
                                      </p:to>
                                    </p:set>
                                    <p:anim calcmode="lin" valueType="num">
                                      <p:cBhvr additive="base">
                                        <p:cTn id="44" dur="500" fill="hold"/>
                                        <p:tgtEl>
                                          <p:spTgt spid="19"/>
                                        </p:tgtEl>
                                        <p:attrNameLst>
                                          <p:attrName>ppt_x</p:attrName>
                                        </p:attrNameLst>
                                      </p:cBhvr>
                                      <p:tavLst>
                                        <p:tav tm="0">
                                          <p:val>
                                            <p:strVal val="#ppt_x"/>
                                          </p:val>
                                        </p:tav>
                                        <p:tav tm="100000">
                                          <p:val>
                                            <p:strVal val="#ppt_x"/>
                                          </p:val>
                                        </p:tav>
                                      </p:tavLst>
                                    </p:anim>
                                    <p:anim calcmode="lin" valueType="num">
                                      <p:cBhvr additive="base">
                                        <p:cTn id="45" dur="500" fill="hold"/>
                                        <p:tgtEl>
                                          <p:spTgt spid="19"/>
                                        </p:tgtEl>
                                        <p:attrNameLst>
                                          <p:attrName>ppt_y</p:attrName>
                                        </p:attrNameLst>
                                      </p:cBhvr>
                                      <p:tavLst>
                                        <p:tav tm="0">
                                          <p:val>
                                            <p:strVal val="0-#ppt_h/2"/>
                                          </p:val>
                                        </p:tav>
                                        <p:tav tm="100000">
                                          <p:val>
                                            <p:strVal val="#ppt_y"/>
                                          </p:val>
                                        </p:tav>
                                      </p:tavLst>
                                    </p:anim>
                                  </p:childTnLst>
                                </p:cTn>
                              </p:par>
                            </p:childTnLst>
                          </p:cTn>
                        </p:par>
                        <p:par>
                          <p:cTn id="46" fill="hold">
                            <p:stCondLst>
                              <p:cond delay="4500"/>
                            </p:stCondLst>
                            <p:childTnLst>
                              <p:par>
                                <p:cTn id="47" presetID="2" presetClass="entr" presetSubtype="1" fill="hold" grpId="0" nodeType="afterEffect">
                                  <p:stCondLst>
                                    <p:cond delay="0"/>
                                  </p:stCondLst>
                                  <p:childTnLst>
                                    <p:set>
                                      <p:cBhvr>
                                        <p:cTn id="48" dur="1" fill="hold">
                                          <p:stCondLst>
                                            <p:cond delay="0"/>
                                          </p:stCondLst>
                                        </p:cTn>
                                        <p:tgtEl>
                                          <p:spTgt spid="41"/>
                                        </p:tgtEl>
                                        <p:attrNameLst>
                                          <p:attrName>style.visibility</p:attrName>
                                        </p:attrNameLst>
                                      </p:cBhvr>
                                      <p:to>
                                        <p:strVal val="visible"/>
                                      </p:to>
                                    </p:set>
                                    <p:anim calcmode="lin" valueType="num">
                                      <p:cBhvr additive="base">
                                        <p:cTn id="49" dur="500" fill="hold"/>
                                        <p:tgtEl>
                                          <p:spTgt spid="41"/>
                                        </p:tgtEl>
                                        <p:attrNameLst>
                                          <p:attrName>ppt_x</p:attrName>
                                        </p:attrNameLst>
                                      </p:cBhvr>
                                      <p:tavLst>
                                        <p:tav tm="0">
                                          <p:val>
                                            <p:strVal val="#ppt_x"/>
                                          </p:val>
                                        </p:tav>
                                        <p:tav tm="100000">
                                          <p:val>
                                            <p:strVal val="#ppt_x"/>
                                          </p:val>
                                        </p:tav>
                                      </p:tavLst>
                                    </p:anim>
                                    <p:anim calcmode="lin" valueType="num">
                                      <p:cBhvr additive="base">
                                        <p:cTn id="50" dur="500" fill="hold"/>
                                        <p:tgtEl>
                                          <p:spTgt spid="41"/>
                                        </p:tgtEl>
                                        <p:attrNameLst>
                                          <p:attrName>ppt_y</p:attrName>
                                        </p:attrNameLst>
                                      </p:cBhvr>
                                      <p:tavLst>
                                        <p:tav tm="0">
                                          <p:val>
                                            <p:strVal val="0-#ppt_h/2"/>
                                          </p:val>
                                        </p:tav>
                                        <p:tav tm="100000">
                                          <p:val>
                                            <p:strVal val="#ppt_y"/>
                                          </p:val>
                                        </p:tav>
                                      </p:tavLst>
                                    </p:anim>
                                  </p:childTnLst>
                                </p:cTn>
                              </p:par>
                            </p:childTnLst>
                          </p:cTn>
                        </p:par>
                        <p:par>
                          <p:cTn id="51" fill="hold">
                            <p:stCondLst>
                              <p:cond delay="5000"/>
                            </p:stCondLst>
                            <p:childTnLst>
                              <p:par>
                                <p:cTn id="52" presetID="2" presetClass="entr" presetSubtype="4" fill="hold" grpId="0" nodeType="afterEffect">
                                  <p:stCondLst>
                                    <p:cond delay="0"/>
                                  </p:stCondLst>
                                  <p:childTnLst>
                                    <p:set>
                                      <p:cBhvr>
                                        <p:cTn id="53" dur="1" fill="hold">
                                          <p:stCondLst>
                                            <p:cond delay="0"/>
                                          </p:stCondLst>
                                        </p:cTn>
                                        <p:tgtEl>
                                          <p:spTgt spid="34"/>
                                        </p:tgtEl>
                                        <p:attrNameLst>
                                          <p:attrName>style.visibility</p:attrName>
                                        </p:attrNameLst>
                                      </p:cBhvr>
                                      <p:to>
                                        <p:strVal val="visible"/>
                                      </p:to>
                                    </p:set>
                                    <p:anim calcmode="lin" valueType="num">
                                      <p:cBhvr additive="base">
                                        <p:cTn id="54" dur="500" fill="hold"/>
                                        <p:tgtEl>
                                          <p:spTgt spid="34"/>
                                        </p:tgtEl>
                                        <p:attrNameLst>
                                          <p:attrName>ppt_x</p:attrName>
                                        </p:attrNameLst>
                                      </p:cBhvr>
                                      <p:tavLst>
                                        <p:tav tm="0">
                                          <p:val>
                                            <p:strVal val="#ppt_x"/>
                                          </p:val>
                                        </p:tav>
                                        <p:tav tm="100000">
                                          <p:val>
                                            <p:strVal val="#ppt_x"/>
                                          </p:val>
                                        </p:tav>
                                      </p:tavLst>
                                    </p:anim>
                                    <p:anim calcmode="lin" valueType="num">
                                      <p:cBhvr additive="base">
                                        <p:cTn id="55" dur="500" fill="hold"/>
                                        <p:tgtEl>
                                          <p:spTgt spid="34"/>
                                        </p:tgtEl>
                                        <p:attrNameLst>
                                          <p:attrName>ppt_y</p:attrName>
                                        </p:attrNameLst>
                                      </p:cBhvr>
                                      <p:tavLst>
                                        <p:tav tm="0">
                                          <p:val>
                                            <p:strVal val="1+#ppt_h/2"/>
                                          </p:val>
                                        </p:tav>
                                        <p:tav tm="100000">
                                          <p:val>
                                            <p:strVal val="#ppt_y"/>
                                          </p:val>
                                        </p:tav>
                                      </p:tavLst>
                                    </p:anim>
                                  </p:childTnLst>
                                </p:cTn>
                              </p:par>
                            </p:childTnLst>
                          </p:cTn>
                        </p:par>
                        <p:par>
                          <p:cTn id="56" fill="hold">
                            <p:stCondLst>
                              <p:cond delay="5500"/>
                            </p:stCondLst>
                            <p:childTnLst>
                              <p:par>
                                <p:cTn id="57" presetID="2" presetClass="entr" presetSubtype="4" fill="hold" grpId="0" nodeType="afterEffect">
                                  <p:stCondLst>
                                    <p:cond delay="0"/>
                                  </p:stCondLst>
                                  <p:childTnLst>
                                    <p:set>
                                      <p:cBhvr>
                                        <p:cTn id="58" dur="1" fill="hold">
                                          <p:stCondLst>
                                            <p:cond delay="0"/>
                                          </p:stCondLst>
                                        </p:cTn>
                                        <p:tgtEl>
                                          <p:spTgt spid="38"/>
                                        </p:tgtEl>
                                        <p:attrNameLst>
                                          <p:attrName>style.visibility</p:attrName>
                                        </p:attrNameLst>
                                      </p:cBhvr>
                                      <p:to>
                                        <p:strVal val="visible"/>
                                      </p:to>
                                    </p:set>
                                    <p:anim calcmode="lin" valueType="num">
                                      <p:cBhvr additive="base">
                                        <p:cTn id="59" dur="500" fill="hold"/>
                                        <p:tgtEl>
                                          <p:spTgt spid="38"/>
                                        </p:tgtEl>
                                        <p:attrNameLst>
                                          <p:attrName>ppt_x</p:attrName>
                                        </p:attrNameLst>
                                      </p:cBhvr>
                                      <p:tavLst>
                                        <p:tav tm="0">
                                          <p:val>
                                            <p:strVal val="#ppt_x"/>
                                          </p:val>
                                        </p:tav>
                                        <p:tav tm="100000">
                                          <p:val>
                                            <p:strVal val="#ppt_x"/>
                                          </p:val>
                                        </p:tav>
                                      </p:tavLst>
                                    </p:anim>
                                    <p:anim calcmode="lin" valueType="num">
                                      <p:cBhvr additive="base">
                                        <p:cTn id="60" dur="500" fill="hold"/>
                                        <p:tgtEl>
                                          <p:spTgt spid="38"/>
                                        </p:tgtEl>
                                        <p:attrNameLst>
                                          <p:attrName>ppt_y</p:attrName>
                                        </p:attrNameLst>
                                      </p:cBhvr>
                                      <p:tavLst>
                                        <p:tav tm="0">
                                          <p:val>
                                            <p:strVal val="1+#ppt_h/2"/>
                                          </p:val>
                                        </p:tav>
                                        <p:tav tm="100000">
                                          <p:val>
                                            <p:strVal val="#ppt_y"/>
                                          </p:val>
                                        </p:tav>
                                      </p:tavLst>
                                    </p:anim>
                                  </p:childTnLst>
                                </p:cTn>
                              </p:par>
                            </p:childTnLst>
                          </p:cTn>
                        </p:par>
                        <p:par>
                          <p:cTn id="61" fill="hold">
                            <p:stCondLst>
                              <p:cond delay="6000"/>
                            </p:stCondLst>
                            <p:childTnLst>
                              <p:par>
                                <p:cTn id="62" presetID="2" presetClass="entr" presetSubtype="1" fill="hold" grpId="0" nodeType="afterEffect">
                                  <p:stCondLst>
                                    <p:cond delay="0"/>
                                  </p:stCondLst>
                                  <p:childTnLst>
                                    <p:set>
                                      <p:cBhvr>
                                        <p:cTn id="63" dur="1" fill="hold">
                                          <p:stCondLst>
                                            <p:cond delay="0"/>
                                          </p:stCondLst>
                                        </p:cTn>
                                        <p:tgtEl>
                                          <p:spTgt spid="25"/>
                                        </p:tgtEl>
                                        <p:attrNameLst>
                                          <p:attrName>style.visibility</p:attrName>
                                        </p:attrNameLst>
                                      </p:cBhvr>
                                      <p:to>
                                        <p:strVal val="visible"/>
                                      </p:to>
                                    </p:set>
                                    <p:anim calcmode="lin" valueType="num">
                                      <p:cBhvr additive="base">
                                        <p:cTn id="64" dur="500" fill="hold"/>
                                        <p:tgtEl>
                                          <p:spTgt spid="25"/>
                                        </p:tgtEl>
                                        <p:attrNameLst>
                                          <p:attrName>ppt_x</p:attrName>
                                        </p:attrNameLst>
                                      </p:cBhvr>
                                      <p:tavLst>
                                        <p:tav tm="0">
                                          <p:val>
                                            <p:strVal val="#ppt_x"/>
                                          </p:val>
                                        </p:tav>
                                        <p:tav tm="100000">
                                          <p:val>
                                            <p:strVal val="#ppt_x"/>
                                          </p:val>
                                        </p:tav>
                                      </p:tavLst>
                                    </p:anim>
                                    <p:anim calcmode="lin" valueType="num">
                                      <p:cBhvr additive="base">
                                        <p:cTn id="65" dur="500" fill="hold"/>
                                        <p:tgtEl>
                                          <p:spTgt spid="25"/>
                                        </p:tgtEl>
                                        <p:attrNameLst>
                                          <p:attrName>ppt_y</p:attrName>
                                        </p:attrNameLst>
                                      </p:cBhvr>
                                      <p:tavLst>
                                        <p:tav tm="0">
                                          <p:val>
                                            <p:strVal val="0-#ppt_h/2"/>
                                          </p:val>
                                        </p:tav>
                                        <p:tav tm="100000">
                                          <p:val>
                                            <p:strVal val="#ppt_y"/>
                                          </p:val>
                                        </p:tav>
                                      </p:tavLst>
                                    </p:anim>
                                  </p:childTnLst>
                                </p:cTn>
                              </p:par>
                            </p:childTnLst>
                          </p:cTn>
                        </p:par>
                        <p:par>
                          <p:cTn id="66" fill="hold">
                            <p:stCondLst>
                              <p:cond delay="6500"/>
                            </p:stCondLst>
                            <p:childTnLst>
                              <p:par>
                                <p:cTn id="67" presetID="2" presetClass="entr" presetSubtype="1" fill="hold" grpId="0" nodeType="afterEffect">
                                  <p:stCondLst>
                                    <p:cond delay="0"/>
                                  </p:stCondLst>
                                  <p:childTnLst>
                                    <p:set>
                                      <p:cBhvr>
                                        <p:cTn id="68" dur="1" fill="hold">
                                          <p:stCondLst>
                                            <p:cond delay="0"/>
                                          </p:stCondLst>
                                        </p:cTn>
                                        <p:tgtEl>
                                          <p:spTgt spid="40"/>
                                        </p:tgtEl>
                                        <p:attrNameLst>
                                          <p:attrName>style.visibility</p:attrName>
                                        </p:attrNameLst>
                                      </p:cBhvr>
                                      <p:to>
                                        <p:strVal val="visible"/>
                                      </p:to>
                                    </p:set>
                                    <p:anim calcmode="lin" valueType="num">
                                      <p:cBhvr additive="base">
                                        <p:cTn id="69" dur="500" fill="hold"/>
                                        <p:tgtEl>
                                          <p:spTgt spid="40"/>
                                        </p:tgtEl>
                                        <p:attrNameLst>
                                          <p:attrName>ppt_x</p:attrName>
                                        </p:attrNameLst>
                                      </p:cBhvr>
                                      <p:tavLst>
                                        <p:tav tm="0">
                                          <p:val>
                                            <p:strVal val="#ppt_x"/>
                                          </p:val>
                                        </p:tav>
                                        <p:tav tm="100000">
                                          <p:val>
                                            <p:strVal val="#ppt_x"/>
                                          </p:val>
                                        </p:tav>
                                      </p:tavLst>
                                    </p:anim>
                                    <p:anim calcmode="lin" valueType="num">
                                      <p:cBhvr additive="base">
                                        <p:cTn id="70" dur="500" fill="hold"/>
                                        <p:tgtEl>
                                          <p:spTgt spid="40"/>
                                        </p:tgtEl>
                                        <p:attrNameLst>
                                          <p:attrName>ppt_y</p:attrName>
                                        </p:attrNameLst>
                                      </p:cBhvr>
                                      <p:tavLst>
                                        <p:tav tm="0">
                                          <p:val>
                                            <p:strVal val="0-#ppt_h/2"/>
                                          </p:val>
                                        </p:tav>
                                        <p:tav tm="100000">
                                          <p:val>
                                            <p:strVal val="#ppt_y"/>
                                          </p:val>
                                        </p:tav>
                                      </p:tavLst>
                                    </p:anim>
                                  </p:childTnLst>
                                </p:cTn>
                              </p:par>
                            </p:childTnLst>
                          </p:cTn>
                        </p:par>
                        <p:par>
                          <p:cTn id="71" fill="hold">
                            <p:stCondLst>
                              <p:cond delay="7000"/>
                            </p:stCondLst>
                            <p:childTnLst>
                              <p:par>
                                <p:cTn id="72" presetID="2" presetClass="entr" presetSubtype="4" fill="hold" grpId="0" nodeType="afterEffect">
                                  <p:stCondLst>
                                    <p:cond delay="0"/>
                                  </p:stCondLst>
                                  <p:childTnLst>
                                    <p:set>
                                      <p:cBhvr>
                                        <p:cTn id="73" dur="1" fill="hold">
                                          <p:stCondLst>
                                            <p:cond delay="0"/>
                                          </p:stCondLst>
                                        </p:cTn>
                                        <p:tgtEl>
                                          <p:spTgt spid="28"/>
                                        </p:tgtEl>
                                        <p:attrNameLst>
                                          <p:attrName>style.visibility</p:attrName>
                                        </p:attrNameLst>
                                      </p:cBhvr>
                                      <p:to>
                                        <p:strVal val="visible"/>
                                      </p:to>
                                    </p:set>
                                    <p:anim calcmode="lin" valueType="num">
                                      <p:cBhvr additive="base">
                                        <p:cTn id="74" dur="500" fill="hold"/>
                                        <p:tgtEl>
                                          <p:spTgt spid="28"/>
                                        </p:tgtEl>
                                        <p:attrNameLst>
                                          <p:attrName>ppt_x</p:attrName>
                                        </p:attrNameLst>
                                      </p:cBhvr>
                                      <p:tavLst>
                                        <p:tav tm="0">
                                          <p:val>
                                            <p:strVal val="#ppt_x"/>
                                          </p:val>
                                        </p:tav>
                                        <p:tav tm="100000">
                                          <p:val>
                                            <p:strVal val="#ppt_x"/>
                                          </p:val>
                                        </p:tav>
                                      </p:tavLst>
                                    </p:anim>
                                    <p:anim calcmode="lin" valueType="num">
                                      <p:cBhvr additive="base">
                                        <p:cTn id="75" dur="500" fill="hold"/>
                                        <p:tgtEl>
                                          <p:spTgt spid="28"/>
                                        </p:tgtEl>
                                        <p:attrNameLst>
                                          <p:attrName>ppt_y</p:attrName>
                                        </p:attrNameLst>
                                      </p:cBhvr>
                                      <p:tavLst>
                                        <p:tav tm="0">
                                          <p:val>
                                            <p:strVal val="1+#ppt_h/2"/>
                                          </p:val>
                                        </p:tav>
                                        <p:tav tm="100000">
                                          <p:val>
                                            <p:strVal val="#ppt_y"/>
                                          </p:val>
                                        </p:tav>
                                      </p:tavLst>
                                    </p:anim>
                                  </p:childTnLst>
                                </p:cTn>
                              </p:par>
                            </p:childTnLst>
                          </p:cTn>
                        </p:par>
                        <p:par>
                          <p:cTn id="76" fill="hold">
                            <p:stCondLst>
                              <p:cond delay="7500"/>
                            </p:stCondLst>
                            <p:childTnLst>
                              <p:par>
                                <p:cTn id="77" presetID="2" presetClass="entr" presetSubtype="4" fill="hold" grpId="0" nodeType="afterEffect">
                                  <p:stCondLst>
                                    <p:cond delay="0"/>
                                  </p:stCondLst>
                                  <p:childTnLst>
                                    <p:set>
                                      <p:cBhvr>
                                        <p:cTn id="78" dur="1" fill="hold">
                                          <p:stCondLst>
                                            <p:cond delay="0"/>
                                          </p:stCondLst>
                                        </p:cTn>
                                        <p:tgtEl>
                                          <p:spTgt spid="39"/>
                                        </p:tgtEl>
                                        <p:attrNameLst>
                                          <p:attrName>style.visibility</p:attrName>
                                        </p:attrNameLst>
                                      </p:cBhvr>
                                      <p:to>
                                        <p:strVal val="visible"/>
                                      </p:to>
                                    </p:set>
                                    <p:anim calcmode="lin" valueType="num">
                                      <p:cBhvr additive="base">
                                        <p:cTn id="79" dur="500" fill="hold"/>
                                        <p:tgtEl>
                                          <p:spTgt spid="39"/>
                                        </p:tgtEl>
                                        <p:attrNameLst>
                                          <p:attrName>ppt_x</p:attrName>
                                        </p:attrNameLst>
                                      </p:cBhvr>
                                      <p:tavLst>
                                        <p:tav tm="0">
                                          <p:val>
                                            <p:strVal val="#ppt_x"/>
                                          </p:val>
                                        </p:tav>
                                        <p:tav tm="100000">
                                          <p:val>
                                            <p:strVal val="#ppt_x"/>
                                          </p:val>
                                        </p:tav>
                                      </p:tavLst>
                                    </p:anim>
                                    <p:anim calcmode="lin" valueType="num">
                                      <p:cBhvr additive="base">
                                        <p:cTn id="80" dur="500" fill="hold"/>
                                        <p:tgtEl>
                                          <p:spTgt spid="39"/>
                                        </p:tgtEl>
                                        <p:attrNameLst>
                                          <p:attrName>ppt_y</p:attrName>
                                        </p:attrNameLst>
                                      </p:cBhvr>
                                      <p:tavLst>
                                        <p:tav tm="0">
                                          <p:val>
                                            <p:strVal val="1+#ppt_h/2"/>
                                          </p:val>
                                        </p:tav>
                                        <p:tav tm="100000">
                                          <p:val>
                                            <p:strVal val="#ppt_y"/>
                                          </p:val>
                                        </p:tav>
                                      </p:tavLst>
                                    </p:anim>
                                  </p:childTnLst>
                                </p:cTn>
                              </p:par>
                            </p:childTnLst>
                          </p:cTn>
                        </p:par>
                        <p:par>
                          <p:cTn id="81" fill="hold">
                            <p:stCondLst>
                              <p:cond delay="8000"/>
                            </p:stCondLst>
                            <p:childTnLst>
                              <p:par>
                                <p:cTn id="82" presetID="10" presetClass="entr" presetSubtype="0" fill="hold" nodeType="afterEffect">
                                  <p:stCondLst>
                                    <p:cond delay="0"/>
                                  </p:stCondLst>
                                  <p:childTnLst>
                                    <p:set>
                                      <p:cBhvr>
                                        <p:cTn id="83" dur="1" fill="hold">
                                          <p:stCondLst>
                                            <p:cond delay="0"/>
                                          </p:stCondLst>
                                        </p:cTn>
                                        <p:tgtEl>
                                          <p:spTgt spid="3"/>
                                        </p:tgtEl>
                                        <p:attrNameLst>
                                          <p:attrName>style.visibility</p:attrName>
                                        </p:attrNameLst>
                                      </p:cBhvr>
                                      <p:to>
                                        <p:strVal val="visible"/>
                                      </p:to>
                                    </p:set>
                                    <p:animEffect transition="in" filter="fade">
                                      <p:cBhvr>
                                        <p:cTn id="84" dur="500"/>
                                        <p:tgtEl>
                                          <p:spTgt spid="3"/>
                                        </p:tgtEl>
                                      </p:cBhvr>
                                    </p:animEffect>
                                  </p:childTnLst>
                                </p:cTn>
                              </p:par>
                            </p:childTnLst>
                          </p:cTn>
                        </p:par>
                        <p:par>
                          <p:cTn id="85" fill="hold">
                            <p:stCondLst>
                              <p:cond delay="8500"/>
                            </p:stCondLst>
                            <p:childTnLst>
                              <p:par>
                                <p:cTn id="86" presetID="22" presetClass="entr" presetSubtype="8" fill="hold" grpId="0" nodeType="afterEffect">
                                  <p:stCondLst>
                                    <p:cond delay="0"/>
                                  </p:stCondLst>
                                  <p:childTnLst>
                                    <p:set>
                                      <p:cBhvr>
                                        <p:cTn id="87" dur="1" fill="hold">
                                          <p:stCondLst>
                                            <p:cond delay="0"/>
                                          </p:stCondLst>
                                        </p:cTn>
                                        <p:tgtEl>
                                          <p:spTgt spid="14"/>
                                        </p:tgtEl>
                                        <p:attrNameLst>
                                          <p:attrName>style.visibility</p:attrName>
                                        </p:attrNameLst>
                                      </p:cBhvr>
                                      <p:to>
                                        <p:strVal val="visible"/>
                                      </p:to>
                                    </p:set>
                                    <p:animEffect transition="in" filter="wipe(left)">
                                      <p:cBhvr>
                                        <p:cTn id="88" dur="500"/>
                                        <p:tgtEl>
                                          <p:spTgt spid="14"/>
                                        </p:tgtEl>
                                      </p:cBhvr>
                                    </p:animEffect>
                                  </p:childTnLst>
                                </p:cTn>
                              </p:par>
                            </p:childTnLst>
                          </p:cTn>
                        </p:par>
                        <p:par>
                          <p:cTn id="89" fill="hold">
                            <p:stCondLst>
                              <p:cond delay="9000"/>
                            </p:stCondLst>
                            <p:childTnLst>
                              <p:par>
                                <p:cTn id="90" presetID="22" presetClass="entr" presetSubtype="8" fill="hold" grpId="0" nodeType="afterEffect">
                                  <p:stCondLst>
                                    <p:cond delay="0"/>
                                  </p:stCondLst>
                                  <p:childTnLst>
                                    <p:set>
                                      <p:cBhvr>
                                        <p:cTn id="91" dur="1" fill="hold">
                                          <p:stCondLst>
                                            <p:cond delay="0"/>
                                          </p:stCondLst>
                                        </p:cTn>
                                        <p:tgtEl>
                                          <p:spTgt spid="13"/>
                                        </p:tgtEl>
                                        <p:attrNameLst>
                                          <p:attrName>style.visibility</p:attrName>
                                        </p:attrNameLst>
                                      </p:cBhvr>
                                      <p:to>
                                        <p:strVal val="visible"/>
                                      </p:to>
                                    </p:set>
                                    <p:animEffect transition="in" filter="wipe(left)">
                                      <p:cBhvr>
                                        <p:cTn id="92" dur="500"/>
                                        <p:tgtEl>
                                          <p:spTgt spid="13"/>
                                        </p:tgtEl>
                                      </p:cBhvr>
                                    </p:animEffect>
                                  </p:childTnLst>
                                </p:cTn>
                              </p:par>
                            </p:childTnLst>
                          </p:cTn>
                        </p:par>
                        <p:par>
                          <p:cTn id="93" fill="hold">
                            <p:stCondLst>
                              <p:cond delay="9500"/>
                            </p:stCondLst>
                            <p:childTnLst>
                              <p:par>
                                <p:cTn id="94" presetID="22" presetClass="entr" presetSubtype="8" fill="hold" grpId="0" nodeType="afterEffect">
                                  <p:stCondLst>
                                    <p:cond delay="0"/>
                                  </p:stCondLst>
                                  <p:childTnLst>
                                    <p:set>
                                      <p:cBhvr>
                                        <p:cTn id="95" dur="1" fill="hold">
                                          <p:stCondLst>
                                            <p:cond delay="0"/>
                                          </p:stCondLst>
                                        </p:cTn>
                                        <p:tgtEl>
                                          <p:spTgt spid="12"/>
                                        </p:tgtEl>
                                        <p:attrNameLst>
                                          <p:attrName>style.visibility</p:attrName>
                                        </p:attrNameLst>
                                      </p:cBhvr>
                                      <p:to>
                                        <p:strVal val="visible"/>
                                      </p:to>
                                    </p:set>
                                    <p:animEffect transition="in" filter="wipe(left)">
                                      <p:cBhvr>
                                        <p:cTn id="96" dur="500"/>
                                        <p:tgtEl>
                                          <p:spTgt spid="12"/>
                                        </p:tgtEl>
                                      </p:cBhvr>
                                    </p:animEffect>
                                  </p:childTnLst>
                                </p:cTn>
                              </p:par>
                            </p:childTnLst>
                          </p:cTn>
                        </p:par>
                        <p:par>
                          <p:cTn id="97" fill="hold">
                            <p:stCondLst>
                              <p:cond delay="10000"/>
                            </p:stCondLst>
                            <p:childTnLst>
                              <p:par>
                                <p:cTn id="98" presetID="22" presetClass="entr" presetSubtype="8" fill="hold" grpId="0" nodeType="afterEffect">
                                  <p:stCondLst>
                                    <p:cond delay="0"/>
                                  </p:stCondLst>
                                  <p:childTnLst>
                                    <p:set>
                                      <p:cBhvr>
                                        <p:cTn id="99" dur="1" fill="hold">
                                          <p:stCondLst>
                                            <p:cond delay="0"/>
                                          </p:stCondLst>
                                        </p:cTn>
                                        <p:tgtEl>
                                          <p:spTgt spid="11"/>
                                        </p:tgtEl>
                                        <p:attrNameLst>
                                          <p:attrName>style.visibility</p:attrName>
                                        </p:attrNameLst>
                                      </p:cBhvr>
                                      <p:to>
                                        <p:strVal val="visible"/>
                                      </p:to>
                                    </p:set>
                                    <p:animEffect transition="in" filter="wipe(left)">
                                      <p:cBhvr>
                                        <p:cTn id="100" dur="500"/>
                                        <p:tgtEl>
                                          <p:spTgt spid="11"/>
                                        </p:tgtEl>
                                      </p:cBhvr>
                                    </p:animEffect>
                                  </p:childTnLst>
                                </p:cTn>
                              </p:par>
                            </p:childTnLst>
                          </p:cTn>
                        </p:par>
                        <p:par>
                          <p:cTn id="101" fill="hold">
                            <p:stCondLst>
                              <p:cond delay="10500"/>
                            </p:stCondLst>
                            <p:childTnLst>
                              <p:par>
                                <p:cTn id="102" presetID="22" presetClass="entr" presetSubtype="8" fill="hold" grpId="0" nodeType="afterEffect">
                                  <p:stCondLst>
                                    <p:cond delay="0"/>
                                  </p:stCondLst>
                                  <p:childTnLst>
                                    <p:set>
                                      <p:cBhvr>
                                        <p:cTn id="103" dur="1" fill="hold">
                                          <p:stCondLst>
                                            <p:cond delay="0"/>
                                          </p:stCondLst>
                                        </p:cTn>
                                        <p:tgtEl>
                                          <p:spTgt spid="10"/>
                                        </p:tgtEl>
                                        <p:attrNameLst>
                                          <p:attrName>style.visibility</p:attrName>
                                        </p:attrNameLst>
                                      </p:cBhvr>
                                      <p:to>
                                        <p:strVal val="visible"/>
                                      </p:to>
                                    </p:set>
                                    <p:animEffect transition="in" filter="wipe(left)">
                                      <p:cBhvr>
                                        <p:cTn id="104" dur="500"/>
                                        <p:tgtEl>
                                          <p:spTgt spid="10"/>
                                        </p:tgtEl>
                                      </p:cBhvr>
                                    </p:animEffect>
                                  </p:childTnLst>
                                </p:cTn>
                              </p:par>
                            </p:childTnLst>
                          </p:cTn>
                        </p:par>
                        <p:par>
                          <p:cTn id="105" fill="hold">
                            <p:stCondLst>
                              <p:cond delay="11000"/>
                            </p:stCondLst>
                            <p:childTnLst>
                              <p:par>
                                <p:cTn id="106" presetID="22" presetClass="entr" presetSubtype="8" fill="hold" grpId="0" nodeType="afterEffect">
                                  <p:stCondLst>
                                    <p:cond delay="0"/>
                                  </p:stCondLst>
                                  <p:childTnLst>
                                    <p:set>
                                      <p:cBhvr>
                                        <p:cTn id="107" dur="1" fill="hold">
                                          <p:stCondLst>
                                            <p:cond delay="0"/>
                                          </p:stCondLst>
                                        </p:cTn>
                                        <p:tgtEl>
                                          <p:spTgt spid="9"/>
                                        </p:tgtEl>
                                        <p:attrNameLst>
                                          <p:attrName>style.visibility</p:attrName>
                                        </p:attrNameLst>
                                      </p:cBhvr>
                                      <p:to>
                                        <p:strVal val="visible"/>
                                      </p:to>
                                    </p:set>
                                    <p:animEffect transition="in" filter="wipe(left)">
                                      <p:cBhvr>
                                        <p:cTn id="10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6" grpId="0" animBg="1"/>
      <p:bldP spid="19" grpId="0" animBg="1"/>
      <p:bldP spid="22" grpId="0" animBg="1"/>
      <p:bldP spid="25" grpId="0" animBg="1"/>
      <p:bldP spid="28" grpId="0" animBg="1"/>
      <p:bldP spid="31" grpId="0" animBg="1"/>
      <p:bldP spid="34" grpId="0" animBg="1"/>
      <p:bldP spid="36" grpId="0" animBg="1"/>
      <p:bldP spid="37" grpId="0" animBg="1"/>
      <p:bldP spid="38" grpId="0" animBg="1"/>
      <p:bldP spid="39" grpId="0" animBg="1"/>
      <p:bldP spid="40" grpId="0" animBg="1"/>
      <p:bldP spid="41" grpId="0" animBg="1"/>
      <p:bldP spid="4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19362628_xxl.jpg"/>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840" b="7840"/>
          <a:stretch>
            <a:fillRect/>
          </a:stretch>
        </p:blipFill>
        <p:spPr>
          <a:xfrm>
            <a:off x="0" y="0"/>
            <a:ext cx="24399875" cy="13716000"/>
          </a:xfrm>
        </p:spPr>
      </p:pic>
      <p:sp>
        <p:nvSpPr>
          <p:cNvPr id="128" name="Rectangle 127"/>
          <p:cNvSpPr>
            <a:spLocks noChangeAspect="1"/>
          </p:cNvSpPr>
          <p:nvPr/>
        </p:nvSpPr>
        <p:spPr>
          <a:xfrm>
            <a:off x="0" y="-1"/>
            <a:ext cx="24399930" cy="13716002"/>
          </a:xfrm>
          <a:prstGeom prst="rect">
            <a:avLst/>
          </a:prstGeom>
          <a:solidFill>
            <a:schemeClr val="accent5">
              <a:lumMod val="50000"/>
              <a:alpha val="82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defTabSz="1828434" fontAlgn="auto">
              <a:spcBef>
                <a:spcPts val="0"/>
              </a:spcBef>
              <a:spcAft>
                <a:spcPts val="0"/>
              </a:spcAft>
              <a:defRPr/>
            </a:pPr>
            <a:endParaRPr lang="en-US" dirty="0"/>
          </a:p>
        </p:txBody>
      </p:sp>
      <p:grpSp>
        <p:nvGrpSpPr>
          <p:cNvPr id="129" name="Group 128"/>
          <p:cNvGrpSpPr/>
          <p:nvPr/>
        </p:nvGrpSpPr>
        <p:grpSpPr>
          <a:xfrm>
            <a:off x="11010113" y="2917891"/>
            <a:ext cx="2412348" cy="2412976"/>
            <a:chOff x="10914389" y="3398630"/>
            <a:chExt cx="2545697" cy="2546360"/>
          </a:xfrm>
          <a:solidFill>
            <a:schemeClr val="bg1"/>
          </a:solidFill>
        </p:grpSpPr>
        <p:sp>
          <p:nvSpPr>
            <p:cNvPr id="130" name="Freeform 9"/>
            <p:cNvSpPr>
              <a:spLocks noEditPoints="1"/>
            </p:cNvSpPr>
            <p:nvPr/>
          </p:nvSpPr>
          <p:spPr bwMode="auto">
            <a:xfrm>
              <a:off x="10914389" y="3398630"/>
              <a:ext cx="2545697" cy="254636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182843" tIns="91422" rIns="182843" bIns="91422"/>
            <a:lstStyle/>
            <a:p>
              <a:pPr defTabSz="1828434" fontAlgn="auto">
                <a:spcBef>
                  <a:spcPts val="0"/>
                </a:spcBef>
                <a:spcAft>
                  <a:spcPts val="0"/>
                </a:spcAft>
                <a:defRPr/>
              </a:pPr>
              <a:endParaRPr lang="id-ID">
                <a:latin typeface="+mn-lt"/>
                <a:ea typeface="+mn-ea"/>
                <a:cs typeface="+mn-cs"/>
              </a:endParaRPr>
            </a:p>
          </p:txBody>
        </p:sp>
        <p:grpSp>
          <p:nvGrpSpPr>
            <p:cNvPr id="131" name="Group 130"/>
            <p:cNvGrpSpPr/>
            <p:nvPr/>
          </p:nvGrpSpPr>
          <p:grpSpPr>
            <a:xfrm>
              <a:off x="11795226" y="4278110"/>
              <a:ext cx="787195" cy="787400"/>
              <a:chOff x="6350" y="4763"/>
              <a:chExt cx="2898775" cy="2898776"/>
            </a:xfrm>
            <a:grpFill/>
          </p:grpSpPr>
          <p:sp>
            <p:nvSpPr>
              <p:cNvPr id="132" name="Freeform 131"/>
              <p:cNvSpPr>
                <a:spLocks/>
              </p:cNvSpPr>
              <p:nvPr/>
            </p:nvSpPr>
            <p:spPr bwMode="auto">
              <a:xfrm>
                <a:off x="6350" y="4763"/>
                <a:ext cx="727075" cy="723900"/>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2" y="192"/>
                      <a:pt x="193" y="182"/>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828434" fontAlgn="auto">
                  <a:spcBef>
                    <a:spcPts val="0"/>
                  </a:spcBef>
                  <a:spcAft>
                    <a:spcPts val="0"/>
                  </a:spcAft>
                  <a:defRPr/>
                </a:pPr>
                <a:endParaRPr lang="id-ID">
                  <a:latin typeface="+mn-lt"/>
                  <a:ea typeface="+mn-ea"/>
                  <a:cs typeface="+mn-cs"/>
                </a:endParaRPr>
              </a:p>
            </p:txBody>
          </p:sp>
          <p:sp>
            <p:nvSpPr>
              <p:cNvPr id="133" name="Freeform 132"/>
              <p:cNvSpPr>
                <a:spLocks/>
              </p:cNvSpPr>
              <p:nvPr/>
            </p:nvSpPr>
            <p:spPr bwMode="auto">
              <a:xfrm>
                <a:off x="6350" y="1093788"/>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2" y="192"/>
                      <a:pt x="193" y="181"/>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828434" fontAlgn="auto">
                  <a:spcBef>
                    <a:spcPts val="0"/>
                  </a:spcBef>
                  <a:spcAft>
                    <a:spcPts val="0"/>
                  </a:spcAft>
                  <a:defRPr/>
                </a:pPr>
                <a:endParaRPr lang="id-ID">
                  <a:latin typeface="+mn-lt"/>
                  <a:ea typeface="+mn-ea"/>
                  <a:cs typeface="+mn-cs"/>
                </a:endParaRPr>
              </a:p>
            </p:txBody>
          </p:sp>
          <p:sp>
            <p:nvSpPr>
              <p:cNvPr id="163" name="Freeform 162"/>
              <p:cNvSpPr>
                <a:spLocks/>
              </p:cNvSpPr>
              <p:nvPr/>
            </p:nvSpPr>
            <p:spPr bwMode="auto">
              <a:xfrm>
                <a:off x="6350" y="2178051"/>
                <a:ext cx="727075" cy="725488"/>
              </a:xfrm>
              <a:custGeom>
                <a:avLst/>
                <a:gdLst>
                  <a:gd name="T0" fmla="*/ 168 w 193"/>
                  <a:gd name="T1" fmla="*/ 0 h 193"/>
                  <a:gd name="T2" fmla="*/ 24 w 193"/>
                  <a:gd name="T3" fmla="*/ 0 h 193"/>
                  <a:gd name="T4" fmla="*/ 0 w 193"/>
                  <a:gd name="T5" fmla="*/ 25 h 193"/>
                  <a:gd name="T6" fmla="*/ 0 w 193"/>
                  <a:gd name="T7" fmla="*/ 169 h 193"/>
                  <a:gd name="T8" fmla="*/ 24 w 193"/>
                  <a:gd name="T9" fmla="*/ 193 h 193"/>
                  <a:gd name="T10" fmla="*/ 168 w 193"/>
                  <a:gd name="T11" fmla="*/ 193 h 193"/>
                  <a:gd name="T12" fmla="*/ 193 w 193"/>
                  <a:gd name="T13" fmla="*/ 169 h 193"/>
                  <a:gd name="T14" fmla="*/ 193 w 193"/>
                  <a:gd name="T15" fmla="*/ 25 h 193"/>
                  <a:gd name="T16" fmla="*/ 168 w 193"/>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2" y="193"/>
                      <a:pt x="193" y="182"/>
                      <a:pt x="193" y="169"/>
                    </a:cubicBezTo>
                    <a:cubicBezTo>
                      <a:pt x="193" y="25"/>
                      <a:pt x="193" y="25"/>
                      <a:pt x="193" y="25"/>
                    </a:cubicBezTo>
                    <a:cubicBezTo>
                      <a:pt x="193" y="11"/>
                      <a:pt x="182" y="0"/>
                      <a:pt x="16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828434" fontAlgn="auto">
                  <a:spcBef>
                    <a:spcPts val="0"/>
                  </a:spcBef>
                  <a:spcAft>
                    <a:spcPts val="0"/>
                  </a:spcAft>
                  <a:defRPr/>
                </a:pPr>
                <a:endParaRPr lang="id-ID">
                  <a:latin typeface="+mn-lt"/>
                  <a:ea typeface="+mn-ea"/>
                  <a:cs typeface="+mn-cs"/>
                </a:endParaRPr>
              </a:p>
            </p:txBody>
          </p:sp>
          <p:sp>
            <p:nvSpPr>
              <p:cNvPr id="164" name="Freeform 8"/>
              <p:cNvSpPr>
                <a:spLocks/>
              </p:cNvSpPr>
              <p:nvPr/>
            </p:nvSpPr>
            <p:spPr bwMode="auto">
              <a:xfrm>
                <a:off x="1095375" y="4763"/>
                <a:ext cx="1809750" cy="723900"/>
              </a:xfrm>
              <a:custGeom>
                <a:avLst/>
                <a:gdLst>
                  <a:gd name="T0" fmla="*/ 457 w 481"/>
                  <a:gd name="T1" fmla="*/ 0 h 192"/>
                  <a:gd name="T2" fmla="*/ 24 w 481"/>
                  <a:gd name="T3" fmla="*/ 0 h 192"/>
                  <a:gd name="T4" fmla="*/ 0 w 481"/>
                  <a:gd name="T5" fmla="*/ 24 h 192"/>
                  <a:gd name="T6" fmla="*/ 0 w 481"/>
                  <a:gd name="T7" fmla="*/ 168 h 192"/>
                  <a:gd name="T8" fmla="*/ 24 w 481"/>
                  <a:gd name="T9" fmla="*/ 192 h 192"/>
                  <a:gd name="T10" fmla="*/ 457 w 481"/>
                  <a:gd name="T11" fmla="*/ 192 h 192"/>
                  <a:gd name="T12" fmla="*/ 481 w 481"/>
                  <a:gd name="T13" fmla="*/ 168 h 192"/>
                  <a:gd name="T14" fmla="*/ 481 w 481"/>
                  <a:gd name="T15" fmla="*/ 24 h 192"/>
                  <a:gd name="T16" fmla="*/ 457 w 481"/>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2">
                    <a:moveTo>
                      <a:pt x="457" y="0"/>
                    </a:moveTo>
                    <a:cubicBezTo>
                      <a:pt x="24" y="0"/>
                      <a:pt x="24" y="0"/>
                      <a:pt x="24" y="0"/>
                    </a:cubicBezTo>
                    <a:cubicBezTo>
                      <a:pt x="11" y="0"/>
                      <a:pt x="0" y="11"/>
                      <a:pt x="0" y="24"/>
                    </a:cubicBezTo>
                    <a:cubicBezTo>
                      <a:pt x="0" y="168"/>
                      <a:pt x="0" y="168"/>
                      <a:pt x="0" y="168"/>
                    </a:cubicBezTo>
                    <a:cubicBezTo>
                      <a:pt x="0" y="182"/>
                      <a:pt x="11" y="192"/>
                      <a:pt x="24" y="192"/>
                    </a:cubicBezTo>
                    <a:cubicBezTo>
                      <a:pt x="457" y="192"/>
                      <a:pt x="457" y="192"/>
                      <a:pt x="457" y="192"/>
                    </a:cubicBezTo>
                    <a:cubicBezTo>
                      <a:pt x="470" y="192"/>
                      <a:pt x="481" y="182"/>
                      <a:pt x="481" y="168"/>
                    </a:cubicBezTo>
                    <a:cubicBezTo>
                      <a:pt x="481" y="24"/>
                      <a:pt x="481" y="24"/>
                      <a:pt x="481" y="24"/>
                    </a:cubicBezTo>
                    <a:cubicBezTo>
                      <a:pt x="481" y="11"/>
                      <a:pt x="470" y="0"/>
                      <a:pt x="45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828434" fontAlgn="auto">
                  <a:spcBef>
                    <a:spcPts val="0"/>
                  </a:spcBef>
                  <a:spcAft>
                    <a:spcPts val="0"/>
                  </a:spcAft>
                  <a:defRPr/>
                </a:pPr>
                <a:endParaRPr lang="id-ID">
                  <a:latin typeface="+mn-lt"/>
                  <a:ea typeface="+mn-ea"/>
                  <a:cs typeface="+mn-cs"/>
                </a:endParaRPr>
              </a:p>
            </p:txBody>
          </p:sp>
          <p:sp>
            <p:nvSpPr>
              <p:cNvPr id="165" name="Freeform 9"/>
              <p:cNvSpPr>
                <a:spLocks/>
              </p:cNvSpPr>
              <p:nvPr/>
            </p:nvSpPr>
            <p:spPr bwMode="auto">
              <a:xfrm>
                <a:off x="1095375" y="1093788"/>
                <a:ext cx="1809750" cy="722313"/>
              </a:xfrm>
              <a:custGeom>
                <a:avLst/>
                <a:gdLst>
                  <a:gd name="T0" fmla="*/ 457 w 481"/>
                  <a:gd name="T1" fmla="*/ 0 h 192"/>
                  <a:gd name="T2" fmla="*/ 24 w 481"/>
                  <a:gd name="T3" fmla="*/ 0 h 192"/>
                  <a:gd name="T4" fmla="*/ 0 w 481"/>
                  <a:gd name="T5" fmla="*/ 24 h 192"/>
                  <a:gd name="T6" fmla="*/ 0 w 481"/>
                  <a:gd name="T7" fmla="*/ 168 h 192"/>
                  <a:gd name="T8" fmla="*/ 24 w 481"/>
                  <a:gd name="T9" fmla="*/ 192 h 192"/>
                  <a:gd name="T10" fmla="*/ 457 w 481"/>
                  <a:gd name="T11" fmla="*/ 192 h 192"/>
                  <a:gd name="T12" fmla="*/ 481 w 481"/>
                  <a:gd name="T13" fmla="*/ 168 h 192"/>
                  <a:gd name="T14" fmla="*/ 481 w 481"/>
                  <a:gd name="T15" fmla="*/ 24 h 192"/>
                  <a:gd name="T16" fmla="*/ 457 w 481"/>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2">
                    <a:moveTo>
                      <a:pt x="457" y="0"/>
                    </a:moveTo>
                    <a:cubicBezTo>
                      <a:pt x="24" y="0"/>
                      <a:pt x="24" y="0"/>
                      <a:pt x="24" y="0"/>
                    </a:cubicBezTo>
                    <a:cubicBezTo>
                      <a:pt x="11" y="0"/>
                      <a:pt x="0" y="11"/>
                      <a:pt x="0" y="24"/>
                    </a:cubicBezTo>
                    <a:cubicBezTo>
                      <a:pt x="0" y="168"/>
                      <a:pt x="0" y="168"/>
                      <a:pt x="0" y="168"/>
                    </a:cubicBezTo>
                    <a:cubicBezTo>
                      <a:pt x="0" y="181"/>
                      <a:pt x="11" y="192"/>
                      <a:pt x="24" y="192"/>
                    </a:cubicBezTo>
                    <a:cubicBezTo>
                      <a:pt x="457" y="192"/>
                      <a:pt x="457" y="192"/>
                      <a:pt x="457" y="192"/>
                    </a:cubicBezTo>
                    <a:cubicBezTo>
                      <a:pt x="470" y="192"/>
                      <a:pt x="481" y="181"/>
                      <a:pt x="481" y="168"/>
                    </a:cubicBezTo>
                    <a:cubicBezTo>
                      <a:pt x="481" y="24"/>
                      <a:pt x="481" y="24"/>
                      <a:pt x="481" y="24"/>
                    </a:cubicBezTo>
                    <a:cubicBezTo>
                      <a:pt x="481" y="11"/>
                      <a:pt x="470" y="0"/>
                      <a:pt x="45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828434" fontAlgn="auto">
                  <a:spcBef>
                    <a:spcPts val="0"/>
                  </a:spcBef>
                  <a:spcAft>
                    <a:spcPts val="0"/>
                  </a:spcAft>
                  <a:defRPr/>
                </a:pPr>
                <a:endParaRPr lang="id-ID">
                  <a:latin typeface="+mn-lt"/>
                  <a:ea typeface="+mn-ea"/>
                  <a:cs typeface="+mn-cs"/>
                </a:endParaRPr>
              </a:p>
            </p:txBody>
          </p:sp>
          <p:sp>
            <p:nvSpPr>
              <p:cNvPr id="166" name="Freeform 10"/>
              <p:cNvSpPr>
                <a:spLocks/>
              </p:cNvSpPr>
              <p:nvPr/>
            </p:nvSpPr>
            <p:spPr bwMode="auto">
              <a:xfrm>
                <a:off x="1095375" y="2178051"/>
                <a:ext cx="1809750" cy="725488"/>
              </a:xfrm>
              <a:custGeom>
                <a:avLst/>
                <a:gdLst>
                  <a:gd name="T0" fmla="*/ 457 w 481"/>
                  <a:gd name="T1" fmla="*/ 0 h 193"/>
                  <a:gd name="T2" fmla="*/ 24 w 481"/>
                  <a:gd name="T3" fmla="*/ 0 h 193"/>
                  <a:gd name="T4" fmla="*/ 0 w 481"/>
                  <a:gd name="T5" fmla="*/ 25 h 193"/>
                  <a:gd name="T6" fmla="*/ 0 w 481"/>
                  <a:gd name="T7" fmla="*/ 169 h 193"/>
                  <a:gd name="T8" fmla="*/ 24 w 481"/>
                  <a:gd name="T9" fmla="*/ 193 h 193"/>
                  <a:gd name="T10" fmla="*/ 457 w 481"/>
                  <a:gd name="T11" fmla="*/ 193 h 193"/>
                  <a:gd name="T12" fmla="*/ 481 w 481"/>
                  <a:gd name="T13" fmla="*/ 169 h 193"/>
                  <a:gd name="T14" fmla="*/ 481 w 481"/>
                  <a:gd name="T15" fmla="*/ 25 h 193"/>
                  <a:gd name="T16" fmla="*/ 457 w 481"/>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3">
                    <a:moveTo>
                      <a:pt x="457" y="0"/>
                    </a:moveTo>
                    <a:cubicBezTo>
                      <a:pt x="24" y="0"/>
                      <a:pt x="24" y="0"/>
                      <a:pt x="24" y="0"/>
                    </a:cubicBezTo>
                    <a:cubicBezTo>
                      <a:pt x="11" y="0"/>
                      <a:pt x="0" y="11"/>
                      <a:pt x="0" y="25"/>
                    </a:cubicBezTo>
                    <a:cubicBezTo>
                      <a:pt x="0" y="169"/>
                      <a:pt x="0" y="169"/>
                      <a:pt x="0" y="169"/>
                    </a:cubicBezTo>
                    <a:cubicBezTo>
                      <a:pt x="0" y="182"/>
                      <a:pt x="11" y="193"/>
                      <a:pt x="24" y="193"/>
                    </a:cubicBezTo>
                    <a:cubicBezTo>
                      <a:pt x="457" y="193"/>
                      <a:pt x="457" y="193"/>
                      <a:pt x="457" y="193"/>
                    </a:cubicBezTo>
                    <a:cubicBezTo>
                      <a:pt x="470" y="193"/>
                      <a:pt x="481" y="182"/>
                      <a:pt x="481" y="169"/>
                    </a:cubicBezTo>
                    <a:cubicBezTo>
                      <a:pt x="481" y="25"/>
                      <a:pt x="481" y="25"/>
                      <a:pt x="481" y="25"/>
                    </a:cubicBezTo>
                    <a:cubicBezTo>
                      <a:pt x="481" y="11"/>
                      <a:pt x="470" y="0"/>
                      <a:pt x="45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1828434" fontAlgn="auto">
                  <a:spcBef>
                    <a:spcPts val="0"/>
                  </a:spcBef>
                  <a:spcAft>
                    <a:spcPts val="0"/>
                  </a:spcAft>
                  <a:defRPr/>
                </a:pPr>
                <a:endParaRPr lang="id-ID">
                  <a:latin typeface="+mn-lt"/>
                  <a:ea typeface="+mn-ea"/>
                  <a:cs typeface="+mn-cs"/>
                </a:endParaRPr>
              </a:p>
            </p:txBody>
          </p:sp>
        </p:grpSp>
      </p:grpSp>
      <p:grpSp>
        <p:nvGrpSpPr>
          <p:cNvPr id="62" name="Group 61"/>
          <p:cNvGrpSpPr/>
          <p:nvPr/>
        </p:nvGrpSpPr>
        <p:grpSpPr>
          <a:xfrm>
            <a:off x="6008975" y="483017"/>
            <a:ext cx="12359700" cy="2079087"/>
            <a:chOff x="5988388" y="483017"/>
            <a:chExt cx="12359700" cy="2079087"/>
          </a:xfrm>
        </p:grpSpPr>
        <p:sp>
          <p:nvSpPr>
            <p:cNvPr id="64" name="TextBox 63"/>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bg1"/>
                  </a:solidFill>
                  <a:latin typeface="Lato Regular"/>
                  <a:cs typeface="Lato Regular"/>
                </a:rPr>
                <a:t>Five Goals List</a:t>
              </a:r>
            </a:p>
          </p:txBody>
        </p:sp>
        <p:sp>
          <p:nvSpPr>
            <p:cNvPr id="78" name="Rectangle 77"/>
            <p:cNvSpPr/>
            <p:nvPr/>
          </p:nvSpPr>
          <p:spPr>
            <a:xfrm>
              <a:off x="11412311" y="2470667"/>
              <a:ext cx="1553038" cy="91437"/>
            </a:xfrm>
            <a:prstGeom prst="rect">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79"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solidFill>
                    <a:schemeClr val="bg1">
                      <a:lumMod val="95000"/>
                    </a:schemeClr>
                  </a:solidFill>
                  <a:latin typeface="Lato Light"/>
                  <a:cs typeface="Lato Light"/>
                </a:rPr>
                <a:t>Your </a:t>
              </a:r>
              <a:r>
                <a:rPr lang="en-US" sz="3100" dirty="0" smtClean="0">
                  <a:solidFill>
                    <a:schemeClr val="bg1">
                      <a:lumMod val="95000"/>
                    </a:schemeClr>
                  </a:solidFill>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grpSp>
        <p:nvGrpSpPr>
          <p:cNvPr id="5" name="Group 4"/>
          <p:cNvGrpSpPr/>
          <p:nvPr/>
        </p:nvGrpSpPr>
        <p:grpSpPr>
          <a:xfrm>
            <a:off x="6746875" y="9917819"/>
            <a:ext cx="11028366" cy="987965"/>
            <a:chOff x="6746875" y="9917819"/>
            <a:chExt cx="11028366" cy="987965"/>
          </a:xfrm>
        </p:grpSpPr>
        <p:sp>
          <p:nvSpPr>
            <p:cNvPr id="112" name="TextBox 111"/>
            <p:cNvSpPr txBox="1"/>
            <p:nvPr/>
          </p:nvSpPr>
          <p:spPr>
            <a:xfrm>
              <a:off x="7719190" y="9917819"/>
              <a:ext cx="10056051" cy="960227"/>
            </a:xfrm>
            <a:prstGeom prst="rect">
              <a:avLst/>
            </a:prstGeom>
            <a:noFill/>
          </p:spPr>
          <p:txBody>
            <a:bodyPr wrap="square" lIns="219419" tIns="109710" rIns="219419" bIns="109710" rtlCol="0">
              <a:spAutoFit/>
            </a:bodyPr>
            <a:lstStyle/>
            <a:p>
              <a:pPr algn="just"/>
              <a:r>
                <a:rPr lang="en-US" sz="2400" dirty="0">
                  <a:solidFill>
                    <a:schemeClr val="bg1">
                      <a:lumMod val="95000"/>
                    </a:schemeClr>
                  </a:solidFill>
                  <a:latin typeface="Lato Light"/>
                  <a:ea typeface="Open Sans Light" panose="020B0306030504020204" pitchFamily="34" charset="0"/>
                  <a:cs typeface="Lato Light"/>
                </a:rPr>
                <a:t>Lorem Ipsum has two main statistical methodologies are used in data analysis which summarizes data from a sample using indexes.</a:t>
              </a:r>
            </a:p>
          </p:txBody>
        </p:sp>
        <p:sp>
          <p:nvSpPr>
            <p:cNvPr id="116" name="Round Same Side Corner Rectangle 115"/>
            <p:cNvSpPr/>
            <p:nvPr/>
          </p:nvSpPr>
          <p:spPr>
            <a:xfrm rot="10800000" flipH="1">
              <a:off x="7736447" y="9992193"/>
              <a:ext cx="109697" cy="913591"/>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83" name="Freeform 857"/>
            <p:cNvSpPr>
              <a:spLocks noEditPoints="1"/>
            </p:cNvSpPr>
            <p:nvPr/>
          </p:nvSpPr>
          <p:spPr bwMode="auto">
            <a:xfrm>
              <a:off x="6746875" y="10148153"/>
              <a:ext cx="646914" cy="646914"/>
            </a:xfrm>
            <a:custGeom>
              <a:avLst/>
              <a:gdLst>
                <a:gd name="T0" fmla="*/ 215 w 430"/>
                <a:gd name="T1" fmla="*/ 0 h 430"/>
                <a:gd name="T2" fmla="*/ 0 w 430"/>
                <a:gd name="T3" fmla="*/ 215 h 430"/>
                <a:gd name="T4" fmla="*/ 215 w 430"/>
                <a:gd name="T5" fmla="*/ 430 h 430"/>
                <a:gd name="T6" fmla="*/ 430 w 430"/>
                <a:gd name="T7" fmla="*/ 215 h 430"/>
                <a:gd name="T8" fmla="*/ 215 w 430"/>
                <a:gd name="T9" fmla="*/ 0 h 430"/>
                <a:gd name="T10" fmla="*/ 259 w 430"/>
                <a:gd name="T11" fmla="*/ 215 h 430"/>
                <a:gd name="T12" fmla="*/ 338 w 430"/>
                <a:gd name="T13" fmla="*/ 293 h 430"/>
                <a:gd name="T14" fmla="*/ 293 w 430"/>
                <a:gd name="T15" fmla="*/ 338 h 430"/>
                <a:gd name="T16" fmla="*/ 215 w 430"/>
                <a:gd name="T17" fmla="*/ 259 h 430"/>
                <a:gd name="T18" fmla="*/ 137 w 430"/>
                <a:gd name="T19" fmla="*/ 338 h 430"/>
                <a:gd name="T20" fmla="*/ 92 w 430"/>
                <a:gd name="T21" fmla="*/ 293 h 430"/>
                <a:gd name="T22" fmla="*/ 171 w 430"/>
                <a:gd name="T23" fmla="*/ 215 h 430"/>
                <a:gd name="T24" fmla="*/ 92 w 430"/>
                <a:gd name="T25" fmla="*/ 137 h 430"/>
                <a:gd name="T26" fmla="*/ 137 w 430"/>
                <a:gd name="T27" fmla="*/ 92 h 430"/>
                <a:gd name="T28" fmla="*/ 215 w 430"/>
                <a:gd name="T29" fmla="*/ 171 h 430"/>
                <a:gd name="T30" fmla="*/ 293 w 430"/>
                <a:gd name="T31" fmla="*/ 92 h 430"/>
                <a:gd name="T32" fmla="*/ 338 w 430"/>
                <a:gd name="T33" fmla="*/ 137 h 430"/>
                <a:gd name="T34" fmla="*/ 259 w 430"/>
                <a:gd name="T35" fmla="*/ 215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0" h="430">
                  <a:moveTo>
                    <a:pt x="215" y="0"/>
                  </a:moveTo>
                  <a:cubicBezTo>
                    <a:pt x="96" y="0"/>
                    <a:pt x="0" y="96"/>
                    <a:pt x="0" y="215"/>
                  </a:cubicBezTo>
                  <a:cubicBezTo>
                    <a:pt x="0" y="334"/>
                    <a:pt x="96" y="430"/>
                    <a:pt x="215" y="430"/>
                  </a:cubicBezTo>
                  <a:cubicBezTo>
                    <a:pt x="334" y="430"/>
                    <a:pt x="430" y="334"/>
                    <a:pt x="430" y="215"/>
                  </a:cubicBezTo>
                  <a:cubicBezTo>
                    <a:pt x="430" y="96"/>
                    <a:pt x="334" y="0"/>
                    <a:pt x="215" y="0"/>
                  </a:cubicBezTo>
                  <a:close/>
                  <a:moveTo>
                    <a:pt x="259" y="215"/>
                  </a:moveTo>
                  <a:cubicBezTo>
                    <a:pt x="338" y="293"/>
                    <a:pt x="338" y="293"/>
                    <a:pt x="338" y="293"/>
                  </a:cubicBezTo>
                  <a:cubicBezTo>
                    <a:pt x="293" y="338"/>
                    <a:pt x="293" y="338"/>
                    <a:pt x="293" y="338"/>
                  </a:cubicBezTo>
                  <a:cubicBezTo>
                    <a:pt x="215" y="259"/>
                    <a:pt x="215" y="259"/>
                    <a:pt x="215" y="259"/>
                  </a:cubicBezTo>
                  <a:cubicBezTo>
                    <a:pt x="137" y="338"/>
                    <a:pt x="137" y="338"/>
                    <a:pt x="137" y="338"/>
                  </a:cubicBezTo>
                  <a:cubicBezTo>
                    <a:pt x="92" y="293"/>
                    <a:pt x="92" y="293"/>
                    <a:pt x="92" y="293"/>
                  </a:cubicBezTo>
                  <a:cubicBezTo>
                    <a:pt x="171" y="215"/>
                    <a:pt x="171" y="215"/>
                    <a:pt x="171" y="215"/>
                  </a:cubicBezTo>
                  <a:cubicBezTo>
                    <a:pt x="92" y="137"/>
                    <a:pt x="92" y="137"/>
                    <a:pt x="92" y="137"/>
                  </a:cubicBezTo>
                  <a:cubicBezTo>
                    <a:pt x="137" y="92"/>
                    <a:pt x="137" y="92"/>
                    <a:pt x="137" y="92"/>
                  </a:cubicBezTo>
                  <a:cubicBezTo>
                    <a:pt x="215" y="171"/>
                    <a:pt x="215" y="171"/>
                    <a:pt x="215" y="171"/>
                  </a:cubicBezTo>
                  <a:cubicBezTo>
                    <a:pt x="293" y="92"/>
                    <a:pt x="293" y="92"/>
                    <a:pt x="293" y="92"/>
                  </a:cubicBezTo>
                  <a:cubicBezTo>
                    <a:pt x="338" y="137"/>
                    <a:pt x="338" y="137"/>
                    <a:pt x="338" y="137"/>
                  </a:cubicBezTo>
                  <a:cubicBezTo>
                    <a:pt x="259" y="215"/>
                    <a:pt x="259" y="215"/>
                    <a:pt x="259" y="21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 name="Group 1"/>
          <p:cNvGrpSpPr/>
          <p:nvPr/>
        </p:nvGrpSpPr>
        <p:grpSpPr>
          <a:xfrm>
            <a:off x="6763349" y="5499169"/>
            <a:ext cx="11011892" cy="1022366"/>
            <a:chOff x="6763349" y="5499169"/>
            <a:chExt cx="11011892" cy="1022366"/>
          </a:xfrm>
        </p:grpSpPr>
        <p:sp>
          <p:nvSpPr>
            <p:cNvPr id="101" name="TextBox 100"/>
            <p:cNvSpPr txBox="1"/>
            <p:nvPr/>
          </p:nvSpPr>
          <p:spPr>
            <a:xfrm>
              <a:off x="7719190" y="5499169"/>
              <a:ext cx="10056051" cy="960227"/>
            </a:xfrm>
            <a:prstGeom prst="rect">
              <a:avLst/>
            </a:prstGeom>
            <a:noFill/>
          </p:spPr>
          <p:txBody>
            <a:bodyPr wrap="square" lIns="219419" tIns="109710" rIns="219419" bIns="109710" rtlCol="0">
              <a:spAutoFit/>
            </a:bodyPr>
            <a:lstStyle/>
            <a:p>
              <a:pPr algn="just"/>
              <a:r>
                <a:rPr lang="en-US" sz="2400" dirty="0">
                  <a:solidFill>
                    <a:schemeClr val="bg1">
                      <a:lumMod val="95000"/>
                    </a:schemeClr>
                  </a:solidFill>
                  <a:latin typeface="Lato Light"/>
                  <a:ea typeface="Open Sans Light" panose="020B0306030504020204" pitchFamily="34" charset="0"/>
                  <a:cs typeface="Lato Light"/>
                </a:rPr>
                <a:t>Lorem Ipsum has two main statistical methodologies are used in data analysis which summarizes data from a sample using indexes.</a:t>
              </a:r>
            </a:p>
          </p:txBody>
        </p:sp>
        <p:sp>
          <p:nvSpPr>
            <p:cNvPr id="113" name="Round Same Side Corner Rectangle 112"/>
            <p:cNvSpPr/>
            <p:nvPr/>
          </p:nvSpPr>
          <p:spPr>
            <a:xfrm rot="10800000" flipH="1">
              <a:off x="7736447" y="5598472"/>
              <a:ext cx="109697" cy="913591"/>
            </a:xfrm>
            <a:prstGeom prst="round2SameRect">
              <a:avLst>
                <a:gd name="adj1" fmla="val 50000"/>
                <a:gd name="adj2"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dirty="0"/>
            </a:p>
          </p:txBody>
        </p:sp>
        <p:sp>
          <p:nvSpPr>
            <p:cNvPr id="120" name="Round Same Side Corner Rectangle 119"/>
            <p:cNvSpPr/>
            <p:nvPr/>
          </p:nvSpPr>
          <p:spPr>
            <a:xfrm rot="10800000" flipH="1">
              <a:off x="7736447" y="5607944"/>
              <a:ext cx="109697" cy="913591"/>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88" name="Freeform 222"/>
            <p:cNvSpPr>
              <a:spLocks noEditPoints="1"/>
            </p:cNvSpPr>
            <p:nvPr/>
          </p:nvSpPr>
          <p:spPr bwMode="auto">
            <a:xfrm>
              <a:off x="6763349" y="5765073"/>
              <a:ext cx="646914" cy="649763"/>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 name="Group 2"/>
          <p:cNvGrpSpPr/>
          <p:nvPr/>
        </p:nvGrpSpPr>
        <p:grpSpPr>
          <a:xfrm>
            <a:off x="6746875" y="6964492"/>
            <a:ext cx="11028367" cy="1004584"/>
            <a:chOff x="6746875" y="6964492"/>
            <a:chExt cx="11028367" cy="1004584"/>
          </a:xfrm>
        </p:grpSpPr>
        <p:sp>
          <p:nvSpPr>
            <p:cNvPr id="103" name="TextBox 102"/>
            <p:cNvSpPr txBox="1"/>
            <p:nvPr/>
          </p:nvSpPr>
          <p:spPr>
            <a:xfrm>
              <a:off x="7719190" y="6964492"/>
              <a:ext cx="10056052" cy="960227"/>
            </a:xfrm>
            <a:prstGeom prst="rect">
              <a:avLst/>
            </a:prstGeom>
            <a:noFill/>
          </p:spPr>
          <p:txBody>
            <a:bodyPr wrap="square" lIns="219419" tIns="109710" rIns="219419" bIns="109710" rtlCol="0">
              <a:spAutoFit/>
            </a:bodyPr>
            <a:lstStyle/>
            <a:p>
              <a:pPr algn="just"/>
              <a:r>
                <a:rPr lang="en-US" sz="2400" dirty="0" smtClean="0">
                  <a:solidFill>
                    <a:schemeClr val="bg1">
                      <a:lumMod val="95000"/>
                    </a:schemeClr>
                  </a:solidFill>
                  <a:latin typeface="Lato Light"/>
                  <a:ea typeface="Open Sans Light" panose="020B0306030504020204" pitchFamily="34" charset="0"/>
                  <a:cs typeface="Lato Light"/>
                </a:rPr>
                <a:t>Lorem Ipsum has two </a:t>
              </a:r>
              <a:r>
                <a:rPr lang="en-US" sz="2400" dirty="0">
                  <a:solidFill>
                    <a:schemeClr val="bg1">
                      <a:lumMod val="95000"/>
                    </a:schemeClr>
                  </a:solidFill>
                  <a:latin typeface="Lato Light"/>
                  <a:ea typeface="Open Sans Light" panose="020B0306030504020204" pitchFamily="34" charset="0"/>
                  <a:cs typeface="Lato Light"/>
                </a:rPr>
                <a:t>main statistical methodologies are used in data </a:t>
              </a:r>
              <a:r>
                <a:rPr lang="en-US" sz="2400" dirty="0" smtClean="0">
                  <a:solidFill>
                    <a:schemeClr val="bg1">
                      <a:lumMod val="95000"/>
                    </a:schemeClr>
                  </a:solidFill>
                  <a:latin typeface="Lato Light"/>
                  <a:ea typeface="Open Sans Light" panose="020B0306030504020204" pitchFamily="34" charset="0"/>
                  <a:cs typeface="Lato Light"/>
                </a:rPr>
                <a:t>analysis which </a:t>
              </a:r>
              <a:r>
                <a:rPr lang="en-US" sz="2400" dirty="0">
                  <a:solidFill>
                    <a:schemeClr val="bg1">
                      <a:lumMod val="95000"/>
                    </a:schemeClr>
                  </a:solidFill>
                  <a:latin typeface="Lato Light"/>
                  <a:ea typeface="Open Sans Light" panose="020B0306030504020204" pitchFamily="34" charset="0"/>
                  <a:cs typeface="Lato Light"/>
                </a:rPr>
                <a:t>summarizes data from a sample using </a:t>
              </a:r>
              <a:r>
                <a:rPr lang="en-US" sz="2400" dirty="0" smtClean="0">
                  <a:solidFill>
                    <a:schemeClr val="bg1">
                      <a:lumMod val="95000"/>
                    </a:schemeClr>
                  </a:solidFill>
                  <a:latin typeface="Lato Light"/>
                  <a:ea typeface="Open Sans Light" panose="020B0306030504020204" pitchFamily="34" charset="0"/>
                  <a:cs typeface="Lato Light"/>
                </a:rPr>
                <a:t>indexes.</a:t>
              </a:r>
              <a:endParaRPr lang="en-US" sz="2400" dirty="0">
                <a:solidFill>
                  <a:schemeClr val="bg1">
                    <a:lumMod val="95000"/>
                  </a:schemeClr>
                </a:solidFill>
                <a:latin typeface="Lato Light"/>
                <a:ea typeface="Open Sans Light" panose="020B0306030504020204" pitchFamily="34" charset="0"/>
                <a:cs typeface="Lato Light"/>
              </a:endParaRPr>
            </a:p>
          </p:txBody>
        </p:sp>
        <p:sp>
          <p:nvSpPr>
            <p:cNvPr id="114" name="Round Same Side Corner Rectangle 113"/>
            <p:cNvSpPr/>
            <p:nvPr/>
          </p:nvSpPr>
          <p:spPr>
            <a:xfrm rot="10800000" flipH="1">
              <a:off x="7736447" y="7055485"/>
              <a:ext cx="109697" cy="913591"/>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89" name="Freeform 222"/>
            <p:cNvSpPr>
              <a:spLocks noEditPoints="1"/>
            </p:cNvSpPr>
            <p:nvPr/>
          </p:nvSpPr>
          <p:spPr bwMode="auto">
            <a:xfrm>
              <a:off x="6746875" y="7189165"/>
              <a:ext cx="646914" cy="649763"/>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 name="Group 3"/>
          <p:cNvGrpSpPr/>
          <p:nvPr/>
        </p:nvGrpSpPr>
        <p:grpSpPr>
          <a:xfrm>
            <a:off x="6763349" y="8475174"/>
            <a:ext cx="11011893" cy="996276"/>
            <a:chOff x="6763349" y="8475174"/>
            <a:chExt cx="11011893" cy="996276"/>
          </a:xfrm>
        </p:grpSpPr>
        <p:sp>
          <p:nvSpPr>
            <p:cNvPr id="111" name="TextBox 110"/>
            <p:cNvSpPr txBox="1"/>
            <p:nvPr/>
          </p:nvSpPr>
          <p:spPr>
            <a:xfrm>
              <a:off x="7719190" y="8475174"/>
              <a:ext cx="10056052" cy="960227"/>
            </a:xfrm>
            <a:prstGeom prst="rect">
              <a:avLst/>
            </a:prstGeom>
            <a:noFill/>
          </p:spPr>
          <p:txBody>
            <a:bodyPr wrap="square" lIns="219419" tIns="109710" rIns="219419" bIns="109710" rtlCol="0">
              <a:spAutoFit/>
            </a:bodyPr>
            <a:lstStyle/>
            <a:p>
              <a:pPr algn="just"/>
              <a:r>
                <a:rPr lang="en-US" sz="2400" dirty="0">
                  <a:solidFill>
                    <a:schemeClr val="bg1">
                      <a:lumMod val="95000"/>
                    </a:schemeClr>
                  </a:solidFill>
                  <a:latin typeface="Lato Light"/>
                  <a:ea typeface="Open Sans Light" panose="020B0306030504020204" pitchFamily="34" charset="0"/>
                  <a:cs typeface="Lato Light"/>
                </a:rPr>
                <a:t>Lorem Ipsum has two main statistical methodologies are used in data analysis which summarizes data from a sample using indexes.</a:t>
              </a:r>
            </a:p>
          </p:txBody>
        </p:sp>
        <p:sp>
          <p:nvSpPr>
            <p:cNvPr id="115" name="Round Same Side Corner Rectangle 114"/>
            <p:cNvSpPr/>
            <p:nvPr/>
          </p:nvSpPr>
          <p:spPr>
            <a:xfrm rot="10800000" flipH="1">
              <a:off x="7736447" y="8557859"/>
              <a:ext cx="109697" cy="913591"/>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90" name="Freeform 222"/>
            <p:cNvSpPr>
              <a:spLocks noEditPoints="1"/>
            </p:cNvSpPr>
            <p:nvPr/>
          </p:nvSpPr>
          <p:spPr bwMode="auto">
            <a:xfrm>
              <a:off x="6763349" y="8718798"/>
              <a:ext cx="646914" cy="649763"/>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6" name="Group 5"/>
          <p:cNvGrpSpPr/>
          <p:nvPr/>
        </p:nvGrpSpPr>
        <p:grpSpPr>
          <a:xfrm>
            <a:off x="6746875" y="11269025"/>
            <a:ext cx="11050336" cy="987965"/>
            <a:chOff x="6746875" y="11269025"/>
            <a:chExt cx="11050336" cy="987965"/>
          </a:xfrm>
        </p:grpSpPr>
        <p:sp>
          <p:nvSpPr>
            <p:cNvPr id="126" name="TextBox 125"/>
            <p:cNvSpPr txBox="1"/>
            <p:nvPr/>
          </p:nvSpPr>
          <p:spPr>
            <a:xfrm>
              <a:off x="7741160" y="11269025"/>
              <a:ext cx="10056051" cy="960227"/>
            </a:xfrm>
            <a:prstGeom prst="rect">
              <a:avLst/>
            </a:prstGeom>
            <a:noFill/>
          </p:spPr>
          <p:txBody>
            <a:bodyPr wrap="square" lIns="219419" tIns="109710" rIns="219419" bIns="109710" rtlCol="0">
              <a:spAutoFit/>
            </a:bodyPr>
            <a:lstStyle/>
            <a:p>
              <a:pPr algn="just"/>
              <a:r>
                <a:rPr lang="en-US" sz="2400" dirty="0">
                  <a:solidFill>
                    <a:schemeClr val="bg1">
                      <a:lumMod val="95000"/>
                    </a:schemeClr>
                  </a:solidFill>
                  <a:latin typeface="Lato Light"/>
                  <a:ea typeface="Open Sans Light" panose="020B0306030504020204" pitchFamily="34" charset="0"/>
                  <a:cs typeface="Lato Light"/>
                </a:rPr>
                <a:t>Lorem Ipsum has two main statistical methodologies are used in data analysis which summarizes data from a sample using indexes.</a:t>
              </a:r>
            </a:p>
          </p:txBody>
        </p:sp>
        <p:sp>
          <p:nvSpPr>
            <p:cNvPr id="127" name="Round Same Side Corner Rectangle 126"/>
            <p:cNvSpPr/>
            <p:nvPr/>
          </p:nvSpPr>
          <p:spPr>
            <a:xfrm rot="10800000" flipH="1">
              <a:off x="7758417" y="11343399"/>
              <a:ext cx="109697" cy="913591"/>
            </a:xfrm>
            <a:prstGeom prst="round2SameRect">
              <a:avLst>
                <a:gd name="adj1" fmla="val 50000"/>
                <a:gd name="adj2" fmla="val 50000"/>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94" name="Freeform 222"/>
            <p:cNvSpPr>
              <a:spLocks noEditPoints="1"/>
            </p:cNvSpPr>
            <p:nvPr/>
          </p:nvSpPr>
          <p:spPr bwMode="auto">
            <a:xfrm>
              <a:off x="6746875" y="11454799"/>
              <a:ext cx="646914" cy="649763"/>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608339162"/>
      </p:ext>
    </p:extLst>
  </p:cSld>
  <p:clrMapOvr>
    <a:masterClrMapping/>
  </p:clrMapOvr>
  <p:transition xmlns:p14="http://schemas.microsoft.com/office/powerpoint/2010/main" spd="slow" advClick="0">
    <p:pull/>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1000"/>
                                        <p:tgtEl>
                                          <p:spTgt spid="62"/>
                                        </p:tgtEl>
                                      </p:cBhvr>
                                    </p:animEffect>
                                    <p:anim calcmode="lin" valueType="num">
                                      <p:cBhvr>
                                        <p:cTn id="8" dur="1000" fill="hold"/>
                                        <p:tgtEl>
                                          <p:spTgt spid="62"/>
                                        </p:tgtEl>
                                        <p:attrNameLst>
                                          <p:attrName>ppt_x</p:attrName>
                                        </p:attrNameLst>
                                      </p:cBhvr>
                                      <p:tavLst>
                                        <p:tav tm="0">
                                          <p:val>
                                            <p:strVal val="#ppt_x"/>
                                          </p:val>
                                        </p:tav>
                                        <p:tav tm="100000">
                                          <p:val>
                                            <p:strVal val="#ppt_x"/>
                                          </p:val>
                                        </p:tav>
                                      </p:tavLst>
                                    </p:anim>
                                    <p:anim calcmode="lin" valueType="num">
                                      <p:cBhvr>
                                        <p:cTn id="9" dur="1000" fill="hold"/>
                                        <p:tgtEl>
                                          <p:spTgt spid="6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29"/>
                                        </p:tgtEl>
                                        <p:attrNameLst>
                                          <p:attrName>style.visibility</p:attrName>
                                        </p:attrNameLst>
                                      </p:cBhvr>
                                      <p:to>
                                        <p:strVal val="visible"/>
                                      </p:to>
                                    </p:set>
                                    <p:animEffect transition="in" filter="fade">
                                      <p:cBhvr>
                                        <p:cTn id="13" dur="500"/>
                                        <p:tgtEl>
                                          <p:spTgt spid="129"/>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par>
                          <p:cTn id="26" fill="hold">
                            <p:stCondLst>
                              <p:cond delay="3000"/>
                            </p:stCondLst>
                            <p:childTnLst>
                              <p:par>
                                <p:cTn id="27" presetID="10" presetClass="entr" presetSubtype="0" fill="hold"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par>
                          <p:cTn id="30" fill="hold">
                            <p:stCondLst>
                              <p:cond delay="3500"/>
                            </p:stCondLst>
                            <p:childTnLst>
                              <p:par>
                                <p:cTn id="31" presetID="10" presetClass="entr" presetSubtype="0"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5999450" y="7879908"/>
            <a:ext cx="12359700" cy="2079087"/>
            <a:chOff x="5988388" y="483017"/>
            <a:chExt cx="12359700" cy="2079087"/>
          </a:xfrm>
        </p:grpSpPr>
        <p:sp>
          <p:nvSpPr>
            <p:cNvPr id="44" name="TextBox 43"/>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Showcase</a:t>
              </a:r>
            </a:p>
          </p:txBody>
        </p:sp>
        <p:sp>
          <p:nvSpPr>
            <p:cNvPr id="45" name="Rectangle 44"/>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46"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47" name="TextBox 46"/>
          <p:cNvSpPr txBox="1"/>
          <p:nvPr/>
        </p:nvSpPr>
        <p:spPr>
          <a:xfrm>
            <a:off x="1711325" y="10201216"/>
            <a:ext cx="20962937" cy="1514261"/>
          </a:xfrm>
          <a:prstGeom prst="rect">
            <a:avLst/>
          </a:prstGeom>
          <a:noFill/>
        </p:spPr>
        <p:txBody>
          <a:bodyPr wrap="square" rtlCol="0">
            <a:spAutoFit/>
          </a:bodyPr>
          <a:lstStyle/>
          <a:p>
            <a:pPr>
              <a:lnSpc>
                <a:spcPct val="130000"/>
              </a:lnSpc>
            </a:pPr>
            <a:r>
              <a:rPr lang="pt-BR" sz="2400" b="1" dirty="0">
                <a:latin typeface="Lato Light"/>
                <a:cs typeface="Lato Light"/>
              </a:rPr>
              <a:t>Lorem ipsum dolor </a:t>
            </a:r>
            <a:r>
              <a:rPr lang="pt-BR" sz="2400" dirty="0">
                <a:latin typeface="Lato Light"/>
                <a:cs typeface="Lato Light"/>
              </a:rPr>
              <a:t>sit amet, eos numquam accommodare et. In cibo graeco dicunt sea. Augue zril sapientem ne mei, ad suas voluptatibus eum. Tempor mediocrem imperdiet no usu, tractatos salutatus ut est. Eu vel detraxit laboramus. Cu nam unum liber audiam, sed an graeci prompta invenire, in gubergren percipitur scribentur </a:t>
            </a:r>
            <a:r>
              <a:rPr lang="pt-BR" sz="2400" dirty="0" smtClean="0">
                <a:latin typeface="Lato Light"/>
                <a:cs typeface="Lato Light"/>
              </a:rPr>
              <a:t>nam. Sale </a:t>
            </a:r>
            <a:r>
              <a:rPr lang="pt-BR" sz="2400" dirty="0">
                <a:latin typeface="Lato Light"/>
                <a:cs typeface="Lato Light"/>
              </a:rPr>
              <a:t>omnis indoctum has ei, ne sed ludus tamquam urbanitas. Vis id illud iusto, id omnium percipitur </a:t>
            </a:r>
            <a:r>
              <a:rPr lang="pt-BR" sz="2400" dirty="0" smtClean="0">
                <a:latin typeface="Lato Light"/>
                <a:cs typeface="Lato Light"/>
              </a:rPr>
              <a:t>duo.</a:t>
            </a:r>
            <a:endParaRPr lang="en-US" sz="2400" dirty="0">
              <a:latin typeface="Lato Light"/>
              <a:cs typeface="Lato Light"/>
            </a:endParaRPr>
          </a:p>
        </p:txBody>
      </p:sp>
      <p:sp>
        <p:nvSpPr>
          <p:cNvPr id="2" name="Picture Placeholder 1"/>
          <p:cNvSpPr>
            <a:spLocks noGrp="1"/>
          </p:cNvSpPr>
          <p:nvPr>
            <p:ph type="pic" sz="quarter" idx="15"/>
          </p:nvPr>
        </p:nvSpPr>
        <p:spPr/>
      </p:sp>
      <p:sp>
        <p:nvSpPr>
          <p:cNvPr id="3" name="Picture Placeholder 2"/>
          <p:cNvSpPr>
            <a:spLocks noGrp="1"/>
          </p:cNvSpPr>
          <p:nvPr>
            <p:ph type="pic" sz="quarter" idx="17"/>
          </p:nvPr>
        </p:nvSpPr>
        <p:spPr/>
      </p:sp>
      <p:sp>
        <p:nvSpPr>
          <p:cNvPr id="4" name="Picture Placeholder 3"/>
          <p:cNvSpPr>
            <a:spLocks noGrp="1"/>
          </p:cNvSpPr>
          <p:nvPr>
            <p:ph type="pic" sz="quarter" idx="19"/>
          </p:nvPr>
        </p:nvSpPr>
        <p:spPr/>
      </p:sp>
      <p:sp>
        <p:nvSpPr>
          <p:cNvPr id="5" name="Picture Placeholder 4"/>
          <p:cNvSpPr>
            <a:spLocks noGrp="1"/>
          </p:cNvSpPr>
          <p:nvPr>
            <p:ph type="pic" sz="quarter" idx="21"/>
          </p:nvPr>
        </p:nvSpPr>
        <p:spPr/>
      </p:sp>
      <p:sp>
        <p:nvSpPr>
          <p:cNvPr id="6" name="Picture Placeholder 5"/>
          <p:cNvSpPr>
            <a:spLocks noGrp="1"/>
          </p:cNvSpPr>
          <p:nvPr>
            <p:ph type="pic" sz="quarter" idx="23"/>
          </p:nvPr>
        </p:nvSpPr>
        <p:spPr/>
      </p:sp>
      <p:sp>
        <p:nvSpPr>
          <p:cNvPr id="7" name="Picture Placeholder 6"/>
          <p:cNvSpPr>
            <a:spLocks noGrp="1"/>
          </p:cNvSpPr>
          <p:nvPr>
            <p:ph type="pic" sz="quarter" idx="24"/>
          </p:nvPr>
        </p:nvSpPr>
        <p:spPr/>
      </p:sp>
      <p:sp>
        <p:nvSpPr>
          <p:cNvPr id="8" name="Picture Placeholder 7"/>
          <p:cNvSpPr>
            <a:spLocks noGrp="1"/>
          </p:cNvSpPr>
          <p:nvPr>
            <p:ph type="pic" sz="quarter" idx="22"/>
          </p:nvPr>
        </p:nvSpPr>
        <p:spPr/>
      </p:sp>
      <p:sp>
        <p:nvSpPr>
          <p:cNvPr id="9" name="Picture Placeholder 8"/>
          <p:cNvSpPr>
            <a:spLocks noGrp="1"/>
          </p:cNvSpPr>
          <p:nvPr>
            <p:ph type="pic" sz="quarter" idx="20"/>
          </p:nvPr>
        </p:nvSpPr>
        <p:spPr/>
      </p:sp>
      <p:sp>
        <p:nvSpPr>
          <p:cNvPr id="10" name="Picture Placeholder 9"/>
          <p:cNvSpPr>
            <a:spLocks noGrp="1"/>
          </p:cNvSpPr>
          <p:nvPr>
            <p:ph type="pic" sz="quarter" idx="18"/>
          </p:nvPr>
        </p:nvSpPr>
        <p:spPr/>
      </p:sp>
      <p:sp>
        <p:nvSpPr>
          <p:cNvPr id="11" name="Picture Placeholder 10"/>
          <p:cNvSpPr>
            <a:spLocks noGrp="1"/>
          </p:cNvSpPr>
          <p:nvPr>
            <p:ph type="pic" sz="quarter" idx="16"/>
          </p:nvPr>
        </p:nvSpPr>
        <p:spPr/>
      </p:sp>
    </p:spTree>
    <p:extLst>
      <p:ext uri="{BB962C8B-B14F-4D97-AF65-F5344CB8AC3E}">
        <p14:creationId xmlns:p14="http://schemas.microsoft.com/office/powerpoint/2010/main" val="1300202062"/>
      </p:ext>
    </p:extLst>
  </p:cSld>
  <p:clrMapOvr>
    <a:masterClrMapping/>
  </p:clrMapOvr>
  <mc:AlternateContent xmlns:mc="http://schemas.openxmlformats.org/markup-compatibility/2006" xmlns:p14="http://schemas.microsoft.com/office/powerpoint/2010/main">
    <mc:Choice Requires="p14">
      <p:transition spd="slow" p14:dur="1600" advClick="0" advTm="3000">
        <p14:gallery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1000"/>
                                        <p:tgtEl>
                                          <p:spTgt spid="43"/>
                                        </p:tgtEl>
                                      </p:cBhvr>
                                    </p:animEffect>
                                    <p:anim calcmode="lin" valueType="num">
                                      <p:cBhvr>
                                        <p:cTn id="8" dur="1000" fill="hold"/>
                                        <p:tgtEl>
                                          <p:spTgt spid="43"/>
                                        </p:tgtEl>
                                        <p:attrNameLst>
                                          <p:attrName>ppt_x</p:attrName>
                                        </p:attrNameLst>
                                      </p:cBhvr>
                                      <p:tavLst>
                                        <p:tav tm="0">
                                          <p:val>
                                            <p:strVal val="#ppt_x"/>
                                          </p:val>
                                        </p:tav>
                                        <p:tav tm="100000">
                                          <p:val>
                                            <p:strVal val="#ppt_x"/>
                                          </p:val>
                                        </p:tav>
                                      </p:tavLst>
                                    </p:anim>
                                    <p:anim calcmode="lin" valueType="num">
                                      <p:cBhvr>
                                        <p:cTn id="9" dur="1000" fill="hold"/>
                                        <p:tgtEl>
                                          <p:spTgt spid="4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3" presetClass="entr" presetSubtype="16"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 calcmode="lin" valueType="num">
                                      <p:cBhvr>
                                        <p:cTn id="13" dur="500" fill="hold"/>
                                        <p:tgtEl>
                                          <p:spTgt spid="47"/>
                                        </p:tgtEl>
                                        <p:attrNameLst>
                                          <p:attrName>ppt_w</p:attrName>
                                        </p:attrNameLst>
                                      </p:cBhvr>
                                      <p:tavLst>
                                        <p:tav tm="0">
                                          <p:val>
                                            <p:fltVal val="0"/>
                                          </p:val>
                                        </p:tav>
                                        <p:tav tm="100000">
                                          <p:val>
                                            <p:strVal val="#ppt_w"/>
                                          </p:val>
                                        </p:tav>
                                      </p:tavLst>
                                    </p:anim>
                                    <p:anim calcmode="lin" valueType="num">
                                      <p:cBhvr>
                                        <p:cTn id="14" dur="500" fill="hold"/>
                                        <p:tgtEl>
                                          <p:spTgt spid="4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2794657" y="3269415"/>
            <a:ext cx="4633615" cy="461006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p>
        </p:txBody>
      </p:sp>
      <p:sp>
        <p:nvSpPr>
          <p:cNvPr id="9" name="Rectangle 8"/>
          <p:cNvSpPr/>
          <p:nvPr/>
        </p:nvSpPr>
        <p:spPr>
          <a:xfrm>
            <a:off x="7569341" y="7883237"/>
            <a:ext cx="4633615" cy="461006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p>
        </p:txBody>
      </p:sp>
      <p:sp>
        <p:nvSpPr>
          <p:cNvPr id="10" name="Subtitle 2"/>
          <p:cNvSpPr txBox="1">
            <a:spLocks/>
          </p:cNvSpPr>
          <p:nvPr/>
        </p:nvSpPr>
        <p:spPr>
          <a:xfrm>
            <a:off x="2794657" y="4216008"/>
            <a:ext cx="4633615" cy="2380080"/>
          </a:xfrm>
          <a:prstGeom prst="rect">
            <a:avLst/>
          </a:prstGeom>
        </p:spPr>
        <p:txBody>
          <a:bodyPr vert="horz" lIns="243731" tIns="121864" rIns="243731" bIns="121864"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5400" dirty="0">
                <a:solidFill>
                  <a:schemeClr val="bg1"/>
                </a:solidFill>
                <a:latin typeface="Lato Regular"/>
                <a:cs typeface="Lato Regular"/>
              </a:rPr>
              <a:t>Example 1</a:t>
            </a:r>
          </a:p>
          <a:p>
            <a:pPr marL="0" indent="0" algn="ctr">
              <a:buNone/>
            </a:pPr>
            <a:r>
              <a:rPr lang="en-US" sz="2600" dirty="0">
                <a:solidFill>
                  <a:schemeClr val="bg1"/>
                </a:solidFill>
                <a:latin typeface="Lato Light"/>
                <a:cs typeface="Lato Light"/>
              </a:rPr>
              <a:t>Lorem ipsum dolor sit amet, consectetur adipiscing elit. Integer pulvinar nulla ut.</a:t>
            </a:r>
          </a:p>
        </p:txBody>
      </p:sp>
      <p:sp>
        <p:nvSpPr>
          <p:cNvPr id="11" name="Subtitle 2"/>
          <p:cNvSpPr txBox="1">
            <a:spLocks/>
          </p:cNvSpPr>
          <p:nvPr/>
        </p:nvSpPr>
        <p:spPr>
          <a:xfrm>
            <a:off x="7569341" y="8734550"/>
            <a:ext cx="4633615" cy="2380080"/>
          </a:xfrm>
          <a:prstGeom prst="rect">
            <a:avLst/>
          </a:prstGeom>
        </p:spPr>
        <p:txBody>
          <a:bodyPr vert="horz" lIns="243731" tIns="121864" rIns="243731" bIns="121864"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5400" dirty="0">
                <a:solidFill>
                  <a:schemeClr val="bg1"/>
                </a:solidFill>
                <a:latin typeface="Lato Regular"/>
                <a:cs typeface="Lato Regular"/>
              </a:rPr>
              <a:t>Example 2</a:t>
            </a:r>
          </a:p>
          <a:p>
            <a:pPr marL="0" indent="0" algn="ctr">
              <a:buNone/>
            </a:pPr>
            <a:r>
              <a:rPr lang="en-US" sz="2600" dirty="0">
                <a:solidFill>
                  <a:schemeClr val="bg1"/>
                </a:solidFill>
                <a:latin typeface="Lato Light"/>
                <a:cs typeface="Lato Light"/>
              </a:rPr>
              <a:t>Lorem ipsum dolor sit amet, consectetur adipiscing elit. Integer pulvinar nulla ut.</a:t>
            </a:r>
          </a:p>
        </p:txBody>
      </p:sp>
      <p:grpSp>
        <p:nvGrpSpPr>
          <p:cNvPr id="18" name="Group 17"/>
          <p:cNvGrpSpPr/>
          <p:nvPr/>
        </p:nvGrpSpPr>
        <p:grpSpPr>
          <a:xfrm>
            <a:off x="6008975" y="483017"/>
            <a:ext cx="12359700" cy="2079087"/>
            <a:chOff x="5988388" y="483017"/>
            <a:chExt cx="12359700" cy="2079087"/>
          </a:xfrm>
        </p:grpSpPr>
        <p:sp>
          <p:nvSpPr>
            <p:cNvPr id="19" name="TextBox 18"/>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Portfolio</a:t>
              </a:r>
            </a:p>
          </p:txBody>
        </p:sp>
        <p:sp>
          <p:nvSpPr>
            <p:cNvPr id="20" name="Rectangle 19"/>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21"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6"/>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3"/>
          </p:nvPr>
        </p:nvSpPr>
        <p:spPr/>
      </p:sp>
    </p:spTree>
    <p:extLst>
      <p:ext uri="{BB962C8B-B14F-4D97-AF65-F5344CB8AC3E}">
        <p14:creationId xmlns:p14="http://schemas.microsoft.com/office/powerpoint/2010/main" val="1718921095"/>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6008975" y="483017"/>
            <a:ext cx="12359700" cy="2079087"/>
            <a:chOff x="5988388" y="483017"/>
            <a:chExt cx="12359700" cy="2079087"/>
          </a:xfrm>
        </p:grpSpPr>
        <p:sp>
          <p:nvSpPr>
            <p:cNvPr id="16" name="TextBox 15"/>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Portfolio 3</a:t>
              </a:r>
            </a:p>
          </p:txBody>
        </p:sp>
        <p:sp>
          <p:nvSpPr>
            <p:cNvPr id="17" name="Rectangle 16"/>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8"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
        <p:nvSpPr>
          <p:cNvPr id="6" name="Picture Placeholder 5"/>
          <p:cNvSpPr>
            <a:spLocks noGrp="1"/>
          </p:cNvSpPr>
          <p:nvPr>
            <p:ph type="pic" sz="quarter" idx="17"/>
          </p:nvPr>
        </p:nvSpPr>
        <p:spPr/>
      </p:sp>
      <p:sp>
        <p:nvSpPr>
          <p:cNvPr id="7" name="Picture Placeholder 6"/>
          <p:cNvSpPr>
            <a:spLocks noGrp="1"/>
          </p:cNvSpPr>
          <p:nvPr>
            <p:ph type="pic" sz="quarter" idx="16"/>
          </p:nvPr>
        </p:nvSpPr>
        <p:spPr/>
      </p:sp>
      <p:sp>
        <p:nvSpPr>
          <p:cNvPr id="8" name="Picture Placeholder 7"/>
          <p:cNvSpPr>
            <a:spLocks noGrp="1"/>
          </p:cNvSpPr>
          <p:nvPr>
            <p:ph type="pic" sz="quarter" idx="15"/>
          </p:nvPr>
        </p:nvSpPr>
        <p:spPr/>
      </p:sp>
      <p:sp>
        <p:nvSpPr>
          <p:cNvPr id="9" name="Picture Placeholder 8"/>
          <p:cNvSpPr>
            <a:spLocks noGrp="1"/>
          </p:cNvSpPr>
          <p:nvPr>
            <p:ph type="pic" sz="quarter" idx="14"/>
          </p:nvPr>
        </p:nvSpPr>
        <p:spPr/>
      </p:sp>
    </p:spTree>
    <p:extLst>
      <p:ext uri="{BB962C8B-B14F-4D97-AF65-F5344CB8AC3E}">
        <p14:creationId xmlns:p14="http://schemas.microsoft.com/office/powerpoint/2010/main" val="1710113409"/>
      </p:ext>
    </p:extLst>
  </p:cSld>
  <p:clrMapOvr>
    <a:masterClrMapping/>
  </p:clrMapOvr>
  <mc:AlternateContent xmlns:mc="http://schemas.openxmlformats.org/markup-compatibility/2006" xmlns:p14="http://schemas.microsoft.com/office/powerpoint/2010/main">
    <mc:Choice Requires="p14">
      <p:transition spd="slow" p14:dur="1300" advClick="0" advTm="3000">
        <p14:pan dir="u"/>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1929035" y="3602178"/>
            <a:ext cx="6727804" cy="7543192"/>
          </a:xfrm>
          <a:prstGeom prst="rect">
            <a:avLst/>
          </a:prstGeom>
        </p:spPr>
        <p:txBody>
          <a:bodyPr vert="horz" lIns="243785" tIns="121892" rIns="243785" bIns="121892"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a:solidFill>
                  <a:schemeClr val="tx2"/>
                </a:solidFill>
                <a:latin typeface="Lato Regular"/>
                <a:cs typeface="Lato Regular"/>
              </a:rPr>
              <a:t>Project for an important company in France.</a:t>
            </a:r>
          </a:p>
          <a:p>
            <a:pPr marL="0" indent="0">
              <a:buNone/>
            </a:pPr>
            <a:endParaRPr lang="en-US" dirty="0">
              <a:solidFill>
                <a:schemeClr val="tx2"/>
              </a:solidFill>
              <a:latin typeface="Lato Regular"/>
              <a:cs typeface="Lato Regular"/>
            </a:endParaRPr>
          </a:p>
          <a:p>
            <a:pPr marL="0" indent="0" algn="just">
              <a:buNone/>
              <a:defRPr/>
            </a:pPr>
            <a:r>
              <a:rPr lang="en-US" sz="2600" b="1" dirty="0">
                <a:cs typeface="Lato Light"/>
              </a:rPr>
              <a:t>Lorem ipsum dolor sit amet, consectetur adipiscing elit. Sed finibus tellus varius massa sagittis scelerisque. Etiam eu imperdiet felis. In hac habitasse platea dictumst. Ut bibendum venenatis lectus ac tempus. Aenean ac viverra neque. Maecenas ullamcorper turpis sed tellus vestibulum bibendum. Quisque sed ex nec quam dictum venenatis ut ac diam. Aliquam interdum gravida molestie. Nulla tincidunt, elit sed placerat hendrerit, diam massa porttitor dolor, ac volutpat ante lacus sed quam. Duis id finibus mi. Duis ultrices pulvinar lectus, et rhoncus nisl rutrum non. </a:t>
            </a:r>
          </a:p>
        </p:txBody>
      </p:sp>
      <p:grpSp>
        <p:nvGrpSpPr>
          <p:cNvPr id="8" name="Group 7"/>
          <p:cNvGrpSpPr/>
          <p:nvPr/>
        </p:nvGrpSpPr>
        <p:grpSpPr>
          <a:xfrm>
            <a:off x="6008975" y="483017"/>
            <a:ext cx="12359700" cy="2079087"/>
            <a:chOff x="5988388" y="483017"/>
            <a:chExt cx="12359700" cy="2079087"/>
          </a:xfrm>
        </p:grpSpPr>
        <p:sp>
          <p:nvSpPr>
            <p:cNvPr id="9" name="TextBox 8"/>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Portfolio 5</a:t>
              </a:r>
            </a:p>
          </p:txBody>
        </p:sp>
        <p:sp>
          <p:nvSpPr>
            <p:cNvPr id="10" name="Rectangle 9"/>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1"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4"/>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6"/>
          </p:nvPr>
        </p:nvSpPr>
        <p:spPr/>
      </p:sp>
    </p:spTree>
    <p:extLst>
      <p:ext uri="{BB962C8B-B14F-4D97-AF65-F5344CB8AC3E}">
        <p14:creationId xmlns:p14="http://schemas.microsoft.com/office/powerpoint/2010/main" val="3482764236"/>
      </p:ext>
    </p:extLst>
  </p:cSld>
  <p:clrMapOvr>
    <a:masterClrMapping/>
  </p:clrMapOvr>
  <mc:AlternateContent xmlns:mc="http://schemas.openxmlformats.org/markup-compatibility/2006" xmlns:p14="http://schemas.microsoft.com/office/powerpoint/2010/main">
    <mc:Choice Requires="p14">
      <p:transition spd="slow" p14:dur="1600" advClick="0" advTm="3000">
        <p14:gallery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2280" y="3443830"/>
            <a:ext cx="8201058" cy="6286500"/>
          </a:xfrm>
          <a:prstGeom prst="rect">
            <a:avLst/>
          </a:prstGeom>
          <a:solidFill>
            <a:schemeClr val="accent1">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a:p>
        </p:txBody>
      </p:sp>
      <p:sp>
        <p:nvSpPr>
          <p:cNvPr id="24" name="Rectangle 23"/>
          <p:cNvSpPr/>
          <p:nvPr/>
        </p:nvSpPr>
        <p:spPr>
          <a:xfrm>
            <a:off x="8178775" y="3443830"/>
            <a:ext cx="461092" cy="6286500"/>
          </a:xfrm>
          <a:prstGeom prst="rect">
            <a:avLst/>
          </a:prstGeom>
          <a:solidFill>
            <a:schemeClr val="accent1">
              <a:lumMod val="5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a:p>
        </p:txBody>
      </p:sp>
      <p:sp>
        <p:nvSpPr>
          <p:cNvPr id="14" name="AutoShape 10"/>
          <p:cNvSpPr>
            <a:spLocks/>
          </p:cNvSpPr>
          <p:nvPr/>
        </p:nvSpPr>
        <p:spPr bwMode="auto">
          <a:xfrm>
            <a:off x="3802548" y="4733216"/>
            <a:ext cx="1143733" cy="125340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5"/>
                </a:cubicBezTo>
                <a:cubicBezTo>
                  <a:pt x="21470" y="796"/>
                  <a:pt x="21599" y="1175"/>
                  <a:pt x="21599" y="1615"/>
                </a:cubicBezTo>
                <a:lnTo>
                  <a:pt x="21599" y="19984"/>
                </a:lnTo>
                <a:cubicBezTo>
                  <a:pt x="21599" y="20419"/>
                  <a:pt x="21470" y="20803"/>
                  <a:pt x="21208" y="21121"/>
                </a:cubicBezTo>
                <a:cubicBezTo>
                  <a:pt x="20946" y="21441"/>
                  <a:pt x="20630" y="21599"/>
                  <a:pt x="20263" y="21599"/>
                </a:cubicBezTo>
                <a:lnTo>
                  <a:pt x="1370" y="21599"/>
                </a:lnTo>
                <a:cubicBezTo>
                  <a:pt x="1003" y="21599"/>
                  <a:pt x="683" y="21441"/>
                  <a:pt x="411" y="21121"/>
                </a:cubicBezTo>
                <a:cubicBezTo>
                  <a:pt x="137" y="20803"/>
                  <a:pt x="0" y="20422"/>
                  <a:pt x="0" y="19984"/>
                </a:cubicBezTo>
                <a:lnTo>
                  <a:pt x="0" y="1615"/>
                </a:lnTo>
                <a:cubicBezTo>
                  <a:pt x="0" y="1175"/>
                  <a:pt x="137" y="796"/>
                  <a:pt x="411" y="475"/>
                </a:cubicBezTo>
                <a:cubicBezTo>
                  <a:pt x="683" y="158"/>
                  <a:pt x="1003" y="0"/>
                  <a:pt x="1370" y="0"/>
                </a:cubicBezTo>
                <a:lnTo>
                  <a:pt x="20263" y="0"/>
                </a:lnTo>
                <a:close/>
                <a:moveTo>
                  <a:pt x="19805" y="2162"/>
                </a:moveTo>
                <a:lnTo>
                  <a:pt x="1804" y="2162"/>
                </a:lnTo>
                <a:lnTo>
                  <a:pt x="1804" y="19432"/>
                </a:lnTo>
                <a:lnTo>
                  <a:pt x="19805" y="19432"/>
                </a:lnTo>
                <a:lnTo>
                  <a:pt x="19805" y="2162"/>
                </a:lnTo>
                <a:close/>
                <a:moveTo>
                  <a:pt x="5978" y="17886"/>
                </a:moveTo>
                <a:lnTo>
                  <a:pt x="3598" y="17886"/>
                </a:lnTo>
                <a:lnTo>
                  <a:pt x="3598" y="12784"/>
                </a:lnTo>
                <a:lnTo>
                  <a:pt x="5978" y="12784"/>
                </a:lnTo>
                <a:lnTo>
                  <a:pt x="5978" y="17886"/>
                </a:lnTo>
                <a:close/>
                <a:moveTo>
                  <a:pt x="9961" y="17886"/>
                </a:moveTo>
                <a:lnTo>
                  <a:pt x="7606" y="17886"/>
                </a:lnTo>
                <a:lnTo>
                  <a:pt x="7606" y="6973"/>
                </a:lnTo>
                <a:lnTo>
                  <a:pt x="9961" y="6973"/>
                </a:lnTo>
                <a:lnTo>
                  <a:pt x="9961" y="17886"/>
                </a:lnTo>
                <a:close/>
                <a:moveTo>
                  <a:pt x="14018" y="17886"/>
                </a:moveTo>
                <a:lnTo>
                  <a:pt x="11638" y="17886"/>
                </a:lnTo>
                <a:lnTo>
                  <a:pt x="11638" y="9561"/>
                </a:lnTo>
                <a:lnTo>
                  <a:pt x="14018" y="9561"/>
                </a:lnTo>
                <a:lnTo>
                  <a:pt x="14018" y="17886"/>
                </a:lnTo>
                <a:close/>
                <a:moveTo>
                  <a:pt x="18001" y="17886"/>
                </a:moveTo>
                <a:lnTo>
                  <a:pt x="15621" y="17886"/>
                </a:lnTo>
                <a:lnTo>
                  <a:pt x="15621" y="4920"/>
                </a:lnTo>
                <a:lnTo>
                  <a:pt x="18001" y="4920"/>
                </a:lnTo>
                <a:lnTo>
                  <a:pt x="18001" y="17886"/>
                </a:lnTo>
                <a:close/>
              </a:path>
            </a:pathLst>
          </a:custGeom>
          <a:solidFill>
            <a:schemeClr val="bg1"/>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nvGrpSpPr>
          <p:cNvPr id="18" name="Group 17"/>
          <p:cNvGrpSpPr/>
          <p:nvPr/>
        </p:nvGrpSpPr>
        <p:grpSpPr>
          <a:xfrm>
            <a:off x="-1798718" y="5880134"/>
            <a:ext cx="12359700" cy="2079087"/>
            <a:chOff x="5988388" y="483017"/>
            <a:chExt cx="12359700" cy="2079087"/>
          </a:xfrm>
        </p:grpSpPr>
        <p:sp>
          <p:nvSpPr>
            <p:cNvPr id="19" name="TextBox 18"/>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bg1"/>
                  </a:solidFill>
                  <a:latin typeface="Lato Regular"/>
                  <a:cs typeface="Lato Regular"/>
                </a:rPr>
                <a:t>Analysis</a:t>
              </a:r>
            </a:p>
          </p:txBody>
        </p:sp>
        <p:sp>
          <p:nvSpPr>
            <p:cNvPr id="20" name="Rectangle 19"/>
            <p:cNvSpPr/>
            <p:nvPr/>
          </p:nvSpPr>
          <p:spPr>
            <a:xfrm>
              <a:off x="11412311" y="2470667"/>
              <a:ext cx="1553038" cy="9143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21"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solidFill>
                    <a:schemeClr val="bg1"/>
                  </a:solidFill>
                  <a:latin typeface="Lato Light"/>
                  <a:cs typeface="Lato Light"/>
                </a:rPr>
                <a:t>Your </a:t>
              </a:r>
              <a:r>
                <a:rPr lang="en-US" sz="3100" dirty="0" smtClean="0">
                  <a:solidFill>
                    <a:schemeClr val="bg1"/>
                  </a:solidFill>
                  <a:latin typeface="Lato Light"/>
                  <a:cs typeface="Lato Light"/>
                </a:rPr>
                <a:t>great subtitle in this line</a:t>
              </a:r>
              <a:endParaRPr lang="en-US" sz="3100" dirty="0">
                <a:solidFill>
                  <a:schemeClr val="bg1"/>
                </a:solidFill>
                <a:latin typeface="Lato Light"/>
                <a:cs typeface="Lato Light"/>
              </a:endParaRPr>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1062081014"/>
      </p:ext>
    </p:extLst>
  </p:cSld>
  <p:clrMapOvr>
    <a:masterClrMapping/>
  </p:clrMapOvr>
  <mc:AlternateContent xmlns:mc="http://schemas.openxmlformats.org/markup-compatibility/2006" xmlns:p14="http://schemas.microsoft.com/office/powerpoint/2010/main">
    <mc:Choice Requires="p14">
      <p:transition spd="slow" p14:dur="34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ppt_x</p:attrName>
                                        </p:attrNameLst>
                                      </p:cBhvr>
                                      <p:tavLst>
                                        <p:tav tm="0">
                                          <p:val>
                                            <p:strVal val="#ppt_x-#ppt_w*1.125000"/>
                                          </p:val>
                                        </p:tav>
                                        <p:tav tm="100000">
                                          <p:val>
                                            <p:strVal val="#ppt_x"/>
                                          </p:val>
                                        </p:tav>
                                      </p:tavLst>
                                    </p:anim>
                                    <p:animEffect transition="in" filter="wipe(right)">
                                      <p:cBhvr>
                                        <p:cTn id="8" dur="500"/>
                                        <p:tgtEl>
                                          <p:spTgt spid="3"/>
                                        </p:tgtEl>
                                      </p:cBhvr>
                                    </p:animEffect>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left)">
                                      <p:cBhvr>
                                        <p:cTn id="12" dur="500"/>
                                        <p:tgtEl>
                                          <p:spTgt spid="24"/>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53" presetClass="entr" presetSubtype="16"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p:cTn id="21" dur="500" fill="hold"/>
                                        <p:tgtEl>
                                          <p:spTgt spid="18"/>
                                        </p:tgtEl>
                                        <p:attrNameLst>
                                          <p:attrName>ppt_w</p:attrName>
                                        </p:attrNameLst>
                                      </p:cBhvr>
                                      <p:tavLst>
                                        <p:tav tm="0">
                                          <p:val>
                                            <p:fltVal val="0"/>
                                          </p:val>
                                        </p:tav>
                                        <p:tav tm="100000">
                                          <p:val>
                                            <p:strVal val="#ppt_w"/>
                                          </p:val>
                                        </p:tav>
                                      </p:tavLst>
                                    </p:anim>
                                    <p:anim calcmode="lin" valueType="num">
                                      <p:cBhvr>
                                        <p:cTn id="22" dur="500" fill="hold"/>
                                        <p:tgtEl>
                                          <p:spTgt spid="18"/>
                                        </p:tgtEl>
                                        <p:attrNameLst>
                                          <p:attrName>ppt_h</p:attrName>
                                        </p:attrNameLst>
                                      </p:cBhvr>
                                      <p:tavLst>
                                        <p:tav tm="0">
                                          <p:val>
                                            <p:fltVal val="0"/>
                                          </p:val>
                                        </p:tav>
                                        <p:tav tm="100000">
                                          <p:val>
                                            <p:strVal val="#ppt_h"/>
                                          </p:val>
                                        </p:tav>
                                      </p:tavLst>
                                    </p:anim>
                                    <p:animEffect transition="in" filter="fade">
                                      <p:cBhvr>
                                        <p:cTn id="2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4" grpId="0" animBg="1"/>
      <p:bldP spid="1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10015190" y="4331667"/>
            <a:ext cx="4415340" cy="1391150"/>
          </a:xfrm>
          <a:prstGeom prst="roundRect">
            <a:avLst>
              <a:gd name="adj" fmla="val 726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bg-BG"/>
          </a:p>
        </p:txBody>
      </p:sp>
      <p:sp>
        <p:nvSpPr>
          <p:cNvPr id="12" name="Rectangle 11"/>
          <p:cNvSpPr/>
          <p:nvPr/>
        </p:nvSpPr>
        <p:spPr>
          <a:xfrm>
            <a:off x="10893395" y="4575835"/>
            <a:ext cx="2658927" cy="861774"/>
          </a:xfrm>
          <a:prstGeom prst="rect">
            <a:avLst/>
          </a:prstGeom>
          <a:solidFill>
            <a:schemeClr val="accent2"/>
          </a:solidFill>
        </p:spPr>
        <p:txBody>
          <a:bodyPr wrap="none" lIns="182843" tIns="91422" rIns="182843" bIns="91422">
            <a:spAutoFit/>
          </a:bodyPr>
          <a:lstStyle/>
          <a:p>
            <a:pPr algn="ctr"/>
            <a:r>
              <a:rPr lang="en-US" sz="4400" dirty="0">
                <a:solidFill>
                  <a:schemeClr val="bg1"/>
                </a:solidFill>
                <a:latin typeface="Lato Regular"/>
                <a:cs typeface="Lato Regular"/>
              </a:rPr>
              <a:t>Research</a:t>
            </a:r>
            <a:endParaRPr lang="bg-BG" sz="4400" dirty="0">
              <a:solidFill>
                <a:schemeClr val="bg1"/>
              </a:solidFill>
              <a:latin typeface="Lato Regular"/>
              <a:cs typeface="Lato Regular"/>
            </a:endParaRPr>
          </a:p>
        </p:txBody>
      </p:sp>
      <p:sp>
        <p:nvSpPr>
          <p:cNvPr id="13" name="Rounded Rectangle 12"/>
          <p:cNvSpPr/>
          <p:nvPr/>
        </p:nvSpPr>
        <p:spPr>
          <a:xfrm>
            <a:off x="10015190" y="6363837"/>
            <a:ext cx="4415340" cy="1391150"/>
          </a:xfrm>
          <a:prstGeom prst="roundRect">
            <a:avLst>
              <a:gd name="adj" fmla="val 726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bg-BG"/>
          </a:p>
        </p:txBody>
      </p:sp>
      <p:sp>
        <p:nvSpPr>
          <p:cNvPr id="14" name="Rectangle 13"/>
          <p:cNvSpPr/>
          <p:nvPr/>
        </p:nvSpPr>
        <p:spPr>
          <a:xfrm>
            <a:off x="10997475" y="6608004"/>
            <a:ext cx="2450774" cy="800220"/>
          </a:xfrm>
          <a:prstGeom prst="rect">
            <a:avLst/>
          </a:prstGeom>
          <a:solidFill>
            <a:schemeClr val="accent3"/>
          </a:solidFill>
        </p:spPr>
        <p:txBody>
          <a:bodyPr wrap="none" lIns="182843" tIns="91422" rIns="182843" bIns="91422">
            <a:spAutoFit/>
          </a:bodyPr>
          <a:lstStyle/>
          <a:p>
            <a:pPr algn="ctr"/>
            <a:r>
              <a:rPr lang="en-US" sz="4000" dirty="0">
                <a:solidFill>
                  <a:schemeClr val="bg1"/>
                </a:solidFill>
                <a:latin typeface="Lato Regular"/>
                <a:cs typeface="Lato Regular"/>
              </a:rPr>
              <a:t>Research</a:t>
            </a:r>
            <a:endParaRPr lang="bg-BG" sz="4000" dirty="0">
              <a:solidFill>
                <a:schemeClr val="bg1"/>
              </a:solidFill>
              <a:latin typeface="Lato Regular"/>
              <a:cs typeface="Lato Regular"/>
            </a:endParaRPr>
          </a:p>
        </p:txBody>
      </p:sp>
      <p:sp>
        <p:nvSpPr>
          <p:cNvPr id="15" name="Rounded Rectangle 14"/>
          <p:cNvSpPr/>
          <p:nvPr/>
        </p:nvSpPr>
        <p:spPr>
          <a:xfrm>
            <a:off x="10015190" y="8396007"/>
            <a:ext cx="4415340" cy="1391150"/>
          </a:xfrm>
          <a:prstGeom prst="roundRect">
            <a:avLst>
              <a:gd name="adj" fmla="val 726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bg-BG"/>
          </a:p>
        </p:txBody>
      </p:sp>
      <p:sp>
        <p:nvSpPr>
          <p:cNvPr id="16" name="Rectangle 15"/>
          <p:cNvSpPr/>
          <p:nvPr/>
        </p:nvSpPr>
        <p:spPr>
          <a:xfrm>
            <a:off x="10997475" y="8640174"/>
            <a:ext cx="2450774" cy="800220"/>
          </a:xfrm>
          <a:prstGeom prst="rect">
            <a:avLst/>
          </a:prstGeom>
          <a:solidFill>
            <a:schemeClr val="accent4"/>
          </a:solidFill>
        </p:spPr>
        <p:txBody>
          <a:bodyPr wrap="none" lIns="182843" tIns="91422" rIns="182843" bIns="91422">
            <a:spAutoFit/>
          </a:bodyPr>
          <a:lstStyle/>
          <a:p>
            <a:pPr algn="ctr"/>
            <a:r>
              <a:rPr lang="en-US" sz="4000" dirty="0">
                <a:solidFill>
                  <a:schemeClr val="bg1"/>
                </a:solidFill>
                <a:latin typeface="Lato Regular"/>
                <a:cs typeface="Lato Regular"/>
              </a:rPr>
              <a:t>Research</a:t>
            </a:r>
            <a:endParaRPr lang="bg-BG" sz="4000" dirty="0">
              <a:solidFill>
                <a:schemeClr val="bg1"/>
              </a:solidFill>
              <a:latin typeface="Lato Regular"/>
              <a:cs typeface="Lato Regular"/>
            </a:endParaRPr>
          </a:p>
        </p:txBody>
      </p:sp>
      <p:sp>
        <p:nvSpPr>
          <p:cNvPr id="35" name="Rounded Rectangle 34"/>
          <p:cNvSpPr/>
          <p:nvPr/>
        </p:nvSpPr>
        <p:spPr>
          <a:xfrm>
            <a:off x="2721576" y="6209658"/>
            <a:ext cx="5375194" cy="1719536"/>
          </a:xfrm>
          <a:prstGeom prst="roundRect">
            <a:avLst>
              <a:gd name="adj" fmla="val 726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bg-BG"/>
          </a:p>
        </p:txBody>
      </p:sp>
      <p:sp>
        <p:nvSpPr>
          <p:cNvPr id="36" name="Rectangle 35"/>
          <p:cNvSpPr/>
          <p:nvPr/>
        </p:nvSpPr>
        <p:spPr>
          <a:xfrm>
            <a:off x="4691590" y="6618021"/>
            <a:ext cx="1548741" cy="830998"/>
          </a:xfrm>
          <a:prstGeom prst="rect">
            <a:avLst/>
          </a:prstGeom>
          <a:solidFill>
            <a:schemeClr val="accent1"/>
          </a:solidFill>
        </p:spPr>
        <p:txBody>
          <a:bodyPr wrap="none" lIns="182843" tIns="91422" rIns="182843" bIns="91422">
            <a:spAutoFit/>
          </a:bodyPr>
          <a:lstStyle/>
          <a:p>
            <a:pPr algn="ctr"/>
            <a:r>
              <a:rPr lang="en-US" sz="4200" dirty="0">
                <a:solidFill>
                  <a:schemeClr val="bg1"/>
                </a:solidFill>
                <a:latin typeface="Lato Regular"/>
                <a:cs typeface="Lato Regular"/>
              </a:rPr>
              <a:t>Start</a:t>
            </a:r>
            <a:endParaRPr lang="bg-BG" sz="4200" dirty="0">
              <a:solidFill>
                <a:schemeClr val="bg1"/>
              </a:solidFill>
              <a:latin typeface="Lato Regular"/>
              <a:cs typeface="Lato Regular"/>
            </a:endParaRPr>
          </a:p>
        </p:txBody>
      </p:sp>
      <p:sp>
        <p:nvSpPr>
          <p:cNvPr id="37" name="Rounded Rectangle 36"/>
          <p:cNvSpPr/>
          <p:nvPr/>
        </p:nvSpPr>
        <p:spPr>
          <a:xfrm>
            <a:off x="16350244" y="3786483"/>
            <a:ext cx="4415340" cy="984750"/>
          </a:xfrm>
          <a:prstGeom prst="roundRect">
            <a:avLst>
              <a:gd name="adj" fmla="val 726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bg-BG"/>
          </a:p>
        </p:txBody>
      </p:sp>
      <p:sp>
        <p:nvSpPr>
          <p:cNvPr id="38" name="Rectangle 37"/>
          <p:cNvSpPr/>
          <p:nvPr/>
        </p:nvSpPr>
        <p:spPr>
          <a:xfrm>
            <a:off x="17228452" y="3827451"/>
            <a:ext cx="2658927" cy="861774"/>
          </a:xfrm>
          <a:prstGeom prst="rect">
            <a:avLst/>
          </a:prstGeom>
          <a:solidFill>
            <a:schemeClr val="accent1"/>
          </a:solidFill>
        </p:spPr>
        <p:txBody>
          <a:bodyPr wrap="none" lIns="182843" tIns="91422" rIns="182843" bIns="91422">
            <a:spAutoFit/>
          </a:bodyPr>
          <a:lstStyle/>
          <a:p>
            <a:pPr algn="ctr"/>
            <a:r>
              <a:rPr lang="en-US" sz="4400" dirty="0">
                <a:solidFill>
                  <a:schemeClr val="bg1"/>
                </a:solidFill>
                <a:latin typeface="Lato Regular"/>
                <a:cs typeface="Lato Regular"/>
              </a:rPr>
              <a:t>Research</a:t>
            </a:r>
            <a:endParaRPr lang="bg-BG" sz="4400" dirty="0">
              <a:solidFill>
                <a:schemeClr val="bg1"/>
              </a:solidFill>
              <a:latin typeface="Lato Regular"/>
              <a:cs typeface="Lato Regular"/>
            </a:endParaRPr>
          </a:p>
        </p:txBody>
      </p:sp>
      <p:sp>
        <p:nvSpPr>
          <p:cNvPr id="42" name="Rounded Rectangle 41"/>
          <p:cNvSpPr/>
          <p:nvPr/>
        </p:nvSpPr>
        <p:spPr>
          <a:xfrm>
            <a:off x="16350244" y="5277548"/>
            <a:ext cx="4415340" cy="984752"/>
          </a:xfrm>
          <a:prstGeom prst="roundRect">
            <a:avLst>
              <a:gd name="adj" fmla="val 726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bg-BG"/>
          </a:p>
        </p:txBody>
      </p:sp>
      <p:sp>
        <p:nvSpPr>
          <p:cNvPr id="43" name="Rectangle 42"/>
          <p:cNvSpPr/>
          <p:nvPr/>
        </p:nvSpPr>
        <p:spPr>
          <a:xfrm>
            <a:off x="17332529" y="5318516"/>
            <a:ext cx="2450774" cy="800220"/>
          </a:xfrm>
          <a:prstGeom prst="rect">
            <a:avLst/>
          </a:prstGeom>
          <a:solidFill>
            <a:schemeClr val="accent2"/>
          </a:solidFill>
        </p:spPr>
        <p:txBody>
          <a:bodyPr wrap="none" lIns="182843" tIns="91422" rIns="182843" bIns="91422">
            <a:spAutoFit/>
          </a:bodyPr>
          <a:lstStyle/>
          <a:p>
            <a:pPr algn="ctr"/>
            <a:r>
              <a:rPr lang="en-US" sz="4000" dirty="0">
                <a:solidFill>
                  <a:schemeClr val="bg1"/>
                </a:solidFill>
                <a:latin typeface="Lato Regular"/>
                <a:cs typeface="Lato Regular"/>
              </a:rPr>
              <a:t>Research</a:t>
            </a:r>
            <a:endParaRPr lang="bg-BG" sz="4000" dirty="0">
              <a:solidFill>
                <a:schemeClr val="bg1"/>
              </a:solidFill>
              <a:latin typeface="Lato Regular"/>
              <a:cs typeface="Lato Regular"/>
            </a:endParaRPr>
          </a:p>
        </p:txBody>
      </p:sp>
      <p:sp>
        <p:nvSpPr>
          <p:cNvPr id="45" name="Rounded Rectangle 44"/>
          <p:cNvSpPr/>
          <p:nvPr/>
        </p:nvSpPr>
        <p:spPr>
          <a:xfrm>
            <a:off x="16350244" y="7818931"/>
            <a:ext cx="4415340" cy="984750"/>
          </a:xfrm>
          <a:prstGeom prst="roundRect">
            <a:avLst>
              <a:gd name="adj" fmla="val 726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bg-BG"/>
          </a:p>
        </p:txBody>
      </p:sp>
      <p:sp>
        <p:nvSpPr>
          <p:cNvPr id="46" name="Rectangle 45"/>
          <p:cNvSpPr/>
          <p:nvPr/>
        </p:nvSpPr>
        <p:spPr>
          <a:xfrm>
            <a:off x="17332529" y="7859898"/>
            <a:ext cx="2450774" cy="800220"/>
          </a:xfrm>
          <a:prstGeom prst="rect">
            <a:avLst/>
          </a:prstGeom>
          <a:solidFill>
            <a:schemeClr val="accent3"/>
          </a:solidFill>
        </p:spPr>
        <p:txBody>
          <a:bodyPr wrap="none" lIns="182843" tIns="91422" rIns="182843" bIns="91422">
            <a:spAutoFit/>
          </a:bodyPr>
          <a:lstStyle/>
          <a:p>
            <a:pPr algn="ctr"/>
            <a:r>
              <a:rPr lang="en-US" sz="4000" dirty="0">
                <a:solidFill>
                  <a:schemeClr val="bg1"/>
                </a:solidFill>
                <a:latin typeface="Lato Regular"/>
                <a:cs typeface="Lato Regular"/>
              </a:rPr>
              <a:t>Research</a:t>
            </a:r>
            <a:endParaRPr lang="bg-BG" sz="4000" dirty="0">
              <a:solidFill>
                <a:schemeClr val="bg1"/>
              </a:solidFill>
              <a:latin typeface="Lato Regular"/>
              <a:cs typeface="Lato Regular"/>
            </a:endParaRPr>
          </a:p>
        </p:txBody>
      </p:sp>
      <p:sp>
        <p:nvSpPr>
          <p:cNvPr id="48" name="Rounded Rectangle 47"/>
          <p:cNvSpPr/>
          <p:nvPr/>
        </p:nvSpPr>
        <p:spPr>
          <a:xfrm>
            <a:off x="16350244" y="9309989"/>
            <a:ext cx="4415340" cy="984750"/>
          </a:xfrm>
          <a:prstGeom prst="roundRect">
            <a:avLst>
              <a:gd name="adj" fmla="val 726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bg-BG"/>
          </a:p>
        </p:txBody>
      </p:sp>
      <p:sp>
        <p:nvSpPr>
          <p:cNvPr id="49" name="Rectangle 48"/>
          <p:cNvSpPr/>
          <p:nvPr/>
        </p:nvSpPr>
        <p:spPr>
          <a:xfrm>
            <a:off x="17332529" y="9350956"/>
            <a:ext cx="2450774" cy="800220"/>
          </a:xfrm>
          <a:prstGeom prst="rect">
            <a:avLst/>
          </a:prstGeom>
          <a:solidFill>
            <a:schemeClr val="accent4"/>
          </a:solidFill>
        </p:spPr>
        <p:txBody>
          <a:bodyPr wrap="none" lIns="182843" tIns="91422" rIns="182843" bIns="91422">
            <a:spAutoFit/>
          </a:bodyPr>
          <a:lstStyle/>
          <a:p>
            <a:pPr algn="ctr"/>
            <a:r>
              <a:rPr lang="en-US" sz="4000" dirty="0">
                <a:solidFill>
                  <a:schemeClr val="bg1"/>
                </a:solidFill>
                <a:latin typeface="Lato Regular"/>
                <a:cs typeface="Lato Regular"/>
              </a:rPr>
              <a:t>Research</a:t>
            </a:r>
            <a:endParaRPr lang="bg-BG" sz="4000" dirty="0">
              <a:solidFill>
                <a:schemeClr val="bg1"/>
              </a:solidFill>
              <a:latin typeface="Lato Regular"/>
              <a:cs typeface="Lato Regular"/>
            </a:endParaRPr>
          </a:p>
        </p:txBody>
      </p:sp>
      <p:cxnSp>
        <p:nvCxnSpPr>
          <p:cNvPr id="50" name="Elbow Connector 49"/>
          <p:cNvCxnSpPr/>
          <p:nvPr/>
        </p:nvCxnSpPr>
        <p:spPr>
          <a:xfrm rot="10800000" flipV="1">
            <a:off x="8074273" y="5068206"/>
            <a:ext cx="1894938" cy="1590784"/>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1" name="Elbow Connector 50"/>
          <p:cNvCxnSpPr>
            <a:stCxn id="15" idx="1"/>
          </p:cNvCxnSpPr>
          <p:nvPr/>
        </p:nvCxnSpPr>
        <p:spPr>
          <a:xfrm rot="10800000">
            <a:off x="8096778" y="7510817"/>
            <a:ext cx="1918414" cy="1580770"/>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5" name="Elbow Connector 54"/>
          <p:cNvCxnSpPr>
            <a:stCxn id="13" idx="1"/>
            <a:endCxn id="35" idx="3"/>
          </p:cNvCxnSpPr>
          <p:nvPr/>
        </p:nvCxnSpPr>
        <p:spPr>
          <a:xfrm rot="10800000" flipV="1">
            <a:off x="8096771" y="7059410"/>
            <a:ext cx="1918420" cy="10016"/>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7" name="Elbow Connector 56"/>
          <p:cNvCxnSpPr>
            <a:stCxn id="37" idx="1"/>
            <a:endCxn id="6" idx="3"/>
          </p:cNvCxnSpPr>
          <p:nvPr/>
        </p:nvCxnSpPr>
        <p:spPr>
          <a:xfrm rot="10800000" flipV="1">
            <a:off x="14430530" y="4278856"/>
            <a:ext cx="1919714" cy="748384"/>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0" name="Elbow Connector 59"/>
          <p:cNvCxnSpPr>
            <a:stCxn id="42" idx="1"/>
            <a:endCxn id="6" idx="3"/>
          </p:cNvCxnSpPr>
          <p:nvPr/>
        </p:nvCxnSpPr>
        <p:spPr>
          <a:xfrm rot="10800000">
            <a:off x="14430530" y="5027245"/>
            <a:ext cx="1919714" cy="742674"/>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3" name="Elbow Connector 62"/>
          <p:cNvCxnSpPr>
            <a:stCxn id="45" idx="1"/>
            <a:endCxn id="15" idx="3"/>
          </p:cNvCxnSpPr>
          <p:nvPr/>
        </p:nvCxnSpPr>
        <p:spPr>
          <a:xfrm rot="10800000" flipV="1">
            <a:off x="14430530" y="8311305"/>
            <a:ext cx="1919714" cy="780278"/>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4" name="Elbow Connector 63"/>
          <p:cNvCxnSpPr>
            <a:stCxn id="48" idx="1"/>
            <a:endCxn id="15" idx="3"/>
          </p:cNvCxnSpPr>
          <p:nvPr/>
        </p:nvCxnSpPr>
        <p:spPr>
          <a:xfrm rot="10800000">
            <a:off x="14430530" y="9091587"/>
            <a:ext cx="1919714" cy="710782"/>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3" name="AutoShape 87"/>
          <p:cNvSpPr>
            <a:spLocks/>
          </p:cNvSpPr>
          <p:nvPr/>
        </p:nvSpPr>
        <p:spPr bwMode="auto">
          <a:xfrm>
            <a:off x="3784797" y="6489021"/>
            <a:ext cx="942049" cy="942294"/>
          </a:xfrm>
          <a:custGeom>
            <a:avLst/>
            <a:gdLst>
              <a:gd name="T0" fmla="+- 0 10798 9"/>
              <a:gd name="T1" fmla="*/ T0 w 21578"/>
              <a:gd name="T2" fmla="*/ 10800 h 21600"/>
              <a:gd name="T3" fmla="+- 0 10798 9"/>
              <a:gd name="T4" fmla="*/ T3 w 21578"/>
              <a:gd name="T5" fmla="*/ 10800 h 21600"/>
              <a:gd name="T6" fmla="+- 0 10798 9"/>
              <a:gd name="T7" fmla="*/ T6 w 21578"/>
              <a:gd name="T8" fmla="*/ 10800 h 21600"/>
              <a:gd name="T9" fmla="+- 0 10798 9"/>
              <a:gd name="T10" fmla="*/ T9 w 21578"/>
              <a:gd name="T11" fmla="*/ 10800 h 21600"/>
            </a:gdLst>
            <a:ahLst/>
            <a:cxnLst>
              <a:cxn ang="0">
                <a:pos x="T1" y="T2"/>
              </a:cxn>
              <a:cxn ang="0">
                <a:pos x="T4" y="T5"/>
              </a:cxn>
              <a:cxn ang="0">
                <a:pos x="T7" y="T8"/>
              </a:cxn>
              <a:cxn ang="0">
                <a:pos x="T10" y="T11"/>
              </a:cxn>
            </a:cxnLst>
            <a:rect l="0" t="0" r="r" b="b"/>
            <a:pathLst>
              <a:path w="21578" h="21600">
                <a:moveTo>
                  <a:pt x="21416" y="10074"/>
                </a:moveTo>
                <a:cubicBezTo>
                  <a:pt x="21507" y="10166"/>
                  <a:pt x="21562" y="10284"/>
                  <a:pt x="21574" y="10428"/>
                </a:cubicBezTo>
                <a:cubicBezTo>
                  <a:pt x="21590" y="10569"/>
                  <a:pt x="21562" y="10702"/>
                  <a:pt x="21483" y="10820"/>
                </a:cubicBezTo>
                <a:lnTo>
                  <a:pt x="20967" y="11551"/>
                </a:lnTo>
                <a:cubicBezTo>
                  <a:pt x="20891" y="11678"/>
                  <a:pt x="20778" y="11744"/>
                  <a:pt x="20634" y="11744"/>
                </a:cubicBezTo>
                <a:lnTo>
                  <a:pt x="19889" y="11744"/>
                </a:lnTo>
                <a:cubicBezTo>
                  <a:pt x="19769" y="11744"/>
                  <a:pt x="19671" y="11704"/>
                  <a:pt x="19601" y="11632"/>
                </a:cubicBezTo>
                <a:lnTo>
                  <a:pt x="11078" y="3253"/>
                </a:lnTo>
                <a:cubicBezTo>
                  <a:pt x="10884" y="3072"/>
                  <a:pt x="10695" y="3072"/>
                  <a:pt x="10503" y="3253"/>
                </a:cubicBezTo>
                <a:lnTo>
                  <a:pt x="1980" y="11632"/>
                </a:lnTo>
                <a:cubicBezTo>
                  <a:pt x="1918" y="11704"/>
                  <a:pt x="1819" y="11744"/>
                  <a:pt x="1692" y="11744"/>
                </a:cubicBezTo>
                <a:lnTo>
                  <a:pt x="944" y="11744"/>
                </a:lnTo>
                <a:cubicBezTo>
                  <a:pt x="808" y="11744"/>
                  <a:pt x="695" y="11678"/>
                  <a:pt x="611" y="11551"/>
                </a:cubicBezTo>
                <a:lnTo>
                  <a:pt x="96" y="10820"/>
                </a:lnTo>
                <a:cubicBezTo>
                  <a:pt x="19" y="10710"/>
                  <a:pt x="-9" y="10584"/>
                  <a:pt x="2" y="10440"/>
                </a:cubicBezTo>
                <a:cubicBezTo>
                  <a:pt x="19" y="10298"/>
                  <a:pt x="74" y="10175"/>
                  <a:pt x="165" y="10074"/>
                </a:cubicBezTo>
                <a:lnTo>
                  <a:pt x="10112" y="287"/>
                </a:lnTo>
                <a:cubicBezTo>
                  <a:pt x="10321" y="106"/>
                  <a:pt x="10546" y="8"/>
                  <a:pt x="10788" y="0"/>
                </a:cubicBezTo>
                <a:cubicBezTo>
                  <a:pt x="11042" y="0"/>
                  <a:pt x="11267" y="97"/>
                  <a:pt x="11469" y="287"/>
                </a:cubicBezTo>
                <a:lnTo>
                  <a:pt x="14220" y="2991"/>
                </a:lnTo>
                <a:lnTo>
                  <a:pt x="14220" y="1586"/>
                </a:lnTo>
                <a:cubicBezTo>
                  <a:pt x="14220" y="1436"/>
                  <a:pt x="14266" y="1313"/>
                  <a:pt x="14352" y="1206"/>
                </a:cubicBezTo>
                <a:cubicBezTo>
                  <a:pt x="14441" y="1099"/>
                  <a:pt x="14546" y="1048"/>
                  <a:pt x="14669" y="1048"/>
                </a:cubicBezTo>
                <a:lnTo>
                  <a:pt x="17226" y="1048"/>
                </a:lnTo>
                <a:cubicBezTo>
                  <a:pt x="17348" y="1048"/>
                  <a:pt x="17451" y="1099"/>
                  <a:pt x="17530" y="1206"/>
                </a:cubicBezTo>
                <a:cubicBezTo>
                  <a:pt x="17609" y="1312"/>
                  <a:pt x="17653" y="1436"/>
                  <a:pt x="17653" y="1586"/>
                </a:cubicBezTo>
                <a:lnTo>
                  <a:pt x="17653" y="6383"/>
                </a:lnTo>
                <a:lnTo>
                  <a:pt x="21416" y="10074"/>
                </a:lnTo>
                <a:close/>
                <a:moveTo>
                  <a:pt x="18523" y="11977"/>
                </a:moveTo>
                <a:lnTo>
                  <a:pt x="18523" y="20551"/>
                </a:lnTo>
                <a:cubicBezTo>
                  <a:pt x="18523" y="20854"/>
                  <a:pt x="18441" y="21104"/>
                  <a:pt x="18276" y="21300"/>
                </a:cubicBezTo>
                <a:cubicBezTo>
                  <a:pt x="18110" y="21502"/>
                  <a:pt x="17904" y="21599"/>
                  <a:pt x="17653" y="21599"/>
                </a:cubicBezTo>
                <a:lnTo>
                  <a:pt x="12809" y="21599"/>
                </a:lnTo>
                <a:lnTo>
                  <a:pt x="12809" y="14736"/>
                </a:lnTo>
                <a:lnTo>
                  <a:pt x="8772" y="14736"/>
                </a:lnTo>
                <a:lnTo>
                  <a:pt x="8772" y="21599"/>
                </a:lnTo>
                <a:lnTo>
                  <a:pt x="3928" y="21599"/>
                </a:lnTo>
                <a:cubicBezTo>
                  <a:pt x="3677" y="21599"/>
                  <a:pt x="3468" y="21502"/>
                  <a:pt x="3303" y="21300"/>
                </a:cubicBezTo>
                <a:cubicBezTo>
                  <a:pt x="3140" y="21104"/>
                  <a:pt x="3056" y="20854"/>
                  <a:pt x="3056" y="20551"/>
                </a:cubicBezTo>
                <a:lnTo>
                  <a:pt x="3056" y="11977"/>
                </a:lnTo>
                <a:lnTo>
                  <a:pt x="10788" y="4356"/>
                </a:lnTo>
                <a:lnTo>
                  <a:pt x="18523" y="11977"/>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nvGrpSpPr>
          <p:cNvPr id="30" name="Group 29"/>
          <p:cNvGrpSpPr/>
          <p:nvPr/>
        </p:nvGrpSpPr>
        <p:grpSpPr>
          <a:xfrm>
            <a:off x="6008975" y="483017"/>
            <a:ext cx="12359700" cy="2079087"/>
            <a:chOff x="5988388" y="483017"/>
            <a:chExt cx="12359700" cy="2079087"/>
          </a:xfrm>
        </p:grpSpPr>
        <p:sp>
          <p:nvSpPr>
            <p:cNvPr id="31" name="TextBox 30"/>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Research Analysis</a:t>
              </a:r>
            </a:p>
          </p:txBody>
        </p:sp>
        <p:sp>
          <p:nvSpPr>
            <p:cNvPr id="32" name="Rectangle 31"/>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33"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2538144477"/>
      </p:ext>
    </p:extLst>
  </p:cSld>
  <p:clrMapOvr>
    <a:masterClrMapping/>
  </p:clrMapOvr>
  <mc:AlternateContent xmlns:mc="http://schemas.openxmlformats.org/markup-compatibility/2006" xmlns:p14="http://schemas.microsoft.com/office/powerpoint/2010/main">
    <mc:Choice Requires="p14">
      <p:transition spd="slow" p14:dur="1400" advClick="0" advTm="3000">
        <p14:ripple/>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900" decel="100000" fill="hold"/>
                                        <p:tgtEl>
                                          <p:spTgt spid="3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fade">
                                      <p:cBhvr>
                                        <p:cTn id="14" dur="500"/>
                                        <p:tgtEl>
                                          <p:spTgt spid="35"/>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53"/>
                                        </p:tgtEl>
                                        <p:attrNameLst>
                                          <p:attrName>style.visibility</p:attrName>
                                        </p:attrNameLst>
                                      </p:cBhvr>
                                      <p:to>
                                        <p:strVal val="visible"/>
                                      </p:to>
                                    </p:set>
                                    <p:animEffect transition="in" filter="fade">
                                      <p:cBhvr>
                                        <p:cTn id="18" dur="500"/>
                                        <p:tgtEl>
                                          <p:spTgt spid="53"/>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p:cTn id="22" dur="500" fill="hold"/>
                                        <p:tgtEl>
                                          <p:spTgt spid="36"/>
                                        </p:tgtEl>
                                        <p:attrNameLst>
                                          <p:attrName>ppt_w</p:attrName>
                                        </p:attrNameLst>
                                      </p:cBhvr>
                                      <p:tavLst>
                                        <p:tav tm="0">
                                          <p:val>
                                            <p:fltVal val="0"/>
                                          </p:val>
                                        </p:tav>
                                        <p:tav tm="100000">
                                          <p:val>
                                            <p:strVal val="#ppt_w"/>
                                          </p:val>
                                        </p:tav>
                                      </p:tavLst>
                                    </p:anim>
                                    <p:anim calcmode="lin" valueType="num">
                                      <p:cBhvr>
                                        <p:cTn id="23" dur="500" fill="hold"/>
                                        <p:tgtEl>
                                          <p:spTgt spid="36"/>
                                        </p:tgtEl>
                                        <p:attrNameLst>
                                          <p:attrName>ppt_h</p:attrName>
                                        </p:attrNameLst>
                                      </p:cBhvr>
                                      <p:tavLst>
                                        <p:tav tm="0">
                                          <p:val>
                                            <p:fltVal val="0"/>
                                          </p:val>
                                        </p:tav>
                                        <p:tav tm="100000">
                                          <p:val>
                                            <p:strVal val="#ppt_h"/>
                                          </p:val>
                                        </p:tav>
                                      </p:tavLst>
                                    </p:anim>
                                    <p:animEffect transition="in" filter="fade">
                                      <p:cBhvr>
                                        <p:cTn id="24" dur="500"/>
                                        <p:tgtEl>
                                          <p:spTgt spid="36"/>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wipe(left)">
                                      <p:cBhvr>
                                        <p:cTn id="28" dur="500"/>
                                        <p:tgtEl>
                                          <p:spTgt spid="50"/>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par>
                          <p:cTn id="33" fill="hold">
                            <p:stCondLst>
                              <p:cond delay="3500"/>
                            </p:stCondLst>
                            <p:childTnLst>
                              <p:par>
                                <p:cTn id="34" presetID="53" presetClass="entr" presetSubtype="16"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 calcmode="lin" valueType="num">
                                      <p:cBhvr>
                                        <p:cTn id="36" dur="500" fill="hold"/>
                                        <p:tgtEl>
                                          <p:spTgt spid="12"/>
                                        </p:tgtEl>
                                        <p:attrNameLst>
                                          <p:attrName>ppt_w</p:attrName>
                                        </p:attrNameLst>
                                      </p:cBhvr>
                                      <p:tavLst>
                                        <p:tav tm="0">
                                          <p:val>
                                            <p:fltVal val="0"/>
                                          </p:val>
                                        </p:tav>
                                        <p:tav tm="100000">
                                          <p:val>
                                            <p:strVal val="#ppt_w"/>
                                          </p:val>
                                        </p:tav>
                                      </p:tavLst>
                                    </p:anim>
                                    <p:anim calcmode="lin" valueType="num">
                                      <p:cBhvr>
                                        <p:cTn id="37" dur="500" fill="hold"/>
                                        <p:tgtEl>
                                          <p:spTgt spid="12"/>
                                        </p:tgtEl>
                                        <p:attrNameLst>
                                          <p:attrName>ppt_h</p:attrName>
                                        </p:attrNameLst>
                                      </p:cBhvr>
                                      <p:tavLst>
                                        <p:tav tm="0">
                                          <p:val>
                                            <p:fltVal val="0"/>
                                          </p:val>
                                        </p:tav>
                                        <p:tav tm="100000">
                                          <p:val>
                                            <p:strVal val="#ppt_h"/>
                                          </p:val>
                                        </p:tav>
                                      </p:tavLst>
                                    </p:anim>
                                    <p:animEffect transition="in" filter="fade">
                                      <p:cBhvr>
                                        <p:cTn id="38" dur="500"/>
                                        <p:tgtEl>
                                          <p:spTgt spid="12"/>
                                        </p:tgtEl>
                                      </p:cBhvr>
                                    </p:animEffect>
                                  </p:childTnLst>
                                </p:cTn>
                              </p:par>
                            </p:childTnLst>
                          </p:cTn>
                        </p:par>
                        <p:par>
                          <p:cTn id="39" fill="hold">
                            <p:stCondLst>
                              <p:cond delay="4000"/>
                            </p:stCondLst>
                            <p:childTnLst>
                              <p:par>
                                <p:cTn id="40" presetID="22" presetClass="entr" presetSubtype="8" fill="hold" nodeType="afterEffect">
                                  <p:stCondLst>
                                    <p:cond delay="0"/>
                                  </p:stCondLst>
                                  <p:childTnLst>
                                    <p:set>
                                      <p:cBhvr>
                                        <p:cTn id="41" dur="1" fill="hold">
                                          <p:stCondLst>
                                            <p:cond delay="0"/>
                                          </p:stCondLst>
                                        </p:cTn>
                                        <p:tgtEl>
                                          <p:spTgt spid="55"/>
                                        </p:tgtEl>
                                        <p:attrNameLst>
                                          <p:attrName>style.visibility</p:attrName>
                                        </p:attrNameLst>
                                      </p:cBhvr>
                                      <p:to>
                                        <p:strVal val="visible"/>
                                      </p:to>
                                    </p:set>
                                    <p:animEffect transition="in" filter="wipe(left)">
                                      <p:cBhvr>
                                        <p:cTn id="42" dur="500"/>
                                        <p:tgtEl>
                                          <p:spTgt spid="55"/>
                                        </p:tgtEl>
                                      </p:cBhvr>
                                    </p:animEffect>
                                  </p:childTnLst>
                                </p:cTn>
                              </p:par>
                            </p:childTnLst>
                          </p:cTn>
                        </p:par>
                        <p:par>
                          <p:cTn id="43" fill="hold">
                            <p:stCondLst>
                              <p:cond delay="4500"/>
                            </p:stCondLst>
                            <p:childTnLst>
                              <p:par>
                                <p:cTn id="44" presetID="10" presetClass="entr" presetSubtype="0" fill="hold" grpId="0" nodeType="after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childTnLst>
                                </p:cTn>
                              </p:par>
                            </p:childTnLst>
                          </p:cTn>
                        </p:par>
                        <p:par>
                          <p:cTn id="47" fill="hold">
                            <p:stCondLst>
                              <p:cond delay="5000"/>
                            </p:stCondLst>
                            <p:childTnLst>
                              <p:par>
                                <p:cTn id="48" presetID="53" presetClass="entr" presetSubtype="16" fill="hold" grpId="0" nodeType="afterEffect">
                                  <p:stCondLst>
                                    <p:cond delay="0"/>
                                  </p:stCondLst>
                                  <p:childTnLst>
                                    <p:set>
                                      <p:cBhvr>
                                        <p:cTn id="49" dur="1" fill="hold">
                                          <p:stCondLst>
                                            <p:cond delay="0"/>
                                          </p:stCondLst>
                                        </p:cTn>
                                        <p:tgtEl>
                                          <p:spTgt spid="14"/>
                                        </p:tgtEl>
                                        <p:attrNameLst>
                                          <p:attrName>style.visibility</p:attrName>
                                        </p:attrNameLst>
                                      </p:cBhvr>
                                      <p:to>
                                        <p:strVal val="visible"/>
                                      </p:to>
                                    </p:set>
                                    <p:anim calcmode="lin" valueType="num">
                                      <p:cBhvr>
                                        <p:cTn id="50" dur="500" fill="hold"/>
                                        <p:tgtEl>
                                          <p:spTgt spid="14"/>
                                        </p:tgtEl>
                                        <p:attrNameLst>
                                          <p:attrName>ppt_w</p:attrName>
                                        </p:attrNameLst>
                                      </p:cBhvr>
                                      <p:tavLst>
                                        <p:tav tm="0">
                                          <p:val>
                                            <p:fltVal val="0"/>
                                          </p:val>
                                        </p:tav>
                                        <p:tav tm="100000">
                                          <p:val>
                                            <p:strVal val="#ppt_w"/>
                                          </p:val>
                                        </p:tav>
                                      </p:tavLst>
                                    </p:anim>
                                    <p:anim calcmode="lin" valueType="num">
                                      <p:cBhvr>
                                        <p:cTn id="51" dur="500" fill="hold"/>
                                        <p:tgtEl>
                                          <p:spTgt spid="14"/>
                                        </p:tgtEl>
                                        <p:attrNameLst>
                                          <p:attrName>ppt_h</p:attrName>
                                        </p:attrNameLst>
                                      </p:cBhvr>
                                      <p:tavLst>
                                        <p:tav tm="0">
                                          <p:val>
                                            <p:fltVal val="0"/>
                                          </p:val>
                                        </p:tav>
                                        <p:tav tm="100000">
                                          <p:val>
                                            <p:strVal val="#ppt_h"/>
                                          </p:val>
                                        </p:tav>
                                      </p:tavLst>
                                    </p:anim>
                                    <p:animEffect transition="in" filter="fade">
                                      <p:cBhvr>
                                        <p:cTn id="52" dur="500"/>
                                        <p:tgtEl>
                                          <p:spTgt spid="14"/>
                                        </p:tgtEl>
                                      </p:cBhvr>
                                    </p:animEffect>
                                  </p:childTnLst>
                                </p:cTn>
                              </p:par>
                            </p:childTnLst>
                          </p:cTn>
                        </p:par>
                        <p:par>
                          <p:cTn id="53" fill="hold">
                            <p:stCondLst>
                              <p:cond delay="5500"/>
                            </p:stCondLst>
                            <p:childTnLst>
                              <p:par>
                                <p:cTn id="54" presetID="22" presetClass="entr" presetSubtype="8" fill="hold" nodeType="afterEffect">
                                  <p:stCondLst>
                                    <p:cond delay="0"/>
                                  </p:stCondLst>
                                  <p:childTnLst>
                                    <p:set>
                                      <p:cBhvr>
                                        <p:cTn id="55" dur="1" fill="hold">
                                          <p:stCondLst>
                                            <p:cond delay="0"/>
                                          </p:stCondLst>
                                        </p:cTn>
                                        <p:tgtEl>
                                          <p:spTgt spid="51"/>
                                        </p:tgtEl>
                                        <p:attrNameLst>
                                          <p:attrName>style.visibility</p:attrName>
                                        </p:attrNameLst>
                                      </p:cBhvr>
                                      <p:to>
                                        <p:strVal val="visible"/>
                                      </p:to>
                                    </p:set>
                                    <p:animEffect transition="in" filter="wipe(left)">
                                      <p:cBhvr>
                                        <p:cTn id="56" dur="500"/>
                                        <p:tgtEl>
                                          <p:spTgt spid="51"/>
                                        </p:tgtEl>
                                      </p:cBhvr>
                                    </p:animEffect>
                                  </p:childTnLst>
                                </p:cTn>
                              </p:par>
                            </p:childTnLst>
                          </p:cTn>
                        </p:par>
                        <p:par>
                          <p:cTn id="57" fill="hold">
                            <p:stCondLst>
                              <p:cond delay="6000"/>
                            </p:stCondLst>
                            <p:childTnLst>
                              <p:par>
                                <p:cTn id="58" presetID="10" presetClass="entr" presetSubtype="0" fill="hold" grpId="0" nodeType="afterEffect">
                                  <p:stCondLst>
                                    <p:cond delay="0"/>
                                  </p:stCondLst>
                                  <p:childTnLst>
                                    <p:set>
                                      <p:cBhvr>
                                        <p:cTn id="59" dur="1" fill="hold">
                                          <p:stCondLst>
                                            <p:cond delay="0"/>
                                          </p:stCondLst>
                                        </p:cTn>
                                        <p:tgtEl>
                                          <p:spTgt spid="15"/>
                                        </p:tgtEl>
                                        <p:attrNameLst>
                                          <p:attrName>style.visibility</p:attrName>
                                        </p:attrNameLst>
                                      </p:cBhvr>
                                      <p:to>
                                        <p:strVal val="visible"/>
                                      </p:to>
                                    </p:set>
                                    <p:animEffect transition="in" filter="fade">
                                      <p:cBhvr>
                                        <p:cTn id="60" dur="500"/>
                                        <p:tgtEl>
                                          <p:spTgt spid="15"/>
                                        </p:tgtEl>
                                      </p:cBhvr>
                                    </p:animEffect>
                                  </p:childTnLst>
                                </p:cTn>
                              </p:par>
                            </p:childTnLst>
                          </p:cTn>
                        </p:par>
                        <p:par>
                          <p:cTn id="61" fill="hold">
                            <p:stCondLst>
                              <p:cond delay="6500"/>
                            </p:stCondLst>
                            <p:childTnLst>
                              <p:par>
                                <p:cTn id="62" presetID="53" presetClass="entr" presetSubtype="16" fill="hold" grpId="0" nodeType="afterEffect">
                                  <p:stCondLst>
                                    <p:cond delay="0"/>
                                  </p:stCondLst>
                                  <p:childTnLst>
                                    <p:set>
                                      <p:cBhvr>
                                        <p:cTn id="63" dur="1" fill="hold">
                                          <p:stCondLst>
                                            <p:cond delay="0"/>
                                          </p:stCondLst>
                                        </p:cTn>
                                        <p:tgtEl>
                                          <p:spTgt spid="16"/>
                                        </p:tgtEl>
                                        <p:attrNameLst>
                                          <p:attrName>style.visibility</p:attrName>
                                        </p:attrNameLst>
                                      </p:cBhvr>
                                      <p:to>
                                        <p:strVal val="visible"/>
                                      </p:to>
                                    </p:set>
                                    <p:anim calcmode="lin" valueType="num">
                                      <p:cBhvr>
                                        <p:cTn id="64" dur="500" fill="hold"/>
                                        <p:tgtEl>
                                          <p:spTgt spid="16"/>
                                        </p:tgtEl>
                                        <p:attrNameLst>
                                          <p:attrName>ppt_w</p:attrName>
                                        </p:attrNameLst>
                                      </p:cBhvr>
                                      <p:tavLst>
                                        <p:tav tm="0">
                                          <p:val>
                                            <p:fltVal val="0"/>
                                          </p:val>
                                        </p:tav>
                                        <p:tav tm="100000">
                                          <p:val>
                                            <p:strVal val="#ppt_w"/>
                                          </p:val>
                                        </p:tav>
                                      </p:tavLst>
                                    </p:anim>
                                    <p:anim calcmode="lin" valueType="num">
                                      <p:cBhvr>
                                        <p:cTn id="65" dur="500" fill="hold"/>
                                        <p:tgtEl>
                                          <p:spTgt spid="16"/>
                                        </p:tgtEl>
                                        <p:attrNameLst>
                                          <p:attrName>ppt_h</p:attrName>
                                        </p:attrNameLst>
                                      </p:cBhvr>
                                      <p:tavLst>
                                        <p:tav tm="0">
                                          <p:val>
                                            <p:fltVal val="0"/>
                                          </p:val>
                                        </p:tav>
                                        <p:tav tm="100000">
                                          <p:val>
                                            <p:strVal val="#ppt_h"/>
                                          </p:val>
                                        </p:tav>
                                      </p:tavLst>
                                    </p:anim>
                                    <p:animEffect transition="in" filter="fade">
                                      <p:cBhvr>
                                        <p:cTn id="66" dur="500"/>
                                        <p:tgtEl>
                                          <p:spTgt spid="16"/>
                                        </p:tgtEl>
                                      </p:cBhvr>
                                    </p:animEffect>
                                  </p:childTnLst>
                                </p:cTn>
                              </p:par>
                            </p:childTnLst>
                          </p:cTn>
                        </p:par>
                        <p:par>
                          <p:cTn id="67" fill="hold">
                            <p:stCondLst>
                              <p:cond delay="7000"/>
                            </p:stCondLst>
                            <p:childTnLst>
                              <p:par>
                                <p:cTn id="68" presetID="22" presetClass="entr" presetSubtype="8" fill="hold" nodeType="afterEffect">
                                  <p:stCondLst>
                                    <p:cond delay="0"/>
                                  </p:stCondLst>
                                  <p:childTnLst>
                                    <p:set>
                                      <p:cBhvr>
                                        <p:cTn id="69" dur="1" fill="hold">
                                          <p:stCondLst>
                                            <p:cond delay="0"/>
                                          </p:stCondLst>
                                        </p:cTn>
                                        <p:tgtEl>
                                          <p:spTgt spid="57"/>
                                        </p:tgtEl>
                                        <p:attrNameLst>
                                          <p:attrName>style.visibility</p:attrName>
                                        </p:attrNameLst>
                                      </p:cBhvr>
                                      <p:to>
                                        <p:strVal val="visible"/>
                                      </p:to>
                                    </p:set>
                                    <p:animEffect transition="in" filter="wipe(left)">
                                      <p:cBhvr>
                                        <p:cTn id="70" dur="500"/>
                                        <p:tgtEl>
                                          <p:spTgt spid="57"/>
                                        </p:tgtEl>
                                      </p:cBhvr>
                                    </p:animEffect>
                                  </p:childTnLst>
                                </p:cTn>
                              </p:par>
                            </p:childTnLst>
                          </p:cTn>
                        </p:par>
                        <p:par>
                          <p:cTn id="71" fill="hold">
                            <p:stCondLst>
                              <p:cond delay="7500"/>
                            </p:stCondLst>
                            <p:childTnLst>
                              <p:par>
                                <p:cTn id="72" presetID="10" presetClass="entr" presetSubtype="0" fill="hold" grpId="0" nodeType="afterEffect">
                                  <p:stCondLst>
                                    <p:cond delay="0"/>
                                  </p:stCondLst>
                                  <p:childTnLst>
                                    <p:set>
                                      <p:cBhvr>
                                        <p:cTn id="73" dur="1" fill="hold">
                                          <p:stCondLst>
                                            <p:cond delay="0"/>
                                          </p:stCondLst>
                                        </p:cTn>
                                        <p:tgtEl>
                                          <p:spTgt spid="37"/>
                                        </p:tgtEl>
                                        <p:attrNameLst>
                                          <p:attrName>style.visibility</p:attrName>
                                        </p:attrNameLst>
                                      </p:cBhvr>
                                      <p:to>
                                        <p:strVal val="visible"/>
                                      </p:to>
                                    </p:set>
                                    <p:animEffect transition="in" filter="fade">
                                      <p:cBhvr>
                                        <p:cTn id="74" dur="500"/>
                                        <p:tgtEl>
                                          <p:spTgt spid="37"/>
                                        </p:tgtEl>
                                      </p:cBhvr>
                                    </p:animEffect>
                                  </p:childTnLst>
                                </p:cTn>
                              </p:par>
                            </p:childTnLst>
                          </p:cTn>
                        </p:par>
                        <p:par>
                          <p:cTn id="75" fill="hold">
                            <p:stCondLst>
                              <p:cond delay="8000"/>
                            </p:stCondLst>
                            <p:childTnLst>
                              <p:par>
                                <p:cTn id="76" presetID="53" presetClass="entr" presetSubtype="16" fill="hold" grpId="0" nodeType="afterEffect">
                                  <p:stCondLst>
                                    <p:cond delay="0"/>
                                  </p:stCondLst>
                                  <p:childTnLst>
                                    <p:set>
                                      <p:cBhvr>
                                        <p:cTn id="77" dur="1" fill="hold">
                                          <p:stCondLst>
                                            <p:cond delay="0"/>
                                          </p:stCondLst>
                                        </p:cTn>
                                        <p:tgtEl>
                                          <p:spTgt spid="38"/>
                                        </p:tgtEl>
                                        <p:attrNameLst>
                                          <p:attrName>style.visibility</p:attrName>
                                        </p:attrNameLst>
                                      </p:cBhvr>
                                      <p:to>
                                        <p:strVal val="visible"/>
                                      </p:to>
                                    </p:set>
                                    <p:anim calcmode="lin" valueType="num">
                                      <p:cBhvr>
                                        <p:cTn id="78" dur="500" fill="hold"/>
                                        <p:tgtEl>
                                          <p:spTgt spid="38"/>
                                        </p:tgtEl>
                                        <p:attrNameLst>
                                          <p:attrName>ppt_w</p:attrName>
                                        </p:attrNameLst>
                                      </p:cBhvr>
                                      <p:tavLst>
                                        <p:tav tm="0">
                                          <p:val>
                                            <p:fltVal val="0"/>
                                          </p:val>
                                        </p:tav>
                                        <p:tav tm="100000">
                                          <p:val>
                                            <p:strVal val="#ppt_w"/>
                                          </p:val>
                                        </p:tav>
                                      </p:tavLst>
                                    </p:anim>
                                    <p:anim calcmode="lin" valueType="num">
                                      <p:cBhvr>
                                        <p:cTn id="79" dur="500" fill="hold"/>
                                        <p:tgtEl>
                                          <p:spTgt spid="38"/>
                                        </p:tgtEl>
                                        <p:attrNameLst>
                                          <p:attrName>ppt_h</p:attrName>
                                        </p:attrNameLst>
                                      </p:cBhvr>
                                      <p:tavLst>
                                        <p:tav tm="0">
                                          <p:val>
                                            <p:fltVal val="0"/>
                                          </p:val>
                                        </p:tav>
                                        <p:tav tm="100000">
                                          <p:val>
                                            <p:strVal val="#ppt_h"/>
                                          </p:val>
                                        </p:tav>
                                      </p:tavLst>
                                    </p:anim>
                                    <p:animEffect transition="in" filter="fade">
                                      <p:cBhvr>
                                        <p:cTn id="80" dur="500"/>
                                        <p:tgtEl>
                                          <p:spTgt spid="38"/>
                                        </p:tgtEl>
                                      </p:cBhvr>
                                    </p:animEffect>
                                  </p:childTnLst>
                                </p:cTn>
                              </p:par>
                            </p:childTnLst>
                          </p:cTn>
                        </p:par>
                        <p:par>
                          <p:cTn id="81" fill="hold">
                            <p:stCondLst>
                              <p:cond delay="8500"/>
                            </p:stCondLst>
                            <p:childTnLst>
                              <p:par>
                                <p:cTn id="82" presetID="22" presetClass="entr" presetSubtype="8" fill="hold" nodeType="afterEffect">
                                  <p:stCondLst>
                                    <p:cond delay="0"/>
                                  </p:stCondLst>
                                  <p:childTnLst>
                                    <p:set>
                                      <p:cBhvr>
                                        <p:cTn id="83" dur="1" fill="hold">
                                          <p:stCondLst>
                                            <p:cond delay="0"/>
                                          </p:stCondLst>
                                        </p:cTn>
                                        <p:tgtEl>
                                          <p:spTgt spid="60"/>
                                        </p:tgtEl>
                                        <p:attrNameLst>
                                          <p:attrName>style.visibility</p:attrName>
                                        </p:attrNameLst>
                                      </p:cBhvr>
                                      <p:to>
                                        <p:strVal val="visible"/>
                                      </p:to>
                                    </p:set>
                                    <p:animEffect transition="in" filter="wipe(left)">
                                      <p:cBhvr>
                                        <p:cTn id="84" dur="500"/>
                                        <p:tgtEl>
                                          <p:spTgt spid="60"/>
                                        </p:tgtEl>
                                      </p:cBhvr>
                                    </p:animEffect>
                                  </p:childTnLst>
                                </p:cTn>
                              </p:par>
                            </p:childTnLst>
                          </p:cTn>
                        </p:par>
                        <p:par>
                          <p:cTn id="85" fill="hold">
                            <p:stCondLst>
                              <p:cond delay="9000"/>
                            </p:stCondLst>
                            <p:childTnLst>
                              <p:par>
                                <p:cTn id="86" presetID="10" presetClass="entr" presetSubtype="0" fill="hold" grpId="0" nodeType="afterEffect">
                                  <p:stCondLst>
                                    <p:cond delay="0"/>
                                  </p:stCondLst>
                                  <p:childTnLst>
                                    <p:set>
                                      <p:cBhvr>
                                        <p:cTn id="87" dur="1" fill="hold">
                                          <p:stCondLst>
                                            <p:cond delay="0"/>
                                          </p:stCondLst>
                                        </p:cTn>
                                        <p:tgtEl>
                                          <p:spTgt spid="42"/>
                                        </p:tgtEl>
                                        <p:attrNameLst>
                                          <p:attrName>style.visibility</p:attrName>
                                        </p:attrNameLst>
                                      </p:cBhvr>
                                      <p:to>
                                        <p:strVal val="visible"/>
                                      </p:to>
                                    </p:set>
                                    <p:animEffect transition="in" filter="fade">
                                      <p:cBhvr>
                                        <p:cTn id="88" dur="500"/>
                                        <p:tgtEl>
                                          <p:spTgt spid="42"/>
                                        </p:tgtEl>
                                      </p:cBhvr>
                                    </p:animEffect>
                                  </p:childTnLst>
                                </p:cTn>
                              </p:par>
                            </p:childTnLst>
                          </p:cTn>
                        </p:par>
                        <p:par>
                          <p:cTn id="89" fill="hold">
                            <p:stCondLst>
                              <p:cond delay="9500"/>
                            </p:stCondLst>
                            <p:childTnLst>
                              <p:par>
                                <p:cTn id="90" presetID="53" presetClass="entr" presetSubtype="16" fill="hold" grpId="0" nodeType="afterEffect">
                                  <p:stCondLst>
                                    <p:cond delay="0"/>
                                  </p:stCondLst>
                                  <p:childTnLst>
                                    <p:set>
                                      <p:cBhvr>
                                        <p:cTn id="91" dur="1" fill="hold">
                                          <p:stCondLst>
                                            <p:cond delay="0"/>
                                          </p:stCondLst>
                                        </p:cTn>
                                        <p:tgtEl>
                                          <p:spTgt spid="43"/>
                                        </p:tgtEl>
                                        <p:attrNameLst>
                                          <p:attrName>style.visibility</p:attrName>
                                        </p:attrNameLst>
                                      </p:cBhvr>
                                      <p:to>
                                        <p:strVal val="visible"/>
                                      </p:to>
                                    </p:set>
                                    <p:anim calcmode="lin" valueType="num">
                                      <p:cBhvr>
                                        <p:cTn id="92" dur="500" fill="hold"/>
                                        <p:tgtEl>
                                          <p:spTgt spid="43"/>
                                        </p:tgtEl>
                                        <p:attrNameLst>
                                          <p:attrName>ppt_w</p:attrName>
                                        </p:attrNameLst>
                                      </p:cBhvr>
                                      <p:tavLst>
                                        <p:tav tm="0">
                                          <p:val>
                                            <p:fltVal val="0"/>
                                          </p:val>
                                        </p:tav>
                                        <p:tav tm="100000">
                                          <p:val>
                                            <p:strVal val="#ppt_w"/>
                                          </p:val>
                                        </p:tav>
                                      </p:tavLst>
                                    </p:anim>
                                    <p:anim calcmode="lin" valueType="num">
                                      <p:cBhvr>
                                        <p:cTn id="93" dur="500" fill="hold"/>
                                        <p:tgtEl>
                                          <p:spTgt spid="43"/>
                                        </p:tgtEl>
                                        <p:attrNameLst>
                                          <p:attrName>ppt_h</p:attrName>
                                        </p:attrNameLst>
                                      </p:cBhvr>
                                      <p:tavLst>
                                        <p:tav tm="0">
                                          <p:val>
                                            <p:fltVal val="0"/>
                                          </p:val>
                                        </p:tav>
                                        <p:tav tm="100000">
                                          <p:val>
                                            <p:strVal val="#ppt_h"/>
                                          </p:val>
                                        </p:tav>
                                      </p:tavLst>
                                    </p:anim>
                                    <p:animEffect transition="in" filter="fade">
                                      <p:cBhvr>
                                        <p:cTn id="94" dur="500"/>
                                        <p:tgtEl>
                                          <p:spTgt spid="43"/>
                                        </p:tgtEl>
                                      </p:cBhvr>
                                    </p:animEffect>
                                  </p:childTnLst>
                                </p:cTn>
                              </p:par>
                            </p:childTnLst>
                          </p:cTn>
                        </p:par>
                        <p:par>
                          <p:cTn id="95" fill="hold">
                            <p:stCondLst>
                              <p:cond delay="10000"/>
                            </p:stCondLst>
                            <p:childTnLst>
                              <p:par>
                                <p:cTn id="96" presetID="22" presetClass="entr" presetSubtype="8" fill="hold" nodeType="afterEffect">
                                  <p:stCondLst>
                                    <p:cond delay="0"/>
                                  </p:stCondLst>
                                  <p:childTnLst>
                                    <p:set>
                                      <p:cBhvr>
                                        <p:cTn id="97" dur="1" fill="hold">
                                          <p:stCondLst>
                                            <p:cond delay="0"/>
                                          </p:stCondLst>
                                        </p:cTn>
                                        <p:tgtEl>
                                          <p:spTgt spid="63"/>
                                        </p:tgtEl>
                                        <p:attrNameLst>
                                          <p:attrName>style.visibility</p:attrName>
                                        </p:attrNameLst>
                                      </p:cBhvr>
                                      <p:to>
                                        <p:strVal val="visible"/>
                                      </p:to>
                                    </p:set>
                                    <p:animEffect transition="in" filter="wipe(left)">
                                      <p:cBhvr>
                                        <p:cTn id="98" dur="500"/>
                                        <p:tgtEl>
                                          <p:spTgt spid="63"/>
                                        </p:tgtEl>
                                      </p:cBhvr>
                                    </p:animEffect>
                                  </p:childTnLst>
                                </p:cTn>
                              </p:par>
                            </p:childTnLst>
                          </p:cTn>
                        </p:par>
                        <p:par>
                          <p:cTn id="99" fill="hold">
                            <p:stCondLst>
                              <p:cond delay="10500"/>
                            </p:stCondLst>
                            <p:childTnLst>
                              <p:par>
                                <p:cTn id="100" presetID="10" presetClass="entr" presetSubtype="0" fill="hold" grpId="0" nodeType="afterEffect">
                                  <p:stCondLst>
                                    <p:cond delay="0"/>
                                  </p:stCondLst>
                                  <p:childTnLst>
                                    <p:set>
                                      <p:cBhvr>
                                        <p:cTn id="101" dur="1" fill="hold">
                                          <p:stCondLst>
                                            <p:cond delay="0"/>
                                          </p:stCondLst>
                                        </p:cTn>
                                        <p:tgtEl>
                                          <p:spTgt spid="45"/>
                                        </p:tgtEl>
                                        <p:attrNameLst>
                                          <p:attrName>style.visibility</p:attrName>
                                        </p:attrNameLst>
                                      </p:cBhvr>
                                      <p:to>
                                        <p:strVal val="visible"/>
                                      </p:to>
                                    </p:set>
                                    <p:animEffect transition="in" filter="fade">
                                      <p:cBhvr>
                                        <p:cTn id="102" dur="500"/>
                                        <p:tgtEl>
                                          <p:spTgt spid="45"/>
                                        </p:tgtEl>
                                      </p:cBhvr>
                                    </p:animEffect>
                                  </p:childTnLst>
                                </p:cTn>
                              </p:par>
                            </p:childTnLst>
                          </p:cTn>
                        </p:par>
                        <p:par>
                          <p:cTn id="103" fill="hold">
                            <p:stCondLst>
                              <p:cond delay="11000"/>
                            </p:stCondLst>
                            <p:childTnLst>
                              <p:par>
                                <p:cTn id="104" presetID="53" presetClass="entr" presetSubtype="16" fill="hold" grpId="0" nodeType="afterEffect">
                                  <p:stCondLst>
                                    <p:cond delay="0"/>
                                  </p:stCondLst>
                                  <p:childTnLst>
                                    <p:set>
                                      <p:cBhvr>
                                        <p:cTn id="105" dur="1" fill="hold">
                                          <p:stCondLst>
                                            <p:cond delay="0"/>
                                          </p:stCondLst>
                                        </p:cTn>
                                        <p:tgtEl>
                                          <p:spTgt spid="46"/>
                                        </p:tgtEl>
                                        <p:attrNameLst>
                                          <p:attrName>style.visibility</p:attrName>
                                        </p:attrNameLst>
                                      </p:cBhvr>
                                      <p:to>
                                        <p:strVal val="visible"/>
                                      </p:to>
                                    </p:set>
                                    <p:anim calcmode="lin" valueType="num">
                                      <p:cBhvr>
                                        <p:cTn id="106" dur="500" fill="hold"/>
                                        <p:tgtEl>
                                          <p:spTgt spid="46"/>
                                        </p:tgtEl>
                                        <p:attrNameLst>
                                          <p:attrName>ppt_w</p:attrName>
                                        </p:attrNameLst>
                                      </p:cBhvr>
                                      <p:tavLst>
                                        <p:tav tm="0">
                                          <p:val>
                                            <p:fltVal val="0"/>
                                          </p:val>
                                        </p:tav>
                                        <p:tav tm="100000">
                                          <p:val>
                                            <p:strVal val="#ppt_w"/>
                                          </p:val>
                                        </p:tav>
                                      </p:tavLst>
                                    </p:anim>
                                    <p:anim calcmode="lin" valueType="num">
                                      <p:cBhvr>
                                        <p:cTn id="107" dur="500" fill="hold"/>
                                        <p:tgtEl>
                                          <p:spTgt spid="46"/>
                                        </p:tgtEl>
                                        <p:attrNameLst>
                                          <p:attrName>ppt_h</p:attrName>
                                        </p:attrNameLst>
                                      </p:cBhvr>
                                      <p:tavLst>
                                        <p:tav tm="0">
                                          <p:val>
                                            <p:fltVal val="0"/>
                                          </p:val>
                                        </p:tav>
                                        <p:tav tm="100000">
                                          <p:val>
                                            <p:strVal val="#ppt_h"/>
                                          </p:val>
                                        </p:tav>
                                      </p:tavLst>
                                    </p:anim>
                                    <p:animEffect transition="in" filter="fade">
                                      <p:cBhvr>
                                        <p:cTn id="108" dur="500"/>
                                        <p:tgtEl>
                                          <p:spTgt spid="46"/>
                                        </p:tgtEl>
                                      </p:cBhvr>
                                    </p:animEffect>
                                  </p:childTnLst>
                                </p:cTn>
                              </p:par>
                            </p:childTnLst>
                          </p:cTn>
                        </p:par>
                        <p:par>
                          <p:cTn id="109" fill="hold">
                            <p:stCondLst>
                              <p:cond delay="11500"/>
                            </p:stCondLst>
                            <p:childTnLst>
                              <p:par>
                                <p:cTn id="110" presetID="22" presetClass="entr" presetSubtype="8" fill="hold" nodeType="afterEffect">
                                  <p:stCondLst>
                                    <p:cond delay="0"/>
                                  </p:stCondLst>
                                  <p:childTnLst>
                                    <p:set>
                                      <p:cBhvr>
                                        <p:cTn id="111" dur="1" fill="hold">
                                          <p:stCondLst>
                                            <p:cond delay="0"/>
                                          </p:stCondLst>
                                        </p:cTn>
                                        <p:tgtEl>
                                          <p:spTgt spid="64"/>
                                        </p:tgtEl>
                                        <p:attrNameLst>
                                          <p:attrName>style.visibility</p:attrName>
                                        </p:attrNameLst>
                                      </p:cBhvr>
                                      <p:to>
                                        <p:strVal val="visible"/>
                                      </p:to>
                                    </p:set>
                                    <p:animEffect transition="in" filter="wipe(left)">
                                      <p:cBhvr>
                                        <p:cTn id="112" dur="500"/>
                                        <p:tgtEl>
                                          <p:spTgt spid="64"/>
                                        </p:tgtEl>
                                      </p:cBhvr>
                                    </p:animEffect>
                                  </p:childTnLst>
                                </p:cTn>
                              </p:par>
                            </p:childTnLst>
                          </p:cTn>
                        </p:par>
                        <p:par>
                          <p:cTn id="113" fill="hold">
                            <p:stCondLst>
                              <p:cond delay="12000"/>
                            </p:stCondLst>
                            <p:childTnLst>
                              <p:par>
                                <p:cTn id="114" presetID="10" presetClass="entr" presetSubtype="0" fill="hold" grpId="0" nodeType="afterEffect">
                                  <p:stCondLst>
                                    <p:cond delay="0"/>
                                  </p:stCondLst>
                                  <p:childTnLst>
                                    <p:set>
                                      <p:cBhvr>
                                        <p:cTn id="115" dur="1" fill="hold">
                                          <p:stCondLst>
                                            <p:cond delay="0"/>
                                          </p:stCondLst>
                                        </p:cTn>
                                        <p:tgtEl>
                                          <p:spTgt spid="48"/>
                                        </p:tgtEl>
                                        <p:attrNameLst>
                                          <p:attrName>style.visibility</p:attrName>
                                        </p:attrNameLst>
                                      </p:cBhvr>
                                      <p:to>
                                        <p:strVal val="visible"/>
                                      </p:to>
                                    </p:set>
                                    <p:animEffect transition="in" filter="fade">
                                      <p:cBhvr>
                                        <p:cTn id="116" dur="500"/>
                                        <p:tgtEl>
                                          <p:spTgt spid="48"/>
                                        </p:tgtEl>
                                      </p:cBhvr>
                                    </p:animEffect>
                                  </p:childTnLst>
                                </p:cTn>
                              </p:par>
                            </p:childTnLst>
                          </p:cTn>
                        </p:par>
                        <p:par>
                          <p:cTn id="117" fill="hold">
                            <p:stCondLst>
                              <p:cond delay="12500"/>
                            </p:stCondLst>
                            <p:childTnLst>
                              <p:par>
                                <p:cTn id="118" presetID="53" presetClass="entr" presetSubtype="16" fill="hold" grpId="0" nodeType="afterEffect">
                                  <p:stCondLst>
                                    <p:cond delay="0"/>
                                  </p:stCondLst>
                                  <p:childTnLst>
                                    <p:set>
                                      <p:cBhvr>
                                        <p:cTn id="119" dur="1" fill="hold">
                                          <p:stCondLst>
                                            <p:cond delay="0"/>
                                          </p:stCondLst>
                                        </p:cTn>
                                        <p:tgtEl>
                                          <p:spTgt spid="49"/>
                                        </p:tgtEl>
                                        <p:attrNameLst>
                                          <p:attrName>style.visibility</p:attrName>
                                        </p:attrNameLst>
                                      </p:cBhvr>
                                      <p:to>
                                        <p:strVal val="visible"/>
                                      </p:to>
                                    </p:set>
                                    <p:anim calcmode="lin" valueType="num">
                                      <p:cBhvr>
                                        <p:cTn id="120" dur="500" fill="hold"/>
                                        <p:tgtEl>
                                          <p:spTgt spid="49"/>
                                        </p:tgtEl>
                                        <p:attrNameLst>
                                          <p:attrName>ppt_w</p:attrName>
                                        </p:attrNameLst>
                                      </p:cBhvr>
                                      <p:tavLst>
                                        <p:tav tm="0">
                                          <p:val>
                                            <p:fltVal val="0"/>
                                          </p:val>
                                        </p:tav>
                                        <p:tav tm="100000">
                                          <p:val>
                                            <p:strVal val="#ppt_w"/>
                                          </p:val>
                                        </p:tav>
                                      </p:tavLst>
                                    </p:anim>
                                    <p:anim calcmode="lin" valueType="num">
                                      <p:cBhvr>
                                        <p:cTn id="121" dur="500" fill="hold"/>
                                        <p:tgtEl>
                                          <p:spTgt spid="49"/>
                                        </p:tgtEl>
                                        <p:attrNameLst>
                                          <p:attrName>ppt_h</p:attrName>
                                        </p:attrNameLst>
                                      </p:cBhvr>
                                      <p:tavLst>
                                        <p:tav tm="0">
                                          <p:val>
                                            <p:fltVal val="0"/>
                                          </p:val>
                                        </p:tav>
                                        <p:tav tm="100000">
                                          <p:val>
                                            <p:strVal val="#ppt_h"/>
                                          </p:val>
                                        </p:tav>
                                      </p:tavLst>
                                    </p:anim>
                                    <p:animEffect transition="in" filter="fade">
                                      <p:cBhvr>
                                        <p:cTn id="122"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2" grpId="0" animBg="1"/>
      <p:bldP spid="13" grpId="0" animBg="1"/>
      <p:bldP spid="14" grpId="0" animBg="1"/>
      <p:bldP spid="15" grpId="0" animBg="1"/>
      <p:bldP spid="16" grpId="0" animBg="1"/>
      <p:bldP spid="35" grpId="0" animBg="1"/>
      <p:bldP spid="36" grpId="0" animBg="1"/>
      <p:bldP spid="37" grpId="0" animBg="1"/>
      <p:bldP spid="38" grpId="0" animBg="1"/>
      <p:bldP spid="42" grpId="0" animBg="1"/>
      <p:bldP spid="43" grpId="0" animBg="1"/>
      <p:bldP spid="45" grpId="0" animBg="1"/>
      <p:bldP spid="46" grpId="0" animBg="1"/>
      <p:bldP spid="48" grpId="0" animBg="1"/>
      <p:bldP spid="49" grpId="0" animBg="1"/>
      <p:bldP spid="53"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Group 66"/>
          <p:cNvGrpSpPr/>
          <p:nvPr/>
        </p:nvGrpSpPr>
        <p:grpSpPr>
          <a:xfrm>
            <a:off x="2752854" y="3702257"/>
            <a:ext cx="6116177" cy="7367422"/>
            <a:chOff x="1387928" y="2433294"/>
            <a:chExt cx="3058885" cy="3683711"/>
          </a:xfrm>
        </p:grpSpPr>
        <p:sp>
          <p:nvSpPr>
            <p:cNvPr id="7" name="Rectangle 6"/>
            <p:cNvSpPr/>
            <p:nvPr/>
          </p:nvSpPr>
          <p:spPr>
            <a:xfrm>
              <a:off x="1387928" y="2453014"/>
              <a:ext cx="3058885" cy="3663991"/>
            </a:xfrm>
            <a:prstGeom prst="rect">
              <a:avLst/>
            </a:prstGeom>
            <a:solidFill>
              <a:srgbClr val="F9F9F9"/>
            </a:solidFill>
            <a:ln w="38100" cap="sq" cmpd="sng">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8" name="Rectangle 7"/>
            <p:cNvSpPr/>
            <p:nvPr/>
          </p:nvSpPr>
          <p:spPr>
            <a:xfrm>
              <a:off x="1387928" y="2781637"/>
              <a:ext cx="3058885" cy="1306828"/>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9" name="Rectangle 8"/>
            <p:cNvSpPr/>
            <p:nvPr/>
          </p:nvSpPr>
          <p:spPr>
            <a:xfrm>
              <a:off x="1387928" y="4088465"/>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10" name="Rectangle 9"/>
            <p:cNvSpPr/>
            <p:nvPr/>
          </p:nvSpPr>
          <p:spPr>
            <a:xfrm>
              <a:off x="1387928"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11" name="Rectangle 10"/>
            <p:cNvSpPr/>
            <p:nvPr/>
          </p:nvSpPr>
          <p:spPr>
            <a:xfrm>
              <a:off x="1387928" y="4785150"/>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12" name="Rectangle 11"/>
            <p:cNvSpPr/>
            <p:nvPr/>
          </p:nvSpPr>
          <p:spPr>
            <a:xfrm>
              <a:off x="1387928"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13" name="Rectangle 12"/>
            <p:cNvSpPr/>
            <p:nvPr/>
          </p:nvSpPr>
          <p:spPr>
            <a:xfrm>
              <a:off x="1387928"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14" name="Rectangle 13"/>
            <p:cNvSpPr/>
            <p:nvPr/>
          </p:nvSpPr>
          <p:spPr>
            <a:xfrm>
              <a:off x="1387928" y="2433294"/>
              <a:ext cx="3058885" cy="348343"/>
            </a:xfrm>
            <a:prstGeom prst="rect">
              <a:avLst/>
            </a:prstGeom>
            <a:solidFill>
              <a:schemeClr val="accent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15" name="TextBox 14"/>
            <p:cNvSpPr txBox="1"/>
            <p:nvPr/>
          </p:nvSpPr>
          <p:spPr>
            <a:xfrm>
              <a:off x="2246542" y="2453013"/>
              <a:ext cx="1341668" cy="269305"/>
            </a:xfrm>
            <a:prstGeom prst="rect">
              <a:avLst/>
            </a:prstGeom>
            <a:noFill/>
          </p:spPr>
          <p:txBody>
            <a:bodyPr wrap="none" rtlCol="0">
              <a:spAutoFit/>
            </a:bodyPr>
            <a:lstStyle/>
            <a:p>
              <a:pPr algn="ctr"/>
              <a:r>
                <a:rPr lang="id-ID" sz="2900" dirty="0">
                  <a:solidFill>
                    <a:schemeClr val="bg1"/>
                  </a:solidFill>
                </a:rPr>
                <a:t>Unsecured Plan</a:t>
              </a:r>
            </a:p>
          </p:txBody>
        </p:sp>
        <p:sp>
          <p:nvSpPr>
            <p:cNvPr id="16" name="TextBox 15"/>
            <p:cNvSpPr txBox="1"/>
            <p:nvPr/>
          </p:nvSpPr>
          <p:spPr>
            <a:xfrm>
              <a:off x="2395051" y="2736272"/>
              <a:ext cx="1044639" cy="1031052"/>
            </a:xfrm>
            <a:prstGeom prst="rect">
              <a:avLst/>
            </a:prstGeom>
            <a:noFill/>
          </p:spPr>
          <p:txBody>
            <a:bodyPr wrap="none" rtlCol="0">
              <a:spAutoFit/>
            </a:bodyPr>
            <a:lstStyle/>
            <a:p>
              <a:pPr algn="ctr"/>
              <a:r>
                <a:rPr lang="id-ID" sz="12800" b="1" dirty="0">
                  <a:solidFill>
                    <a:schemeClr val="bg1"/>
                  </a:solidFill>
                </a:rPr>
                <a:t>30</a:t>
              </a:r>
            </a:p>
          </p:txBody>
        </p:sp>
        <p:sp>
          <p:nvSpPr>
            <p:cNvPr id="17" name="TextBox 16"/>
            <p:cNvSpPr txBox="1"/>
            <p:nvPr/>
          </p:nvSpPr>
          <p:spPr>
            <a:xfrm>
              <a:off x="2177336" y="3043552"/>
              <a:ext cx="352746" cy="584776"/>
            </a:xfrm>
            <a:prstGeom prst="rect">
              <a:avLst/>
            </a:prstGeom>
            <a:noFill/>
          </p:spPr>
          <p:txBody>
            <a:bodyPr wrap="none" rtlCol="0">
              <a:spAutoFit/>
            </a:bodyPr>
            <a:lstStyle/>
            <a:p>
              <a:pPr algn="ctr"/>
              <a:r>
                <a:rPr lang="id-ID" sz="7000" b="1" dirty="0">
                  <a:solidFill>
                    <a:schemeClr val="bg1"/>
                  </a:solidFill>
                </a:rPr>
                <a:t>$</a:t>
              </a:r>
            </a:p>
          </p:txBody>
        </p:sp>
        <p:sp>
          <p:nvSpPr>
            <p:cNvPr id="18" name="TextBox 17"/>
            <p:cNvSpPr txBox="1"/>
            <p:nvPr/>
          </p:nvSpPr>
          <p:spPr>
            <a:xfrm>
              <a:off x="2527746" y="3621597"/>
              <a:ext cx="779254" cy="292388"/>
            </a:xfrm>
            <a:prstGeom prst="rect">
              <a:avLst/>
            </a:prstGeom>
            <a:noFill/>
          </p:spPr>
          <p:txBody>
            <a:bodyPr wrap="none" rtlCol="0">
              <a:spAutoFit/>
            </a:bodyPr>
            <a:lstStyle/>
            <a:p>
              <a:pPr algn="ctr"/>
              <a:r>
                <a:rPr lang="id-ID" sz="3200" i="1" dirty="0">
                  <a:solidFill>
                    <a:schemeClr val="bg1"/>
                  </a:solidFill>
                </a:rPr>
                <a:t>per year</a:t>
              </a:r>
            </a:p>
          </p:txBody>
        </p:sp>
        <p:sp>
          <p:nvSpPr>
            <p:cNvPr id="19" name="TextBox 18"/>
            <p:cNvSpPr txBox="1"/>
            <p:nvPr/>
          </p:nvSpPr>
          <p:spPr>
            <a:xfrm>
              <a:off x="2313426" y="4088463"/>
              <a:ext cx="1207894" cy="253916"/>
            </a:xfrm>
            <a:prstGeom prst="rect">
              <a:avLst/>
            </a:prstGeom>
            <a:noFill/>
          </p:spPr>
          <p:txBody>
            <a:bodyPr wrap="none" rtlCol="0">
              <a:spAutoFit/>
            </a:bodyPr>
            <a:lstStyle/>
            <a:p>
              <a:pPr algn="ctr"/>
              <a:r>
                <a:rPr lang="id-ID" sz="2700" dirty="0">
                  <a:solidFill>
                    <a:schemeClr val="bg1">
                      <a:lumMod val="50000"/>
                    </a:schemeClr>
                  </a:solidFill>
                </a:rPr>
                <a:t>1 GB Bandwith</a:t>
              </a:r>
            </a:p>
          </p:txBody>
        </p:sp>
        <p:sp>
          <p:nvSpPr>
            <p:cNvPr id="20" name="TextBox 19"/>
            <p:cNvSpPr txBox="1"/>
            <p:nvPr/>
          </p:nvSpPr>
          <p:spPr>
            <a:xfrm>
              <a:off x="2124936" y="4446595"/>
              <a:ext cx="1584876" cy="253916"/>
            </a:xfrm>
            <a:prstGeom prst="rect">
              <a:avLst/>
            </a:prstGeom>
            <a:noFill/>
          </p:spPr>
          <p:txBody>
            <a:bodyPr wrap="none" rtlCol="0">
              <a:spAutoFit/>
            </a:bodyPr>
            <a:lstStyle/>
            <a:p>
              <a:pPr algn="ctr"/>
              <a:r>
                <a:rPr lang="id-ID" sz="2700" dirty="0">
                  <a:solidFill>
                    <a:schemeClr val="bg1">
                      <a:lumMod val="65000"/>
                    </a:schemeClr>
                  </a:solidFill>
                </a:rPr>
                <a:t>10 MB Max File Size</a:t>
              </a:r>
            </a:p>
          </p:txBody>
        </p:sp>
        <p:sp>
          <p:nvSpPr>
            <p:cNvPr id="21" name="TextBox 20"/>
            <p:cNvSpPr txBox="1"/>
            <p:nvPr/>
          </p:nvSpPr>
          <p:spPr>
            <a:xfrm>
              <a:off x="2426674" y="4806582"/>
              <a:ext cx="981396" cy="253916"/>
            </a:xfrm>
            <a:prstGeom prst="rect">
              <a:avLst/>
            </a:prstGeom>
            <a:noFill/>
          </p:spPr>
          <p:txBody>
            <a:bodyPr wrap="none" rtlCol="0">
              <a:spAutoFit/>
            </a:bodyPr>
            <a:lstStyle/>
            <a:p>
              <a:pPr algn="ctr"/>
              <a:r>
                <a:rPr lang="id-ID" sz="2700" dirty="0">
                  <a:solidFill>
                    <a:schemeClr val="bg1">
                      <a:lumMod val="50000"/>
                    </a:schemeClr>
                  </a:solidFill>
                </a:rPr>
                <a:t>3 GHZ CPU</a:t>
              </a:r>
            </a:p>
          </p:txBody>
        </p:sp>
        <p:sp>
          <p:nvSpPr>
            <p:cNvPr id="22" name="TextBox 21"/>
            <p:cNvSpPr txBox="1"/>
            <p:nvPr/>
          </p:nvSpPr>
          <p:spPr>
            <a:xfrm>
              <a:off x="2351685" y="5153155"/>
              <a:ext cx="1131374" cy="253916"/>
            </a:xfrm>
            <a:prstGeom prst="rect">
              <a:avLst/>
            </a:prstGeom>
            <a:noFill/>
          </p:spPr>
          <p:txBody>
            <a:bodyPr wrap="none" rtlCol="0">
              <a:spAutoFit/>
            </a:bodyPr>
            <a:lstStyle/>
            <a:p>
              <a:pPr algn="ctr"/>
              <a:r>
                <a:rPr lang="id-ID" sz="2700" dirty="0">
                  <a:solidFill>
                    <a:schemeClr val="bg1">
                      <a:lumMod val="65000"/>
                    </a:schemeClr>
                  </a:solidFill>
                </a:rPr>
                <a:t>2 GB Memory</a:t>
              </a:r>
            </a:p>
          </p:txBody>
        </p:sp>
        <p:sp>
          <p:nvSpPr>
            <p:cNvPr id="23" name="Rectangle 22"/>
            <p:cNvSpPr/>
            <p:nvPr/>
          </p:nvSpPr>
          <p:spPr>
            <a:xfrm>
              <a:off x="2065233" y="5576871"/>
              <a:ext cx="1704281" cy="41571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25" name="TextBox 24"/>
            <p:cNvSpPr txBox="1"/>
            <p:nvPr/>
          </p:nvSpPr>
          <p:spPr>
            <a:xfrm>
              <a:off x="2372388" y="5623959"/>
              <a:ext cx="1292309" cy="253916"/>
            </a:xfrm>
            <a:prstGeom prst="rect">
              <a:avLst/>
            </a:prstGeom>
            <a:noFill/>
          </p:spPr>
          <p:txBody>
            <a:bodyPr wrap="none" rtlCol="0">
              <a:spAutoFit/>
            </a:bodyPr>
            <a:lstStyle/>
            <a:p>
              <a:pPr algn="ctr"/>
              <a:r>
                <a:rPr lang="id-ID" sz="2700" dirty="0">
                  <a:solidFill>
                    <a:schemeClr val="bg1">
                      <a:lumMod val="50000"/>
                    </a:schemeClr>
                  </a:solidFill>
                </a:rPr>
                <a:t>Get Private Plan</a:t>
              </a:r>
            </a:p>
          </p:txBody>
        </p:sp>
        <p:sp>
          <p:nvSpPr>
            <p:cNvPr id="64" name="AutoShape 95"/>
            <p:cNvSpPr>
              <a:spLocks/>
            </p:cNvSpPr>
            <p:nvPr/>
          </p:nvSpPr>
          <p:spPr bwMode="auto">
            <a:xfrm>
              <a:off x="2156615" y="5644584"/>
              <a:ext cx="247705" cy="24671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292" y="0"/>
                  </a:moveTo>
                  <a:cubicBezTo>
                    <a:pt x="16156" y="0"/>
                    <a:pt x="16975" y="198"/>
                    <a:pt x="17745" y="593"/>
                  </a:cubicBezTo>
                  <a:cubicBezTo>
                    <a:pt x="18516" y="987"/>
                    <a:pt x="19185" y="1531"/>
                    <a:pt x="19756" y="2219"/>
                  </a:cubicBezTo>
                  <a:cubicBezTo>
                    <a:pt x="20325" y="2908"/>
                    <a:pt x="20776" y="3714"/>
                    <a:pt x="21107" y="4641"/>
                  </a:cubicBezTo>
                  <a:cubicBezTo>
                    <a:pt x="21434" y="5562"/>
                    <a:pt x="21599" y="6538"/>
                    <a:pt x="21599" y="7566"/>
                  </a:cubicBezTo>
                  <a:lnTo>
                    <a:pt x="21599" y="9662"/>
                  </a:lnTo>
                  <a:cubicBezTo>
                    <a:pt x="21599" y="9965"/>
                    <a:pt x="21516" y="10221"/>
                    <a:pt x="21340" y="10428"/>
                  </a:cubicBezTo>
                  <a:cubicBezTo>
                    <a:pt x="21168" y="10635"/>
                    <a:pt x="20956" y="10736"/>
                    <a:pt x="20704" y="10736"/>
                  </a:cubicBezTo>
                  <a:lnTo>
                    <a:pt x="19785" y="10736"/>
                  </a:lnTo>
                  <a:cubicBezTo>
                    <a:pt x="19531" y="10736"/>
                    <a:pt x="19322" y="10632"/>
                    <a:pt x="19152" y="10422"/>
                  </a:cubicBezTo>
                  <a:cubicBezTo>
                    <a:pt x="18984" y="10209"/>
                    <a:pt x="18900" y="9956"/>
                    <a:pt x="18900" y="9662"/>
                  </a:cubicBezTo>
                  <a:lnTo>
                    <a:pt x="18900" y="7566"/>
                  </a:lnTo>
                  <a:cubicBezTo>
                    <a:pt x="18900" y="6961"/>
                    <a:pt x="18806" y="6394"/>
                    <a:pt x="18614" y="5870"/>
                  </a:cubicBezTo>
                  <a:cubicBezTo>
                    <a:pt x="18422" y="5349"/>
                    <a:pt x="18163" y="4894"/>
                    <a:pt x="17844" y="4508"/>
                  </a:cubicBezTo>
                  <a:cubicBezTo>
                    <a:pt x="17522" y="4123"/>
                    <a:pt x="17140" y="3817"/>
                    <a:pt x="16706" y="3593"/>
                  </a:cubicBezTo>
                  <a:cubicBezTo>
                    <a:pt x="16269" y="3365"/>
                    <a:pt x="15796" y="3253"/>
                    <a:pt x="15292" y="3253"/>
                  </a:cubicBezTo>
                  <a:cubicBezTo>
                    <a:pt x="14788" y="3253"/>
                    <a:pt x="14320" y="3365"/>
                    <a:pt x="13891" y="3593"/>
                  </a:cubicBezTo>
                  <a:cubicBezTo>
                    <a:pt x="13461" y="3817"/>
                    <a:pt x="13082" y="4123"/>
                    <a:pt x="12753" y="4508"/>
                  </a:cubicBezTo>
                  <a:cubicBezTo>
                    <a:pt x="12422" y="4894"/>
                    <a:pt x="12165" y="5352"/>
                    <a:pt x="11978" y="5876"/>
                  </a:cubicBezTo>
                  <a:cubicBezTo>
                    <a:pt x="11788" y="6406"/>
                    <a:pt x="11695" y="6970"/>
                    <a:pt x="11695" y="7566"/>
                  </a:cubicBezTo>
                  <a:lnTo>
                    <a:pt x="11695" y="9717"/>
                  </a:lnTo>
                  <a:lnTo>
                    <a:pt x="13063" y="9717"/>
                  </a:lnTo>
                  <a:cubicBezTo>
                    <a:pt x="13423" y="9717"/>
                    <a:pt x="13735" y="9875"/>
                    <a:pt x="14001" y="10192"/>
                  </a:cubicBezTo>
                  <a:cubicBezTo>
                    <a:pt x="14263" y="10511"/>
                    <a:pt x="14395" y="10900"/>
                    <a:pt x="14395" y="11358"/>
                  </a:cubicBezTo>
                  <a:lnTo>
                    <a:pt x="14395" y="19987"/>
                  </a:lnTo>
                  <a:cubicBezTo>
                    <a:pt x="14395" y="20419"/>
                    <a:pt x="14263" y="20796"/>
                    <a:pt x="14001" y="21116"/>
                  </a:cubicBezTo>
                  <a:cubicBezTo>
                    <a:pt x="13735" y="21438"/>
                    <a:pt x="13423" y="21599"/>
                    <a:pt x="13063" y="21599"/>
                  </a:cubicBezTo>
                  <a:lnTo>
                    <a:pt x="1343" y="21599"/>
                  </a:lnTo>
                  <a:cubicBezTo>
                    <a:pt x="983" y="21599"/>
                    <a:pt x="669" y="21438"/>
                    <a:pt x="403" y="21116"/>
                  </a:cubicBezTo>
                  <a:cubicBezTo>
                    <a:pt x="134" y="20796"/>
                    <a:pt x="0" y="20419"/>
                    <a:pt x="0" y="19987"/>
                  </a:cubicBezTo>
                  <a:lnTo>
                    <a:pt x="0" y="11358"/>
                  </a:lnTo>
                  <a:cubicBezTo>
                    <a:pt x="0" y="10909"/>
                    <a:pt x="134" y="10523"/>
                    <a:pt x="403" y="10201"/>
                  </a:cubicBezTo>
                  <a:cubicBezTo>
                    <a:pt x="669" y="9878"/>
                    <a:pt x="984" y="9717"/>
                    <a:pt x="1343" y="9717"/>
                  </a:cubicBezTo>
                  <a:lnTo>
                    <a:pt x="8985" y="9717"/>
                  </a:lnTo>
                  <a:lnTo>
                    <a:pt x="8985" y="7566"/>
                  </a:lnTo>
                  <a:cubicBezTo>
                    <a:pt x="8985" y="6529"/>
                    <a:pt x="9148" y="5550"/>
                    <a:pt x="9477" y="4632"/>
                  </a:cubicBezTo>
                  <a:cubicBezTo>
                    <a:pt x="9808" y="3711"/>
                    <a:pt x="10260" y="2907"/>
                    <a:pt x="10833" y="2219"/>
                  </a:cubicBezTo>
                  <a:cubicBezTo>
                    <a:pt x="11409" y="1531"/>
                    <a:pt x="12079" y="987"/>
                    <a:pt x="12844" y="592"/>
                  </a:cubicBezTo>
                  <a:cubicBezTo>
                    <a:pt x="13615" y="198"/>
                    <a:pt x="14426" y="0"/>
                    <a:pt x="15292" y="0"/>
                  </a:cubicBezTo>
                  <a:moveTo>
                    <a:pt x="7972" y="15409"/>
                  </a:moveTo>
                  <a:cubicBezTo>
                    <a:pt x="8195" y="15245"/>
                    <a:pt x="8375" y="15021"/>
                    <a:pt x="8519" y="14741"/>
                  </a:cubicBezTo>
                  <a:cubicBezTo>
                    <a:pt x="8661" y="14462"/>
                    <a:pt x="8731" y="14160"/>
                    <a:pt x="8731" y="13840"/>
                  </a:cubicBezTo>
                  <a:cubicBezTo>
                    <a:pt x="8731" y="13333"/>
                    <a:pt x="8582" y="12896"/>
                    <a:pt x="8282" y="12530"/>
                  </a:cubicBezTo>
                  <a:cubicBezTo>
                    <a:pt x="7987" y="12162"/>
                    <a:pt x="7624" y="11980"/>
                    <a:pt x="7204" y="11980"/>
                  </a:cubicBezTo>
                  <a:cubicBezTo>
                    <a:pt x="6782" y="11980"/>
                    <a:pt x="6422" y="12162"/>
                    <a:pt x="6122" y="12530"/>
                  </a:cubicBezTo>
                  <a:cubicBezTo>
                    <a:pt x="5824" y="12896"/>
                    <a:pt x="5675" y="13333"/>
                    <a:pt x="5675" y="13840"/>
                  </a:cubicBezTo>
                  <a:cubicBezTo>
                    <a:pt x="5675" y="14160"/>
                    <a:pt x="5745" y="14462"/>
                    <a:pt x="5882" y="14741"/>
                  </a:cubicBezTo>
                  <a:cubicBezTo>
                    <a:pt x="6021" y="15021"/>
                    <a:pt x="6201" y="15234"/>
                    <a:pt x="6422" y="15380"/>
                  </a:cubicBezTo>
                  <a:lnTo>
                    <a:pt x="5675" y="19339"/>
                  </a:lnTo>
                  <a:lnTo>
                    <a:pt x="8731" y="19339"/>
                  </a:lnTo>
                  <a:lnTo>
                    <a:pt x="7972" y="15409"/>
                  </a:lnTo>
                  <a:close/>
                </a:path>
              </a:pathLst>
            </a:custGeom>
            <a:solidFill>
              <a:schemeClr val="bg1">
                <a:lumMod val="50000"/>
              </a:schemeClr>
            </a:solidFill>
            <a:ln>
              <a:noFill/>
            </a:ln>
            <a:effectLst/>
            <a:extLst/>
          </p:spPr>
          <p:txBody>
            <a:bodyPr lIns="50799" tIns="50799" rIns="50799" bIns="50799" anchor="ctr"/>
            <a:lstStyle/>
            <a:p>
              <a:pPr defTabSz="914195">
                <a:defRPr/>
              </a:pPr>
              <a:endParaRPr lang="es-ES" sz="5800" dirty="0">
                <a:solidFill>
                  <a:schemeClr val="bg1">
                    <a:lumMod val="65000"/>
                  </a:schemeClr>
                </a:solidFill>
                <a:effectLst>
                  <a:outerShdw blurRad="38100" dist="38100" dir="2700000" algn="tl">
                    <a:srgbClr val="000000"/>
                  </a:outerShdw>
                </a:effectLst>
                <a:latin typeface="Gill Sans" charset="0"/>
                <a:cs typeface="Gill Sans" charset="0"/>
                <a:sym typeface="Gill Sans" charset="0"/>
              </a:endParaRPr>
            </a:p>
          </p:txBody>
        </p:sp>
        <p:sp>
          <p:nvSpPr>
            <p:cNvPr id="2" name="Rectangle 1"/>
            <p:cNvSpPr/>
            <p:nvPr/>
          </p:nvSpPr>
          <p:spPr>
            <a:xfrm>
              <a:off x="1387928" y="2433294"/>
              <a:ext cx="3058885" cy="3677872"/>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68" name="Group 67"/>
          <p:cNvGrpSpPr/>
          <p:nvPr/>
        </p:nvGrpSpPr>
        <p:grpSpPr>
          <a:xfrm>
            <a:off x="9205405" y="3332638"/>
            <a:ext cx="6116177" cy="8166204"/>
            <a:chOff x="4615044" y="2248485"/>
            <a:chExt cx="3058885" cy="4083102"/>
          </a:xfrm>
        </p:grpSpPr>
        <p:sp>
          <p:nvSpPr>
            <p:cNvPr id="26" name="Rectangle 25"/>
            <p:cNvSpPr/>
            <p:nvPr/>
          </p:nvSpPr>
          <p:spPr>
            <a:xfrm>
              <a:off x="4615044" y="2453014"/>
              <a:ext cx="3058885" cy="3878573"/>
            </a:xfrm>
            <a:prstGeom prst="rect">
              <a:avLst/>
            </a:prstGeom>
            <a:solidFill>
              <a:srgbClr val="F9F9F9"/>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27" name="Rectangle 26"/>
            <p:cNvSpPr/>
            <p:nvPr/>
          </p:nvSpPr>
          <p:spPr>
            <a:xfrm>
              <a:off x="4615044" y="2781637"/>
              <a:ext cx="3058885" cy="1306828"/>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28" name="Rectangle 27"/>
            <p:cNvSpPr/>
            <p:nvPr/>
          </p:nvSpPr>
          <p:spPr>
            <a:xfrm>
              <a:off x="4615044" y="4088465"/>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29" name="Rectangle 28"/>
            <p:cNvSpPr/>
            <p:nvPr/>
          </p:nvSpPr>
          <p:spPr>
            <a:xfrm>
              <a:off x="4615044"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30" name="Rectangle 29"/>
            <p:cNvSpPr/>
            <p:nvPr/>
          </p:nvSpPr>
          <p:spPr>
            <a:xfrm>
              <a:off x="4615044" y="4785150"/>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31" name="Rectangle 30"/>
            <p:cNvSpPr/>
            <p:nvPr/>
          </p:nvSpPr>
          <p:spPr>
            <a:xfrm>
              <a:off x="4615044"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32" name="Rectangle 31"/>
            <p:cNvSpPr/>
            <p:nvPr/>
          </p:nvSpPr>
          <p:spPr>
            <a:xfrm>
              <a:off x="4615044"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33" name="Rectangle 32"/>
            <p:cNvSpPr/>
            <p:nvPr/>
          </p:nvSpPr>
          <p:spPr>
            <a:xfrm>
              <a:off x="4615044" y="2248485"/>
              <a:ext cx="3058885" cy="533153"/>
            </a:xfrm>
            <a:prstGeom prst="rect">
              <a:avLst/>
            </a:prstGeom>
            <a:solidFill>
              <a:schemeClr val="accent2">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34" name="TextBox 33"/>
            <p:cNvSpPr txBox="1"/>
            <p:nvPr/>
          </p:nvSpPr>
          <p:spPr>
            <a:xfrm>
              <a:off x="5599108" y="2345778"/>
              <a:ext cx="1090764" cy="269305"/>
            </a:xfrm>
            <a:prstGeom prst="rect">
              <a:avLst/>
            </a:prstGeom>
            <a:noFill/>
          </p:spPr>
          <p:txBody>
            <a:bodyPr wrap="none" rtlCol="0">
              <a:spAutoFit/>
            </a:bodyPr>
            <a:lstStyle/>
            <a:p>
              <a:pPr algn="ctr"/>
              <a:r>
                <a:rPr lang="id-ID" sz="2900" dirty="0">
                  <a:solidFill>
                    <a:schemeClr val="bg1"/>
                  </a:solidFill>
                </a:rPr>
                <a:t>Popular Plan</a:t>
              </a:r>
            </a:p>
          </p:txBody>
        </p:sp>
        <p:sp>
          <p:nvSpPr>
            <p:cNvPr id="35" name="TextBox 34"/>
            <p:cNvSpPr txBox="1"/>
            <p:nvPr/>
          </p:nvSpPr>
          <p:spPr>
            <a:xfrm>
              <a:off x="5622170" y="2736272"/>
              <a:ext cx="1044639" cy="1031052"/>
            </a:xfrm>
            <a:prstGeom prst="rect">
              <a:avLst/>
            </a:prstGeom>
            <a:noFill/>
          </p:spPr>
          <p:txBody>
            <a:bodyPr wrap="none" rtlCol="0">
              <a:spAutoFit/>
            </a:bodyPr>
            <a:lstStyle/>
            <a:p>
              <a:pPr algn="ctr"/>
              <a:r>
                <a:rPr lang="id-ID" sz="12800" b="1" dirty="0">
                  <a:solidFill>
                    <a:schemeClr val="bg1"/>
                  </a:solidFill>
                </a:rPr>
                <a:t>60</a:t>
              </a:r>
            </a:p>
          </p:txBody>
        </p:sp>
        <p:sp>
          <p:nvSpPr>
            <p:cNvPr id="36" name="TextBox 35"/>
            <p:cNvSpPr txBox="1"/>
            <p:nvPr/>
          </p:nvSpPr>
          <p:spPr>
            <a:xfrm>
              <a:off x="5334000" y="3067950"/>
              <a:ext cx="485155" cy="584776"/>
            </a:xfrm>
            <a:prstGeom prst="rect">
              <a:avLst/>
            </a:prstGeom>
            <a:noFill/>
          </p:spPr>
          <p:txBody>
            <a:bodyPr wrap="square" rtlCol="0">
              <a:spAutoFit/>
            </a:bodyPr>
            <a:lstStyle/>
            <a:p>
              <a:pPr algn="ctr"/>
              <a:r>
                <a:rPr lang="id-ID" sz="7000" b="1" dirty="0">
                  <a:solidFill>
                    <a:schemeClr val="bg1"/>
                  </a:solidFill>
                </a:rPr>
                <a:t>$</a:t>
              </a:r>
            </a:p>
          </p:txBody>
        </p:sp>
        <p:sp>
          <p:nvSpPr>
            <p:cNvPr id="37" name="TextBox 36"/>
            <p:cNvSpPr txBox="1"/>
            <p:nvPr/>
          </p:nvSpPr>
          <p:spPr>
            <a:xfrm>
              <a:off x="5754862" y="3621597"/>
              <a:ext cx="779254" cy="292388"/>
            </a:xfrm>
            <a:prstGeom prst="rect">
              <a:avLst/>
            </a:prstGeom>
            <a:noFill/>
          </p:spPr>
          <p:txBody>
            <a:bodyPr wrap="none" rtlCol="0">
              <a:spAutoFit/>
            </a:bodyPr>
            <a:lstStyle/>
            <a:p>
              <a:pPr algn="ctr"/>
              <a:r>
                <a:rPr lang="id-ID" sz="3200" i="1" dirty="0">
                  <a:solidFill>
                    <a:schemeClr val="bg1"/>
                  </a:solidFill>
                </a:rPr>
                <a:t>per year</a:t>
              </a:r>
            </a:p>
          </p:txBody>
        </p:sp>
        <p:sp>
          <p:nvSpPr>
            <p:cNvPr id="38" name="TextBox 37"/>
            <p:cNvSpPr txBox="1"/>
            <p:nvPr/>
          </p:nvSpPr>
          <p:spPr>
            <a:xfrm>
              <a:off x="5490325" y="4088463"/>
              <a:ext cx="1308329" cy="253916"/>
            </a:xfrm>
            <a:prstGeom prst="rect">
              <a:avLst/>
            </a:prstGeom>
            <a:noFill/>
          </p:spPr>
          <p:txBody>
            <a:bodyPr wrap="none" rtlCol="0">
              <a:spAutoFit/>
            </a:bodyPr>
            <a:lstStyle/>
            <a:p>
              <a:pPr algn="ctr"/>
              <a:r>
                <a:rPr lang="id-ID" sz="2700" dirty="0">
                  <a:solidFill>
                    <a:schemeClr val="bg1">
                      <a:lumMod val="50000"/>
                    </a:schemeClr>
                  </a:solidFill>
                </a:rPr>
                <a:t>10 GB Bandwith</a:t>
              </a:r>
            </a:p>
          </p:txBody>
        </p:sp>
        <p:sp>
          <p:nvSpPr>
            <p:cNvPr id="39" name="TextBox 38"/>
            <p:cNvSpPr txBox="1"/>
            <p:nvPr/>
          </p:nvSpPr>
          <p:spPr>
            <a:xfrm>
              <a:off x="5352052" y="4446595"/>
              <a:ext cx="1584876" cy="253916"/>
            </a:xfrm>
            <a:prstGeom prst="rect">
              <a:avLst/>
            </a:prstGeom>
            <a:noFill/>
          </p:spPr>
          <p:txBody>
            <a:bodyPr wrap="none" rtlCol="0">
              <a:spAutoFit/>
            </a:bodyPr>
            <a:lstStyle/>
            <a:p>
              <a:pPr algn="ctr"/>
              <a:r>
                <a:rPr lang="id-ID" sz="2700" dirty="0">
                  <a:solidFill>
                    <a:schemeClr val="bg1">
                      <a:lumMod val="65000"/>
                    </a:schemeClr>
                  </a:solidFill>
                </a:rPr>
                <a:t>50 MB Max File Size</a:t>
              </a:r>
            </a:p>
          </p:txBody>
        </p:sp>
        <p:sp>
          <p:nvSpPr>
            <p:cNvPr id="40" name="TextBox 39"/>
            <p:cNvSpPr txBox="1"/>
            <p:nvPr/>
          </p:nvSpPr>
          <p:spPr>
            <a:xfrm>
              <a:off x="5653790" y="4806582"/>
              <a:ext cx="981396" cy="253916"/>
            </a:xfrm>
            <a:prstGeom prst="rect">
              <a:avLst/>
            </a:prstGeom>
            <a:noFill/>
          </p:spPr>
          <p:txBody>
            <a:bodyPr wrap="none" rtlCol="0">
              <a:spAutoFit/>
            </a:bodyPr>
            <a:lstStyle/>
            <a:p>
              <a:pPr algn="ctr"/>
              <a:r>
                <a:rPr lang="id-ID" sz="2700" dirty="0">
                  <a:solidFill>
                    <a:schemeClr val="bg1">
                      <a:lumMod val="50000"/>
                    </a:schemeClr>
                  </a:solidFill>
                </a:rPr>
                <a:t>5 GHZ CPU</a:t>
              </a:r>
            </a:p>
          </p:txBody>
        </p:sp>
        <p:sp>
          <p:nvSpPr>
            <p:cNvPr id="41" name="TextBox 40"/>
            <p:cNvSpPr txBox="1"/>
            <p:nvPr/>
          </p:nvSpPr>
          <p:spPr>
            <a:xfrm>
              <a:off x="5578801" y="5153155"/>
              <a:ext cx="1131374" cy="253916"/>
            </a:xfrm>
            <a:prstGeom prst="rect">
              <a:avLst/>
            </a:prstGeom>
            <a:noFill/>
          </p:spPr>
          <p:txBody>
            <a:bodyPr wrap="none" rtlCol="0">
              <a:spAutoFit/>
            </a:bodyPr>
            <a:lstStyle/>
            <a:p>
              <a:pPr algn="ctr"/>
              <a:r>
                <a:rPr lang="id-ID" sz="2700" dirty="0">
                  <a:solidFill>
                    <a:schemeClr val="bg1">
                      <a:lumMod val="65000"/>
                    </a:schemeClr>
                  </a:solidFill>
                </a:rPr>
                <a:t>4 GB Memory</a:t>
              </a:r>
            </a:p>
          </p:txBody>
        </p:sp>
        <p:sp>
          <p:nvSpPr>
            <p:cNvPr id="42" name="Rectangle 41"/>
            <p:cNvSpPr/>
            <p:nvPr/>
          </p:nvSpPr>
          <p:spPr>
            <a:xfrm>
              <a:off x="5292349" y="5695454"/>
              <a:ext cx="1704281" cy="415712"/>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43" name="TextBox 42"/>
            <p:cNvSpPr txBox="1"/>
            <p:nvPr/>
          </p:nvSpPr>
          <p:spPr>
            <a:xfrm>
              <a:off x="5539550" y="5742542"/>
              <a:ext cx="1412224" cy="253916"/>
            </a:xfrm>
            <a:prstGeom prst="rect">
              <a:avLst/>
            </a:prstGeom>
            <a:noFill/>
          </p:spPr>
          <p:txBody>
            <a:bodyPr wrap="none" rtlCol="0">
              <a:spAutoFit/>
            </a:bodyPr>
            <a:lstStyle/>
            <a:p>
              <a:pPr algn="ctr"/>
              <a:r>
                <a:rPr lang="id-ID" sz="2700" dirty="0">
                  <a:solidFill>
                    <a:schemeClr val="bg1"/>
                  </a:solidFill>
                </a:rPr>
                <a:t>Get Business Plan</a:t>
              </a:r>
            </a:p>
          </p:txBody>
        </p:sp>
        <p:sp>
          <p:nvSpPr>
            <p:cNvPr id="65" name="AutoShape 82"/>
            <p:cNvSpPr>
              <a:spLocks/>
            </p:cNvSpPr>
            <p:nvPr/>
          </p:nvSpPr>
          <p:spPr bwMode="auto">
            <a:xfrm>
              <a:off x="5374076" y="5810470"/>
              <a:ext cx="172639" cy="1726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solidFill>
              <a:schemeClr val="bg1"/>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3" name="Rectangle 2"/>
            <p:cNvSpPr/>
            <p:nvPr/>
          </p:nvSpPr>
          <p:spPr>
            <a:xfrm>
              <a:off x="4615044" y="2248485"/>
              <a:ext cx="3058885" cy="4083102"/>
            </a:xfrm>
            <a:prstGeom prst="rect">
              <a:avLst/>
            </a:prstGeom>
            <a:no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69" name="Group 68"/>
          <p:cNvGrpSpPr/>
          <p:nvPr/>
        </p:nvGrpSpPr>
        <p:grpSpPr>
          <a:xfrm>
            <a:off x="15658980" y="3702257"/>
            <a:ext cx="6116177" cy="7367422"/>
            <a:chOff x="7842672" y="2433294"/>
            <a:chExt cx="3058885" cy="3683711"/>
          </a:xfrm>
        </p:grpSpPr>
        <p:sp>
          <p:nvSpPr>
            <p:cNvPr id="45" name="Rectangle 44"/>
            <p:cNvSpPr/>
            <p:nvPr/>
          </p:nvSpPr>
          <p:spPr>
            <a:xfrm>
              <a:off x="7842672" y="2453014"/>
              <a:ext cx="3058885" cy="3663991"/>
            </a:xfrm>
            <a:prstGeom prst="rect">
              <a:avLst/>
            </a:prstGeom>
            <a:solidFill>
              <a:srgbClr val="F9F9F9"/>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46" name="Rectangle 45"/>
            <p:cNvSpPr/>
            <p:nvPr/>
          </p:nvSpPr>
          <p:spPr>
            <a:xfrm>
              <a:off x="7842672" y="2781637"/>
              <a:ext cx="3058885" cy="130682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47" name="Rectangle 46"/>
            <p:cNvSpPr/>
            <p:nvPr/>
          </p:nvSpPr>
          <p:spPr>
            <a:xfrm>
              <a:off x="7842672" y="4088465"/>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48" name="Rectangle 47"/>
            <p:cNvSpPr/>
            <p:nvPr/>
          </p:nvSpPr>
          <p:spPr>
            <a:xfrm>
              <a:off x="7842672"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49" name="Rectangle 48"/>
            <p:cNvSpPr/>
            <p:nvPr/>
          </p:nvSpPr>
          <p:spPr>
            <a:xfrm>
              <a:off x="7842672" y="4785150"/>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50" name="Rectangle 49"/>
            <p:cNvSpPr/>
            <p:nvPr/>
          </p:nvSpPr>
          <p:spPr>
            <a:xfrm>
              <a:off x="7842672"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51" name="Rectangle 50"/>
            <p:cNvSpPr/>
            <p:nvPr/>
          </p:nvSpPr>
          <p:spPr>
            <a:xfrm>
              <a:off x="7842672"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52" name="Rectangle 51"/>
            <p:cNvSpPr/>
            <p:nvPr/>
          </p:nvSpPr>
          <p:spPr>
            <a:xfrm>
              <a:off x="7842672" y="2433294"/>
              <a:ext cx="3058885" cy="348343"/>
            </a:xfrm>
            <a:prstGeom prst="rect">
              <a:avLst/>
            </a:prstGeom>
            <a:solidFill>
              <a:schemeClr val="accent3">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53" name="TextBox 52"/>
            <p:cNvSpPr txBox="1"/>
            <p:nvPr/>
          </p:nvSpPr>
          <p:spPr>
            <a:xfrm>
              <a:off x="8784747" y="2453013"/>
              <a:ext cx="1174740" cy="269305"/>
            </a:xfrm>
            <a:prstGeom prst="rect">
              <a:avLst/>
            </a:prstGeom>
            <a:noFill/>
          </p:spPr>
          <p:txBody>
            <a:bodyPr wrap="none" rtlCol="0">
              <a:spAutoFit/>
            </a:bodyPr>
            <a:lstStyle/>
            <a:p>
              <a:pPr algn="ctr"/>
              <a:r>
                <a:rPr lang="id-ID" sz="2900" dirty="0">
                  <a:solidFill>
                    <a:schemeClr val="bg1"/>
                  </a:solidFill>
                </a:rPr>
                <a:t>The Best Plan</a:t>
              </a:r>
            </a:p>
          </p:txBody>
        </p:sp>
        <p:sp>
          <p:nvSpPr>
            <p:cNvPr id="54" name="TextBox 53"/>
            <p:cNvSpPr txBox="1"/>
            <p:nvPr/>
          </p:nvSpPr>
          <p:spPr>
            <a:xfrm>
              <a:off x="8849795" y="2736272"/>
              <a:ext cx="1044639" cy="1031052"/>
            </a:xfrm>
            <a:prstGeom prst="rect">
              <a:avLst/>
            </a:prstGeom>
            <a:noFill/>
          </p:spPr>
          <p:txBody>
            <a:bodyPr wrap="none" rtlCol="0">
              <a:spAutoFit/>
            </a:bodyPr>
            <a:lstStyle/>
            <a:p>
              <a:pPr algn="ctr"/>
              <a:r>
                <a:rPr lang="id-ID" sz="12800" b="1" dirty="0">
                  <a:solidFill>
                    <a:schemeClr val="bg1"/>
                  </a:solidFill>
                </a:rPr>
                <a:t>90</a:t>
              </a:r>
            </a:p>
          </p:txBody>
        </p:sp>
        <p:sp>
          <p:nvSpPr>
            <p:cNvPr id="55" name="TextBox 54"/>
            <p:cNvSpPr txBox="1"/>
            <p:nvPr/>
          </p:nvSpPr>
          <p:spPr>
            <a:xfrm>
              <a:off x="8684948" y="3080650"/>
              <a:ext cx="352746" cy="584776"/>
            </a:xfrm>
            <a:prstGeom prst="rect">
              <a:avLst/>
            </a:prstGeom>
            <a:noFill/>
          </p:spPr>
          <p:txBody>
            <a:bodyPr wrap="none" rtlCol="0">
              <a:spAutoFit/>
            </a:bodyPr>
            <a:lstStyle/>
            <a:p>
              <a:pPr algn="ctr"/>
              <a:r>
                <a:rPr lang="id-ID" sz="7000" b="1" dirty="0">
                  <a:solidFill>
                    <a:schemeClr val="bg1"/>
                  </a:solidFill>
                </a:rPr>
                <a:t>$</a:t>
              </a:r>
            </a:p>
          </p:txBody>
        </p:sp>
        <p:sp>
          <p:nvSpPr>
            <p:cNvPr id="56" name="TextBox 55"/>
            <p:cNvSpPr txBox="1"/>
            <p:nvPr/>
          </p:nvSpPr>
          <p:spPr>
            <a:xfrm>
              <a:off x="8982490" y="3621597"/>
              <a:ext cx="779254" cy="292388"/>
            </a:xfrm>
            <a:prstGeom prst="rect">
              <a:avLst/>
            </a:prstGeom>
            <a:noFill/>
          </p:spPr>
          <p:txBody>
            <a:bodyPr wrap="none" rtlCol="0">
              <a:spAutoFit/>
            </a:bodyPr>
            <a:lstStyle/>
            <a:p>
              <a:pPr algn="ctr"/>
              <a:r>
                <a:rPr lang="id-ID" sz="3200" i="1" dirty="0">
                  <a:solidFill>
                    <a:schemeClr val="bg1"/>
                  </a:solidFill>
                </a:rPr>
                <a:t>per year</a:t>
              </a:r>
            </a:p>
          </p:txBody>
        </p:sp>
        <p:sp>
          <p:nvSpPr>
            <p:cNvPr id="57" name="TextBox 56"/>
            <p:cNvSpPr txBox="1"/>
            <p:nvPr/>
          </p:nvSpPr>
          <p:spPr>
            <a:xfrm>
              <a:off x="8592107" y="4088463"/>
              <a:ext cx="1560022" cy="253916"/>
            </a:xfrm>
            <a:prstGeom prst="rect">
              <a:avLst/>
            </a:prstGeom>
            <a:noFill/>
          </p:spPr>
          <p:txBody>
            <a:bodyPr wrap="none" rtlCol="0">
              <a:spAutoFit/>
            </a:bodyPr>
            <a:lstStyle/>
            <a:p>
              <a:pPr algn="ctr"/>
              <a:r>
                <a:rPr lang="id-ID" sz="2700" dirty="0">
                  <a:solidFill>
                    <a:schemeClr val="bg1">
                      <a:lumMod val="50000"/>
                    </a:schemeClr>
                  </a:solidFill>
                </a:rPr>
                <a:t>Unlimited Bandwith</a:t>
              </a:r>
            </a:p>
          </p:txBody>
        </p:sp>
        <p:sp>
          <p:nvSpPr>
            <p:cNvPr id="58" name="TextBox 57"/>
            <p:cNvSpPr txBox="1"/>
            <p:nvPr/>
          </p:nvSpPr>
          <p:spPr>
            <a:xfrm>
              <a:off x="8513578" y="4446595"/>
              <a:ext cx="1717086" cy="253916"/>
            </a:xfrm>
            <a:prstGeom prst="rect">
              <a:avLst/>
            </a:prstGeom>
            <a:noFill/>
          </p:spPr>
          <p:txBody>
            <a:bodyPr wrap="none" rtlCol="0">
              <a:spAutoFit/>
            </a:bodyPr>
            <a:lstStyle/>
            <a:p>
              <a:pPr algn="ctr"/>
              <a:r>
                <a:rPr lang="id-ID" sz="2700" dirty="0">
                  <a:solidFill>
                    <a:schemeClr val="bg1">
                      <a:lumMod val="65000"/>
                    </a:schemeClr>
                  </a:solidFill>
                </a:rPr>
                <a:t>No Maximum File Size</a:t>
              </a:r>
            </a:p>
          </p:txBody>
        </p:sp>
        <p:sp>
          <p:nvSpPr>
            <p:cNvPr id="59" name="TextBox 58"/>
            <p:cNvSpPr txBox="1"/>
            <p:nvPr/>
          </p:nvSpPr>
          <p:spPr>
            <a:xfrm>
              <a:off x="8881418" y="4806582"/>
              <a:ext cx="981396" cy="253916"/>
            </a:xfrm>
            <a:prstGeom prst="rect">
              <a:avLst/>
            </a:prstGeom>
            <a:noFill/>
          </p:spPr>
          <p:txBody>
            <a:bodyPr wrap="none" rtlCol="0">
              <a:spAutoFit/>
            </a:bodyPr>
            <a:lstStyle/>
            <a:p>
              <a:pPr algn="ctr"/>
              <a:r>
                <a:rPr lang="id-ID" sz="2700" dirty="0">
                  <a:solidFill>
                    <a:schemeClr val="bg1">
                      <a:lumMod val="50000"/>
                    </a:schemeClr>
                  </a:solidFill>
                </a:rPr>
                <a:t>8 GHZ CPU</a:t>
              </a:r>
            </a:p>
          </p:txBody>
        </p:sp>
        <p:sp>
          <p:nvSpPr>
            <p:cNvPr id="60" name="TextBox 59"/>
            <p:cNvSpPr txBox="1"/>
            <p:nvPr/>
          </p:nvSpPr>
          <p:spPr>
            <a:xfrm>
              <a:off x="8756566" y="5153155"/>
              <a:ext cx="1231099" cy="253916"/>
            </a:xfrm>
            <a:prstGeom prst="rect">
              <a:avLst/>
            </a:prstGeom>
            <a:noFill/>
          </p:spPr>
          <p:txBody>
            <a:bodyPr wrap="none" rtlCol="0">
              <a:spAutoFit/>
            </a:bodyPr>
            <a:lstStyle/>
            <a:p>
              <a:pPr algn="ctr"/>
              <a:r>
                <a:rPr lang="id-ID" sz="2700" dirty="0">
                  <a:solidFill>
                    <a:schemeClr val="bg1">
                      <a:lumMod val="65000"/>
                    </a:schemeClr>
                  </a:solidFill>
                </a:rPr>
                <a:t>30 GB Memory</a:t>
              </a:r>
            </a:p>
          </p:txBody>
        </p:sp>
        <p:sp>
          <p:nvSpPr>
            <p:cNvPr id="61" name="Rectangle 60"/>
            <p:cNvSpPr/>
            <p:nvPr/>
          </p:nvSpPr>
          <p:spPr>
            <a:xfrm>
              <a:off x="8519977" y="5576871"/>
              <a:ext cx="1704281" cy="41571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4800"/>
            </a:p>
          </p:txBody>
        </p:sp>
        <p:sp>
          <p:nvSpPr>
            <p:cNvPr id="62" name="TextBox 61"/>
            <p:cNvSpPr txBox="1"/>
            <p:nvPr/>
          </p:nvSpPr>
          <p:spPr>
            <a:xfrm>
              <a:off x="8884105" y="5623959"/>
              <a:ext cx="1178368" cy="253916"/>
            </a:xfrm>
            <a:prstGeom prst="rect">
              <a:avLst/>
            </a:prstGeom>
            <a:noFill/>
          </p:spPr>
          <p:txBody>
            <a:bodyPr wrap="none" rtlCol="0">
              <a:spAutoFit/>
            </a:bodyPr>
            <a:lstStyle/>
            <a:p>
              <a:pPr algn="ctr"/>
              <a:r>
                <a:rPr lang="id-ID" sz="2700" dirty="0">
                  <a:solidFill>
                    <a:schemeClr val="bg1">
                      <a:lumMod val="50000"/>
                    </a:schemeClr>
                  </a:solidFill>
                </a:rPr>
                <a:t>Get Mega Plan</a:t>
              </a:r>
            </a:p>
          </p:txBody>
        </p:sp>
        <p:sp>
          <p:nvSpPr>
            <p:cNvPr id="63" name="Freeform 13"/>
            <p:cNvSpPr>
              <a:spLocks noEditPoints="1"/>
            </p:cNvSpPr>
            <p:nvPr/>
          </p:nvSpPr>
          <p:spPr bwMode="auto">
            <a:xfrm>
              <a:off x="8612087" y="5703868"/>
              <a:ext cx="209248" cy="205055"/>
            </a:xfrm>
            <a:custGeom>
              <a:avLst/>
              <a:gdLst>
                <a:gd name="T0" fmla="*/ 179 w 208"/>
                <a:gd name="T1" fmla="*/ 79 h 204"/>
                <a:gd name="T2" fmla="*/ 174 w 208"/>
                <a:gd name="T3" fmla="*/ 66 h 204"/>
                <a:gd name="T4" fmla="*/ 185 w 208"/>
                <a:gd name="T5" fmla="*/ 38 h 204"/>
                <a:gd name="T6" fmla="*/ 169 w 208"/>
                <a:gd name="T7" fmla="*/ 22 h 204"/>
                <a:gd name="T8" fmla="*/ 140 w 208"/>
                <a:gd name="T9" fmla="*/ 33 h 204"/>
                <a:gd name="T10" fmla="*/ 128 w 208"/>
                <a:gd name="T11" fmla="*/ 28 h 204"/>
                <a:gd name="T12" fmla="*/ 115 w 208"/>
                <a:gd name="T13" fmla="*/ 0 h 204"/>
                <a:gd name="T14" fmla="*/ 92 w 208"/>
                <a:gd name="T15" fmla="*/ 0 h 204"/>
                <a:gd name="T16" fmla="*/ 80 w 208"/>
                <a:gd name="T17" fmla="*/ 28 h 204"/>
                <a:gd name="T18" fmla="*/ 67 w 208"/>
                <a:gd name="T19" fmla="*/ 33 h 204"/>
                <a:gd name="T20" fmla="*/ 38 w 208"/>
                <a:gd name="T21" fmla="*/ 22 h 204"/>
                <a:gd name="T22" fmla="*/ 22 w 208"/>
                <a:gd name="T23" fmla="*/ 38 h 204"/>
                <a:gd name="T24" fmla="*/ 34 w 208"/>
                <a:gd name="T25" fmla="*/ 66 h 204"/>
                <a:gd name="T26" fmla="*/ 28 w 208"/>
                <a:gd name="T27" fmla="*/ 79 h 204"/>
                <a:gd name="T28" fmla="*/ 0 w 208"/>
                <a:gd name="T29" fmla="*/ 91 h 204"/>
                <a:gd name="T30" fmla="*/ 0 w 208"/>
                <a:gd name="T31" fmla="*/ 114 h 204"/>
                <a:gd name="T32" fmla="*/ 28 w 208"/>
                <a:gd name="T33" fmla="*/ 125 h 204"/>
                <a:gd name="T34" fmla="*/ 34 w 208"/>
                <a:gd name="T35" fmla="*/ 138 h 204"/>
                <a:gd name="T36" fmla="*/ 22 w 208"/>
                <a:gd name="T37" fmla="*/ 167 h 204"/>
                <a:gd name="T38" fmla="*/ 39 w 208"/>
                <a:gd name="T39" fmla="*/ 182 h 204"/>
                <a:gd name="T40" fmla="*/ 67 w 208"/>
                <a:gd name="T41" fmla="*/ 171 h 204"/>
                <a:gd name="T42" fmla="*/ 80 w 208"/>
                <a:gd name="T43" fmla="*/ 176 h 204"/>
                <a:gd name="T44" fmla="*/ 93 w 208"/>
                <a:gd name="T45" fmla="*/ 204 h 204"/>
                <a:gd name="T46" fmla="*/ 116 w 208"/>
                <a:gd name="T47" fmla="*/ 204 h 204"/>
                <a:gd name="T48" fmla="*/ 128 w 208"/>
                <a:gd name="T49" fmla="*/ 176 h 204"/>
                <a:gd name="T50" fmla="*/ 141 w 208"/>
                <a:gd name="T51" fmla="*/ 171 h 204"/>
                <a:gd name="T52" fmla="*/ 170 w 208"/>
                <a:gd name="T53" fmla="*/ 182 h 204"/>
                <a:gd name="T54" fmla="*/ 186 w 208"/>
                <a:gd name="T55" fmla="*/ 166 h 204"/>
                <a:gd name="T56" fmla="*/ 174 w 208"/>
                <a:gd name="T57" fmla="*/ 138 h 204"/>
                <a:gd name="T58" fmla="*/ 179 w 208"/>
                <a:gd name="T59" fmla="*/ 125 h 204"/>
                <a:gd name="T60" fmla="*/ 208 w 208"/>
                <a:gd name="T61" fmla="*/ 113 h 204"/>
                <a:gd name="T62" fmla="*/ 208 w 208"/>
                <a:gd name="T63" fmla="*/ 90 h 204"/>
                <a:gd name="T64" fmla="*/ 179 w 208"/>
                <a:gd name="T65" fmla="*/ 79 h 204"/>
                <a:gd name="T66" fmla="*/ 137 w 208"/>
                <a:gd name="T67" fmla="*/ 102 h 204"/>
                <a:gd name="T68" fmla="*/ 104 w 208"/>
                <a:gd name="T69" fmla="*/ 135 h 204"/>
                <a:gd name="T70" fmla="*/ 70 w 208"/>
                <a:gd name="T71" fmla="*/ 102 h 204"/>
                <a:gd name="T72" fmla="*/ 104 w 208"/>
                <a:gd name="T73" fmla="*/ 69 h 204"/>
                <a:gd name="T74" fmla="*/ 137 w 208"/>
                <a:gd name="T75"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204">
                  <a:moveTo>
                    <a:pt x="179" y="79"/>
                  </a:moveTo>
                  <a:cubicBezTo>
                    <a:pt x="174" y="66"/>
                    <a:pt x="174" y="66"/>
                    <a:pt x="174" y="66"/>
                  </a:cubicBezTo>
                  <a:cubicBezTo>
                    <a:pt x="174" y="66"/>
                    <a:pt x="186" y="39"/>
                    <a:pt x="185" y="38"/>
                  </a:cubicBezTo>
                  <a:cubicBezTo>
                    <a:pt x="169" y="22"/>
                    <a:pt x="169" y="22"/>
                    <a:pt x="169" y="22"/>
                  </a:cubicBezTo>
                  <a:cubicBezTo>
                    <a:pt x="168" y="21"/>
                    <a:pt x="140" y="33"/>
                    <a:pt x="140" y="33"/>
                  </a:cubicBezTo>
                  <a:cubicBezTo>
                    <a:pt x="128" y="28"/>
                    <a:pt x="128" y="28"/>
                    <a:pt x="128" y="28"/>
                  </a:cubicBezTo>
                  <a:cubicBezTo>
                    <a:pt x="128" y="28"/>
                    <a:pt x="116" y="0"/>
                    <a:pt x="115" y="0"/>
                  </a:cubicBezTo>
                  <a:cubicBezTo>
                    <a:pt x="92" y="0"/>
                    <a:pt x="92" y="0"/>
                    <a:pt x="92" y="0"/>
                  </a:cubicBezTo>
                  <a:cubicBezTo>
                    <a:pt x="90" y="0"/>
                    <a:pt x="80" y="28"/>
                    <a:pt x="80" y="28"/>
                  </a:cubicBezTo>
                  <a:cubicBezTo>
                    <a:pt x="67" y="33"/>
                    <a:pt x="67" y="33"/>
                    <a:pt x="67" y="33"/>
                  </a:cubicBezTo>
                  <a:cubicBezTo>
                    <a:pt x="67" y="33"/>
                    <a:pt x="39" y="21"/>
                    <a:pt x="38" y="22"/>
                  </a:cubicBezTo>
                  <a:cubicBezTo>
                    <a:pt x="22" y="38"/>
                    <a:pt x="22" y="38"/>
                    <a:pt x="22" y="38"/>
                  </a:cubicBezTo>
                  <a:cubicBezTo>
                    <a:pt x="21" y="39"/>
                    <a:pt x="34" y="66"/>
                    <a:pt x="34" y="66"/>
                  </a:cubicBezTo>
                  <a:cubicBezTo>
                    <a:pt x="28" y="79"/>
                    <a:pt x="28" y="79"/>
                    <a:pt x="28" y="79"/>
                  </a:cubicBezTo>
                  <a:cubicBezTo>
                    <a:pt x="28" y="79"/>
                    <a:pt x="0" y="90"/>
                    <a:pt x="0" y="91"/>
                  </a:cubicBezTo>
                  <a:cubicBezTo>
                    <a:pt x="0" y="114"/>
                    <a:pt x="0" y="114"/>
                    <a:pt x="0" y="114"/>
                  </a:cubicBezTo>
                  <a:cubicBezTo>
                    <a:pt x="0" y="115"/>
                    <a:pt x="28" y="125"/>
                    <a:pt x="28" y="125"/>
                  </a:cubicBezTo>
                  <a:cubicBezTo>
                    <a:pt x="34" y="138"/>
                    <a:pt x="34" y="138"/>
                    <a:pt x="34" y="138"/>
                  </a:cubicBezTo>
                  <a:cubicBezTo>
                    <a:pt x="34" y="138"/>
                    <a:pt x="21" y="166"/>
                    <a:pt x="22" y="167"/>
                  </a:cubicBezTo>
                  <a:cubicBezTo>
                    <a:pt x="39" y="182"/>
                    <a:pt x="39" y="182"/>
                    <a:pt x="39" y="182"/>
                  </a:cubicBezTo>
                  <a:cubicBezTo>
                    <a:pt x="40" y="183"/>
                    <a:pt x="67" y="171"/>
                    <a:pt x="67" y="171"/>
                  </a:cubicBezTo>
                  <a:cubicBezTo>
                    <a:pt x="80" y="176"/>
                    <a:pt x="80" y="176"/>
                    <a:pt x="80" y="176"/>
                  </a:cubicBezTo>
                  <a:cubicBezTo>
                    <a:pt x="80" y="176"/>
                    <a:pt x="91" y="204"/>
                    <a:pt x="93" y="204"/>
                  </a:cubicBezTo>
                  <a:cubicBezTo>
                    <a:pt x="116" y="204"/>
                    <a:pt x="116" y="204"/>
                    <a:pt x="116" y="204"/>
                  </a:cubicBezTo>
                  <a:cubicBezTo>
                    <a:pt x="117" y="204"/>
                    <a:pt x="128" y="176"/>
                    <a:pt x="128" y="176"/>
                  </a:cubicBezTo>
                  <a:cubicBezTo>
                    <a:pt x="141" y="171"/>
                    <a:pt x="141" y="171"/>
                    <a:pt x="141" y="171"/>
                  </a:cubicBezTo>
                  <a:cubicBezTo>
                    <a:pt x="141" y="171"/>
                    <a:pt x="169" y="183"/>
                    <a:pt x="170" y="182"/>
                  </a:cubicBezTo>
                  <a:cubicBezTo>
                    <a:pt x="186" y="166"/>
                    <a:pt x="186" y="166"/>
                    <a:pt x="186" y="166"/>
                  </a:cubicBezTo>
                  <a:cubicBezTo>
                    <a:pt x="187" y="165"/>
                    <a:pt x="174" y="138"/>
                    <a:pt x="174" y="138"/>
                  </a:cubicBezTo>
                  <a:cubicBezTo>
                    <a:pt x="179" y="125"/>
                    <a:pt x="179" y="125"/>
                    <a:pt x="179" y="125"/>
                  </a:cubicBezTo>
                  <a:cubicBezTo>
                    <a:pt x="179" y="125"/>
                    <a:pt x="208" y="114"/>
                    <a:pt x="208" y="113"/>
                  </a:cubicBezTo>
                  <a:cubicBezTo>
                    <a:pt x="208" y="90"/>
                    <a:pt x="208" y="90"/>
                    <a:pt x="208" y="90"/>
                  </a:cubicBezTo>
                  <a:cubicBezTo>
                    <a:pt x="208" y="89"/>
                    <a:pt x="179" y="79"/>
                    <a:pt x="179" y="79"/>
                  </a:cubicBezTo>
                  <a:moveTo>
                    <a:pt x="137" y="102"/>
                  </a:moveTo>
                  <a:cubicBezTo>
                    <a:pt x="137" y="120"/>
                    <a:pt x="122" y="135"/>
                    <a:pt x="104" y="135"/>
                  </a:cubicBezTo>
                  <a:cubicBezTo>
                    <a:pt x="85" y="135"/>
                    <a:pt x="70" y="120"/>
                    <a:pt x="70" y="102"/>
                  </a:cubicBezTo>
                  <a:cubicBezTo>
                    <a:pt x="70" y="84"/>
                    <a:pt x="85" y="69"/>
                    <a:pt x="104" y="69"/>
                  </a:cubicBezTo>
                  <a:cubicBezTo>
                    <a:pt x="122" y="69"/>
                    <a:pt x="137" y="84"/>
                    <a:pt x="137" y="102"/>
                  </a:cubicBezTo>
                </a:path>
              </a:pathLst>
            </a:custGeom>
            <a:solidFill>
              <a:schemeClr val="bg1">
                <a:lumMod val="50000"/>
              </a:schemeClr>
            </a:solidFill>
            <a:ln>
              <a:noFill/>
            </a:ln>
          </p:spPr>
          <p:txBody>
            <a:bodyPr vert="horz" wrap="square" lIns="121920" tIns="60960" rIns="121920" bIns="60960" numCol="1" anchor="t" anchorCtr="0" compatLnSpc="1">
              <a:prstTxWarp prst="textNoShape">
                <a:avLst/>
              </a:prstTxWarp>
            </a:bodyPr>
            <a:lstStyle/>
            <a:p>
              <a:endParaRPr lang="id-ID" sz="4800"/>
            </a:p>
          </p:txBody>
        </p:sp>
        <p:sp>
          <p:nvSpPr>
            <p:cNvPr id="66" name="Rectangle 65"/>
            <p:cNvSpPr/>
            <p:nvPr/>
          </p:nvSpPr>
          <p:spPr>
            <a:xfrm>
              <a:off x="7842672" y="2433294"/>
              <a:ext cx="3058885" cy="3677872"/>
            </a:xfrm>
            <a:prstGeom prst="rect">
              <a:avLst/>
            </a:prstGeom>
            <a:noFill/>
            <a:ln>
              <a:solidFill>
                <a:schemeClr val="accent3"/>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70" name="Group 69"/>
          <p:cNvGrpSpPr/>
          <p:nvPr/>
        </p:nvGrpSpPr>
        <p:grpSpPr>
          <a:xfrm>
            <a:off x="6008975" y="483017"/>
            <a:ext cx="12359700" cy="2079087"/>
            <a:chOff x="5988388" y="483017"/>
            <a:chExt cx="12359700" cy="2079087"/>
          </a:xfrm>
        </p:grpSpPr>
        <p:sp>
          <p:nvSpPr>
            <p:cNvPr id="71" name="TextBox 70"/>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Prices Table</a:t>
              </a:r>
            </a:p>
          </p:txBody>
        </p:sp>
        <p:sp>
          <p:nvSpPr>
            <p:cNvPr id="72" name="Rectangle 71"/>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73"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351556416"/>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1000"/>
                                        <p:tgtEl>
                                          <p:spTgt spid="70"/>
                                        </p:tgtEl>
                                      </p:cBhvr>
                                    </p:animEffect>
                                    <p:anim calcmode="lin" valueType="num">
                                      <p:cBhvr>
                                        <p:cTn id="8" dur="1000" fill="hold"/>
                                        <p:tgtEl>
                                          <p:spTgt spid="70"/>
                                        </p:tgtEl>
                                        <p:attrNameLst>
                                          <p:attrName>ppt_x</p:attrName>
                                        </p:attrNameLst>
                                      </p:cBhvr>
                                      <p:tavLst>
                                        <p:tav tm="0">
                                          <p:val>
                                            <p:strVal val="#ppt_x"/>
                                          </p:val>
                                        </p:tav>
                                        <p:tav tm="100000">
                                          <p:val>
                                            <p:strVal val="#ppt_x"/>
                                          </p:val>
                                        </p:tav>
                                      </p:tavLst>
                                    </p:anim>
                                    <p:anim calcmode="lin" valueType="num">
                                      <p:cBhvr>
                                        <p:cTn id="9" dur="1000" fill="hold"/>
                                        <p:tgtEl>
                                          <p:spTgt spid="7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2" presetClass="entr" presetSubtype="4" fill="hold" nodeType="afterEffect">
                                  <p:stCondLst>
                                    <p:cond delay="0"/>
                                  </p:stCondLst>
                                  <p:childTnLst>
                                    <p:set>
                                      <p:cBhvr>
                                        <p:cTn id="12" dur="1" fill="hold">
                                          <p:stCondLst>
                                            <p:cond delay="0"/>
                                          </p:stCondLst>
                                        </p:cTn>
                                        <p:tgtEl>
                                          <p:spTgt spid="67"/>
                                        </p:tgtEl>
                                        <p:attrNameLst>
                                          <p:attrName>style.visibility</p:attrName>
                                        </p:attrNameLst>
                                      </p:cBhvr>
                                      <p:to>
                                        <p:strVal val="visible"/>
                                      </p:to>
                                    </p:set>
                                    <p:anim calcmode="lin" valueType="num">
                                      <p:cBhvr additive="base">
                                        <p:cTn id="13" dur="500"/>
                                        <p:tgtEl>
                                          <p:spTgt spid="67"/>
                                        </p:tgtEl>
                                        <p:attrNameLst>
                                          <p:attrName>ppt_y</p:attrName>
                                        </p:attrNameLst>
                                      </p:cBhvr>
                                      <p:tavLst>
                                        <p:tav tm="0">
                                          <p:val>
                                            <p:strVal val="#ppt_y+#ppt_h*1.125000"/>
                                          </p:val>
                                        </p:tav>
                                        <p:tav tm="100000">
                                          <p:val>
                                            <p:strVal val="#ppt_y"/>
                                          </p:val>
                                        </p:tav>
                                      </p:tavLst>
                                    </p:anim>
                                    <p:animEffect transition="in" filter="wipe(up)">
                                      <p:cBhvr>
                                        <p:cTn id="14" dur="500"/>
                                        <p:tgtEl>
                                          <p:spTgt spid="67"/>
                                        </p:tgtEl>
                                      </p:cBhvr>
                                    </p:animEffect>
                                  </p:childTnLst>
                                </p:cTn>
                              </p:par>
                            </p:childTnLst>
                          </p:cTn>
                        </p:par>
                        <p:par>
                          <p:cTn id="15" fill="hold">
                            <p:stCondLst>
                              <p:cond delay="1500"/>
                            </p:stCondLst>
                            <p:childTnLst>
                              <p:par>
                                <p:cTn id="16" presetID="12" presetClass="entr" presetSubtype="2" fill="hold" nodeType="afterEffect">
                                  <p:stCondLst>
                                    <p:cond delay="0"/>
                                  </p:stCondLst>
                                  <p:childTnLst>
                                    <p:set>
                                      <p:cBhvr>
                                        <p:cTn id="17" dur="1" fill="hold">
                                          <p:stCondLst>
                                            <p:cond delay="0"/>
                                          </p:stCondLst>
                                        </p:cTn>
                                        <p:tgtEl>
                                          <p:spTgt spid="68"/>
                                        </p:tgtEl>
                                        <p:attrNameLst>
                                          <p:attrName>style.visibility</p:attrName>
                                        </p:attrNameLst>
                                      </p:cBhvr>
                                      <p:to>
                                        <p:strVal val="visible"/>
                                      </p:to>
                                    </p:set>
                                    <p:anim calcmode="lin" valueType="num">
                                      <p:cBhvr additive="base">
                                        <p:cTn id="18" dur="500"/>
                                        <p:tgtEl>
                                          <p:spTgt spid="68"/>
                                        </p:tgtEl>
                                        <p:attrNameLst>
                                          <p:attrName>ppt_x</p:attrName>
                                        </p:attrNameLst>
                                      </p:cBhvr>
                                      <p:tavLst>
                                        <p:tav tm="0">
                                          <p:val>
                                            <p:strVal val="#ppt_x+#ppt_w*1.125000"/>
                                          </p:val>
                                        </p:tav>
                                        <p:tav tm="100000">
                                          <p:val>
                                            <p:strVal val="#ppt_x"/>
                                          </p:val>
                                        </p:tav>
                                      </p:tavLst>
                                    </p:anim>
                                    <p:animEffect transition="in" filter="wipe(left)">
                                      <p:cBhvr>
                                        <p:cTn id="19" dur="500"/>
                                        <p:tgtEl>
                                          <p:spTgt spid="68"/>
                                        </p:tgtEl>
                                      </p:cBhvr>
                                    </p:animEffect>
                                  </p:childTnLst>
                                </p:cTn>
                              </p:par>
                            </p:childTnLst>
                          </p:cTn>
                        </p:par>
                        <p:par>
                          <p:cTn id="20" fill="hold">
                            <p:stCondLst>
                              <p:cond delay="2000"/>
                            </p:stCondLst>
                            <p:childTnLst>
                              <p:par>
                                <p:cTn id="21" presetID="12" presetClass="entr" presetSubtype="4" fill="hold" nodeType="afterEffect">
                                  <p:stCondLst>
                                    <p:cond delay="0"/>
                                  </p:stCondLst>
                                  <p:childTnLst>
                                    <p:set>
                                      <p:cBhvr>
                                        <p:cTn id="22" dur="1" fill="hold">
                                          <p:stCondLst>
                                            <p:cond delay="0"/>
                                          </p:stCondLst>
                                        </p:cTn>
                                        <p:tgtEl>
                                          <p:spTgt spid="69"/>
                                        </p:tgtEl>
                                        <p:attrNameLst>
                                          <p:attrName>style.visibility</p:attrName>
                                        </p:attrNameLst>
                                      </p:cBhvr>
                                      <p:to>
                                        <p:strVal val="visible"/>
                                      </p:to>
                                    </p:set>
                                    <p:anim calcmode="lin" valueType="num">
                                      <p:cBhvr additive="base">
                                        <p:cTn id="23" dur="500"/>
                                        <p:tgtEl>
                                          <p:spTgt spid="69"/>
                                        </p:tgtEl>
                                        <p:attrNameLst>
                                          <p:attrName>ppt_y</p:attrName>
                                        </p:attrNameLst>
                                      </p:cBhvr>
                                      <p:tavLst>
                                        <p:tav tm="0">
                                          <p:val>
                                            <p:strVal val="#ppt_y+#ppt_h*1.125000"/>
                                          </p:val>
                                        </p:tav>
                                        <p:tav tm="100000">
                                          <p:val>
                                            <p:strVal val="#ppt_y"/>
                                          </p:val>
                                        </p:tav>
                                      </p:tavLst>
                                    </p:anim>
                                    <p:animEffect transition="in" filter="wipe(up)">
                                      <p:cBhvr>
                                        <p:cTn id="24"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18645780" y="9034730"/>
            <a:ext cx="3061579" cy="738664"/>
          </a:xfrm>
          <a:prstGeom prst="rect">
            <a:avLst/>
          </a:prstGeom>
          <a:noFill/>
        </p:spPr>
        <p:txBody>
          <a:bodyPr wrap="none" lIns="182843" tIns="91422" rIns="182843" bIns="91422" rtlCol="0">
            <a:spAutoFit/>
          </a:bodyPr>
          <a:lstStyle/>
          <a:p>
            <a:pPr algn="ctr"/>
            <a:r>
              <a:rPr lang="id-ID" b="1" dirty="0" smtClean="0">
                <a:solidFill>
                  <a:schemeClr val="tx2"/>
                </a:solidFill>
                <a:latin typeface="+mj-lt"/>
              </a:rPr>
              <a:t>Photography</a:t>
            </a:r>
            <a:endParaRPr lang="id-ID" b="1" dirty="0">
              <a:solidFill>
                <a:schemeClr val="tx2"/>
              </a:solidFill>
              <a:latin typeface="+mj-lt"/>
            </a:endParaRPr>
          </a:p>
        </p:txBody>
      </p:sp>
      <p:sp>
        <p:nvSpPr>
          <p:cNvPr id="19" name="TextBox 18"/>
          <p:cNvSpPr txBox="1"/>
          <p:nvPr/>
        </p:nvSpPr>
        <p:spPr>
          <a:xfrm>
            <a:off x="17726753" y="9701364"/>
            <a:ext cx="4899634" cy="1200328"/>
          </a:xfrm>
          <a:prstGeom prst="rect">
            <a:avLst/>
          </a:prstGeom>
          <a:noFill/>
        </p:spPr>
        <p:txBody>
          <a:bodyPr wrap="square" lIns="182843" tIns="91422" rIns="182843" bIns="91422" rtlCol="0">
            <a:spAutoFit/>
          </a:bodyPr>
          <a:lstStyle/>
          <a:p>
            <a:pPr algn="ctr"/>
            <a:r>
              <a:rPr lang="en-US" sz="2200" dirty="0">
                <a:cs typeface="Lato Light"/>
              </a:rPr>
              <a:t>Curabitur elementum posuere pretium. Quisque nibh dolor, dignissim ac dignissim ut, luctus</a:t>
            </a:r>
          </a:p>
        </p:txBody>
      </p:sp>
      <p:sp>
        <p:nvSpPr>
          <p:cNvPr id="20" name="TextBox 19"/>
          <p:cNvSpPr txBox="1"/>
          <p:nvPr/>
        </p:nvSpPr>
        <p:spPr>
          <a:xfrm>
            <a:off x="3069897" y="9036776"/>
            <a:ext cx="1830793" cy="738664"/>
          </a:xfrm>
          <a:prstGeom prst="rect">
            <a:avLst/>
          </a:prstGeom>
          <a:noFill/>
        </p:spPr>
        <p:txBody>
          <a:bodyPr wrap="none" lIns="182843" tIns="91422" rIns="182843" bIns="91422" rtlCol="0">
            <a:spAutoFit/>
          </a:bodyPr>
          <a:lstStyle/>
          <a:p>
            <a:pPr algn="ctr"/>
            <a:r>
              <a:rPr lang="id-ID" b="1" dirty="0" smtClean="0">
                <a:solidFill>
                  <a:schemeClr val="tx2"/>
                </a:solidFill>
                <a:latin typeface="+mj-lt"/>
              </a:rPr>
              <a:t>Trophy</a:t>
            </a:r>
            <a:endParaRPr lang="id-ID" b="1" dirty="0">
              <a:solidFill>
                <a:schemeClr val="tx2"/>
              </a:solidFill>
              <a:latin typeface="+mj-lt"/>
            </a:endParaRPr>
          </a:p>
        </p:txBody>
      </p:sp>
      <p:sp>
        <p:nvSpPr>
          <p:cNvPr id="21" name="TextBox 20"/>
          <p:cNvSpPr txBox="1"/>
          <p:nvPr/>
        </p:nvSpPr>
        <p:spPr>
          <a:xfrm>
            <a:off x="1535483" y="9703410"/>
            <a:ext cx="4899634" cy="1200328"/>
          </a:xfrm>
          <a:prstGeom prst="rect">
            <a:avLst/>
          </a:prstGeom>
          <a:noFill/>
        </p:spPr>
        <p:txBody>
          <a:bodyPr wrap="square" lIns="182843" tIns="91422" rIns="182843" bIns="91422" rtlCol="0">
            <a:spAutoFit/>
          </a:bodyPr>
          <a:lstStyle/>
          <a:p>
            <a:pPr algn="ctr"/>
            <a:r>
              <a:rPr lang="en-US" sz="2200" dirty="0">
                <a:cs typeface="Lato Light"/>
              </a:rPr>
              <a:t>Curabitur elementum posuere pretium. Quisque nibh dolor, dignissim ac dignissim ut, luctus</a:t>
            </a:r>
          </a:p>
        </p:txBody>
      </p:sp>
      <p:sp>
        <p:nvSpPr>
          <p:cNvPr id="22" name="TextBox 21"/>
          <p:cNvSpPr txBox="1"/>
          <p:nvPr/>
        </p:nvSpPr>
        <p:spPr>
          <a:xfrm>
            <a:off x="10129038" y="4244632"/>
            <a:ext cx="4164157" cy="738664"/>
          </a:xfrm>
          <a:prstGeom prst="rect">
            <a:avLst/>
          </a:prstGeom>
          <a:noFill/>
        </p:spPr>
        <p:txBody>
          <a:bodyPr wrap="none" lIns="182843" tIns="91422" rIns="182843" bIns="91422" rtlCol="0">
            <a:spAutoFit/>
          </a:bodyPr>
          <a:lstStyle/>
          <a:p>
            <a:pPr algn="ctr"/>
            <a:r>
              <a:rPr lang="id-ID" b="1" dirty="0" smtClean="0">
                <a:solidFill>
                  <a:schemeClr val="tx2"/>
                </a:solidFill>
                <a:latin typeface="Lato Regular"/>
                <a:cs typeface="Lato Regular"/>
              </a:rPr>
              <a:t>Delevery Proccess</a:t>
            </a:r>
            <a:endParaRPr lang="id-ID" b="1" dirty="0">
              <a:solidFill>
                <a:schemeClr val="tx2"/>
              </a:solidFill>
              <a:latin typeface="Lato Regular"/>
              <a:cs typeface="Lato Regular"/>
            </a:endParaRPr>
          </a:p>
        </p:txBody>
      </p:sp>
      <p:sp>
        <p:nvSpPr>
          <p:cNvPr id="23" name="TextBox 22"/>
          <p:cNvSpPr txBox="1"/>
          <p:nvPr/>
        </p:nvSpPr>
        <p:spPr>
          <a:xfrm>
            <a:off x="2808688" y="4257228"/>
            <a:ext cx="2349004" cy="738664"/>
          </a:xfrm>
          <a:prstGeom prst="rect">
            <a:avLst/>
          </a:prstGeom>
          <a:noFill/>
        </p:spPr>
        <p:txBody>
          <a:bodyPr wrap="none" lIns="182843" tIns="91422" rIns="182843" bIns="91422" rtlCol="0">
            <a:spAutoFit/>
          </a:bodyPr>
          <a:lstStyle/>
          <a:p>
            <a:pPr algn="ctr"/>
            <a:r>
              <a:rPr lang="id-ID" b="1" dirty="0" smtClean="0">
                <a:solidFill>
                  <a:schemeClr val="tx2"/>
                </a:solidFill>
                <a:latin typeface="Lato Regular"/>
                <a:cs typeface="Lato Regular"/>
              </a:rPr>
              <a:t>Airplanes</a:t>
            </a:r>
            <a:endParaRPr lang="id-ID" b="1" dirty="0">
              <a:solidFill>
                <a:schemeClr val="tx2"/>
              </a:solidFill>
              <a:latin typeface="Lato Regular"/>
              <a:cs typeface="Lato Regular"/>
            </a:endParaRPr>
          </a:p>
        </p:txBody>
      </p:sp>
      <p:sp>
        <p:nvSpPr>
          <p:cNvPr id="24" name="TextBox 23"/>
          <p:cNvSpPr txBox="1"/>
          <p:nvPr/>
        </p:nvSpPr>
        <p:spPr>
          <a:xfrm>
            <a:off x="1533377" y="4923862"/>
            <a:ext cx="4899634" cy="1200328"/>
          </a:xfrm>
          <a:prstGeom prst="rect">
            <a:avLst/>
          </a:prstGeom>
          <a:noFill/>
        </p:spPr>
        <p:txBody>
          <a:bodyPr wrap="square" lIns="182843" tIns="91422" rIns="182843" bIns="91422" rtlCol="0">
            <a:spAutoFit/>
          </a:bodyPr>
          <a:lstStyle/>
          <a:p>
            <a:pPr algn="ctr"/>
            <a:r>
              <a:rPr lang="en-US" sz="2200" dirty="0">
                <a:cs typeface="Lato Light"/>
              </a:rPr>
              <a:t>Curabitur elementum posuere pretium. Quisque nibh dolor, dignissim ac dignissim ut, luctus</a:t>
            </a:r>
          </a:p>
        </p:txBody>
      </p:sp>
      <p:sp>
        <p:nvSpPr>
          <p:cNvPr id="25" name="TextBox 24"/>
          <p:cNvSpPr txBox="1"/>
          <p:nvPr/>
        </p:nvSpPr>
        <p:spPr>
          <a:xfrm>
            <a:off x="18076229" y="4250422"/>
            <a:ext cx="4035951" cy="738664"/>
          </a:xfrm>
          <a:prstGeom prst="rect">
            <a:avLst/>
          </a:prstGeom>
          <a:noFill/>
        </p:spPr>
        <p:txBody>
          <a:bodyPr wrap="none" lIns="182843" tIns="91422" rIns="182843" bIns="91422" rtlCol="0">
            <a:spAutoFit/>
          </a:bodyPr>
          <a:lstStyle/>
          <a:p>
            <a:pPr algn="ctr"/>
            <a:r>
              <a:rPr lang="id-ID" b="1" dirty="0" smtClean="0">
                <a:solidFill>
                  <a:schemeClr val="tx2"/>
                </a:solidFill>
                <a:latin typeface="+mj-lt"/>
              </a:rPr>
              <a:t>Process Diagrams</a:t>
            </a:r>
            <a:endParaRPr lang="id-ID" b="1" dirty="0">
              <a:solidFill>
                <a:schemeClr val="tx2"/>
              </a:solidFill>
              <a:latin typeface="+mj-lt"/>
            </a:endParaRPr>
          </a:p>
        </p:txBody>
      </p:sp>
      <p:sp>
        <p:nvSpPr>
          <p:cNvPr id="26" name="TextBox 25"/>
          <p:cNvSpPr txBox="1"/>
          <p:nvPr/>
        </p:nvSpPr>
        <p:spPr>
          <a:xfrm>
            <a:off x="17644387" y="4917056"/>
            <a:ext cx="4899634" cy="1200328"/>
          </a:xfrm>
          <a:prstGeom prst="rect">
            <a:avLst/>
          </a:prstGeom>
          <a:noFill/>
        </p:spPr>
        <p:txBody>
          <a:bodyPr wrap="square" lIns="182843" tIns="91422" rIns="182843" bIns="91422" rtlCol="0">
            <a:spAutoFit/>
          </a:bodyPr>
          <a:lstStyle/>
          <a:p>
            <a:pPr algn="ctr"/>
            <a:r>
              <a:rPr lang="en-US" sz="2200" dirty="0">
                <a:cs typeface="Lato Light"/>
              </a:rPr>
              <a:t>Curabitur elementum posuere pretium. Quisque nibh dolor, dignissim ac dignissim ut, luctus</a:t>
            </a:r>
          </a:p>
        </p:txBody>
      </p:sp>
      <p:sp>
        <p:nvSpPr>
          <p:cNvPr id="47" name="TextBox 46"/>
          <p:cNvSpPr txBox="1"/>
          <p:nvPr/>
        </p:nvSpPr>
        <p:spPr>
          <a:xfrm>
            <a:off x="9677344" y="4880600"/>
            <a:ext cx="4899634" cy="1200328"/>
          </a:xfrm>
          <a:prstGeom prst="rect">
            <a:avLst/>
          </a:prstGeom>
          <a:noFill/>
        </p:spPr>
        <p:txBody>
          <a:bodyPr wrap="square" lIns="182843" tIns="91422" rIns="182843" bIns="91422" rtlCol="0">
            <a:spAutoFit/>
          </a:bodyPr>
          <a:lstStyle/>
          <a:p>
            <a:pPr algn="ctr"/>
            <a:r>
              <a:rPr lang="en-US" sz="2200" dirty="0">
                <a:cs typeface="Lato Light"/>
              </a:rPr>
              <a:t>Curabitur elementum posuere pretium. Quisque nibh dolor, dignissim ac dignissim ut, luctus</a:t>
            </a:r>
          </a:p>
        </p:txBody>
      </p:sp>
      <p:sp>
        <p:nvSpPr>
          <p:cNvPr id="74" name="AutoShape 44"/>
          <p:cNvSpPr>
            <a:spLocks/>
          </p:cNvSpPr>
          <p:nvPr/>
        </p:nvSpPr>
        <p:spPr bwMode="auto">
          <a:xfrm>
            <a:off x="3576206" y="3235084"/>
            <a:ext cx="1097528" cy="1050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20" y="19326"/>
                </a:moveTo>
                <a:cubicBezTo>
                  <a:pt x="21574" y="19434"/>
                  <a:pt x="21599" y="19552"/>
                  <a:pt x="21599" y="19677"/>
                </a:cubicBezTo>
                <a:cubicBezTo>
                  <a:pt x="21599" y="19974"/>
                  <a:pt x="21492" y="20237"/>
                  <a:pt x="21274" y="20463"/>
                </a:cubicBezTo>
                <a:lnTo>
                  <a:pt x="20490" y="21235"/>
                </a:lnTo>
                <a:cubicBezTo>
                  <a:pt x="20281" y="21461"/>
                  <a:pt x="20026" y="21574"/>
                  <a:pt x="19720" y="21574"/>
                </a:cubicBezTo>
                <a:lnTo>
                  <a:pt x="19664" y="21574"/>
                </a:lnTo>
                <a:cubicBezTo>
                  <a:pt x="19350" y="21537"/>
                  <a:pt x="19081" y="21396"/>
                  <a:pt x="18866" y="21153"/>
                </a:cubicBezTo>
                <a:lnTo>
                  <a:pt x="12700" y="13222"/>
                </a:lnTo>
                <a:cubicBezTo>
                  <a:pt x="11958" y="13870"/>
                  <a:pt x="11265" y="14438"/>
                  <a:pt x="10623" y="14927"/>
                </a:cubicBezTo>
                <a:cubicBezTo>
                  <a:pt x="9975" y="15413"/>
                  <a:pt x="9366" y="15835"/>
                  <a:pt x="8789" y="16188"/>
                </a:cubicBezTo>
                <a:lnTo>
                  <a:pt x="9261" y="19988"/>
                </a:lnTo>
                <a:lnTo>
                  <a:pt x="9261" y="20124"/>
                </a:lnTo>
                <a:cubicBezTo>
                  <a:pt x="9261" y="20423"/>
                  <a:pt x="9162" y="20672"/>
                  <a:pt x="8964" y="20870"/>
                </a:cubicBezTo>
                <a:lnTo>
                  <a:pt x="8546" y="21289"/>
                </a:lnTo>
                <a:cubicBezTo>
                  <a:pt x="8339" y="21498"/>
                  <a:pt x="8076" y="21599"/>
                  <a:pt x="7762" y="21599"/>
                </a:cubicBezTo>
                <a:lnTo>
                  <a:pt x="7705" y="21599"/>
                </a:lnTo>
                <a:cubicBezTo>
                  <a:pt x="7354" y="21563"/>
                  <a:pt x="7088" y="21424"/>
                  <a:pt x="6907" y="21178"/>
                </a:cubicBezTo>
                <a:lnTo>
                  <a:pt x="4131" y="17500"/>
                </a:lnTo>
                <a:lnTo>
                  <a:pt x="418" y="14695"/>
                </a:lnTo>
                <a:cubicBezTo>
                  <a:pt x="155" y="14472"/>
                  <a:pt x="16" y="14201"/>
                  <a:pt x="0" y="13884"/>
                </a:cubicBezTo>
                <a:lnTo>
                  <a:pt x="0" y="13833"/>
                </a:lnTo>
                <a:cubicBezTo>
                  <a:pt x="0" y="13550"/>
                  <a:pt x="104" y="13293"/>
                  <a:pt x="311" y="13059"/>
                </a:cubicBezTo>
                <a:lnTo>
                  <a:pt x="715" y="12668"/>
                </a:lnTo>
                <a:cubicBezTo>
                  <a:pt x="897" y="12439"/>
                  <a:pt x="1151" y="12332"/>
                  <a:pt x="1477" y="12340"/>
                </a:cubicBezTo>
                <a:cubicBezTo>
                  <a:pt x="1550" y="12340"/>
                  <a:pt x="1596" y="12352"/>
                  <a:pt x="1612" y="12369"/>
                </a:cubicBezTo>
                <a:lnTo>
                  <a:pt x="5407" y="12801"/>
                </a:lnTo>
                <a:cubicBezTo>
                  <a:pt x="5761" y="12233"/>
                  <a:pt x="6180" y="11625"/>
                  <a:pt x="6672" y="10983"/>
                </a:cubicBezTo>
                <a:cubicBezTo>
                  <a:pt x="7167" y="10336"/>
                  <a:pt x="7733" y="9655"/>
                  <a:pt x="8376" y="8931"/>
                </a:cubicBezTo>
                <a:lnTo>
                  <a:pt x="478" y="2748"/>
                </a:lnTo>
                <a:cubicBezTo>
                  <a:pt x="195" y="2521"/>
                  <a:pt x="59" y="2256"/>
                  <a:pt x="59" y="1950"/>
                </a:cubicBezTo>
                <a:lnTo>
                  <a:pt x="59" y="1894"/>
                </a:lnTo>
                <a:cubicBezTo>
                  <a:pt x="59" y="1614"/>
                  <a:pt x="161" y="1354"/>
                  <a:pt x="370" y="1111"/>
                </a:cubicBezTo>
                <a:lnTo>
                  <a:pt x="1140" y="336"/>
                </a:lnTo>
                <a:cubicBezTo>
                  <a:pt x="1383" y="130"/>
                  <a:pt x="1641" y="25"/>
                  <a:pt x="1910" y="25"/>
                </a:cubicBezTo>
                <a:lnTo>
                  <a:pt x="2088" y="25"/>
                </a:lnTo>
                <a:cubicBezTo>
                  <a:pt x="2153" y="25"/>
                  <a:pt x="2215" y="45"/>
                  <a:pt x="2269" y="79"/>
                </a:cubicBezTo>
                <a:lnTo>
                  <a:pt x="13147" y="4045"/>
                </a:lnTo>
                <a:lnTo>
                  <a:pt x="15193" y="2030"/>
                </a:lnTo>
                <a:cubicBezTo>
                  <a:pt x="15827" y="1396"/>
                  <a:pt x="16551" y="901"/>
                  <a:pt x="17375" y="540"/>
                </a:cubicBezTo>
                <a:cubicBezTo>
                  <a:pt x="18195" y="180"/>
                  <a:pt x="18951" y="0"/>
                  <a:pt x="19636" y="0"/>
                </a:cubicBezTo>
                <a:cubicBezTo>
                  <a:pt x="20284" y="0"/>
                  <a:pt x="20779" y="166"/>
                  <a:pt x="21113" y="500"/>
                </a:cubicBezTo>
                <a:cubicBezTo>
                  <a:pt x="21291" y="661"/>
                  <a:pt x="21418" y="870"/>
                  <a:pt x="21492" y="1125"/>
                </a:cubicBezTo>
                <a:cubicBezTo>
                  <a:pt x="21563" y="1374"/>
                  <a:pt x="21599" y="1659"/>
                  <a:pt x="21599" y="1973"/>
                </a:cubicBezTo>
                <a:cubicBezTo>
                  <a:pt x="21599" y="2660"/>
                  <a:pt x="21424" y="3415"/>
                  <a:pt x="21076" y="4235"/>
                </a:cubicBezTo>
                <a:cubicBezTo>
                  <a:pt x="20728" y="5055"/>
                  <a:pt x="20230" y="5778"/>
                  <a:pt x="19582" y="6400"/>
                </a:cubicBezTo>
                <a:lnTo>
                  <a:pt x="17547" y="8456"/>
                </a:lnTo>
                <a:lnTo>
                  <a:pt x="21520" y="19326"/>
                </a:lnTo>
                <a:close/>
              </a:path>
            </a:pathLst>
          </a:custGeom>
          <a:solidFill>
            <a:schemeClr val="accent2"/>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75" name="AutoShape 91"/>
          <p:cNvSpPr>
            <a:spLocks/>
          </p:cNvSpPr>
          <p:nvPr/>
        </p:nvSpPr>
        <p:spPr bwMode="auto">
          <a:xfrm>
            <a:off x="19715575" y="3290042"/>
            <a:ext cx="901793" cy="992232"/>
          </a:xfrm>
          <a:custGeom>
            <a:avLst/>
            <a:gdLst>
              <a:gd name="T0" fmla="+- 0 10795 54"/>
              <a:gd name="T1" fmla="*/ T0 w 21483"/>
              <a:gd name="T2" fmla="*/ 10800 h 21600"/>
              <a:gd name="T3" fmla="+- 0 10795 54"/>
              <a:gd name="T4" fmla="*/ T3 w 21483"/>
              <a:gd name="T5" fmla="*/ 10800 h 21600"/>
              <a:gd name="T6" fmla="+- 0 10795 54"/>
              <a:gd name="T7" fmla="*/ T6 w 21483"/>
              <a:gd name="T8" fmla="*/ 10800 h 21600"/>
              <a:gd name="T9" fmla="+- 0 10795 54"/>
              <a:gd name="T10" fmla="*/ T9 w 21483"/>
              <a:gd name="T11" fmla="*/ 10800 h 21600"/>
            </a:gdLst>
            <a:ahLst/>
            <a:cxnLst>
              <a:cxn ang="0">
                <a:pos x="T1" y="T2"/>
              </a:cxn>
              <a:cxn ang="0">
                <a:pos x="T4" y="T5"/>
              </a:cxn>
              <a:cxn ang="0">
                <a:pos x="T7" y="T8"/>
              </a:cxn>
              <a:cxn ang="0">
                <a:pos x="T10" y="T11"/>
              </a:cxn>
            </a:cxnLst>
            <a:rect l="0" t="0" r="r" b="b"/>
            <a:pathLst>
              <a:path w="21483" h="21600">
                <a:moveTo>
                  <a:pt x="20490" y="581"/>
                </a:moveTo>
                <a:cubicBezTo>
                  <a:pt x="20984" y="1781"/>
                  <a:pt x="21295" y="3048"/>
                  <a:pt x="21421" y="4387"/>
                </a:cubicBezTo>
                <a:cubicBezTo>
                  <a:pt x="21545" y="5722"/>
                  <a:pt x="21482" y="7179"/>
                  <a:pt x="21220" y="8744"/>
                </a:cubicBezTo>
                <a:cubicBezTo>
                  <a:pt x="20549" y="13134"/>
                  <a:pt x="18385" y="16469"/>
                  <a:pt x="14732" y="18748"/>
                </a:cubicBezTo>
                <a:cubicBezTo>
                  <a:pt x="13010" y="19857"/>
                  <a:pt x="11265" y="20408"/>
                  <a:pt x="9505" y="20408"/>
                </a:cubicBezTo>
                <a:cubicBezTo>
                  <a:pt x="8354" y="20408"/>
                  <a:pt x="7208" y="20165"/>
                  <a:pt x="6064" y="19682"/>
                </a:cubicBezTo>
                <a:cubicBezTo>
                  <a:pt x="5893" y="19609"/>
                  <a:pt x="5725" y="19519"/>
                  <a:pt x="5556" y="19411"/>
                </a:cubicBezTo>
                <a:cubicBezTo>
                  <a:pt x="5388" y="19301"/>
                  <a:pt x="5221" y="19191"/>
                  <a:pt x="5058" y="19075"/>
                </a:cubicBezTo>
                <a:cubicBezTo>
                  <a:pt x="4840" y="18928"/>
                  <a:pt x="4625" y="18790"/>
                  <a:pt x="4414" y="18660"/>
                </a:cubicBezTo>
                <a:cubicBezTo>
                  <a:pt x="4199" y="18527"/>
                  <a:pt x="4017" y="18465"/>
                  <a:pt x="3857" y="18465"/>
                </a:cubicBezTo>
                <a:cubicBezTo>
                  <a:pt x="3785" y="18485"/>
                  <a:pt x="3698" y="18561"/>
                  <a:pt x="3598" y="18700"/>
                </a:cubicBezTo>
                <a:cubicBezTo>
                  <a:pt x="3497" y="18841"/>
                  <a:pt x="3392" y="18996"/>
                  <a:pt x="3287" y="19174"/>
                </a:cubicBezTo>
                <a:cubicBezTo>
                  <a:pt x="3184" y="19349"/>
                  <a:pt x="3085" y="19536"/>
                  <a:pt x="2989" y="19728"/>
                </a:cubicBezTo>
                <a:cubicBezTo>
                  <a:pt x="2898" y="19922"/>
                  <a:pt x="2821" y="20072"/>
                  <a:pt x="2760" y="20179"/>
                </a:cubicBezTo>
                <a:cubicBezTo>
                  <a:pt x="2655" y="20388"/>
                  <a:pt x="2557" y="20575"/>
                  <a:pt x="2463" y="20741"/>
                </a:cubicBezTo>
                <a:cubicBezTo>
                  <a:pt x="2372" y="20908"/>
                  <a:pt x="2285" y="21055"/>
                  <a:pt x="2213" y="21182"/>
                </a:cubicBezTo>
                <a:cubicBezTo>
                  <a:pt x="2025" y="21461"/>
                  <a:pt x="1787" y="21599"/>
                  <a:pt x="1494" y="21599"/>
                </a:cubicBezTo>
                <a:lnTo>
                  <a:pt x="1450" y="21599"/>
                </a:lnTo>
                <a:cubicBezTo>
                  <a:pt x="1235" y="21583"/>
                  <a:pt x="1050" y="21526"/>
                  <a:pt x="895" y="21433"/>
                </a:cubicBezTo>
                <a:cubicBezTo>
                  <a:pt x="743" y="21334"/>
                  <a:pt x="617" y="21224"/>
                  <a:pt x="521" y="21097"/>
                </a:cubicBezTo>
                <a:cubicBezTo>
                  <a:pt x="425" y="20975"/>
                  <a:pt x="348" y="20846"/>
                  <a:pt x="292" y="20716"/>
                </a:cubicBezTo>
                <a:cubicBezTo>
                  <a:pt x="236" y="20586"/>
                  <a:pt x="198" y="20484"/>
                  <a:pt x="184" y="20408"/>
                </a:cubicBezTo>
                <a:cubicBezTo>
                  <a:pt x="-17" y="20077"/>
                  <a:pt x="-54" y="19724"/>
                  <a:pt x="74" y="19355"/>
                </a:cubicBezTo>
                <a:cubicBezTo>
                  <a:pt x="222" y="18877"/>
                  <a:pt x="430" y="18479"/>
                  <a:pt x="699" y="18152"/>
                </a:cubicBezTo>
                <a:cubicBezTo>
                  <a:pt x="970" y="17827"/>
                  <a:pt x="1235" y="17536"/>
                  <a:pt x="1494" y="17276"/>
                </a:cubicBezTo>
                <a:cubicBezTo>
                  <a:pt x="1712" y="17068"/>
                  <a:pt x="1901" y="16873"/>
                  <a:pt x="2061" y="16692"/>
                </a:cubicBezTo>
                <a:cubicBezTo>
                  <a:pt x="2222" y="16511"/>
                  <a:pt x="2325" y="16319"/>
                  <a:pt x="2367" y="16113"/>
                </a:cubicBezTo>
                <a:cubicBezTo>
                  <a:pt x="2383" y="16057"/>
                  <a:pt x="2383" y="16003"/>
                  <a:pt x="2367" y="15949"/>
                </a:cubicBezTo>
                <a:cubicBezTo>
                  <a:pt x="2353" y="15899"/>
                  <a:pt x="2318" y="15783"/>
                  <a:pt x="2257" y="15611"/>
                </a:cubicBezTo>
                <a:cubicBezTo>
                  <a:pt x="2213" y="15503"/>
                  <a:pt x="2168" y="15379"/>
                  <a:pt x="2128" y="15241"/>
                </a:cubicBezTo>
                <a:cubicBezTo>
                  <a:pt x="2086" y="15100"/>
                  <a:pt x="2051" y="14941"/>
                  <a:pt x="2021" y="14761"/>
                </a:cubicBezTo>
                <a:cubicBezTo>
                  <a:pt x="1836" y="13321"/>
                  <a:pt x="1883" y="11988"/>
                  <a:pt x="2166" y="10774"/>
                </a:cubicBezTo>
                <a:cubicBezTo>
                  <a:pt x="2449" y="9557"/>
                  <a:pt x="2898" y="8464"/>
                  <a:pt x="3509" y="7493"/>
                </a:cubicBezTo>
                <a:cubicBezTo>
                  <a:pt x="4122" y="6527"/>
                  <a:pt x="4852" y="5689"/>
                  <a:pt x="5694" y="4986"/>
                </a:cubicBezTo>
                <a:cubicBezTo>
                  <a:pt x="6539" y="4283"/>
                  <a:pt x="7416" y="3741"/>
                  <a:pt x="8326" y="3351"/>
                </a:cubicBezTo>
                <a:cubicBezTo>
                  <a:pt x="8939" y="3091"/>
                  <a:pt x="9611" y="2939"/>
                  <a:pt x="10336" y="2894"/>
                </a:cubicBezTo>
                <a:cubicBezTo>
                  <a:pt x="11066" y="2848"/>
                  <a:pt x="11826" y="2817"/>
                  <a:pt x="12617" y="2798"/>
                </a:cubicBezTo>
                <a:cubicBezTo>
                  <a:pt x="13073" y="2798"/>
                  <a:pt x="13546" y="2789"/>
                  <a:pt x="14037" y="2772"/>
                </a:cubicBezTo>
                <a:cubicBezTo>
                  <a:pt x="14531" y="2752"/>
                  <a:pt x="15008" y="2704"/>
                  <a:pt x="15469" y="2623"/>
                </a:cubicBezTo>
                <a:cubicBezTo>
                  <a:pt x="15926" y="2541"/>
                  <a:pt x="16351" y="2414"/>
                  <a:pt x="16740" y="2239"/>
                </a:cubicBezTo>
                <a:cubicBezTo>
                  <a:pt x="17128" y="2064"/>
                  <a:pt x="17446" y="1815"/>
                  <a:pt x="17692" y="1499"/>
                </a:cubicBezTo>
                <a:cubicBezTo>
                  <a:pt x="17839" y="1321"/>
                  <a:pt x="17984" y="1135"/>
                  <a:pt x="18125" y="948"/>
                </a:cubicBezTo>
                <a:cubicBezTo>
                  <a:pt x="18261" y="756"/>
                  <a:pt x="18403" y="595"/>
                  <a:pt x="18548" y="460"/>
                </a:cubicBezTo>
                <a:cubicBezTo>
                  <a:pt x="18696" y="324"/>
                  <a:pt x="18855" y="214"/>
                  <a:pt x="19028" y="129"/>
                </a:cubicBezTo>
                <a:cubicBezTo>
                  <a:pt x="19206" y="42"/>
                  <a:pt x="19423" y="0"/>
                  <a:pt x="19688" y="0"/>
                </a:cubicBezTo>
                <a:cubicBezTo>
                  <a:pt x="19856" y="0"/>
                  <a:pt x="20015" y="50"/>
                  <a:pt x="20163" y="155"/>
                </a:cubicBezTo>
                <a:cubicBezTo>
                  <a:pt x="20308" y="261"/>
                  <a:pt x="20418" y="400"/>
                  <a:pt x="20490" y="581"/>
                </a:cubicBezTo>
                <a:moveTo>
                  <a:pt x="15350" y="9977"/>
                </a:moveTo>
                <a:cubicBezTo>
                  <a:pt x="15596" y="10017"/>
                  <a:pt x="15811" y="9927"/>
                  <a:pt x="15993" y="9712"/>
                </a:cubicBezTo>
                <a:cubicBezTo>
                  <a:pt x="16178" y="9503"/>
                  <a:pt x="16276" y="9249"/>
                  <a:pt x="16291" y="8953"/>
                </a:cubicBezTo>
                <a:cubicBezTo>
                  <a:pt x="16305" y="8636"/>
                  <a:pt x="16230" y="8374"/>
                  <a:pt x="16064" y="8159"/>
                </a:cubicBezTo>
                <a:cubicBezTo>
                  <a:pt x="15893" y="7947"/>
                  <a:pt x="15680" y="7832"/>
                  <a:pt x="15418" y="7815"/>
                </a:cubicBezTo>
                <a:cubicBezTo>
                  <a:pt x="14321" y="7761"/>
                  <a:pt x="13284" y="7834"/>
                  <a:pt x="12315" y="8038"/>
                </a:cubicBezTo>
                <a:cubicBezTo>
                  <a:pt x="11344" y="8241"/>
                  <a:pt x="10425" y="8571"/>
                  <a:pt x="9550" y="9032"/>
                </a:cubicBezTo>
                <a:cubicBezTo>
                  <a:pt x="8673" y="9492"/>
                  <a:pt x="7842" y="10090"/>
                  <a:pt x="7046" y="10830"/>
                </a:cubicBezTo>
                <a:cubicBezTo>
                  <a:pt x="6249" y="11567"/>
                  <a:pt x="5479" y="12465"/>
                  <a:pt x="4732" y="13518"/>
                </a:cubicBezTo>
                <a:cubicBezTo>
                  <a:pt x="4562" y="13764"/>
                  <a:pt x="4482" y="14032"/>
                  <a:pt x="4496" y="14323"/>
                </a:cubicBezTo>
                <a:cubicBezTo>
                  <a:pt x="4510" y="14617"/>
                  <a:pt x="4620" y="14862"/>
                  <a:pt x="4821" y="15063"/>
                </a:cubicBezTo>
                <a:cubicBezTo>
                  <a:pt x="4971" y="15221"/>
                  <a:pt x="5163" y="15311"/>
                  <a:pt x="5392" y="15317"/>
                </a:cubicBezTo>
                <a:cubicBezTo>
                  <a:pt x="5668" y="15317"/>
                  <a:pt x="5900" y="15195"/>
                  <a:pt x="6087" y="14953"/>
                </a:cubicBezTo>
                <a:cubicBezTo>
                  <a:pt x="6759" y="14035"/>
                  <a:pt x="7435" y="13244"/>
                  <a:pt x="8116" y="12586"/>
                </a:cubicBezTo>
                <a:cubicBezTo>
                  <a:pt x="8794" y="11929"/>
                  <a:pt x="9510" y="11401"/>
                  <a:pt x="10259" y="11005"/>
                </a:cubicBezTo>
                <a:cubicBezTo>
                  <a:pt x="11010" y="10610"/>
                  <a:pt x="11801" y="10330"/>
                  <a:pt x="12636" y="10167"/>
                </a:cubicBezTo>
                <a:cubicBezTo>
                  <a:pt x="13467" y="10003"/>
                  <a:pt x="14372" y="9938"/>
                  <a:pt x="15350" y="9977"/>
                </a:cubicBezTo>
              </a:path>
            </a:pathLst>
          </a:custGeom>
          <a:solidFill>
            <a:schemeClr val="accent3"/>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76" name="AutoShape 43"/>
          <p:cNvSpPr>
            <a:spLocks/>
          </p:cNvSpPr>
          <p:nvPr/>
        </p:nvSpPr>
        <p:spPr bwMode="auto">
          <a:xfrm>
            <a:off x="19640087" y="7989628"/>
            <a:ext cx="1011393" cy="11083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8"/>
                </a:cubicBezTo>
                <a:cubicBezTo>
                  <a:pt x="21470" y="798"/>
                  <a:pt x="21599" y="1177"/>
                  <a:pt x="21599" y="1615"/>
                </a:cubicBezTo>
                <a:lnTo>
                  <a:pt x="21599" y="19984"/>
                </a:lnTo>
                <a:cubicBezTo>
                  <a:pt x="21599" y="20422"/>
                  <a:pt x="21470" y="20803"/>
                  <a:pt x="21208" y="21124"/>
                </a:cubicBezTo>
                <a:cubicBezTo>
                  <a:pt x="20948" y="21441"/>
                  <a:pt x="20632" y="21599"/>
                  <a:pt x="20263" y="21599"/>
                </a:cubicBezTo>
                <a:lnTo>
                  <a:pt x="1346" y="21599"/>
                </a:lnTo>
                <a:cubicBezTo>
                  <a:pt x="981" y="21599"/>
                  <a:pt x="663" y="21441"/>
                  <a:pt x="396" y="21124"/>
                </a:cubicBezTo>
                <a:cubicBezTo>
                  <a:pt x="132" y="20803"/>
                  <a:pt x="0" y="20422"/>
                  <a:pt x="0" y="19984"/>
                </a:cubicBezTo>
                <a:lnTo>
                  <a:pt x="0" y="1615"/>
                </a:lnTo>
                <a:cubicBezTo>
                  <a:pt x="0" y="1177"/>
                  <a:pt x="132" y="798"/>
                  <a:pt x="396" y="478"/>
                </a:cubicBezTo>
                <a:cubicBezTo>
                  <a:pt x="661" y="158"/>
                  <a:pt x="979" y="0"/>
                  <a:pt x="1346" y="0"/>
                </a:cubicBezTo>
                <a:lnTo>
                  <a:pt x="20263" y="0"/>
                </a:lnTo>
                <a:close/>
                <a:moveTo>
                  <a:pt x="19805" y="2170"/>
                </a:moveTo>
                <a:lnTo>
                  <a:pt x="1801" y="2170"/>
                </a:lnTo>
                <a:lnTo>
                  <a:pt x="1801" y="19440"/>
                </a:lnTo>
                <a:lnTo>
                  <a:pt x="19805" y="19440"/>
                </a:lnTo>
                <a:lnTo>
                  <a:pt x="19805" y="2170"/>
                </a:lnTo>
                <a:close/>
                <a:moveTo>
                  <a:pt x="5425" y="8662"/>
                </a:moveTo>
                <a:cubicBezTo>
                  <a:pt x="4910" y="8662"/>
                  <a:pt x="4475" y="8454"/>
                  <a:pt x="4125" y="8034"/>
                </a:cubicBezTo>
                <a:cubicBezTo>
                  <a:pt x="3770" y="7611"/>
                  <a:pt x="3598" y="7103"/>
                  <a:pt x="3598" y="6512"/>
                </a:cubicBezTo>
                <a:cubicBezTo>
                  <a:pt x="3598" y="5895"/>
                  <a:pt x="3770" y="5372"/>
                  <a:pt x="4125" y="4952"/>
                </a:cubicBezTo>
                <a:cubicBezTo>
                  <a:pt x="4477" y="4526"/>
                  <a:pt x="4910" y="4321"/>
                  <a:pt x="5425" y="4321"/>
                </a:cubicBezTo>
                <a:cubicBezTo>
                  <a:pt x="5914" y="4321"/>
                  <a:pt x="6340" y="4529"/>
                  <a:pt x="6693" y="4952"/>
                </a:cubicBezTo>
                <a:cubicBezTo>
                  <a:pt x="7045" y="5372"/>
                  <a:pt x="7219" y="5895"/>
                  <a:pt x="7219" y="6512"/>
                </a:cubicBezTo>
                <a:cubicBezTo>
                  <a:pt x="7219" y="7103"/>
                  <a:pt x="7045" y="7611"/>
                  <a:pt x="6693" y="8034"/>
                </a:cubicBezTo>
                <a:cubicBezTo>
                  <a:pt x="6340" y="8454"/>
                  <a:pt x="5914" y="8662"/>
                  <a:pt x="5425" y="8662"/>
                </a:cubicBezTo>
                <a:moveTo>
                  <a:pt x="18001" y="17287"/>
                </a:moveTo>
                <a:lnTo>
                  <a:pt x="3598" y="17287"/>
                </a:lnTo>
                <a:lnTo>
                  <a:pt x="3598" y="15810"/>
                </a:lnTo>
                <a:lnTo>
                  <a:pt x="6845" y="10745"/>
                </a:lnTo>
                <a:lnTo>
                  <a:pt x="9045" y="12942"/>
                </a:lnTo>
                <a:lnTo>
                  <a:pt x="13193" y="5387"/>
                </a:lnTo>
                <a:lnTo>
                  <a:pt x="17998" y="11350"/>
                </a:lnTo>
                <a:lnTo>
                  <a:pt x="17998" y="17287"/>
                </a:lnTo>
                <a:close/>
              </a:path>
            </a:pathLst>
          </a:custGeom>
          <a:solidFill>
            <a:schemeClr val="accent5"/>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77" name="AutoShape 124"/>
          <p:cNvSpPr>
            <a:spLocks/>
          </p:cNvSpPr>
          <p:nvPr/>
        </p:nvSpPr>
        <p:spPr bwMode="auto">
          <a:xfrm>
            <a:off x="11555885" y="3141641"/>
            <a:ext cx="1324681" cy="119039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84" y="0"/>
                </a:moveTo>
                <a:cubicBezTo>
                  <a:pt x="20941" y="0"/>
                  <a:pt x="21159" y="103"/>
                  <a:pt x="21335" y="310"/>
                </a:cubicBezTo>
                <a:cubicBezTo>
                  <a:pt x="21511" y="518"/>
                  <a:pt x="21599" y="760"/>
                  <a:pt x="21599" y="1048"/>
                </a:cubicBezTo>
                <a:lnTo>
                  <a:pt x="21599" y="16238"/>
                </a:lnTo>
                <a:cubicBezTo>
                  <a:pt x="21599" y="16523"/>
                  <a:pt x="21511" y="16767"/>
                  <a:pt x="21335" y="16969"/>
                </a:cubicBezTo>
                <a:cubicBezTo>
                  <a:pt x="21161" y="17173"/>
                  <a:pt x="20943" y="17274"/>
                  <a:pt x="20684" y="17274"/>
                </a:cubicBezTo>
                <a:lnTo>
                  <a:pt x="19807" y="17274"/>
                </a:lnTo>
                <a:lnTo>
                  <a:pt x="19807" y="17369"/>
                </a:lnTo>
                <a:cubicBezTo>
                  <a:pt x="19807" y="17948"/>
                  <a:pt x="19709" y="18498"/>
                  <a:pt x="19513" y="19017"/>
                </a:cubicBezTo>
                <a:cubicBezTo>
                  <a:pt x="19317" y="19535"/>
                  <a:pt x="19060" y="19984"/>
                  <a:pt x="18746" y="20361"/>
                </a:cubicBezTo>
                <a:cubicBezTo>
                  <a:pt x="18433" y="20738"/>
                  <a:pt x="18051" y="21038"/>
                  <a:pt x="17608" y="21263"/>
                </a:cubicBezTo>
                <a:cubicBezTo>
                  <a:pt x="17167" y="21487"/>
                  <a:pt x="16697" y="21599"/>
                  <a:pt x="16197" y="21599"/>
                </a:cubicBezTo>
                <a:cubicBezTo>
                  <a:pt x="15705" y="21599"/>
                  <a:pt x="15237" y="21487"/>
                  <a:pt x="14796" y="21263"/>
                </a:cubicBezTo>
                <a:cubicBezTo>
                  <a:pt x="14353" y="21038"/>
                  <a:pt x="13973" y="20738"/>
                  <a:pt x="13653" y="20361"/>
                </a:cubicBezTo>
                <a:cubicBezTo>
                  <a:pt x="13332" y="19984"/>
                  <a:pt x="13077" y="19535"/>
                  <a:pt x="12886" y="19017"/>
                </a:cubicBezTo>
                <a:cubicBezTo>
                  <a:pt x="12695" y="18498"/>
                  <a:pt x="12600" y="17948"/>
                  <a:pt x="12600" y="17369"/>
                </a:cubicBezTo>
                <a:lnTo>
                  <a:pt x="12600" y="17274"/>
                </a:lnTo>
                <a:lnTo>
                  <a:pt x="9000" y="17274"/>
                </a:lnTo>
                <a:lnTo>
                  <a:pt x="9000" y="17369"/>
                </a:lnTo>
                <a:cubicBezTo>
                  <a:pt x="9000" y="17948"/>
                  <a:pt x="8904" y="18498"/>
                  <a:pt x="8713" y="19017"/>
                </a:cubicBezTo>
                <a:cubicBezTo>
                  <a:pt x="8522" y="19535"/>
                  <a:pt x="8265" y="19984"/>
                  <a:pt x="7946" y="20361"/>
                </a:cubicBezTo>
                <a:cubicBezTo>
                  <a:pt x="7628" y="20738"/>
                  <a:pt x="7244" y="21038"/>
                  <a:pt x="6803" y="21263"/>
                </a:cubicBezTo>
                <a:cubicBezTo>
                  <a:pt x="6360" y="21487"/>
                  <a:pt x="5894" y="21599"/>
                  <a:pt x="5402" y="21599"/>
                </a:cubicBezTo>
                <a:cubicBezTo>
                  <a:pt x="4910" y="21599"/>
                  <a:pt x="4442" y="21487"/>
                  <a:pt x="4004" y="21263"/>
                </a:cubicBezTo>
                <a:cubicBezTo>
                  <a:pt x="3558" y="21038"/>
                  <a:pt x="3178" y="20738"/>
                  <a:pt x="2857" y="20361"/>
                </a:cubicBezTo>
                <a:cubicBezTo>
                  <a:pt x="2537" y="19984"/>
                  <a:pt x="2282" y="19535"/>
                  <a:pt x="2091" y="19017"/>
                </a:cubicBezTo>
                <a:cubicBezTo>
                  <a:pt x="1900" y="18498"/>
                  <a:pt x="1804" y="17948"/>
                  <a:pt x="1804" y="17369"/>
                </a:cubicBezTo>
                <a:lnTo>
                  <a:pt x="1804" y="17274"/>
                </a:lnTo>
                <a:lnTo>
                  <a:pt x="891" y="17274"/>
                </a:lnTo>
                <a:cubicBezTo>
                  <a:pt x="646" y="17274"/>
                  <a:pt x="438" y="17168"/>
                  <a:pt x="262" y="16960"/>
                </a:cubicBezTo>
                <a:cubicBezTo>
                  <a:pt x="88" y="16756"/>
                  <a:pt x="0" y="16514"/>
                  <a:pt x="0" y="16238"/>
                </a:cubicBezTo>
                <a:lnTo>
                  <a:pt x="0" y="10668"/>
                </a:lnTo>
                <a:cubicBezTo>
                  <a:pt x="0" y="10441"/>
                  <a:pt x="26" y="10205"/>
                  <a:pt x="68" y="9960"/>
                </a:cubicBezTo>
                <a:cubicBezTo>
                  <a:pt x="117" y="9715"/>
                  <a:pt x="186" y="9474"/>
                  <a:pt x="274" y="9229"/>
                </a:cubicBezTo>
                <a:cubicBezTo>
                  <a:pt x="364" y="8984"/>
                  <a:pt x="470" y="8751"/>
                  <a:pt x="592" y="8526"/>
                </a:cubicBezTo>
                <a:cubicBezTo>
                  <a:pt x="712" y="8301"/>
                  <a:pt x="837" y="8114"/>
                  <a:pt x="959" y="7964"/>
                </a:cubicBezTo>
                <a:lnTo>
                  <a:pt x="3573" y="4906"/>
                </a:lnTo>
                <a:cubicBezTo>
                  <a:pt x="3697" y="4759"/>
                  <a:pt x="3857" y="4613"/>
                  <a:pt x="4053" y="4474"/>
                </a:cubicBezTo>
                <a:cubicBezTo>
                  <a:pt x="4248" y="4330"/>
                  <a:pt x="4449" y="4209"/>
                  <a:pt x="4657" y="4109"/>
                </a:cubicBezTo>
                <a:cubicBezTo>
                  <a:pt x="4863" y="4005"/>
                  <a:pt x="5071" y="3927"/>
                  <a:pt x="5277" y="3867"/>
                </a:cubicBezTo>
                <a:cubicBezTo>
                  <a:pt x="5485" y="3806"/>
                  <a:pt x="5686" y="3775"/>
                  <a:pt x="5882" y="3775"/>
                </a:cubicBezTo>
                <a:lnTo>
                  <a:pt x="6820" y="3775"/>
                </a:lnTo>
                <a:lnTo>
                  <a:pt x="6820" y="1048"/>
                </a:lnTo>
                <a:cubicBezTo>
                  <a:pt x="6820" y="760"/>
                  <a:pt x="6908" y="518"/>
                  <a:pt x="7082" y="310"/>
                </a:cubicBezTo>
                <a:cubicBezTo>
                  <a:pt x="7258" y="103"/>
                  <a:pt x="7464" y="0"/>
                  <a:pt x="7699" y="0"/>
                </a:cubicBezTo>
                <a:lnTo>
                  <a:pt x="20684" y="0"/>
                </a:lnTo>
                <a:close/>
                <a:moveTo>
                  <a:pt x="6791" y="6438"/>
                </a:moveTo>
                <a:lnTo>
                  <a:pt x="5877" y="6438"/>
                </a:lnTo>
                <a:cubicBezTo>
                  <a:pt x="5799" y="6438"/>
                  <a:pt x="5676" y="6478"/>
                  <a:pt x="5510" y="6550"/>
                </a:cubicBezTo>
                <a:cubicBezTo>
                  <a:pt x="5341" y="6625"/>
                  <a:pt x="5223" y="6703"/>
                  <a:pt x="5152" y="6784"/>
                </a:cubicBezTo>
                <a:lnTo>
                  <a:pt x="2539" y="9830"/>
                </a:lnTo>
                <a:cubicBezTo>
                  <a:pt x="2478" y="9902"/>
                  <a:pt x="2412" y="10040"/>
                  <a:pt x="2351" y="10239"/>
                </a:cubicBezTo>
                <a:cubicBezTo>
                  <a:pt x="2289" y="10435"/>
                  <a:pt x="2257" y="10579"/>
                  <a:pt x="2257" y="10671"/>
                </a:cubicBezTo>
                <a:lnTo>
                  <a:pt x="2257" y="11527"/>
                </a:lnTo>
                <a:lnTo>
                  <a:pt x="6795" y="11527"/>
                </a:lnTo>
                <a:lnTo>
                  <a:pt x="6795" y="6438"/>
                </a:lnTo>
                <a:close/>
                <a:moveTo>
                  <a:pt x="5395" y="18942"/>
                </a:moveTo>
                <a:cubicBezTo>
                  <a:pt x="5760" y="18942"/>
                  <a:pt x="6075" y="18789"/>
                  <a:pt x="6340" y="18481"/>
                </a:cubicBezTo>
                <a:cubicBezTo>
                  <a:pt x="6600" y="18173"/>
                  <a:pt x="6732" y="17804"/>
                  <a:pt x="6732" y="17372"/>
                </a:cubicBezTo>
                <a:cubicBezTo>
                  <a:pt x="6732" y="16940"/>
                  <a:pt x="6600" y="16569"/>
                  <a:pt x="6340" y="16252"/>
                </a:cubicBezTo>
                <a:cubicBezTo>
                  <a:pt x="6078" y="15944"/>
                  <a:pt x="5762" y="15786"/>
                  <a:pt x="5395" y="15786"/>
                </a:cubicBezTo>
                <a:cubicBezTo>
                  <a:pt x="5027" y="15786"/>
                  <a:pt x="4714" y="15941"/>
                  <a:pt x="4444" y="16246"/>
                </a:cubicBezTo>
                <a:cubicBezTo>
                  <a:pt x="4180" y="16557"/>
                  <a:pt x="4045" y="16932"/>
                  <a:pt x="4045" y="17372"/>
                </a:cubicBezTo>
                <a:cubicBezTo>
                  <a:pt x="4045" y="17804"/>
                  <a:pt x="4180" y="18173"/>
                  <a:pt x="4444" y="18481"/>
                </a:cubicBezTo>
                <a:cubicBezTo>
                  <a:pt x="4714" y="18789"/>
                  <a:pt x="5027" y="18942"/>
                  <a:pt x="5395" y="18942"/>
                </a:cubicBezTo>
                <a:moveTo>
                  <a:pt x="16195" y="18942"/>
                </a:moveTo>
                <a:cubicBezTo>
                  <a:pt x="16560" y="18942"/>
                  <a:pt x="16878" y="18789"/>
                  <a:pt x="17145" y="18481"/>
                </a:cubicBezTo>
                <a:cubicBezTo>
                  <a:pt x="17409" y="18173"/>
                  <a:pt x="17544" y="17804"/>
                  <a:pt x="17544" y="17372"/>
                </a:cubicBezTo>
                <a:cubicBezTo>
                  <a:pt x="17544" y="16940"/>
                  <a:pt x="17412" y="16569"/>
                  <a:pt x="17150" y="16252"/>
                </a:cubicBezTo>
                <a:cubicBezTo>
                  <a:pt x="16890" y="15944"/>
                  <a:pt x="16572" y="15786"/>
                  <a:pt x="16195" y="15786"/>
                </a:cubicBezTo>
                <a:cubicBezTo>
                  <a:pt x="15827" y="15786"/>
                  <a:pt x="15514" y="15941"/>
                  <a:pt x="15249" y="16246"/>
                </a:cubicBezTo>
                <a:cubicBezTo>
                  <a:pt x="14990" y="16557"/>
                  <a:pt x="14857" y="16932"/>
                  <a:pt x="14857" y="17372"/>
                </a:cubicBezTo>
                <a:cubicBezTo>
                  <a:pt x="14857" y="17804"/>
                  <a:pt x="14990" y="18173"/>
                  <a:pt x="15249" y="18481"/>
                </a:cubicBezTo>
                <a:cubicBezTo>
                  <a:pt x="15511" y="18789"/>
                  <a:pt x="15825" y="18942"/>
                  <a:pt x="16195" y="18942"/>
                </a:cubicBezTo>
              </a:path>
            </a:pathLst>
          </a:custGeom>
          <a:solidFill>
            <a:schemeClr val="accent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78" name="AutoShape 123"/>
          <p:cNvSpPr>
            <a:spLocks/>
          </p:cNvSpPr>
          <p:nvPr/>
        </p:nvSpPr>
        <p:spPr bwMode="auto">
          <a:xfrm>
            <a:off x="3455534" y="8000969"/>
            <a:ext cx="1020942" cy="112333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accent4"/>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nvGrpSpPr>
          <p:cNvPr id="43" name="Group 42"/>
          <p:cNvGrpSpPr/>
          <p:nvPr/>
        </p:nvGrpSpPr>
        <p:grpSpPr>
          <a:xfrm rot="5662649">
            <a:off x="8181995" y="8063378"/>
            <a:ext cx="2401956" cy="3651809"/>
            <a:chOff x="1306513" y="1644650"/>
            <a:chExt cx="1109663" cy="1687513"/>
          </a:xfrm>
        </p:grpSpPr>
        <p:sp>
          <p:nvSpPr>
            <p:cNvPr id="44"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6" name="Group 45"/>
          <p:cNvGrpSpPr/>
          <p:nvPr/>
        </p:nvGrpSpPr>
        <p:grpSpPr>
          <a:xfrm rot="13449093">
            <a:off x="13678091" y="6887300"/>
            <a:ext cx="2401330" cy="3652760"/>
            <a:chOff x="1306513" y="1644650"/>
            <a:chExt cx="1109663" cy="1687513"/>
          </a:xfrm>
        </p:grpSpPr>
        <p:sp>
          <p:nvSpPr>
            <p:cNvPr id="53"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5" name="Group 54"/>
          <p:cNvGrpSpPr/>
          <p:nvPr/>
        </p:nvGrpSpPr>
        <p:grpSpPr>
          <a:xfrm rot="7830861">
            <a:off x="9541591" y="6313604"/>
            <a:ext cx="2401956" cy="3651809"/>
            <a:chOff x="1306513" y="1644650"/>
            <a:chExt cx="1109663" cy="1687513"/>
          </a:xfrm>
        </p:grpSpPr>
        <p:sp>
          <p:nvSpPr>
            <p:cNvPr id="56"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8" name="Group 57"/>
          <p:cNvGrpSpPr/>
          <p:nvPr/>
        </p:nvGrpSpPr>
        <p:grpSpPr>
          <a:xfrm rot="10570456">
            <a:off x="11802555" y="5936043"/>
            <a:ext cx="2401330" cy="3652762"/>
            <a:chOff x="1306513" y="1644649"/>
            <a:chExt cx="1109663" cy="1687514"/>
          </a:xfrm>
        </p:grpSpPr>
        <p:sp>
          <p:nvSpPr>
            <p:cNvPr id="59" name="Freeform 18"/>
            <p:cNvSpPr>
              <a:spLocks/>
            </p:cNvSpPr>
            <p:nvPr/>
          </p:nvSpPr>
          <p:spPr bwMode="auto">
            <a:xfrm>
              <a:off x="1306513" y="1644649"/>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1" name="Group 60"/>
          <p:cNvGrpSpPr/>
          <p:nvPr/>
        </p:nvGrpSpPr>
        <p:grpSpPr>
          <a:xfrm rot="14923554">
            <a:off x="13634935" y="9007678"/>
            <a:ext cx="2401956" cy="3651809"/>
            <a:chOff x="1306513" y="1644650"/>
            <a:chExt cx="1109663" cy="1687513"/>
          </a:xfrm>
        </p:grpSpPr>
        <p:sp>
          <p:nvSpPr>
            <p:cNvPr id="62" name="Freeform 18"/>
            <p:cNvSpPr>
              <a:spLocks/>
            </p:cNvSpPr>
            <p:nvPr/>
          </p:nvSpPr>
          <p:spPr bwMode="auto">
            <a:xfrm>
              <a:off x="1306513" y="1644651"/>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9" name="Group 593"/>
          <p:cNvGrpSpPr>
            <a:grpSpLocks/>
          </p:cNvGrpSpPr>
          <p:nvPr/>
        </p:nvGrpSpPr>
        <p:grpSpPr bwMode="auto">
          <a:xfrm>
            <a:off x="10549053" y="9469335"/>
            <a:ext cx="3361502" cy="4607694"/>
            <a:chOff x="3965575" y="6365874"/>
            <a:chExt cx="342900" cy="469900"/>
          </a:xfrm>
          <a:solidFill>
            <a:schemeClr val="bg1">
              <a:lumMod val="50000"/>
            </a:schemeClr>
          </a:solidFill>
        </p:grpSpPr>
        <p:sp>
          <p:nvSpPr>
            <p:cNvPr id="80" name="Freeform 577"/>
            <p:cNvSpPr>
              <a:spLocks noChangeArrowheads="1"/>
            </p:cNvSpPr>
            <p:nvPr/>
          </p:nvSpPr>
          <p:spPr bwMode="auto">
            <a:xfrm>
              <a:off x="4106863" y="6529387"/>
              <a:ext cx="57150" cy="57150"/>
            </a:xfrm>
            <a:custGeom>
              <a:avLst/>
              <a:gdLst>
                <a:gd name="T0" fmla="*/ 159 w 160"/>
                <a:gd name="T1" fmla="*/ 75 h 160"/>
                <a:gd name="T2" fmla="*/ 84 w 160"/>
                <a:gd name="T3" fmla="*/ 159 h 160"/>
                <a:gd name="T4" fmla="*/ 0 w 160"/>
                <a:gd name="T5" fmla="*/ 75 h 160"/>
                <a:gd name="T6" fmla="*/ 84 w 160"/>
                <a:gd name="T7" fmla="*/ 0 h 160"/>
                <a:gd name="T8" fmla="*/ 159 w 160"/>
                <a:gd name="T9" fmla="*/ 75 h 160"/>
                <a:gd name="T10" fmla="*/ 159 w 160"/>
                <a:gd name="T11" fmla="*/ 75 h 160"/>
                <a:gd name="T12" fmla="*/ 159 w 160"/>
                <a:gd name="T13" fmla="*/ 75 h 160"/>
              </a:gdLst>
              <a:ahLst/>
              <a:cxnLst>
                <a:cxn ang="0">
                  <a:pos x="T0" y="T1"/>
                </a:cxn>
                <a:cxn ang="0">
                  <a:pos x="T2" y="T3"/>
                </a:cxn>
                <a:cxn ang="0">
                  <a:pos x="T4" y="T5"/>
                </a:cxn>
                <a:cxn ang="0">
                  <a:pos x="T6" y="T7"/>
                </a:cxn>
                <a:cxn ang="0">
                  <a:pos x="T8" y="T9"/>
                </a:cxn>
                <a:cxn ang="0">
                  <a:pos x="T10" y="T11"/>
                </a:cxn>
                <a:cxn ang="0">
                  <a:pos x="T12" y="T13"/>
                </a:cxn>
              </a:cxnLst>
              <a:rect l="0" t="0" r="r" b="b"/>
              <a:pathLst>
                <a:path w="160" h="160">
                  <a:moveTo>
                    <a:pt x="159" y="75"/>
                  </a:moveTo>
                  <a:cubicBezTo>
                    <a:pt x="159" y="126"/>
                    <a:pt x="126" y="159"/>
                    <a:pt x="84" y="159"/>
                  </a:cubicBezTo>
                  <a:cubicBezTo>
                    <a:pt x="34" y="159"/>
                    <a:pt x="0" y="126"/>
                    <a:pt x="0" y="75"/>
                  </a:cubicBezTo>
                  <a:cubicBezTo>
                    <a:pt x="0" y="34"/>
                    <a:pt x="34" y="0"/>
                    <a:pt x="84" y="0"/>
                  </a:cubicBezTo>
                  <a:cubicBezTo>
                    <a:pt x="126" y="0"/>
                    <a:pt x="159" y="34"/>
                    <a:pt x="159" y="75"/>
                  </a:cubicBezTo>
                  <a:close/>
                  <a:moveTo>
                    <a:pt x="159" y="75"/>
                  </a:moveTo>
                  <a:lnTo>
                    <a:pt x="159" y="7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81" name="Freeform 578"/>
            <p:cNvSpPr>
              <a:spLocks noChangeArrowheads="1"/>
            </p:cNvSpPr>
            <p:nvPr/>
          </p:nvSpPr>
          <p:spPr bwMode="auto">
            <a:xfrm>
              <a:off x="4110038" y="6365874"/>
              <a:ext cx="53975" cy="157163"/>
            </a:xfrm>
            <a:custGeom>
              <a:avLst/>
              <a:gdLst>
                <a:gd name="T0" fmla="*/ 151 w 152"/>
                <a:gd name="T1" fmla="*/ 435 h 436"/>
                <a:gd name="T2" fmla="*/ 76 w 152"/>
                <a:gd name="T3" fmla="*/ 0 h 436"/>
                <a:gd name="T4" fmla="*/ 0 w 152"/>
                <a:gd name="T5" fmla="*/ 435 h 436"/>
                <a:gd name="T6" fmla="*/ 76 w 152"/>
                <a:gd name="T7" fmla="*/ 409 h 436"/>
                <a:gd name="T8" fmla="*/ 151 w 152"/>
                <a:gd name="T9" fmla="*/ 435 h 436"/>
                <a:gd name="T10" fmla="*/ 151 w 152"/>
                <a:gd name="T11" fmla="*/ 435 h 436"/>
                <a:gd name="T12" fmla="*/ 151 w 152"/>
                <a:gd name="T13" fmla="*/ 435 h 436"/>
              </a:gdLst>
              <a:ahLst/>
              <a:cxnLst>
                <a:cxn ang="0">
                  <a:pos x="T0" y="T1"/>
                </a:cxn>
                <a:cxn ang="0">
                  <a:pos x="T2" y="T3"/>
                </a:cxn>
                <a:cxn ang="0">
                  <a:pos x="T4" y="T5"/>
                </a:cxn>
                <a:cxn ang="0">
                  <a:pos x="T6" y="T7"/>
                </a:cxn>
                <a:cxn ang="0">
                  <a:pos x="T8" y="T9"/>
                </a:cxn>
                <a:cxn ang="0">
                  <a:pos x="T10" y="T11"/>
                </a:cxn>
                <a:cxn ang="0">
                  <a:pos x="T12" y="T13"/>
                </a:cxn>
              </a:cxnLst>
              <a:rect l="0" t="0" r="r" b="b"/>
              <a:pathLst>
                <a:path w="152" h="436">
                  <a:moveTo>
                    <a:pt x="151" y="435"/>
                  </a:moveTo>
                  <a:cubicBezTo>
                    <a:pt x="134" y="309"/>
                    <a:pt x="109" y="0"/>
                    <a:pt x="76" y="0"/>
                  </a:cubicBezTo>
                  <a:cubicBezTo>
                    <a:pt x="42" y="0"/>
                    <a:pt x="9" y="309"/>
                    <a:pt x="0" y="435"/>
                  </a:cubicBezTo>
                  <a:cubicBezTo>
                    <a:pt x="17" y="418"/>
                    <a:pt x="42" y="409"/>
                    <a:pt x="76" y="409"/>
                  </a:cubicBezTo>
                  <a:cubicBezTo>
                    <a:pt x="101" y="409"/>
                    <a:pt x="126" y="418"/>
                    <a:pt x="151" y="435"/>
                  </a:cubicBezTo>
                  <a:close/>
                  <a:moveTo>
                    <a:pt x="151" y="435"/>
                  </a:moveTo>
                  <a:lnTo>
                    <a:pt x="151" y="4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82" name="Freeform 579"/>
            <p:cNvSpPr>
              <a:spLocks noChangeArrowheads="1"/>
            </p:cNvSpPr>
            <p:nvPr/>
          </p:nvSpPr>
          <p:spPr bwMode="auto">
            <a:xfrm>
              <a:off x="3965575" y="6550024"/>
              <a:ext cx="342900" cy="285750"/>
            </a:xfrm>
            <a:custGeom>
              <a:avLst/>
              <a:gdLst>
                <a:gd name="T0" fmla="*/ 594 w 954"/>
                <a:gd name="T1" fmla="*/ 0 h 795"/>
                <a:gd name="T2" fmla="*/ 594 w 954"/>
                <a:gd name="T3" fmla="*/ 16 h 795"/>
                <a:gd name="T4" fmla="*/ 477 w 954"/>
                <a:gd name="T5" fmla="*/ 142 h 795"/>
                <a:gd name="T6" fmla="*/ 351 w 954"/>
                <a:gd name="T7" fmla="*/ 16 h 795"/>
                <a:gd name="T8" fmla="*/ 351 w 954"/>
                <a:gd name="T9" fmla="*/ 0 h 795"/>
                <a:gd name="T10" fmla="*/ 17 w 954"/>
                <a:gd name="T11" fmla="*/ 284 h 795"/>
                <a:gd name="T12" fmla="*/ 427 w 954"/>
                <a:gd name="T13" fmla="*/ 134 h 795"/>
                <a:gd name="T14" fmla="*/ 393 w 954"/>
                <a:gd name="T15" fmla="*/ 752 h 795"/>
                <a:gd name="T16" fmla="*/ 477 w 954"/>
                <a:gd name="T17" fmla="*/ 794 h 795"/>
                <a:gd name="T18" fmla="*/ 552 w 954"/>
                <a:gd name="T19" fmla="*/ 752 h 795"/>
                <a:gd name="T20" fmla="*/ 519 w 954"/>
                <a:gd name="T21" fmla="*/ 134 h 795"/>
                <a:gd name="T22" fmla="*/ 937 w 954"/>
                <a:gd name="T23" fmla="*/ 284 h 795"/>
                <a:gd name="T24" fmla="*/ 594 w 954"/>
                <a:gd name="T25" fmla="*/ 0 h 795"/>
                <a:gd name="T26" fmla="*/ 594 w 954"/>
                <a:gd name="T27" fmla="*/ 0 h 795"/>
                <a:gd name="T28" fmla="*/ 594 w 954"/>
                <a:gd name="T29" fmla="*/ 0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54" h="795">
                  <a:moveTo>
                    <a:pt x="594" y="0"/>
                  </a:moveTo>
                  <a:cubicBezTo>
                    <a:pt x="594" y="8"/>
                    <a:pt x="594" y="16"/>
                    <a:pt x="594" y="16"/>
                  </a:cubicBezTo>
                  <a:cubicBezTo>
                    <a:pt x="594" y="83"/>
                    <a:pt x="544" y="142"/>
                    <a:pt x="477" y="142"/>
                  </a:cubicBezTo>
                  <a:cubicBezTo>
                    <a:pt x="410" y="142"/>
                    <a:pt x="351" y="83"/>
                    <a:pt x="351" y="16"/>
                  </a:cubicBezTo>
                  <a:cubicBezTo>
                    <a:pt x="351" y="16"/>
                    <a:pt x="351" y="8"/>
                    <a:pt x="351" y="0"/>
                  </a:cubicBezTo>
                  <a:cubicBezTo>
                    <a:pt x="251" y="75"/>
                    <a:pt x="0" y="259"/>
                    <a:pt x="17" y="284"/>
                  </a:cubicBezTo>
                  <a:cubicBezTo>
                    <a:pt x="34" y="317"/>
                    <a:pt x="310" y="192"/>
                    <a:pt x="427" y="134"/>
                  </a:cubicBezTo>
                  <a:cubicBezTo>
                    <a:pt x="393" y="752"/>
                    <a:pt x="393" y="752"/>
                    <a:pt x="393" y="752"/>
                  </a:cubicBezTo>
                  <a:cubicBezTo>
                    <a:pt x="393" y="752"/>
                    <a:pt x="410" y="794"/>
                    <a:pt x="477" y="794"/>
                  </a:cubicBezTo>
                  <a:cubicBezTo>
                    <a:pt x="535" y="794"/>
                    <a:pt x="552" y="752"/>
                    <a:pt x="552" y="752"/>
                  </a:cubicBezTo>
                  <a:cubicBezTo>
                    <a:pt x="519" y="134"/>
                    <a:pt x="519" y="134"/>
                    <a:pt x="519" y="134"/>
                  </a:cubicBezTo>
                  <a:cubicBezTo>
                    <a:pt x="636" y="192"/>
                    <a:pt x="920" y="317"/>
                    <a:pt x="937" y="284"/>
                  </a:cubicBezTo>
                  <a:cubicBezTo>
                    <a:pt x="953" y="259"/>
                    <a:pt x="702" y="75"/>
                    <a:pt x="594" y="0"/>
                  </a:cubicBezTo>
                  <a:close/>
                  <a:moveTo>
                    <a:pt x="594" y="0"/>
                  </a:moveTo>
                  <a:lnTo>
                    <a:pt x="594"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sp>
        <p:nvSpPr>
          <p:cNvPr id="83" name="AutoShape 12"/>
          <p:cNvSpPr>
            <a:spLocks/>
          </p:cNvSpPr>
          <p:nvPr/>
        </p:nvSpPr>
        <p:spPr bwMode="auto">
          <a:xfrm>
            <a:off x="8684790" y="9392205"/>
            <a:ext cx="719035" cy="791146"/>
          </a:xfrm>
          <a:custGeom>
            <a:avLst/>
            <a:gdLst>
              <a:gd name="T0" fmla="+- 0 10802 114"/>
              <a:gd name="T1" fmla="*/ T0 w 21376"/>
              <a:gd name="T2" fmla="*/ 10800 h 21600"/>
              <a:gd name="T3" fmla="+- 0 10802 114"/>
              <a:gd name="T4" fmla="*/ T3 w 21376"/>
              <a:gd name="T5" fmla="*/ 10800 h 21600"/>
              <a:gd name="T6" fmla="+- 0 10802 114"/>
              <a:gd name="T7" fmla="*/ T6 w 21376"/>
              <a:gd name="T8" fmla="*/ 10800 h 21600"/>
              <a:gd name="T9" fmla="+- 0 10802 114"/>
              <a:gd name="T10" fmla="*/ T9 w 21376"/>
              <a:gd name="T11" fmla="*/ 10800 h 21600"/>
            </a:gdLst>
            <a:ahLst/>
            <a:cxnLst>
              <a:cxn ang="0">
                <a:pos x="T1" y="T2"/>
              </a:cxn>
              <a:cxn ang="0">
                <a:pos x="T4" y="T5"/>
              </a:cxn>
              <a:cxn ang="0">
                <a:pos x="T7" y="T8"/>
              </a:cxn>
              <a:cxn ang="0">
                <a:pos x="T10" y="T11"/>
              </a:cxn>
            </a:cxnLst>
            <a:rect l="0" t="0" r="r" b="b"/>
            <a:pathLst>
              <a:path w="21376" h="21600">
                <a:moveTo>
                  <a:pt x="21036" y="18604"/>
                </a:moveTo>
                <a:cubicBezTo>
                  <a:pt x="21454" y="19261"/>
                  <a:pt x="21486" y="19922"/>
                  <a:pt x="21134" y="20586"/>
                </a:cubicBezTo>
                <a:cubicBezTo>
                  <a:pt x="20969" y="20915"/>
                  <a:pt x="20731" y="21168"/>
                  <a:pt x="20427" y="21338"/>
                </a:cubicBezTo>
                <a:cubicBezTo>
                  <a:pt x="20122" y="21514"/>
                  <a:pt x="19797" y="21599"/>
                  <a:pt x="19455" y="21599"/>
                </a:cubicBezTo>
                <a:lnTo>
                  <a:pt x="1928" y="21599"/>
                </a:lnTo>
                <a:cubicBezTo>
                  <a:pt x="1585" y="21599"/>
                  <a:pt x="1263" y="21514"/>
                  <a:pt x="965" y="21338"/>
                </a:cubicBezTo>
                <a:cubicBezTo>
                  <a:pt x="663" y="21168"/>
                  <a:pt x="425" y="20915"/>
                  <a:pt x="248" y="20586"/>
                </a:cubicBezTo>
                <a:cubicBezTo>
                  <a:pt x="-114" y="19914"/>
                  <a:pt x="-80" y="19250"/>
                  <a:pt x="344" y="18604"/>
                </a:cubicBezTo>
                <a:lnTo>
                  <a:pt x="7509" y="7313"/>
                </a:lnTo>
                <a:lnTo>
                  <a:pt x="7509" y="2167"/>
                </a:lnTo>
                <a:lnTo>
                  <a:pt x="6427" y="2167"/>
                </a:lnTo>
                <a:cubicBezTo>
                  <a:pt x="6122" y="2167"/>
                  <a:pt x="5870" y="2061"/>
                  <a:pt x="5670" y="1850"/>
                </a:cubicBezTo>
                <a:cubicBezTo>
                  <a:pt x="5473" y="1638"/>
                  <a:pt x="5371" y="1380"/>
                  <a:pt x="5371" y="1072"/>
                </a:cubicBezTo>
                <a:cubicBezTo>
                  <a:pt x="5371" y="778"/>
                  <a:pt x="5473" y="528"/>
                  <a:pt x="5670" y="320"/>
                </a:cubicBezTo>
                <a:cubicBezTo>
                  <a:pt x="5870" y="108"/>
                  <a:pt x="6122" y="0"/>
                  <a:pt x="6427" y="0"/>
                </a:cubicBezTo>
                <a:lnTo>
                  <a:pt x="14953" y="0"/>
                </a:lnTo>
                <a:cubicBezTo>
                  <a:pt x="15260" y="0"/>
                  <a:pt x="15515" y="108"/>
                  <a:pt x="15724" y="320"/>
                </a:cubicBezTo>
                <a:cubicBezTo>
                  <a:pt x="15933" y="528"/>
                  <a:pt x="16038" y="778"/>
                  <a:pt x="16038" y="1072"/>
                </a:cubicBezTo>
                <a:cubicBezTo>
                  <a:pt x="16038" y="1380"/>
                  <a:pt x="15933" y="1638"/>
                  <a:pt x="15724" y="1850"/>
                </a:cubicBezTo>
                <a:cubicBezTo>
                  <a:pt x="15515" y="2061"/>
                  <a:pt x="15260" y="2167"/>
                  <a:pt x="14953" y="2167"/>
                </a:cubicBezTo>
                <a:lnTo>
                  <a:pt x="13900" y="2167"/>
                </a:lnTo>
                <a:lnTo>
                  <a:pt x="13900" y="7339"/>
                </a:lnTo>
                <a:lnTo>
                  <a:pt x="21036" y="18604"/>
                </a:lnTo>
                <a:close/>
                <a:moveTo>
                  <a:pt x="5261" y="14865"/>
                </a:moveTo>
                <a:lnTo>
                  <a:pt x="16122" y="14865"/>
                </a:lnTo>
                <a:lnTo>
                  <a:pt x="11773" y="7974"/>
                </a:lnTo>
                <a:lnTo>
                  <a:pt x="11773" y="2167"/>
                </a:lnTo>
                <a:lnTo>
                  <a:pt x="9635" y="2167"/>
                </a:lnTo>
                <a:lnTo>
                  <a:pt x="9635" y="7947"/>
                </a:lnTo>
                <a:lnTo>
                  <a:pt x="5261" y="14865"/>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nvGrpSpPr>
          <p:cNvPr id="84" name="Group 13"/>
          <p:cNvGrpSpPr>
            <a:grpSpLocks/>
          </p:cNvGrpSpPr>
          <p:nvPr/>
        </p:nvGrpSpPr>
        <p:grpSpPr bwMode="auto">
          <a:xfrm>
            <a:off x="14857906" y="7951719"/>
            <a:ext cx="870057" cy="751390"/>
            <a:chOff x="4679950" y="1301750"/>
            <a:chExt cx="290513" cy="250825"/>
          </a:xfrm>
          <a:solidFill>
            <a:schemeClr val="bg1"/>
          </a:solidFill>
        </p:grpSpPr>
        <p:sp>
          <p:nvSpPr>
            <p:cNvPr id="85" name="Freeform 114"/>
            <p:cNvSpPr>
              <a:spLocks noChangeArrowheads="1"/>
            </p:cNvSpPr>
            <p:nvPr/>
          </p:nvSpPr>
          <p:spPr bwMode="auto">
            <a:xfrm>
              <a:off x="4679950" y="1335088"/>
              <a:ext cx="252413" cy="217487"/>
            </a:xfrm>
            <a:custGeom>
              <a:avLst/>
              <a:gdLst>
                <a:gd name="T0" fmla="*/ 73 w 699"/>
                <a:gd name="T1" fmla="*/ 520 h 605"/>
                <a:gd name="T2" fmla="*/ 73 w 699"/>
                <a:gd name="T3" fmla="*/ 0 h 605"/>
                <a:gd name="T4" fmla="*/ 21 w 699"/>
                <a:gd name="T5" fmla="*/ 0 h 605"/>
                <a:gd name="T6" fmla="*/ 0 w 699"/>
                <a:gd name="T7" fmla="*/ 20 h 605"/>
                <a:gd name="T8" fmla="*/ 0 w 699"/>
                <a:gd name="T9" fmla="*/ 593 h 605"/>
                <a:gd name="T10" fmla="*/ 21 w 699"/>
                <a:gd name="T11" fmla="*/ 604 h 605"/>
                <a:gd name="T12" fmla="*/ 688 w 699"/>
                <a:gd name="T13" fmla="*/ 604 h 605"/>
                <a:gd name="T14" fmla="*/ 698 w 699"/>
                <a:gd name="T15" fmla="*/ 593 h 605"/>
                <a:gd name="T16" fmla="*/ 698 w 699"/>
                <a:gd name="T17" fmla="*/ 541 h 605"/>
                <a:gd name="T18" fmla="*/ 83 w 699"/>
                <a:gd name="T19" fmla="*/ 541 h 605"/>
                <a:gd name="T20" fmla="*/ 73 w 699"/>
                <a:gd name="T21" fmla="*/ 520 h 605"/>
                <a:gd name="T22" fmla="*/ 73 w 699"/>
                <a:gd name="T23" fmla="*/ 520 h 605"/>
                <a:gd name="T24" fmla="*/ 73 w 699"/>
                <a:gd name="T25" fmla="*/ 520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99" h="605">
                  <a:moveTo>
                    <a:pt x="73" y="520"/>
                  </a:moveTo>
                  <a:cubicBezTo>
                    <a:pt x="73" y="0"/>
                    <a:pt x="73" y="0"/>
                    <a:pt x="73" y="0"/>
                  </a:cubicBezTo>
                  <a:cubicBezTo>
                    <a:pt x="21" y="0"/>
                    <a:pt x="21" y="0"/>
                    <a:pt x="21" y="0"/>
                  </a:cubicBezTo>
                  <a:cubicBezTo>
                    <a:pt x="10" y="0"/>
                    <a:pt x="0" y="10"/>
                    <a:pt x="0" y="20"/>
                  </a:cubicBezTo>
                  <a:cubicBezTo>
                    <a:pt x="0" y="593"/>
                    <a:pt x="0" y="593"/>
                    <a:pt x="0" y="593"/>
                  </a:cubicBezTo>
                  <a:cubicBezTo>
                    <a:pt x="0" y="604"/>
                    <a:pt x="10" y="604"/>
                    <a:pt x="21" y="604"/>
                  </a:cubicBezTo>
                  <a:cubicBezTo>
                    <a:pt x="688" y="604"/>
                    <a:pt x="688" y="604"/>
                    <a:pt x="688" y="604"/>
                  </a:cubicBezTo>
                  <a:cubicBezTo>
                    <a:pt x="688" y="604"/>
                    <a:pt x="698" y="604"/>
                    <a:pt x="698" y="593"/>
                  </a:cubicBezTo>
                  <a:cubicBezTo>
                    <a:pt x="698" y="541"/>
                    <a:pt x="698" y="541"/>
                    <a:pt x="698" y="541"/>
                  </a:cubicBezTo>
                  <a:cubicBezTo>
                    <a:pt x="83" y="541"/>
                    <a:pt x="83" y="541"/>
                    <a:pt x="83" y="541"/>
                  </a:cubicBezTo>
                  <a:cubicBezTo>
                    <a:pt x="83" y="541"/>
                    <a:pt x="73" y="531"/>
                    <a:pt x="73" y="520"/>
                  </a:cubicBezTo>
                  <a:close/>
                  <a:moveTo>
                    <a:pt x="73" y="520"/>
                  </a:moveTo>
                  <a:lnTo>
                    <a:pt x="73" y="52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86" name="Freeform 115"/>
            <p:cNvSpPr>
              <a:spLocks noChangeArrowheads="1"/>
            </p:cNvSpPr>
            <p:nvPr/>
          </p:nvSpPr>
          <p:spPr bwMode="auto">
            <a:xfrm>
              <a:off x="4718050" y="1301750"/>
              <a:ext cx="252413" cy="217488"/>
            </a:xfrm>
            <a:custGeom>
              <a:avLst/>
              <a:gdLst>
                <a:gd name="T0" fmla="*/ 677 w 699"/>
                <a:gd name="T1" fmla="*/ 0 h 605"/>
                <a:gd name="T2" fmla="*/ 11 w 699"/>
                <a:gd name="T3" fmla="*/ 0 h 605"/>
                <a:gd name="T4" fmla="*/ 0 w 699"/>
                <a:gd name="T5" fmla="*/ 10 h 605"/>
                <a:gd name="T6" fmla="*/ 0 w 699"/>
                <a:gd name="T7" fmla="*/ 583 h 605"/>
                <a:gd name="T8" fmla="*/ 11 w 699"/>
                <a:gd name="T9" fmla="*/ 604 h 605"/>
                <a:gd name="T10" fmla="*/ 677 w 699"/>
                <a:gd name="T11" fmla="*/ 604 h 605"/>
                <a:gd name="T12" fmla="*/ 698 w 699"/>
                <a:gd name="T13" fmla="*/ 583 h 605"/>
                <a:gd name="T14" fmla="*/ 698 w 699"/>
                <a:gd name="T15" fmla="*/ 10 h 605"/>
                <a:gd name="T16" fmla="*/ 677 w 699"/>
                <a:gd name="T17" fmla="*/ 0 h 605"/>
                <a:gd name="T18" fmla="*/ 188 w 699"/>
                <a:gd name="T19" fmla="*/ 52 h 605"/>
                <a:gd name="T20" fmla="*/ 261 w 699"/>
                <a:gd name="T21" fmla="*/ 125 h 605"/>
                <a:gd name="T22" fmla="*/ 188 w 699"/>
                <a:gd name="T23" fmla="*/ 198 h 605"/>
                <a:gd name="T24" fmla="*/ 115 w 699"/>
                <a:gd name="T25" fmla="*/ 125 h 605"/>
                <a:gd name="T26" fmla="*/ 188 w 699"/>
                <a:gd name="T27" fmla="*/ 52 h 605"/>
                <a:gd name="T28" fmla="*/ 646 w 699"/>
                <a:gd name="T29" fmla="*/ 427 h 605"/>
                <a:gd name="T30" fmla="*/ 52 w 699"/>
                <a:gd name="T31" fmla="*/ 427 h 605"/>
                <a:gd name="T32" fmla="*/ 167 w 699"/>
                <a:gd name="T33" fmla="*/ 292 h 605"/>
                <a:gd name="T34" fmla="*/ 240 w 699"/>
                <a:gd name="T35" fmla="*/ 333 h 605"/>
                <a:gd name="T36" fmla="*/ 313 w 699"/>
                <a:gd name="T37" fmla="*/ 198 h 605"/>
                <a:gd name="T38" fmla="*/ 406 w 699"/>
                <a:gd name="T39" fmla="*/ 260 h 605"/>
                <a:gd name="T40" fmla="*/ 490 w 699"/>
                <a:gd name="T41" fmla="*/ 94 h 605"/>
                <a:gd name="T42" fmla="*/ 646 w 699"/>
                <a:gd name="T43" fmla="*/ 417 h 605"/>
                <a:gd name="T44" fmla="*/ 646 w 699"/>
                <a:gd name="T45" fmla="*/ 427 h 605"/>
                <a:gd name="T46" fmla="*/ 646 w 699"/>
                <a:gd name="T47" fmla="*/ 427 h 605"/>
                <a:gd name="T48" fmla="*/ 646 w 699"/>
                <a:gd name="T49" fmla="*/ 427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99" h="605">
                  <a:moveTo>
                    <a:pt x="677" y="0"/>
                  </a:moveTo>
                  <a:cubicBezTo>
                    <a:pt x="11" y="0"/>
                    <a:pt x="11" y="0"/>
                    <a:pt x="11" y="0"/>
                  </a:cubicBezTo>
                  <a:cubicBezTo>
                    <a:pt x="11" y="0"/>
                    <a:pt x="0" y="0"/>
                    <a:pt x="0" y="10"/>
                  </a:cubicBezTo>
                  <a:cubicBezTo>
                    <a:pt x="0" y="583"/>
                    <a:pt x="0" y="583"/>
                    <a:pt x="0" y="583"/>
                  </a:cubicBezTo>
                  <a:cubicBezTo>
                    <a:pt x="0" y="594"/>
                    <a:pt x="11" y="604"/>
                    <a:pt x="11" y="604"/>
                  </a:cubicBezTo>
                  <a:cubicBezTo>
                    <a:pt x="677" y="604"/>
                    <a:pt x="677" y="604"/>
                    <a:pt x="677" y="604"/>
                  </a:cubicBezTo>
                  <a:cubicBezTo>
                    <a:pt x="688" y="604"/>
                    <a:pt x="698" y="594"/>
                    <a:pt x="698" y="583"/>
                  </a:cubicBezTo>
                  <a:cubicBezTo>
                    <a:pt x="698" y="10"/>
                    <a:pt x="698" y="10"/>
                    <a:pt x="698" y="10"/>
                  </a:cubicBezTo>
                  <a:cubicBezTo>
                    <a:pt x="698" y="0"/>
                    <a:pt x="688" y="0"/>
                    <a:pt x="677" y="0"/>
                  </a:cubicBezTo>
                  <a:close/>
                  <a:moveTo>
                    <a:pt x="188" y="52"/>
                  </a:moveTo>
                  <a:cubicBezTo>
                    <a:pt x="229" y="52"/>
                    <a:pt x="261" y="83"/>
                    <a:pt x="261" y="125"/>
                  </a:cubicBezTo>
                  <a:cubicBezTo>
                    <a:pt x="261" y="167"/>
                    <a:pt x="229" y="198"/>
                    <a:pt x="188" y="198"/>
                  </a:cubicBezTo>
                  <a:cubicBezTo>
                    <a:pt x="146" y="198"/>
                    <a:pt x="115" y="167"/>
                    <a:pt x="115" y="125"/>
                  </a:cubicBezTo>
                  <a:cubicBezTo>
                    <a:pt x="115" y="83"/>
                    <a:pt x="146" y="52"/>
                    <a:pt x="188" y="52"/>
                  </a:cubicBezTo>
                  <a:close/>
                  <a:moveTo>
                    <a:pt x="646" y="427"/>
                  </a:moveTo>
                  <a:cubicBezTo>
                    <a:pt x="52" y="427"/>
                    <a:pt x="52" y="427"/>
                    <a:pt x="52" y="427"/>
                  </a:cubicBezTo>
                  <a:cubicBezTo>
                    <a:pt x="167" y="292"/>
                    <a:pt x="167" y="292"/>
                    <a:pt x="167" y="292"/>
                  </a:cubicBezTo>
                  <a:cubicBezTo>
                    <a:pt x="240" y="333"/>
                    <a:pt x="240" y="333"/>
                    <a:pt x="240" y="333"/>
                  </a:cubicBezTo>
                  <a:cubicBezTo>
                    <a:pt x="313" y="198"/>
                    <a:pt x="313" y="198"/>
                    <a:pt x="313" y="198"/>
                  </a:cubicBezTo>
                  <a:cubicBezTo>
                    <a:pt x="406" y="260"/>
                    <a:pt x="406" y="260"/>
                    <a:pt x="406" y="260"/>
                  </a:cubicBezTo>
                  <a:cubicBezTo>
                    <a:pt x="490" y="94"/>
                    <a:pt x="490" y="94"/>
                    <a:pt x="490" y="94"/>
                  </a:cubicBezTo>
                  <a:cubicBezTo>
                    <a:pt x="646" y="417"/>
                    <a:pt x="646" y="417"/>
                    <a:pt x="646" y="417"/>
                  </a:cubicBezTo>
                  <a:lnTo>
                    <a:pt x="646" y="427"/>
                  </a:lnTo>
                  <a:close/>
                  <a:moveTo>
                    <a:pt x="646" y="427"/>
                  </a:moveTo>
                  <a:lnTo>
                    <a:pt x="646" y="4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grpSp>
      <p:sp>
        <p:nvSpPr>
          <p:cNvPr id="87" name="Freeform 214"/>
          <p:cNvSpPr>
            <a:spLocks noChangeArrowheads="1"/>
          </p:cNvSpPr>
          <p:nvPr/>
        </p:nvSpPr>
        <p:spPr bwMode="auto">
          <a:xfrm>
            <a:off x="12523663" y="7072087"/>
            <a:ext cx="969072" cy="770094"/>
          </a:xfrm>
          <a:custGeom>
            <a:avLst/>
            <a:gdLst>
              <a:gd name="T0" fmla="*/ 562 w 1115"/>
              <a:gd name="T1" fmla="*/ 333 h 886"/>
              <a:gd name="T2" fmla="*/ 395 w 1115"/>
              <a:gd name="T3" fmla="*/ 500 h 886"/>
              <a:gd name="T4" fmla="*/ 562 w 1115"/>
              <a:gd name="T5" fmla="*/ 667 h 886"/>
              <a:gd name="T6" fmla="*/ 729 w 1115"/>
              <a:gd name="T7" fmla="*/ 500 h 886"/>
              <a:gd name="T8" fmla="*/ 562 w 1115"/>
              <a:gd name="T9" fmla="*/ 333 h 886"/>
              <a:gd name="T10" fmla="*/ 1000 w 1115"/>
              <a:gd name="T11" fmla="*/ 167 h 886"/>
              <a:gd name="T12" fmla="*/ 875 w 1115"/>
              <a:gd name="T13" fmla="*/ 167 h 886"/>
              <a:gd name="T14" fmla="*/ 822 w 1115"/>
              <a:gd name="T15" fmla="*/ 135 h 886"/>
              <a:gd name="T16" fmla="*/ 791 w 1115"/>
              <a:gd name="T17" fmla="*/ 31 h 886"/>
              <a:gd name="T18" fmla="*/ 750 w 1115"/>
              <a:gd name="T19" fmla="*/ 0 h 886"/>
              <a:gd name="T20" fmla="*/ 375 w 1115"/>
              <a:gd name="T21" fmla="*/ 0 h 886"/>
              <a:gd name="T22" fmla="*/ 322 w 1115"/>
              <a:gd name="T23" fmla="*/ 31 h 886"/>
              <a:gd name="T24" fmla="*/ 291 w 1115"/>
              <a:gd name="T25" fmla="*/ 135 h 886"/>
              <a:gd name="T26" fmla="*/ 250 w 1115"/>
              <a:gd name="T27" fmla="*/ 167 h 886"/>
              <a:gd name="T28" fmla="*/ 114 w 1115"/>
              <a:gd name="T29" fmla="*/ 167 h 886"/>
              <a:gd name="T30" fmla="*/ 0 w 1115"/>
              <a:gd name="T31" fmla="*/ 281 h 886"/>
              <a:gd name="T32" fmla="*/ 0 w 1115"/>
              <a:gd name="T33" fmla="*/ 781 h 886"/>
              <a:gd name="T34" fmla="*/ 114 w 1115"/>
              <a:gd name="T35" fmla="*/ 885 h 886"/>
              <a:gd name="T36" fmla="*/ 1000 w 1115"/>
              <a:gd name="T37" fmla="*/ 885 h 886"/>
              <a:gd name="T38" fmla="*/ 1114 w 1115"/>
              <a:gd name="T39" fmla="*/ 781 h 886"/>
              <a:gd name="T40" fmla="*/ 1114 w 1115"/>
              <a:gd name="T41" fmla="*/ 281 h 886"/>
              <a:gd name="T42" fmla="*/ 1000 w 1115"/>
              <a:gd name="T43" fmla="*/ 167 h 886"/>
              <a:gd name="T44" fmla="*/ 562 w 1115"/>
              <a:gd name="T45" fmla="*/ 781 h 886"/>
              <a:gd name="T46" fmla="*/ 281 w 1115"/>
              <a:gd name="T47" fmla="*/ 500 h 886"/>
              <a:gd name="T48" fmla="*/ 562 w 1115"/>
              <a:gd name="T49" fmla="*/ 219 h 886"/>
              <a:gd name="T50" fmla="*/ 833 w 1115"/>
              <a:gd name="T51" fmla="*/ 500 h 886"/>
              <a:gd name="T52" fmla="*/ 562 w 1115"/>
              <a:gd name="T53" fmla="*/ 781 h 886"/>
              <a:gd name="T54" fmla="*/ 968 w 1115"/>
              <a:gd name="T55" fmla="*/ 354 h 886"/>
              <a:gd name="T56" fmla="*/ 927 w 1115"/>
              <a:gd name="T57" fmla="*/ 312 h 886"/>
              <a:gd name="T58" fmla="*/ 968 w 1115"/>
              <a:gd name="T59" fmla="*/ 281 h 886"/>
              <a:gd name="T60" fmla="*/ 1000 w 1115"/>
              <a:gd name="T61" fmla="*/ 312 h 886"/>
              <a:gd name="T62" fmla="*/ 968 w 1115"/>
              <a:gd name="T63" fmla="*/ 354 h 886"/>
              <a:gd name="T64" fmla="*/ 968 w 1115"/>
              <a:gd name="T65" fmla="*/ 354 h 886"/>
              <a:gd name="T66" fmla="*/ 968 w 1115"/>
              <a:gd name="T67" fmla="*/ 354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15" h="886">
                <a:moveTo>
                  <a:pt x="562" y="333"/>
                </a:moveTo>
                <a:cubicBezTo>
                  <a:pt x="468" y="333"/>
                  <a:pt x="395" y="406"/>
                  <a:pt x="395" y="500"/>
                </a:cubicBezTo>
                <a:cubicBezTo>
                  <a:pt x="395" y="594"/>
                  <a:pt x="468" y="667"/>
                  <a:pt x="562" y="667"/>
                </a:cubicBezTo>
                <a:cubicBezTo>
                  <a:pt x="645" y="667"/>
                  <a:pt x="729" y="594"/>
                  <a:pt x="729" y="500"/>
                </a:cubicBezTo>
                <a:cubicBezTo>
                  <a:pt x="729" y="406"/>
                  <a:pt x="645" y="333"/>
                  <a:pt x="562" y="333"/>
                </a:cubicBezTo>
                <a:close/>
                <a:moveTo>
                  <a:pt x="1000" y="167"/>
                </a:moveTo>
                <a:cubicBezTo>
                  <a:pt x="875" y="167"/>
                  <a:pt x="875" y="167"/>
                  <a:pt x="875" y="167"/>
                </a:cubicBezTo>
                <a:cubicBezTo>
                  <a:pt x="854" y="167"/>
                  <a:pt x="833" y="156"/>
                  <a:pt x="822" y="135"/>
                </a:cubicBezTo>
                <a:cubicBezTo>
                  <a:pt x="791" y="31"/>
                  <a:pt x="791" y="31"/>
                  <a:pt x="791" y="31"/>
                </a:cubicBezTo>
                <a:cubicBezTo>
                  <a:pt x="781" y="10"/>
                  <a:pt x="770" y="0"/>
                  <a:pt x="750" y="0"/>
                </a:cubicBezTo>
                <a:cubicBezTo>
                  <a:pt x="375" y="0"/>
                  <a:pt x="375" y="0"/>
                  <a:pt x="375" y="0"/>
                </a:cubicBezTo>
                <a:cubicBezTo>
                  <a:pt x="354" y="0"/>
                  <a:pt x="333" y="10"/>
                  <a:pt x="322" y="31"/>
                </a:cubicBezTo>
                <a:cubicBezTo>
                  <a:pt x="291" y="135"/>
                  <a:pt x="291" y="135"/>
                  <a:pt x="291" y="135"/>
                </a:cubicBezTo>
                <a:cubicBezTo>
                  <a:pt x="281" y="156"/>
                  <a:pt x="270" y="167"/>
                  <a:pt x="250" y="167"/>
                </a:cubicBezTo>
                <a:cubicBezTo>
                  <a:pt x="114" y="167"/>
                  <a:pt x="114" y="167"/>
                  <a:pt x="114" y="167"/>
                </a:cubicBezTo>
                <a:cubicBezTo>
                  <a:pt x="52" y="167"/>
                  <a:pt x="0" y="219"/>
                  <a:pt x="0" y="281"/>
                </a:cubicBezTo>
                <a:cubicBezTo>
                  <a:pt x="0" y="781"/>
                  <a:pt x="0" y="781"/>
                  <a:pt x="0" y="781"/>
                </a:cubicBezTo>
                <a:cubicBezTo>
                  <a:pt x="0" y="844"/>
                  <a:pt x="52" y="885"/>
                  <a:pt x="114" y="885"/>
                </a:cubicBezTo>
                <a:cubicBezTo>
                  <a:pt x="1000" y="885"/>
                  <a:pt x="1000" y="885"/>
                  <a:pt x="1000" y="885"/>
                </a:cubicBezTo>
                <a:cubicBezTo>
                  <a:pt x="1062" y="885"/>
                  <a:pt x="1114" y="844"/>
                  <a:pt x="1114" y="781"/>
                </a:cubicBezTo>
                <a:cubicBezTo>
                  <a:pt x="1114" y="281"/>
                  <a:pt x="1114" y="281"/>
                  <a:pt x="1114" y="281"/>
                </a:cubicBezTo>
                <a:cubicBezTo>
                  <a:pt x="1114" y="219"/>
                  <a:pt x="1062" y="167"/>
                  <a:pt x="1000" y="167"/>
                </a:cubicBezTo>
                <a:close/>
                <a:moveTo>
                  <a:pt x="562" y="781"/>
                </a:moveTo>
                <a:cubicBezTo>
                  <a:pt x="406" y="781"/>
                  <a:pt x="281" y="656"/>
                  <a:pt x="281" y="500"/>
                </a:cubicBezTo>
                <a:cubicBezTo>
                  <a:pt x="281" y="344"/>
                  <a:pt x="406" y="219"/>
                  <a:pt x="562" y="219"/>
                </a:cubicBezTo>
                <a:cubicBezTo>
                  <a:pt x="708" y="219"/>
                  <a:pt x="833" y="344"/>
                  <a:pt x="833" y="500"/>
                </a:cubicBezTo>
                <a:cubicBezTo>
                  <a:pt x="833" y="656"/>
                  <a:pt x="708" y="781"/>
                  <a:pt x="562" y="781"/>
                </a:cubicBezTo>
                <a:close/>
                <a:moveTo>
                  <a:pt x="968" y="354"/>
                </a:moveTo>
                <a:cubicBezTo>
                  <a:pt x="947" y="354"/>
                  <a:pt x="927" y="333"/>
                  <a:pt x="927" y="312"/>
                </a:cubicBezTo>
                <a:cubicBezTo>
                  <a:pt x="927" y="292"/>
                  <a:pt x="947" y="281"/>
                  <a:pt x="968" y="281"/>
                </a:cubicBezTo>
                <a:cubicBezTo>
                  <a:pt x="989" y="281"/>
                  <a:pt x="1000" y="292"/>
                  <a:pt x="1000" y="312"/>
                </a:cubicBezTo>
                <a:cubicBezTo>
                  <a:pt x="1000" y="333"/>
                  <a:pt x="989" y="354"/>
                  <a:pt x="968" y="354"/>
                </a:cubicBezTo>
                <a:close/>
                <a:moveTo>
                  <a:pt x="968" y="354"/>
                </a:moveTo>
                <a:lnTo>
                  <a:pt x="968" y="354"/>
                </a:lnTo>
                <a:close/>
              </a:path>
            </a:pathLst>
          </a:custGeom>
          <a:solidFill>
            <a:schemeClr val="bg1"/>
          </a:solidFill>
          <a:ln>
            <a:noFill/>
          </a:ln>
          <a:effectLst/>
          <a:extLst/>
        </p:spPr>
        <p:txBody>
          <a:bodyPr wrap="none" lIns="243785" tIns="121892" rIns="243785" bIns="121892" anchor="ctr"/>
          <a:lstStyle/>
          <a:p>
            <a:pPr>
              <a:defRPr/>
            </a:pPr>
            <a:endParaRPr lang="en-US" dirty="0"/>
          </a:p>
        </p:txBody>
      </p:sp>
      <p:grpSp>
        <p:nvGrpSpPr>
          <p:cNvPr id="88" name="Group 87"/>
          <p:cNvGrpSpPr/>
          <p:nvPr/>
        </p:nvGrpSpPr>
        <p:grpSpPr>
          <a:xfrm>
            <a:off x="10122006" y="7503314"/>
            <a:ext cx="852264" cy="1012328"/>
            <a:chOff x="1393825" y="2339975"/>
            <a:chExt cx="330200" cy="392113"/>
          </a:xfrm>
          <a:solidFill>
            <a:schemeClr val="bg1"/>
          </a:solidFill>
        </p:grpSpPr>
        <p:sp>
          <p:nvSpPr>
            <p:cNvPr id="114" name="Freeform 201"/>
            <p:cNvSpPr>
              <a:spLocks noChangeArrowheads="1"/>
            </p:cNvSpPr>
            <p:nvPr/>
          </p:nvSpPr>
          <p:spPr bwMode="auto">
            <a:xfrm>
              <a:off x="1393825" y="2339975"/>
              <a:ext cx="330200" cy="374650"/>
            </a:xfrm>
            <a:custGeom>
              <a:avLst/>
              <a:gdLst>
                <a:gd name="T0" fmla="*/ 718 w 917"/>
                <a:gd name="T1" fmla="*/ 583 h 1042"/>
                <a:gd name="T2" fmla="*/ 853 w 917"/>
                <a:gd name="T3" fmla="*/ 354 h 1042"/>
                <a:gd name="T4" fmla="*/ 885 w 917"/>
                <a:gd name="T5" fmla="*/ 270 h 1042"/>
                <a:gd name="T6" fmla="*/ 895 w 917"/>
                <a:gd name="T7" fmla="*/ 229 h 1042"/>
                <a:gd name="T8" fmla="*/ 895 w 917"/>
                <a:gd name="T9" fmla="*/ 208 h 1042"/>
                <a:gd name="T10" fmla="*/ 906 w 917"/>
                <a:gd name="T11" fmla="*/ 93 h 1042"/>
                <a:gd name="T12" fmla="*/ 906 w 917"/>
                <a:gd name="T13" fmla="*/ 41 h 1042"/>
                <a:gd name="T14" fmla="*/ 906 w 917"/>
                <a:gd name="T15" fmla="*/ 20 h 1042"/>
                <a:gd name="T16" fmla="*/ 906 w 917"/>
                <a:gd name="T17" fmla="*/ 10 h 1042"/>
                <a:gd name="T18" fmla="*/ 895 w 917"/>
                <a:gd name="T19" fmla="*/ 0 h 1042"/>
                <a:gd name="T20" fmla="*/ 885 w 917"/>
                <a:gd name="T21" fmla="*/ 0 h 1042"/>
                <a:gd name="T22" fmla="*/ 864 w 917"/>
                <a:gd name="T23" fmla="*/ 10 h 1042"/>
                <a:gd name="T24" fmla="*/ 812 w 917"/>
                <a:gd name="T25" fmla="*/ 20 h 1042"/>
                <a:gd name="T26" fmla="*/ 635 w 917"/>
                <a:gd name="T27" fmla="*/ 104 h 1042"/>
                <a:gd name="T28" fmla="*/ 395 w 917"/>
                <a:gd name="T29" fmla="*/ 333 h 1042"/>
                <a:gd name="T30" fmla="*/ 333 w 917"/>
                <a:gd name="T31" fmla="*/ 375 h 1042"/>
                <a:gd name="T32" fmla="*/ 10 w 917"/>
                <a:gd name="T33" fmla="*/ 583 h 1042"/>
                <a:gd name="T34" fmla="*/ 41 w 917"/>
                <a:gd name="T35" fmla="*/ 625 h 1042"/>
                <a:gd name="T36" fmla="*/ 531 w 917"/>
                <a:gd name="T37" fmla="*/ 999 h 1042"/>
                <a:gd name="T38" fmla="*/ 562 w 917"/>
                <a:gd name="T39" fmla="*/ 1020 h 1042"/>
                <a:gd name="T40" fmla="*/ 698 w 917"/>
                <a:gd name="T41" fmla="*/ 656 h 1042"/>
                <a:gd name="T42" fmla="*/ 718 w 917"/>
                <a:gd name="T43" fmla="*/ 583 h 1042"/>
                <a:gd name="T44" fmla="*/ 666 w 917"/>
                <a:gd name="T45" fmla="*/ 458 h 1042"/>
                <a:gd name="T46" fmla="*/ 562 w 917"/>
                <a:gd name="T47" fmla="*/ 468 h 1042"/>
                <a:gd name="T48" fmla="*/ 520 w 917"/>
                <a:gd name="T49" fmla="*/ 354 h 1042"/>
                <a:gd name="T50" fmla="*/ 531 w 917"/>
                <a:gd name="T51" fmla="*/ 333 h 1042"/>
                <a:gd name="T52" fmla="*/ 645 w 917"/>
                <a:gd name="T53" fmla="*/ 323 h 1042"/>
                <a:gd name="T54" fmla="*/ 677 w 917"/>
                <a:gd name="T55" fmla="*/ 437 h 1042"/>
                <a:gd name="T56" fmla="*/ 666 w 917"/>
                <a:gd name="T57" fmla="*/ 458 h 1042"/>
                <a:gd name="T58" fmla="*/ 666 w 917"/>
                <a:gd name="T59" fmla="*/ 458 h 1042"/>
                <a:gd name="T60" fmla="*/ 666 w 917"/>
                <a:gd name="T61" fmla="*/ 458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17" h="1042">
                  <a:moveTo>
                    <a:pt x="718" y="583"/>
                  </a:moveTo>
                  <a:cubicBezTo>
                    <a:pt x="781" y="500"/>
                    <a:pt x="823" y="427"/>
                    <a:pt x="853" y="354"/>
                  </a:cubicBezTo>
                  <a:cubicBezTo>
                    <a:pt x="864" y="333"/>
                    <a:pt x="874" y="302"/>
                    <a:pt x="885" y="270"/>
                  </a:cubicBezTo>
                  <a:cubicBezTo>
                    <a:pt x="885" y="260"/>
                    <a:pt x="885" y="250"/>
                    <a:pt x="895" y="229"/>
                  </a:cubicBezTo>
                  <a:cubicBezTo>
                    <a:pt x="895" y="218"/>
                    <a:pt x="895" y="218"/>
                    <a:pt x="895" y="208"/>
                  </a:cubicBezTo>
                  <a:cubicBezTo>
                    <a:pt x="906" y="166"/>
                    <a:pt x="906" y="125"/>
                    <a:pt x="906" y="93"/>
                  </a:cubicBezTo>
                  <a:cubicBezTo>
                    <a:pt x="906" y="73"/>
                    <a:pt x="906" y="52"/>
                    <a:pt x="906" y="41"/>
                  </a:cubicBezTo>
                  <a:cubicBezTo>
                    <a:pt x="906" y="31"/>
                    <a:pt x="916" y="31"/>
                    <a:pt x="906" y="20"/>
                  </a:cubicBezTo>
                  <a:lnTo>
                    <a:pt x="906" y="10"/>
                  </a:lnTo>
                  <a:cubicBezTo>
                    <a:pt x="916" y="0"/>
                    <a:pt x="906" y="0"/>
                    <a:pt x="895" y="0"/>
                  </a:cubicBezTo>
                  <a:lnTo>
                    <a:pt x="885" y="0"/>
                  </a:lnTo>
                  <a:cubicBezTo>
                    <a:pt x="874" y="0"/>
                    <a:pt x="874" y="10"/>
                    <a:pt x="864" y="10"/>
                  </a:cubicBezTo>
                  <a:cubicBezTo>
                    <a:pt x="864" y="20"/>
                    <a:pt x="843" y="20"/>
                    <a:pt x="812" y="20"/>
                  </a:cubicBezTo>
                  <a:cubicBezTo>
                    <a:pt x="770" y="31"/>
                    <a:pt x="708" y="52"/>
                    <a:pt x="635" y="104"/>
                  </a:cubicBezTo>
                  <a:cubicBezTo>
                    <a:pt x="510" y="177"/>
                    <a:pt x="437" y="281"/>
                    <a:pt x="395" y="333"/>
                  </a:cubicBezTo>
                  <a:cubicBezTo>
                    <a:pt x="385" y="354"/>
                    <a:pt x="354" y="375"/>
                    <a:pt x="333" y="375"/>
                  </a:cubicBezTo>
                  <a:cubicBezTo>
                    <a:pt x="125" y="364"/>
                    <a:pt x="41" y="510"/>
                    <a:pt x="10" y="583"/>
                  </a:cubicBezTo>
                  <a:cubicBezTo>
                    <a:pt x="0" y="604"/>
                    <a:pt x="10" y="625"/>
                    <a:pt x="41" y="625"/>
                  </a:cubicBezTo>
                  <a:cubicBezTo>
                    <a:pt x="489" y="614"/>
                    <a:pt x="531" y="885"/>
                    <a:pt x="531" y="999"/>
                  </a:cubicBezTo>
                  <a:cubicBezTo>
                    <a:pt x="520" y="1031"/>
                    <a:pt x="541" y="1041"/>
                    <a:pt x="562" y="1020"/>
                  </a:cubicBezTo>
                  <a:cubicBezTo>
                    <a:pt x="729" y="926"/>
                    <a:pt x="718" y="739"/>
                    <a:pt x="698" y="656"/>
                  </a:cubicBezTo>
                  <a:cubicBezTo>
                    <a:pt x="698" y="635"/>
                    <a:pt x="708" y="593"/>
                    <a:pt x="718" y="583"/>
                  </a:cubicBezTo>
                  <a:close/>
                  <a:moveTo>
                    <a:pt x="666" y="458"/>
                  </a:moveTo>
                  <a:cubicBezTo>
                    <a:pt x="645" y="489"/>
                    <a:pt x="593" y="489"/>
                    <a:pt x="562" y="468"/>
                  </a:cubicBezTo>
                  <a:cubicBezTo>
                    <a:pt x="510" y="448"/>
                    <a:pt x="500" y="395"/>
                    <a:pt x="520" y="354"/>
                  </a:cubicBezTo>
                  <a:cubicBezTo>
                    <a:pt x="531" y="343"/>
                    <a:pt x="531" y="343"/>
                    <a:pt x="531" y="333"/>
                  </a:cubicBezTo>
                  <a:cubicBezTo>
                    <a:pt x="562" y="302"/>
                    <a:pt x="604" y="302"/>
                    <a:pt x="645" y="323"/>
                  </a:cubicBezTo>
                  <a:cubicBezTo>
                    <a:pt x="687" y="343"/>
                    <a:pt x="708" y="395"/>
                    <a:pt x="677" y="437"/>
                  </a:cubicBezTo>
                  <a:cubicBezTo>
                    <a:pt x="677" y="448"/>
                    <a:pt x="677" y="448"/>
                    <a:pt x="666" y="458"/>
                  </a:cubicBezTo>
                  <a:close/>
                  <a:moveTo>
                    <a:pt x="666" y="458"/>
                  </a:moveTo>
                  <a:lnTo>
                    <a:pt x="666" y="45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115" name="Freeform 202"/>
            <p:cNvSpPr>
              <a:spLocks noChangeArrowheads="1"/>
            </p:cNvSpPr>
            <p:nvPr/>
          </p:nvSpPr>
          <p:spPr bwMode="auto">
            <a:xfrm>
              <a:off x="1479550" y="2643188"/>
              <a:ext cx="71438" cy="82550"/>
            </a:xfrm>
            <a:custGeom>
              <a:avLst/>
              <a:gdLst>
                <a:gd name="T0" fmla="*/ 42 w 199"/>
                <a:gd name="T1" fmla="*/ 219 h 230"/>
                <a:gd name="T2" fmla="*/ 188 w 199"/>
                <a:gd name="T3" fmla="*/ 31 h 230"/>
                <a:gd name="T4" fmla="*/ 156 w 199"/>
                <a:gd name="T5" fmla="*/ 10 h 230"/>
                <a:gd name="T6" fmla="*/ 11 w 199"/>
                <a:gd name="T7" fmla="*/ 198 h 230"/>
                <a:gd name="T8" fmla="*/ 42 w 199"/>
                <a:gd name="T9" fmla="*/ 219 h 230"/>
                <a:gd name="T10" fmla="*/ 42 w 199"/>
                <a:gd name="T11" fmla="*/ 219 h 230"/>
                <a:gd name="T12" fmla="*/ 42 w 199"/>
                <a:gd name="T13" fmla="*/ 219 h 230"/>
              </a:gdLst>
              <a:ahLst/>
              <a:cxnLst>
                <a:cxn ang="0">
                  <a:pos x="T0" y="T1"/>
                </a:cxn>
                <a:cxn ang="0">
                  <a:pos x="T2" y="T3"/>
                </a:cxn>
                <a:cxn ang="0">
                  <a:pos x="T4" y="T5"/>
                </a:cxn>
                <a:cxn ang="0">
                  <a:pos x="T6" y="T7"/>
                </a:cxn>
                <a:cxn ang="0">
                  <a:pos x="T8" y="T9"/>
                </a:cxn>
                <a:cxn ang="0">
                  <a:pos x="T10" y="T11"/>
                </a:cxn>
                <a:cxn ang="0">
                  <a:pos x="T12" y="T13"/>
                </a:cxn>
              </a:cxnLst>
              <a:rect l="0" t="0" r="r" b="b"/>
              <a:pathLst>
                <a:path w="199" h="230">
                  <a:moveTo>
                    <a:pt x="42" y="219"/>
                  </a:moveTo>
                  <a:cubicBezTo>
                    <a:pt x="115" y="177"/>
                    <a:pt x="167" y="83"/>
                    <a:pt x="188" y="31"/>
                  </a:cubicBezTo>
                  <a:cubicBezTo>
                    <a:pt x="198" y="10"/>
                    <a:pt x="177" y="0"/>
                    <a:pt x="156" y="10"/>
                  </a:cubicBezTo>
                  <a:cubicBezTo>
                    <a:pt x="73" y="63"/>
                    <a:pt x="31" y="146"/>
                    <a:pt x="11" y="198"/>
                  </a:cubicBezTo>
                  <a:cubicBezTo>
                    <a:pt x="0" y="219"/>
                    <a:pt x="21" y="229"/>
                    <a:pt x="42" y="219"/>
                  </a:cubicBezTo>
                  <a:close/>
                  <a:moveTo>
                    <a:pt x="42" y="219"/>
                  </a:moveTo>
                  <a:lnTo>
                    <a:pt x="42" y="21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116" name="Freeform 203"/>
            <p:cNvSpPr>
              <a:spLocks noChangeArrowheads="1"/>
            </p:cNvSpPr>
            <p:nvPr/>
          </p:nvSpPr>
          <p:spPr bwMode="auto">
            <a:xfrm>
              <a:off x="1422400" y="2616200"/>
              <a:ext cx="93663" cy="115888"/>
            </a:xfrm>
            <a:custGeom>
              <a:avLst/>
              <a:gdLst>
                <a:gd name="T0" fmla="*/ 31 w 261"/>
                <a:gd name="T1" fmla="*/ 313 h 324"/>
                <a:gd name="T2" fmla="*/ 250 w 261"/>
                <a:gd name="T3" fmla="*/ 31 h 324"/>
                <a:gd name="T4" fmla="*/ 219 w 261"/>
                <a:gd name="T5" fmla="*/ 11 h 324"/>
                <a:gd name="T6" fmla="*/ 10 w 261"/>
                <a:gd name="T7" fmla="*/ 292 h 324"/>
                <a:gd name="T8" fmla="*/ 31 w 261"/>
                <a:gd name="T9" fmla="*/ 313 h 324"/>
                <a:gd name="T10" fmla="*/ 31 w 261"/>
                <a:gd name="T11" fmla="*/ 313 h 324"/>
                <a:gd name="T12" fmla="*/ 31 w 261"/>
                <a:gd name="T13" fmla="*/ 313 h 324"/>
              </a:gdLst>
              <a:ahLst/>
              <a:cxnLst>
                <a:cxn ang="0">
                  <a:pos x="T0" y="T1"/>
                </a:cxn>
                <a:cxn ang="0">
                  <a:pos x="T2" y="T3"/>
                </a:cxn>
                <a:cxn ang="0">
                  <a:pos x="T4" y="T5"/>
                </a:cxn>
                <a:cxn ang="0">
                  <a:pos x="T6" y="T7"/>
                </a:cxn>
                <a:cxn ang="0">
                  <a:pos x="T8" y="T9"/>
                </a:cxn>
                <a:cxn ang="0">
                  <a:pos x="T10" y="T11"/>
                </a:cxn>
                <a:cxn ang="0">
                  <a:pos x="T12" y="T13"/>
                </a:cxn>
              </a:cxnLst>
              <a:rect l="0" t="0" r="r" b="b"/>
              <a:pathLst>
                <a:path w="261" h="324">
                  <a:moveTo>
                    <a:pt x="31" y="313"/>
                  </a:moveTo>
                  <a:cubicBezTo>
                    <a:pt x="156" y="240"/>
                    <a:pt x="219" y="104"/>
                    <a:pt x="250" y="31"/>
                  </a:cubicBezTo>
                  <a:cubicBezTo>
                    <a:pt x="260" y="11"/>
                    <a:pt x="240" y="0"/>
                    <a:pt x="219" y="11"/>
                  </a:cubicBezTo>
                  <a:cubicBezTo>
                    <a:pt x="94" y="83"/>
                    <a:pt x="31" y="219"/>
                    <a:pt x="10" y="292"/>
                  </a:cubicBezTo>
                  <a:cubicBezTo>
                    <a:pt x="0" y="313"/>
                    <a:pt x="10" y="323"/>
                    <a:pt x="31" y="313"/>
                  </a:cubicBezTo>
                  <a:close/>
                  <a:moveTo>
                    <a:pt x="31" y="313"/>
                  </a:moveTo>
                  <a:lnTo>
                    <a:pt x="31" y="31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sp>
          <p:nvSpPr>
            <p:cNvPr id="117" name="Freeform 204"/>
            <p:cNvSpPr>
              <a:spLocks noChangeArrowheads="1"/>
            </p:cNvSpPr>
            <p:nvPr/>
          </p:nvSpPr>
          <p:spPr bwMode="auto">
            <a:xfrm>
              <a:off x="1411288" y="2587625"/>
              <a:ext cx="71437" cy="85725"/>
            </a:xfrm>
            <a:custGeom>
              <a:avLst/>
              <a:gdLst>
                <a:gd name="T0" fmla="*/ 41 w 199"/>
                <a:gd name="T1" fmla="*/ 229 h 240"/>
                <a:gd name="T2" fmla="*/ 187 w 199"/>
                <a:gd name="T3" fmla="*/ 42 h 240"/>
                <a:gd name="T4" fmla="*/ 156 w 199"/>
                <a:gd name="T5" fmla="*/ 21 h 240"/>
                <a:gd name="T6" fmla="*/ 10 w 199"/>
                <a:gd name="T7" fmla="*/ 208 h 240"/>
                <a:gd name="T8" fmla="*/ 41 w 199"/>
                <a:gd name="T9" fmla="*/ 229 h 240"/>
                <a:gd name="T10" fmla="*/ 41 w 199"/>
                <a:gd name="T11" fmla="*/ 229 h 240"/>
                <a:gd name="T12" fmla="*/ 41 w 199"/>
                <a:gd name="T13" fmla="*/ 229 h 240"/>
              </a:gdLst>
              <a:ahLst/>
              <a:cxnLst>
                <a:cxn ang="0">
                  <a:pos x="T0" y="T1"/>
                </a:cxn>
                <a:cxn ang="0">
                  <a:pos x="T2" y="T3"/>
                </a:cxn>
                <a:cxn ang="0">
                  <a:pos x="T4" y="T5"/>
                </a:cxn>
                <a:cxn ang="0">
                  <a:pos x="T6" y="T7"/>
                </a:cxn>
                <a:cxn ang="0">
                  <a:pos x="T8" y="T9"/>
                </a:cxn>
                <a:cxn ang="0">
                  <a:pos x="T10" y="T11"/>
                </a:cxn>
                <a:cxn ang="0">
                  <a:pos x="T12" y="T13"/>
                </a:cxn>
              </a:cxnLst>
              <a:rect l="0" t="0" r="r" b="b"/>
              <a:pathLst>
                <a:path w="199" h="240">
                  <a:moveTo>
                    <a:pt x="41" y="229"/>
                  </a:moveTo>
                  <a:cubicBezTo>
                    <a:pt x="114" y="177"/>
                    <a:pt x="166" y="94"/>
                    <a:pt x="187" y="42"/>
                  </a:cubicBezTo>
                  <a:cubicBezTo>
                    <a:pt x="198" y="21"/>
                    <a:pt x="177" y="0"/>
                    <a:pt x="156" y="21"/>
                  </a:cubicBezTo>
                  <a:cubicBezTo>
                    <a:pt x="73" y="73"/>
                    <a:pt x="31" y="156"/>
                    <a:pt x="10" y="208"/>
                  </a:cubicBezTo>
                  <a:cubicBezTo>
                    <a:pt x="0" y="229"/>
                    <a:pt x="10" y="239"/>
                    <a:pt x="41" y="229"/>
                  </a:cubicBezTo>
                  <a:close/>
                  <a:moveTo>
                    <a:pt x="41" y="229"/>
                  </a:moveTo>
                  <a:lnTo>
                    <a:pt x="41" y="2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p>
          </p:txBody>
        </p:sp>
      </p:grpSp>
      <p:sp>
        <p:nvSpPr>
          <p:cNvPr id="118" name="AutoShape 29"/>
          <p:cNvSpPr>
            <a:spLocks/>
          </p:cNvSpPr>
          <p:nvPr/>
        </p:nvSpPr>
        <p:spPr bwMode="auto">
          <a:xfrm>
            <a:off x="14832498" y="10298134"/>
            <a:ext cx="927782" cy="92802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598" y="2167"/>
                </a:moveTo>
                <a:cubicBezTo>
                  <a:pt x="3598" y="2549"/>
                  <a:pt x="3517" y="2902"/>
                  <a:pt x="3358" y="3213"/>
                </a:cubicBezTo>
                <a:cubicBezTo>
                  <a:pt x="3197" y="3525"/>
                  <a:pt x="2981" y="3792"/>
                  <a:pt x="2707" y="4006"/>
                </a:cubicBezTo>
                <a:lnTo>
                  <a:pt x="2707" y="21050"/>
                </a:lnTo>
                <a:cubicBezTo>
                  <a:pt x="2707" y="21203"/>
                  <a:pt x="2663" y="21329"/>
                  <a:pt x="2580" y="21438"/>
                </a:cubicBezTo>
                <a:cubicBezTo>
                  <a:pt x="2492" y="21547"/>
                  <a:pt x="2386" y="21599"/>
                  <a:pt x="2262" y="21599"/>
                </a:cubicBezTo>
                <a:lnTo>
                  <a:pt x="1348" y="21599"/>
                </a:lnTo>
                <a:cubicBezTo>
                  <a:pt x="1221" y="21599"/>
                  <a:pt x="1118" y="21544"/>
                  <a:pt x="1038" y="21438"/>
                </a:cubicBezTo>
                <a:cubicBezTo>
                  <a:pt x="954" y="21329"/>
                  <a:pt x="913" y="21203"/>
                  <a:pt x="913" y="21050"/>
                </a:cubicBezTo>
                <a:lnTo>
                  <a:pt x="913" y="4006"/>
                </a:lnTo>
                <a:cubicBezTo>
                  <a:pt x="641" y="3792"/>
                  <a:pt x="421" y="3525"/>
                  <a:pt x="252" y="3213"/>
                </a:cubicBezTo>
                <a:cubicBezTo>
                  <a:pt x="83" y="2902"/>
                  <a:pt x="0" y="2549"/>
                  <a:pt x="0" y="2167"/>
                </a:cubicBezTo>
                <a:cubicBezTo>
                  <a:pt x="0" y="1574"/>
                  <a:pt x="176" y="1069"/>
                  <a:pt x="528" y="640"/>
                </a:cubicBezTo>
                <a:cubicBezTo>
                  <a:pt x="878" y="211"/>
                  <a:pt x="1304" y="0"/>
                  <a:pt x="1804" y="0"/>
                </a:cubicBezTo>
                <a:cubicBezTo>
                  <a:pt x="2296" y="0"/>
                  <a:pt x="2719" y="211"/>
                  <a:pt x="3069" y="640"/>
                </a:cubicBezTo>
                <a:cubicBezTo>
                  <a:pt x="3422" y="1069"/>
                  <a:pt x="3598" y="1571"/>
                  <a:pt x="3598" y="2167"/>
                </a:cubicBezTo>
                <a:moveTo>
                  <a:pt x="20838" y="2476"/>
                </a:moveTo>
                <a:cubicBezTo>
                  <a:pt x="21063" y="2323"/>
                  <a:pt x="21247" y="2297"/>
                  <a:pt x="21389" y="2391"/>
                </a:cubicBezTo>
                <a:cubicBezTo>
                  <a:pt x="21529" y="2485"/>
                  <a:pt x="21599" y="2684"/>
                  <a:pt x="21599" y="2996"/>
                </a:cubicBezTo>
                <a:lnTo>
                  <a:pt x="21599" y="13515"/>
                </a:lnTo>
                <a:cubicBezTo>
                  <a:pt x="21599" y="13803"/>
                  <a:pt x="21526" y="14106"/>
                  <a:pt x="21382" y="14420"/>
                </a:cubicBezTo>
                <a:cubicBezTo>
                  <a:pt x="21237" y="14737"/>
                  <a:pt x="21056" y="14966"/>
                  <a:pt x="20838" y="15119"/>
                </a:cubicBezTo>
                <a:cubicBezTo>
                  <a:pt x="19954" y="15757"/>
                  <a:pt x="19146" y="16165"/>
                  <a:pt x="18412" y="16350"/>
                </a:cubicBezTo>
                <a:cubicBezTo>
                  <a:pt x="17678" y="16529"/>
                  <a:pt x="17036" y="16606"/>
                  <a:pt x="16490" y="16567"/>
                </a:cubicBezTo>
                <a:cubicBezTo>
                  <a:pt x="15849" y="16526"/>
                  <a:pt x="15281" y="16371"/>
                  <a:pt x="14791" y="16103"/>
                </a:cubicBezTo>
                <a:cubicBezTo>
                  <a:pt x="14392" y="15851"/>
                  <a:pt x="14003" y="15607"/>
                  <a:pt x="13623" y="15378"/>
                </a:cubicBezTo>
                <a:cubicBezTo>
                  <a:pt x="13244" y="15146"/>
                  <a:pt x="12857" y="14946"/>
                  <a:pt x="12458" y="14773"/>
                </a:cubicBezTo>
                <a:cubicBezTo>
                  <a:pt x="12059" y="14599"/>
                  <a:pt x="11640" y="14461"/>
                  <a:pt x="11197" y="14358"/>
                </a:cubicBezTo>
                <a:cubicBezTo>
                  <a:pt x="10757" y="14256"/>
                  <a:pt x="10269" y="14203"/>
                  <a:pt x="9738" y="14203"/>
                </a:cubicBezTo>
                <a:cubicBezTo>
                  <a:pt x="9310" y="14220"/>
                  <a:pt x="8825" y="14306"/>
                  <a:pt x="8286" y="14455"/>
                </a:cubicBezTo>
                <a:cubicBezTo>
                  <a:pt x="7824" y="14588"/>
                  <a:pt x="7266" y="14799"/>
                  <a:pt x="6605" y="15090"/>
                </a:cubicBezTo>
                <a:cubicBezTo>
                  <a:pt x="5944" y="15381"/>
                  <a:pt x="5207" y="15792"/>
                  <a:pt x="4394" y="16327"/>
                </a:cubicBezTo>
                <a:cubicBezTo>
                  <a:pt x="4169" y="16476"/>
                  <a:pt x="3978" y="16494"/>
                  <a:pt x="3826" y="16382"/>
                </a:cubicBezTo>
                <a:cubicBezTo>
                  <a:pt x="3674" y="16268"/>
                  <a:pt x="3598" y="16059"/>
                  <a:pt x="3598" y="15751"/>
                </a:cubicBezTo>
                <a:lnTo>
                  <a:pt x="3598" y="5273"/>
                </a:lnTo>
                <a:cubicBezTo>
                  <a:pt x="3598" y="4964"/>
                  <a:pt x="3674" y="4653"/>
                  <a:pt x="3826" y="4347"/>
                </a:cubicBezTo>
                <a:cubicBezTo>
                  <a:pt x="3978" y="4036"/>
                  <a:pt x="4169" y="3807"/>
                  <a:pt x="4394" y="3654"/>
                </a:cubicBezTo>
                <a:cubicBezTo>
                  <a:pt x="5207" y="3143"/>
                  <a:pt x="5941" y="2737"/>
                  <a:pt x="6597" y="2447"/>
                </a:cubicBezTo>
                <a:cubicBezTo>
                  <a:pt x="7253" y="2156"/>
                  <a:pt x="7816" y="1944"/>
                  <a:pt x="8286" y="1812"/>
                </a:cubicBezTo>
                <a:cubicBezTo>
                  <a:pt x="8832" y="1665"/>
                  <a:pt x="9317" y="1580"/>
                  <a:pt x="9738" y="1559"/>
                </a:cubicBezTo>
                <a:cubicBezTo>
                  <a:pt x="10269" y="1559"/>
                  <a:pt x="10757" y="1612"/>
                  <a:pt x="11197" y="1715"/>
                </a:cubicBezTo>
                <a:cubicBezTo>
                  <a:pt x="11640" y="1818"/>
                  <a:pt x="12059" y="1956"/>
                  <a:pt x="12458" y="2135"/>
                </a:cubicBezTo>
                <a:cubicBezTo>
                  <a:pt x="12857" y="2306"/>
                  <a:pt x="13242" y="2508"/>
                  <a:pt x="13619" y="2737"/>
                </a:cubicBezTo>
                <a:cubicBezTo>
                  <a:pt x="13993" y="2967"/>
                  <a:pt x="14385" y="3207"/>
                  <a:pt x="14791" y="3463"/>
                </a:cubicBezTo>
                <a:cubicBezTo>
                  <a:pt x="15281" y="3736"/>
                  <a:pt x="15849" y="3889"/>
                  <a:pt x="16490" y="3924"/>
                </a:cubicBezTo>
                <a:cubicBezTo>
                  <a:pt x="17036" y="3965"/>
                  <a:pt x="17678" y="3889"/>
                  <a:pt x="18412" y="3707"/>
                </a:cubicBezTo>
                <a:cubicBezTo>
                  <a:pt x="19146" y="3522"/>
                  <a:pt x="19957" y="3113"/>
                  <a:pt x="20838" y="2476"/>
                </a:cubicBezTo>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nvGrpSpPr>
          <p:cNvPr id="49" name="Group 48"/>
          <p:cNvGrpSpPr/>
          <p:nvPr/>
        </p:nvGrpSpPr>
        <p:grpSpPr>
          <a:xfrm>
            <a:off x="6008975" y="483017"/>
            <a:ext cx="12359700" cy="2079087"/>
            <a:chOff x="5988388" y="483017"/>
            <a:chExt cx="12359700" cy="2079087"/>
          </a:xfrm>
        </p:grpSpPr>
        <p:sp>
          <p:nvSpPr>
            <p:cNvPr id="50" name="TextBox 49"/>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Our Social Media</a:t>
              </a:r>
            </a:p>
          </p:txBody>
        </p:sp>
        <p:sp>
          <p:nvSpPr>
            <p:cNvPr id="51" name="Rectangle 50"/>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52"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1027938347"/>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xmlns:p14="http://schemas.microsoft.com/office/powerpoint/2010/main" spd="slow" advClick="0" advTm="3000">
        <p:split orient="vert"/>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1000"/>
                                        <p:tgtEl>
                                          <p:spTgt spid="49"/>
                                        </p:tgtEl>
                                      </p:cBhvr>
                                    </p:animEffect>
                                    <p:anim calcmode="lin" valueType="num">
                                      <p:cBhvr>
                                        <p:cTn id="8" dur="1000" fill="hold"/>
                                        <p:tgtEl>
                                          <p:spTgt spid="49"/>
                                        </p:tgtEl>
                                        <p:attrNameLst>
                                          <p:attrName>ppt_x</p:attrName>
                                        </p:attrNameLst>
                                      </p:cBhvr>
                                      <p:tavLst>
                                        <p:tav tm="0">
                                          <p:val>
                                            <p:strVal val="#ppt_x"/>
                                          </p:val>
                                        </p:tav>
                                        <p:tav tm="100000">
                                          <p:val>
                                            <p:strVal val="#ppt_x"/>
                                          </p:val>
                                        </p:tav>
                                      </p:tavLst>
                                    </p:anim>
                                    <p:anim calcmode="lin" valueType="num">
                                      <p:cBhvr>
                                        <p:cTn id="9" dur="900" decel="100000" fill="hold"/>
                                        <p:tgtEl>
                                          <p:spTgt spid="49"/>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9"/>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 presetClass="entr" presetSubtype="4" fill="hold" nodeType="afterEffect">
                                  <p:stCondLst>
                                    <p:cond delay="0"/>
                                  </p:stCondLst>
                                  <p:childTnLst>
                                    <p:set>
                                      <p:cBhvr>
                                        <p:cTn id="13" dur="1" fill="hold">
                                          <p:stCondLst>
                                            <p:cond delay="0"/>
                                          </p:stCondLst>
                                        </p:cTn>
                                        <p:tgtEl>
                                          <p:spTgt spid="79"/>
                                        </p:tgtEl>
                                        <p:attrNameLst>
                                          <p:attrName>style.visibility</p:attrName>
                                        </p:attrNameLst>
                                      </p:cBhvr>
                                      <p:to>
                                        <p:strVal val="visible"/>
                                      </p:to>
                                    </p:set>
                                    <p:anim calcmode="lin" valueType="num">
                                      <p:cBhvr additive="base">
                                        <p:cTn id="14" dur="500" fill="hold"/>
                                        <p:tgtEl>
                                          <p:spTgt spid="79"/>
                                        </p:tgtEl>
                                        <p:attrNameLst>
                                          <p:attrName>ppt_x</p:attrName>
                                        </p:attrNameLst>
                                      </p:cBhvr>
                                      <p:tavLst>
                                        <p:tav tm="0">
                                          <p:val>
                                            <p:strVal val="#ppt_x"/>
                                          </p:val>
                                        </p:tav>
                                        <p:tav tm="100000">
                                          <p:val>
                                            <p:strVal val="#ppt_x"/>
                                          </p:val>
                                        </p:tav>
                                      </p:tavLst>
                                    </p:anim>
                                    <p:anim calcmode="lin" valueType="num">
                                      <p:cBhvr additive="base">
                                        <p:cTn id="15" dur="500" fill="hold"/>
                                        <p:tgtEl>
                                          <p:spTgt spid="79"/>
                                        </p:tgtEl>
                                        <p:attrNameLst>
                                          <p:attrName>ppt_y</p:attrName>
                                        </p:attrNameLst>
                                      </p:cBhvr>
                                      <p:tavLst>
                                        <p:tav tm="0">
                                          <p:val>
                                            <p:strVal val="1+#ppt_h/2"/>
                                          </p:val>
                                        </p:tav>
                                        <p:tav tm="100000">
                                          <p:val>
                                            <p:strVal val="#ppt_y"/>
                                          </p:val>
                                        </p:tav>
                                      </p:tavLst>
                                    </p:anim>
                                  </p:childTnLst>
                                </p:cTn>
                              </p:par>
                            </p:childTnLst>
                          </p:cTn>
                        </p:par>
                        <p:par>
                          <p:cTn id="16" fill="hold">
                            <p:stCondLst>
                              <p:cond delay="1500"/>
                            </p:stCondLst>
                            <p:childTnLst>
                              <p:par>
                                <p:cTn id="17" presetID="2" presetClass="entr" presetSubtype="4" fill="hold" nodeType="afterEffect">
                                  <p:stCondLst>
                                    <p:cond delay="0"/>
                                  </p:stCondLst>
                                  <p:childTnLst>
                                    <p:set>
                                      <p:cBhvr>
                                        <p:cTn id="18" dur="1" fill="hold">
                                          <p:stCondLst>
                                            <p:cond delay="0"/>
                                          </p:stCondLst>
                                        </p:cTn>
                                        <p:tgtEl>
                                          <p:spTgt spid="43"/>
                                        </p:tgtEl>
                                        <p:attrNameLst>
                                          <p:attrName>style.visibility</p:attrName>
                                        </p:attrNameLst>
                                      </p:cBhvr>
                                      <p:to>
                                        <p:strVal val="visible"/>
                                      </p:to>
                                    </p:set>
                                    <p:anim calcmode="lin" valueType="num">
                                      <p:cBhvr additive="base">
                                        <p:cTn id="19" dur="500" fill="hold"/>
                                        <p:tgtEl>
                                          <p:spTgt spid="43"/>
                                        </p:tgtEl>
                                        <p:attrNameLst>
                                          <p:attrName>ppt_x</p:attrName>
                                        </p:attrNameLst>
                                      </p:cBhvr>
                                      <p:tavLst>
                                        <p:tav tm="0">
                                          <p:val>
                                            <p:strVal val="#ppt_x"/>
                                          </p:val>
                                        </p:tav>
                                        <p:tav tm="100000">
                                          <p:val>
                                            <p:strVal val="#ppt_x"/>
                                          </p:val>
                                        </p:tav>
                                      </p:tavLst>
                                    </p:anim>
                                    <p:anim calcmode="lin" valueType="num">
                                      <p:cBhvr additive="base">
                                        <p:cTn id="20" dur="500" fill="hold"/>
                                        <p:tgtEl>
                                          <p:spTgt spid="43"/>
                                        </p:tgtEl>
                                        <p:attrNameLst>
                                          <p:attrName>ppt_y</p:attrName>
                                        </p:attrNameLst>
                                      </p:cBhvr>
                                      <p:tavLst>
                                        <p:tav tm="0">
                                          <p:val>
                                            <p:strVal val="1+#ppt_h/2"/>
                                          </p:val>
                                        </p:tav>
                                        <p:tav tm="100000">
                                          <p:val>
                                            <p:strVal val="#ppt_y"/>
                                          </p:val>
                                        </p:tav>
                                      </p:tavLst>
                                    </p:anim>
                                  </p:childTnLst>
                                </p:cTn>
                              </p:par>
                            </p:childTnLst>
                          </p:cTn>
                        </p:par>
                        <p:par>
                          <p:cTn id="21" fill="hold">
                            <p:stCondLst>
                              <p:cond delay="2000"/>
                            </p:stCondLst>
                            <p:childTnLst>
                              <p:par>
                                <p:cTn id="22" presetID="53" presetClass="entr" presetSubtype="16" fill="hold" grpId="0" nodeType="afterEffect">
                                  <p:stCondLst>
                                    <p:cond delay="0"/>
                                  </p:stCondLst>
                                  <p:childTnLst>
                                    <p:set>
                                      <p:cBhvr>
                                        <p:cTn id="23" dur="1" fill="hold">
                                          <p:stCondLst>
                                            <p:cond delay="0"/>
                                          </p:stCondLst>
                                        </p:cTn>
                                        <p:tgtEl>
                                          <p:spTgt spid="83"/>
                                        </p:tgtEl>
                                        <p:attrNameLst>
                                          <p:attrName>style.visibility</p:attrName>
                                        </p:attrNameLst>
                                      </p:cBhvr>
                                      <p:to>
                                        <p:strVal val="visible"/>
                                      </p:to>
                                    </p:set>
                                    <p:anim calcmode="lin" valueType="num">
                                      <p:cBhvr>
                                        <p:cTn id="24" dur="500" fill="hold"/>
                                        <p:tgtEl>
                                          <p:spTgt spid="83"/>
                                        </p:tgtEl>
                                        <p:attrNameLst>
                                          <p:attrName>ppt_w</p:attrName>
                                        </p:attrNameLst>
                                      </p:cBhvr>
                                      <p:tavLst>
                                        <p:tav tm="0">
                                          <p:val>
                                            <p:fltVal val="0"/>
                                          </p:val>
                                        </p:tav>
                                        <p:tav tm="100000">
                                          <p:val>
                                            <p:strVal val="#ppt_w"/>
                                          </p:val>
                                        </p:tav>
                                      </p:tavLst>
                                    </p:anim>
                                    <p:anim calcmode="lin" valueType="num">
                                      <p:cBhvr>
                                        <p:cTn id="25" dur="500" fill="hold"/>
                                        <p:tgtEl>
                                          <p:spTgt spid="83"/>
                                        </p:tgtEl>
                                        <p:attrNameLst>
                                          <p:attrName>ppt_h</p:attrName>
                                        </p:attrNameLst>
                                      </p:cBhvr>
                                      <p:tavLst>
                                        <p:tav tm="0">
                                          <p:val>
                                            <p:fltVal val="0"/>
                                          </p:val>
                                        </p:tav>
                                        <p:tav tm="100000">
                                          <p:val>
                                            <p:strVal val="#ppt_h"/>
                                          </p:val>
                                        </p:tav>
                                      </p:tavLst>
                                    </p:anim>
                                    <p:animEffect transition="in" filter="fade">
                                      <p:cBhvr>
                                        <p:cTn id="26" dur="500"/>
                                        <p:tgtEl>
                                          <p:spTgt spid="83"/>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55"/>
                                        </p:tgtEl>
                                        <p:attrNameLst>
                                          <p:attrName>style.visibility</p:attrName>
                                        </p:attrNameLst>
                                      </p:cBhvr>
                                      <p:to>
                                        <p:strVal val="visible"/>
                                      </p:to>
                                    </p:set>
                                    <p:animEffect transition="in" filter="fade">
                                      <p:cBhvr>
                                        <p:cTn id="30" dur="500"/>
                                        <p:tgtEl>
                                          <p:spTgt spid="55"/>
                                        </p:tgtEl>
                                      </p:cBhvr>
                                    </p:animEffect>
                                  </p:childTnLst>
                                </p:cTn>
                              </p:par>
                            </p:childTnLst>
                          </p:cTn>
                        </p:par>
                        <p:par>
                          <p:cTn id="31" fill="hold">
                            <p:stCondLst>
                              <p:cond delay="3000"/>
                            </p:stCondLst>
                            <p:childTnLst>
                              <p:par>
                                <p:cTn id="32" presetID="53" presetClass="entr" presetSubtype="16" fill="hold" nodeType="afterEffect">
                                  <p:stCondLst>
                                    <p:cond delay="0"/>
                                  </p:stCondLst>
                                  <p:childTnLst>
                                    <p:set>
                                      <p:cBhvr>
                                        <p:cTn id="33" dur="1" fill="hold">
                                          <p:stCondLst>
                                            <p:cond delay="0"/>
                                          </p:stCondLst>
                                        </p:cTn>
                                        <p:tgtEl>
                                          <p:spTgt spid="88"/>
                                        </p:tgtEl>
                                        <p:attrNameLst>
                                          <p:attrName>style.visibility</p:attrName>
                                        </p:attrNameLst>
                                      </p:cBhvr>
                                      <p:to>
                                        <p:strVal val="visible"/>
                                      </p:to>
                                    </p:set>
                                    <p:anim calcmode="lin" valueType="num">
                                      <p:cBhvr>
                                        <p:cTn id="34" dur="500" fill="hold"/>
                                        <p:tgtEl>
                                          <p:spTgt spid="88"/>
                                        </p:tgtEl>
                                        <p:attrNameLst>
                                          <p:attrName>ppt_w</p:attrName>
                                        </p:attrNameLst>
                                      </p:cBhvr>
                                      <p:tavLst>
                                        <p:tav tm="0">
                                          <p:val>
                                            <p:fltVal val="0"/>
                                          </p:val>
                                        </p:tav>
                                        <p:tav tm="100000">
                                          <p:val>
                                            <p:strVal val="#ppt_w"/>
                                          </p:val>
                                        </p:tav>
                                      </p:tavLst>
                                    </p:anim>
                                    <p:anim calcmode="lin" valueType="num">
                                      <p:cBhvr>
                                        <p:cTn id="35" dur="500" fill="hold"/>
                                        <p:tgtEl>
                                          <p:spTgt spid="88"/>
                                        </p:tgtEl>
                                        <p:attrNameLst>
                                          <p:attrName>ppt_h</p:attrName>
                                        </p:attrNameLst>
                                      </p:cBhvr>
                                      <p:tavLst>
                                        <p:tav tm="0">
                                          <p:val>
                                            <p:fltVal val="0"/>
                                          </p:val>
                                        </p:tav>
                                        <p:tav tm="100000">
                                          <p:val>
                                            <p:strVal val="#ppt_h"/>
                                          </p:val>
                                        </p:tav>
                                      </p:tavLst>
                                    </p:anim>
                                    <p:animEffect transition="in" filter="fade">
                                      <p:cBhvr>
                                        <p:cTn id="36" dur="500"/>
                                        <p:tgtEl>
                                          <p:spTgt spid="88"/>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58"/>
                                        </p:tgtEl>
                                        <p:attrNameLst>
                                          <p:attrName>style.visibility</p:attrName>
                                        </p:attrNameLst>
                                      </p:cBhvr>
                                      <p:to>
                                        <p:strVal val="visible"/>
                                      </p:to>
                                    </p:set>
                                    <p:animEffect transition="in" filter="fade">
                                      <p:cBhvr>
                                        <p:cTn id="40" dur="500"/>
                                        <p:tgtEl>
                                          <p:spTgt spid="58"/>
                                        </p:tgtEl>
                                      </p:cBhvr>
                                    </p:animEffect>
                                  </p:childTnLst>
                                </p:cTn>
                              </p:par>
                            </p:childTnLst>
                          </p:cTn>
                        </p:par>
                        <p:par>
                          <p:cTn id="41" fill="hold">
                            <p:stCondLst>
                              <p:cond delay="4000"/>
                            </p:stCondLst>
                            <p:childTnLst>
                              <p:par>
                                <p:cTn id="42" presetID="53" presetClass="entr" presetSubtype="16" fill="hold" grpId="0" nodeType="afterEffect">
                                  <p:stCondLst>
                                    <p:cond delay="0"/>
                                  </p:stCondLst>
                                  <p:childTnLst>
                                    <p:set>
                                      <p:cBhvr>
                                        <p:cTn id="43" dur="1" fill="hold">
                                          <p:stCondLst>
                                            <p:cond delay="0"/>
                                          </p:stCondLst>
                                        </p:cTn>
                                        <p:tgtEl>
                                          <p:spTgt spid="87"/>
                                        </p:tgtEl>
                                        <p:attrNameLst>
                                          <p:attrName>style.visibility</p:attrName>
                                        </p:attrNameLst>
                                      </p:cBhvr>
                                      <p:to>
                                        <p:strVal val="visible"/>
                                      </p:to>
                                    </p:set>
                                    <p:anim calcmode="lin" valueType="num">
                                      <p:cBhvr>
                                        <p:cTn id="44" dur="500" fill="hold"/>
                                        <p:tgtEl>
                                          <p:spTgt spid="87"/>
                                        </p:tgtEl>
                                        <p:attrNameLst>
                                          <p:attrName>ppt_w</p:attrName>
                                        </p:attrNameLst>
                                      </p:cBhvr>
                                      <p:tavLst>
                                        <p:tav tm="0">
                                          <p:val>
                                            <p:fltVal val="0"/>
                                          </p:val>
                                        </p:tav>
                                        <p:tav tm="100000">
                                          <p:val>
                                            <p:strVal val="#ppt_w"/>
                                          </p:val>
                                        </p:tav>
                                      </p:tavLst>
                                    </p:anim>
                                    <p:anim calcmode="lin" valueType="num">
                                      <p:cBhvr>
                                        <p:cTn id="45" dur="500" fill="hold"/>
                                        <p:tgtEl>
                                          <p:spTgt spid="87"/>
                                        </p:tgtEl>
                                        <p:attrNameLst>
                                          <p:attrName>ppt_h</p:attrName>
                                        </p:attrNameLst>
                                      </p:cBhvr>
                                      <p:tavLst>
                                        <p:tav tm="0">
                                          <p:val>
                                            <p:fltVal val="0"/>
                                          </p:val>
                                        </p:tav>
                                        <p:tav tm="100000">
                                          <p:val>
                                            <p:strVal val="#ppt_h"/>
                                          </p:val>
                                        </p:tav>
                                      </p:tavLst>
                                    </p:anim>
                                    <p:animEffect transition="in" filter="fade">
                                      <p:cBhvr>
                                        <p:cTn id="46" dur="500"/>
                                        <p:tgtEl>
                                          <p:spTgt spid="87"/>
                                        </p:tgtEl>
                                      </p:cBhvr>
                                    </p:animEffect>
                                  </p:childTnLst>
                                </p:cTn>
                              </p:par>
                            </p:childTnLst>
                          </p:cTn>
                        </p:par>
                        <p:par>
                          <p:cTn id="47" fill="hold">
                            <p:stCondLst>
                              <p:cond delay="4500"/>
                            </p:stCondLst>
                            <p:childTnLst>
                              <p:par>
                                <p:cTn id="48" presetID="10" presetClass="entr" presetSubtype="0" fill="hold" nodeType="afterEffect">
                                  <p:stCondLst>
                                    <p:cond delay="0"/>
                                  </p:stCondLst>
                                  <p:childTnLst>
                                    <p:set>
                                      <p:cBhvr>
                                        <p:cTn id="49" dur="1" fill="hold">
                                          <p:stCondLst>
                                            <p:cond delay="0"/>
                                          </p:stCondLst>
                                        </p:cTn>
                                        <p:tgtEl>
                                          <p:spTgt spid="46"/>
                                        </p:tgtEl>
                                        <p:attrNameLst>
                                          <p:attrName>style.visibility</p:attrName>
                                        </p:attrNameLst>
                                      </p:cBhvr>
                                      <p:to>
                                        <p:strVal val="visible"/>
                                      </p:to>
                                    </p:set>
                                    <p:animEffect transition="in" filter="fade">
                                      <p:cBhvr>
                                        <p:cTn id="50" dur="500"/>
                                        <p:tgtEl>
                                          <p:spTgt spid="46"/>
                                        </p:tgtEl>
                                      </p:cBhvr>
                                    </p:animEffect>
                                  </p:childTnLst>
                                </p:cTn>
                              </p:par>
                            </p:childTnLst>
                          </p:cTn>
                        </p:par>
                        <p:par>
                          <p:cTn id="51" fill="hold">
                            <p:stCondLst>
                              <p:cond delay="5000"/>
                            </p:stCondLst>
                            <p:childTnLst>
                              <p:par>
                                <p:cTn id="52" presetID="53" presetClass="entr" presetSubtype="16" fill="hold" nodeType="afterEffect">
                                  <p:stCondLst>
                                    <p:cond delay="0"/>
                                  </p:stCondLst>
                                  <p:childTnLst>
                                    <p:set>
                                      <p:cBhvr>
                                        <p:cTn id="53" dur="1" fill="hold">
                                          <p:stCondLst>
                                            <p:cond delay="0"/>
                                          </p:stCondLst>
                                        </p:cTn>
                                        <p:tgtEl>
                                          <p:spTgt spid="84"/>
                                        </p:tgtEl>
                                        <p:attrNameLst>
                                          <p:attrName>style.visibility</p:attrName>
                                        </p:attrNameLst>
                                      </p:cBhvr>
                                      <p:to>
                                        <p:strVal val="visible"/>
                                      </p:to>
                                    </p:set>
                                    <p:anim calcmode="lin" valueType="num">
                                      <p:cBhvr>
                                        <p:cTn id="54" dur="500" fill="hold"/>
                                        <p:tgtEl>
                                          <p:spTgt spid="84"/>
                                        </p:tgtEl>
                                        <p:attrNameLst>
                                          <p:attrName>ppt_w</p:attrName>
                                        </p:attrNameLst>
                                      </p:cBhvr>
                                      <p:tavLst>
                                        <p:tav tm="0">
                                          <p:val>
                                            <p:fltVal val="0"/>
                                          </p:val>
                                        </p:tav>
                                        <p:tav tm="100000">
                                          <p:val>
                                            <p:strVal val="#ppt_w"/>
                                          </p:val>
                                        </p:tav>
                                      </p:tavLst>
                                    </p:anim>
                                    <p:anim calcmode="lin" valueType="num">
                                      <p:cBhvr>
                                        <p:cTn id="55" dur="500" fill="hold"/>
                                        <p:tgtEl>
                                          <p:spTgt spid="84"/>
                                        </p:tgtEl>
                                        <p:attrNameLst>
                                          <p:attrName>ppt_h</p:attrName>
                                        </p:attrNameLst>
                                      </p:cBhvr>
                                      <p:tavLst>
                                        <p:tav tm="0">
                                          <p:val>
                                            <p:fltVal val="0"/>
                                          </p:val>
                                        </p:tav>
                                        <p:tav tm="100000">
                                          <p:val>
                                            <p:strVal val="#ppt_h"/>
                                          </p:val>
                                        </p:tav>
                                      </p:tavLst>
                                    </p:anim>
                                    <p:animEffect transition="in" filter="fade">
                                      <p:cBhvr>
                                        <p:cTn id="56" dur="500"/>
                                        <p:tgtEl>
                                          <p:spTgt spid="84"/>
                                        </p:tgtEl>
                                      </p:cBhvr>
                                    </p:animEffect>
                                  </p:childTnLst>
                                </p:cTn>
                              </p:par>
                            </p:childTnLst>
                          </p:cTn>
                        </p:par>
                        <p:par>
                          <p:cTn id="57" fill="hold">
                            <p:stCondLst>
                              <p:cond delay="5500"/>
                            </p:stCondLst>
                            <p:childTnLst>
                              <p:par>
                                <p:cTn id="58" presetID="10" presetClass="entr" presetSubtype="0" fill="hold" nodeType="afterEffect">
                                  <p:stCondLst>
                                    <p:cond delay="0"/>
                                  </p:stCondLst>
                                  <p:childTnLst>
                                    <p:set>
                                      <p:cBhvr>
                                        <p:cTn id="59" dur="1" fill="hold">
                                          <p:stCondLst>
                                            <p:cond delay="0"/>
                                          </p:stCondLst>
                                        </p:cTn>
                                        <p:tgtEl>
                                          <p:spTgt spid="61"/>
                                        </p:tgtEl>
                                        <p:attrNameLst>
                                          <p:attrName>style.visibility</p:attrName>
                                        </p:attrNameLst>
                                      </p:cBhvr>
                                      <p:to>
                                        <p:strVal val="visible"/>
                                      </p:to>
                                    </p:set>
                                    <p:animEffect transition="in" filter="fade">
                                      <p:cBhvr>
                                        <p:cTn id="60" dur="500"/>
                                        <p:tgtEl>
                                          <p:spTgt spid="61"/>
                                        </p:tgtEl>
                                      </p:cBhvr>
                                    </p:animEffect>
                                  </p:childTnLst>
                                </p:cTn>
                              </p:par>
                            </p:childTnLst>
                          </p:cTn>
                        </p:par>
                        <p:par>
                          <p:cTn id="61" fill="hold">
                            <p:stCondLst>
                              <p:cond delay="6000"/>
                            </p:stCondLst>
                            <p:childTnLst>
                              <p:par>
                                <p:cTn id="62" presetID="53" presetClass="entr" presetSubtype="16" fill="hold" grpId="0" nodeType="afterEffect">
                                  <p:stCondLst>
                                    <p:cond delay="0"/>
                                  </p:stCondLst>
                                  <p:childTnLst>
                                    <p:set>
                                      <p:cBhvr>
                                        <p:cTn id="63" dur="1" fill="hold">
                                          <p:stCondLst>
                                            <p:cond delay="0"/>
                                          </p:stCondLst>
                                        </p:cTn>
                                        <p:tgtEl>
                                          <p:spTgt spid="118"/>
                                        </p:tgtEl>
                                        <p:attrNameLst>
                                          <p:attrName>style.visibility</p:attrName>
                                        </p:attrNameLst>
                                      </p:cBhvr>
                                      <p:to>
                                        <p:strVal val="visible"/>
                                      </p:to>
                                    </p:set>
                                    <p:anim calcmode="lin" valueType="num">
                                      <p:cBhvr>
                                        <p:cTn id="64" dur="500" fill="hold"/>
                                        <p:tgtEl>
                                          <p:spTgt spid="118"/>
                                        </p:tgtEl>
                                        <p:attrNameLst>
                                          <p:attrName>ppt_w</p:attrName>
                                        </p:attrNameLst>
                                      </p:cBhvr>
                                      <p:tavLst>
                                        <p:tav tm="0">
                                          <p:val>
                                            <p:fltVal val="0"/>
                                          </p:val>
                                        </p:tav>
                                        <p:tav tm="100000">
                                          <p:val>
                                            <p:strVal val="#ppt_w"/>
                                          </p:val>
                                        </p:tav>
                                      </p:tavLst>
                                    </p:anim>
                                    <p:anim calcmode="lin" valueType="num">
                                      <p:cBhvr>
                                        <p:cTn id="65" dur="500" fill="hold"/>
                                        <p:tgtEl>
                                          <p:spTgt spid="118"/>
                                        </p:tgtEl>
                                        <p:attrNameLst>
                                          <p:attrName>ppt_h</p:attrName>
                                        </p:attrNameLst>
                                      </p:cBhvr>
                                      <p:tavLst>
                                        <p:tav tm="0">
                                          <p:val>
                                            <p:fltVal val="0"/>
                                          </p:val>
                                        </p:tav>
                                        <p:tav tm="100000">
                                          <p:val>
                                            <p:strVal val="#ppt_h"/>
                                          </p:val>
                                        </p:tav>
                                      </p:tavLst>
                                    </p:anim>
                                    <p:animEffect transition="in" filter="fade">
                                      <p:cBhvr>
                                        <p:cTn id="66" dur="500"/>
                                        <p:tgtEl>
                                          <p:spTgt spid="118"/>
                                        </p:tgtEl>
                                      </p:cBhvr>
                                    </p:animEffect>
                                  </p:childTnLst>
                                </p:cTn>
                              </p:par>
                            </p:childTnLst>
                          </p:cTn>
                        </p:par>
                        <p:par>
                          <p:cTn id="67" fill="hold">
                            <p:stCondLst>
                              <p:cond delay="6500"/>
                            </p:stCondLst>
                            <p:childTnLst>
                              <p:par>
                                <p:cTn id="68" presetID="10" presetClass="entr" presetSubtype="0" fill="hold" grpId="0" nodeType="afterEffect">
                                  <p:stCondLst>
                                    <p:cond delay="0"/>
                                  </p:stCondLst>
                                  <p:childTnLst>
                                    <p:set>
                                      <p:cBhvr>
                                        <p:cTn id="69" dur="1" fill="hold">
                                          <p:stCondLst>
                                            <p:cond delay="0"/>
                                          </p:stCondLst>
                                        </p:cTn>
                                        <p:tgtEl>
                                          <p:spTgt spid="77"/>
                                        </p:tgtEl>
                                        <p:attrNameLst>
                                          <p:attrName>style.visibility</p:attrName>
                                        </p:attrNameLst>
                                      </p:cBhvr>
                                      <p:to>
                                        <p:strVal val="visible"/>
                                      </p:to>
                                    </p:set>
                                    <p:animEffect transition="in" filter="fade">
                                      <p:cBhvr>
                                        <p:cTn id="70" dur="500"/>
                                        <p:tgtEl>
                                          <p:spTgt spid="77"/>
                                        </p:tgtEl>
                                      </p:cBhvr>
                                    </p:animEffect>
                                  </p:childTnLst>
                                </p:cTn>
                              </p:par>
                            </p:childTnLst>
                          </p:cTn>
                        </p:par>
                        <p:par>
                          <p:cTn id="71" fill="hold">
                            <p:stCondLst>
                              <p:cond delay="7000"/>
                            </p:stCondLst>
                            <p:childTnLst>
                              <p:par>
                                <p:cTn id="72" presetID="10" presetClass="entr" presetSubtype="0" fill="hold" grpId="0" nodeType="afterEffect">
                                  <p:stCondLst>
                                    <p:cond delay="0"/>
                                  </p:stCondLst>
                                  <p:childTnLst>
                                    <p:set>
                                      <p:cBhvr>
                                        <p:cTn id="73" dur="1" fill="hold">
                                          <p:stCondLst>
                                            <p:cond delay="0"/>
                                          </p:stCondLst>
                                        </p:cTn>
                                        <p:tgtEl>
                                          <p:spTgt spid="22"/>
                                        </p:tgtEl>
                                        <p:attrNameLst>
                                          <p:attrName>style.visibility</p:attrName>
                                        </p:attrNameLst>
                                      </p:cBhvr>
                                      <p:to>
                                        <p:strVal val="visible"/>
                                      </p:to>
                                    </p:set>
                                    <p:animEffect transition="in" filter="fade">
                                      <p:cBhvr>
                                        <p:cTn id="74" dur="500"/>
                                        <p:tgtEl>
                                          <p:spTgt spid="22"/>
                                        </p:tgtEl>
                                      </p:cBhvr>
                                    </p:animEffect>
                                  </p:childTnLst>
                                </p:cTn>
                              </p:par>
                            </p:childTnLst>
                          </p:cTn>
                        </p:par>
                        <p:par>
                          <p:cTn id="75" fill="hold">
                            <p:stCondLst>
                              <p:cond delay="7500"/>
                            </p:stCondLst>
                            <p:childTnLst>
                              <p:par>
                                <p:cTn id="76" presetID="10" presetClass="entr" presetSubtype="0" fill="hold" grpId="0" nodeType="afterEffect">
                                  <p:stCondLst>
                                    <p:cond delay="0"/>
                                  </p:stCondLst>
                                  <p:childTnLst>
                                    <p:set>
                                      <p:cBhvr>
                                        <p:cTn id="77" dur="1" fill="hold">
                                          <p:stCondLst>
                                            <p:cond delay="0"/>
                                          </p:stCondLst>
                                        </p:cTn>
                                        <p:tgtEl>
                                          <p:spTgt spid="47"/>
                                        </p:tgtEl>
                                        <p:attrNameLst>
                                          <p:attrName>style.visibility</p:attrName>
                                        </p:attrNameLst>
                                      </p:cBhvr>
                                      <p:to>
                                        <p:strVal val="visible"/>
                                      </p:to>
                                    </p:set>
                                    <p:animEffect transition="in" filter="fade">
                                      <p:cBhvr>
                                        <p:cTn id="78" dur="500"/>
                                        <p:tgtEl>
                                          <p:spTgt spid="47"/>
                                        </p:tgtEl>
                                      </p:cBhvr>
                                    </p:animEffect>
                                  </p:childTnLst>
                                </p:cTn>
                              </p:par>
                            </p:childTnLst>
                          </p:cTn>
                        </p:par>
                        <p:par>
                          <p:cTn id="79" fill="hold">
                            <p:stCondLst>
                              <p:cond delay="8000"/>
                            </p:stCondLst>
                            <p:childTnLst>
                              <p:par>
                                <p:cTn id="80" presetID="10" presetClass="entr" presetSubtype="0" fill="hold" grpId="0" nodeType="afterEffect">
                                  <p:stCondLst>
                                    <p:cond delay="0"/>
                                  </p:stCondLst>
                                  <p:childTnLst>
                                    <p:set>
                                      <p:cBhvr>
                                        <p:cTn id="81" dur="1" fill="hold">
                                          <p:stCondLst>
                                            <p:cond delay="0"/>
                                          </p:stCondLst>
                                        </p:cTn>
                                        <p:tgtEl>
                                          <p:spTgt spid="74"/>
                                        </p:tgtEl>
                                        <p:attrNameLst>
                                          <p:attrName>style.visibility</p:attrName>
                                        </p:attrNameLst>
                                      </p:cBhvr>
                                      <p:to>
                                        <p:strVal val="visible"/>
                                      </p:to>
                                    </p:set>
                                    <p:animEffect transition="in" filter="fade">
                                      <p:cBhvr>
                                        <p:cTn id="82" dur="500"/>
                                        <p:tgtEl>
                                          <p:spTgt spid="74"/>
                                        </p:tgtEl>
                                      </p:cBhvr>
                                    </p:animEffect>
                                  </p:childTnLst>
                                </p:cTn>
                              </p:par>
                            </p:childTnLst>
                          </p:cTn>
                        </p:par>
                        <p:par>
                          <p:cTn id="83" fill="hold">
                            <p:stCondLst>
                              <p:cond delay="8500"/>
                            </p:stCondLst>
                            <p:childTnLst>
                              <p:par>
                                <p:cTn id="84" presetID="10" presetClass="entr" presetSubtype="0" fill="hold" grpId="0" nodeType="afterEffect">
                                  <p:stCondLst>
                                    <p:cond delay="0"/>
                                  </p:stCondLst>
                                  <p:childTnLst>
                                    <p:set>
                                      <p:cBhvr>
                                        <p:cTn id="85" dur="1" fill="hold">
                                          <p:stCondLst>
                                            <p:cond delay="0"/>
                                          </p:stCondLst>
                                        </p:cTn>
                                        <p:tgtEl>
                                          <p:spTgt spid="23"/>
                                        </p:tgtEl>
                                        <p:attrNameLst>
                                          <p:attrName>style.visibility</p:attrName>
                                        </p:attrNameLst>
                                      </p:cBhvr>
                                      <p:to>
                                        <p:strVal val="visible"/>
                                      </p:to>
                                    </p:set>
                                    <p:animEffect transition="in" filter="fade">
                                      <p:cBhvr>
                                        <p:cTn id="86" dur="500"/>
                                        <p:tgtEl>
                                          <p:spTgt spid="23"/>
                                        </p:tgtEl>
                                      </p:cBhvr>
                                    </p:animEffect>
                                  </p:childTnLst>
                                </p:cTn>
                              </p:par>
                            </p:childTnLst>
                          </p:cTn>
                        </p:par>
                        <p:par>
                          <p:cTn id="87" fill="hold">
                            <p:stCondLst>
                              <p:cond delay="9000"/>
                            </p:stCondLst>
                            <p:childTnLst>
                              <p:par>
                                <p:cTn id="88" presetID="10" presetClass="entr" presetSubtype="0" fill="hold" grpId="0" nodeType="afterEffect">
                                  <p:stCondLst>
                                    <p:cond delay="0"/>
                                  </p:stCondLst>
                                  <p:childTnLst>
                                    <p:set>
                                      <p:cBhvr>
                                        <p:cTn id="89" dur="1" fill="hold">
                                          <p:stCondLst>
                                            <p:cond delay="0"/>
                                          </p:stCondLst>
                                        </p:cTn>
                                        <p:tgtEl>
                                          <p:spTgt spid="24"/>
                                        </p:tgtEl>
                                        <p:attrNameLst>
                                          <p:attrName>style.visibility</p:attrName>
                                        </p:attrNameLst>
                                      </p:cBhvr>
                                      <p:to>
                                        <p:strVal val="visible"/>
                                      </p:to>
                                    </p:set>
                                    <p:animEffect transition="in" filter="fade">
                                      <p:cBhvr>
                                        <p:cTn id="90" dur="500"/>
                                        <p:tgtEl>
                                          <p:spTgt spid="24"/>
                                        </p:tgtEl>
                                      </p:cBhvr>
                                    </p:animEffect>
                                  </p:childTnLst>
                                </p:cTn>
                              </p:par>
                            </p:childTnLst>
                          </p:cTn>
                        </p:par>
                        <p:par>
                          <p:cTn id="91" fill="hold">
                            <p:stCondLst>
                              <p:cond delay="9500"/>
                            </p:stCondLst>
                            <p:childTnLst>
                              <p:par>
                                <p:cTn id="92" presetID="10" presetClass="entr" presetSubtype="0" fill="hold" grpId="0" nodeType="afterEffect">
                                  <p:stCondLst>
                                    <p:cond delay="0"/>
                                  </p:stCondLst>
                                  <p:childTnLst>
                                    <p:set>
                                      <p:cBhvr>
                                        <p:cTn id="93" dur="1" fill="hold">
                                          <p:stCondLst>
                                            <p:cond delay="0"/>
                                          </p:stCondLst>
                                        </p:cTn>
                                        <p:tgtEl>
                                          <p:spTgt spid="75"/>
                                        </p:tgtEl>
                                        <p:attrNameLst>
                                          <p:attrName>style.visibility</p:attrName>
                                        </p:attrNameLst>
                                      </p:cBhvr>
                                      <p:to>
                                        <p:strVal val="visible"/>
                                      </p:to>
                                    </p:set>
                                    <p:animEffect transition="in" filter="fade">
                                      <p:cBhvr>
                                        <p:cTn id="94" dur="500"/>
                                        <p:tgtEl>
                                          <p:spTgt spid="75"/>
                                        </p:tgtEl>
                                      </p:cBhvr>
                                    </p:animEffect>
                                  </p:childTnLst>
                                </p:cTn>
                              </p:par>
                            </p:childTnLst>
                          </p:cTn>
                        </p:par>
                        <p:par>
                          <p:cTn id="95" fill="hold">
                            <p:stCondLst>
                              <p:cond delay="10000"/>
                            </p:stCondLst>
                            <p:childTnLst>
                              <p:par>
                                <p:cTn id="96" presetID="10" presetClass="entr" presetSubtype="0" fill="hold" grpId="0" nodeType="afterEffect">
                                  <p:stCondLst>
                                    <p:cond delay="0"/>
                                  </p:stCondLst>
                                  <p:childTnLst>
                                    <p:set>
                                      <p:cBhvr>
                                        <p:cTn id="97" dur="1" fill="hold">
                                          <p:stCondLst>
                                            <p:cond delay="0"/>
                                          </p:stCondLst>
                                        </p:cTn>
                                        <p:tgtEl>
                                          <p:spTgt spid="25"/>
                                        </p:tgtEl>
                                        <p:attrNameLst>
                                          <p:attrName>style.visibility</p:attrName>
                                        </p:attrNameLst>
                                      </p:cBhvr>
                                      <p:to>
                                        <p:strVal val="visible"/>
                                      </p:to>
                                    </p:set>
                                    <p:animEffect transition="in" filter="fade">
                                      <p:cBhvr>
                                        <p:cTn id="98" dur="500"/>
                                        <p:tgtEl>
                                          <p:spTgt spid="25"/>
                                        </p:tgtEl>
                                      </p:cBhvr>
                                    </p:animEffect>
                                  </p:childTnLst>
                                </p:cTn>
                              </p:par>
                            </p:childTnLst>
                          </p:cTn>
                        </p:par>
                        <p:par>
                          <p:cTn id="99" fill="hold">
                            <p:stCondLst>
                              <p:cond delay="10500"/>
                            </p:stCondLst>
                            <p:childTnLst>
                              <p:par>
                                <p:cTn id="100" presetID="10" presetClass="entr" presetSubtype="0" fill="hold" grpId="0" nodeType="afterEffect">
                                  <p:stCondLst>
                                    <p:cond delay="0"/>
                                  </p:stCondLst>
                                  <p:childTnLst>
                                    <p:set>
                                      <p:cBhvr>
                                        <p:cTn id="101" dur="1" fill="hold">
                                          <p:stCondLst>
                                            <p:cond delay="0"/>
                                          </p:stCondLst>
                                        </p:cTn>
                                        <p:tgtEl>
                                          <p:spTgt spid="26"/>
                                        </p:tgtEl>
                                        <p:attrNameLst>
                                          <p:attrName>style.visibility</p:attrName>
                                        </p:attrNameLst>
                                      </p:cBhvr>
                                      <p:to>
                                        <p:strVal val="visible"/>
                                      </p:to>
                                    </p:set>
                                    <p:animEffect transition="in" filter="fade">
                                      <p:cBhvr>
                                        <p:cTn id="102" dur="500"/>
                                        <p:tgtEl>
                                          <p:spTgt spid="26"/>
                                        </p:tgtEl>
                                      </p:cBhvr>
                                    </p:animEffect>
                                  </p:childTnLst>
                                </p:cTn>
                              </p:par>
                            </p:childTnLst>
                          </p:cTn>
                        </p:par>
                        <p:par>
                          <p:cTn id="103" fill="hold">
                            <p:stCondLst>
                              <p:cond delay="11000"/>
                            </p:stCondLst>
                            <p:childTnLst>
                              <p:par>
                                <p:cTn id="104" presetID="10" presetClass="entr" presetSubtype="0" fill="hold" grpId="0" nodeType="afterEffect">
                                  <p:stCondLst>
                                    <p:cond delay="0"/>
                                  </p:stCondLst>
                                  <p:childTnLst>
                                    <p:set>
                                      <p:cBhvr>
                                        <p:cTn id="105" dur="1" fill="hold">
                                          <p:stCondLst>
                                            <p:cond delay="0"/>
                                          </p:stCondLst>
                                        </p:cTn>
                                        <p:tgtEl>
                                          <p:spTgt spid="78"/>
                                        </p:tgtEl>
                                        <p:attrNameLst>
                                          <p:attrName>style.visibility</p:attrName>
                                        </p:attrNameLst>
                                      </p:cBhvr>
                                      <p:to>
                                        <p:strVal val="visible"/>
                                      </p:to>
                                    </p:set>
                                    <p:animEffect transition="in" filter="fade">
                                      <p:cBhvr>
                                        <p:cTn id="106" dur="500"/>
                                        <p:tgtEl>
                                          <p:spTgt spid="78"/>
                                        </p:tgtEl>
                                      </p:cBhvr>
                                    </p:animEffect>
                                  </p:childTnLst>
                                </p:cTn>
                              </p:par>
                            </p:childTnLst>
                          </p:cTn>
                        </p:par>
                        <p:par>
                          <p:cTn id="107" fill="hold">
                            <p:stCondLst>
                              <p:cond delay="11500"/>
                            </p:stCondLst>
                            <p:childTnLst>
                              <p:par>
                                <p:cTn id="108" presetID="10" presetClass="entr" presetSubtype="0" fill="hold" grpId="0" nodeType="afterEffect">
                                  <p:stCondLst>
                                    <p:cond delay="0"/>
                                  </p:stCondLst>
                                  <p:childTnLst>
                                    <p:set>
                                      <p:cBhvr>
                                        <p:cTn id="109" dur="1" fill="hold">
                                          <p:stCondLst>
                                            <p:cond delay="0"/>
                                          </p:stCondLst>
                                        </p:cTn>
                                        <p:tgtEl>
                                          <p:spTgt spid="20"/>
                                        </p:tgtEl>
                                        <p:attrNameLst>
                                          <p:attrName>style.visibility</p:attrName>
                                        </p:attrNameLst>
                                      </p:cBhvr>
                                      <p:to>
                                        <p:strVal val="visible"/>
                                      </p:to>
                                    </p:set>
                                    <p:animEffect transition="in" filter="fade">
                                      <p:cBhvr>
                                        <p:cTn id="110" dur="500"/>
                                        <p:tgtEl>
                                          <p:spTgt spid="20"/>
                                        </p:tgtEl>
                                      </p:cBhvr>
                                    </p:animEffect>
                                  </p:childTnLst>
                                </p:cTn>
                              </p:par>
                            </p:childTnLst>
                          </p:cTn>
                        </p:par>
                        <p:par>
                          <p:cTn id="111" fill="hold">
                            <p:stCondLst>
                              <p:cond delay="12000"/>
                            </p:stCondLst>
                            <p:childTnLst>
                              <p:par>
                                <p:cTn id="112" presetID="10" presetClass="entr" presetSubtype="0" fill="hold" grpId="0" nodeType="afterEffect">
                                  <p:stCondLst>
                                    <p:cond delay="0"/>
                                  </p:stCondLst>
                                  <p:childTnLst>
                                    <p:set>
                                      <p:cBhvr>
                                        <p:cTn id="113" dur="1" fill="hold">
                                          <p:stCondLst>
                                            <p:cond delay="0"/>
                                          </p:stCondLst>
                                        </p:cTn>
                                        <p:tgtEl>
                                          <p:spTgt spid="21"/>
                                        </p:tgtEl>
                                        <p:attrNameLst>
                                          <p:attrName>style.visibility</p:attrName>
                                        </p:attrNameLst>
                                      </p:cBhvr>
                                      <p:to>
                                        <p:strVal val="visible"/>
                                      </p:to>
                                    </p:set>
                                    <p:animEffect transition="in" filter="fade">
                                      <p:cBhvr>
                                        <p:cTn id="114" dur="500"/>
                                        <p:tgtEl>
                                          <p:spTgt spid="21"/>
                                        </p:tgtEl>
                                      </p:cBhvr>
                                    </p:animEffect>
                                  </p:childTnLst>
                                </p:cTn>
                              </p:par>
                            </p:childTnLst>
                          </p:cTn>
                        </p:par>
                        <p:par>
                          <p:cTn id="115" fill="hold">
                            <p:stCondLst>
                              <p:cond delay="12500"/>
                            </p:stCondLst>
                            <p:childTnLst>
                              <p:par>
                                <p:cTn id="116" presetID="10" presetClass="entr" presetSubtype="0" fill="hold" grpId="0" nodeType="afterEffect">
                                  <p:stCondLst>
                                    <p:cond delay="0"/>
                                  </p:stCondLst>
                                  <p:childTnLst>
                                    <p:set>
                                      <p:cBhvr>
                                        <p:cTn id="117" dur="1" fill="hold">
                                          <p:stCondLst>
                                            <p:cond delay="0"/>
                                          </p:stCondLst>
                                        </p:cTn>
                                        <p:tgtEl>
                                          <p:spTgt spid="76"/>
                                        </p:tgtEl>
                                        <p:attrNameLst>
                                          <p:attrName>style.visibility</p:attrName>
                                        </p:attrNameLst>
                                      </p:cBhvr>
                                      <p:to>
                                        <p:strVal val="visible"/>
                                      </p:to>
                                    </p:set>
                                    <p:animEffect transition="in" filter="fade">
                                      <p:cBhvr>
                                        <p:cTn id="118" dur="500"/>
                                        <p:tgtEl>
                                          <p:spTgt spid="76"/>
                                        </p:tgtEl>
                                      </p:cBhvr>
                                    </p:animEffect>
                                  </p:childTnLst>
                                </p:cTn>
                              </p:par>
                            </p:childTnLst>
                          </p:cTn>
                        </p:par>
                        <p:par>
                          <p:cTn id="119" fill="hold">
                            <p:stCondLst>
                              <p:cond delay="13000"/>
                            </p:stCondLst>
                            <p:childTnLst>
                              <p:par>
                                <p:cTn id="120" presetID="10" presetClass="entr" presetSubtype="0" fill="hold" grpId="0" nodeType="afterEffect">
                                  <p:stCondLst>
                                    <p:cond delay="0"/>
                                  </p:stCondLst>
                                  <p:childTnLst>
                                    <p:set>
                                      <p:cBhvr>
                                        <p:cTn id="121" dur="1" fill="hold">
                                          <p:stCondLst>
                                            <p:cond delay="0"/>
                                          </p:stCondLst>
                                        </p:cTn>
                                        <p:tgtEl>
                                          <p:spTgt spid="18"/>
                                        </p:tgtEl>
                                        <p:attrNameLst>
                                          <p:attrName>style.visibility</p:attrName>
                                        </p:attrNameLst>
                                      </p:cBhvr>
                                      <p:to>
                                        <p:strVal val="visible"/>
                                      </p:to>
                                    </p:set>
                                    <p:animEffect transition="in" filter="fade">
                                      <p:cBhvr>
                                        <p:cTn id="122" dur="500"/>
                                        <p:tgtEl>
                                          <p:spTgt spid="18"/>
                                        </p:tgtEl>
                                      </p:cBhvr>
                                    </p:animEffect>
                                  </p:childTnLst>
                                </p:cTn>
                              </p:par>
                            </p:childTnLst>
                          </p:cTn>
                        </p:par>
                        <p:par>
                          <p:cTn id="123" fill="hold">
                            <p:stCondLst>
                              <p:cond delay="13500"/>
                            </p:stCondLst>
                            <p:childTnLst>
                              <p:par>
                                <p:cTn id="124" presetID="10" presetClass="entr" presetSubtype="0" fill="hold" grpId="0" nodeType="afterEffect">
                                  <p:stCondLst>
                                    <p:cond delay="0"/>
                                  </p:stCondLst>
                                  <p:childTnLst>
                                    <p:set>
                                      <p:cBhvr>
                                        <p:cTn id="125" dur="1" fill="hold">
                                          <p:stCondLst>
                                            <p:cond delay="0"/>
                                          </p:stCondLst>
                                        </p:cTn>
                                        <p:tgtEl>
                                          <p:spTgt spid="19"/>
                                        </p:tgtEl>
                                        <p:attrNameLst>
                                          <p:attrName>style.visibility</p:attrName>
                                        </p:attrNameLst>
                                      </p:cBhvr>
                                      <p:to>
                                        <p:strVal val="visible"/>
                                      </p:to>
                                    </p:set>
                                    <p:animEffect transition="in" filter="fade">
                                      <p:cBhvr>
                                        <p:cTn id="12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2" grpId="0"/>
      <p:bldP spid="23" grpId="0"/>
      <p:bldP spid="24" grpId="0"/>
      <p:bldP spid="25" grpId="0"/>
      <p:bldP spid="26" grpId="0"/>
      <p:bldP spid="47" grpId="0"/>
      <p:bldP spid="74" grpId="0" animBg="1"/>
      <p:bldP spid="75" grpId="0" animBg="1"/>
      <p:bldP spid="76" grpId="0" animBg="1"/>
      <p:bldP spid="77" grpId="0" animBg="1"/>
      <p:bldP spid="78" grpId="0" animBg="1"/>
      <p:bldP spid="83" grpId="0" animBg="1"/>
      <p:bldP spid="87" grpId="0" animBg="1"/>
      <p:bldP spid="11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CC585EEC5F.jpg"/>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7802" b="7802"/>
          <a:stretch>
            <a:fillRect/>
          </a:stretch>
        </p:blipFill>
        <p:spPr>
          <a:xfrm>
            <a:off x="0" y="0"/>
            <a:ext cx="24377650" cy="13716000"/>
          </a:xfrm>
        </p:spPr>
      </p:pic>
      <p:sp>
        <p:nvSpPr>
          <p:cNvPr id="3" name="Rectangle 2"/>
          <p:cNvSpPr/>
          <p:nvPr/>
        </p:nvSpPr>
        <p:spPr>
          <a:xfrm>
            <a:off x="-175182" y="-189638"/>
            <a:ext cx="24552832" cy="13905638"/>
          </a:xfrm>
          <a:prstGeom prst="rect">
            <a:avLst/>
          </a:prstGeom>
          <a:solidFill>
            <a:schemeClr val="accent5">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en-US"/>
          </a:p>
        </p:txBody>
      </p:sp>
      <p:grpSp>
        <p:nvGrpSpPr>
          <p:cNvPr id="18" name="Group 17"/>
          <p:cNvGrpSpPr/>
          <p:nvPr/>
        </p:nvGrpSpPr>
        <p:grpSpPr>
          <a:xfrm>
            <a:off x="6000154" y="5164810"/>
            <a:ext cx="12359700" cy="2845482"/>
            <a:chOff x="5988388" y="-217687"/>
            <a:chExt cx="12359700" cy="2845482"/>
          </a:xfrm>
        </p:grpSpPr>
        <p:sp>
          <p:nvSpPr>
            <p:cNvPr id="19" name="TextBox 18"/>
            <p:cNvSpPr txBox="1"/>
            <p:nvPr/>
          </p:nvSpPr>
          <p:spPr>
            <a:xfrm>
              <a:off x="5988388" y="-217687"/>
              <a:ext cx="12359700" cy="2215973"/>
            </a:xfrm>
            <a:prstGeom prst="rect">
              <a:avLst/>
            </a:prstGeom>
            <a:noFill/>
          </p:spPr>
          <p:txBody>
            <a:bodyPr wrap="square" lIns="91422" tIns="45711" rIns="91422" bIns="45711" rtlCol="0">
              <a:spAutoFit/>
            </a:bodyPr>
            <a:lstStyle/>
            <a:p>
              <a:pPr algn="ctr"/>
              <a:r>
                <a:rPr lang="id-ID" sz="13800" b="1" dirty="0" smtClean="0">
                  <a:solidFill>
                    <a:schemeClr val="bg1"/>
                  </a:solidFill>
                  <a:latin typeface="Lato Regular"/>
                  <a:cs typeface="Lato Regular"/>
                </a:rPr>
                <a:t>OUR </a:t>
              </a:r>
              <a:r>
                <a:rPr lang="id-ID" sz="13800" b="1" dirty="0" smtClean="0">
                  <a:solidFill>
                    <a:schemeClr val="accent2"/>
                  </a:solidFill>
                  <a:latin typeface="Lato Regular"/>
                  <a:cs typeface="Lato Regular"/>
                </a:rPr>
                <a:t>MAPS</a:t>
              </a:r>
            </a:p>
          </p:txBody>
        </p:sp>
        <p:sp>
          <p:nvSpPr>
            <p:cNvPr id="20" name="Rectangle 19"/>
            <p:cNvSpPr/>
            <p:nvPr/>
          </p:nvSpPr>
          <p:spPr>
            <a:xfrm>
              <a:off x="11412311" y="2536358"/>
              <a:ext cx="1553038" cy="9143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21" name="Subtitle 2"/>
            <p:cNvSpPr txBox="1">
              <a:spLocks/>
            </p:cNvSpPr>
            <p:nvPr/>
          </p:nvSpPr>
          <p:spPr>
            <a:xfrm>
              <a:off x="6361236" y="1656731"/>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solidFill>
                    <a:schemeClr val="bg1"/>
                  </a:solidFill>
                  <a:latin typeface="Lato Light"/>
                  <a:cs typeface="Lato Light"/>
                </a:rPr>
                <a:t>Your </a:t>
              </a:r>
              <a:r>
                <a:rPr lang="en-US" sz="3100" dirty="0" smtClean="0">
                  <a:solidFill>
                    <a:schemeClr val="bg1"/>
                  </a:solidFill>
                  <a:latin typeface="Lato Light"/>
                  <a:cs typeface="Lato Light"/>
                </a:rPr>
                <a:t>great subtitle in this line</a:t>
              </a:r>
              <a:endParaRPr lang="en-US" sz="3100" dirty="0">
                <a:solidFill>
                  <a:schemeClr val="bg1"/>
                </a:solidFill>
                <a:latin typeface="Lato Light"/>
                <a:cs typeface="Lato Light"/>
              </a:endParaRPr>
            </a:p>
          </p:txBody>
        </p:sp>
      </p:grpSp>
    </p:spTree>
    <p:extLst>
      <p:ext uri="{BB962C8B-B14F-4D97-AF65-F5344CB8AC3E}">
        <p14:creationId xmlns:p14="http://schemas.microsoft.com/office/powerpoint/2010/main" val="2412470227"/>
      </p:ext>
    </p:extLst>
  </p:cSld>
  <p:clrMapOvr>
    <a:masterClrMapping/>
  </p:clrMapOvr>
  <mc:AlternateContent xmlns:mc="http://schemas.openxmlformats.org/markup-compatibility/2006" xmlns:p14="http://schemas.microsoft.com/office/powerpoint/2010/main">
    <mc:Choice Requires="p14">
      <p:transition spd="slow" p14:dur="3400" advClick="0" advTm="3000">
        <p14:revea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7062106" y="3129133"/>
            <a:ext cx="10283367" cy="6947373"/>
            <a:chOff x="3736320" y="2507105"/>
            <a:chExt cx="14847684" cy="10030995"/>
          </a:xfrm>
          <a:solidFill>
            <a:schemeClr val="accent4"/>
          </a:solidFill>
        </p:grpSpPr>
        <p:grpSp>
          <p:nvGrpSpPr>
            <p:cNvPr id="142" name="Group 4"/>
            <p:cNvGrpSpPr>
              <a:grpSpLocks noChangeAspect="1"/>
            </p:cNvGrpSpPr>
            <p:nvPr/>
          </p:nvGrpSpPr>
          <p:grpSpPr bwMode="auto">
            <a:xfrm>
              <a:off x="3736320" y="2507105"/>
              <a:ext cx="14847684" cy="10030995"/>
              <a:chOff x="374" y="598"/>
              <a:chExt cx="5012" cy="3722"/>
            </a:xfrm>
            <a:grpFill/>
          </p:grpSpPr>
          <p:sp>
            <p:nvSpPr>
              <p:cNvPr id="143" name="Freeform 6"/>
              <p:cNvSpPr>
                <a:spLocks/>
              </p:cNvSpPr>
              <p:nvPr/>
            </p:nvSpPr>
            <p:spPr bwMode="auto">
              <a:xfrm>
                <a:off x="2448" y="983"/>
                <a:ext cx="208" cy="300"/>
              </a:xfrm>
              <a:custGeom>
                <a:avLst/>
                <a:gdLst>
                  <a:gd name="T0" fmla="*/ 72 w 78"/>
                  <a:gd name="T1" fmla="*/ 39 h 113"/>
                  <a:gd name="T2" fmla="*/ 66 w 78"/>
                  <a:gd name="T3" fmla="*/ 44 h 113"/>
                  <a:gd name="T4" fmla="*/ 61 w 78"/>
                  <a:gd name="T5" fmla="*/ 44 h 113"/>
                  <a:gd name="T6" fmla="*/ 65 w 78"/>
                  <a:gd name="T7" fmla="*/ 38 h 113"/>
                  <a:gd name="T8" fmla="*/ 72 w 78"/>
                  <a:gd name="T9" fmla="*/ 14 h 113"/>
                  <a:gd name="T10" fmla="*/ 66 w 78"/>
                  <a:gd name="T11" fmla="*/ 12 h 113"/>
                  <a:gd name="T12" fmla="*/ 65 w 78"/>
                  <a:gd name="T13" fmla="*/ 1 h 113"/>
                  <a:gd name="T14" fmla="*/ 51 w 78"/>
                  <a:gd name="T15" fmla="*/ 4 h 113"/>
                  <a:gd name="T16" fmla="*/ 46 w 78"/>
                  <a:gd name="T17" fmla="*/ 9 h 113"/>
                  <a:gd name="T18" fmla="*/ 40 w 78"/>
                  <a:gd name="T19" fmla="*/ 6 h 113"/>
                  <a:gd name="T20" fmla="*/ 36 w 78"/>
                  <a:gd name="T21" fmla="*/ 7 h 113"/>
                  <a:gd name="T22" fmla="*/ 25 w 78"/>
                  <a:gd name="T23" fmla="*/ 16 h 113"/>
                  <a:gd name="T24" fmla="*/ 24 w 78"/>
                  <a:gd name="T25" fmla="*/ 17 h 113"/>
                  <a:gd name="T26" fmla="*/ 19 w 78"/>
                  <a:gd name="T27" fmla="*/ 26 h 113"/>
                  <a:gd name="T28" fmla="*/ 31 w 78"/>
                  <a:gd name="T29" fmla="*/ 33 h 113"/>
                  <a:gd name="T30" fmla="*/ 30 w 78"/>
                  <a:gd name="T31" fmla="*/ 35 h 113"/>
                  <a:gd name="T32" fmla="*/ 30 w 78"/>
                  <a:gd name="T33" fmla="*/ 49 h 113"/>
                  <a:gd name="T34" fmla="*/ 27 w 78"/>
                  <a:gd name="T35" fmla="*/ 51 h 113"/>
                  <a:gd name="T36" fmla="*/ 20 w 78"/>
                  <a:gd name="T37" fmla="*/ 44 h 113"/>
                  <a:gd name="T38" fmla="*/ 11 w 78"/>
                  <a:gd name="T39" fmla="*/ 33 h 113"/>
                  <a:gd name="T40" fmla="*/ 0 w 78"/>
                  <a:gd name="T41" fmla="*/ 47 h 113"/>
                  <a:gd name="T42" fmla="*/ 6 w 78"/>
                  <a:gd name="T43" fmla="*/ 63 h 113"/>
                  <a:gd name="T44" fmla="*/ 15 w 78"/>
                  <a:gd name="T45" fmla="*/ 71 h 113"/>
                  <a:gd name="T46" fmla="*/ 22 w 78"/>
                  <a:gd name="T47" fmla="*/ 82 h 113"/>
                  <a:gd name="T48" fmla="*/ 33 w 78"/>
                  <a:gd name="T49" fmla="*/ 107 h 113"/>
                  <a:gd name="T50" fmla="*/ 48 w 78"/>
                  <a:gd name="T51" fmla="*/ 111 h 113"/>
                  <a:gd name="T52" fmla="*/ 56 w 78"/>
                  <a:gd name="T53" fmla="*/ 103 h 113"/>
                  <a:gd name="T54" fmla="*/ 70 w 78"/>
                  <a:gd name="T55" fmla="*/ 89 h 113"/>
                  <a:gd name="T56" fmla="*/ 72 w 78"/>
                  <a:gd name="T57" fmla="*/ 79 h 113"/>
                  <a:gd name="T58" fmla="*/ 71 w 78"/>
                  <a:gd name="T59" fmla="*/ 58 h 113"/>
                  <a:gd name="T60" fmla="*/ 69 w 78"/>
                  <a:gd name="T61" fmla="*/ 54 h 113"/>
                  <a:gd name="T62" fmla="*/ 77 w 78"/>
                  <a:gd name="T63" fmla="*/ 5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113">
                    <a:moveTo>
                      <a:pt x="77" y="42"/>
                    </a:moveTo>
                    <a:cubicBezTo>
                      <a:pt x="76" y="40"/>
                      <a:pt x="74" y="39"/>
                      <a:pt x="72" y="39"/>
                    </a:cubicBezTo>
                    <a:cubicBezTo>
                      <a:pt x="71" y="39"/>
                      <a:pt x="71" y="39"/>
                      <a:pt x="71" y="39"/>
                    </a:cubicBezTo>
                    <a:cubicBezTo>
                      <a:pt x="69" y="39"/>
                      <a:pt x="67" y="41"/>
                      <a:pt x="66" y="44"/>
                    </a:cubicBezTo>
                    <a:cubicBezTo>
                      <a:pt x="65" y="44"/>
                      <a:pt x="65" y="45"/>
                      <a:pt x="65" y="45"/>
                    </a:cubicBezTo>
                    <a:cubicBezTo>
                      <a:pt x="64" y="44"/>
                      <a:pt x="62" y="44"/>
                      <a:pt x="61" y="44"/>
                    </a:cubicBezTo>
                    <a:cubicBezTo>
                      <a:pt x="60" y="44"/>
                      <a:pt x="59" y="44"/>
                      <a:pt x="59" y="43"/>
                    </a:cubicBezTo>
                    <a:cubicBezTo>
                      <a:pt x="60" y="42"/>
                      <a:pt x="63" y="39"/>
                      <a:pt x="65" y="38"/>
                    </a:cubicBezTo>
                    <a:cubicBezTo>
                      <a:pt x="69" y="36"/>
                      <a:pt x="71" y="34"/>
                      <a:pt x="72" y="33"/>
                    </a:cubicBezTo>
                    <a:cubicBezTo>
                      <a:pt x="74" y="28"/>
                      <a:pt x="78" y="18"/>
                      <a:pt x="72" y="14"/>
                    </a:cubicBezTo>
                    <a:cubicBezTo>
                      <a:pt x="71" y="13"/>
                      <a:pt x="69" y="13"/>
                      <a:pt x="68" y="12"/>
                    </a:cubicBezTo>
                    <a:cubicBezTo>
                      <a:pt x="67" y="12"/>
                      <a:pt x="67" y="12"/>
                      <a:pt x="66" y="12"/>
                    </a:cubicBezTo>
                    <a:cubicBezTo>
                      <a:pt x="66" y="11"/>
                      <a:pt x="67" y="10"/>
                      <a:pt x="67" y="9"/>
                    </a:cubicBezTo>
                    <a:cubicBezTo>
                      <a:pt x="68" y="8"/>
                      <a:pt x="69" y="4"/>
                      <a:pt x="65" y="1"/>
                    </a:cubicBezTo>
                    <a:cubicBezTo>
                      <a:pt x="65" y="0"/>
                      <a:pt x="63" y="0"/>
                      <a:pt x="62" y="0"/>
                    </a:cubicBezTo>
                    <a:cubicBezTo>
                      <a:pt x="58" y="0"/>
                      <a:pt x="53" y="3"/>
                      <a:pt x="51" y="4"/>
                    </a:cubicBezTo>
                    <a:cubicBezTo>
                      <a:pt x="51" y="5"/>
                      <a:pt x="50" y="6"/>
                      <a:pt x="49" y="6"/>
                    </a:cubicBezTo>
                    <a:cubicBezTo>
                      <a:pt x="48" y="7"/>
                      <a:pt x="47" y="9"/>
                      <a:pt x="46" y="9"/>
                    </a:cubicBezTo>
                    <a:cubicBezTo>
                      <a:pt x="45" y="9"/>
                      <a:pt x="45" y="8"/>
                      <a:pt x="44" y="8"/>
                    </a:cubicBezTo>
                    <a:cubicBezTo>
                      <a:pt x="43" y="7"/>
                      <a:pt x="42" y="6"/>
                      <a:pt x="40" y="6"/>
                    </a:cubicBezTo>
                    <a:cubicBezTo>
                      <a:pt x="39" y="6"/>
                      <a:pt x="39" y="7"/>
                      <a:pt x="38" y="7"/>
                    </a:cubicBezTo>
                    <a:cubicBezTo>
                      <a:pt x="37" y="7"/>
                      <a:pt x="36" y="7"/>
                      <a:pt x="36" y="7"/>
                    </a:cubicBezTo>
                    <a:cubicBezTo>
                      <a:pt x="29" y="9"/>
                      <a:pt x="27" y="9"/>
                      <a:pt x="26" y="11"/>
                    </a:cubicBezTo>
                    <a:cubicBezTo>
                      <a:pt x="24" y="13"/>
                      <a:pt x="25" y="15"/>
                      <a:pt x="25" y="16"/>
                    </a:cubicBezTo>
                    <a:cubicBezTo>
                      <a:pt x="25" y="16"/>
                      <a:pt x="25" y="16"/>
                      <a:pt x="25" y="16"/>
                    </a:cubicBezTo>
                    <a:cubicBezTo>
                      <a:pt x="25" y="16"/>
                      <a:pt x="25" y="16"/>
                      <a:pt x="24" y="17"/>
                    </a:cubicBezTo>
                    <a:cubicBezTo>
                      <a:pt x="23" y="17"/>
                      <a:pt x="22" y="18"/>
                      <a:pt x="21" y="19"/>
                    </a:cubicBezTo>
                    <a:cubicBezTo>
                      <a:pt x="20" y="20"/>
                      <a:pt x="17" y="23"/>
                      <a:pt x="19" y="26"/>
                    </a:cubicBezTo>
                    <a:cubicBezTo>
                      <a:pt x="20" y="30"/>
                      <a:pt x="24" y="31"/>
                      <a:pt x="28" y="32"/>
                    </a:cubicBezTo>
                    <a:cubicBezTo>
                      <a:pt x="29" y="32"/>
                      <a:pt x="30" y="32"/>
                      <a:pt x="31" y="33"/>
                    </a:cubicBezTo>
                    <a:cubicBezTo>
                      <a:pt x="31" y="33"/>
                      <a:pt x="31" y="33"/>
                      <a:pt x="31" y="33"/>
                    </a:cubicBezTo>
                    <a:cubicBezTo>
                      <a:pt x="31" y="33"/>
                      <a:pt x="30" y="34"/>
                      <a:pt x="30" y="35"/>
                    </a:cubicBezTo>
                    <a:cubicBezTo>
                      <a:pt x="29" y="37"/>
                      <a:pt x="27" y="40"/>
                      <a:pt x="29" y="43"/>
                    </a:cubicBezTo>
                    <a:cubicBezTo>
                      <a:pt x="30" y="45"/>
                      <a:pt x="30" y="47"/>
                      <a:pt x="30" y="49"/>
                    </a:cubicBezTo>
                    <a:cubicBezTo>
                      <a:pt x="30" y="49"/>
                      <a:pt x="30" y="50"/>
                      <a:pt x="29" y="50"/>
                    </a:cubicBezTo>
                    <a:cubicBezTo>
                      <a:pt x="28" y="51"/>
                      <a:pt x="28" y="51"/>
                      <a:pt x="27" y="51"/>
                    </a:cubicBezTo>
                    <a:cubicBezTo>
                      <a:pt x="25" y="51"/>
                      <a:pt x="22" y="49"/>
                      <a:pt x="21" y="47"/>
                    </a:cubicBezTo>
                    <a:cubicBezTo>
                      <a:pt x="21" y="46"/>
                      <a:pt x="20" y="45"/>
                      <a:pt x="20" y="44"/>
                    </a:cubicBezTo>
                    <a:cubicBezTo>
                      <a:pt x="19" y="40"/>
                      <a:pt x="17" y="35"/>
                      <a:pt x="13" y="33"/>
                    </a:cubicBezTo>
                    <a:cubicBezTo>
                      <a:pt x="12" y="33"/>
                      <a:pt x="11" y="33"/>
                      <a:pt x="11" y="33"/>
                    </a:cubicBezTo>
                    <a:cubicBezTo>
                      <a:pt x="9" y="33"/>
                      <a:pt x="7" y="34"/>
                      <a:pt x="5" y="36"/>
                    </a:cubicBezTo>
                    <a:cubicBezTo>
                      <a:pt x="2" y="39"/>
                      <a:pt x="0" y="44"/>
                      <a:pt x="0" y="47"/>
                    </a:cubicBezTo>
                    <a:cubicBezTo>
                      <a:pt x="1" y="51"/>
                      <a:pt x="2" y="54"/>
                      <a:pt x="4" y="57"/>
                    </a:cubicBezTo>
                    <a:cubicBezTo>
                      <a:pt x="5" y="59"/>
                      <a:pt x="6" y="61"/>
                      <a:pt x="6" y="63"/>
                    </a:cubicBezTo>
                    <a:cubicBezTo>
                      <a:pt x="8" y="67"/>
                      <a:pt x="10" y="69"/>
                      <a:pt x="12" y="70"/>
                    </a:cubicBezTo>
                    <a:cubicBezTo>
                      <a:pt x="13" y="70"/>
                      <a:pt x="14" y="71"/>
                      <a:pt x="15" y="71"/>
                    </a:cubicBezTo>
                    <a:cubicBezTo>
                      <a:pt x="16" y="73"/>
                      <a:pt x="17" y="75"/>
                      <a:pt x="19" y="77"/>
                    </a:cubicBezTo>
                    <a:cubicBezTo>
                      <a:pt x="20" y="79"/>
                      <a:pt x="21" y="80"/>
                      <a:pt x="22" y="82"/>
                    </a:cubicBezTo>
                    <a:cubicBezTo>
                      <a:pt x="25" y="86"/>
                      <a:pt x="26" y="90"/>
                      <a:pt x="28" y="94"/>
                    </a:cubicBezTo>
                    <a:cubicBezTo>
                      <a:pt x="29" y="99"/>
                      <a:pt x="30" y="103"/>
                      <a:pt x="33" y="107"/>
                    </a:cubicBezTo>
                    <a:cubicBezTo>
                      <a:pt x="35" y="109"/>
                      <a:pt x="38" y="113"/>
                      <a:pt x="42" y="113"/>
                    </a:cubicBezTo>
                    <a:cubicBezTo>
                      <a:pt x="45" y="113"/>
                      <a:pt x="47" y="112"/>
                      <a:pt x="48" y="111"/>
                    </a:cubicBezTo>
                    <a:cubicBezTo>
                      <a:pt x="51" y="108"/>
                      <a:pt x="51" y="105"/>
                      <a:pt x="51" y="102"/>
                    </a:cubicBezTo>
                    <a:cubicBezTo>
                      <a:pt x="53" y="102"/>
                      <a:pt x="54" y="103"/>
                      <a:pt x="56" y="103"/>
                    </a:cubicBezTo>
                    <a:cubicBezTo>
                      <a:pt x="59" y="103"/>
                      <a:pt x="61" y="102"/>
                      <a:pt x="63" y="101"/>
                    </a:cubicBezTo>
                    <a:cubicBezTo>
                      <a:pt x="68" y="97"/>
                      <a:pt x="69" y="93"/>
                      <a:pt x="70" y="89"/>
                    </a:cubicBezTo>
                    <a:cubicBezTo>
                      <a:pt x="70" y="87"/>
                      <a:pt x="70" y="86"/>
                      <a:pt x="70" y="85"/>
                    </a:cubicBezTo>
                    <a:cubicBezTo>
                      <a:pt x="71" y="83"/>
                      <a:pt x="72" y="81"/>
                      <a:pt x="72" y="79"/>
                    </a:cubicBezTo>
                    <a:cubicBezTo>
                      <a:pt x="74" y="76"/>
                      <a:pt x="75" y="73"/>
                      <a:pt x="75" y="69"/>
                    </a:cubicBezTo>
                    <a:cubicBezTo>
                      <a:pt x="76" y="64"/>
                      <a:pt x="74" y="61"/>
                      <a:pt x="71" y="58"/>
                    </a:cubicBezTo>
                    <a:cubicBezTo>
                      <a:pt x="71" y="58"/>
                      <a:pt x="70" y="57"/>
                      <a:pt x="69" y="56"/>
                    </a:cubicBezTo>
                    <a:cubicBezTo>
                      <a:pt x="69" y="55"/>
                      <a:pt x="69" y="55"/>
                      <a:pt x="69" y="54"/>
                    </a:cubicBezTo>
                    <a:cubicBezTo>
                      <a:pt x="69" y="54"/>
                      <a:pt x="70" y="54"/>
                      <a:pt x="70" y="54"/>
                    </a:cubicBezTo>
                    <a:cubicBezTo>
                      <a:pt x="73" y="54"/>
                      <a:pt x="76" y="52"/>
                      <a:pt x="77" y="50"/>
                    </a:cubicBezTo>
                    <a:cubicBezTo>
                      <a:pt x="78" y="48"/>
                      <a:pt x="78" y="45"/>
                      <a:pt x="77" y="4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7"/>
              <p:cNvSpPr>
                <a:spLocks/>
              </p:cNvSpPr>
              <p:nvPr/>
            </p:nvSpPr>
            <p:spPr bwMode="auto">
              <a:xfrm>
                <a:off x="2483" y="1421"/>
                <a:ext cx="167" cy="163"/>
              </a:xfrm>
              <a:custGeom>
                <a:avLst/>
                <a:gdLst>
                  <a:gd name="T0" fmla="*/ 63 w 63"/>
                  <a:gd name="T1" fmla="*/ 46 h 61"/>
                  <a:gd name="T2" fmla="*/ 58 w 63"/>
                  <a:gd name="T3" fmla="*/ 40 h 61"/>
                  <a:gd name="T4" fmla="*/ 55 w 63"/>
                  <a:gd name="T5" fmla="*/ 37 h 61"/>
                  <a:gd name="T6" fmla="*/ 53 w 63"/>
                  <a:gd name="T7" fmla="*/ 30 h 61"/>
                  <a:gd name="T8" fmla="*/ 50 w 63"/>
                  <a:gd name="T9" fmla="*/ 19 h 61"/>
                  <a:gd name="T10" fmla="*/ 44 w 63"/>
                  <a:gd name="T11" fmla="*/ 13 h 61"/>
                  <a:gd name="T12" fmla="*/ 37 w 63"/>
                  <a:gd name="T13" fmla="*/ 6 h 61"/>
                  <a:gd name="T14" fmla="*/ 29 w 63"/>
                  <a:gd name="T15" fmla="*/ 0 h 61"/>
                  <a:gd name="T16" fmla="*/ 20 w 63"/>
                  <a:gd name="T17" fmla="*/ 6 h 61"/>
                  <a:gd name="T18" fmla="*/ 17 w 63"/>
                  <a:gd name="T19" fmla="*/ 16 h 61"/>
                  <a:gd name="T20" fmla="*/ 14 w 63"/>
                  <a:gd name="T21" fmla="*/ 24 h 61"/>
                  <a:gd name="T22" fmla="*/ 10 w 63"/>
                  <a:gd name="T23" fmla="*/ 25 h 61"/>
                  <a:gd name="T24" fmla="*/ 1 w 63"/>
                  <a:gd name="T25" fmla="*/ 31 h 61"/>
                  <a:gd name="T26" fmla="*/ 1 w 63"/>
                  <a:gd name="T27" fmla="*/ 37 h 61"/>
                  <a:gd name="T28" fmla="*/ 12 w 63"/>
                  <a:gd name="T29" fmla="*/ 42 h 61"/>
                  <a:gd name="T30" fmla="*/ 15 w 63"/>
                  <a:gd name="T31" fmla="*/ 43 h 61"/>
                  <a:gd name="T32" fmla="*/ 21 w 63"/>
                  <a:gd name="T33" fmla="*/ 48 h 61"/>
                  <a:gd name="T34" fmla="*/ 26 w 63"/>
                  <a:gd name="T35" fmla="*/ 54 h 61"/>
                  <a:gd name="T36" fmla="*/ 43 w 63"/>
                  <a:gd name="T37" fmla="*/ 61 h 61"/>
                  <a:gd name="T38" fmla="*/ 43 w 63"/>
                  <a:gd name="T39" fmla="*/ 61 h 61"/>
                  <a:gd name="T40" fmla="*/ 61 w 63"/>
                  <a:gd name="T41" fmla="*/ 51 h 61"/>
                  <a:gd name="T42" fmla="*/ 63 w 63"/>
                  <a:gd name="T43" fmla="*/ 4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61">
                    <a:moveTo>
                      <a:pt x="63" y="46"/>
                    </a:moveTo>
                    <a:cubicBezTo>
                      <a:pt x="63" y="43"/>
                      <a:pt x="60" y="41"/>
                      <a:pt x="58" y="40"/>
                    </a:cubicBezTo>
                    <a:cubicBezTo>
                      <a:pt x="57" y="39"/>
                      <a:pt x="56" y="38"/>
                      <a:pt x="55" y="37"/>
                    </a:cubicBezTo>
                    <a:cubicBezTo>
                      <a:pt x="54" y="35"/>
                      <a:pt x="53" y="33"/>
                      <a:pt x="53" y="30"/>
                    </a:cubicBezTo>
                    <a:cubicBezTo>
                      <a:pt x="53" y="26"/>
                      <a:pt x="53" y="22"/>
                      <a:pt x="50" y="19"/>
                    </a:cubicBezTo>
                    <a:cubicBezTo>
                      <a:pt x="48" y="16"/>
                      <a:pt x="46" y="14"/>
                      <a:pt x="44" y="13"/>
                    </a:cubicBezTo>
                    <a:cubicBezTo>
                      <a:pt x="41" y="11"/>
                      <a:pt x="39" y="9"/>
                      <a:pt x="37" y="6"/>
                    </a:cubicBezTo>
                    <a:cubicBezTo>
                      <a:pt x="35" y="2"/>
                      <a:pt x="32" y="0"/>
                      <a:pt x="29" y="0"/>
                    </a:cubicBezTo>
                    <a:cubicBezTo>
                      <a:pt x="26" y="0"/>
                      <a:pt x="23" y="2"/>
                      <a:pt x="20" y="6"/>
                    </a:cubicBezTo>
                    <a:cubicBezTo>
                      <a:pt x="18" y="9"/>
                      <a:pt x="18" y="13"/>
                      <a:pt x="17" y="16"/>
                    </a:cubicBezTo>
                    <a:cubicBezTo>
                      <a:pt x="17" y="19"/>
                      <a:pt x="16" y="23"/>
                      <a:pt x="14" y="24"/>
                    </a:cubicBezTo>
                    <a:cubicBezTo>
                      <a:pt x="13" y="25"/>
                      <a:pt x="12" y="25"/>
                      <a:pt x="10" y="25"/>
                    </a:cubicBezTo>
                    <a:cubicBezTo>
                      <a:pt x="7" y="26"/>
                      <a:pt x="3" y="27"/>
                      <a:pt x="1" y="31"/>
                    </a:cubicBezTo>
                    <a:cubicBezTo>
                      <a:pt x="0" y="34"/>
                      <a:pt x="1" y="36"/>
                      <a:pt x="1" y="37"/>
                    </a:cubicBezTo>
                    <a:cubicBezTo>
                      <a:pt x="3" y="41"/>
                      <a:pt x="8" y="41"/>
                      <a:pt x="12" y="42"/>
                    </a:cubicBezTo>
                    <a:cubicBezTo>
                      <a:pt x="13" y="42"/>
                      <a:pt x="14" y="42"/>
                      <a:pt x="15" y="43"/>
                    </a:cubicBezTo>
                    <a:cubicBezTo>
                      <a:pt x="18" y="43"/>
                      <a:pt x="19" y="46"/>
                      <a:pt x="21" y="48"/>
                    </a:cubicBezTo>
                    <a:cubicBezTo>
                      <a:pt x="22" y="50"/>
                      <a:pt x="24" y="52"/>
                      <a:pt x="26" y="54"/>
                    </a:cubicBezTo>
                    <a:cubicBezTo>
                      <a:pt x="27" y="54"/>
                      <a:pt x="37" y="61"/>
                      <a:pt x="43" y="61"/>
                    </a:cubicBezTo>
                    <a:cubicBezTo>
                      <a:pt x="43" y="61"/>
                      <a:pt x="43" y="61"/>
                      <a:pt x="43" y="61"/>
                    </a:cubicBezTo>
                    <a:cubicBezTo>
                      <a:pt x="48" y="61"/>
                      <a:pt x="59" y="53"/>
                      <a:pt x="61" y="51"/>
                    </a:cubicBezTo>
                    <a:cubicBezTo>
                      <a:pt x="63" y="49"/>
                      <a:pt x="63" y="47"/>
                      <a:pt x="63" y="4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9"/>
              <p:cNvSpPr>
                <a:spLocks/>
              </p:cNvSpPr>
              <p:nvPr/>
            </p:nvSpPr>
            <p:spPr bwMode="auto">
              <a:xfrm>
                <a:off x="1907" y="938"/>
                <a:ext cx="332" cy="382"/>
              </a:xfrm>
              <a:custGeom>
                <a:avLst/>
                <a:gdLst>
                  <a:gd name="T0" fmla="*/ 110 w 125"/>
                  <a:gd name="T1" fmla="*/ 51 h 144"/>
                  <a:gd name="T2" fmla="*/ 108 w 125"/>
                  <a:gd name="T3" fmla="*/ 50 h 144"/>
                  <a:gd name="T4" fmla="*/ 111 w 125"/>
                  <a:gd name="T5" fmla="*/ 35 h 144"/>
                  <a:gd name="T6" fmla="*/ 96 w 125"/>
                  <a:gd name="T7" fmla="*/ 19 h 144"/>
                  <a:gd name="T8" fmla="*/ 85 w 125"/>
                  <a:gd name="T9" fmla="*/ 26 h 144"/>
                  <a:gd name="T10" fmla="*/ 80 w 125"/>
                  <a:gd name="T11" fmla="*/ 30 h 144"/>
                  <a:gd name="T12" fmla="*/ 81 w 125"/>
                  <a:gd name="T13" fmla="*/ 27 h 144"/>
                  <a:gd name="T14" fmla="*/ 89 w 125"/>
                  <a:gd name="T15" fmla="*/ 18 h 144"/>
                  <a:gd name="T16" fmla="*/ 92 w 125"/>
                  <a:gd name="T17" fmla="*/ 4 h 144"/>
                  <a:gd name="T18" fmla="*/ 85 w 125"/>
                  <a:gd name="T19" fmla="*/ 0 h 144"/>
                  <a:gd name="T20" fmla="*/ 75 w 125"/>
                  <a:gd name="T21" fmla="*/ 1 h 144"/>
                  <a:gd name="T22" fmla="*/ 61 w 125"/>
                  <a:gd name="T23" fmla="*/ 2 h 144"/>
                  <a:gd name="T24" fmla="*/ 54 w 125"/>
                  <a:gd name="T25" fmla="*/ 3 h 144"/>
                  <a:gd name="T26" fmla="*/ 36 w 125"/>
                  <a:gd name="T27" fmla="*/ 9 h 144"/>
                  <a:gd name="T28" fmla="*/ 26 w 125"/>
                  <a:gd name="T29" fmla="*/ 18 h 144"/>
                  <a:gd name="T30" fmla="*/ 27 w 125"/>
                  <a:gd name="T31" fmla="*/ 23 h 144"/>
                  <a:gd name="T32" fmla="*/ 14 w 125"/>
                  <a:gd name="T33" fmla="*/ 29 h 144"/>
                  <a:gd name="T34" fmla="*/ 8 w 125"/>
                  <a:gd name="T35" fmla="*/ 38 h 144"/>
                  <a:gd name="T36" fmla="*/ 19 w 125"/>
                  <a:gd name="T37" fmla="*/ 47 h 144"/>
                  <a:gd name="T38" fmla="*/ 21 w 125"/>
                  <a:gd name="T39" fmla="*/ 48 h 144"/>
                  <a:gd name="T40" fmla="*/ 12 w 125"/>
                  <a:gd name="T41" fmla="*/ 52 h 144"/>
                  <a:gd name="T42" fmla="*/ 17 w 125"/>
                  <a:gd name="T43" fmla="*/ 61 h 144"/>
                  <a:gd name="T44" fmla="*/ 24 w 125"/>
                  <a:gd name="T45" fmla="*/ 61 h 144"/>
                  <a:gd name="T46" fmla="*/ 28 w 125"/>
                  <a:gd name="T47" fmla="*/ 61 h 144"/>
                  <a:gd name="T48" fmla="*/ 37 w 125"/>
                  <a:gd name="T49" fmla="*/ 63 h 144"/>
                  <a:gd name="T50" fmla="*/ 39 w 125"/>
                  <a:gd name="T51" fmla="*/ 63 h 144"/>
                  <a:gd name="T52" fmla="*/ 43 w 125"/>
                  <a:gd name="T53" fmla="*/ 63 h 144"/>
                  <a:gd name="T54" fmla="*/ 34 w 125"/>
                  <a:gd name="T55" fmla="*/ 64 h 144"/>
                  <a:gd name="T56" fmla="*/ 17 w 125"/>
                  <a:gd name="T57" fmla="*/ 63 h 144"/>
                  <a:gd name="T58" fmla="*/ 3 w 125"/>
                  <a:gd name="T59" fmla="*/ 72 h 144"/>
                  <a:gd name="T60" fmla="*/ 18 w 125"/>
                  <a:gd name="T61" fmla="*/ 93 h 144"/>
                  <a:gd name="T62" fmla="*/ 38 w 125"/>
                  <a:gd name="T63" fmla="*/ 102 h 144"/>
                  <a:gd name="T64" fmla="*/ 50 w 125"/>
                  <a:gd name="T65" fmla="*/ 105 h 144"/>
                  <a:gd name="T66" fmla="*/ 60 w 125"/>
                  <a:gd name="T67" fmla="*/ 110 h 144"/>
                  <a:gd name="T68" fmla="*/ 66 w 125"/>
                  <a:gd name="T69" fmla="*/ 115 h 144"/>
                  <a:gd name="T70" fmla="*/ 67 w 125"/>
                  <a:gd name="T71" fmla="*/ 123 h 144"/>
                  <a:gd name="T72" fmla="*/ 54 w 125"/>
                  <a:gd name="T73" fmla="*/ 116 h 144"/>
                  <a:gd name="T74" fmla="*/ 19 w 125"/>
                  <a:gd name="T75" fmla="*/ 105 h 144"/>
                  <a:gd name="T76" fmla="*/ 14 w 125"/>
                  <a:gd name="T77" fmla="*/ 104 h 144"/>
                  <a:gd name="T78" fmla="*/ 0 w 125"/>
                  <a:gd name="T79" fmla="*/ 107 h 144"/>
                  <a:gd name="T80" fmla="*/ 125 w 125"/>
                  <a:gd name="T81" fmla="*/ 4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5" h="144">
                    <a:moveTo>
                      <a:pt x="117" y="48"/>
                    </a:moveTo>
                    <a:cubicBezTo>
                      <a:pt x="115" y="50"/>
                      <a:pt x="112" y="51"/>
                      <a:pt x="110" y="51"/>
                    </a:cubicBezTo>
                    <a:cubicBezTo>
                      <a:pt x="109" y="51"/>
                      <a:pt x="109" y="51"/>
                      <a:pt x="108" y="51"/>
                    </a:cubicBezTo>
                    <a:cubicBezTo>
                      <a:pt x="108" y="50"/>
                      <a:pt x="108" y="50"/>
                      <a:pt x="108" y="50"/>
                    </a:cubicBezTo>
                    <a:cubicBezTo>
                      <a:pt x="108" y="50"/>
                      <a:pt x="109" y="48"/>
                      <a:pt x="109" y="47"/>
                    </a:cubicBezTo>
                    <a:cubicBezTo>
                      <a:pt x="111" y="44"/>
                      <a:pt x="114" y="40"/>
                      <a:pt x="111" y="35"/>
                    </a:cubicBezTo>
                    <a:cubicBezTo>
                      <a:pt x="110" y="34"/>
                      <a:pt x="110" y="33"/>
                      <a:pt x="109" y="31"/>
                    </a:cubicBezTo>
                    <a:cubicBezTo>
                      <a:pt x="106" y="26"/>
                      <a:pt x="103" y="19"/>
                      <a:pt x="96" y="19"/>
                    </a:cubicBezTo>
                    <a:cubicBezTo>
                      <a:pt x="95" y="19"/>
                      <a:pt x="95" y="19"/>
                      <a:pt x="95" y="19"/>
                    </a:cubicBezTo>
                    <a:cubicBezTo>
                      <a:pt x="90" y="20"/>
                      <a:pt x="87" y="23"/>
                      <a:pt x="85" y="26"/>
                    </a:cubicBezTo>
                    <a:cubicBezTo>
                      <a:pt x="83" y="30"/>
                      <a:pt x="83" y="30"/>
                      <a:pt x="80" y="30"/>
                    </a:cubicBezTo>
                    <a:cubicBezTo>
                      <a:pt x="80" y="30"/>
                      <a:pt x="80" y="30"/>
                      <a:pt x="80" y="30"/>
                    </a:cubicBezTo>
                    <a:cubicBezTo>
                      <a:pt x="79" y="30"/>
                      <a:pt x="79" y="30"/>
                      <a:pt x="78" y="30"/>
                    </a:cubicBezTo>
                    <a:cubicBezTo>
                      <a:pt x="79" y="29"/>
                      <a:pt x="80" y="28"/>
                      <a:pt x="81" y="27"/>
                    </a:cubicBezTo>
                    <a:cubicBezTo>
                      <a:pt x="82" y="27"/>
                      <a:pt x="82" y="27"/>
                      <a:pt x="83" y="26"/>
                    </a:cubicBezTo>
                    <a:cubicBezTo>
                      <a:pt x="86" y="24"/>
                      <a:pt x="88" y="21"/>
                      <a:pt x="89" y="18"/>
                    </a:cubicBezTo>
                    <a:cubicBezTo>
                      <a:pt x="90" y="17"/>
                      <a:pt x="91" y="16"/>
                      <a:pt x="92" y="14"/>
                    </a:cubicBezTo>
                    <a:cubicBezTo>
                      <a:pt x="94" y="12"/>
                      <a:pt x="94" y="8"/>
                      <a:pt x="92" y="4"/>
                    </a:cubicBezTo>
                    <a:cubicBezTo>
                      <a:pt x="91" y="2"/>
                      <a:pt x="89" y="0"/>
                      <a:pt x="87" y="0"/>
                    </a:cubicBezTo>
                    <a:cubicBezTo>
                      <a:pt x="86" y="0"/>
                      <a:pt x="85" y="0"/>
                      <a:pt x="85" y="0"/>
                    </a:cubicBezTo>
                    <a:cubicBezTo>
                      <a:pt x="83" y="0"/>
                      <a:pt x="81" y="0"/>
                      <a:pt x="79" y="0"/>
                    </a:cubicBezTo>
                    <a:cubicBezTo>
                      <a:pt x="77" y="1"/>
                      <a:pt x="76" y="1"/>
                      <a:pt x="75" y="1"/>
                    </a:cubicBezTo>
                    <a:cubicBezTo>
                      <a:pt x="71" y="1"/>
                      <a:pt x="67" y="2"/>
                      <a:pt x="63" y="2"/>
                    </a:cubicBezTo>
                    <a:cubicBezTo>
                      <a:pt x="61" y="2"/>
                      <a:pt x="61" y="2"/>
                      <a:pt x="61" y="2"/>
                    </a:cubicBezTo>
                    <a:cubicBezTo>
                      <a:pt x="60" y="2"/>
                      <a:pt x="60" y="2"/>
                      <a:pt x="59" y="2"/>
                    </a:cubicBezTo>
                    <a:cubicBezTo>
                      <a:pt x="57" y="3"/>
                      <a:pt x="56" y="3"/>
                      <a:pt x="54" y="3"/>
                    </a:cubicBezTo>
                    <a:cubicBezTo>
                      <a:pt x="49" y="4"/>
                      <a:pt x="44" y="6"/>
                      <a:pt x="40" y="8"/>
                    </a:cubicBezTo>
                    <a:cubicBezTo>
                      <a:pt x="39" y="8"/>
                      <a:pt x="37" y="9"/>
                      <a:pt x="36" y="9"/>
                    </a:cubicBezTo>
                    <a:cubicBezTo>
                      <a:pt x="35" y="9"/>
                      <a:pt x="35" y="9"/>
                      <a:pt x="35" y="9"/>
                    </a:cubicBezTo>
                    <a:cubicBezTo>
                      <a:pt x="32" y="11"/>
                      <a:pt x="26" y="13"/>
                      <a:pt x="26" y="18"/>
                    </a:cubicBezTo>
                    <a:cubicBezTo>
                      <a:pt x="26" y="20"/>
                      <a:pt x="26" y="21"/>
                      <a:pt x="27" y="22"/>
                    </a:cubicBezTo>
                    <a:cubicBezTo>
                      <a:pt x="27" y="22"/>
                      <a:pt x="27" y="22"/>
                      <a:pt x="27" y="23"/>
                    </a:cubicBezTo>
                    <a:cubicBezTo>
                      <a:pt x="26" y="24"/>
                      <a:pt x="26" y="24"/>
                      <a:pt x="24" y="24"/>
                    </a:cubicBezTo>
                    <a:cubicBezTo>
                      <a:pt x="19" y="25"/>
                      <a:pt x="17" y="27"/>
                      <a:pt x="14" y="29"/>
                    </a:cubicBezTo>
                    <a:cubicBezTo>
                      <a:pt x="14" y="29"/>
                      <a:pt x="14" y="29"/>
                      <a:pt x="14" y="29"/>
                    </a:cubicBezTo>
                    <a:cubicBezTo>
                      <a:pt x="11" y="31"/>
                      <a:pt x="9" y="34"/>
                      <a:pt x="8" y="38"/>
                    </a:cubicBezTo>
                    <a:cubicBezTo>
                      <a:pt x="7" y="45"/>
                      <a:pt x="14" y="46"/>
                      <a:pt x="17" y="47"/>
                    </a:cubicBezTo>
                    <a:cubicBezTo>
                      <a:pt x="18" y="47"/>
                      <a:pt x="18" y="47"/>
                      <a:pt x="19" y="47"/>
                    </a:cubicBezTo>
                    <a:cubicBezTo>
                      <a:pt x="20" y="47"/>
                      <a:pt x="21" y="48"/>
                      <a:pt x="21" y="48"/>
                    </a:cubicBezTo>
                    <a:cubicBezTo>
                      <a:pt x="21" y="48"/>
                      <a:pt x="21" y="48"/>
                      <a:pt x="21" y="48"/>
                    </a:cubicBezTo>
                    <a:cubicBezTo>
                      <a:pt x="20" y="48"/>
                      <a:pt x="19" y="48"/>
                      <a:pt x="18" y="48"/>
                    </a:cubicBezTo>
                    <a:cubicBezTo>
                      <a:pt x="17" y="48"/>
                      <a:pt x="13" y="48"/>
                      <a:pt x="12" y="52"/>
                    </a:cubicBezTo>
                    <a:cubicBezTo>
                      <a:pt x="11" y="53"/>
                      <a:pt x="11" y="55"/>
                      <a:pt x="12" y="57"/>
                    </a:cubicBezTo>
                    <a:cubicBezTo>
                      <a:pt x="13" y="59"/>
                      <a:pt x="15" y="61"/>
                      <a:pt x="17" y="61"/>
                    </a:cubicBezTo>
                    <a:cubicBezTo>
                      <a:pt x="18" y="61"/>
                      <a:pt x="19" y="62"/>
                      <a:pt x="21" y="62"/>
                    </a:cubicBezTo>
                    <a:cubicBezTo>
                      <a:pt x="22" y="62"/>
                      <a:pt x="23" y="61"/>
                      <a:pt x="24" y="61"/>
                    </a:cubicBezTo>
                    <a:cubicBezTo>
                      <a:pt x="26" y="61"/>
                      <a:pt x="27" y="61"/>
                      <a:pt x="28" y="61"/>
                    </a:cubicBezTo>
                    <a:cubicBezTo>
                      <a:pt x="28" y="61"/>
                      <a:pt x="28" y="61"/>
                      <a:pt x="28" y="61"/>
                    </a:cubicBezTo>
                    <a:cubicBezTo>
                      <a:pt x="29" y="61"/>
                      <a:pt x="30" y="61"/>
                      <a:pt x="31" y="62"/>
                    </a:cubicBezTo>
                    <a:cubicBezTo>
                      <a:pt x="33" y="62"/>
                      <a:pt x="35" y="63"/>
                      <a:pt x="37" y="63"/>
                    </a:cubicBezTo>
                    <a:cubicBezTo>
                      <a:pt x="37" y="63"/>
                      <a:pt x="37" y="63"/>
                      <a:pt x="37" y="63"/>
                    </a:cubicBezTo>
                    <a:cubicBezTo>
                      <a:pt x="38" y="63"/>
                      <a:pt x="38" y="63"/>
                      <a:pt x="39" y="63"/>
                    </a:cubicBezTo>
                    <a:cubicBezTo>
                      <a:pt x="40" y="63"/>
                      <a:pt x="40" y="63"/>
                      <a:pt x="41" y="63"/>
                    </a:cubicBezTo>
                    <a:cubicBezTo>
                      <a:pt x="42" y="63"/>
                      <a:pt x="42" y="63"/>
                      <a:pt x="43" y="63"/>
                    </a:cubicBezTo>
                    <a:cubicBezTo>
                      <a:pt x="41" y="63"/>
                      <a:pt x="38" y="64"/>
                      <a:pt x="35" y="64"/>
                    </a:cubicBezTo>
                    <a:cubicBezTo>
                      <a:pt x="34" y="64"/>
                      <a:pt x="34" y="64"/>
                      <a:pt x="34" y="64"/>
                    </a:cubicBezTo>
                    <a:cubicBezTo>
                      <a:pt x="32" y="64"/>
                      <a:pt x="29" y="64"/>
                      <a:pt x="26" y="63"/>
                    </a:cubicBezTo>
                    <a:cubicBezTo>
                      <a:pt x="23" y="63"/>
                      <a:pt x="20" y="63"/>
                      <a:pt x="17" y="63"/>
                    </a:cubicBezTo>
                    <a:cubicBezTo>
                      <a:pt x="15" y="63"/>
                      <a:pt x="13" y="63"/>
                      <a:pt x="11" y="63"/>
                    </a:cubicBezTo>
                    <a:cubicBezTo>
                      <a:pt x="7" y="64"/>
                      <a:pt x="4" y="68"/>
                      <a:pt x="3" y="72"/>
                    </a:cubicBezTo>
                    <a:cubicBezTo>
                      <a:pt x="1" y="77"/>
                      <a:pt x="4" y="81"/>
                      <a:pt x="6" y="84"/>
                    </a:cubicBezTo>
                    <a:cubicBezTo>
                      <a:pt x="10" y="89"/>
                      <a:pt x="12" y="91"/>
                      <a:pt x="18" y="93"/>
                    </a:cubicBezTo>
                    <a:cubicBezTo>
                      <a:pt x="22" y="94"/>
                      <a:pt x="25" y="96"/>
                      <a:pt x="30" y="99"/>
                    </a:cubicBezTo>
                    <a:cubicBezTo>
                      <a:pt x="32" y="101"/>
                      <a:pt x="35" y="101"/>
                      <a:pt x="38" y="102"/>
                    </a:cubicBezTo>
                    <a:cubicBezTo>
                      <a:pt x="40" y="102"/>
                      <a:pt x="41" y="103"/>
                      <a:pt x="43" y="103"/>
                    </a:cubicBezTo>
                    <a:cubicBezTo>
                      <a:pt x="45" y="104"/>
                      <a:pt x="48" y="104"/>
                      <a:pt x="50" y="105"/>
                    </a:cubicBezTo>
                    <a:cubicBezTo>
                      <a:pt x="52" y="105"/>
                      <a:pt x="54" y="105"/>
                      <a:pt x="56" y="106"/>
                    </a:cubicBezTo>
                    <a:cubicBezTo>
                      <a:pt x="57" y="106"/>
                      <a:pt x="59" y="108"/>
                      <a:pt x="60" y="110"/>
                    </a:cubicBezTo>
                    <a:cubicBezTo>
                      <a:pt x="61" y="111"/>
                      <a:pt x="62" y="112"/>
                      <a:pt x="63" y="112"/>
                    </a:cubicBezTo>
                    <a:cubicBezTo>
                      <a:pt x="64" y="113"/>
                      <a:pt x="65" y="114"/>
                      <a:pt x="66" y="115"/>
                    </a:cubicBezTo>
                    <a:cubicBezTo>
                      <a:pt x="69" y="117"/>
                      <a:pt x="71" y="119"/>
                      <a:pt x="71" y="120"/>
                    </a:cubicBezTo>
                    <a:cubicBezTo>
                      <a:pt x="70" y="122"/>
                      <a:pt x="70" y="123"/>
                      <a:pt x="67" y="123"/>
                    </a:cubicBezTo>
                    <a:cubicBezTo>
                      <a:pt x="66" y="123"/>
                      <a:pt x="66" y="123"/>
                      <a:pt x="65" y="123"/>
                    </a:cubicBezTo>
                    <a:cubicBezTo>
                      <a:pt x="61" y="122"/>
                      <a:pt x="57" y="119"/>
                      <a:pt x="54" y="116"/>
                    </a:cubicBezTo>
                    <a:cubicBezTo>
                      <a:pt x="51" y="115"/>
                      <a:pt x="49" y="113"/>
                      <a:pt x="46" y="111"/>
                    </a:cubicBezTo>
                    <a:cubicBezTo>
                      <a:pt x="38" y="107"/>
                      <a:pt x="28" y="106"/>
                      <a:pt x="19" y="105"/>
                    </a:cubicBezTo>
                    <a:cubicBezTo>
                      <a:pt x="16" y="104"/>
                      <a:pt x="16" y="104"/>
                      <a:pt x="16" y="104"/>
                    </a:cubicBezTo>
                    <a:cubicBezTo>
                      <a:pt x="15" y="104"/>
                      <a:pt x="15" y="104"/>
                      <a:pt x="14" y="104"/>
                    </a:cubicBezTo>
                    <a:cubicBezTo>
                      <a:pt x="12" y="104"/>
                      <a:pt x="11" y="104"/>
                      <a:pt x="9" y="105"/>
                    </a:cubicBezTo>
                    <a:cubicBezTo>
                      <a:pt x="0" y="107"/>
                      <a:pt x="0" y="107"/>
                      <a:pt x="0" y="107"/>
                    </a:cubicBezTo>
                    <a:cubicBezTo>
                      <a:pt x="91" y="144"/>
                      <a:pt x="91" y="144"/>
                      <a:pt x="91" y="144"/>
                    </a:cubicBezTo>
                    <a:cubicBezTo>
                      <a:pt x="125" y="42"/>
                      <a:pt x="125" y="42"/>
                      <a:pt x="125" y="42"/>
                    </a:cubicBezTo>
                    <a:lnTo>
                      <a:pt x="117" y="48"/>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0"/>
              <p:cNvSpPr>
                <a:spLocks/>
              </p:cNvSpPr>
              <p:nvPr/>
            </p:nvSpPr>
            <p:spPr bwMode="auto">
              <a:xfrm>
                <a:off x="2305" y="651"/>
                <a:ext cx="157" cy="212"/>
              </a:xfrm>
              <a:custGeom>
                <a:avLst/>
                <a:gdLst>
                  <a:gd name="T0" fmla="*/ 57 w 59"/>
                  <a:gd name="T1" fmla="*/ 41 h 80"/>
                  <a:gd name="T2" fmla="*/ 46 w 59"/>
                  <a:gd name="T3" fmla="*/ 34 h 80"/>
                  <a:gd name="T4" fmla="*/ 40 w 59"/>
                  <a:gd name="T5" fmla="*/ 38 h 80"/>
                  <a:gd name="T6" fmla="*/ 40 w 59"/>
                  <a:gd name="T7" fmla="*/ 39 h 80"/>
                  <a:gd name="T8" fmla="*/ 40 w 59"/>
                  <a:gd name="T9" fmla="*/ 38 h 80"/>
                  <a:gd name="T10" fmla="*/ 39 w 59"/>
                  <a:gd name="T11" fmla="*/ 37 h 80"/>
                  <a:gd name="T12" fmla="*/ 39 w 59"/>
                  <a:gd name="T13" fmla="*/ 34 h 80"/>
                  <a:gd name="T14" fmla="*/ 38 w 59"/>
                  <a:gd name="T15" fmla="*/ 32 h 80"/>
                  <a:gd name="T16" fmla="*/ 36 w 59"/>
                  <a:gd name="T17" fmla="*/ 32 h 80"/>
                  <a:gd name="T18" fmla="*/ 35 w 59"/>
                  <a:gd name="T19" fmla="*/ 32 h 80"/>
                  <a:gd name="T20" fmla="*/ 36 w 59"/>
                  <a:gd name="T21" fmla="*/ 31 h 80"/>
                  <a:gd name="T22" fmla="*/ 38 w 59"/>
                  <a:gd name="T23" fmla="*/ 26 h 80"/>
                  <a:gd name="T24" fmla="*/ 36 w 59"/>
                  <a:gd name="T25" fmla="*/ 20 h 80"/>
                  <a:gd name="T26" fmla="*/ 36 w 59"/>
                  <a:gd name="T27" fmla="*/ 19 h 80"/>
                  <a:gd name="T28" fmla="*/ 35 w 59"/>
                  <a:gd name="T29" fmla="*/ 13 h 80"/>
                  <a:gd name="T30" fmla="*/ 37 w 59"/>
                  <a:gd name="T31" fmla="*/ 12 h 80"/>
                  <a:gd name="T32" fmla="*/ 40 w 59"/>
                  <a:gd name="T33" fmla="*/ 8 h 80"/>
                  <a:gd name="T34" fmla="*/ 39 w 59"/>
                  <a:gd name="T35" fmla="*/ 2 h 80"/>
                  <a:gd name="T36" fmla="*/ 34 w 59"/>
                  <a:gd name="T37" fmla="*/ 0 h 80"/>
                  <a:gd name="T38" fmla="*/ 27 w 59"/>
                  <a:gd name="T39" fmla="*/ 2 h 80"/>
                  <a:gd name="T40" fmla="*/ 22 w 59"/>
                  <a:gd name="T41" fmla="*/ 6 h 80"/>
                  <a:gd name="T42" fmla="*/ 18 w 59"/>
                  <a:gd name="T43" fmla="*/ 10 h 80"/>
                  <a:gd name="T44" fmla="*/ 13 w 59"/>
                  <a:gd name="T45" fmla="*/ 17 h 80"/>
                  <a:gd name="T46" fmla="*/ 17 w 59"/>
                  <a:gd name="T47" fmla="*/ 26 h 80"/>
                  <a:gd name="T48" fmla="*/ 18 w 59"/>
                  <a:gd name="T49" fmla="*/ 27 h 80"/>
                  <a:gd name="T50" fmla="*/ 17 w 59"/>
                  <a:gd name="T51" fmla="*/ 28 h 80"/>
                  <a:gd name="T52" fmla="*/ 15 w 59"/>
                  <a:gd name="T53" fmla="*/ 33 h 80"/>
                  <a:gd name="T54" fmla="*/ 18 w 59"/>
                  <a:gd name="T55" fmla="*/ 42 h 80"/>
                  <a:gd name="T56" fmla="*/ 20 w 59"/>
                  <a:gd name="T57" fmla="*/ 46 h 80"/>
                  <a:gd name="T58" fmla="*/ 16 w 59"/>
                  <a:gd name="T59" fmla="*/ 48 h 80"/>
                  <a:gd name="T60" fmla="*/ 12 w 59"/>
                  <a:gd name="T61" fmla="*/ 47 h 80"/>
                  <a:gd name="T62" fmla="*/ 9 w 59"/>
                  <a:gd name="T63" fmla="*/ 46 h 80"/>
                  <a:gd name="T64" fmla="*/ 0 w 59"/>
                  <a:gd name="T65" fmla="*/ 76 h 80"/>
                  <a:gd name="T66" fmla="*/ 5 w 59"/>
                  <a:gd name="T67" fmla="*/ 75 h 80"/>
                  <a:gd name="T68" fmla="*/ 10 w 59"/>
                  <a:gd name="T69" fmla="*/ 74 h 80"/>
                  <a:gd name="T70" fmla="*/ 14 w 59"/>
                  <a:gd name="T71" fmla="*/ 74 h 80"/>
                  <a:gd name="T72" fmla="*/ 15 w 59"/>
                  <a:gd name="T73" fmla="*/ 74 h 80"/>
                  <a:gd name="T74" fmla="*/ 17 w 59"/>
                  <a:gd name="T75" fmla="*/ 75 h 80"/>
                  <a:gd name="T76" fmla="*/ 20 w 59"/>
                  <a:gd name="T77" fmla="*/ 77 h 80"/>
                  <a:gd name="T78" fmla="*/ 26 w 59"/>
                  <a:gd name="T79" fmla="*/ 78 h 80"/>
                  <a:gd name="T80" fmla="*/ 28 w 59"/>
                  <a:gd name="T81" fmla="*/ 78 h 80"/>
                  <a:gd name="T82" fmla="*/ 36 w 59"/>
                  <a:gd name="T83" fmla="*/ 80 h 80"/>
                  <a:gd name="T84" fmla="*/ 36 w 59"/>
                  <a:gd name="T85" fmla="*/ 80 h 80"/>
                  <a:gd name="T86" fmla="*/ 48 w 59"/>
                  <a:gd name="T87" fmla="*/ 74 h 80"/>
                  <a:gd name="T88" fmla="*/ 56 w 59"/>
                  <a:gd name="T89" fmla="*/ 57 h 80"/>
                  <a:gd name="T90" fmla="*/ 57 w 59"/>
                  <a:gd name="T91" fmla="*/ 4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80">
                    <a:moveTo>
                      <a:pt x="57" y="41"/>
                    </a:moveTo>
                    <a:cubicBezTo>
                      <a:pt x="55" y="37"/>
                      <a:pt x="50" y="34"/>
                      <a:pt x="46" y="34"/>
                    </a:cubicBezTo>
                    <a:cubicBezTo>
                      <a:pt x="43" y="34"/>
                      <a:pt x="41" y="36"/>
                      <a:pt x="40" y="38"/>
                    </a:cubicBezTo>
                    <a:cubicBezTo>
                      <a:pt x="40" y="38"/>
                      <a:pt x="40" y="39"/>
                      <a:pt x="40" y="39"/>
                    </a:cubicBezTo>
                    <a:cubicBezTo>
                      <a:pt x="40" y="38"/>
                      <a:pt x="40" y="38"/>
                      <a:pt x="40" y="38"/>
                    </a:cubicBezTo>
                    <a:cubicBezTo>
                      <a:pt x="39" y="37"/>
                      <a:pt x="39" y="37"/>
                      <a:pt x="39" y="37"/>
                    </a:cubicBezTo>
                    <a:cubicBezTo>
                      <a:pt x="39" y="36"/>
                      <a:pt x="39" y="35"/>
                      <a:pt x="39" y="34"/>
                    </a:cubicBezTo>
                    <a:cubicBezTo>
                      <a:pt x="38" y="32"/>
                      <a:pt x="38" y="32"/>
                      <a:pt x="38" y="32"/>
                    </a:cubicBezTo>
                    <a:cubicBezTo>
                      <a:pt x="36" y="32"/>
                      <a:pt x="36" y="32"/>
                      <a:pt x="36" y="32"/>
                    </a:cubicBezTo>
                    <a:cubicBezTo>
                      <a:pt x="36" y="32"/>
                      <a:pt x="35" y="32"/>
                      <a:pt x="35" y="32"/>
                    </a:cubicBezTo>
                    <a:cubicBezTo>
                      <a:pt x="35" y="31"/>
                      <a:pt x="35" y="31"/>
                      <a:pt x="36" y="31"/>
                    </a:cubicBezTo>
                    <a:cubicBezTo>
                      <a:pt x="36" y="30"/>
                      <a:pt x="37" y="28"/>
                      <a:pt x="38" y="26"/>
                    </a:cubicBezTo>
                    <a:cubicBezTo>
                      <a:pt x="38" y="24"/>
                      <a:pt x="37" y="22"/>
                      <a:pt x="36" y="20"/>
                    </a:cubicBezTo>
                    <a:cubicBezTo>
                      <a:pt x="36" y="20"/>
                      <a:pt x="36" y="19"/>
                      <a:pt x="36" y="19"/>
                    </a:cubicBezTo>
                    <a:cubicBezTo>
                      <a:pt x="35" y="15"/>
                      <a:pt x="35" y="14"/>
                      <a:pt x="35" y="13"/>
                    </a:cubicBezTo>
                    <a:cubicBezTo>
                      <a:pt x="36" y="13"/>
                      <a:pt x="36" y="12"/>
                      <a:pt x="37" y="12"/>
                    </a:cubicBezTo>
                    <a:cubicBezTo>
                      <a:pt x="38" y="11"/>
                      <a:pt x="39" y="10"/>
                      <a:pt x="40" y="8"/>
                    </a:cubicBezTo>
                    <a:cubicBezTo>
                      <a:pt x="40" y="5"/>
                      <a:pt x="40" y="3"/>
                      <a:pt x="39" y="2"/>
                    </a:cubicBezTo>
                    <a:cubicBezTo>
                      <a:pt x="38" y="0"/>
                      <a:pt x="36" y="0"/>
                      <a:pt x="34" y="0"/>
                    </a:cubicBezTo>
                    <a:cubicBezTo>
                      <a:pt x="32" y="0"/>
                      <a:pt x="29" y="0"/>
                      <a:pt x="27" y="2"/>
                    </a:cubicBezTo>
                    <a:cubicBezTo>
                      <a:pt x="25" y="3"/>
                      <a:pt x="24" y="5"/>
                      <a:pt x="22" y="6"/>
                    </a:cubicBezTo>
                    <a:cubicBezTo>
                      <a:pt x="21" y="7"/>
                      <a:pt x="20" y="9"/>
                      <a:pt x="18" y="10"/>
                    </a:cubicBezTo>
                    <a:cubicBezTo>
                      <a:pt x="15" y="12"/>
                      <a:pt x="14" y="14"/>
                      <a:pt x="13" y="17"/>
                    </a:cubicBezTo>
                    <a:cubicBezTo>
                      <a:pt x="13" y="20"/>
                      <a:pt x="14" y="23"/>
                      <a:pt x="17" y="26"/>
                    </a:cubicBezTo>
                    <a:cubicBezTo>
                      <a:pt x="18" y="27"/>
                      <a:pt x="18" y="27"/>
                      <a:pt x="18" y="27"/>
                    </a:cubicBezTo>
                    <a:cubicBezTo>
                      <a:pt x="18" y="27"/>
                      <a:pt x="18" y="28"/>
                      <a:pt x="17" y="28"/>
                    </a:cubicBezTo>
                    <a:cubicBezTo>
                      <a:pt x="17" y="29"/>
                      <a:pt x="15" y="30"/>
                      <a:pt x="15" y="33"/>
                    </a:cubicBezTo>
                    <a:cubicBezTo>
                      <a:pt x="14" y="37"/>
                      <a:pt x="16" y="40"/>
                      <a:pt x="18" y="42"/>
                    </a:cubicBezTo>
                    <a:cubicBezTo>
                      <a:pt x="19" y="44"/>
                      <a:pt x="20" y="45"/>
                      <a:pt x="20" y="46"/>
                    </a:cubicBezTo>
                    <a:cubicBezTo>
                      <a:pt x="20" y="48"/>
                      <a:pt x="17" y="48"/>
                      <a:pt x="16" y="48"/>
                    </a:cubicBezTo>
                    <a:cubicBezTo>
                      <a:pt x="15" y="48"/>
                      <a:pt x="13" y="48"/>
                      <a:pt x="12" y="47"/>
                    </a:cubicBezTo>
                    <a:cubicBezTo>
                      <a:pt x="9" y="46"/>
                      <a:pt x="9" y="46"/>
                      <a:pt x="9" y="46"/>
                    </a:cubicBezTo>
                    <a:cubicBezTo>
                      <a:pt x="0" y="76"/>
                      <a:pt x="0" y="76"/>
                      <a:pt x="0" y="76"/>
                    </a:cubicBezTo>
                    <a:cubicBezTo>
                      <a:pt x="5" y="75"/>
                      <a:pt x="5" y="75"/>
                      <a:pt x="5" y="75"/>
                    </a:cubicBezTo>
                    <a:cubicBezTo>
                      <a:pt x="6" y="75"/>
                      <a:pt x="8" y="75"/>
                      <a:pt x="10" y="74"/>
                    </a:cubicBezTo>
                    <a:cubicBezTo>
                      <a:pt x="11" y="74"/>
                      <a:pt x="13" y="74"/>
                      <a:pt x="14" y="74"/>
                    </a:cubicBezTo>
                    <a:cubicBezTo>
                      <a:pt x="15" y="74"/>
                      <a:pt x="15" y="74"/>
                      <a:pt x="15" y="74"/>
                    </a:cubicBezTo>
                    <a:cubicBezTo>
                      <a:pt x="16" y="74"/>
                      <a:pt x="16" y="74"/>
                      <a:pt x="17" y="75"/>
                    </a:cubicBezTo>
                    <a:cubicBezTo>
                      <a:pt x="18" y="76"/>
                      <a:pt x="19" y="76"/>
                      <a:pt x="20" y="77"/>
                    </a:cubicBezTo>
                    <a:cubicBezTo>
                      <a:pt x="22" y="78"/>
                      <a:pt x="24" y="78"/>
                      <a:pt x="26" y="78"/>
                    </a:cubicBezTo>
                    <a:cubicBezTo>
                      <a:pt x="27" y="78"/>
                      <a:pt x="28" y="78"/>
                      <a:pt x="28" y="78"/>
                    </a:cubicBezTo>
                    <a:cubicBezTo>
                      <a:pt x="31" y="79"/>
                      <a:pt x="34" y="80"/>
                      <a:pt x="36" y="80"/>
                    </a:cubicBezTo>
                    <a:cubicBezTo>
                      <a:pt x="36" y="80"/>
                      <a:pt x="36" y="80"/>
                      <a:pt x="36" y="80"/>
                    </a:cubicBezTo>
                    <a:cubicBezTo>
                      <a:pt x="40" y="80"/>
                      <a:pt x="44" y="78"/>
                      <a:pt x="48" y="74"/>
                    </a:cubicBezTo>
                    <a:cubicBezTo>
                      <a:pt x="52" y="69"/>
                      <a:pt x="55" y="63"/>
                      <a:pt x="56" y="57"/>
                    </a:cubicBezTo>
                    <a:cubicBezTo>
                      <a:pt x="57" y="52"/>
                      <a:pt x="59" y="47"/>
                      <a:pt x="57" y="4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1"/>
              <p:cNvSpPr>
                <a:spLocks/>
              </p:cNvSpPr>
              <p:nvPr/>
            </p:nvSpPr>
            <p:spPr bwMode="auto">
              <a:xfrm>
                <a:off x="2100" y="640"/>
                <a:ext cx="83" cy="64"/>
              </a:xfrm>
              <a:custGeom>
                <a:avLst/>
                <a:gdLst>
                  <a:gd name="T0" fmla="*/ 26 w 31"/>
                  <a:gd name="T1" fmla="*/ 0 h 24"/>
                  <a:gd name="T2" fmla="*/ 9 w 31"/>
                  <a:gd name="T3" fmla="*/ 6 h 24"/>
                  <a:gd name="T4" fmla="*/ 9 w 31"/>
                  <a:gd name="T5" fmla="*/ 6 h 24"/>
                  <a:gd name="T6" fmla="*/ 1 w 31"/>
                  <a:gd name="T7" fmla="*/ 12 h 24"/>
                  <a:gd name="T8" fmla="*/ 2 w 31"/>
                  <a:gd name="T9" fmla="*/ 18 h 24"/>
                  <a:gd name="T10" fmla="*/ 7 w 31"/>
                  <a:gd name="T11" fmla="*/ 24 h 24"/>
                  <a:gd name="T12" fmla="*/ 9 w 31"/>
                  <a:gd name="T13" fmla="*/ 24 h 24"/>
                  <a:gd name="T14" fmla="*/ 9 w 31"/>
                  <a:gd name="T15" fmla="*/ 24 h 24"/>
                  <a:gd name="T16" fmla="*/ 17 w 31"/>
                  <a:gd name="T17" fmla="*/ 20 h 24"/>
                  <a:gd name="T18" fmla="*/ 18 w 31"/>
                  <a:gd name="T19" fmla="*/ 19 h 24"/>
                  <a:gd name="T20" fmla="*/ 29 w 31"/>
                  <a:gd name="T21" fmla="*/ 4 h 24"/>
                  <a:gd name="T22" fmla="*/ 31 w 31"/>
                  <a:gd name="T23" fmla="*/ 0 h 24"/>
                  <a:gd name="T24" fmla="*/ 26 w 31"/>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4">
                    <a:moveTo>
                      <a:pt x="26" y="0"/>
                    </a:moveTo>
                    <a:cubicBezTo>
                      <a:pt x="20" y="1"/>
                      <a:pt x="13" y="4"/>
                      <a:pt x="9" y="6"/>
                    </a:cubicBezTo>
                    <a:cubicBezTo>
                      <a:pt x="9" y="6"/>
                      <a:pt x="9" y="6"/>
                      <a:pt x="9" y="6"/>
                    </a:cubicBezTo>
                    <a:cubicBezTo>
                      <a:pt x="6" y="7"/>
                      <a:pt x="3" y="9"/>
                      <a:pt x="1" y="12"/>
                    </a:cubicBezTo>
                    <a:cubicBezTo>
                      <a:pt x="0" y="13"/>
                      <a:pt x="0" y="16"/>
                      <a:pt x="2" y="18"/>
                    </a:cubicBezTo>
                    <a:cubicBezTo>
                      <a:pt x="3" y="20"/>
                      <a:pt x="5" y="23"/>
                      <a:pt x="7" y="24"/>
                    </a:cubicBezTo>
                    <a:cubicBezTo>
                      <a:pt x="8" y="24"/>
                      <a:pt x="8" y="24"/>
                      <a:pt x="9" y="24"/>
                    </a:cubicBezTo>
                    <a:cubicBezTo>
                      <a:pt x="9" y="24"/>
                      <a:pt x="9" y="24"/>
                      <a:pt x="9" y="24"/>
                    </a:cubicBezTo>
                    <a:cubicBezTo>
                      <a:pt x="12" y="24"/>
                      <a:pt x="15" y="21"/>
                      <a:pt x="17" y="20"/>
                    </a:cubicBezTo>
                    <a:cubicBezTo>
                      <a:pt x="18" y="19"/>
                      <a:pt x="18" y="19"/>
                      <a:pt x="18" y="19"/>
                    </a:cubicBezTo>
                    <a:cubicBezTo>
                      <a:pt x="24" y="14"/>
                      <a:pt x="28" y="9"/>
                      <a:pt x="29" y="4"/>
                    </a:cubicBezTo>
                    <a:cubicBezTo>
                      <a:pt x="31" y="0"/>
                      <a:pt x="31" y="0"/>
                      <a:pt x="31" y="0"/>
                    </a:cubicBezTo>
                    <a:lnTo>
                      <a:pt x="26" y="0"/>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2"/>
              <p:cNvSpPr>
                <a:spLocks/>
              </p:cNvSpPr>
              <p:nvPr/>
            </p:nvSpPr>
            <p:spPr bwMode="auto">
              <a:xfrm>
                <a:off x="2690" y="603"/>
                <a:ext cx="93" cy="59"/>
              </a:xfrm>
              <a:custGeom>
                <a:avLst/>
                <a:gdLst>
                  <a:gd name="T0" fmla="*/ 33 w 35"/>
                  <a:gd name="T1" fmla="*/ 7 h 22"/>
                  <a:gd name="T2" fmla="*/ 26 w 35"/>
                  <a:gd name="T3" fmla="*/ 3 h 22"/>
                  <a:gd name="T4" fmla="*/ 25 w 35"/>
                  <a:gd name="T5" fmla="*/ 3 h 22"/>
                  <a:gd name="T6" fmla="*/ 21 w 35"/>
                  <a:gd name="T7" fmla="*/ 2 h 22"/>
                  <a:gd name="T8" fmla="*/ 14 w 35"/>
                  <a:gd name="T9" fmla="*/ 0 h 22"/>
                  <a:gd name="T10" fmla="*/ 10 w 35"/>
                  <a:gd name="T11" fmla="*/ 1 h 22"/>
                  <a:gd name="T12" fmla="*/ 2 w 35"/>
                  <a:gd name="T13" fmla="*/ 14 h 22"/>
                  <a:gd name="T14" fmla="*/ 14 w 35"/>
                  <a:gd name="T15" fmla="*/ 19 h 22"/>
                  <a:gd name="T16" fmla="*/ 17 w 35"/>
                  <a:gd name="T17" fmla="*/ 20 h 22"/>
                  <a:gd name="T18" fmla="*/ 20 w 35"/>
                  <a:gd name="T19" fmla="*/ 21 h 22"/>
                  <a:gd name="T20" fmla="*/ 25 w 35"/>
                  <a:gd name="T21" fmla="*/ 22 h 22"/>
                  <a:gd name="T22" fmla="*/ 32 w 35"/>
                  <a:gd name="T23" fmla="*/ 17 h 22"/>
                  <a:gd name="T24" fmla="*/ 32 w 35"/>
                  <a:gd name="T25" fmla="*/ 16 h 22"/>
                  <a:gd name="T26" fmla="*/ 33 w 35"/>
                  <a:gd name="T27"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22">
                    <a:moveTo>
                      <a:pt x="33" y="7"/>
                    </a:moveTo>
                    <a:cubicBezTo>
                      <a:pt x="32" y="4"/>
                      <a:pt x="28" y="3"/>
                      <a:pt x="26" y="3"/>
                    </a:cubicBezTo>
                    <a:cubicBezTo>
                      <a:pt x="26" y="3"/>
                      <a:pt x="25" y="3"/>
                      <a:pt x="25" y="3"/>
                    </a:cubicBezTo>
                    <a:cubicBezTo>
                      <a:pt x="24" y="3"/>
                      <a:pt x="22" y="2"/>
                      <a:pt x="21" y="2"/>
                    </a:cubicBezTo>
                    <a:cubicBezTo>
                      <a:pt x="19" y="1"/>
                      <a:pt x="17" y="0"/>
                      <a:pt x="14" y="0"/>
                    </a:cubicBezTo>
                    <a:cubicBezTo>
                      <a:pt x="13" y="0"/>
                      <a:pt x="11" y="1"/>
                      <a:pt x="10" y="1"/>
                    </a:cubicBezTo>
                    <a:cubicBezTo>
                      <a:pt x="6" y="3"/>
                      <a:pt x="0" y="8"/>
                      <a:pt x="2" y="14"/>
                    </a:cubicBezTo>
                    <a:cubicBezTo>
                      <a:pt x="3" y="19"/>
                      <a:pt x="10" y="19"/>
                      <a:pt x="14" y="19"/>
                    </a:cubicBezTo>
                    <a:cubicBezTo>
                      <a:pt x="15" y="20"/>
                      <a:pt x="17" y="20"/>
                      <a:pt x="17" y="20"/>
                    </a:cubicBezTo>
                    <a:cubicBezTo>
                      <a:pt x="18" y="20"/>
                      <a:pt x="19" y="20"/>
                      <a:pt x="20" y="21"/>
                    </a:cubicBezTo>
                    <a:cubicBezTo>
                      <a:pt x="22" y="21"/>
                      <a:pt x="24" y="22"/>
                      <a:pt x="25" y="22"/>
                    </a:cubicBezTo>
                    <a:cubicBezTo>
                      <a:pt x="28" y="22"/>
                      <a:pt x="30" y="20"/>
                      <a:pt x="32" y="17"/>
                    </a:cubicBezTo>
                    <a:cubicBezTo>
                      <a:pt x="32" y="16"/>
                      <a:pt x="32" y="16"/>
                      <a:pt x="32" y="16"/>
                    </a:cubicBezTo>
                    <a:cubicBezTo>
                      <a:pt x="33" y="13"/>
                      <a:pt x="35" y="10"/>
                      <a:pt x="33"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13"/>
              <p:cNvSpPr>
                <a:spLocks/>
              </p:cNvSpPr>
              <p:nvPr/>
            </p:nvSpPr>
            <p:spPr bwMode="auto">
              <a:xfrm>
                <a:off x="3099" y="1015"/>
                <a:ext cx="173" cy="114"/>
              </a:xfrm>
              <a:custGeom>
                <a:avLst/>
                <a:gdLst>
                  <a:gd name="T0" fmla="*/ 25 w 65"/>
                  <a:gd name="T1" fmla="*/ 43 h 43"/>
                  <a:gd name="T2" fmla="*/ 22 w 65"/>
                  <a:gd name="T3" fmla="*/ 43 h 43"/>
                  <a:gd name="T4" fmla="*/ 15 w 65"/>
                  <a:gd name="T5" fmla="*/ 36 h 43"/>
                  <a:gd name="T6" fmla="*/ 14 w 65"/>
                  <a:gd name="T7" fmla="*/ 30 h 43"/>
                  <a:gd name="T8" fmla="*/ 13 w 65"/>
                  <a:gd name="T9" fmla="*/ 27 h 43"/>
                  <a:gd name="T10" fmla="*/ 10 w 65"/>
                  <a:gd name="T11" fmla="*/ 26 h 43"/>
                  <a:gd name="T12" fmla="*/ 2 w 65"/>
                  <a:gd name="T13" fmla="*/ 17 h 43"/>
                  <a:gd name="T14" fmla="*/ 3 w 65"/>
                  <a:gd name="T15" fmla="*/ 2 h 43"/>
                  <a:gd name="T16" fmla="*/ 8 w 65"/>
                  <a:gd name="T17" fmla="*/ 0 h 43"/>
                  <a:gd name="T18" fmla="*/ 16 w 65"/>
                  <a:gd name="T19" fmla="*/ 2 h 43"/>
                  <a:gd name="T20" fmla="*/ 20 w 65"/>
                  <a:gd name="T21" fmla="*/ 3 h 43"/>
                  <a:gd name="T22" fmla="*/ 21 w 65"/>
                  <a:gd name="T23" fmla="*/ 3 h 43"/>
                  <a:gd name="T24" fmla="*/ 27 w 65"/>
                  <a:gd name="T25" fmla="*/ 2 h 43"/>
                  <a:gd name="T26" fmla="*/ 36 w 65"/>
                  <a:gd name="T27" fmla="*/ 0 h 43"/>
                  <a:gd name="T28" fmla="*/ 51 w 65"/>
                  <a:gd name="T29" fmla="*/ 10 h 43"/>
                  <a:gd name="T30" fmla="*/ 51 w 65"/>
                  <a:gd name="T31" fmla="*/ 11 h 43"/>
                  <a:gd name="T32" fmla="*/ 56 w 65"/>
                  <a:gd name="T33" fmla="*/ 15 h 43"/>
                  <a:gd name="T34" fmla="*/ 63 w 65"/>
                  <a:gd name="T35" fmla="*/ 24 h 43"/>
                  <a:gd name="T36" fmla="*/ 64 w 65"/>
                  <a:gd name="T37" fmla="*/ 31 h 43"/>
                  <a:gd name="T38" fmla="*/ 54 w 65"/>
                  <a:gd name="T39" fmla="*/ 35 h 43"/>
                  <a:gd name="T40" fmla="*/ 49 w 65"/>
                  <a:gd name="T41" fmla="*/ 35 h 43"/>
                  <a:gd name="T42" fmla="*/ 45 w 65"/>
                  <a:gd name="T43" fmla="*/ 35 h 43"/>
                  <a:gd name="T44" fmla="*/ 39 w 65"/>
                  <a:gd name="T45" fmla="*/ 36 h 43"/>
                  <a:gd name="T46" fmla="*/ 36 w 65"/>
                  <a:gd name="T47" fmla="*/ 38 h 43"/>
                  <a:gd name="T48" fmla="*/ 25 w 65"/>
                  <a:gd name="T4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5" h="43">
                    <a:moveTo>
                      <a:pt x="25" y="43"/>
                    </a:moveTo>
                    <a:cubicBezTo>
                      <a:pt x="24" y="43"/>
                      <a:pt x="23" y="43"/>
                      <a:pt x="22" y="43"/>
                    </a:cubicBezTo>
                    <a:cubicBezTo>
                      <a:pt x="18" y="42"/>
                      <a:pt x="16" y="39"/>
                      <a:pt x="15" y="36"/>
                    </a:cubicBezTo>
                    <a:cubicBezTo>
                      <a:pt x="14" y="34"/>
                      <a:pt x="14" y="32"/>
                      <a:pt x="14" y="30"/>
                    </a:cubicBezTo>
                    <a:cubicBezTo>
                      <a:pt x="14" y="29"/>
                      <a:pt x="14" y="28"/>
                      <a:pt x="13" y="27"/>
                    </a:cubicBezTo>
                    <a:cubicBezTo>
                      <a:pt x="13" y="26"/>
                      <a:pt x="12" y="26"/>
                      <a:pt x="10" y="26"/>
                    </a:cubicBezTo>
                    <a:cubicBezTo>
                      <a:pt x="4" y="25"/>
                      <a:pt x="3" y="20"/>
                      <a:pt x="2" y="17"/>
                    </a:cubicBezTo>
                    <a:cubicBezTo>
                      <a:pt x="1" y="12"/>
                      <a:pt x="0" y="6"/>
                      <a:pt x="3" y="2"/>
                    </a:cubicBezTo>
                    <a:cubicBezTo>
                      <a:pt x="4" y="1"/>
                      <a:pt x="6" y="0"/>
                      <a:pt x="8" y="0"/>
                    </a:cubicBezTo>
                    <a:cubicBezTo>
                      <a:pt x="11" y="0"/>
                      <a:pt x="14" y="1"/>
                      <a:pt x="16" y="2"/>
                    </a:cubicBezTo>
                    <a:cubicBezTo>
                      <a:pt x="18" y="2"/>
                      <a:pt x="19" y="3"/>
                      <a:pt x="20" y="3"/>
                    </a:cubicBezTo>
                    <a:cubicBezTo>
                      <a:pt x="20" y="3"/>
                      <a:pt x="21" y="3"/>
                      <a:pt x="21" y="3"/>
                    </a:cubicBezTo>
                    <a:cubicBezTo>
                      <a:pt x="23" y="3"/>
                      <a:pt x="25" y="2"/>
                      <a:pt x="27" y="2"/>
                    </a:cubicBezTo>
                    <a:cubicBezTo>
                      <a:pt x="30" y="1"/>
                      <a:pt x="33" y="0"/>
                      <a:pt x="36" y="0"/>
                    </a:cubicBezTo>
                    <a:cubicBezTo>
                      <a:pt x="43" y="1"/>
                      <a:pt x="47" y="5"/>
                      <a:pt x="51" y="10"/>
                    </a:cubicBezTo>
                    <a:cubicBezTo>
                      <a:pt x="51" y="11"/>
                      <a:pt x="51" y="11"/>
                      <a:pt x="51" y="11"/>
                    </a:cubicBezTo>
                    <a:cubicBezTo>
                      <a:pt x="52" y="12"/>
                      <a:pt x="54" y="14"/>
                      <a:pt x="56" y="15"/>
                    </a:cubicBezTo>
                    <a:cubicBezTo>
                      <a:pt x="58" y="18"/>
                      <a:pt x="61" y="21"/>
                      <a:pt x="63" y="24"/>
                    </a:cubicBezTo>
                    <a:cubicBezTo>
                      <a:pt x="65" y="27"/>
                      <a:pt x="65" y="30"/>
                      <a:pt x="64" y="31"/>
                    </a:cubicBezTo>
                    <a:cubicBezTo>
                      <a:pt x="62" y="34"/>
                      <a:pt x="59" y="35"/>
                      <a:pt x="54" y="35"/>
                    </a:cubicBezTo>
                    <a:cubicBezTo>
                      <a:pt x="52" y="35"/>
                      <a:pt x="51" y="35"/>
                      <a:pt x="49" y="35"/>
                    </a:cubicBezTo>
                    <a:cubicBezTo>
                      <a:pt x="48" y="35"/>
                      <a:pt x="46" y="35"/>
                      <a:pt x="45" y="35"/>
                    </a:cubicBezTo>
                    <a:cubicBezTo>
                      <a:pt x="42" y="35"/>
                      <a:pt x="40" y="35"/>
                      <a:pt x="39" y="36"/>
                    </a:cubicBezTo>
                    <a:cubicBezTo>
                      <a:pt x="38" y="37"/>
                      <a:pt x="37" y="37"/>
                      <a:pt x="36" y="38"/>
                    </a:cubicBezTo>
                    <a:cubicBezTo>
                      <a:pt x="33" y="41"/>
                      <a:pt x="29" y="43"/>
                      <a:pt x="25" y="4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15"/>
              <p:cNvSpPr>
                <a:spLocks/>
              </p:cNvSpPr>
              <p:nvPr/>
            </p:nvSpPr>
            <p:spPr bwMode="auto">
              <a:xfrm>
                <a:off x="2807" y="632"/>
                <a:ext cx="56" cy="61"/>
              </a:xfrm>
              <a:custGeom>
                <a:avLst/>
                <a:gdLst>
                  <a:gd name="T0" fmla="*/ 16 w 21"/>
                  <a:gd name="T1" fmla="*/ 2 h 23"/>
                  <a:gd name="T2" fmla="*/ 10 w 21"/>
                  <a:gd name="T3" fmla="*/ 0 h 23"/>
                  <a:gd name="T4" fmla="*/ 2 w 21"/>
                  <a:gd name="T5" fmla="*/ 4 h 23"/>
                  <a:gd name="T6" fmla="*/ 1 w 21"/>
                  <a:gd name="T7" fmla="*/ 14 h 23"/>
                  <a:gd name="T8" fmla="*/ 12 w 21"/>
                  <a:gd name="T9" fmla="*/ 23 h 23"/>
                  <a:gd name="T10" fmla="*/ 13 w 21"/>
                  <a:gd name="T11" fmla="*/ 23 h 23"/>
                  <a:gd name="T12" fmla="*/ 20 w 21"/>
                  <a:gd name="T13" fmla="*/ 18 h 23"/>
                  <a:gd name="T14" fmla="*/ 16 w 21"/>
                  <a:gd name="T15" fmla="*/ 2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3">
                    <a:moveTo>
                      <a:pt x="16" y="2"/>
                    </a:moveTo>
                    <a:cubicBezTo>
                      <a:pt x="14" y="1"/>
                      <a:pt x="12" y="0"/>
                      <a:pt x="10" y="0"/>
                    </a:cubicBezTo>
                    <a:cubicBezTo>
                      <a:pt x="7" y="0"/>
                      <a:pt x="4" y="1"/>
                      <a:pt x="2" y="4"/>
                    </a:cubicBezTo>
                    <a:cubicBezTo>
                      <a:pt x="0" y="7"/>
                      <a:pt x="0" y="10"/>
                      <a:pt x="1" y="14"/>
                    </a:cubicBezTo>
                    <a:cubicBezTo>
                      <a:pt x="3" y="17"/>
                      <a:pt x="7" y="23"/>
                      <a:pt x="12" y="23"/>
                    </a:cubicBezTo>
                    <a:cubicBezTo>
                      <a:pt x="13" y="23"/>
                      <a:pt x="13" y="23"/>
                      <a:pt x="13" y="23"/>
                    </a:cubicBezTo>
                    <a:cubicBezTo>
                      <a:pt x="16" y="23"/>
                      <a:pt x="18" y="21"/>
                      <a:pt x="20" y="18"/>
                    </a:cubicBezTo>
                    <a:cubicBezTo>
                      <a:pt x="21" y="12"/>
                      <a:pt x="19" y="5"/>
                      <a:pt x="16"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16"/>
              <p:cNvSpPr>
                <a:spLocks/>
              </p:cNvSpPr>
              <p:nvPr/>
            </p:nvSpPr>
            <p:spPr bwMode="auto">
              <a:xfrm>
                <a:off x="2672" y="683"/>
                <a:ext cx="475" cy="295"/>
              </a:xfrm>
              <a:custGeom>
                <a:avLst/>
                <a:gdLst>
                  <a:gd name="T0" fmla="*/ 173 w 179"/>
                  <a:gd name="T1" fmla="*/ 74 h 111"/>
                  <a:gd name="T2" fmla="*/ 171 w 179"/>
                  <a:gd name="T3" fmla="*/ 67 h 111"/>
                  <a:gd name="T4" fmla="*/ 163 w 179"/>
                  <a:gd name="T5" fmla="*/ 54 h 111"/>
                  <a:gd name="T6" fmla="*/ 150 w 179"/>
                  <a:gd name="T7" fmla="*/ 50 h 111"/>
                  <a:gd name="T8" fmla="*/ 134 w 179"/>
                  <a:gd name="T9" fmla="*/ 50 h 111"/>
                  <a:gd name="T10" fmla="*/ 130 w 179"/>
                  <a:gd name="T11" fmla="*/ 51 h 111"/>
                  <a:gd name="T12" fmla="*/ 124 w 179"/>
                  <a:gd name="T13" fmla="*/ 50 h 111"/>
                  <a:gd name="T14" fmla="*/ 104 w 179"/>
                  <a:gd name="T15" fmla="*/ 64 h 111"/>
                  <a:gd name="T16" fmla="*/ 99 w 179"/>
                  <a:gd name="T17" fmla="*/ 67 h 111"/>
                  <a:gd name="T18" fmla="*/ 94 w 179"/>
                  <a:gd name="T19" fmla="*/ 63 h 111"/>
                  <a:gd name="T20" fmla="*/ 87 w 179"/>
                  <a:gd name="T21" fmla="*/ 65 h 111"/>
                  <a:gd name="T22" fmla="*/ 83 w 179"/>
                  <a:gd name="T23" fmla="*/ 64 h 111"/>
                  <a:gd name="T24" fmla="*/ 77 w 179"/>
                  <a:gd name="T25" fmla="*/ 62 h 111"/>
                  <a:gd name="T26" fmla="*/ 75 w 179"/>
                  <a:gd name="T27" fmla="*/ 56 h 111"/>
                  <a:gd name="T28" fmla="*/ 65 w 179"/>
                  <a:gd name="T29" fmla="*/ 31 h 111"/>
                  <a:gd name="T30" fmla="*/ 62 w 179"/>
                  <a:gd name="T31" fmla="*/ 31 h 111"/>
                  <a:gd name="T32" fmla="*/ 60 w 179"/>
                  <a:gd name="T33" fmla="*/ 27 h 111"/>
                  <a:gd name="T34" fmla="*/ 51 w 179"/>
                  <a:gd name="T35" fmla="*/ 17 h 111"/>
                  <a:gd name="T36" fmla="*/ 44 w 179"/>
                  <a:gd name="T37" fmla="*/ 20 h 111"/>
                  <a:gd name="T38" fmla="*/ 41 w 179"/>
                  <a:gd name="T39" fmla="*/ 22 h 111"/>
                  <a:gd name="T40" fmla="*/ 38 w 179"/>
                  <a:gd name="T41" fmla="*/ 21 h 111"/>
                  <a:gd name="T42" fmla="*/ 38 w 179"/>
                  <a:gd name="T43" fmla="*/ 17 h 111"/>
                  <a:gd name="T44" fmla="*/ 27 w 179"/>
                  <a:gd name="T45" fmla="*/ 9 h 111"/>
                  <a:gd name="T46" fmla="*/ 22 w 179"/>
                  <a:gd name="T47" fmla="*/ 5 h 111"/>
                  <a:gd name="T48" fmla="*/ 13 w 179"/>
                  <a:gd name="T49" fmla="*/ 0 h 111"/>
                  <a:gd name="T50" fmla="*/ 3 w 179"/>
                  <a:gd name="T51" fmla="*/ 16 h 111"/>
                  <a:gd name="T52" fmla="*/ 7 w 179"/>
                  <a:gd name="T53" fmla="*/ 24 h 111"/>
                  <a:gd name="T54" fmla="*/ 11 w 179"/>
                  <a:gd name="T55" fmla="*/ 33 h 111"/>
                  <a:gd name="T56" fmla="*/ 22 w 179"/>
                  <a:gd name="T57" fmla="*/ 39 h 111"/>
                  <a:gd name="T58" fmla="*/ 32 w 179"/>
                  <a:gd name="T59" fmla="*/ 37 h 111"/>
                  <a:gd name="T60" fmla="*/ 36 w 179"/>
                  <a:gd name="T61" fmla="*/ 43 h 111"/>
                  <a:gd name="T62" fmla="*/ 39 w 179"/>
                  <a:gd name="T63" fmla="*/ 50 h 111"/>
                  <a:gd name="T64" fmla="*/ 41 w 179"/>
                  <a:gd name="T65" fmla="*/ 65 h 111"/>
                  <a:gd name="T66" fmla="*/ 40 w 179"/>
                  <a:gd name="T67" fmla="*/ 76 h 111"/>
                  <a:gd name="T68" fmla="*/ 41 w 179"/>
                  <a:gd name="T69" fmla="*/ 87 h 111"/>
                  <a:gd name="T70" fmla="*/ 49 w 179"/>
                  <a:gd name="T71" fmla="*/ 104 h 111"/>
                  <a:gd name="T72" fmla="*/ 53 w 179"/>
                  <a:gd name="T73" fmla="*/ 103 h 111"/>
                  <a:gd name="T74" fmla="*/ 55 w 179"/>
                  <a:gd name="T75" fmla="*/ 102 h 111"/>
                  <a:gd name="T76" fmla="*/ 57 w 179"/>
                  <a:gd name="T77" fmla="*/ 103 h 111"/>
                  <a:gd name="T78" fmla="*/ 61 w 179"/>
                  <a:gd name="T79" fmla="*/ 105 h 111"/>
                  <a:gd name="T80" fmla="*/ 67 w 179"/>
                  <a:gd name="T81" fmla="*/ 109 h 111"/>
                  <a:gd name="T82" fmla="*/ 76 w 179"/>
                  <a:gd name="T83" fmla="*/ 103 h 111"/>
                  <a:gd name="T84" fmla="*/ 84 w 179"/>
                  <a:gd name="T85" fmla="*/ 111 h 111"/>
                  <a:gd name="T86" fmla="*/ 87 w 179"/>
                  <a:gd name="T87" fmla="*/ 110 h 111"/>
                  <a:gd name="T88" fmla="*/ 103 w 179"/>
                  <a:gd name="T89" fmla="*/ 107 h 111"/>
                  <a:gd name="T90" fmla="*/ 107 w 179"/>
                  <a:gd name="T91" fmla="*/ 107 h 111"/>
                  <a:gd name="T92" fmla="*/ 114 w 179"/>
                  <a:gd name="T93" fmla="*/ 105 h 111"/>
                  <a:gd name="T94" fmla="*/ 119 w 179"/>
                  <a:gd name="T95" fmla="*/ 106 h 111"/>
                  <a:gd name="T96" fmla="*/ 129 w 179"/>
                  <a:gd name="T97" fmla="*/ 106 h 111"/>
                  <a:gd name="T98" fmla="*/ 135 w 179"/>
                  <a:gd name="T99" fmla="*/ 99 h 111"/>
                  <a:gd name="T100" fmla="*/ 139 w 179"/>
                  <a:gd name="T101" fmla="*/ 102 h 111"/>
                  <a:gd name="T102" fmla="*/ 155 w 179"/>
                  <a:gd name="T103" fmla="*/ 104 h 111"/>
                  <a:gd name="T104" fmla="*/ 161 w 179"/>
                  <a:gd name="T105" fmla="*/ 102 h 111"/>
                  <a:gd name="T106" fmla="*/ 168 w 179"/>
                  <a:gd name="T107" fmla="*/ 98 h 111"/>
                  <a:gd name="T108" fmla="*/ 170 w 179"/>
                  <a:gd name="T109" fmla="*/ 90 h 111"/>
                  <a:gd name="T110" fmla="*/ 176 w 179"/>
                  <a:gd name="T111"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9" h="111">
                    <a:moveTo>
                      <a:pt x="178" y="80"/>
                    </a:moveTo>
                    <a:cubicBezTo>
                      <a:pt x="178" y="78"/>
                      <a:pt x="176" y="75"/>
                      <a:pt x="173" y="74"/>
                    </a:cubicBezTo>
                    <a:cubicBezTo>
                      <a:pt x="172" y="73"/>
                      <a:pt x="171" y="72"/>
                      <a:pt x="171" y="70"/>
                    </a:cubicBezTo>
                    <a:cubicBezTo>
                      <a:pt x="171" y="69"/>
                      <a:pt x="171" y="68"/>
                      <a:pt x="171" y="67"/>
                    </a:cubicBezTo>
                    <a:cubicBezTo>
                      <a:pt x="171" y="66"/>
                      <a:pt x="171" y="65"/>
                      <a:pt x="170" y="64"/>
                    </a:cubicBezTo>
                    <a:cubicBezTo>
                      <a:pt x="170" y="61"/>
                      <a:pt x="169" y="56"/>
                      <a:pt x="163" y="54"/>
                    </a:cubicBezTo>
                    <a:cubicBezTo>
                      <a:pt x="162" y="54"/>
                      <a:pt x="161" y="54"/>
                      <a:pt x="160" y="53"/>
                    </a:cubicBezTo>
                    <a:cubicBezTo>
                      <a:pt x="156" y="52"/>
                      <a:pt x="153" y="52"/>
                      <a:pt x="150" y="50"/>
                    </a:cubicBezTo>
                    <a:cubicBezTo>
                      <a:pt x="147" y="49"/>
                      <a:pt x="145" y="48"/>
                      <a:pt x="143" y="48"/>
                    </a:cubicBezTo>
                    <a:cubicBezTo>
                      <a:pt x="140" y="48"/>
                      <a:pt x="137" y="49"/>
                      <a:pt x="134" y="50"/>
                    </a:cubicBezTo>
                    <a:cubicBezTo>
                      <a:pt x="134" y="51"/>
                      <a:pt x="133" y="51"/>
                      <a:pt x="133" y="51"/>
                    </a:cubicBezTo>
                    <a:cubicBezTo>
                      <a:pt x="132" y="51"/>
                      <a:pt x="131" y="51"/>
                      <a:pt x="130" y="51"/>
                    </a:cubicBezTo>
                    <a:cubicBezTo>
                      <a:pt x="129" y="50"/>
                      <a:pt x="127" y="50"/>
                      <a:pt x="126" y="50"/>
                    </a:cubicBezTo>
                    <a:cubicBezTo>
                      <a:pt x="125" y="50"/>
                      <a:pt x="125" y="50"/>
                      <a:pt x="124" y="50"/>
                    </a:cubicBezTo>
                    <a:cubicBezTo>
                      <a:pt x="118" y="51"/>
                      <a:pt x="112" y="56"/>
                      <a:pt x="107" y="60"/>
                    </a:cubicBezTo>
                    <a:cubicBezTo>
                      <a:pt x="106" y="62"/>
                      <a:pt x="105" y="63"/>
                      <a:pt x="104" y="64"/>
                    </a:cubicBezTo>
                    <a:cubicBezTo>
                      <a:pt x="103" y="64"/>
                      <a:pt x="103" y="64"/>
                      <a:pt x="103" y="64"/>
                    </a:cubicBezTo>
                    <a:cubicBezTo>
                      <a:pt x="102" y="65"/>
                      <a:pt x="100" y="67"/>
                      <a:pt x="99" y="67"/>
                    </a:cubicBezTo>
                    <a:cubicBezTo>
                      <a:pt x="98" y="67"/>
                      <a:pt x="98" y="67"/>
                      <a:pt x="98" y="66"/>
                    </a:cubicBezTo>
                    <a:cubicBezTo>
                      <a:pt x="97" y="65"/>
                      <a:pt x="96" y="63"/>
                      <a:pt x="94" y="63"/>
                    </a:cubicBezTo>
                    <a:cubicBezTo>
                      <a:pt x="93" y="63"/>
                      <a:pt x="93" y="63"/>
                      <a:pt x="92" y="63"/>
                    </a:cubicBezTo>
                    <a:cubicBezTo>
                      <a:pt x="90" y="63"/>
                      <a:pt x="89" y="64"/>
                      <a:pt x="87" y="65"/>
                    </a:cubicBezTo>
                    <a:cubicBezTo>
                      <a:pt x="87" y="65"/>
                      <a:pt x="86" y="65"/>
                      <a:pt x="85" y="65"/>
                    </a:cubicBezTo>
                    <a:cubicBezTo>
                      <a:pt x="85" y="65"/>
                      <a:pt x="84" y="65"/>
                      <a:pt x="83" y="64"/>
                    </a:cubicBezTo>
                    <a:cubicBezTo>
                      <a:pt x="82" y="63"/>
                      <a:pt x="81" y="62"/>
                      <a:pt x="78" y="62"/>
                    </a:cubicBezTo>
                    <a:cubicBezTo>
                      <a:pt x="78" y="62"/>
                      <a:pt x="78" y="62"/>
                      <a:pt x="77" y="62"/>
                    </a:cubicBezTo>
                    <a:cubicBezTo>
                      <a:pt x="76" y="62"/>
                      <a:pt x="75" y="62"/>
                      <a:pt x="74" y="62"/>
                    </a:cubicBezTo>
                    <a:cubicBezTo>
                      <a:pt x="74" y="60"/>
                      <a:pt x="75" y="58"/>
                      <a:pt x="75" y="56"/>
                    </a:cubicBezTo>
                    <a:cubicBezTo>
                      <a:pt x="77" y="49"/>
                      <a:pt x="79" y="42"/>
                      <a:pt x="72" y="34"/>
                    </a:cubicBezTo>
                    <a:cubicBezTo>
                      <a:pt x="70" y="31"/>
                      <a:pt x="67" y="31"/>
                      <a:pt x="65" y="31"/>
                    </a:cubicBezTo>
                    <a:cubicBezTo>
                      <a:pt x="64" y="31"/>
                      <a:pt x="64" y="31"/>
                      <a:pt x="63" y="31"/>
                    </a:cubicBezTo>
                    <a:cubicBezTo>
                      <a:pt x="63" y="31"/>
                      <a:pt x="62" y="31"/>
                      <a:pt x="62" y="31"/>
                    </a:cubicBezTo>
                    <a:cubicBezTo>
                      <a:pt x="61" y="31"/>
                      <a:pt x="61" y="31"/>
                      <a:pt x="60" y="31"/>
                    </a:cubicBezTo>
                    <a:cubicBezTo>
                      <a:pt x="60" y="30"/>
                      <a:pt x="60" y="30"/>
                      <a:pt x="60" y="27"/>
                    </a:cubicBezTo>
                    <a:cubicBezTo>
                      <a:pt x="60" y="26"/>
                      <a:pt x="60" y="24"/>
                      <a:pt x="59" y="23"/>
                    </a:cubicBezTo>
                    <a:cubicBezTo>
                      <a:pt x="58" y="19"/>
                      <a:pt x="55" y="17"/>
                      <a:pt x="51" y="17"/>
                    </a:cubicBezTo>
                    <a:cubicBezTo>
                      <a:pt x="51" y="17"/>
                      <a:pt x="50" y="17"/>
                      <a:pt x="50" y="17"/>
                    </a:cubicBezTo>
                    <a:cubicBezTo>
                      <a:pt x="47" y="18"/>
                      <a:pt x="46" y="19"/>
                      <a:pt x="44" y="20"/>
                    </a:cubicBezTo>
                    <a:cubicBezTo>
                      <a:pt x="44" y="21"/>
                      <a:pt x="43" y="21"/>
                      <a:pt x="43" y="22"/>
                    </a:cubicBezTo>
                    <a:cubicBezTo>
                      <a:pt x="42" y="22"/>
                      <a:pt x="42" y="22"/>
                      <a:pt x="41" y="22"/>
                    </a:cubicBezTo>
                    <a:cubicBezTo>
                      <a:pt x="40" y="22"/>
                      <a:pt x="39" y="22"/>
                      <a:pt x="39" y="22"/>
                    </a:cubicBezTo>
                    <a:cubicBezTo>
                      <a:pt x="38" y="21"/>
                      <a:pt x="38" y="21"/>
                      <a:pt x="38" y="21"/>
                    </a:cubicBezTo>
                    <a:cubicBezTo>
                      <a:pt x="38" y="21"/>
                      <a:pt x="38" y="21"/>
                      <a:pt x="38" y="20"/>
                    </a:cubicBezTo>
                    <a:cubicBezTo>
                      <a:pt x="38" y="19"/>
                      <a:pt x="38" y="18"/>
                      <a:pt x="38" y="17"/>
                    </a:cubicBezTo>
                    <a:cubicBezTo>
                      <a:pt x="37" y="14"/>
                      <a:pt x="35" y="12"/>
                      <a:pt x="31" y="10"/>
                    </a:cubicBezTo>
                    <a:cubicBezTo>
                      <a:pt x="30" y="9"/>
                      <a:pt x="29" y="9"/>
                      <a:pt x="27" y="9"/>
                    </a:cubicBezTo>
                    <a:cubicBezTo>
                      <a:pt x="26" y="8"/>
                      <a:pt x="25" y="8"/>
                      <a:pt x="25" y="8"/>
                    </a:cubicBezTo>
                    <a:cubicBezTo>
                      <a:pt x="23" y="7"/>
                      <a:pt x="23" y="6"/>
                      <a:pt x="22" y="5"/>
                    </a:cubicBezTo>
                    <a:cubicBezTo>
                      <a:pt x="22" y="5"/>
                      <a:pt x="21" y="4"/>
                      <a:pt x="21" y="3"/>
                    </a:cubicBezTo>
                    <a:cubicBezTo>
                      <a:pt x="19" y="1"/>
                      <a:pt x="16" y="0"/>
                      <a:pt x="13" y="0"/>
                    </a:cubicBezTo>
                    <a:cubicBezTo>
                      <a:pt x="9" y="0"/>
                      <a:pt x="4" y="3"/>
                      <a:pt x="2" y="7"/>
                    </a:cubicBezTo>
                    <a:cubicBezTo>
                      <a:pt x="0" y="10"/>
                      <a:pt x="1" y="13"/>
                      <a:pt x="3" y="16"/>
                    </a:cubicBezTo>
                    <a:cubicBezTo>
                      <a:pt x="4" y="18"/>
                      <a:pt x="5" y="20"/>
                      <a:pt x="6" y="22"/>
                    </a:cubicBezTo>
                    <a:cubicBezTo>
                      <a:pt x="7" y="24"/>
                      <a:pt x="7" y="24"/>
                      <a:pt x="7" y="24"/>
                    </a:cubicBezTo>
                    <a:cubicBezTo>
                      <a:pt x="8" y="25"/>
                      <a:pt x="8" y="26"/>
                      <a:pt x="8" y="27"/>
                    </a:cubicBezTo>
                    <a:cubicBezTo>
                      <a:pt x="8" y="29"/>
                      <a:pt x="9" y="31"/>
                      <a:pt x="11" y="33"/>
                    </a:cubicBezTo>
                    <a:cubicBezTo>
                      <a:pt x="13" y="35"/>
                      <a:pt x="16" y="39"/>
                      <a:pt x="21" y="39"/>
                    </a:cubicBezTo>
                    <a:cubicBezTo>
                      <a:pt x="22" y="39"/>
                      <a:pt x="22" y="39"/>
                      <a:pt x="22" y="39"/>
                    </a:cubicBezTo>
                    <a:cubicBezTo>
                      <a:pt x="23" y="39"/>
                      <a:pt x="25" y="38"/>
                      <a:pt x="27" y="38"/>
                    </a:cubicBezTo>
                    <a:cubicBezTo>
                      <a:pt x="28" y="37"/>
                      <a:pt x="31" y="37"/>
                      <a:pt x="32" y="37"/>
                    </a:cubicBezTo>
                    <a:cubicBezTo>
                      <a:pt x="33" y="37"/>
                      <a:pt x="34" y="37"/>
                      <a:pt x="35" y="38"/>
                    </a:cubicBezTo>
                    <a:cubicBezTo>
                      <a:pt x="35" y="38"/>
                      <a:pt x="36" y="41"/>
                      <a:pt x="36" y="43"/>
                    </a:cubicBezTo>
                    <a:cubicBezTo>
                      <a:pt x="37" y="44"/>
                      <a:pt x="37" y="46"/>
                      <a:pt x="37" y="47"/>
                    </a:cubicBezTo>
                    <a:cubicBezTo>
                      <a:pt x="38" y="48"/>
                      <a:pt x="38" y="49"/>
                      <a:pt x="39" y="50"/>
                    </a:cubicBezTo>
                    <a:cubicBezTo>
                      <a:pt x="41" y="54"/>
                      <a:pt x="43" y="58"/>
                      <a:pt x="42" y="62"/>
                    </a:cubicBezTo>
                    <a:cubicBezTo>
                      <a:pt x="42" y="63"/>
                      <a:pt x="42" y="64"/>
                      <a:pt x="41" y="65"/>
                    </a:cubicBezTo>
                    <a:cubicBezTo>
                      <a:pt x="41" y="67"/>
                      <a:pt x="40" y="68"/>
                      <a:pt x="40" y="69"/>
                    </a:cubicBezTo>
                    <a:cubicBezTo>
                      <a:pt x="40" y="72"/>
                      <a:pt x="40" y="74"/>
                      <a:pt x="40" y="76"/>
                    </a:cubicBezTo>
                    <a:cubicBezTo>
                      <a:pt x="40" y="77"/>
                      <a:pt x="40" y="78"/>
                      <a:pt x="40" y="78"/>
                    </a:cubicBezTo>
                    <a:cubicBezTo>
                      <a:pt x="40" y="81"/>
                      <a:pt x="41" y="84"/>
                      <a:pt x="41" y="87"/>
                    </a:cubicBezTo>
                    <a:cubicBezTo>
                      <a:pt x="42" y="89"/>
                      <a:pt x="42" y="92"/>
                      <a:pt x="42" y="94"/>
                    </a:cubicBezTo>
                    <a:cubicBezTo>
                      <a:pt x="42" y="97"/>
                      <a:pt x="42" y="103"/>
                      <a:pt x="49" y="104"/>
                    </a:cubicBezTo>
                    <a:cubicBezTo>
                      <a:pt x="49" y="104"/>
                      <a:pt x="49" y="104"/>
                      <a:pt x="49" y="104"/>
                    </a:cubicBezTo>
                    <a:cubicBezTo>
                      <a:pt x="51" y="104"/>
                      <a:pt x="53" y="103"/>
                      <a:pt x="53" y="103"/>
                    </a:cubicBezTo>
                    <a:cubicBezTo>
                      <a:pt x="54" y="103"/>
                      <a:pt x="54" y="102"/>
                      <a:pt x="54" y="102"/>
                    </a:cubicBezTo>
                    <a:cubicBezTo>
                      <a:pt x="54" y="102"/>
                      <a:pt x="54" y="102"/>
                      <a:pt x="55" y="102"/>
                    </a:cubicBezTo>
                    <a:cubicBezTo>
                      <a:pt x="55" y="102"/>
                      <a:pt x="55" y="102"/>
                      <a:pt x="56" y="103"/>
                    </a:cubicBezTo>
                    <a:cubicBezTo>
                      <a:pt x="57" y="103"/>
                      <a:pt x="57" y="103"/>
                      <a:pt x="57" y="103"/>
                    </a:cubicBezTo>
                    <a:cubicBezTo>
                      <a:pt x="58" y="103"/>
                      <a:pt x="59" y="104"/>
                      <a:pt x="60" y="104"/>
                    </a:cubicBezTo>
                    <a:cubicBezTo>
                      <a:pt x="60" y="104"/>
                      <a:pt x="60" y="105"/>
                      <a:pt x="61" y="105"/>
                    </a:cubicBezTo>
                    <a:cubicBezTo>
                      <a:pt x="61" y="106"/>
                      <a:pt x="62" y="107"/>
                      <a:pt x="63" y="107"/>
                    </a:cubicBezTo>
                    <a:cubicBezTo>
                      <a:pt x="64" y="108"/>
                      <a:pt x="66" y="109"/>
                      <a:pt x="67" y="109"/>
                    </a:cubicBezTo>
                    <a:cubicBezTo>
                      <a:pt x="70" y="109"/>
                      <a:pt x="73" y="107"/>
                      <a:pt x="75" y="105"/>
                    </a:cubicBezTo>
                    <a:cubicBezTo>
                      <a:pt x="76" y="104"/>
                      <a:pt x="76" y="104"/>
                      <a:pt x="76" y="103"/>
                    </a:cubicBezTo>
                    <a:cubicBezTo>
                      <a:pt x="76" y="104"/>
                      <a:pt x="76" y="105"/>
                      <a:pt x="77" y="106"/>
                    </a:cubicBezTo>
                    <a:cubicBezTo>
                      <a:pt x="77" y="108"/>
                      <a:pt x="79" y="111"/>
                      <a:pt x="84" y="111"/>
                    </a:cubicBezTo>
                    <a:cubicBezTo>
                      <a:pt x="85" y="111"/>
                      <a:pt x="86" y="110"/>
                      <a:pt x="87" y="110"/>
                    </a:cubicBezTo>
                    <a:cubicBezTo>
                      <a:pt x="87" y="110"/>
                      <a:pt x="87" y="110"/>
                      <a:pt x="87" y="110"/>
                    </a:cubicBezTo>
                    <a:cubicBezTo>
                      <a:pt x="90" y="110"/>
                      <a:pt x="92" y="109"/>
                      <a:pt x="95" y="108"/>
                    </a:cubicBezTo>
                    <a:cubicBezTo>
                      <a:pt x="98" y="108"/>
                      <a:pt x="100" y="107"/>
                      <a:pt x="103" y="107"/>
                    </a:cubicBezTo>
                    <a:cubicBezTo>
                      <a:pt x="103" y="107"/>
                      <a:pt x="103" y="107"/>
                      <a:pt x="104" y="107"/>
                    </a:cubicBezTo>
                    <a:cubicBezTo>
                      <a:pt x="105" y="107"/>
                      <a:pt x="106" y="107"/>
                      <a:pt x="107" y="107"/>
                    </a:cubicBezTo>
                    <a:cubicBezTo>
                      <a:pt x="109" y="107"/>
                      <a:pt x="111" y="107"/>
                      <a:pt x="113" y="106"/>
                    </a:cubicBezTo>
                    <a:cubicBezTo>
                      <a:pt x="114" y="105"/>
                      <a:pt x="114" y="105"/>
                      <a:pt x="114" y="105"/>
                    </a:cubicBezTo>
                    <a:cubicBezTo>
                      <a:pt x="115" y="105"/>
                      <a:pt x="115" y="105"/>
                      <a:pt x="115" y="106"/>
                    </a:cubicBezTo>
                    <a:cubicBezTo>
                      <a:pt x="116" y="106"/>
                      <a:pt x="117" y="106"/>
                      <a:pt x="119" y="106"/>
                    </a:cubicBezTo>
                    <a:cubicBezTo>
                      <a:pt x="119" y="107"/>
                      <a:pt x="120" y="107"/>
                      <a:pt x="121" y="107"/>
                    </a:cubicBezTo>
                    <a:cubicBezTo>
                      <a:pt x="124" y="107"/>
                      <a:pt x="127" y="106"/>
                      <a:pt x="129" y="106"/>
                    </a:cubicBezTo>
                    <a:cubicBezTo>
                      <a:pt x="132" y="105"/>
                      <a:pt x="133" y="103"/>
                      <a:pt x="134" y="101"/>
                    </a:cubicBezTo>
                    <a:cubicBezTo>
                      <a:pt x="134" y="100"/>
                      <a:pt x="135" y="100"/>
                      <a:pt x="135" y="99"/>
                    </a:cubicBezTo>
                    <a:cubicBezTo>
                      <a:pt x="135" y="100"/>
                      <a:pt x="136" y="100"/>
                      <a:pt x="136" y="100"/>
                    </a:cubicBezTo>
                    <a:cubicBezTo>
                      <a:pt x="137" y="101"/>
                      <a:pt x="138" y="102"/>
                      <a:pt x="139" y="102"/>
                    </a:cubicBezTo>
                    <a:cubicBezTo>
                      <a:pt x="143" y="104"/>
                      <a:pt x="147" y="105"/>
                      <a:pt x="151" y="105"/>
                    </a:cubicBezTo>
                    <a:cubicBezTo>
                      <a:pt x="152" y="105"/>
                      <a:pt x="154" y="104"/>
                      <a:pt x="155" y="104"/>
                    </a:cubicBezTo>
                    <a:cubicBezTo>
                      <a:pt x="157" y="104"/>
                      <a:pt x="159" y="103"/>
                      <a:pt x="160" y="102"/>
                    </a:cubicBezTo>
                    <a:cubicBezTo>
                      <a:pt x="160" y="102"/>
                      <a:pt x="161" y="102"/>
                      <a:pt x="161" y="102"/>
                    </a:cubicBezTo>
                    <a:cubicBezTo>
                      <a:pt x="161" y="101"/>
                      <a:pt x="162" y="101"/>
                      <a:pt x="163" y="101"/>
                    </a:cubicBezTo>
                    <a:cubicBezTo>
                      <a:pt x="164" y="101"/>
                      <a:pt x="166" y="100"/>
                      <a:pt x="168" y="98"/>
                    </a:cubicBezTo>
                    <a:cubicBezTo>
                      <a:pt x="169" y="96"/>
                      <a:pt x="170" y="94"/>
                      <a:pt x="170" y="93"/>
                    </a:cubicBezTo>
                    <a:cubicBezTo>
                      <a:pt x="170" y="92"/>
                      <a:pt x="170" y="91"/>
                      <a:pt x="170" y="90"/>
                    </a:cubicBezTo>
                    <a:cubicBezTo>
                      <a:pt x="170" y="90"/>
                      <a:pt x="171" y="89"/>
                      <a:pt x="172" y="89"/>
                    </a:cubicBezTo>
                    <a:cubicBezTo>
                      <a:pt x="174" y="88"/>
                      <a:pt x="175" y="87"/>
                      <a:pt x="176" y="86"/>
                    </a:cubicBezTo>
                    <a:cubicBezTo>
                      <a:pt x="178" y="84"/>
                      <a:pt x="179" y="82"/>
                      <a:pt x="178" y="8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17"/>
              <p:cNvSpPr>
                <a:spLocks/>
              </p:cNvSpPr>
              <p:nvPr/>
            </p:nvSpPr>
            <p:spPr bwMode="auto">
              <a:xfrm>
                <a:off x="2658" y="840"/>
                <a:ext cx="104" cy="116"/>
              </a:xfrm>
              <a:custGeom>
                <a:avLst/>
                <a:gdLst>
                  <a:gd name="T0" fmla="*/ 38 w 39"/>
                  <a:gd name="T1" fmla="*/ 22 h 44"/>
                  <a:gd name="T2" fmla="*/ 37 w 39"/>
                  <a:gd name="T3" fmla="*/ 19 h 44"/>
                  <a:gd name="T4" fmla="*/ 37 w 39"/>
                  <a:gd name="T5" fmla="*/ 18 h 44"/>
                  <a:gd name="T6" fmla="*/ 34 w 39"/>
                  <a:gd name="T7" fmla="*/ 8 h 44"/>
                  <a:gd name="T8" fmla="*/ 27 w 39"/>
                  <a:gd name="T9" fmla="*/ 1 h 44"/>
                  <a:gd name="T10" fmla="*/ 22 w 39"/>
                  <a:gd name="T11" fmla="*/ 0 h 44"/>
                  <a:gd name="T12" fmla="*/ 12 w 39"/>
                  <a:gd name="T13" fmla="*/ 3 h 44"/>
                  <a:gd name="T14" fmla="*/ 8 w 39"/>
                  <a:gd name="T15" fmla="*/ 10 h 44"/>
                  <a:gd name="T16" fmla="*/ 6 w 39"/>
                  <a:gd name="T17" fmla="*/ 14 h 44"/>
                  <a:gd name="T18" fmla="*/ 5 w 39"/>
                  <a:gd name="T19" fmla="*/ 15 h 44"/>
                  <a:gd name="T20" fmla="*/ 2 w 39"/>
                  <a:gd name="T21" fmla="*/ 26 h 44"/>
                  <a:gd name="T22" fmla="*/ 6 w 39"/>
                  <a:gd name="T23" fmla="*/ 31 h 44"/>
                  <a:gd name="T24" fmla="*/ 8 w 39"/>
                  <a:gd name="T25" fmla="*/ 33 h 44"/>
                  <a:gd name="T26" fmla="*/ 14 w 39"/>
                  <a:gd name="T27" fmla="*/ 38 h 44"/>
                  <a:gd name="T28" fmla="*/ 19 w 39"/>
                  <a:gd name="T29" fmla="*/ 41 h 44"/>
                  <a:gd name="T30" fmla="*/ 22 w 39"/>
                  <a:gd name="T31" fmla="*/ 43 h 44"/>
                  <a:gd name="T32" fmla="*/ 27 w 39"/>
                  <a:gd name="T33" fmla="*/ 44 h 44"/>
                  <a:gd name="T34" fmla="*/ 33 w 39"/>
                  <a:gd name="T35" fmla="*/ 43 h 44"/>
                  <a:gd name="T36" fmla="*/ 38 w 39"/>
                  <a:gd name="T37" fmla="*/ 36 h 44"/>
                  <a:gd name="T38" fmla="*/ 38 w 39"/>
                  <a:gd name="T39"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44">
                    <a:moveTo>
                      <a:pt x="38" y="22"/>
                    </a:moveTo>
                    <a:cubicBezTo>
                      <a:pt x="38" y="21"/>
                      <a:pt x="37" y="20"/>
                      <a:pt x="37" y="19"/>
                    </a:cubicBezTo>
                    <a:cubicBezTo>
                      <a:pt x="37" y="18"/>
                      <a:pt x="37" y="18"/>
                      <a:pt x="37" y="18"/>
                    </a:cubicBezTo>
                    <a:cubicBezTo>
                      <a:pt x="36" y="15"/>
                      <a:pt x="36" y="11"/>
                      <a:pt x="34" y="8"/>
                    </a:cubicBezTo>
                    <a:cubicBezTo>
                      <a:pt x="33" y="5"/>
                      <a:pt x="30" y="2"/>
                      <a:pt x="27" y="1"/>
                    </a:cubicBezTo>
                    <a:cubicBezTo>
                      <a:pt x="26" y="0"/>
                      <a:pt x="24" y="0"/>
                      <a:pt x="22" y="0"/>
                    </a:cubicBezTo>
                    <a:cubicBezTo>
                      <a:pt x="19" y="0"/>
                      <a:pt x="14" y="1"/>
                      <a:pt x="12" y="3"/>
                    </a:cubicBezTo>
                    <a:cubicBezTo>
                      <a:pt x="10" y="5"/>
                      <a:pt x="9" y="8"/>
                      <a:pt x="8" y="10"/>
                    </a:cubicBezTo>
                    <a:cubicBezTo>
                      <a:pt x="8" y="11"/>
                      <a:pt x="7" y="13"/>
                      <a:pt x="6" y="14"/>
                    </a:cubicBezTo>
                    <a:cubicBezTo>
                      <a:pt x="5" y="15"/>
                      <a:pt x="5" y="15"/>
                      <a:pt x="5" y="15"/>
                    </a:cubicBezTo>
                    <a:cubicBezTo>
                      <a:pt x="3" y="17"/>
                      <a:pt x="0" y="21"/>
                      <a:pt x="2" y="26"/>
                    </a:cubicBezTo>
                    <a:cubicBezTo>
                      <a:pt x="3" y="29"/>
                      <a:pt x="5" y="30"/>
                      <a:pt x="6" y="31"/>
                    </a:cubicBezTo>
                    <a:cubicBezTo>
                      <a:pt x="7" y="32"/>
                      <a:pt x="8" y="32"/>
                      <a:pt x="8" y="33"/>
                    </a:cubicBezTo>
                    <a:cubicBezTo>
                      <a:pt x="10" y="35"/>
                      <a:pt x="12" y="37"/>
                      <a:pt x="14" y="38"/>
                    </a:cubicBezTo>
                    <a:cubicBezTo>
                      <a:pt x="16" y="40"/>
                      <a:pt x="18" y="41"/>
                      <a:pt x="19" y="41"/>
                    </a:cubicBezTo>
                    <a:cubicBezTo>
                      <a:pt x="20" y="42"/>
                      <a:pt x="21" y="42"/>
                      <a:pt x="22" y="43"/>
                    </a:cubicBezTo>
                    <a:cubicBezTo>
                      <a:pt x="24" y="44"/>
                      <a:pt x="26" y="44"/>
                      <a:pt x="27" y="44"/>
                    </a:cubicBezTo>
                    <a:cubicBezTo>
                      <a:pt x="29" y="44"/>
                      <a:pt x="31" y="44"/>
                      <a:pt x="33" y="43"/>
                    </a:cubicBezTo>
                    <a:cubicBezTo>
                      <a:pt x="35" y="41"/>
                      <a:pt x="37" y="39"/>
                      <a:pt x="38" y="36"/>
                    </a:cubicBezTo>
                    <a:cubicBezTo>
                      <a:pt x="39" y="31"/>
                      <a:pt x="38" y="26"/>
                      <a:pt x="38" y="2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18"/>
              <p:cNvSpPr>
                <a:spLocks/>
              </p:cNvSpPr>
              <p:nvPr/>
            </p:nvSpPr>
            <p:spPr bwMode="auto">
              <a:xfrm>
                <a:off x="2618" y="1456"/>
                <a:ext cx="40" cy="42"/>
              </a:xfrm>
              <a:custGeom>
                <a:avLst/>
                <a:gdLst>
                  <a:gd name="T0" fmla="*/ 10 w 15"/>
                  <a:gd name="T1" fmla="*/ 1 h 16"/>
                  <a:gd name="T2" fmla="*/ 6 w 15"/>
                  <a:gd name="T3" fmla="*/ 0 h 16"/>
                  <a:gd name="T4" fmla="*/ 1 w 15"/>
                  <a:gd name="T5" fmla="*/ 2 h 16"/>
                  <a:gd name="T6" fmla="*/ 0 w 15"/>
                  <a:gd name="T7" fmla="*/ 7 h 16"/>
                  <a:gd name="T8" fmla="*/ 10 w 15"/>
                  <a:gd name="T9" fmla="*/ 16 h 16"/>
                  <a:gd name="T10" fmla="*/ 10 w 15"/>
                  <a:gd name="T11" fmla="*/ 16 h 16"/>
                  <a:gd name="T12" fmla="*/ 12 w 15"/>
                  <a:gd name="T13" fmla="*/ 16 h 16"/>
                  <a:gd name="T14" fmla="*/ 15 w 15"/>
                  <a:gd name="T15" fmla="*/ 10 h 16"/>
                  <a:gd name="T16" fmla="*/ 10 w 15"/>
                  <a:gd name="T17"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6">
                    <a:moveTo>
                      <a:pt x="10" y="1"/>
                    </a:moveTo>
                    <a:cubicBezTo>
                      <a:pt x="9" y="1"/>
                      <a:pt x="7" y="0"/>
                      <a:pt x="6" y="0"/>
                    </a:cubicBezTo>
                    <a:cubicBezTo>
                      <a:pt x="4" y="0"/>
                      <a:pt x="3" y="1"/>
                      <a:pt x="1" y="2"/>
                    </a:cubicBezTo>
                    <a:cubicBezTo>
                      <a:pt x="0" y="4"/>
                      <a:pt x="0" y="5"/>
                      <a:pt x="0" y="7"/>
                    </a:cubicBezTo>
                    <a:cubicBezTo>
                      <a:pt x="1" y="11"/>
                      <a:pt x="6" y="16"/>
                      <a:pt x="10" y="16"/>
                    </a:cubicBezTo>
                    <a:cubicBezTo>
                      <a:pt x="10" y="16"/>
                      <a:pt x="10" y="16"/>
                      <a:pt x="10" y="16"/>
                    </a:cubicBezTo>
                    <a:cubicBezTo>
                      <a:pt x="11" y="16"/>
                      <a:pt x="11" y="16"/>
                      <a:pt x="12" y="16"/>
                    </a:cubicBezTo>
                    <a:cubicBezTo>
                      <a:pt x="14" y="15"/>
                      <a:pt x="15" y="13"/>
                      <a:pt x="15" y="10"/>
                    </a:cubicBezTo>
                    <a:cubicBezTo>
                      <a:pt x="15" y="7"/>
                      <a:pt x="12" y="3"/>
                      <a:pt x="10"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19"/>
              <p:cNvSpPr>
                <a:spLocks/>
              </p:cNvSpPr>
              <p:nvPr/>
            </p:nvSpPr>
            <p:spPr bwMode="auto">
              <a:xfrm>
                <a:off x="2770" y="1435"/>
                <a:ext cx="32" cy="29"/>
              </a:xfrm>
              <a:custGeom>
                <a:avLst/>
                <a:gdLst>
                  <a:gd name="T0" fmla="*/ 11 w 12"/>
                  <a:gd name="T1" fmla="*/ 4 h 11"/>
                  <a:gd name="T2" fmla="*/ 7 w 12"/>
                  <a:gd name="T3" fmla="*/ 0 h 11"/>
                  <a:gd name="T4" fmla="*/ 1 w 12"/>
                  <a:gd name="T5" fmla="*/ 6 h 11"/>
                  <a:gd name="T6" fmla="*/ 3 w 12"/>
                  <a:gd name="T7" fmla="*/ 10 h 11"/>
                  <a:gd name="T8" fmla="*/ 5 w 12"/>
                  <a:gd name="T9" fmla="*/ 11 h 11"/>
                  <a:gd name="T10" fmla="*/ 5 w 12"/>
                  <a:gd name="T11" fmla="*/ 11 h 11"/>
                  <a:gd name="T12" fmla="*/ 10 w 12"/>
                  <a:gd name="T13" fmla="*/ 8 h 11"/>
                  <a:gd name="T14" fmla="*/ 11 w 12"/>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11">
                    <a:moveTo>
                      <a:pt x="11" y="4"/>
                    </a:moveTo>
                    <a:cubicBezTo>
                      <a:pt x="11" y="0"/>
                      <a:pt x="8" y="0"/>
                      <a:pt x="7" y="0"/>
                    </a:cubicBezTo>
                    <a:cubicBezTo>
                      <a:pt x="3" y="0"/>
                      <a:pt x="1" y="4"/>
                      <a:pt x="1" y="6"/>
                    </a:cubicBezTo>
                    <a:cubicBezTo>
                      <a:pt x="0" y="8"/>
                      <a:pt x="2" y="10"/>
                      <a:pt x="3" y="10"/>
                    </a:cubicBezTo>
                    <a:cubicBezTo>
                      <a:pt x="4" y="10"/>
                      <a:pt x="4" y="11"/>
                      <a:pt x="5" y="11"/>
                    </a:cubicBezTo>
                    <a:cubicBezTo>
                      <a:pt x="5" y="11"/>
                      <a:pt x="5" y="11"/>
                      <a:pt x="5" y="11"/>
                    </a:cubicBezTo>
                    <a:cubicBezTo>
                      <a:pt x="7" y="11"/>
                      <a:pt x="9" y="10"/>
                      <a:pt x="10" y="8"/>
                    </a:cubicBezTo>
                    <a:cubicBezTo>
                      <a:pt x="11" y="7"/>
                      <a:pt x="12" y="6"/>
                      <a:pt x="11"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20"/>
              <p:cNvSpPr>
                <a:spLocks/>
              </p:cNvSpPr>
              <p:nvPr/>
            </p:nvSpPr>
            <p:spPr bwMode="auto">
              <a:xfrm>
                <a:off x="1899" y="1007"/>
                <a:ext cx="571" cy="507"/>
              </a:xfrm>
              <a:custGeom>
                <a:avLst/>
                <a:gdLst>
                  <a:gd name="T0" fmla="*/ 209 w 215"/>
                  <a:gd name="T1" fmla="*/ 139 h 191"/>
                  <a:gd name="T2" fmla="*/ 205 w 215"/>
                  <a:gd name="T3" fmla="*/ 135 h 191"/>
                  <a:gd name="T4" fmla="*/ 197 w 215"/>
                  <a:gd name="T5" fmla="*/ 125 h 191"/>
                  <a:gd name="T6" fmla="*/ 189 w 215"/>
                  <a:gd name="T7" fmla="*/ 119 h 191"/>
                  <a:gd name="T8" fmla="*/ 181 w 215"/>
                  <a:gd name="T9" fmla="*/ 110 h 191"/>
                  <a:gd name="T10" fmla="*/ 178 w 215"/>
                  <a:gd name="T11" fmla="*/ 104 h 191"/>
                  <a:gd name="T12" fmla="*/ 179 w 215"/>
                  <a:gd name="T13" fmla="*/ 90 h 191"/>
                  <a:gd name="T14" fmla="*/ 181 w 215"/>
                  <a:gd name="T15" fmla="*/ 69 h 191"/>
                  <a:gd name="T16" fmla="*/ 180 w 215"/>
                  <a:gd name="T17" fmla="*/ 57 h 191"/>
                  <a:gd name="T18" fmla="*/ 182 w 215"/>
                  <a:gd name="T19" fmla="*/ 50 h 191"/>
                  <a:gd name="T20" fmla="*/ 184 w 215"/>
                  <a:gd name="T21" fmla="*/ 44 h 191"/>
                  <a:gd name="T22" fmla="*/ 185 w 215"/>
                  <a:gd name="T23" fmla="*/ 35 h 191"/>
                  <a:gd name="T24" fmla="*/ 181 w 215"/>
                  <a:gd name="T25" fmla="*/ 21 h 191"/>
                  <a:gd name="T26" fmla="*/ 177 w 215"/>
                  <a:gd name="T27" fmla="*/ 16 h 191"/>
                  <a:gd name="T28" fmla="*/ 165 w 215"/>
                  <a:gd name="T29" fmla="*/ 3 h 191"/>
                  <a:gd name="T30" fmla="*/ 149 w 215"/>
                  <a:gd name="T31" fmla="*/ 9 h 191"/>
                  <a:gd name="T32" fmla="*/ 148 w 215"/>
                  <a:gd name="T33" fmla="*/ 15 h 191"/>
                  <a:gd name="T34" fmla="*/ 146 w 215"/>
                  <a:gd name="T35" fmla="*/ 30 h 191"/>
                  <a:gd name="T36" fmla="*/ 145 w 215"/>
                  <a:gd name="T37" fmla="*/ 38 h 191"/>
                  <a:gd name="T38" fmla="*/ 146 w 215"/>
                  <a:gd name="T39" fmla="*/ 50 h 191"/>
                  <a:gd name="T40" fmla="*/ 143 w 215"/>
                  <a:gd name="T41" fmla="*/ 62 h 191"/>
                  <a:gd name="T42" fmla="*/ 141 w 215"/>
                  <a:gd name="T43" fmla="*/ 44 h 191"/>
                  <a:gd name="T44" fmla="*/ 138 w 215"/>
                  <a:gd name="T45" fmla="*/ 16 h 191"/>
                  <a:gd name="T46" fmla="*/ 131 w 215"/>
                  <a:gd name="T47" fmla="*/ 10 h 191"/>
                  <a:gd name="T48" fmla="*/ 5 w 215"/>
                  <a:gd name="T49" fmla="*/ 82 h 191"/>
                  <a:gd name="T50" fmla="*/ 2 w 215"/>
                  <a:gd name="T51" fmla="*/ 98 h 191"/>
                  <a:gd name="T52" fmla="*/ 3 w 215"/>
                  <a:gd name="T53" fmla="*/ 104 h 191"/>
                  <a:gd name="T54" fmla="*/ 15 w 215"/>
                  <a:gd name="T55" fmla="*/ 121 h 191"/>
                  <a:gd name="T56" fmla="*/ 30 w 215"/>
                  <a:gd name="T57" fmla="*/ 128 h 191"/>
                  <a:gd name="T58" fmla="*/ 32 w 215"/>
                  <a:gd name="T59" fmla="*/ 127 h 191"/>
                  <a:gd name="T60" fmla="*/ 35 w 215"/>
                  <a:gd name="T61" fmla="*/ 128 h 191"/>
                  <a:gd name="T62" fmla="*/ 34 w 215"/>
                  <a:gd name="T63" fmla="*/ 140 h 191"/>
                  <a:gd name="T64" fmla="*/ 36 w 215"/>
                  <a:gd name="T65" fmla="*/ 163 h 191"/>
                  <a:gd name="T66" fmla="*/ 49 w 215"/>
                  <a:gd name="T67" fmla="*/ 165 h 191"/>
                  <a:gd name="T68" fmla="*/ 59 w 215"/>
                  <a:gd name="T69" fmla="*/ 167 h 191"/>
                  <a:gd name="T70" fmla="*/ 74 w 215"/>
                  <a:gd name="T71" fmla="*/ 170 h 191"/>
                  <a:gd name="T72" fmla="*/ 82 w 215"/>
                  <a:gd name="T73" fmla="*/ 172 h 191"/>
                  <a:gd name="T74" fmla="*/ 101 w 215"/>
                  <a:gd name="T75" fmla="*/ 167 h 191"/>
                  <a:gd name="T76" fmla="*/ 108 w 215"/>
                  <a:gd name="T77" fmla="*/ 168 h 191"/>
                  <a:gd name="T78" fmla="*/ 120 w 215"/>
                  <a:gd name="T79" fmla="*/ 169 h 191"/>
                  <a:gd name="T80" fmla="*/ 131 w 215"/>
                  <a:gd name="T81" fmla="*/ 158 h 191"/>
                  <a:gd name="T82" fmla="*/ 134 w 215"/>
                  <a:gd name="T83" fmla="*/ 153 h 191"/>
                  <a:gd name="T84" fmla="*/ 134 w 215"/>
                  <a:gd name="T85" fmla="*/ 158 h 191"/>
                  <a:gd name="T86" fmla="*/ 133 w 215"/>
                  <a:gd name="T87" fmla="*/ 167 h 191"/>
                  <a:gd name="T88" fmla="*/ 144 w 215"/>
                  <a:gd name="T89" fmla="*/ 169 h 191"/>
                  <a:gd name="T90" fmla="*/ 145 w 215"/>
                  <a:gd name="T91" fmla="*/ 174 h 191"/>
                  <a:gd name="T92" fmla="*/ 157 w 215"/>
                  <a:gd name="T93" fmla="*/ 184 h 191"/>
                  <a:gd name="T94" fmla="*/ 167 w 215"/>
                  <a:gd name="T95" fmla="*/ 188 h 191"/>
                  <a:gd name="T96" fmla="*/ 184 w 215"/>
                  <a:gd name="T97" fmla="*/ 189 h 191"/>
                  <a:gd name="T98" fmla="*/ 195 w 215"/>
                  <a:gd name="T99" fmla="*/ 179 h 191"/>
                  <a:gd name="T100" fmla="*/ 195 w 215"/>
                  <a:gd name="T101" fmla="*/ 173 h 191"/>
                  <a:gd name="T102" fmla="*/ 195 w 215"/>
                  <a:gd name="T103" fmla="*/ 165 h 191"/>
                  <a:gd name="T104" fmla="*/ 191 w 215"/>
                  <a:gd name="T105" fmla="*/ 156 h 191"/>
                  <a:gd name="T106" fmla="*/ 192 w 215"/>
                  <a:gd name="T107" fmla="*/ 155 h 191"/>
                  <a:gd name="T108" fmla="*/ 198 w 215"/>
                  <a:gd name="T109" fmla="*/ 158 h 191"/>
                  <a:gd name="T110" fmla="*/ 202 w 215"/>
                  <a:gd name="T111" fmla="*/ 157 h 191"/>
                  <a:gd name="T112" fmla="*/ 207 w 215"/>
                  <a:gd name="T113" fmla="*/ 161 h 191"/>
                  <a:gd name="T114" fmla="*/ 214 w 215"/>
                  <a:gd name="T115" fmla="*/ 15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5" h="191">
                    <a:moveTo>
                      <a:pt x="212" y="142"/>
                    </a:moveTo>
                    <a:cubicBezTo>
                      <a:pt x="211" y="141"/>
                      <a:pt x="210" y="140"/>
                      <a:pt x="209" y="139"/>
                    </a:cubicBezTo>
                    <a:cubicBezTo>
                      <a:pt x="209" y="139"/>
                      <a:pt x="208" y="138"/>
                      <a:pt x="207" y="138"/>
                    </a:cubicBezTo>
                    <a:cubicBezTo>
                      <a:pt x="207" y="137"/>
                      <a:pt x="206" y="136"/>
                      <a:pt x="205" y="135"/>
                    </a:cubicBezTo>
                    <a:cubicBezTo>
                      <a:pt x="205" y="134"/>
                      <a:pt x="205" y="134"/>
                      <a:pt x="204" y="133"/>
                    </a:cubicBezTo>
                    <a:cubicBezTo>
                      <a:pt x="202" y="130"/>
                      <a:pt x="199" y="127"/>
                      <a:pt x="197" y="125"/>
                    </a:cubicBezTo>
                    <a:cubicBezTo>
                      <a:pt x="196" y="124"/>
                      <a:pt x="195" y="124"/>
                      <a:pt x="194" y="123"/>
                    </a:cubicBezTo>
                    <a:cubicBezTo>
                      <a:pt x="193" y="121"/>
                      <a:pt x="191" y="120"/>
                      <a:pt x="189" y="119"/>
                    </a:cubicBezTo>
                    <a:cubicBezTo>
                      <a:pt x="187" y="118"/>
                      <a:pt x="185" y="117"/>
                      <a:pt x="184" y="115"/>
                    </a:cubicBezTo>
                    <a:cubicBezTo>
                      <a:pt x="183" y="114"/>
                      <a:pt x="182" y="112"/>
                      <a:pt x="181" y="110"/>
                    </a:cubicBezTo>
                    <a:cubicBezTo>
                      <a:pt x="181" y="109"/>
                      <a:pt x="181" y="109"/>
                      <a:pt x="181" y="108"/>
                    </a:cubicBezTo>
                    <a:cubicBezTo>
                      <a:pt x="180" y="107"/>
                      <a:pt x="179" y="105"/>
                      <a:pt x="178" y="104"/>
                    </a:cubicBezTo>
                    <a:cubicBezTo>
                      <a:pt x="178" y="103"/>
                      <a:pt x="177" y="102"/>
                      <a:pt x="177" y="101"/>
                    </a:cubicBezTo>
                    <a:cubicBezTo>
                      <a:pt x="175" y="98"/>
                      <a:pt x="177" y="95"/>
                      <a:pt x="179" y="90"/>
                    </a:cubicBezTo>
                    <a:cubicBezTo>
                      <a:pt x="182" y="86"/>
                      <a:pt x="184" y="80"/>
                      <a:pt x="183" y="75"/>
                    </a:cubicBezTo>
                    <a:cubicBezTo>
                      <a:pt x="183" y="73"/>
                      <a:pt x="182" y="71"/>
                      <a:pt x="181" y="69"/>
                    </a:cubicBezTo>
                    <a:cubicBezTo>
                      <a:pt x="180" y="66"/>
                      <a:pt x="179" y="64"/>
                      <a:pt x="179" y="61"/>
                    </a:cubicBezTo>
                    <a:cubicBezTo>
                      <a:pt x="179" y="60"/>
                      <a:pt x="179" y="59"/>
                      <a:pt x="180" y="57"/>
                    </a:cubicBezTo>
                    <a:cubicBezTo>
                      <a:pt x="181" y="56"/>
                      <a:pt x="181" y="56"/>
                      <a:pt x="181" y="56"/>
                    </a:cubicBezTo>
                    <a:cubicBezTo>
                      <a:pt x="181" y="54"/>
                      <a:pt x="182" y="52"/>
                      <a:pt x="182" y="50"/>
                    </a:cubicBezTo>
                    <a:cubicBezTo>
                      <a:pt x="182" y="49"/>
                      <a:pt x="182" y="49"/>
                      <a:pt x="182" y="49"/>
                    </a:cubicBezTo>
                    <a:cubicBezTo>
                      <a:pt x="183" y="47"/>
                      <a:pt x="183" y="46"/>
                      <a:pt x="184" y="44"/>
                    </a:cubicBezTo>
                    <a:cubicBezTo>
                      <a:pt x="185" y="42"/>
                      <a:pt x="185" y="39"/>
                      <a:pt x="185" y="35"/>
                    </a:cubicBezTo>
                    <a:cubicBezTo>
                      <a:pt x="185" y="35"/>
                      <a:pt x="185" y="35"/>
                      <a:pt x="185" y="35"/>
                    </a:cubicBezTo>
                    <a:cubicBezTo>
                      <a:pt x="185" y="32"/>
                      <a:pt x="185" y="29"/>
                      <a:pt x="184" y="25"/>
                    </a:cubicBezTo>
                    <a:cubicBezTo>
                      <a:pt x="183" y="23"/>
                      <a:pt x="182" y="22"/>
                      <a:pt x="181" y="21"/>
                    </a:cubicBezTo>
                    <a:cubicBezTo>
                      <a:pt x="180" y="20"/>
                      <a:pt x="180" y="19"/>
                      <a:pt x="179" y="19"/>
                    </a:cubicBezTo>
                    <a:cubicBezTo>
                      <a:pt x="179" y="18"/>
                      <a:pt x="178" y="17"/>
                      <a:pt x="177" y="16"/>
                    </a:cubicBezTo>
                    <a:cubicBezTo>
                      <a:pt x="175" y="12"/>
                      <a:pt x="173" y="7"/>
                      <a:pt x="168" y="5"/>
                    </a:cubicBezTo>
                    <a:cubicBezTo>
                      <a:pt x="167" y="4"/>
                      <a:pt x="166" y="4"/>
                      <a:pt x="165" y="3"/>
                    </a:cubicBezTo>
                    <a:cubicBezTo>
                      <a:pt x="163" y="2"/>
                      <a:pt x="160" y="0"/>
                      <a:pt x="157" y="0"/>
                    </a:cubicBezTo>
                    <a:cubicBezTo>
                      <a:pt x="151" y="0"/>
                      <a:pt x="149" y="6"/>
                      <a:pt x="149" y="9"/>
                    </a:cubicBezTo>
                    <a:cubicBezTo>
                      <a:pt x="149" y="10"/>
                      <a:pt x="149" y="10"/>
                      <a:pt x="149" y="10"/>
                    </a:cubicBezTo>
                    <a:cubicBezTo>
                      <a:pt x="148" y="12"/>
                      <a:pt x="148" y="14"/>
                      <a:pt x="148" y="15"/>
                    </a:cubicBezTo>
                    <a:cubicBezTo>
                      <a:pt x="147" y="17"/>
                      <a:pt x="147" y="20"/>
                      <a:pt x="146" y="22"/>
                    </a:cubicBezTo>
                    <a:cubicBezTo>
                      <a:pt x="146" y="24"/>
                      <a:pt x="146" y="27"/>
                      <a:pt x="146" y="30"/>
                    </a:cubicBezTo>
                    <a:cubicBezTo>
                      <a:pt x="146" y="31"/>
                      <a:pt x="146" y="33"/>
                      <a:pt x="146" y="34"/>
                    </a:cubicBezTo>
                    <a:cubicBezTo>
                      <a:pt x="146" y="36"/>
                      <a:pt x="145" y="37"/>
                      <a:pt x="145" y="38"/>
                    </a:cubicBezTo>
                    <a:cubicBezTo>
                      <a:pt x="145" y="40"/>
                      <a:pt x="145" y="43"/>
                      <a:pt x="145" y="46"/>
                    </a:cubicBezTo>
                    <a:cubicBezTo>
                      <a:pt x="145" y="47"/>
                      <a:pt x="146" y="49"/>
                      <a:pt x="146" y="50"/>
                    </a:cubicBezTo>
                    <a:cubicBezTo>
                      <a:pt x="146" y="52"/>
                      <a:pt x="147" y="54"/>
                      <a:pt x="147" y="55"/>
                    </a:cubicBezTo>
                    <a:cubicBezTo>
                      <a:pt x="146" y="58"/>
                      <a:pt x="144" y="62"/>
                      <a:pt x="143" y="62"/>
                    </a:cubicBezTo>
                    <a:cubicBezTo>
                      <a:pt x="143" y="62"/>
                      <a:pt x="142" y="62"/>
                      <a:pt x="141" y="59"/>
                    </a:cubicBezTo>
                    <a:cubicBezTo>
                      <a:pt x="140" y="54"/>
                      <a:pt x="140" y="49"/>
                      <a:pt x="141" y="44"/>
                    </a:cubicBezTo>
                    <a:cubicBezTo>
                      <a:pt x="142" y="41"/>
                      <a:pt x="142" y="39"/>
                      <a:pt x="142" y="37"/>
                    </a:cubicBezTo>
                    <a:cubicBezTo>
                      <a:pt x="143" y="29"/>
                      <a:pt x="140" y="22"/>
                      <a:pt x="138" y="16"/>
                    </a:cubicBezTo>
                    <a:cubicBezTo>
                      <a:pt x="136" y="14"/>
                      <a:pt x="135" y="13"/>
                      <a:pt x="134" y="12"/>
                    </a:cubicBezTo>
                    <a:cubicBezTo>
                      <a:pt x="131" y="10"/>
                      <a:pt x="131" y="10"/>
                      <a:pt x="131" y="10"/>
                    </a:cubicBezTo>
                    <a:cubicBezTo>
                      <a:pt x="94" y="118"/>
                      <a:pt x="94" y="118"/>
                      <a:pt x="94" y="118"/>
                    </a:cubicBezTo>
                    <a:cubicBezTo>
                      <a:pt x="5" y="82"/>
                      <a:pt x="5" y="82"/>
                      <a:pt x="5" y="82"/>
                    </a:cubicBezTo>
                    <a:cubicBezTo>
                      <a:pt x="4" y="84"/>
                      <a:pt x="4" y="84"/>
                      <a:pt x="4" y="84"/>
                    </a:cubicBezTo>
                    <a:cubicBezTo>
                      <a:pt x="0" y="88"/>
                      <a:pt x="1" y="93"/>
                      <a:pt x="2" y="98"/>
                    </a:cubicBezTo>
                    <a:cubicBezTo>
                      <a:pt x="2" y="98"/>
                      <a:pt x="2" y="99"/>
                      <a:pt x="2" y="100"/>
                    </a:cubicBezTo>
                    <a:cubicBezTo>
                      <a:pt x="3" y="101"/>
                      <a:pt x="3" y="102"/>
                      <a:pt x="3" y="104"/>
                    </a:cubicBezTo>
                    <a:cubicBezTo>
                      <a:pt x="3" y="105"/>
                      <a:pt x="3" y="107"/>
                      <a:pt x="4" y="109"/>
                    </a:cubicBezTo>
                    <a:cubicBezTo>
                      <a:pt x="5" y="116"/>
                      <a:pt x="11" y="118"/>
                      <a:pt x="15" y="121"/>
                    </a:cubicBezTo>
                    <a:cubicBezTo>
                      <a:pt x="18" y="122"/>
                      <a:pt x="20" y="123"/>
                      <a:pt x="21" y="124"/>
                    </a:cubicBezTo>
                    <a:cubicBezTo>
                      <a:pt x="24" y="126"/>
                      <a:pt x="26" y="127"/>
                      <a:pt x="30" y="128"/>
                    </a:cubicBezTo>
                    <a:cubicBezTo>
                      <a:pt x="30" y="128"/>
                      <a:pt x="30" y="128"/>
                      <a:pt x="30" y="128"/>
                    </a:cubicBezTo>
                    <a:cubicBezTo>
                      <a:pt x="31" y="128"/>
                      <a:pt x="32" y="127"/>
                      <a:pt x="32" y="127"/>
                    </a:cubicBezTo>
                    <a:cubicBezTo>
                      <a:pt x="33" y="127"/>
                      <a:pt x="33" y="127"/>
                      <a:pt x="34" y="127"/>
                    </a:cubicBezTo>
                    <a:cubicBezTo>
                      <a:pt x="35" y="127"/>
                      <a:pt x="35" y="128"/>
                      <a:pt x="35" y="128"/>
                    </a:cubicBezTo>
                    <a:cubicBezTo>
                      <a:pt x="36" y="130"/>
                      <a:pt x="37" y="134"/>
                      <a:pt x="35" y="137"/>
                    </a:cubicBezTo>
                    <a:cubicBezTo>
                      <a:pt x="35" y="138"/>
                      <a:pt x="34" y="139"/>
                      <a:pt x="34" y="140"/>
                    </a:cubicBezTo>
                    <a:cubicBezTo>
                      <a:pt x="33" y="141"/>
                      <a:pt x="31" y="143"/>
                      <a:pt x="31" y="146"/>
                    </a:cubicBezTo>
                    <a:cubicBezTo>
                      <a:pt x="29" y="152"/>
                      <a:pt x="32" y="159"/>
                      <a:pt x="36" y="163"/>
                    </a:cubicBezTo>
                    <a:cubicBezTo>
                      <a:pt x="39" y="165"/>
                      <a:pt x="43" y="165"/>
                      <a:pt x="46" y="165"/>
                    </a:cubicBezTo>
                    <a:cubicBezTo>
                      <a:pt x="46" y="165"/>
                      <a:pt x="49" y="165"/>
                      <a:pt x="49" y="165"/>
                    </a:cubicBezTo>
                    <a:cubicBezTo>
                      <a:pt x="51" y="165"/>
                      <a:pt x="52" y="166"/>
                      <a:pt x="54" y="166"/>
                    </a:cubicBezTo>
                    <a:cubicBezTo>
                      <a:pt x="55" y="166"/>
                      <a:pt x="57" y="167"/>
                      <a:pt x="59" y="167"/>
                    </a:cubicBezTo>
                    <a:cubicBezTo>
                      <a:pt x="63" y="167"/>
                      <a:pt x="68" y="168"/>
                      <a:pt x="72" y="169"/>
                    </a:cubicBezTo>
                    <a:cubicBezTo>
                      <a:pt x="73" y="169"/>
                      <a:pt x="74" y="170"/>
                      <a:pt x="74" y="170"/>
                    </a:cubicBezTo>
                    <a:cubicBezTo>
                      <a:pt x="76" y="171"/>
                      <a:pt x="78" y="172"/>
                      <a:pt x="81" y="172"/>
                    </a:cubicBezTo>
                    <a:cubicBezTo>
                      <a:pt x="81" y="172"/>
                      <a:pt x="82" y="172"/>
                      <a:pt x="82" y="172"/>
                    </a:cubicBezTo>
                    <a:cubicBezTo>
                      <a:pt x="86" y="172"/>
                      <a:pt x="90" y="171"/>
                      <a:pt x="93" y="170"/>
                    </a:cubicBezTo>
                    <a:cubicBezTo>
                      <a:pt x="96" y="169"/>
                      <a:pt x="98" y="168"/>
                      <a:pt x="101" y="167"/>
                    </a:cubicBezTo>
                    <a:cubicBezTo>
                      <a:pt x="101" y="167"/>
                      <a:pt x="102" y="167"/>
                      <a:pt x="102" y="167"/>
                    </a:cubicBezTo>
                    <a:cubicBezTo>
                      <a:pt x="104" y="167"/>
                      <a:pt x="106" y="168"/>
                      <a:pt x="108" y="168"/>
                    </a:cubicBezTo>
                    <a:cubicBezTo>
                      <a:pt x="110" y="169"/>
                      <a:pt x="113" y="169"/>
                      <a:pt x="115" y="169"/>
                    </a:cubicBezTo>
                    <a:cubicBezTo>
                      <a:pt x="117" y="169"/>
                      <a:pt x="118" y="169"/>
                      <a:pt x="120" y="169"/>
                    </a:cubicBezTo>
                    <a:cubicBezTo>
                      <a:pt x="123" y="168"/>
                      <a:pt x="126" y="165"/>
                      <a:pt x="129" y="161"/>
                    </a:cubicBezTo>
                    <a:cubicBezTo>
                      <a:pt x="130" y="160"/>
                      <a:pt x="131" y="159"/>
                      <a:pt x="131" y="158"/>
                    </a:cubicBezTo>
                    <a:cubicBezTo>
                      <a:pt x="132" y="156"/>
                      <a:pt x="133" y="154"/>
                      <a:pt x="134" y="154"/>
                    </a:cubicBezTo>
                    <a:cubicBezTo>
                      <a:pt x="134" y="153"/>
                      <a:pt x="134" y="153"/>
                      <a:pt x="134" y="153"/>
                    </a:cubicBezTo>
                    <a:cubicBezTo>
                      <a:pt x="134" y="153"/>
                      <a:pt x="135" y="154"/>
                      <a:pt x="135" y="154"/>
                    </a:cubicBezTo>
                    <a:cubicBezTo>
                      <a:pt x="135" y="155"/>
                      <a:pt x="135" y="156"/>
                      <a:pt x="134" y="158"/>
                    </a:cubicBezTo>
                    <a:cubicBezTo>
                      <a:pt x="133" y="159"/>
                      <a:pt x="133" y="160"/>
                      <a:pt x="132" y="162"/>
                    </a:cubicBezTo>
                    <a:cubicBezTo>
                      <a:pt x="132" y="164"/>
                      <a:pt x="132" y="165"/>
                      <a:pt x="133" y="167"/>
                    </a:cubicBezTo>
                    <a:cubicBezTo>
                      <a:pt x="135" y="169"/>
                      <a:pt x="138" y="169"/>
                      <a:pt x="140" y="169"/>
                    </a:cubicBezTo>
                    <a:cubicBezTo>
                      <a:pt x="141" y="169"/>
                      <a:pt x="143" y="169"/>
                      <a:pt x="144" y="169"/>
                    </a:cubicBezTo>
                    <a:cubicBezTo>
                      <a:pt x="144" y="170"/>
                      <a:pt x="145" y="171"/>
                      <a:pt x="145" y="173"/>
                    </a:cubicBezTo>
                    <a:cubicBezTo>
                      <a:pt x="145" y="173"/>
                      <a:pt x="145" y="174"/>
                      <a:pt x="145" y="174"/>
                    </a:cubicBezTo>
                    <a:cubicBezTo>
                      <a:pt x="146" y="177"/>
                      <a:pt x="146" y="180"/>
                      <a:pt x="148" y="182"/>
                    </a:cubicBezTo>
                    <a:cubicBezTo>
                      <a:pt x="151" y="184"/>
                      <a:pt x="154" y="184"/>
                      <a:pt x="157" y="184"/>
                    </a:cubicBezTo>
                    <a:cubicBezTo>
                      <a:pt x="157" y="184"/>
                      <a:pt x="158" y="184"/>
                      <a:pt x="159" y="184"/>
                    </a:cubicBezTo>
                    <a:cubicBezTo>
                      <a:pt x="162" y="185"/>
                      <a:pt x="164" y="186"/>
                      <a:pt x="167" y="188"/>
                    </a:cubicBezTo>
                    <a:cubicBezTo>
                      <a:pt x="171" y="190"/>
                      <a:pt x="174" y="191"/>
                      <a:pt x="177" y="191"/>
                    </a:cubicBezTo>
                    <a:cubicBezTo>
                      <a:pt x="179" y="191"/>
                      <a:pt x="182" y="191"/>
                      <a:pt x="184" y="189"/>
                    </a:cubicBezTo>
                    <a:cubicBezTo>
                      <a:pt x="185" y="189"/>
                      <a:pt x="185" y="189"/>
                      <a:pt x="185" y="189"/>
                    </a:cubicBezTo>
                    <a:cubicBezTo>
                      <a:pt x="189" y="187"/>
                      <a:pt x="194" y="185"/>
                      <a:pt x="195" y="179"/>
                    </a:cubicBezTo>
                    <a:cubicBezTo>
                      <a:pt x="195" y="178"/>
                      <a:pt x="195" y="177"/>
                      <a:pt x="195" y="176"/>
                    </a:cubicBezTo>
                    <a:cubicBezTo>
                      <a:pt x="195" y="175"/>
                      <a:pt x="195" y="174"/>
                      <a:pt x="195" y="173"/>
                    </a:cubicBezTo>
                    <a:cubicBezTo>
                      <a:pt x="195" y="173"/>
                      <a:pt x="195" y="172"/>
                      <a:pt x="195" y="172"/>
                    </a:cubicBezTo>
                    <a:cubicBezTo>
                      <a:pt x="196" y="170"/>
                      <a:pt x="196" y="167"/>
                      <a:pt x="195" y="165"/>
                    </a:cubicBezTo>
                    <a:cubicBezTo>
                      <a:pt x="194" y="163"/>
                      <a:pt x="192" y="162"/>
                      <a:pt x="189" y="161"/>
                    </a:cubicBezTo>
                    <a:cubicBezTo>
                      <a:pt x="190" y="160"/>
                      <a:pt x="191" y="158"/>
                      <a:pt x="191" y="156"/>
                    </a:cubicBezTo>
                    <a:cubicBezTo>
                      <a:pt x="191" y="156"/>
                      <a:pt x="191" y="155"/>
                      <a:pt x="191" y="154"/>
                    </a:cubicBezTo>
                    <a:cubicBezTo>
                      <a:pt x="192" y="154"/>
                      <a:pt x="192" y="155"/>
                      <a:pt x="192" y="155"/>
                    </a:cubicBezTo>
                    <a:cubicBezTo>
                      <a:pt x="193" y="156"/>
                      <a:pt x="194" y="157"/>
                      <a:pt x="196" y="158"/>
                    </a:cubicBezTo>
                    <a:cubicBezTo>
                      <a:pt x="197" y="158"/>
                      <a:pt x="197" y="158"/>
                      <a:pt x="198" y="158"/>
                    </a:cubicBezTo>
                    <a:cubicBezTo>
                      <a:pt x="200" y="158"/>
                      <a:pt x="201" y="158"/>
                      <a:pt x="201" y="157"/>
                    </a:cubicBezTo>
                    <a:cubicBezTo>
                      <a:pt x="201" y="157"/>
                      <a:pt x="202" y="157"/>
                      <a:pt x="202" y="157"/>
                    </a:cubicBezTo>
                    <a:cubicBezTo>
                      <a:pt x="202" y="157"/>
                      <a:pt x="202" y="158"/>
                      <a:pt x="202" y="158"/>
                    </a:cubicBezTo>
                    <a:cubicBezTo>
                      <a:pt x="203" y="159"/>
                      <a:pt x="204" y="161"/>
                      <a:pt x="207" y="161"/>
                    </a:cubicBezTo>
                    <a:cubicBezTo>
                      <a:pt x="207" y="161"/>
                      <a:pt x="208" y="161"/>
                      <a:pt x="208" y="161"/>
                    </a:cubicBezTo>
                    <a:cubicBezTo>
                      <a:pt x="211" y="160"/>
                      <a:pt x="213" y="158"/>
                      <a:pt x="214" y="154"/>
                    </a:cubicBezTo>
                    <a:cubicBezTo>
                      <a:pt x="215" y="150"/>
                      <a:pt x="215" y="145"/>
                      <a:pt x="212" y="14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21"/>
              <p:cNvSpPr>
                <a:spLocks/>
              </p:cNvSpPr>
              <p:nvPr/>
            </p:nvSpPr>
            <p:spPr bwMode="auto">
              <a:xfrm>
                <a:off x="2342" y="975"/>
                <a:ext cx="88" cy="101"/>
              </a:xfrm>
              <a:custGeom>
                <a:avLst/>
                <a:gdLst>
                  <a:gd name="T0" fmla="*/ 18 w 33"/>
                  <a:gd name="T1" fmla="*/ 1 h 38"/>
                  <a:gd name="T2" fmla="*/ 11 w 33"/>
                  <a:gd name="T3" fmla="*/ 0 h 38"/>
                  <a:gd name="T4" fmla="*/ 5 w 33"/>
                  <a:gd name="T5" fmla="*/ 1 h 38"/>
                  <a:gd name="T6" fmla="*/ 1 w 33"/>
                  <a:gd name="T7" fmla="*/ 12 h 38"/>
                  <a:gd name="T8" fmla="*/ 3 w 33"/>
                  <a:gd name="T9" fmla="*/ 16 h 38"/>
                  <a:gd name="T10" fmla="*/ 4 w 33"/>
                  <a:gd name="T11" fmla="*/ 17 h 38"/>
                  <a:gd name="T12" fmla="*/ 5 w 33"/>
                  <a:gd name="T13" fmla="*/ 18 h 38"/>
                  <a:gd name="T14" fmla="*/ 9 w 33"/>
                  <a:gd name="T15" fmla="*/ 26 h 38"/>
                  <a:gd name="T16" fmla="*/ 18 w 33"/>
                  <a:gd name="T17" fmla="*/ 38 h 38"/>
                  <a:gd name="T18" fmla="*/ 24 w 33"/>
                  <a:gd name="T19" fmla="*/ 35 h 38"/>
                  <a:gd name="T20" fmla="*/ 32 w 33"/>
                  <a:gd name="T21" fmla="*/ 15 h 38"/>
                  <a:gd name="T22" fmla="*/ 18 w 33"/>
                  <a:gd name="T23"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8">
                    <a:moveTo>
                      <a:pt x="18" y="1"/>
                    </a:moveTo>
                    <a:cubicBezTo>
                      <a:pt x="15" y="1"/>
                      <a:pt x="13" y="0"/>
                      <a:pt x="11" y="0"/>
                    </a:cubicBezTo>
                    <a:cubicBezTo>
                      <a:pt x="9" y="0"/>
                      <a:pt x="7" y="1"/>
                      <a:pt x="5" y="1"/>
                    </a:cubicBezTo>
                    <a:cubicBezTo>
                      <a:pt x="2" y="3"/>
                      <a:pt x="0" y="7"/>
                      <a:pt x="1" y="12"/>
                    </a:cubicBezTo>
                    <a:cubicBezTo>
                      <a:pt x="2" y="13"/>
                      <a:pt x="3" y="15"/>
                      <a:pt x="3" y="16"/>
                    </a:cubicBezTo>
                    <a:cubicBezTo>
                      <a:pt x="3" y="16"/>
                      <a:pt x="4" y="16"/>
                      <a:pt x="4" y="17"/>
                    </a:cubicBezTo>
                    <a:cubicBezTo>
                      <a:pt x="5" y="18"/>
                      <a:pt x="5" y="18"/>
                      <a:pt x="5" y="18"/>
                    </a:cubicBezTo>
                    <a:cubicBezTo>
                      <a:pt x="6" y="21"/>
                      <a:pt x="8" y="23"/>
                      <a:pt x="9" y="26"/>
                    </a:cubicBezTo>
                    <a:cubicBezTo>
                      <a:pt x="10" y="30"/>
                      <a:pt x="12" y="38"/>
                      <a:pt x="18" y="38"/>
                    </a:cubicBezTo>
                    <a:cubicBezTo>
                      <a:pt x="20" y="38"/>
                      <a:pt x="22" y="37"/>
                      <a:pt x="24" y="35"/>
                    </a:cubicBezTo>
                    <a:cubicBezTo>
                      <a:pt x="27" y="31"/>
                      <a:pt x="33" y="22"/>
                      <a:pt x="32" y="15"/>
                    </a:cubicBezTo>
                    <a:cubicBezTo>
                      <a:pt x="31" y="8"/>
                      <a:pt x="24" y="3"/>
                      <a:pt x="18"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22"/>
              <p:cNvSpPr>
                <a:spLocks/>
              </p:cNvSpPr>
              <p:nvPr/>
            </p:nvSpPr>
            <p:spPr bwMode="auto">
              <a:xfrm>
                <a:off x="2313" y="970"/>
                <a:ext cx="21" cy="32"/>
              </a:xfrm>
              <a:custGeom>
                <a:avLst/>
                <a:gdLst>
                  <a:gd name="T0" fmla="*/ 5 w 8"/>
                  <a:gd name="T1" fmla="*/ 3 h 12"/>
                  <a:gd name="T2" fmla="*/ 5 w 8"/>
                  <a:gd name="T3" fmla="*/ 3 h 12"/>
                  <a:gd name="T4" fmla="*/ 5 w 8"/>
                  <a:gd name="T5" fmla="*/ 0 h 12"/>
                  <a:gd name="T6" fmla="*/ 0 w 8"/>
                  <a:gd name="T7" fmla="*/ 6 h 12"/>
                  <a:gd name="T8" fmla="*/ 3 w 8"/>
                  <a:gd name="T9" fmla="*/ 6 h 12"/>
                  <a:gd name="T10" fmla="*/ 3 w 8"/>
                  <a:gd name="T11" fmla="*/ 6 h 12"/>
                  <a:gd name="T12" fmla="*/ 0 w 8"/>
                  <a:gd name="T13" fmla="*/ 6 h 12"/>
                  <a:gd name="T14" fmla="*/ 1 w 8"/>
                  <a:gd name="T15" fmla="*/ 10 h 12"/>
                  <a:gd name="T16" fmla="*/ 5 w 8"/>
                  <a:gd name="T17" fmla="*/ 12 h 12"/>
                  <a:gd name="T18" fmla="*/ 5 w 8"/>
                  <a:gd name="T19" fmla="*/ 9 h 12"/>
                  <a:gd name="T20" fmla="*/ 7 w 8"/>
                  <a:gd name="T21" fmla="*/ 8 h 12"/>
                  <a:gd name="T22" fmla="*/ 5 w 8"/>
                  <a:gd name="T2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12">
                    <a:moveTo>
                      <a:pt x="5" y="3"/>
                    </a:moveTo>
                    <a:cubicBezTo>
                      <a:pt x="5" y="3"/>
                      <a:pt x="5" y="3"/>
                      <a:pt x="5" y="3"/>
                    </a:cubicBezTo>
                    <a:cubicBezTo>
                      <a:pt x="5" y="0"/>
                      <a:pt x="5" y="0"/>
                      <a:pt x="5" y="0"/>
                    </a:cubicBezTo>
                    <a:cubicBezTo>
                      <a:pt x="2" y="0"/>
                      <a:pt x="0" y="3"/>
                      <a:pt x="0" y="6"/>
                    </a:cubicBezTo>
                    <a:cubicBezTo>
                      <a:pt x="3" y="6"/>
                      <a:pt x="3" y="6"/>
                      <a:pt x="3" y="6"/>
                    </a:cubicBezTo>
                    <a:cubicBezTo>
                      <a:pt x="3" y="6"/>
                      <a:pt x="3" y="6"/>
                      <a:pt x="3" y="6"/>
                    </a:cubicBezTo>
                    <a:cubicBezTo>
                      <a:pt x="0" y="6"/>
                      <a:pt x="0" y="6"/>
                      <a:pt x="0" y="6"/>
                    </a:cubicBezTo>
                    <a:cubicBezTo>
                      <a:pt x="0" y="7"/>
                      <a:pt x="0" y="8"/>
                      <a:pt x="1" y="10"/>
                    </a:cubicBezTo>
                    <a:cubicBezTo>
                      <a:pt x="2" y="11"/>
                      <a:pt x="3" y="12"/>
                      <a:pt x="5" y="12"/>
                    </a:cubicBezTo>
                    <a:cubicBezTo>
                      <a:pt x="5" y="9"/>
                      <a:pt x="5" y="9"/>
                      <a:pt x="5" y="9"/>
                    </a:cubicBezTo>
                    <a:cubicBezTo>
                      <a:pt x="6" y="9"/>
                      <a:pt x="6" y="9"/>
                      <a:pt x="7" y="8"/>
                    </a:cubicBezTo>
                    <a:cubicBezTo>
                      <a:pt x="8" y="6"/>
                      <a:pt x="8" y="4"/>
                      <a:pt x="5"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23"/>
              <p:cNvSpPr>
                <a:spLocks/>
              </p:cNvSpPr>
              <p:nvPr/>
            </p:nvSpPr>
            <p:spPr bwMode="auto">
              <a:xfrm>
                <a:off x="2440" y="1491"/>
                <a:ext cx="40" cy="47"/>
              </a:xfrm>
              <a:custGeom>
                <a:avLst/>
                <a:gdLst>
                  <a:gd name="T0" fmla="*/ 9 w 15"/>
                  <a:gd name="T1" fmla="*/ 0 h 18"/>
                  <a:gd name="T2" fmla="*/ 5 w 15"/>
                  <a:gd name="T3" fmla="*/ 1 h 18"/>
                  <a:gd name="T4" fmla="*/ 0 w 15"/>
                  <a:gd name="T5" fmla="*/ 11 h 18"/>
                  <a:gd name="T6" fmla="*/ 3 w 15"/>
                  <a:gd name="T7" fmla="*/ 17 h 18"/>
                  <a:gd name="T8" fmla="*/ 6 w 15"/>
                  <a:gd name="T9" fmla="*/ 18 h 18"/>
                  <a:gd name="T10" fmla="*/ 12 w 15"/>
                  <a:gd name="T11" fmla="*/ 13 h 18"/>
                  <a:gd name="T12" fmla="*/ 12 w 15"/>
                  <a:gd name="T13" fmla="*/ 12 h 18"/>
                  <a:gd name="T14" fmla="*/ 13 w 15"/>
                  <a:gd name="T15" fmla="*/ 3 h 18"/>
                  <a:gd name="T16" fmla="*/ 9 w 15"/>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9" y="0"/>
                    </a:moveTo>
                    <a:cubicBezTo>
                      <a:pt x="8" y="0"/>
                      <a:pt x="7" y="1"/>
                      <a:pt x="5" y="1"/>
                    </a:cubicBezTo>
                    <a:cubicBezTo>
                      <a:pt x="2" y="3"/>
                      <a:pt x="0" y="8"/>
                      <a:pt x="0" y="11"/>
                    </a:cubicBezTo>
                    <a:cubicBezTo>
                      <a:pt x="0" y="15"/>
                      <a:pt x="2" y="16"/>
                      <a:pt x="3" y="17"/>
                    </a:cubicBezTo>
                    <a:cubicBezTo>
                      <a:pt x="4" y="17"/>
                      <a:pt x="5" y="18"/>
                      <a:pt x="6" y="18"/>
                    </a:cubicBezTo>
                    <a:cubicBezTo>
                      <a:pt x="9" y="18"/>
                      <a:pt x="11" y="14"/>
                      <a:pt x="12" y="13"/>
                    </a:cubicBezTo>
                    <a:cubicBezTo>
                      <a:pt x="12" y="12"/>
                      <a:pt x="12" y="12"/>
                      <a:pt x="12" y="12"/>
                    </a:cubicBezTo>
                    <a:cubicBezTo>
                      <a:pt x="14" y="9"/>
                      <a:pt x="15" y="6"/>
                      <a:pt x="13" y="3"/>
                    </a:cubicBezTo>
                    <a:cubicBezTo>
                      <a:pt x="12" y="1"/>
                      <a:pt x="11" y="0"/>
                      <a:pt x="9"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24"/>
              <p:cNvSpPr>
                <a:spLocks/>
              </p:cNvSpPr>
              <p:nvPr/>
            </p:nvSpPr>
            <p:spPr bwMode="auto">
              <a:xfrm>
                <a:off x="2462" y="1318"/>
                <a:ext cx="48" cy="45"/>
              </a:xfrm>
              <a:custGeom>
                <a:avLst/>
                <a:gdLst>
                  <a:gd name="T0" fmla="*/ 10 w 18"/>
                  <a:gd name="T1" fmla="*/ 1 h 17"/>
                  <a:gd name="T2" fmla="*/ 7 w 18"/>
                  <a:gd name="T3" fmla="*/ 0 h 17"/>
                  <a:gd name="T4" fmla="*/ 3 w 18"/>
                  <a:gd name="T5" fmla="*/ 2 h 17"/>
                  <a:gd name="T6" fmla="*/ 5 w 18"/>
                  <a:gd name="T7" fmla="*/ 12 h 17"/>
                  <a:gd name="T8" fmla="*/ 5 w 18"/>
                  <a:gd name="T9" fmla="*/ 13 h 17"/>
                  <a:gd name="T10" fmla="*/ 11 w 18"/>
                  <a:gd name="T11" fmla="*/ 17 h 17"/>
                  <a:gd name="T12" fmla="*/ 11 w 18"/>
                  <a:gd name="T13" fmla="*/ 17 h 17"/>
                  <a:gd name="T14" fmla="*/ 16 w 18"/>
                  <a:gd name="T15" fmla="*/ 13 h 17"/>
                  <a:gd name="T16" fmla="*/ 10 w 18"/>
                  <a:gd name="T17" fmla="*/ 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7">
                    <a:moveTo>
                      <a:pt x="10" y="1"/>
                    </a:moveTo>
                    <a:cubicBezTo>
                      <a:pt x="9" y="0"/>
                      <a:pt x="8" y="0"/>
                      <a:pt x="7" y="0"/>
                    </a:cubicBezTo>
                    <a:cubicBezTo>
                      <a:pt x="5" y="0"/>
                      <a:pt x="4" y="1"/>
                      <a:pt x="3" y="2"/>
                    </a:cubicBezTo>
                    <a:cubicBezTo>
                      <a:pt x="0" y="6"/>
                      <a:pt x="3" y="10"/>
                      <a:pt x="5" y="12"/>
                    </a:cubicBezTo>
                    <a:cubicBezTo>
                      <a:pt x="5" y="13"/>
                      <a:pt x="5" y="13"/>
                      <a:pt x="5" y="13"/>
                    </a:cubicBezTo>
                    <a:cubicBezTo>
                      <a:pt x="6" y="14"/>
                      <a:pt x="8" y="17"/>
                      <a:pt x="11" y="17"/>
                    </a:cubicBezTo>
                    <a:cubicBezTo>
                      <a:pt x="11" y="17"/>
                      <a:pt x="11" y="17"/>
                      <a:pt x="11" y="17"/>
                    </a:cubicBezTo>
                    <a:cubicBezTo>
                      <a:pt x="12" y="17"/>
                      <a:pt x="15" y="16"/>
                      <a:pt x="16" y="13"/>
                    </a:cubicBezTo>
                    <a:cubicBezTo>
                      <a:pt x="18" y="8"/>
                      <a:pt x="15" y="2"/>
                      <a:pt x="10"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25"/>
              <p:cNvSpPr>
                <a:spLocks/>
              </p:cNvSpPr>
              <p:nvPr/>
            </p:nvSpPr>
            <p:spPr bwMode="auto">
              <a:xfrm>
                <a:off x="2276" y="1501"/>
                <a:ext cx="37" cy="40"/>
              </a:xfrm>
              <a:custGeom>
                <a:avLst/>
                <a:gdLst>
                  <a:gd name="T0" fmla="*/ 6 w 14"/>
                  <a:gd name="T1" fmla="*/ 0 h 15"/>
                  <a:gd name="T2" fmla="*/ 0 w 14"/>
                  <a:gd name="T3" fmla="*/ 5 h 15"/>
                  <a:gd name="T4" fmla="*/ 3 w 14"/>
                  <a:gd name="T5" fmla="*/ 11 h 15"/>
                  <a:gd name="T6" fmla="*/ 3 w 14"/>
                  <a:gd name="T7" fmla="*/ 11 h 15"/>
                  <a:gd name="T8" fmla="*/ 8 w 14"/>
                  <a:gd name="T9" fmla="*/ 15 h 15"/>
                  <a:gd name="T10" fmla="*/ 8 w 14"/>
                  <a:gd name="T11" fmla="*/ 15 h 15"/>
                  <a:gd name="T12" fmla="*/ 13 w 14"/>
                  <a:gd name="T13" fmla="*/ 13 h 15"/>
                  <a:gd name="T14" fmla="*/ 13 w 14"/>
                  <a:gd name="T15" fmla="*/ 5 h 15"/>
                  <a:gd name="T16" fmla="*/ 6 w 14"/>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5">
                    <a:moveTo>
                      <a:pt x="6" y="0"/>
                    </a:moveTo>
                    <a:cubicBezTo>
                      <a:pt x="3" y="0"/>
                      <a:pt x="1" y="2"/>
                      <a:pt x="0" y="5"/>
                    </a:cubicBezTo>
                    <a:cubicBezTo>
                      <a:pt x="0" y="7"/>
                      <a:pt x="0" y="9"/>
                      <a:pt x="3" y="11"/>
                    </a:cubicBezTo>
                    <a:cubicBezTo>
                      <a:pt x="3" y="11"/>
                      <a:pt x="3" y="11"/>
                      <a:pt x="3" y="11"/>
                    </a:cubicBezTo>
                    <a:cubicBezTo>
                      <a:pt x="4" y="15"/>
                      <a:pt x="7" y="15"/>
                      <a:pt x="8" y="15"/>
                    </a:cubicBezTo>
                    <a:cubicBezTo>
                      <a:pt x="8" y="15"/>
                      <a:pt x="8" y="15"/>
                      <a:pt x="8" y="15"/>
                    </a:cubicBezTo>
                    <a:cubicBezTo>
                      <a:pt x="10" y="15"/>
                      <a:pt x="11" y="14"/>
                      <a:pt x="13" y="13"/>
                    </a:cubicBezTo>
                    <a:cubicBezTo>
                      <a:pt x="14" y="10"/>
                      <a:pt x="14" y="7"/>
                      <a:pt x="13" y="5"/>
                    </a:cubicBezTo>
                    <a:cubicBezTo>
                      <a:pt x="12" y="2"/>
                      <a:pt x="9" y="0"/>
                      <a:pt x="6"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26"/>
              <p:cNvSpPr>
                <a:spLocks/>
              </p:cNvSpPr>
              <p:nvPr/>
            </p:nvSpPr>
            <p:spPr bwMode="auto">
              <a:xfrm>
                <a:off x="2379" y="1509"/>
                <a:ext cx="38" cy="35"/>
              </a:xfrm>
              <a:custGeom>
                <a:avLst/>
                <a:gdLst>
                  <a:gd name="T0" fmla="*/ 8 w 14"/>
                  <a:gd name="T1" fmla="*/ 0 h 13"/>
                  <a:gd name="T2" fmla="*/ 1 w 14"/>
                  <a:gd name="T3" fmla="*/ 4 h 13"/>
                  <a:gd name="T4" fmla="*/ 0 w 14"/>
                  <a:gd name="T5" fmla="*/ 9 h 13"/>
                  <a:gd name="T6" fmla="*/ 3 w 14"/>
                  <a:gd name="T7" fmla="*/ 13 h 13"/>
                  <a:gd name="T8" fmla="*/ 6 w 14"/>
                  <a:gd name="T9" fmla="*/ 13 h 13"/>
                  <a:gd name="T10" fmla="*/ 13 w 14"/>
                  <a:gd name="T11" fmla="*/ 10 h 13"/>
                  <a:gd name="T12" fmla="*/ 13 w 14"/>
                  <a:gd name="T13" fmla="*/ 3 h 13"/>
                  <a:gd name="T14" fmla="*/ 8 w 14"/>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3">
                    <a:moveTo>
                      <a:pt x="8" y="0"/>
                    </a:moveTo>
                    <a:cubicBezTo>
                      <a:pt x="5" y="0"/>
                      <a:pt x="2" y="1"/>
                      <a:pt x="1" y="4"/>
                    </a:cubicBezTo>
                    <a:cubicBezTo>
                      <a:pt x="0" y="6"/>
                      <a:pt x="0" y="8"/>
                      <a:pt x="0" y="9"/>
                    </a:cubicBezTo>
                    <a:cubicBezTo>
                      <a:pt x="1" y="10"/>
                      <a:pt x="1" y="12"/>
                      <a:pt x="3" y="13"/>
                    </a:cubicBezTo>
                    <a:cubicBezTo>
                      <a:pt x="4" y="13"/>
                      <a:pt x="5" y="13"/>
                      <a:pt x="6" y="13"/>
                    </a:cubicBezTo>
                    <a:cubicBezTo>
                      <a:pt x="8" y="13"/>
                      <a:pt x="11" y="12"/>
                      <a:pt x="13" y="10"/>
                    </a:cubicBezTo>
                    <a:cubicBezTo>
                      <a:pt x="14" y="8"/>
                      <a:pt x="14" y="5"/>
                      <a:pt x="13" y="3"/>
                    </a:cubicBezTo>
                    <a:cubicBezTo>
                      <a:pt x="13" y="1"/>
                      <a:pt x="10" y="0"/>
                      <a:pt x="8"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27"/>
              <p:cNvSpPr>
                <a:spLocks noEditPoints="1"/>
              </p:cNvSpPr>
              <p:nvPr/>
            </p:nvSpPr>
            <p:spPr bwMode="auto">
              <a:xfrm>
                <a:off x="1699" y="988"/>
                <a:ext cx="2293" cy="1454"/>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28"/>
              <p:cNvSpPr>
                <a:spLocks/>
              </p:cNvSpPr>
              <p:nvPr/>
            </p:nvSpPr>
            <p:spPr bwMode="auto">
              <a:xfrm>
                <a:off x="2650" y="834"/>
                <a:ext cx="45" cy="37"/>
              </a:xfrm>
              <a:custGeom>
                <a:avLst/>
                <a:gdLst>
                  <a:gd name="T0" fmla="*/ 16 w 17"/>
                  <a:gd name="T1" fmla="*/ 2 h 14"/>
                  <a:gd name="T2" fmla="*/ 12 w 17"/>
                  <a:gd name="T3" fmla="*/ 0 h 14"/>
                  <a:gd name="T4" fmla="*/ 10 w 17"/>
                  <a:gd name="T5" fmla="*/ 0 h 14"/>
                  <a:gd name="T6" fmla="*/ 7 w 17"/>
                  <a:gd name="T7" fmla="*/ 2 h 14"/>
                  <a:gd name="T8" fmla="*/ 6 w 17"/>
                  <a:gd name="T9" fmla="*/ 3 h 14"/>
                  <a:gd name="T10" fmla="*/ 1 w 17"/>
                  <a:gd name="T11" fmla="*/ 7 h 14"/>
                  <a:gd name="T12" fmla="*/ 1 w 17"/>
                  <a:gd name="T13" fmla="*/ 11 h 14"/>
                  <a:gd name="T14" fmla="*/ 5 w 17"/>
                  <a:gd name="T15" fmla="*/ 14 h 14"/>
                  <a:gd name="T16" fmla="*/ 10 w 17"/>
                  <a:gd name="T17" fmla="*/ 11 h 14"/>
                  <a:gd name="T18" fmla="*/ 10 w 17"/>
                  <a:gd name="T19" fmla="*/ 11 h 14"/>
                  <a:gd name="T20" fmla="*/ 12 w 17"/>
                  <a:gd name="T21" fmla="*/ 11 h 14"/>
                  <a:gd name="T22" fmla="*/ 16 w 17"/>
                  <a:gd name="T23" fmla="*/ 7 h 14"/>
                  <a:gd name="T24" fmla="*/ 16 w 17"/>
                  <a:gd name="T25"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4">
                    <a:moveTo>
                      <a:pt x="16" y="2"/>
                    </a:moveTo>
                    <a:cubicBezTo>
                      <a:pt x="15" y="0"/>
                      <a:pt x="14" y="0"/>
                      <a:pt x="12" y="0"/>
                    </a:cubicBezTo>
                    <a:cubicBezTo>
                      <a:pt x="12" y="0"/>
                      <a:pt x="11" y="0"/>
                      <a:pt x="10" y="0"/>
                    </a:cubicBezTo>
                    <a:cubicBezTo>
                      <a:pt x="9" y="0"/>
                      <a:pt x="8" y="1"/>
                      <a:pt x="7" y="2"/>
                    </a:cubicBezTo>
                    <a:cubicBezTo>
                      <a:pt x="7" y="2"/>
                      <a:pt x="6" y="3"/>
                      <a:pt x="6" y="3"/>
                    </a:cubicBezTo>
                    <a:cubicBezTo>
                      <a:pt x="4" y="3"/>
                      <a:pt x="2" y="4"/>
                      <a:pt x="1" y="7"/>
                    </a:cubicBezTo>
                    <a:cubicBezTo>
                      <a:pt x="0" y="7"/>
                      <a:pt x="0" y="9"/>
                      <a:pt x="1" y="11"/>
                    </a:cubicBezTo>
                    <a:cubicBezTo>
                      <a:pt x="2" y="14"/>
                      <a:pt x="4" y="14"/>
                      <a:pt x="5" y="14"/>
                    </a:cubicBezTo>
                    <a:cubicBezTo>
                      <a:pt x="7" y="14"/>
                      <a:pt x="9" y="12"/>
                      <a:pt x="10" y="11"/>
                    </a:cubicBezTo>
                    <a:cubicBezTo>
                      <a:pt x="10" y="11"/>
                      <a:pt x="10" y="11"/>
                      <a:pt x="10" y="11"/>
                    </a:cubicBezTo>
                    <a:cubicBezTo>
                      <a:pt x="11" y="11"/>
                      <a:pt x="11" y="11"/>
                      <a:pt x="12" y="11"/>
                    </a:cubicBezTo>
                    <a:cubicBezTo>
                      <a:pt x="13" y="10"/>
                      <a:pt x="15" y="9"/>
                      <a:pt x="16" y="7"/>
                    </a:cubicBezTo>
                    <a:cubicBezTo>
                      <a:pt x="17" y="6"/>
                      <a:pt x="17" y="3"/>
                      <a:pt x="16"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29"/>
              <p:cNvSpPr>
                <a:spLocks/>
              </p:cNvSpPr>
              <p:nvPr/>
            </p:nvSpPr>
            <p:spPr bwMode="auto">
              <a:xfrm>
                <a:off x="3899" y="2203"/>
                <a:ext cx="53" cy="55"/>
              </a:xfrm>
              <a:custGeom>
                <a:avLst/>
                <a:gdLst>
                  <a:gd name="T0" fmla="*/ 19 w 20"/>
                  <a:gd name="T1" fmla="*/ 8 h 21"/>
                  <a:gd name="T2" fmla="*/ 14 w 20"/>
                  <a:gd name="T3" fmla="*/ 3 h 21"/>
                  <a:gd name="T4" fmla="*/ 10 w 20"/>
                  <a:gd name="T5" fmla="*/ 0 h 21"/>
                  <a:gd name="T6" fmla="*/ 7 w 20"/>
                  <a:gd name="T7" fmla="*/ 0 h 21"/>
                  <a:gd name="T8" fmla="*/ 2 w 20"/>
                  <a:gd name="T9" fmla="*/ 3 h 21"/>
                  <a:gd name="T10" fmla="*/ 3 w 20"/>
                  <a:gd name="T11" fmla="*/ 7 h 21"/>
                  <a:gd name="T12" fmla="*/ 0 w 20"/>
                  <a:gd name="T13" fmla="*/ 8 h 21"/>
                  <a:gd name="T14" fmla="*/ 0 w 20"/>
                  <a:gd name="T15" fmla="*/ 11 h 21"/>
                  <a:gd name="T16" fmla="*/ 1 w 20"/>
                  <a:gd name="T17" fmla="*/ 13 h 21"/>
                  <a:gd name="T18" fmla="*/ 3 w 20"/>
                  <a:gd name="T19" fmla="*/ 19 h 21"/>
                  <a:gd name="T20" fmla="*/ 7 w 20"/>
                  <a:gd name="T21" fmla="*/ 21 h 21"/>
                  <a:gd name="T22" fmla="*/ 12 w 20"/>
                  <a:gd name="T23" fmla="*/ 18 h 21"/>
                  <a:gd name="T24" fmla="*/ 13 w 20"/>
                  <a:gd name="T25" fmla="*/ 17 h 21"/>
                  <a:gd name="T26" fmla="*/ 14 w 20"/>
                  <a:gd name="T27" fmla="*/ 16 h 21"/>
                  <a:gd name="T28" fmla="*/ 16 w 20"/>
                  <a:gd name="T29" fmla="*/ 15 h 21"/>
                  <a:gd name="T30" fmla="*/ 19 w 20"/>
                  <a:gd name="T3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1">
                    <a:moveTo>
                      <a:pt x="19" y="8"/>
                    </a:moveTo>
                    <a:cubicBezTo>
                      <a:pt x="18" y="5"/>
                      <a:pt x="16" y="3"/>
                      <a:pt x="14" y="3"/>
                    </a:cubicBezTo>
                    <a:cubicBezTo>
                      <a:pt x="13" y="2"/>
                      <a:pt x="12" y="1"/>
                      <a:pt x="10" y="0"/>
                    </a:cubicBezTo>
                    <a:cubicBezTo>
                      <a:pt x="9" y="0"/>
                      <a:pt x="8" y="0"/>
                      <a:pt x="7" y="0"/>
                    </a:cubicBezTo>
                    <a:cubicBezTo>
                      <a:pt x="5" y="0"/>
                      <a:pt x="3" y="1"/>
                      <a:pt x="2" y="3"/>
                    </a:cubicBezTo>
                    <a:cubicBezTo>
                      <a:pt x="2" y="5"/>
                      <a:pt x="2" y="6"/>
                      <a:pt x="3" y="7"/>
                    </a:cubicBezTo>
                    <a:cubicBezTo>
                      <a:pt x="3" y="7"/>
                      <a:pt x="0" y="8"/>
                      <a:pt x="0" y="8"/>
                    </a:cubicBezTo>
                    <a:cubicBezTo>
                      <a:pt x="0" y="11"/>
                      <a:pt x="0" y="11"/>
                      <a:pt x="0" y="11"/>
                    </a:cubicBezTo>
                    <a:cubicBezTo>
                      <a:pt x="1" y="11"/>
                      <a:pt x="1" y="12"/>
                      <a:pt x="1" y="13"/>
                    </a:cubicBezTo>
                    <a:cubicBezTo>
                      <a:pt x="1" y="15"/>
                      <a:pt x="1" y="17"/>
                      <a:pt x="3" y="19"/>
                    </a:cubicBezTo>
                    <a:cubicBezTo>
                      <a:pt x="4" y="20"/>
                      <a:pt x="6" y="21"/>
                      <a:pt x="7" y="21"/>
                    </a:cubicBezTo>
                    <a:cubicBezTo>
                      <a:pt x="10" y="21"/>
                      <a:pt x="11" y="19"/>
                      <a:pt x="12" y="18"/>
                    </a:cubicBezTo>
                    <a:cubicBezTo>
                      <a:pt x="12" y="17"/>
                      <a:pt x="12" y="17"/>
                      <a:pt x="13" y="17"/>
                    </a:cubicBezTo>
                    <a:cubicBezTo>
                      <a:pt x="13" y="16"/>
                      <a:pt x="13" y="16"/>
                      <a:pt x="14" y="16"/>
                    </a:cubicBezTo>
                    <a:cubicBezTo>
                      <a:pt x="14" y="16"/>
                      <a:pt x="15" y="16"/>
                      <a:pt x="16" y="15"/>
                    </a:cubicBezTo>
                    <a:cubicBezTo>
                      <a:pt x="19" y="14"/>
                      <a:pt x="20" y="11"/>
                      <a:pt x="19" y="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30"/>
              <p:cNvSpPr>
                <a:spLocks noEditPoints="1"/>
              </p:cNvSpPr>
              <p:nvPr/>
            </p:nvSpPr>
            <p:spPr bwMode="auto">
              <a:xfrm>
                <a:off x="4079" y="2149"/>
                <a:ext cx="850" cy="856"/>
              </a:xfrm>
              <a:custGeom>
                <a:avLst/>
                <a:gdLst>
                  <a:gd name="T0" fmla="*/ 307 w 320"/>
                  <a:gd name="T1" fmla="*/ 198 h 322"/>
                  <a:gd name="T2" fmla="*/ 303 w 320"/>
                  <a:gd name="T3" fmla="*/ 188 h 322"/>
                  <a:gd name="T4" fmla="*/ 296 w 320"/>
                  <a:gd name="T5" fmla="*/ 170 h 322"/>
                  <a:gd name="T6" fmla="*/ 274 w 320"/>
                  <a:gd name="T7" fmla="*/ 161 h 322"/>
                  <a:gd name="T8" fmla="*/ 258 w 320"/>
                  <a:gd name="T9" fmla="*/ 166 h 322"/>
                  <a:gd name="T10" fmla="*/ 247 w 320"/>
                  <a:gd name="T11" fmla="*/ 156 h 322"/>
                  <a:gd name="T12" fmla="*/ 229 w 320"/>
                  <a:gd name="T13" fmla="*/ 166 h 322"/>
                  <a:gd name="T14" fmla="*/ 221 w 320"/>
                  <a:gd name="T15" fmla="*/ 175 h 322"/>
                  <a:gd name="T16" fmla="*/ 218 w 320"/>
                  <a:gd name="T17" fmla="*/ 175 h 322"/>
                  <a:gd name="T18" fmla="*/ 227 w 320"/>
                  <a:gd name="T19" fmla="*/ 162 h 322"/>
                  <a:gd name="T20" fmla="*/ 240 w 320"/>
                  <a:gd name="T21" fmla="*/ 144 h 322"/>
                  <a:gd name="T22" fmla="*/ 225 w 320"/>
                  <a:gd name="T23" fmla="*/ 140 h 322"/>
                  <a:gd name="T24" fmla="*/ 208 w 320"/>
                  <a:gd name="T25" fmla="*/ 147 h 322"/>
                  <a:gd name="T26" fmla="*/ 195 w 320"/>
                  <a:gd name="T27" fmla="*/ 140 h 322"/>
                  <a:gd name="T28" fmla="*/ 174 w 320"/>
                  <a:gd name="T29" fmla="*/ 143 h 322"/>
                  <a:gd name="T30" fmla="*/ 165 w 320"/>
                  <a:gd name="T31" fmla="*/ 148 h 322"/>
                  <a:gd name="T32" fmla="*/ 155 w 320"/>
                  <a:gd name="T33" fmla="*/ 132 h 322"/>
                  <a:gd name="T34" fmla="*/ 142 w 320"/>
                  <a:gd name="T35" fmla="*/ 132 h 322"/>
                  <a:gd name="T36" fmla="*/ 132 w 320"/>
                  <a:gd name="T37" fmla="*/ 132 h 322"/>
                  <a:gd name="T38" fmla="*/ 112 w 320"/>
                  <a:gd name="T39" fmla="*/ 119 h 322"/>
                  <a:gd name="T40" fmla="*/ 117 w 320"/>
                  <a:gd name="T41" fmla="*/ 107 h 322"/>
                  <a:gd name="T42" fmla="*/ 110 w 320"/>
                  <a:gd name="T43" fmla="*/ 93 h 322"/>
                  <a:gd name="T44" fmla="*/ 104 w 320"/>
                  <a:gd name="T45" fmla="*/ 92 h 322"/>
                  <a:gd name="T46" fmla="*/ 95 w 320"/>
                  <a:gd name="T47" fmla="*/ 76 h 322"/>
                  <a:gd name="T48" fmla="*/ 73 w 320"/>
                  <a:gd name="T49" fmla="*/ 68 h 322"/>
                  <a:gd name="T50" fmla="*/ 62 w 320"/>
                  <a:gd name="T51" fmla="*/ 60 h 322"/>
                  <a:gd name="T52" fmla="*/ 38 w 320"/>
                  <a:gd name="T53" fmla="*/ 36 h 322"/>
                  <a:gd name="T54" fmla="*/ 13 w 320"/>
                  <a:gd name="T55" fmla="*/ 14 h 322"/>
                  <a:gd name="T56" fmla="*/ 3 w 320"/>
                  <a:gd name="T57" fmla="*/ 11 h 322"/>
                  <a:gd name="T58" fmla="*/ 11 w 320"/>
                  <a:gd name="T59" fmla="*/ 42 h 322"/>
                  <a:gd name="T60" fmla="*/ 21 w 320"/>
                  <a:gd name="T61" fmla="*/ 50 h 322"/>
                  <a:gd name="T62" fmla="*/ 38 w 320"/>
                  <a:gd name="T63" fmla="*/ 58 h 322"/>
                  <a:gd name="T64" fmla="*/ 65 w 320"/>
                  <a:gd name="T65" fmla="*/ 114 h 322"/>
                  <a:gd name="T66" fmla="*/ 83 w 320"/>
                  <a:gd name="T67" fmla="*/ 156 h 322"/>
                  <a:gd name="T68" fmla="*/ 104 w 320"/>
                  <a:gd name="T69" fmla="*/ 181 h 322"/>
                  <a:gd name="T70" fmla="*/ 94 w 320"/>
                  <a:gd name="T71" fmla="*/ 207 h 322"/>
                  <a:gd name="T72" fmla="*/ 43 w 320"/>
                  <a:gd name="T73" fmla="*/ 210 h 322"/>
                  <a:gd name="T74" fmla="*/ 34 w 320"/>
                  <a:gd name="T75" fmla="*/ 223 h 322"/>
                  <a:gd name="T76" fmla="*/ 24 w 320"/>
                  <a:gd name="T77" fmla="*/ 242 h 322"/>
                  <a:gd name="T78" fmla="*/ 38 w 320"/>
                  <a:gd name="T79" fmla="*/ 272 h 322"/>
                  <a:gd name="T80" fmla="*/ 59 w 320"/>
                  <a:gd name="T81" fmla="*/ 290 h 322"/>
                  <a:gd name="T82" fmla="*/ 72 w 320"/>
                  <a:gd name="T83" fmla="*/ 292 h 322"/>
                  <a:gd name="T84" fmla="*/ 81 w 320"/>
                  <a:gd name="T85" fmla="*/ 311 h 322"/>
                  <a:gd name="T86" fmla="*/ 107 w 320"/>
                  <a:gd name="T87" fmla="*/ 312 h 322"/>
                  <a:gd name="T88" fmla="*/ 135 w 320"/>
                  <a:gd name="T89" fmla="*/ 322 h 322"/>
                  <a:gd name="T90" fmla="*/ 129 w 320"/>
                  <a:gd name="T91" fmla="*/ 263 h 322"/>
                  <a:gd name="T92" fmla="*/ 154 w 320"/>
                  <a:gd name="T93" fmla="*/ 297 h 322"/>
                  <a:gd name="T94" fmla="*/ 302 w 320"/>
                  <a:gd name="T95" fmla="*/ 249 h 322"/>
                  <a:gd name="T96" fmla="*/ 201 w 320"/>
                  <a:gd name="T97" fmla="*/ 212 h 322"/>
                  <a:gd name="T98" fmla="*/ 214 w 320"/>
                  <a:gd name="T99" fmla="*/ 189 h 322"/>
                  <a:gd name="T100" fmla="*/ 201 w 320"/>
                  <a:gd name="T101" fmla="*/ 216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322">
                    <a:moveTo>
                      <a:pt x="320" y="207"/>
                    </a:moveTo>
                    <a:cubicBezTo>
                      <a:pt x="319" y="206"/>
                      <a:pt x="319" y="206"/>
                      <a:pt x="319" y="206"/>
                    </a:cubicBezTo>
                    <a:cubicBezTo>
                      <a:pt x="319" y="204"/>
                      <a:pt x="319" y="202"/>
                      <a:pt x="316" y="200"/>
                    </a:cubicBezTo>
                    <a:cubicBezTo>
                      <a:pt x="314" y="198"/>
                      <a:pt x="311" y="198"/>
                      <a:pt x="310" y="198"/>
                    </a:cubicBezTo>
                    <a:cubicBezTo>
                      <a:pt x="309" y="198"/>
                      <a:pt x="308" y="198"/>
                      <a:pt x="307" y="198"/>
                    </a:cubicBezTo>
                    <a:cubicBezTo>
                      <a:pt x="306" y="198"/>
                      <a:pt x="306" y="198"/>
                      <a:pt x="305" y="198"/>
                    </a:cubicBezTo>
                    <a:cubicBezTo>
                      <a:pt x="304" y="198"/>
                      <a:pt x="304" y="198"/>
                      <a:pt x="303" y="198"/>
                    </a:cubicBezTo>
                    <a:cubicBezTo>
                      <a:pt x="303" y="197"/>
                      <a:pt x="303" y="197"/>
                      <a:pt x="302" y="195"/>
                    </a:cubicBezTo>
                    <a:cubicBezTo>
                      <a:pt x="302" y="193"/>
                      <a:pt x="302" y="192"/>
                      <a:pt x="303" y="190"/>
                    </a:cubicBezTo>
                    <a:cubicBezTo>
                      <a:pt x="303" y="189"/>
                      <a:pt x="303" y="189"/>
                      <a:pt x="303" y="188"/>
                    </a:cubicBezTo>
                    <a:cubicBezTo>
                      <a:pt x="303" y="186"/>
                      <a:pt x="303" y="183"/>
                      <a:pt x="301" y="181"/>
                    </a:cubicBezTo>
                    <a:cubicBezTo>
                      <a:pt x="300" y="180"/>
                      <a:pt x="299" y="180"/>
                      <a:pt x="298" y="180"/>
                    </a:cubicBezTo>
                    <a:cubicBezTo>
                      <a:pt x="298" y="180"/>
                      <a:pt x="298" y="180"/>
                      <a:pt x="298" y="180"/>
                    </a:cubicBezTo>
                    <a:cubicBezTo>
                      <a:pt x="298" y="179"/>
                      <a:pt x="298" y="179"/>
                      <a:pt x="298" y="179"/>
                    </a:cubicBezTo>
                    <a:cubicBezTo>
                      <a:pt x="299" y="177"/>
                      <a:pt x="300" y="174"/>
                      <a:pt x="296" y="170"/>
                    </a:cubicBezTo>
                    <a:cubicBezTo>
                      <a:pt x="293" y="167"/>
                      <a:pt x="290" y="166"/>
                      <a:pt x="286" y="164"/>
                    </a:cubicBezTo>
                    <a:cubicBezTo>
                      <a:pt x="284" y="164"/>
                      <a:pt x="283" y="163"/>
                      <a:pt x="281" y="163"/>
                    </a:cubicBezTo>
                    <a:cubicBezTo>
                      <a:pt x="281" y="163"/>
                      <a:pt x="281" y="163"/>
                      <a:pt x="280" y="163"/>
                    </a:cubicBezTo>
                    <a:cubicBezTo>
                      <a:pt x="279" y="163"/>
                      <a:pt x="279" y="163"/>
                      <a:pt x="278" y="162"/>
                    </a:cubicBezTo>
                    <a:cubicBezTo>
                      <a:pt x="277" y="162"/>
                      <a:pt x="275" y="162"/>
                      <a:pt x="274" y="161"/>
                    </a:cubicBezTo>
                    <a:cubicBezTo>
                      <a:pt x="273" y="161"/>
                      <a:pt x="272" y="161"/>
                      <a:pt x="272" y="161"/>
                    </a:cubicBezTo>
                    <a:cubicBezTo>
                      <a:pt x="271" y="161"/>
                      <a:pt x="269" y="161"/>
                      <a:pt x="268" y="161"/>
                    </a:cubicBezTo>
                    <a:cubicBezTo>
                      <a:pt x="268" y="161"/>
                      <a:pt x="267" y="161"/>
                      <a:pt x="267" y="161"/>
                    </a:cubicBezTo>
                    <a:cubicBezTo>
                      <a:pt x="264" y="161"/>
                      <a:pt x="261" y="163"/>
                      <a:pt x="261" y="163"/>
                    </a:cubicBezTo>
                    <a:cubicBezTo>
                      <a:pt x="260" y="164"/>
                      <a:pt x="259" y="165"/>
                      <a:pt x="258" y="166"/>
                    </a:cubicBezTo>
                    <a:cubicBezTo>
                      <a:pt x="258" y="165"/>
                      <a:pt x="257" y="164"/>
                      <a:pt x="257" y="163"/>
                    </a:cubicBezTo>
                    <a:cubicBezTo>
                      <a:pt x="256" y="161"/>
                      <a:pt x="254" y="161"/>
                      <a:pt x="253" y="160"/>
                    </a:cubicBezTo>
                    <a:cubicBezTo>
                      <a:pt x="253" y="160"/>
                      <a:pt x="252" y="160"/>
                      <a:pt x="252" y="159"/>
                    </a:cubicBezTo>
                    <a:cubicBezTo>
                      <a:pt x="252" y="159"/>
                      <a:pt x="251" y="159"/>
                      <a:pt x="251" y="158"/>
                    </a:cubicBezTo>
                    <a:cubicBezTo>
                      <a:pt x="250" y="158"/>
                      <a:pt x="249" y="157"/>
                      <a:pt x="247" y="156"/>
                    </a:cubicBezTo>
                    <a:cubicBezTo>
                      <a:pt x="246" y="156"/>
                      <a:pt x="244" y="155"/>
                      <a:pt x="242" y="155"/>
                    </a:cubicBezTo>
                    <a:cubicBezTo>
                      <a:pt x="241" y="155"/>
                      <a:pt x="240" y="155"/>
                      <a:pt x="239" y="155"/>
                    </a:cubicBezTo>
                    <a:cubicBezTo>
                      <a:pt x="234" y="156"/>
                      <a:pt x="233" y="158"/>
                      <a:pt x="231" y="162"/>
                    </a:cubicBezTo>
                    <a:cubicBezTo>
                      <a:pt x="231" y="163"/>
                      <a:pt x="231" y="163"/>
                      <a:pt x="231" y="163"/>
                    </a:cubicBezTo>
                    <a:cubicBezTo>
                      <a:pt x="230" y="164"/>
                      <a:pt x="230" y="165"/>
                      <a:pt x="229" y="166"/>
                    </a:cubicBezTo>
                    <a:cubicBezTo>
                      <a:pt x="229" y="166"/>
                      <a:pt x="229" y="166"/>
                      <a:pt x="229" y="167"/>
                    </a:cubicBezTo>
                    <a:cubicBezTo>
                      <a:pt x="228" y="167"/>
                      <a:pt x="228" y="167"/>
                      <a:pt x="227" y="167"/>
                    </a:cubicBezTo>
                    <a:cubicBezTo>
                      <a:pt x="226" y="168"/>
                      <a:pt x="225" y="170"/>
                      <a:pt x="224" y="171"/>
                    </a:cubicBezTo>
                    <a:cubicBezTo>
                      <a:pt x="224" y="172"/>
                      <a:pt x="223" y="173"/>
                      <a:pt x="223" y="173"/>
                    </a:cubicBezTo>
                    <a:cubicBezTo>
                      <a:pt x="222" y="174"/>
                      <a:pt x="222" y="175"/>
                      <a:pt x="221" y="175"/>
                    </a:cubicBezTo>
                    <a:cubicBezTo>
                      <a:pt x="220" y="176"/>
                      <a:pt x="219" y="177"/>
                      <a:pt x="218" y="178"/>
                    </a:cubicBezTo>
                    <a:cubicBezTo>
                      <a:pt x="218" y="178"/>
                      <a:pt x="218" y="178"/>
                      <a:pt x="218" y="178"/>
                    </a:cubicBezTo>
                    <a:cubicBezTo>
                      <a:pt x="218" y="178"/>
                      <a:pt x="218" y="177"/>
                      <a:pt x="218" y="177"/>
                    </a:cubicBezTo>
                    <a:cubicBezTo>
                      <a:pt x="218" y="176"/>
                      <a:pt x="218" y="176"/>
                      <a:pt x="218" y="175"/>
                    </a:cubicBezTo>
                    <a:cubicBezTo>
                      <a:pt x="218" y="175"/>
                      <a:pt x="218" y="175"/>
                      <a:pt x="218" y="175"/>
                    </a:cubicBezTo>
                    <a:cubicBezTo>
                      <a:pt x="219" y="174"/>
                      <a:pt x="219" y="172"/>
                      <a:pt x="219" y="172"/>
                    </a:cubicBezTo>
                    <a:cubicBezTo>
                      <a:pt x="220" y="172"/>
                      <a:pt x="220" y="171"/>
                      <a:pt x="221" y="171"/>
                    </a:cubicBezTo>
                    <a:cubicBezTo>
                      <a:pt x="222" y="171"/>
                      <a:pt x="223" y="170"/>
                      <a:pt x="224" y="169"/>
                    </a:cubicBezTo>
                    <a:cubicBezTo>
                      <a:pt x="226" y="168"/>
                      <a:pt x="226" y="166"/>
                      <a:pt x="227" y="164"/>
                    </a:cubicBezTo>
                    <a:cubicBezTo>
                      <a:pt x="227" y="163"/>
                      <a:pt x="227" y="163"/>
                      <a:pt x="227" y="162"/>
                    </a:cubicBezTo>
                    <a:cubicBezTo>
                      <a:pt x="228" y="161"/>
                      <a:pt x="230" y="160"/>
                      <a:pt x="231" y="159"/>
                    </a:cubicBezTo>
                    <a:cubicBezTo>
                      <a:pt x="232" y="158"/>
                      <a:pt x="232" y="158"/>
                      <a:pt x="232" y="158"/>
                    </a:cubicBezTo>
                    <a:cubicBezTo>
                      <a:pt x="232" y="157"/>
                      <a:pt x="233" y="157"/>
                      <a:pt x="234" y="156"/>
                    </a:cubicBezTo>
                    <a:cubicBezTo>
                      <a:pt x="235" y="155"/>
                      <a:pt x="237" y="154"/>
                      <a:pt x="239" y="152"/>
                    </a:cubicBezTo>
                    <a:cubicBezTo>
                      <a:pt x="241" y="149"/>
                      <a:pt x="241" y="146"/>
                      <a:pt x="240" y="144"/>
                    </a:cubicBezTo>
                    <a:cubicBezTo>
                      <a:pt x="240" y="142"/>
                      <a:pt x="238" y="141"/>
                      <a:pt x="236" y="140"/>
                    </a:cubicBezTo>
                    <a:cubicBezTo>
                      <a:pt x="235" y="140"/>
                      <a:pt x="234" y="139"/>
                      <a:pt x="233" y="139"/>
                    </a:cubicBezTo>
                    <a:cubicBezTo>
                      <a:pt x="231" y="139"/>
                      <a:pt x="229" y="140"/>
                      <a:pt x="228" y="141"/>
                    </a:cubicBezTo>
                    <a:cubicBezTo>
                      <a:pt x="227" y="141"/>
                      <a:pt x="227" y="141"/>
                      <a:pt x="227" y="141"/>
                    </a:cubicBezTo>
                    <a:cubicBezTo>
                      <a:pt x="227" y="141"/>
                      <a:pt x="226" y="140"/>
                      <a:pt x="225" y="140"/>
                    </a:cubicBezTo>
                    <a:cubicBezTo>
                      <a:pt x="225" y="140"/>
                      <a:pt x="223" y="139"/>
                      <a:pt x="222" y="139"/>
                    </a:cubicBezTo>
                    <a:cubicBezTo>
                      <a:pt x="221" y="138"/>
                      <a:pt x="221" y="138"/>
                      <a:pt x="220" y="138"/>
                    </a:cubicBezTo>
                    <a:cubicBezTo>
                      <a:pt x="217" y="138"/>
                      <a:pt x="213" y="140"/>
                      <a:pt x="211" y="143"/>
                    </a:cubicBezTo>
                    <a:cubicBezTo>
                      <a:pt x="211" y="144"/>
                      <a:pt x="211" y="144"/>
                      <a:pt x="211" y="144"/>
                    </a:cubicBezTo>
                    <a:cubicBezTo>
                      <a:pt x="210" y="146"/>
                      <a:pt x="209" y="147"/>
                      <a:pt x="208" y="147"/>
                    </a:cubicBezTo>
                    <a:cubicBezTo>
                      <a:pt x="207" y="147"/>
                      <a:pt x="207" y="147"/>
                      <a:pt x="207" y="147"/>
                    </a:cubicBezTo>
                    <a:cubicBezTo>
                      <a:pt x="206" y="147"/>
                      <a:pt x="204" y="147"/>
                      <a:pt x="204" y="146"/>
                    </a:cubicBezTo>
                    <a:cubicBezTo>
                      <a:pt x="203" y="146"/>
                      <a:pt x="203" y="145"/>
                      <a:pt x="203" y="145"/>
                    </a:cubicBezTo>
                    <a:cubicBezTo>
                      <a:pt x="202" y="144"/>
                      <a:pt x="201" y="142"/>
                      <a:pt x="199" y="141"/>
                    </a:cubicBezTo>
                    <a:cubicBezTo>
                      <a:pt x="198" y="140"/>
                      <a:pt x="196" y="140"/>
                      <a:pt x="195" y="140"/>
                    </a:cubicBezTo>
                    <a:cubicBezTo>
                      <a:pt x="192" y="140"/>
                      <a:pt x="189" y="141"/>
                      <a:pt x="187" y="143"/>
                    </a:cubicBezTo>
                    <a:cubicBezTo>
                      <a:pt x="186" y="143"/>
                      <a:pt x="185" y="144"/>
                      <a:pt x="184" y="144"/>
                    </a:cubicBezTo>
                    <a:cubicBezTo>
                      <a:pt x="183" y="144"/>
                      <a:pt x="182" y="144"/>
                      <a:pt x="182" y="143"/>
                    </a:cubicBezTo>
                    <a:cubicBezTo>
                      <a:pt x="181" y="143"/>
                      <a:pt x="179" y="142"/>
                      <a:pt x="177" y="142"/>
                    </a:cubicBezTo>
                    <a:cubicBezTo>
                      <a:pt x="176" y="142"/>
                      <a:pt x="175" y="142"/>
                      <a:pt x="174" y="143"/>
                    </a:cubicBezTo>
                    <a:cubicBezTo>
                      <a:pt x="172" y="144"/>
                      <a:pt x="171" y="145"/>
                      <a:pt x="170" y="147"/>
                    </a:cubicBezTo>
                    <a:cubicBezTo>
                      <a:pt x="169" y="148"/>
                      <a:pt x="169" y="149"/>
                      <a:pt x="168" y="149"/>
                    </a:cubicBezTo>
                    <a:cubicBezTo>
                      <a:pt x="168" y="149"/>
                      <a:pt x="167" y="149"/>
                      <a:pt x="166" y="149"/>
                    </a:cubicBezTo>
                    <a:cubicBezTo>
                      <a:pt x="165" y="149"/>
                      <a:pt x="165" y="149"/>
                      <a:pt x="165" y="149"/>
                    </a:cubicBezTo>
                    <a:cubicBezTo>
                      <a:pt x="165" y="148"/>
                      <a:pt x="165" y="148"/>
                      <a:pt x="165" y="148"/>
                    </a:cubicBezTo>
                    <a:cubicBezTo>
                      <a:pt x="165" y="146"/>
                      <a:pt x="166" y="141"/>
                      <a:pt x="162" y="139"/>
                    </a:cubicBezTo>
                    <a:cubicBezTo>
                      <a:pt x="162" y="138"/>
                      <a:pt x="161" y="138"/>
                      <a:pt x="160" y="138"/>
                    </a:cubicBezTo>
                    <a:cubicBezTo>
                      <a:pt x="160" y="138"/>
                      <a:pt x="160" y="137"/>
                      <a:pt x="160" y="137"/>
                    </a:cubicBezTo>
                    <a:cubicBezTo>
                      <a:pt x="160" y="136"/>
                      <a:pt x="160" y="134"/>
                      <a:pt x="158" y="133"/>
                    </a:cubicBezTo>
                    <a:cubicBezTo>
                      <a:pt x="157" y="132"/>
                      <a:pt x="156" y="132"/>
                      <a:pt x="155" y="132"/>
                    </a:cubicBezTo>
                    <a:cubicBezTo>
                      <a:pt x="153" y="132"/>
                      <a:pt x="152" y="132"/>
                      <a:pt x="151" y="133"/>
                    </a:cubicBezTo>
                    <a:cubicBezTo>
                      <a:pt x="151" y="133"/>
                      <a:pt x="151" y="133"/>
                      <a:pt x="151" y="133"/>
                    </a:cubicBezTo>
                    <a:cubicBezTo>
                      <a:pt x="151" y="133"/>
                      <a:pt x="150" y="133"/>
                      <a:pt x="150" y="133"/>
                    </a:cubicBezTo>
                    <a:cubicBezTo>
                      <a:pt x="149" y="133"/>
                      <a:pt x="148" y="133"/>
                      <a:pt x="148" y="132"/>
                    </a:cubicBezTo>
                    <a:cubicBezTo>
                      <a:pt x="146" y="132"/>
                      <a:pt x="144" y="132"/>
                      <a:pt x="142" y="132"/>
                    </a:cubicBezTo>
                    <a:cubicBezTo>
                      <a:pt x="141" y="132"/>
                      <a:pt x="140" y="132"/>
                      <a:pt x="139" y="132"/>
                    </a:cubicBezTo>
                    <a:cubicBezTo>
                      <a:pt x="138" y="132"/>
                      <a:pt x="138" y="132"/>
                      <a:pt x="138" y="132"/>
                    </a:cubicBezTo>
                    <a:cubicBezTo>
                      <a:pt x="137" y="132"/>
                      <a:pt x="137" y="131"/>
                      <a:pt x="136" y="131"/>
                    </a:cubicBezTo>
                    <a:cubicBezTo>
                      <a:pt x="134" y="131"/>
                      <a:pt x="134" y="132"/>
                      <a:pt x="133" y="132"/>
                    </a:cubicBezTo>
                    <a:cubicBezTo>
                      <a:pt x="132" y="132"/>
                      <a:pt x="132" y="132"/>
                      <a:pt x="132" y="132"/>
                    </a:cubicBezTo>
                    <a:cubicBezTo>
                      <a:pt x="131" y="132"/>
                      <a:pt x="129" y="131"/>
                      <a:pt x="128" y="129"/>
                    </a:cubicBezTo>
                    <a:cubicBezTo>
                      <a:pt x="126" y="127"/>
                      <a:pt x="124" y="126"/>
                      <a:pt x="121" y="124"/>
                    </a:cubicBezTo>
                    <a:cubicBezTo>
                      <a:pt x="120" y="124"/>
                      <a:pt x="119" y="123"/>
                      <a:pt x="118" y="123"/>
                    </a:cubicBezTo>
                    <a:cubicBezTo>
                      <a:pt x="117" y="123"/>
                      <a:pt x="116" y="123"/>
                      <a:pt x="116" y="122"/>
                    </a:cubicBezTo>
                    <a:cubicBezTo>
                      <a:pt x="115" y="121"/>
                      <a:pt x="114" y="120"/>
                      <a:pt x="112" y="119"/>
                    </a:cubicBezTo>
                    <a:cubicBezTo>
                      <a:pt x="111" y="119"/>
                      <a:pt x="111" y="118"/>
                      <a:pt x="111" y="118"/>
                    </a:cubicBezTo>
                    <a:cubicBezTo>
                      <a:pt x="110" y="118"/>
                      <a:pt x="110" y="118"/>
                      <a:pt x="110" y="118"/>
                    </a:cubicBezTo>
                    <a:cubicBezTo>
                      <a:pt x="111" y="117"/>
                      <a:pt x="111" y="117"/>
                      <a:pt x="111" y="117"/>
                    </a:cubicBezTo>
                    <a:cubicBezTo>
                      <a:pt x="112" y="117"/>
                      <a:pt x="112" y="117"/>
                      <a:pt x="112" y="117"/>
                    </a:cubicBezTo>
                    <a:cubicBezTo>
                      <a:pt x="115" y="115"/>
                      <a:pt x="117" y="109"/>
                      <a:pt x="117" y="107"/>
                    </a:cubicBezTo>
                    <a:cubicBezTo>
                      <a:pt x="117" y="107"/>
                      <a:pt x="118" y="106"/>
                      <a:pt x="118" y="105"/>
                    </a:cubicBezTo>
                    <a:cubicBezTo>
                      <a:pt x="118" y="105"/>
                      <a:pt x="118" y="105"/>
                      <a:pt x="118" y="105"/>
                    </a:cubicBezTo>
                    <a:cubicBezTo>
                      <a:pt x="119" y="105"/>
                      <a:pt x="119" y="104"/>
                      <a:pt x="119" y="102"/>
                    </a:cubicBezTo>
                    <a:cubicBezTo>
                      <a:pt x="120" y="99"/>
                      <a:pt x="118" y="97"/>
                      <a:pt x="116" y="95"/>
                    </a:cubicBezTo>
                    <a:cubicBezTo>
                      <a:pt x="114" y="94"/>
                      <a:pt x="112" y="93"/>
                      <a:pt x="110" y="93"/>
                    </a:cubicBezTo>
                    <a:cubicBezTo>
                      <a:pt x="109" y="93"/>
                      <a:pt x="108" y="93"/>
                      <a:pt x="107" y="94"/>
                    </a:cubicBezTo>
                    <a:cubicBezTo>
                      <a:pt x="107" y="94"/>
                      <a:pt x="106" y="94"/>
                      <a:pt x="105" y="94"/>
                    </a:cubicBezTo>
                    <a:cubicBezTo>
                      <a:pt x="105" y="94"/>
                      <a:pt x="105" y="94"/>
                      <a:pt x="105" y="94"/>
                    </a:cubicBezTo>
                    <a:cubicBezTo>
                      <a:pt x="105" y="94"/>
                      <a:pt x="105" y="94"/>
                      <a:pt x="105" y="94"/>
                    </a:cubicBezTo>
                    <a:cubicBezTo>
                      <a:pt x="104" y="94"/>
                      <a:pt x="104" y="93"/>
                      <a:pt x="104" y="92"/>
                    </a:cubicBezTo>
                    <a:cubicBezTo>
                      <a:pt x="104" y="92"/>
                      <a:pt x="104" y="92"/>
                      <a:pt x="104" y="92"/>
                    </a:cubicBezTo>
                    <a:cubicBezTo>
                      <a:pt x="102" y="89"/>
                      <a:pt x="100" y="88"/>
                      <a:pt x="98" y="88"/>
                    </a:cubicBezTo>
                    <a:cubicBezTo>
                      <a:pt x="98" y="88"/>
                      <a:pt x="97" y="88"/>
                      <a:pt x="97" y="88"/>
                    </a:cubicBezTo>
                    <a:cubicBezTo>
                      <a:pt x="97" y="87"/>
                      <a:pt x="97" y="86"/>
                      <a:pt x="97" y="84"/>
                    </a:cubicBezTo>
                    <a:cubicBezTo>
                      <a:pt x="97" y="82"/>
                      <a:pt x="97" y="79"/>
                      <a:pt x="95" y="76"/>
                    </a:cubicBezTo>
                    <a:cubicBezTo>
                      <a:pt x="91" y="73"/>
                      <a:pt x="87" y="73"/>
                      <a:pt x="84" y="73"/>
                    </a:cubicBezTo>
                    <a:cubicBezTo>
                      <a:pt x="84" y="73"/>
                      <a:pt x="82" y="73"/>
                      <a:pt x="82" y="73"/>
                    </a:cubicBezTo>
                    <a:cubicBezTo>
                      <a:pt x="82" y="71"/>
                      <a:pt x="82" y="71"/>
                      <a:pt x="81" y="70"/>
                    </a:cubicBezTo>
                    <a:cubicBezTo>
                      <a:pt x="80" y="69"/>
                      <a:pt x="78" y="68"/>
                      <a:pt x="75" y="68"/>
                    </a:cubicBezTo>
                    <a:cubicBezTo>
                      <a:pt x="74" y="68"/>
                      <a:pt x="74" y="68"/>
                      <a:pt x="73" y="68"/>
                    </a:cubicBezTo>
                    <a:cubicBezTo>
                      <a:pt x="73" y="67"/>
                      <a:pt x="73" y="66"/>
                      <a:pt x="73" y="65"/>
                    </a:cubicBezTo>
                    <a:cubicBezTo>
                      <a:pt x="74" y="64"/>
                      <a:pt x="73" y="63"/>
                      <a:pt x="73" y="62"/>
                    </a:cubicBezTo>
                    <a:cubicBezTo>
                      <a:pt x="71" y="60"/>
                      <a:pt x="67" y="59"/>
                      <a:pt x="64" y="59"/>
                    </a:cubicBezTo>
                    <a:cubicBezTo>
                      <a:pt x="63" y="59"/>
                      <a:pt x="63" y="59"/>
                      <a:pt x="62" y="60"/>
                    </a:cubicBezTo>
                    <a:cubicBezTo>
                      <a:pt x="62" y="60"/>
                      <a:pt x="62" y="60"/>
                      <a:pt x="62" y="60"/>
                    </a:cubicBezTo>
                    <a:cubicBezTo>
                      <a:pt x="63" y="58"/>
                      <a:pt x="64" y="55"/>
                      <a:pt x="63" y="52"/>
                    </a:cubicBezTo>
                    <a:cubicBezTo>
                      <a:pt x="61" y="48"/>
                      <a:pt x="56" y="46"/>
                      <a:pt x="52" y="45"/>
                    </a:cubicBezTo>
                    <a:cubicBezTo>
                      <a:pt x="51" y="44"/>
                      <a:pt x="51" y="43"/>
                      <a:pt x="51" y="43"/>
                    </a:cubicBezTo>
                    <a:cubicBezTo>
                      <a:pt x="50" y="40"/>
                      <a:pt x="46" y="39"/>
                      <a:pt x="44" y="38"/>
                    </a:cubicBezTo>
                    <a:cubicBezTo>
                      <a:pt x="42" y="38"/>
                      <a:pt x="40" y="37"/>
                      <a:pt x="38" y="36"/>
                    </a:cubicBezTo>
                    <a:cubicBezTo>
                      <a:pt x="35" y="35"/>
                      <a:pt x="31" y="32"/>
                      <a:pt x="28" y="30"/>
                    </a:cubicBezTo>
                    <a:cubicBezTo>
                      <a:pt x="26" y="29"/>
                      <a:pt x="25" y="27"/>
                      <a:pt x="23" y="25"/>
                    </a:cubicBezTo>
                    <a:cubicBezTo>
                      <a:pt x="22" y="25"/>
                      <a:pt x="22" y="24"/>
                      <a:pt x="21" y="23"/>
                    </a:cubicBezTo>
                    <a:cubicBezTo>
                      <a:pt x="20" y="22"/>
                      <a:pt x="19" y="20"/>
                      <a:pt x="18" y="19"/>
                    </a:cubicBezTo>
                    <a:cubicBezTo>
                      <a:pt x="16" y="18"/>
                      <a:pt x="14" y="16"/>
                      <a:pt x="13" y="14"/>
                    </a:cubicBezTo>
                    <a:cubicBezTo>
                      <a:pt x="12" y="13"/>
                      <a:pt x="12" y="12"/>
                      <a:pt x="12" y="12"/>
                    </a:cubicBezTo>
                    <a:cubicBezTo>
                      <a:pt x="11" y="9"/>
                      <a:pt x="9" y="6"/>
                      <a:pt x="6" y="4"/>
                    </a:cubicBezTo>
                    <a:cubicBezTo>
                      <a:pt x="0" y="0"/>
                      <a:pt x="0" y="0"/>
                      <a:pt x="0" y="0"/>
                    </a:cubicBezTo>
                    <a:cubicBezTo>
                      <a:pt x="2" y="7"/>
                      <a:pt x="2" y="7"/>
                      <a:pt x="2" y="7"/>
                    </a:cubicBezTo>
                    <a:cubicBezTo>
                      <a:pt x="2" y="8"/>
                      <a:pt x="3" y="11"/>
                      <a:pt x="3" y="11"/>
                    </a:cubicBezTo>
                    <a:cubicBezTo>
                      <a:pt x="3" y="14"/>
                      <a:pt x="4" y="17"/>
                      <a:pt x="5" y="20"/>
                    </a:cubicBezTo>
                    <a:cubicBezTo>
                      <a:pt x="6" y="22"/>
                      <a:pt x="6" y="24"/>
                      <a:pt x="7" y="28"/>
                    </a:cubicBezTo>
                    <a:cubicBezTo>
                      <a:pt x="10" y="27"/>
                      <a:pt x="10" y="27"/>
                      <a:pt x="10" y="27"/>
                    </a:cubicBezTo>
                    <a:cubicBezTo>
                      <a:pt x="7" y="28"/>
                      <a:pt x="7" y="28"/>
                      <a:pt x="7" y="28"/>
                    </a:cubicBezTo>
                    <a:cubicBezTo>
                      <a:pt x="9" y="37"/>
                      <a:pt x="10" y="40"/>
                      <a:pt x="11" y="42"/>
                    </a:cubicBezTo>
                    <a:cubicBezTo>
                      <a:pt x="13" y="43"/>
                      <a:pt x="14" y="43"/>
                      <a:pt x="14" y="43"/>
                    </a:cubicBezTo>
                    <a:cubicBezTo>
                      <a:pt x="15" y="43"/>
                      <a:pt x="15" y="43"/>
                      <a:pt x="16" y="43"/>
                    </a:cubicBezTo>
                    <a:cubicBezTo>
                      <a:pt x="16" y="43"/>
                      <a:pt x="17" y="43"/>
                      <a:pt x="17" y="43"/>
                    </a:cubicBezTo>
                    <a:cubicBezTo>
                      <a:pt x="19" y="43"/>
                      <a:pt x="20" y="43"/>
                      <a:pt x="21" y="45"/>
                    </a:cubicBezTo>
                    <a:cubicBezTo>
                      <a:pt x="22" y="46"/>
                      <a:pt x="22" y="48"/>
                      <a:pt x="21" y="50"/>
                    </a:cubicBezTo>
                    <a:cubicBezTo>
                      <a:pt x="21" y="52"/>
                      <a:pt x="20" y="54"/>
                      <a:pt x="21" y="55"/>
                    </a:cubicBezTo>
                    <a:cubicBezTo>
                      <a:pt x="21" y="57"/>
                      <a:pt x="22" y="60"/>
                      <a:pt x="25" y="60"/>
                    </a:cubicBezTo>
                    <a:cubicBezTo>
                      <a:pt x="26" y="60"/>
                      <a:pt x="28" y="59"/>
                      <a:pt x="29" y="59"/>
                    </a:cubicBezTo>
                    <a:cubicBezTo>
                      <a:pt x="31" y="58"/>
                      <a:pt x="33" y="58"/>
                      <a:pt x="35" y="58"/>
                    </a:cubicBezTo>
                    <a:cubicBezTo>
                      <a:pt x="36" y="58"/>
                      <a:pt x="37" y="58"/>
                      <a:pt x="38" y="58"/>
                    </a:cubicBezTo>
                    <a:cubicBezTo>
                      <a:pt x="45" y="61"/>
                      <a:pt x="45" y="67"/>
                      <a:pt x="44" y="76"/>
                    </a:cubicBezTo>
                    <a:cubicBezTo>
                      <a:pt x="43" y="83"/>
                      <a:pt x="42" y="90"/>
                      <a:pt x="49" y="93"/>
                    </a:cubicBezTo>
                    <a:cubicBezTo>
                      <a:pt x="52" y="95"/>
                      <a:pt x="54" y="95"/>
                      <a:pt x="56" y="96"/>
                    </a:cubicBezTo>
                    <a:cubicBezTo>
                      <a:pt x="61" y="96"/>
                      <a:pt x="63" y="97"/>
                      <a:pt x="65" y="105"/>
                    </a:cubicBezTo>
                    <a:cubicBezTo>
                      <a:pt x="65" y="108"/>
                      <a:pt x="65" y="111"/>
                      <a:pt x="65" y="114"/>
                    </a:cubicBezTo>
                    <a:cubicBezTo>
                      <a:pt x="65" y="118"/>
                      <a:pt x="65" y="122"/>
                      <a:pt x="66" y="127"/>
                    </a:cubicBezTo>
                    <a:cubicBezTo>
                      <a:pt x="67" y="129"/>
                      <a:pt x="67" y="132"/>
                      <a:pt x="67" y="136"/>
                    </a:cubicBezTo>
                    <a:cubicBezTo>
                      <a:pt x="68" y="141"/>
                      <a:pt x="68" y="146"/>
                      <a:pt x="70" y="150"/>
                    </a:cubicBezTo>
                    <a:cubicBezTo>
                      <a:pt x="72" y="154"/>
                      <a:pt x="75" y="154"/>
                      <a:pt x="78" y="154"/>
                    </a:cubicBezTo>
                    <a:cubicBezTo>
                      <a:pt x="79" y="155"/>
                      <a:pt x="81" y="155"/>
                      <a:pt x="83" y="156"/>
                    </a:cubicBezTo>
                    <a:cubicBezTo>
                      <a:pt x="85" y="157"/>
                      <a:pt x="86" y="158"/>
                      <a:pt x="87" y="160"/>
                    </a:cubicBezTo>
                    <a:cubicBezTo>
                      <a:pt x="88" y="161"/>
                      <a:pt x="89" y="162"/>
                      <a:pt x="90" y="163"/>
                    </a:cubicBezTo>
                    <a:cubicBezTo>
                      <a:pt x="92" y="165"/>
                      <a:pt x="94" y="166"/>
                      <a:pt x="96" y="167"/>
                    </a:cubicBezTo>
                    <a:cubicBezTo>
                      <a:pt x="100" y="169"/>
                      <a:pt x="104" y="170"/>
                      <a:pt x="104" y="176"/>
                    </a:cubicBezTo>
                    <a:cubicBezTo>
                      <a:pt x="104" y="178"/>
                      <a:pt x="104" y="179"/>
                      <a:pt x="104" y="181"/>
                    </a:cubicBezTo>
                    <a:cubicBezTo>
                      <a:pt x="103" y="183"/>
                      <a:pt x="103" y="185"/>
                      <a:pt x="104" y="188"/>
                    </a:cubicBezTo>
                    <a:cubicBezTo>
                      <a:pt x="105" y="190"/>
                      <a:pt x="106" y="191"/>
                      <a:pt x="107" y="192"/>
                    </a:cubicBezTo>
                    <a:cubicBezTo>
                      <a:pt x="108" y="194"/>
                      <a:pt x="110" y="196"/>
                      <a:pt x="110" y="199"/>
                    </a:cubicBezTo>
                    <a:cubicBezTo>
                      <a:pt x="110" y="205"/>
                      <a:pt x="106" y="207"/>
                      <a:pt x="98" y="207"/>
                    </a:cubicBezTo>
                    <a:cubicBezTo>
                      <a:pt x="94" y="207"/>
                      <a:pt x="94" y="207"/>
                      <a:pt x="94" y="207"/>
                    </a:cubicBezTo>
                    <a:cubicBezTo>
                      <a:pt x="92" y="207"/>
                      <a:pt x="90" y="207"/>
                      <a:pt x="88" y="208"/>
                    </a:cubicBezTo>
                    <a:cubicBezTo>
                      <a:pt x="85" y="209"/>
                      <a:pt x="82" y="210"/>
                      <a:pt x="78" y="211"/>
                    </a:cubicBezTo>
                    <a:cubicBezTo>
                      <a:pt x="73" y="213"/>
                      <a:pt x="68" y="216"/>
                      <a:pt x="62" y="216"/>
                    </a:cubicBezTo>
                    <a:cubicBezTo>
                      <a:pt x="56" y="216"/>
                      <a:pt x="52" y="214"/>
                      <a:pt x="47" y="211"/>
                    </a:cubicBezTo>
                    <a:cubicBezTo>
                      <a:pt x="46" y="211"/>
                      <a:pt x="44" y="210"/>
                      <a:pt x="43" y="210"/>
                    </a:cubicBezTo>
                    <a:cubicBezTo>
                      <a:pt x="38" y="208"/>
                      <a:pt x="38" y="208"/>
                      <a:pt x="38" y="208"/>
                    </a:cubicBezTo>
                    <a:cubicBezTo>
                      <a:pt x="39" y="213"/>
                      <a:pt x="39" y="213"/>
                      <a:pt x="39" y="213"/>
                    </a:cubicBezTo>
                    <a:cubicBezTo>
                      <a:pt x="39" y="215"/>
                      <a:pt x="40" y="221"/>
                      <a:pt x="39" y="222"/>
                    </a:cubicBezTo>
                    <a:cubicBezTo>
                      <a:pt x="38" y="223"/>
                      <a:pt x="37" y="223"/>
                      <a:pt x="36" y="223"/>
                    </a:cubicBezTo>
                    <a:cubicBezTo>
                      <a:pt x="36" y="223"/>
                      <a:pt x="35" y="223"/>
                      <a:pt x="34" y="223"/>
                    </a:cubicBezTo>
                    <a:cubicBezTo>
                      <a:pt x="31" y="228"/>
                      <a:pt x="31" y="228"/>
                      <a:pt x="31" y="228"/>
                    </a:cubicBezTo>
                    <a:cubicBezTo>
                      <a:pt x="33" y="230"/>
                      <a:pt x="34" y="231"/>
                      <a:pt x="34" y="234"/>
                    </a:cubicBezTo>
                    <a:cubicBezTo>
                      <a:pt x="30" y="235"/>
                      <a:pt x="27" y="237"/>
                      <a:pt x="25" y="240"/>
                    </a:cubicBezTo>
                    <a:cubicBezTo>
                      <a:pt x="24" y="241"/>
                      <a:pt x="24" y="241"/>
                      <a:pt x="24" y="241"/>
                    </a:cubicBezTo>
                    <a:cubicBezTo>
                      <a:pt x="24" y="242"/>
                      <a:pt x="24" y="242"/>
                      <a:pt x="24" y="242"/>
                    </a:cubicBezTo>
                    <a:cubicBezTo>
                      <a:pt x="26" y="255"/>
                      <a:pt x="27" y="258"/>
                      <a:pt x="28" y="259"/>
                    </a:cubicBezTo>
                    <a:cubicBezTo>
                      <a:pt x="29" y="260"/>
                      <a:pt x="31" y="261"/>
                      <a:pt x="32" y="261"/>
                    </a:cubicBezTo>
                    <a:cubicBezTo>
                      <a:pt x="34" y="262"/>
                      <a:pt x="35" y="262"/>
                      <a:pt x="36" y="263"/>
                    </a:cubicBezTo>
                    <a:cubicBezTo>
                      <a:pt x="37" y="265"/>
                      <a:pt x="37" y="266"/>
                      <a:pt x="37" y="268"/>
                    </a:cubicBezTo>
                    <a:cubicBezTo>
                      <a:pt x="37" y="269"/>
                      <a:pt x="38" y="271"/>
                      <a:pt x="38" y="272"/>
                    </a:cubicBezTo>
                    <a:cubicBezTo>
                      <a:pt x="41" y="275"/>
                      <a:pt x="44" y="275"/>
                      <a:pt x="47" y="275"/>
                    </a:cubicBezTo>
                    <a:cubicBezTo>
                      <a:pt x="49" y="275"/>
                      <a:pt x="51" y="276"/>
                      <a:pt x="53" y="277"/>
                    </a:cubicBezTo>
                    <a:cubicBezTo>
                      <a:pt x="57" y="279"/>
                      <a:pt x="58" y="282"/>
                      <a:pt x="58" y="286"/>
                    </a:cubicBezTo>
                    <a:cubicBezTo>
                      <a:pt x="59" y="287"/>
                      <a:pt x="59" y="289"/>
                      <a:pt x="59" y="290"/>
                    </a:cubicBezTo>
                    <a:cubicBezTo>
                      <a:pt x="59" y="290"/>
                      <a:pt x="59" y="290"/>
                      <a:pt x="59" y="290"/>
                    </a:cubicBezTo>
                    <a:cubicBezTo>
                      <a:pt x="61" y="298"/>
                      <a:pt x="63" y="300"/>
                      <a:pt x="64" y="301"/>
                    </a:cubicBezTo>
                    <a:cubicBezTo>
                      <a:pt x="67" y="303"/>
                      <a:pt x="67" y="303"/>
                      <a:pt x="67" y="303"/>
                    </a:cubicBezTo>
                    <a:cubicBezTo>
                      <a:pt x="68" y="299"/>
                      <a:pt x="68" y="299"/>
                      <a:pt x="68" y="299"/>
                    </a:cubicBezTo>
                    <a:cubicBezTo>
                      <a:pt x="69" y="299"/>
                      <a:pt x="69" y="298"/>
                      <a:pt x="69" y="297"/>
                    </a:cubicBezTo>
                    <a:cubicBezTo>
                      <a:pt x="70" y="294"/>
                      <a:pt x="71" y="293"/>
                      <a:pt x="72" y="292"/>
                    </a:cubicBezTo>
                    <a:cubicBezTo>
                      <a:pt x="72" y="292"/>
                      <a:pt x="72" y="292"/>
                      <a:pt x="72" y="292"/>
                    </a:cubicBezTo>
                    <a:cubicBezTo>
                      <a:pt x="74" y="292"/>
                      <a:pt x="75" y="294"/>
                      <a:pt x="76" y="294"/>
                    </a:cubicBezTo>
                    <a:cubicBezTo>
                      <a:pt x="77" y="295"/>
                      <a:pt x="78" y="299"/>
                      <a:pt x="79" y="303"/>
                    </a:cubicBezTo>
                    <a:cubicBezTo>
                      <a:pt x="79" y="306"/>
                      <a:pt x="80" y="309"/>
                      <a:pt x="81" y="310"/>
                    </a:cubicBezTo>
                    <a:cubicBezTo>
                      <a:pt x="81" y="311"/>
                      <a:pt x="81" y="311"/>
                      <a:pt x="81" y="311"/>
                    </a:cubicBezTo>
                    <a:cubicBezTo>
                      <a:pt x="84" y="316"/>
                      <a:pt x="85" y="316"/>
                      <a:pt x="90" y="316"/>
                    </a:cubicBezTo>
                    <a:cubicBezTo>
                      <a:pt x="92" y="316"/>
                      <a:pt x="92" y="316"/>
                      <a:pt x="92" y="316"/>
                    </a:cubicBezTo>
                    <a:cubicBezTo>
                      <a:pt x="93" y="316"/>
                      <a:pt x="94" y="316"/>
                      <a:pt x="95" y="316"/>
                    </a:cubicBezTo>
                    <a:cubicBezTo>
                      <a:pt x="99" y="316"/>
                      <a:pt x="101" y="315"/>
                      <a:pt x="105" y="313"/>
                    </a:cubicBezTo>
                    <a:cubicBezTo>
                      <a:pt x="107" y="312"/>
                      <a:pt x="107" y="312"/>
                      <a:pt x="107" y="312"/>
                    </a:cubicBezTo>
                    <a:cubicBezTo>
                      <a:pt x="109" y="310"/>
                      <a:pt x="111" y="309"/>
                      <a:pt x="113" y="309"/>
                    </a:cubicBezTo>
                    <a:cubicBezTo>
                      <a:pt x="114" y="309"/>
                      <a:pt x="116" y="310"/>
                      <a:pt x="119" y="311"/>
                    </a:cubicBezTo>
                    <a:cubicBezTo>
                      <a:pt x="119" y="312"/>
                      <a:pt x="119" y="312"/>
                      <a:pt x="119" y="312"/>
                    </a:cubicBezTo>
                    <a:cubicBezTo>
                      <a:pt x="124" y="316"/>
                      <a:pt x="128" y="319"/>
                      <a:pt x="130" y="320"/>
                    </a:cubicBezTo>
                    <a:cubicBezTo>
                      <a:pt x="135" y="322"/>
                      <a:pt x="135" y="322"/>
                      <a:pt x="135" y="322"/>
                    </a:cubicBezTo>
                    <a:cubicBezTo>
                      <a:pt x="135" y="315"/>
                      <a:pt x="135" y="315"/>
                      <a:pt x="135" y="315"/>
                    </a:cubicBezTo>
                    <a:cubicBezTo>
                      <a:pt x="136" y="308"/>
                      <a:pt x="136" y="300"/>
                      <a:pt x="134" y="294"/>
                    </a:cubicBezTo>
                    <a:cubicBezTo>
                      <a:pt x="132" y="291"/>
                      <a:pt x="130" y="289"/>
                      <a:pt x="128" y="286"/>
                    </a:cubicBezTo>
                    <a:cubicBezTo>
                      <a:pt x="126" y="283"/>
                      <a:pt x="123" y="280"/>
                      <a:pt x="123" y="275"/>
                    </a:cubicBezTo>
                    <a:cubicBezTo>
                      <a:pt x="123" y="270"/>
                      <a:pt x="125" y="264"/>
                      <a:pt x="129" y="263"/>
                    </a:cubicBezTo>
                    <a:cubicBezTo>
                      <a:pt x="130" y="263"/>
                      <a:pt x="130" y="263"/>
                      <a:pt x="131" y="263"/>
                    </a:cubicBezTo>
                    <a:cubicBezTo>
                      <a:pt x="133" y="263"/>
                      <a:pt x="135" y="264"/>
                      <a:pt x="137" y="267"/>
                    </a:cubicBezTo>
                    <a:cubicBezTo>
                      <a:pt x="140" y="271"/>
                      <a:pt x="139" y="274"/>
                      <a:pt x="139" y="278"/>
                    </a:cubicBezTo>
                    <a:cubicBezTo>
                      <a:pt x="138" y="282"/>
                      <a:pt x="138" y="286"/>
                      <a:pt x="142" y="291"/>
                    </a:cubicBezTo>
                    <a:cubicBezTo>
                      <a:pt x="146" y="295"/>
                      <a:pt x="149" y="297"/>
                      <a:pt x="154" y="297"/>
                    </a:cubicBezTo>
                    <a:cubicBezTo>
                      <a:pt x="156" y="297"/>
                      <a:pt x="158" y="297"/>
                      <a:pt x="161" y="296"/>
                    </a:cubicBezTo>
                    <a:cubicBezTo>
                      <a:pt x="165" y="293"/>
                      <a:pt x="170" y="291"/>
                      <a:pt x="174" y="289"/>
                    </a:cubicBezTo>
                    <a:cubicBezTo>
                      <a:pt x="201" y="275"/>
                      <a:pt x="228" y="262"/>
                      <a:pt x="253" y="249"/>
                    </a:cubicBezTo>
                    <a:cubicBezTo>
                      <a:pt x="266" y="242"/>
                      <a:pt x="279" y="236"/>
                      <a:pt x="292" y="229"/>
                    </a:cubicBezTo>
                    <a:cubicBezTo>
                      <a:pt x="302" y="249"/>
                      <a:pt x="302" y="249"/>
                      <a:pt x="302" y="249"/>
                    </a:cubicBezTo>
                    <a:cubicBezTo>
                      <a:pt x="305" y="246"/>
                      <a:pt x="305" y="246"/>
                      <a:pt x="305" y="246"/>
                    </a:cubicBezTo>
                    <a:cubicBezTo>
                      <a:pt x="307" y="244"/>
                      <a:pt x="309" y="242"/>
                      <a:pt x="310" y="240"/>
                    </a:cubicBezTo>
                    <a:cubicBezTo>
                      <a:pt x="313" y="232"/>
                      <a:pt x="316" y="225"/>
                      <a:pt x="318" y="219"/>
                    </a:cubicBezTo>
                    <a:cubicBezTo>
                      <a:pt x="319" y="215"/>
                      <a:pt x="320" y="211"/>
                      <a:pt x="320" y="207"/>
                    </a:cubicBezTo>
                    <a:close/>
                    <a:moveTo>
                      <a:pt x="201" y="212"/>
                    </a:moveTo>
                    <a:cubicBezTo>
                      <a:pt x="201" y="206"/>
                      <a:pt x="201" y="202"/>
                      <a:pt x="204" y="198"/>
                    </a:cubicBezTo>
                    <a:cubicBezTo>
                      <a:pt x="205" y="197"/>
                      <a:pt x="207" y="196"/>
                      <a:pt x="208" y="195"/>
                    </a:cubicBezTo>
                    <a:cubicBezTo>
                      <a:pt x="208" y="194"/>
                      <a:pt x="209" y="193"/>
                      <a:pt x="210" y="192"/>
                    </a:cubicBezTo>
                    <a:cubicBezTo>
                      <a:pt x="211" y="191"/>
                      <a:pt x="213" y="189"/>
                      <a:pt x="214" y="187"/>
                    </a:cubicBezTo>
                    <a:cubicBezTo>
                      <a:pt x="214" y="188"/>
                      <a:pt x="214" y="188"/>
                      <a:pt x="214" y="189"/>
                    </a:cubicBezTo>
                    <a:cubicBezTo>
                      <a:pt x="214" y="190"/>
                      <a:pt x="214" y="191"/>
                      <a:pt x="214" y="192"/>
                    </a:cubicBezTo>
                    <a:cubicBezTo>
                      <a:pt x="213" y="195"/>
                      <a:pt x="212" y="197"/>
                      <a:pt x="209" y="199"/>
                    </a:cubicBezTo>
                    <a:cubicBezTo>
                      <a:pt x="208" y="200"/>
                      <a:pt x="207" y="200"/>
                      <a:pt x="206" y="202"/>
                    </a:cubicBezTo>
                    <a:cubicBezTo>
                      <a:pt x="203" y="205"/>
                      <a:pt x="203" y="209"/>
                      <a:pt x="202" y="212"/>
                    </a:cubicBezTo>
                    <a:cubicBezTo>
                      <a:pt x="202" y="214"/>
                      <a:pt x="202" y="215"/>
                      <a:pt x="201" y="216"/>
                    </a:cubicBezTo>
                    <a:cubicBezTo>
                      <a:pt x="201" y="216"/>
                      <a:pt x="201" y="215"/>
                      <a:pt x="201" y="214"/>
                    </a:cubicBezTo>
                    <a:cubicBezTo>
                      <a:pt x="201" y="213"/>
                      <a:pt x="201" y="213"/>
                      <a:pt x="201" y="212"/>
                    </a:cubicBezTo>
                    <a:close/>
                  </a:path>
                </a:pathLst>
              </a:custGeom>
              <a:solidFill>
                <a:schemeClr val="accent4"/>
              </a:solid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31"/>
              <p:cNvSpPr>
                <a:spLocks/>
              </p:cNvSpPr>
              <p:nvPr/>
            </p:nvSpPr>
            <p:spPr bwMode="auto">
              <a:xfrm>
                <a:off x="3989" y="1958"/>
                <a:ext cx="27" cy="32"/>
              </a:xfrm>
              <a:custGeom>
                <a:avLst/>
                <a:gdLst>
                  <a:gd name="T0" fmla="*/ 9 w 10"/>
                  <a:gd name="T1" fmla="*/ 4 h 12"/>
                  <a:gd name="T2" fmla="*/ 7 w 10"/>
                  <a:gd name="T3" fmla="*/ 3 h 12"/>
                  <a:gd name="T4" fmla="*/ 7 w 10"/>
                  <a:gd name="T5" fmla="*/ 0 h 12"/>
                  <a:gd name="T6" fmla="*/ 0 w 10"/>
                  <a:gd name="T7" fmla="*/ 7 h 12"/>
                  <a:gd name="T8" fmla="*/ 1 w 10"/>
                  <a:gd name="T9" fmla="*/ 11 h 12"/>
                  <a:gd name="T10" fmla="*/ 5 w 10"/>
                  <a:gd name="T11" fmla="*/ 12 h 12"/>
                  <a:gd name="T12" fmla="*/ 5 w 10"/>
                  <a:gd name="T13" fmla="*/ 9 h 12"/>
                  <a:gd name="T14" fmla="*/ 5 w 10"/>
                  <a:gd name="T15" fmla="*/ 9 h 12"/>
                  <a:gd name="T16" fmla="*/ 9 w 10"/>
                  <a:gd name="T1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9" y="4"/>
                    </a:moveTo>
                    <a:cubicBezTo>
                      <a:pt x="9" y="3"/>
                      <a:pt x="8" y="3"/>
                      <a:pt x="7" y="3"/>
                    </a:cubicBezTo>
                    <a:cubicBezTo>
                      <a:pt x="7" y="0"/>
                      <a:pt x="7" y="0"/>
                      <a:pt x="7" y="0"/>
                    </a:cubicBezTo>
                    <a:cubicBezTo>
                      <a:pt x="4" y="0"/>
                      <a:pt x="0" y="4"/>
                      <a:pt x="0" y="7"/>
                    </a:cubicBezTo>
                    <a:cubicBezTo>
                      <a:pt x="0" y="9"/>
                      <a:pt x="0" y="10"/>
                      <a:pt x="1" y="11"/>
                    </a:cubicBezTo>
                    <a:cubicBezTo>
                      <a:pt x="2" y="11"/>
                      <a:pt x="4" y="12"/>
                      <a:pt x="5" y="12"/>
                    </a:cubicBezTo>
                    <a:cubicBezTo>
                      <a:pt x="5" y="9"/>
                      <a:pt x="5" y="9"/>
                      <a:pt x="5" y="9"/>
                    </a:cubicBezTo>
                    <a:cubicBezTo>
                      <a:pt x="5" y="9"/>
                      <a:pt x="5" y="9"/>
                      <a:pt x="5" y="9"/>
                    </a:cubicBezTo>
                    <a:cubicBezTo>
                      <a:pt x="8" y="9"/>
                      <a:pt x="10" y="7"/>
                      <a:pt x="9"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32"/>
              <p:cNvSpPr>
                <a:spLocks/>
              </p:cNvSpPr>
              <p:nvPr/>
            </p:nvSpPr>
            <p:spPr bwMode="auto">
              <a:xfrm>
                <a:off x="5086" y="2880"/>
                <a:ext cx="45" cy="45"/>
              </a:xfrm>
              <a:custGeom>
                <a:avLst/>
                <a:gdLst>
                  <a:gd name="T0" fmla="*/ 13 w 17"/>
                  <a:gd name="T1" fmla="*/ 0 h 17"/>
                  <a:gd name="T2" fmla="*/ 10 w 17"/>
                  <a:gd name="T3" fmla="*/ 1 h 17"/>
                  <a:gd name="T4" fmla="*/ 2 w 17"/>
                  <a:gd name="T5" fmla="*/ 10 h 17"/>
                  <a:gd name="T6" fmla="*/ 1 w 17"/>
                  <a:gd name="T7" fmla="*/ 16 h 17"/>
                  <a:gd name="T8" fmla="*/ 4 w 17"/>
                  <a:gd name="T9" fmla="*/ 17 h 17"/>
                  <a:gd name="T10" fmla="*/ 8 w 17"/>
                  <a:gd name="T11" fmla="*/ 16 h 17"/>
                  <a:gd name="T12" fmla="*/ 11 w 17"/>
                  <a:gd name="T13" fmla="*/ 11 h 17"/>
                  <a:gd name="T14" fmla="*/ 12 w 17"/>
                  <a:gd name="T15" fmla="*/ 10 h 17"/>
                  <a:gd name="T16" fmla="*/ 12 w 17"/>
                  <a:gd name="T17" fmla="*/ 10 h 17"/>
                  <a:gd name="T18" fmla="*/ 17 w 17"/>
                  <a:gd name="T19" fmla="*/ 4 h 17"/>
                  <a:gd name="T20" fmla="*/ 13 w 17"/>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7">
                    <a:moveTo>
                      <a:pt x="13" y="0"/>
                    </a:moveTo>
                    <a:cubicBezTo>
                      <a:pt x="12" y="0"/>
                      <a:pt x="11" y="1"/>
                      <a:pt x="10" y="1"/>
                    </a:cubicBezTo>
                    <a:cubicBezTo>
                      <a:pt x="7" y="3"/>
                      <a:pt x="3" y="7"/>
                      <a:pt x="2" y="10"/>
                    </a:cubicBezTo>
                    <a:cubicBezTo>
                      <a:pt x="0" y="12"/>
                      <a:pt x="0" y="14"/>
                      <a:pt x="1" y="16"/>
                    </a:cubicBezTo>
                    <a:cubicBezTo>
                      <a:pt x="2" y="17"/>
                      <a:pt x="3" y="17"/>
                      <a:pt x="4" y="17"/>
                    </a:cubicBezTo>
                    <a:cubicBezTo>
                      <a:pt x="6" y="17"/>
                      <a:pt x="7" y="17"/>
                      <a:pt x="8" y="16"/>
                    </a:cubicBezTo>
                    <a:cubicBezTo>
                      <a:pt x="10" y="15"/>
                      <a:pt x="11" y="13"/>
                      <a:pt x="11" y="11"/>
                    </a:cubicBezTo>
                    <a:cubicBezTo>
                      <a:pt x="12" y="11"/>
                      <a:pt x="12" y="10"/>
                      <a:pt x="12" y="10"/>
                    </a:cubicBezTo>
                    <a:cubicBezTo>
                      <a:pt x="12" y="10"/>
                      <a:pt x="12" y="10"/>
                      <a:pt x="12" y="10"/>
                    </a:cubicBezTo>
                    <a:cubicBezTo>
                      <a:pt x="16" y="9"/>
                      <a:pt x="17" y="7"/>
                      <a:pt x="17" y="4"/>
                    </a:cubicBezTo>
                    <a:cubicBezTo>
                      <a:pt x="17" y="0"/>
                      <a:pt x="14" y="0"/>
                      <a:pt x="13"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33"/>
              <p:cNvSpPr>
                <a:spLocks/>
              </p:cNvSpPr>
              <p:nvPr/>
            </p:nvSpPr>
            <p:spPr bwMode="auto">
              <a:xfrm>
                <a:off x="5126" y="2859"/>
                <a:ext cx="34" cy="29"/>
              </a:xfrm>
              <a:custGeom>
                <a:avLst/>
                <a:gdLst>
                  <a:gd name="T0" fmla="*/ 12 w 13"/>
                  <a:gd name="T1" fmla="*/ 2 h 11"/>
                  <a:gd name="T2" fmla="*/ 7 w 13"/>
                  <a:gd name="T3" fmla="*/ 0 h 11"/>
                  <a:gd name="T4" fmla="*/ 0 w 13"/>
                  <a:gd name="T5" fmla="*/ 4 h 11"/>
                  <a:gd name="T6" fmla="*/ 1 w 13"/>
                  <a:gd name="T7" fmla="*/ 9 h 11"/>
                  <a:gd name="T8" fmla="*/ 6 w 13"/>
                  <a:gd name="T9" fmla="*/ 11 h 11"/>
                  <a:gd name="T10" fmla="*/ 6 w 13"/>
                  <a:gd name="T11" fmla="*/ 11 h 11"/>
                  <a:gd name="T12" fmla="*/ 13 w 13"/>
                  <a:gd name="T13" fmla="*/ 5 h 11"/>
                  <a:gd name="T14" fmla="*/ 12 w 13"/>
                  <a:gd name="T15" fmla="*/ 2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1">
                    <a:moveTo>
                      <a:pt x="12" y="2"/>
                    </a:moveTo>
                    <a:cubicBezTo>
                      <a:pt x="11" y="1"/>
                      <a:pt x="10" y="0"/>
                      <a:pt x="7" y="0"/>
                    </a:cubicBezTo>
                    <a:cubicBezTo>
                      <a:pt x="5" y="0"/>
                      <a:pt x="1" y="1"/>
                      <a:pt x="0" y="4"/>
                    </a:cubicBezTo>
                    <a:cubicBezTo>
                      <a:pt x="0" y="5"/>
                      <a:pt x="0" y="7"/>
                      <a:pt x="1" y="9"/>
                    </a:cubicBezTo>
                    <a:cubicBezTo>
                      <a:pt x="2" y="10"/>
                      <a:pt x="4" y="11"/>
                      <a:pt x="6" y="11"/>
                    </a:cubicBezTo>
                    <a:cubicBezTo>
                      <a:pt x="6" y="11"/>
                      <a:pt x="6" y="11"/>
                      <a:pt x="6" y="11"/>
                    </a:cubicBezTo>
                    <a:cubicBezTo>
                      <a:pt x="9" y="10"/>
                      <a:pt x="12" y="8"/>
                      <a:pt x="13" y="5"/>
                    </a:cubicBezTo>
                    <a:cubicBezTo>
                      <a:pt x="13" y="4"/>
                      <a:pt x="13" y="3"/>
                      <a:pt x="12"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34"/>
              <p:cNvSpPr>
                <a:spLocks/>
              </p:cNvSpPr>
              <p:nvPr/>
            </p:nvSpPr>
            <p:spPr bwMode="auto">
              <a:xfrm>
                <a:off x="3992" y="2025"/>
                <a:ext cx="61" cy="63"/>
              </a:xfrm>
              <a:custGeom>
                <a:avLst/>
                <a:gdLst>
                  <a:gd name="T0" fmla="*/ 22 w 23"/>
                  <a:gd name="T1" fmla="*/ 15 h 24"/>
                  <a:gd name="T2" fmla="*/ 18 w 23"/>
                  <a:gd name="T3" fmla="*/ 9 h 24"/>
                  <a:gd name="T4" fmla="*/ 14 w 23"/>
                  <a:gd name="T5" fmla="*/ 8 h 24"/>
                  <a:gd name="T6" fmla="*/ 14 w 23"/>
                  <a:gd name="T7" fmla="*/ 8 h 24"/>
                  <a:gd name="T8" fmla="*/ 13 w 23"/>
                  <a:gd name="T9" fmla="*/ 8 h 24"/>
                  <a:gd name="T10" fmla="*/ 13 w 23"/>
                  <a:gd name="T11" fmla="*/ 6 h 24"/>
                  <a:gd name="T12" fmla="*/ 11 w 23"/>
                  <a:gd name="T13" fmla="*/ 3 h 24"/>
                  <a:gd name="T14" fmla="*/ 6 w 23"/>
                  <a:gd name="T15" fmla="*/ 0 h 24"/>
                  <a:gd name="T16" fmla="*/ 2 w 23"/>
                  <a:gd name="T17" fmla="*/ 2 h 24"/>
                  <a:gd name="T18" fmla="*/ 0 w 23"/>
                  <a:gd name="T19" fmla="*/ 6 h 24"/>
                  <a:gd name="T20" fmla="*/ 4 w 23"/>
                  <a:gd name="T21" fmla="*/ 11 h 24"/>
                  <a:gd name="T22" fmla="*/ 4 w 23"/>
                  <a:gd name="T23" fmla="*/ 11 h 24"/>
                  <a:gd name="T24" fmla="*/ 1 w 23"/>
                  <a:gd name="T25" fmla="*/ 17 h 24"/>
                  <a:gd name="T26" fmla="*/ 2 w 23"/>
                  <a:gd name="T27" fmla="*/ 21 h 24"/>
                  <a:gd name="T28" fmla="*/ 7 w 23"/>
                  <a:gd name="T29" fmla="*/ 23 h 24"/>
                  <a:gd name="T30" fmla="*/ 9 w 23"/>
                  <a:gd name="T31" fmla="*/ 23 h 24"/>
                  <a:gd name="T32" fmla="*/ 12 w 23"/>
                  <a:gd name="T33" fmla="*/ 23 h 24"/>
                  <a:gd name="T34" fmla="*/ 15 w 23"/>
                  <a:gd name="T35" fmla="*/ 24 h 24"/>
                  <a:gd name="T36" fmla="*/ 15 w 23"/>
                  <a:gd name="T37" fmla="*/ 24 h 24"/>
                  <a:gd name="T38" fmla="*/ 21 w 23"/>
                  <a:gd name="T39" fmla="*/ 21 h 24"/>
                  <a:gd name="T40" fmla="*/ 22 w 23"/>
                  <a:gd name="T41"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22" y="15"/>
                    </a:moveTo>
                    <a:cubicBezTo>
                      <a:pt x="22" y="12"/>
                      <a:pt x="20" y="10"/>
                      <a:pt x="18" y="9"/>
                    </a:cubicBezTo>
                    <a:cubicBezTo>
                      <a:pt x="17" y="8"/>
                      <a:pt x="15" y="8"/>
                      <a:pt x="14" y="8"/>
                    </a:cubicBezTo>
                    <a:cubicBezTo>
                      <a:pt x="14" y="8"/>
                      <a:pt x="14" y="8"/>
                      <a:pt x="14" y="8"/>
                    </a:cubicBezTo>
                    <a:cubicBezTo>
                      <a:pt x="14" y="8"/>
                      <a:pt x="13" y="8"/>
                      <a:pt x="13" y="8"/>
                    </a:cubicBezTo>
                    <a:cubicBezTo>
                      <a:pt x="13" y="7"/>
                      <a:pt x="13" y="7"/>
                      <a:pt x="13" y="6"/>
                    </a:cubicBezTo>
                    <a:cubicBezTo>
                      <a:pt x="13" y="5"/>
                      <a:pt x="12" y="4"/>
                      <a:pt x="11" y="3"/>
                    </a:cubicBezTo>
                    <a:cubicBezTo>
                      <a:pt x="10" y="1"/>
                      <a:pt x="8" y="0"/>
                      <a:pt x="6" y="0"/>
                    </a:cubicBezTo>
                    <a:cubicBezTo>
                      <a:pt x="5" y="0"/>
                      <a:pt x="3" y="0"/>
                      <a:pt x="2" y="2"/>
                    </a:cubicBezTo>
                    <a:cubicBezTo>
                      <a:pt x="0" y="3"/>
                      <a:pt x="0" y="5"/>
                      <a:pt x="0" y="6"/>
                    </a:cubicBezTo>
                    <a:cubicBezTo>
                      <a:pt x="0" y="8"/>
                      <a:pt x="2" y="10"/>
                      <a:pt x="4" y="11"/>
                    </a:cubicBezTo>
                    <a:cubicBezTo>
                      <a:pt x="4" y="11"/>
                      <a:pt x="4" y="11"/>
                      <a:pt x="4" y="11"/>
                    </a:cubicBezTo>
                    <a:cubicBezTo>
                      <a:pt x="2" y="12"/>
                      <a:pt x="1" y="14"/>
                      <a:pt x="1" y="17"/>
                    </a:cubicBezTo>
                    <a:cubicBezTo>
                      <a:pt x="1" y="19"/>
                      <a:pt x="1" y="20"/>
                      <a:pt x="2" y="21"/>
                    </a:cubicBezTo>
                    <a:cubicBezTo>
                      <a:pt x="4" y="23"/>
                      <a:pt x="6" y="23"/>
                      <a:pt x="7" y="23"/>
                    </a:cubicBezTo>
                    <a:cubicBezTo>
                      <a:pt x="7" y="23"/>
                      <a:pt x="9" y="23"/>
                      <a:pt x="9" y="23"/>
                    </a:cubicBezTo>
                    <a:cubicBezTo>
                      <a:pt x="10" y="23"/>
                      <a:pt x="11" y="23"/>
                      <a:pt x="12" y="23"/>
                    </a:cubicBezTo>
                    <a:cubicBezTo>
                      <a:pt x="13" y="24"/>
                      <a:pt x="14" y="24"/>
                      <a:pt x="15" y="24"/>
                    </a:cubicBezTo>
                    <a:cubicBezTo>
                      <a:pt x="15" y="24"/>
                      <a:pt x="15" y="24"/>
                      <a:pt x="15" y="24"/>
                    </a:cubicBezTo>
                    <a:cubicBezTo>
                      <a:pt x="18" y="24"/>
                      <a:pt x="20" y="23"/>
                      <a:pt x="21" y="21"/>
                    </a:cubicBezTo>
                    <a:cubicBezTo>
                      <a:pt x="22" y="19"/>
                      <a:pt x="23" y="17"/>
                      <a:pt x="22" y="1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35"/>
              <p:cNvSpPr>
                <a:spLocks/>
              </p:cNvSpPr>
              <p:nvPr/>
            </p:nvSpPr>
            <p:spPr bwMode="auto">
              <a:xfrm>
                <a:off x="4887" y="3111"/>
                <a:ext cx="42" cy="48"/>
              </a:xfrm>
              <a:custGeom>
                <a:avLst/>
                <a:gdLst>
                  <a:gd name="T0" fmla="*/ 14 w 16"/>
                  <a:gd name="T1" fmla="*/ 3 h 18"/>
                  <a:gd name="T2" fmla="*/ 10 w 16"/>
                  <a:gd name="T3" fmla="*/ 0 h 18"/>
                  <a:gd name="T4" fmla="*/ 7 w 16"/>
                  <a:gd name="T5" fmla="*/ 1 h 18"/>
                  <a:gd name="T6" fmla="*/ 1 w 16"/>
                  <a:gd name="T7" fmla="*/ 10 h 18"/>
                  <a:gd name="T8" fmla="*/ 2 w 16"/>
                  <a:gd name="T9" fmla="*/ 16 h 18"/>
                  <a:gd name="T10" fmla="*/ 6 w 16"/>
                  <a:gd name="T11" fmla="*/ 18 h 18"/>
                  <a:gd name="T12" fmla="*/ 9 w 16"/>
                  <a:gd name="T13" fmla="*/ 16 h 18"/>
                  <a:gd name="T14" fmla="*/ 15 w 16"/>
                  <a:gd name="T15" fmla="*/ 9 h 18"/>
                  <a:gd name="T16" fmla="*/ 14 w 16"/>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14" y="3"/>
                    </a:moveTo>
                    <a:cubicBezTo>
                      <a:pt x="13" y="1"/>
                      <a:pt x="11" y="0"/>
                      <a:pt x="10" y="0"/>
                    </a:cubicBezTo>
                    <a:cubicBezTo>
                      <a:pt x="9" y="0"/>
                      <a:pt x="8" y="1"/>
                      <a:pt x="7" y="1"/>
                    </a:cubicBezTo>
                    <a:cubicBezTo>
                      <a:pt x="4" y="2"/>
                      <a:pt x="1" y="8"/>
                      <a:pt x="1" y="10"/>
                    </a:cubicBezTo>
                    <a:cubicBezTo>
                      <a:pt x="0" y="12"/>
                      <a:pt x="1" y="15"/>
                      <a:pt x="2" y="16"/>
                    </a:cubicBezTo>
                    <a:cubicBezTo>
                      <a:pt x="3" y="17"/>
                      <a:pt x="4" y="18"/>
                      <a:pt x="6" y="18"/>
                    </a:cubicBezTo>
                    <a:cubicBezTo>
                      <a:pt x="7" y="18"/>
                      <a:pt x="8" y="17"/>
                      <a:pt x="9" y="16"/>
                    </a:cubicBezTo>
                    <a:cubicBezTo>
                      <a:pt x="12" y="15"/>
                      <a:pt x="14" y="12"/>
                      <a:pt x="15" y="9"/>
                    </a:cubicBezTo>
                    <a:cubicBezTo>
                      <a:pt x="16" y="7"/>
                      <a:pt x="16" y="5"/>
                      <a:pt x="14"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36"/>
              <p:cNvSpPr>
                <a:spLocks/>
              </p:cNvSpPr>
              <p:nvPr/>
            </p:nvSpPr>
            <p:spPr bwMode="auto">
              <a:xfrm>
                <a:off x="3543" y="2080"/>
                <a:ext cx="45" cy="27"/>
              </a:xfrm>
              <a:custGeom>
                <a:avLst/>
                <a:gdLst>
                  <a:gd name="T0" fmla="*/ 16 w 17"/>
                  <a:gd name="T1" fmla="*/ 2 h 10"/>
                  <a:gd name="T2" fmla="*/ 13 w 17"/>
                  <a:gd name="T3" fmla="*/ 1 h 10"/>
                  <a:gd name="T4" fmla="*/ 10 w 17"/>
                  <a:gd name="T5" fmla="*/ 1 h 10"/>
                  <a:gd name="T6" fmla="*/ 10 w 17"/>
                  <a:gd name="T7" fmla="*/ 2 h 10"/>
                  <a:gd name="T8" fmla="*/ 9 w 17"/>
                  <a:gd name="T9" fmla="*/ 1 h 10"/>
                  <a:gd name="T10" fmla="*/ 5 w 17"/>
                  <a:gd name="T11" fmla="*/ 0 h 10"/>
                  <a:gd name="T12" fmla="*/ 4 w 17"/>
                  <a:gd name="T13" fmla="*/ 0 h 10"/>
                  <a:gd name="T14" fmla="*/ 0 w 17"/>
                  <a:gd name="T15" fmla="*/ 3 h 10"/>
                  <a:gd name="T16" fmla="*/ 1 w 17"/>
                  <a:gd name="T17" fmla="*/ 8 h 10"/>
                  <a:gd name="T18" fmla="*/ 6 w 17"/>
                  <a:gd name="T19" fmla="*/ 10 h 10"/>
                  <a:gd name="T20" fmla="*/ 6 w 17"/>
                  <a:gd name="T21" fmla="*/ 10 h 10"/>
                  <a:gd name="T22" fmla="*/ 7 w 17"/>
                  <a:gd name="T23" fmla="*/ 10 h 10"/>
                  <a:gd name="T24" fmla="*/ 10 w 17"/>
                  <a:gd name="T25" fmla="*/ 10 h 10"/>
                  <a:gd name="T26" fmla="*/ 17 w 17"/>
                  <a:gd name="T27" fmla="*/ 6 h 10"/>
                  <a:gd name="T28" fmla="*/ 16 w 17"/>
                  <a:gd name="T2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6" y="2"/>
                    </a:moveTo>
                    <a:cubicBezTo>
                      <a:pt x="16" y="2"/>
                      <a:pt x="15" y="1"/>
                      <a:pt x="13" y="1"/>
                    </a:cubicBezTo>
                    <a:cubicBezTo>
                      <a:pt x="12" y="1"/>
                      <a:pt x="11" y="1"/>
                      <a:pt x="10" y="1"/>
                    </a:cubicBezTo>
                    <a:cubicBezTo>
                      <a:pt x="10" y="2"/>
                      <a:pt x="10" y="2"/>
                      <a:pt x="10" y="2"/>
                    </a:cubicBezTo>
                    <a:cubicBezTo>
                      <a:pt x="9" y="2"/>
                      <a:pt x="9" y="1"/>
                      <a:pt x="9" y="1"/>
                    </a:cubicBezTo>
                    <a:cubicBezTo>
                      <a:pt x="8" y="1"/>
                      <a:pt x="7" y="0"/>
                      <a:pt x="5" y="0"/>
                    </a:cubicBezTo>
                    <a:cubicBezTo>
                      <a:pt x="5" y="0"/>
                      <a:pt x="4" y="0"/>
                      <a:pt x="4" y="0"/>
                    </a:cubicBezTo>
                    <a:cubicBezTo>
                      <a:pt x="2" y="1"/>
                      <a:pt x="1" y="2"/>
                      <a:pt x="0" y="3"/>
                    </a:cubicBezTo>
                    <a:cubicBezTo>
                      <a:pt x="0" y="5"/>
                      <a:pt x="0" y="7"/>
                      <a:pt x="1" y="8"/>
                    </a:cubicBezTo>
                    <a:cubicBezTo>
                      <a:pt x="2" y="10"/>
                      <a:pt x="5" y="10"/>
                      <a:pt x="6" y="10"/>
                    </a:cubicBezTo>
                    <a:cubicBezTo>
                      <a:pt x="6" y="10"/>
                      <a:pt x="6" y="10"/>
                      <a:pt x="6" y="10"/>
                    </a:cubicBezTo>
                    <a:cubicBezTo>
                      <a:pt x="7" y="10"/>
                      <a:pt x="7" y="10"/>
                      <a:pt x="7" y="10"/>
                    </a:cubicBezTo>
                    <a:cubicBezTo>
                      <a:pt x="8" y="10"/>
                      <a:pt x="9" y="10"/>
                      <a:pt x="10" y="10"/>
                    </a:cubicBezTo>
                    <a:cubicBezTo>
                      <a:pt x="15" y="10"/>
                      <a:pt x="17" y="8"/>
                      <a:pt x="17" y="6"/>
                    </a:cubicBezTo>
                    <a:cubicBezTo>
                      <a:pt x="17" y="4"/>
                      <a:pt x="17" y="3"/>
                      <a:pt x="16"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37"/>
              <p:cNvSpPr>
                <a:spLocks/>
              </p:cNvSpPr>
              <p:nvPr/>
            </p:nvSpPr>
            <p:spPr bwMode="auto">
              <a:xfrm>
                <a:off x="3354" y="2040"/>
                <a:ext cx="64" cy="54"/>
              </a:xfrm>
              <a:custGeom>
                <a:avLst/>
                <a:gdLst>
                  <a:gd name="T0" fmla="*/ 23 w 24"/>
                  <a:gd name="T1" fmla="*/ 8 h 20"/>
                  <a:gd name="T2" fmla="*/ 12 w 24"/>
                  <a:gd name="T3" fmla="*/ 0 h 20"/>
                  <a:gd name="T4" fmla="*/ 11 w 24"/>
                  <a:gd name="T5" fmla="*/ 0 h 20"/>
                  <a:gd name="T6" fmla="*/ 3 w 24"/>
                  <a:gd name="T7" fmla="*/ 3 h 20"/>
                  <a:gd name="T8" fmla="*/ 0 w 24"/>
                  <a:gd name="T9" fmla="*/ 8 h 20"/>
                  <a:gd name="T10" fmla="*/ 2 w 24"/>
                  <a:gd name="T11" fmla="*/ 12 h 20"/>
                  <a:gd name="T12" fmla="*/ 4 w 24"/>
                  <a:gd name="T13" fmla="*/ 13 h 20"/>
                  <a:gd name="T14" fmla="*/ 5 w 24"/>
                  <a:gd name="T15" fmla="*/ 14 h 20"/>
                  <a:gd name="T16" fmla="*/ 7 w 24"/>
                  <a:gd name="T17" fmla="*/ 16 h 20"/>
                  <a:gd name="T18" fmla="*/ 8 w 24"/>
                  <a:gd name="T19" fmla="*/ 17 h 20"/>
                  <a:gd name="T20" fmla="*/ 15 w 24"/>
                  <a:gd name="T21" fmla="*/ 20 h 20"/>
                  <a:gd name="T22" fmla="*/ 15 w 24"/>
                  <a:gd name="T23" fmla="*/ 20 h 20"/>
                  <a:gd name="T24" fmla="*/ 20 w 24"/>
                  <a:gd name="T25" fmla="*/ 18 h 20"/>
                  <a:gd name="T26" fmla="*/ 23 w 24"/>
                  <a:gd name="T27"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 h="20">
                    <a:moveTo>
                      <a:pt x="23" y="8"/>
                    </a:moveTo>
                    <a:cubicBezTo>
                      <a:pt x="22" y="4"/>
                      <a:pt x="17" y="0"/>
                      <a:pt x="12" y="0"/>
                    </a:cubicBezTo>
                    <a:cubicBezTo>
                      <a:pt x="12" y="0"/>
                      <a:pt x="11" y="0"/>
                      <a:pt x="11" y="0"/>
                    </a:cubicBezTo>
                    <a:cubicBezTo>
                      <a:pt x="8" y="0"/>
                      <a:pt x="6" y="1"/>
                      <a:pt x="3" y="3"/>
                    </a:cubicBezTo>
                    <a:cubicBezTo>
                      <a:pt x="2" y="4"/>
                      <a:pt x="0" y="6"/>
                      <a:pt x="0" y="8"/>
                    </a:cubicBezTo>
                    <a:cubicBezTo>
                      <a:pt x="0" y="9"/>
                      <a:pt x="0" y="11"/>
                      <a:pt x="2" y="12"/>
                    </a:cubicBezTo>
                    <a:cubicBezTo>
                      <a:pt x="2" y="12"/>
                      <a:pt x="3" y="13"/>
                      <a:pt x="4" y="13"/>
                    </a:cubicBezTo>
                    <a:cubicBezTo>
                      <a:pt x="4" y="13"/>
                      <a:pt x="5" y="14"/>
                      <a:pt x="5" y="14"/>
                    </a:cubicBezTo>
                    <a:cubicBezTo>
                      <a:pt x="5" y="14"/>
                      <a:pt x="6" y="15"/>
                      <a:pt x="7" y="16"/>
                    </a:cubicBezTo>
                    <a:cubicBezTo>
                      <a:pt x="8" y="17"/>
                      <a:pt x="8" y="17"/>
                      <a:pt x="8" y="17"/>
                    </a:cubicBezTo>
                    <a:cubicBezTo>
                      <a:pt x="10" y="18"/>
                      <a:pt x="12" y="20"/>
                      <a:pt x="15" y="20"/>
                    </a:cubicBezTo>
                    <a:cubicBezTo>
                      <a:pt x="15" y="20"/>
                      <a:pt x="15" y="20"/>
                      <a:pt x="15" y="20"/>
                    </a:cubicBezTo>
                    <a:cubicBezTo>
                      <a:pt x="17" y="20"/>
                      <a:pt x="19" y="19"/>
                      <a:pt x="20" y="18"/>
                    </a:cubicBezTo>
                    <a:cubicBezTo>
                      <a:pt x="23" y="15"/>
                      <a:pt x="24" y="11"/>
                      <a:pt x="23" y="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38"/>
              <p:cNvSpPr>
                <a:spLocks/>
              </p:cNvSpPr>
              <p:nvPr/>
            </p:nvSpPr>
            <p:spPr bwMode="auto">
              <a:xfrm>
                <a:off x="3370" y="1985"/>
                <a:ext cx="29" cy="29"/>
              </a:xfrm>
              <a:custGeom>
                <a:avLst/>
                <a:gdLst>
                  <a:gd name="T0" fmla="*/ 10 w 11"/>
                  <a:gd name="T1" fmla="*/ 3 h 11"/>
                  <a:gd name="T2" fmla="*/ 7 w 11"/>
                  <a:gd name="T3" fmla="*/ 0 h 11"/>
                  <a:gd name="T4" fmla="*/ 3 w 11"/>
                  <a:gd name="T5" fmla="*/ 2 h 11"/>
                  <a:gd name="T6" fmla="*/ 1 w 11"/>
                  <a:gd name="T7" fmla="*/ 9 h 11"/>
                  <a:gd name="T8" fmla="*/ 4 w 11"/>
                  <a:gd name="T9" fmla="*/ 11 h 11"/>
                  <a:gd name="T10" fmla="*/ 8 w 11"/>
                  <a:gd name="T11" fmla="*/ 9 h 11"/>
                  <a:gd name="T12" fmla="*/ 8 w 11"/>
                  <a:gd name="T13" fmla="*/ 9 h 11"/>
                  <a:gd name="T14" fmla="*/ 10 w 11"/>
                  <a:gd name="T15" fmla="*/ 7 h 11"/>
                  <a:gd name="T16" fmla="*/ 10 w 11"/>
                  <a:gd name="T1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1">
                    <a:moveTo>
                      <a:pt x="10" y="3"/>
                    </a:moveTo>
                    <a:cubicBezTo>
                      <a:pt x="10" y="1"/>
                      <a:pt x="8" y="0"/>
                      <a:pt x="7" y="0"/>
                    </a:cubicBezTo>
                    <a:cubicBezTo>
                      <a:pt x="5" y="0"/>
                      <a:pt x="3" y="1"/>
                      <a:pt x="3" y="2"/>
                    </a:cubicBezTo>
                    <a:cubicBezTo>
                      <a:pt x="1" y="4"/>
                      <a:pt x="0" y="6"/>
                      <a:pt x="1" y="9"/>
                    </a:cubicBezTo>
                    <a:cubicBezTo>
                      <a:pt x="1" y="10"/>
                      <a:pt x="3" y="11"/>
                      <a:pt x="4" y="11"/>
                    </a:cubicBezTo>
                    <a:cubicBezTo>
                      <a:pt x="5" y="11"/>
                      <a:pt x="7" y="10"/>
                      <a:pt x="8" y="9"/>
                    </a:cubicBezTo>
                    <a:cubicBezTo>
                      <a:pt x="8" y="9"/>
                      <a:pt x="8" y="9"/>
                      <a:pt x="8" y="9"/>
                    </a:cubicBezTo>
                    <a:cubicBezTo>
                      <a:pt x="9" y="9"/>
                      <a:pt x="10" y="8"/>
                      <a:pt x="10" y="7"/>
                    </a:cubicBezTo>
                    <a:cubicBezTo>
                      <a:pt x="11" y="6"/>
                      <a:pt x="11" y="4"/>
                      <a:pt x="10"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39"/>
              <p:cNvSpPr>
                <a:spLocks/>
              </p:cNvSpPr>
              <p:nvPr/>
            </p:nvSpPr>
            <p:spPr bwMode="auto">
              <a:xfrm>
                <a:off x="3399" y="2014"/>
                <a:ext cx="56" cy="42"/>
              </a:xfrm>
              <a:custGeom>
                <a:avLst/>
                <a:gdLst>
                  <a:gd name="T0" fmla="*/ 18 w 21"/>
                  <a:gd name="T1" fmla="*/ 3 h 16"/>
                  <a:gd name="T2" fmla="*/ 9 w 21"/>
                  <a:gd name="T3" fmla="*/ 0 h 16"/>
                  <a:gd name="T4" fmla="*/ 1 w 21"/>
                  <a:gd name="T5" fmla="*/ 5 h 16"/>
                  <a:gd name="T6" fmla="*/ 3 w 21"/>
                  <a:gd name="T7" fmla="*/ 10 h 16"/>
                  <a:gd name="T8" fmla="*/ 7 w 21"/>
                  <a:gd name="T9" fmla="*/ 11 h 16"/>
                  <a:gd name="T10" fmla="*/ 9 w 21"/>
                  <a:gd name="T11" fmla="*/ 12 h 16"/>
                  <a:gd name="T12" fmla="*/ 10 w 21"/>
                  <a:gd name="T13" fmla="*/ 13 h 16"/>
                  <a:gd name="T14" fmla="*/ 15 w 21"/>
                  <a:gd name="T15" fmla="*/ 16 h 16"/>
                  <a:gd name="T16" fmla="*/ 18 w 21"/>
                  <a:gd name="T17" fmla="*/ 15 h 16"/>
                  <a:gd name="T18" fmla="*/ 21 w 21"/>
                  <a:gd name="T19" fmla="*/ 10 h 16"/>
                  <a:gd name="T20" fmla="*/ 18 w 21"/>
                  <a:gd name="T21"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6">
                    <a:moveTo>
                      <a:pt x="18" y="3"/>
                    </a:moveTo>
                    <a:cubicBezTo>
                      <a:pt x="15" y="0"/>
                      <a:pt x="10" y="0"/>
                      <a:pt x="9" y="0"/>
                    </a:cubicBezTo>
                    <a:cubicBezTo>
                      <a:pt x="7" y="0"/>
                      <a:pt x="2" y="1"/>
                      <a:pt x="1" y="5"/>
                    </a:cubicBezTo>
                    <a:cubicBezTo>
                      <a:pt x="1" y="5"/>
                      <a:pt x="0" y="8"/>
                      <a:pt x="3" y="10"/>
                    </a:cubicBezTo>
                    <a:cubicBezTo>
                      <a:pt x="4" y="10"/>
                      <a:pt x="5" y="11"/>
                      <a:pt x="7" y="11"/>
                    </a:cubicBezTo>
                    <a:cubicBezTo>
                      <a:pt x="7" y="11"/>
                      <a:pt x="8" y="12"/>
                      <a:pt x="9" y="12"/>
                    </a:cubicBezTo>
                    <a:cubicBezTo>
                      <a:pt x="9" y="12"/>
                      <a:pt x="9" y="13"/>
                      <a:pt x="10" y="13"/>
                    </a:cubicBezTo>
                    <a:cubicBezTo>
                      <a:pt x="11" y="14"/>
                      <a:pt x="13" y="16"/>
                      <a:pt x="15" y="16"/>
                    </a:cubicBezTo>
                    <a:cubicBezTo>
                      <a:pt x="16" y="16"/>
                      <a:pt x="17" y="16"/>
                      <a:pt x="18" y="15"/>
                    </a:cubicBezTo>
                    <a:cubicBezTo>
                      <a:pt x="20" y="14"/>
                      <a:pt x="21" y="12"/>
                      <a:pt x="21" y="10"/>
                    </a:cubicBezTo>
                    <a:cubicBezTo>
                      <a:pt x="21" y="7"/>
                      <a:pt x="20" y="4"/>
                      <a:pt x="18" y="3"/>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40"/>
              <p:cNvSpPr>
                <a:spLocks/>
              </p:cNvSpPr>
              <p:nvPr/>
            </p:nvSpPr>
            <p:spPr bwMode="auto">
              <a:xfrm>
                <a:off x="3320" y="1538"/>
                <a:ext cx="167" cy="133"/>
              </a:xfrm>
              <a:custGeom>
                <a:avLst/>
                <a:gdLst>
                  <a:gd name="T0" fmla="*/ 59 w 63"/>
                  <a:gd name="T1" fmla="*/ 7 h 50"/>
                  <a:gd name="T2" fmla="*/ 50 w 63"/>
                  <a:gd name="T3" fmla="*/ 4 h 50"/>
                  <a:gd name="T4" fmla="*/ 47 w 63"/>
                  <a:gd name="T5" fmla="*/ 4 h 50"/>
                  <a:gd name="T6" fmla="*/ 44 w 63"/>
                  <a:gd name="T7" fmla="*/ 4 h 50"/>
                  <a:gd name="T8" fmla="*/ 36 w 63"/>
                  <a:gd name="T9" fmla="*/ 7 h 50"/>
                  <a:gd name="T10" fmla="*/ 35 w 63"/>
                  <a:gd name="T11" fmla="*/ 9 h 50"/>
                  <a:gd name="T12" fmla="*/ 25 w 63"/>
                  <a:gd name="T13" fmla="*/ 1 h 50"/>
                  <a:gd name="T14" fmla="*/ 21 w 63"/>
                  <a:gd name="T15" fmla="*/ 0 h 50"/>
                  <a:gd name="T16" fmla="*/ 10 w 63"/>
                  <a:gd name="T17" fmla="*/ 6 h 50"/>
                  <a:gd name="T18" fmla="*/ 10 w 63"/>
                  <a:gd name="T19" fmla="*/ 6 h 50"/>
                  <a:gd name="T20" fmla="*/ 2 w 63"/>
                  <a:gd name="T21" fmla="*/ 19 h 50"/>
                  <a:gd name="T22" fmla="*/ 8 w 63"/>
                  <a:gd name="T23" fmla="*/ 47 h 50"/>
                  <a:gd name="T24" fmla="*/ 18 w 63"/>
                  <a:gd name="T25" fmla="*/ 50 h 50"/>
                  <a:gd name="T26" fmla="*/ 35 w 63"/>
                  <a:gd name="T27" fmla="*/ 42 h 50"/>
                  <a:gd name="T28" fmla="*/ 38 w 63"/>
                  <a:gd name="T29" fmla="*/ 17 h 50"/>
                  <a:gd name="T30" fmla="*/ 43 w 63"/>
                  <a:gd name="T31" fmla="*/ 21 h 50"/>
                  <a:gd name="T32" fmla="*/ 45 w 63"/>
                  <a:gd name="T33" fmla="*/ 21 h 50"/>
                  <a:gd name="T34" fmla="*/ 48 w 63"/>
                  <a:gd name="T35" fmla="*/ 21 h 50"/>
                  <a:gd name="T36" fmla="*/ 49 w 63"/>
                  <a:gd name="T37" fmla="*/ 21 h 50"/>
                  <a:gd name="T38" fmla="*/ 51 w 63"/>
                  <a:gd name="T39" fmla="*/ 21 h 50"/>
                  <a:gd name="T40" fmla="*/ 54 w 63"/>
                  <a:gd name="T41" fmla="*/ 21 h 50"/>
                  <a:gd name="T42" fmla="*/ 55 w 63"/>
                  <a:gd name="T43" fmla="*/ 21 h 50"/>
                  <a:gd name="T44" fmla="*/ 62 w 63"/>
                  <a:gd name="T45" fmla="*/ 16 h 50"/>
                  <a:gd name="T46" fmla="*/ 59 w 63"/>
                  <a:gd name="T47" fmla="*/ 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50">
                    <a:moveTo>
                      <a:pt x="59" y="7"/>
                    </a:moveTo>
                    <a:cubicBezTo>
                      <a:pt x="57" y="4"/>
                      <a:pt x="53" y="4"/>
                      <a:pt x="50" y="4"/>
                    </a:cubicBezTo>
                    <a:cubicBezTo>
                      <a:pt x="49" y="4"/>
                      <a:pt x="48" y="4"/>
                      <a:pt x="47" y="4"/>
                    </a:cubicBezTo>
                    <a:cubicBezTo>
                      <a:pt x="46" y="4"/>
                      <a:pt x="45" y="4"/>
                      <a:pt x="44" y="4"/>
                    </a:cubicBezTo>
                    <a:cubicBezTo>
                      <a:pt x="42" y="4"/>
                      <a:pt x="38" y="4"/>
                      <a:pt x="36" y="7"/>
                    </a:cubicBezTo>
                    <a:cubicBezTo>
                      <a:pt x="35" y="7"/>
                      <a:pt x="35" y="8"/>
                      <a:pt x="35" y="9"/>
                    </a:cubicBezTo>
                    <a:cubicBezTo>
                      <a:pt x="33" y="6"/>
                      <a:pt x="30" y="3"/>
                      <a:pt x="25" y="1"/>
                    </a:cubicBezTo>
                    <a:cubicBezTo>
                      <a:pt x="24" y="0"/>
                      <a:pt x="23" y="0"/>
                      <a:pt x="21" y="0"/>
                    </a:cubicBezTo>
                    <a:cubicBezTo>
                      <a:pt x="17" y="0"/>
                      <a:pt x="13" y="3"/>
                      <a:pt x="10" y="6"/>
                    </a:cubicBezTo>
                    <a:cubicBezTo>
                      <a:pt x="10" y="6"/>
                      <a:pt x="10" y="6"/>
                      <a:pt x="10" y="6"/>
                    </a:cubicBezTo>
                    <a:cubicBezTo>
                      <a:pt x="6" y="10"/>
                      <a:pt x="3" y="14"/>
                      <a:pt x="2" y="19"/>
                    </a:cubicBezTo>
                    <a:cubicBezTo>
                      <a:pt x="0" y="28"/>
                      <a:pt x="1" y="40"/>
                      <a:pt x="8" y="47"/>
                    </a:cubicBezTo>
                    <a:cubicBezTo>
                      <a:pt x="10" y="49"/>
                      <a:pt x="14" y="50"/>
                      <a:pt x="18" y="50"/>
                    </a:cubicBezTo>
                    <a:cubicBezTo>
                      <a:pt x="25" y="50"/>
                      <a:pt x="31" y="46"/>
                      <a:pt x="35" y="42"/>
                    </a:cubicBezTo>
                    <a:cubicBezTo>
                      <a:pt x="42" y="35"/>
                      <a:pt x="40" y="24"/>
                      <a:pt x="38" y="17"/>
                    </a:cubicBezTo>
                    <a:cubicBezTo>
                      <a:pt x="39" y="19"/>
                      <a:pt x="40" y="20"/>
                      <a:pt x="43" y="21"/>
                    </a:cubicBezTo>
                    <a:cubicBezTo>
                      <a:pt x="43" y="21"/>
                      <a:pt x="44" y="21"/>
                      <a:pt x="45" y="21"/>
                    </a:cubicBezTo>
                    <a:cubicBezTo>
                      <a:pt x="46" y="21"/>
                      <a:pt x="47" y="21"/>
                      <a:pt x="48" y="21"/>
                    </a:cubicBezTo>
                    <a:cubicBezTo>
                      <a:pt x="48" y="21"/>
                      <a:pt x="49" y="21"/>
                      <a:pt x="49" y="21"/>
                    </a:cubicBezTo>
                    <a:cubicBezTo>
                      <a:pt x="50" y="21"/>
                      <a:pt x="50" y="21"/>
                      <a:pt x="51" y="21"/>
                    </a:cubicBezTo>
                    <a:cubicBezTo>
                      <a:pt x="51" y="21"/>
                      <a:pt x="53" y="21"/>
                      <a:pt x="54" y="21"/>
                    </a:cubicBezTo>
                    <a:cubicBezTo>
                      <a:pt x="54" y="21"/>
                      <a:pt x="55" y="21"/>
                      <a:pt x="55" y="21"/>
                    </a:cubicBezTo>
                    <a:cubicBezTo>
                      <a:pt x="58" y="20"/>
                      <a:pt x="61" y="19"/>
                      <a:pt x="62" y="16"/>
                    </a:cubicBezTo>
                    <a:cubicBezTo>
                      <a:pt x="63" y="13"/>
                      <a:pt x="62" y="10"/>
                      <a:pt x="59"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41"/>
              <p:cNvSpPr>
                <a:spLocks/>
              </p:cNvSpPr>
              <p:nvPr/>
            </p:nvSpPr>
            <p:spPr bwMode="auto">
              <a:xfrm>
                <a:off x="3373" y="1498"/>
                <a:ext cx="42" cy="46"/>
              </a:xfrm>
              <a:custGeom>
                <a:avLst/>
                <a:gdLst>
                  <a:gd name="T0" fmla="*/ 7 w 16"/>
                  <a:gd name="T1" fmla="*/ 16 h 17"/>
                  <a:gd name="T2" fmla="*/ 10 w 16"/>
                  <a:gd name="T3" fmla="*/ 17 h 17"/>
                  <a:gd name="T4" fmla="*/ 14 w 16"/>
                  <a:gd name="T5" fmla="*/ 15 h 17"/>
                  <a:gd name="T6" fmla="*/ 15 w 16"/>
                  <a:gd name="T7" fmla="*/ 10 h 17"/>
                  <a:gd name="T8" fmla="*/ 13 w 16"/>
                  <a:gd name="T9" fmla="*/ 5 h 17"/>
                  <a:gd name="T10" fmla="*/ 11 w 16"/>
                  <a:gd name="T11" fmla="*/ 4 h 17"/>
                  <a:gd name="T12" fmla="*/ 6 w 16"/>
                  <a:gd name="T13" fmla="*/ 0 h 17"/>
                  <a:gd name="T14" fmla="*/ 1 w 16"/>
                  <a:gd name="T15" fmla="*/ 6 h 17"/>
                  <a:gd name="T16" fmla="*/ 7 w 16"/>
                  <a:gd name="T17"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7">
                    <a:moveTo>
                      <a:pt x="7" y="16"/>
                    </a:moveTo>
                    <a:cubicBezTo>
                      <a:pt x="8" y="17"/>
                      <a:pt x="9" y="17"/>
                      <a:pt x="10" y="17"/>
                    </a:cubicBezTo>
                    <a:cubicBezTo>
                      <a:pt x="12" y="17"/>
                      <a:pt x="13" y="16"/>
                      <a:pt x="14" y="15"/>
                    </a:cubicBezTo>
                    <a:cubicBezTo>
                      <a:pt x="15" y="14"/>
                      <a:pt x="16" y="12"/>
                      <a:pt x="15" y="10"/>
                    </a:cubicBezTo>
                    <a:cubicBezTo>
                      <a:pt x="15" y="8"/>
                      <a:pt x="14" y="6"/>
                      <a:pt x="13" y="5"/>
                    </a:cubicBezTo>
                    <a:cubicBezTo>
                      <a:pt x="12" y="5"/>
                      <a:pt x="11" y="4"/>
                      <a:pt x="11" y="4"/>
                    </a:cubicBezTo>
                    <a:cubicBezTo>
                      <a:pt x="10" y="1"/>
                      <a:pt x="8" y="0"/>
                      <a:pt x="6" y="0"/>
                    </a:cubicBezTo>
                    <a:cubicBezTo>
                      <a:pt x="3" y="0"/>
                      <a:pt x="1" y="2"/>
                      <a:pt x="1" y="6"/>
                    </a:cubicBezTo>
                    <a:cubicBezTo>
                      <a:pt x="0" y="10"/>
                      <a:pt x="4" y="14"/>
                      <a:pt x="7" y="1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42"/>
              <p:cNvSpPr>
                <a:spLocks/>
              </p:cNvSpPr>
              <p:nvPr/>
            </p:nvSpPr>
            <p:spPr bwMode="auto">
              <a:xfrm>
                <a:off x="3314" y="2466"/>
                <a:ext cx="27" cy="31"/>
              </a:xfrm>
              <a:custGeom>
                <a:avLst/>
                <a:gdLst>
                  <a:gd name="T0" fmla="*/ 6 w 10"/>
                  <a:gd name="T1" fmla="*/ 0 h 12"/>
                  <a:gd name="T2" fmla="*/ 5 w 10"/>
                  <a:gd name="T3" fmla="*/ 0 h 12"/>
                  <a:gd name="T4" fmla="*/ 2 w 10"/>
                  <a:gd name="T5" fmla="*/ 2 h 12"/>
                  <a:gd name="T6" fmla="*/ 1 w 10"/>
                  <a:gd name="T7" fmla="*/ 9 h 12"/>
                  <a:gd name="T8" fmla="*/ 1 w 10"/>
                  <a:gd name="T9" fmla="*/ 11 h 12"/>
                  <a:gd name="T10" fmla="*/ 3 w 10"/>
                  <a:gd name="T11" fmla="*/ 11 h 12"/>
                  <a:gd name="T12" fmla="*/ 5 w 10"/>
                  <a:gd name="T13" fmla="*/ 12 h 12"/>
                  <a:gd name="T14" fmla="*/ 10 w 10"/>
                  <a:gd name="T15" fmla="*/ 6 h 12"/>
                  <a:gd name="T16" fmla="*/ 6 w 10"/>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2">
                    <a:moveTo>
                      <a:pt x="6" y="0"/>
                    </a:moveTo>
                    <a:cubicBezTo>
                      <a:pt x="5" y="0"/>
                      <a:pt x="5" y="0"/>
                      <a:pt x="5" y="0"/>
                    </a:cubicBezTo>
                    <a:cubicBezTo>
                      <a:pt x="4" y="0"/>
                      <a:pt x="3" y="1"/>
                      <a:pt x="2" y="2"/>
                    </a:cubicBezTo>
                    <a:cubicBezTo>
                      <a:pt x="0" y="4"/>
                      <a:pt x="1" y="8"/>
                      <a:pt x="1" y="9"/>
                    </a:cubicBezTo>
                    <a:cubicBezTo>
                      <a:pt x="1" y="11"/>
                      <a:pt x="1" y="11"/>
                      <a:pt x="1" y="11"/>
                    </a:cubicBezTo>
                    <a:cubicBezTo>
                      <a:pt x="3" y="11"/>
                      <a:pt x="3" y="11"/>
                      <a:pt x="3" y="11"/>
                    </a:cubicBezTo>
                    <a:cubicBezTo>
                      <a:pt x="4" y="12"/>
                      <a:pt x="4" y="12"/>
                      <a:pt x="5" y="12"/>
                    </a:cubicBezTo>
                    <a:cubicBezTo>
                      <a:pt x="8" y="12"/>
                      <a:pt x="10" y="9"/>
                      <a:pt x="10" y="6"/>
                    </a:cubicBezTo>
                    <a:cubicBezTo>
                      <a:pt x="10" y="3"/>
                      <a:pt x="9" y="1"/>
                      <a:pt x="6"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43"/>
              <p:cNvSpPr>
                <a:spLocks/>
              </p:cNvSpPr>
              <p:nvPr/>
            </p:nvSpPr>
            <p:spPr bwMode="auto">
              <a:xfrm>
                <a:off x="3389" y="2753"/>
                <a:ext cx="101" cy="98"/>
              </a:xfrm>
              <a:custGeom>
                <a:avLst/>
                <a:gdLst>
                  <a:gd name="T0" fmla="*/ 37 w 38"/>
                  <a:gd name="T1" fmla="*/ 11 h 37"/>
                  <a:gd name="T2" fmla="*/ 37 w 38"/>
                  <a:gd name="T3" fmla="*/ 10 h 37"/>
                  <a:gd name="T4" fmla="*/ 37 w 38"/>
                  <a:gd name="T5" fmla="*/ 9 h 37"/>
                  <a:gd name="T6" fmla="*/ 36 w 38"/>
                  <a:gd name="T7" fmla="*/ 5 h 37"/>
                  <a:gd name="T8" fmla="*/ 33 w 38"/>
                  <a:gd name="T9" fmla="*/ 3 h 37"/>
                  <a:gd name="T10" fmla="*/ 30 w 38"/>
                  <a:gd name="T11" fmla="*/ 5 h 37"/>
                  <a:gd name="T12" fmla="*/ 29 w 38"/>
                  <a:gd name="T13" fmla="*/ 5 h 37"/>
                  <a:gd name="T14" fmla="*/ 28 w 38"/>
                  <a:gd name="T15" fmla="*/ 5 h 37"/>
                  <a:gd name="T16" fmla="*/ 26 w 38"/>
                  <a:gd name="T17" fmla="*/ 2 h 37"/>
                  <a:gd name="T18" fmla="*/ 23 w 38"/>
                  <a:gd name="T19" fmla="*/ 0 h 37"/>
                  <a:gd name="T20" fmla="*/ 18 w 38"/>
                  <a:gd name="T21" fmla="*/ 6 h 37"/>
                  <a:gd name="T22" fmla="*/ 17 w 38"/>
                  <a:gd name="T23" fmla="*/ 7 h 37"/>
                  <a:gd name="T24" fmla="*/ 16 w 38"/>
                  <a:gd name="T25" fmla="*/ 9 h 37"/>
                  <a:gd name="T26" fmla="*/ 15 w 38"/>
                  <a:gd name="T27" fmla="*/ 8 h 37"/>
                  <a:gd name="T28" fmla="*/ 11 w 38"/>
                  <a:gd name="T29" fmla="*/ 7 h 37"/>
                  <a:gd name="T30" fmla="*/ 9 w 38"/>
                  <a:gd name="T31" fmla="*/ 7 h 37"/>
                  <a:gd name="T32" fmla="*/ 6 w 38"/>
                  <a:gd name="T33" fmla="*/ 11 h 37"/>
                  <a:gd name="T34" fmla="*/ 6 w 38"/>
                  <a:gd name="T35" fmla="*/ 11 h 37"/>
                  <a:gd name="T36" fmla="*/ 1 w 38"/>
                  <a:gd name="T37" fmla="*/ 16 h 37"/>
                  <a:gd name="T38" fmla="*/ 1 w 38"/>
                  <a:gd name="T39" fmla="*/ 21 h 37"/>
                  <a:gd name="T40" fmla="*/ 5 w 38"/>
                  <a:gd name="T41" fmla="*/ 24 h 37"/>
                  <a:gd name="T42" fmla="*/ 6 w 38"/>
                  <a:gd name="T43" fmla="*/ 23 h 37"/>
                  <a:gd name="T44" fmla="*/ 5 w 38"/>
                  <a:gd name="T45" fmla="*/ 25 h 37"/>
                  <a:gd name="T46" fmla="*/ 4 w 38"/>
                  <a:gd name="T47" fmla="*/ 26 h 37"/>
                  <a:gd name="T48" fmla="*/ 3 w 38"/>
                  <a:gd name="T49" fmla="*/ 29 h 37"/>
                  <a:gd name="T50" fmla="*/ 4 w 38"/>
                  <a:gd name="T51" fmla="*/ 32 h 37"/>
                  <a:gd name="T52" fmla="*/ 4 w 38"/>
                  <a:gd name="T53" fmla="*/ 36 h 37"/>
                  <a:gd name="T54" fmla="*/ 8 w 38"/>
                  <a:gd name="T55" fmla="*/ 35 h 37"/>
                  <a:gd name="T56" fmla="*/ 8 w 38"/>
                  <a:gd name="T57" fmla="*/ 35 h 37"/>
                  <a:gd name="T58" fmla="*/ 10 w 38"/>
                  <a:gd name="T59" fmla="*/ 36 h 37"/>
                  <a:gd name="T60" fmla="*/ 12 w 38"/>
                  <a:gd name="T61" fmla="*/ 36 h 37"/>
                  <a:gd name="T62" fmla="*/ 16 w 38"/>
                  <a:gd name="T63" fmla="*/ 35 h 37"/>
                  <a:gd name="T64" fmla="*/ 17 w 38"/>
                  <a:gd name="T65" fmla="*/ 37 h 37"/>
                  <a:gd name="T66" fmla="*/ 20 w 38"/>
                  <a:gd name="T67" fmla="*/ 33 h 37"/>
                  <a:gd name="T68" fmla="*/ 21 w 38"/>
                  <a:gd name="T69" fmla="*/ 32 h 37"/>
                  <a:gd name="T70" fmla="*/ 22 w 38"/>
                  <a:gd name="T71" fmla="*/ 32 h 37"/>
                  <a:gd name="T72" fmla="*/ 24 w 38"/>
                  <a:gd name="T73" fmla="*/ 32 h 37"/>
                  <a:gd name="T74" fmla="*/ 24 w 38"/>
                  <a:gd name="T75" fmla="*/ 31 h 37"/>
                  <a:gd name="T76" fmla="*/ 25 w 38"/>
                  <a:gd name="T77" fmla="*/ 30 h 37"/>
                  <a:gd name="T78" fmla="*/ 27 w 38"/>
                  <a:gd name="T79" fmla="*/ 30 h 37"/>
                  <a:gd name="T80" fmla="*/ 30 w 38"/>
                  <a:gd name="T81" fmla="*/ 28 h 37"/>
                  <a:gd name="T82" fmla="*/ 30 w 38"/>
                  <a:gd name="T83" fmla="*/ 24 h 37"/>
                  <a:gd name="T84" fmla="*/ 30 w 38"/>
                  <a:gd name="T85" fmla="*/ 23 h 37"/>
                  <a:gd name="T86" fmla="*/ 30 w 38"/>
                  <a:gd name="T87" fmla="*/ 22 h 37"/>
                  <a:gd name="T88" fmla="*/ 30 w 38"/>
                  <a:gd name="T89" fmla="*/ 20 h 37"/>
                  <a:gd name="T90" fmla="*/ 32 w 38"/>
                  <a:gd name="T91" fmla="*/ 21 h 37"/>
                  <a:gd name="T92" fmla="*/ 33 w 38"/>
                  <a:gd name="T93" fmla="*/ 21 h 37"/>
                  <a:gd name="T94" fmla="*/ 33 w 38"/>
                  <a:gd name="T95" fmla="*/ 21 h 37"/>
                  <a:gd name="T96" fmla="*/ 36 w 38"/>
                  <a:gd name="T97" fmla="*/ 17 h 37"/>
                  <a:gd name="T98" fmla="*/ 36 w 38"/>
                  <a:gd name="T99" fmla="*/ 17 h 37"/>
                  <a:gd name="T100" fmla="*/ 38 w 38"/>
                  <a:gd name="T101" fmla="*/ 14 h 37"/>
                  <a:gd name="T102" fmla="*/ 37 w 38"/>
                  <a:gd name="T103"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37">
                    <a:moveTo>
                      <a:pt x="37" y="11"/>
                    </a:moveTo>
                    <a:cubicBezTo>
                      <a:pt x="37" y="10"/>
                      <a:pt x="37" y="10"/>
                      <a:pt x="37" y="10"/>
                    </a:cubicBezTo>
                    <a:cubicBezTo>
                      <a:pt x="37" y="9"/>
                      <a:pt x="37" y="9"/>
                      <a:pt x="37" y="9"/>
                    </a:cubicBezTo>
                    <a:cubicBezTo>
                      <a:pt x="37" y="8"/>
                      <a:pt x="37" y="7"/>
                      <a:pt x="36" y="5"/>
                    </a:cubicBezTo>
                    <a:cubicBezTo>
                      <a:pt x="35" y="3"/>
                      <a:pt x="34" y="3"/>
                      <a:pt x="33" y="3"/>
                    </a:cubicBezTo>
                    <a:cubicBezTo>
                      <a:pt x="32" y="3"/>
                      <a:pt x="31" y="3"/>
                      <a:pt x="30" y="5"/>
                    </a:cubicBezTo>
                    <a:cubicBezTo>
                      <a:pt x="29" y="5"/>
                      <a:pt x="29" y="5"/>
                      <a:pt x="29" y="5"/>
                    </a:cubicBezTo>
                    <a:cubicBezTo>
                      <a:pt x="28" y="5"/>
                      <a:pt x="28" y="5"/>
                      <a:pt x="28" y="5"/>
                    </a:cubicBezTo>
                    <a:cubicBezTo>
                      <a:pt x="28" y="4"/>
                      <a:pt x="27" y="3"/>
                      <a:pt x="26" y="2"/>
                    </a:cubicBezTo>
                    <a:cubicBezTo>
                      <a:pt x="25" y="1"/>
                      <a:pt x="24" y="0"/>
                      <a:pt x="23" y="0"/>
                    </a:cubicBezTo>
                    <a:cubicBezTo>
                      <a:pt x="20" y="0"/>
                      <a:pt x="19" y="4"/>
                      <a:pt x="18" y="6"/>
                    </a:cubicBezTo>
                    <a:cubicBezTo>
                      <a:pt x="18" y="6"/>
                      <a:pt x="18" y="6"/>
                      <a:pt x="17" y="7"/>
                    </a:cubicBezTo>
                    <a:cubicBezTo>
                      <a:pt x="17" y="7"/>
                      <a:pt x="16" y="8"/>
                      <a:pt x="16" y="9"/>
                    </a:cubicBezTo>
                    <a:cubicBezTo>
                      <a:pt x="16" y="9"/>
                      <a:pt x="16" y="9"/>
                      <a:pt x="15" y="8"/>
                    </a:cubicBezTo>
                    <a:cubicBezTo>
                      <a:pt x="14" y="7"/>
                      <a:pt x="13" y="7"/>
                      <a:pt x="11" y="7"/>
                    </a:cubicBezTo>
                    <a:cubicBezTo>
                      <a:pt x="11" y="7"/>
                      <a:pt x="10" y="7"/>
                      <a:pt x="9" y="7"/>
                    </a:cubicBezTo>
                    <a:cubicBezTo>
                      <a:pt x="7" y="8"/>
                      <a:pt x="6" y="10"/>
                      <a:pt x="6" y="11"/>
                    </a:cubicBezTo>
                    <a:cubicBezTo>
                      <a:pt x="6" y="11"/>
                      <a:pt x="6" y="11"/>
                      <a:pt x="6" y="11"/>
                    </a:cubicBezTo>
                    <a:cubicBezTo>
                      <a:pt x="4" y="12"/>
                      <a:pt x="1" y="13"/>
                      <a:pt x="1" y="16"/>
                    </a:cubicBezTo>
                    <a:cubicBezTo>
                      <a:pt x="0" y="18"/>
                      <a:pt x="0" y="20"/>
                      <a:pt x="1" y="21"/>
                    </a:cubicBezTo>
                    <a:cubicBezTo>
                      <a:pt x="2" y="23"/>
                      <a:pt x="3" y="24"/>
                      <a:pt x="5" y="24"/>
                    </a:cubicBezTo>
                    <a:cubicBezTo>
                      <a:pt x="5" y="24"/>
                      <a:pt x="5" y="23"/>
                      <a:pt x="6" y="23"/>
                    </a:cubicBezTo>
                    <a:cubicBezTo>
                      <a:pt x="5" y="24"/>
                      <a:pt x="5" y="25"/>
                      <a:pt x="5" y="25"/>
                    </a:cubicBezTo>
                    <a:cubicBezTo>
                      <a:pt x="5" y="25"/>
                      <a:pt x="5" y="25"/>
                      <a:pt x="4" y="26"/>
                    </a:cubicBezTo>
                    <a:cubicBezTo>
                      <a:pt x="4" y="27"/>
                      <a:pt x="3" y="28"/>
                      <a:pt x="3" y="29"/>
                    </a:cubicBezTo>
                    <a:cubicBezTo>
                      <a:pt x="3" y="31"/>
                      <a:pt x="4" y="31"/>
                      <a:pt x="4" y="32"/>
                    </a:cubicBezTo>
                    <a:cubicBezTo>
                      <a:pt x="4" y="36"/>
                      <a:pt x="4" y="36"/>
                      <a:pt x="4" y="36"/>
                    </a:cubicBezTo>
                    <a:cubicBezTo>
                      <a:pt x="4" y="36"/>
                      <a:pt x="8" y="35"/>
                      <a:pt x="8" y="35"/>
                    </a:cubicBezTo>
                    <a:cubicBezTo>
                      <a:pt x="8" y="35"/>
                      <a:pt x="8" y="35"/>
                      <a:pt x="8" y="35"/>
                    </a:cubicBezTo>
                    <a:cubicBezTo>
                      <a:pt x="10" y="36"/>
                      <a:pt x="10" y="36"/>
                      <a:pt x="10" y="36"/>
                    </a:cubicBezTo>
                    <a:cubicBezTo>
                      <a:pt x="11" y="36"/>
                      <a:pt x="12" y="36"/>
                      <a:pt x="12" y="36"/>
                    </a:cubicBezTo>
                    <a:cubicBezTo>
                      <a:pt x="14" y="36"/>
                      <a:pt x="15" y="36"/>
                      <a:pt x="16" y="35"/>
                    </a:cubicBezTo>
                    <a:cubicBezTo>
                      <a:pt x="17" y="37"/>
                      <a:pt x="17" y="37"/>
                      <a:pt x="17" y="37"/>
                    </a:cubicBezTo>
                    <a:cubicBezTo>
                      <a:pt x="20" y="33"/>
                      <a:pt x="20" y="33"/>
                      <a:pt x="20" y="33"/>
                    </a:cubicBezTo>
                    <a:cubicBezTo>
                      <a:pt x="20" y="33"/>
                      <a:pt x="21" y="33"/>
                      <a:pt x="21" y="32"/>
                    </a:cubicBezTo>
                    <a:cubicBezTo>
                      <a:pt x="21" y="32"/>
                      <a:pt x="22" y="32"/>
                      <a:pt x="22" y="32"/>
                    </a:cubicBezTo>
                    <a:cubicBezTo>
                      <a:pt x="24" y="32"/>
                      <a:pt x="24" y="32"/>
                      <a:pt x="24" y="32"/>
                    </a:cubicBezTo>
                    <a:cubicBezTo>
                      <a:pt x="24" y="31"/>
                      <a:pt x="24" y="31"/>
                      <a:pt x="24" y="31"/>
                    </a:cubicBezTo>
                    <a:cubicBezTo>
                      <a:pt x="25" y="31"/>
                      <a:pt x="25" y="30"/>
                      <a:pt x="25" y="30"/>
                    </a:cubicBezTo>
                    <a:cubicBezTo>
                      <a:pt x="26" y="30"/>
                      <a:pt x="26" y="30"/>
                      <a:pt x="27" y="30"/>
                    </a:cubicBezTo>
                    <a:cubicBezTo>
                      <a:pt x="28" y="30"/>
                      <a:pt x="29" y="29"/>
                      <a:pt x="30" y="28"/>
                    </a:cubicBezTo>
                    <a:cubicBezTo>
                      <a:pt x="31" y="26"/>
                      <a:pt x="30" y="25"/>
                      <a:pt x="30" y="24"/>
                    </a:cubicBezTo>
                    <a:cubicBezTo>
                      <a:pt x="30" y="24"/>
                      <a:pt x="30" y="23"/>
                      <a:pt x="30" y="23"/>
                    </a:cubicBezTo>
                    <a:cubicBezTo>
                      <a:pt x="30" y="22"/>
                      <a:pt x="30" y="22"/>
                      <a:pt x="30" y="22"/>
                    </a:cubicBezTo>
                    <a:cubicBezTo>
                      <a:pt x="30" y="21"/>
                      <a:pt x="30" y="21"/>
                      <a:pt x="30" y="20"/>
                    </a:cubicBezTo>
                    <a:cubicBezTo>
                      <a:pt x="30" y="21"/>
                      <a:pt x="31" y="21"/>
                      <a:pt x="32" y="21"/>
                    </a:cubicBezTo>
                    <a:cubicBezTo>
                      <a:pt x="33" y="21"/>
                      <a:pt x="33" y="21"/>
                      <a:pt x="33" y="21"/>
                    </a:cubicBezTo>
                    <a:cubicBezTo>
                      <a:pt x="33" y="21"/>
                      <a:pt x="33" y="21"/>
                      <a:pt x="33" y="21"/>
                    </a:cubicBezTo>
                    <a:cubicBezTo>
                      <a:pt x="34" y="21"/>
                      <a:pt x="36" y="20"/>
                      <a:pt x="36" y="17"/>
                    </a:cubicBezTo>
                    <a:cubicBezTo>
                      <a:pt x="36" y="17"/>
                      <a:pt x="36" y="17"/>
                      <a:pt x="36" y="17"/>
                    </a:cubicBezTo>
                    <a:cubicBezTo>
                      <a:pt x="37" y="16"/>
                      <a:pt x="37" y="15"/>
                      <a:pt x="38" y="14"/>
                    </a:cubicBezTo>
                    <a:cubicBezTo>
                      <a:pt x="38" y="13"/>
                      <a:pt x="38" y="12"/>
                      <a:pt x="37" y="1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44"/>
              <p:cNvSpPr>
                <a:spLocks/>
              </p:cNvSpPr>
              <p:nvPr/>
            </p:nvSpPr>
            <p:spPr bwMode="auto">
              <a:xfrm>
                <a:off x="3386" y="2657"/>
                <a:ext cx="24" cy="24"/>
              </a:xfrm>
              <a:custGeom>
                <a:avLst/>
                <a:gdLst>
                  <a:gd name="T0" fmla="*/ 5 w 9"/>
                  <a:gd name="T1" fmla="*/ 9 h 9"/>
                  <a:gd name="T2" fmla="*/ 7 w 9"/>
                  <a:gd name="T3" fmla="*/ 8 h 9"/>
                  <a:gd name="T4" fmla="*/ 9 w 9"/>
                  <a:gd name="T5" fmla="*/ 3 h 9"/>
                  <a:gd name="T6" fmla="*/ 5 w 9"/>
                  <a:gd name="T7" fmla="*/ 0 h 9"/>
                  <a:gd name="T8" fmla="*/ 5 w 9"/>
                  <a:gd name="T9" fmla="*/ 0 h 9"/>
                  <a:gd name="T10" fmla="*/ 2 w 9"/>
                  <a:gd name="T11" fmla="*/ 1 h 9"/>
                  <a:gd name="T12" fmla="*/ 1 w 9"/>
                  <a:gd name="T13" fmla="*/ 6 h 9"/>
                  <a:gd name="T14" fmla="*/ 5 w 9"/>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
                    <a:moveTo>
                      <a:pt x="5" y="9"/>
                    </a:moveTo>
                    <a:cubicBezTo>
                      <a:pt x="5" y="9"/>
                      <a:pt x="6" y="9"/>
                      <a:pt x="7" y="8"/>
                    </a:cubicBezTo>
                    <a:cubicBezTo>
                      <a:pt x="9" y="7"/>
                      <a:pt x="9" y="4"/>
                      <a:pt x="9" y="3"/>
                    </a:cubicBezTo>
                    <a:cubicBezTo>
                      <a:pt x="8" y="1"/>
                      <a:pt x="7" y="0"/>
                      <a:pt x="5" y="0"/>
                    </a:cubicBezTo>
                    <a:cubicBezTo>
                      <a:pt x="5" y="0"/>
                      <a:pt x="5" y="0"/>
                      <a:pt x="5" y="0"/>
                    </a:cubicBezTo>
                    <a:cubicBezTo>
                      <a:pt x="4" y="0"/>
                      <a:pt x="2" y="0"/>
                      <a:pt x="2" y="1"/>
                    </a:cubicBezTo>
                    <a:cubicBezTo>
                      <a:pt x="1" y="3"/>
                      <a:pt x="0" y="4"/>
                      <a:pt x="1" y="6"/>
                    </a:cubicBezTo>
                    <a:cubicBezTo>
                      <a:pt x="1" y="8"/>
                      <a:pt x="3" y="9"/>
                      <a:pt x="5" y="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45"/>
              <p:cNvSpPr>
                <a:spLocks/>
              </p:cNvSpPr>
              <p:nvPr/>
            </p:nvSpPr>
            <p:spPr bwMode="auto">
              <a:xfrm>
                <a:off x="3413" y="2734"/>
                <a:ext cx="23" cy="27"/>
              </a:xfrm>
              <a:custGeom>
                <a:avLst/>
                <a:gdLst>
                  <a:gd name="T0" fmla="*/ 2 w 9"/>
                  <a:gd name="T1" fmla="*/ 10 h 10"/>
                  <a:gd name="T2" fmla="*/ 3 w 9"/>
                  <a:gd name="T3" fmla="*/ 10 h 10"/>
                  <a:gd name="T4" fmla="*/ 4 w 9"/>
                  <a:gd name="T5" fmla="*/ 10 h 10"/>
                  <a:gd name="T6" fmla="*/ 8 w 9"/>
                  <a:gd name="T7" fmla="*/ 8 h 10"/>
                  <a:gd name="T8" fmla="*/ 9 w 9"/>
                  <a:gd name="T9" fmla="*/ 4 h 10"/>
                  <a:gd name="T10" fmla="*/ 5 w 9"/>
                  <a:gd name="T11" fmla="*/ 0 h 10"/>
                  <a:gd name="T12" fmla="*/ 0 w 9"/>
                  <a:gd name="T13" fmla="*/ 3 h 10"/>
                  <a:gd name="T14" fmla="*/ 1 w 9"/>
                  <a:gd name="T15" fmla="*/ 8 h 10"/>
                  <a:gd name="T16" fmla="*/ 2 w 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2" y="10"/>
                    </a:moveTo>
                    <a:cubicBezTo>
                      <a:pt x="3" y="10"/>
                      <a:pt x="3" y="10"/>
                      <a:pt x="3" y="10"/>
                    </a:cubicBezTo>
                    <a:cubicBezTo>
                      <a:pt x="4" y="10"/>
                      <a:pt x="4" y="10"/>
                      <a:pt x="4" y="10"/>
                    </a:cubicBezTo>
                    <a:cubicBezTo>
                      <a:pt x="5" y="10"/>
                      <a:pt x="7" y="9"/>
                      <a:pt x="8" y="8"/>
                    </a:cubicBezTo>
                    <a:cubicBezTo>
                      <a:pt x="9" y="7"/>
                      <a:pt x="9" y="6"/>
                      <a:pt x="9" y="4"/>
                    </a:cubicBezTo>
                    <a:cubicBezTo>
                      <a:pt x="9" y="2"/>
                      <a:pt x="7" y="0"/>
                      <a:pt x="5" y="0"/>
                    </a:cubicBezTo>
                    <a:cubicBezTo>
                      <a:pt x="3" y="0"/>
                      <a:pt x="1" y="2"/>
                      <a:pt x="0" y="3"/>
                    </a:cubicBezTo>
                    <a:cubicBezTo>
                      <a:pt x="0" y="5"/>
                      <a:pt x="0" y="7"/>
                      <a:pt x="1" y="8"/>
                    </a:cubicBezTo>
                    <a:lnTo>
                      <a:pt x="2" y="10"/>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46"/>
              <p:cNvSpPr>
                <a:spLocks/>
              </p:cNvSpPr>
              <p:nvPr/>
            </p:nvSpPr>
            <p:spPr bwMode="auto">
              <a:xfrm>
                <a:off x="3325" y="3111"/>
                <a:ext cx="101" cy="61"/>
              </a:xfrm>
              <a:custGeom>
                <a:avLst/>
                <a:gdLst>
                  <a:gd name="T0" fmla="*/ 18 w 38"/>
                  <a:gd name="T1" fmla="*/ 1 h 23"/>
                  <a:gd name="T2" fmla="*/ 17 w 38"/>
                  <a:gd name="T3" fmla="*/ 0 h 23"/>
                  <a:gd name="T4" fmla="*/ 1 w 38"/>
                  <a:gd name="T5" fmla="*/ 9 h 23"/>
                  <a:gd name="T6" fmla="*/ 2 w 38"/>
                  <a:gd name="T7" fmla="*/ 16 h 23"/>
                  <a:gd name="T8" fmla="*/ 13 w 38"/>
                  <a:gd name="T9" fmla="*/ 19 h 23"/>
                  <a:gd name="T10" fmla="*/ 17 w 38"/>
                  <a:gd name="T11" fmla="*/ 20 h 23"/>
                  <a:gd name="T12" fmla="*/ 18 w 38"/>
                  <a:gd name="T13" fmla="*/ 21 h 23"/>
                  <a:gd name="T14" fmla="*/ 31 w 38"/>
                  <a:gd name="T15" fmla="*/ 23 h 23"/>
                  <a:gd name="T16" fmla="*/ 36 w 38"/>
                  <a:gd name="T17" fmla="*/ 22 h 23"/>
                  <a:gd name="T18" fmla="*/ 38 w 38"/>
                  <a:gd name="T19" fmla="*/ 22 h 23"/>
                  <a:gd name="T20" fmla="*/ 38 w 38"/>
                  <a:gd name="T21" fmla="*/ 19 h 23"/>
                  <a:gd name="T22" fmla="*/ 18 w 38"/>
                  <a:gd name="T23"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23">
                    <a:moveTo>
                      <a:pt x="18" y="1"/>
                    </a:moveTo>
                    <a:cubicBezTo>
                      <a:pt x="18" y="1"/>
                      <a:pt x="18" y="0"/>
                      <a:pt x="17" y="0"/>
                    </a:cubicBezTo>
                    <a:cubicBezTo>
                      <a:pt x="13" y="0"/>
                      <a:pt x="3" y="4"/>
                      <a:pt x="1" y="9"/>
                    </a:cubicBezTo>
                    <a:cubicBezTo>
                      <a:pt x="0" y="11"/>
                      <a:pt x="0" y="14"/>
                      <a:pt x="2" y="16"/>
                    </a:cubicBezTo>
                    <a:cubicBezTo>
                      <a:pt x="4" y="18"/>
                      <a:pt x="8" y="18"/>
                      <a:pt x="13" y="19"/>
                    </a:cubicBezTo>
                    <a:cubicBezTo>
                      <a:pt x="15" y="20"/>
                      <a:pt x="16" y="20"/>
                      <a:pt x="17" y="20"/>
                    </a:cubicBezTo>
                    <a:cubicBezTo>
                      <a:pt x="18" y="21"/>
                      <a:pt x="18" y="21"/>
                      <a:pt x="18" y="21"/>
                    </a:cubicBezTo>
                    <a:cubicBezTo>
                      <a:pt x="22" y="22"/>
                      <a:pt x="26" y="23"/>
                      <a:pt x="31" y="23"/>
                    </a:cubicBezTo>
                    <a:cubicBezTo>
                      <a:pt x="33" y="23"/>
                      <a:pt x="34" y="23"/>
                      <a:pt x="36" y="22"/>
                    </a:cubicBezTo>
                    <a:cubicBezTo>
                      <a:pt x="38" y="22"/>
                      <a:pt x="38" y="22"/>
                      <a:pt x="38" y="22"/>
                    </a:cubicBezTo>
                    <a:cubicBezTo>
                      <a:pt x="38" y="19"/>
                      <a:pt x="38" y="19"/>
                      <a:pt x="38" y="19"/>
                    </a:cubicBezTo>
                    <a:cubicBezTo>
                      <a:pt x="37" y="10"/>
                      <a:pt x="26" y="2"/>
                      <a:pt x="18" y="1"/>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47"/>
              <p:cNvSpPr>
                <a:spLocks/>
              </p:cNvSpPr>
              <p:nvPr/>
            </p:nvSpPr>
            <p:spPr bwMode="auto">
              <a:xfrm>
                <a:off x="3115" y="2126"/>
                <a:ext cx="109" cy="106"/>
              </a:xfrm>
              <a:custGeom>
                <a:avLst/>
                <a:gdLst>
                  <a:gd name="T0" fmla="*/ 33 w 41"/>
                  <a:gd name="T1" fmla="*/ 0 h 40"/>
                  <a:gd name="T2" fmla="*/ 24 w 41"/>
                  <a:gd name="T3" fmla="*/ 3 h 40"/>
                  <a:gd name="T4" fmla="*/ 19 w 41"/>
                  <a:gd name="T5" fmla="*/ 5 h 40"/>
                  <a:gd name="T6" fmla="*/ 18 w 41"/>
                  <a:gd name="T7" fmla="*/ 5 h 40"/>
                  <a:gd name="T8" fmla="*/ 17 w 41"/>
                  <a:gd name="T9" fmla="*/ 5 h 40"/>
                  <a:gd name="T10" fmla="*/ 15 w 41"/>
                  <a:gd name="T11" fmla="*/ 5 h 40"/>
                  <a:gd name="T12" fmla="*/ 10 w 41"/>
                  <a:gd name="T13" fmla="*/ 7 h 40"/>
                  <a:gd name="T14" fmla="*/ 4 w 41"/>
                  <a:gd name="T15" fmla="*/ 15 h 40"/>
                  <a:gd name="T16" fmla="*/ 4 w 41"/>
                  <a:gd name="T17" fmla="*/ 17 h 40"/>
                  <a:gd name="T18" fmla="*/ 2 w 41"/>
                  <a:gd name="T19" fmla="*/ 29 h 40"/>
                  <a:gd name="T20" fmla="*/ 3 w 41"/>
                  <a:gd name="T21" fmla="*/ 31 h 40"/>
                  <a:gd name="T22" fmla="*/ 10 w 41"/>
                  <a:gd name="T23" fmla="*/ 40 h 40"/>
                  <a:gd name="T24" fmla="*/ 10 w 41"/>
                  <a:gd name="T25" fmla="*/ 40 h 40"/>
                  <a:gd name="T26" fmla="*/ 14 w 41"/>
                  <a:gd name="T27" fmla="*/ 37 h 40"/>
                  <a:gd name="T28" fmla="*/ 15 w 41"/>
                  <a:gd name="T29" fmla="*/ 37 h 40"/>
                  <a:gd name="T30" fmla="*/ 19 w 41"/>
                  <a:gd name="T31" fmla="*/ 35 h 40"/>
                  <a:gd name="T32" fmla="*/ 29 w 41"/>
                  <a:gd name="T33" fmla="*/ 28 h 40"/>
                  <a:gd name="T34" fmla="*/ 31 w 41"/>
                  <a:gd name="T35" fmla="*/ 25 h 40"/>
                  <a:gd name="T36" fmla="*/ 35 w 41"/>
                  <a:gd name="T37" fmla="*/ 19 h 40"/>
                  <a:gd name="T38" fmla="*/ 40 w 41"/>
                  <a:gd name="T39" fmla="*/ 6 h 40"/>
                  <a:gd name="T40" fmla="*/ 33 w 41"/>
                  <a:gd name="T4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 h="40">
                    <a:moveTo>
                      <a:pt x="33" y="0"/>
                    </a:moveTo>
                    <a:cubicBezTo>
                      <a:pt x="30" y="0"/>
                      <a:pt x="27" y="1"/>
                      <a:pt x="24" y="3"/>
                    </a:cubicBezTo>
                    <a:cubicBezTo>
                      <a:pt x="22" y="4"/>
                      <a:pt x="20" y="5"/>
                      <a:pt x="19" y="5"/>
                    </a:cubicBezTo>
                    <a:cubicBezTo>
                      <a:pt x="19" y="5"/>
                      <a:pt x="19" y="5"/>
                      <a:pt x="18" y="5"/>
                    </a:cubicBezTo>
                    <a:cubicBezTo>
                      <a:pt x="18" y="5"/>
                      <a:pt x="17" y="5"/>
                      <a:pt x="17" y="5"/>
                    </a:cubicBezTo>
                    <a:cubicBezTo>
                      <a:pt x="16" y="5"/>
                      <a:pt x="15" y="5"/>
                      <a:pt x="15" y="5"/>
                    </a:cubicBezTo>
                    <a:cubicBezTo>
                      <a:pt x="13" y="5"/>
                      <a:pt x="11" y="5"/>
                      <a:pt x="10" y="7"/>
                    </a:cubicBezTo>
                    <a:cubicBezTo>
                      <a:pt x="7" y="9"/>
                      <a:pt x="5" y="12"/>
                      <a:pt x="4" y="15"/>
                    </a:cubicBezTo>
                    <a:cubicBezTo>
                      <a:pt x="4" y="16"/>
                      <a:pt x="4" y="17"/>
                      <a:pt x="4" y="17"/>
                    </a:cubicBezTo>
                    <a:cubicBezTo>
                      <a:pt x="2" y="21"/>
                      <a:pt x="0" y="25"/>
                      <a:pt x="2" y="29"/>
                    </a:cubicBezTo>
                    <a:cubicBezTo>
                      <a:pt x="2" y="30"/>
                      <a:pt x="2" y="30"/>
                      <a:pt x="3" y="31"/>
                    </a:cubicBezTo>
                    <a:cubicBezTo>
                      <a:pt x="3" y="34"/>
                      <a:pt x="5" y="40"/>
                      <a:pt x="10" y="40"/>
                    </a:cubicBezTo>
                    <a:cubicBezTo>
                      <a:pt x="10" y="40"/>
                      <a:pt x="10" y="40"/>
                      <a:pt x="10" y="40"/>
                    </a:cubicBezTo>
                    <a:cubicBezTo>
                      <a:pt x="12" y="39"/>
                      <a:pt x="14" y="38"/>
                      <a:pt x="14" y="37"/>
                    </a:cubicBezTo>
                    <a:cubicBezTo>
                      <a:pt x="14" y="37"/>
                      <a:pt x="14" y="37"/>
                      <a:pt x="15" y="37"/>
                    </a:cubicBezTo>
                    <a:cubicBezTo>
                      <a:pt x="16" y="36"/>
                      <a:pt x="17" y="36"/>
                      <a:pt x="19" y="35"/>
                    </a:cubicBezTo>
                    <a:cubicBezTo>
                      <a:pt x="23" y="34"/>
                      <a:pt x="26" y="32"/>
                      <a:pt x="29" y="28"/>
                    </a:cubicBezTo>
                    <a:cubicBezTo>
                      <a:pt x="29" y="27"/>
                      <a:pt x="30" y="26"/>
                      <a:pt x="31" y="25"/>
                    </a:cubicBezTo>
                    <a:cubicBezTo>
                      <a:pt x="32" y="23"/>
                      <a:pt x="34" y="21"/>
                      <a:pt x="35" y="19"/>
                    </a:cubicBezTo>
                    <a:cubicBezTo>
                      <a:pt x="37" y="16"/>
                      <a:pt x="41" y="12"/>
                      <a:pt x="40" y="6"/>
                    </a:cubicBezTo>
                    <a:cubicBezTo>
                      <a:pt x="39" y="0"/>
                      <a:pt x="35" y="0"/>
                      <a:pt x="33"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48"/>
              <p:cNvSpPr>
                <a:spLocks/>
              </p:cNvSpPr>
              <p:nvPr/>
            </p:nvSpPr>
            <p:spPr bwMode="auto">
              <a:xfrm>
                <a:off x="3290" y="2163"/>
                <a:ext cx="69" cy="98"/>
              </a:xfrm>
              <a:custGeom>
                <a:avLst/>
                <a:gdLst>
                  <a:gd name="T0" fmla="*/ 15 w 26"/>
                  <a:gd name="T1" fmla="*/ 37 h 37"/>
                  <a:gd name="T2" fmla="*/ 18 w 26"/>
                  <a:gd name="T3" fmla="*/ 36 h 37"/>
                  <a:gd name="T4" fmla="*/ 21 w 26"/>
                  <a:gd name="T5" fmla="*/ 29 h 37"/>
                  <a:gd name="T6" fmla="*/ 21 w 26"/>
                  <a:gd name="T7" fmla="*/ 28 h 37"/>
                  <a:gd name="T8" fmla="*/ 24 w 26"/>
                  <a:gd name="T9" fmla="*/ 20 h 37"/>
                  <a:gd name="T10" fmla="*/ 19 w 26"/>
                  <a:gd name="T11" fmla="*/ 2 h 37"/>
                  <a:gd name="T12" fmla="*/ 14 w 26"/>
                  <a:gd name="T13" fmla="*/ 0 h 37"/>
                  <a:gd name="T14" fmla="*/ 3 w 26"/>
                  <a:gd name="T15" fmla="*/ 9 h 37"/>
                  <a:gd name="T16" fmla="*/ 2 w 26"/>
                  <a:gd name="T17" fmla="*/ 27 h 37"/>
                  <a:gd name="T18" fmla="*/ 15 w 26"/>
                  <a:gd name="T19" fmla="*/ 37 h 37"/>
                  <a:gd name="T20" fmla="*/ 15 w 26"/>
                  <a:gd name="T21"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37">
                    <a:moveTo>
                      <a:pt x="15" y="37"/>
                    </a:moveTo>
                    <a:cubicBezTo>
                      <a:pt x="16" y="37"/>
                      <a:pt x="17" y="36"/>
                      <a:pt x="18" y="36"/>
                    </a:cubicBezTo>
                    <a:cubicBezTo>
                      <a:pt x="21" y="35"/>
                      <a:pt x="21" y="31"/>
                      <a:pt x="21" y="29"/>
                    </a:cubicBezTo>
                    <a:cubicBezTo>
                      <a:pt x="21" y="29"/>
                      <a:pt x="21" y="28"/>
                      <a:pt x="21" y="28"/>
                    </a:cubicBezTo>
                    <a:cubicBezTo>
                      <a:pt x="22" y="25"/>
                      <a:pt x="23" y="23"/>
                      <a:pt x="24" y="20"/>
                    </a:cubicBezTo>
                    <a:cubicBezTo>
                      <a:pt x="26" y="14"/>
                      <a:pt x="25" y="6"/>
                      <a:pt x="19" y="2"/>
                    </a:cubicBezTo>
                    <a:cubicBezTo>
                      <a:pt x="17" y="1"/>
                      <a:pt x="16" y="0"/>
                      <a:pt x="14" y="0"/>
                    </a:cubicBezTo>
                    <a:cubicBezTo>
                      <a:pt x="10" y="0"/>
                      <a:pt x="6" y="4"/>
                      <a:pt x="3" y="9"/>
                    </a:cubicBezTo>
                    <a:cubicBezTo>
                      <a:pt x="0" y="15"/>
                      <a:pt x="0" y="21"/>
                      <a:pt x="2" y="27"/>
                    </a:cubicBezTo>
                    <a:cubicBezTo>
                      <a:pt x="4" y="30"/>
                      <a:pt x="9" y="37"/>
                      <a:pt x="15" y="37"/>
                    </a:cubicBezTo>
                    <a:cubicBezTo>
                      <a:pt x="15" y="37"/>
                      <a:pt x="15" y="37"/>
                      <a:pt x="15" y="3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49"/>
              <p:cNvSpPr>
                <a:spLocks/>
              </p:cNvSpPr>
              <p:nvPr/>
            </p:nvSpPr>
            <p:spPr bwMode="auto">
              <a:xfrm>
                <a:off x="3322" y="2426"/>
                <a:ext cx="37" cy="48"/>
              </a:xfrm>
              <a:custGeom>
                <a:avLst/>
                <a:gdLst>
                  <a:gd name="T0" fmla="*/ 13 w 14"/>
                  <a:gd name="T1" fmla="*/ 2 h 18"/>
                  <a:gd name="T2" fmla="*/ 9 w 14"/>
                  <a:gd name="T3" fmla="*/ 0 h 18"/>
                  <a:gd name="T4" fmla="*/ 7 w 14"/>
                  <a:gd name="T5" fmla="*/ 1 h 18"/>
                  <a:gd name="T6" fmla="*/ 3 w 14"/>
                  <a:gd name="T7" fmla="*/ 8 h 18"/>
                  <a:gd name="T8" fmla="*/ 3 w 14"/>
                  <a:gd name="T9" fmla="*/ 8 h 18"/>
                  <a:gd name="T10" fmla="*/ 3 w 14"/>
                  <a:gd name="T11" fmla="*/ 9 h 18"/>
                  <a:gd name="T12" fmla="*/ 0 w 14"/>
                  <a:gd name="T13" fmla="*/ 13 h 18"/>
                  <a:gd name="T14" fmla="*/ 1 w 14"/>
                  <a:gd name="T15" fmla="*/ 16 h 18"/>
                  <a:gd name="T16" fmla="*/ 4 w 14"/>
                  <a:gd name="T17" fmla="*/ 18 h 18"/>
                  <a:gd name="T18" fmla="*/ 5 w 14"/>
                  <a:gd name="T19" fmla="*/ 18 h 18"/>
                  <a:gd name="T20" fmla="*/ 9 w 14"/>
                  <a:gd name="T21" fmla="*/ 14 h 18"/>
                  <a:gd name="T22" fmla="*/ 10 w 14"/>
                  <a:gd name="T23" fmla="*/ 13 h 18"/>
                  <a:gd name="T24" fmla="*/ 12 w 14"/>
                  <a:gd name="T25" fmla="*/ 10 h 18"/>
                  <a:gd name="T26" fmla="*/ 13 w 14"/>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18">
                    <a:moveTo>
                      <a:pt x="13" y="2"/>
                    </a:moveTo>
                    <a:cubicBezTo>
                      <a:pt x="12" y="1"/>
                      <a:pt x="11" y="0"/>
                      <a:pt x="9" y="0"/>
                    </a:cubicBezTo>
                    <a:cubicBezTo>
                      <a:pt x="8" y="0"/>
                      <a:pt x="8" y="0"/>
                      <a:pt x="7" y="1"/>
                    </a:cubicBezTo>
                    <a:cubicBezTo>
                      <a:pt x="4" y="2"/>
                      <a:pt x="4" y="5"/>
                      <a:pt x="3" y="8"/>
                    </a:cubicBezTo>
                    <a:cubicBezTo>
                      <a:pt x="3" y="8"/>
                      <a:pt x="3" y="8"/>
                      <a:pt x="3" y="8"/>
                    </a:cubicBezTo>
                    <a:cubicBezTo>
                      <a:pt x="3" y="8"/>
                      <a:pt x="3" y="9"/>
                      <a:pt x="3" y="9"/>
                    </a:cubicBezTo>
                    <a:cubicBezTo>
                      <a:pt x="2" y="9"/>
                      <a:pt x="0" y="11"/>
                      <a:pt x="0" y="13"/>
                    </a:cubicBezTo>
                    <a:cubicBezTo>
                      <a:pt x="0" y="14"/>
                      <a:pt x="0" y="15"/>
                      <a:pt x="1" y="16"/>
                    </a:cubicBezTo>
                    <a:cubicBezTo>
                      <a:pt x="2" y="17"/>
                      <a:pt x="3" y="18"/>
                      <a:pt x="4" y="18"/>
                    </a:cubicBezTo>
                    <a:cubicBezTo>
                      <a:pt x="5" y="18"/>
                      <a:pt x="5" y="18"/>
                      <a:pt x="5" y="18"/>
                    </a:cubicBezTo>
                    <a:cubicBezTo>
                      <a:pt x="8" y="17"/>
                      <a:pt x="8" y="15"/>
                      <a:pt x="9" y="14"/>
                    </a:cubicBezTo>
                    <a:cubicBezTo>
                      <a:pt x="9" y="13"/>
                      <a:pt x="9" y="13"/>
                      <a:pt x="10" y="13"/>
                    </a:cubicBezTo>
                    <a:cubicBezTo>
                      <a:pt x="11" y="12"/>
                      <a:pt x="12" y="11"/>
                      <a:pt x="12" y="10"/>
                    </a:cubicBezTo>
                    <a:cubicBezTo>
                      <a:pt x="13" y="8"/>
                      <a:pt x="14" y="5"/>
                      <a:pt x="13"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50"/>
              <p:cNvSpPr>
                <a:spLocks/>
              </p:cNvSpPr>
              <p:nvPr/>
            </p:nvSpPr>
            <p:spPr bwMode="auto">
              <a:xfrm>
                <a:off x="608" y="2904"/>
                <a:ext cx="16" cy="32"/>
              </a:xfrm>
              <a:custGeom>
                <a:avLst/>
                <a:gdLst>
                  <a:gd name="T0" fmla="*/ 4 w 6"/>
                  <a:gd name="T1" fmla="*/ 5 h 12"/>
                  <a:gd name="T2" fmla="*/ 3 w 6"/>
                  <a:gd name="T3" fmla="*/ 2 h 12"/>
                  <a:gd name="T4" fmla="*/ 1 w 6"/>
                  <a:gd name="T5" fmla="*/ 5 h 12"/>
                  <a:gd name="T6" fmla="*/ 2 w 6"/>
                  <a:gd name="T7" fmla="*/ 7 h 12"/>
                  <a:gd name="T8" fmla="*/ 5 w 6"/>
                  <a:gd name="T9" fmla="*/ 11 h 12"/>
                  <a:gd name="T10" fmla="*/ 5 w 6"/>
                  <a:gd name="T11" fmla="*/ 6 h 12"/>
                  <a:gd name="T12" fmla="*/ 4 w 6"/>
                  <a:gd name="T13" fmla="*/ 5 h 12"/>
                </a:gdLst>
                <a:ahLst/>
                <a:cxnLst>
                  <a:cxn ang="0">
                    <a:pos x="T0" y="T1"/>
                  </a:cxn>
                  <a:cxn ang="0">
                    <a:pos x="T2" y="T3"/>
                  </a:cxn>
                  <a:cxn ang="0">
                    <a:pos x="T4" y="T5"/>
                  </a:cxn>
                  <a:cxn ang="0">
                    <a:pos x="T6" y="T7"/>
                  </a:cxn>
                  <a:cxn ang="0">
                    <a:pos x="T8" y="T9"/>
                  </a:cxn>
                  <a:cxn ang="0">
                    <a:pos x="T10" y="T11"/>
                  </a:cxn>
                  <a:cxn ang="0">
                    <a:pos x="T12" y="T13"/>
                  </a:cxn>
                </a:cxnLst>
                <a:rect l="0" t="0" r="r" b="b"/>
                <a:pathLst>
                  <a:path w="6" h="12">
                    <a:moveTo>
                      <a:pt x="4" y="5"/>
                    </a:moveTo>
                    <a:cubicBezTo>
                      <a:pt x="4" y="4"/>
                      <a:pt x="4" y="2"/>
                      <a:pt x="3" y="2"/>
                    </a:cubicBezTo>
                    <a:cubicBezTo>
                      <a:pt x="0" y="0"/>
                      <a:pt x="0" y="3"/>
                      <a:pt x="1" y="5"/>
                    </a:cubicBezTo>
                    <a:cubicBezTo>
                      <a:pt x="1" y="6"/>
                      <a:pt x="2" y="6"/>
                      <a:pt x="2" y="7"/>
                    </a:cubicBezTo>
                    <a:cubicBezTo>
                      <a:pt x="3" y="8"/>
                      <a:pt x="3" y="12"/>
                      <a:pt x="5" y="11"/>
                    </a:cubicBezTo>
                    <a:cubicBezTo>
                      <a:pt x="6" y="10"/>
                      <a:pt x="5" y="8"/>
                      <a:pt x="5" y="6"/>
                    </a:cubicBezTo>
                    <a:cubicBezTo>
                      <a:pt x="4" y="6"/>
                      <a:pt x="4" y="5"/>
                      <a:pt x="4" y="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51"/>
              <p:cNvSpPr>
                <a:spLocks/>
              </p:cNvSpPr>
              <p:nvPr/>
            </p:nvSpPr>
            <p:spPr bwMode="auto">
              <a:xfrm>
                <a:off x="1051" y="2096"/>
                <a:ext cx="787" cy="1278"/>
              </a:xfrm>
              <a:custGeom>
                <a:avLst/>
                <a:gdLst>
                  <a:gd name="T0" fmla="*/ 267 w 296"/>
                  <a:gd name="T1" fmla="*/ 110 h 481"/>
                  <a:gd name="T2" fmla="*/ 272 w 296"/>
                  <a:gd name="T3" fmla="*/ 108 h 481"/>
                  <a:gd name="T4" fmla="*/ 278 w 296"/>
                  <a:gd name="T5" fmla="*/ 106 h 481"/>
                  <a:gd name="T6" fmla="*/ 285 w 296"/>
                  <a:gd name="T7" fmla="*/ 104 h 481"/>
                  <a:gd name="T8" fmla="*/ 287 w 296"/>
                  <a:gd name="T9" fmla="*/ 103 h 481"/>
                  <a:gd name="T10" fmla="*/ 296 w 296"/>
                  <a:gd name="T11" fmla="*/ 76 h 481"/>
                  <a:gd name="T12" fmla="*/ 293 w 296"/>
                  <a:gd name="T13" fmla="*/ 75 h 481"/>
                  <a:gd name="T14" fmla="*/ 120 w 296"/>
                  <a:gd name="T15" fmla="*/ 1 h 481"/>
                  <a:gd name="T16" fmla="*/ 117 w 296"/>
                  <a:gd name="T17" fmla="*/ 0 h 481"/>
                  <a:gd name="T18" fmla="*/ 116 w 296"/>
                  <a:gd name="T19" fmla="*/ 3 h 481"/>
                  <a:gd name="T20" fmla="*/ 99 w 296"/>
                  <a:gd name="T21" fmla="*/ 37 h 481"/>
                  <a:gd name="T22" fmla="*/ 97 w 296"/>
                  <a:gd name="T23" fmla="*/ 40 h 481"/>
                  <a:gd name="T24" fmla="*/ 83 w 296"/>
                  <a:gd name="T25" fmla="*/ 69 h 481"/>
                  <a:gd name="T26" fmla="*/ 62 w 296"/>
                  <a:gd name="T27" fmla="*/ 110 h 481"/>
                  <a:gd name="T28" fmla="*/ 24 w 296"/>
                  <a:gd name="T29" fmla="*/ 184 h 481"/>
                  <a:gd name="T30" fmla="*/ 20 w 296"/>
                  <a:gd name="T31" fmla="*/ 191 h 481"/>
                  <a:gd name="T32" fmla="*/ 5 w 296"/>
                  <a:gd name="T33" fmla="*/ 235 h 481"/>
                  <a:gd name="T34" fmla="*/ 10 w 296"/>
                  <a:gd name="T35" fmla="*/ 239 h 481"/>
                  <a:gd name="T36" fmla="*/ 14 w 296"/>
                  <a:gd name="T37" fmla="*/ 241 h 481"/>
                  <a:gd name="T38" fmla="*/ 22 w 296"/>
                  <a:gd name="T39" fmla="*/ 263 h 481"/>
                  <a:gd name="T40" fmla="*/ 23 w 296"/>
                  <a:gd name="T41" fmla="*/ 266 h 481"/>
                  <a:gd name="T42" fmla="*/ 23 w 296"/>
                  <a:gd name="T43" fmla="*/ 272 h 481"/>
                  <a:gd name="T44" fmla="*/ 23 w 296"/>
                  <a:gd name="T45" fmla="*/ 280 h 481"/>
                  <a:gd name="T46" fmla="*/ 25 w 296"/>
                  <a:gd name="T47" fmla="*/ 284 h 481"/>
                  <a:gd name="T48" fmla="*/ 29 w 296"/>
                  <a:gd name="T49" fmla="*/ 287 h 481"/>
                  <a:gd name="T50" fmla="*/ 29 w 296"/>
                  <a:gd name="T51" fmla="*/ 285 h 481"/>
                  <a:gd name="T52" fmla="*/ 33 w 296"/>
                  <a:gd name="T53" fmla="*/ 287 h 481"/>
                  <a:gd name="T54" fmla="*/ 38 w 296"/>
                  <a:gd name="T55" fmla="*/ 310 h 481"/>
                  <a:gd name="T56" fmla="*/ 38 w 296"/>
                  <a:gd name="T57" fmla="*/ 312 h 481"/>
                  <a:gd name="T58" fmla="*/ 42 w 296"/>
                  <a:gd name="T59" fmla="*/ 325 h 481"/>
                  <a:gd name="T60" fmla="*/ 47 w 296"/>
                  <a:gd name="T61" fmla="*/ 333 h 481"/>
                  <a:gd name="T62" fmla="*/ 53 w 296"/>
                  <a:gd name="T63" fmla="*/ 353 h 481"/>
                  <a:gd name="T64" fmla="*/ 54 w 296"/>
                  <a:gd name="T65" fmla="*/ 358 h 481"/>
                  <a:gd name="T66" fmla="*/ 60 w 296"/>
                  <a:gd name="T67" fmla="*/ 372 h 481"/>
                  <a:gd name="T68" fmla="*/ 65 w 296"/>
                  <a:gd name="T69" fmla="*/ 380 h 481"/>
                  <a:gd name="T70" fmla="*/ 62 w 296"/>
                  <a:gd name="T71" fmla="*/ 405 h 481"/>
                  <a:gd name="T72" fmla="*/ 61 w 296"/>
                  <a:gd name="T73" fmla="*/ 411 h 481"/>
                  <a:gd name="T74" fmla="*/ 57 w 296"/>
                  <a:gd name="T75" fmla="*/ 437 h 481"/>
                  <a:gd name="T76" fmla="*/ 60 w 296"/>
                  <a:gd name="T77" fmla="*/ 444 h 481"/>
                  <a:gd name="T78" fmla="*/ 60 w 296"/>
                  <a:gd name="T79" fmla="*/ 445 h 481"/>
                  <a:gd name="T80" fmla="*/ 61 w 296"/>
                  <a:gd name="T81" fmla="*/ 446 h 481"/>
                  <a:gd name="T82" fmla="*/ 62 w 296"/>
                  <a:gd name="T83" fmla="*/ 447 h 481"/>
                  <a:gd name="T84" fmla="*/ 156 w 296"/>
                  <a:gd name="T85" fmla="*/ 480 h 481"/>
                  <a:gd name="T86" fmla="*/ 159 w 296"/>
                  <a:gd name="T87" fmla="*/ 481 h 481"/>
                  <a:gd name="T88" fmla="*/ 286 w 296"/>
                  <a:gd name="T89" fmla="*/ 106 h 481"/>
                  <a:gd name="T90" fmla="*/ 280 w 296"/>
                  <a:gd name="T91" fmla="*/ 109 h 481"/>
                  <a:gd name="T92" fmla="*/ 276 w 296"/>
                  <a:gd name="T93" fmla="*/ 110 h 481"/>
                  <a:gd name="T94" fmla="*/ 272 w 296"/>
                  <a:gd name="T95" fmla="*/ 113 h 481"/>
                  <a:gd name="T96" fmla="*/ 263 w 296"/>
                  <a:gd name="T97" fmla="*/ 119 h 481"/>
                  <a:gd name="T98" fmla="*/ 261 w 296"/>
                  <a:gd name="T99" fmla="*/ 116 h 481"/>
                  <a:gd name="T100" fmla="*/ 267 w 296"/>
                  <a:gd name="T101" fmla="*/ 110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6" h="481">
                    <a:moveTo>
                      <a:pt x="267" y="110"/>
                    </a:moveTo>
                    <a:cubicBezTo>
                      <a:pt x="269" y="109"/>
                      <a:pt x="270" y="109"/>
                      <a:pt x="272" y="108"/>
                    </a:cubicBezTo>
                    <a:cubicBezTo>
                      <a:pt x="274" y="107"/>
                      <a:pt x="276" y="106"/>
                      <a:pt x="278" y="106"/>
                    </a:cubicBezTo>
                    <a:cubicBezTo>
                      <a:pt x="281" y="105"/>
                      <a:pt x="283" y="105"/>
                      <a:pt x="285" y="104"/>
                    </a:cubicBezTo>
                    <a:cubicBezTo>
                      <a:pt x="287" y="103"/>
                      <a:pt x="287" y="103"/>
                      <a:pt x="287" y="103"/>
                    </a:cubicBezTo>
                    <a:cubicBezTo>
                      <a:pt x="296" y="76"/>
                      <a:pt x="296" y="76"/>
                      <a:pt x="296" y="76"/>
                    </a:cubicBezTo>
                    <a:cubicBezTo>
                      <a:pt x="293" y="75"/>
                      <a:pt x="293" y="75"/>
                      <a:pt x="293" y="75"/>
                    </a:cubicBezTo>
                    <a:cubicBezTo>
                      <a:pt x="234" y="55"/>
                      <a:pt x="176" y="31"/>
                      <a:pt x="120" y="1"/>
                    </a:cubicBezTo>
                    <a:cubicBezTo>
                      <a:pt x="117" y="0"/>
                      <a:pt x="117" y="0"/>
                      <a:pt x="117" y="0"/>
                    </a:cubicBezTo>
                    <a:cubicBezTo>
                      <a:pt x="116" y="3"/>
                      <a:pt x="116" y="3"/>
                      <a:pt x="116" y="3"/>
                    </a:cubicBezTo>
                    <a:cubicBezTo>
                      <a:pt x="110" y="14"/>
                      <a:pt x="104" y="26"/>
                      <a:pt x="99" y="37"/>
                    </a:cubicBezTo>
                    <a:cubicBezTo>
                      <a:pt x="97" y="40"/>
                      <a:pt x="97" y="40"/>
                      <a:pt x="97" y="40"/>
                    </a:cubicBezTo>
                    <a:cubicBezTo>
                      <a:pt x="92" y="50"/>
                      <a:pt x="88" y="59"/>
                      <a:pt x="83" y="69"/>
                    </a:cubicBezTo>
                    <a:cubicBezTo>
                      <a:pt x="76" y="83"/>
                      <a:pt x="69" y="97"/>
                      <a:pt x="62" y="110"/>
                    </a:cubicBezTo>
                    <a:cubicBezTo>
                      <a:pt x="50" y="135"/>
                      <a:pt x="38" y="160"/>
                      <a:pt x="24" y="184"/>
                    </a:cubicBezTo>
                    <a:cubicBezTo>
                      <a:pt x="23" y="186"/>
                      <a:pt x="22" y="188"/>
                      <a:pt x="20" y="191"/>
                    </a:cubicBezTo>
                    <a:cubicBezTo>
                      <a:pt x="10" y="207"/>
                      <a:pt x="0" y="226"/>
                      <a:pt x="5" y="235"/>
                    </a:cubicBezTo>
                    <a:cubicBezTo>
                      <a:pt x="6" y="238"/>
                      <a:pt x="8" y="238"/>
                      <a:pt x="10" y="239"/>
                    </a:cubicBezTo>
                    <a:cubicBezTo>
                      <a:pt x="11" y="240"/>
                      <a:pt x="12" y="240"/>
                      <a:pt x="14" y="241"/>
                    </a:cubicBezTo>
                    <a:cubicBezTo>
                      <a:pt x="20" y="246"/>
                      <a:pt x="21" y="255"/>
                      <a:pt x="22" y="263"/>
                    </a:cubicBezTo>
                    <a:cubicBezTo>
                      <a:pt x="23" y="266"/>
                      <a:pt x="23" y="266"/>
                      <a:pt x="23" y="266"/>
                    </a:cubicBezTo>
                    <a:cubicBezTo>
                      <a:pt x="23" y="268"/>
                      <a:pt x="23" y="270"/>
                      <a:pt x="23" y="272"/>
                    </a:cubicBezTo>
                    <a:cubicBezTo>
                      <a:pt x="23" y="275"/>
                      <a:pt x="23" y="277"/>
                      <a:pt x="23" y="280"/>
                    </a:cubicBezTo>
                    <a:cubicBezTo>
                      <a:pt x="24" y="283"/>
                      <a:pt x="25" y="284"/>
                      <a:pt x="25" y="284"/>
                    </a:cubicBezTo>
                    <a:cubicBezTo>
                      <a:pt x="29" y="287"/>
                      <a:pt x="29" y="287"/>
                      <a:pt x="29" y="287"/>
                    </a:cubicBezTo>
                    <a:cubicBezTo>
                      <a:pt x="29" y="285"/>
                      <a:pt x="29" y="285"/>
                      <a:pt x="29" y="285"/>
                    </a:cubicBezTo>
                    <a:cubicBezTo>
                      <a:pt x="30" y="286"/>
                      <a:pt x="31" y="286"/>
                      <a:pt x="33" y="287"/>
                    </a:cubicBezTo>
                    <a:cubicBezTo>
                      <a:pt x="39" y="291"/>
                      <a:pt x="38" y="302"/>
                      <a:pt x="38" y="310"/>
                    </a:cubicBezTo>
                    <a:cubicBezTo>
                      <a:pt x="38" y="312"/>
                      <a:pt x="38" y="312"/>
                      <a:pt x="38" y="312"/>
                    </a:cubicBezTo>
                    <a:cubicBezTo>
                      <a:pt x="37" y="320"/>
                      <a:pt x="39" y="322"/>
                      <a:pt x="42" y="325"/>
                    </a:cubicBezTo>
                    <a:cubicBezTo>
                      <a:pt x="44" y="327"/>
                      <a:pt x="45" y="329"/>
                      <a:pt x="47" y="333"/>
                    </a:cubicBezTo>
                    <a:cubicBezTo>
                      <a:pt x="50" y="338"/>
                      <a:pt x="52" y="346"/>
                      <a:pt x="53" y="353"/>
                    </a:cubicBezTo>
                    <a:cubicBezTo>
                      <a:pt x="53" y="355"/>
                      <a:pt x="54" y="356"/>
                      <a:pt x="54" y="358"/>
                    </a:cubicBezTo>
                    <a:cubicBezTo>
                      <a:pt x="55" y="364"/>
                      <a:pt x="58" y="368"/>
                      <a:pt x="60" y="372"/>
                    </a:cubicBezTo>
                    <a:cubicBezTo>
                      <a:pt x="62" y="374"/>
                      <a:pt x="64" y="377"/>
                      <a:pt x="65" y="380"/>
                    </a:cubicBezTo>
                    <a:cubicBezTo>
                      <a:pt x="68" y="388"/>
                      <a:pt x="65" y="398"/>
                      <a:pt x="62" y="405"/>
                    </a:cubicBezTo>
                    <a:cubicBezTo>
                      <a:pt x="62" y="407"/>
                      <a:pt x="61" y="411"/>
                      <a:pt x="61" y="411"/>
                    </a:cubicBezTo>
                    <a:cubicBezTo>
                      <a:pt x="58" y="419"/>
                      <a:pt x="55" y="427"/>
                      <a:pt x="57" y="437"/>
                    </a:cubicBezTo>
                    <a:cubicBezTo>
                      <a:pt x="58" y="439"/>
                      <a:pt x="59" y="441"/>
                      <a:pt x="60" y="444"/>
                    </a:cubicBezTo>
                    <a:cubicBezTo>
                      <a:pt x="60" y="445"/>
                      <a:pt x="60" y="445"/>
                      <a:pt x="60" y="445"/>
                    </a:cubicBezTo>
                    <a:cubicBezTo>
                      <a:pt x="61" y="446"/>
                      <a:pt x="61" y="446"/>
                      <a:pt x="61" y="446"/>
                    </a:cubicBezTo>
                    <a:cubicBezTo>
                      <a:pt x="62" y="447"/>
                      <a:pt x="62" y="447"/>
                      <a:pt x="62" y="447"/>
                    </a:cubicBezTo>
                    <a:cubicBezTo>
                      <a:pt x="91" y="458"/>
                      <a:pt x="123" y="469"/>
                      <a:pt x="156" y="480"/>
                    </a:cubicBezTo>
                    <a:cubicBezTo>
                      <a:pt x="159" y="481"/>
                      <a:pt x="159" y="481"/>
                      <a:pt x="159" y="481"/>
                    </a:cubicBezTo>
                    <a:cubicBezTo>
                      <a:pt x="286" y="106"/>
                      <a:pt x="286" y="106"/>
                      <a:pt x="286" y="106"/>
                    </a:cubicBezTo>
                    <a:cubicBezTo>
                      <a:pt x="280" y="109"/>
                      <a:pt x="280" y="109"/>
                      <a:pt x="280" y="109"/>
                    </a:cubicBezTo>
                    <a:cubicBezTo>
                      <a:pt x="278" y="109"/>
                      <a:pt x="277" y="110"/>
                      <a:pt x="276" y="110"/>
                    </a:cubicBezTo>
                    <a:cubicBezTo>
                      <a:pt x="275" y="111"/>
                      <a:pt x="273" y="112"/>
                      <a:pt x="272" y="113"/>
                    </a:cubicBezTo>
                    <a:cubicBezTo>
                      <a:pt x="269" y="116"/>
                      <a:pt x="265" y="119"/>
                      <a:pt x="263" y="119"/>
                    </a:cubicBezTo>
                    <a:cubicBezTo>
                      <a:pt x="262" y="119"/>
                      <a:pt x="261" y="117"/>
                      <a:pt x="261" y="116"/>
                    </a:cubicBezTo>
                    <a:cubicBezTo>
                      <a:pt x="260" y="113"/>
                      <a:pt x="261" y="112"/>
                      <a:pt x="267" y="110"/>
                    </a:cubicBezTo>
                    <a:close/>
                  </a:path>
                </a:pathLst>
              </a:custGeom>
              <a:solidFill>
                <a:schemeClr val="accent2"/>
              </a:solid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52"/>
              <p:cNvSpPr>
                <a:spLocks/>
              </p:cNvSpPr>
              <p:nvPr/>
            </p:nvSpPr>
            <p:spPr bwMode="auto">
              <a:xfrm>
                <a:off x="523" y="770"/>
                <a:ext cx="759" cy="1225"/>
              </a:xfrm>
              <a:custGeom>
                <a:avLst/>
                <a:gdLst>
                  <a:gd name="T0" fmla="*/ 280 w 286"/>
                  <a:gd name="T1" fmla="*/ 55 h 461"/>
                  <a:gd name="T2" fmla="*/ 278 w 286"/>
                  <a:gd name="T3" fmla="*/ 44 h 461"/>
                  <a:gd name="T4" fmla="*/ 276 w 286"/>
                  <a:gd name="T5" fmla="*/ 28 h 461"/>
                  <a:gd name="T6" fmla="*/ 264 w 286"/>
                  <a:gd name="T7" fmla="*/ 3 h 461"/>
                  <a:gd name="T8" fmla="*/ 261 w 286"/>
                  <a:gd name="T9" fmla="*/ 0 h 461"/>
                  <a:gd name="T10" fmla="*/ 2 w 286"/>
                  <a:gd name="T11" fmla="*/ 252 h 461"/>
                  <a:gd name="T12" fmla="*/ 8 w 286"/>
                  <a:gd name="T13" fmla="*/ 264 h 461"/>
                  <a:gd name="T14" fmla="*/ 18 w 286"/>
                  <a:gd name="T15" fmla="*/ 272 h 461"/>
                  <a:gd name="T16" fmla="*/ 23 w 286"/>
                  <a:gd name="T17" fmla="*/ 276 h 461"/>
                  <a:gd name="T18" fmla="*/ 19 w 286"/>
                  <a:gd name="T19" fmla="*/ 279 h 461"/>
                  <a:gd name="T20" fmla="*/ 19 w 286"/>
                  <a:gd name="T21" fmla="*/ 283 h 461"/>
                  <a:gd name="T22" fmla="*/ 250 w 286"/>
                  <a:gd name="T23" fmla="*/ 461 h 461"/>
                  <a:gd name="T24" fmla="*/ 253 w 286"/>
                  <a:gd name="T25" fmla="*/ 454 h 461"/>
                  <a:gd name="T26" fmla="*/ 253 w 286"/>
                  <a:gd name="T27" fmla="*/ 437 h 461"/>
                  <a:gd name="T28" fmla="*/ 258 w 286"/>
                  <a:gd name="T29" fmla="*/ 425 h 461"/>
                  <a:gd name="T30" fmla="*/ 250 w 286"/>
                  <a:gd name="T31" fmla="*/ 423 h 461"/>
                  <a:gd name="T32" fmla="*/ 243 w 286"/>
                  <a:gd name="T33" fmla="*/ 422 h 461"/>
                  <a:gd name="T34" fmla="*/ 239 w 286"/>
                  <a:gd name="T35" fmla="*/ 417 h 461"/>
                  <a:gd name="T36" fmla="*/ 227 w 286"/>
                  <a:gd name="T37" fmla="*/ 413 h 461"/>
                  <a:gd name="T38" fmla="*/ 226 w 286"/>
                  <a:gd name="T39" fmla="*/ 395 h 461"/>
                  <a:gd name="T40" fmla="*/ 225 w 286"/>
                  <a:gd name="T41" fmla="*/ 379 h 461"/>
                  <a:gd name="T42" fmla="*/ 221 w 286"/>
                  <a:gd name="T43" fmla="*/ 362 h 461"/>
                  <a:gd name="T44" fmla="*/ 216 w 286"/>
                  <a:gd name="T45" fmla="*/ 343 h 461"/>
                  <a:gd name="T46" fmla="*/ 218 w 286"/>
                  <a:gd name="T47" fmla="*/ 331 h 461"/>
                  <a:gd name="T48" fmla="*/ 221 w 286"/>
                  <a:gd name="T49" fmla="*/ 315 h 461"/>
                  <a:gd name="T50" fmla="*/ 227 w 286"/>
                  <a:gd name="T51" fmla="*/ 298 h 461"/>
                  <a:gd name="T52" fmla="*/ 235 w 286"/>
                  <a:gd name="T53" fmla="*/ 279 h 461"/>
                  <a:gd name="T54" fmla="*/ 234 w 286"/>
                  <a:gd name="T55" fmla="*/ 263 h 461"/>
                  <a:gd name="T56" fmla="*/ 235 w 286"/>
                  <a:gd name="T57" fmla="*/ 258 h 461"/>
                  <a:gd name="T58" fmla="*/ 233 w 286"/>
                  <a:gd name="T59" fmla="*/ 244 h 461"/>
                  <a:gd name="T60" fmla="*/ 229 w 286"/>
                  <a:gd name="T61" fmla="*/ 233 h 461"/>
                  <a:gd name="T62" fmla="*/ 238 w 286"/>
                  <a:gd name="T63" fmla="*/ 210 h 461"/>
                  <a:gd name="T64" fmla="*/ 249 w 286"/>
                  <a:gd name="T65" fmla="*/ 184 h 461"/>
                  <a:gd name="T66" fmla="*/ 254 w 286"/>
                  <a:gd name="T67" fmla="*/ 160 h 461"/>
                  <a:gd name="T68" fmla="*/ 264 w 286"/>
                  <a:gd name="T69" fmla="*/ 141 h 461"/>
                  <a:gd name="T70" fmla="*/ 244 w 286"/>
                  <a:gd name="T71" fmla="*/ 130 h 461"/>
                  <a:gd name="T72" fmla="*/ 243 w 286"/>
                  <a:gd name="T73" fmla="*/ 117 h 461"/>
                  <a:gd name="T74" fmla="*/ 255 w 286"/>
                  <a:gd name="T75" fmla="*/ 104 h 461"/>
                  <a:gd name="T76" fmla="*/ 259 w 286"/>
                  <a:gd name="T77" fmla="*/ 91 h 461"/>
                  <a:gd name="T78" fmla="*/ 272 w 286"/>
                  <a:gd name="T79" fmla="*/ 82 h 461"/>
                  <a:gd name="T80" fmla="*/ 282 w 286"/>
                  <a:gd name="T81" fmla="*/ 68 h 461"/>
                  <a:gd name="T82" fmla="*/ 286 w 286"/>
                  <a:gd name="T83" fmla="*/ 6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 h="461">
                    <a:moveTo>
                      <a:pt x="283" y="59"/>
                    </a:moveTo>
                    <a:cubicBezTo>
                      <a:pt x="282" y="58"/>
                      <a:pt x="281" y="57"/>
                      <a:pt x="280" y="55"/>
                    </a:cubicBezTo>
                    <a:cubicBezTo>
                      <a:pt x="279" y="54"/>
                      <a:pt x="279" y="52"/>
                      <a:pt x="279" y="50"/>
                    </a:cubicBezTo>
                    <a:cubicBezTo>
                      <a:pt x="279" y="48"/>
                      <a:pt x="279" y="46"/>
                      <a:pt x="278" y="44"/>
                    </a:cubicBezTo>
                    <a:cubicBezTo>
                      <a:pt x="276" y="40"/>
                      <a:pt x="276" y="36"/>
                      <a:pt x="276" y="32"/>
                    </a:cubicBezTo>
                    <a:cubicBezTo>
                      <a:pt x="276" y="31"/>
                      <a:pt x="276" y="29"/>
                      <a:pt x="276" y="28"/>
                    </a:cubicBezTo>
                    <a:cubicBezTo>
                      <a:pt x="277" y="24"/>
                      <a:pt x="277" y="20"/>
                      <a:pt x="274" y="15"/>
                    </a:cubicBezTo>
                    <a:cubicBezTo>
                      <a:pt x="272" y="11"/>
                      <a:pt x="267" y="7"/>
                      <a:pt x="264" y="3"/>
                    </a:cubicBezTo>
                    <a:cubicBezTo>
                      <a:pt x="263" y="3"/>
                      <a:pt x="263" y="3"/>
                      <a:pt x="263" y="3"/>
                    </a:cubicBezTo>
                    <a:cubicBezTo>
                      <a:pt x="261" y="0"/>
                      <a:pt x="261" y="0"/>
                      <a:pt x="261" y="0"/>
                    </a:cubicBezTo>
                    <a:cubicBezTo>
                      <a:pt x="0" y="250"/>
                      <a:pt x="0" y="250"/>
                      <a:pt x="0" y="250"/>
                    </a:cubicBezTo>
                    <a:cubicBezTo>
                      <a:pt x="2" y="252"/>
                      <a:pt x="2" y="252"/>
                      <a:pt x="2" y="252"/>
                    </a:cubicBezTo>
                    <a:cubicBezTo>
                      <a:pt x="2" y="253"/>
                      <a:pt x="3" y="255"/>
                      <a:pt x="4" y="257"/>
                    </a:cubicBezTo>
                    <a:cubicBezTo>
                      <a:pt x="5" y="259"/>
                      <a:pt x="7" y="262"/>
                      <a:pt x="8" y="264"/>
                    </a:cubicBezTo>
                    <a:cubicBezTo>
                      <a:pt x="11" y="268"/>
                      <a:pt x="12" y="269"/>
                      <a:pt x="18" y="271"/>
                    </a:cubicBezTo>
                    <a:cubicBezTo>
                      <a:pt x="18" y="272"/>
                      <a:pt x="18" y="272"/>
                      <a:pt x="18" y="272"/>
                    </a:cubicBezTo>
                    <a:cubicBezTo>
                      <a:pt x="24" y="274"/>
                      <a:pt x="25" y="275"/>
                      <a:pt x="25" y="275"/>
                    </a:cubicBezTo>
                    <a:cubicBezTo>
                      <a:pt x="25" y="275"/>
                      <a:pt x="24" y="275"/>
                      <a:pt x="23" y="276"/>
                    </a:cubicBezTo>
                    <a:cubicBezTo>
                      <a:pt x="22" y="276"/>
                      <a:pt x="21" y="277"/>
                      <a:pt x="20" y="278"/>
                    </a:cubicBezTo>
                    <a:cubicBezTo>
                      <a:pt x="20" y="278"/>
                      <a:pt x="19" y="279"/>
                      <a:pt x="19" y="279"/>
                    </a:cubicBezTo>
                    <a:cubicBezTo>
                      <a:pt x="17" y="281"/>
                      <a:pt x="17" y="281"/>
                      <a:pt x="17" y="281"/>
                    </a:cubicBezTo>
                    <a:cubicBezTo>
                      <a:pt x="19" y="283"/>
                      <a:pt x="19" y="283"/>
                      <a:pt x="19" y="283"/>
                    </a:cubicBezTo>
                    <a:cubicBezTo>
                      <a:pt x="42" y="306"/>
                      <a:pt x="125" y="385"/>
                      <a:pt x="247" y="459"/>
                    </a:cubicBezTo>
                    <a:cubicBezTo>
                      <a:pt x="250" y="461"/>
                      <a:pt x="250" y="461"/>
                      <a:pt x="250" y="461"/>
                    </a:cubicBezTo>
                    <a:cubicBezTo>
                      <a:pt x="251" y="457"/>
                      <a:pt x="251" y="457"/>
                      <a:pt x="251" y="457"/>
                    </a:cubicBezTo>
                    <a:cubicBezTo>
                      <a:pt x="252" y="456"/>
                      <a:pt x="252" y="456"/>
                      <a:pt x="253" y="454"/>
                    </a:cubicBezTo>
                    <a:cubicBezTo>
                      <a:pt x="253" y="451"/>
                      <a:pt x="253" y="449"/>
                      <a:pt x="252" y="447"/>
                    </a:cubicBezTo>
                    <a:cubicBezTo>
                      <a:pt x="252" y="443"/>
                      <a:pt x="251" y="440"/>
                      <a:pt x="253" y="437"/>
                    </a:cubicBezTo>
                    <a:cubicBezTo>
                      <a:pt x="253" y="436"/>
                      <a:pt x="254" y="435"/>
                      <a:pt x="255" y="434"/>
                    </a:cubicBezTo>
                    <a:cubicBezTo>
                      <a:pt x="258" y="431"/>
                      <a:pt x="260" y="428"/>
                      <a:pt x="258" y="425"/>
                    </a:cubicBezTo>
                    <a:cubicBezTo>
                      <a:pt x="256" y="423"/>
                      <a:pt x="253" y="423"/>
                      <a:pt x="252" y="423"/>
                    </a:cubicBezTo>
                    <a:cubicBezTo>
                      <a:pt x="251" y="423"/>
                      <a:pt x="251" y="423"/>
                      <a:pt x="250" y="423"/>
                    </a:cubicBezTo>
                    <a:cubicBezTo>
                      <a:pt x="249" y="423"/>
                      <a:pt x="249" y="423"/>
                      <a:pt x="248" y="423"/>
                    </a:cubicBezTo>
                    <a:cubicBezTo>
                      <a:pt x="246" y="423"/>
                      <a:pt x="244" y="422"/>
                      <a:pt x="243" y="422"/>
                    </a:cubicBezTo>
                    <a:cubicBezTo>
                      <a:pt x="242" y="421"/>
                      <a:pt x="241" y="420"/>
                      <a:pt x="241" y="419"/>
                    </a:cubicBezTo>
                    <a:cubicBezTo>
                      <a:pt x="240" y="419"/>
                      <a:pt x="240" y="418"/>
                      <a:pt x="239" y="417"/>
                    </a:cubicBezTo>
                    <a:cubicBezTo>
                      <a:pt x="237" y="416"/>
                      <a:pt x="235" y="416"/>
                      <a:pt x="233" y="415"/>
                    </a:cubicBezTo>
                    <a:cubicBezTo>
                      <a:pt x="231" y="415"/>
                      <a:pt x="229" y="415"/>
                      <a:pt x="227" y="413"/>
                    </a:cubicBezTo>
                    <a:cubicBezTo>
                      <a:pt x="224" y="411"/>
                      <a:pt x="222" y="408"/>
                      <a:pt x="223" y="403"/>
                    </a:cubicBezTo>
                    <a:cubicBezTo>
                      <a:pt x="223" y="400"/>
                      <a:pt x="224" y="398"/>
                      <a:pt x="226" y="395"/>
                    </a:cubicBezTo>
                    <a:cubicBezTo>
                      <a:pt x="227" y="393"/>
                      <a:pt x="229" y="390"/>
                      <a:pt x="228" y="385"/>
                    </a:cubicBezTo>
                    <a:cubicBezTo>
                      <a:pt x="228" y="383"/>
                      <a:pt x="227" y="381"/>
                      <a:pt x="225" y="379"/>
                    </a:cubicBezTo>
                    <a:cubicBezTo>
                      <a:pt x="224" y="377"/>
                      <a:pt x="223" y="376"/>
                      <a:pt x="222" y="374"/>
                    </a:cubicBezTo>
                    <a:cubicBezTo>
                      <a:pt x="221" y="370"/>
                      <a:pt x="221" y="366"/>
                      <a:pt x="221" y="362"/>
                    </a:cubicBezTo>
                    <a:cubicBezTo>
                      <a:pt x="221" y="357"/>
                      <a:pt x="221" y="351"/>
                      <a:pt x="219" y="346"/>
                    </a:cubicBezTo>
                    <a:cubicBezTo>
                      <a:pt x="218" y="345"/>
                      <a:pt x="217" y="344"/>
                      <a:pt x="216" y="343"/>
                    </a:cubicBezTo>
                    <a:cubicBezTo>
                      <a:pt x="214" y="341"/>
                      <a:pt x="213" y="339"/>
                      <a:pt x="215" y="335"/>
                    </a:cubicBezTo>
                    <a:cubicBezTo>
                      <a:pt x="216" y="333"/>
                      <a:pt x="217" y="332"/>
                      <a:pt x="218" y="331"/>
                    </a:cubicBezTo>
                    <a:cubicBezTo>
                      <a:pt x="220" y="328"/>
                      <a:pt x="222" y="325"/>
                      <a:pt x="221" y="320"/>
                    </a:cubicBezTo>
                    <a:cubicBezTo>
                      <a:pt x="221" y="318"/>
                      <a:pt x="221" y="317"/>
                      <a:pt x="221" y="315"/>
                    </a:cubicBezTo>
                    <a:cubicBezTo>
                      <a:pt x="220" y="311"/>
                      <a:pt x="220" y="307"/>
                      <a:pt x="222" y="304"/>
                    </a:cubicBezTo>
                    <a:cubicBezTo>
                      <a:pt x="223" y="301"/>
                      <a:pt x="225" y="299"/>
                      <a:pt x="227" y="298"/>
                    </a:cubicBezTo>
                    <a:cubicBezTo>
                      <a:pt x="230" y="295"/>
                      <a:pt x="233" y="293"/>
                      <a:pt x="234" y="289"/>
                    </a:cubicBezTo>
                    <a:cubicBezTo>
                      <a:pt x="236" y="285"/>
                      <a:pt x="235" y="282"/>
                      <a:pt x="235" y="279"/>
                    </a:cubicBezTo>
                    <a:cubicBezTo>
                      <a:pt x="235" y="279"/>
                      <a:pt x="234" y="277"/>
                      <a:pt x="234" y="277"/>
                    </a:cubicBezTo>
                    <a:cubicBezTo>
                      <a:pt x="234" y="272"/>
                      <a:pt x="234" y="267"/>
                      <a:pt x="234" y="263"/>
                    </a:cubicBezTo>
                    <a:cubicBezTo>
                      <a:pt x="235" y="261"/>
                      <a:pt x="235" y="261"/>
                      <a:pt x="235" y="261"/>
                    </a:cubicBezTo>
                    <a:cubicBezTo>
                      <a:pt x="235" y="260"/>
                      <a:pt x="235" y="259"/>
                      <a:pt x="235" y="258"/>
                    </a:cubicBezTo>
                    <a:cubicBezTo>
                      <a:pt x="236" y="253"/>
                      <a:pt x="236" y="250"/>
                      <a:pt x="235" y="247"/>
                    </a:cubicBezTo>
                    <a:cubicBezTo>
                      <a:pt x="234" y="246"/>
                      <a:pt x="233" y="245"/>
                      <a:pt x="233" y="244"/>
                    </a:cubicBezTo>
                    <a:cubicBezTo>
                      <a:pt x="231" y="241"/>
                      <a:pt x="230" y="239"/>
                      <a:pt x="229" y="235"/>
                    </a:cubicBezTo>
                    <a:cubicBezTo>
                      <a:pt x="229" y="233"/>
                      <a:pt x="229" y="233"/>
                      <a:pt x="229" y="233"/>
                    </a:cubicBezTo>
                    <a:cubicBezTo>
                      <a:pt x="229" y="225"/>
                      <a:pt x="228" y="217"/>
                      <a:pt x="236" y="212"/>
                    </a:cubicBezTo>
                    <a:cubicBezTo>
                      <a:pt x="238" y="210"/>
                      <a:pt x="238" y="210"/>
                      <a:pt x="238" y="210"/>
                    </a:cubicBezTo>
                    <a:cubicBezTo>
                      <a:pt x="244" y="206"/>
                      <a:pt x="251" y="201"/>
                      <a:pt x="254" y="195"/>
                    </a:cubicBezTo>
                    <a:cubicBezTo>
                      <a:pt x="257" y="189"/>
                      <a:pt x="253" y="187"/>
                      <a:pt x="249" y="184"/>
                    </a:cubicBezTo>
                    <a:cubicBezTo>
                      <a:pt x="247" y="182"/>
                      <a:pt x="245" y="180"/>
                      <a:pt x="243" y="178"/>
                    </a:cubicBezTo>
                    <a:cubicBezTo>
                      <a:pt x="241" y="173"/>
                      <a:pt x="246" y="167"/>
                      <a:pt x="254" y="160"/>
                    </a:cubicBezTo>
                    <a:cubicBezTo>
                      <a:pt x="258" y="157"/>
                      <a:pt x="262" y="154"/>
                      <a:pt x="263" y="151"/>
                    </a:cubicBezTo>
                    <a:cubicBezTo>
                      <a:pt x="265" y="147"/>
                      <a:pt x="265" y="144"/>
                      <a:pt x="264" y="141"/>
                    </a:cubicBezTo>
                    <a:cubicBezTo>
                      <a:pt x="263" y="138"/>
                      <a:pt x="258" y="136"/>
                      <a:pt x="254" y="135"/>
                    </a:cubicBezTo>
                    <a:cubicBezTo>
                      <a:pt x="250" y="134"/>
                      <a:pt x="246" y="132"/>
                      <a:pt x="244" y="130"/>
                    </a:cubicBezTo>
                    <a:cubicBezTo>
                      <a:pt x="241" y="128"/>
                      <a:pt x="240" y="125"/>
                      <a:pt x="240" y="123"/>
                    </a:cubicBezTo>
                    <a:cubicBezTo>
                      <a:pt x="240" y="121"/>
                      <a:pt x="241" y="118"/>
                      <a:pt x="243" y="117"/>
                    </a:cubicBezTo>
                    <a:cubicBezTo>
                      <a:pt x="244" y="116"/>
                      <a:pt x="244" y="116"/>
                      <a:pt x="244" y="116"/>
                    </a:cubicBezTo>
                    <a:cubicBezTo>
                      <a:pt x="248" y="112"/>
                      <a:pt x="252" y="109"/>
                      <a:pt x="255" y="104"/>
                    </a:cubicBezTo>
                    <a:cubicBezTo>
                      <a:pt x="256" y="102"/>
                      <a:pt x="257" y="100"/>
                      <a:pt x="257" y="98"/>
                    </a:cubicBezTo>
                    <a:cubicBezTo>
                      <a:pt x="258" y="95"/>
                      <a:pt x="258" y="93"/>
                      <a:pt x="259" y="91"/>
                    </a:cubicBezTo>
                    <a:cubicBezTo>
                      <a:pt x="261" y="88"/>
                      <a:pt x="264" y="87"/>
                      <a:pt x="267" y="85"/>
                    </a:cubicBezTo>
                    <a:cubicBezTo>
                      <a:pt x="269" y="84"/>
                      <a:pt x="271" y="83"/>
                      <a:pt x="272" y="82"/>
                    </a:cubicBezTo>
                    <a:cubicBezTo>
                      <a:pt x="275" y="80"/>
                      <a:pt x="276" y="77"/>
                      <a:pt x="278" y="73"/>
                    </a:cubicBezTo>
                    <a:cubicBezTo>
                      <a:pt x="280" y="72"/>
                      <a:pt x="281" y="70"/>
                      <a:pt x="282" y="68"/>
                    </a:cubicBezTo>
                    <a:cubicBezTo>
                      <a:pt x="283" y="67"/>
                      <a:pt x="284" y="65"/>
                      <a:pt x="285" y="64"/>
                    </a:cubicBezTo>
                    <a:cubicBezTo>
                      <a:pt x="286" y="62"/>
                      <a:pt x="286" y="62"/>
                      <a:pt x="286" y="62"/>
                    </a:cubicBezTo>
                    <a:lnTo>
                      <a:pt x="283" y="59"/>
                    </a:lnTo>
                    <a:close/>
                  </a:path>
                </a:pathLst>
              </a:custGeom>
              <a:solidFill>
                <a:schemeClr val="accent1"/>
              </a:solid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53"/>
              <p:cNvSpPr>
                <a:spLocks noEditPoints="1"/>
              </p:cNvSpPr>
              <p:nvPr/>
            </p:nvSpPr>
            <p:spPr bwMode="auto">
              <a:xfrm>
                <a:off x="1474" y="2298"/>
                <a:ext cx="754" cy="1228"/>
              </a:xfrm>
              <a:custGeom>
                <a:avLst/>
                <a:gdLst>
                  <a:gd name="T0" fmla="*/ 281 w 284"/>
                  <a:gd name="T1" fmla="*/ 36 h 462"/>
                  <a:gd name="T2" fmla="*/ 140 w 284"/>
                  <a:gd name="T3" fmla="*/ 1 h 462"/>
                  <a:gd name="T4" fmla="*/ 137 w 284"/>
                  <a:gd name="T5" fmla="*/ 0 h 462"/>
                  <a:gd name="T6" fmla="*/ 128 w 284"/>
                  <a:gd name="T7" fmla="*/ 27 h 462"/>
                  <a:gd name="T8" fmla="*/ 136 w 284"/>
                  <a:gd name="T9" fmla="*/ 21 h 462"/>
                  <a:gd name="T10" fmla="*/ 140 w 284"/>
                  <a:gd name="T11" fmla="*/ 19 h 462"/>
                  <a:gd name="T12" fmla="*/ 141 w 284"/>
                  <a:gd name="T13" fmla="*/ 19 h 462"/>
                  <a:gd name="T14" fmla="*/ 145 w 284"/>
                  <a:gd name="T15" fmla="*/ 24 h 462"/>
                  <a:gd name="T16" fmla="*/ 152 w 284"/>
                  <a:gd name="T17" fmla="*/ 31 h 462"/>
                  <a:gd name="T18" fmla="*/ 158 w 284"/>
                  <a:gd name="T19" fmla="*/ 32 h 462"/>
                  <a:gd name="T20" fmla="*/ 166 w 284"/>
                  <a:gd name="T21" fmla="*/ 34 h 462"/>
                  <a:gd name="T22" fmla="*/ 165 w 284"/>
                  <a:gd name="T23" fmla="*/ 34 h 462"/>
                  <a:gd name="T24" fmla="*/ 158 w 284"/>
                  <a:gd name="T25" fmla="*/ 36 h 462"/>
                  <a:gd name="T26" fmla="*/ 155 w 284"/>
                  <a:gd name="T27" fmla="*/ 36 h 462"/>
                  <a:gd name="T28" fmla="*/ 145 w 284"/>
                  <a:gd name="T29" fmla="*/ 34 h 462"/>
                  <a:gd name="T30" fmla="*/ 130 w 284"/>
                  <a:gd name="T31" fmla="*/ 31 h 462"/>
                  <a:gd name="T32" fmla="*/ 129 w 284"/>
                  <a:gd name="T33" fmla="*/ 31 h 462"/>
                  <a:gd name="T34" fmla="*/ 127 w 284"/>
                  <a:gd name="T35" fmla="*/ 31 h 462"/>
                  <a:gd name="T36" fmla="*/ 0 w 284"/>
                  <a:gd name="T37" fmla="*/ 405 h 462"/>
                  <a:gd name="T38" fmla="*/ 3 w 284"/>
                  <a:gd name="T39" fmla="*/ 406 h 462"/>
                  <a:gd name="T40" fmla="*/ 127 w 284"/>
                  <a:gd name="T41" fmla="*/ 442 h 462"/>
                  <a:gd name="T42" fmla="*/ 177 w 284"/>
                  <a:gd name="T43" fmla="*/ 454 h 462"/>
                  <a:gd name="T44" fmla="*/ 184 w 284"/>
                  <a:gd name="T45" fmla="*/ 455 h 462"/>
                  <a:gd name="T46" fmla="*/ 217 w 284"/>
                  <a:gd name="T47" fmla="*/ 461 h 462"/>
                  <a:gd name="T48" fmla="*/ 220 w 284"/>
                  <a:gd name="T49" fmla="*/ 462 h 462"/>
                  <a:gd name="T50" fmla="*/ 221 w 284"/>
                  <a:gd name="T51" fmla="*/ 459 h 462"/>
                  <a:gd name="T52" fmla="*/ 267 w 284"/>
                  <a:gd name="T53" fmla="*/ 144 h 462"/>
                  <a:gd name="T54" fmla="*/ 261 w 284"/>
                  <a:gd name="T55" fmla="*/ 143 h 462"/>
                  <a:gd name="T56" fmla="*/ 261 w 284"/>
                  <a:gd name="T57" fmla="*/ 145 h 462"/>
                  <a:gd name="T58" fmla="*/ 257 w 284"/>
                  <a:gd name="T59" fmla="*/ 150 h 462"/>
                  <a:gd name="T60" fmla="*/ 255 w 284"/>
                  <a:gd name="T61" fmla="*/ 151 h 462"/>
                  <a:gd name="T62" fmla="*/ 253 w 284"/>
                  <a:gd name="T63" fmla="*/ 154 h 462"/>
                  <a:gd name="T64" fmla="*/ 253 w 284"/>
                  <a:gd name="T65" fmla="*/ 148 h 462"/>
                  <a:gd name="T66" fmla="*/ 252 w 284"/>
                  <a:gd name="T67" fmla="*/ 145 h 462"/>
                  <a:gd name="T68" fmla="*/ 252 w 284"/>
                  <a:gd name="T69" fmla="*/ 144 h 462"/>
                  <a:gd name="T70" fmla="*/ 251 w 284"/>
                  <a:gd name="T71" fmla="*/ 143 h 462"/>
                  <a:gd name="T72" fmla="*/ 251 w 284"/>
                  <a:gd name="T73" fmla="*/ 142 h 462"/>
                  <a:gd name="T74" fmla="*/ 251 w 284"/>
                  <a:gd name="T75" fmla="*/ 140 h 462"/>
                  <a:gd name="T76" fmla="*/ 250 w 284"/>
                  <a:gd name="T77" fmla="*/ 136 h 462"/>
                  <a:gd name="T78" fmla="*/ 249 w 284"/>
                  <a:gd name="T79" fmla="*/ 135 h 462"/>
                  <a:gd name="T80" fmla="*/ 257 w 284"/>
                  <a:gd name="T81" fmla="*/ 125 h 462"/>
                  <a:gd name="T82" fmla="*/ 258 w 284"/>
                  <a:gd name="T83" fmla="*/ 123 h 462"/>
                  <a:gd name="T84" fmla="*/ 260 w 284"/>
                  <a:gd name="T85" fmla="*/ 121 h 462"/>
                  <a:gd name="T86" fmla="*/ 269 w 284"/>
                  <a:gd name="T87" fmla="*/ 114 h 462"/>
                  <a:gd name="T88" fmla="*/ 272 w 284"/>
                  <a:gd name="T89" fmla="*/ 113 h 462"/>
                  <a:gd name="T90" fmla="*/ 272 w 284"/>
                  <a:gd name="T91" fmla="*/ 111 h 462"/>
                  <a:gd name="T92" fmla="*/ 284 w 284"/>
                  <a:gd name="T93" fmla="*/ 39 h 462"/>
                  <a:gd name="T94" fmla="*/ 284 w 284"/>
                  <a:gd name="T95" fmla="*/ 36 h 462"/>
                  <a:gd name="T96" fmla="*/ 281 w 284"/>
                  <a:gd name="T97" fmla="*/ 36 h 462"/>
                  <a:gd name="T98" fmla="*/ 233 w 284"/>
                  <a:gd name="T99" fmla="*/ 166 h 462"/>
                  <a:gd name="T100" fmla="*/ 237 w 284"/>
                  <a:gd name="T101" fmla="*/ 160 h 462"/>
                  <a:gd name="T102" fmla="*/ 239 w 284"/>
                  <a:gd name="T103" fmla="*/ 164 h 462"/>
                  <a:gd name="T104" fmla="*/ 238 w 284"/>
                  <a:gd name="T105" fmla="*/ 165 h 462"/>
                  <a:gd name="T106" fmla="*/ 233 w 284"/>
                  <a:gd name="T107" fmla="*/ 167 h 462"/>
                  <a:gd name="T108" fmla="*/ 233 w 284"/>
                  <a:gd name="T109" fmla="*/ 167 h 462"/>
                  <a:gd name="T110" fmla="*/ 233 w 284"/>
                  <a:gd name="T111" fmla="*/ 16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4" h="462">
                    <a:moveTo>
                      <a:pt x="281" y="36"/>
                    </a:moveTo>
                    <a:cubicBezTo>
                      <a:pt x="267" y="34"/>
                      <a:pt x="214" y="25"/>
                      <a:pt x="140" y="1"/>
                    </a:cubicBezTo>
                    <a:cubicBezTo>
                      <a:pt x="137" y="0"/>
                      <a:pt x="137" y="0"/>
                      <a:pt x="137" y="0"/>
                    </a:cubicBezTo>
                    <a:cubicBezTo>
                      <a:pt x="128" y="27"/>
                      <a:pt x="128" y="27"/>
                      <a:pt x="128" y="27"/>
                    </a:cubicBezTo>
                    <a:cubicBezTo>
                      <a:pt x="136" y="21"/>
                      <a:pt x="136" y="21"/>
                      <a:pt x="136" y="21"/>
                    </a:cubicBezTo>
                    <a:cubicBezTo>
                      <a:pt x="137" y="20"/>
                      <a:pt x="139" y="19"/>
                      <a:pt x="140" y="19"/>
                    </a:cubicBezTo>
                    <a:cubicBezTo>
                      <a:pt x="140" y="19"/>
                      <a:pt x="141" y="19"/>
                      <a:pt x="141" y="19"/>
                    </a:cubicBezTo>
                    <a:cubicBezTo>
                      <a:pt x="143" y="20"/>
                      <a:pt x="144" y="22"/>
                      <a:pt x="145" y="24"/>
                    </a:cubicBezTo>
                    <a:cubicBezTo>
                      <a:pt x="147" y="26"/>
                      <a:pt x="149" y="29"/>
                      <a:pt x="152" y="31"/>
                    </a:cubicBezTo>
                    <a:cubicBezTo>
                      <a:pt x="154" y="32"/>
                      <a:pt x="156" y="32"/>
                      <a:pt x="158" y="32"/>
                    </a:cubicBezTo>
                    <a:cubicBezTo>
                      <a:pt x="163" y="32"/>
                      <a:pt x="165" y="33"/>
                      <a:pt x="166" y="34"/>
                    </a:cubicBezTo>
                    <a:cubicBezTo>
                      <a:pt x="166" y="34"/>
                      <a:pt x="166" y="34"/>
                      <a:pt x="165" y="34"/>
                    </a:cubicBezTo>
                    <a:cubicBezTo>
                      <a:pt x="165" y="35"/>
                      <a:pt x="162" y="36"/>
                      <a:pt x="158" y="36"/>
                    </a:cubicBezTo>
                    <a:cubicBezTo>
                      <a:pt x="156" y="36"/>
                      <a:pt x="155" y="36"/>
                      <a:pt x="155" y="36"/>
                    </a:cubicBezTo>
                    <a:cubicBezTo>
                      <a:pt x="152" y="36"/>
                      <a:pt x="148" y="35"/>
                      <a:pt x="145" y="34"/>
                    </a:cubicBezTo>
                    <a:cubicBezTo>
                      <a:pt x="140" y="32"/>
                      <a:pt x="135" y="31"/>
                      <a:pt x="130" y="31"/>
                    </a:cubicBezTo>
                    <a:cubicBezTo>
                      <a:pt x="129" y="31"/>
                      <a:pt x="129" y="31"/>
                      <a:pt x="129" y="31"/>
                    </a:cubicBezTo>
                    <a:cubicBezTo>
                      <a:pt x="127" y="31"/>
                      <a:pt x="127" y="31"/>
                      <a:pt x="127" y="31"/>
                    </a:cubicBezTo>
                    <a:cubicBezTo>
                      <a:pt x="0" y="405"/>
                      <a:pt x="0" y="405"/>
                      <a:pt x="0" y="405"/>
                    </a:cubicBezTo>
                    <a:cubicBezTo>
                      <a:pt x="3" y="406"/>
                      <a:pt x="3" y="406"/>
                      <a:pt x="3" y="406"/>
                    </a:cubicBezTo>
                    <a:cubicBezTo>
                      <a:pt x="42" y="418"/>
                      <a:pt x="83" y="430"/>
                      <a:pt x="127" y="442"/>
                    </a:cubicBezTo>
                    <a:cubicBezTo>
                      <a:pt x="143" y="447"/>
                      <a:pt x="160" y="450"/>
                      <a:pt x="177" y="454"/>
                    </a:cubicBezTo>
                    <a:cubicBezTo>
                      <a:pt x="184" y="455"/>
                      <a:pt x="184" y="455"/>
                      <a:pt x="184" y="455"/>
                    </a:cubicBezTo>
                    <a:cubicBezTo>
                      <a:pt x="194" y="457"/>
                      <a:pt x="205" y="459"/>
                      <a:pt x="217" y="461"/>
                    </a:cubicBezTo>
                    <a:cubicBezTo>
                      <a:pt x="220" y="462"/>
                      <a:pt x="220" y="462"/>
                      <a:pt x="220" y="462"/>
                    </a:cubicBezTo>
                    <a:cubicBezTo>
                      <a:pt x="221" y="459"/>
                      <a:pt x="221" y="459"/>
                      <a:pt x="221" y="459"/>
                    </a:cubicBezTo>
                    <a:cubicBezTo>
                      <a:pt x="226" y="419"/>
                      <a:pt x="247" y="277"/>
                      <a:pt x="267" y="144"/>
                    </a:cubicBezTo>
                    <a:cubicBezTo>
                      <a:pt x="261" y="143"/>
                      <a:pt x="261" y="143"/>
                      <a:pt x="261" y="143"/>
                    </a:cubicBezTo>
                    <a:cubicBezTo>
                      <a:pt x="261" y="143"/>
                      <a:pt x="261" y="144"/>
                      <a:pt x="261" y="145"/>
                    </a:cubicBezTo>
                    <a:cubicBezTo>
                      <a:pt x="260" y="147"/>
                      <a:pt x="258" y="148"/>
                      <a:pt x="257" y="150"/>
                    </a:cubicBezTo>
                    <a:cubicBezTo>
                      <a:pt x="256" y="150"/>
                      <a:pt x="256" y="151"/>
                      <a:pt x="255" y="151"/>
                    </a:cubicBezTo>
                    <a:cubicBezTo>
                      <a:pt x="254" y="152"/>
                      <a:pt x="253" y="153"/>
                      <a:pt x="253" y="154"/>
                    </a:cubicBezTo>
                    <a:cubicBezTo>
                      <a:pt x="253" y="152"/>
                      <a:pt x="253" y="150"/>
                      <a:pt x="253" y="148"/>
                    </a:cubicBezTo>
                    <a:cubicBezTo>
                      <a:pt x="253" y="147"/>
                      <a:pt x="252" y="146"/>
                      <a:pt x="252" y="145"/>
                    </a:cubicBezTo>
                    <a:cubicBezTo>
                      <a:pt x="252" y="144"/>
                      <a:pt x="252" y="144"/>
                      <a:pt x="252" y="144"/>
                    </a:cubicBezTo>
                    <a:cubicBezTo>
                      <a:pt x="251" y="143"/>
                      <a:pt x="251" y="143"/>
                      <a:pt x="251" y="143"/>
                    </a:cubicBezTo>
                    <a:cubicBezTo>
                      <a:pt x="251" y="142"/>
                      <a:pt x="251" y="142"/>
                      <a:pt x="251" y="142"/>
                    </a:cubicBezTo>
                    <a:cubicBezTo>
                      <a:pt x="251" y="141"/>
                      <a:pt x="251" y="141"/>
                      <a:pt x="251" y="140"/>
                    </a:cubicBezTo>
                    <a:cubicBezTo>
                      <a:pt x="251" y="138"/>
                      <a:pt x="250" y="137"/>
                      <a:pt x="250" y="136"/>
                    </a:cubicBezTo>
                    <a:cubicBezTo>
                      <a:pt x="250" y="136"/>
                      <a:pt x="250" y="135"/>
                      <a:pt x="249" y="135"/>
                    </a:cubicBezTo>
                    <a:cubicBezTo>
                      <a:pt x="248" y="132"/>
                      <a:pt x="254" y="127"/>
                      <a:pt x="257" y="125"/>
                    </a:cubicBezTo>
                    <a:cubicBezTo>
                      <a:pt x="258" y="123"/>
                      <a:pt x="258" y="123"/>
                      <a:pt x="258" y="123"/>
                    </a:cubicBezTo>
                    <a:cubicBezTo>
                      <a:pt x="258" y="123"/>
                      <a:pt x="259" y="122"/>
                      <a:pt x="260" y="121"/>
                    </a:cubicBezTo>
                    <a:cubicBezTo>
                      <a:pt x="262" y="119"/>
                      <a:pt x="267" y="114"/>
                      <a:pt x="269" y="114"/>
                    </a:cubicBezTo>
                    <a:cubicBezTo>
                      <a:pt x="272" y="113"/>
                      <a:pt x="272" y="113"/>
                      <a:pt x="272" y="113"/>
                    </a:cubicBezTo>
                    <a:cubicBezTo>
                      <a:pt x="272" y="111"/>
                      <a:pt x="272" y="111"/>
                      <a:pt x="272" y="111"/>
                    </a:cubicBezTo>
                    <a:cubicBezTo>
                      <a:pt x="276" y="86"/>
                      <a:pt x="280" y="62"/>
                      <a:pt x="284" y="39"/>
                    </a:cubicBezTo>
                    <a:cubicBezTo>
                      <a:pt x="284" y="36"/>
                      <a:pt x="284" y="36"/>
                      <a:pt x="284" y="36"/>
                    </a:cubicBezTo>
                    <a:lnTo>
                      <a:pt x="281" y="36"/>
                    </a:lnTo>
                    <a:close/>
                    <a:moveTo>
                      <a:pt x="233" y="166"/>
                    </a:moveTo>
                    <a:cubicBezTo>
                      <a:pt x="233" y="164"/>
                      <a:pt x="235" y="161"/>
                      <a:pt x="237" y="160"/>
                    </a:cubicBezTo>
                    <a:cubicBezTo>
                      <a:pt x="237" y="161"/>
                      <a:pt x="237" y="163"/>
                      <a:pt x="239" y="164"/>
                    </a:cubicBezTo>
                    <a:cubicBezTo>
                      <a:pt x="238" y="164"/>
                      <a:pt x="238" y="165"/>
                      <a:pt x="238" y="165"/>
                    </a:cubicBezTo>
                    <a:cubicBezTo>
                      <a:pt x="236" y="166"/>
                      <a:pt x="235" y="167"/>
                      <a:pt x="233" y="167"/>
                    </a:cubicBezTo>
                    <a:cubicBezTo>
                      <a:pt x="233" y="167"/>
                      <a:pt x="233" y="167"/>
                      <a:pt x="233" y="167"/>
                    </a:cubicBezTo>
                    <a:cubicBezTo>
                      <a:pt x="233" y="167"/>
                      <a:pt x="233" y="167"/>
                      <a:pt x="233" y="16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54"/>
              <p:cNvSpPr>
                <a:spLocks noEditPoints="1"/>
              </p:cNvSpPr>
              <p:nvPr/>
            </p:nvSpPr>
            <p:spPr bwMode="auto">
              <a:xfrm>
                <a:off x="440" y="1517"/>
                <a:ext cx="922" cy="1764"/>
              </a:xfrm>
              <a:custGeom>
                <a:avLst/>
                <a:gdLst>
                  <a:gd name="T0" fmla="*/ 281 w 347"/>
                  <a:gd name="T1" fmla="*/ 180 h 664"/>
                  <a:gd name="T2" fmla="*/ 48 w 347"/>
                  <a:gd name="T3" fmla="*/ 37 h 664"/>
                  <a:gd name="T4" fmla="*/ 56 w 347"/>
                  <a:gd name="T5" fmla="*/ 60 h 664"/>
                  <a:gd name="T6" fmla="*/ 94 w 347"/>
                  <a:gd name="T7" fmla="*/ 61 h 664"/>
                  <a:gd name="T8" fmla="*/ 90 w 347"/>
                  <a:gd name="T9" fmla="*/ 86 h 664"/>
                  <a:gd name="T10" fmla="*/ 83 w 347"/>
                  <a:gd name="T11" fmla="*/ 161 h 664"/>
                  <a:gd name="T12" fmla="*/ 76 w 347"/>
                  <a:gd name="T13" fmla="*/ 193 h 664"/>
                  <a:gd name="T14" fmla="*/ 79 w 347"/>
                  <a:gd name="T15" fmla="*/ 207 h 664"/>
                  <a:gd name="T16" fmla="*/ 91 w 347"/>
                  <a:gd name="T17" fmla="*/ 235 h 664"/>
                  <a:gd name="T18" fmla="*/ 77 w 347"/>
                  <a:gd name="T19" fmla="*/ 268 h 664"/>
                  <a:gd name="T20" fmla="*/ 63 w 347"/>
                  <a:gd name="T21" fmla="*/ 276 h 664"/>
                  <a:gd name="T22" fmla="*/ 56 w 347"/>
                  <a:gd name="T23" fmla="*/ 282 h 664"/>
                  <a:gd name="T24" fmla="*/ 40 w 347"/>
                  <a:gd name="T25" fmla="*/ 293 h 664"/>
                  <a:gd name="T26" fmla="*/ 31 w 347"/>
                  <a:gd name="T27" fmla="*/ 295 h 664"/>
                  <a:gd name="T28" fmla="*/ 36 w 347"/>
                  <a:gd name="T29" fmla="*/ 311 h 664"/>
                  <a:gd name="T30" fmla="*/ 28 w 347"/>
                  <a:gd name="T31" fmla="*/ 327 h 664"/>
                  <a:gd name="T32" fmla="*/ 40 w 347"/>
                  <a:gd name="T33" fmla="*/ 337 h 664"/>
                  <a:gd name="T34" fmla="*/ 60 w 347"/>
                  <a:gd name="T35" fmla="*/ 330 h 664"/>
                  <a:gd name="T36" fmla="*/ 52 w 347"/>
                  <a:gd name="T37" fmla="*/ 338 h 664"/>
                  <a:gd name="T38" fmla="*/ 31 w 347"/>
                  <a:gd name="T39" fmla="*/ 352 h 664"/>
                  <a:gd name="T40" fmla="*/ 39 w 347"/>
                  <a:gd name="T41" fmla="*/ 365 h 664"/>
                  <a:gd name="T42" fmla="*/ 46 w 347"/>
                  <a:gd name="T43" fmla="*/ 369 h 664"/>
                  <a:gd name="T44" fmla="*/ 45 w 347"/>
                  <a:gd name="T45" fmla="*/ 382 h 664"/>
                  <a:gd name="T46" fmla="*/ 41 w 347"/>
                  <a:gd name="T47" fmla="*/ 390 h 664"/>
                  <a:gd name="T48" fmla="*/ 26 w 347"/>
                  <a:gd name="T49" fmla="*/ 405 h 664"/>
                  <a:gd name="T50" fmla="*/ 34 w 347"/>
                  <a:gd name="T51" fmla="*/ 418 h 664"/>
                  <a:gd name="T52" fmla="*/ 26 w 347"/>
                  <a:gd name="T53" fmla="*/ 433 h 664"/>
                  <a:gd name="T54" fmla="*/ 38 w 347"/>
                  <a:gd name="T55" fmla="*/ 450 h 664"/>
                  <a:gd name="T56" fmla="*/ 33 w 347"/>
                  <a:gd name="T57" fmla="*/ 454 h 664"/>
                  <a:gd name="T58" fmla="*/ 9 w 347"/>
                  <a:gd name="T59" fmla="*/ 427 h 664"/>
                  <a:gd name="T60" fmla="*/ 6 w 347"/>
                  <a:gd name="T61" fmla="*/ 448 h 664"/>
                  <a:gd name="T62" fmla="*/ 8 w 347"/>
                  <a:gd name="T63" fmla="*/ 465 h 664"/>
                  <a:gd name="T64" fmla="*/ 10 w 347"/>
                  <a:gd name="T65" fmla="*/ 479 h 664"/>
                  <a:gd name="T66" fmla="*/ 14 w 347"/>
                  <a:gd name="T67" fmla="*/ 494 h 664"/>
                  <a:gd name="T68" fmla="*/ 26 w 347"/>
                  <a:gd name="T69" fmla="*/ 516 h 664"/>
                  <a:gd name="T70" fmla="*/ 30 w 347"/>
                  <a:gd name="T71" fmla="*/ 536 h 664"/>
                  <a:gd name="T72" fmla="*/ 33 w 347"/>
                  <a:gd name="T73" fmla="*/ 539 h 664"/>
                  <a:gd name="T74" fmla="*/ 46 w 347"/>
                  <a:gd name="T75" fmla="*/ 575 h 664"/>
                  <a:gd name="T76" fmla="*/ 70 w 347"/>
                  <a:gd name="T77" fmla="*/ 560 h 664"/>
                  <a:gd name="T78" fmla="*/ 59 w 347"/>
                  <a:gd name="T79" fmla="*/ 486 h 664"/>
                  <a:gd name="T80" fmla="*/ 64 w 347"/>
                  <a:gd name="T81" fmla="*/ 487 h 664"/>
                  <a:gd name="T82" fmla="*/ 59 w 347"/>
                  <a:gd name="T83" fmla="*/ 502 h 664"/>
                  <a:gd name="T84" fmla="*/ 62 w 347"/>
                  <a:gd name="T85" fmla="*/ 512 h 664"/>
                  <a:gd name="T86" fmla="*/ 70 w 347"/>
                  <a:gd name="T87" fmla="*/ 534 h 664"/>
                  <a:gd name="T88" fmla="*/ 83 w 347"/>
                  <a:gd name="T89" fmla="*/ 545 h 664"/>
                  <a:gd name="T90" fmla="*/ 284 w 347"/>
                  <a:gd name="T91" fmla="*/ 662 h 664"/>
                  <a:gd name="T92" fmla="*/ 295 w 347"/>
                  <a:gd name="T93" fmla="*/ 599 h 664"/>
                  <a:gd name="T94" fmla="*/ 268 w 347"/>
                  <a:gd name="T95" fmla="*/ 530 h 664"/>
                  <a:gd name="T96" fmla="*/ 252 w 347"/>
                  <a:gd name="T97" fmla="*/ 484 h 664"/>
                  <a:gd name="T98" fmla="*/ 254 w 347"/>
                  <a:gd name="T99" fmla="*/ 402 h 664"/>
                  <a:gd name="T100" fmla="*/ 346 w 347"/>
                  <a:gd name="T101" fmla="*/ 220 h 664"/>
                  <a:gd name="T102" fmla="*/ 70 w 347"/>
                  <a:gd name="T103" fmla="*/ 500 h 664"/>
                  <a:gd name="T104" fmla="*/ 47 w 347"/>
                  <a:gd name="T105" fmla="*/ 465 h 664"/>
                  <a:gd name="T106" fmla="*/ 45 w 347"/>
                  <a:gd name="T107" fmla="*/ 46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47" h="664">
                    <a:moveTo>
                      <a:pt x="345" y="216"/>
                    </a:moveTo>
                    <a:cubicBezTo>
                      <a:pt x="324" y="205"/>
                      <a:pt x="303" y="193"/>
                      <a:pt x="282" y="181"/>
                    </a:cubicBezTo>
                    <a:cubicBezTo>
                      <a:pt x="282" y="181"/>
                      <a:pt x="282" y="181"/>
                      <a:pt x="282" y="181"/>
                    </a:cubicBezTo>
                    <a:cubicBezTo>
                      <a:pt x="282" y="181"/>
                      <a:pt x="282" y="181"/>
                      <a:pt x="282" y="181"/>
                    </a:cubicBezTo>
                    <a:cubicBezTo>
                      <a:pt x="281" y="180"/>
                      <a:pt x="281" y="180"/>
                      <a:pt x="281" y="180"/>
                    </a:cubicBezTo>
                    <a:cubicBezTo>
                      <a:pt x="281" y="180"/>
                      <a:pt x="281" y="180"/>
                      <a:pt x="281" y="180"/>
                    </a:cubicBezTo>
                    <a:cubicBezTo>
                      <a:pt x="160" y="107"/>
                      <a:pt x="75" y="27"/>
                      <a:pt x="52" y="4"/>
                    </a:cubicBezTo>
                    <a:cubicBezTo>
                      <a:pt x="48" y="0"/>
                      <a:pt x="48" y="0"/>
                      <a:pt x="48" y="0"/>
                    </a:cubicBezTo>
                    <a:cubicBezTo>
                      <a:pt x="47" y="6"/>
                      <a:pt x="47" y="6"/>
                      <a:pt x="47" y="6"/>
                    </a:cubicBezTo>
                    <a:cubicBezTo>
                      <a:pt x="46" y="11"/>
                      <a:pt x="47" y="17"/>
                      <a:pt x="47" y="23"/>
                    </a:cubicBezTo>
                    <a:cubicBezTo>
                      <a:pt x="48" y="26"/>
                      <a:pt x="48" y="30"/>
                      <a:pt x="48" y="32"/>
                    </a:cubicBezTo>
                    <a:cubicBezTo>
                      <a:pt x="48" y="34"/>
                      <a:pt x="48" y="35"/>
                      <a:pt x="48" y="37"/>
                    </a:cubicBezTo>
                    <a:cubicBezTo>
                      <a:pt x="48" y="40"/>
                      <a:pt x="48" y="43"/>
                      <a:pt x="48" y="45"/>
                    </a:cubicBezTo>
                    <a:cubicBezTo>
                      <a:pt x="48" y="46"/>
                      <a:pt x="47" y="47"/>
                      <a:pt x="47" y="48"/>
                    </a:cubicBezTo>
                    <a:cubicBezTo>
                      <a:pt x="46" y="51"/>
                      <a:pt x="43" y="57"/>
                      <a:pt x="48" y="60"/>
                    </a:cubicBezTo>
                    <a:cubicBezTo>
                      <a:pt x="49" y="61"/>
                      <a:pt x="50" y="61"/>
                      <a:pt x="51" y="61"/>
                    </a:cubicBezTo>
                    <a:cubicBezTo>
                      <a:pt x="52" y="61"/>
                      <a:pt x="54" y="61"/>
                      <a:pt x="55" y="61"/>
                    </a:cubicBezTo>
                    <a:cubicBezTo>
                      <a:pt x="55" y="60"/>
                      <a:pt x="56" y="60"/>
                      <a:pt x="56" y="60"/>
                    </a:cubicBezTo>
                    <a:cubicBezTo>
                      <a:pt x="58" y="60"/>
                      <a:pt x="60" y="61"/>
                      <a:pt x="62" y="62"/>
                    </a:cubicBezTo>
                    <a:cubicBezTo>
                      <a:pt x="64" y="62"/>
                      <a:pt x="66" y="63"/>
                      <a:pt x="67" y="63"/>
                    </a:cubicBezTo>
                    <a:cubicBezTo>
                      <a:pt x="70" y="63"/>
                      <a:pt x="72" y="61"/>
                      <a:pt x="75" y="59"/>
                    </a:cubicBezTo>
                    <a:cubicBezTo>
                      <a:pt x="76" y="58"/>
                      <a:pt x="76" y="58"/>
                      <a:pt x="76" y="58"/>
                    </a:cubicBezTo>
                    <a:cubicBezTo>
                      <a:pt x="78" y="57"/>
                      <a:pt x="81" y="56"/>
                      <a:pt x="85" y="56"/>
                    </a:cubicBezTo>
                    <a:cubicBezTo>
                      <a:pt x="87" y="56"/>
                      <a:pt x="93" y="56"/>
                      <a:pt x="94" y="61"/>
                    </a:cubicBezTo>
                    <a:cubicBezTo>
                      <a:pt x="95" y="64"/>
                      <a:pt x="93" y="68"/>
                      <a:pt x="91" y="72"/>
                    </a:cubicBezTo>
                    <a:cubicBezTo>
                      <a:pt x="91" y="72"/>
                      <a:pt x="91" y="73"/>
                      <a:pt x="91" y="73"/>
                    </a:cubicBezTo>
                    <a:cubicBezTo>
                      <a:pt x="90" y="74"/>
                      <a:pt x="89" y="75"/>
                      <a:pt x="89" y="77"/>
                    </a:cubicBezTo>
                    <a:cubicBezTo>
                      <a:pt x="89" y="79"/>
                      <a:pt x="89" y="80"/>
                      <a:pt x="89" y="82"/>
                    </a:cubicBezTo>
                    <a:cubicBezTo>
                      <a:pt x="89" y="82"/>
                      <a:pt x="89" y="83"/>
                      <a:pt x="89" y="83"/>
                    </a:cubicBezTo>
                    <a:cubicBezTo>
                      <a:pt x="90" y="86"/>
                      <a:pt x="90" y="86"/>
                      <a:pt x="90" y="86"/>
                    </a:cubicBezTo>
                    <a:cubicBezTo>
                      <a:pt x="90" y="87"/>
                      <a:pt x="90" y="89"/>
                      <a:pt x="90" y="90"/>
                    </a:cubicBezTo>
                    <a:cubicBezTo>
                      <a:pt x="90" y="92"/>
                      <a:pt x="90" y="94"/>
                      <a:pt x="90" y="97"/>
                    </a:cubicBezTo>
                    <a:cubicBezTo>
                      <a:pt x="89" y="100"/>
                      <a:pt x="89" y="103"/>
                      <a:pt x="89" y="106"/>
                    </a:cubicBezTo>
                    <a:cubicBezTo>
                      <a:pt x="90" y="111"/>
                      <a:pt x="90" y="117"/>
                      <a:pt x="90" y="122"/>
                    </a:cubicBezTo>
                    <a:cubicBezTo>
                      <a:pt x="90" y="131"/>
                      <a:pt x="88" y="142"/>
                      <a:pt x="85" y="152"/>
                    </a:cubicBezTo>
                    <a:cubicBezTo>
                      <a:pt x="84" y="155"/>
                      <a:pt x="83" y="158"/>
                      <a:pt x="83" y="161"/>
                    </a:cubicBezTo>
                    <a:cubicBezTo>
                      <a:pt x="82" y="164"/>
                      <a:pt x="81" y="167"/>
                      <a:pt x="81" y="170"/>
                    </a:cubicBezTo>
                    <a:cubicBezTo>
                      <a:pt x="80" y="171"/>
                      <a:pt x="80" y="172"/>
                      <a:pt x="80" y="173"/>
                    </a:cubicBezTo>
                    <a:cubicBezTo>
                      <a:pt x="80" y="174"/>
                      <a:pt x="79" y="176"/>
                      <a:pt x="79" y="178"/>
                    </a:cubicBezTo>
                    <a:cubicBezTo>
                      <a:pt x="78" y="179"/>
                      <a:pt x="78" y="179"/>
                      <a:pt x="78" y="179"/>
                    </a:cubicBezTo>
                    <a:cubicBezTo>
                      <a:pt x="78" y="180"/>
                      <a:pt x="77" y="182"/>
                      <a:pt x="77" y="184"/>
                    </a:cubicBezTo>
                    <a:cubicBezTo>
                      <a:pt x="76" y="187"/>
                      <a:pt x="76" y="189"/>
                      <a:pt x="76" y="193"/>
                    </a:cubicBezTo>
                    <a:cubicBezTo>
                      <a:pt x="76" y="194"/>
                      <a:pt x="76" y="195"/>
                      <a:pt x="76" y="196"/>
                    </a:cubicBezTo>
                    <a:cubicBezTo>
                      <a:pt x="76" y="196"/>
                      <a:pt x="76" y="197"/>
                      <a:pt x="76" y="197"/>
                    </a:cubicBezTo>
                    <a:cubicBezTo>
                      <a:pt x="76" y="198"/>
                      <a:pt x="76" y="198"/>
                      <a:pt x="76" y="199"/>
                    </a:cubicBezTo>
                    <a:cubicBezTo>
                      <a:pt x="76" y="200"/>
                      <a:pt x="76" y="201"/>
                      <a:pt x="77" y="202"/>
                    </a:cubicBezTo>
                    <a:cubicBezTo>
                      <a:pt x="77" y="204"/>
                      <a:pt x="77" y="205"/>
                      <a:pt x="78" y="205"/>
                    </a:cubicBezTo>
                    <a:cubicBezTo>
                      <a:pt x="78" y="206"/>
                      <a:pt x="78" y="206"/>
                      <a:pt x="79" y="207"/>
                    </a:cubicBezTo>
                    <a:cubicBezTo>
                      <a:pt x="80" y="211"/>
                      <a:pt x="83" y="215"/>
                      <a:pt x="85" y="218"/>
                    </a:cubicBezTo>
                    <a:cubicBezTo>
                      <a:pt x="86" y="219"/>
                      <a:pt x="87" y="221"/>
                      <a:pt x="87" y="222"/>
                    </a:cubicBezTo>
                    <a:cubicBezTo>
                      <a:pt x="87" y="223"/>
                      <a:pt x="87" y="223"/>
                      <a:pt x="87" y="224"/>
                    </a:cubicBezTo>
                    <a:cubicBezTo>
                      <a:pt x="87" y="226"/>
                      <a:pt x="87" y="227"/>
                      <a:pt x="88" y="229"/>
                    </a:cubicBezTo>
                    <a:cubicBezTo>
                      <a:pt x="89" y="230"/>
                      <a:pt x="89" y="230"/>
                      <a:pt x="89" y="231"/>
                    </a:cubicBezTo>
                    <a:cubicBezTo>
                      <a:pt x="90" y="232"/>
                      <a:pt x="91" y="234"/>
                      <a:pt x="91" y="235"/>
                    </a:cubicBezTo>
                    <a:cubicBezTo>
                      <a:pt x="92" y="240"/>
                      <a:pt x="92" y="247"/>
                      <a:pt x="88" y="249"/>
                    </a:cubicBezTo>
                    <a:cubicBezTo>
                      <a:pt x="88" y="250"/>
                      <a:pt x="87" y="250"/>
                      <a:pt x="87" y="250"/>
                    </a:cubicBezTo>
                    <a:cubicBezTo>
                      <a:pt x="84" y="252"/>
                      <a:pt x="81" y="254"/>
                      <a:pt x="81" y="259"/>
                    </a:cubicBezTo>
                    <a:cubicBezTo>
                      <a:pt x="81" y="260"/>
                      <a:pt x="81" y="261"/>
                      <a:pt x="81" y="262"/>
                    </a:cubicBezTo>
                    <a:cubicBezTo>
                      <a:pt x="81" y="263"/>
                      <a:pt x="81" y="265"/>
                      <a:pt x="81" y="266"/>
                    </a:cubicBezTo>
                    <a:cubicBezTo>
                      <a:pt x="80" y="267"/>
                      <a:pt x="79" y="267"/>
                      <a:pt x="77" y="268"/>
                    </a:cubicBezTo>
                    <a:cubicBezTo>
                      <a:pt x="77" y="269"/>
                      <a:pt x="76" y="269"/>
                      <a:pt x="75" y="270"/>
                    </a:cubicBezTo>
                    <a:cubicBezTo>
                      <a:pt x="74" y="271"/>
                      <a:pt x="73" y="271"/>
                      <a:pt x="73" y="272"/>
                    </a:cubicBezTo>
                    <a:cubicBezTo>
                      <a:pt x="72" y="273"/>
                      <a:pt x="72" y="273"/>
                      <a:pt x="72" y="273"/>
                    </a:cubicBezTo>
                    <a:cubicBezTo>
                      <a:pt x="71" y="273"/>
                      <a:pt x="70" y="273"/>
                      <a:pt x="69" y="274"/>
                    </a:cubicBezTo>
                    <a:cubicBezTo>
                      <a:pt x="69" y="274"/>
                      <a:pt x="69" y="274"/>
                      <a:pt x="69" y="274"/>
                    </a:cubicBezTo>
                    <a:cubicBezTo>
                      <a:pt x="66" y="274"/>
                      <a:pt x="64" y="275"/>
                      <a:pt x="63" y="276"/>
                    </a:cubicBezTo>
                    <a:cubicBezTo>
                      <a:pt x="61" y="276"/>
                      <a:pt x="60" y="277"/>
                      <a:pt x="59" y="279"/>
                    </a:cubicBezTo>
                    <a:cubicBezTo>
                      <a:pt x="59" y="280"/>
                      <a:pt x="59" y="280"/>
                      <a:pt x="59" y="281"/>
                    </a:cubicBezTo>
                    <a:cubicBezTo>
                      <a:pt x="59" y="281"/>
                      <a:pt x="58" y="282"/>
                      <a:pt x="58" y="282"/>
                    </a:cubicBezTo>
                    <a:cubicBezTo>
                      <a:pt x="58" y="282"/>
                      <a:pt x="58" y="282"/>
                      <a:pt x="58" y="282"/>
                    </a:cubicBezTo>
                    <a:cubicBezTo>
                      <a:pt x="58" y="282"/>
                      <a:pt x="58" y="282"/>
                      <a:pt x="58" y="282"/>
                    </a:cubicBezTo>
                    <a:cubicBezTo>
                      <a:pt x="57" y="282"/>
                      <a:pt x="57" y="282"/>
                      <a:pt x="56" y="282"/>
                    </a:cubicBezTo>
                    <a:cubicBezTo>
                      <a:pt x="55" y="281"/>
                      <a:pt x="53" y="280"/>
                      <a:pt x="51" y="280"/>
                    </a:cubicBezTo>
                    <a:cubicBezTo>
                      <a:pt x="50" y="280"/>
                      <a:pt x="49" y="280"/>
                      <a:pt x="48" y="281"/>
                    </a:cubicBezTo>
                    <a:cubicBezTo>
                      <a:pt x="43" y="284"/>
                      <a:pt x="44" y="290"/>
                      <a:pt x="45" y="295"/>
                    </a:cubicBezTo>
                    <a:cubicBezTo>
                      <a:pt x="45" y="295"/>
                      <a:pt x="45" y="296"/>
                      <a:pt x="45" y="296"/>
                    </a:cubicBezTo>
                    <a:cubicBezTo>
                      <a:pt x="45" y="296"/>
                      <a:pt x="45" y="295"/>
                      <a:pt x="45" y="295"/>
                    </a:cubicBezTo>
                    <a:cubicBezTo>
                      <a:pt x="43" y="293"/>
                      <a:pt x="41" y="293"/>
                      <a:pt x="40" y="293"/>
                    </a:cubicBezTo>
                    <a:cubicBezTo>
                      <a:pt x="40" y="293"/>
                      <a:pt x="40" y="293"/>
                      <a:pt x="39" y="293"/>
                    </a:cubicBezTo>
                    <a:cubicBezTo>
                      <a:pt x="39" y="293"/>
                      <a:pt x="39" y="293"/>
                      <a:pt x="39" y="292"/>
                    </a:cubicBezTo>
                    <a:cubicBezTo>
                      <a:pt x="38" y="292"/>
                      <a:pt x="37" y="292"/>
                      <a:pt x="35" y="292"/>
                    </a:cubicBezTo>
                    <a:cubicBezTo>
                      <a:pt x="35" y="292"/>
                      <a:pt x="35" y="292"/>
                      <a:pt x="35" y="292"/>
                    </a:cubicBezTo>
                    <a:cubicBezTo>
                      <a:pt x="34" y="292"/>
                      <a:pt x="34" y="292"/>
                      <a:pt x="34" y="292"/>
                    </a:cubicBezTo>
                    <a:cubicBezTo>
                      <a:pt x="33" y="292"/>
                      <a:pt x="31" y="293"/>
                      <a:pt x="31" y="295"/>
                    </a:cubicBezTo>
                    <a:cubicBezTo>
                      <a:pt x="30" y="296"/>
                      <a:pt x="29" y="298"/>
                      <a:pt x="30" y="300"/>
                    </a:cubicBezTo>
                    <a:cubicBezTo>
                      <a:pt x="31" y="302"/>
                      <a:pt x="32" y="303"/>
                      <a:pt x="33" y="303"/>
                    </a:cubicBezTo>
                    <a:cubicBezTo>
                      <a:pt x="34" y="303"/>
                      <a:pt x="34" y="303"/>
                      <a:pt x="34" y="303"/>
                    </a:cubicBezTo>
                    <a:cubicBezTo>
                      <a:pt x="34" y="304"/>
                      <a:pt x="34" y="306"/>
                      <a:pt x="36" y="307"/>
                    </a:cubicBezTo>
                    <a:cubicBezTo>
                      <a:pt x="36" y="307"/>
                      <a:pt x="37" y="307"/>
                      <a:pt x="37" y="307"/>
                    </a:cubicBezTo>
                    <a:cubicBezTo>
                      <a:pt x="37" y="309"/>
                      <a:pt x="37" y="310"/>
                      <a:pt x="36" y="311"/>
                    </a:cubicBezTo>
                    <a:cubicBezTo>
                      <a:pt x="36" y="311"/>
                      <a:pt x="36" y="311"/>
                      <a:pt x="36" y="311"/>
                    </a:cubicBezTo>
                    <a:cubicBezTo>
                      <a:pt x="35" y="308"/>
                      <a:pt x="32" y="308"/>
                      <a:pt x="31" y="308"/>
                    </a:cubicBezTo>
                    <a:cubicBezTo>
                      <a:pt x="28" y="308"/>
                      <a:pt x="26" y="311"/>
                      <a:pt x="25" y="314"/>
                    </a:cubicBezTo>
                    <a:cubicBezTo>
                      <a:pt x="25" y="317"/>
                      <a:pt x="26" y="319"/>
                      <a:pt x="27" y="322"/>
                    </a:cubicBezTo>
                    <a:cubicBezTo>
                      <a:pt x="27" y="323"/>
                      <a:pt x="28" y="324"/>
                      <a:pt x="28" y="325"/>
                    </a:cubicBezTo>
                    <a:cubicBezTo>
                      <a:pt x="28" y="326"/>
                      <a:pt x="28" y="326"/>
                      <a:pt x="28" y="327"/>
                    </a:cubicBezTo>
                    <a:cubicBezTo>
                      <a:pt x="27" y="330"/>
                      <a:pt x="27" y="334"/>
                      <a:pt x="29" y="336"/>
                    </a:cubicBezTo>
                    <a:cubicBezTo>
                      <a:pt x="30" y="337"/>
                      <a:pt x="31" y="337"/>
                      <a:pt x="33" y="337"/>
                    </a:cubicBezTo>
                    <a:cubicBezTo>
                      <a:pt x="33" y="337"/>
                      <a:pt x="33" y="337"/>
                      <a:pt x="33" y="337"/>
                    </a:cubicBezTo>
                    <a:cubicBezTo>
                      <a:pt x="33" y="337"/>
                      <a:pt x="33" y="337"/>
                      <a:pt x="34" y="337"/>
                    </a:cubicBezTo>
                    <a:cubicBezTo>
                      <a:pt x="35" y="337"/>
                      <a:pt x="36" y="336"/>
                      <a:pt x="37" y="336"/>
                    </a:cubicBezTo>
                    <a:cubicBezTo>
                      <a:pt x="38" y="337"/>
                      <a:pt x="39" y="337"/>
                      <a:pt x="40" y="337"/>
                    </a:cubicBezTo>
                    <a:cubicBezTo>
                      <a:pt x="40" y="337"/>
                      <a:pt x="40" y="337"/>
                      <a:pt x="40" y="337"/>
                    </a:cubicBezTo>
                    <a:cubicBezTo>
                      <a:pt x="42" y="337"/>
                      <a:pt x="44" y="335"/>
                      <a:pt x="45" y="333"/>
                    </a:cubicBezTo>
                    <a:cubicBezTo>
                      <a:pt x="45" y="334"/>
                      <a:pt x="45" y="334"/>
                      <a:pt x="46" y="334"/>
                    </a:cubicBezTo>
                    <a:cubicBezTo>
                      <a:pt x="47" y="335"/>
                      <a:pt x="48" y="335"/>
                      <a:pt x="49" y="335"/>
                    </a:cubicBezTo>
                    <a:cubicBezTo>
                      <a:pt x="53" y="335"/>
                      <a:pt x="55" y="333"/>
                      <a:pt x="57" y="331"/>
                    </a:cubicBezTo>
                    <a:cubicBezTo>
                      <a:pt x="58" y="331"/>
                      <a:pt x="59" y="330"/>
                      <a:pt x="60" y="330"/>
                    </a:cubicBezTo>
                    <a:cubicBezTo>
                      <a:pt x="62" y="328"/>
                      <a:pt x="65" y="327"/>
                      <a:pt x="67" y="327"/>
                    </a:cubicBezTo>
                    <a:cubicBezTo>
                      <a:pt x="67" y="328"/>
                      <a:pt x="65" y="329"/>
                      <a:pt x="63" y="331"/>
                    </a:cubicBezTo>
                    <a:cubicBezTo>
                      <a:pt x="62" y="331"/>
                      <a:pt x="62" y="331"/>
                      <a:pt x="62" y="331"/>
                    </a:cubicBezTo>
                    <a:cubicBezTo>
                      <a:pt x="61" y="332"/>
                      <a:pt x="60" y="332"/>
                      <a:pt x="59" y="332"/>
                    </a:cubicBezTo>
                    <a:cubicBezTo>
                      <a:pt x="57" y="333"/>
                      <a:pt x="55" y="334"/>
                      <a:pt x="54" y="336"/>
                    </a:cubicBezTo>
                    <a:cubicBezTo>
                      <a:pt x="53" y="336"/>
                      <a:pt x="53" y="337"/>
                      <a:pt x="52" y="338"/>
                    </a:cubicBezTo>
                    <a:cubicBezTo>
                      <a:pt x="52" y="338"/>
                      <a:pt x="51" y="338"/>
                      <a:pt x="51" y="338"/>
                    </a:cubicBezTo>
                    <a:cubicBezTo>
                      <a:pt x="48" y="338"/>
                      <a:pt x="46" y="339"/>
                      <a:pt x="44" y="342"/>
                    </a:cubicBezTo>
                    <a:cubicBezTo>
                      <a:pt x="44" y="342"/>
                      <a:pt x="43" y="343"/>
                      <a:pt x="41" y="343"/>
                    </a:cubicBezTo>
                    <a:cubicBezTo>
                      <a:pt x="39" y="344"/>
                      <a:pt x="36" y="346"/>
                      <a:pt x="35" y="350"/>
                    </a:cubicBezTo>
                    <a:cubicBezTo>
                      <a:pt x="35" y="350"/>
                      <a:pt x="35" y="350"/>
                      <a:pt x="35" y="350"/>
                    </a:cubicBezTo>
                    <a:cubicBezTo>
                      <a:pt x="33" y="350"/>
                      <a:pt x="32" y="351"/>
                      <a:pt x="31" y="352"/>
                    </a:cubicBezTo>
                    <a:cubicBezTo>
                      <a:pt x="29" y="354"/>
                      <a:pt x="28" y="357"/>
                      <a:pt x="28" y="359"/>
                    </a:cubicBezTo>
                    <a:cubicBezTo>
                      <a:pt x="28" y="361"/>
                      <a:pt x="28" y="361"/>
                      <a:pt x="28" y="361"/>
                    </a:cubicBezTo>
                    <a:cubicBezTo>
                      <a:pt x="28" y="363"/>
                      <a:pt x="28" y="367"/>
                      <a:pt x="30" y="369"/>
                    </a:cubicBezTo>
                    <a:cubicBezTo>
                      <a:pt x="31" y="369"/>
                      <a:pt x="32" y="370"/>
                      <a:pt x="33" y="370"/>
                    </a:cubicBezTo>
                    <a:cubicBezTo>
                      <a:pt x="33" y="370"/>
                      <a:pt x="33" y="370"/>
                      <a:pt x="33" y="370"/>
                    </a:cubicBezTo>
                    <a:cubicBezTo>
                      <a:pt x="36" y="370"/>
                      <a:pt x="38" y="367"/>
                      <a:pt x="39" y="365"/>
                    </a:cubicBezTo>
                    <a:cubicBezTo>
                      <a:pt x="39" y="365"/>
                      <a:pt x="39" y="365"/>
                      <a:pt x="40" y="365"/>
                    </a:cubicBezTo>
                    <a:cubicBezTo>
                      <a:pt x="40" y="365"/>
                      <a:pt x="41" y="365"/>
                      <a:pt x="42" y="365"/>
                    </a:cubicBezTo>
                    <a:cubicBezTo>
                      <a:pt x="42" y="365"/>
                      <a:pt x="42" y="365"/>
                      <a:pt x="43" y="365"/>
                    </a:cubicBezTo>
                    <a:cubicBezTo>
                      <a:pt x="43" y="365"/>
                      <a:pt x="43" y="365"/>
                      <a:pt x="43" y="365"/>
                    </a:cubicBezTo>
                    <a:cubicBezTo>
                      <a:pt x="43" y="368"/>
                      <a:pt x="44" y="369"/>
                      <a:pt x="46" y="369"/>
                    </a:cubicBezTo>
                    <a:cubicBezTo>
                      <a:pt x="46" y="369"/>
                      <a:pt x="46" y="369"/>
                      <a:pt x="46" y="369"/>
                    </a:cubicBezTo>
                    <a:cubicBezTo>
                      <a:pt x="46" y="369"/>
                      <a:pt x="45" y="370"/>
                      <a:pt x="45" y="370"/>
                    </a:cubicBezTo>
                    <a:cubicBezTo>
                      <a:pt x="45" y="371"/>
                      <a:pt x="44" y="372"/>
                      <a:pt x="44" y="373"/>
                    </a:cubicBezTo>
                    <a:cubicBezTo>
                      <a:pt x="44" y="373"/>
                      <a:pt x="44" y="373"/>
                      <a:pt x="44" y="374"/>
                    </a:cubicBezTo>
                    <a:cubicBezTo>
                      <a:pt x="44" y="374"/>
                      <a:pt x="44" y="374"/>
                      <a:pt x="44" y="374"/>
                    </a:cubicBezTo>
                    <a:cubicBezTo>
                      <a:pt x="44" y="375"/>
                      <a:pt x="43" y="376"/>
                      <a:pt x="43" y="377"/>
                    </a:cubicBezTo>
                    <a:cubicBezTo>
                      <a:pt x="43" y="379"/>
                      <a:pt x="44" y="381"/>
                      <a:pt x="45" y="382"/>
                    </a:cubicBezTo>
                    <a:cubicBezTo>
                      <a:pt x="45" y="382"/>
                      <a:pt x="45" y="382"/>
                      <a:pt x="46" y="383"/>
                    </a:cubicBezTo>
                    <a:cubicBezTo>
                      <a:pt x="46" y="385"/>
                      <a:pt x="48" y="388"/>
                      <a:pt x="47" y="389"/>
                    </a:cubicBezTo>
                    <a:cubicBezTo>
                      <a:pt x="47" y="390"/>
                      <a:pt x="47" y="391"/>
                      <a:pt x="46" y="391"/>
                    </a:cubicBezTo>
                    <a:cubicBezTo>
                      <a:pt x="46" y="390"/>
                      <a:pt x="46" y="390"/>
                      <a:pt x="46" y="390"/>
                    </a:cubicBezTo>
                    <a:cubicBezTo>
                      <a:pt x="43" y="390"/>
                      <a:pt x="43" y="390"/>
                      <a:pt x="43" y="390"/>
                    </a:cubicBezTo>
                    <a:cubicBezTo>
                      <a:pt x="42" y="390"/>
                      <a:pt x="42" y="390"/>
                      <a:pt x="41" y="390"/>
                    </a:cubicBezTo>
                    <a:cubicBezTo>
                      <a:pt x="41" y="390"/>
                      <a:pt x="40" y="390"/>
                      <a:pt x="39" y="390"/>
                    </a:cubicBezTo>
                    <a:cubicBezTo>
                      <a:pt x="38" y="390"/>
                      <a:pt x="37" y="390"/>
                      <a:pt x="37" y="390"/>
                    </a:cubicBezTo>
                    <a:cubicBezTo>
                      <a:pt x="35" y="391"/>
                      <a:pt x="33" y="393"/>
                      <a:pt x="32" y="395"/>
                    </a:cubicBezTo>
                    <a:cubicBezTo>
                      <a:pt x="30" y="397"/>
                      <a:pt x="30" y="399"/>
                      <a:pt x="30" y="400"/>
                    </a:cubicBezTo>
                    <a:cubicBezTo>
                      <a:pt x="30" y="400"/>
                      <a:pt x="31" y="401"/>
                      <a:pt x="31" y="402"/>
                    </a:cubicBezTo>
                    <a:cubicBezTo>
                      <a:pt x="30" y="402"/>
                      <a:pt x="28" y="403"/>
                      <a:pt x="26" y="405"/>
                    </a:cubicBezTo>
                    <a:cubicBezTo>
                      <a:pt x="25" y="407"/>
                      <a:pt x="25" y="408"/>
                      <a:pt x="25" y="409"/>
                    </a:cubicBezTo>
                    <a:cubicBezTo>
                      <a:pt x="25" y="410"/>
                      <a:pt x="25" y="410"/>
                      <a:pt x="25" y="410"/>
                    </a:cubicBezTo>
                    <a:cubicBezTo>
                      <a:pt x="25" y="412"/>
                      <a:pt x="25" y="414"/>
                      <a:pt x="26" y="417"/>
                    </a:cubicBezTo>
                    <a:cubicBezTo>
                      <a:pt x="27" y="418"/>
                      <a:pt x="29" y="419"/>
                      <a:pt x="31" y="419"/>
                    </a:cubicBezTo>
                    <a:cubicBezTo>
                      <a:pt x="31" y="419"/>
                      <a:pt x="32" y="419"/>
                      <a:pt x="32" y="418"/>
                    </a:cubicBezTo>
                    <a:cubicBezTo>
                      <a:pt x="33" y="418"/>
                      <a:pt x="33" y="418"/>
                      <a:pt x="34" y="418"/>
                    </a:cubicBezTo>
                    <a:cubicBezTo>
                      <a:pt x="34" y="419"/>
                      <a:pt x="33" y="419"/>
                      <a:pt x="31" y="420"/>
                    </a:cubicBezTo>
                    <a:cubicBezTo>
                      <a:pt x="30" y="420"/>
                      <a:pt x="30" y="420"/>
                      <a:pt x="30" y="420"/>
                    </a:cubicBezTo>
                    <a:cubicBezTo>
                      <a:pt x="29" y="421"/>
                      <a:pt x="27" y="421"/>
                      <a:pt x="26" y="423"/>
                    </a:cubicBezTo>
                    <a:cubicBezTo>
                      <a:pt x="23" y="426"/>
                      <a:pt x="25" y="429"/>
                      <a:pt x="26" y="431"/>
                    </a:cubicBezTo>
                    <a:cubicBezTo>
                      <a:pt x="26" y="431"/>
                      <a:pt x="27" y="432"/>
                      <a:pt x="27" y="432"/>
                    </a:cubicBezTo>
                    <a:cubicBezTo>
                      <a:pt x="27" y="432"/>
                      <a:pt x="27" y="432"/>
                      <a:pt x="26" y="433"/>
                    </a:cubicBezTo>
                    <a:cubicBezTo>
                      <a:pt x="26" y="433"/>
                      <a:pt x="25" y="435"/>
                      <a:pt x="25" y="437"/>
                    </a:cubicBezTo>
                    <a:cubicBezTo>
                      <a:pt x="26" y="439"/>
                      <a:pt x="27" y="440"/>
                      <a:pt x="27" y="442"/>
                    </a:cubicBezTo>
                    <a:cubicBezTo>
                      <a:pt x="28" y="443"/>
                      <a:pt x="28" y="443"/>
                      <a:pt x="28" y="443"/>
                    </a:cubicBezTo>
                    <a:cubicBezTo>
                      <a:pt x="29" y="445"/>
                      <a:pt x="32" y="446"/>
                      <a:pt x="34" y="447"/>
                    </a:cubicBezTo>
                    <a:cubicBezTo>
                      <a:pt x="35" y="447"/>
                      <a:pt x="35" y="447"/>
                      <a:pt x="35" y="447"/>
                    </a:cubicBezTo>
                    <a:cubicBezTo>
                      <a:pt x="36" y="448"/>
                      <a:pt x="37" y="449"/>
                      <a:pt x="38" y="450"/>
                    </a:cubicBezTo>
                    <a:cubicBezTo>
                      <a:pt x="39" y="451"/>
                      <a:pt x="40" y="452"/>
                      <a:pt x="42" y="453"/>
                    </a:cubicBezTo>
                    <a:cubicBezTo>
                      <a:pt x="43" y="453"/>
                      <a:pt x="44" y="453"/>
                      <a:pt x="45" y="454"/>
                    </a:cubicBezTo>
                    <a:cubicBezTo>
                      <a:pt x="43" y="454"/>
                      <a:pt x="40" y="455"/>
                      <a:pt x="39" y="459"/>
                    </a:cubicBezTo>
                    <a:cubicBezTo>
                      <a:pt x="39" y="460"/>
                      <a:pt x="39" y="460"/>
                      <a:pt x="39" y="460"/>
                    </a:cubicBezTo>
                    <a:cubicBezTo>
                      <a:pt x="39" y="460"/>
                      <a:pt x="39" y="460"/>
                      <a:pt x="39" y="460"/>
                    </a:cubicBezTo>
                    <a:cubicBezTo>
                      <a:pt x="37" y="458"/>
                      <a:pt x="35" y="456"/>
                      <a:pt x="33" y="454"/>
                    </a:cubicBezTo>
                    <a:cubicBezTo>
                      <a:pt x="32" y="452"/>
                      <a:pt x="31" y="450"/>
                      <a:pt x="30" y="448"/>
                    </a:cubicBezTo>
                    <a:cubicBezTo>
                      <a:pt x="30" y="446"/>
                      <a:pt x="29" y="444"/>
                      <a:pt x="27" y="442"/>
                    </a:cubicBezTo>
                    <a:cubicBezTo>
                      <a:pt x="27" y="441"/>
                      <a:pt x="27" y="441"/>
                      <a:pt x="26" y="440"/>
                    </a:cubicBezTo>
                    <a:cubicBezTo>
                      <a:pt x="25" y="437"/>
                      <a:pt x="22" y="434"/>
                      <a:pt x="19" y="432"/>
                    </a:cubicBezTo>
                    <a:cubicBezTo>
                      <a:pt x="19" y="432"/>
                      <a:pt x="18" y="431"/>
                      <a:pt x="18" y="431"/>
                    </a:cubicBezTo>
                    <a:cubicBezTo>
                      <a:pt x="15" y="429"/>
                      <a:pt x="13" y="427"/>
                      <a:pt x="9" y="427"/>
                    </a:cubicBezTo>
                    <a:cubicBezTo>
                      <a:pt x="8" y="427"/>
                      <a:pt x="8" y="427"/>
                      <a:pt x="7" y="427"/>
                    </a:cubicBezTo>
                    <a:cubicBezTo>
                      <a:pt x="6" y="428"/>
                      <a:pt x="4" y="429"/>
                      <a:pt x="2" y="431"/>
                    </a:cubicBezTo>
                    <a:cubicBezTo>
                      <a:pt x="0" y="436"/>
                      <a:pt x="1" y="442"/>
                      <a:pt x="2" y="445"/>
                    </a:cubicBezTo>
                    <a:cubicBezTo>
                      <a:pt x="3" y="446"/>
                      <a:pt x="4" y="447"/>
                      <a:pt x="5" y="448"/>
                    </a:cubicBezTo>
                    <a:cubicBezTo>
                      <a:pt x="5" y="448"/>
                      <a:pt x="6" y="448"/>
                      <a:pt x="6" y="448"/>
                    </a:cubicBezTo>
                    <a:cubicBezTo>
                      <a:pt x="6" y="448"/>
                      <a:pt x="6" y="448"/>
                      <a:pt x="6" y="448"/>
                    </a:cubicBezTo>
                    <a:cubicBezTo>
                      <a:pt x="6" y="448"/>
                      <a:pt x="5" y="450"/>
                      <a:pt x="4" y="450"/>
                    </a:cubicBezTo>
                    <a:cubicBezTo>
                      <a:pt x="4" y="452"/>
                      <a:pt x="3" y="453"/>
                      <a:pt x="2" y="454"/>
                    </a:cubicBezTo>
                    <a:cubicBezTo>
                      <a:pt x="2" y="454"/>
                      <a:pt x="2" y="454"/>
                      <a:pt x="2" y="454"/>
                    </a:cubicBezTo>
                    <a:cubicBezTo>
                      <a:pt x="2" y="457"/>
                      <a:pt x="0" y="460"/>
                      <a:pt x="3" y="463"/>
                    </a:cubicBezTo>
                    <a:cubicBezTo>
                      <a:pt x="3" y="464"/>
                      <a:pt x="5" y="465"/>
                      <a:pt x="7" y="465"/>
                    </a:cubicBezTo>
                    <a:cubicBezTo>
                      <a:pt x="7" y="465"/>
                      <a:pt x="8" y="465"/>
                      <a:pt x="8" y="465"/>
                    </a:cubicBezTo>
                    <a:cubicBezTo>
                      <a:pt x="8" y="465"/>
                      <a:pt x="8" y="465"/>
                      <a:pt x="8" y="465"/>
                    </a:cubicBezTo>
                    <a:cubicBezTo>
                      <a:pt x="8" y="465"/>
                      <a:pt x="8" y="465"/>
                      <a:pt x="9" y="466"/>
                    </a:cubicBezTo>
                    <a:cubicBezTo>
                      <a:pt x="9" y="467"/>
                      <a:pt x="10" y="467"/>
                      <a:pt x="10" y="468"/>
                    </a:cubicBezTo>
                    <a:cubicBezTo>
                      <a:pt x="10" y="469"/>
                      <a:pt x="11" y="469"/>
                      <a:pt x="11" y="470"/>
                    </a:cubicBezTo>
                    <a:cubicBezTo>
                      <a:pt x="11" y="471"/>
                      <a:pt x="11" y="471"/>
                      <a:pt x="10" y="472"/>
                    </a:cubicBezTo>
                    <a:cubicBezTo>
                      <a:pt x="8" y="474"/>
                      <a:pt x="8" y="477"/>
                      <a:pt x="10" y="479"/>
                    </a:cubicBezTo>
                    <a:cubicBezTo>
                      <a:pt x="10" y="480"/>
                      <a:pt x="11" y="480"/>
                      <a:pt x="12" y="481"/>
                    </a:cubicBezTo>
                    <a:cubicBezTo>
                      <a:pt x="12" y="481"/>
                      <a:pt x="12" y="482"/>
                      <a:pt x="12" y="482"/>
                    </a:cubicBezTo>
                    <a:cubicBezTo>
                      <a:pt x="12" y="482"/>
                      <a:pt x="12" y="482"/>
                      <a:pt x="12" y="482"/>
                    </a:cubicBezTo>
                    <a:cubicBezTo>
                      <a:pt x="12" y="482"/>
                      <a:pt x="12" y="483"/>
                      <a:pt x="11" y="483"/>
                    </a:cubicBezTo>
                    <a:cubicBezTo>
                      <a:pt x="10" y="485"/>
                      <a:pt x="8" y="488"/>
                      <a:pt x="10" y="491"/>
                    </a:cubicBezTo>
                    <a:cubicBezTo>
                      <a:pt x="11" y="492"/>
                      <a:pt x="12" y="493"/>
                      <a:pt x="14" y="494"/>
                    </a:cubicBezTo>
                    <a:cubicBezTo>
                      <a:pt x="12" y="496"/>
                      <a:pt x="12" y="500"/>
                      <a:pt x="13" y="501"/>
                    </a:cubicBezTo>
                    <a:cubicBezTo>
                      <a:pt x="14" y="505"/>
                      <a:pt x="17" y="507"/>
                      <a:pt x="20" y="509"/>
                    </a:cubicBezTo>
                    <a:cubicBezTo>
                      <a:pt x="21" y="510"/>
                      <a:pt x="21" y="510"/>
                      <a:pt x="21" y="510"/>
                    </a:cubicBezTo>
                    <a:cubicBezTo>
                      <a:pt x="22" y="511"/>
                      <a:pt x="23" y="511"/>
                      <a:pt x="24" y="513"/>
                    </a:cubicBezTo>
                    <a:cubicBezTo>
                      <a:pt x="24" y="513"/>
                      <a:pt x="25" y="514"/>
                      <a:pt x="25" y="515"/>
                    </a:cubicBezTo>
                    <a:cubicBezTo>
                      <a:pt x="26" y="515"/>
                      <a:pt x="26" y="516"/>
                      <a:pt x="26" y="516"/>
                    </a:cubicBezTo>
                    <a:cubicBezTo>
                      <a:pt x="27" y="516"/>
                      <a:pt x="26" y="517"/>
                      <a:pt x="26" y="518"/>
                    </a:cubicBezTo>
                    <a:cubicBezTo>
                      <a:pt x="25" y="519"/>
                      <a:pt x="25" y="519"/>
                      <a:pt x="24" y="520"/>
                    </a:cubicBezTo>
                    <a:cubicBezTo>
                      <a:pt x="24" y="521"/>
                      <a:pt x="24" y="521"/>
                      <a:pt x="24" y="522"/>
                    </a:cubicBezTo>
                    <a:cubicBezTo>
                      <a:pt x="23" y="523"/>
                      <a:pt x="22" y="525"/>
                      <a:pt x="22" y="527"/>
                    </a:cubicBezTo>
                    <a:cubicBezTo>
                      <a:pt x="22" y="530"/>
                      <a:pt x="25" y="533"/>
                      <a:pt x="27" y="535"/>
                    </a:cubicBezTo>
                    <a:cubicBezTo>
                      <a:pt x="28" y="535"/>
                      <a:pt x="29" y="535"/>
                      <a:pt x="30" y="536"/>
                    </a:cubicBezTo>
                    <a:cubicBezTo>
                      <a:pt x="31" y="536"/>
                      <a:pt x="31" y="536"/>
                      <a:pt x="31" y="536"/>
                    </a:cubicBezTo>
                    <a:cubicBezTo>
                      <a:pt x="31" y="536"/>
                      <a:pt x="32" y="536"/>
                      <a:pt x="32" y="536"/>
                    </a:cubicBezTo>
                    <a:cubicBezTo>
                      <a:pt x="33" y="537"/>
                      <a:pt x="33" y="537"/>
                      <a:pt x="34" y="537"/>
                    </a:cubicBezTo>
                    <a:cubicBezTo>
                      <a:pt x="35" y="537"/>
                      <a:pt x="36" y="538"/>
                      <a:pt x="36" y="538"/>
                    </a:cubicBezTo>
                    <a:cubicBezTo>
                      <a:pt x="37" y="538"/>
                      <a:pt x="37" y="538"/>
                      <a:pt x="37" y="538"/>
                    </a:cubicBezTo>
                    <a:cubicBezTo>
                      <a:pt x="36" y="538"/>
                      <a:pt x="35" y="538"/>
                      <a:pt x="33" y="539"/>
                    </a:cubicBezTo>
                    <a:cubicBezTo>
                      <a:pt x="33" y="539"/>
                      <a:pt x="33" y="539"/>
                      <a:pt x="33" y="539"/>
                    </a:cubicBezTo>
                    <a:cubicBezTo>
                      <a:pt x="31" y="540"/>
                      <a:pt x="28" y="541"/>
                      <a:pt x="29" y="546"/>
                    </a:cubicBezTo>
                    <a:cubicBezTo>
                      <a:pt x="29" y="547"/>
                      <a:pt x="30" y="548"/>
                      <a:pt x="31" y="549"/>
                    </a:cubicBezTo>
                    <a:cubicBezTo>
                      <a:pt x="31" y="550"/>
                      <a:pt x="32" y="550"/>
                      <a:pt x="33" y="550"/>
                    </a:cubicBezTo>
                    <a:cubicBezTo>
                      <a:pt x="34" y="559"/>
                      <a:pt x="39" y="566"/>
                      <a:pt x="44" y="572"/>
                    </a:cubicBezTo>
                    <a:cubicBezTo>
                      <a:pt x="46" y="575"/>
                      <a:pt x="46" y="575"/>
                      <a:pt x="46" y="575"/>
                    </a:cubicBezTo>
                    <a:cubicBezTo>
                      <a:pt x="49" y="579"/>
                      <a:pt x="54" y="583"/>
                      <a:pt x="61" y="583"/>
                    </a:cubicBezTo>
                    <a:cubicBezTo>
                      <a:pt x="61" y="583"/>
                      <a:pt x="62" y="583"/>
                      <a:pt x="62" y="583"/>
                    </a:cubicBezTo>
                    <a:cubicBezTo>
                      <a:pt x="65" y="583"/>
                      <a:pt x="67" y="582"/>
                      <a:pt x="69" y="580"/>
                    </a:cubicBezTo>
                    <a:cubicBezTo>
                      <a:pt x="72" y="575"/>
                      <a:pt x="71" y="570"/>
                      <a:pt x="71" y="565"/>
                    </a:cubicBezTo>
                    <a:cubicBezTo>
                      <a:pt x="71" y="564"/>
                      <a:pt x="71" y="564"/>
                      <a:pt x="71" y="564"/>
                    </a:cubicBezTo>
                    <a:cubicBezTo>
                      <a:pt x="70" y="560"/>
                      <a:pt x="70" y="560"/>
                      <a:pt x="70" y="560"/>
                    </a:cubicBezTo>
                    <a:cubicBezTo>
                      <a:pt x="69" y="551"/>
                      <a:pt x="68" y="542"/>
                      <a:pt x="63" y="533"/>
                    </a:cubicBezTo>
                    <a:cubicBezTo>
                      <a:pt x="58" y="523"/>
                      <a:pt x="58" y="517"/>
                      <a:pt x="58" y="506"/>
                    </a:cubicBezTo>
                    <a:cubicBezTo>
                      <a:pt x="58" y="504"/>
                      <a:pt x="58" y="502"/>
                      <a:pt x="58" y="501"/>
                    </a:cubicBezTo>
                    <a:cubicBezTo>
                      <a:pt x="58" y="498"/>
                      <a:pt x="58" y="496"/>
                      <a:pt x="58" y="495"/>
                    </a:cubicBezTo>
                    <a:cubicBezTo>
                      <a:pt x="59" y="493"/>
                      <a:pt x="59" y="493"/>
                      <a:pt x="59" y="493"/>
                    </a:cubicBezTo>
                    <a:cubicBezTo>
                      <a:pt x="59" y="491"/>
                      <a:pt x="59" y="489"/>
                      <a:pt x="59" y="486"/>
                    </a:cubicBezTo>
                    <a:cubicBezTo>
                      <a:pt x="59" y="484"/>
                      <a:pt x="57" y="482"/>
                      <a:pt x="56" y="481"/>
                    </a:cubicBezTo>
                    <a:cubicBezTo>
                      <a:pt x="56" y="481"/>
                      <a:pt x="56" y="481"/>
                      <a:pt x="56" y="480"/>
                    </a:cubicBezTo>
                    <a:cubicBezTo>
                      <a:pt x="57" y="481"/>
                      <a:pt x="58" y="481"/>
                      <a:pt x="59" y="481"/>
                    </a:cubicBezTo>
                    <a:cubicBezTo>
                      <a:pt x="59" y="481"/>
                      <a:pt x="60" y="481"/>
                      <a:pt x="60" y="481"/>
                    </a:cubicBezTo>
                    <a:cubicBezTo>
                      <a:pt x="61" y="481"/>
                      <a:pt x="61" y="481"/>
                      <a:pt x="62" y="481"/>
                    </a:cubicBezTo>
                    <a:cubicBezTo>
                      <a:pt x="62" y="483"/>
                      <a:pt x="63" y="485"/>
                      <a:pt x="64" y="487"/>
                    </a:cubicBezTo>
                    <a:cubicBezTo>
                      <a:pt x="64" y="487"/>
                      <a:pt x="64" y="487"/>
                      <a:pt x="64" y="487"/>
                    </a:cubicBezTo>
                    <a:cubicBezTo>
                      <a:pt x="62" y="487"/>
                      <a:pt x="61" y="488"/>
                      <a:pt x="60" y="489"/>
                    </a:cubicBezTo>
                    <a:cubicBezTo>
                      <a:pt x="58" y="491"/>
                      <a:pt x="59" y="493"/>
                      <a:pt x="60" y="494"/>
                    </a:cubicBezTo>
                    <a:cubicBezTo>
                      <a:pt x="60" y="495"/>
                      <a:pt x="60" y="495"/>
                      <a:pt x="60" y="495"/>
                    </a:cubicBezTo>
                    <a:cubicBezTo>
                      <a:pt x="60" y="496"/>
                      <a:pt x="60" y="496"/>
                      <a:pt x="60" y="497"/>
                    </a:cubicBezTo>
                    <a:cubicBezTo>
                      <a:pt x="59" y="498"/>
                      <a:pt x="58" y="500"/>
                      <a:pt x="59" y="502"/>
                    </a:cubicBezTo>
                    <a:cubicBezTo>
                      <a:pt x="59" y="504"/>
                      <a:pt x="60" y="504"/>
                      <a:pt x="62" y="505"/>
                    </a:cubicBezTo>
                    <a:cubicBezTo>
                      <a:pt x="62" y="505"/>
                      <a:pt x="62" y="505"/>
                      <a:pt x="63" y="505"/>
                    </a:cubicBezTo>
                    <a:cubicBezTo>
                      <a:pt x="63" y="505"/>
                      <a:pt x="63" y="505"/>
                      <a:pt x="63" y="505"/>
                    </a:cubicBezTo>
                    <a:cubicBezTo>
                      <a:pt x="62" y="507"/>
                      <a:pt x="62" y="509"/>
                      <a:pt x="62" y="510"/>
                    </a:cubicBezTo>
                    <a:cubicBezTo>
                      <a:pt x="62" y="511"/>
                      <a:pt x="62" y="511"/>
                      <a:pt x="62" y="512"/>
                    </a:cubicBezTo>
                    <a:cubicBezTo>
                      <a:pt x="62" y="512"/>
                      <a:pt x="62" y="512"/>
                      <a:pt x="62" y="512"/>
                    </a:cubicBezTo>
                    <a:cubicBezTo>
                      <a:pt x="62" y="515"/>
                      <a:pt x="62" y="516"/>
                      <a:pt x="64" y="519"/>
                    </a:cubicBezTo>
                    <a:cubicBezTo>
                      <a:pt x="64" y="519"/>
                      <a:pt x="64" y="519"/>
                      <a:pt x="64" y="520"/>
                    </a:cubicBezTo>
                    <a:cubicBezTo>
                      <a:pt x="65" y="521"/>
                      <a:pt x="65" y="522"/>
                      <a:pt x="66" y="522"/>
                    </a:cubicBezTo>
                    <a:cubicBezTo>
                      <a:pt x="68" y="524"/>
                      <a:pt x="70" y="524"/>
                      <a:pt x="71" y="524"/>
                    </a:cubicBezTo>
                    <a:cubicBezTo>
                      <a:pt x="71" y="524"/>
                      <a:pt x="71" y="524"/>
                      <a:pt x="72" y="524"/>
                    </a:cubicBezTo>
                    <a:cubicBezTo>
                      <a:pt x="70" y="526"/>
                      <a:pt x="69" y="530"/>
                      <a:pt x="70" y="534"/>
                    </a:cubicBezTo>
                    <a:cubicBezTo>
                      <a:pt x="71" y="536"/>
                      <a:pt x="72" y="537"/>
                      <a:pt x="73" y="538"/>
                    </a:cubicBezTo>
                    <a:cubicBezTo>
                      <a:pt x="74" y="539"/>
                      <a:pt x="74" y="539"/>
                      <a:pt x="74" y="539"/>
                    </a:cubicBezTo>
                    <a:cubicBezTo>
                      <a:pt x="74" y="539"/>
                      <a:pt x="74" y="540"/>
                      <a:pt x="75" y="540"/>
                    </a:cubicBezTo>
                    <a:cubicBezTo>
                      <a:pt x="75" y="541"/>
                      <a:pt x="76" y="542"/>
                      <a:pt x="77" y="543"/>
                    </a:cubicBezTo>
                    <a:cubicBezTo>
                      <a:pt x="77" y="543"/>
                      <a:pt x="80" y="545"/>
                      <a:pt x="82" y="545"/>
                    </a:cubicBezTo>
                    <a:cubicBezTo>
                      <a:pt x="83" y="545"/>
                      <a:pt x="83" y="545"/>
                      <a:pt x="83" y="545"/>
                    </a:cubicBezTo>
                    <a:cubicBezTo>
                      <a:pt x="83" y="545"/>
                      <a:pt x="83" y="546"/>
                      <a:pt x="83" y="546"/>
                    </a:cubicBezTo>
                    <a:cubicBezTo>
                      <a:pt x="82" y="549"/>
                      <a:pt x="82" y="551"/>
                      <a:pt x="82" y="553"/>
                    </a:cubicBezTo>
                    <a:cubicBezTo>
                      <a:pt x="82" y="556"/>
                      <a:pt x="82" y="556"/>
                      <a:pt x="82" y="556"/>
                    </a:cubicBezTo>
                    <a:cubicBezTo>
                      <a:pt x="83" y="559"/>
                      <a:pt x="83" y="559"/>
                      <a:pt x="83" y="559"/>
                    </a:cubicBezTo>
                    <a:cubicBezTo>
                      <a:pt x="84" y="559"/>
                      <a:pt x="84" y="559"/>
                      <a:pt x="84" y="559"/>
                    </a:cubicBezTo>
                    <a:cubicBezTo>
                      <a:pt x="85" y="561"/>
                      <a:pt x="125" y="602"/>
                      <a:pt x="284" y="662"/>
                    </a:cubicBezTo>
                    <a:cubicBezTo>
                      <a:pt x="290" y="664"/>
                      <a:pt x="290" y="664"/>
                      <a:pt x="290" y="664"/>
                    </a:cubicBezTo>
                    <a:cubicBezTo>
                      <a:pt x="288" y="658"/>
                      <a:pt x="288" y="658"/>
                      <a:pt x="288" y="658"/>
                    </a:cubicBezTo>
                    <a:cubicBezTo>
                      <a:pt x="288" y="657"/>
                      <a:pt x="287" y="656"/>
                      <a:pt x="287" y="655"/>
                    </a:cubicBezTo>
                    <a:cubicBezTo>
                      <a:pt x="285" y="645"/>
                      <a:pt x="287" y="638"/>
                      <a:pt x="290" y="629"/>
                    </a:cubicBezTo>
                    <a:cubicBezTo>
                      <a:pt x="291" y="627"/>
                      <a:pt x="292" y="625"/>
                      <a:pt x="292" y="623"/>
                    </a:cubicBezTo>
                    <a:cubicBezTo>
                      <a:pt x="294" y="616"/>
                      <a:pt x="298" y="606"/>
                      <a:pt x="295" y="599"/>
                    </a:cubicBezTo>
                    <a:cubicBezTo>
                      <a:pt x="293" y="595"/>
                      <a:pt x="292" y="593"/>
                      <a:pt x="290" y="590"/>
                    </a:cubicBezTo>
                    <a:cubicBezTo>
                      <a:pt x="287" y="586"/>
                      <a:pt x="285" y="582"/>
                      <a:pt x="284" y="576"/>
                    </a:cubicBezTo>
                    <a:cubicBezTo>
                      <a:pt x="284" y="574"/>
                      <a:pt x="283" y="573"/>
                      <a:pt x="283" y="571"/>
                    </a:cubicBezTo>
                    <a:cubicBezTo>
                      <a:pt x="282" y="564"/>
                      <a:pt x="280" y="556"/>
                      <a:pt x="277" y="551"/>
                    </a:cubicBezTo>
                    <a:cubicBezTo>
                      <a:pt x="275" y="547"/>
                      <a:pt x="273" y="545"/>
                      <a:pt x="272" y="543"/>
                    </a:cubicBezTo>
                    <a:cubicBezTo>
                      <a:pt x="269" y="540"/>
                      <a:pt x="267" y="538"/>
                      <a:pt x="268" y="530"/>
                    </a:cubicBezTo>
                    <a:cubicBezTo>
                      <a:pt x="268" y="528"/>
                      <a:pt x="268" y="528"/>
                      <a:pt x="268" y="528"/>
                    </a:cubicBezTo>
                    <a:cubicBezTo>
                      <a:pt x="268" y="520"/>
                      <a:pt x="269" y="509"/>
                      <a:pt x="262" y="505"/>
                    </a:cubicBezTo>
                    <a:cubicBezTo>
                      <a:pt x="260" y="504"/>
                      <a:pt x="259" y="503"/>
                      <a:pt x="258" y="503"/>
                    </a:cubicBezTo>
                    <a:cubicBezTo>
                      <a:pt x="255" y="503"/>
                      <a:pt x="254" y="503"/>
                      <a:pt x="253" y="498"/>
                    </a:cubicBezTo>
                    <a:cubicBezTo>
                      <a:pt x="253" y="495"/>
                      <a:pt x="253" y="493"/>
                      <a:pt x="253" y="490"/>
                    </a:cubicBezTo>
                    <a:cubicBezTo>
                      <a:pt x="253" y="488"/>
                      <a:pt x="253" y="486"/>
                      <a:pt x="252" y="484"/>
                    </a:cubicBezTo>
                    <a:cubicBezTo>
                      <a:pt x="252" y="481"/>
                      <a:pt x="252" y="481"/>
                      <a:pt x="252" y="481"/>
                    </a:cubicBezTo>
                    <a:cubicBezTo>
                      <a:pt x="251" y="473"/>
                      <a:pt x="250" y="464"/>
                      <a:pt x="244" y="460"/>
                    </a:cubicBezTo>
                    <a:cubicBezTo>
                      <a:pt x="242" y="458"/>
                      <a:pt x="241" y="458"/>
                      <a:pt x="240" y="457"/>
                    </a:cubicBezTo>
                    <a:cubicBezTo>
                      <a:pt x="238" y="456"/>
                      <a:pt x="236" y="456"/>
                      <a:pt x="235" y="453"/>
                    </a:cubicBezTo>
                    <a:cubicBezTo>
                      <a:pt x="230" y="444"/>
                      <a:pt x="240" y="425"/>
                      <a:pt x="250" y="408"/>
                    </a:cubicBezTo>
                    <a:cubicBezTo>
                      <a:pt x="252" y="406"/>
                      <a:pt x="253" y="404"/>
                      <a:pt x="254" y="402"/>
                    </a:cubicBezTo>
                    <a:cubicBezTo>
                      <a:pt x="267" y="378"/>
                      <a:pt x="280" y="353"/>
                      <a:pt x="291" y="329"/>
                    </a:cubicBezTo>
                    <a:cubicBezTo>
                      <a:pt x="292" y="328"/>
                      <a:pt x="292" y="328"/>
                      <a:pt x="292" y="328"/>
                    </a:cubicBezTo>
                    <a:cubicBezTo>
                      <a:pt x="299" y="313"/>
                      <a:pt x="306" y="300"/>
                      <a:pt x="312" y="287"/>
                    </a:cubicBezTo>
                    <a:cubicBezTo>
                      <a:pt x="318" y="277"/>
                      <a:pt x="322" y="267"/>
                      <a:pt x="327" y="257"/>
                    </a:cubicBezTo>
                    <a:cubicBezTo>
                      <a:pt x="328" y="255"/>
                      <a:pt x="328" y="255"/>
                      <a:pt x="328" y="255"/>
                    </a:cubicBezTo>
                    <a:cubicBezTo>
                      <a:pt x="334" y="244"/>
                      <a:pt x="340" y="232"/>
                      <a:pt x="346" y="220"/>
                    </a:cubicBezTo>
                    <a:cubicBezTo>
                      <a:pt x="347" y="218"/>
                      <a:pt x="347" y="218"/>
                      <a:pt x="347" y="218"/>
                    </a:cubicBezTo>
                    <a:lnTo>
                      <a:pt x="345" y="216"/>
                    </a:lnTo>
                    <a:close/>
                    <a:moveTo>
                      <a:pt x="69" y="498"/>
                    </a:moveTo>
                    <a:cubicBezTo>
                      <a:pt x="69" y="497"/>
                      <a:pt x="69" y="496"/>
                      <a:pt x="70" y="495"/>
                    </a:cubicBezTo>
                    <a:cubicBezTo>
                      <a:pt x="71" y="496"/>
                      <a:pt x="71" y="496"/>
                      <a:pt x="71" y="497"/>
                    </a:cubicBezTo>
                    <a:cubicBezTo>
                      <a:pt x="71" y="499"/>
                      <a:pt x="71" y="499"/>
                      <a:pt x="70" y="500"/>
                    </a:cubicBezTo>
                    <a:cubicBezTo>
                      <a:pt x="70" y="500"/>
                      <a:pt x="69" y="500"/>
                      <a:pt x="68" y="501"/>
                    </a:cubicBezTo>
                    <a:cubicBezTo>
                      <a:pt x="68" y="501"/>
                      <a:pt x="68" y="501"/>
                      <a:pt x="68" y="501"/>
                    </a:cubicBezTo>
                    <a:cubicBezTo>
                      <a:pt x="69" y="500"/>
                      <a:pt x="69" y="499"/>
                      <a:pt x="69" y="498"/>
                    </a:cubicBezTo>
                    <a:close/>
                    <a:moveTo>
                      <a:pt x="45" y="465"/>
                    </a:moveTo>
                    <a:cubicBezTo>
                      <a:pt x="46" y="465"/>
                      <a:pt x="46" y="465"/>
                      <a:pt x="47" y="465"/>
                    </a:cubicBezTo>
                    <a:cubicBezTo>
                      <a:pt x="47" y="465"/>
                      <a:pt x="47" y="465"/>
                      <a:pt x="47" y="465"/>
                    </a:cubicBezTo>
                    <a:cubicBezTo>
                      <a:pt x="48" y="465"/>
                      <a:pt x="48" y="465"/>
                      <a:pt x="48" y="465"/>
                    </a:cubicBezTo>
                    <a:cubicBezTo>
                      <a:pt x="48" y="465"/>
                      <a:pt x="49" y="465"/>
                      <a:pt x="49" y="465"/>
                    </a:cubicBezTo>
                    <a:cubicBezTo>
                      <a:pt x="49" y="466"/>
                      <a:pt x="48" y="467"/>
                      <a:pt x="48" y="469"/>
                    </a:cubicBezTo>
                    <a:cubicBezTo>
                      <a:pt x="48" y="469"/>
                      <a:pt x="48" y="469"/>
                      <a:pt x="48" y="469"/>
                    </a:cubicBezTo>
                    <a:cubicBezTo>
                      <a:pt x="46" y="468"/>
                      <a:pt x="45" y="467"/>
                      <a:pt x="44" y="465"/>
                    </a:cubicBezTo>
                    <a:cubicBezTo>
                      <a:pt x="44" y="465"/>
                      <a:pt x="44" y="465"/>
                      <a:pt x="45" y="465"/>
                    </a:cubicBezTo>
                    <a:cubicBezTo>
                      <a:pt x="45" y="465"/>
                      <a:pt x="45" y="465"/>
                      <a:pt x="45" y="46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55"/>
              <p:cNvSpPr>
                <a:spLocks/>
              </p:cNvSpPr>
              <p:nvPr/>
            </p:nvSpPr>
            <p:spPr bwMode="auto">
              <a:xfrm>
                <a:off x="374" y="2200"/>
                <a:ext cx="120" cy="250"/>
              </a:xfrm>
              <a:custGeom>
                <a:avLst/>
                <a:gdLst>
                  <a:gd name="T0" fmla="*/ 33 w 45"/>
                  <a:gd name="T1" fmla="*/ 35 h 94"/>
                  <a:gd name="T2" fmla="*/ 36 w 45"/>
                  <a:gd name="T3" fmla="*/ 31 h 94"/>
                  <a:gd name="T4" fmla="*/ 43 w 45"/>
                  <a:gd name="T5" fmla="*/ 19 h 94"/>
                  <a:gd name="T6" fmla="*/ 33 w 45"/>
                  <a:gd name="T7" fmla="*/ 11 h 94"/>
                  <a:gd name="T8" fmla="*/ 21 w 45"/>
                  <a:gd name="T9" fmla="*/ 0 h 94"/>
                  <a:gd name="T10" fmla="*/ 14 w 45"/>
                  <a:gd name="T11" fmla="*/ 5 h 94"/>
                  <a:gd name="T12" fmla="*/ 12 w 45"/>
                  <a:gd name="T13" fmla="*/ 7 h 94"/>
                  <a:gd name="T14" fmla="*/ 7 w 45"/>
                  <a:gd name="T15" fmla="*/ 20 h 94"/>
                  <a:gd name="T16" fmla="*/ 6 w 45"/>
                  <a:gd name="T17" fmla="*/ 27 h 94"/>
                  <a:gd name="T18" fmla="*/ 6 w 45"/>
                  <a:gd name="T19" fmla="*/ 40 h 94"/>
                  <a:gd name="T20" fmla="*/ 3 w 45"/>
                  <a:gd name="T21" fmla="*/ 40 h 94"/>
                  <a:gd name="T22" fmla="*/ 2 w 45"/>
                  <a:gd name="T23" fmla="*/ 43 h 94"/>
                  <a:gd name="T24" fmla="*/ 2 w 45"/>
                  <a:gd name="T25" fmla="*/ 46 h 94"/>
                  <a:gd name="T26" fmla="*/ 1 w 45"/>
                  <a:gd name="T27" fmla="*/ 51 h 94"/>
                  <a:gd name="T28" fmla="*/ 3 w 45"/>
                  <a:gd name="T29" fmla="*/ 57 h 94"/>
                  <a:gd name="T30" fmla="*/ 3 w 45"/>
                  <a:gd name="T31" fmla="*/ 59 h 94"/>
                  <a:gd name="T32" fmla="*/ 3 w 45"/>
                  <a:gd name="T33" fmla="*/ 75 h 94"/>
                  <a:gd name="T34" fmla="*/ 3 w 45"/>
                  <a:gd name="T35" fmla="*/ 76 h 94"/>
                  <a:gd name="T36" fmla="*/ 2 w 45"/>
                  <a:gd name="T37" fmla="*/ 84 h 94"/>
                  <a:gd name="T38" fmla="*/ 2 w 45"/>
                  <a:gd name="T39" fmla="*/ 86 h 94"/>
                  <a:gd name="T40" fmla="*/ 10 w 45"/>
                  <a:gd name="T41" fmla="*/ 94 h 94"/>
                  <a:gd name="T42" fmla="*/ 14 w 45"/>
                  <a:gd name="T43" fmla="*/ 92 h 94"/>
                  <a:gd name="T44" fmla="*/ 13 w 45"/>
                  <a:gd name="T45" fmla="*/ 82 h 94"/>
                  <a:gd name="T46" fmla="*/ 13 w 45"/>
                  <a:gd name="T47" fmla="*/ 82 h 94"/>
                  <a:gd name="T48" fmla="*/ 12 w 45"/>
                  <a:gd name="T49" fmla="*/ 69 h 94"/>
                  <a:gd name="T50" fmla="*/ 14 w 45"/>
                  <a:gd name="T51" fmla="*/ 64 h 94"/>
                  <a:gd name="T52" fmla="*/ 18 w 45"/>
                  <a:gd name="T53" fmla="*/ 61 h 94"/>
                  <a:gd name="T54" fmla="*/ 21 w 45"/>
                  <a:gd name="T55" fmla="*/ 58 h 94"/>
                  <a:gd name="T56" fmla="*/ 24 w 45"/>
                  <a:gd name="T57" fmla="*/ 52 h 94"/>
                  <a:gd name="T58" fmla="*/ 23 w 45"/>
                  <a:gd name="T59" fmla="*/ 44 h 94"/>
                  <a:gd name="T60" fmla="*/ 26 w 45"/>
                  <a:gd name="T61" fmla="*/ 41 h 94"/>
                  <a:gd name="T62" fmla="*/ 28 w 45"/>
                  <a:gd name="T63"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5" h="94">
                    <a:moveTo>
                      <a:pt x="28" y="39"/>
                    </a:moveTo>
                    <a:cubicBezTo>
                      <a:pt x="31" y="39"/>
                      <a:pt x="32" y="36"/>
                      <a:pt x="33" y="35"/>
                    </a:cubicBezTo>
                    <a:cubicBezTo>
                      <a:pt x="33" y="35"/>
                      <a:pt x="34" y="34"/>
                      <a:pt x="34" y="34"/>
                    </a:cubicBezTo>
                    <a:cubicBezTo>
                      <a:pt x="35" y="33"/>
                      <a:pt x="36" y="33"/>
                      <a:pt x="36" y="31"/>
                    </a:cubicBezTo>
                    <a:cubicBezTo>
                      <a:pt x="39" y="31"/>
                      <a:pt x="44" y="29"/>
                      <a:pt x="45" y="26"/>
                    </a:cubicBezTo>
                    <a:cubicBezTo>
                      <a:pt x="45" y="23"/>
                      <a:pt x="45" y="21"/>
                      <a:pt x="43" y="19"/>
                    </a:cubicBezTo>
                    <a:cubicBezTo>
                      <a:pt x="42" y="18"/>
                      <a:pt x="40" y="17"/>
                      <a:pt x="38" y="16"/>
                    </a:cubicBezTo>
                    <a:cubicBezTo>
                      <a:pt x="37" y="14"/>
                      <a:pt x="36" y="12"/>
                      <a:pt x="33" y="11"/>
                    </a:cubicBezTo>
                    <a:cubicBezTo>
                      <a:pt x="31" y="10"/>
                      <a:pt x="31" y="10"/>
                      <a:pt x="31" y="9"/>
                    </a:cubicBezTo>
                    <a:cubicBezTo>
                      <a:pt x="30" y="5"/>
                      <a:pt x="26" y="0"/>
                      <a:pt x="21" y="0"/>
                    </a:cubicBezTo>
                    <a:cubicBezTo>
                      <a:pt x="20" y="0"/>
                      <a:pt x="19" y="1"/>
                      <a:pt x="18" y="1"/>
                    </a:cubicBezTo>
                    <a:cubicBezTo>
                      <a:pt x="16" y="2"/>
                      <a:pt x="15" y="4"/>
                      <a:pt x="14" y="5"/>
                    </a:cubicBezTo>
                    <a:cubicBezTo>
                      <a:pt x="13" y="5"/>
                      <a:pt x="13" y="6"/>
                      <a:pt x="12" y="6"/>
                    </a:cubicBezTo>
                    <a:cubicBezTo>
                      <a:pt x="12" y="7"/>
                      <a:pt x="12" y="7"/>
                      <a:pt x="12" y="7"/>
                    </a:cubicBezTo>
                    <a:cubicBezTo>
                      <a:pt x="11" y="8"/>
                      <a:pt x="9" y="10"/>
                      <a:pt x="8" y="12"/>
                    </a:cubicBezTo>
                    <a:cubicBezTo>
                      <a:pt x="7" y="15"/>
                      <a:pt x="7" y="18"/>
                      <a:pt x="7" y="20"/>
                    </a:cubicBezTo>
                    <a:cubicBezTo>
                      <a:pt x="7" y="23"/>
                      <a:pt x="7" y="25"/>
                      <a:pt x="7" y="27"/>
                    </a:cubicBezTo>
                    <a:cubicBezTo>
                      <a:pt x="6" y="27"/>
                      <a:pt x="6" y="27"/>
                      <a:pt x="6" y="27"/>
                    </a:cubicBezTo>
                    <a:cubicBezTo>
                      <a:pt x="6" y="30"/>
                      <a:pt x="5" y="32"/>
                      <a:pt x="5" y="35"/>
                    </a:cubicBezTo>
                    <a:cubicBezTo>
                      <a:pt x="6" y="37"/>
                      <a:pt x="6" y="39"/>
                      <a:pt x="6" y="40"/>
                    </a:cubicBezTo>
                    <a:cubicBezTo>
                      <a:pt x="6" y="40"/>
                      <a:pt x="5" y="40"/>
                      <a:pt x="5" y="40"/>
                    </a:cubicBezTo>
                    <a:cubicBezTo>
                      <a:pt x="3" y="40"/>
                      <a:pt x="3" y="40"/>
                      <a:pt x="3" y="40"/>
                    </a:cubicBezTo>
                    <a:cubicBezTo>
                      <a:pt x="2" y="42"/>
                      <a:pt x="2" y="42"/>
                      <a:pt x="2" y="42"/>
                    </a:cubicBezTo>
                    <a:cubicBezTo>
                      <a:pt x="2" y="42"/>
                      <a:pt x="2" y="43"/>
                      <a:pt x="2" y="43"/>
                    </a:cubicBezTo>
                    <a:cubicBezTo>
                      <a:pt x="2" y="43"/>
                      <a:pt x="2" y="45"/>
                      <a:pt x="2" y="46"/>
                    </a:cubicBezTo>
                    <a:cubicBezTo>
                      <a:pt x="2" y="46"/>
                      <a:pt x="2" y="46"/>
                      <a:pt x="2" y="46"/>
                    </a:cubicBezTo>
                    <a:cubicBezTo>
                      <a:pt x="2" y="46"/>
                      <a:pt x="2" y="46"/>
                      <a:pt x="2" y="46"/>
                    </a:cubicBezTo>
                    <a:cubicBezTo>
                      <a:pt x="1" y="51"/>
                      <a:pt x="1" y="51"/>
                      <a:pt x="1" y="51"/>
                    </a:cubicBezTo>
                    <a:cubicBezTo>
                      <a:pt x="1" y="52"/>
                      <a:pt x="1" y="53"/>
                      <a:pt x="1" y="54"/>
                    </a:cubicBezTo>
                    <a:cubicBezTo>
                      <a:pt x="2" y="56"/>
                      <a:pt x="3" y="57"/>
                      <a:pt x="3" y="57"/>
                    </a:cubicBezTo>
                    <a:cubicBezTo>
                      <a:pt x="3" y="58"/>
                      <a:pt x="3" y="58"/>
                      <a:pt x="3" y="58"/>
                    </a:cubicBezTo>
                    <a:cubicBezTo>
                      <a:pt x="3" y="59"/>
                      <a:pt x="3" y="59"/>
                      <a:pt x="3" y="59"/>
                    </a:cubicBezTo>
                    <a:cubicBezTo>
                      <a:pt x="2" y="59"/>
                      <a:pt x="2" y="60"/>
                      <a:pt x="2" y="61"/>
                    </a:cubicBezTo>
                    <a:cubicBezTo>
                      <a:pt x="0" y="65"/>
                      <a:pt x="1" y="72"/>
                      <a:pt x="3" y="75"/>
                    </a:cubicBezTo>
                    <a:cubicBezTo>
                      <a:pt x="3" y="76"/>
                      <a:pt x="3" y="76"/>
                      <a:pt x="3" y="76"/>
                    </a:cubicBezTo>
                    <a:cubicBezTo>
                      <a:pt x="3" y="76"/>
                      <a:pt x="3" y="76"/>
                      <a:pt x="3" y="76"/>
                    </a:cubicBezTo>
                    <a:cubicBezTo>
                      <a:pt x="2" y="78"/>
                      <a:pt x="2" y="78"/>
                      <a:pt x="2" y="78"/>
                    </a:cubicBezTo>
                    <a:cubicBezTo>
                      <a:pt x="1" y="81"/>
                      <a:pt x="1" y="83"/>
                      <a:pt x="2" y="84"/>
                    </a:cubicBezTo>
                    <a:cubicBezTo>
                      <a:pt x="2" y="85"/>
                      <a:pt x="2" y="85"/>
                      <a:pt x="2" y="85"/>
                    </a:cubicBezTo>
                    <a:cubicBezTo>
                      <a:pt x="2" y="86"/>
                      <a:pt x="2" y="86"/>
                      <a:pt x="2" y="86"/>
                    </a:cubicBezTo>
                    <a:cubicBezTo>
                      <a:pt x="3" y="88"/>
                      <a:pt x="3" y="90"/>
                      <a:pt x="6" y="91"/>
                    </a:cubicBezTo>
                    <a:cubicBezTo>
                      <a:pt x="7" y="94"/>
                      <a:pt x="8" y="94"/>
                      <a:pt x="10" y="94"/>
                    </a:cubicBezTo>
                    <a:cubicBezTo>
                      <a:pt x="10" y="94"/>
                      <a:pt x="10" y="94"/>
                      <a:pt x="10" y="94"/>
                    </a:cubicBezTo>
                    <a:cubicBezTo>
                      <a:pt x="12" y="94"/>
                      <a:pt x="13" y="93"/>
                      <a:pt x="14" y="92"/>
                    </a:cubicBezTo>
                    <a:cubicBezTo>
                      <a:pt x="16" y="89"/>
                      <a:pt x="14" y="85"/>
                      <a:pt x="13" y="83"/>
                    </a:cubicBezTo>
                    <a:cubicBezTo>
                      <a:pt x="13" y="83"/>
                      <a:pt x="13" y="83"/>
                      <a:pt x="13" y="82"/>
                    </a:cubicBezTo>
                    <a:cubicBezTo>
                      <a:pt x="12" y="82"/>
                      <a:pt x="12" y="82"/>
                      <a:pt x="12" y="82"/>
                    </a:cubicBezTo>
                    <a:cubicBezTo>
                      <a:pt x="12" y="82"/>
                      <a:pt x="13" y="82"/>
                      <a:pt x="13" y="82"/>
                    </a:cubicBezTo>
                    <a:cubicBezTo>
                      <a:pt x="15" y="78"/>
                      <a:pt x="13" y="75"/>
                      <a:pt x="13" y="72"/>
                    </a:cubicBezTo>
                    <a:cubicBezTo>
                      <a:pt x="12" y="71"/>
                      <a:pt x="12" y="70"/>
                      <a:pt x="12" y="69"/>
                    </a:cubicBezTo>
                    <a:cubicBezTo>
                      <a:pt x="12" y="68"/>
                      <a:pt x="12" y="68"/>
                      <a:pt x="13" y="67"/>
                    </a:cubicBezTo>
                    <a:cubicBezTo>
                      <a:pt x="13" y="66"/>
                      <a:pt x="14" y="65"/>
                      <a:pt x="14" y="64"/>
                    </a:cubicBezTo>
                    <a:cubicBezTo>
                      <a:pt x="15" y="63"/>
                      <a:pt x="16" y="63"/>
                      <a:pt x="17" y="62"/>
                    </a:cubicBezTo>
                    <a:cubicBezTo>
                      <a:pt x="17" y="62"/>
                      <a:pt x="18" y="61"/>
                      <a:pt x="18" y="61"/>
                    </a:cubicBezTo>
                    <a:cubicBezTo>
                      <a:pt x="18" y="61"/>
                      <a:pt x="18" y="61"/>
                      <a:pt x="19" y="60"/>
                    </a:cubicBezTo>
                    <a:cubicBezTo>
                      <a:pt x="20" y="60"/>
                      <a:pt x="21" y="59"/>
                      <a:pt x="21" y="58"/>
                    </a:cubicBezTo>
                    <a:cubicBezTo>
                      <a:pt x="23" y="57"/>
                      <a:pt x="22" y="55"/>
                      <a:pt x="22" y="54"/>
                    </a:cubicBezTo>
                    <a:cubicBezTo>
                      <a:pt x="23" y="54"/>
                      <a:pt x="23" y="53"/>
                      <a:pt x="24" y="52"/>
                    </a:cubicBezTo>
                    <a:cubicBezTo>
                      <a:pt x="24" y="51"/>
                      <a:pt x="24" y="49"/>
                      <a:pt x="24" y="48"/>
                    </a:cubicBezTo>
                    <a:cubicBezTo>
                      <a:pt x="24" y="46"/>
                      <a:pt x="24" y="45"/>
                      <a:pt x="23" y="44"/>
                    </a:cubicBezTo>
                    <a:cubicBezTo>
                      <a:pt x="24" y="44"/>
                      <a:pt x="25" y="43"/>
                      <a:pt x="25" y="42"/>
                    </a:cubicBezTo>
                    <a:cubicBezTo>
                      <a:pt x="26" y="42"/>
                      <a:pt x="26" y="42"/>
                      <a:pt x="26" y="41"/>
                    </a:cubicBezTo>
                    <a:cubicBezTo>
                      <a:pt x="26" y="41"/>
                      <a:pt x="26" y="41"/>
                      <a:pt x="26" y="41"/>
                    </a:cubicBezTo>
                    <a:cubicBezTo>
                      <a:pt x="27" y="41"/>
                      <a:pt x="27" y="40"/>
                      <a:pt x="28" y="3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56"/>
              <p:cNvSpPr>
                <a:spLocks/>
              </p:cNvSpPr>
              <p:nvPr/>
            </p:nvSpPr>
            <p:spPr bwMode="auto">
              <a:xfrm>
                <a:off x="4308" y="3374"/>
                <a:ext cx="398" cy="343"/>
              </a:xfrm>
              <a:custGeom>
                <a:avLst/>
                <a:gdLst>
                  <a:gd name="T0" fmla="*/ 147 w 150"/>
                  <a:gd name="T1" fmla="*/ 54 h 129"/>
                  <a:gd name="T2" fmla="*/ 142 w 150"/>
                  <a:gd name="T3" fmla="*/ 53 h 129"/>
                  <a:gd name="T4" fmla="*/ 140 w 150"/>
                  <a:gd name="T5" fmla="*/ 53 h 129"/>
                  <a:gd name="T6" fmla="*/ 135 w 150"/>
                  <a:gd name="T7" fmla="*/ 53 h 129"/>
                  <a:gd name="T8" fmla="*/ 130 w 150"/>
                  <a:gd name="T9" fmla="*/ 50 h 129"/>
                  <a:gd name="T10" fmla="*/ 127 w 150"/>
                  <a:gd name="T11" fmla="*/ 48 h 129"/>
                  <a:gd name="T12" fmla="*/ 123 w 150"/>
                  <a:gd name="T13" fmla="*/ 42 h 129"/>
                  <a:gd name="T14" fmla="*/ 116 w 150"/>
                  <a:gd name="T15" fmla="*/ 37 h 129"/>
                  <a:gd name="T16" fmla="*/ 116 w 150"/>
                  <a:gd name="T17" fmla="*/ 31 h 129"/>
                  <a:gd name="T18" fmla="*/ 102 w 150"/>
                  <a:gd name="T19" fmla="*/ 30 h 129"/>
                  <a:gd name="T20" fmla="*/ 103 w 150"/>
                  <a:gd name="T21" fmla="*/ 29 h 129"/>
                  <a:gd name="T22" fmla="*/ 96 w 150"/>
                  <a:gd name="T23" fmla="*/ 0 h 129"/>
                  <a:gd name="T24" fmla="*/ 83 w 150"/>
                  <a:gd name="T25" fmla="*/ 10 h 129"/>
                  <a:gd name="T26" fmla="*/ 82 w 150"/>
                  <a:gd name="T27" fmla="*/ 10 h 129"/>
                  <a:gd name="T28" fmla="*/ 73 w 150"/>
                  <a:gd name="T29" fmla="*/ 5 h 129"/>
                  <a:gd name="T30" fmla="*/ 69 w 150"/>
                  <a:gd name="T31" fmla="*/ 6 h 129"/>
                  <a:gd name="T32" fmla="*/ 68 w 150"/>
                  <a:gd name="T33" fmla="*/ 6 h 129"/>
                  <a:gd name="T34" fmla="*/ 49 w 150"/>
                  <a:gd name="T35" fmla="*/ 17 h 129"/>
                  <a:gd name="T36" fmla="*/ 43 w 150"/>
                  <a:gd name="T37" fmla="*/ 21 h 129"/>
                  <a:gd name="T38" fmla="*/ 38 w 150"/>
                  <a:gd name="T39" fmla="*/ 22 h 129"/>
                  <a:gd name="T40" fmla="*/ 33 w 150"/>
                  <a:gd name="T41" fmla="*/ 21 h 129"/>
                  <a:gd name="T42" fmla="*/ 13 w 150"/>
                  <a:gd name="T43" fmla="*/ 31 h 129"/>
                  <a:gd name="T44" fmla="*/ 13 w 150"/>
                  <a:gd name="T45" fmla="*/ 39 h 129"/>
                  <a:gd name="T46" fmla="*/ 8 w 150"/>
                  <a:gd name="T47" fmla="*/ 56 h 129"/>
                  <a:gd name="T48" fmla="*/ 0 w 150"/>
                  <a:gd name="T49" fmla="*/ 64 h 129"/>
                  <a:gd name="T50" fmla="*/ 15 w 150"/>
                  <a:gd name="T51" fmla="*/ 60 h 129"/>
                  <a:gd name="T52" fmla="*/ 21 w 150"/>
                  <a:gd name="T53" fmla="*/ 58 h 129"/>
                  <a:gd name="T54" fmla="*/ 43 w 150"/>
                  <a:gd name="T55" fmla="*/ 81 h 129"/>
                  <a:gd name="T56" fmla="*/ 48 w 150"/>
                  <a:gd name="T57" fmla="*/ 91 h 129"/>
                  <a:gd name="T58" fmla="*/ 49 w 150"/>
                  <a:gd name="T59" fmla="*/ 99 h 129"/>
                  <a:gd name="T60" fmla="*/ 60 w 150"/>
                  <a:gd name="T61" fmla="*/ 111 h 129"/>
                  <a:gd name="T62" fmla="*/ 64 w 150"/>
                  <a:gd name="T63" fmla="*/ 111 h 129"/>
                  <a:gd name="T64" fmla="*/ 65 w 150"/>
                  <a:gd name="T65" fmla="*/ 113 h 129"/>
                  <a:gd name="T66" fmla="*/ 74 w 150"/>
                  <a:gd name="T67" fmla="*/ 129 h 129"/>
                  <a:gd name="T68" fmla="*/ 83 w 150"/>
                  <a:gd name="T69" fmla="*/ 126 h 129"/>
                  <a:gd name="T70" fmla="*/ 88 w 150"/>
                  <a:gd name="T71" fmla="*/ 124 h 129"/>
                  <a:gd name="T72" fmla="*/ 92 w 150"/>
                  <a:gd name="T73" fmla="*/ 124 h 129"/>
                  <a:gd name="T74" fmla="*/ 97 w 150"/>
                  <a:gd name="T75" fmla="*/ 122 h 129"/>
                  <a:gd name="T76" fmla="*/ 101 w 150"/>
                  <a:gd name="T77" fmla="*/ 119 h 129"/>
                  <a:gd name="T78" fmla="*/ 124 w 150"/>
                  <a:gd name="T79" fmla="*/ 98 h 129"/>
                  <a:gd name="T80" fmla="*/ 129 w 150"/>
                  <a:gd name="T81" fmla="*/ 93 h 129"/>
                  <a:gd name="T82" fmla="*/ 133 w 150"/>
                  <a:gd name="T83" fmla="*/ 92 h 129"/>
                  <a:gd name="T84" fmla="*/ 144 w 150"/>
                  <a:gd name="T85" fmla="*/ 96 h 129"/>
                  <a:gd name="T86" fmla="*/ 144 w 150"/>
                  <a:gd name="T87" fmla="*/ 78 h 129"/>
                  <a:gd name="T88" fmla="*/ 150 w 150"/>
                  <a:gd name="T89" fmla="*/ 5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0" h="129">
                    <a:moveTo>
                      <a:pt x="150" y="57"/>
                    </a:moveTo>
                    <a:cubicBezTo>
                      <a:pt x="149" y="56"/>
                      <a:pt x="149" y="54"/>
                      <a:pt x="147" y="54"/>
                    </a:cubicBezTo>
                    <a:cubicBezTo>
                      <a:pt x="146" y="53"/>
                      <a:pt x="145" y="53"/>
                      <a:pt x="144" y="53"/>
                    </a:cubicBezTo>
                    <a:cubicBezTo>
                      <a:pt x="144" y="53"/>
                      <a:pt x="143" y="53"/>
                      <a:pt x="142" y="53"/>
                    </a:cubicBezTo>
                    <a:cubicBezTo>
                      <a:pt x="142" y="53"/>
                      <a:pt x="142" y="53"/>
                      <a:pt x="142" y="53"/>
                    </a:cubicBezTo>
                    <a:cubicBezTo>
                      <a:pt x="140" y="53"/>
                      <a:pt x="140" y="53"/>
                      <a:pt x="140" y="53"/>
                    </a:cubicBezTo>
                    <a:cubicBezTo>
                      <a:pt x="139" y="53"/>
                      <a:pt x="137" y="53"/>
                      <a:pt x="136" y="53"/>
                    </a:cubicBezTo>
                    <a:cubicBezTo>
                      <a:pt x="135" y="53"/>
                      <a:pt x="135" y="53"/>
                      <a:pt x="135" y="53"/>
                    </a:cubicBezTo>
                    <a:cubicBezTo>
                      <a:pt x="134" y="53"/>
                      <a:pt x="133" y="53"/>
                      <a:pt x="132" y="52"/>
                    </a:cubicBezTo>
                    <a:cubicBezTo>
                      <a:pt x="132" y="51"/>
                      <a:pt x="131" y="51"/>
                      <a:pt x="130" y="50"/>
                    </a:cubicBezTo>
                    <a:cubicBezTo>
                      <a:pt x="130" y="49"/>
                      <a:pt x="129" y="49"/>
                      <a:pt x="128" y="48"/>
                    </a:cubicBezTo>
                    <a:cubicBezTo>
                      <a:pt x="128" y="48"/>
                      <a:pt x="127" y="48"/>
                      <a:pt x="127" y="48"/>
                    </a:cubicBezTo>
                    <a:cubicBezTo>
                      <a:pt x="127" y="47"/>
                      <a:pt x="126" y="47"/>
                      <a:pt x="126" y="46"/>
                    </a:cubicBezTo>
                    <a:cubicBezTo>
                      <a:pt x="126" y="45"/>
                      <a:pt x="125" y="44"/>
                      <a:pt x="123" y="42"/>
                    </a:cubicBezTo>
                    <a:cubicBezTo>
                      <a:pt x="122" y="41"/>
                      <a:pt x="121" y="41"/>
                      <a:pt x="120" y="40"/>
                    </a:cubicBezTo>
                    <a:cubicBezTo>
                      <a:pt x="118" y="39"/>
                      <a:pt x="117" y="38"/>
                      <a:pt x="116" y="37"/>
                    </a:cubicBezTo>
                    <a:cubicBezTo>
                      <a:pt x="116" y="37"/>
                      <a:pt x="116" y="36"/>
                      <a:pt x="116" y="36"/>
                    </a:cubicBezTo>
                    <a:cubicBezTo>
                      <a:pt x="116" y="34"/>
                      <a:pt x="116" y="33"/>
                      <a:pt x="116" y="31"/>
                    </a:cubicBezTo>
                    <a:cubicBezTo>
                      <a:pt x="115" y="29"/>
                      <a:pt x="113" y="27"/>
                      <a:pt x="110" y="27"/>
                    </a:cubicBezTo>
                    <a:cubicBezTo>
                      <a:pt x="108" y="27"/>
                      <a:pt x="105" y="28"/>
                      <a:pt x="102" y="30"/>
                    </a:cubicBezTo>
                    <a:cubicBezTo>
                      <a:pt x="102" y="30"/>
                      <a:pt x="102" y="30"/>
                      <a:pt x="102" y="30"/>
                    </a:cubicBezTo>
                    <a:cubicBezTo>
                      <a:pt x="103" y="29"/>
                      <a:pt x="103" y="29"/>
                      <a:pt x="103" y="29"/>
                    </a:cubicBezTo>
                    <a:cubicBezTo>
                      <a:pt x="106" y="24"/>
                      <a:pt x="107" y="11"/>
                      <a:pt x="104" y="4"/>
                    </a:cubicBezTo>
                    <a:cubicBezTo>
                      <a:pt x="102" y="1"/>
                      <a:pt x="100" y="0"/>
                      <a:pt x="96" y="0"/>
                    </a:cubicBezTo>
                    <a:cubicBezTo>
                      <a:pt x="90" y="0"/>
                      <a:pt x="86" y="6"/>
                      <a:pt x="84" y="9"/>
                    </a:cubicBezTo>
                    <a:cubicBezTo>
                      <a:pt x="84" y="9"/>
                      <a:pt x="83" y="10"/>
                      <a:pt x="83" y="10"/>
                    </a:cubicBezTo>
                    <a:cubicBezTo>
                      <a:pt x="83" y="10"/>
                      <a:pt x="83" y="11"/>
                      <a:pt x="83" y="11"/>
                    </a:cubicBezTo>
                    <a:cubicBezTo>
                      <a:pt x="82" y="11"/>
                      <a:pt x="82" y="11"/>
                      <a:pt x="82" y="10"/>
                    </a:cubicBezTo>
                    <a:cubicBezTo>
                      <a:pt x="81" y="9"/>
                      <a:pt x="80" y="8"/>
                      <a:pt x="79" y="7"/>
                    </a:cubicBezTo>
                    <a:cubicBezTo>
                      <a:pt x="77" y="6"/>
                      <a:pt x="75" y="5"/>
                      <a:pt x="73" y="5"/>
                    </a:cubicBezTo>
                    <a:cubicBezTo>
                      <a:pt x="72" y="5"/>
                      <a:pt x="71" y="5"/>
                      <a:pt x="71" y="5"/>
                    </a:cubicBezTo>
                    <a:cubicBezTo>
                      <a:pt x="70" y="5"/>
                      <a:pt x="69" y="6"/>
                      <a:pt x="69" y="6"/>
                    </a:cubicBezTo>
                    <a:cubicBezTo>
                      <a:pt x="68" y="6"/>
                      <a:pt x="68" y="6"/>
                      <a:pt x="68" y="6"/>
                    </a:cubicBezTo>
                    <a:cubicBezTo>
                      <a:pt x="68" y="6"/>
                      <a:pt x="68" y="6"/>
                      <a:pt x="68" y="6"/>
                    </a:cubicBezTo>
                    <a:cubicBezTo>
                      <a:pt x="61" y="8"/>
                      <a:pt x="55" y="12"/>
                      <a:pt x="51" y="15"/>
                    </a:cubicBezTo>
                    <a:cubicBezTo>
                      <a:pt x="50" y="15"/>
                      <a:pt x="49" y="16"/>
                      <a:pt x="49" y="17"/>
                    </a:cubicBezTo>
                    <a:cubicBezTo>
                      <a:pt x="48" y="17"/>
                      <a:pt x="48" y="17"/>
                      <a:pt x="48" y="17"/>
                    </a:cubicBezTo>
                    <a:cubicBezTo>
                      <a:pt x="46" y="19"/>
                      <a:pt x="45" y="21"/>
                      <a:pt x="43" y="21"/>
                    </a:cubicBezTo>
                    <a:cubicBezTo>
                      <a:pt x="42" y="22"/>
                      <a:pt x="41" y="22"/>
                      <a:pt x="40" y="22"/>
                    </a:cubicBezTo>
                    <a:cubicBezTo>
                      <a:pt x="39" y="22"/>
                      <a:pt x="38" y="22"/>
                      <a:pt x="38" y="22"/>
                    </a:cubicBezTo>
                    <a:cubicBezTo>
                      <a:pt x="37" y="21"/>
                      <a:pt x="36" y="21"/>
                      <a:pt x="35" y="21"/>
                    </a:cubicBezTo>
                    <a:cubicBezTo>
                      <a:pt x="34" y="21"/>
                      <a:pt x="34" y="21"/>
                      <a:pt x="33" y="21"/>
                    </a:cubicBezTo>
                    <a:cubicBezTo>
                      <a:pt x="30" y="22"/>
                      <a:pt x="16" y="28"/>
                      <a:pt x="13" y="30"/>
                    </a:cubicBezTo>
                    <a:cubicBezTo>
                      <a:pt x="13" y="31"/>
                      <a:pt x="13" y="31"/>
                      <a:pt x="13" y="31"/>
                    </a:cubicBezTo>
                    <a:cubicBezTo>
                      <a:pt x="13" y="31"/>
                      <a:pt x="13" y="31"/>
                      <a:pt x="13" y="31"/>
                    </a:cubicBezTo>
                    <a:cubicBezTo>
                      <a:pt x="12" y="33"/>
                      <a:pt x="12" y="36"/>
                      <a:pt x="13" y="39"/>
                    </a:cubicBezTo>
                    <a:cubicBezTo>
                      <a:pt x="14" y="42"/>
                      <a:pt x="15" y="46"/>
                      <a:pt x="12" y="51"/>
                    </a:cubicBezTo>
                    <a:cubicBezTo>
                      <a:pt x="11" y="53"/>
                      <a:pt x="9" y="54"/>
                      <a:pt x="8" y="56"/>
                    </a:cubicBezTo>
                    <a:cubicBezTo>
                      <a:pt x="7" y="56"/>
                      <a:pt x="7" y="57"/>
                      <a:pt x="6" y="58"/>
                    </a:cubicBezTo>
                    <a:cubicBezTo>
                      <a:pt x="0" y="64"/>
                      <a:pt x="0" y="64"/>
                      <a:pt x="0" y="64"/>
                    </a:cubicBezTo>
                    <a:cubicBezTo>
                      <a:pt x="9" y="63"/>
                      <a:pt x="9" y="63"/>
                      <a:pt x="9" y="63"/>
                    </a:cubicBezTo>
                    <a:cubicBezTo>
                      <a:pt x="11" y="62"/>
                      <a:pt x="13" y="61"/>
                      <a:pt x="15" y="60"/>
                    </a:cubicBezTo>
                    <a:cubicBezTo>
                      <a:pt x="17" y="59"/>
                      <a:pt x="18" y="59"/>
                      <a:pt x="20" y="58"/>
                    </a:cubicBezTo>
                    <a:cubicBezTo>
                      <a:pt x="20" y="58"/>
                      <a:pt x="21" y="58"/>
                      <a:pt x="21" y="58"/>
                    </a:cubicBezTo>
                    <a:cubicBezTo>
                      <a:pt x="24" y="58"/>
                      <a:pt x="26" y="59"/>
                      <a:pt x="29" y="61"/>
                    </a:cubicBezTo>
                    <a:cubicBezTo>
                      <a:pt x="36" y="67"/>
                      <a:pt x="41" y="75"/>
                      <a:pt x="43" y="81"/>
                    </a:cubicBezTo>
                    <a:cubicBezTo>
                      <a:pt x="44" y="82"/>
                      <a:pt x="45" y="84"/>
                      <a:pt x="45" y="85"/>
                    </a:cubicBezTo>
                    <a:cubicBezTo>
                      <a:pt x="46" y="87"/>
                      <a:pt x="48" y="89"/>
                      <a:pt x="48" y="91"/>
                    </a:cubicBezTo>
                    <a:cubicBezTo>
                      <a:pt x="48" y="92"/>
                      <a:pt x="48" y="93"/>
                      <a:pt x="48" y="94"/>
                    </a:cubicBezTo>
                    <a:cubicBezTo>
                      <a:pt x="49" y="96"/>
                      <a:pt x="49" y="97"/>
                      <a:pt x="49" y="99"/>
                    </a:cubicBezTo>
                    <a:cubicBezTo>
                      <a:pt x="50" y="102"/>
                      <a:pt x="52" y="107"/>
                      <a:pt x="55" y="110"/>
                    </a:cubicBezTo>
                    <a:cubicBezTo>
                      <a:pt x="57" y="111"/>
                      <a:pt x="58" y="111"/>
                      <a:pt x="60" y="111"/>
                    </a:cubicBezTo>
                    <a:cubicBezTo>
                      <a:pt x="61" y="111"/>
                      <a:pt x="61" y="111"/>
                      <a:pt x="62" y="111"/>
                    </a:cubicBezTo>
                    <a:cubicBezTo>
                      <a:pt x="63" y="111"/>
                      <a:pt x="64" y="111"/>
                      <a:pt x="64" y="111"/>
                    </a:cubicBezTo>
                    <a:cubicBezTo>
                      <a:pt x="65" y="111"/>
                      <a:pt x="65" y="111"/>
                      <a:pt x="65" y="111"/>
                    </a:cubicBezTo>
                    <a:cubicBezTo>
                      <a:pt x="65" y="111"/>
                      <a:pt x="66" y="111"/>
                      <a:pt x="65" y="113"/>
                    </a:cubicBezTo>
                    <a:cubicBezTo>
                      <a:pt x="65" y="115"/>
                      <a:pt x="66" y="117"/>
                      <a:pt x="66" y="119"/>
                    </a:cubicBezTo>
                    <a:cubicBezTo>
                      <a:pt x="67" y="122"/>
                      <a:pt x="68" y="128"/>
                      <a:pt x="74" y="129"/>
                    </a:cubicBezTo>
                    <a:cubicBezTo>
                      <a:pt x="75" y="129"/>
                      <a:pt x="75" y="129"/>
                      <a:pt x="76" y="129"/>
                    </a:cubicBezTo>
                    <a:cubicBezTo>
                      <a:pt x="79" y="129"/>
                      <a:pt x="81" y="128"/>
                      <a:pt x="83" y="126"/>
                    </a:cubicBezTo>
                    <a:cubicBezTo>
                      <a:pt x="84" y="126"/>
                      <a:pt x="85" y="126"/>
                      <a:pt x="85" y="125"/>
                    </a:cubicBezTo>
                    <a:cubicBezTo>
                      <a:pt x="86" y="125"/>
                      <a:pt x="87" y="124"/>
                      <a:pt x="88" y="124"/>
                    </a:cubicBezTo>
                    <a:cubicBezTo>
                      <a:pt x="90" y="124"/>
                      <a:pt x="90" y="124"/>
                      <a:pt x="90" y="124"/>
                    </a:cubicBezTo>
                    <a:cubicBezTo>
                      <a:pt x="90" y="124"/>
                      <a:pt x="91" y="124"/>
                      <a:pt x="92" y="124"/>
                    </a:cubicBezTo>
                    <a:cubicBezTo>
                      <a:pt x="92" y="124"/>
                      <a:pt x="93" y="124"/>
                      <a:pt x="93" y="124"/>
                    </a:cubicBezTo>
                    <a:cubicBezTo>
                      <a:pt x="94" y="124"/>
                      <a:pt x="96" y="124"/>
                      <a:pt x="97" y="122"/>
                    </a:cubicBezTo>
                    <a:cubicBezTo>
                      <a:pt x="98" y="122"/>
                      <a:pt x="99" y="121"/>
                      <a:pt x="99" y="121"/>
                    </a:cubicBezTo>
                    <a:cubicBezTo>
                      <a:pt x="100" y="120"/>
                      <a:pt x="100" y="120"/>
                      <a:pt x="101" y="119"/>
                    </a:cubicBezTo>
                    <a:cubicBezTo>
                      <a:pt x="108" y="114"/>
                      <a:pt x="115" y="108"/>
                      <a:pt x="122" y="100"/>
                    </a:cubicBezTo>
                    <a:cubicBezTo>
                      <a:pt x="124" y="98"/>
                      <a:pt x="124" y="98"/>
                      <a:pt x="124" y="98"/>
                    </a:cubicBezTo>
                    <a:cubicBezTo>
                      <a:pt x="125" y="97"/>
                      <a:pt x="127" y="95"/>
                      <a:pt x="128" y="94"/>
                    </a:cubicBezTo>
                    <a:cubicBezTo>
                      <a:pt x="129" y="93"/>
                      <a:pt x="129" y="93"/>
                      <a:pt x="129" y="93"/>
                    </a:cubicBezTo>
                    <a:cubicBezTo>
                      <a:pt x="130" y="93"/>
                      <a:pt x="131" y="91"/>
                      <a:pt x="131" y="91"/>
                    </a:cubicBezTo>
                    <a:cubicBezTo>
                      <a:pt x="132" y="91"/>
                      <a:pt x="132" y="92"/>
                      <a:pt x="133" y="92"/>
                    </a:cubicBezTo>
                    <a:cubicBezTo>
                      <a:pt x="134" y="94"/>
                      <a:pt x="135" y="95"/>
                      <a:pt x="138" y="96"/>
                    </a:cubicBezTo>
                    <a:cubicBezTo>
                      <a:pt x="144" y="96"/>
                      <a:pt x="144" y="96"/>
                      <a:pt x="144" y="96"/>
                    </a:cubicBezTo>
                    <a:cubicBezTo>
                      <a:pt x="141" y="91"/>
                      <a:pt x="141" y="91"/>
                      <a:pt x="141" y="91"/>
                    </a:cubicBezTo>
                    <a:cubicBezTo>
                      <a:pt x="142" y="87"/>
                      <a:pt x="144" y="82"/>
                      <a:pt x="144" y="78"/>
                    </a:cubicBezTo>
                    <a:cubicBezTo>
                      <a:pt x="146" y="72"/>
                      <a:pt x="148" y="66"/>
                      <a:pt x="150" y="60"/>
                    </a:cubicBezTo>
                    <a:cubicBezTo>
                      <a:pt x="150" y="59"/>
                      <a:pt x="150" y="59"/>
                      <a:pt x="150" y="59"/>
                    </a:cubicBezTo>
                    <a:lnTo>
                      <a:pt x="150" y="57"/>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57"/>
              <p:cNvSpPr>
                <a:spLocks/>
              </p:cNvSpPr>
              <p:nvPr/>
            </p:nvSpPr>
            <p:spPr bwMode="auto">
              <a:xfrm>
                <a:off x="4608" y="3481"/>
                <a:ext cx="327" cy="350"/>
              </a:xfrm>
              <a:custGeom>
                <a:avLst/>
                <a:gdLst>
                  <a:gd name="T0" fmla="*/ 117 w 123"/>
                  <a:gd name="T1" fmla="*/ 8 h 132"/>
                  <a:gd name="T2" fmla="*/ 110 w 123"/>
                  <a:gd name="T3" fmla="*/ 0 h 132"/>
                  <a:gd name="T4" fmla="*/ 102 w 123"/>
                  <a:gd name="T5" fmla="*/ 3 h 132"/>
                  <a:gd name="T6" fmla="*/ 96 w 123"/>
                  <a:gd name="T7" fmla="*/ 5 h 132"/>
                  <a:gd name="T8" fmla="*/ 91 w 123"/>
                  <a:gd name="T9" fmla="*/ 4 h 132"/>
                  <a:gd name="T10" fmla="*/ 79 w 123"/>
                  <a:gd name="T11" fmla="*/ 11 h 132"/>
                  <a:gd name="T12" fmla="*/ 72 w 123"/>
                  <a:gd name="T13" fmla="*/ 10 h 132"/>
                  <a:gd name="T14" fmla="*/ 64 w 123"/>
                  <a:gd name="T15" fmla="*/ 14 h 132"/>
                  <a:gd name="T16" fmla="*/ 61 w 123"/>
                  <a:gd name="T17" fmla="*/ 17 h 132"/>
                  <a:gd name="T18" fmla="*/ 59 w 123"/>
                  <a:gd name="T19" fmla="*/ 17 h 132"/>
                  <a:gd name="T20" fmla="*/ 54 w 123"/>
                  <a:gd name="T21" fmla="*/ 18 h 132"/>
                  <a:gd name="T22" fmla="*/ 47 w 123"/>
                  <a:gd name="T23" fmla="*/ 19 h 132"/>
                  <a:gd name="T24" fmla="*/ 40 w 123"/>
                  <a:gd name="T25" fmla="*/ 19 h 132"/>
                  <a:gd name="T26" fmla="*/ 37 w 123"/>
                  <a:gd name="T27" fmla="*/ 21 h 132"/>
                  <a:gd name="T28" fmla="*/ 29 w 123"/>
                  <a:gd name="T29" fmla="*/ 47 h 132"/>
                  <a:gd name="T30" fmla="*/ 34 w 123"/>
                  <a:gd name="T31" fmla="*/ 50 h 132"/>
                  <a:gd name="T32" fmla="*/ 43 w 123"/>
                  <a:gd name="T33" fmla="*/ 48 h 132"/>
                  <a:gd name="T34" fmla="*/ 44 w 123"/>
                  <a:gd name="T35" fmla="*/ 49 h 132"/>
                  <a:gd name="T36" fmla="*/ 40 w 123"/>
                  <a:gd name="T37" fmla="*/ 51 h 132"/>
                  <a:gd name="T38" fmla="*/ 35 w 123"/>
                  <a:gd name="T39" fmla="*/ 50 h 132"/>
                  <a:gd name="T40" fmla="*/ 24 w 123"/>
                  <a:gd name="T41" fmla="*/ 59 h 132"/>
                  <a:gd name="T42" fmla="*/ 3 w 123"/>
                  <a:gd name="T43" fmla="*/ 103 h 132"/>
                  <a:gd name="T44" fmla="*/ 12 w 123"/>
                  <a:gd name="T45" fmla="*/ 119 h 132"/>
                  <a:gd name="T46" fmla="*/ 14 w 123"/>
                  <a:gd name="T47" fmla="*/ 122 h 132"/>
                  <a:gd name="T48" fmla="*/ 23 w 123"/>
                  <a:gd name="T49" fmla="*/ 131 h 132"/>
                  <a:gd name="T50" fmla="*/ 36 w 123"/>
                  <a:gd name="T51" fmla="*/ 128 h 132"/>
                  <a:gd name="T52" fmla="*/ 40 w 123"/>
                  <a:gd name="T53" fmla="*/ 123 h 132"/>
                  <a:gd name="T54" fmla="*/ 43 w 123"/>
                  <a:gd name="T55" fmla="*/ 118 h 132"/>
                  <a:gd name="T56" fmla="*/ 49 w 123"/>
                  <a:gd name="T57" fmla="*/ 104 h 132"/>
                  <a:gd name="T58" fmla="*/ 52 w 123"/>
                  <a:gd name="T59" fmla="*/ 96 h 132"/>
                  <a:gd name="T60" fmla="*/ 55 w 123"/>
                  <a:gd name="T61" fmla="*/ 83 h 132"/>
                  <a:gd name="T62" fmla="*/ 56 w 123"/>
                  <a:gd name="T63" fmla="*/ 74 h 132"/>
                  <a:gd name="T64" fmla="*/ 69 w 123"/>
                  <a:gd name="T65" fmla="*/ 67 h 132"/>
                  <a:gd name="T66" fmla="*/ 76 w 123"/>
                  <a:gd name="T67" fmla="*/ 64 h 132"/>
                  <a:gd name="T68" fmla="*/ 88 w 123"/>
                  <a:gd name="T69" fmla="*/ 54 h 132"/>
                  <a:gd name="T70" fmla="*/ 100 w 123"/>
                  <a:gd name="T71" fmla="*/ 41 h 132"/>
                  <a:gd name="T72" fmla="*/ 114 w 123"/>
                  <a:gd name="T73" fmla="*/ 26 h 132"/>
                  <a:gd name="T74" fmla="*/ 119 w 123"/>
                  <a:gd name="T75" fmla="*/ 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2">
                    <a:moveTo>
                      <a:pt x="119" y="9"/>
                    </a:moveTo>
                    <a:cubicBezTo>
                      <a:pt x="118" y="8"/>
                      <a:pt x="117" y="8"/>
                      <a:pt x="117" y="8"/>
                    </a:cubicBezTo>
                    <a:cubicBezTo>
                      <a:pt x="116" y="7"/>
                      <a:pt x="116" y="6"/>
                      <a:pt x="116" y="5"/>
                    </a:cubicBezTo>
                    <a:cubicBezTo>
                      <a:pt x="115" y="3"/>
                      <a:pt x="114" y="0"/>
                      <a:pt x="110" y="0"/>
                    </a:cubicBezTo>
                    <a:cubicBezTo>
                      <a:pt x="109" y="0"/>
                      <a:pt x="109" y="0"/>
                      <a:pt x="108" y="0"/>
                    </a:cubicBezTo>
                    <a:cubicBezTo>
                      <a:pt x="105" y="0"/>
                      <a:pt x="104" y="2"/>
                      <a:pt x="102" y="3"/>
                    </a:cubicBezTo>
                    <a:cubicBezTo>
                      <a:pt x="100" y="4"/>
                      <a:pt x="99" y="5"/>
                      <a:pt x="97" y="5"/>
                    </a:cubicBezTo>
                    <a:cubicBezTo>
                      <a:pt x="97" y="5"/>
                      <a:pt x="96" y="5"/>
                      <a:pt x="96" y="5"/>
                    </a:cubicBezTo>
                    <a:cubicBezTo>
                      <a:pt x="94" y="4"/>
                      <a:pt x="94" y="4"/>
                      <a:pt x="94" y="4"/>
                    </a:cubicBezTo>
                    <a:cubicBezTo>
                      <a:pt x="93" y="4"/>
                      <a:pt x="92" y="4"/>
                      <a:pt x="91" y="4"/>
                    </a:cubicBezTo>
                    <a:cubicBezTo>
                      <a:pt x="88" y="4"/>
                      <a:pt x="85" y="5"/>
                      <a:pt x="83" y="8"/>
                    </a:cubicBezTo>
                    <a:cubicBezTo>
                      <a:pt x="80" y="11"/>
                      <a:pt x="80" y="11"/>
                      <a:pt x="79" y="11"/>
                    </a:cubicBezTo>
                    <a:cubicBezTo>
                      <a:pt x="78" y="11"/>
                      <a:pt x="77" y="11"/>
                      <a:pt x="76" y="10"/>
                    </a:cubicBezTo>
                    <a:cubicBezTo>
                      <a:pt x="74" y="10"/>
                      <a:pt x="73" y="10"/>
                      <a:pt x="72" y="10"/>
                    </a:cubicBezTo>
                    <a:cubicBezTo>
                      <a:pt x="69" y="10"/>
                      <a:pt x="67" y="10"/>
                      <a:pt x="66" y="12"/>
                    </a:cubicBezTo>
                    <a:cubicBezTo>
                      <a:pt x="65" y="13"/>
                      <a:pt x="64" y="14"/>
                      <a:pt x="64" y="14"/>
                    </a:cubicBezTo>
                    <a:cubicBezTo>
                      <a:pt x="64" y="15"/>
                      <a:pt x="64" y="15"/>
                      <a:pt x="63" y="15"/>
                    </a:cubicBezTo>
                    <a:cubicBezTo>
                      <a:pt x="63" y="16"/>
                      <a:pt x="62" y="17"/>
                      <a:pt x="61" y="17"/>
                    </a:cubicBezTo>
                    <a:cubicBezTo>
                      <a:pt x="60" y="17"/>
                      <a:pt x="60" y="17"/>
                      <a:pt x="60" y="17"/>
                    </a:cubicBezTo>
                    <a:cubicBezTo>
                      <a:pt x="59" y="17"/>
                      <a:pt x="59" y="17"/>
                      <a:pt x="59" y="17"/>
                    </a:cubicBezTo>
                    <a:cubicBezTo>
                      <a:pt x="58" y="17"/>
                      <a:pt x="57" y="17"/>
                      <a:pt x="57" y="18"/>
                    </a:cubicBezTo>
                    <a:cubicBezTo>
                      <a:pt x="56" y="18"/>
                      <a:pt x="55" y="18"/>
                      <a:pt x="54" y="18"/>
                    </a:cubicBezTo>
                    <a:cubicBezTo>
                      <a:pt x="53" y="19"/>
                      <a:pt x="52" y="19"/>
                      <a:pt x="52" y="19"/>
                    </a:cubicBezTo>
                    <a:cubicBezTo>
                      <a:pt x="50" y="19"/>
                      <a:pt x="48" y="19"/>
                      <a:pt x="47" y="19"/>
                    </a:cubicBezTo>
                    <a:cubicBezTo>
                      <a:pt x="45" y="19"/>
                      <a:pt x="43" y="19"/>
                      <a:pt x="42" y="19"/>
                    </a:cubicBezTo>
                    <a:cubicBezTo>
                      <a:pt x="41" y="19"/>
                      <a:pt x="40" y="19"/>
                      <a:pt x="40" y="19"/>
                    </a:cubicBezTo>
                    <a:cubicBezTo>
                      <a:pt x="38" y="19"/>
                      <a:pt x="38" y="19"/>
                      <a:pt x="38" y="19"/>
                    </a:cubicBezTo>
                    <a:cubicBezTo>
                      <a:pt x="37" y="21"/>
                      <a:pt x="37" y="21"/>
                      <a:pt x="37" y="21"/>
                    </a:cubicBezTo>
                    <a:cubicBezTo>
                      <a:pt x="34" y="27"/>
                      <a:pt x="33" y="33"/>
                      <a:pt x="32" y="38"/>
                    </a:cubicBezTo>
                    <a:cubicBezTo>
                      <a:pt x="31" y="41"/>
                      <a:pt x="30" y="44"/>
                      <a:pt x="29" y="47"/>
                    </a:cubicBezTo>
                    <a:cubicBezTo>
                      <a:pt x="27" y="54"/>
                      <a:pt x="27" y="54"/>
                      <a:pt x="27" y="54"/>
                    </a:cubicBezTo>
                    <a:cubicBezTo>
                      <a:pt x="34" y="50"/>
                      <a:pt x="34" y="50"/>
                      <a:pt x="34" y="50"/>
                    </a:cubicBezTo>
                    <a:cubicBezTo>
                      <a:pt x="35" y="49"/>
                      <a:pt x="37" y="49"/>
                      <a:pt x="38" y="49"/>
                    </a:cubicBezTo>
                    <a:cubicBezTo>
                      <a:pt x="40" y="48"/>
                      <a:pt x="41" y="48"/>
                      <a:pt x="43" y="48"/>
                    </a:cubicBezTo>
                    <a:cubicBezTo>
                      <a:pt x="44" y="47"/>
                      <a:pt x="44" y="47"/>
                      <a:pt x="45" y="46"/>
                    </a:cubicBezTo>
                    <a:cubicBezTo>
                      <a:pt x="45" y="47"/>
                      <a:pt x="44" y="48"/>
                      <a:pt x="44" y="49"/>
                    </a:cubicBezTo>
                    <a:cubicBezTo>
                      <a:pt x="43" y="50"/>
                      <a:pt x="43" y="51"/>
                      <a:pt x="42" y="52"/>
                    </a:cubicBezTo>
                    <a:cubicBezTo>
                      <a:pt x="42" y="52"/>
                      <a:pt x="41" y="52"/>
                      <a:pt x="40" y="51"/>
                    </a:cubicBezTo>
                    <a:cubicBezTo>
                      <a:pt x="39" y="51"/>
                      <a:pt x="37" y="50"/>
                      <a:pt x="36" y="50"/>
                    </a:cubicBezTo>
                    <a:cubicBezTo>
                      <a:pt x="35" y="50"/>
                      <a:pt x="35" y="50"/>
                      <a:pt x="35" y="50"/>
                    </a:cubicBezTo>
                    <a:cubicBezTo>
                      <a:pt x="30" y="51"/>
                      <a:pt x="28" y="55"/>
                      <a:pt x="26" y="57"/>
                    </a:cubicBezTo>
                    <a:cubicBezTo>
                      <a:pt x="25" y="58"/>
                      <a:pt x="25" y="59"/>
                      <a:pt x="24" y="59"/>
                    </a:cubicBezTo>
                    <a:cubicBezTo>
                      <a:pt x="23" y="60"/>
                      <a:pt x="22" y="62"/>
                      <a:pt x="21" y="63"/>
                    </a:cubicBezTo>
                    <a:cubicBezTo>
                      <a:pt x="12" y="74"/>
                      <a:pt x="0" y="88"/>
                      <a:pt x="3" y="103"/>
                    </a:cubicBezTo>
                    <a:cubicBezTo>
                      <a:pt x="4" y="107"/>
                      <a:pt x="6" y="111"/>
                      <a:pt x="9" y="116"/>
                    </a:cubicBezTo>
                    <a:cubicBezTo>
                      <a:pt x="10" y="117"/>
                      <a:pt x="11" y="118"/>
                      <a:pt x="12" y="119"/>
                    </a:cubicBezTo>
                    <a:cubicBezTo>
                      <a:pt x="12" y="120"/>
                      <a:pt x="13" y="120"/>
                      <a:pt x="13" y="121"/>
                    </a:cubicBezTo>
                    <a:cubicBezTo>
                      <a:pt x="13" y="121"/>
                      <a:pt x="14" y="121"/>
                      <a:pt x="14" y="122"/>
                    </a:cubicBezTo>
                    <a:cubicBezTo>
                      <a:pt x="14" y="123"/>
                      <a:pt x="14" y="124"/>
                      <a:pt x="15" y="125"/>
                    </a:cubicBezTo>
                    <a:cubicBezTo>
                      <a:pt x="17" y="128"/>
                      <a:pt x="21" y="130"/>
                      <a:pt x="23" y="131"/>
                    </a:cubicBezTo>
                    <a:cubicBezTo>
                      <a:pt x="25" y="132"/>
                      <a:pt x="26" y="132"/>
                      <a:pt x="28" y="132"/>
                    </a:cubicBezTo>
                    <a:cubicBezTo>
                      <a:pt x="31" y="132"/>
                      <a:pt x="34" y="131"/>
                      <a:pt x="36" y="128"/>
                    </a:cubicBezTo>
                    <a:cubicBezTo>
                      <a:pt x="37" y="127"/>
                      <a:pt x="38" y="126"/>
                      <a:pt x="39" y="125"/>
                    </a:cubicBezTo>
                    <a:cubicBezTo>
                      <a:pt x="39" y="124"/>
                      <a:pt x="39" y="123"/>
                      <a:pt x="40" y="123"/>
                    </a:cubicBezTo>
                    <a:cubicBezTo>
                      <a:pt x="40" y="122"/>
                      <a:pt x="41" y="122"/>
                      <a:pt x="41" y="121"/>
                    </a:cubicBezTo>
                    <a:cubicBezTo>
                      <a:pt x="42" y="120"/>
                      <a:pt x="43" y="119"/>
                      <a:pt x="43" y="118"/>
                    </a:cubicBezTo>
                    <a:cubicBezTo>
                      <a:pt x="45" y="115"/>
                      <a:pt x="47" y="111"/>
                      <a:pt x="49" y="106"/>
                    </a:cubicBezTo>
                    <a:cubicBezTo>
                      <a:pt x="49" y="105"/>
                      <a:pt x="49" y="105"/>
                      <a:pt x="49" y="104"/>
                    </a:cubicBezTo>
                    <a:cubicBezTo>
                      <a:pt x="50" y="102"/>
                      <a:pt x="50" y="100"/>
                      <a:pt x="51" y="98"/>
                    </a:cubicBezTo>
                    <a:cubicBezTo>
                      <a:pt x="52" y="97"/>
                      <a:pt x="52" y="97"/>
                      <a:pt x="52" y="96"/>
                    </a:cubicBezTo>
                    <a:cubicBezTo>
                      <a:pt x="54" y="94"/>
                      <a:pt x="55" y="91"/>
                      <a:pt x="55" y="88"/>
                    </a:cubicBezTo>
                    <a:cubicBezTo>
                      <a:pt x="55" y="86"/>
                      <a:pt x="55" y="84"/>
                      <a:pt x="55" y="83"/>
                    </a:cubicBezTo>
                    <a:cubicBezTo>
                      <a:pt x="54" y="82"/>
                      <a:pt x="54" y="82"/>
                      <a:pt x="54" y="81"/>
                    </a:cubicBezTo>
                    <a:cubicBezTo>
                      <a:pt x="54" y="77"/>
                      <a:pt x="54" y="75"/>
                      <a:pt x="56" y="74"/>
                    </a:cubicBezTo>
                    <a:cubicBezTo>
                      <a:pt x="60" y="72"/>
                      <a:pt x="63" y="70"/>
                      <a:pt x="66" y="68"/>
                    </a:cubicBezTo>
                    <a:cubicBezTo>
                      <a:pt x="69" y="67"/>
                      <a:pt x="69" y="67"/>
                      <a:pt x="69" y="67"/>
                    </a:cubicBezTo>
                    <a:cubicBezTo>
                      <a:pt x="70" y="66"/>
                      <a:pt x="71" y="66"/>
                      <a:pt x="72" y="65"/>
                    </a:cubicBezTo>
                    <a:cubicBezTo>
                      <a:pt x="74" y="65"/>
                      <a:pt x="75" y="65"/>
                      <a:pt x="76" y="64"/>
                    </a:cubicBezTo>
                    <a:cubicBezTo>
                      <a:pt x="79" y="63"/>
                      <a:pt x="82" y="60"/>
                      <a:pt x="84" y="58"/>
                    </a:cubicBezTo>
                    <a:cubicBezTo>
                      <a:pt x="85" y="56"/>
                      <a:pt x="87" y="55"/>
                      <a:pt x="88" y="54"/>
                    </a:cubicBezTo>
                    <a:cubicBezTo>
                      <a:pt x="92" y="51"/>
                      <a:pt x="94" y="48"/>
                      <a:pt x="97" y="44"/>
                    </a:cubicBezTo>
                    <a:cubicBezTo>
                      <a:pt x="98" y="43"/>
                      <a:pt x="99" y="42"/>
                      <a:pt x="100" y="41"/>
                    </a:cubicBezTo>
                    <a:cubicBezTo>
                      <a:pt x="104" y="36"/>
                      <a:pt x="108" y="31"/>
                      <a:pt x="113" y="27"/>
                    </a:cubicBezTo>
                    <a:cubicBezTo>
                      <a:pt x="113" y="27"/>
                      <a:pt x="114" y="26"/>
                      <a:pt x="114" y="26"/>
                    </a:cubicBezTo>
                    <a:cubicBezTo>
                      <a:pt x="119" y="21"/>
                      <a:pt x="123" y="18"/>
                      <a:pt x="123" y="14"/>
                    </a:cubicBezTo>
                    <a:cubicBezTo>
                      <a:pt x="123" y="11"/>
                      <a:pt x="120" y="10"/>
                      <a:pt x="119" y="9"/>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58"/>
              <p:cNvSpPr>
                <a:spLocks/>
              </p:cNvSpPr>
              <p:nvPr/>
            </p:nvSpPr>
            <p:spPr bwMode="auto">
              <a:xfrm>
                <a:off x="4770" y="3292"/>
                <a:ext cx="40" cy="69"/>
              </a:xfrm>
              <a:custGeom>
                <a:avLst/>
                <a:gdLst>
                  <a:gd name="T0" fmla="*/ 14 w 15"/>
                  <a:gd name="T1" fmla="*/ 2 h 26"/>
                  <a:gd name="T2" fmla="*/ 10 w 15"/>
                  <a:gd name="T3" fmla="*/ 0 h 26"/>
                  <a:gd name="T4" fmla="*/ 9 w 15"/>
                  <a:gd name="T5" fmla="*/ 0 h 26"/>
                  <a:gd name="T6" fmla="*/ 0 w 15"/>
                  <a:gd name="T7" fmla="*/ 20 h 26"/>
                  <a:gd name="T8" fmla="*/ 5 w 15"/>
                  <a:gd name="T9" fmla="*/ 26 h 26"/>
                  <a:gd name="T10" fmla="*/ 6 w 15"/>
                  <a:gd name="T11" fmla="*/ 26 h 26"/>
                  <a:gd name="T12" fmla="*/ 6 w 15"/>
                  <a:gd name="T13" fmla="*/ 26 h 26"/>
                  <a:gd name="T14" fmla="*/ 9 w 15"/>
                  <a:gd name="T15" fmla="*/ 20 h 26"/>
                  <a:gd name="T16" fmla="*/ 9 w 15"/>
                  <a:gd name="T17" fmla="*/ 20 h 26"/>
                  <a:gd name="T18" fmla="*/ 12 w 15"/>
                  <a:gd name="T19" fmla="*/ 11 h 26"/>
                  <a:gd name="T20" fmla="*/ 12 w 15"/>
                  <a:gd name="T21" fmla="*/ 10 h 26"/>
                  <a:gd name="T22" fmla="*/ 14 w 15"/>
                  <a:gd name="T23"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6">
                    <a:moveTo>
                      <a:pt x="14" y="2"/>
                    </a:moveTo>
                    <a:cubicBezTo>
                      <a:pt x="14" y="2"/>
                      <a:pt x="13" y="0"/>
                      <a:pt x="10" y="0"/>
                    </a:cubicBezTo>
                    <a:cubicBezTo>
                      <a:pt x="9" y="0"/>
                      <a:pt x="9" y="0"/>
                      <a:pt x="9" y="0"/>
                    </a:cubicBezTo>
                    <a:cubicBezTo>
                      <a:pt x="3" y="1"/>
                      <a:pt x="0" y="15"/>
                      <a:pt x="0" y="20"/>
                    </a:cubicBezTo>
                    <a:cubicBezTo>
                      <a:pt x="1" y="26"/>
                      <a:pt x="4" y="26"/>
                      <a:pt x="5" y="26"/>
                    </a:cubicBezTo>
                    <a:cubicBezTo>
                      <a:pt x="6" y="26"/>
                      <a:pt x="6" y="26"/>
                      <a:pt x="6" y="26"/>
                    </a:cubicBezTo>
                    <a:cubicBezTo>
                      <a:pt x="6" y="26"/>
                      <a:pt x="6" y="26"/>
                      <a:pt x="6" y="26"/>
                    </a:cubicBezTo>
                    <a:cubicBezTo>
                      <a:pt x="10" y="26"/>
                      <a:pt x="10" y="22"/>
                      <a:pt x="9" y="20"/>
                    </a:cubicBezTo>
                    <a:cubicBezTo>
                      <a:pt x="9" y="20"/>
                      <a:pt x="9" y="20"/>
                      <a:pt x="9" y="20"/>
                    </a:cubicBezTo>
                    <a:cubicBezTo>
                      <a:pt x="10" y="16"/>
                      <a:pt x="10" y="14"/>
                      <a:pt x="12" y="11"/>
                    </a:cubicBezTo>
                    <a:cubicBezTo>
                      <a:pt x="12" y="11"/>
                      <a:pt x="12" y="11"/>
                      <a:pt x="12" y="10"/>
                    </a:cubicBezTo>
                    <a:cubicBezTo>
                      <a:pt x="13" y="8"/>
                      <a:pt x="15" y="5"/>
                      <a:pt x="14"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59"/>
              <p:cNvSpPr>
                <a:spLocks/>
              </p:cNvSpPr>
              <p:nvPr/>
            </p:nvSpPr>
            <p:spPr bwMode="auto">
              <a:xfrm>
                <a:off x="4897" y="2737"/>
                <a:ext cx="489" cy="504"/>
              </a:xfrm>
              <a:custGeom>
                <a:avLst/>
                <a:gdLst>
                  <a:gd name="T0" fmla="*/ 177 w 184"/>
                  <a:gd name="T1" fmla="*/ 104 h 190"/>
                  <a:gd name="T2" fmla="*/ 165 w 184"/>
                  <a:gd name="T3" fmla="*/ 100 h 190"/>
                  <a:gd name="T4" fmla="*/ 161 w 184"/>
                  <a:gd name="T5" fmla="*/ 107 h 190"/>
                  <a:gd name="T6" fmla="*/ 157 w 184"/>
                  <a:gd name="T7" fmla="*/ 81 h 190"/>
                  <a:gd name="T8" fmla="*/ 146 w 184"/>
                  <a:gd name="T9" fmla="*/ 89 h 190"/>
                  <a:gd name="T10" fmla="*/ 143 w 184"/>
                  <a:gd name="T11" fmla="*/ 97 h 190"/>
                  <a:gd name="T12" fmla="*/ 141 w 184"/>
                  <a:gd name="T13" fmla="*/ 97 h 190"/>
                  <a:gd name="T14" fmla="*/ 142 w 184"/>
                  <a:gd name="T15" fmla="*/ 84 h 190"/>
                  <a:gd name="T16" fmla="*/ 131 w 184"/>
                  <a:gd name="T17" fmla="*/ 71 h 190"/>
                  <a:gd name="T18" fmla="*/ 128 w 184"/>
                  <a:gd name="T19" fmla="*/ 81 h 190"/>
                  <a:gd name="T20" fmla="*/ 128 w 184"/>
                  <a:gd name="T21" fmla="*/ 85 h 190"/>
                  <a:gd name="T22" fmla="*/ 120 w 184"/>
                  <a:gd name="T23" fmla="*/ 74 h 190"/>
                  <a:gd name="T24" fmla="*/ 116 w 184"/>
                  <a:gd name="T25" fmla="*/ 56 h 190"/>
                  <a:gd name="T26" fmla="*/ 91 w 184"/>
                  <a:gd name="T27" fmla="*/ 59 h 190"/>
                  <a:gd name="T28" fmla="*/ 81 w 184"/>
                  <a:gd name="T29" fmla="*/ 71 h 190"/>
                  <a:gd name="T30" fmla="*/ 73 w 184"/>
                  <a:gd name="T31" fmla="*/ 69 h 190"/>
                  <a:gd name="T32" fmla="*/ 63 w 184"/>
                  <a:gd name="T33" fmla="*/ 73 h 190"/>
                  <a:gd name="T34" fmla="*/ 56 w 184"/>
                  <a:gd name="T35" fmla="*/ 73 h 190"/>
                  <a:gd name="T36" fmla="*/ 58 w 184"/>
                  <a:gd name="T37" fmla="*/ 67 h 190"/>
                  <a:gd name="T38" fmla="*/ 48 w 184"/>
                  <a:gd name="T39" fmla="*/ 56 h 190"/>
                  <a:gd name="T40" fmla="*/ 40 w 184"/>
                  <a:gd name="T41" fmla="*/ 62 h 190"/>
                  <a:gd name="T42" fmla="*/ 34 w 184"/>
                  <a:gd name="T43" fmla="*/ 76 h 190"/>
                  <a:gd name="T44" fmla="*/ 31 w 184"/>
                  <a:gd name="T45" fmla="*/ 57 h 190"/>
                  <a:gd name="T46" fmla="*/ 30 w 184"/>
                  <a:gd name="T47" fmla="*/ 35 h 190"/>
                  <a:gd name="T48" fmla="*/ 31 w 184"/>
                  <a:gd name="T49" fmla="*/ 12 h 190"/>
                  <a:gd name="T50" fmla="*/ 30 w 184"/>
                  <a:gd name="T51" fmla="*/ 1 h 190"/>
                  <a:gd name="T52" fmla="*/ 17 w 184"/>
                  <a:gd name="T53" fmla="*/ 5 h 190"/>
                  <a:gd name="T54" fmla="*/ 12 w 184"/>
                  <a:gd name="T55" fmla="*/ 7 h 190"/>
                  <a:gd name="T56" fmla="*/ 5 w 184"/>
                  <a:gd name="T57" fmla="*/ 18 h 190"/>
                  <a:gd name="T58" fmla="*/ 0 w 184"/>
                  <a:gd name="T59" fmla="*/ 35 h 190"/>
                  <a:gd name="T60" fmla="*/ 3 w 184"/>
                  <a:gd name="T61" fmla="*/ 47 h 190"/>
                  <a:gd name="T62" fmla="*/ 2 w 184"/>
                  <a:gd name="T63" fmla="*/ 64 h 190"/>
                  <a:gd name="T64" fmla="*/ 3 w 184"/>
                  <a:gd name="T65" fmla="*/ 79 h 190"/>
                  <a:gd name="T66" fmla="*/ 7 w 184"/>
                  <a:gd name="T67" fmla="*/ 102 h 190"/>
                  <a:gd name="T68" fmla="*/ 15 w 184"/>
                  <a:gd name="T69" fmla="*/ 119 h 190"/>
                  <a:gd name="T70" fmla="*/ 8 w 184"/>
                  <a:gd name="T71" fmla="*/ 123 h 190"/>
                  <a:gd name="T72" fmla="*/ 13 w 184"/>
                  <a:gd name="T73" fmla="*/ 147 h 190"/>
                  <a:gd name="T74" fmla="*/ 11 w 184"/>
                  <a:gd name="T75" fmla="*/ 161 h 190"/>
                  <a:gd name="T76" fmla="*/ 21 w 184"/>
                  <a:gd name="T77" fmla="*/ 190 h 190"/>
                  <a:gd name="T78" fmla="*/ 52 w 184"/>
                  <a:gd name="T79" fmla="*/ 169 h 190"/>
                  <a:gd name="T80" fmla="*/ 83 w 184"/>
                  <a:gd name="T81" fmla="*/ 152 h 190"/>
                  <a:gd name="T82" fmla="*/ 87 w 184"/>
                  <a:gd name="T83" fmla="*/ 147 h 190"/>
                  <a:gd name="T84" fmla="*/ 93 w 184"/>
                  <a:gd name="T85" fmla="*/ 144 h 190"/>
                  <a:gd name="T86" fmla="*/ 100 w 184"/>
                  <a:gd name="T87" fmla="*/ 151 h 190"/>
                  <a:gd name="T88" fmla="*/ 111 w 184"/>
                  <a:gd name="T89" fmla="*/ 146 h 190"/>
                  <a:gd name="T90" fmla="*/ 105 w 184"/>
                  <a:gd name="T91" fmla="*/ 159 h 190"/>
                  <a:gd name="T92" fmla="*/ 105 w 184"/>
                  <a:gd name="T93" fmla="*/ 169 h 190"/>
                  <a:gd name="T94" fmla="*/ 119 w 184"/>
                  <a:gd name="T95" fmla="*/ 166 h 190"/>
                  <a:gd name="T96" fmla="*/ 128 w 184"/>
                  <a:gd name="T97" fmla="*/ 159 h 190"/>
                  <a:gd name="T98" fmla="*/ 129 w 184"/>
                  <a:gd name="T99" fmla="*/ 147 h 190"/>
                  <a:gd name="T100" fmla="*/ 135 w 184"/>
                  <a:gd name="T101" fmla="*/ 122 h 190"/>
                  <a:gd name="T102" fmla="*/ 145 w 184"/>
                  <a:gd name="T103" fmla="*/ 137 h 190"/>
                  <a:gd name="T104" fmla="*/ 160 w 184"/>
                  <a:gd name="T105" fmla="*/ 138 h 190"/>
                  <a:gd name="T106" fmla="*/ 168 w 184"/>
                  <a:gd name="T107" fmla="*/ 147 h 190"/>
                  <a:gd name="T108" fmla="*/ 176 w 184"/>
                  <a:gd name="T109" fmla="*/ 14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4" h="190">
                    <a:moveTo>
                      <a:pt x="181" y="128"/>
                    </a:moveTo>
                    <a:cubicBezTo>
                      <a:pt x="181" y="127"/>
                      <a:pt x="180" y="126"/>
                      <a:pt x="180" y="126"/>
                    </a:cubicBezTo>
                    <a:cubicBezTo>
                      <a:pt x="177" y="119"/>
                      <a:pt x="177" y="114"/>
                      <a:pt x="177" y="106"/>
                    </a:cubicBezTo>
                    <a:cubicBezTo>
                      <a:pt x="177" y="104"/>
                      <a:pt x="177" y="104"/>
                      <a:pt x="177" y="104"/>
                    </a:cubicBezTo>
                    <a:cubicBezTo>
                      <a:pt x="178" y="101"/>
                      <a:pt x="178" y="98"/>
                      <a:pt x="178" y="96"/>
                    </a:cubicBezTo>
                    <a:cubicBezTo>
                      <a:pt x="178" y="95"/>
                      <a:pt x="177" y="92"/>
                      <a:pt x="172" y="92"/>
                    </a:cubicBezTo>
                    <a:cubicBezTo>
                      <a:pt x="172" y="92"/>
                      <a:pt x="168" y="92"/>
                      <a:pt x="167" y="94"/>
                    </a:cubicBezTo>
                    <a:cubicBezTo>
                      <a:pt x="165" y="95"/>
                      <a:pt x="165" y="98"/>
                      <a:pt x="165" y="100"/>
                    </a:cubicBezTo>
                    <a:cubicBezTo>
                      <a:pt x="165" y="100"/>
                      <a:pt x="165" y="100"/>
                      <a:pt x="164" y="101"/>
                    </a:cubicBezTo>
                    <a:cubicBezTo>
                      <a:pt x="164" y="102"/>
                      <a:pt x="164" y="102"/>
                      <a:pt x="164" y="102"/>
                    </a:cubicBezTo>
                    <a:cubicBezTo>
                      <a:pt x="164" y="106"/>
                      <a:pt x="163" y="107"/>
                      <a:pt x="162" y="107"/>
                    </a:cubicBezTo>
                    <a:cubicBezTo>
                      <a:pt x="161" y="107"/>
                      <a:pt x="161" y="107"/>
                      <a:pt x="161" y="107"/>
                    </a:cubicBezTo>
                    <a:cubicBezTo>
                      <a:pt x="159" y="105"/>
                      <a:pt x="159" y="99"/>
                      <a:pt x="159" y="97"/>
                    </a:cubicBezTo>
                    <a:cubicBezTo>
                      <a:pt x="159" y="91"/>
                      <a:pt x="159" y="91"/>
                      <a:pt x="159" y="91"/>
                    </a:cubicBezTo>
                    <a:cubicBezTo>
                      <a:pt x="159" y="91"/>
                      <a:pt x="159" y="90"/>
                      <a:pt x="159" y="90"/>
                    </a:cubicBezTo>
                    <a:cubicBezTo>
                      <a:pt x="160" y="87"/>
                      <a:pt x="160" y="83"/>
                      <a:pt x="157" y="81"/>
                    </a:cubicBezTo>
                    <a:cubicBezTo>
                      <a:pt x="156" y="81"/>
                      <a:pt x="155" y="80"/>
                      <a:pt x="154" y="80"/>
                    </a:cubicBezTo>
                    <a:cubicBezTo>
                      <a:pt x="152" y="80"/>
                      <a:pt x="150" y="81"/>
                      <a:pt x="149" y="82"/>
                    </a:cubicBezTo>
                    <a:cubicBezTo>
                      <a:pt x="147" y="83"/>
                      <a:pt x="147" y="86"/>
                      <a:pt x="146" y="87"/>
                    </a:cubicBezTo>
                    <a:cubicBezTo>
                      <a:pt x="146" y="88"/>
                      <a:pt x="146" y="89"/>
                      <a:pt x="146" y="89"/>
                    </a:cubicBezTo>
                    <a:cubicBezTo>
                      <a:pt x="146" y="90"/>
                      <a:pt x="146" y="90"/>
                      <a:pt x="146" y="90"/>
                    </a:cubicBezTo>
                    <a:cubicBezTo>
                      <a:pt x="146" y="90"/>
                      <a:pt x="145" y="90"/>
                      <a:pt x="145" y="91"/>
                    </a:cubicBezTo>
                    <a:cubicBezTo>
                      <a:pt x="145" y="91"/>
                      <a:pt x="144" y="92"/>
                      <a:pt x="144" y="93"/>
                    </a:cubicBezTo>
                    <a:cubicBezTo>
                      <a:pt x="143" y="94"/>
                      <a:pt x="143" y="96"/>
                      <a:pt x="143" y="97"/>
                    </a:cubicBezTo>
                    <a:cubicBezTo>
                      <a:pt x="143" y="100"/>
                      <a:pt x="144" y="102"/>
                      <a:pt x="145" y="105"/>
                    </a:cubicBezTo>
                    <a:cubicBezTo>
                      <a:pt x="145" y="104"/>
                      <a:pt x="145" y="104"/>
                      <a:pt x="144" y="104"/>
                    </a:cubicBezTo>
                    <a:cubicBezTo>
                      <a:pt x="143" y="102"/>
                      <a:pt x="142" y="100"/>
                      <a:pt x="141" y="98"/>
                    </a:cubicBezTo>
                    <a:cubicBezTo>
                      <a:pt x="141" y="98"/>
                      <a:pt x="141" y="98"/>
                      <a:pt x="141" y="97"/>
                    </a:cubicBezTo>
                    <a:cubicBezTo>
                      <a:pt x="141" y="97"/>
                      <a:pt x="141" y="96"/>
                      <a:pt x="141" y="96"/>
                    </a:cubicBezTo>
                    <a:cubicBezTo>
                      <a:pt x="141" y="95"/>
                      <a:pt x="141" y="94"/>
                      <a:pt x="141" y="94"/>
                    </a:cubicBezTo>
                    <a:cubicBezTo>
                      <a:pt x="141" y="93"/>
                      <a:pt x="140" y="93"/>
                      <a:pt x="140" y="92"/>
                    </a:cubicBezTo>
                    <a:cubicBezTo>
                      <a:pt x="140" y="90"/>
                      <a:pt x="141" y="87"/>
                      <a:pt x="142" y="84"/>
                    </a:cubicBezTo>
                    <a:cubicBezTo>
                      <a:pt x="143" y="83"/>
                      <a:pt x="143" y="83"/>
                      <a:pt x="143" y="83"/>
                    </a:cubicBezTo>
                    <a:cubicBezTo>
                      <a:pt x="145" y="77"/>
                      <a:pt x="147" y="72"/>
                      <a:pt x="145" y="68"/>
                    </a:cubicBezTo>
                    <a:cubicBezTo>
                      <a:pt x="144" y="67"/>
                      <a:pt x="143" y="66"/>
                      <a:pt x="140" y="66"/>
                    </a:cubicBezTo>
                    <a:cubicBezTo>
                      <a:pt x="137" y="66"/>
                      <a:pt x="133" y="68"/>
                      <a:pt x="131" y="71"/>
                    </a:cubicBezTo>
                    <a:cubicBezTo>
                      <a:pt x="130" y="73"/>
                      <a:pt x="130" y="75"/>
                      <a:pt x="130" y="76"/>
                    </a:cubicBezTo>
                    <a:cubicBezTo>
                      <a:pt x="129" y="77"/>
                      <a:pt x="129" y="78"/>
                      <a:pt x="129" y="78"/>
                    </a:cubicBezTo>
                    <a:cubicBezTo>
                      <a:pt x="129" y="79"/>
                      <a:pt x="129" y="79"/>
                      <a:pt x="129" y="79"/>
                    </a:cubicBezTo>
                    <a:cubicBezTo>
                      <a:pt x="129" y="80"/>
                      <a:pt x="128" y="80"/>
                      <a:pt x="128" y="81"/>
                    </a:cubicBezTo>
                    <a:cubicBezTo>
                      <a:pt x="128" y="82"/>
                      <a:pt x="128" y="83"/>
                      <a:pt x="128" y="84"/>
                    </a:cubicBezTo>
                    <a:cubicBezTo>
                      <a:pt x="128" y="84"/>
                      <a:pt x="128" y="84"/>
                      <a:pt x="128" y="84"/>
                    </a:cubicBezTo>
                    <a:cubicBezTo>
                      <a:pt x="128" y="84"/>
                      <a:pt x="128" y="84"/>
                      <a:pt x="128" y="84"/>
                    </a:cubicBezTo>
                    <a:cubicBezTo>
                      <a:pt x="128" y="85"/>
                      <a:pt x="128" y="85"/>
                      <a:pt x="128" y="85"/>
                    </a:cubicBezTo>
                    <a:cubicBezTo>
                      <a:pt x="128" y="84"/>
                      <a:pt x="128" y="83"/>
                      <a:pt x="128" y="83"/>
                    </a:cubicBezTo>
                    <a:cubicBezTo>
                      <a:pt x="127" y="80"/>
                      <a:pt x="127" y="78"/>
                      <a:pt x="125" y="76"/>
                    </a:cubicBezTo>
                    <a:cubicBezTo>
                      <a:pt x="124" y="74"/>
                      <a:pt x="122" y="74"/>
                      <a:pt x="121" y="74"/>
                    </a:cubicBezTo>
                    <a:cubicBezTo>
                      <a:pt x="120" y="74"/>
                      <a:pt x="120" y="74"/>
                      <a:pt x="120" y="74"/>
                    </a:cubicBezTo>
                    <a:cubicBezTo>
                      <a:pt x="117" y="73"/>
                      <a:pt x="117" y="72"/>
                      <a:pt x="116" y="67"/>
                    </a:cubicBezTo>
                    <a:cubicBezTo>
                      <a:pt x="116" y="67"/>
                      <a:pt x="116" y="67"/>
                      <a:pt x="116" y="67"/>
                    </a:cubicBezTo>
                    <a:cubicBezTo>
                      <a:pt x="116" y="65"/>
                      <a:pt x="116" y="64"/>
                      <a:pt x="116" y="63"/>
                    </a:cubicBezTo>
                    <a:cubicBezTo>
                      <a:pt x="116" y="61"/>
                      <a:pt x="117" y="59"/>
                      <a:pt x="116" y="56"/>
                    </a:cubicBezTo>
                    <a:cubicBezTo>
                      <a:pt x="113" y="51"/>
                      <a:pt x="108" y="50"/>
                      <a:pt x="104" y="50"/>
                    </a:cubicBezTo>
                    <a:cubicBezTo>
                      <a:pt x="104" y="50"/>
                      <a:pt x="104" y="50"/>
                      <a:pt x="103" y="50"/>
                    </a:cubicBezTo>
                    <a:cubicBezTo>
                      <a:pt x="98" y="50"/>
                      <a:pt x="95" y="52"/>
                      <a:pt x="93" y="56"/>
                    </a:cubicBezTo>
                    <a:cubicBezTo>
                      <a:pt x="92" y="58"/>
                      <a:pt x="92" y="59"/>
                      <a:pt x="91" y="59"/>
                    </a:cubicBezTo>
                    <a:cubicBezTo>
                      <a:pt x="90" y="59"/>
                      <a:pt x="90" y="59"/>
                      <a:pt x="90" y="60"/>
                    </a:cubicBezTo>
                    <a:cubicBezTo>
                      <a:pt x="88" y="60"/>
                      <a:pt x="86" y="60"/>
                      <a:pt x="84" y="62"/>
                    </a:cubicBezTo>
                    <a:cubicBezTo>
                      <a:pt x="82" y="64"/>
                      <a:pt x="82" y="67"/>
                      <a:pt x="81" y="69"/>
                    </a:cubicBezTo>
                    <a:cubicBezTo>
                      <a:pt x="81" y="70"/>
                      <a:pt x="81" y="71"/>
                      <a:pt x="81" y="71"/>
                    </a:cubicBezTo>
                    <a:cubicBezTo>
                      <a:pt x="80" y="72"/>
                      <a:pt x="80" y="73"/>
                      <a:pt x="80" y="73"/>
                    </a:cubicBezTo>
                    <a:cubicBezTo>
                      <a:pt x="80" y="73"/>
                      <a:pt x="79" y="73"/>
                      <a:pt x="79" y="72"/>
                    </a:cubicBezTo>
                    <a:cubicBezTo>
                      <a:pt x="78" y="71"/>
                      <a:pt x="76" y="70"/>
                      <a:pt x="74" y="69"/>
                    </a:cubicBezTo>
                    <a:cubicBezTo>
                      <a:pt x="73" y="69"/>
                      <a:pt x="73" y="69"/>
                      <a:pt x="73" y="69"/>
                    </a:cubicBezTo>
                    <a:cubicBezTo>
                      <a:pt x="72" y="69"/>
                      <a:pt x="70" y="70"/>
                      <a:pt x="69" y="71"/>
                    </a:cubicBezTo>
                    <a:cubicBezTo>
                      <a:pt x="69" y="71"/>
                      <a:pt x="69" y="71"/>
                      <a:pt x="69" y="71"/>
                    </a:cubicBezTo>
                    <a:cubicBezTo>
                      <a:pt x="68" y="71"/>
                      <a:pt x="67" y="72"/>
                      <a:pt x="67" y="72"/>
                    </a:cubicBezTo>
                    <a:cubicBezTo>
                      <a:pt x="65" y="72"/>
                      <a:pt x="64" y="73"/>
                      <a:pt x="63" y="73"/>
                    </a:cubicBezTo>
                    <a:cubicBezTo>
                      <a:pt x="62" y="74"/>
                      <a:pt x="61" y="74"/>
                      <a:pt x="60" y="74"/>
                    </a:cubicBezTo>
                    <a:cubicBezTo>
                      <a:pt x="60" y="74"/>
                      <a:pt x="59" y="74"/>
                      <a:pt x="59" y="74"/>
                    </a:cubicBezTo>
                    <a:cubicBezTo>
                      <a:pt x="58" y="74"/>
                      <a:pt x="57" y="74"/>
                      <a:pt x="56" y="73"/>
                    </a:cubicBezTo>
                    <a:cubicBezTo>
                      <a:pt x="56" y="73"/>
                      <a:pt x="56" y="73"/>
                      <a:pt x="56" y="73"/>
                    </a:cubicBezTo>
                    <a:cubicBezTo>
                      <a:pt x="56" y="73"/>
                      <a:pt x="56" y="73"/>
                      <a:pt x="56" y="73"/>
                    </a:cubicBezTo>
                    <a:cubicBezTo>
                      <a:pt x="56" y="72"/>
                      <a:pt x="56" y="71"/>
                      <a:pt x="56" y="70"/>
                    </a:cubicBezTo>
                    <a:cubicBezTo>
                      <a:pt x="57" y="70"/>
                      <a:pt x="57" y="69"/>
                      <a:pt x="57" y="69"/>
                    </a:cubicBezTo>
                    <a:cubicBezTo>
                      <a:pt x="57" y="68"/>
                      <a:pt x="57" y="68"/>
                      <a:pt x="58" y="67"/>
                    </a:cubicBezTo>
                    <a:cubicBezTo>
                      <a:pt x="59" y="65"/>
                      <a:pt x="61" y="60"/>
                      <a:pt x="57" y="57"/>
                    </a:cubicBezTo>
                    <a:cubicBezTo>
                      <a:pt x="55" y="56"/>
                      <a:pt x="53" y="56"/>
                      <a:pt x="52" y="56"/>
                    </a:cubicBezTo>
                    <a:cubicBezTo>
                      <a:pt x="50" y="56"/>
                      <a:pt x="50" y="56"/>
                      <a:pt x="50" y="56"/>
                    </a:cubicBezTo>
                    <a:cubicBezTo>
                      <a:pt x="49" y="56"/>
                      <a:pt x="48" y="56"/>
                      <a:pt x="48" y="56"/>
                    </a:cubicBezTo>
                    <a:cubicBezTo>
                      <a:pt x="47" y="56"/>
                      <a:pt x="44" y="56"/>
                      <a:pt x="43" y="58"/>
                    </a:cubicBezTo>
                    <a:cubicBezTo>
                      <a:pt x="42" y="59"/>
                      <a:pt x="42" y="60"/>
                      <a:pt x="42" y="60"/>
                    </a:cubicBezTo>
                    <a:cubicBezTo>
                      <a:pt x="42" y="61"/>
                      <a:pt x="41" y="61"/>
                      <a:pt x="41" y="61"/>
                    </a:cubicBezTo>
                    <a:cubicBezTo>
                      <a:pt x="41" y="61"/>
                      <a:pt x="41" y="61"/>
                      <a:pt x="40" y="62"/>
                    </a:cubicBezTo>
                    <a:cubicBezTo>
                      <a:pt x="38" y="62"/>
                      <a:pt x="35" y="63"/>
                      <a:pt x="35" y="67"/>
                    </a:cubicBezTo>
                    <a:cubicBezTo>
                      <a:pt x="34" y="68"/>
                      <a:pt x="34" y="69"/>
                      <a:pt x="34" y="70"/>
                    </a:cubicBezTo>
                    <a:cubicBezTo>
                      <a:pt x="34" y="72"/>
                      <a:pt x="34" y="74"/>
                      <a:pt x="34" y="76"/>
                    </a:cubicBezTo>
                    <a:cubicBezTo>
                      <a:pt x="34" y="76"/>
                      <a:pt x="34" y="76"/>
                      <a:pt x="34" y="76"/>
                    </a:cubicBezTo>
                    <a:cubicBezTo>
                      <a:pt x="34" y="77"/>
                      <a:pt x="34" y="78"/>
                      <a:pt x="33" y="79"/>
                    </a:cubicBezTo>
                    <a:cubicBezTo>
                      <a:pt x="33" y="78"/>
                      <a:pt x="32" y="76"/>
                      <a:pt x="32" y="74"/>
                    </a:cubicBezTo>
                    <a:cubicBezTo>
                      <a:pt x="31" y="70"/>
                      <a:pt x="31" y="66"/>
                      <a:pt x="31" y="62"/>
                    </a:cubicBezTo>
                    <a:cubicBezTo>
                      <a:pt x="31" y="60"/>
                      <a:pt x="31" y="59"/>
                      <a:pt x="31" y="57"/>
                    </a:cubicBezTo>
                    <a:cubicBezTo>
                      <a:pt x="31" y="56"/>
                      <a:pt x="32" y="54"/>
                      <a:pt x="32" y="53"/>
                    </a:cubicBezTo>
                    <a:cubicBezTo>
                      <a:pt x="32" y="50"/>
                      <a:pt x="32" y="47"/>
                      <a:pt x="32" y="44"/>
                    </a:cubicBezTo>
                    <a:cubicBezTo>
                      <a:pt x="31" y="42"/>
                      <a:pt x="31" y="39"/>
                      <a:pt x="30" y="37"/>
                    </a:cubicBezTo>
                    <a:cubicBezTo>
                      <a:pt x="29" y="37"/>
                      <a:pt x="29" y="36"/>
                      <a:pt x="30" y="35"/>
                    </a:cubicBezTo>
                    <a:cubicBezTo>
                      <a:pt x="33" y="32"/>
                      <a:pt x="33" y="27"/>
                      <a:pt x="32" y="23"/>
                    </a:cubicBezTo>
                    <a:cubicBezTo>
                      <a:pt x="32" y="19"/>
                      <a:pt x="29" y="17"/>
                      <a:pt x="25" y="17"/>
                    </a:cubicBezTo>
                    <a:cubicBezTo>
                      <a:pt x="26" y="16"/>
                      <a:pt x="27" y="16"/>
                      <a:pt x="27" y="16"/>
                    </a:cubicBezTo>
                    <a:cubicBezTo>
                      <a:pt x="29" y="15"/>
                      <a:pt x="31" y="14"/>
                      <a:pt x="31" y="12"/>
                    </a:cubicBezTo>
                    <a:cubicBezTo>
                      <a:pt x="32" y="11"/>
                      <a:pt x="32" y="9"/>
                      <a:pt x="32" y="8"/>
                    </a:cubicBezTo>
                    <a:cubicBezTo>
                      <a:pt x="32" y="8"/>
                      <a:pt x="31" y="7"/>
                      <a:pt x="31" y="7"/>
                    </a:cubicBezTo>
                    <a:cubicBezTo>
                      <a:pt x="31" y="7"/>
                      <a:pt x="32" y="7"/>
                      <a:pt x="32" y="6"/>
                    </a:cubicBezTo>
                    <a:cubicBezTo>
                      <a:pt x="32" y="6"/>
                      <a:pt x="32" y="3"/>
                      <a:pt x="30" y="1"/>
                    </a:cubicBezTo>
                    <a:cubicBezTo>
                      <a:pt x="28" y="0"/>
                      <a:pt x="27" y="0"/>
                      <a:pt x="26" y="0"/>
                    </a:cubicBezTo>
                    <a:cubicBezTo>
                      <a:pt x="23" y="0"/>
                      <a:pt x="21" y="1"/>
                      <a:pt x="19" y="2"/>
                    </a:cubicBezTo>
                    <a:cubicBezTo>
                      <a:pt x="18" y="3"/>
                      <a:pt x="18" y="4"/>
                      <a:pt x="17" y="5"/>
                    </a:cubicBezTo>
                    <a:cubicBezTo>
                      <a:pt x="17" y="5"/>
                      <a:pt x="17" y="5"/>
                      <a:pt x="17" y="5"/>
                    </a:cubicBezTo>
                    <a:cubicBezTo>
                      <a:pt x="17" y="5"/>
                      <a:pt x="17" y="5"/>
                      <a:pt x="17" y="5"/>
                    </a:cubicBezTo>
                    <a:cubicBezTo>
                      <a:pt x="17" y="5"/>
                      <a:pt x="17" y="5"/>
                      <a:pt x="16" y="5"/>
                    </a:cubicBezTo>
                    <a:cubicBezTo>
                      <a:pt x="15" y="5"/>
                      <a:pt x="14" y="5"/>
                      <a:pt x="13" y="6"/>
                    </a:cubicBezTo>
                    <a:cubicBezTo>
                      <a:pt x="13" y="6"/>
                      <a:pt x="12" y="7"/>
                      <a:pt x="12" y="7"/>
                    </a:cubicBezTo>
                    <a:cubicBezTo>
                      <a:pt x="11" y="8"/>
                      <a:pt x="10" y="9"/>
                      <a:pt x="10" y="10"/>
                    </a:cubicBezTo>
                    <a:cubicBezTo>
                      <a:pt x="9" y="11"/>
                      <a:pt x="9" y="11"/>
                      <a:pt x="9" y="11"/>
                    </a:cubicBezTo>
                    <a:cubicBezTo>
                      <a:pt x="8" y="13"/>
                      <a:pt x="7" y="15"/>
                      <a:pt x="6" y="16"/>
                    </a:cubicBezTo>
                    <a:cubicBezTo>
                      <a:pt x="6" y="16"/>
                      <a:pt x="5" y="17"/>
                      <a:pt x="5" y="18"/>
                    </a:cubicBezTo>
                    <a:cubicBezTo>
                      <a:pt x="3" y="19"/>
                      <a:pt x="2" y="20"/>
                      <a:pt x="1" y="21"/>
                    </a:cubicBezTo>
                    <a:cubicBezTo>
                      <a:pt x="0" y="23"/>
                      <a:pt x="0" y="26"/>
                      <a:pt x="0" y="27"/>
                    </a:cubicBezTo>
                    <a:cubicBezTo>
                      <a:pt x="0" y="28"/>
                      <a:pt x="0" y="30"/>
                      <a:pt x="0" y="30"/>
                    </a:cubicBezTo>
                    <a:cubicBezTo>
                      <a:pt x="0" y="32"/>
                      <a:pt x="0" y="34"/>
                      <a:pt x="0" y="35"/>
                    </a:cubicBezTo>
                    <a:cubicBezTo>
                      <a:pt x="0" y="36"/>
                      <a:pt x="0" y="37"/>
                      <a:pt x="0" y="37"/>
                    </a:cubicBezTo>
                    <a:cubicBezTo>
                      <a:pt x="0" y="38"/>
                      <a:pt x="0" y="38"/>
                      <a:pt x="0" y="38"/>
                    </a:cubicBezTo>
                    <a:cubicBezTo>
                      <a:pt x="0" y="39"/>
                      <a:pt x="0" y="41"/>
                      <a:pt x="1" y="43"/>
                    </a:cubicBezTo>
                    <a:cubicBezTo>
                      <a:pt x="2" y="44"/>
                      <a:pt x="3" y="45"/>
                      <a:pt x="3" y="47"/>
                    </a:cubicBezTo>
                    <a:cubicBezTo>
                      <a:pt x="3" y="48"/>
                      <a:pt x="3" y="49"/>
                      <a:pt x="2" y="50"/>
                    </a:cubicBezTo>
                    <a:cubicBezTo>
                      <a:pt x="1" y="52"/>
                      <a:pt x="1" y="54"/>
                      <a:pt x="1" y="56"/>
                    </a:cubicBezTo>
                    <a:cubicBezTo>
                      <a:pt x="0" y="59"/>
                      <a:pt x="1" y="61"/>
                      <a:pt x="1" y="62"/>
                    </a:cubicBezTo>
                    <a:cubicBezTo>
                      <a:pt x="1" y="63"/>
                      <a:pt x="1" y="64"/>
                      <a:pt x="2" y="64"/>
                    </a:cubicBezTo>
                    <a:cubicBezTo>
                      <a:pt x="2" y="66"/>
                      <a:pt x="2" y="68"/>
                      <a:pt x="2" y="70"/>
                    </a:cubicBezTo>
                    <a:cubicBezTo>
                      <a:pt x="2" y="71"/>
                      <a:pt x="2" y="71"/>
                      <a:pt x="2" y="71"/>
                    </a:cubicBezTo>
                    <a:cubicBezTo>
                      <a:pt x="2" y="73"/>
                      <a:pt x="3" y="75"/>
                      <a:pt x="3" y="77"/>
                    </a:cubicBezTo>
                    <a:cubicBezTo>
                      <a:pt x="3" y="77"/>
                      <a:pt x="3" y="78"/>
                      <a:pt x="3" y="79"/>
                    </a:cubicBezTo>
                    <a:cubicBezTo>
                      <a:pt x="4" y="82"/>
                      <a:pt x="4" y="85"/>
                      <a:pt x="4" y="88"/>
                    </a:cubicBezTo>
                    <a:cubicBezTo>
                      <a:pt x="4" y="89"/>
                      <a:pt x="4" y="90"/>
                      <a:pt x="4" y="91"/>
                    </a:cubicBezTo>
                    <a:cubicBezTo>
                      <a:pt x="4" y="94"/>
                      <a:pt x="5" y="97"/>
                      <a:pt x="6" y="100"/>
                    </a:cubicBezTo>
                    <a:cubicBezTo>
                      <a:pt x="6" y="101"/>
                      <a:pt x="7" y="101"/>
                      <a:pt x="7" y="102"/>
                    </a:cubicBezTo>
                    <a:cubicBezTo>
                      <a:pt x="6" y="102"/>
                      <a:pt x="6" y="103"/>
                      <a:pt x="5" y="104"/>
                    </a:cubicBezTo>
                    <a:cubicBezTo>
                      <a:pt x="3" y="107"/>
                      <a:pt x="3" y="113"/>
                      <a:pt x="6" y="116"/>
                    </a:cubicBezTo>
                    <a:cubicBezTo>
                      <a:pt x="8" y="118"/>
                      <a:pt x="11" y="118"/>
                      <a:pt x="13" y="118"/>
                    </a:cubicBezTo>
                    <a:cubicBezTo>
                      <a:pt x="14" y="118"/>
                      <a:pt x="15" y="118"/>
                      <a:pt x="15" y="119"/>
                    </a:cubicBezTo>
                    <a:cubicBezTo>
                      <a:pt x="16" y="119"/>
                      <a:pt x="16" y="120"/>
                      <a:pt x="16" y="121"/>
                    </a:cubicBezTo>
                    <a:cubicBezTo>
                      <a:pt x="16" y="121"/>
                      <a:pt x="16" y="121"/>
                      <a:pt x="15" y="121"/>
                    </a:cubicBezTo>
                    <a:cubicBezTo>
                      <a:pt x="15" y="121"/>
                      <a:pt x="14" y="121"/>
                      <a:pt x="14" y="121"/>
                    </a:cubicBezTo>
                    <a:cubicBezTo>
                      <a:pt x="11" y="121"/>
                      <a:pt x="10" y="122"/>
                      <a:pt x="8" y="123"/>
                    </a:cubicBezTo>
                    <a:cubicBezTo>
                      <a:pt x="4" y="127"/>
                      <a:pt x="4" y="132"/>
                      <a:pt x="4" y="135"/>
                    </a:cubicBezTo>
                    <a:cubicBezTo>
                      <a:pt x="4" y="135"/>
                      <a:pt x="4" y="135"/>
                      <a:pt x="4" y="136"/>
                    </a:cubicBezTo>
                    <a:cubicBezTo>
                      <a:pt x="4" y="137"/>
                      <a:pt x="4" y="138"/>
                      <a:pt x="4" y="140"/>
                    </a:cubicBezTo>
                    <a:cubicBezTo>
                      <a:pt x="5" y="143"/>
                      <a:pt x="10" y="147"/>
                      <a:pt x="13" y="147"/>
                    </a:cubicBezTo>
                    <a:cubicBezTo>
                      <a:pt x="13" y="147"/>
                      <a:pt x="14" y="147"/>
                      <a:pt x="14" y="147"/>
                    </a:cubicBezTo>
                    <a:cubicBezTo>
                      <a:pt x="14" y="147"/>
                      <a:pt x="14" y="147"/>
                      <a:pt x="15" y="147"/>
                    </a:cubicBezTo>
                    <a:cubicBezTo>
                      <a:pt x="15" y="147"/>
                      <a:pt x="15" y="148"/>
                      <a:pt x="15" y="148"/>
                    </a:cubicBezTo>
                    <a:cubicBezTo>
                      <a:pt x="15" y="152"/>
                      <a:pt x="13" y="157"/>
                      <a:pt x="11" y="161"/>
                    </a:cubicBezTo>
                    <a:cubicBezTo>
                      <a:pt x="10" y="162"/>
                      <a:pt x="9" y="163"/>
                      <a:pt x="9" y="164"/>
                    </a:cubicBezTo>
                    <a:cubicBezTo>
                      <a:pt x="6" y="170"/>
                      <a:pt x="5" y="179"/>
                      <a:pt x="9" y="185"/>
                    </a:cubicBezTo>
                    <a:cubicBezTo>
                      <a:pt x="10" y="187"/>
                      <a:pt x="13" y="190"/>
                      <a:pt x="19" y="190"/>
                    </a:cubicBezTo>
                    <a:cubicBezTo>
                      <a:pt x="19" y="190"/>
                      <a:pt x="20" y="190"/>
                      <a:pt x="21" y="190"/>
                    </a:cubicBezTo>
                    <a:cubicBezTo>
                      <a:pt x="26" y="190"/>
                      <a:pt x="29" y="186"/>
                      <a:pt x="32" y="182"/>
                    </a:cubicBezTo>
                    <a:cubicBezTo>
                      <a:pt x="32" y="182"/>
                      <a:pt x="33" y="181"/>
                      <a:pt x="33" y="181"/>
                    </a:cubicBezTo>
                    <a:cubicBezTo>
                      <a:pt x="36" y="177"/>
                      <a:pt x="39" y="175"/>
                      <a:pt x="43" y="173"/>
                    </a:cubicBezTo>
                    <a:cubicBezTo>
                      <a:pt x="46" y="172"/>
                      <a:pt x="48" y="171"/>
                      <a:pt x="52" y="169"/>
                    </a:cubicBezTo>
                    <a:cubicBezTo>
                      <a:pt x="54" y="169"/>
                      <a:pt x="57" y="168"/>
                      <a:pt x="59" y="167"/>
                    </a:cubicBezTo>
                    <a:cubicBezTo>
                      <a:pt x="62" y="166"/>
                      <a:pt x="65" y="165"/>
                      <a:pt x="68" y="164"/>
                    </a:cubicBezTo>
                    <a:cubicBezTo>
                      <a:pt x="73" y="163"/>
                      <a:pt x="78" y="161"/>
                      <a:pt x="81" y="156"/>
                    </a:cubicBezTo>
                    <a:cubicBezTo>
                      <a:pt x="82" y="155"/>
                      <a:pt x="82" y="153"/>
                      <a:pt x="83" y="152"/>
                    </a:cubicBezTo>
                    <a:cubicBezTo>
                      <a:pt x="83" y="152"/>
                      <a:pt x="83" y="151"/>
                      <a:pt x="84" y="151"/>
                    </a:cubicBezTo>
                    <a:cubicBezTo>
                      <a:pt x="84" y="150"/>
                      <a:pt x="84" y="150"/>
                      <a:pt x="84" y="150"/>
                    </a:cubicBezTo>
                    <a:cubicBezTo>
                      <a:pt x="85" y="148"/>
                      <a:pt x="85" y="148"/>
                      <a:pt x="86" y="148"/>
                    </a:cubicBezTo>
                    <a:cubicBezTo>
                      <a:pt x="86" y="147"/>
                      <a:pt x="87" y="147"/>
                      <a:pt x="87" y="147"/>
                    </a:cubicBezTo>
                    <a:cubicBezTo>
                      <a:pt x="88" y="147"/>
                      <a:pt x="89" y="147"/>
                      <a:pt x="89" y="146"/>
                    </a:cubicBezTo>
                    <a:cubicBezTo>
                      <a:pt x="91" y="145"/>
                      <a:pt x="92" y="144"/>
                      <a:pt x="92" y="144"/>
                    </a:cubicBezTo>
                    <a:cubicBezTo>
                      <a:pt x="92" y="143"/>
                      <a:pt x="93" y="143"/>
                      <a:pt x="93" y="143"/>
                    </a:cubicBezTo>
                    <a:cubicBezTo>
                      <a:pt x="93" y="143"/>
                      <a:pt x="93" y="144"/>
                      <a:pt x="93" y="144"/>
                    </a:cubicBezTo>
                    <a:cubicBezTo>
                      <a:pt x="93" y="145"/>
                      <a:pt x="93" y="145"/>
                      <a:pt x="93" y="145"/>
                    </a:cubicBezTo>
                    <a:cubicBezTo>
                      <a:pt x="93" y="146"/>
                      <a:pt x="93" y="149"/>
                      <a:pt x="96" y="150"/>
                    </a:cubicBezTo>
                    <a:cubicBezTo>
                      <a:pt x="96" y="151"/>
                      <a:pt x="97" y="151"/>
                      <a:pt x="98" y="151"/>
                    </a:cubicBezTo>
                    <a:cubicBezTo>
                      <a:pt x="99" y="151"/>
                      <a:pt x="99" y="151"/>
                      <a:pt x="100" y="151"/>
                    </a:cubicBezTo>
                    <a:cubicBezTo>
                      <a:pt x="100" y="151"/>
                      <a:pt x="100" y="151"/>
                      <a:pt x="100" y="151"/>
                    </a:cubicBezTo>
                    <a:cubicBezTo>
                      <a:pt x="104" y="151"/>
                      <a:pt x="108" y="149"/>
                      <a:pt x="110" y="146"/>
                    </a:cubicBezTo>
                    <a:cubicBezTo>
                      <a:pt x="110" y="145"/>
                      <a:pt x="110" y="145"/>
                      <a:pt x="110" y="145"/>
                    </a:cubicBezTo>
                    <a:cubicBezTo>
                      <a:pt x="111" y="146"/>
                      <a:pt x="111" y="146"/>
                      <a:pt x="111" y="146"/>
                    </a:cubicBezTo>
                    <a:cubicBezTo>
                      <a:pt x="112" y="147"/>
                      <a:pt x="113" y="147"/>
                      <a:pt x="113" y="147"/>
                    </a:cubicBezTo>
                    <a:cubicBezTo>
                      <a:pt x="113" y="148"/>
                      <a:pt x="113" y="149"/>
                      <a:pt x="111" y="151"/>
                    </a:cubicBezTo>
                    <a:cubicBezTo>
                      <a:pt x="110" y="153"/>
                      <a:pt x="109" y="155"/>
                      <a:pt x="107" y="157"/>
                    </a:cubicBezTo>
                    <a:cubicBezTo>
                      <a:pt x="107" y="158"/>
                      <a:pt x="106" y="158"/>
                      <a:pt x="105" y="159"/>
                    </a:cubicBezTo>
                    <a:cubicBezTo>
                      <a:pt x="104" y="162"/>
                      <a:pt x="104" y="163"/>
                      <a:pt x="104" y="165"/>
                    </a:cubicBezTo>
                    <a:cubicBezTo>
                      <a:pt x="105" y="166"/>
                      <a:pt x="105" y="166"/>
                      <a:pt x="105" y="166"/>
                    </a:cubicBezTo>
                    <a:cubicBezTo>
                      <a:pt x="105" y="166"/>
                      <a:pt x="105" y="166"/>
                      <a:pt x="105" y="167"/>
                    </a:cubicBezTo>
                    <a:cubicBezTo>
                      <a:pt x="105" y="167"/>
                      <a:pt x="105" y="168"/>
                      <a:pt x="105" y="169"/>
                    </a:cubicBezTo>
                    <a:cubicBezTo>
                      <a:pt x="105" y="171"/>
                      <a:pt x="107" y="172"/>
                      <a:pt x="110" y="172"/>
                    </a:cubicBezTo>
                    <a:cubicBezTo>
                      <a:pt x="112" y="172"/>
                      <a:pt x="114" y="172"/>
                      <a:pt x="115" y="171"/>
                    </a:cubicBezTo>
                    <a:cubicBezTo>
                      <a:pt x="116" y="170"/>
                      <a:pt x="117" y="169"/>
                      <a:pt x="118" y="168"/>
                    </a:cubicBezTo>
                    <a:cubicBezTo>
                      <a:pt x="118" y="167"/>
                      <a:pt x="119" y="167"/>
                      <a:pt x="119" y="166"/>
                    </a:cubicBezTo>
                    <a:cubicBezTo>
                      <a:pt x="120" y="166"/>
                      <a:pt x="121" y="166"/>
                      <a:pt x="121" y="166"/>
                    </a:cubicBezTo>
                    <a:cubicBezTo>
                      <a:pt x="123" y="166"/>
                      <a:pt x="125" y="165"/>
                      <a:pt x="126" y="164"/>
                    </a:cubicBezTo>
                    <a:cubicBezTo>
                      <a:pt x="127" y="162"/>
                      <a:pt x="128" y="161"/>
                      <a:pt x="128" y="160"/>
                    </a:cubicBezTo>
                    <a:cubicBezTo>
                      <a:pt x="128" y="159"/>
                      <a:pt x="128" y="159"/>
                      <a:pt x="128" y="159"/>
                    </a:cubicBezTo>
                    <a:cubicBezTo>
                      <a:pt x="128" y="158"/>
                      <a:pt x="129" y="157"/>
                      <a:pt x="129" y="156"/>
                    </a:cubicBezTo>
                    <a:cubicBezTo>
                      <a:pt x="129" y="155"/>
                      <a:pt x="129" y="155"/>
                      <a:pt x="129" y="155"/>
                    </a:cubicBezTo>
                    <a:cubicBezTo>
                      <a:pt x="129" y="154"/>
                      <a:pt x="129" y="153"/>
                      <a:pt x="130" y="152"/>
                    </a:cubicBezTo>
                    <a:cubicBezTo>
                      <a:pt x="130" y="150"/>
                      <a:pt x="129" y="149"/>
                      <a:pt x="129" y="147"/>
                    </a:cubicBezTo>
                    <a:cubicBezTo>
                      <a:pt x="129" y="147"/>
                      <a:pt x="128" y="147"/>
                      <a:pt x="128" y="146"/>
                    </a:cubicBezTo>
                    <a:cubicBezTo>
                      <a:pt x="127" y="142"/>
                      <a:pt x="127" y="138"/>
                      <a:pt x="129" y="135"/>
                    </a:cubicBezTo>
                    <a:cubicBezTo>
                      <a:pt x="130" y="134"/>
                      <a:pt x="131" y="133"/>
                      <a:pt x="131" y="132"/>
                    </a:cubicBezTo>
                    <a:cubicBezTo>
                      <a:pt x="133" y="130"/>
                      <a:pt x="135" y="127"/>
                      <a:pt x="135" y="122"/>
                    </a:cubicBezTo>
                    <a:cubicBezTo>
                      <a:pt x="135" y="121"/>
                      <a:pt x="135" y="120"/>
                      <a:pt x="135" y="118"/>
                    </a:cubicBezTo>
                    <a:cubicBezTo>
                      <a:pt x="134" y="117"/>
                      <a:pt x="134" y="116"/>
                      <a:pt x="134" y="115"/>
                    </a:cubicBezTo>
                    <a:cubicBezTo>
                      <a:pt x="134" y="115"/>
                      <a:pt x="134" y="115"/>
                      <a:pt x="134" y="115"/>
                    </a:cubicBezTo>
                    <a:cubicBezTo>
                      <a:pt x="142" y="116"/>
                      <a:pt x="145" y="130"/>
                      <a:pt x="145" y="137"/>
                    </a:cubicBezTo>
                    <a:cubicBezTo>
                      <a:pt x="145" y="141"/>
                      <a:pt x="147" y="148"/>
                      <a:pt x="152" y="148"/>
                    </a:cubicBezTo>
                    <a:cubicBezTo>
                      <a:pt x="154" y="148"/>
                      <a:pt x="156" y="146"/>
                      <a:pt x="158" y="143"/>
                    </a:cubicBezTo>
                    <a:cubicBezTo>
                      <a:pt x="159" y="141"/>
                      <a:pt x="159" y="140"/>
                      <a:pt x="160" y="138"/>
                    </a:cubicBezTo>
                    <a:cubicBezTo>
                      <a:pt x="160" y="138"/>
                      <a:pt x="160" y="138"/>
                      <a:pt x="160" y="138"/>
                    </a:cubicBezTo>
                    <a:cubicBezTo>
                      <a:pt x="160" y="139"/>
                      <a:pt x="161" y="140"/>
                      <a:pt x="161" y="140"/>
                    </a:cubicBezTo>
                    <a:cubicBezTo>
                      <a:pt x="162" y="140"/>
                      <a:pt x="162" y="141"/>
                      <a:pt x="162" y="141"/>
                    </a:cubicBezTo>
                    <a:cubicBezTo>
                      <a:pt x="162" y="142"/>
                      <a:pt x="162" y="142"/>
                      <a:pt x="162" y="143"/>
                    </a:cubicBezTo>
                    <a:cubicBezTo>
                      <a:pt x="163" y="145"/>
                      <a:pt x="166" y="147"/>
                      <a:pt x="168" y="147"/>
                    </a:cubicBezTo>
                    <a:cubicBezTo>
                      <a:pt x="170" y="147"/>
                      <a:pt x="172" y="147"/>
                      <a:pt x="172" y="145"/>
                    </a:cubicBezTo>
                    <a:cubicBezTo>
                      <a:pt x="173" y="144"/>
                      <a:pt x="173" y="143"/>
                      <a:pt x="173" y="142"/>
                    </a:cubicBezTo>
                    <a:cubicBezTo>
                      <a:pt x="174" y="141"/>
                      <a:pt x="174" y="141"/>
                      <a:pt x="174" y="140"/>
                    </a:cubicBezTo>
                    <a:cubicBezTo>
                      <a:pt x="175" y="140"/>
                      <a:pt x="176" y="140"/>
                      <a:pt x="176" y="140"/>
                    </a:cubicBezTo>
                    <a:cubicBezTo>
                      <a:pt x="178" y="139"/>
                      <a:pt x="180" y="138"/>
                      <a:pt x="181" y="137"/>
                    </a:cubicBezTo>
                    <a:cubicBezTo>
                      <a:pt x="184" y="133"/>
                      <a:pt x="182" y="130"/>
                      <a:pt x="181" y="12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60"/>
              <p:cNvSpPr>
                <a:spLocks noEditPoints="1"/>
              </p:cNvSpPr>
              <p:nvPr/>
            </p:nvSpPr>
            <p:spPr bwMode="auto">
              <a:xfrm>
                <a:off x="2058" y="2394"/>
                <a:ext cx="842" cy="1190"/>
              </a:xfrm>
              <a:custGeom>
                <a:avLst/>
                <a:gdLst>
                  <a:gd name="T0" fmla="*/ 309 w 317"/>
                  <a:gd name="T1" fmla="*/ 141 h 448"/>
                  <a:gd name="T2" fmla="*/ 303 w 317"/>
                  <a:gd name="T3" fmla="*/ 138 h 448"/>
                  <a:gd name="T4" fmla="*/ 291 w 317"/>
                  <a:gd name="T5" fmla="*/ 135 h 448"/>
                  <a:gd name="T6" fmla="*/ 282 w 317"/>
                  <a:gd name="T7" fmla="*/ 129 h 448"/>
                  <a:gd name="T8" fmla="*/ 261 w 317"/>
                  <a:gd name="T9" fmla="*/ 129 h 448"/>
                  <a:gd name="T10" fmla="*/ 240 w 317"/>
                  <a:gd name="T11" fmla="*/ 136 h 448"/>
                  <a:gd name="T12" fmla="*/ 241 w 317"/>
                  <a:gd name="T13" fmla="*/ 131 h 448"/>
                  <a:gd name="T14" fmla="*/ 240 w 317"/>
                  <a:gd name="T15" fmla="*/ 107 h 448"/>
                  <a:gd name="T16" fmla="*/ 239 w 317"/>
                  <a:gd name="T17" fmla="*/ 104 h 448"/>
                  <a:gd name="T18" fmla="*/ 237 w 317"/>
                  <a:gd name="T19" fmla="*/ 93 h 448"/>
                  <a:gd name="T20" fmla="*/ 234 w 317"/>
                  <a:gd name="T21" fmla="*/ 84 h 448"/>
                  <a:gd name="T22" fmla="*/ 234 w 317"/>
                  <a:gd name="T23" fmla="*/ 76 h 448"/>
                  <a:gd name="T24" fmla="*/ 225 w 317"/>
                  <a:gd name="T25" fmla="*/ 66 h 448"/>
                  <a:gd name="T26" fmla="*/ 216 w 317"/>
                  <a:gd name="T27" fmla="*/ 67 h 448"/>
                  <a:gd name="T28" fmla="*/ 203 w 317"/>
                  <a:gd name="T29" fmla="*/ 63 h 448"/>
                  <a:gd name="T30" fmla="*/ 201 w 317"/>
                  <a:gd name="T31" fmla="*/ 52 h 448"/>
                  <a:gd name="T32" fmla="*/ 204 w 317"/>
                  <a:gd name="T33" fmla="*/ 28 h 448"/>
                  <a:gd name="T34" fmla="*/ 64 w 317"/>
                  <a:gd name="T35" fmla="*/ 0 h 448"/>
                  <a:gd name="T36" fmla="*/ 51 w 317"/>
                  <a:gd name="T37" fmla="*/ 86 h 448"/>
                  <a:gd name="T38" fmla="*/ 50 w 317"/>
                  <a:gd name="T39" fmla="*/ 89 h 448"/>
                  <a:gd name="T40" fmla="*/ 0 w 317"/>
                  <a:gd name="T41" fmla="*/ 426 h 448"/>
                  <a:gd name="T42" fmla="*/ 101 w 317"/>
                  <a:gd name="T43" fmla="*/ 442 h 448"/>
                  <a:gd name="T44" fmla="*/ 136 w 317"/>
                  <a:gd name="T45" fmla="*/ 447 h 448"/>
                  <a:gd name="T46" fmla="*/ 156 w 317"/>
                  <a:gd name="T47" fmla="*/ 447 h 448"/>
                  <a:gd name="T48" fmla="*/ 315 w 317"/>
                  <a:gd name="T49" fmla="*/ 147 h 448"/>
                  <a:gd name="T50" fmla="*/ 132 w 317"/>
                  <a:gd name="T51" fmla="*/ 369 h 448"/>
                  <a:gd name="T52" fmla="*/ 121 w 317"/>
                  <a:gd name="T53" fmla="*/ 382 h 448"/>
                  <a:gd name="T54" fmla="*/ 123 w 317"/>
                  <a:gd name="T55" fmla="*/ 364 h 448"/>
                  <a:gd name="T56" fmla="*/ 124 w 317"/>
                  <a:gd name="T57" fmla="*/ 355 h 448"/>
                  <a:gd name="T58" fmla="*/ 126 w 317"/>
                  <a:gd name="T59" fmla="*/ 349 h 448"/>
                  <a:gd name="T60" fmla="*/ 131 w 317"/>
                  <a:gd name="T61" fmla="*/ 351 h 448"/>
                  <a:gd name="T62" fmla="*/ 133 w 317"/>
                  <a:gd name="T63" fmla="*/ 360 h 448"/>
                  <a:gd name="T64" fmla="*/ 62 w 317"/>
                  <a:gd name="T65" fmla="*/ 245 h 448"/>
                  <a:gd name="T66" fmla="*/ 58 w 317"/>
                  <a:gd name="T67" fmla="*/ 247 h 448"/>
                  <a:gd name="T68" fmla="*/ 58 w 317"/>
                  <a:gd name="T69" fmla="*/ 238 h 448"/>
                  <a:gd name="T70" fmla="*/ 64 w 317"/>
                  <a:gd name="T71" fmla="*/ 244 h 448"/>
                  <a:gd name="T72" fmla="*/ 58 w 317"/>
                  <a:gd name="T73" fmla="*/ 257 h 448"/>
                  <a:gd name="T74" fmla="*/ 60 w 317"/>
                  <a:gd name="T75" fmla="*/ 267 h 448"/>
                  <a:gd name="T76" fmla="*/ 64 w 317"/>
                  <a:gd name="T77" fmla="*/ 270 h 448"/>
                  <a:gd name="T78" fmla="*/ 50 w 317"/>
                  <a:gd name="T79" fmla="*/ 261 h 448"/>
                  <a:gd name="T80" fmla="*/ 49 w 317"/>
                  <a:gd name="T81" fmla="*/ 255 h 448"/>
                  <a:gd name="T82" fmla="*/ 98 w 317"/>
                  <a:gd name="T83" fmla="*/ 306 h 448"/>
                  <a:gd name="T84" fmla="*/ 86 w 317"/>
                  <a:gd name="T85" fmla="*/ 284 h 448"/>
                  <a:gd name="T86" fmla="*/ 90 w 317"/>
                  <a:gd name="T87" fmla="*/ 284 h 448"/>
                  <a:gd name="T88" fmla="*/ 96 w 317"/>
                  <a:gd name="T89" fmla="*/ 274 h 448"/>
                  <a:gd name="T90" fmla="*/ 85 w 317"/>
                  <a:gd name="T91" fmla="*/ 273 h 448"/>
                  <a:gd name="T92" fmla="*/ 82 w 317"/>
                  <a:gd name="T93" fmla="*/ 267 h 448"/>
                  <a:gd name="T94" fmla="*/ 93 w 317"/>
                  <a:gd name="T95" fmla="*/ 249 h 448"/>
                  <a:gd name="T96" fmla="*/ 119 w 317"/>
                  <a:gd name="T97" fmla="*/ 305 h 448"/>
                  <a:gd name="T98" fmla="*/ 124 w 317"/>
                  <a:gd name="T99" fmla="*/ 325 h 448"/>
                  <a:gd name="T100" fmla="*/ 121 w 317"/>
                  <a:gd name="T101" fmla="*/ 333 h 448"/>
                  <a:gd name="T102" fmla="*/ 108 w 317"/>
                  <a:gd name="T103" fmla="*/ 314 h 448"/>
                  <a:gd name="T104" fmla="*/ 98 w 317"/>
                  <a:gd name="T105" fmla="*/ 30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7" h="448">
                    <a:moveTo>
                      <a:pt x="313" y="142"/>
                    </a:moveTo>
                    <a:cubicBezTo>
                      <a:pt x="313" y="141"/>
                      <a:pt x="313" y="141"/>
                      <a:pt x="312" y="141"/>
                    </a:cubicBezTo>
                    <a:cubicBezTo>
                      <a:pt x="311" y="141"/>
                      <a:pt x="310" y="141"/>
                      <a:pt x="309" y="141"/>
                    </a:cubicBezTo>
                    <a:cubicBezTo>
                      <a:pt x="309" y="141"/>
                      <a:pt x="308" y="141"/>
                      <a:pt x="308" y="140"/>
                    </a:cubicBezTo>
                    <a:cubicBezTo>
                      <a:pt x="306" y="140"/>
                      <a:pt x="305" y="139"/>
                      <a:pt x="304" y="139"/>
                    </a:cubicBezTo>
                    <a:cubicBezTo>
                      <a:pt x="303" y="138"/>
                      <a:pt x="303" y="138"/>
                      <a:pt x="303" y="138"/>
                    </a:cubicBezTo>
                    <a:cubicBezTo>
                      <a:pt x="301" y="137"/>
                      <a:pt x="299" y="136"/>
                      <a:pt x="297" y="136"/>
                    </a:cubicBezTo>
                    <a:cubicBezTo>
                      <a:pt x="296" y="136"/>
                      <a:pt x="295" y="136"/>
                      <a:pt x="294" y="136"/>
                    </a:cubicBezTo>
                    <a:cubicBezTo>
                      <a:pt x="292" y="136"/>
                      <a:pt x="292" y="136"/>
                      <a:pt x="291" y="135"/>
                    </a:cubicBezTo>
                    <a:cubicBezTo>
                      <a:pt x="291" y="135"/>
                      <a:pt x="290" y="134"/>
                      <a:pt x="290" y="134"/>
                    </a:cubicBezTo>
                    <a:cubicBezTo>
                      <a:pt x="289" y="133"/>
                      <a:pt x="288" y="132"/>
                      <a:pt x="286" y="131"/>
                    </a:cubicBezTo>
                    <a:cubicBezTo>
                      <a:pt x="285" y="130"/>
                      <a:pt x="284" y="130"/>
                      <a:pt x="282" y="129"/>
                    </a:cubicBezTo>
                    <a:cubicBezTo>
                      <a:pt x="281" y="129"/>
                      <a:pt x="280" y="128"/>
                      <a:pt x="279" y="128"/>
                    </a:cubicBezTo>
                    <a:cubicBezTo>
                      <a:pt x="277" y="127"/>
                      <a:pt x="274" y="127"/>
                      <a:pt x="272" y="127"/>
                    </a:cubicBezTo>
                    <a:cubicBezTo>
                      <a:pt x="268" y="127"/>
                      <a:pt x="265" y="127"/>
                      <a:pt x="261" y="129"/>
                    </a:cubicBezTo>
                    <a:cubicBezTo>
                      <a:pt x="260" y="129"/>
                      <a:pt x="258" y="130"/>
                      <a:pt x="256" y="131"/>
                    </a:cubicBezTo>
                    <a:cubicBezTo>
                      <a:pt x="251" y="134"/>
                      <a:pt x="245" y="137"/>
                      <a:pt x="242" y="137"/>
                    </a:cubicBezTo>
                    <a:cubicBezTo>
                      <a:pt x="241" y="137"/>
                      <a:pt x="240" y="137"/>
                      <a:pt x="240" y="136"/>
                    </a:cubicBezTo>
                    <a:cubicBezTo>
                      <a:pt x="239" y="136"/>
                      <a:pt x="239" y="136"/>
                      <a:pt x="239" y="136"/>
                    </a:cubicBezTo>
                    <a:cubicBezTo>
                      <a:pt x="239" y="136"/>
                      <a:pt x="240" y="134"/>
                      <a:pt x="240" y="133"/>
                    </a:cubicBezTo>
                    <a:cubicBezTo>
                      <a:pt x="241" y="132"/>
                      <a:pt x="241" y="132"/>
                      <a:pt x="241" y="131"/>
                    </a:cubicBezTo>
                    <a:cubicBezTo>
                      <a:pt x="244" y="126"/>
                      <a:pt x="244" y="122"/>
                      <a:pt x="243" y="117"/>
                    </a:cubicBezTo>
                    <a:cubicBezTo>
                      <a:pt x="243" y="114"/>
                      <a:pt x="242" y="111"/>
                      <a:pt x="240" y="108"/>
                    </a:cubicBezTo>
                    <a:cubicBezTo>
                      <a:pt x="240" y="108"/>
                      <a:pt x="240" y="108"/>
                      <a:pt x="240" y="107"/>
                    </a:cubicBezTo>
                    <a:cubicBezTo>
                      <a:pt x="239" y="107"/>
                      <a:pt x="239" y="107"/>
                      <a:pt x="239" y="107"/>
                    </a:cubicBezTo>
                    <a:cubicBezTo>
                      <a:pt x="239" y="107"/>
                      <a:pt x="239" y="106"/>
                      <a:pt x="239" y="105"/>
                    </a:cubicBezTo>
                    <a:cubicBezTo>
                      <a:pt x="239" y="105"/>
                      <a:pt x="239" y="104"/>
                      <a:pt x="239" y="104"/>
                    </a:cubicBezTo>
                    <a:cubicBezTo>
                      <a:pt x="239" y="103"/>
                      <a:pt x="239" y="102"/>
                      <a:pt x="239" y="102"/>
                    </a:cubicBezTo>
                    <a:cubicBezTo>
                      <a:pt x="238" y="100"/>
                      <a:pt x="238" y="99"/>
                      <a:pt x="238" y="97"/>
                    </a:cubicBezTo>
                    <a:cubicBezTo>
                      <a:pt x="237" y="96"/>
                      <a:pt x="237" y="95"/>
                      <a:pt x="237" y="93"/>
                    </a:cubicBezTo>
                    <a:cubicBezTo>
                      <a:pt x="237" y="92"/>
                      <a:pt x="236" y="91"/>
                      <a:pt x="236" y="90"/>
                    </a:cubicBezTo>
                    <a:cubicBezTo>
                      <a:pt x="236" y="89"/>
                      <a:pt x="236" y="88"/>
                      <a:pt x="235" y="87"/>
                    </a:cubicBezTo>
                    <a:cubicBezTo>
                      <a:pt x="235" y="86"/>
                      <a:pt x="234" y="85"/>
                      <a:pt x="234" y="84"/>
                    </a:cubicBezTo>
                    <a:cubicBezTo>
                      <a:pt x="234" y="83"/>
                      <a:pt x="234" y="81"/>
                      <a:pt x="234" y="80"/>
                    </a:cubicBezTo>
                    <a:cubicBezTo>
                      <a:pt x="234" y="79"/>
                      <a:pt x="234" y="78"/>
                      <a:pt x="234" y="77"/>
                    </a:cubicBezTo>
                    <a:cubicBezTo>
                      <a:pt x="234" y="76"/>
                      <a:pt x="234" y="76"/>
                      <a:pt x="234" y="76"/>
                    </a:cubicBezTo>
                    <a:cubicBezTo>
                      <a:pt x="234" y="74"/>
                      <a:pt x="234" y="72"/>
                      <a:pt x="233" y="70"/>
                    </a:cubicBezTo>
                    <a:cubicBezTo>
                      <a:pt x="231" y="68"/>
                      <a:pt x="229" y="66"/>
                      <a:pt x="226" y="66"/>
                    </a:cubicBezTo>
                    <a:cubicBezTo>
                      <a:pt x="225" y="66"/>
                      <a:pt x="225" y="66"/>
                      <a:pt x="225" y="66"/>
                    </a:cubicBezTo>
                    <a:cubicBezTo>
                      <a:pt x="224" y="66"/>
                      <a:pt x="223" y="66"/>
                      <a:pt x="222" y="66"/>
                    </a:cubicBezTo>
                    <a:cubicBezTo>
                      <a:pt x="222" y="66"/>
                      <a:pt x="221" y="66"/>
                      <a:pt x="220" y="66"/>
                    </a:cubicBezTo>
                    <a:cubicBezTo>
                      <a:pt x="219" y="66"/>
                      <a:pt x="217" y="66"/>
                      <a:pt x="216" y="67"/>
                    </a:cubicBezTo>
                    <a:cubicBezTo>
                      <a:pt x="214" y="67"/>
                      <a:pt x="212" y="67"/>
                      <a:pt x="211" y="67"/>
                    </a:cubicBezTo>
                    <a:cubicBezTo>
                      <a:pt x="210" y="67"/>
                      <a:pt x="209" y="67"/>
                      <a:pt x="208" y="67"/>
                    </a:cubicBezTo>
                    <a:cubicBezTo>
                      <a:pt x="206" y="66"/>
                      <a:pt x="204" y="65"/>
                      <a:pt x="203" y="63"/>
                    </a:cubicBezTo>
                    <a:cubicBezTo>
                      <a:pt x="202" y="63"/>
                      <a:pt x="202" y="62"/>
                      <a:pt x="202" y="61"/>
                    </a:cubicBezTo>
                    <a:cubicBezTo>
                      <a:pt x="202" y="60"/>
                      <a:pt x="202" y="60"/>
                      <a:pt x="202" y="59"/>
                    </a:cubicBezTo>
                    <a:cubicBezTo>
                      <a:pt x="201" y="57"/>
                      <a:pt x="201" y="54"/>
                      <a:pt x="201" y="52"/>
                    </a:cubicBezTo>
                    <a:cubicBezTo>
                      <a:pt x="202" y="51"/>
                      <a:pt x="202" y="50"/>
                      <a:pt x="202" y="49"/>
                    </a:cubicBezTo>
                    <a:cubicBezTo>
                      <a:pt x="203" y="47"/>
                      <a:pt x="203" y="45"/>
                      <a:pt x="203" y="43"/>
                    </a:cubicBezTo>
                    <a:cubicBezTo>
                      <a:pt x="204" y="38"/>
                      <a:pt x="204" y="33"/>
                      <a:pt x="204" y="28"/>
                    </a:cubicBezTo>
                    <a:cubicBezTo>
                      <a:pt x="204" y="26"/>
                      <a:pt x="204" y="23"/>
                      <a:pt x="204" y="21"/>
                    </a:cubicBezTo>
                    <a:cubicBezTo>
                      <a:pt x="204" y="19"/>
                      <a:pt x="204" y="19"/>
                      <a:pt x="204" y="19"/>
                    </a:cubicBezTo>
                    <a:cubicBezTo>
                      <a:pt x="64" y="0"/>
                      <a:pt x="64" y="0"/>
                      <a:pt x="64" y="0"/>
                    </a:cubicBezTo>
                    <a:cubicBezTo>
                      <a:pt x="64" y="3"/>
                      <a:pt x="64" y="3"/>
                      <a:pt x="64" y="3"/>
                    </a:cubicBezTo>
                    <a:cubicBezTo>
                      <a:pt x="60" y="28"/>
                      <a:pt x="56" y="55"/>
                      <a:pt x="51" y="82"/>
                    </a:cubicBezTo>
                    <a:cubicBezTo>
                      <a:pt x="51" y="86"/>
                      <a:pt x="51" y="86"/>
                      <a:pt x="51" y="86"/>
                    </a:cubicBezTo>
                    <a:cubicBezTo>
                      <a:pt x="53" y="86"/>
                      <a:pt x="53" y="86"/>
                      <a:pt x="53" y="86"/>
                    </a:cubicBezTo>
                    <a:cubicBezTo>
                      <a:pt x="52" y="87"/>
                      <a:pt x="52" y="87"/>
                      <a:pt x="51" y="88"/>
                    </a:cubicBezTo>
                    <a:cubicBezTo>
                      <a:pt x="50" y="89"/>
                      <a:pt x="50" y="89"/>
                      <a:pt x="50" y="89"/>
                    </a:cubicBezTo>
                    <a:cubicBezTo>
                      <a:pt x="50" y="90"/>
                      <a:pt x="50" y="90"/>
                      <a:pt x="50" y="90"/>
                    </a:cubicBezTo>
                    <a:cubicBezTo>
                      <a:pt x="31" y="213"/>
                      <a:pt x="10" y="357"/>
                      <a:pt x="1" y="423"/>
                    </a:cubicBezTo>
                    <a:cubicBezTo>
                      <a:pt x="0" y="426"/>
                      <a:pt x="0" y="426"/>
                      <a:pt x="0" y="426"/>
                    </a:cubicBezTo>
                    <a:cubicBezTo>
                      <a:pt x="3" y="426"/>
                      <a:pt x="3" y="426"/>
                      <a:pt x="3" y="426"/>
                    </a:cubicBezTo>
                    <a:cubicBezTo>
                      <a:pt x="36" y="432"/>
                      <a:pt x="68" y="437"/>
                      <a:pt x="100" y="442"/>
                    </a:cubicBezTo>
                    <a:cubicBezTo>
                      <a:pt x="101" y="442"/>
                      <a:pt x="101" y="442"/>
                      <a:pt x="101" y="442"/>
                    </a:cubicBezTo>
                    <a:cubicBezTo>
                      <a:pt x="104" y="442"/>
                      <a:pt x="107" y="443"/>
                      <a:pt x="111" y="443"/>
                    </a:cubicBezTo>
                    <a:cubicBezTo>
                      <a:pt x="118" y="445"/>
                      <a:pt x="125" y="446"/>
                      <a:pt x="133" y="447"/>
                    </a:cubicBezTo>
                    <a:cubicBezTo>
                      <a:pt x="134" y="447"/>
                      <a:pt x="135" y="447"/>
                      <a:pt x="136" y="447"/>
                    </a:cubicBezTo>
                    <a:cubicBezTo>
                      <a:pt x="139" y="447"/>
                      <a:pt x="144" y="448"/>
                      <a:pt x="148" y="448"/>
                    </a:cubicBezTo>
                    <a:cubicBezTo>
                      <a:pt x="148" y="448"/>
                      <a:pt x="148" y="448"/>
                      <a:pt x="148" y="448"/>
                    </a:cubicBezTo>
                    <a:cubicBezTo>
                      <a:pt x="151" y="448"/>
                      <a:pt x="154" y="447"/>
                      <a:pt x="156" y="447"/>
                    </a:cubicBezTo>
                    <a:cubicBezTo>
                      <a:pt x="158" y="446"/>
                      <a:pt x="158" y="446"/>
                      <a:pt x="158" y="446"/>
                    </a:cubicBezTo>
                    <a:cubicBezTo>
                      <a:pt x="170" y="296"/>
                      <a:pt x="170" y="296"/>
                      <a:pt x="170" y="296"/>
                    </a:cubicBezTo>
                    <a:cubicBezTo>
                      <a:pt x="192" y="282"/>
                      <a:pt x="286" y="178"/>
                      <a:pt x="315" y="147"/>
                    </a:cubicBezTo>
                    <a:cubicBezTo>
                      <a:pt x="317" y="143"/>
                      <a:pt x="317" y="143"/>
                      <a:pt x="317" y="143"/>
                    </a:cubicBezTo>
                    <a:lnTo>
                      <a:pt x="313" y="142"/>
                    </a:lnTo>
                    <a:close/>
                    <a:moveTo>
                      <a:pt x="132" y="369"/>
                    </a:moveTo>
                    <a:cubicBezTo>
                      <a:pt x="132" y="371"/>
                      <a:pt x="132" y="373"/>
                      <a:pt x="131" y="375"/>
                    </a:cubicBezTo>
                    <a:cubicBezTo>
                      <a:pt x="129" y="379"/>
                      <a:pt x="125" y="383"/>
                      <a:pt x="123" y="383"/>
                    </a:cubicBezTo>
                    <a:cubicBezTo>
                      <a:pt x="123" y="383"/>
                      <a:pt x="122" y="383"/>
                      <a:pt x="121" y="382"/>
                    </a:cubicBezTo>
                    <a:cubicBezTo>
                      <a:pt x="120" y="380"/>
                      <a:pt x="121" y="378"/>
                      <a:pt x="122" y="375"/>
                    </a:cubicBezTo>
                    <a:cubicBezTo>
                      <a:pt x="123" y="372"/>
                      <a:pt x="123" y="370"/>
                      <a:pt x="123" y="368"/>
                    </a:cubicBezTo>
                    <a:cubicBezTo>
                      <a:pt x="123" y="366"/>
                      <a:pt x="123" y="365"/>
                      <a:pt x="123" y="364"/>
                    </a:cubicBezTo>
                    <a:cubicBezTo>
                      <a:pt x="123" y="364"/>
                      <a:pt x="124" y="364"/>
                      <a:pt x="124" y="363"/>
                    </a:cubicBezTo>
                    <a:cubicBezTo>
                      <a:pt x="124" y="362"/>
                      <a:pt x="125" y="361"/>
                      <a:pt x="125" y="359"/>
                    </a:cubicBezTo>
                    <a:cubicBezTo>
                      <a:pt x="125" y="358"/>
                      <a:pt x="125" y="356"/>
                      <a:pt x="124" y="355"/>
                    </a:cubicBezTo>
                    <a:cubicBezTo>
                      <a:pt x="124" y="355"/>
                      <a:pt x="124" y="354"/>
                      <a:pt x="123" y="353"/>
                    </a:cubicBezTo>
                    <a:cubicBezTo>
                      <a:pt x="123" y="353"/>
                      <a:pt x="124" y="352"/>
                      <a:pt x="125" y="350"/>
                    </a:cubicBezTo>
                    <a:cubicBezTo>
                      <a:pt x="126" y="349"/>
                      <a:pt x="126" y="349"/>
                      <a:pt x="126" y="349"/>
                    </a:cubicBezTo>
                    <a:cubicBezTo>
                      <a:pt x="127" y="347"/>
                      <a:pt x="128" y="346"/>
                      <a:pt x="129" y="345"/>
                    </a:cubicBezTo>
                    <a:cubicBezTo>
                      <a:pt x="130" y="346"/>
                      <a:pt x="130" y="347"/>
                      <a:pt x="130" y="347"/>
                    </a:cubicBezTo>
                    <a:cubicBezTo>
                      <a:pt x="130" y="348"/>
                      <a:pt x="131" y="350"/>
                      <a:pt x="131" y="351"/>
                    </a:cubicBezTo>
                    <a:cubicBezTo>
                      <a:pt x="132" y="351"/>
                      <a:pt x="132" y="352"/>
                      <a:pt x="132" y="353"/>
                    </a:cubicBezTo>
                    <a:cubicBezTo>
                      <a:pt x="134" y="355"/>
                      <a:pt x="134" y="356"/>
                      <a:pt x="134" y="357"/>
                    </a:cubicBezTo>
                    <a:cubicBezTo>
                      <a:pt x="134" y="358"/>
                      <a:pt x="133" y="359"/>
                      <a:pt x="133" y="360"/>
                    </a:cubicBezTo>
                    <a:cubicBezTo>
                      <a:pt x="133" y="362"/>
                      <a:pt x="132" y="364"/>
                      <a:pt x="132" y="367"/>
                    </a:cubicBezTo>
                    <a:cubicBezTo>
                      <a:pt x="132" y="367"/>
                      <a:pt x="132" y="368"/>
                      <a:pt x="132" y="369"/>
                    </a:cubicBezTo>
                    <a:close/>
                    <a:moveTo>
                      <a:pt x="62" y="245"/>
                    </a:moveTo>
                    <a:cubicBezTo>
                      <a:pt x="61" y="246"/>
                      <a:pt x="59" y="246"/>
                      <a:pt x="58" y="248"/>
                    </a:cubicBezTo>
                    <a:cubicBezTo>
                      <a:pt x="57" y="248"/>
                      <a:pt x="57" y="249"/>
                      <a:pt x="57" y="249"/>
                    </a:cubicBezTo>
                    <a:cubicBezTo>
                      <a:pt x="57" y="248"/>
                      <a:pt x="58" y="248"/>
                      <a:pt x="58" y="247"/>
                    </a:cubicBezTo>
                    <a:cubicBezTo>
                      <a:pt x="59" y="245"/>
                      <a:pt x="58" y="242"/>
                      <a:pt x="58" y="241"/>
                    </a:cubicBezTo>
                    <a:cubicBezTo>
                      <a:pt x="57" y="240"/>
                      <a:pt x="57" y="239"/>
                      <a:pt x="57" y="239"/>
                    </a:cubicBezTo>
                    <a:cubicBezTo>
                      <a:pt x="58" y="239"/>
                      <a:pt x="58" y="238"/>
                      <a:pt x="58" y="238"/>
                    </a:cubicBezTo>
                    <a:cubicBezTo>
                      <a:pt x="58" y="239"/>
                      <a:pt x="58" y="241"/>
                      <a:pt x="59" y="242"/>
                    </a:cubicBezTo>
                    <a:cubicBezTo>
                      <a:pt x="60" y="244"/>
                      <a:pt x="62" y="244"/>
                      <a:pt x="64" y="244"/>
                    </a:cubicBezTo>
                    <a:cubicBezTo>
                      <a:pt x="64" y="244"/>
                      <a:pt x="64" y="244"/>
                      <a:pt x="64" y="244"/>
                    </a:cubicBezTo>
                    <a:cubicBezTo>
                      <a:pt x="64" y="244"/>
                      <a:pt x="63" y="245"/>
                      <a:pt x="62" y="245"/>
                    </a:cubicBezTo>
                    <a:close/>
                    <a:moveTo>
                      <a:pt x="57" y="249"/>
                    </a:moveTo>
                    <a:cubicBezTo>
                      <a:pt x="55" y="253"/>
                      <a:pt x="57" y="255"/>
                      <a:pt x="58" y="257"/>
                    </a:cubicBezTo>
                    <a:cubicBezTo>
                      <a:pt x="58" y="257"/>
                      <a:pt x="59" y="258"/>
                      <a:pt x="59" y="258"/>
                    </a:cubicBezTo>
                    <a:cubicBezTo>
                      <a:pt x="59" y="258"/>
                      <a:pt x="59" y="259"/>
                      <a:pt x="59" y="260"/>
                    </a:cubicBezTo>
                    <a:cubicBezTo>
                      <a:pt x="59" y="262"/>
                      <a:pt x="58" y="265"/>
                      <a:pt x="60" y="267"/>
                    </a:cubicBezTo>
                    <a:cubicBezTo>
                      <a:pt x="62" y="269"/>
                      <a:pt x="65" y="269"/>
                      <a:pt x="66" y="269"/>
                    </a:cubicBezTo>
                    <a:cubicBezTo>
                      <a:pt x="66" y="269"/>
                      <a:pt x="67" y="269"/>
                      <a:pt x="67" y="269"/>
                    </a:cubicBezTo>
                    <a:cubicBezTo>
                      <a:pt x="66" y="269"/>
                      <a:pt x="65" y="270"/>
                      <a:pt x="64" y="270"/>
                    </a:cubicBezTo>
                    <a:cubicBezTo>
                      <a:pt x="63" y="270"/>
                      <a:pt x="63" y="270"/>
                      <a:pt x="62" y="269"/>
                    </a:cubicBezTo>
                    <a:cubicBezTo>
                      <a:pt x="59" y="268"/>
                      <a:pt x="55" y="265"/>
                      <a:pt x="52" y="262"/>
                    </a:cubicBezTo>
                    <a:cubicBezTo>
                      <a:pt x="52" y="262"/>
                      <a:pt x="51" y="261"/>
                      <a:pt x="50" y="261"/>
                    </a:cubicBezTo>
                    <a:cubicBezTo>
                      <a:pt x="48" y="259"/>
                      <a:pt x="46" y="257"/>
                      <a:pt x="44" y="254"/>
                    </a:cubicBezTo>
                    <a:cubicBezTo>
                      <a:pt x="46" y="255"/>
                      <a:pt x="47" y="255"/>
                      <a:pt x="48" y="255"/>
                    </a:cubicBezTo>
                    <a:cubicBezTo>
                      <a:pt x="49" y="255"/>
                      <a:pt x="49" y="255"/>
                      <a:pt x="49" y="255"/>
                    </a:cubicBezTo>
                    <a:cubicBezTo>
                      <a:pt x="49" y="255"/>
                      <a:pt x="49" y="255"/>
                      <a:pt x="49" y="255"/>
                    </a:cubicBezTo>
                    <a:cubicBezTo>
                      <a:pt x="52" y="254"/>
                      <a:pt x="55" y="252"/>
                      <a:pt x="57" y="249"/>
                    </a:cubicBezTo>
                    <a:close/>
                    <a:moveTo>
                      <a:pt x="98" y="306"/>
                    </a:moveTo>
                    <a:cubicBezTo>
                      <a:pt x="97" y="304"/>
                      <a:pt x="96" y="303"/>
                      <a:pt x="95" y="301"/>
                    </a:cubicBezTo>
                    <a:cubicBezTo>
                      <a:pt x="93" y="297"/>
                      <a:pt x="91" y="293"/>
                      <a:pt x="88" y="289"/>
                    </a:cubicBezTo>
                    <a:cubicBezTo>
                      <a:pt x="86" y="286"/>
                      <a:pt x="86" y="284"/>
                      <a:pt x="86" y="284"/>
                    </a:cubicBezTo>
                    <a:cubicBezTo>
                      <a:pt x="86" y="284"/>
                      <a:pt x="87" y="283"/>
                      <a:pt x="87" y="283"/>
                    </a:cubicBezTo>
                    <a:cubicBezTo>
                      <a:pt x="88" y="283"/>
                      <a:pt x="88" y="284"/>
                      <a:pt x="89" y="284"/>
                    </a:cubicBezTo>
                    <a:cubicBezTo>
                      <a:pt x="89" y="284"/>
                      <a:pt x="90" y="284"/>
                      <a:pt x="90" y="284"/>
                    </a:cubicBezTo>
                    <a:cubicBezTo>
                      <a:pt x="91" y="284"/>
                      <a:pt x="93" y="284"/>
                      <a:pt x="94" y="282"/>
                    </a:cubicBezTo>
                    <a:cubicBezTo>
                      <a:pt x="96" y="280"/>
                      <a:pt x="96" y="278"/>
                      <a:pt x="96" y="277"/>
                    </a:cubicBezTo>
                    <a:cubicBezTo>
                      <a:pt x="96" y="274"/>
                      <a:pt x="96" y="274"/>
                      <a:pt x="96" y="274"/>
                    </a:cubicBezTo>
                    <a:cubicBezTo>
                      <a:pt x="93" y="274"/>
                      <a:pt x="93" y="274"/>
                      <a:pt x="93" y="274"/>
                    </a:cubicBezTo>
                    <a:cubicBezTo>
                      <a:pt x="92" y="274"/>
                      <a:pt x="91" y="274"/>
                      <a:pt x="90" y="274"/>
                    </a:cubicBezTo>
                    <a:cubicBezTo>
                      <a:pt x="88" y="274"/>
                      <a:pt x="86" y="274"/>
                      <a:pt x="85" y="273"/>
                    </a:cubicBezTo>
                    <a:cubicBezTo>
                      <a:pt x="84" y="273"/>
                      <a:pt x="83" y="272"/>
                      <a:pt x="82" y="271"/>
                    </a:cubicBezTo>
                    <a:cubicBezTo>
                      <a:pt x="81" y="271"/>
                      <a:pt x="81" y="270"/>
                      <a:pt x="80" y="269"/>
                    </a:cubicBezTo>
                    <a:cubicBezTo>
                      <a:pt x="81" y="269"/>
                      <a:pt x="82" y="268"/>
                      <a:pt x="82" y="267"/>
                    </a:cubicBezTo>
                    <a:cubicBezTo>
                      <a:pt x="85" y="264"/>
                      <a:pt x="86" y="260"/>
                      <a:pt x="88" y="256"/>
                    </a:cubicBezTo>
                    <a:cubicBezTo>
                      <a:pt x="88" y="254"/>
                      <a:pt x="88" y="254"/>
                      <a:pt x="88" y="254"/>
                    </a:cubicBezTo>
                    <a:cubicBezTo>
                      <a:pt x="90" y="251"/>
                      <a:pt x="91" y="249"/>
                      <a:pt x="93" y="249"/>
                    </a:cubicBezTo>
                    <a:cubicBezTo>
                      <a:pt x="93" y="249"/>
                      <a:pt x="93" y="249"/>
                      <a:pt x="94" y="249"/>
                    </a:cubicBezTo>
                    <a:cubicBezTo>
                      <a:pt x="99" y="249"/>
                      <a:pt x="107" y="255"/>
                      <a:pt x="109" y="259"/>
                    </a:cubicBezTo>
                    <a:cubicBezTo>
                      <a:pt x="115" y="273"/>
                      <a:pt x="118" y="290"/>
                      <a:pt x="119" y="305"/>
                    </a:cubicBezTo>
                    <a:cubicBezTo>
                      <a:pt x="120" y="309"/>
                      <a:pt x="120" y="309"/>
                      <a:pt x="120" y="309"/>
                    </a:cubicBezTo>
                    <a:cubicBezTo>
                      <a:pt x="121" y="314"/>
                      <a:pt x="122" y="318"/>
                      <a:pt x="123" y="321"/>
                    </a:cubicBezTo>
                    <a:cubicBezTo>
                      <a:pt x="123" y="322"/>
                      <a:pt x="123" y="323"/>
                      <a:pt x="124" y="325"/>
                    </a:cubicBezTo>
                    <a:cubicBezTo>
                      <a:pt x="124" y="326"/>
                      <a:pt x="125" y="330"/>
                      <a:pt x="125" y="331"/>
                    </a:cubicBezTo>
                    <a:cubicBezTo>
                      <a:pt x="125" y="331"/>
                      <a:pt x="124" y="331"/>
                      <a:pt x="124" y="332"/>
                    </a:cubicBezTo>
                    <a:cubicBezTo>
                      <a:pt x="123" y="332"/>
                      <a:pt x="122" y="332"/>
                      <a:pt x="121" y="333"/>
                    </a:cubicBezTo>
                    <a:cubicBezTo>
                      <a:pt x="121" y="330"/>
                      <a:pt x="120" y="324"/>
                      <a:pt x="119" y="321"/>
                    </a:cubicBezTo>
                    <a:cubicBezTo>
                      <a:pt x="117" y="317"/>
                      <a:pt x="114" y="315"/>
                      <a:pt x="110" y="314"/>
                    </a:cubicBezTo>
                    <a:cubicBezTo>
                      <a:pt x="109" y="314"/>
                      <a:pt x="108" y="314"/>
                      <a:pt x="108" y="314"/>
                    </a:cubicBezTo>
                    <a:cubicBezTo>
                      <a:pt x="103" y="314"/>
                      <a:pt x="102" y="317"/>
                      <a:pt x="102" y="319"/>
                    </a:cubicBezTo>
                    <a:cubicBezTo>
                      <a:pt x="101" y="316"/>
                      <a:pt x="100" y="313"/>
                      <a:pt x="100" y="311"/>
                    </a:cubicBezTo>
                    <a:cubicBezTo>
                      <a:pt x="99" y="308"/>
                      <a:pt x="98" y="307"/>
                      <a:pt x="98" y="306"/>
                    </a:cubicBezTo>
                    <a:close/>
                  </a:path>
                </a:pathLst>
              </a:custGeom>
              <a:solidFill>
                <a:schemeClr val="accent3"/>
              </a:solid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61"/>
              <p:cNvSpPr>
                <a:spLocks/>
              </p:cNvSpPr>
              <p:nvPr/>
            </p:nvSpPr>
            <p:spPr bwMode="auto">
              <a:xfrm>
                <a:off x="4858" y="3318"/>
                <a:ext cx="130" cy="168"/>
              </a:xfrm>
              <a:custGeom>
                <a:avLst/>
                <a:gdLst>
                  <a:gd name="T0" fmla="*/ 47 w 49"/>
                  <a:gd name="T1" fmla="*/ 27 h 63"/>
                  <a:gd name="T2" fmla="*/ 42 w 49"/>
                  <a:gd name="T3" fmla="*/ 24 h 63"/>
                  <a:gd name="T4" fmla="*/ 41 w 49"/>
                  <a:gd name="T5" fmla="*/ 24 h 63"/>
                  <a:gd name="T6" fmla="*/ 40 w 49"/>
                  <a:gd name="T7" fmla="*/ 23 h 63"/>
                  <a:gd name="T8" fmla="*/ 37 w 49"/>
                  <a:gd name="T9" fmla="*/ 22 h 63"/>
                  <a:gd name="T10" fmla="*/ 34 w 49"/>
                  <a:gd name="T11" fmla="*/ 21 h 63"/>
                  <a:gd name="T12" fmla="*/ 26 w 49"/>
                  <a:gd name="T13" fmla="*/ 23 h 63"/>
                  <a:gd name="T14" fmla="*/ 26 w 49"/>
                  <a:gd name="T15" fmla="*/ 19 h 63"/>
                  <a:gd name="T16" fmla="*/ 25 w 49"/>
                  <a:gd name="T17" fmla="*/ 15 h 63"/>
                  <a:gd name="T18" fmla="*/ 23 w 49"/>
                  <a:gd name="T19" fmla="*/ 8 h 63"/>
                  <a:gd name="T20" fmla="*/ 18 w 49"/>
                  <a:gd name="T21" fmla="*/ 6 h 63"/>
                  <a:gd name="T22" fmla="*/ 18 w 49"/>
                  <a:gd name="T23" fmla="*/ 5 h 63"/>
                  <a:gd name="T24" fmla="*/ 18 w 49"/>
                  <a:gd name="T25" fmla="*/ 6 h 63"/>
                  <a:gd name="T26" fmla="*/ 18 w 49"/>
                  <a:gd name="T27" fmla="*/ 5 h 63"/>
                  <a:gd name="T28" fmla="*/ 17 w 49"/>
                  <a:gd name="T29" fmla="*/ 4 h 63"/>
                  <a:gd name="T30" fmla="*/ 12 w 49"/>
                  <a:gd name="T31" fmla="*/ 0 h 63"/>
                  <a:gd name="T32" fmla="*/ 8 w 49"/>
                  <a:gd name="T33" fmla="*/ 2 h 63"/>
                  <a:gd name="T34" fmla="*/ 5 w 49"/>
                  <a:gd name="T35" fmla="*/ 12 h 63"/>
                  <a:gd name="T36" fmla="*/ 5 w 49"/>
                  <a:gd name="T37" fmla="*/ 15 h 63"/>
                  <a:gd name="T38" fmla="*/ 3 w 49"/>
                  <a:gd name="T39" fmla="*/ 30 h 63"/>
                  <a:gd name="T40" fmla="*/ 2 w 49"/>
                  <a:gd name="T41" fmla="*/ 44 h 63"/>
                  <a:gd name="T42" fmla="*/ 7 w 49"/>
                  <a:gd name="T43" fmla="*/ 60 h 63"/>
                  <a:gd name="T44" fmla="*/ 14 w 49"/>
                  <a:gd name="T45" fmla="*/ 63 h 63"/>
                  <a:gd name="T46" fmla="*/ 20 w 49"/>
                  <a:gd name="T47" fmla="*/ 61 h 63"/>
                  <a:gd name="T48" fmla="*/ 23 w 49"/>
                  <a:gd name="T49" fmla="*/ 55 h 63"/>
                  <a:gd name="T50" fmla="*/ 24 w 49"/>
                  <a:gd name="T51" fmla="*/ 54 h 63"/>
                  <a:gd name="T52" fmla="*/ 27 w 49"/>
                  <a:gd name="T53" fmla="*/ 61 h 63"/>
                  <a:gd name="T54" fmla="*/ 30 w 49"/>
                  <a:gd name="T55" fmla="*/ 62 h 63"/>
                  <a:gd name="T56" fmla="*/ 30 w 49"/>
                  <a:gd name="T57" fmla="*/ 62 h 63"/>
                  <a:gd name="T58" fmla="*/ 41 w 49"/>
                  <a:gd name="T59" fmla="*/ 53 h 63"/>
                  <a:gd name="T60" fmla="*/ 41 w 49"/>
                  <a:gd name="T61" fmla="*/ 53 h 63"/>
                  <a:gd name="T62" fmla="*/ 47 w 49"/>
                  <a:gd name="T63" fmla="*/ 39 h 63"/>
                  <a:gd name="T64" fmla="*/ 48 w 49"/>
                  <a:gd name="T65" fmla="*/ 37 h 63"/>
                  <a:gd name="T66" fmla="*/ 47 w 49"/>
                  <a:gd name="T67"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63">
                    <a:moveTo>
                      <a:pt x="47" y="27"/>
                    </a:moveTo>
                    <a:cubicBezTo>
                      <a:pt x="46" y="25"/>
                      <a:pt x="44" y="24"/>
                      <a:pt x="42" y="24"/>
                    </a:cubicBezTo>
                    <a:cubicBezTo>
                      <a:pt x="42" y="24"/>
                      <a:pt x="41" y="24"/>
                      <a:pt x="41" y="24"/>
                    </a:cubicBezTo>
                    <a:cubicBezTo>
                      <a:pt x="41" y="24"/>
                      <a:pt x="40" y="23"/>
                      <a:pt x="40" y="23"/>
                    </a:cubicBezTo>
                    <a:cubicBezTo>
                      <a:pt x="39" y="23"/>
                      <a:pt x="38" y="22"/>
                      <a:pt x="37" y="22"/>
                    </a:cubicBezTo>
                    <a:cubicBezTo>
                      <a:pt x="36" y="22"/>
                      <a:pt x="35" y="21"/>
                      <a:pt x="34" y="21"/>
                    </a:cubicBezTo>
                    <a:cubicBezTo>
                      <a:pt x="31" y="21"/>
                      <a:pt x="28" y="22"/>
                      <a:pt x="26" y="23"/>
                    </a:cubicBezTo>
                    <a:cubicBezTo>
                      <a:pt x="26" y="22"/>
                      <a:pt x="26" y="20"/>
                      <a:pt x="26" y="19"/>
                    </a:cubicBezTo>
                    <a:cubicBezTo>
                      <a:pt x="25" y="17"/>
                      <a:pt x="25" y="16"/>
                      <a:pt x="25" y="15"/>
                    </a:cubicBezTo>
                    <a:cubicBezTo>
                      <a:pt x="25" y="13"/>
                      <a:pt x="24" y="10"/>
                      <a:pt x="23" y="8"/>
                    </a:cubicBezTo>
                    <a:cubicBezTo>
                      <a:pt x="21" y="6"/>
                      <a:pt x="19" y="6"/>
                      <a:pt x="18" y="6"/>
                    </a:cubicBezTo>
                    <a:cubicBezTo>
                      <a:pt x="18" y="6"/>
                      <a:pt x="18" y="5"/>
                      <a:pt x="18" y="5"/>
                    </a:cubicBezTo>
                    <a:cubicBezTo>
                      <a:pt x="18" y="5"/>
                      <a:pt x="18" y="6"/>
                      <a:pt x="18" y="6"/>
                    </a:cubicBezTo>
                    <a:cubicBezTo>
                      <a:pt x="18" y="5"/>
                      <a:pt x="18" y="5"/>
                      <a:pt x="18" y="5"/>
                    </a:cubicBezTo>
                    <a:cubicBezTo>
                      <a:pt x="18" y="5"/>
                      <a:pt x="17" y="4"/>
                      <a:pt x="17" y="4"/>
                    </a:cubicBezTo>
                    <a:cubicBezTo>
                      <a:pt x="16" y="2"/>
                      <a:pt x="15" y="0"/>
                      <a:pt x="12" y="0"/>
                    </a:cubicBezTo>
                    <a:cubicBezTo>
                      <a:pt x="10" y="0"/>
                      <a:pt x="9" y="1"/>
                      <a:pt x="8" y="2"/>
                    </a:cubicBezTo>
                    <a:cubicBezTo>
                      <a:pt x="4" y="4"/>
                      <a:pt x="5" y="9"/>
                      <a:pt x="5" y="12"/>
                    </a:cubicBezTo>
                    <a:cubicBezTo>
                      <a:pt x="5" y="13"/>
                      <a:pt x="5" y="14"/>
                      <a:pt x="5" y="15"/>
                    </a:cubicBezTo>
                    <a:cubicBezTo>
                      <a:pt x="3" y="20"/>
                      <a:pt x="3" y="25"/>
                      <a:pt x="3" y="30"/>
                    </a:cubicBezTo>
                    <a:cubicBezTo>
                      <a:pt x="4" y="35"/>
                      <a:pt x="3" y="39"/>
                      <a:pt x="2" y="44"/>
                    </a:cubicBezTo>
                    <a:cubicBezTo>
                      <a:pt x="0" y="51"/>
                      <a:pt x="2" y="57"/>
                      <a:pt x="7" y="60"/>
                    </a:cubicBezTo>
                    <a:cubicBezTo>
                      <a:pt x="9" y="62"/>
                      <a:pt x="12" y="63"/>
                      <a:pt x="14" y="63"/>
                    </a:cubicBezTo>
                    <a:cubicBezTo>
                      <a:pt x="16" y="63"/>
                      <a:pt x="18" y="62"/>
                      <a:pt x="20" y="61"/>
                    </a:cubicBezTo>
                    <a:cubicBezTo>
                      <a:pt x="22" y="59"/>
                      <a:pt x="23" y="57"/>
                      <a:pt x="23" y="55"/>
                    </a:cubicBezTo>
                    <a:cubicBezTo>
                      <a:pt x="23" y="55"/>
                      <a:pt x="23" y="55"/>
                      <a:pt x="24" y="54"/>
                    </a:cubicBezTo>
                    <a:cubicBezTo>
                      <a:pt x="23" y="57"/>
                      <a:pt x="24" y="59"/>
                      <a:pt x="27" y="61"/>
                    </a:cubicBezTo>
                    <a:cubicBezTo>
                      <a:pt x="28" y="61"/>
                      <a:pt x="29" y="62"/>
                      <a:pt x="30" y="62"/>
                    </a:cubicBezTo>
                    <a:cubicBezTo>
                      <a:pt x="30" y="62"/>
                      <a:pt x="30" y="62"/>
                      <a:pt x="30" y="62"/>
                    </a:cubicBezTo>
                    <a:cubicBezTo>
                      <a:pt x="34" y="62"/>
                      <a:pt x="38" y="57"/>
                      <a:pt x="41" y="53"/>
                    </a:cubicBezTo>
                    <a:cubicBezTo>
                      <a:pt x="41" y="53"/>
                      <a:pt x="41" y="53"/>
                      <a:pt x="41" y="53"/>
                    </a:cubicBezTo>
                    <a:cubicBezTo>
                      <a:pt x="44" y="49"/>
                      <a:pt x="47" y="45"/>
                      <a:pt x="47" y="39"/>
                    </a:cubicBezTo>
                    <a:cubicBezTo>
                      <a:pt x="47" y="39"/>
                      <a:pt x="47" y="38"/>
                      <a:pt x="48" y="37"/>
                    </a:cubicBezTo>
                    <a:cubicBezTo>
                      <a:pt x="48" y="34"/>
                      <a:pt x="49" y="30"/>
                      <a:pt x="47" y="2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62"/>
              <p:cNvSpPr>
                <a:spLocks/>
              </p:cNvSpPr>
              <p:nvPr/>
            </p:nvSpPr>
            <p:spPr bwMode="auto">
              <a:xfrm>
                <a:off x="4507" y="3132"/>
                <a:ext cx="220" cy="70"/>
              </a:xfrm>
              <a:custGeom>
                <a:avLst/>
                <a:gdLst>
                  <a:gd name="T0" fmla="*/ 82 w 83"/>
                  <a:gd name="T1" fmla="*/ 10 h 26"/>
                  <a:gd name="T2" fmla="*/ 71 w 83"/>
                  <a:gd name="T3" fmla="*/ 3 h 26"/>
                  <a:gd name="T4" fmla="*/ 66 w 83"/>
                  <a:gd name="T5" fmla="*/ 3 h 26"/>
                  <a:gd name="T6" fmla="*/ 61 w 83"/>
                  <a:gd name="T7" fmla="*/ 4 h 26"/>
                  <a:gd name="T8" fmla="*/ 59 w 83"/>
                  <a:gd name="T9" fmla="*/ 3 h 26"/>
                  <a:gd name="T10" fmla="*/ 52 w 83"/>
                  <a:gd name="T11" fmla="*/ 2 h 26"/>
                  <a:gd name="T12" fmla="*/ 39 w 83"/>
                  <a:gd name="T13" fmla="*/ 0 h 26"/>
                  <a:gd name="T14" fmla="*/ 33 w 83"/>
                  <a:gd name="T15" fmla="*/ 1 h 26"/>
                  <a:gd name="T16" fmla="*/ 30 w 83"/>
                  <a:gd name="T17" fmla="*/ 1 h 26"/>
                  <a:gd name="T18" fmla="*/ 15 w 83"/>
                  <a:gd name="T19" fmla="*/ 4 h 26"/>
                  <a:gd name="T20" fmla="*/ 1 w 83"/>
                  <a:gd name="T21" fmla="*/ 11 h 26"/>
                  <a:gd name="T22" fmla="*/ 2 w 83"/>
                  <a:gd name="T23" fmla="*/ 16 h 26"/>
                  <a:gd name="T24" fmla="*/ 11 w 83"/>
                  <a:gd name="T25" fmla="*/ 19 h 26"/>
                  <a:gd name="T26" fmla="*/ 13 w 83"/>
                  <a:gd name="T27" fmla="*/ 19 h 26"/>
                  <a:gd name="T28" fmla="*/ 16 w 83"/>
                  <a:gd name="T29" fmla="*/ 19 h 26"/>
                  <a:gd name="T30" fmla="*/ 23 w 83"/>
                  <a:gd name="T31" fmla="*/ 20 h 26"/>
                  <a:gd name="T32" fmla="*/ 24 w 83"/>
                  <a:gd name="T33" fmla="*/ 22 h 26"/>
                  <a:gd name="T34" fmla="*/ 28 w 83"/>
                  <a:gd name="T35" fmla="*/ 24 h 26"/>
                  <a:gd name="T36" fmla="*/ 35 w 83"/>
                  <a:gd name="T37" fmla="*/ 25 h 26"/>
                  <a:gd name="T38" fmla="*/ 37 w 83"/>
                  <a:gd name="T39" fmla="*/ 25 h 26"/>
                  <a:gd name="T40" fmla="*/ 40 w 83"/>
                  <a:gd name="T41" fmla="*/ 25 h 26"/>
                  <a:gd name="T42" fmla="*/ 42 w 83"/>
                  <a:gd name="T43" fmla="*/ 26 h 26"/>
                  <a:gd name="T44" fmla="*/ 46 w 83"/>
                  <a:gd name="T45" fmla="*/ 26 h 26"/>
                  <a:gd name="T46" fmla="*/ 48 w 83"/>
                  <a:gd name="T47" fmla="*/ 26 h 26"/>
                  <a:gd name="T48" fmla="*/ 55 w 83"/>
                  <a:gd name="T49" fmla="*/ 25 h 26"/>
                  <a:gd name="T50" fmla="*/ 64 w 83"/>
                  <a:gd name="T51" fmla="*/ 24 h 26"/>
                  <a:gd name="T52" fmla="*/ 76 w 83"/>
                  <a:gd name="T53" fmla="*/ 20 h 26"/>
                  <a:gd name="T54" fmla="*/ 77 w 83"/>
                  <a:gd name="T55" fmla="*/ 19 h 26"/>
                  <a:gd name="T56" fmla="*/ 82 w 83"/>
                  <a:gd name="T5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3" h="26">
                    <a:moveTo>
                      <a:pt x="82" y="10"/>
                    </a:moveTo>
                    <a:cubicBezTo>
                      <a:pt x="81" y="5"/>
                      <a:pt x="74" y="3"/>
                      <a:pt x="71" y="3"/>
                    </a:cubicBezTo>
                    <a:cubicBezTo>
                      <a:pt x="69" y="3"/>
                      <a:pt x="67" y="3"/>
                      <a:pt x="66" y="3"/>
                    </a:cubicBezTo>
                    <a:cubicBezTo>
                      <a:pt x="64" y="4"/>
                      <a:pt x="63" y="4"/>
                      <a:pt x="61" y="4"/>
                    </a:cubicBezTo>
                    <a:cubicBezTo>
                      <a:pt x="60" y="4"/>
                      <a:pt x="59" y="4"/>
                      <a:pt x="59" y="3"/>
                    </a:cubicBezTo>
                    <a:cubicBezTo>
                      <a:pt x="56" y="3"/>
                      <a:pt x="54" y="3"/>
                      <a:pt x="52" y="2"/>
                    </a:cubicBezTo>
                    <a:cubicBezTo>
                      <a:pt x="48" y="1"/>
                      <a:pt x="43" y="0"/>
                      <a:pt x="39" y="0"/>
                    </a:cubicBezTo>
                    <a:cubicBezTo>
                      <a:pt x="37" y="0"/>
                      <a:pt x="35" y="0"/>
                      <a:pt x="33" y="1"/>
                    </a:cubicBezTo>
                    <a:cubicBezTo>
                      <a:pt x="30" y="1"/>
                      <a:pt x="30" y="1"/>
                      <a:pt x="30" y="1"/>
                    </a:cubicBezTo>
                    <a:cubicBezTo>
                      <a:pt x="25" y="3"/>
                      <a:pt x="20" y="4"/>
                      <a:pt x="15" y="4"/>
                    </a:cubicBezTo>
                    <a:cubicBezTo>
                      <a:pt x="11" y="5"/>
                      <a:pt x="3" y="5"/>
                      <a:pt x="1" y="11"/>
                    </a:cubicBezTo>
                    <a:cubicBezTo>
                      <a:pt x="0" y="13"/>
                      <a:pt x="1" y="15"/>
                      <a:pt x="2" y="16"/>
                    </a:cubicBezTo>
                    <a:cubicBezTo>
                      <a:pt x="4" y="19"/>
                      <a:pt x="8" y="19"/>
                      <a:pt x="11" y="19"/>
                    </a:cubicBezTo>
                    <a:cubicBezTo>
                      <a:pt x="12" y="19"/>
                      <a:pt x="12" y="19"/>
                      <a:pt x="13" y="19"/>
                    </a:cubicBezTo>
                    <a:cubicBezTo>
                      <a:pt x="13" y="19"/>
                      <a:pt x="15" y="19"/>
                      <a:pt x="16" y="19"/>
                    </a:cubicBezTo>
                    <a:cubicBezTo>
                      <a:pt x="18" y="19"/>
                      <a:pt x="21" y="19"/>
                      <a:pt x="23" y="20"/>
                    </a:cubicBezTo>
                    <a:cubicBezTo>
                      <a:pt x="23" y="20"/>
                      <a:pt x="23" y="21"/>
                      <a:pt x="24" y="22"/>
                    </a:cubicBezTo>
                    <a:cubicBezTo>
                      <a:pt x="25" y="23"/>
                      <a:pt x="27" y="24"/>
                      <a:pt x="28" y="24"/>
                    </a:cubicBezTo>
                    <a:cubicBezTo>
                      <a:pt x="30" y="25"/>
                      <a:pt x="33" y="25"/>
                      <a:pt x="35" y="25"/>
                    </a:cubicBezTo>
                    <a:cubicBezTo>
                      <a:pt x="37" y="25"/>
                      <a:pt x="37" y="25"/>
                      <a:pt x="37" y="25"/>
                    </a:cubicBezTo>
                    <a:cubicBezTo>
                      <a:pt x="38" y="25"/>
                      <a:pt x="39" y="25"/>
                      <a:pt x="40" y="25"/>
                    </a:cubicBezTo>
                    <a:cubicBezTo>
                      <a:pt x="40" y="25"/>
                      <a:pt x="41" y="26"/>
                      <a:pt x="42" y="26"/>
                    </a:cubicBezTo>
                    <a:cubicBezTo>
                      <a:pt x="43" y="26"/>
                      <a:pt x="45" y="26"/>
                      <a:pt x="46" y="26"/>
                    </a:cubicBezTo>
                    <a:cubicBezTo>
                      <a:pt x="47" y="26"/>
                      <a:pt x="47" y="26"/>
                      <a:pt x="48" y="26"/>
                    </a:cubicBezTo>
                    <a:cubicBezTo>
                      <a:pt x="50" y="26"/>
                      <a:pt x="53" y="26"/>
                      <a:pt x="55" y="25"/>
                    </a:cubicBezTo>
                    <a:cubicBezTo>
                      <a:pt x="58" y="25"/>
                      <a:pt x="61" y="24"/>
                      <a:pt x="64" y="24"/>
                    </a:cubicBezTo>
                    <a:cubicBezTo>
                      <a:pt x="68" y="24"/>
                      <a:pt x="72" y="23"/>
                      <a:pt x="76" y="20"/>
                    </a:cubicBezTo>
                    <a:cubicBezTo>
                      <a:pt x="76" y="19"/>
                      <a:pt x="77" y="19"/>
                      <a:pt x="77" y="19"/>
                    </a:cubicBezTo>
                    <a:cubicBezTo>
                      <a:pt x="79" y="17"/>
                      <a:pt x="83" y="14"/>
                      <a:pt x="82" y="1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63"/>
              <p:cNvSpPr>
                <a:spLocks noEditPoints="1"/>
              </p:cNvSpPr>
              <p:nvPr/>
            </p:nvSpPr>
            <p:spPr bwMode="auto">
              <a:xfrm>
                <a:off x="1088" y="917"/>
                <a:ext cx="1217" cy="1477"/>
              </a:xfrm>
              <a:custGeom>
                <a:avLst/>
                <a:gdLst>
                  <a:gd name="T0" fmla="*/ 230 w 458"/>
                  <a:gd name="T1" fmla="*/ 169 h 556"/>
                  <a:gd name="T2" fmla="*/ 248 w 458"/>
                  <a:gd name="T3" fmla="*/ 90 h 556"/>
                  <a:gd name="T4" fmla="*/ 223 w 458"/>
                  <a:gd name="T5" fmla="*/ 97 h 556"/>
                  <a:gd name="T6" fmla="*/ 230 w 458"/>
                  <a:gd name="T7" fmla="*/ 67 h 556"/>
                  <a:gd name="T8" fmla="*/ 212 w 458"/>
                  <a:gd name="T9" fmla="*/ 74 h 556"/>
                  <a:gd name="T10" fmla="*/ 200 w 458"/>
                  <a:gd name="T11" fmla="*/ 71 h 556"/>
                  <a:gd name="T12" fmla="*/ 202 w 458"/>
                  <a:gd name="T13" fmla="*/ 59 h 556"/>
                  <a:gd name="T14" fmla="*/ 203 w 458"/>
                  <a:gd name="T15" fmla="*/ 29 h 556"/>
                  <a:gd name="T16" fmla="*/ 183 w 458"/>
                  <a:gd name="T17" fmla="*/ 42 h 556"/>
                  <a:gd name="T18" fmla="*/ 173 w 458"/>
                  <a:gd name="T19" fmla="*/ 44 h 556"/>
                  <a:gd name="T20" fmla="*/ 176 w 458"/>
                  <a:gd name="T21" fmla="*/ 30 h 556"/>
                  <a:gd name="T22" fmla="*/ 167 w 458"/>
                  <a:gd name="T23" fmla="*/ 23 h 556"/>
                  <a:gd name="T24" fmla="*/ 147 w 458"/>
                  <a:gd name="T25" fmla="*/ 21 h 556"/>
                  <a:gd name="T26" fmla="*/ 124 w 458"/>
                  <a:gd name="T27" fmla="*/ 20 h 556"/>
                  <a:gd name="T28" fmla="*/ 107 w 458"/>
                  <a:gd name="T29" fmla="*/ 5 h 556"/>
                  <a:gd name="T30" fmla="*/ 93 w 458"/>
                  <a:gd name="T31" fmla="*/ 5 h 556"/>
                  <a:gd name="T32" fmla="*/ 80 w 458"/>
                  <a:gd name="T33" fmla="*/ 7 h 556"/>
                  <a:gd name="T34" fmla="*/ 69 w 458"/>
                  <a:gd name="T35" fmla="*/ 13 h 556"/>
                  <a:gd name="T36" fmla="*/ 42 w 458"/>
                  <a:gd name="T37" fmla="*/ 49 h 556"/>
                  <a:gd name="T38" fmla="*/ 51 w 458"/>
                  <a:gd name="T39" fmla="*/ 86 h 556"/>
                  <a:gd name="T40" fmla="*/ 25 w 458"/>
                  <a:gd name="T41" fmla="*/ 155 h 556"/>
                  <a:gd name="T42" fmla="*/ 22 w 458"/>
                  <a:gd name="T43" fmla="*/ 203 h 556"/>
                  <a:gd name="T44" fmla="*/ 14 w 458"/>
                  <a:gd name="T45" fmla="*/ 243 h 556"/>
                  <a:gd name="T46" fmla="*/ 3 w 458"/>
                  <a:gd name="T47" fmla="*/ 288 h 556"/>
                  <a:gd name="T48" fmla="*/ 13 w 458"/>
                  <a:gd name="T49" fmla="*/ 341 h 556"/>
                  <a:gd name="T50" fmla="*/ 30 w 458"/>
                  <a:gd name="T51" fmla="*/ 367 h 556"/>
                  <a:gd name="T52" fmla="*/ 40 w 458"/>
                  <a:gd name="T53" fmla="*/ 382 h 556"/>
                  <a:gd name="T54" fmla="*/ 39 w 458"/>
                  <a:gd name="T55" fmla="*/ 407 h 556"/>
                  <a:gd name="T56" fmla="*/ 457 w 458"/>
                  <a:gd name="T57" fmla="*/ 403 h 556"/>
                  <a:gd name="T58" fmla="*/ 111 w 458"/>
                  <a:gd name="T59" fmla="*/ 37 h 556"/>
                  <a:gd name="T60" fmla="*/ 232 w 458"/>
                  <a:gd name="T61" fmla="*/ 212 h 556"/>
                  <a:gd name="T62" fmla="*/ 208 w 458"/>
                  <a:gd name="T63" fmla="*/ 222 h 556"/>
                  <a:gd name="T64" fmla="*/ 226 w 458"/>
                  <a:gd name="T65" fmla="*/ 238 h 556"/>
                  <a:gd name="T66" fmla="*/ 243 w 458"/>
                  <a:gd name="T67" fmla="*/ 243 h 556"/>
                  <a:gd name="T68" fmla="*/ 226 w 458"/>
                  <a:gd name="T69" fmla="*/ 258 h 556"/>
                  <a:gd name="T70" fmla="*/ 200 w 458"/>
                  <a:gd name="T71" fmla="*/ 259 h 556"/>
                  <a:gd name="T72" fmla="*/ 185 w 458"/>
                  <a:gd name="T73" fmla="*/ 265 h 556"/>
                  <a:gd name="T74" fmla="*/ 179 w 458"/>
                  <a:gd name="T75" fmla="*/ 245 h 556"/>
                  <a:gd name="T76" fmla="*/ 152 w 458"/>
                  <a:gd name="T77" fmla="*/ 246 h 556"/>
                  <a:gd name="T78" fmla="*/ 169 w 458"/>
                  <a:gd name="T79" fmla="*/ 236 h 556"/>
                  <a:gd name="T80" fmla="*/ 194 w 458"/>
                  <a:gd name="T81" fmla="*/ 233 h 556"/>
                  <a:gd name="T82" fmla="*/ 171 w 458"/>
                  <a:gd name="T83" fmla="*/ 207 h 556"/>
                  <a:gd name="T84" fmla="*/ 157 w 458"/>
                  <a:gd name="T85" fmla="*/ 199 h 556"/>
                  <a:gd name="T86" fmla="*/ 169 w 458"/>
                  <a:gd name="T87" fmla="*/ 199 h 556"/>
                  <a:gd name="T88" fmla="*/ 202 w 458"/>
                  <a:gd name="T89" fmla="*/ 208 h 556"/>
                  <a:gd name="T90" fmla="*/ 144 w 458"/>
                  <a:gd name="T91" fmla="*/ 195 h 556"/>
                  <a:gd name="T92" fmla="*/ 151 w 458"/>
                  <a:gd name="T93" fmla="*/ 197 h 556"/>
                  <a:gd name="T94" fmla="*/ 146 w 458"/>
                  <a:gd name="T95" fmla="*/ 42 h 556"/>
                  <a:gd name="T96" fmla="*/ 144 w 458"/>
                  <a:gd name="T97" fmla="*/ 36 h 556"/>
                  <a:gd name="T98" fmla="*/ 310 w 458"/>
                  <a:gd name="T99" fmla="*/ 417 h 556"/>
                  <a:gd name="T100" fmla="*/ 291 w 458"/>
                  <a:gd name="T101" fmla="*/ 423 h 556"/>
                  <a:gd name="T102" fmla="*/ 240 w 458"/>
                  <a:gd name="T103" fmla="*/ 442 h 556"/>
                  <a:gd name="T104" fmla="*/ 223 w 458"/>
                  <a:gd name="T105" fmla="*/ 452 h 556"/>
                  <a:gd name="T106" fmla="*/ 196 w 458"/>
                  <a:gd name="T107" fmla="*/ 448 h 556"/>
                  <a:gd name="T108" fmla="*/ 192 w 458"/>
                  <a:gd name="T109" fmla="*/ 435 h 556"/>
                  <a:gd name="T110" fmla="*/ 221 w 458"/>
                  <a:gd name="T111" fmla="*/ 425 h 556"/>
                  <a:gd name="T112" fmla="*/ 218 w 458"/>
                  <a:gd name="T113" fmla="*/ 383 h 556"/>
                  <a:gd name="T114" fmla="*/ 260 w 458"/>
                  <a:gd name="T115" fmla="*/ 431 h 556"/>
                  <a:gd name="T116" fmla="*/ 283 w 458"/>
                  <a:gd name="T117" fmla="*/ 421 h 556"/>
                  <a:gd name="T118" fmla="*/ 313 w 458"/>
                  <a:gd name="T119" fmla="*/ 412 h 556"/>
                  <a:gd name="T120" fmla="*/ 311 w 458"/>
                  <a:gd name="T121" fmla="*/ 415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8" h="556">
                    <a:moveTo>
                      <a:pt x="345" y="346"/>
                    </a:moveTo>
                    <a:cubicBezTo>
                      <a:pt x="332" y="315"/>
                      <a:pt x="332" y="315"/>
                      <a:pt x="332" y="315"/>
                    </a:cubicBezTo>
                    <a:cubicBezTo>
                      <a:pt x="331" y="315"/>
                      <a:pt x="331" y="315"/>
                      <a:pt x="331" y="315"/>
                    </a:cubicBezTo>
                    <a:cubicBezTo>
                      <a:pt x="324" y="314"/>
                      <a:pt x="303" y="310"/>
                      <a:pt x="293" y="284"/>
                    </a:cubicBezTo>
                    <a:cubicBezTo>
                      <a:pt x="293" y="284"/>
                      <a:pt x="293" y="284"/>
                      <a:pt x="293" y="284"/>
                    </a:cubicBezTo>
                    <a:cubicBezTo>
                      <a:pt x="230" y="169"/>
                      <a:pt x="230" y="169"/>
                      <a:pt x="230" y="169"/>
                    </a:cubicBezTo>
                    <a:cubicBezTo>
                      <a:pt x="261" y="108"/>
                      <a:pt x="261" y="108"/>
                      <a:pt x="261" y="108"/>
                    </a:cubicBezTo>
                    <a:cubicBezTo>
                      <a:pt x="262" y="106"/>
                      <a:pt x="262" y="106"/>
                      <a:pt x="262" y="106"/>
                    </a:cubicBezTo>
                    <a:cubicBezTo>
                      <a:pt x="262" y="105"/>
                      <a:pt x="262" y="105"/>
                      <a:pt x="262" y="105"/>
                    </a:cubicBezTo>
                    <a:cubicBezTo>
                      <a:pt x="262" y="104"/>
                      <a:pt x="261" y="103"/>
                      <a:pt x="261" y="101"/>
                    </a:cubicBezTo>
                    <a:cubicBezTo>
                      <a:pt x="259" y="97"/>
                      <a:pt x="256" y="95"/>
                      <a:pt x="253" y="93"/>
                    </a:cubicBezTo>
                    <a:cubicBezTo>
                      <a:pt x="251" y="92"/>
                      <a:pt x="250" y="91"/>
                      <a:pt x="248" y="90"/>
                    </a:cubicBezTo>
                    <a:cubicBezTo>
                      <a:pt x="247" y="88"/>
                      <a:pt x="244" y="86"/>
                      <a:pt x="241" y="86"/>
                    </a:cubicBezTo>
                    <a:cubicBezTo>
                      <a:pt x="238" y="86"/>
                      <a:pt x="236" y="89"/>
                      <a:pt x="234" y="90"/>
                    </a:cubicBezTo>
                    <a:cubicBezTo>
                      <a:pt x="234" y="90"/>
                      <a:pt x="234" y="91"/>
                      <a:pt x="233" y="91"/>
                    </a:cubicBezTo>
                    <a:cubicBezTo>
                      <a:pt x="233" y="92"/>
                      <a:pt x="232" y="92"/>
                      <a:pt x="231" y="93"/>
                    </a:cubicBezTo>
                    <a:cubicBezTo>
                      <a:pt x="229" y="94"/>
                      <a:pt x="229" y="94"/>
                      <a:pt x="229" y="94"/>
                    </a:cubicBezTo>
                    <a:cubicBezTo>
                      <a:pt x="228" y="95"/>
                      <a:pt x="225" y="97"/>
                      <a:pt x="223" y="97"/>
                    </a:cubicBezTo>
                    <a:cubicBezTo>
                      <a:pt x="223" y="95"/>
                      <a:pt x="224" y="90"/>
                      <a:pt x="224" y="88"/>
                    </a:cubicBezTo>
                    <a:cubicBezTo>
                      <a:pt x="225" y="86"/>
                      <a:pt x="225" y="85"/>
                      <a:pt x="225" y="84"/>
                    </a:cubicBezTo>
                    <a:cubicBezTo>
                      <a:pt x="225" y="82"/>
                      <a:pt x="226" y="80"/>
                      <a:pt x="227" y="78"/>
                    </a:cubicBezTo>
                    <a:cubicBezTo>
                      <a:pt x="227" y="77"/>
                      <a:pt x="227" y="77"/>
                      <a:pt x="227" y="76"/>
                    </a:cubicBezTo>
                    <a:cubicBezTo>
                      <a:pt x="227" y="76"/>
                      <a:pt x="228" y="75"/>
                      <a:pt x="228" y="75"/>
                    </a:cubicBezTo>
                    <a:cubicBezTo>
                      <a:pt x="230" y="73"/>
                      <a:pt x="232" y="70"/>
                      <a:pt x="230" y="67"/>
                    </a:cubicBezTo>
                    <a:cubicBezTo>
                      <a:pt x="229" y="65"/>
                      <a:pt x="228" y="64"/>
                      <a:pt x="226" y="64"/>
                    </a:cubicBezTo>
                    <a:cubicBezTo>
                      <a:pt x="224" y="64"/>
                      <a:pt x="222" y="65"/>
                      <a:pt x="221" y="66"/>
                    </a:cubicBezTo>
                    <a:cubicBezTo>
                      <a:pt x="221" y="67"/>
                      <a:pt x="221" y="67"/>
                      <a:pt x="221" y="67"/>
                    </a:cubicBezTo>
                    <a:cubicBezTo>
                      <a:pt x="220" y="67"/>
                      <a:pt x="219" y="68"/>
                      <a:pt x="219" y="68"/>
                    </a:cubicBezTo>
                    <a:cubicBezTo>
                      <a:pt x="218" y="69"/>
                      <a:pt x="217" y="69"/>
                      <a:pt x="215" y="70"/>
                    </a:cubicBezTo>
                    <a:cubicBezTo>
                      <a:pt x="214" y="71"/>
                      <a:pt x="213" y="72"/>
                      <a:pt x="212" y="74"/>
                    </a:cubicBezTo>
                    <a:cubicBezTo>
                      <a:pt x="211" y="75"/>
                      <a:pt x="211" y="75"/>
                      <a:pt x="211" y="75"/>
                    </a:cubicBezTo>
                    <a:cubicBezTo>
                      <a:pt x="208" y="77"/>
                      <a:pt x="205" y="80"/>
                      <a:pt x="201" y="80"/>
                    </a:cubicBezTo>
                    <a:cubicBezTo>
                      <a:pt x="201" y="80"/>
                      <a:pt x="201" y="80"/>
                      <a:pt x="201" y="80"/>
                    </a:cubicBezTo>
                    <a:cubicBezTo>
                      <a:pt x="201" y="80"/>
                      <a:pt x="200" y="78"/>
                      <a:pt x="200" y="78"/>
                    </a:cubicBezTo>
                    <a:cubicBezTo>
                      <a:pt x="200" y="77"/>
                      <a:pt x="200" y="76"/>
                      <a:pt x="200" y="75"/>
                    </a:cubicBezTo>
                    <a:cubicBezTo>
                      <a:pt x="200" y="74"/>
                      <a:pt x="200" y="73"/>
                      <a:pt x="200" y="71"/>
                    </a:cubicBezTo>
                    <a:cubicBezTo>
                      <a:pt x="200" y="70"/>
                      <a:pt x="200" y="69"/>
                      <a:pt x="200" y="67"/>
                    </a:cubicBezTo>
                    <a:cubicBezTo>
                      <a:pt x="200" y="66"/>
                      <a:pt x="200" y="65"/>
                      <a:pt x="200" y="64"/>
                    </a:cubicBezTo>
                    <a:cubicBezTo>
                      <a:pt x="200" y="64"/>
                      <a:pt x="200" y="64"/>
                      <a:pt x="200" y="64"/>
                    </a:cubicBezTo>
                    <a:cubicBezTo>
                      <a:pt x="200" y="64"/>
                      <a:pt x="200" y="64"/>
                      <a:pt x="200" y="64"/>
                    </a:cubicBezTo>
                    <a:cubicBezTo>
                      <a:pt x="200" y="63"/>
                      <a:pt x="201" y="63"/>
                      <a:pt x="201" y="62"/>
                    </a:cubicBezTo>
                    <a:cubicBezTo>
                      <a:pt x="201" y="61"/>
                      <a:pt x="202" y="60"/>
                      <a:pt x="202" y="59"/>
                    </a:cubicBezTo>
                    <a:cubicBezTo>
                      <a:pt x="202" y="58"/>
                      <a:pt x="202" y="58"/>
                      <a:pt x="203" y="57"/>
                    </a:cubicBezTo>
                    <a:cubicBezTo>
                      <a:pt x="203" y="56"/>
                      <a:pt x="203" y="54"/>
                      <a:pt x="203" y="53"/>
                    </a:cubicBezTo>
                    <a:cubicBezTo>
                      <a:pt x="203" y="53"/>
                      <a:pt x="204" y="52"/>
                      <a:pt x="204" y="52"/>
                    </a:cubicBezTo>
                    <a:cubicBezTo>
                      <a:pt x="204" y="50"/>
                      <a:pt x="204" y="49"/>
                      <a:pt x="205" y="48"/>
                    </a:cubicBezTo>
                    <a:cubicBezTo>
                      <a:pt x="206" y="44"/>
                      <a:pt x="207" y="41"/>
                      <a:pt x="206" y="37"/>
                    </a:cubicBezTo>
                    <a:cubicBezTo>
                      <a:pt x="206" y="34"/>
                      <a:pt x="205" y="31"/>
                      <a:pt x="203" y="29"/>
                    </a:cubicBezTo>
                    <a:cubicBezTo>
                      <a:pt x="201" y="27"/>
                      <a:pt x="200" y="26"/>
                      <a:pt x="198" y="26"/>
                    </a:cubicBezTo>
                    <a:cubicBezTo>
                      <a:pt x="197" y="26"/>
                      <a:pt x="195" y="26"/>
                      <a:pt x="193" y="29"/>
                    </a:cubicBezTo>
                    <a:cubicBezTo>
                      <a:pt x="192" y="31"/>
                      <a:pt x="191" y="35"/>
                      <a:pt x="191" y="39"/>
                    </a:cubicBezTo>
                    <a:cubicBezTo>
                      <a:pt x="191" y="39"/>
                      <a:pt x="191" y="39"/>
                      <a:pt x="191" y="39"/>
                    </a:cubicBezTo>
                    <a:cubicBezTo>
                      <a:pt x="190" y="39"/>
                      <a:pt x="189" y="39"/>
                      <a:pt x="188" y="39"/>
                    </a:cubicBezTo>
                    <a:cubicBezTo>
                      <a:pt x="187" y="39"/>
                      <a:pt x="185" y="40"/>
                      <a:pt x="183" y="42"/>
                    </a:cubicBezTo>
                    <a:cubicBezTo>
                      <a:pt x="182" y="42"/>
                      <a:pt x="182" y="43"/>
                      <a:pt x="181" y="43"/>
                    </a:cubicBezTo>
                    <a:cubicBezTo>
                      <a:pt x="179" y="44"/>
                      <a:pt x="179" y="44"/>
                      <a:pt x="179" y="44"/>
                    </a:cubicBezTo>
                    <a:cubicBezTo>
                      <a:pt x="179" y="44"/>
                      <a:pt x="179" y="44"/>
                      <a:pt x="178" y="45"/>
                    </a:cubicBezTo>
                    <a:cubicBezTo>
                      <a:pt x="177" y="45"/>
                      <a:pt x="175" y="46"/>
                      <a:pt x="175" y="46"/>
                    </a:cubicBezTo>
                    <a:cubicBezTo>
                      <a:pt x="174" y="46"/>
                      <a:pt x="174" y="46"/>
                      <a:pt x="174" y="45"/>
                    </a:cubicBezTo>
                    <a:cubicBezTo>
                      <a:pt x="173" y="45"/>
                      <a:pt x="173" y="44"/>
                      <a:pt x="173" y="44"/>
                    </a:cubicBezTo>
                    <a:cubicBezTo>
                      <a:pt x="173" y="43"/>
                      <a:pt x="172" y="41"/>
                      <a:pt x="171" y="40"/>
                    </a:cubicBezTo>
                    <a:cubicBezTo>
                      <a:pt x="169" y="39"/>
                      <a:pt x="167" y="38"/>
                      <a:pt x="165" y="38"/>
                    </a:cubicBezTo>
                    <a:cubicBezTo>
                      <a:pt x="166" y="38"/>
                      <a:pt x="167" y="38"/>
                      <a:pt x="168" y="37"/>
                    </a:cubicBezTo>
                    <a:cubicBezTo>
                      <a:pt x="168" y="37"/>
                      <a:pt x="169" y="37"/>
                      <a:pt x="169" y="37"/>
                    </a:cubicBezTo>
                    <a:cubicBezTo>
                      <a:pt x="170" y="37"/>
                      <a:pt x="171" y="37"/>
                      <a:pt x="172" y="37"/>
                    </a:cubicBezTo>
                    <a:cubicBezTo>
                      <a:pt x="176" y="36"/>
                      <a:pt x="176" y="31"/>
                      <a:pt x="176" y="30"/>
                    </a:cubicBezTo>
                    <a:cubicBezTo>
                      <a:pt x="176" y="28"/>
                      <a:pt x="175" y="25"/>
                      <a:pt x="170" y="25"/>
                    </a:cubicBezTo>
                    <a:cubicBezTo>
                      <a:pt x="170" y="25"/>
                      <a:pt x="170" y="25"/>
                      <a:pt x="170" y="25"/>
                    </a:cubicBezTo>
                    <a:cubicBezTo>
                      <a:pt x="169" y="25"/>
                      <a:pt x="169" y="25"/>
                      <a:pt x="168" y="26"/>
                    </a:cubicBezTo>
                    <a:cubicBezTo>
                      <a:pt x="168" y="26"/>
                      <a:pt x="168" y="26"/>
                      <a:pt x="168" y="26"/>
                    </a:cubicBezTo>
                    <a:cubicBezTo>
                      <a:pt x="168" y="26"/>
                      <a:pt x="168" y="26"/>
                      <a:pt x="168" y="26"/>
                    </a:cubicBezTo>
                    <a:cubicBezTo>
                      <a:pt x="168" y="25"/>
                      <a:pt x="167" y="24"/>
                      <a:pt x="167" y="23"/>
                    </a:cubicBezTo>
                    <a:cubicBezTo>
                      <a:pt x="165" y="21"/>
                      <a:pt x="162" y="20"/>
                      <a:pt x="158" y="20"/>
                    </a:cubicBezTo>
                    <a:cubicBezTo>
                      <a:pt x="157" y="20"/>
                      <a:pt x="156" y="20"/>
                      <a:pt x="155" y="21"/>
                    </a:cubicBezTo>
                    <a:cubicBezTo>
                      <a:pt x="153" y="21"/>
                      <a:pt x="153" y="22"/>
                      <a:pt x="152" y="22"/>
                    </a:cubicBezTo>
                    <a:cubicBezTo>
                      <a:pt x="151" y="23"/>
                      <a:pt x="151" y="23"/>
                      <a:pt x="151" y="23"/>
                    </a:cubicBezTo>
                    <a:cubicBezTo>
                      <a:pt x="151" y="23"/>
                      <a:pt x="151" y="23"/>
                      <a:pt x="150" y="23"/>
                    </a:cubicBezTo>
                    <a:cubicBezTo>
                      <a:pt x="150" y="22"/>
                      <a:pt x="149" y="21"/>
                      <a:pt x="147" y="21"/>
                    </a:cubicBezTo>
                    <a:cubicBezTo>
                      <a:pt x="146" y="20"/>
                      <a:pt x="144" y="20"/>
                      <a:pt x="143" y="20"/>
                    </a:cubicBezTo>
                    <a:cubicBezTo>
                      <a:pt x="141" y="20"/>
                      <a:pt x="140" y="20"/>
                      <a:pt x="139" y="20"/>
                    </a:cubicBezTo>
                    <a:cubicBezTo>
                      <a:pt x="138" y="20"/>
                      <a:pt x="137" y="20"/>
                      <a:pt x="137" y="20"/>
                    </a:cubicBezTo>
                    <a:cubicBezTo>
                      <a:pt x="135" y="20"/>
                      <a:pt x="134" y="20"/>
                      <a:pt x="133" y="20"/>
                    </a:cubicBezTo>
                    <a:cubicBezTo>
                      <a:pt x="126" y="20"/>
                      <a:pt x="126" y="20"/>
                      <a:pt x="126" y="20"/>
                    </a:cubicBezTo>
                    <a:cubicBezTo>
                      <a:pt x="125" y="20"/>
                      <a:pt x="125" y="20"/>
                      <a:pt x="124" y="20"/>
                    </a:cubicBezTo>
                    <a:cubicBezTo>
                      <a:pt x="123" y="20"/>
                      <a:pt x="122" y="21"/>
                      <a:pt x="121" y="21"/>
                    </a:cubicBezTo>
                    <a:cubicBezTo>
                      <a:pt x="117" y="21"/>
                      <a:pt x="115" y="20"/>
                      <a:pt x="114" y="19"/>
                    </a:cubicBezTo>
                    <a:cubicBezTo>
                      <a:pt x="114" y="18"/>
                      <a:pt x="114" y="18"/>
                      <a:pt x="115" y="17"/>
                    </a:cubicBezTo>
                    <a:cubicBezTo>
                      <a:pt x="115" y="16"/>
                      <a:pt x="116" y="14"/>
                      <a:pt x="116" y="12"/>
                    </a:cubicBezTo>
                    <a:cubicBezTo>
                      <a:pt x="116" y="8"/>
                      <a:pt x="113" y="5"/>
                      <a:pt x="108" y="5"/>
                    </a:cubicBezTo>
                    <a:cubicBezTo>
                      <a:pt x="108" y="5"/>
                      <a:pt x="108" y="5"/>
                      <a:pt x="107" y="5"/>
                    </a:cubicBezTo>
                    <a:cubicBezTo>
                      <a:pt x="107" y="5"/>
                      <a:pt x="106" y="5"/>
                      <a:pt x="106" y="6"/>
                    </a:cubicBezTo>
                    <a:cubicBezTo>
                      <a:pt x="106" y="5"/>
                      <a:pt x="106" y="5"/>
                      <a:pt x="105" y="5"/>
                    </a:cubicBezTo>
                    <a:cubicBezTo>
                      <a:pt x="105" y="5"/>
                      <a:pt x="105" y="5"/>
                      <a:pt x="104" y="4"/>
                    </a:cubicBezTo>
                    <a:cubicBezTo>
                      <a:pt x="103" y="3"/>
                      <a:pt x="102" y="2"/>
                      <a:pt x="99" y="2"/>
                    </a:cubicBezTo>
                    <a:cubicBezTo>
                      <a:pt x="99" y="2"/>
                      <a:pt x="98" y="2"/>
                      <a:pt x="97" y="2"/>
                    </a:cubicBezTo>
                    <a:cubicBezTo>
                      <a:pt x="95" y="3"/>
                      <a:pt x="94" y="4"/>
                      <a:pt x="93" y="5"/>
                    </a:cubicBezTo>
                    <a:cubicBezTo>
                      <a:pt x="93" y="5"/>
                      <a:pt x="93" y="5"/>
                      <a:pt x="93" y="5"/>
                    </a:cubicBezTo>
                    <a:cubicBezTo>
                      <a:pt x="93" y="5"/>
                      <a:pt x="93" y="5"/>
                      <a:pt x="93" y="5"/>
                    </a:cubicBezTo>
                    <a:cubicBezTo>
                      <a:pt x="92" y="3"/>
                      <a:pt x="91" y="0"/>
                      <a:pt x="87" y="0"/>
                    </a:cubicBezTo>
                    <a:cubicBezTo>
                      <a:pt x="87" y="0"/>
                      <a:pt x="86" y="1"/>
                      <a:pt x="85" y="1"/>
                    </a:cubicBezTo>
                    <a:cubicBezTo>
                      <a:pt x="82" y="2"/>
                      <a:pt x="81" y="4"/>
                      <a:pt x="81" y="6"/>
                    </a:cubicBezTo>
                    <a:cubicBezTo>
                      <a:pt x="80" y="6"/>
                      <a:pt x="80" y="7"/>
                      <a:pt x="80" y="7"/>
                    </a:cubicBezTo>
                    <a:cubicBezTo>
                      <a:pt x="80" y="8"/>
                      <a:pt x="80" y="8"/>
                      <a:pt x="79" y="8"/>
                    </a:cubicBezTo>
                    <a:cubicBezTo>
                      <a:pt x="78" y="9"/>
                      <a:pt x="77" y="11"/>
                      <a:pt x="77" y="14"/>
                    </a:cubicBezTo>
                    <a:cubicBezTo>
                      <a:pt x="77" y="14"/>
                      <a:pt x="77" y="14"/>
                      <a:pt x="77" y="14"/>
                    </a:cubicBezTo>
                    <a:cubicBezTo>
                      <a:pt x="76" y="14"/>
                      <a:pt x="73" y="7"/>
                      <a:pt x="73" y="7"/>
                    </a:cubicBezTo>
                    <a:cubicBezTo>
                      <a:pt x="70" y="11"/>
                      <a:pt x="70" y="11"/>
                      <a:pt x="70" y="11"/>
                    </a:cubicBezTo>
                    <a:cubicBezTo>
                      <a:pt x="70" y="12"/>
                      <a:pt x="70" y="13"/>
                      <a:pt x="69" y="13"/>
                    </a:cubicBezTo>
                    <a:cubicBezTo>
                      <a:pt x="68" y="15"/>
                      <a:pt x="67" y="17"/>
                      <a:pt x="65" y="19"/>
                    </a:cubicBezTo>
                    <a:cubicBezTo>
                      <a:pt x="64" y="22"/>
                      <a:pt x="62" y="25"/>
                      <a:pt x="59" y="27"/>
                    </a:cubicBezTo>
                    <a:cubicBezTo>
                      <a:pt x="58" y="28"/>
                      <a:pt x="56" y="29"/>
                      <a:pt x="54" y="30"/>
                    </a:cubicBezTo>
                    <a:cubicBezTo>
                      <a:pt x="51" y="32"/>
                      <a:pt x="48" y="33"/>
                      <a:pt x="47" y="36"/>
                    </a:cubicBezTo>
                    <a:cubicBezTo>
                      <a:pt x="45" y="38"/>
                      <a:pt x="45" y="40"/>
                      <a:pt x="44" y="43"/>
                    </a:cubicBezTo>
                    <a:cubicBezTo>
                      <a:pt x="44" y="45"/>
                      <a:pt x="43" y="47"/>
                      <a:pt x="42" y="49"/>
                    </a:cubicBezTo>
                    <a:cubicBezTo>
                      <a:pt x="39" y="54"/>
                      <a:pt x="36" y="57"/>
                      <a:pt x="31" y="61"/>
                    </a:cubicBezTo>
                    <a:cubicBezTo>
                      <a:pt x="30" y="62"/>
                      <a:pt x="30" y="62"/>
                      <a:pt x="30" y="62"/>
                    </a:cubicBezTo>
                    <a:cubicBezTo>
                      <a:pt x="29" y="63"/>
                      <a:pt x="27" y="66"/>
                      <a:pt x="27" y="68"/>
                    </a:cubicBezTo>
                    <a:cubicBezTo>
                      <a:pt x="27" y="70"/>
                      <a:pt x="28" y="73"/>
                      <a:pt x="31" y="75"/>
                    </a:cubicBezTo>
                    <a:cubicBezTo>
                      <a:pt x="33" y="77"/>
                      <a:pt x="37" y="78"/>
                      <a:pt x="41" y="80"/>
                    </a:cubicBezTo>
                    <a:cubicBezTo>
                      <a:pt x="45" y="81"/>
                      <a:pt x="50" y="83"/>
                      <a:pt x="51" y="86"/>
                    </a:cubicBezTo>
                    <a:cubicBezTo>
                      <a:pt x="52" y="89"/>
                      <a:pt x="52" y="92"/>
                      <a:pt x="50" y="96"/>
                    </a:cubicBezTo>
                    <a:cubicBezTo>
                      <a:pt x="49" y="99"/>
                      <a:pt x="45" y="102"/>
                      <a:pt x="41" y="105"/>
                    </a:cubicBezTo>
                    <a:cubicBezTo>
                      <a:pt x="35" y="111"/>
                      <a:pt x="28" y="117"/>
                      <a:pt x="31" y="123"/>
                    </a:cubicBezTo>
                    <a:cubicBezTo>
                      <a:pt x="32" y="125"/>
                      <a:pt x="34" y="127"/>
                      <a:pt x="36" y="129"/>
                    </a:cubicBezTo>
                    <a:cubicBezTo>
                      <a:pt x="41" y="132"/>
                      <a:pt x="44" y="135"/>
                      <a:pt x="41" y="140"/>
                    </a:cubicBezTo>
                    <a:cubicBezTo>
                      <a:pt x="38" y="146"/>
                      <a:pt x="31" y="151"/>
                      <a:pt x="25" y="155"/>
                    </a:cubicBezTo>
                    <a:cubicBezTo>
                      <a:pt x="23" y="157"/>
                      <a:pt x="23" y="157"/>
                      <a:pt x="23" y="157"/>
                    </a:cubicBezTo>
                    <a:cubicBezTo>
                      <a:pt x="15" y="162"/>
                      <a:pt x="16" y="170"/>
                      <a:pt x="16" y="178"/>
                    </a:cubicBezTo>
                    <a:cubicBezTo>
                      <a:pt x="17" y="180"/>
                      <a:pt x="17" y="180"/>
                      <a:pt x="17" y="180"/>
                    </a:cubicBezTo>
                    <a:cubicBezTo>
                      <a:pt x="17" y="184"/>
                      <a:pt x="18" y="186"/>
                      <a:pt x="20" y="189"/>
                    </a:cubicBezTo>
                    <a:cubicBezTo>
                      <a:pt x="20" y="190"/>
                      <a:pt x="21" y="191"/>
                      <a:pt x="22" y="192"/>
                    </a:cubicBezTo>
                    <a:cubicBezTo>
                      <a:pt x="23" y="195"/>
                      <a:pt x="23" y="199"/>
                      <a:pt x="22" y="203"/>
                    </a:cubicBezTo>
                    <a:cubicBezTo>
                      <a:pt x="22" y="204"/>
                      <a:pt x="22" y="205"/>
                      <a:pt x="22" y="206"/>
                    </a:cubicBezTo>
                    <a:cubicBezTo>
                      <a:pt x="22" y="208"/>
                      <a:pt x="22" y="208"/>
                      <a:pt x="22" y="208"/>
                    </a:cubicBezTo>
                    <a:cubicBezTo>
                      <a:pt x="21" y="212"/>
                      <a:pt x="21" y="217"/>
                      <a:pt x="21" y="222"/>
                    </a:cubicBezTo>
                    <a:cubicBezTo>
                      <a:pt x="21" y="222"/>
                      <a:pt x="22" y="223"/>
                      <a:pt x="22" y="224"/>
                    </a:cubicBezTo>
                    <a:cubicBezTo>
                      <a:pt x="22" y="227"/>
                      <a:pt x="23" y="230"/>
                      <a:pt x="21" y="234"/>
                    </a:cubicBezTo>
                    <a:cubicBezTo>
                      <a:pt x="20" y="238"/>
                      <a:pt x="17" y="240"/>
                      <a:pt x="14" y="243"/>
                    </a:cubicBezTo>
                    <a:cubicBezTo>
                      <a:pt x="12" y="245"/>
                      <a:pt x="10" y="246"/>
                      <a:pt x="9" y="249"/>
                    </a:cubicBezTo>
                    <a:cubicBezTo>
                      <a:pt x="7" y="252"/>
                      <a:pt x="7" y="256"/>
                      <a:pt x="8" y="261"/>
                    </a:cubicBezTo>
                    <a:cubicBezTo>
                      <a:pt x="8" y="262"/>
                      <a:pt x="8" y="264"/>
                      <a:pt x="8" y="265"/>
                    </a:cubicBezTo>
                    <a:cubicBezTo>
                      <a:pt x="9" y="270"/>
                      <a:pt x="7" y="273"/>
                      <a:pt x="4" y="276"/>
                    </a:cubicBezTo>
                    <a:cubicBezTo>
                      <a:pt x="4" y="277"/>
                      <a:pt x="3" y="278"/>
                      <a:pt x="2" y="280"/>
                    </a:cubicBezTo>
                    <a:cubicBezTo>
                      <a:pt x="0" y="284"/>
                      <a:pt x="1" y="285"/>
                      <a:pt x="3" y="288"/>
                    </a:cubicBezTo>
                    <a:cubicBezTo>
                      <a:pt x="4" y="289"/>
                      <a:pt x="5" y="290"/>
                      <a:pt x="6" y="291"/>
                    </a:cubicBezTo>
                    <a:cubicBezTo>
                      <a:pt x="8" y="296"/>
                      <a:pt x="8" y="301"/>
                      <a:pt x="8" y="307"/>
                    </a:cubicBezTo>
                    <a:cubicBezTo>
                      <a:pt x="8" y="311"/>
                      <a:pt x="8" y="315"/>
                      <a:pt x="9" y="319"/>
                    </a:cubicBezTo>
                    <a:cubicBezTo>
                      <a:pt x="10" y="321"/>
                      <a:pt x="11" y="322"/>
                      <a:pt x="12" y="324"/>
                    </a:cubicBezTo>
                    <a:cubicBezTo>
                      <a:pt x="14" y="326"/>
                      <a:pt x="15" y="328"/>
                      <a:pt x="15" y="330"/>
                    </a:cubicBezTo>
                    <a:cubicBezTo>
                      <a:pt x="16" y="335"/>
                      <a:pt x="14" y="338"/>
                      <a:pt x="13" y="341"/>
                    </a:cubicBezTo>
                    <a:cubicBezTo>
                      <a:pt x="11" y="343"/>
                      <a:pt x="10" y="345"/>
                      <a:pt x="10" y="348"/>
                    </a:cubicBezTo>
                    <a:cubicBezTo>
                      <a:pt x="9" y="352"/>
                      <a:pt x="11" y="356"/>
                      <a:pt x="14" y="358"/>
                    </a:cubicBezTo>
                    <a:cubicBezTo>
                      <a:pt x="16" y="359"/>
                      <a:pt x="18" y="360"/>
                      <a:pt x="20" y="360"/>
                    </a:cubicBezTo>
                    <a:cubicBezTo>
                      <a:pt x="22" y="360"/>
                      <a:pt x="24" y="361"/>
                      <a:pt x="26" y="362"/>
                    </a:cubicBezTo>
                    <a:cubicBezTo>
                      <a:pt x="27" y="363"/>
                      <a:pt x="27" y="363"/>
                      <a:pt x="28" y="364"/>
                    </a:cubicBezTo>
                    <a:cubicBezTo>
                      <a:pt x="29" y="365"/>
                      <a:pt x="29" y="366"/>
                      <a:pt x="30" y="367"/>
                    </a:cubicBezTo>
                    <a:cubicBezTo>
                      <a:pt x="32" y="368"/>
                      <a:pt x="33" y="368"/>
                      <a:pt x="35" y="368"/>
                    </a:cubicBezTo>
                    <a:cubicBezTo>
                      <a:pt x="35" y="368"/>
                      <a:pt x="36" y="368"/>
                      <a:pt x="37" y="368"/>
                    </a:cubicBezTo>
                    <a:cubicBezTo>
                      <a:pt x="38" y="368"/>
                      <a:pt x="38" y="368"/>
                      <a:pt x="39" y="368"/>
                    </a:cubicBezTo>
                    <a:cubicBezTo>
                      <a:pt x="42" y="368"/>
                      <a:pt x="44" y="368"/>
                      <a:pt x="45" y="370"/>
                    </a:cubicBezTo>
                    <a:cubicBezTo>
                      <a:pt x="47" y="373"/>
                      <a:pt x="46" y="375"/>
                      <a:pt x="42" y="379"/>
                    </a:cubicBezTo>
                    <a:cubicBezTo>
                      <a:pt x="41" y="380"/>
                      <a:pt x="41" y="381"/>
                      <a:pt x="40" y="382"/>
                    </a:cubicBezTo>
                    <a:cubicBezTo>
                      <a:pt x="38" y="385"/>
                      <a:pt x="39" y="388"/>
                      <a:pt x="39" y="392"/>
                    </a:cubicBezTo>
                    <a:cubicBezTo>
                      <a:pt x="40" y="394"/>
                      <a:pt x="40" y="396"/>
                      <a:pt x="40" y="399"/>
                    </a:cubicBezTo>
                    <a:cubicBezTo>
                      <a:pt x="39" y="401"/>
                      <a:pt x="39" y="402"/>
                      <a:pt x="39" y="402"/>
                    </a:cubicBezTo>
                    <a:cubicBezTo>
                      <a:pt x="38" y="403"/>
                      <a:pt x="38" y="403"/>
                      <a:pt x="38" y="404"/>
                    </a:cubicBezTo>
                    <a:cubicBezTo>
                      <a:pt x="37" y="406"/>
                      <a:pt x="37" y="406"/>
                      <a:pt x="37" y="406"/>
                    </a:cubicBezTo>
                    <a:cubicBezTo>
                      <a:pt x="39" y="407"/>
                      <a:pt x="39" y="407"/>
                      <a:pt x="39" y="407"/>
                    </a:cubicBezTo>
                    <a:cubicBezTo>
                      <a:pt x="60" y="420"/>
                      <a:pt x="82" y="432"/>
                      <a:pt x="103" y="444"/>
                    </a:cubicBezTo>
                    <a:cubicBezTo>
                      <a:pt x="103" y="444"/>
                      <a:pt x="103" y="444"/>
                      <a:pt x="103" y="444"/>
                    </a:cubicBezTo>
                    <a:cubicBezTo>
                      <a:pt x="268" y="530"/>
                      <a:pt x="401" y="552"/>
                      <a:pt x="426" y="556"/>
                    </a:cubicBezTo>
                    <a:cubicBezTo>
                      <a:pt x="429" y="556"/>
                      <a:pt x="429" y="556"/>
                      <a:pt x="429" y="556"/>
                    </a:cubicBezTo>
                    <a:cubicBezTo>
                      <a:pt x="430" y="553"/>
                      <a:pt x="430" y="553"/>
                      <a:pt x="430" y="553"/>
                    </a:cubicBezTo>
                    <a:cubicBezTo>
                      <a:pt x="443" y="468"/>
                      <a:pt x="453" y="418"/>
                      <a:pt x="457" y="403"/>
                    </a:cubicBezTo>
                    <a:cubicBezTo>
                      <a:pt x="458" y="401"/>
                      <a:pt x="458" y="401"/>
                      <a:pt x="458" y="401"/>
                    </a:cubicBezTo>
                    <a:lnTo>
                      <a:pt x="345" y="346"/>
                    </a:lnTo>
                    <a:close/>
                    <a:moveTo>
                      <a:pt x="106" y="44"/>
                    </a:moveTo>
                    <a:cubicBezTo>
                      <a:pt x="106" y="44"/>
                      <a:pt x="105" y="44"/>
                      <a:pt x="105" y="43"/>
                    </a:cubicBezTo>
                    <a:cubicBezTo>
                      <a:pt x="104" y="43"/>
                      <a:pt x="104" y="42"/>
                      <a:pt x="104" y="41"/>
                    </a:cubicBezTo>
                    <a:cubicBezTo>
                      <a:pt x="104" y="39"/>
                      <a:pt x="106" y="38"/>
                      <a:pt x="111" y="37"/>
                    </a:cubicBezTo>
                    <a:cubicBezTo>
                      <a:pt x="111" y="37"/>
                      <a:pt x="112" y="37"/>
                      <a:pt x="112" y="37"/>
                    </a:cubicBezTo>
                    <a:cubicBezTo>
                      <a:pt x="112" y="38"/>
                      <a:pt x="111" y="38"/>
                      <a:pt x="111" y="39"/>
                    </a:cubicBezTo>
                    <a:cubicBezTo>
                      <a:pt x="111" y="40"/>
                      <a:pt x="110" y="40"/>
                      <a:pt x="110" y="40"/>
                    </a:cubicBezTo>
                    <a:cubicBezTo>
                      <a:pt x="109" y="42"/>
                      <a:pt x="109" y="43"/>
                      <a:pt x="107" y="44"/>
                    </a:cubicBezTo>
                    <a:cubicBezTo>
                      <a:pt x="107" y="44"/>
                      <a:pt x="107" y="44"/>
                      <a:pt x="106" y="44"/>
                    </a:cubicBezTo>
                    <a:close/>
                    <a:moveTo>
                      <a:pt x="232" y="212"/>
                    </a:moveTo>
                    <a:cubicBezTo>
                      <a:pt x="231" y="212"/>
                      <a:pt x="230" y="212"/>
                      <a:pt x="229" y="212"/>
                    </a:cubicBezTo>
                    <a:cubicBezTo>
                      <a:pt x="229" y="212"/>
                      <a:pt x="229" y="212"/>
                      <a:pt x="229" y="212"/>
                    </a:cubicBezTo>
                    <a:cubicBezTo>
                      <a:pt x="228" y="212"/>
                      <a:pt x="227" y="212"/>
                      <a:pt x="226" y="212"/>
                    </a:cubicBezTo>
                    <a:cubicBezTo>
                      <a:pt x="225" y="212"/>
                      <a:pt x="224" y="212"/>
                      <a:pt x="222" y="212"/>
                    </a:cubicBezTo>
                    <a:cubicBezTo>
                      <a:pt x="220" y="212"/>
                      <a:pt x="217" y="212"/>
                      <a:pt x="214" y="214"/>
                    </a:cubicBezTo>
                    <a:cubicBezTo>
                      <a:pt x="212" y="216"/>
                      <a:pt x="208" y="218"/>
                      <a:pt x="208" y="222"/>
                    </a:cubicBezTo>
                    <a:cubicBezTo>
                      <a:pt x="208" y="225"/>
                      <a:pt x="211" y="227"/>
                      <a:pt x="213" y="228"/>
                    </a:cubicBezTo>
                    <a:cubicBezTo>
                      <a:pt x="213" y="228"/>
                      <a:pt x="213" y="228"/>
                      <a:pt x="213" y="228"/>
                    </a:cubicBezTo>
                    <a:cubicBezTo>
                      <a:pt x="217" y="230"/>
                      <a:pt x="220" y="232"/>
                      <a:pt x="222" y="235"/>
                    </a:cubicBezTo>
                    <a:cubicBezTo>
                      <a:pt x="222" y="236"/>
                      <a:pt x="222" y="236"/>
                      <a:pt x="222" y="236"/>
                    </a:cubicBezTo>
                    <a:cubicBezTo>
                      <a:pt x="223" y="236"/>
                      <a:pt x="223" y="236"/>
                      <a:pt x="223" y="236"/>
                    </a:cubicBezTo>
                    <a:cubicBezTo>
                      <a:pt x="224" y="237"/>
                      <a:pt x="225" y="237"/>
                      <a:pt x="226" y="238"/>
                    </a:cubicBezTo>
                    <a:cubicBezTo>
                      <a:pt x="228" y="239"/>
                      <a:pt x="230" y="240"/>
                      <a:pt x="233" y="240"/>
                    </a:cubicBezTo>
                    <a:cubicBezTo>
                      <a:pt x="233" y="240"/>
                      <a:pt x="234" y="240"/>
                      <a:pt x="234" y="240"/>
                    </a:cubicBezTo>
                    <a:cubicBezTo>
                      <a:pt x="237" y="240"/>
                      <a:pt x="239" y="239"/>
                      <a:pt x="241" y="238"/>
                    </a:cubicBezTo>
                    <a:cubicBezTo>
                      <a:pt x="242" y="237"/>
                      <a:pt x="243" y="237"/>
                      <a:pt x="244" y="236"/>
                    </a:cubicBezTo>
                    <a:cubicBezTo>
                      <a:pt x="244" y="236"/>
                      <a:pt x="245" y="236"/>
                      <a:pt x="244" y="236"/>
                    </a:cubicBezTo>
                    <a:cubicBezTo>
                      <a:pt x="245" y="237"/>
                      <a:pt x="244" y="241"/>
                      <a:pt x="243" y="243"/>
                    </a:cubicBezTo>
                    <a:cubicBezTo>
                      <a:pt x="242" y="244"/>
                      <a:pt x="240" y="245"/>
                      <a:pt x="238" y="246"/>
                    </a:cubicBezTo>
                    <a:cubicBezTo>
                      <a:pt x="235" y="248"/>
                      <a:pt x="231" y="250"/>
                      <a:pt x="230" y="255"/>
                    </a:cubicBezTo>
                    <a:cubicBezTo>
                      <a:pt x="230" y="255"/>
                      <a:pt x="230" y="256"/>
                      <a:pt x="230" y="257"/>
                    </a:cubicBezTo>
                    <a:cubicBezTo>
                      <a:pt x="230" y="258"/>
                      <a:pt x="230" y="259"/>
                      <a:pt x="230" y="259"/>
                    </a:cubicBezTo>
                    <a:cubicBezTo>
                      <a:pt x="230" y="259"/>
                      <a:pt x="229" y="259"/>
                      <a:pt x="229" y="259"/>
                    </a:cubicBezTo>
                    <a:cubicBezTo>
                      <a:pt x="228" y="259"/>
                      <a:pt x="226" y="259"/>
                      <a:pt x="226" y="258"/>
                    </a:cubicBezTo>
                    <a:cubicBezTo>
                      <a:pt x="225" y="258"/>
                      <a:pt x="225" y="257"/>
                      <a:pt x="224" y="256"/>
                    </a:cubicBezTo>
                    <a:cubicBezTo>
                      <a:pt x="223" y="254"/>
                      <a:pt x="223" y="253"/>
                      <a:pt x="221" y="252"/>
                    </a:cubicBezTo>
                    <a:cubicBezTo>
                      <a:pt x="219" y="249"/>
                      <a:pt x="214" y="248"/>
                      <a:pt x="212" y="247"/>
                    </a:cubicBezTo>
                    <a:cubicBezTo>
                      <a:pt x="211" y="247"/>
                      <a:pt x="211" y="247"/>
                      <a:pt x="210" y="247"/>
                    </a:cubicBezTo>
                    <a:cubicBezTo>
                      <a:pt x="207" y="247"/>
                      <a:pt x="202" y="249"/>
                      <a:pt x="200" y="252"/>
                    </a:cubicBezTo>
                    <a:cubicBezTo>
                      <a:pt x="199" y="254"/>
                      <a:pt x="199" y="257"/>
                      <a:pt x="200" y="259"/>
                    </a:cubicBezTo>
                    <a:cubicBezTo>
                      <a:pt x="200" y="260"/>
                      <a:pt x="201" y="261"/>
                      <a:pt x="201" y="261"/>
                    </a:cubicBezTo>
                    <a:cubicBezTo>
                      <a:pt x="201" y="261"/>
                      <a:pt x="200" y="261"/>
                      <a:pt x="199" y="261"/>
                    </a:cubicBezTo>
                    <a:cubicBezTo>
                      <a:pt x="198" y="261"/>
                      <a:pt x="197" y="261"/>
                      <a:pt x="196" y="262"/>
                    </a:cubicBezTo>
                    <a:cubicBezTo>
                      <a:pt x="195" y="262"/>
                      <a:pt x="194" y="262"/>
                      <a:pt x="193" y="263"/>
                    </a:cubicBezTo>
                    <a:cubicBezTo>
                      <a:pt x="192" y="263"/>
                      <a:pt x="191" y="263"/>
                      <a:pt x="190" y="263"/>
                    </a:cubicBezTo>
                    <a:cubicBezTo>
                      <a:pt x="189" y="264"/>
                      <a:pt x="187" y="264"/>
                      <a:pt x="185" y="265"/>
                    </a:cubicBezTo>
                    <a:cubicBezTo>
                      <a:pt x="186" y="264"/>
                      <a:pt x="187" y="264"/>
                      <a:pt x="188" y="264"/>
                    </a:cubicBezTo>
                    <a:cubicBezTo>
                      <a:pt x="192" y="262"/>
                      <a:pt x="195" y="259"/>
                      <a:pt x="197" y="256"/>
                    </a:cubicBezTo>
                    <a:cubicBezTo>
                      <a:pt x="198" y="252"/>
                      <a:pt x="198" y="249"/>
                      <a:pt x="196" y="245"/>
                    </a:cubicBezTo>
                    <a:cubicBezTo>
                      <a:pt x="195" y="243"/>
                      <a:pt x="195" y="243"/>
                      <a:pt x="195" y="243"/>
                    </a:cubicBezTo>
                    <a:cubicBezTo>
                      <a:pt x="193" y="243"/>
                      <a:pt x="193" y="243"/>
                      <a:pt x="193" y="243"/>
                    </a:cubicBezTo>
                    <a:cubicBezTo>
                      <a:pt x="189" y="243"/>
                      <a:pt x="184" y="244"/>
                      <a:pt x="179" y="245"/>
                    </a:cubicBezTo>
                    <a:cubicBezTo>
                      <a:pt x="175" y="246"/>
                      <a:pt x="173" y="249"/>
                      <a:pt x="170" y="251"/>
                    </a:cubicBezTo>
                    <a:cubicBezTo>
                      <a:pt x="169" y="252"/>
                      <a:pt x="167" y="253"/>
                      <a:pt x="166" y="254"/>
                    </a:cubicBezTo>
                    <a:cubicBezTo>
                      <a:pt x="165" y="255"/>
                      <a:pt x="164" y="255"/>
                      <a:pt x="163" y="255"/>
                    </a:cubicBezTo>
                    <a:cubicBezTo>
                      <a:pt x="161" y="255"/>
                      <a:pt x="159" y="252"/>
                      <a:pt x="156" y="250"/>
                    </a:cubicBezTo>
                    <a:cubicBezTo>
                      <a:pt x="155" y="249"/>
                      <a:pt x="154" y="248"/>
                      <a:pt x="154" y="247"/>
                    </a:cubicBezTo>
                    <a:cubicBezTo>
                      <a:pt x="153" y="247"/>
                      <a:pt x="152" y="246"/>
                      <a:pt x="152" y="246"/>
                    </a:cubicBezTo>
                    <a:cubicBezTo>
                      <a:pt x="151" y="246"/>
                      <a:pt x="151" y="245"/>
                      <a:pt x="151" y="245"/>
                    </a:cubicBezTo>
                    <a:cubicBezTo>
                      <a:pt x="152" y="245"/>
                      <a:pt x="153" y="246"/>
                      <a:pt x="154" y="246"/>
                    </a:cubicBezTo>
                    <a:cubicBezTo>
                      <a:pt x="155" y="246"/>
                      <a:pt x="156" y="245"/>
                      <a:pt x="157" y="245"/>
                    </a:cubicBezTo>
                    <a:cubicBezTo>
                      <a:pt x="161" y="243"/>
                      <a:pt x="163" y="239"/>
                      <a:pt x="164" y="236"/>
                    </a:cubicBezTo>
                    <a:cubicBezTo>
                      <a:pt x="165" y="236"/>
                      <a:pt x="165" y="236"/>
                      <a:pt x="166" y="236"/>
                    </a:cubicBezTo>
                    <a:cubicBezTo>
                      <a:pt x="167" y="236"/>
                      <a:pt x="168" y="236"/>
                      <a:pt x="169" y="236"/>
                    </a:cubicBezTo>
                    <a:cubicBezTo>
                      <a:pt x="170" y="236"/>
                      <a:pt x="173" y="236"/>
                      <a:pt x="176" y="233"/>
                    </a:cubicBezTo>
                    <a:cubicBezTo>
                      <a:pt x="177" y="231"/>
                      <a:pt x="178" y="230"/>
                      <a:pt x="178" y="228"/>
                    </a:cubicBezTo>
                    <a:cubicBezTo>
                      <a:pt x="178" y="228"/>
                      <a:pt x="178" y="229"/>
                      <a:pt x="178" y="229"/>
                    </a:cubicBezTo>
                    <a:cubicBezTo>
                      <a:pt x="182" y="232"/>
                      <a:pt x="184" y="234"/>
                      <a:pt x="189" y="234"/>
                    </a:cubicBezTo>
                    <a:cubicBezTo>
                      <a:pt x="189" y="234"/>
                      <a:pt x="190" y="234"/>
                      <a:pt x="191" y="234"/>
                    </a:cubicBezTo>
                    <a:cubicBezTo>
                      <a:pt x="194" y="233"/>
                      <a:pt x="194" y="233"/>
                      <a:pt x="194" y="233"/>
                    </a:cubicBezTo>
                    <a:cubicBezTo>
                      <a:pt x="194" y="231"/>
                      <a:pt x="194" y="231"/>
                      <a:pt x="194" y="231"/>
                    </a:cubicBezTo>
                    <a:cubicBezTo>
                      <a:pt x="194" y="221"/>
                      <a:pt x="190" y="217"/>
                      <a:pt x="184" y="211"/>
                    </a:cubicBezTo>
                    <a:cubicBezTo>
                      <a:pt x="183" y="211"/>
                      <a:pt x="183" y="211"/>
                      <a:pt x="182" y="210"/>
                    </a:cubicBezTo>
                    <a:cubicBezTo>
                      <a:pt x="181" y="209"/>
                      <a:pt x="178" y="207"/>
                      <a:pt x="175" y="206"/>
                    </a:cubicBezTo>
                    <a:cubicBezTo>
                      <a:pt x="174" y="206"/>
                      <a:pt x="174" y="206"/>
                      <a:pt x="174" y="206"/>
                    </a:cubicBezTo>
                    <a:cubicBezTo>
                      <a:pt x="173" y="206"/>
                      <a:pt x="172" y="207"/>
                      <a:pt x="171" y="207"/>
                    </a:cubicBezTo>
                    <a:cubicBezTo>
                      <a:pt x="171" y="207"/>
                      <a:pt x="171" y="207"/>
                      <a:pt x="171" y="207"/>
                    </a:cubicBezTo>
                    <a:cubicBezTo>
                      <a:pt x="170" y="207"/>
                      <a:pt x="169" y="206"/>
                      <a:pt x="168" y="205"/>
                    </a:cubicBezTo>
                    <a:cubicBezTo>
                      <a:pt x="168" y="205"/>
                      <a:pt x="168" y="205"/>
                      <a:pt x="168" y="205"/>
                    </a:cubicBezTo>
                    <a:cubicBezTo>
                      <a:pt x="166" y="203"/>
                      <a:pt x="165" y="203"/>
                      <a:pt x="162" y="202"/>
                    </a:cubicBezTo>
                    <a:cubicBezTo>
                      <a:pt x="161" y="201"/>
                      <a:pt x="161" y="201"/>
                      <a:pt x="160" y="200"/>
                    </a:cubicBezTo>
                    <a:cubicBezTo>
                      <a:pt x="159" y="200"/>
                      <a:pt x="158" y="199"/>
                      <a:pt x="157" y="199"/>
                    </a:cubicBezTo>
                    <a:cubicBezTo>
                      <a:pt x="157" y="199"/>
                      <a:pt x="157" y="199"/>
                      <a:pt x="156" y="198"/>
                    </a:cubicBezTo>
                    <a:cubicBezTo>
                      <a:pt x="157" y="199"/>
                      <a:pt x="157" y="199"/>
                      <a:pt x="158" y="199"/>
                    </a:cubicBezTo>
                    <a:cubicBezTo>
                      <a:pt x="159" y="200"/>
                      <a:pt x="161" y="200"/>
                      <a:pt x="163" y="200"/>
                    </a:cubicBezTo>
                    <a:cubicBezTo>
                      <a:pt x="163" y="200"/>
                      <a:pt x="163" y="200"/>
                      <a:pt x="164" y="200"/>
                    </a:cubicBezTo>
                    <a:cubicBezTo>
                      <a:pt x="165" y="200"/>
                      <a:pt x="166" y="200"/>
                      <a:pt x="167" y="199"/>
                    </a:cubicBezTo>
                    <a:cubicBezTo>
                      <a:pt x="167" y="199"/>
                      <a:pt x="168" y="199"/>
                      <a:pt x="169" y="199"/>
                    </a:cubicBezTo>
                    <a:cubicBezTo>
                      <a:pt x="169" y="199"/>
                      <a:pt x="169" y="199"/>
                      <a:pt x="170" y="199"/>
                    </a:cubicBezTo>
                    <a:cubicBezTo>
                      <a:pt x="171" y="199"/>
                      <a:pt x="171" y="200"/>
                      <a:pt x="172" y="200"/>
                    </a:cubicBezTo>
                    <a:cubicBezTo>
                      <a:pt x="174" y="201"/>
                      <a:pt x="175" y="201"/>
                      <a:pt x="176" y="201"/>
                    </a:cubicBezTo>
                    <a:cubicBezTo>
                      <a:pt x="179" y="202"/>
                      <a:pt x="182" y="203"/>
                      <a:pt x="185" y="204"/>
                    </a:cubicBezTo>
                    <a:cubicBezTo>
                      <a:pt x="190" y="206"/>
                      <a:pt x="194" y="208"/>
                      <a:pt x="200" y="208"/>
                    </a:cubicBezTo>
                    <a:cubicBezTo>
                      <a:pt x="201" y="208"/>
                      <a:pt x="201" y="208"/>
                      <a:pt x="202" y="208"/>
                    </a:cubicBezTo>
                    <a:cubicBezTo>
                      <a:pt x="205" y="207"/>
                      <a:pt x="207" y="207"/>
                      <a:pt x="209" y="206"/>
                    </a:cubicBezTo>
                    <a:cubicBezTo>
                      <a:pt x="212" y="206"/>
                      <a:pt x="214" y="205"/>
                      <a:pt x="217" y="205"/>
                    </a:cubicBezTo>
                    <a:cubicBezTo>
                      <a:pt x="217" y="205"/>
                      <a:pt x="218" y="205"/>
                      <a:pt x="218" y="205"/>
                    </a:cubicBezTo>
                    <a:cubicBezTo>
                      <a:pt x="222" y="205"/>
                      <a:pt x="227" y="208"/>
                      <a:pt x="231" y="211"/>
                    </a:cubicBezTo>
                    <a:cubicBezTo>
                      <a:pt x="231" y="211"/>
                      <a:pt x="232" y="212"/>
                      <a:pt x="232" y="212"/>
                    </a:cubicBezTo>
                    <a:close/>
                    <a:moveTo>
                      <a:pt x="144" y="195"/>
                    </a:moveTo>
                    <a:cubicBezTo>
                      <a:pt x="144" y="195"/>
                      <a:pt x="145" y="195"/>
                      <a:pt x="146" y="195"/>
                    </a:cubicBezTo>
                    <a:cubicBezTo>
                      <a:pt x="146" y="195"/>
                      <a:pt x="146" y="195"/>
                      <a:pt x="146" y="195"/>
                    </a:cubicBezTo>
                    <a:cubicBezTo>
                      <a:pt x="147" y="195"/>
                      <a:pt x="147" y="195"/>
                      <a:pt x="148" y="196"/>
                    </a:cubicBezTo>
                    <a:cubicBezTo>
                      <a:pt x="149" y="196"/>
                      <a:pt x="149" y="196"/>
                      <a:pt x="150" y="197"/>
                    </a:cubicBezTo>
                    <a:cubicBezTo>
                      <a:pt x="150" y="197"/>
                      <a:pt x="151" y="197"/>
                      <a:pt x="152" y="197"/>
                    </a:cubicBezTo>
                    <a:cubicBezTo>
                      <a:pt x="152" y="197"/>
                      <a:pt x="151" y="197"/>
                      <a:pt x="151" y="197"/>
                    </a:cubicBezTo>
                    <a:cubicBezTo>
                      <a:pt x="149" y="197"/>
                      <a:pt x="147" y="198"/>
                      <a:pt x="145" y="199"/>
                    </a:cubicBezTo>
                    <a:cubicBezTo>
                      <a:pt x="144" y="199"/>
                      <a:pt x="143" y="199"/>
                      <a:pt x="143" y="199"/>
                    </a:cubicBezTo>
                    <a:cubicBezTo>
                      <a:pt x="143" y="199"/>
                      <a:pt x="143" y="199"/>
                      <a:pt x="143" y="198"/>
                    </a:cubicBezTo>
                    <a:cubicBezTo>
                      <a:pt x="143" y="197"/>
                      <a:pt x="143" y="196"/>
                      <a:pt x="144" y="195"/>
                    </a:cubicBezTo>
                    <a:close/>
                    <a:moveTo>
                      <a:pt x="154" y="38"/>
                    </a:moveTo>
                    <a:cubicBezTo>
                      <a:pt x="151" y="38"/>
                      <a:pt x="148" y="41"/>
                      <a:pt x="146" y="42"/>
                    </a:cubicBezTo>
                    <a:cubicBezTo>
                      <a:pt x="146" y="43"/>
                      <a:pt x="145" y="43"/>
                      <a:pt x="144" y="44"/>
                    </a:cubicBezTo>
                    <a:cubicBezTo>
                      <a:pt x="144" y="44"/>
                      <a:pt x="144" y="44"/>
                      <a:pt x="144" y="44"/>
                    </a:cubicBezTo>
                    <a:cubicBezTo>
                      <a:pt x="143" y="41"/>
                      <a:pt x="141" y="40"/>
                      <a:pt x="138" y="38"/>
                    </a:cubicBezTo>
                    <a:cubicBezTo>
                      <a:pt x="135" y="36"/>
                      <a:pt x="131" y="34"/>
                      <a:pt x="126" y="34"/>
                    </a:cubicBezTo>
                    <a:cubicBezTo>
                      <a:pt x="128" y="33"/>
                      <a:pt x="129" y="33"/>
                      <a:pt x="131" y="33"/>
                    </a:cubicBezTo>
                    <a:cubicBezTo>
                      <a:pt x="135" y="33"/>
                      <a:pt x="140" y="34"/>
                      <a:pt x="144" y="36"/>
                    </a:cubicBezTo>
                    <a:cubicBezTo>
                      <a:pt x="147" y="36"/>
                      <a:pt x="150" y="37"/>
                      <a:pt x="153" y="38"/>
                    </a:cubicBezTo>
                    <a:cubicBezTo>
                      <a:pt x="154" y="38"/>
                      <a:pt x="154" y="38"/>
                      <a:pt x="155" y="38"/>
                    </a:cubicBezTo>
                    <a:cubicBezTo>
                      <a:pt x="155" y="38"/>
                      <a:pt x="155" y="38"/>
                      <a:pt x="154" y="38"/>
                    </a:cubicBezTo>
                    <a:close/>
                    <a:moveTo>
                      <a:pt x="311" y="415"/>
                    </a:moveTo>
                    <a:cubicBezTo>
                      <a:pt x="311" y="415"/>
                      <a:pt x="311" y="415"/>
                      <a:pt x="311" y="415"/>
                    </a:cubicBezTo>
                    <a:cubicBezTo>
                      <a:pt x="310" y="417"/>
                      <a:pt x="310" y="417"/>
                      <a:pt x="310" y="417"/>
                    </a:cubicBezTo>
                    <a:cubicBezTo>
                      <a:pt x="309" y="417"/>
                      <a:pt x="309" y="417"/>
                      <a:pt x="309" y="417"/>
                    </a:cubicBezTo>
                    <a:cubicBezTo>
                      <a:pt x="310" y="418"/>
                      <a:pt x="310" y="422"/>
                      <a:pt x="310" y="423"/>
                    </a:cubicBezTo>
                    <a:cubicBezTo>
                      <a:pt x="310" y="424"/>
                      <a:pt x="309" y="426"/>
                      <a:pt x="305" y="426"/>
                    </a:cubicBezTo>
                    <a:cubicBezTo>
                      <a:pt x="302" y="426"/>
                      <a:pt x="299" y="425"/>
                      <a:pt x="297" y="424"/>
                    </a:cubicBezTo>
                    <a:cubicBezTo>
                      <a:pt x="296" y="424"/>
                      <a:pt x="296" y="424"/>
                      <a:pt x="296" y="424"/>
                    </a:cubicBezTo>
                    <a:cubicBezTo>
                      <a:pt x="294" y="423"/>
                      <a:pt x="292" y="423"/>
                      <a:pt x="291" y="423"/>
                    </a:cubicBezTo>
                    <a:cubicBezTo>
                      <a:pt x="285" y="423"/>
                      <a:pt x="281" y="426"/>
                      <a:pt x="277" y="430"/>
                    </a:cubicBezTo>
                    <a:cubicBezTo>
                      <a:pt x="276" y="431"/>
                      <a:pt x="276" y="431"/>
                      <a:pt x="276" y="431"/>
                    </a:cubicBezTo>
                    <a:cubicBezTo>
                      <a:pt x="270" y="437"/>
                      <a:pt x="261" y="445"/>
                      <a:pt x="253" y="445"/>
                    </a:cubicBezTo>
                    <a:cubicBezTo>
                      <a:pt x="252" y="445"/>
                      <a:pt x="250" y="445"/>
                      <a:pt x="248" y="444"/>
                    </a:cubicBezTo>
                    <a:cubicBezTo>
                      <a:pt x="247" y="443"/>
                      <a:pt x="245" y="442"/>
                      <a:pt x="243" y="442"/>
                    </a:cubicBezTo>
                    <a:cubicBezTo>
                      <a:pt x="242" y="442"/>
                      <a:pt x="241" y="442"/>
                      <a:pt x="240" y="442"/>
                    </a:cubicBezTo>
                    <a:cubicBezTo>
                      <a:pt x="238" y="443"/>
                      <a:pt x="237" y="443"/>
                      <a:pt x="236" y="444"/>
                    </a:cubicBezTo>
                    <a:cubicBezTo>
                      <a:pt x="235" y="444"/>
                      <a:pt x="235" y="445"/>
                      <a:pt x="234" y="445"/>
                    </a:cubicBezTo>
                    <a:cubicBezTo>
                      <a:pt x="233" y="445"/>
                      <a:pt x="233" y="446"/>
                      <a:pt x="232" y="446"/>
                    </a:cubicBezTo>
                    <a:cubicBezTo>
                      <a:pt x="230" y="446"/>
                      <a:pt x="229" y="447"/>
                      <a:pt x="227" y="449"/>
                    </a:cubicBezTo>
                    <a:cubicBezTo>
                      <a:pt x="226" y="449"/>
                      <a:pt x="226" y="450"/>
                      <a:pt x="225" y="450"/>
                    </a:cubicBezTo>
                    <a:cubicBezTo>
                      <a:pt x="224" y="451"/>
                      <a:pt x="223" y="452"/>
                      <a:pt x="223" y="452"/>
                    </a:cubicBezTo>
                    <a:cubicBezTo>
                      <a:pt x="222" y="453"/>
                      <a:pt x="220" y="453"/>
                      <a:pt x="219" y="453"/>
                    </a:cubicBezTo>
                    <a:cubicBezTo>
                      <a:pt x="217" y="453"/>
                      <a:pt x="215" y="453"/>
                      <a:pt x="214" y="453"/>
                    </a:cubicBezTo>
                    <a:cubicBezTo>
                      <a:pt x="213" y="453"/>
                      <a:pt x="211" y="453"/>
                      <a:pt x="210" y="452"/>
                    </a:cubicBezTo>
                    <a:cubicBezTo>
                      <a:pt x="208" y="452"/>
                      <a:pt x="206" y="452"/>
                      <a:pt x="204" y="450"/>
                    </a:cubicBezTo>
                    <a:cubicBezTo>
                      <a:pt x="203" y="450"/>
                      <a:pt x="202" y="449"/>
                      <a:pt x="200" y="449"/>
                    </a:cubicBezTo>
                    <a:cubicBezTo>
                      <a:pt x="199" y="448"/>
                      <a:pt x="197" y="448"/>
                      <a:pt x="196" y="448"/>
                    </a:cubicBezTo>
                    <a:cubicBezTo>
                      <a:pt x="194" y="447"/>
                      <a:pt x="192" y="447"/>
                      <a:pt x="191" y="446"/>
                    </a:cubicBezTo>
                    <a:cubicBezTo>
                      <a:pt x="186" y="443"/>
                      <a:pt x="180" y="437"/>
                      <a:pt x="179" y="432"/>
                    </a:cubicBezTo>
                    <a:cubicBezTo>
                      <a:pt x="179" y="431"/>
                      <a:pt x="179" y="431"/>
                      <a:pt x="179" y="430"/>
                    </a:cubicBezTo>
                    <a:cubicBezTo>
                      <a:pt x="180" y="430"/>
                      <a:pt x="182" y="431"/>
                      <a:pt x="183" y="432"/>
                    </a:cubicBezTo>
                    <a:cubicBezTo>
                      <a:pt x="184" y="432"/>
                      <a:pt x="185" y="433"/>
                      <a:pt x="186" y="433"/>
                    </a:cubicBezTo>
                    <a:cubicBezTo>
                      <a:pt x="188" y="434"/>
                      <a:pt x="190" y="435"/>
                      <a:pt x="192" y="435"/>
                    </a:cubicBezTo>
                    <a:cubicBezTo>
                      <a:pt x="197" y="435"/>
                      <a:pt x="200" y="431"/>
                      <a:pt x="201" y="429"/>
                    </a:cubicBezTo>
                    <a:cubicBezTo>
                      <a:pt x="203" y="427"/>
                      <a:pt x="204" y="425"/>
                      <a:pt x="206" y="423"/>
                    </a:cubicBezTo>
                    <a:cubicBezTo>
                      <a:pt x="207" y="423"/>
                      <a:pt x="207" y="423"/>
                      <a:pt x="208" y="423"/>
                    </a:cubicBezTo>
                    <a:cubicBezTo>
                      <a:pt x="208" y="423"/>
                      <a:pt x="210" y="424"/>
                      <a:pt x="211" y="424"/>
                    </a:cubicBezTo>
                    <a:cubicBezTo>
                      <a:pt x="213" y="425"/>
                      <a:pt x="215" y="426"/>
                      <a:pt x="217" y="426"/>
                    </a:cubicBezTo>
                    <a:cubicBezTo>
                      <a:pt x="219" y="426"/>
                      <a:pt x="220" y="426"/>
                      <a:pt x="221" y="425"/>
                    </a:cubicBezTo>
                    <a:cubicBezTo>
                      <a:pt x="229" y="421"/>
                      <a:pt x="225" y="414"/>
                      <a:pt x="223" y="409"/>
                    </a:cubicBezTo>
                    <a:cubicBezTo>
                      <a:pt x="223" y="407"/>
                      <a:pt x="222" y="406"/>
                      <a:pt x="222" y="405"/>
                    </a:cubicBezTo>
                    <a:cubicBezTo>
                      <a:pt x="222" y="403"/>
                      <a:pt x="222" y="401"/>
                      <a:pt x="222" y="400"/>
                    </a:cubicBezTo>
                    <a:cubicBezTo>
                      <a:pt x="222" y="396"/>
                      <a:pt x="223" y="391"/>
                      <a:pt x="217" y="388"/>
                    </a:cubicBezTo>
                    <a:cubicBezTo>
                      <a:pt x="217" y="386"/>
                      <a:pt x="217" y="383"/>
                      <a:pt x="217" y="382"/>
                    </a:cubicBezTo>
                    <a:cubicBezTo>
                      <a:pt x="217" y="382"/>
                      <a:pt x="217" y="382"/>
                      <a:pt x="218" y="383"/>
                    </a:cubicBezTo>
                    <a:cubicBezTo>
                      <a:pt x="219" y="383"/>
                      <a:pt x="220" y="385"/>
                      <a:pt x="221" y="387"/>
                    </a:cubicBezTo>
                    <a:cubicBezTo>
                      <a:pt x="222" y="389"/>
                      <a:pt x="223" y="391"/>
                      <a:pt x="225" y="393"/>
                    </a:cubicBezTo>
                    <a:cubicBezTo>
                      <a:pt x="231" y="398"/>
                      <a:pt x="233" y="404"/>
                      <a:pt x="236" y="412"/>
                    </a:cubicBezTo>
                    <a:cubicBezTo>
                      <a:pt x="236" y="412"/>
                      <a:pt x="236" y="412"/>
                      <a:pt x="236" y="412"/>
                    </a:cubicBezTo>
                    <a:cubicBezTo>
                      <a:pt x="239" y="422"/>
                      <a:pt x="247" y="429"/>
                      <a:pt x="256" y="430"/>
                    </a:cubicBezTo>
                    <a:cubicBezTo>
                      <a:pt x="258" y="431"/>
                      <a:pt x="259" y="431"/>
                      <a:pt x="260" y="431"/>
                    </a:cubicBezTo>
                    <a:cubicBezTo>
                      <a:pt x="263" y="431"/>
                      <a:pt x="267" y="430"/>
                      <a:pt x="269" y="428"/>
                    </a:cubicBezTo>
                    <a:cubicBezTo>
                      <a:pt x="270" y="428"/>
                      <a:pt x="271" y="427"/>
                      <a:pt x="271" y="427"/>
                    </a:cubicBezTo>
                    <a:cubicBezTo>
                      <a:pt x="272" y="426"/>
                      <a:pt x="272" y="426"/>
                      <a:pt x="273" y="426"/>
                    </a:cubicBezTo>
                    <a:cubicBezTo>
                      <a:pt x="273" y="426"/>
                      <a:pt x="274" y="426"/>
                      <a:pt x="275" y="425"/>
                    </a:cubicBezTo>
                    <a:cubicBezTo>
                      <a:pt x="276" y="425"/>
                      <a:pt x="277" y="425"/>
                      <a:pt x="279" y="424"/>
                    </a:cubicBezTo>
                    <a:cubicBezTo>
                      <a:pt x="280" y="423"/>
                      <a:pt x="282" y="422"/>
                      <a:pt x="283" y="421"/>
                    </a:cubicBezTo>
                    <a:cubicBezTo>
                      <a:pt x="284" y="421"/>
                      <a:pt x="285" y="420"/>
                      <a:pt x="286" y="419"/>
                    </a:cubicBezTo>
                    <a:cubicBezTo>
                      <a:pt x="288" y="418"/>
                      <a:pt x="290" y="416"/>
                      <a:pt x="291" y="415"/>
                    </a:cubicBezTo>
                    <a:cubicBezTo>
                      <a:pt x="293" y="413"/>
                      <a:pt x="295" y="411"/>
                      <a:pt x="296" y="411"/>
                    </a:cubicBezTo>
                    <a:cubicBezTo>
                      <a:pt x="299" y="410"/>
                      <a:pt x="301" y="410"/>
                      <a:pt x="304" y="410"/>
                    </a:cubicBezTo>
                    <a:cubicBezTo>
                      <a:pt x="307" y="410"/>
                      <a:pt x="310" y="411"/>
                      <a:pt x="313" y="412"/>
                    </a:cubicBezTo>
                    <a:cubicBezTo>
                      <a:pt x="313" y="412"/>
                      <a:pt x="313" y="412"/>
                      <a:pt x="313" y="412"/>
                    </a:cubicBezTo>
                    <a:cubicBezTo>
                      <a:pt x="313" y="412"/>
                      <a:pt x="313" y="412"/>
                      <a:pt x="312" y="412"/>
                    </a:cubicBezTo>
                    <a:cubicBezTo>
                      <a:pt x="312" y="412"/>
                      <a:pt x="312" y="412"/>
                      <a:pt x="312" y="412"/>
                    </a:cubicBezTo>
                    <a:cubicBezTo>
                      <a:pt x="310" y="412"/>
                      <a:pt x="310" y="412"/>
                      <a:pt x="310" y="412"/>
                    </a:cubicBezTo>
                    <a:cubicBezTo>
                      <a:pt x="310" y="412"/>
                      <a:pt x="310" y="412"/>
                      <a:pt x="310" y="412"/>
                    </a:cubicBezTo>
                    <a:cubicBezTo>
                      <a:pt x="311" y="415"/>
                      <a:pt x="311" y="415"/>
                      <a:pt x="311" y="415"/>
                    </a:cubicBezTo>
                    <a:cubicBezTo>
                      <a:pt x="311" y="415"/>
                      <a:pt x="311" y="415"/>
                      <a:pt x="311" y="415"/>
                    </a:cubicBezTo>
                    <a:close/>
                    <a:moveTo>
                      <a:pt x="320" y="416"/>
                    </a:moveTo>
                    <a:cubicBezTo>
                      <a:pt x="319" y="416"/>
                      <a:pt x="319" y="416"/>
                      <a:pt x="319" y="416"/>
                    </a:cubicBezTo>
                    <a:cubicBezTo>
                      <a:pt x="318" y="416"/>
                      <a:pt x="318" y="415"/>
                      <a:pt x="317" y="415"/>
                    </a:cubicBezTo>
                    <a:cubicBezTo>
                      <a:pt x="316" y="414"/>
                      <a:pt x="314" y="413"/>
                      <a:pt x="313" y="412"/>
                    </a:cubicBezTo>
                    <a:cubicBezTo>
                      <a:pt x="315" y="413"/>
                      <a:pt x="318" y="415"/>
                      <a:pt x="320" y="41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64"/>
              <p:cNvSpPr>
                <a:spLocks/>
              </p:cNvSpPr>
              <p:nvPr/>
            </p:nvSpPr>
            <p:spPr bwMode="auto">
              <a:xfrm>
                <a:off x="3330" y="3871"/>
                <a:ext cx="130" cy="61"/>
              </a:xfrm>
              <a:custGeom>
                <a:avLst/>
                <a:gdLst>
                  <a:gd name="T0" fmla="*/ 41 w 49"/>
                  <a:gd name="T1" fmla="*/ 4 h 23"/>
                  <a:gd name="T2" fmla="*/ 41 w 49"/>
                  <a:gd name="T3" fmla="*/ 4 h 23"/>
                  <a:gd name="T4" fmla="*/ 36 w 49"/>
                  <a:gd name="T5" fmla="*/ 0 h 23"/>
                  <a:gd name="T6" fmla="*/ 35 w 49"/>
                  <a:gd name="T7" fmla="*/ 0 h 23"/>
                  <a:gd name="T8" fmla="*/ 30 w 49"/>
                  <a:gd name="T9" fmla="*/ 2 h 23"/>
                  <a:gd name="T10" fmla="*/ 30 w 49"/>
                  <a:gd name="T11" fmla="*/ 2 h 23"/>
                  <a:gd name="T12" fmla="*/ 25 w 49"/>
                  <a:gd name="T13" fmla="*/ 0 h 23"/>
                  <a:gd name="T14" fmla="*/ 19 w 49"/>
                  <a:gd name="T15" fmla="*/ 3 h 23"/>
                  <a:gd name="T16" fmla="*/ 18 w 49"/>
                  <a:gd name="T17" fmla="*/ 6 h 23"/>
                  <a:gd name="T18" fmla="*/ 18 w 49"/>
                  <a:gd name="T19" fmla="*/ 7 h 23"/>
                  <a:gd name="T20" fmla="*/ 18 w 49"/>
                  <a:gd name="T21" fmla="*/ 7 h 23"/>
                  <a:gd name="T22" fmla="*/ 17 w 49"/>
                  <a:gd name="T23" fmla="*/ 7 h 23"/>
                  <a:gd name="T24" fmla="*/ 17 w 49"/>
                  <a:gd name="T25" fmla="*/ 7 h 23"/>
                  <a:gd name="T26" fmla="*/ 14 w 49"/>
                  <a:gd name="T27" fmla="*/ 3 h 23"/>
                  <a:gd name="T28" fmla="*/ 9 w 49"/>
                  <a:gd name="T29" fmla="*/ 2 h 23"/>
                  <a:gd name="T30" fmla="*/ 5 w 49"/>
                  <a:gd name="T31" fmla="*/ 3 h 23"/>
                  <a:gd name="T32" fmla="*/ 0 w 49"/>
                  <a:gd name="T33" fmla="*/ 8 h 23"/>
                  <a:gd name="T34" fmla="*/ 2 w 49"/>
                  <a:gd name="T35" fmla="*/ 13 h 23"/>
                  <a:gd name="T36" fmla="*/ 10 w 49"/>
                  <a:gd name="T37" fmla="*/ 15 h 23"/>
                  <a:gd name="T38" fmla="*/ 15 w 49"/>
                  <a:gd name="T39" fmla="*/ 14 h 23"/>
                  <a:gd name="T40" fmla="*/ 15 w 49"/>
                  <a:gd name="T41" fmla="*/ 14 h 23"/>
                  <a:gd name="T42" fmla="*/ 21 w 49"/>
                  <a:gd name="T43" fmla="*/ 18 h 23"/>
                  <a:gd name="T44" fmla="*/ 29 w 49"/>
                  <a:gd name="T45" fmla="*/ 21 h 23"/>
                  <a:gd name="T46" fmla="*/ 36 w 49"/>
                  <a:gd name="T47" fmla="*/ 23 h 23"/>
                  <a:gd name="T48" fmla="*/ 42 w 49"/>
                  <a:gd name="T49" fmla="*/ 21 h 23"/>
                  <a:gd name="T50" fmla="*/ 49 w 49"/>
                  <a:gd name="T51" fmla="*/ 10 h 23"/>
                  <a:gd name="T52" fmla="*/ 41 w 49"/>
                  <a:gd name="T53"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 h="23">
                    <a:moveTo>
                      <a:pt x="41" y="4"/>
                    </a:moveTo>
                    <a:cubicBezTo>
                      <a:pt x="41" y="4"/>
                      <a:pt x="41" y="4"/>
                      <a:pt x="41" y="4"/>
                    </a:cubicBezTo>
                    <a:cubicBezTo>
                      <a:pt x="41" y="2"/>
                      <a:pt x="40" y="0"/>
                      <a:pt x="36" y="0"/>
                    </a:cubicBezTo>
                    <a:cubicBezTo>
                      <a:pt x="36" y="0"/>
                      <a:pt x="35" y="0"/>
                      <a:pt x="35" y="0"/>
                    </a:cubicBezTo>
                    <a:cubicBezTo>
                      <a:pt x="32" y="0"/>
                      <a:pt x="31" y="1"/>
                      <a:pt x="30" y="2"/>
                    </a:cubicBezTo>
                    <a:cubicBezTo>
                      <a:pt x="30" y="2"/>
                      <a:pt x="30" y="2"/>
                      <a:pt x="30" y="2"/>
                    </a:cubicBezTo>
                    <a:cubicBezTo>
                      <a:pt x="28" y="1"/>
                      <a:pt x="27" y="0"/>
                      <a:pt x="25" y="0"/>
                    </a:cubicBezTo>
                    <a:cubicBezTo>
                      <a:pt x="23" y="0"/>
                      <a:pt x="21" y="1"/>
                      <a:pt x="19" y="3"/>
                    </a:cubicBezTo>
                    <a:cubicBezTo>
                      <a:pt x="18" y="4"/>
                      <a:pt x="18" y="5"/>
                      <a:pt x="18" y="6"/>
                    </a:cubicBezTo>
                    <a:cubicBezTo>
                      <a:pt x="18" y="6"/>
                      <a:pt x="18" y="7"/>
                      <a:pt x="18" y="7"/>
                    </a:cubicBezTo>
                    <a:cubicBezTo>
                      <a:pt x="18" y="7"/>
                      <a:pt x="18" y="7"/>
                      <a:pt x="18" y="7"/>
                    </a:cubicBezTo>
                    <a:cubicBezTo>
                      <a:pt x="18" y="7"/>
                      <a:pt x="17" y="7"/>
                      <a:pt x="17" y="7"/>
                    </a:cubicBezTo>
                    <a:cubicBezTo>
                      <a:pt x="17" y="7"/>
                      <a:pt x="17" y="7"/>
                      <a:pt x="17" y="7"/>
                    </a:cubicBezTo>
                    <a:cubicBezTo>
                      <a:pt x="16" y="6"/>
                      <a:pt x="15" y="4"/>
                      <a:pt x="14" y="3"/>
                    </a:cubicBezTo>
                    <a:cubicBezTo>
                      <a:pt x="12" y="2"/>
                      <a:pt x="11" y="2"/>
                      <a:pt x="9" y="2"/>
                    </a:cubicBezTo>
                    <a:cubicBezTo>
                      <a:pt x="8" y="2"/>
                      <a:pt x="7" y="2"/>
                      <a:pt x="5" y="3"/>
                    </a:cubicBezTo>
                    <a:cubicBezTo>
                      <a:pt x="3" y="3"/>
                      <a:pt x="1" y="5"/>
                      <a:pt x="0" y="8"/>
                    </a:cubicBezTo>
                    <a:cubicBezTo>
                      <a:pt x="0" y="10"/>
                      <a:pt x="1" y="11"/>
                      <a:pt x="2" y="13"/>
                    </a:cubicBezTo>
                    <a:cubicBezTo>
                      <a:pt x="4" y="14"/>
                      <a:pt x="8" y="15"/>
                      <a:pt x="10" y="15"/>
                    </a:cubicBezTo>
                    <a:cubicBezTo>
                      <a:pt x="12" y="15"/>
                      <a:pt x="14" y="14"/>
                      <a:pt x="15" y="14"/>
                    </a:cubicBezTo>
                    <a:cubicBezTo>
                      <a:pt x="15" y="14"/>
                      <a:pt x="15" y="14"/>
                      <a:pt x="15" y="14"/>
                    </a:cubicBezTo>
                    <a:cubicBezTo>
                      <a:pt x="16" y="17"/>
                      <a:pt x="19" y="18"/>
                      <a:pt x="21" y="18"/>
                    </a:cubicBezTo>
                    <a:cubicBezTo>
                      <a:pt x="24" y="19"/>
                      <a:pt x="26" y="20"/>
                      <a:pt x="29" y="21"/>
                    </a:cubicBezTo>
                    <a:cubicBezTo>
                      <a:pt x="32" y="22"/>
                      <a:pt x="34" y="23"/>
                      <a:pt x="36" y="23"/>
                    </a:cubicBezTo>
                    <a:cubicBezTo>
                      <a:pt x="38" y="23"/>
                      <a:pt x="40" y="22"/>
                      <a:pt x="42" y="21"/>
                    </a:cubicBezTo>
                    <a:cubicBezTo>
                      <a:pt x="45" y="19"/>
                      <a:pt x="49" y="15"/>
                      <a:pt x="49" y="10"/>
                    </a:cubicBezTo>
                    <a:cubicBezTo>
                      <a:pt x="49" y="9"/>
                      <a:pt x="48" y="4"/>
                      <a:pt x="41"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65"/>
              <p:cNvSpPr>
                <a:spLocks/>
              </p:cNvSpPr>
              <p:nvPr/>
            </p:nvSpPr>
            <p:spPr bwMode="auto">
              <a:xfrm>
                <a:off x="4634" y="3422"/>
                <a:ext cx="189" cy="85"/>
              </a:xfrm>
              <a:custGeom>
                <a:avLst/>
                <a:gdLst>
                  <a:gd name="T0" fmla="*/ 71 w 71"/>
                  <a:gd name="T1" fmla="*/ 6 h 32"/>
                  <a:gd name="T2" fmla="*/ 70 w 71"/>
                  <a:gd name="T3" fmla="*/ 1 h 32"/>
                  <a:gd name="T4" fmla="*/ 66 w 71"/>
                  <a:gd name="T5" fmla="*/ 0 h 32"/>
                  <a:gd name="T6" fmla="*/ 56 w 71"/>
                  <a:gd name="T7" fmla="*/ 5 h 32"/>
                  <a:gd name="T8" fmla="*/ 46 w 71"/>
                  <a:gd name="T9" fmla="*/ 13 h 32"/>
                  <a:gd name="T10" fmla="*/ 41 w 71"/>
                  <a:gd name="T11" fmla="*/ 15 h 32"/>
                  <a:gd name="T12" fmla="*/ 36 w 71"/>
                  <a:gd name="T13" fmla="*/ 17 h 32"/>
                  <a:gd name="T14" fmla="*/ 34 w 71"/>
                  <a:gd name="T15" fmla="*/ 16 h 32"/>
                  <a:gd name="T16" fmla="*/ 33 w 71"/>
                  <a:gd name="T17" fmla="*/ 16 h 32"/>
                  <a:gd name="T18" fmla="*/ 29 w 71"/>
                  <a:gd name="T19" fmla="*/ 14 h 32"/>
                  <a:gd name="T20" fmla="*/ 24 w 71"/>
                  <a:gd name="T21" fmla="*/ 16 h 32"/>
                  <a:gd name="T22" fmla="*/ 23 w 71"/>
                  <a:gd name="T23" fmla="*/ 18 h 32"/>
                  <a:gd name="T24" fmla="*/ 23 w 71"/>
                  <a:gd name="T25" fmla="*/ 18 h 32"/>
                  <a:gd name="T26" fmla="*/ 19 w 71"/>
                  <a:gd name="T27" fmla="*/ 14 h 32"/>
                  <a:gd name="T28" fmla="*/ 16 w 71"/>
                  <a:gd name="T29" fmla="*/ 12 h 32"/>
                  <a:gd name="T30" fmla="*/ 14 w 71"/>
                  <a:gd name="T31" fmla="*/ 11 h 32"/>
                  <a:gd name="T32" fmla="*/ 15 w 71"/>
                  <a:gd name="T33" fmla="*/ 10 h 32"/>
                  <a:gd name="T34" fmla="*/ 14 w 71"/>
                  <a:gd name="T35" fmla="*/ 5 h 32"/>
                  <a:gd name="T36" fmla="*/ 10 w 71"/>
                  <a:gd name="T37" fmla="*/ 2 h 32"/>
                  <a:gd name="T38" fmla="*/ 5 w 71"/>
                  <a:gd name="T39" fmla="*/ 5 h 32"/>
                  <a:gd name="T40" fmla="*/ 2 w 71"/>
                  <a:gd name="T41" fmla="*/ 12 h 32"/>
                  <a:gd name="T42" fmla="*/ 3 w 71"/>
                  <a:gd name="T43" fmla="*/ 22 h 32"/>
                  <a:gd name="T44" fmla="*/ 8 w 71"/>
                  <a:gd name="T45" fmla="*/ 25 h 32"/>
                  <a:gd name="T46" fmla="*/ 10 w 71"/>
                  <a:gd name="T47" fmla="*/ 25 h 32"/>
                  <a:gd name="T48" fmla="*/ 11 w 71"/>
                  <a:gd name="T49" fmla="*/ 25 h 32"/>
                  <a:gd name="T50" fmla="*/ 11 w 71"/>
                  <a:gd name="T51" fmla="*/ 25 h 32"/>
                  <a:gd name="T52" fmla="*/ 12 w 71"/>
                  <a:gd name="T53" fmla="*/ 26 h 32"/>
                  <a:gd name="T54" fmla="*/ 15 w 71"/>
                  <a:gd name="T55" fmla="*/ 30 h 32"/>
                  <a:gd name="T56" fmla="*/ 18 w 71"/>
                  <a:gd name="T57" fmla="*/ 30 h 32"/>
                  <a:gd name="T58" fmla="*/ 22 w 71"/>
                  <a:gd name="T59" fmla="*/ 28 h 32"/>
                  <a:gd name="T60" fmla="*/ 25 w 71"/>
                  <a:gd name="T61" fmla="*/ 28 h 32"/>
                  <a:gd name="T62" fmla="*/ 27 w 71"/>
                  <a:gd name="T63" fmla="*/ 28 h 32"/>
                  <a:gd name="T64" fmla="*/ 31 w 71"/>
                  <a:gd name="T65" fmla="*/ 29 h 32"/>
                  <a:gd name="T66" fmla="*/ 33 w 71"/>
                  <a:gd name="T67" fmla="*/ 28 h 32"/>
                  <a:gd name="T68" fmla="*/ 34 w 71"/>
                  <a:gd name="T69" fmla="*/ 28 h 32"/>
                  <a:gd name="T70" fmla="*/ 37 w 71"/>
                  <a:gd name="T71" fmla="*/ 28 h 32"/>
                  <a:gd name="T72" fmla="*/ 38 w 71"/>
                  <a:gd name="T73" fmla="*/ 28 h 32"/>
                  <a:gd name="T74" fmla="*/ 40 w 71"/>
                  <a:gd name="T75" fmla="*/ 28 h 32"/>
                  <a:gd name="T76" fmla="*/ 44 w 71"/>
                  <a:gd name="T77" fmla="*/ 28 h 32"/>
                  <a:gd name="T78" fmla="*/ 47 w 71"/>
                  <a:gd name="T79" fmla="*/ 27 h 32"/>
                  <a:gd name="T80" fmla="*/ 51 w 71"/>
                  <a:gd name="T81" fmla="*/ 29 h 32"/>
                  <a:gd name="T82" fmla="*/ 58 w 71"/>
                  <a:gd name="T83" fmla="*/ 32 h 32"/>
                  <a:gd name="T84" fmla="*/ 63 w 71"/>
                  <a:gd name="T85" fmla="*/ 27 h 32"/>
                  <a:gd name="T86" fmla="*/ 66 w 71"/>
                  <a:gd name="T87" fmla="*/ 25 h 32"/>
                  <a:gd name="T88" fmla="*/ 66 w 71"/>
                  <a:gd name="T89" fmla="*/ 19 h 32"/>
                  <a:gd name="T90" fmla="*/ 63 w 71"/>
                  <a:gd name="T91" fmla="*/ 16 h 32"/>
                  <a:gd name="T92" fmla="*/ 71 w 71"/>
                  <a:gd name="T93"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32">
                    <a:moveTo>
                      <a:pt x="71" y="6"/>
                    </a:moveTo>
                    <a:cubicBezTo>
                      <a:pt x="71" y="4"/>
                      <a:pt x="71" y="2"/>
                      <a:pt x="70" y="1"/>
                    </a:cubicBezTo>
                    <a:cubicBezTo>
                      <a:pt x="69" y="0"/>
                      <a:pt x="68" y="0"/>
                      <a:pt x="66" y="0"/>
                    </a:cubicBezTo>
                    <a:cubicBezTo>
                      <a:pt x="62" y="0"/>
                      <a:pt x="56" y="5"/>
                      <a:pt x="56" y="5"/>
                    </a:cubicBezTo>
                    <a:cubicBezTo>
                      <a:pt x="53" y="8"/>
                      <a:pt x="50" y="11"/>
                      <a:pt x="46" y="13"/>
                    </a:cubicBezTo>
                    <a:cubicBezTo>
                      <a:pt x="44" y="13"/>
                      <a:pt x="42" y="14"/>
                      <a:pt x="41" y="15"/>
                    </a:cubicBezTo>
                    <a:cubicBezTo>
                      <a:pt x="39" y="16"/>
                      <a:pt x="37" y="17"/>
                      <a:pt x="36" y="17"/>
                    </a:cubicBezTo>
                    <a:cubicBezTo>
                      <a:pt x="35" y="17"/>
                      <a:pt x="35" y="17"/>
                      <a:pt x="34" y="16"/>
                    </a:cubicBezTo>
                    <a:cubicBezTo>
                      <a:pt x="34" y="16"/>
                      <a:pt x="33" y="16"/>
                      <a:pt x="33" y="16"/>
                    </a:cubicBezTo>
                    <a:cubicBezTo>
                      <a:pt x="32" y="15"/>
                      <a:pt x="30" y="14"/>
                      <a:pt x="29" y="14"/>
                    </a:cubicBezTo>
                    <a:cubicBezTo>
                      <a:pt x="27" y="14"/>
                      <a:pt x="26" y="15"/>
                      <a:pt x="24" y="16"/>
                    </a:cubicBezTo>
                    <a:cubicBezTo>
                      <a:pt x="24" y="17"/>
                      <a:pt x="23" y="17"/>
                      <a:pt x="23" y="18"/>
                    </a:cubicBezTo>
                    <a:cubicBezTo>
                      <a:pt x="23" y="18"/>
                      <a:pt x="23" y="18"/>
                      <a:pt x="23" y="18"/>
                    </a:cubicBezTo>
                    <a:cubicBezTo>
                      <a:pt x="22" y="16"/>
                      <a:pt x="21" y="15"/>
                      <a:pt x="19" y="14"/>
                    </a:cubicBezTo>
                    <a:cubicBezTo>
                      <a:pt x="18" y="13"/>
                      <a:pt x="17" y="13"/>
                      <a:pt x="16" y="12"/>
                    </a:cubicBezTo>
                    <a:cubicBezTo>
                      <a:pt x="16" y="12"/>
                      <a:pt x="15" y="11"/>
                      <a:pt x="14" y="11"/>
                    </a:cubicBezTo>
                    <a:cubicBezTo>
                      <a:pt x="14" y="11"/>
                      <a:pt x="14" y="10"/>
                      <a:pt x="15" y="10"/>
                    </a:cubicBezTo>
                    <a:cubicBezTo>
                      <a:pt x="15" y="9"/>
                      <a:pt x="15" y="7"/>
                      <a:pt x="14" y="5"/>
                    </a:cubicBezTo>
                    <a:cubicBezTo>
                      <a:pt x="14" y="3"/>
                      <a:pt x="12" y="2"/>
                      <a:pt x="10" y="2"/>
                    </a:cubicBezTo>
                    <a:cubicBezTo>
                      <a:pt x="8" y="2"/>
                      <a:pt x="7" y="3"/>
                      <a:pt x="5" y="5"/>
                    </a:cubicBezTo>
                    <a:cubicBezTo>
                      <a:pt x="4" y="7"/>
                      <a:pt x="3" y="9"/>
                      <a:pt x="2" y="12"/>
                    </a:cubicBezTo>
                    <a:cubicBezTo>
                      <a:pt x="2" y="13"/>
                      <a:pt x="0" y="18"/>
                      <a:pt x="3" y="22"/>
                    </a:cubicBezTo>
                    <a:cubicBezTo>
                      <a:pt x="4" y="24"/>
                      <a:pt x="6" y="25"/>
                      <a:pt x="8" y="25"/>
                    </a:cubicBezTo>
                    <a:cubicBezTo>
                      <a:pt x="8" y="25"/>
                      <a:pt x="9" y="25"/>
                      <a:pt x="10" y="25"/>
                    </a:cubicBezTo>
                    <a:cubicBezTo>
                      <a:pt x="10" y="25"/>
                      <a:pt x="10" y="25"/>
                      <a:pt x="11" y="25"/>
                    </a:cubicBezTo>
                    <a:cubicBezTo>
                      <a:pt x="11" y="25"/>
                      <a:pt x="11" y="25"/>
                      <a:pt x="11" y="25"/>
                    </a:cubicBezTo>
                    <a:cubicBezTo>
                      <a:pt x="11" y="25"/>
                      <a:pt x="12" y="25"/>
                      <a:pt x="12" y="26"/>
                    </a:cubicBezTo>
                    <a:cubicBezTo>
                      <a:pt x="12" y="27"/>
                      <a:pt x="13" y="29"/>
                      <a:pt x="15" y="30"/>
                    </a:cubicBezTo>
                    <a:cubicBezTo>
                      <a:pt x="16" y="30"/>
                      <a:pt x="17" y="30"/>
                      <a:pt x="18" y="30"/>
                    </a:cubicBezTo>
                    <a:cubicBezTo>
                      <a:pt x="19" y="30"/>
                      <a:pt x="21" y="29"/>
                      <a:pt x="22" y="28"/>
                    </a:cubicBezTo>
                    <a:cubicBezTo>
                      <a:pt x="23" y="28"/>
                      <a:pt x="24" y="28"/>
                      <a:pt x="25" y="28"/>
                    </a:cubicBezTo>
                    <a:cubicBezTo>
                      <a:pt x="25" y="28"/>
                      <a:pt x="26" y="28"/>
                      <a:pt x="27" y="28"/>
                    </a:cubicBezTo>
                    <a:cubicBezTo>
                      <a:pt x="28" y="28"/>
                      <a:pt x="29" y="29"/>
                      <a:pt x="31" y="29"/>
                    </a:cubicBezTo>
                    <a:cubicBezTo>
                      <a:pt x="32" y="29"/>
                      <a:pt x="32" y="29"/>
                      <a:pt x="33" y="28"/>
                    </a:cubicBezTo>
                    <a:cubicBezTo>
                      <a:pt x="34" y="28"/>
                      <a:pt x="34" y="28"/>
                      <a:pt x="34" y="28"/>
                    </a:cubicBezTo>
                    <a:cubicBezTo>
                      <a:pt x="35" y="28"/>
                      <a:pt x="36" y="28"/>
                      <a:pt x="37" y="28"/>
                    </a:cubicBezTo>
                    <a:cubicBezTo>
                      <a:pt x="37" y="28"/>
                      <a:pt x="38" y="28"/>
                      <a:pt x="38" y="28"/>
                    </a:cubicBezTo>
                    <a:cubicBezTo>
                      <a:pt x="39" y="28"/>
                      <a:pt x="40" y="28"/>
                      <a:pt x="40" y="28"/>
                    </a:cubicBezTo>
                    <a:cubicBezTo>
                      <a:pt x="42" y="28"/>
                      <a:pt x="43" y="28"/>
                      <a:pt x="44" y="28"/>
                    </a:cubicBezTo>
                    <a:cubicBezTo>
                      <a:pt x="45" y="28"/>
                      <a:pt x="46" y="27"/>
                      <a:pt x="47" y="27"/>
                    </a:cubicBezTo>
                    <a:cubicBezTo>
                      <a:pt x="48" y="27"/>
                      <a:pt x="50" y="28"/>
                      <a:pt x="51" y="29"/>
                    </a:cubicBezTo>
                    <a:cubicBezTo>
                      <a:pt x="53" y="30"/>
                      <a:pt x="56" y="32"/>
                      <a:pt x="58" y="32"/>
                    </a:cubicBezTo>
                    <a:cubicBezTo>
                      <a:pt x="59" y="32"/>
                      <a:pt x="62" y="31"/>
                      <a:pt x="63" y="27"/>
                    </a:cubicBezTo>
                    <a:cubicBezTo>
                      <a:pt x="64" y="27"/>
                      <a:pt x="65" y="26"/>
                      <a:pt x="66" y="25"/>
                    </a:cubicBezTo>
                    <a:cubicBezTo>
                      <a:pt x="67" y="23"/>
                      <a:pt x="67" y="21"/>
                      <a:pt x="66" y="19"/>
                    </a:cubicBezTo>
                    <a:cubicBezTo>
                      <a:pt x="65" y="18"/>
                      <a:pt x="64" y="17"/>
                      <a:pt x="63" y="16"/>
                    </a:cubicBezTo>
                    <a:cubicBezTo>
                      <a:pt x="67" y="13"/>
                      <a:pt x="71" y="9"/>
                      <a:pt x="71" y="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66"/>
              <p:cNvSpPr>
                <a:spLocks/>
              </p:cNvSpPr>
              <p:nvPr/>
            </p:nvSpPr>
            <p:spPr bwMode="auto">
              <a:xfrm>
                <a:off x="2480" y="2776"/>
                <a:ext cx="1514" cy="1544"/>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solidFill>
                <a:schemeClr val="accent5"/>
              </a:solid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02" name="Freeform 67"/>
              <p:cNvSpPr>
                <a:spLocks/>
              </p:cNvSpPr>
              <p:nvPr/>
            </p:nvSpPr>
            <p:spPr bwMode="auto">
              <a:xfrm>
                <a:off x="3389" y="2104"/>
                <a:ext cx="1492" cy="1778"/>
              </a:xfrm>
              <a:custGeom>
                <a:avLst/>
                <a:gdLst>
                  <a:gd name="T0" fmla="*/ 399 w 562"/>
                  <a:gd name="T1" fmla="*/ 295 h 669"/>
                  <a:gd name="T2" fmla="*/ 394 w 562"/>
                  <a:gd name="T3" fmla="*/ 338 h 669"/>
                  <a:gd name="T4" fmla="*/ 350 w 562"/>
                  <a:gd name="T5" fmla="*/ 333 h 669"/>
                  <a:gd name="T6" fmla="*/ 329 w 562"/>
                  <a:gd name="T7" fmla="*/ 314 h 669"/>
                  <a:gd name="T8" fmla="*/ 298 w 562"/>
                  <a:gd name="T9" fmla="*/ 289 h 669"/>
                  <a:gd name="T10" fmla="*/ 293 w 562"/>
                  <a:gd name="T11" fmla="*/ 248 h 669"/>
                  <a:gd name="T12" fmla="*/ 298 w 562"/>
                  <a:gd name="T13" fmla="*/ 228 h 669"/>
                  <a:gd name="T14" fmla="*/ 367 w 562"/>
                  <a:gd name="T15" fmla="*/ 209 h 669"/>
                  <a:gd name="T16" fmla="*/ 329 w 562"/>
                  <a:gd name="T17" fmla="*/ 167 h 669"/>
                  <a:gd name="T18" fmla="*/ 295 w 562"/>
                  <a:gd name="T19" fmla="*/ 75 h 669"/>
                  <a:gd name="T20" fmla="*/ 276 w 562"/>
                  <a:gd name="T21" fmla="*/ 60 h 669"/>
                  <a:gd name="T22" fmla="*/ 257 w 562"/>
                  <a:gd name="T23" fmla="*/ 33 h 669"/>
                  <a:gd name="T24" fmla="*/ 259 w 562"/>
                  <a:gd name="T25" fmla="*/ 65 h 669"/>
                  <a:gd name="T26" fmla="*/ 257 w 562"/>
                  <a:gd name="T27" fmla="*/ 90 h 669"/>
                  <a:gd name="T28" fmla="*/ 247 w 562"/>
                  <a:gd name="T29" fmla="*/ 109 h 669"/>
                  <a:gd name="T30" fmla="*/ 227 w 562"/>
                  <a:gd name="T31" fmla="*/ 113 h 669"/>
                  <a:gd name="T32" fmla="*/ 200 w 562"/>
                  <a:gd name="T33" fmla="*/ 106 h 669"/>
                  <a:gd name="T34" fmla="*/ 186 w 562"/>
                  <a:gd name="T35" fmla="*/ 87 h 669"/>
                  <a:gd name="T36" fmla="*/ 173 w 562"/>
                  <a:gd name="T37" fmla="*/ 53 h 669"/>
                  <a:gd name="T38" fmla="*/ 154 w 562"/>
                  <a:gd name="T39" fmla="*/ 32 h 669"/>
                  <a:gd name="T40" fmla="*/ 135 w 562"/>
                  <a:gd name="T41" fmla="*/ 35 h 669"/>
                  <a:gd name="T42" fmla="*/ 108 w 562"/>
                  <a:gd name="T43" fmla="*/ 14 h 669"/>
                  <a:gd name="T44" fmla="*/ 76 w 562"/>
                  <a:gd name="T45" fmla="*/ 1 h 669"/>
                  <a:gd name="T46" fmla="*/ 58 w 562"/>
                  <a:gd name="T47" fmla="*/ 15 h 669"/>
                  <a:gd name="T48" fmla="*/ 39 w 562"/>
                  <a:gd name="T49" fmla="*/ 13 h 669"/>
                  <a:gd name="T50" fmla="*/ 11 w 562"/>
                  <a:gd name="T51" fmla="*/ 49 h 669"/>
                  <a:gd name="T52" fmla="*/ 12 w 562"/>
                  <a:gd name="T53" fmla="*/ 79 h 669"/>
                  <a:gd name="T54" fmla="*/ 26 w 562"/>
                  <a:gd name="T55" fmla="*/ 102 h 669"/>
                  <a:gd name="T56" fmla="*/ 30 w 562"/>
                  <a:gd name="T57" fmla="*/ 119 h 669"/>
                  <a:gd name="T58" fmla="*/ 48 w 562"/>
                  <a:gd name="T59" fmla="*/ 184 h 669"/>
                  <a:gd name="T60" fmla="*/ 73 w 562"/>
                  <a:gd name="T61" fmla="*/ 231 h 669"/>
                  <a:gd name="T62" fmla="*/ 86 w 562"/>
                  <a:gd name="T63" fmla="*/ 250 h 669"/>
                  <a:gd name="T64" fmla="*/ 61 w 562"/>
                  <a:gd name="T65" fmla="*/ 283 h 669"/>
                  <a:gd name="T66" fmla="*/ 25 w 562"/>
                  <a:gd name="T67" fmla="*/ 329 h 669"/>
                  <a:gd name="T68" fmla="*/ 40 w 562"/>
                  <a:gd name="T69" fmla="*/ 347 h 669"/>
                  <a:gd name="T70" fmla="*/ 59 w 562"/>
                  <a:gd name="T71" fmla="*/ 403 h 669"/>
                  <a:gd name="T72" fmla="*/ 46 w 562"/>
                  <a:gd name="T73" fmla="*/ 432 h 669"/>
                  <a:gd name="T74" fmla="*/ 99 w 562"/>
                  <a:gd name="T75" fmla="*/ 639 h 669"/>
                  <a:gd name="T76" fmla="*/ 183 w 562"/>
                  <a:gd name="T77" fmla="*/ 658 h 669"/>
                  <a:gd name="T78" fmla="*/ 226 w 562"/>
                  <a:gd name="T79" fmla="*/ 661 h 669"/>
                  <a:gd name="T80" fmla="*/ 286 w 562"/>
                  <a:gd name="T81" fmla="*/ 655 h 669"/>
                  <a:gd name="T82" fmla="*/ 330 w 562"/>
                  <a:gd name="T83" fmla="*/ 613 h 669"/>
                  <a:gd name="T84" fmla="*/ 339 w 562"/>
                  <a:gd name="T85" fmla="*/ 546 h 669"/>
                  <a:gd name="T86" fmla="*/ 359 w 562"/>
                  <a:gd name="T87" fmla="*/ 509 h 669"/>
                  <a:gd name="T88" fmla="*/ 414 w 562"/>
                  <a:gd name="T89" fmla="*/ 484 h 669"/>
                  <a:gd name="T90" fmla="*/ 442 w 562"/>
                  <a:gd name="T91" fmla="*/ 468 h 669"/>
                  <a:gd name="T92" fmla="*/ 446 w 562"/>
                  <a:gd name="T93" fmla="*/ 436 h 669"/>
                  <a:gd name="T94" fmla="*/ 309 w 562"/>
                  <a:gd name="T95" fmla="*/ 562 h 669"/>
                  <a:gd name="T96" fmla="*/ 308 w 562"/>
                  <a:gd name="T97" fmla="*/ 554 h 669"/>
                  <a:gd name="T98" fmla="*/ 318 w 562"/>
                  <a:gd name="T99" fmla="*/ 532 h 669"/>
                  <a:gd name="T100" fmla="*/ 350 w 562"/>
                  <a:gd name="T101" fmla="*/ 457 h 669"/>
                  <a:gd name="T102" fmla="*/ 372 w 562"/>
                  <a:gd name="T103" fmla="*/ 411 h 669"/>
                  <a:gd name="T104" fmla="*/ 412 w 562"/>
                  <a:gd name="T105" fmla="*/ 390 h 669"/>
                  <a:gd name="T106" fmla="*/ 435 w 562"/>
                  <a:gd name="T107" fmla="*/ 383 h 669"/>
                  <a:gd name="T108" fmla="*/ 459 w 562"/>
                  <a:gd name="T109" fmla="*/ 373 h 669"/>
                  <a:gd name="T110" fmla="*/ 477 w 562"/>
                  <a:gd name="T111" fmla="*/ 365 h 669"/>
                  <a:gd name="T112" fmla="*/ 507 w 562"/>
                  <a:gd name="T113" fmla="*/ 351 h 669"/>
                  <a:gd name="T114" fmla="*/ 532 w 562"/>
                  <a:gd name="T115" fmla="*/ 311 h 669"/>
                  <a:gd name="T116" fmla="*/ 547 w 562"/>
                  <a:gd name="T117" fmla="*/ 281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2" h="669">
                    <a:moveTo>
                      <a:pt x="551" y="246"/>
                    </a:moveTo>
                    <a:cubicBezTo>
                      <a:pt x="549" y="248"/>
                      <a:pt x="549" y="248"/>
                      <a:pt x="549" y="248"/>
                    </a:cubicBezTo>
                    <a:cubicBezTo>
                      <a:pt x="538" y="253"/>
                      <a:pt x="526" y="259"/>
                      <a:pt x="515" y="265"/>
                    </a:cubicBezTo>
                    <a:cubicBezTo>
                      <a:pt x="513" y="266"/>
                      <a:pt x="513" y="266"/>
                      <a:pt x="513" y="266"/>
                    </a:cubicBezTo>
                    <a:cubicBezTo>
                      <a:pt x="488" y="279"/>
                      <a:pt x="461" y="292"/>
                      <a:pt x="435" y="306"/>
                    </a:cubicBezTo>
                    <a:cubicBezTo>
                      <a:pt x="430" y="308"/>
                      <a:pt x="425" y="310"/>
                      <a:pt x="421" y="313"/>
                    </a:cubicBezTo>
                    <a:cubicBezTo>
                      <a:pt x="418" y="314"/>
                      <a:pt x="416" y="314"/>
                      <a:pt x="414" y="314"/>
                    </a:cubicBezTo>
                    <a:cubicBezTo>
                      <a:pt x="409" y="314"/>
                      <a:pt x="406" y="312"/>
                      <a:pt x="401" y="308"/>
                    </a:cubicBezTo>
                    <a:cubicBezTo>
                      <a:pt x="397" y="303"/>
                      <a:pt x="398" y="299"/>
                      <a:pt x="399" y="295"/>
                    </a:cubicBezTo>
                    <a:cubicBezTo>
                      <a:pt x="399" y="291"/>
                      <a:pt x="400" y="288"/>
                      <a:pt x="397" y="284"/>
                    </a:cubicBezTo>
                    <a:cubicBezTo>
                      <a:pt x="395" y="281"/>
                      <a:pt x="393" y="280"/>
                      <a:pt x="391" y="280"/>
                    </a:cubicBezTo>
                    <a:cubicBezTo>
                      <a:pt x="390" y="280"/>
                      <a:pt x="390" y="280"/>
                      <a:pt x="389" y="280"/>
                    </a:cubicBezTo>
                    <a:cubicBezTo>
                      <a:pt x="386" y="281"/>
                      <a:pt x="383" y="287"/>
                      <a:pt x="383" y="292"/>
                    </a:cubicBezTo>
                    <a:cubicBezTo>
                      <a:pt x="383" y="297"/>
                      <a:pt x="386" y="300"/>
                      <a:pt x="389" y="303"/>
                    </a:cubicBezTo>
                    <a:cubicBezTo>
                      <a:pt x="391" y="306"/>
                      <a:pt x="392" y="308"/>
                      <a:pt x="394" y="311"/>
                    </a:cubicBezTo>
                    <a:cubicBezTo>
                      <a:pt x="396" y="317"/>
                      <a:pt x="396" y="325"/>
                      <a:pt x="395" y="333"/>
                    </a:cubicBezTo>
                    <a:cubicBezTo>
                      <a:pt x="395" y="334"/>
                      <a:pt x="395" y="336"/>
                      <a:pt x="395" y="337"/>
                    </a:cubicBezTo>
                    <a:cubicBezTo>
                      <a:pt x="395" y="338"/>
                      <a:pt x="395" y="338"/>
                      <a:pt x="394" y="338"/>
                    </a:cubicBezTo>
                    <a:cubicBezTo>
                      <a:pt x="394" y="338"/>
                      <a:pt x="394" y="338"/>
                      <a:pt x="394" y="338"/>
                    </a:cubicBezTo>
                    <a:cubicBezTo>
                      <a:pt x="392" y="338"/>
                      <a:pt x="387" y="335"/>
                      <a:pt x="379" y="329"/>
                    </a:cubicBezTo>
                    <a:cubicBezTo>
                      <a:pt x="378" y="328"/>
                      <a:pt x="378" y="328"/>
                      <a:pt x="378" y="328"/>
                    </a:cubicBezTo>
                    <a:cubicBezTo>
                      <a:pt x="376" y="327"/>
                      <a:pt x="375" y="326"/>
                      <a:pt x="373" y="326"/>
                    </a:cubicBezTo>
                    <a:cubicBezTo>
                      <a:pt x="371" y="326"/>
                      <a:pt x="369" y="327"/>
                      <a:pt x="367" y="329"/>
                    </a:cubicBezTo>
                    <a:cubicBezTo>
                      <a:pt x="365" y="330"/>
                      <a:pt x="365" y="330"/>
                      <a:pt x="365" y="330"/>
                    </a:cubicBezTo>
                    <a:cubicBezTo>
                      <a:pt x="360" y="333"/>
                      <a:pt x="358" y="333"/>
                      <a:pt x="355" y="333"/>
                    </a:cubicBezTo>
                    <a:cubicBezTo>
                      <a:pt x="354" y="333"/>
                      <a:pt x="353" y="333"/>
                      <a:pt x="352" y="333"/>
                    </a:cubicBezTo>
                    <a:cubicBezTo>
                      <a:pt x="350" y="333"/>
                      <a:pt x="350" y="333"/>
                      <a:pt x="350" y="333"/>
                    </a:cubicBezTo>
                    <a:cubicBezTo>
                      <a:pt x="344" y="333"/>
                      <a:pt x="344" y="333"/>
                      <a:pt x="341" y="328"/>
                    </a:cubicBezTo>
                    <a:cubicBezTo>
                      <a:pt x="341" y="327"/>
                      <a:pt x="341" y="327"/>
                      <a:pt x="341" y="327"/>
                    </a:cubicBezTo>
                    <a:cubicBezTo>
                      <a:pt x="340" y="325"/>
                      <a:pt x="339" y="323"/>
                      <a:pt x="339" y="320"/>
                    </a:cubicBezTo>
                    <a:cubicBezTo>
                      <a:pt x="338" y="315"/>
                      <a:pt x="337" y="313"/>
                      <a:pt x="336" y="311"/>
                    </a:cubicBezTo>
                    <a:cubicBezTo>
                      <a:pt x="335" y="311"/>
                      <a:pt x="335" y="310"/>
                      <a:pt x="335" y="310"/>
                    </a:cubicBezTo>
                    <a:cubicBezTo>
                      <a:pt x="332" y="308"/>
                      <a:pt x="332" y="308"/>
                      <a:pt x="332" y="308"/>
                    </a:cubicBezTo>
                    <a:cubicBezTo>
                      <a:pt x="330" y="312"/>
                      <a:pt x="330" y="312"/>
                      <a:pt x="330" y="312"/>
                    </a:cubicBezTo>
                    <a:cubicBezTo>
                      <a:pt x="330" y="312"/>
                      <a:pt x="330" y="313"/>
                      <a:pt x="330" y="313"/>
                    </a:cubicBezTo>
                    <a:cubicBezTo>
                      <a:pt x="329" y="314"/>
                      <a:pt x="329" y="314"/>
                      <a:pt x="329" y="314"/>
                    </a:cubicBezTo>
                    <a:cubicBezTo>
                      <a:pt x="329" y="316"/>
                      <a:pt x="328" y="318"/>
                      <a:pt x="327" y="318"/>
                    </a:cubicBezTo>
                    <a:cubicBezTo>
                      <a:pt x="327" y="318"/>
                      <a:pt x="326" y="318"/>
                      <a:pt x="326" y="318"/>
                    </a:cubicBezTo>
                    <a:cubicBezTo>
                      <a:pt x="325" y="318"/>
                      <a:pt x="325" y="318"/>
                      <a:pt x="324" y="318"/>
                    </a:cubicBezTo>
                    <a:cubicBezTo>
                      <a:pt x="321" y="316"/>
                      <a:pt x="320" y="310"/>
                      <a:pt x="319" y="307"/>
                    </a:cubicBezTo>
                    <a:cubicBezTo>
                      <a:pt x="319" y="307"/>
                      <a:pt x="319" y="307"/>
                      <a:pt x="319" y="307"/>
                    </a:cubicBezTo>
                    <a:cubicBezTo>
                      <a:pt x="319" y="305"/>
                      <a:pt x="318" y="304"/>
                      <a:pt x="318" y="303"/>
                    </a:cubicBezTo>
                    <a:cubicBezTo>
                      <a:pt x="317" y="299"/>
                      <a:pt x="317" y="296"/>
                      <a:pt x="313" y="294"/>
                    </a:cubicBezTo>
                    <a:cubicBezTo>
                      <a:pt x="311" y="293"/>
                      <a:pt x="309" y="293"/>
                      <a:pt x="307" y="292"/>
                    </a:cubicBezTo>
                    <a:cubicBezTo>
                      <a:pt x="304" y="292"/>
                      <a:pt x="301" y="292"/>
                      <a:pt x="298" y="289"/>
                    </a:cubicBezTo>
                    <a:cubicBezTo>
                      <a:pt x="297" y="288"/>
                      <a:pt x="297" y="286"/>
                      <a:pt x="297" y="285"/>
                    </a:cubicBezTo>
                    <a:cubicBezTo>
                      <a:pt x="297" y="283"/>
                      <a:pt x="297" y="282"/>
                      <a:pt x="296" y="281"/>
                    </a:cubicBezTo>
                    <a:cubicBezTo>
                      <a:pt x="295" y="279"/>
                      <a:pt x="294" y="279"/>
                      <a:pt x="292" y="278"/>
                    </a:cubicBezTo>
                    <a:cubicBezTo>
                      <a:pt x="291" y="278"/>
                      <a:pt x="289" y="277"/>
                      <a:pt x="288" y="276"/>
                    </a:cubicBezTo>
                    <a:cubicBezTo>
                      <a:pt x="287" y="274"/>
                      <a:pt x="285" y="266"/>
                      <a:pt x="284" y="258"/>
                    </a:cubicBezTo>
                    <a:cubicBezTo>
                      <a:pt x="284" y="258"/>
                      <a:pt x="284" y="258"/>
                      <a:pt x="284" y="258"/>
                    </a:cubicBezTo>
                    <a:cubicBezTo>
                      <a:pt x="286" y="255"/>
                      <a:pt x="288" y="253"/>
                      <a:pt x="292" y="252"/>
                    </a:cubicBezTo>
                    <a:cubicBezTo>
                      <a:pt x="294" y="251"/>
                      <a:pt x="294" y="251"/>
                      <a:pt x="294" y="251"/>
                    </a:cubicBezTo>
                    <a:cubicBezTo>
                      <a:pt x="293" y="248"/>
                      <a:pt x="293" y="248"/>
                      <a:pt x="293" y="248"/>
                    </a:cubicBezTo>
                    <a:cubicBezTo>
                      <a:pt x="293" y="247"/>
                      <a:pt x="292" y="246"/>
                      <a:pt x="290" y="244"/>
                    </a:cubicBezTo>
                    <a:cubicBezTo>
                      <a:pt x="287" y="242"/>
                      <a:pt x="285" y="240"/>
                      <a:pt x="286" y="237"/>
                    </a:cubicBezTo>
                    <a:cubicBezTo>
                      <a:pt x="286" y="237"/>
                      <a:pt x="287" y="237"/>
                      <a:pt x="287" y="237"/>
                    </a:cubicBezTo>
                    <a:cubicBezTo>
                      <a:pt x="289" y="237"/>
                      <a:pt x="290" y="238"/>
                      <a:pt x="292" y="239"/>
                    </a:cubicBezTo>
                    <a:cubicBezTo>
                      <a:pt x="294" y="240"/>
                      <a:pt x="295" y="240"/>
                      <a:pt x="296" y="240"/>
                    </a:cubicBezTo>
                    <a:cubicBezTo>
                      <a:pt x="297" y="240"/>
                      <a:pt x="297" y="240"/>
                      <a:pt x="297" y="240"/>
                    </a:cubicBezTo>
                    <a:cubicBezTo>
                      <a:pt x="299" y="240"/>
                      <a:pt x="299" y="240"/>
                      <a:pt x="299" y="240"/>
                    </a:cubicBezTo>
                    <a:cubicBezTo>
                      <a:pt x="299" y="238"/>
                      <a:pt x="299" y="238"/>
                      <a:pt x="299" y="238"/>
                    </a:cubicBezTo>
                    <a:cubicBezTo>
                      <a:pt x="300" y="236"/>
                      <a:pt x="299" y="233"/>
                      <a:pt x="298" y="228"/>
                    </a:cubicBezTo>
                    <a:cubicBezTo>
                      <a:pt x="298" y="227"/>
                      <a:pt x="298" y="226"/>
                      <a:pt x="298" y="225"/>
                    </a:cubicBezTo>
                    <a:cubicBezTo>
                      <a:pt x="301" y="226"/>
                      <a:pt x="304" y="227"/>
                      <a:pt x="307" y="228"/>
                    </a:cubicBezTo>
                    <a:cubicBezTo>
                      <a:pt x="312" y="230"/>
                      <a:pt x="316" y="233"/>
                      <a:pt x="322" y="233"/>
                    </a:cubicBezTo>
                    <a:cubicBezTo>
                      <a:pt x="328" y="233"/>
                      <a:pt x="333" y="230"/>
                      <a:pt x="338" y="228"/>
                    </a:cubicBezTo>
                    <a:cubicBezTo>
                      <a:pt x="342" y="227"/>
                      <a:pt x="345" y="225"/>
                      <a:pt x="348" y="225"/>
                    </a:cubicBezTo>
                    <a:cubicBezTo>
                      <a:pt x="350" y="224"/>
                      <a:pt x="352" y="224"/>
                      <a:pt x="354" y="224"/>
                    </a:cubicBezTo>
                    <a:cubicBezTo>
                      <a:pt x="358" y="224"/>
                      <a:pt x="358" y="224"/>
                      <a:pt x="358" y="224"/>
                    </a:cubicBezTo>
                    <a:cubicBezTo>
                      <a:pt x="363" y="224"/>
                      <a:pt x="369" y="224"/>
                      <a:pt x="370" y="216"/>
                    </a:cubicBezTo>
                    <a:cubicBezTo>
                      <a:pt x="370" y="213"/>
                      <a:pt x="368" y="211"/>
                      <a:pt x="367" y="209"/>
                    </a:cubicBezTo>
                    <a:cubicBezTo>
                      <a:pt x="366" y="208"/>
                      <a:pt x="365" y="207"/>
                      <a:pt x="364" y="205"/>
                    </a:cubicBezTo>
                    <a:cubicBezTo>
                      <a:pt x="363" y="202"/>
                      <a:pt x="363" y="200"/>
                      <a:pt x="364" y="198"/>
                    </a:cubicBezTo>
                    <a:cubicBezTo>
                      <a:pt x="364" y="196"/>
                      <a:pt x="364" y="195"/>
                      <a:pt x="364" y="193"/>
                    </a:cubicBezTo>
                    <a:cubicBezTo>
                      <a:pt x="364" y="187"/>
                      <a:pt x="360" y="186"/>
                      <a:pt x="356" y="184"/>
                    </a:cubicBezTo>
                    <a:cubicBezTo>
                      <a:pt x="354" y="183"/>
                      <a:pt x="352" y="182"/>
                      <a:pt x="350" y="181"/>
                    </a:cubicBezTo>
                    <a:cubicBezTo>
                      <a:pt x="349" y="179"/>
                      <a:pt x="348" y="178"/>
                      <a:pt x="347" y="177"/>
                    </a:cubicBezTo>
                    <a:cubicBezTo>
                      <a:pt x="346" y="175"/>
                      <a:pt x="345" y="174"/>
                      <a:pt x="343" y="173"/>
                    </a:cubicBezTo>
                    <a:cubicBezTo>
                      <a:pt x="341" y="172"/>
                      <a:pt x="339" y="172"/>
                      <a:pt x="338" y="172"/>
                    </a:cubicBezTo>
                    <a:cubicBezTo>
                      <a:pt x="335" y="171"/>
                      <a:pt x="332" y="171"/>
                      <a:pt x="329" y="167"/>
                    </a:cubicBezTo>
                    <a:cubicBezTo>
                      <a:pt x="328" y="163"/>
                      <a:pt x="327" y="158"/>
                      <a:pt x="327" y="153"/>
                    </a:cubicBezTo>
                    <a:cubicBezTo>
                      <a:pt x="327" y="149"/>
                      <a:pt x="327" y="146"/>
                      <a:pt x="326" y="144"/>
                    </a:cubicBezTo>
                    <a:cubicBezTo>
                      <a:pt x="325" y="139"/>
                      <a:pt x="325" y="135"/>
                      <a:pt x="325" y="131"/>
                    </a:cubicBezTo>
                    <a:cubicBezTo>
                      <a:pt x="325" y="128"/>
                      <a:pt x="325" y="125"/>
                      <a:pt x="324" y="122"/>
                    </a:cubicBezTo>
                    <a:cubicBezTo>
                      <a:pt x="323" y="115"/>
                      <a:pt x="322" y="114"/>
                      <a:pt x="316" y="113"/>
                    </a:cubicBezTo>
                    <a:cubicBezTo>
                      <a:pt x="314" y="112"/>
                      <a:pt x="312" y="112"/>
                      <a:pt x="309" y="110"/>
                    </a:cubicBezTo>
                    <a:cubicBezTo>
                      <a:pt x="303" y="107"/>
                      <a:pt x="303" y="101"/>
                      <a:pt x="304" y="93"/>
                    </a:cubicBezTo>
                    <a:cubicBezTo>
                      <a:pt x="305" y="85"/>
                      <a:pt x="306" y="78"/>
                      <a:pt x="298" y="76"/>
                    </a:cubicBezTo>
                    <a:cubicBezTo>
                      <a:pt x="297" y="75"/>
                      <a:pt x="296" y="75"/>
                      <a:pt x="295" y="75"/>
                    </a:cubicBezTo>
                    <a:cubicBezTo>
                      <a:pt x="293" y="75"/>
                      <a:pt x="291" y="76"/>
                      <a:pt x="289" y="76"/>
                    </a:cubicBezTo>
                    <a:cubicBezTo>
                      <a:pt x="288" y="76"/>
                      <a:pt x="287" y="77"/>
                      <a:pt x="285" y="77"/>
                    </a:cubicBezTo>
                    <a:cubicBezTo>
                      <a:pt x="284" y="77"/>
                      <a:pt x="282" y="76"/>
                      <a:pt x="280" y="72"/>
                    </a:cubicBezTo>
                    <a:cubicBezTo>
                      <a:pt x="280" y="71"/>
                      <a:pt x="280" y="69"/>
                      <a:pt x="281" y="67"/>
                    </a:cubicBezTo>
                    <a:cubicBezTo>
                      <a:pt x="282" y="65"/>
                      <a:pt x="282" y="64"/>
                      <a:pt x="282" y="63"/>
                    </a:cubicBezTo>
                    <a:cubicBezTo>
                      <a:pt x="281" y="63"/>
                      <a:pt x="281" y="63"/>
                      <a:pt x="281" y="63"/>
                    </a:cubicBezTo>
                    <a:cubicBezTo>
                      <a:pt x="281" y="62"/>
                      <a:pt x="281" y="62"/>
                      <a:pt x="281" y="62"/>
                    </a:cubicBezTo>
                    <a:cubicBezTo>
                      <a:pt x="281" y="61"/>
                      <a:pt x="280" y="60"/>
                      <a:pt x="277" y="60"/>
                    </a:cubicBezTo>
                    <a:cubicBezTo>
                      <a:pt x="277" y="60"/>
                      <a:pt x="276" y="60"/>
                      <a:pt x="276" y="60"/>
                    </a:cubicBezTo>
                    <a:cubicBezTo>
                      <a:pt x="275" y="60"/>
                      <a:pt x="275" y="60"/>
                      <a:pt x="274" y="60"/>
                    </a:cubicBezTo>
                    <a:cubicBezTo>
                      <a:pt x="273" y="60"/>
                      <a:pt x="272" y="60"/>
                      <a:pt x="271" y="59"/>
                    </a:cubicBezTo>
                    <a:cubicBezTo>
                      <a:pt x="269" y="57"/>
                      <a:pt x="268" y="50"/>
                      <a:pt x="267" y="45"/>
                    </a:cubicBezTo>
                    <a:cubicBezTo>
                      <a:pt x="266" y="42"/>
                      <a:pt x="266" y="39"/>
                      <a:pt x="265" y="37"/>
                    </a:cubicBezTo>
                    <a:cubicBezTo>
                      <a:pt x="264" y="34"/>
                      <a:pt x="263" y="31"/>
                      <a:pt x="263" y="28"/>
                    </a:cubicBezTo>
                    <a:cubicBezTo>
                      <a:pt x="262" y="24"/>
                      <a:pt x="262" y="24"/>
                      <a:pt x="262" y="24"/>
                    </a:cubicBezTo>
                    <a:cubicBezTo>
                      <a:pt x="256" y="25"/>
                      <a:pt x="256" y="25"/>
                      <a:pt x="256" y="25"/>
                    </a:cubicBezTo>
                    <a:cubicBezTo>
                      <a:pt x="256" y="25"/>
                      <a:pt x="256" y="25"/>
                      <a:pt x="256" y="26"/>
                    </a:cubicBezTo>
                    <a:cubicBezTo>
                      <a:pt x="255" y="28"/>
                      <a:pt x="256" y="30"/>
                      <a:pt x="257" y="33"/>
                    </a:cubicBezTo>
                    <a:cubicBezTo>
                      <a:pt x="257" y="33"/>
                      <a:pt x="257" y="34"/>
                      <a:pt x="258" y="36"/>
                    </a:cubicBezTo>
                    <a:cubicBezTo>
                      <a:pt x="258" y="36"/>
                      <a:pt x="258" y="37"/>
                      <a:pt x="258" y="38"/>
                    </a:cubicBezTo>
                    <a:cubicBezTo>
                      <a:pt x="258" y="39"/>
                      <a:pt x="259" y="40"/>
                      <a:pt x="259" y="41"/>
                    </a:cubicBezTo>
                    <a:cubicBezTo>
                      <a:pt x="259" y="43"/>
                      <a:pt x="259" y="44"/>
                      <a:pt x="259" y="46"/>
                    </a:cubicBezTo>
                    <a:cubicBezTo>
                      <a:pt x="259" y="47"/>
                      <a:pt x="258" y="47"/>
                      <a:pt x="257" y="48"/>
                    </a:cubicBezTo>
                    <a:cubicBezTo>
                      <a:pt x="257" y="49"/>
                      <a:pt x="256" y="49"/>
                      <a:pt x="256" y="50"/>
                    </a:cubicBezTo>
                    <a:cubicBezTo>
                      <a:pt x="254" y="52"/>
                      <a:pt x="253" y="55"/>
                      <a:pt x="254" y="59"/>
                    </a:cubicBezTo>
                    <a:cubicBezTo>
                      <a:pt x="254" y="62"/>
                      <a:pt x="257" y="63"/>
                      <a:pt x="258" y="65"/>
                    </a:cubicBezTo>
                    <a:cubicBezTo>
                      <a:pt x="259" y="65"/>
                      <a:pt x="259" y="65"/>
                      <a:pt x="259" y="65"/>
                    </a:cubicBezTo>
                    <a:cubicBezTo>
                      <a:pt x="260" y="66"/>
                      <a:pt x="260" y="67"/>
                      <a:pt x="260" y="70"/>
                    </a:cubicBezTo>
                    <a:cubicBezTo>
                      <a:pt x="260" y="71"/>
                      <a:pt x="260" y="72"/>
                      <a:pt x="260" y="73"/>
                    </a:cubicBezTo>
                    <a:cubicBezTo>
                      <a:pt x="260" y="74"/>
                      <a:pt x="260" y="74"/>
                      <a:pt x="260" y="74"/>
                    </a:cubicBezTo>
                    <a:cubicBezTo>
                      <a:pt x="260" y="76"/>
                      <a:pt x="260" y="78"/>
                      <a:pt x="262" y="80"/>
                    </a:cubicBezTo>
                    <a:cubicBezTo>
                      <a:pt x="262" y="80"/>
                      <a:pt x="262" y="80"/>
                      <a:pt x="262" y="80"/>
                    </a:cubicBezTo>
                    <a:cubicBezTo>
                      <a:pt x="262" y="81"/>
                      <a:pt x="262" y="82"/>
                      <a:pt x="261" y="83"/>
                    </a:cubicBezTo>
                    <a:cubicBezTo>
                      <a:pt x="260" y="84"/>
                      <a:pt x="259" y="85"/>
                      <a:pt x="259" y="86"/>
                    </a:cubicBezTo>
                    <a:cubicBezTo>
                      <a:pt x="259" y="86"/>
                      <a:pt x="259" y="87"/>
                      <a:pt x="258" y="87"/>
                    </a:cubicBezTo>
                    <a:cubicBezTo>
                      <a:pt x="258" y="88"/>
                      <a:pt x="257" y="89"/>
                      <a:pt x="257" y="90"/>
                    </a:cubicBezTo>
                    <a:cubicBezTo>
                      <a:pt x="257" y="90"/>
                      <a:pt x="257" y="91"/>
                      <a:pt x="257" y="91"/>
                    </a:cubicBezTo>
                    <a:cubicBezTo>
                      <a:pt x="257" y="91"/>
                      <a:pt x="256" y="91"/>
                      <a:pt x="256" y="91"/>
                    </a:cubicBezTo>
                    <a:cubicBezTo>
                      <a:pt x="256" y="91"/>
                      <a:pt x="255" y="91"/>
                      <a:pt x="255" y="91"/>
                    </a:cubicBezTo>
                    <a:cubicBezTo>
                      <a:pt x="253" y="91"/>
                      <a:pt x="251" y="91"/>
                      <a:pt x="250" y="92"/>
                    </a:cubicBezTo>
                    <a:cubicBezTo>
                      <a:pt x="248" y="95"/>
                      <a:pt x="248" y="100"/>
                      <a:pt x="248" y="103"/>
                    </a:cubicBezTo>
                    <a:cubicBezTo>
                      <a:pt x="248" y="104"/>
                      <a:pt x="248" y="104"/>
                      <a:pt x="248" y="104"/>
                    </a:cubicBezTo>
                    <a:cubicBezTo>
                      <a:pt x="249" y="105"/>
                      <a:pt x="249" y="106"/>
                      <a:pt x="249" y="108"/>
                    </a:cubicBezTo>
                    <a:cubicBezTo>
                      <a:pt x="248" y="108"/>
                      <a:pt x="248" y="108"/>
                      <a:pt x="248" y="108"/>
                    </a:cubicBezTo>
                    <a:cubicBezTo>
                      <a:pt x="248" y="108"/>
                      <a:pt x="248" y="109"/>
                      <a:pt x="247" y="109"/>
                    </a:cubicBezTo>
                    <a:cubicBezTo>
                      <a:pt x="245" y="109"/>
                      <a:pt x="244" y="110"/>
                      <a:pt x="243" y="111"/>
                    </a:cubicBezTo>
                    <a:cubicBezTo>
                      <a:pt x="241" y="113"/>
                      <a:pt x="240" y="115"/>
                      <a:pt x="239" y="117"/>
                    </a:cubicBezTo>
                    <a:cubicBezTo>
                      <a:pt x="239" y="118"/>
                      <a:pt x="239" y="118"/>
                      <a:pt x="239" y="119"/>
                    </a:cubicBezTo>
                    <a:cubicBezTo>
                      <a:pt x="239" y="119"/>
                      <a:pt x="239" y="120"/>
                      <a:pt x="239" y="120"/>
                    </a:cubicBezTo>
                    <a:cubicBezTo>
                      <a:pt x="238" y="120"/>
                      <a:pt x="238" y="120"/>
                      <a:pt x="237" y="120"/>
                    </a:cubicBezTo>
                    <a:cubicBezTo>
                      <a:pt x="237" y="120"/>
                      <a:pt x="237" y="120"/>
                      <a:pt x="236" y="120"/>
                    </a:cubicBezTo>
                    <a:cubicBezTo>
                      <a:pt x="236" y="120"/>
                      <a:pt x="235" y="119"/>
                      <a:pt x="234" y="118"/>
                    </a:cubicBezTo>
                    <a:cubicBezTo>
                      <a:pt x="234" y="117"/>
                      <a:pt x="234" y="117"/>
                      <a:pt x="234" y="117"/>
                    </a:cubicBezTo>
                    <a:cubicBezTo>
                      <a:pt x="232" y="115"/>
                      <a:pt x="230" y="113"/>
                      <a:pt x="227" y="113"/>
                    </a:cubicBezTo>
                    <a:cubicBezTo>
                      <a:pt x="226" y="112"/>
                      <a:pt x="225" y="112"/>
                      <a:pt x="224" y="112"/>
                    </a:cubicBezTo>
                    <a:cubicBezTo>
                      <a:pt x="223" y="112"/>
                      <a:pt x="223" y="112"/>
                      <a:pt x="223" y="112"/>
                    </a:cubicBezTo>
                    <a:cubicBezTo>
                      <a:pt x="222" y="112"/>
                      <a:pt x="221" y="112"/>
                      <a:pt x="220" y="111"/>
                    </a:cubicBezTo>
                    <a:cubicBezTo>
                      <a:pt x="220" y="111"/>
                      <a:pt x="220" y="110"/>
                      <a:pt x="219" y="110"/>
                    </a:cubicBezTo>
                    <a:cubicBezTo>
                      <a:pt x="219" y="108"/>
                      <a:pt x="218" y="107"/>
                      <a:pt x="216" y="106"/>
                    </a:cubicBezTo>
                    <a:cubicBezTo>
                      <a:pt x="214" y="104"/>
                      <a:pt x="212" y="104"/>
                      <a:pt x="210" y="104"/>
                    </a:cubicBezTo>
                    <a:cubicBezTo>
                      <a:pt x="210" y="104"/>
                      <a:pt x="209" y="104"/>
                      <a:pt x="208" y="104"/>
                    </a:cubicBezTo>
                    <a:cubicBezTo>
                      <a:pt x="208" y="104"/>
                      <a:pt x="207" y="104"/>
                      <a:pt x="206" y="104"/>
                    </a:cubicBezTo>
                    <a:cubicBezTo>
                      <a:pt x="204" y="104"/>
                      <a:pt x="202" y="104"/>
                      <a:pt x="200" y="106"/>
                    </a:cubicBezTo>
                    <a:cubicBezTo>
                      <a:pt x="199" y="106"/>
                      <a:pt x="197" y="107"/>
                      <a:pt x="196" y="108"/>
                    </a:cubicBezTo>
                    <a:cubicBezTo>
                      <a:pt x="197" y="106"/>
                      <a:pt x="197" y="105"/>
                      <a:pt x="197" y="103"/>
                    </a:cubicBezTo>
                    <a:cubicBezTo>
                      <a:pt x="197" y="103"/>
                      <a:pt x="197" y="102"/>
                      <a:pt x="198" y="101"/>
                    </a:cubicBezTo>
                    <a:cubicBezTo>
                      <a:pt x="198" y="101"/>
                      <a:pt x="198" y="101"/>
                      <a:pt x="198" y="101"/>
                    </a:cubicBezTo>
                    <a:cubicBezTo>
                      <a:pt x="198" y="99"/>
                      <a:pt x="199" y="95"/>
                      <a:pt x="196" y="93"/>
                    </a:cubicBezTo>
                    <a:cubicBezTo>
                      <a:pt x="195" y="92"/>
                      <a:pt x="194" y="91"/>
                      <a:pt x="192" y="91"/>
                    </a:cubicBezTo>
                    <a:cubicBezTo>
                      <a:pt x="191" y="91"/>
                      <a:pt x="190" y="92"/>
                      <a:pt x="189" y="92"/>
                    </a:cubicBezTo>
                    <a:cubicBezTo>
                      <a:pt x="188" y="92"/>
                      <a:pt x="187" y="93"/>
                      <a:pt x="187" y="93"/>
                    </a:cubicBezTo>
                    <a:cubicBezTo>
                      <a:pt x="187" y="92"/>
                      <a:pt x="186" y="91"/>
                      <a:pt x="186" y="87"/>
                    </a:cubicBezTo>
                    <a:cubicBezTo>
                      <a:pt x="186" y="81"/>
                      <a:pt x="184" y="79"/>
                      <a:pt x="182" y="75"/>
                    </a:cubicBezTo>
                    <a:cubicBezTo>
                      <a:pt x="181" y="73"/>
                      <a:pt x="181" y="72"/>
                      <a:pt x="181" y="70"/>
                    </a:cubicBezTo>
                    <a:cubicBezTo>
                      <a:pt x="181" y="66"/>
                      <a:pt x="180" y="63"/>
                      <a:pt x="177" y="61"/>
                    </a:cubicBezTo>
                    <a:cubicBezTo>
                      <a:pt x="176" y="59"/>
                      <a:pt x="176" y="59"/>
                      <a:pt x="176" y="59"/>
                    </a:cubicBezTo>
                    <a:cubicBezTo>
                      <a:pt x="175" y="59"/>
                      <a:pt x="175" y="58"/>
                      <a:pt x="174" y="57"/>
                    </a:cubicBezTo>
                    <a:cubicBezTo>
                      <a:pt x="173" y="57"/>
                      <a:pt x="173" y="57"/>
                      <a:pt x="173" y="57"/>
                    </a:cubicBezTo>
                    <a:cubicBezTo>
                      <a:pt x="173" y="56"/>
                      <a:pt x="172" y="56"/>
                      <a:pt x="172" y="56"/>
                    </a:cubicBezTo>
                    <a:cubicBezTo>
                      <a:pt x="172" y="55"/>
                      <a:pt x="172" y="55"/>
                      <a:pt x="172" y="55"/>
                    </a:cubicBezTo>
                    <a:cubicBezTo>
                      <a:pt x="172" y="54"/>
                      <a:pt x="173" y="54"/>
                      <a:pt x="173" y="53"/>
                    </a:cubicBezTo>
                    <a:cubicBezTo>
                      <a:pt x="173" y="53"/>
                      <a:pt x="172" y="52"/>
                      <a:pt x="172" y="51"/>
                    </a:cubicBezTo>
                    <a:cubicBezTo>
                      <a:pt x="172" y="49"/>
                      <a:pt x="172" y="48"/>
                      <a:pt x="173" y="46"/>
                    </a:cubicBezTo>
                    <a:cubicBezTo>
                      <a:pt x="173" y="45"/>
                      <a:pt x="173" y="45"/>
                      <a:pt x="174" y="44"/>
                    </a:cubicBezTo>
                    <a:cubicBezTo>
                      <a:pt x="175" y="41"/>
                      <a:pt x="177" y="35"/>
                      <a:pt x="172" y="33"/>
                    </a:cubicBezTo>
                    <a:cubicBezTo>
                      <a:pt x="170" y="32"/>
                      <a:pt x="169" y="32"/>
                      <a:pt x="168" y="32"/>
                    </a:cubicBezTo>
                    <a:cubicBezTo>
                      <a:pt x="165" y="32"/>
                      <a:pt x="164" y="35"/>
                      <a:pt x="163" y="36"/>
                    </a:cubicBezTo>
                    <a:cubicBezTo>
                      <a:pt x="163" y="37"/>
                      <a:pt x="162" y="38"/>
                      <a:pt x="162" y="38"/>
                    </a:cubicBezTo>
                    <a:cubicBezTo>
                      <a:pt x="162" y="38"/>
                      <a:pt x="161" y="37"/>
                      <a:pt x="160" y="36"/>
                    </a:cubicBezTo>
                    <a:cubicBezTo>
                      <a:pt x="159" y="34"/>
                      <a:pt x="157" y="32"/>
                      <a:pt x="154" y="32"/>
                    </a:cubicBezTo>
                    <a:cubicBezTo>
                      <a:pt x="153" y="32"/>
                      <a:pt x="153" y="32"/>
                      <a:pt x="152" y="32"/>
                    </a:cubicBezTo>
                    <a:cubicBezTo>
                      <a:pt x="150" y="32"/>
                      <a:pt x="149" y="34"/>
                      <a:pt x="148" y="34"/>
                    </a:cubicBezTo>
                    <a:cubicBezTo>
                      <a:pt x="148" y="35"/>
                      <a:pt x="148" y="35"/>
                      <a:pt x="148" y="35"/>
                    </a:cubicBezTo>
                    <a:cubicBezTo>
                      <a:pt x="147" y="35"/>
                      <a:pt x="147" y="35"/>
                      <a:pt x="145" y="35"/>
                    </a:cubicBezTo>
                    <a:cubicBezTo>
                      <a:pt x="145" y="35"/>
                      <a:pt x="144" y="35"/>
                      <a:pt x="144" y="35"/>
                    </a:cubicBezTo>
                    <a:cubicBezTo>
                      <a:pt x="143" y="35"/>
                      <a:pt x="142" y="35"/>
                      <a:pt x="142" y="35"/>
                    </a:cubicBezTo>
                    <a:cubicBezTo>
                      <a:pt x="138" y="35"/>
                      <a:pt x="138" y="35"/>
                      <a:pt x="138" y="35"/>
                    </a:cubicBezTo>
                    <a:cubicBezTo>
                      <a:pt x="137" y="35"/>
                      <a:pt x="137" y="35"/>
                      <a:pt x="136" y="35"/>
                    </a:cubicBezTo>
                    <a:cubicBezTo>
                      <a:pt x="135" y="35"/>
                      <a:pt x="135" y="35"/>
                      <a:pt x="135" y="35"/>
                    </a:cubicBezTo>
                    <a:cubicBezTo>
                      <a:pt x="133" y="35"/>
                      <a:pt x="132" y="35"/>
                      <a:pt x="131" y="34"/>
                    </a:cubicBezTo>
                    <a:cubicBezTo>
                      <a:pt x="129" y="34"/>
                      <a:pt x="126" y="31"/>
                      <a:pt x="126" y="28"/>
                    </a:cubicBezTo>
                    <a:cubicBezTo>
                      <a:pt x="126" y="27"/>
                      <a:pt x="126" y="27"/>
                      <a:pt x="126" y="27"/>
                    </a:cubicBezTo>
                    <a:cubicBezTo>
                      <a:pt x="126" y="25"/>
                      <a:pt x="126" y="23"/>
                      <a:pt x="124" y="21"/>
                    </a:cubicBezTo>
                    <a:cubicBezTo>
                      <a:pt x="122" y="19"/>
                      <a:pt x="119" y="18"/>
                      <a:pt x="116" y="18"/>
                    </a:cubicBezTo>
                    <a:cubicBezTo>
                      <a:pt x="116" y="17"/>
                      <a:pt x="116" y="17"/>
                      <a:pt x="116" y="17"/>
                    </a:cubicBezTo>
                    <a:cubicBezTo>
                      <a:pt x="115" y="17"/>
                      <a:pt x="115" y="17"/>
                      <a:pt x="114" y="17"/>
                    </a:cubicBezTo>
                    <a:cubicBezTo>
                      <a:pt x="114" y="16"/>
                      <a:pt x="114" y="16"/>
                      <a:pt x="114" y="16"/>
                    </a:cubicBezTo>
                    <a:cubicBezTo>
                      <a:pt x="112" y="14"/>
                      <a:pt x="110" y="14"/>
                      <a:pt x="108" y="14"/>
                    </a:cubicBezTo>
                    <a:cubicBezTo>
                      <a:pt x="108" y="14"/>
                      <a:pt x="107" y="14"/>
                      <a:pt x="107" y="14"/>
                    </a:cubicBezTo>
                    <a:cubicBezTo>
                      <a:pt x="107" y="14"/>
                      <a:pt x="106" y="14"/>
                      <a:pt x="106" y="13"/>
                    </a:cubicBezTo>
                    <a:cubicBezTo>
                      <a:pt x="105" y="12"/>
                      <a:pt x="104" y="11"/>
                      <a:pt x="103" y="10"/>
                    </a:cubicBezTo>
                    <a:cubicBezTo>
                      <a:pt x="101" y="9"/>
                      <a:pt x="100" y="9"/>
                      <a:pt x="98" y="8"/>
                    </a:cubicBezTo>
                    <a:cubicBezTo>
                      <a:pt x="98" y="8"/>
                      <a:pt x="97" y="8"/>
                      <a:pt x="96" y="7"/>
                    </a:cubicBezTo>
                    <a:cubicBezTo>
                      <a:pt x="96" y="7"/>
                      <a:pt x="95" y="6"/>
                      <a:pt x="94" y="6"/>
                    </a:cubicBezTo>
                    <a:cubicBezTo>
                      <a:pt x="94" y="5"/>
                      <a:pt x="93" y="5"/>
                      <a:pt x="93" y="5"/>
                    </a:cubicBezTo>
                    <a:cubicBezTo>
                      <a:pt x="88" y="2"/>
                      <a:pt x="85" y="0"/>
                      <a:pt x="81" y="0"/>
                    </a:cubicBezTo>
                    <a:cubicBezTo>
                      <a:pt x="80" y="0"/>
                      <a:pt x="78" y="1"/>
                      <a:pt x="76" y="1"/>
                    </a:cubicBezTo>
                    <a:cubicBezTo>
                      <a:pt x="74" y="3"/>
                      <a:pt x="72" y="4"/>
                      <a:pt x="70" y="6"/>
                    </a:cubicBezTo>
                    <a:cubicBezTo>
                      <a:pt x="69" y="7"/>
                      <a:pt x="68" y="8"/>
                      <a:pt x="67" y="9"/>
                    </a:cubicBezTo>
                    <a:cubicBezTo>
                      <a:pt x="66" y="9"/>
                      <a:pt x="66" y="9"/>
                      <a:pt x="66" y="9"/>
                    </a:cubicBezTo>
                    <a:cubicBezTo>
                      <a:pt x="65" y="10"/>
                      <a:pt x="64" y="10"/>
                      <a:pt x="63" y="12"/>
                    </a:cubicBezTo>
                    <a:cubicBezTo>
                      <a:pt x="63" y="12"/>
                      <a:pt x="62" y="13"/>
                      <a:pt x="62" y="13"/>
                    </a:cubicBezTo>
                    <a:cubicBezTo>
                      <a:pt x="62" y="14"/>
                      <a:pt x="61" y="15"/>
                      <a:pt x="61" y="15"/>
                    </a:cubicBezTo>
                    <a:cubicBezTo>
                      <a:pt x="61" y="15"/>
                      <a:pt x="60" y="15"/>
                      <a:pt x="60" y="15"/>
                    </a:cubicBezTo>
                    <a:cubicBezTo>
                      <a:pt x="59" y="15"/>
                      <a:pt x="59" y="15"/>
                      <a:pt x="58" y="15"/>
                    </a:cubicBezTo>
                    <a:cubicBezTo>
                      <a:pt x="58" y="15"/>
                      <a:pt x="58" y="15"/>
                      <a:pt x="58" y="15"/>
                    </a:cubicBezTo>
                    <a:cubicBezTo>
                      <a:pt x="57" y="15"/>
                      <a:pt x="57" y="15"/>
                      <a:pt x="56" y="16"/>
                    </a:cubicBezTo>
                    <a:cubicBezTo>
                      <a:pt x="56" y="15"/>
                      <a:pt x="56" y="15"/>
                      <a:pt x="56" y="15"/>
                    </a:cubicBezTo>
                    <a:cubicBezTo>
                      <a:pt x="55" y="15"/>
                      <a:pt x="55" y="15"/>
                      <a:pt x="54" y="15"/>
                    </a:cubicBezTo>
                    <a:cubicBezTo>
                      <a:pt x="53" y="14"/>
                      <a:pt x="51" y="14"/>
                      <a:pt x="49" y="14"/>
                    </a:cubicBezTo>
                    <a:cubicBezTo>
                      <a:pt x="49" y="14"/>
                      <a:pt x="49" y="14"/>
                      <a:pt x="49" y="14"/>
                    </a:cubicBezTo>
                    <a:cubicBezTo>
                      <a:pt x="48" y="14"/>
                      <a:pt x="48" y="14"/>
                      <a:pt x="47" y="14"/>
                    </a:cubicBezTo>
                    <a:cubicBezTo>
                      <a:pt x="46" y="14"/>
                      <a:pt x="45" y="14"/>
                      <a:pt x="45" y="14"/>
                    </a:cubicBezTo>
                    <a:cubicBezTo>
                      <a:pt x="44" y="14"/>
                      <a:pt x="43" y="14"/>
                      <a:pt x="42" y="14"/>
                    </a:cubicBezTo>
                    <a:cubicBezTo>
                      <a:pt x="41" y="14"/>
                      <a:pt x="40" y="13"/>
                      <a:pt x="39" y="13"/>
                    </a:cubicBezTo>
                    <a:cubicBezTo>
                      <a:pt x="38" y="12"/>
                      <a:pt x="36" y="12"/>
                      <a:pt x="35" y="11"/>
                    </a:cubicBezTo>
                    <a:cubicBezTo>
                      <a:pt x="31" y="10"/>
                      <a:pt x="27" y="9"/>
                      <a:pt x="22" y="9"/>
                    </a:cubicBezTo>
                    <a:cubicBezTo>
                      <a:pt x="20" y="9"/>
                      <a:pt x="19" y="9"/>
                      <a:pt x="17" y="9"/>
                    </a:cubicBezTo>
                    <a:cubicBezTo>
                      <a:pt x="12" y="10"/>
                      <a:pt x="8" y="12"/>
                      <a:pt x="5" y="16"/>
                    </a:cubicBezTo>
                    <a:cubicBezTo>
                      <a:pt x="3" y="18"/>
                      <a:pt x="2" y="20"/>
                      <a:pt x="2" y="23"/>
                    </a:cubicBezTo>
                    <a:cubicBezTo>
                      <a:pt x="2" y="23"/>
                      <a:pt x="1" y="24"/>
                      <a:pt x="1" y="24"/>
                    </a:cubicBezTo>
                    <a:cubicBezTo>
                      <a:pt x="1" y="26"/>
                      <a:pt x="0" y="28"/>
                      <a:pt x="0" y="30"/>
                    </a:cubicBezTo>
                    <a:cubicBezTo>
                      <a:pt x="1" y="34"/>
                      <a:pt x="3" y="39"/>
                      <a:pt x="4" y="42"/>
                    </a:cubicBezTo>
                    <a:cubicBezTo>
                      <a:pt x="6" y="45"/>
                      <a:pt x="9" y="48"/>
                      <a:pt x="11" y="49"/>
                    </a:cubicBezTo>
                    <a:cubicBezTo>
                      <a:pt x="12" y="49"/>
                      <a:pt x="12" y="49"/>
                      <a:pt x="12" y="49"/>
                    </a:cubicBezTo>
                    <a:cubicBezTo>
                      <a:pt x="14" y="51"/>
                      <a:pt x="15" y="52"/>
                      <a:pt x="15" y="53"/>
                    </a:cubicBezTo>
                    <a:cubicBezTo>
                      <a:pt x="15" y="54"/>
                      <a:pt x="14" y="54"/>
                      <a:pt x="14" y="55"/>
                    </a:cubicBezTo>
                    <a:cubicBezTo>
                      <a:pt x="14" y="56"/>
                      <a:pt x="13" y="57"/>
                      <a:pt x="13" y="58"/>
                    </a:cubicBezTo>
                    <a:cubicBezTo>
                      <a:pt x="13" y="60"/>
                      <a:pt x="14" y="63"/>
                      <a:pt x="15" y="65"/>
                    </a:cubicBezTo>
                    <a:cubicBezTo>
                      <a:pt x="16" y="65"/>
                      <a:pt x="16" y="65"/>
                      <a:pt x="16" y="65"/>
                    </a:cubicBezTo>
                    <a:cubicBezTo>
                      <a:pt x="16" y="66"/>
                      <a:pt x="15" y="66"/>
                      <a:pt x="15" y="67"/>
                    </a:cubicBezTo>
                    <a:cubicBezTo>
                      <a:pt x="15" y="67"/>
                      <a:pt x="14" y="68"/>
                      <a:pt x="14" y="69"/>
                    </a:cubicBezTo>
                    <a:cubicBezTo>
                      <a:pt x="12" y="71"/>
                      <a:pt x="9" y="75"/>
                      <a:pt x="12" y="79"/>
                    </a:cubicBezTo>
                    <a:cubicBezTo>
                      <a:pt x="13" y="81"/>
                      <a:pt x="14" y="83"/>
                      <a:pt x="17" y="84"/>
                    </a:cubicBezTo>
                    <a:cubicBezTo>
                      <a:pt x="18" y="84"/>
                      <a:pt x="18" y="84"/>
                      <a:pt x="19" y="84"/>
                    </a:cubicBezTo>
                    <a:cubicBezTo>
                      <a:pt x="19" y="84"/>
                      <a:pt x="19" y="84"/>
                      <a:pt x="19" y="84"/>
                    </a:cubicBezTo>
                    <a:cubicBezTo>
                      <a:pt x="19" y="85"/>
                      <a:pt x="19" y="85"/>
                      <a:pt x="19" y="85"/>
                    </a:cubicBezTo>
                    <a:cubicBezTo>
                      <a:pt x="19" y="86"/>
                      <a:pt x="19" y="87"/>
                      <a:pt x="20" y="88"/>
                    </a:cubicBezTo>
                    <a:cubicBezTo>
                      <a:pt x="20" y="89"/>
                      <a:pt x="20" y="90"/>
                      <a:pt x="20" y="92"/>
                    </a:cubicBezTo>
                    <a:cubicBezTo>
                      <a:pt x="20" y="93"/>
                      <a:pt x="20" y="95"/>
                      <a:pt x="21" y="97"/>
                    </a:cubicBezTo>
                    <a:cubicBezTo>
                      <a:pt x="22" y="99"/>
                      <a:pt x="23" y="100"/>
                      <a:pt x="25" y="101"/>
                    </a:cubicBezTo>
                    <a:cubicBezTo>
                      <a:pt x="25" y="101"/>
                      <a:pt x="26" y="102"/>
                      <a:pt x="26" y="102"/>
                    </a:cubicBezTo>
                    <a:cubicBezTo>
                      <a:pt x="26" y="102"/>
                      <a:pt x="26" y="103"/>
                      <a:pt x="26" y="104"/>
                    </a:cubicBezTo>
                    <a:cubicBezTo>
                      <a:pt x="26" y="105"/>
                      <a:pt x="26" y="105"/>
                      <a:pt x="26" y="105"/>
                    </a:cubicBezTo>
                    <a:cubicBezTo>
                      <a:pt x="26" y="106"/>
                      <a:pt x="27" y="109"/>
                      <a:pt x="29" y="110"/>
                    </a:cubicBezTo>
                    <a:cubicBezTo>
                      <a:pt x="29" y="110"/>
                      <a:pt x="30" y="111"/>
                      <a:pt x="30" y="111"/>
                    </a:cubicBezTo>
                    <a:cubicBezTo>
                      <a:pt x="30" y="111"/>
                      <a:pt x="31" y="111"/>
                      <a:pt x="31" y="111"/>
                    </a:cubicBezTo>
                    <a:cubicBezTo>
                      <a:pt x="31" y="111"/>
                      <a:pt x="31" y="111"/>
                      <a:pt x="31" y="111"/>
                    </a:cubicBezTo>
                    <a:cubicBezTo>
                      <a:pt x="31" y="112"/>
                      <a:pt x="31" y="113"/>
                      <a:pt x="31" y="114"/>
                    </a:cubicBezTo>
                    <a:cubicBezTo>
                      <a:pt x="31" y="115"/>
                      <a:pt x="31" y="115"/>
                      <a:pt x="31" y="115"/>
                    </a:cubicBezTo>
                    <a:cubicBezTo>
                      <a:pt x="32" y="116"/>
                      <a:pt x="31" y="117"/>
                      <a:pt x="30" y="119"/>
                    </a:cubicBezTo>
                    <a:cubicBezTo>
                      <a:pt x="28" y="122"/>
                      <a:pt x="27" y="125"/>
                      <a:pt x="27" y="128"/>
                    </a:cubicBezTo>
                    <a:cubicBezTo>
                      <a:pt x="27" y="130"/>
                      <a:pt x="27" y="131"/>
                      <a:pt x="26" y="132"/>
                    </a:cubicBezTo>
                    <a:cubicBezTo>
                      <a:pt x="26" y="135"/>
                      <a:pt x="26" y="135"/>
                      <a:pt x="26" y="135"/>
                    </a:cubicBezTo>
                    <a:cubicBezTo>
                      <a:pt x="26" y="136"/>
                      <a:pt x="25" y="138"/>
                      <a:pt x="24" y="139"/>
                    </a:cubicBezTo>
                    <a:cubicBezTo>
                      <a:pt x="24" y="140"/>
                      <a:pt x="24" y="140"/>
                      <a:pt x="24" y="140"/>
                    </a:cubicBezTo>
                    <a:cubicBezTo>
                      <a:pt x="21" y="146"/>
                      <a:pt x="12" y="160"/>
                      <a:pt x="23" y="168"/>
                    </a:cubicBezTo>
                    <a:cubicBezTo>
                      <a:pt x="27" y="171"/>
                      <a:pt x="31" y="173"/>
                      <a:pt x="35" y="176"/>
                    </a:cubicBezTo>
                    <a:cubicBezTo>
                      <a:pt x="38" y="178"/>
                      <a:pt x="42" y="180"/>
                      <a:pt x="45" y="182"/>
                    </a:cubicBezTo>
                    <a:cubicBezTo>
                      <a:pt x="46" y="183"/>
                      <a:pt x="47" y="184"/>
                      <a:pt x="48" y="184"/>
                    </a:cubicBezTo>
                    <a:cubicBezTo>
                      <a:pt x="49" y="185"/>
                      <a:pt x="50" y="185"/>
                      <a:pt x="51" y="186"/>
                    </a:cubicBezTo>
                    <a:cubicBezTo>
                      <a:pt x="53" y="187"/>
                      <a:pt x="54" y="189"/>
                      <a:pt x="55" y="190"/>
                    </a:cubicBezTo>
                    <a:cubicBezTo>
                      <a:pt x="56" y="191"/>
                      <a:pt x="57" y="192"/>
                      <a:pt x="58" y="194"/>
                    </a:cubicBezTo>
                    <a:cubicBezTo>
                      <a:pt x="59" y="195"/>
                      <a:pt x="59" y="195"/>
                      <a:pt x="59" y="195"/>
                    </a:cubicBezTo>
                    <a:cubicBezTo>
                      <a:pt x="62" y="199"/>
                      <a:pt x="64" y="202"/>
                      <a:pt x="65" y="206"/>
                    </a:cubicBezTo>
                    <a:cubicBezTo>
                      <a:pt x="66" y="211"/>
                      <a:pt x="68" y="214"/>
                      <a:pt x="70" y="217"/>
                    </a:cubicBezTo>
                    <a:cubicBezTo>
                      <a:pt x="71" y="219"/>
                      <a:pt x="71" y="219"/>
                      <a:pt x="71" y="219"/>
                    </a:cubicBezTo>
                    <a:cubicBezTo>
                      <a:pt x="72" y="221"/>
                      <a:pt x="72" y="224"/>
                      <a:pt x="73" y="227"/>
                    </a:cubicBezTo>
                    <a:cubicBezTo>
                      <a:pt x="73" y="229"/>
                      <a:pt x="73" y="230"/>
                      <a:pt x="73" y="231"/>
                    </a:cubicBezTo>
                    <a:cubicBezTo>
                      <a:pt x="74" y="233"/>
                      <a:pt x="74" y="235"/>
                      <a:pt x="75" y="237"/>
                    </a:cubicBezTo>
                    <a:cubicBezTo>
                      <a:pt x="75" y="238"/>
                      <a:pt x="76" y="239"/>
                      <a:pt x="76" y="240"/>
                    </a:cubicBezTo>
                    <a:cubicBezTo>
                      <a:pt x="76" y="241"/>
                      <a:pt x="76" y="241"/>
                      <a:pt x="76" y="242"/>
                    </a:cubicBezTo>
                    <a:cubicBezTo>
                      <a:pt x="77" y="243"/>
                      <a:pt x="77" y="248"/>
                      <a:pt x="82" y="248"/>
                    </a:cubicBezTo>
                    <a:cubicBezTo>
                      <a:pt x="82" y="248"/>
                      <a:pt x="83" y="247"/>
                      <a:pt x="84" y="247"/>
                    </a:cubicBezTo>
                    <a:cubicBezTo>
                      <a:pt x="85" y="247"/>
                      <a:pt x="86" y="246"/>
                      <a:pt x="87" y="246"/>
                    </a:cubicBezTo>
                    <a:cubicBezTo>
                      <a:pt x="89" y="246"/>
                      <a:pt x="90" y="248"/>
                      <a:pt x="90" y="248"/>
                    </a:cubicBezTo>
                    <a:cubicBezTo>
                      <a:pt x="90" y="249"/>
                      <a:pt x="90" y="249"/>
                      <a:pt x="90" y="249"/>
                    </a:cubicBezTo>
                    <a:cubicBezTo>
                      <a:pt x="89" y="250"/>
                      <a:pt x="87" y="250"/>
                      <a:pt x="86" y="250"/>
                    </a:cubicBezTo>
                    <a:cubicBezTo>
                      <a:pt x="84" y="250"/>
                      <a:pt x="83" y="250"/>
                      <a:pt x="82" y="250"/>
                    </a:cubicBezTo>
                    <a:cubicBezTo>
                      <a:pt x="76" y="251"/>
                      <a:pt x="74" y="256"/>
                      <a:pt x="73" y="260"/>
                    </a:cubicBezTo>
                    <a:cubicBezTo>
                      <a:pt x="72" y="261"/>
                      <a:pt x="72" y="261"/>
                      <a:pt x="72" y="261"/>
                    </a:cubicBezTo>
                    <a:cubicBezTo>
                      <a:pt x="72" y="262"/>
                      <a:pt x="72" y="262"/>
                      <a:pt x="71" y="263"/>
                    </a:cubicBezTo>
                    <a:cubicBezTo>
                      <a:pt x="71" y="264"/>
                      <a:pt x="70" y="265"/>
                      <a:pt x="70" y="266"/>
                    </a:cubicBezTo>
                    <a:cubicBezTo>
                      <a:pt x="69" y="269"/>
                      <a:pt x="68" y="271"/>
                      <a:pt x="67" y="273"/>
                    </a:cubicBezTo>
                    <a:cubicBezTo>
                      <a:pt x="66" y="274"/>
                      <a:pt x="66" y="274"/>
                      <a:pt x="66" y="274"/>
                    </a:cubicBezTo>
                    <a:cubicBezTo>
                      <a:pt x="66" y="276"/>
                      <a:pt x="65" y="278"/>
                      <a:pt x="63" y="280"/>
                    </a:cubicBezTo>
                    <a:cubicBezTo>
                      <a:pt x="63" y="282"/>
                      <a:pt x="62" y="282"/>
                      <a:pt x="61" y="283"/>
                    </a:cubicBezTo>
                    <a:cubicBezTo>
                      <a:pt x="61" y="284"/>
                      <a:pt x="60" y="284"/>
                      <a:pt x="60" y="285"/>
                    </a:cubicBezTo>
                    <a:cubicBezTo>
                      <a:pt x="59" y="286"/>
                      <a:pt x="58" y="287"/>
                      <a:pt x="57" y="288"/>
                    </a:cubicBezTo>
                    <a:cubicBezTo>
                      <a:pt x="57" y="289"/>
                      <a:pt x="56" y="290"/>
                      <a:pt x="55" y="291"/>
                    </a:cubicBezTo>
                    <a:cubicBezTo>
                      <a:pt x="52" y="294"/>
                      <a:pt x="49" y="298"/>
                      <a:pt x="45" y="301"/>
                    </a:cubicBezTo>
                    <a:cubicBezTo>
                      <a:pt x="44" y="302"/>
                      <a:pt x="43" y="303"/>
                      <a:pt x="42" y="304"/>
                    </a:cubicBezTo>
                    <a:cubicBezTo>
                      <a:pt x="39" y="307"/>
                      <a:pt x="36" y="310"/>
                      <a:pt x="33" y="311"/>
                    </a:cubicBezTo>
                    <a:cubicBezTo>
                      <a:pt x="32" y="312"/>
                      <a:pt x="32" y="312"/>
                      <a:pt x="31" y="312"/>
                    </a:cubicBezTo>
                    <a:cubicBezTo>
                      <a:pt x="27" y="314"/>
                      <a:pt x="21" y="316"/>
                      <a:pt x="21" y="322"/>
                    </a:cubicBezTo>
                    <a:cubicBezTo>
                      <a:pt x="22" y="325"/>
                      <a:pt x="24" y="327"/>
                      <a:pt x="25" y="329"/>
                    </a:cubicBezTo>
                    <a:cubicBezTo>
                      <a:pt x="25" y="329"/>
                      <a:pt x="26" y="329"/>
                      <a:pt x="26" y="330"/>
                    </a:cubicBezTo>
                    <a:cubicBezTo>
                      <a:pt x="27" y="330"/>
                      <a:pt x="27" y="331"/>
                      <a:pt x="28" y="332"/>
                    </a:cubicBezTo>
                    <a:cubicBezTo>
                      <a:pt x="28" y="333"/>
                      <a:pt x="28" y="333"/>
                      <a:pt x="28" y="333"/>
                    </a:cubicBezTo>
                    <a:cubicBezTo>
                      <a:pt x="29" y="335"/>
                      <a:pt x="30" y="336"/>
                      <a:pt x="30" y="337"/>
                    </a:cubicBezTo>
                    <a:cubicBezTo>
                      <a:pt x="31" y="337"/>
                      <a:pt x="31" y="337"/>
                      <a:pt x="31" y="337"/>
                    </a:cubicBezTo>
                    <a:cubicBezTo>
                      <a:pt x="34" y="340"/>
                      <a:pt x="36" y="342"/>
                      <a:pt x="39" y="344"/>
                    </a:cubicBezTo>
                    <a:cubicBezTo>
                      <a:pt x="40" y="345"/>
                      <a:pt x="40" y="345"/>
                      <a:pt x="40" y="345"/>
                    </a:cubicBezTo>
                    <a:cubicBezTo>
                      <a:pt x="40" y="345"/>
                      <a:pt x="40" y="346"/>
                      <a:pt x="40" y="346"/>
                    </a:cubicBezTo>
                    <a:cubicBezTo>
                      <a:pt x="40" y="347"/>
                      <a:pt x="40" y="347"/>
                      <a:pt x="40" y="347"/>
                    </a:cubicBezTo>
                    <a:cubicBezTo>
                      <a:pt x="40" y="348"/>
                      <a:pt x="40" y="348"/>
                      <a:pt x="40" y="349"/>
                    </a:cubicBezTo>
                    <a:cubicBezTo>
                      <a:pt x="39" y="351"/>
                      <a:pt x="38" y="352"/>
                      <a:pt x="38" y="354"/>
                    </a:cubicBezTo>
                    <a:cubicBezTo>
                      <a:pt x="38" y="359"/>
                      <a:pt x="40" y="362"/>
                      <a:pt x="41" y="366"/>
                    </a:cubicBezTo>
                    <a:cubicBezTo>
                      <a:pt x="41" y="367"/>
                      <a:pt x="41" y="367"/>
                      <a:pt x="41" y="367"/>
                    </a:cubicBezTo>
                    <a:cubicBezTo>
                      <a:pt x="42" y="369"/>
                      <a:pt x="44" y="372"/>
                      <a:pt x="45" y="374"/>
                    </a:cubicBezTo>
                    <a:cubicBezTo>
                      <a:pt x="46" y="377"/>
                      <a:pt x="48" y="381"/>
                      <a:pt x="49" y="384"/>
                    </a:cubicBezTo>
                    <a:cubicBezTo>
                      <a:pt x="49" y="385"/>
                      <a:pt x="49" y="386"/>
                      <a:pt x="50" y="387"/>
                    </a:cubicBezTo>
                    <a:cubicBezTo>
                      <a:pt x="51" y="392"/>
                      <a:pt x="52" y="396"/>
                      <a:pt x="56" y="401"/>
                    </a:cubicBezTo>
                    <a:cubicBezTo>
                      <a:pt x="57" y="401"/>
                      <a:pt x="58" y="402"/>
                      <a:pt x="59" y="403"/>
                    </a:cubicBezTo>
                    <a:cubicBezTo>
                      <a:pt x="61" y="405"/>
                      <a:pt x="64" y="408"/>
                      <a:pt x="64" y="410"/>
                    </a:cubicBezTo>
                    <a:cubicBezTo>
                      <a:pt x="64" y="412"/>
                      <a:pt x="63" y="413"/>
                      <a:pt x="61" y="416"/>
                    </a:cubicBezTo>
                    <a:cubicBezTo>
                      <a:pt x="60" y="416"/>
                      <a:pt x="60" y="417"/>
                      <a:pt x="59" y="417"/>
                    </a:cubicBezTo>
                    <a:cubicBezTo>
                      <a:pt x="56" y="421"/>
                      <a:pt x="54" y="428"/>
                      <a:pt x="56" y="433"/>
                    </a:cubicBezTo>
                    <a:cubicBezTo>
                      <a:pt x="56" y="435"/>
                      <a:pt x="58" y="437"/>
                      <a:pt x="59" y="438"/>
                    </a:cubicBezTo>
                    <a:cubicBezTo>
                      <a:pt x="60" y="438"/>
                      <a:pt x="60" y="439"/>
                      <a:pt x="60" y="439"/>
                    </a:cubicBezTo>
                    <a:cubicBezTo>
                      <a:pt x="61" y="440"/>
                      <a:pt x="61" y="442"/>
                      <a:pt x="61" y="443"/>
                    </a:cubicBezTo>
                    <a:cubicBezTo>
                      <a:pt x="58" y="438"/>
                      <a:pt x="54" y="433"/>
                      <a:pt x="50" y="433"/>
                    </a:cubicBezTo>
                    <a:cubicBezTo>
                      <a:pt x="46" y="432"/>
                      <a:pt x="46" y="432"/>
                      <a:pt x="46" y="432"/>
                    </a:cubicBezTo>
                    <a:cubicBezTo>
                      <a:pt x="47" y="436"/>
                      <a:pt x="47" y="436"/>
                      <a:pt x="47" y="436"/>
                    </a:cubicBezTo>
                    <a:cubicBezTo>
                      <a:pt x="52" y="478"/>
                      <a:pt x="59" y="528"/>
                      <a:pt x="66" y="577"/>
                    </a:cubicBezTo>
                    <a:cubicBezTo>
                      <a:pt x="67" y="578"/>
                      <a:pt x="67" y="580"/>
                      <a:pt x="67" y="581"/>
                    </a:cubicBezTo>
                    <a:cubicBezTo>
                      <a:pt x="68" y="585"/>
                      <a:pt x="68" y="589"/>
                      <a:pt x="69" y="593"/>
                    </a:cubicBezTo>
                    <a:cubicBezTo>
                      <a:pt x="69" y="604"/>
                      <a:pt x="73" y="608"/>
                      <a:pt x="78" y="616"/>
                    </a:cubicBezTo>
                    <a:cubicBezTo>
                      <a:pt x="81" y="619"/>
                      <a:pt x="81" y="619"/>
                      <a:pt x="81" y="619"/>
                    </a:cubicBezTo>
                    <a:cubicBezTo>
                      <a:pt x="83" y="622"/>
                      <a:pt x="85" y="624"/>
                      <a:pt x="88" y="626"/>
                    </a:cubicBezTo>
                    <a:cubicBezTo>
                      <a:pt x="90" y="628"/>
                      <a:pt x="92" y="630"/>
                      <a:pt x="94" y="633"/>
                    </a:cubicBezTo>
                    <a:cubicBezTo>
                      <a:pt x="96" y="635"/>
                      <a:pt x="97" y="637"/>
                      <a:pt x="99" y="639"/>
                    </a:cubicBezTo>
                    <a:cubicBezTo>
                      <a:pt x="105" y="647"/>
                      <a:pt x="109" y="653"/>
                      <a:pt x="120" y="653"/>
                    </a:cubicBezTo>
                    <a:cubicBezTo>
                      <a:pt x="122" y="653"/>
                      <a:pt x="124" y="653"/>
                      <a:pt x="126" y="652"/>
                    </a:cubicBezTo>
                    <a:cubicBezTo>
                      <a:pt x="128" y="652"/>
                      <a:pt x="131" y="651"/>
                      <a:pt x="134" y="651"/>
                    </a:cubicBezTo>
                    <a:cubicBezTo>
                      <a:pt x="138" y="650"/>
                      <a:pt x="145" y="648"/>
                      <a:pt x="149" y="648"/>
                    </a:cubicBezTo>
                    <a:cubicBezTo>
                      <a:pt x="150" y="648"/>
                      <a:pt x="150" y="648"/>
                      <a:pt x="150" y="648"/>
                    </a:cubicBezTo>
                    <a:cubicBezTo>
                      <a:pt x="154" y="648"/>
                      <a:pt x="158" y="651"/>
                      <a:pt x="162" y="654"/>
                    </a:cubicBezTo>
                    <a:cubicBezTo>
                      <a:pt x="164" y="656"/>
                      <a:pt x="166" y="658"/>
                      <a:pt x="169" y="659"/>
                    </a:cubicBezTo>
                    <a:cubicBezTo>
                      <a:pt x="172" y="660"/>
                      <a:pt x="174" y="661"/>
                      <a:pt x="176" y="661"/>
                    </a:cubicBezTo>
                    <a:cubicBezTo>
                      <a:pt x="179" y="661"/>
                      <a:pt x="181" y="660"/>
                      <a:pt x="183" y="658"/>
                    </a:cubicBezTo>
                    <a:cubicBezTo>
                      <a:pt x="184" y="658"/>
                      <a:pt x="184" y="658"/>
                      <a:pt x="184" y="658"/>
                    </a:cubicBezTo>
                    <a:cubicBezTo>
                      <a:pt x="185" y="657"/>
                      <a:pt x="186" y="657"/>
                      <a:pt x="187" y="656"/>
                    </a:cubicBezTo>
                    <a:cubicBezTo>
                      <a:pt x="191" y="654"/>
                      <a:pt x="195" y="653"/>
                      <a:pt x="200" y="652"/>
                    </a:cubicBezTo>
                    <a:cubicBezTo>
                      <a:pt x="200" y="652"/>
                      <a:pt x="200" y="652"/>
                      <a:pt x="200" y="652"/>
                    </a:cubicBezTo>
                    <a:cubicBezTo>
                      <a:pt x="203" y="651"/>
                      <a:pt x="205" y="650"/>
                      <a:pt x="208" y="649"/>
                    </a:cubicBezTo>
                    <a:cubicBezTo>
                      <a:pt x="211" y="648"/>
                      <a:pt x="214" y="647"/>
                      <a:pt x="217" y="647"/>
                    </a:cubicBezTo>
                    <a:cubicBezTo>
                      <a:pt x="218" y="647"/>
                      <a:pt x="218" y="647"/>
                      <a:pt x="219" y="648"/>
                    </a:cubicBezTo>
                    <a:cubicBezTo>
                      <a:pt x="222" y="649"/>
                      <a:pt x="223" y="652"/>
                      <a:pt x="224" y="657"/>
                    </a:cubicBezTo>
                    <a:cubicBezTo>
                      <a:pt x="226" y="661"/>
                      <a:pt x="226" y="661"/>
                      <a:pt x="226" y="661"/>
                    </a:cubicBezTo>
                    <a:cubicBezTo>
                      <a:pt x="226" y="663"/>
                      <a:pt x="227" y="664"/>
                      <a:pt x="227" y="666"/>
                    </a:cubicBezTo>
                    <a:cubicBezTo>
                      <a:pt x="228" y="669"/>
                      <a:pt x="228" y="669"/>
                      <a:pt x="228" y="669"/>
                    </a:cubicBezTo>
                    <a:cubicBezTo>
                      <a:pt x="231" y="668"/>
                      <a:pt x="231" y="668"/>
                      <a:pt x="231" y="668"/>
                    </a:cubicBezTo>
                    <a:cubicBezTo>
                      <a:pt x="234" y="668"/>
                      <a:pt x="238" y="667"/>
                      <a:pt x="241" y="667"/>
                    </a:cubicBezTo>
                    <a:cubicBezTo>
                      <a:pt x="246" y="666"/>
                      <a:pt x="252" y="665"/>
                      <a:pt x="257" y="664"/>
                    </a:cubicBezTo>
                    <a:cubicBezTo>
                      <a:pt x="260" y="663"/>
                      <a:pt x="262" y="662"/>
                      <a:pt x="264" y="661"/>
                    </a:cubicBezTo>
                    <a:cubicBezTo>
                      <a:pt x="267" y="660"/>
                      <a:pt x="269" y="659"/>
                      <a:pt x="271" y="658"/>
                    </a:cubicBezTo>
                    <a:cubicBezTo>
                      <a:pt x="272" y="658"/>
                      <a:pt x="274" y="657"/>
                      <a:pt x="275" y="657"/>
                    </a:cubicBezTo>
                    <a:cubicBezTo>
                      <a:pt x="279" y="656"/>
                      <a:pt x="282" y="655"/>
                      <a:pt x="286" y="655"/>
                    </a:cubicBezTo>
                    <a:cubicBezTo>
                      <a:pt x="291" y="655"/>
                      <a:pt x="296" y="653"/>
                      <a:pt x="301" y="651"/>
                    </a:cubicBezTo>
                    <a:cubicBezTo>
                      <a:pt x="302" y="650"/>
                      <a:pt x="302" y="650"/>
                      <a:pt x="302" y="650"/>
                    </a:cubicBezTo>
                    <a:cubicBezTo>
                      <a:pt x="306" y="648"/>
                      <a:pt x="310" y="646"/>
                      <a:pt x="312" y="640"/>
                    </a:cubicBezTo>
                    <a:cubicBezTo>
                      <a:pt x="312" y="640"/>
                      <a:pt x="312" y="639"/>
                      <a:pt x="313" y="638"/>
                    </a:cubicBezTo>
                    <a:cubicBezTo>
                      <a:pt x="313" y="637"/>
                      <a:pt x="313" y="636"/>
                      <a:pt x="314" y="635"/>
                    </a:cubicBezTo>
                    <a:cubicBezTo>
                      <a:pt x="316" y="633"/>
                      <a:pt x="317" y="632"/>
                      <a:pt x="319" y="631"/>
                    </a:cubicBezTo>
                    <a:cubicBezTo>
                      <a:pt x="322" y="631"/>
                      <a:pt x="325" y="629"/>
                      <a:pt x="327" y="626"/>
                    </a:cubicBezTo>
                    <a:cubicBezTo>
                      <a:pt x="328" y="623"/>
                      <a:pt x="328" y="621"/>
                      <a:pt x="329" y="619"/>
                    </a:cubicBezTo>
                    <a:cubicBezTo>
                      <a:pt x="329" y="617"/>
                      <a:pt x="329" y="615"/>
                      <a:pt x="330" y="613"/>
                    </a:cubicBezTo>
                    <a:cubicBezTo>
                      <a:pt x="332" y="609"/>
                      <a:pt x="333" y="605"/>
                      <a:pt x="333" y="599"/>
                    </a:cubicBezTo>
                    <a:cubicBezTo>
                      <a:pt x="333" y="596"/>
                      <a:pt x="333" y="593"/>
                      <a:pt x="332" y="591"/>
                    </a:cubicBezTo>
                    <a:cubicBezTo>
                      <a:pt x="332" y="589"/>
                      <a:pt x="332" y="587"/>
                      <a:pt x="331" y="585"/>
                    </a:cubicBezTo>
                    <a:cubicBezTo>
                      <a:pt x="331" y="582"/>
                      <a:pt x="332" y="579"/>
                      <a:pt x="333" y="575"/>
                    </a:cubicBezTo>
                    <a:cubicBezTo>
                      <a:pt x="334" y="574"/>
                      <a:pt x="334" y="571"/>
                      <a:pt x="335" y="569"/>
                    </a:cubicBezTo>
                    <a:cubicBezTo>
                      <a:pt x="335" y="567"/>
                      <a:pt x="335" y="565"/>
                      <a:pt x="335" y="562"/>
                    </a:cubicBezTo>
                    <a:cubicBezTo>
                      <a:pt x="334" y="560"/>
                      <a:pt x="334" y="558"/>
                      <a:pt x="335" y="556"/>
                    </a:cubicBezTo>
                    <a:cubicBezTo>
                      <a:pt x="335" y="554"/>
                      <a:pt x="336" y="553"/>
                      <a:pt x="337" y="552"/>
                    </a:cubicBezTo>
                    <a:cubicBezTo>
                      <a:pt x="338" y="550"/>
                      <a:pt x="338" y="548"/>
                      <a:pt x="339" y="546"/>
                    </a:cubicBezTo>
                    <a:cubicBezTo>
                      <a:pt x="339" y="545"/>
                      <a:pt x="340" y="544"/>
                      <a:pt x="340" y="543"/>
                    </a:cubicBezTo>
                    <a:cubicBezTo>
                      <a:pt x="340" y="542"/>
                      <a:pt x="341" y="537"/>
                      <a:pt x="342" y="537"/>
                    </a:cubicBezTo>
                    <a:cubicBezTo>
                      <a:pt x="343" y="537"/>
                      <a:pt x="344" y="538"/>
                      <a:pt x="346" y="538"/>
                    </a:cubicBezTo>
                    <a:cubicBezTo>
                      <a:pt x="348" y="540"/>
                      <a:pt x="348" y="540"/>
                      <a:pt x="348" y="540"/>
                    </a:cubicBezTo>
                    <a:cubicBezTo>
                      <a:pt x="350" y="538"/>
                      <a:pt x="350" y="538"/>
                      <a:pt x="350" y="538"/>
                    </a:cubicBezTo>
                    <a:cubicBezTo>
                      <a:pt x="351" y="536"/>
                      <a:pt x="352" y="535"/>
                      <a:pt x="354" y="534"/>
                    </a:cubicBezTo>
                    <a:cubicBezTo>
                      <a:pt x="355" y="532"/>
                      <a:pt x="357" y="530"/>
                      <a:pt x="358" y="528"/>
                    </a:cubicBezTo>
                    <a:cubicBezTo>
                      <a:pt x="361" y="524"/>
                      <a:pt x="360" y="520"/>
                      <a:pt x="359" y="517"/>
                    </a:cubicBezTo>
                    <a:cubicBezTo>
                      <a:pt x="358" y="514"/>
                      <a:pt x="357" y="511"/>
                      <a:pt x="359" y="509"/>
                    </a:cubicBezTo>
                    <a:cubicBezTo>
                      <a:pt x="361" y="506"/>
                      <a:pt x="376" y="499"/>
                      <a:pt x="379" y="499"/>
                    </a:cubicBezTo>
                    <a:cubicBezTo>
                      <a:pt x="380" y="499"/>
                      <a:pt x="380" y="499"/>
                      <a:pt x="381" y="499"/>
                    </a:cubicBezTo>
                    <a:cubicBezTo>
                      <a:pt x="382" y="499"/>
                      <a:pt x="383" y="499"/>
                      <a:pt x="384" y="500"/>
                    </a:cubicBezTo>
                    <a:cubicBezTo>
                      <a:pt x="384" y="500"/>
                      <a:pt x="385" y="500"/>
                      <a:pt x="386" y="500"/>
                    </a:cubicBezTo>
                    <a:cubicBezTo>
                      <a:pt x="387" y="500"/>
                      <a:pt x="388" y="500"/>
                      <a:pt x="389" y="499"/>
                    </a:cubicBezTo>
                    <a:cubicBezTo>
                      <a:pt x="390" y="499"/>
                      <a:pt x="391" y="498"/>
                      <a:pt x="394" y="495"/>
                    </a:cubicBezTo>
                    <a:cubicBezTo>
                      <a:pt x="395" y="494"/>
                      <a:pt x="396" y="493"/>
                      <a:pt x="397" y="493"/>
                    </a:cubicBezTo>
                    <a:cubicBezTo>
                      <a:pt x="402" y="489"/>
                      <a:pt x="407" y="486"/>
                      <a:pt x="412" y="484"/>
                    </a:cubicBezTo>
                    <a:cubicBezTo>
                      <a:pt x="414" y="484"/>
                      <a:pt x="414" y="484"/>
                      <a:pt x="414" y="484"/>
                    </a:cubicBezTo>
                    <a:cubicBezTo>
                      <a:pt x="414" y="482"/>
                      <a:pt x="414" y="482"/>
                      <a:pt x="414" y="482"/>
                    </a:cubicBezTo>
                    <a:cubicBezTo>
                      <a:pt x="414" y="482"/>
                      <a:pt x="414" y="481"/>
                      <a:pt x="414" y="481"/>
                    </a:cubicBezTo>
                    <a:cubicBezTo>
                      <a:pt x="414" y="481"/>
                      <a:pt x="415" y="481"/>
                      <a:pt x="415" y="481"/>
                    </a:cubicBezTo>
                    <a:cubicBezTo>
                      <a:pt x="416" y="481"/>
                      <a:pt x="417" y="481"/>
                      <a:pt x="417" y="482"/>
                    </a:cubicBezTo>
                    <a:cubicBezTo>
                      <a:pt x="418" y="482"/>
                      <a:pt x="419" y="482"/>
                      <a:pt x="420" y="482"/>
                    </a:cubicBezTo>
                    <a:cubicBezTo>
                      <a:pt x="424" y="482"/>
                      <a:pt x="428" y="481"/>
                      <a:pt x="431" y="480"/>
                    </a:cubicBezTo>
                    <a:cubicBezTo>
                      <a:pt x="436" y="478"/>
                      <a:pt x="438" y="474"/>
                      <a:pt x="440" y="471"/>
                    </a:cubicBezTo>
                    <a:cubicBezTo>
                      <a:pt x="441" y="470"/>
                      <a:pt x="441" y="470"/>
                      <a:pt x="441" y="470"/>
                    </a:cubicBezTo>
                    <a:cubicBezTo>
                      <a:pt x="441" y="469"/>
                      <a:pt x="441" y="469"/>
                      <a:pt x="442" y="468"/>
                    </a:cubicBezTo>
                    <a:cubicBezTo>
                      <a:pt x="442" y="467"/>
                      <a:pt x="443" y="466"/>
                      <a:pt x="444" y="465"/>
                    </a:cubicBezTo>
                    <a:cubicBezTo>
                      <a:pt x="444" y="464"/>
                      <a:pt x="444" y="464"/>
                      <a:pt x="444" y="464"/>
                    </a:cubicBezTo>
                    <a:cubicBezTo>
                      <a:pt x="445" y="463"/>
                      <a:pt x="445" y="462"/>
                      <a:pt x="445" y="461"/>
                    </a:cubicBezTo>
                    <a:cubicBezTo>
                      <a:pt x="446" y="461"/>
                      <a:pt x="446" y="460"/>
                      <a:pt x="447" y="459"/>
                    </a:cubicBezTo>
                    <a:cubicBezTo>
                      <a:pt x="447" y="459"/>
                      <a:pt x="447" y="458"/>
                      <a:pt x="448" y="457"/>
                    </a:cubicBezTo>
                    <a:cubicBezTo>
                      <a:pt x="448" y="457"/>
                      <a:pt x="448" y="457"/>
                      <a:pt x="449" y="456"/>
                    </a:cubicBezTo>
                    <a:cubicBezTo>
                      <a:pt x="449" y="456"/>
                      <a:pt x="450" y="455"/>
                      <a:pt x="450" y="454"/>
                    </a:cubicBezTo>
                    <a:cubicBezTo>
                      <a:pt x="452" y="452"/>
                      <a:pt x="452" y="449"/>
                      <a:pt x="451" y="445"/>
                    </a:cubicBezTo>
                    <a:cubicBezTo>
                      <a:pt x="451" y="442"/>
                      <a:pt x="449" y="439"/>
                      <a:pt x="446" y="436"/>
                    </a:cubicBezTo>
                    <a:cubicBezTo>
                      <a:pt x="442" y="430"/>
                      <a:pt x="435" y="427"/>
                      <a:pt x="427" y="427"/>
                    </a:cubicBezTo>
                    <a:cubicBezTo>
                      <a:pt x="416" y="427"/>
                      <a:pt x="403" y="433"/>
                      <a:pt x="397" y="437"/>
                    </a:cubicBezTo>
                    <a:cubicBezTo>
                      <a:pt x="380" y="446"/>
                      <a:pt x="367" y="460"/>
                      <a:pt x="357" y="471"/>
                    </a:cubicBezTo>
                    <a:cubicBezTo>
                      <a:pt x="347" y="482"/>
                      <a:pt x="339" y="493"/>
                      <a:pt x="333" y="504"/>
                    </a:cubicBezTo>
                    <a:cubicBezTo>
                      <a:pt x="332" y="506"/>
                      <a:pt x="332" y="506"/>
                      <a:pt x="332" y="506"/>
                    </a:cubicBezTo>
                    <a:cubicBezTo>
                      <a:pt x="330" y="510"/>
                      <a:pt x="327" y="515"/>
                      <a:pt x="326" y="520"/>
                    </a:cubicBezTo>
                    <a:cubicBezTo>
                      <a:pt x="324" y="527"/>
                      <a:pt x="322" y="533"/>
                      <a:pt x="319" y="540"/>
                    </a:cubicBezTo>
                    <a:cubicBezTo>
                      <a:pt x="317" y="543"/>
                      <a:pt x="316" y="546"/>
                      <a:pt x="315" y="549"/>
                    </a:cubicBezTo>
                    <a:cubicBezTo>
                      <a:pt x="314" y="554"/>
                      <a:pt x="312" y="558"/>
                      <a:pt x="309" y="562"/>
                    </a:cubicBezTo>
                    <a:cubicBezTo>
                      <a:pt x="309" y="562"/>
                      <a:pt x="309" y="562"/>
                      <a:pt x="309" y="562"/>
                    </a:cubicBezTo>
                    <a:cubicBezTo>
                      <a:pt x="308" y="563"/>
                      <a:pt x="307" y="565"/>
                      <a:pt x="306" y="565"/>
                    </a:cubicBezTo>
                    <a:cubicBezTo>
                      <a:pt x="306" y="566"/>
                      <a:pt x="305" y="566"/>
                      <a:pt x="305" y="566"/>
                    </a:cubicBezTo>
                    <a:cubicBezTo>
                      <a:pt x="303" y="567"/>
                      <a:pt x="302" y="567"/>
                      <a:pt x="301" y="568"/>
                    </a:cubicBezTo>
                    <a:cubicBezTo>
                      <a:pt x="301" y="568"/>
                      <a:pt x="301" y="568"/>
                      <a:pt x="302" y="567"/>
                    </a:cubicBezTo>
                    <a:cubicBezTo>
                      <a:pt x="302" y="567"/>
                      <a:pt x="302" y="566"/>
                      <a:pt x="303" y="566"/>
                    </a:cubicBezTo>
                    <a:cubicBezTo>
                      <a:pt x="303" y="565"/>
                      <a:pt x="303" y="564"/>
                      <a:pt x="304" y="564"/>
                    </a:cubicBezTo>
                    <a:cubicBezTo>
                      <a:pt x="305" y="563"/>
                      <a:pt x="308" y="562"/>
                      <a:pt x="308" y="558"/>
                    </a:cubicBezTo>
                    <a:cubicBezTo>
                      <a:pt x="308" y="557"/>
                      <a:pt x="308" y="556"/>
                      <a:pt x="308" y="554"/>
                    </a:cubicBezTo>
                    <a:cubicBezTo>
                      <a:pt x="308" y="553"/>
                      <a:pt x="308" y="551"/>
                      <a:pt x="308" y="550"/>
                    </a:cubicBezTo>
                    <a:cubicBezTo>
                      <a:pt x="308" y="549"/>
                      <a:pt x="309" y="548"/>
                      <a:pt x="309" y="547"/>
                    </a:cubicBezTo>
                    <a:cubicBezTo>
                      <a:pt x="310" y="545"/>
                      <a:pt x="310" y="543"/>
                      <a:pt x="311" y="541"/>
                    </a:cubicBezTo>
                    <a:cubicBezTo>
                      <a:pt x="312" y="540"/>
                      <a:pt x="312" y="539"/>
                      <a:pt x="312" y="539"/>
                    </a:cubicBezTo>
                    <a:cubicBezTo>
                      <a:pt x="313" y="538"/>
                      <a:pt x="313" y="537"/>
                      <a:pt x="314" y="536"/>
                    </a:cubicBezTo>
                    <a:cubicBezTo>
                      <a:pt x="314" y="536"/>
                      <a:pt x="314" y="536"/>
                      <a:pt x="314" y="536"/>
                    </a:cubicBezTo>
                    <a:cubicBezTo>
                      <a:pt x="315" y="536"/>
                      <a:pt x="316" y="535"/>
                      <a:pt x="316" y="535"/>
                    </a:cubicBezTo>
                    <a:cubicBezTo>
                      <a:pt x="317" y="534"/>
                      <a:pt x="317" y="533"/>
                      <a:pt x="318" y="532"/>
                    </a:cubicBezTo>
                    <a:cubicBezTo>
                      <a:pt x="318" y="532"/>
                      <a:pt x="318" y="532"/>
                      <a:pt x="318" y="532"/>
                    </a:cubicBezTo>
                    <a:cubicBezTo>
                      <a:pt x="320" y="527"/>
                      <a:pt x="320" y="523"/>
                      <a:pt x="321" y="519"/>
                    </a:cubicBezTo>
                    <a:cubicBezTo>
                      <a:pt x="321" y="517"/>
                      <a:pt x="321" y="514"/>
                      <a:pt x="322" y="512"/>
                    </a:cubicBezTo>
                    <a:cubicBezTo>
                      <a:pt x="322" y="510"/>
                      <a:pt x="323" y="509"/>
                      <a:pt x="324" y="507"/>
                    </a:cubicBezTo>
                    <a:cubicBezTo>
                      <a:pt x="325" y="507"/>
                      <a:pt x="325" y="506"/>
                      <a:pt x="325" y="505"/>
                    </a:cubicBezTo>
                    <a:cubicBezTo>
                      <a:pt x="328" y="502"/>
                      <a:pt x="328" y="497"/>
                      <a:pt x="328" y="493"/>
                    </a:cubicBezTo>
                    <a:cubicBezTo>
                      <a:pt x="328" y="491"/>
                      <a:pt x="328" y="489"/>
                      <a:pt x="329" y="486"/>
                    </a:cubicBezTo>
                    <a:cubicBezTo>
                      <a:pt x="331" y="479"/>
                      <a:pt x="335" y="473"/>
                      <a:pt x="339" y="468"/>
                    </a:cubicBezTo>
                    <a:cubicBezTo>
                      <a:pt x="340" y="466"/>
                      <a:pt x="342" y="464"/>
                      <a:pt x="344" y="462"/>
                    </a:cubicBezTo>
                    <a:cubicBezTo>
                      <a:pt x="346" y="460"/>
                      <a:pt x="348" y="458"/>
                      <a:pt x="350" y="457"/>
                    </a:cubicBezTo>
                    <a:cubicBezTo>
                      <a:pt x="352" y="455"/>
                      <a:pt x="354" y="453"/>
                      <a:pt x="356" y="452"/>
                    </a:cubicBezTo>
                    <a:cubicBezTo>
                      <a:pt x="357" y="451"/>
                      <a:pt x="358" y="450"/>
                      <a:pt x="360" y="449"/>
                    </a:cubicBezTo>
                    <a:cubicBezTo>
                      <a:pt x="361" y="449"/>
                      <a:pt x="364" y="447"/>
                      <a:pt x="365" y="444"/>
                    </a:cubicBezTo>
                    <a:cubicBezTo>
                      <a:pt x="365" y="443"/>
                      <a:pt x="365" y="442"/>
                      <a:pt x="365" y="441"/>
                    </a:cubicBezTo>
                    <a:cubicBezTo>
                      <a:pt x="365" y="441"/>
                      <a:pt x="365" y="441"/>
                      <a:pt x="365" y="440"/>
                    </a:cubicBezTo>
                    <a:cubicBezTo>
                      <a:pt x="365" y="439"/>
                      <a:pt x="365" y="437"/>
                      <a:pt x="365" y="435"/>
                    </a:cubicBezTo>
                    <a:cubicBezTo>
                      <a:pt x="365" y="433"/>
                      <a:pt x="365" y="431"/>
                      <a:pt x="365" y="429"/>
                    </a:cubicBezTo>
                    <a:cubicBezTo>
                      <a:pt x="365" y="426"/>
                      <a:pt x="365" y="423"/>
                      <a:pt x="366" y="420"/>
                    </a:cubicBezTo>
                    <a:cubicBezTo>
                      <a:pt x="367" y="416"/>
                      <a:pt x="369" y="413"/>
                      <a:pt x="372" y="411"/>
                    </a:cubicBezTo>
                    <a:cubicBezTo>
                      <a:pt x="373" y="410"/>
                      <a:pt x="373" y="410"/>
                      <a:pt x="373" y="410"/>
                    </a:cubicBezTo>
                    <a:cubicBezTo>
                      <a:pt x="373" y="409"/>
                      <a:pt x="374" y="408"/>
                      <a:pt x="375" y="408"/>
                    </a:cubicBezTo>
                    <a:cubicBezTo>
                      <a:pt x="377" y="407"/>
                      <a:pt x="379" y="407"/>
                      <a:pt x="381" y="406"/>
                    </a:cubicBezTo>
                    <a:cubicBezTo>
                      <a:pt x="383" y="404"/>
                      <a:pt x="385" y="403"/>
                      <a:pt x="388" y="401"/>
                    </a:cubicBezTo>
                    <a:cubicBezTo>
                      <a:pt x="389" y="400"/>
                      <a:pt x="389" y="400"/>
                      <a:pt x="389" y="400"/>
                    </a:cubicBezTo>
                    <a:cubicBezTo>
                      <a:pt x="391" y="399"/>
                      <a:pt x="393" y="398"/>
                      <a:pt x="395" y="397"/>
                    </a:cubicBezTo>
                    <a:cubicBezTo>
                      <a:pt x="396" y="395"/>
                      <a:pt x="396" y="395"/>
                      <a:pt x="397" y="395"/>
                    </a:cubicBezTo>
                    <a:cubicBezTo>
                      <a:pt x="401" y="394"/>
                      <a:pt x="405" y="393"/>
                      <a:pt x="409" y="392"/>
                    </a:cubicBezTo>
                    <a:cubicBezTo>
                      <a:pt x="410" y="391"/>
                      <a:pt x="411" y="391"/>
                      <a:pt x="412" y="390"/>
                    </a:cubicBezTo>
                    <a:cubicBezTo>
                      <a:pt x="413" y="390"/>
                      <a:pt x="413" y="390"/>
                      <a:pt x="414" y="389"/>
                    </a:cubicBezTo>
                    <a:cubicBezTo>
                      <a:pt x="415" y="389"/>
                      <a:pt x="415" y="389"/>
                      <a:pt x="416" y="388"/>
                    </a:cubicBezTo>
                    <a:cubicBezTo>
                      <a:pt x="417" y="388"/>
                      <a:pt x="418" y="388"/>
                      <a:pt x="418" y="387"/>
                    </a:cubicBezTo>
                    <a:cubicBezTo>
                      <a:pt x="419" y="387"/>
                      <a:pt x="420" y="387"/>
                      <a:pt x="421" y="387"/>
                    </a:cubicBezTo>
                    <a:cubicBezTo>
                      <a:pt x="422" y="387"/>
                      <a:pt x="422" y="387"/>
                      <a:pt x="422" y="387"/>
                    </a:cubicBezTo>
                    <a:cubicBezTo>
                      <a:pt x="423" y="386"/>
                      <a:pt x="424" y="386"/>
                      <a:pt x="426" y="386"/>
                    </a:cubicBezTo>
                    <a:cubicBezTo>
                      <a:pt x="428" y="385"/>
                      <a:pt x="429" y="384"/>
                      <a:pt x="431" y="383"/>
                    </a:cubicBezTo>
                    <a:cubicBezTo>
                      <a:pt x="431" y="383"/>
                      <a:pt x="432" y="383"/>
                      <a:pt x="432" y="382"/>
                    </a:cubicBezTo>
                    <a:cubicBezTo>
                      <a:pt x="433" y="382"/>
                      <a:pt x="434" y="383"/>
                      <a:pt x="435" y="383"/>
                    </a:cubicBezTo>
                    <a:cubicBezTo>
                      <a:pt x="435" y="383"/>
                      <a:pt x="436" y="383"/>
                      <a:pt x="436" y="383"/>
                    </a:cubicBezTo>
                    <a:cubicBezTo>
                      <a:pt x="439" y="383"/>
                      <a:pt x="442" y="381"/>
                      <a:pt x="444" y="380"/>
                    </a:cubicBezTo>
                    <a:cubicBezTo>
                      <a:pt x="445" y="380"/>
                      <a:pt x="447" y="379"/>
                      <a:pt x="449" y="377"/>
                    </a:cubicBezTo>
                    <a:cubicBezTo>
                      <a:pt x="449" y="377"/>
                      <a:pt x="450" y="376"/>
                      <a:pt x="450" y="376"/>
                    </a:cubicBezTo>
                    <a:cubicBezTo>
                      <a:pt x="450" y="376"/>
                      <a:pt x="450" y="375"/>
                      <a:pt x="451" y="375"/>
                    </a:cubicBezTo>
                    <a:cubicBezTo>
                      <a:pt x="451" y="375"/>
                      <a:pt x="451" y="375"/>
                      <a:pt x="452" y="375"/>
                    </a:cubicBezTo>
                    <a:cubicBezTo>
                      <a:pt x="453" y="375"/>
                      <a:pt x="453" y="375"/>
                      <a:pt x="454" y="375"/>
                    </a:cubicBezTo>
                    <a:cubicBezTo>
                      <a:pt x="455" y="374"/>
                      <a:pt x="455" y="374"/>
                      <a:pt x="456" y="374"/>
                    </a:cubicBezTo>
                    <a:cubicBezTo>
                      <a:pt x="457" y="373"/>
                      <a:pt x="458" y="373"/>
                      <a:pt x="459" y="373"/>
                    </a:cubicBezTo>
                    <a:cubicBezTo>
                      <a:pt x="460" y="372"/>
                      <a:pt x="461" y="372"/>
                      <a:pt x="463" y="371"/>
                    </a:cubicBezTo>
                    <a:cubicBezTo>
                      <a:pt x="463" y="371"/>
                      <a:pt x="464" y="371"/>
                      <a:pt x="464" y="370"/>
                    </a:cubicBezTo>
                    <a:cubicBezTo>
                      <a:pt x="465" y="370"/>
                      <a:pt x="465" y="370"/>
                      <a:pt x="466" y="370"/>
                    </a:cubicBezTo>
                    <a:cubicBezTo>
                      <a:pt x="467" y="370"/>
                      <a:pt x="468" y="369"/>
                      <a:pt x="469" y="369"/>
                    </a:cubicBezTo>
                    <a:cubicBezTo>
                      <a:pt x="469" y="369"/>
                      <a:pt x="470" y="368"/>
                      <a:pt x="471" y="368"/>
                    </a:cubicBezTo>
                    <a:cubicBezTo>
                      <a:pt x="472" y="368"/>
                      <a:pt x="472" y="368"/>
                      <a:pt x="472" y="368"/>
                    </a:cubicBezTo>
                    <a:cubicBezTo>
                      <a:pt x="473" y="367"/>
                      <a:pt x="474" y="367"/>
                      <a:pt x="475" y="366"/>
                    </a:cubicBezTo>
                    <a:cubicBezTo>
                      <a:pt x="476" y="366"/>
                      <a:pt x="476" y="365"/>
                      <a:pt x="477" y="365"/>
                    </a:cubicBezTo>
                    <a:cubicBezTo>
                      <a:pt x="477" y="365"/>
                      <a:pt x="477" y="365"/>
                      <a:pt x="477" y="365"/>
                    </a:cubicBezTo>
                    <a:cubicBezTo>
                      <a:pt x="478" y="365"/>
                      <a:pt x="479" y="365"/>
                      <a:pt x="480" y="366"/>
                    </a:cubicBezTo>
                    <a:cubicBezTo>
                      <a:pt x="481" y="366"/>
                      <a:pt x="482" y="366"/>
                      <a:pt x="484" y="366"/>
                    </a:cubicBezTo>
                    <a:cubicBezTo>
                      <a:pt x="485" y="366"/>
                      <a:pt x="486" y="366"/>
                      <a:pt x="486" y="366"/>
                    </a:cubicBezTo>
                    <a:cubicBezTo>
                      <a:pt x="489" y="365"/>
                      <a:pt x="491" y="363"/>
                      <a:pt x="492" y="361"/>
                    </a:cubicBezTo>
                    <a:cubicBezTo>
                      <a:pt x="493" y="361"/>
                      <a:pt x="493" y="361"/>
                      <a:pt x="493" y="361"/>
                    </a:cubicBezTo>
                    <a:cubicBezTo>
                      <a:pt x="495" y="359"/>
                      <a:pt x="497" y="357"/>
                      <a:pt x="499" y="356"/>
                    </a:cubicBezTo>
                    <a:cubicBezTo>
                      <a:pt x="499" y="356"/>
                      <a:pt x="500" y="356"/>
                      <a:pt x="501" y="355"/>
                    </a:cubicBezTo>
                    <a:cubicBezTo>
                      <a:pt x="502" y="355"/>
                      <a:pt x="503" y="355"/>
                      <a:pt x="504" y="354"/>
                    </a:cubicBezTo>
                    <a:cubicBezTo>
                      <a:pt x="505" y="353"/>
                      <a:pt x="506" y="352"/>
                      <a:pt x="507" y="351"/>
                    </a:cubicBezTo>
                    <a:cubicBezTo>
                      <a:pt x="508" y="350"/>
                      <a:pt x="510" y="349"/>
                      <a:pt x="511" y="349"/>
                    </a:cubicBezTo>
                    <a:cubicBezTo>
                      <a:pt x="512" y="348"/>
                      <a:pt x="513" y="348"/>
                      <a:pt x="514" y="348"/>
                    </a:cubicBezTo>
                    <a:cubicBezTo>
                      <a:pt x="516" y="348"/>
                      <a:pt x="517" y="348"/>
                      <a:pt x="519" y="348"/>
                    </a:cubicBezTo>
                    <a:cubicBezTo>
                      <a:pt x="523" y="346"/>
                      <a:pt x="523" y="343"/>
                      <a:pt x="524" y="341"/>
                    </a:cubicBezTo>
                    <a:cubicBezTo>
                      <a:pt x="524" y="341"/>
                      <a:pt x="524" y="339"/>
                      <a:pt x="524" y="338"/>
                    </a:cubicBezTo>
                    <a:cubicBezTo>
                      <a:pt x="524" y="337"/>
                      <a:pt x="524" y="336"/>
                      <a:pt x="524" y="335"/>
                    </a:cubicBezTo>
                    <a:cubicBezTo>
                      <a:pt x="525" y="332"/>
                      <a:pt x="526" y="329"/>
                      <a:pt x="527" y="326"/>
                    </a:cubicBezTo>
                    <a:cubicBezTo>
                      <a:pt x="528" y="323"/>
                      <a:pt x="529" y="321"/>
                      <a:pt x="530" y="318"/>
                    </a:cubicBezTo>
                    <a:cubicBezTo>
                      <a:pt x="531" y="315"/>
                      <a:pt x="532" y="313"/>
                      <a:pt x="532" y="311"/>
                    </a:cubicBezTo>
                    <a:cubicBezTo>
                      <a:pt x="532" y="309"/>
                      <a:pt x="532" y="309"/>
                      <a:pt x="532" y="309"/>
                    </a:cubicBezTo>
                    <a:cubicBezTo>
                      <a:pt x="533" y="308"/>
                      <a:pt x="533" y="307"/>
                      <a:pt x="533" y="306"/>
                    </a:cubicBezTo>
                    <a:cubicBezTo>
                      <a:pt x="534" y="305"/>
                      <a:pt x="534" y="304"/>
                      <a:pt x="534" y="303"/>
                    </a:cubicBezTo>
                    <a:cubicBezTo>
                      <a:pt x="535" y="301"/>
                      <a:pt x="535" y="300"/>
                      <a:pt x="535" y="298"/>
                    </a:cubicBezTo>
                    <a:cubicBezTo>
                      <a:pt x="535" y="297"/>
                      <a:pt x="536" y="296"/>
                      <a:pt x="536" y="295"/>
                    </a:cubicBezTo>
                    <a:cubicBezTo>
                      <a:pt x="536" y="295"/>
                      <a:pt x="536" y="294"/>
                      <a:pt x="536" y="293"/>
                    </a:cubicBezTo>
                    <a:cubicBezTo>
                      <a:pt x="536" y="291"/>
                      <a:pt x="537" y="290"/>
                      <a:pt x="538" y="289"/>
                    </a:cubicBezTo>
                    <a:cubicBezTo>
                      <a:pt x="539" y="288"/>
                      <a:pt x="540" y="287"/>
                      <a:pt x="541" y="287"/>
                    </a:cubicBezTo>
                    <a:cubicBezTo>
                      <a:pt x="544" y="286"/>
                      <a:pt x="545" y="283"/>
                      <a:pt x="547" y="281"/>
                    </a:cubicBezTo>
                    <a:cubicBezTo>
                      <a:pt x="547" y="281"/>
                      <a:pt x="547" y="280"/>
                      <a:pt x="547" y="280"/>
                    </a:cubicBezTo>
                    <a:cubicBezTo>
                      <a:pt x="549" y="277"/>
                      <a:pt x="551" y="274"/>
                      <a:pt x="553" y="272"/>
                    </a:cubicBezTo>
                    <a:cubicBezTo>
                      <a:pt x="555" y="270"/>
                      <a:pt x="557" y="269"/>
                      <a:pt x="559" y="267"/>
                    </a:cubicBezTo>
                    <a:cubicBezTo>
                      <a:pt x="562" y="266"/>
                      <a:pt x="562" y="266"/>
                      <a:pt x="562" y="266"/>
                    </a:cubicBezTo>
                    <a:lnTo>
                      <a:pt x="551" y="246"/>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68"/>
              <p:cNvSpPr>
                <a:spLocks/>
              </p:cNvSpPr>
              <p:nvPr/>
            </p:nvSpPr>
            <p:spPr bwMode="auto">
              <a:xfrm>
                <a:off x="3484" y="3210"/>
                <a:ext cx="40" cy="42"/>
              </a:xfrm>
              <a:custGeom>
                <a:avLst/>
                <a:gdLst>
                  <a:gd name="T0" fmla="*/ 13 w 15"/>
                  <a:gd name="T1" fmla="*/ 2 h 16"/>
                  <a:gd name="T2" fmla="*/ 9 w 15"/>
                  <a:gd name="T3" fmla="*/ 0 h 16"/>
                  <a:gd name="T4" fmla="*/ 5 w 15"/>
                  <a:gd name="T5" fmla="*/ 0 h 16"/>
                  <a:gd name="T6" fmla="*/ 0 w 15"/>
                  <a:gd name="T7" fmla="*/ 8 h 16"/>
                  <a:gd name="T8" fmla="*/ 5 w 15"/>
                  <a:gd name="T9" fmla="*/ 15 h 16"/>
                  <a:gd name="T10" fmla="*/ 8 w 15"/>
                  <a:gd name="T11" fmla="*/ 16 h 16"/>
                  <a:gd name="T12" fmla="*/ 15 w 15"/>
                  <a:gd name="T13" fmla="*/ 8 h 16"/>
                  <a:gd name="T14" fmla="*/ 13 w 15"/>
                  <a:gd name="T15" fmla="*/ 2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6">
                    <a:moveTo>
                      <a:pt x="13" y="2"/>
                    </a:moveTo>
                    <a:cubicBezTo>
                      <a:pt x="12" y="0"/>
                      <a:pt x="10" y="0"/>
                      <a:pt x="9" y="0"/>
                    </a:cubicBezTo>
                    <a:cubicBezTo>
                      <a:pt x="8" y="0"/>
                      <a:pt x="7" y="0"/>
                      <a:pt x="5" y="0"/>
                    </a:cubicBezTo>
                    <a:cubicBezTo>
                      <a:pt x="2" y="2"/>
                      <a:pt x="0" y="5"/>
                      <a:pt x="0" y="8"/>
                    </a:cubicBezTo>
                    <a:cubicBezTo>
                      <a:pt x="0" y="11"/>
                      <a:pt x="2" y="14"/>
                      <a:pt x="5" y="15"/>
                    </a:cubicBezTo>
                    <a:cubicBezTo>
                      <a:pt x="6" y="16"/>
                      <a:pt x="7" y="16"/>
                      <a:pt x="8" y="16"/>
                    </a:cubicBezTo>
                    <a:cubicBezTo>
                      <a:pt x="11" y="16"/>
                      <a:pt x="14" y="14"/>
                      <a:pt x="15" y="8"/>
                    </a:cubicBezTo>
                    <a:cubicBezTo>
                      <a:pt x="15" y="6"/>
                      <a:pt x="15" y="3"/>
                      <a:pt x="13"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73"/>
              <p:cNvSpPr>
                <a:spLocks/>
              </p:cNvSpPr>
              <p:nvPr/>
            </p:nvSpPr>
            <p:spPr bwMode="auto">
              <a:xfrm>
                <a:off x="3136" y="1411"/>
                <a:ext cx="38" cy="32"/>
              </a:xfrm>
              <a:custGeom>
                <a:avLst/>
                <a:gdLst>
                  <a:gd name="T0" fmla="*/ 7 w 14"/>
                  <a:gd name="T1" fmla="*/ 0 h 12"/>
                  <a:gd name="T2" fmla="*/ 1 w 14"/>
                  <a:gd name="T3" fmla="*/ 3 h 12"/>
                  <a:gd name="T4" fmla="*/ 3 w 14"/>
                  <a:gd name="T5" fmla="*/ 9 h 12"/>
                  <a:gd name="T6" fmla="*/ 7 w 14"/>
                  <a:gd name="T7" fmla="*/ 11 h 12"/>
                  <a:gd name="T8" fmla="*/ 9 w 14"/>
                  <a:gd name="T9" fmla="*/ 12 h 12"/>
                  <a:gd name="T10" fmla="*/ 9 w 14"/>
                  <a:gd name="T11" fmla="*/ 12 h 12"/>
                  <a:gd name="T12" fmla="*/ 13 w 14"/>
                  <a:gd name="T13" fmla="*/ 10 h 12"/>
                  <a:gd name="T14" fmla="*/ 14 w 14"/>
                  <a:gd name="T15" fmla="*/ 6 h 12"/>
                  <a:gd name="T16" fmla="*/ 7 w 14"/>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2">
                    <a:moveTo>
                      <a:pt x="7" y="0"/>
                    </a:moveTo>
                    <a:cubicBezTo>
                      <a:pt x="4" y="0"/>
                      <a:pt x="2" y="1"/>
                      <a:pt x="1" y="3"/>
                    </a:cubicBezTo>
                    <a:cubicBezTo>
                      <a:pt x="1" y="4"/>
                      <a:pt x="0" y="6"/>
                      <a:pt x="3" y="9"/>
                    </a:cubicBezTo>
                    <a:cubicBezTo>
                      <a:pt x="4" y="10"/>
                      <a:pt x="5" y="10"/>
                      <a:pt x="7" y="11"/>
                    </a:cubicBezTo>
                    <a:cubicBezTo>
                      <a:pt x="8" y="11"/>
                      <a:pt x="9" y="12"/>
                      <a:pt x="9" y="12"/>
                    </a:cubicBezTo>
                    <a:cubicBezTo>
                      <a:pt x="9" y="12"/>
                      <a:pt x="9" y="12"/>
                      <a:pt x="9" y="12"/>
                    </a:cubicBezTo>
                    <a:cubicBezTo>
                      <a:pt x="11" y="12"/>
                      <a:pt x="12" y="11"/>
                      <a:pt x="13" y="10"/>
                    </a:cubicBezTo>
                    <a:cubicBezTo>
                      <a:pt x="14" y="9"/>
                      <a:pt x="14" y="8"/>
                      <a:pt x="14" y="6"/>
                    </a:cubicBezTo>
                    <a:cubicBezTo>
                      <a:pt x="14" y="2"/>
                      <a:pt x="11" y="0"/>
                      <a:pt x="7"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74"/>
              <p:cNvSpPr>
                <a:spLocks/>
              </p:cNvSpPr>
              <p:nvPr/>
            </p:nvSpPr>
            <p:spPr bwMode="auto">
              <a:xfrm>
                <a:off x="2948" y="1597"/>
                <a:ext cx="40" cy="72"/>
              </a:xfrm>
              <a:custGeom>
                <a:avLst/>
                <a:gdLst>
                  <a:gd name="T0" fmla="*/ 15 w 15"/>
                  <a:gd name="T1" fmla="*/ 7 h 27"/>
                  <a:gd name="T2" fmla="*/ 8 w 15"/>
                  <a:gd name="T3" fmla="*/ 0 h 27"/>
                  <a:gd name="T4" fmla="*/ 7 w 15"/>
                  <a:gd name="T5" fmla="*/ 0 h 27"/>
                  <a:gd name="T6" fmla="*/ 2 w 15"/>
                  <a:gd name="T7" fmla="*/ 6 h 27"/>
                  <a:gd name="T8" fmla="*/ 1 w 15"/>
                  <a:gd name="T9" fmla="*/ 7 h 27"/>
                  <a:gd name="T10" fmla="*/ 1 w 15"/>
                  <a:gd name="T11" fmla="*/ 8 h 27"/>
                  <a:gd name="T12" fmla="*/ 0 w 15"/>
                  <a:gd name="T13" fmla="*/ 13 h 27"/>
                  <a:gd name="T14" fmla="*/ 0 w 15"/>
                  <a:gd name="T15" fmla="*/ 15 h 27"/>
                  <a:gd name="T16" fmla="*/ 3 w 15"/>
                  <a:gd name="T17" fmla="*/ 25 h 27"/>
                  <a:gd name="T18" fmla="*/ 7 w 15"/>
                  <a:gd name="T19" fmla="*/ 27 h 27"/>
                  <a:gd name="T20" fmla="*/ 10 w 15"/>
                  <a:gd name="T21" fmla="*/ 25 h 27"/>
                  <a:gd name="T22" fmla="*/ 15 w 15"/>
                  <a:gd name="T23"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7">
                    <a:moveTo>
                      <a:pt x="15" y="7"/>
                    </a:moveTo>
                    <a:cubicBezTo>
                      <a:pt x="14" y="4"/>
                      <a:pt x="12" y="0"/>
                      <a:pt x="8" y="0"/>
                    </a:cubicBezTo>
                    <a:cubicBezTo>
                      <a:pt x="7" y="0"/>
                      <a:pt x="7" y="0"/>
                      <a:pt x="7" y="0"/>
                    </a:cubicBezTo>
                    <a:cubicBezTo>
                      <a:pt x="3" y="0"/>
                      <a:pt x="2" y="4"/>
                      <a:pt x="2" y="6"/>
                    </a:cubicBezTo>
                    <a:cubicBezTo>
                      <a:pt x="2" y="6"/>
                      <a:pt x="2" y="7"/>
                      <a:pt x="1" y="7"/>
                    </a:cubicBezTo>
                    <a:cubicBezTo>
                      <a:pt x="1" y="7"/>
                      <a:pt x="1" y="8"/>
                      <a:pt x="1" y="8"/>
                    </a:cubicBezTo>
                    <a:cubicBezTo>
                      <a:pt x="1" y="9"/>
                      <a:pt x="0" y="11"/>
                      <a:pt x="0" y="13"/>
                    </a:cubicBezTo>
                    <a:cubicBezTo>
                      <a:pt x="0" y="14"/>
                      <a:pt x="0" y="14"/>
                      <a:pt x="0" y="15"/>
                    </a:cubicBezTo>
                    <a:cubicBezTo>
                      <a:pt x="1" y="20"/>
                      <a:pt x="1" y="23"/>
                      <a:pt x="3" y="25"/>
                    </a:cubicBezTo>
                    <a:cubicBezTo>
                      <a:pt x="4" y="26"/>
                      <a:pt x="5" y="27"/>
                      <a:pt x="7" y="27"/>
                    </a:cubicBezTo>
                    <a:cubicBezTo>
                      <a:pt x="8" y="27"/>
                      <a:pt x="9" y="26"/>
                      <a:pt x="10" y="25"/>
                    </a:cubicBezTo>
                    <a:cubicBezTo>
                      <a:pt x="14" y="21"/>
                      <a:pt x="15" y="9"/>
                      <a:pt x="15"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75"/>
              <p:cNvSpPr>
                <a:spLocks/>
              </p:cNvSpPr>
              <p:nvPr/>
            </p:nvSpPr>
            <p:spPr bwMode="auto">
              <a:xfrm>
                <a:off x="1755" y="712"/>
                <a:ext cx="375" cy="335"/>
              </a:xfrm>
              <a:custGeom>
                <a:avLst/>
                <a:gdLst>
                  <a:gd name="T0" fmla="*/ 136 w 141"/>
                  <a:gd name="T1" fmla="*/ 61 h 126"/>
                  <a:gd name="T2" fmla="*/ 132 w 141"/>
                  <a:gd name="T3" fmla="*/ 44 h 126"/>
                  <a:gd name="T4" fmla="*/ 115 w 141"/>
                  <a:gd name="T5" fmla="*/ 36 h 126"/>
                  <a:gd name="T6" fmla="*/ 106 w 141"/>
                  <a:gd name="T7" fmla="*/ 30 h 126"/>
                  <a:gd name="T8" fmla="*/ 99 w 141"/>
                  <a:gd name="T9" fmla="*/ 14 h 126"/>
                  <a:gd name="T10" fmla="*/ 84 w 141"/>
                  <a:gd name="T11" fmla="*/ 8 h 126"/>
                  <a:gd name="T12" fmla="*/ 70 w 141"/>
                  <a:gd name="T13" fmla="*/ 2 h 126"/>
                  <a:gd name="T14" fmla="*/ 61 w 141"/>
                  <a:gd name="T15" fmla="*/ 1 h 126"/>
                  <a:gd name="T16" fmla="*/ 56 w 141"/>
                  <a:gd name="T17" fmla="*/ 8 h 126"/>
                  <a:gd name="T18" fmla="*/ 55 w 141"/>
                  <a:gd name="T19" fmla="*/ 20 h 126"/>
                  <a:gd name="T20" fmla="*/ 49 w 141"/>
                  <a:gd name="T21" fmla="*/ 33 h 126"/>
                  <a:gd name="T22" fmla="*/ 38 w 141"/>
                  <a:gd name="T23" fmla="*/ 40 h 126"/>
                  <a:gd name="T24" fmla="*/ 33 w 141"/>
                  <a:gd name="T25" fmla="*/ 45 h 126"/>
                  <a:gd name="T26" fmla="*/ 32 w 141"/>
                  <a:gd name="T27" fmla="*/ 48 h 126"/>
                  <a:gd name="T28" fmla="*/ 25 w 141"/>
                  <a:gd name="T29" fmla="*/ 50 h 126"/>
                  <a:gd name="T30" fmla="*/ 21 w 141"/>
                  <a:gd name="T31" fmla="*/ 57 h 126"/>
                  <a:gd name="T32" fmla="*/ 14 w 141"/>
                  <a:gd name="T33" fmla="*/ 60 h 126"/>
                  <a:gd name="T34" fmla="*/ 9 w 141"/>
                  <a:gd name="T35" fmla="*/ 64 h 126"/>
                  <a:gd name="T36" fmla="*/ 4 w 141"/>
                  <a:gd name="T37" fmla="*/ 81 h 126"/>
                  <a:gd name="T38" fmla="*/ 6 w 141"/>
                  <a:gd name="T39" fmla="*/ 85 h 126"/>
                  <a:gd name="T40" fmla="*/ 10 w 141"/>
                  <a:gd name="T41" fmla="*/ 92 h 126"/>
                  <a:gd name="T42" fmla="*/ 13 w 141"/>
                  <a:gd name="T43" fmla="*/ 103 h 126"/>
                  <a:gd name="T44" fmla="*/ 8 w 141"/>
                  <a:gd name="T45" fmla="*/ 121 h 126"/>
                  <a:gd name="T46" fmla="*/ 17 w 141"/>
                  <a:gd name="T47" fmla="*/ 126 h 126"/>
                  <a:gd name="T48" fmla="*/ 23 w 141"/>
                  <a:gd name="T49" fmla="*/ 125 h 126"/>
                  <a:gd name="T50" fmla="*/ 28 w 141"/>
                  <a:gd name="T51" fmla="*/ 124 h 126"/>
                  <a:gd name="T52" fmla="*/ 36 w 141"/>
                  <a:gd name="T53" fmla="*/ 123 h 126"/>
                  <a:gd name="T54" fmla="*/ 44 w 141"/>
                  <a:gd name="T55" fmla="*/ 126 h 126"/>
                  <a:gd name="T56" fmla="*/ 54 w 141"/>
                  <a:gd name="T57" fmla="*/ 119 h 126"/>
                  <a:gd name="T58" fmla="*/ 59 w 141"/>
                  <a:gd name="T59" fmla="*/ 112 h 126"/>
                  <a:gd name="T60" fmla="*/ 67 w 141"/>
                  <a:gd name="T61" fmla="*/ 104 h 126"/>
                  <a:gd name="T62" fmla="*/ 73 w 141"/>
                  <a:gd name="T63" fmla="*/ 105 h 126"/>
                  <a:gd name="T64" fmla="*/ 85 w 141"/>
                  <a:gd name="T65" fmla="*/ 95 h 126"/>
                  <a:gd name="T66" fmla="*/ 94 w 141"/>
                  <a:gd name="T67" fmla="*/ 93 h 126"/>
                  <a:gd name="T68" fmla="*/ 102 w 141"/>
                  <a:gd name="T69" fmla="*/ 91 h 126"/>
                  <a:gd name="T70" fmla="*/ 111 w 141"/>
                  <a:gd name="T71" fmla="*/ 88 h 126"/>
                  <a:gd name="T72" fmla="*/ 118 w 141"/>
                  <a:gd name="T73" fmla="*/ 86 h 126"/>
                  <a:gd name="T74" fmla="*/ 123 w 141"/>
                  <a:gd name="T75" fmla="*/ 86 h 126"/>
                  <a:gd name="T76" fmla="*/ 140 w 141"/>
                  <a:gd name="T77" fmla="*/ 79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1" h="126">
                    <a:moveTo>
                      <a:pt x="137" y="64"/>
                    </a:moveTo>
                    <a:cubicBezTo>
                      <a:pt x="137" y="63"/>
                      <a:pt x="136" y="62"/>
                      <a:pt x="136" y="61"/>
                    </a:cubicBezTo>
                    <a:cubicBezTo>
                      <a:pt x="135" y="59"/>
                      <a:pt x="135" y="56"/>
                      <a:pt x="135" y="54"/>
                    </a:cubicBezTo>
                    <a:cubicBezTo>
                      <a:pt x="134" y="51"/>
                      <a:pt x="134" y="47"/>
                      <a:pt x="132" y="44"/>
                    </a:cubicBezTo>
                    <a:cubicBezTo>
                      <a:pt x="129" y="37"/>
                      <a:pt x="122" y="36"/>
                      <a:pt x="117" y="36"/>
                    </a:cubicBezTo>
                    <a:cubicBezTo>
                      <a:pt x="116" y="36"/>
                      <a:pt x="116" y="36"/>
                      <a:pt x="115" y="36"/>
                    </a:cubicBezTo>
                    <a:cubicBezTo>
                      <a:pt x="114" y="36"/>
                      <a:pt x="114" y="36"/>
                      <a:pt x="113" y="36"/>
                    </a:cubicBezTo>
                    <a:cubicBezTo>
                      <a:pt x="110" y="36"/>
                      <a:pt x="108" y="35"/>
                      <a:pt x="106" y="30"/>
                    </a:cubicBezTo>
                    <a:cubicBezTo>
                      <a:pt x="105" y="28"/>
                      <a:pt x="104" y="27"/>
                      <a:pt x="103" y="25"/>
                    </a:cubicBezTo>
                    <a:cubicBezTo>
                      <a:pt x="102" y="21"/>
                      <a:pt x="100" y="18"/>
                      <a:pt x="99" y="14"/>
                    </a:cubicBezTo>
                    <a:cubicBezTo>
                      <a:pt x="97" y="11"/>
                      <a:pt x="92" y="10"/>
                      <a:pt x="88" y="9"/>
                    </a:cubicBezTo>
                    <a:cubicBezTo>
                      <a:pt x="87" y="8"/>
                      <a:pt x="85" y="8"/>
                      <a:pt x="84" y="8"/>
                    </a:cubicBezTo>
                    <a:cubicBezTo>
                      <a:pt x="82" y="7"/>
                      <a:pt x="80" y="6"/>
                      <a:pt x="78" y="5"/>
                    </a:cubicBezTo>
                    <a:cubicBezTo>
                      <a:pt x="76" y="4"/>
                      <a:pt x="73" y="3"/>
                      <a:pt x="70" y="2"/>
                    </a:cubicBezTo>
                    <a:cubicBezTo>
                      <a:pt x="68" y="1"/>
                      <a:pt x="66" y="0"/>
                      <a:pt x="63" y="0"/>
                    </a:cubicBezTo>
                    <a:cubicBezTo>
                      <a:pt x="62" y="0"/>
                      <a:pt x="61" y="1"/>
                      <a:pt x="61" y="1"/>
                    </a:cubicBezTo>
                    <a:cubicBezTo>
                      <a:pt x="57" y="2"/>
                      <a:pt x="56" y="5"/>
                      <a:pt x="56" y="7"/>
                    </a:cubicBezTo>
                    <a:cubicBezTo>
                      <a:pt x="56" y="7"/>
                      <a:pt x="56" y="8"/>
                      <a:pt x="56" y="8"/>
                    </a:cubicBezTo>
                    <a:cubicBezTo>
                      <a:pt x="55" y="11"/>
                      <a:pt x="55" y="14"/>
                      <a:pt x="56" y="16"/>
                    </a:cubicBezTo>
                    <a:cubicBezTo>
                      <a:pt x="56" y="18"/>
                      <a:pt x="55" y="19"/>
                      <a:pt x="55" y="20"/>
                    </a:cubicBezTo>
                    <a:cubicBezTo>
                      <a:pt x="55" y="22"/>
                      <a:pt x="55" y="23"/>
                      <a:pt x="54" y="24"/>
                    </a:cubicBezTo>
                    <a:cubicBezTo>
                      <a:pt x="54" y="27"/>
                      <a:pt x="51" y="31"/>
                      <a:pt x="49" y="33"/>
                    </a:cubicBezTo>
                    <a:cubicBezTo>
                      <a:pt x="47" y="34"/>
                      <a:pt x="45" y="35"/>
                      <a:pt x="44" y="36"/>
                    </a:cubicBezTo>
                    <a:cubicBezTo>
                      <a:pt x="42" y="37"/>
                      <a:pt x="40" y="39"/>
                      <a:pt x="38" y="40"/>
                    </a:cubicBezTo>
                    <a:cubicBezTo>
                      <a:pt x="38" y="40"/>
                      <a:pt x="38" y="40"/>
                      <a:pt x="38" y="40"/>
                    </a:cubicBezTo>
                    <a:cubicBezTo>
                      <a:pt x="36" y="42"/>
                      <a:pt x="34" y="43"/>
                      <a:pt x="33" y="45"/>
                    </a:cubicBezTo>
                    <a:cubicBezTo>
                      <a:pt x="33" y="46"/>
                      <a:pt x="33" y="46"/>
                      <a:pt x="32" y="47"/>
                    </a:cubicBezTo>
                    <a:cubicBezTo>
                      <a:pt x="32" y="48"/>
                      <a:pt x="32" y="48"/>
                      <a:pt x="32" y="48"/>
                    </a:cubicBezTo>
                    <a:cubicBezTo>
                      <a:pt x="32" y="49"/>
                      <a:pt x="31" y="49"/>
                      <a:pt x="30" y="49"/>
                    </a:cubicBezTo>
                    <a:cubicBezTo>
                      <a:pt x="29" y="49"/>
                      <a:pt x="27" y="49"/>
                      <a:pt x="25" y="50"/>
                    </a:cubicBezTo>
                    <a:cubicBezTo>
                      <a:pt x="24" y="51"/>
                      <a:pt x="23" y="53"/>
                      <a:pt x="22" y="55"/>
                    </a:cubicBezTo>
                    <a:cubicBezTo>
                      <a:pt x="21" y="55"/>
                      <a:pt x="21" y="56"/>
                      <a:pt x="21" y="57"/>
                    </a:cubicBezTo>
                    <a:cubicBezTo>
                      <a:pt x="20" y="57"/>
                      <a:pt x="19" y="58"/>
                      <a:pt x="18" y="58"/>
                    </a:cubicBezTo>
                    <a:cubicBezTo>
                      <a:pt x="17" y="59"/>
                      <a:pt x="16" y="59"/>
                      <a:pt x="14" y="60"/>
                    </a:cubicBezTo>
                    <a:cubicBezTo>
                      <a:pt x="13" y="61"/>
                      <a:pt x="12" y="61"/>
                      <a:pt x="11" y="62"/>
                    </a:cubicBezTo>
                    <a:cubicBezTo>
                      <a:pt x="10" y="63"/>
                      <a:pt x="9" y="63"/>
                      <a:pt x="9" y="64"/>
                    </a:cubicBezTo>
                    <a:cubicBezTo>
                      <a:pt x="5" y="66"/>
                      <a:pt x="1" y="69"/>
                      <a:pt x="0" y="75"/>
                    </a:cubicBezTo>
                    <a:cubicBezTo>
                      <a:pt x="0" y="79"/>
                      <a:pt x="2" y="81"/>
                      <a:pt x="4" y="81"/>
                    </a:cubicBezTo>
                    <a:cubicBezTo>
                      <a:pt x="5" y="82"/>
                      <a:pt x="5" y="82"/>
                      <a:pt x="5" y="83"/>
                    </a:cubicBezTo>
                    <a:cubicBezTo>
                      <a:pt x="6" y="83"/>
                      <a:pt x="6" y="84"/>
                      <a:pt x="6" y="85"/>
                    </a:cubicBezTo>
                    <a:cubicBezTo>
                      <a:pt x="6" y="86"/>
                      <a:pt x="6" y="87"/>
                      <a:pt x="7" y="89"/>
                    </a:cubicBezTo>
                    <a:cubicBezTo>
                      <a:pt x="8" y="90"/>
                      <a:pt x="9" y="91"/>
                      <a:pt x="10" y="92"/>
                    </a:cubicBezTo>
                    <a:cubicBezTo>
                      <a:pt x="10" y="93"/>
                      <a:pt x="10" y="93"/>
                      <a:pt x="11" y="93"/>
                    </a:cubicBezTo>
                    <a:cubicBezTo>
                      <a:pt x="13" y="97"/>
                      <a:pt x="14" y="100"/>
                      <a:pt x="13" y="103"/>
                    </a:cubicBezTo>
                    <a:cubicBezTo>
                      <a:pt x="13" y="106"/>
                      <a:pt x="12" y="110"/>
                      <a:pt x="10" y="113"/>
                    </a:cubicBezTo>
                    <a:cubicBezTo>
                      <a:pt x="9" y="115"/>
                      <a:pt x="7" y="118"/>
                      <a:pt x="8" y="121"/>
                    </a:cubicBezTo>
                    <a:cubicBezTo>
                      <a:pt x="9" y="122"/>
                      <a:pt x="10" y="124"/>
                      <a:pt x="12" y="125"/>
                    </a:cubicBezTo>
                    <a:cubicBezTo>
                      <a:pt x="13" y="126"/>
                      <a:pt x="15" y="126"/>
                      <a:pt x="17" y="126"/>
                    </a:cubicBezTo>
                    <a:cubicBezTo>
                      <a:pt x="17" y="126"/>
                      <a:pt x="17" y="126"/>
                      <a:pt x="17" y="126"/>
                    </a:cubicBezTo>
                    <a:cubicBezTo>
                      <a:pt x="19" y="126"/>
                      <a:pt x="21" y="126"/>
                      <a:pt x="23" y="125"/>
                    </a:cubicBezTo>
                    <a:cubicBezTo>
                      <a:pt x="24" y="125"/>
                      <a:pt x="26" y="124"/>
                      <a:pt x="27" y="124"/>
                    </a:cubicBezTo>
                    <a:cubicBezTo>
                      <a:pt x="28" y="124"/>
                      <a:pt x="28" y="124"/>
                      <a:pt x="28" y="124"/>
                    </a:cubicBezTo>
                    <a:cubicBezTo>
                      <a:pt x="30" y="124"/>
                      <a:pt x="32" y="123"/>
                      <a:pt x="34" y="123"/>
                    </a:cubicBezTo>
                    <a:cubicBezTo>
                      <a:pt x="34" y="123"/>
                      <a:pt x="35" y="123"/>
                      <a:pt x="36" y="123"/>
                    </a:cubicBezTo>
                    <a:cubicBezTo>
                      <a:pt x="36" y="124"/>
                      <a:pt x="37" y="124"/>
                      <a:pt x="38" y="124"/>
                    </a:cubicBezTo>
                    <a:cubicBezTo>
                      <a:pt x="40" y="125"/>
                      <a:pt x="42" y="126"/>
                      <a:pt x="44" y="126"/>
                    </a:cubicBezTo>
                    <a:cubicBezTo>
                      <a:pt x="44" y="126"/>
                      <a:pt x="45" y="126"/>
                      <a:pt x="45" y="126"/>
                    </a:cubicBezTo>
                    <a:cubicBezTo>
                      <a:pt x="50" y="126"/>
                      <a:pt x="52" y="122"/>
                      <a:pt x="54" y="119"/>
                    </a:cubicBezTo>
                    <a:cubicBezTo>
                      <a:pt x="55" y="118"/>
                      <a:pt x="56" y="117"/>
                      <a:pt x="56" y="116"/>
                    </a:cubicBezTo>
                    <a:cubicBezTo>
                      <a:pt x="57" y="114"/>
                      <a:pt x="58" y="113"/>
                      <a:pt x="59" y="112"/>
                    </a:cubicBezTo>
                    <a:cubicBezTo>
                      <a:pt x="61" y="109"/>
                      <a:pt x="63" y="106"/>
                      <a:pt x="66" y="104"/>
                    </a:cubicBezTo>
                    <a:cubicBezTo>
                      <a:pt x="66" y="104"/>
                      <a:pt x="67" y="104"/>
                      <a:pt x="67" y="104"/>
                    </a:cubicBezTo>
                    <a:cubicBezTo>
                      <a:pt x="68" y="105"/>
                      <a:pt x="70" y="105"/>
                      <a:pt x="71" y="105"/>
                    </a:cubicBezTo>
                    <a:cubicBezTo>
                      <a:pt x="72" y="105"/>
                      <a:pt x="72" y="105"/>
                      <a:pt x="73" y="105"/>
                    </a:cubicBezTo>
                    <a:cubicBezTo>
                      <a:pt x="77" y="104"/>
                      <a:pt x="80" y="101"/>
                      <a:pt x="82" y="98"/>
                    </a:cubicBezTo>
                    <a:cubicBezTo>
                      <a:pt x="83" y="97"/>
                      <a:pt x="84" y="96"/>
                      <a:pt x="85" y="95"/>
                    </a:cubicBezTo>
                    <a:cubicBezTo>
                      <a:pt x="86" y="94"/>
                      <a:pt x="87" y="94"/>
                      <a:pt x="89" y="94"/>
                    </a:cubicBezTo>
                    <a:cubicBezTo>
                      <a:pt x="91" y="93"/>
                      <a:pt x="92" y="93"/>
                      <a:pt x="94" y="93"/>
                    </a:cubicBezTo>
                    <a:cubicBezTo>
                      <a:pt x="94" y="93"/>
                      <a:pt x="95" y="92"/>
                      <a:pt x="96" y="92"/>
                    </a:cubicBezTo>
                    <a:cubicBezTo>
                      <a:pt x="98" y="92"/>
                      <a:pt x="100" y="92"/>
                      <a:pt x="102" y="91"/>
                    </a:cubicBezTo>
                    <a:cubicBezTo>
                      <a:pt x="103" y="91"/>
                      <a:pt x="103" y="91"/>
                      <a:pt x="103" y="91"/>
                    </a:cubicBezTo>
                    <a:cubicBezTo>
                      <a:pt x="106" y="90"/>
                      <a:pt x="109" y="89"/>
                      <a:pt x="111" y="88"/>
                    </a:cubicBezTo>
                    <a:cubicBezTo>
                      <a:pt x="113" y="87"/>
                      <a:pt x="114" y="87"/>
                      <a:pt x="115" y="86"/>
                    </a:cubicBezTo>
                    <a:cubicBezTo>
                      <a:pt x="116" y="86"/>
                      <a:pt x="117" y="86"/>
                      <a:pt x="118" y="86"/>
                    </a:cubicBezTo>
                    <a:cubicBezTo>
                      <a:pt x="118" y="86"/>
                      <a:pt x="119" y="86"/>
                      <a:pt x="120" y="86"/>
                    </a:cubicBezTo>
                    <a:cubicBezTo>
                      <a:pt x="121" y="86"/>
                      <a:pt x="122" y="86"/>
                      <a:pt x="123" y="86"/>
                    </a:cubicBezTo>
                    <a:cubicBezTo>
                      <a:pt x="125" y="86"/>
                      <a:pt x="125" y="86"/>
                      <a:pt x="125" y="86"/>
                    </a:cubicBezTo>
                    <a:cubicBezTo>
                      <a:pt x="130" y="86"/>
                      <a:pt x="138" y="86"/>
                      <a:pt x="140" y="79"/>
                    </a:cubicBezTo>
                    <a:cubicBezTo>
                      <a:pt x="141" y="74"/>
                      <a:pt x="139" y="69"/>
                      <a:pt x="137" y="6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76"/>
              <p:cNvSpPr>
                <a:spLocks/>
              </p:cNvSpPr>
              <p:nvPr/>
            </p:nvSpPr>
            <p:spPr bwMode="auto">
              <a:xfrm>
                <a:off x="2956" y="1825"/>
                <a:ext cx="329" cy="311"/>
              </a:xfrm>
              <a:custGeom>
                <a:avLst/>
                <a:gdLst>
                  <a:gd name="T0" fmla="*/ 116 w 124"/>
                  <a:gd name="T1" fmla="*/ 72 h 117"/>
                  <a:gd name="T2" fmla="*/ 107 w 124"/>
                  <a:gd name="T3" fmla="*/ 67 h 117"/>
                  <a:gd name="T4" fmla="*/ 101 w 124"/>
                  <a:gd name="T5" fmla="*/ 68 h 117"/>
                  <a:gd name="T6" fmla="*/ 98 w 124"/>
                  <a:gd name="T7" fmla="*/ 66 h 117"/>
                  <a:gd name="T8" fmla="*/ 95 w 124"/>
                  <a:gd name="T9" fmla="*/ 60 h 117"/>
                  <a:gd name="T10" fmla="*/ 82 w 124"/>
                  <a:gd name="T11" fmla="*/ 46 h 117"/>
                  <a:gd name="T12" fmla="*/ 78 w 124"/>
                  <a:gd name="T13" fmla="*/ 45 h 117"/>
                  <a:gd name="T14" fmla="*/ 75 w 124"/>
                  <a:gd name="T15" fmla="*/ 44 h 117"/>
                  <a:gd name="T16" fmla="*/ 72 w 124"/>
                  <a:gd name="T17" fmla="*/ 41 h 117"/>
                  <a:gd name="T18" fmla="*/ 58 w 124"/>
                  <a:gd name="T19" fmla="*/ 31 h 117"/>
                  <a:gd name="T20" fmla="*/ 52 w 124"/>
                  <a:gd name="T21" fmla="*/ 28 h 117"/>
                  <a:gd name="T22" fmla="*/ 44 w 124"/>
                  <a:gd name="T23" fmla="*/ 22 h 117"/>
                  <a:gd name="T24" fmla="*/ 39 w 124"/>
                  <a:gd name="T25" fmla="*/ 25 h 117"/>
                  <a:gd name="T26" fmla="*/ 37 w 124"/>
                  <a:gd name="T27" fmla="*/ 20 h 117"/>
                  <a:gd name="T28" fmla="*/ 40 w 124"/>
                  <a:gd name="T29" fmla="*/ 21 h 117"/>
                  <a:gd name="T30" fmla="*/ 42 w 124"/>
                  <a:gd name="T31" fmla="*/ 8 h 117"/>
                  <a:gd name="T32" fmla="*/ 41 w 124"/>
                  <a:gd name="T33" fmla="*/ 6 h 117"/>
                  <a:gd name="T34" fmla="*/ 29 w 124"/>
                  <a:gd name="T35" fmla="*/ 6 h 117"/>
                  <a:gd name="T36" fmla="*/ 27 w 124"/>
                  <a:gd name="T37" fmla="*/ 6 h 117"/>
                  <a:gd name="T38" fmla="*/ 16 w 124"/>
                  <a:gd name="T39" fmla="*/ 23 h 117"/>
                  <a:gd name="T40" fmla="*/ 15 w 124"/>
                  <a:gd name="T41" fmla="*/ 39 h 117"/>
                  <a:gd name="T42" fmla="*/ 15 w 124"/>
                  <a:gd name="T43" fmla="*/ 71 h 117"/>
                  <a:gd name="T44" fmla="*/ 10 w 124"/>
                  <a:gd name="T45" fmla="*/ 81 h 117"/>
                  <a:gd name="T46" fmla="*/ 2 w 124"/>
                  <a:gd name="T47" fmla="*/ 100 h 117"/>
                  <a:gd name="T48" fmla="*/ 21 w 124"/>
                  <a:gd name="T49" fmla="*/ 98 h 117"/>
                  <a:gd name="T50" fmla="*/ 27 w 124"/>
                  <a:gd name="T51" fmla="*/ 95 h 117"/>
                  <a:gd name="T52" fmla="*/ 29 w 124"/>
                  <a:gd name="T53" fmla="*/ 103 h 117"/>
                  <a:gd name="T54" fmla="*/ 30 w 124"/>
                  <a:gd name="T55" fmla="*/ 113 h 117"/>
                  <a:gd name="T56" fmla="*/ 46 w 124"/>
                  <a:gd name="T57" fmla="*/ 112 h 117"/>
                  <a:gd name="T58" fmla="*/ 52 w 124"/>
                  <a:gd name="T59" fmla="*/ 106 h 117"/>
                  <a:gd name="T60" fmla="*/ 56 w 124"/>
                  <a:gd name="T61" fmla="*/ 98 h 117"/>
                  <a:gd name="T62" fmla="*/ 66 w 124"/>
                  <a:gd name="T63" fmla="*/ 83 h 117"/>
                  <a:gd name="T64" fmla="*/ 67 w 124"/>
                  <a:gd name="T65" fmla="*/ 77 h 117"/>
                  <a:gd name="T66" fmla="*/ 71 w 124"/>
                  <a:gd name="T67" fmla="*/ 76 h 117"/>
                  <a:gd name="T68" fmla="*/ 72 w 124"/>
                  <a:gd name="T69" fmla="*/ 79 h 117"/>
                  <a:gd name="T70" fmla="*/ 76 w 124"/>
                  <a:gd name="T71" fmla="*/ 82 h 117"/>
                  <a:gd name="T72" fmla="*/ 81 w 124"/>
                  <a:gd name="T73" fmla="*/ 81 h 117"/>
                  <a:gd name="T74" fmla="*/ 82 w 124"/>
                  <a:gd name="T75" fmla="*/ 81 h 117"/>
                  <a:gd name="T76" fmla="*/ 80 w 124"/>
                  <a:gd name="T77" fmla="*/ 88 h 117"/>
                  <a:gd name="T78" fmla="*/ 90 w 124"/>
                  <a:gd name="T79" fmla="*/ 91 h 117"/>
                  <a:gd name="T80" fmla="*/ 96 w 124"/>
                  <a:gd name="T81" fmla="*/ 93 h 117"/>
                  <a:gd name="T82" fmla="*/ 105 w 124"/>
                  <a:gd name="T83" fmla="*/ 96 h 117"/>
                  <a:gd name="T84" fmla="*/ 124 w 124"/>
                  <a:gd name="T85" fmla="*/ 8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4" h="117">
                    <a:moveTo>
                      <a:pt x="120" y="75"/>
                    </a:moveTo>
                    <a:cubicBezTo>
                      <a:pt x="119" y="74"/>
                      <a:pt x="118" y="73"/>
                      <a:pt x="116" y="72"/>
                    </a:cubicBezTo>
                    <a:cubicBezTo>
                      <a:pt x="115" y="71"/>
                      <a:pt x="114" y="70"/>
                      <a:pt x="113" y="69"/>
                    </a:cubicBezTo>
                    <a:cubicBezTo>
                      <a:pt x="111" y="67"/>
                      <a:pt x="110" y="67"/>
                      <a:pt x="107" y="67"/>
                    </a:cubicBezTo>
                    <a:cubicBezTo>
                      <a:pt x="106" y="67"/>
                      <a:pt x="104" y="67"/>
                      <a:pt x="103" y="67"/>
                    </a:cubicBezTo>
                    <a:cubicBezTo>
                      <a:pt x="101" y="68"/>
                      <a:pt x="101" y="68"/>
                      <a:pt x="101" y="68"/>
                    </a:cubicBezTo>
                    <a:cubicBezTo>
                      <a:pt x="100" y="68"/>
                      <a:pt x="99" y="68"/>
                      <a:pt x="98" y="68"/>
                    </a:cubicBezTo>
                    <a:cubicBezTo>
                      <a:pt x="98" y="68"/>
                      <a:pt x="98" y="67"/>
                      <a:pt x="98" y="66"/>
                    </a:cubicBezTo>
                    <a:cubicBezTo>
                      <a:pt x="97" y="65"/>
                      <a:pt x="97" y="63"/>
                      <a:pt x="96" y="62"/>
                    </a:cubicBezTo>
                    <a:cubicBezTo>
                      <a:pt x="95" y="61"/>
                      <a:pt x="95" y="60"/>
                      <a:pt x="95" y="60"/>
                    </a:cubicBezTo>
                    <a:cubicBezTo>
                      <a:pt x="94" y="52"/>
                      <a:pt x="90" y="47"/>
                      <a:pt x="83" y="46"/>
                    </a:cubicBezTo>
                    <a:cubicBezTo>
                      <a:pt x="83" y="46"/>
                      <a:pt x="82" y="46"/>
                      <a:pt x="82" y="46"/>
                    </a:cubicBezTo>
                    <a:cubicBezTo>
                      <a:pt x="81" y="46"/>
                      <a:pt x="80" y="46"/>
                      <a:pt x="79" y="46"/>
                    </a:cubicBezTo>
                    <a:cubicBezTo>
                      <a:pt x="79" y="46"/>
                      <a:pt x="79" y="46"/>
                      <a:pt x="78" y="45"/>
                    </a:cubicBezTo>
                    <a:cubicBezTo>
                      <a:pt x="77" y="45"/>
                      <a:pt x="77" y="45"/>
                      <a:pt x="76" y="44"/>
                    </a:cubicBezTo>
                    <a:cubicBezTo>
                      <a:pt x="75" y="44"/>
                      <a:pt x="75" y="44"/>
                      <a:pt x="75" y="44"/>
                    </a:cubicBezTo>
                    <a:cubicBezTo>
                      <a:pt x="73" y="44"/>
                      <a:pt x="73" y="44"/>
                      <a:pt x="73" y="43"/>
                    </a:cubicBezTo>
                    <a:cubicBezTo>
                      <a:pt x="72" y="43"/>
                      <a:pt x="72" y="42"/>
                      <a:pt x="72" y="41"/>
                    </a:cubicBezTo>
                    <a:cubicBezTo>
                      <a:pt x="71" y="40"/>
                      <a:pt x="71" y="38"/>
                      <a:pt x="69" y="37"/>
                    </a:cubicBezTo>
                    <a:cubicBezTo>
                      <a:pt x="68" y="36"/>
                      <a:pt x="64" y="32"/>
                      <a:pt x="58" y="31"/>
                    </a:cubicBezTo>
                    <a:cubicBezTo>
                      <a:pt x="56" y="31"/>
                      <a:pt x="55" y="31"/>
                      <a:pt x="53" y="29"/>
                    </a:cubicBezTo>
                    <a:cubicBezTo>
                      <a:pt x="53" y="28"/>
                      <a:pt x="53" y="28"/>
                      <a:pt x="52" y="28"/>
                    </a:cubicBezTo>
                    <a:cubicBezTo>
                      <a:pt x="51" y="25"/>
                      <a:pt x="49" y="22"/>
                      <a:pt x="45" y="22"/>
                    </a:cubicBezTo>
                    <a:cubicBezTo>
                      <a:pt x="44" y="22"/>
                      <a:pt x="44" y="22"/>
                      <a:pt x="44" y="22"/>
                    </a:cubicBezTo>
                    <a:cubicBezTo>
                      <a:pt x="42" y="22"/>
                      <a:pt x="40" y="24"/>
                      <a:pt x="40" y="24"/>
                    </a:cubicBezTo>
                    <a:cubicBezTo>
                      <a:pt x="39" y="25"/>
                      <a:pt x="39" y="25"/>
                      <a:pt x="39" y="25"/>
                    </a:cubicBezTo>
                    <a:cubicBezTo>
                      <a:pt x="39" y="25"/>
                      <a:pt x="38" y="25"/>
                      <a:pt x="38" y="25"/>
                    </a:cubicBezTo>
                    <a:cubicBezTo>
                      <a:pt x="38" y="25"/>
                      <a:pt x="37" y="22"/>
                      <a:pt x="37" y="20"/>
                    </a:cubicBezTo>
                    <a:cubicBezTo>
                      <a:pt x="38" y="20"/>
                      <a:pt x="39" y="21"/>
                      <a:pt x="40" y="21"/>
                    </a:cubicBezTo>
                    <a:cubicBezTo>
                      <a:pt x="40" y="21"/>
                      <a:pt x="40" y="21"/>
                      <a:pt x="40" y="21"/>
                    </a:cubicBezTo>
                    <a:cubicBezTo>
                      <a:pt x="42" y="21"/>
                      <a:pt x="43" y="20"/>
                      <a:pt x="44" y="19"/>
                    </a:cubicBezTo>
                    <a:cubicBezTo>
                      <a:pt x="48" y="15"/>
                      <a:pt x="43" y="10"/>
                      <a:pt x="42" y="8"/>
                    </a:cubicBezTo>
                    <a:cubicBezTo>
                      <a:pt x="41" y="7"/>
                      <a:pt x="41" y="7"/>
                      <a:pt x="41" y="7"/>
                    </a:cubicBezTo>
                    <a:cubicBezTo>
                      <a:pt x="41" y="7"/>
                      <a:pt x="41" y="6"/>
                      <a:pt x="41" y="6"/>
                    </a:cubicBezTo>
                    <a:cubicBezTo>
                      <a:pt x="40" y="4"/>
                      <a:pt x="39" y="0"/>
                      <a:pt x="35" y="0"/>
                    </a:cubicBezTo>
                    <a:cubicBezTo>
                      <a:pt x="31" y="0"/>
                      <a:pt x="29" y="3"/>
                      <a:pt x="29" y="6"/>
                    </a:cubicBezTo>
                    <a:cubicBezTo>
                      <a:pt x="29" y="6"/>
                      <a:pt x="29" y="6"/>
                      <a:pt x="29" y="6"/>
                    </a:cubicBezTo>
                    <a:cubicBezTo>
                      <a:pt x="28" y="6"/>
                      <a:pt x="28" y="6"/>
                      <a:pt x="27" y="6"/>
                    </a:cubicBezTo>
                    <a:cubicBezTo>
                      <a:pt x="26" y="6"/>
                      <a:pt x="24" y="7"/>
                      <a:pt x="23" y="7"/>
                    </a:cubicBezTo>
                    <a:cubicBezTo>
                      <a:pt x="16" y="11"/>
                      <a:pt x="16" y="19"/>
                      <a:pt x="16" y="23"/>
                    </a:cubicBezTo>
                    <a:cubicBezTo>
                      <a:pt x="16" y="25"/>
                      <a:pt x="16" y="28"/>
                      <a:pt x="16" y="30"/>
                    </a:cubicBezTo>
                    <a:cubicBezTo>
                      <a:pt x="16" y="33"/>
                      <a:pt x="16" y="36"/>
                      <a:pt x="15" y="39"/>
                    </a:cubicBezTo>
                    <a:cubicBezTo>
                      <a:pt x="15" y="45"/>
                      <a:pt x="15" y="49"/>
                      <a:pt x="14" y="54"/>
                    </a:cubicBezTo>
                    <a:cubicBezTo>
                      <a:pt x="13" y="60"/>
                      <a:pt x="13" y="66"/>
                      <a:pt x="15" y="71"/>
                    </a:cubicBezTo>
                    <a:cubicBezTo>
                      <a:pt x="16" y="76"/>
                      <a:pt x="16" y="78"/>
                      <a:pt x="13" y="80"/>
                    </a:cubicBezTo>
                    <a:cubicBezTo>
                      <a:pt x="12" y="80"/>
                      <a:pt x="11" y="81"/>
                      <a:pt x="10" y="81"/>
                    </a:cubicBezTo>
                    <a:cubicBezTo>
                      <a:pt x="6" y="84"/>
                      <a:pt x="1" y="87"/>
                      <a:pt x="0" y="94"/>
                    </a:cubicBezTo>
                    <a:cubicBezTo>
                      <a:pt x="0" y="96"/>
                      <a:pt x="1" y="99"/>
                      <a:pt x="2" y="100"/>
                    </a:cubicBezTo>
                    <a:cubicBezTo>
                      <a:pt x="3" y="101"/>
                      <a:pt x="5" y="102"/>
                      <a:pt x="7" y="102"/>
                    </a:cubicBezTo>
                    <a:cubicBezTo>
                      <a:pt x="12" y="102"/>
                      <a:pt x="17" y="100"/>
                      <a:pt x="21" y="98"/>
                    </a:cubicBezTo>
                    <a:cubicBezTo>
                      <a:pt x="23" y="97"/>
                      <a:pt x="25" y="96"/>
                      <a:pt x="26" y="95"/>
                    </a:cubicBezTo>
                    <a:cubicBezTo>
                      <a:pt x="27" y="95"/>
                      <a:pt x="27" y="95"/>
                      <a:pt x="27" y="95"/>
                    </a:cubicBezTo>
                    <a:cubicBezTo>
                      <a:pt x="27" y="95"/>
                      <a:pt x="27" y="95"/>
                      <a:pt x="27" y="96"/>
                    </a:cubicBezTo>
                    <a:cubicBezTo>
                      <a:pt x="29" y="98"/>
                      <a:pt x="29" y="101"/>
                      <a:pt x="29" y="103"/>
                    </a:cubicBezTo>
                    <a:cubicBezTo>
                      <a:pt x="29" y="104"/>
                      <a:pt x="29" y="105"/>
                      <a:pt x="29" y="105"/>
                    </a:cubicBezTo>
                    <a:cubicBezTo>
                      <a:pt x="29" y="108"/>
                      <a:pt x="29" y="110"/>
                      <a:pt x="30" y="113"/>
                    </a:cubicBezTo>
                    <a:cubicBezTo>
                      <a:pt x="32" y="117"/>
                      <a:pt x="35" y="117"/>
                      <a:pt x="36" y="117"/>
                    </a:cubicBezTo>
                    <a:cubicBezTo>
                      <a:pt x="40" y="117"/>
                      <a:pt x="43" y="114"/>
                      <a:pt x="46" y="112"/>
                    </a:cubicBezTo>
                    <a:cubicBezTo>
                      <a:pt x="47" y="111"/>
                      <a:pt x="47" y="111"/>
                      <a:pt x="47" y="111"/>
                    </a:cubicBezTo>
                    <a:cubicBezTo>
                      <a:pt x="49" y="109"/>
                      <a:pt x="51" y="108"/>
                      <a:pt x="52" y="106"/>
                    </a:cubicBezTo>
                    <a:cubicBezTo>
                      <a:pt x="53" y="104"/>
                      <a:pt x="54" y="102"/>
                      <a:pt x="54" y="101"/>
                    </a:cubicBezTo>
                    <a:cubicBezTo>
                      <a:pt x="55" y="100"/>
                      <a:pt x="55" y="99"/>
                      <a:pt x="56" y="98"/>
                    </a:cubicBezTo>
                    <a:cubicBezTo>
                      <a:pt x="56" y="96"/>
                      <a:pt x="58" y="95"/>
                      <a:pt x="60" y="93"/>
                    </a:cubicBezTo>
                    <a:cubicBezTo>
                      <a:pt x="62" y="91"/>
                      <a:pt x="65" y="88"/>
                      <a:pt x="66" y="83"/>
                    </a:cubicBezTo>
                    <a:cubicBezTo>
                      <a:pt x="66" y="82"/>
                      <a:pt x="66" y="82"/>
                      <a:pt x="66" y="81"/>
                    </a:cubicBezTo>
                    <a:cubicBezTo>
                      <a:pt x="66" y="79"/>
                      <a:pt x="66" y="78"/>
                      <a:pt x="67" y="77"/>
                    </a:cubicBezTo>
                    <a:cubicBezTo>
                      <a:pt x="68" y="76"/>
                      <a:pt x="69" y="75"/>
                      <a:pt x="71" y="75"/>
                    </a:cubicBezTo>
                    <a:cubicBezTo>
                      <a:pt x="71" y="75"/>
                      <a:pt x="71" y="76"/>
                      <a:pt x="71" y="76"/>
                    </a:cubicBezTo>
                    <a:cubicBezTo>
                      <a:pt x="71" y="77"/>
                      <a:pt x="72" y="78"/>
                      <a:pt x="72" y="78"/>
                    </a:cubicBezTo>
                    <a:cubicBezTo>
                      <a:pt x="72" y="78"/>
                      <a:pt x="72" y="79"/>
                      <a:pt x="72" y="79"/>
                    </a:cubicBezTo>
                    <a:cubicBezTo>
                      <a:pt x="72" y="82"/>
                      <a:pt x="72" y="82"/>
                      <a:pt x="72" y="82"/>
                    </a:cubicBezTo>
                    <a:cubicBezTo>
                      <a:pt x="76" y="82"/>
                      <a:pt x="76" y="82"/>
                      <a:pt x="76" y="82"/>
                    </a:cubicBezTo>
                    <a:cubicBezTo>
                      <a:pt x="77" y="82"/>
                      <a:pt x="77" y="82"/>
                      <a:pt x="77" y="82"/>
                    </a:cubicBezTo>
                    <a:cubicBezTo>
                      <a:pt x="78" y="81"/>
                      <a:pt x="80" y="81"/>
                      <a:pt x="81" y="81"/>
                    </a:cubicBezTo>
                    <a:cubicBezTo>
                      <a:pt x="82" y="81"/>
                      <a:pt x="82" y="81"/>
                      <a:pt x="82" y="81"/>
                    </a:cubicBezTo>
                    <a:cubicBezTo>
                      <a:pt x="82" y="81"/>
                      <a:pt x="82" y="81"/>
                      <a:pt x="82" y="81"/>
                    </a:cubicBezTo>
                    <a:cubicBezTo>
                      <a:pt x="82" y="81"/>
                      <a:pt x="82" y="82"/>
                      <a:pt x="81" y="83"/>
                    </a:cubicBezTo>
                    <a:cubicBezTo>
                      <a:pt x="81" y="84"/>
                      <a:pt x="80" y="86"/>
                      <a:pt x="80" y="88"/>
                    </a:cubicBezTo>
                    <a:cubicBezTo>
                      <a:pt x="81" y="90"/>
                      <a:pt x="82" y="92"/>
                      <a:pt x="86" y="92"/>
                    </a:cubicBezTo>
                    <a:cubicBezTo>
                      <a:pt x="87" y="92"/>
                      <a:pt x="89" y="92"/>
                      <a:pt x="90" y="91"/>
                    </a:cubicBezTo>
                    <a:cubicBezTo>
                      <a:pt x="90" y="91"/>
                      <a:pt x="91" y="91"/>
                      <a:pt x="91" y="91"/>
                    </a:cubicBezTo>
                    <a:cubicBezTo>
                      <a:pt x="93" y="91"/>
                      <a:pt x="94" y="92"/>
                      <a:pt x="96" y="93"/>
                    </a:cubicBezTo>
                    <a:cubicBezTo>
                      <a:pt x="97" y="93"/>
                      <a:pt x="98" y="94"/>
                      <a:pt x="99" y="94"/>
                    </a:cubicBezTo>
                    <a:cubicBezTo>
                      <a:pt x="101" y="95"/>
                      <a:pt x="103" y="96"/>
                      <a:pt x="105" y="96"/>
                    </a:cubicBezTo>
                    <a:cubicBezTo>
                      <a:pt x="112" y="96"/>
                      <a:pt x="117" y="90"/>
                      <a:pt x="121" y="86"/>
                    </a:cubicBezTo>
                    <a:cubicBezTo>
                      <a:pt x="122" y="84"/>
                      <a:pt x="124" y="82"/>
                      <a:pt x="124" y="80"/>
                    </a:cubicBezTo>
                    <a:cubicBezTo>
                      <a:pt x="123" y="78"/>
                      <a:pt x="122" y="76"/>
                      <a:pt x="120" y="7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77"/>
              <p:cNvSpPr>
                <a:spLocks/>
              </p:cNvSpPr>
              <p:nvPr/>
            </p:nvSpPr>
            <p:spPr bwMode="auto">
              <a:xfrm>
                <a:off x="3062" y="1812"/>
                <a:ext cx="72" cy="61"/>
              </a:xfrm>
              <a:custGeom>
                <a:avLst/>
                <a:gdLst>
                  <a:gd name="T0" fmla="*/ 6 w 27"/>
                  <a:gd name="T1" fmla="*/ 14 h 23"/>
                  <a:gd name="T2" fmla="*/ 6 w 27"/>
                  <a:gd name="T3" fmla="*/ 15 h 23"/>
                  <a:gd name="T4" fmla="*/ 10 w 27"/>
                  <a:gd name="T5" fmla="*/ 20 h 23"/>
                  <a:gd name="T6" fmla="*/ 11 w 27"/>
                  <a:gd name="T7" fmla="*/ 21 h 23"/>
                  <a:gd name="T8" fmla="*/ 17 w 27"/>
                  <a:gd name="T9" fmla="*/ 23 h 23"/>
                  <a:gd name="T10" fmla="*/ 18 w 27"/>
                  <a:gd name="T11" fmla="*/ 23 h 23"/>
                  <a:gd name="T12" fmla="*/ 19 w 27"/>
                  <a:gd name="T13" fmla="*/ 23 h 23"/>
                  <a:gd name="T14" fmla="*/ 27 w 27"/>
                  <a:gd name="T15" fmla="*/ 18 h 23"/>
                  <a:gd name="T16" fmla="*/ 27 w 27"/>
                  <a:gd name="T17" fmla="*/ 15 h 23"/>
                  <a:gd name="T18" fmla="*/ 24 w 27"/>
                  <a:gd name="T19" fmla="*/ 15 h 23"/>
                  <a:gd name="T20" fmla="*/ 23 w 27"/>
                  <a:gd name="T21" fmla="*/ 14 h 23"/>
                  <a:gd name="T22" fmla="*/ 21 w 27"/>
                  <a:gd name="T23" fmla="*/ 13 h 23"/>
                  <a:gd name="T24" fmla="*/ 19 w 27"/>
                  <a:gd name="T25" fmla="*/ 13 h 23"/>
                  <a:gd name="T26" fmla="*/ 19 w 27"/>
                  <a:gd name="T27" fmla="*/ 13 h 23"/>
                  <a:gd name="T28" fmla="*/ 18 w 27"/>
                  <a:gd name="T29" fmla="*/ 12 h 23"/>
                  <a:gd name="T30" fmla="*/ 18 w 27"/>
                  <a:gd name="T31" fmla="*/ 10 h 23"/>
                  <a:gd name="T32" fmla="*/ 15 w 27"/>
                  <a:gd name="T33" fmla="*/ 6 h 23"/>
                  <a:gd name="T34" fmla="*/ 14 w 27"/>
                  <a:gd name="T35" fmla="*/ 6 h 23"/>
                  <a:gd name="T36" fmla="*/ 13 w 27"/>
                  <a:gd name="T37" fmla="*/ 4 h 23"/>
                  <a:gd name="T38" fmla="*/ 6 w 27"/>
                  <a:gd name="T39" fmla="*/ 0 h 23"/>
                  <a:gd name="T40" fmla="*/ 4 w 27"/>
                  <a:gd name="T41" fmla="*/ 0 h 23"/>
                  <a:gd name="T42" fmla="*/ 1 w 27"/>
                  <a:gd name="T43" fmla="*/ 3 h 23"/>
                  <a:gd name="T44" fmla="*/ 5 w 27"/>
                  <a:gd name="T45" fmla="*/ 13 h 23"/>
                  <a:gd name="T46" fmla="*/ 6 w 27"/>
                  <a:gd name="T47"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23">
                    <a:moveTo>
                      <a:pt x="6" y="14"/>
                    </a:moveTo>
                    <a:cubicBezTo>
                      <a:pt x="6" y="14"/>
                      <a:pt x="6" y="15"/>
                      <a:pt x="6" y="15"/>
                    </a:cubicBezTo>
                    <a:cubicBezTo>
                      <a:pt x="6" y="17"/>
                      <a:pt x="7" y="19"/>
                      <a:pt x="10" y="20"/>
                    </a:cubicBezTo>
                    <a:cubicBezTo>
                      <a:pt x="11" y="21"/>
                      <a:pt x="11" y="21"/>
                      <a:pt x="11" y="21"/>
                    </a:cubicBezTo>
                    <a:cubicBezTo>
                      <a:pt x="12" y="22"/>
                      <a:pt x="14" y="23"/>
                      <a:pt x="17" y="23"/>
                    </a:cubicBezTo>
                    <a:cubicBezTo>
                      <a:pt x="17" y="23"/>
                      <a:pt x="18" y="23"/>
                      <a:pt x="18" y="23"/>
                    </a:cubicBezTo>
                    <a:cubicBezTo>
                      <a:pt x="18" y="23"/>
                      <a:pt x="19" y="23"/>
                      <a:pt x="19" y="23"/>
                    </a:cubicBezTo>
                    <a:cubicBezTo>
                      <a:pt x="21" y="23"/>
                      <a:pt x="27" y="22"/>
                      <a:pt x="27" y="18"/>
                    </a:cubicBezTo>
                    <a:cubicBezTo>
                      <a:pt x="27" y="15"/>
                      <a:pt x="27" y="15"/>
                      <a:pt x="27" y="15"/>
                    </a:cubicBezTo>
                    <a:cubicBezTo>
                      <a:pt x="24" y="15"/>
                      <a:pt x="24" y="15"/>
                      <a:pt x="24" y="15"/>
                    </a:cubicBezTo>
                    <a:cubicBezTo>
                      <a:pt x="24" y="15"/>
                      <a:pt x="23" y="14"/>
                      <a:pt x="23" y="14"/>
                    </a:cubicBezTo>
                    <a:cubicBezTo>
                      <a:pt x="22" y="14"/>
                      <a:pt x="22" y="13"/>
                      <a:pt x="21" y="13"/>
                    </a:cubicBezTo>
                    <a:cubicBezTo>
                      <a:pt x="20" y="13"/>
                      <a:pt x="19" y="13"/>
                      <a:pt x="19" y="13"/>
                    </a:cubicBezTo>
                    <a:cubicBezTo>
                      <a:pt x="19" y="13"/>
                      <a:pt x="19" y="13"/>
                      <a:pt x="19" y="13"/>
                    </a:cubicBezTo>
                    <a:cubicBezTo>
                      <a:pt x="19" y="12"/>
                      <a:pt x="18" y="12"/>
                      <a:pt x="18" y="12"/>
                    </a:cubicBezTo>
                    <a:cubicBezTo>
                      <a:pt x="18" y="11"/>
                      <a:pt x="18" y="10"/>
                      <a:pt x="18" y="10"/>
                    </a:cubicBezTo>
                    <a:cubicBezTo>
                      <a:pt x="17" y="8"/>
                      <a:pt x="16" y="7"/>
                      <a:pt x="15" y="6"/>
                    </a:cubicBezTo>
                    <a:cubicBezTo>
                      <a:pt x="14" y="6"/>
                      <a:pt x="14" y="6"/>
                      <a:pt x="14" y="6"/>
                    </a:cubicBezTo>
                    <a:cubicBezTo>
                      <a:pt x="14" y="6"/>
                      <a:pt x="13" y="5"/>
                      <a:pt x="13" y="4"/>
                    </a:cubicBezTo>
                    <a:cubicBezTo>
                      <a:pt x="11" y="2"/>
                      <a:pt x="9" y="0"/>
                      <a:pt x="6" y="0"/>
                    </a:cubicBezTo>
                    <a:cubicBezTo>
                      <a:pt x="5" y="0"/>
                      <a:pt x="5" y="0"/>
                      <a:pt x="4" y="0"/>
                    </a:cubicBezTo>
                    <a:cubicBezTo>
                      <a:pt x="3" y="1"/>
                      <a:pt x="1" y="2"/>
                      <a:pt x="1" y="3"/>
                    </a:cubicBezTo>
                    <a:cubicBezTo>
                      <a:pt x="0" y="7"/>
                      <a:pt x="3" y="10"/>
                      <a:pt x="5" y="13"/>
                    </a:cubicBezTo>
                    <a:cubicBezTo>
                      <a:pt x="5" y="13"/>
                      <a:pt x="5" y="13"/>
                      <a:pt x="6" y="1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78"/>
              <p:cNvSpPr>
                <a:spLocks/>
              </p:cNvSpPr>
              <p:nvPr/>
            </p:nvSpPr>
            <p:spPr bwMode="auto">
              <a:xfrm>
                <a:off x="3288" y="1435"/>
                <a:ext cx="42" cy="48"/>
              </a:xfrm>
              <a:custGeom>
                <a:avLst/>
                <a:gdLst>
                  <a:gd name="T0" fmla="*/ 16 w 16"/>
                  <a:gd name="T1" fmla="*/ 6 h 18"/>
                  <a:gd name="T2" fmla="*/ 11 w 16"/>
                  <a:gd name="T3" fmla="*/ 1 h 18"/>
                  <a:gd name="T4" fmla="*/ 7 w 16"/>
                  <a:gd name="T5" fmla="*/ 0 h 18"/>
                  <a:gd name="T6" fmla="*/ 1 w 16"/>
                  <a:gd name="T7" fmla="*/ 5 h 18"/>
                  <a:gd name="T8" fmla="*/ 2 w 16"/>
                  <a:gd name="T9" fmla="*/ 13 h 18"/>
                  <a:gd name="T10" fmla="*/ 3 w 16"/>
                  <a:gd name="T11" fmla="*/ 14 h 18"/>
                  <a:gd name="T12" fmla="*/ 8 w 16"/>
                  <a:gd name="T13" fmla="*/ 18 h 18"/>
                  <a:gd name="T14" fmla="*/ 10 w 16"/>
                  <a:gd name="T15" fmla="*/ 18 h 18"/>
                  <a:gd name="T16" fmla="*/ 14 w 16"/>
                  <a:gd name="T17" fmla="*/ 12 h 18"/>
                  <a:gd name="T18" fmla="*/ 15 w 16"/>
                  <a:gd name="T19" fmla="*/ 11 h 18"/>
                  <a:gd name="T20" fmla="*/ 16 w 16"/>
                  <a:gd name="T21"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8">
                    <a:moveTo>
                      <a:pt x="16" y="6"/>
                    </a:moveTo>
                    <a:cubicBezTo>
                      <a:pt x="15" y="4"/>
                      <a:pt x="13" y="2"/>
                      <a:pt x="11" y="1"/>
                    </a:cubicBezTo>
                    <a:cubicBezTo>
                      <a:pt x="10" y="1"/>
                      <a:pt x="9" y="0"/>
                      <a:pt x="7" y="0"/>
                    </a:cubicBezTo>
                    <a:cubicBezTo>
                      <a:pt x="6" y="0"/>
                      <a:pt x="3" y="1"/>
                      <a:pt x="1" y="5"/>
                    </a:cubicBezTo>
                    <a:cubicBezTo>
                      <a:pt x="0" y="8"/>
                      <a:pt x="0" y="10"/>
                      <a:pt x="2" y="13"/>
                    </a:cubicBezTo>
                    <a:cubicBezTo>
                      <a:pt x="3" y="13"/>
                      <a:pt x="3" y="14"/>
                      <a:pt x="3" y="14"/>
                    </a:cubicBezTo>
                    <a:cubicBezTo>
                      <a:pt x="3" y="15"/>
                      <a:pt x="5" y="18"/>
                      <a:pt x="8" y="18"/>
                    </a:cubicBezTo>
                    <a:cubicBezTo>
                      <a:pt x="8" y="18"/>
                      <a:pt x="9" y="18"/>
                      <a:pt x="10" y="18"/>
                    </a:cubicBezTo>
                    <a:cubicBezTo>
                      <a:pt x="12" y="17"/>
                      <a:pt x="13" y="14"/>
                      <a:pt x="14" y="12"/>
                    </a:cubicBezTo>
                    <a:cubicBezTo>
                      <a:pt x="14" y="12"/>
                      <a:pt x="14" y="11"/>
                      <a:pt x="15" y="11"/>
                    </a:cubicBezTo>
                    <a:cubicBezTo>
                      <a:pt x="16" y="9"/>
                      <a:pt x="16" y="8"/>
                      <a:pt x="16" y="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79"/>
              <p:cNvSpPr>
                <a:spLocks/>
              </p:cNvSpPr>
              <p:nvPr/>
            </p:nvSpPr>
            <p:spPr bwMode="auto">
              <a:xfrm>
                <a:off x="3221" y="1416"/>
                <a:ext cx="59" cy="109"/>
              </a:xfrm>
              <a:custGeom>
                <a:avLst/>
                <a:gdLst>
                  <a:gd name="T0" fmla="*/ 18 w 22"/>
                  <a:gd name="T1" fmla="*/ 25 h 41"/>
                  <a:gd name="T2" fmla="*/ 19 w 22"/>
                  <a:gd name="T3" fmla="*/ 24 h 41"/>
                  <a:gd name="T4" fmla="*/ 19 w 22"/>
                  <a:gd name="T5" fmla="*/ 18 h 41"/>
                  <a:gd name="T6" fmla="*/ 14 w 22"/>
                  <a:gd name="T7" fmla="*/ 15 h 41"/>
                  <a:gd name="T8" fmla="*/ 15 w 22"/>
                  <a:gd name="T9" fmla="*/ 14 h 41"/>
                  <a:gd name="T10" fmla="*/ 16 w 22"/>
                  <a:gd name="T11" fmla="*/ 13 h 41"/>
                  <a:gd name="T12" fmla="*/ 20 w 22"/>
                  <a:gd name="T13" fmla="*/ 9 h 41"/>
                  <a:gd name="T14" fmla="*/ 21 w 22"/>
                  <a:gd name="T15" fmla="*/ 4 h 41"/>
                  <a:gd name="T16" fmla="*/ 16 w 22"/>
                  <a:gd name="T17" fmla="*/ 0 h 41"/>
                  <a:gd name="T18" fmla="*/ 15 w 22"/>
                  <a:gd name="T19" fmla="*/ 0 h 41"/>
                  <a:gd name="T20" fmla="*/ 8 w 22"/>
                  <a:gd name="T21" fmla="*/ 5 h 41"/>
                  <a:gd name="T22" fmla="*/ 8 w 22"/>
                  <a:gd name="T23" fmla="*/ 5 h 41"/>
                  <a:gd name="T24" fmla="*/ 6 w 22"/>
                  <a:gd name="T25" fmla="*/ 13 h 41"/>
                  <a:gd name="T26" fmla="*/ 9 w 22"/>
                  <a:gd name="T27" fmla="*/ 16 h 41"/>
                  <a:gd name="T28" fmla="*/ 7 w 22"/>
                  <a:gd name="T29" fmla="*/ 20 h 41"/>
                  <a:gd name="T30" fmla="*/ 7 w 22"/>
                  <a:gd name="T31" fmla="*/ 22 h 41"/>
                  <a:gd name="T32" fmla="*/ 7 w 22"/>
                  <a:gd name="T33" fmla="*/ 22 h 41"/>
                  <a:gd name="T34" fmla="*/ 5 w 22"/>
                  <a:gd name="T35" fmla="*/ 27 h 41"/>
                  <a:gd name="T36" fmla="*/ 5 w 22"/>
                  <a:gd name="T37" fmla="*/ 27 h 41"/>
                  <a:gd name="T38" fmla="*/ 0 w 22"/>
                  <a:gd name="T39" fmla="*/ 37 h 41"/>
                  <a:gd name="T40" fmla="*/ 3 w 22"/>
                  <a:gd name="T41" fmla="*/ 41 h 41"/>
                  <a:gd name="T42" fmla="*/ 6 w 22"/>
                  <a:gd name="T43" fmla="*/ 41 h 41"/>
                  <a:gd name="T44" fmla="*/ 6 w 22"/>
                  <a:gd name="T45" fmla="*/ 41 h 41"/>
                  <a:gd name="T46" fmla="*/ 18 w 22"/>
                  <a:gd name="T47"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 h="41">
                    <a:moveTo>
                      <a:pt x="18" y="25"/>
                    </a:moveTo>
                    <a:cubicBezTo>
                      <a:pt x="19" y="24"/>
                      <a:pt x="19" y="24"/>
                      <a:pt x="19" y="24"/>
                    </a:cubicBezTo>
                    <a:cubicBezTo>
                      <a:pt x="20" y="21"/>
                      <a:pt x="20" y="19"/>
                      <a:pt x="19" y="18"/>
                    </a:cubicBezTo>
                    <a:cubicBezTo>
                      <a:pt x="18" y="16"/>
                      <a:pt x="16" y="15"/>
                      <a:pt x="14" y="15"/>
                    </a:cubicBezTo>
                    <a:cubicBezTo>
                      <a:pt x="14" y="14"/>
                      <a:pt x="15" y="14"/>
                      <a:pt x="15" y="14"/>
                    </a:cubicBezTo>
                    <a:cubicBezTo>
                      <a:pt x="15" y="14"/>
                      <a:pt x="16" y="13"/>
                      <a:pt x="16" y="13"/>
                    </a:cubicBezTo>
                    <a:cubicBezTo>
                      <a:pt x="18" y="12"/>
                      <a:pt x="19" y="11"/>
                      <a:pt x="20" y="9"/>
                    </a:cubicBezTo>
                    <a:cubicBezTo>
                      <a:pt x="21" y="8"/>
                      <a:pt x="22" y="5"/>
                      <a:pt x="21" y="4"/>
                    </a:cubicBezTo>
                    <a:cubicBezTo>
                      <a:pt x="20" y="2"/>
                      <a:pt x="18" y="0"/>
                      <a:pt x="16" y="0"/>
                    </a:cubicBezTo>
                    <a:cubicBezTo>
                      <a:pt x="16" y="0"/>
                      <a:pt x="16" y="0"/>
                      <a:pt x="15" y="0"/>
                    </a:cubicBezTo>
                    <a:cubicBezTo>
                      <a:pt x="12" y="0"/>
                      <a:pt x="9" y="3"/>
                      <a:pt x="8" y="5"/>
                    </a:cubicBezTo>
                    <a:cubicBezTo>
                      <a:pt x="8" y="5"/>
                      <a:pt x="8" y="5"/>
                      <a:pt x="8" y="5"/>
                    </a:cubicBezTo>
                    <a:cubicBezTo>
                      <a:pt x="6" y="7"/>
                      <a:pt x="4" y="10"/>
                      <a:pt x="6" y="13"/>
                    </a:cubicBezTo>
                    <a:cubicBezTo>
                      <a:pt x="6" y="15"/>
                      <a:pt x="8" y="16"/>
                      <a:pt x="9" y="16"/>
                    </a:cubicBezTo>
                    <a:cubicBezTo>
                      <a:pt x="8" y="17"/>
                      <a:pt x="7" y="18"/>
                      <a:pt x="7" y="20"/>
                    </a:cubicBezTo>
                    <a:cubicBezTo>
                      <a:pt x="7" y="21"/>
                      <a:pt x="7" y="21"/>
                      <a:pt x="7" y="22"/>
                    </a:cubicBezTo>
                    <a:cubicBezTo>
                      <a:pt x="7" y="22"/>
                      <a:pt x="7" y="22"/>
                      <a:pt x="7" y="22"/>
                    </a:cubicBezTo>
                    <a:cubicBezTo>
                      <a:pt x="7" y="24"/>
                      <a:pt x="7" y="25"/>
                      <a:pt x="5" y="27"/>
                    </a:cubicBezTo>
                    <a:cubicBezTo>
                      <a:pt x="5" y="27"/>
                      <a:pt x="5" y="27"/>
                      <a:pt x="5" y="27"/>
                    </a:cubicBezTo>
                    <a:cubicBezTo>
                      <a:pt x="2" y="30"/>
                      <a:pt x="0" y="33"/>
                      <a:pt x="0" y="37"/>
                    </a:cubicBezTo>
                    <a:cubicBezTo>
                      <a:pt x="1" y="38"/>
                      <a:pt x="2" y="40"/>
                      <a:pt x="3" y="41"/>
                    </a:cubicBezTo>
                    <a:cubicBezTo>
                      <a:pt x="4" y="41"/>
                      <a:pt x="5" y="41"/>
                      <a:pt x="6" y="41"/>
                    </a:cubicBezTo>
                    <a:cubicBezTo>
                      <a:pt x="6" y="41"/>
                      <a:pt x="6" y="41"/>
                      <a:pt x="6" y="41"/>
                    </a:cubicBezTo>
                    <a:cubicBezTo>
                      <a:pt x="9" y="41"/>
                      <a:pt x="13" y="37"/>
                      <a:pt x="18" y="25"/>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80"/>
              <p:cNvSpPr>
                <a:spLocks/>
              </p:cNvSpPr>
              <p:nvPr/>
            </p:nvSpPr>
            <p:spPr bwMode="auto">
              <a:xfrm>
                <a:off x="3240" y="1525"/>
                <a:ext cx="40" cy="66"/>
              </a:xfrm>
              <a:custGeom>
                <a:avLst/>
                <a:gdLst>
                  <a:gd name="T0" fmla="*/ 8 w 15"/>
                  <a:gd name="T1" fmla="*/ 0 h 25"/>
                  <a:gd name="T2" fmla="*/ 5 w 15"/>
                  <a:gd name="T3" fmla="*/ 1 h 25"/>
                  <a:gd name="T4" fmla="*/ 4 w 15"/>
                  <a:gd name="T5" fmla="*/ 7 h 25"/>
                  <a:gd name="T6" fmla="*/ 4 w 15"/>
                  <a:gd name="T7" fmla="*/ 7 h 25"/>
                  <a:gd name="T8" fmla="*/ 4 w 15"/>
                  <a:gd name="T9" fmla="*/ 7 h 25"/>
                  <a:gd name="T10" fmla="*/ 3 w 15"/>
                  <a:gd name="T11" fmla="*/ 12 h 25"/>
                  <a:gd name="T12" fmla="*/ 3 w 15"/>
                  <a:gd name="T13" fmla="*/ 14 h 25"/>
                  <a:gd name="T14" fmla="*/ 1 w 15"/>
                  <a:gd name="T15" fmla="*/ 15 h 25"/>
                  <a:gd name="T16" fmla="*/ 0 w 15"/>
                  <a:gd name="T17" fmla="*/ 19 h 25"/>
                  <a:gd name="T18" fmla="*/ 6 w 15"/>
                  <a:gd name="T19" fmla="*/ 25 h 25"/>
                  <a:gd name="T20" fmla="*/ 11 w 15"/>
                  <a:gd name="T21" fmla="*/ 20 h 25"/>
                  <a:gd name="T22" fmla="*/ 9 w 15"/>
                  <a:gd name="T23" fmla="*/ 15 h 25"/>
                  <a:gd name="T24" fmla="*/ 9 w 15"/>
                  <a:gd name="T25" fmla="*/ 15 h 25"/>
                  <a:gd name="T26" fmla="*/ 11 w 15"/>
                  <a:gd name="T27" fmla="*/ 12 h 25"/>
                  <a:gd name="T28" fmla="*/ 12 w 15"/>
                  <a:gd name="T29" fmla="*/ 11 h 25"/>
                  <a:gd name="T30" fmla="*/ 12 w 15"/>
                  <a:gd name="T31" fmla="*/ 11 h 25"/>
                  <a:gd name="T32" fmla="*/ 15 w 15"/>
                  <a:gd name="T33" fmla="*/ 6 h 25"/>
                  <a:gd name="T34" fmla="*/ 8 w 15"/>
                  <a:gd name="T3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 h="25">
                    <a:moveTo>
                      <a:pt x="8" y="0"/>
                    </a:moveTo>
                    <a:cubicBezTo>
                      <a:pt x="7" y="0"/>
                      <a:pt x="6" y="0"/>
                      <a:pt x="5" y="1"/>
                    </a:cubicBezTo>
                    <a:cubicBezTo>
                      <a:pt x="2" y="3"/>
                      <a:pt x="4" y="6"/>
                      <a:pt x="4" y="7"/>
                    </a:cubicBezTo>
                    <a:cubicBezTo>
                      <a:pt x="4" y="7"/>
                      <a:pt x="4" y="7"/>
                      <a:pt x="4" y="7"/>
                    </a:cubicBezTo>
                    <a:cubicBezTo>
                      <a:pt x="4" y="7"/>
                      <a:pt x="4" y="7"/>
                      <a:pt x="4" y="7"/>
                    </a:cubicBezTo>
                    <a:cubicBezTo>
                      <a:pt x="3" y="8"/>
                      <a:pt x="2" y="10"/>
                      <a:pt x="3" y="12"/>
                    </a:cubicBezTo>
                    <a:cubicBezTo>
                      <a:pt x="3" y="14"/>
                      <a:pt x="3" y="14"/>
                      <a:pt x="3" y="14"/>
                    </a:cubicBezTo>
                    <a:cubicBezTo>
                      <a:pt x="2" y="14"/>
                      <a:pt x="2" y="14"/>
                      <a:pt x="1" y="15"/>
                    </a:cubicBezTo>
                    <a:cubicBezTo>
                      <a:pt x="1" y="16"/>
                      <a:pt x="0" y="17"/>
                      <a:pt x="0" y="19"/>
                    </a:cubicBezTo>
                    <a:cubicBezTo>
                      <a:pt x="1" y="22"/>
                      <a:pt x="3" y="25"/>
                      <a:pt x="6" y="25"/>
                    </a:cubicBezTo>
                    <a:cubicBezTo>
                      <a:pt x="8" y="25"/>
                      <a:pt x="11" y="23"/>
                      <a:pt x="11" y="20"/>
                    </a:cubicBezTo>
                    <a:cubicBezTo>
                      <a:pt x="11" y="18"/>
                      <a:pt x="11" y="16"/>
                      <a:pt x="9" y="15"/>
                    </a:cubicBezTo>
                    <a:cubicBezTo>
                      <a:pt x="9" y="15"/>
                      <a:pt x="9" y="15"/>
                      <a:pt x="9" y="15"/>
                    </a:cubicBezTo>
                    <a:cubicBezTo>
                      <a:pt x="10" y="14"/>
                      <a:pt x="11" y="13"/>
                      <a:pt x="11" y="12"/>
                    </a:cubicBezTo>
                    <a:cubicBezTo>
                      <a:pt x="12" y="12"/>
                      <a:pt x="12" y="11"/>
                      <a:pt x="12" y="11"/>
                    </a:cubicBezTo>
                    <a:cubicBezTo>
                      <a:pt x="12" y="11"/>
                      <a:pt x="12" y="11"/>
                      <a:pt x="12" y="11"/>
                    </a:cubicBezTo>
                    <a:cubicBezTo>
                      <a:pt x="13" y="10"/>
                      <a:pt x="15" y="9"/>
                      <a:pt x="15" y="6"/>
                    </a:cubicBezTo>
                    <a:cubicBezTo>
                      <a:pt x="15" y="3"/>
                      <a:pt x="11" y="0"/>
                      <a:pt x="8" y="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81"/>
              <p:cNvSpPr>
                <a:spLocks/>
              </p:cNvSpPr>
              <p:nvPr/>
            </p:nvSpPr>
            <p:spPr bwMode="auto">
              <a:xfrm>
                <a:off x="3168" y="1416"/>
                <a:ext cx="53" cy="45"/>
              </a:xfrm>
              <a:custGeom>
                <a:avLst/>
                <a:gdLst>
                  <a:gd name="T0" fmla="*/ 14 w 20"/>
                  <a:gd name="T1" fmla="*/ 2 h 17"/>
                  <a:gd name="T2" fmla="*/ 12 w 20"/>
                  <a:gd name="T3" fmla="*/ 1 h 17"/>
                  <a:gd name="T4" fmla="*/ 8 w 20"/>
                  <a:gd name="T5" fmla="*/ 0 h 17"/>
                  <a:gd name="T6" fmla="*/ 4 w 20"/>
                  <a:gd name="T7" fmla="*/ 1 h 17"/>
                  <a:gd name="T8" fmla="*/ 1 w 20"/>
                  <a:gd name="T9" fmla="*/ 6 h 17"/>
                  <a:gd name="T10" fmla="*/ 4 w 20"/>
                  <a:gd name="T11" fmla="*/ 12 h 17"/>
                  <a:gd name="T12" fmla="*/ 5 w 20"/>
                  <a:gd name="T13" fmla="*/ 13 h 17"/>
                  <a:gd name="T14" fmla="*/ 5 w 20"/>
                  <a:gd name="T15" fmla="*/ 14 h 17"/>
                  <a:gd name="T16" fmla="*/ 10 w 20"/>
                  <a:gd name="T17" fmla="*/ 17 h 17"/>
                  <a:gd name="T18" fmla="*/ 12 w 20"/>
                  <a:gd name="T19" fmla="*/ 17 h 17"/>
                  <a:gd name="T20" fmla="*/ 14 w 20"/>
                  <a:gd name="T21" fmla="*/ 17 h 17"/>
                  <a:gd name="T22" fmla="*/ 14 w 20"/>
                  <a:gd name="T23" fmla="*/ 15 h 17"/>
                  <a:gd name="T24" fmla="*/ 14 w 20"/>
                  <a:gd name="T25" fmla="*/ 14 h 17"/>
                  <a:gd name="T26" fmla="*/ 14 w 20"/>
                  <a:gd name="T27" fmla="*/ 14 h 17"/>
                  <a:gd name="T28" fmla="*/ 18 w 20"/>
                  <a:gd name="T29" fmla="*/ 12 h 17"/>
                  <a:gd name="T30" fmla="*/ 20 w 20"/>
                  <a:gd name="T31" fmla="*/ 7 h 17"/>
                  <a:gd name="T32" fmla="*/ 14 w 20"/>
                  <a:gd name="T33"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7">
                    <a:moveTo>
                      <a:pt x="14" y="2"/>
                    </a:moveTo>
                    <a:cubicBezTo>
                      <a:pt x="14" y="2"/>
                      <a:pt x="13" y="2"/>
                      <a:pt x="12" y="1"/>
                    </a:cubicBezTo>
                    <a:cubicBezTo>
                      <a:pt x="11" y="1"/>
                      <a:pt x="10" y="0"/>
                      <a:pt x="8" y="0"/>
                    </a:cubicBezTo>
                    <a:cubicBezTo>
                      <a:pt x="7" y="0"/>
                      <a:pt x="5" y="1"/>
                      <a:pt x="4" y="1"/>
                    </a:cubicBezTo>
                    <a:cubicBezTo>
                      <a:pt x="3" y="2"/>
                      <a:pt x="1" y="3"/>
                      <a:pt x="1" y="6"/>
                    </a:cubicBezTo>
                    <a:cubicBezTo>
                      <a:pt x="0" y="9"/>
                      <a:pt x="2" y="10"/>
                      <a:pt x="4" y="12"/>
                    </a:cubicBezTo>
                    <a:cubicBezTo>
                      <a:pt x="4" y="12"/>
                      <a:pt x="4" y="13"/>
                      <a:pt x="5" y="13"/>
                    </a:cubicBezTo>
                    <a:cubicBezTo>
                      <a:pt x="5" y="13"/>
                      <a:pt x="5" y="13"/>
                      <a:pt x="5" y="14"/>
                    </a:cubicBezTo>
                    <a:cubicBezTo>
                      <a:pt x="6" y="15"/>
                      <a:pt x="7" y="17"/>
                      <a:pt x="10" y="17"/>
                    </a:cubicBezTo>
                    <a:cubicBezTo>
                      <a:pt x="10" y="17"/>
                      <a:pt x="11" y="17"/>
                      <a:pt x="12" y="17"/>
                    </a:cubicBezTo>
                    <a:cubicBezTo>
                      <a:pt x="14" y="17"/>
                      <a:pt x="14" y="17"/>
                      <a:pt x="14" y="17"/>
                    </a:cubicBezTo>
                    <a:cubicBezTo>
                      <a:pt x="14" y="15"/>
                      <a:pt x="14" y="15"/>
                      <a:pt x="14" y="15"/>
                    </a:cubicBezTo>
                    <a:cubicBezTo>
                      <a:pt x="14" y="14"/>
                      <a:pt x="14" y="14"/>
                      <a:pt x="14" y="14"/>
                    </a:cubicBezTo>
                    <a:cubicBezTo>
                      <a:pt x="14" y="14"/>
                      <a:pt x="14" y="14"/>
                      <a:pt x="14" y="14"/>
                    </a:cubicBezTo>
                    <a:cubicBezTo>
                      <a:pt x="15" y="13"/>
                      <a:pt x="16" y="13"/>
                      <a:pt x="18" y="12"/>
                    </a:cubicBezTo>
                    <a:cubicBezTo>
                      <a:pt x="20" y="10"/>
                      <a:pt x="20" y="8"/>
                      <a:pt x="20" y="7"/>
                    </a:cubicBezTo>
                    <a:cubicBezTo>
                      <a:pt x="19" y="4"/>
                      <a:pt x="17" y="3"/>
                      <a:pt x="14" y="2"/>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83"/>
              <p:cNvSpPr>
                <a:spLocks noEditPoints="1"/>
              </p:cNvSpPr>
              <p:nvPr/>
            </p:nvSpPr>
            <p:spPr bwMode="auto">
              <a:xfrm>
                <a:off x="2124" y="632"/>
                <a:ext cx="205" cy="242"/>
              </a:xfrm>
              <a:custGeom>
                <a:avLst/>
                <a:gdLst>
                  <a:gd name="T0" fmla="*/ 68 w 77"/>
                  <a:gd name="T1" fmla="*/ 49 h 91"/>
                  <a:gd name="T2" fmla="*/ 67 w 77"/>
                  <a:gd name="T3" fmla="*/ 43 h 91"/>
                  <a:gd name="T4" fmla="*/ 67 w 77"/>
                  <a:gd name="T5" fmla="*/ 34 h 91"/>
                  <a:gd name="T6" fmla="*/ 65 w 77"/>
                  <a:gd name="T7" fmla="*/ 21 h 91"/>
                  <a:gd name="T8" fmla="*/ 55 w 77"/>
                  <a:gd name="T9" fmla="*/ 15 h 91"/>
                  <a:gd name="T10" fmla="*/ 55 w 77"/>
                  <a:gd name="T11" fmla="*/ 12 h 91"/>
                  <a:gd name="T12" fmla="*/ 41 w 77"/>
                  <a:gd name="T13" fmla="*/ 0 h 91"/>
                  <a:gd name="T14" fmla="*/ 33 w 77"/>
                  <a:gd name="T15" fmla="*/ 8 h 91"/>
                  <a:gd name="T16" fmla="*/ 28 w 77"/>
                  <a:gd name="T17" fmla="*/ 7 h 91"/>
                  <a:gd name="T18" fmla="*/ 22 w 77"/>
                  <a:gd name="T19" fmla="*/ 19 h 91"/>
                  <a:gd name="T20" fmla="*/ 18 w 77"/>
                  <a:gd name="T21" fmla="*/ 19 h 91"/>
                  <a:gd name="T22" fmla="*/ 9 w 77"/>
                  <a:gd name="T23" fmla="*/ 30 h 91"/>
                  <a:gd name="T24" fmla="*/ 2 w 77"/>
                  <a:gd name="T25" fmla="*/ 32 h 91"/>
                  <a:gd name="T26" fmla="*/ 4 w 77"/>
                  <a:gd name="T27" fmla="*/ 44 h 91"/>
                  <a:gd name="T28" fmla="*/ 10 w 77"/>
                  <a:gd name="T29" fmla="*/ 46 h 91"/>
                  <a:gd name="T30" fmla="*/ 11 w 77"/>
                  <a:gd name="T31" fmla="*/ 54 h 91"/>
                  <a:gd name="T32" fmla="*/ 19 w 77"/>
                  <a:gd name="T33" fmla="*/ 56 h 91"/>
                  <a:gd name="T34" fmla="*/ 21 w 77"/>
                  <a:gd name="T35" fmla="*/ 57 h 91"/>
                  <a:gd name="T36" fmla="*/ 27 w 77"/>
                  <a:gd name="T37" fmla="*/ 61 h 91"/>
                  <a:gd name="T38" fmla="*/ 32 w 77"/>
                  <a:gd name="T39" fmla="*/ 61 h 91"/>
                  <a:gd name="T40" fmla="*/ 40 w 77"/>
                  <a:gd name="T41" fmla="*/ 63 h 91"/>
                  <a:gd name="T42" fmla="*/ 38 w 77"/>
                  <a:gd name="T43" fmla="*/ 66 h 91"/>
                  <a:gd name="T44" fmla="*/ 35 w 77"/>
                  <a:gd name="T45" fmla="*/ 67 h 91"/>
                  <a:gd name="T46" fmla="*/ 30 w 77"/>
                  <a:gd name="T47" fmla="*/ 66 h 91"/>
                  <a:gd name="T48" fmla="*/ 22 w 77"/>
                  <a:gd name="T49" fmla="*/ 68 h 91"/>
                  <a:gd name="T50" fmla="*/ 24 w 77"/>
                  <a:gd name="T51" fmla="*/ 78 h 91"/>
                  <a:gd name="T52" fmla="*/ 43 w 77"/>
                  <a:gd name="T53" fmla="*/ 91 h 91"/>
                  <a:gd name="T54" fmla="*/ 66 w 77"/>
                  <a:gd name="T55" fmla="*/ 85 h 91"/>
                  <a:gd name="T56" fmla="*/ 77 w 77"/>
                  <a:gd name="T57" fmla="*/ 53 h 91"/>
                  <a:gd name="T58" fmla="*/ 50 w 77"/>
                  <a:gd name="T59" fmla="*/ 65 h 91"/>
                  <a:gd name="T60" fmla="*/ 47 w 77"/>
                  <a:gd name="T61" fmla="*/ 61 h 91"/>
                  <a:gd name="T62" fmla="*/ 49 w 77"/>
                  <a:gd name="T63" fmla="*/ 61 h 91"/>
                  <a:gd name="T64" fmla="*/ 56 w 77"/>
                  <a:gd name="T65" fmla="*/ 65 h 91"/>
                  <a:gd name="T66" fmla="*/ 52 w 77"/>
                  <a:gd name="T67" fmla="*/ 67 h 91"/>
                  <a:gd name="T68" fmla="*/ 39 w 77"/>
                  <a:gd name="T69" fmla="*/ 48 h 91"/>
                  <a:gd name="T70" fmla="*/ 37 w 77"/>
                  <a:gd name="T71" fmla="*/ 5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7" h="91">
                    <a:moveTo>
                      <a:pt x="73" y="51"/>
                    </a:moveTo>
                    <a:cubicBezTo>
                      <a:pt x="71" y="51"/>
                      <a:pt x="70" y="50"/>
                      <a:pt x="68" y="49"/>
                    </a:cubicBezTo>
                    <a:cubicBezTo>
                      <a:pt x="68" y="49"/>
                      <a:pt x="68" y="48"/>
                      <a:pt x="68" y="46"/>
                    </a:cubicBezTo>
                    <a:cubicBezTo>
                      <a:pt x="68" y="45"/>
                      <a:pt x="68" y="44"/>
                      <a:pt x="67" y="43"/>
                    </a:cubicBezTo>
                    <a:cubicBezTo>
                      <a:pt x="67" y="41"/>
                      <a:pt x="67" y="40"/>
                      <a:pt x="67" y="38"/>
                    </a:cubicBezTo>
                    <a:cubicBezTo>
                      <a:pt x="67" y="37"/>
                      <a:pt x="67" y="35"/>
                      <a:pt x="67" y="34"/>
                    </a:cubicBezTo>
                    <a:cubicBezTo>
                      <a:pt x="67" y="33"/>
                      <a:pt x="67" y="32"/>
                      <a:pt x="67" y="31"/>
                    </a:cubicBezTo>
                    <a:cubicBezTo>
                      <a:pt x="66" y="28"/>
                      <a:pt x="66" y="24"/>
                      <a:pt x="65" y="21"/>
                    </a:cubicBezTo>
                    <a:cubicBezTo>
                      <a:pt x="63" y="17"/>
                      <a:pt x="59" y="16"/>
                      <a:pt x="56" y="15"/>
                    </a:cubicBezTo>
                    <a:cubicBezTo>
                      <a:pt x="56" y="15"/>
                      <a:pt x="55" y="15"/>
                      <a:pt x="55" y="15"/>
                    </a:cubicBezTo>
                    <a:cubicBezTo>
                      <a:pt x="55" y="14"/>
                      <a:pt x="55" y="14"/>
                      <a:pt x="55" y="13"/>
                    </a:cubicBezTo>
                    <a:cubicBezTo>
                      <a:pt x="55" y="12"/>
                      <a:pt x="55" y="12"/>
                      <a:pt x="55" y="12"/>
                    </a:cubicBezTo>
                    <a:cubicBezTo>
                      <a:pt x="56" y="7"/>
                      <a:pt x="55" y="5"/>
                      <a:pt x="54" y="4"/>
                    </a:cubicBezTo>
                    <a:cubicBezTo>
                      <a:pt x="51" y="2"/>
                      <a:pt x="46" y="0"/>
                      <a:pt x="41" y="0"/>
                    </a:cubicBezTo>
                    <a:cubicBezTo>
                      <a:pt x="35" y="0"/>
                      <a:pt x="34" y="4"/>
                      <a:pt x="33" y="5"/>
                    </a:cubicBezTo>
                    <a:cubicBezTo>
                      <a:pt x="33" y="6"/>
                      <a:pt x="33" y="7"/>
                      <a:pt x="33" y="8"/>
                    </a:cubicBezTo>
                    <a:cubicBezTo>
                      <a:pt x="33" y="8"/>
                      <a:pt x="33" y="8"/>
                      <a:pt x="32" y="8"/>
                    </a:cubicBezTo>
                    <a:cubicBezTo>
                      <a:pt x="31" y="8"/>
                      <a:pt x="30" y="7"/>
                      <a:pt x="28" y="7"/>
                    </a:cubicBezTo>
                    <a:cubicBezTo>
                      <a:pt x="26" y="7"/>
                      <a:pt x="25" y="8"/>
                      <a:pt x="23" y="9"/>
                    </a:cubicBezTo>
                    <a:cubicBezTo>
                      <a:pt x="21" y="12"/>
                      <a:pt x="20" y="16"/>
                      <a:pt x="22" y="19"/>
                    </a:cubicBezTo>
                    <a:cubicBezTo>
                      <a:pt x="21" y="19"/>
                      <a:pt x="21" y="19"/>
                      <a:pt x="21" y="19"/>
                    </a:cubicBezTo>
                    <a:cubicBezTo>
                      <a:pt x="20" y="19"/>
                      <a:pt x="19" y="19"/>
                      <a:pt x="18" y="19"/>
                    </a:cubicBezTo>
                    <a:cubicBezTo>
                      <a:pt x="11" y="19"/>
                      <a:pt x="11" y="24"/>
                      <a:pt x="10" y="27"/>
                    </a:cubicBezTo>
                    <a:cubicBezTo>
                      <a:pt x="10" y="30"/>
                      <a:pt x="9" y="30"/>
                      <a:pt x="9" y="30"/>
                    </a:cubicBezTo>
                    <a:cubicBezTo>
                      <a:pt x="8" y="30"/>
                      <a:pt x="8" y="30"/>
                      <a:pt x="8" y="30"/>
                    </a:cubicBezTo>
                    <a:cubicBezTo>
                      <a:pt x="6" y="30"/>
                      <a:pt x="4" y="30"/>
                      <a:pt x="2" y="32"/>
                    </a:cubicBezTo>
                    <a:cubicBezTo>
                      <a:pt x="1" y="34"/>
                      <a:pt x="0" y="36"/>
                      <a:pt x="1" y="38"/>
                    </a:cubicBezTo>
                    <a:cubicBezTo>
                      <a:pt x="1" y="41"/>
                      <a:pt x="2" y="43"/>
                      <a:pt x="4" y="44"/>
                    </a:cubicBezTo>
                    <a:cubicBezTo>
                      <a:pt x="6" y="45"/>
                      <a:pt x="7" y="45"/>
                      <a:pt x="9" y="46"/>
                    </a:cubicBezTo>
                    <a:cubicBezTo>
                      <a:pt x="10" y="46"/>
                      <a:pt x="10" y="46"/>
                      <a:pt x="10" y="46"/>
                    </a:cubicBezTo>
                    <a:cubicBezTo>
                      <a:pt x="10" y="46"/>
                      <a:pt x="10" y="47"/>
                      <a:pt x="10" y="47"/>
                    </a:cubicBezTo>
                    <a:cubicBezTo>
                      <a:pt x="10" y="49"/>
                      <a:pt x="9" y="51"/>
                      <a:pt x="11" y="54"/>
                    </a:cubicBezTo>
                    <a:cubicBezTo>
                      <a:pt x="12" y="56"/>
                      <a:pt x="14" y="56"/>
                      <a:pt x="16" y="56"/>
                    </a:cubicBezTo>
                    <a:cubicBezTo>
                      <a:pt x="17" y="56"/>
                      <a:pt x="18" y="56"/>
                      <a:pt x="19" y="56"/>
                    </a:cubicBezTo>
                    <a:cubicBezTo>
                      <a:pt x="19" y="56"/>
                      <a:pt x="20" y="56"/>
                      <a:pt x="20" y="56"/>
                    </a:cubicBezTo>
                    <a:cubicBezTo>
                      <a:pt x="20" y="56"/>
                      <a:pt x="21" y="57"/>
                      <a:pt x="21" y="57"/>
                    </a:cubicBezTo>
                    <a:cubicBezTo>
                      <a:pt x="22" y="58"/>
                      <a:pt x="23" y="60"/>
                      <a:pt x="26" y="61"/>
                    </a:cubicBezTo>
                    <a:cubicBezTo>
                      <a:pt x="27" y="61"/>
                      <a:pt x="27" y="61"/>
                      <a:pt x="27" y="61"/>
                    </a:cubicBezTo>
                    <a:cubicBezTo>
                      <a:pt x="29" y="61"/>
                      <a:pt x="31" y="60"/>
                      <a:pt x="32" y="59"/>
                    </a:cubicBezTo>
                    <a:cubicBezTo>
                      <a:pt x="32" y="61"/>
                      <a:pt x="32" y="61"/>
                      <a:pt x="32" y="61"/>
                    </a:cubicBezTo>
                    <a:cubicBezTo>
                      <a:pt x="34" y="62"/>
                      <a:pt x="34" y="62"/>
                      <a:pt x="34" y="62"/>
                    </a:cubicBezTo>
                    <a:cubicBezTo>
                      <a:pt x="36" y="63"/>
                      <a:pt x="38" y="63"/>
                      <a:pt x="40" y="63"/>
                    </a:cubicBezTo>
                    <a:cubicBezTo>
                      <a:pt x="40" y="63"/>
                      <a:pt x="40" y="63"/>
                      <a:pt x="40" y="63"/>
                    </a:cubicBezTo>
                    <a:cubicBezTo>
                      <a:pt x="39" y="64"/>
                      <a:pt x="39" y="65"/>
                      <a:pt x="38" y="66"/>
                    </a:cubicBezTo>
                    <a:cubicBezTo>
                      <a:pt x="38" y="66"/>
                      <a:pt x="38" y="66"/>
                      <a:pt x="37" y="66"/>
                    </a:cubicBezTo>
                    <a:cubicBezTo>
                      <a:pt x="36" y="67"/>
                      <a:pt x="36" y="67"/>
                      <a:pt x="35" y="67"/>
                    </a:cubicBezTo>
                    <a:cubicBezTo>
                      <a:pt x="34" y="67"/>
                      <a:pt x="32" y="67"/>
                      <a:pt x="31" y="66"/>
                    </a:cubicBezTo>
                    <a:cubicBezTo>
                      <a:pt x="31" y="66"/>
                      <a:pt x="30" y="66"/>
                      <a:pt x="30" y="66"/>
                    </a:cubicBezTo>
                    <a:cubicBezTo>
                      <a:pt x="29" y="66"/>
                      <a:pt x="28" y="65"/>
                      <a:pt x="27" y="65"/>
                    </a:cubicBezTo>
                    <a:cubicBezTo>
                      <a:pt x="25" y="65"/>
                      <a:pt x="23" y="66"/>
                      <a:pt x="22" y="68"/>
                    </a:cubicBezTo>
                    <a:cubicBezTo>
                      <a:pt x="20" y="71"/>
                      <a:pt x="22" y="75"/>
                      <a:pt x="23" y="77"/>
                    </a:cubicBezTo>
                    <a:cubicBezTo>
                      <a:pt x="23" y="78"/>
                      <a:pt x="24" y="78"/>
                      <a:pt x="24" y="78"/>
                    </a:cubicBezTo>
                    <a:cubicBezTo>
                      <a:pt x="28" y="90"/>
                      <a:pt x="36" y="91"/>
                      <a:pt x="43" y="91"/>
                    </a:cubicBezTo>
                    <a:cubicBezTo>
                      <a:pt x="43" y="91"/>
                      <a:pt x="43" y="91"/>
                      <a:pt x="43" y="91"/>
                    </a:cubicBezTo>
                    <a:cubicBezTo>
                      <a:pt x="46" y="91"/>
                      <a:pt x="49" y="91"/>
                      <a:pt x="53" y="90"/>
                    </a:cubicBezTo>
                    <a:cubicBezTo>
                      <a:pt x="57" y="90"/>
                      <a:pt x="61" y="88"/>
                      <a:pt x="66" y="85"/>
                    </a:cubicBezTo>
                    <a:cubicBezTo>
                      <a:pt x="67" y="84"/>
                      <a:pt x="67" y="84"/>
                      <a:pt x="67" y="84"/>
                    </a:cubicBezTo>
                    <a:cubicBezTo>
                      <a:pt x="77" y="53"/>
                      <a:pt x="77" y="53"/>
                      <a:pt x="77" y="53"/>
                    </a:cubicBezTo>
                    <a:lnTo>
                      <a:pt x="73" y="51"/>
                    </a:lnTo>
                    <a:close/>
                    <a:moveTo>
                      <a:pt x="50" y="65"/>
                    </a:moveTo>
                    <a:cubicBezTo>
                      <a:pt x="49" y="64"/>
                      <a:pt x="48" y="62"/>
                      <a:pt x="46" y="62"/>
                    </a:cubicBezTo>
                    <a:cubicBezTo>
                      <a:pt x="46" y="62"/>
                      <a:pt x="47" y="61"/>
                      <a:pt x="47" y="61"/>
                    </a:cubicBezTo>
                    <a:cubicBezTo>
                      <a:pt x="47" y="61"/>
                      <a:pt x="48" y="60"/>
                      <a:pt x="48" y="60"/>
                    </a:cubicBezTo>
                    <a:cubicBezTo>
                      <a:pt x="49" y="61"/>
                      <a:pt x="49" y="61"/>
                      <a:pt x="49" y="61"/>
                    </a:cubicBezTo>
                    <a:cubicBezTo>
                      <a:pt x="50" y="63"/>
                      <a:pt x="51" y="64"/>
                      <a:pt x="54" y="64"/>
                    </a:cubicBezTo>
                    <a:cubicBezTo>
                      <a:pt x="55" y="64"/>
                      <a:pt x="56" y="64"/>
                      <a:pt x="56" y="65"/>
                    </a:cubicBezTo>
                    <a:cubicBezTo>
                      <a:pt x="57" y="65"/>
                      <a:pt x="57" y="65"/>
                      <a:pt x="58" y="65"/>
                    </a:cubicBezTo>
                    <a:cubicBezTo>
                      <a:pt x="56" y="66"/>
                      <a:pt x="54" y="67"/>
                      <a:pt x="52" y="67"/>
                    </a:cubicBezTo>
                    <a:cubicBezTo>
                      <a:pt x="52" y="67"/>
                      <a:pt x="50" y="66"/>
                      <a:pt x="50" y="65"/>
                    </a:cubicBezTo>
                    <a:close/>
                    <a:moveTo>
                      <a:pt x="39" y="48"/>
                    </a:moveTo>
                    <a:cubicBezTo>
                      <a:pt x="39" y="49"/>
                      <a:pt x="39" y="49"/>
                      <a:pt x="38" y="49"/>
                    </a:cubicBezTo>
                    <a:cubicBezTo>
                      <a:pt x="38" y="49"/>
                      <a:pt x="37" y="50"/>
                      <a:pt x="37" y="50"/>
                    </a:cubicBezTo>
                    <a:cubicBezTo>
                      <a:pt x="37" y="49"/>
                      <a:pt x="38" y="49"/>
                      <a:pt x="39" y="48"/>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86"/>
              <p:cNvSpPr>
                <a:spLocks/>
              </p:cNvSpPr>
              <p:nvPr/>
            </p:nvSpPr>
            <p:spPr bwMode="auto">
              <a:xfrm>
                <a:off x="2252" y="598"/>
                <a:ext cx="48" cy="37"/>
              </a:xfrm>
              <a:custGeom>
                <a:avLst/>
                <a:gdLst>
                  <a:gd name="T0" fmla="*/ 17 w 18"/>
                  <a:gd name="T1" fmla="*/ 6 h 14"/>
                  <a:gd name="T2" fmla="*/ 7 w 18"/>
                  <a:gd name="T3" fmla="*/ 0 h 14"/>
                  <a:gd name="T4" fmla="*/ 6 w 18"/>
                  <a:gd name="T5" fmla="*/ 0 h 14"/>
                  <a:gd name="T6" fmla="*/ 1 w 18"/>
                  <a:gd name="T7" fmla="*/ 3 h 14"/>
                  <a:gd name="T8" fmla="*/ 2 w 18"/>
                  <a:gd name="T9" fmla="*/ 8 h 14"/>
                  <a:gd name="T10" fmla="*/ 10 w 18"/>
                  <a:gd name="T11" fmla="*/ 14 h 14"/>
                  <a:gd name="T12" fmla="*/ 11 w 18"/>
                  <a:gd name="T13" fmla="*/ 14 h 14"/>
                  <a:gd name="T14" fmla="*/ 17 w 18"/>
                  <a:gd name="T15" fmla="*/ 11 h 14"/>
                  <a:gd name="T16" fmla="*/ 17 w 18"/>
                  <a:gd name="T17"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4">
                    <a:moveTo>
                      <a:pt x="17" y="6"/>
                    </a:moveTo>
                    <a:cubicBezTo>
                      <a:pt x="15" y="3"/>
                      <a:pt x="9" y="1"/>
                      <a:pt x="7" y="0"/>
                    </a:cubicBezTo>
                    <a:cubicBezTo>
                      <a:pt x="6" y="0"/>
                      <a:pt x="6" y="0"/>
                      <a:pt x="6" y="0"/>
                    </a:cubicBezTo>
                    <a:cubicBezTo>
                      <a:pt x="3" y="0"/>
                      <a:pt x="2" y="2"/>
                      <a:pt x="1" y="3"/>
                    </a:cubicBezTo>
                    <a:cubicBezTo>
                      <a:pt x="1" y="4"/>
                      <a:pt x="0" y="6"/>
                      <a:pt x="2" y="8"/>
                    </a:cubicBezTo>
                    <a:cubicBezTo>
                      <a:pt x="3" y="11"/>
                      <a:pt x="7" y="14"/>
                      <a:pt x="10" y="14"/>
                    </a:cubicBezTo>
                    <a:cubicBezTo>
                      <a:pt x="11" y="14"/>
                      <a:pt x="11" y="14"/>
                      <a:pt x="11" y="14"/>
                    </a:cubicBezTo>
                    <a:cubicBezTo>
                      <a:pt x="13" y="14"/>
                      <a:pt x="16" y="13"/>
                      <a:pt x="17" y="11"/>
                    </a:cubicBezTo>
                    <a:cubicBezTo>
                      <a:pt x="18" y="9"/>
                      <a:pt x="18" y="7"/>
                      <a:pt x="17" y="6"/>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88"/>
              <p:cNvSpPr>
                <a:spLocks/>
              </p:cNvSpPr>
              <p:nvPr/>
            </p:nvSpPr>
            <p:spPr bwMode="auto">
              <a:xfrm>
                <a:off x="2927" y="1408"/>
                <a:ext cx="47" cy="37"/>
              </a:xfrm>
              <a:custGeom>
                <a:avLst/>
                <a:gdLst>
                  <a:gd name="T0" fmla="*/ 17 w 18"/>
                  <a:gd name="T1" fmla="*/ 7 h 14"/>
                  <a:gd name="T2" fmla="*/ 6 w 18"/>
                  <a:gd name="T3" fmla="*/ 0 h 14"/>
                  <a:gd name="T4" fmla="*/ 2 w 18"/>
                  <a:gd name="T5" fmla="*/ 2 h 14"/>
                  <a:gd name="T6" fmla="*/ 0 w 18"/>
                  <a:gd name="T7" fmla="*/ 7 h 14"/>
                  <a:gd name="T8" fmla="*/ 3 w 18"/>
                  <a:gd name="T9" fmla="*/ 11 h 14"/>
                  <a:gd name="T10" fmla="*/ 5 w 18"/>
                  <a:gd name="T11" fmla="*/ 11 h 14"/>
                  <a:gd name="T12" fmla="*/ 7 w 18"/>
                  <a:gd name="T13" fmla="*/ 11 h 14"/>
                  <a:gd name="T14" fmla="*/ 8 w 18"/>
                  <a:gd name="T15" fmla="*/ 12 h 14"/>
                  <a:gd name="T16" fmla="*/ 13 w 18"/>
                  <a:gd name="T17" fmla="*/ 14 h 14"/>
                  <a:gd name="T18" fmla="*/ 16 w 18"/>
                  <a:gd name="T19" fmla="*/ 13 h 14"/>
                  <a:gd name="T20" fmla="*/ 17 w 18"/>
                  <a:gd name="T2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4">
                    <a:moveTo>
                      <a:pt x="17" y="7"/>
                    </a:moveTo>
                    <a:cubicBezTo>
                      <a:pt x="16" y="4"/>
                      <a:pt x="11" y="0"/>
                      <a:pt x="6" y="0"/>
                    </a:cubicBezTo>
                    <a:cubicBezTo>
                      <a:pt x="5" y="0"/>
                      <a:pt x="3" y="1"/>
                      <a:pt x="2" y="2"/>
                    </a:cubicBezTo>
                    <a:cubicBezTo>
                      <a:pt x="1" y="3"/>
                      <a:pt x="0" y="5"/>
                      <a:pt x="0" y="7"/>
                    </a:cubicBezTo>
                    <a:cubicBezTo>
                      <a:pt x="0" y="9"/>
                      <a:pt x="1" y="10"/>
                      <a:pt x="3" y="11"/>
                    </a:cubicBezTo>
                    <a:cubicBezTo>
                      <a:pt x="4" y="11"/>
                      <a:pt x="4" y="11"/>
                      <a:pt x="5" y="11"/>
                    </a:cubicBezTo>
                    <a:cubicBezTo>
                      <a:pt x="6" y="11"/>
                      <a:pt x="7" y="11"/>
                      <a:pt x="7" y="11"/>
                    </a:cubicBezTo>
                    <a:cubicBezTo>
                      <a:pt x="8" y="11"/>
                      <a:pt x="8" y="12"/>
                      <a:pt x="8" y="12"/>
                    </a:cubicBezTo>
                    <a:cubicBezTo>
                      <a:pt x="9" y="13"/>
                      <a:pt x="11" y="14"/>
                      <a:pt x="13" y="14"/>
                    </a:cubicBezTo>
                    <a:cubicBezTo>
                      <a:pt x="14" y="14"/>
                      <a:pt x="15" y="13"/>
                      <a:pt x="16" y="13"/>
                    </a:cubicBezTo>
                    <a:cubicBezTo>
                      <a:pt x="18" y="11"/>
                      <a:pt x="18" y="9"/>
                      <a:pt x="17" y="7"/>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90"/>
              <p:cNvSpPr>
                <a:spLocks/>
              </p:cNvSpPr>
              <p:nvPr/>
            </p:nvSpPr>
            <p:spPr bwMode="auto">
              <a:xfrm>
                <a:off x="2440" y="824"/>
                <a:ext cx="54" cy="53"/>
              </a:xfrm>
              <a:custGeom>
                <a:avLst/>
                <a:gdLst>
                  <a:gd name="T0" fmla="*/ 19 w 20"/>
                  <a:gd name="T1" fmla="*/ 4 h 20"/>
                  <a:gd name="T2" fmla="*/ 12 w 20"/>
                  <a:gd name="T3" fmla="*/ 0 h 20"/>
                  <a:gd name="T4" fmla="*/ 1 w 20"/>
                  <a:gd name="T5" fmla="*/ 10 h 20"/>
                  <a:gd name="T6" fmla="*/ 8 w 20"/>
                  <a:gd name="T7" fmla="*/ 20 h 20"/>
                  <a:gd name="T8" fmla="*/ 11 w 20"/>
                  <a:gd name="T9" fmla="*/ 20 h 20"/>
                  <a:gd name="T10" fmla="*/ 11 w 20"/>
                  <a:gd name="T11" fmla="*/ 20 h 20"/>
                  <a:gd name="T12" fmla="*/ 18 w 20"/>
                  <a:gd name="T13" fmla="*/ 16 h 20"/>
                  <a:gd name="T14" fmla="*/ 19 w 20"/>
                  <a:gd name="T15" fmla="*/ 4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0">
                    <a:moveTo>
                      <a:pt x="19" y="4"/>
                    </a:moveTo>
                    <a:cubicBezTo>
                      <a:pt x="17" y="0"/>
                      <a:pt x="14" y="0"/>
                      <a:pt x="12" y="0"/>
                    </a:cubicBezTo>
                    <a:cubicBezTo>
                      <a:pt x="7" y="0"/>
                      <a:pt x="2" y="6"/>
                      <a:pt x="1" y="10"/>
                    </a:cubicBezTo>
                    <a:cubicBezTo>
                      <a:pt x="0" y="15"/>
                      <a:pt x="2" y="18"/>
                      <a:pt x="8" y="20"/>
                    </a:cubicBezTo>
                    <a:cubicBezTo>
                      <a:pt x="9" y="20"/>
                      <a:pt x="10" y="20"/>
                      <a:pt x="11" y="20"/>
                    </a:cubicBezTo>
                    <a:cubicBezTo>
                      <a:pt x="11" y="20"/>
                      <a:pt x="11" y="20"/>
                      <a:pt x="11" y="20"/>
                    </a:cubicBezTo>
                    <a:cubicBezTo>
                      <a:pt x="14" y="20"/>
                      <a:pt x="16" y="19"/>
                      <a:pt x="18" y="16"/>
                    </a:cubicBezTo>
                    <a:cubicBezTo>
                      <a:pt x="20" y="13"/>
                      <a:pt x="20" y="8"/>
                      <a:pt x="19" y="4"/>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92"/>
              <p:cNvSpPr>
                <a:spLocks noEditPoints="1"/>
              </p:cNvSpPr>
              <p:nvPr/>
            </p:nvSpPr>
            <p:spPr bwMode="auto">
              <a:xfrm>
                <a:off x="2478" y="693"/>
                <a:ext cx="188" cy="210"/>
              </a:xfrm>
              <a:custGeom>
                <a:avLst/>
                <a:gdLst>
                  <a:gd name="T0" fmla="*/ 69 w 71"/>
                  <a:gd name="T1" fmla="*/ 23 h 79"/>
                  <a:gd name="T2" fmla="*/ 60 w 71"/>
                  <a:gd name="T3" fmla="*/ 11 h 79"/>
                  <a:gd name="T4" fmla="*/ 54 w 71"/>
                  <a:gd name="T5" fmla="*/ 12 h 79"/>
                  <a:gd name="T6" fmla="*/ 46 w 71"/>
                  <a:gd name="T7" fmla="*/ 9 h 79"/>
                  <a:gd name="T8" fmla="*/ 41 w 71"/>
                  <a:gd name="T9" fmla="*/ 3 h 79"/>
                  <a:gd name="T10" fmla="*/ 35 w 71"/>
                  <a:gd name="T11" fmla="*/ 5 h 79"/>
                  <a:gd name="T12" fmla="*/ 34 w 71"/>
                  <a:gd name="T13" fmla="*/ 6 h 79"/>
                  <a:gd name="T14" fmla="*/ 31 w 71"/>
                  <a:gd name="T15" fmla="*/ 13 h 79"/>
                  <a:gd name="T16" fmla="*/ 29 w 71"/>
                  <a:gd name="T17" fmla="*/ 13 h 79"/>
                  <a:gd name="T18" fmla="*/ 23 w 71"/>
                  <a:gd name="T19" fmla="*/ 21 h 79"/>
                  <a:gd name="T20" fmla="*/ 19 w 71"/>
                  <a:gd name="T21" fmla="*/ 17 h 79"/>
                  <a:gd name="T22" fmla="*/ 19 w 71"/>
                  <a:gd name="T23" fmla="*/ 9 h 79"/>
                  <a:gd name="T24" fmla="*/ 15 w 71"/>
                  <a:gd name="T25" fmla="*/ 5 h 79"/>
                  <a:gd name="T26" fmla="*/ 11 w 71"/>
                  <a:gd name="T27" fmla="*/ 1 h 79"/>
                  <a:gd name="T28" fmla="*/ 2 w 71"/>
                  <a:gd name="T29" fmla="*/ 3 h 79"/>
                  <a:gd name="T30" fmla="*/ 2 w 71"/>
                  <a:gd name="T31" fmla="*/ 11 h 79"/>
                  <a:gd name="T32" fmla="*/ 2 w 71"/>
                  <a:gd name="T33" fmla="*/ 16 h 79"/>
                  <a:gd name="T34" fmla="*/ 2 w 71"/>
                  <a:gd name="T35" fmla="*/ 23 h 79"/>
                  <a:gd name="T36" fmla="*/ 6 w 71"/>
                  <a:gd name="T37" fmla="*/ 31 h 79"/>
                  <a:gd name="T38" fmla="*/ 10 w 71"/>
                  <a:gd name="T39" fmla="*/ 40 h 79"/>
                  <a:gd name="T40" fmla="*/ 11 w 71"/>
                  <a:gd name="T41" fmla="*/ 41 h 79"/>
                  <a:gd name="T42" fmla="*/ 13 w 71"/>
                  <a:gd name="T43" fmla="*/ 47 h 79"/>
                  <a:gd name="T44" fmla="*/ 19 w 71"/>
                  <a:gd name="T45" fmla="*/ 52 h 79"/>
                  <a:gd name="T46" fmla="*/ 26 w 71"/>
                  <a:gd name="T47" fmla="*/ 51 h 79"/>
                  <a:gd name="T48" fmla="*/ 33 w 71"/>
                  <a:gd name="T49" fmla="*/ 52 h 79"/>
                  <a:gd name="T50" fmla="*/ 39 w 71"/>
                  <a:gd name="T51" fmla="*/ 51 h 79"/>
                  <a:gd name="T52" fmla="*/ 40 w 71"/>
                  <a:gd name="T53" fmla="*/ 51 h 79"/>
                  <a:gd name="T54" fmla="*/ 31 w 71"/>
                  <a:gd name="T55" fmla="*/ 58 h 79"/>
                  <a:gd name="T56" fmla="*/ 31 w 71"/>
                  <a:gd name="T57" fmla="*/ 65 h 79"/>
                  <a:gd name="T58" fmla="*/ 31 w 71"/>
                  <a:gd name="T59" fmla="*/ 71 h 79"/>
                  <a:gd name="T60" fmla="*/ 37 w 71"/>
                  <a:gd name="T61" fmla="*/ 78 h 79"/>
                  <a:gd name="T62" fmla="*/ 41 w 71"/>
                  <a:gd name="T63" fmla="*/ 77 h 79"/>
                  <a:gd name="T64" fmla="*/ 42 w 71"/>
                  <a:gd name="T65" fmla="*/ 77 h 79"/>
                  <a:gd name="T66" fmla="*/ 47 w 71"/>
                  <a:gd name="T67" fmla="*/ 79 h 79"/>
                  <a:gd name="T68" fmla="*/ 53 w 71"/>
                  <a:gd name="T69" fmla="*/ 79 h 79"/>
                  <a:gd name="T70" fmla="*/ 58 w 71"/>
                  <a:gd name="T71" fmla="*/ 78 h 79"/>
                  <a:gd name="T72" fmla="*/ 62 w 71"/>
                  <a:gd name="T73" fmla="*/ 67 h 79"/>
                  <a:gd name="T74" fmla="*/ 63 w 71"/>
                  <a:gd name="T75" fmla="*/ 62 h 79"/>
                  <a:gd name="T76" fmla="*/ 67 w 71"/>
                  <a:gd name="T77" fmla="*/ 51 h 79"/>
                  <a:gd name="T78" fmla="*/ 66 w 71"/>
                  <a:gd name="T79" fmla="*/ 46 h 79"/>
                  <a:gd name="T80" fmla="*/ 69 w 71"/>
                  <a:gd name="T81" fmla="*/ 39 h 79"/>
                  <a:gd name="T82" fmla="*/ 23 w 71"/>
                  <a:gd name="T83" fmla="*/ 25 h 79"/>
                  <a:gd name="T84" fmla="*/ 23 w 71"/>
                  <a:gd name="T85" fmla="*/ 26 h 79"/>
                  <a:gd name="T86" fmla="*/ 23 w 71"/>
                  <a:gd name="T87" fmla="*/ 25 h 79"/>
                  <a:gd name="T88" fmla="*/ 35 w 71"/>
                  <a:gd name="T89" fmla="*/ 16 h 79"/>
                  <a:gd name="T90" fmla="*/ 35 w 71"/>
                  <a:gd name="T91" fmla="*/ 16 h 79"/>
                  <a:gd name="T92" fmla="*/ 40 w 71"/>
                  <a:gd name="T93" fmla="*/ 28 h 79"/>
                  <a:gd name="T94" fmla="*/ 37 w 71"/>
                  <a:gd name="T95" fmla="*/ 22 h 79"/>
                  <a:gd name="T96" fmla="*/ 36 w 71"/>
                  <a:gd name="T97" fmla="*/ 18 h 79"/>
                  <a:gd name="T98" fmla="*/ 40 w 71"/>
                  <a:gd name="T99" fmla="*/ 22 h 79"/>
                  <a:gd name="T100" fmla="*/ 43 w 71"/>
                  <a:gd name="T101" fmla="*/ 3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1" h="79">
                    <a:moveTo>
                      <a:pt x="69" y="26"/>
                    </a:moveTo>
                    <a:cubicBezTo>
                      <a:pt x="69" y="25"/>
                      <a:pt x="69" y="24"/>
                      <a:pt x="69" y="23"/>
                    </a:cubicBezTo>
                    <a:cubicBezTo>
                      <a:pt x="68" y="20"/>
                      <a:pt x="68" y="18"/>
                      <a:pt x="67" y="16"/>
                    </a:cubicBezTo>
                    <a:cubicBezTo>
                      <a:pt x="66" y="13"/>
                      <a:pt x="63" y="11"/>
                      <a:pt x="60" y="11"/>
                    </a:cubicBezTo>
                    <a:cubicBezTo>
                      <a:pt x="58" y="11"/>
                      <a:pt x="57" y="11"/>
                      <a:pt x="55" y="12"/>
                    </a:cubicBezTo>
                    <a:cubicBezTo>
                      <a:pt x="55" y="12"/>
                      <a:pt x="54" y="12"/>
                      <a:pt x="54" y="12"/>
                    </a:cubicBezTo>
                    <a:cubicBezTo>
                      <a:pt x="52" y="10"/>
                      <a:pt x="51" y="9"/>
                      <a:pt x="47" y="8"/>
                    </a:cubicBezTo>
                    <a:cubicBezTo>
                      <a:pt x="47" y="8"/>
                      <a:pt x="47" y="9"/>
                      <a:pt x="46" y="9"/>
                    </a:cubicBezTo>
                    <a:cubicBezTo>
                      <a:pt x="47" y="7"/>
                      <a:pt x="46" y="6"/>
                      <a:pt x="46" y="5"/>
                    </a:cubicBezTo>
                    <a:cubicBezTo>
                      <a:pt x="45" y="3"/>
                      <a:pt x="43" y="3"/>
                      <a:pt x="41" y="3"/>
                    </a:cubicBezTo>
                    <a:cubicBezTo>
                      <a:pt x="39" y="3"/>
                      <a:pt x="38" y="3"/>
                      <a:pt x="36" y="4"/>
                    </a:cubicBezTo>
                    <a:cubicBezTo>
                      <a:pt x="36" y="4"/>
                      <a:pt x="36" y="5"/>
                      <a:pt x="35" y="5"/>
                    </a:cubicBezTo>
                    <a:cubicBezTo>
                      <a:pt x="35" y="5"/>
                      <a:pt x="35" y="5"/>
                      <a:pt x="35" y="6"/>
                    </a:cubicBezTo>
                    <a:cubicBezTo>
                      <a:pt x="34" y="6"/>
                      <a:pt x="34" y="6"/>
                      <a:pt x="34" y="6"/>
                    </a:cubicBezTo>
                    <a:cubicBezTo>
                      <a:pt x="33" y="6"/>
                      <a:pt x="32" y="7"/>
                      <a:pt x="31" y="8"/>
                    </a:cubicBezTo>
                    <a:cubicBezTo>
                      <a:pt x="30" y="9"/>
                      <a:pt x="30" y="11"/>
                      <a:pt x="31" y="13"/>
                    </a:cubicBezTo>
                    <a:cubicBezTo>
                      <a:pt x="31" y="13"/>
                      <a:pt x="31" y="13"/>
                      <a:pt x="31" y="13"/>
                    </a:cubicBezTo>
                    <a:cubicBezTo>
                      <a:pt x="31" y="13"/>
                      <a:pt x="30" y="13"/>
                      <a:pt x="29" y="13"/>
                    </a:cubicBezTo>
                    <a:cubicBezTo>
                      <a:pt x="28" y="13"/>
                      <a:pt x="26" y="14"/>
                      <a:pt x="25" y="15"/>
                    </a:cubicBezTo>
                    <a:cubicBezTo>
                      <a:pt x="24" y="16"/>
                      <a:pt x="23" y="19"/>
                      <a:pt x="23" y="21"/>
                    </a:cubicBezTo>
                    <a:cubicBezTo>
                      <a:pt x="23" y="20"/>
                      <a:pt x="23" y="19"/>
                      <a:pt x="22" y="19"/>
                    </a:cubicBezTo>
                    <a:cubicBezTo>
                      <a:pt x="22" y="18"/>
                      <a:pt x="20" y="17"/>
                      <a:pt x="19" y="17"/>
                    </a:cubicBezTo>
                    <a:cubicBezTo>
                      <a:pt x="19" y="17"/>
                      <a:pt x="19" y="16"/>
                      <a:pt x="20" y="16"/>
                    </a:cubicBezTo>
                    <a:cubicBezTo>
                      <a:pt x="20" y="14"/>
                      <a:pt x="20" y="11"/>
                      <a:pt x="19" y="9"/>
                    </a:cubicBezTo>
                    <a:cubicBezTo>
                      <a:pt x="18" y="8"/>
                      <a:pt x="17" y="7"/>
                      <a:pt x="16" y="7"/>
                    </a:cubicBezTo>
                    <a:cubicBezTo>
                      <a:pt x="16" y="6"/>
                      <a:pt x="16" y="6"/>
                      <a:pt x="15" y="5"/>
                    </a:cubicBezTo>
                    <a:cubicBezTo>
                      <a:pt x="15" y="5"/>
                      <a:pt x="15" y="5"/>
                      <a:pt x="15" y="5"/>
                    </a:cubicBezTo>
                    <a:cubicBezTo>
                      <a:pt x="14" y="3"/>
                      <a:pt x="13" y="2"/>
                      <a:pt x="11" y="1"/>
                    </a:cubicBezTo>
                    <a:cubicBezTo>
                      <a:pt x="10" y="1"/>
                      <a:pt x="9" y="0"/>
                      <a:pt x="8" y="0"/>
                    </a:cubicBezTo>
                    <a:cubicBezTo>
                      <a:pt x="5" y="0"/>
                      <a:pt x="3" y="1"/>
                      <a:pt x="2" y="3"/>
                    </a:cubicBezTo>
                    <a:cubicBezTo>
                      <a:pt x="0" y="5"/>
                      <a:pt x="0" y="8"/>
                      <a:pt x="1" y="10"/>
                    </a:cubicBezTo>
                    <a:cubicBezTo>
                      <a:pt x="1" y="11"/>
                      <a:pt x="2" y="11"/>
                      <a:pt x="2" y="11"/>
                    </a:cubicBezTo>
                    <a:cubicBezTo>
                      <a:pt x="2" y="12"/>
                      <a:pt x="2" y="12"/>
                      <a:pt x="2" y="12"/>
                    </a:cubicBezTo>
                    <a:cubicBezTo>
                      <a:pt x="2" y="13"/>
                      <a:pt x="2" y="15"/>
                      <a:pt x="2" y="16"/>
                    </a:cubicBezTo>
                    <a:cubicBezTo>
                      <a:pt x="3" y="17"/>
                      <a:pt x="4" y="18"/>
                      <a:pt x="5" y="19"/>
                    </a:cubicBezTo>
                    <a:cubicBezTo>
                      <a:pt x="3" y="20"/>
                      <a:pt x="2" y="22"/>
                      <a:pt x="2" y="23"/>
                    </a:cubicBezTo>
                    <a:cubicBezTo>
                      <a:pt x="1" y="26"/>
                      <a:pt x="2" y="28"/>
                      <a:pt x="3" y="29"/>
                    </a:cubicBezTo>
                    <a:cubicBezTo>
                      <a:pt x="4" y="30"/>
                      <a:pt x="5" y="31"/>
                      <a:pt x="6" y="31"/>
                    </a:cubicBezTo>
                    <a:cubicBezTo>
                      <a:pt x="6" y="32"/>
                      <a:pt x="5" y="33"/>
                      <a:pt x="6" y="35"/>
                    </a:cubicBezTo>
                    <a:cubicBezTo>
                      <a:pt x="6" y="37"/>
                      <a:pt x="8" y="39"/>
                      <a:pt x="10" y="40"/>
                    </a:cubicBezTo>
                    <a:cubicBezTo>
                      <a:pt x="11" y="40"/>
                      <a:pt x="11" y="40"/>
                      <a:pt x="11" y="40"/>
                    </a:cubicBezTo>
                    <a:cubicBezTo>
                      <a:pt x="11" y="40"/>
                      <a:pt x="11" y="41"/>
                      <a:pt x="11" y="41"/>
                    </a:cubicBezTo>
                    <a:cubicBezTo>
                      <a:pt x="12" y="42"/>
                      <a:pt x="13" y="42"/>
                      <a:pt x="14" y="43"/>
                    </a:cubicBezTo>
                    <a:cubicBezTo>
                      <a:pt x="13" y="44"/>
                      <a:pt x="13" y="45"/>
                      <a:pt x="13" y="47"/>
                    </a:cubicBezTo>
                    <a:cubicBezTo>
                      <a:pt x="14" y="48"/>
                      <a:pt x="15" y="51"/>
                      <a:pt x="18" y="52"/>
                    </a:cubicBezTo>
                    <a:cubicBezTo>
                      <a:pt x="18" y="52"/>
                      <a:pt x="19" y="52"/>
                      <a:pt x="19" y="52"/>
                    </a:cubicBezTo>
                    <a:cubicBezTo>
                      <a:pt x="20" y="52"/>
                      <a:pt x="22" y="52"/>
                      <a:pt x="23" y="52"/>
                    </a:cubicBezTo>
                    <a:cubicBezTo>
                      <a:pt x="24" y="51"/>
                      <a:pt x="25" y="51"/>
                      <a:pt x="26" y="51"/>
                    </a:cubicBezTo>
                    <a:cubicBezTo>
                      <a:pt x="27" y="51"/>
                      <a:pt x="28" y="51"/>
                      <a:pt x="29" y="52"/>
                    </a:cubicBezTo>
                    <a:cubicBezTo>
                      <a:pt x="30" y="52"/>
                      <a:pt x="31" y="52"/>
                      <a:pt x="33" y="52"/>
                    </a:cubicBezTo>
                    <a:cubicBezTo>
                      <a:pt x="34" y="52"/>
                      <a:pt x="35" y="51"/>
                      <a:pt x="37" y="51"/>
                    </a:cubicBezTo>
                    <a:cubicBezTo>
                      <a:pt x="38" y="51"/>
                      <a:pt x="38" y="51"/>
                      <a:pt x="39" y="51"/>
                    </a:cubicBezTo>
                    <a:cubicBezTo>
                      <a:pt x="39" y="51"/>
                      <a:pt x="39" y="51"/>
                      <a:pt x="39" y="51"/>
                    </a:cubicBezTo>
                    <a:cubicBezTo>
                      <a:pt x="40" y="51"/>
                      <a:pt x="40" y="51"/>
                      <a:pt x="40" y="51"/>
                    </a:cubicBezTo>
                    <a:cubicBezTo>
                      <a:pt x="40" y="52"/>
                      <a:pt x="38" y="52"/>
                      <a:pt x="37" y="53"/>
                    </a:cubicBezTo>
                    <a:cubicBezTo>
                      <a:pt x="35" y="54"/>
                      <a:pt x="33" y="55"/>
                      <a:pt x="31" y="58"/>
                    </a:cubicBezTo>
                    <a:cubicBezTo>
                      <a:pt x="30" y="60"/>
                      <a:pt x="31" y="62"/>
                      <a:pt x="31" y="63"/>
                    </a:cubicBezTo>
                    <a:cubicBezTo>
                      <a:pt x="31" y="64"/>
                      <a:pt x="31" y="64"/>
                      <a:pt x="31" y="65"/>
                    </a:cubicBezTo>
                    <a:cubicBezTo>
                      <a:pt x="31" y="66"/>
                      <a:pt x="31" y="67"/>
                      <a:pt x="31" y="68"/>
                    </a:cubicBezTo>
                    <a:cubicBezTo>
                      <a:pt x="31" y="69"/>
                      <a:pt x="31" y="70"/>
                      <a:pt x="31" y="71"/>
                    </a:cubicBezTo>
                    <a:cubicBezTo>
                      <a:pt x="31" y="73"/>
                      <a:pt x="31" y="75"/>
                      <a:pt x="32" y="76"/>
                    </a:cubicBezTo>
                    <a:cubicBezTo>
                      <a:pt x="33" y="77"/>
                      <a:pt x="35" y="78"/>
                      <a:pt x="37" y="78"/>
                    </a:cubicBezTo>
                    <a:cubicBezTo>
                      <a:pt x="38" y="78"/>
                      <a:pt x="39" y="77"/>
                      <a:pt x="40" y="77"/>
                    </a:cubicBezTo>
                    <a:cubicBezTo>
                      <a:pt x="41" y="77"/>
                      <a:pt x="41" y="77"/>
                      <a:pt x="41" y="77"/>
                    </a:cubicBezTo>
                    <a:cubicBezTo>
                      <a:pt x="41" y="77"/>
                      <a:pt x="41" y="77"/>
                      <a:pt x="41" y="77"/>
                    </a:cubicBezTo>
                    <a:cubicBezTo>
                      <a:pt x="41" y="77"/>
                      <a:pt x="42" y="77"/>
                      <a:pt x="42" y="77"/>
                    </a:cubicBezTo>
                    <a:cubicBezTo>
                      <a:pt x="43" y="78"/>
                      <a:pt x="44" y="79"/>
                      <a:pt x="46" y="79"/>
                    </a:cubicBezTo>
                    <a:cubicBezTo>
                      <a:pt x="47" y="79"/>
                      <a:pt x="47" y="79"/>
                      <a:pt x="47" y="79"/>
                    </a:cubicBezTo>
                    <a:cubicBezTo>
                      <a:pt x="48" y="79"/>
                      <a:pt x="49" y="79"/>
                      <a:pt x="50" y="79"/>
                    </a:cubicBezTo>
                    <a:cubicBezTo>
                      <a:pt x="51" y="79"/>
                      <a:pt x="52" y="79"/>
                      <a:pt x="53" y="79"/>
                    </a:cubicBezTo>
                    <a:cubicBezTo>
                      <a:pt x="53" y="79"/>
                      <a:pt x="53" y="79"/>
                      <a:pt x="53" y="79"/>
                    </a:cubicBezTo>
                    <a:cubicBezTo>
                      <a:pt x="55" y="79"/>
                      <a:pt x="57" y="79"/>
                      <a:pt x="58" y="78"/>
                    </a:cubicBezTo>
                    <a:cubicBezTo>
                      <a:pt x="61" y="76"/>
                      <a:pt x="62" y="72"/>
                      <a:pt x="62" y="70"/>
                    </a:cubicBezTo>
                    <a:cubicBezTo>
                      <a:pt x="62" y="69"/>
                      <a:pt x="62" y="68"/>
                      <a:pt x="62" y="67"/>
                    </a:cubicBezTo>
                    <a:cubicBezTo>
                      <a:pt x="62" y="65"/>
                      <a:pt x="62" y="64"/>
                      <a:pt x="62" y="64"/>
                    </a:cubicBezTo>
                    <a:cubicBezTo>
                      <a:pt x="62" y="63"/>
                      <a:pt x="63" y="63"/>
                      <a:pt x="63" y="62"/>
                    </a:cubicBezTo>
                    <a:cubicBezTo>
                      <a:pt x="64" y="62"/>
                      <a:pt x="65" y="61"/>
                      <a:pt x="65" y="60"/>
                    </a:cubicBezTo>
                    <a:cubicBezTo>
                      <a:pt x="68" y="57"/>
                      <a:pt x="67" y="54"/>
                      <a:pt x="67" y="51"/>
                    </a:cubicBezTo>
                    <a:cubicBezTo>
                      <a:pt x="67" y="51"/>
                      <a:pt x="67" y="50"/>
                      <a:pt x="67" y="50"/>
                    </a:cubicBezTo>
                    <a:cubicBezTo>
                      <a:pt x="66" y="48"/>
                      <a:pt x="66" y="47"/>
                      <a:pt x="66" y="46"/>
                    </a:cubicBezTo>
                    <a:cubicBezTo>
                      <a:pt x="67" y="45"/>
                      <a:pt x="67" y="44"/>
                      <a:pt x="68" y="42"/>
                    </a:cubicBezTo>
                    <a:cubicBezTo>
                      <a:pt x="68" y="41"/>
                      <a:pt x="69" y="40"/>
                      <a:pt x="69" y="39"/>
                    </a:cubicBezTo>
                    <a:cubicBezTo>
                      <a:pt x="71" y="34"/>
                      <a:pt x="70" y="30"/>
                      <a:pt x="69" y="26"/>
                    </a:cubicBezTo>
                    <a:close/>
                    <a:moveTo>
                      <a:pt x="23" y="25"/>
                    </a:moveTo>
                    <a:cubicBezTo>
                      <a:pt x="23" y="26"/>
                      <a:pt x="23" y="26"/>
                      <a:pt x="23" y="27"/>
                    </a:cubicBezTo>
                    <a:cubicBezTo>
                      <a:pt x="23" y="27"/>
                      <a:pt x="23" y="26"/>
                      <a:pt x="23" y="26"/>
                    </a:cubicBezTo>
                    <a:cubicBezTo>
                      <a:pt x="23" y="26"/>
                      <a:pt x="23" y="25"/>
                      <a:pt x="23" y="25"/>
                    </a:cubicBezTo>
                    <a:cubicBezTo>
                      <a:pt x="23" y="25"/>
                      <a:pt x="23" y="25"/>
                      <a:pt x="23" y="25"/>
                    </a:cubicBezTo>
                    <a:close/>
                    <a:moveTo>
                      <a:pt x="35" y="16"/>
                    </a:moveTo>
                    <a:cubicBezTo>
                      <a:pt x="35" y="16"/>
                      <a:pt x="35" y="16"/>
                      <a:pt x="35" y="16"/>
                    </a:cubicBezTo>
                    <a:cubicBezTo>
                      <a:pt x="35" y="16"/>
                      <a:pt x="35" y="17"/>
                      <a:pt x="35" y="17"/>
                    </a:cubicBezTo>
                    <a:cubicBezTo>
                      <a:pt x="35" y="17"/>
                      <a:pt x="35" y="16"/>
                      <a:pt x="35" y="16"/>
                    </a:cubicBezTo>
                    <a:close/>
                    <a:moveTo>
                      <a:pt x="43" y="30"/>
                    </a:moveTo>
                    <a:cubicBezTo>
                      <a:pt x="42" y="29"/>
                      <a:pt x="41" y="29"/>
                      <a:pt x="40" y="28"/>
                    </a:cubicBezTo>
                    <a:cubicBezTo>
                      <a:pt x="40" y="27"/>
                      <a:pt x="40" y="27"/>
                      <a:pt x="39" y="26"/>
                    </a:cubicBezTo>
                    <a:cubicBezTo>
                      <a:pt x="38" y="25"/>
                      <a:pt x="37" y="23"/>
                      <a:pt x="37" y="22"/>
                    </a:cubicBezTo>
                    <a:cubicBezTo>
                      <a:pt x="36" y="21"/>
                      <a:pt x="36" y="21"/>
                      <a:pt x="36" y="20"/>
                    </a:cubicBezTo>
                    <a:cubicBezTo>
                      <a:pt x="36" y="20"/>
                      <a:pt x="36" y="19"/>
                      <a:pt x="36" y="18"/>
                    </a:cubicBezTo>
                    <a:cubicBezTo>
                      <a:pt x="36" y="19"/>
                      <a:pt x="36" y="19"/>
                      <a:pt x="36" y="20"/>
                    </a:cubicBezTo>
                    <a:cubicBezTo>
                      <a:pt x="37" y="21"/>
                      <a:pt x="39" y="22"/>
                      <a:pt x="40" y="22"/>
                    </a:cubicBezTo>
                    <a:cubicBezTo>
                      <a:pt x="40" y="23"/>
                      <a:pt x="40" y="23"/>
                      <a:pt x="40" y="23"/>
                    </a:cubicBezTo>
                    <a:cubicBezTo>
                      <a:pt x="43" y="23"/>
                      <a:pt x="43" y="27"/>
                      <a:pt x="43" y="30"/>
                    </a:cubicBez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18" name="Freeform 27"/>
            <p:cNvSpPr>
              <a:spLocks noEditPoints="1"/>
            </p:cNvSpPr>
            <p:nvPr/>
          </p:nvSpPr>
          <p:spPr bwMode="auto">
            <a:xfrm>
              <a:off x="5313196" y="3558177"/>
              <a:ext cx="6792847" cy="3918611"/>
            </a:xfrm>
            <a:custGeom>
              <a:avLst/>
              <a:gdLst>
                <a:gd name="T0" fmla="*/ 834 w 863"/>
                <a:gd name="T1" fmla="*/ 311 h 547"/>
                <a:gd name="T2" fmla="*/ 792 w 863"/>
                <a:gd name="T3" fmla="*/ 284 h 547"/>
                <a:gd name="T4" fmla="*/ 774 w 863"/>
                <a:gd name="T5" fmla="*/ 241 h 547"/>
                <a:gd name="T6" fmla="*/ 848 w 863"/>
                <a:gd name="T7" fmla="*/ 263 h 547"/>
                <a:gd name="T8" fmla="*/ 847 w 863"/>
                <a:gd name="T9" fmla="*/ 195 h 547"/>
                <a:gd name="T10" fmla="*/ 790 w 863"/>
                <a:gd name="T11" fmla="*/ 178 h 547"/>
                <a:gd name="T12" fmla="*/ 735 w 863"/>
                <a:gd name="T13" fmla="*/ 169 h 547"/>
                <a:gd name="T14" fmla="*/ 725 w 863"/>
                <a:gd name="T15" fmla="*/ 129 h 547"/>
                <a:gd name="T16" fmla="*/ 689 w 863"/>
                <a:gd name="T17" fmla="*/ 93 h 547"/>
                <a:gd name="T18" fmla="*/ 665 w 863"/>
                <a:gd name="T19" fmla="*/ 87 h 547"/>
                <a:gd name="T20" fmla="*/ 614 w 863"/>
                <a:gd name="T21" fmla="*/ 63 h 547"/>
                <a:gd name="T22" fmla="*/ 550 w 863"/>
                <a:gd name="T23" fmla="*/ 63 h 547"/>
                <a:gd name="T24" fmla="*/ 523 w 863"/>
                <a:gd name="T25" fmla="*/ 14 h 547"/>
                <a:gd name="T26" fmla="*/ 480 w 863"/>
                <a:gd name="T27" fmla="*/ 95 h 547"/>
                <a:gd name="T28" fmla="*/ 467 w 863"/>
                <a:gd name="T29" fmla="*/ 13 h 547"/>
                <a:gd name="T30" fmla="*/ 446 w 863"/>
                <a:gd name="T31" fmla="*/ 151 h 547"/>
                <a:gd name="T32" fmla="*/ 494 w 863"/>
                <a:gd name="T33" fmla="*/ 169 h 547"/>
                <a:gd name="T34" fmla="*/ 483 w 863"/>
                <a:gd name="T35" fmla="*/ 244 h 547"/>
                <a:gd name="T36" fmla="*/ 462 w 863"/>
                <a:gd name="T37" fmla="*/ 226 h 547"/>
                <a:gd name="T38" fmla="*/ 428 w 863"/>
                <a:gd name="T39" fmla="*/ 227 h 547"/>
                <a:gd name="T40" fmla="*/ 397 w 863"/>
                <a:gd name="T41" fmla="*/ 176 h 547"/>
                <a:gd name="T42" fmla="*/ 394 w 863"/>
                <a:gd name="T43" fmla="*/ 112 h 547"/>
                <a:gd name="T44" fmla="*/ 424 w 863"/>
                <a:gd name="T45" fmla="*/ 35 h 547"/>
                <a:gd name="T46" fmla="*/ 364 w 863"/>
                <a:gd name="T47" fmla="*/ 58 h 547"/>
                <a:gd name="T48" fmla="*/ 346 w 863"/>
                <a:gd name="T49" fmla="*/ 121 h 547"/>
                <a:gd name="T50" fmla="*/ 368 w 863"/>
                <a:gd name="T51" fmla="*/ 186 h 547"/>
                <a:gd name="T52" fmla="*/ 376 w 863"/>
                <a:gd name="T53" fmla="*/ 219 h 547"/>
                <a:gd name="T54" fmla="*/ 348 w 863"/>
                <a:gd name="T55" fmla="*/ 269 h 547"/>
                <a:gd name="T56" fmla="*/ 338 w 863"/>
                <a:gd name="T57" fmla="*/ 226 h 547"/>
                <a:gd name="T58" fmla="*/ 315 w 863"/>
                <a:gd name="T59" fmla="*/ 242 h 547"/>
                <a:gd name="T60" fmla="*/ 293 w 863"/>
                <a:gd name="T61" fmla="*/ 239 h 547"/>
                <a:gd name="T62" fmla="*/ 246 w 863"/>
                <a:gd name="T63" fmla="*/ 229 h 547"/>
                <a:gd name="T64" fmla="*/ 205 w 863"/>
                <a:gd name="T65" fmla="*/ 179 h 547"/>
                <a:gd name="T66" fmla="*/ 188 w 863"/>
                <a:gd name="T67" fmla="*/ 204 h 547"/>
                <a:gd name="T68" fmla="*/ 162 w 863"/>
                <a:gd name="T69" fmla="*/ 247 h 547"/>
                <a:gd name="T70" fmla="*/ 132 w 863"/>
                <a:gd name="T71" fmla="*/ 198 h 547"/>
                <a:gd name="T72" fmla="*/ 81 w 863"/>
                <a:gd name="T73" fmla="*/ 180 h 547"/>
                <a:gd name="T74" fmla="*/ 71 w 863"/>
                <a:gd name="T75" fmla="*/ 129 h 547"/>
                <a:gd name="T76" fmla="*/ 339 w 863"/>
                <a:gd name="T77" fmla="*/ 547 h 547"/>
                <a:gd name="T78" fmla="*/ 370 w 863"/>
                <a:gd name="T79" fmla="*/ 480 h 547"/>
                <a:gd name="T80" fmla="*/ 403 w 863"/>
                <a:gd name="T81" fmla="*/ 448 h 547"/>
                <a:gd name="T82" fmla="*/ 466 w 863"/>
                <a:gd name="T83" fmla="*/ 385 h 547"/>
                <a:gd name="T84" fmla="*/ 489 w 863"/>
                <a:gd name="T85" fmla="*/ 308 h 547"/>
                <a:gd name="T86" fmla="*/ 526 w 863"/>
                <a:gd name="T87" fmla="*/ 303 h 547"/>
                <a:gd name="T88" fmla="*/ 552 w 863"/>
                <a:gd name="T89" fmla="*/ 244 h 547"/>
                <a:gd name="T90" fmla="*/ 538 w 863"/>
                <a:gd name="T91" fmla="*/ 185 h 547"/>
                <a:gd name="T92" fmla="*/ 531 w 863"/>
                <a:gd name="T93" fmla="*/ 170 h 547"/>
                <a:gd name="T94" fmla="*/ 595 w 863"/>
                <a:gd name="T95" fmla="*/ 161 h 547"/>
                <a:gd name="T96" fmla="*/ 613 w 863"/>
                <a:gd name="T97" fmla="*/ 200 h 547"/>
                <a:gd name="T98" fmla="*/ 671 w 863"/>
                <a:gd name="T99" fmla="*/ 215 h 547"/>
                <a:gd name="T100" fmla="*/ 675 w 863"/>
                <a:gd name="T101" fmla="*/ 310 h 547"/>
                <a:gd name="T102" fmla="*/ 621 w 863"/>
                <a:gd name="T103" fmla="*/ 342 h 547"/>
                <a:gd name="T104" fmla="*/ 685 w 863"/>
                <a:gd name="T105" fmla="*/ 353 h 547"/>
                <a:gd name="T106" fmla="*/ 728 w 863"/>
                <a:gd name="T107" fmla="*/ 369 h 547"/>
                <a:gd name="T108" fmla="*/ 776 w 863"/>
                <a:gd name="T109" fmla="*/ 396 h 547"/>
                <a:gd name="T110" fmla="*/ 837 w 863"/>
                <a:gd name="T111" fmla="*/ 378 h 547"/>
                <a:gd name="T112" fmla="*/ 825 w 863"/>
                <a:gd name="T113" fmla="*/ 361 h 547"/>
                <a:gd name="T114" fmla="*/ 493 w 863"/>
                <a:gd name="T115" fmla="*/ 121 h 547"/>
                <a:gd name="T116" fmla="*/ 457 w 863"/>
                <a:gd name="T117" fmla="*/ 345 h 547"/>
                <a:gd name="T118" fmla="*/ 573 w 863"/>
                <a:gd name="T119" fmla="*/ 140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3" h="547">
                  <a:moveTo>
                    <a:pt x="862" y="359"/>
                  </a:moveTo>
                  <a:cubicBezTo>
                    <a:pt x="863" y="356"/>
                    <a:pt x="863" y="352"/>
                    <a:pt x="862" y="349"/>
                  </a:cubicBezTo>
                  <a:cubicBezTo>
                    <a:pt x="860" y="347"/>
                    <a:pt x="859" y="344"/>
                    <a:pt x="856" y="342"/>
                  </a:cubicBezTo>
                  <a:cubicBezTo>
                    <a:pt x="856" y="342"/>
                    <a:pt x="855" y="342"/>
                    <a:pt x="855" y="341"/>
                  </a:cubicBezTo>
                  <a:cubicBezTo>
                    <a:pt x="855" y="341"/>
                    <a:pt x="854" y="341"/>
                    <a:pt x="854" y="340"/>
                  </a:cubicBezTo>
                  <a:cubicBezTo>
                    <a:pt x="854" y="340"/>
                    <a:pt x="855" y="339"/>
                    <a:pt x="856" y="339"/>
                  </a:cubicBezTo>
                  <a:cubicBezTo>
                    <a:pt x="858" y="335"/>
                    <a:pt x="858" y="330"/>
                    <a:pt x="854" y="326"/>
                  </a:cubicBezTo>
                  <a:cubicBezTo>
                    <a:pt x="853" y="324"/>
                    <a:pt x="851" y="324"/>
                    <a:pt x="849" y="323"/>
                  </a:cubicBezTo>
                  <a:cubicBezTo>
                    <a:pt x="848" y="323"/>
                    <a:pt x="847" y="323"/>
                    <a:pt x="847" y="323"/>
                  </a:cubicBezTo>
                  <a:cubicBezTo>
                    <a:pt x="847" y="322"/>
                    <a:pt x="847" y="322"/>
                    <a:pt x="847" y="321"/>
                  </a:cubicBezTo>
                  <a:cubicBezTo>
                    <a:pt x="847" y="320"/>
                    <a:pt x="847" y="318"/>
                    <a:pt x="846" y="316"/>
                  </a:cubicBezTo>
                  <a:cubicBezTo>
                    <a:pt x="845" y="315"/>
                    <a:pt x="842" y="315"/>
                    <a:pt x="841" y="315"/>
                  </a:cubicBezTo>
                  <a:cubicBezTo>
                    <a:pt x="841" y="315"/>
                    <a:pt x="841" y="315"/>
                    <a:pt x="841" y="315"/>
                  </a:cubicBezTo>
                  <a:cubicBezTo>
                    <a:pt x="840" y="315"/>
                    <a:pt x="839" y="315"/>
                    <a:pt x="839" y="315"/>
                  </a:cubicBezTo>
                  <a:cubicBezTo>
                    <a:pt x="838" y="315"/>
                    <a:pt x="838" y="315"/>
                    <a:pt x="838" y="315"/>
                  </a:cubicBezTo>
                  <a:cubicBezTo>
                    <a:pt x="838" y="315"/>
                    <a:pt x="838" y="315"/>
                    <a:pt x="838" y="315"/>
                  </a:cubicBezTo>
                  <a:cubicBezTo>
                    <a:pt x="837" y="315"/>
                    <a:pt x="837" y="314"/>
                    <a:pt x="837" y="313"/>
                  </a:cubicBezTo>
                  <a:cubicBezTo>
                    <a:pt x="836" y="313"/>
                    <a:pt x="835" y="312"/>
                    <a:pt x="834" y="311"/>
                  </a:cubicBezTo>
                  <a:cubicBezTo>
                    <a:pt x="834" y="310"/>
                    <a:pt x="833" y="310"/>
                    <a:pt x="833" y="310"/>
                  </a:cubicBezTo>
                  <a:cubicBezTo>
                    <a:pt x="833" y="310"/>
                    <a:pt x="833" y="310"/>
                    <a:pt x="833" y="310"/>
                  </a:cubicBezTo>
                  <a:cubicBezTo>
                    <a:pt x="833" y="309"/>
                    <a:pt x="834" y="307"/>
                    <a:pt x="834" y="306"/>
                  </a:cubicBezTo>
                  <a:cubicBezTo>
                    <a:pt x="836" y="303"/>
                    <a:pt x="836" y="303"/>
                    <a:pt x="836" y="303"/>
                  </a:cubicBezTo>
                  <a:cubicBezTo>
                    <a:pt x="833" y="302"/>
                    <a:pt x="833" y="302"/>
                    <a:pt x="833" y="302"/>
                  </a:cubicBezTo>
                  <a:cubicBezTo>
                    <a:pt x="831" y="301"/>
                    <a:pt x="830" y="301"/>
                    <a:pt x="829" y="301"/>
                  </a:cubicBezTo>
                  <a:cubicBezTo>
                    <a:pt x="828" y="301"/>
                    <a:pt x="826" y="301"/>
                    <a:pt x="826" y="301"/>
                  </a:cubicBezTo>
                  <a:cubicBezTo>
                    <a:pt x="825" y="301"/>
                    <a:pt x="824" y="301"/>
                    <a:pt x="824" y="301"/>
                  </a:cubicBezTo>
                  <a:cubicBezTo>
                    <a:pt x="824" y="300"/>
                    <a:pt x="824" y="299"/>
                    <a:pt x="824" y="299"/>
                  </a:cubicBezTo>
                  <a:cubicBezTo>
                    <a:pt x="824" y="297"/>
                    <a:pt x="823" y="292"/>
                    <a:pt x="817" y="292"/>
                  </a:cubicBezTo>
                  <a:cubicBezTo>
                    <a:pt x="815" y="292"/>
                    <a:pt x="813" y="293"/>
                    <a:pt x="812" y="294"/>
                  </a:cubicBezTo>
                  <a:cubicBezTo>
                    <a:pt x="811" y="294"/>
                    <a:pt x="810" y="295"/>
                    <a:pt x="810" y="295"/>
                  </a:cubicBezTo>
                  <a:cubicBezTo>
                    <a:pt x="810" y="295"/>
                    <a:pt x="809" y="294"/>
                    <a:pt x="808" y="293"/>
                  </a:cubicBezTo>
                  <a:cubicBezTo>
                    <a:pt x="807" y="292"/>
                    <a:pt x="807" y="291"/>
                    <a:pt x="806" y="290"/>
                  </a:cubicBezTo>
                  <a:cubicBezTo>
                    <a:pt x="804" y="289"/>
                    <a:pt x="801" y="289"/>
                    <a:pt x="800" y="289"/>
                  </a:cubicBezTo>
                  <a:cubicBezTo>
                    <a:pt x="798" y="289"/>
                    <a:pt x="798" y="289"/>
                    <a:pt x="798" y="289"/>
                  </a:cubicBezTo>
                  <a:cubicBezTo>
                    <a:pt x="797" y="289"/>
                    <a:pt x="796" y="289"/>
                    <a:pt x="796" y="289"/>
                  </a:cubicBezTo>
                  <a:cubicBezTo>
                    <a:pt x="794" y="288"/>
                    <a:pt x="793" y="287"/>
                    <a:pt x="792" y="284"/>
                  </a:cubicBezTo>
                  <a:cubicBezTo>
                    <a:pt x="791" y="281"/>
                    <a:pt x="790" y="278"/>
                    <a:pt x="787" y="276"/>
                  </a:cubicBezTo>
                  <a:cubicBezTo>
                    <a:pt x="786" y="276"/>
                    <a:pt x="786" y="276"/>
                    <a:pt x="785" y="276"/>
                  </a:cubicBezTo>
                  <a:cubicBezTo>
                    <a:pt x="785" y="275"/>
                    <a:pt x="785" y="274"/>
                    <a:pt x="785" y="274"/>
                  </a:cubicBezTo>
                  <a:cubicBezTo>
                    <a:pt x="784" y="273"/>
                    <a:pt x="783" y="270"/>
                    <a:pt x="779" y="270"/>
                  </a:cubicBezTo>
                  <a:cubicBezTo>
                    <a:pt x="779" y="270"/>
                    <a:pt x="778" y="270"/>
                    <a:pt x="777" y="270"/>
                  </a:cubicBezTo>
                  <a:cubicBezTo>
                    <a:pt x="776" y="271"/>
                    <a:pt x="775" y="271"/>
                    <a:pt x="775" y="272"/>
                  </a:cubicBezTo>
                  <a:cubicBezTo>
                    <a:pt x="775" y="272"/>
                    <a:pt x="775" y="272"/>
                    <a:pt x="775" y="271"/>
                  </a:cubicBezTo>
                  <a:cubicBezTo>
                    <a:pt x="774" y="270"/>
                    <a:pt x="772" y="270"/>
                    <a:pt x="771" y="268"/>
                  </a:cubicBezTo>
                  <a:cubicBezTo>
                    <a:pt x="771" y="268"/>
                    <a:pt x="771" y="268"/>
                    <a:pt x="770" y="268"/>
                  </a:cubicBezTo>
                  <a:cubicBezTo>
                    <a:pt x="771" y="268"/>
                    <a:pt x="772" y="268"/>
                    <a:pt x="772" y="268"/>
                  </a:cubicBezTo>
                  <a:cubicBezTo>
                    <a:pt x="773" y="268"/>
                    <a:pt x="774" y="268"/>
                    <a:pt x="775" y="268"/>
                  </a:cubicBezTo>
                  <a:cubicBezTo>
                    <a:pt x="777" y="267"/>
                    <a:pt x="779" y="266"/>
                    <a:pt x="780" y="263"/>
                  </a:cubicBezTo>
                  <a:cubicBezTo>
                    <a:pt x="781" y="261"/>
                    <a:pt x="780" y="258"/>
                    <a:pt x="779" y="256"/>
                  </a:cubicBezTo>
                  <a:cubicBezTo>
                    <a:pt x="777" y="253"/>
                    <a:pt x="774" y="252"/>
                    <a:pt x="771" y="251"/>
                  </a:cubicBezTo>
                  <a:cubicBezTo>
                    <a:pt x="768" y="250"/>
                    <a:pt x="766" y="249"/>
                    <a:pt x="765" y="247"/>
                  </a:cubicBezTo>
                  <a:cubicBezTo>
                    <a:pt x="765" y="246"/>
                    <a:pt x="765" y="246"/>
                    <a:pt x="765" y="246"/>
                  </a:cubicBezTo>
                  <a:cubicBezTo>
                    <a:pt x="765" y="244"/>
                    <a:pt x="768" y="243"/>
                    <a:pt x="770" y="243"/>
                  </a:cubicBezTo>
                  <a:cubicBezTo>
                    <a:pt x="772" y="242"/>
                    <a:pt x="773" y="242"/>
                    <a:pt x="774" y="241"/>
                  </a:cubicBezTo>
                  <a:cubicBezTo>
                    <a:pt x="776" y="240"/>
                    <a:pt x="776" y="240"/>
                    <a:pt x="776" y="240"/>
                  </a:cubicBezTo>
                  <a:cubicBezTo>
                    <a:pt x="776" y="240"/>
                    <a:pt x="777" y="240"/>
                    <a:pt x="777" y="239"/>
                  </a:cubicBezTo>
                  <a:cubicBezTo>
                    <a:pt x="777" y="239"/>
                    <a:pt x="777" y="240"/>
                    <a:pt x="779" y="240"/>
                  </a:cubicBezTo>
                  <a:cubicBezTo>
                    <a:pt x="779" y="241"/>
                    <a:pt x="779" y="241"/>
                    <a:pt x="779" y="241"/>
                  </a:cubicBezTo>
                  <a:cubicBezTo>
                    <a:pt x="782" y="243"/>
                    <a:pt x="784" y="245"/>
                    <a:pt x="788" y="247"/>
                  </a:cubicBezTo>
                  <a:cubicBezTo>
                    <a:pt x="789" y="248"/>
                    <a:pt x="789" y="248"/>
                    <a:pt x="790" y="248"/>
                  </a:cubicBezTo>
                  <a:cubicBezTo>
                    <a:pt x="792" y="249"/>
                    <a:pt x="793" y="249"/>
                    <a:pt x="794" y="251"/>
                  </a:cubicBezTo>
                  <a:cubicBezTo>
                    <a:pt x="795" y="251"/>
                    <a:pt x="795" y="251"/>
                    <a:pt x="795" y="251"/>
                  </a:cubicBezTo>
                  <a:cubicBezTo>
                    <a:pt x="797" y="253"/>
                    <a:pt x="799" y="256"/>
                    <a:pt x="802" y="256"/>
                  </a:cubicBezTo>
                  <a:cubicBezTo>
                    <a:pt x="803" y="256"/>
                    <a:pt x="804" y="256"/>
                    <a:pt x="805" y="255"/>
                  </a:cubicBezTo>
                  <a:cubicBezTo>
                    <a:pt x="805" y="258"/>
                    <a:pt x="805" y="261"/>
                    <a:pt x="807" y="262"/>
                  </a:cubicBezTo>
                  <a:cubicBezTo>
                    <a:pt x="809" y="264"/>
                    <a:pt x="812" y="265"/>
                    <a:pt x="814" y="266"/>
                  </a:cubicBezTo>
                  <a:cubicBezTo>
                    <a:pt x="815" y="266"/>
                    <a:pt x="816" y="266"/>
                    <a:pt x="816" y="266"/>
                  </a:cubicBezTo>
                  <a:cubicBezTo>
                    <a:pt x="818" y="267"/>
                    <a:pt x="820" y="268"/>
                    <a:pt x="822" y="270"/>
                  </a:cubicBezTo>
                  <a:cubicBezTo>
                    <a:pt x="826" y="275"/>
                    <a:pt x="830" y="278"/>
                    <a:pt x="838" y="278"/>
                  </a:cubicBezTo>
                  <a:cubicBezTo>
                    <a:pt x="843" y="278"/>
                    <a:pt x="847" y="277"/>
                    <a:pt x="849" y="274"/>
                  </a:cubicBezTo>
                  <a:cubicBezTo>
                    <a:pt x="850" y="272"/>
                    <a:pt x="851" y="270"/>
                    <a:pt x="849" y="266"/>
                  </a:cubicBezTo>
                  <a:cubicBezTo>
                    <a:pt x="848" y="263"/>
                    <a:pt x="848" y="263"/>
                    <a:pt x="848" y="263"/>
                  </a:cubicBezTo>
                  <a:cubicBezTo>
                    <a:pt x="847" y="260"/>
                    <a:pt x="845" y="255"/>
                    <a:pt x="843" y="252"/>
                  </a:cubicBezTo>
                  <a:cubicBezTo>
                    <a:pt x="844" y="252"/>
                    <a:pt x="844" y="252"/>
                    <a:pt x="845" y="252"/>
                  </a:cubicBezTo>
                  <a:cubicBezTo>
                    <a:pt x="846" y="252"/>
                    <a:pt x="846" y="252"/>
                    <a:pt x="847" y="251"/>
                  </a:cubicBezTo>
                  <a:cubicBezTo>
                    <a:pt x="850" y="250"/>
                    <a:pt x="851" y="247"/>
                    <a:pt x="852" y="245"/>
                  </a:cubicBezTo>
                  <a:cubicBezTo>
                    <a:pt x="852" y="244"/>
                    <a:pt x="852" y="243"/>
                    <a:pt x="853" y="242"/>
                  </a:cubicBezTo>
                  <a:cubicBezTo>
                    <a:pt x="855" y="239"/>
                    <a:pt x="855" y="237"/>
                    <a:pt x="853" y="234"/>
                  </a:cubicBezTo>
                  <a:cubicBezTo>
                    <a:pt x="853" y="234"/>
                    <a:pt x="852" y="234"/>
                    <a:pt x="852" y="233"/>
                  </a:cubicBezTo>
                  <a:cubicBezTo>
                    <a:pt x="852" y="233"/>
                    <a:pt x="853" y="232"/>
                    <a:pt x="853" y="231"/>
                  </a:cubicBezTo>
                  <a:cubicBezTo>
                    <a:pt x="854" y="230"/>
                    <a:pt x="855" y="229"/>
                    <a:pt x="854" y="227"/>
                  </a:cubicBezTo>
                  <a:cubicBezTo>
                    <a:pt x="853" y="225"/>
                    <a:pt x="851" y="224"/>
                    <a:pt x="850" y="223"/>
                  </a:cubicBezTo>
                  <a:cubicBezTo>
                    <a:pt x="849" y="223"/>
                    <a:pt x="849" y="223"/>
                    <a:pt x="849" y="223"/>
                  </a:cubicBezTo>
                  <a:cubicBezTo>
                    <a:pt x="848" y="222"/>
                    <a:pt x="848" y="222"/>
                    <a:pt x="847" y="221"/>
                  </a:cubicBezTo>
                  <a:cubicBezTo>
                    <a:pt x="851" y="221"/>
                    <a:pt x="853" y="219"/>
                    <a:pt x="854" y="218"/>
                  </a:cubicBezTo>
                  <a:cubicBezTo>
                    <a:pt x="855" y="215"/>
                    <a:pt x="855" y="213"/>
                    <a:pt x="854" y="211"/>
                  </a:cubicBezTo>
                  <a:cubicBezTo>
                    <a:pt x="854" y="210"/>
                    <a:pt x="854" y="209"/>
                    <a:pt x="854" y="209"/>
                  </a:cubicBezTo>
                  <a:cubicBezTo>
                    <a:pt x="854" y="208"/>
                    <a:pt x="855" y="208"/>
                    <a:pt x="855" y="207"/>
                  </a:cubicBezTo>
                  <a:cubicBezTo>
                    <a:pt x="856" y="205"/>
                    <a:pt x="858" y="200"/>
                    <a:pt x="852" y="197"/>
                  </a:cubicBezTo>
                  <a:cubicBezTo>
                    <a:pt x="850" y="196"/>
                    <a:pt x="848" y="196"/>
                    <a:pt x="847" y="195"/>
                  </a:cubicBezTo>
                  <a:cubicBezTo>
                    <a:pt x="845" y="195"/>
                    <a:pt x="844" y="195"/>
                    <a:pt x="843" y="194"/>
                  </a:cubicBezTo>
                  <a:cubicBezTo>
                    <a:pt x="842" y="194"/>
                    <a:pt x="842" y="194"/>
                    <a:pt x="842" y="194"/>
                  </a:cubicBezTo>
                  <a:cubicBezTo>
                    <a:pt x="840" y="193"/>
                    <a:pt x="839" y="192"/>
                    <a:pt x="837" y="192"/>
                  </a:cubicBezTo>
                  <a:cubicBezTo>
                    <a:pt x="835" y="192"/>
                    <a:pt x="833" y="193"/>
                    <a:pt x="831" y="195"/>
                  </a:cubicBezTo>
                  <a:cubicBezTo>
                    <a:pt x="830" y="196"/>
                    <a:pt x="829" y="197"/>
                    <a:pt x="829" y="198"/>
                  </a:cubicBezTo>
                  <a:cubicBezTo>
                    <a:pt x="827" y="199"/>
                    <a:pt x="826" y="201"/>
                    <a:pt x="825" y="201"/>
                  </a:cubicBezTo>
                  <a:cubicBezTo>
                    <a:pt x="825" y="200"/>
                    <a:pt x="825" y="200"/>
                    <a:pt x="825" y="199"/>
                  </a:cubicBezTo>
                  <a:cubicBezTo>
                    <a:pt x="825" y="196"/>
                    <a:pt x="825" y="193"/>
                    <a:pt x="823" y="191"/>
                  </a:cubicBezTo>
                  <a:cubicBezTo>
                    <a:pt x="822" y="190"/>
                    <a:pt x="821" y="189"/>
                    <a:pt x="819" y="189"/>
                  </a:cubicBezTo>
                  <a:cubicBezTo>
                    <a:pt x="819" y="189"/>
                    <a:pt x="818" y="189"/>
                    <a:pt x="818" y="190"/>
                  </a:cubicBezTo>
                  <a:cubicBezTo>
                    <a:pt x="816" y="190"/>
                    <a:pt x="814" y="191"/>
                    <a:pt x="812" y="193"/>
                  </a:cubicBezTo>
                  <a:cubicBezTo>
                    <a:pt x="811" y="193"/>
                    <a:pt x="810" y="194"/>
                    <a:pt x="810" y="194"/>
                  </a:cubicBezTo>
                  <a:cubicBezTo>
                    <a:pt x="810" y="194"/>
                    <a:pt x="810" y="194"/>
                    <a:pt x="810" y="194"/>
                  </a:cubicBezTo>
                  <a:cubicBezTo>
                    <a:pt x="809" y="194"/>
                    <a:pt x="808" y="193"/>
                    <a:pt x="807" y="191"/>
                  </a:cubicBezTo>
                  <a:cubicBezTo>
                    <a:pt x="806" y="191"/>
                    <a:pt x="806" y="190"/>
                    <a:pt x="805" y="189"/>
                  </a:cubicBezTo>
                  <a:cubicBezTo>
                    <a:pt x="802" y="186"/>
                    <a:pt x="799" y="183"/>
                    <a:pt x="796" y="181"/>
                  </a:cubicBezTo>
                  <a:cubicBezTo>
                    <a:pt x="796" y="181"/>
                    <a:pt x="796" y="181"/>
                    <a:pt x="796" y="181"/>
                  </a:cubicBezTo>
                  <a:cubicBezTo>
                    <a:pt x="795" y="180"/>
                    <a:pt x="793" y="178"/>
                    <a:pt x="790" y="178"/>
                  </a:cubicBezTo>
                  <a:cubicBezTo>
                    <a:pt x="790" y="178"/>
                    <a:pt x="789" y="178"/>
                    <a:pt x="789" y="178"/>
                  </a:cubicBezTo>
                  <a:cubicBezTo>
                    <a:pt x="788" y="179"/>
                    <a:pt x="787" y="179"/>
                    <a:pt x="786" y="180"/>
                  </a:cubicBezTo>
                  <a:cubicBezTo>
                    <a:pt x="785" y="177"/>
                    <a:pt x="785" y="175"/>
                    <a:pt x="783" y="174"/>
                  </a:cubicBezTo>
                  <a:cubicBezTo>
                    <a:pt x="782" y="174"/>
                    <a:pt x="782" y="174"/>
                    <a:pt x="782" y="174"/>
                  </a:cubicBezTo>
                  <a:cubicBezTo>
                    <a:pt x="782" y="174"/>
                    <a:pt x="782" y="174"/>
                    <a:pt x="782" y="174"/>
                  </a:cubicBezTo>
                  <a:cubicBezTo>
                    <a:pt x="780" y="174"/>
                    <a:pt x="778" y="176"/>
                    <a:pt x="776" y="177"/>
                  </a:cubicBezTo>
                  <a:cubicBezTo>
                    <a:pt x="776" y="178"/>
                    <a:pt x="775" y="179"/>
                    <a:pt x="774" y="179"/>
                  </a:cubicBezTo>
                  <a:cubicBezTo>
                    <a:pt x="774" y="179"/>
                    <a:pt x="774" y="179"/>
                    <a:pt x="774" y="179"/>
                  </a:cubicBezTo>
                  <a:cubicBezTo>
                    <a:pt x="773" y="179"/>
                    <a:pt x="773" y="179"/>
                    <a:pt x="772" y="179"/>
                  </a:cubicBezTo>
                  <a:cubicBezTo>
                    <a:pt x="772" y="179"/>
                    <a:pt x="771" y="179"/>
                    <a:pt x="771" y="179"/>
                  </a:cubicBezTo>
                  <a:cubicBezTo>
                    <a:pt x="770" y="179"/>
                    <a:pt x="769" y="180"/>
                    <a:pt x="768" y="180"/>
                  </a:cubicBezTo>
                  <a:cubicBezTo>
                    <a:pt x="767" y="180"/>
                    <a:pt x="767" y="180"/>
                    <a:pt x="766" y="181"/>
                  </a:cubicBezTo>
                  <a:cubicBezTo>
                    <a:pt x="766" y="181"/>
                    <a:pt x="765" y="181"/>
                    <a:pt x="765" y="181"/>
                  </a:cubicBezTo>
                  <a:cubicBezTo>
                    <a:pt x="764" y="181"/>
                    <a:pt x="763" y="181"/>
                    <a:pt x="762" y="180"/>
                  </a:cubicBezTo>
                  <a:cubicBezTo>
                    <a:pt x="762" y="180"/>
                    <a:pt x="761" y="180"/>
                    <a:pt x="760" y="179"/>
                  </a:cubicBezTo>
                  <a:cubicBezTo>
                    <a:pt x="755" y="178"/>
                    <a:pt x="751" y="176"/>
                    <a:pt x="747" y="173"/>
                  </a:cubicBezTo>
                  <a:cubicBezTo>
                    <a:pt x="746" y="173"/>
                    <a:pt x="746" y="173"/>
                    <a:pt x="746" y="173"/>
                  </a:cubicBezTo>
                  <a:cubicBezTo>
                    <a:pt x="742" y="171"/>
                    <a:pt x="738" y="170"/>
                    <a:pt x="735" y="169"/>
                  </a:cubicBezTo>
                  <a:cubicBezTo>
                    <a:pt x="733" y="169"/>
                    <a:pt x="731" y="168"/>
                    <a:pt x="729" y="168"/>
                  </a:cubicBezTo>
                  <a:cubicBezTo>
                    <a:pt x="727" y="167"/>
                    <a:pt x="726" y="165"/>
                    <a:pt x="727" y="163"/>
                  </a:cubicBezTo>
                  <a:cubicBezTo>
                    <a:pt x="727" y="163"/>
                    <a:pt x="728" y="161"/>
                    <a:pt x="728" y="161"/>
                  </a:cubicBezTo>
                  <a:cubicBezTo>
                    <a:pt x="730" y="159"/>
                    <a:pt x="733" y="156"/>
                    <a:pt x="731" y="152"/>
                  </a:cubicBezTo>
                  <a:cubicBezTo>
                    <a:pt x="731" y="151"/>
                    <a:pt x="730" y="151"/>
                    <a:pt x="730" y="150"/>
                  </a:cubicBezTo>
                  <a:cubicBezTo>
                    <a:pt x="731" y="150"/>
                    <a:pt x="733" y="149"/>
                    <a:pt x="734" y="149"/>
                  </a:cubicBezTo>
                  <a:cubicBezTo>
                    <a:pt x="736" y="149"/>
                    <a:pt x="737" y="149"/>
                    <a:pt x="738" y="148"/>
                  </a:cubicBezTo>
                  <a:cubicBezTo>
                    <a:pt x="742" y="147"/>
                    <a:pt x="745" y="143"/>
                    <a:pt x="745" y="140"/>
                  </a:cubicBezTo>
                  <a:cubicBezTo>
                    <a:pt x="745" y="137"/>
                    <a:pt x="743" y="134"/>
                    <a:pt x="740" y="132"/>
                  </a:cubicBezTo>
                  <a:cubicBezTo>
                    <a:pt x="738" y="131"/>
                    <a:pt x="737" y="131"/>
                    <a:pt x="735" y="131"/>
                  </a:cubicBezTo>
                  <a:cubicBezTo>
                    <a:pt x="732" y="131"/>
                    <a:pt x="730" y="132"/>
                    <a:pt x="727" y="133"/>
                  </a:cubicBezTo>
                  <a:cubicBezTo>
                    <a:pt x="725" y="134"/>
                    <a:pt x="724" y="135"/>
                    <a:pt x="722" y="135"/>
                  </a:cubicBezTo>
                  <a:cubicBezTo>
                    <a:pt x="721" y="135"/>
                    <a:pt x="720" y="135"/>
                    <a:pt x="719" y="135"/>
                  </a:cubicBezTo>
                  <a:cubicBezTo>
                    <a:pt x="718" y="135"/>
                    <a:pt x="718" y="135"/>
                    <a:pt x="717" y="135"/>
                  </a:cubicBezTo>
                  <a:cubicBezTo>
                    <a:pt x="717" y="135"/>
                    <a:pt x="717" y="135"/>
                    <a:pt x="717" y="135"/>
                  </a:cubicBezTo>
                  <a:cubicBezTo>
                    <a:pt x="717" y="135"/>
                    <a:pt x="717" y="135"/>
                    <a:pt x="718" y="134"/>
                  </a:cubicBezTo>
                  <a:cubicBezTo>
                    <a:pt x="718" y="132"/>
                    <a:pt x="721" y="129"/>
                    <a:pt x="724" y="129"/>
                  </a:cubicBezTo>
                  <a:cubicBezTo>
                    <a:pt x="724" y="129"/>
                    <a:pt x="725" y="129"/>
                    <a:pt x="725" y="129"/>
                  </a:cubicBezTo>
                  <a:cubicBezTo>
                    <a:pt x="727" y="129"/>
                    <a:pt x="732" y="129"/>
                    <a:pt x="733" y="125"/>
                  </a:cubicBezTo>
                  <a:cubicBezTo>
                    <a:pt x="734" y="121"/>
                    <a:pt x="732" y="117"/>
                    <a:pt x="727" y="112"/>
                  </a:cubicBezTo>
                  <a:cubicBezTo>
                    <a:pt x="725" y="111"/>
                    <a:pt x="717" y="106"/>
                    <a:pt x="712" y="106"/>
                  </a:cubicBezTo>
                  <a:cubicBezTo>
                    <a:pt x="708" y="106"/>
                    <a:pt x="706" y="108"/>
                    <a:pt x="706" y="113"/>
                  </a:cubicBezTo>
                  <a:cubicBezTo>
                    <a:pt x="706" y="113"/>
                    <a:pt x="706" y="114"/>
                    <a:pt x="706" y="115"/>
                  </a:cubicBezTo>
                  <a:cubicBezTo>
                    <a:pt x="706" y="115"/>
                    <a:pt x="705" y="114"/>
                    <a:pt x="705" y="114"/>
                  </a:cubicBezTo>
                  <a:cubicBezTo>
                    <a:pt x="704" y="113"/>
                    <a:pt x="704" y="112"/>
                    <a:pt x="703" y="112"/>
                  </a:cubicBezTo>
                  <a:cubicBezTo>
                    <a:pt x="703" y="111"/>
                    <a:pt x="704" y="109"/>
                    <a:pt x="705" y="109"/>
                  </a:cubicBezTo>
                  <a:cubicBezTo>
                    <a:pt x="705" y="108"/>
                    <a:pt x="706" y="108"/>
                    <a:pt x="706" y="107"/>
                  </a:cubicBezTo>
                  <a:cubicBezTo>
                    <a:pt x="706" y="107"/>
                    <a:pt x="706" y="107"/>
                    <a:pt x="706" y="107"/>
                  </a:cubicBezTo>
                  <a:cubicBezTo>
                    <a:pt x="707" y="105"/>
                    <a:pt x="710" y="101"/>
                    <a:pt x="707" y="97"/>
                  </a:cubicBezTo>
                  <a:cubicBezTo>
                    <a:pt x="705" y="95"/>
                    <a:pt x="702" y="95"/>
                    <a:pt x="701" y="95"/>
                  </a:cubicBezTo>
                  <a:cubicBezTo>
                    <a:pt x="701" y="95"/>
                    <a:pt x="700" y="95"/>
                    <a:pt x="699" y="95"/>
                  </a:cubicBezTo>
                  <a:cubicBezTo>
                    <a:pt x="699" y="95"/>
                    <a:pt x="698" y="95"/>
                    <a:pt x="698" y="95"/>
                  </a:cubicBezTo>
                  <a:cubicBezTo>
                    <a:pt x="697" y="95"/>
                    <a:pt x="697" y="95"/>
                    <a:pt x="697" y="95"/>
                  </a:cubicBezTo>
                  <a:cubicBezTo>
                    <a:pt x="697" y="95"/>
                    <a:pt x="696" y="94"/>
                    <a:pt x="695" y="94"/>
                  </a:cubicBezTo>
                  <a:cubicBezTo>
                    <a:pt x="694" y="93"/>
                    <a:pt x="693" y="92"/>
                    <a:pt x="691" y="92"/>
                  </a:cubicBezTo>
                  <a:cubicBezTo>
                    <a:pt x="690" y="92"/>
                    <a:pt x="690" y="92"/>
                    <a:pt x="689" y="93"/>
                  </a:cubicBezTo>
                  <a:cubicBezTo>
                    <a:pt x="689" y="93"/>
                    <a:pt x="688" y="93"/>
                    <a:pt x="687" y="94"/>
                  </a:cubicBezTo>
                  <a:cubicBezTo>
                    <a:pt x="687" y="93"/>
                    <a:pt x="687" y="93"/>
                    <a:pt x="687" y="93"/>
                  </a:cubicBezTo>
                  <a:cubicBezTo>
                    <a:pt x="685" y="93"/>
                    <a:pt x="685" y="93"/>
                    <a:pt x="685" y="93"/>
                  </a:cubicBezTo>
                  <a:cubicBezTo>
                    <a:pt x="683" y="93"/>
                    <a:pt x="681" y="94"/>
                    <a:pt x="679" y="95"/>
                  </a:cubicBezTo>
                  <a:cubicBezTo>
                    <a:pt x="679" y="95"/>
                    <a:pt x="679" y="95"/>
                    <a:pt x="679" y="95"/>
                  </a:cubicBezTo>
                  <a:cubicBezTo>
                    <a:pt x="678" y="96"/>
                    <a:pt x="677" y="97"/>
                    <a:pt x="676" y="97"/>
                  </a:cubicBezTo>
                  <a:cubicBezTo>
                    <a:pt x="676" y="98"/>
                    <a:pt x="675" y="98"/>
                    <a:pt x="675" y="99"/>
                  </a:cubicBezTo>
                  <a:cubicBezTo>
                    <a:pt x="675" y="99"/>
                    <a:pt x="675" y="98"/>
                    <a:pt x="675" y="98"/>
                  </a:cubicBezTo>
                  <a:cubicBezTo>
                    <a:pt x="675" y="96"/>
                    <a:pt x="675" y="90"/>
                    <a:pt x="670" y="88"/>
                  </a:cubicBezTo>
                  <a:cubicBezTo>
                    <a:pt x="670" y="88"/>
                    <a:pt x="669" y="88"/>
                    <a:pt x="668" y="88"/>
                  </a:cubicBezTo>
                  <a:cubicBezTo>
                    <a:pt x="664" y="88"/>
                    <a:pt x="663" y="92"/>
                    <a:pt x="661" y="95"/>
                  </a:cubicBezTo>
                  <a:cubicBezTo>
                    <a:pt x="661" y="96"/>
                    <a:pt x="661" y="97"/>
                    <a:pt x="661" y="97"/>
                  </a:cubicBezTo>
                  <a:cubicBezTo>
                    <a:pt x="660" y="98"/>
                    <a:pt x="660" y="99"/>
                    <a:pt x="659" y="99"/>
                  </a:cubicBezTo>
                  <a:cubicBezTo>
                    <a:pt x="658" y="101"/>
                    <a:pt x="656" y="104"/>
                    <a:pt x="655" y="104"/>
                  </a:cubicBezTo>
                  <a:cubicBezTo>
                    <a:pt x="654" y="104"/>
                    <a:pt x="654" y="104"/>
                    <a:pt x="654" y="104"/>
                  </a:cubicBezTo>
                  <a:cubicBezTo>
                    <a:pt x="654" y="104"/>
                    <a:pt x="653" y="103"/>
                    <a:pt x="654" y="101"/>
                  </a:cubicBezTo>
                  <a:cubicBezTo>
                    <a:pt x="655" y="98"/>
                    <a:pt x="656" y="97"/>
                    <a:pt x="656" y="96"/>
                  </a:cubicBezTo>
                  <a:cubicBezTo>
                    <a:pt x="659" y="95"/>
                    <a:pt x="663" y="92"/>
                    <a:pt x="665" y="87"/>
                  </a:cubicBezTo>
                  <a:cubicBezTo>
                    <a:pt x="666" y="85"/>
                    <a:pt x="665" y="83"/>
                    <a:pt x="664" y="82"/>
                  </a:cubicBezTo>
                  <a:cubicBezTo>
                    <a:pt x="663" y="80"/>
                    <a:pt x="661" y="79"/>
                    <a:pt x="659" y="78"/>
                  </a:cubicBezTo>
                  <a:cubicBezTo>
                    <a:pt x="659" y="78"/>
                    <a:pt x="658" y="78"/>
                    <a:pt x="658" y="78"/>
                  </a:cubicBezTo>
                  <a:cubicBezTo>
                    <a:pt x="657" y="78"/>
                    <a:pt x="657" y="77"/>
                    <a:pt x="656" y="77"/>
                  </a:cubicBezTo>
                  <a:cubicBezTo>
                    <a:pt x="654" y="76"/>
                    <a:pt x="651" y="74"/>
                    <a:pt x="648" y="74"/>
                  </a:cubicBezTo>
                  <a:cubicBezTo>
                    <a:pt x="647" y="73"/>
                    <a:pt x="646" y="73"/>
                    <a:pt x="645" y="73"/>
                  </a:cubicBezTo>
                  <a:cubicBezTo>
                    <a:pt x="642" y="73"/>
                    <a:pt x="640" y="74"/>
                    <a:pt x="638" y="76"/>
                  </a:cubicBezTo>
                  <a:cubicBezTo>
                    <a:pt x="637" y="78"/>
                    <a:pt x="637" y="80"/>
                    <a:pt x="637" y="82"/>
                  </a:cubicBezTo>
                  <a:cubicBezTo>
                    <a:pt x="637" y="83"/>
                    <a:pt x="637" y="84"/>
                    <a:pt x="637" y="85"/>
                  </a:cubicBezTo>
                  <a:cubicBezTo>
                    <a:pt x="637" y="86"/>
                    <a:pt x="636" y="87"/>
                    <a:pt x="636" y="87"/>
                  </a:cubicBezTo>
                  <a:cubicBezTo>
                    <a:pt x="636" y="87"/>
                    <a:pt x="636" y="86"/>
                    <a:pt x="635" y="86"/>
                  </a:cubicBezTo>
                  <a:cubicBezTo>
                    <a:pt x="634" y="82"/>
                    <a:pt x="632" y="77"/>
                    <a:pt x="627" y="76"/>
                  </a:cubicBezTo>
                  <a:cubicBezTo>
                    <a:pt x="626" y="76"/>
                    <a:pt x="626" y="76"/>
                    <a:pt x="625" y="76"/>
                  </a:cubicBezTo>
                  <a:cubicBezTo>
                    <a:pt x="623" y="76"/>
                    <a:pt x="621" y="77"/>
                    <a:pt x="619" y="78"/>
                  </a:cubicBezTo>
                  <a:cubicBezTo>
                    <a:pt x="619" y="78"/>
                    <a:pt x="618" y="79"/>
                    <a:pt x="617" y="79"/>
                  </a:cubicBezTo>
                  <a:cubicBezTo>
                    <a:pt x="618" y="79"/>
                    <a:pt x="618" y="78"/>
                    <a:pt x="618" y="77"/>
                  </a:cubicBezTo>
                  <a:cubicBezTo>
                    <a:pt x="620" y="75"/>
                    <a:pt x="622" y="72"/>
                    <a:pt x="621" y="70"/>
                  </a:cubicBezTo>
                  <a:cubicBezTo>
                    <a:pt x="621" y="64"/>
                    <a:pt x="616" y="63"/>
                    <a:pt x="614" y="63"/>
                  </a:cubicBezTo>
                  <a:cubicBezTo>
                    <a:pt x="611" y="63"/>
                    <a:pt x="610" y="62"/>
                    <a:pt x="609" y="61"/>
                  </a:cubicBezTo>
                  <a:cubicBezTo>
                    <a:pt x="609" y="60"/>
                    <a:pt x="608" y="59"/>
                    <a:pt x="608" y="58"/>
                  </a:cubicBezTo>
                  <a:cubicBezTo>
                    <a:pt x="608" y="56"/>
                    <a:pt x="607" y="55"/>
                    <a:pt x="607" y="54"/>
                  </a:cubicBezTo>
                  <a:cubicBezTo>
                    <a:pt x="605" y="50"/>
                    <a:pt x="600" y="47"/>
                    <a:pt x="596" y="46"/>
                  </a:cubicBezTo>
                  <a:cubicBezTo>
                    <a:pt x="596" y="46"/>
                    <a:pt x="595" y="46"/>
                    <a:pt x="595" y="46"/>
                  </a:cubicBezTo>
                  <a:cubicBezTo>
                    <a:pt x="594" y="46"/>
                    <a:pt x="593" y="46"/>
                    <a:pt x="593" y="47"/>
                  </a:cubicBezTo>
                  <a:cubicBezTo>
                    <a:pt x="592" y="47"/>
                    <a:pt x="591" y="47"/>
                    <a:pt x="591" y="47"/>
                  </a:cubicBezTo>
                  <a:cubicBezTo>
                    <a:pt x="590" y="47"/>
                    <a:pt x="590" y="47"/>
                    <a:pt x="589" y="47"/>
                  </a:cubicBezTo>
                  <a:cubicBezTo>
                    <a:pt x="588" y="46"/>
                    <a:pt x="587" y="46"/>
                    <a:pt x="586" y="45"/>
                  </a:cubicBezTo>
                  <a:cubicBezTo>
                    <a:pt x="584" y="44"/>
                    <a:pt x="581" y="43"/>
                    <a:pt x="578" y="43"/>
                  </a:cubicBezTo>
                  <a:cubicBezTo>
                    <a:pt x="578" y="43"/>
                    <a:pt x="577" y="43"/>
                    <a:pt x="576" y="44"/>
                  </a:cubicBezTo>
                  <a:cubicBezTo>
                    <a:pt x="572" y="44"/>
                    <a:pt x="568" y="47"/>
                    <a:pt x="564" y="52"/>
                  </a:cubicBezTo>
                  <a:cubicBezTo>
                    <a:pt x="561" y="57"/>
                    <a:pt x="560" y="60"/>
                    <a:pt x="564" y="65"/>
                  </a:cubicBezTo>
                  <a:cubicBezTo>
                    <a:pt x="564" y="65"/>
                    <a:pt x="564" y="65"/>
                    <a:pt x="564" y="65"/>
                  </a:cubicBezTo>
                  <a:cubicBezTo>
                    <a:pt x="563" y="66"/>
                    <a:pt x="562" y="66"/>
                    <a:pt x="561" y="67"/>
                  </a:cubicBezTo>
                  <a:cubicBezTo>
                    <a:pt x="560" y="65"/>
                    <a:pt x="557" y="64"/>
                    <a:pt x="555" y="64"/>
                  </a:cubicBezTo>
                  <a:cubicBezTo>
                    <a:pt x="555" y="64"/>
                    <a:pt x="554" y="64"/>
                    <a:pt x="554" y="63"/>
                  </a:cubicBezTo>
                  <a:cubicBezTo>
                    <a:pt x="553" y="63"/>
                    <a:pt x="551" y="63"/>
                    <a:pt x="550" y="63"/>
                  </a:cubicBezTo>
                  <a:cubicBezTo>
                    <a:pt x="549" y="63"/>
                    <a:pt x="549" y="63"/>
                    <a:pt x="549" y="63"/>
                  </a:cubicBezTo>
                  <a:cubicBezTo>
                    <a:pt x="549" y="63"/>
                    <a:pt x="549" y="63"/>
                    <a:pt x="549" y="63"/>
                  </a:cubicBezTo>
                  <a:cubicBezTo>
                    <a:pt x="545" y="63"/>
                    <a:pt x="544" y="67"/>
                    <a:pt x="544" y="70"/>
                  </a:cubicBezTo>
                  <a:cubicBezTo>
                    <a:pt x="543" y="70"/>
                    <a:pt x="543" y="71"/>
                    <a:pt x="543" y="71"/>
                  </a:cubicBezTo>
                  <a:cubicBezTo>
                    <a:pt x="542" y="74"/>
                    <a:pt x="541" y="76"/>
                    <a:pt x="541" y="77"/>
                  </a:cubicBezTo>
                  <a:cubicBezTo>
                    <a:pt x="540" y="76"/>
                    <a:pt x="540" y="74"/>
                    <a:pt x="540" y="72"/>
                  </a:cubicBezTo>
                  <a:cubicBezTo>
                    <a:pt x="540" y="72"/>
                    <a:pt x="540" y="71"/>
                    <a:pt x="540" y="71"/>
                  </a:cubicBezTo>
                  <a:cubicBezTo>
                    <a:pt x="540" y="70"/>
                    <a:pt x="540" y="69"/>
                    <a:pt x="540" y="69"/>
                  </a:cubicBezTo>
                  <a:cubicBezTo>
                    <a:pt x="540" y="66"/>
                    <a:pt x="539" y="64"/>
                    <a:pt x="540" y="62"/>
                  </a:cubicBezTo>
                  <a:cubicBezTo>
                    <a:pt x="540" y="62"/>
                    <a:pt x="540" y="62"/>
                    <a:pt x="541" y="61"/>
                  </a:cubicBezTo>
                  <a:cubicBezTo>
                    <a:pt x="542" y="60"/>
                    <a:pt x="543" y="60"/>
                    <a:pt x="543" y="58"/>
                  </a:cubicBezTo>
                  <a:cubicBezTo>
                    <a:pt x="547" y="52"/>
                    <a:pt x="543" y="47"/>
                    <a:pt x="541" y="43"/>
                  </a:cubicBezTo>
                  <a:cubicBezTo>
                    <a:pt x="540" y="42"/>
                    <a:pt x="539" y="41"/>
                    <a:pt x="539" y="40"/>
                  </a:cubicBezTo>
                  <a:cubicBezTo>
                    <a:pt x="538" y="38"/>
                    <a:pt x="537" y="37"/>
                    <a:pt x="536" y="36"/>
                  </a:cubicBezTo>
                  <a:cubicBezTo>
                    <a:pt x="535" y="34"/>
                    <a:pt x="534" y="33"/>
                    <a:pt x="533" y="32"/>
                  </a:cubicBezTo>
                  <a:cubicBezTo>
                    <a:pt x="533" y="31"/>
                    <a:pt x="533" y="30"/>
                    <a:pt x="533" y="29"/>
                  </a:cubicBezTo>
                  <a:cubicBezTo>
                    <a:pt x="532" y="28"/>
                    <a:pt x="532" y="27"/>
                    <a:pt x="532" y="26"/>
                  </a:cubicBezTo>
                  <a:cubicBezTo>
                    <a:pt x="531" y="21"/>
                    <a:pt x="527" y="16"/>
                    <a:pt x="523" y="14"/>
                  </a:cubicBezTo>
                  <a:cubicBezTo>
                    <a:pt x="522" y="13"/>
                    <a:pt x="521" y="13"/>
                    <a:pt x="519" y="13"/>
                  </a:cubicBezTo>
                  <a:cubicBezTo>
                    <a:pt x="517" y="13"/>
                    <a:pt x="515" y="14"/>
                    <a:pt x="513" y="15"/>
                  </a:cubicBezTo>
                  <a:cubicBezTo>
                    <a:pt x="512" y="16"/>
                    <a:pt x="511" y="16"/>
                    <a:pt x="510" y="17"/>
                  </a:cubicBezTo>
                  <a:cubicBezTo>
                    <a:pt x="509" y="17"/>
                    <a:pt x="509" y="17"/>
                    <a:pt x="508" y="17"/>
                  </a:cubicBezTo>
                  <a:cubicBezTo>
                    <a:pt x="506" y="18"/>
                    <a:pt x="504" y="18"/>
                    <a:pt x="501" y="20"/>
                  </a:cubicBezTo>
                  <a:cubicBezTo>
                    <a:pt x="496" y="23"/>
                    <a:pt x="491" y="28"/>
                    <a:pt x="487" y="33"/>
                  </a:cubicBezTo>
                  <a:cubicBezTo>
                    <a:pt x="479" y="43"/>
                    <a:pt x="473" y="57"/>
                    <a:pt x="479" y="67"/>
                  </a:cubicBezTo>
                  <a:cubicBezTo>
                    <a:pt x="480" y="68"/>
                    <a:pt x="482" y="70"/>
                    <a:pt x="484" y="71"/>
                  </a:cubicBezTo>
                  <a:cubicBezTo>
                    <a:pt x="485" y="72"/>
                    <a:pt x="488" y="74"/>
                    <a:pt x="489" y="75"/>
                  </a:cubicBezTo>
                  <a:cubicBezTo>
                    <a:pt x="488" y="76"/>
                    <a:pt x="488" y="76"/>
                    <a:pt x="487" y="76"/>
                  </a:cubicBezTo>
                  <a:cubicBezTo>
                    <a:pt x="487" y="76"/>
                    <a:pt x="486" y="77"/>
                    <a:pt x="486" y="77"/>
                  </a:cubicBezTo>
                  <a:cubicBezTo>
                    <a:pt x="484" y="79"/>
                    <a:pt x="481" y="81"/>
                    <a:pt x="479" y="85"/>
                  </a:cubicBezTo>
                  <a:cubicBezTo>
                    <a:pt x="476" y="94"/>
                    <a:pt x="485" y="100"/>
                    <a:pt x="489" y="102"/>
                  </a:cubicBezTo>
                  <a:cubicBezTo>
                    <a:pt x="493" y="105"/>
                    <a:pt x="495" y="106"/>
                    <a:pt x="494" y="110"/>
                  </a:cubicBezTo>
                  <a:cubicBezTo>
                    <a:pt x="494" y="111"/>
                    <a:pt x="494" y="111"/>
                    <a:pt x="494" y="112"/>
                  </a:cubicBezTo>
                  <a:cubicBezTo>
                    <a:pt x="494" y="108"/>
                    <a:pt x="490" y="106"/>
                    <a:pt x="487" y="104"/>
                  </a:cubicBezTo>
                  <a:cubicBezTo>
                    <a:pt x="486" y="103"/>
                    <a:pt x="484" y="102"/>
                    <a:pt x="483" y="101"/>
                  </a:cubicBezTo>
                  <a:cubicBezTo>
                    <a:pt x="482" y="100"/>
                    <a:pt x="481" y="97"/>
                    <a:pt x="480" y="95"/>
                  </a:cubicBezTo>
                  <a:cubicBezTo>
                    <a:pt x="480" y="94"/>
                    <a:pt x="479" y="93"/>
                    <a:pt x="478" y="91"/>
                  </a:cubicBezTo>
                  <a:cubicBezTo>
                    <a:pt x="478" y="90"/>
                    <a:pt x="478" y="90"/>
                    <a:pt x="478" y="90"/>
                  </a:cubicBezTo>
                  <a:cubicBezTo>
                    <a:pt x="476" y="87"/>
                    <a:pt x="475" y="86"/>
                    <a:pt x="475" y="83"/>
                  </a:cubicBezTo>
                  <a:cubicBezTo>
                    <a:pt x="475" y="81"/>
                    <a:pt x="475" y="80"/>
                    <a:pt x="476" y="78"/>
                  </a:cubicBezTo>
                  <a:cubicBezTo>
                    <a:pt x="476" y="73"/>
                    <a:pt x="477" y="68"/>
                    <a:pt x="473" y="62"/>
                  </a:cubicBezTo>
                  <a:cubicBezTo>
                    <a:pt x="473" y="62"/>
                    <a:pt x="472" y="61"/>
                    <a:pt x="472" y="61"/>
                  </a:cubicBezTo>
                  <a:cubicBezTo>
                    <a:pt x="471" y="60"/>
                    <a:pt x="471" y="59"/>
                    <a:pt x="471" y="58"/>
                  </a:cubicBezTo>
                  <a:cubicBezTo>
                    <a:pt x="471" y="55"/>
                    <a:pt x="472" y="51"/>
                    <a:pt x="473" y="49"/>
                  </a:cubicBezTo>
                  <a:cubicBezTo>
                    <a:pt x="474" y="46"/>
                    <a:pt x="475" y="43"/>
                    <a:pt x="477" y="41"/>
                  </a:cubicBezTo>
                  <a:cubicBezTo>
                    <a:pt x="477" y="40"/>
                    <a:pt x="478" y="39"/>
                    <a:pt x="478" y="38"/>
                  </a:cubicBezTo>
                  <a:cubicBezTo>
                    <a:pt x="479" y="36"/>
                    <a:pt x="481" y="33"/>
                    <a:pt x="483" y="31"/>
                  </a:cubicBezTo>
                  <a:cubicBezTo>
                    <a:pt x="483" y="30"/>
                    <a:pt x="484" y="30"/>
                    <a:pt x="485" y="29"/>
                  </a:cubicBezTo>
                  <a:cubicBezTo>
                    <a:pt x="487" y="25"/>
                    <a:pt x="489" y="22"/>
                    <a:pt x="489" y="17"/>
                  </a:cubicBezTo>
                  <a:cubicBezTo>
                    <a:pt x="488" y="14"/>
                    <a:pt x="488" y="14"/>
                    <a:pt x="488" y="14"/>
                  </a:cubicBezTo>
                  <a:cubicBezTo>
                    <a:pt x="486" y="14"/>
                    <a:pt x="486" y="14"/>
                    <a:pt x="486" y="14"/>
                  </a:cubicBezTo>
                  <a:cubicBezTo>
                    <a:pt x="481" y="14"/>
                    <a:pt x="477" y="14"/>
                    <a:pt x="473" y="13"/>
                  </a:cubicBezTo>
                  <a:cubicBezTo>
                    <a:pt x="470" y="13"/>
                    <a:pt x="470" y="13"/>
                    <a:pt x="470" y="13"/>
                  </a:cubicBezTo>
                  <a:cubicBezTo>
                    <a:pt x="469" y="13"/>
                    <a:pt x="468" y="13"/>
                    <a:pt x="467" y="13"/>
                  </a:cubicBezTo>
                  <a:cubicBezTo>
                    <a:pt x="464" y="13"/>
                    <a:pt x="462" y="13"/>
                    <a:pt x="460" y="15"/>
                  </a:cubicBezTo>
                  <a:cubicBezTo>
                    <a:pt x="459" y="16"/>
                    <a:pt x="459" y="16"/>
                    <a:pt x="458" y="17"/>
                  </a:cubicBezTo>
                  <a:cubicBezTo>
                    <a:pt x="455" y="19"/>
                    <a:pt x="451" y="22"/>
                    <a:pt x="449" y="25"/>
                  </a:cubicBezTo>
                  <a:cubicBezTo>
                    <a:pt x="448" y="27"/>
                    <a:pt x="448" y="27"/>
                    <a:pt x="448" y="27"/>
                  </a:cubicBezTo>
                  <a:cubicBezTo>
                    <a:pt x="443" y="36"/>
                    <a:pt x="437" y="44"/>
                    <a:pt x="434" y="54"/>
                  </a:cubicBezTo>
                  <a:cubicBezTo>
                    <a:pt x="430" y="68"/>
                    <a:pt x="426" y="89"/>
                    <a:pt x="428" y="108"/>
                  </a:cubicBezTo>
                  <a:cubicBezTo>
                    <a:pt x="430" y="115"/>
                    <a:pt x="434" y="119"/>
                    <a:pt x="441" y="121"/>
                  </a:cubicBezTo>
                  <a:cubicBezTo>
                    <a:pt x="444" y="122"/>
                    <a:pt x="446" y="122"/>
                    <a:pt x="449" y="122"/>
                  </a:cubicBezTo>
                  <a:cubicBezTo>
                    <a:pt x="450" y="122"/>
                    <a:pt x="450" y="122"/>
                    <a:pt x="450" y="122"/>
                  </a:cubicBezTo>
                  <a:cubicBezTo>
                    <a:pt x="454" y="122"/>
                    <a:pt x="461" y="126"/>
                    <a:pt x="461" y="129"/>
                  </a:cubicBezTo>
                  <a:cubicBezTo>
                    <a:pt x="461" y="129"/>
                    <a:pt x="461" y="129"/>
                    <a:pt x="460" y="129"/>
                  </a:cubicBezTo>
                  <a:cubicBezTo>
                    <a:pt x="458" y="129"/>
                    <a:pt x="453" y="127"/>
                    <a:pt x="452" y="126"/>
                  </a:cubicBezTo>
                  <a:cubicBezTo>
                    <a:pt x="452" y="126"/>
                    <a:pt x="450" y="126"/>
                    <a:pt x="449" y="125"/>
                  </a:cubicBezTo>
                  <a:cubicBezTo>
                    <a:pt x="447" y="124"/>
                    <a:pt x="443" y="123"/>
                    <a:pt x="440" y="123"/>
                  </a:cubicBezTo>
                  <a:cubicBezTo>
                    <a:pt x="438" y="123"/>
                    <a:pt x="437" y="124"/>
                    <a:pt x="436" y="125"/>
                  </a:cubicBezTo>
                  <a:cubicBezTo>
                    <a:pt x="431" y="129"/>
                    <a:pt x="434" y="134"/>
                    <a:pt x="436" y="137"/>
                  </a:cubicBezTo>
                  <a:cubicBezTo>
                    <a:pt x="437" y="138"/>
                    <a:pt x="437" y="139"/>
                    <a:pt x="437" y="139"/>
                  </a:cubicBezTo>
                  <a:cubicBezTo>
                    <a:pt x="439" y="145"/>
                    <a:pt x="442" y="147"/>
                    <a:pt x="446" y="151"/>
                  </a:cubicBezTo>
                  <a:cubicBezTo>
                    <a:pt x="452" y="156"/>
                    <a:pt x="460" y="157"/>
                    <a:pt x="463" y="157"/>
                  </a:cubicBezTo>
                  <a:cubicBezTo>
                    <a:pt x="463" y="157"/>
                    <a:pt x="464" y="157"/>
                    <a:pt x="464" y="157"/>
                  </a:cubicBezTo>
                  <a:cubicBezTo>
                    <a:pt x="466" y="157"/>
                    <a:pt x="468" y="157"/>
                    <a:pt x="469" y="156"/>
                  </a:cubicBezTo>
                  <a:cubicBezTo>
                    <a:pt x="470" y="156"/>
                    <a:pt x="471" y="156"/>
                    <a:pt x="472" y="156"/>
                  </a:cubicBezTo>
                  <a:cubicBezTo>
                    <a:pt x="472" y="156"/>
                    <a:pt x="473" y="156"/>
                    <a:pt x="474" y="158"/>
                  </a:cubicBezTo>
                  <a:cubicBezTo>
                    <a:pt x="475" y="159"/>
                    <a:pt x="475" y="159"/>
                    <a:pt x="475" y="159"/>
                  </a:cubicBezTo>
                  <a:cubicBezTo>
                    <a:pt x="477" y="162"/>
                    <a:pt x="480" y="166"/>
                    <a:pt x="484" y="167"/>
                  </a:cubicBezTo>
                  <a:cubicBezTo>
                    <a:pt x="485" y="167"/>
                    <a:pt x="485" y="167"/>
                    <a:pt x="486" y="167"/>
                  </a:cubicBezTo>
                  <a:cubicBezTo>
                    <a:pt x="488" y="167"/>
                    <a:pt x="489" y="166"/>
                    <a:pt x="491" y="166"/>
                  </a:cubicBezTo>
                  <a:cubicBezTo>
                    <a:pt x="492" y="165"/>
                    <a:pt x="493" y="165"/>
                    <a:pt x="494" y="165"/>
                  </a:cubicBezTo>
                  <a:cubicBezTo>
                    <a:pt x="494" y="165"/>
                    <a:pt x="495" y="165"/>
                    <a:pt x="495" y="165"/>
                  </a:cubicBezTo>
                  <a:cubicBezTo>
                    <a:pt x="498" y="166"/>
                    <a:pt x="498" y="166"/>
                    <a:pt x="498" y="166"/>
                  </a:cubicBezTo>
                  <a:cubicBezTo>
                    <a:pt x="500" y="166"/>
                    <a:pt x="502" y="167"/>
                    <a:pt x="505" y="167"/>
                  </a:cubicBezTo>
                  <a:cubicBezTo>
                    <a:pt x="503" y="167"/>
                    <a:pt x="501" y="168"/>
                    <a:pt x="500" y="168"/>
                  </a:cubicBezTo>
                  <a:cubicBezTo>
                    <a:pt x="499" y="169"/>
                    <a:pt x="499" y="169"/>
                    <a:pt x="498" y="169"/>
                  </a:cubicBezTo>
                  <a:cubicBezTo>
                    <a:pt x="497" y="169"/>
                    <a:pt x="496" y="169"/>
                    <a:pt x="495" y="169"/>
                  </a:cubicBezTo>
                  <a:cubicBezTo>
                    <a:pt x="495" y="169"/>
                    <a:pt x="495" y="169"/>
                    <a:pt x="495" y="169"/>
                  </a:cubicBezTo>
                  <a:cubicBezTo>
                    <a:pt x="495" y="169"/>
                    <a:pt x="494" y="169"/>
                    <a:pt x="494" y="169"/>
                  </a:cubicBezTo>
                  <a:cubicBezTo>
                    <a:pt x="494" y="169"/>
                    <a:pt x="493" y="169"/>
                    <a:pt x="492" y="169"/>
                  </a:cubicBezTo>
                  <a:cubicBezTo>
                    <a:pt x="492" y="169"/>
                    <a:pt x="491" y="169"/>
                    <a:pt x="491" y="169"/>
                  </a:cubicBezTo>
                  <a:cubicBezTo>
                    <a:pt x="487" y="171"/>
                    <a:pt x="487" y="176"/>
                    <a:pt x="488" y="181"/>
                  </a:cubicBezTo>
                  <a:cubicBezTo>
                    <a:pt x="488" y="181"/>
                    <a:pt x="488" y="182"/>
                    <a:pt x="488" y="182"/>
                  </a:cubicBezTo>
                  <a:cubicBezTo>
                    <a:pt x="488" y="186"/>
                    <a:pt x="488" y="190"/>
                    <a:pt x="489" y="193"/>
                  </a:cubicBezTo>
                  <a:cubicBezTo>
                    <a:pt x="490" y="198"/>
                    <a:pt x="494" y="199"/>
                    <a:pt x="497" y="199"/>
                  </a:cubicBezTo>
                  <a:cubicBezTo>
                    <a:pt x="497" y="200"/>
                    <a:pt x="497" y="200"/>
                    <a:pt x="497" y="201"/>
                  </a:cubicBezTo>
                  <a:cubicBezTo>
                    <a:pt x="497" y="201"/>
                    <a:pt x="497" y="202"/>
                    <a:pt x="497" y="203"/>
                  </a:cubicBezTo>
                  <a:cubicBezTo>
                    <a:pt x="497" y="203"/>
                    <a:pt x="497" y="204"/>
                    <a:pt x="497" y="204"/>
                  </a:cubicBezTo>
                  <a:cubicBezTo>
                    <a:pt x="497" y="206"/>
                    <a:pt x="497" y="209"/>
                    <a:pt x="496" y="210"/>
                  </a:cubicBezTo>
                  <a:cubicBezTo>
                    <a:pt x="495" y="210"/>
                    <a:pt x="494" y="211"/>
                    <a:pt x="494" y="211"/>
                  </a:cubicBezTo>
                  <a:cubicBezTo>
                    <a:pt x="492" y="212"/>
                    <a:pt x="489" y="213"/>
                    <a:pt x="488" y="215"/>
                  </a:cubicBezTo>
                  <a:cubicBezTo>
                    <a:pt x="487" y="217"/>
                    <a:pt x="487" y="220"/>
                    <a:pt x="487" y="223"/>
                  </a:cubicBezTo>
                  <a:cubicBezTo>
                    <a:pt x="487" y="224"/>
                    <a:pt x="487" y="225"/>
                    <a:pt x="486" y="226"/>
                  </a:cubicBezTo>
                  <a:cubicBezTo>
                    <a:pt x="486" y="229"/>
                    <a:pt x="486" y="231"/>
                    <a:pt x="486" y="234"/>
                  </a:cubicBezTo>
                  <a:cubicBezTo>
                    <a:pt x="486" y="237"/>
                    <a:pt x="486" y="240"/>
                    <a:pt x="485" y="243"/>
                  </a:cubicBezTo>
                  <a:cubicBezTo>
                    <a:pt x="485" y="243"/>
                    <a:pt x="485" y="243"/>
                    <a:pt x="484" y="243"/>
                  </a:cubicBezTo>
                  <a:cubicBezTo>
                    <a:pt x="484" y="244"/>
                    <a:pt x="484" y="244"/>
                    <a:pt x="483" y="244"/>
                  </a:cubicBezTo>
                  <a:cubicBezTo>
                    <a:pt x="481" y="246"/>
                    <a:pt x="479" y="250"/>
                    <a:pt x="478" y="254"/>
                  </a:cubicBezTo>
                  <a:cubicBezTo>
                    <a:pt x="478" y="255"/>
                    <a:pt x="478" y="257"/>
                    <a:pt x="478" y="258"/>
                  </a:cubicBezTo>
                  <a:cubicBezTo>
                    <a:pt x="478" y="260"/>
                    <a:pt x="478" y="262"/>
                    <a:pt x="478" y="263"/>
                  </a:cubicBezTo>
                  <a:cubicBezTo>
                    <a:pt x="477" y="263"/>
                    <a:pt x="477" y="264"/>
                    <a:pt x="476" y="264"/>
                  </a:cubicBezTo>
                  <a:cubicBezTo>
                    <a:pt x="475" y="264"/>
                    <a:pt x="474" y="265"/>
                    <a:pt x="473" y="266"/>
                  </a:cubicBezTo>
                  <a:cubicBezTo>
                    <a:pt x="472" y="267"/>
                    <a:pt x="471" y="268"/>
                    <a:pt x="471" y="269"/>
                  </a:cubicBezTo>
                  <a:cubicBezTo>
                    <a:pt x="470" y="268"/>
                    <a:pt x="469" y="266"/>
                    <a:pt x="468" y="264"/>
                  </a:cubicBezTo>
                  <a:cubicBezTo>
                    <a:pt x="467" y="262"/>
                    <a:pt x="465" y="260"/>
                    <a:pt x="463" y="258"/>
                  </a:cubicBezTo>
                  <a:cubicBezTo>
                    <a:pt x="463" y="258"/>
                    <a:pt x="463" y="258"/>
                    <a:pt x="463" y="258"/>
                  </a:cubicBezTo>
                  <a:cubicBezTo>
                    <a:pt x="461" y="257"/>
                    <a:pt x="460" y="255"/>
                    <a:pt x="459" y="253"/>
                  </a:cubicBezTo>
                  <a:cubicBezTo>
                    <a:pt x="458" y="251"/>
                    <a:pt x="457" y="251"/>
                    <a:pt x="457" y="250"/>
                  </a:cubicBezTo>
                  <a:cubicBezTo>
                    <a:pt x="457" y="248"/>
                    <a:pt x="457" y="248"/>
                    <a:pt x="457" y="248"/>
                  </a:cubicBezTo>
                  <a:cubicBezTo>
                    <a:pt x="458" y="246"/>
                    <a:pt x="458" y="243"/>
                    <a:pt x="457" y="241"/>
                  </a:cubicBezTo>
                  <a:cubicBezTo>
                    <a:pt x="457" y="240"/>
                    <a:pt x="457" y="240"/>
                    <a:pt x="457" y="240"/>
                  </a:cubicBezTo>
                  <a:cubicBezTo>
                    <a:pt x="457" y="239"/>
                    <a:pt x="456" y="237"/>
                    <a:pt x="456" y="237"/>
                  </a:cubicBezTo>
                  <a:cubicBezTo>
                    <a:pt x="457" y="236"/>
                    <a:pt x="458" y="235"/>
                    <a:pt x="458" y="234"/>
                  </a:cubicBezTo>
                  <a:cubicBezTo>
                    <a:pt x="459" y="233"/>
                    <a:pt x="459" y="233"/>
                    <a:pt x="459" y="233"/>
                  </a:cubicBezTo>
                  <a:cubicBezTo>
                    <a:pt x="461" y="231"/>
                    <a:pt x="462" y="228"/>
                    <a:pt x="462" y="226"/>
                  </a:cubicBezTo>
                  <a:cubicBezTo>
                    <a:pt x="462" y="225"/>
                    <a:pt x="462" y="224"/>
                    <a:pt x="462" y="223"/>
                  </a:cubicBezTo>
                  <a:cubicBezTo>
                    <a:pt x="462" y="220"/>
                    <a:pt x="463" y="216"/>
                    <a:pt x="461" y="212"/>
                  </a:cubicBezTo>
                  <a:cubicBezTo>
                    <a:pt x="460" y="211"/>
                    <a:pt x="459" y="210"/>
                    <a:pt x="459" y="209"/>
                  </a:cubicBezTo>
                  <a:cubicBezTo>
                    <a:pt x="458" y="208"/>
                    <a:pt x="458" y="208"/>
                    <a:pt x="457" y="207"/>
                  </a:cubicBezTo>
                  <a:cubicBezTo>
                    <a:pt x="456" y="205"/>
                    <a:pt x="454" y="204"/>
                    <a:pt x="452" y="202"/>
                  </a:cubicBezTo>
                  <a:cubicBezTo>
                    <a:pt x="452" y="201"/>
                    <a:pt x="451" y="201"/>
                    <a:pt x="450" y="200"/>
                  </a:cubicBezTo>
                  <a:cubicBezTo>
                    <a:pt x="449" y="200"/>
                    <a:pt x="448" y="199"/>
                    <a:pt x="448" y="199"/>
                  </a:cubicBezTo>
                  <a:cubicBezTo>
                    <a:pt x="448" y="198"/>
                    <a:pt x="448" y="198"/>
                    <a:pt x="447" y="197"/>
                  </a:cubicBezTo>
                  <a:cubicBezTo>
                    <a:pt x="446" y="196"/>
                    <a:pt x="444" y="192"/>
                    <a:pt x="441" y="192"/>
                  </a:cubicBezTo>
                  <a:cubicBezTo>
                    <a:pt x="440" y="192"/>
                    <a:pt x="440" y="192"/>
                    <a:pt x="440" y="192"/>
                  </a:cubicBezTo>
                  <a:cubicBezTo>
                    <a:pt x="435" y="193"/>
                    <a:pt x="435" y="197"/>
                    <a:pt x="435" y="199"/>
                  </a:cubicBezTo>
                  <a:cubicBezTo>
                    <a:pt x="435" y="199"/>
                    <a:pt x="434" y="200"/>
                    <a:pt x="434" y="201"/>
                  </a:cubicBezTo>
                  <a:cubicBezTo>
                    <a:pt x="433" y="202"/>
                    <a:pt x="433" y="203"/>
                    <a:pt x="432" y="205"/>
                  </a:cubicBezTo>
                  <a:cubicBezTo>
                    <a:pt x="432" y="206"/>
                    <a:pt x="432" y="206"/>
                    <a:pt x="432" y="206"/>
                  </a:cubicBezTo>
                  <a:cubicBezTo>
                    <a:pt x="432" y="208"/>
                    <a:pt x="432" y="210"/>
                    <a:pt x="432" y="212"/>
                  </a:cubicBezTo>
                  <a:cubicBezTo>
                    <a:pt x="432" y="215"/>
                    <a:pt x="431" y="217"/>
                    <a:pt x="429" y="220"/>
                  </a:cubicBezTo>
                  <a:cubicBezTo>
                    <a:pt x="429" y="221"/>
                    <a:pt x="429" y="222"/>
                    <a:pt x="428" y="223"/>
                  </a:cubicBezTo>
                  <a:cubicBezTo>
                    <a:pt x="428" y="224"/>
                    <a:pt x="428" y="226"/>
                    <a:pt x="428" y="227"/>
                  </a:cubicBezTo>
                  <a:cubicBezTo>
                    <a:pt x="428" y="230"/>
                    <a:pt x="427" y="230"/>
                    <a:pt x="427" y="231"/>
                  </a:cubicBezTo>
                  <a:cubicBezTo>
                    <a:pt x="427" y="231"/>
                    <a:pt x="426" y="230"/>
                    <a:pt x="425" y="222"/>
                  </a:cubicBezTo>
                  <a:cubicBezTo>
                    <a:pt x="425" y="221"/>
                    <a:pt x="425" y="219"/>
                    <a:pt x="426" y="217"/>
                  </a:cubicBezTo>
                  <a:cubicBezTo>
                    <a:pt x="426" y="213"/>
                    <a:pt x="426" y="208"/>
                    <a:pt x="424" y="203"/>
                  </a:cubicBezTo>
                  <a:cubicBezTo>
                    <a:pt x="423" y="202"/>
                    <a:pt x="422" y="201"/>
                    <a:pt x="422" y="200"/>
                  </a:cubicBezTo>
                  <a:cubicBezTo>
                    <a:pt x="421" y="199"/>
                    <a:pt x="420" y="198"/>
                    <a:pt x="419" y="197"/>
                  </a:cubicBezTo>
                  <a:cubicBezTo>
                    <a:pt x="419" y="196"/>
                    <a:pt x="420" y="196"/>
                    <a:pt x="421" y="194"/>
                  </a:cubicBezTo>
                  <a:cubicBezTo>
                    <a:pt x="423" y="193"/>
                    <a:pt x="425" y="191"/>
                    <a:pt x="425" y="188"/>
                  </a:cubicBezTo>
                  <a:cubicBezTo>
                    <a:pt x="425" y="184"/>
                    <a:pt x="421" y="183"/>
                    <a:pt x="418" y="182"/>
                  </a:cubicBezTo>
                  <a:cubicBezTo>
                    <a:pt x="418" y="182"/>
                    <a:pt x="417" y="182"/>
                    <a:pt x="417" y="182"/>
                  </a:cubicBezTo>
                  <a:cubicBezTo>
                    <a:pt x="416" y="181"/>
                    <a:pt x="415" y="181"/>
                    <a:pt x="415" y="181"/>
                  </a:cubicBezTo>
                  <a:cubicBezTo>
                    <a:pt x="414" y="180"/>
                    <a:pt x="412" y="179"/>
                    <a:pt x="411" y="179"/>
                  </a:cubicBezTo>
                  <a:cubicBezTo>
                    <a:pt x="409" y="179"/>
                    <a:pt x="407" y="181"/>
                    <a:pt x="405" y="182"/>
                  </a:cubicBezTo>
                  <a:cubicBezTo>
                    <a:pt x="405" y="183"/>
                    <a:pt x="404" y="183"/>
                    <a:pt x="404" y="183"/>
                  </a:cubicBezTo>
                  <a:cubicBezTo>
                    <a:pt x="404" y="183"/>
                    <a:pt x="403" y="182"/>
                    <a:pt x="403" y="181"/>
                  </a:cubicBezTo>
                  <a:cubicBezTo>
                    <a:pt x="402" y="180"/>
                    <a:pt x="402" y="180"/>
                    <a:pt x="402" y="180"/>
                  </a:cubicBezTo>
                  <a:cubicBezTo>
                    <a:pt x="401" y="179"/>
                    <a:pt x="399" y="178"/>
                    <a:pt x="398" y="177"/>
                  </a:cubicBezTo>
                  <a:cubicBezTo>
                    <a:pt x="398" y="177"/>
                    <a:pt x="397" y="176"/>
                    <a:pt x="397" y="176"/>
                  </a:cubicBezTo>
                  <a:cubicBezTo>
                    <a:pt x="397" y="176"/>
                    <a:pt x="397" y="176"/>
                    <a:pt x="397" y="176"/>
                  </a:cubicBezTo>
                  <a:cubicBezTo>
                    <a:pt x="397" y="176"/>
                    <a:pt x="397" y="176"/>
                    <a:pt x="400" y="175"/>
                  </a:cubicBezTo>
                  <a:cubicBezTo>
                    <a:pt x="401" y="174"/>
                    <a:pt x="403" y="173"/>
                    <a:pt x="405" y="172"/>
                  </a:cubicBezTo>
                  <a:cubicBezTo>
                    <a:pt x="406" y="170"/>
                    <a:pt x="406" y="168"/>
                    <a:pt x="406" y="167"/>
                  </a:cubicBezTo>
                  <a:cubicBezTo>
                    <a:pt x="406" y="166"/>
                    <a:pt x="406" y="165"/>
                    <a:pt x="406" y="165"/>
                  </a:cubicBezTo>
                  <a:cubicBezTo>
                    <a:pt x="406" y="165"/>
                    <a:pt x="407" y="165"/>
                    <a:pt x="408" y="165"/>
                  </a:cubicBezTo>
                  <a:cubicBezTo>
                    <a:pt x="409" y="165"/>
                    <a:pt x="411" y="165"/>
                    <a:pt x="412" y="161"/>
                  </a:cubicBezTo>
                  <a:cubicBezTo>
                    <a:pt x="414" y="157"/>
                    <a:pt x="410" y="154"/>
                    <a:pt x="409" y="153"/>
                  </a:cubicBezTo>
                  <a:cubicBezTo>
                    <a:pt x="407" y="152"/>
                    <a:pt x="407" y="152"/>
                    <a:pt x="406" y="151"/>
                  </a:cubicBezTo>
                  <a:cubicBezTo>
                    <a:pt x="406" y="150"/>
                    <a:pt x="405" y="149"/>
                    <a:pt x="405" y="148"/>
                  </a:cubicBezTo>
                  <a:cubicBezTo>
                    <a:pt x="404" y="147"/>
                    <a:pt x="404" y="146"/>
                    <a:pt x="403" y="145"/>
                  </a:cubicBezTo>
                  <a:cubicBezTo>
                    <a:pt x="403" y="144"/>
                    <a:pt x="403" y="143"/>
                    <a:pt x="403" y="143"/>
                  </a:cubicBezTo>
                  <a:cubicBezTo>
                    <a:pt x="402" y="141"/>
                    <a:pt x="402" y="140"/>
                    <a:pt x="401" y="138"/>
                  </a:cubicBezTo>
                  <a:cubicBezTo>
                    <a:pt x="400" y="137"/>
                    <a:pt x="399" y="137"/>
                    <a:pt x="399" y="136"/>
                  </a:cubicBezTo>
                  <a:cubicBezTo>
                    <a:pt x="398" y="135"/>
                    <a:pt x="397" y="135"/>
                    <a:pt x="397" y="134"/>
                  </a:cubicBezTo>
                  <a:cubicBezTo>
                    <a:pt x="396" y="132"/>
                    <a:pt x="396" y="130"/>
                    <a:pt x="397" y="127"/>
                  </a:cubicBezTo>
                  <a:cubicBezTo>
                    <a:pt x="397" y="125"/>
                    <a:pt x="397" y="124"/>
                    <a:pt x="397" y="123"/>
                  </a:cubicBezTo>
                  <a:cubicBezTo>
                    <a:pt x="397" y="119"/>
                    <a:pt x="396" y="115"/>
                    <a:pt x="394" y="112"/>
                  </a:cubicBezTo>
                  <a:cubicBezTo>
                    <a:pt x="394" y="110"/>
                    <a:pt x="392" y="108"/>
                    <a:pt x="391" y="107"/>
                  </a:cubicBezTo>
                  <a:cubicBezTo>
                    <a:pt x="391" y="106"/>
                    <a:pt x="390" y="105"/>
                    <a:pt x="389" y="104"/>
                  </a:cubicBezTo>
                  <a:cubicBezTo>
                    <a:pt x="389" y="104"/>
                    <a:pt x="389" y="103"/>
                    <a:pt x="388" y="102"/>
                  </a:cubicBezTo>
                  <a:cubicBezTo>
                    <a:pt x="388" y="100"/>
                    <a:pt x="387" y="97"/>
                    <a:pt x="385" y="96"/>
                  </a:cubicBezTo>
                  <a:cubicBezTo>
                    <a:pt x="383" y="94"/>
                    <a:pt x="381" y="94"/>
                    <a:pt x="379" y="93"/>
                  </a:cubicBezTo>
                  <a:cubicBezTo>
                    <a:pt x="379" y="93"/>
                    <a:pt x="379" y="93"/>
                    <a:pt x="378" y="93"/>
                  </a:cubicBezTo>
                  <a:cubicBezTo>
                    <a:pt x="380" y="92"/>
                    <a:pt x="381" y="91"/>
                    <a:pt x="382" y="90"/>
                  </a:cubicBezTo>
                  <a:cubicBezTo>
                    <a:pt x="383" y="89"/>
                    <a:pt x="384" y="88"/>
                    <a:pt x="385" y="87"/>
                  </a:cubicBezTo>
                  <a:cubicBezTo>
                    <a:pt x="386" y="86"/>
                    <a:pt x="387" y="86"/>
                    <a:pt x="388" y="85"/>
                  </a:cubicBezTo>
                  <a:cubicBezTo>
                    <a:pt x="393" y="80"/>
                    <a:pt x="392" y="71"/>
                    <a:pt x="391" y="65"/>
                  </a:cubicBezTo>
                  <a:cubicBezTo>
                    <a:pt x="391" y="64"/>
                    <a:pt x="391" y="64"/>
                    <a:pt x="391" y="64"/>
                  </a:cubicBezTo>
                  <a:cubicBezTo>
                    <a:pt x="391" y="63"/>
                    <a:pt x="391" y="62"/>
                    <a:pt x="391" y="62"/>
                  </a:cubicBezTo>
                  <a:cubicBezTo>
                    <a:pt x="391" y="62"/>
                    <a:pt x="392" y="62"/>
                    <a:pt x="393" y="63"/>
                  </a:cubicBezTo>
                  <a:cubicBezTo>
                    <a:pt x="396" y="63"/>
                    <a:pt x="398" y="64"/>
                    <a:pt x="400" y="64"/>
                  </a:cubicBezTo>
                  <a:cubicBezTo>
                    <a:pt x="405" y="64"/>
                    <a:pt x="409" y="62"/>
                    <a:pt x="412" y="58"/>
                  </a:cubicBezTo>
                  <a:cubicBezTo>
                    <a:pt x="414" y="55"/>
                    <a:pt x="416" y="51"/>
                    <a:pt x="417" y="48"/>
                  </a:cubicBezTo>
                  <a:cubicBezTo>
                    <a:pt x="418" y="45"/>
                    <a:pt x="418" y="43"/>
                    <a:pt x="420" y="41"/>
                  </a:cubicBezTo>
                  <a:cubicBezTo>
                    <a:pt x="421" y="39"/>
                    <a:pt x="422" y="37"/>
                    <a:pt x="424" y="35"/>
                  </a:cubicBezTo>
                  <a:cubicBezTo>
                    <a:pt x="426" y="32"/>
                    <a:pt x="429" y="28"/>
                    <a:pt x="430" y="24"/>
                  </a:cubicBezTo>
                  <a:cubicBezTo>
                    <a:pt x="431" y="20"/>
                    <a:pt x="431" y="17"/>
                    <a:pt x="429" y="15"/>
                  </a:cubicBezTo>
                  <a:cubicBezTo>
                    <a:pt x="426" y="10"/>
                    <a:pt x="418" y="8"/>
                    <a:pt x="411" y="6"/>
                  </a:cubicBezTo>
                  <a:cubicBezTo>
                    <a:pt x="408" y="6"/>
                    <a:pt x="405" y="5"/>
                    <a:pt x="403" y="4"/>
                  </a:cubicBezTo>
                  <a:cubicBezTo>
                    <a:pt x="398" y="1"/>
                    <a:pt x="393" y="0"/>
                    <a:pt x="389" y="0"/>
                  </a:cubicBezTo>
                  <a:cubicBezTo>
                    <a:pt x="386" y="0"/>
                    <a:pt x="384" y="1"/>
                    <a:pt x="382" y="1"/>
                  </a:cubicBezTo>
                  <a:cubicBezTo>
                    <a:pt x="379" y="2"/>
                    <a:pt x="372" y="4"/>
                    <a:pt x="370" y="9"/>
                  </a:cubicBezTo>
                  <a:cubicBezTo>
                    <a:pt x="369" y="10"/>
                    <a:pt x="369" y="13"/>
                    <a:pt x="370" y="16"/>
                  </a:cubicBezTo>
                  <a:cubicBezTo>
                    <a:pt x="369" y="16"/>
                    <a:pt x="368" y="17"/>
                    <a:pt x="368" y="17"/>
                  </a:cubicBezTo>
                  <a:cubicBezTo>
                    <a:pt x="365" y="19"/>
                    <a:pt x="365" y="22"/>
                    <a:pt x="365" y="24"/>
                  </a:cubicBezTo>
                  <a:cubicBezTo>
                    <a:pt x="365" y="25"/>
                    <a:pt x="365" y="25"/>
                    <a:pt x="365" y="25"/>
                  </a:cubicBezTo>
                  <a:cubicBezTo>
                    <a:pt x="365" y="26"/>
                    <a:pt x="365" y="27"/>
                    <a:pt x="365" y="28"/>
                  </a:cubicBezTo>
                  <a:cubicBezTo>
                    <a:pt x="364" y="30"/>
                    <a:pt x="364" y="32"/>
                    <a:pt x="364" y="34"/>
                  </a:cubicBezTo>
                  <a:cubicBezTo>
                    <a:pt x="364" y="36"/>
                    <a:pt x="364" y="37"/>
                    <a:pt x="364" y="39"/>
                  </a:cubicBezTo>
                  <a:cubicBezTo>
                    <a:pt x="364" y="42"/>
                    <a:pt x="365" y="45"/>
                    <a:pt x="364" y="47"/>
                  </a:cubicBezTo>
                  <a:cubicBezTo>
                    <a:pt x="364" y="47"/>
                    <a:pt x="364" y="48"/>
                    <a:pt x="363" y="48"/>
                  </a:cubicBezTo>
                  <a:cubicBezTo>
                    <a:pt x="363" y="50"/>
                    <a:pt x="362" y="52"/>
                    <a:pt x="363" y="55"/>
                  </a:cubicBezTo>
                  <a:cubicBezTo>
                    <a:pt x="363" y="56"/>
                    <a:pt x="363" y="57"/>
                    <a:pt x="364" y="58"/>
                  </a:cubicBezTo>
                  <a:cubicBezTo>
                    <a:pt x="364" y="59"/>
                    <a:pt x="365" y="59"/>
                    <a:pt x="365" y="60"/>
                  </a:cubicBezTo>
                  <a:cubicBezTo>
                    <a:pt x="366" y="64"/>
                    <a:pt x="366" y="68"/>
                    <a:pt x="366" y="73"/>
                  </a:cubicBezTo>
                  <a:cubicBezTo>
                    <a:pt x="366" y="74"/>
                    <a:pt x="366" y="76"/>
                    <a:pt x="366" y="77"/>
                  </a:cubicBezTo>
                  <a:cubicBezTo>
                    <a:pt x="366" y="79"/>
                    <a:pt x="366" y="81"/>
                    <a:pt x="366" y="82"/>
                  </a:cubicBezTo>
                  <a:cubicBezTo>
                    <a:pt x="366" y="83"/>
                    <a:pt x="365" y="83"/>
                    <a:pt x="365" y="84"/>
                  </a:cubicBezTo>
                  <a:cubicBezTo>
                    <a:pt x="364" y="86"/>
                    <a:pt x="363" y="88"/>
                    <a:pt x="365" y="91"/>
                  </a:cubicBezTo>
                  <a:cubicBezTo>
                    <a:pt x="365" y="91"/>
                    <a:pt x="365" y="91"/>
                    <a:pt x="365" y="91"/>
                  </a:cubicBezTo>
                  <a:cubicBezTo>
                    <a:pt x="363" y="92"/>
                    <a:pt x="363" y="94"/>
                    <a:pt x="362" y="95"/>
                  </a:cubicBezTo>
                  <a:cubicBezTo>
                    <a:pt x="362" y="96"/>
                    <a:pt x="362" y="96"/>
                    <a:pt x="362" y="96"/>
                  </a:cubicBezTo>
                  <a:cubicBezTo>
                    <a:pt x="362" y="96"/>
                    <a:pt x="362" y="96"/>
                    <a:pt x="361" y="97"/>
                  </a:cubicBezTo>
                  <a:cubicBezTo>
                    <a:pt x="359" y="97"/>
                    <a:pt x="357" y="98"/>
                    <a:pt x="356" y="100"/>
                  </a:cubicBezTo>
                  <a:cubicBezTo>
                    <a:pt x="355" y="102"/>
                    <a:pt x="355" y="105"/>
                    <a:pt x="356" y="106"/>
                  </a:cubicBezTo>
                  <a:cubicBezTo>
                    <a:pt x="357" y="107"/>
                    <a:pt x="358" y="108"/>
                    <a:pt x="360" y="108"/>
                  </a:cubicBezTo>
                  <a:cubicBezTo>
                    <a:pt x="360" y="108"/>
                    <a:pt x="360" y="108"/>
                    <a:pt x="359" y="108"/>
                  </a:cubicBezTo>
                  <a:cubicBezTo>
                    <a:pt x="359" y="108"/>
                    <a:pt x="359" y="108"/>
                    <a:pt x="358" y="108"/>
                  </a:cubicBezTo>
                  <a:cubicBezTo>
                    <a:pt x="358" y="108"/>
                    <a:pt x="357" y="108"/>
                    <a:pt x="356" y="108"/>
                  </a:cubicBezTo>
                  <a:cubicBezTo>
                    <a:pt x="355" y="108"/>
                    <a:pt x="352" y="108"/>
                    <a:pt x="350" y="110"/>
                  </a:cubicBezTo>
                  <a:cubicBezTo>
                    <a:pt x="348" y="113"/>
                    <a:pt x="347" y="118"/>
                    <a:pt x="346" y="121"/>
                  </a:cubicBezTo>
                  <a:cubicBezTo>
                    <a:pt x="345" y="122"/>
                    <a:pt x="345" y="123"/>
                    <a:pt x="345" y="124"/>
                  </a:cubicBezTo>
                  <a:cubicBezTo>
                    <a:pt x="345" y="124"/>
                    <a:pt x="345" y="125"/>
                    <a:pt x="345" y="125"/>
                  </a:cubicBezTo>
                  <a:cubicBezTo>
                    <a:pt x="343" y="128"/>
                    <a:pt x="341" y="136"/>
                    <a:pt x="347" y="139"/>
                  </a:cubicBezTo>
                  <a:cubicBezTo>
                    <a:pt x="348" y="139"/>
                    <a:pt x="348" y="139"/>
                    <a:pt x="349" y="139"/>
                  </a:cubicBezTo>
                  <a:cubicBezTo>
                    <a:pt x="349" y="139"/>
                    <a:pt x="348" y="140"/>
                    <a:pt x="348" y="140"/>
                  </a:cubicBezTo>
                  <a:cubicBezTo>
                    <a:pt x="346" y="141"/>
                    <a:pt x="345" y="143"/>
                    <a:pt x="344" y="144"/>
                  </a:cubicBezTo>
                  <a:cubicBezTo>
                    <a:pt x="344" y="144"/>
                    <a:pt x="344" y="145"/>
                    <a:pt x="343" y="145"/>
                  </a:cubicBezTo>
                  <a:cubicBezTo>
                    <a:pt x="343" y="146"/>
                    <a:pt x="342" y="146"/>
                    <a:pt x="341" y="148"/>
                  </a:cubicBezTo>
                  <a:cubicBezTo>
                    <a:pt x="340" y="151"/>
                    <a:pt x="340" y="156"/>
                    <a:pt x="340" y="158"/>
                  </a:cubicBezTo>
                  <a:cubicBezTo>
                    <a:pt x="341" y="161"/>
                    <a:pt x="342" y="162"/>
                    <a:pt x="344" y="163"/>
                  </a:cubicBezTo>
                  <a:cubicBezTo>
                    <a:pt x="344" y="164"/>
                    <a:pt x="345" y="164"/>
                    <a:pt x="345" y="165"/>
                  </a:cubicBezTo>
                  <a:cubicBezTo>
                    <a:pt x="345" y="165"/>
                    <a:pt x="345" y="166"/>
                    <a:pt x="345" y="166"/>
                  </a:cubicBezTo>
                  <a:cubicBezTo>
                    <a:pt x="345" y="167"/>
                    <a:pt x="345" y="168"/>
                    <a:pt x="345" y="170"/>
                  </a:cubicBezTo>
                  <a:cubicBezTo>
                    <a:pt x="346" y="172"/>
                    <a:pt x="347" y="173"/>
                    <a:pt x="349" y="174"/>
                  </a:cubicBezTo>
                  <a:cubicBezTo>
                    <a:pt x="351" y="175"/>
                    <a:pt x="353" y="176"/>
                    <a:pt x="355" y="177"/>
                  </a:cubicBezTo>
                  <a:cubicBezTo>
                    <a:pt x="356" y="177"/>
                    <a:pt x="356" y="177"/>
                    <a:pt x="357" y="178"/>
                  </a:cubicBezTo>
                  <a:cubicBezTo>
                    <a:pt x="360" y="179"/>
                    <a:pt x="362" y="181"/>
                    <a:pt x="364" y="182"/>
                  </a:cubicBezTo>
                  <a:cubicBezTo>
                    <a:pt x="365" y="184"/>
                    <a:pt x="367" y="185"/>
                    <a:pt x="368" y="186"/>
                  </a:cubicBezTo>
                  <a:cubicBezTo>
                    <a:pt x="370" y="187"/>
                    <a:pt x="372" y="188"/>
                    <a:pt x="374" y="188"/>
                  </a:cubicBezTo>
                  <a:cubicBezTo>
                    <a:pt x="374" y="188"/>
                    <a:pt x="375" y="188"/>
                    <a:pt x="375" y="188"/>
                  </a:cubicBezTo>
                  <a:cubicBezTo>
                    <a:pt x="376" y="188"/>
                    <a:pt x="377" y="188"/>
                    <a:pt x="378" y="188"/>
                  </a:cubicBezTo>
                  <a:cubicBezTo>
                    <a:pt x="378" y="188"/>
                    <a:pt x="379" y="188"/>
                    <a:pt x="379" y="188"/>
                  </a:cubicBezTo>
                  <a:cubicBezTo>
                    <a:pt x="380" y="188"/>
                    <a:pt x="380" y="188"/>
                    <a:pt x="381" y="188"/>
                  </a:cubicBezTo>
                  <a:cubicBezTo>
                    <a:pt x="381" y="189"/>
                    <a:pt x="380" y="189"/>
                    <a:pt x="379" y="190"/>
                  </a:cubicBezTo>
                  <a:cubicBezTo>
                    <a:pt x="379" y="190"/>
                    <a:pt x="379" y="190"/>
                    <a:pt x="379" y="190"/>
                  </a:cubicBezTo>
                  <a:cubicBezTo>
                    <a:pt x="378" y="190"/>
                    <a:pt x="377" y="189"/>
                    <a:pt x="377" y="189"/>
                  </a:cubicBezTo>
                  <a:cubicBezTo>
                    <a:pt x="376" y="189"/>
                    <a:pt x="375" y="189"/>
                    <a:pt x="374" y="189"/>
                  </a:cubicBezTo>
                  <a:cubicBezTo>
                    <a:pt x="368" y="189"/>
                    <a:pt x="367" y="193"/>
                    <a:pt x="367" y="195"/>
                  </a:cubicBezTo>
                  <a:cubicBezTo>
                    <a:pt x="367" y="196"/>
                    <a:pt x="368" y="197"/>
                    <a:pt x="368" y="198"/>
                  </a:cubicBezTo>
                  <a:cubicBezTo>
                    <a:pt x="368" y="199"/>
                    <a:pt x="368" y="201"/>
                    <a:pt x="368" y="201"/>
                  </a:cubicBezTo>
                  <a:cubicBezTo>
                    <a:pt x="367" y="202"/>
                    <a:pt x="363" y="203"/>
                    <a:pt x="362" y="208"/>
                  </a:cubicBezTo>
                  <a:cubicBezTo>
                    <a:pt x="362" y="211"/>
                    <a:pt x="363" y="214"/>
                    <a:pt x="365" y="216"/>
                  </a:cubicBezTo>
                  <a:cubicBezTo>
                    <a:pt x="367" y="217"/>
                    <a:pt x="368" y="218"/>
                    <a:pt x="369" y="218"/>
                  </a:cubicBezTo>
                  <a:cubicBezTo>
                    <a:pt x="373" y="218"/>
                    <a:pt x="374" y="215"/>
                    <a:pt x="376" y="212"/>
                  </a:cubicBezTo>
                  <a:cubicBezTo>
                    <a:pt x="376" y="213"/>
                    <a:pt x="376" y="214"/>
                    <a:pt x="376" y="214"/>
                  </a:cubicBezTo>
                  <a:cubicBezTo>
                    <a:pt x="376" y="216"/>
                    <a:pt x="376" y="217"/>
                    <a:pt x="376" y="219"/>
                  </a:cubicBezTo>
                  <a:cubicBezTo>
                    <a:pt x="376" y="219"/>
                    <a:pt x="375" y="219"/>
                    <a:pt x="374" y="220"/>
                  </a:cubicBezTo>
                  <a:cubicBezTo>
                    <a:pt x="373" y="221"/>
                    <a:pt x="371" y="223"/>
                    <a:pt x="369" y="225"/>
                  </a:cubicBezTo>
                  <a:cubicBezTo>
                    <a:pt x="367" y="226"/>
                    <a:pt x="366" y="228"/>
                    <a:pt x="365" y="230"/>
                  </a:cubicBezTo>
                  <a:cubicBezTo>
                    <a:pt x="364" y="232"/>
                    <a:pt x="364" y="232"/>
                    <a:pt x="364" y="232"/>
                  </a:cubicBezTo>
                  <a:cubicBezTo>
                    <a:pt x="364" y="232"/>
                    <a:pt x="364" y="232"/>
                    <a:pt x="364" y="233"/>
                  </a:cubicBezTo>
                  <a:cubicBezTo>
                    <a:pt x="363" y="233"/>
                    <a:pt x="363" y="234"/>
                    <a:pt x="363" y="234"/>
                  </a:cubicBezTo>
                  <a:cubicBezTo>
                    <a:pt x="363" y="234"/>
                    <a:pt x="362" y="234"/>
                    <a:pt x="362" y="234"/>
                  </a:cubicBezTo>
                  <a:cubicBezTo>
                    <a:pt x="362" y="234"/>
                    <a:pt x="361" y="234"/>
                    <a:pt x="361" y="234"/>
                  </a:cubicBezTo>
                  <a:cubicBezTo>
                    <a:pt x="360" y="234"/>
                    <a:pt x="360" y="234"/>
                    <a:pt x="359" y="234"/>
                  </a:cubicBezTo>
                  <a:cubicBezTo>
                    <a:pt x="357" y="234"/>
                    <a:pt x="356" y="234"/>
                    <a:pt x="354" y="235"/>
                  </a:cubicBezTo>
                  <a:cubicBezTo>
                    <a:pt x="351" y="237"/>
                    <a:pt x="349" y="239"/>
                    <a:pt x="347" y="242"/>
                  </a:cubicBezTo>
                  <a:cubicBezTo>
                    <a:pt x="347" y="242"/>
                    <a:pt x="347" y="242"/>
                    <a:pt x="347" y="242"/>
                  </a:cubicBezTo>
                  <a:cubicBezTo>
                    <a:pt x="344" y="247"/>
                    <a:pt x="345" y="251"/>
                    <a:pt x="346" y="254"/>
                  </a:cubicBezTo>
                  <a:cubicBezTo>
                    <a:pt x="346" y="255"/>
                    <a:pt x="346" y="255"/>
                    <a:pt x="346" y="255"/>
                  </a:cubicBezTo>
                  <a:cubicBezTo>
                    <a:pt x="347" y="256"/>
                    <a:pt x="347" y="257"/>
                    <a:pt x="347" y="259"/>
                  </a:cubicBezTo>
                  <a:cubicBezTo>
                    <a:pt x="347" y="259"/>
                    <a:pt x="348" y="260"/>
                    <a:pt x="348" y="260"/>
                  </a:cubicBezTo>
                  <a:cubicBezTo>
                    <a:pt x="348" y="262"/>
                    <a:pt x="348" y="263"/>
                    <a:pt x="349" y="265"/>
                  </a:cubicBezTo>
                  <a:cubicBezTo>
                    <a:pt x="349" y="267"/>
                    <a:pt x="349" y="268"/>
                    <a:pt x="348" y="269"/>
                  </a:cubicBezTo>
                  <a:cubicBezTo>
                    <a:pt x="348" y="270"/>
                    <a:pt x="348" y="270"/>
                    <a:pt x="348" y="270"/>
                  </a:cubicBezTo>
                  <a:cubicBezTo>
                    <a:pt x="348" y="270"/>
                    <a:pt x="348" y="270"/>
                    <a:pt x="347" y="270"/>
                  </a:cubicBezTo>
                  <a:cubicBezTo>
                    <a:pt x="347" y="270"/>
                    <a:pt x="346" y="269"/>
                    <a:pt x="345" y="269"/>
                  </a:cubicBezTo>
                  <a:cubicBezTo>
                    <a:pt x="345" y="268"/>
                    <a:pt x="344" y="268"/>
                    <a:pt x="344" y="268"/>
                  </a:cubicBezTo>
                  <a:cubicBezTo>
                    <a:pt x="343" y="268"/>
                    <a:pt x="342" y="268"/>
                    <a:pt x="342" y="267"/>
                  </a:cubicBezTo>
                  <a:cubicBezTo>
                    <a:pt x="342" y="267"/>
                    <a:pt x="342" y="266"/>
                    <a:pt x="342" y="265"/>
                  </a:cubicBezTo>
                  <a:cubicBezTo>
                    <a:pt x="342" y="264"/>
                    <a:pt x="342" y="264"/>
                    <a:pt x="342" y="263"/>
                  </a:cubicBezTo>
                  <a:cubicBezTo>
                    <a:pt x="342" y="262"/>
                    <a:pt x="341" y="260"/>
                    <a:pt x="340" y="259"/>
                  </a:cubicBezTo>
                  <a:cubicBezTo>
                    <a:pt x="340" y="258"/>
                    <a:pt x="340" y="257"/>
                    <a:pt x="340" y="257"/>
                  </a:cubicBezTo>
                  <a:cubicBezTo>
                    <a:pt x="340" y="255"/>
                    <a:pt x="340" y="254"/>
                    <a:pt x="341" y="252"/>
                  </a:cubicBezTo>
                  <a:cubicBezTo>
                    <a:pt x="341" y="251"/>
                    <a:pt x="341" y="250"/>
                    <a:pt x="341" y="249"/>
                  </a:cubicBezTo>
                  <a:cubicBezTo>
                    <a:pt x="341" y="249"/>
                    <a:pt x="341" y="248"/>
                    <a:pt x="342" y="247"/>
                  </a:cubicBezTo>
                  <a:cubicBezTo>
                    <a:pt x="342" y="246"/>
                    <a:pt x="343" y="245"/>
                    <a:pt x="344" y="244"/>
                  </a:cubicBezTo>
                  <a:cubicBezTo>
                    <a:pt x="346" y="242"/>
                    <a:pt x="348" y="240"/>
                    <a:pt x="348" y="236"/>
                  </a:cubicBezTo>
                  <a:cubicBezTo>
                    <a:pt x="348" y="234"/>
                    <a:pt x="347" y="233"/>
                    <a:pt x="346" y="231"/>
                  </a:cubicBezTo>
                  <a:cubicBezTo>
                    <a:pt x="345" y="230"/>
                    <a:pt x="343" y="229"/>
                    <a:pt x="341" y="229"/>
                  </a:cubicBezTo>
                  <a:cubicBezTo>
                    <a:pt x="340" y="229"/>
                    <a:pt x="340" y="229"/>
                    <a:pt x="340" y="229"/>
                  </a:cubicBezTo>
                  <a:cubicBezTo>
                    <a:pt x="339" y="228"/>
                    <a:pt x="339" y="227"/>
                    <a:pt x="338" y="226"/>
                  </a:cubicBezTo>
                  <a:cubicBezTo>
                    <a:pt x="337" y="226"/>
                    <a:pt x="336" y="226"/>
                    <a:pt x="335" y="226"/>
                  </a:cubicBezTo>
                  <a:cubicBezTo>
                    <a:pt x="335" y="226"/>
                    <a:pt x="334" y="226"/>
                    <a:pt x="334" y="226"/>
                  </a:cubicBezTo>
                  <a:cubicBezTo>
                    <a:pt x="334" y="225"/>
                    <a:pt x="334" y="224"/>
                    <a:pt x="334" y="224"/>
                  </a:cubicBezTo>
                  <a:cubicBezTo>
                    <a:pt x="332" y="222"/>
                    <a:pt x="331" y="221"/>
                    <a:pt x="330" y="220"/>
                  </a:cubicBezTo>
                  <a:cubicBezTo>
                    <a:pt x="329" y="220"/>
                    <a:pt x="329" y="220"/>
                    <a:pt x="329" y="220"/>
                  </a:cubicBezTo>
                  <a:cubicBezTo>
                    <a:pt x="329" y="220"/>
                    <a:pt x="328" y="219"/>
                    <a:pt x="328" y="219"/>
                  </a:cubicBezTo>
                  <a:cubicBezTo>
                    <a:pt x="327" y="219"/>
                    <a:pt x="327" y="218"/>
                    <a:pt x="326" y="217"/>
                  </a:cubicBezTo>
                  <a:cubicBezTo>
                    <a:pt x="325" y="217"/>
                    <a:pt x="323" y="217"/>
                    <a:pt x="322" y="217"/>
                  </a:cubicBezTo>
                  <a:cubicBezTo>
                    <a:pt x="320" y="217"/>
                    <a:pt x="318" y="218"/>
                    <a:pt x="316" y="219"/>
                  </a:cubicBezTo>
                  <a:cubicBezTo>
                    <a:pt x="316" y="219"/>
                    <a:pt x="315" y="219"/>
                    <a:pt x="315" y="220"/>
                  </a:cubicBezTo>
                  <a:cubicBezTo>
                    <a:pt x="315" y="220"/>
                    <a:pt x="315" y="220"/>
                    <a:pt x="314" y="220"/>
                  </a:cubicBezTo>
                  <a:cubicBezTo>
                    <a:pt x="314" y="220"/>
                    <a:pt x="314" y="220"/>
                    <a:pt x="313" y="220"/>
                  </a:cubicBezTo>
                  <a:cubicBezTo>
                    <a:pt x="313" y="220"/>
                    <a:pt x="312" y="220"/>
                    <a:pt x="312" y="220"/>
                  </a:cubicBezTo>
                  <a:cubicBezTo>
                    <a:pt x="310" y="220"/>
                    <a:pt x="308" y="220"/>
                    <a:pt x="307" y="221"/>
                  </a:cubicBezTo>
                  <a:cubicBezTo>
                    <a:pt x="304" y="224"/>
                    <a:pt x="305" y="228"/>
                    <a:pt x="305" y="230"/>
                  </a:cubicBezTo>
                  <a:cubicBezTo>
                    <a:pt x="305" y="231"/>
                    <a:pt x="305" y="231"/>
                    <a:pt x="305" y="231"/>
                  </a:cubicBezTo>
                  <a:cubicBezTo>
                    <a:pt x="306" y="233"/>
                    <a:pt x="306" y="238"/>
                    <a:pt x="310" y="240"/>
                  </a:cubicBezTo>
                  <a:cubicBezTo>
                    <a:pt x="312" y="241"/>
                    <a:pt x="313" y="242"/>
                    <a:pt x="315" y="242"/>
                  </a:cubicBezTo>
                  <a:cubicBezTo>
                    <a:pt x="317" y="242"/>
                    <a:pt x="319" y="241"/>
                    <a:pt x="320" y="241"/>
                  </a:cubicBezTo>
                  <a:cubicBezTo>
                    <a:pt x="321" y="241"/>
                    <a:pt x="321" y="241"/>
                    <a:pt x="321" y="241"/>
                  </a:cubicBezTo>
                  <a:cubicBezTo>
                    <a:pt x="322" y="241"/>
                    <a:pt x="322" y="241"/>
                    <a:pt x="322" y="241"/>
                  </a:cubicBezTo>
                  <a:cubicBezTo>
                    <a:pt x="322" y="241"/>
                    <a:pt x="322" y="241"/>
                    <a:pt x="322" y="241"/>
                  </a:cubicBezTo>
                  <a:cubicBezTo>
                    <a:pt x="322" y="241"/>
                    <a:pt x="322" y="242"/>
                    <a:pt x="322" y="242"/>
                  </a:cubicBezTo>
                  <a:cubicBezTo>
                    <a:pt x="323" y="243"/>
                    <a:pt x="323" y="244"/>
                    <a:pt x="324" y="246"/>
                  </a:cubicBezTo>
                  <a:cubicBezTo>
                    <a:pt x="324" y="247"/>
                    <a:pt x="324" y="247"/>
                    <a:pt x="324" y="248"/>
                  </a:cubicBezTo>
                  <a:cubicBezTo>
                    <a:pt x="324" y="249"/>
                    <a:pt x="322" y="250"/>
                    <a:pt x="321" y="250"/>
                  </a:cubicBezTo>
                  <a:cubicBezTo>
                    <a:pt x="320" y="250"/>
                    <a:pt x="320" y="250"/>
                    <a:pt x="320" y="250"/>
                  </a:cubicBezTo>
                  <a:cubicBezTo>
                    <a:pt x="319" y="249"/>
                    <a:pt x="318" y="248"/>
                    <a:pt x="317" y="247"/>
                  </a:cubicBezTo>
                  <a:cubicBezTo>
                    <a:pt x="317" y="246"/>
                    <a:pt x="316" y="244"/>
                    <a:pt x="314" y="243"/>
                  </a:cubicBezTo>
                  <a:cubicBezTo>
                    <a:pt x="313" y="242"/>
                    <a:pt x="310" y="241"/>
                    <a:pt x="308" y="241"/>
                  </a:cubicBezTo>
                  <a:cubicBezTo>
                    <a:pt x="305" y="241"/>
                    <a:pt x="303" y="242"/>
                    <a:pt x="301" y="243"/>
                  </a:cubicBezTo>
                  <a:cubicBezTo>
                    <a:pt x="300" y="243"/>
                    <a:pt x="300" y="243"/>
                    <a:pt x="300" y="243"/>
                  </a:cubicBezTo>
                  <a:cubicBezTo>
                    <a:pt x="299" y="243"/>
                    <a:pt x="299" y="244"/>
                    <a:pt x="298" y="244"/>
                  </a:cubicBezTo>
                  <a:cubicBezTo>
                    <a:pt x="298" y="244"/>
                    <a:pt x="298" y="244"/>
                    <a:pt x="298" y="244"/>
                  </a:cubicBezTo>
                  <a:cubicBezTo>
                    <a:pt x="297" y="243"/>
                    <a:pt x="297" y="242"/>
                    <a:pt x="296" y="242"/>
                  </a:cubicBezTo>
                  <a:cubicBezTo>
                    <a:pt x="295" y="241"/>
                    <a:pt x="294" y="240"/>
                    <a:pt x="293" y="239"/>
                  </a:cubicBezTo>
                  <a:cubicBezTo>
                    <a:pt x="291" y="238"/>
                    <a:pt x="290" y="238"/>
                    <a:pt x="289" y="238"/>
                  </a:cubicBezTo>
                  <a:cubicBezTo>
                    <a:pt x="288" y="238"/>
                    <a:pt x="288" y="238"/>
                    <a:pt x="288" y="238"/>
                  </a:cubicBezTo>
                  <a:cubicBezTo>
                    <a:pt x="287" y="238"/>
                    <a:pt x="287" y="238"/>
                    <a:pt x="287" y="238"/>
                  </a:cubicBezTo>
                  <a:cubicBezTo>
                    <a:pt x="286" y="238"/>
                    <a:pt x="285" y="237"/>
                    <a:pt x="284" y="237"/>
                  </a:cubicBezTo>
                  <a:cubicBezTo>
                    <a:pt x="282" y="236"/>
                    <a:pt x="281" y="236"/>
                    <a:pt x="279" y="236"/>
                  </a:cubicBezTo>
                  <a:cubicBezTo>
                    <a:pt x="278" y="236"/>
                    <a:pt x="278" y="236"/>
                    <a:pt x="277" y="236"/>
                  </a:cubicBezTo>
                  <a:cubicBezTo>
                    <a:pt x="274" y="236"/>
                    <a:pt x="271" y="236"/>
                    <a:pt x="269" y="237"/>
                  </a:cubicBezTo>
                  <a:cubicBezTo>
                    <a:pt x="268" y="237"/>
                    <a:pt x="267" y="237"/>
                    <a:pt x="267" y="237"/>
                  </a:cubicBezTo>
                  <a:cubicBezTo>
                    <a:pt x="265" y="238"/>
                    <a:pt x="264" y="238"/>
                    <a:pt x="262" y="238"/>
                  </a:cubicBezTo>
                  <a:cubicBezTo>
                    <a:pt x="262" y="238"/>
                    <a:pt x="261" y="238"/>
                    <a:pt x="261" y="237"/>
                  </a:cubicBezTo>
                  <a:cubicBezTo>
                    <a:pt x="260" y="236"/>
                    <a:pt x="260" y="236"/>
                    <a:pt x="258" y="235"/>
                  </a:cubicBezTo>
                  <a:cubicBezTo>
                    <a:pt x="257" y="234"/>
                    <a:pt x="256" y="234"/>
                    <a:pt x="255" y="234"/>
                  </a:cubicBezTo>
                  <a:cubicBezTo>
                    <a:pt x="254" y="234"/>
                    <a:pt x="254" y="234"/>
                    <a:pt x="254" y="234"/>
                  </a:cubicBezTo>
                  <a:cubicBezTo>
                    <a:pt x="254" y="237"/>
                    <a:pt x="254" y="237"/>
                    <a:pt x="254" y="237"/>
                  </a:cubicBezTo>
                  <a:cubicBezTo>
                    <a:pt x="254" y="234"/>
                    <a:pt x="254" y="234"/>
                    <a:pt x="254" y="234"/>
                  </a:cubicBezTo>
                  <a:cubicBezTo>
                    <a:pt x="252" y="234"/>
                    <a:pt x="251" y="234"/>
                    <a:pt x="250" y="232"/>
                  </a:cubicBezTo>
                  <a:cubicBezTo>
                    <a:pt x="249" y="231"/>
                    <a:pt x="249" y="231"/>
                    <a:pt x="248" y="230"/>
                  </a:cubicBezTo>
                  <a:cubicBezTo>
                    <a:pt x="247" y="230"/>
                    <a:pt x="247" y="229"/>
                    <a:pt x="246" y="229"/>
                  </a:cubicBezTo>
                  <a:cubicBezTo>
                    <a:pt x="246" y="229"/>
                    <a:pt x="246" y="229"/>
                    <a:pt x="246" y="229"/>
                  </a:cubicBezTo>
                  <a:cubicBezTo>
                    <a:pt x="246" y="228"/>
                    <a:pt x="245" y="227"/>
                    <a:pt x="245" y="227"/>
                  </a:cubicBezTo>
                  <a:cubicBezTo>
                    <a:pt x="244" y="226"/>
                    <a:pt x="244" y="226"/>
                    <a:pt x="244" y="226"/>
                  </a:cubicBezTo>
                  <a:cubicBezTo>
                    <a:pt x="243" y="222"/>
                    <a:pt x="241" y="218"/>
                    <a:pt x="236" y="218"/>
                  </a:cubicBezTo>
                  <a:cubicBezTo>
                    <a:pt x="235" y="218"/>
                    <a:pt x="235" y="218"/>
                    <a:pt x="234" y="218"/>
                  </a:cubicBezTo>
                  <a:cubicBezTo>
                    <a:pt x="233" y="218"/>
                    <a:pt x="231" y="219"/>
                    <a:pt x="229" y="219"/>
                  </a:cubicBezTo>
                  <a:cubicBezTo>
                    <a:pt x="228" y="219"/>
                    <a:pt x="227" y="218"/>
                    <a:pt x="227" y="218"/>
                  </a:cubicBezTo>
                  <a:cubicBezTo>
                    <a:pt x="226" y="218"/>
                    <a:pt x="225" y="215"/>
                    <a:pt x="225" y="214"/>
                  </a:cubicBezTo>
                  <a:cubicBezTo>
                    <a:pt x="225" y="213"/>
                    <a:pt x="225" y="213"/>
                    <a:pt x="225" y="213"/>
                  </a:cubicBezTo>
                  <a:cubicBezTo>
                    <a:pt x="224" y="211"/>
                    <a:pt x="223" y="209"/>
                    <a:pt x="222" y="207"/>
                  </a:cubicBezTo>
                  <a:cubicBezTo>
                    <a:pt x="220" y="205"/>
                    <a:pt x="218" y="205"/>
                    <a:pt x="217" y="205"/>
                  </a:cubicBezTo>
                  <a:cubicBezTo>
                    <a:pt x="217" y="205"/>
                    <a:pt x="217" y="204"/>
                    <a:pt x="217" y="204"/>
                  </a:cubicBezTo>
                  <a:cubicBezTo>
                    <a:pt x="217" y="204"/>
                    <a:pt x="217" y="202"/>
                    <a:pt x="217" y="201"/>
                  </a:cubicBezTo>
                  <a:cubicBezTo>
                    <a:pt x="217" y="201"/>
                    <a:pt x="217" y="201"/>
                    <a:pt x="217" y="201"/>
                  </a:cubicBezTo>
                  <a:cubicBezTo>
                    <a:pt x="217" y="199"/>
                    <a:pt x="217" y="198"/>
                    <a:pt x="218" y="197"/>
                  </a:cubicBezTo>
                  <a:cubicBezTo>
                    <a:pt x="218" y="194"/>
                    <a:pt x="219" y="190"/>
                    <a:pt x="217" y="185"/>
                  </a:cubicBezTo>
                  <a:cubicBezTo>
                    <a:pt x="216" y="184"/>
                    <a:pt x="214" y="179"/>
                    <a:pt x="208" y="179"/>
                  </a:cubicBezTo>
                  <a:cubicBezTo>
                    <a:pt x="207" y="179"/>
                    <a:pt x="206" y="179"/>
                    <a:pt x="205" y="179"/>
                  </a:cubicBezTo>
                  <a:cubicBezTo>
                    <a:pt x="203" y="179"/>
                    <a:pt x="200" y="179"/>
                    <a:pt x="197" y="179"/>
                  </a:cubicBezTo>
                  <a:cubicBezTo>
                    <a:pt x="194" y="180"/>
                    <a:pt x="193" y="180"/>
                    <a:pt x="191" y="182"/>
                  </a:cubicBezTo>
                  <a:cubicBezTo>
                    <a:pt x="190" y="182"/>
                    <a:pt x="189" y="182"/>
                    <a:pt x="188" y="182"/>
                  </a:cubicBezTo>
                  <a:cubicBezTo>
                    <a:pt x="187" y="182"/>
                    <a:pt x="185" y="182"/>
                    <a:pt x="184" y="182"/>
                  </a:cubicBezTo>
                  <a:cubicBezTo>
                    <a:pt x="182" y="181"/>
                    <a:pt x="180" y="181"/>
                    <a:pt x="179" y="181"/>
                  </a:cubicBezTo>
                  <a:cubicBezTo>
                    <a:pt x="178" y="181"/>
                    <a:pt x="177" y="181"/>
                    <a:pt x="176" y="181"/>
                  </a:cubicBezTo>
                  <a:cubicBezTo>
                    <a:pt x="176" y="181"/>
                    <a:pt x="174" y="182"/>
                    <a:pt x="173" y="183"/>
                  </a:cubicBezTo>
                  <a:cubicBezTo>
                    <a:pt x="172" y="184"/>
                    <a:pt x="172" y="184"/>
                    <a:pt x="171" y="185"/>
                  </a:cubicBezTo>
                  <a:cubicBezTo>
                    <a:pt x="171" y="185"/>
                    <a:pt x="171" y="185"/>
                    <a:pt x="170" y="185"/>
                  </a:cubicBezTo>
                  <a:cubicBezTo>
                    <a:pt x="168" y="186"/>
                    <a:pt x="166" y="187"/>
                    <a:pt x="165" y="190"/>
                  </a:cubicBezTo>
                  <a:cubicBezTo>
                    <a:pt x="163" y="194"/>
                    <a:pt x="166" y="199"/>
                    <a:pt x="167" y="200"/>
                  </a:cubicBezTo>
                  <a:cubicBezTo>
                    <a:pt x="167" y="201"/>
                    <a:pt x="167" y="201"/>
                    <a:pt x="167" y="201"/>
                  </a:cubicBezTo>
                  <a:cubicBezTo>
                    <a:pt x="168" y="202"/>
                    <a:pt x="170" y="204"/>
                    <a:pt x="171" y="205"/>
                  </a:cubicBezTo>
                  <a:cubicBezTo>
                    <a:pt x="172" y="205"/>
                    <a:pt x="174" y="205"/>
                    <a:pt x="175" y="205"/>
                  </a:cubicBezTo>
                  <a:cubicBezTo>
                    <a:pt x="178" y="205"/>
                    <a:pt x="180" y="204"/>
                    <a:pt x="181" y="201"/>
                  </a:cubicBezTo>
                  <a:cubicBezTo>
                    <a:pt x="181" y="201"/>
                    <a:pt x="182" y="199"/>
                    <a:pt x="183" y="199"/>
                  </a:cubicBezTo>
                  <a:cubicBezTo>
                    <a:pt x="183" y="199"/>
                    <a:pt x="183" y="199"/>
                    <a:pt x="183" y="199"/>
                  </a:cubicBezTo>
                  <a:cubicBezTo>
                    <a:pt x="183" y="200"/>
                    <a:pt x="184" y="203"/>
                    <a:pt x="188" y="204"/>
                  </a:cubicBezTo>
                  <a:cubicBezTo>
                    <a:pt x="191" y="204"/>
                    <a:pt x="194" y="202"/>
                    <a:pt x="196" y="200"/>
                  </a:cubicBezTo>
                  <a:cubicBezTo>
                    <a:pt x="197" y="200"/>
                    <a:pt x="198" y="199"/>
                    <a:pt x="199" y="199"/>
                  </a:cubicBezTo>
                  <a:cubicBezTo>
                    <a:pt x="201" y="198"/>
                    <a:pt x="203" y="197"/>
                    <a:pt x="205" y="197"/>
                  </a:cubicBezTo>
                  <a:cubicBezTo>
                    <a:pt x="205" y="196"/>
                    <a:pt x="206" y="196"/>
                    <a:pt x="207" y="196"/>
                  </a:cubicBezTo>
                  <a:cubicBezTo>
                    <a:pt x="207" y="196"/>
                    <a:pt x="207" y="196"/>
                    <a:pt x="207" y="196"/>
                  </a:cubicBezTo>
                  <a:cubicBezTo>
                    <a:pt x="207" y="198"/>
                    <a:pt x="201" y="200"/>
                    <a:pt x="198" y="202"/>
                  </a:cubicBezTo>
                  <a:cubicBezTo>
                    <a:pt x="197" y="202"/>
                    <a:pt x="196" y="203"/>
                    <a:pt x="196" y="203"/>
                  </a:cubicBezTo>
                  <a:cubicBezTo>
                    <a:pt x="193" y="204"/>
                    <a:pt x="190" y="205"/>
                    <a:pt x="187" y="205"/>
                  </a:cubicBezTo>
                  <a:cubicBezTo>
                    <a:pt x="183" y="205"/>
                    <a:pt x="179" y="206"/>
                    <a:pt x="176" y="208"/>
                  </a:cubicBezTo>
                  <a:cubicBezTo>
                    <a:pt x="166" y="213"/>
                    <a:pt x="168" y="219"/>
                    <a:pt x="169" y="224"/>
                  </a:cubicBezTo>
                  <a:cubicBezTo>
                    <a:pt x="170" y="226"/>
                    <a:pt x="170" y="228"/>
                    <a:pt x="170" y="230"/>
                  </a:cubicBezTo>
                  <a:cubicBezTo>
                    <a:pt x="171" y="231"/>
                    <a:pt x="171" y="233"/>
                    <a:pt x="170" y="235"/>
                  </a:cubicBezTo>
                  <a:cubicBezTo>
                    <a:pt x="170" y="236"/>
                    <a:pt x="170" y="238"/>
                    <a:pt x="170" y="241"/>
                  </a:cubicBezTo>
                  <a:cubicBezTo>
                    <a:pt x="170" y="242"/>
                    <a:pt x="170" y="243"/>
                    <a:pt x="171" y="244"/>
                  </a:cubicBezTo>
                  <a:cubicBezTo>
                    <a:pt x="171" y="246"/>
                    <a:pt x="172" y="248"/>
                    <a:pt x="171" y="249"/>
                  </a:cubicBezTo>
                  <a:cubicBezTo>
                    <a:pt x="171" y="250"/>
                    <a:pt x="168" y="250"/>
                    <a:pt x="166" y="250"/>
                  </a:cubicBezTo>
                  <a:cubicBezTo>
                    <a:pt x="164" y="250"/>
                    <a:pt x="163" y="250"/>
                    <a:pt x="163" y="250"/>
                  </a:cubicBezTo>
                  <a:cubicBezTo>
                    <a:pt x="163" y="250"/>
                    <a:pt x="162" y="249"/>
                    <a:pt x="162" y="247"/>
                  </a:cubicBezTo>
                  <a:cubicBezTo>
                    <a:pt x="162" y="246"/>
                    <a:pt x="162" y="245"/>
                    <a:pt x="162" y="244"/>
                  </a:cubicBezTo>
                  <a:cubicBezTo>
                    <a:pt x="163" y="244"/>
                    <a:pt x="163" y="244"/>
                    <a:pt x="164" y="243"/>
                  </a:cubicBezTo>
                  <a:cubicBezTo>
                    <a:pt x="167" y="242"/>
                    <a:pt x="169" y="237"/>
                    <a:pt x="168" y="233"/>
                  </a:cubicBezTo>
                  <a:cubicBezTo>
                    <a:pt x="168" y="230"/>
                    <a:pt x="166" y="227"/>
                    <a:pt x="164" y="226"/>
                  </a:cubicBezTo>
                  <a:cubicBezTo>
                    <a:pt x="162" y="225"/>
                    <a:pt x="160" y="225"/>
                    <a:pt x="159" y="225"/>
                  </a:cubicBezTo>
                  <a:cubicBezTo>
                    <a:pt x="158" y="224"/>
                    <a:pt x="158" y="224"/>
                    <a:pt x="158" y="224"/>
                  </a:cubicBezTo>
                  <a:cubicBezTo>
                    <a:pt x="157" y="224"/>
                    <a:pt x="158" y="221"/>
                    <a:pt x="158" y="220"/>
                  </a:cubicBezTo>
                  <a:cubicBezTo>
                    <a:pt x="158" y="218"/>
                    <a:pt x="159" y="216"/>
                    <a:pt x="158" y="214"/>
                  </a:cubicBezTo>
                  <a:cubicBezTo>
                    <a:pt x="157" y="210"/>
                    <a:pt x="154" y="209"/>
                    <a:pt x="152" y="209"/>
                  </a:cubicBezTo>
                  <a:cubicBezTo>
                    <a:pt x="151" y="209"/>
                    <a:pt x="150" y="207"/>
                    <a:pt x="149" y="207"/>
                  </a:cubicBezTo>
                  <a:cubicBezTo>
                    <a:pt x="149" y="206"/>
                    <a:pt x="149" y="205"/>
                    <a:pt x="149" y="204"/>
                  </a:cubicBezTo>
                  <a:cubicBezTo>
                    <a:pt x="149" y="202"/>
                    <a:pt x="149" y="198"/>
                    <a:pt x="146" y="196"/>
                  </a:cubicBezTo>
                  <a:cubicBezTo>
                    <a:pt x="145" y="196"/>
                    <a:pt x="144" y="196"/>
                    <a:pt x="143" y="196"/>
                  </a:cubicBezTo>
                  <a:cubicBezTo>
                    <a:pt x="143" y="196"/>
                    <a:pt x="143" y="196"/>
                    <a:pt x="142" y="196"/>
                  </a:cubicBezTo>
                  <a:cubicBezTo>
                    <a:pt x="141" y="196"/>
                    <a:pt x="141" y="196"/>
                    <a:pt x="140" y="196"/>
                  </a:cubicBezTo>
                  <a:cubicBezTo>
                    <a:pt x="138" y="196"/>
                    <a:pt x="137" y="196"/>
                    <a:pt x="136" y="196"/>
                  </a:cubicBezTo>
                  <a:cubicBezTo>
                    <a:pt x="135" y="197"/>
                    <a:pt x="135" y="197"/>
                    <a:pt x="135" y="197"/>
                  </a:cubicBezTo>
                  <a:cubicBezTo>
                    <a:pt x="134" y="198"/>
                    <a:pt x="133" y="198"/>
                    <a:pt x="132" y="198"/>
                  </a:cubicBezTo>
                  <a:cubicBezTo>
                    <a:pt x="131" y="198"/>
                    <a:pt x="131" y="198"/>
                    <a:pt x="130" y="198"/>
                  </a:cubicBezTo>
                  <a:cubicBezTo>
                    <a:pt x="127" y="198"/>
                    <a:pt x="124" y="197"/>
                    <a:pt x="121" y="197"/>
                  </a:cubicBezTo>
                  <a:cubicBezTo>
                    <a:pt x="120" y="197"/>
                    <a:pt x="120" y="196"/>
                    <a:pt x="119" y="196"/>
                  </a:cubicBezTo>
                  <a:cubicBezTo>
                    <a:pt x="118" y="196"/>
                    <a:pt x="116" y="196"/>
                    <a:pt x="115" y="195"/>
                  </a:cubicBezTo>
                  <a:cubicBezTo>
                    <a:pt x="113" y="195"/>
                    <a:pt x="113" y="195"/>
                    <a:pt x="113" y="195"/>
                  </a:cubicBezTo>
                  <a:cubicBezTo>
                    <a:pt x="112" y="195"/>
                    <a:pt x="110" y="195"/>
                    <a:pt x="109" y="194"/>
                  </a:cubicBezTo>
                  <a:cubicBezTo>
                    <a:pt x="108" y="194"/>
                    <a:pt x="106" y="194"/>
                    <a:pt x="105" y="193"/>
                  </a:cubicBezTo>
                  <a:cubicBezTo>
                    <a:pt x="103" y="193"/>
                    <a:pt x="101" y="192"/>
                    <a:pt x="99" y="191"/>
                  </a:cubicBezTo>
                  <a:cubicBezTo>
                    <a:pt x="98" y="191"/>
                    <a:pt x="98" y="191"/>
                    <a:pt x="98" y="191"/>
                  </a:cubicBezTo>
                  <a:cubicBezTo>
                    <a:pt x="97" y="191"/>
                    <a:pt x="97" y="191"/>
                    <a:pt x="96" y="191"/>
                  </a:cubicBezTo>
                  <a:cubicBezTo>
                    <a:pt x="96" y="190"/>
                    <a:pt x="96" y="190"/>
                    <a:pt x="96" y="190"/>
                  </a:cubicBezTo>
                  <a:cubicBezTo>
                    <a:pt x="95" y="189"/>
                    <a:pt x="95" y="188"/>
                    <a:pt x="93" y="187"/>
                  </a:cubicBezTo>
                  <a:cubicBezTo>
                    <a:pt x="92" y="186"/>
                    <a:pt x="92" y="186"/>
                    <a:pt x="91" y="186"/>
                  </a:cubicBezTo>
                  <a:cubicBezTo>
                    <a:pt x="91" y="186"/>
                    <a:pt x="90" y="186"/>
                    <a:pt x="90" y="185"/>
                  </a:cubicBezTo>
                  <a:cubicBezTo>
                    <a:pt x="89" y="185"/>
                    <a:pt x="89" y="185"/>
                    <a:pt x="88" y="184"/>
                  </a:cubicBezTo>
                  <a:cubicBezTo>
                    <a:pt x="88" y="184"/>
                    <a:pt x="87" y="183"/>
                    <a:pt x="86" y="182"/>
                  </a:cubicBezTo>
                  <a:cubicBezTo>
                    <a:pt x="84" y="182"/>
                    <a:pt x="83" y="181"/>
                    <a:pt x="81" y="181"/>
                  </a:cubicBezTo>
                  <a:cubicBezTo>
                    <a:pt x="81" y="180"/>
                    <a:pt x="81" y="180"/>
                    <a:pt x="81" y="180"/>
                  </a:cubicBezTo>
                  <a:cubicBezTo>
                    <a:pt x="78" y="179"/>
                    <a:pt x="76" y="178"/>
                    <a:pt x="75" y="177"/>
                  </a:cubicBezTo>
                  <a:cubicBezTo>
                    <a:pt x="78" y="176"/>
                    <a:pt x="79" y="173"/>
                    <a:pt x="79" y="172"/>
                  </a:cubicBezTo>
                  <a:cubicBezTo>
                    <a:pt x="80" y="171"/>
                    <a:pt x="80" y="171"/>
                    <a:pt x="82" y="170"/>
                  </a:cubicBezTo>
                  <a:cubicBezTo>
                    <a:pt x="84" y="170"/>
                    <a:pt x="85" y="170"/>
                    <a:pt x="87" y="170"/>
                  </a:cubicBezTo>
                  <a:cubicBezTo>
                    <a:pt x="89" y="170"/>
                    <a:pt x="91" y="170"/>
                    <a:pt x="92" y="171"/>
                  </a:cubicBezTo>
                  <a:cubicBezTo>
                    <a:pt x="93" y="171"/>
                    <a:pt x="93" y="171"/>
                    <a:pt x="94" y="171"/>
                  </a:cubicBezTo>
                  <a:cubicBezTo>
                    <a:pt x="97" y="171"/>
                    <a:pt x="100" y="169"/>
                    <a:pt x="101" y="166"/>
                  </a:cubicBezTo>
                  <a:cubicBezTo>
                    <a:pt x="103" y="164"/>
                    <a:pt x="102" y="161"/>
                    <a:pt x="101" y="159"/>
                  </a:cubicBezTo>
                  <a:cubicBezTo>
                    <a:pt x="100" y="159"/>
                    <a:pt x="100" y="158"/>
                    <a:pt x="100" y="158"/>
                  </a:cubicBezTo>
                  <a:cubicBezTo>
                    <a:pt x="100" y="154"/>
                    <a:pt x="98" y="150"/>
                    <a:pt x="96" y="148"/>
                  </a:cubicBezTo>
                  <a:cubicBezTo>
                    <a:pt x="95" y="147"/>
                    <a:pt x="95" y="145"/>
                    <a:pt x="94" y="144"/>
                  </a:cubicBezTo>
                  <a:cubicBezTo>
                    <a:pt x="94" y="143"/>
                    <a:pt x="94" y="143"/>
                    <a:pt x="94" y="143"/>
                  </a:cubicBezTo>
                  <a:cubicBezTo>
                    <a:pt x="93" y="141"/>
                    <a:pt x="90" y="134"/>
                    <a:pt x="85" y="132"/>
                  </a:cubicBezTo>
                  <a:cubicBezTo>
                    <a:pt x="84" y="131"/>
                    <a:pt x="82" y="131"/>
                    <a:pt x="81" y="131"/>
                  </a:cubicBezTo>
                  <a:cubicBezTo>
                    <a:pt x="79" y="131"/>
                    <a:pt x="77" y="131"/>
                    <a:pt x="76" y="131"/>
                  </a:cubicBezTo>
                  <a:cubicBezTo>
                    <a:pt x="75" y="132"/>
                    <a:pt x="75" y="132"/>
                    <a:pt x="75" y="132"/>
                  </a:cubicBezTo>
                  <a:cubicBezTo>
                    <a:pt x="74" y="132"/>
                    <a:pt x="73" y="131"/>
                    <a:pt x="72" y="130"/>
                  </a:cubicBezTo>
                  <a:cubicBezTo>
                    <a:pt x="71" y="129"/>
                    <a:pt x="71" y="129"/>
                    <a:pt x="71" y="129"/>
                  </a:cubicBezTo>
                  <a:cubicBezTo>
                    <a:pt x="70" y="128"/>
                    <a:pt x="68" y="127"/>
                    <a:pt x="67" y="126"/>
                  </a:cubicBezTo>
                  <a:cubicBezTo>
                    <a:pt x="65" y="124"/>
                    <a:pt x="63" y="123"/>
                    <a:pt x="61" y="121"/>
                  </a:cubicBezTo>
                  <a:cubicBezTo>
                    <a:pt x="59" y="118"/>
                    <a:pt x="57" y="116"/>
                    <a:pt x="56" y="113"/>
                  </a:cubicBezTo>
                  <a:cubicBezTo>
                    <a:pt x="55" y="110"/>
                    <a:pt x="53" y="106"/>
                    <a:pt x="49" y="102"/>
                  </a:cubicBezTo>
                  <a:cubicBezTo>
                    <a:pt x="46" y="100"/>
                    <a:pt x="44" y="99"/>
                    <a:pt x="42" y="98"/>
                  </a:cubicBezTo>
                  <a:cubicBezTo>
                    <a:pt x="41" y="97"/>
                    <a:pt x="41" y="97"/>
                    <a:pt x="41" y="97"/>
                  </a:cubicBezTo>
                  <a:cubicBezTo>
                    <a:pt x="40" y="97"/>
                    <a:pt x="40" y="96"/>
                    <a:pt x="39" y="95"/>
                  </a:cubicBezTo>
                  <a:cubicBezTo>
                    <a:pt x="39" y="94"/>
                    <a:pt x="39" y="94"/>
                    <a:pt x="39" y="94"/>
                  </a:cubicBezTo>
                  <a:cubicBezTo>
                    <a:pt x="37" y="91"/>
                    <a:pt x="35" y="89"/>
                    <a:pt x="34" y="86"/>
                  </a:cubicBezTo>
                  <a:cubicBezTo>
                    <a:pt x="32" y="80"/>
                    <a:pt x="32" y="80"/>
                    <a:pt x="32" y="80"/>
                  </a:cubicBezTo>
                  <a:cubicBezTo>
                    <a:pt x="0" y="142"/>
                    <a:pt x="0" y="142"/>
                    <a:pt x="0" y="142"/>
                  </a:cubicBezTo>
                  <a:cubicBezTo>
                    <a:pt x="63" y="257"/>
                    <a:pt x="63" y="257"/>
                    <a:pt x="63" y="257"/>
                  </a:cubicBezTo>
                  <a:cubicBezTo>
                    <a:pt x="74" y="287"/>
                    <a:pt x="101" y="288"/>
                    <a:pt x="103" y="288"/>
                  </a:cubicBezTo>
                  <a:cubicBezTo>
                    <a:pt x="115" y="319"/>
                    <a:pt x="115" y="319"/>
                    <a:pt x="115" y="319"/>
                  </a:cubicBezTo>
                  <a:cubicBezTo>
                    <a:pt x="228" y="374"/>
                    <a:pt x="228" y="374"/>
                    <a:pt x="228" y="374"/>
                  </a:cubicBezTo>
                  <a:cubicBezTo>
                    <a:pt x="224" y="384"/>
                    <a:pt x="215" y="434"/>
                    <a:pt x="200" y="526"/>
                  </a:cubicBezTo>
                  <a:cubicBezTo>
                    <a:pt x="199" y="529"/>
                    <a:pt x="199" y="529"/>
                    <a:pt x="199" y="529"/>
                  </a:cubicBezTo>
                  <a:cubicBezTo>
                    <a:pt x="339" y="547"/>
                    <a:pt x="339" y="547"/>
                    <a:pt x="339" y="547"/>
                  </a:cubicBezTo>
                  <a:cubicBezTo>
                    <a:pt x="339" y="545"/>
                    <a:pt x="339" y="545"/>
                    <a:pt x="339" y="545"/>
                  </a:cubicBezTo>
                  <a:cubicBezTo>
                    <a:pt x="340" y="543"/>
                    <a:pt x="340" y="541"/>
                    <a:pt x="341" y="540"/>
                  </a:cubicBezTo>
                  <a:cubicBezTo>
                    <a:pt x="341" y="538"/>
                    <a:pt x="342" y="537"/>
                    <a:pt x="342" y="535"/>
                  </a:cubicBezTo>
                  <a:cubicBezTo>
                    <a:pt x="342" y="535"/>
                    <a:pt x="343" y="534"/>
                    <a:pt x="343" y="534"/>
                  </a:cubicBezTo>
                  <a:cubicBezTo>
                    <a:pt x="343" y="533"/>
                    <a:pt x="343" y="533"/>
                    <a:pt x="343" y="532"/>
                  </a:cubicBezTo>
                  <a:cubicBezTo>
                    <a:pt x="343" y="531"/>
                    <a:pt x="344" y="531"/>
                    <a:pt x="344" y="530"/>
                  </a:cubicBezTo>
                  <a:cubicBezTo>
                    <a:pt x="345" y="529"/>
                    <a:pt x="346" y="528"/>
                    <a:pt x="346" y="526"/>
                  </a:cubicBezTo>
                  <a:cubicBezTo>
                    <a:pt x="347" y="525"/>
                    <a:pt x="348" y="524"/>
                    <a:pt x="348" y="522"/>
                  </a:cubicBezTo>
                  <a:cubicBezTo>
                    <a:pt x="349" y="519"/>
                    <a:pt x="351" y="516"/>
                    <a:pt x="353" y="514"/>
                  </a:cubicBezTo>
                  <a:cubicBezTo>
                    <a:pt x="353" y="514"/>
                    <a:pt x="353" y="513"/>
                    <a:pt x="354" y="513"/>
                  </a:cubicBezTo>
                  <a:cubicBezTo>
                    <a:pt x="354" y="512"/>
                    <a:pt x="355" y="512"/>
                    <a:pt x="356" y="510"/>
                  </a:cubicBezTo>
                  <a:cubicBezTo>
                    <a:pt x="357" y="509"/>
                    <a:pt x="357" y="507"/>
                    <a:pt x="357" y="506"/>
                  </a:cubicBezTo>
                  <a:cubicBezTo>
                    <a:pt x="357" y="506"/>
                    <a:pt x="357" y="505"/>
                    <a:pt x="357" y="505"/>
                  </a:cubicBezTo>
                  <a:cubicBezTo>
                    <a:pt x="357" y="504"/>
                    <a:pt x="357" y="503"/>
                    <a:pt x="357" y="502"/>
                  </a:cubicBezTo>
                  <a:cubicBezTo>
                    <a:pt x="357" y="500"/>
                    <a:pt x="357" y="497"/>
                    <a:pt x="358" y="496"/>
                  </a:cubicBezTo>
                  <a:cubicBezTo>
                    <a:pt x="360" y="494"/>
                    <a:pt x="362" y="492"/>
                    <a:pt x="364" y="490"/>
                  </a:cubicBezTo>
                  <a:cubicBezTo>
                    <a:pt x="366" y="487"/>
                    <a:pt x="366" y="487"/>
                    <a:pt x="366" y="487"/>
                  </a:cubicBezTo>
                  <a:cubicBezTo>
                    <a:pt x="368" y="485"/>
                    <a:pt x="370" y="484"/>
                    <a:pt x="370" y="480"/>
                  </a:cubicBezTo>
                  <a:cubicBezTo>
                    <a:pt x="370" y="479"/>
                    <a:pt x="370" y="478"/>
                    <a:pt x="370" y="477"/>
                  </a:cubicBezTo>
                  <a:cubicBezTo>
                    <a:pt x="370" y="477"/>
                    <a:pt x="370" y="477"/>
                    <a:pt x="370" y="476"/>
                  </a:cubicBezTo>
                  <a:cubicBezTo>
                    <a:pt x="370" y="476"/>
                    <a:pt x="370" y="476"/>
                    <a:pt x="371" y="476"/>
                  </a:cubicBezTo>
                  <a:cubicBezTo>
                    <a:pt x="372" y="476"/>
                    <a:pt x="374" y="475"/>
                    <a:pt x="375" y="473"/>
                  </a:cubicBezTo>
                  <a:cubicBezTo>
                    <a:pt x="376" y="472"/>
                    <a:pt x="376" y="471"/>
                    <a:pt x="376" y="469"/>
                  </a:cubicBezTo>
                  <a:cubicBezTo>
                    <a:pt x="376" y="469"/>
                    <a:pt x="377" y="468"/>
                    <a:pt x="377" y="468"/>
                  </a:cubicBezTo>
                  <a:cubicBezTo>
                    <a:pt x="377" y="468"/>
                    <a:pt x="378" y="467"/>
                    <a:pt x="378" y="467"/>
                  </a:cubicBezTo>
                  <a:cubicBezTo>
                    <a:pt x="379" y="466"/>
                    <a:pt x="380" y="465"/>
                    <a:pt x="381" y="463"/>
                  </a:cubicBezTo>
                  <a:cubicBezTo>
                    <a:pt x="382" y="462"/>
                    <a:pt x="382" y="462"/>
                    <a:pt x="382" y="461"/>
                  </a:cubicBezTo>
                  <a:cubicBezTo>
                    <a:pt x="383" y="460"/>
                    <a:pt x="383" y="459"/>
                    <a:pt x="385" y="457"/>
                  </a:cubicBezTo>
                  <a:cubicBezTo>
                    <a:pt x="385" y="457"/>
                    <a:pt x="385" y="457"/>
                    <a:pt x="386" y="456"/>
                  </a:cubicBezTo>
                  <a:cubicBezTo>
                    <a:pt x="387" y="456"/>
                    <a:pt x="388" y="455"/>
                    <a:pt x="388" y="453"/>
                  </a:cubicBezTo>
                  <a:cubicBezTo>
                    <a:pt x="389" y="454"/>
                    <a:pt x="391" y="454"/>
                    <a:pt x="392" y="454"/>
                  </a:cubicBezTo>
                  <a:cubicBezTo>
                    <a:pt x="394" y="454"/>
                    <a:pt x="396" y="453"/>
                    <a:pt x="396" y="449"/>
                  </a:cubicBezTo>
                  <a:cubicBezTo>
                    <a:pt x="396" y="448"/>
                    <a:pt x="396" y="448"/>
                    <a:pt x="396" y="447"/>
                  </a:cubicBezTo>
                  <a:cubicBezTo>
                    <a:pt x="397" y="447"/>
                    <a:pt x="397" y="447"/>
                    <a:pt x="398" y="447"/>
                  </a:cubicBezTo>
                  <a:cubicBezTo>
                    <a:pt x="398" y="447"/>
                    <a:pt x="399" y="447"/>
                    <a:pt x="399" y="447"/>
                  </a:cubicBezTo>
                  <a:cubicBezTo>
                    <a:pt x="401" y="448"/>
                    <a:pt x="402" y="448"/>
                    <a:pt x="403" y="448"/>
                  </a:cubicBezTo>
                  <a:cubicBezTo>
                    <a:pt x="405" y="448"/>
                    <a:pt x="407" y="447"/>
                    <a:pt x="408" y="446"/>
                  </a:cubicBezTo>
                  <a:cubicBezTo>
                    <a:pt x="409" y="445"/>
                    <a:pt x="409" y="444"/>
                    <a:pt x="410" y="443"/>
                  </a:cubicBezTo>
                  <a:cubicBezTo>
                    <a:pt x="410" y="443"/>
                    <a:pt x="410" y="443"/>
                    <a:pt x="410" y="443"/>
                  </a:cubicBezTo>
                  <a:cubicBezTo>
                    <a:pt x="411" y="442"/>
                    <a:pt x="411" y="442"/>
                    <a:pt x="412" y="442"/>
                  </a:cubicBezTo>
                  <a:cubicBezTo>
                    <a:pt x="413" y="441"/>
                    <a:pt x="413" y="441"/>
                    <a:pt x="413" y="441"/>
                  </a:cubicBezTo>
                  <a:cubicBezTo>
                    <a:pt x="415" y="440"/>
                    <a:pt x="418" y="438"/>
                    <a:pt x="418" y="434"/>
                  </a:cubicBezTo>
                  <a:cubicBezTo>
                    <a:pt x="419" y="431"/>
                    <a:pt x="419" y="428"/>
                    <a:pt x="418" y="426"/>
                  </a:cubicBezTo>
                  <a:cubicBezTo>
                    <a:pt x="417" y="423"/>
                    <a:pt x="416" y="420"/>
                    <a:pt x="414" y="418"/>
                  </a:cubicBezTo>
                  <a:cubicBezTo>
                    <a:pt x="414" y="418"/>
                    <a:pt x="414" y="418"/>
                    <a:pt x="415" y="418"/>
                  </a:cubicBezTo>
                  <a:cubicBezTo>
                    <a:pt x="415" y="418"/>
                    <a:pt x="415" y="418"/>
                    <a:pt x="415" y="418"/>
                  </a:cubicBezTo>
                  <a:cubicBezTo>
                    <a:pt x="419" y="418"/>
                    <a:pt x="424" y="416"/>
                    <a:pt x="427" y="413"/>
                  </a:cubicBezTo>
                  <a:cubicBezTo>
                    <a:pt x="428" y="411"/>
                    <a:pt x="429" y="408"/>
                    <a:pt x="430" y="405"/>
                  </a:cubicBezTo>
                  <a:cubicBezTo>
                    <a:pt x="431" y="399"/>
                    <a:pt x="432" y="397"/>
                    <a:pt x="434" y="397"/>
                  </a:cubicBezTo>
                  <a:cubicBezTo>
                    <a:pt x="435" y="397"/>
                    <a:pt x="435" y="397"/>
                    <a:pt x="435" y="397"/>
                  </a:cubicBezTo>
                  <a:cubicBezTo>
                    <a:pt x="437" y="397"/>
                    <a:pt x="438" y="398"/>
                    <a:pt x="441" y="399"/>
                  </a:cubicBezTo>
                  <a:cubicBezTo>
                    <a:pt x="443" y="400"/>
                    <a:pt x="446" y="401"/>
                    <a:pt x="449" y="401"/>
                  </a:cubicBezTo>
                  <a:cubicBezTo>
                    <a:pt x="451" y="401"/>
                    <a:pt x="452" y="401"/>
                    <a:pt x="453" y="400"/>
                  </a:cubicBezTo>
                  <a:cubicBezTo>
                    <a:pt x="461" y="398"/>
                    <a:pt x="464" y="391"/>
                    <a:pt x="466" y="385"/>
                  </a:cubicBezTo>
                  <a:cubicBezTo>
                    <a:pt x="468" y="380"/>
                    <a:pt x="471" y="375"/>
                    <a:pt x="474" y="370"/>
                  </a:cubicBezTo>
                  <a:cubicBezTo>
                    <a:pt x="474" y="369"/>
                    <a:pt x="474" y="369"/>
                    <a:pt x="474" y="369"/>
                  </a:cubicBezTo>
                  <a:cubicBezTo>
                    <a:pt x="476" y="367"/>
                    <a:pt x="478" y="364"/>
                    <a:pt x="479" y="360"/>
                  </a:cubicBezTo>
                  <a:cubicBezTo>
                    <a:pt x="479" y="359"/>
                    <a:pt x="480" y="358"/>
                    <a:pt x="480" y="357"/>
                  </a:cubicBezTo>
                  <a:cubicBezTo>
                    <a:pt x="480" y="356"/>
                    <a:pt x="480" y="356"/>
                    <a:pt x="480" y="355"/>
                  </a:cubicBezTo>
                  <a:cubicBezTo>
                    <a:pt x="480" y="355"/>
                    <a:pt x="480" y="355"/>
                    <a:pt x="480" y="355"/>
                  </a:cubicBezTo>
                  <a:cubicBezTo>
                    <a:pt x="480" y="353"/>
                    <a:pt x="481" y="351"/>
                    <a:pt x="479" y="349"/>
                  </a:cubicBezTo>
                  <a:cubicBezTo>
                    <a:pt x="478" y="348"/>
                    <a:pt x="478" y="347"/>
                    <a:pt x="477" y="347"/>
                  </a:cubicBezTo>
                  <a:cubicBezTo>
                    <a:pt x="478" y="346"/>
                    <a:pt x="478" y="345"/>
                    <a:pt x="479" y="343"/>
                  </a:cubicBezTo>
                  <a:cubicBezTo>
                    <a:pt x="479" y="343"/>
                    <a:pt x="479" y="342"/>
                    <a:pt x="479" y="342"/>
                  </a:cubicBezTo>
                  <a:cubicBezTo>
                    <a:pt x="479" y="341"/>
                    <a:pt x="479" y="341"/>
                    <a:pt x="480" y="340"/>
                  </a:cubicBezTo>
                  <a:cubicBezTo>
                    <a:pt x="482" y="339"/>
                    <a:pt x="484" y="337"/>
                    <a:pt x="486" y="335"/>
                  </a:cubicBezTo>
                  <a:cubicBezTo>
                    <a:pt x="487" y="333"/>
                    <a:pt x="488" y="331"/>
                    <a:pt x="488" y="328"/>
                  </a:cubicBezTo>
                  <a:cubicBezTo>
                    <a:pt x="488" y="327"/>
                    <a:pt x="488" y="326"/>
                    <a:pt x="489" y="325"/>
                  </a:cubicBezTo>
                  <a:cubicBezTo>
                    <a:pt x="489" y="324"/>
                    <a:pt x="490" y="324"/>
                    <a:pt x="491" y="323"/>
                  </a:cubicBezTo>
                  <a:cubicBezTo>
                    <a:pt x="493" y="322"/>
                    <a:pt x="495" y="320"/>
                    <a:pt x="496" y="316"/>
                  </a:cubicBezTo>
                  <a:cubicBezTo>
                    <a:pt x="496" y="313"/>
                    <a:pt x="495" y="310"/>
                    <a:pt x="492" y="309"/>
                  </a:cubicBezTo>
                  <a:cubicBezTo>
                    <a:pt x="491" y="308"/>
                    <a:pt x="490" y="308"/>
                    <a:pt x="489" y="308"/>
                  </a:cubicBezTo>
                  <a:cubicBezTo>
                    <a:pt x="488" y="308"/>
                    <a:pt x="488" y="308"/>
                    <a:pt x="487" y="307"/>
                  </a:cubicBezTo>
                  <a:cubicBezTo>
                    <a:pt x="486" y="307"/>
                    <a:pt x="485" y="306"/>
                    <a:pt x="484" y="305"/>
                  </a:cubicBezTo>
                  <a:cubicBezTo>
                    <a:pt x="482" y="303"/>
                    <a:pt x="482" y="302"/>
                    <a:pt x="482" y="302"/>
                  </a:cubicBezTo>
                  <a:cubicBezTo>
                    <a:pt x="483" y="302"/>
                    <a:pt x="485" y="302"/>
                    <a:pt x="486" y="302"/>
                  </a:cubicBezTo>
                  <a:cubicBezTo>
                    <a:pt x="487" y="302"/>
                    <a:pt x="487" y="302"/>
                    <a:pt x="487" y="302"/>
                  </a:cubicBezTo>
                  <a:cubicBezTo>
                    <a:pt x="488" y="302"/>
                    <a:pt x="489" y="302"/>
                    <a:pt x="490" y="302"/>
                  </a:cubicBezTo>
                  <a:cubicBezTo>
                    <a:pt x="491" y="302"/>
                    <a:pt x="492" y="301"/>
                    <a:pt x="493" y="301"/>
                  </a:cubicBezTo>
                  <a:cubicBezTo>
                    <a:pt x="495" y="301"/>
                    <a:pt x="496" y="300"/>
                    <a:pt x="498" y="300"/>
                  </a:cubicBezTo>
                  <a:cubicBezTo>
                    <a:pt x="499" y="305"/>
                    <a:pt x="502" y="312"/>
                    <a:pt x="509" y="313"/>
                  </a:cubicBezTo>
                  <a:cubicBezTo>
                    <a:pt x="510" y="313"/>
                    <a:pt x="510" y="313"/>
                    <a:pt x="510" y="313"/>
                  </a:cubicBezTo>
                  <a:cubicBezTo>
                    <a:pt x="510" y="313"/>
                    <a:pt x="511" y="313"/>
                    <a:pt x="511" y="313"/>
                  </a:cubicBezTo>
                  <a:cubicBezTo>
                    <a:pt x="513" y="313"/>
                    <a:pt x="514" y="313"/>
                    <a:pt x="516" y="311"/>
                  </a:cubicBezTo>
                  <a:cubicBezTo>
                    <a:pt x="517" y="310"/>
                    <a:pt x="517" y="309"/>
                    <a:pt x="517" y="308"/>
                  </a:cubicBezTo>
                  <a:cubicBezTo>
                    <a:pt x="517" y="308"/>
                    <a:pt x="517" y="308"/>
                    <a:pt x="517" y="308"/>
                  </a:cubicBezTo>
                  <a:cubicBezTo>
                    <a:pt x="518" y="308"/>
                    <a:pt x="519" y="309"/>
                    <a:pt x="520" y="309"/>
                  </a:cubicBezTo>
                  <a:cubicBezTo>
                    <a:pt x="521" y="309"/>
                    <a:pt x="521" y="309"/>
                    <a:pt x="522" y="309"/>
                  </a:cubicBezTo>
                  <a:cubicBezTo>
                    <a:pt x="523" y="308"/>
                    <a:pt x="525" y="307"/>
                    <a:pt x="526" y="305"/>
                  </a:cubicBezTo>
                  <a:cubicBezTo>
                    <a:pt x="526" y="304"/>
                    <a:pt x="526" y="304"/>
                    <a:pt x="526" y="303"/>
                  </a:cubicBezTo>
                  <a:cubicBezTo>
                    <a:pt x="527" y="304"/>
                    <a:pt x="528" y="304"/>
                    <a:pt x="528" y="304"/>
                  </a:cubicBezTo>
                  <a:cubicBezTo>
                    <a:pt x="529" y="305"/>
                    <a:pt x="530" y="305"/>
                    <a:pt x="531" y="305"/>
                  </a:cubicBezTo>
                  <a:cubicBezTo>
                    <a:pt x="535" y="305"/>
                    <a:pt x="537" y="301"/>
                    <a:pt x="538" y="299"/>
                  </a:cubicBezTo>
                  <a:cubicBezTo>
                    <a:pt x="539" y="298"/>
                    <a:pt x="539" y="297"/>
                    <a:pt x="540" y="297"/>
                  </a:cubicBezTo>
                  <a:cubicBezTo>
                    <a:pt x="541" y="296"/>
                    <a:pt x="541" y="295"/>
                    <a:pt x="542" y="294"/>
                  </a:cubicBezTo>
                  <a:cubicBezTo>
                    <a:pt x="542" y="293"/>
                    <a:pt x="543" y="293"/>
                    <a:pt x="543" y="292"/>
                  </a:cubicBezTo>
                  <a:cubicBezTo>
                    <a:pt x="544" y="292"/>
                    <a:pt x="545" y="291"/>
                    <a:pt x="545" y="291"/>
                  </a:cubicBezTo>
                  <a:cubicBezTo>
                    <a:pt x="547" y="290"/>
                    <a:pt x="549" y="289"/>
                    <a:pt x="550" y="286"/>
                  </a:cubicBezTo>
                  <a:cubicBezTo>
                    <a:pt x="551" y="285"/>
                    <a:pt x="551" y="284"/>
                    <a:pt x="552" y="283"/>
                  </a:cubicBezTo>
                  <a:cubicBezTo>
                    <a:pt x="552" y="281"/>
                    <a:pt x="552" y="280"/>
                    <a:pt x="553" y="280"/>
                  </a:cubicBezTo>
                  <a:cubicBezTo>
                    <a:pt x="553" y="279"/>
                    <a:pt x="554" y="279"/>
                    <a:pt x="555" y="278"/>
                  </a:cubicBezTo>
                  <a:cubicBezTo>
                    <a:pt x="556" y="278"/>
                    <a:pt x="558" y="277"/>
                    <a:pt x="559" y="276"/>
                  </a:cubicBezTo>
                  <a:cubicBezTo>
                    <a:pt x="562" y="272"/>
                    <a:pt x="562" y="268"/>
                    <a:pt x="561" y="264"/>
                  </a:cubicBezTo>
                  <a:cubicBezTo>
                    <a:pt x="561" y="263"/>
                    <a:pt x="561" y="262"/>
                    <a:pt x="561" y="261"/>
                  </a:cubicBezTo>
                  <a:cubicBezTo>
                    <a:pt x="561" y="261"/>
                    <a:pt x="561" y="260"/>
                    <a:pt x="561" y="260"/>
                  </a:cubicBezTo>
                  <a:cubicBezTo>
                    <a:pt x="562" y="259"/>
                    <a:pt x="562" y="257"/>
                    <a:pt x="561" y="255"/>
                  </a:cubicBezTo>
                  <a:cubicBezTo>
                    <a:pt x="560" y="253"/>
                    <a:pt x="558" y="251"/>
                    <a:pt x="556" y="248"/>
                  </a:cubicBezTo>
                  <a:cubicBezTo>
                    <a:pt x="555" y="247"/>
                    <a:pt x="554" y="246"/>
                    <a:pt x="552" y="244"/>
                  </a:cubicBezTo>
                  <a:cubicBezTo>
                    <a:pt x="551" y="242"/>
                    <a:pt x="550" y="241"/>
                    <a:pt x="549" y="239"/>
                  </a:cubicBezTo>
                  <a:cubicBezTo>
                    <a:pt x="548" y="238"/>
                    <a:pt x="547" y="237"/>
                    <a:pt x="547" y="235"/>
                  </a:cubicBezTo>
                  <a:cubicBezTo>
                    <a:pt x="547" y="234"/>
                    <a:pt x="546" y="232"/>
                    <a:pt x="545" y="231"/>
                  </a:cubicBezTo>
                  <a:cubicBezTo>
                    <a:pt x="545" y="230"/>
                    <a:pt x="544" y="229"/>
                    <a:pt x="543" y="228"/>
                  </a:cubicBezTo>
                  <a:cubicBezTo>
                    <a:pt x="542" y="227"/>
                    <a:pt x="540" y="224"/>
                    <a:pt x="540" y="223"/>
                  </a:cubicBezTo>
                  <a:cubicBezTo>
                    <a:pt x="540" y="223"/>
                    <a:pt x="540" y="223"/>
                    <a:pt x="540" y="223"/>
                  </a:cubicBezTo>
                  <a:cubicBezTo>
                    <a:pt x="540" y="223"/>
                    <a:pt x="541" y="223"/>
                    <a:pt x="541" y="223"/>
                  </a:cubicBezTo>
                  <a:cubicBezTo>
                    <a:pt x="542" y="223"/>
                    <a:pt x="543" y="223"/>
                    <a:pt x="544" y="223"/>
                  </a:cubicBezTo>
                  <a:cubicBezTo>
                    <a:pt x="546" y="223"/>
                    <a:pt x="547" y="222"/>
                    <a:pt x="549" y="221"/>
                  </a:cubicBezTo>
                  <a:cubicBezTo>
                    <a:pt x="550" y="220"/>
                    <a:pt x="551" y="218"/>
                    <a:pt x="553" y="217"/>
                  </a:cubicBezTo>
                  <a:cubicBezTo>
                    <a:pt x="555" y="214"/>
                    <a:pt x="556" y="212"/>
                    <a:pt x="556" y="209"/>
                  </a:cubicBezTo>
                  <a:cubicBezTo>
                    <a:pt x="556" y="203"/>
                    <a:pt x="552" y="203"/>
                    <a:pt x="550" y="203"/>
                  </a:cubicBezTo>
                  <a:cubicBezTo>
                    <a:pt x="549" y="203"/>
                    <a:pt x="549" y="203"/>
                    <a:pt x="548" y="202"/>
                  </a:cubicBezTo>
                  <a:cubicBezTo>
                    <a:pt x="548" y="202"/>
                    <a:pt x="548" y="202"/>
                    <a:pt x="548" y="202"/>
                  </a:cubicBezTo>
                  <a:cubicBezTo>
                    <a:pt x="549" y="200"/>
                    <a:pt x="552" y="197"/>
                    <a:pt x="551" y="193"/>
                  </a:cubicBezTo>
                  <a:cubicBezTo>
                    <a:pt x="551" y="192"/>
                    <a:pt x="550" y="190"/>
                    <a:pt x="548" y="189"/>
                  </a:cubicBezTo>
                  <a:cubicBezTo>
                    <a:pt x="546" y="188"/>
                    <a:pt x="544" y="187"/>
                    <a:pt x="542" y="187"/>
                  </a:cubicBezTo>
                  <a:cubicBezTo>
                    <a:pt x="540" y="187"/>
                    <a:pt x="539" y="186"/>
                    <a:pt x="538" y="185"/>
                  </a:cubicBezTo>
                  <a:cubicBezTo>
                    <a:pt x="537" y="185"/>
                    <a:pt x="536" y="184"/>
                    <a:pt x="536" y="184"/>
                  </a:cubicBezTo>
                  <a:cubicBezTo>
                    <a:pt x="535" y="183"/>
                    <a:pt x="534" y="181"/>
                    <a:pt x="533" y="180"/>
                  </a:cubicBezTo>
                  <a:cubicBezTo>
                    <a:pt x="532" y="180"/>
                    <a:pt x="532" y="180"/>
                    <a:pt x="532" y="180"/>
                  </a:cubicBezTo>
                  <a:cubicBezTo>
                    <a:pt x="532" y="180"/>
                    <a:pt x="532" y="179"/>
                    <a:pt x="532" y="179"/>
                  </a:cubicBezTo>
                  <a:cubicBezTo>
                    <a:pt x="533" y="176"/>
                    <a:pt x="533" y="174"/>
                    <a:pt x="532" y="173"/>
                  </a:cubicBezTo>
                  <a:cubicBezTo>
                    <a:pt x="531" y="172"/>
                    <a:pt x="530" y="170"/>
                    <a:pt x="526" y="170"/>
                  </a:cubicBezTo>
                  <a:cubicBezTo>
                    <a:pt x="523" y="170"/>
                    <a:pt x="520" y="171"/>
                    <a:pt x="519" y="172"/>
                  </a:cubicBezTo>
                  <a:cubicBezTo>
                    <a:pt x="518" y="173"/>
                    <a:pt x="517" y="173"/>
                    <a:pt x="516" y="173"/>
                  </a:cubicBezTo>
                  <a:cubicBezTo>
                    <a:pt x="515" y="173"/>
                    <a:pt x="515" y="173"/>
                    <a:pt x="514" y="173"/>
                  </a:cubicBezTo>
                  <a:cubicBezTo>
                    <a:pt x="513" y="172"/>
                    <a:pt x="513" y="172"/>
                    <a:pt x="512" y="171"/>
                  </a:cubicBezTo>
                  <a:cubicBezTo>
                    <a:pt x="511" y="170"/>
                    <a:pt x="510" y="169"/>
                    <a:pt x="508" y="168"/>
                  </a:cubicBezTo>
                  <a:cubicBezTo>
                    <a:pt x="508" y="168"/>
                    <a:pt x="508" y="168"/>
                    <a:pt x="507" y="168"/>
                  </a:cubicBezTo>
                  <a:cubicBezTo>
                    <a:pt x="509" y="168"/>
                    <a:pt x="510" y="168"/>
                    <a:pt x="511" y="168"/>
                  </a:cubicBezTo>
                  <a:cubicBezTo>
                    <a:pt x="513" y="168"/>
                    <a:pt x="516" y="168"/>
                    <a:pt x="518" y="167"/>
                  </a:cubicBezTo>
                  <a:cubicBezTo>
                    <a:pt x="519" y="167"/>
                    <a:pt x="520" y="167"/>
                    <a:pt x="520" y="167"/>
                  </a:cubicBezTo>
                  <a:cubicBezTo>
                    <a:pt x="521" y="167"/>
                    <a:pt x="522" y="167"/>
                    <a:pt x="524" y="168"/>
                  </a:cubicBezTo>
                  <a:cubicBezTo>
                    <a:pt x="525" y="168"/>
                    <a:pt x="526" y="169"/>
                    <a:pt x="526" y="169"/>
                  </a:cubicBezTo>
                  <a:cubicBezTo>
                    <a:pt x="528" y="170"/>
                    <a:pt x="530" y="170"/>
                    <a:pt x="531" y="170"/>
                  </a:cubicBezTo>
                  <a:cubicBezTo>
                    <a:pt x="535" y="170"/>
                    <a:pt x="538" y="168"/>
                    <a:pt x="540" y="165"/>
                  </a:cubicBezTo>
                  <a:cubicBezTo>
                    <a:pt x="543" y="162"/>
                    <a:pt x="547" y="160"/>
                    <a:pt x="551" y="160"/>
                  </a:cubicBezTo>
                  <a:cubicBezTo>
                    <a:pt x="552" y="160"/>
                    <a:pt x="554" y="161"/>
                    <a:pt x="555" y="161"/>
                  </a:cubicBezTo>
                  <a:cubicBezTo>
                    <a:pt x="557" y="161"/>
                    <a:pt x="558" y="162"/>
                    <a:pt x="560" y="162"/>
                  </a:cubicBezTo>
                  <a:cubicBezTo>
                    <a:pt x="563" y="163"/>
                    <a:pt x="567" y="165"/>
                    <a:pt x="571" y="165"/>
                  </a:cubicBezTo>
                  <a:cubicBezTo>
                    <a:pt x="573" y="165"/>
                    <a:pt x="575" y="164"/>
                    <a:pt x="577" y="164"/>
                  </a:cubicBezTo>
                  <a:cubicBezTo>
                    <a:pt x="581" y="162"/>
                    <a:pt x="582" y="159"/>
                    <a:pt x="582" y="157"/>
                  </a:cubicBezTo>
                  <a:cubicBezTo>
                    <a:pt x="583" y="152"/>
                    <a:pt x="579" y="147"/>
                    <a:pt x="578" y="146"/>
                  </a:cubicBezTo>
                  <a:cubicBezTo>
                    <a:pt x="579" y="146"/>
                    <a:pt x="579" y="147"/>
                    <a:pt x="580" y="147"/>
                  </a:cubicBezTo>
                  <a:cubicBezTo>
                    <a:pt x="582" y="147"/>
                    <a:pt x="583" y="148"/>
                    <a:pt x="585" y="148"/>
                  </a:cubicBezTo>
                  <a:cubicBezTo>
                    <a:pt x="585" y="148"/>
                    <a:pt x="586" y="148"/>
                    <a:pt x="586" y="148"/>
                  </a:cubicBezTo>
                  <a:cubicBezTo>
                    <a:pt x="587" y="147"/>
                    <a:pt x="587" y="147"/>
                    <a:pt x="588" y="147"/>
                  </a:cubicBezTo>
                  <a:cubicBezTo>
                    <a:pt x="588" y="147"/>
                    <a:pt x="589" y="148"/>
                    <a:pt x="589" y="148"/>
                  </a:cubicBezTo>
                  <a:cubicBezTo>
                    <a:pt x="589" y="148"/>
                    <a:pt x="589" y="148"/>
                    <a:pt x="589" y="148"/>
                  </a:cubicBezTo>
                  <a:cubicBezTo>
                    <a:pt x="589" y="148"/>
                    <a:pt x="589" y="148"/>
                    <a:pt x="589" y="150"/>
                  </a:cubicBezTo>
                  <a:cubicBezTo>
                    <a:pt x="589" y="150"/>
                    <a:pt x="589" y="151"/>
                    <a:pt x="589" y="151"/>
                  </a:cubicBezTo>
                  <a:cubicBezTo>
                    <a:pt x="589" y="153"/>
                    <a:pt x="588" y="157"/>
                    <a:pt x="591" y="160"/>
                  </a:cubicBezTo>
                  <a:cubicBezTo>
                    <a:pt x="592" y="160"/>
                    <a:pt x="594" y="161"/>
                    <a:pt x="595" y="161"/>
                  </a:cubicBezTo>
                  <a:cubicBezTo>
                    <a:pt x="596" y="161"/>
                    <a:pt x="597" y="161"/>
                    <a:pt x="598" y="160"/>
                  </a:cubicBezTo>
                  <a:cubicBezTo>
                    <a:pt x="599" y="160"/>
                    <a:pt x="599" y="160"/>
                    <a:pt x="600" y="160"/>
                  </a:cubicBezTo>
                  <a:cubicBezTo>
                    <a:pt x="600" y="160"/>
                    <a:pt x="600" y="160"/>
                    <a:pt x="600" y="160"/>
                  </a:cubicBezTo>
                  <a:cubicBezTo>
                    <a:pt x="600" y="160"/>
                    <a:pt x="600" y="160"/>
                    <a:pt x="600" y="160"/>
                  </a:cubicBezTo>
                  <a:cubicBezTo>
                    <a:pt x="600" y="160"/>
                    <a:pt x="600" y="160"/>
                    <a:pt x="600" y="160"/>
                  </a:cubicBezTo>
                  <a:cubicBezTo>
                    <a:pt x="600" y="160"/>
                    <a:pt x="601" y="161"/>
                    <a:pt x="601" y="162"/>
                  </a:cubicBezTo>
                  <a:cubicBezTo>
                    <a:pt x="601" y="163"/>
                    <a:pt x="601" y="163"/>
                    <a:pt x="601" y="163"/>
                  </a:cubicBezTo>
                  <a:cubicBezTo>
                    <a:pt x="601" y="167"/>
                    <a:pt x="603" y="168"/>
                    <a:pt x="606" y="168"/>
                  </a:cubicBezTo>
                  <a:cubicBezTo>
                    <a:pt x="606" y="168"/>
                    <a:pt x="607" y="169"/>
                    <a:pt x="607" y="169"/>
                  </a:cubicBezTo>
                  <a:cubicBezTo>
                    <a:pt x="608" y="169"/>
                    <a:pt x="608" y="170"/>
                    <a:pt x="609" y="170"/>
                  </a:cubicBezTo>
                  <a:cubicBezTo>
                    <a:pt x="610" y="171"/>
                    <a:pt x="611" y="173"/>
                    <a:pt x="613" y="174"/>
                  </a:cubicBezTo>
                  <a:cubicBezTo>
                    <a:pt x="615" y="174"/>
                    <a:pt x="617" y="174"/>
                    <a:pt x="618" y="174"/>
                  </a:cubicBezTo>
                  <a:cubicBezTo>
                    <a:pt x="620" y="174"/>
                    <a:pt x="621" y="174"/>
                    <a:pt x="622" y="175"/>
                  </a:cubicBezTo>
                  <a:cubicBezTo>
                    <a:pt x="623" y="177"/>
                    <a:pt x="623" y="178"/>
                    <a:pt x="623" y="179"/>
                  </a:cubicBezTo>
                  <a:cubicBezTo>
                    <a:pt x="623" y="179"/>
                    <a:pt x="622" y="180"/>
                    <a:pt x="622" y="181"/>
                  </a:cubicBezTo>
                  <a:cubicBezTo>
                    <a:pt x="621" y="181"/>
                    <a:pt x="620" y="181"/>
                    <a:pt x="619" y="182"/>
                  </a:cubicBezTo>
                  <a:cubicBezTo>
                    <a:pt x="617" y="182"/>
                    <a:pt x="614" y="183"/>
                    <a:pt x="612" y="187"/>
                  </a:cubicBezTo>
                  <a:cubicBezTo>
                    <a:pt x="611" y="190"/>
                    <a:pt x="611" y="197"/>
                    <a:pt x="613" y="200"/>
                  </a:cubicBezTo>
                  <a:cubicBezTo>
                    <a:pt x="614" y="202"/>
                    <a:pt x="616" y="203"/>
                    <a:pt x="618" y="203"/>
                  </a:cubicBezTo>
                  <a:cubicBezTo>
                    <a:pt x="619" y="203"/>
                    <a:pt x="621" y="203"/>
                    <a:pt x="622" y="202"/>
                  </a:cubicBezTo>
                  <a:cubicBezTo>
                    <a:pt x="626" y="199"/>
                    <a:pt x="628" y="195"/>
                    <a:pt x="630" y="192"/>
                  </a:cubicBezTo>
                  <a:cubicBezTo>
                    <a:pt x="631" y="189"/>
                    <a:pt x="633" y="187"/>
                    <a:pt x="635" y="185"/>
                  </a:cubicBezTo>
                  <a:cubicBezTo>
                    <a:pt x="636" y="185"/>
                    <a:pt x="638" y="184"/>
                    <a:pt x="638" y="184"/>
                  </a:cubicBezTo>
                  <a:cubicBezTo>
                    <a:pt x="638" y="184"/>
                    <a:pt x="638" y="185"/>
                    <a:pt x="638" y="185"/>
                  </a:cubicBezTo>
                  <a:cubicBezTo>
                    <a:pt x="638" y="187"/>
                    <a:pt x="638" y="188"/>
                    <a:pt x="638" y="189"/>
                  </a:cubicBezTo>
                  <a:cubicBezTo>
                    <a:pt x="638" y="192"/>
                    <a:pt x="639" y="194"/>
                    <a:pt x="641" y="197"/>
                  </a:cubicBezTo>
                  <a:cubicBezTo>
                    <a:pt x="643" y="198"/>
                    <a:pt x="646" y="201"/>
                    <a:pt x="649" y="201"/>
                  </a:cubicBezTo>
                  <a:cubicBezTo>
                    <a:pt x="650" y="201"/>
                    <a:pt x="650" y="201"/>
                    <a:pt x="650" y="201"/>
                  </a:cubicBezTo>
                  <a:cubicBezTo>
                    <a:pt x="650" y="201"/>
                    <a:pt x="650" y="201"/>
                    <a:pt x="650" y="201"/>
                  </a:cubicBezTo>
                  <a:cubicBezTo>
                    <a:pt x="652" y="201"/>
                    <a:pt x="652" y="200"/>
                    <a:pt x="653" y="200"/>
                  </a:cubicBezTo>
                  <a:cubicBezTo>
                    <a:pt x="653" y="205"/>
                    <a:pt x="656" y="207"/>
                    <a:pt x="657" y="207"/>
                  </a:cubicBezTo>
                  <a:cubicBezTo>
                    <a:pt x="658" y="208"/>
                    <a:pt x="659" y="208"/>
                    <a:pt x="660" y="208"/>
                  </a:cubicBezTo>
                  <a:cubicBezTo>
                    <a:pt x="661" y="208"/>
                    <a:pt x="662" y="208"/>
                    <a:pt x="663" y="207"/>
                  </a:cubicBezTo>
                  <a:cubicBezTo>
                    <a:pt x="664" y="207"/>
                    <a:pt x="664" y="207"/>
                    <a:pt x="665" y="207"/>
                  </a:cubicBezTo>
                  <a:cubicBezTo>
                    <a:pt x="665" y="207"/>
                    <a:pt x="665" y="207"/>
                    <a:pt x="665" y="207"/>
                  </a:cubicBezTo>
                  <a:cubicBezTo>
                    <a:pt x="667" y="208"/>
                    <a:pt x="669" y="212"/>
                    <a:pt x="671" y="215"/>
                  </a:cubicBezTo>
                  <a:cubicBezTo>
                    <a:pt x="672" y="217"/>
                    <a:pt x="673" y="219"/>
                    <a:pt x="675" y="221"/>
                  </a:cubicBezTo>
                  <a:cubicBezTo>
                    <a:pt x="677" y="223"/>
                    <a:pt x="677" y="223"/>
                    <a:pt x="677" y="223"/>
                  </a:cubicBezTo>
                  <a:cubicBezTo>
                    <a:pt x="679" y="226"/>
                    <a:pt x="682" y="229"/>
                    <a:pt x="684" y="233"/>
                  </a:cubicBezTo>
                  <a:cubicBezTo>
                    <a:pt x="685" y="236"/>
                    <a:pt x="687" y="241"/>
                    <a:pt x="686" y="244"/>
                  </a:cubicBezTo>
                  <a:cubicBezTo>
                    <a:pt x="686" y="245"/>
                    <a:pt x="685" y="246"/>
                    <a:pt x="684" y="248"/>
                  </a:cubicBezTo>
                  <a:cubicBezTo>
                    <a:pt x="682" y="250"/>
                    <a:pt x="680" y="252"/>
                    <a:pt x="680" y="256"/>
                  </a:cubicBezTo>
                  <a:cubicBezTo>
                    <a:pt x="680" y="258"/>
                    <a:pt x="680" y="260"/>
                    <a:pt x="682" y="262"/>
                  </a:cubicBezTo>
                  <a:cubicBezTo>
                    <a:pt x="680" y="262"/>
                    <a:pt x="678" y="263"/>
                    <a:pt x="677" y="265"/>
                  </a:cubicBezTo>
                  <a:cubicBezTo>
                    <a:pt x="676" y="266"/>
                    <a:pt x="675" y="268"/>
                    <a:pt x="675" y="269"/>
                  </a:cubicBezTo>
                  <a:cubicBezTo>
                    <a:pt x="675" y="270"/>
                    <a:pt x="674" y="271"/>
                    <a:pt x="674" y="271"/>
                  </a:cubicBezTo>
                  <a:cubicBezTo>
                    <a:pt x="673" y="273"/>
                    <a:pt x="672" y="275"/>
                    <a:pt x="671" y="277"/>
                  </a:cubicBezTo>
                  <a:cubicBezTo>
                    <a:pt x="669" y="281"/>
                    <a:pt x="666" y="285"/>
                    <a:pt x="667" y="290"/>
                  </a:cubicBezTo>
                  <a:cubicBezTo>
                    <a:pt x="669" y="296"/>
                    <a:pt x="674" y="298"/>
                    <a:pt x="678" y="300"/>
                  </a:cubicBezTo>
                  <a:cubicBezTo>
                    <a:pt x="681" y="302"/>
                    <a:pt x="684" y="303"/>
                    <a:pt x="686" y="305"/>
                  </a:cubicBezTo>
                  <a:cubicBezTo>
                    <a:pt x="686" y="306"/>
                    <a:pt x="686" y="306"/>
                    <a:pt x="686" y="307"/>
                  </a:cubicBezTo>
                  <a:cubicBezTo>
                    <a:pt x="686" y="307"/>
                    <a:pt x="684" y="308"/>
                    <a:pt x="681" y="309"/>
                  </a:cubicBezTo>
                  <a:cubicBezTo>
                    <a:pt x="680" y="309"/>
                    <a:pt x="680" y="309"/>
                    <a:pt x="679" y="309"/>
                  </a:cubicBezTo>
                  <a:cubicBezTo>
                    <a:pt x="678" y="310"/>
                    <a:pt x="676" y="310"/>
                    <a:pt x="675" y="310"/>
                  </a:cubicBezTo>
                  <a:cubicBezTo>
                    <a:pt x="672" y="312"/>
                    <a:pt x="671" y="314"/>
                    <a:pt x="669" y="315"/>
                  </a:cubicBezTo>
                  <a:cubicBezTo>
                    <a:pt x="669" y="316"/>
                    <a:pt x="668" y="317"/>
                    <a:pt x="668" y="317"/>
                  </a:cubicBezTo>
                  <a:cubicBezTo>
                    <a:pt x="667" y="318"/>
                    <a:pt x="666" y="319"/>
                    <a:pt x="665" y="320"/>
                  </a:cubicBezTo>
                  <a:cubicBezTo>
                    <a:pt x="664" y="321"/>
                    <a:pt x="664" y="321"/>
                    <a:pt x="664" y="321"/>
                  </a:cubicBezTo>
                  <a:cubicBezTo>
                    <a:pt x="662" y="322"/>
                    <a:pt x="659" y="323"/>
                    <a:pt x="655" y="323"/>
                  </a:cubicBezTo>
                  <a:cubicBezTo>
                    <a:pt x="655" y="323"/>
                    <a:pt x="655" y="323"/>
                    <a:pt x="655" y="323"/>
                  </a:cubicBezTo>
                  <a:cubicBezTo>
                    <a:pt x="652" y="323"/>
                    <a:pt x="649" y="322"/>
                    <a:pt x="645" y="322"/>
                  </a:cubicBezTo>
                  <a:cubicBezTo>
                    <a:pt x="642" y="321"/>
                    <a:pt x="638" y="321"/>
                    <a:pt x="634" y="321"/>
                  </a:cubicBezTo>
                  <a:cubicBezTo>
                    <a:pt x="632" y="321"/>
                    <a:pt x="630" y="321"/>
                    <a:pt x="628" y="321"/>
                  </a:cubicBezTo>
                  <a:cubicBezTo>
                    <a:pt x="626" y="322"/>
                    <a:pt x="626" y="322"/>
                    <a:pt x="626" y="322"/>
                  </a:cubicBezTo>
                  <a:cubicBezTo>
                    <a:pt x="626" y="324"/>
                    <a:pt x="626" y="324"/>
                    <a:pt x="626" y="324"/>
                  </a:cubicBezTo>
                  <a:cubicBezTo>
                    <a:pt x="625" y="325"/>
                    <a:pt x="625" y="325"/>
                    <a:pt x="625" y="325"/>
                  </a:cubicBezTo>
                  <a:cubicBezTo>
                    <a:pt x="625" y="326"/>
                    <a:pt x="625" y="328"/>
                    <a:pt x="626" y="329"/>
                  </a:cubicBezTo>
                  <a:cubicBezTo>
                    <a:pt x="626" y="331"/>
                    <a:pt x="627" y="332"/>
                    <a:pt x="628" y="332"/>
                  </a:cubicBezTo>
                  <a:cubicBezTo>
                    <a:pt x="628" y="332"/>
                    <a:pt x="628" y="332"/>
                    <a:pt x="628" y="332"/>
                  </a:cubicBezTo>
                  <a:cubicBezTo>
                    <a:pt x="629" y="334"/>
                    <a:pt x="629" y="334"/>
                    <a:pt x="628" y="335"/>
                  </a:cubicBezTo>
                  <a:cubicBezTo>
                    <a:pt x="627" y="335"/>
                    <a:pt x="627" y="336"/>
                    <a:pt x="626" y="336"/>
                  </a:cubicBezTo>
                  <a:cubicBezTo>
                    <a:pt x="625" y="337"/>
                    <a:pt x="623" y="338"/>
                    <a:pt x="621" y="342"/>
                  </a:cubicBezTo>
                  <a:cubicBezTo>
                    <a:pt x="621" y="343"/>
                    <a:pt x="621" y="343"/>
                    <a:pt x="621" y="344"/>
                  </a:cubicBezTo>
                  <a:cubicBezTo>
                    <a:pt x="621" y="345"/>
                    <a:pt x="621" y="345"/>
                    <a:pt x="620" y="346"/>
                  </a:cubicBezTo>
                  <a:cubicBezTo>
                    <a:pt x="620" y="347"/>
                    <a:pt x="620" y="347"/>
                    <a:pt x="620" y="347"/>
                  </a:cubicBezTo>
                  <a:cubicBezTo>
                    <a:pt x="619" y="349"/>
                    <a:pt x="619" y="350"/>
                    <a:pt x="619" y="352"/>
                  </a:cubicBezTo>
                  <a:cubicBezTo>
                    <a:pt x="619" y="353"/>
                    <a:pt x="620" y="354"/>
                    <a:pt x="620" y="355"/>
                  </a:cubicBezTo>
                  <a:cubicBezTo>
                    <a:pt x="620" y="358"/>
                    <a:pt x="620" y="361"/>
                    <a:pt x="624" y="365"/>
                  </a:cubicBezTo>
                  <a:cubicBezTo>
                    <a:pt x="627" y="369"/>
                    <a:pt x="632" y="371"/>
                    <a:pt x="637" y="372"/>
                  </a:cubicBezTo>
                  <a:cubicBezTo>
                    <a:pt x="638" y="373"/>
                    <a:pt x="639" y="373"/>
                    <a:pt x="640" y="373"/>
                  </a:cubicBezTo>
                  <a:cubicBezTo>
                    <a:pt x="644" y="373"/>
                    <a:pt x="647" y="371"/>
                    <a:pt x="649" y="370"/>
                  </a:cubicBezTo>
                  <a:cubicBezTo>
                    <a:pt x="650" y="369"/>
                    <a:pt x="651" y="369"/>
                    <a:pt x="652" y="368"/>
                  </a:cubicBezTo>
                  <a:cubicBezTo>
                    <a:pt x="655" y="367"/>
                    <a:pt x="658" y="365"/>
                    <a:pt x="662" y="362"/>
                  </a:cubicBezTo>
                  <a:cubicBezTo>
                    <a:pt x="664" y="360"/>
                    <a:pt x="665" y="358"/>
                    <a:pt x="665" y="357"/>
                  </a:cubicBezTo>
                  <a:cubicBezTo>
                    <a:pt x="666" y="356"/>
                    <a:pt x="666" y="355"/>
                    <a:pt x="666" y="355"/>
                  </a:cubicBezTo>
                  <a:cubicBezTo>
                    <a:pt x="667" y="355"/>
                    <a:pt x="667" y="355"/>
                    <a:pt x="667" y="355"/>
                  </a:cubicBezTo>
                  <a:cubicBezTo>
                    <a:pt x="668" y="355"/>
                    <a:pt x="669" y="355"/>
                    <a:pt x="670" y="356"/>
                  </a:cubicBezTo>
                  <a:cubicBezTo>
                    <a:pt x="671" y="356"/>
                    <a:pt x="671" y="356"/>
                    <a:pt x="671" y="356"/>
                  </a:cubicBezTo>
                  <a:cubicBezTo>
                    <a:pt x="673" y="356"/>
                    <a:pt x="675" y="357"/>
                    <a:pt x="676" y="357"/>
                  </a:cubicBezTo>
                  <a:cubicBezTo>
                    <a:pt x="680" y="357"/>
                    <a:pt x="684" y="355"/>
                    <a:pt x="685" y="353"/>
                  </a:cubicBezTo>
                  <a:cubicBezTo>
                    <a:pt x="686" y="351"/>
                    <a:pt x="686" y="350"/>
                    <a:pt x="685" y="348"/>
                  </a:cubicBezTo>
                  <a:cubicBezTo>
                    <a:pt x="686" y="347"/>
                    <a:pt x="686" y="347"/>
                    <a:pt x="686" y="347"/>
                  </a:cubicBezTo>
                  <a:cubicBezTo>
                    <a:pt x="687" y="348"/>
                    <a:pt x="688" y="350"/>
                    <a:pt x="691" y="351"/>
                  </a:cubicBezTo>
                  <a:cubicBezTo>
                    <a:pt x="691" y="351"/>
                    <a:pt x="691" y="351"/>
                    <a:pt x="691" y="351"/>
                  </a:cubicBezTo>
                  <a:cubicBezTo>
                    <a:pt x="692" y="351"/>
                    <a:pt x="692" y="351"/>
                    <a:pt x="692" y="351"/>
                  </a:cubicBezTo>
                  <a:cubicBezTo>
                    <a:pt x="695" y="351"/>
                    <a:pt x="696" y="348"/>
                    <a:pt x="697" y="347"/>
                  </a:cubicBezTo>
                  <a:cubicBezTo>
                    <a:pt x="697" y="346"/>
                    <a:pt x="697" y="346"/>
                    <a:pt x="697" y="346"/>
                  </a:cubicBezTo>
                  <a:cubicBezTo>
                    <a:pt x="698" y="346"/>
                    <a:pt x="698" y="347"/>
                    <a:pt x="698" y="348"/>
                  </a:cubicBezTo>
                  <a:cubicBezTo>
                    <a:pt x="699" y="348"/>
                    <a:pt x="699" y="348"/>
                    <a:pt x="699" y="348"/>
                  </a:cubicBezTo>
                  <a:cubicBezTo>
                    <a:pt x="700" y="350"/>
                    <a:pt x="702" y="352"/>
                    <a:pt x="703" y="353"/>
                  </a:cubicBezTo>
                  <a:cubicBezTo>
                    <a:pt x="704" y="354"/>
                    <a:pt x="704" y="354"/>
                    <a:pt x="705" y="355"/>
                  </a:cubicBezTo>
                  <a:cubicBezTo>
                    <a:pt x="707" y="357"/>
                    <a:pt x="709" y="358"/>
                    <a:pt x="711" y="359"/>
                  </a:cubicBezTo>
                  <a:cubicBezTo>
                    <a:pt x="713" y="360"/>
                    <a:pt x="713" y="360"/>
                    <a:pt x="713" y="360"/>
                  </a:cubicBezTo>
                  <a:cubicBezTo>
                    <a:pt x="715" y="361"/>
                    <a:pt x="716" y="362"/>
                    <a:pt x="717" y="364"/>
                  </a:cubicBezTo>
                  <a:cubicBezTo>
                    <a:pt x="717" y="364"/>
                    <a:pt x="717" y="364"/>
                    <a:pt x="717" y="364"/>
                  </a:cubicBezTo>
                  <a:cubicBezTo>
                    <a:pt x="719" y="367"/>
                    <a:pt x="721" y="368"/>
                    <a:pt x="724" y="368"/>
                  </a:cubicBezTo>
                  <a:cubicBezTo>
                    <a:pt x="724" y="368"/>
                    <a:pt x="725" y="368"/>
                    <a:pt x="726" y="368"/>
                  </a:cubicBezTo>
                  <a:cubicBezTo>
                    <a:pt x="727" y="368"/>
                    <a:pt x="727" y="368"/>
                    <a:pt x="728" y="369"/>
                  </a:cubicBezTo>
                  <a:cubicBezTo>
                    <a:pt x="729" y="369"/>
                    <a:pt x="731" y="370"/>
                    <a:pt x="733" y="370"/>
                  </a:cubicBezTo>
                  <a:cubicBezTo>
                    <a:pt x="733" y="370"/>
                    <a:pt x="733" y="370"/>
                    <a:pt x="733" y="370"/>
                  </a:cubicBezTo>
                  <a:cubicBezTo>
                    <a:pt x="734" y="370"/>
                    <a:pt x="735" y="370"/>
                    <a:pt x="737" y="370"/>
                  </a:cubicBezTo>
                  <a:cubicBezTo>
                    <a:pt x="739" y="370"/>
                    <a:pt x="740" y="370"/>
                    <a:pt x="742" y="370"/>
                  </a:cubicBezTo>
                  <a:cubicBezTo>
                    <a:pt x="741" y="371"/>
                    <a:pt x="741" y="371"/>
                    <a:pt x="740" y="372"/>
                  </a:cubicBezTo>
                  <a:cubicBezTo>
                    <a:pt x="738" y="374"/>
                    <a:pt x="736" y="377"/>
                    <a:pt x="736" y="380"/>
                  </a:cubicBezTo>
                  <a:cubicBezTo>
                    <a:pt x="736" y="381"/>
                    <a:pt x="737" y="383"/>
                    <a:pt x="739" y="384"/>
                  </a:cubicBezTo>
                  <a:cubicBezTo>
                    <a:pt x="741" y="386"/>
                    <a:pt x="742" y="388"/>
                    <a:pt x="744" y="390"/>
                  </a:cubicBezTo>
                  <a:cubicBezTo>
                    <a:pt x="746" y="392"/>
                    <a:pt x="748" y="392"/>
                    <a:pt x="751" y="392"/>
                  </a:cubicBezTo>
                  <a:cubicBezTo>
                    <a:pt x="752" y="392"/>
                    <a:pt x="753" y="392"/>
                    <a:pt x="754" y="392"/>
                  </a:cubicBezTo>
                  <a:cubicBezTo>
                    <a:pt x="755" y="392"/>
                    <a:pt x="756" y="392"/>
                    <a:pt x="757" y="392"/>
                  </a:cubicBezTo>
                  <a:cubicBezTo>
                    <a:pt x="757" y="392"/>
                    <a:pt x="758" y="392"/>
                    <a:pt x="758" y="392"/>
                  </a:cubicBezTo>
                  <a:cubicBezTo>
                    <a:pt x="759" y="393"/>
                    <a:pt x="759" y="394"/>
                    <a:pt x="758" y="395"/>
                  </a:cubicBezTo>
                  <a:cubicBezTo>
                    <a:pt x="758" y="396"/>
                    <a:pt x="758" y="397"/>
                    <a:pt x="759" y="398"/>
                  </a:cubicBezTo>
                  <a:cubicBezTo>
                    <a:pt x="759" y="402"/>
                    <a:pt x="763" y="407"/>
                    <a:pt x="769" y="407"/>
                  </a:cubicBezTo>
                  <a:cubicBezTo>
                    <a:pt x="770" y="407"/>
                    <a:pt x="770" y="407"/>
                    <a:pt x="771" y="407"/>
                  </a:cubicBezTo>
                  <a:cubicBezTo>
                    <a:pt x="776" y="405"/>
                    <a:pt x="776" y="401"/>
                    <a:pt x="776" y="399"/>
                  </a:cubicBezTo>
                  <a:cubicBezTo>
                    <a:pt x="775" y="397"/>
                    <a:pt x="776" y="396"/>
                    <a:pt x="776" y="396"/>
                  </a:cubicBezTo>
                  <a:cubicBezTo>
                    <a:pt x="777" y="396"/>
                    <a:pt x="779" y="395"/>
                    <a:pt x="781" y="395"/>
                  </a:cubicBezTo>
                  <a:cubicBezTo>
                    <a:pt x="783" y="395"/>
                    <a:pt x="784" y="395"/>
                    <a:pt x="785" y="395"/>
                  </a:cubicBezTo>
                  <a:cubicBezTo>
                    <a:pt x="786" y="396"/>
                    <a:pt x="788" y="398"/>
                    <a:pt x="789" y="399"/>
                  </a:cubicBezTo>
                  <a:cubicBezTo>
                    <a:pt x="792" y="401"/>
                    <a:pt x="795" y="403"/>
                    <a:pt x="798" y="404"/>
                  </a:cubicBezTo>
                  <a:cubicBezTo>
                    <a:pt x="801" y="405"/>
                    <a:pt x="803" y="405"/>
                    <a:pt x="806" y="405"/>
                  </a:cubicBezTo>
                  <a:cubicBezTo>
                    <a:pt x="808" y="405"/>
                    <a:pt x="809" y="405"/>
                    <a:pt x="811" y="405"/>
                  </a:cubicBezTo>
                  <a:cubicBezTo>
                    <a:pt x="812" y="405"/>
                    <a:pt x="813" y="405"/>
                    <a:pt x="814" y="405"/>
                  </a:cubicBezTo>
                  <a:cubicBezTo>
                    <a:pt x="814" y="405"/>
                    <a:pt x="814" y="405"/>
                    <a:pt x="815" y="405"/>
                  </a:cubicBezTo>
                  <a:cubicBezTo>
                    <a:pt x="817" y="405"/>
                    <a:pt x="819" y="405"/>
                    <a:pt x="822" y="405"/>
                  </a:cubicBezTo>
                  <a:cubicBezTo>
                    <a:pt x="823" y="405"/>
                    <a:pt x="823" y="405"/>
                    <a:pt x="823" y="405"/>
                  </a:cubicBezTo>
                  <a:cubicBezTo>
                    <a:pt x="823" y="405"/>
                    <a:pt x="824" y="405"/>
                    <a:pt x="824" y="405"/>
                  </a:cubicBezTo>
                  <a:cubicBezTo>
                    <a:pt x="826" y="405"/>
                    <a:pt x="827" y="405"/>
                    <a:pt x="828" y="405"/>
                  </a:cubicBezTo>
                  <a:cubicBezTo>
                    <a:pt x="829" y="405"/>
                    <a:pt x="830" y="404"/>
                    <a:pt x="831" y="404"/>
                  </a:cubicBezTo>
                  <a:cubicBezTo>
                    <a:pt x="832" y="404"/>
                    <a:pt x="835" y="405"/>
                    <a:pt x="836" y="405"/>
                  </a:cubicBezTo>
                  <a:cubicBezTo>
                    <a:pt x="839" y="406"/>
                    <a:pt x="842" y="407"/>
                    <a:pt x="845" y="407"/>
                  </a:cubicBezTo>
                  <a:cubicBezTo>
                    <a:pt x="848" y="407"/>
                    <a:pt x="850" y="406"/>
                    <a:pt x="851" y="404"/>
                  </a:cubicBezTo>
                  <a:cubicBezTo>
                    <a:pt x="853" y="403"/>
                    <a:pt x="853" y="400"/>
                    <a:pt x="853" y="398"/>
                  </a:cubicBezTo>
                  <a:cubicBezTo>
                    <a:pt x="853" y="389"/>
                    <a:pt x="844" y="382"/>
                    <a:pt x="837" y="378"/>
                  </a:cubicBezTo>
                  <a:cubicBezTo>
                    <a:pt x="834" y="377"/>
                    <a:pt x="832" y="376"/>
                    <a:pt x="829" y="375"/>
                  </a:cubicBezTo>
                  <a:cubicBezTo>
                    <a:pt x="824" y="373"/>
                    <a:pt x="820" y="371"/>
                    <a:pt x="816" y="368"/>
                  </a:cubicBezTo>
                  <a:cubicBezTo>
                    <a:pt x="814" y="367"/>
                    <a:pt x="812" y="367"/>
                    <a:pt x="810" y="366"/>
                  </a:cubicBezTo>
                  <a:cubicBezTo>
                    <a:pt x="809" y="366"/>
                    <a:pt x="808" y="366"/>
                    <a:pt x="807" y="365"/>
                  </a:cubicBezTo>
                  <a:cubicBezTo>
                    <a:pt x="803" y="364"/>
                    <a:pt x="798" y="361"/>
                    <a:pt x="794" y="359"/>
                  </a:cubicBezTo>
                  <a:cubicBezTo>
                    <a:pt x="793" y="358"/>
                    <a:pt x="791" y="357"/>
                    <a:pt x="790" y="357"/>
                  </a:cubicBezTo>
                  <a:cubicBezTo>
                    <a:pt x="788" y="355"/>
                    <a:pt x="786" y="354"/>
                    <a:pt x="785" y="353"/>
                  </a:cubicBezTo>
                  <a:cubicBezTo>
                    <a:pt x="785" y="352"/>
                    <a:pt x="785" y="352"/>
                    <a:pt x="785" y="352"/>
                  </a:cubicBezTo>
                  <a:cubicBezTo>
                    <a:pt x="786" y="352"/>
                    <a:pt x="788" y="353"/>
                    <a:pt x="789" y="353"/>
                  </a:cubicBezTo>
                  <a:cubicBezTo>
                    <a:pt x="791" y="354"/>
                    <a:pt x="792" y="354"/>
                    <a:pt x="793" y="354"/>
                  </a:cubicBezTo>
                  <a:cubicBezTo>
                    <a:pt x="794" y="354"/>
                    <a:pt x="795" y="354"/>
                    <a:pt x="796" y="354"/>
                  </a:cubicBezTo>
                  <a:cubicBezTo>
                    <a:pt x="797" y="354"/>
                    <a:pt x="797" y="354"/>
                    <a:pt x="798" y="354"/>
                  </a:cubicBezTo>
                  <a:cubicBezTo>
                    <a:pt x="799" y="354"/>
                    <a:pt x="799" y="354"/>
                    <a:pt x="800" y="354"/>
                  </a:cubicBezTo>
                  <a:cubicBezTo>
                    <a:pt x="801" y="354"/>
                    <a:pt x="802" y="354"/>
                    <a:pt x="802" y="355"/>
                  </a:cubicBezTo>
                  <a:cubicBezTo>
                    <a:pt x="806" y="355"/>
                    <a:pt x="809" y="357"/>
                    <a:pt x="812" y="358"/>
                  </a:cubicBezTo>
                  <a:cubicBezTo>
                    <a:pt x="815" y="359"/>
                    <a:pt x="817" y="360"/>
                    <a:pt x="819" y="361"/>
                  </a:cubicBezTo>
                  <a:cubicBezTo>
                    <a:pt x="820" y="361"/>
                    <a:pt x="821" y="362"/>
                    <a:pt x="822" y="362"/>
                  </a:cubicBezTo>
                  <a:cubicBezTo>
                    <a:pt x="823" y="362"/>
                    <a:pt x="824" y="361"/>
                    <a:pt x="825" y="361"/>
                  </a:cubicBezTo>
                  <a:cubicBezTo>
                    <a:pt x="826" y="361"/>
                    <a:pt x="827" y="361"/>
                    <a:pt x="827" y="361"/>
                  </a:cubicBezTo>
                  <a:cubicBezTo>
                    <a:pt x="827" y="361"/>
                    <a:pt x="828" y="361"/>
                    <a:pt x="828" y="361"/>
                  </a:cubicBezTo>
                  <a:cubicBezTo>
                    <a:pt x="828" y="361"/>
                    <a:pt x="829" y="362"/>
                    <a:pt x="830" y="362"/>
                  </a:cubicBezTo>
                  <a:cubicBezTo>
                    <a:pt x="831" y="363"/>
                    <a:pt x="832" y="365"/>
                    <a:pt x="834" y="365"/>
                  </a:cubicBezTo>
                  <a:cubicBezTo>
                    <a:pt x="835" y="366"/>
                    <a:pt x="836" y="366"/>
                    <a:pt x="838" y="366"/>
                  </a:cubicBezTo>
                  <a:cubicBezTo>
                    <a:pt x="838" y="366"/>
                    <a:pt x="839" y="366"/>
                    <a:pt x="840" y="366"/>
                  </a:cubicBezTo>
                  <a:cubicBezTo>
                    <a:pt x="841" y="366"/>
                    <a:pt x="842" y="366"/>
                    <a:pt x="842" y="366"/>
                  </a:cubicBezTo>
                  <a:cubicBezTo>
                    <a:pt x="843" y="366"/>
                    <a:pt x="843" y="366"/>
                    <a:pt x="843" y="366"/>
                  </a:cubicBezTo>
                  <a:cubicBezTo>
                    <a:pt x="844" y="366"/>
                    <a:pt x="845" y="366"/>
                    <a:pt x="846" y="367"/>
                  </a:cubicBezTo>
                  <a:cubicBezTo>
                    <a:pt x="847" y="367"/>
                    <a:pt x="847" y="367"/>
                    <a:pt x="847" y="367"/>
                  </a:cubicBezTo>
                  <a:cubicBezTo>
                    <a:pt x="848" y="368"/>
                    <a:pt x="848" y="368"/>
                    <a:pt x="849" y="368"/>
                  </a:cubicBezTo>
                  <a:cubicBezTo>
                    <a:pt x="850" y="369"/>
                    <a:pt x="851" y="369"/>
                    <a:pt x="852" y="370"/>
                  </a:cubicBezTo>
                  <a:cubicBezTo>
                    <a:pt x="854" y="371"/>
                    <a:pt x="855" y="371"/>
                    <a:pt x="857" y="371"/>
                  </a:cubicBezTo>
                  <a:cubicBezTo>
                    <a:pt x="859" y="371"/>
                    <a:pt x="861" y="370"/>
                    <a:pt x="862" y="367"/>
                  </a:cubicBezTo>
                  <a:cubicBezTo>
                    <a:pt x="863" y="365"/>
                    <a:pt x="862" y="362"/>
                    <a:pt x="861" y="360"/>
                  </a:cubicBezTo>
                  <a:cubicBezTo>
                    <a:pt x="861" y="360"/>
                    <a:pt x="861" y="360"/>
                    <a:pt x="862" y="359"/>
                  </a:cubicBezTo>
                  <a:close/>
                  <a:moveTo>
                    <a:pt x="493" y="120"/>
                  </a:moveTo>
                  <a:cubicBezTo>
                    <a:pt x="493" y="120"/>
                    <a:pt x="493" y="121"/>
                    <a:pt x="493" y="121"/>
                  </a:cubicBezTo>
                  <a:cubicBezTo>
                    <a:pt x="492" y="120"/>
                    <a:pt x="490" y="120"/>
                    <a:pt x="489" y="120"/>
                  </a:cubicBezTo>
                  <a:cubicBezTo>
                    <a:pt x="489" y="120"/>
                    <a:pt x="489" y="120"/>
                    <a:pt x="489" y="120"/>
                  </a:cubicBezTo>
                  <a:cubicBezTo>
                    <a:pt x="490" y="120"/>
                    <a:pt x="490" y="120"/>
                    <a:pt x="490" y="120"/>
                  </a:cubicBezTo>
                  <a:cubicBezTo>
                    <a:pt x="492" y="118"/>
                    <a:pt x="493" y="116"/>
                    <a:pt x="494" y="115"/>
                  </a:cubicBezTo>
                  <a:cubicBezTo>
                    <a:pt x="494" y="116"/>
                    <a:pt x="493" y="120"/>
                    <a:pt x="493" y="120"/>
                  </a:cubicBezTo>
                  <a:close/>
                  <a:moveTo>
                    <a:pt x="457" y="346"/>
                  </a:moveTo>
                  <a:cubicBezTo>
                    <a:pt x="452" y="346"/>
                    <a:pt x="448" y="345"/>
                    <a:pt x="445" y="342"/>
                  </a:cubicBezTo>
                  <a:cubicBezTo>
                    <a:pt x="444" y="341"/>
                    <a:pt x="444" y="341"/>
                    <a:pt x="444" y="341"/>
                  </a:cubicBezTo>
                  <a:cubicBezTo>
                    <a:pt x="443" y="340"/>
                    <a:pt x="442" y="339"/>
                    <a:pt x="441" y="338"/>
                  </a:cubicBezTo>
                  <a:cubicBezTo>
                    <a:pt x="440" y="336"/>
                    <a:pt x="439" y="335"/>
                    <a:pt x="438" y="333"/>
                  </a:cubicBezTo>
                  <a:cubicBezTo>
                    <a:pt x="437" y="331"/>
                    <a:pt x="435" y="330"/>
                    <a:pt x="433" y="329"/>
                  </a:cubicBezTo>
                  <a:cubicBezTo>
                    <a:pt x="431" y="328"/>
                    <a:pt x="430" y="327"/>
                    <a:pt x="428" y="326"/>
                  </a:cubicBezTo>
                  <a:cubicBezTo>
                    <a:pt x="430" y="326"/>
                    <a:pt x="433" y="326"/>
                    <a:pt x="435" y="327"/>
                  </a:cubicBezTo>
                  <a:cubicBezTo>
                    <a:pt x="437" y="328"/>
                    <a:pt x="439" y="329"/>
                    <a:pt x="440" y="330"/>
                  </a:cubicBezTo>
                  <a:cubicBezTo>
                    <a:pt x="443" y="332"/>
                    <a:pt x="445" y="334"/>
                    <a:pt x="447" y="336"/>
                  </a:cubicBezTo>
                  <a:cubicBezTo>
                    <a:pt x="448" y="338"/>
                    <a:pt x="450" y="340"/>
                    <a:pt x="453" y="342"/>
                  </a:cubicBezTo>
                  <a:cubicBezTo>
                    <a:pt x="453" y="342"/>
                    <a:pt x="454" y="342"/>
                    <a:pt x="454" y="343"/>
                  </a:cubicBezTo>
                  <a:cubicBezTo>
                    <a:pt x="455" y="344"/>
                    <a:pt x="456" y="345"/>
                    <a:pt x="457" y="345"/>
                  </a:cubicBezTo>
                  <a:cubicBezTo>
                    <a:pt x="458" y="346"/>
                    <a:pt x="458" y="346"/>
                    <a:pt x="458" y="346"/>
                  </a:cubicBezTo>
                  <a:cubicBezTo>
                    <a:pt x="458" y="346"/>
                    <a:pt x="458" y="346"/>
                    <a:pt x="458" y="346"/>
                  </a:cubicBezTo>
                  <a:cubicBezTo>
                    <a:pt x="458" y="346"/>
                    <a:pt x="458" y="346"/>
                    <a:pt x="457" y="346"/>
                  </a:cubicBezTo>
                  <a:close/>
                  <a:moveTo>
                    <a:pt x="567" y="79"/>
                  </a:moveTo>
                  <a:cubicBezTo>
                    <a:pt x="566" y="78"/>
                    <a:pt x="566" y="78"/>
                    <a:pt x="566" y="78"/>
                  </a:cubicBezTo>
                  <a:cubicBezTo>
                    <a:pt x="565" y="77"/>
                    <a:pt x="564" y="76"/>
                    <a:pt x="563" y="75"/>
                  </a:cubicBezTo>
                  <a:cubicBezTo>
                    <a:pt x="563" y="75"/>
                    <a:pt x="563" y="75"/>
                    <a:pt x="563" y="74"/>
                  </a:cubicBezTo>
                  <a:cubicBezTo>
                    <a:pt x="563" y="74"/>
                    <a:pt x="564" y="74"/>
                    <a:pt x="564" y="74"/>
                  </a:cubicBezTo>
                  <a:cubicBezTo>
                    <a:pt x="567" y="75"/>
                    <a:pt x="572" y="79"/>
                    <a:pt x="573" y="81"/>
                  </a:cubicBezTo>
                  <a:cubicBezTo>
                    <a:pt x="573" y="82"/>
                    <a:pt x="573" y="82"/>
                    <a:pt x="573" y="82"/>
                  </a:cubicBezTo>
                  <a:cubicBezTo>
                    <a:pt x="573" y="82"/>
                    <a:pt x="573" y="82"/>
                    <a:pt x="572" y="82"/>
                  </a:cubicBezTo>
                  <a:cubicBezTo>
                    <a:pt x="571" y="82"/>
                    <a:pt x="569" y="81"/>
                    <a:pt x="567" y="79"/>
                  </a:cubicBezTo>
                  <a:close/>
                  <a:moveTo>
                    <a:pt x="573" y="140"/>
                  </a:moveTo>
                  <a:cubicBezTo>
                    <a:pt x="573" y="140"/>
                    <a:pt x="574" y="140"/>
                    <a:pt x="574" y="140"/>
                  </a:cubicBezTo>
                  <a:cubicBezTo>
                    <a:pt x="574" y="140"/>
                    <a:pt x="574" y="140"/>
                    <a:pt x="574" y="140"/>
                  </a:cubicBezTo>
                  <a:cubicBezTo>
                    <a:pt x="575" y="140"/>
                    <a:pt x="575" y="141"/>
                    <a:pt x="575" y="142"/>
                  </a:cubicBezTo>
                  <a:cubicBezTo>
                    <a:pt x="575" y="142"/>
                    <a:pt x="576" y="143"/>
                    <a:pt x="576" y="144"/>
                  </a:cubicBezTo>
                  <a:cubicBezTo>
                    <a:pt x="575" y="143"/>
                    <a:pt x="574" y="142"/>
                    <a:pt x="573" y="140"/>
                  </a:cubicBezTo>
                  <a:close/>
                  <a:moveTo>
                    <a:pt x="739" y="259"/>
                  </a:moveTo>
                  <a:cubicBezTo>
                    <a:pt x="739" y="260"/>
                    <a:pt x="738" y="261"/>
                    <a:pt x="736" y="261"/>
                  </a:cubicBezTo>
                  <a:cubicBezTo>
                    <a:pt x="736" y="261"/>
                    <a:pt x="735" y="261"/>
                    <a:pt x="735" y="261"/>
                  </a:cubicBezTo>
                  <a:cubicBezTo>
                    <a:pt x="734" y="261"/>
                    <a:pt x="732" y="261"/>
                    <a:pt x="732" y="261"/>
                  </a:cubicBezTo>
                  <a:cubicBezTo>
                    <a:pt x="731" y="261"/>
                    <a:pt x="731" y="261"/>
                    <a:pt x="730" y="261"/>
                  </a:cubicBezTo>
                  <a:cubicBezTo>
                    <a:pt x="726" y="263"/>
                    <a:pt x="723" y="268"/>
                    <a:pt x="720" y="273"/>
                  </a:cubicBezTo>
                  <a:cubicBezTo>
                    <a:pt x="719" y="273"/>
                    <a:pt x="719" y="273"/>
                    <a:pt x="719" y="273"/>
                  </a:cubicBezTo>
                  <a:cubicBezTo>
                    <a:pt x="720" y="271"/>
                    <a:pt x="720" y="270"/>
                    <a:pt x="719" y="267"/>
                  </a:cubicBezTo>
                  <a:cubicBezTo>
                    <a:pt x="717" y="262"/>
                    <a:pt x="714" y="259"/>
                    <a:pt x="710" y="258"/>
                  </a:cubicBezTo>
                  <a:cubicBezTo>
                    <a:pt x="712" y="254"/>
                    <a:pt x="713" y="250"/>
                    <a:pt x="713" y="246"/>
                  </a:cubicBezTo>
                  <a:cubicBezTo>
                    <a:pt x="716" y="247"/>
                    <a:pt x="719" y="249"/>
                    <a:pt x="723" y="250"/>
                  </a:cubicBezTo>
                  <a:cubicBezTo>
                    <a:pt x="725" y="250"/>
                    <a:pt x="727" y="251"/>
                    <a:pt x="729" y="251"/>
                  </a:cubicBezTo>
                  <a:cubicBezTo>
                    <a:pt x="731" y="251"/>
                    <a:pt x="734" y="251"/>
                    <a:pt x="736" y="252"/>
                  </a:cubicBezTo>
                  <a:cubicBezTo>
                    <a:pt x="738" y="253"/>
                    <a:pt x="739" y="255"/>
                    <a:pt x="740" y="257"/>
                  </a:cubicBezTo>
                  <a:cubicBezTo>
                    <a:pt x="740" y="258"/>
                    <a:pt x="740" y="259"/>
                    <a:pt x="739" y="259"/>
                  </a:cubicBezTo>
                  <a:close/>
                </a:path>
              </a:pathLst>
            </a:custGeom>
            <a:grpFill/>
            <a:ln w="4763" cap="rnd">
              <a:solidFill>
                <a:schemeClr val="bg1"/>
              </a:solidFill>
              <a:prstDash val="solid"/>
              <a:round/>
              <a:headEnd/>
              <a:tailEnd/>
            </a:ln>
          </p:spPr>
          <p:txBody>
            <a:bodyPr vert="horz" wrap="square" lIns="243797" tIns="121899" rIns="243797" bIns="121899" numCol="1" anchor="t" anchorCtr="0" compatLnSpc="1">
              <a:prstTxWarp prst="textNoShape">
                <a:avLst/>
              </a:prstTxWarp>
            </a:bodyPr>
            <a:lstStyle/>
            <a:p>
              <a:endParaRPr lang="en-US"/>
            </a:p>
          </p:txBody>
        </p:sp>
        <p:sp>
          <p:nvSpPr>
            <p:cNvPr id="219" name="Freeform 66"/>
            <p:cNvSpPr>
              <a:spLocks/>
            </p:cNvSpPr>
            <p:nvPr/>
          </p:nvSpPr>
          <p:spPr bwMode="auto">
            <a:xfrm>
              <a:off x="7635739" y="8376935"/>
              <a:ext cx="4485114" cy="4161165"/>
            </a:xfrm>
            <a:custGeom>
              <a:avLst/>
              <a:gdLst>
                <a:gd name="T0" fmla="*/ 559 w 570"/>
                <a:gd name="T1" fmla="*/ 394 h 581"/>
                <a:gd name="T2" fmla="*/ 526 w 570"/>
                <a:gd name="T3" fmla="*/ 405 h 581"/>
                <a:gd name="T4" fmla="*/ 491 w 570"/>
                <a:gd name="T5" fmla="*/ 395 h 581"/>
                <a:gd name="T6" fmla="*/ 440 w 570"/>
                <a:gd name="T7" fmla="*/ 385 h 581"/>
                <a:gd name="T8" fmla="*/ 410 w 570"/>
                <a:gd name="T9" fmla="*/ 340 h 581"/>
                <a:gd name="T10" fmla="*/ 384 w 570"/>
                <a:gd name="T11" fmla="*/ 194 h 581"/>
                <a:gd name="T12" fmla="*/ 380 w 570"/>
                <a:gd name="T13" fmla="*/ 198 h 581"/>
                <a:gd name="T14" fmla="*/ 354 w 570"/>
                <a:gd name="T15" fmla="*/ 176 h 581"/>
                <a:gd name="T16" fmla="*/ 337 w 570"/>
                <a:gd name="T17" fmla="*/ 165 h 581"/>
                <a:gd name="T18" fmla="*/ 318 w 570"/>
                <a:gd name="T19" fmla="*/ 142 h 581"/>
                <a:gd name="T20" fmla="*/ 316 w 570"/>
                <a:gd name="T21" fmla="*/ 132 h 581"/>
                <a:gd name="T22" fmla="*/ 315 w 570"/>
                <a:gd name="T23" fmla="*/ 115 h 581"/>
                <a:gd name="T24" fmla="*/ 310 w 570"/>
                <a:gd name="T25" fmla="*/ 95 h 581"/>
                <a:gd name="T26" fmla="*/ 309 w 570"/>
                <a:gd name="T27" fmla="*/ 73 h 581"/>
                <a:gd name="T28" fmla="*/ 296 w 570"/>
                <a:gd name="T29" fmla="*/ 54 h 581"/>
                <a:gd name="T30" fmla="*/ 282 w 570"/>
                <a:gd name="T31" fmla="*/ 54 h 581"/>
                <a:gd name="T32" fmla="*/ 269 w 570"/>
                <a:gd name="T33" fmla="*/ 51 h 581"/>
                <a:gd name="T34" fmla="*/ 246 w 570"/>
                <a:gd name="T35" fmla="*/ 56 h 581"/>
                <a:gd name="T36" fmla="*/ 238 w 570"/>
                <a:gd name="T37" fmla="*/ 51 h 581"/>
                <a:gd name="T38" fmla="*/ 226 w 570"/>
                <a:gd name="T39" fmla="*/ 42 h 581"/>
                <a:gd name="T40" fmla="*/ 208 w 570"/>
                <a:gd name="T41" fmla="*/ 36 h 581"/>
                <a:gd name="T42" fmla="*/ 193 w 570"/>
                <a:gd name="T43" fmla="*/ 30 h 581"/>
                <a:gd name="T44" fmla="*/ 177 w 570"/>
                <a:gd name="T45" fmla="*/ 13 h 581"/>
                <a:gd name="T46" fmla="*/ 161 w 570"/>
                <a:gd name="T47" fmla="*/ 1 h 581"/>
                <a:gd name="T48" fmla="*/ 0 w 570"/>
                <a:gd name="T49" fmla="*/ 288 h 581"/>
                <a:gd name="T50" fmla="*/ 6 w 570"/>
                <a:gd name="T51" fmla="*/ 297 h 581"/>
                <a:gd name="T52" fmla="*/ 47 w 570"/>
                <a:gd name="T53" fmla="*/ 322 h 581"/>
                <a:gd name="T54" fmla="*/ 69 w 570"/>
                <a:gd name="T55" fmla="*/ 337 h 581"/>
                <a:gd name="T56" fmla="*/ 87 w 570"/>
                <a:gd name="T57" fmla="*/ 346 h 581"/>
                <a:gd name="T58" fmla="*/ 121 w 570"/>
                <a:gd name="T59" fmla="*/ 345 h 581"/>
                <a:gd name="T60" fmla="*/ 160 w 570"/>
                <a:gd name="T61" fmla="*/ 332 h 581"/>
                <a:gd name="T62" fmla="*/ 182 w 570"/>
                <a:gd name="T63" fmla="*/ 310 h 581"/>
                <a:gd name="T64" fmla="*/ 208 w 570"/>
                <a:gd name="T65" fmla="*/ 316 h 581"/>
                <a:gd name="T66" fmla="*/ 227 w 570"/>
                <a:gd name="T67" fmla="*/ 325 h 581"/>
                <a:gd name="T68" fmla="*/ 243 w 570"/>
                <a:gd name="T69" fmla="*/ 348 h 581"/>
                <a:gd name="T70" fmla="*/ 266 w 570"/>
                <a:gd name="T71" fmla="*/ 346 h 581"/>
                <a:gd name="T72" fmla="*/ 275 w 570"/>
                <a:gd name="T73" fmla="*/ 370 h 581"/>
                <a:gd name="T74" fmla="*/ 282 w 570"/>
                <a:gd name="T75" fmla="*/ 389 h 581"/>
                <a:gd name="T76" fmla="*/ 327 w 570"/>
                <a:gd name="T77" fmla="*/ 413 h 581"/>
                <a:gd name="T78" fmla="*/ 385 w 570"/>
                <a:gd name="T79" fmla="*/ 418 h 581"/>
                <a:gd name="T80" fmla="*/ 393 w 570"/>
                <a:gd name="T81" fmla="*/ 421 h 581"/>
                <a:gd name="T82" fmla="*/ 415 w 570"/>
                <a:gd name="T83" fmla="*/ 448 h 581"/>
                <a:gd name="T84" fmla="*/ 414 w 570"/>
                <a:gd name="T85" fmla="*/ 460 h 581"/>
                <a:gd name="T86" fmla="*/ 398 w 570"/>
                <a:gd name="T87" fmla="*/ 458 h 581"/>
                <a:gd name="T88" fmla="*/ 384 w 570"/>
                <a:gd name="T89" fmla="*/ 447 h 581"/>
                <a:gd name="T90" fmla="*/ 365 w 570"/>
                <a:gd name="T91" fmla="*/ 441 h 581"/>
                <a:gd name="T92" fmla="*/ 374 w 570"/>
                <a:gd name="T93" fmla="*/ 471 h 581"/>
                <a:gd name="T94" fmla="*/ 370 w 570"/>
                <a:gd name="T95" fmla="*/ 495 h 581"/>
                <a:gd name="T96" fmla="*/ 360 w 570"/>
                <a:gd name="T97" fmla="*/ 530 h 581"/>
                <a:gd name="T98" fmla="*/ 363 w 570"/>
                <a:gd name="T99" fmla="*/ 551 h 581"/>
                <a:gd name="T100" fmla="*/ 340 w 570"/>
                <a:gd name="T101" fmla="*/ 577 h 581"/>
                <a:gd name="T102" fmla="*/ 386 w 570"/>
                <a:gd name="T103" fmla="*/ 555 h 581"/>
                <a:gd name="T104" fmla="*/ 409 w 570"/>
                <a:gd name="T105" fmla="*/ 547 h 581"/>
                <a:gd name="T106" fmla="*/ 439 w 570"/>
                <a:gd name="T107" fmla="*/ 535 h 581"/>
                <a:gd name="T108" fmla="*/ 457 w 570"/>
                <a:gd name="T109" fmla="*/ 512 h 581"/>
                <a:gd name="T110" fmla="*/ 441 w 570"/>
                <a:gd name="T111" fmla="*/ 502 h 581"/>
                <a:gd name="T112" fmla="*/ 492 w 570"/>
                <a:gd name="T113" fmla="*/ 477 h 581"/>
                <a:gd name="T114" fmla="*/ 521 w 570"/>
                <a:gd name="T115" fmla="*/ 460 h 581"/>
                <a:gd name="T116" fmla="*/ 570 w 570"/>
                <a:gd name="T117" fmla="*/ 416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70" h="581">
                  <a:moveTo>
                    <a:pt x="569" y="413"/>
                  </a:moveTo>
                  <a:cubicBezTo>
                    <a:pt x="568" y="411"/>
                    <a:pt x="568" y="410"/>
                    <a:pt x="567" y="408"/>
                  </a:cubicBezTo>
                  <a:cubicBezTo>
                    <a:pt x="567" y="408"/>
                    <a:pt x="566" y="405"/>
                    <a:pt x="566" y="404"/>
                  </a:cubicBezTo>
                  <a:cubicBezTo>
                    <a:pt x="565" y="399"/>
                    <a:pt x="563" y="396"/>
                    <a:pt x="561" y="395"/>
                  </a:cubicBezTo>
                  <a:cubicBezTo>
                    <a:pt x="560" y="394"/>
                    <a:pt x="560" y="394"/>
                    <a:pt x="559" y="394"/>
                  </a:cubicBezTo>
                  <a:cubicBezTo>
                    <a:pt x="556" y="394"/>
                    <a:pt x="553" y="395"/>
                    <a:pt x="550" y="397"/>
                  </a:cubicBezTo>
                  <a:cubicBezTo>
                    <a:pt x="547" y="397"/>
                    <a:pt x="544" y="398"/>
                    <a:pt x="542" y="399"/>
                  </a:cubicBezTo>
                  <a:cubicBezTo>
                    <a:pt x="537" y="400"/>
                    <a:pt x="533" y="401"/>
                    <a:pt x="529" y="403"/>
                  </a:cubicBezTo>
                  <a:cubicBezTo>
                    <a:pt x="528" y="404"/>
                    <a:pt x="527" y="405"/>
                    <a:pt x="526" y="405"/>
                  </a:cubicBezTo>
                  <a:cubicBezTo>
                    <a:pt x="526" y="405"/>
                    <a:pt x="526" y="405"/>
                    <a:pt x="526" y="405"/>
                  </a:cubicBezTo>
                  <a:cubicBezTo>
                    <a:pt x="523" y="407"/>
                    <a:pt x="521" y="408"/>
                    <a:pt x="518" y="408"/>
                  </a:cubicBezTo>
                  <a:cubicBezTo>
                    <a:pt x="516" y="408"/>
                    <a:pt x="514" y="407"/>
                    <a:pt x="511" y="406"/>
                  </a:cubicBezTo>
                  <a:cubicBezTo>
                    <a:pt x="508" y="405"/>
                    <a:pt x="506" y="403"/>
                    <a:pt x="504" y="401"/>
                  </a:cubicBezTo>
                  <a:cubicBezTo>
                    <a:pt x="500" y="398"/>
                    <a:pt x="496" y="395"/>
                    <a:pt x="492" y="395"/>
                  </a:cubicBezTo>
                  <a:cubicBezTo>
                    <a:pt x="491" y="395"/>
                    <a:pt x="491" y="395"/>
                    <a:pt x="491" y="395"/>
                  </a:cubicBezTo>
                  <a:cubicBezTo>
                    <a:pt x="487" y="395"/>
                    <a:pt x="481" y="397"/>
                    <a:pt x="476" y="398"/>
                  </a:cubicBezTo>
                  <a:cubicBezTo>
                    <a:pt x="473" y="398"/>
                    <a:pt x="470" y="399"/>
                    <a:pt x="468" y="399"/>
                  </a:cubicBezTo>
                  <a:cubicBezTo>
                    <a:pt x="466" y="400"/>
                    <a:pt x="464" y="400"/>
                    <a:pt x="462" y="400"/>
                  </a:cubicBezTo>
                  <a:cubicBezTo>
                    <a:pt x="451" y="400"/>
                    <a:pt x="447" y="394"/>
                    <a:pt x="441" y="386"/>
                  </a:cubicBezTo>
                  <a:cubicBezTo>
                    <a:pt x="440" y="385"/>
                    <a:pt x="440" y="385"/>
                    <a:pt x="440" y="385"/>
                  </a:cubicBezTo>
                  <a:cubicBezTo>
                    <a:pt x="439" y="383"/>
                    <a:pt x="438" y="382"/>
                    <a:pt x="436" y="380"/>
                  </a:cubicBezTo>
                  <a:cubicBezTo>
                    <a:pt x="434" y="377"/>
                    <a:pt x="432" y="375"/>
                    <a:pt x="430" y="373"/>
                  </a:cubicBezTo>
                  <a:cubicBezTo>
                    <a:pt x="427" y="371"/>
                    <a:pt x="425" y="369"/>
                    <a:pt x="423" y="366"/>
                  </a:cubicBezTo>
                  <a:cubicBezTo>
                    <a:pt x="422" y="365"/>
                    <a:pt x="421" y="364"/>
                    <a:pt x="420" y="363"/>
                  </a:cubicBezTo>
                  <a:cubicBezTo>
                    <a:pt x="415" y="355"/>
                    <a:pt x="411" y="351"/>
                    <a:pt x="410" y="340"/>
                  </a:cubicBezTo>
                  <a:cubicBezTo>
                    <a:pt x="410" y="336"/>
                    <a:pt x="410" y="332"/>
                    <a:pt x="409" y="328"/>
                  </a:cubicBezTo>
                  <a:cubicBezTo>
                    <a:pt x="409" y="327"/>
                    <a:pt x="408" y="325"/>
                    <a:pt x="408" y="324"/>
                  </a:cubicBezTo>
                  <a:cubicBezTo>
                    <a:pt x="401" y="278"/>
                    <a:pt x="395" y="232"/>
                    <a:pt x="390" y="194"/>
                  </a:cubicBezTo>
                  <a:cubicBezTo>
                    <a:pt x="384" y="194"/>
                    <a:pt x="384" y="194"/>
                    <a:pt x="384" y="194"/>
                  </a:cubicBezTo>
                  <a:cubicBezTo>
                    <a:pt x="384" y="194"/>
                    <a:pt x="384" y="194"/>
                    <a:pt x="384" y="194"/>
                  </a:cubicBezTo>
                  <a:cubicBezTo>
                    <a:pt x="384" y="195"/>
                    <a:pt x="384" y="195"/>
                    <a:pt x="384" y="196"/>
                  </a:cubicBezTo>
                  <a:cubicBezTo>
                    <a:pt x="384" y="197"/>
                    <a:pt x="384" y="197"/>
                    <a:pt x="384" y="197"/>
                  </a:cubicBezTo>
                  <a:cubicBezTo>
                    <a:pt x="384" y="198"/>
                    <a:pt x="383" y="200"/>
                    <a:pt x="383" y="201"/>
                  </a:cubicBezTo>
                  <a:cubicBezTo>
                    <a:pt x="382" y="200"/>
                    <a:pt x="382" y="200"/>
                    <a:pt x="381" y="199"/>
                  </a:cubicBezTo>
                  <a:cubicBezTo>
                    <a:pt x="380" y="199"/>
                    <a:pt x="380" y="198"/>
                    <a:pt x="380" y="198"/>
                  </a:cubicBezTo>
                  <a:cubicBezTo>
                    <a:pt x="377" y="196"/>
                    <a:pt x="374" y="195"/>
                    <a:pt x="371" y="195"/>
                  </a:cubicBezTo>
                  <a:cubicBezTo>
                    <a:pt x="369" y="195"/>
                    <a:pt x="368" y="195"/>
                    <a:pt x="366" y="196"/>
                  </a:cubicBezTo>
                  <a:cubicBezTo>
                    <a:pt x="366" y="195"/>
                    <a:pt x="366" y="195"/>
                    <a:pt x="366" y="195"/>
                  </a:cubicBezTo>
                  <a:cubicBezTo>
                    <a:pt x="367" y="192"/>
                    <a:pt x="367" y="189"/>
                    <a:pt x="364" y="185"/>
                  </a:cubicBezTo>
                  <a:cubicBezTo>
                    <a:pt x="362" y="181"/>
                    <a:pt x="358" y="178"/>
                    <a:pt x="354" y="176"/>
                  </a:cubicBezTo>
                  <a:cubicBezTo>
                    <a:pt x="350" y="173"/>
                    <a:pt x="345" y="170"/>
                    <a:pt x="341" y="168"/>
                  </a:cubicBezTo>
                  <a:cubicBezTo>
                    <a:pt x="340" y="167"/>
                    <a:pt x="340" y="167"/>
                    <a:pt x="340" y="167"/>
                  </a:cubicBezTo>
                  <a:cubicBezTo>
                    <a:pt x="339" y="167"/>
                    <a:pt x="338" y="166"/>
                    <a:pt x="337" y="166"/>
                  </a:cubicBezTo>
                  <a:cubicBezTo>
                    <a:pt x="337" y="166"/>
                    <a:pt x="336" y="166"/>
                    <a:pt x="336" y="166"/>
                  </a:cubicBezTo>
                  <a:cubicBezTo>
                    <a:pt x="336" y="166"/>
                    <a:pt x="337" y="165"/>
                    <a:pt x="337" y="165"/>
                  </a:cubicBezTo>
                  <a:cubicBezTo>
                    <a:pt x="339" y="158"/>
                    <a:pt x="332" y="153"/>
                    <a:pt x="327" y="149"/>
                  </a:cubicBezTo>
                  <a:cubicBezTo>
                    <a:pt x="326" y="148"/>
                    <a:pt x="325" y="148"/>
                    <a:pt x="325" y="147"/>
                  </a:cubicBezTo>
                  <a:cubicBezTo>
                    <a:pt x="324" y="146"/>
                    <a:pt x="322" y="145"/>
                    <a:pt x="321" y="144"/>
                  </a:cubicBezTo>
                  <a:cubicBezTo>
                    <a:pt x="320" y="144"/>
                    <a:pt x="320" y="144"/>
                    <a:pt x="320" y="144"/>
                  </a:cubicBezTo>
                  <a:cubicBezTo>
                    <a:pt x="320" y="143"/>
                    <a:pt x="319" y="143"/>
                    <a:pt x="318" y="142"/>
                  </a:cubicBezTo>
                  <a:cubicBezTo>
                    <a:pt x="318" y="142"/>
                    <a:pt x="317" y="142"/>
                    <a:pt x="317" y="141"/>
                  </a:cubicBezTo>
                  <a:cubicBezTo>
                    <a:pt x="317" y="141"/>
                    <a:pt x="317" y="140"/>
                    <a:pt x="316" y="140"/>
                  </a:cubicBezTo>
                  <a:cubicBezTo>
                    <a:pt x="316" y="138"/>
                    <a:pt x="316" y="138"/>
                    <a:pt x="316" y="138"/>
                  </a:cubicBezTo>
                  <a:cubicBezTo>
                    <a:pt x="316" y="136"/>
                    <a:pt x="316" y="135"/>
                    <a:pt x="316" y="133"/>
                  </a:cubicBezTo>
                  <a:cubicBezTo>
                    <a:pt x="316" y="133"/>
                    <a:pt x="316" y="133"/>
                    <a:pt x="316" y="132"/>
                  </a:cubicBezTo>
                  <a:cubicBezTo>
                    <a:pt x="316" y="131"/>
                    <a:pt x="317" y="131"/>
                    <a:pt x="317" y="130"/>
                  </a:cubicBezTo>
                  <a:cubicBezTo>
                    <a:pt x="318" y="127"/>
                    <a:pt x="318" y="123"/>
                    <a:pt x="317" y="120"/>
                  </a:cubicBezTo>
                  <a:cubicBezTo>
                    <a:pt x="317" y="120"/>
                    <a:pt x="316" y="119"/>
                    <a:pt x="316" y="119"/>
                  </a:cubicBezTo>
                  <a:cubicBezTo>
                    <a:pt x="316" y="118"/>
                    <a:pt x="316" y="118"/>
                    <a:pt x="316" y="118"/>
                  </a:cubicBezTo>
                  <a:cubicBezTo>
                    <a:pt x="315" y="117"/>
                    <a:pt x="315" y="116"/>
                    <a:pt x="315" y="115"/>
                  </a:cubicBezTo>
                  <a:cubicBezTo>
                    <a:pt x="315" y="115"/>
                    <a:pt x="315" y="115"/>
                    <a:pt x="315" y="115"/>
                  </a:cubicBezTo>
                  <a:cubicBezTo>
                    <a:pt x="315" y="113"/>
                    <a:pt x="315" y="111"/>
                    <a:pt x="315" y="109"/>
                  </a:cubicBezTo>
                  <a:cubicBezTo>
                    <a:pt x="315" y="108"/>
                    <a:pt x="315" y="106"/>
                    <a:pt x="315" y="104"/>
                  </a:cubicBezTo>
                  <a:cubicBezTo>
                    <a:pt x="315" y="102"/>
                    <a:pt x="315" y="100"/>
                    <a:pt x="314" y="98"/>
                  </a:cubicBezTo>
                  <a:cubicBezTo>
                    <a:pt x="313" y="96"/>
                    <a:pt x="311" y="95"/>
                    <a:pt x="310" y="95"/>
                  </a:cubicBezTo>
                  <a:cubicBezTo>
                    <a:pt x="309" y="95"/>
                    <a:pt x="309" y="95"/>
                    <a:pt x="309" y="95"/>
                  </a:cubicBezTo>
                  <a:cubicBezTo>
                    <a:pt x="307" y="94"/>
                    <a:pt x="307" y="89"/>
                    <a:pt x="307" y="87"/>
                  </a:cubicBezTo>
                  <a:cubicBezTo>
                    <a:pt x="307" y="85"/>
                    <a:pt x="307" y="84"/>
                    <a:pt x="307" y="84"/>
                  </a:cubicBezTo>
                  <a:cubicBezTo>
                    <a:pt x="307" y="82"/>
                    <a:pt x="308" y="79"/>
                    <a:pt x="308" y="77"/>
                  </a:cubicBezTo>
                  <a:cubicBezTo>
                    <a:pt x="309" y="76"/>
                    <a:pt x="309" y="74"/>
                    <a:pt x="309" y="73"/>
                  </a:cubicBezTo>
                  <a:cubicBezTo>
                    <a:pt x="310" y="70"/>
                    <a:pt x="309" y="68"/>
                    <a:pt x="309" y="67"/>
                  </a:cubicBezTo>
                  <a:cubicBezTo>
                    <a:pt x="308" y="66"/>
                    <a:pt x="308" y="65"/>
                    <a:pt x="308" y="64"/>
                  </a:cubicBezTo>
                  <a:cubicBezTo>
                    <a:pt x="308" y="64"/>
                    <a:pt x="308" y="64"/>
                    <a:pt x="308" y="64"/>
                  </a:cubicBezTo>
                  <a:cubicBezTo>
                    <a:pt x="308" y="62"/>
                    <a:pt x="307" y="59"/>
                    <a:pt x="305" y="57"/>
                  </a:cubicBezTo>
                  <a:cubicBezTo>
                    <a:pt x="302" y="55"/>
                    <a:pt x="299" y="54"/>
                    <a:pt x="296" y="54"/>
                  </a:cubicBezTo>
                  <a:cubicBezTo>
                    <a:pt x="295" y="54"/>
                    <a:pt x="294" y="54"/>
                    <a:pt x="292" y="55"/>
                  </a:cubicBezTo>
                  <a:cubicBezTo>
                    <a:pt x="292" y="55"/>
                    <a:pt x="291" y="55"/>
                    <a:pt x="291" y="55"/>
                  </a:cubicBezTo>
                  <a:cubicBezTo>
                    <a:pt x="289" y="55"/>
                    <a:pt x="288" y="55"/>
                    <a:pt x="287" y="54"/>
                  </a:cubicBezTo>
                  <a:cubicBezTo>
                    <a:pt x="286" y="54"/>
                    <a:pt x="286" y="54"/>
                    <a:pt x="285" y="54"/>
                  </a:cubicBezTo>
                  <a:cubicBezTo>
                    <a:pt x="284" y="54"/>
                    <a:pt x="283" y="54"/>
                    <a:pt x="282" y="54"/>
                  </a:cubicBezTo>
                  <a:cubicBezTo>
                    <a:pt x="281" y="54"/>
                    <a:pt x="280" y="54"/>
                    <a:pt x="279" y="54"/>
                  </a:cubicBezTo>
                  <a:cubicBezTo>
                    <a:pt x="278" y="54"/>
                    <a:pt x="276" y="54"/>
                    <a:pt x="276" y="54"/>
                  </a:cubicBezTo>
                  <a:cubicBezTo>
                    <a:pt x="275" y="54"/>
                    <a:pt x="275" y="54"/>
                    <a:pt x="275" y="53"/>
                  </a:cubicBezTo>
                  <a:cubicBezTo>
                    <a:pt x="274" y="53"/>
                    <a:pt x="273" y="52"/>
                    <a:pt x="272" y="52"/>
                  </a:cubicBezTo>
                  <a:cubicBezTo>
                    <a:pt x="271" y="51"/>
                    <a:pt x="270" y="51"/>
                    <a:pt x="269" y="51"/>
                  </a:cubicBezTo>
                  <a:cubicBezTo>
                    <a:pt x="267" y="51"/>
                    <a:pt x="266" y="51"/>
                    <a:pt x="265" y="52"/>
                  </a:cubicBezTo>
                  <a:cubicBezTo>
                    <a:pt x="262" y="52"/>
                    <a:pt x="259" y="53"/>
                    <a:pt x="256" y="54"/>
                  </a:cubicBezTo>
                  <a:cubicBezTo>
                    <a:pt x="254" y="55"/>
                    <a:pt x="252" y="55"/>
                    <a:pt x="250" y="56"/>
                  </a:cubicBezTo>
                  <a:cubicBezTo>
                    <a:pt x="249" y="56"/>
                    <a:pt x="247" y="56"/>
                    <a:pt x="246" y="56"/>
                  </a:cubicBezTo>
                  <a:cubicBezTo>
                    <a:pt x="246" y="56"/>
                    <a:pt x="246" y="56"/>
                    <a:pt x="246" y="56"/>
                  </a:cubicBezTo>
                  <a:cubicBezTo>
                    <a:pt x="246" y="56"/>
                    <a:pt x="246" y="56"/>
                    <a:pt x="246" y="56"/>
                  </a:cubicBezTo>
                  <a:cubicBezTo>
                    <a:pt x="245" y="56"/>
                    <a:pt x="245" y="56"/>
                    <a:pt x="245" y="56"/>
                  </a:cubicBezTo>
                  <a:cubicBezTo>
                    <a:pt x="245" y="55"/>
                    <a:pt x="244" y="54"/>
                    <a:pt x="243" y="53"/>
                  </a:cubicBezTo>
                  <a:cubicBezTo>
                    <a:pt x="242" y="53"/>
                    <a:pt x="241" y="52"/>
                    <a:pt x="239" y="52"/>
                  </a:cubicBezTo>
                  <a:cubicBezTo>
                    <a:pt x="239" y="51"/>
                    <a:pt x="239" y="51"/>
                    <a:pt x="238" y="51"/>
                  </a:cubicBezTo>
                  <a:cubicBezTo>
                    <a:pt x="238" y="51"/>
                    <a:pt x="238" y="51"/>
                    <a:pt x="237" y="51"/>
                  </a:cubicBezTo>
                  <a:cubicBezTo>
                    <a:pt x="237" y="51"/>
                    <a:pt x="237" y="51"/>
                    <a:pt x="237" y="51"/>
                  </a:cubicBezTo>
                  <a:cubicBezTo>
                    <a:pt x="237" y="50"/>
                    <a:pt x="237" y="48"/>
                    <a:pt x="235" y="46"/>
                  </a:cubicBezTo>
                  <a:cubicBezTo>
                    <a:pt x="233" y="45"/>
                    <a:pt x="230" y="43"/>
                    <a:pt x="227" y="42"/>
                  </a:cubicBezTo>
                  <a:cubicBezTo>
                    <a:pt x="227" y="42"/>
                    <a:pt x="226" y="42"/>
                    <a:pt x="226" y="42"/>
                  </a:cubicBezTo>
                  <a:cubicBezTo>
                    <a:pt x="225" y="41"/>
                    <a:pt x="225" y="41"/>
                    <a:pt x="224" y="41"/>
                  </a:cubicBezTo>
                  <a:cubicBezTo>
                    <a:pt x="224" y="41"/>
                    <a:pt x="224" y="41"/>
                    <a:pt x="224" y="41"/>
                  </a:cubicBezTo>
                  <a:cubicBezTo>
                    <a:pt x="223" y="40"/>
                    <a:pt x="222" y="39"/>
                    <a:pt x="221" y="39"/>
                  </a:cubicBezTo>
                  <a:cubicBezTo>
                    <a:pt x="217" y="38"/>
                    <a:pt x="213" y="37"/>
                    <a:pt x="209" y="36"/>
                  </a:cubicBezTo>
                  <a:cubicBezTo>
                    <a:pt x="208" y="36"/>
                    <a:pt x="208" y="36"/>
                    <a:pt x="208" y="36"/>
                  </a:cubicBezTo>
                  <a:cubicBezTo>
                    <a:pt x="207" y="35"/>
                    <a:pt x="207" y="35"/>
                    <a:pt x="207" y="35"/>
                  </a:cubicBezTo>
                  <a:cubicBezTo>
                    <a:pt x="205" y="34"/>
                    <a:pt x="204" y="33"/>
                    <a:pt x="201" y="32"/>
                  </a:cubicBezTo>
                  <a:cubicBezTo>
                    <a:pt x="200" y="31"/>
                    <a:pt x="199" y="31"/>
                    <a:pt x="198" y="31"/>
                  </a:cubicBezTo>
                  <a:cubicBezTo>
                    <a:pt x="197" y="31"/>
                    <a:pt x="196" y="31"/>
                    <a:pt x="196" y="31"/>
                  </a:cubicBezTo>
                  <a:cubicBezTo>
                    <a:pt x="195" y="31"/>
                    <a:pt x="194" y="31"/>
                    <a:pt x="193" y="30"/>
                  </a:cubicBezTo>
                  <a:cubicBezTo>
                    <a:pt x="192" y="30"/>
                    <a:pt x="192" y="29"/>
                    <a:pt x="191" y="29"/>
                  </a:cubicBezTo>
                  <a:cubicBezTo>
                    <a:pt x="190" y="29"/>
                    <a:pt x="190" y="29"/>
                    <a:pt x="190" y="29"/>
                  </a:cubicBezTo>
                  <a:cubicBezTo>
                    <a:pt x="190" y="28"/>
                    <a:pt x="187" y="27"/>
                    <a:pt x="187" y="26"/>
                  </a:cubicBezTo>
                  <a:cubicBezTo>
                    <a:pt x="186" y="24"/>
                    <a:pt x="185" y="22"/>
                    <a:pt x="184" y="19"/>
                  </a:cubicBezTo>
                  <a:cubicBezTo>
                    <a:pt x="182" y="17"/>
                    <a:pt x="180" y="15"/>
                    <a:pt x="177" y="13"/>
                  </a:cubicBezTo>
                  <a:cubicBezTo>
                    <a:pt x="177" y="13"/>
                    <a:pt x="176" y="12"/>
                    <a:pt x="175" y="12"/>
                  </a:cubicBezTo>
                  <a:cubicBezTo>
                    <a:pt x="174" y="12"/>
                    <a:pt x="173" y="11"/>
                    <a:pt x="172" y="11"/>
                  </a:cubicBezTo>
                  <a:cubicBezTo>
                    <a:pt x="172" y="10"/>
                    <a:pt x="171" y="9"/>
                    <a:pt x="170" y="8"/>
                  </a:cubicBezTo>
                  <a:cubicBezTo>
                    <a:pt x="169" y="7"/>
                    <a:pt x="167" y="6"/>
                    <a:pt x="166" y="5"/>
                  </a:cubicBezTo>
                  <a:cubicBezTo>
                    <a:pt x="165" y="4"/>
                    <a:pt x="163" y="2"/>
                    <a:pt x="161" y="1"/>
                  </a:cubicBezTo>
                  <a:cubicBezTo>
                    <a:pt x="159" y="0"/>
                    <a:pt x="159" y="0"/>
                    <a:pt x="159" y="0"/>
                  </a:cubicBezTo>
                  <a:cubicBezTo>
                    <a:pt x="157" y="2"/>
                    <a:pt x="157" y="2"/>
                    <a:pt x="157" y="2"/>
                  </a:cubicBezTo>
                  <a:cubicBezTo>
                    <a:pt x="137" y="23"/>
                    <a:pt x="37" y="133"/>
                    <a:pt x="12" y="151"/>
                  </a:cubicBezTo>
                  <a:cubicBezTo>
                    <a:pt x="11" y="152"/>
                    <a:pt x="11" y="152"/>
                    <a:pt x="11" y="152"/>
                  </a:cubicBezTo>
                  <a:cubicBezTo>
                    <a:pt x="0" y="288"/>
                    <a:pt x="0" y="288"/>
                    <a:pt x="0" y="288"/>
                  </a:cubicBezTo>
                  <a:cubicBezTo>
                    <a:pt x="3" y="289"/>
                    <a:pt x="3" y="289"/>
                    <a:pt x="3" y="289"/>
                  </a:cubicBezTo>
                  <a:cubicBezTo>
                    <a:pt x="4" y="289"/>
                    <a:pt x="4" y="289"/>
                    <a:pt x="5" y="289"/>
                  </a:cubicBezTo>
                  <a:cubicBezTo>
                    <a:pt x="5" y="289"/>
                    <a:pt x="6" y="289"/>
                    <a:pt x="6" y="292"/>
                  </a:cubicBezTo>
                  <a:cubicBezTo>
                    <a:pt x="6" y="292"/>
                    <a:pt x="6" y="293"/>
                    <a:pt x="6" y="293"/>
                  </a:cubicBezTo>
                  <a:cubicBezTo>
                    <a:pt x="6" y="295"/>
                    <a:pt x="6" y="296"/>
                    <a:pt x="6" y="297"/>
                  </a:cubicBezTo>
                  <a:cubicBezTo>
                    <a:pt x="7" y="298"/>
                    <a:pt x="7" y="300"/>
                    <a:pt x="7" y="301"/>
                  </a:cubicBezTo>
                  <a:cubicBezTo>
                    <a:pt x="7" y="307"/>
                    <a:pt x="7" y="315"/>
                    <a:pt x="15" y="319"/>
                  </a:cubicBezTo>
                  <a:cubicBezTo>
                    <a:pt x="22" y="322"/>
                    <a:pt x="30" y="324"/>
                    <a:pt x="38" y="324"/>
                  </a:cubicBezTo>
                  <a:cubicBezTo>
                    <a:pt x="38" y="324"/>
                    <a:pt x="39" y="324"/>
                    <a:pt x="40" y="324"/>
                  </a:cubicBezTo>
                  <a:cubicBezTo>
                    <a:pt x="42" y="324"/>
                    <a:pt x="45" y="323"/>
                    <a:pt x="47" y="322"/>
                  </a:cubicBezTo>
                  <a:cubicBezTo>
                    <a:pt x="49" y="321"/>
                    <a:pt x="50" y="320"/>
                    <a:pt x="52" y="320"/>
                  </a:cubicBezTo>
                  <a:cubicBezTo>
                    <a:pt x="53" y="320"/>
                    <a:pt x="54" y="320"/>
                    <a:pt x="54" y="321"/>
                  </a:cubicBezTo>
                  <a:cubicBezTo>
                    <a:pt x="57" y="322"/>
                    <a:pt x="62" y="327"/>
                    <a:pt x="64" y="331"/>
                  </a:cubicBezTo>
                  <a:cubicBezTo>
                    <a:pt x="64" y="331"/>
                    <a:pt x="64" y="331"/>
                    <a:pt x="64" y="331"/>
                  </a:cubicBezTo>
                  <a:cubicBezTo>
                    <a:pt x="64" y="333"/>
                    <a:pt x="65" y="335"/>
                    <a:pt x="69" y="337"/>
                  </a:cubicBezTo>
                  <a:cubicBezTo>
                    <a:pt x="69" y="337"/>
                    <a:pt x="70" y="337"/>
                    <a:pt x="70" y="337"/>
                  </a:cubicBezTo>
                  <a:cubicBezTo>
                    <a:pt x="72" y="337"/>
                    <a:pt x="73" y="337"/>
                    <a:pt x="74" y="336"/>
                  </a:cubicBezTo>
                  <a:cubicBezTo>
                    <a:pt x="75" y="336"/>
                    <a:pt x="76" y="335"/>
                    <a:pt x="77" y="335"/>
                  </a:cubicBezTo>
                  <a:cubicBezTo>
                    <a:pt x="78" y="336"/>
                    <a:pt x="80" y="337"/>
                    <a:pt x="82" y="340"/>
                  </a:cubicBezTo>
                  <a:cubicBezTo>
                    <a:pt x="83" y="342"/>
                    <a:pt x="85" y="344"/>
                    <a:pt x="87" y="346"/>
                  </a:cubicBezTo>
                  <a:cubicBezTo>
                    <a:pt x="89" y="347"/>
                    <a:pt x="91" y="348"/>
                    <a:pt x="93" y="348"/>
                  </a:cubicBezTo>
                  <a:cubicBezTo>
                    <a:pt x="98" y="348"/>
                    <a:pt x="101" y="345"/>
                    <a:pt x="104" y="343"/>
                  </a:cubicBezTo>
                  <a:cubicBezTo>
                    <a:pt x="107" y="342"/>
                    <a:pt x="108" y="341"/>
                    <a:pt x="110" y="341"/>
                  </a:cubicBezTo>
                  <a:cubicBezTo>
                    <a:pt x="111" y="341"/>
                    <a:pt x="113" y="342"/>
                    <a:pt x="115" y="342"/>
                  </a:cubicBezTo>
                  <a:cubicBezTo>
                    <a:pt x="116" y="343"/>
                    <a:pt x="118" y="344"/>
                    <a:pt x="121" y="345"/>
                  </a:cubicBezTo>
                  <a:cubicBezTo>
                    <a:pt x="127" y="348"/>
                    <a:pt x="136" y="352"/>
                    <a:pt x="142" y="352"/>
                  </a:cubicBezTo>
                  <a:cubicBezTo>
                    <a:pt x="148" y="352"/>
                    <a:pt x="150" y="349"/>
                    <a:pt x="152" y="347"/>
                  </a:cubicBezTo>
                  <a:cubicBezTo>
                    <a:pt x="153" y="345"/>
                    <a:pt x="154" y="342"/>
                    <a:pt x="154" y="339"/>
                  </a:cubicBezTo>
                  <a:cubicBezTo>
                    <a:pt x="155" y="336"/>
                    <a:pt x="155" y="334"/>
                    <a:pt x="157" y="333"/>
                  </a:cubicBezTo>
                  <a:cubicBezTo>
                    <a:pt x="158" y="333"/>
                    <a:pt x="159" y="332"/>
                    <a:pt x="160" y="332"/>
                  </a:cubicBezTo>
                  <a:cubicBezTo>
                    <a:pt x="161" y="331"/>
                    <a:pt x="163" y="330"/>
                    <a:pt x="165" y="329"/>
                  </a:cubicBezTo>
                  <a:cubicBezTo>
                    <a:pt x="166" y="328"/>
                    <a:pt x="166" y="328"/>
                    <a:pt x="166" y="328"/>
                  </a:cubicBezTo>
                  <a:cubicBezTo>
                    <a:pt x="168" y="326"/>
                    <a:pt x="170" y="324"/>
                    <a:pt x="172" y="322"/>
                  </a:cubicBezTo>
                  <a:cubicBezTo>
                    <a:pt x="173" y="321"/>
                    <a:pt x="173" y="319"/>
                    <a:pt x="174" y="318"/>
                  </a:cubicBezTo>
                  <a:cubicBezTo>
                    <a:pt x="177" y="313"/>
                    <a:pt x="179" y="310"/>
                    <a:pt x="182" y="310"/>
                  </a:cubicBezTo>
                  <a:cubicBezTo>
                    <a:pt x="183" y="310"/>
                    <a:pt x="184" y="311"/>
                    <a:pt x="186" y="311"/>
                  </a:cubicBezTo>
                  <a:cubicBezTo>
                    <a:pt x="187" y="312"/>
                    <a:pt x="188" y="313"/>
                    <a:pt x="189" y="313"/>
                  </a:cubicBezTo>
                  <a:cubicBezTo>
                    <a:pt x="193" y="314"/>
                    <a:pt x="197" y="315"/>
                    <a:pt x="201" y="316"/>
                  </a:cubicBezTo>
                  <a:cubicBezTo>
                    <a:pt x="202" y="316"/>
                    <a:pt x="202" y="316"/>
                    <a:pt x="202" y="316"/>
                  </a:cubicBezTo>
                  <a:cubicBezTo>
                    <a:pt x="204" y="316"/>
                    <a:pt x="206" y="316"/>
                    <a:pt x="208" y="316"/>
                  </a:cubicBezTo>
                  <a:cubicBezTo>
                    <a:pt x="209" y="316"/>
                    <a:pt x="210" y="316"/>
                    <a:pt x="212" y="316"/>
                  </a:cubicBezTo>
                  <a:cubicBezTo>
                    <a:pt x="213" y="316"/>
                    <a:pt x="214" y="316"/>
                    <a:pt x="215" y="316"/>
                  </a:cubicBezTo>
                  <a:cubicBezTo>
                    <a:pt x="216" y="316"/>
                    <a:pt x="218" y="316"/>
                    <a:pt x="219" y="316"/>
                  </a:cubicBezTo>
                  <a:cubicBezTo>
                    <a:pt x="223" y="317"/>
                    <a:pt x="224" y="319"/>
                    <a:pt x="227" y="325"/>
                  </a:cubicBezTo>
                  <a:cubicBezTo>
                    <a:pt x="227" y="325"/>
                    <a:pt x="227" y="325"/>
                    <a:pt x="227" y="325"/>
                  </a:cubicBezTo>
                  <a:cubicBezTo>
                    <a:pt x="227" y="326"/>
                    <a:pt x="227" y="327"/>
                    <a:pt x="227" y="328"/>
                  </a:cubicBezTo>
                  <a:cubicBezTo>
                    <a:pt x="228" y="329"/>
                    <a:pt x="228" y="330"/>
                    <a:pt x="228" y="332"/>
                  </a:cubicBezTo>
                  <a:cubicBezTo>
                    <a:pt x="229" y="333"/>
                    <a:pt x="230" y="334"/>
                    <a:pt x="231" y="336"/>
                  </a:cubicBezTo>
                  <a:cubicBezTo>
                    <a:pt x="231" y="336"/>
                    <a:pt x="232" y="337"/>
                    <a:pt x="232" y="337"/>
                  </a:cubicBezTo>
                  <a:cubicBezTo>
                    <a:pt x="235" y="341"/>
                    <a:pt x="238" y="346"/>
                    <a:pt x="243" y="348"/>
                  </a:cubicBezTo>
                  <a:cubicBezTo>
                    <a:pt x="245" y="349"/>
                    <a:pt x="247" y="349"/>
                    <a:pt x="250" y="349"/>
                  </a:cubicBezTo>
                  <a:cubicBezTo>
                    <a:pt x="252" y="349"/>
                    <a:pt x="254" y="349"/>
                    <a:pt x="257" y="348"/>
                  </a:cubicBezTo>
                  <a:cubicBezTo>
                    <a:pt x="258" y="348"/>
                    <a:pt x="258" y="348"/>
                    <a:pt x="259" y="347"/>
                  </a:cubicBezTo>
                  <a:cubicBezTo>
                    <a:pt x="261" y="346"/>
                    <a:pt x="264" y="345"/>
                    <a:pt x="265" y="345"/>
                  </a:cubicBezTo>
                  <a:cubicBezTo>
                    <a:pt x="265" y="345"/>
                    <a:pt x="266" y="345"/>
                    <a:pt x="266" y="346"/>
                  </a:cubicBezTo>
                  <a:cubicBezTo>
                    <a:pt x="266" y="346"/>
                    <a:pt x="266" y="346"/>
                    <a:pt x="266" y="346"/>
                  </a:cubicBezTo>
                  <a:cubicBezTo>
                    <a:pt x="265" y="347"/>
                    <a:pt x="265" y="347"/>
                    <a:pt x="265" y="348"/>
                  </a:cubicBezTo>
                  <a:cubicBezTo>
                    <a:pt x="263" y="353"/>
                    <a:pt x="264" y="358"/>
                    <a:pt x="266" y="363"/>
                  </a:cubicBezTo>
                  <a:cubicBezTo>
                    <a:pt x="267" y="366"/>
                    <a:pt x="270" y="367"/>
                    <a:pt x="272" y="368"/>
                  </a:cubicBezTo>
                  <a:cubicBezTo>
                    <a:pt x="274" y="369"/>
                    <a:pt x="275" y="369"/>
                    <a:pt x="275" y="370"/>
                  </a:cubicBezTo>
                  <a:cubicBezTo>
                    <a:pt x="275" y="371"/>
                    <a:pt x="275" y="371"/>
                    <a:pt x="274" y="373"/>
                  </a:cubicBezTo>
                  <a:cubicBezTo>
                    <a:pt x="272" y="375"/>
                    <a:pt x="270" y="378"/>
                    <a:pt x="272" y="382"/>
                  </a:cubicBezTo>
                  <a:cubicBezTo>
                    <a:pt x="273" y="386"/>
                    <a:pt x="277" y="386"/>
                    <a:pt x="279" y="387"/>
                  </a:cubicBezTo>
                  <a:cubicBezTo>
                    <a:pt x="280" y="387"/>
                    <a:pt x="282" y="387"/>
                    <a:pt x="282" y="387"/>
                  </a:cubicBezTo>
                  <a:cubicBezTo>
                    <a:pt x="282" y="387"/>
                    <a:pt x="282" y="388"/>
                    <a:pt x="282" y="389"/>
                  </a:cubicBezTo>
                  <a:cubicBezTo>
                    <a:pt x="282" y="390"/>
                    <a:pt x="281" y="391"/>
                    <a:pt x="281" y="392"/>
                  </a:cubicBezTo>
                  <a:cubicBezTo>
                    <a:pt x="282" y="398"/>
                    <a:pt x="285" y="403"/>
                    <a:pt x="292" y="406"/>
                  </a:cubicBezTo>
                  <a:cubicBezTo>
                    <a:pt x="302" y="410"/>
                    <a:pt x="312" y="411"/>
                    <a:pt x="322" y="413"/>
                  </a:cubicBezTo>
                  <a:cubicBezTo>
                    <a:pt x="325" y="413"/>
                    <a:pt x="325" y="413"/>
                    <a:pt x="325" y="413"/>
                  </a:cubicBezTo>
                  <a:cubicBezTo>
                    <a:pt x="325" y="413"/>
                    <a:pt x="326" y="413"/>
                    <a:pt x="327" y="413"/>
                  </a:cubicBezTo>
                  <a:cubicBezTo>
                    <a:pt x="331" y="413"/>
                    <a:pt x="335" y="412"/>
                    <a:pt x="339" y="411"/>
                  </a:cubicBezTo>
                  <a:cubicBezTo>
                    <a:pt x="342" y="409"/>
                    <a:pt x="345" y="408"/>
                    <a:pt x="348" y="408"/>
                  </a:cubicBezTo>
                  <a:cubicBezTo>
                    <a:pt x="349" y="408"/>
                    <a:pt x="349" y="408"/>
                    <a:pt x="350" y="408"/>
                  </a:cubicBezTo>
                  <a:cubicBezTo>
                    <a:pt x="355" y="409"/>
                    <a:pt x="361" y="411"/>
                    <a:pt x="366" y="413"/>
                  </a:cubicBezTo>
                  <a:cubicBezTo>
                    <a:pt x="372" y="416"/>
                    <a:pt x="378" y="418"/>
                    <a:pt x="385" y="418"/>
                  </a:cubicBezTo>
                  <a:cubicBezTo>
                    <a:pt x="385" y="418"/>
                    <a:pt x="386" y="418"/>
                    <a:pt x="387" y="418"/>
                  </a:cubicBezTo>
                  <a:cubicBezTo>
                    <a:pt x="388" y="418"/>
                    <a:pt x="389" y="417"/>
                    <a:pt x="390" y="417"/>
                  </a:cubicBezTo>
                  <a:cubicBezTo>
                    <a:pt x="391" y="417"/>
                    <a:pt x="391" y="417"/>
                    <a:pt x="391" y="417"/>
                  </a:cubicBezTo>
                  <a:cubicBezTo>
                    <a:pt x="391" y="417"/>
                    <a:pt x="391" y="417"/>
                    <a:pt x="392" y="417"/>
                  </a:cubicBezTo>
                  <a:cubicBezTo>
                    <a:pt x="392" y="418"/>
                    <a:pt x="393" y="419"/>
                    <a:pt x="393" y="421"/>
                  </a:cubicBezTo>
                  <a:cubicBezTo>
                    <a:pt x="393" y="422"/>
                    <a:pt x="393" y="425"/>
                    <a:pt x="394" y="426"/>
                  </a:cubicBezTo>
                  <a:cubicBezTo>
                    <a:pt x="396" y="428"/>
                    <a:pt x="399" y="433"/>
                    <a:pt x="403" y="435"/>
                  </a:cubicBezTo>
                  <a:cubicBezTo>
                    <a:pt x="405" y="436"/>
                    <a:pt x="406" y="437"/>
                    <a:pt x="408" y="437"/>
                  </a:cubicBezTo>
                  <a:cubicBezTo>
                    <a:pt x="410" y="437"/>
                    <a:pt x="411" y="438"/>
                    <a:pt x="412" y="439"/>
                  </a:cubicBezTo>
                  <a:cubicBezTo>
                    <a:pt x="414" y="441"/>
                    <a:pt x="416" y="445"/>
                    <a:pt x="415" y="448"/>
                  </a:cubicBezTo>
                  <a:cubicBezTo>
                    <a:pt x="415" y="448"/>
                    <a:pt x="415" y="448"/>
                    <a:pt x="415" y="448"/>
                  </a:cubicBezTo>
                  <a:cubicBezTo>
                    <a:pt x="414" y="448"/>
                    <a:pt x="411" y="449"/>
                    <a:pt x="410" y="452"/>
                  </a:cubicBezTo>
                  <a:cubicBezTo>
                    <a:pt x="409" y="455"/>
                    <a:pt x="411" y="457"/>
                    <a:pt x="413" y="458"/>
                  </a:cubicBezTo>
                  <a:cubicBezTo>
                    <a:pt x="413" y="458"/>
                    <a:pt x="413" y="459"/>
                    <a:pt x="413" y="459"/>
                  </a:cubicBezTo>
                  <a:cubicBezTo>
                    <a:pt x="413" y="459"/>
                    <a:pt x="414" y="460"/>
                    <a:pt x="414" y="460"/>
                  </a:cubicBezTo>
                  <a:cubicBezTo>
                    <a:pt x="414" y="460"/>
                    <a:pt x="414" y="461"/>
                    <a:pt x="414" y="461"/>
                  </a:cubicBezTo>
                  <a:cubicBezTo>
                    <a:pt x="414" y="461"/>
                    <a:pt x="414" y="461"/>
                    <a:pt x="414" y="462"/>
                  </a:cubicBezTo>
                  <a:cubicBezTo>
                    <a:pt x="414" y="464"/>
                    <a:pt x="414" y="464"/>
                    <a:pt x="413" y="464"/>
                  </a:cubicBezTo>
                  <a:cubicBezTo>
                    <a:pt x="412" y="464"/>
                    <a:pt x="409" y="462"/>
                    <a:pt x="407" y="461"/>
                  </a:cubicBezTo>
                  <a:cubicBezTo>
                    <a:pt x="404" y="460"/>
                    <a:pt x="401" y="458"/>
                    <a:pt x="398" y="458"/>
                  </a:cubicBezTo>
                  <a:cubicBezTo>
                    <a:pt x="396" y="458"/>
                    <a:pt x="396" y="458"/>
                    <a:pt x="396" y="458"/>
                  </a:cubicBezTo>
                  <a:cubicBezTo>
                    <a:pt x="394" y="458"/>
                    <a:pt x="393" y="458"/>
                    <a:pt x="393" y="457"/>
                  </a:cubicBezTo>
                  <a:cubicBezTo>
                    <a:pt x="392" y="456"/>
                    <a:pt x="391" y="455"/>
                    <a:pt x="391" y="454"/>
                  </a:cubicBezTo>
                  <a:cubicBezTo>
                    <a:pt x="390" y="452"/>
                    <a:pt x="388" y="450"/>
                    <a:pt x="386" y="448"/>
                  </a:cubicBezTo>
                  <a:cubicBezTo>
                    <a:pt x="385" y="448"/>
                    <a:pt x="385" y="447"/>
                    <a:pt x="384" y="447"/>
                  </a:cubicBezTo>
                  <a:cubicBezTo>
                    <a:pt x="383" y="446"/>
                    <a:pt x="383" y="446"/>
                    <a:pt x="383" y="445"/>
                  </a:cubicBezTo>
                  <a:cubicBezTo>
                    <a:pt x="382" y="445"/>
                    <a:pt x="382" y="445"/>
                    <a:pt x="382" y="444"/>
                  </a:cubicBezTo>
                  <a:cubicBezTo>
                    <a:pt x="382" y="443"/>
                    <a:pt x="382" y="442"/>
                    <a:pt x="381" y="440"/>
                  </a:cubicBezTo>
                  <a:cubicBezTo>
                    <a:pt x="380" y="438"/>
                    <a:pt x="377" y="437"/>
                    <a:pt x="374" y="437"/>
                  </a:cubicBezTo>
                  <a:cubicBezTo>
                    <a:pt x="371" y="437"/>
                    <a:pt x="367" y="438"/>
                    <a:pt x="365" y="441"/>
                  </a:cubicBezTo>
                  <a:cubicBezTo>
                    <a:pt x="364" y="443"/>
                    <a:pt x="364" y="445"/>
                    <a:pt x="364" y="447"/>
                  </a:cubicBezTo>
                  <a:cubicBezTo>
                    <a:pt x="365" y="450"/>
                    <a:pt x="368" y="451"/>
                    <a:pt x="370" y="452"/>
                  </a:cubicBezTo>
                  <a:cubicBezTo>
                    <a:pt x="371" y="453"/>
                    <a:pt x="372" y="454"/>
                    <a:pt x="372" y="454"/>
                  </a:cubicBezTo>
                  <a:cubicBezTo>
                    <a:pt x="375" y="457"/>
                    <a:pt x="380" y="464"/>
                    <a:pt x="376" y="468"/>
                  </a:cubicBezTo>
                  <a:cubicBezTo>
                    <a:pt x="376" y="469"/>
                    <a:pt x="375" y="470"/>
                    <a:pt x="374" y="471"/>
                  </a:cubicBezTo>
                  <a:cubicBezTo>
                    <a:pt x="371" y="473"/>
                    <a:pt x="368" y="475"/>
                    <a:pt x="368" y="479"/>
                  </a:cubicBezTo>
                  <a:cubicBezTo>
                    <a:pt x="367" y="481"/>
                    <a:pt x="368" y="483"/>
                    <a:pt x="368" y="485"/>
                  </a:cubicBezTo>
                  <a:cubicBezTo>
                    <a:pt x="368" y="485"/>
                    <a:pt x="369" y="486"/>
                    <a:pt x="369" y="486"/>
                  </a:cubicBezTo>
                  <a:cubicBezTo>
                    <a:pt x="369" y="488"/>
                    <a:pt x="369" y="490"/>
                    <a:pt x="370" y="491"/>
                  </a:cubicBezTo>
                  <a:cubicBezTo>
                    <a:pt x="370" y="492"/>
                    <a:pt x="370" y="494"/>
                    <a:pt x="370" y="495"/>
                  </a:cubicBezTo>
                  <a:cubicBezTo>
                    <a:pt x="371" y="498"/>
                    <a:pt x="371" y="502"/>
                    <a:pt x="371" y="506"/>
                  </a:cubicBezTo>
                  <a:cubicBezTo>
                    <a:pt x="371" y="508"/>
                    <a:pt x="371" y="508"/>
                    <a:pt x="371" y="508"/>
                  </a:cubicBezTo>
                  <a:cubicBezTo>
                    <a:pt x="372" y="513"/>
                    <a:pt x="370" y="519"/>
                    <a:pt x="367" y="524"/>
                  </a:cubicBezTo>
                  <a:cubicBezTo>
                    <a:pt x="366" y="525"/>
                    <a:pt x="365" y="528"/>
                    <a:pt x="364" y="529"/>
                  </a:cubicBezTo>
                  <a:cubicBezTo>
                    <a:pt x="362" y="529"/>
                    <a:pt x="361" y="530"/>
                    <a:pt x="360" y="530"/>
                  </a:cubicBezTo>
                  <a:cubicBezTo>
                    <a:pt x="357" y="531"/>
                    <a:pt x="354" y="532"/>
                    <a:pt x="351" y="536"/>
                  </a:cubicBezTo>
                  <a:cubicBezTo>
                    <a:pt x="349" y="540"/>
                    <a:pt x="345" y="548"/>
                    <a:pt x="349" y="553"/>
                  </a:cubicBezTo>
                  <a:cubicBezTo>
                    <a:pt x="351" y="554"/>
                    <a:pt x="352" y="555"/>
                    <a:pt x="354" y="555"/>
                  </a:cubicBezTo>
                  <a:cubicBezTo>
                    <a:pt x="356" y="555"/>
                    <a:pt x="358" y="554"/>
                    <a:pt x="360" y="553"/>
                  </a:cubicBezTo>
                  <a:cubicBezTo>
                    <a:pt x="361" y="552"/>
                    <a:pt x="363" y="551"/>
                    <a:pt x="363" y="551"/>
                  </a:cubicBezTo>
                  <a:cubicBezTo>
                    <a:pt x="363" y="551"/>
                    <a:pt x="363" y="551"/>
                    <a:pt x="363" y="551"/>
                  </a:cubicBezTo>
                  <a:cubicBezTo>
                    <a:pt x="363" y="554"/>
                    <a:pt x="356" y="560"/>
                    <a:pt x="354" y="561"/>
                  </a:cubicBezTo>
                  <a:cubicBezTo>
                    <a:pt x="353" y="561"/>
                    <a:pt x="352" y="561"/>
                    <a:pt x="351" y="561"/>
                  </a:cubicBezTo>
                  <a:cubicBezTo>
                    <a:pt x="349" y="562"/>
                    <a:pt x="346" y="562"/>
                    <a:pt x="344" y="564"/>
                  </a:cubicBezTo>
                  <a:cubicBezTo>
                    <a:pt x="340" y="567"/>
                    <a:pt x="338" y="573"/>
                    <a:pt x="340" y="577"/>
                  </a:cubicBezTo>
                  <a:cubicBezTo>
                    <a:pt x="341" y="580"/>
                    <a:pt x="343" y="581"/>
                    <a:pt x="347" y="581"/>
                  </a:cubicBezTo>
                  <a:cubicBezTo>
                    <a:pt x="348" y="581"/>
                    <a:pt x="349" y="581"/>
                    <a:pt x="350" y="581"/>
                  </a:cubicBezTo>
                  <a:cubicBezTo>
                    <a:pt x="357" y="579"/>
                    <a:pt x="366" y="574"/>
                    <a:pt x="373" y="568"/>
                  </a:cubicBezTo>
                  <a:cubicBezTo>
                    <a:pt x="374" y="566"/>
                    <a:pt x="376" y="564"/>
                    <a:pt x="378" y="563"/>
                  </a:cubicBezTo>
                  <a:cubicBezTo>
                    <a:pt x="381" y="560"/>
                    <a:pt x="383" y="557"/>
                    <a:pt x="386" y="555"/>
                  </a:cubicBezTo>
                  <a:cubicBezTo>
                    <a:pt x="387" y="553"/>
                    <a:pt x="389" y="552"/>
                    <a:pt x="390" y="550"/>
                  </a:cubicBezTo>
                  <a:cubicBezTo>
                    <a:pt x="393" y="547"/>
                    <a:pt x="395" y="545"/>
                    <a:pt x="399" y="544"/>
                  </a:cubicBezTo>
                  <a:cubicBezTo>
                    <a:pt x="399" y="543"/>
                    <a:pt x="400" y="543"/>
                    <a:pt x="401" y="543"/>
                  </a:cubicBezTo>
                  <a:cubicBezTo>
                    <a:pt x="402" y="543"/>
                    <a:pt x="403" y="544"/>
                    <a:pt x="405" y="545"/>
                  </a:cubicBezTo>
                  <a:cubicBezTo>
                    <a:pt x="406" y="546"/>
                    <a:pt x="407" y="547"/>
                    <a:pt x="409" y="547"/>
                  </a:cubicBezTo>
                  <a:cubicBezTo>
                    <a:pt x="410" y="548"/>
                    <a:pt x="411" y="548"/>
                    <a:pt x="412" y="548"/>
                  </a:cubicBezTo>
                  <a:cubicBezTo>
                    <a:pt x="416" y="548"/>
                    <a:pt x="419" y="545"/>
                    <a:pt x="421" y="543"/>
                  </a:cubicBezTo>
                  <a:cubicBezTo>
                    <a:pt x="422" y="542"/>
                    <a:pt x="423" y="541"/>
                    <a:pt x="423" y="541"/>
                  </a:cubicBezTo>
                  <a:cubicBezTo>
                    <a:pt x="425" y="539"/>
                    <a:pt x="428" y="538"/>
                    <a:pt x="431" y="538"/>
                  </a:cubicBezTo>
                  <a:cubicBezTo>
                    <a:pt x="433" y="537"/>
                    <a:pt x="436" y="536"/>
                    <a:pt x="439" y="535"/>
                  </a:cubicBezTo>
                  <a:cubicBezTo>
                    <a:pt x="440" y="534"/>
                    <a:pt x="442" y="533"/>
                    <a:pt x="444" y="533"/>
                  </a:cubicBezTo>
                  <a:cubicBezTo>
                    <a:pt x="448" y="531"/>
                    <a:pt x="453" y="530"/>
                    <a:pt x="456" y="526"/>
                  </a:cubicBezTo>
                  <a:cubicBezTo>
                    <a:pt x="457" y="524"/>
                    <a:pt x="458" y="523"/>
                    <a:pt x="458" y="522"/>
                  </a:cubicBezTo>
                  <a:cubicBezTo>
                    <a:pt x="458" y="522"/>
                    <a:pt x="458" y="521"/>
                    <a:pt x="458" y="521"/>
                  </a:cubicBezTo>
                  <a:cubicBezTo>
                    <a:pt x="458" y="518"/>
                    <a:pt x="459" y="515"/>
                    <a:pt x="457" y="512"/>
                  </a:cubicBezTo>
                  <a:cubicBezTo>
                    <a:pt x="456" y="511"/>
                    <a:pt x="454" y="510"/>
                    <a:pt x="452" y="510"/>
                  </a:cubicBezTo>
                  <a:cubicBezTo>
                    <a:pt x="450" y="510"/>
                    <a:pt x="448" y="510"/>
                    <a:pt x="446" y="511"/>
                  </a:cubicBezTo>
                  <a:cubicBezTo>
                    <a:pt x="444" y="511"/>
                    <a:pt x="442" y="511"/>
                    <a:pt x="440" y="511"/>
                  </a:cubicBezTo>
                  <a:cubicBezTo>
                    <a:pt x="438" y="511"/>
                    <a:pt x="437" y="511"/>
                    <a:pt x="437" y="510"/>
                  </a:cubicBezTo>
                  <a:cubicBezTo>
                    <a:pt x="435" y="508"/>
                    <a:pt x="437" y="506"/>
                    <a:pt x="441" y="502"/>
                  </a:cubicBezTo>
                  <a:cubicBezTo>
                    <a:pt x="442" y="501"/>
                    <a:pt x="442" y="500"/>
                    <a:pt x="443" y="500"/>
                  </a:cubicBezTo>
                  <a:cubicBezTo>
                    <a:pt x="450" y="492"/>
                    <a:pt x="455" y="488"/>
                    <a:pt x="464" y="485"/>
                  </a:cubicBezTo>
                  <a:cubicBezTo>
                    <a:pt x="466" y="484"/>
                    <a:pt x="469" y="482"/>
                    <a:pt x="472" y="481"/>
                  </a:cubicBezTo>
                  <a:cubicBezTo>
                    <a:pt x="476" y="478"/>
                    <a:pt x="481" y="475"/>
                    <a:pt x="485" y="475"/>
                  </a:cubicBezTo>
                  <a:cubicBezTo>
                    <a:pt x="487" y="475"/>
                    <a:pt x="490" y="476"/>
                    <a:pt x="492" y="477"/>
                  </a:cubicBezTo>
                  <a:cubicBezTo>
                    <a:pt x="495" y="479"/>
                    <a:pt x="499" y="480"/>
                    <a:pt x="502" y="480"/>
                  </a:cubicBezTo>
                  <a:cubicBezTo>
                    <a:pt x="505" y="480"/>
                    <a:pt x="507" y="479"/>
                    <a:pt x="509" y="477"/>
                  </a:cubicBezTo>
                  <a:cubicBezTo>
                    <a:pt x="513" y="475"/>
                    <a:pt x="513" y="472"/>
                    <a:pt x="513" y="469"/>
                  </a:cubicBezTo>
                  <a:cubicBezTo>
                    <a:pt x="514" y="468"/>
                    <a:pt x="514" y="466"/>
                    <a:pt x="515" y="465"/>
                  </a:cubicBezTo>
                  <a:cubicBezTo>
                    <a:pt x="516" y="463"/>
                    <a:pt x="519" y="461"/>
                    <a:pt x="521" y="460"/>
                  </a:cubicBezTo>
                  <a:cubicBezTo>
                    <a:pt x="524" y="458"/>
                    <a:pt x="527" y="456"/>
                    <a:pt x="529" y="454"/>
                  </a:cubicBezTo>
                  <a:cubicBezTo>
                    <a:pt x="531" y="451"/>
                    <a:pt x="534" y="448"/>
                    <a:pt x="536" y="445"/>
                  </a:cubicBezTo>
                  <a:cubicBezTo>
                    <a:pt x="537" y="443"/>
                    <a:pt x="539" y="441"/>
                    <a:pt x="540" y="439"/>
                  </a:cubicBezTo>
                  <a:cubicBezTo>
                    <a:pt x="548" y="429"/>
                    <a:pt x="556" y="420"/>
                    <a:pt x="567" y="417"/>
                  </a:cubicBezTo>
                  <a:cubicBezTo>
                    <a:pt x="570" y="416"/>
                    <a:pt x="570" y="416"/>
                    <a:pt x="570" y="416"/>
                  </a:cubicBezTo>
                  <a:lnTo>
                    <a:pt x="569" y="413"/>
                  </a:lnTo>
                  <a:close/>
                </a:path>
              </a:pathLst>
            </a:custGeom>
            <a:grpFill/>
            <a:ln w="4763" cap="rnd">
              <a:solidFill>
                <a:schemeClr val="bg1"/>
              </a:solidFill>
              <a:prstDash val="solid"/>
              <a:round/>
              <a:headEnd/>
              <a:tailEnd/>
            </a:ln>
          </p:spPr>
          <p:txBody>
            <a:bodyPr vert="horz" wrap="square" lIns="243797" tIns="121899" rIns="243797" bIns="121899" numCol="1" anchor="t" anchorCtr="0" compatLnSpc="1">
              <a:prstTxWarp prst="textNoShape">
                <a:avLst/>
              </a:prstTxWarp>
            </a:bodyPr>
            <a:lstStyle/>
            <a:p>
              <a:endParaRPr lang="en-US" dirty="0"/>
            </a:p>
          </p:txBody>
        </p:sp>
      </p:grpSp>
      <p:grpSp>
        <p:nvGrpSpPr>
          <p:cNvPr id="3" name="Group 2"/>
          <p:cNvGrpSpPr/>
          <p:nvPr/>
        </p:nvGrpSpPr>
        <p:grpSpPr>
          <a:xfrm>
            <a:off x="1888422" y="4184177"/>
            <a:ext cx="4046223" cy="2486936"/>
            <a:chOff x="1888422" y="4184177"/>
            <a:chExt cx="4046223" cy="2486936"/>
          </a:xfrm>
        </p:grpSpPr>
        <p:sp>
          <p:nvSpPr>
            <p:cNvPr id="222" name="Rectangle 221"/>
            <p:cNvSpPr/>
            <p:nvPr/>
          </p:nvSpPr>
          <p:spPr>
            <a:xfrm>
              <a:off x="2149487" y="4184177"/>
              <a:ext cx="2477058" cy="6067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44" tIns="0" rIns="243744" bIns="121869" rtlCol="0" anchor="ctr"/>
            <a:lstStyle/>
            <a:p>
              <a:pPr algn="ctr"/>
              <a:r>
                <a:rPr lang="en-US" sz="2400" b="1" dirty="0">
                  <a:latin typeface="Lato Regular"/>
                  <a:cs typeface="Lato Regular"/>
                </a:rPr>
                <a:t>Web Design</a:t>
              </a:r>
            </a:p>
          </p:txBody>
        </p:sp>
        <p:sp>
          <p:nvSpPr>
            <p:cNvPr id="223" name="Subtitle 2"/>
            <p:cNvSpPr txBox="1">
              <a:spLocks/>
            </p:cNvSpPr>
            <p:nvPr/>
          </p:nvSpPr>
          <p:spPr>
            <a:xfrm>
              <a:off x="1888422" y="4760238"/>
              <a:ext cx="4046223"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Lato Light"/>
                  <a:cs typeface="Lato Light"/>
                </a:rPr>
                <a:t>Lorem ipsum dolor sit amet, consectetur adipiscing elit. Integer </a:t>
              </a:r>
              <a:r>
                <a:rPr lang="en-US" sz="2100" dirty="0" smtClean="0">
                  <a:latin typeface="Lato Light"/>
                  <a:cs typeface="Lato Light"/>
                </a:rPr>
                <a:t>pulvinar</a:t>
              </a:r>
              <a:endParaRPr lang="en-US" sz="2100" dirty="0">
                <a:latin typeface="Lato Light"/>
                <a:cs typeface="Lato Light"/>
              </a:endParaRPr>
            </a:p>
          </p:txBody>
        </p:sp>
      </p:grpSp>
      <p:grpSp>
        <p:nvGrpSpPr>
          <p:cNvPr id="4" name="Group 3"/>
          <p:cNvGrpSpPr/>
          <p:nvPr/>
        </p:nvGrpSpPr>
        <p:grpSpPr>
          <a:xfrm>
            <a:off x="2159673" y="10391948"/>
            <a:ext cx="4222150" cy="2071722"/>
            <a:chOff x="4467045" y="8446813"/>
            <a:chExt cx="4222150" cy="2071722"/>
          </a:xfrm>
        </p:grpSpPr>
        <p:sp>
          <p:nvSpPr>
            <p:cNvPr id="225" name="Rectangle 224"/>
            <p:cNvSpPr/>
            <p:nvPr/>
          </p:nvSpPr>
          <p:spPr>
            <a:xfrm>
              <a:off x="4722833" y="8446813"/>
              <a:ext cx="2639558" cy="60673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44" tIns="0" rIns="243744" bIns="121869" rtlCol="0" anchor="ctr"/>
            <a:lstStyle/>
            <a:p>
              <a:pPr algn="ctr"/>
              <a:r>
                <a:rPr lang="en-US" sz="2400" b="1" dirty="0">
                  <a:latin typeface="Lato Regular"/>
                  <a:cs typeface="Lato Regular"/>
                </a:rPr>
                <a:t>Multimedia</a:t>
              </a:r>
            </a:p>
          </p:txBody>
        </p:sp>
        <p:sp>
          <p:nvSpPr>
            <p:cNvPr id="226" name="Subtitle 2"/>
            <p:cNvSpPr txBox="1">
              <a:spLocks/>
            </p:cNvSpPr>
            <p:nvPr/>
          </p:nvSpPr>
          <p:spPr>
            <a:xfrm>
              <a:off x="4467045" y="9014859"/>
              <a:ext cx="4222150" cy="1503676"/>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Lato Light"/>
                  <a:cs typeface="Lato Light"/>
                </a:rPr>
                <a:t>Lorem ipsum dolor sit amet, consectetur adipiscing elit. </a:t>
              </a:r>
              <a:r>
                <a:rPr lang="en-US" sz="2100" dirty="0" smtClean="0">
                  <a:latin typeface="Lato Light"/>
                  <a:cs typeface="Lato Light"/>
                </a:rPr>
                <a:t>Integer</a:t>
              </a:r>
              <a:endParaRPr lang="en-US" sz="2100" dirty="0">
                <a:latin typeface="Lato Light"/>
                <a:cs typeface="Lato Light"/>
              </a:endParaRPr>
            </a:p>
          </p:txBody>
        </p:sp>
      </p:grpSp>
      <p:grpSp>
        <p:nvGrpSpPr>
          <p:cNvPr id="6" name="Group 5"/>
          <p:cNvGrpSpPr/>
          <p:nvPr/>
        </p:nvGrpSpPr>
        <p:grpSpPr>
          <a:xfrm>
            <a:off x="19176001" y="9169239"/>
            <a:ext cx="4101122" cy="2550530"/>
            <a:chOff x="19176001" y="9169239"/>
            <a:chExt cx="4101122" cy="2550530"/>
          </a:xfrm>
        </p:grpSpPr>
        <p:sp>
          <p:nvSpPr>
            <p:cNvPr id="227" name="Rectangle 226"/>
            <p:cNvSpPr/>
            <p:nvPr/>
          </p:nvSpPr>
          <p:spPr>
            <a:xfrm>
              <a:off x="19418774" y="9169239"/>
              <a:ext cx="2561362" cy="60673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44" tIns="0" rIns="243744" bIns="121869" rtlCol="0" anchor="ctr"/>
            <a:lstStyle/>
            <a:p>
              <a:pPr algn="ctr"/>
              <a:r>
                <a:rPr lang="en-US" sz="2700" b="1" dirty="0">
                  <a:latin typeface="Lato Regular"/>
                  <a:cs typeface="Lato Regular"/>
                </a:rPr>
                <a:t>Investments</a:t>
              </a:r>
            </a:p>
          </p:txBody>
        </p:sp>
        <p:sp>
          <p:nvSpPr>
            <p:cNvPr id="228" name="Subtitle 2"/>
            <p:cNvSpPr txBox="1">
              <a:spLocks/>
            </p:cNvSpPr>
            <p:nvPr/>
          </p:nvSpPr>
          <p:spPr>
            <a:xfrm>
              <a:off x="19176001" y="9808894"/>
              <a:ext cx="4101122"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Lato Light"/>
                  <a:cs typeface="Lato Light"/>
                </a:rPr>
                <a:t>Lorem ipsum dolor sit amet, consectetur adipiscing elit. Integer </a:t>
              </a:r>
              <a:r>
                <a:rPr lang="en-US" sz="2100" dirty="0" smtClean="0">
                  <a:latin typeface="Lato Light"/>
                  <a:cs typeface="Lato Light"/>
                </a:rPr>
                <a:t>pulvinar</a:t>
              </a:r>
              <a:endParaRPr lang="en-US" sz="2100" dirty="0">
                <a:latin typeface="Lato Light"/>
                <a:cs typeface="Lato Light"/>
              </a:endParaRPr>
            </a:p>
          </p:txBody>
        </p:sp>
      </p:grpSp>
      <p:grpSp>
        <p:nvGrpSpPr>
          <p:cNvPr id="7" name="Group 6"/>
          <p:cNvGrpSpPr/>
          <p:nvPr/>
        </p:nvGrpSpPr>
        <p:grpSpPr>
          <a:xfrm>
            <a:off x="19181178" y="5420309"/>
            <a:ext cx="4092200" cy="2504916"/>
            <a:chOff x="19181178" y="5420309"/>
            <a:chExt cx="4092200" cy="2504916"/>
          </a:xfrm>
        </p:grpSpPr>
        <p:sp>
          <p:nvSpPr>
            <p:cNvPr id="230" name="Rectangle 229"/>
            <p:cNvSpPr/>
            <p:nvPr/>
          </p:nvSpPr>
          <p:spPr>
            <a:xfrm>
              <a:off x="19413304" y="5420309"/>
              <a:ext cx="2388975" cy="606736"/>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0" rIns="0" bIns="121869" rtlCol="0" anchor="ctr"/>
            <a:lstStyle/>
            <a:p>
              <a:pPr algn="ctr"/>
              <a:r>
                <a:rPr lang="en-US" sz="2700" b="1" dirty="0">
                  <a:latin typeface="Lato Regular"/>
                  <a:cs typeface="Lato Regular"/>
                </a:rPr>
                <a:t>Photography</a:t>
              </a:r>
            </a:p>
          </p:txBody>
        </p:sp>
        <p:sp>
          <p:nvSpPr>
            <p:cNvPr id="231" name="Subtitle 2"/>
            <p:cNvSpPr txBox="1">
              <a:spLocks/>
            </p:cNvSpPr>
            <p:nvPr/>
          </p:nvSpPr>
          <p:spPr>
            <a:xfrm>
              <a:off x="19181178" y="6014350"/>
              <a:ext cx="4092200"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Lato Light"/>
                  <a:cs typeface="Lato Light"/>
                </a:rPr>
                <a:t>Lorem ipsum dolor sit amet, consectetur adipiscing elit. Integer </a:t>
              </a:r>
              <a:r>
                <a:rPr lang="en-US" sz="2100" dirty="0" smtClean="0">
                  <a:latin typeface="Lato Light"/>
                  <a:cs typeface="Lato Light"/>
                </a:rPr>
                <a:t>pulvinar</a:t>
              </a:r>
              <a:endParaRPr lang="en-US" sz="2100" dirty="0">
                <a:latin typeface="Lato Light"/>
                <a:cs typeface="Lato Light"/>
              </a:endParaRPr>
            </a:p>
          </p:txBody>
        </p:sp>
      </p:grpSp>
      <p:grpSp>
        <p:nvGrpSpPr>
          <p:cNvPr id="5" name="Group 4"/>
          <p:cNvGrpSpPr/>
          <p:nvPr/>
        </p:nvGrpSpPr>
        <p:grpSpPr>
          <a:xfrm>
            <a:off x="10380130" y="10367513"/>
            <a:ext cx="4418243" cy="2492208"/>
            <a:chOff x="10380130" y="10367513"/>
            <a:chExt cx="4418243" cy="2492208"/>
          </a:xfrm>
        </p:grpSpPr>
        <p:sp>
          <p:nvSpPr>
            <p:cNvPr id="233" name="Rectangle 232"/>
            <p:cNvSpPr/>
            <p:nvPr/>
          </p:nvSpPr>
          <p:spPr>
            <a:xfrm>
              <a:off x="10632382" y="10367513"/>
              <a:ext cx="2500524" cy="60673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121869" rtlCol="0" anchor="ctr"/>
            <a:lstStyle/>
            <a:p>
              <a:pPr algn="ctr"/>
              <a:r>
                <a:rPr lang="en-US" sz="2400" b="1" dirty="0">
                  <a:latin typeface="Lato Regular"/>
                  <a:cs typeface="Lato Regular"/>
                </a:rPr>
                <a:t>Graphic Design</a:t>
              </a:r>
            </a:p>
          </p:txBody>
        </p:sp>
        <p:sp>
          <p:nvSpPr>
            <p:cNvPr id="234" name="Subtitle 2"/>
            <p:cNvSpPr txBox="1">
              <a:spLocks/>
            </p:cNvSpPr>
            <p:nvPr/>
          </p:nvSpPr>
          <p:spPr>
            <a:xfrm>
              <a:off x="10380130" y="10948846"/>
              <a:ext cx="4418243"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Lato Light"/>
                  <a:cs typeface="Lato Light"/>
                </a:rPr>
                <a:t>Lorem ipsum dolor sit amet, consectetur adipiscing elit. Integer </a:t>
              </a:r>
              <a:r>
                <a:rPr lang="en-US" sz="2100" dirty="0" smtClean="0">
                  <a:latin typeface="Lato Light"/>
                  <a:cs typeface="Lato Light"/>
                </a:rPr>
                <a:t>pulvinar</a:t>
              </a:r>
              <a:endParaRPr lang="en-US" sz="2100" dirty="0">
                <a:latin typeface="Lato Light"/>
                <a:cs typeface="Lato Light"/>
              </a:endParaRPr>
            </a:p>
          </p:txBody>
        </p:sp>
      </p:grpSp>
      <p:cxnSp>
        <p:nvCxnSpPr>
          <p:cNvPr id="224" name="Elbow Connector 223"/>
          <p:cNvCxnSpPr>
            <a:endCxn id="225" idx="0"/>
          </p:cNvCxnSpPr>
          <p:nvPr/>
        </p:nvCxnSpPr>
        <p:spPr>
          <a:xfrm rot="10800000" flipV="1">
            <a:off x="3735240" y="7017200"/>
            <a:ext cx="5353994" cy="3374748"/>
          </a:xfrm>
          <a:prstGeom prst="bentConnector2">
            <a:avLst/>
          </a:prstGeom>
          <a:ln w="3175" cmpd="sng">
            <a:solidFill>
              <a:schemeClr val="bg1">
                <a:lumMod val="85000"/>
              </a:schemeClr>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35" name="Elbow Connector 234"/>
          <p:cNvCxnSpPr>
            <a:endCxn id="233" idx="0"/>
          </p:cNvCxnSpPr>
          <p:nvPr/>
        </p:nvCxnSpPr>
        <p:spPr>
          <a:xfrm rot="16200000" flipH="1">
            <a:off x="9893081" y="8377949"/>
            <a:ext cx="3350313" cy="628813"/>
          </a:xfrm>
          <a:prstGeom prst="bentConnector3">
            <a:avLst>
              <a:gd name="adj1" fmla="val 50000"/>
            </a:avLst>
          </a:prstGeom>
          <a:ln w="3175" cmpd="sng">
            <a:solidFill>
              <a:schemeClr val="bg1">
                <a:lumMod val="85000"/>
              </a:schemeClr>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21" name="Elbow Connector 220"/>
          <p:cNvCxnSpPr>
            <a:endCxn id="222" idx="3"/>
          </p:cNvCxnSpPr>
          <p:nvPr/>
        </p:nvCxnSpPr>
        <p:spPr>
          <a:xfrm rot="10800000" flipV="1">
            <a:off x="4626546" y="4120281"/>
            <a:ext cx="3824595" cy="367263"/>
          </a:xfrm>
          <a:prstGeom prst="bentConnector3">
            <a:avLst>
              <a:gd name="adj1" fmla="val 50000"/>
            </a:avLst>
          </a:prstGeom>
          <a:ln w="3175" cmpd="sng">
            <a:solidFill>
              <a:schemeClr val="bg1">
                <a:lumMod val="85000"/>
              </a:schemeClr>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32" name="Elbow Connector 231"/>
          <p:cNvCxnSpPr>
            <a:endCxn id="230" idx="1"/>
          </p:cNvCxnSpPr>
          <p:nvPr/>
        </p:nvCxnSpPr>
        <p:spPr>
          <a:xfrm flipV="1">
            <a:off x="15541985" y="5723677"/>
            <a:ext cx="3871319" cy="1293523"/>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29" name="Elbow Connector 228"/>
          <p:cNvCxnSpPr>
            <a:endCxn id="227" idx="1"/>
          </p:cNvCxnSpPr>
          <p:nvPr/>
        </p:nvCxnSpPr>
        <p:spPr>
          <a:xfrm>
            <a:off x="12858898" y="8310731"/>
            <a:ext cx="6559876" cy="1161876"/>
          </a:xfrm>
          <a:prstGeom prst="bentConnector3">
            <a:avLst>
              <a:gd name="adj1" fmla="val 22828"/>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grpSp>
        <p:nvGrpSpPr>
          <p:cNvPr id="136" name="Group 135"/>
          <p:cNvGrpSpPr/>
          <p:nvPr/>
        </p:nvGrpSpPr>
        <p:grpSpPr>
          <a:xfrm>
            <a:off x="6008975" y="483017"/>
            <a:ext cx="12359700" cy="2079087"/>
            <a:chOff x="5988388" y="483017"/>
            <a:chExt cx="12359700" cy="2079087"/>
          </a:xfrm>
        </p:grpSpPr>
        <p:sp>
          <p:nvSpPr>
            <p:cNvPr id="137" name="TextBox 136"/>
            <p:cNvSpPr txBox="1"/>
            <p:nvPr/>
          </p:nvSpPr>
          <p:spPr>
            <a:xfrm>
              <a:off x="5988388" y="483017"/>
              <a:ext cx="12359700"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Canada Map</a:t>
              </a:r>
              <a:endParaRPr lang="id-ID" sz="8800" b="1" dirty="0" smtClean="0">
                <a:solidFill>
                  <a:schemeClr val="tx2"/>
                </a:solidFill>
                <a:latin typeface="Lato Regular"/>
                <a:cs typeface="Lato Regular"/>
              </a:endParaRPr>
            </a:p>
          </p:txBody>
        </p:sp>
        <p:sp>
          <p:nvSpPr>
            <p:cNvPr id="138" name="Rectangle 137"/>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39"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2392017901"/>
      </p:ext>
    </p:extLst>
  </p:cSld>
  <p:clrMapOvr>
    <a:masterClrMapping/>
  </p:clrMapOvr>
  <mc:AlternateContent xmlns:mc="http://schemas.openxmlformats.org/markup-compatibility/2006" xmlns:p14="http://schemas.microsoft.com/office/powerpoint/2010/main">
    <mc:Choice Requires="p14">
      <p:transition spd="slow" p14:dur="1600" advClick="0" advTm="2000">
        <p14:conveyor dir="l"/>
      </p:transition>
    </mc:Choice>
    <mc:Fallback xmlns="">
      <p:transition xmlns:p14="http://schemas.microsoft.com/office/powerpoint/2010/main" spd="slow" advClick="0" advTm="2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6"/>
                                        </p:tgtEl>
                                        <p:attrNameLst>
                                          <p:attrName>style.visibility</p:attrName>
                                        </p:attrNameLst>
                                      </p:cBhvr>
                                      <p:to>
                                        <p:strVal val="visible"/>
                                      </p:to>
                                    </p:set>
                                    <p:animEffect transition="in" filter="fade">
                                      <p:cBhvr>
                                        <p:cTn id="7" dur="1000"/>
                                        <p:tgtEl>
                                          <p:spTgt spid="136"/>
                                        </p:tgtEl>
                                      </p:cBhvr>
                                    </p:animEffect>
                                    <p:anim calcmode="lin" valueType="num">
                                      <p:cBhvr>
                                        <p:cTn id="8" dur="1000" fill="hold"/>
                                        <p:tgtEl>
                                          <p:spTgt spid="136"/>
                                        </p:tgtEl>
                                        <p:attrNameLst>
                                          <p:attrName>ppt_x</p:attrName>
                                        </p:attrNameLst>
                                      </p:cBhvr>
                                      <p:tavLst>
                                        <p:tav tm="0">
                                          <p:val>
                                            <p:strVal val="#ppt_x"/>
                                          </p:val>
                                        </p:tav>
                                        <p:tav tm="100000">
                                          <p:val>
                                            <p:strVal val="#ppt_x"/>
                                          </p:val>
                                        </p:tav>
                                      </p:tavLst>
                                    </p:anim>
                                    <p:anim calcmode="lin" valueType="num">
                                      <p:cBhvr>
                                        <p:cTn id="9" dur="1000" fill="hold"/>
                                        <p:tgtEl>
                                          <p:spTgt spid="1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nodeType="afterEffect">
                                  <p:stCondLst>
                                    <p:cond delay="0"/>
                                  </p:stCondLst>
                                  <p:childTnLst>
                                    <p:set>
                                      <p:cBhvr>
                                        <p:cTn id="12" dur="1" fill="hold">
                                          <p:stCondLst>
                                            <p:cond delay="0"/>
                                          </p:stCondLst>
                                        </p:cTn>
                                        <p:tgtEl>
                                          <p:spTgt spid="221"/>
                                        </p:tgtEl>
                                        <p:attrNameLst>
                                          <p:attrName>style.visibility</p:attrName>
                                        </p:attrNameLst>
                                      </p:cBhvr>
                                      <p:to>
                                        <p:strVal val="visible"/>
                                      </p:to>
                                    </p:set>
                                    <p:animEffect transition="in" filter="wipe(left)">
                                      <p:cBhvr>
                                        <p:cTn id="13" dur="500"/>
                                        <p:tgtEl>
                                          <p:spTgt spid="221"/>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2000"/>
                            </p:stCondLst>
                            <p:childTnLst>
                              <p:par>
                                <p:cTn id="19" presetID="22" presetClass="entr" presetSubtype="4" fill="hold" nodeType="afterEffect">
                                  <p:stCondLst>
                                    <p:cond delay="0"/>
                                  </p:stCondLst>
                                  <p:childTnLst>
                                    <p:set>
                                      <p:cBhvr>
                                        <p:cTn id="20" dur="1" fill="hold">
                                          <p:stCondLst>
                                            <p:cond delay="0"/>
                                          </p:stCondLst>
                                        </p:cTn>
                                        <p:tgtEl>
                                          <p:spTgt spid="224"/>
                                        </p:tgtEl>
                                        <p:attrNameLst>
                                          <p:attrName>style.visibility</p:attrName>
                                        </p:attrNameLst>
                                      </p:cBhvr>
                                      <p:to>
                                        <p:strVal val="visible"/>
                                      </p:to>
                                    </p:set>
                                    <p:animEffect transition="in" filter="wipe(down)">
                                      <p:cBhvr>
                                        <p:cTn id="21" dur="500"/>
                                        <p:tgtEl>
                                          <p:spTgt spid="224"/>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par>
                          <p:cTn id="26" fill="hold">
                            <p:stCondLst>
                              <p:cond delay="3000"/>
                            </p:stCondLst>
                            <p:childTnLst>
                              <p:par>
                                <p:cTn id="27" presetID="22" presetClass="entr" presetSubtype="4" fill="hold" nodeType="afterEffect">
                                  <p:stCondLst>
                                    <p:cond delay="0"/>
                                  </p:stCondLst>
                                  <p:childTnLst>
                                    <p:set>
                                      <p:cBhvr>
                                        <p:cTn id="28" dur="1" fill="hold">
                                          <p:stCondLst>
                                            <p:cond delay="0"/>
                                          </p:stCondLst>
                                        </p:cTn>
                                        <p:tgtEl>
                                          <p:spTgt spid="235"/>
                                        </p:tgtEl>
                                        <p:attrNameLst>
                                          <p:attrName>style.visibility</p:attrName>
                                        </p:attrNameLst>
                                      </p:cBhvr>
                                      <p:to>
                                        <p:strVal val="visible"/>
                                      </p:to>
                                    </p:set>
                                    <p:animEffect transition="in" filter="wipe(down)">
                                      <p:cBhvr>
                                        <p:cTn id="29" dur="500"/>
                                        <p:tgtEl>
                                          <p:spTgt spid="235"/>
                                        </p:tgtEl>
                                      </p:cBhvr>
                                    </p:animEffect>
                                  </p:childTnLst>
                                </p:cTn>
                              </p:par>
                            </p:childTnLst>
                          </p:cTn>
                        </p:par>
                        <p:par>
                          <p:cTn id="30" fill="hold">
                            <p:stCondLst>
                              <p:cond delay="3500"/>
                            </p:stCondLst>
                            <p:childTnLst>
                              <p:par>
                                <p:cTn id="31" presetID="10" presetClass="entr" presetSubtype="0" fill="hold" nodeType="after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childTnLst>
                                </p:cTn>
                              </p:par>
                            </p:childTnLst>
                          </p:cTn>
                        </p:par>
                        <p:par>
                          <p:cTn id="34" fill="hold">
                            <p:stCondLst>
                              <p:cond delay="4000"/>
                            </p:stCondLst>
                            <p:childTnLst>
                              <p:par>
                                <p:cTn id="35" presetID="22" presetClass="entr" presetSubtype="2" fill="hold" nodeType="afterEffect">
                                  <p:stCondLst>
                                    <p:cond delay="0"/>
                                  </p:stCondLst>
                                  <p:childTnLst>
                                    <p:set>
                                      <p:cBhvr>
                                        <p:cTn id="36" dur="1" fill="hold">
                                          <p:stCondLst>
                                            <p:cond delay="0"/>
                                          </p:stCondLst>
                                        </p:cTn>
                                        <p:tgtEl>
                                          <p:spTgt spid="229"/>
                                        </p:tgtEl>
                                        <p:attrNameLst>
                                          <p:attrName>style.visibility</p:attrName>
                                        </p:attrNameLst>
                                      </p:cBhvr>
                                      <p:to>
                                        <p:strVal val="visible"/>
                                      </p:to>
                                    </p:set>
                                    <p:animEffect transition="in" filter="wipe(right)">
                                      <p:cBhvr>
                                        <p:cTn id="37" dur="500"/>
                                        <p:tgtEl>
                                          <p:spTgt spid="229"/>
                                        </p:tgtEl>
                                      </p:cBhvr>
                                    </p:animEffect>
                                  </p:childTnLst>
                                </p:cTn>
                              </p:par>
                            </p:childTnLst>
                          </p:cTn>
                        </p:par>
                        <p:par>
                          <p:cTn id="38" fill="hold">
                            <p:stCondLst>
                              <p:cond delay="4500"/>
                            </p:stCondLst>
                            <p:childTnLst>
                              <p:par>
                                <p:cTn id="39" presetID="10" presetClass="entr" presetSubtype="0" fill="hold" nodeType="after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500"/>
                                        <p:tgtEl>
                                          <p:spTgt spid="6"/>
                                        </p:tgtEl>
                                      </p:cBhvr>
                                    </p:animEffect>
                                  </p:childTnLst>
                                </p:cTn>
                              </p:par>
                            </p:childTnLst>
                          </p:cTn>
                        </p:par>
                        <p:par>
                          <p:cTn id="42" fill="hold">
                            <p:stCondLst>
                              <p:cond delay="5000"/>
                            </p:stCondLst>
                            <p:childTnLst>
                              <p:par>
                                <p:cTn id="43" presetID="22" presetClass="entr" presetSubtype="2" fill="hold" nodeType="afterEffect">
                                  <p:stCondLst>
                                    <p:cond delay="0"/>
                                  </p:stCondLst>
                                  <p:childTnLst>
                                    <p:set>
                                      <p:cBhvr>
                                        <p:cTn id="44" dur="1" fill="hold">
                                          <p:stCondLst>
                                            <p:cond delay="0"/>
                                          </p:stCondLst>
                                        </p:cTn>
                                        <p:tgtEl>
                                          <p:spTgt spid="232"/>
                                        </p:tgtEl>
                                        <p:attrNameLst>
                                          <p:attrName>style.visibility</p:attrName>
                                        </p:attrNameLst>
                                      </p:cBhvr>
                                      <p:to>
                                        <p:strVal val="visible"/>
                                      </p:to>
                                    </p:set>
                                    <p:animEffect transition="in" filter="wipe(right)">
                                      <p:cBhvr>
                                        <p:cTn id="45" dur="500"/>
                                        <p:tgtEl>
                                          <p:spTgt spid="232"/>
                                        </p:tgtEl>
                                      </p:cBhvr>
                                    </p:animEffect>
                                  </p:childTnLst>
                                </p:cTn>
                              </p:par>
                            </p:childTnLst>
                          </p:cTn>
                        </p:par>
                        <p:par>
                          <p:cTn id="46" fill="hold">
                            <p:stCondLst>
                              <p:cond delay="5500"/>
                            </p:stCondLst>
                            <p:childTnLst>
                              <p:par>
                                <p:cTn id="47" presetID="10" presetClass="entr" presetSubtype="0"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fade">
                                      <p:cBhvr>
                                        <p:cTn id="4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13867138" y="4840932"/>
            <a:ext cx="1546697" cy="1547100"/>
            <a:chOff x="5222775" y="1833299"/>
            <a:chExt cx="618294" cy="618294"/>
          </a:xfrm>
        </p:grpSpPr>
        <p:sp>
          <p:nvSpPr>
            <p:cNvPr id="22" name="Oval 21"/>
            <p:cNvSpPr/>
            <p:nvPr/>
          </p:nvSpPr>
          <p:spPr>
            <a:xfrm>
              <a:off x="5222775" y="1833299"/>
              <a:ext cx="618294" cy="61829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rtlCol="0" anchor="ctr"/>
            <a:lstStyle/>
            <a:p>
              <a:pPr algn="ctr"/>
              <a:endParaRPr lang="en-US" dirty="0"/>
            </a:p>
          </p:txBody>
        </p:sp>
        <p:sp>
          <p:nvSpPr>
            <p:cNvPr id="23" name="TextBox 22"/>
            <p:cNvSpPr txBox="1"/>
            <p:nvPr/>
          </p:nvSpPr>
          <p:spPr>
            <a:xfrm>
              <a:off x="5283586" y="1856521"/>
              <a:ext cx="436880" cy="438565"/>
            </a:xfrm>
            <a:prstGeom prst="rect">
              <a:avLst/>
            </a:prstGeom>
            <a:noFill/>
          </p:spPr>
          <p:txBody>
            <a:bodyPr wrap="square" lIns="91420" tIns="45709" rIns="91420" bIns="45709" rtlCol="0">
              <a:spAutoFit/>
            </a:bodyPr>
            <a:lstStyle/>
            <a:p>
              <a:pPr algn="ctr"/>
              <a:r>
                <a:rPr lang="tr-TR" sz="6400" dirty="0">
                  <a:solidFill>
                    <a:schemeClr val="bg1"/>
                  </a:solidFill>
                  <a:latin typeface="Sosa Regular"/>
                  <a:cs typeface="Sosa Regular"/>
                </a:rPr>
                <a:t>Ý</a:t>
              </a:r>
              <a:endParaRPr lang="en-US" sz="6400" dirty="0"/>
            </a:p>
          </p:txBody>
        </p:sp>
      </p:grpSp>
      <p:sp>
        <p:nvSpPr>
          <p:cNvPr id="6" name="Freeform 1"/>
          <p:cNvSpPr>
            <a:spLocks noChangeArrowheads="1"/>
          </p:cNvSpPr>
          <p:nvPr/>
        </p:nvSpPr>
        <p:spPr bwMode="auto">
          <a:xfrm rot="5400000">
            <a:off x="18475115" y="3765537"/>
            <a:ext cx="2752592" cy="3233810"/>
          </a:xfrm>
          <a:custGeom>
            <a:avLst/>
            <a:gdLst>
              <a:gd name="T0" fmla="*/ 1782 w 2658"/>
              <a:gd name="T1" fmla="*/ 0 h 2470"/>
              <a:gd name="T2" fmla="*/ 1782 w 2658"/>
              <a:gd name="T3" fmla="*/ 0 h 2470"/>
              <a:gd name="T4" fmla="*/ 1782 w 2658"/>
              <a:gd name="T5" fmla="*/ 438 h 2470"/>
              <a:gd name="T6" fmla="*/ 1469 w 2658"/>
              <a:gd name="T7" fmla="*/ 438 h 2470"/>
              <a:gd name="T8" fmla="*/ 375 w 2658"/>
              <a:gd name="T9" fmla="*/ 1219 h 2470"/>
              <a:gd name="T10" fmla="*/ 1469 w 2658"/>
              <a:gd name="T11" fmla="*/ 2032 h 2470"/>
              <a:gd name="T12" fmla="*/ 2188 w 2658"/>
              <a:gd name="T13" fmla="*/ 2032 h 2470"/>
              <a:gd name="T14" fmla="*/ 2188 w 2658"/>
              <a:gd name="T15" fmla="*/ 2469 h 2470"/>
              <a:gd name="T16" fmla="*/ 2657 w 2658"/>
              <a:gd name="T17" fmla="*/ 2469 h 2470"/>
              <a:gd name="T18" fmla="*/ 1500 w 2658"/>
              <a:gd name="T19" fmla="*/ 2469 h 2470"/>
              <a:gd name="T20" fmla="*/ 0 w 2658"/>
              <a:gd name="T21" fmla="*/ 1219 h 2470"/>
              <a:gd name="T22" fmla="*/ 1469 w 2658"/>
              <a:gd name="T23" fmla="*/ 0 h 2470"/>
              <a:gd name="T24" fmla="*/ 1782 w 2658"/>
              <a:gd name="T25" fmla="*/ 0 h 2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58" h="2470">
                <a:moveTo>
                  <a:pt x="1782" y="0"/>
                </a:moveTo>
                <a:lnTo>
                  <a:pt x="1782" y="0"/>
                </a:lnTo>
                <a:cubicBezTo>
                  <a:pt x="1782" y="438"/>
                  <a:pt x="1782" y="438"/>
                  <a:pt x="1782" y="438"/>
                </a:cubicBezTo>
                <a:cubicBezTo>
                  <a:pt x="1469" y="438"/>
                  <a:pt x="1469" y="438"/>
                  <a:pt x="1469" y="438"/>
                </a:cubicBezTo>
                <a:cubicBezTo>
                  <a:pt x="688" y="438"/>
                  <a:pt x="375" y="781"/>
                  <a:pt x="375" y="1219"/>
                </a:cubicBezTo>
                <a:cubicBezTo>
                  <a:pt x="375" y="1719"/>
                  <a:pt x="719" y="2032"/>
                  <a:pt x="1469" y="2032"/>
                </a:cubicBezTo>
                <a:cubicBezTo>
                  <a:pt x="2188" y="2032"/>
                  <a:pt x="2188" y="2032"/>
                  <a:pt x="2188" y="2032"/>
                </a:cubicBezTo>
                <a:cubicBezTo>
                  <a:pt x="2188" y="2469"/>
                  <a:pt x="2188" y="2469"/>
                  <a:pt x="2188" y="2469"/>
                </a:cubicBezTo>
                <a:cubicBezTo>
                  <a:pt x="2657" y="2469"/>
                  <a:pt x="2657" y="2469"/>
                  <a:pt x="2657" y="2469"/>
                </a:cubicBezTo>
                <a:cubicBezTo>
                  <a:pt x="1500" y="2469"/>
                  <a:pt x="1500" y="2469"/>
                  <a:pt x="1500" y="2469"/>
                </a:cubicBezTo>
                <a:cubicBezTo>
                  <a:pt x="438" y="2469"/>
                  <a:pt x="0" y="1938"/>
                  <a:pt x="0" y="1219"/>
                </a:cubicBezTo>
                <a:cubicBezTo>
                  <a:pt x="0" y="532"/>
                  <a:pt x="407" y="0"/>
                  <a:pt x="1469" y="0"/>
                </a:cubicBezTo>
                <a:lnTo>
                  <a:pt x="1782" y="0"/>
                </a:lnTo>
              </a:path>
            </a:pathLst>
          </a:custGeom>
          <a:solidFill>
            <a:schemeClr val="bg1">
              <a:lumMod val="85000"/>
            </a:schemeClr>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7" name="Freeform 2"/>
          <p:cNvSpPr>
            <a:spLocks noChangeArrowheads="1"/>
          </p:cNvSpPr>
          <p:nvPr/>
        </p:nvSpPr>
        <p:spPr bwMode="auto">
          <a:xfrm rot="5400000">
            <a:off x="16083200" y="5810248"/>
            <a:ext cx="2264156" cy="3193388"/>
          </a:xfrm>
          <a:custGeom>
            <a:avLst/>
            <a:gdLst>
              <a:gd name="T0" fmla="*/ 750 w 2187"/>
              <a:gd name="T1" fmla="*/ 0 h 2438"/>
              <a:gd name="T2" fmla="*/ 750 w 2187"/>
              <a:gd name="T3" fmla="*/ 0 h 2438"/>
              <a:gd name="T4" fmla="*/ 2186 w 2187"/>
              <a:gd name="T5" fmla="*/ 1187 h 2438"/>
              <a:gd name="T6" fmla="*/ 719 w 2187"/>
              <a:gd name="T7" fmla="*/ 2437 h 2438"/>
              <a:gd name="T8" fmla="*/ 0 w 2187"/>
              <a:gd name="T9" fmla="*/ 2437 h 2438"/>
              <a:gd name="T10" fmla="*/ 469 w 2187"/>
              <a:gd name="T11" fmla="*/ 2437 h 2438"/>
              <a:gd name="T12" fmla="*/ 469 w 2187"/>
              <a:gd name="T13" fmla="*/ 2031 h 2438"/>
              <a:gd name="T14" fmla="*/ 750 w 2187"/>
              <a:gd name="T15" fmla="*/ 2031 h 2438"/>
              <a:gd name="T16" fmla="*/ 1843 w 2187"/>
              <a:gd name="T17" fmla="*/ 1218 h 2438"/>
              <a:gd name="T18" fmla="*/ 750 w 2187"/>
              <a:gd name="T19" fmla="*/ 437 h 2438"/>
              <a:gd name="T20" fmla="*/ 469 w 2187"/>
              <a:gd name="T21" fmla="*/ 437 h 2438"/>
              <a:gd name="T22" fmla="*/ 0 w 2187"/>
              <a:gd name="T23" fmla="*/ 437 h 2438"/>
              <a:gd name="T24" fmla="*/ 0 w 2187"/>
              <a:gd name="T25" fmla="*/ 0 h 2438"/>
              <a:gd name="T26" fmla="*/ 750 w 2187"/>
              <a:gd name="T27" fmla="*/ 0 h 2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87" h="2438">
                <a:moveTo>
                  <a:pt x="750" y="0"/>
                </a:moveTo>
                <a:lnTo>
                  <a:pt x="750" y="0"/>
                </a:lnTo>
                <a:cubicBezTo>
                  <a:pt x="1780" y="0"/>
                  <a:pt x="2186" y="500"/>
                  <a:pt x="2186" y="1187"/>
                </a:cubicBezTo>
                <a:cubicBezTo>
                  <a:pt x="2186" y="1906"/>
                  <a:pt x="1749" y="2437"/>
                  <a:pt x="719" y="2437"/>
                </a:cubicBezTo>
                <a:cubicBezTo>
                  <a:pt x="0" y="2437"/>
                  <a:pt x="0" y="2437"/>
                  <a:pt x="0" y="2437"/>
                </a:cubicBezTo>
                <a:cubicBezTo>
                  <a:pt x="469" y="2437"/>
                  <a:pt x="469" y="2437"/>
                  <a:pt x="469" y="2437"/>
                </a:cubicBezTo>
                <a:cubicBezTo>
                  <a:pt x="469" y="2031"/>
                  <a:pt x="469" y="2031"/>
                  <a:pt x="469" y="2031"/>
                </a:cubicBezTo>
                <a:cubicBezTo>
                  <a:pt x="750" y="2031"/>
                  <a:pt x="750" y="2031"/>
                  <a:pt x="750" y="2031"/>
                </a:cubicBezTo>
                <a:cubicBezTo>
                  <a:pt x="1499" y="2031"/>
                  <a:pt x="1843" y="1687"/>
                  <a:pt x="1843" y="1218"/>
                </a:cubicBezTo>
                <a:cubicBezTo>
                  <a:pt x="1843" y="750"/>
                  <a:pt x="1499" y="437"/>
                  <a:pt x="750" y="437"/>
                </a:cubicBezTo>
                <a:cubicBezTo>
                  <a:pt x="469" y="437"/>
                  <a:pt x="469" y="437"/>
                  <a:pt x="469" y="437"/>
                </a:cubicBezTo>
                <a:cubicBezTo>
                  <a:pt x="0" y="437"/>
                  <a:pt x="0" y="437"/>
                  <a:pt x="0" y="437"/>
                </a:cubicBezTo>
                <a:cubicBezTo>
                  <a:pt x="0" y="0"/>
                  <a:pt x="0" y="0"/>
                  <a:pt x="0" y="0"/>
                </a:cubicBezTo>
                <a:lnTo>
                  <a:pt x="750" y="0"/>
                </a:lnTo>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8" name="Freeform 3"/>
          <p:cNvSpPr>
            <a:spLocks noChangeArrowheads="1"/>
          </p:cNvSpPr>
          <p:nvPr/>
        </p:nvSpPr>
        <p:spPr bwMode="auto">
          <a:xfrm rot="5400000">
            <a:off x="12724946" y="4237669"/>
            <a:ext cx="3656426" cy="3193386"/>
          </a:xfrm>
          <a:custGeom>
            <a:avLst/>
            <a:gdLst>
              <a:gd name="T0" fmla="*/ 2657 w 3532"/>
              <a:gd name="T1" fmla="*/ 0 h 2437"/>
              <a:gd name="T2" fmla="*/ 2657 w 3532"/>
              <a:gd name="T3" fmla="*/ 0 h 2437"/>
              <a:gd name="T4" fmla="*/ 2657 w 3532"/>
              <a:gd name="T5" fmla="*/ 406 h 2437"/>
              <a:gd name="T6" fmla="*/ 2188 w 3532"/>
              <a:gd name="T7" fmla="*/ 406 h 2437"/>
              <a:gd name="T8" fmla="*/ 1469 w 3532"/>
              <a:gd name="T9" fmla="*/ 406 h 2437"/>
              <a:gd name="T10" fmla="*/ 375 w 3532"/>
              <a:gd name="T11" fmla="*/ 1187 h 2437"/>
              <a:gd name="T12" fmla="*/ 1469 w 3532"/>
              <a:gd name="T13" fmla="*/ 2000 h 2437"/>
              <a:gd name="T14" fmla="*/ 1750 w 3532"/>
              <a:gd name="T15" fmla="*/ 2000 h 2437"/>
              <a:gd name="T16" fmla="*/ 1750 w 3532"/>
              <a:gd name="T17" fmla="*/ 2436 h 2437"/>
              <a:gd name="T18" fmla="*/ 3531 w 3532"/>
              <a:gd name="T19" fmla="*/ 2436 h 2437"/>
              <a:gd name="T20" fmla="*/ 1500 w 3532"/>
              <a:gd name="T21" fmla="*/ 2436 h 2437"/>
              <a:gd name="T22" fmla="*/ 0 w 3532"/>
              <a:gd name="T23" fmla="*/ 1187 h 2437"/>
              <a:gd name="T24" fmla="*/ 1469 w 3532"/>
              <a:gd name="T25" fmla="*/ 0 h 2437"/>
              <a:gd name="T26" fmla="*/ 2657 w 3532"/>
              <a:gd name="T27" fmla="*/ 0 h 2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32" h="2437">
                <a:moveTo>
                  <a:pt x="2657" y="0"/>
                </a:moveTo>
                <a:lnTo>
                  <a:pt x="2657" y="0"/>
                </a:lnTo>
                <a:cubicBezTo>
                  <a:pt x="2657" y="406"/>
                  <a:pt x="2657" y="406"/>
                  <a:pt x="2657" y="406"/>
                </a:cubicBezTo>
                <a:cubicBezTo>
                  <a:pt x="2188" y="406"/>
                  <a:pt x="2188" y="406"/>
                  <a:pt x="2188" y="406"/>
                </a:cubicBezTo>
                <a:cubicBezTo>
                  <a:pt x="1469" y="406"/>
                  <a:pt x="1469" y="406"/>
                  <a:pt x="1469" y="406"/>
                </a:cubicBezTo>
                <a:cubicBezTo>
                  <a:pt x="688" y="406"/>
                  <a:pt x="375" y="750"/>
                  <a:pt x="375" y="1187"/>
                </a:cubicBezTo>
                <a:cubicBezTo>
                  <a:pt x="375" y="1687"/>
                  <a:pt x="719" y="2000"/>
                  <a:pt x="1469" y="2000"/>
                </a:cubicBezTo>
                <a:cubicBezTo>
                  <a:pt x="1750" y="2000"/>
                  <a:pt x="1750" y="2000"/>
                  <a:pt x="1750" y="2000"/>
                </a:cubicBezTo>
                <a:cubicBezTo>
                  <a:pt x="1750" y="2436"/>
                  <a:pt x="1750" y="2436"/>
                  <a:pt x="1750" y="2436"/>
                </a:cubicBezTo>
                <a:cubicBezTo>
                  <a:pt x="3531" y="2436"/>
                  <a:pt x="3531" y="2436"/>
                  <a:pt x="3531" y="2436"/>
                </a:cubicBezTo>
                <a:cubicBezTo>
                  <a:pt x="1500" y="2436"/>
                  <a:pt x="1500" y="2436"/>
                  <a:pt x="1500" y="2436"/>
                </a:cubicBezTo>
                <a:cubicBezTo>
                  <a:pt x="438" y="2436"/>
                  <a:pt x="0" y="1906"/>
                  <a:pt x="0" y="1187"/>
                </a:cubicBezTo>
                <a:cubicBezTo>
                  <a:pt x="0" y="500"/>
                  <a:pt x="407" y="0"/>
                  <a:pt x="1469" y="0"/>
                </a:cubicBezTo>
                <a:lnTo>
                  <a:pt x="2657" y="0"/>
                </a:lnTo>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9" name="Freeform 4"/>
          <p:cNvSpPr>
            <a:spLocks noChangeArrowheads="1"/>
          </p:cNvSpPr>
          <p:nvPr/>
        </p:nvSpPr>
        <p:spPr bwMode="auto">
          <a:xfrm rot="5400000">
            <a:off x="10099014" y="6013717"/>
            <a:ext cx="3624474" cy="3233810"/>
          </a:xfrm>
          <a:custGeom>
            <a:avLst/>
            <a:gdLst>
              <a:gd name="T0" fmla="*/ 2062 w 3500"/>
              <a:gd name="T1" fmla="*/ 0 h 2469"/>
              <a:gd name="T2" fmla="*/ 2062 w 3500"/>
              <a:gd name="T3" fmla="*/ 0 h 2469"/>
              <a:gd name="T4" fmla="*/ 3499 w 3500"/>
              <a:gd name="T5" fmla="*/ 1186 h 2469"/>
              <a:gd name="T6" fmla="*/ 2031 w 3500"/>
              <a:gd name="T7" fmla="*/ 2468 h 2469"/>
              <a:gd name="T8" fmla="*/ 0 w 3500"/>
              <a:gd name="T9" fmla="*/ 2468 h 2469"/>
              <a:gd name="T10" fmla="*/ 1781 w 3500"/>
              <a:gd name="T11" fmla="*/ 2468 h 2469"/>
              <a:gd name="T12" fmla="*/ 1781 w 3500"/>
              <a:gd name="T13" fmla="*/ 2030 h 2469"/>
              <a:gd name="T14" fmla="*/ 2062 w 3500"/>
              <a:gd name="T15" fmla="*/ 2030 h 2469"/>
              <a:gd name="T16" fmla="*/ 3156 w 3500"/>
              <a:gd name="T17" fmla="*/ 1218 h 2469"/>
              <a:gd name="T18" fmla="*/ 2062 w 3500"/>
              <a:gd name="T19" fmla="*/ 436 h 2469"/>
              <a:gd name="T20" fmla="*/ 1781 w 3500"/>
              <a:gd name="T21" fmla="*/ 436 h 2469"/>
              <a:gd name="T22" fmla="*/ 0 w 3500"/>
              <a:gd name="T23" fmla="*/ 436 h 2469"/>
              <a:gd name="T24" fmla="*/ 0 w 3500"/>
              <a:gd name="T25" fmla="*/ 0 h 2469"/>
              <a:gd name="T26" fmla="*/ 2062 w 3500"/>
              <a:gd name="T27" fmla="*/ 0 h 2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00" h="2469">
                <a:moveTo>
                  <a:pt x="2062" y="0"/>
                </a:moveTo>
                <a:lnTo>
                  <a:pt x="2062" y="0"/>
                </a:lnTo>
                <a:cubicBezTo>
                  <a:pt x="3093" y="0"/>
                  <a:pt x="3499" y="530"/>
                  <a:pt x="3499" y="1186"/>
                </a:cubicBezTo>
                <a:cubicBezTo>
                  <a:pt x="3499" y="1905"/>
                  <a:pt x="3062" y="2468"/>
                  <a:pt x="2031" y="2468"/>
                </a:cubicBezTo>
                <a:cubicBezTo>
                  <a:pt x="0" y="2468"/>
                  <a:pt x="0" y="2468"/>
                  <a:pt x="0" y="2468"/>
                </a:cubicBezTo>
                <a:cubicBezTo>
                  <a:pt x="1781" y="2468"/>
                  <a:pt x="1781" y="2468"/>
                  <a:pt x="1781" y="2468"/>
                </a:cubicBezTo>
                <a:cubicBezTo>
                  <a:pt x="1781" y="2030"/>
                  <a:pt x="1781" y="2030"/>
                  <a:pt x="1781" y="2030"/>
                </a:cubicBezTo>
                <a:cubicBezTo>
                  <a:pt x="2062" y="2030"/>
                  <a:pt x="2062" y="2030"/>
                  <a:pt x="2062" y="2030"/>
                </a:cubicBezTo>
                <a:cubicBezTo>
                  <a:pt x="2812" y="2030"/>
                  <a:pt x="3156" y="1718"/>
                  <a:pt x="3156" y="1218"/>
                </a:cubicBezTo>
                <a:cubicBezTo>
                  <a:pt x="3156" y="780"/>
                  <a:pt x="2812" y="436"/>
                  <a:pt x="2062" y="436"/>
                </a:cubicBezTo>
                <a:cubicBezTo>
                  <a:pt x="1781" y="436"/>
                  <a:pt x="1781" y="436"/>
                  <a:pt x="1781" y="436"/>
                </a:cubicBezTo>
                <a:cubicBezTo>
                  <a:pt x="0" y="436"/>
                  <a:pt x="0" y="436"/>
                  <a:pt x="0" y="436"/>
                </a:cubicBezTo>
                <a:cubicBezTo>
                  <a:pt x="0" y="0"/>
                  <a:pt x="0" y="0"/>
                  <a:pt x="0" y="0"/>
                </a:cubicBezTo>
                <a:lnTo>
                  <a:pt x="2062" y="0"/>
                </a:lnTo>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10" name="Freeform 5"/>
          <p:cNvSpPr>
            <a:spLocks noChangeArrowheads="1"/>
          </p:cNvSpPr>
          <p:nvPr/>
        </p:nvSpPr>
        <p:spPr bwMode="auto">
          <a:xfrm rot="5400000">
            <a:off x="6800984" y="4883595"/>
            <a:ext cx="4948276" cy="3193386"/>
          </a:xfrm>
          <a:custGeom>
            <a:avLst/>
            <a:gdLst>
              <a:gd name="T0" fmla="*/ 1750 w 4782"/>
              <a:gd name="T1" fmla="*/ 2438 h 2439"/>
              <a:gd name="T2" fmla="*/ 1750 w 4782"/>
              <a:gd name="T3" fmla="*/ 2438 h 2439"/>
              <a:gd name="T4" fmla="*/ 1750 w 4782"/>
              <a:gd name="T5" fmla="*/ 2000 h 2439"/>
              <a:gd name="T6" fmla="*/ 1469 w 4782"/>
              <a:gd name="T7" fmla="*/ 2000 h 2439"/>
              <a:gd name="T8" fmla="*/ 375 w 4782"/>
              <a:gd name="T9" fmla="*/ 1188 h 2439"/>
              <a:gd name="T10" fmla="*/ 1469 w 4782"/>
              <a:gd name="T11" fmla="*/ 438 h 2439"/>
              <a:gd name="T12" fmla="*/ 1750 w 4782"/>
              <a:gd name="T13" fmla="*/ 438 h 2439"/>
              <a:gd name="T14" fmla="*/ 3531 w 4782"/>
              <a:gd name="T15" fmla="*/ 438 h 2439"/>
              <a:gd name="T16" fmla="*/ 3531 w 4782"/>
              <a:gd name="T17" fmla="*/ 0 h 2439"/>
              <a:gd name="T18" fmla="*/ 1469 w 4782"/>
              <a:gd name="T19" fmla="*/ 0 h 2439"/>
              <a:gd name="T20" fmla="*/ 0 w 4782"/>
              <a:gd name="T21" fmla="*/ 1188 h 2439"/>
              <a:gd name="T22" fmla="*/ 1500 w 4782"/>
              <a:gd name="T23" fmla="*/ 2438 h 2439"/>
              <a:gd name="T24" fmla="*/ 4781 w 4782"/>
              <a:gd name="T25" fmla="*/ 2438 h 2439"/>
              <a:gd name="T26" fmla="*/ 1750 w 4782"/>
              <a:gd name="T27" fmla="*/ 2438 h 2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82" h="2439">
                <a:moveTo>
                  <a:pt x="1750" y="2438"/>
                </a:moveTo>
                <a:lnTo>
                  <a:pt x="1750" y="2438"/>
                </a:lnTo>
                <a:cubicBezTo>
                  <a:pt x="1750" y="2000"/>
                  <a:pt x="1750" y="2000"/>
                  <a:pt x="1750" y="2000"/>
                </a:cubicBezTo>
                <a:cubicBezTo>
                  <a:pt x="1469" y="2000"/>
                  <a:pt x="1469" y="2000"/>
                  <a:pt x="1469" y="2000"/>
                </a:cubicBezTo>
                <a:cubicBezTo>
                  <a:pt x="719" y="2000"/>
                  <a:pt x="375" y="1688"/>
                  <a:pt x="375" y="1188"/>
                </a:cubicBezTo>
                <a:cubicBezTo>
                  <a:pt x="375" y="750"/>
                  <a:pt x="688" y="438"/>
                  <a:pt x="1469" y="438"/>
                </a:cubicBezTo>
                <a:cubicBezTo>
                  <a:pt x="1750" y="438"/>
                  <a:pt x="1750" y="438"/>
                  <a:pt x="1750" y="438"/>
                </a:cubicBezTo>
                <a:cubicBezTo>
                  <a:pt x="3531" y="438"/>
                  <a:pt x="3531" y="438"/>
                  <a:pt x="3531" y="438"/>
                </a:cubicBezTo>
                <a:cubicBezTo>
                  <a:pt x="3531" y="0"/>
                  <a:pt x="3531" y="0"/>
                  <a:pt x="3531" y="0"/>
                </a:cubicBezTo>
                <a:cubicBezTo>
                  <a:pt x="1469" y="0"/>
                  <a:pt x="1469" y="0"/>
                  <a:pt x="1469" y="0"/>
                </a:cubicBezTo>
                <a:cubicBezTo>
                  <a:pt x="407" y="0"/>
                  <a:pt x="0" y="500"/>
                  <a:pt x="0" y="1188"/>
                </a:cubicBezTo>
                <a:cubicBezTo>
                  <a:pt x="0" y="1906"/>
                  <a:pt x="438" y="2438"/>
                  <a:pt x="1500" y="2438"/>
                </a:cubicBezTo>
                <a:cubicBezTo>
                  <a:pt x="4781" y="2438"/>
                  <a:pt x="4781" y="2438"/>
                  <a:pt x="4781" y="2438"/>
                </a:cubicBezTo>
                <a:lnTo>
                  <a:pt x="1750" y="2438"/>
                </a:lnTo>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11" name="Freeform 6"/>
          <p:cNvSpPr>
            <a:spLocks noChangeArrowheads="1"/>
          </p:cNvSpPr>
          <p:nvPr/>
        </p:nvSpPr>
        <p:spPr bwMode="auto">
          <a:xfrm rot="5400000">
            <a:off x="3258731" y="5769499"/>
            <a:ext cx="6760512" cy="3233810"/>
          </a:xfrm>
          <a:custGeom>
            <a:avLst/>
            <a:gdLst>
              <a:gd name="T0" fmla="*/ 5062 w 6532"/>
              <a:gd name="T1" fmla="*/ 0 h 2470"/>
              <a:gd name="T2" fmla="*/ 5062 w 6532"/>
              <a:gd name="T3" fmla="*/ 0 h 2470"/>
              <a:gd name="T4" fmla="*/ 6531 w 6532"/>
              <a:gd name="T5" fmla="*/ 1219 h 2470"/>
              <a:gd name="T6" fmla="*/ 5062 w 6532"/>
              <a:gd name="T7" fmla="*/ 2469 h 2470"/>
              <a:gd name="T8" fmla="*/ 0 w 6532"/>
              <a:gd name="T9" fmla="*/ 2469 h 2470"/>
              <a:gd name="T10" fmla="*/ 0 w 6532"/>
              <a:gd name="T11" fmla="*/ 2031 h 2470"/>
              <a:gd name="T12" fmla="*/ 5062 w 6532"/>
              <a:gd name="T13" fmla="*/ 2031 h 2470"/>
              <a:gd name="T14" fmla="*/ 6156 w 6532"/>
              <a:gd name="T15" fmla="*/ 1219 h 2470"/>
              <a:gd name="T16" fmla="*/ 5062 w 6532"/>
              <a:gd name="T17" fmla="*/ 438 h 2470"/>
              <a:gd name="T18" fmla="*/ 4781 w 6532"/>
              <a:gd name="T19" fmla="*/ 438 h 2470"/>
              <a:gd name="T20" fmla="*/ 1750 w 6532"/>
              <a:gd name="T21" fmla="*/ 438 h 2470"/>
              <a:gd name="T22" fmla="*/ 1750 w 6532"/>
              <a:gd name="T23" fmla="*/ 0 h 2470"/>
              <a:gd name="T24" fmla="*/ 5062 w 6532"/>
              <a:gd name="T25" fmla="*/ 0 h 2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32" h="2470">
                <a:moveTo>
                  <a:pt x="5062" y="0"/>
                </a:moveTo>
                <a:lnTo>
                  <a:pt x="5062" y="0"/>
                </a:lnTo>
                <a:cubicBezTo>
                  <a:pt x="6124" y="0"/>
                  <a:pt x="6531" y="531"/>
                  <a:pt x="6531" y="1219"/>
                </a:cubicBezTo>
                <a:cubicBezTo>
                  <a:pt x="6531" y="1937"/>
                  <a:pt x="6093" y="2469"/>
                  <a:pt x="5062" y="2469"/>
                </a:cubicBezTo>
                <a:cubicBezTo>
                  <a:pt x="0" y="2469"/>
                  <a:pt x="0" y="2469"/>
                  <a:pt x="0" y="2469"/>
                </a:cubicBezTo>
                <a:cubicBezTo>
                  <a:pt x="0" y="2031"/>
                  <a:pt x="0" y="2031"/>
                  <a:pt x="0" y="2031"/>
                </a:cubicBezTo>
                <a:cubicBezTo>
                  <a:pt x="5062" y="2031"/>
                  <a:pt x="5062" y="2031"/>
                  <a:pt x="5062" y="2031"/>
                </a:cubicBezTo>
                <a:cubicBezTo>
                  <a:pt x="5843" y="2031"/>
                  <a:pt x="6156" y="1719"/>
                  <a:pt x="6156" y="1219"/>
                </a:cubicBezTo>
                <a:cubicBezTo>
                  <a:pt x="6156" y="781"/>
                  <a:pt x="5843" y="438"/>
                  <a:pt x="5062" y="438"/>
                </a:cubicBezTo>
                <a:cubicBezTo>
                  <a:pt x="4781" y="438"/>
                  <a:pt x="4781" y="438"/>
                  <a:pt x="4781" y="438"/>
                </a:cubicBezTo>
                <a:cubicBezTo>
                  <a:pt x="1750" y="438"/>
                  <a:pt x="1750" y="438"/>
                  <a:pt x="1750" y="438"/>
                </a:cubicBezTo>
                <a:cubicBezTo>
                  <a:pt x="1750" y="0"/>
                  <a:pt x="1750" y="0"/>
                  <a:pt x="1750" y="0"/>
                </a:cubicBezTo>
                <a:lnTo>
                  <a:pt x="5062" y="0"/>
                </a:lnTo>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43785" tIns="121892" rIns="243785" bIns="121892" anchor="ctr"/>
          <a:lstStyle/>
          <a:p>
            <a:endParaRPr lang="en-US" dirty="0"/>
          </a:p>
        </p:txBody>
      </p:sp>
      <p:sp>
        <p:nvSpPr>
          <p:cNvPr id="13" name="Oval 12"/>
          <p:cNvSpPr/>
          <p:nvPr/>
        </p:nvSpPr>
        <p:spPr>
          <a:xfrm>
            <a:off x="5948203" y="8426608"/>
            <a:ext cx="1546697" cy="15471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sp>
        <p:nvSpPr>
          <p:cNvPr id="16" name="Oval 15"/>
          <p:cNvSpPr/>
          <p:nvPr/>
        </p:nvSpPr>
        <p:spPr>
          <a:xfrm>
            <a:off x="8591446" y="4840932"/>
            <a:ext cx="1546697" cy="15471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sp>
        <p:nvSpPr>
          <p:cNvPr id="19" name="Oval 18"/>
          <p:cNvSpPr/>
          <p:nvPr/>
        </p:nvSpPr>
        <p:spPr>
          <a:xfrm>
            <a:off x="11231968" y="7254900"/>
            <a:ext cx="1546697" cy="15471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sp>
        <p:nvSpPr>
          <p:cNvPr id="25" name="Oval 24"/>
          <p:cNvSpPr/>
          <p:nvPr/>
        </p:nvSpPr>
        <p:spPr>
          <a:xfrm>
            <a:off x="19153631" y="4840932"/>
            <a:ext cx="1546697" cy="1547100"/>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sp>
        <p:nvSpPr>
          <p:cNvPr id="28" name="Oval 27"/>
          <p:cNvSpPr/>
          <p:nvPr/>
        </p:nvSpPr>
        <p:spPr>
          <a:xfrm>
            <a:off x="16550359" y="6369206"/>
            <a:ext cx="1546697" cy="15471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sp>
        <p:nvSpPr>
          <p:cNvPr id="31" name="Oval 30"/>
          <p:cNvSpPr/>
          <p:nvPr/>
        </p:nvSpPr>
        <p:spPr>
          <a:xfrm>
            <a:off x="3279542" y="4068864"/>
            <a:ext cx="1546697" cy="15471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82803" tIns="91400" rIns="182803" bIns="91400" rtlCol="0" anchor="ctr"/>
          <a:lstStyle/>
          <a:p>
            <a:pPr algn="ctr"/>
            <a:endParaRPr lang="en-US" dirty="0"/>
          </a:p>
        </p:txBody>
      </p:sp>
      <p:sp>
        <p:nvSpPr>
          <p:cNvPr id="33" name="TextBox 32"/>
          <p:cNvSpPr txBox="1"/>
          <p:nvPr/>
        </p:nvSpPr>
        <p:spPr>
          <a:xfrm>
            <a:off x="2998849" y="5698229"/>
            <a:ext cx="2086261" cy="707773"/>
          </a:xfrm>
          <a:prstGeom prst="rect">
            <a:avLst/>
          </a:prstGeom>
          <a:noFill/>
        </p:spPr>
        <p:txBody>
          <a:bodyPr vert="horz" wrap="square" lIns="243731" tIns="121864" rIns="243731" bIns="121864" rtlCol="0">
            <a:spAutoFit/>
          </a:bodyPr>
          <a:lstStyle/>
          <a:p>
            <a:pPr algn="ctr"/>
            <a:r>
              <a:rPr lang="en-US" sz="3000" dirty="0">
                <a:latin typeface="Lato Regular"/>
                <a:cs typeface="Lato Regular"/>
              </a:rPr>
              <a:t>START</a:t>
            </a:r>
          </a:p>
        </p:txBody>
      </p:sp>
      <p:sp>
        <p:nvSpPr>
          <p:cNvPr id="34" name="TextBox 33"/>
          <p:cNvSpPr txBox="1"/>
          <p:nvPr/>
        </p:nvSpPr>
        <p:spPr>
          <a:xfrm>
            <a:off x="5513765" y="7614464"/>
            <a:ext cx="2323045" cy="677044"/>
          </a:xfrm>
          <a:prstGeom prst="rect">
            <a:avLst/>
          </a:prstGeom>
          <a:noFill/>
        </p:spPr>
        <p:txBody>
          <a:bodyPr vert="horz" wrap="square" lIns="243731" tIns="121864" rIns="243731" bIns="121864" rtlCol="0">
            <a:spAutoFit/>
          </a:bodyPr>
          <a:lstStyle/>
          <a:p>
            <a:pPr algn="ctr"/>
            <a:r>
              <a:rPr lang="en-US" sz="2800" dirty="0">
                <a:latin typeface="Lato Regular"/>
                <a:cs typeface="Lato Regular"/>
              </a:rPr>
              <a:t>RESEARCH</a:t>
            </a:r>
          </a:p>
        </p:txBody>
      </p:sp>
      <p:sp>
        <p:nvSpPr>
          <p:cNvPr id="35" name="TextBox 34"/>
          <p:cNvSpPr txBox="1"/>
          <p:nvPr/>
        </p:nvSpPr>
        <p:spPr>
          <a:xfrm>
            <a:off x="10953345" y="6522320"/>
            <a:ext cx="2084653" cy="677044"/>
          </a:xfrm>
          <a:prstGeom prst="rect">
            <a:avLst/>
          </a:prstGeom>
          <a:noFill/>
        </p:spPr>
        <p:txBody>
          <a:bodyPr vert="horz" wrap="square" lIns="243731" tIns="121864" rIns="243731" bIns="121864" rtlCol="0">
            <a:spAutoFit/>
          </a:bodyPr>
          <a:lstStyle/>
          <a:p>
            <a:pPr algn="ctr"/>
            <a:r>
              <a:rPr lang="en-US" sz="2800" dirty="0">
                <a:latin typeface="Lato Regular"/>
                <a:cs typeface="Lato Regular"/>
              </a:rPr>
              <a:t>DEVELOP</a:t>
            </a:r>
          </a:p>
        </p:txBody>
      </p:sp>
      <p:sp>
        <p:nvSpPr>
          <p:cNvPr id="36" name="TextBox 35"/>
          <p:cNvSpPr txBox="1"/>
          <p:nvPr/>
        </p:nvSpPr>
        <p:spPr>
          <a:xfrm>
            <a:off x="8337451" y="6522320"/>
            <a:ext cx="2038451" cy="677044"/>
          </a:xfrm>
          <a:prstGeom prst="rect">
            <a:avLst/>
          </a:prstGeom>
          <a:noFill/>
        </p:spPr>
        <p:txBody>
          <a:bodyPr vert="horz" wrap="square" lIns="243731" tIns="121864" rIns="243731" bIns="121864" rtlCol="0">
            <a:spAutoFit/>
          </a:bodyPr>
          <a:lstStyle/>
          <a:p>
            <a:pPr algn="ctr"/>
            <a:r>
              <a:rPr lang="en-US" sz="2800" dirty="0">
                <a:latin typeface="Lato Regular"/>
                <a:cs typeface="Lato Regular"/>
              </a:rPr>
              <a:t>DESIGN</a:t>
            </a:r>
          </a:p>
        </p:txBody>
      </p:sp>
      <p:sp>
        <p:nvSpPr>
          <p:cNvPr id="37" name="TextBox 36"/>
          <p:cNvSpPr txBox="1"/>
          <p:nvPr/>
        </p:nvSpPr>
        <p:spPr>
          <a:xfrm>
            <a:off x="13609707" y="6517020"/>
            <a:ext cx="2090423" cy="677044"/>
          </a:xfrm>
          <a:prstGeom prst="rect">
            <a:avLst/>
          </a:prstGeom>
          <a:noFill/>
        </p:spPr>
        <p:txBody>
          <a:bodyPr vert="horz" wrap="square" lIns="243731" tIns="121864" rIns="243731" bIns="121864" rtlCol="0">
            <a:spAutoFit/>
          </a:bodyPr>
          <a:lstStyle/>
          <a:p>
            <a:pPr algn="ctr"/>
            <a:r>
              <a:rPr lang="en-US" sz="2800" dirty="0">
                <a:latin typeface="Lato Regular"/>
                <a:cs typeface="Lato Regular"/>
              </a:rPr>
              <a:t>TEAM</a:t>
            </a:r>
          </a:p>
        </p:txBody>
      </p:sp>
      <p:sp>
        <p:nvSpPr>
          <p:cNvPr id="38" name="TextBox 37"/>
          <p:cNvSpPr txBox="1"/>
          <p:nvPr/>
        </p:nvSpPr>
        <p:spPr>
          <a:xfrm>
            <a:off x="16222921" y="5581964"/>
            <a:ext cx="2084655" cy="677044"/>
          </a:xfrm>
          <a:prstGeom prst="rect">
            <a:avLst/>
          </a:prstGeom>
          <a:noFill/>
        </p:spPr>
        <p:txBody>
          <a:bodyPr vert="horz" wrap="square" lIns="243731" tIns="121864" rIns="243731" bIns="121864" rtlCol="0">
            <a:spAutoFit/>
          </a:bodyPr>
          <a:lstStyle/>
          <a:p>
            <a:pPr algn="ctr"/>
            <a:r>
              <a:rPr lang="en-US" sz="2800" dirty="0">
                <a:latin typeface="Lato Regular"/>
                <a:cs typeface="Lato Regular"/>
              </a:rPr>
              <a:t>TIME</a:t>
            </a:r>
          </a:p>
        </p:txBody>
      </p:sp>
      <p:sp>
        <p:nvSpPr>
          <p:cNvPr id="39" name="TextBox 38"/>
          <p:cNvSpPr txBox="1"/>
          <p:nvPr/>
        </p:nvSpPr>
        <p:spPr>
          <a:xfrm>
            <a:off x="18893521" y="6606787"/>
            <a:ext cx="2264746" cy="707773"/>
          </a:xfrm>
          <a:prstGeom prst="rect">
            <a:avLst/>
          </a:prstGeom>
          <a:noFill/>
        </p:spPr>
        <p:txBody>
          <a:bodyPr vert="horz" wrap="square" lIns="243731" tIns="121864" rIns="243731" bIns="121864" rtlCol="0">
            <a:spAutoFit/>
          </a:bodyPr>
          <a:lstStyle/>
          <a:p>
            <a:pPr algn="ctr"/>
            <a:r>
              <a:rPr lang="en-US" sz="3000" dirty="0">
                <a:latin typeface="Lato Regular"/>
                <a:cs typeface="Lato Regular"/>
              </a:rPr>
              <a:t>END</a:t>
            </a:r>
          </a:p>
        </p:txBody>
      </p:sp>
      <p:sp>
        <p:nvSpPr>
          <p:cNvPr id="40" name="AutoShape 82"/>
          <p:cNvSpPr>
            <a:spLocks/>
          </p:cNvSpPr>
          <p:nvPr/>
        </p:nvSpPr>
        <p:spPr bwMode="auto">
          <a:xfrm>
            <a:off x="14341156" y="5320794"/>
            <a:ext cx="588231" cy="5883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41" name="AutoShape 29"/>
          <p:cNvSpPr>
            <a:spLocks/>
          </p:cNvSpPr>
          <p:nvPr/>
        </p:nvSpPr>
        <p:spPr bwMode="auto">
          <a:xfrm>
            <a:off x="3744276" y="4495012"/>
            <a:ext cx="712107" cy="71229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598" y="2167"/>
                </a:moveTo>
                <a:cubicBezTo>
                  <a:pt x="3598" y="2549"/>
                  <a:pt x="3517" y="2902"/>
                  <a:pt x="3358" y="3213"/>
                </a:cubicBezTo>
                <a:cubicBezTo>
                  <a:pt x="3197" y="3525"/>
                  <a:pt x="2981" y="3792"/>
                  <a:pt x="2707" y="4006"/>
                </a:cubicBezTo>
                <a:lnTo>
                  <a:pt x="2707" y="21050"/>
                </a:lnTo>
                <a:cubicBezTo>
                  <a:pt x="2707" y="21203"/>
                  <a:pt x="2663" y="21329"/>
                  <a:pt x="2580" y="21438"/>
                </a:cubicBezTo>
                <a:cubicBezTo>
                  <a:pt x="2492" y="21547"/>
                  <a:pt x="2386" y="21599"/>
                  <a:pt x="2262" y="21599"/>
                </a:cubicBezTo>
                <a:lnTo>
                  <a:pt x="1348" y="21599"/>
                </a:lnTo>
                <a:cubicBezTo>
                  <a:pt x="1221" y="21599"/>
                  <a:pt x="1118" y="21544"/>
                  <a:pt x="1038" y="21438"/>
                </a:cubicBezTo>
                <a:cubicBezTo>
                  <a:pt x="954" y="21329"/>
                  <a:pt x="913" y="21203"/>
                  <a:pt x="913" y="21050"/>
                </a:cubicBezTo>
                <a:lnTo>
                  <a:pt x="913" y="4006"/>
                </a:lnTo>
                <a:cubicBezTo>
                  <a:pt x="641" y="3792"/>
                  <a:pt x="421" y="3525"/>
                  <a:pt x="252" y="3213"/>
                </a:cubicBezTo>
                <a:cubicBezTo>
                  <a:pt x="83" y="2902"/>
                  <a:pt x="0" y="2549"/>
                  <a:pt x="0" y="2167"/>
                </a:cubicBezTo>
                <a:cubicBezTo>
                  <a:pt x="0" y="1574"/>
                  <a:pt x="176" y="1069"/>
                  <a:pt x="528" y="640"/>
                </a:cubicBezTo>
                <a:cubicBezTo>
                  <a:pt x="878" y="211"/>
                  <a:pt x="1304" y="0"/>
                  <a:pt x="1804" y="0"/>
                </a:cubicBezTo>
                <a:cubicBezTo>
                  <a:pt x="2296" y="0"/>
                  <a:pt x="2719" y="211"/>
                  <a:pt x="3069" y="640"/>
                </a:cubicBezTo>
                <a:cubicBezTo>
                  <a:pt x="3422" y="1069"/>
                  <a:pt x="3598" y="1571"/>
                  <a:pt x="3598" y="2167"/>
                </a:cubicBezTo>
                <a:moveTo>
                  <a:pt x="20838" y="2476"/>
                </a:moveTo>
                <a:cubicBezTo>
                  <a:pt x="21063" y="2323"/>
                  <a:pt x="21247" y="2297"/>
                  <a:pt x="21389" y="2391"/>
                </a:cubicBezTo>
                <a:cubicBezTo>
                  <a:pt x="21529" y="2485"/>
                  <a:pt x="21599" y="2684"/>
                  <a:pt x="21599" y="2996"/>
                </a:cubicBezTo>
                <a:lnTo>
                  <a:pt x="21599" y="13515"/>
                </a:lnTo>
                <a:cubicBezTo>
                  <a:pt x="21599" y="13803"/>
                  <a:pt x="21526" y="14106"/>
                  <a:pt x="21382" y="14420"/>
                </a:cubicBezTo>
                <a:cubicBezTo>
                  <a:pt x="21237" y="14737"/>
                  <a:pt x="21056" y="14966"/>
                  <a:pt x="20838" y="15119"/>
                </a:cubicBezTo>
                <a:cubicBezTo>
                  <a:pt x="19954" y="15757"/>
                  <a:pt x="19146" y="16165"/>
                  <a:pt x="18412" y="16350"/>
                </a:cubicBezTo>
                <a:cubicBezTo>
                  <a:pt x="17678" y="16529"/>
                  <a:pt x="17036" y="16606"/>
                  <a:pt x="16490" y="16567"/>
                </a:cubicBezTo>
                <a:cubicBezTo>
                  <a:pt x="15849" y="16526"/>
                  <a:pt x="15281" y="16371"/>
                  <a:pt x="14791" y="16103"/>
                </a:cubicBezTo>
                <a:cubicBezTo>
                  <a:pt x="14392" y="15851"/>
                  <a:pt x="14003" y="15607"/>
                  <a:pt x="13623" y="15378"/>
                </a:cubicBezTo>
                <a:cubicBezTo>
                  <a:pt x="13244" y="15146"/>
                  <a:pt x="12857" y="14946"/>
                  <a:pt x="12458" y="14773"/>
                </a:cubicBezTo>
                <a:cubicBezTo>
                  <a:pt x="12059" y="14599"/>
                  <a:pt x="11640" y="14461"/>
                  <a:pt x="11197" y="14358"/>
                </a:cubicBezTo>
                <a:cubicBezTo>
                  <a:pt x="10757" y="14256"/>
                  <a:pt x="10269" y="14203"/>
                  <a:pt x="9738" y="14203"/>
                </a:cubicBezTo>
                <a:cubicBezTo>
                  <a:pt x="9310" y="14220"/>
                  <a:pt x="8825" y="14306"/>
                  <a:pt x="8286" y="14455"/>
                </a:cubicBezTo>
                <a:cubicBezTo>
                  <a:pt x="7824" y="14588"/>
                  <a:pt x="7266" y="14799"/>
                  <a:pt x="6605" y="15090"/>
                </a:cubicBezTo>
                <a:cubicBezTo>
                  <a:pt x="5944" y="15381"/>
                  <a:pt x="5207" y="15792"/>
                  <a:pt x="4394" y="16327"/>
                </a:cubicBezTo>
                <a:cubicBezTo>
                  <a:pt x="4169" y="16476"/>
                  <a:pt x="3978" y="16494"/>
                  <a:pt x="3826" y="16382"/>
                </a:cubicBezTo>
                <a:cubicBezTo>
                  <a:pt x="3674" y="16268"/>
                  <a:pt x="3598" y="16059"/>
                  <a:pt x="3598" y="15751"/>
                </a:cubicBezTo>
                <a:lnTo>
                  <a:pt x="3598" y="5273"/>
                </a:lnTo>
                <a:cubicBezTo>
                  <a:pt x="3598" y="4964"/>
                  <a:pt x="3674" y="4653"/>
                  <a:pt x="3826" y="4347"/>
                </a:cubicBezTo>
                <a:cubicBezTo>
                  <a:pt x="3978" y="4036"/>
                  <a:pt x="4169" y="3807"/>
                  <a:pt x="4394" y="3654"/>
                </a:cubicBezTo>
                <a:cubicBezTo>
                  <a:pt x="5207" y="3143"/>
                  <a:pt x="5941" y="2737"/>
                  <a:pt x="6597" y="2447"/>
                </a:cubicBezTo>
                <a:cubicBezTo>
                  <a:pt x="7253" y="2156"/>
                  <a:pt x="7816" y="1944"/>
                  <a:pt x="8286" y="1812"/>
                </a:cubicBezTo>
                <a:cubicBezTo>
                  <a:pt x="8832" y="1665"/>
                  <a:pt x="9317" y="1580"/>
                  <a:pt x="9738" y="1559"/>
                </a:cubicBezTo>
                <a:cubicBezTo>
                  <a:pt x="10269" y="1559"/>
                  <a:pt x="10757" y="1612"/>
                  <a:pt x="11197" y="1715"/>
                </a:cubicBezTo>
                <a:cubicBezTo>
                  <a:pt x="11640" y="1818"/>
                  <a:pt x="12059" y="1956"/>
                  <a:pt x="12458" y="2135"/>
                </a:cubicBezTo>
                <a:cubicBezTo>
                  <a:pt x="12857" y="2306"/>
                  <a:pt x="13242" y="2508"/>
                  <a:pt x="13619" y="2737"/>
                </a:cubicBezTo>
                <a:cubicBezTo>
                  <a:pt x="13993" y="2967"/>
                  <a:pt x="14385" y="3207"/>
                  <a:pt x="14791" y="3463"/>
                </a:cubicBezTo>
                <a:cubicBezTo>
                  <a:pt x="15281" y="3736"/>
                  <a:pt x="15849" y="3889"/>
                  <a:pt x="16490" y="3924"/>
                </a:cubicBezTo>
                <a:cubicBezTo>
                  <a:pt x="17036" y="3965"/>
                  <a:pt x="17678" y="3889"/>
                  <a:pt x="18412" y="3707"/>
                </a:cubicBezTo>
                <a:cubicBezTo>
                  <a:pt x="19146" y="3522"/>
                  <a:pt x="19957" y="3113"/>
                  <a:pt x="20838" y="2476"/>
                </a:cubicBezTo>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42" name="AutoShape 115"/>
          <p:cNvSpPr>
            <a:spLocks/>
          </p:cNvSpPr>
          <p:nvPr/>
        </p:nvSpPr>
        <p:spPr bwMode="auto">
          <a:xfrm>
            <a:off x="6390294" y="8755164"/>
            <a:ext cx="690276" cy="75950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57" y="18801"/>
                </a:moveTo>
                <a:cubicBezTo>
                  <a:pt x="21518" y="18965"/>
                  <a:pt x="21599" y="19177"/>
                  <a:pt x="21599" y="19436"/>
                </a:cubicBezTo>
                <a:cubicBezTo>
                  <a:pt x="21599" y="19580"/>
                  <a:pt x="21518" y="19775"/>
                  <a:pt x="21357" y="20018"/>
                </a:cubicBezTo>
                <a:cubicBezTo>
                  <a:pt x="21193" y="20261"/>
                  <a:pt x="20989" y="20504"/>
                  <a:pt x="20746" y="20741"/>
                </a:cubicBezTo>
                <a:cubicBezTo>
                  <a:pt x="20503" y="20978"/>
                  <a:pt x="20260" y="21184"/>
                  <a:pt x="20023" y="21348"/>
                </a:cubicBezTo>
                <a:cubicBezTo>
                  <a:pt x="19783" y="21518"/>
                  <a:pt x="19593" y="21599"/>
                  <a:pt x="19447" y="21599"/>
                </a:cubicBezTo>
                <a:cubicBezTo>
                  <a:pt x="19189" y="21599"/>
                  <a:pt x="18975" y="21515"/>
                  <a:pt x="18811" y="21343"/>
                </a:cubicBezTo>
                <a:lnTo>
                  <a:pt x="13957" y="16502"/>
                </a:lnTo>
                <a:cubicBezTo>
                  <a:pt x="13217" y="16980"/>
                  <a:pt x="12428" y="17350"/>
                  <a:pt x="11589" y="17604"/>
                </a:cubicBezTo>
                <a:cubicBezTo>
                  <a:pt x="10750" y="17864"/>
                  <a:pt x="9891" y="17991"/>
                  <a:pt x="9007" y="17991"/>
                </a:cubicBezTo>
                <a:cubicBezTo>
                  <a:pt x="7769" y="17991"/>
                  <a:pt x="6608" y="17759"/>
                  <a:pt x="5517" y="17290"/>
                </a:cubicBezTo>
                <a:cubicBezTo>
                  <a:pt x="4427" y="16822"/>
                  <a:pt x="3469" y="16175"/>
                  <a:pt x="2644" y="15353"/>
                </a:cubicBezTo>
                <a:cubicBezTo>
                  <a:pt x="1816" y="14534"/>
                  <a:pt x="1172" y="13580"/>
                  <a:pt x="700" y="12487"/>
                </a:cubicBezTo>
                <a:cubicBezTo>
                  <a:pt x="231" y="11400"/>
                  <a:pt x="0" y="10236"/>
                  <a:pt x="0" y="8999"/>
                </a:cubicBezTo>
                <a:cubicBezTo>
                  <a:pt x="0" y="7768"/>
                  <a:pt x="231" y="6602"/>
                  <a:pt x="700" y="5515"/>
                </a:cubicBezTo>
                <a:cubicBezTo>
                  <a:pt x="1169" y="4422"/>
                  <a:pt x="1816" y="3467"/>
                  <a:pt x="2644" y="2645"/>
                </a:cubicBezTo>
                <a:cubicBezTo>
                  <a:pt x="3469" y="1827"/>
                  <a:pt x="4424" y="1180"/>
                  <a:pt x="5512" y="708"/>
                </a:cubicBezTo>
                <a:cubicBezTo>
                  <a:pt x="6600" y="237"/>
                  <a:pt x="7764" y="0"/>
                  <a:pt x="9007" y="0"/>
                </a:cubicBezTo>
                <a:cubicBezTo>
                  <a:pt x="10244" y="0"/>
                  <a:pt x="11403" y="237"/>
                  <a:pt x="12488" y="708"/>
                </a:cubicBezTo>
                <a:cubicBezTo>
                  <a:pt x="13573" y="1180"/>
                  <a:pt x="14530" y="1827"/>
                  <a:pt x="15358" y="2645"/>
                </a:cubicBezTo>
                <a:cubicBezTo>
                  <a:pt x="16183" y="3467"/>
                  <a:pt x="16830" y="4422"/>
                  <a:pt x="17299" y="5515"/>
                </a:cubicBezTo>
                <a:cubicBezTo>
                  <a:pt x="17768" y="6602"/>
                  <a:pt x="18003" y="7768"/>
                  <a:pt x="18003" y="8999"/>
                </a:cubicBezTo>
                <a:cubicBezTo>
                  <a:pt x="18003" y="9886"/>
                  <a:pt x="17873" y="10747"/>
                  <a:pt x="17616" y="11589"/>
                </a:cubicBezTo>
                <a:cubicBezTo>
                  <a:pt x="17359" y="12433"/>
                  <a:pt x="16991" y="13218"/>
                  <a:pt x="16514" y="13947"/>
                </a:cubicBezTo>
                <a:lnTo>
                  <a:pt x="21357" y="18801"/>
                </a:lnTo>
                <a:close/>
                <a:moveTo>
                  <a:pt x="3596" y="8999"/>
                </a:moveTo>
                <a:cubicBezTo>
                  <a:pt x="3596" y="9759"/>
                  <a:pt x="3740" y="10465"/>
                  <a:pt x="4028" y="11117"/>
                </a:cubicBezTo>
                <a:cubicBezTo>
                  <a:pt x="4317" y="11770"/>
                  <a:pt x="4707" y="12337"/>
                  <a:pt x="5193" y="12820"/>
                </a:cubicBezTo>
                <a:cubicBezTo>
                  <a:pt x="5679" y="13300"/>
                  <a:pt x="6252" y="13684"/>
                  <a:pt x="6908" y="13969"/>
                </a:cubicBezTo>
                <a:cubicBezTo>
                  <a:pt x="7566" y="14252"/>
                  <a:pt x="8264" y="14393"/>
                  <a:pt x="9004" y="14393"/>
                </a:cubicBezTo>
                <a:cubicBezTo>
                  <a:pt x="9744" y="14393"/>
                  <a:pt x="10439" y="14252"/>
                  <a:pt x="11092" y="13969"/>
                </a:cubicBezTo>
                <a:cubicBezTo>
                  <a:pt x="11745" y="13684"/>
                  <a:pt x="12318" y="13300"/>
                  <a:pt x="12801" y="12820"/>
                </a:cubicBezTo>
                <a:cubicBezTo>
                  <a:pt x="13290" y="12337"/>
                  <a:pt x="13677" y="11770"/>
                  <a:pt x="13965" y="11117"/>
                </a:cubicBezTo>
                <a:cubicBezTo>
                  <a:pt x="14254" y="10465"/>
                  <a:pt x="14398" y="9759"/>
                  <a:pt x="14398" y="8999"/>
                </a:cubicBezTo>
                <a:cubicBezTo>
                  <a:pt x="14398" y="8259"/>
                  <a:pt x="14254" y="7565"/>
                  <a:pt x="13965" y="6912"/>
                </a:cubicBezTo>
                <a:cubicBezTo>
                  <a:pt x="13674" y="6257"/>
                  <a:pt x="13290" y="5684"/>
                  <a:pt x="12801" y="5192"/>
                </a:cubicBezTo>
                <a:cubicBezTo>
                  <a:pt x="12315" y="4704"/>
                  <a:pt x="11745" y="4317"/>
                  <a:pt x="11092" y="4032"/>
                </a:cubicBezTo>
                <a:cubicBezTo>
                  <a:pt x="10439" y="3749"/>
                  <a:pt x="9741" y="3605"/>
                  <a:pt x="9004" y="3605"/>
                </a:cubicBezTo>
                <a:cubicBezTo>
                  <a:pt x="8267" y="3605"/>
                  <a:pt x="7566" y="3749"/>
                  <a:pt x="6908" y="4032"/>
                </a:cubicBezTo>
                <a:cubicBezTo>
                  <a:pt x="6252" y="4317"/>
                  <a:pt x="5676" y="4704"/>
                  <a:pt x="5193" y="5192"/>
                </a:cubicBezTo>
                <a:cubicBezTo>
                  <a:pt x="4707" y="5684"/>
                  <a:pt x="4317" y="6257"/>
                  <a:pt x="4028" y="6912"/>
                </a:cubicBezTo>
                <a:cubicBezTo>
                  <a:pt x="3740" y="7565"/>
                  <a:pt x="3596" y="8256"/>
                  <a:pt x="3596" y="8999"/>
                </a:cubicBezTo>
                <a:moveTo>
                  <a:pt x="9007" y="5591"/>
                </a:moveTo>
                <a:cubicBezTo>
                  <a:pt x="9185" y="5591"/>
                  <a:pt x="9343" y="5656"/>
                  <a:pt x="9473" y="5785"/>
                </a:cubicBezTo>
                <a:cubicBezTo>
                  <a:pt x="9603" y="5918"/>
                  <a:pt x="9668" y="6082"/>
                  <a:pt x="9668" y="6279"/>
                </a:cubicBezTo>
                <a:cubicBezTo>
                  <a:pt x="9668" y="6460"/>
                  <a:pt x="9603" y="6616"/>
                  <a:pt x="9473" y="6745"/>
                </a:cubicBezTo>
                <a:cubicBezTo>
                  <a:pt x="9343" y="6878"/>
                  <a:pt x="9185" y="6943"/>
                  <a:pt x="9007" y="6943"/>
                </a:cubicBezTo>
                <a:cubicBezTo>
                  <a:pt x="8439" y="6943"/>
                  <a:pt x="7953" y="7144"/>
                  <a:pt x="7552" y="7536"/>
                </a:cubicBezTo>
                <a:cubicBezTo>
                  <a:pt x="7151" y="7934"/>
                  <a:pt x="6950" y="8423"/>
                  <a:pt x="6950" y="8996"/>
                </a:cubicBezTo>
                <a:cubicBezTo>
                  <a:pt x="6950" y="9180"/>
                  <a:pt x="6885" y="9332"/>
                  <a:pt x="6755" y="9465"/>
                </a:cubicBezTo>
                <a:cubicBezTo>
                  <a:pt x="6622" y="9595"/>
                  <a:pt x="6467" y="9657"/>
                  <a:pt x="6289" y="9657"/>
                </a:cubicBezTo>
                <a:cubicBezTo>
                  <a:pt x="6080" y="9657"/>
                  <a:pt x="5913" y="9595"/>
                  <a:pt x="5786" y="9465"/>
                </a:cubicBezTo>
                <a:cubicBezTo>
                  <a:pt x="5659" y="9332"/>
                  <a:pt x="5599" y="9180"/>
                  <a:pt x="5599" y="8996"/>
                </a:cubicBezTo>
                <a:cubicBezTo>
                  <a:pt x="5599" y="8539"/>
                  <a:pt x="5684" y="8104"/>
                  <a:pt x="5862" y="7686"/>
                </a:cubicBezTo>
                <a:cubicBezTo>
                  <a:pt x="6037" y="7271"/>
                  <a:pt x="6280" y="6907"/>
                  <a:pt x="6597" y="6590"/>
                </a:cubicBezTo>
                <a:cubicBezTo>
                  <a:pt x="6905" y="6277"/>
                  <a:pt x="7264" y="6028"/>
                  <a:pt x="7676" y="5856"/>
                </a:cubicBezTo>
                <a:cubicBezTo>
                  <a:pt x="8086" y="5681"/>
                  <a:pt x="8529" y="5591"/>
                  <a:pt x="9007" y="5591"/>
                </a:cubicBezTo>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44" name="AutoShape 66"/>
          <p:cNvSpPr>
            <a:spLocks/>
          </p:cNvSpPr>
          <p:nvPr/>
        </p:nvSpPr>
        <p:spPr bwMode="auto">
          <a:xfrm>
            <a:off x="19642827" y="5298096"/>
            <a:ext cx="588231" cy="588384"/>
          </a:xfrm>
          <a:custGeom>
            <a:avLst/>
            <a:gdLst>
              <a:gd name="T0" fmla="*/ 10799 w 21598"/>
              <a:gd name="T1" fmla="*/ 10800 h 21600"/>
              <a:gd name="T2" fmla="*/ 10799 w 21598"/>
              <a:gd name="T3" fmla="*/ 10800 h 21600"/>
              <a:gd name="T4" fmla="*/ 10799 w 21598"/>
              <a:gd name="T5" fmla="*/ 10800 h 21600"/>
              <a:gd name="T6" fmla="*/ 10799 w 21598"/>
              <a:gd name="T7" fmla="*/ 10800 h 21600"/>
            </a:gdLst>
            <a:ahLst/>
            <a:cxnLst>
              <a:cxn ang="0">
                <a:pos x="T0" y="T1"/>
              </a:cxn>
              <a:cxn ang="0">
                <a:pos x="T2" y="T3"/>
              </a:cxn>
              <a:cxn ang="0">
                <a:pos x="T4" y="T5"/>
              </a:cxn>
              <a:cxn ang="0">
                <a:pos x="T6" y="T7"/>
              </a:cxn>
            </a:cxnLst>
            <a:rect l="0" t="0" r="r" b="b"/>
            <a:pathLst>
              <a:path w="21598" h="21600">
                <a:moveTo>
                  <a:pt x="17537" y="12697"/>
                </a:moveTo>
                <a:lnTo>
                  <a:pt x="19798" y="9997"/>
                </a:lnTo>
                <a:lnTo>
                  <a:pt x="19798" y="17284"/>
                </a:lnTo>
                <a:cubicBezTo>
                  <a:pt x="19798" y="17874"/>
                  <a:pt x="19700" y="18429"/>
                  <a:pt x="19505" y="18949"/>
                </a:cubicBezTo>
                <a:cubicBezTo>
                  <a:pt x="19309" y="19469"/>
                  <a:pt x="19049" y="19928"/>
                  <a:pt x="18721" y="20321"/>
                </a:cubicBezTo>
                <a:cubicBezTo>
                  <a:pt x="18394" y="20715"/>
                  <a:pt x="18014" y="21027"/>
                  <a:pt x="17583" y="21256"/>
                </a:cubicBezTo>
                <a:cubicBezTo>
                  <a:pt x="17153" y="21485"/>
                  <a:pt x="16690" y="21599"/>
                  <a:pt x="16188" y="21599"/>
                </a:cubicBezTo>
                <a:lnTo>
                  <a:pt x="3595" y="21599"/>
                </a:lnTo>
                <a:cubicBezTo>
                  <a:pt x="3103" y="21599"/>
                  <a:pt x="2635" y="21485"/>
                  <a:pt x="2195" y="21256"/>
                </a:cubicBezTo>
                <a:cubicBezTo>
                  <a:pt x="1754" y="21027"/>
                  <a:pt x="1372" y="20715"/>
                  <a:pt x="1052" y="20321"/>
                </a:cubicBezTo>
                <a:cubicBezTo>
                  <a:pt x="734" y="19928"/>
                  <a:pt x="477" y="19469"/>
                  <a:pt x="286" y="18949"/>
                </a:cubicBezTo>
                <a:cubicBezTo>
                  <a:pt x="95" y="18429"/>
                  <a:pt x="0" y="17874"/>
                  <a:pt x="0" y="17284"/>
                </a:cubicBezTo>
                <a:lnTo>
                  <a:pt x="0" y="4315"/>
                </a:lnTo>
                <a:cubicBezTo>
                  <a:pt x="0" y="3722"/>
                  <a:pt x="95" y="3164"/>
                  <a:pt x="286" y="2632"/>
                </a:cubicBezTo>
                <a:cubicBezTo>
                  <a:pt x="477" y="2106"/>
                  <a:pt x="734" y="1645"/>
                  <a:pt x="1052" y="1263"/>
                </a:cubicBezTo>
                <a:cubicBezTo>
                  <a:pt x="1372" y="878"/>
                  <a:pt x="1754" y="572"/>
                  <a:pt x="2195" y="343"/>
                </a:cubicBezTo>
                <a:cubicBezTo>
                  <a:pt x="2635" y="114"/>
                  <a:pt x="3103" y="0"/>
                  <a:pt x="3595" y="0"/>
                </a:cubicBezTo>
                <a:lnTo>
                  <a:pt x="16188" y="0"/>
                </a:lnTo>
                <a:cubicBezTo>
                  <a:pt x="16401" y="0"/>
                  <a:pt x="16605" y="26"/>
                  <a:pt x="16798" y="82"/>
                </a:cubicBezTo>
                <a:lnTo>
                  <a:pt x="14608" y="2714"/>
                </a:lnTo>
                <a:lnTo>
                  <a:pt x="3595" y="2714"/>
                </a:lnTo>
                <a:cubicBezTo>
                  <a:pt x="3228" y="2714"/>
                  <a:pt x="2914" y="2867"/>
                  <a:pt x="2652" y="3184"/>
                </a:cubicBezTo>
                <a:cubicBezTo>
                  <a:pt x="2391" y="3496"/>
                  <a:pt x="2261" y="3875"/>
                  <a:pt x="2261" y="4315"/>
                </a:cubicBezTo>
                <a:lnTo>
                  <a:pt x="2261" y="17284"/>
                </a:lnTo>
                <a:cubicBezTo>
                  <a:pt x="2261" y="17724"/>
                  <a:pt x="2391" y="18101"/>
                  <a:pt x="2652" y="18412"/>
                </a:cubicBezTo>
                <a:cubicBezTo>
                  <a:pt x="2914" y="18729"/>
                  <a:pt x="3228" y="18888"/>
                  <a:pt x="3595" y="18888"/>
                </a:cubicBezTo>
                <a:lnTo>
                  <a:pt x="16188" y="18888"/>
                </a:lnTo>
                <a:cubicBezTo>
                  <a:pt x="16556" y="18888"/>
                  <a:pt x="16874" y="18729"/>
                  <a:pt x="17138" y="18412"/>
                </a:cubicBezTo>
                <a:cubicBezTo>
                  <a:pt x="17405" y="18101"/>
                  <a:pt x="17537" y="17724"/>
                  <a:pt x="17537" y="17284"/>
                </a:cubicBezTo>
                <a:lnTo>
                  <a:pt x="17537" y="12697"/>
                </a:lnTo>
                <a:close/>
                <a:moveTo>
                  <a:pt x="21333" y="2796"/>
                </a:moveTo>
                <a:cubicBezTo>
                  <a:pt x="21514" y="3011"/>
                  <a:pt x="21599" y="3272"/>
                  <a:pt x="21597" y="3578"/>
                </a:cubicBezTo>
                <a:cubicBezTo>
                  <a:pt x="21592" y="3881"/>
                  <a:pt x="21504" y="4136"/>
                  <a:pt x="21333" y="4342"/>
                </a:cubicBezTo>
                <a:lnTo>
                  <a:pt x="13005" y="14346"/>
                </a:lnTo>
                <a:lnTo>
                  <a:pt x="11854" y="15721"/>
                </a:lnTo>
                <a:cubicBezTo>
                  <a:pt x="11676" y="15938"/>
                  <a:pt x="11458" y="16044"/>
                  <a:pt x="11206" y="16044"/>
                </a:cubicBezTo>
                <a:cubicBezTo>
                  <a:pt x="10951" y="16044"/>
                  <a:pt x="10733" y="15938"/>
                  <a:pt x="10555" y="15721"/>
                </a:cubicBezTo>
                <a:lnTo>
                  <a:pt x="9383" y="14346"/>
                </a:lnTo>
                <a:lnTo>
                  <a:pt x="4779" y="8787"/>
                </a:lnTo>
                <a:cubicBezTo>
                  <a:pt x="4600" y="8573"/>
                  <a:pt x="4507" y="8314"/>
                  <a:pt x="4507" y="8006"/>
                </a:cubicBezTo>
                <a:cubicBezTo>
                  <a:pt x="4507" y="7703"/>
                  <a:pt x="4600" y="7441"/>
                  <a:pt x="4779" y="7227"/>
                </a:cubicBezTo>
                <a:lnTo>
                  <a:pt x="5927" y="5846"/>
                </a:lnTo>
                <a:cubicBezTo>
                  <a:pt x="6106" y="5635"/>
                  <a:pt x="6323" y="5526"/>
                  <a:pt x="6578" y="5526"/>
                </a:cubicBezTo>
                <a:cubicBezTo>
                  <a:pt x="6830" y="5526"/>
                  <a:pt x="7043" y="5634"/>
                  <a:pt x="7214" y="5846"/>
                </a:cubicBezTo>
                <a:lnTo>
                  <a:pt x="11198" y="10632"/>
                </a:lnTo>
                <a:lnTo>
                  <a:pt x="18861" y="1404"/>
                </a:lnTo>
                <a:cubicBezTo>
                  <a:pt x="19040" y="1186"/>
                  <a:pt x="19262" y="1084"/>
                  <a:pt x="19524" y="1087"/>
                </a:cubicBezTo>
                <a:cubicBezTo>
                  <a:pt x="19786" y="1092"/>
                  <a:pt x="20001" y="1198"/>
                  <a:pt x="20173" y="1404"/>
                </a:cubicBezTo>
                <a:lnTo>
                  <a:pt x="21333" y="2796"/>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nvGrpSpPr>
          <p:cNvPr id="45" name="Group 44"/>
          <p:cNvGrpSpPr/>
          <p:nvPr/>
        </p:nvGrpSpPr>
        <p:grpSpPr>
          <a:xfrm>
            <a:off x="17065324" y="6713343"/>
            <a:ext cx="536274" cy="786174"/>
            <a:chOff x="1559893" y="2241774"/>
            <a:chExt cx="174947" cy="256404"/>
          </a:xfrm>
          <a:solidFill>
            <a:schemeClr val="bg1"/>
          </a:solidFill>
        </p:grpSpPr>
        <p:sp>
          <p:nvSpPr>
            <p:cNvPr id="46" name="Oval 49"/>
            <p:cNvSpPr>
              <a:spLocks noChangeArrowheads="1"/>
            </p:cNvSpPr>
            <p:nvPr/>
          </p:nvSpPr>
          <p:spPr bwMode="auto">
            <a:xfrm>
              <a:off x="1630705" y="2313975"/>
              <a:ext cx="16662" cy="166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Oval 50"/>
            <p:cNvSpPr>
              <a:spLocks noChangeArrowheads="1"/>
            </p:cNvSpPr>
            <p:nvPr/>
          </p:nvSpPr>
          <p:spPr bwMode="auto">
            <a:xfrm>
              <a:off x="1630705" y="2410242"/>
              <a:ext cx="16662"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Oval 51"/>
            <p:cNvSpPr>
              <a:spLocks noChangeArrowheads="1"/>
            </p:cNvSpPr>
            <p:nvPr/>
          </p:nvSpPr>
          <p:spPr bwMode="auto">
            <a:xfrm>
              <a:off x="1583960" y="2362108"/>
              <a:ext cx="15273"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Oval 52"/>
            <p:cNvSpPr>
              <a:spLocks noChangeArrowheads="1"/>
            </p:cNvSpPr>
            <p:nvPr/>
          </p:nvSpPr>
          <p:spPr bwMode="auto">
            <a:xfrm>
              <a:off x="1679301" y="2362108"/>
              <a:ext cx="16199" cy="152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53"/>
            <p:cNvSpPr>
              <a:spLocks/>
            </p:cNvSpPr>
            <p:nvPr/>
          </p:nvSpPr>
          <p:spPr bwMode="auto">
            <a:xfrm>
              <a:off x="1596919"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54"/>
            <p:cNvSpPr>
              <a:spLocks/>
            </p:cNvSpPr>
            <p:nvPr/>
          </p:nvSpPr>
          <p:spPr bwMode="auto">
            <a:xfrm>
              <a:off x="1596919" y="2326934"/>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55"/>
            <p:cNvSpPr>
              <a:spLocks/>
            </p:cNvSpPr>
            <p:nvPr/>
          </p:nvSpPr>
          <p:spPr bwMode="auto">
            <a:xfrm>
              <a:off x="1664953"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56"/>
            <p:cNvSpPr>
              <a:spLocks noEditPoints="1"/>
            </p:cNvSpPr>
            <p:nvPr/>
          </p:nvSpPr>
          <p:spPr bwMode="auto">
            <a:xfrm>
              <a:off x="1559893" y="2241774"/>
              <a:ext cx="174947" cy="256404"/>
            </a:xfrm>
            <a:custGeom>
              <a:avLst/>
              <a:gdLst>
                <a:gd name="T0" fmla="*/ 146 w 160"/>
                <a:gd name="T1" fmla="*/ 103 h 234"/>
                <a:gd name="T2" fmla="*/ 144 w 160"/>
                <a:gd name="T3" fmla="*/ 103 h 234"/>
                <a:gd name="T4" fmla="*/ 128 w 160"/>
                <a:gd name="T5" fmla="*/ 69 h 234"/>
                <a:gd name="T6" fmla="*/ 117 w 160"/>
                <a:gd name="T7" fmla="*/ 12 h 234"/>
                <a:gd name="T8" fmla="*/ 103 w 160"/>
                <a:gd name="T9" fmla="*/ 0 h 234"/>
                <a:gd name="T10" fmla="*/ 44 w 160"/>
                <a:gd name="T11" fmla="*/ 0 h 234"/>
                <a:gd name="T12" fmla="*/ 30 w 160"/>
                <a:gd name="T13" fmla="*/ 12 h 234"/>
                <a:gd name="T14" fmla="*/ 20 w 160"/>
                <a:gd name="T15" fmla="*/ 67 h 234"/>
                <a:gd name="T16" fmla="*/ 0 w 160"/>
                <a:gd name="T17" fmla="*/ 117 h 234"/>
                <a:gd name="T18" fmla="*/ 19 w 160"/>
                <a:gd name="T19" fmla="*/ 166 h 234"/>
                <a:gd name="T20" fmla="*/ 29 w 160"/>
                <a:gd name="T21" fmla="*/ 222 h 234"/>
                <a:gd name="T22" fmla="*/ 44 w 160"/>
                <a:gd name="T23" fmla="*/ 234 h 234"/>
                <a:gd name="T24" fmla="*/ 102 w 160"/>
                <a:gd name="T25" fmla="*/ 234 h 234"/>
                <a:gd name="T26" fmla="*/ 116 w 160"/>
                <a:gd name="T27" fmla="*/ 222 h 234"/>
                <a:gd name="T28" fmla="*/ 127 w 160"/>
                <a:gd name="T29" fmla="*/ 166 h 234"/>
                <a:gd name="T30" fmla="*/ 144 w 160"/>
                <a:gd name="T31" fmla="*/ 131 h 234"/>
                <a:gd name="T32" fmla="*/ 146 w 160"/>
                <a:gd name="T33" fmla="*/ 132 h 234"/>
                <a:gd name="T34" fmla="*/ 160 w 160"/>
                <a:gd name="T35" fmla="*/ 117 h 234"/>
                <a:gd name="T36" fmla="*/ 146 w 160"/>
                <a:gd name="T37" fmla="*/ 103 h 234"/>
                <a:gd name="T38" fmla="*/ 44 w 160"/>
                <a:gd name="T39" fmla="*/ 15 h 234"/>
                <a:gd name="T40" fmla="*/ 103 w 160"/>
                <a:gd name="T41" fmla="*/ 15 h 234"/>
                <a:gd name="T42" fmla="*/ 110 w 160"/>
                <a:gd name="T43" fmla="*/ 54 h 234"/>
                <a:gd name="T44" fmla="*/ 73 w 160"/>
                <a:gd name="T45" fmla="*/ 44 h 234"/>
                <a:gd name="T46" fmla="*/ 37 w 160"/>
                <a:gd name="T47" fmla="*/ 54 h 234"/>
                <a:gd name="T48" fmla="*/ 44 w 160"/>
                <a:gd name="T49" fmla="*/ 15 h 234"/>
                <a:gd name="T50" fmla="*/ 102 w 160"/>
                <a:gd name="T51" fmla="*/ 219 h 234"/>
                <a:gd name="T52" fmla="*/ 44 w 160"/>
                <a:gd name="T53" fmla="*/ 219 h 234"/>
                <a:gd name="T54" fmla="*/ 36 w 160"/>
                <a:gd name="T55" fmla="*/ 180 h 234"/>
                <a:gd name="T56" fmla="*/ 73 w 160"/>
                <a:gd name="T57" fmla="*/ 190 h 234"/>
                <a:gd name="T58" fmla="*/ 109 w 160"/>
                <a:gd name="T59" fmla="*/ 180 h 234"/>
                <a:gd name="T60" fmla="*/ 102 w 160"/>
                <a:gd name="T61" fmla="*/ 219 h 234"/>
                <a:gd name="T62" fmla="*/ 73 w 160"/>
                <a:gd name="T63" fmla="*/ 176 h 234"/>
                <a:gd name="T64" fmla="*/ 14 w 160"/>
                <a:gd name="T65" fmla="*/ 117 h 234"/>
                <a:gd name="T66" fmla="*/ 73 w 160"/>
                <a:gd name="T67" fmla="*/ 59 h 234"/>
                <a:gd name="T68" fmla="*/ 131 w 160"/>
                <a:gd name="T69" fmla="*/ 117 h 234"/>
                <a:gd name="T70" fmla="*/ 73 w 160"/>
                <a:gd name="T71" fmla="*/ 17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234">
                  <a:moveTo>
                    <a:pt x="146" y="103"/>
                  </a:moveTo>
                  <a:cubicBezTo>
                    <a:pt x="145" y="103"/>
                    <a:pt x="145" y="103"/>
                    <a:pt x="144" y="103"/>
                  </a:cubicBezTo>
                  <a:cubicBezTo>
                    <a:pt x="142" y="90"/>
                    <a:pt x="136" y="79"/>
                    <a:pt x="128" y="69"/>
                  </a:cubicBezTo>
                  <a:cubicBezTo>
                    <a:pt x="117" y="12"/>
                    <a:pt x="117" y="12"/>
                    <a:pt x="117" y="12"/>
                  </a:cubicBezTo>
                  <a:cubicBezTo>
                    <a:pt x="116" y="5"/>
                    <a:pt x="110" y="0"/>
                    <a:pt x="103" y="0"/>
                  </a:cubicBezTo>
                  <a:cubicBezTo>
                    <a:pt x="44" y="0"/>
                    <a:pt x="44" y="0"/>
                    <a:pt x="44" y="0"/>
                  </a:cubicBezTo>
                  <a:cubicBezTo>
                    <a:pt x="37" y="0"/>
                    <a:pt x="31" y="5"/>
                    <a:pt x="30" y="12"/>
                  </a:cubicBezTo>
                  <a:cubicBezTo>
                    <a:pt x="20" y="67"/>
                    <a:pt x="20" y="67"/>
                    <a:pt x="20" y="67"/>
                  </a:cubicBezTo>
                  <a:cubicBezTo>
                    <a:pt x="7" y="80"/>
                    <a:pt x="0" y="98"/>
                    <a:pt x="0" y="117"/>
                  </a:cubicBezTo>
                  <a:cubicBezTo>
                    <a:pt x="0" y="136"/>
                    <a:pt x="7" y="153"/>
                    <a:pt x="19" y="166"/>
                  </a:cubicBezTo>
                  <a:cubicBezTo>
                    <a:pt x="29" y="222"/>
                    <a:pt x="29" y="222"/>
                    <a:pt x="29" y="222"/>
                  </a:cubicBezTo>
                  <a:cubicBezTo>
                    <a:pt x="30" y="229"/>
                    <a:pt x="36" y="234"/>
                    <a:pt x="44" y="234"/>
                  </a:cubicBezTo>
                  <a:cubicBezTo>
                    <a:pt x="102" y="234"/>
                    <a:pt x="102" y="234"/>
                    <a:pt x="102" y="234"/>
                  </a:cubicBezTo>
                  <a:cubicBezTo>
                    <a:pt x="109" y="234"/>
                    <a:pt x="115" y="229"/>
                    <a:pt x="116" y="222"/>
                  </a:cubicBezTo>
                  <a:cubicBezTo>
                    <a:pt x="127" y="166"/>
                    <a:pt x="127" y="166"/>
                    <a:pt x="127" y="166"/>
                  </a:cubicBezTo>
                  <a:cubicBezTo>
                    <a:pt x="135" y="156"/>
                    <a:pt x="142" y="145"/>
                    <a:pt x="144" y="131"/>
                  </a:cubicBezTo>
                  <a:cubicBezTo>
                    <a:pt x="145" y="132"/>
                    <a:pt x="145" y="132"/>
                    <a:pt x="146" y="132"/>
                  </a:cubicBezTo>
                  <a:cubicBezTo>
                    <a:pt x="154" y="132"/>
                    <a:pt x="160" y="125"/>
                    <a:pt x="160" y="117"/>
                  </a:cubicBezTo>
                  <a:cubicBezTo>
                    <a:pt x="160" y="109"/>
                    <a:pt x="154" y="103"/>
                    <a:pt x="146" y="103"/>
                  </a:cubicBezTo>
                  <a:close/>
                  <a:moveTo>
                    <a:pt x="44" y="15"/>
                  </a:moveTo>
                  <a:cubicBezTo>
                    <a:pt x="103" y="15"/>
                    <a:pt x="103" y="15"/>
                    <a:pt x="103" y="15"/>
                  </a:cubicBezTo>
                  <a:cubicBezTo>
                    <a:pt x="110" y="54"/>
                    <a:pt x="110" y="54"/>
                    <a:pt x="110" y="54"/>
                  </a:cubicBezTo>
                  <a:cubicBezTo>
                    <a:pt x="99" y="48"/>
                    <a:pt x="87" y="44"/>
                    <a:pt x="73" y="44"/>
                  </a:cubicBezTo>
                  <a:cubicBezTo>
                    <a:pt x="60" y="44"/>
                    <a:pt x="48" y="48"/>
                    <a:pt x="37" y="54"/>
                  </a:cubicBezTo>
                  <a:lnTo>
                    <a:pt x="44" y="15"/>
                  </a:lnTo>
                  <a:close/>
                  <a:moveTo>
                    <a:pt x="102" y="219"/>
                  </a:moveTo>
                  <a:cubicBezTo>
                    <a:pt x="44" y="219"/>
                    <a:pt x="44" y="219"/>
                    <a:pt x="44" y="219"/>
                  </a:cubicBezTo>
                  <a:cubicBezTo>
                    <a:pt x="36" y="180"/>
                    <a:pt x="36" y="180"/>
                    <a:pt x="36" y="180"/>
                  </a:cubicBezTo>
                  <a:cubicBezTo>
                    <a:pt x="47" y="186"/>
                    <a:pt x="59" y="190"/>
                    <a:pt x="73" y="190"/>
                  </a:cubicBezTo>
                  <a:cubicBezTo>
                    <a:pt x="86" y="190"/>
                    <a:pt x="98" y="186"/>
                    <a:pt x="109" y="180"/>
                  </a:cubicBezTo>
                  <a:lnTo>
                    <a:pt x="102" y="219"/>
                  </a:lnTo>
                  <a:close/>
                  <a:moveTo>
                    <a:pt x="73" y="176"/>
                  </a:moveTo>
                  <a:cubicBezTo>
                    <a:pt x="40" y="176"/>
                    <a:pt x="14" y="149"/>
                    <a:pt x="14" y="117"/>
                  </a:cubicBezTo>
                  <a:cubicBezTo>
                    <a:pt x="14" y="85"/>
                    <a:pt x="40" y="59"/>
                    <a:pt x="73" y="59"/>
                  </a:cubicBezTo>
                  <a:cubicBezTo>
                    <a:pt x="105" y="59"/>
                    <a:pt x="131" y="85"/>
                    <a:pt x="131" y="117"/>
                  </a:cubicBezTo>
                  <a:cubicBezTo>
                    <a:pt x="131" y="149"/>
                    <a:pt x="105" y="176"/>
                    <a:pt x="73" y="1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57"/>
            <p:cNvSpPr>
              <a:spLocks/>
            </p:cNvSpPr>
            <p:nvPr/>
          </p:nvSpPr>
          <p:spPr bwMode="auto">
            <a:xfrm>
              <a:off x="1630705" y="2329248"/>
              <a:ext cx="49522" cy="48134"/>
            </a:xfrm>
            <a:custGeom>
              <a:avLst/>
              <a:gdLst>
                <a:gd name="T0" fmla="*/ 44 w 45"/>
                <a:gd name="T1" fmla="*/ 1 h 44"/>
                <a:gd name="T2" fmla="*/ 40 w 45"/>
                <a:gd name="T3" fmla="*/ 1 h 44"/>
                <a:gd name="T4" fmla="*/ 3 w 45"/>
                <a:gd name="T5" fmla="*/ 32 h 44"/>
                <a:gd name="T6" fmla="*/ 0 w 45"/>
                <a:gd name="T7" fmla="*/ 37 h 44"/>
                <a:gd name="T8" fmla="*/ 3 w 45"/>
                <a:gd name="T9" fmla="*/ 42 h 44"/>
                <a:gd name="T10" fmla="*/ 8 w 45"/>
                <a:gd name="T11" fmla="*/ 44 h 44"/>
                <a:gd name="T12" fmla="*/ 13 w 45"/>
                <a:gd name="T13" fmla="*/ 42 h 44"/>
                <a:gd name="T14" fmla="*/ 26 w 45"/>
                <a:gd name="T15" fmla="*/ 26 h 44"/>
                <a:gd name="T16" fmla="*/ 44 w 45"/>
                <a:gd name="T17" fmla="*/ 4 h 44"/>
                <a:gd name="T18" fmla="*/ 44 w 45"/>
                <a:gd name="T19" fmla="*/ 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4">
                  <a:moveTo>
                    <a:pt x="44" y="1"/>
                  </a:moveTo>
                  <a:cubicBezTo>
                    <a:pt x="43" y="0"/>
                    <a:pt x="41" y="0"/>
                    <a:pt x="40" y="1"/>
                  </a:cubicBezTo>
                  <a:cubicBezTo>
                    <a:pt x="3" y="32"/>
                    <a:pt x="3" y="32"/>
                    <a:pt x="3" y="32"/>
                  </a:cubicBezTo>
                  <a:cubicBezTo>
                    <a:pt x="1" y="33"/>
                    <a:pt x="0" y="35"/>
                    <a:pt x="0" y="37"/>
                  </a:cubicBezTo>
                  <a:cubicBezTo>
                    <a:pt x="0" y="39"/>
                    <a:pt x="1" y="41"/>
                    <a:pt x="3" y="42"/>
                  </a:cubicBezTo>
                  <a:cubicBezTo>
                    <a:pt x="4" y="44"/>
                    <a:pt x="6" y="44"/>
                    <a:pt x="8" y="44"/>
                  </a:cubicBezTo>
                  <a:cubicBezTo>
                    <a:pt x="10" y="44"/>
                    <a:pt x="11" y="44"/>
                    <a:pt x="13" y="42"/>
                  </a:cubicBezTo>
                  <a:cubicBezTo>
                    <a:pt x="26" y="26"/>
                    <a:pt x="26" y="26"/>
                    <a:pt x="26" y="26"/>
                  </a:cubicBezTo>
                  <a:cubicBezTo>
                    <a:pt x="44" y="4"/>
                    <a:pt x="44" y="4"/>
                    <a:pt x="44" y="4"/>
                  </a:cubicBezTo>
                  <a:cubicBezTo>
                    <a:pt x="45" y="3"/>
                    <a:pt x="45" y="2"/>
                    <a:pt x="4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5" name="Freeform 78"/>
          <p:cNvSpPr>
            <a:spLocks noEditPoints="1"/>
          </p:cNvSpPr>
          <p:nvPr/>
        </p:nvSpPr>
        <p:spPr bwMode="auto">
          <a:xfrm>
            <a:off x="8970194" y="5187547"/>
            <a:ext cx="810087" cy="786174"/>
          </a:xfrm>
          <a:custGeom>
            <a:avLst/>
            <a:gdLst>
              <a:gd name="T0" fmla="*/ 172 w 241"/>
              <a:gd name="T1" fmla="*/ 0 h 234"/>
              <a:gd name="T2" fmla="*/ 102 w 241"/>
              <a:gd name="T3" fmla="*/ 50 h 234"/>
              <a:gd name="T4" fmla="*/ 102 w 241"/>
              <a:gd name="T5" fmla="*/ 50 h 234"/>
              <a:gd name="T6" fmla="*/ 26 w 241"/>
              <a:gd name="T7" fmla="*/ 126 h 234"/>
              <a:gd name="T8" fmla="*/ 2 w 241"/>
              <a:gd name="T9" fmla="*/ 201 h 234"/>
              <a:gd name="T10" fmla="*/ 26 w 241"/>
              <a:gd name="T11" fmla="*/ 234 h 234"/>
              <a:gd name="T12" fmla="*/ 96 w 241"/>
              <a:gd name="T13" fmla="*/ 216 h 234"/>
              <a:gd name="T14" fmla="*/ 220 w 241"/>
              <a:gd name="T15" fmla="*/ 97 h 234"/>
              <a:gd name="T16" fmla="*/ 117 w 241"/>
              <a:gd name="T17" fmla="*/ 174 h 234"/>
              <a:gd name="T18" fmla="*/ 181 w 241"/>
              <a:gd name="T19" fmla="*/ 86 h 234"/>
              <a:gd name="T20" fmla="*/ 174 w 241"/>
              <a:gd name="T21" fmla="*/ 123 h 234"/>
              <a:gd name="T22" fmla="*/ 117 w 241"/>
              <a:gd name="T23" fmla="*/ 180 h 234"/>
              <a:gd name="T24" fmla="*/ 108 w 241"/>
              <a:gd name="T25" fmla="*/ 148 h 234"/>
              <a:gd name="T26" fmla="*/ 84 w 241"/>
              <a:gd name="T27" fmla="*/ 125 h 234"/>
              <a:gd name="T28" fmla="*/ 169 w 241"/>
              <a:gd name="T29" fmla="*/ 66 h 234"/>
              <a:gd name="T30" fmla="*/ 108 w 241"/>
              <a:gd name="T31" fmla="*/ 148 h 234"/>
              <a:gd name="T32" fmla="*/ 56 w 241"/>
              <a:gd name="T33" fmla="*/ 117 h 234"/>
              <a:gd name="T34" fmla="*/ 146 w 241"/>
              <a:gd name="T35" fmla="*/ 53 h 234"/>
              <a:gd name="T36" fmla="*/ 31 w 241"/>
              <a:gd name="T37" fmla="*/ 219 h 234"/>
              <a:gd name="T38" fmla="*/ 15 w 241"/>
              <a:gd name="T39" fmla="*/ 209 h 234"/>
              <a:gd name="T40" fmla="*/ 23 w 241"/>
              <a:gd name="T41" fmla="*/ 177 h 234"/>
              <a:gd name="T42" fmla="*/ 58 w 241"/>
              <a:gd name="T43" fmla="*/ 211 h 234"/>
              <a:gd name="T44" fmla="*/ 65 w 241"/>
              <a:gd name="T45" fmla="*/ 210 h 234"/>
              <a:gd name="T46" fmla="*/ 26 w 241"/>
              <a:gd name="T47" fmla="*/ 169 h 234"/>
              <a:gd name="T48" fmla="*/ 36 w 241"/>
              <a:gd name="T49" fmla="*/ 138 h 234"/>
              <a:gd name="T50" fmla="*/ 95 w 241"/>
              <a:gd name="T51" fmla="*/ 201 h 234"/>
              <a:gd name="T52" fmla="*/ 65 w 241"/>
              <a:gd name="T53" fmla="*/ 210 h 234"/>
              <a:gd name="T54" fmla="*/ 198 w 241"/>
              <a:gd name="T55" fmla="*/ 99 h 234"/>
              <a:gd name="T56" fmla="*/ 179 w 241"/>
              <a:gd name="T57" fmla="*/ 55 h 234"/>
              <a:gd name="T58" fmla="*/ 148 w 241"/>
              <a:gd name="T59" fmla="*/ 24 h 234"/>
              <a:gd name="T60" fmla="*/ 205 w 241"/>
              <a:gd name="T61" fmla="*/ 30 h 234"/>
              <a:gd name="T62" fmla="*/ 210 w 241"/>
              <a:gd name="T63" fmla="*/ 8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1" h="234">
                <a:moveTo>
                  <a:pt x="215" y="19"/>
                </a:moveTo>
                <a:cubicBezTo>
                  <a:pt x="203" y="7"/>
                  <a:pt x="187" y="0"/>
                  <a:pt x="172" y="0"/>
                </a:cubicBezTo>
                <a:cubicBezTo>
                  <a:pt x="159" y="0"/>
                  <a:pt x="146" y="5"/>
                  <a:pt x="138" y="14"/>
                </a:cubicBezTo>
                <a:cubicBezTo>
                  <a:pt x="102" y="50"/>
                  <a:pt x="102" y="50"/>
                  <a:pt x="102" y="50"/>
                </a:cubicBezTo>
                <a:cubicBezTo>
                  <a:pt x="102" y="50"/>
                  <a:pt x="102" y="50"/>
                  <a:pt x="102" y="50"/>
                </a:cubicBezTo>
                <a:cubicBezTo>
                  <a:pt x="102" y="50"/>
                  <a:pt x="102" y="50"/>
                  <a:pt x="102" y="50"/>
                </a:cubicBezTo>
                <a:cubicBezTo>
                  <a:pt x="102" y="50"/>
                  <a:pt x="102" y="50"/>
                  <a:pt x="102" y="50"/>
                </a:cubicBezTo>
                <a:cubicBezTo>
                  <a:pt x="26" y="126"/>
                  <a:pt x="26" y="126"/>
                  <a:pt x="26" y="126"/>
                </a:cubicBezTo>
                <a:cubicBezTo>
                  <a:pt x="23" y="130"/>
                  <a:pt x="20" y="134"/>
                  <a:pt x="19" y="139"/>
                </a:cubicBezTo>
                <a:cubicBezTo>
                  <a:pt x="2" y="201"/>
                  <a:pt x="2" y="201"/>
                  <a:pt x="2" y="201"/>
                </a:cubicBezTo>
                <a:cubicBezTo>
                  <a:pt x="2" y="201"/>
                  <a:pt x="0" y="206"/>
                  <a:pt x="0" y="209"/>
                </a:cubicBezTo>
                <a:cubicBezTo>
                  <a:pt x="0" y="223"/>
                  <a:pt x="12" y="234"/>
                  <a:pt x="26" y="234"/>
                </a:cubicBezTo>
                <a:cubicBezTo>
                  <a:pt x="29" y="234"/>
                  <a:pt x="34" y="233"/>
                  <a:pt x="34" y="233"/>
                </a:cubicBezTo>
                <a:cubicBezTo>
                  <a:pt x="96" y="216"/>
                  <a:pt x="96" y="216"/>
                  <a:pt x="96" y="216"/>
                </a:cubicBezTo>
                <a:cubicBezTo>
                  <a:pt x="101" y="215"/>
                  <a:pt x="105" y="213"/>
                  <a:pt x="109" y="209"/>
                </a:cubicBezTo>
                <a:cubicBezTo>
                  <a:pt x="220" y="97"/>
                  <a:pt x="220" y="97"/>
                  <a:pt x="220" y="97"/>
                </a:cubicBezTo>
                <a:cubicBezTo>
                  <a:pt x="241" y="76"/>
                  <a:pt x="238" y="42"/>
                  <a:pt x="215" y="19"/>
                </a:cubicBezTo>
                <a:close/>
                <a:moveTo>
                  <a:pt x="117" y="174"/>
                </a:moveTo>
                <a:cubicBezTo>
                  <a:pt x="117" y="168"/>
                  <a:pt x="115" y="161"/>
                  <a:pt x="112" y="155"/>
                </a:cubicBezTo>
                <a:cubicBezTo>
                  <a:pt x="181" y="86"/>
                  <a:pt x="181" y="86"/>
                  <a:pt x="181" y="86"/>
                </a:cubicBezTo>
                <a:cubicBezTo>
                  <a:pt x="185" y="99"/>
                  <a:pt x="183" y="113"/>
                  <a:pt x="174" y="123"/>
                </a:cubicBezTo>
                <a:cubicBezTo>
                  <a:pt x="174" y="123"/>
                  <a:pt x="174" y="123"/>
                  <a:pt x="174" y="123"/>
                </a:cubicBezTo>
                <a:cubicBezTo>
                  <a:pt x="174" y="123"/>
                  <a:pt x="174" y="123"/>
                  <a:pt x="174" y="123"/>
                </a:cubicBezTo>
                <a:cubicBezTo>
                  <a:pt x="117" y="180"/>
                  <a:pt x="117" y="180"/>
                  <a:pt x="117" y="180"/>
                </a:cubicBezTo>
                <a:cubicBezTo>
                  <a:pt x="117" y="178"/>
                  <a:pt x="118" y="176"/>
                  <a:pt x="117" y="174"/>
                </a:cubicBezTo>
                <a:close/>
                <a:moveTo>
                  <a:pt x="108" y="148"/>
                </a:moveTo>
                <a:cubicBezTo>
                  <a:pt x="106" y="144"/>
                  <a:pt x="103" y="140"/>
                  <a:pt x="99" y="136"/>
                </a:cubicBezTo>
                <a:cubicBezTo>
                  <a:pt x="94" y="131"/>
                  <a:pt x="89" y="128"/>
                  <a:pt x="84" y="125"/>
                </a:cubicBezTo>
                <a:cubicBezTo>
                  <a:pt x="154" y="55"/>
                  <a:pt x="154" y="55"/>
                  <a:pt x="154" y="55"/>
                </a:cubicBezTo>
                <a:cubicBezTo>
                  <a:pt x="159" y="58"/>
                  <a:pt x="164" y="61"/>
                  <a:pt x="169" y="66"/>
                </a:cubicBezTo>
                <a:cubicBezTo>
                  <a:pt x="173" y="70"/>
                  <a:pt x="176" y="74"/>
                  <a:pt x="178" y="79"/>
                </a:cubicBezTo>
                <a:lnTo>
                  <a:pt x="108" y="148"/>
                </a:lnTo>
                <a:close/>
                <a:moveTo>
                  <a:pt x="77" y="121"/>
                </a:moveTo>
                <a:cubicBezTo>
                  <a:pt x="70" y="119"/>
                  <a:pt x="63" y="117"/>
                  <a:pt x="56" y="117"/>
                </a:cubicBezTo>
                <a:cubicBezTo>
                  <a:pt x="112" y="60"/>
                  <a:pt x="112" y="60"/>
                  <a:pt x="112" y="60"/>
                </a:cubicBezTo>
                <a:cubicBezTo>
                  <a:pt x="121" y="52"/>
                  <a:pt x="133" y="50"/>
                  <a:pt x="146" y="53"/>
                </a:cubicBezTo>
                <a:lnTo>
                  <a:pt x="77" y="121"/>
                </a:lnTo>
                <a:close/>
                <a:moveTo>
                  <a:pt x="31" y="219"/>
                </a:moveTo>
                <a:cubicBezTo>
                  <a:pt x="30" y="219"/>
                  <a:pt x="28" y="219"/>
                  <a:pt x="26" y="220"/>
                </a:cubicBezTo>
                <a:cubicBezTo>
                  <a:pt x="20" y="219"/>
                  <a:pt x="15" y="215"/>
                  <a:pt x="15" y="209"/>
                </a:cubicBezTo>
                <a:cubicBezTo>
                  <a:pt x="15" y="207"/>
                  <a:pt x="16" y="205"/>
                  <a:pt x="16" y="204"/>
                </a:cubicBezTo>
                <a:cubicBezTo>
                  <a:pt x="23" y="177"/>
                  <a:pt x="23" y="177"/>
                  <a:pt x="23" y="177"/>
                </a:cubicBezTo>
                <a:cubicBezTo>
                  <a:pt x="32" y="176"/>
                  <a:pt x="41" y="180"/>
                  <a:pt x="48" y="187"/>
                </a:cubicBezTo>
                <a:cubicBezTo>
                  <a:pt x="55" y="194"/>
                  <a:pt x="58" y="203"/>
                  <a:pt x="58" y="211"/>
                </a:cubicBezTo>
                <a:lnTo>
                  <a:pt x="31" y="219"/>
                </a:lnTo>
                <a:close/>
                <a:moveTo>
                  <a:pt x="65" y="210"/>
                </a:moveTo>
                <a:cubicBezTo>
                  <a:pt x="65" y="200"/>
                  <a:pt x="61" y="190"/>
                  <a:pt x="53" y="182"/>
                </a:cubicBezTo>
                <a:cubicBezTo>
                  <a:pt x="45" y="174"/>
                  <a:pt x="35" y="170"/>
                  <a:pt x="26" y="169"/>
                </a:cubicBezTo>
                <a:cubicBezTo>
                  <a:pt x="33" y="143"/>
                  <a:pt x="33" y="143"/>
                  <a:pt x="33" y="143"/>
                </a:cubicBezTo>
                <a:cubicBezTo>
                  <a:pt x="33" y="141"/>
                  <a:pt x="34" y="139"/>
                  <a:pt x="36" y="138"/>
                </a:cubicBezTo>
                <a:cubicBezTo>
                  <a:pt x="50" y="127"/>
                  <a:pt x="73" y="130"/>
                  <a:pt x="88" y="146"/>
                </a:cubicBezTo>
                <a:cubicBezTo>
                  <a:pt x="105" y="163"/>
                  <a:pt x="108" y="187"/>
                  <a:pt x="95" y="201"/>
                </a:cubicBezTo>
                <a:cubicBezTo>
                  <a:pt x="94" y="202"/>
                  <a:pt x="93" y="202"/>
                  <a:pt x="92" y="202"/>
                </a:cubicBezTo>
                <a:lnTo>
                  <a:pt x="65" y="210"/>
                </a:lnTo>
                <a:close/>
                <a:moveTo>
                  <a:pt x="210" y="86"/>
                </a:moveTo>
                <a:cubicBezTo>
                  <a:pt x="198" y="99"/>
                  <a:pt x="198" y="99"/>
                  <a:pt x="198" y="99"/>
                </a:cubicBezTo>
                <a:cubicBezTo>
                  <a:pt x="198" y="97"/>
                  <a:pt x="198" y="96"/>
                  <a:pt x="198" y="94"/>
                </a:cubicBezTo>
                <a:cubicBezTo>
                  <a:pt x="196" y="80"/>
                  <a:pt x="190" y="66"/>
                  <a:pt x="179" y="55"/>
                </a:cubicBezTo>
                <a:cubicBezTo>
                  <a:pt x="167" y="44"/>
                  <a:pt x="151" y="37"/>
                  <a:pt x="136" y="37"/>
                </a:cubicBezTo>
                <a:cubicBezTo>
                  <a:pt x="148" y="24"/>
                  <a:pt x="148" y="24"/>
                  <a:pt x="148" y="24"/>
                </a:cubicBezTo>
                <a:cubicBezTo>
                  <a:pt x="154" y="18"/>
                  <a:pt x="162" y="15"/>
                  <a:pt x="172" y="15"/>
                </a:cubicBezTo>
                <a:cubicBezTo>
                  <a:pt x="183" y="15"/>
                  <a:pt x="196" y="20"/>
                  <a:pt x="205" y="30"/>
                </a:cubicBezTo>
                <a:cubicBezTo>
                  <a:pt x="214" y="38"/>
                  <a:pt x="219" y="49"/>
                  <a:pt x="219" y="60"/>
                </a:cubicBezTo>
                <a:cubicBezTo>
                  <a:pt x="220" y="70"/>
                  <a:pt x="217" y="80"/>
                  <a:pt x="210" y="86"/>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56" name="Group 55"/>
          <p:cNvGrpSpPr/>
          <p:nvPr/>
        </p:nvGrpSpPr>
        <p:grpSpPr>
          <a:xfrm>
            <a:off x="11629560" y="7631285"/>
            <a:ext cx="785969" cy="735086"/>
            <a:chOff x="998489" y="2241774"/>
            <a:chExt cx="256404" cy="239742"/>
          </a:xfrm>
          <a:solidFill>
            <a:schemeClr val="bg1"/>
          </a:solidFill>
        </p:grpSpPr>
        <p:sp>
          <p:nvSpPr>
            <p:cNvPr id="57" name="Freeform 58"/>
            <p:cNvSpPr>
              <a:spLocks noEditPoints="1"/>
            </p:cNvSpPr>
            <p:nvPr/>
          </p:nvSpPr>
          <p:spPr bwMode="auto">
            <a:xfrm>
              <a:off x="998489" y="2241774"/>
              <a:ext cx="256404" cy="239742"/>
            </a:xfrm>
            <a:custGeom>
              <a:avLst/>
              <a:gdLst>
                <a:gd name="T0" fmla="*/ 230 w 234"/>
                <a:gd name="T1" fmla="*/ 48 h 219"/>
                <a:gd name="T2" fmla="*/ 186 w 234"/>
                <a:gd name="T3" fmla="*/ 5 h 219"/>
                <a:gd name="T4" fmla="*/ 176 w 234"/>
                <a:gd name="T5" fmla="*/ 0 h 219"/>
                <a:gd name="T6" fmla="*/ 22 w 234"/>
                <a:gd name="T7" fmla="*/ 0 h 219"/>
                <a:gd name="T8" fmla="*/ 0 w 234"/>
                <a:gd name="T9" fmla="*/ 22 h 219"/>
                <a:gd name="T10" fmla="*/ 0 w 234"/>
                <a:gd name="T11" fmla="*/ 197 h 219"/>
                <a:gd name="T12" fmla="*/ 22 w 234"/>
                <a:gd name="T13" fmla="*/ 219 h 219"/>
                <a:gd name="T14" fmla="*/ 212 w 234"/>
                <a:gd name="T15" fmla="*/ 219 h 219"/>
                <a:gd name="T16" fmla="*/ 234 w 234"/>
                <a:gd name="T17" fmla="*/ 197 h 219"/>
                <a:gd name="T18" fmla="*/ 234 w 234"/>
                <a:gd name="T19" fmla="*/ 59 h 219"/>
                <a:gd name="T20" fmla="*/ 230 w 234"/>
                <a:gd name="T21" fmla="*/ 48 h 219"/>
                <a:gd name="T22" fmla="*/ 220 w 234"/>
                <a:gd name="T23" fmla="*/ 197 h 219"/>
                <a:gd name="T24" fmla="*/ 212 w 234"/>
                <a:gd name="T25" fmla="*/ 205 h 219"/>
                <a:gd name="T26" fmla="*/ 22 w 234"/>
                <a:gd name="T27" fmla="*/ 205 h 219"/>
                <a:gd name="T28" fmla="*/ 15 w 234"/>
                <a:gd name="T29" fmla="*/ 197 h 219"/>
                <a:gd name="T30" fmla="*/ 15 w 234"/>
                <a:gd name="T31" fmla="*/ 22 h 219"/>
                <a:gd name="T32" fmla="*/ 22 w 234"/>
                <a:gd name="T33" fmla="*/ 15 h 219"/>
                <a:gd name="T34" fmla="*/ 168 w 234"/>
                <a:gd name="T35" fmla="*/ 15 h 219"/>
                <a:gd name="T36" fmla="*/ 168 w 234"/>
                <a:gd name="T37" fmla="*/ 44 h 219"/>
                <a:gd name="T38" fmla="*/ 168 w 234"/>
                <a:gd name="T39" fmla="*/ 44 h 219"/>
                <a:gd name="T40" fmla="*/ 190 w 234"/>
                <a:gd name="T41" fmla="*/ 66 h 219"/>
                <a:gd name="T42" fmla="*/ 198 w 234"/>
                <a:gd name="T43" fmla="*/ 66 h 219"/>
                <a:gd name="T44" fmla="*/ 220 w 234"/>
                <a:gd name="T45" fmla="*/ 66 h 219"/>
                <a:gd name="T46" fmla="*/ 220 w 234"/>
                <a:gd name="T47" fmla="*/ 197 h 219"/>
                <a:gd name="T48" fmla="*/ 198 w 234"/>
                <a:gd name="T49" fmla="*/ 59 h 219"/>
                <a:gd name="T50" fmla="*/ 190 w 234"/>
                <a:gd name="T51" fmla="*/ 59 h 219"/>
                <a:gd name="T52" fmla="*/ 176 w 234"/>
                <a:gd name="T53" fmla="*/ 44 h 219"/>
                <a:gd name="T54" fmla="*/ 176 w 234"/>
                <a:gd name="T55" fmla="*/ 44 h 219"/>
                <a:gd name="T56" fmla="*/ 176 w 234"/>
                <a:gd name="T57" fmla="*/ 15 h 219"/>
                <a:gd name="T58" fmla="*/ 220 w 234"/>
                <a:gd name="T59" fmla="*/ 59 h 219"/>
                <a:gd name="T60" fmla="*/ 198 w 234"/>
                <a:gd name="T61" fmla="*/ 5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4" h="219">
                  <a:moveTo>
                    <a:pt x="230" y="48"/>
                  </a:moveTo>
                  <a:cubicBezTo>
                    <a:pt x="186" y="5"/>
                    <a:pt x="186" y="5"/>
                    <a:pt x="186" y="5"/>
                  </a:cubicBezTo>
                  <a:cubicBezTo>
                    <a:pt x="183" y="2"/>
                    <a:pt x="180" y="0"/>
                    <a:pt x="176" y="0"/>
                  </a:cubicBezTo>
                  <a:cubicBezTo>
                    <a:pt x="22" y="0"/>
                    <a:pt x="22" y="0"/>
                    <a:pt x="22" y="0"/>
                  </a:cubicBezTo>
                  <a:cubicBezTo>
                    <a:pt x="10" y="0"/>
                    <a:pt x="0" y="10"/>
                    <a:pt x="0" y="22"/>
                  </a:cubicBezTo>
                  <a:cubicBezTo>
                    <a:pt x="0" y="197"/>
                    <a:pt x="0" y="197"/>
                    <a:pt x="0" y="197"/>
                  </a:cubicBezTo>
                  <a:cubicBezTo>
                    <a:pt x="0" y="210"/>
                    <a:pt x="10" y="219"/>
                    <a:pt x="22" y="219"/>
                  </a:cubicBezTo>
                  <a:cubicBezTo>
                    <a:pt x="212" y="219"/>
                    <a:pt x="212" y="219"/>
                    <a:pt x="212" y="219"/>
                  </a:cubicBezTo>
                  <a:cubicBezTo>
                    <a:pt x="224" y="219"/>
                    <a:pt x="234" y="210"/>
                    <a:pt x="234" y="197"/>
                  </a:cubicBezTo>
                  <a:cubicBezTo>
                    <a:pt x="234" y="59"/>
                    <a:pt x="234" y="59"/>
                    <a:pt x="234" y="59"/>
                  </a:cubicBezTo>
                  <a:cubicBezTo>
                    <a:pt x="234" y="55"/>
                    <a:pt x="233" y="51"/>
                    <a:pt x="230" y="48"/>
                  </a:cubicBezTo>
                  <a:close/>
                  <a:moveTo>
                    <a:pt x="220" y="197"/>
                  </a:moveTo>
                  <a:cubicBezTo>
                    <a:pt x="220" y="202"/>
                    <a:pt x="216" y="205"/>
                    <a:pt x="212" y="205"/>
                  </a:cubicBezTo>
                  <a:cubicBezTo>
                    <a:pt x="22" y="205"/>
                    <a:pt x="22" y="205"/>
                    <a:pt x="22" y="205"/>
                  </a:cubicBezTo>
                  <a:cubicBezTo>
                    <a:pt x="18" y="205"/>
                    <a:pt x="15" y="202"/>
                    <a:pt x="15" y="197"/>
                  </a:cubicBezTo>
                  <a:cubicBezTo>
                    <a:pt x="15" y="22"/>
                    <a:pt x="15" y="22"/>
                    <a:pt x="15" y="22"/>
                  </a:cubicBezTo>
                  <a:cubicBezTo>
                    <a:pt x="15" y="18"/>
                    <a:pt x="18" y="15"/>
                    <a:pt x="22" y="15"/>
                  </a:cubicBezTo>
                  <a:cubicBezTo>
                    <a:pt x="168" y="15"/>
                    <a:pt x="168" y="15"/>
                    <a:pt x="168" y="15"/>
                  </a:cubicBezTo>
                  <a:cubicBezTo>
                    <a:pt x="168" y="44"/>
                    <a:pt x="168" y="44"/>
                    <a:pt x="168" y="44"/>
                  </a:cubicBezTo>
                  <a:cubicBezTo>
                    <a:pt x="168" y="44"/>
                    <a:pt x="168" y="44"/>
                    <a:pt x="168" y="44"/>
                  </a:cubicBezTo>
                  <a:cubicBezTo>
                    <a:pt x="168" y="56"/>
                    <a:pt x="178" y="66"/>
                    <a:pt x="190" y="66"/>
                  </a:cubicBezTo>
                  <a:cubicBezTo>
                    <a:pt x="198" y="66"/>
                    <a:pt x="198" y="66"/>
                    <a:pt x="198" y="66"/>
                  </a:cubicBezTo>
                  <a:cubicBezTo>
                    <a:pt x="220" y="66"/>
                    <a:pt x="220" y="66"/>
                    <a:pt x="220" y="66"/>
                  </a:cubicBezTo>
                  <a:lnTo>
                    <a:pt x="220" y="197"/>
                  </a:lnTo>
                  <a:close/>
                  <a:moveTo>
                    <a:pt x="198" y="59"/>
                  </a:moveTo>
                  <a:cubicBezTo>
                    <a:pt x="190" y="59"/>
                    <a:pt x="190" y="59"/>
                    <a:pt x="190" y="59"/>
                  </a:cubicBezTo>
                  <a:cubicBezTo>
                    <a:pt x="182" y="59"/>
                    <a:pt x="176" y="52"/>
                    <a:pt x="176" y="44"/>
                  </a:cubicBezTo>
                  <a:cubicBezTo>
                    <a:pt x="176" y="44"/>
                    <a:pt x="176" y="44"/>
                    <a:pt x="176" y="44"/>
                  </a:cubicBezTo>
                  <a:cubicBezTo>
                    <a:pt x="176" y="15"/>
                    <a:pt x="176" y="15"/>
                    <a:pt x="176" y="15"/>
                  </a:cubicBezTo>
                  <a:cubicBezTo>
                    <a:pt x="220" y="59"/>
                    <a:pt x="220" y="59"/>
                    <a:pt x="220" y="59"/>
                  </a:cubicBezTo>
                  <a:lnTo>
                    <a:pt x="198"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59"/>
            <p:cNvSpPr>
              <a:spLocks/>
            </p:cNvSpPr>
            <p:nvPr/>
          </p:nvSpPr>
          <p:spPr bwMode="auto">
            <a:xfrm>
              <a:off x="1118823" y="2289908"/>
              <a:ext cx="48597" cy="7868"/>
            </a:xfrm>
            <a:custGeom>
              <a:avLst/>
              <a:gdLst>
                <a:gd name="T0" fmla="*/ 4 w 44"/>
                <a:gd name="T1" fmla="*/ 7 h 7"/>
                <a:gd name="T2" fmla="*/ 40 w 44"/>
                <a:gd name="T3" fmla="*/ 7 h 7"/>
                <a:gd name="T4" fmla="*/ 44 w 44"/>
                <a:gd name="T5" fmla="*/ 4 h 7"/>
                <a:gd name="T6" fmla="*/ 40 w 44"/>
                <a:gd name="T7" fmla="*/ 0 h 7"/>
                <a:gd name="T8" fmla="*/ 4 w 44"/>
                <a:gd name="T9" fmla="*/ 0 h 7"/>
                <a:gd name="T10" fmla="*/ 0 w 44"/>
                <a:gd name="T11" fmla="*/ 4 h 7"/>
                <a:gd name="T12" fmla="*/ 4 w 4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4" h="7">
                  <a:moveTo>
                    <a:pt x="4" y="7"/>
                  </a:moveTo>
                  <a:cubicBezTo>
                    <a:pt x="40" y="7"/>
                    <a:pt x="40" y="7"/>
                    <a:pt x="40" y="7"/>
                  </a:cubicBezTo>
                  <a:cubicBezTo>
                    <a:pt x="42" y="7"/>
                    <a:pt x="44" y="6"/>
                    <a:pt x="44" y="4"/>
                  </a:cubicBezTo>
                  <a:cubicBezTo>
                    <a:pt x="44" y="2"/>
                    <a:pt x="42" y="0"/>
                    <a:pt x="40" y="0"/>
                  </a:cubicBezTo>
                  <a:cubicBezTo>
                    <a:pt x="4" y="0"/>
                    <a:pt x="4" y="0"/>
                    <a:pt x="4" y="0"/>
                  </a:cubicBezTo>
                  <a:cubicBezTo>
                    <a:pt x="2" y="0"/>
                    <a:pt x="0" y="2"/>
                    <a:pt x="0" y="4"/>
                  </a:cubicBezTo>
                  <a:cubicBezTo>
                    <a:pt x="0" y="6"/>
                    <a:pt x="2"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60"/>
            <p:cNvSpPr>
              <a:spLocks/>
            </p:cNvSpPr>
            <p:nvPr/>
          </p:nvSpPr>
          <p:spPr bwMode="auto">
            <a:xfrm>
              <a:off x="1118823" y="2313975"/>
              <a:ext cx="48597" cy="7868"/>
            </a:xfrm>
            <a:custGeom>
              <a:avLst/>
              <a:gdLst>
                <a:gd name="T0" fmla="*/ 4 w 44"/>
                <a:gd name="T1" fmla="*/ 7 h 7"/>
                <a:gd name="T2" fmla="*/ 40 w 44"/>
                <a:gd name="T3" fmla="*/ 7 h 7"/>
                <a:gd name="T4" fmla="*/ 44 w 44"/>
                <a:gd name="T5" fmla="*/ 4 h 7"/>
                <a:gd name="T6" fmla="*/ 40 w 44"/>
                <a:gd name="T7" fmla="*/ 0 h 7"/>
                <a:gd name="T8" fmla="*/ 4 w 44"/>
                <a:gd name="T9" fmla="*/ 0 h 7"/>
                <a:gd name="T10" fmla="*/ 0 w 44"/>
                <a:gd name="T11" fmla="*/ 4 h 7"/>
                <a:gd name="T12" fmla="*/ 4 w 4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4" h="7">
                  <a:moveTo>
                    <a:pt x="4" y="7"/>
                  </a:moveTo>
                  <a:cubicBezTo>
                    <a:pt x="40" y="7"/>
                    <a:pt x="40" y="7"/>
                    <a:pt x="40" y="7"/>
                  </a:cubicBezTo>
                  <a:cubicBezTo>
                    <a:pt x="42" y="7"/>
                    <a:pt x="44" y="6"/>
                    <a:pt x="44" y="4"/>
                  </a:cubicBezTo>
                  <a:cubicBezTo>
                    <a:pt x="44" y="2"/>
                    <a:pt x="42" y="0"/>
                    <a:pt x="40" y="0"/>
                  </a:cubicBezTo>
                  <a:cubicBezTo>
                    <a:pt x="4" y="0"/>
                    <a:pt x="4" y="0"/>
                    <a:pt x="4" y="0"/>
                  </a:cubicBezTo>
                  <a:cubicBezTo>
                    <a:pt x="2" y="0"/>
                    <a:pt x="0" y="2"/>
                    <a:pt x="0" y="4"/>
                  </a:cubicBezTo>
                  <a:cubicBezTo>
                    <a:pt x="0" y="6"/>
                    <a:pt x="2"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61"/>
            <p:cNvSpPr>
              <a:spLocks/>
            </p:cNvSpPr>
            <p:nvPr/>
          </p:nvSpPr>
          <p:spPr bwMode="auto">
            <a:xfrm>
              <a:off x="1118823" y="2338041"/>
              <a:ext cx="104135" cy="7868"/>
            </a:xfrm>
            <a:custGeom>
              <a:avLst/>
              <a:gdLst>
                <a:gd name="T0" fmla="*/ 0 w 95"/>
                <a:gd name="T1" fmla="*/ 4 h 7"/>
                <a:gd name="T2" fmla="*/ 4 w 95"/>
                <a:gd name="T3" fmla="*/ 7 h 7"/>
                <a:gd name="T4" fmla="*/ 91 w 95"/>
                <a:gd name="T5" fmla="*/ 7 h 7"/>
                <a:gd name="T6" fmla="*/ 95 w 95"/>
                <a:gd name="T7" fmla="*/ 4 h 7"/>
                <a:gd name="T8" fmla="*/ 91 w 95"/>
                <a:gd name="T9" fmla="*/ 0 h 7"/>
                <a:gd name="T10" fmla="*/ 4 w 95"/>
                <a:gd name="T11" fmla="*/ 0 h 7"/>
                <a:gd name="T12" fmla="*/ 0 w 9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95" h="7">
                  <a:moveTo>
                    <a:pt x="0" y="4"/>
                  </a:moveTo>
                  <a:cubicBezTo>
                    <a:pt x="0" y="6"/>
                    <a:pt x="2" y="7"/>
                    <a:pt x="4" y="7"/>
                  </a:cubicBezTo>
                  <a:cubicBezTo>
                    <a:pt x="91" y="7"/>
                    <a:pt x="91" y="7"/>
                    <a:pt x="91" y="7"/>
                  </a:cubicBezTo>
                  <a:cubicBezTo>
                    <a:pt x="93" y="7"/>
                    <a:pt x="95" y="6"/>
                    <a:pt x="95" y="4"/>
                  </a:cubicBezTo>
                  <a:cubicBezTo>
                    <a:pt x="95" y="2"/>
                    <a:pt x="93" y="0"/>
                    <a:pt x="91" y="0"/>
                  </a:cubicBezTo>
                  <a:cubicBezTo>
                    <a:pt x="4" y="0"/>
                    <a:pt x="4" y="0"/>
                    <a:pt x="4" y="0"/>
                  </a:cubicBezTo>
                  <a:cubicBezTo>
                    <a:pt x="2" y="0"/>
                    <a:pt x="0" y="2"/>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62"/>
            <p:cNvSpPr>
              <a:spLocks/>
            </p:cNvSpPr>
            <p:nvPr/>
          </p:nvSpPr>
          <p:spPr bwMode="auto">
            <a:xfrm>
              <a:off x="1031349" y="2386175"/>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63"/>
            <p:cNvSpPr>
              <a:spLocks/>
            </p:cNvSpPr>
            <p:nvPr/>
          </p:nvSpPr>
          <p:spPr bwMode="auto">
            <a:xfrm>
              <a:off x="1031349" y="2410242"/>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64"/>
            <p:cNvSpPr>
              <a:spLocks/>
            </p:cNvSpPr>
            <p:nvPr/>
          </p:nvSpPr>
          <p:spPr bwMode="auto">
            <a:xfrm>
              <a:off x="1031349" y="2434308"/>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65"/>
            <p:cNvSpPr>
              <a:spLocks/>
            </p:cNvSpPr>
            <p:nvPr/>
          </p:nvSpPr>
          <p:spPr bwMode="auto">
            <a:xfrm>
              <a:off x="1031349" y="2362108"/>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6"/>
                    <a:pt x="1" y="7"/>
                    <a:pt x="3" y="7"/>
                  </a:cubicBezTo>
                  <a:cubicBezTo>
                    <a:pt x="171" y="7"/>
                    <a:pt x="171" y="7"/>
                    <a:pt x="171" y="7"/>
                  </a:cubicBezTo>
                  <a:cubicBezTo>
                    <a:pt x="173" y="7"/>
                    <a:pt x="175" y="6"/>
                    <a:pt x="175" y="3"/>
                  </a:cubicBezTo>
                  <a:cubicBezTo>
                    <a:pt x="175" y="1"/>
                    <a:pt x="173" y="0"/>
                    <a:pt x="17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66"/>
            <p:cNvSpPr>
              <a:spLocks noEditPoints="1"/>
            </p:cNvSpPr>
            <p:nvPr/>
          </p:nvSpPr>
          <p:spPr bwMode="auto">
            <a:xfrm>
              <a:off x="1031349" y="2282040"/>
              <a:ext cx="71275" cy="63870"/>
            </a:xfrm>
            <a:custGeom>
              <a:avLst/>
              <a:gdLst>
                <a:gd name="T0" fmla="*/ 7 w 65"/>
                <a:gd name="T1" fmla="*/ 58 h 58"/>
                <a:gd name="T2" fmla="*/ 58 w 65"/>
                <a:gd name="T3" fmla="*/ 58 h 58"/>
                <a:gd name="T4" fmla="*/ 65 w 65"/>
                <a:gd name="T5" fmla="*/ 51 h 58"/>
                <a:gd name="T6" fmla="*/ 65 w 65"/>
                <a:gd name="T7" fmla="*/ 7 h 58"/>
                <a:gd name="T8" fmla="*/ 58 w 65"/>
                <a:gd name="T9" fmla="*/ 0 h 58"/>
                <a:gd name="T10" fmla="*/ 7 w 65"/>
                <a:gd name="T11" fmla="*/ 0 h 58"/>
                <a:gd name="T12" fmla="*/ 0 w 65"/>
                <a:gd name="T13" fmla="*/ 7 h 58"/>
                <a:gd name="T14" fmla="*/ 0 w 65"/>
                <a:gd name="T15" fmla="*/ 51 h 58"/>
                <a:gd name="T16" fmla="*/ 7 w 65"/>
                <a:gd name="T17" fmla="*/ 58 h 58"/>
                <a:gd name="T18" fmla="*/ 14 w 65"/>
                <a:gd name="T19" fmla="*/ 14 h 58"/>
                <a:gd name="T20" fmla="*/ 51 w 65"/>
                <a:gd name="T21" fmla="*/ 14 h 58"/>
                <a:gd name="T22" fmla="*/ 51 w 65"/>
                <a:gd name="T23" fmla="*/ 44 h 58"/>
                <a:gd name="T24" fmla="*/ 14 w 65"/>
                <a:gd name="T25" fmla="*/ 44 h 58"/>
                <a:gd name="T26" fmla="*/ 14 w 65"/>
                <a:gd name="T2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58">
                  <a:moveTo>
                    <a:pt x="7" y="58"/>
                  </a:moveTo>
                  <a:cubicBezTo>
                    <a:pt x="58" y="58"/>
                    <a:pt x="58" y="58"/>
                    <a:pt x="58" y="58"/>
                  </a:cubicBezTo>
                  <a:cubicBezTo>
                    <a:pt x="62" y="58"/>
                    <a:pt x="65" y="55"/>
                    <a:pt x="65" y="51"/>
                  </a:cubicBezTo>
                  <a:cubicBezTo>
                    <a:pt x="65" y="7"/>
                    <a:pt x="65" y="7"/>
                    <a:pt x="65" y="7"/>
                  </a:cubicBezTo>
                  <a:cubicBezTo>
                    <a:pt x="65" y="3"/>
                    <a:pt x="62" y="0"/>
                    <a:pt x="58" y="0"/>
                  </a:cubicBezTo>
                  <a:cubicBezTo>
                    <a:pt x="7" y="0"/>
                    <a:pt x="7" y="0"/>
                    <a:pt x="7" y="0"/>
                  </a:cubicBezTo>
                  <a:cubicBezTo>
                    <a:pt x="3" y="0"/>
                    <a:pt x="0" y="3"/>
                    <a:pt x="0" y="7"/>
                  </a:cubicBezTo>
                  <a:cubicBezTo>
                    <a:pt x="0" y="51"/>
                    <a:pt x="0" y="51"/>
                    <a:pt x="0" y="51"/>
                  </a:cubicBezTo>
                  <a:cubicBezTo>
                    <a:pt x="0" y="55"/>
                    <a:pt x="3" y="58"/>
                    <a:pt x="7" y="58"/>
                  </a:cubicBezTo>
                  <a:close/>
                  <a:moveTo>
                    <a:pt x="14" y="14"/>
                  </a:moveTo>
                  <a:cubicBezTo>
                    <a:pt x="51" y="14"/>
                    <a:pt x="51" y="14"/>
                    <a:pt x="51" y="14"/>
                  </a:cubicBezTo>
                  <a:cubicBezTo>
                    <a:pt x="51" y="44"/>
                    <a:pt x="51" y="44"/>
                    <a:pt x="51" y="44"/>
                  </a:cubicBezTo>
                  <a:cubicBezTo>
                    <a:pt x="14" y="44"/>
                    <a:pt x="14" y="44"/>
                    <a:pt x="14" y="44"/>
                  </a:cubicBezTo>
                  <a:lnTo>
                    <a:pt x="14"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7" name="Group 66"/>
          <p:cNvGrpSpPr/>
          <p:nvPr/>
        </p:nvGrpSpPr>
        <p:grpSpPr>
          <a:xfrm>
            <a:off x="6008975" y="483017"/>
            <a:ext cx="12359700" cy="2079087"/>
            <a:chOff x="5988388" y="483017"/>
            <a:chExt cx="12359700" cy="2079087"/>
          </a:xfrm>
        </p:grpSpPr>
        <p:sp>
          <p:nvSpPr>
            <p:cNvPr id="68" name="TextBox 67"/>
            <p:cNvSpPr txBox="1"/>
            <p:nvPr/>
          </p:nvSpPr>
          <p:spPr>
            <a:xfrm>
              <a:off x="5988388" y="483017"/>
              <a:ext cx="12359700"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Road Map</a:t>
              </a:r>
              <a:endParaRPr lang="id-ID" sz="8800" b="1" dirty="0" smtClean="0">
                <a:solidFill>
                  <a:schemeClr val="tx2"/>
                </a:solidFill>
                <a:latin typeface="Lato Regular"/>
                <a:cs typeface="Lato Regular"/>
              </a:endParaRPr>
            </a:p>
          </p:txBody>
        </p:sp>
        <p:sp>
          <p:nvSpPr>
            <p:cNvPr id="69" name="Rectangle 6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7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2949850338"/>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fade">
                                      <p:cBhvr>
                                        <p:cTn id="7" dur="1000"/>
                                        <p:tgtEl>
                                          <p:spTgt spid="67"/>
                                        </p:tgtEl>
                                      </p:cBhvr>
                                    </p:animEffect>
                                    <p:anim calcmode="lin" valueType="num">
                                      <p:cBhvr>
                                        <p:cTn id="8" dur="1000" fill="hold"/>
                                        <p:tgtEl>
                                          <p:spTgt spid="67"/>
                                        </p:tgtEl>
                                        <p:attrNameLst>
                                          <p:attrName>ppt_x</p:attrName>
                                        </p:attrNameLst>
                                      </p:cBhvr>
                                      <p:tavLst>
                                        <p:tav tm="0">
                                          <p:val>
                                            <p:strVal val="#ppt_x"/>
                                          </p:val>
                                        </p:tav>
                                        <p:tav tm="100000">
                                          <p:val>
                                            <p:strVal val="#ppt_x"/>
                                          </p:val>
                                        </p:tav>
                                      </p:tavLst>
                                    </p:anim>
                                    <p:anim calcmode="lin" valueType="num">
                                      <p:cBhvr>
                                        <p:cTn id="9" dur="900" decel="100000" fill="hold"/>
                                        <p:tgtEl>
                                          <p:spTgt spid="6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31"/>
                                        </p:tgtEl>
                                        <p:attrNameLst>
                                          <p:attrName>style.visibility</p:attrName>
                                        </p:attrNameLst>
                                      </p:cBhvr>
                                      <p:to>
                                        <p:strVal val="visible"/>
                                      </p:to>
                                    </p:set>
                                    <p:animEffect transition="in" filter="fade">
                                      <p:cBhvr>
                                        <p:cTn id="14" dur="500"/>
                                        <p:tgtEl>
                                          <p:spTgt spid="31"/>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41"/>
                                        </p:tgtEl>
                                        <p:attrNameLst>
                                          <p:attrName>style.visibility</p:attrName>
                                        </p:attrNameLst>
                                      </p:cBhvr>
                                      <p:to>
                                        <p:strVal val="visible"/>
                                      </p:to>
                                    </p:set>
                                    <p:anim calcmode="lin" valueType="num">
                                      <p:cBhvr>
                                        <p:cTn id="18" dur="500" fill="hold"/>
                                        <p:tgtEl>
                                          <p:spTgt spid="41"/>
                                        </p:tgtEl>
                                        <p:attrNameLst>
                                          <p:attrName>ppt_w</p:attrName>
                                        </p:attrNameLst>
                                      </p:cBhvr>
                                      <p:tavLst>
                                        <p:tav tm="0">
                                          <p:val>
                                            <p:fltVal val="0"/>
                                          </p:val>
                                        </p:tav>
                                        <p:tav tm="100000">
                                          <p:val>
                                            <p:strVal val="#ppt_w"/>
                                          </p:val>
                                        </p:tav>
                                      </p:tavLst>
                                    </p:anim>
                                    <p:anim calcmode="lin" valueType="num">
                                      <p:cBhvr>
                                        <p:cTn id="19" dur="500" fill="hold"/>
                                        <p:tgtEl>
                                          <p:spTgt spid="41"/>
                                        </p:tgtEl>
                                        <p:attrNameLst>
                                          <p:attrName>ppt_h</p:attrName>
                                        </p:attrNameLst>
                                      </p:cBhvr>
                                      <p:tavLst>
                                        <p:tav tm="0">
                                          <p:val>
                                            <p:fltVal val="0"/>
                                          </p:val>
                                        </p:tav>
                                        <p:tav tm="100000">
                                          <p:val>
                                            <p:strVal val="#ppt_h"/>
                                          </p:val>
                                        </p:tav>
                                      </p:tavLst>
                                    </p:anim>
                                    <p:animEffect transition="in" filter="fade">
                                      <p:cBhvr>
                                        <p:cTn id="20" dur="500"/>
                                        <p:tgtEl>
                                          <p:spTgt spid="41"/>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fade">
                                      <p:cBhvr>
                                        <p:cTn id="24" dur="500"/>
                                        <p:tgtEl>
                                          <p:spTgt spid="33"/>
                                        </p:tgtEl>
                                      </p:cBhvr>
                                    </p:animEffect>
                                  </p:childTnLst>
                                </p:cTn>
                              </p:par>
                            </p:childTnLst>
                          </p:cTn>
                        </p:par>
                        <p:par>
                          <p:cTn id="25" fill="hold">
                            <p:stCondLst>
                              <p:cond delay="2500"/>
                            </p:stCondLst>
                            <p:childTnLst>
                              <p:par>
                                <p:cTn id="26" presetID="12" presetClass="entr" presetSubtype="4"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p:tgtEl>
                                          <p:spTgt spid="11"/>
                                        </p:tgtEl>
                                        <p:attrNameLst>
                                          <p:attrName>ppt_y</p:attrName>
                                        </p:attrNameLst>
                                      </p:cBhvr>
                                      <p:tavLst>
                                        <p:tav tm="0">
                                          <p:val>
                                            <p:strVal val="#ppt_y+#ppt_h*1.125000"/>
                                          </p:val>
                                        </p:tav>
                                        <p:tav tm="100000">
                                          <p:val>
                                            <p:strVal val="#ppt_y"/>
                                          </p:val>
                                        </p:tav>
                                      </p:tavLst>
                                    </p:anim>
                                    <p:animEffect transition="in" filter="wipe(up)">
                                      <p:cBhvr>
                                        <p:cTn id="29" dur="500"/>
                                        <p:tgtEl>
                                          <p:spTgt spid="11"/>
                                        </p:tgtEl>
                                      </p:cBhvr>
                                    </p:animEffect>
                                  </p:childTnLst>
                                </p:cTn>
                              </p:par>
                            </p:childTnLst>
                          </p:cTn>
                        </p:par>
                        <p:par>
                          <p:cTn id="30" fill="hold">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par>
                          <p:cTn id="34" fill="hold">
                            <p:stCondLst>
                              <p:cond delay="3500"/>
                            </p:stCondLst>
                            <p:childTnLst>
                              <p:par>
                                <p:cTn id="35" presetID="53" presetClass="entr" presetSubtype="16" fill="hold" grpId="0" nodeType="afterEffect">
                                  <p:stCondLst>
                                    <p:cond delay="0"/>
                                  </p:stCondLst>
                                  <p:childTnLst>
                                    <p:set>
                                      <p:cBhvr>
                                        <p:cTn id="36" dur="1" fill="hold">
                                          <p:stCondLst>
                                            <p:cond delay="0"/>
                                          </p:stCondLst>
                                        </p:cTn>
                                        <p:tgtEl>
                                          <p:spTgt spid="42"/>
                                        </p:tgtEl>
                                        <p:attrNameLst>
                                          <p:attrName>style.visibility</p:attrName>
                                        </p:attrNameLst>
                                      </p:cBhvr>
                                      <p:to>
                                        <p:strVal val="visible"/>
                                      </p:to>
                                    </p:set>
                                    <p:anim calcmode="lin" valueType="num">
                                      <p:cBhvr>
                                        <p:cTn id="37" dur="500" fill="hold"/>
                                        <p:tgtEl>
                                          <p:spTgt spid="42"/>
                                        </p:tgtEl>
                                        <p:attrNameLst>
                                          <p:attrName>ppt_w</p:attrName>
                                        </p:attrNameLst>
                                      </p:cBhvr>
                                      <p:tavLst>
                                        <p:tav tm="0">
                                          <p:val>
                                            <p:fltVal val="0"/>
                                          </p:val>
                                        </p:tav>
                                        <p:tav tm="100000">
                                          <p:val>
                                            <p:strVal val="#ppt_w"/>
                                          </p:val>
                                        </p:tav>
                                      </p:tavLst>
                                    </p:anim>
                                    <p:anim calcmode="lin" valueType="num">
                                      <p:cBhvr>
                                        <p:cTn id="38" dur="500" fill="hold"/>
                                        <p:tgtEl>
                                          <p:spTgt spid="42"/>
                                        </p:tgtEl>
                                        <p:attrNameLst>
                                          <p:attrName>ppt_h</p:attrName>
                                        </p:attrNameLst>
                                      </p:cBhvr>
                                      <p:tavLst>
                                        <p:tav tm="0">
                                          <p:val>
                                            <p:fltVal val="0"/>
                                          </p:val>
                                        </p:tav>
                                        <p:tav tm="100000">
                                          <p:val>
                                            <p:strVal val="#ppt_h"/>
                                          </p:val>
                                        </p:tav>
                                      </p:tavLst>
                                    </p:anim>
                                    <p:animEffect transition="in" filter="fade">
                                      <p:cBhvr>
                                        <p:cTn id="39" dur="500"/>
                                        <p:tgtEl>
                                          <p:spTgt spid="42"/>
                                        </p:tgtEl>
                                      </p:cBhvr>
                                    </p:animEffect>
                                  </p:childTnLst>
                                </p:cTn>
                              </p:par>
                            </p:childTnLst>
                          </p:cTn>
                        </p:par>
                        <p:par>
                          <p:cTn id="40" fill="hold">
                            <p:stCondLst>
                              <p:cond delay="4000"/>
                            </p:stCondLst>
                            <p:childTnLst>
                              <p:par>
                                <p:cTn id="41" presetID="10" presetClass="entr" presetSubtype="0" fill="hold" grpId="0" nodeType="after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fade">
                                      <p:cBhvr>
                                        <p:cTn id="43" dur="500"/>
                                        <p:tgtEl>
                                          <p:spTgt spid="34"/>
                                        </p:tgtEl>
                                      </p:cBhvr>
                                    </p:animEffect>
                                  </p:childTnLst>
                                </p:cTn>
                              </p:par>
                            </p:childTnLst>
                          </p:cTn>
                        </p:par>
                        <p:par>
                          <p:cTn id="44" fill="hold">
                            <p:stCondLst>
                              <p:cond delay="4500"/>
                            </p:stCondLst>
                            <p:childTnLst>
                              <p:par>
                                <p:cTn id="45" presetID="12" presetClass="entr" presetSubtype="1" fill="hold" grpId="0" nodeType="after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additive="base">
                                        <p:cTn id="47" dur="500"/>
                                        <p:tgtEl>
                                          <p:spTgt spid="10"/>
                                        </p:tgtEl>
                                        <p:attrNameLst>
                                          <p:attrName>ppt_y</p:attrName>
                                        </p:attrNameLst>
                                      </p:cBhvr>
                                      <p:tavLst>
                                        <p:tav tm="0">
                                          <p:val>
                                            <p:strVal val="#ppt_y-#ppt_h*1.125000"/>
                                          </p:val>
                                        </p:tav>
                                        <p:tav tm="100000">
                                          <p:val>
                                            <p:strVal val="#ppt_y"/>
                                          </p:val>
                                        </p:tav>
                                      </p:tavLst>
                                    </p:anim>
                                    <p:animEffect transition="in" filter="wipe(down)">
                                      <p:cBhvr>
                                        <p:cTn id="48" dur="500"/>
                                        <p:tgtEl>
                                          <p:spTgt spid="10"/>
                                        </p:tgtEl>
                                      </p:cBhvr>
                                    </p:animEffect>
                                  </p:childTnLst>
                                </p:cTn>
                              </p:par>
                            </p:childTnLst>
                          </p:cTn>
                        </p:par>
                        <p:par>
                          <p:cTn id="49" fill="hold">
                            <p:stCondLst>
                              <p:cond delay="5000"/>
                            </p:stCondLst>
                            <p:childTnLst>
                              <p:par>
                                <p:cTn id="50" presetID="10" presetClass="entr" presetSubtype="0" fill="hold" grpId="0" nodeType="after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childTnLst>
                          </p:cTn>
                        </p:par>
                        <p:par>
                          <p:cTn id="53" fill="hold">
                            <p:stCondLst>
                              <p:cond delay="5500"/>
                            </p:stCondLst>
                            <p:childTnLst>
                              <p:par>
                                <p:cTn id="54" presetID="53" presetClass="entr" presetSubtype="16" fill="hold" grpId="0" nodeType="afterEffect">
                                  <p:stCondLst>
                                    <p:cond delay="0"/>
                                  </p:stCondLst>
                                  <p:childTnLst>
                                    <p:set>
                                      <p:cBhvr>
                                        <p:cTn id="55" dur="1" fill="hold">
                                          <p:stCondLst>
                                            <p:cond delay="0"/>
                                          </p:stCondLst>
                                        </p:cTn>
                                        <p:tgtEl>
                                          <p:spTgt spid="55"/>
                                        </p:tgtEl>
                                        <p:attrNameLst>
                                          <p:attrName>style.visibility</p:attrName>
                                        </p:attrNameLst>
                                      </p:cBhvr>
                                      <p:to>
                                        <p:strVal val="visible"/>
                                      </p:to>
                                    </p:set>
                                    <p:anim calcmode="lin" valueType="num">
                                      <p:cBhvr>
                                        <p:cTn id="56" dur="500" fill="hold"/>
                                        <p:tgtEl>
                                          <p:spTgt spid="55"/>
                                        </p:tgtEl>
                                        <p:attrNameLst>
                                          <p:attrName>ppt_w</p:attrName>
                                        </p:attrNameLst>
                                      </p:cBhvr>
                                      <p:tavLst>
                                        <p:tav tm="0">
                                          <p:val>
                                            <p:fltVal val="0"/>
                                          </p:val>
                                        </p:tav>
                                        <p:tav tm="100000">
                                          <p:val>
                                            <p:strVal val="#ppt_w"/>
                                          </p:val>
                                        </p:tav>
                                      </p:tavLst>
                                    </p:anim>
                                    <p:anim calcmode="lin" valueType="num">
                                      <p:cBhvr>
                                        <p:cTn id="57" dur="500" fill="hold"/>
                                        <p:tgtEl>
                                          <p:spTgt spid="55"/>
                                        </p:tgtEl>
                                        <p:attrNameLst>
                                          <p:attrName>ppt_h</p:attrName>
                                        </p:attrNameLst>
                                      </p:cBhvr>
                                      <p:tavLst>
                                        <p:tav tm="0">
                                          <p:val>
                                            <p:fltVal val="0"/>
                                          </p:val>
                                        </p:tav>
                                        <p:tav tm="100000">
                                          <p:val>
                                            <p:strVal val="#ppt_h"/>
                                          </p:val>
                                        </p:tav>
                                      </p:tavLst>
                                    </p:anim>
                                    <p:animEffect transition="in" filter="fade">
                                      <p:cBhvr>
                                        <p:cTn id="58" dur="500"/>
                                        <p:tgtEl>
                                          <p:spTgt spid="55"/>
                                        </p:tgtEl>
                                      </p:cBhvr>
                                    </p:animEffect>
                                  </p:childTnLst>
                                </p:cTn>
                              </p:par>
                            </p:childTnLst>
                          </p:cTn>
                        </p:par>
                        <p:par>
                          <p:cTn id="59" fill="hold">
                            <p:stCondLst>
                              <p:cond delay="6000"/>
                            </p:stCondLst>
                            <p:childTnLst>
                              <p:par>
                                <p:cTn id="60" presetID="10" presetClass="entr" presetSubtype="0" fill="hold" grpId="0" nodeType="afterEffect">
                                  <p:stCondLst>
                                    <p:cond delay="0"/>
                                  </p:stCondLst>
                                  <p:childTnLst>
                                    <p:set>
                                      <p:cBhvr>
                                        <p:cTn id="61" dur="1" fill="hold">
                                          <p:stCondLst>
                                            <p:cond delay="0"/>
                                          </p:stCondLst>
                                        </p:cTn>
                                        <p:tgtEl>
                                          <p:spTgt spid="36"/>
                                        </p:tgtEl>
                                        <p:attrNameLst>
                                          <p:attrName>style.visibility</p:attrName>
                                        </p:attrNameLst>
                                      </p:cBhvr>
                                      <p:to>
                                        <p:strVal val="visible"/>
                                      </p:to>
                                    </p:set>
                                    <p:animEffect transition="in" filter="fade">
                                      <p:cBhvr>
                                        <p:cTn id="62" dur="500"/>
                                        <p:tgtEl>
                                          <p:spTgt spid="36"/>
                                        </p:tgtEl>
                                      </p:cBhvr>
                                    </p:animEffect>
                                  </p:childTnLst>
                                </p:cTn>
                              </p:par>
                            </p:childTnLst>
                          </p:cTn>
                        </p:par>
                        <p:par>
                          <p:cTn id="63" fill="hold">
                            <p:stCondLst>
                              <p:cond delay="6500"/>
                            </p:stCondLst>
                            <p:childTnLst>
                              <p:par>
                                <p:cTn id="64" presetID="12" presetClass="entr" presetSubtype="4" fill="hold" grpId="0" nodeType="afterEffect">
                                  <p:stCondLst>
                                    <p:cond delay="0"/>
                                  </p:stCondLst>
                                  <p:childTnLst>
                                    <p:set>
                                      <p:cBhvr>
                                        <p:cTn id="65" dur="1" fill="hold">
                                          <p:stCondLst>
                                            <p:cond delay="0"/>
                                          </p:stCondLst>
                                        </p:cTn>
                                        <p:tgtEl>
                                          <p:spTgt spid="9"/>
                                        </p:tgtEl>
                                        <p:attrNameLst>
                                          <p:attrName>style.visibility</p:attrName>
                                        </p:attrNameLst>
                                      </p:cBhvr>
                                      <p:to>
                                        <p:strVal val="visible"/>
                                      </p:to>
                                    </p:set>
                                    <p:anim calcmode="lin" valueType="num">
                                      <p:cBhvr additive="base">
                                        <p:cTn id="66" dur="500"/>
                                        <p:tgtEl>
                                          <p:spTgt spid="9"/>
                                        </p:tgtEl>
                                        <p:attrNameLst>
                                          <p:attrName>ppt_y</p:attrName>
                                        </p:attrNameLst>
                                      </p:cBhvr>
                                      <p:tavLst>
                                        <p:tav tm="0">
                                          <p:val>
                                            <p:strVal val="#ppt_y+#ppt_h*1.125000"/>
                                          </p:val>
                                        </p:tav>
                                        <p:tav tm="100000">
                                          <p:val>
                                            <p:strVal val="#ppt_y"/>
                                          </p:val>
                                        </p:tav>
                                      </p:tavLst>
                                    </p:anim>
                                    <p:animEffect transition="in" filter="wipe(up)">
                                      <p:cBhvr>
                                        <p:cTn id="67" dur="500"/>
                                        <p:tgtEl>
                                          <p:spTgt spid="9"/>
                                        </p:tgtEl>
                                      </p:cBhvr>
                                    </p:animEffect>
                                  </p:childTnLst>
                                </p:cTn>
                              </p:par>
                            </p:childTnLst>
                          </p:cTn>
                        </p:par>
                        <p:par>
                          <p:cTn id="68" fill="hold">
                            <p:stCondLst>
                              <p:cond delay="7000"/>
                            </p:stCondLst>
                            <p:childTnLst>
                              <p:par>
                                <p:cTn id="69" presetID="10" presetClass="entr" presetSubtype="0" fill="hold" grpId="0" nodeType="after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fade">
                                      <p:cBhvr>
                                        <p:cTn id="71" dur="500"/>
                                        <p:tgtEl>
                                          <p:spTgt spid="19"/>
                                        </p:tgtEl>
                                      </p:cBhvr>
                                    </p:animEffect>
                                  </p:childTnLst>
                                </p:cTn>
                              </p:par>
                            </p:childTnLst>
                          </p:cTn>
                        </p:par>
                        <p:par>
                          <p:cTn id="72" fill="hold">
                            <p:stCondLst>
                              <p:cond delay="7500"/>
                            </p:stCondLst>
                            <p:childTnLst>
                              <p:par>
                                <p:cTn id="73" presetID="53" presetClass="entr" presetSubtype="16" fill="hold" nodeType="afterEffect">
                                  <p:stCondLst>
                                    <p:cond delay="0"/>
                                  </p:stCondLst>
                                  <p:childTnLst>
                                    <p:set>
                                      <p:cBhvr>
                                        <p:cTn id="74" dur="1" fill="hold">
                                          <p:stCondLst>
                                            <p:cond delay="0"/>
                                          </p:stCondLst>
                                        </p:cTn>
                                        <p:tgtEl>
                                          <p:spTgt spid="56"/>
                                        </p:tgtEl>
                                        <p:attrNameLst>
                                          <p:attrName>style.visibility</p:attrName>
                                        </p:attrNameLst>
                                      </p:cBhvr>
                                      <p:to>
                                        <p:strVal val="visible"/>
                                      </p:to>
                                    </p:set>
                                    <p:anim calcmode="lin" valueType="num">
                                      <p:cBhvr>
                                        <p:cTn id="75" dur="500" fill="hold"/>
                                        <p:tgtEl>
                                          <p:spTgt spid="56"/>
                                        </p:tgtEl>
                                        <p:attrNameLst>
                                          <p:attrName>ppt_w</p:attrName>
                                        </p:attrNameLst>
                                      </p:cBhvr>
                                      <p:tavLst>
                                        <p:tav tm="0">
                                          <p:val>
                                            <p:fltVal val="0"/>
                                          </p:val>
                                        </p:tav>
                                        <p:tav tm="100000">
                                          <p:val>
                                            <p:strVal val="#ppt_w"/>
                                          </p:val>
                                        </p:tav>
                                      </p:tavLst>
                                    </p:anim>
                                    <p:anim calcmode="lin" valueType="num">
                                      <p:cBhvr>
                                        <p:cTn id="76" dur="500" fill="hold"/>
                                        <p:tgtEl>
                                          <p:spTgt spid="56"/>
                                        </p:tgtEl>
                                        <p:attrNameLst>
                                          <p:attrName>ppt_h</p:attrName>
                                        </p:attrNameLst>
                                      </p:cBhvr>
                                      <p:tavLst>
                                        <p:tav tm="0">
                                          <p:val>
                                            <p:fltVal val="0"/>
                                          </p:val>
                                        </p:tav>
                                        <p:tav tm="100000">
                                          <p:val>
                                            <p:strVal val="#ppt_h"/>
                                          </p:val>
                                        </p:tav>
                                      </p:tavLst>
                                    </p:anim>
                                    <p:animEffect transition="in" filter="fade">
                                      <p:cBhvr>
                                        <p:cTn id="77" dur="500"/>
                                        <p:tgtEl>
                                          <p:spTgt spid="56"/>
                                        </p:tgtEl>
                                      </p:cBhvr>
                                    </p:animEffect>
                                  </p:childTnLst>
                                </p:cTn>
                              </p:par>
                            </p:childTnLst>
                          </p:cTn>
                        </p:par>
                        <p:par>
                          <p:cTn id="78" fill="hold">
                            <p:stCondLst>
                              <p:cond delay="8000"/>
                            </p:stCondLst>
                            <p:childTnLst>
                              <p:par>
                                <p:cTn id="79" presetID="10" presetClass="entr" presetSubtype="0" fill="hold" grpId="0" nodeType="afterEffect">
                                  <p:stCondLst>
                                    <p:cond delay="0"/>
                                  </p:stCondLst>
                                  <p:childTnLst>
                                    <p:set>
                                      <p:cBhvr>
                                        <p:cTn id="80" dur="1" fill="hold">
                                          <p:stCondLst>
                                            <p:cond delay="0"/>
                                          </p:stCondLst>
                                        </p:cTn>
                                        <p:tgtEl>
                                          <p:spTgt spid="35"/>
                                        </p:tgtEl>
                                        <p:attrNameLst>
                                          <p:attrName>style.visibility</p:attrName>
                                        </p:attrNameLst>
                                      </p:cBhvr>
                                      <p:to>
                                        <p:strVal val="visible"/>
                                      </p:to>
                                    </p:set>
                                    <p:animEffect transition="in" filter="fade">
                                      <p:cBhvr>
                                        <p:cTn id="81" dur="500"/>
                                        <p:tgtEl>
                                          <p:spTgt spid="35"/>
                                        </p:tgtEl>
                                      </p:cBhvr>
                                    </p:animEffect>
                                  </p:childTnLst>
                                </p:cTn>
                              </p:par>
                            </p:childTnLst>
                          </p:cTn>
                        </p:par>
                        <p:par>
                          <p:cTn id="82" fill="hold">
                            <p:stCondLst>
                              <p:cond delay="8500"/>
                            </p:stCondLst>
                            <p:childTnLst>
                              <p:par>
                                <p:cTn id="83" presetID="12" presetClass="entr" presetSubtype="1" fill="hold" grpId="0" nodeType="afterEffect">
                                  <p:stCondLst>
                                    <p:cond delay="0"/>
                                  </p:stCondLst>
                                  <p:childTnLst>
                                    <p:set>
                                      <p:cBhvr>
                                        <p:cTn id="84" dur="1" fill="hold">
                                          <p:stCondLst>
                                            <p:cond delay="0"/>
                                          </p:stCondLst>
                                        </p:cTn>
                                        <p:tgtEl>
                                          <p:spTgt spid="8"/>
                                        </p:tgtEl>
                                        <p:attrNameLst>
                                          <p:attrName>style.visibility</p:attrName>
                                        </p:attrNameLst>
                                      </p:cBhvr>
                                      <p:to>
                                        <p:strVal val="visible"/>
                                      </p:to>
                                    </p:set>
                                    <p:anim calcmode="lin" valueType="num">
                                      <p:cBhvr additive="base">
                                        <p:cTn id="85" dur="500"/>
                                        <p:tgtEl>
                                          <p:spTgt spid="8"/>
                                        </p:tgtEl>
                                        <p:attrNameLst>
                                          <p:attrName>ppt_y</p:attrName>
                                        </p:attrNameLst>
                                      </p:cBhvr>
                                      <p:tavLst>
                                        <p:tav tm="0">
                                          <p:val>
                                            <p:strVal val="#ppt_y-#ppt_h*1.125000"/>
                                          </p:val>
                                        </p:tav>
                                        <p:tav tm="100000">
                                          <p:val>
                                            <p:strVal val="#ppt_y"/>
                                          </p:val>
                                        </p:tav>
                                      </p:tavLst>
                                    </p:anim>
                                    <p:animEffect transition="in" filter="wipe(down)">
                                      <p:cBhvr>
                                        <p:cTn id="86" dur="500"/>
                                        <p:tgtEl>
                                          <p:spTgt spid="8"/>
                                        </p:tgtEl>
                                      </p:cBhvr>
                                    </p:animEffect>
                                  </p:childTnLst>
                                </p:cTn>
                              </p:par>
                            </p:childTnLst>
                          </p:cTn>
                        </p:par>
                        <p:par>
                          <p:cTn id="87" fill="hold">
                            <p:stCondLst>
                              <p:cond delay="9000"/>
                            </p:stCondLst>
                            <p:childTnLst>
                              <p:par>
                                <p:cTn id="88" presetID="10" presetClass="entr" presetSubtype="0" fill="hold" nodeType="afterEffect">
                                  <p:stCondLst>
                                    <p:cond delay="0"/>
                                  </p:stCondLst>
                                  <p:childTnLst>
                                    <p:set>
                                      <p:cBhvr>
                                        <p:cTn id="89" dur="1" fill="hold">
                                          <p:stCondLst>
                                            <p:cond delay="0"/>
                                          </p:stCondLst>
                                        </p:cTn>
                                        <p:tgtEl>
                                          <p:spTgt spid="21"/>
                                        </p:tgtEl>
                                        <p:attrNameLst>
                                          <p:attrName>style.visibility</p:attrName>
                                        </p:attrNameLst>
                                      </p:cBhvr>
                                      <p:to>
                                        <p:strVal val="visible"/>
                                      </p:to>
                                    </p:set>
                                    <p:animEffect transition="in" filter="fade">
                                      <p:cBhvr>
                                        <p:cTn id="90" dur="500"/>
                                        <p:tgtEl>
                                          <p:spTgt spid="21"/>
                                        </p:tgtEl>
                                      </p:cBhvr>
                                    </p:animEffect>
                                  </p:childTnLst>
                                </p:cTn>
                              </p:par>
                            </p:childTnLst>
                          </p:cTn>
                        </p:par>
                        <p:par>
                          <p:cTn id="91" fill="hold">
                            <p:stCondLst>
                              <p:cond delay="9500"/>
                            </p:stCondLst>
                            <p:childTnLst>
                              <p:par>
                                <p:cTn id="92" presetID="53" presetClass="entr" presetSubtype="16" fill="hold" grpId="0" nodeType="afterEffect">
                                  <p:stCondLst>
                                    <p:cond delay="0"/>
                                  </p:stCondLst>
                                  <p:childTnLst>
                                    <p:set>
                                      <p:cBhvr>
                                        <p:cTn id="93" dur="1" fill="hold">
                                          <p:stCondLst>
                                            <p:cond delay="0"/>
                                          </p:stCondLst>
                                        </p:cTn>
                                        <p:tgtEl>
                                          <p:spTgt spid="40"/>
                                        </p:tgtEl>
                                        <p:attrNameLst>
                                          <p:attrName>style.visibility</p:attrName>
                                        </p:attrNameLst>
                                      </p:cBhvr>
                                      <p:to>
                                        <p:strVal val="visible"/>
                                      </p:to>
                                    </p:set>
                                    <p:anim calcmode="lin" valueType="num">
                                      <p:cBhvr>
                                        <p:cTn id="94" dur="500" fill="hold"/>
                                        <p:tgtEl>
                                          <p:spTgt spid="40"/>
                                        </p:tgtEl>
                                        <p:attrNameLst>
                                          <p:attrName>ppt_w</p:attrName>
                                        </p:attrNameLst>
                                      </p:cBhvr>
                                      <p:tavLst>
                                        <p:tav tm="0">
                                          <p:val>
                                            <p:fltVal val="0"/>
                                          </p:val>
                                        </p:tav>
                                        <p:tav tm="100000">
                                          <p:val>
                                            <p:strVal val="#ppt_w"/>
                                          </p:val>
                                        </p:tav>
                                      </p:tavLst>
                                    </p:anim>
                                    <p:anim calcmode="lin" valueType="num">
                                      <p:cBhvr>
                                        <p:cTn id="95" dur="500" fill="hold"/>
                                        <p:tgtEl>
                                          <p:spTgt spid="40"/>
                                        </p:tgtEl>
                                        <p:attrNameLst>
                                          <p:attrName>ppt_h</p:attrName>
                                        </p:attrNameLst>
                                      </p:cBhvr>
                                      <p:tavLst>
                                        <p:tav tm="0">
                                          <p:val>
                                            <p:fltVal val="0"/>
                                          </p:val>
                                        </p:tav>
                                        <p:tav tm="100000">
                                          <p:val>
                                            <p:strVal val="#ppt_h"/>
                                          </p:val>
                                        </p:tav>
                                      </p:tavLst>
                                    </p:anim>
                                    <p:animEffect transition="in" filter="fade">
                                      <p:cBhvr>
                                        <p:cTn id="96" dur="500"/>
                                        <p:tgtEl>
                                          <p:spTgt spid="40"/>
                                        </p:tgtEl>
                                      </p:cBhvr>
                                    </p:animEffect>
                                  </p:childTnLst>
                                </p:cTn>
                              </p:par>
                            </p:childTnLst>
                          </p:cTn>
                        </p:par>
                        <p:par>
                          <p:cTn id="97" fill="hold">
                            <p:stCondLst>
                              <p:cond delay="10000"/>
                            </p:stCondLst>
                            <p:childTnLst>
                              <p:par>
                                <p:cTn id="98" presetID="10" presetClass="entr" presetSubtype="0" fill="hold" grpId="0" nodeType="afterEffect">
                                  <p:stCondLst>
                                    <p:cond delay="0"/>
                                  </p:stCondLst>
                                  <p:childTnLst>
                                    <p:set>
                                      <p:cBhvr>
                                        <p:cTn id="99" dur="1" fill="hold">
                                          <p:stCondLst>
                                            <p:cond delay="0"/>
                                          </p:stCondLst>
                                        </p:cTn>
                                        <p:tgtEl>
                                          <p:spTgt spid="37"/>
                                        </p:tgtEl>
                                        <p:attrNameLst>
                                          <p:attrName>style.visibility</p:attrName>
                                        </p:attrNameLst>
                                      </p:cBhvr>
                                      <p:to>
                                        <p:strVal val="visible"/>
                                      </p:to>
                                    </p:set>
                                    <p:animEffect transition="in" filter="fade">
                                      <p:cBhvr>
                                        <p:cTn id="100" dur="500"/>
                                        <p:tgtEl>
                                          <p:spTgt spid="37"/>
                                        </p:tgtEl>
                                      </p:cBhvr>
                                    </p:animEffect>
                                  </p:childTnLst>
                                </p:cTn>
                              </p:par>
                            </p:childTnLst>
                          </p:cTn>
                        </p:par>
                        <p:par>
                          <p:cTn id="101" fill="hold">
                            <p:stCondLst>
                              <p:cond delay="10500"/>
                            </p:stCondLst>
                            <p:childTnLst>
                              <p:par>
                                <p:cTn id="102" presetID="12" presetClass="entr" presetSubtype="4" fill="hold" grpId="0" nodeType="afterEffect">
                                  <p:stCondLst>
                                    <p:cond delay="0"/>
                                  </p:stCondLst>
                                  <p:childTnLst>
                                    <p:set>
                                      <p:cBhvr>
                                        <p:cTn id="103" dur="1" fill="hold">
                                          <p:stCondLst>
                                            <p:cond delay="0"/>
                                          </p:stCondLst>
                                        </p:cTn>
                                        <p:tgtEl>
                                          <p:spTgt spid="7"/>
                                        </p:tgtEl>
                                        <p:attrNameLst>
                                          <p:attrName>style.visibility</p:attrName>
                                        </p:attrNameLst>
                                      </p:cBhvr>
                                      <p:to>
                                        <p:strVal val="visible"/>
                                      </p:to>
                                    </p:set>
                                    <p:anim calcmode="lin" valueType="num">
                                      <p:cBhvr additive="base">
                                        <p:cTn id="104" dur="500"/>
                                        <p:tgtEl>
                                          <p:spTgt spid="7"/>
                                        </p:tgtEl>
                                        <p:attrNameLst>
                                          <p:attrName>ppt_y</p:attrName>
                                        </p:attrNameLst>
                                      </p:cBhvr>
                                      <p:tavLst>
                                        <p:tav tm="0">
                                          <p:val>
                                            <p:strVal val="#ppt_y+#ppt_h*1.125000"/>
                                          </p:val>
                                        </p:tav>
                                        <p:tav tm="100000">
                                          <p:val>
                                            <p:strVal val="#ppt_y"/>
                                          </p:val>
                                        </p:tav>
                                      </p:tavLst>
                                    </p:anim>
                                    <p:animEffect transition="in" filter="wipe(up)">
                                      <p:cBhvr>
                                        <p:cTn id="105" dur="500"/>
                                        <p:tgtEl>
                                          <p:spTgt spid="7"/>
                                        </p:tgtEl>
                                      </p:cBhvr>
                                    </p:animEffect>
                                  </p:childTnLst>
                                </p:cTn>
                              </p:par>
                            </p:childTnLst>
                          </p:cTn>
                        </p:par>
                        <p:par>
                          <p:cTn id="106" fill="hold">
                            <p:stCondLst>
                              <p:cond delay="11000"/>
                            </p:stCondLst>
                            <p:childTnLst>
                              <p:par>
                                <p:cTn id="107" presetID="10" presetClass="entr" presetSubtype="0" fill="hold" grpId="0" nodeType="afterEffect">
                                  <p:stCondLst>
                                    <p:cond delay="0"/>
                                  </p:stCondLst>
                                  <p:childTnLst>
                                    <p:set>
                                      <p:cBhvr>
                                        <p:cTn id="108" dur="1" fill="hold">
                                          <p:stCondLst>
                                            <p:cond delay="0"/>
                                          </p:stCondLst>
                                        </p:cTn>
                                        <p:tgtEl>
                                          <p:spTgt spid="28"/>
                                        </p:tgtEl>
                                        <p:attrNameLst>
                                          <p:attrName>style.visibility</p:attrName>
                                        </p:attrNameLst>
                                      </p:cBhvr>
                                      <p:to>
                                        <p:strVal val="visible"/>
                                      </p:to>
                                    </p:set>
                                    <p:animEffect transition="in" filter="fade">
                                      <p:cBhvr>
                                        <p:cTn id="109" dur="500"/>
                                        <p:tgtEl>
                                          <p:spTgt spid="28"/>
                                        </p:tgtEl>
                                      </p:cBhvr>
                                    </p:animEffect>
                                  </p:childTnLst>
                                </p:cTn>
                              </p:par>
                            </p:childTnLst>
                          </p:cTn>
                        </p:par>
                        <p:par>
                          <p:cTn id="110" fill="hold">
                            <p:stCondLst>
                              <p:cond delay="11500"/>
                            </p:stCondLst>
                            <p:childTnLst>
                              <p:par>
                                <p:cTn id="111" presetID="53" presetClass="entr" presetSubtype="16" fill="hold" nodeType="afterEffect">
                                  <p:stCondLst>
                                    <p:cond delay="0"/>
                                  </p:stCondLst>
                                  <p:childTnLst>
                                    <p:set>
                                      <p:cBhvr>
                                        <p:cTn id="112" dur="1" fill="hold">
                                          <p:stCondLst>
                                            <p:cond delay="0"/>
                                          </p:stCondLst>
                                        </p:cTn>
                                        <p:tgtEl>
                                          <p:spTgt spid="45"/>
                                        </p:tgtEl>
                                        <p:attrNameLst>
                                          <p:attrName>style.visibility</p:attrName>
                                        </p:attrNameLst>
                                      </p:cBhvr>
                                      <p:to>
                                        <p:strVal val="visible"/>
                                      </p:to>
                                    </p:set>
                                    <p:anim calcmode="lin" valueType="num">
                                      <p:cBhvr>
                                        <p:cTn id="113" dur="500" fill="hold"/>
                                        <p:tgtEl>
                                          <p:spTgt spid="45"/>
                                        </p:tgtEl>
                                        <p:attrNameLst>
                                          <p:attrName>ppt_w</p:attrName>
                                        </p:attrNameLst>
                                      </p:cBhvr>
                                      <p:tavLst>
                                        <p:tav tm="0">
                                          <p:val>
                                            <p:fltVal val="0"/>
                                          </p:val>
                                        </p:tav>
                                        <p:tav tm="100000">
                                          <p:val>
                                            <p:strVal val="#ppt_w"/>
                                          </p:val>
                                        </p:tav>
                                      </p:tavLst>
                                    </p:anim>
                                    <p:anim calcmode="lin" valueType="num">
                                      <p:cBhvr>
                                        <p:cTn id="114" dur="500" fill="hold"/>
                                        <p:tgtEl>
                                          <p:spTgt spid="45"/>
                                        </p:tgtEl>
                                        <p:attrNameLst>
                                          <p:attrName>ppt_h</p:attrName>
                                        </p:attrNameLst>
                                      </p:cBhvr>
                                      <p:tavLst>
                                        <p:tav tm="0">
                                          <p:val>
                                            <p:fltVal val="0"/>
                                          </p:val>
                                        </p:tav>
                                        <p:tav tm="100000">
                                          <p:val>
                                            <p:strVal val="#ppt_h"/>
                                          </p:val>
                                        </p:tav>
                                      </p:tavLst>
                                    </p:anim>
                                    <p:animEffect transition="in" filter="fade">
                                      <p:cBhvr>
                                        <p:cTn id="115" dur="500"/>
                                        <p:tgtEl>
                                          <p:spTgt spid="45"/>
                                        </p:tgtEl>
                                      </p:cBhvr>
                                    </p:animEffect>
                                  </p:childTnLst>
                                </p:cTn>
                              </p:par>
                            </p:childTnLst>
                          </p:cTn>
                        </p:par>
                        <p:par>
                          <p:cTn id="116" fill="hold">
                            <p:stCondLst>
                              <p:cond delay="12000"/>
                            </p:stCondLst>
                            <p:childTnLst>
                              <p:par>
                                <p:cTn id="117" presetID="10" presetClass="entr" presetSubtype="0" fill="hold" grpId="0" nodeType="afterEffect">
                                  <p:stCondLst>
                                    <p:cond delay="0"/>
                                  </p:stCondLst>
                                  <p:childTnLst>
                                    <p:set>
                                      <p:cBhvr>
                                        <p:cTn id="118" dur="1" fill="hold">
                                          <p:stCondLst>
                                            <p:cond delay="0"/>
                                          </p:stCondLst>
                                        </p:cTn>
                                        <p:tgtEl>
                                          <p:spTgt spid="38"/>
                                        </p:tgtEl>
                                        <p:attrNameLst>
                                          <p:attrName>style.visibility</p:attrName>
                                        </p:attrNameLst>
                                      </p:cBhvr>
                                      <p:to>
                                        <p:strVal val="visible"/>
                                      </p:to>
                                    </p:set>
                                    <p:animEffect transition="in" filter="fade">
                                      <p:cBhvr>
                                        <p:cTn id="119" dur="500"/>
                                        <p:tgtEl>
                                          <p:spTgt spid="38"/>
                                        </p:tgtEl>
                                      </p:cBhvr>
                                    </p:animEffect>
                                  </p:childTnLst>
                                </p:cTn>
                              </p:par>
                            </p:childTnLst>
                          </p:cTn>
                        </p:par>
                        <p:par>
                          <p:cTn id="120" fill="hold">
                            <p:stCondLst>
                              <p:cond delay="12500"/>
                            </p:stCondLst>
                            <p:childTnLst>
                              <p:par>
                                <p:cTn id="121" presetID="12" presetClass="entr" presetSubtype="4" fill="hold" grpId="0" nodeType="afterEffect">
                                  <p:stCondLst>
                                    <p:cond delay="0"/>
                                  </p:stCondLst>
                                  <p:childTnLst>
                                    <p:set>
                                      <p:cBhvr>
                                        <p:cTn id="122" dur="1" fill="hold">
                                          <p:stCondLst>
                                            <p:cond delay="0"/>
                                          </p:stCondLst>
                                        </p:cTn>
                                        <p:tgtEl>
                                          <p:spTgt spid="6"/>
                                        </p:tgtEl>
                                        <p:attrNameLst>
                                          <p:attrName>style.visibility</p:attrName>
                                        </p:attrNameLst>
                                      </p:cBhvr>
                                      <p:to>
                                        <p:strVal val="visible"/>
                                      </p:to>
                                    </p:set>
                                    <p:anim calcmode="lin" valueType="num">
                                      <p:cBhvr additive="base">
                                        <p:cTn id="123" dur="500"/>
                                        <p:tgtEl>
                                          <p:spTgt spid="6"/>
                                        </p:tgtEl>
                                        <p:attrNameLst>
                                          <p:attrName>ppt_y</p:attrName>
                                        </p:attrNameLst>
                                      </p:cBhvr>
                                      <p:tavLst>
                                        <p:tav tm="0">
                                          <p:val>
                                            <p:strVal val="#ppt_y+#ppt_h*1.125000"/>
                                          </p:val>
                                        </p:tav>
                                        <p:tav tm="100000">
                                          <p:val>
                                            <p:strVal val="#ppt_y"/>
                                          </p:val>
                                        </p:tav>
                                      </p:tavLst>
                                    </p:anim>
                                    <p:animEffect transition="in" filter="wipe(up)">
                                      <p:cBhvr>
                                        <p:cTn id="124" dur="500"/>
                                        <p:tgtEl>
                                          <p:spTgt spid="6"/>
                                        </p:tgtEl>
                                      </p:cBhvr>
                                    </p:animEffect>
                                  </p:childTnLst>
                                </p:cTn>
                              </p:par>
                            </p:childTnLst>
                          </p:cTn>
                        </p:par>
                        <p:par>
                          <p:cTn id="125" fill="hold">
                            <p:stCondLst>
                              <p:cond delay="13000"/>
                            </p:stCondLst>
                            <p:childTnLst>
                              <p:par>
                                <p:cTn id="126" presetID="10" presetClass="entr" presetSubtype="0" fill="hold" grpId="0" nodeType="afterEffect">
                                  <p:stCondLst>
                                    <p:cond delay="0"/>
                                  </p:stCondLst>
                                  <p:childTnLst>
                                    <p:set>
                                      <p:cBhvr>
                                        <p:cTn id="127" dur="1" fill="hold">
                                          <p:stCondLst>
                                            <p:cond delay="0"/>
                                          </p:stCondLst>
                                        </p:cTn>
                                        <p:tgtEl>
                                          <p:spTgt spid="25"/>
                                        </p:tgtEl>
                                        <p:attrNameLst>
                                          <p:attrName>style.visibility</p:attrName>
                                        </p:attrNameLst>
                                      </p:cBhvr>
                                      <p:to>
                                        <p:strVal val="visible"/>
                                      </p:to>
                                    </p:set>
                                    <p:animEffect transition="in" filter="fade">
                                      <p:cBhvr>
                                        <p:cTn id="128" dur="500"/>
                                        <p:tgtEl>
                                          <p:spTgt spid="25"/>
                                        </p:tgtEl>
                                      </p:cBhvr>
                                    </p:animEffect>
                                  </p:childTnLst>
                                </p:cTn>
                              </p:par>
                            </p:childTnLst>
                          </p:cTn>
                        </p:par>
                        <p:par>
                          <p:cTn id="129" fill="hold">
                            <p:stCondLst>
                              <p:cond delay="13500"/>
                            </p:stCondLst>
                            <p:childTnLst>
                              <p:par>
                                <p:cTn id="130" presetID="53" presetClass="entr" presetSubtype="16" fill="hold" grpId="0" nodeType="afterEffect">
                                  <p:stCondLst>
                                    <p:cond delay="0"/>
                                  </p:stCondLst>
                                  <p:childTnLst>
                                    <p:set>
                                      <p:cBhvr>
                                        <p:cTn id="131" dur="1" fill="hold">
                                          <p:stCondLst>
                                            <p:cond delay="0"/>
                                          </p:stCondLst>
                                        </p:cTn>
                                        <p:tgtEl>
                                          <p:spTgt spid="44"/>
                                        </p:tgtEl>
                                        <p:attrNameLst>
                                          <p:attrName>style.visibility</p:attrName>
                                        </p:attrNameLst>
                                      </p:cBhvr>
                                      <p:to>
                                        <p:strVal val="visible"/>
                                      </p:to>
                                    </p:set>
                                    <p:anim calcmode="lin" valueType="num">
                                      <p:cBhvr>
                                        <p:cTn id="132" dur="500" fill="hold"/>
                                        <p:tgtEl>
                                          <p:spTgt spid="44"/>
                                        </p:tgtEl>
                                        <p:attrNameLst>
                                          <p:attrName>ppt_w</p:attrName>
                                        </p:attrNameLst>
                                      </p:cBhvr>
                                      <p:tavLst>
                                        <p:tav tm="0">
                                          <p:val>
                                            <p:fltVal val="0"/>
                                          </p:val>
                                        </p:tav>
                                        <p:tav tm="100000">
                                          <p:val>
                                            <p:strVal val="#ppt_w"/>
                                          </p:val>
                                        </p:tav>
                                      </p:tavLst>
                                    </p:anim>
                                    <p:anim calcmode="lin" valueType="num">
                                      <p:cBhvr>
                                        <p:cTn id="133" dur="500" fill="hold"/>
                                        <p:tgtEl>
                                          <p:spTgt spid="44"/>
                                        </p:tgtEl>
                                        <p:attrNameLst>
                                          <p:attrName>ppt_h</p:attrName>
                                        </p:attrNameLst>
                                      </p:cBhvr>
                                      <p:tavLst>
                                        <p:tav tm="0">
                                          <p:val>
                                            <p:fltVal val="0"/>
                                          </p:val>
                                        </p:tav>
                                        <p:tav tm="100000">
                                          <p:val>
                                            <p:strVal val="#ppt_h"/>
                                          </p:val>
                                        </p:tav>
                                      </p:tavLst>
                                    </p:anim>
                                    <p:animEffect transition="in" filter="fade">
                                      <p:cBhvr>
                                        <p:cTn id="134" dur="500"/>
                                        <p:tgtEl>
                                          <p:spTgt spid="44"/>
                                        </p:tgtEl>
                                      </p:cBhvr>
                                    </p:animEffect>
                                  </p:childTnLst>
                                </p:cTn>
                              </p:par>
                            </p:childTnLst>
                          </p:cTn>
                        </p:par>
                        <p:par>
                          <p:cTn id="135" fill="hold">
                            <p:stCondLst>
                              <p:cond delay="14000"/>
                            </p:stCondLst>
                            <p:childTnLst>
                              <p:par>
                                <p:cTn id="136" presetID="10" presetClass="entr" presetSubtype="0" fill="hold" grpId="0" nodeType="afterEffect">
                                  <p:stCondLst>
                                    <p:cond delay="0"/>
                                  </p:stCondLst>
                                  <p:childTnLst>
                                    <p:set>
                                      <p:cBhvr>
                                        <p:cTn id="137" dur="1" fill="hold">
                                          <p:stCondLst>
                                            <p:cond delay="0"/>
                                          </p:stCondLst>
                                        </p:cTn>
                                        <p:tgtEl>
                                          <p:spTgt spid="39"/>
                                        </p:tgtEl>
                                        <p:attrNameLst>
                                          <p:attrName>style.visibility</p:attrName>
                                        </p:attrNameLst>
                                      </p:cBhvr>
                                      <p:to>
                                        <p:strVal val="visible"/>
                                      </p:to>
                                    </p:set>
                                    <p:animEffect transition="in" filter="fade">
                                      <p:cBhvr>
                                        <p:cTn id="138"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3" grpId="0" animBg="1"/>
      <p:bldP spid="16" grpId="0" animBg="1"/>
      <p:bldP spid="19" grpId="0" animBg="1"/>
      <p:bldP spid="25" grpId="0" animBg="1"/>
      <p:bldP spid="28" grpId="0" animBg="1"/>
      <p:bldP spid="31" grpId="0" animBg="1"/>
      <p:bldP spid="33" grpId="0"/>
      <p:bldP spid="34" grpId="0"/>
      <p:bldP spid="35" grpId="0"/>
      <p:bldP spid="36" grpId="0"/>
      <p:bldP spid="37" grpId="0"/>
      <p:bldP spid="38" grpId="0"/>
      <p:bldP spid="39" grpId="0"/>
      <p:bldP spid="40" grpId="0" animBg="1"/>
      <p:bldP spid="41" grpId="0" animBg="1"/>
      <p:bldP spid="42" grpId="0" animBg="1"/>
      <p:bldP spid="44" grpId="0" animBg="1"/>
      <p:bldP spid="5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070319" y="3062506"/>
            <a:ext cx="10311633" cy="6334025"/>
            <a:chOff x="7094999" y="3116146"/>
            <a:chExt cx="10311633" cy="6334025"/>
          </a:xfrm>
        </p:grpSpPr>
        <p:sp>
          <p:nvSpPr>
            <p:cNvPr id="242" name="Freeform 1"/>
            <p:cNvSpPr>
              <a:spLocks noChangeArrowheads="1"/>
            </p:cNvSpPr>
            <p:nvPr/>
          </p:nvSpPr>
          <p:spPr bwMode="auto">
            <a:xfrm>
              <a:off x="15481608" y="9202005"/>
              <a:ext cx="16234" cy="25513"/>
            </a:xfrm>
            <a:custGeom>
              <a:avLst/>
              <a:gdLst>
                <a:gd name="T0" fmla="*/ 15 w 32"/>
                <a:gd name="T1" fmla="*/ 0 h 49"/>
                <a:gd name="T2" fmla="*/ 15 w 32"/>
                <a:gd name="T3" fmla="*/ 0 h 49"/>
                <a:gd name="T4" fmla="*/ 0 w 32"/>
                <a:gd name="T5" fmla="*/ 16 h 49"/>
                <a:gd name="T6" fmla="*/ 15 w 32"/>
                <a:gd name="T7" fmla="*/ 32 h 49"/>
                <a:gd name="T8" fmla="*/ 15 w 32"/>
                <a:gd name="T9" fmla="*/ 0 h 49"/>
              </a:gdLst>
              <a:ahLst/>
              <a:cxnLst>
                <a:cxn ang="0">
                  <a:pos x="T0" y="T1"/>
                </a:cxn>
                <a:cxn ang="0">
                  <a:pos x="T2" y="T3"/>
                </a:cxn>
                <a:cxn ang="0">
                  <a:pos x="T4" y="T5"/>
                </a:cxn>
                <a:cxn ang="0">
                  <a:pos x="T6" y="T7"/>
                </a:cxn>
                <a:cxn ang="0">
                  <a:pos x="T8" y="T9"/>
                </a:cxn>
              </a:cxnLst>
              <a:rect l="0" t="0" r="r" b="b"/>
              <a:pathLst>
                <a:path w="32" h="49">
                  <a:moveTo>
                    <a:pt x="15" y="0"/>
                  </a:moveTo>
                  <a:lnTo>
                    <a:pt x="15" y="0"/>
                  </a:lnTo>
                  <a:cubicBezTo>
                    <a:pt x="15" y="0"/>
                    <a:pt x="0" y="8"/>
                    <a:pt x="0" y="16"/>
                  </a:cubicBezTo>
                  <a:cubicBezTo>
                    <a:pt x="0" y="32"/>
                    <a:pt x="7" y="48"/>
                    <a:pt x="15" y="32"/>
                  </a:cubicBezTo>
                  <a:cubicBezTo>
                    <a:pt x="23" y="24"/>
                    <a:pt x="31" y="0"/>
                    <a:pt x="15" y="0"/>
                  </a:cubicBezTo>
                </a:path>
              </a:pathLst>
            </a:custGeom>
            <a:solidFill>
              <a:schemeClr val="accent6"/>
            </a:solidFill>
            <a:ln>
              <a:solidFill>
                <a:schemeClr val="bg2"/>
              </a:solidFill>
            </a:ln>
            <a:effectLst/>
          </p:spPr>
          <p:txBody>
            <a:bodyPr wrap="none" anchor="ctr"/>
            <a:lstStyle/>
            <a:p>
              <a:endParaRPr lang="en-US"/>
            </a:p>
          </p:txBody>
        </p:sp>
        <p:sp>
          <p:nvSpPr>
            <p:cNvPr id="243" name="Freeform 2"/>
            <p:cNvSpPr>
              <a:spLocks noChangeArrowheads="1"/>
            </p:cNvSpPr>
            <p:nvPr/>
          </p:nvSpPr>
          <p:spPr bwMode="auto">
            <a:xfrm>
              <a:off x="15481608" y="9202005"/>
              <a:ext cx="16234" cy="20874"/>
            </a:xfrm>
            <a:custGeom>
              <a:avLst/>
              <a:gdLst>
                <a:gd name="T0" fmla="*/ 7 w 32"/>
                <a:gd name="T1" fmla="*/ 40 h 41"/>
                <a:gd name="T2" fmla="*/ 7 w 32"/>
                <a:gd name="T3" fmla="*/ 40 h 41"/>
                <a:gd name="T4" fmla="*/ 7 w 32"/>
                <a:gd name="T5" fmla="*/ 40 h 41"/>
                <a:gd name="T6" fmla="*/ 0 w 32"/>
                <a:gd name="T7" fmla="*/ 16 h 41"/>
                <a:gd name="T8" fmla="*/ 15 w 32"/>
                <a:gd name="T9" fmla="*/ 0 h 41"/>
                <a:gd name="T10" fmla="*/ 15 w 32"/>
                <a:gd name="T11" fmla="*/ 0 h 41"/>
                <a:gd name="T12" fmla="*/ 23 w 32"/>
                <a:gd name="T13" fmla="*/ 0 h 41"/>
                <a:gd name="T14" fmla="*/ 15 w 32"/>
                <a:gd name="T15" fmla="*/ 32 h 41"/>
                <a:gd name="T16" fmla="*/ 7 w 32"/>
                <a:gd name="T17" fmla="*/ 40 h 41"/>
                <a:gd name="T18" fmla="*/ 15 w 32"/>
                <a:gd name="T19" fmla="*/ 8 h 41"/>
                <a:gd name="T20" fmla="*/ 15 w 32"/>
                <a:gd name="T21" fmla="*/ 8 h 41"/>
                <a:gd name="T22" fmla="*/ 7 w 32"/>
                <a:gd name="T23" fmla="*/ 16 h 41"/>
                <a:gd name="T24" fmla="*/ 7 w 32"/>
                <a:gd name="T25" fmla="*/ 32 h 41"/>
                <a:gd name="T26" fmla="*/ 15 w 32"/>
                <a:gd name="T27" fmla="*/ 32 h 41"/>
                <a:gd name="T28" fmla="*/ 15 w 32"/>
                <a:gd name="T29" fmla="*/ 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41">
                  <a:moveTo>
                    <a:pt x="7" y="40"/>
                  </a:moveTo>
                  <a:lnTo>
                    <a:pt x="7" y="40"/>
                  </a:lnTo>
                  <a:lnTo>
                    <a:pt x="7" y="40"/>
                  </a:lnTo>
                  <a:cubicBezTo>
                    <a:pt x="0" y="40"/>
                    <a:pt x="0" y="24"/>
                    <a:pt x="0" y="16"/>
                  </a:cubicBezTo>
                  <a:cubicBezTo>
                    <a:pt x="0" y="0"/>
                    <a:pt x="15" y="0"/>
                    <a:pt x="15" y="0"/>
                  </a:cubicBezTo>
                  <a:lnTo>
                    <a:pt x="15" y="0"/>
                  </a:lnTo>
                  <a:cubicBezTo>
                    <a:pt x="23" y="0"/>
                    <a:pt x="23" y="0"/>
                    <a:pt x="23" y="0"/>
                  </a:cubicBezTo>
                  <a:cubicBezTo>
                    <a:pt x="31" y="8"/>
                    <a:pt x="23" y="24"/>
                    <a:pt x="15" y="32"/>
                  </a:cubicBezTo>
                  <a:cubicBezTo>
                    <a:pt x="15" y="40"/>
                    <a:pt x="15" y="40"/>
                    <a:pt x="7" y="40"/>
                  </a:cubicBezTo>
                  <a:close/>
                  <a:moveTo>
                    <a:pt x="15" y="8"/>
                  </a:moveTo>
                  <a:lnTo>
                    <a:pt x="15" y="8"/>
                  </a:lnTo>
                  <a:cubicBezTo>
                    <a:pt x="15" y="8"/>
                    <a:pt x="7" y="8"/>
                    <a:pt x="7" y="16"/>
                  </a:cubicBezTo>
                  <a:cubicBezTo>
                    <a:pt x="7" y="24"/>
                    <a:pt x="7" y="32"/>
                    <a:pt x="7" y="32"/>
                  </a:cubicBezTo>
                  <a:lnTo>
                    <a:pt x="15" y="32"/>
                  </a:lnTo>
                  <a:cubicBezTo>
                    <a:pt x="15" y="16"/>
                    <a:pt x="15" y="8"/>
                    <a:pt x="15" y="8"/>
                  </a:cubicBezTo>
                  <a:close/>
                </a:path>
              </a:pathLst>
            </a:custGeom>
            <a:solidFill>
              <a:schemeClr val="accent6"/>
            </a:solidFill>
            <a:ln>
              <a:solidFill>
                <a:schemeClr val="bg2"/>
              </a:solidFill>
            </a:ln>
            <a:effectLst/>
          </p:spPr>
          <p:txBody>
            <a:bodyPr wrap="none" anchor="ctr"/>
            <a:lstStyle/>
            <a:p>
              <a:endParaRPr lang="en-US"/>
            </a:p>
          </p:txBody>
        </p:sp>
        <p:sp>
          <p:nvSpPr>
            <p:cNvPr id="244" name="Freeform 3"/>
            <p:cNvSpPr>
              <a:spLocks noChangeArrowheads="1"/>
            </p:cNvSpPr>
            <p:nvPr/>
          </p:nvSpPr>
          <p:spPr bwMode="auto">
            <a:xfrm>
              <a:off x="15460734" y="9215920"/>
              <a:ext cx="16236" cy="13916"/>
            </a:xfrm>
            <a:custGeom>
              <a:avLst/>
              <a:gdLst>
                <a:gd name="T0" fmla="*/ 8 w 33"/>
                <a:gd name="T1" fmla="*/ 0 h 25"/>
                <a:gd name="T2" fmla="*/ 8 w 33"/>
                <a:gd name="T3" fmla="*/ 0 h 25"/>
                <a:gd name="T4" fmla="*/ 8 w 33"/>
                <a:gd name="T5" fmla="*/ 16 h 25"/>
                <a:gd name="T6" fmla="*/ 24 w 33"/>
                <a:gd name="T7" fmla="*/ 8 h 25"/>
                <a:gd name="T8" fmla="*/ 8 w 33"/>
                <a:gd name="T9" fmla="*/ 0 h 25"/>
              </a:gdLst>
              <a:ahLst/>
              <a:cxnLst>
                <a:cxn ang="0">
                  <a:pos x="T0" y="T1"/>
                </a:cxn>
                <a:cxn ang="0">
                  <a:pos x="T2" y="T3"/>
                </a:cxn>
                <a:cxn ang="0">
                  <a:pos x="T4" y="T5"/>
                </a:cxn>
                <a:cxn ang="0">
                  <a:pos x="T6" y="T7"/>
                </a:cxn>
                <a:cxn ang="0">
                  <a:pos x="T8" y="T9"/>
                </a:cxn>
              </a:cxnLst>
              <a:rect l="0" t="0" r="r" b="b"/>
              <a:pathLst>
                <a:path w="33" h="25">
                  <a:moveTo>
                    <a:pt x="8" y="0"/>
                  </a:moveTo>
                  <a:lnTo>
                    <a:pt x="8" y="0"/>
                  </a:lnTo>
                  <a:cubicBezTo>
                    <a:pt x="8" y="0"/>
                    <a:pt x="0" y="16"/>
                    <a:pt x="8" y="16"/>
                  </a:cubicBezTo>
                  <a:cubicBezTo>
                    <a:pt x="24" y="16"/>
                    <a:pt x="32" y="24"/>
                    <a:pt x="24" y="8"/>
                  </a:cubicBezTo>
                  <a:cubicBezTo>
                    <a:pt x="16" y="0"/>
                    <a:pt x="16" y="0"/>
                    <a:pt x="8" y="0"/>
                  </a:cubicBezTo>
                </a:path>
              </a:pathLst>
            </a:custGeom>
            <a:solidFill>
              <a:schemeClr val="accent6"/>
            </a:solidFill>
            <a:ln>
              <a:solidFill>
                <a:schemeClr val="bg2"/>
              </a:solidFill>
            </a:ln>
            <a:effectLst/>
          </p:spPr>
          <p:txBody>
            <a:bodyPr wrap="none" anchor="ctr"/>
            <a:lstStyle/>
            <a:p>
              <a:endParaRPr lang="en-US"/>
            </a:p>
          </p:txBody>
        </p:sp>
        <p:sp>
          <p:nvSpPr>
            <p:cNvPr id="245" name="Freeform 4"/>
            <p:cNvSpPr>
              <a:spLocks noChangeArrowheads="1"/>
            </p:cNvSpPr>
            <p:nvPr/>
          </p:nvSpPr>
          <p:spPr bwMode="auto">
            <a:xfrm>
              <a:off x="15460734" y="9211282"/>
              <a:ext cx="16236" cy="16236"/>
            </a:xfrm>
            <a:custGeom>
              <a:avLst/>
              <a:gdLst>
                <a:gd name="T0" fmla="*/ 24 w 33"/>
                <a:gd name="T1" fmla="*/ 32 h 33"/>
                <a:gd name="T2" fmla="*/ 24 w 33"/>
                <a:gd name="T3" fmla="*/ 32 h 33"/>
                <a:gd name="T4" fmla="*/ 24 w 33"/>
                <a:gd name="T5" fmla="*/ 32 h 33"/>
                <a:gd name="T6" fmla="*/ 8 w 33"/>
                <a:gd name="T7" fmla="*/ 24 h 33"/>
                <a:gd name="T8" fmla="*/ 0 w 33"/>
                <a:gd name="T9" fmla="*/ 24 h 33"/>
                <a:gd name="T10" fmla="*/ 0 w 33"/>
                <a:gd name="T11" fmla="*/ 8 h 33"/>
                <a:gd name="T12" fmla="*/ 0 w 33"/>
                <a:gd name="T13" fmla="*/ 0 h 33"/>
                <a:gd name="T14" fmla="*/ 8 w 33"/>
                <a:gd name="T15" fmla="*/ 0 h 33"/>
                <a:gd name="T16" fmla="*/ 32 w 33"/>
                <a:gd name="T17" fmla="*/ 16 h 33"/>
                <a:gd name="T18" fmla="*/ 32 w 33"/>
                <a:gd name="T19" fmla="*/ 16 h 33"/>
                <a:gd name="T20" fmla="*/ 32 w 33"/>
                <a:gd name="T21" fmla="*/ 24 h 33"/>
                <a:gd name="T22" fmla="*/ 24 w 33"/>
                <a:gd name="T23" fmla="*/ 32 h 33"/>
                <a:gd name="T24" fmla="*/ 8 w 33"/>
                <a:gd name="T25" fmla="*/ 8 h 33"/>
                <a:gd name="T26" fmla="*/ 8 w 33"/>
                <a:gd name="T27" fmla="*/ 8 h 33"/>
                <a:gd name="T28" fmla="*/ 8 w 33"/>
                <a:gd name="T29" fmla="*/ 16 h 33"/>
                <a:gd name="T30" fmla="*/ 8 w 33"/>
                <a:gd name="T31" fmla="*/ 24 h 33"/>
                <a:gd name="T32" fmla="*/ 24 w 33"/>
                <a:gd name="T33" fmla="*/ 24 h 33"/>
                <a:gd name="T34" fmla="*/ 24 w 33"/>
                <a:gd name="T35" fmla="*/ 24 h 33"/>
                <a:gd name="T36" fmla="*/ 24 w 33"/>
                <a:gd name="T37" fmla="*/ 24 h 33"/>
                <a:gd name="T38" fmla="*/ 8 w 33"/>
                <a:gd name="T3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33">
                  <a:moveTo>
                    <a:pt x="24" y="32"/>
                  </a:moveTo>
                  <a:lnTo>
                    <a:pt x="24" y="32"/>
                  </a:lnTo>
                  <a:lnTo>
                    <a:pt x="24" y="32"/>
                  </a:lnTo>
                  <a:cubicBezTo>
                    <a:pt x="24" y="32"/>
                    <a:pt x="16" y="32"/>
                    <a:pt x="8" y="24"/>
                  </a:cubicBezTo>
                  <a:cubicBezTo>
                    <a:pt x="0" y="24"/>
                    <a:pt x="0" y="24"/>
                    <a:pt x="0" y="24"/>
                  </a:cubicBezTo>
                  <a:cubicBezTo>
                    <a:pt x="0" y="16"/>
                    <a:pt x="0" y="8"/>
                    <a:pt x="0" y="8"/>
                  </a:cubicBezTo>
                  <a:cubicBezTo>
                    <a:pt x="0" y="0"/>
                    <a:pt x="0" y="0"/>
                    <a:pt x="0" y="0"/>
                  </a:cubicBezTo>
                  <a:cubicBezTo>
                    <a:pt x="8" y="0"/>
                    <a:pt x="8" y="0"/>
                    <a:pt x="8" y="0"/>
                  </a:cubicBezTo>
                  <a:cubicBezTo>
                    <a:pt x="16" y="0"/>
                    <a:pt x="24" y="8"/>
                    <a:pt x="32" y="16"/>
                  </a:cubicBezTo>
                  <a:lnTo>
                    <a:pt x="32" y="16"/>
                  </a:lnTo>
                  <a:lnTo>
                    <a:pt x="32" y="24"/>
                  </a:lnTo>
                  <a:cubicBezTo>
                    <a:pt x="32" y="32"/>
                    <a:pt x="24" y="32"/>
                    <a:pt x="24" y="32"/>
                  </a:cubicBezTo>
                  <a:close/>
                  <a:moveTo>
                    <a:pt x="8" y="8"/>
                  </a:moveTo>
                  <a:lnTo>
                    <a:pt x="8" y="8"/>
                  </a:lnTo>
                  <a:cubicBezTo>
                    <a:pt x="8" y="16"/>
                    <a:pt x="8" y="16"/>
                    <a:pt x="8" y="16"/>
                  </a:cubicBezTo>
                  <a:cubicBezTo>
                    <a:pt x="8" y="16"/>
                    <a:pt x="8" y="16"/>
                    <a:pt x="8" y="24"/>
                  </a:cubicBezTo>
                  <a:cubicBezTo>
                    <a:pt x="16" y="24"/>
                    <a:pt x="24" y="24"/>
                    <a:pt x="24" y="24"/>
                  </a:cubicBezTo>
                  <a:lnTo>
                    <a:pt x="24" y="24"/>
                  </a:lnTo>
                  <a:lnTo>
                    <a:pt x="24" y="24"/>
                  </a:lnTo>
                  <a:cubicBezTo>
                    <a:pt x="16" y="16"/>
                    <a:pt x="16" y="8"/>
                    <a:pt x="8" y="8"/>
                  </a:cubicBezTo>
                  <a:close/>
                </a:path>
              </a:pathLst>
            </a:custGeom>
            <a:solidFill>
              <a:schemeClr val="accent6"/>
            </a:solidFill>
            <a:ln>
              <a:solidFill>
                <a:schemeClr val="bg2"/>
              </a:solidFill>
            </a:ln>
            <a:effectLst/>
          </p:spPr>
          <p:txBody>
            <a:bodyPr wrap="none" anchor="ctr"/>
            <a:lstStyle/>
            <a:p>
              <a:endParaRPr lang="en-US"/>
            </a:p>
          </p:txBody>
        </p:sp>
        <p:sp>
          <p:nvSpPr>
            <p:cNvPr id="246" name="Freeform 5"/>
            <p:cNvSpPr>
              <a:spLocks noChangeArrowheads="1"/>
            </p:cNvSpPr>
            <p:nvPr/>
          </p:nvSpPr>
          <p:spPr bwMode="auto">
            <a:xfrm>
              <a:off x="15402752" y="9241433"/>
              <a:ext cx="46386" cy="16234"/>
            </a:xfrm>
            <a:custGeom>
              <a:avLst/>
              <a:gdLst>
                <a:gd name="T0" fmla="*/ 71 w 88"/>
                <a:gd name="T1" fmla="*/ 0 h 32"/>
                <a:gd name="T2" fmla="*/ 71 w 88"/>
                <a:gd name="T3" fmla="*/ 0 h 32"/>
                <a:gd name="T4" fmla="*/ 56 w 88"/>
                <a:gd name="T5" fmla="*/ 7 h 32"/>
                <a:gd name="T6" fmla="*/ 24 w 88"/>
                <a:gd name="T7" fmla="*/ 31 h 32"/>
                <a:gd name="T8" fmla="*/ 71 w 88"/>
                <a:gd name="T9" fmla="*/ 15 h 32"/>
                <a:gd name="T10" fmla="*/ 71 w 88"/>
                <a:gd name="T11" fmla="*/ 0 h 32"/>
              </a:gdLst>
              <a:ahLst/>
              <a:cxnLst>
                <a:cxn ang="0">
                  <a:pos x="T0" y="T1"/>
                </a:cxn>
                <a:cxn ang="0">
                  <a:pos x="T2" y="T3"/>
                </a:cxn>
                <a:cxn ang="0">
                  <a:pos x="T4" y="T5"/>
                </a:cxn>
                <a:cxn ang="0">
                  <a:pos x="T6" y="T7"/>
                </a:cxn>
                <a:cxn ang="0">
                  <a:pos x="T8" y="T9"/>
                </a:cxn>
                <a:cxn ang="0">
                  <a:pos x="T10" y="T11"/>
                </a:cxn>
              </a:cxnLst>
              <a:rect l="0" t="0" r="r" b="b"/>
              <a:pathLst>
                <a:path w="88" h="32">
                  <a:moveTo>
                    <a:pt x="71" y="0"/>
                  </a:moveTo>
                  <a:lnTo>
                    <a:pt x="71" y="0"/>
                  </a:lnTo>
                  <a:cubicBezTo>
                    <a:pt x="71" y="0"/>
                    <a:pt x="64" y="15"/>
                    <a:pt x="56" y="7"/>
                  </a:cubicBezTo>
                  <a:cubicBezTo>
                    <a:pt x="40" y="0"/>
                    <a:pt x="0" y="23"/>
                    <a:pt x="24" y="31"/>
                  </a:cubicBezTo>
                  <a:cubicBezTo>
                    <a:pt x="56" y="31"/>
                    <a:pt x="71" y="15"/>
                    <a:pt x="71" y="15"/>
                  </a:cubicBezTo>
                  <a:cubicBezTo>
                    <a:pt x="71" y="15"/>
                    <a:pt x="87" y="7"/>
                    <a:pt x="71" y="0"/>
                  </a:cubicBezTo>
                </a:path>
              </a:pathLst>
            </a:custGeom>
            <a:solidFill>
              <a:schemeClr val="accent6"/>
            </a:solidFill>
            <a:ln>
              <a:solidFill>
                <a:schemeClr val="bg2"/>
              </a:solidFill>
            </a:ln>
            <a:effectLst/>
          </p:spPr>
          <p:txBody>
            <a:bodyPr wrap="none" anchor="ctr"/>
            <a:lstStyle/>
            <a:p>
              <a:endParaRPr lang="en-US"/>
            </a:p>
          </p:txBody>
        </p:sp>
        <p:sp>
          <p:nvSpPr>
            <p:cNvPr id="247" name="Freeform 6"/>
            <p:cNvSpPr>
              <a:spLocks noChangeArrowheads="1"/>
            </p:cNvSpPr>
            <p:nvPr/>
          </p:nvSpPr>
          <p:spPr bwMode="auto">
            <a:xfrm>
              <a:off x="15412029" y="9236795"/>
              <a:ext cx="37109" cy="20873"/>
            </a:xfrm>
            <a:custGeom>
              <a:avLst/>
              <a:gdLst>
                <a:gd name="T0" fmla="*/ 24 w 72"/>
                <a:gd name="T1" fmla="*/ 39 h 40"/>
                <a:gd name="T2" fmla="*/ 24 w 72"/>
                <a:gd name="T3" fmla="*/ 39 h 40"/>
                <a:gd name="T4" fmla="*/ 24 w 72"/>
                <a:gd name="T5" fmla="*/ 39 h 40"/>
                <a:gd name="T6" fmla="*/ 8 w 72"/>
                <a:gd name="T7" fmla="*/ 39 h 40"/>
                <a:gd name="T8" fmla="*/ 0 w 72"/>
                <a:gd name="T9" fmla="*/ 31 h 40"/>
                <a:gd name="T10" fmla="*/ 32 w 72"/>
                <a:gd name="T11" fmla="*/ 8 h 40"/>
                <a:gd name="T12" fmla="*/ 40 w 72"/>
                <a:gd name="T13" fmla="*/ 15 h 40"/>
                <a:gd name="T14" fmla="*/ 55 w 72"/>
                <a:gd name="T15" fmla="*/ 8 h 40"/>
                <a:gd name="T16" fmla="*/ 55 w 72"/>
                <a:gd name="T17" fmla="*/ 0 h 40"/>
                <a:gd name="T18" fmla="*/ 55 w 72"/>
                <a:gd name="T19" fmla="*/ 0 h 40"/>
                <a:gd name="T20" fmla="*/ 71 w 72"/>
                <a:gd name="T21" fmla="*/ 15 h 40"/>
                <a:gd name="T22" fmla="*/ 55 w 72"/>
                <a:gd name="T23" fmla="*/ 23 h 40"/>
                <a:gd name="T24" fmla="*/ 24 w 72"/>
                <a:gd name="T25" fmla="*/ 39 h 40"/>
                <a:gd name="T26" fmla="*/ 8 w 72"/>
                <a:gd name="T27" fmla="*/ 31 h 40"/>
                <a:gd name="T28" fmla="*/ 8 w 72"/>
                <a:gd name="T29" fmla="*/ 31 h 40"/>
                <a:gd name="T30" fmla="*/ 8 w 72"/>
                <a:gd name="T31" fmla="*/ 31 h 40"/>
                <a:gd name="T32" fmla="*/ 24 w 72"/>
                <a:gd name="T33" fmla="*/ 31 h 40"/>
                <a:gd name="T34" fmla="*/ 55 w 72"/>
                <a:gd name="T35" fmla="*/ 23 h 40"/>
                <a:gd name="T36" fmla="*/ 55 w 72"/>
                <a:gd name="T37" fmla="*/ 15 h 40"/>
                <a:gd name="T38" fmla="*/ 63 w 72"/>
                <a:gd name="T39" fmla="*/ 15 h 40"/>
                <a:gd name="T40" fmla="*/ 55 w 72"/>
                <a:gd name="T41" fmla="*/ 8 h 40"/>
                <a:gd name="T42" fmla="*/ 40 w 72"/>
                <a:gd name="T43" fmla="*/ 23 h 40"/>
                <a:gd name="T44" fmla="*/ 32 w 72"/>
                <a:gd name="T45" fmla="*/ 23 h 40"/>
                <a:gd name="T46" fmla="*/ 32 w 72"/>
                <a:gd name="T47" fmla="*/ 15 h 40"/>
                <a:gd name="T48" fmla="*/ 8 w 72"/>
                <a:gd name="T49"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0">
                  <a:moveTo>
                    <a:pt x="24" y="39"/>
                  </a:moveTo>
                  <a:lnTo>
                    <a:pt x="24" y="39"/>
                  </a:lnTo>
                  <a:lnTo>
                    <a:pt x="24" y="39"/>
                  </a:lnTo>
                  <a:cubicBezTo>
                    <a:pt x="16" y="39"/>
                    <a:pt x="16" y="39"/>
                    <a:pt x="8" y="39"/>
                  </a:cubicBezTo>
                  <a:cubicBezTo>
                    <a:pt x="0" y="39"/>
                    <a:pt x="0" y="31"/>
                    <a:pt x="0" y="31"/>
                  </a:cubicBezTo>
                  <a:cubicBezTo>
                    <a:pt x="0" y="23"/>
                    <a:pt x="24" y="8"/>
                    <a:pt x="32" y="8"/>
                  </a:cubicBezTo>
                  <a:lnTo>
                    <a:pt x="40" y="15"/>
                  </a:lnTo>
                  <a:cubicBezTo>
                    <a:pt x="48" y="15"/>
                    <a:pt x="48" y="8"/>
                    <a:pt x="55" y="8"/>
                  </a:cubicBezTo>
                  <a:cubicBezTo>
                    <a:pt x="55" y="0"/>
                    <a:pt x="55" y="0"/>
                    <a:pt x="55" y="0"/>
                  </a:cubicBezTo>
                  <a:lnTo>
                    <a:pt x="55" y="0"/>
                  </a:lnTo>
                  <a:cubicBezTo>
                    <a:pt x="63" y="8"/>
                    <a:pt x="63" y="8"/>
                    <a:pt x="71" y="15"/>
                  </a:cubicBezTo>
                  <a:cubicBezTo>
                    <a:pt x="71" y="15"/>
                    <a:pt x="63" y="23"/>
                    <a:pt x="55" y="23"/>
                  </a:cubicBezTo>
                  <a:cubicBezTo>
                    <a:pt x="55" y="31"/>
                    <a:pt x="40" y="39"/>
                    <a:pt x="24" y="39"/>
                  </a:cubicBezTo>
                  <a:close/>
                  <a:moveTo>
                    <a:pt x="8" y="31"/>
                  </a:moveTo>
                  <a:lnTo>
                    <a:pt x="8" y="31"/>
                  </a:lnTo>
                  <a:lnTo>
                    <a:pt x="8" y="31"/>
                  </a:lnTo>
                  <a:cubicBezTo>
                    <a:pt x="16" y="31"/>
                    <a:pt x="16" y="31"/>
                    <a:pt x="24" y="31"/>
                  </a:cubicBezTo>
                  <a:cubicBezTo>
                    <a:pt x="40" y="31"/>
                    <a:pt x="55" y="23"/>
                    <a:pt x="55" y="23"/>
                  </a:cubicBezTo>
                  <a:cubicBezTo>
                    <a:pt x="55" y="15"/>
                    <a:pt x="55" y="15"/>
                    <a:pt x="55" y="15"/>
                  </a:cubicBezTo>
                  <a:lnTo>
                    <a:pt x="63" y="15"/>
                  </a:lnTo>
                  <a:lnTo>
                    <a:pt x="55" y="8"/>
                  </a:lnTo>
                  <a:cubicBezTo>
                    <a:pt x="55" y="15"/>
                    <a:pt x="48" y="23"/>
                    <a:pt x="40" y="23"/>
                  </a:cubicBezTo>
                  <a:cubicBezTo>
                    <a:pt x="40" y="23"/>
                    <a:pt x="40" y="23"/>
                    <a:pt x="32" y="23"/>
                  </a:cubicBezTo>
                  <a:lnTo>
                    <a:pt x="32" y="15"/>
                  </a:lnTo>
                  <a:cubicBezTo>
                    <a:pt x="24" y="15"/>
                    <a:pt x="8" y="23"/>
                    <a:pt x="8" y="31"/>
                  </a:cubicBezTo>
                  <a:close/>
                </a:path>
              </a:pathLst>
            </a:custGeom>
            <a:solidFill>
              <a:schemeClr val="accent6"/>
            </a:solidFill>
            <a:ln>
              <a:solidFill>
                <a:schemeClr val="bg2"/>
              </a:solidFill>
            </a:ln>
            <a:effectLst/>
          </p:spPr>
          <p:txBody>
            <a:bodyPr wrap="none" anchor="ctr"/>
            <a:lstStyle/>
            <a:p>
              <a:endParaRPr lang="en-US"/>
            </a:p>
          </p:txBody>
        </p:sp>
        <p:sp>
          <p:nvSpPr>
            <p:cNvPr id="248" name="Freeform 7"/>
            <p:cNvSpPr>
              <a:spLocks noChangeArrowheads="1"/>
            </p:cNvSpPr>
            <p:nvPr/>
          </p:nvSpPr>
          <p:spPr bwMode="auto">
            <a:xfrm>
              <a:off x="15323896" y="9262306"/>
              <a:ext cx="25512" cy="37109"/>
            </a:xfrm>
            <a:custGeom>
              <a:avLst/>
              <a:gdLst>
                <a:gd name="T0" fmla="*/ 16 w 49"/>
                <a:gd name="T1" fmla="*/ 8 h 72"/>
                <a:gd name="T2" fmla="*/ 16 w 49"/>
                <a:gd name="T3" fmla="*/ 8 h 72"/>
                <a:gd name="T4" fmla="*/ 8 w 49"/>
                <a:gd name="T5" fmla="*/ 16 h 72"/>
                <a:gd name="T6" fmla="*/ 32 w 49"/>
                <a:gd name="T7" fmla="*/ 47 h 72"/>
                <a:gd name="T8" fmla="*/ 48 w 49"/>
                <a:gd name="T9" fmla="*/ 55 h 72"/>
                <a:gd name="T10" fmla="*/ 32 w 49"/>
                <a:gd name="T11" fmla="*/ 24 h 72"/>
                <a:gd name="T12" fmla="*/ 16 w 49"/>
                <a:gd name="T13" fmla="*/ 8 h 72"/>
              </a:gdLst>
              <a:ahLst/>
              <a:cxnLst>
                <a:cxn ang="0">
                  <a:pos x="T0" y="T1"/>
                </a:cxn>
                <a:cxn ang="0">
                  <a:pos x="T2" y="T3"/>
                </a:cxn>
                <a:cxn ang="0">
                  <a:pos x="T4" y="T5"/>
                </a:cxn>
                <a:cxn ang="0">
                  <a:pos x="T6" y="T7"/>
                </a:cxn>
                <a:cxn ang="0">
                  <a:pos x="T8" y="T9"/>
                </a:cxn>
                <a:cxn ang="0">
                  <a:pos x="T10" y="T11"/>
                </a:cxn>
                <a:cxn ang="0">
                  <a:pos x="T12" y="T13"/>
                </a:cxn>
              </a:cxnLst>
              <a:rect l="0" t="0" r="r" b="b"/>
              <a:pathLst>
                <a:path w="49" h="72">
                  <a:moveTo>
                    <a:pt x="16" y="8"/>
                  </a:moveTo>
                  <a:lnTo>
                    <a:pt x="16" y="8"/>
                  </a:lnTo>
                  <a:cubicBezTo>
                    <a:pt x="16" y="8"/>
                    <a:pt x="0" y="8"/>
                    <a:pt x="8" y="16"/>
                  </a:cubicBezTo>
                  <a:cubicBezTo>
                    <a:pt x="8" y="24"/>
                    <a:pt x="24" y="32"/>
                    <a:pt x="32" y="47"/>
                  </a:cubicBezTo>
                  <a:cubicBezTo>
                    <a:pt x="32" y="63"/>
                    <a:pt x="48" y="71"/>
                    <a:pt x="48" y="55"/>
                  </a:cubicBezTo>
                  <a:cubicBezTo>
                    <a:pt x="48" y="40"/>
                    <a:pt x="40" y="32"/>
                    <a:pt x="32" y="24"/>
                  </a:cubicBezTo>
                  <a:cubicBezTo>
                    <a:pt x="32" y="8"/>
                    <a:pt x="32" y="0"/>
                    <a:pt x="16" y="8"/>
                  </a:cubicBezTo>
                </a:path>
              </a:pathLst>
            </a:custGeom>
            <a:solidFill>
              <a:schemeClr val="accent6"/>
            </a:solidFill>
            <a:ln>
              <a:solidFill>
                <a:schemeClr val="bg2"/>
              </a:solidFill>
            </a:ln>
            <a:effectLst/>
          </p:spPr>
          <p:txBody>
            <a:bodyPr wrap="none" anchor="ctr"/>
            <a:lstStyle/>
            <a:p>
              <a:endParaRPr lang="en-US"/>
            </a:p>
          </p:txBody>
        </p:sp>
        <p:sp>
          <p:nvSpPr>
            <p:cNvPr id="249" name="Freeform 8"/>
            <p:cNvSpPr>
              <a:spLocks noChangeArrowheads="1"/>
            </p:cNvSpPr>
            <p:nvPr/>
          </p:nvSpPr>
          <p:spPr bwMode="auto">
            <a:xfrm>
              <a:off x="15323896" y="9262306"/>
              <a:ext cx="30150" cy="37109"/>
            </a:xfrm>
            <a:custGeom>
              <a:avLst/>
              <a:gdLst>
                <a:gd name="T0" fmla="*/ 48 w 56"/>
                <a:gd name="T1" fmla="*/ 71 h 72"/>
                <a:gd name="T2" fmla="*/ 48 w 56"/>
                <a:gd name="T3" fmla="*/ 71 h 72"/>
                <a:gd name="T4" fmla="*/ 48 w 56"/>
                <a:gd name="T5" fmla="*/ 71 h 72"/>
                <a:gd name="T6" fmla="*/ 24 w 56"/>
                <a:gd name="T7" fmla="*/ 47 h 72"/>
                <a:gd name="T8" fmla="*/ 8 w 56"/>
                <a:gd name="T9" fmla="*/ 32 h 72"/>
                <a:gd name="T10" fmla="*/ 0 w 56"/>
                <a:gd name="T11" fmla="*/ 16 h 72"/>
                <a:gd name="T12" fmla="*/ 0 w 56"/>
                <a:gd name="T13" fmla="*/ 8 h 72"/>
                <a:gd name="T14" fmla="*/ 16 w 56"/>
                <a:gd name="T15" fmla="*/ 0 h 72"/>
                <a:gd name="T16" fmla="*/ 32 w 56"/>
                <a:gd name="T17" fmla="*/ 16 h 72"/>
                <a:gd name="T18" fmla="*/ 40 w 56"/>
                <a:gd name="T19" fmla="*/ 24 h 72"/>
                <a:gd name="T20" fmla="*/ 48 w 56"/>
                <a:gd name="T21" fmla="*/ 32 h 72"/>
                <a:gd name="T22" fmla="*/ 55 w 56"/>
                <a:gd name="T23" fmla="*/ 55 h 72"/>
                <a:gd name="T24" fmla="*/ 55 w 56"/>
                <a:gd name="T25" fmla="*/ 63 h 72"/>
                <a:gd name="T26" fmla="*/ 48 w 56"/>
                <a:gd name="T27" fmla="*/ 71 h 72"/>
                <a:gd name="T28" fmla="*/ 24 w 56"/>
                <a:gd name="T29" fmla="*/ 8 h 72"/>
                <a:gd name="T30" fmla="*/ 24 w 56"/>
                <a:gd name="T31" fmla="*/ 8 h 72"/>
                <a:gd name="T32" fmla="*/ 16 w 56"/>
                <a:gd name="T33" fmla="*/ 8 h 72"/>
                <a:gd name="T34" fmla="*/ 16 w 56"/>
                <a:gd name="T35" fmla="*/ 8 h 72"/>
                <a:gd name="T36" fmla="*/ 8 w 56"/>
                <a:gd name="T37" fmla="*/ 16 h 72"/>
                <a:gd name="T38" fmla="*/ 8 w 56"/>
                <a:gd name="T39" fmla="*/ 16 h 72"/>
                <a:gd name="T40" fmla="*/ 16 w 56"/>
                <a:gd name="T41" fmla="*/ 24 h 72"/>
                <a:gd name="T42" fmla="*/ 32 w 56"/>
                <a:gd name="T43" fmla="*/ 47 h 72"/>
                <a:gd name="T44" fmla="*/ 48 w 56"/>
                <a:gd name="T45" fmla="*/ 63 h 72"/>
                <a:gd name="T46" fmla="*/ 48 w 56"/>
                <a:gd name="T47" fmla="*/ 63 h 72"/>
                <a:gd name="T48" fmla="*/ 48 w 56"/>
                <a:gd name="T49" fmla="*/ 55 h 72"/>
                <a:gd name="T50" fmla="*/ 40 w 56"/>
                <a:gd name="T51" fmla="*/ 40 h 72"/>
                <a:gd name="T52" fmla="*/ 32 w 56"/>
                <a:gd name="T53" fmla="*/ 24 h 72"/>
                <a:gd name="T54" fmla="*/ 24 w 56"/>
                <a:gd name="T55" fmla="*/ 16 h 72"/>
                <a:gd name="T56" fmla="*/ 24 w 56"/>
                <a:gd name="T57"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 h="72">
                  <a:moveTo>
                    <a:pt x="48" y="71"/>
                  </a:moveTo>
                  <a:lnTo>
                    <a:pt x="48" y="71"/>
                  </a:lnTo>
                  <a:lnTo>
                    <a:pt x="48" y="71"/>
                  </a:lnTo>
                  <a:cubicBezTo>
                    <a:pt x="40" y="71"/>
                    <a:pt x="32" y="63"/>
                    <a:pt x="24" y="47"/>
                  </a:cubicBezTo>
                  <a:cubicBezTo>
                    <a:pt x="24" y="40"/>
                    <a:pt x="16" y="32"/>
                    <a:pt x="8" y="32"/>
                  </a:cubicBezTo>
                  <a:cubicBezTo>
                    <a:pt x="8" y="24"/>
                    <a:pt x="0" y="24"/>
                    <a:pt x="0" y="16"/>
                  </a:cubicBezTo>
                  <a:lnTo>
                    <a:pt x="0" y="8"/>
                  </a:lnTo>
                  <a:cubicBezTo>
                    <a:pt x="0" y="0"/>
                    <a:pt x="16" y="0"/>
                    <a:pt x="16" y="0"/>
                  </a:cubicBezTo>
                  <a:cubicBezTo>
                    <a:pt x="32" y="0"/>
                    <a:pt x="32" y="8"/>
                    <a:pt x="32" y="16"/>
                  </a:cubicBezTo>
                  <a:cubicBezTo>
                    <a:pt x="32" y="16"/>
                    <a:pt x="40" y="16"/>
                    <a:pt x="40" y="24"/>
                  </a:cubicBezTo>
                  <a:cubicBezTo>
                    <a:pt x="40" y="24"/>
                    <a:pt x="40" y="24"/>
                    <a:pt x="48" y="32"/>
                  </a:cubicBezTo>
                  <a:cubicBezTo>
                    <a:pt x="48" y="32"/>
                    <a:pt x="55" y="40"/>
                    <a:pt x="55" y="55"/>
                  </a:cubicBezTo>
                  <a:lnTo>
                    <a:pt x="55" y="63"/>
                  </a:lnTo>
                  <a:cubicBezTo>
                    <a:pt x="48" y="63"/>
                    <a:pt x="48" y="71"/>
                    <a:pt x="48" y="71"/>
                  </a:cubicBezTo>
                  <a:close/>
                  <a:moveTo>
                    <a:pt x="24" y="8"/>
                  </a:moveTo>
                  <a:lnTo>
                    <a:pt x="24" y="8"/>
                  </a:lnTo>
                  <a:cubicBezTo>
                    <a:pt x="24" y="8"/>
                    <a:pt x="24" y="8"/>
                    <a:pt x="16" y="8"/>
                  </a:cubicBezTo>
                  <a:lnTo>
                    <a:pt x="16" y="8"/>
                  </a:lnTo>
                  <a:cubicBezTo>
                    <a:pt x="16" y="8"/>
                    <a:pt x="8" y="8"/>
                    <a:pt x="8" y="16"/>
                  </a:cubicBezTo>
                  <a:lnTo>
                    <a:pt x="8" y="16"/>
                  </a:lnTo>
                  <a:lnTo>
                    <a:pt x="16" y="24"/>
                  </a:lnTo>
                  <a:cubicBezTo>
                    <a:pt x="24" y="32"/>
                    <a:pt x="32" y="40"/>
                    <a:pt x="32" y="47"/>
                  </a:cubicBezTo>
                  <a:cubicBezTo>
                    <a:pt x="32" y="55"/>
                    <a:pt x="40" y="63"/>
                    <a:pt x="48" y="63"/>
                  </a:cubicBezTo>
                  <a:lnTo>
                    <a:pt x="48" y="63"/>
                  </a:lnTo>
                  <a:cubicBezTo>
                    <a:pt x="48" y="55"/>
                    <a:pt x="48" y="55"/>
                    <a:pt x="48" y="55"/>
                  </a:cubicBezTo>
                  <a:cubicBezTo>
                    <a:pt x="48" y="47"/>
                    <a:pt x="40" y="40"/>
                    <a:pt x="40" y="40"/>
                  </a:cubicBezTo>
                  <a:cubicBezTo>
                    <a:pt x="32" y="32"/>
                    <a:pt x="32" y="32"/>
                    <a:pt x="32" y="24"/>
                  </a:cubicBezTo>
                  <a:cubicBezTo>
                    <a:pt x="32" y="24"/>
                    <a:pt x="32" y="16"/>
                    <a:pt x="24" y="16"/>
                  </a:cubicBezTo>
                  <a:cubicBezTo>
                    <a:pt x="24" y="8"/>
                    <a:pt x="24" y="8"/>
                    <a:pt x="24" y="8"/>
                  </a:cubicBezTo>
                  <a:close/>
                </a:path>
              </a:pathLst>
            </a:custGeom>
            <a:solidFill>
              <a:schemeClr val="accent6"/>
            </a:solidFill>
            <a:ln>
              <a:solidFill>
                <a:schemeClr val="bg2"/>
              </a:solidFill>
            </a:ln>
            <a:effectLst/>
          </p:spPr>
          <p:txBody>
            <a:bodyPr wrap="none" anchor="ctr"/>
            <a:lstStyle/>
            <a:p>
              <a:endParaRPr lang="en-US"/>
            </a:p>
          </p:txBody>
        </p:sp>
        <p:sp>
          <p:nvSpPr>
            <p:cNvPr id="250" name="Freeform 9"/>
            <p:cNvSpPr>
              <a:spLocks noChangeArrowheads="1"/>
            </p:cNvSpPr>
            <p:nvPr/>
          </p:nvSpPr>
          <p:spPr bwMode="auto">
            <a:xfrm>
              <a:off x="15231123" y="9285500"/>
              <a:ext cx="78856" cy="55663"/>
            </a:xfrm>
            <a:custGeom>
              <a:avLst/>
              <a:gdLst>
                <a:gd name="T0" fmla="*/ 135 w 151"/>
                <a:gd name="T1" fmla="*/ 16 h 104"/>
                <a:gd name="T2" fmla="*/ 135 w 151"/>
                <a:gd name="T3" fmla="*/ 16 h 104"/>
                <a:gd name="T4" fmla="*/ 135 w 151"/>
                <a:gd name="T5" fmla="*/ 32 h 104"/>
                <a:gd name="T6" fmla="*/ 111 w 151"/>
                <a:gd name="T7" fmla="*/ 40 h 104"/>
                <a:gd name="T8" fmla="*/ 63 w 151"/>
                <a:gd name="T9" fmla="*/ 56 h 104"/>
                <a:gd name="T10" fmla="*/ 8 w 151"/>
                <a:gd name="T11" fmla="*/ 80 h 104"/>
                <a:gd name="T12" fmla="*/ 32 w 151"/>
                <a:gd name="T13" fmla="*/ 95 h 104"/>
                <a:gd name="T14" fmla="*/ 79 w 151"/>
                <a:gd name="T15" fmla="*/ 72 h 104"/>
                <a:gd name="T16" fmla="*/ 119 w 151"/>
                <a:gd name="T17" fmla="*/ 56 h 104"/>
                <a:gd name="T18" fmla="*/ 127 w 151"/>
                <a:gd name="T19" fmla="*/ 48 h 104"/>
                <a:gd name="T20" fmla="*/ 142 w 151"/>
                <a:gd name="T21" fmla="*/ 32 h 104"/>
                <a:gd name="T22" fmla="*/ 150 w 151"/>
                <a:gd name="T23" fmla="*/ 24 h 104"/>
                <a:gd name="T24" fmla="*/ 135 w 151"/>
                <a:gd name="T25" fmla="*/ 1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1" h="104">
                  <a:moveTo>
                    <a:pt x="135" y="16"/>
                  </a:moveTo>
                  <a:lnTo>
                    <a:pt x="135" y="16"/>
                  </a:lnTo>
                  <a:cubicBezTo>
                    <a:pt x="135" y="16"/>
                    <a:pt x="135" y="24"/>
                    <a:pt x="135" y="32"/>
                  </a:cubicBezTo>
                  <a:cubicBezTo>
                    <a:pt x="135" y="40"/>
                    <a:pt x="127" y="40"/>
                    <a:pt x="111" y="40"/>
                  </a:cubicBezTo>
                  <a:cubicBezTo>
                    <a:pt x="95" y="40"/>
                    <a:pt x="71" y="48"/>
                    <a:pt x="63" y="56"/>
                  </a:cubicBezTo>
                  <a:cubicBezTo>
                    <a:pt x="47" y="72"/>
                    <a:pt x="8" y="72"/>
                    <a:pt x="8" y="80"/>
                  </a:cubicBezTo>
                  <a:cubicBezTo>
                    <a:pt x="16" y="87"/>
                    <a:pt x="0" y="95"/>
                    <a:pt x="32" y="95"/>
                  </a:cubicBezTo>
                  <a:cubicBezTo>
                    <a:pt x="63" y="103"/>
                    <a:pt x="63" y="72"/>
                    <a:pt x="79" y="72"/>
                  </a:cubicBezTo>
                  <a:cubicBezTo>
                    <a:pt x="103" y="72"/>
                    <a:pt x="119" y="64"/>
                    <a:pt x="119" y="56"/>
                  </a:cubicBezTo>
                  <a:cubicBezTo>
                    <a:pt x="119" y="48"/>
                    <a:pt x="119" y="48"/>
                    <a:pt x="127" y="48"/>
                  </a:cubicBezTo>
                  <a:cubicBezTo>
                    <a:pt x="135" y="48"/>
                    <a:pt x="142" y="32"/>
                    <a:pt x="142" y="32"/>
                  </a:cubicBezTo>
                  <a:cubicBezTo>
                    <a:pt x="150" y="32"/>
                    <a:pt x="150" y="32"/>
                    <a:pt x="150" y="24"/>
                  </a:cubicBezTo>
                  <a:cubicBezTo>
                    <a:pt x="150" y="16"/>
                    <a:pt x="142" y="0"/>
                    <a:pt x="135" y="16"/>
                  </a:cubicBezTo>
                </a:path>
              </a:pathLst>
            </a:custGeom>
            <a:solidFill>
              <a:schemeClr val="accent6"/>
            </a:solidFill>
            <a:ln>
              <a:solidFill>
                <a:schemeClr val="bg2"/>
              </a:solidFill>
            </a:ln>
            <a:effectLst/>
          </p:spPr>
          <p:txBody>
            <a:bodyPr wrap="none" anchor="ctr"/>
            <a:lstStyle/>
            <a:p>
              <a:endParaRPr lang="en-US"/>
            </a:p>
          </p:txBody>
        </p:sp>
        <p:sp>
          <p:nvSpPr>
            <p:cNvPr id="251" name="Freeform 10"/>
            <p:cNvSpPr>
              <a:spLocks noChangeArrowheads="1"/>
            </p:cNvSpPr>
            <p:nvPr/>
          </p:nvSpPr>
          <p:spPr bwMode="auto">
            <a:xfrm>
              <a:off x="15235762" y="9290138"/>
              <a:ext cx="78856" cy="51025"/>
            </a:xfrm>
            <a:custGeom>
              <a:avLst/>
              <a:gdLst>
                <a:gd name="T0" fmla="*/ 24 w 151"/>
                <a:gd name="T1" fmla="*/ 95 h 96"/>
                <a:gd name="T2" fmla="*/ 24 w 151"/>
                <a:gd name="T3" fmla="*/ 95 h 96"/>
                <a:gd name="T4" fmla="*/ 24 w 151"/>
                <a:gd name="T5" fmla="*/ 95 h 96"/>
                <a:gd name="T6" fmla="*/ 24 w 151"/>
                <a:gd name="T7" fmla="*/ 95 h 96"/>
                <a:gd name="T8" fmla="*/ 0 w 151"/>
                <a:gd name="T9" fmla="*/ 87 h 96"/>
                <a:gd name="T10" fmla="*/ 0 w 151"/>
                <a:gd name="T11" fmla="*/ 79 h 96"/>
                <a:gd name="T12" fmla="*/ 0 w 151"/>
                <a:gd name="T13" fmla="*/ 72 h 96"/>
                <a:gd name="T14" fmla="*/ 24 w 151"/>
                <a:gd name="T15" fmla="*/ 56 h 96"/>
                <a:gd name="T16" fmla="*/ 48 w 151"/>
                <a:gd name="T17" fmla="*/ 48 h 96"/>
                <a:gd name="T18" fmla="*/ 103 w 151"/>
                <a:gd name="T19" fmla="*/ 32 h 96"/>
                <a:gd name="T20" fmla="*/ 127 w 151"/>
                <a:gd name="T21" fmla="*/ 24 h 96"/>
                <a:gd name="T22" fmla="*/ 127 w 151"/>
                <a:gd name="T23" fmla="*/ 8 h 96"/>
                <a:gd name="T24" fmla="*/ 127 w 151"/>
                <a:gd name="T25" fmla="*/ 0 h 96"/>
                <a:gd name="T26" fmla="*/ 134 w 151"/>
                <a:gd name="T27" fmla="*/ 0 h 96"/>
                <a:gd name="T28" fmla="*/ 142 w 151"/>
                <a:gd name="T29" fmla="*/ 16 h 96"/>
                <a:gd name="T30" fmla="*/ 142 w 151"/>
                <a:gd name="T31" fmla="*/ 24 h 96"/>
                <a:gd name="T32" fmla="*/ 134 w 151"/>
                <a:gd name="T33" fmla="*/ 32 h 96"/>
                <a:gd name="T34" fmla="*/ 134 w 151"/>
                <a:gd name="T35" fmla="*/ 32 h 96"/>
                <a:gd name="T36" fmla="*/ 119 w 151"/>
                <a:gd name="T37" fmla="*/ 40 h 96"/>
                <a:gd name="T38" fmla="*/ 111 w 151"/>
                <a:gd name="T39" fmla="*/ 40 h 96"/>
                <a:gd name="T40" fmla="*/ 111 w 151"/>
                <a:gd name="T41" fmla="*/ 48 h 96"/>
                <a:gd name="T42" fmla="*/ 71 w 151"/>
                <a:gd name="T43" fmla="*/ 72 h 96"/>
                <a:gd name="T44" fmla="*/ 55 w 151"/>
                <a:gd name="T45" fmla="*/ 79 h 96"/>
                <a:gd name="T46" fmla="*/ 24 w 151"/>
                <a:gd name="T47" fmla="*/ 95 h 96"/>
                <a:gd name="T48" fmla="*/ 8 w 151"/>
                <a:gd name="T49" fmla="*/ 72 h 96"/>
                <a:gd name="T50" fmla="*/ 8 w 151"/>
                <a:gd name="T51" fmla="*/ 72 h 96"/>
                <a:gd name="T52" fmla="*/ 8 w 151"/>
                <a:gd name="T53" fmla="*/ 79 h 96"/>
                <a:gd name="T54" fmla="*/ 8 w 151"/>
                <a:gd name="T55" fmla="*/ 87 h 96"/>
                <a:gd name="T56" fmla="*/ 24 w 151"/>
                <a:gd name="T57" fmla="*/ 87 h 96"/>
                <a:gd name="T58" fmla="*/ 24 w 151"/>
                <a:gd name="T59" fmla="*/ 87 h 96"/>
                <a:gd name="T60" fmla="*/ 48 w 151"/>
                <a:gd name="T61" fmla="*/ 72 h 96"/>
                <a:gd name="T62" fmla="*/ 71 w 151"/>
                <a:gd name="T63" fmla="*/ 64 h 96"/>
                <a:gd name="T64" fmla="*/ 103 w 151"/>
                <a:gd name="T65" fmla="*/ 48 h 96"/>
                <a:gd name="T66" fmla="*/ 111 w 151"/>
                <a:gd name="T67" fmla="*/ 32 h 96"/>
                <a:gd name="T68" fmla="*/ 103 w 151"/>
                <a:gd name="T69" fmla="*/ 32 h 96"/>
                <a:gd name="T70" fmla="*/ 55 w 151"/>
                <a:gd name="T71" fmla="*/ 48 h 96"/>
                <a:gd name="T72" fmla="*/ 24 w 151"/>
                <a:gd name="T73" fmla="*/ 64 h 96"/>
                <a:gd name="T74" fmla="*/ 8 w 151"/>
                <a:gd name="T75" fmla="*/ 72 h 96"/>
                <a:gd name="T76" fmla="*/ 134 w 151"/>
                <a:gd name="T77" fmla="*/ 8 h 96"/>
                <a:gd name="T78" fmla="*/ 134 w 151"/>
                <a:gd name="T79" fmla="*/ 8 h 96"/>
                <a:gd name="T80" fmla="*/ 134 w 151"/>
                <a:gd name="T81" fmla="*/ 24 h 96"/>
                <a:gd name="T82" fmla="*/ 134 w 151"/>
                <a:gd name="T83" fmla="*/ 24 h 96"/>
                <a:gd name="T84" fmla="*/ 134 w 151"/>
                <a:gd name="T85" fmla="*/ 24 h 96"/>
                <a:gd name="T86" fmla="*/ 134 w 151"/>
                <a:gd name="T87" fmla="*/ 16 h 96"/>
                <a:gd name="T88" fmla="*/ 134 w 151"/>
                <a:gd name="T89"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1" h="96">
                  <a:moveTo>
                    <a:pt x="24" y="95"/>
                  </a:moveTo>
                  <a:lnTo>
                    <a:pt x="24" y="95"/>
                  </a:lnTo>
                  <a:lnTo>
                    <a:pt x="24" y="95"/>
                  </a:lnTo>
                  <a:lnTo>
                    <a:pt x="24" y="95"/>
                  </a:lnTo>
                  <a:cubicBezTo>
                    <a:pt x="8" y="95"/>
                    <a:pt x="8" y="95"/>
                    <a:pt x="0" y="87"/>
                  </a:cubicBezTo>
                  <a:lnTo>
                    <a:pt x="0" y="79"/>
                  </a:lnTo>
                  <a:cubicBezTo>
                    <a:pt x="0" y="79"/>
                    <a:pt x="0" y="79"/>
                    <a:pt x="0" y="72"/>
                  </a:cubicBezTo>
                  <a:cubicBezTo>
                    <a:pt x="0" y="72"/>
                    <a:pt x="8" y="64"/>
                    <a:pt x="24" y="56"/>
                  </a:cubicBezTo>
                  <a:cubicBezTo>
                    <a:pt x="32" y="56"/>
                    <a:pt x="48" y="48"/>
                    <a:pt x="48" y="48"/>
                  </a:cubicBezTo>
                  <a:cubicBezTo>
                    <a:pt x="63" y="32"/>
                    <a:pt x="79" y="32"/>
                    <a:pt x="103" y="32"/>
                  </a:cubicBezTo>
                  <a:cubicBezTo>
                    <a:pt x="111" y="24"/>
                    <a:pt x="127" y="24"/>
                    <a:pt x="127" y="24"/>
                  </a:cubicBezTo>
                  <a:lnTo>
                    <a:pt x="127" y="8"/>
                  </a:lnTo>
                  <a:cubicBezTo>
                    <a:pt x="127" y="0"/>
                    <a:pt x="127" y="0"/>
                    <a:pt x="127" y="0"/>
                  </a:cubicBezTo>
                  <a:cubicBezTo>
                    <a:pt x="127" y="0"/>
                    <a:pt x="127" y="0"/>
                    <a:pt x="134" y="0"/>
                  </a:cubicBezTo>
                  <a:cubicBezTo>
                    <a:pt x="142" y="0"/>
                    <a:pt x="142" y="8"/>
                    <a:pt x="142" y="16"/>
                  </a:cubicBezTo>
                  <a:cubicBezTo>
                    <a:pt x="150" y="24"/>
                    <a:pt x="142" y="24"/>
                    <a:pt x="142" y="24"/>
                  </a:cubicBezTo>
                  <a:cubicBezTo>
                    <a:pt x="142" y="32"/>
                    <a:pt x="134" y="32"/>
                    <a:pt x="134" y="32"/>
                  </a:cubicBezTo>
                  <a:lnTo>
                    <a:pt x="134" y="32"/>
                  </a:lnTo>
                  <a:cubicBezTo>
                    <a:pt x="127" y="40"/>
                    <a:pt x="119" y="40"/>
                    <a:pt x="119" y="40"/>
                  </a:cubicBezTo>
                  <a:lnTo>
                    <a:pt x="111" y="40"/>
                  </a:lnTo>
                  <a:lnTo>
                    <a:pt x="111" y="48"/>
                  </a:lnTo>
                  <a:cubicBezTo>
                    <a:pt x="111" y="56"/>
                    <a:pt x="95" y="72"/>
                    <a:pt x="71" y="72"/>
                  </a:cubicBezTo>
                  <a:cubicBezTo>
                    <a:pt x="63" y="72"/>
                    <a:pt x="63" y="72"/>
                    <a:pt x="55" y="79"/>
                  </a:cubicBezTo>
                  <a:cubicBezTo>
                    <a:pt x="48" y="87"/>
                    <a:pt x="39" y="95"/>
                    <a:pt x="24" y="95"/>
                  </a:cubicBezTo>
                  <a:close/>
                  <a:moveTo>
                    <a:pt x="8" y="72"/>
                  </a:moveTo>
                  <a:lnTo>
                    <a:pt x="8" y="72"/>
                  </a:lnTo>
                  <a:cubicBezTo>
                    <a:pt x="8" y="79"/>
                    <a:pt x="8" y="79"/>
                    <a:pt x="8" y="79"/>
                  </a:cubicBezTo>
                  <a:cubicBezTo>
                    <a:pt x="8" y="79"/>
                    <a:pt x="8" y="79"/>
                    <a:pt x="8" y="87"/>
                  </a:cubicBezTo>
                  <a:cubicBezTo>
                    <a:pt x="8" y="87"/>
                    <a:pt x="8" y="87"/>
                    <a:pt x="24" y="87"/>
                  </a:cubicBezTo>
                  <a:lnTo>
                    <a:pt x="24" y="87"/>
                  </a:lnTo>
                  <a:cubicBezTo>
                    <a:pt x="39" y="87"/>
                    <a:pt x="48" y="79"/>
                    <a:pt x="48" y="72"/>
                  </a:cubicBezTo>
                  <a:cubicBezTo>
                    <a:pt x="55" y="64"/>
                    <a:pt x="63" y="64"/>
                    <a:pt x="71" y="64"/>
                  </a:cubicBezTo>
                  <a:cubicBezTo>
                    <a:pt x="95" y="64"/>
                    <a:pt x="103" y="48"/>
                    <a:pt x="103" y="48"/>
                  </a:cubicBezTo>
                  <a:cubicBezTo>
                    <a:pt x="103" y="40"/>
                    <a:pt x="103" y="40"/>
                    <a:pt x="111" y="32"/>
                  </a:cubicBezTo>
                  <a:cubicBezTo>
                    <a:pt x="103" y="32"/>
                    <a:pt x="103" y="32"/>
                    <a:pt x="103" y="32"/>
                  </a:cubicBezTo>
                  <a:cubicBezTo>
                    <a:pt x="87" y="40"/>
                    <a:pt x="63" y="40"/>
                    <a:pt x="55" y="48"/>
                  </a:cubicBezTo>
                  <a:cubicBezTo>
                    <a:pt x="48" y="56"/>
                    <a:pt x="39" y="64"/>
                    <a:pt x="24" y="64"/>
                  </a:cubicBezTo>
                  <a:cubicBezTo>
                    <a:pt x="16" y="72"/>
                    <a:pt x="8" y="72"/>
                    <a:pt x="8" y="72"/>
                  </a:cubicBezTo>
                  <a:close/>
                  <a:moveTo>
                    <a:pt x="134" y="8"/>
                  </a:moveTo>
                  <a:lnTo>
                    <a:pt x="134" y="8"/>
                  </a:lnTo>
                  <a:cubicBezTo>
                    <a:pt x="134" y="8"/>
                    <a:pt x="134" y="16"/>
                    <a:pt x="134" y="24"/>
                  </a:cubicBezTo>
                  <a:lnTo>
                    <a:pt x="134" y="24"/>
                  </a:lnTo>
                  <a:lnTo>
                    <a:pt x="134" y="24"/>
                  </a:lnTo>
                  <a:cubicBezTo>
                    <a:pt x="134" y="24"/>
                    <a:pt x="142" y="16"/>
                    <a:pt x="134" y="16"/>
                  </a:cubicBezTo>
                  <a:cubicBezTo>
                    <a:pt x="134" y="8"/>
                    <a:pt x="134" y="8"/>
                    <a:pt x="134" y="8"/>
                  </a:cubicBezTo>
                  <a:close/>
                </a:path>
              </a:pathLst>
            </a:custGeom>
            <a:solidFill>
              <a:schemeClr val="accent6"/>
            </a:solidFill>
            <a:ln>
              <a:solidFill>
                <a:schemeClr val="bg2"/>
              </a:solidFill>
            </a:ln>
            <a:effectLst/>
          </p:spPr>
          <p:txBody>
            <a:bodyPr wrap="none" anchor="ctr"/>
            <a:lstStyle/>
            <a:p>
              <a:endParaRPr lang="en-US"/>
            </a:p>
          </p:txBody>
        </p:sp>
        <p:sp>
          <p:nvSpPr>
            <p:cNvPr id="252" name="Freeform 11"/>
            <p:cNvSpPr>
              <a:spLocks noChangeArrowheads="1"/>
            </p:cNvSpPr>
            <p:nvPr/>
          </p:nvSpPr>
          <p:spPr bwMode="auto">
            <a:xfrm>
              <a:off x="10140247" y="6757456"/>
              <a:ext cx="2785487" cy="2690395"/>
            </a:xfrm>
            <a:custGeom>
              <a:avLst/>
              <a:gdLst>
                <a:gd name="T0" fmla="*/ 5193 w 5297"/>
                <a:gd name="T1" fmla="*/ 3170 h 5116"/>
                <a:gd name="T2" fmla="*/ 5217 w 5297"/>
                <a:gd name="T3" fmla="*/ 2965 h 5116"/>
                <a:gd name="T4" fmla="*/ 5272 w 5297"/>
                <a:gd name="T5" fmla="*/ 2799 h 5116"/>
                <a:gd name="T6" fmla="*/ 5232 w 5297"/>
                <a:gd name="T7" fmla="*/ 2498 h 5116"/>
                <a:gd name="T8" fmla="*/ 5114 w 5297"/>
                <a:gd name="T9" fmla="*/ 2237 h 5116"/>
                <a:gd name="T10" fmla="*/ 4956 w 5297"/>
                <a:gd name="T11" fmla="*/ 1431 h 5116"/>
                <a:gd name="T12" fmla="*/ 4766 w 5297"/>
                <a:gd name="T13" fmla="*/ 1376 h 5116"/>
                <a:gd name="T14" fmla="*/ 4497 w 5297"/>
                <a:gd name="T15" fmla="*/ 1320 h 5116"/>
                <a:gd name="T16" fmla="*/ 4292 w 5297"/>
                <a:gd name="T17" fmla="*/ 1312 h 5116"/>
                <a:gd name="T18" fmla="*/ 4008 w 5297"/>
                <a:gd name="T19" fmla="*/ 1305 h 5116"/>
                <a:gd name="T20" fmla="*/ 3881 w 5297"/>
                <a:gd name="T21" fmla="*/ 1336 h 5116"/>
                <a:gd name="T22" fmla="*/ 3739 w 5297"/>
                <a:gd name="T23" fmla="*/ 1312 h 5116"/>
                <a:gd name="T24" fmla="*/ 3518 w 5297"/>
                <a:gd name="T25" fmla="*/ 1320 h 5116"/>
                <a:gd name="T26" fmla="*/ 3399 w 5297"/>
                <a:gd name="T27" fmla="*/ 1194 h 5116"/>
                <a:gd name="T28" fmla="*/ 3202 w 5297"/>
                <a:gd name="T29" fmla="*/ 1194 h 5116"/>
                <a:gd name="T30" fmla="*/ 2980 w 5297"/>
                <a:gd name="T31" fmla="*/ 1028 h 5116"/>
                <a:gd name="T32" fmla="*/ 2759 w 5297"/>
                <a:gd name="T33" fmla="*/ 55 h 5116"/>
                <a:gd name="T34" fmla="*/ 39 w 5297"/>
                <a:gd name="T35" fmla="*/ 2024 h 5116"/>
                <a:gd name="T36" fmla="*/ 253 w 5297"/>
                <a:gd name="T37" fmla="*/ 2316 h 5116"/>
                <a:gd name="T38" fmla="*/ 672 w 5297"/>
                <a:gd name="T39" fmla="*/ 2719 h 5116"/>
                <a:gd name="T40" fmla="*/ 798 w 5297"/>
                <a:gd name="T41" fmla="*/ 3178 h 5116"/>
                <a:gd name="T42" fmla="*/ 1154 w 5297"/>
                <a:gd name="T43" fmla="*/ 3431 h 5116"/>
                <a:gd name="T44" fmla="*/ 1541 w 5297"/>
                <a:gd name="T45" fmla="*/ 3265 h 5116"/>
                <a:gd name="T46" fmla="*/ 1889 w 5297"/>
                <a:gd name="T47" fmla="*/ 3178 h 5116"/>
                <a:gd name="T48" fmla="*/ 2324 w 5297"/>
                <a:gd name="T49" fmla="*/ 3463 h 5116"/>
                <a:gd name="T50" fmla="*/ 2704 w 5297"/>
                <a:gd name="T51" fmla="*/ 4134 h 5116"/>
                <a:gd name="T52" fmla="*/ 2870 w 5297"/>
                <a:gd name="T53" fmla="*/ 4411 h 5116"/>
                <a:gd name="T54" fmla="*/ 3012 w 5297"/>
                <a:gd name="T55" fmla="*/ 4806 h 5116"/>
                <a:gd name="T56" fmla="*/ 3423 w 5297"/>
                <a:gd name="T57" fmla="*/ 4988 h 5116"/>
                <a:gd name="T58" fmla="*/ 3747 w 5297"/>
                <a:gd name="T59" fmla="*/ 5107 h 5116"/>
                <a:gd name="T60" fmla="*/ 3826 w 5297"/>
                <a:gd name="T61" fmla="*/ 5036 h 5116"/>
                <a:gd name="T62" fmla="*/ 3747 w 5297"/>
                <a:gd name="T63" fmla="*/ 4901 h 5116"/>
                <a:gd name="T64" fmla="*/ 3660 w 5297"/>
                <a:gd name="T65" fmla="*/ 4593 h 5116"/>
                <a:gd name="T66" fmla="*/ 3755 w 5297"/>
                <a:gd name="T67" fmla="*/ 4743 h 5116"/>
                <a:gd name="T68" fmla="*/ 3779 w 5297"/>
                <a:gd name="T69" fmla="*/ 4712 h 5116"/>
                <a:gd name="T70" fmla="*/ 3668 w 5297"/>
                <a:gd name="T71" fmla="*/ 4435 h 5116"/>
                <a:gd name="T72" fmla="*/ 3715 w 5297"/>
                <a:gd name="T73" fmla="*/ 4403 h 5116"/>
                <a:gd name="T74" fmla="*/ 3834 w 5297"/>
                <a:gd name="T75" fmla="*/ 4222 h 5116"/>
                <a:gd name="T76" fmla="*/ 3771 w 5297"/>
                <a:gd name="T77" fmla="*/ 4253 h 5116"/>
                <a:gd name="T78" fmla="*/ 3771 w 5297"/>
                <a:gd name="T79" fmla="*/ 4142 h 5116"/>
                <a:gd name="T80" fmla="*/ 3826 w 5297"/>
                <a:gd name="T81" fmla="*/ 4056 h 5116"/>
                <a:gd name="T82" fmla="*/ 3992 w 5297"/>
                <a:gd name="T83" fmla="*/ 3937 h 5116"/>
                <a:gd name="T84" fmla="*/ 4094 w 5297"/>
                <a:gd name="T85" fmla="*/ 3921 h 5116"/>
                <a:gd name="T86" fmla="*/ 4110 w 5297"/>
                <a:gd name="T87" fmla="*/ 3858 h 5116"/>
                <a:gd name="T88" fmla="*/ 4157 w 5297"/>
                <a:gd name="T89" fmla="*/ 3803 h 5116"/>
                <a:gd name="T90" fmla="*/ 4220 w 5297"/>
                <a:gd name="T91" fmla="*/ 3874 h 5116"/>
                <a:gd name="T92" fmla="*/ 4473 w 5297"/>
                <a:gd name="T93" fmla="*/ 3723 h 5116"/>
                <a:gd name="T94" fmla="*/ 4750 w 5297"/>
                <a:gd name="T95" fmla="*/ 3407 h 5116"/>
                <a:gd name="T96" fmla="*/ 4766 w 5297"/>
                <a:gd name="T97" fmla="*/ 3305 h 5116"/>
                <a:gd name="T98" fmla="*/ 4813 w 5297"/>
                <a:gd name="T99" fmla="*/ 3328 h 5116"/>
                <a:gd name="T100" fmla="*/ 4790 w 5297"/>
                <a:gd name="T101" fmla="*/ 3447 h 5116"/>
                <a:gd name="T102" fmla="*/ 4797 w 5297"/>
                <a:gd name="T103" fmla="*/ 3478 h 5116"/>
                <a:gd name="T104" fmla="*/ 5185 w 5297"/>
                <a:gd name="T105" fmla="*/ 3265 h 5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97" h="5116">
                  <a:moveTo>
                    <a:pt x="5169" y="3249"/>
                  </a:moveTo>
                  <a:lnTo>
                    <a:pt x="5169" y="3249"/>
                  </a:lnTo>
                  <a:cubicBezTo>
                    <a:pt x="5161" y="3241"/>
                    <a:pt x="5145" y="3233"/>
                    <a:pt x="5153" y="3217"/>
                  </a:cubicBezTo>
                  <a:cubicBezTo>
                    <a:pt x="5161" y="3202"/>
                    <a:pt x="5177" y="3186"/>
                    <a:pt x="5193" y="3170"/>
                  </a:cubicBezTo>
                  <a:cubicBezTo>
                    <a:pt x="5217" y="3146"/>
                    <a:pt x="5209" y="3123"/>
                    <a:pt x="5217" y="3107"/>
                  </a:cubicBezTo>
                  <a:cubicBezTo>
                    <a:pt x="5232" y="3091"/>
                    <a:pt x="5240" y="3099"/>
                    <a:pt x="5240" y="3083"/>
                  </a:cubicBezTo>
                  <a:cubicBezTo>
                    <a:pt x="5240" y="3059"/>
                    <a:pt x="5248" y="3043"/>
                    <a:pt x="5232" y="3020"/>
                  </a:cubicBezTo>
                  <a:cubicBezTo>
                    <a:pt x="5224" y="2996"/>
                    <a:pt x="5209" y="2980"/>
                    <a:pt x="5217" y="2965"/>
                  </a:cubicBezTo>
                  <a:cubicBezTo>
                    <a:pt x="5217" y="2957"/>
                    <a:pt x="5224" y="2925"/>
                    <a:pt x="5232" y="2925"/>
                  </a:cubicBezTo>
                  <a:cubicBezTo>
                    <a:pt x="5248" y="2925"/>
                    <a:pt x="5248" y="2901"/>
                    <a:pt x="5240" y="2886"/>
                  </a:cubicBezTo>
                  <a:cubicBezTo>
                    <a:pt x="5232" y="2870"/>
                    <a:pt x="5193" y="2878"/>
                    <a:pt x="5217" y="2854"/>
                  </a:cubicBezTo>
                  <a:cubicBezTo>
                    <a:pt x="5248" y="2822"/>
                    <a:pt x="5248" y="2838"/>
                    <a:pt x="5272" y="2799"/>
                  </a:cubicBezTo>
                  <a:cubicBezTo>
                    <a:pt x="5288" y="2759"/>
                    <a:pt x="5288" y="2727"/>
                    <a:pt x="5288" y="2712"/>
                  </a:cubicBezTo>
                  <a:cubicBezTo>
                    <a:pt x="5288" y="2688"/>
                    <a:pt x="5280" y="2672"/>
                    <a:pt x="5288" y="2648"/>
                  </a:cubicBezTo>
                  <a:cubicBezTo>
                    <a:pt x="5296" y="2617"/>
                    <a:pt x="5288" y="2585"/>
                    <a:pt x="5272" y="2553"/>
                  </a:cubicBezTo>
                  <a:cubicBezTo>
                    <a:pt x="5256" y="2522"/>
                    <a:pt x="5232" y="2546"/>
                    <a:pt x="5232" y="2498"/>
                  </a:cubicBezTo>
                  <a:cubicBezTo>
                    <a:pt x="5232" y="2459"/>
                    <a:pt x="5217" y="2435"/>
                    <a:pt x="5201" y="2419"/>
                  </a:cubicBezTo>
                  <a:cubicBezTo>
                    <a:pt x="5185" y="2403"/>
                    <a:pt x="5161" y="2403"/>
                    <a:pt x="5169" y="2380"/>
                  </a:cubicBezTo>
                  <a:cubicBezTo>
                    <a:pt x="5177" y="2356"/>
                    <a:pt x="5185" y="2348"/>
                    <a:pt x="5177" y="2316"/>
                  </a:cubicBezTo>
                  <a:cubicBezTo>
                    <a:pt x="5161" y="2277"/>
                    <a:pt x="5130" y="2261"/>
                    <a:pt x="5114" y="2237"/>
                  </a:cubicBezTo>
                  <a:cubicBezTo>
                    <a:pt x="5098" y="2213"/>
                    <a:pt x="5066" y="2198"/>
                    <a:pt x="5066" y="2198"/>
                  </a:cubicBezTo>
                  <a:cubicBezTo>
                    <a:pt x="5059" y="1455"/>
                    <a:pt x="5059" y="1455"/>
                    <a:pt x="5059" y="1455"/>
                  </a:cubicBezTo>
                  <a:cubicBezTo>
                    <a:pt x="5059" y="1455"/>
                    <a:pt x="5043" y="1431"/>
                    <a:pt x="5019" y="1431"/>
                  </a:cubicBezTo>
                  <a:cubicBezTo>
                    <a:pt x="4987" y="1431"/>
                    <a:pt x="4964" y="1423"/>
                    <a:pt x="4956" y="1431"/>
                  </a:cubicBezTo>
                  <a:cubicBezTo>
                    <a:pt x="4940" y="1431"/>
                    <a:pt x="4948" y="1478"/>
                    <a:pt x="4924" y="1463"/>
                  </a:cubicBezTo>
                  <a:cubicBezTo>
                    <a:pt x="4900" y="1439"/>
                    <a:pt x="4916" y="1399"/>
                    <a:pt x="4884" y="1399"/>
                  </a:cubicBezTo>
                  <a:cubicBezTo>
                    <a:pt x="4853" y="1391"/>
                    <a:pt x="4869" y="1407"/>
                    <a:pt x="4829" y="1407"/>
                  </a:cubicBezTo>
                  <a:cubicBezTo>
                    <a:pt x="4797" y="1407"/>
                    <a:pt x="4774" y="1391"/>
                    <a:pt x="4766" y="1376"/>
                  </a:cubicBezTo>
                  <a:cubicBezTo>
                    <a:pt x="4758" y="1368"/>
                    <a:pt x="4726" y="1376"/>
                    <a:pt x="4687" y="1328"/>
                  </a:cubicBezTo>
                  <a:cubicBezTo>
                    <a:pt x="4647" y="1281"/>
                    <a:pt x="4624" y="1265"/>
                    <a:pt x="4600" y="1265"/>
                  </a:cubicBezTo>
                  <a:cubicBezTo>
                    <a:pt x="4576" y="1265"/>
                    <a:pt x="4568" y="1289"/>
                    <a:pt x="4553" y="1305"/>
                  </a:cubicBezTo>
                  <a:cubicBezTo>
                    <a:pt x="4544" y="1320"/>
                    <a:pt x="4529" y="1344"/>
                    <a:pt x="4497" y="1320"/>
                  </a:cubicBezTo>
                  <a:cubicBezTo>
                    <a:pt x="4466" y="1296"/>
                    <a:pt x="4473" y="1281"/>
                    <a:pt x="4450" y="1281"/>
                  </a:cubicBezTo>
                  <a:cubicBezTo>
                    <a:pt x="4434" y="1281"/>
                    <a:pt x="4386" y="1281"/>
                    <a:pt x="4386" y="1305"/>
                  </a:cubicBezTo>
                  <a:cubicBezTo>
                    <a:pt x="4379" y="1336"/>
                    <a:pt x="4363" y="1360"/>
                    <a:pt x="4331" y="1344"/>
                  </a:cubicBezTo>
                  <a:cubicBezTo>
                    <a:pt x="4307" y="1320"/>
                    <a:pt x="4323" y="1305"/>
                    <a:pt x="4292" y="1312"/>
                  </a:cubicBezTo>
                  <a:cubicBezTo>
                    <a:pt x="4252" y="1320"/>
                    <a:pt x="4220" y="1344"/>
                    <a:pt x="4204" y="1368"/>
                  </a:cubicBezTo>
                  <a:cubicBezTo>
                    <a:pt x="4181" y="1391"/>
                    <a:pt x="4165" y="1423"/>
                    <a:pt x="4141" y="1399"/>
                  </a:cubicBezTo>
                  <a:cubicBezTo>
                    <a:pt x="4110" y="1383"/>
                    <a:pt x="4094" y="1368"/>
                    <a:pt x="4062" y="1336"/>
                  </a:cubicBezTo>
                  <a:cubicBezTo>
                    <a:pt x="4039" y="1312"/>
                    <a:pt x="4016" y="1281"/>
                    <a:pt x="4008" y="1305"/>
                  </a:cubicBezTo>
                  <a:cubicBezTo>
                    <a:pt x="4000" y="1328"/>
                    <a:pt x="3992" y="1352"/>
                    <a:pt x="3976" y="1336"/>
                  </a:cubicBezTo>
                  <a:cubicBezTo>
                    <a:pt x="3953" y="1312"/>
                    <a:pt x="3945" y="1296"/>
                    <a:pt x="3929" y="1281"/>
                  </a:cubicBezTo>
                  <a:cubicBezTo>
                    <a:pt x="3913" y="1273"/>
                    <a:pt x="3913" y="1241"/>
                    <a:pt x="3897" y="1273"/>
                  </a:cubicBezTo>
                  <a:cubicBezTo>
                    <a:pt x="3881" y="1312"/>
                    <a:pt x="3881" y="1305"/>
                    <a:pt x="3881" y="1336"/>
                  </a:cubicBezTo>
                  <a:cubicBezTo>
                    <a:pt x="3881" y="1360"/>
                    <a:pt x="3874" y="1399"/>
                    <a:pt x="3858" y="1391"/>
                  </a:cubicBezTo>
                  <a:cubicBezTo>
                    <a:pt x="3842" y="1383"/>
                    <a:pt x="3818" y="1383"/>
                    <a:pt x="3826" y="1352"/>
                  </a:cubicBezTo>
                  <a:cubicBezTo>
                    <a:pt x="3834" y="1320"/>
                    <a:pt x="3842" y="1305"/>
                    <a:pt x="3826" y="1305"/>
                  </a:cubicBezTo>
                  <a:cubicBezTo>
                    <a:pt x="3810" y="1305"/>
                    <a:pt x="3739" y="1296"/>
                    <a:pt x="3739" y="1312"/>
                  </a:cubicBezTo>
                  <a:cubicBezTo>
                    <a:pt x="3739" y="1336"/>
                    <a:pt x="3708" y="1336"/>
                    <a:pt x="3692" y="1320"/>
                  </a:cubicBezTo>
                  <a:cubicBezTo>
                    <a:pt x="3684" y="1305"/>
                    <a:pt x="3676" y="1289"/>
                    <a:pt x="3644" y="1281"/>
                  </a:cubicBezTo>
                  <a:cubicBezTo>
                    <a:pt x="3613" y="1273"/>
                    <a:pt x="3589" y="1273"/>
                    <a:pt x="3581" y="1296"/>
                  </a:cubicBezTo>
                  <a:cubicBezTo>
                    <a:pt x="3565" y="1312"/>
                    <a:pt x="3534" y="1352"/>
                    <a:pt x="3518" y="1320"/>
                  </a:cubicBezTo>
                  <a:cubicBezTo>
                    <a:pt x="3510" y="1296"/>
                    <a:pt x="3526" y="1265"/>
                    <a:pt x="3510" y="1249"/>
                  </a:cubicBezTo>
                  <a:cubicBezTo>
                    <a:pt x="3486" y="1241"/>
                    <a:pt x="3478" y="1249"/>
                    <a:pt x="3478" y="1225"/>
                  </a:cubicBezTo>
                  <a:cubicBezTo>
                    <a:pt x="3478" y="1202"/>
                    <a:pt x="3486" y="1186"/>
                    <a:pt x="3462" y="1186"/>
                  </a:cubicBezTo>
                  <a:cubicBezTo>
                    <a:pt x="3431" y="1186"/>
                    <a:pt x="3407" y="1178"/>
                    <a:pt x="3399" y="1194"/>
                  </a:cubicBezTo>
                  <a:cubicBezTo>
                    <a:pt x="3399" y="1202"/>
                    <a:pt x="3375" y="1178"/>
                    <a:pt x="3368" y="1210"/>
                  </a:cubicBezTo>
                  <a:cubicBezTo>
                    <a:pt x="3360" y="1241"/>
                    <a:pt x="3328" y="1249"/>
                    <a:pt x="3320" y="1225"/>
                  </a:cubicBezTo>
                  <a:cubicBezTo>
                    <a:pt x="3320" y="1202"/>
                    <a:pt x="3320" y="1194"/>
                    <a:pt x="3289" y="1186"/>
                  </a:cubicBezTo>
                  <a:cubicBezTo>
                    <a:pt x="3257" y="1186"/>
                    <a:pt x="3225" y="1210"/>
                    <a:pt x="3202" y="1194"/>
                  </a:cubicBezTo>
                  <a:cubicBezTo>
                    <a:pt x="3202" y="1194"/>
                    <a:pt x="3186" y="1162"/>
                    <a:pt x="3146" y="1162"/>
                  </a:cubicBezTo>
                  <a:cubicBezTo>
                    <a:pt x="3099" y="1170"/>
                    <a:pt x="3091" y="1154"/>
                    <a:pt x="3059" y="1146"/>
                  </a:cubicBezTo>
                  <a:cubicBezTo>
                    <a:pt x="3028" y="1138"/>
                    <a:pt x="3036" y="1099"/>
                    <a:pt x="3028" y="1075"/>
                  </a:cubicBezTo>
                  <a:cubicBezTo>
                    <a:pt x="3012" y="1052"/>
                    <a:pt x="2996" y="1020"/>
                    <a:pt x="2980" y="1028"/>
                  </a:cubicBezTo>
                  <a:cubicBezTo>
                    <a:pt x="2957" y="1036"/>
                    <a:pt x="2972" y="1075"/>
                    <a:pt x="2933" y="1059"/>
                  </a:cubicBezTo>
                  <a:cubicBezTo>
                    <a:pt x="2885" y="1052"/>
                    <a:pt x="2885" y="1083"/>
                    <a:pt x="2854" y="1052"/>
                  </a:cubicBezTo>
                  <a:cubicBezTo>
                    <a:pt x="2814" y="1020"/>
                    <a:pt x="2806" y="988"/>
                    <a:pt x="2775" y="965"/>
                  </a:cubicBezTo>
                  <a:cubicBezTo>
                    <a:pt x="2743" y="941"/>
                    <a:pt x="2759" y="55"/>
                    <a:pt x="2759" y="55"/>
                  </a:cubicBezTo>
                  <a:cubicBezTo>
                    <a:pt x="1613" y="0"/>
                    <a:pt x="1613" y="0"/>
                    <a:pt x="1613" y="0"/>
                  </a:cubicBezTo>
                  <a:cubicBezTo>
                    <a:pt x="1470" y="2095"/>
                    <a:pt x="1470" y="2095"/>
                    <a:pt x="1470" y="2095"/>
                  </a:cubicBezTo>
                  <a:cubicBezTo>
                    <a:pt x="1470" y="2095"/>
                    <a:pt x="1470" y="2142"/>
                    <a:pt x="1439" y="2142"/>
                  </a:cubicBezTo>
                  <a:cubicBezTo>
                    <a:pt x="1415" y="2142"/>
                    <a:pt x="39" y="2024"/>
                    <a:pt x="39" y="2024"/>
                  </a:cubicBezTo>
                  <a:cubicBezTo>
                    <a:pt x="39" y="2024"/>
                    <a:pt x="0" y="1984"/>
                    <a:pt x="71" y="2127"/>
                  </a:cubicBezTo>
                  <a:cubicBezTo>
                    <a:pt x="87" y="2127"/>
                    <a:pt x="103" y="2135"/>
                    <a:pt x="103" y="2135"/>
                  </a:cubicBezTo>
                  <a:cubicBezTo>
                    <a:pt x="111" y="2135"/>
                    <a:pt x="182" y="2182"/>
                    <a:pt x="182" y="2253"/>
                  </a:cubicBezTo>
                  <a:cubicBezTo>
                    <a:pt x="182" y="2316"/>
                    <a:pt x="190" y="2277"/>
                    <a:pt x="253" y="2316"/>
                  </a:cubicBezTo>
                  <a:cubicBezTo>
                    <a:pt x="308" y="2348"/>
                    <a:pt x="332" y="2372"/>
                    <a:pt x="371" y="2419"/>
                  </a:cubicBezTo>
                  <a:cubicBezTo>
                    <a:pt x="411" y="2459"/>
                    <a:pt x="427" y="2466"/>
                    <a:pt x="443" y="2530"/>
                  </a:cubicBezTo>
                  <a:cubicBezTo>
                    <a:pt x="458" y="2593"/>
                    <a:pt x="506" y="2569"/>
                    <a:pt x="545" y="2609"/>
                  </a:cubicBezTo>
                  <a:cubicBezTo>
                    <a:pt x="593" y="2648"/>
                    <a:pt x="609" y="2672"/>
                    <a:pt x="672" y="2719"/>
                  </a:cubicBezTo>
                  <a:cubicBezTo>
                    <a:pt x="735" y="2767"/>
                    <a:pt x="719" y="2767"/>
                    <a:pt x="719" y="2806"/>
                  </a:cubicBezTo>
                  <a:cubicBezTo>
                    <a:pt x="719" y="2846"/>
                    <a:pt x="696" y="2830"/>
                    <a:pt x="767" y="2909"/>
                  </a:cubicBezTo>
                  <a:cubicBezTo>
                    <a:pt x="830" y="2988"/>
                    <a:pt x="759" y="2957"/>
                    <a:pt x="743" y="3012"/>
                  </a:cubicBezTo>
                  <a:cubicBezTo>
                    <a:pt x="719" y="3059"/>
                    <a:pt x="782" y="3123"/>
                    <a:pt x="798" y="3178"/>
                  </a:cubicBezTo>
                  <a:cubicBezTo>
                    <a:pt x="814" y="3225"/>
                    <a:pt x="838" y="3225"/>
                    <a:pt x="885" y="3241"/>
                  </a:cubicBezTo>
                  <a:cubicBezTo>
                    <a:pt x="925" y="3257"/>
                    <a:pt x="909" y="3265"/>
                    <a:pt x="925" y="3296"/>
                  </a:cubicBezTo>
                  <a:cubicBezTo>
                    <a:pt x="949" y="3336"/>
                    <a:pt x="1012" y="3360"/>
                    <a:pt x="1044" y="3360"/>
                  </a:cubicBezTo>
                  <a:cubicBezTo>
                    <a:pt x="1083" y="3360"/>
                    <a:pt x="1138" y="3439"/>
                    <a:pt x="1154" y="3431"/>
                  </a:cubicBezTo>
                  <a:cubicBezTo>
                    <a:pt x="1178" y="3423"/>
                    <a:pt x="1288" y="3502"/>
                    <a:pt x="1344" y="3542"/>
                  </a:cubicBezTo>
                  <a:cubicBezTo>
                    <a:pt x="1407" y="3581"/>
                    <a:pt x="1383" y="3510"/>
                    <a:pt x="1431" y="3486"/>
                  </a:cubicBezTo>
                  <a:cubicBezTo>
                    <a:pt x="1478" y="3463"/>
                    <a:pt x="1478" y="3399"/>
                    <a:pt x="1486" y="3360"/>
                  </a:cubicBezTo>
                  <a:cubicBezTo>
                    <a:pt x="1502" y="3320"/>
                    <a:pt x="1526" y="3289"/>
                    <a:pt x="1541" y="3265"/>
                  </a:cubicBezTo>
                  <a:cubicBezTo>
                    <a:pt x="1549" y="3241"/>
                    <a:pt x="1534" y="3194"/>
                    <a:pt x="1613" y="3186"/>
                  </a:cubicBezTo>
                  <a:cubicBezTo>
                    <a:pt x="1692" y="3178"/>
                    <a:pt x="1692" y="3139"/>
                    <a:pt x="1739" y="3139"/>
                  </a:cubicBezTo>
                  <a:cubicBezTo>
                    <a:pt x="1794" y="3146"/>
                    <a:pt x="1794" y="3186"/>
                    <a:pt x="1826" y="3186"/>
                  </a:cubicBezTo>
                  <a:cubicBezTo>
                    <a:pt x="1850" y="3194"/>
                    <a:pt x="1850" y="3186"/>
                    <a:pt x="1889" y="3178"/>
                  </a:cubicBezTo>
                  <a:cubicBezTo>
                    <a:pt x="1929" y="3162"/>
                    <a:pt x="1929" y="3178"/>
                    <a:pt x="1952" y="3202"/>
                  </a:cubicBezTo>
                  <a:cubicBezTo>
                    <a:pt x="1968" y="3217"/>
                    <a:pt x="2008" y="3210"/>
                    <a:pt x="2024" y="3194"/>
                  </a:cubicBezTo>
                  <a:cubicBezTo>
                    <a:pt x="2047" y="3178"/>
                    <a:pt x="2127" y="3296"/>
                    <a:pt x="2166" y="3328"/>
                  </a:cubicBezTo>
                  <a:cubicBezTo>
                    <a:pt x="2205" y="3368"/>
                    <a:pt x="2277" y="3431"/>
                    <a:pt x="2324" y="3463"/>
                  </a:cubicBezTo>
                  <a:cubicBezTo>
                    <a:pt x="2372" y="3494"/>
                    <a:pt x="2316" y="3510"/>
                    <a:pt x="2419" y="3660"/>
                  </a:cubicBezTo>
                  <a:cubicBezTo>
                    <a:pt x="2522" y="3810"/>
                    <a:pt x="2482" y="3834"/>
                    <a:pt x="2514" y="3874"/>
                  </a:cubicBezTo>
                  <a:cubicBezTo>
                    <a:pt x="2545" y="3905"/>
                    <a:pt x="2498" y="3921"/>
                    <a:pt x="2538" y="3945"/>
                  </a:cubicBezTo>
                  <a:cubicBezTo>
                    <a:pt x="2585" y="3969"/>
                    <a:pt x="2688" y="4095"/>
                    <a:pt x="2704" y="4134"/>
                  </a:cubicBezTo>
                  <a:cubicBezTo>
                    <a:pt x="2727" y="4174"/>
                    <a:pt x="2727" y="4206"/>
                    <a:pt x="2767" y="4214"/>
                  </a:cubicBezTo>
                  <a:cubicBezTo>
                    <a:pt x="2806" y="4222"/>
                    <a:pt x="2814" y="4253"/>
                    <a:pt x="2838" y="4269"/>
                  </a:cubicBezTo>
                  <a:cubicBezTo>
                    <a:pt x="2862" y="4293"/>
                    <a:pt x="2838" y="4293"/>
                    <a:pt x="2838" y="4324"/>
                  </a:cubicBezTo>
                  <a:cubicBezTo>
                    <a:pt x="2830" y="4356"/>
                    <a:pt x="2814" y="4380"/>
                    <a:pt x="2870" y="4411"/>
                  </a:cubicBezTo>
                  <a:cubicBezTo>
                    <a:pt x="2917" y="4443"/>
                    <a:pt x="2830" y="4474"/>
                    <a:pt x="2862" y="4514"/>
                  </a:cubicBezTo>
                  <a:cubicBezTo>
                    <a:pt x="2893" y="4553"/>
                    <a:pt x="2941" y="4648"/>
                    <a:pt x="2964" y="4672"/>
                  </a:cubicBezTo>
                  <a:cubicBezTo>
                    <a:pt x="2988" y="4696"/>
                    <a:pt x="2949" y="4743"/>
                    <a:pt x="2972" y="4759"/>
                  </a:cubicBezTo>
                  <a:cubicBezTo>
                    <a:pt x="3004" y="4775"/>
                    <a:pt x="2988" y="4806"/>
                    <a:pt x="3012" y="4806"/>
                  </a:cubicBezTo>
                  <a:cubicBezTo>
                    <a:pt x="3028" y="4814"/>
                    <a:pt x="3067" y="4822"/>
                    <a:pt x="3115" y="4854"/>
                  </a:cubicBezTo>
                  <a:cubicBezTo>
                    <a:pt x="3170" y="4878"/>
                    <a:pt x="3154" y="4893"/>
                    <a:pt x="3202" y="4886"/>
                  </a:cubicBezTo>
                  <a:cubicBezTo>
                    <a:pt x="3241" y="4886"/>
                    <a:pt x="3257" y="4901"/>
                    <a:pt x="3312" y="4941"/>
                  </a:cubicBezTo>
                  <a:cubicBezTo>
                    <a:pt x="3360" y="4973"/>
                    <a:pt x="3375" y="4988"/>
                    <a:pt x="3423" y="4988"/>
                  </a:cubicBezTo>
                  <a:cubicBezTo>
                    <a:pt x="3470" y="4996"/>
                    <a:pt x="3478" y="4996"/>
                    <a:pt x="3510" y="4973"/>
                  </a:cubicBezTo>
                  <a:cubicBezTo>
                    <a:pt x="3542" y="4949"/>
                    <a:pt x="3597" y="5004"/>
                    <a:pt x="3637" y="5020"/>
                  </a:cubicBezTo>
                  <a:cubicBezTo>
                    <a:pt x="3668" y="5036"/>
                    <a:pt x="3684" y="5067"/>
                    <a:pt x="3708" y="5083"/>
                  </a:cubicBezTo>
                  <a:cubicBezTo>
                    <a:pt x="3723" y="5107"/>
                    <a:pt x="3715" y="5115"/>
                    <a:pt x="3747" y="5107"/>
                  </a:cubicBezTo>
                  <a:cubicBezTo>
                    <a:pt x="3779" y="5099"/>
                    <a:pt x="3763" y="5075"/>
                    <a:pt x="3763" y="5075"/>
                  </a:cubicBezTo>
                  <a:cubicBezTo>
                    <a:pt x="3763" y="5075"/>
                    <a:pt x="3794" y="5052"/>
                    <a:pt x="3802" y="5044"/>
                  </a:cubicBezTo>
                  <a:cubicBezTo>
                    <a:pt x="3810" y="5028"/>
                    <a:pt x="3826" y="5044"/>
                    <a:pt x="3834" y="5044"/>
                  </a:cubicBezTo>
                  <a:cubicBezTo>
                    <a:pt x="3834" y="5036"/>
                    <a:pt x="3826" y="5036"/>
                    <a:pt x="3826" y="5036"/>
                  </a:cubicBezTo>
                  <a:cubicBezTo>
                    <a:pt x="3818" y="4980"/>
                    <a:pt x="3810" y="4996"/>
                    <a:pt x="3802" y="5012"/>
                  </a:cubicBezTo>
                  <a:cubicBezTo>
                    <a:pt x="3794" y="5020"/>
                    <a:pt x="3794" y="5044"/>
                    <a:pt x="3779" y="5028"/>
                  </a:cubicBezTo>
                  <a:cubicBezTo>
                    <a:pt x="3771" y="5012"/>
                    <a:pt x="3802" y="5012"/>
                    <a:pt x="3779" y="4973"/>
                  </a:cubicBezTo>
                  <a:cubicBezTo>
                    <a:pt x="3763" y="4941"/>
                    <a:pt x="3755" y="4949"/>
                    <a:pt x="3747" y="4901"/>
                  </a:cubicBezTo>
                  <a:cubicBezTo>
                    <a:pt x="3739" y="4854"/>
                    <a:pt x="3708" y="4870"/>
                    <a:pt x="3708" y="4814"/>
                  </a:cubicBezTo>
                  <a:cubicBezTo>
                    <a:pt x="3708" y="4759"/>
                    <a:pt x="3731" y="4727"/>
                    <a:pt x="3708" y="4696"/>
                  </a:cubicBezTo>
                  <a:cubicBezTo>
                    <a:pt x="3684" y="4664"/>
                    <a:pt x="3668" y="4656"/>
                    <a:pt x="3676" y="4633"/>
                  </a:cubicBezTo>
                  <a:cubicBezTo>
                    <a:pt x="3684" y="4609"/>
                    <a:pt x="3660" y="4617"/>
                    <a:pt x="3660" y="4593"/>
                  </a:cubicBezTo>
                  <a:cubicBezTo>
                    <a:pt x="3652" y="4569"/>
                    <a:pt x="3652" y="4562"/>
                    <a:pt x="3676" y="4553"/>
                  </a:cubicBezTo>
                  <a:cubicBezTo>
                    <a:pt x="3700" y="4538"/>
                    <a:pt x="3708" y="4522"/>
                    <a:pt x="3708" y="4506"/>
                  </a:cubicBezTo>
                  <a:cubicBezTo>
                    <a:pt x="3700" y="4490"/>
                    <a:pt x="3723" y="4514"/>
                    <a:pt x="3723" y="4553"/>
                  </a:cubicBezTo>
                  <a:cubicBezTo>
                    <a:pt x="3723" y="4593"/>
                    <a:pt x="3739" y="4727"/>
                    <a:pt x="3755" y="4743"/>
                  </a:cubicBezTo>
                  <a:cubicBezTo>
                    <a:pt x="3771" y="4767"/>
                    <a:pt x="3802" y="4862"/>
                    <a:pt x="3802" y="4878"/>
                  </a:cubicBezTo>
                  <a:cubicBezTo>
                    <a:pt x="3794" y="4901"/>
                    <a:pt x="3802" y="4957"/>
                    <a:pt x="3818" y="4941"/>
                  </a:cubicBezTo>
                  <a:cubicBezTo>
                    <a:pt x="3826" y="4925"/>
                    <a:pt x="3826" y="4925"/>
                    <a:pt x="3818" y="4886"/>
                  </a:cubicBezTo>
                  <a:cubicBezTo>
                    <a:pt x="3802" y="4838"/>
                    <a:pt x="3794" y="4775"/>
                    <a:pt x="3779" y="4712"/>
                  </a:cubicBezTo>
                  <a:cubicBezTo>
                    <a:pt x="3755" y="4640"/>
                    <a:pt x="3747" y="4617"/>
                    <a:pt x="3747" y="4577"/>
                  </a:cubicBezTo>
                  <a:cubicBezTo>
                    <a:pt x="3747" y="4546"/>
                    <a:pt x="3739" y="4522"/>
                    <a:pt x="3731" y="4498"/>
                  </a:cubicBezTo>
                  <a:cubicBezTo>
                    <a:pt x="3723" y="4474"/>
                    <a:pt x="3723" y="4467"/>
                    <a:pt x="3715" y="4451"/>
                  </a:cubicBezTo>
                  <a:cubicBezTo>
                    <a:pt x="3700" y="4435"/>
                    <a:pt x="3692" y="4435"/>
                    <a:pt x="3668" y="4435"/>
                  </a:cubicBezTo>
                  <a:cubicBezTo>
                    <a:pt x="3652" y="4435"/>
                    <a:pt x="3637" y="4451"/>
                    <a:pt x="3621" y="4435"/>
                  </a:cubicBezTo>
                  <a:cubicBezTo>
                    <a:pt x="3597" y="4411"/>
                    <a:pt x="3581" y="4411"/>
                    <a:pt x="3597" y="4395"/>
                  </a:cubicBezTo>
                  <a:cubicBezTo>
                    <a:pt x="3613" y="4387"/>
                    <a:pt x="3652" y="4395"/>
                    <a:pt x="3676" y="4403"/>
                  </a:cubicBezTo>
                  <a:cubicBezTo>
                    <a:pt x="3692" y="4411"/>
                    <a:pt x="3700" y="4419"/>
                    <a:pt x="3715" y="4403"/>
                  </a:cubicBezTo>
                  <a:cubicBezTo>
                    <a:pt x="3731" y="4395"/>
                    <a:pt x="3731" y="4364"/>
                    <a:pt x="3739" y="4380"/>
                  </a:cubicBezTo>
                  <a:cubicBezTo>
                    <a:pt x="3739" y="4403"/>
                    <a:pt x="3723" y="4427"/>
                    <a:pt x="3739" y="4427"/>
                  </a:cubicBezTo>
                  <a:cubicBezTo>
                    <a:pt x="3763" y="4427"/>
                    <a:pt x="3755" y="4411"/>
                    <a:pt x="3763" y="4387"/>
                  </a:cubicBezTo>
                  <a:cubicBezTo>
                    <a:pt x="3763" y="4364"/>
                    <a:pt x="3826" y="4245"/>
                    <a:pt x="3834" y="4222"/>
                  </a:cubicBezTo>
                  <a:cubicBezTo>
                    <a:pt x="3850" y="4190"/>
                    <a:pt x="3850" y="4166"/>
                    <a:pt x="3834" y="4182"/>
                  </a:cubicBezTo>
                  <a:cubicBezTo>
                    <a:pt x="3818" y="4198"/>
                    <a:pt x="3802" y="4206"/>
                    <a:pt x="3802" y="4229"/>
                  </a:cubicBezTo>
                  <a:cubicBezTo>
                    <a:pt x="3802" y="4253"/>
                    <a:pt x="3794" y="4277"/>
                    <a:pt x="3779" y="4285"/>
                  </a:cubicBezTo>
                  <a:cubicBezTo>
                    <a:pt x="3771" y="4285"/>
                    <a:pt x="3771" y="4293"/>
                    <a:pt x="3771" y="4253"/>
                  </a:cubicBezTo>
                  <a:cubicBezTo>
                    <a:pt x="3771" y="4222"/>
                    <a:pt x="3771" y="4229"/>
                    <a:pt x="3747" y="4206"/>
                  </a:cubicBezTo>
                  <a:cubicBezTo>
                    <a:pt x="3723" y="4190"/>
                    <a:pt x="3700" y="4198"/>
                    <a:pt x="3700" y="4174"/>
                  </a:cubicBezTo>
                  <a:cubicBezTo>
                    <a:pt x="3700" y="4150"/>
                    <a:pt x="3684" y="4142"/>
                    <a:pt x="3708" y="4142"/>
                  </a:cubicBezTo>
                  <a:cubicBezTo>
                    <a:pt x="3731" y="4142"/>
                    <a:pt x="3755" y="4134"/>
                    <a:pt x="3771" y="4142"/>
                  </a:cubicBezTo>
                  <a:cubicBezTo>
                    <a:pt x="3779" y="4150"/>
                    <a:pt x="3779" y="4174"/>
                    <a:pt x="3794" y="4174"/>
                  </a:cubicBezTo>
                  <a:cubicBezTo>
                    <a:pt x="3810" y="4174"/>
                    <a:pt x="3802" y="4174"/>
                    <a:pt x="3826" y="4142"/>
                  </a:cubicBezTo>
                  <a:cubicBezTo>
                    <a:pt x="3842" y="4119"/>
                    <a:pt x="3897" y="4040"/>
                    <a:pt x="3874" y="4047"/>
                  </a:cubicBezTo>
                  <a:cubicBezTo>
                    <a:pt x="3850" y="4047"/>
                    <a:pt x="3826" y="4079"/>
                    <a:pt x="3826" y="4056"/>
                  </a:cubicBezTo>
                  <a:cubicBezTo>
                    <a:pt x="3818" y="4040"/>
                    <a:pt x="3818" y="4016"/>
                    <a:pt x="3842" y="4016"/>
                  </a:cubicBezTo>
                  <a:cubicBezTo>
                    <a:pt x="3858" y="4016"/>
                    <a:pt x="3881" y="3992"/>
                    <a:pt x="3905" y="4008"/>
                  </a:cubicBezTo>
                  <a:cubicBezTo>
                    <a:pt x="3929" y="4024"/>
                    <a:pt x="3929" y="4032"/>
                    <a:pt x="3937" y="4016"/>
                  </a:cubicBezTo>
                  <a:cubicBezTo>
                    <a:pt x="3953" y="4008"/>
                    <a:pt x="4016" y="3945"/>
                    <a:pt x="3992" y="3937"/>
                  </a:cubicBezTo>
                  <a:cubicBezTo>
                    <a:pt x="3961" y="3937"/>
                    <a:pt x="3961" y="3929"/>
                    <a:pt x="3961" y="3913"/>
                  </a:cubicBezTo>
                  <a:cubicBezTo>
                    <a:pt x="3961" y="3897"/>
                    <a:pt x="3961" y="3866"/>
                    <a:pt x="3992" y="3897"/>
                  </a:cubicBezTo>
                  <a:cubicBezTo>
                    <a:pt x="4023" y="3929"/>
                    <a:pt x="4000" y="3937"/>
                    <a:pt x="4039" y="3937"/>
                  </a:cubicBezTo>
                  <a:cubicBezTo>
                    <a:pt x="4070" y="3937"/>
                    <a:pt x="4094" y="3897"/>
                    <a:pt x="4094" y="3921"/>
                  </a:cubicBezTo>
                  <a:cubicBezTo>
                    <a:pt x="4086" y="3937"/>
                    <a:pt x="3984" y="4000"/>
                    <a:pt x="3992" y="4016"/>
                  </a:cubicBezTo>
                  <a:cubicBezTo>
                    <a:pt x="4000" y="4032"/>
                    <a:pt x="4016" y="4016"/>
                    <a:pt x="4039" y="4000"/>
                  </a:cubicBezTo>
                  <a:cubicBezTo>
                    <a:pt x="4054" y="3984"/>
                    <a:pt x="4165" y="3921"/>
                    <a:pt x="4141" y="3905"/>
                  </a:cubicBezTo>
                  <a:cubicBezTo>
                    <a:pt x="4118" y="3897"/>
                    <a:pt x="4149" y="3874"/>
                    <a:pt x="4110" y="3858"/>
                  </a:cubicBezTo>
                  <a:cubicBezTo>
                    <a:pt x="4070" y="3842"/>
                    <a:pt x="4094" y="3834"/>
                    <a:pt x="4070" y="3818"/>
                  </a:cubicBezTo>
                  <a:cubicBezTo>
                    <a:pt x="4054" y="3795"/>
                    <a:pt x="4039" y="3771"/>
                    <a:pt x="4054" y="3763"/>
                  </a:cubicBezTo>
                  <a:cubicBezTo>
                    <a:pt x="4078" y="3755"/>
                    <a:pt x="4062" y="3787"/>
                    <a:pt x="4094" y="3795"/>
                  </a:cubicBezTo>
                  <a:cubicBezTo>
                    <a:pt x="4126" y="3810"/>
                    <a:pt x="4141" y="3826"/>
                    <a:pt x="4157" y="3803"/>
                  </a:cubicBezTo>
                  <a:cubicBezTo>
                    <a:pt x="4173" y="3779"/>
                    <a:pt x="4181" y="3779"/>
                    <a:pt x="4204" y="3787"/>
                  </a:cubicBezTo>
                  <a:cubicBezTo>
                    <a:pt x="4220" y="3795"/>
                    <a:pt x="4244" y="3818"/>
                    <a:pt x="4268" y="3810"/>
                  </a:cubicBezTo>
                  <a:cubicBezTo>
                    <a:pt x="4292" y="3810"/>
                    <a:pt x="4276" y="3826"/>
                    <a:pt x="4252" y="3834"/>
                  </a:cubicBezTo>
                  <a:cubicBezTo>
                    <a:pt x="4228" y="3842"/>
                    <a:pt x="4213" y="3874"/>
                    <a:pt x="4220" y="3874"/>
                  </a:cubicBezTo>
                  <a:cubicBezTo>
                    <a:pt x="4236" y="3874"/>
                    <a:pt x="4276" y="3842"/>
                    <a:pt x="4323" y="3818"/>
                  </a:cubicBezTo>
                  <a:cubicBezTo>
                    <a:pt x="4371" y="3795"/>
                    <a:pt x="4402" y="3779"/>
                    <a:pt x="4386" y="3771"/>
                  </a:cubicBezTo>
                  <a:cubicBezTo>
                    <a:pt x="4371" y="3755"/>
                    <a:pt x="4379" y="3755"/>
                    <a:pt x="4402" y="3747"/>
                  </a:cubicBezTo>
                  <a:cubicBezTo>
                    <a:pt x="4426" y="3747"/>
                    <a:pt x="4450" y="3739"/>
                    <a:pt x="4473" y="3723"/>
                  </a:cubicBezTo>
                  <a:cubicBezTo>
                    <a:pt x="4489" y="3708"/>
                    <a:pt x="4616" y="3644"/>
                    <a:pt x="4639" y="3597"/>
                  </a:cubicBezTo>
                  <a:cubicBezTo>
                    <a:pt x="4663" y="3549"/>
                    <a:pt x="4647" y="3534"/>
                    <a:pt x="4679" y="3518"/>
                  </a:cubicBezTo>
                  <a:cubicBezTo>
                    <a:pt x="4703" y="3502"/>
                    <a:pt x="4734" y="3478"/>
                    <a:pt x="4742" y="3470"/>
                  </a:cubicBezTo>
                  <a:cubicBezTo>
                    <a:pt x="4758" y="3463"/>
                    <a:pt x="4766" y="3423"/>
                    <a:pt x="4750" y="3407"/>
                  </a:cubicBezTo>
                  <a:cubicBezTo>
                    <a:pt x="4734" y="3383"/>
                    <a:pt x="4734" y="3383"/>
                    <a:pt x="4726" y="3360"/>
                  </a:cubicBezTo>
                  <a:cubicBezTo>
                    <a:pt x="4711" y="3336"/>
                    <a:pt x="4703" y="3344"/>
                    <a:pt x="4703" y="3320"/>
                  </a:cubicBezTo>
                  <a:cubicBezTo>
                    <a:pt x="4703" y="3296"/>
                    <a:pt x="4695" y="3281"/>
                    <a:pt x="4711" y="3289"/>
                  </a:cubicBezTo>
                  <a:cubicBezTo>
                    <a:pt x="4726" y="3296"/>
                    <a:pt x="4750" y="3320"/>
                    <a:pt x="4766" y="3305"/>
                  </a:cubicBezTo>
                  <a:cubicBezTo>
                    <a:pt x="4774" y="3281"/>
                    <a:pt x="4774" y="3281"/>
                    <a:pt x="4790" y="3265"/>
                  </a:cubicBezTo>
                  <a:cubicBezTo>
                    <a:pt x="4797" y="3249"/>
                    <a:pt x="4813" y="3241"/>
                    <a:pt x="4821" y="3257"/>
                  </a:cubicBezTo>
                  <a:cubicBezTo>
                    <a:pt x="4821" y="3265"/>
                    <a:pt x="4853" y="3281"/>
                    <a:pt x="4829" y="3289"/>
                  </a:cubicBezTo>
                  <a:cubicBezTo>
                    <a:pt x="4813" y="3305"/>
                    <a:pt x="4813" y="3320"/>
                    <a:pt x="4813" y="3328"/>
                  </a:cubicBezTo>
                  <a:cubicBezTo>
                    <a:pt x="4821" y="3336"/>
                    <a:pt x="4790" y="3336"/>
                    <a:pt x="4806" y="3352"/>
                  </a:cubicBezTo>
                  <a:cubicBezTo>
                    <a:pt x="4813" y="3368"/>
                    <a:pt x="4797" y="3376"/>
                    <a:pt x="4829" y="3368"/>
                  </a:cubicBezTo>
                  <a:cubicBezTo>
                    <a:pt x="4853" y="3368"/>
                    <a:pt x="4869" y="3368"/>
                    <a:pt x="4853" y="3376"/>
                  </a:cubicBezTo>
                  <a:cubicBezTo>
                    <a:pt x="4837" y="3383"/>
                    <a:pt x="4797" y="3431"/>
                    <a:pt x="4790" y="3447"/>
                  </a:cubicBezTo>
                  <a:cubicBezTo>
                    <a:pt x="4782" y="3463"/>
                    <a:pt x="4766" y="3478"/>
                    <a:pt x="4750" y="3486"/>
                  </a:cubicBezTo>
                  <a:cubicBezTo>
                    <a:pt x="4734" y="3502"/>
                    <a:pt x="4703" y="3518"/>
                    <a:pt x="4703" y="3526"/>
                  </a:cubicBezTo>
                  <a:cubicBezTo>
                    <a:pt x="4695" y="3542"/>
                    <a:pt x="4679" y="3557"/>
                    <a:pt x="4719" y="3542"/>
                  </a:cubicBezTo>
                  <a:cubicBezTo>
                    <a:pt x="4758" y="3518"/>
                    <a:pt x="4790" y="3494"/>
                    <a:pt x="4797" y="3478"/>
                  </a:cubicBezTo>
                  <a:cubicBezTo>
                    <a:pt x="4806" y="3455"/>
                    <a:pt x="4829" y="3415"/>
                    <a:pt x="4877" y="3392"/>
                  </a:cubicBezTo>
                  <a:cubicBezTo>
                    <a:pt x="4932" y="3368"/>
                    <a:pt x="4964" y="3336"/>
                    <a:pt x="4995" y="3336"/>
                  </a:cubicBezTo>
                  <a:cubicBezTo>
                    <a:pt x="5035" y="3328"/>
                    <a:pt x="5145" y="3273"/>
                    <a:pt x="5177" y="3273"/>
                  </a:cubicBezTo>
                  <a:lnTo>
                    <a:pt x="5185" y="3265"/>
                  </a:lnTo>
                  <a:lnTo>
                    <a:pt x="5185" y="3265"/>
                  </a:lnTo>
                  <a:cubicBezTo>
                    <a:pt x="5185" y="3265"/>
                    <a:pt x="5185" y="3257"/>
                    <a:pt x="5169" y="3249"/>
                  </a:cubicBezTo>
                </a:path>
              </a:pathLst>
            </a:custGeom>
            <a:solidFill>
              <a:schemeClr val="accent1"/>
            </a:solidFill>
            <a:ln>
              <a:solidFill>
                <a:schemeClr val="bg2"/>
              </a:solidFill>
            </a:ln>
            <a:effectLst/>
          </p:spPr>
          <p:txBody>
            <a:bodyPr wrap="none" anchor="ctr"/>
            <a:lstStyle/>
            <a:p>
              <a:endParaRPr lang="en-US"/>
            </a:p>
          </p:txBody>
        </p:sp>
        <p:sp>
          <p:nvSpPr>
            <p:cNvPr id="253" name="Freeform 12"/>
            <p:cNvSpPr>
              <a:spLocks noChangeArrowheads="1"/>
            </p:cNvSpPr>
            <p:nvPr/>
          </p:nvSpPr>
          <p:spPr bwMode="auto">
            <a:xfrm>
              <a:off x="10147205" y="6755138"/>
              <a:ext cx="2778528" cy="2695033"/>
            </a:xfrm>
            <a:custGeom>
              <a:avLst/>
              <a:gdLst>
                <a:gd name="T0" fmla="*/ 3170 w 5281"/>
                <a:gd name="T1" fmla="*/ 4901 h 5124"/>
                <a:gd name="T2" fmla="*/ 2822 w 5281"/>
                <a:gd name="T3" fmla="*/ 4301 h 5124"/>
                <a:gd name="T4" fmla="*/ 2016 w 5281"/>
                <a:gd name="T5" fmla="*/ 3202 h 5124"/>
                <a:gd name="T6" fmla="*/ 1525 w 5281"/>
                <a:gd name="T7" fmla="*/ 3273 h 5124"/>
                <a:gd name="T8" fmla="*/ 893 w 5281"/>
                <a:gd name="T9" fmla="*/ 3281 h 5124"/>
                <a:gd name="T10" fmla="*/ 482 w 5281"/>
                <a:gd name="T11" fmla="*/ 2593 h 5124"/>
                <a:gd name="T12" fmla="*/ 1454 w 5281"/>
                <a:gd name="T13" fmla="*/ 2103 h 5124"/>
                <a:gd name="T14" fmla="*/ 2972 w 5281"/>
                <a:gd name="T15" fmla="*/ 1028 h 5124"/>
                <a:gd name="T16" fmla="*/ 3320 w 5281"/>
                <a:gd name="T17" fmla="*/ 1241 h 5124"/>
                <a:gd name="T18" fmla="*/ 3510 w 5281"/>
                <a:gd name="T19" fmla="*/ 1328 h 5124"/>
                <a:gd name="T20" fmla="*/ 3842 w 5281"/>
                <a:gd name="T21" fmla="*/ 1399 h 5124"/>
                <a:gd name="T22" fmla="*/ 4125 w 5281"/>
                <a:gd name="T23" fmla="*/ 1407 h 5124"/>
                <a:gd name="T24" fmla="*/ 4537 w 5281"/>
                <a:gd name="T25" fmla="*/ 1313 h 5124"/>
                <a:gd name="T26" fmla="*/ 5003 w 5281"/>
                <a:gd name="T27" fmla="*/ 1439 h 5124"/>
                <a:gd name="T28" fmla="*/ 5280 w 5281"/>
                <a:gd name="T29" fmla="*/ 2656 h 5124"/>
                <a:gd name="T30" fmla="*/ 5232 w 5281"/>
                <a:gd name="T31" fmla="*/ 3075 h 5124"/>
                <a:gd name="T32" fmla="*/ 4924 w 5281"/>
                <a:gd name="T33" fmla="*/ 3368 h 5124"/>
                <a:gd name="T34" fmla="*/ 4813 w 5281"/>
                <a:gd name="T35" fmla="*/ 3384 h 5124"/>
                <a:gd name="T36" fmla="*/ 4734 w 5281"/>
                <a:gd name="T37" fmla="*/ 3320 h 5124"/>
                <a:gd name="T38" fmla="*/ 4457 w 5281"/>
                <a:gd name="T39" fmla="*/ 3739 h 5124"/>
                <a:gd name="T40" fmla="*/ 4204 w 5281"/>
                <a:gd name="T41" fmla="*/ 3811 h 5124"/>
                <a:gd name="T42" fmla="*/ 4125 w 5281"/>
                <a:gd name="T43" fmla="*/ 3913 h 5124"/>
                <a:gd name="T44" fmla="*/ 3960 w 5281"/>
                <a:gd name="T45" fmla="*/ 3897 h 5124"/>
                <a:gd name="T46" fmla="*/ 3826 w 5281"/>
                <a:gd name="T47" fmla="*/ 4064 h 5124"/>
                <a:gd name="T48" fmla="*/ 3684 w 5281"/>
                <a:gd name="T49" fmla="*/ 4158 h 5124"/>
                <a:gd name="T50" fmla="*/ 3826 w 5281"/>
                <a:gd name="T51" fmla="*/ 4230 h 5124"/>
                <a:gd name="T52" fmla="*/ 3581 w 5281"/>
                <a:gd name="T53" fmla="*/ 4411 h 5124"/>
                <a:gd name="T54" fmla="*/ 3802 w 5281"/>
                <a:gd name="T55" fmla="*/ 4949 h 5124"/>
                <a:gd name="T56" fmla="*/ 3699 w 5281"/>
                <a:gd name="T57" fmla="*/ 4822 h 5124"/>
                <a:gd name="T58" fmla="*/ 3810 w 5281"/>
                <a:gd name="T59" fmla="*/ 5052 h 5124"/>
                <a:gd name="T60" fmla="*/ 3723 w 5281"/>
                <a:gd name="T61" fmla="*/ 5115 h 5124"/>
                <a:gd name="T62" fmla="*/ 3763 w 5281"/>
                <a:gd name="T63" fmla="*/ 4981 h 5124"/>
                <a:gd name="T64" fmla="*/ 3707 w 5281"/>
                <a:gd name="T65" fmla="*/ 4561 h 5124"/>
                <a:gd name="T66" fmla="*/ 3652 w 5281"/>
                <a:gd name="T67" fmla="*/ 4443 h 5124"/>
                <a:gd name="T68" fmla="*/ 3723 w 5281"/>
                <a:gd name="T69" fmla="*/ 4435 h 5124"/>
                <a:gd name="T70" fmla="*/ 3731 w 5281"/>
                <a:gd name="T71" fmla="*/ 4222 h 5124"/>
                <a:gd name="T72" fmla="*/ 3802 w 5281"/>
                <a:gd name="T73" fmla="*/ 4150 h 5124"/>
                <a:gd name="T74" fmla="*/ 3976 w 5281"/>
                <a:gd name="T75" fmla="*/ 3953 h 5124"/>
                <a:gd name="T76" fmla="*/ 3984 w 5281"/>
                <a:gd name="T77" fmla="*/ 4024 h 5124"/>
                <a:gd name="T78" fmla="*/ 4117 w 5281"/>
                <a:gd name="T79" fmla="*/ 3818 h 5124"/>
                <a:gd name="T80" fmla="*/ 4363 w 5281"/>
                <a:gd name="T81" fmla="*/ 3763 h 5124"/>
                <a:gd name="T82" fmla="*/ 4687 w 5281"/>
                <a:gd name="T83" fmla="*/ 3289 h 5124"/>
                <a:gd name="T84" fmla="*/ 4790 w 5281"/>
                <a:gd name="T85" fmla="*/ 3360 h 5124"/>
                <a:gd name="T86" fmla="*/ 4781 w 5281"/>
                <a:gd name="T87" fmla="*/ 3478 h 5124"/>
                <a:gd name="T88" fmla="*/ 5224 w 5281"/>
                <a:gd name="T89" fmla="*/ 3075 h 5124"/>
                <a:gd name="T90" fmla="*/ 5272 w 5281"/>
                <a:gd name="T91" fmla="*/ 2656 h 5124"/>
                <a:gd name="T92" fmla="*/ 5003 w 5281"/>
                <a:gd name="T93" fmla="*/ 1447 h 5124"/>
                <a:gd name="T94" fmla="*/ 4544 w 5281"/>
                <a:gd name="T95" fmla="*/ 1313 h 5124"/>
                <a:gd name="T96" fmla="*/ 4117 w 5281"/>
                <a:gd name="T97" fmla="*/ 1415 h 5124"/>
                <a:gd name="T98" fmla="*/ 3842 w 5281"/>
                <a:gd name="T99" fmla="*/ 1399 h 5124"/>
                <a:gd name="T100" fmla="*/ 3502 w 5281"/>
                <a:gd name="T101" fmla="*/ 1336 h 5124"/>
                <a:gd name="T102" fmla="*/ 3320 w 5281"/>
                <a:gd name="T103" fmla="*/ 1249 h 5124"/>
                <a:gd name="T104" fmla="*/ 3004 w 5281"/>
                <a:gd name="T105" fmla="*/ 1083 h 5124"/>
                <a:gd name="T106" fmla="*/ 1423 w 5281"/>
                <a:gd name="T107" fmla="*/ 2150 h 5124"/>
                <a:gd name="T108" fmla="*/ 569 w 5281"/>
                <a:gd name="T109" fmla="*/ 2648 h 5124"/>
                <a:gd name="T110" fmla="*/ 1028 w 5281"/>
                <a:gd name="T111" fmla="*/ 3368 h 5124"/>
                <a:gd name="T112" fmla="*/ 1597 w 5281"/>
                <a:gd name="T113" fmla="*/ 3186 h 5124"/>
                <a:gd name="T114" fmla="*/ 2150 w 5281"/>
                <a:gd name="T115" fmla="*/ 3336 h 5124"/>
                <a:gd name="T116" fmla="*/ 2822 w 5281"/>
                <a:gd name="T117" fmla="*/ 4348 h 5124"/>
                <a:gd name="T118" fmla="*/ 3265 w 5281"/>
                <a:gd name="T119" fmla="*/ 4917 h 5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81" h="5124">
                  <a:moveTo>
                    <a:pt x="3715" y="5123"/>
                  </a:moveTo>
                  <a:lnTo>
                    <a:pt x="3715" y="5123"/>
                  </a:lnTo>
                  <a:cubicBezTo>
                    <a:pt x="3699" y="5123"/>
                    <a:pt x="3699" y="5115"/>
                    <a:pt x="3699" y="5115"/>
                  </a:cubicBezTo>
                  <a:cubicBezTo>
                    <a:pt x="3699" y="5107"/>
                    <a:pt x="3692" y="5107"/>
                    <a:pt x="3684" y="5099"/>
                  </a:cubicBezTo>
                  <a:cubicBezTo>
                    <a:pt x="3684" y="5091"/>
                    <a:pt x="3676" y="5083"/>
                    <a:pt x="3668" y="5075"/>
                  </a:cubicBezTo>
                  <a:cubicBezTo>
                    <a:pt x="3660" y="5060"/>
                    <a:pt x="3644" y="5044"/>
                    <a:pt x="3621" y="5028"/>
                  </a:cubicBezTo>
                  <a:cubicBezTo>
                    <a:pt x="3605" y="5028"/>
                    <a:pt x="3597" y="5020"/>
                    <a:pt x="3589" y="5012"/>
                  </a:cubicBezTo>
                  <a:cubicBezTo>
                    <a:pt x="3565" y="4996"/>
                    <a:pt x="3534" y="4981"/>
                    <a:pt x="3518" y="4981"/>
                  </a:cubicBezTo>
                  <a:cubicBezTo>
                    <a:pt x="3510" y="4981"/>
                    <a:pt x="3502" y="4981"/>
                    <a:pt x="3494" y="4988"/>
                  </a:cubicBezTo>
                  <a:cubicBezTo>
                    <a:pt x="3462" y="5012"/>
                    <a:pt x="3454" y="5012"/>
                    <a:pt x="3407" y="5004"/>
                  </a:cubicBezTo>
                  <a:cubicBezTo>
                    <a:pt x="3367" y="4996"/>
                    <a:pt x="3352" y="4988"/>
                    <a:pt x="3312" y="4965"/>
                  </a:cubicBezTo>
                  <a:cubicBezTo>
                    <a:pt x="3304" y="4957"/>
                    <a:pt x="3296" y="4957"/>
                    <a:pt x="3288" y="4949"/>
                  </a:cubicBezTo>
                  <a:cubicBezTo>
                    <a:pt x="3281" y="4941"/>
                    <a:pt x="3265" y="4933"/>
                    <a:pt x="3257" y="4925"/>
                  </a:cubicBezTo>
                  <a:cubicBezTo>
                    <a:pt x="3233" y="4909"/>
                    <a:pt x="3217" y="4894"/>
                    <a:pt x="3186" y="4901"/>
                  </a:cubicBezTo>
                  <a:cubicBezTo>
                    <a:pt x="3178" y="4901"/>
                    <a:pt x="3170" y="4901"/>
                    <a:pt x="3170" y="4901"/>
                  </a:cubicBezTo>
                  <a:cubicBezTo>
                    <a:pt x="3154" y="4901"/>
                    <a:pt x="3146" y="4894"/>
                    <a:pt x="3138" y="4886"/>
                  </a:cubicBezTo>
                  <a:cubicBezTo>
                    <a:pt x="3130" y="4886"/>
                    <a:pt x="3122" y="4878"/>
                    <a:pt x="3099" y="4862"/>
                  </a:cubicBezTo>
                  <a:cubicBezTo>
                    <a:pt x="3035" y="4830"/>
                    <a:pt x="3004" y="4822"/>
                    <a:pt x="2988" y="4822"/>
                  </a:cubicBezTo>
                  <a:cubicBezTo>
                    <a:pt x="2980" y="4822"/>
                    <a:pt x="2980" y="4807"/>
                    <a:pt x="2972" y="4799"/>
                  </a:cubicBezTo>
                  <a:cubicBezTo>
                    <a:pt x="2972" y="4791"/>
                    <a:pt x="2972" y="4775"/>
                    <a:pt x="2956" y="4767"/>
                  </a:cubicBezTo>
                  <a:cubicBezTo>
                    <a:pt x="2941" y="4759"/>
                    <a:pt x="2948" y="4743"/>
                    <a:pt x="2948" y="4728"/>
                  </a:cubicBezTo>
                  <a:cubicBezTo>
                    <a:pt x="2956" y="4712"/>
                    <a:pt x="2956" y="4696"/>
                    <a:pt x="2948" y="4688"/>
                  </a:cubicBezTo>
                  <a:cubicBezTo>
                    <a:pt x="2933" y="4672"/>
                    <a:pt x="2917" y="4641"/>
                    <a:pt x="2901" y="4617"/>
                  </a:cubicBezTo>
                  <a:cubicBezTo>
                    <a:pt x="2877" y="4577"/>
                    <a:pt x="2862" y="4546"/>
                    <a:pt x="2846" y="4530"/>
                  </a:cubicBezTo>
                  <a:cubicBezTo>
                    <a:pt x="2830" y="4506"/>
                    <a:pt x="2838" y="4482"/>
                    <a:pt x="2854" y="4467"/>
                  </a:cubicBezTo>
                  <a:cubicBezTo>
                    <a:pt x="2862" y="4459"/>
                    <a:pt x="2862" y="4443"/>
                    <a:pt x="2862" y="4435"/>
                  </a:cubicBezTo>
                  <a:cubicBezTo>
                    <a:pt x="2862" y="4435"/>
                    <a:pt x="2854" y="4427"/>
                    <a:pt x="2846" y="4419"/>
                  </a:cubicBezTo>
                  <a:cubicBezTo>
                    <a:pt x="2798" y="4395"/>
                    <a:pt x="2806" y="4372"/>
                    <a:pt x="2814" y="4348"/>
                  </a:cubicBezTo>
                  <a:cubicBezTo>
                    <a:pt x="2814" y="4340"/>
                    <a:pt x="2814" y="4332"/>
                    <a:pt x="2814" y="4332"/>
                  </a:cubicBezTo>
                  <a:cubicBezTo>
                    <a:pt x="2814" y="4317"/>
                    <a:pt x="2822" y="4308"/>
                    <a:pt x="2822" y="4301"/>
                  </a:cubicBezTo>
                  <a:cubicBezTo>
                    <a:pt x="2830" y="4293"/>
                    <a:pt x="2830" y="4293"/>
                    <a:pt x="2822" y="4285"/>
                  </a:cubicBezTo>
                  <a:cubicBezTo>
                    <a:pt x="2814" y="4277"/>
                    <a:pt x="2806" y="4269"/>
                    <a:pt x="2798" y="4261"/>
                  </a:cubicBezTo>
                  <a:cubicBezTo>
                    <a:pt x="2790" y="4245"/>
                    <a:pt x="2775" y="4230"/>
                    <a:pt x="2751" y="4222"/>
                  </a:cubicBezTo>
                  <a:cubicBezTo>
                    <a:pt x="2719" y="4222"/>
                    <a:pt x="2711" y="4206"/>
                    <a:pt x="2703" y="4182"/>
                  </a:cubicBezTo>
                  <a:cubicBezTo>
                    <a:pt x="2703" y="4166"/>
                    <a:pt x="2695" y="4158"/>
                    <a:pt x="2688" y="4142"/>
                  </a:cubicBezTo>
                  <a:cubicBezTo>
                    <a:pt x="2664" y="4111"/>
                    <a:pt x="2569" y="3977"/>
                    <a:pt x="2522" y="3953"/>
                  </a:cubicBezTo>
                  <a:cubicBezTo>
                    <a:pt x="2498" y="3945"/>
                    <a:pt x="2498" y="3929"/>
                    <a:pt x="2506" y="3921"/>
                  </a:cubicBezTo>
                  <a:cubicBezTo>
                    <a:pt x="2506" y="3905"/>
                    <a:pt x="2514" y="3897"/>
                    <a:pt x="2498" y="3882"/>
                  </a:cubicBezTo>
                  <a:cubicBezTo>
                    <a:pt x="2490" y="3866"/>
                    <a:pt x="2482" y="3858"/>
                    <a:pt x="2482" y="3842"/>
                  </a:cubicBezTo>
                  <a:cubicBezTo>
                    <a:pt x="2474" y="3811"/>
                    <a:pt x="2466" y="3763"/>
                    <a:pt x="2395" y="3668"/>
                  </a:cubicBezTo>
                  <a:cubicBezTo>
                    <a:pt x="2340" y="3581"/>
                    <a:pt x="2332" y="3534"/>
                    <a:pt x="2332" y="3510"/>
                  </a:cubicBezTo>
                  <a:cubicBezTo>
                    <a:pt x="2332" y="3494"/>
                    <a:pt x="2324" y="3486"/>
                    <a:pt x="2308" y="3471"/>
                  </a:cubicBezTo>
                  <a:cubicBezTo>
                    <a:pt x="2261" y="3439"/>
                    <a:pt x="2182" y="3376"/>
                    <a:pt x="2150" y="3336"/>
                  </a:cubicBezTo>
                  <a:cubicBezTo>
                    <a:pt x="2134" y="3328"/>
                    <a:pt x="2118" y="3313"/>
                    <a:pt x="2103" y="3289"/>
                  </a:cubicBezTo>
                  <a:cubicBezTo>
                    <a:pt x="2071" y="3249"/>
                    <a:pt x="2031" y="3202"/>
                    <a:pt x="2016" y="3202"/>
                  </a:cubicBezTo>
                  <a:lnTo>
                    <a:pt x="2016" y="3202"/>
                  </a:lnTo>
                  <a:cubicBezTo>
                    <a:pt x="2000" y="3218"/>
                    <a:pt x="1976" y="3225"/>
                    <a:pt x="1960" y="3225"/>
                  </a:cubicBezTo>
                  <a:cubicBezTo>
                    <a:pt x="1952" y="3225"/>
                    <a:pt x="1945" y="3218"/>
                    <a:pt x="1936" y="3210"/>
                  </a:cubicBezTo>
                  <a:cubicBezTo>
                    <a:pt x="1929" y="3210"/>
                    <a:pt x="1929" y="3202"/>
                    <a:pt x="1921" y="3202"/>
                  </a:cubicBezTo>
                  <a:cubicBezTo>
                    <a:pt x="1913" y="3186"/>
                    <a:pt x="1905" y="3186"/>
                    <a:pt x="1897" y="3186"/>
                  </a:cubicBezTo>
                  <a:cubicBezTo>
                    <a:pt x="1889" y="3186"/>
                    <a:pt x="1881" y="3186"/>
                    <a:pt x="1873" y="3186"/>
                  </a:cubicBezTo>
                  <a:cubicBezTo>
                    <a:pt x="1865" y="3186"/>
                    <a:pt x="1858" y="3194"/>
                    <a:pt x="1850" y="3194"/>
                  </a:cubicBezTo>
                  <a:cubicBezTo>
                    <a:pt x="1834" y="3202"/>
                    <a:pt x="1826" y="3202"/>
                    <a:pt x="1810" y="3202"/>
                  </a:cubicBezTo>
                  <a:cubicBezTo>
                    <a:pt x="1794" y="3202"/>
                    <a:pt x="1786" y="3186"/>
                    <a:pt x="1778" y="3178"/>
                  </a:cubicBezTo>
                  <a:cubicBezTo>
                    <a:pt x="1763" y="3170"/>
                    <a:pt x="1755" y="3154"/>
                    <a:pt x="1723" y="3154"/>
                  </a:cubicBezTo>
                  <a:cubicBezTo>
                    <a:pt x="1723" y="3154"/>
                    <a:pt x="1723" y="3154"/>
                    <a:pt x="1715" y="3154"/>
                  </a:cubicBezTo>
                  <a:cubicBezTo>
                    <a:pt x="1699" y="3154"/>
                    <a:pt x="1692" y="3154"/>
                    <a:pt x="1676" y="3162"/>
                  </a:cubicBezTo>
                  <a:cubicBezTo>
                    <a:pt x="1660" y="3178"/>
                    <a:pt x="1644" y="3186"/>
                    <a:pt x="1597" y="3194"/>
                  </a:cubicBezTo>
                  <a:cubicBezTo>
                    <a:pt x="1533" y="3202"/>
                    <a:pt x="1533" y="3225"/>
                    <a:pt x="1533" y="3249"/>
                  </a:cubicBezTo>
                  <a:cubicBezTo>
                    <a:pt x="1533" y="3257"/>
                    <a:pt x="1525" y="3265"/>
                    <a:pt x="1525" y="3273"/>
                  </a:cubicBezTo>
                  <a:cubicBezTo>
                    <a:pt x="1525" y="3281"/>
                    <a:pt x="1518" y="3289"/>
                    <a:pt x="1510" y="3297"/>
                  </a:cubicBezTo>
                  <a:cubicBezTo>
                    <a:pt x="1502" y="3320"/>
                    <a:pt x="1486" y="3344"/>
                    <a:pt x="1478" y="3376"/>
                  </a:cubicBezTo>
                  <a:cubicBezTo>
                    <a:pt x="1470" y="3384"/>
                    <a:pt x="1470" y="3391"/>
                    <a:pt x="1470" y="3400"/>
                  </a:cubicBezTo>
                  <a:cubicBezTo>
                    <a:pt x="1462" y="3439"/>
                    <a:pt x="1454" y="3478"/>
                    <a:pt x="1415" y="3494"/>
                  </a:cubicBezTo>
                  <a:cubicBezTo>
                    <a:pt x="1399" y="3502"/>
                    <a:pt x="1391" y="3526"/>
                    <a:pt x="1383" y="3542"/>
                  </a:cubicBezTo>
                  <a:cubicBezTo>
                    <a:pt x="1375" y="3550"/>
                    <a:pt x="1375" y="3565"/>
                    <a:pt x="1359" y="3565"/>
                  </a:cubicBezTo>
                  <a:cubicBezTo>
                    <a:pt x="1352" y="3565"/>
                    <a:pt x="1336" y="3565"/>
                    <a:pt x="1328" y="3557"/>
                  </a:cubicBezTo>
                  <a:cubicBezTo>
                    <a:pt x="1312" y="3550"/>
                    <a:pt x="1304" y="3534"/>
                    <a:pt x="1288" y="3526"/>
                  </a:cubicBezTo>
                  <a:cubicBezTo>
                    <a:pt x="1233" y="3494"/>
                    <a:pt x="1162" y="3439"/>
                    <a:pt x="1146" y="3439"/>
                  </a:cubicBezTo>
                  <a:cubicBezTo>
                    <a:pt x="1138" y="3439"/>
                    <a:pt x="1138" y="3439"/>
                    <a:pt x="1138" y="3439"/>
                  </a:cubicBezTo>
                  <a:cubicBezTo>
                    <a:pt x="1138" y="3447"/>
                    <a:pt x="1138" y="3447"/>
                    <a:pt x="1138" y="3447"/>
                  </a:cubicBezTo>
                  <a:cubicBezTo>
                    <a:pt x="1122" y="3447"/>
                    <a:pt x="1106" y="3431"/>
                    <a:pt x="1091" y="3415"/>
                  </a:cubicBezTo>
                  <a:cubicBezTo>
                    <a:pt x="1067" y="3391"/>
                    <a:pt x="1051" y="3376"/>
                    <a:pt x="1028" y="3376"/>
                  </a:cubicBezTo>
                  <a:cubicBezTo>
                    <a:pt x="996" y="3376"/>
                    <a:pt x="933" y="3344"/>
                    <a:pt x="909" y="3304"/>
                  </a:cubicBezTo>
                  <a:cubicBezTo>
                    <a:pt x="901" y="3297"/>
                    <a:pt x="901" y="3289"/>
                    <a:pt x="893" y="3281"/>
                  </a:cubicBezTo>
                  <a:cubicBezTo>
                    <a:pt x="893" y="3265"/>
                    <a:pt x="893" y="3265"/>
                    <a:pt x="869" y="3257"/>
                  </a:cubicBezTo>
                  <a:cubicBezTo>
                    <a:pt x="861" y="3249"/>
                    <a:pt x="861" y="3249"/>
                    <a:pt x="861" y="3249"/>
                  </a:cubicBezTo>
                  <a:cubicBezTo>
                    <a:pt x="822" y="3241"/>
                    <a:pt x="798" y="3233"/>
                    <a:pt x="782" y="3186"/>
                  </a:cubicBezTo>
                  <a:cubicBezTo>
                    <a:pt x="775" y="3170"/>
                    <a:pt x="766" y="3147"/>
                    <a:pt x="751" y="3131"/>
                  </a:cubicBezTo>
                  <a:cubicBezTo>
                    <a:pt x="735" y="3091"/>
                    <a:pt x="711" y="3051"/>
                    <a:pt x="719" y="3020"/>
                  </a:cubicBezTo>
                  <a:cubicBezTo>
                    <a:pt x="727" y="2996"/>
                    <a:pt x="743" y="2988"/>
                    <a:pt x="759" y="2980"/>
                  </a:cubicBezTo>
                  <a:cubicBezTo>
                    <a:pt x="766" y="2980"/>
                    <a:pt x="766" y="2973"/>
                    <a:pt x="775" y="2965"/>
                  </a:cubicBezTo>
                  <a:cubicBezTo>
                    <a:pt x="775" y="2957"/>
                    <a:pt x="766" y="2941"/>
                    <a:pt x="743" y="2917"/>
                  </a:cubicBezTo>
                  <a:cubicBezTo>
                    <a:pt x="695" y="2854"/>
                    <a:pt x="695" y="2854"/>
                    <a:pt x="695" y="2830"/>
                  </a:cubicBezTo>
                  <a:cubicBezTo>
                    <a:pt x="695" y="2830"/>
                    <a:pt x="695" y="2822"/>
                    <a:pt x="695" y="2814"/>
                  </a:cubicBezTo>
                  <a:cubicBezTo>
                    <a:pt x="695" y="2807"/>
                    <a:pt x="695" y="2799"/>
                    <a:pt x="695" y="2791"/>
                  </a:cubicBezTo>
                  <a:cubicBezTo>
                    <a:pt x="703" y="2775"/>
                    <a:pt x="703" y="2767"/>
                    <a:pt x="656" y="2727"/>
                  </a:cubicBezTo>
                  <a:cubicBezTo>
                    <a:pt x="608" y="2696"/>
                    <a:pt x="585" y="2672"/>
                    <a:pt x="561" y="2648"/>
                  </a:cubicBezTo>
                  <a:cubicBezTo>
                    <a:pt x="553" y="2641"/>
                    <a:pt x="545" y="2633"/>
                    <a:pt x="529" y="2617"/>
                  </a:cubicBezTo>
                  <a:cubicBezTo>
                    <a:pt x="513" y="2601"/>
                    <a:pt x="498" y="2593"/>
                    <a:pt x="482" y="2593"/>
                  </a:cubicBezTo>
                  <a:cubicBezTo>
                    <a:pt x="458" y="2585"/>
                    <a:pt x="435" y="2577"/>
                    <a:pt x="427" y="2538"/>
                  </a:cubicBezTo>
                  <a:cubicBezTo>
                    <a:pt x="411" y="2490"/>
                    <a:pt x="403" y="2474"/>
                    <a:pt x="371" y="2451"/>
                  </a:cubicBezTo>
                  <a:cubicBezTo>
                    <a:pt x="371" y="2443"/>
                    <a:pt x="363" y="2435"/>
                    <a:pt x="355" y="2427"/>
                  </a:cubicBezTo>
                  <a:cubicBezTo>
                    <a:pt x="308" y="2380"/>
                    <a:pt x="292" y="2364"/>
                    <a:pt x="229" y="2324"/>
                  </a:cubicBezTo>
                  <a:cubicBezTo>
                    <a:pt x="213" y="2308"/>
                    <a:pt x="197" y="2308"/>
                    <a:pt x="189" y="2308"/>
                  </a:cubicBezTo>
                  <a:cubicBezTo>
                    <a:pt x="166" y="2301"/>
                    <a:pt x="166" y="2301"/>
                    <a:pt x="166" y="2261"/>
                  </a:cubicBezTo>
                  <a:cubicBezTo>
                    <a:pt x="166" y="2190"/>
                    <a:pt x="95" y="2143"/>
                    <a:pt x="87" y="2143"/>
                  </a:cubicBezTo>
                  <a:cubicBezTo>
                    <a:pt x="87" y="2143"/>
                    <a:pt x="87" y="2143"/>
                    <a:pt x="55" y="2143"/>
                  </a:cubicBezTo>
                  <a:cubicBezTo>
                    <a:pt x="47" y="2143"/>
                    <a:pt x="47" y="2143"/>
                    <a:pt x="47" y="2143"/>
                  </a:cubicBezTo>
                  <a:cubicBezTo>
                    <a:pt x="47" y="2135"/>
                    <a:pt x="47" y="2135"/>
                    <a:pt x="47" y="2135"/>
                  </a:cubicBezTo>
                  <a:cubicBezTo>
                    <a:pt x="0" y="2040"/>
                    <a:pt x="8" y="2032"/>
                    <a:pt x="8" y="2024"/>
                  </a:cubicBezTo>
                  <a:lnTo>
                    <a:pt x="16" y="2024"/>
                  </a:lnTo>
                  <a:lnTo>
                    <a:pt x="23" y="2024"/>
                  </a:lnTo>
                  <a:cubicBezTo>
                    <a:pt x="71" y="2032"/>
                    <a:pt x="1399" y="2143"/>
                    <a:pt x="1423" y="2143"/>
                  </a:cubicBezTo>
                  <a:cubicBezTo>
                    <a:pt x="1454" y="2143"/>
                    <a:pt x="1454" y="2103"/>
                    <a:pt x="1454" y="2103"/>
                  </a:cubicBezTo>
                  <a:cubicBezTo>
                    <a:pt x="1597" y="0"/>
                    <a:pt x="1597" y="0"/>
                    <a:pt x="1597" y="0"/>
                  </a:cubicBezTo>
                  <a:lnTo>
                    <a:pt x="1597" y="0"/>
                  </a:lnTo>
                  <a:cubicBezTo>
                    <a:pt x="2743" y="63"/>
                    <a:pt x="2743" y="63"/>
                    <a:pt x="2743" y="63"/>
                  </a:cubicBezTo>
                  <a:lnTo>
                    <a:pt x="2743" y="63"/>
                  </a:lnTo>
                  <a:cubicBezTo>
                    <a:pt x="2735" y="419"/>
                    <a:pt x="2735" y="949"/>
                    <a:pt x="2759" y="965"/>
                  </a:cubicBezTo>
                  <a:cubicBezTo>
                    <a:pt x="2775" y="980"/>
                    <a:pt x="2790" y="996"/>
                    <a:pt x="2798" y="1012"/>
                  </a:cubicBezTo>
                  <a:cubicBezTo>
                    <a:pt x="2806" y="1028"/>
                    <a:pt x="2822" y="1044"/>
                    <a:pt x="2838" y="1060"/>
                  </a:cubicBezTo>
                  <a:cubicBezTo>
                    <a:pt x="2846" y="1067"/>
                    <a:pt x="2854" y="1067"/>
                    <a:pt x="2862" y="1067"/>
                  </a:cubicBezTo>
                  <a:cubicBezTo>
                    <a:pt x="2869" y="1067"/>
                    <a:pt x="2869" y="1067"/>
                    <a:pt x="2877" y="1067"/>
                  </a:cubicBezTo>
                  <a:cubicBezTo>
                    <a:pt x="2885" y="1067"/>
                    <a:pt x="2885" y="1060"/>
                    <a:pt x="2893" y="1060"/>
                  </a:cubicBezTo>
                  <a:cubicBezTo>
                    <a:pt x="2901" y="1060"/>
                    <a:pt x="2909" y="1060"/>
                    <a:pt x="2917" y="1067"/>
                  </a:cubicBezTo>
                  <a:cubicBezTo>
                    <a:pt x="2925" y="1067"/>
                    <a:pt x="2925" y="1067"/>
                    <a:pt x="2933" y="1067"/>
                  </a:cubicBezTo>
                  <a:cubicBezTo>
                    <a:pt x="2941" y="1067"/>
                    <a:pt x="2941" y="1060"/>
                    <a:pt x="2948" y="1051"/>
                  </a:cubicBezTo>
                  <a:cubicBezTo>
                    <a:pt x="2948" y="1044"/>
                    <a:pt x="2948" y="1036"/>
                    <a:pt x="2964" y="1028"/>
                  </a:cubicBezTo>
                  <a:cubicBezTo>
                    <a:pt x="2964" y="1028"/>
                    <a:pt x="2964" y="1028"/>
                    <a:pt x="2972" y="1028"/>
                  </a:cubicBezTo>
                  <a:cubicBezTo>
                    <a:pt x="2988" y="1028"/>
                    <a:pt x="2996" y="1051"/>
                    <a:pt x="3012" y="1075"/>
                  </a:cubicBezTo>
                  <a:cubicBezTo>
                    <a:pt x="3012" y="1083"/>
                    <a:pt x="3012" y="1083"/>
                    <a:pt x="3012" y="1083"/>
                  </a:cubicBezTo>
                  <a:cubicBezTo>
                    <a:pt x="3020" y="1091"/>
                    <a:pt x="3020" y="1099"/>
                    <a:pt x="3020" y="1107"/>
                  </a:cubicBezTo>
                  <a:cubicBezTo>
                    <a:pt x="3020" y="1131"/>
                    <a:pt x="3028" y="1146"/>
                    <a:pt x="3043" y="1146"/>
                  </a:cubicBezTo>
                  <a:cubicBezTo>
                    <a:pt x="3051" y="1154"/>
                    <a:pt x="3067" y="1154"/>
                    <a:pt x="3067" y="1162"/>
                  </a:cubicBezTo>
                  <a:cubicBezTo>
                    <a:pt x="3083" y="1162"/>
                    <a:pt x="3091" y="1170"/>
                    <a:pt x="3115" y="1170"/>
                  </a:cubicBezTo>
                  <a:cubicBezTo>
                    <a:pt x="3115" y="1170"/>
                    <a:pt x="3122" y="1170"/>
                    <a:pt x="3130" y="1170"/>
                  </a:cubicBezTo>
                  <a:cubicBezTo>
                    <a:pt x="3170" y="1162"/>
                    <a:pt x="3186" y="1194"/>
                    <a:pt x="3186" y="1194"/>
                  </a:cubicBezTo>
                  <a:cubicBezTo>
                    <a:pt x="3194" y="1202"/>
                    <a:pt x="3201" y="1202"/>
                    <a:pt x="3209" y="1202"/>
                  </a:cubicBezTo>
                  <a:cubicBezTo>
                    <a:pt x="3217" y="1202"/>
                    <a:pt x="3225" y="1202"/>
                    <a:pt x="3233" y="1202"/>
                  </a:cubicBezTo>
                  <a:cubicBezTo>
                    <a:pt x="3241" y="1194"/>
                    <a:pt x="3249" y="1194"/>
                    <a:pt x="3265" y="1194"/>
                  </a:cubicBezTo>
                  <a:lnTo>
                    <a:pt x="3273" y="1194"/>
                  </a:lnTo>
                  <a:cubicBezTo>
                    <a:pt x="3304" y="1194"/>
                    <a:pt x="3304" y="1210"/>
                    <a:pt x="3312" y="1226"/>
                  </a:cubicBezTo>
                  <a:cubicBezTo>
                    <a:pt x="3312" y="1233"/>
                    <a:pt x="3312" y="1233"/>
                    <a:pt x="3312" y="1233"/>
                  </a:cubicBezTo>
                  <a:cubicBezTo>
                    <a:pt x="3312" y="1241"/>
                    <a:pt x="3312" y="1241"/>
                    <a:pt x="3320" y="1241"/>
                  </a:cubicBezTo>
                  <a:cubicBezTo>
                    <a:pt x="3328" y="1241"/>
                    <a:pt x="3344" y="1233"/>
                    <a:pt x="3352" y="1218"/>
                  </a:cubicBezTo>
                  <a:cubicBezTo>
                    <a:pt x="3352" y="1202"/>
                    <a:pt x="3359" y="1194"/>
                    <a:pt x="3367" y="1194"/>
                  </a:cubicBezTo>
                  <a:cubicBezTo>
                    <a:pt x="3367" y="1194"/>
                    <a:pt x="3375" y="1194"/>
                    <a:pt x="3375" y="1202"/>
                  </a:cubicBezTo>
                  <a:lnTo>
                    <a:pt x="3383" y="1202"/>
                  </a:lnTo>
                  <a:lnTo>
                    <a:pt x="3383" y="1202"/>
                  </a:lnTo>
                  <a:cubicBezTo>
                    <a:pt x="3383" y="1186"/>
                    <a:pt x="3399" y="1186"/>
                    <a:pt x="3399" y="1186"/>
                  </a:cubicBezTo>
                  <a:cubicBezTo>
                    <a:pt x="3407" y="1186"/>
                    <a:pt x="3415" y="1186"/>
                    <a:pt x="3423" y="1186"/>
                  </a:cubicBezTo>
                  <a:cubicBezTo>
                    <a:pt x="3423" y="1186"/>
                    <a:pt x="3439" y="1186"/>
                    <a:pt x="3446" y="1186"/>
                  </a:cubicBezTo>
                  <a:cubicBezTo>
                    <a:pt x="3454" y="1186"/>
                    <a:pt x="3462" y="1194"/>
                    <a:pt x="3462" y="1194"/>
                  </a:cubicBezTo>
                  <a:cubicBezTo>
                    <a:pt x="3470" y="1202"/>
                    <a:pt x="3470" y="1210"/>
                    <a:pt x="3470" y="1226"/>
                  </a:cubicBezTo>
                  <a:lnTo>
                    <a:pt x="3470" y="1233"/>
                  </a:lnTo>
                  <a:cubicBezTo>
                    <a:pt x="3470" y="1249"/>
                    <a:pt x="3470" y="1249"/>
                    <a:pt x="3478" y="1249"/>
                  </a:cubicBezTo>
                  <a:cubicBezTo>
                    <a:pt x="3486" y="1257"/>
                    <a:pt x="3486" y="1257"/>
                    <a:pt x="3494" y="1257"/>
                  </a:cubicBezTo>
                  <a:cubicBezTo>
                    <a:pt x="3510" y="1265"/>
                    <a:pt x="3510" y="1281"/>
                    <a:pt x="3510" y="1297"/>
                  </a:cubicBezTo>
                  <a:cubicBezTo>
                    <a:pt x="3510" y="1304"/>
                    <a:pt x="3502" y="1320"/>
                    <a:pt x="3510" y="1328"/>
                  </a:cubicBezTo>
                  <a:cubicBezTo>
                    <a:pt x="3510" y="1336"/>
                    <a:pt x="3518" y="1336"/>
                    <a:pt x="3518" y="1336"/>
                  </a:cubicBezTo>
                  <a:cubicBezTo>
                    <a:pt x="3526" y="1336"/>
                    <a:pt x="3549" y="1320"/>
                    <a:pt x="3557" y="1304"/>
                  </a:cubicBezTo>
                  <a:cubicBezTo>
                    <a:pt x="3573" y="1281"/>
                    <a:pt x="3597" y="1273"/>
                    <a:pt x="3628" y="1281"/>
                  </a:cubicBezTo>
                  <a:cubicBezTo>
                    <a:pt x="3660" y="1289"/>
                    <a:pt x="3668" y="1304"/>
                    <a:pt x="3676" y="1320"/>
                  </a:cubicBezTo>
                  <a:cubicBezTo>
                    <a:pt x="3684" y="1328"/>
                    <a:pt x="3684" y="1328"/>
                    <a:pt x="3684" y="1328"/>
                  </a:cubicBezTo>
                  <a:cubicBezTo>
                    <a:pt x="3684" y="1336"/>
                    <a:pt x="3692" y="1336"/>
                    <a:pt x="3699" y="1336"/>
                  </a:cubicBezTo>
                  <a:cubicBezTo>
                    <a:pt x="3707" y="1336"/>
                    <a:pt x="3715" y="1336"/>
                    <a:pt x="3715" y="1320"/>
                  </a:cubicBezTo>
                  <a:cubicBezTo>
                    <a:pt x="3715" y="1313"/>
                    <a:pt x="3739" y="1304"/>
                    <a:pt x="3778" y="1304"/>
                  </a:cubicBezTo>
                  <a:cubicBezTo>
                    <a:pt x="3786" y="1304"/>
                    <a:pt x="3794" y="1304"/>
                    <a:pt x="3802" y="1304"/>
                  </a:cubicBezTo>
                  <a:cubicBezTo>
                    <a:pt x="3810" y="1304"/>
                    <a:pt x="3810" y="1304"/>
                    <a:pt x="3810" y="1304"/>
                  </a:cubicBezTo>
                  <a:cubicBezTo>
                    <a:pt x="3818" y="1304"/>
                    <a:pt x="3818" y="1304"/>
                    <a:pt x="3818" y="1313"/>
                  </a:cubicBezTo>
                  <a:cubicBezTo>
                    <a:pt x="3826" y="1313"/>
                    <a:pt x="3818" y="1320"/>
                    <a:pt x="3818" y="1336"/>
                  </a:cubicBezTo>
                  <a:cubicBezTo>
                    <a:pt x="3818" y="1344"/>
                    <a:pt x="3818" y="1352"/>
                    <a:pt x="3810" y="1360"/>
                  </a:cubicBezTo>
                  <a:cubicBezTo>
                    <a:pt x="3810" y="1384"/>
                    <a:pt x="3818" y="1391"/>
                    <a:pt x="3834" y="1391"/>
                  </a:cubicBezTo>
                  <a:cubicBezTo>
                    <a:pt x="3834" y="1391"/>
                    <a:pt x="3842" y="1391"/>
                    <a:pt x="3842" y="1399"/>
                  </a:cubicBezTo>
                  <a:lnTo>
                    <a:pt x="3842" y="1399"/>
                  </a:lnTo>
                  <a:cubicBezTo>
                    <a:pt x="3850" y="1399"/>
                    <a:pt x="3858" y="1368"/>
                    <a:pt x="3858" y="1344"/>
                  </a:cubicBezTo>
                  <a:cubicBezTo>
                    <a:pt x="3858" y="1320"/>
                    <a:pt x="3865" y="1320"/>
                    <a:pt x="3865" y="1304"/>
                  </a:cubicBezTo>
                  <a:cubicBezTo>
                    <a:pt x="3874" y="1297"/>
                    <a:pt x="3874" y="1297"/>
                    <a:pt x="3881" y="1281"/>
                  </a:cubicBezTo>
                  <a:cubicBezTo>
                    <a:pt x="3881" y="1273"/>
                    <a:pt x="3889" y="1265"/>
                    <a:pt x="3897" y="1265"/>
                  </a:cubicBezTo>
                  <a:lnTo>
                    <a:pt x="3905" y="1273"/>
                  </a:lnTo>
                  <a:cubicBezTo>
                    <a:pt x="3913" y="1281"/>
                    <a:pt x="3913" y="1289"/>
                    <a:pt x="3913" y="1289"/>
                  </a:cubicBezTo>
                  <a:cubicBezTo>
                    <a:pt x="3929" y="1304"/>
                    <a:pt x="3945" y="1313"/>
                    <a:pt x="3960" y="1336"/>
                  </a:cubicBezTo>
                  <a:cubicBezTo>
                    <a:pt x="3960" y="1344"/>
                    <a:pt x="3968" y="1344"/>
                    <a:pt x="3968" y="1344"/>
                  </a:cubicBezTo>
                  <a:cubicBezTo>
                    <a:pt x="3976" y="1344"/>
                    <a:pt x="3984" y="1328"/>
                    <a:pt x="3984" y="1313"/>
                  </a:cubicBezTo>
                  <a:lnTo>
                    <a:pt x="3984" y="1313"/>
                  </a:lnTo>
                  <a:cubicBezTo>
                    <a:pt x="3992" y="1304"/>
                    <a:pt x="3992" y="1297"/>
                    <a:pt x="4000" y="1297"/>
                  </a:cubicBezTo>
                  <a:cubicBezTo>
                    <a:pt x="4007" y="1297"/>
                    <a:pt x="4023" y="1313"/>
                    <a:pt x="4038" y="1328"/>
                  </a:cubicBezTo>
                  <a:cubicBezTo>
                    <a:pt x="4046" y="1336"/>
                    <a:pt x="4046" y="1336"/>
                    <a:pt x="4054" y="1344"/>
                  </a:cubicBezTo>
                  <a:cubicBezTo>
                    <a:pt x="4078" y="1368"/>
                    <a:pt x="4094" y="1391"/>
                    <a:pt x="4125" y="1407"/>
                  </a:cubicBezTo>
                  <a:cubicBezTo>
                    <a:pt x="4133" y="1415"/>
                    <a:pt x="4133" y="1415"/>
                    <a:pt x="4141" y="1415"/>
                  </a:cubicBezTo>
                  <a:cubicBezTo>
                    <a:pt x="4157" y="1415"/>
                    <a:pt x="4165" y="1399"/>
                    <a:pt x="4181" y="1384"/>
                  </a:cubicBezTo>
                  <a:cubicBezTo>
                    <a:pt x="4181" y="1376"/>
                    <a:pt x="4181" y="1376"/>
                    <a:pt x="4188" y="1376"/>
                  </a:cubicBezTo>
                  <a:cubicBezTo>
                    <a:pt x="4204" y="1352"/>
                    <a:pt x="4236" y="1328"/>
                    <a:pt x="4276" y="1320"/>
                  </a:cubicBezTo>
                  <a:cubicBezTo>
                    <a:pt x="4276" y="1313"/>
                    <a:pt x="4284" y="1313"/>
                    <a:pt x="4291" y="1313"/>
                  </a:cubicBezTo>
                  <a:cubicBezTo>
                    <a:pt x="4299" y="1313"/>
                    <a:pt x="4299" y="1320"/>
                    <a:pt x="4307" y="1328"/>
                  </a:cubicBezTo>
                  <a:cubicBezTo>
                    <a:pt x="4307" y="1328"/>
                    <a:pt x="4315" y="1336"/>
                    <a:pt x="4323" y="1344"/>
                  </a:cubicBezTo>
                  <a:cubicBezTo>
                    <a:pt x="4323" y="1352"/>
                    <a:pt x="4331" y="1352"/>
                    <a:pt x="4339" y="1352"/>
                  </a:cubicBezTo>
                  <a:cubicBezTo>
                    <a:pt x="4347" y="1352"/>
                    <a:pt x="4363" y="1328"/>
                    <a:pt x="4363" y="1313"/>
                  </a:cubicBezTo>
                  <a:cubicBezTo>
                    <a:pt x="4370" y="1281"/>
                    <a:pt x="4410" y="1281"/>
                    <a:pt x="4434" y="1281"/>
                  </a:cubicBezTo>
                  <a:cubicBezTo>
                    <a:pt x="4450" y="1281"/>
                    <a:pt x="4450" y="1289"/>
                    <a:pt x="4457" y="1297"/>
                  </a:cubicBezTo>
                  <a:cubicBezTo>
                    <a:pt x="4465" y="1304"/>
                    <a:pt x="4465" y="1313"/>
                    <a:pt x="4481" y="1328"/>
                  </a:cubicBezTo>
                  <a:cubicBezTo>
                    <a:pt x="4489" y="1336"/>
                    <a:pt x="4497" y="1336"/>
                    <a:pt x="4505" y="1336"/>
                  </a:cubicBezTo>
                  <a:cubicBezTo>
                    <a:pt x="4521" y="1336"/>
                    <a:pt x="4528" y="1320"/>
                    <a:pt x="4537" y="1313"/>
                  </a:cubicBezTo>
                  <a:lnTo>
                    <a:pt x="4537" y="1313"/>
                  </a:lnTo>
                  <a:cubicBezTo>
                    <a:pt x="4537" y="1304"/>
                    <a:pt x="4544" y="1304"/>
                    <a:pt x="4544" y="1304"/>
                  </a:cubicBezTo>
                  <a:cubicBezTo>
                    <a:pt x="4552" y="1289"/>
                    <a:pt x="4568" y="1273"/>
                    <a:pt x="4584" y="1265"/>
                  </a:cubicBezTo>
                  <a:cubicBezTo>
                    <a:pt x="4608" y="1265"/>
                    <a:pt x="4631" y="1281"/>
                    <a:pt x="4671" y="1328"/>
                  </a:cubicBezTo>
                  <a:cubicBezTo>
                    <a:pt x="4703" y="1368"/>
                    <a:pt x="4718" y="1368"/>
                    <a:pt x="4734" y="1376"/>
                  </a:cubicBezTo>
                  <a:cubicBezTo>
                    <a:pt x="4742" y="1376"/>
                    <a:pt x="4750" y="1376"/>
                    <a:pt x="4750" y="1384"/>
                  </a:cubicBezTo>
                  <a:cubicBezTo>
                    <a:pt x="4766" y="1391"/>
                    <a:pt x="4781" y="1415"/>
                    <a:pt x="4813" y="1415"/>
                  </a:cubicBezTo>
                  <a:cubicBezTo>
                    <a:pt x="4829" y="1415"/>
                    <a:pt x="4837" y="1407"/>
                    <a:pt x="4845" y="1407"/>
                  </a:cubicBezTo>
                  <a:cubicBezTo>
                    <a:pt x="4845" y="1399"/>
                    <a:pt x="4853" y="1399"/>
                    <a:pt x="4868" y="1399"/>
                  </a:cubicBezTo>
                  <a:cubicBezTo>
                    <a:pt x="4884" y="1399"/>
                    <a:pt x="4892" y="1415"/>
                    <a:pt x="4892" y="1431"/>
                  </a:cubicBezTo>
                  <a:cubicBezTo>
                    <a:pt x="4900" y="1447"/>
                    <a:pt x="4900" y="1455"/>
                    <a:pt x="4908" y="1463"/>
                  </a:cubicBezTo>
                  <a:cubicBezTo>
                    <a:pt x="4916" y="1471"/>
                    <a:pt x="4916" y="1471"/>
                    <a:pt x="4916" y="1471"/>
                  </a:cubicBezTo>
                  <a:cubicBezTo>
                    <a:pt x="4916" y="1471"/>
                    <a:pt x="4924" y="1463"/>
                    <a:pt x="4924" y="1455"/>
                  </a:cubicBezTo>
                  <a:cubicBezTo>
                    <a:pt x="4924" y="1439"/>
                    <a:pt x="4932" y="1431"/>
                    <a:pt x="4940" y="1431"/>
                  </a:cubicBezTo>
                  <a:cubicBezTo>
                    <a:pt x="4940" y="1431"/>
                    <a:pt x="4956" y="1431"/>
                    <a:pt x="4963" y="1431"/>
                  </a:cubicBezTo>
                  <a:cubicBezTo>
                    <a:pt x="4971" y="1439"/>
                    <a:pt x="4987" y="1439"/>
                    <a:pt x="5003" y="1439"/>
                  </a:cubicBezTo>
                  <a:cubicBezTo>
                    <a:pt x="5027" y="1439"/>
                    <a:pt x="5043" y="1463"/>
                    <a:pt x="5043" y="1463"/>
                  </a:cubicBezTo>
                  <a:lnTo>
                    <a:pt x="5043" y="1463"/>
                  </a:lnTo>
                  <a:lnTo>
                    <a:pt x="5043" y="1463"/>
                  </a:lnTo>
                  <a:cubicBezTo>
                    <a:pt x="5058" y="2206"/>
                    <a:pt x="5058" y="2206"/>
                    <a:pt x="5058" y="2206"/>
                  </a:cubicBezTo>
                  <a:cubicBezTo>
                    <a:pt x="5066" y="2206"/>
                    <a:pt x="5090" y="2221"/>
                    <a:pt x="5106" y="2245"/>
                  </a:cubicBezTo>
                  <a:cubicBezTo>
                    <a:pt x="5106" y="2253"/>
                    <a:pt x="5114" y="2261"/>
                    <a:pt x="5121" y="2269"/>
                  </a:cubicBezTo>
                  <a:cubicBezTo>
                    <a:pt x="5137" y="2277"/>
                    <a:pt x="5153" y="2293"/>
                    <a:pt x="5161" y="2316"/>
                  </a:cubicBezTo>
                  <a:cubicBezTo>
                    <a:pt x="5169" y="2348"/>
                    <a:pt x="5169" y="2356"/>
                    <a:pt x="5161" y="2372"/>
                  </a:cubicBezTo>
                  <a:cubicBezTo>
                    <a:pt x="5161" y="2372"/>
                    <a:pt x="5161" y="2380"/>
                    <a:pt x="5153" y="2388"/>
                  </a:cubicBezTo>
                  <a:cubicBezTo>
                    <a:pt x="5153" y="2403"/>
                    <a:pt x="5161" y="2403"/>
                    <a:pt x="5169" y="2411"/>
                  </a:cubicBezTo>
                  <a:cubicBezTo>
                    <a:pt x="5177" y="2411"/>
                    <a:pt x="5177" y="2419"/>
                    <a:pt x="5185" y="2419"/>
                  </a:cubicBezTo>
                  <a:cubicBezTo>
                    <a:pt x="5201" y="2435"/>
                    <a:pt x="5224" y="2459"/>
                    <a:pt x="5216" y="2506"/>
                  </a:cubicBezTo>
                  <a:cubicBezTo>
                    <a:pt x="5216" y="2530"/>
                    <a:pt x="5224" y="2530"/>
                    <a:pt x="5232" y="2538"/>
                  </a:cubicBezTo>
                  <a:cubicBezTo>
                    <a:pt x="5240" y="2538"/>
                    <a:pt x="5256" y="2546"/>
                    <a:pt x="5264" y="2561"/>
                  </a:cubicBezTo>
                  <a:cubicBezTo>
                    <a:pt x="5280" y="2593"/>
                    <a:pt x="5280" y="2625"/>
                    <a:pt x="5280" y="2656"/>
                  </a:cubicBezTo>
                  <a:cubicBezTo>
                    <a:pt x="5272" y="2672"/>
                    <a:pt x="5272" y="2696"/>
                    <a:pt x="5272" y="2712"/>
                  </a:cubicBezTo>
                  <a:cubicBezTo>
                    <a:pt x="5272" y="2712"/>
                    <a:pt x="5272" y="2712"/>
                    <a:pt x="5280" y="2720"/>
                  </a:cubicBezTo>
                  <a:cubicBezTo>
                    <a:pt x="5280" y="2727"/>
                    <a:pt x="5280" y="2759"/>
                    <a:pt x="5256" y="2807"/>
                  </a:cubicBezTo>
                  <a:cubicBezTo>
                    <a:pt x="5248" y="2830"/>
                    <a:pt x="5240" y="2838"/>
                    <a:pt x="5224" y="2846"/>
                  </a:cubicBezTo>
                  <a:cubicBezTo>
                    <a:pt x="5224" y="2846"/>
                    <a:pt x="5216" y="2854"/>
                    <a:pt x="5208" y="2862"/>
                  </a:cubicBezTo>
                  <a:cubicBezTo>
                    <a:pt x="5201" y="2870"/>
                    <a:pt x="5201" y="2878"/>
                    <a:pt x="5201" y="2878"/>
                  </a:cubicBezTo>
                  <a:cubicBezTo>
                    <a:pt x="5201" y="2878"/>
                    <a:pt x="5201" y="2878"/>
                    <a:pt x="5208" y="2878"/>
                  </a:cubicBezTo>
                  <a:cubicBezTo>
                    <a:pt x="5216" y="2886"/>
                    <a:pt x="5224" y="2886"/>
                    <a:pt x="5224" y="2894"/>
                  </a:cubicBezTo>
                  <a:cubicBezTo>
                    <a:pt x="5232" y="2909"/>
                    <a:pt x="5232" y="2925"/>
                    <a:pt x="5232" y="2933"/>
                  </a:cubicBezTo>
                  <a:cubicBezTo>
                    <a:pt x="5224" y="2933"/>
                    <a:pt x="5224" y="2933"/>
                    <a:pt x="5216" y="2933"/>
                  </a:cubicBezTo>
                  <a:cubicBezTo>
                    <a:pt x="5216" y="2933"/>
                    <a:pt x="5208" y="2957"/>
                    <a:pt x="5201" y="2973"/>
                  </a:cubicBezTo>
                  <a:cubicBezTo>
                    <a:pt x="5201" y="2973"/>
                    <a:pt x="5201" y="2973"/>
                    <a:pt x="5201" y="2980"/>
                  </a:cubicBezTo>
                  <a:cubicBezTo>
                    <a:pt x="5201" y="2988"/>
                    <a:pt x="5208" y="2996"/>
                    <a:pt x="5216" y="3012"/>
                  </a:cubicBezTo>
                  <a:cubicBezTo>
                    <a:pt x="5216" y="3020"/>
                    <a:pt x="5216" y="3020"/>
                    <a:pt x="5224" y="3028"/>
                  </a:cubicBezTo>
                  <a:cubicBezTo>
                    <a:pt x="5232" y="3044"/>
                    <a:pt x="5232" y="3060"/>
                    <a:pt x="5232" y="3075"/>
                  </a:cubicBezTo>
                  <a:cubicBezTo>
                    <a:pt x="5232" y="3083"/>
                    <a:pt x="5232" y="3083"/>
                    <a:pt x="5232" y="3091"/>
                  </a:cubicBezTo>
                  <a:cubicBezTo>
                    <a:pt x="5232" y="3099"/>
                    <a:pt x="5224" y="3107"/>
                    <a:pt x="5216" y="3107"/>
                  </a:cubicBezTo>
                  <a:lnTo>
                    <a:pt x="5208" y="3115"/>
                  </a:lnTo>
                  <a:cubicBezTo>
                    <a:pt x="5201" y="3123"/>
                    <a:pt x="5201" y="3131"/>
                    <a:pt x="5201" y="3138"/>
                  </a:cubicBezTo>
                  <a:cubicBezTo>
                    <a:pt x="5201" y="3154"/>
                    <a:pt x="5193" y="3170"/>
                    <a:pt x="5185" y="3178"/>
                  </a:cubicBezTo>
                  <a:cubicBezTo>
                    <a:pt x="5161" y="3202"/>
                    <a:pt x="5153" y="3210"/>
                    <a:pt x="5145" y="3225"/>
                  </a:cubicBezTo>
                  <a:cubicBezTo>
                    <a:pt x="5137" y="3241"/>
                    <a:pt x="5145" y="3241"/>
                    <a:pt x="5153" y="3249"/>
                  </a:cubicBezTo>
                  <a:lnTo>
                    <a:pt x="5153" y="3249"/>
                  </a:lnTo>
                  <a:cubicBezTo>
                    <a:pt x="5169" y="3257"/>
                    <a:pt x="5177" y="3273"/>
                    <a:pt x="5177" y="3273"/>
                  </a:cubicBezTo>
                  <a:cubicBezTo>
                    <a:pt x="5177" y="3281"/>
                    <a:pt x="5177" y="3281"/>
                    <a:pt x="5177" y="3281"/>
                  </a:cubicBezTo>
                  <a:cubicBezTo>
                    <a:pt x="5169" y="3281"/>
                    <a:pt x="5169" y="3281"/>
                    <a:pt x="5169" y="3281"/>
                  </a:cubicBezTo>
                  <a:cubicBezTo>
                    <a:pt x="5169" y="3281"/>
                    <a:pt x="5169" y="3281"/>
                    <a:pt x="5161" y="3281"/>
                  </a:cubicBezTo>
                  <a:cubicBezTo>
                    <a:pt x="5145" y="3281"/>
                    <a:pt x="5114" y="3297"/>
                    <a:pt x="5074" y="3313"/>
                  </a:cubicBezTo>
                  <a:cubicBezTo>
                    <a:pt x="5034" y="3328"/>
                    <a:pt x="5003" y="3336"/>
                    <a:pt x="4979" y="3344"/>
                  </a:cubicBezTo>
                  <a:cubicBezTo>
                    <a:pt x="4963" y="3344"/>
                    <a:pt x="4948" y="3360"/>
                    <a:pt x="4924" y="3368"/>
                  </a:cubicBezTo>
                  <a:cubicBezTo>
                    <a:pt x="4908" y="3384"/>
                    <a:pt x="4892" y="3391"/>
                    <a:pt x="4868" y="3407"/>
                  </a:cubicBezTo>
                  <a:cubicBezTo>
                    <a:pt x="4813" y="3431"/>
                    <a:pt x="4797" y="3463"/>
                    <a:pt x="4790" y="3486"/>
                  </a:cubicBezTo>
                  <a:lnTo>
                    <a:pt x="4790" y="3486"/>
                  </a:lnTo>
                  <a:cubicBezTo>
                    <a:pt x="4781" y="3502"/>
                    <a:pt x="4742" y="3534"/>
                    <a:pt x="4703" y="3550"/>
                  </a:cubicBezTo>
                  <a:cubicBezTo>
                    <a:pt x="4695" y="3557"/>
                    <a:pt x="4687" y="3557"/>
                    <a:pt x="4679" y="3557"/>
                  </a:cubicBezTo>
                  <a:lnTo>
                    <a:pt x="4679" y="3557"/>
                  </a:lnTo>
                  <a:cubicBezTo>
                    <a:pt x="4671" y="3550"/>
                    <a:pt x="4671" y="3550"/>
                    <a:pt x="4679" y="3542"/>
                  </a:cubicBezTo>
                  <a:lnTo>
                    <a:pt x="4679" y="3534"/>
                  </a:lnTo>
                  <a:cubicBezTo>
                    <a:pt x="4679" y="3526"/>
                    <a:pt x="4695" y="3518"/>
                    <a:pt x="4710" y="3510"/>
                  </a:cubicBezTo>
                  <a:cubicBezTo>
                    <a:pt x="4718" y="3502"/>
                    <a:pt x="4726" y="3494"/>
                    <a:pt x="4734" y="3494"/>
                  </a:cubicBezTo>
                  <a:cubicBezTo>
                    <a:pt x="4758" y="3478"/>
                    <a:pt x="4766" y="3463"/>
                    <a:pt x="4774" y="3455"/>
                  </a:cubicBezTo>
                  <a:cubicBezTo>
                    <a:pt x="4781" y="3439"/>
                    <a:pt x="4813" y="3391"/>
                    <a:pt x="4837" y="3384"/>
                  </a:cubicBezTo>
                  <a:lnTo>
                    <a:pt x="4837" y="3384"/>
                  </a:lnTo>
                  <a:lnTo>
                    <a:pt x="4829" y="3384"/>
                  </a:lnTo>
                  <a:cubicBezTo>
                    <a:pt x="4821" y="3384"/>
                    <a:pt x="4821" y="3384"/>
                    <a:pt x="4813" y="3384"/>
                  </a:cubicBezTo>
                  <a:cubicBezTo>
                    <a:pt x="4805" y="3384"/>
                    <a:pt x="4805" y="3384"/>
                    <a:pt x="4797" y="3384"/>
                  </a:cubicBezTo>
                  <a:cubicBezTo>
                    <a:pt x="4790" y="3384"/>
                    <a:pt x="4790" y="3384"/>
                    <a:pt x="4790" y="3376"/>
                  </a:cubicBezTo>
                  <a:cubicBezTo>
                    <a:pt x="4790" y="3368"/>
                    <a:pt x="4781" y="3368"/>
                    <a:pt x="4781" y="3360"/>
                  </a:cubicBezTo>
                  <a:cubicBezTo>
                    <a:pt x="4774" y="3352"/>
                    <a:pt x="4790" y="3344"/>
                    <a:pt x="4790" y="3344"/>
                  </a:cubicBezTo>
                  <a:cubicBezTo>
                    <a:pt x="4790" y="3336"/>
                    <a:pt x="4797" y="3336"/>
                    <a:pt x="4797" y="3336"/>
                  </a:cubicBezTo>
                  <a:cubicBezTo>
                    <a:pt x="4790" y="3336"/>
                    <a:pt x="4790" y="3328"/>
                    <a:pt x="4797" y="3320"/>
                  </a:cubicBezTo>
                  <a:cubicBezTo>
                    <a:pt x="4797" y="3313"/>
                    <a:pt x="4805" y="3304"/>
                    <a:pt x="4813" y="3297"/>
                  </a:cubicBezTo>
                  <a:cubicBezTo>
                    <a:pt x="4821" y="3297"/>
                    <a:pt x="4821" y="3297"/>
                    <a:pt x="4821" y="3289"/>
                  </a:cubicBezTo>
                  <a:cubicBezTo>
                    <a:pt x="4821" y="3289"/>
                    <a:pt x="4813" y="3281"/>
                    <a:pt x="4805" y="3273"/>
                  </a:cubicBezTo>
                  <a:lnTo>
                    <a:pt x="4797" y="3265"/>
                  </a:lnTo>
                  <a:lnTo>
                    <a:pt x="4797" y="3265"/>
                  </a:lnTo>
                  <a:cubicBezTo>
                    <a:pt x="4790" y="3265"/>
                    <a:pt x="4781" y="3265"/>
                    <a:pt x="4774" y="3273"/>
                  </a:cubicBezTo>
                  <a:cubicBezTo>
                    <a:pt x="4766" y="3281"/>
                    <a:pt x="4766" y="3289"/>
                    <a:pt x="4766" y="3297"/>
                  </a:cubicBezTo>
                  <a:cubicBezTo>
                    <a:pt x="4758" y="3297"/>
                    <a:pt x="4758" y="3304"/>
                    <a:pt x="4750" y="3313"/>
                  </a:cubicBezTo>
                  <a:cubicBezTo>
                    <a:pt x="4742" y="3320"/>
                    <a:pt x="4742" y="3320"/>
                    <a:pt x="4734" y="3320"/>
                  </a:cubicBezTo>
                  <a:cubicBezTo>
                    <a:pt x="4726" y="3320"/>
                    <a:pt x="4718" y="3313"/>
                    <a:pt x="4710" y="3304"/>
                  </a:cubicBezTo>
                  <a:cubicBezTo>
                    <a:pt x="4703" y="3304"/>
                    <a:pt x="4695" y="3297"/>
                    <a:pt x="4695" y="3297"/>
                  </a:cubicBezTo>
                  <a:lnTo>
                    <a:pt x="4687" y="3297"/>
                  </a:lnTo>
                  <a:lnTo>
                    <a:pt x="4687" y="3304"/>
                  </a:lnTo>
                  <a:cubicBezTo>
                    <a:pt x="4687" y="3313"/>
                    <a:pt x="4695" y="3320"/>
                    <a:pt x="4687" y="3328"/>
                  </a:cubicBezTo>
                  <a:cubicBezTo>
                    <a:pt x="4687" y="3336"/>
                    <a:pt x="4695" y="3344"/>
                    <a:pt x="4695" y="3344"/>
                  </a:cubicBezTo>
                  <a:cubicBezTo>
                    <a:pt x="4703" y="3352"/>
                    <a:pt x="4703" y="3352"/>
                    <a:pt x="4710" y="3368"/>
                  </a:cubicBezTo>
                  <a:cubicBezTo>
                    <a:pt x="4718" y="3376"/>
                    <a:pt x="4718" y="3384"/>
                    <a:pt x="4718" y="3384"/>
                  </a:cubicBezTo>
                  <a:cubicBezTo>
                    <a:pt x="4726" y="3391"/>
                    <a:pt x="4726" y="3400"/>
                    <a:pt x="4734" y="3407"/>
                  </a:cubicBezTo>
                  <a:cubicBezTo>
                    <a:pt x="4758" y="3431"/>
                    <a:pt x="4742" y="3471"/>
                    <a:pt x="4734" y="3478"/>
                  </a:cubicBezTo>
                  <a:cubicBezTo>
                    <a:pt x="4726" y="3486"/>
                    <a:pt x="4695" y="3518"/>
                    <a:pt x="4663" y="3534"/>
                  </a:cubicBezTo>
                  <a:cubicBezTo>
                    <a:pt x="4647" y="3534"/>
                    <a:pt x="4647" y="3542"/>
                    <a:pt x="4647" y="3557"/>
                  </a:cubicBezTo>
                  <a:cubicBezTo>
                    <a:pt x="4639" y="3565"/>
                    <a:pt x="4639" y="3581"/>
                    <a:pt x="4631" y="3605"/>
                  </a:cubicBezTo>
                  <a:cubicBezTo>
                    <a:pt x="4608" y="3637"/>
                    <a:pt x="4537" y="3684"/>
                    <a:pt x="4489" y="3716"/>
                  </a:cubicBezTo>
                  <a:cubicBezTo>
                    <a:pt x="4473" y="3724"/>
                    <a:pt x="4465" y="3731"/>
                    <a:pt x="4457" y="3739"/>
                  </a:cubicBezTo>
                  <a:cubicBezTo>
                    <a:pt x="4442" y="3755"/>
                    <a:pt x="4410" y="3755"/>
                    <a:pt x="4386" y="3763"/>
                  </a:cubicBezTo>
                  <a:lnTo>
                    <a:pt x="4386" y="3763"/>
                  </a:lnTo>
                  <a:cubicBezTo>
                    <a:pt x="4370" y="3763"/>
                    <a:pt x="4370" y="3763"/>
                    <a:pt x="4370" y="3763"/>
                  </a:cubicBezTo>
                  <a:cubicBezTo>
                    <a:pt x="4370" y="3771"/>
                    <a:pt x="4370" y="3771"/>
                    <a:pt x="4378" y="3779"/>
                  </a:cubicBezTo>
                  <a:cubicBezTo>
                    <a:pt x="4378" y="3779"/>
                    <a:pt x="4378" y="3779"/>
                    <a:pt x="4378" y="3787"/>
                  </a:cubicBezTo>
                  <a:cubicBezTo>
                    <a:pt x="4378" y="3803"/>
                    <a:pt x="4355" y="3811"/>
                    <a:pt x="4315" y="3834"/>
                  </a:cubicBezTo>
                  <a:cubicBezTo>
                    <a:pt x="4291" y="3842"/>
                    <a:pt x="4268" y="3858"/>
                    <a:pt x="4252" y="3866"/>
                  </a:cubicBezTo>
                  <a:cubicBezTo>
                    <a:pt x="4228" y="3882"/>
                    <a:pt x="4212" y="3890"/>
                    <a:pt x="4204" y="3890"/>
                  </a:cubicBezTo>
                  <a:lnTo>
                    <a:pt x="4204" y="3882"/>
                  </a:lnTo>
                  <a:cubicBezTo>
                    <a:pt x="4204" y="3874"/>
                    <a:pt x="4212" y="3842"/>
                    <a:pt x="4236" y="3834"/>
                  </a:cubicBezTo>
                  <a:cubicBezTo>
                    <a:pt x="4252" y="3834"/>
                    <a:pt x="4260" y="3826"/>
                    <a:pt x="4260" y="3818"/>
                  </a:cubicBezTo>
                  <a:cubicBezTo>
                    <a:pt x="4260" y="3826"/>
                    <a:pt x="4260" y="3818"/>
                    <a:pt x="4252" y="3818"/>
                  </a:cubicBezTo>
                  <a:lnTo>
                    <a:pt x="4252" y="3826"/>
                  </a:lnTo>
                  <a:cubicBezTo>
                    <a:pt x="4244" y="3826"/>
                    <a:pt x="4244" y="3826"/>
                    <a:pt x="4244" y="3826"/>
                  </a:cubicBezTo>
                  <a:cubicBezTo>
                    <a:pt x="4228" y="3826"/>
                    <a:pt x="4220" y="3818"/>
                    <a:pt x="4204" y="3811"/>
                  </a:cubicBezTo>
                  <a:cubicBezTo>
                    <a:pt x="4197" y="3803"/>
                    <a:pt x="4188" y="3803"/>
                    <a:pt x="4188" y="3795"/>
                  </a:cubicBezTo>
                  <a:cubicBezTo>
                    <a:pt x="4181" y="3795"/>
                    <a:pt x="4173" y="3795"/>
                    <a:pt x="4165" y="3795"/>
                  </a:cubicBezTo>
                  <a:cubicBezTo>
                    <a:pt x="4157" y="3795"/>
                    <a:pt x="4149" y="3795"/>
                    <a:pt x="4141" y="3811"/>
                  </a:cubicBezTo>
                  <a:cubicBezTo>
                    <a:pt x="4133" y="3818"/>
                    <a:pt x="4133" y="3826"/>
                    <a:pt x="4117" y="3826"/>
                  </a:cubicBezTo>
                  <a:cubicBezTo>
                    <a:pt x="4110" y="3826"/>
                    <a:pt x="4102" y="3818"/>
                    <a:pt x="4086" y="3811"/>
                  </a:cubicBezTo>
                  <a:lnTo>
                    <a:pt x="4078" y="3811"/>
                  </a:lnTo>
                  <a:cubicBezTo>
                    <a:pt x="4054" y="3803"/>
                    <a:pt x="4054" y="3787"/>
                    <a:pt x="4054" y="3779"/>
                  </a:cubicBezTo>
                  <a:cubicBezTo>
                    <a:pt x="4054" y="3771"/>
                    <a:pt x="4046" y="3771"/>
                    <a:pt x="4046" y="3771"/>
                  </a:cubicBezTo>
                  <a:lnTo>
                    <a:pt x="4046" y="3771"/>
                  </a:lnTo>
                  <a:cubicBezTo>
                    <a:pt x="4038" y="3779"/>
                    <a:pt x="4038" y="3779"/>
                    <a:pt x="4038" y="3779"/>
                  </a:cubicBezTo>
                  <a:cubicBezTo>
                    <a:pt x="4031" y="3787"/>
                    <a:pt x="4046" y="3811"/>
                    <a:pt x="4062" y="3826"/>
                  </a:cubicBezTo>
                  <a:cubicBezTo>
                    <a:pt x="4070" y="3834"/>
                    <a:pt x="4070" y="3834"/>
                    <a:pt x="4070" y="3842"/>
                  </a:cubicBezTo>
                  <a:cubicBezTo>
                    <a:pt x="4070" y="3850"/>
                    <a:pt x="4078" y="3858"/>
                    <a:pt x="4094" y="3866"/>
                  </a:cubicBezTo>
                  <a:cubicBezTo>
                    <a:pt x="4117" y="3874"/>
                    <a:pt x="4117" y="3890"/>
                    <a:pt x="4117" y="3897"/>
                  </a:cubicBezTo>
                  <a:cubicBezTo>
                    <a:pt x="4117" y="3905"/>
                    <a:pt x="4117" y="3913"/>
                    <a:pt x="4125" y="3913"/>
                  </a:cubicBezTo>
                  <a:cubicBezTo>
                    <a:pt x="4133" y="3913"/>
                    <a:pt x="4133" y="3921"/>
                    <a:pt x="4133" y="3921"/>
                  </a:cubicBezTo>
                  <a:cubicBezTo>
                    <a:pt x="4133" y="3937"/>
                    <a:pt x="4094" y="3961"/>
                    <a:pt x="4046" y="3992"/>
                  </a:cubicBezTo>
                  <a:cubicBezTo>
                    <a:pt x="4038" y="4000"/>
                    <a:pt x="4023" y="4008"/>
                    <a:pt x="4023" y="4008"/>
                  </a:cubicBezTo>
                  <a:cubicBezTo>
                    <a:pt x="4015" y="4016"/>
                    <a:pt x="4015" y="4016"/>
                    <a:pt x="4015" y="4016"/>
                  </a:cubicBezTo>
                  <a:cubicBezTo>
                    <a:pt x="4007" y="4024"/>
                    <a:pt x="3992" y="4032"/>
                    <a:pt x="3984" y="4032"/>
                  </a:cubicBezTo>
                  <a:cubicBezTo>
                    <a:pt x="3976" y="4032"/>
                    <a:pt x="3976" y="4032"/>
                    <a:pt x="3968" y="4024"/>
                  </a:cubicBezTo>
                  <a:cubicBezTo>
                    <a:pt x="3968" y="4016"/>
                    <a:pt x="3992" y="4000"/>
                    <a:pt x="4023" y="3969"/>
                  </a:cubicBezTo>
                  <a:cubicBezTo>
                    <a:pt x="4046" y="3953"/>
                    <a:pt x="4070" y="3937"/>
                    <a:pt x="4070" y="3929"/>
                  </a:cubicBezTo>
                  <a:cubicBezTo>
                    <a:pt x="4070" y="3921"/>
                    <a:pt x="4070" y="3921"/>
                    <a:pt x="4070" y="3921"/>
                  </a:cubicBezTo>
                  <a:cubicBezTo>
                    <a:pt x="4070" y="3929"/>
                    <a:pt x="4070" y="3929"/>
                    <a:pt x="4062" y="3929"/>
                  </a:cubicBezTo>
                  <a:cubicBezTo>
                    <a:pt x="4054" y="3937"/>
                    <a:pt x="4038" y="3953"/>
                    <a:pt x="4023" y="3953"/>
                  </a:cubicBezTo>
                  <a:cubicBezTo>
                    <a:pt x="4015" y="3953"/>
                    <a:pt x="4015" y="3953"/>
                    <a:pt x="4015" y="3953"/>
                  </a:cubicBezTo>
                  <a:cubicBezTo>
                    <a:pt x="4000" y="3953"/>
                    <a:pt x="4000" y="3945"/>
                    <a:pt x="3992" y="3937"/>
                  </a:cubicBezTo>
                  <a:cubicBezTo>
                    <a:pt x="3992" y="3929"/>
                    <a:pt x="3992" y="3921"/>
                    <a:pt x="3976" y="3905"/>
                  </a:cubicBezTo>
                  <a:cubicBezTo>
                    <a:pt x="3968" y="3897"/>
                    <a:pt x="3960" y="3897"/>
                    <a:pt x="3960" y="3897"/>
                  </a:cubicBezTo>
                  <a:cubicBezTo>
                    <a:pt x="3952" y="3897"/>
                    <a:pt x="3952" y="3905"/>
                    <a:pt x="3952" y="3913"/>
                  </a:cubicBezTo>
                  <a:cubicBezTo>
                    <a:pt x="3952" y="3921"/>
                    <a:pt x="3952" y="3921"/>
                    <a:pt x="3952" y="3921"/>
                  </a:cubicBezTo>
                  <a:cubicBezTo>
                    <a:pt x="3945" y="3937"/>
                    <a:pt x="3945" y="3937"/>
                    <a:pt x="3976" y="3945"/>
                  </a:cubicBezTo>
                  <a:lnTo>
                    <a:pt x="3984" y="3953"/>
                  </a:lnTo>
                  <a:cubicBezTo>
                    <a:pt x="3992" y="3977"/>
                    <a:pt x="3929" y="4032"/>
                    <a:pt x="3929" y="4032"/>
                  </a:cubicBezTo>
                  <a:cubicBezTo>
                    <a:pt x="3921" y="4032"/>
                    <a:pt x="3913" y="4040"/>
                    <a:pt x="3913" y="4040"/>
                  </a:cubicBezTo>
                  <a:cubicBezTo>
                    <a:pt x="3905" y="4040"/>
                    <a:pt x="3905" y="4032"/>
                    <a:pt x="3897" y="4024"/>
                  </a:cubicBezTo>
                  <a:cubicBezTo>
                    <a:pt x="3889" y="4024"/>
                    <a:pt x="3889" y="4024"/>
                    <a:pt x="3889" y="4016"/>
                  </a:cubicBezTo>
                  <a:cubicBezTo>
                    <a:pt x="3881" y="4016"/>
                    <a:pt x="3874" y="4016"/>
                    <a:pt x="3874" y="4016"/>
                  </a:cubicBezTo>
                  <a:cubicBezTo>
                    <a:pt x="3865" y="4016"/>
                    <a:pt x="3858" y="4016"/>
                    <a:pt x="3850" y="4016"/>
                  </a:cubicBezTo>
                  <a:cubicBezTo>
                    <a:pt x="3842" y="4024"/>
                    <a:pt x="3834" y="4024"/>
                    <a:pt x="3826" y="4024"/>
                  </a:cubicBezTo>
                  <a:cubicBezTo>
                    <a:pt x="3818" y="4024"/>
                    <a:pt x="3818" y="4024"/>
                    <a:pt x="3810" y="4032"/>
                  </a:cubicBezTo>
                  <a:cubicBezTo>
                    <a:pt x="3810" y="4040"/>
                    <a:pt x="3810" y="4048"/>
                    <a:pt x="3810" y="4064"/>
                  </a:cubicBezTo>
                  <a:cubicBezTo>
                    <a:pt x="3810" y="4071"/>
                    <a:pt x="3810" y="4071"/>
                    <a:pt x="3810" y="4071"/>
                  </a:cubicBezTo>
                  <a:cubicBezTo>
                    <a:pt x="3818" y="4071"/>
                    <a:pt x="3818" y="4064"/>
                    <a:pt x="3826" y="4064"/>
                  </a:cubicBezTo>
                  <a:cubicBezTo>
                    <a:pt x="3834" y="4055"/>
                    <a:pt x="3842" y="4048"/>
                    <a:pt x="3858" y="4048"/>
                  </a:cubicBezTo>
                  <a:cubicBezTo>
                    <a:pt x="3858" y="4048"/>
                    <a:pt x="3865" y="4048"/>
                    <a:pt x="3865" y="4055"/>
                  </a:cubicBezTo>
                  <a:cubicBezTo>
                    <a:pt x="3874" y="4064"/>
                    <a:pt x="3850" y="4087"/>
                    <a:pt x="3826" y="4127"/>
                  </a:cubicBezTo>
                  <a:cubicBezTo>
                    <a:pt x="3818" y="4142"/>
                    <a:pt x="3818" y="4150"/>
                    <a:pt x="3810" y="4158"/>
                  </a:cubicBezTo>
                  <a:lnTo>
                    <a:pt x="3802" y="4166"/>
                  </a:lnTo>
                  <a:cubicBezTo>
                    <a:pt x="3794" y="4182"/>
                    <a:pt x="3794" y="4182"/>
                    <a:pt x="3786" y="4182"/>
                  </a:cubicBezTo>
                  <a:lnTo>
                    <a:pt x="3778" y="4182"/>
                  </a:lnTo>
                  <a:lnTo>
                    <a:pt x="3778" y="4182"/>
                  </a:lnTo>
                  <a:cubicBezTo>
                    <a:pt x="3763" y="4182"/>
                    <a:pt x="3763" y="4174"/>
                    <a:pt x="3755" y="4166"/>
                  </a:cubicBezTo>
                  <a:cubicBezTo>
                    <a:pt x="3755" y="4158"/>
                    <a:pt x="3755" y="4158"/>
                    <a:pt x="3747" y="4150"/>
                  </a:cubicBezTo>
                  <a:lnTo>
                    <a:pt x="3739" y="4150"/>
                  </a:lnTo>
                  <a:cubicBezTo>
                    <a:pt x="3731" y="4150"/>
                    <a:pt x="3723" y="4150"/>
                    <a:pt x="3715" y="4150"/>
                  </a:cubicBezTo>
                  <a:cubicBezTo>
                    <a:pt x="3707" y="4150"/>
                    <a:pt x="3699" y="4150"/>
                    <a:pt x="3692" y="4150"/>
                  </a:cubicBezTo>
                  <a:cubicBezTo>
                    <a:pt x="3684" y="4150"/>
                    <a:pt x="3684" y="4158"/>
                    <a:pt x="3684" y="4158"/>
                  </a:cubicBezTo>
                  <a:lnTo>
                    <a:pt x="3684" y="4158"/>
                  </a:lnTo>
                  <a:cubicBezTo>
                    <a:pt x="3684" y="4166"/>
                    <a:pt x="3684" y="4174"/>
                    <a:pt x="3684" y="4182"/>
                  </a:cubicBezTo>
                  <a:cubicBezTo>
                    <a:pt x="3684" y="4190"/>
                    <a:pt x="3692" y="4190"/>
                    <a:pt x="3699" y="4198"/>
                  </a:cubicBezTo>
                  <a:cubicBezTo>
                    <a:pt x="3715" y="4198"/>
                    <a:pt x="3723" y="4206"/>
                    <a:pt x="3731" y="4214"/>
                  </a:cubicBezTo>
                  <a:cubicBezTo>
                    <a:pt x="3739" y="4214"/>
                    <a:pt x="3739" y="4214"/>
                    <a:pt x="3739" y="4214"/>
                  </a:cubicBezTo>
                  <a:cubicBezTo>
                    <a:pt x="3755" y="4230"/>
                    <a:pt x="3755" y="4230"/>
                    <a:pt x="3755" y="4245"/>
                  </a:cubicBezTo>
                  <a:cubicBezTo>
                    <a:pt x="3755" y="4253"/>
                    <a:pt x="3755" y="4261"/>
                    <a:pt x="3755" y="4261"/>
                  </a:cubicBezTo>
                  <a:cubicBezTo>
                    <a:pt x="3755" y="4277"/>
                    <a:pt x="3755" y="4285"/>
                    <a:pt x="3755" y="4285"/>
                  </a:cubicBezTo>
                  <a:cubicBezTo>
                    <a:pt x="3755" y="4293"/>
                    <a:pt x="3755" y="4293"/>
                    <a:pt x="3763" y="4293"/>
                  </a:cubicBezTo>
                  <a:lnTo>
                    <a:pt x="3763" y="4285"/>
                  </a:lnTo>
                  <a:cubicBezTo>
                    <a:pt x="3771" y="4285"/>
                    <a:pt x="3778" y="4261"/>
                    <a:pt x="3778" y="4237"/>
                  </a:cubicBezTo>
                  <a:cubicBezTo>
                    <a:pt x="3778" y="4222"/>
                    <a:pt x="3786" y="4214"/>
                    <a:pt x="3802" y="4198"/>
                  </a:cubicBezTo>
                  <a:lnTo>
                    <a:pt x="3810" y="4190"/>
                  </a:lnTo>
                  <a:cubicBezTo>
                    <a:pt x="3818" y="4182"/>
                    <a:pt x="3818" y="4182"/>
                    <a:pt x="3826" y="4182"/>
                  </a:cubicBezTo>
                  <a:lnTo>
                    <a:pt x="3834" y="4182"/>
                  </a:lnTo>
                  <a:cubicBezTo>
                    <a:pt x="3834" y="4190"/>
                    <a:pt x="3834" y="4214"/>
                    <a:pt x="3826" y="4230"/>
                  </a:cubicBezTo>
                  <a:cubicBezTo>
                    <a:pt x="3810" y="4253"/>
                    <a:pt x="3747" y="4372"/>
                    <a:pt x="3747" y="4395"/>
                  </a:cubicBezTo>
                  <a:cubicBezTo>
                    <a:pt x="3747" y="4403"/>
                    <a:pt x="3747" y="4411"/>
                    <a:pt x="3747" y="4411"/>
                  </a:cubicBezTo>
                  <a:cubicBezTo>
                    <a:pt x="3747" y="4427"/>
                    <a:pt x="3739" y="4435"/>
                    <a:pt x="3723" y="4443"/>
                  </a:cubicBezTo>
                  <a:lnTo>
                    <a:pt x="3715" y="4435"/>
                  </a:lnTo>
                  <a:cubicBezTo>
                    <a:pt x="3715" y="4435"/>
                    <a:pt x="3715" y="4427"/>
                    <a:pt x="3715" y="4411"/>
                  </a:cubicBezTo>
                  <a:cubicBezTo>
                    <a:pt x="3715" y="4403"/>
                    <a:pt x="3723" y="4395"/>
                    <a:pt x="3715" y="4395"/>
                  </a:cubicBezTo>
                  <a:lnTo>
                    <a:pt x="3715" y="4395"/>
                  </a:lnTo>
                  <a:lnTo>
                    <a:pt x="3715" y="4395"/>
                  </a:lnTo>
                  <a:cubicBezTo>
                    <a:pt x="3715" y="4403"/>
                    <a:pt x="3707" y="4411"/>
                    <a:pt x="3699" y="4419"/>
                  </a:cubicBezTo>
                  <a:cubicBezTo>
                    <a:pt x="3692" y="4419"/>
                    <a:pt x="3692" y="4427"/>
                    <a:pt x="3684" y="4427"/>
                  </a:cubicBezTo>
                  <a:cubicBezTo>
                    <a:pt x="3676" y="4427"/>
                    <a:pt x="3676" y="4419"/>
                    <a:pt x="3668" y="4419"/>
                  </a:cubicBezTo>
                  <a:cubicBezTo>
                    <a:pt x="3660" y="4419"/>
                    <a:pt x="3660" y="4419"/>
                    <a:pt x="3660" y="4411"/>
                  </a:cubicBezTo>
                  <a:cubicBezTo>
                    <a:pt x="3644" y="4411"/>
                    <a:pt x="3628" y="4403"/>
                    <a:pt x="3605" y="4403"/>
                  </a:cubicBezTo>
                  <a:cubicBezTo>
                    <a:pt x="3597" y="4403"/>
                    <a:pt x="3589" y="4403"/>
                    <a:pt x="3581" y="4411"/>
                  </a:cubicBezTo>
                  <a:lnTo>
                    <a:pt x="3581" y="4411"/>
                  </a:lnTo>
                  <a:cubicBezTo>
                    <a:pt x="3581" y="4419"/>
                    <a:pt x="3581" y="4419"/>
                    <a:pt x="3589" y="4427"/>
                  </a:cubicBezTo>
                  <a:cubicBezTo>
                    <a:pt x="3597" y="4427"/>
                    <a:pt x="3597" y="4435"/>
                    <a:pt x="3605" y="4435"/>
                  </a:cubicBezTo>
                  <a:cubicBezTo>
                    <a:pt x="3612" y="4443"/>
                    <a:pt x="3612" y="4443"/>
                    <a:pt x="3621" y="4443"/>
                  </a:cubicBezTo>
                  <a:cubicBezTo>
                    <a:pt x="3621" y="4443"/>
                    <a:pt x="3628" y="4443"/>
                    <a:pt x="3636" y="4443"/>
                  </a:cubicBezTo>
                  <a:cubicBezTo>
                    <a:pt x="3636" y="4443"/>
                    <a:pt x="3644" y="4435"/>
                    <a:pt x="3652" y="4435"/>
                  </a:cubicBezTo>
                  <a:cubicBezTo>
                    <a:pt x="3684" y="4435"/>
                    <a:pt x="3692" y="4443"/>
                    <a:pt x="3699" y="4459"/>
                  </a:cubicBezTo>
                  <a:cubicBezTo>
                    <a:pt x="3707" y="4475"/>
                    <a:pt x="3715" y="4475"/>
                    <a:pt x="3715" y="4490"/>
                  </a:cubicBezTo>
                  <a:cubicBezTo>
                    <a:pt x="3715" y="4490"/>
                    <a:pt x="3715" y="4498"/>
                    <a:pt x="3715" y="4506"/>
                  </a:cubicBezTo>
                  <a:cubicBezTo>
                    <a:pt x="3715" y="4514"/>
                    <a:pt x="3723" y="4514"/>
                    <a:pt x="3723" y="4522"/>
                  </a:cubicBezTo>
                  <a:cubicBezTo>
                    <a:pt x="3723" y="4538"/>
                    <a:pt x="3731" y="4554"/>
                    <a:pt x="3731" y="4585"/>
                  </a:cubicBezTo>
                  <a:cubicBezTo>
                    <a:pt x="3731" y="4617"/>
                    <a:pt x="3739" y="4633"/>
                    <a:pt x="3747" y="4672"/>
                  </a:cubicBezTo>
                  <a:cubicBezTo>
                    <a:pt x="3755" y="4680"/>
                    <a:pt x="3755" y="4696"/>
                    <a:pt x="3763" y="4720"/>
                  </a:cubicBezTo>
                  <a:cubicBezTo>
                    <a:pt x="3778" y="4759"/>
                    <a:pt x="3786" y="4807"/>
                    <a:pt x="3794" y="4838"/>
                  </a:cubicBezTo>
                  <a:cubicBezTo>
                    <a:pt x="3794" y="4862"/>
                    <a:pt x="3802" y="4878"/>
                    <a:pt x="3802" y="4894"/>
                  </a:cubicBezTo>
                  <a:cubicBezTo>
                    <a:pt x="3810" y="4925"/>
                    <a:pt x="3810" y="4933"/>
                    <a:pt x="3802" y="4949"/>
                  </a:cubicBezTo>
                  <a:lnTo>
                    <a:pt x="3802" y="4949"/>
                  </a:lnTo>
                  <a:cubicBezTo>
                    <a:pt x="3802" y="4957"/>
                    <a:pt x="3794" y="4957"/>
                    <a:pt x="3794" y="4957"/>
                  </a:cubicBezTo>
                  <a:lnTo>
                    <a:pt x="3794" y="4957"/>
                  </a:lnTo>
                  <a:cubicBezTo>
                    <a:pt x="3786" y="4949"/>
                    <a:pt x="3778" y="4909"/>
                    <a:pt x="3778" y="4886"/>
                  </a:cubicBezTo>
                  <a:cubicBezTo>
                    <a:pt x="3778" y="4870"/>
                    <a:pt x="3747" y="4775"/>
                    <a:pt x="3731" y="4759"/>
                  </a:cubicBezTo>
                  <a:cubicBezTo>
                    <a:pt x="3715" y="4735"/>
                    <a:pt x="3699" y="4601"/>
                    <a:pt x="3699" y="4561"/>
                  </a:cubicBezTo>
                  <a:cubicBezTo>
                    <a:pt x="3699" y="4538"/>
                    <a:pt x="3699" y="4522"/>
                    <a:pt x="3692" y="4514"/>
                  </a:cubicBezTo>
                  <a:cubicBezTo>
                    <a:pt x="3692" y="4530"/>
                    <a:pt x="3684" y="4554"/>
                    <a:pt x="3660" y="4561"/>
                  </a:cubicBezTo>
                  <a:cubicBezTo>
                    <a:pt x="3636" y="4570"/>
                    <a:pt x="3636" y="4577"/>
                    <a:pt x="3644" y="4601"/>
                  </a:cubicBezTo>
                  <a:cubicBezTo>
                    <a:pt x="3644" y="4609"/>
                    <a:pt x="3652" y="4609"/>
                    <a:pt x="3652" y="4617"/>
                  </a:cubicBezTo>
                  <a:cubicBezTo>
                    <a:pt x="3660" y="4625"/>
                    <a:pt x="3668" y="4625"/>
                    <a:pt x="3660" y="4641"/>
                  </a:cubicBezTo>
                  <a:cubicBezTo>
                    <a:pt x="3660" y="4656"/>
                    <a:pt x="3668" y="4664"/>
                    <a:pt x="3684" y="4680"/>
                  </a:cubicBezTo>
                  <a:cubicBezTo>
                    <a:pt x="3684" y="4688"/>
                    <a:pt x="3692" y="4696"/>
                    <a:pt x="3692" y="4704"/>
                  </a:cubicBezTo>
                  <a:cubicBezTo>
                    <a:pt x="3707" y="4720"/>
                    <a:pt x="3707" y="4743"/>
                    <a:pt x="3699" y="4767"/>
                  </a:cubicBezTo>
                  <a:cubicBezTo>
                    <a:pt x="3699" y="4783"/>
                    <a:pt x="3699" y="4799"/>
                    <a:pt x="3699" y="4822"/>
                  </a:cubicBezTo>
                  <a:cubicBezTo>
                    <a:pt x="3699" y="4846"/>
                    <a:pt x="3707" y="4854"/>
                    <a:pt x="3715" y="4862"/>
                  </a:cubicBezTo>
                  <a:cubicBezTo>
                    <a:pt x="3723" y="4878"/>
                    <a:pt x="3731" y="4886"/>
                    <a:pt x="3739" y="4909"/>
                  </a:cubicBezTo>
                  <a:cubicBezTo>
                    <a:pt x="3739" y="4941"/>
                    <a:pt x="3747" y="4949"/>
                    <a:pt x="3755" y="4957"/>
                  </a:cubicBezTo>
                  <a:cubicBezTo>
                    <a:pt x="3755" y="4965"/>
                    <a:pt x="3763" y="4972"/>
                    <a:pt x="3771" y="4981"/>
                  </a:cubicBezTo>
                  <a:cubicBezTo>
                    <a:pt x="3778" y="5004"/>
                    <a:pt x="3778" y="5012"/>
                    <a:pt x="3771" y="5020"/>
                  </a:cubicBezTo>
                  <a:cubicBezTo>
                    <a:pt x="3771" y="5028"/>
                    <a:pt x="3763" y="5028"/>
                    <a:pt x="3771" y="5036"/>
                  </a:cubicBezTo>
                  <a:lnTo>
                    <a:pt x="3771" y="5036"/>
                  </a:lnTo>
                  <a:cubicBezTo>
                    <a:pt x="3771" y="5036"/>
                    <a:pt x="3771" y="5036"/>
                    <a:pt x="3778" y="5028"/>
                  </a:cubicBezTo>
                  <a:cubicBezTo>
                    <a:pt x="3778" y="5028"/>
                    <a:pt x="3778" y="5020"/>
                    <a:pt x="3786" y="5012"/>
                  </a:cubicBezTo>
                  <a:lnTo>
                    <a:pt x="3786" y="5012"/>
                  </a:lnTo>
                  <a:cubicBezTo>
                    <a:pt x="3786" y="5004"/>
                    <a:pt x="3794" y="5004"/>
                    <a:pt x="3794" y="5004"/>
                  </a:cubicBezTo>
                  <a:cubicBezTo>
                    <a:pt x="3802" y="5004"/>
                    <a:pt x="3810" y="5012"/>
                    <a:pt x="3818" y="5044"/>
                  </a:cubicBezTo>
                  <a:cubicBezTo>
                    <a:pt x="3818" y="5044"/>
                    <a:pt x="3818" y="5044"/>
                    <a:pt x="3818" y="5052"/>
                  </a:cubicBezTo>
                  <a:cubicBezTo>
                    <a:pt x="3818" y="5060"/>
                    <a:pt x="3818" y="5060"/>
                    <a:pt x="3818" y="5060"/>
                  </a:cubicBezTo>
                  <a:cubicBezTo>
                    <a:pt x="3810" y="5052"/>
                    <a:pt x="3810" y="5052"/>
                    <a:pt x="3810" y="5052"/>
                  </a:cubicBezTo>
                  <a:cubicBezTo>
                    <a:pt x="3810" y="5052"/>
                    <a:pt x="3802" y="5052"/>
                    <a:pt x="3794" y="5052"/>
                  </a:cubicBezTo>
                  <a:lnTo>
                    <a:pt x="3794" y="5052"/>
                  </a:lnTo>
                  <a:cubicBezTo>
                    <a:pt x="3786" y="5060"/>
                    <a:pt x="3763" y="5075"/>
                    <a:pt x="3755" y="5083"/>
                  </a:cubicBezTo>
                  <a:cubicBezTo>
                    <a:pt x="3755" y="5083"/>
                    <a:pt x="3755" y="5091"/>
                    <a:pt x="3755" y="5099"/>
                  </a:cubicBezTo>
                  <a:cubicBezTo>
                    <a:pt x="3747" y="5107"/>
                    <a:pt x="3739" y="5115"/>
                    <a:pt x="3731" y="5123"/>
                  </a:cubicBezTo>
                  <a:cubicBezTo>
                    <a:pt x="3723" y="5123"/>
                    <a:pt x="3715" y="5123"/>
                    <a:pt x="3715" y="5123"/>
                  </a:cubicBezTo>
                  <a:close/>
                  <a:moveTo>
                    <a:pt x="3518" y="4972"/>
                  </a:moveTo>
                  <a:lnTo>
                    <a:pt x="3518" y="4972"/>
                  </a:lnTo>
                  <a:cubicBezTo>
                    <a:pt x="3541" y="4972"/>
                    <a:pt x="3565" y="4988"/>
                    <a:pt x="3589" y="5004"/>
                  </a:cubicBezTo>
                  <a:cubicBezTo>
                    <a:pt x="3597" y="5012"/>
                    <a:pt x="3612" y="5020"/>
                    <a:pt x="3621" y="5020"/>
                  </a:cubicBezTo>
                  <a:cubicBezTo>
                    <a:pt x="3644" y="5036"/>
                    <a:pt x="3660" y="5060"/>
                    <a:pt x="3676" y="5075"/>
                  </a:cubicBezTo>
                  <a:cubicBezTo>
                    <a:pt x="3684" y="5083"/>
                    <a:pt x="3684" y="5083"/>
                    <a:pt x="3692" y="5091"/>
                  </a:cubicBezTo>
                  <a:cubicBezTo>
                    <a:pt x="3699" y="5099"/>
                    <a:pt x="3699" y="5107"/>
                    <a:pt x="3707" y="5107"/>
                  </a:cubicBezTo>
                  <a:cubicBezTo>
                    <a:pt x="3707" y="5115"/>
                    <a:pt x="3707" y="5115"/>
                    <a:pt x="3715" y="5115"/>
                  </a:cubicBezTo>
                  <a:lnTo>
                    <a:pt x="3723" y="5115"/>
                  </a:lnTo>
                  <a:cubicBezTo>
                    <a:pt x="3739" y="5107"/>
                    <a:pt x="3739" y="5107"/>
                    <a:pt x="3747" y="5099"/>
                  </a:cubicBezTo>
                  <a:cubicBezTo>
                    <a:pt x="3747" y="5091"/>
                    <a:pt x="3747" y="5083"/>
                    <a:pt x="3747" y="5083"/>
                  </a:cubicBezTo>
                  <a:cubicBezTo>
                    <a:pt x="3747" y="5075"/>
                    <a:pt x="3747" y="5075"/>
                    <a:pt x="3747" y="5075"/>
                  </a:cubicBezTo>
                  <a:lnTo>
                    <a:pt x="3747" y="5075"/>
                  </a:lnTo>
                  <a:cubicBezTo>
                    <a:pt x="3755" y="5075"/>
                    <a:pt x="3778" y="5060"/>
                    <a:pt x="3786" y="5052"/>
                  </a:cubicBezTo>
                  <a:cubicBezTo>
                    <a:pt x="3786" y="5044"/>
                    <a:pt x="3794" y="5044"/>
                    <a:pt x="3794" y="5044"/>
                  </a:cubicBezTo>
                  <a:cubicBezTo>
                    <a:pt x="3802" y="5044"/>
                    <a:pt x="3802" y="5044"/>
                    <a:pt x="3810" y="5044"/>
                  </a:cubicBezTo>
                  <a:cubicBezTo>
                    <a:pt x="3802" y="5012"/>
                    <a:pt x="3794" y="5012"/>
                    <a:pt x="3794" y="5012"/>
                  </a:cubicBezTo>
                  <a:lnTo>
                    <a:pt x="3794" y="5012"/>
                  </a:lnTo>
                  <a:cubicBezTo>
                    <a:pt x="3786" y="5020"/>
                    <a:pt x="3786" y="5020"/>
                    <a:pt x="3786" y="5020"/>
                  </a:cubicBezTo>
                  <a:cubicBezTo>
                    <a:pt x="3786" y="5020"/>
                    <a:pt x="3786" y="5028"/>
                    <a:pt x="3778" y="5036"/>
                  </a:cubicBezTo>
                  <a:cubicBezTo>
                    <a:pt x="3778" y="5044"/>
                    <a:pt x="3778" y="5044"/>
                    <a:pt x="3771" y="5044"/>
                  </a:cubicBezTo>
                  <a:cubicBezTo>
                    <a:pt x="3771" y="5044"/>
                    <a:pt x="3763" y="5044"/>
                    <a:pt x="3763" y="5036"/>
                  </a:cubicBezTo>
                  <a:cubicBezTo>
                    <a:pt x="3755" y="5028"/>
                    <a:pt x="3763" y="5028"/>
                    <a:pt x="3763" y="5020"/>
                  </a:cubicBezTo>
                  <a:cubicBezTo>
                    <a:pt x="3771" y="5012"/>
                    <a:pt x="3771" y="5004"/>
                    <a:pt x="3763" y="4981"/>
                  </a:cubicBezTo>
                  <a:cubicBezTo>
                    <a:pt x="3755" y="4972"/>
                    <a:pt x="3755" y="4972"/>
                    <a:pt x="3747" y="4965"/>
                  </a:cubicBezTo>
                  <a:cubicBezTo>
                    <a:pt x="3739" y="4949"/>
                    <a:pt x="3731" y="4949"/>
                    <a:pt x="3731" y="4909"/>
                  </a:cubicBezTo>
                  <a:cubicBezTo>
                    <a:pt x="3723" y="4886"/>
                    <a:pt x="3715" y="4878"/>
                    <a:pt x="3707" y="4870"/>
                  </a:cubicBezTo>
                  <a:cubicBezTo>
                    <a:pt x="3699" y="4862"/>
                    <a:pt x="3692" y="4854"/>
                    <a:pt x="3692" y="4822"/>
                  </a:cubicBezTo>
                  <a:cubicBezTo>
                    <a:pt x="3692" y="4799"/>
                    <a:pt x="3692" y="4783"/>
                    <a:pt x="3692" y="4767"/>
                  </a:cubicBezTo>
                  <a:cubicBezTo>
                    <a:pt x="3699" y="4743"/>
                    <a:pt x="3699" y="4728"/>
                    <a:pt x="3692" y="4704"/>
                  </a:cubicBezTo>
                  <a:cubicBezTo>
                    <a:pt x="3684" y="4704"/>
                    <a:pt x="3676" y="4696"/>
                    <a:pt x="3676" y="4688"/>
                  </a:cubicBezTo>
                  <a:cubicBezTo>
                    <a:pt x="3660" y="4672"/>
                    <a:pt x="3652" y="4656"/>
                    <a:pt x="3652" y="4641"/>
                  </a:cubicBezTo>
                  <a:cubicBezTo>
                    <a:pt x="3660" y="4625"/>
                    <a:pt x="3652" y="4625"/>
                    <a:pt x="3652" y="4617"/>
                  </a:cubicBezTo>
                  <a:cubicBezTo>
                    <a:pt x="3644" y="4617"/>
                    <a:pt x="3644" y="4609"/>
                    <a:pt x="3636" y="4601"/>
                  </a:cubicBezTo>
                  <a:cubicBezTo>
                    <a:pt x="3628" y="4577"/>
                    <a:pt x="3628" y="4570"/>
                    <a:pt x="3660" y="4554"/>
                  </a:cubicBezTo>
                  <a:cubicBezTo>
                    <a:pt x="3684" y="4546"/>
                    <a:pt x="3684" y="4530"/>
                    <a:pt x="3684" y="4514"/>
                  </a:cubicBezTo>
                  <a:lnTo>
                    <a:pt x="3684" y="4506"/>
                  </a:lnTo>
                  <a:cubicBezTo>
                    <a:pt x="3684" y="4506"/>
                    <a:pt x="3684" y="4506"/>
                    <a:pt x="3692" y="4506"/>
                  </a:cubicBezTo>
                  <a:cubicBezTo>
                    <a:pt x="3699" y="4506"/>
                    <a:pt x="3707" y="4530"/>
                    <a:pt x="3707" y="4561"/>
                  </a:cubicBezTo>
                  <a:cubicBezTo>
                    <a:pt x="3707" y="4601"/>
                    <a:pt x="3723" y="4735"/>
                    <a:pt x="3739" y="4751"/>
                  </a:cubicBezTo>
                  <a:cubicBezTo>
                    <a:pt x="3755" y="4775"/>
                    <a:pt x="3786" y="4862"/>
                    <a:pt x="3786" y="4886"/>
                  </a:cubicBezTo>
                  <a:cubicBezTo>
                    <a:pt x="3786" y="4909"/>
                    <a:pt x="3794" y="4941"/>
                    <a:pt x="3794" y="4949"/>
                  </a:cubicBezTo>
                  <a:lnTo>
                    <a:pt x="3794" y="4949"/>
                  </a:lnTo>
                  <a:cubicBezTo>
                    <a:pt x="3794" y="4949"/>
                    <a:pt x="3794" y="4941"/>
                    <a:pt x="3802" y="4941"/>
                  </a:cubicBezTo>
                  <a:cubicBezTo>
                    <a:pt x="3802" y="4933"/>
                    <a:pt x="3802" y="4933"/>
                    <a:pt x="3794" y="4894"/>
                  </a:cubicBezTo>
                  <a:cubicBezTo>
                    <a:pt x="3794" y="4878"/>
                    <a:pt x="3786" y="4862"/>
                    <a:pt x="3786" y="4846"/>
                  </a:cubicBezTo>
                  <a:cubicBezTo>
                    <a:pt x="3778" y="4807"/>
                    <a:pt x="3771" y="4759"/>
                    <a:pt x="3755" y="4720"/>
                  </a:cubicBezTo>
                  <a:cubicBezTo>
                    <a:pt x="3755" y="4704"/>
                    <a:pt x="3747" y="4688"/>
                    <a:pt x="3739" y="4672"/>
                  </a:cubicBezTo>
                  <a:cubicBezTo>
                    <a:pt x="3731" y="4641"/>
                    <a:pt x="3723" y="4617"/>
                    <a:pt x="3723" y="4585"/>
                  </a:cubicBezTo>
                  <a:cubicBezTo>
                    <a:pt x="3723" y="4561"/>
                    <a:pt x="3715" y="4538"/>
                    <a:pt x="3715" y="4522"/>
                  </a:cubicBezTo>
                  <a:cubicBezTo>
                    <a:pt x="3715" y="4514"/>
                    <a:pt x="3707" y="4514"/>
                    <a:pt x="3707" y="4506"/>
                  </a:cubicBezTo>
                  <a:cubicBezTo>
                    <a:pt x="3707" y="4498"/>
                    <a:pt x="3707" y="4498"/>
                    <a:pt x="3707" y="4490"/>
                  </a:cubicBezTo>
                  <a:cubicBezTo>
                    <a:pt x="3707" y="4482"/>
                    <a:pt x="3699" y="4475"/>
                    <a:pt x="3699" y="4467"/>
                  </a:cubicBezTo>
                  <a:cubicBezTo>
                    <a:pt x="3684" y="4451"/>
                    <a:pt x="3676" y="4443"/>
                    <a:pt x="3652" y="4443"/>
                  </a:cubicBezTo>
                  <a:cubicBezTo>
                    <a:pt x="3644" y="4443"/>
                    <a:pt x="3644" y="4443"/>
                    <a:pt x="3636" y="4451"/>
                  </a:cubicBezTo>
                  <a:cubicBezTo>
                    <a:pt x="3628" y="4451"/>
                    <a:pt x="3628" y="4451"/>
                    <a:pt x="3621" y="4451"/>
                  </a:cubicBezTo>
                  <a:cubicBezTo>
                    <a:pt x="3612" y="4451"/>
                    <a:pt x="3605" y="4451"/>
                    <a:pt x="3597" y="4443"/>
                  </a:cubicBezTo>
                  <a:cubicBezTo>
                    <a:pt x="3597" y="4435"/>
                    <a:pt x="3589" y="4435"/>
                    <a:pt x="3581" y="4427"/>
                  </a:cubicBezTo>
                  <a:cubicBezTo>
                    <a:pt x="3581" y="4427"/>
                    <a:pt x="3573" y="4419"/>
                    <a:pt x="3573" y="4411"/>
                  </a:cubicBezTo>
                  <a:cubicBezTo>
                    <a:pt x="3573" y="4411"/>
                    <a:pt x="3573" y="4403"/>
                    <a:pt x="3581" y="4403"/>
                  </a:cubicBezTo>
                  <a:cubicBezTo>
                    <a:pt x="3589" y="4395"/>
                    <a:pt x="3597" y="4395"/>
                    <a:pt x="3605" y="4395"/>
                  </a:cubicBezTo>
                  <a:cubicBezTo>
                    <a:pt x="3621" y="4395"/>
                    <a:pt x="3644" y="4403"/>
                    <a:pt x="3660" y="4403"/>
                  </a:cubicBezTo>
                  <a:cubicBezTo>
                    <a:pt x="3660" y="4411"/>
                    <a:pt x="3668" y="4411"/>
                    <a:pt x="3668" y="4411"/>
                  </a:cubicBezTo>
                  <a:cubicBezTo>
                    <a:pt x="3684" y="4419"/>
                    <a:pt x="3684" y="4419"/>
                    <a:pt x="3699" y="4411"/>
                  </a:cubicBezTo>
                  <a:cubicBezTo>
                    <a:pt x="3699" y="4403"/>
                    <a:pt x="3707" y="4395"/>
                    <a:pt x="3707" y="4395"/>
                  </a:cubicBezTo>
                  <a:cubicBezTo>
                    <a:pt x="3715" y="4388"/>
                    <a:pt x="3715" y="4380"/>
                    <a:pt x="3715" y="4380"/>
                  </a:cubicBezTo>
                  <a:cubicBezTo>
                    <a:pt x="3723" y="4380"/>
                    <a:pt x="3723" y="4388"/>
                    <a:pt x="3723" y="4388"/>
                  </a:cubicBezTo>
                  <a:cubicBezTo>
                    <a:pt x="3731" y="4395"/>
                    <a:pt x="3723" y="4411"/>
                    <a:pt x="3723" y="4419"/>
                  </a:cubicBezTo>
                  <a:cubicBezTo>
                    <a:pt x="3723" y="4419"/>
                    <a:pt x="3723" y="4427"/>
                    <a:pt x="3723" y="4435"/>
                  </a:cubicBezTo>
                  <a:lnTo>
                    <a:pt x="3723" y="4435"/>
                  </a:lnTo>
                  <a:cubicBezTo>
                    <a:pt x="3739" y="4427"/>
                    <a:pt x="3739" y="4427"/>
                    <a:pt x="3739" y="4411"/>
                  </a:cubicBezTo>
                  <a:cubicBezTo>
                    <a:pt x="3739" y="4411"/>
                    <a:pt x="3739" y="4403"/>
                    <a:pt x="3739" y="4395"/>
                  </a:cubicBezTo>
                  <a:cubicBezTo>
                    <a:pt x="3747" y="4372"/>
                    <a:pt x="3802" y="4253"/>
                    <a:pt x="3818" y="4222"/>
                  </a:cubicBezTo>
                  <a:cubicBezTo>
                    <a:pt x="3826" y="4206"/>
                    <a:pt x="3826" y="4190"/>
                    <a:pt x="3826" y="4190"/>
                  </a:cubicBezTo>
                  <a:lnTo>
                    <a:pt x="3826" y="4190"/>
                  </a:lnTo>
                  <a:cubicBezTo>
                    <a:pt x="3826" y="4190"/>
                    <a:pt x="3826" y="4190"/>
                    <a:pt x="3818" y="4190"/>
                  </a:cubicBezTo>
                  <a:cubicBezTo>
                    <a:pt x="3818" y="4198"/>
                    <a:pt x="3810" y="4198"/>
                    <a:pt x="3810" y="4206"/>
                  </a:cubicBezTo>
                  <a:cubicBezTo>
                    <a:pt x="3794" y="4214"/>
                    <a:pt x="3786" y="4222"/>
                    <a:pt x="3786" y="4237"/>
                  </a:cubicBezTo>
                  <a:cubicBezTo>
                    <a:pt x="3786" y="4261"/>
                    <a:pt x="3778" y="4285"/>
                    <a:pt x="3771" y="4293"/>
                  </a:cubicBezTo>
                  <a:cubicBezTo>
                    <a:pt x="3763" y="4293"/>
                    <a:pt x="3763" y="4301"/>
                    <a:pt x="3763" y="4301"/>
                  </a:cubicBezTo>
                  <a:cubicBezTo>
                    <a:pt x="3755" y="4301"/>
                    <a:pt x="3755" y="4293"/>
                    <a:pt x="3747" y="4285"/>
                  </a:cubicBezTo>
                  <a:cubicBezTo>
                    <a:pt x="3747" y="4285"/>
                    <a:pt x="3747" y="4277"/>
                    <a:pt x="3747" y="4261"/>
                  </a:cubicBezTo>
                  <a:cubicBezTo>
                    <a:pt x="3747" y="4261"/>
                    <a:pt x="3747" y="4253"/>
                    <a:pt x="3747" y="4245"/>
                  </a:cubicBezTo>
                  <a:cubicBezTo>
                    <a:pt x="3747" y="4237"/>
                    <a:pt x="3747" y="4237"/>
                    <a:pt x="3731" y="4222"/>
                  </a:cubicBezTo>
                  <a:lnTo>
                    <a:pt x="3731" y="4222"/>
                  </a:lnTo>
                  <a:cubicBezTo>
                    <a:pt x="3723" y="4206"/>
                    <a:pt x="3707" y="4206"/>
                    <a:pt x="3699" y="4206"/>
                  </a:cubicBezTo>
                  <a:cubicBezTo>
                    <a:pt x="3692" y="4198"/>
                    <a:pt x="3684" y="4198"/>
                    <a:pt x="3684" y="4182"/>
                  </a:cubicBezTo>
                  <a:cubicBezTo>
                    <a:pt x="3684" y="4174"/>
                    <a:pt x="3676" y="4166"/>
                    <a:pt x="3676" y="4166"/>
                  </a:cubicBezTo>
                  <a:cubicBezTo>
                    <a:pt x="3676" y="4158"/>
                    <a:pt x="3676" y="4158"/>
                    <a:pt x="3676" y="4150"/>
                  </a:cubicBezTo>
                  <a:cubicBezTo>
                    <a:pt x="3676" y="4150"/>
                    <a:pt x="3684" y="4142"/>
                    <a:pt x="3692" y="4142"/>
                  </a:cubicBezTo>
                  <a:cubicBezTo>
                    <a:pt x="3699" y="4142"/>
                    <a:pt x="3707" y="4142"/>
                    <a:pt x="3715" y="4142"/>
                  </a:cubicBezTo>
                  <a:cubicBezTo>
                    <a:pt x="3723" y="4142"/>
                    <a:pt x="3731" y="4142"/>
                    <a:pt x="3739" y="4142"/>
                  </a:cubicBezTo>
                  <a:cubicBezTo>
                    <a:pt x="3747" y="4142"/>
                    <a:pt x="3747" y="4142"/>
                    <a:pt x="3755" y="4150"/>
                  </a:cubicBezTo>
                  <a:cubicBezTo>
                    <a:pt x="3763" y="4150"/>
                    <a:pt x="3763" y="4158"/>
                    <a:pt x="3763" y="4166"/>
                  </a:cubicBezTo>
                  <a:cubicBezTo>
                    <a:pt x="3771" y="4174"/>
                    <a:pt x="3771" y="4174"/>
                    <a:pt x="3778" y="4174"/>
                  </a:cubicBezTo>
                  <a:lnTo>
                    <a:pt x="3778" y="4174"/>
                  </a:lnTo>
                  <a:cubicBezTo>
                    <a:pt x="3778" y="4182"/>
                    <a:pt x="3786" y="4182"/>
                    <a:pt x="3786" y="4182"/>
                  </a:cubicBezTo>
                  <a:cubicBezTo>
                    <a:pt x="3786" y="4182"/>
                    <a:pt x="3786" y="4174"/>
                    <a:pt x="3794" y="4166"/>
                  </a:cubicBezTo>
                  <a:cubicBezTo>
                    <a:pt x="3794" y="4166"/>
                    <a:pt x="3802" y="4158"/>
                    <a:pt x="3802" y="4150"/>
                  </a:cubicBezTo>
                  <a:cubicBezTo>
                    <a:pt x="3810" y="4142"/>
                    <a:pt x="3818" y="4135"/>
                    <a:pt x="3818" y="4127"/>
                  </a:cubicBezTo>
                  <a:cubicBezTo>
                    <a:pt x="3834" y="4103"/>
                    <a:pt x="3865" y="4064"/>
                    <a:pt x="3858" y="4055"/>
                  </a:cubicBezTo>
                  <a:lnTo>
                    <a:pt x="3858" y="4055"/>
                  </a:lnTo>
                  <a:cubicBezTo>
                    <a:pt x="3850" y="4055"/>
                    <a:pt x="3842" y="4064"/>
                    <a:pt x="3826" y="4071"/>
                  </a:cubicBezTo>
                  <a:cubicBezTo>
                    <a:pt x="3826" y="4071"/>
                    <a:pt x="3818" y="4079"/>
                    <a:pt x="3810" y="4079"/>
                  </a:cubicBezTo>
                  <a:cubicBezTo>
                    <a:pt x="3810" y="4079"/>
                    <a:pt x="3802" y="4079"/>
                    <a:pt x="3802" y="4071"/>
                  </a:cubicBezTo>
                  <a:cubicBezTo>
                    <a:pt x="3802" y="4055"/>
                    <a:pt x="3802" y="4040"/>
                    <a:pt x="3810" y="4024"/>
                  </a:cubicBezTo>
                  <a:cubicBezTo>
                    <a:pt x="3810" y="4024"/>
                    <a:pt x="3818" y="4016"/>
                    <a:pt x="3826" y="4016"/>
                  </a:cubicBezTo>
                  <a:cubicBezTo>
                    <a:pt x="3834" y="4016"/>
                    <a:pt x="3834" y="4016"/>
                    <a:pt x="3842" y="4016"/>
                  </a:cubicBezTo>
                  <a:cubicBezTo>
                    <a:pt x="3850" y="4008"/>
                    <a:pt x="3858" y="4008"/>
                    <a:pt x="3874" y="4008"/>
                  </a:cubicBezTo>
                  <a:cubicBezTo>
                    <a:pt x="3881" y="4008"/>
                    <a:pt x="3881" y="4008"/>
                    <a:pt x="3889" y="4016"/>
                  </a:cubicBezTo>
                  <a:cubicBezTo>
                    <a:pt x="3897" y="4016"/>
                    <a:pt x="3897" y="4016"/>
                    <a:pt x="3897" y="4024"/>
                  </a:cubicBezTo>
                  <a:cubicBezTo>
                    <a:pt x="3905" y="4024"/>
                    <a:pt x="3913" y="4032"/>
                    <a:pt x="3913" y="4032"/>
                  </a:cubicBezTo>
                  <a:cubicBezTo>
                    <a:pt x="3913" y="4032"/>
                    <a:pt x="3913" y="4032"/>
                    <a:pt x="3921" y="4024"/>
                  </a:cubicBezTo>
                  <a:cubicBezTo>
                    <a:pt x="3937" y="4008"/>
                    <a:pt x="3976" y="3969"/>
                    <a:pt x="3976" y="3953"/>
                  </a:cubicBezTo>
                  <a:lnTo>
                    <a:pt x="3976" y="3953"/>
                  </a:lnTo>
                  <a:cubicBezTo>
                    <a:pt x="3945" y="3945"/>
                    <a:pt x="3937" y="3945"/>
                    <a:pt x="3945" y="3921"/>
                  </a:cubicBezTo>
                  <a:cubicBezTo>
                    <a:pt x="3945" y="3913"/>
                    <a:pt x="3945" y="3913"/>
                    <a:pt x="3945" y="3913"/>
                  </a:cubicBezTo>
                  <a:cubicBezTo>
                    <a:pt x="3945" y="3905"/>
                    <a:pt x="3945" y="3890"/>
                    <a:pt x="3960" y="3890"/>
                  </a:cubicBezTo>
                  <a:cubicBezTo>
                    <a:pt x="3960" y="3890"/>
                    <a:pt x="3968" y="3890"/>
                    <a:pt x="3984" y="3905"/>
                  </a:cubicBezTo>
                  <a:cubicBezTo>
                    <a:pt x="3999" y="3921"/>
                    <a:pt x="4000" y="3929"/>
                    <a:pt x="4000" y="3937"/>
                  </a:cubicBezTo>
                  <a:cubicBezTo>
                    <a:pt x="4007" y="3945"/>
                    <a:pt x="4007" y="3945"/>
                    <a:pt x="4015" y="3945"/>
                  </a:cubicBezTo>
                  <a:lnTo>
                    <a:pt x="4015" y="3945"/>
                  </a:lnTo>
                  <a:cubicBezTo>
                    <a:pt x="4031" y="3945"/>
                    <a:pt x="4046" y="3929"/>
                    <a:pt x="4062" y="3921"/>
                  </a:cubicBezTo>
                  <a:cubicBezTo>
                    <a:pt x="4070" y="3921"/>
                    <a:pt x="4070" y="3921"/>
                    <a:pt x="4078" y="3921"/>
                  </a:cubicBezTo>
                  <a:lnTo>
                    <a:pt x="4078" y="3921"/>
                  </a:lnTo>
                  <a:cubicBezTo>
                    <a:pt x="4078" y="3921"/>
                    <a:pt x="4078" y="3921"/>
                    <a:pt x="4078" y="3929"/>
                  </a:cubicBezTo>
                  <a:cubicBezTo>
                    <a:pt x="4078" y="3937"/>
                    <a:pt x="4062" y="3953"/>
                    <a:pt x="4031" y="3977"/>
                  </a:cubicBezTo>
                  <a:cubicBezTo>
                    <a:pt x="4007" y="3992"/>
                    <a:pt x="3976" y="4016"/>
                    <a:pt x="3976" y="4024"/>
                  </a:cubicBezTo>
                  <a:cubicBezTo>
                    <a:pt x="3984" y="4024"/>
                    <a:pt x="3984" y="4024"/>
                    <a:pt x="3984" y="4024"/>
                  </a:cubicBezTo>
                  <a:cubicBezTo>
                    <a:pt x="3992" y="4024"/>
                    <a:pt x="4000" y="4016"/>
                    <a:pt x="4015" y="4008"/>
                  </a:cubicBezTo>
                  <a:lnTo>
                    <a:pt x="4015" y="4008"/>
                  </a:lnTo>
                  <a:cubicBezTo>
                    <a:pt x="4023" y="4000"/>
                    <a:pt x="4031" y="3992"/>
                    <a:pt x="4046" y="3984"/>
                  </a:cubicBezTo>
                  <a:cubicBezTo>
                    <a:pt x="4070" y="3969"/>
                    <a:pt x="4125" y="3929"/>
                    <a:pt x="4125" y="3921"/>
                  </a:cubicBezTo>
                  <a:lnTo>
                    <a:pt x="4125" y="3921"/>
                  </a:lnTo>
                  <a:cubicBezTo>
                    <a:pt x="4110" y="3913"/>
                    <a:pt x="4110" y="3905"/>
                    <a:pt x="4110" y="3897"/>
                  </a:cubicBezTo>
                  <a:cubicBezTo>
                    <a:pt x="4110" y="3890"/>
                    <a:pt x="4110" y="3882"/>
                    <a:pt x="4094" y="3874"/>
                  </a:cubicBezTo>
                  <a:cubicBezTo>
                    <a:pt x="4070" y="3866"/>
                    <a:pt x="4070" y="3858"/>
                    <a:pt x="4062" y="3842"/>
                  </a:cubicBezTo>
                  <a:cubicBezTo>
                    <a:pt x="4062" y="3842"/>
                    <a:pt x="4062" y="3834"/>
                    <a:pt x="4054" y="3826"/>
                  </a:cubicBezTo>
                  <a:cubicBezTo>
                    <a:pt x="4046" y="3818"/>
                    <a:pt x="4023" y="3795"/>
                    <a:pt x="4031" y="3779"/>
                  </a:cubicBezTo>
                  <a:cubicBezTo>
                    <a:pt x="4031" y="3779"/>
                    <a:pt x="4031" y="3771"/>
                    <a:pt x="4038" y="3771"/>
                  </a:cubicBezTo>
                  <a:cubicBezTo>
                    <a:pt x="4054" y="3763"/>
                    <a:pt x="4054" y="3771"/>
                    <a:pt x="4062" y="3779"/>
                  </a:cubicBezTo>
                  <a:cubicBezTo>
                    <a:pt x="4062" y="3787"/>
                    <a:pt x="4062" y="3795"/>
                    <a:pt x="4078" y="3803"/>
                  </a:cubicBezTo>
                  <a:cubicBezTo>
                    <a:pt x="4086" y="3803"/>
                    <a:pt x="4086" y="3803"/>
                    <a:pt x="4094" y="3811"/>
                  </a:cubicBezTo>
                  <a:cubicBezTo>
                    <a:pt x="4102" y="3811"/>
                    <a:pt x="4110" y="3818"/>
                    <a:pt x="4117" y="3818"/>
                  </a:cubicBezTo>
                  <a:cubicBezTo>
                    <a:pt x="4125" y="3818"/>
                    <a:pt x="4133" y="3811"/>
                    <a:pt x="4133" y="3811"/>
                  </a:cubicBezTo>
                  <a:cubicBezTo>
                    <a:pt x="4149" y="3795"/>
                    <a:pt x="4157" y="3787"/>
                    <a:pt x="4165" y="3787"/>
                  </a:cubicBezTo>
                  <a:cubicBezTo>
                    <a:pt x="4173" y="3787"/>
                    <a:pt x="4181" y="3787"/>
                    <a:pt x="4188" y="3787"/>
                  </a:cubicBezTo>
                  <a:cubicBezTo>
                    <a:pt x="4197" y="3795"/>
                    <a:pt x="4204" y="3795"/>
                    <a:pt x="4212" y="3803"/>
                  </a:cubicBezTo>
                  <a:cubicBezTo>
                    <a:pt x="4220" y="3811"/>
                    <a:pt x="4236" y="3818"/>
                    <a:pt x="4252" y="3818"/>
                  </a:cubicBezTo>
                  <a:lnTo>
                    <a:pt x="4252" y="3818"/>
                  </a:lnTo>
                  <a:cubicBezTo>
                    <a:pt x="4260" y="3818"/>
                    <a:pt x="4268" y="3818"/>
                    <a:pt x="4268" y="3818"/>
                  </a:cubicBezTo>
                  <a:cubicBezTo>
                    <a:pt x="4268" y="3826"/>
                    <a:pt x="4252" y="3842"/>
                    <a:pt x="4236" y="3842"/>
                  </a:cubicBezTo>
                  <a:cubicBezTo>
                    <a:pt x="4228" y="3850"/>
                    <a:pt x="4220" y="3858"/>
                    <a:pt x="4212" y="3866"/>
                  </a:cubicBezTo>
                  <a:cubicBezTo>
                    <a:pt x="4212" y="3874"/>
                    <a:pt x="4212" y="3874"/>
                    <a:pt x="4212" y="3882"/>
                  </a:cubicBezTo>
                  <a:cubicBezTo>
                    <a:pt x="4212" y="3874"/>
                    <a:pt x="4228" y="3866"/>
                    <a:pt x="4252" y="3858"/>
                  </a:cubicBezTo>
                  <a:cubicBezTo>
                    <a:pt x="4268" y="3850"/>
                    <a:pt x="4284" y="3834"/>
                    <a:pt x="4307" y="3826"/>
                  </a:cubicBezTo>
                  <a:cubicBezTo>
                    <a:pt x="4339" y="3811"/>
                    <a:pt x="4370" y="3795"/>
                    <a:pt x="4370" y="3787"/>
                  </a:cubicBezTo>
                  <a:lnTo>
                    <a:pt x="4370" y="3779"/>
                  </a:lnTo>
                  <a:cubicBezTo>
                    <a:pt x="4363" y="3771"/>
                    <a:pt x="4363" y="3771"/>
                    <a:pt x="4363" y="3763"/>
                  </a:cubicBezTo>
                  <a:cubicBezTo>
                    <a:pt x="4363" y="3763"/>
                    <a:pt x="4370" y="3755"/>
                    <a:pt x="4386" y="3755"/>
                  </a:cubicBezTo>
                  <a:lnTo>
                    <a:pt x="4386" y="3755"/>
                  </a:lnTo>
                  <a:cubicBezTo>
                    <a:pt x="4410" y="3747"/>
                    <a:pt x="4434" y="3747"/>
                    <a:pt x="4450" y="3731"/>
                  </a:cubicBezTo>
                  <a:cubicBezTo>
                    <a:pt x="4457" y="3724"/>
                    <a:pt x="4473" y="3716"/>
                    <a:pt x="4489" y="3708"/>
                  </a:cubicBezTo>
                  <a:cubicBezTo>
                    <a:pt x="4528" y="3684"/>
                    <a:pt x="4608" y="3637"/>
                    <a:pt x="4623" y="3605"/>
                  </a:cubicBezTo>
                  <a:cubicBezTo>
                    <a:pt x="4631" y="3581"/>
                    <a:pt x="4631" y="3565"/>
                    <a:pt x="4639" y="3557"/>
                  </a:cubicBezTo>
                  <a:cubicBezTo>
                    <a:pt x="4639" y="3542"/>
                    <a:pt x="4639" y="3534"/>
                    <a:pt x="4655" y="3526"/>
                  </a:cubicBezTo>
                  <a:cubicBezTo>
                    <a:pt x="4687" y="3510"/>
                    <a:pt x="4718" y="3486"/>
                    <a:pt x="4726" y="3478"/>
                  </a:cubicBezTo>
                  <a:cubicBezTo>
                    <a:pt x="4734" y="3463"/>
                    <a:pt x="4750" y="3431"/>
                    <a:pt x="4734" y="3415"/>
                  </a:cubicBezTo>
                  <a:cubicBezTo>
                    <a:pt x="4718" y="3407"/>
                    <a:pt x="4718" y="3400"/>
                    <a:pt x="4710" y="3391"/>
                  </a:cubicBezTo>
                  <a:cubicBezTo>
                    <a:pt x="4710" y="3384"/>
                    <a:pt x="4710" y="3376"/>
                    <a:pt x="4703" y="3368"/>
                  </a:cubicBezTo>
                  <a:cubicBezTo>
                    <a:pt x="4703" y="3360"/>
                    <a:pt x="4695" y="3352"/>
                    <a:pt x="4695" y="3352"/>
                  </a:cubicBezTo>
                  <a:cubicBezTo>
                    <a:pt x="4687" y="3344"/>
                    <a:pt x="4679" y="3344"/>
                    <a:pt x="4687" y="3328"/>
                  </a:cubicBezTo>
                  <a:cubicBezTo>
                    <a:pt x="4687" y="3320"/>
                    <a:pt x="4687" y="3313"/>
                    <a:pt x="4679" y="3304"/>
                  </a:cubicBezTo>
                  <a:cubicBezTo>
                    <a:pt x="4679" y="3297"/>
                    <a:pt x="4679" y="3297"/>
                    <a:pt x="4687" y="3289"/>
                  </a:cubicBezTo>
                  <a:cubicBezTo>
                    <a:pt x="4687" y="3289"/>
                    <a:pt x="4687" y="3289"/>
                    <a:pt x="4695" y="3289"/>
                  </a:cubicBezTo>
                  <a:cubicBezTo>
                    <a:pt x="4703" y="3297"/>
                    <a:pt x="4710" y="3297"/>
                    <a:pt x="4710" y="3304"/>
                  </a:cubicBezTo>
                  <a:cubicBezTo>
                    <a:pt x="4718" y="3304"/>
                    <a:pt x="4726" y="3313"/>
                    <a:pt x="4734" y="3313"/>
                  </a:cubicBezTo>
                  <a:cubicBezTo>
                    <a:pt x="4742" y="3313"/>
                    <a:pt x="4742" y="3313"/>
                    <a:pt x="4742" y="3304"/>
                  </a:cubicBezTo>
                  <a:cubicBezTo>
                    <a:pt x="4750" y="3297"/>
                    <a:pt x="4750" y="3297"/>
                    <a:pt x="4758" y="3289"/>
                  </a:cubicBezTo>
                  <a:cubicBezTo>
                    <a:pt x="4758" y="3281"/>
                    <a:pt x="4766" y="3281"/>
                    <a:pt x="4766" y="3273"/>
                  </a:cubicBezTo>
                  <a:cubicBezTo>
                    <a:pt x="4781" y="3257"/>
                    <a:pt x="4790" y="3257"/>
                    <a:pt x="4797" y="3257"/>
                  </a:cubicBezTo>
                  <a:lnTo>
                    <a:pt x="4805" y="3257"/>
                  </a:lnTo>
                  <a:cubicBezTo>
                    <a:pt x="4805" y="3265"/>
                    <a:pt x="4805" y="3265"/>
                    <a:pt x="4813" y="3265"/>
                  </a:cubicBezTo>
                  <a:cubicBezTo>
                    <a:pt x="4821" y="3273"/>
                    <a:pt x="4829" y="3289"/>
                    <a:pt x="4829" y="3297"/>
                  </a:cubicBezTo>
                  <a:lnTo>
                    <a:pt x="4821" y="3304"/>
                  </a:lnTo>
                  <a:cubicBezTo>
                    <a:pt x="4805" y="3304"/>
                    <a:pt x="4805" y="3313"/>
                    <a:pt x="4805" y="3320"/>
                  </a:cubicBezTo>
                  <a:cubicBezTo>
                    <a:pt x="4797" y="3328"/>
                    <a:pt x="4797" y="3336"/>
                    <a:pt x="4805" y="3336"/>
                  </a:cubicBezTo>
                  <a:cubicBezTo>
                    <a:pt x="4805" y="3344"/>
                    <a:pt x="4797" y="3344"/>
                    <a:pt x="4797" y="3344"/>
                  </a:cubicBezTo>
                  <a:cubicBezTo>
                    <a:pt x="4790" y="3352"/>
                    <a:pt x="4790" y="3352"/>
                    <a:pt x="4790" y="3360"/>
                  </a:cubicBezTo>
                  <a:cubicBezTo>
                    <a:pt x="4790" y="3368"/>
                    <a:pt x="4790" y="3368"/>
                    <a:pt x="4797" y="3368"/>
                  </a:cubicBezTo>
                  <a:cubicBezTo>
                    <a:pt x="4797" y="3376"/>
                    <a:pt x="4797" y="3376"/>
                    <a:pt x="4797" y="3376"/>
                  </a:cubicBezTo>
                  <a:cubicBezTo>
                    <a:pt x="4805" y="3376"/>
                    <a:pt x="4805" y="3376"/>
                    <a:pt x="4813" y="3376"/>
                  </a:cubicBezTo>
                  <a:cubicBezTo>
                    <a:pt x="4821" y="3376"/>
                    <a:pt x="4821" y="3376"/>
                    <a:pt x="4829" y="3376"/>
                  </a:cubicBezTo>
                  <a:cubicBezTo>
                    <a:pt x="4837" y="3376"/>
                    <a:pt x="4845" y="3376"/>
                    <a:pt x="4845" y="3384"/>
                  </a:cubicBezTo>
                  <a:cubicBezTo>
                    <a:pt x="4845" y="3384"/>
                    <a:pt x="4845" y="3391"/>
                    <a:pt x="4837" y="3391"/>
                  </a:cubicBezTo>
                  <a:cubicBezTo>
                    <a:pt x="4821" y="3400"/>
                    <a:pt x="4790" y="3439"/>
                    <a:pt x="4781" y="3455"/>
                  </a:cubicBezTo>
                  <a:cubicBezTo>
                    <a:pt x="4774" y="3471"/>
                    <a:pt x="4758" y="3486"/>
                    <a:pt x="4742" y="3502"/>
                  </a:cubicBezTo>
                  <a:cubicBezTo>
                    <a:pt x="4734" y="3502"/>
                    <a:pt x="4726" y="3510"/>
                    <a:pt x="4718" y="3510"/>
                  </a:cubicBezTo>
                  <a:cubicBezTo>
                    <a:pt x="4703" y="3518"/>
                    <a:pt x="4687" y="3526"/>
                    <a:pt x="4687" y="3534"/>
                  </a:cubicBezTo>
                  <a:cubicBezTo>
                    <a:pt x="4687" y="3542"/>
                    <a:pt x="4687" y="3542"/>
                    <a:pt x="4687" y="3542"/>
                  </a:cubicBezTo>
                  <a:cubicBezTo>
                    <a:pt x="4687" y="3550"/>
                    <a:pt x="4679" y="3550"/>
                    <a:pt x="4679" y="3550"/>
                  </a:cubicBezTo>
                  <a:cubicBezTo>
                    <a:pt x="4687" y="3550"/>
                    <a:pt x="4687" y="3550"/>
                    <a:pt x="4703" y="3542"/>
                  </a:cubicBezTo>
                  <a:cubicBezTo>
                    <a:pt x="4742" y="3526"/>
                    <a:pt x="4774" y="3502"/>
                    <a:pt x="4781" y="3486"/>
                  </a:cubicBezTo>
                  <a:cubicBezTo>
                    <a:pt x="4781" y="3478"/>
                    <a:pt x="4781" y="3478"/>
                    <a:pt x="4781" y="3478"/>
                  </a:cubicBezTo>
                  <a:cubicBezTo>
                    <a:pt x="4790" y="3463"/>
                    <a:pt x="4805" y="3423"/>
                    <a:pt x="4861" y="3400"/>
                  </a:cubicBezTo>
                  <a:cubicBezTo>
                    <a:pt x="4884" y="3391"/>
                    <a:pt x="4908" y="3376"/>
                    <a:pt x="4924" y="3368"/>
                  </a:cubicBezTo>
                  <a:cubicBezTo>
                    <a:pt x="4940" y="3352"/>
                    <a:pt x="4963" y="3344"/>
                    <a:pt x="4979" y="3336"/>
                  </a:cubicBezTo>
                  <a:cubicBezTo>
                    <a:pt x="4995" y="3336"/>
                    <a:pt x="5034" y="3320"/>
                    <a:pt x="5074" y="3304"/>
                  </a:cubicBezTo>
                  <a:cubicBezTo>
                    <a:pt x="5114" y="3289"/>
                    <a:pt x="5145" y="3273"/>
                    <a:pt x="5161" y="3273"/>
                  </a:cubicBezTo>
                  <a:cubicBezTo>
                    <a:pt x="5161" y="3273"/>
                    <a:pt x="5161" y="3273"/>
                    <a:pt x="5169" y="3273"/>
                  </a:cubicBezTo>
                  <a:cubicBezTo>
                    <a:pt x="5169" y="3273"/>
                    <a:pt x="5161" y="3265"/>
                    <a:pt x="5153" y="3257"/>
                  </a:cubicBezTo>
                  <a:lnTo>
                    <a:pt x="5153" y="3257"/>
                  </a:lnTo>
                  <a:cubicBezTo>
                    <a:pt x="5137" y="3249"/>
                    <a:pt x="5129" y="3241"/>
                    <a:pt x="5137" y="3225"/>
                  </a:cubicBezTo>
                  <a:cubicBezTo>
                    <a:pt x="5145" y="3210"/>
                    <a:pt x="5153" y="3194"/>
                    <a:pt x="5177" y="3178"/>
                  </a:cubicBezTo>
                  <a:cubicBezTo>
                    <a:pt x="5185" y="3162"/>
                    <a:pt x="5193" y="3154"/>
                    <a:pt x="5193" y="3138"/>
                  </a:cubicBezTo>
                  <a:cubicBezTo>
                    <a:pt x="5193" y="3131"/>
                    <a:pt x="5193" y="3123"/>
                    <a:pt x="5201" y="3115"/>
                  </a:cubicBezTo>
                  <a:cubicBezTo>
                    <a:pt x="5208" y="3107"/>
                    <a:pt x="5208" y="3107"/>
                    <a:pt x="5216" y="3099"/>
                  </a:cubicBezTo>
                  <a:cubicBezTo>
                    <a:pt x="5224" y="3099"/>
                    <a:pt x="5224" y="3099"/>
                    <a:pt x="5224" y="3091"/>
                  </a:cubicBezTo>
                  <a:cubicBezTo>
                    <a:pt x="5224" y="3083"/>
                    <a:pt x="5224" y="3083"/>
                    <a:pt x="5224" y="3075"/>
                  </a:cubicBezTo>
                  <a:cubicBezTo>
                    <a:pt x="5224" y="3060"/>
                    <a:pt x="5224" y="3044"/>
                    <a:pt x="5216" y="3028"/>
                  </a:cubicBezTo>
                  <a:lnTo>
                    <a:pt x="5208" y="3020"/>
                  </a:lnTo>
                  <a:cubicBezTo>
                    <a:pt x="5201" y="3004"/>
                    <a:pt x="5193" y="2988"/>
                    <a:pt x="5193" y="2973"/>
                  </a:cubicBezTo>
                  <a:cubicBezTo>
                    <a:pt x="5193" y="2973"/>
                    <a:pt x="5193" y="2973"/>
                    <a:pt x="5193" y="2965"/>
                  </a:cubicBezTo>
                  <a:cubicBezTo>
                    <a:pt x="5201" y="2949"/>
                    <a:pt x="5208" y="2925"/>
                    <a:pt x="5216" y="2925"/>
                  </a:cubicBezTo>
                  <a:cubicBezTo>
                    <a:pt x="5224" y="2925"/>
                    <a:pt x="5224" y="2925"/>
                    <a:pt x="5224" y="2925"/>
                  </a:cubicBezTo>
                  <a:cubicBezTo>
                    <a:pt x="5224" y="2925"/>
                    <a:pt x="5224" y="2909"/>
                    <a:pt x="5216" y="2894"/>
                  </a:cubicBezTo>
                  <a:cubicBezTo>
                    <a:pt x="5216" y="2894"/>
                    <a:pt x="5208" y="2886"/>
                    <a:pt x="5201" y="2886"/>
                  </a:cubicBezTo>
                  <a:cubicBezTo>
                    <a:pt x="5201" y="2886"/>
                    <a:pt x="5193" y="2886"/>
                    <a:pt x="5193" y="2878"/>
                  </a:cubicBezTo>
                  <a:cubicBezTo>
                    <a:pt x="5193" y="2870"/>
                    <a:pt x="5193" y="2862"/>
                    <a:pt x="5201" y="2854"/>
                  </a:cubicBezTo>
                  <a:cubicBezTo>
                    <a:pt x="5208" y="2846"/>
                    <a:pt x="5216" y="2838"/>
                    <a:pt x="5224" y="2838"/>
                  </a:cubicBezTo>
                  <a:cubicBezTo>
                    <a:pt x="5232" y="2830"/>
                    <a:pt x="5240" y="2830"/>
                    <a:pt x="5248" y="2807"/>
                  </a:cubicBezTo>
                  <a:cubicBezTo>
                    <a:pt x="5272" y="2759"/>
                    <a:pt x="5272" y="2727"/>
                    <a:pt x="5272" y="2720"/>
                  </a:cubicBezTo>
                  <a:cubicBezTo>
                    <a:pt x="5272" y="2712"/>
                    <a:pt x="5272" y="2712"/>
                    <a:pt x="5264" y="2712"/>
                  </a:cubicBezTo>
                  <a:cubicBezTo>
                    <a:pt x="5264" y="2696"/>
                    <a:pt x="5264" y="2672"/>
                    <a:pt x="5272" y="2656"/>
                  </a:cubicBezTo>
                  <a:cubicBezTo>
                    <a:pt x="5272" y="2625"/>
                    <a:pt x="5272" y="2593"/>
                    <a:pt x="5256" y="2561"/>
                  </a:cubicBezTo>
                  <a:cubicBezTo>
                    <a:pt x="5248" y="2554"/>
                    <a:pt x="5240" y="2546"/>
                    <a:pt x="5232" y="2546"/>
                  </a:cubicBezTo>
                  <a:cubicBezTo>
                    <a:pt x="5224" y="2538"/>
                    <a:pt x="5208" y="2538"/>
                    <a:pt x="5208" y="2506"/>
                  </a:cubicBezTo>
                  <a:cubicBezTo>
                    <a:pt x="5216" y="2459"/>
                    <a:pt x="5193" y="2443"/>
                    <a:pt x="5177" y="2427"/>
                  </a:cubicBezTo>
                  <a:lnTo>
                    <a:pt x="5169" y="2419"/>
                  </a:lnTo>
                  <a:cubicBezTo>
                    <a:pt x="5153" y="2411"/>
                    <a:pt x="5145" y="2403"/>
                    <a:pt x="5153" y="2388"/>
                  </a:cubicBezTo>
                  <a:cubicBezTo>
                    <a:pt x="5153" y="2380"/>
                    <a:pt x="5153" y="2372"/>
                    <a:pt x="5153" y="2364"/>
                  </a:cubicBezTo>
                  <a:cubicBezTo>
                    <a:pt x="5161" y="2356"/>
                    <a:pt x="5161" y="2348"/>
                    <a:pt x="5153" y="2324"/>
                  </a:cubicBezTo>
                  <a:cubicBezTo>
                    <a:pt x="5145" y="2301"/>
                    <a:pt x="5129" y="2285"/>
                    <a:pt x="5121" y="2269"/>
                  </a:cubicBezTo>
                  <a:cubicBezTo>
                    <a:pt x="5114" y="2261"/>
                    <a:pt x="5106" y="2253"/>
                    <a:pt x="5098" y="2245"/>
                  </a:cubicBezTo>
                  <a:cubicBezTo>
                    <a:pt x="5082" y="2221"/>
                    <a:pt x="5050" y="2214"/>
                    <a:pt x="5050" y="2214"/>
                  </a:cubicBezTo>
                  <a:cubicBezTo>
                    <a:pt x="5050" y="2206"/>
                    <a:pt x="5050" y="2206"/>
                    <a:pt x="5050" y="2206"/>
                  </a:cubicBezTo>
                  <a:lnTo>
                    <a:pt x="5050" y="2206"/>
                  </a:lnTo>
                  <a:cubicBezTo>
                    <a:pt x="5034" y="1463"/>
                    <a:pt x="5034" y="1463"/>
                    <a:pt x="5034" y="1463"/>
                  </a:cubicBezTo>
                  <a:cubicBezTo>
                    <a:pt x="5034" y="1463"/>
                    <a:pt x="5027" y="1447"/>
                    <a:pt x="5003" y="1447"/>
                  </a:cubicBezTo>
                  <a:cubicBezTo>
                    <a:pt x="4987" y="1447"/>
                    <a:pt x="4971" y="1447"/>
                    <a:pt x="4963" y="1439"/>
                  </a:cubicBezTo>
                  <a:cubicBezTo>
                    <a:pt x="4948" y="1439"/>
                    <a:pt x="4940" y="1439"/>
                    <a:pt x="4940" y="1439"/>
                  </a:cubicBezTo>
                  <a:cubicBezTo>
                    <a:pt x="4940" y="1439"/>
                    <a:pt x="4932" y="1447"/>
                    <a:pt x="4932" y="1455"/>
                  </a:cubicBezTo>
                  <a:cubicBezTo>
                    <a:pt x="4932" y="1463"/>
                    <a:pt x="4924" y="1478"/>
                    <a:pt x="4916" y="1478"/>
                  </a:cubicBezTo>
                  <a:cubicBezTo>
                    <a:pt x="4916" y="1478"/>
                    <a:pt x="4908" y="1471"/>
                    <a:pt x="4900" y="1471"/>
                  </a:cubicBezTo>
                  <a:cubicBezTo>
                    <a:pt x="4892" y="1463"/>
                    <a:pt x="4892" y="1447"/>
                    <a:pt x="4884" y="1431"/>
                  </a:cubicBezTo>
                  <a:cubicBezTo>
                    <a:pt x="4884" y="1415"/>
                    <a:pt x="4884" y="1407"/>
                    <a:pt x="4868" y="1407"/>
                  </a:cubicBezTo>
                  <a:cubicBezTo>
                    <a:pt x="4853" y="1407"/>
                    <a:pt x="4853" y="1407"/>
                    <a:pt x="4845" y="1415"/>
                  </a:cubicBezTo>
                  <a:cubicBezTo>
                    <a:pt x="4837" y="1415"/>
                    <a:pt x="4837" y="1423"/>
                    <a:pt x="4813" y="1423"/>
                  </a:cubicBezTo>
                  <a:cubicBezTo>
                    <a:pt x="4781" y="1423"/>
                    <a:pt x="4758" y="1399"/>
                    <a:pt x="4750" y="1391"/>
                  </a:cubicBezTo>
                  <a:cubicBezTo>
                    <a:pt x="4742" y="1384"/>
                    <a:pt x="4742" y="1384"/>
                    <a:pt x="4734" y="1384"/>
                  </a:cubicBezTo>
                  <a:cubicBezTo>
                    <a:pt x="4718" y="1376"/>
                    <a:pt x="4695" y="1368"/>
                    <a:pt x="4671" y="1336"/>
                  </a:cubicBezTo>
                  <a:cubicBezTo>
                    <a:pt x="4631" y="1289"/>
                    <a:pt x="4608" y="1273"/>
                    <a:pt x="4584" y="1273"/>
                  </a:cubicBezTo>
                  <a:cubicBezTo>
                    <a:pt x="4568" y="1281"/>
                    <a:pt x="4560" y="1289"/>
                    <a:pt x="4552" y="1304"/>
                  </a:cubicBezTo>
                  <a:cubicBezTo>
                    <a:pt x="4544" y="1304"/>
                    <a:pt x="4544" y="1313"/>
                    <a:pt x="4544" y="1313"/>
                  </a:cubicBezTo>
                  <a:cubicBezTo>
                    <a:pt x="4544" y="1313"/>
                    <a:pt x="4544" y="1320"/>
                    <a:pt x="4537" y="1320"/>
                  </a:cubicBezTo>
                  <a:cubicBezTo>
                    <a:pt x="4528" y="1328"/>
                    <a:pt x="4521" y="1344"/>
                    <a:pt x="4505" y="1344"/>
                  </a:cubicBezTo>
                  <a:cubicBezTo>
                    <a:pt x="4497" y="1344"/>
                    <a:pt x="4489" y="1336"/>
                    <a:pt x="4481" y="1328"/>
                  </a:cubicBezTo>
                  <a:cubicBezTo>
                    <a:pt x="4465" y="1320"/>
                    <a:pt x="4457" y="1313"/>
                    <a:pt x="4450" y="1304"/>
                  </a:cubicBezTo>
                  <a:cubicBezTo>
                    <a:pt x="4450" y="1297"/>
                    <a:pt x="4442" y="1289"/>
                    <a:pt x="4434" y="1289"/>
                  </a:cubicBezTo>
                  <a:cubicBezTo>
                    <a:pt x="4418" y="1289"/>
                    <a:pt x="4378" y="1289"/>
                    <a:pt x="4370" y="1313"/>
                  </a:cubicBezTo>
                  <a:cubicBezTo>
                    <a:pt x="4363" y="1336"/>
                    <a:pt x="4355" y="1360"/>
                    <a:pt x="4339" y="1360"/>
                  </a:cubicBezTo>
                  <a:cubicBezTo>
                    <a:pt x="4331" y="1360"/>
                    <a:pt x="4323" y="1360"/>
                    <a:pt x="4315" y="1352"/>
                  </a:cubicBezTo>
                  <a:cubicBezTo>
                    <a:pt x="4307" y="1344"/>
                    <a:pt x="4299" y="1336"/>
                    <a:pt x="4299" y="1328"/>
                  </a:cubicBezTo>
                  <a:cubicBezTo>
                    <a:pt x="4299" y="1320"/>
                    <a:pt x="4291" y="1320"/>
                    <a:pt x="4291" y="1320"/>
                  </a:cubicBezTo>
                  <a:cubicBezTo>
                    <a:pt x="4284" y="1320"/>
                    <a:pt x="4284" y="1320"/>
                    <a:pt x="4276" y="1320"/>
                  </a:cubicBezTo>
                  <a:cubicBezTo>
                    <a:pt x="4236" y="1336"/>
                    <a:pt x="4212" y="1352"/>
                    <a:pt x="4188" y="1376"/>
                  </a:cubicBezTo>
                  <a:cubicBezTo>
                    <a:pt x="4188" y="1384"/>
                    <a:pt x="4188" y="1384"/>
                    <a:pt x="4188" y="1384"/>
                  </a:cubicBezTo>
                  <a:cubicBezTo>
                    <a:pt x="4173" y="1407"/>
                    <a:pt x="4157" y="1423"/>
                    <a:pt x="4141" y="1423"/>
                  </a:cubicBezTo>
                  <a:cubicBezTo>
                    <a:pt x="4133" y="1423"/>
                    <a:pt x="4125" y="1415"/>
                    <a:pt x="4117" y="1415"/>
                  </a:cubicBezTo>
                  <a:cubicBezTo>
                    <a:pt x="4094" y="1391"/>
                    <a:pt x="4078" y="1376"/>
                    <a:pt x="4046" y="1352"/>
                  </a:cubicBezTo>
                  <a:cubicBezTo>
                    <a:pt x="4046" y="1344"/>
                    <a:pt x="4038" y="1344"/>
                    <a:pt x="4038" y="1336"/>
                  </a:cubicBezTo>
                  <a:cubicBezTo>
                    <a:pt x="4023" y="1320"/>
                    <a:pt x="4007" y="1304"/>
                    <a:pt x="4000" y="1304"/>
                  </a:cubicBezTo>
                  <a:cubicBezTo>
                    <a:pt x="4000" y="1304"/>
                    <a:pt x="4000" y="1304"/>
                    <a:pt x="3992" y="1313"/>
                  </a:cubicBezTo>
                  <a:cubicBezTo>
                    <a:pt x="3992" y="1320"/>
                    <a:pt x="3992" y="1320"/>
                    <a:pt x="3992" y="1320"/>
                  </a:cubicBezTo>
                  <a:cubicBezTo>
                    <a:pt x="3984" y="1336"/>
                    <a:pt x="3976" y="1352"/>
                    <a:pt x="3968" y="1352"/>
                  </a:cubicBezTo>
                  <a:cubicBezTo>
                    <a:pt x="3960" y="1352"/>
                    <a:pt x="3960" y="1352"/>
                    <a:pt x="3952" y="1344"/>
                  </a:cubicBezTo>
                  <a:cubicBezTo>
                    <a:pt x="3937" y="1320"/>
                    <a:pt x="3929" y="1313"/>
                    <a:pt x="3913" y="1297"/>
                  </a:cubicBezTo>
                  <a:cubicBezTo>
                    <a:pt x="3905" y="1289"/>
                    <a:pt x="3905" y="1289"/>
                    <a:pt x="3897" y="1281"/>
                  </a:cubicBezTo>
                  <a:cubicBezTo>
                    <a:pt x="3897" y="1273"/>
                    <a:pt x="3897" y="1273"/>
                    <a:pt x="3897" y="1273"/>
                  </a:cubicBezTo>
                  <a:cubicBezTo>
                    <a:pt x="3897" y="1273"/>
                    <a:pt x="3889" y="1273"/>
                    <a:pt x="3889" y="1289"/>
                  </a:cubicBezTo>
                  <a:cubicBezTo>
                    <a:pt x="3881" y="1297"/>
                    <a:pt x="3881" y="1304"/>
                    <a:pt x="3874" y="1313"/>
                  </a:cubicBezTo>
                  <a:cubicBezTo>
                    <a:pt x="3865" y="1320"/>
                    <a:pt x="3865" y="1328"/>
                    <a:pt x="3865" y="1344"/>
                  </a:cubicBezTo>
                  <a:cubicBezTo>
                    <a:pt x="3865" y="1368"/>
                    <a:pt x="3858" y="1407"/>
                    <a:pt x="3842" y="1407"/>
                  </a:cubicBezTo>
                  <a:cubicBezTo>
                    <a:pt x="3842" y="1407"/>
                    <a:pt x="3842" y="1407"/>
                    <a:pt x="3842" y="1399"/>
                  </a:cubicBezTo>
                  <a:cubicBezTo>
                    <a:pt x="3834" y="1399"/>
                    <a:pt x="3834" y="1399"/>
                    <a:pt x="3834" y="1399"/>
                  </a:cubicBezTo>
                  <a:cubicBezTo>
                    <a:pt x="3818" y="1399"/>
                    <a:pt x="3802" y="1391"/>
                    <a:pt x="3802" y="1360"/>
                  </a:cubicBezTo>
                  <a:cubicBezTo>
                    <a:pt x="3810" y="1352"/>
                    <a:pt x="3810" y="1344"/>
                    <a:pt x="3810" y="1336"/>
                  </a:cubicBezTo>
                  <a:cubicBezTo>
                    <a:pt x="3810" y="1328"/>
                    <a:pt x="3818" y="1313"/>
                    <a:pt x="3818" y="1313"/>
                  </a:cubicBezTo>
                  <a:cubicBezTo>
                    <a:pt x="3810" y="1313"/>
                    <a:pt x="3810" y="1313"/>
                    <a:pt x="3810" y="1313"/>
                  </a:cubicBezTo>
                  <a:cubicBezTo>
                    <a:pt x="3810" y="1313"/>
                    <a:pt x="3810" y="1313"/>
                    <a:pt x="3802" y="1313"/>
                  </a:cubicBezTo>
                  <a:cubicBezTo>
                    <a:pt x="3794" y="1313"/>
                    <a:pt x="3786" y="1313"/>
                    <a:pt x="3778" y="1313"/>
                  </a:cubicBezTo>
                  <a:cubicBezTo>
                    <a:pt x="3731" y="1313"/>
                    <a:pt x="3723" y="1320"/>
                    <a:pt x="3723" y="1320"/>
                  </a:cubicBezTo>
                  <a:cubicBezTo>
                    <a:pt x="3723" y="1336"/>
                    <a:pt x="3715" y="1344"/>
                    <a:pt x="3699" y="1344"/>
                  </a:cubicBezTo>
                  <a:cubicBezTo>
                    <a:pt x="3692" y="1344"/>
                    <a:pt x="3684" y="1336"/>
                    <a:pt x="3676" y="1328"/>
                  </a:cubicBezTo>
                  <a:lnTo>
                    <a:pt x="3676" y="1328"/>
                  </a:lnTo>
                  <a:cubicBezTo>
                    <a:pt x="3660" y="1313"/>
                    <a:pt x="3652" y="1297"/>
                    <a:pt x="3628" y="1289"/>
                  </a:cubicBezTo>
                  <a:cubicBezTo>
                    <a:pt x="3597" y="1281"/>
                    <a:pt x="3573" y="1289"/>
                    <a:pt x="3565" y="1304"/>
                  </a:cubicBezTo>
                  <a:cubicBezTo>
                    <a:pt x="3557" y="1320"/>
                    <a:pt x="3534" y="1344"/>
                    <a:pt x="3518" y="1344"/>
                  </a:cubicBezTo>
                  <a:cubicBezTo>
                    <a:pt x="3510" y="1344"/>
                    <a:pt x="3502" y="1344"/>
                    <a:pt x="3502" y="1336"/>
                  </a:cubicBezTo>
                  <a:cubicBezTo>
                    <a:pt x="3502" y="1320"/>
                    <a:pt x="3502" y="1304"/>
                    <a:pt x="3502" y="1297"/>
                  </a:cubicBezTo>
                  <a:cubicBezTo>
                    <a:pt x="3502" y="1281"/>
                    <a:pt x="3502" y="1265"/>
                    <a:pt x="3486" y="1265"/>
                  </a:cubicBezTo>
                  <a:lnTo>
                    <a:pt x="3478" y="1257"/>
                  </a:lnTo>
                  <a:cubicBezTo>
                    <a:pt x="3462" y="1257"/>
                    <a:pt x="3462" y="1257"/>
                    <a:pt x="3462" y="1233"/>
                  </a:cubicBezTo>
                  <a:lnTo>
                    <a:pt x="3462" y="1226"/>
                  </a:lnTo>
                  <a:cubicBezTo>
                    <a:pt x="3462" y="1210"/>
                    <a:pt x="3462" y="1202"/>
                    <a:pt x="3454" y="1202"/>
                  </a:cubicBezTo>
                  <a:lnTo>
                    <a:pt x="3446" y="1194"/>
                  </a:lnTo>
                  <a:cubicBezTo>
                    <a:pt x="3431" y="1194"/>
                    <a:pt x="3423" y="1194"/>
                    <a:pt x="3415" y="1194"/>
                  </a:cubicBezTo>
                  <a:cubicBezTo>
                    <a:pt x="3415" y="1194"/>
                    <a:pt x="3407" y="1194"/>
                    <a:pt x="3399" y="1194"/>
                  </a:cubicBezTo>
                  <a:cubicBezTo>
                    <a:pt x="3391" y="1194"/>
                    <a:pt x="3391" y="1194"/>
                    <a:pt x="3391" y="1202"/>
                  </a:cubicBezTo>
                  <a:lnTo>
                    <a:pt x="3383" y="1210"/>
                  </a:lnTo>
                  <a:cubicBezTo>
                    <a:pt x="3383" y="1210"/>
                    <a:pt x="3375" y="1210"/>
                    <a:pt x="3375" y="1202"/>
                  </a:cubicBezTo>
                  <a:lnTo>
                    <a:pt x="3367" y="1202"/>
                  </a:lnTo>
                  <a:cubicBezTo>
                    <a:pt x="3367" y="1202"/>
                    <a:pt x="3359" y="1202"/>
                    <a:pt x="3359" y="1218"/>
                  </a:cubicBezTo>
                  <a:cubicBezTo>
                    <a:pt x="3352" y="1241"/>
                    <a:pt x="3336" y="1249"/>
                    <a:pt x="3320" y="1249"/>
                  </a:cubicBezTo>
                  <a:cubicBezTo>
                    <a:pt x="3312" y="1249"/>
                    <a:pt x="3304" y="1249"/>
                    <a:pt x="3304" y="1233"/>
                  </a:cubicBezTo>
                  <a:cubicBezTo>
                    <a:pt x="3304" y="1233"/>
                    <a:pt x="3304" y="1233"/>
                    <a:pt x="3304" y="1226"/>
                  </a:cubicBezTo>
                  <a:cubicBezTo>
                    <a:pt x="3304" y="1210"/>
                    <a:pt x="3296" y="1202"/>
                    <a:pt x="3273" y="1202"/>
                  </a:cubicBezTo>
                  <a:lnTo>
                    <a:pt x="3265" y="1202"/>
                  </a:lnTo>
                  <a:cubicBezTo>
                    <a:pt x="3257" y="1202"/>
                    <a:pt x="3241" y="1202"/>
                    <a:pt x="3233" y="1202"/>
                  </a:cubicBezTo>
                  <a:cubicBezTo>
                    <a:pt x="3225" y="1210"/>
                    <a:pt x="3217" y="1210"/>
                    <a:pt x="3209" y="1210"/>
                  </a:cubicBezTo>
                  <a:cubicBezTo>
                    <a:pt x="3194" y="1210"/>
                    <a:pt x="3186" y="1210"/>
                    <a:pt x="3178" y="1202"/>
                  </a:cubicBezTo>
                  <a:lnTo>
                    <a:pt x="3178" y="1202"/>
                  </a:lnTo>
                  <a:lnTo>
                    <a:pt x="3178" y="1202"/>
                  </a:lnTo>
                  <a:cubicBezTo>
                    <a:pt x="3178" y="1202"/>
                    <a:pt x="3170" y="1170"/>
                    <a:pt x="3130" y="1178"/>
                  </a:cubicBezTo>
                  <a:cubicBezTo>
                    <a:pt x="3122" y="1178"/>
                    <a:pt x="3115" y="1178"/>
                    <a:pt x="3115" y="1178"/>
                  </a:cubicBezTo>
                  <a:cubicBezTo>
                    <a:pt x="3091" y="1178"/>
                    <a:pt x="3083" y="1170"/>
                    <a:pt x="3067" y="1162"/>
                  </a:cubicBezTo>
                  <a:cubicBezTo>
                    <a:pt x="3059" y="1162"/>
                    <a:pt x="3051" y="1162"/>
                    <a:pt x="3043" y="1154"/>
                  </a:cubicBezTo>
                  <a:cubicBezTo>
                    <a:pt x="3020" y="1154"/>
                    <a:pt x="3012" y="1131"/>
                    <a:pt x="3012" y="1115"/>
                  </a:cubicBezTo>
                  <a:cubicBezTo>
                    <a:pt x="3012" y="1099"/>
                    <a:pt x="3012" y="1091"/>
                    <a:pt x="3004" y="1083"/>
                  </a:cubicBezTo>
                  <a:cubicBezTo>
                    <a:pt x="3004" y="1075"/>
                    <a:pt x="3004" y="1075"/>
                    <a:pt x="3004" y="1075"/>
                  </a:cubicBezTo>
                  <a:cubicBezTo>
                    <a:pt x="2988" y="1051"/>
                    <a:pt x="2980" y="1028"/>
                    <a:pt x="2964" y="1036"/>
                  </a:cubicBezTo>
                  <a:cubicBezTo>
                    <a:pt x="2956" y="1044"/>
                    <a:pt x="2956" y="1044"/>
                    <a:pt x="2956" y="1051"/>
                  </a:cubicBezTo>
                  <a:cubicBezTo>
                    <a:pt x="2948" y="1067"/>
                    <a:pt x="2948" y="1075"/>
                    <a:pt x="2933" y="1075"/>
                  </a:cubicBezTo>
                  <a:cubicBezTo>
                    <a:pt x="2925" y="1075"/>
                    <a:pt x="2917" y="1075"/>
                    <a:pt x="2917" y="1075"/>
                  </a:cubicBezTo>
                  <a:cubicBezTo>
                    <a:pt x="2909" y="1067"/>
                    <a:pt x="2901" y="1067"/>
                    <a:pt x="2893" y="1067"/>
                  </a:cubicBezTo>
                  <a:cubicBezTo>
                    <a:pt x="2885" y="1067"/>
                    <a:pt x="2885" y="1075"/>
                    <a:pt x="2877" y="1075"/>
                  </a:cubicBezTo>
                  <a:cubicBezTo>
                    <a:pt x="2869" y="1075"/>
                    <a:pt x="2869" y="1075"/>
                    <a:pt x="2862" y="1075"/>
                  </a:cubicBezTo>
                  <a:cubicBezTo>
                    <a:pt x="2854" y="1075"/>
                    <a:pt x="2846" y="1075"/>
                    <a:pt x="2830" y="1060"/>
                  </a:cubicBezTo>
                  <a:cubicBezTo>
                    <a:pt x="2814" y="1051"/>
                    <a:pt x="2798" y="1028"/>
                    <a:pt x="2790" y="1012"/>
                  </a:cubicBezTo>
                  <a:cubicBezTo>
                    <a:pt x="2782" y="996"/>
                    <a:pt x="2775" y="988"/>
                    <a:pt x="2759" y="973"/>
                  </a:cubicBezTo>
                  <a:cubicBezTo>
                    <a:pt x="2719" y="957"/>
                    <a:pt x="2735" y="174"/>
                    <a:pt x="2735" y="71"/>
                  </a:cubicBezTo>
                  <a:cubicBezTo>
                    <a:pt x="1605" y="8"/>
                    <a:pt x="1605" y="8"/>
                    <a:pt x="1605" y="8"/>
                  </a:cubicBezTo>
                  <a:cubicBezTo>
                    <a:pt x="1462" y="2103"/>
                    <a:pt x="1462" y="2103"/>
                    <a:pt x="1462" y="2103"/>
                  </a:cubicBezTo>
                  <a:cubicBezTo>
                    <a:pt x="1462" y="2103"/>
                    <a:pt x="1454" y="2150"/>
                    <a:pt x="1423" y="2150"/>
                  </a:cubicBezTo>
                  <a:cubicBezTo>
                    <a:pt x="1399" y="2150"/>
                    <a:pt x="79" y="2040"/>
                    <a:pt x="23" y="2032"/>
                  </a:cubicBezTo>
                  <a:lnTo>
                    <a:pt x="23" y="2032"/>
                  </a:lnTo>
                  <a:lnTo>
                    <a:pt x="23" y="2032"/>
                  </a:lnTo>
                  <a:lnTo>
                    <a:pt x="16" y="2032"/>
                  </a:lnTo>
                  <a:cubicBezTo>
                    <a:pt x="16" y="2032"/>
                    <a:pt x="8" y="2040"/>
                    <a:pt x="55" y="2135"/>
                  </a:cubicBezTo>
                  <a:cubicBezTo>
                    <a:pt x="79" y="2135"/>
                    <a:pt x="87" y="2135"/>
                    <a:pt x="87" y="2135"/>
                  </a:cubicBezTo>
                  <a:cubicBezTo>
                    <a:pt x="95" y="2135"/>
                    <a:pt x="166" y="2190"/>
                    <a:pt x="166" y="2261"/>
                  </a:cubicBezTo>
                  <a:cubicBezTo>
                    <a:pt x="166" y="2293"/>
                    <a:pt x="174" y="2301"/>
                    <a:pt x="189" y="2301"/>
                  </a:cubicBezTo>
                  <a:cubicBezTo>
                    <a:pt x="197" y="2301"/>
                    <a:pt x="213" y="2301"/>
                    <a:pt x="237" y="2316"/>
                  </a:cubicBezTo>
                  <a:cubicBezTo>
                    <a:pt x="292" y="2356"/>
                    <a:pt x="316" y="2380"/>
                    <a:pt x="355" y="2419"/>
                  </a:cubicBezTo>
                  <a:cubicBezTo>
                    <a:pt x="363" y="2435"/>
                    <a:pt x="371" y="2435"/>
                    <a:pt x="379" y="2443"/>
                  </a:cubicBezTo>
                  <a:cubicBezTo>
                    <a:pt x="403" y="2474"/>
                    <a:pt x="419" y="2482"/>
                    <a:pt x="427" y="2538"/>
                  </a:cubicBezTo>
                  <a:cubicBezTo>
                    <a:pt x="442" y="2569"/>
                    <a:pt x="458" y="2577"/>
                    <a:pt x="482" y="2585"/>
                  </a:cubicBezTo>
                  <a:cubicBezTo>
                    <a:pt x="498" y="2593"/>
                    <a:pt x="513" y="2593"/>
                    <a:pt x="537" y="2609"/>
                  </a:cubicBezTo>
                  <a:cubicBezTo>
                    <a:pt x="545" y="2625"/>
                    <a:pt x="561" y="2633"/>
                    <a:pt x="569" y="2648"/>
                  </a:cubicBezTo>
                  <a:cubicBezTo>
                    <a:pt x="593" y="2672"/>
                    <a:pt x="616" y="2696"/>
                    <a:pt x="656" y="2727"/>
                  </a:cubicBezTo>
                  <a:cubicBezTo>
                    <a:pt x="711" y="2759"/>
                    <a:pt x="711" y="2775"/>
                    <a:pt x="703" y="2791"/>
                  </a:cubicBezTo>
                  <a:cubicBezTo>
                    <a:pt x="703" y="2799"/>
                    <a:pt x="703" y="2807"/>
                    <a:pt x="703" y="2814"/>
                  </a:cubicBezTo>
                  <a:cubicBezTo>
                    <a:pt x="703" y="2822"/>
                    <a:pt x="703" y="2830"/>
                    <a:pt x="703" y="2830"/>
                  </a:cubicBezTo>
                  <a:cubicBezTo>
                    <a:pt x="703" y="2846"/>
                    <a:pt x="695" y="2854"/>
                    <a:pt x="751" y="2917"/>
                  </a:cubicBezTo>
                  <a:cubicBezTo>
                    <a:pt x="775" y="2941"/>
                    <a:pt x="782" y="2957"/>
                    <a:pt x="782" y="2965"/>
                  </a:cubicBezTo>
                  <a:cubicBezTo>
                    <a:pt x="775" y="2980"/>
                    <a:pt x="766" y="2980"/>
                    <a:pt x="759" y="2988"/>
                  </a:cubicBezTo>
                  <a:cubicBezTo>
                    <a:pt x="751" y="2996"/>
                    <a:pt x="735" y="3004"/>
                    <a:pt x="727" y="3020"/>
                  </a:cubicBezTo>
                  <a:cubicBezTo>
                    <a:pt x="719" y="3051"/>
                    <a:pt x="735" y="3091"/>
                    <a:pt x="759" y="3123"/>
                  </a:cubicBezTo>
                  <a:cubicBezTo>
                    <a:pt x="775" y="3147"/>
                    <a:pt x="782" y="3162"/>
                    <a:pt x="790" y="3178"/>
                  </a:cubicBezTo>
                  <a:cubicBezTo>
                    <a:pt x="798" y="3225"/>
                    <a:pt x="822" y="3233"/>
                    <a:pt x="861" y="3241"/>
                  </a:cubicBezTo>
                  <a:cubicBezTo>
                    <a:pt x="869" y="3249"/>
                    <a:pt x="869" y="3249"/>
                    <a:pt x="869" y="3249"/>
                  </a:cubicBezTo>
                  <a:cubicBezTo>
                    <a:pt x="893" y="3257"/>
                    <a:pt x="901" y="3265"/>
                    <a:pt x="901" y="3281"/>
                  </a:cubicBezTo>
                  <a:cubicBezTo>
                    <a:pt x="901" y="3281"/>
                    <a:pt x="909" y="3289"/>
                    <a:pt x="917" y="3304"/>
                  </a:cubicBezTo>
                  <a:cubicBezTo>
                    <a:pt x="941" y="3336"/>
                    <a:pt x="996" y="3368"/>
                    <a:pt x="1028" y="3368"/>
                  </a:cubicBezTo>
                  <a:cubicBezTo>
                    <a:pt x="1051" y="3368"/>
                    <a:pt x="1075" y="3384"/>
                    <a:pt x="1099" y="3407"/>
                  </a:cubicBezTo>
                  <a:cubicBezTo>
                    <a:pt x="1114" y="3423"/>
                    <a:pt x="1130" y="3439"/>
                    <a:pt x="1138" y="3439"/>
                  </a:cubicBezTo>
                  <a:lnTo>
                    <a:pt x="1138" y="3439"/>
                  </a:lnTo>
                  <a:cubicBezTo>
                    <a:pt x="1138" y="3439"/>
                    <a:pt x="1138" y="3431"/>
                    <a:pt x="1146" y="3431"/>
                  </a:cubicBezTo>
                  <a:cubicBezTo>
                    <a:pt x="1162" y="3431"/>
                    <a:pt x="1233" y="3478"/>
                    <a:pt x="1288" y="3518"/>
                  </a:cubicBezTo>
                  <a:cubicBezTo>
                    <a:pt x="1304" y="3534"/>
                    <a:pt x="1320" y="3542"/>
                    <a:pt x="1328" y="3550"/>
                  </a:cubicBezTo>
                  <a:cubicBezTo>
                    <a:pt x="1344" y="3557"/>
                    <a:pt x="1352" y="3557"/>
                    <a:pt x="1359" y="3557"/>
                  </a:cubicBezTo>
                  <a:cubicBezTo>
                    <a:pt x="1367" y="3557"/>
                    <a:pt x="1367" y="3550"/>
                    <a:pt x="1375" y="3534"/>
                  </a:cubicBezTo>
                  <a:cubicBezTo>
                    <a:pt x="1383" y="3518"/>
                    <a:pt x="1391" y="3502"/>
                    <a:pt x="1415" y="3486"/>
                  </a:cubicBezTo>
                  <a:cubicBezTo>
                    <a:pt x="1446" y="3471"/>
                    <a:pt x="1454" y="3439"/>
                    <a:pt x="1462" y="3400"/>
                  </a:cubicBezTo>
                  <a:cubicBezTo>
                    <a:pt x="1462" y="3391"/>
                    <a:pt x="1462" y="3384"/>
                    <a:pt x="1470" y="3368"/>
                  </a:cubicBezTo>
                  <a:cubicBezTo>
                    <a:pt x="1478" y="3344"/>
                    <a:pt x="1494" y="3313"/>
                    <a:pt x="1502" y="3297"/>
                  </a:cubicBezTo>
                  <a:cubicBezTo>
                    <a:pt x="1510" y="3289"/>
                    <a:pt x="1518" y="3281"/>
                    <a:pt x="1518" y="3273"/>
                  </a:cubicBezTo>
                  <a:cubicBezTo>
                    <a:pt x="1518" y="3265"/>
                    <a:pt x="1525" y="3257"/>
                    <a:pt x="1525" y="3249"/>
                  </a:cubicBezTo>
                  <a:cubicBezTo>
                    <a:pt x="1525" y="3225"/>
                    <a:pt x="1533" y="3194"/>
                    <a:pt x="1597" y="3186"/>
                  </a:cubicBezTo>
                  <a:cubicBezTo>
                    <a:pt x="1636" y="3186"/>
                    <a:pt x="1660" y="3170"/>
                    <a:pt x="1676" y="3162"/>
                  </a:cubicBezTo>
                  <a:cubicBezTo>
                    <a:pt x="1692" y="3154"/>
                    <a:pt x="1699" y="3147"/>
                    <a:pt x="1715" y="3147"/>
                  </a:cubicBezTo>
                  <a:cubicBezTo>
                    <a:pt x="1723" y="3147"/>
                    <a:pt x="1723" y="3147"/>
                    <a:pt x="1723" y="3147"/>
                  </a:cubicBezTo>
                  <a:cubicBezTo>
                    <a:pt x="1755" y="3147"/>
                    <a:pt x="1771" y="3162"/>
                    <a:pt x="1778" y="3178"/>
                  </a:cubicBezTo>
                  <a:cubicBezTo>
                    <a:pt x="1794" y="3186"/>
                    <a:pt x="1794" y="3194"/>
                    <a:pt x="1810" y="3194"/>
                  </a:cubicBezTo>
                  <a:cubicBezTo>
                    <a:pt x="1826" y="3194"/>
                    <a:pt x="1834" y="3194"/>
                    <a:pt x="1850" y="3186"/>
                  </a:cubicBezTo>
                  <a:cubicBezTo>
                    <a:pt x="1858" y="3186"/>
                    <a:pt x="1865" y="3186"/>
                    <a:pt x="1873" y="3178"/>
                  </a:cubicBezTo>
                  <a:cubicBezTo>
                    <a:pt x="1881" y="3178"/>
                    <a:pt x="1889" y="3178"/>
                    <a:pt x="1897" y="3178"/>
                  </a:cubicBezTo>
                  <a:cubicBezTo>
                    <a:pt x="1913" y="3178"/>
                    <a:pt x="1921" y="3186"/>
                    <a:pt x="1929" y="3194"/>
                  </a:cubicBezTo>
                  <a:cubicBezTo>
                    <a:pt x="1936" y="3202"/>
                    <a:pt x="1936" y="3202"/>
                    <a:pt x="1936" y="3202"/>
                  </a:cubicBezTo>
                  <a:cubicBezTo>
                    <a:pt x="1945" y="3210"/>
                    <a:pt x="1952" y="3218"/>
                    <a:pt x="1960" y="3218"/>
                  </a:cubicBezTo>
                  <a:cubicBezTo>
                    <a:pt x="1976" y="3218"/>
                    <a:pt x="1992" y="3210"/>
                    <a:pt x="2008" y="3194"/>
                  </a:cubicBezTo>
                  <a:lnTo>
                    <a:pt x="2016" y="3194"/>
                  </a:lnTo>
                  <a:cubicBezTo>
                    <a:pt x="2031" y="3194"/>
                    <a:pt x="2063" y="3233"/>
                    <a:pt x="2111" y="3281"/>
                  </a:cubicBezTo>
                  <a:cubicBezTo>
                    <a:pt x="2126" y="3304"/>
                    <a:pt x="2142" y="3320"/>
                    <a:pt x="2150" y="3336"/>
                  </a:cubicBezTo>
                  <a:cubicBezTo>
                    <a:pt x="2189" y="3376"/>
                    <a:pt x="2269" y="3439"/>
                    <a:pt x="2316" y="3471"/>
                  </a:cubicBezTo>
                  <a:cubicBezTo>
                    <a:pt x="2332" y="3478"/>
                    <a:pt x="2332" y="3494"/>
                    <a:pt x="2340" y="3510"/>
                  </a:cubicBezTo>
                  <a:cubicBezTo>
                    <a:pt x="2340" y="3534"/>
                    <a:pt x="2348" y="3581"/>
                    <a:pt x="2403" y="3668"/>
                  </a:cubicBezTo>
                  <a:cubicBezTo>
                    <a:pt x="2474" y="3763"/>
                    <a:pt x="2482" y="3811"/>
                    <a:pt x="2490" y="3834"/>
                  </a:cubicBezTo>
                  <a:cubicBezTo>
                    <a:pt x="2490" y="3858"/>
                    <a:pt x="2490" y="3866"/>
                    <a:pt x="2506" y="3874"/>
                  </a:cubicBezTo>
                  <a:cubicBezTo>
                    <a:pt x="2522" y="3897"/>
                    <a:pt x="2514" y="3913"/>
                    <a:pt x="2514" y="3921"/>
                  </a:cubicBezTo>
                  <a:cubicBezTo>
                    <a:pt x="2506" y="3929"/>
                    <a:pt x="2506" y="3937"/>
                    <a:pt x="2522" y="3945"/>
                  </a:cubicBezTo>
                  <a:cubicBezTo>
                    <a:pt x="2569" y="3969"/>
                    <a:pt x="2672" y="4103"/>
                    <a:pt x="2695" y="4142"/>
                  </a:cubicBezTo>
                  <a:cubicBezTo>
                    <a:pt x="2703" y="4150"/>
                    <a:pt x="2703" y="4166"/>
                    <a:pt x="2711" y="4174"/>
                  </a:cubicBezTo>
                  <a:cubicBezTo>
                    <a:pt x="2719" y="4198"/>
                    <a:pt x="2727" y="4214"/>
                    <a:pt x="2751" y="4222"/>
                  </a:cubicBezTo>
                  <a:cubicBezTo>
                    <a:pt x="2775" y="4222"/>
                    <a:pt x="2790" y="4237"/>
                    <a:pt x="2806" y="4253"/>
                  </a:cubicBezTo>
                  <a:cubicBezTo>
                    <a:pt x="2814" y="4261"/>
                    <a:pt x="2814" y="4269"/>
                    <a:pt x="2822" y="4277"/>
                  </a:cubicBezTo>
                  <a:cubicBezTo>
                    <a:pt x="2838" y="4293"/>
                    <a:pt x="2838" y="4293"/>
                    <a:pt x="2830" y="4308"/>
                  </a:cubicBezTo>
                  <a:cubicBezTo>
                    <a:pt x="2830" y="4317"/>
                    <a:pt x="2822" y="4324"/>
                    <a:pt x="2822" y="4332"/>
                  </a:cubicBezTo>
                  <a:cubicBezTo>
                    <a:pt x="2822" y="4340"/>
                    <a:pt x="2822" y="4340"/>
                    <a:pt x="2822" y="4348"/>
                  </a:cubicBezTo>
                  <a:cubicBezTo>
                    <a:pt x="2814" y="4372"/>
                    <a:pt x="2806" y="4395"/>
                    <a:pt x="2854" y="4419"/>
                  </a:cubicBezTo>
                  <a:cubicBezTo>
                    <a:pt x="2862" y="4419"/>
                    <a:pt x="2869" y="4427"/>
                    <a:pt x="2869" y="4435"/>
                  </a:cubicBezTo>
                  <a:cubicBezTo>
                    <a:pt x="2869" y="4451"/>
                    <a:pt x="2862" y="4459"/>
                    <a:pt x="2854" y="4475"/>
                  </a:cubicBezTo>
                  <a:cubicBezTo>
                    <a:pt x="2846" y="4490"/>
                    <a:pt x="2838" y="4506"/>
                    <a:pt x="2854" y="4522"/>
                  </a:cubicBezTo>
                  <a:cubicBezTo>
                    <a:pt x="2869" y="4546"/>
                    <a:pt x="2885" y="4577"/>
                    <a:pt x="2909" y="4609"/>
                  </a:cubicBezTo>
                  <a:cubicBezTo>
                    <a:pt x="2925" y="4641"/>
                    <a:pt x="2941" y="4672"/>
                    <a:pt x="2948" y="4680"/>
                  </a:cubicBezTo>
                  <a:cubicBezTo>
                    <a:pt x="2964" y="4696"/>
                    <a:pt x="2956" y="4712"/>
                    <a:pt x="2956" y="4728"/>
                  </a:cubicBezTo>
                  <a:cubicBezTo>
                    <a:pt x="2956" y="4743"/>
                    <a:pt x="2948" y="4759"/>
                    <a:pt x="2964" y="4767"/>
                  </a:cubicBezTo>
                  <a:cubicBezTo>
                    <a:pt x="2972" y="4775"/>
                    <a:pt x="2980" y="4783"/>
                    <a:pt x="2980" y="4799"/>
                  </a:cubicBezTo>
                  <a:cubicBezTo>
                    <a:pt x="2988" y="4807"/>
                    <a:pt x="2988" y="4814"/>
                    <a:pt x="2996" y="4814"/>
                  </a:cubicBezTo>
                  <a:cubicBezTo>
                    <a:pt x="3004" y="4814"/>
                    <a:pt x="3043" y="4822"/>
                    <a:pt x="3106" y="4854"/>
                  </a:cubicBezTo>
                  <a:cubicBezTo>
                    <a:pt x="3122" y="4870"/>
                    <a:pt x="3138" y="4878"/>
                    <a:pt x="3146" y="4886"/>
                  </a:cubicBezTo>
                  <a:cubicBezTo>
                    <a:pt x="3154" y="4894"/>
                    <a:pt x="3154" y="4894"/>
                    <a:pt x="3186" y="4894"/>
                  </a:cubicBezTo>
                  <a:lnTo>
                    <a:pt x="3194" y="4894"/>
                  </a:lnTo>
                  <a:cubicBezTo>
                    <a:pt x="3225" y="4894"/>
                    <a:pt x="3241" y="4901"/>
                    <a:pt x="3265" y="4917"/>
                  </a:cubicBezTo>
                  <a:cubicBezTo>
                    <a:pt x="3273" y="4925"/>
                    <a:pt x="3281" y="4933"/>
                    <a:pt x="3296" y="4941"/>
                  </a:cubicBezTo>
                  <a:cubicBezTo>
                    <a:pt x="3304" y="4949"/>
                    <a:pt x="3312" y="4949"/>
                    <a:pt x="3312" y="4957"/>
                  </a:cubicBezTo>
                  <a:cubicBezTo>
                    <a:pt x="3352" y="4981"/>
                    <a:pt x="3367" y="4988"/>
                    <a:pt x="3407" y="4996"/>
                  </a:cubicBezTo>
                  <a:cubicBezTo>
                    <a:pt x="3423" y="4996"/>
                    <a:pt x="3431" y="4996"/>
                    <a:pt x="3446" y="4996"/>
                  </a:cubicBezTo>
                  <a:cubicBezTo>
                    <a:pt x="3462" y="4996"/>
                    <a:pt x="3470" y="4996"/>
                    <a:pt x="3494" y="4981"/>
                  </a:cubicBezTo>
                  <a:cubicBezTo>
                    <a:pt x="3502" y="4972"/>
                    <a:pt x="3510" y="4972"/>
                    <a:pt x="3518" y="4972"/>
                  </a:cubicBezTo>
                  <a:close/>
                </a:path>
              </a:pathLst>
            </a:custGeom>
            <a:solidFill>
              <a:schemeClr val="accent6"/>
            </a:solidFill>
            <a:ln>
              <a:solidFill>
                <a:schemeClr val="bg2"/>
              </a:solidFill>
            </a:ln>
            <a:effectLst/>
          </p:spPr>
          <p:txBody>
            <a:bodyPr wrap="none" anchor="ctr"/>
            <a:lstStyle/>
            <a:p>
              <a:endParaRPr lang="en-US"/>
            </a:p>
          </p:txBody>
        </p:sp>
        <p:sp>
          <p:nvSpPr>
            <p:cNvPr id="254" name="Freeform 24"/>
            <p:cNvSpPr>
              <a:spLocks noChangeArrowheads="1"/>
            </p:cNvSpPr>
            <p:nvPr/>
          </p:nvSpPr>
          <p:spPr bwMode="auto">
            <a:xfrm>
              <a:off x="11000710" y="6629895"/>
              <a:ext cx="1704689" cy="876698"/>
            </a:xfrm>
            <a:custGeom>
              <a:avLst/>
              <a:gdLst>
                <a:gd name="T0" fmla="*/ 3233 w 3242"/>
                <a:gd name="T1" fmla="*/ 751 h 1669"/>
                <a:gd name="T2" fmla="*/ 3233 w 3242"/>
                <a:gd name="T3" fmla="*/ 751 h 1669"/>
                <a:gd name="T4" fmla="*/ 3130 w 3242"/>
                <a:gd name="T5" fmla="*/ 71 h 1669"/>
                <a:gd name="T6" fmla="*/ 0 w 3242"/>
                <a:gd name="T7" fmla="*/ 0 h 1669"/>
                <a:gd name="T8" fmla="*/ 0 w 3242"/>
                <a:gd name="T9" fmla="*/ 245 h 1669"/>
                <a:gd name="T10" fmla="*/ 1123 w 3242"/>
                <a:gd name="T11" fmla="*/ 300 h 1669"/>
                <a:gd name="T12" fmla="*/ 1139 w 3242"/>
                <a:gd name="T13" fmla="*/ 1210 h 1669"/>
                <a:gd name="T14" fmla="*/ 1218 w 3242"/>
                <a:gd name="T15" fmla="*/ 1297 h 1669"/>
                <a:gd name="T16" fmla="*/ 1297 w 3242"/>
                <a:gd name="T17" fmla="*/ 1304 h 1669"/>
                <a:gd name="T18" fmla="*/ 1344 w 3242"/>
                <a:gd name="T19" fmla="*/ 1273 h 1669"/>
                <a:gd name="T20" fmla="*/ 1392 w 3242"/>
                <a:gd name="T21" fmla="*/ 1320 h 1669"/>
                <a:gd name="T22" fmla="*/ 1423 w 3242"/>
                <a:gd name="T23" fmla="*/ 1391 h 1669"/>
                <a:gd name="T24" fmla="*/ 1510 w 3242"/>
                <a:gd name="T25" fmla="*/ 1407 h 1669"/>
                <a:gd name="T26" fmla="*/ 1566 w 3242"/>
                <a:gd name="T27" fmla="*/ 1439 h 1669"/>
                <a:gd name="T28" fmla="*/ 1653 w 3242"/>
                <a:gd name="T29" fmla="*/ 1431 h 1669"/>
                <a:gd name="T30" fmla="*/ 1684 w 3242"/>
                <a:gd name="T31" fmla="*/ 1470 h 1669"/>
                <a:gd name="T32" fmla="*/ 1732 w 3242"/>
                <a:gd name="T33" fmla="*/ 1455 h 1669"/>
                <a:gd name="T34" fmla="*/ 1763 w 3242"/>
                <a:gd name="T35" fmla="*/ 1439 h 1669"/>
                <a:gd name="T36" fmla="*/ 1826 w 3242"/>
                <a:gd name="T37" fmla="*/ 1431 h 1669"/>
                <a:gd name="T38" fmla="*/ 1842 w 3242"/>
                <a:gd name="T39" fmla="*/ 1470 h 1669"/>
                <a:gd name="T40" fmla="*/ 1874 w 3242"/>
                <a:gd name="T41" fmla="*/ 1494 h 1669"/>
                <a:gd name="T42" fmla="*/ 1882 w 3242"/>
                <a:gd name="T43" fmla="*/ 1565 h 1669"/>
                <a:gd name="T44" fmla="*/ 1945 w 3242"/>
                <a:gd name="T45" fmla="*/ 1541 h 1669"/>
                <a:gd name="T46" fmla="*/ 2008 w 3242"/>
                <a:gd name="T47" fmla="*/ 1526 h 1669"/>
                <a:gd name="T48" fmla="*/ 2056 w 3242"/>
                <a:gd name="T49" fmla="*/ 1565 h 1669"/>
                <a:gd name="T50" fmla="*/ 2103 w 3242"/>
                <a:gd name="T51" fmla="*/ 1557 h 1669"/>
                <a:gd name="T52" fmla="*/ 2190 w 3242"/>
                <a:gd name="T53" fmla="*/ 1550 h 1669"/>
                <a:gd name="T54" fmla="*/ 2190 w 3242"/>
                <a:gd name="T55" fmla="*/ 1597 h 1669"/>
                <a:gd name="T56" fmla="*/ 2222 w 3242"/>
                <a:gd name="T57" fmla="*/ 1636 h 1669"/>
                <a:gd name="T58" fmla="*/ 2245 w 3242"/>
                <a:gd name="T59" fmla="*/ 1581 h 1669"/>
                <a:gd name="T60" fmla="*/ 2261 w 3242"/>
                <a:gd name="T61" fmla="*/ 1518 h 1669"/>
                <a:gd name="T62" fmla="*/ 2293 w 3242"/>
                <a:gd name="T63" fmla="*/ 1526 h 1669"/>
                <a:gd name="T64" fmla="*/ 2340 w 3242"/>
                <a:gd name="T65" fmla="*/ 1581 h 1669"/>
                <a:gd name="T66" fmla="*/ 2372 w 3242"/>
                <a:gd name="T67" fmla="*/ 1550 h 1669"/>
                <a:gd name="T68" fmla="*/ 2426 w 3242"/>
                <a:gd name="T69" fmla="*/ 1581 h 1669"/>
                <a:gd name="T70" fmla="*/ 2505 w 3242"/>
                <a:gd name="T71" fmla="*/ 1644 h 1669"/>
                <a:gd name="T72" fmla="*/ 2568 w 3242"/>
                <a:gd name="T73" fmla="*/ 1613 h 1669"/>
                <a:gd name="T74" fmla="*/ 2656 w 3242"/>
                <a:gd name="T75" fmla="*/ 1557 h 1669"/>
                <a:gd name="T76" fmla="*/ 2695 w 3242"/>
                <a:gd name="T77" fmla="*/ 1589 h 1669"/>
                <a:gd name="T78" fmla="*/ 2750 w 3242"/>
                <a:gd name="T79" fmla="*/ 1550 h 1669"/>
                <a:gd name="T80" fmla="*/ 2814 w 3242"/>
                <a:gd name="T81" fmla="*/ 1526 h 1669"/>
                <a:gd name="T82" fmla="*/ 2861 w 3242"/>
                <a:gd name="T83" fmla="*/ 1565 h 1669"/>
                <a:gd name="T84" fmla="*/ 2917 w 3242"/>
                <a:gd name="T85" fmla="*/ 1550 h 1669"/>
                <a:gd name="T86" fmla="*/ 2964 w 3242"/>
                <a:gd name="T87" fmla="*/ 1510 h 1669"/>
                <a:gd name="T88" fmla="*/ 3051 w 3242"/>
                <a:gd name="T89" fmla="*/ 1573 h 1669"/>
                <a:gd name="T90" fmla="*/ 3130 w 3242"/>
                <a:gd name="T91" fmla="*/ 1621 h 1669"/>
                <a:gd name="T92" fmla="*/ 3193 w 3242"/>
                <a:gd name="T93" fmla="*/ 1652 h 1669"/>
                <a:gd name="T94" fmla="*/ 3241 w 3242"/>
                <a:gd name="T95" fmla="*/ 1644 h 1669"/>
                <a:gd name="T96" fmla="*/ 3233 w 3242"/>
                <a:gd name="T97" fmla="*/ 751 h 1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42" h="1669">
                  <a:moveTo>
                    <a:pt x="3233" y="751"/>
                  </a:moveTo>
                  <a:lnTo>
                    <a:pt x="3233" y="751"/>
                  </a:lnTo>
                  <a:cubicBezTo>
                    <a:pt x="3138" y="380"/>
                    <a:pt x="3130" y="71"/>
                    <a:pt x="3130" y="71"/>
                  </a:cubicBezTo>
                  <a:cubicBezTo>
                    <a:pt x="1953" y="87"/>
                    <a:pt x="909" y="55"/>
                    <a:pt x="0" y="0"/>
                  </a:cubicBezTo>
                  <a:cubicBezTo>
                    <a:pt x="0" y="245"/>
                    <a:pt x="0" y="245"/>
                    <a:pt x="0" y="245"/>
                  </a:cubicBezTo>
                  <a:cubicBezTo>
                    <a:pt x="1123" y="300"/>
                    <a:pt x="1123" y="300"/>
                    <a:pt x="1123" y="300"/>
                  </a:cubicBezTo>
                  <a:cubicBezTo>
                    <a:pt x="1123" y="300"/>
                    <a:pt x="1107" y="1186"/>
                    <a:pt x="1139" y="1210"/>
                  </a:cubicBezTo>
                  <a:cubicBezTo>
                    <a:pt x="1170" y="1233"/>
                    <a:pt x="1178" y="1265"/>
                    <a:pt x="1218" y="1297"/>
                  </a:cubicBezTo>
                  <a:cubicBezTo>
                    <a:pt x="1249" y="1328"/>
                    <a:pt x="1249" y="1297"/>
                    <a:pt x="1297" y="1304"/>
                  </a:cubicBezTo>
                  <a:cubicBezTo>
                    <a:pt x="1336" y="1320"/>
                    <a:pt x="1321" y="1281"/>
                    <a:pt x="1344" y="1273"/>
                  </a:cubicBezTo>
                  <a:cubicBezTo>
                    <a:pt x="1360" y="1265"/>
                    <a:pt x="1376" y="1297"/>
                    <a:pt x="1392" y="1320"/>
                  </a:cubicBezTo>
                  <a:cubicBezTo>
                    <a:pt x="1400" y="1344"/>
                    <a:pt x="1392" y="1383"/>
                    <a:pt x="1423" y="1391"/>
                  </a:cubicBezTo>
                  <a:cubicBezTo>
                    <a:pt x="1455" y="1399"/>
                    <a:pt x="1463" y="1415"/>
                    <a:pt x="1510" y="1407"/>
                  </a:cubicBezTo>
                  <a:cubicBezTo>
                    <a:pt x="1550" y="1407"/>
                    <a:pt x="1566" y="1439"/>
                    <a:pt x="1566" y="1439"/>
                  </a:cubicBezTo>
                  <a:cubicBezTo>
                    <a:pt x="1589" y="1455"/>
                    <a:pt x="1621" y="1431"/>
                    <a:pt x="1653" y="1431"/>
                  </a:cubicBezTo>
                  <a:cubicBezTo>
                    <a:pt x="1684" y="1439"/>
                    <a:pt x="1684" y="1447"/>
                    <a:pt x="1684" y="1470"/>
                  </a:cubicBezTo>
                  <a:cubicBezTo>
                    <a:pt x="1692" y="1494"/>
                    <a:pt x="1724" y="1486"/>
                    <a:pt x="1732" y="1455"/>
                  </a:cubicBezTo>
                  <a:cubicBezTo>
                    <a:pt x="1739" y="1423"/>
                    <a:pt x="1763" y="1447"/>
                    <a:pt x="1763" y="1439"/>
                  </a:cubicBezTo>
                  <a:cubicBezTo>
                    <a:pt x="1771" y="1423"/>
                    <a:pt x="1795" y="1431"/>
                    <a:pt x="1826" y="1431"/>
                  </a:cubicBezTo>
                  <a:cubicBezTo>
                    <a:pt x="1850" y="1431"/>
                    <a:pt x="1842" y="1447"/>
                    <a:pt x="1842" y="1470"/>
                  </a:cubicBezTo>
                  <a:cubicBezTo>
                    <a:pt x="1842" y="1494"/>
                    <a:pt x="1850" y="1486"/>
                    <a:pt x="1874" y="1494"/>
                  </a:cubicBezTo>
                  <a:cubicBezTo>
                    <a:pt x="1890" y="1510"/>
                    <a:pt x="1874" y="1541"/>
                    <a:pt x="1882" y="1565"/>
                  </a:cubicBezTo>
                  <a:cubicBezTo>
                    <a:pt x="1898" y="1597"/>
                    <a:pt x="1929" y="1557"/>
                    <a:pt x="1945" y="1541"/>
                  </a:cubicBezTo>
                  <a:cubicBezTo>
                    <a:pt x="1953" y="1518"/>
                    <a:pt x="1977" y="1518"/>
                    <a:pt x="2008" y="1526"/>
                  </a:cubicBezTo>
                  <a:cubicBezTo>
                    <a:pt x="2040" y="1534"/>
                    <a:pt x="2048" y="1550"/>
                    <a:pt x="2056" y="1565"/>
                  </a:cubicBezTo>
                  <a:cubicBezTo>
                    <a:pt x="2072" y="1581"/>
                    <a:pt x="2103" y="1581"/>
                    <a:pt x="2103" y="1557"/>
                  </a:cubicBezTo>
                  <a:cubicBezTo>
                    <a:pt x="2103" y="1541"/>
                    <a:pt x="2174" y="1550"/>
                    <a:pt x="2190" y="1550"/>
                  </a:cubicBezTo>
                  <a:cubicBezTo>
                    <a:pt x="2206" y="1550"/>
                    <a:pt x="2198" y="1565"/>
                    <a:pt x="2190" y="1597"/>
                  </a:cubicBezTo>
                  <a:cubicBezTo>
                    <a:pt x="2182" y="1628"/>
                    <a:pt x="2206" y="1628"/>
                    <a:pt x="2222" y="1636"/>
                  </a:cubicBezTo>
                  <a:cubicBezTo>
                    <a:pt x="2238" y="1644"/>
                    <a:pt x="2245" y="1605"/>
                    <a:pt x="2245" y="1581"/>
                  </a:cubicBezTo>
                  <a:cubicBezTo>
                    <a:pt x="2245" y="1550"/>
                    <a:pt x="2245" y="1557"/>
                    <a:pt x="2261" y="1518"/>
                  </a:cubicBezTo>
                  <a:cubicBezTo>
                    <a:pt x="2277" y="1486"/>
                    <a:pt x="2277" y="1518"/>
                    <a:pt x="2293" y="1526"/>
                  </a:cubicBezTo>
                  <a:cubicBezTo>
                    <a:pt x="2309" y="1541"/>
                    <a:pt x="2317" y="1557"/>
                    <a:pt x="2340" y="1581"/>
                  </a:cubicBezTo>
                  <a:cubicBezTo>
                    <a:pt x="2356" y="1597"/>
                    <a:pt x="2364" y="1573"/>
                    <a:pt x="2372" y="1550"/>
                  </a:cubicBezTo>
                  <a:cubicBezTo>
                    <a:pt x="2380" y="1526"/>
                    <a:pt x="2403" y="1557"/>
                    <a:pt x="2426" y="1581"/>
                  </a:cubicBezTo>
                  <a:cubicBezTo>
                    <a:pt x="2458" y="1613"/>
                    <a:pt x="2474" y="1628"/>
                    <a:pt x="2505" y="1644"/>
                  </a:cubicBezTo>
                  <a:cubicBezTo>
                    <a:pt x="2529" y="1668"/>
                    <a:pt x="2545" y="1636"/>
                    <a:pt x="2568" y="1613"/>
                  </a:cubicBezTo>
                  <a:cubicBezTo>
                    <a:pt x="2584" y="1589"/>
                    <a:pt x="2616" y="1565"/>
                    <a:pt x="2656" y="1557"/>
                  </a:cubicBezTo>
                  <a:cubicBezTo>
                    <a:pt x="2687" y="1550"/>
                    <a:pt x="2671" y="1565"/>
                    <a:pt x="2695" y="1589"/>
                  </a:cubicBezTo>
                  <a:cubicBezTo>
                    <a:pt x="2727" y="1605"/>
                    <a:pt x="2743" y="1581"/>
                    <a:pt x="2750" y="1550"/>
                  </a:cubicBezTo>
                  <a:cubicBezTo>
                    <a:pt x="2750" y="1526"/>
                    <a:pt x="2798" y="1526"/>
                    <a:pt x="2814" y="1526"/>
                  </a:cubicBezTo>
                  <a:cubicBezTo>
                    <a:pt x="2837" y="1526"/>
                    <a:pt x="2830" y="1541"/>
                    <a:pt x="2861" y="1565"/>
                  </a:cubicBezTo>
                  <a:cubicBezTo>
                    <a:pt x="2893" y="1589"/>
                    <a:pt x="2908" y="1565"/>
                    <a:pt x="2917" y="1550"/>
                  </a:cubicBezTo>
                  <a:cubicBezTo>
                    <a:pt x="2932" y="1534"/>
                    <a:pt x="2940" y="1510"/>
                    <a:pt x="2964" y="1510"/>
                  </a:cubicBezTo>
                  <a:cubicBezTo>
                    <a:pt x="2988" y="1510"/>
                    <a:pt x="3011" y="1526"/>
                    <a:pt x="3051" y="1573"/>
                  </a:cubicBezTo>
                  <a:cubicBezTo>
                    <a:pt x="3090" y="1621"/>
                    <a:pt x="3122" y="1613"/>
                    <a:pt x="3130" y="1621"/>
                  </a:cubicBezTo>
                  <a:cubicBezTo>
                    <a:pt x="3138" y="1636"/>
                    <a:pt x="3161" y="1652"/>
                    <a:pt x="3193" y="1652"/>
                  </a:cubicBezTo>
                  <a:cubicBezTo>
                    <a:pt x="3225" y="1652"/>
                    <a:pt x="3225" y="1644"/>
                    <a:pt x="3241" y="1644"/>
                  </a:cubicBezTo>
                  <a:lnTo>
                    <a:pt x="3233" y="751"/>
                  </a:lnTo>
                </a:path>
              </a:pathLst>
            </a:custGeom>
            <a:solidFill>
              <a:schemeClr val="accent6"/>
            </a:solidFill>
            <a:ln>
              <a:solidFill>
                <a:schemeClr val="bg2"/>
              </a:solidFill>
            </a:ln>
            <a:effectLst/>
          </p:spPr>
          <p:txBody>
            <a:bodyPr wrap="none" anchor="ctr"/>
            <a:lstStyle/>
            <a:p>
              <a:endParaRPr lang="en-US"/>
            </a:p>
          </p:txBody>
        </p:sp>
        <p:sp>
          <p:nvSpPr>
            <p:cNvPr id="255" name="Freeform 25"/>
            <p:cNvSpPr>
              <a:spLocks noChangeArrowheads="1"/>
            </p:cNvSpPr>
            <p:nvPr/>
          </p:nvSpPr>
          <p:spPr bwMode="auto">
            <a:xfrm>
              <a:off x="10996071" y="6629895"/>
              <a:ext cx="1709328" cy="874378"/>
            </a:xfrm>
            <a:custGeom>
              <a:avLst/>
              <a:gdLst>
                <a:gd name="T0" fmla="*/ 2434 w 3250"/>
                <a:gd name="T1" fmla="*/ 1589 h 1661"/>
                <a:gd name="T2" fmla="*/ 2380 w 3250"/>
                <a:gd name="T3" fmla="*/ 1557 h 1661"/>
                <a:gd name="T4" fmla="*/ 2285 w 3250"/>
                <a:gd name="T5" fmla="*/ 1518 h 1661"/>
                <a:gd name="T6" fmla="*/ 2253 w 3250"/>
                <a:gd name="T7" fmla="*/ 1581 h 1661"/>
                <a:gd name="T8" fmla="*/ 2190 w 3250"/>
                <a:gd name="T9" fmla="*/ 1597 h 1661"/>
                <a:gd name="T10" fmla="*/ 2190 w 3250"/>
                <a:gd name="T11" fmla="*/ 1550 h 1661"/>
                <a:gd name="T12" fmla="*/ 2064 w 3250"/>
                <a:gd name="T13" fmla="*/ 1565 h 1661"/>
                <a:gd name="T14" fmla="*/ 1906 w 3250"/>
                <a:gd name="T15" fmla="*/ 1581 h 1661"/>
                <a:gd name="T16" fmla="*/ 1866 w 3250"/>
                <a:gd name="T17" fmla="*/ 1494 h 1661"/>
                <a:gd name="T18" fmla="*/ 1834 w 3250"/>
                <a:gd name="T19" fmla="*/ 1431 h 1661"/>
                <a:gd name="T20" fmla="*/ 1771 w 3250"/>
                <a:gd name="T21" fmla="*/ 1447 h 1661"/>
                <a:gd name="T22" fmla="*/ 1708 w 3250"/>
                <a:gd name="T23" fmla="*/ 1486 h 1661"/>
                <a:gd name="T24" fmla="*/ 1621 w 3250"/>
                <a:gd name="T25" fmla="*/ 1439 h 1661"/>
                <a:gd name="T26" fmla="*/ 1566 w 3250"/>
                <a:gd name="T27" fmla="*/ 1439 h 1661"/>
                <a:gd name="T28" fmla="*/ 1431 w 3250"/>
                <a:gd name="T29" fmla="*/ 1391 h 1661"/>
                <a:gd name="T30" fmla="*/ 1360 w 3250"/>
                <a:gd name="T31" fmla="*/ 1273 h 1661"/>
                <a:gd name="T32" fmla="*/ 1305 w 3250"/>
                <a:gd name="T33" fmla="*/ 1312 h 1661"/>
                <a:gd name="T34" fmla="*/ 1218 w 3250"/>
                <a:gd name="T35" fmla="*/ 1297 h 1661"/>
                <a:gd name="T36" fmla="*/ 0 w 3250"/>
                <a:gd name="T37" fmla="*/ 245 h 1661"/>
                <a:gd name="T38" fmla="*/ 3138 w 3250"/>
                <a:gd name="T39" fmla="*/ 71 h 1661"/>
                <a:gd name="T40" fmla="*/ 3249 w 3250"/>
                <a:gd name="T41" fmla="*/ 751 h 1661"/>
                <a:gd name="T42" fmla="*/ 3201 w 3250"/>
                <a:gd name="T43" fmla="*/ 1660 h 1661"/>
                <a:gd name="T44" fmla="*/ 2972 w 3250"/>
                <a:gd name="T45" fmla="*/ 1510 h 1661"/>
                <a:gd name="T46" fmla="*/ 2893 w 3250"/>
                <a:gd name="T47" fmla="*/ 1581 h 1661"/>
                <a:gd name="T48" fmla="*/ 2758 w 3250"/>
                <a:gd name="T49" fmla="*/ 1550 h 1661"/>
                <a:gd name="T50" fmla="*/ 2679 w 3250"/>
                <a:gd name="T51" fmla="*/ 1557 h 1661"/>
                <a:gd name="T52" fmla="*/ 2529 w 3250"/>
                <a:gd name="T53" fmla="*/ 1660 h 1661"/>
                <a:gd name="T54" fmla="*/ 2442 w 3250"/>
                <a:gd name="T55" fmla="*/ 1581 h 1661"/>
                <a:gd name="T56" fmla="*/ 2576 w 3250"/>
                <a:gd name="T57" fmla="*/ 1613 h 1661"/>
                <a:gd name="T58" fmla="*/ 2711 w 3250"/>
                <a:gd name="T59" fmla="*/ 1581 h 1661"/>
                <a:gd name="T60" fmla="*/ 2845 w 3250"/>
                <a:gd name="T61" fmla="*/ 1534 h 1661"/>
                <a:gd name="T62" fmla="*/ 2925 w 3250"/>
                <a:gd name="T63" fmla="*/ 1550 h 1661"/>
                <a:gd name="T64" fmla="*/ 3122 w 3250"/>
                <a:gd name="T65" fmla="*/ 1613 h 1661"/>
                <a:gd name="T66" fmla="*/ 3241 w 3250"/>
                <a:gd name="T67" fmla="*/ 1636 h 1661"/>
                <a:gd name="T68" fmla="*/ 16 w 3250"/>
                <a:gd name="T69" fmla="*/ 8 h 1661"/>
                <a:gd name="T70" fmla="*/ 1147 w 3250"/>
                <a:gd name="T71" fmla="*/ 1202 h 1661"/>
                <a:gd name="T72" fmla="*/ 1265 w 3250"/>
                <a:gd name="T73" fmla="*/ 1304 h 1661"/>
                <a:gd name="T74" fmla="*/ 1336 w 3250"/>
                <a:gd name="T75" fmla="*/ 1288 h 1661"/>
                <a:gd name="T76" fmla="*/ 1400 w 3250"/>
                <a:gd name="T77" fmla="*/ 1320 h 1661"/>
                <a:gd name="T78" fmla="*/ 1503 w 3250"/>
                <a:gd name="T79" fmla="*/ 1407 h 1661"/>
                <a:gd name="T80" fmla="*/ 1621 w 3250"/>
                <a:gd name="T81" fmla="*/ 1439 h 1661"/>
                <a:gd name="T82" fmla="*/ 1700 w 3250"/>
                <a:gd name="T83" fmla="*/ 1470 h 1661"/>
                <a:gd name="T84" fmla="*/ 1763 w 3250"/>
                <a:gd name="T85" fmla="*/ 1439 h 1661"/>
                <a:gd name="T86" fmla="*/ 1811 w 3250"/>
                <a:gd name="T87" fmla="*/ 1423 h 1661"/>
                <a:gd name="T88" fmla="*/ 1858 w 3250"/>
                <a:gd name="T89" fmla="*/ 1470 h 1661"/>
                <a:gd name="T90" fmla="*/ 1898 w 3250"/>
                <a:gd name="T91" fmla="*/ 1565 h 1661"/>
                <a:gd name="T92" fmla="*/ 2064 w 3250"/>
                <a:gd name="T93" fmla="*/ 1557 h 1661"/>
                <a:gd name="T94" fmla="*/ 2166 w 3250"/>
                <a:gd name="T95" fmla="*/ 1541 h 1661"/>
                <a:gd name="T96" fmla="*/ 2206 w 3250"/>
                <a:gd name="T97" fmla="*/ 1573 h 1661"/>
                <a:gd name="T98" fmla="*/ 2230 w 3250"/>
                <a:gd name="T99" fmla="*/ 1636 h 1661"/>
                <a:gd name="T100" fmla="*/ 2285 w 3250"/>
                <a:gd name="T101" fmla="*/ 1502 h 1661"/>
                <a:gd name="T102" fmla="*/ 2356 w 3250"/>
                <a:gd name="T103" fmla="*/ 1581 h 1661"/>
                <a:gd name="T104" fmla="*/ 2529 w 3250"/>
                <a:gd name="T105" fmla="*/ 1660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50" h="1661">
                  <a:moveTo>
                    <a:pt x="2529" y="1660"/>
                  </a:moveTo>
                  <a:lnTo>
                    <a:pt x="2529" y="1660"/>
                  </a:lnTo>
                  <a:cubicBezTo>
                    <a:pt x="2521" y="1660"/>
                    <a:pt x="2513" y="1652"/>
                    <a:pt x="2505" y="1652"/>
                  </a:cubicBezTo>
                  <a:cubicBezTo>
                    <a:pt x="2482" y="1628"/>
                    <a:pt x="2466" y="1613"/>
                    <a:pt x="2434" y="1589"/>
                  </a:cubicBezTo>
                  <a:cubicBezTo>
                    <a:pt x="2434" y="1581"/>
                    <a:pt x="2426" y="1581"/>
                    <a:pt x="2426" y="1573"/>
                  </a:cubicBezTo>
                  <a:cubicBezTo>
                    <a:pt x="2411" y="1557"/>
                    <a:pt x="2395" y="1541"/>
                    <a:pt x="2388" y="1541"/>
                  </a:cubicBezTo>
                  <a:cubicBezTo>
                    <a:pt x="2388" y="1541"/>
                    <a:pt x="2388" y="1541"/>
                    <a:pt x="2380" y="1550"/>
                  </a:cubicBezTo>
                  <a:cubicBezTo>
                    <a:pt x="2380" y="1557"/>
                    <a:pt x="2380" y="1557"/>
                    <a:pt x="2380" y="1557"/>
                  </a:cubicBezTo>
                  <a:cubicBezTo>
                    <a:pt x="2372" y="1573"/>
                    <a:pt x="2364" y="1589"/>
                    <a:pt x="2356" y="1589"/>
                  </a:cubicBezTo>
                  <a:cubicBezTo>
                    <a:pt x="2348" y="1589"/>
                    <a:pt x="2348" y="1589"/>
                    <a:pt x="2340" y="1581"/>
                  </a:cubicBezTo>
                  <a:cubicBezTo>
                    <a:pt x="2325" y="1557"/>
                    <a:pt x="2317" y="1550"/>
                    <a:pt x="2301" y="1534"/>
                  </a:cubicBezTo>
                  <a:cubicBezTo>
                    <a:pt x="2293" y="1526"/>
                    <a:pt x="2293" y="1526"/>
                    <a:pt x="2285" y="1518"/>
                  </a:cubicBezTo>
                  <a:cubicBezTo>
                    <a:pt x="2285" y="1510"/>
                    <a:pt x="2285" y="1510"/>
                    <a:pt x="2285" y="1510"/>
                  </a:cubicBezTo>
                  <a:cubicBezTo>
                    <a:pt x="2285" y="1510"/>
                    <a:pt x="2277" y="1510"/>
                    <a:pt x="2277" y="1526"/>
                  </a:cubicBezTo>
                  <a:cubicBezTo>
                    <a:pt x="2269" y="1534"/>
                    <a:pt x="2269" y="1541"/>
                    <a:pt x="2262" y="1550"/>
                  </a:cubicBezTo>
                  <a:cubicBezTo>
                    <a:pt x="2253" y="1557"/>
                    <a:pt x="2253" y="1565"/>
                    <a:pt x="2253" y="1581"/>
                  </a:cubicBezTo>
                  <a:cubicBezTo>
                    <a:pt x="2253" y="1605"/>
                    <a:pt x="2246" y="1644"/>
                    <a:pt x="2230" y="1644"/>
                  </a:cubicBezTo>
                  <a:cubicBezTo>
                    <a:pt x="2230" y="1644"/>
                    <a:pt x="2230" y="1644"/>
                    <a:pt x="2230" y="1636"/>
                  </a:cubicBezTo>
                  <a:cubicBezTo>
                    <a:pt x="2222" y="1636"/>
                    <a:pt x="2222" y="1636"/>
                    <a:pt x="2222" y="1636"/>
                  </a:cubicBezTo>
                  <a:cubicBezTo>
                    <a:pt x="2206" y="1636"/>
                    <a:pt x="2190" y="1628"/>
                    <a:pt x="2190" y="1597"/>
                  </a:cubicBezTo>
                  <a:cubicBezTo>
                    <a:pt x="2198" y="1589"/>
                    <a:pt x="2198" y="1581"/>
                    <a:pt x="2198" y="1573"/>
                  </a:cubicBezTo>
                  <a:cubicBezTo>
                    <a:pt x="2198" y="1565"/>
                    <a:pt x="2206" y="1550"/>
                    <a:pt x="2206" y="1550"/>
                  </a:cubicBezTo>
                  <a:cubicBezTo>
                    <a:pt x="2198" y="1550"/>
                    <a:pt x="2198" y="1550"/>
                    <a:pt x="2198" y="1550"/>
                  </a:cubicBezTo>
                  <a:cubicBezTo>
                    <a:pt x="2198" y="1550"/>
                    <a:pt x="2198" y="1550"/>
                    <a:pt x="2190" y="1550"/>
                  </a:cubicBezTo>
                  <a:cubicBezTo>
                    <a:pt x="2182" y="1550"/>
                    <a:pt x="2174" y="1550"/>
                    <a:pt x="2166" y="1550"/>
                  </a:cubicBezTo>
                  <a:cubicBezTo>
                    <a:pt x="2119" y="1550"/>
                    <a:pt x="2111" y="1557"/>
                    <a:pt x="2111" y="1557"/>
                  </a:cubicBezTo>
                  <a:cubicBezTo>
                    <a:pt x="2111" y="1573"/>
                    <a:pt x="2103" y="1581"/>
                    <a:pt x="2087" y="1581"/>
                  </a:cubicBezTo>
                  <a:cubicBezTo>
                    <a:pt x="2080" y="1581"/>
                    <a:pt x="2072" y="1573"/>
                    <a:pt x="2064" y="1565"/>
                  </a:cubicBezTo>
                  <a:lnTo>
                    <a:pt x="2064" y="1565"/>
                  </a:lnTo>
                  <a:cubicBezTo>
                    <a:pt x="2048" y="1550"/>
                    <a:pt x="2040" y="1534"/>
                    <a:pt x="2016" y="1526"/>
                  </a:cubicBezTo>
                  <a:cubicBezTo>
                    <a:pt x="1985" y="1518"/>
                    <a:pt x="1961" y="1526"/>
                    <a:pt x="1953" y="1541"/>
                  </a:cubicBezTo>
                  <a:cubicBezTo>
                    <a:pt x="1945" y="1557"/>
                    <a:pt x="1922" y="1581"/>
                    <a:pt x="1906" y="1581"/>
                  </a:cubicBezTo>
                  <a:cubicBezTo>
                    <a:pt x="1898" y="1581"/>
                    <a:pt x="1890" y="1581"/>
                    <a:pt x="1890" y="1573"/>
                  </a:cubicBezTo>
                  <a:cubicBezTo>
                    <a:pt x="1890" y="1557"/>
                    <a:pt x="1890" y="1541"/>
                    <a:pt x="1890" y="1534"/>
                  </a:cubicBezTo>
                  <a:cubicBezTo>
                    <a:pt x="1890" y="1518"/>
                    <a:pt x="1890" y="1502"/>
                    <a:pt x="1874" y="1502"/>
                  </a:cubicBezTo>
                  <a:lnTo>
                    <a:pt x="1866" y="1494"/>
                  </a:lnTo>
                  <a:cubicBezTo>
                    <a:pt x="1850" y="1494"/>
                    <a:pt x="1850" y="1494"/>
                    <a:pt x="1850" y="1470"/>
                  </a:cubicBezTo>
                  <a:lnTo>
                    <a:pt x="1850" y="1463"/>
                  </a:lnTo>
                  <a:cubicBezTo>
                    <a:pt x="1850" y="1447"/>
                    <a:pt x="1850" y="1439"/>
                    <a:pt x="1842" y="1439"/>
                  </a:cubicBezTo>
                  <a:lnTo>
                    <a:pt x="1834" y="1431"/>
                  </a:lnTo>
                  <a:cubicBezTo>
                    <a:pt x="1819" y="1431"/>
                    <a:pt x="1811" y="1431"/>
                    <a:pt x="1803" y="1431"/>
                  </a:cubicBezTo>
                  <a:cubicBezTo>
                    <a:pt x="1803" y="1431"/>
                    <a:pt x="1795" y="1431"/>
                    <a:pt x="1787" y="1431"/>
                  </a:cubicBezTo>
                  <a:cubicBezTo>
                    <a:pt x="1779" y="1431"/>
                    <a:pt x="1779" y="1431"/>
                    <a:pt x="1779" y="1439"/>
                  </a:cubicBezTo>
                  <a:lnTo>
                    <a:pt x="1771" y="1447"/>
                  </a:lnTo>
                  <a:cubicBezTo>
                    <a:pt x="1771" y="1447"/>
                    <a:pt x="1763" y="1447"/>
                    <a:pt x="1763" y="1439"/>
                  </a:cubicBezTo>
                  <a:lnTo>
                    <a:pt x="1755" y="1439"/>
                  </a:lnTo>
                  <a:cubicBezTo>
                    <a:pt x="1755" y="1439"/>
                    <a:pt x="1747" y="1439"/>
                    <a:pt x="1747" y="1455"/>
                  </a:cubicBezTo>
                  <a:cubicBezTo>
                    <a:pt x="1740" y="1478"/>
                    <a:pt x="1724" y="1486"/>
                    <a:pt x="1708" y="1486"/>
                  </a:cubicBezTo>
                  <a:cubicBezTo>
                    <a:pt x="1700" y="1486"/>
                    <a:pt x="1692" y="1486"/>
                    <a:pt x="1692" y="1470"/>
                  </a:cubicBezTo>
                  <a:cubicBezTo>
                    <a:pt x="1692" y="1470"/>
                    <a:pt x="1692" y="1470"/>
                    <a:pt x="1692" y="1463"/>
                  </a:cubicBezTo>
                  <a:cubicBezTo>
                    <a:pt x="1692" y="1447"/>
                    <a:pt x="1684" y="1439"/>
                    <a:pt x="1661" y="1439"/>
                  </a:cubicBezTo>
                  <a:cubicBezTo>
                    <a:pt x="1645" y="1431"/>
                    <a:pt x="1637" y="1439"/>
                    <a:pt x="1621" y="1439"/>
                  </a:cubicBezTo>
                  <a:cubicBezTo>
                    <a:pt x="1613" y="1447"/>
                    <a:pt x="1605" y="1447"/>
                    <a:pt x="1597" y="1447"/>
                  </a:cubicBezTo>
                  <a:cubicBezTo>
                    <a:pt x="1582" y="1447"/>
                    <a:pt x="1574" y="1447"/>
                    <a:pt x="1566" y="1439"/>
                  </a:cubicBezTo>
                  <a:lnTo>
                    <a:pt x="1566" y="1439"/>
                  </a:lnTo>
                  <a:lnTo>
                    <a:pt x="1566" y="1439"/>
                  </a:lnTo>
                  <a:cubicBezTo>
                    <a:pt x="1566" y="1439"/>
                    <a:pt x="1558" y="1407"/>
                    <a:pt x="1518" y="1415"/>
                  </a:cubicBezTo>
                  <a:cubicBezTo>
                    <a:pt x="1510" y="1415"/>
                    <a:pt x="1503" y="1415"/>
                    <a:pt x="1503" y="1415"/>
                  </a:cubicBezTo>
                  <a:cubicBezTo>
                    <a:pt x="1479" y="1415"/>
                    <a:pt x="1471" y="1407"/>
                    <a:pt x="1455" y="1399"/>
                  </a:cubicBezTo>
                  <a:cubicBezTo>
                    <a:pt x="1447" y="1399"/>
                    <a:pt x="1439" y="1399"/>
                    <a:pt x="1431" y="1391"/>
                  </a:cubicBezTo>
                  <a:cubicBezTo>
                    <a:pt x="1408" y="1391"/>
                    <a:pt x="1400" y="1368"/>
                    <a:pt x="1400" y="1352"/>
                  </a:cubicBezTo>
                  <a:cubicBezTo>
                    <a:pt x="1400" y="1336"/>
                    <a:pt x="1400" y="1328"/>
                    <a:pt x="1392" y="1320"/>
                  </a:cubicBezTo>
                  <a:cubicBezTo>
                    <a:pt x="1392" y="1312"/>
                    <a:pt x="1392" y="1312"/>
                    <a:pt x="1392" y="1312"/>
                  </a:cubicBezTo>
                  <a:cubicBezTo>
                    <a:pt x="1384" y="1297"/>
                    <a:pt x="1368" y="1273"/>
                    <a:pt x="1360" y="1273"/>
                  </a:cubicBezTo>
                  <a:cubicBezTo>
                    <a:pt x="1352" y="1273"/>
                    <a:pt x="1352" y="1273"/>
                    <a:pt x="1352" y="1273"/>
                  </a:cubicBezTo>
                  <a:cubicBezTo>
                    <a:pt x="1344" y="1281"/>
                    <a:pt x="1344" y="1281"/>
                    <a:pt x="1344" y="1288"/>
                  </a:cubicBezTo>
                  <a:cubicBezTo>
                    <a:pt x="1336" y="1304"/>
                    <a:pt x="1336" y="1312"/>
                    <a:pt x="1321" y="1312"/>
                  </a:cubicBezTo>
                  <a:cubicBezTo>
                    <a:pt x="1313" y="1312"/>
                    <a:pt x="1305" y="1312"/>
                    <a:pt x="1305" y="1312"/>
                  </a:cubicBezTo>
                  <a:cubicBezTo>
                    <a:pt x="1297" y="1304"/>
                    <a:pt x="1289" y="1304"/>
                    <a:pt x="1281" y="1304"/>
                  </a:cubicBezTo>
                  <a:cubicBezTo>
                    <a:pt x="1273" y="1304"/>
                    <a:pt x="1273" y="1312"/>
                    <a:pt x="1265" y="1312"/>
                  </a:cubicBezTo>
                  <a:cubicBezTo>
                    <a:pt x="1257" y="1312"/>
                    <a:pt x="1257" y="1312"/>
                    <a:pt x="1250" y="1312"/>
                  </a:cubicBezTo>
                  <a:cubicBezTo>
                    <a:pt x="1242" y="1312"/>
                    <a:pt x="1234" y="1312"/>
                    <a:pt x="1218" y="1297"/>
                  </a:cubicBezTo>
                  <a:cubicBezTo>
                    <a:pt x="1202" y="1288"/>
                    <a:pt x="1186" y="1265"/>
                    <a:pt x="1178" y="1249"/>
                  </a:cubicBezTo>
                  <a:cubicBezTo>
                    <a:pt x="1170" y="1233"/>
                    <a:pt x="1163" y="1225"/>
                    <a:pt x="1147" y="1210"/>
                  </a:cubicBezTo>
                  <a:cubicBezTo>
                    <a:pt x="1107" y="1194"/>
                    <a:pt x="1123" y="411"/>
                    <a:pt x="1123" y="308"/>
                  </a:cubicBezTo>
                  <a:cubicBezTo>
                    <a:pt x="0" y="245"/>
                    <a:pt x="0" y="245"/>
                    <a:pt x="0" y="245"/>
                  </a:cubicBezTo>
                  <a:cubicBezTo>
                    <a:pt x="8" y="0"/>
                    <a:pt x="8" y="0"/>
                    <a:pt x="8" y="0"/>
                  </a:cubicBezTo>
                  <a:lnTo>
                    <a:pt x="8" y="0"/>
                  </a:lnTo>
                  <a:cubicBezTo>
                    <a:pt x="839" y="47"/>
                    <a:pt x="1692" y="71"/>
                    <a:pt x="2569" y="71"/>
                  </a:cubicBezTo>
                  <a:cubicBezTo>
                    <a:pt x="2758" y="71"/>
                    <a:pt x="2948" y="71"/>
                    <a:pt x="3138" y="71"/>
                  </a:cubicBezTo>
                  <a:cubicBezTo>
                    <a:pt x="3146" y="71"/>
                    <a:pt x="3146" y="71"/>
                    <a:pt x="3146" y="71"/>
                  </a:cubicBezTo>
                  <a:lnTo>
                    <a:pt x="3146" y="71"/>
                  </a:lnTo>
                  <a:cubicBezTo>
                    <a:pt x="3146" y="71"/>
                    <a:pt x="3154" y="380"/>
                    <a:pt x="3249" y="751"/>
                  </a:cubicBezTo>
                  <a:lnTo>
                    <a:pt x="3249" y="751"/>
                  </a:lnTo>
                  <a:cubicBezTo>
                    <a:pt x="3249" y="1644"/>
                    <a:pt x="3249" y="1644"/>
                    <a:pt x="3249" y="1644"/>
                  </a:cubicBezTo>
                  <a:lnTo>
                    <a:pt x="3249" y="1644"/>
                  </a:lnTo>
                  <a:cubicBezTo>
                    <a:pt x="3241" y="1644"/>
                    <a:pt x="3241" y="1644"/>
                    <a:pt x="3233" y="1652"/>
                  </a:cubicBezTo>
                  <a:cubicBezTo>
                    <a:pt x="3225" y="1652"/>
                    <a:pt x="3225" y="1660"/>
                    <a:pt x="3201" y="1660"/>
                  </a:cubicBezTo>
                  <a:cubicBezTo>
                    <a:pt x="3169" y="1660"/>
                    <a:pt x="3146" y="1636"/>
                    <a:pt x="3138" y="1628"/>
                  </a:cubicBezTo>
                  <a:cubicBezTo>
                    <a:pt x="3130" y="1621"/>
                    <a:pt x="3130" y="1621"/>
                    <a:pt x="3122" y="1621"/>
                  </a:cubicBezTo>
                  <a:cubicBezTo>
                    <a:pt x="3106" y="1613"/>
                    <a:pt x="3083" y="1605"/>
                    <a:pt x="3059" y="1573"/>
                  </a:cubicBezTo>
                  <a:cubicBezTo>
                    <a:pt x="3019" y="1526"/>
                    <a:pt x="2996" y="1510"/>
                    <a:pt x="2972" y="1510"/>
                  </a:cubicBezTo>
                  <a:cubicBezTo>
                    <a:pt x="2956" y="1518"/>
                    <a:pt x="2948" y="1526"/>
                    <a:pt x="2940" y="1541"/>
                  </a:cubicBezTo>
                  <a:cubicBezTo>
                    <a:pt x="2932" y="1541"/>
                    <a:pt x="2932" y="1550"/>
                    <a:pt x="2932" y="1550"/>
                  </a:cubicBezTo>
                  <a:cubicBezTo>
                    <a:pt x="2932" y="1550"/>
                    <a:pt x="2932" y="1557"/>
                    <a:pt x="2925" y="1557"/>
                  </a:cubicBezTo>
                  <a:cubicBezTo>
                    <a:pt x="2916" y="1565"/>
                    <a:pt x="2909" y="1581"/>
                    <a:pt x="2893" y="1581"/>
                  </a:cubicBezTo>
                  <a:cubicBezTo>
                    <a:pt x="2885" y="1581"/>
                    <a:pt x="2877" y="1573"/>
                    <a:pt x="2869" y="1565"/>
                  </a:cubicBezTo>
                  <a:cubicBezTo>
                    <a:pt x="2853" y="1557"/>
                    <a:pt x="2845" y="1550"/>
                    <a:pt x="2838" y="1541"/>
                  </a:cubicBezTo>
                  <a:cubicBezTo>
                    <a:pt x="2838" y="1534"/>
                    <a:pt x="2830" y="1526"/>
                    <a:pt x="2822" y="1526"/>
                  </a:cubicBezTo>
                  <a:cubicBezTo>
                    <a:pt x="2806" y="1526"/>
                    <a:pt x="2766" y="1526"/>
                    <a:pt x="2758" y="1550"/>
                  </a:cubicBezTo>
                  <a:cubicBezTo>
                    <a:pt x="2751" y="1573"/>
                    <a:pt x="2743" y="1597"/>
                    <a:pt x="2727" y="1597"/>
                  </a:cubicBezTo>
                  <a:cubicBezTo>
                    <a:pt x="2719" y="1597"/>
                    <a:pt x="2711" y="1597"/>
                    <a:pt x="2703" y="1589"/>
                  </a:cubicBezTo>
                  <a:cubicBezTo>
                    <a:pt x="2695" y="1581"/>
                    <a:pt x="2687" y="1573"/>
                    <a:pt x="2687" y="1565"/>
                  </a:cubicBezTo>
                  <a:cubicBezTo>
                    <a:pt x="2687" y="1557"/>
                    <a:pt x="2679" y="1557"/>
                    <a:pt x="2679" y="1557"/>
                  </a:cubicBezTo>
                  <a:cubicBezTo>
                    <a:pt x="2672" y="1557"/>
                    <a:pt x="2672" y="1557"/>
                    <a:pt x="2664" y="1557"/>
                  </a:cubicBezTo>
                  <a:cubicBezTo>
                    <a:pt x="2624" y="1573"/>
                    <a:pt x="2600" y="1589"/>
                    <a:pt x="2576" y="1613"/>
                  </a:cubicBezTo>
                  <a:cubicBezTo>
                    <a:pt x="2576" y="1621"/>
                    <a:pt x="2576" y="1621"/>
                    <a:pt x="2576" y="1621"/>
                  </a:cubicBezTo>
                  <a:cubicBezTo>
                    <a:pt x="2561" y="1644"/>
                    <a:pt x="2545" y="1660"/>
                    <a:pt x="2529" y="1660"/>
                  </a:cubicBezTo>
                  <a:lnTo>
                    <a:pt x="2388" y="1534"/>
                  </a:lnTo>
                  <a:lnTo>
                    <a:pt x="2388" y="1534"/>
                  </a:lnTo>
                  <a:cubicBezTo>
                    <a:pt x="2395" y="1534"/>
                    <a:pt x="2411" y="1550"/>
                    <a:pt x="2426" y="1565"/>
                  </a:cubicBezTo>
                  <a:cubicBezTo>
                    <a:pt x="2434" y="1573"/>
                    <a:pt x="2434" y="1573"/>
                    <a:pt x="2442" y="1581"/>
                  </a:cubicBezTo>
                  <a:cubicBezTo>
                    <a:pt x="2466" y="1605"/>
                    <a:pt x="2482" y="1628"/>
                    <a:pt x="2513" y="1644"/>
                  </a:cubicBezTo>
                  <a:cubicBezTo>
                    <a:pt x="2521" y="1652"/>
                    <a:pt x="2521" y="1652"/>
                    <a:pt x="2529" y="1652"/>
                  </a:cubicBezTo>
                  <a:cubicBezTo>
                    <a:pt x="2545" y="1652"/>
                    <a:pt x="2553" y="1636"/>
                    <a:pt x="2569" y="1621"/>
                  </a:cubicBezTo>
                  <a:cubicBezTo>
                    <a:pt x="2569" y="1613"/>
                    <a:pt x="2569" y="1613"/>
                    <a:pt x="2576" y="1613"/>
                  </a:cubicBezTo>
                  <a:cubicBezTo>
                    <a:pt x="2592" y="1589"/>
                    <a:pt x="2624" y="1565"/>
                    <a:pt x="2664" y="1557"/>
                  </a:cubicBezTo>
                  <a:cubicBezTo>
                    <a:pt x="2664" y="1550"/>
                    <a:pt x="2672" y="1550"/>
                    <a:pt x="2679" y="1550"/>
                  </a:cubicBezTo>
                  <a:cubicBezTo>
                    <a:pt x="2687" y="1550"/>
                    <a:pt x="2687" y="1557"/>
                    <a:pt x="2695" y="1565"/>
                  </a:cubicBezTo>
                  <a:cubicBezTo>
                    <a:pt x="2695" y="1565"/>
                    <a:pt x="2703" y="1573"/>
                    <a:pt x="2711" y="1581"/>
                  </a:cubicBezTo>
                  <a:cubicBezTo>
                    <a:pt x="2711" y="1589"/>
                    <a:pt x="2719" y="1589"/>
                    <a:pt x="2727" y="1589"/>
                  </a:cubicBezTo>
                  <a:cubicBezTo>
                    <a:pt x="2735" y="1589"/>
                    <a:pt x="2751" y="1565"/>
                    <a:pt x="2751" y="1550"/>
                  </a:cubicBezTo>
                  <a:cubicBezTo>
                    <a:pt x="2758" y="1518"/>
                    <a:pt x="2798" y="1518"/>
                    <a:pt x="2822" y="1518"/>
                  </a:cubicBezTo>
                  <a:cubicBezTo>
                    <a:pt x="2838" y="1518"/>
                    <a:pt x="2838" y="1526"/>
                    <a:pt x="2845" y="1534"/>
                  </a:cubicBezTo>
                  <a:cubicBezTo>
                    <a:pt x="2853" y="1541"/>
                    <a:pt x="2853" y="1550"/>
                    <a:pt x="2869" y="1565"/>
                  </a:cubicBezTo>
                  <a:cubicBezTo>
                    <a:pt x="2877" y="1573"/>
                    <a:pt x="2885" y="1573"/>
                    <a:pt x="2893" y="1573"/>
                  </a:cubicBezTo>
                  <a:cubicBezTo>
                    <a:pt x="2909" y="1573"/>
                    <a:pt x="2916" y="1557"/>
                    <a:pt x="2925" y="1550"/>
                  </a:cubicBezTo>
                  <a:lnTo>
                    <a:pt x="2925" y="1550"/>
                  </a:lnTo>
                  <a:cubicBezTo>
                    <a:pt x="2925" y="1541"/>
                    <a:pt x="2932" y="1541"/>
                    <a:pt x="2932" y="1541"/>
                  </a:cubicBezTo>
                  <a:cubicBezTo>
                    <a:pt x="2940" y="1526"/>
                    <a:pt x="2956" y="1510"/>
                    <a:pt x="2972" y="1502"/>
                  </a:cubicBezTo>
                  <a:cubicBezTo>
                    <a:pt x="2996" y="1502"/>
                    <a:pt x="3019" y="1518"/>
                    <a:pt x="3059" y="1565"/>
                  </a:cubicBezTo>
                  <a:cubicBezTo>
                    <a:pt x="3091" y="1605"/>
                    <a:pt x="3106" y="1605"/>
                    <a:pt x="3122" y="1613"/>
                  </a:cubicBezTo>
                  <a:cubicBezTo>
                    <a:pt x="3130" y="1613"/>
                    <a:pt x="3138" y="1613"/>
                    <a:pt x="3138" y="1621"/>
                  </a:cubicBezTo>
                  <a:cubicBezTo>
                    <a:pt x="3154" y="1628"/>
                    <a:pt x="3169" y="1652"/>
                    <a:pt x="3201" y="1652"/>
                  </a:cubicBezTo>
                  <a:cubicBezTo>
                    <a:pt x="3217" y="1652"/>
                    <a:pt x="3225" y="1644"/>
                    <a:pt x="3233" y="1644"/>
                  </a:cubicBezTo>
                  <a:lnTo>
                    <a:pt x="3241" y="1636"/>
                  </a:lnTo>
                  <a:cubicBezTo>
                    <a:pt x="3241" y="751"/>
                    <a:pt x="3241" y="751"/>
                    <a:pt x="3241" y="751"/>
                  </a:cubicBezTo>
                  <a:cubicBezTo>
                    <a:pt x="3154" y="403"/>
                    <a:pt x="3138" y="111"/>
                    <a:pt x="3138" y="71"/>
                  </a:cubicBezTo>
                  <a:cubicBezTo>
                    <a:pt x="2948" y="79"/>
                    <a:pt x="2751" y="79"/>
                    <a:pt x="2569" y="79"/>
                  </a:cubicBezTo>
                  <a:cubicBezTo>
                    <a:pt x="1700" y="79"/>
                    <a:pt x="839" y="55"/>
                    <a:pt x="16" y="8"/>
                  </a:cubicBezTo>
                  <a:cubicBezTo>
                    <a:pt x="8" y="245"/>
                    <a:pt x="8" y="245"/>
                    <a:pt x="8" y="245"/>
                  </a:cubicBezTo>
                  <a:cubicBezTo>
                    <a:pt x="1131" y="300"/>
                    <a:pt x="1131" y="300"/>
                    <a:pt x="1131" y="300"/>
                  </a:cubicBezTo>
                  <a:lnTo>
                    <a:pt x="1131" y="300"/>
                  </a:lnTo>
                  <a:cubicBezTo>
                    <a:pt x="1123" y="656"/>
                    <a:pt x="1123" y="1186"/>
                    <a:pt x="1147" y="1202"/>
                  </a:cubicBezTo>
                  <a:cubicBezTo>
                    <a:pt x="1163" y="1217"/>
                    <a:pt x="1178" y="1233"/>
                    <a:pt x="1186" y="1249"/>
                  </a:cubicBezTo>
                  <a:cubicBezTo>
                    <a:pt x="1194" y="1265"/>
                    <a:pt x="1210" y="1281"/>
                    <a:pt x="1226" y="1297"/>
                  </a:cubicBezTo>
                  <a:cubicBezTo>
                    <a:pt x="1234" y="1304"/>
                    <a:pt x="1242" y="1304"/>
                    <a:pt x="1250" y="1304"/>
                  </a:cubicBezTo>
                  <a:cubicBezTo>
                    <a:pt x="1257" y="1304"/>
                    <a:pt x="1257" y="1304"/>
                    <a:pt x="1265" y="1304"/>
                  </a:cubicBezTo>
                  <a:cubicBezTo>
                    <a:pt x="1273" y="1304"/>
                    <a:pt x="1273" y="1297"/>
                    <a:pt x="1281" y="1297"/>
                  </a:cubicBezTo>
                  <a:cubicBezTo>
                    <a:pt x="1289" y="1297"/>
                    <a:pt x="1297" y="1297"/>
                    <a:pt x="1305" y="1304"/>
                  </a:cubicBezTo>
                  <a:cubicBezTo>
                    <a:pt x="1313" y="1304"/>
                    <a:pt x="1313" y="1304"/>
                    <a:pt x="1321" y="1304"/>
                  </a:cubicBezTo>
                  <a:cubicBezTo>
                    <a:pt x="1329" y="1304"/>
                    <a:pt x="1329" y="1297"/>
                    <a:pt x="1336" y="1288"/>
                  </a:cubicBezTo>
                  <a:cubicBezTo>
                    <a:pt x="1336" y="1281"/>
                    <a:pt x="1336" y="1273"/>
                    <a:pt x="1352" y="1265"/>
                  </a:cubicBezTo>
                  <a:cubicBezTo>
                    <a:pt x="1352" y="1265"/>
                    <a:pt x="1352" y="1265"/>
                    <a:pt x="1360" y="1265"/>
                  </a:cubicBezTo>
                  <a:cubicBezTo>
                    <a:pt x="1376" y="1265"/>
                    <a:pt x="1384" y="1288"/>
                    <a:pt x="1400" y="1312"/>
                  </a:cubicBezTo>
                  <a:cubicBezTo>
                    <a:pt x="1400" y="1320"/>
                    <a:pt x="1400" y="1320"/>
                    <a:pt x="1400" y="1320"/>
                  </a:cubicBezTo>
                  <a:cubicBezTo>
                    <a:pt x="1408" y="1328"/>
                    <a:pt x="1408" y="1336"/>
                    <a:pt x="1408" y="1344"/>
                  </a:cubicBezTo>
                  <a:cubicBezTo>
                    <a:pt x="1408" y="1368"/>
                    <a:pt x="1416" y="1383"/>
                    <a:pt x="1431" y="1383"/>
                  </a:cubicBezTo>
                  <a:cubicBezTo>
                    <a:pt x="1439" y="1391"/>
                    <a:pt x="1455" y="1391"/>
                    <a:pt x="1455" y="1399"/>
                  </a:cubicBezTo>
                  <a:cubicBezTo>
                    <a:pt x="1471" y="1399"/>
                    <a:pt x="1479" y="1407"/>
                    <a:pt x="1503" y="1407"/>
                  </a:cubicBezTo>
                  <a:cubicBezTo>
                    <a:pt x="1503" y="1407"/>
                    <a:pt x="1510" y="1407"/>
                    <a:pt x="1518" y="1407"/>
                  </a:cubicBezTo>
                  <a:cubicBezTo>
                    <a:pt x="1558" y="1399"/>
                    <a:pt x="1574" y="1431"/>
                    <a:pt x="1574" y="1431"/>
                  </a:cubicBezTo>
                  <a:cubicBezTo>
                    <a:pt x="1582" y="1439"/>
                    <a:pt x="1589" y="1439"/>
                    <a:pt x="1597" y="1439"/>
                  </a:cubicBezTo>
                  <a:cubicBezTo>
                    <a:pt x="1605" y="1439"/>
                    <a:pt x="1613" y="1439"/>
                    <a:pt x="1621" y="1439"/>
                  </a:cubicBezTo>
                  <a:cubicBezTo>
                    <a:pt x="1629" y="1431"/>
                    <a:pt x="1637" y="1431"/>
                    <a:pt x="1653" y="1431"/>
                  </a:cubicBezTo>
                  <a:lnTo>
                    <a:pt x="1661" y="1431"/>
                  </a:lnTo>
                  <a:cubicBezTo>
                    <a:pt x="1692" y="1431"/>
                    <a:pt x="1692" y="1447"/>
                    <a:pt x="1700" y="1463"/>
                  </a:cubicBezTo>
                  <a:cubicBezTo>
                    <a:pt x="1700" y="1470"/>
                    <a:pt x="1700" y="1470"/>
                    <a:pt x="1700" y="1470"/>
                  </a:cubicBezTo>
                  <a:cubicBezTo>
                    <a:pt x="1700" y="1478"/>
                    <a:pt x="1700" y="1478"/>
                    <a:pt x="1708" y="1478"/>
                  </a:cubicBezTo>
                  <a:cubicBezTo>
                    <a:pt x="1716" y="1478"/>
                    <a:pt x="1732" y="1470"/>
                    <a:pt x="1740" y="1455"/>
                  </a:cubicBezTo>
                  <a:cubicBezTo>
                    <a:pt x="1740" y="1439"/>
                    <a:pt x="1747" y="1431"/>
                    <a:pt x="1755" y="1431"/>
                  </a:cubicBezTo>
                  <a:cubicBezTo>
                    <a:pt x="1755" y="1431"/>
                    <a:pt x="1763" y="1431"/>
                    <a:pt x="1763" y="1439"/>
                  </a:cubicBezTo>
                  <a:lnTo>
                    <a:pt x="1771" y="1439"/>
                  </a:lnTo>
                  <a:lnTo>
                    <a:pt x="1771" y="1439"/>
                  </a:lnTo>
                  <a:cubicBezTo>
                    <a:pt x="1771" y="1423"/>
                    <a:pt x="1787" y="1423"/>
                    <a:pt x="1787" y="1423"/>
                  </a:cubicBezTo>
                  <a:cubicBezTo>
                    <a:pt x="1795" y="1423"/>
                    <a:pt x="1803" y="1423"/>
                    <a:pt x="1811" y="1423"/>
                  </a:cubicBezTo>
                  <a:cubicBezTo>
                    <a:pt x="1811" y="1423"/>
                    <a:pt x="1827" y="1423"/>
                    <a:pt x="1834" y="1423"/>
                  </a:cubicBezTo>
                  <a:cubicBezTo>
                    <a:pt x="1842" y="1423"/>
                    <a:pt x="1850" y="1431"/>
                    <a:pt x="1850" y="1431"/>
                  </a:cubicBezTo>
                  <a:cubicBezTo>
                    <a:pt x="1858" y="1439"/>
                    <a:pt x="1858" y="1447"/>
                    <a:pt x="1858" y="1463"/>
                  </a:cubicBezTo>
                  <a:lnTo>
                    <a:pt x="1858" y="1470"/>
                  </a:lnTo>
                  <a:cubicBezTo>
                    <a:pt x="1858" y="1486"/>
                    <a:pt x="1858" y="1486"/>
                    <a:pt x="1866" y="1486"/>
                  </a:cubicBezTo>
                  <a:cubicBezTo>
                    <a:pt x="1874" y="1494"/>
                    <a:pt x="1874" y="1494"/>
                    <a:pt x="1882" y="1494"/>
                  </a:cubicBezTo>
                  <a:cubicBezTo>
                    <a:pt x="1898" y="1502"/>
                    <a:pt x="1898" y="1518"/>
                    <a:pt x="1898" y="1534"/>
                  </a:cubicBezTo>
                  <a:cubicBezTo>
                    <a:pt x="1898" y="1541"/>
                    <a:pt x="1890" y="1557"/>
                    <a:pt x="1898" y="1565"/>
                  </a:cubicBezTo>
                  <a:cubicBezTo>
                    <a:pt x="1898" y="1573"/>
                    <a:pt x="1906" y="1573"/>
                    <a:pt x="1906" y="1573"/>
                  </a:cubicBezTo>
                  <a:cubicBezTo>
                    <a:pt x="1914" y="1573"/>
                    <a:pt x="1937" y="1557"/>
                    <a:pt x="1945" y="1541"/>
                  </a:cubicBezTo>
                  <a:cubicBezTo>
                    <a:pt x="1961" y="1518"/>
                    <a:pt x="1985" y="1510"/>
                    <a:pt x="2016" y="1518"/>
                  </a:cubicBezTo>
                  <a:cubicBezTo>
                    <a:pt x="2048" y="1526"/>
                    <a:pt x="2056" y="1541"/>
                    <a:pt x="2064" y="1557"/>
                  </a:cubicBezTo>
                  <a:cubicBezTo>
                    <a:pt x="2072" y="1565"/>
                    <a:pt x="2072" y="1565"/>
                    <a:pt x="2072" y="1565"/>
                  </a:cubicBezTo>
                  <a:cubicBezTo>
                    <a:pt x="2072" y="1573"/>
                    <a:pt x="2080" y="1573"/>
                    <a:pt x="2087" y="1573"/>
                  </a:cubicBezTo>
                  <a:cubicBezTo>
                    <a:pt x="2095" y="1573"/>
                    <a:pt x="2103" y="1573"/>
                    <a:pt x="2103" y="1557"/>
                  </a:cubicBezTo>
                  <a:cubicBezTo>
                    <a:pt x="2103" y="1550"/>
                    <a:pt x="2127" y="1541"/>
                    <a:pt x="2166" y="1541"/>
                  </a:cubicBezTo>
                  <a:cubicBezTo>
                    <a:pt x="2174" y="1541"/>
                    <a:pt x="2182" y="1541"/>
                    <a:pt x="2190" y="1541"/>
                  </a:cubicBezTo>
                  <a:cubicBezTo>
                    <a:pt x="2198" y="1541"/>
                    <a:pt x="2198" y="1541"/>
                    <a:pt x="2198" y="1541"/>
                  </a:cubicBezTo>
                  <a:cubicBezTo>
                    <a:pt x="2206" y="1541"/>
                    <a:pt x="2206" y="1541"/>
                    <a:pt x="2206" y="1550"/>
                  </a:cubicBezTo>
                  <a:cubicBezTo>
                    <a:pt x="2214" y="1550"/>
                    <a:pt x="2206" y="1557"/>
                    <a:pt x="2206" y="1573"/>
                  </a:cubicBezTo>
                  <a:cubicBezTo>
                    <a:pt x="2206" y="1581"/>
                    <a:pt x="2206" y="1589"/>
                    <a:pt x="2198" y="1597"/>
                  </a:cubicBezTo>
                  <a:cubicBezTo>
                    <a:pt x="2198" y="1621"/>
                    <a:pt x="2206" y="1628"/>
                    <a:pt x="2222" y="1628"/>
                  </a:cubicBezTo>
                  <a:cubicBezTo>
                    <a:pt x="2222" y="1628"/>
                    <a:pt x="2230" y="1628"/>
                    <a:pt x="2230" y="1636"/>
                  </a:cubicBezTo>
                  <a:lnTo>
                    <a:pt x="2230" y="1636"/>
                  </a:lnTo>
                  <a:cubicBezTo>
                    <a:pt x="2238" y="1636"/>
                    <a:pt x="2246" y="1605"/>
                    <a:pt x="2246" y="1581"/>
                  </a:cubicBezTo>
                  <a:cubicBezTo>
                    <a:pt x="2246" y="1557"/>
                    <a:pt x="2253" y="1557"/>
                    <a:pt x="2253" y="1541"/>
                  </a:cubicBezTo>
                  <a:cubicBezTo>
                    <a:pt x="2262" y="1534"/>
                    <a:pt x="2262" y="1534"/>
                    <a:pt x="2269" y="1518"/>
                  </a:cubicBezTo>
                  <a:cubicBezTo>
                    <a:pt x="2269" y="1510"/>
                    <a:pt x="2277" y="1502"/>
                    <a:pt x="2285" y="1502"/>
                  </a:cubicBezTo>
                  <a:lnTo>
                    <a:pt x="2293" y="1510"/>
                  </a:lnTo>
                  <a:cubicBezTo>
                    <a:pt x="2301" y="1518"/>
                    <a:pt x="2301" y="1526"/>
                    <a:pt x="2301" y="1526"/>
                  </a:cubicBezTo>
                  <a:cubicBezTo>
                    <a:pt x="2317" y="1541"/>
                    <a:pt x="2333" y="1550"/>
                    <a:pt x="2348" y="1573"/>
                  </a:cubicBezTo>
                  <a:cubicBezTo>
                    <a:pt x="2348" y="1581"/>
                    <a:pt x="2356" y="1581"/>
                    <a:pt x="2356" y="1581"/>
                  </a:cubicBezTo>
                  <a:cubicBezTo>
                    <a:pt x="2364" y="1581"/>
                    <a:pt x="2372" y="1565"/>
                    <a:pt x="2372" y="1550"/>
                  </a:cubicBezTo>
                  <a:lnTo>
                    <a:pt x="2372" y="1550"/>
                  </a:lnTo>
                  <a:cubicBezTo>
                    <a:pt x="2380" y="1541"/>
                    <a:pt x="2380" y="1534"/>
                    <a:pt x="2388" y="1534"/>
                  </a:cubicBezTo>
                  <a:lnTo>
                    <a:pt x="2529" y="1660"/>
                  </a:lnTo>
                </a:path>
              </a:pathLst>
            </a:custGeom>
            <a:solidFill>
              <a:schemeClr val="accent6"/>
            </a:solidFill>
            <a:ln>
              <a:solidFill>
                <a:schemeClr val="bg2"/>
              </a:solidFill>
            </a:ln>
            <a:effectLst/>
          </p:spPr>
          <p:txBody>
            <a:bodyPr wrap="none" anchor="ctr"/>
            <a:lstStyle/>
            <a:p>
              <a:endParaRPr lang="en-US"/>
            </a:p>
          </p:txBody>
        </p:sp>
        <p:sp>
          <p:nvSpPr>
            <p:cNvPr id="256" name="Freeform 47"/>
            <p:cNvSpPr>
              <a:spLocks noChangeArrowheads="1"/>
            </p:cNvSpPr>
            <p:nvPr/>
          </p:nvSpPr>
          <p:spPr bwMode="auto">
            <a:xfrm>
              <a:off x="9636958" y="6520887"/>
              <a:ext cx="1363752" cy="1435651"/>
            </a:xfrm>
            <a:custGeom>
              <a:avLst/>
              <a:gdLst>
                <a:gd name="T0" fmla="*/ 2230 w 2594"/>
                <a:gd name="T1" fmla="*/ 182 h 2729"/>
                <a:gd name="T2" fmla="*/ 2230 w 2594"/>
                <a:gd name="T3" fmla="*/ 182 h 2729"/>
                <a:gd name="T4" fmla="*/ 340 w 2594"/>
                <a:gd name="T5" fmla="*/ 0 h 2729"/>
                <a:gd name="T6" fmla="*/ 0 w 2594"/>
                <a:gd name="T7" fmla="*/ 2664 h 2729"/>
                <a:gd name="T8" fmla="*/ 293 w 2594"/>
                <a:gd name="T9" fmla="*/ 2704 h 2729"/>
                <a:gd name="T10" fmla="*/ 356 w 2594"/>
                <a:gd name="T11" fmla="*/ 2672 h 2729"/>
                <a:gd name="T12" fmla="*/ 372 w 2594"/>
                <a:gd name="T13" fmla="*/ 2546 h 2729"/>
                <a:gd name="T14" fmla="*/ 443 w 2594"/>
                <a:gd name="T15" fmla="*/ 2506 h 2729"/>
                <a:gd name="T16" fmla="*/ 1028 w 2594"/>
                <a:gd name="T17" fmla="*/ 2578 h 2729"/>
                <a:gd name="T18" fmla="*/ 996 w 2594"/>
                <a:gd name="T19" fmla="*/ 2475 h 2729"/>
                <a:gd name="T20" fmla="*/ 2396 w 2594"/>
                <a:gd name="T21" fmla="*/ 2593 h 2729"/>
                <a:gd name="T22" fmla="*/ 2427 w 2594"/>
                <a:gd name="T23" fmla="*/ 2546 h 2729"/>
                <a:gd name="T24" fmla="*/ 2570 w 2594"/>
                <a:gd name="T25" fmla="*/ 451 h 2729"/>
                <a:gd name="T26" fmla="*/ 2593 w 2594"/>
                <a:gd name="T27" fmla="*/ 451 h 2729"/>
                <a:gd name="T28" fmla="*/ 2593 w 2594"/>
                <a:gd name="T29" fmla="*/ 206 h 2729"/>
                <a:gd name="T30" fmla="*/ 2238 w 2594"/>
                <a:gd name="T31" fmla="*/ 182 h 2729"/>
                <a:gd name="T32" fmla="*/ 2230 w 2594"/>
                <a:gd name="T33" fmla="*/ 182 h 2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94" h="2729">
                  <a:moveTo>
                    <a:pt x="2230" y="182"/>
                  </a:moveTo>
                  <a:lnTo>
                    <a:pt x="2230" y="182"/>
                  </a:lnTo>
                  <a:cubicBezTo>
                    <a:pt x="1495" y="135"/>
                    <a:pt x="862" y="72"/>
                    <a:pt x="340" y="0"/>
                  </a:cubicBezTo>
                  <a:cubicBezTo>
                    <a:pt x="0" y="2664"/>
                    <a:pt x="0" y="2664"/>
                    <a:pt x="0" y="2664"/>
                  </a:cubicBezTo>
                  <a:cubicBezTo>
                    <a:pt x="143" y="2672"/>
                    <a:pt x="277" y="2688"/>
                    <a:pt x="293" y="2704"/>
                  </a:cubicBezTo>
                  <a:cubicBezTo>
                    <a:pt x="348" y="2728"/>
                    <a:pt x="356" y="2672"/>
                    <a:pt x="356" y="2672"/>
                  </a:cubicBezTo>
                  <a:cubicBezTo>
                    <a:pt x="356" y="2672"/>
                    <a:pt x="364" y="2601"/>
                    <a:pt x="372" y="2546"/>
                  </a:cubicBezTo>
                  <a:cubicBezTo>
                    <a:pt x="388" y="2483"/>
                    <a:pt x="443" y="2506"/>
                    <a:pt x="443" y="2506"/>
                  </a:cubicBezTo>
                  <a:cubicBezTo>
                    <a:pt x="443" y="2506"/>
                    <a:pt x="894" y="2562"/>
                    <a:pt x="1028" y="2578"/>
                  </a:cubicBezTo>
                  <a:cubicBezTo>
                    <a:pt x="957" y="2435"/>
                    <a:pt x="996" y="2475"/>
                    <a:pt x="996" y="2475"/>
                  </a:cubicBezTo>
                  <a:cubicBezTo>
                    <a:pt x="996" y="2475"/>
                    <a:pt x="2372" y="2593"/>
                    <a:pt x="2396" y="2593"/>
                  </a:cubicBezTo>
                  <a:cubicBezTo>
                    <a:pt x="2427" y="2593"/>
                    <a:pt x="2427" y="2546"/>
                    <a:pt x="2427" y="2546"/>
                  </a:cubicBezTo>
                  <a:cubicBezTo>
                    <a:pt x="2570" y="451"/>
                    <a:pt x="2570" y="451"/>
                    <a:pt x="2570" y="451"/>
                  </a:cubicBezTo>
                  <a:cubicBezTo>
                    <a:pt x="2593" y="451"/>
                    <a:pt x="2593" y="451"/>
                    <a:pt x="2593" y="451"/>
                  </a:cubicBezTo>
                  <a:cubicBezTo>
                    <a:pt x="2593" y="206"/>
                    <a:pt x="2593" y="206"/>
                    <a:pt x="2593" y="206"/>
                  </a:cubicBezTo>
                  <a:cubicBezTo>
                    <a:pt x="2475" y="198"/>
                    <a:pt x="2356" y="190"/>
                    <a:pt x="2238" y="182"/>
                  </a:cubicBezTo>
                  <a:lnTo>
                    <a:pt x="2230" y="182"/>
                  </a:lnTo>
                </a:path>
              </a:pathLst>
            </a:custGeom>
            <a:solidFill>
              <a:schemeClr val="accent6"/>
            </a:solidFill>
            <a:ln>
              <a:solidFill>
                <a:schemeClr val="bg2"/>
              </a:solidFill>
            </a:ln>
            <a:effectLst/>
          </p:spPr>
          <p:txBody>
            <a:bodyPr wrap="none" anchor="ctr"/>
            <a:lstStyle/>
            <a:p>
              <a:endParaRPr lang="en-US"/>
            </a:p>
          </p:txBody>
        </p:sp>
        <p:sp>
          <p:nvSpPr>
            <p:cNvPr id="261" name="Freeform 48"/>
            <p:cNvSpPr>
              <a:spLocks noChangeArrowheads="1"/>
            </p:cNvSpPr>
            <p:nvPr/>
          </p:nvSpPr>
          <p:spPr bwMode="auto">
            <a:xfrm>
              <a:off x="7094999" y="4725744"/>
              <a:ext cx="1618875" cy="2681118"/>
            </a:xfrm>
            <a:custGeom>
              <a:avLst/>
              <a:gdLst>
                <a:gd name="T0" fmla="*/ 1692 w 3076"/>
                <a:gd name="T1" fmla="*/ 364 h 5099"/>
                <a:gd name="T2" fmla="*/ 277 w 3076"/>
                <a:gd name="T3" fmla="*/ 40 h 5099"/>
                <a:gd name="T4" fmla="*/ 293 w 3076"/>
                <a:gd name="T5" fmla="*/ 182 h 5099"/>
                <a:gd name="T6" fmla="*/ 253 w 3076"/>
                <a:gd name="T7" fmla="*/ 301 h 5099"/>
                <a:gd name="T8" fmla="*/ 198 w 3076"/>
                <a:gd name="T9" fmla="*/ 435 h 5099"/>
                <a:gd name="T10" fmla="*/ 142 w 3076"/>
                <a:gd name="T11" fmla="*/ 546 h 5099"/>
                <a:gd name="T12" fmla="*/ 24 w 3076"/>
                <a:gd name="T13" fmla="*/ 696 h 5099"/>
                <a:gd name="T14" fmla="*/ 79 w 3076"/>
                <a:gd name="T15" fmla="*/ 878 h 5099"/>
                <a:gd name="T16" fmla="*/ 127 w 3076"/>
                <a:gd name="T17" fmla="*/ 1083 h 5099"/>
                <a:gd name="T18" fmla="*/ 87 w 3076"/>
                <a:gd name="T19" fmla="*/ 1234 h 5099"/>
                <a:gd name="T20" fmla="*/ 63 w 3076"/>
                <a:gd name="T21" fmla="*/ 1408 h 5099"/>
                <a:gd name="T22" fmla="*/ 119 w 3076"/>
                <a:gd name="T23" fmla="*/ 1581 h 5099"/>
                <a:gd name="T24" fmla="*/ 198 w 3076"/>
                <a:gd name="T25" fmla="*/ 1708 h 5099"/>
                <a:gd name="T26" fmla="*/ 245 w 3076"/>
                <a:gd name="T27" fmla="*/ 1819 h 5099"/>
                <a:gd name="T28" fmla="*/ 213 w 3076"/>
                <a:gd name="T29" fmla="*/ 1945 h 5099"/>
                <a:gd name="T30" fmla="*/ 340 w 3076"/>
                <a:gd name="T31" fmla="*/ 2064 h 5099"/>
                <a:gd name="T32" fmla="*/ 380 w 3076"/>
                <a:gd name="T33" fmla="*/ 1985 h 5099"/>
                <a:gd name="T34" fmla="*/ 459 w 3076"/>
                <a:gd name="T35" fmla="*/ 1961 h 5099"/>
                <a:gd name="T36" fmla="*/ 403 w 3076"/>
                <a:gd name="T37" fmla="*/ 2048 h 5099"/>
                <a:gd name="T38" fmla="*/ 459 w 3076"/>
                <a:gd name="T39" fmla="*/ 2198 h 5099"/>
                <a:gd name="T40" fmla="*/ 411 w 3076"/>
                <a:gd name="T41" fmla="*/ 2230 h 5099"/>
                <a:gd name="T42" fmla="*/ 332 w 3076"/>
                <a:gd name="T43" fmla="*/ 2167 h 5099"/>
                <a:gd name="T44" fmla="*/ 308 w 3076"/>
                <a:gd name="T45" fmla="*/ 2325 h 5099"/>
                <a:gd name="T46" fmla="*/ 380 w 3076"/>
                <a:gd name="T47" fmla="*/ 2498 h 5099"/>
                <a:gd name="T48" fmla="*/ 482 w 3076"/>
                <a:gd name="T49" fmla="*/ 2578 h 5099"/>
                <a:gd name="T50" fmla="*/ 403 w 3076"/>
                <a:gd name="T51" fmla="*/ 2712 h 5099"/>
                <a:gd name="T52" fmla="*/ 451 w 3076"/>
                <a:gd name="T53" fmla="*/ 2933 h 5099"/>
                <a:gd name="T54" fmla="*/ 514 w 3076"/>
                <a:gd name="T55" fmla="*/ 3067 h 5099"/>
                <a:gd name="T56" fmla="*/ 553 w 3076"/>
                <a:gd name="T57" fmla="*/ 3169 h 5099"/>
                <a:gd name="T58" fmla="*/ 617 w 3076"/>
                <a:gd name="T59" fmla="*/ 3296 h 5099"/>
                <a:gd name="T60" fmla="*/ 640 w 3076"/>
                <a:gd name="T61" fmla="*/ 3438 h 5099"/>
                <a:gd name="T62" fmla="*/ 672 w 3076"/>
                <a:gd name="T63" fmla="*/ 3580 h 5099"/>
                <a:gd name="T64" fmla="*/ 640 w 3076"/>
                <a:gd name="T65" fmla="*/ 3731 h 5099"/>
                <a:gd name="T66" fmla="*/ 743 w 3076"/>
                <a:gd name="T67" fmla="*/ 3818 h 5099"/>
                <a:gd name="T68" fmla="*/ 972 w 3076"/>
                <a:gd name="T69" fmla="*/ 3913 h 5099"/>
                <a:gd name="T70" fmla="*/ 1139 w 3076"/>
                <a:gd name="T71" fmla="*/ 4063 h 5099"/>
                <a:gd name="T72" fmla="*/ 1352 w 3076"/>
                <a:gd name="T73" fmla="*/ 4173 h 5099"/>
                <a:gd name="T74" fmla="*/ 1439 w 3076"/>
                <a:gd name="T75" fmla="*/ 4355 h 5099"/>
                <a:gd name="T76" fmla="*/ 1676 w 3076"/>
                <a:gd name="T77" fmla="*/ 4561 h 5099"/>
                <a:gd name="T78" fmla="*/ 1731 w 3076"/>
                <a:gd name="T79" fmla="*/ 4980 h 5099"/>
                <a:gd name="T80" fmla="*/ 2696 w 3076"/>
                <a:gd name="T81" fmla="*/ 5098 h 5099"/>
                <a:gd name="T82" fmla="*/ 2799 w 3076"/>
                <a:gd name="T83" fmla="*/ 5067 h 5099"/>
                <a:gd name="T84" fmla="*/ 2799 w 3076"/>
                <a:gd name="T85" fmla="*/ 4956 h 5099"/>
                <a:gd name="T86" fmla="*/ 2767 w 3076"/>
                <a:gd name="T87" fmla="*/ 4885 h 5099"/>
                <a:gd name="T88" fmla="*/ 2822 w 3076"/>
                <a:gd name="T89" fmla="*/ 4766 h 5099"/>
                <a:gd name="T90" fmla="*/ 2909 w 3076"/>
                <a:gd name="T91" fmla="*/ 4529 h 5099"/>
                <a:gd name="T92" fmla="*/ 3067 w 3076"/>
                <a:gd name="T93" fmla="*/ 4411 h 5099"/>
                <a:gd name="T94" fmla="*/ 2996 w 3076"/>
                <a:gd name="T95" fmla="*/ 4237 h 5099"/>
                <a:gd name="T96" fmla="*/ 2933 w 3076"/>
                <a:gd name="T97" fmla="*/ 4086 h 5099"/>
                <a:gd name="T98" fmla="*/ 1344 w 3076"/>
                <a:gd name="T99" fmla="*/ 1763 h 5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76" h="5099">
                  <a:moveTo>
                    <a:pt x="1692" y="364"/>
                  </a:moveTo>
                  <a:lnTo>
                    <a:pt x="1692" y="364"/>
                  </a:lnTo>
                  <a:cubicBezTo>
                    <a:pt x="1036" y="206"/>
                    <a:pt x="530" y="64"/>
                    <a:pt x="308" y="0"/>
                  </a:cubicBezTo>
                  <a:cubicBezTo>
                    <a:pt x="316" y="32"/>
                    <a:pt x="277" y="40"/>
                    <a:pt x="277" y="40"/>
                  </a:cubicBezTo>
                  <a:cubicBezTo>
                    <a:pt x="277" y="40"/>
                    <a:pt x="229" y="64"/>
                    <a:pt x="253" y="103"/>
                  </a:cubicBezTo>
                  <a:cubicBezTo>
                    <a:pt x="277" y="151"/>
                    <a:pt x="308" y="151"/>
                    <a:pt x="293" y="182"/>
                  </a:cubicBezTo>
                  <a:cubicBezTo>
                    <a:pt x="285" y="214"/>
                    <a:pt x="269" y="214"/>
                    <a:pt x="261" y="246"/>
                  </a:cubicBezTo>
                  <a:cubicBezTo>
                    <a:pt x="261" y="285"/>
                    <a:pt x="277" y="285"/>
                    <a:pt x="253" y="301"/>
                  </a:cubicBezTo>
                  <a:cubicBezTo>
                    <a:pt x="237" y="317"/>
                    <a:pt x="213" y="333"/>
                    <a:pt x="206" y="364"/>
                  </a:cubicBezTo>
                  <a:cubicBezTo>
                    <a:pt x="198" y="396"/>
                    <a:pt x="213" y="404"/>
                    <a:pt x="198" y="435"/>
                  </a:cubicBezTo>
                  <a:cubicBezTo>
                    <a:pt x="182" y="475"/>
                    <a:pt x="182" y="459"/>
                    <a:pt x="166" y="491"/>
                  </a:cubicBezTo>
                  <a:cubicBezTo>
                    <a:pt x="158" y="522"/>
                    <a:pt x="158" y="530"/>
                    <a:pt x="142" y="546"/>
                  </a:cubicBezTo>
                  <a:cubicBezTo>
                    <a:pt x="127" y="562"/>
                    <a:pt x="79" y="601"/>
                    <a:pt x="71" y="625"/>
                  </a:cubicBezTo>
                  <a:cubicBezTo>
                    <a:pt x="55" y="649"/>
                    <a:pt x="24" y="641"/>
                    <a:pt x="24" y="696"/>
                  </a:cubicBezTo>
                  <a:cubicBezTo>
                    <a:pt x="24" y="751"/>
                    <a:pt x="0" y="751"/>
                    <a:pt x="32" y="799"/>
                  </a:cubicBezTo>
                  <a:cubicBezTo>
                    <a:pt x="63" y="846"/>
                    <a:pt x="71" y="823"/>
                    <a:pt x="79" y="878"/>
                  </a:cubicBezTo>
                  <a:cubicBezTo>
                    <a:pt x="95" y="925"/>
                    <a:pt x="111" y="917"/>
                    <a:pt x="119" y="981"/>
                  </a:cubicBezTo>
                  <a:cubicBezTo>
                    <a:pt x="134" y="1036"/>
                    <a:pt x="127" y="1036"/>
                    <a:pt x="127" y="1083"/>
                  </a:cubicBezTo>
                  <a:cubicBezTo>
                    <a:pt x="127" y="1131"/>
                    <a:pt x="150" y="1147"/>
                    <a:pt x="119" y="1178"/>
                  </a:cubicBezTo>
                  <a:cubicBezTo>
                    <a:pt x="87" y="1202"/>
                    <a:pt x="71" y="1194"/>
                    <a:pt x="87" y="1234"/>
                  </a:cubicBezTo>
                  <a:cubicBezTo>
                    <a:pt x="103" y="1273"/>
                    <a:pt x="103" y="1273"/>
                    <a:pt x="87" y="1313"/>
                  </a:cubicBezTo>
                  <a:cubicBezTo>
                    <a:pt x="71" y="1360"/>
                    <a:pt x="55" y="1384"/>
                    <a:pt x="63" y="1408"/>
                  </a:cubicBezTo>
                  <a:cubicBezTo>
                    <a:pt x="71" y="1431"/>
                    <a:pt x="16" y="1392"/>
                    <a:pt x="71" y="1471"/>
                  </a:cubicBezTo>
                  <a:cubicBezTo>
                    <a:pt x="127" y="1542"/>
                    <a:pt x="95" y="1550"/>
                    <a:pt x="119" y="1581"/>
                  </a:cubicBezTo>
                  <a:cubicBezTo>
                    <a:pt x="142" y="1613"/>
                    <a:pt x="158" y="1613"/>
                    <a:pt x="166" y="1653"/>
                  </a:cubicBezTo>
                  <a:cubicBezTo>
                    <a:pt x="174" y="1692"/>
                    <a:pt x="182" y="1684"/>
                    <a:pt x="198" y="1708"/>
                  </a:cubicBezTo>
                  <a:cubicBezTo>
                    <a:pt x="222" y="1724"/>
                    <a:pt x="213" y="1724"/>
                    <a:pt x="222" y="1763"/>
                  </a:cubicBezTo>
                  <a:cubicBezTo>
                    <a:pt x="229" y="1803"/>
                    <a:pt x="237" y="1779"/>
                    <a:pt x="245" y="1819"/>
                  </a:cubicBezTo>
                  <a:cubicBezTo>
                    <a:pt x="253" y="1850"/>
                    <a:pt x="245" y="1890"/>
                    <a:pt x="229" y="1898"/>
                  </a:cubicBezTo>
                  <a:cubicBezTo>
                    <a:pt x="213" y="1914"/>
                    <a:pt x="174" y="1937"/>
                    <a:pt x="213" y="1945"/>
                  </a:cubicBezTo>
                  <a:cubicBezTo>
                    <a:pt x="245" y="1945"/>
                    <a:pt x="261" y="1921"/>
                    <a:pt x="285" y="1977"/>
                  </a:cubicBezTo>
                  <a:cubicBezTo>
                    <a:pt x="308" y="2032"/>
                    <a:pt x="324" y="2056"/>
                    <a:pt x="340" y="2064"/>
                  </a:cubicBezTo>
                  <a:cubicBezTo>
                    <a:pt x="348" y="2072"/>
                    <a:pt x="380" y="2072"/>
                    <a:pt x="380" y="2040"/>
                  </a:cubicBezTo>
                  <a:cubicBezTo>
                    <a:pt x="380" y="2008"/>
                    <a:pt x="364" y="2016"/>
                    <a:pt x="380" y="1985"/>
                  </a:cubicBezTo>
                  <a:cubicBezTo>
                    <a:pt x="403" y="1953"/>
                    <a:pt x="387" y="1921"/>
                    <a:pt x="403" y="1929"/>
                  </a:cubicBezTo>
                  <a:cubicBezTo>
                    <a:pt x="427" y="1937"/>
                    <a:pt x="435" y="1945"/>
                    <a:pt x="459" y="1961"/>
                  </a:cubicBezTo>
                  <a:cubicBezTo>
                    <a:pt x="474" y="1977"/>
                    <a:pt x="451" y="2008"/>
                    <a:pt x="435" y="2008"/>
                  </a:cubicBezTo>
                  <a:cubicBezTo>
                    <a:pt x="411" y="2008"/>
                    <a:pt x="403" y="2024"/>
                    <a:pt x="403" y="2048"/>
                  </a:cubicBezTo>
                  <a:cubicBezTo>
                    <a:pt x="411" y="2064"/>
                    <a:pt x="427" y="2056"/>
                    <a:pt x="435" y="2087"/>
                  </a:cubicBezTo>
                  <a:cubicBezTo>
                    <a:pt x="443" y="2119"/>
                    <a:pt x="451" y="2158"/>
                    <a:pt x="459" y="2198"/>
                  </a:cubicBezTo>
                  <a:cubicBezTo>
                    <a:pt x="459" y="2238"/>
                    <a:pt x="482" y="2269"/>
                    <a:pt x="459" y="2269"/>
                  </a:cubicBezTo>
                  <a:cubicBezTo>
                    <a:pt x="435" y="2269"/>
                    <a:pt x="443" y="2293"/>
                    <a:pt x="411" y="2230"/>
                  </a:cubicBezTo>
                  <a:cubicBezTo>
                    <a:pt x="380" y="2158"/>
                    <a:pt x="380" y="2158"/>
                    <a:pt x="364" y="2143"/>
                  </a:cubicBezTo>
                  <a:cubicBezTo>
                    <a:pt x="340" y="2127"/>
                    <a:pt x="332" y="2135"/>
                    <a:pt x="332" y="2167"/>
                  </a:cubicBezTo>
                  <a:cubicBezTo>
                    <a:pt x="332" y="2206"/>
                    <a:pt x="348" y="2214"/>
                    <a:pt x="332" y="2253"/>
                  </a:cubicBezTo>
                  <a:cubicBezTo>
                    <a:pt x="324" y="2293"/>
                    <a:pt x="308" y="2285"/>
                    <a:pt x="308" y="2325"/>
                  </a:cubicBezTo>
                  <a:cubicBezTo>
                    <a:pt x="308" y="2364"/>
                    <a:pt x="300" y="2411"/>
                    <a:pt x="332" y="2443"/>
                  </a:cubicBezTo>
                  <a:cubicBezTo>
                    <a:pt x="356" y="2475"/>
                    <a:pt x="348" y="2451"/>
                    <a:pt x="380" y="2498"/>
                  </a:cubicBezTo>
                  <a:cubicBezTo>
                    <a:pt x="419" y="2538"/>
                    <a:pt x="403" y="2514"/>
                    <a:pt x="443" y="2522"/>
                  </a:cubicBezTo>
                  <a:cubicBezTo>
                    <a:pt x="490" y="2530"/>
                    <a:pt x="498" y="2522"/>
                    <a:pt x="482" y="2578"/>
                  </a:cubicBezTo>
                  <a:cubicBezTo>
                    <a:pt x="474" y="2633"/>
                    <a:pt x="474" y="2664"/>
                    <a:pt x="427" y="2672"/>
                  </a:cubicBezTo>
                  <a:cubicBezTo>
                    <a:pt x="372" y="2680"/>
                    <a:pt x="403" y="2672"/>
                    <a:pt x="403" y="2712"/>
                  </a:cubicBezTo>
                  <a:cubicBezTo>
                    <a:pt x="395" y="2759"/>
                    <a:pt x="387" y="2846"/>
                    <a:pt x="411" y="2870"/>
                  </a:cubicBezTo>
                  <a:cubicBezTo>
                    <a:pt x="435" y="2894"/>
                    <a:pt x="443" y="2902"/>
                    <a:pt x="451" y="2933"/>
                  </a:cubicBezTo>
                  <a:cubicBezTo>
                    <a:pt x="466" y="2972"/>
                    <a:pt x="482" y="2996"/>
                    <a:pt x="498" y="3003"/>
                  </a:cubicBezTo>
                  <a:cubicBezTo>
                    <a:pt x="522" y="3011"/>
                    <a:pt x="506" y="3035"/>
                    <a:pt x="514" y="3067"/>
                  </a:cubicBezTo>
                  <a:cubicBezTo>
                    <a:pt x="514" y="3098"/>
                    <a:pt x="522" y="3106"/>
                    <a:pt x="530" y="3114"/>
                  </a:cubicBezTo>
                  <a:cubicBezTo>
                    <a:pt x="546" y="3130"/>
                    <a:pt x="538" y="3130"/>
                    <a:pt x="553" y="3169"/>
                  </a:cubicBezTo>
                  <a:cubicBezTo>
                    <a:pt x="561" y="3209"/>
                    <a:pt x="561" y="3177"/>
                    <a:pt x="569" y="3217"/>
                  </a:cubicBezTo>
                  <a:cubicBezTo>
                    <a:pt x="585" y="3249"/>
                    <a:pt x="585" y="3280"/>
                    <a:pt x="617" y="3296"/>
                  </a:cubicBezTo>
                  <a:cubicBezTo>
                    <a:pt x="640" y="3312"/>
                    <a:pt x="672" y="3336"/>
                    <a:pt x="656" y="3359"/>
                  </a:cubicBezTo>
                  <a:cubicBezTo>
                    <a:pt x="633" y="3391"/>
                    <a:pt x="617" y="3422"/>
                    <a:pt x="640" y="3438"/>
                  </a:cubicBezTo>
                  <a:cubicBezTo>
                    <a:pt x="664" y="3454"/>
                    <a:pt x="696" y="3454"/>
                    <a:pt x="696" y="3509"/>
                  </a:cubicBezTo>
                  <a:cubicBezTo>
                    <a:pt x="696" y="3557"/>
                    <a:pt x="664" y="3541"/>
                    <a:pt x="672" y="3580"/>
                  </a:cubicBezTo>
                  <a:cubicBezTo>
                    <a:pt x="672" y="3620"/>
                    <a:pt x="656" y="3620"/>
                    <a:pt x="648" y="3660"/>
                  </a:cubicBezTo>
                  <a:cubicBezTo>
                    <a:pt x="648" y="3691"/>
                    <a:pt x="625" y="3707"/>
                    <a:pt x="640" y="3731"/>
                  </a:cubicBezTo>
                  <a:cubicBezTo>
                    <a:pt x="664" y="3754"/>
                    <a:pt x="680" y="3747"/>
                    <a:pt x="680" y="3778"/>
                  </a:cubicBezTo>
                  <a:cubicBezTo>
                    <a:pt x="680" y="3818"/>
                    <a:pt x="704" y="3818"/>
                    <a:pt x="743" y="3818"/>
                  </a:cubicBezTo>
                  <a:cubicBezTo>
                    <a:pt x="791" y="3818"/>
                    <a:pt x="830" y="3818"/>
                    <a:pt x="846" y="3849"/>
                  </a:cubicBezTo>
                  <a:cubicBezTo>
                    <a:pt x="862" y="3881"/>
                    <a:pt x="925" y="3920"/>
                    <a:pt x="972" y="3913"/>
                  </a:cubicBezTo>
                  <a:cubicBezTo>
                    <a:pt x="1028" y="3897"/>
                    <a:pt x="1043" y="3936"/>
                    <a:pt x="1059" y="3952"/>
                  </a:cubicBezTo>
                  <a:cubicBezTo>
                    <a:pt x="1075" y="3960"/>
                    <a:pt x="1115" y="4007"/>
                    <a:pt x="1139" y="4063"/>
                  </a:cubicBezTo>
                  <a:cubicBezTo>
                    <a:pt x="1154" y="4118"/>
                    <a:pt x="1194" y="4118"/>
                    <a:pt x="1217" y="4126"/>
                  </a:cubicBezTo>
                  <a:cubicBezTo>
                    <a:pt x="1233" y="4142"/>
                    <a:pt x="1273" y="4189"/>
                    <a:pt x="1352" y="4173"/>
                  </a:cubicBezTo>
                  <a:cubicBezTo>
                    <a:pt x="1423" y="4158"/>
                    <a:pt x="1392" y="4205"/>
                    <a:pt x="1392" y="4229"/>
                  </a:cubicBezTo>
                  <a:cubicBezTo>
                    <a:pt x="1399" y="4244"/>
                    <a:pt x="1376" y="4355"/>
                    <a:pt x="1439" y="4355"/>
                  </a:cubicBezTo>
                  <a:cubicBezTo>
                    <a:pt x="1494" y="4347"/>
                    <a:pt x="1510" y="4324"/>
                    <a:pt x="1526" y="4379"/>
                  </a:cubicBezTo>
                  <a:cubicBezTo>
                    <a:pt x="1550" y="4434"/>
                    <a:pt x="1621" y="4529"/>
                    <a:pt x="1676" y="4561"/>
                  </a:cubicBezTo>
                  <a:cubicBezTo>
                    <a:pt x="1739" y="4600"/>
                    <a:pt x="1747" y="4814"/>
                    <a:pt x="1747" y="4877"/>
                  </a:cubicBezTo>
                  <a:cubicBezTo>
                    <a:pt x="1739" y="4940"/>
                    <a:pt x="1708" y="4956"/>
                    <a:pt x="1731" y="4980"/>
                  </a:cubicBezTo>
                  <a:cubicBezTo>
                    <a:pt x="1929" y="5003"/>
                    <a:pt x="2640" y="5083"/>
                    <a:pt x="2672" y="5090"/>
                  </a:cubicBezTo>
                  <a:cubicBezTo>
                    <a:pt x="2688" y="5090"/>
                    <a:pt x="2696" y="5098"/>
                    <a:pt x="2696" y="5098"/>
                  </a:cubicBezTo>
                  <a:cubicBezTo>
                    <a:pt x="2712" y="5098"/>
                    <a:pt x="2727" y="5098"/>
                    <a:pt x="2735" y="5098"/>
                  </a:cubicBezTo>
                  <a:cubicBezTo>
                    <a:pt x="2759" y="5098"/>
                    <a:pt x="2799" y="5090"/>
                    <a:pt x="2799" y="5067"/>
                  </a:cubicBezTo>
                  <a:cubicBezTo>
                    <a:pt x="2799" y="5035"/>
                    <a:pt x="2838" y="5051"/>
                    <a:pt x="2830" y="5011"/>
                  </a:cubicBezTo>
                  <a:cubicBezTo>
                    <a:pt x="2830" y="4972"/>
                    <a:pt x="2830" y="4972"/>
                    <a:pt x="2799" y="4956"/>
                  </a:cubicBezTo>
                  <a:cubicBezTo>
                    <a:pt x="2775" y="4940"/>
                    <a:pt x="2751" y="4956"/>
                    <a:pt x="2751" y="4932"/>
                  </a:cubicBezTo>
                  <a:cubicBezTo>
                    <a:pt x="2759" y="4901"/>
                    <a:pt x="2767" y="4924"/>
                    <a:pt x="2767" y="4885"/>
                  </a:cubicBezTo>
                  <a:cubicBezTo>
                    <a:pt x="2775" y="4845"/>
                    <a:pt x="2735" y="4837"/>
                    <a:pt x="2759" y="4806"/>
                  </a:cubicBezTo>
                  <a:cubicBezTo>
                    <a:pt x="2775" y="4774"/>
                    <a:pt x="2806" y="4782"/>
                    <a:pt x="2822" y="4766"/>
                  </a:cubicBezTo>
                  <a:cubicBezTo>
                    <a:pt x="2838" y="4743"/>
                    <a:pt x="2886" y="4679"/>
                    <a:pt x="2893" y="4632"/>
                  </a:cubicBezTo>
                  <a:cubicBezTo>
                    <a:pt x="2901" y="4584"/>
                    <a:pt x="2870" y="4553"/>
                    <a:pt x="2909" y="4529"/>
                  </a:cubicBezTo>
                  <a:cubicBezTo>
                    <a:pt x="2949" y="4506"/>
                    <a:pt x="2965" y="4466"/>
                    <a:pt x="3004" y="4442"/>
                  </a:cubicBezTo>
                  <a:cubicBezTo>
                    <a:pt x="3044" y="4426"/>
                    <a:pt x="3052" y="4434"/>
                    <a:pt x="3067" y="4411"/>
                  </a:cubicBezTo>
                  <a:cubicBezTo>
                    <a:pt x="3075" y="4387"/>
                    <a:pt x="3067" y="4355"/>
                    <a:pt x="3044" y="4339"/>
                  </a:cubicBezTo>
                  <a:cubicBezTo>
                    <a:pt x="3020" y="4324"/>
                    <a:pt x="3004" y="4260"/>
                    <a:pt x="2996" y="4237"/>
                  </a:cubicBezTo>
                  <a:cubicBezTo>
                    <a:pt x="2996" y="4213"/>
                    <a:pt x="2980" y="4197"/>
                    <a:pt x="2965" y="4158"/>
                  </a:cubicBezTo>
                  <a:cubicBezTo>
                    <a:pt x="2949" y="4126"/>
                    <a:pt x="2925" y="4126"/>
                    <a:pt x="2933" y="4086"/>
                  </a:cubicBezTo>
                  <a:cubicBezTo>
                    <a:pt x="2933" y="4063"/>
                    <a:pt x="2933" y="4055"/>
                    <a:pt x="2933" y="4039"/>
                  </a:cubicBezTo>
                  <a:cubicBezTo>
                    <a:pt x="1344" y="1763"/>
                    <a:pt x="1344" y="1763"/>
                    <a:pt x="1344" y="1763"/>
                  </a:cubicBezTo>
                  <a:lnTo>
                    <a:pt x="1692" y="364"/>
                  </a:lnTo>
                </a:path>
              </a:pathLst>
            </a:custGeom>
            <a:solidFill>
              <a:schemeClr val="accent4"/>
            </a:solidFill>
            <a:ln>
              <a:solidFill>
                <a:schemeClr val="bg2"/>
              </a:solidFill>
            </a:ln>
            <a:effectLst/>
          </p:spPr>
          <p:txBody>
            <a:bodyPr wrap="none" anchor="ctr"/>
            <a:lstStyle/>
            <a:p>
              <a:endParaRPr lang="en-US"/>
            </a:p>
          </p:txBody>
        </p:sp>
        <p:sp>
          <p:nvSpPr>
            <p:cNvPr id="263" name="Freeform 49"/>
            <p:cNvSpPr>
              <a:spLocks noChangeArrowheads="1"/>
            </p:cNvSpPr>
            <p:nvPr/>
          </p:nvSpPr>
          <p:spPr bwMode="auto">
            <a:xfrm>
              <a:off x="7099638" y="4725744"/>
              <a:ext cx="1614237" cy="2685756"/>
            </a:xfrm>
            <a:custGeom>
              <a:avLst/>
              <a:gdLst>
                <a:gd name="T0" fmla="*/ 1723 w 3068"/>
                <a:gd name="T1" fmla="*/ 4988 h 5107"/>
                <a:gd name="T2" fmla="*/ 1431 w 3068"/>
                <a:gd name="T3" fmla="*/ 4355 h 5107"/>
                <a:gd name="T4" fmla="*/ 1312 w 3068"/>
                <a:gd name="T5" fmla="*/ 4181 h 5107"/>
                <a:gd name="T6" fmla="*/ 988 w 3068"/>
                <a:gd name="T7" fmla="*/ 3913 h 5107"/>
                <a:gd name="T8" fmla="*/ 632 w 3068"/>
                <a:gd name="T9" fmla="*/ 3731 h 5107"/>
                <a:gd name="T10" fmla="*/ 648 w 3068"/>
                <a:gd name="T11" fmla="*/ 3454 h 5107"/>
                <a:gd name="T12" fmla="*/ 553 w 3068"/>
                <a:gd name="T13" fmla="*/ 3193 h 5107"/>
                <a:gd name="T14" fmla="*/ 443 w 3068"/>
                <a:gd name="T15" fmla="*/ 2933 h 5107"/>
                <a:gd name="T16" fmla="*/ 466 w 3068"/>
                <a:gd name="T17" fmla="*/ 2601 h 5107"/>
                <a:gd name="T18" fmla="*/ 403 w 3068"/>
                <a:gd name="T19" fmla="*/ 2530 h 5107"/>
                <a:gd name="T20" fmla="*/ 324 w 3068"/>
                <a:gd name="T21" fmla="*/ 2253 h 5107"/>
                <a:gd name="T22" fmla="*/ 427 w 3068"/>
                <a:gd name="T23" fmla="*/ 2269 h 5107"/>
                <a:gd name="T24" fmla="*/ 419 w 3068"/>
                <a:gd name="T25" fmla="*/ 2087 h 5107"/>
                <a:gd name="T26" fmla="*/ 395 w 3068"/>
                <a:gd name="T27" fmla="*/ 1929 h 5107"/>
                <a:gd name="T28" fmla="*/ 269 w 3068"/>
                <a:gd name="T29" fmla="*/ 1977 h 5107"/>
                <a:gd name="T30" fmla="*/ 229 w 3068"/>
                <a:gd name="T31" fmla="*/ 1819 h 5107"/>
                <a:gd name="T32" fmla="*/ 126 w 3068"/>
                <a:gd name="T33" fmla="*/ 1597 h 5107"/>
                <a:gd name="T34" fmla="*/ 55 w 3068"/>
                <a:gd name="T35" fmla="*/ 1408 h 5107"/>
                <a:gd name="T36" fmla="*/ 119 w 3068"/>
                <a:gd name="T37" fmla="*/ 1123 h 5107"/>
                <a:gd name="T38" fmla="*/ 24 w 3068"/>
                <a:gd name="T39" fmla="*/ 799 h 5107"/>
                <a:gd name="T40" fmla="*/ 150 w 3068"/>
                <a:gd name="T41" fmla="*/ 514 h 5107"/>
                <a:gd name="T42" fmla="*/ 245 w 3068"/>
                <a:gd name="T43" fmla="*/ 301 h 5107"/>
                <a:gd name="T44" fmla="*/ 237 w 3068"/>
                <a:gd name="T45" fmla="*/ 71 h 5107"/>
                <a:gd name="T46" fmla="*/ 1684 w 3068"/>
                <a:gd name="T47" fmla="*/ 364 h 5107"/>
                <a:gd name="T48" fmla="*/ 2965 w 3068"/>
                <a:gd name="T49" fmla="*/ 4158 h 5107"/>
                <a:gd name="T50" fmla="*/ 2996 w 3068"/>
                <a:gd name="T51" fmla="*/ 4450 h 5107"/>
                <a:gd name="T52" fmla="*/ 2783 w 3068"/>
                <a:gd name="T53" fmla="*/ 4782 h 5107"/>
                <a:gd name="T54" fmla="*/ 2798 w 3068"/>
                <a:gd name="T55" fmla="*/ 4956 h 5107"/>
                <a:gd name="T56" fmla="*/ 1723 w 3068"/>
                <a:gd name="T57" fmla="*/ 4980 h 5107"/>
                <a:gd name="T58" fmla="*/ 2822 w 3068"/>
                <a:gd name="T59" fmla="*/ 5011 h 5107"/>
                <a:gd name="T60" fmla="*/ 2751 w 3068"/>
                <a:gd name="T61" fmla="*/ 4845 h 5107"/>
                <a:gd name="T62" fmla="*/ 2901 w 3068"/>
                <a:gd name="T63" fmla="*/ 4521 h 5107"/>
                <a:gd name="T64" fmla="*/ 2988 w 3068"/>
                <a:gd name="T65" fmla="*/ 4237 h 5107"/>
                <a:gd name="T66" fmla="*/ 1684 w 3068"/>
                <a:gd name="T67" fmla="*/ 372 h 5107"/>
                <a:gd name="T68" fmla="*/ 292 w 3068"/>
                <a:gd name="T69" fmla="*/ 182 h 5107"/>
                <a:gd name="T70" fmla="*/ 198 w 3068"/>
                <a:gd name="T71" fmla="*/ 396 h 5107"/>
                <a:gd name="T72" fmla="*/ 63 w 3068"/>
                <a:gd name="T73" fmla="*/ 633 h 5107"/>
                <a:gd name="T74" fmla="*/ 95 w 3068"/>
                <a:gd name="T75" fmla="*/ 917 h 5107"/>
                <a:gd name="T76" fmla="*/ 79 w 3068"/>
                <a:gd name="T77" fmla="*/ 1234 h 5107"/>
                <a:gd name="T78" fmla="*/ 47 w 3068"/>
                <a:gd name="T79" fmla="*/ 1423 h 5107"/>
                <a:gd name="T80" fmla="*/ 198 w 3068"/>
                <a:gd name="T81" fmla="*/ 1700 h 5107"/>
                <a:gd name="T82" fmla="*/ 190 w 3068"/>
                <a:gd name="T83" fmla="*/ 1937 h 5107"/>
                <a:gd name="T84" fmla="*/ 364 w 3068"/>
                <a:gd name="T85" fmla="*/ 2040 h 5107"/>
                <a:gd name="T86" fmla="*/ 458 w 3068"/>
                <a:gd name="T87" fmla="*/ 1985 h 5107"/>
                <a:gd name="T88" fmla="*/ 451 w 3068"/>
                <a:gd name="T89" fmla="*/ 2198 h 5107"/>
                <a:gd name="T90" fmla="*/ 379 w 3068"/>
                <a:gd name="T91" fmla="*/ 2182 h 5107"/>
                <a:gd name="T92" fmla="*/ 308 w 3068"/>
                <a:gd name="T93" fmla="*/ 2325 h 5107"/>
                <a:gd name="T94" fmla="*/ 419 w 3068"/>
                <a:gd name="T95" fmla="*/ 2522 h 5107"/>
                <a:gd name="T96" fmla="*/ 403 w 3068"/>
                <a:gd name="T97" fmla="*/ 2680 h 5107"/>
                <a:gd name="T98" fmla="*/ 506 w 3068"/>
                <a:gd name="T99" fmla="*/ 3043 h 5107"/>
                <a:gd name="T100" fmla="*/ 577 w 3068"/>
                <a:gd name="T101" fmla="*/ 3241 h 5107"/>
                <a:gd name="T102" fmla="*/ 672 w 3068"/>
                <a:gd name="T103" fmla="*/ 3549 h 5107"/>
                <a:gd name="T104" fmla="*/ 680 w 3068"/>
                <a:gd name="T105" fmla="*/ 3778 h 5107"/>
                <a:gd name="T106" fmla="*/ 1051 w 3068"/>
                <a:gd name="T107" fmla="*/ 3944 h 5107"/>
                <a:gd name="T108" fmla="*/ 1391 w 3068"/>
                <a:gd name="T109" fmla="*/ 4173 h 5107"/>
                <a:gd name="T110" fmla="*/ 1486 w 3068"/>
                <a:gd name="T111" fmla="*/ 4339 h 5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68" h="5107">
                  <a:moveTo>
                    <a:pt x="2688" y="5106"/>
                  </a:moveTo>
                  <a:lnTo>
                    <a:pt x="2688" y="5106"/>
                  </a:lnTo>
                  <a:lnTo>
                    <a:pt x="2688" y="5106"/>
                  </a:lnTo>
                  <a:cubicBezTo>
                    <a:pt x="2688" y="5098"/>
                    <a:pt x="2680" y="5098"/>
                    <a:pt x="2664" y="5090"/>
                  </a:cubicBezTo>
                  <a:cubicBezTo>
                    <a:pt x="2632" y="5083"/>
                    <a:pt x="1874" y="5003"/>
                    <a:pt x="1723" y="4988"/>
                  </a:cubicBezTo>
                  <a:lnTo>
                    <a:pt x="1723" y="4988"/>
                  </a:lnTo>
                  <a:lnTo>
                    <a:pt x="1723" y="4988"/>
                  </a:lnTo>
                  <a:cubicBezTo>
                    <a:pt x="1708" y="4964"/>
                    <a:pt x="1715" y="4956"/>
                    <a:pt x="1723" y="4940"/>
                  </a:cubicBezTo>
                  <a:cubicBezTo>
                    <a:pt x="1723" y="4924"/>
                    <a:pt x="1731" y="4908"/>
                    <a:pt x="1731" y="4877"/>
                  </a:cubicBezTo>
                  <a:cubicBezTo>
                    <a:pt x="1739" y="4814"/>
                    <a:pt x="1723" y="4600"/>
                    <a:pt x="1668" y="4569"/>
                  </a:cubicBezTo>
                  <a:cubicBezTo>
                    <a:pt x="1613" y="4529"/>
                    <a:pt x="1534" y="4434"/>
                    <a:pt x="1518" y="4379"/>
                  </a:cubicBezTo>
                  <a:cubicBezTo>
                    <a:pt x="1510" y="4355"/>
                    <a:pt x="1502" y="4347"/>
                    <a:pt x="1486" y="4347"/>
                  </a:cubicBezTo>
                  <a:cubicBezTo>
                    <a:pt x="1478" y="4347"/>
                    <a:pt x="1470" y="4347"/>
                    <a:pt x="1462" y="4347"/>
                  </a:cubicBezTo>
                  <a:cubicBezTo>
                    <a:pt x="1455" y="4355"/>
                    <a:pt x="1439" y="4355"/>
                    <a:pt x="1431" y="4355"/>
                  </a:cubicBezTo>
                  <a:cubicBezTo>
                    <a:pt x="1415" y="4355"/>
                    <a:pt x="1407" y="4355"/>
                    <a:pt x="1399" y="4347"/>
                  </a:cubicBezTo>
                  <a:cubicBezTo>
                    <a:pt x="1375" y="4324"/>
                    <a:pt x="1384" y="4276"/>
                    <a:pt x="1384" y="4253"/>
                  </a:cubicBezTo>
                  <a:cubicBezTo>
                    <a:pt x="1384" y="4237"/>
                    <a:pt x="1384" y="4229"/>
                    <a:pt x="1384" y="4229"/>
                  </a:cubicBezTo>
                  <a:cubicBezTo>
                    <a:pt x="1384" y="4221"/>
                    <a:pt x="1384" y="4213"/>
                    <a:pt x="1384" y="4205"/>
                  </a:cubicBezTo>
                  <a:cubicBezTo>
                    <a:pt x="1384" y="4197"/>
                    <a:pt x="1391" y="4181"/>
                    <a:pt x="1384" y="4181"/>
                  </a:cubicBezTo>
                  <a:cubicBezTo>
                    <a:pt x="1375" y="4173"/>
                    <a:pt x="1368" y="4173"/>
                    <a:pt x="1344" y="4173"/>
                  </a:cubicBezTo>
                  <a:cubicBezTo>
                    <a:pt x="1336" y="4181"/>
                    <a:pt x="1320" y="4181"/>
                    <a:pt x="1312" y="4181"/>
                  </a:cubicBezTo>
                  <a:cubicBezTo>
                    <a:pt x="1265" y="4181"/>
                    <a:pt x="1233" y="4158"/>
                    <a:pt x="1217" y="4142"/>
                  </a:cubicBezTo>
                  <a:cubicBezTo>
                    <a:pt x="1209" y="4142"/>
                    <a:pt x="1209" y="4134"/>
                    <a:pt x="1202" y="4134"/>
                  </a:cubicBezTo>
                  <a:cubicBezTo>
                    <a:pt x="1202" y="4126"/>
                    <a:pt x="1194" y="4126"/>
                    <a:pt x="1186" y="4126"/>
                  </a:cubicBezTo>
                  <a:cubicBezTo>
                    <a:pt x="1162" y="4118"/>
                    <a:pt x="1138" y="4110"/>
                    <a:pt x="1122" y="4063"/>
                  </a:cubicBezTo>
                  <a:cubicBezTo>
                    <a:pt x="1099" y="4015"/>
                    <a:pt x="1059" y="3960"/>
                    <a:pt x="1051" y="3952"/>
                  </a:cubicBezTo>
                  <a:cubicBezTo>
                    <a:pt x="1044" y="3952"/>
                    <a:pt x="1044" y="3944"/>
                    <a:pt x="1035" y="3944"/>
                  </a:cubicBezTo>
                  <a:cubicBezTo>
                    <a:pt x="1028" y="3928"/>
                    <a:pt x="1012" y="3913"/>
                    <a:pt x="988" y="3913"/>
                  </a:cubicBezTo>
                  <a:cubicBezTo>
                    <a:pt x="980" y="3913"/>
                    <a:pt x="972" y="3913"/>
                    <a:pt x="972" y="3913"/>
                  </a:cubicBezTo>
                  <a:cubicBezTo>
                    <a:pt x="964" y="3920"/>
                    <a:pt x="957" y="3920"/>
                    <a:pt x="949" y="3920"/>
                  </a:cubicBezTo>
                  <a:cubicBezTo>
                    <a:pt x="901" y="3920"/>
                    <a:pt x="854" y="3881"/>
                    <a:pt x="838" y="3849"/>
                  </a:cubicBezTo>
                  <a:cubicBezTo>
                    <a:pt x="822" y="3826"/>
                    <a:pt x="783" y="3826"/>
                    <a:pt x="735" y="3826"/>
                  </a:cubicBezTo>
                  <a:cubicBezTo>
                    <a:pt x="696" y="3826"/>
                    <a:pt x="672" y="3818"/>
                    <a:pt x="672" y="3778"/>
                  </a:cubicBezTo>
                  <a:cubicBezTo>
                    <a:pt x="664" y="3762"/>
                    <a:pt x="664" y="3754"/>
                    <a:pt x="648" y="3747"/>
                  </a:cubicBezTo>
                  <a:cubicBezTo>
                    <a:pt x="648" y="3739"/>
                    <a:pt x="640" y="3739"/>
                    <a:pt x="632" y="3731"/>
                  </a:cubicBezTo>
                  <a:cubicBezTo>
                    <a:pt x="617" y="3715"/>
                    <a:pt x="625" y="3707"/>
                    <a:pt x="632" y="3691"/>
                  </a:cubicBezTo>
                  <a:cubicBezTo>
                    <a:pt x="632" y="3683"/>
                    <a:pt x="640" y="3667"/>
                    <a:pt x="640" y="3660"/>
                  </a:cubicBezTo>
                  <a:cubicBezTo>
                    <a:pt x="640" y="3644"/>
                    <a:pt x="648" y="3628"/>
                    <a:pt x="648" y="3620"/>
                  </a:cubicBezTo>
                  <a:cubicBezTo>
                    <a:pt x="656" y="3612"/>
                    <a:pt x="664" y="3596"/>
                    <a:pt x="656" y="3580"/>
                  </a:cubicBezTo>
                  <a:cubicBezTo>
                    <a:pt x="656" y="3557"/>
                    <a:pt x="664" y="3549"/>
                    <a:pt x="672" y="3549"/>
                  </a:cubicBezTo>
                  <a:cubicBezTo>
                    <a:pt x="672" y="3541"/>
                    <a:pt x="680" y="3533"/>
                    <a:pt x="680" y="3509"/>
                  </a:cubicBezTo>
                  <a:cubicBezTo>
                    <a:pt x="688" y="3470"/>
                    <a:pt x="664" y="3462"/>
                    <a:pt x="648" y="3454"/>
                  </a:cubicBezTo>
                  <a:cubicBezTo>
                    <a:pt x="640" y="3454"/>
                    <a:pt x="632" y="3446"/>
                    <a:pt x="625" y="3446"/>
                  </a:cubicBezTo>
                  <a:cubicBezTo>
                    <a:pt x="601" y="3422"/>
                    <a:pt x="625" y="3391"/>
                    <a:pt x="648" y="3359"/>
                  </a:cubicBezTo>
                  <a:cubicBezTo>
                    <a:pt x="648" y="3351"/>
                    <a:pt x="648" y="3343"/>
                    <a:pt x="648" y="3343"/>
                  </a:cubicBezTo>
                  <a:cubicBezTo>
                    <a:pt x="648" y="3320"/>
                    <a:pt x="617" y="3304"/>
                    <a:pt x="601" y="3296"/>
                  </a:cubicBezTo>
                  <a:cubicBezTo>
                    <a:pt x="585" y="3288"/>
                    <a:pt x="577" y="3272"/>
                    <a:pt x="569" y="3249"/>
                  </a:cubicBezTo>
                  <a:cubicBezTo>
                    <a:pt x="569" y="3233"/>
                    <a:pt x="569" y="3225"/>
                    <a:pt x="561" y="3217"/>
                  </a:cubicBezTo>
                  <a:cubicBezTo>
                    <a:pt x="553" y="3201"/>
                    <a:pt x="553" y="3193"/>
                    <a:pt x="553" y="3193"/>
                  </a:cubicBezTo>
                  <a:cubicBezTo>
                    <a:pt x="545" y="3193"/>
                    <a:pt x="545" y="3185"/>
                    <a:pt x="538" y="3169"/>
                  </a:cubicBezTo>
                  <a:cubicBezTo>
                    <a:pt x="538" y="3154"/>
                    <a:pt x="530" y="3146"/>
                    <a:pt x="530" y="3138"/>
                  </a:cubicBezTo>
                  <a:cubicBezTo>
                    <a:pt x="530" y="3130"/>
                    <a:pt x="530" y="3130"/>
                    <a:pt x="522" y="3122"/>
                  </a:cubicBezTo>
                  <a:cubicBezTo>
                    <a:pt x="506" y="3106"/>
                    <a:pt x="506" y="3106"/>
                    <a:pt x="498" y="3067"/>
                  </a:cubicBezTo>
                  <a:cubicBezTo>
                    <a:pt x="498" y="3059"/>
                    <a:pt x="498" y="3051"/>
                    <a:pt x="498" y="3043"/>
                  </a:cubicBezTo>
                  <a:cubicBezTo>
                    <a:pt x="498" y="3019"/>
                    <a:pt x="498" y="3011"/>
                    <a:pt x="490" y="3003"/>
                  </a:cubicBezTo>
                  <a:cubicBezTo>
                    <a:pt x="474" y="3003"/>
                    <a:pt x="458" y="2980"/>
                    <a:pt x="443" y="2933"/>
                  </a:cubicBezTo>
                  <a:cubicBezTo>
                    <a:pt x="435" y="2902"/>
                    <a:pt x="427" y="2894"/>
                    <a:pt x="403" y="2870"/>
                  </a:cubicBezTo>
                  <a:cubicBezTo>
                    <a:pt x="372" y="2846"/>
                    <a:pt x="387" y="2744"/>
                    <a:pt x="387" y="2712"/>
                  </a:cubicBezTo>
                  <a:cubicBezTo>
                    <a:pt x="387" y="2696"/>
                    <a:pt x="387" y="2688"/>
                    <a:pt x="387" y="2680"/>
                  </a:cubicBezTo>
                  <a:cubicBezTo>
                    <a:pt x="387" y="2680"/>
                    <a:pt x="379" y="2680"/>
                    <a:pt x="387" y="2672"/>
                  </a:cubicBezTo>
                  <a:cubicBezTo>
                    <a:pt x="387" y="2672"/>
                    <a:pt x="387" y="2672"/>
                    <a:pt x="403" y="2672"/>
                  </a:cubicBezTo>
                  <a:cubicBezTo>
                    <a:pt x="403" y="2672"/>
                    <a:pt x="411" y="2672"/>
                    <a:pt x="419" y="2672"/>
                  </a:cubicBezTo>
                  <a:cubicBezTo>
                    <a:pt x="458" y="2664"/>
                    <a:pt x="458" y="2641"/>
                    <a:pt x="466" y="2601"/>
                  </a:cubicBezTo>
                  <a:cubicBezTo>
                    <a:pt x="466" y="2593"/>
                    <a:pt x="474" y="2585"/>
                    <a:pt x="474" y="2578"/>
                  </a:cubicBezTo>
                  <a:cubicBezTo>
                    <a:pt x="482" y="2554"/>
                    <a:pt x="482" y="2546"/>
                    <a:pt x="474" y="2538"/>
                  </a:cubicBezTo>
                  <a:cubicBezTo>
                    <a:pt x="474" y="2538"/>
                    <a:pt x="466" y="2530"/>
                    <a:pt x="451" y="2530"/>
                  </a:cubicBezTo>
                  <a:cubicBezTo>
                    <a:pt x="451" y="2530"/>
                    <a:pt x="443" y="2530"/>
                    <a:pt x="435" y="2530"/>
                  </a:cubicBezTo>
                  <a:cubicBezTo>
                    <a:pt x="427" y="2530"/>
                    <a:pt x="419" y="2530"/>
                    <a:pt x="419" y="2530"/>
                  </a:cubicBezTo>
                  <a:cubicBezTo>
                    <a:pt x="411" y="2530"/>
                    <a:pt x="411" y="2530"/>
                    <a:pt x="411" y="2530"/>
                  </a:cubicBezTo>
                  <a:cubicBezTo>
                    <a:pt x="403" y="2530"/>
                    <a:pt x="403" y="2530"/>
                    <a:pt x="403" y="2530"/>
                  </a:cubicBezTo>
                  <a:cubicBezTo>
                    <a:pt x="395" y="2530"/>
                    <a:pt x="387" y="2522"/>
                    <a:pt x="372" y="2498"/>
                  </a:cubicBezTo>
                  <a:cubicBezTo>
                    <a:pt x="356" y="2475"/>
                    <a:pt x="348" y="2475"/>
                    <a:pt x="340" y="2467"/>
                  </a:cubicBezTo>
                  <a:cubicBezTo>
                    <a:pt x="332" y="2459"/>
                    <a:pt x="332" y="2459"/>
                    <a:pt x="316" y="2443"/>
                  </a:cubicBezTo>
                  <a:cubicBezTo>
                    <a:pt x="292" y="2420"/>
                    <a:pt x="300" y="2388"/>
                    <a:pt x="300" y="2356"/>
                  </a:cubicBezTo>
                  <a:cubicBezTo>
                    <a:pt x="300" y="2348"/>
                    <a:pt x="300" y="2340"/>
                    <a:pt x="300" y="2325"/>
                  </a:cubicBezTo>
                  <a:cubicBezTo>
                    <a:pt x="300" y="2301"/>
                    <a:pt x="300" y="2293"/>
                    <a:pt x="308" y="2285"/>
                  </a:cubicBezTo>
                  <a:cubicBezTo>
                    <a:pt x="316" y="2277"/>
                    <a:pt x="316" y="2269"/>
                    <a:pt x="324" y="2253"/>
                  </a:cubicBezTo>
                  <a:cubicBezTo>
                    <a:pt x="332" y="2230"/>
                    <a:pt x="332" y="2214"/>
                    <a:pt x="324" y="2198"/>
                  </a:cubicBezTo>
                  <a:cubicBezTo>
                    <a:pt x="324" y="2190"/>
                    <a:pt x="324" y="2182"/>
                    <a:pt x="324" y="2167"/>
                  </a:cubicBezTo>
                  <a:cubicBezTo>
                    <a:pt x="324" y="2151"/>
                    <a:pt x="324" y="2135"/>
                    <a:pt x="332" y="2135"/>
                  </a:cubicBezTo>
                  <a:cubicBezTo>
                    <a:pt x="340" y="2135"/>
                    <a:pt x="348" y="2135"/>
                    <a:pt x="356" y="2143"/>
                  </a:cubicBezTo>
                  <a:cubicBezTo>
                    <a:pt x="372" y="2151"/>
                    <a:pt x="372" y="2158"/>
                    <a:pt x="387" y="2182"/>
                  </a:cubicBezTo>
                  <a:cubicBezTo>
                    <a:pt x="387" y="2190"/>
                    <a:pt x="395" y="2206"/>
                    <a:pt x="403" y="2222"/>
                  </a:cubicBezTo>
                  <a:cubicBezTo>
                    <a:pt x="419" y="2245"/>
                    <a:pt x="427" y="2269"/>
                    <a:pt x="427" y="2269"/>
                  </a:cubicBezTo>
                  <a:cubicBezTo>
                    <a:pt x="427" y="2269"/>
                    <a:pt x="427" y="2269"/>
                    <a:pt x="435" y="2269"/>
                  </a:cubicBezTo>
                  <a:cubicBezTo>
                    <a:pt x="435" y="2261"/>
                    <a:pt x="443" y="2261"/>
                    <a:pt x="451" y="2261"/>
                  </a:cubicBezTo>
                  <a:cubicBezTo>
                    <a:pt x="458" y="2261"/>
                    <a:pt x="458" y="2261"/>
                    <a:pt x="458" y="2261"/>
                  </a:cubicBezTo>
                  <a:cubicBezTo>
                    <a:pt x="458" y="2253"/>
                    <a:pt x="458" y="2245"/>
                    <a:pt x="451" y="2230"/>
                  </a:cubicBezTo>
                  <a:cubicBezTo>
                    <a:pt x="451" y="2222"/>
                    <a:pt x="451" y="2206"/>
                    <a:pt x="443" y="2198"/>
                  </a:cubicBezTo>
                  <a:cubicBezTo>
                    <a:pt x="443" y="2174"/>
                    <a:pt x="435" y="2151"/>
                    <a:pt x="435" y="2127"/>
                  </a:cubicBezTo>
                  <a:cubicBezTo>
                    <a:pt x="427" y="2111"/>
                    <a:pt x="427" y="2095"/>
                    <a:pt x="419" y="2087"/>
                  </a:cubicBezTo>
                  <a:cubicBezTo>
                    <a:pt x="419" y="2072"/>
                    <a:pt x="411" y="2064"/>
                    <a:pt x="411" y="2064"/>
                  </a:cubicBezTo>
                  <a:cubicBezTo>
                    <a:pt x="403" y="2056"/>
                    <a:pt x="395" y="2056"/>
                    <a:pt x="395" y="2048"/>
                  </a:cubicBezTo>
                  <a:cubicBezTo>
                    <a:pt x="387" y="2032"/>
                    <a:pt x="395" y="2024"/>
                    <a:pt x="403" y="2016"/>
                  </a:cubicBezTo>
                  <a:cubicBezTo>
                    <a:pt x="403" y="2008"/>
                    <a:pt x="419" y="2000"/>
                    <a:pt x="427" y="2000"/>
                  </a:cubicBezTo>
                  <a:cubicBezTo>
                    <a:pt x="435" y="2000"/>
                    <a:pt x="451" y="1993"/>
                    <a:pt x="451" y="1985"/>
                  </a:cubicBezTo>
                  <a:cubicBezTo>
                    <a:pt x="451" y="1977"/>
                    <a:pt x="451" y="1969"/>
                    <a:pt x="443" y="1961"/>
                  </a:cubicBezTo>
                  <a:cubicBezTo>
                    <a:pt x="427" y="1945"/>
                    <a:pt x="419" y="1937"/>
                    <a:pt x="395" y="1929"/>
                  </a:cubicBezTo>
                  <a:cubicBezTo>
                    <a:pt x="387" y="1929"/>
                    <a:pt x="387" y="1929"/>
                    <a:pt x="387" y="1945"/>
                  </a:cubicBezTo>
                  <a:cubicBezTo>
                    <a:pt x="387" y="1953"/>
                    <a:pt x="387" y="1969"/>
                    <a:pt x="379" y="1985"/>
                  </a:cubicBezTo>
                  <a:cubicBezTo>
                    <a:pt x="364" y="2000"/>
                    <a:pt x="372" y="2008"/>
                    <a:pt x="372" y="2016"/>
                  </a:cubicBezTo>
                  <a:cubicBezTo>
                    <a:pt x="372" y="2024"/>
                    <a:pt x="372" y="2032"/>
                    <a:pt x="372" y="2040"/>
                  </a:cubicBezTo>
                  <a:cubicBezTo>
                    <a:pt x="372" y="2064"/>
                    <a:pt x="356" y="2072"/>
                    <a:pt x="348" y="2072"/>
                  </a:cubicBezTo>
                  <a:cubicBezTo>
                    <a:pt x="340" y="2072"/>
                    <a:pt x="332" y="2072"/>
                    <a:pt x="332" y="2064"/>
                  </a:cubicBezTo>
                  <a:cubicBezTo>
                    <a:pt x="308" y="2056"/>
                    <a:pt x="292" y="2032"/>
                    <a:pt x="269" y="1977"/>
                  </a:cubicBezTo>
                  <a:cubicBezTo>
                    <a:pt x="261" y="1945"/>
                    <a:pt x="253" y="1945"/>
                    <a:pt x="245" y="1945"/>
                  </a:cubicBezTo>
                  <a:cubicBezTo>
                    <a:pt x="237" y="1945"/>
                    <a:pt x="237" y="1945"/>
                    <a:pt x="229" y="1945"/>
                  </a:cubicBezTo>
                  <a:cubicBezTo>
                    <a:pt x="221" y="1945"/>
                    <a:pt x="214" y="1945"/>
                    <a:pt x="198" y="1945"/>
                  </a:cubicBezTo>
                  <a:cubicBezTo>
                    <a:pt x="198" y="1945"/>
                    <a:pt x="182" y="1945"/>
                    <a:pt x="182" y="1937"/>
                  </a:cubicBezTo>
                  <a:cubicBezTo>
                    <a:pt x="182" y="1929"/>
                    <a:pt x="190" y="1921"/>
                    <a:pt x="214" y="1905"/>
                  </a:cubicBezTo>
                  <a:lnTo>
                    <a:pt x="214" y="1898"/>
                  </a:lnTo>
                  <a:cubicBezTo>
                    <a:pt x="229" y="1890"/>
                    <a:pt x="237" y="1850"/>
                    <a:pt x="229" y="1819"/>
                  </a:cubicBezTo>
                  <a:cubicBezTo>
                    <a:pt x="229" y="1803"/>
                    <a:pt x="229" y="1803"/>
                    <a:pt x="221" y="1795"/>
                  </a:cubicBezTo>
                  <a:cubicBezTo>
                    <a:pt x="221" y="1795"/>
                    <a:pt x="214" y="1787"/>
                    <a:pt x="214" y="1763"/>
                  </a:cubicBezTo>
                  <a:cubicBezTo>
                    <a:pt x="205" y="1755"/>
                    <a:pt x="205" y="1740"/>
                    <a:pt x="205" y="1740"/>
                  </a:cubicBezTo>
                  <a:cubicBezTo>
                    <a:pt x="205" y="1724"/>
                    <a:pt x="205" y="1724"/>
                    <a:pt x="190" y="1708"/>
                  </a:cubicBezTo>
                  <a:cubicBezTo>
                    <a:pt x="182" y="1708"/>
                    <a:pt x="182" y="1700"/>
                    <a:pt x="174" y="1700"/>
                  </a:cubicBezTo>
                  <a:cubicBezTo>
                    <a:pt x="166" y="1692"/>
                    <a:pt x="158" y="1684"/>
                    <a:pt x="150" y="1653"/>
                  </a:cubicBezTo>
                  <a:cubicBezTo>
                    <a:pt x="150" y="1621"/>
                    <a:pt x="142" y="1613"/>
                    <a:pt x="126" y="1597"/>
                  </a:cubicBezTo>
                  <a:cubicBezTo>
                    <a:pt x="119" y="1597"/>
                    <a:pt x="111" y="1589"/>
                    <a:pt x="111" y="1581"/>
                  </a:cubicBezTo>
                  <a:cubicBezTo>
                    <a:pt x="95" y="1574"/>
                    <a:pt x="95" y="1566"/>
                    <a:pt x="95" y="1550"/>
                  </a:cubicBezTo>
                  <a:cubicBezTo>
                    <a:pt x="95" y="1534"/>
                    <a:pt x="95" y="1510"/>
                    <a:pt x="63" y="1471"/>
                  </a:cubicBezTo>
                  <a:cubicBezTo>
                    <a:pt x="39" y="1439"/>
                    <a:pt x="39" y="1423"/>
                    <a:pt x="39" y="1423"/>
                  </a:cubicBezTo>
                  <a:cubicBezTo>
                    <a:pt x="39" y="1415"/>
                    <a:pt x="47" y="1415"/>
                    <a:pt x="47" y="1415"/>
                  </a:cubicBezTo>
                  <a:lnTo>
                    <a:pt x="55" y="1415"/>
                  </a:lnTo>
                  <a:lnTo>
                    <a:pt x="55" y="1408"/>
                  </a:lnTo>
                  <a:cubicBezTo>
                    <a:pt x="47" y="1384"/>
                    <a:pt x="55" y="1360"/>
                    <a:pt x="71" y="1328"/>
                  </a:cubicBezTo>
                  <a:cubicBezTo>
                    <a:pt x="71" y="1313"/>
                    <a:pt x="71" y="1313"/>
                    <a:pt x="71" y="1313"/>
                  </a:cubicBezTo>
                  <a:cubicBezTo>
                    <a:pt x="87" y="1281"/>
                    <a:pt x="87" y="1273"/>
                    <a:pt x="79" y="1241"/>
                  </a:cubicBezTo>
                  <a:cubicBezTo>
                    <a:pt x="71" y="1234"/>
                    <a:pt x="71" y="1234"/>
                    <a:pt x="71" y="1234"/>
                  </a:cubicBezTo>
                  <a:cubicBezTo>
                    <a:pt x="63" y="1202"/>
                    <a:pt x="71" y="1202"/>
                    <a:pt x="87" y="1186"/>
                  </a:cubicBezTo>
                  <a:cubicBezTo>
                    <a:pt x="95" y="1186"/>
                    <a:pt x="103" y="1178"/>
                    <a:pt x="111" y="1170"/>
                  </a:cubicBezTo>
                  <a:cubicBezTo>
                    <a:pt x="126" y="1155"/>
                    <a:pt x="126" y="1147"/>
                    <a:pt x="119" y="1123"/>
                  </a:cubicBezTo>
                  <a:cubicBezTo>
                    <a:pt x="119" y="1115"/>
                    <a:pt x="119" y="1099"/>
                    <a:pt x="119" y="1083"/>
                  </a:cubicBezTo>
                  <a:cubicBezTo>
                    <a:pt x="119" y="1076"/>
                    <a:pt x="119" y="1068"/>
                    <a:pt x="119" y="1060"/>
                  </a:cubicBezTo>
                  <a:cubicBezTo>
                    <a:pt x="119" y="1036"/>
                    <a:pt x="119" y="1028"/>
                    <a:pt x="111" y="981"/>
                  </a:cubicBezTo>
                  <a:cubicBezTo>
                    <a:pt x="103" y="949"/>
                    <a:pt x="95" y="933"/>
                    <a:pt x="87" y="925"/>
                  </a:cubicBezTo>
                  <a:cubicBezTo>
                    <a:pt x="87" y="910"/>
                    <a:pt x="79" y="902"/>
                    <a:pt x="71" y="878"/>
                  </a:cubicBezTo>
                  <a:cubicBezTo>
                    <a:pt x="63" y="846"/>
                    <a:pt x="55" y="846"/>
                    <a:pt x="47" y="838"/>
                  </a:cubicBezTo>
                  <a:cubicBezTo>
                    <a:pt x="39" y="830"/>
                    <a:pt x="32" y="823"/>
                    <a:pt x="24" y="799"/>
                  </a:cubicBezTo>
                  <a:cubicBezTo>
                    <a:pt x="0" y="767"/>
                    <a:pt x="0" y="759"/>
                    <a:pt x="8" y="736"/>
                  </a:cubicBezTo>
                  <a:cubicBezTo>
                    <a:pt x="8" y="728"/>
                    <a:pt x="16" y="712"/>
                    <a:pt x="16" y="696"/>
                  </a:cubicBezTo>
                  <a:cubicBezTo>
                    <a:pt x="16" y="657"/>
                    <a:pt x="24" y="649"/>
                    <a:pt x="39" y="641"/>
                  </a:cubicBezTo>
                  <a:cubicBezTo>
                    <a:pt x="47" y="633"/>
                    <a:pt x="55" y="633"/>
                    <a:pt x="55" y="625"/>
                  </a:cubicBezTo>
                  <a:cubicBezTo>
                    <a:pt x="71" y="609"/>
                    <a:pt x="95" y="577"/>
                    <a:pt x="119" y="562"/>
                  </a:cubicBezTo>
                  <a:cubicBezTo>
                    <a:pt x="126" y="554"/>
                    <a:pt x="126" y="546"/>
                    <a:pt x="134" y="546"/>
                  </a:cubicBezTo>
                  <a:cubicBezTo>
                    <a:pt x="142" y="538"/>
                    <a:pt x="142" y="530"/>
                    <a:pt x="150" y="514"/>
                  </a:cubicBezTo>
                  <a:cubicBezTo>
                    <a:pt x="150" y="506"/>
                    <a:pt x="150" y="498"/>
                    <a:pt x="158" y="491"/>
                  </a:cubicBezTo>
                  <a:cubicBezTo>
                    <a:pt x="158" y="467"/>
                    <a:pt x="166" y="467"/>
                    <a:pt x="174" y="459"/>
                  </a:cubicBezTo>
                  <a:cubicBezTo>
                    <a:pt x="174" y="459"/>
                    <a:pt x="182" y="451"/>
                    <a:pt x="190" y="435"/>
                  </a:cubicBezTo>
                  <a:cubicBezTo>
                    <a:pt x="198" y="419"/>
                    <a:pt x="198" y="404"/>
                    <a:pt x="190" y="396"/>
                  </a:cubicBezTo>
                  <a:cubicBezTo>
                    <a:pt x="190" y="388"/>
                    <a:pt x="190" y="372"/>
                    <a:pt x="190" y="364"/>
                  </a:cubicBezTo>
                  <a:cubicBezTo>
                    <a:pt x="198" y="340"/>
                    <a:pt x="221" y="324"/>
                    <a:pt x="237" y="309"/>
                  </a:cubicBezTo>
                  <a:cubicBezTo>
                    <a:pt x="237" y="301"/>
                    <a:pt x="245" y="301"/>
                    <a:pt x="245" y="301"/>
                  </a:cubicBezTo>
                  <a:cubicBezTo>
                    <a:pt x="253" y="293"/>
                    <a:pt x="253" y="285"/>
                    <a:pt x="253" y="277"/>
                  </a:cubicBezTo>
                  <a:cubicBezTo>
                    <a:pt x="253" y="277"/>
                    <a:pt x="253" y="261"/>
                    <a:pt x="253" y="246"/>
                  </a:cubicBezTo>
                  <a:cubicBezTo>
                    <a:pt x="253" y="222"/>
                    <a:pt x="261" y="214"/>
                    <a:pt x="269" y="206"/>
                  </a:cubicBezTo>
                  <a:cubicBezTo>
                    <a:pt x="277" y="198"/>
                    <a:pt x="277" y="190"/>
                    <a:pt x="285" y="182"/>
                  </a:cubicBezTo>
                  <a:cubicBezTo>
                    <a:pt x="292" y="158"/>
                    <a:pt x="285" y="151"/>
                    <a:pt x="269" y="143"/>
                  </a:cubicBezTo>
                  <a:cubicBezTo>
                    <a:pt x="261" y="135"/>
                    <a:pt x="253" y="119"/>
                    <a:pt x="245" y="103"/>
                  </a:cubicBezTo>
                  <a:cubicBezTo>
                    <a:pt x="237" y="95"/>
                    <a:pt x="229" y="80"/>
                    <a:pt x="237" y="71"/>
                  </a:cubicBezTo>
                  <a:cubicBezTo>
                    <a:pt x="245" y="48"/>
                    <a:pt x="269" y="32"/>
                    <a:pt x="269" y="32"/>
                  </a:cubicBezTo>
                  <a:lnTo>
                    <a:pt x="269" y="32"/>
                  </a:lnTo>
                  <a:cubicBezTo>
                    <a:pt x="269" y="32"/>
                    <a:pt x="285" y="32"/>
                    <a:pt x="292" y="24"/>
                  </a:cubicBezTo>
                  <a:cubicBezTo>
                    <a:pt x="300" y="16"/>
                    <a:pt x="300" y="8"/>
                    <a:pt x="300" y="8"/>
                  </a:cubicBezTo>
                  <a:cubicBezTo>
                    <a:pt x="292" y="0"/>
                    <a:pt x="292" y="0"/>
                    <a:pt x="292" y="0"/>
                  </a:cubicBezTo>
                  <a:cubicBezTo>
                    <a:pt x="300" y="0"/>
                    <a:pt x="300" y="0"/>
                    <a:pt x="300" y="0"/>
                  </a:cubicBezTo>
                  <a:cubicBezTo>
                    <a:pt x="538" y="71"/>
                    <a:pt x="1035" y="206"/>
                    <a:pt x="1684" y="364"/>
                  </a:cubicBezTo>
                  <a:cubicBezTo>
                    <a:pt x="1692" y="364"/>
                    <a:pt x="1692" y="364"/>
                    <a:pt x="1692" y="364"/>
                  </a:cubicBezTo>
                  <a:cubicBezTo>
                    <a:pt x="1336" y="1755"/>
                    <a:pt x="1336" y="1755"/>
                    <a:pt x="1336" y="1755"/>
                  </a:cubicBezTo>
                  <a:cubicBezTo>
                    <a:pt x="2933" y="4039"/>
                    <a:pt x="2933" y="4039"/>
                    <a:pt x="2933" y="4039"/>
                  </a:cubicBezTo>
                  <a:lnTo>
                    <a:pt x="2933" y="4039"/>
                  </a:lnTo>
                  <a:cubicBezTo>
                    <a:pt x="2933" y="4055"/>
                    <a:pt x="2933" y="4063"/>
                    <a:pt x="2925" y="4086"/>
                  </a:cubicBezTo>
                  <a:cubicBezTo>
                    <a:pt x="2925" y="4110"/>
                    <a:pt x="2933" y="4118"/>
                    <a:pt x="2941" y="4134"/>
                  </a:cubicBezTo>
                  <a:cubicBezTo>
                    <a:pt x="2949" y="4142"/>
                    <a:pt x="2957" y="4150"/>
                    <a:pt x="2965" y="4158"/>
                  </a:cubicBezTo>
                  <a:cubicBezTo>
                    <a:pt x="2965" y="4166"/>
                    <a:pt x="2972" y="4173"/>
                    <a:pt x="2972" y="4181"/>
                  </a:cubicBezTo>
                  <a:cubicBezTo>
                    <a:pt x="2980" y="4197"/>
                    <a:pt x="2988" y="4213"/>
                    <a:pt x="2996" y="4237"/>
                  </a:cubicBezTo>
                  <a:cubicBezTo>
                    <a:pt x="2996" y="4260"/>
                    <a:pt x="3020" y="4324"/>
                    <a:pt x="3044" y="4339"/>
                  </a:cubicBezTo>
                  <a:cubicBezTo>
                    <a:pt x="3051" y="4339"/>
                    <a:pt x="3059" y="4355"/>
                    <a:pt x="3067" y="4371"/>
                  </a:cubicBezTo>
                  <a:cubicBezTo>
                    <a:pt x="3067" y="4387"/>
                    <a:pt x="3067" y="4403"/>
                    <a:pt x="3059" y="4411"/>
                  </a:cubicBezTo>
                  <a:cubicBezTo>
                    <a:pt x="3051" y="4426"/>
                    <a:pt x="3044" y="4426"/>
                    <a:pt x="3036" y="4434"/>
                  </a:cubicBezTo>
                  <a:cubicBezTo>
                    <a:pt x="3028" y="4434"/>
                    <a:pt x="3012" y="4442"/>
                    <a:pt x="2996" y="4450"/>
                  </a:cubicBezTo>
                  <a:cubicBezTo>
                    <a:pt x="2980" y="4458"/>
                    <a:pt x="2965" y="4474"/>
                    <a:pt x="2957" y="4490"/>
                  </a:cubicBezTo>
                  <a:cubicBezTo>
                    <a:pt x="2941" y="4506"/>
                    <a:pt x="2925" y="4521"/>
                    <a:pt x="2901" y="4529"/>
                  </a:cubicBezTo>
                  <a:cubicBezTo>
                    <a:pt x="2878" y="4545"/>
                    <a:pt x="2885" y="4561"/>
                    <a:pt x="2885" y="4584"/>
                  </a:cubicBezTo>
                  <a:cubicBezTo>
                    <a:pt x="2885" y="4592"/>
                    <a:pt x="2893" y="4608"/>
                    <a:pt x="2885" y="4632"/>
                  </a:cubicBezTo>
                  <a:cubicBezTo>
                    <a:pt x="2878" y="4671"/>
                    <a:pt x="2846" y="4719"/>
                    <a:pt x="2830" y="4750"/>
                  </a:cubicBezTo>
                  <a:cubicBezTo>
                    <a:pt x="2822" y="4758"/>
                    <a:pt x="2822" y="4758"/>
                    <a:pt x="2814" y="4766"/>
                  </a:cubicBezTo>
                  <a:cubicBezTo>
                    <a:pt x="2807" y="4774"/>
                    <a:pt x="2798" y="4782"/>
                    <a:pt x="2783" y="4782"/>
                  </a:cubicBezTo>
                  <a:cubicBezTo>
                    <a:pt x="2775" y="4790"/>
                    <a:pt x="2759" y="4790"/>
                    <a:pt x="2751" y="4806"/>
                  </a:cubicBezTo>
                  <a:cubicBezTo>
                    <a:pt x="2743" y="4822"/>
                    <a:pt x="2751" y="4830"/>
                    <a:pt x="2751" y="4845"/>
                  </a:cubicBezTo>
                  <a:cubicBezTo>
                    <a:pt x="2759" y="4853"/>
                    <a:pt x="2767" y="4869"/>
                    <a:pt x="2767" y="4885"/>
                  </a:cubicBezTo>
                  <a:cubicBezTo>
                    <a:pt x="2767" y="4908"/>
                    <a:pt x="2759" y="4908"/>
                    <a:pt x="2751" y="4917"/>
                  </a:cubicBezTo>
                  <a:cubicBezTo>
                    <a:pt x="2751" y="4917"/>
                    <a:pt x="2751" y="4917"/>
                    <a:pt x="2751" y="4932"/>
                  </a:cubicBezTo>
                  <a:cubicBezTo>
                    <a:pt x="2751" y="4940"/>
                    <a:pt x="2751" y="4948"/>
                    <a:pt x="2767" y="4948"/>
                  </a:cubicBezTo>
                  <a:cubicBezTo>
                    <a:pt x="2775" y="4948"/>
                    <a:pt x="2783" y="4948"/>
                    <a:pt x="2798" y="4956"/>
                  </a:cubicBezTo>
                  <a:cubicBezTo>
                    <a:pt x="2822" y="4964"/>
                    <a:pt x="2822" y="4972"/>
                    <a:pt x="2830" y="5011"/>
                  </a:cubicBezTo>
                  <a:lnTo>
                    <a:pt x="2830" y="5011"/>
                  </a:lnTo>
                  <a:cubicBezTo>
                    <a:pt x="2830" y="5035"/>
                    <a:pt x="2822" y="5043"/>
                    <a:pt x="2807" y="5043"/>
                  </a:cubicBezTo>
                  <a:cubicBezTo>
                    <a:pt x="2798" y="5051"/>
                    <a:pt x="2798" y="5051"/>
                    <a:pt x="2791" y="5067"/>
                  </a:cubicBezTo>
                  <a:cubicBezTo>
                    <a:pt x="2791" y="5098"/>
                    <a:pt x="2743" y="5098"/>
                    <a:pt x="2727" y="5098"/>
                  </a:cubicBezTo>
                  <a:cubicBezTo>
                    <a:pt x="2719" y="5098"/>
                    <a:pt x="2704" y="5106"/>
                    <a:pt x="2688" y="5106"/>
                  </a:cubicBezTo>
                  <a:close/>
                  <a:moveTo>
                    <a:pt x="1723" y="4980"/>
                  </a:moveTo>
                  <a:lnTo>
                    <a:pt x="1723" y="4980"/>
                  </a:lnTo>
                  <a:cubicBezTo>
                    <a:pt x="1881" y="4996"/>
                    <a:pt x="2632" y="5083"/>
                    <a:pt x="2672" y="5083"/>
                  </a:cubicBezTo>
                  <a:cubicBezTo>
                    <a:pt x="2680" y="5090"/>
                    <a:pt x="2688" y="5090"/>
                    <a:pt x="2696" y="5098"/>
                  </a:cubicBezTo>
                  <a:cubicBezTo>
                    <a:pt x="2704" y="5098"/>
                    <a:pt x="2719" y="5090"/>
                    <a:pt x="2727" y="5090"/>
                  </a:cubicBezTo>
                  <a:cubicBezTo>
                    <a:pt x="2743" y="5090"/>
                    <a:pt x="2783" y="5090"/>
                    <a:pt x="2783" y="5067"/>
                  </a:cubicBezTo>
                  <a:cubicBezTo>
                    <a:pt x="2791" y="5051"/>
                    <a:pt x="2798" y="5043"/>
                    <a:pt x="2807" y="5043"/>
                  </a:cubicBezTo>
                  <a:cubicBezTo>
                    <a:pt x="2814" y="5035"/>
                    <a:pt x="2822" y="5035"/>
                    <a:pt x="2822" y="5011"/>
                  </a:cubicBezTo>
                  <a:lnTo>
                    <a:pt x="2822" y="5011"/>
                  </a:lnTo>
                  <a:cubicBezTo>
                    <a:pt x="2814" y="4972"/>
                    <a:pt x="2814" y="4972"/>
                    <a:pt x="2791" y="4956"/>
                  </a:cubicBezTo>
                  <a:cubicBezTo>
                    <a:pt x="2783" y="4956"/>
                    <a:pt x="2775" y="4956"/>
                    <a:pt x="2767" y="4956"/>
                  </a:cubicBezTo>
                  <a:cubicBezTo>
                    <a:pt x="2751" y="4948"/>
                    <a:pt x="2743" y="4948"/>
                    <a:pt x="2743" y="4932"/>
                  </a:cubicBezTo>
                  <a:cubicBezTo>
                    <a:pt x="2743" y="4917"/>
                    <a:pt x="2743" y="4917"/>
                    <a:pt x="2751" y="4908"/>
                  </a:cubicBezTo>
                  <a:cubicBezTo>
                    <a:pt x="2751" y="4908"/>
                    <a:pt x="2759" y="4901"/>
                    <a:pt x="2759" y="4885"/>
                  </a:cubicBezTo>
                  <a:cubicBezTo>
                    <a:pt x="2759" y="4869"/>
                    <a:pt x="2751" y="4861"/>
                    <a:pt x="2751" y="4845"/>
                  </a:cubicBezTo>
                  <a:cubicBezTo>
                    <a:pt x="2743" y="4830"/>
                    <a:pt x="2735" y="4822"/>
                    <a:pt x="2743" y="4806"/>
                  </a:cubicBezTo>
                  <a:cubicBezTo>
                    <a:pt x="2751" y="4782"/>
                    <a:pt x="2767" y="4782"/>
                    <a:pt x="2783" y="4774"/>
                  </a:cubicBezTo>
                  <a:cubicBezTo>
                    <a:pt x="2798" y="4774"/>
                    <a:pt x="2807" y="4766"/>
                    <a:pt x="2814" y="4758"/>
                  </a:cubicBezTo>
                  <a:cubicBezTo>
                    <a:pt x="2814" y="4758"/>
                    <a:pt x="2814" y="4750"/>
                    <a:pt x="2822" y="4743"/>
                  </a:cubicBezTo>
                  <a:cubicBezTo>
                    <a:pt x="2838" y="4711"/>
                    <a:pt x="2870" y="4664"/>
                    <a:pt x="2878" y="4632"/>
                  </a:cubicBezTo>
                  <a:cubicBezTo>
                    <a:pt x="2885" y="4608"/>
                    <a:pt x="2878" y="4600"/>
                    <a:pt x="2878" y="4584"/>
                  </a:cubicBezTo>
                  <a:cubicBezTo>
                    <a:pt x="2878" y="4561"/>
                    <a:pt x="2870" y="4537"/>
                    <a:pt x="2901" y="4521"/>
                  </a:cubicBezTo>
                  <a:cubicBezTo>
                    <a:pt x="2917" y="4513"/>
                    <a:pt x="2933" y="4497"/>
                    <a:pt x="2949" y="4482"/>
                  </a:cubicBezTo>
                  <a:cubicBezTo>
                    <a:pt x="2965" y="4466"/>
                    <a:pt x="2980" y="4450"/>
                    <a:pt x="2996" y="4442"/>
                  </a:cubicBezTo>
                  <a:cubicBezTo>
                    <a:pt x="3012" y="4434"/>
                    <a:pt x="3020" y="4426"/>
                    <a:pt x="3028" y="4426"/>
                  </a:cubicBezTo>
                  <a:cubicBezTo>
                    <a:pt x="3044" y="4418"/>
                    <a:pt x="3051" y="4418"/>
                    <a:pt x="3051" y="4411"/>
                  </a:cubicBezTo>
                  <a:cubicBezTo>
                    <a:pt x="3059" y="4403"/>
                    <a:pt x="3059" y="4387"/>
                    <a:pt x="3059" y="4371"/>
                  </a:cubicBezTo>
                  <a:cubicBezTo>
                    <a:pt x="3051" y="4355"/>
                    <a:pt x="3044" y="4347"/>
                    <a:pt x="3036" y="4339"/>
                  </a:cubicBezTo>
                  <a:cubicBezTo>
                    <a:pt x="3012" y="4331"/>
                    <a:pt x="2988" y="4260"/>
                    <a:pt x="2988" y="4237"/>
                  </a:cubicBezTo>
                  <a:cubicBezTo>
                    <a:pt x="2980" y="4213"/>
                    <a:pt x="2980" y="4205"/>
                    <a:pt x="2965" y="4181"/>
                  </a:cubicBezTo>
                  <a:cubicBezTo>
                    <a:pt x="2965" y="4181"/>
                    <a:pt x="2957" y="4173"/>
                    <a:pt x="2957" y="4166"/>
                  </a:cubicBezTo>
                  <a:cubicBezTo>
                    <a:pt x="2949" y="4150"/>
                    <a:pt x="2941" y="4142"/>
                    <a:pt x="2933" y="4134"/>
                  </a:cubicBezTo>
                  <a:cubicBezTo>
                    <a:pt x="2925" y="4126"/>
                    <a:pt x="2917" y="4110"/>
                    <a:pt x="2917" y="4078"/>
                  </a:cubicBezTo>
                  <a:cubicBezTo>
                    <a:pt x="2925" y="4063"/>
                    <a:pt x="2925" y="4055"/>
                    <a:pt x="2925" y="4039"/>
                  </a:cubicBezTo>
                  <a:cubicBezTo>
                    <a:pt x="1328" y="1763"/>
                    <a:pt x="1328" y="1763"/>
                    <a:pt x="1328" y="1763"/>
                  </a:cubicBezTo>
                  <a:cubicBezTo>
                    <a:pt x="1684" y="372"/>
                    <a:pt x="1684" y="372"/>
                    <a:pt x="1684" y="372"/>
                  </a:cubicBezTo>
                  <a:cubicBezTo>
                    <a:pt x="1035" y="214"/>
                    <a:pt x="545" y="80"/>
                    <a:pt x="308" y="8"/>
                  </a:cubicBezTo>
                  <a:cubicBezTo>
                    <a:pt x="308" y="16"/>
                    <a:pt x="300" y="24"/>
                    <a:pt x="300" y="24"/>
                  </a:cubicBezTo>
                  <a:cubicBezTo>
                    <a:pt x="292" y="40"/>
                    <a:pt x="277" y="40"/>
                    <a:pt x="269" y="40"/>
                  </a:cubicBezTo>
                  <a:cubicBezTo>
                    <a:pt x="269" y="40"/>
                    <a:pt x="245" y="56"/>
                    <a:pt x="245" y="71"/>
                  </a:cubicBezTo>
                  <a:cubicBezTo>
                    <a:pt x="237" y="80"/>
                    <a:pt x="245" y="95"/>
                    <a:pt x="245" y="103"/>
                  </a:cubicBezTo>
                  <a:cubicBezTo>
                    <a:pt x="261" y="119"/>
                    <a:pt x="269" y="127"/>
                    <a:pt x="277" y="135"/>
                  </a:cubicBezTo>
                  <a:cubicBezTo>
                    <a:pt x="292" y="151"/>
                    <a:pt x="300" y="158"/>
                    <a:pt x="292" y="182"/>
                  </a:cubicBezTo>
                  <a:cubicBezTo>
                    <a:pt x="285" y="198"/>
                    <a:pt x="277" y="206"/>
                    <a:pt x="277" y="214"/>
                  </a:cubicBezTo>
                  <a:cubicBezTo>
                    <a:pt x="269" y="222"/>
                    <a:pt x="261" y="230"/>
                    <a:pt x="261" y="246"/>
                  </a:cubicBezTo>
                  <a:cubicBezTo>
                    <a:pt x="261" y="261"/>
                    <a:pt x="261" y="269"/>
                    <a:pt x="261" y="277"/>
                  </a:cubicBezTo>
                  <a:cubicBezTo>
                    <a:pt x="261" y="285"/>
                    <a:pt x="261" y="293"/>
                    <a:pt x="253" y="309"/>
                  </a:cubicBezTo>
                  <a:cubicBezTo>
                    <a:pt x="245" y="309"/>
                    <a:pt x="245" y="309"/>
                    <a:pt x="237" y="309"/>
                  </a:cubicBezTo>
                  <a:cubicBezTo>
                    <a:pt x="221" y="324"/>
                    <a:pt x="205" y="340"/>
                    <a:pt x="198" y="364"/>
                  </a:cubicBezTo>
                  <a:cubicBezTo>
                    <a:pt x="198" y="372"/>
                    <a:pt x="198" y="380"/>
                    <a:pt x="198" y="396"/>
                  </a:cubicBezTo>
                  <a:cubicBezTo>
                    <a:pt x="205" y="404"/>
                    <a:pt x="205" y="419"/>
                    <a:pt x="198" y="443"/>
                  </a:cubicBezTo>
                  <a:cubicBezTo>
                    <a:pt x="182" y="459"/>
                    <a:pt x="182" y="459"/>
                    <a:pt x="174" y="467"/>
                  </a:cubicBezTo>
                  <a:cubicBezTo>
                    <a:pt x="174" y="467"/>
                    <a:pt x="166" y="475"/>
                    <a:pt x="166" y="491"/>
                  </a:cubicBezTo>
                  <a:cubicBezTo>
                    <a:pt x="158" y="498"/>
                    <a:pt x="158" y="506"/>
                    <a:pt x="158" y="514"/>
                  </a:cubicBezTo>
                  <a:cubicBezTo>
                    <a:pt x="150" y="530"/>
                    <a:pt x="150" y="538"/>
                    <a:pt x="142" y="554"/>
                  </a:cubicBezTo>
                  <a:cubicBezTo>
                    <a:pt x="134" y="554"/>
                    <a:pt x="126" y="562"/>
                    <a:pt x="119" y="570"/>
                  </a:cubicBezTo>
                  <a:cubicBezTo>
                    <a:pt x="103" y="586"/>
                    <a:pt x="71" y="609"/>
                    <a:pt x="63" y="633"/>
                  </a:cubicBezTo>
                  <a:cubicBezTo>
                    <a:pt x="55" y="641"/>
                    <a:pt x="47" y="641"/>
                    <a:pt x="47" y="649"/>
                  </a:cubicBezTo>
                  <a:cubicBezTo>
                    <a:pt x="32" y="657"/>
                    <a:pt x="24" y="664"/>
                    <a:pt x="24" y="696"/>
                  </a:cubicBezTo>
                  <a:cubicBezTo>
                    <a:pt x="24" y="712"/>
                    <a:pt x="16" y="728"/>
                    <a:pt x="16" y="736"/>
                  </a:cubicBezTo>
                  <a:cubicBezTo>
                    <a:pt x="8" y="759"/>
                    <a:pt x="8" y="767"/>
                    <a:pt x="24" y="799"/>
                  </a:cubicBezTo>
                  <a:cubicBezTo>
                    <a:pt x="39" y="815"/>
                    <a:pt x="47" y="823"/>
                    <a:pt x="55" y="830"/>
                  </a:cubicBezTo>
                  <a:cubicBezTo>
                    <a:pt x="63" y="838"/>
                    <a:pt x="71" y="846"/>
                    <a:pt x="79" y="878"/>
                  </a:cubicBezTo>
                  <a:cubicBezTo>
                    <a:pt x="87" y="894"/>
                    <a:pt x="87" y="910"/>
                    <a:pt x="95" y="917"/>
                  </a:cubicBezTo>
                  <a:cubicBezTo>
                    <a:pt x="103" y="933"/>
                    <a:pt x="111" y="941"/>
                    <a:pt x="119" y="973"/>
                  </a:cubicBezTo>
                  <a:cubicBezTo>
                    <a:pt x="126" y="1028"/>
                    <a:pt x="126" y="1036"/>
                    <a:pt x="126" y="1060"/>
                  </a:cubicBezTo>
                  <a:cubicBezTo>
                    <a:pt x="126" y="1068"/>
                    <a:pt x="126" y="1076"/>
                    <a:pt x="126" y="1083"/>
                  </a:cubicBezTo>
                  <a:cubicBezTo>
                    <a:pt x="119" y="1099"/>
                    <a:pt x="126" y="1115"/>
                    <a:pt x="126" y="1123"/>
                  </a:cubicBezTo>
                  <a:cubicBezTo>
                    <a:pt x="134" y="1147"/>
                    <a:pt x="134" y="1163"/>
                    <a:pt x="111" y="1178"/>
                  </a:cubicBezTo>
                  <a:cubicBezTo>
                    <a:pt x="103" y="1186"/>
                    <a:pt x="95" y="1186"/>
                    <a:pt x="95" y="1194"/>
                  </a:cubicBezTo>
                  <a:cubicBezTo>
                    <a:pt x="79" y="1202"/>
                    <a:pt x="71" y="1210"/>
                    <a:pt x="79" y="1234"/>
                  </a:cubicBezTo>
                  <a:cubicBezTo>
                    <a:pt x="87" y="1241"/>
                    <a:pt x="87" y="1241"/>
                    <a:pt x="87" y="1241"/>
                  </a:cubicBezTo>
                  <a:cubicBezTo>
                    <a:pt x="95" y="1273"/>
                    <a:pt x="95" y="1281"/>
                    <a:pt x="79" y="1321"/>
                  </a:cubicBezTo>
                  <a:cubicBezTo>
                    <a:pt x="79" y="1328"/>
                    <a:pt x="79" y="1328"/>
                    <a:pt x="79" y="1328"/>
                  </a:cubicBezTo>
                  <a:cubicBezTo>
                    <a:pt x="63" y="1360"/>
                    <a:pt x="55" y="1384"/>
                    <a:pt x="63" y="1408"/>
                  </a:cubicBezTo>
                  <a:lnTo>
                    <a:pt x="63" y="1415"/>
                  </a:lnTo>
                  <a:cubicBezTo>
                    <a:pt x="55" y="1423"/>
                    <a:pt x="55" y="1423"/>
                    <a:pt x="47" y="1423"/>
                  </a:cubicBezTo>
                  <a:lnTo>
                    <a:pt x="47" y="1423"/>
                  </a:lnTo>
                  <a:cubicBezTo>
                    <a:pt x="47" y="1423"/>
                    <a:pt x="47" y="1439"/>
                    <a:pt x="71" y="1463"/>
                  </a:cubicBezTo>
                  <a:cubicBezTo>
                    <a:pt x="103" y="1510"/>
                    <a:pt x="103" y="1534"/>
                    <a:pt x="103" y="1550"/>
                  </a:cubicBezTo>
                  <a:cubicBezTo>
                    <a:pt x="103" y="1558"/>
                    <a:pt x="103" y="1566"/>
                    <a:pt x="111" y="1581"/>
                  </a:cubicBezTo>
                  <a:cubicBezTo>
                    <a:pt x="119" y="1589"/>
                    <a:pt x="126" y="1589"/>
                    <a:pt x="126" y="1597"/>
                  </a:cubicBezTo>
                  <a:cubicBezTo>
                    <a:pt x="142" y="1613"/>
                    <a:pt x="150" y="1621"/>
                    <a:pt x="158" y="1653"/>
                  </a:cubicBezTo>
                  <a:cubicBezTo>
                    <a:pt x="166" y="1684"/>
                    <a:pt x="174" y="1684"/>
                    <a:pt x="182" y="1692"/>
                  </a:cubicBezTo>
                  <a:cubicBezTo>
                    <a:pt x="182" y="1692"/>
                    <a:pt x="190" y="1700"/>
                    <a:pt x="198" y="1700"/>
                  </a:cubicBezTo>
                  <a:cubicBezTo>
                    <a:pt x="214" y="1716"/>
                    <a:pt x="214" y="1724"/>
                    <a:pt x="214" y="1740"/>
                  </a:cubicBezTo>
                  <a:cubicBezTo>
                    <a:pt x="214" y="1740"/>
                    <a:pt x="214" y="1747"/>
                    <a:pt x="214" y="1763"/>
                  </a:cubicBezTo>
                  <a:cubicBezTo>
                    <a:pt x="221" y="1787"/>
                    <a:pt x="221" y="1787"/>
                    <a:pt x="229" y="1787"/>
                  </a:cubicBezTo>
                  <a:cubicBezTo>
                    <a:pt x="237" y="1795"/>
                    <a:pt x="237" y="1803"/>
                    <a:pt x="237" y="1819"/>
                  </a:cubicBezTo>
                  <a:cubicBezTo>
                    <a:pt x="245" y="1850"/>
                    <a:pt x="237" y="1890"/>
                    <a:pt x="221" y="1905"/>
                  </a:cubicBezTo>
                  <a:lnTo>
                    <a:pt x="214" y="1905"/>
                  </a:lnTo>
                  <a:cubicBezTo>
                    <a:pt x="205" y="1914"/>
                    <a:pt x="190" y="1929"/>
                    <a:pt x="190" y="1937"/>
                  </a:cubicBezTo>
                  <a:cubicBezTo>
                    <a:pt x="190" y="1937"/>
                    <a:pt x="190" y="1937"/>
                    <a:pt x="205" y="1937"/>
                  </a:cubicBezTo>
                  <a:cubicBezTo>
                    <a:pt x="214" y="1937"/>
                    <a:pt x="221" y="1937"/>
                    <a:pt x="229" y="1937"/>
                  </a:cubicBezTo>
                  <a:cubicBezTo>
                    <a:pt x="237" y="1937"/>
                    <a:pt x="237" y="1937"/>
                    <a:pt x="245" y="1937"/>
                  </a:cubicBezTo>
                  <a:cubicBezTo>
                    <a:pt x="261" y="1937"/>
                    <a:pt x="269" y="1945"/>
                    <a:pt x="277" y="1977"/>
                  </a:cubicBezTo>
                  <a:cubicBezTo>
                    <a:pt x="300" y="2024"/>
                    <a:pt x="316" y="2056"/>
                    <a:pt x="332" y="2056"/>
                  </a:cubicBezTo>
                  <a:cubicBezTo>
                    <a:pt x="332" y="2064"/>
                    <a:pt x="340" y="2064"/>
                    <a:pt x="348" y="2064"/>
                  </a:cubicBezTo>
                  <a:cubicBezTo>
                    <a:pt x="356" y="2064"/>
                    <a:pt x="364" y="2064"/>
                    <a:pt x="364" y="2040"/>
                  </a:cubicBezTo>
                  <a:cubicBezTo>
                    <a:pt x="364" y="2032"/>
                    <a:pt x="364" y="2024"/>
                    <a:pt x="364" y="2024"/>
                  </a:cubicBezTo>
                  <a:cubicBezTo>
                    <a:pt x="364" y="2008"/>
                    <a:pt x="364" y="2000"/>
                    <a:pt x="372" y="1985"/>
                  </a:cubicBezTo>
                  <a:cubicBezTo>
                    <a:pt x="379" y="1969"/>
                    <a:pt x="379" y="1953"/>
                    <a:pt x="379" y="1945"/>
                  </a:cubicBezTo>
                  <a:cubicBezTo>
                    <a:pt x="379" y="1937"/>
                    <a:pt x="379" y="1921"/>
                    <a:pt x="395" y="1921"/>
                  </a:cubicBezTo>
                  <a:cubicBezTo>
                    <a:pt x="395" y="1921"/>
                    <a:pt x="395" y="1921"/>
                    <a:pt x="395" y="1929"/>
                  </a:cubicBezTo>
                  <a:cubicBezTo>
                    <a:pt x="419" y="1929"/>
                    <a:pt x="427" y="1937"/>
                    <a:pt x="451" y="1961"/>
                  </a:cubicBezTo>
                  <a:cubicBezTo>
                    <a:pt x="458" y="1969"/>
                    <a:pt x="458" y="1977"/>
                    <a:pt x="458" y="1985"/>
                  </a:cubicBezTo>
                  <a:cubicBezTo>
                    <a:pt x="451" y="2000"/>
                    <a:pt x="443" y="2008"/>
                    <a:pt x="427" y="2008"/>
                  </a:cubicBezTo>
                  <a:cubicBezTo>
                    <a:pt x="419" y="2008"/>
                    <a:pt x="411" y="2016"/>
                    <a:pt x="403" y="2016"/>
                  </a:cubicBezTo>
                  <a:cubicBezTo>
                    <a:pt x="403" y="2024"/>
                    <a:pt x="395" y="2032"/>
                    <a:pt x="403" y="2048"/>
                  </a:cubicBezTo>
                  <a:cubicBezTo>
                    <a:pt x="403" y="2048"/>
                    <a:pt x="403" y="2056"/>
                    <a:pt x="411" y="2056"/>
                  </a:cubicBezTo>
                  <a:cubicBezTo>
                    <a:pt x="419" y="2064"/>
                    <a:pt x="427" y="2064"/>
                    <a:pt x="427" y="2087"/>
                  </a:cubicBezTo>
                  <a:cubicBezTo>
                    <a:pt x="435" y="2095"/>
                    <a:pt x="435" y="2111"/>
                    <a:pt x="435" y="2127"/>
                  </a:cubicBezTo>
                  <a:cubicBezTo>
                    <a:pt x="443" y="2151"/>
                    <a:pt x="451" y="2174"/>
                    <a:pt x="451" y="2198"/>
                  </a:cubicBezTo>
                  <a:cubicBezTo>
                    <a:pt x="451" y="2206"/>
                    <a:pt x="458" y="2222"/>
                    <a:pt x="458" y="2230"/>
                  </a:cubicBezTo>
                  <a:cubicBezTo>
                    <a:pt x="466" y="2245"/>
                    <a:pt x="466" y="2253"/>
                    <a:pt x="458" y="2261"/>
                  </a:cubicBezTo>
                  <a:cubicBezTo>
                    <a:pt x="458" y="2269"/>
                    <a:pt x="458" y="2269"/>
                    <a:pt x="451" y="2269"/>
                  </a:cubicBezTo>
                  <a:cubicBezTo>
                    <a:pt x="443" y="2269"/>
                    <a:pt x="435" y="2269"/>
                    <a:pt x="435" y="2269"/>
                  </a:cubicBezTo>
                  <a:cubicBezTo>
                    <a:pt x="435" y="2277"/>
                    <a:pt x="435" y="2277"/>
                    <a:pt x="427" y="2277"/>
                  </a:cubicBezTo>
                  <a:cubicBezTo>
                    <a:pt x="419" y="2277"/>
                    <a:pt x="419" y="2269"/>
                    <a:pt x="395" y="2230"/>
                  </a:cubicBezTo>
                  <a:cubicBezTo>
                    <a:pt x="387" y="2206"/>
                    <a:pt x="379" y="2198"/>
                    <a:pt x="379" y="2182"/>
                  </a:cubicBezTo>
                  <a:cubicBezTo>
                    <a:pt x="364" y="2158"/>
                    <a:pt x="364" y="2158"/>
                    <a:pt x="348" y="2151"/>
                  </a:cubicBezTo>
                  <a:cubicBezTo>
                    <a:pt x="340" y="2143"/>
                    <a:pt x="340" y="2143"/>
                    <a:pt x="332" y="2143"/>
                  </a:cubicBezTo>
                  <a:cubicBezTo>
                    <a:pt x="332" y="2143"/>
                    <a:pt x="324" y="2143"/>
                    <a:pt x="324" y="2167"/>
                  </a:cubicBezTo>
                  <a:cubicBezTo>
                    <a:pt x="324" y="2182"/>
                    <a:pt x="332" y="2190"/>
                    <a:pt x="332" y="2198"/>
                  </a:cubicBezTo>
                  <a:cubicBezTo>
                    <a:pt x="332" y="2214"/>
                    <a:pt x="340" y="2230"/>
                    <a:pt x="332" y="2253"/>
                  </a:cubicBezTo>
                  <a:cubicBezTo>
                    <a:pt x="324" y="2269"/>
                    <a:pt x="316" y="2277"/>
                    <a:pt x="316" y="2285"/>
                  </a:cubicBezTo>
                  <a:cubicBezTo>
                    <a:pt x="308" y="2301"/>
                    <a:pt x="308" y="2301"/>
                    <a:pt x="308" y="2325"/>
                  </a:cubicBezTo>
                  <a:cubicBezTo>
                    <a:pt x="308" y="2340"/>
                    <a:pt x="308" y="2348"/>
                    <a:pt x="308" y="2356"/>
                  </a:cubicBezTo>
                  <a:cubicBezTo>
                    <a:pt x="308" y="2388"/>
                    <a:pt x="300" y="2411"/>
                    <a:pt x="324" y="2435"/>
                  </a:cubicBezTo>
                  <a:cubicBezTo>
                    <a:pt x="332" y="2451"/>
                    <a:pt x="340" y="2459"/>
                    <a:pt x="348" y="2459"/>
                  </a:cubicBezTo>
                  <a:cubicBezTo>
                    <a:pt x="356" y="2467"/>
                    <a:pt x="356" y="2467"/>
                    <a:pt x="379" y="2498"/>
                  </a:cubicBezTo>
                  <a:cubicBezTo>
                    <a:pt x="395" y="2514"/>
                    <a:pt x="395" y="2522"/>
                    <a:pt x="403" y="2522"/>
                  </a:cubicBezTo>
                  <a:cubicBezTo>
                    <a:pt x="403" y="2522"/>
                    <a:pt x="403" y="2522"/>
                    <a:pt x="411" y="2522"/>
                  </a:cubicBezTo>
                  <a:cubicBezTo>
                    <a:pt x="411" y="2522"/>
                    <a:pt x="411" y="2522"/>
                    <a:pt x="419" y="2522"/>
                  </a:cubicBezTo>
                  <a:cubicBezTo>
                    <a:pt x="427" y="2522"/>
                    <a:pt x="427" y="2522"/>
                    <a:pt x="435" y="2522"/>
                  </a:cubicBezTo>
                  <a:cubicBezTo>
                    <a:pt x="443" y="2522"/>
                    <a:pt x="451" y="2522"/>
                    <a:pt x="458" y="2522"/>
                  </a:cubicBezTo>
                  <a:cubicBezTo>
                    <a:pt x="466" y="2530"/>
                    <a:pt x="474" y="2530"/>
                    <a:pt x="482" y="2538"/>
                  </a:cubicBezTo>
                  <a:cubicBezTo>
                    <a:pt x="490" y="2546"/>
                    <a:pt x="482" y="2554"/>
                    <a:pt x="482" y="2578"/>
                  </a:cubicBezTo>
                  <a:cubicBezTo>
                    <a:pt x="482" y="2585"/>
                    <a:pt x="474" y="2593"/>
                    <a:pt x="474" y="2601"/>
                  </a:cubicBezTo>
                  <a:cubicBezTo>
                    <a:pt x="466" y="2641"/>
                    <a:pt x="466" y="2672"/>
                    <a:pt x="419" y="2672"/>
                  </a:cubicBezTo>
                  <a:cubicBezTo>
                    <a:pt x="411" y="2680"/>
                    <a:pt x="411" y="2680"/>
                    <a:pt x="403" y="2680"/>
                  </a:cubicBezTo>
                  <a:cubicBezTo>
                    <a:pt x="395" y="2680"/>
                    <a:pt x="395" y="2680"/>
                    <a:pt x="395" y="2680"/>
                  </a:cubicBezTo>
                  <a:lnTo>
                    <a:pt x="395" y="2680"/>
                  </a:lnTo>
                  <a:cubicBezTo>
                    <a:pt x="395" y="2688"/>
                    <a:pt x="395" y="2696"/>
                    <a:pt x="395" y="2712"/>
                  </a:cubicBezTo>
                  <a:cubicBezTo>
                    <a:pt x="387" y="2775"/>
                    <a:pt x="387" y="2846"/>
                    <a:pt x="403" y="2862"/>
                  </a:cubicBezTo>
                  <a:cubicBezTo>
                    <a:pt x="427" y="2886"/>
                    <a:pt x="435" y="2902"/>
                    <a:pt x="451" y="2933"/>
                  </a:cubicBezTo>
                  <a:cubicBezTo>
                    <a:pt x="466" y="2972"/>
                    <a:pt x="474" y="2996"/>
                    <a:pt x="490" y="2996"/>
                  </a:cubicBezTo>
                  <a:cubicBezTo>
                    <a:pt x="506" y="3003"/>
                    <a:pt x="506" y="3019"/>
                    <a:pt x="506" y="3043"/>
                  </a:cubicBezTo>
                  <a:cubicBezTo>
                    <a:pt x="506" y="3051"/>
                    <a:pt x="506" y="3059"/>
                    <a:pt x="506" y="3067"/>
                  </a:cubicBezTo>
                  <a:cubicBezTo>
                    <a:pt x="506" y="3098"/>
                    <a:pt x="514" y="3106"/>
                    <a:pt x="530" y="3114"/>
                  </a:cubicBezTo>
                  <a:cubicBezTo>
                    <a:pt x="538" y="3122"/>
                    <a:pt x="538" y="3130"/>
                    <a:pt x="538" y="3138"/>
                  </a:cubicBezTo>
                  <a:cubicBezTo>
                    <a:pt x="538" y="3146"/>
                    <a:pt x="538" y="3154"/>
                    <a:pt x="545" y="3169"/>
                  </a:cubicBezTo>
                  <a:cubicBezTo>
                    <a:pt x="553" y="3185"/>
                    <a:pt x="553" y="3185"/>
                    <a:pt x="553" y="3185"/>
                  </a:cubicBezTo>
                  <a:cubicBezTo>
                    <a:pt x="561" y="3193"/>
                    <a:pt x="561" y="3193"/>
                    <a:pt x="569" y="3209"/>
                  </a:cubicBezTo>
                  <a:cubicBezTo>
                    <a:pt x="569" y="3225"/>
                    <a:pt x="577" y="3233"/>
                    <a:pt x="577" y="3241"/>
                  </a:cubicBezTo>
                  <a:cubicBezTo>
                    <a:pt x="585" y="3264"/>
                    <a:pt x="593" y="3280"/>
                    <a:pt x="609" y="3296"/>
                  </a:cubicBezTo>
                  <a:cubicBezTo>
                    <a:pt x="632" y="3304"/>
                    <a:pt x="648" y="3320"/>
                    <a:pt x="656" y="3336"/>
                  </a:cubicBezTo>
                  <a:cubicBezTo>
                    <a:pt x="656" y="3343"/>
                    <a:pt x="656" y="3351"/>
                    <a:pt x="648" y="3359"/>
                  </a:cubicBezTo>
                  <a:cubicBezTo>
                    <a:pt x="632" y="3391"/>
                    <a:pt x="609" y="3422"/>
                    <a:pt x="632" y="3438"/>
                  </a:cubicBezTo>
                  <a:cubicBezTo>
                    <a:pt x="640" y="3438"/>
                    <a:pt x="648" y="3446"/>
                    <a:pt x="648" y="3446"/>
                  </a:cubicBezTo>
                  <a:cubicBezTo>
                    <a:pt x="672" y="3454"/>
                    <a:pt x="696" y="3470"/>
                    <a:pt x="688" y="3509"/>
                  </a:cubicBezTo>
                  <a:cubicBezTo>
                    <a:pt x="688" y="3533"/>
                    <a:pt x="680" y="3541"/>
                    <a:pt x="672" y="3549"/>
                  </a:cubicBezTo>
                  <a:cubicBezTo>
                    <a:pt x="664" y="3557"/>
                    <a:pt x="664" y="3557"/>
                    <a:pt x="664" y="3580"/>
                  </a:cubicBezTo>
                  <a:cubicBezTo>
                    <a:pt x="672" y="3604"/>
                    <a:pt x="664" y="3612"/>
                    <a:pt x="656" y="3628"/>
                  </a:cubicBezTo>
                  <a:cubicBezTo>
                    <a:pt x="648" y="3636"/>
                    <a:pt x="648" y="3644"/>
                    <a:pt x="648" y="3660"/>
                  </a:cubicBezTo>
                  <a:cubicBezTo>
                    <a:pt x="640" y="3675"/>
                    <a:pt x="640" y="3683"/>
                    <a:pt x="632" y="3691"/>
                  </a:cubicBezTo>
                  <a:cubicBezTo>
                    <a:pt x="632" y="3707"/>
                    <a:pt x="625" y="3715"/>
                    <a:pt x="640" y="3723"/>
                  </a:cubicBezTo>
                  <a:cubicBezTo>
                    <a:pt x="648" y="3731"/>
                    <a:pt x="648" y="3739"/>
                    <a:pt x="656" y="3739"/>
                  </a:cubicBezTo>
                  <a:cubicBezTo>
                    <a:pt x="664" y="3747"/>
                    <a:pt x="672" y="3754"/>
                    <a:pt x="680" y="3778"/>
                  </a:cubicBezTo>
                  <a:cubicBezTo>
                    <a:pt x="680" y="3810"/>
                    <a:pt x="696" y="3818"/>
                    <a:pt x="735" y="3818"/>
                  </a:cubicBezTo>
                  <a:cubicBezTo>
                    <a:pt x="783" y="3818"/>
                    <a:pt x="822" y="3818"/>
                    <a:pt x="846" y="3849"/>
                  </a:cubicBezTo>
                  <a:cubicBezTo>
                    <a:pt x="854" y="3873"/>
                    <a:pt x="909" y="3913"/>
                    <a:pt x="949" y="3913"/>
                  </a:cubicBezTo>
                  <a:cubicBezTo>
                    <a:pt x="957" y="3913"/>
                    <a:pt x="964" y="3913"/>
                    <a:pt x="964" y="3905"/>
                  </a:cubicBezTo>
                  <a:cubicBezTo>
                    <a:pt x="972" y="3905"/>
                    <a:pt x="980" y="3905"/>
                    <a:pt x="988" y="3905"/>
                  </a:cubicBezTo>
                  <a:cubicBezTo>
                    <a:pt x="1020" y="3905"/>
                    <a:pt x="1035" y="3920"/>
                    <a:pt x="1044" y="3936"/>
                  </a:cubicBezTo>
                  <a:cubicBezTo>
                    <a:pt x="1044" y="3944"/>
                    <a:pt x="1051" y="3944"/>
                    <a:pt x="1051" y="3944"/>
                  </a:cubicBezTo>
                  <a:cubicBezTo>
                    <a:pt x="1067" y="3960"/>
                    <a:pt x="1107" y="4007"/>
                    <a:pt x="1131" y="4063"/>
                  </a:cubicBezTo>
                  <a:cubicBezTo>
                    <a:pt x="1146" y="4102"/>
                    <a:pt x="1170" y="4110"/>
                    <a:pt x="1186" y="4118"/>
                  </a:cubicBezTo>
                  <a:cubicBezTo>
                    <a:pt x="1194" y="4118"/>
                    <a:pt x="1202" y="4126"/>
                    <a:pt x="1209" y="4126"/>
                  </a:cubicBezTo>
                  <a:cubicBezTo>
                    <a:pt x="1209" y="4126"/>
                    <a:pt x="1217" y="4134"/>
                    <a:pt x="1225" y="4134"/>
                  </a:cubicBezTo>
                  <a:cubicBezTo>
                    <a:pt x="1241" y="4150"/>
                    <a:pt x="1273" y="4173"/>
                    <a:pt x="1312" y="4173"/>
                  </a:cubicBezTo>
                  <a:cubicBezTo>
                    <a:pt x="1320" y="4173"/>
                    <a:pt x="1328" y="4173"/>
                    <a:pt x="1344" y="4166"/>
                  </a:cubicBezTo>
                  <a:cubicBezTo>
                    <a:pt x="1368" y="4166"/>
                    <a:pt x="1384" y="4166"/>
                    <a:pt x="1391" y="4173"/>
                  </a:cubicBezTo>
                  <a:cubicBezTo>
                    <a:pt x="1399" y="4181"/>
                    <a:pt x="1391" y="4197"/>
                    <a:pt x="1391" y="4213"/>
                  </a:cubicBezTo>
                  <a:cubicBezTo>
                    <a:pt x="1391" y="4221"/>
                    <a:pt x="1391" y="4221"/>
                    <a:pt x="1391" y="4229"/>
                  </a:cubicBezTo>
                  <a:cubicBezTo>
                    <a:pt x="1391" y="4229"/>
                    <a:pt x="1391" y="4237"/>
                    <a:pt x="1391" y="4253"/>
                  </a:cubicBezTo>
                  <a:cubicBezTo>
                    <a:pt x="1391" y="4276"/>
                    <a:pt x="1384" y="4324"/>
                    <a:pt x="1407" y="4339"/>
                  </a:cubicBezTo>
                  <a:cubicBezTo>
                    <a:pt x="1407" y="4347"/>
                    <a:pt x="1415" y="4347"/>
                    <a:pt x="1431" y="4347"/>
                  </a:cubicBezTo>
                  <a:cubicBezTo>
                    <a:pt x="1439" y="4347"/>
                    <a:pt x="1447" y="4347"/>
                    <a:pt x="1462" y="4347"/>
                  </a:cubicBezTo>
                  <a:cubicBezTo>
                    <a:pt x="1470" y="4339"/>
                    <a:pt x="1478" y="4339"/>
                    <a:pt x="1486" y="4339"/>
                  </a:cubicBezTo>
                  <a:cubicBezTo>
                    <a:pt x="1502" y="4339"/>
                    <a:pt x="1518" y="4347"/>
                    <a:pt x="1526" y="4379"/>
                  </a:cubicBezTo>
                  <a:cubicBezTo>
                    <a:pt x="1542" y="4426"/>
                    <a:pt x="1613" y="4521"/>
                    <a:pt x="1676" y="4561"/>
                  </a:cubicBezTo>
                  <a:cubicBezTo>
                    <a:pt x="1731" y="4600"/>
                    <a:pt x="1747" y="4814"/>
                    <a:pt x="1739" y="4885"/>
                  </a:cubicBezTo>
                  <a:cubicBezTo>
                    <a:pt x="1739" y="4908"/>
                    <a:pt x="1731" y="4924"/>
                    <a:pt x="1723" y="4940"/>
                  </a:cubicBezTo>
                  <a:cubicBezTo>
                    <a:pt x="1723" y="4956"/>
                    <a:pt x="1715" y="4964"/>
                    <a:pt x="1723" y="4980"/>
                  </a:cubicBezTo>
                  <a:close/>
                </a:path>
              </a:pathLst>
            </a:custGeom>
            <a:solidFill>
              <a:schemeClr val="accent6"/>
            </a:solidFill>
            <a:ln>
              <a:solidFill>
                <a:schemeClr val="bg2"/>
              </a:solidFill>
            </a:ln>
            <a:effectLst/>
          </p:spPr>
          <p:txBody>
            <a:bodyPr wrap="none" anchor="ctr"/>
            <a:lstStyle/>
            <a:p>
              <a:endParaRPr lang="en-US"/>
            </a:p>
          </p:txBody>
        </p:sp>
        <p:sp>
          <p:nvSpPr>
            <p:cNvPr id="264" name="Freeform 50"/>
            <p:cNvSpPr>
              <a:spLocks noChangeArrowheads="1"/>
            </p:cNvSpPr>
            <p:nvPr/>
          </p:nvSpPr>
          <p:spPr bwMode="auto">
            <a:xfrm>
              <a:off x="8484262" y="6372451"/>
              <a:ext cx="1331281" cy="1551616"/>
            </a:xfrm>
            <a:custGeom>
              <a:avLst/>
              <a:gdLst>
                <a:gd name="T0" fmla="*/ 752 w 2531"/>
                <a:gd name="T1" fmla="*/ 8 h 2949"/>
                <a:gd name="T2" fmla="*/ 752 w 2531"/>
                <a:gd name="T3" fmla="*/ 8 h 2949"/>
                <a:gd name="T4" fmla="*/ 752 w 2531"/>
                <a:gd name="T5" fmla="*/ 0 h 2949"/>
                <a:gd name="T6" fmla="*/ 736 w 2531"/>
                <a:gd name="T7" fmla="*/ 0 h 2949"/>
                <a:gd name="T8" fmla="*/ 736 w 2531"/>
                <a:gd name="T9" fmla="*/ 0 h 2949"/>
                <a:gd name="T10" fmla="*/ 712 w 2531"/>
                <a:gd name="T11" fmla="*/ 0 h 2949"/>
                <a:gd name="T12" fmla="*/ 712 w 2531"/>
                <a:gd name="T13" fmla="*/ 0 h 2949"/>
                <a:gd name="T14" fmla="*/ 704 w 2531"/>
                <a:gd name="T15" fmla="*/ 0 h 2949"/>
                <a:gd name="T16" fmla="*/ 704 w 2531"/>
                <a:gd name="T17" fmla="*/ 0 h 2949"/>
                <a:gd name="T18" fmla="*/ 704 w 2531"/>
                <a:gd name="T19" fmla="*/ 0 h 2949"/>
                <a:gd name="T20" fmla="*/ 601 w 2531"/>
                <a:gd name="T21" fmla="*/ 403 h 2949"/>
                <a:gd name="T22" fmla="*/ 546 w 2531"/>
                <a:gd name="T23" fmla="*/ 458 h 2949"/>
                <a:gd name="T24" fmla="*/ 506 w 2531"/>
                <a:gd name="T25" fmla="*/ 411 h 2949"/>
                <a:gd name="T26" fmla="*/ 396 w 2531"/>
                <a:gd name="T27" fmla="*/ 379 h 2949"/>
                <a:gd name="T28" fmla="*/ 372 w 2531"/>
                <a:gd name="T29" fmla="*/ 443 h 2949"/>
                <a:gd name="T30" fmla="*/ 372 w 2531"/>
                <a:gd name="T31" fmla="*/ 506 h 2949"/>
                <a:gd name="T32" fmla="*/ 364 w 2531"/>
                <a:gd name="T33" fmla="*/ 593 h 2949"/>
                <a:gd name="T34" fmla="*/ 333 w 2531"/>
                <a:gd name="T35" fmla="*/ 680 h 2949"/>
                <a:gd name="T36" fmla="*/ 356 w 2531"/>
                <a:gd name="T37" fmla="*/ 798 h 2949"/>
                <a:gd name="T38" fmla="*/ 309 w 2531"/>
                <a:gd name="T39" fmla="*/ 861 h 2949"/>
                <a:gd name="T40" fmla="*/ 293 w 2531"/>
                <a:gd name="T41" fmla="*/ 956 h 2949"/>
                <a:gd name="T42" fmla="*/ 325 w 2531"/>
                <a:gd name="T43" fmla="*/ 1028 h 2949"/>
                <a:gd name="T44" fmla="*/ 364 w 2531"/>
                <a:gd name="T45" fmla="*/ 1107 h 2949"/>
                <a:gd name="T46" fmla="*/ 412 w 2531"/>
                <a:gd name="T47" fmla="*/ 1209 h 2949"/>
                <a:gd name="T48" fmla="*/ 427 w 2531"/>
                <a:gd name="T49" fmla="*/ 1281 h 2949"/>
                <a:gd name="T50" fmla="*/ 364 w 2531"/>
                <a:gd name="T51" fmla="*/ 1312 h 2949"/>
                <a:gd name="T52" fmla="*/ 269 w 2531"/>
                <a:gd name="T53" fmla="*/ 1399 h 2949"/>
                <a:gd name="T54" fmla="*/ 253 w 2531"/>
                <a:gd name="T55" fmla="*/ 1502 h 2949"/>
                <a:gd name="T56" fmla="*/ 182 w 2531"/>
                <a:gd name="T57" fmla="*/ 1636 h 2949"/>
                <a:gd name="T58" fmla="*/ 119 w 2531"/>
                <a:gd name="T59" fmla="*/ 1676 h 2949"/>
                <a:gd name="T60" fmla="*/ 135 w 2531"/>
                <a:gd name="T61" fmla="*/ 1755 h 2949"/>
                <a:gd name="T62" fmla="*/ 119 w 2531"/>
                <a:gd name="T63" fmla="*/ 1802 h 2949"/>
                <a:gd name="T64" fmla="*/ 166 w 2531"/>
                <a:gd name="T65" fmla="*/ 1826 h 2949"/>
                <a:gd name="T66" fmla="*/ 198 w 2531"/>
                <a:gd name="T67" fmla="*/ 1881 h 2949"/>
                <a:gd name="T68" fmla="*/ 159 w 2531"/>
                <a:gd name="T69" fmla="*/ 1937 h 2949"/>
                <a:gd name="T70" fmla="*/ 103 w 2531"/>
                <a:gd name="T71" fmla="*/ 1968 h 2949"/>
                <a:gd name="T72" fmla="*/ 64 w 2531"/>
                <a:gd name="T73" fmla="*/ 1968 h 2949"/>
                <a:gd name="T74" fmla="*/ 32 w 2531"/>
                <a:gd name="T75" fmla="*/ 2016 h 2949"/>
                <a:gd name="T76" fmla="*/ 48 w 2531"/>
                <a:gd name="T77" fmla="*/ 2071 h 2949"/>
                <a:gd name="T78" fmla="*/ 1423 w 2531"/>
                <a:gd name="T79" fmla="*/ 2854 h 2949"/>
                <a:gd name="T80" fmla="*/ 1684 w 2531"/>
                <a:gd name="T81" fmla="*/ 2885 h 2949"/>
                <a:gd name="T82" fmla="*/ 2190 w 2531"/>
                <a:gd name="T83" fmla="*/ 2948 h 2949"/>
                <a:gd name="T84" fmla="*/ 2530 w 2531"/>
                <a:gd name="T85" fmla="*/ 284 h 2949"/>
                <a:gd name="T86" fmla="*/ 752 w 2531"/>
                <a:gd name="T87" fmla="*/ 8 h 2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31" h="2949">
                  <a:moveTo>
                    <a:pt x="752" y="8"/>
                  </a:moveTo>
                  <a:lnTo>
                    <a:pt x="752" y="8"/>
                  </a:lnTo>
                  <a:cubicBezTo>
                    <a:pt x="752" y="0"/>
                    <a:pt x="752" y="0"/>
                    <a:pt x="752" y="0"/>
                  </a:cubicBezTo>
                  <a:cubicBezTo>
                    <a:pt x="744" y="0"/>
                    <a:pt x="736" y="0"/>
                    <a:pt x="736" y="0"/>
                  </a:cubicBezTo>
                  <a:lnTo>
                    <a:pt x="736" y="0"/>
                  </a:lnTo>
                  <a:cubicBezTo>
                    <a:pt x="720" y="0"/>
                    <a:pt x="720" y="0"/>
                    <a:pt x="712" y="0"/>
                  </a:cubicBezTo>
                  <a:lnTo>
                    <a:pt x="712" y="0"/>
                  </a:lnTo>
                  <a:cubicBezTo>
                    <a:pt x="704" y="0"/>
                    <a:pt x="704" y="0"/>
                    <a:pt x="704" y="0"/>
                  </a:cubicBezTo>
                  <a:lnTo>
                    <a:pt x="704" y="0"/>
                  </a:lnTo>
                  <a:lnTo>
                    <a:pt x="704" y="0"/>
                  </a:lnTo>
                  <a:cubicBezTo>
                    <a:pt x="704" y="16"/>
                    <a:pt x="617" y="371"/>
                    <a:pt x="601" y="403"/>
                  </a:cubicBezTo>
                  <a:cubicBezTo>
                    <a:pt x="593" y="435"/>
                    <a:pt x="586" y="435"/>
                    <a:pt x="546" y="458"/>
                  </a:cubicBezTo>
                  <a:cubicBezTo>
                    <a:pt x="506" y="482"/>
                    <a:pt x="522" y="443"/>
                    <a:pt x="506" y="411"/>
                  </a:cubicBezTo>
                  <a:cubicBezTo>
                    <a:pt x="483" y="371"/>
                    <a:pt x="459" y="371"/>
                    <a:pt x="396" y="379"/>
                  </a:cubicBezTo>
                  <a:cubicBezTo>
                    <a:pt x="340" y="379"/>
                    <a:pt x="364" y="411"/>
                    <a:pt x="372" y="443"/>
                  </a:cubicBezTo>
                  <a:cubicBezTo>
                    <a:pt x="380" y="474"/>
                    <a:pt x="380" y="490"/>
                    <a:pt x="372" y="506"/>
                  </a:cubicBezTo>
                  <a:cubicBezTo>
                    <a:pt x="356" y="522"/>
                    <a:pt x="356" y="545"/>
                    <a:pt x="364" y="593"/>
                  </a:cubicBezTo>
                  <a:cubicBezTo>
                    <a:pt x="372" y="640"/>
                    <a:pt x="333" y="632"/>
                    <a:pt x="333" y="680"/>
                  </a:cubicBezTo>
                  <a:cubicBezTo>
                    <a:pt x="333" y="735"/>
                    <a:pt x="348" y="743"/>
                    <a:pt x="356" y="798"/>
                  </a:cubicBezTo>
                  <a:cubicBezTo>
                    <a:pt x="356" y="854"/>
                    <a:pt x="333" y="838"/>
                    <a:pt x="309" y="861"/>
                  </a:cubicBezTo>
                  <a:cubicBezTo>
                    <a:pt x="285" y="885"/>
                    <a:pt x="309" y="909"/>
                    <a:pt x="293" y="956"/>
                  </a:cubicBezTo>
                  <a:cubicBezTo>
                    <a:pt x="285" y="996"/>
                    <a:pt x="309" y="996"/>
                    <a:pt x="325" y="1028"/>
                  </a:cubicBezTo>
                  <a:cubicBezTo>
                    <a:pt x="348" y="1067"/>
                    <a:pt x="356" y="1083"/>
                    <a:pt x="364" y="1107"/>
                  </a:cubicBezTo>
                  <a:cubicBezTo>
                    <a:pt x="364" y="1130"/>
                    <a:pt x="388" y="1194"/>
                    <a:pt x="412" y="1209"/>
                  </a:cubicBezTo>
                  <a:cubicBezTo>
                    <a:pt x="435" y="1225"/>
                    <a:pt x="443" y="1257"/>
                    <a:pt x="427" y="1281"/>
                  </a:cubicBezTo>
                  <a:cubicBezTo>
                    <a:pt x="419" y="1304"/>
                    <a:pt x="404" y="1296"/>
                    <a:pt x="364" y="1312"/>
                  </a:cubicBezTo>
                  <a:cubicBezTo>
                    <a:pt x="333" y="1336"/>
                    <a:pt x="309" y="1376"/>
                    <a:pt x="269" y="1399"/>
                  </a:cubicBezTo>
                  <a:cubicBezTo>
                    <a:pt x="230" y="1423"/>
                    <a:pt x="261" y="1454"/>
                    <a:pt x="253" y="1502"/>
                  </a:cubicBezTo>
                  <a:cubicBezTo>
                    <a:pt x="246" y="1549"/>
                    <a:pt x="198" y="1613"/>
                    <a:pt x="182" y="1636"/>
                  </a:cubicBezTo>
                  <a:cubicBezTo>
                    <a:pt x="175" y="1652"/>
                    <a:pt x="135" y="1644"/>
                    <a:pt x="119" y="1676"/>
                  </a:cubicBezTo>
                  <a:cubicBezTo>
                    <a:pt x="103" y="1707"/>
                    <a:pt x="135" y="1715"/>
                    <a:pt x="135" y="1755"/>
                  </a:cubicBezTo>
                  <a:cubicBezTo>
                    <a:pt x="127" y="1794"/>
                    <a:pt x="119" y="1771"/>
                    <a:pt x="119" y="1802"/>
                  </a:cubicBezTo>
                  <a:cubicBezTo>
                    <a:pt x="111" y="1826"/>
                    <a:pt x="143" y="1810"/>
                    <a:pt x="166" y="1826"/>
                  </a:cubicBezTo>
                  <a:cubicBezTo>
                    <a:pt x="190" y="1842"/>
                    <a:pt x="190" y="1842"/>
                    <a:pt x="198" y="1881"/>
                  </a:cubicBezTo>
                  <a:cubicBezTo>
                    <a:pt x="198" y="1921"/>
                    <a:pt x="159" y="1905"/>
                    <a:pt x="159" y="1937"/>
                  </a:cubicBezTo>
                  <a:cubicBezTo>
                    <a:pt x="159" y="1960"/>
                    <a:pt x="119" y="1968"/>
                    <a:pt x="103" y="1968"/>
                  </a:cubicBezTo>
                  <a:cubicBezTo>
                    <a:pt x="87" y="1968"/>
                    <a:pt x="72" y="1968"/>
                    <a:pt x="64" y="1968"/>
                  </a:cubicBezTo>
                  <a:cubicBezTo>
                    <a:pt x="64" y="1984"/>
                    <a:pt x="48" y="2000"/>
                    <a:pt x="32" y="2016"/>
                  </a:cubicBezTo>
                  <a:cubicBezTo>
                    <a:pt x="0" y="2031"/>
                    <a:pt x="48" y="2071"/>
                    <a:pt x="48" y="2071"/>
                  </a:cubicBezTo>
                  <a:cubicBezTo>
                    <a:pt x="1423" y="2854"/>
                    <a:pt x="1423" y="2854"/>
                    <a:pt x="1423" y="2854"/>
                  </a:cubicBezTo>
                  <a:cubicBezTo>
                    <a:pt x="1423" y="2854"/>
                    <a:pt x="1629" y="2870"/>
                    <a:pt x="1684" y="2885"/>
                  </a:cubicBezTo>
                  <a:cubicBezTo>
                    <a:pt x="1716" y="2901"/>
                    <a:pt x="1969" y="2925"/>
                    <a:pt x="2190" y="2948"/>
                  </a:cubicBezTo>
                  <a:cubicBezTo>
                    <a:pt x="2530" y="284"/>
                    <a:pt x="2530" y="284"/>
                    <a:pt x="2530" y="284"/>
                  </a:cubicBezTo>
                  <a:cubicBezTo>
                    <a:pt x="1526" y="166"/>
                    <a:pt x="918" y="39"/>
                    <a:pt x="752" y="8"/>
                  </a:cubicBezTo>
                </a:path>
              </a:pathLst>
            </a:custGeom>
            <a:solidFill>
              <a:schemeClr val="accent6"/>
            </a:solidFill>
            <a:ln>
              <a:solidFill>
                <a:schemeClr val="bg2"/>
              </a:solidFill>
            </a:ln>
            <a:effectLst/>
          </p:spPr>
          <p:txBody>
            <a:bodyPr wrap="none" anchor="ctr"/>
            <a:lstStyle/>
            <a:p>
              <a:endParaRPr lang="en-US"/>
            </a:p>
          </p:txBody>
        </p:sp>
        <p:sp>
          <p:nvSpPr>
            <p:cNvPr id="265" name="Freeform 51"/>
            <p:cNvSpPr>
              <a:spLocks noChangeArrowheads="1"/>
            </p:cNvSpPr>
            <p:nvPr/>
          </p:nvSpPr>
          <p:spPr bwMode="auto">
            <a:xfrm>
              <a:off x="8493540" y="6367813"/>
              <a:ext cx="1326643" cy="1556255"/>
            </a:xfrm>
            <a:custGeom>
              <a:avLst/>
              <a:gdLst>
                <a:gd name="T0" fmla="*/ 2174 w 2523"/>
                <a:gd name="T1" fmla="*/ 2956 h 2957"/>
                <a:gd name="T2" fmla="*/ 1407 w 2523"/>
                <a:gd name="T3" fmla="*/ 2862 h 2957"/>
                <a:gd name="T4" fmla="*/ 0 w 2523"/>
                <a:gd name="T5" fmla="*/ 2039 h 2957"/>
                <a:gd name="T6" fmla="*/ 40 w 2523"/>
                <a:gd name="T7" fmla="*/ 1976 h 2957"/>
                <a:gd name="T8" fmla="*/ 143 w 2523"/>
                <a:gd name="T9" fmla="*/ 1945 h 2957"/>
                <a:gd name="T10" fmla="*/ 174 w 2523"/>
                <a:gd name="T11" fmla="*/ 1889 h 2957"/>
                <a:gd name="T12" fmla="*/ 95 w 2523"/>
                <a:gd name="T13" fmla="*/ 1810 h 2957"/>
                <a:gd name="T14" fmla="*/ 103 w 2523"/>
                <a:gd name="T15" fmla="*/ 1723 h 2957"/>
                <a:gd name="T16" fmla="*/ 166 w 2523"/>
                <a:gd name="T17" fmla="*/ 1636 h 2957"/>
                <a:gd name="T18" fmla="*/ 230 w 2523"/>
                <a:gd name="T19" fmla="*/ 1462 h 2957"/>
                <a:gd name="T20" fmla="*/ 348 w 2523"/>
                <a:gd name="T21" fmla="*/ 1320 h 2957"/>
                <a:gd name="T22" fmla="*/ 411 w 2523"/>
                <a:gd name="T23" fmla="*/ 1249 h 2957"/>
                <a:gd name="T24" fmla="*/ 317 w 2523"/>
                <a:gd name="T25" fmla="*/ 1059 h 2957"/>
                <a:gd name="T26" fmla="*/ 277 w 2523"/>
                <a:gd name="T27" fmla="*/ 956 h 2957"/>
                <a:gd name="T28" fmla="*/ 317 w 2523"/>
                <a:gd name="T29" fmla="*/ 854 h 2957"/>
                <a:gd name="T30" fmla="*/ 309 w 2523"/>
                <a:gd name="T31" fmla="*/ 688 h 2957"/>
                <a:gd name="T32" fmla="*/ 356 w 2523"/>
                <a:gd name="T33" fmla="*/ 514 h 2957"/>
                <a:gd name="T34" fmla="*/ 348 w 2523"/>
                <a:gd name="T35" fmla="*/ 435 h 2957"/>
                <a:gd name="T36" fmla="*/ 419 w 2523"/>
                <a:gd name="T37" fmla="*/ 379 h 2957"/>
                <a:gd name="T38" fmla="*/ 514 w 2523"/>
                <a:gd name="T39" fmla="*/ 466 h 2957"/>
                <a:gd name="T40" fmla="*/ 585 w 2523"/>
                <a:gd name="T41" fmla="*/ 411 h 2957"/>
                <a:gd name="T42" fmla="*/ 688 w 2523"/>
                <a:gd name="T43" fmla="*/ 0 h 2957"/>
                <a:gd name="T44" fmla="*/ 720 w 2523"/>
                <a:gd name="T45" fmla="*/ 8 h 2957"/>
                <a:gd name="T46" fmla="*/ 736 w 2523"/>
                <a:gd name="T47" fmla="*/ 8 h 2957"/>
                <a:gd name="T48" fmla="*/ 2522 w 2523"/>
                <a:gd name="T49" fmla="*/ 292 h 2957"/>
                <a:gd name="T50" fmla="*/ 1407 w 2523"/>
                <a:gd name="T51" fmla="*/ 2854 h 2957"/>
                <a:gd name="T52" fmla="*/ 1993 w 2523"/>
                <a:gd name="T53" fmla="*/ 2933 h 2957"/>
                <a:gd name="T54" fmla="*/ 807 w 2523"/>
                <a:gd name="T55" fmla="*/ 32 h 2957"/>
                <a:gd name="T56" fmla="*/ 712 w 2523"/>
                <a:gd name="T57" fmla="*/ 16 h 2957"/>
                <a:gd name="T58" fmla="*/ 688 w 2523"/>
                <a:gd name="T59" fmla="*/ 8 h 2957"/>
                <a:gd name="T60" fmla="*/ 530 w 2523"/>
                <a:gd name="T61" fmla="*/ 466 h 2957"/>
                <a:gd name="T62" fmla="*/ 483 w 2523"/>
                <a:gd name="T63" fmla="*/ 419 h 2957"/>
                <a:gd name="T64" fmla="*/ 348 w 2523"/>
                <a:gd name="T65" fmla="*/ 403 h 2957"/>
                <a:gd name="T66" fmla="*/ 356 w 2523"/>
                <a:gd name="T67" fmla="*/ 458 h 2957"/>
                <a:gd name="T68" fmla="*/ 332 w 2523"/>
                <a:gd name="T69" fmla="*/ 648 h 2957"/>
                <a:gd name="T70" fmla="*/ 340 w 2523"/>
                <a:gd name="T71" fmla="*/ 806 h 2957"/>
                <a:gd name="T72" fmla="*/ 285 w 2523"/>
                <a:gd name="T73" fmla="*/ 917 h 2957"/>
                <a:gd name="T74" fmla="*/ 317 w 2523"/>
                <a:gd name="T75" fmla="*/ 1036 h 2957"/>
                <a:gd name="T76" fmla="*/ 396 w 2523"/>
                <a:gd name="T77" fmla="*/ 1217 h 2957"/>
                <a:gd name="T78" fmla="*/ 388 w 2523"/>
                <a:gd name="T79" fmla="*/ 1312 h 2957"/>
                <a:gd name="T80" fmla="*/ 253 w 2523"/>
                <a:gd name="T81" fmla="*/ 1407 h 2957"/>
                <a:gd name="T82" fmla="*/ 182 w 2523"/>
                <a:gd name="T83" fmla="*/ 1628 h 2957"/>
                <a:gd name="T84" fmla="*/ 103 w 2523"/>
                <a:gd name="T85" fmla="*/ 1684 h 2957"/>
                <a:gd name="T86" fmla="*/ 111 w 2523"/>
                <a:gd name="T87" fmla="*/ 1795 h 2957"/>
                <a:gd name="T88" fmla="*/ 150 w 2523"/>
                <a:gd name="T89" fmla="*/ 1834 h 2957"/>
                <a:gd name="T90" fmla="*/ 166 w 2523"/>
                <a:gd name="T91" fmla="*/ 1921 h 2957"/>
                <a:gd name="T92" fmla="*/ 48 w 2523"/>
                <a:gd name="T93" fmla="*/ 1984 h 2957"/>
                <a:gd name="T94" fmla="*/ 32 w 2523"/>
                <a:gd name="T95" fmla="*/ 2071 h 2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23" h="2957">
                  <a:moveTo>
                    <a:pt x="2174" y="2956"/>
                  </a:moveTo>
                  <a:lnTo>
                    <a:pt x="2174" y="2956"/>
                  </a:lnTo>
                  <a:lnTo>
                    <a:pt x="2174" y="2956"/>
                  </a:lnTo>
                  <a:cubicBezTo>
                    <a:pt x="2111" y="2949"/>
                    <a:pt x="2056" y="2941"/>
                    <a:pt x="1993" y="2941"/>
                  </a:cubicBezTo>
                  <a:cubicBezTo>
                    <a:pt x="1826" y="2925"/>
                    <a:pt x="1692" y="2909"/>
                    <a:pt x="1668" y="2901"/>
                  </a:cubicBezTo>
                  <a:cubicBezTo>
                    <a:pt x="1613" y="2885"/>
                    <a:pt x="1407" y="2862"/>
                    <a:pt x="1407" y="2862"/>
                  </a:cubicBezTo>
                  <a:lnTo>
                    <a:pt x="1407" y="2862"/>
                  </a:lnTo>
                  <a:cubicBezTo>
                    <a:pt x="32" y="2079"/>
                    <a:pt x="32" y="2079"/>
                    <a:pt x="32" y="2079"/>
                  </a:cubicBezTo>
                  <a:cubicBezTo>
                    <a:pt x="24" y="2079"/>
                    <a:pt x="0" y="2055"/>
                    <a:pt x="0" y="2039"/>
                  </a:cubicBezTo>
                  <a:cubicBezTo>
                    <a:pt x="0" y="2032"/>
                    <a:pt x="8" y="2024"/>
                    <a:pt x="16" y="2016"/>
                  </a:cubicBezTo>
                  <a:cubicBezTo>
                    <a:pt x="32" y="2000"/>
                    <a:pt x="48" y="1992"/>
                    <a:pt x="40" y="1984"/>
                  </a:cubicBezTo>
                  <a:cubicBezTo>
                    <a:pt x="40" y="1976"/>
                    <a:pt x="40" y="1976"/>
                    <a:pt x="40" y="1976"/>
                  </a:cubicBezTo>
                  <a:lnTo>
                    <a:pt x="40" y="1976"/>
                  </a:lnTo>
                  <a:cubicBezTo>
                    <a:pt x="56" y="1976"/>
                    <a:pt x="71" y="1968"/>
                    <a:pt x="87" y="1968"/>
                  </a:cubicBezTo>
                  <a:cubicBezTo>
                    <a:pt x="95" y="1968"/>
                    <a:pt x="135" y="1968"/>
                    <a:pt x="143" y="1945"/>
                  </a:cubicBezTo>
                  <a:cubicBezTo>
                    <a:pt x="143" y="1929"/>
                    <a:pt x="150" y="1921"/>
                    <a:pt x="159" y="1921"/>
                  </a:cubicBezTo>
                  <a:cubicBezTo>
                    <a:pt x="166" y="1913"/>
                    <a:pt x="174" y="1913"/>
                    <a:pt x="174" y="1889"/>
                  </a:cubicBezTo>
                  <a:lnTo>
                    <a:pt x="174" y="1889"/>
                  </a:lnTo>
                  <a:cubicBezTo>
                    <a:pt x="174" y="1850"/>
                    <a:pt x="166" y="1850"/>
                    <a:pt x="150" y="1834"/>
                  </a:cubicBezTo>
                  <a:cubicBezTo>
                    <a:pt x="135" y="1834"/>
                    <a:pt x="127" y="1834"/>
                    <a:pt x="119" y="1834"/>
                  </a:cubicBezTo>
                  <a:cubicBezTo>
                    <a:pt x="111" y="1826"/>
                    <a:pt x="95" y="1826"/>
                    <a:pt x="95" y="1810"/>
                  </a:cubicBezTo>
                  <a:cubicBezTo>
                    <a:pt x="95" y="1795"/>
                    <a:pt x="103" y="1795"/>
                    <a:pt x="103" y="1786"/>
                  </a:cubicBezTo>
                  <a:cubicBezTo>
                    <a:pt x="111" y="1786"/>
                    <a:pt x="111" y="1779"/>
                    <a:pt x="111" y="1763"/>
                  </a:cubicBezTo>
                  <a:cubicBezTo>
                    <a:pt x="111" y="1747"/>
                    <a:pt x="111" y="1739"/>
                    <a:pt x="103" y="1723"/>
                  </a:cubicBezTo>
                  <a:cubicBezTo>
                    <a:pt x="95" y="1708"/>
                    <a:pt x="87" y="1700"/>
                    <a:pt x="95" y="1684"/>
                  </a:cubicBezTo>
                  <a:cubicBezTo>
                    <a:pt x="111" y="1660"/>
                    <a:pt x="127" y="1660"/>
                    <a:pt x="135" y="1652"/>
                  </a:cubicBezTo>
                  <a:cubicBezTo>
                    <a:pt x="150" y="1652"/>
                    <a:pt x="159" y="1644"/>
                    <a:pt x="166" y="1636"/>
                  </a:cubicBezTo>
                  <a:cubicBezTo>
                    <a:pt x="166" y="1636"/>
                    <a:pt x="174" y="1628"/>
                    <a:pt x="174" y="1621"/>
                  </a:cubicBezTo>
                  <a:cubicBezTo>
                    <a:pt x="198" y="1589"/>
                    <a:pt x="230" y="1542"/>
                    <a:pt x="237" y="1510"/>
                  </a:cubicBezTo>
                  <a:cubicBezTo>
                    <a:pt x="237" y="1486"/>
                    <a:pt x="237" y="1478"/>
                    <a:pt x="230" y="1462"/>
                  </a:cubicBezTo>
                  <a:cubicBezTo>
                    <a:pt x="230" y="1439"/>
                    <a:pt x="230" y="1415"/>
                    <a:pt x="253" y="1399"/>
                  </a:cubicBezTo>
                  <a:cubicBezTo>
                    <a:pt x="277" y="1391"/>
                    <a:pt x="285" y="1375"/>
                    <a:pt x="301" y="1360"/>
                  </a:cubicBezTo>
                  <a:cubicBezTo>
                    <a:pt x="317" y="1344"/>
                    <a:pt x="332" y="1328"/>
                    <a:pt x="348" y="1320"/>
                  </a:cubicBezTo>
                  <a:cubicBezTo>
                    <a:pt x="364" y="1312"/>
                    <a:pt x="380" y="1304"/>
                    <a:pt x="388" y="1304"/>
                  </a:cubicBezTo>
                  <a:cubicBezTo>
                    <a:pt x="396" y="1296"/>
                    <a:pt x="403" y="1296"/>
                    <a:pt x="411" y="1289"/>
                  </a:cubicBezTo>
                  <a:cubicBezTo>
                    <a:pt x="411" y="1281"/>
                    <a:pt x="419" y="1265"/>
                    <a:pt x="411" y="1249"/>
                  </a:cubicBezTo>
                  <a:cubicBezTo>
                    <a:pt x="411" y="1233"/>
                    <a:pt x="403" y="1225"/>
                    <a:pt x="388" y="1217"/>
                  </a:cubicBezTo>
                  <a:cubicBezTo>
                    <a:pt x="364" y="1209"/>
                    <a:pt x="348" y="1138"/>
                    <a:pt x="340" y="1115"/>
                  </a:cubicBezTo>
                  <a:cubicBezTo>
                    <a:pt x="340" y="1091"/>
                    <a:pt x="332" y="1083"/>
                    <a:pt x="317" y="1059"/>
                  </a:cubicBezTo>
                  <a:cubicBezTo>
                    <a:pt x="317" y="1059"/>
                    <a:pt x="317" y="1051"/>
                    <a:pt x="309" y="1044"/>
                  </a:cubicBezTo>
                  <a:cubicBezTo>
                    <a:pt x="301" y="1028"/>
                    <a:pt x="293" y="1020"/>
                    <a:pt x="293" y="1012"/>
                  </a:cubicBezTo>
                  <a:cubicBezTo>
                    <a:pt x="277" y="1004"/>
                    <a:pt x="269" y="988"/>
                    <a:pt x="277" y="956"/>
                  </a:cubicBezTo>
                  <a:cubicBezTo>
                    <a:pt x="277" y="941"/>
                    <a:pt x="277" y="925"/>
                    <a:pt x="277" y="917"/>
                  </a:cubicBezTo>
                  <a:cubicBezTo>
                    <a:pt x="277" y="893"/>
                    <a:pt x="277" y="885"/>
                    <a:pt x="293" y="869"/>
                  </a:cubicBezTo>
                  <a:cubicBezTo>
                    <a:pt x="301" y="862"/>
                    <a:pt x="309" y="854"/>
                    <a:pt x="317" y="854"/>
                  </a:cubicBezTo>
                  <a:cubicBezTo>
                    <a:pt x="332" y="846"/>
                    <a:pt x="340" y="838"/>
                    <a:pt x="332" y="806"/>
                  </a:cubicBezTo>
                  <a:cubicBezTo>
                    <a:pt x="332" y="783"/>
                    <a:pt x="324" y="767"/>
                    <a:pt x="324" y="751"/>
                  </a:cubicBezTo>
                  <a:cubicBezTo>
                    <a:pt x="317" y="735"/>
                    <a:pt x="309" y="719"/>
                    <a:pt x="309" y="688"/>
                  </a:cubicBezTo>
                  <a:cubicBezTo>
                    <a:pt x="309" y="664"/>
                    <a:pt x="324" y="656"/>
                    <a:pt x="332" y="648"/>
                  </a:cubicBezTo>
                  <a:cubicBezTo>
                    <a:pt x="340" y="632"/>
                    <a:pt x="348" y="625"/>
                    <a:pt x="340" y="601"/>
                  </a:cubicBezTo>
                  <a:cubicBezTo>
                    <a:pt x="332" y="553"/>
                    <a:pt x="340" y="530"/>
                    <a:pt x="356" y="514"/>
                  </a:cubicBezTo>
                  <a:cubicBezTo>
                    <a:pt x="364" y="498"/>
                    <a:pt x="356" y="490"/>
                    <a:pt x="348" y="458"/>
                  </a:cubicBezTo>
                  <a:cubicBezTo>
                    <a:pt x="348" y="451"/>
                    <a:pt x="348" y="451"/>
                    <a:pt x="348" y="451"/>
                  </a:cubicBezTo>
                  <a:cubicBezTo>
                    <a:pt x="348" y="443"/>
                    <a:pt x="348" y="443"/>
                    <a:pt x="348" y="435"/>
                  </a:cubicBezTo>
                  <a:cubicBezTo>
                    <a:pt x="340" y="419"/>
                    <a:pt x="332" y="403"/>
                    <a:pt x="340" y="395"/>
                  </a:cubicBezTo>
                  <a:cubicBezTo>
                    <a:pt x="348" y="387"/>
                    <a:pt x="364" y="379"/>
                    <a:pt x="380" y="379"/>
                  </a:cubicBezTo>
                  <a:cubicBezTo>
                    <a:pt x="396" y="379"/>
                    <a:pt x="411" y="379"/>
                    <a:pt x="419" y="379"/>
                  </a:cubicBezTo>
                  <a:cubicBezTo>
                    <a:pt x="451" y="379"/>
                    <a:pt x="475" y="387"/>
                    <a:pt x="490" y="411"/>
                  </a:cubicBezTo>
                  <a:cubicBezTo>
                    <a:pt x="498" y="427"/>
                    <a:pt x="498" y="443"/>
                    <a:pt x="506" y="451"/>
                  </a:cubicBezTo>
                  <a:cubicBezTo>
                    <a:pt x="506" y="466"/>
                    <a:pt x="506" y="466"/>
                    <a:pt x="514" y="466"/>
                  </a:cubicBezTo>
                  <a:cubicBezTo>
                    <a:pt x="514" y="466"/>
                    <a:pt x="522" y="466"/>
                    <a:pt x="530" y="458"/>
                  </a:cubicBezTo>
                  <a:cubicBezTo>
                    <a:pt x="538" y="458"/>
                    <a:pt x="538" y="458"/>
                    <a:pt x="538" y="458"/>
                  </a:cubicBezTo>
                  <a:cubicBezTo>
                    <a:pt x="570" y="435"/>
                    <a:pt x="577" y="435"/>
                    <a:pt x="585" y="411"/>
                  </a:cubicBezTo>
                  <a:cubicBezTo>
                    <a:pt x="601" y="379"/>
                    <a:pt x="680" y="24"/>
                    <a:pt x="680" y="8"/>
                  </a:cubicBezTo>
                  <a:cubicBezTo>
                    <a:pt x="680" y="0"/>
                    <a:pt x="680" y="0"/>
                    <a:pt x="688" y="0"/>
                  </a:cubicBezTo>
                  <a:lnTo>
                    <a:pt x="688" y="0"/>
                  </a:lnTo>
                  <a:lnTo>
                    <a:pt x="696" y="0"/>
                  </a:lnTo>
                  <a:lnTo>
                    <a:pt x="696" y="0"/>
                  </a:lnTo>
                  <a:cubicBezTo>
                    <a:pt x="704" y="0"/>
                    <a:pt x="704" y="0"/>
                    <a:pt x="720" y="8"/>
                  </a:cubicBezTo>
                  <a:lnTo>
                    <a:pt x="720" y="8"/>
                  </a:lnTo>
                  <a:cubicBezTo>
                    <a:pt x="728" y="8"/>
                    <a:pt x="728" y="8"/>
                    <a:pt x="736" y="8"/>
                  </a:cubicBezTo>
                  <a:lnTo>
                    <a:pt x="736" y="8"/>
                  </a:lnTo>
                  <a:cubicBezTo>
                    <a:pt x="751" y="16"/>
                    <a:pt x="775" y="16"/>
                    <a:pt x="807" y="24"/>
                  </a:cubicBezTo>
                  <a:cubicBezTo>
                    <a:pt x="1052" y="71"/>
                    <a:pt x="1621" y="182"/>
                    <a:pt x="2514" y="292"/>
                  </a:cubicBezTo>
                  <a:cubicBezTo>
                    <a:pt x="2522" y="292"/>
                    <a:pt x="2522" y="292"/>
                    <a:pt x="2522" y="292"/>
                  </a:cubicBezTo>
                  <a:lnTo>
                    <a:pt x="2522" y="292"/>
                  </a:lnTo>
                  <a:cubicBezTo>
                    <a:pt x="2174" y="2956"/>
                    <a:pt x="2174" y="2956"/>
                    <a:pt x="2174" y="2956"/>
                  </a:cubicBezTo>
                  <a:lnTo>
                    <a:pt x="1407" y="2854"/>
                  </a:lnTo>
                  <a:lnTo>
                    <a:pt x="1407" y="2854"/>
                  </a:lnTo>
                  <a:cubicBezTo>
                    <a:pt x="1423" y="2862"/>
                    <a:pt x="1621" y="2878"/>
                    <a:pt x="1668" y="2893"/>
                  </a:cubicBezTo>
                  <a:cubicBezTo>
                    <a:pt x="1692" y="2901"/>
                    <a:pt x="1834" y="2917"/>
                    <a:pt x="1993" y="2933"/>
                  </a:cubicBezTo>
                  <a:cubicBezTo>
                    <a:pt x="2056" y="2941"/>
                    <a:pt x="2111" y="2941"/>
                    <a:pt x="2166" y="2949"/>
                  </a:cubicBezTo>
                  <a:cubicBezTo>
                    <a:pt x="2514" y="300"/>
                    <a:pt x="2514" y="300"/>
                    <a:pt x="2514" y="300"/>
                  </a:cubicBezTo>
                  <a:cubicBezTo>
                    <a:pt x="1613" y="190"/>
                    <a:pt x="1044" y="79"/>
                    <a:pt x="807" y="32"/>
                  </a:cubicBezTo>
                  <a:cubicBezTo>
                    <a:pt x="775" y="24"/>
                    <a:pt x="751" y="16"/>
                    <a:pt x="736" y="16"/>
                  </a:cubicBezTo>
                  <a:lnTo>
                    <a:pt x="736" y="16"/>
                  </a:lnTo>
                  <a:cubicBezTo>
                    <a:pt x="712" y="16"/>
                    <a:pt x="712" y="16"/>
                    <a:pt x="712" y="16"/>
                  </a:cubicBezTo>
                  <a:cubicBezTo>
                    <a:pt x="704" y="8"/>
                    <a:pt x="696" y="8"/>
                    <a:pt x="696" y="8"/>
                  </a:cubicBezTo>
                  <a:lnTo>
                    <a:pt x="696" y="8"/>
                  </a:lnTo>
                  <a:lnTo>
                    <a:pt x="688" y="8"/>
                  </a:lnTo>
                  <a:cubicBezTo>
                    <a:pt x="688" y="47"/>
                    <a:pt x="601" y="387"/>
                    <a:pt x="593" y="411"/>
                  </a:cubicBezTo>
                  <a:cubicBezTo>
                    <a:pt x="577" y="443"/>
                    <a:pt x="570" y="443"/>
                    <a:pt x="538" y="466"/>
                  </a:cubicBezTo>
                  <a:cubicBezTo>
                    <a:pt x="530" y="466"/>
                    <a:pt x="530" y="466"/>
                    <a:pt x="530" y="466"/>
                  </a:cubicBezTo>
                  <a:cubicBezTo>
                    <a:pt x="522" y="474"/>
                    <a:pt x="522" y="474"/>
                    <a:pt x="514" y="474"/>
                  </a:cubicBezTo>
                  <a:cubicBezTo>
                    <a:pt x="498" y="474"/>
                    <a:pt x="498" y="466"/>
                    <a:pt x="498" y="451"/>
                  </a:cubicBezTo>
                  <a:cubicBezTo>
                    <a:pt x="490" y="443"/>
                    <a:pt x="490" y="427"/>
                    <a:pt x="483" y="419"/>
                  </a:cubicBezTo>
                  <a:cubicBezTo>
                    <a:pt x="467" y="395"/>
                    <a:pt x="451" y="387"/>
                    <a:pt x="419" y="387"/>
                  </a:cubicBezTo>
                  <a:cubicBezTo>
                    <a:pt x="411" y="387"/>
                    <a:pt x="396" y="387"/>
                    <a:pt x="380" y="387"/>
                  </a:cubicBezTo>
                  <a:cubicBezTo>
                    <a:pt x="364" y="387"/>
                    <a:pt x="356" y="395"/>
                    <a:pt x="348" y="403"/>
                  </a:cubicBezTo>
                  <a:cubicBezTo>
                    <a:pt x="340" y="411"/>
                    <a:pt x="348" y="419"/>
                    <a:pt x="348" y="435"/>
                  </a:cubicBezTo>
                  <a:cubicBezTo>
                    <a:pt x="356" y="435"/>
                    <a:pt x="356" y="443"/>
                    <a:pt x="356" y="451"/>
                  </a:cubicBezTo>
                  <a:cubicBezTo>
                    <a:pt x="356" y="458"/>
                    <a:pt x="356" y="458"/>
                    <a:pt x="356" y="458"/>
                  </a:cubicBezTo>
                  <a:cubicBezTo>
                    <a:pt x="364" y="490"/>
                    <a:pt x="372" y="506"/>
                    <a:pt x="356" y="522"/>
                  </a:cubicBezTo>
                  <a:cubicBezTo>
                    <a:pt x="348" y="530"/>
                    <a:pt x="340" y="553"/>
                    <a:pt x="348" y="601"/>
                  </a:cubicBezTo>
                  <a:cubicBezTo>
                    <a:pt x="356" y="632"/>
                    <a:pt x="340" y="640"/>
                    <a:pt x="332" y="648"/>
                  </a:cubicBezTo>
                  <a:cubicBezTo>
                    <a:pt x="324" y="664"/>
                    <a:pt x="317" y="672"/>
                    <a:pt x="317" y="688"/>
                  </a:cubicBezTo>
                  <a:cubicBezTo>
                    <a:pt x="317" y="719"/>
                    <a:pt x="324" y="735"/>
                    <a:pt x="332" y="751"/>
                  </a:cubicBezTo>
                  <a:cubicBezTo>
                    <a:pt x="332" y="767"/>
                    <a:pt x="340" y="783"/>
                    <a:pt x="340" y="806"/>
                  </a:cubicBezTo>
                  <a:cubicBezTo>
                    <a:pt x="348" y="838"/>
                    <a:pt x="332" y="846"/>
                    <a:pt x="317" y="854"/>
                  </a:cubicBezTo>
                  <a:cubicBezTo>
                    <a:pt x="317" y="862"/>
                    <a:pt x="309" y="862"/>
                    <a:pt x="301" y="869"/>
                  </a:cubicBezTo>
                  <a:cubicBezTo>
                    <a:pt x="285" y="885"/>
                    <a:pt x="285" y="901"/>
                    <a:pt x="285" y="917"/>
                  </a:cubicBezTo>
                  <a:cubicBezTo>
                    <a:pt x="285" y="925"/>
                    <a:pt x="285" y="941"/>
                    <a:pt x="285" y="964"/>
                  </a:cubicBezTo>
                  <a:cubicBezTo>
                    <a:pt x="277" y="988"/>
                    <a:pt x="285" y="996"/>
                    <a:pt x="293" y="1012"/>
                  </a:cubicBezTo>
                  <a:cubicBezTo>
                    <a:pt x="301" y="1020"/>
                    <a:pt x="309" y="1028"/>
                    <a:pt x="317" y="1036"/>
                  </a:cubicBezTo>
                  <a:cubicBezTo>
                    <a:pt x="317" y="1044"/>
                    <a:pt x="324" y="1051"/>
                    <a:pt x="324" y="1059"/>
                  </a:cubicBezTo>
                  <a:cubicBezTo>
                    <a:pt x="340" y="1075"/>
                    <a:pt x="348" y="1091"/>
                    <a:pt x="348" y="1115"/>
                  </a:cubicBezTo>
                  <a:cubicBezTo>
                    <a:pt x="348" y="1138"/>
                    <a:pt x="372" y="1202"/>
                    <a:pt x="396" y="1217"/>
                  </a:cubicBezTo>
                  <a:cubicBezTo>
                    <a:pt x="403" y="1217"/>
                    <a:pt x="419" y="1233"/>
                    <a:pt x="419" y="1249"/>
                  </a:cubicBezTo>
                  <a:cubicBezTo>
                    <a:pt x="427" y="1265"/>
                    <a:pt x="419" y="1281"/>
                    <a:pt x="419" y="1289"/>
                  </a:cubicBezTo>
                  <a:cubicBezTo>
                    <a:pt x="411" y="1304"/>
                    <a:pt x="396" y="1304"/>
                    <a:pt x="388" y="1312"/>
                  </a:cubicBezTo>
                  <a:cubicBezTo>
                    <a:pt x="380" y="1312"/>
                    <a:pt x="364" y="1320"/>
                    <a:pt x="356" y="1328"/>
                  </a:cubicBezTo>
                  <a:cubicBezTo>
                    <a:pt x="332" y="1336"/>
                    <a:pt x="324" y="1352"/>
                    <a:pt x="309" y="1368"/>
                  </a:cubicBezTo>
                  <a:cubicBezTo>
                    <a:pt x="293" y="1384"/>
                    <a:pt x="277" y="1399"/>
                    <a:pt x="253" y="1407"/>
                  </a:cubicBezTo>
                  <a:cubicBezTo>
                    <a:pt x="237" y="1423"/>
                    <a:pt x="237" y="1439"/>
                    <a:pt x="237" y="1462"/>
                  </a:cubicBezTo>
                  <a:cubicBezTo>
                    <a:pt x="245" y="1470"/>
                    <a:pt x="245" y="1486"/>
                    <a:pt x="245" y="1510"/>
                  </a:cubicBezTo>
                  <a:cubicBezTo>
                    <a:pt x="237" y="1549"/>
                    <a:pt x="198" y="1597"/>
                    <a:pt x="182" y="1628"/>
                  </a:cubicBezTo>
                  <a:cubicBezTo>
                    <a:pt x="174" y="1636"/>
                    <a:pt x="174" y="1636"/>
                    <a:pt x="174" y="1644"/>
                  </a:cubicBezTo>
                  <a:cubicBezTo>
                    <a:pt x="166" y="1652"/>
                    <a:pt x="150" y="1660"/>
                    <a:pt x="143" y="1660"/>
                  </a:cubicBezTo>
                  <a:cubicBezTo>
                    <a:pt x="127" y="1668"/>
                    <a:pt x="111" y="1668"/>
                    <a:pt x="103" y="1684"/>
                  </a:cubicBezTo>
                  <a:cubicBezTo>
                    <a:pt x="95" y="1700"/>
                    <a:pt x="103" y="1708"/>
                    <a:pt x="111" y="1723"/>
                  </a:cubicBezTo>
                  <a:cubicBezTo>
                    <a:pt x="119" y="1731"/>
                    <a:pt x="119" y="1747"/>
                    <a:pt x="119" y="1763"/>
                  </a:cubicBezTo>
                  <a:cubicBezTo>
                    <a:pt x="119" y="1786"/>
                    <a:pt x="111" y="1786"/>
                    <a:pt x="111" y="1795"/>
                  </a:cubicBezTo>
                  <a:cubicBezTo>
                    <a:pt x="103" y="1795"/>
                    <a:pt x="103" y="1795"/>
                    <a:pt x="103" y="1810"/>
                  </a:cubicBezTo>
                  <a:cubicBezTo>
                    <a:pt x="103" y="1818"/>
                    <a:pt x="111" y="1826"/>
                    <a:pt x="119" y="1826"/>
                  </a:cubicBezTo>
                  <a:cubicBezTo>
                    <a:pt x="127" y="1826"/>
                    <a:pt x="143" y="1826"/>
                    <a:pt x="150" y="1834"/>
                  </a:cubicBezTo>
                  <a:cubicBezTo>
                    <a:pt x="174" y="1842"/>
                    <a:pt x="174" y="1850"/>
                    <a:pt x="182" y="1889"/>
                  </a:cubicBezTo>
                  <a:lnTo>
                    <a:pt x="182" y="1889"/>
                  </a:lnTo>
                  <a:cubicBezTo>
                    <a:pt x="182" y="1913"/>
                    <a:pt x="174" y="1921"/>
                    <a:pt x="166" y="1921"/>
                  </a:cubicBezTo>
                  <a:cubicBezTo>
                    <a:pt x="159" y="1929"/>
                    <a:pt x="150" y="1929"/>
                    <a:pt x="150" y="1945"/>
                  </a:cubicBezTo>
                  <a:cubicBezTo>
                    <a:pt x="143" y="1976"/>
                    <a:pt x="95" y="1976"/>
                    <a:pt x="87" y="1976"/>
                  </a:cubicBezTo>
                  <a:cubicBezTo>
                    <a:pt x="71" y="1976"/>
                    <a:pt x="64" y="1976"/>
                    <a:pt x="48" y="1984"/>
                  </a:cubicBezTo>
                  <a:cubicBezTo>
                    <a:pt x="56" y="1992"/>
                    <a:pt x="40" y="2008"/>
                    <a:pt x="16" y="2024"/>
                  </a:cubicBezTo>
                  <a:cubicBezTo>
                    <a:pt x="16" y="2032"/>
                    <a:pt x="8" y="2032"/>
                    <a:pt x="8" y="2039"/>
                  </a:cubicBezTo>
                  <a:cubicBezTo>
                    <a:pt x="8" y="2055"/>
                    <a:pt x="32" y="2071"/>
                    <a:pt x="32" y="2071"/>
                  </a:cubicBezTo>
                  <a:cubicBezTo>
                    <a:pt x="1407" y="2854"/>
                    <a:pt x="1407" y="2854"/>
                    <a:pt x="1407" y="2854"/>
                  </a:cubicBezTo>
                  <a:lnTo>
                    <a:pt x="2174" y="2956"/>
                  </a:lnTo>
                </a:path>
              </a:pathLst>
            </a:custGeom>
            <a:solidFill>
              <a:schemeClr val="accent6"/>
            </a:solidFill>
            <a:ln>
              <a:solidFill>
                <a:schemeClr val="bg2"/>
              </a:solidFill>
            </a:ln>
            <a:effectLst/>
          </p:spPr>
          <p:txBody>
            <a:bodyPr wrap="none" anchor="ctr"/>
            <a:lstStyle/>
            <a:p>
              <a:endParaRPr lang="en-US"/>
            </a:p>
          </p:txBody>
        </p:sp>
        <p:sp>
          <p:nvSpPr>
            <p:cNvPr id="266" name="Freeform 52"/>
            <p:cNvSpPr>
              <a:spLocks noChangeArrowheads="1"/>
            </p:cNvSpPr>
            <p:nvPr/>
          </p:nvSpPr>
          <p:spPr bwMode="auto">
            <a:xfrm>
              <a:off x="9815544" y="5523585"/>
              <a:ext cx="1435651" cy="1117905"/>
            </a:xfrm>
            <a:custGeom>
              <a:avLst/>
              <a:gdLst>
                <a:gd name="T0" fmla="*/ 2720 w 2729"/>
                <a:gd name="T1" fmla="*/ 269 h 2127"/>
                <a:gd name="T2" fmla="*/ 2720 w 2729"/>
                <a:gd name="T3" fmla="*/ 269 h 2127"/>
                <a:gd name="T4" fmla="*/ 2649 w 2729"/>
                <a:gd name="T5" fmla="*/ 222 h 2127"/>
                <a:gd name="T6" fmla="*/ 245 w 2729"/>
                <a:gd name="T7" fmla="*/ 0 h 2127"/>
                <a:gd name="T8" fmla="*/ 0 w 2729"/>
                <a:gd name="T9" fmla="*/ 1896 h 2127"/>
                <a:gd name="T10" fmla="*/ 1890 w 2729"/>
                <a:gd name="T11" fmla="*/ 2078 h 2127"/>
                <a:gd name="T12" fmla="*/ 1898 w 2729"/>
                <a:gd name="T13" fmla="*/ 2078 h 2127"/>
                <a:gd name="T14" fmla="*/ 2253 w 2729"/>
                <a:gd name="T15" fmla="*/ 2102 h 2127"/>
                <a:gd name="T16" fmla="*/ 2625 w 2729"/>
                <a:gd name="T17" fmla="*/ 2126 h 2127"/>
                <a:gd name="T18" fmla="*/ 2720 w 2729"/>
                <a:gd name="T19" fmla="*/ 269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29" h="2127">
                  <a:moveTo>
                    <a:pt x="2720" y="269"/>
                  </a:moveTo>
                  <a:lnTo>
                    <a:pt x="2720" y="269"/>
                  </a:lnTo>
                  <a:cubicBezTo>
                    <a:pt x="2712" y="206"/>
                    <a:pt x="2649" y="222"/>
                    <a:pt x="2649" y="222"/>
                  </a:cubicBezTo>
                  <a:cubicBezTo>
                    <a:pt x="2269" y="269"/>
                    <a:pt x="245" y="0"/>
                    <a:pt x="245" y="0"/>
                  </a:cubicBezTo>
                  <a:cubicBezTo>
                    <a:pt x="0" y="1896"/>
                    <a:pt x="0" y="1896"/>
                    <a:pt x="0" y="1896"/>
                  </a:cubicBezTo>
                  <a:cubicBezTo>
                    <a:pt x="522" y="1968"/>
                    <a:pt x="1155" y="2031"/>
                    <a:pt x="1890" y="2078"/>
                  </a:cubicBezTo>
                  <a:lnTo>
                    <a:pt x="1898" y="2078"/>
                  </a:lnTo>
                  <a:cubicBezTo>
                    <a:pt x="2016" y="2086"/>
                    <a:pt x="2135" y="2094"/>
                    <a:pt x="2253" y="2102"/>
                  </a:cubicBezTo>
                  <a:cubicBezTo>
                    <a:pt x="2380" y="2110"/>
                    <a:pt x="2498" y="2118"/>
                    <a:pt x="2625" y="2126"/>
                  </a:cubicBezTo>
                  <a:cubicBezTo>
                    <a:pt x="2664" y="1493"/>
                    <a:pt x="2728" y="324"/>
                    <a:pt x="2720" y="269"/>
                  </a:cubicBezTo>
                </a:path>
              </a:pathLst>
            </a:custGeom>
            <a:solidFill>
              <a:schemeClr val="accent6"/>
            </a:solidFill>
            <a:ln>
              <a:solidFill>
                <a:schemeClr val="bg2"/>
              </a:solidFill>
            </a:ln>
            <a:effectLst/>
          </p:spPr>
          <p:txBody>
            <a:bodyPr wrap="none" anchor="ctr"/>
            <a:lstStyle/>
            <a:p>
              <a:endParaRPr lang="en-US"/>
            </a:p>
          </p:txBody>
        </p:sp>
        <p:sp>
          <p:nvSpPr>
            <p:cNvPr id="267" name="Freeform 53"/>
            <p:cNvSpPr>
              <a:spLocks noChangeArrowheads="1"/>
            </p:cNvSpPr>
            <p:nvPr/>
          </p:nvSpPr>
          <p:spPr bwMode="auto">
            <a:xfrm>
              <a:off x="9815544" y="5523585"/>
              <a:ext cx="1440290" cy="1117905"/>
            </a:xfrm>
            <a:custGeom>
              <a:avLst/>
              <a:gdLst>
                <a:gd name="T0" fmla="*/ 2633 w 2737"/>
                <a:gd name="T1" fmla="*/ 2126 h 2127"/>
                <a:gd name="T2" fmla="*/ 2633 w 2737"/>
                <a:gd name="T3" fmla="*/ 2126 h 2127"/>
                <a:gd name="T4" fmla="*/ 2625 w 2737"/>
                <a:gd name="T5" fmla="*/ 2126 h 2127"/>
                <a:gd name="T6" fmla="*/ 2253 w 2737"/>
                <a:gd name="T7" fmla="*/ 2110 h 2127"/>
                <a:gd name="T8" fmla="*/ 1898 w 2737"/>
                <a:gd name="T9" fmla="*/ 2086 h 2127"/>
                <a:gd name="T10" fmla="*/ 1890 w 2737"/>
                <a:gd name="T11" fmla="*/ 2086 h 2127"/>
                <a:gd name="T12" fmla="*/ 0 w 2737"/>
                <a:gd name="T13" fmla="*/ 1904 h 2127"/>
                <a:gd name="T14" fmla="*/ 0 w 2737"/>
                <a:gd name="T15" fmla="*/ 1904 h 2127"/>
                <a:gd name="T16" fmla="*/ 0 w 2737"/>
                <a:gd name="T17" fmla="*/ 1896 h 2127"/>
                <a:gd name="T18" fmla="*/ 245 w 2737"/>
                <a:gd name="T19" fmla="*/ 0 h 2127"/>
                <a:gd name="T20" fmla="*/ 245 w 2737"/>
                <a:gd name="T21" fmla="*/ 0 h 2127"/>
                <a:gd name="T22" fmla="*/ 2514 w 2737"/>
                <a:gd name="T23" fmla="*/ 222 h 2127"/>
                <a:gd name="T24" fmla="*/ 2649 w 2737"/>
                <a:gd name="T25" fmla="*/ 222 h 2127"/>
                <a:gd name="T26" fmla="*/ 2664 w 2737"/>
                <a:gd name="T27" fmla="*/ 214 h 2127"/>
                <a:gd name="T28" fmla="*/ 2728 w 2737"/>
                <a:gd name="T29" fmla="*/ 269 h 2127"/>
                <a:gd name="T30" fmla="*/ 2633 w 2737"/>
                <a:gd name="T31" fmla="*/ 2126 h 2127"/>
                <a:gd name="T32" fmla="*/ 2633 w 2737"/>
                <a:gd name="T33" fmla="*/ 2126 h 2127"/>
                <a:gd name="T34" fmla="*/ 8 w 2737"/>
                <a:gd name="T35" fmla="*/ 1896 h 2127"/>
                <a:gd name="T36" fmla="*/ 8 w 2737"/>
                <a:gd name="T37" fmla="*/ 1896 h 2127"/>
                <a:gd name="T38" fmla="*/ 1890 w 2737"/>
                <a:gd name="T39" fmla="*/ 2078 h 2127"/>
                <a:gd name="T40" fmla="*/ 1898 w 2737"/>
                <a:gd name="T41" fmla="*/ 2078 h 2127"/>
                <a:gd name="T42" fmla="*/ 2253 w 2737"/>
                <a:gd name="T43" fmla="*/ 2102 h 2127"/>
                <a:gd name="T44" fmla="*/ 2625 w 2737"/>
                <a:gd name="T45" fmla="*/ 2118 h 2127"/>
                <a:gd name="T46" fmla="*/ 2720 w 2737"/>
                <a:gd name="T47" fmla="*/ 277 h 2127"/>
                <a:gd name="T48" fmla="*/ 2664 w 2737"/>
                <a:gd name="T49" fmla="*/ 222 h 2127"/>
                <a:gd name="T50" fmla="*/ 2649 w 2737"/>
                <a:gd name="T51" fmla="*/ 229 h 2127"/>
                <a:gd name="T52" fmla="*/ 2514 w 2737"/>
                <a:gd name="T53" fmla="*/ 229 h 2127"/>
                <a:gd name="T54" fmla="*/ 245 w 2737"/>
                <a:gd name="T55" fmla="*/ 8 h 2127"/>
                <a:gd name="T56" fmla="*/ 8 w 2737"/>
                <a:gd name="T57" fmla="*/ 1896 h 2127"/>
                <a:gd name="T58" fmla="*/ 2633 w 2737"/>
                <a:gd name="T59" fmla="*/ 2126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37" h="2127">
                  <a:moveTo>
                    <a:pt x="2633" y="2126"/>
                  </a:moveTo>
                  <a:lnTo>
                    <a:pt x="2633" y="2126"/>
                  </a:lnTo>
                  <a:cubicBezTo>
                    <a:pt x="2625" y="2126"/>
                    <a:pt x="2625" y="2126"/>
                    <a:pt x="2625" y="2126"/>
                  </a:cubicBezTo>
                  <a:cubicBezTo>
                    <a:pt x="2506" y="2118"/>
                    <a:pt x="2380" y="2118"/>
                    <a:pt x="2253" y="2110"/>
                  </a:cubicBezTo>
                  <a:cubicBezTo>
                    <a:pt x="2135" y="2102"/>
                    <a:pt x="2016" y="2094"/>
                    <a:pt x="1898" y="2086"/>
                  </a:cubicBezTo>
                  <a:cubicBezTo>
                    <a:pt x="1890" y="2086"/>
                    <a:pt x="1890" y="2086"/>
                    <a:pt x="1890" y="2086"/>
                  </a:cubicBezTo>
                  <a:cubicBezTo>
                    <a:pt x="1234" y="2039"/>
                    <a:pt x="601" y="1976"/>
                    <a:pt x="0" y="1904"/>
                  </a:cubicBezTo>
                  <a:lnTo>
                    <a:pt x="0" y="1904"/>
                  </a:lnTo>
                  <a:cubicBezTo>
                    <a:pt x="0" y="1896"/>
                    <a:pt x="0" y="1896"/>
                    <a:pt x="0" y="1896"/>
                  </a:cubicBezTo>
                  <a:cubicBezTo>
                    <a:pt x="245" y="0"/>
                    <a:pt x="245" y="0"/>
                    <a:pt x="245" y="0"/>
                  </a:cubicBezTo>
                  <a:lnTo>
                    <a:pt x="245" y="0"/>
                  </a:lnTo>
                  <a:cubicBezTo>
                    <a:pt x="261" y="0"/>
                    <a:pt x="1945" y="222"/>
                    <a:pt x="2514" y="222"/>
                  </a:cubicBezTo>
                  <a:cubicBezTo>
                    <a:pt x="2569" y="222"/>
                    <a:pt x="2617" y="222"/>
                    <a:pt x="2649" y="222"/>
                  </a:cubicBezTo>
                  <a:cubicBezTo>
                    <a:pt x="2649" y="222"/>
                    <a:pt x="2656" y="214"/>
                    <a:pt x="2664" y="214"/>
                  </a:cubicBezTo>
                  <a:cubicBezTo>
                    <a:pt x="2688" y="214"/>
                    <a:pt x="2720" y="222"/>
                    <a:pt x="2728" y="269"/>
                  </a:cubicBezTo>
                  <a:cubicBezTo>
                    <a:pt x="2736" y="324"/>
                    <a:pt x="2664" y="1454"/>
                    <a:pt x="2633" y="2126"/>
                  </a:cubicBezTo>
                  <a:lnTo>
                    <a:pt x="2633" y="2126"/>
                  </a:lnTo>
                  <a:lnTo>
                    <a:pt x="8" y="1896"/>
                  </a:lnTo>
                  <a:lnTo>
                    <a:pt x="8" y="1896"/>
                  </a:lnTo>
                  <a:cubicBezTo>
                    <a:pt x="601" y="1968"/>
                    <a:pt x="1241" y="2031"/>
                    <a:pt x="1890" y="2078"/>
                  </a:cubicBezTo>
                  <a:cubicBezTo>
                    <a:pt x="1898" y="2078"/>
                    <a:pt x="1898" y="2078"/>
                    <a:pt x="1898" y="2078"/>
                  </a:cubicBezTo>
                  <a:cubicBezTo>
                    <a:pt x="2016" y="2086"/>
                    <a:pt x="2143" y="2094"/>
                    <a:pt x="2253" y="2102"/>
                  </a:cubicBezTo>
                  <a:cubicBezTo>
                    <a:pt x="2380" y="2110"/>
                    <a:pt x="2498" y="2110"/>
                    <a:pt x="2625" y="2118"/>
                  </a:cubicBezTo>
                  <a:cubicBezTo>
                    <a:pt x="2664" y="1446"/>
                    <a:pt x="2728" y="324"/>
                    <a:pt x="2720" y="277"/>
                  </a:cubicBezTo>
                  <a:cubicBezTo>
                    <a:pt x="2712" y="229"/>
                    <a:pt x="2688" y="222"/>
                    <a:pt x="2664" y="222"/>
                  </a:cubicBezTo>
                  <a:cubicBezTo>
                    <a:pt x="2656" y="222"/>
                    <a:pt x="2649" y="229"/>
                    <a:pt x="2649" y="229"/>
                  </a:cubicBezTo>
                  <a:cubicBezTo>
                    <a:pt x="2617" y="229"/>
                    <a:pt x="2569" y="229"/>
                    <a:pt x="2514" y="229"/>
                  </a:cubicBezTo>
                  <a:cubicBezTo>
                    <a:pt x="1961" y="229"/>
                    <a:pt x="340" y="16"/>
                    <a:pt x="245" y="8"/>
                  </a:cubicBezTo>
                  <a:cubicBezTo>
                    <a:pt x="8" y="1896"/>
                    <a:pt x="8" y="1896"/>
                    <a:pt x="8" y="1896"/>
                  </a:cubicBezTo>
                  <a:lnTo>
                    <a:pt x="2633" y="2126"/>
                  </a:lnTo>
                </a:path>
              </a:pathLst>
            </a:custGeom>
            <a:solidFill>
              <a:schemeClr val="accent6"/>
            </a:solidFill>
            <a:ln>
              <a:solidFill>
                <a:schemeClr val="bg2"/>
              </a:solidFill>
            </a:ln>
            <a:effectLst/>
          </p:spPr>
          <p:txBody>
            <a:bodyPr wrap="none" anchor="ctr"/>
            <a:lstStyle/>
            <a:p>
              <a:endParaRPr lang="en-US"/>
            </a:p>
          </p:txBody>
        </p:sp>
        <p:sp>
          <p:nvSpPr>
            <p:cNvPr id="268" name="Freeform 129"/>
            <p:cNvSpPr>
              <a:spLocks noChangeArrowheads="1"/>
            </p:cNvSpPr>
            <p:nvPr/>
          </p:nvSpPr>
          <p:spPr bwMode="auto">
            <a:xfrm>
              <a:off x="7802386" y="4915927"/>
              <a:ext cx="1268661" cy="1934301"/>
            </a:xfrm>
            <a:custGeom>
              <a:avLst/>
              <a:gdLst>
                <a:gd name="T0" fmla="*/ 356 w 2412"/>
                <a:gd name="T1" fmla="*/ 0 h 3676"/>
                <a:gd name="T2" fmla="*/ 356 w 2412"/>
                <a:gd name="T3" fmla="*/ 0 h 3676"/>
                <a:gd name="T4" fmla="*/ 0 w 2412"/>
                <a:gd name="T5" fmla="*/ 1391 h 3676"/>
                <a:gd name="T6" fmla="*/ 1597 w 2412"/>
                <a:gd name="T7" fmla="*/ 3675 h 3676"/>
                <a:gd name="T8" fmla="*/ 1605 w 2412"/>
                <a:gd name="T9" fmla="*/ 3627 h 3676"/>
                <a:gd name="T10" fmla="*/ 1652 w 2412"/>
                <a:gd name="T11" fmla="*/ 3564 h 3676"/>
                <a:gd name="T12" fmla="*/ 1629 w 2412"/>
                <a:gd name="T13" fmla="*/ 3446 h 3676"/>
                <a:gd name="T14" fmla="*/ 1660 w 2412"/>
                <a:gd name="T15" fmla="*/ 3359 h 3676"/>
                <a:gd name="T16" fmla="*/ 1668 w 2412"/>
                <a:gd name="T17" fmla="*/ 3272 h 3676"/>
                <a:gd name="T18" fmla="*/ 1668 w 2412"/>
                <a:gd name="T19" fmla="*/ 3209 h 3676"/>
                <a:gd name="T20" fmla="*/ 1692 w 2412"/>
                <a:gd name="T21" fmla="*/ 3137 h 3676"/>
                <a:gd name="T22" fmla="*/ 1802 w 2412"/>
                <a:gd name="T23" fmla="*/ 3169 h 3676"/>
                <a:gd name="T24" fmla="*/ 1842 w 2412"/>
                <a:gd name="T25" fmla="*/ 3224 h 3676"/>
                <a:gd name="T26" fmla="*/ 1897 w 2412"/>
                <a:gd name="T27" fmla="*/ 3169 h 3676"/>
                <a:gd name="T28" fmla="*/ 2000 w 2412"/>
                <a:gd name="T29" fmla="*/ 2758 h 3676"/>
                <a:gd name="T30" fmla="*/ 2000 w 2412"/>
                <a:gd name="T31" fmla="*/ 2758 h 3676"/>
                <a:gd name="T32" fmla="*/ 2000 w 2412"/>
                <a:gd name="T33" fmla="*/ 2758 h 3676"/>
                <a:gd name="T34" fmla="*/ 2008 w 2412"/>
                <a:gd name="T35" fmla="*/ 2758 h 3676"/>
                <a:gd name="T36" fmla="*/ 2411 w 2412"/>
                <a:gd name="T37" fmla="*/ 443 h 3676"/>
                <a:gd name="T38" fmla="*/ 356 w 2412"/>
                <a:gd name="T39" fmla="*/ 0 h 3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12" h="3676">
                  <a:moveTo>
                    <a:pt x="356" y="0"/>
                  </a:moveTo>
                  <a:lnTo>
                    <a:pt x="356" y="0"/>
                  </a:lnTo>
                  <a:cubicBezTo>
                    <a:pt x="0" y="1391"/>
                    <a:pt x="0" y="1391"/>
                    <a:pt x="0" y="1391"/>
                  </a:cubicBezTo>
                  <a:cubicBezTo>
                    <a:pt x="1597" y="3675"/>
                    <a:pt x="1597" y="3675"/>
                    <a:pt x="1597" y="3675"/>
                  </a:cubicBezTo>
                  <a:cubicBezTo>
                    <a:pt x="1597" y="3651"/>
                    <a:pt x="1589" y="3643"/>
                    <a:pt x="1605" y="3627"/>
                  </a:cubicBezTo>
                  <a:cubicBezTo>
                    <a:pt x="1629" y="3604"/>
                    <a:pt x="1652" y="3612"/>
                    <a:pt x="1652" y="3564"/>
                  </a:cubicBezTo>
                  <a:cubicBezTo>
                    <a:pt x="1644" y="3509"/>
                    <a:pt x="1629" y="3493"/>
                    <a:pt x="1629" y="3446"/>
                  </a:cubicBezTo>
                  <a:cubicBezTo>
                    <a:pt x="1629" y="3398"/>
                    <a:pt x="1668" y="3406"/>
                    <a:pt x="1660" y="3359"/>
                  </a:cubicBezTo>
                  <a:cubicBezTo>
                    <a:pt x="1652" y="3311"/>
                    <a:pt x="1652" y="3288"/>
                    <a:pt x="1668" y="3272"/>
                  </a:cubicBezTo>
                  <a:cubicBezTo>
                    <a:pt x="1676" y="3256"/>
                    <a:pt x="1676" y="3240"/>
                    <a:pt x="1668" y="3209"/>
                  </a:cubicBezTo>
                  <a:cubicBezTo>
                    <a:pt x="1660" y="3169"/>
                    <a:pt x="1636" y="3145"/>
                    <a:pt x="1692" y="3137"/>
                  </a:cubicBezTo>
                  <a:cubicBezTo>
                    <a:pt x="1755" y="3137"/>
                    <a:pt x="1779" y="3137"/>
                    <a:pt x="1802" y="3169"/>
                  </a:cubicBezTo>
                  <a:cubicBezTo>
                    <a:pt x="1818" y="3209"/>
                    <a:pt x="1802" y="3240"/>
                    <a:pt x="1842" y="3224"/>
                  </a:cubicBezTo>
                  <a:cubicBezTo>
                    <a:pt x="1882" y="3201"/>
                    <a:pt x="1889" y="3193"/>
                    <a:pt x="1897" y="3169"/>
                  </a:cubicBezTo>
                  <a:cubicBezTo>
                    <a:pt x="1913" y="3137"/>
                    <a:pt x="2000" y="2782"/>
                    <a:pt x="2000" y="2758"/>
                  </a:cubicBezTo>
                  <a:lnTo>
                    <a:pt x="2000" y="2758"/>
                  </a:lnTo>
                  <a:lnTo>
                    <a:pt x="2000" y="2758"/>
                  </a:lnTo>
                  <a:cubicBezTo>
                    <a:pt x="2000" y="2758"/>
                    <a:pt x="2000" y="2758"/>
                    <a:pt x="2008" y="2758"/>
                  </a:cubicBezTo>
                  <a:cubicBezTo>
                    <a:pt x="2411" y="443"/>
                    <a:pt x="2411" y="443"/>
                    <a:pt x="2411" y="443"/>
                  </a:cubicBezTo>
                  <a:cubicBezTo>
                    <a:pt x="1652" y="300"/>
                    <a:pt x="941" y="142"/>
                    <a:pt x="356" y="0"/>
                  </a:cubicBezTo>
                </a:path>
              </a:pathLst>
            </a:custGeom>
            <a:solidFill>
              <a:schemeClr val="accent6"/>
            </a:solidFill>
            <a:ln>
              <a:solidFill>
                <a:schemeClr val="bg2"/>
              </a:solidFill>
            </a:ln>
            <a:effectLst/>
          </p:spPr>
          <p:txBody>
            <a:bodyPr wrap="none" anchor="ctr"/>
            <a:lstStyle/>
            <a:p>
              <a:endParaRPr lang="en-US"/>
            </a:p>
          </p:txBody>
        </p:sp>
        <p:sp>
          <p:nvSpPr>
            <p:cNvPr id="269" name="Freeform 130"/>
            <p:cNvSpPr>
              <a:spLocks noChangeArrowheads="1"/>
            </p:cNvSpPr>
            <p:nvPr/>
          </p:nvSpPr>
          <p:spPr bwMode="auto">
            <a:xfrm>
              <a:off x="7802386" y="4913609"/>
              <a:ext cx="1268661" cy="1941258"/>
            </a:xfrm>
            <a:custGeom>
              <a:avLst/>
              <a:gdLst>
                <a:gd name="T0" fmla="*/ 1597 w 2412"/>
                <a:gd name="T1" fmla="*/ 3691 h 3692"/>
                <a:gd name="T2" fmla="*/ 348 w 2412"/>
                <a:gd name="T3" fmla="*/ 0 h 3692"/>
                <a:gd name="T4" fmla="*/ 2411 w 2412"/>
                <a:gd name="T5" fmla="*/ 451 h 3692"/>
                <a:gd name="T6" fmla="*/ 2411 w 2412"/>
                <a:gd name="T7" fmla="*/ 451 h 3692"/>
                <a:gd name="T8" fmla="*/ 2008 w 2412"/>
                <a:gd name="T9" fmla="*/ 2774 h 3692"/>
                <a:gd name="T10" fmla="*/ 1905 w 2412"/>
                <a:gd name="T11" fmla="*/ 3177 h 3692"/>
                <a:gd name="T12" fmla="*/ 1842 w 2412"/>
                <a:gd name="T13" fmla="*/ 3232 h 3692"/>
                <a:gd name="T14" fmla="*/ 1810 w 2412"/>
                <a:gd name="T15" fmla="*/ 3217 h 3692"/>
                <a:gd name="T16" fmla="*/ 1731 w 2412"/>
                <a:gd name="T17" fmla="*/ 3153 h 3692"/>
                <a:gd name="T18" fmla="*/ 1660 w 2412"/>
                <a:gd name="T19" fmla="*/ 3161 h 3692"/>
                <a:gd name="T20" fmla="*/ 1668 w 2412"/>
                <a:gd name="T21" fmla="*/ 3217 h 3692"/>
                <a:gd name="T22" fmla="*/ 1668 w 2412"/>
                <a:gd name="T23" fmla="*/ 3280 h 3692"/>
                <a:gd name="T24" fmla="*/ 1644 w 2412"/>
                <a:gd name="T25" fmla="*/ 3414 h 3692"/>
                <a:gd name="T26" fmla="*/ 1644 w 2412"/>
                <a:gd name="T27" fmla="*/ 3509 h 3692"/>
                <a:gd name="T28" fmla="*/ 1629 w 2412"/>
                <a:gd name="T29" fmla="*/ 3620 h 3692"/>
                <a:gd name="T30" fmla="*/ 1597 w 2412"/>
                <a:gd name="T31" fmla="*/ 3675 h 3692"/>
                <a:gd name="T32" fmla="*/ 8 w 2412"/>
                <a:gd name="T33" fmla="*/ 1399 h 3692"/>
                <a:gd name="T34" fmla="*/ 1589 w 2412"/>
                <a:gd name="T35" fmla="*/ 3675 h 3692"/>
                <a:gd name="T36" fmla="*/ 1629 w 2412"/>
                <a:gd name="T37" fmla="*/ 3612 h 3692"/>
                <a:gd name="T38" fmla="*/ 1636 w 2412"/>
                <a:gd name="T39" fmla="*/ 3517 h 3692"/>
                <a:gd name="T40" fmla="*/ 1644 w 2412"/>
                <a:gd name="T41" fmla="*/ 3406 h 3692"/>
                <a:gd name="T42" fmla="*/ 1668 w 2412"/>
                <a:gd name="T43" fmla="*/ 3280 h 3692"/>
                <a:gd name="T44" fmla="*/ 1660 w 2412"/>
                <a:gd name="T45" fmla="*/ 3217 h 3692"/>
                <a:gd name="T46" fmla="*/ 1652 w 2412"/>
                <a:gd name="T47" fmla="*/ 3161 h 3692"/>
                <a:gd name="T48" fmla="*/ 1731 w 2412"/>
                <a:gd name="T49" fmla="*/ 3145 h 3692"/>
                <a:gd name="T50" fmla="*/ 1818 w 2412"/>
                <a:gd name="T51" fmla="*/ 3217 h 3692"/>
                <a:gd name="T52" fmla="*/ 1842 w 2412"/>
                <a:gd name="T53" fmla="*/ 3224 h 3692"/>
                <a:gd name="T54" fmla="*/ 1897 w 2412"/>
                <a:gd name="T55" fmla="*/ 3169 h 3692"/>
                <a:gd name="T56" fmla="*/ 2000 w 2412"/>
                <a:gd name="T57" fmla="*/ 2766 h 3692"/>
                <a:gd name="T58" fmla="*/ 2000 w 2412"/>
                <a:gd name="T59" fmla="*/ 2766 h 3692"/>
                <a:gd name="T60" fmla="*/ 356 w 2412"/>
                <a:gd name="T61" fmla="*/ 16 h 3692"/>
                <a:gd name="T62" fmla="*/ 1597 w 2412"/>
                <a:gd name="T63" fmla="*/ 3691 h 3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12" h="3692">
                  <a:moveTo>
                    <a:pt x="1597" y="3691"/>
                  </a:moveTo>
                  <a:lnTo>
                    <a:pt x="1597" y="3691"/>
                  </a:lnTo>
                  <a:cubicBezTo>
                    <a:pt x="0" y="1399"/>
                    <a:pt x="0" y="1399"/>
                    <a:pt x="0" y="1399"/>
                  </a:cubicBezTo>
                  <a:cubicBezTo>
                    <a:pt x="348" y="0"/>
                    <a:pt x="348" y="0"/>
                    <a:pt x="348" y="0"/>
                  </a:cubicBezTo>
                  <a:cubicBezTo>
                    <a:pt x="356" y="8"/>
                    <a:pt x="356" y="8"/>
                    <a:pt x="356" y="8"/>
                  </a:cubicBezTo>
                  <a:cubicBezTo>
                    <a:pt x="1067" y="174"/>
                    <a:pt x="1755" y="324"/>
                    <a:pt x="2411" y="451"/>
                  </a:cubicBezTo>
                  <a:lnTo>
                    <a:pt x="2411" y="451"/>
                  </a:lnTo>
                  <a:lnTo>
                    <a:pt x="2411" y="451"/>
                  </a:lnTo>
                  <a:cubicBezTo>
                    <a:pt x="2008" y="2774"/>
                    <a:pt x="2008" y="2774"/>
                    <a:pt x="2008" y="2774"/>
                  </a:cubicBezTo>
                  <a:lnTo>
                    <a:pt x="2008" y="2774"/>
                  </a:lnTo>
                  <a:lnTo>
                    <a:pt x="2000" y="2774"/>
                  </a:lnTo>
                  <a:cubicBezTo>
                    <a:pt x="2000" y="2813"/>
                    <a:pt x="1913" y="3145"/>
                    <a:pt x="1905" y="3177"/>
                  </a:cubicBezTo>
                  <a:cubicBezTo>
                    <a:pt x="1889" y="3201"/>
                    <a:pt x="1882" y="3209"/>
                    <a:pt x="1850" y="3224"/>
                  </a:cubicBezTo>
                  <a:cubicBezTo>
                    <a:pt x="1842" y="3232"/>
                    <a:pt x="1842" y="3232"/>
                    <a:pt x="1842" y="3232"/>
                  </a:cubicBezTo>
                  <a:cubicBezTo>
                    <a:pt x="1834" y="3240"/>
                    <a:pt x="1834" y="3240"/>
                    <a:pt x="1826" y="3240"/>
                  </a:cubicBezTo>
                  <a:cubicBezTo>
                    <a:pt x="1810" y="3240"/>
                    <a:pt x="1810" y="3232"/>
                    <a:pt x="1810" y="3217"/>
                  </a:cubicBezTo>
                  <a:cubicBezTo>
                    <a:pt x="1802" y="3209"/>
                    <a:pt x="1802" y="3193"/>
                    <a:pt x="1795" y="3185"/>
                  </a:cubicBezTo>
                  <a:cubicBezTo>
                    <a:pt x="1779" y="3161"/>
                    <a:pt x="1763" y="3153"/>
                    <a:pt x="1731" y="3153"/>
                  </a:cubicBezTo>
                  <a:cubicBezTo>
                    <a:pt x="1723" y="3153"/>
                    <a:pt x="1708" y="3153"/>
                    <a:pt x="1692" y="3153"/>
                  </a:cubicBezTo>
                  <a:cubicBezTo>
                    <a:pt x="1676" y="3153"/>
                    <a:pt x="1668" y="3153"/>
                    <a:pt x="1660" y="3161"/>
                  </a:cubicBezTo>
                  <a:cubicBezTo>
                    <a:pt x="1652" y="3169"/>
                    <a:pt x="1660" y="3185"/>
                    <a:pt x="1660" y="3201"/>
                  </a:cubicBezTo>
                  <a:cubicBezTo>
                    <a:pt x="1668" y="3201"/>
                    <a:pt x="1668" y="3209"/>
                    <a:pt x="1668" y="3217"/>
                  </a:cubicBezTo>
                  <a:cubicBezTo>
                    <a:pt x="1668" y="3224"/>
                    <a:pt x="1668" y="3224"/>
                    <a:pt x="1668" y="3224"/>
                  </a:cubicBezTo>
                  <a:cubicBezTo>
                    <a:pt x="1676" y="3248"/>
                    <a:pt x="1684" y="3264"/>
                    <a:pt x="1668" y="3280"/>
                  </a:cubicBezTo>
                  <a:cubicBezTo>
                    <a:pt x="1660" y="3296"/>
                    <a:pt x="1652" y="3319"/>
                    <a:pt x="1660" y="3367"/>
                  </a:cubicBezTo>
                  <a:cubicBezTo>
                    <a:pt x="1668" y="3391"/>
                    <a:pt x="1652" y="3406"/>
                    <a:pt x="1644" y="3414"/>
                  </a:cubicBezTo>
                  <a:cubicBezTo>
                    <a:pt x="1636" y="3422"/>
                    <a:pt x="1629" y="3430"/>
                    <a:pt x="1629" y="3454"/>
                  </a:cubicBezTo>
                  <a:cubicBezTo>
                    <a:pt x="1629" y="3477"/>
                    <a:pt x="1636" y="3493"/>
                    <a:pt x="1644" y="3509"/>
                  </a:cubicBezTo>
                  <a:cubicBezTo>
                    <a:pt x="1644" y="3525"/>
                    <a:pt x="1652" y="3541"/>
                    <a:pt x="1652" y="3572"/>
                  </a:cubicBezTo>
                  <a:cubicBezTo>
                    <a:pt x="1660" y="3604"/>
                    <a:pt x="1644" y="3612"/>
                    <a:pt x="1629" y="3620"/>
                  </a:cubicBezTo>
                  <a:cubicBezTo>
                    <a:pt x="1629" y="3628"/>
                    <a:pt x="1621" y="3628"/>
                    <a:pt x="1613" y="3635"/>
                  </a:cubicBezTo>
                  <a:cubicBezTo>
                    <a:pt x="1597" y="3651"/>
                    <a:pt x="1597" y="3659"/>
                    <a:pt x="1597" y="3675"/>
                  </a:cubicBezTo>
                  <a:cubicBezTo>
                    <a:pt x="1597" y="3691"/>
                    <a:pt x="1597" y="3691"/>
                    <a:pt x="1597" y="3691"/>
                  </a:cubicBezTo>
                  <a:lnTo>
                    <a:pt x="8" y="1399"/>
                  </a:lnTo>
                  <a:lnTo>
                    <a:pt x="8" y="1399"/>
                  </a:lnTo>
                  <a:cubicBezTo>
                    <a:pt x="1589" y="3675"/>
                    <a:pt x="1589" y="3675"/>
                    <a:pt x="1589" y="3675"/>
                  </a:cubicBezTo>
                  <a:cubicBezTo>
                    <a:pt x="1589" y="3659"/>
                    <a:pt x="1589" y="3644"/>
                    <a:pt x="1605" y="3628"/>
                  </a:cubicBezTo>
                  <a:cubicBezTo>
                    <a:pt x="1613" y="3620"/>
                    <a:pt x="1621" y="3620"/>
                    <a:pt x="1629" y="3612"/>
                  </a:cubicBezTo>
                  <a:cubicBezTo>
                    <a:pt x="1644" y="3604"/>
                    <a:pt x="1652" y="3604"/>
                    <a:pt x="1644" y="3572"/>
                  </a:cubicBezTo>
                  <a:cubicBezTo>
                    <a:pt x="1644" y="3549"/>
                    <a:pt x="1636" y="3533"/>
                    <a:pt x="1636" y="3517"/>
                  </a:cubicBezTo>
                  <a:cubicBezTo>
                    <a:pt x="1629" y="3501"/>
                    <a:pt x="1621" y="3485"/>
                    <a:pt x="1621" y="3454"/>
                  </a:cubicBezTo>
                  <a:cubicBezTo>
                    <a:pt x="1621" y="3430"/>
                    <a:pt x="1636" y="3422"/>
                    <a:pt x="1644" y="3406"/>
                  </a:cubicBezTo>
                  <a:cubicBezTo>
                    <a:pt x="1652" y="3398"/>
                    <a:pt x="1660" y="3391"/>
                    <a:pt x="1652" y="3367"/>
                  </a:cubicBezTo>
                  <a:cubicBezTo>
                    <a:pt x="1644" y="3319"/>
                    <a:pt x="1652" y="3296"/>
                    <a:pt x="1668" y="3280"/>
                  </a:cubicBezTo>
                  <a:cubicBezTo>
                    <a:pt x="1676" y="3264"/>
                    <a:pt x="1668" y="3248"/>
                    <a:pt x="1660" y="3224"/>
                  </a:cubicBezTo>
                  <a:cubicBezTo>
                    <a:pt x="1660" y="3217"/>
                    <a:pt x="1660" y="3217"/>
                    <a:pt x="1660" y="3217"/>
                  </a:cubicBezTo>
                  <a:cubicBezTo>
                    <a:pt x="1660" y="3209"/>
                    <a:pt x="1660" y="3201"/>
                    <a:pt x="1660" y="3201"/>
                  </a:cubicBezTo>
                  <a:cubicBezTo>
                    <a:pt x="1652" y="3185"/>
                    <a:pt x="1644" y="3169"/>
                    <a:pt x="1652" y="3161"/>
                  </a:cubicBezTo>
                  <a:cubicBezTo>
                    <a:pt x="1660" y="3153"/>
                    <a:pt x="1676" y="3145"/>
                    <a:pt x="1692" y="3145"/>
                  </a:cubicBezTo>
                  <a:cubicBezTo>
                    <a:pt x="1708" y="3145"/>
                    <a:pt x="1723" y="3145"/>
                    <a:pt x="1731" y="3145"/>
                  </a:cubicBezTo>
                  <a:cubicBezTo>
                    <a:pt x="1763" y="3145"/>
                    <a:pt x="1787" y="3145"/>
                    <a:pt x="1802" y="3177"/>
                  </a:cubicBezTo>
                  <a:cubicBezTo>
                    <a:pt x="1810" y="3193"/>
                    <a:pt x="1810" y="3201"/>
                    <a:pt x="1818" y="3217"/>
                  </a:cubicBezTo>
                  <a:cubicBezTo>
                    <a:pt x="1818" y="3224"/>
                    <a:pt x="1818" y="3232"/>
                    <a:pt x="1826" y="3232"/>
                  </a:cubicBezTo>
                  <a:cubicBezTo>
                    <a:pt x="1826" y="3232"/>
                    <a:pt x="1834" y="3232"/>
                    <a:pt x="1842" y="3224"/>
                  </a:cubicBezTo>
                  <a:cubicBezTo>
                    <a:pt x="1850" y="3224"/>
                    <a:pt x="1850" y="3224"/>
                    <a:pt x="1850" y="3224"/>
                  </a:cubicBezTo>
                  <a:cubicBezTo>
                    <a:pt x="1882" y="3201"/>
                    <a:pt x="1889" y="3201"/>
                    <a:pt x="1897" y="3169"/>
                  </a:cubicBezTo>
                  <a:cubicBezTo>
                    <a:pt x="1913" y="3145"/>
                    <a:pt x="1992" y="2790"/>
                    <a:pt x="1992" y="2766"/>
                  </a:cubicBezTo>
                  <a:cubicBezTo>
                    <a:pt x="1992" y="2766"/>
                    <a:pt x="1992" y="2766"/>
                    <a:pt x="2000" y="2766"/>
                  </a:cubicBezTo>
                  <a:lnTo>
                    <a:pt x="2000" y="2766"/>
                  </a:lnTo>
                  <a:lnTo>
                    <a:pt x="2000" y="2766"/>
                  </a:lnTo>
                  <a:cubicBezTo>
                    <a:pt x="2403" y="451"/>
                    <a:pt x="2403" y="451"/>
                    <a:pt x="2403" y="451"/>
                  </a:cubicBezTo>
                  <a:cubicBezTo>
                    <a:pt x="1755" y="332"/>
                    <a:pt x="1067" y="182"/>
                    <a:pt x="356" y="16"/>
                  </a:cubicBezTo>
                  <a:cubicBezTo>
                    <a:pt x="8" y="1399"/>
                    <a:pt x="8" y="1399"/>
                    <a:pt x="8" y="1399"/>
                  </a:cubicBezTo>
                  <a:lnTo>
                    <a:pt x="1597" y="3691"/>
                  </a:lnTo>
                </a:path>
              </a:pathLst>
            </a:custGeom>
            <a:solidFill>
              <a:schemeClr val="accent6"/>
            </a:solidFill>
            <a:ln>
              <a:solidFill>
                <a:schemeClr val="bg2"/>
              </a:solidFill>
            </a:ln>
            <a:effectLst/>
          </p:spPr>
          <p:txBody>
            <a:bodyPr wrap="none" anchor="ctr"/>
            <a:lstStyle/>
            <a:p>
              <a:endParaRPr lang="en-US"/>
            </a:p>
          </p:txBody>
        </p:sp>
        <p:sp>
          <p:nvSpPr>
            <p:cNvPr id="270" name="Freeform 132"/>
            <p:cNvSpPr>
              <a:spLocks noChangeArrowheads="1"/>
            </p:cNvSpPr>
            <p:nvPr/>
          </p:nvSpPr>
          <p:spPr bwMode="auto">
            <a:xfrm>
              <a:off x="8855351" y="5150178"/>
              <a:ext cx="1090074" cy="1375348"/>
            </a:xfrm>
            <a:custGeom>
              <a:avLst/>
              <a:gdLst>
                <a:gd name="T0" fmla="*/ 1826 w 2072"/>
                <a:gd name="T1" fmla="*/ 2615 h 2616"/>
                <a:gd name="T2" fmla="*/ 1826 w 2072"/>
                <a:gd name="T3" fmla="*/ 2615 h 2616"/>
                <a:gd name="T4" fmla="*/ 1826 w 2072"/>
                <a:gd name="T5" fmla="*/ 2615 h 2616"/>
                <a:gd name="T6" fmla="*/ 119 w 2072"/>
                <a:gd name="T7" fmla="*/ 2339 h 2616"/>
                <a:gd name="T8" fmla="*/ 48 w 2072"/>
                <a:gd name="T9" fmla="*/ 2331 h 2616"/>
                <a:gd name="T10" fmla="*/ 48 w 2072"/>
                <a:gd name="T11" fmla="*/ 2331 h 2616"/>
                <a:gd name="T12" fmla="*/ 32 w 2072"/>
                <a:gd name="T13" fmla="*/ 2323 h 2616"/>
                <a:gd name="T14" fmla="*/ 24 w 2072"/>
                <a:gd name="T15" fmla="*/ 2323 h 2616"/>
                <a:gd name="T16" fmla="*/ 8 w 2072"/>
                <a:gd name="T17" fmla="*/ 2323 h 2616"/>
                <a:gd name="T18" fmla="*/ 0 w 2072"/>
                <a:gd name="T19" fmla="*/ 2323 h 2616"/>
                <a:gd name="T20" fmla="*/ 403 w 2072"/>
                <a:gd name="T21" fmla="*/ 0 h 2616"/>
                <a:gd name="T22" fmla="*/ 411 w 2072"/>
                <a:gd name="T23" fmla="*/ 0 h 2616"/>
                <a:gd name="T24" fmla="*/ 1423 w 2072"/>
                <a:gd name="T25" fmla="*/ 166 h 2616"/>
                <a:gd name="T26" fmla="*/ 1423 w 2072"/>
                <a:gd name="T27" fmla="*/ 166 h 2616"/>
                <a:gd name="T28" fmla="*/ 1360 w 2072"/>
                <a:gd name="T29" fmla="*/ 624 h 2616"/>
                <a:gd name="T30" fmla="*/ 2048 w 2072"/>
                <a:gd name="T31" fmla="*/ 703 h 2616"/>
                <a:gd name="T32" fmla="*/ 2071 w 2072"/>
                <a:gd name="T33" fmla="*/ 735 h 2616"/>
                <a:gd name="T34" fmla="*/ 1826 w 2072"/>
                <a:gd name="T35" fmla="*/ 2615 h 2616"/>
                <a:gd name="T36" fmla="*/ 8 w 2072"/>
                <a:gd name="T37" fmla="*/ 2315 h 2616"/>
                <a:gd name="T38" fmla="*/ 8 w 2072"/>
                <a:gd name="T39" fmla="*/ 2315 h 2616"/>
                <a:gd name="T40" fmla="*/ 32 w 2072"/>
                <a:gd name="T41" fmla="*/ 2315 h 2616"/>
                <a:gd name="T42" fmla="*/ 32 w 2072"/>
                <a:gd name="T43" fmla="*/ 2315 h 2616"/>
                <a:gd name="T44" fmla="*/ 48 w 2072"/>
                <a:gd name="T45" fmla="*/ 2323 h 2616"/>
                <a:gd name="T46" fmla="*/ 48 w 2072"/>
                <a:gd name="T47" fmla="*/ 2323 h 2616"/>
                <a:gd name="T48" fmla="*/ 119 w 2072"/>
                <a:gd name="T49" fmla="*/ 2339 h 2616"/>
                <a:gd name="T50" fmla="*/ 1826 w 2072"/>
                <a:gd name="T51" fmla="*/ 2607 h 2616"/>
                <a:gd name="T52" fmla="*/ 2064 w 2072"/>
                <a:gd name="T53" fmla="*/ 735 h 2616"/>
                <a:gd name="T54" fmla="*/ 2048 w 2072"/>
                <a:gd name="T55" fmla="*/ 711 h 2616"/>
                <a:gd name="T56" fmla="*/ 1352 w 2072"/>
                <a:gd name="T57" fmla="*/ 632 h 2616"/>
                <a:gd name="T58" fmla="*/ 1415 w 2072"/>
                <a:gd name="T59" fmla="*/ 174 h 2616"/>
                <a:gd name="T60" fmla="*/ 411 w 2072"/>
                <a:gd name="T61" fmla="*/ 8 h 2616"/>
                <a:gd name="T62" fmla="*/ 8 w 2072"/>
                <a:gd name="T63" fmla="*/ 2315 h 2616"/>
                <a:gd name="T64" fmla="*/ 1826 w 2072"/>
                <a:gd name="T65" fmla="*/ 2615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72" h="2616">
                  <a:moveTo>
                    <a:pt x="1826" y="2615"/>
                  </a:moveTo>
                  <a:lnTo>
                    <a:pt x="1826" y="2615"/>
                  </a:lnTo>
                  <a:lnTo>
                    <a:pt x="1826" y="2615"/>
                  </a:lnTo>
                  <a:cubicBezTo>
                    <a:pt x="925" y="2497"/>
                    <a:pt x="356" y="2386"/>
                    <a:pt x="119" y="2339"/>
                  </a:cubicBezTo>
                  <a:cubicBezTo>
                    <a:pt x="87" y="2339"/>
                    <a:pt x="63" y="2331"/>
                    <a:pt x="48" y="2331"/>
                  </a:cubicBezTo>
                  <a:lnTo>
                    <a:pt x="48" y="2331"/>
                  </a:lnTo>
                  <a:cubicBezTo>
                    <a:pt x="40" y="2331"/>
                    <a:pt x="40" y="2323"/>
                    <a:pt x="32" y="2323"/>
                  </a:cubicBezTo>
                  <a:cubicBezTo>
                    <a:pt x="24" y="2323"/>
                    <a:pt x="24" y="2323"/>
                    <a:pt x="24" y="2323"/>
                  </a:cubicBezTo>
                  <a:cubicBezTo>
                    <a:pt x="16" y="2323"/>
                    <a:pt x="8" y="2323"/>
                    <a:pt x="8" y="2323"/>
                  </a:cubicBezTo>
                  <a:cubicBezTo>
                    <a:pt x="0" y="2323"/>
                    <a:pt x="0" y="2323"/>
                    <a:pt x="0" y="2323"/>
                  </a:cubicBezTo>
                  <a:cubicBezTo>
                    <a:pt x="403" y="0"/>
                    <a:pt x="403" y="0"/>
                    <a:pt x="403" y="0"/>
                  </a:cubicBezTo>
                  <a:cubicBezTo>
                    <a:pt x="411" y="0"/>
                    <a:pt x="411" y="0"/>
                    <a:pt x="411" y="0"/>
                  </a:cubicBezTo>
                  <a:cubicBezTo>
                    <a:pt x="759" y="63"/>
                    <a:pt x="1099" y="118"/>
                    <a:pt x="1423" y="166"/>
                  </a:cubicBezTo>
                  <a:lnTo>
                    <a:pt x="1423" y="166"/>
                  </a:lnTo>
                  <a:cubicBezTo>
                    <a:pt x="1360" y="624"/>
                    <a:pt x="1360" y="624"/>
                    <a:pt x="1360" y="624"/>
                  </a:cubicBezTo>
                  <a:cubicBezTo>
                    <a:pt x="2048" y="703"/>
                    <a:pt x="2048" y="703"/>
                    <a:pt x="2048" y="703"/>
                  </a:cubicBezTo>
                  <a:cubicBezTo>
                    <a:pt x="2071" y="735"/>
                    <a:pt x="2071" y="735"/>
                    <a:pt x="2071" y="735"/>
                  </a:cubicBezTo>
                  <a:cubicBezTo>
                    <a:pt x="1826" y="2615"/>
                    <a:pt x="1826" y="2615"/>
                    <a:pt x="1826" y="2615"/>
                  </a:cubicBezTo>
                  <a:lnTo>
                    <a:pt x="8" y="2315"/>
                  </a:lnTo>
                  <a:lnTo>
                    <a:pt x="8" y="2315"/>
                  </a:lnTo>
                  <a:cubicBezTo>
                    <a:pt x="16" y="2315"/>
                    <a:pt x="24" y="2315"/>
                    <a:pt x="32" y="2315"/>
                  </a:cubicBezTo>
                  <a:lnTo>
                    <a:pt x="32" y="2315"/>
                  </a:lnTo>
                  <a:cubicBezTo>
                    <a:pt x="40" y="2323"/>
                    <a:pt x="40" y="2323"/>
                    <a:pt x="48" y="2323"/>
                  </a:cubicBezTo>
                  <a:lnTo>
                    <a:pt x="48" y="2323"/>
                  </a:lnTo>
                  <a:cubicBezTo>
                    <a:pt x="63" y="2323"/>
                    <a:pt x="87" y="2331"/>
                    <a:pt x="119" y="2339"/>
                  </a:cubicBezTo>
                  <a:cubicBezTo>
                    <a:pt x="356" y="2386"/>
                    <a:pt x="925" y="2497"/>
                    <a:pt x="1826" y="2607"/>
                  </a:cubicBezTo>
                  <a:cubicBezTo>
                    <a:pt x="2064" y="735"/>
                    <a:pt x="2064" y="735"/>
                    <a:pt x="2064" y="735"/>
                  </a:cubicBezTo>
                  <a:cubicBezTo>
                    <a:pt x="2048" y="711"/>
                    <a:pt x="2048" y="711"/>
                    <a:pt x="2048" y="711"/>
                  </a:cubicBezTo>
                  <a:cubicBezTo>
                    <a:pt x="1352" y="632"/>
                    <a:pt x="1352" y="632"/>
                    <a:pt x="1352" y="632"/>
                  </a:cubicBezTo>
                  <a:cubicBezTo>
                    <a:pt x="1415" y="174"/>
                    <a:pt x="1415" y="174"/>
                    <a:pt x="1415" y="174"/>
                  </a:cubicBezTo>
                  <a:cubicBezTo>
                    <a:pt x="1099" y="126"/>
                    <a:pt x="759" y="71"/>
                    <a:pt x="411" y="8"/>
                  </a:cubicBezTo>
                  <a:cubicBezTo>
                    <a:pt x="8" y="2315"/>
                    <a:pt x="8" y="2315"/>
                    <a:pt x="8" y="2315"/>
                  </a:cubicBezTo>
                  <a:lnTo>
                    <a:pt x="1826" y="2615"/>
                  </a:lnTo>
                </a:path>
              </a:pathLst>
            </a:custGeom>
            <a:solidFill>
              <a:schemeClr val="accent6"/>
            </a:solidFill>
            <a:ln>
              <a:solidFill>
                <a:schemeClr val="bg2"/>
              </a:solidFill>
            </a:ln>
            <a:effectLst/>
          </p:spPr>
          <p:txBody>
            <a:bodyPr wrap="none" anchor="ctr"/>
            <a:lstStyle/>
            <a:p>
              <a:endParaRPr lang="en-US"/>
            </a:p>
          </p:txBody>
        </p:sp>
        <p:sp>
          <p:nvSpPr>
            <p:cNvPr id="271" name="Freeform 138"/>
            <p:cNvSpPr>
              <a:spLocks noChangeArrowheads="1"/>
            </p:cNvSpPr>
            <p:nvPr/>
          </p:nvSpPr>
          <p:spPr bwMode="auto">
            <a:xfrm>
              <a:off x="8878544" y="6374771"/>
              <a:ext cx="934681" cy="146116"/>
            </a:xfrm>
            <a:custGeom>
              <a:avLst/>
              <a:gdLst>
                <a:gd name="T0" fmla="*/ 0 w 1779"/>
                <a:gd name="T1" fmla="*/ 0 h 277"/>
                <a:gd name="T2" fmla="*/ 0 w 1779"/>
                <a:gd name="T3" fmla="*/ 0 h 277"/>
                <a:gd name="T4" fmla="*/ 1778 w 1779"/>
                <a:gd name="T5" fmla="*/ 276 h 277"/>
                <a:gd name="T6" fmla="*/ 1778 w 1779"/>
                <a:gd name="T7" fmla="*/ 276 h 277"/>
                <a:gd name="T8" fmla="*/ 0 w 1779"/>
                <a:gd name="T9" fmla="*/ 0 h 277"/>
              </a:gdLst>
              <a:ahLst/>
              <a:cxnLst>
                <a:cxn ang="0">
                  <a:pos x="T0" y="T1"/>
                </a:cxn>
                <a:cxn ang="0">
                  <a:pos x="T2" y="T3"/>
                </a:cxn>
                <a:cxn ang="0">
                  <a:pos x="T4" y="T5"/>
                </a:cxn>
                <a:cxn ang="0">
                  <a:pos x="T6" y="T7"/>
                </a:cxn>
                <a:cxn ang="0">
                  <a:pos x="T8" y="T9"/>
                </a:cxn>
              </a:cxnLst>
              <a:rect l="0" t="0" r="r" b="b"/>
              <a:pathLst>
                <a:path w="1779" h="277">
                  <a:moveTo>
                    <a:pt x="0" y="0"/>
                  </a:moveTo>
                  <a:lnTo>
                    <a:pt x="0" y="0"/>
                  </a:lnTo>
                  <a:cubicBezTo>
                    <a:pt x="166" y="31"/>
                    <a:pt x="774" y="158"/>
                    <a:pt x="1778" y="276"/>
                  </a:cubicBezTo>
                  <a:lnTo>
                    <a:pt x="1778" y="276"/>
                  </a:lnTo>
                  <a:cubicBezTo>
                    <a:pt x="774" y="158"/>
                    <a:pt x="166" y="31"/>
                    <a:pt x="0" y="0"/>
                  </a:cubicBezTo>
                </a:path>
              </a:pathLst>
            </a:custGeom>
            <a:solidFill>
              <a:schemeClr val="accent6"/>
            </a:solidFill>
            <a:ln>
              <a:solidFill>
                <a:schemeClr val="bg2"/>
              </a:solidFill>
            </a:ln>
            <a:effectLst/>
          </p:spPr>
          <p:txBody>
            <a:bodyPr wrap="none" anchor="ctr"/>
            <a:lstStyle/>
            <a:p>
              <a:endParaRPr lang="en-US"/>
            </a:p>
          </p:txBody>
        </p:sp>
        <p:sp>
          <p:nvSpPr>
            <p:cNvPr id="272" name="Freeform 219"/>
            <p:cNvSpPr>
              <a:spLocks noChangeArrowheads="1"/>
            </p:cNvSpPr>
            <p:nvPr/>
          </p:nvSpPr>
          <p:spPr bwMode="auto">
            <a:xfrm>
              <a:off x="7245753" y="3719166"/>
              <a:ext cx="1572489" cy="1322004"/>
            </a:xfrm>
            <a:custGeom>
              <a:avLst/>
              <a:gdLst>
                <a:gd name="T0" fmla="*/ 2450 w 2989"/>
                <a:gd name="T1" fmla="*/ 601 h 2515"/>
                <a:gd name="T2" fmla="*/ 2450 w 2989"/>
                <a:gd name="T3" fmla="*/ 601 h 2515"/>
                <a:gd name="T4" fmla="*/ 2213 w 2989"/>
                <a:gd name="T5" fmla="*/ 538 h 2515"/>
                <a:gd name="T6" fmla="*/ 2102 w 2989"/>
                <a:gd name="T7" fmla="*/ 546 h 2515"/>
                <a:gd name="T8" fmla="*/ 2015 w 2989"/>
                <a:gd name="T9" fmla="*/ 538 h 2515"/>
                <a:gd name="T10" fmla="*/ 1968 w 2989"/>
                <a:gd name="T11" fmla="*/ 554 h 2515"/>
                <a:gd name="T12" fmla="*/ 1818 w 2989"/>
                <a:gd name="T13" fmla="*/ 554 h 2515"/>
                <a:gd name="T14" fmla="*/ 1707 w 2989"/>
                <a:gd name="T15" fmla="*/ 554 h 2515"/>
                <a:gd name="T16" fmla="*/ 1620 w 2989"/>
                <a:gd name="T17" fmla="*/ 522 h 2515"/>
                <a:gd name="T18" fmla="*/ 1533 w 2989"/>
                <a:gd name="T19" fmla="*/ 538 h 2515"/>
                <a:gd name="T20" fmla="*/ 1454 w 2989"/>
                <a:gd name="T21" fmla="*/ 522 h 2515"/>
                <a:gd name="T22" fmla="*/ 1415 w 2989"/>
                <a:gd name="T23" fmla="*/ 490 h 2515"/>
                <a:gd name="T24" fmla="*/ 1360 w 2989"/>
                <a:gd name="T25" fmla="*/ 459 h 2515"/>
                <a:gd name="T26" fmla="*/ 1272 w 2989"/>
                <a:gd name="T27" fmla="*/ 451 h 2515"/>
                <a:gd name="T28" fmla="*/ 1185 w 2989"/>
                <a:gd name="T29" fmla="*/ 467 h 2515"/>
                <a:gd name="T30" fmla="*/ 1059 w 2989"/>
                <a:gd name="T31" fmla="*/ 451 h 2515"/>
                <a:gd name="T32" fmla="*/ 956 w 2989"/>
                <a:gd name="T33" fmla="*/ 419 h 2515"/>
                <a:gd name="T34" fmla="*/ 948 w 2989"/>
                <a:gd name="T35" fmla="*/ 348 h 2515"/>
                <a:gd name="T36" fmla="*/ 964 w 2989"/>
                <a:gd name="T37" fmla="*/ 190 h 2515"/>
                <a:gd name="T38" fmla="*/ 877 w 2989"/>
                <a:gd name="T39" fmla="*/ 103 h 2515"/>
                <a:gd name="T40" fmla="*/ 822 w 2989"/>
                <a:gd name="T41" fmla="*/ 87 h 2515"/>
                <a:gd name="T42" fmla="*/ 790 w 2989"/>
                <a:gd name="T43" fmla="*/ 40 h 2515"/>
                <a:gd name="T44" fmla="*/ 687 w 2989"/>
                <a:gd name="T45" fmla="*/ 0 h 2515"/>
                <a:gd name="T46" fmla="*/ 687 w 2989"/>
                <a:gd name="T47" fmla="*/ 16 h 2515"/>
                <a:gd name="T48" fmla="*/ 672 w 2989"/>
                <a:gd name="T49" fmla="*/ 79 h 2515"/>
                <a:gd name="T50" fmla="*/ 664 w 2989"/>
                <a:gd name="T51" fmla="*/ 95 h 2515"/>
                <a:gd name="T52" fmla="*/ 608 w 2989"/>
                <a:gd name="T53" fmla="*/ 277 h 2515"/>
                <a:gd name="T54" fmla="*/ 545 w 2989"/>
                <a:gd name="T55" fmla="*/ 459 h 2515"/>
                <a:gd name="T56" fmla="*/ 474 w 2989"/>
                <a:gd name="T57" fmla="*/ 593 h 2515"/>
                <a:gd name="T58" fmla="*/ 442 w 2989"/>
                <a:gd name="T59" fmla="*/ 672 h 2515"/>
                <a:gd name="T60" fmla="*/ 434 w 2989"/>
                <a:gd name="T61" fmla="*/ 743 h 2515"/>
                <a:gd name="T62" fmla="*/ 419 w 2989"/>
                <a:gd name="T63" fmla="*/ 799 h 2515"/>
                <a:gd name="T64" fmla="*/ 387 w 2989"/>
                <a:gd name="T65" fmla="*/ 862 h 2515"/>
                <a:gd name="T66" fmla="*/ 300 w 2989"/>
                <a:gd name="T67" fmla="*/ 1067 h 2515"/>
                <a:gd name="T68" fmla="*/ 253 w 2989"/>
                <a:gd name="T69" fmla="*/ 1178 h 2515"/>
                <a:gd name="T70" fmla="*/ 197 w 2989"/>
                <a:gd name="T71" fmla="*/ 1249 h 2515"/>
                <a:gd name="T72" fmla="*/ 166 w 2989"/>
                <a:gd name="T73" fmla="*/ 1289 h 2515"/>
                <a:gd name="T74" fmla="*/ 102 w 2989"/>
                <a:gd name="T75" fmla="*/ 1392 h 2515"/>
                <a:gd name="T76" fmla="*/ 55 w 2989"/>
                <a:gd name="T77" fmla="*/ 1494 h 2515"/>
                <a:gd name="T78" fmla="*/ 63 w 2989"/>
                <a:gd name="T79" fmla="*/ 1605 h 2515"/>
                <a:gd name="T80" fmla="*/ 15 w 2989"/>
                <a:gd name="T81" fmla="*/ 1692 h 2515"/>
                <a:gd name="T82" fmla="*/ 39 w 2989"/>
                <a:gd name="T83" fmla="*/ 1890 h 2515"/>
                <a:gd name="T84" fmla="*/ 55 w 2989"/>
                <a:gd name="T85" fmla="*/ 1913 h 2515"/>
                <a:gd name="T86" fmla="*/ 2442 w 2989"/>
                <a:gd name="T87" fmla="*/ 2514 h 2515"/>
                <a:gd name="T88" fmla="*/ 2616 w 2989"/>
                <a:gd name="T89" fmla="*/ 1724 h 2515"/>
                <a:gd name="T90" fmla="*/ 2672 w 2989"/>
                <a:gd name="T91" fmla="*/ 1629 h 2515"/>
                <a:gd name="T92" fmla="*/ 2680 w 2989"/>
                <a:gd name="T93" fmla="*/ 1566 h 2515"/>
                <a:gd name="T94" fmla="*/ 2672 w 2989"/>
                <a:gd name="T95" fmla="*/ 1479 h 2515"/>
                <a:gd name="T96" fmla="*/ 2616 w 2989"/>
                <a:gd name="T97" fmla="*/ 1376 h 2515"/>
                <a:gd name="T98" fmla="*/ 2798 w 2989"/>
                <a:gd name="T99" fmla="*/ 1178 h 2515"/>
                <a:gd name="T100" fmla="*/ 2814 w 2989"/>
                <a:gd name="T101" fmla="*/ 1115 h 2515"/>
                <a:gd name="T102" fmla="*/ 2885 w 2989"/>
                <a:gd name="T103" fmla="*/ 1036 h 2515"/>
                <a:gd name="T104" fmla="*/ 2972 w 2989"/>
                <a:gd name="T105" fmla="*/ 917 h 2515"/>
                <a:gd name="T106" fmla="*/ 2925 w 2989"/>
                <a:gd name="T107" fmla="*/ 783 h 2515"/>
                <a:gd name="T108" fmla="*/ 2877 w 2989"/>
                <a:gd name="T109" fmla="*/ 680 h 2515"/>
                <a:gd name="T110" fmla="*/ 2869 w 2989"/>
                <a:gd name="T111" fmla="*/ 672 h 2515"/>
                <a:gd name="T112" fmla="*/ 2450 w 2989"/>
                <a:gd name="T113" fmla="*/ 601 h 2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9" h="2515">
                  <a:moveTo>
                    <a:pt x="2450" y="601"/>
                  </a:moveTo>
                  <a:lnTo>
                    <a:pt x="2450" y="601"/>
                  </a:lnTo>
                  <a:cubicBezTo>
                    <a:pt x="2395" y="570"/>
                    <a:pt x="2237" y="530"/>
                    <a:pt x="2213" y="538"/>
                  </a:cubicBezTo>
                  <a:cubicBezTo>
                    <a:pt x="2190" y="554"/>
                    <a:pt x="2126" y="554"/>
                    <a:pt x="2102" y="546"/>
                  </a:cubicBezTo>
                  <a:cubicBezTo>
                    <a:pt x="2071" y="538"/>
                    <a:pt x="2031" y="522"/>
                    <a:pt x="2015" y="538"/>
                  </a:cubicBezTo>
                  <a:cubicBezTo>
                    <a:pt x="2000" y="546"/>
                    <a:pt x="2047" y="554"/>
                    <a:pt x="1968" y="554"/>
                  </a:cubicBezTo>
                  <a:cubicBezTo>
                    <a:pt x="1897" y="546"/>
                    <a:pt x="1834" y="546"/>
                    <a:pt x="1818" y="554"/>
                  </a:cubicBezTo>
                  <a:cubicBezTo>
                    <a:pt x="1802" y="570"/>
                    <a:pt x="1731" y="585"/>
                    <a:pt x="1707" y="554"/>
                  </a:cubicBezTo>
                  <a:cubicBezTo>
                    <a:pt x="1684" y="522"/>
                    <a:pt x="1636" y="506"/>
                    <a:pt x="1620" y="522"/>
                  </a:cubicBezTo>
                  <a:cubicBezTo>
                    <a:pt x="1604" y="530"/>
                    <a:pt x="1549" y="554"/>
                    <a:pt x="1533" y="538"/>
                  </a:cubicBezTo>
                  <a:cubicBezTo>
                    <a:pt x="1518" y="514"/>
                    <a:pt x="1470" y="522"/>
                    <a:pt x="1454" y="522"/>
                  </a:cubicBezTo>
                  <a:cubicBezTo>
                    <a:pt x="1438" y="522"/>
                    <a:pt x="1438" y="514"/>
                    <a:pt x="1415" y="490"/>
                  </a:cubicBezTo>
                  <a:cubicBezTo>
                    <a:pt x="1399" y="467"/>
                    <a:pt x="1391" y="459"/>
                    <a:pt x="1360" y="459"/>
                  </a:cubicBezTo>
                  <a:cubicBezTo>
                    <a:pt x="1320" y="459"/>
                    <a:pt x="1312" y="467"/>
                    <a:pt x="1272" y="451"/>
                  </a:cubicBezTo>
                  <a:cubicBezTo>
                    <a:pt x="1233" y="427"/>
                    <a:pt x="1225" y="451"/>
                    <a:pt x="1185" y="467"/>
                  </a:cubicBezTo>
                  <a:cubicBezTo>
                    <a:pt x="1146" y="475"/>
                    <a:pt x="1083" y="475"/>
                    <a:pt x="1059" y="451"/>
                  </a:cubicBezTo>
                  <a:cubicBezTo>
                    <a:pt x="1027" y="427"/>
                    <a:pt x="972" y="427"/>
                    <a:pt x="956" y="419"/>
                  </a:cubicBezTo>
                  <a:cubicBezTo>
                    <a:pt x="940" y="403"/>
                    <a:pt x="940" y="380"/>
                    <a:pt x="948" y="348"/>
                  </a:cubicBezTo>
                  <a:cubicBezTo>
                    <a:pt x="948" y="309"/>
                    <a:pt x="996" y="230"/>
                    <a:pt x="964" y="190"/>
                  </a:cubicBezTo>
                  <a:cubicBezTo>
                    <a:pt x="940" y="143"/>
                    <a:pt x="917" y="103"/>
                    <a:pt x="877" y="103"/>
                  </a:cubicBezTo>
                  <a:cubicBezTo>
                    <a:pt x="845" y="103"/>
                    <a:pt x="830" y="127"/>
                    <a:pt x="822" y="87"/>
                  </a:cubicBezTo>
                  <a:cubicBezTo>
                    <a:pt x="814" y="48"/>
                    <a:pt x="822" y="48"/>
                    <a:pt x="790" y="40"/>
                  </a:cubicBezTo>
                  <a:cubicBezTo>
                    <a:pt x="774" y="32"/>
                    <a:pt x="727" y="16"/>
                    <a:pt x="687" y="0"/>
                  </a:cubicBezTo>
                  <a:cubicBezTo>
                    <a:pt x="687" y="0"/>
                    <a:pt x="687" y="8"/>
                    <a:pt x="687" y="16"/>
                  </a:cubicBezTo>
                  <a:cubicBezTo>
                    <a:pt x="680" y="40"/>
                    <a:pt x="680" y="56"/>
                    <a:pt x="672" y="79"/>
                  </a:cubicBezTo>
                  <a:cubicBezTo>
                    <a:pt x="664" y="95"/>
                    <a:pt x="672" y="64"/>
                    <a:pt x="664" y="95"/>
                  </a:cubicBezTo>
                  <a:cubicBezTo>
                    <a:pt x="656" y="135"/>
                    <a:pt x="616" y="222"/>
                    <a:pt x="608" y="277"/>
                  </a:cubicBezTo>
                  <a:cubicBezTo>
                    <a:pt x="592" y="325"/>
                    <a:pt x="569" y="403"/>
                    <a:pt x="545" y="459"/>
                  </a:cubicBezTo>
                  <a:cubicBezTo>
                    <a:pt x="521" y="514"/>
                    <a:pt x="490" y="538"/>
                    <a:pt x="474" y="593"/>
                  </a:cubicBezTo>
                  <a:cubicBezTo>
                    <a:pt x="458" y="649"/>
                    <a:pt x="442" y="633"/>
                    <a:pt x="442" y="672"/>
                  </a:cubicBezTo>
                  <a:cubicBezTo>
                    <a:pt x="442" y="712"/>
                    <a:pt x="450" y="720"/>
                    <a:pt x="434" y="743"/>
                  </a:cubicBezTo>
                  <a:cubicBezTo>
                    <a:pt x="419" y="759"/>
                    <a:pt x="427" y="767"/>
                    <a:pt x="419" y="799"/>
                  </a:cubicBezTo>
                  <a:cubicBezTo>
                    <a:pt x="411" y="838"/>
                    <a:pt x="403" y="799"/>
                    <a:pt x="387" y="862"/>
                  </a:cubicBezTo>
                  <a:cubicBezTo>
                    <a:pt x="363" y="925"/>
                    <a:pt x="308" y="1028"/>
                    <a:pt x="300" y="1067"/>
                  </a:cubicBezTo>
                  <a:cubicBezTo>
                    <a:pt x="284" y="1099"/>
                    <a:pt x="276" y="1162"/>
                    <a:pt x="253" y="1178"/>
                  </a:cubicBezTo>
                  <a:cubicBezTo>
                    <a:pt x="229" y="1202"/>
                    <a:pt x="205" y="1218"/>
                    <a:pt x="197" y="1249"/>
                  </a:cubicBezTo>
                  <a:cubicBezTo>
                    <a:pt x="189" y="1289"/>
                    <a:pt x="158" y="1242"/>
                    <a:pt x="166" y="1289"/>
                  </a:cubicBezTo>
                  <a:cubicBezTo>
                    <a:pt x="174" y="1329"/>
                    <a:pt x="110" y="1376"/>
                    <a:pt x="102" y="1392"/>
                  </a:cubicBezTo>
                  <a:cubicBezTo>
                    <a:pt x="87" y="1407"/>
                    <a:pt x="63" y="1439"/>
                    <a:pt x="55" y="1494"/>
                  </a:cubicBezTo>
                  <a:cubicBezTo>
                    <a:pt x="47" y="1550"/>
                    <a:pt x="87" y="1581"/>
                    <a:pt x="63" y="1605"/>
                  </a:cubicBezTo>
                  <a:cubicBezTo>
                    <a:pt x="39" y="1629"/>
                    <a:pt x="15" y="1660"/>
                    <a:pt x="15" y="1692"/>
                  </a:cubicBezTo>
                  <a:cubicBezTo>
                    <a:pt x="15" y="1716"/>
                    <a:pt x="0" y="1826"/>
                    <a:pt x="39" y="1890"/>
                  </a:cubicBezTo>
                  <a:cubicBezTo>
                    <a:pt x="47" y="1898"/>
                    <a:pt x="47" y="1906"/>
                    <a:pt x="55" y="1913"/>
                  </a:cubicBezTo>
                  <a:cubicBezTo>
                    <a:pt x="371" y="2008"/>
                    <a:pt x="1296" y="2261"/>
                    <a:pt x="2442" y="2514"/>
                  </a:cubicBezTo>
                  <a:cubicBezTo>
                    <a:pt x="2474" y="2364"/>
                    <a:pt x="2616" y="1747"/>
                    <a:pt x="2616" y="1724"/>
                  </a:cubicBezTo>
                  <a:cubicBezTo>
                    <a:pt x="2616" y="1700"/>
                    <a:pt x="2656" y="1653"/>
                    <a:pt x="2672" y="1629"/>
                  </a:cubicBezTo>
                  <a:cubicBezTo>
                    <a:pt x="2680" y="1605"/>
                    <a:pt x="2664" y="1589"/>
                    <a:pt x="2680" y="1566"/>
                  </a:cubicBezTo>
                  <a:cubicBezTo>
                    <a:pt x="2688" y="1550"/>
                    <a:pt x="2727" y="1502"/>
                    <a:pt x="2672" y="1479"/>
                  </a:cubicBezTo>
                  <a:cubicBezTo>
                    <a:pt x="2616" y="1447"/>
                    <a:pt x="2624" y="1415"/>
                    <a:pt x="2616" y="1376"/>
                  </a:cubicBezTo>
                  <a:cubicBezTo>
                    <a:pt x="2616" y="1329"/>
                    <a:pt x="2798" y="1194"/>
                    <a:pt x="2798" y="1178"/>
                  </a:cubicBezTo>
                  <a:cubicBezTo>
                    <a:pt x="2798" y="1162"/>
                    <a:pt x="2790" y="1139"/>
                    <a:pt x="2814" y="1115"/>
                  </a:cubicBezTo>
                  <a:cubicBezTo>
                    <a:pt x="2838" y="1091"/>
                    <a:pt x="2885" y="1060"/>
                    <a:pt x="2885" y="1036"/>
                  </a:cubicBezTo>
                  <a:cubicBezTo>
                    <a:pt x="2885" y="1020"/>
                    <a:pt x="2948" y="933"/>
                    <a:pt x="2972" y="917"/>
                  </a:cubicBezTo>
                  <a:cubicBezTo>
                    <a:pt x="2988" y="902"/>
                    <a:pt x="2972" y="815"/>
                    <a:pt x="2925" y="783"/>
                  </a:cubicBezTo>
                  <a:cubicBezTo>
                    <a:pt x="2901" y="759"/>
                    <a:pt x="2885" y="712"/>
                    <a:pt x="2877" y="680"/>
                  </a:cubicBezTo>
                  <a:cubicBezTo>
                    <a:pt x="2869" y="672"/>
                    <a:pt x="2869" y="672"/>
                    <a:pt x="2869" y="672"/>
                  </a:cubicBezTo>
                  <a:cubicBezTo>
                    <a:pt x="2869" y="672"/>
                    <a:pt x="2506" y="625"/>
                    <a:pt x="2450" y="601"/>
                  </a:cubicBezTo>
                </a:path>
              </a:pathLst>
            </a:custGeom>
            <a:solidFill>
              <a:schemeClr val="accent6"/>
            </a:solidFill>
            <a:ln>
              <a:solidFill>
                <a:schemeClr val="bg2"/>
              </a:solidFill>
            </a:ln>
            <a:effectLst/>
          </p:spPr>
          <p:txBody>
            <a:bodyPr wrap="none" anchor="ctr"/>
            <a:lstStyle/>
            <a:p>
              <a:endParaRPr lang="en-US"/>
            </a:p>
          </p:txBody>
        </p:sp>
        <p:sp>
          <p:nvSpPr>
            <p:cNvPr id="273" name="Freeform 220"/>
            <p:cNvSpPr>
              <a:spLocks noChangeArrowheads="1"/>
            </p:cNvSpPr>
            <p:nvPr/>
          </p:nvSpPr>
          <p:spPr bwMode="auto">
            <a:xfrm>
              <a:off x="7245753" y="3714527"/>
              <a:ext cx="1567851" cy="1326643"/>
            </a:xfrm>
            <a:custGeom>
              <a:avLst/>
              <a:gdLst>
                <a:gd name="T0" fmla="*/ 47 w 2981"/>
                <a:gd name="T1" fmla="*/ 1929 h 2523"/>
                <a:gd name="T2" fmla="*/ 15 w 2981"/>
                <a:gd name="T3" fmla="*/ 1724 h 2523"/>
                <a:gd name="T4" fmla="*/ 47 w 2981"/>
                <a:gd name="T5" fmla="*/ 1502 h 2523"/>
                <a:gd name="T6" fmla="*/ 166 w 2981"/>
                <a:gd name="T7" fmla="*/ 1273 h 2523"/>
                <a:gd name="T8" fmla="*/ 253 w 2981"/>
                <a:gd name="T9" fmla="*/ 1186 h 2523"/>
                <a:gd name="T10" fmla="*/ 379 w 2981"/>
                <a:gd name="T11" fmla="*/ 870 h 2523"/>
                <a:gd name="T12" fmla="*/ 434 w 2981"/>
                <a:gd name="T13" fmla="*/ 744 h 2523"/>
                <a:gd name="T14" fmla="*/ 474 w 2981"/>
                <a:gd name="T15" fmla="*/ 601 h 2523"/>
                <a:gd name="T16" fmla="*/ 632 w 2981"/>
                <a:gd name="T17" fmla="*/ 182 h 2523"/>
                <a:gd name="T18" fmla="*/ 672 w 2981"/>
                <a:gd name="T19" fmla="*/ 87 h 2523"/>
                <a:gd name="T20" fmla="*/ 687 w 2981"/>
                <a:gd name="T21" fmla="*/ 0 h 2523"/>
                <a:gd name="T22" fmla="*/ 830 w 2981"/>
                <a:gd name="T23" fmla="*/ 95 h 2523"/>
                <a:gd name="T24" fmla="*/ 956 w 2981"/>
                <a:gd name="T25" fmla="*/ 182 h 2523"/>
                <a:gd name="T26" fmla="*/ 956 w 2981"/>
                <a:gd name="T27" fmla="*/ 420 h 2523"/>
                <a:gd name="T28" fmla="*/ 1185 w 2981"/>
                <a:gd name="T29" fmla="*/ 467 h 2523"/>
                <a:gd name="T30" fmla="*/ 1312 w 2981"/>
                <a:gd name="T31" fmla="*/ 467 h 2523"/>
                <a:gd name="T32" fmla="*/ 1423 w 2981"/>
                <a:gd name="T33" fmla="*/ 498 h 2523"/>
                <a:gd name="T34" fmla="*/ 1533 w 2981"/>
                <a:gd name="T35" fmla="*/ 538 h 2523"/>
                <a:gd name="T36" fmla="*/ 1715 w 2981"/>
                <a:gd name="T37" fmla="*/ 562 h 2523"/>
                <a:gd name="T38" fmla="*/ 1968 w 2981"/>
                <a:gd name="T39" fmla="*/ 554 h 2523"/>
                <a:gd name="T40" fmla="*/ 2039 w 2981"/>
                <a:gd name="T41" fmla="*/ 530 h 2523"/>
                <a:gd name="T42" fmla="*/ 2221 w 2981"/>
                <a:gd name="T43" fmla="*/ 546 h 2523"/>
                <a:gd name="T44" fmla="*/ 2885 w 2981"/>
                <a:gd name="T45" fmla="*/ 688 h 2523"/>
                <a:gd name="T46" fmla="*/ 2893 w 2981"/>
                <a:gd name="T47" fmla="*/ 1044 h 2523"/>
                <a:gd name="T48" fmla="*/ 2798 w 2981"/>
                <a:gd name="T49" fmla="*/ 1186 h 2523"/>
                <a:gd name="T50" fmla="*/ 2672 w 2981"/>
                <a:gd name="T51" fmla="*/ 1479 h 2523"/>
                <a:gd name="T52" fmla="*/ 2680 w 2981"/>
                <a:gd name="T53" fmla="*/ 1605 h 2523"/>
                <a:gd name="T54" fmla="*/ 2442 w 2981"/>
                <a:gd name="T55" fmla="*/ 2522 h 2523"/>
                <a:gd name="T56" fmla="*/ 2616 w 2981"/>
                <a:gd name="T57" fmla="*/ 1732 h 2523"/>
                <a:gd name="T58" fmla="*/ 2672 w 2981"/>
                <a:gd name="T59" fmla="*/ 1574 h 2523"/>
                <a:gd name="T60" fmla="*/ 2616 w 2981"/>
                <a:gd name="T61" fmla="*/ 1408 h 2523"/>
                <a:gd name="T62" fmla="*/ 2798 w 2981"/>
                <a:gd name="T63" fmla="*/ 1186 h 2523"/>
                <a:gd name="T64" fmla="*/ 2964 w 2981"/>
                <a:gd name="T65" fmla="*/ 925 h 2523"/>
                <a:gd name="T66" fmla="*/ 2869 w 2981"/>
                <a:gd name="T67" fmla="*/ 688 h 2523"/>
                <a:gd name="T68" fmla="*/ 2150 w 2981"/>
                <a:gd name="T69" fmla="*/ 562 h 2523"/>
                <a:gd name="T70" fmla="*/ 2015 w 2981"/>
                <a:gd name="T71" fmla="*/ 554 h 2523"/>
                <a:gd name="T72" fmla="*/ 1881 w 2981"/>
                <a:gd name="T73" fmla="*/ 562 h 2523"/>
                <a:gd name="T74" fmla="*/ 1636 w 2981"/>
                <a:gd name="T75" fmla="*/ 530 h 2523"/>
                <a:gd name="T76" fmla="*/ 1486 w 2981"/>
                <a:gd name="T77" fmla="*/ 530 h 2523"/>
                <a:gd name="T78" fmla="*/ 1407 w 2981"/>
                <a:gd name="T79" fmla="*/ 498 h 2523"/>
                <a:gd name="T80" fmla="*/ 1272 w 2981"/>
                <a:gd name="T81" fmla="*/ 459 h 2523"/>
                <a:gd name="T82" fmla="*/ 1130 w 2981"/>
                <a:gd name="T83" fmla="*/ 483 h 2523"/>
                <a:gd name="T84" fmla="*/ 940 w 2981"/>
                <a:gd name="T85" fmla="*/ 356 h 2523"/>
                <a:gd name="T86" fmla="*/ 877 w 2981"/>
                <a:gd name="T87" fmla="*/ 111 h 2523"/>
                <a:gd name="T88" fmla="*/ 814 w 2981"/>
                <a:gd name="T89" fmla="*/ 87 h 2523"/>
                <a:gd name="T90" fmla="*/ 680 w 2981"/>
                <a:gd name="T91" fmla="*/ 56 h 2523"/>
                <a:gd name="T92" fmla="*/ 640 w 2981"/>
                <a:gd name="T93" fmla="*/ 190 h 2523"/>
                <a:gd name="T94" fmla="*/ 482 w 2981"/>
                <a:gd name="T95" fmla="*/ 601 h 2523"/>
                <a:gd name="T96" fmla="*/ 434 w 2981"/>
                <a:gd name="T97" fmla="*/ 751 h 2523"/>
                <a:gd name="T98" fmla="*/ 387 w 2981"/>
                <a:gd name="T99" fmla="*/ 870 h 2523"/>
                <a:gd name="T100" fmla="*/ 253 w 2981"/>
                <a:gd name="T101" fmla="*/ 1186 h 2523"/>
                <a:gd name="T102" fmla="*/ 174 w 2981"/>
                <a:gd name="T103" fmla="*/ 1281 h 2523"/>
                <a:gd name="T104" fmla="*/ 102 w 2981"/>
                <a:gd name="T105" fmla="*/ 1400 h 2523"/>
                <a:gd name="T106" fmla="*/ 23 w 2981"/>
                <a:gd name="T107" fmla="*/ 1700 h 2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81" h="2523">
                  <a:moveTo>
                    <a:pt x="2442" y="2522"/>
                  </a:moveTo>
                  <a:lnTo>
                    <a:pt x="2442" y="2522"/>
                  </a:lnTo>
                  <a:lnTo>
                    <a:pt x="2442" y="2522"/>
                  </a:lnTo>
                  <a:cubicBezTo>
                    <a:pt x="1304" y="2277"/>
                    <a:pt x="387" y="2024"/>
                    <a:pt x="47" y="1929"/>
                  </a:cubicBezTo>
                  <a:lnTo>
                    <a:pt x="47" y="1929"/>
                  </a:lnTo>
                  <a:lnTo>
                    <a:pt x="47" y="1929"/>
                  </a:lnTo>
                  <a:cubicBezTo>
                    <a:pt x="47" y="1921"/>
                    <a:pt x="39" y="1906"/>
                    <a:pt x="31" y="1898"/>
                  </a:cubicBezTo>
                  <a:cubicBezTo>
                    <a:pt x="0" y="1850"/>
                    <a:pt x="8" y="1763"/>
                    <a:pt x="15" y="1724"/>
                  </a:cubicBezTo>
                  <a:cubicBezTo>
                    <a:pt x="15" y="1708"/>
                    <a:pt x="15" y="1700"/>
                    <a:pt x="15" y="1700"/>
                  </a:cubicBezTo>
                  <a:cubicBezTo>
                    <a:pt x="15" y="1668"/>
                    <a:pt x="31" y="1637"/>
                    <a:pt x="63" y="1613"/>
                  </a:cubicBezTo>
                  <a:cubicBezTo>
                    <a:pt x="71" y="1605"/>
                    <a:pt x="71" y="1589"/>
                    <a:pt x="63" y="1566"/>
                  </a:cubicBezTo>
                  <a:cubicBezTo>
                    <a:pt x="55" y="1550"/>
                    <a:pt x="47" y="1526"/>
                    <a:pt x="47" y="1502"/>
                  </a:cubicBezTo>
                  <a:cubicBezTo>
                    <a:pt x="55" y="1463"/>
                    <a:pt x="71" y="1423"/>
                    <a:pt x="95" y="1400"/>
                  </a:cubicBezTo>
                  <a:cubicBezTo>
                    <a:pt x="102" y="1400"/>
                    <a:pt x="102" y="1400"/>
                    <a:pt x="102" y="1392"/>
                  </a:cubicBezTo>
                  <a:cubicBezTo>
                    <a:pt x="118" y="1376"/>
                    <a:pt x="166" y="1328"/>
                    <a:pt x="158" y="1297"/>
                  </a:cubicBezTo>
                  <a:cubicBezTo>
                    <a:pt x="158" y="1281"/>
                    <a:pt x="158" y="1273"/>
                    <a:pt x="166" y="1273"/>
                  </a:cubicBezTo>
                  <a:cubicBezTo>
                    <a:pt x="166" y="1273"/>
                    <a:pt x="174" y="1273"/>
                    <a:pt x="181" y="1273"/>
                  </a:cubicBezTo>
                  <a:lnTo>
                    <a:pt x="181" y="1273"/>
                  </a:lnTo>
                  <a:cubicBezTo>
                    <a:pt x="189" y="1273"/>
                    <a:pt x="189" y="1273"/>
                    <a:pt x="197" y="1257"/>
                  </a:cubicBezTo>
                  <a:cubicBezTo>
                    <a:pt x="205" y="1226"/>
                    <a:pt x="221" y="1202"/>
                    <a:pt x="253" y="1186"/>
                  </a:cubicBezTo>
                  <a:cubicBezTo>
                    <a:pt x="268" y="1170"/>
                    <a:pt x="276" y="1131"/>
                    <a:pt x="284" y="1099"/>
                  </a:cubicBezTo>
                  <a:cubicBezTo>
                    <a:pt x="292" y="1091"/>
                    <a:pt x="292" y="1084"/>
                    <a:pt x="292" y="1075"/>
                  </a:cubicBezTo>
                  <a:cubicBezTo>
                    <a:pt x="300" y="1060"/>
                    <a:pt x="316" y="1028"/>
                    <a:pt x="324" y="997"/>
                  </a:cubicBezTo>
                  <a:cubicBezTo>
                    <a:pt x="348" y="957"/>
                    <a:pt x="371" y="902"/>
                    <a:pt x="379" y="870"/>
                  </a:cubicBezTo>
                  <a:cubicBezTo>
                    <a:pt x="387" y="838"/>
                    <a:pt x="395" y="831"/>
                    <a:pt x="403" y="823"/>
                  </a:cubicBezTo>
                  <a:cubicBezTo>
                    <a:pt x="411" y="823"/>
                    <a:pt x="411" y="823"/>
                    <a:pt x="411" y="807"/>
                  </a:cubicBezTo>
                  <a:cubicBezTo>
                    <a:pt x="419" y="799"/>
                    <a:pt x="419" y="791"/>
                    <a:pt x="419" y="783"/>
                  </a:cubicBezTo>
                  <a:cubicBezTo>
                    <a:pt x="419" y="767"/>
                    <a:pt x="419" y="759"/>
                    <a:pt x="434" y="744"/>
                  </a:cubicBezTo>
                  <a:cubicBezTo>
                    <a:pt x="442" y="736"/>
                    <a:pt x="442" y="728"/>
                    <a:pt x="442" y="704"/>
                  </a:cubicBezTo>
                  <a:cubicBezTo>
                    <a:pt x="442" y="696"/>
                    <a:pt x="442" y="688"/>
                    <a:pt x="442" y="680"/>
                  </a:cubicBezTo>
                  <a:cubicBezTo>
                    <a:pt x="442" y="657"/>
                    <a:pt x="442" y="649"/>
                    <a:pt x="450" y="641"/>
                  </a:cubicBezTo>
                  <a:cubicBezTo>
                    <a:pt x="458" y="633"/>
                    <a:pt x="466" y="625"/>
                    <a:pt x="474" y="601"/>
                  </a:cubicBezTo>
                  <a:cubicBezTo>
                    <a:pt x="482" y="570"/>
                    <a:pt x="490" y="546"/>
                    <a:pt x="506" y="522"/>
                  </a:cubicBezTo>
                  <a:cubicBezTo>
                    <a:pt x="521" y="506"/>
                    <a:pt x="529" y="491"/>
                    <a:pt x="537" y="467"/>
                  </a:cubicBezTo>
                  <a:cubicBezTo>
                    <a:pt x="561" y="411"/>
                    <a:pt x="585" y="340"/>
                    <a:pt x="600" y="285"/>
                  </a:cubicBezTo>
                  <a:cubicBezTo>
                    <a:pt x="608" y="253"/>
                    <a:pt x="624" y="222"/>
                    <a:pt x="632" y="182"/>
                  </a:cubicBezTo>
                  <a:cubicBezTo>
                    <a:pt x="640" y="151"/>
                    <a:pt x="656" y="127"/>
                    <a:pt x="656" y="103"/>
                  </a:cubicBezTo>
                  <a:cubicBezTo>
                    <a:pt x="664" y="87"/>
                    <a:pt x="664" y="87"/>
                    <a:pt x="664" y="87"/>
                  </a:cubicBezTo>
                  <a:lnTo>
                    <a:pt x="664" y="87"/>
                  </a:lnTo>
                  <a:cubicBezTo>
                    <a:pt x="672" y="87"/>
                    <a:pt x="672" y="87"/>
                    <a:pt x="672" y="87"/>
                  </a:cubicBezTo>
                  <a:cubicBezTo>
                    <a:pt x="672" y="72"/>
                    <a:pt x="672" y="64"/>
                    <a:pt x="672" y="56"/>
                  </a:cubicBezTo>
                  <a:cubicBezTo>
                    <a:pt x="680" y="48"/>
                    <a:pt x="680" y="32"/>
                    <a:pt x="680" y="24"/>
                  </a:cubicBezTo>
                  <a:cubicBezTo>
                    <a:pt x="680" y="16"/>
                    <a:pt x="687" y="8"/>
                    <a:pt x="687" y="8"/>
                  </a:cubicBezTo>
                  <a:cubicBezTo>
                    <a:pt x="687" y="0"/>
                    <a:pt x="687" y="0"/>
                    <a:pt x="687" y="0"/>
                  </a:cubicBezTo>
                  <a:lnTo>
                    <a:pt x="687" y="0"/>
                  </a:lnTo>
                  <a:cubicBezTo>
                    <a:pt x="743" y="24"/>
                    <a:pt x="782" y="40"/>
                    <a:pt x="790" y="40"/>
                  </a:cubicBezTo>
                  <a:cubicBezTo>
                    <a:pt x="822" y="48"/>
                    <a:pt x="822" y="56"/>
                    <a:pt x="822" y="87"/>
                  </a:cubicBezTo>
                  <a:cubicBezTo>
                    <a:pt x="822" y="87"/>
                    <a:pt x="830" y="87"/>
                    <a:pt x="830" y="95"/>
                  </a:cubicBezTo>
                  <a:cubicBezTo>
                    <a:pt x="830" y="119"/>
                    <a:pt x="838" y="119"/>
                    <a:pt x="838" y="119"/>
                  </a:cubicBezTo>
                  <a:lnTo>
                    <a:pt x="845" y="111"/>
                  </a:lnTo>
                  <a:cubicBezTo>
                    <a:pt x="854" y="111"/>
                    <a:pt x="869" y="103"/>
                    <a:pt x="877" y="103"/>
                  </a:cubicBezTo>
                  <a:cubicBezTo>
                    <a:pt x="917" y="103"/>
                    <a:pt x="932" y="143"/>
                    <a:pt x="956" y="182"/>
                  </a:cubicBezTo>
                  <a:cubicBezTo>
                    <a:pt x="964" y="182"/>
                    <a:pt x="964" y="190"/>
                    <a:pt x="972" y="190"/>
                  </a:cubicBezTo>
                  <a:cubicBezTo>
                    <a:pt x="988" y="230"/>
                    <a:pt x="972" y="277"/>
                    <a:pt x="956" y="317"/>
                  </a:cubicBezTo>
                  <a:cubicBezTo>
                    <a:pt x="956" y="333"/>
                    <a:pt x="948" y="340"/>
                    <a:pt x="948" y="356"/>
                  </a:cubicBezTo>
                  <a:cubicBezTo>
                    <a:pt x="940" y="388"/>
                    <a:pt x="948" y="411"/>
                    <a:pt x="956" y="420"/>
                  </a:cubicBezTo>
                  <a:cubicBezTo>
                    <a:pt x="964" y="427"/>
                    <a:pt x="980" y="427"/>
                    <a:pt x="988" y="427"/>
                  </a:cubicBezTo>
                  <a:cubicBezTo>
                    <a:pt x="1012" y="435"/>
                    <a:pt x="1043" y="435"/>
                    <a:pt x="1059" y="451"/>
                  </a:cubicBezTo>
                  <a:cubicBezTo>
                    <a:pt x="1075" y="467"/>
                    <a:pt x="1098" y="475"/>
                    <a:pt x="1130" y="475"/>
                  </a:cubicBezTo>
                  <a:cubicBezTo>
                    <a:pt x="1154" y="475"/>
                    <a:pt x="1170" y="475"/>
                    <a:pt x="1185" y="467"/>
                  </a:cubicBezTo>
                  <a:cubicBezTo>
                    <a:pt x="1193" y="467"/>
                    <a:pt x="1209" y="459"/>
                    <a:pt x="1209" y="459"/>
                  </a:cubicBezTo>
                  <a:cubicBezTo>
                    <a:pt x="1225" y="451"/>
                    <a:pt x="1233" y="443"/>
                    <a:pt x="1241" y="443"/>
                  </a:cubicBezTo>
                  <a:cubicBezTo>
                    <a:pt x="1249" y="443"/>
                    <a:pt x="1265" y="451"/>
                    <a:pt x="1272" y="451"/>
                  </a:cubicBezTo>
                  <a:cubicBezTo>
                    <a:pt x="1288" y="459"/>
                    <a:pt x="1304" y="467"/>
                    <a:pt x="1312" y="467"/>
                  </a:cubicBezTo>
                  <a:cubicBezTo>
                    <a:pt x="1320" y="467"/>
                    <a:pt x="1320" y="467"/>
                    <a:pt x="1328" y="459"/>
                  </a:cubicBezTo>
                  <a:cubicBezTo>
                    <a:pt x="1336" y="459"/>
                    <a:pt x="1344" y="459"/>
                    <a:pt x="1360" y="459"/>
                  </a:cubicBezTo>
                  <a:cubicBezTo>
                    <a:pt x="1391" y="459"/>
                    <a:pt x="1399" y="467"/>
                    <a:pt x="1415" y="491"/>
                  </a:cubicBezTo>
                  <a:cubicBezTo>
                    <a:pt x="1423" y="498"/>
                    <a:pt x="1423" y="498"/>
                    <a:pt x="1423" y="498"/>
                  </a:cubicBezTo>
                  <a:cubicBezTo>
                    <a:pt x="1423" y="498"/>
                    <a:pt x="1423" y="506"/>
                    <a:pt x="1431" y="506"/>
                  </a:cubicBezTo>
                  <a:cubicBezTo>
                    <a:pt x="1438" y="530"/>
                    <a:pt x="1446" y="530"/>
                    <a:pt x="1454" y="530"/>
                  </a:cubicBezTo>
                  <a:cubicBezTo>
                    <a:pt x="1462" y="530"/>
                    <a:pt x="1470" y="522"/>
                    <a:pt x="1486" y="522"/>
                  </a:cubicBezTo>
                  <a:cubicBezTo>
                    <a:pt x="1502" y="522"/>
                    <a:pt x="1525" y="530"/>
                    <a:pt x="1533" y="538"/>
                  </a:cubicBezTo>
                  <a:cubicBezTo>
                    <a:pt x="1541" y="546"/>
                    <a:pt x="1549" y="546"/>
                    <a:pt x="1557" y="546"/>
                  </a:cubicBezTo>
                  <a:cubicBezTo>
                    <a:pt x="1573" y="546"/>
                    <a:pt x="1604" y="530"/>
                    <a:pt x="1620" y="522"/>
                  </a:cubicBezTo>
                  <a:cubicBezTo>
                    <a:pt x="1620" y="522"/>
                    <a:pt x="1628" y="522"/>
                    <a:pt x="1636" y="522"/>
                  </a:cubicBezTo>
                  <a:cubicBezTo>
                    <a:pt x="1660" y="522"/>
                    <a:pt x="1691" y="530"/>
                    <a:pt x="1715" y="562"/>
                  </a:cubicBezTo>
                  <a:cubicBezTo>
                    <a:pt x="1723" y="570"/>
                    <a:pt x="1739" y="578"/>
                    <a:pt x="1755" y="578"/>
                  </a:cubicBezTo>
                  <a:cubicBezTo>
                    <a:pt x="1778" y="578"/>
                    <a:pt x="1810" y="570"/>
                    <a:pt x="1818" y="562"/>
                  </a:cubicBezTo>
                  <a:cubicBezTo>
                    <a:pt x="1826" y="554"/>
                    <a:pt x="1850" y="554"/>
                    <a:pt x="1881" y="554"/>
                  </a:cubicBezTo>
                  <a:cubicBezTo>
                    <a:pt x="1905" y="554"/>
                    <a:pt x="1937" y="554"/>
                    <a:pt x="1968" y="554"/>
                  </a:cubicBezTo>
                  <a:cubicBezTo>
                    <a:pt x="2000" y="554"/>
                    <a:pt x="2008" y="554"/>
                    <a:pt x="2008" y="554"/>
                  </a:cubicBezTo>
                  <a:lnTo>
                    <a:pt x="2008" y="554"/>
                  </a:lnTo>
                  <a:cubicBezTo>
                    <a:pt x="2008" y="554"/>
                    <a:pt x="2008" y="546"/>
                    <a:pt x="2015" y="538"/>
                  </a:cubicBezTo>
                  <a:cubicBezTo>
                    <a:pt x="2015" y="538"/>
                    <a:pt x="2023" y="530"/>
                    <a:pt x="2039" y="530"/>
                  </a:cubicBezTo>
                  <a:cubicBezTo>
                    <a:pt x="2055" y="530"/>
                    <a:pt x="2079" y="538"/>
                    <a:pt x="2102" y="546"/>
                  </a:cubicBezTo>
                  <a:cubicBezTo>
                    <a:pt x="2110" y="554"/>
                    <a:pt x="2134" y="554"/>
                    <a:pt x="2150" y="554"/>
                  </a:cubicBezTo>
                  <a:cubicBezTo>
                    <a:pt x="2174" y="554"/>
                    <a:pt x="2197" y="546"/>
                    <a:pt x="2213" y="546"/>
                  </a:cubicBezTo>
                  <a:cubicBezTo>
                    <a:pt x="2213" y="546"/>
                    <a:pt x="2213" y="546"/>
                    <a:pt x="2221" y="546"/>
                  </a:cubicBezTo>
                  <a:cubicBezTo>
                    <a:pt x="2268" y="546"/>
                    <a:pt x="2403" y="578"/>
                    <a:pt x="2450" y="601"/>
                  </a:cubicBezTo>
                  <a:cubicBezTo>
                    <a:pt x="2506" y="633"/>
                    <a:pt x="2861" y="680"/>
                    <a:pt x="2869" y="680"/>
                  </a:cubicBezTo>
                  <a:cubicBezTo>
                    <a:pt x="2885" y="680"/>
                    <a:pt x="2885" y="680"/>
                    <a:pt x="2885" y="680"/>
                  </a:cubicBezTo>
                  <a:cubicBezTo>
                    <a:pt x="2885" y="688"/>
                    <a:pt x="2885" y="688"/>
                    <a:pt x="2885" y="688"/>
                  </a:cubicBezTo>
                  <a:cubicBezTo>
                    <a:pt x="2885" y="712"/>
                    <a:pt x="2901" y="759"/>
                    <a:pt x="2925" y="783"/>
                  </a:cubicBezTo>
                  <a:cubicBezTo>
                    <a:pt x="2964" y="815"/>
                    <a:pt x="2980" y="862"/>
                    <a:pt x="2980" y="902"/>
                  </a:cubicBezTo>
                  <a:cubicBezTo>
                    <a:pt x="2980" y="910"/>
                    <a:pt x="2980" y="925"/>
                    <a:pt x="2972" y="925"/>
                  </a:cubicBezTo>
                  <a:cubicBezTo>
                    <a:pt x="2948" y="949"/>
                    <a:pt x="2893" y="1028"/>
                    <a:pt x="2893" y="1044"/>
                  </a:cubicBezTo>
                  <a:cubicBezTo>
                    <a:pt x="2893" y="1060"/>
                    <a:pt x="2869" y="1084"/>
                    <a:pt x="2846" y="1099"/>
                  </a:cubicBezTo>
                  <a:cubicBezTo>
                    <a:pt x="2838" y="1107"/>
                    <a:pt x="2830" y="1115"/>
                    <a:pt x="2814" y="1123"/>
                  </a:cubicBezTo>
                  <a:cubicBezTo>
                    <a:pt x="2790" y="1147"/>
                    <a:pt x="2798" y="1170"/>
                    <a:pt x="2798" y="1186"/>
                  </a:cubicBezTo>
                  <a:lnTo>
                    <a:pt x="2798" y="1186"/>
                  </a:lnTo>
                  <a:cubicBezTo>
                    <a:pt x="2806" y="1194"/>
                    <a:pt x="2790" y="1202"/>
                    <a:pt x="2743" y="1241"/>
                  </a:cubicBezTo>
                  <a:cubicBezTo>
                    <a:pt x="2695" y="1289"/>
                    <a:pt x="2616" y="1352"/>
                    <a:pt x="2624" y="1384"/>
                  </a:cubicBezTo>
                  <a:cubicBezTo>
                    <a:pt x="2624" y="1392"/>
                    <a:pt x="2624" y="1400"/>
                    <a:pt x="2624" y="1408"/>
                  </a:cubicBezTo>
                  <a:cubicBezTo>
                    <a:pt x="2624" y="1439"/>
                    <a:pt x="2624" y="1455"/>
                    <a:pt x="2672" y="1479"/>
                  </a:cubicBezTo>
                  <a:cubicBezTo>
                    <a:pt x="2688" y="1487"/>
                    <a:pt x="2703" y="1502"/>
                    <a:pt x="2703" y="1510"/>
                  </a:cubicBezTo>
                  <a:cubicBezTo>
                    <a:pt x="2711" y="1534"/>
                    <a:pt x="2695" y="1558"/>
                    <a:pt x="2680" y="1574"/>
                  </a:cubicBezTo>
                  <a:cubicBezTo>
                    <a:pt x="2680" y="1581"/>
                    <a:pt x="2680" y="1581"/>
                    <a:pt x="2680" y="1581"/>
                  </a:cubicBezTo>
                  <a:cubicBezTo>
                    <a:pt x="2672" y="1589"/>
                    <a:pt x="2672" y="1597"/>
                    <a:pt x="2680" y="1605"/>
                  </a:cubicBezTo>
                  <a:cubicBezTo>
                    <a:pt x="2680" y="1613"/>
                    <a:pt x="2680" y="1629"/>
                    <a:pt x="2672" y="1637"/>
                  </a:cubicBezTo>
                  <a:cubicBezTo>
                    <a:pt x="2664" y="1645"/>
                    <a:pt x="2664" y="1645"/>
                    <a:pt x="2664" y="1645"/>
                  </a:cubicBezTo>
                  <a:cubicBezTo>
                    <a:pt x="2648" y="1668"/>
                    <a:pt x="2624" y="1716"/>
                    <a:pt x="2624" y="1732"/>
                  </a:cubicBezTo>
                  <a:cubicBezTo>
                    <a:pt x="2624" y="1755"/>
                    <a:pt x="2490" y="2340"/>
                    <a:pt x="2442" y="2522"/>
                  </a:cubicBezTo>
                  <a:close/>
                  <a:moveTo>
                    <a:pt x="55" y="1921"/>
                  </a:moveTo>
                  <a:lnTo>
                    <a:pt x="55" y="1921"/>
                  </a:lnTo>
                  <a:cubicBezTo>
                    <a:pt x="395" y="2016"/>
                    <a:pt x="1304" y="2269"/>
                    <a:pt x="2442" y="2514"/>
                  </a:cubicBezTo>
                  <a:cubicBezTo>
                    <a:pt x="2521" y="2143"/>
                    <a:pt x="2616" y="1748"/>
                    <a:pt x="2616" y="1732"/>
                  </a:cubicBezTo>
                  <a:cubicBezTo>
                    <a:pt x="2616" y="1716"/>
                    <a:pt x="2640" y="1668"/>
                    <a:pt x="2656" y="1645"/>
                  </a:cubicBezTo>
                  <a:cubicBezTo>
                    <a:pt x="2664" y="1637"/>
                    <a:pt x="2664" y="1637"/>
                    <a:pt x="2664" y="1637"/>
                  </a:cubicBezTo>
                  <a:cubicBezTo>
                    <a:pt x="2672" y="1629"/>
                    <a:pt x="2672" y="1613"/>
                    <a:pt x="2672" y="1605"/>
                  </a:cubicBezTo>
                  <a:cubicBezTo>
                    <a:pt x="2664" y="1597"/>
                    <a:pt x="2664" y="1581"/>
                    <a:pt x="2672" y="1574"/>
                  </a:cubicBezTo>
                  <a:lnTo>
                    <a:pt x="2672" y="1574"/>
                  </a:lnTo>
                  <a:cubicBezTo>
                    <a:pt x="2688" y="1558"/>
                    <a:pt x="2703" y="1534"/>
                    <a:pt x="2695" y="1518"/>
                  </a:cubicBezTo>
                  <a:cubicBezTo>
                    <a:pt x="2695" y="1502"/>
                    <a:pt x="2688" y="1495"/>
                    <a:pt x="2672" y="1487"/>
                  </a:cubicBezTo>
                  <a:cubicBezTo>
                    <a:pt x="2624" y="1463"/>
                    <a:pt x="2616" y="1439"/>
                    <a:pt x="2616" y="1408"/>
                  </a:cubicBezTo>
                  <a:cubicBezTo>
                    <a:pt x="2616" y="1400"/>
                    <a:pt x="2616" y="1392"/>
                    <a:pt x="2616" y="1384"/>
                  </a:cubicBezTo>
                  <a:cubicBezTo>
                    <a:pt x="2608" y="1352"/>
                    <a:pt x="2672" y="1297"/>
                    <a:pt x="2743" y="1234"/>
                  </a:cubicBezTo>
                  <a:cubicBezTo>
                    <a:pt x="2767" y="1218"/>
                    <a:pt x="2790" y="1194"/>
                    <a:pt x="2798" y="1186"/>
                  </a:cubicBezTo>
                  <a:lnTo>
                    <a:pt x="2798" y="1186"/>
                  </a:lnTo>
                  <a:cubicBezTo>
                    <a:pt x="2790" y="1170"/>
                    <a:pt x="2782" y="1147"/>
                    <a:pt x="2814" y="1115"/>
                  </a:cubicBezTo>
                  <a:cubicBezTo>
                    <a:pt x="2822" y="1107"/>
                    <a:pt x="2830" y="1099"/>
                    <a:pt x="2838" y="1091"/>
                  </a:cubicBezTo>
                  <a:cubicBezTo>
                    <a:pt x="2861" y="1075"/>
                    <a:pt x="2885" y="1060"/>
                    <a:pt x="2885" y="1044"/>
                  </a:cubicBezTo>
                  <a:cubicBezTo>
                    <a:pt x="2885" y="1028"/>
                    <a:pt x="2948" y="941"/>
                    <a:pt x="2964" y="925"/>
                  </a:cubicBezTo>
                  <a:cubicBezTo>
                    <a:pt x="2972" y="917"/>
                    <a:pt x="2972" y="910"/>
                    <a:pt x="2972" y="902"/>
                  </a:cubicBezTo>
                  <a:cubicBezTo>
                    <a:pt x="2972" y="862"/>
                    <a:pt x="2956" y="815"/>
                    <a:pt x="2925" y="791"/>
                  </a:cubicBezTo>
                  <a:cubicBezTo>
                    <a:pt x="2893" y="767"/>
                    <a:pt x="2885" y="728"/>
                    <a:pt x="2877" y="688"/>
                  </a:cubicBezTo>
                  <a:cubicBezTo>
                    <a:pt x="2869" y="688"/>
                    <a:pt x="2869" y="688"/>
                    <a:pt x="2869" y="688"/>
                  </a:cubicBezTo>
                  <a:cubicBezTo>
                    <a:pt x="2854" y="688"/>
                    <a:pt x="2506" y="641"/>
                    <a:pt x="2450" y="609"/>
                  </a:cubicBezTo>
                  <a:cubicBezTo>
                    <a:pt x="2403" y="585"/>
                    <a:pt x="2268" y="546"/>
                    <a:pt x="2221" y="546"/>
                  </a:cubicBezTo>
                  <a:cubicBezTo>
                    <a:pt x="2213" y="546"/>
                    <a:pt x="2213" y="554"/>
                    <a:pt x="2213" y="554"/>
                  </a:cubicBezTo>
                  <a:cubicBezTo>
                    <a:pt x="2197" y="554"/>
                    <a:pt x="2182" y="562"/>
                    <a:pt x="2150" y="562"/>
                  </a:cubicBezTo>
                  <a:cubicBezTo>
                    <a:pt x="2134" y="562"/>
                    <a:pt x="2110" y="562"/>
                    <a:pt x="2102" y="554"/>
                  </a:cubicBezTo>
                  <a:cubicBezTo>
                    <a:pt x="2087" y="546"/>
                    <a:pt x="2055" y="538"/>
                    <a:pt x="2039" y="538"/>
                  </a:cubicBezTo>
                  <a:cubicBezTo>
                    <a:pt x="2023" y="538"/>
                    <a:pt x="2023" y="538"/>
                    <a:pt x="2015" y="546"/>
                  </a:cubicBezTo>
                  <a:cubicBezTo>
                    <a:pt x="2015" y="546"/>
                    <a:pt x="2015" y="546"/>
                    <a:pt x="2015" y="554"/>
                  </a:cubicBezTo>
                  <a:cubicBezTo>
                    <a:pt x="2015" y="554"/>
                    <a:pt x="2023" y="562"/>
                    <a:pt x="2015" y="562"/>
                  </a:cubicBezTo>
                  <a:cubicBezTo>
                    <a:pt x="2015" y="562"/>
                    <a:pt x="2015" y="562"/>
                    <a:pt x="2008" y="562"/>
                  </a:cubicBezTo>
                  <a:cubicBezTo>
                    <a:pt x="2000" y="562"/>
                    <a:pt x="1984" y="562"/>
                    <a:pt x="1968" y="562"/>
                  </a:cubicBezTo>
                  <a:cubicBezTo>
                    <a:pt x="1937" y="562"/>
                    <a:pt x="1905" y="562"/>
                    <a:pt x="1881" y="562"/>
                  </a:cubicBezTo>
                  <a:cubicBezTo>
                    <a:pt x="1842" y="562"/>
                    <a:pt x="1826" y="562"/>
                    <a:pt x="1818" y="570"/>
                  </a:cubicBezTo>
                  <a:cubicBezTo>
                    <a:pt x="1810" y="578"/>
                    <a:pt x="1778" y="585"/>
                    <a:pt x="1755" y="585"/>
                  </a:cubicBezTo>
                  <a:cubicBezTo>
                    <a:pt x="1731" y="585"/>
                    <a:pt x="1715" y="578"/>
                    <a:pt x="1707" y="562"/>
                  </a:cubicBezTo>
                  <a:cubicBezTo>
                    <a:pt x="1684" y="538"/>
                    <a:pt x="1652" y="530"/>
                    <a:pt x="1636" y="530"/>
                  </a:cubicBezTo>
                  <a:cubicBezTo>
                    <a:pt x="1628" y="530"/>
                    <a:pt x="1628" y="530"/>
                    <a:pt x="1620" y="530"/>
                  </a:cubicBezTo>
                  <a:cubicBezTo>
                    <a:pt x="1612" y="538"/>
                    <a:pt x="1581" y="554"/>
                    <a:pt x="1557" y="554"/>
                  </a:cubicBezTo>
                  <a:cubicBezTo>
                    <a:pt x="1541" y="554"/>
                    <a:pt x="1533" y="546"/>
                    <a:pt x="1533" y="546"/>
                  </a:cubicBezTo>
                  <a:cubicBezTo>
                    <a:pt x="1525" y="538"/>
                    <a:pt x="1510" y="530"/>
                    <a:pt x="1486" y="530"/>
                  </a:cubicBezTo>
                  <a:cubicBezTo>
                    <a:pt x="1478" y="530"/>
                    <a:pt x="1462" y="530"/>
                    <a:pt x="1454" y="538"/>
                  </a:cubicBezTo>
                  <a:cubicBezTo>
                    <a:pt x="1438" y="538"/>
                    <a:pt x="1438" y="530"/>
                    <a:pt x="1423" y="514"/>
                  </a:cubicBezTo>
                  <a:cubicBezTo>
                    <a:pt x="1423" y="506"/>
                    <a:pt x="1415" y="506"/>
                    <a:pt x="1415" y="498"/>
                  </a:cubicBezTo>
                  <a:cubicBezTo>
                    <a:pt x="1407" y="498"/>
                    <a:pt x="1407" y="498"/>
                    <a:pt x="1407" y="498"/>
                  </a:cubicBezTo>
                  <a:cubicBezTo>
                    <a:pt x="1391" y="475"/>
                    <a:pt x="1383" y="467"/>
                    <a:pt x="1360" y="467"/>
                  </a:cubicBezTo>
                  <a:cubicBezTo>
                    <a:pt x="1344" y="467"/>
                    <a:pt x="1336" y="467"/>
                    <a:pt x="1328" y="467"/>
                  </a:cubicBezTo>
                  <a:cubicBezTo>
                    <a:pt x="1328" y="467"/>
                    <a:pt x="1320" y="475"/>
                    <a:pt x="1312" y="475"/>
                  </a:cubicBezTo>
                  <a:cubicBezTo>
                    <a:pt x="1296" y="475"/>
                    <a:pt x="1288" y="467"/>
                    <a:pt x="1272" y="459"/>
                  </a:cubicBezTo>
                  <a:cubicBezTo>
                    <a:pt x="1257" y="459"/>
                    <a:pt x="1249" y="451"/>
                    <a:pt x="1241" y="451"/>
                  </a:cubicBezTo>
                  <a:cubicBezTo>
                    <a:pt x="1233" y="451"/>
                    <a:pt x="1225" y="459"/>
                    <a:pt x="1217" y="459"/>
                  </a:cubicBezTo>
                  <a:cubicBezTo>
                    <a:pt x="1209" y="467"/>
                    <a:pt x="1201" y="467"/>
                    <a:pt x="1185" y="475"/>
                  </a:cubicBezTo>
                  <a:cubicBezTo>
                    <a:pt x="1170" y="483"/>
                    <a:pt x="1154" y="483"/>
                    <a:pt x="1130" y="483"/>
                  </a:cubicBezTo>
                  <a:cubicBezTo>
                    <a:pt x="1098" y="483"/>
                    <a:pt x="1067" y="475"/>
                    <a:pt x="1051" y="459"/>
                  </a:cubicBezTo>
                  <a:cubicBezTo>
                    <a:pt x="1035" y="443"/>
                    <a:pt x="1012" y="443"/>
                    <a:pt x="988" y="435"/>
                  </a:cubicBezTo>
                  <a:cubicBezTo>
                    <a:pt x="972" y="435"/>
                    <a:pt x="964" y="435"/>
                    <a:pt x="956" y="427"/>
                  </a:cubicBezTo>
                  <a:cubicBezTo>
                    <a:pt x="940" y="411"/>
                    <a:pt x="932" y="388"/>
                    <a:pt x="940" y="356"/>
                  </a:cubicBezTo>
                  <a:cubicBezTo>
                    <a:pt x="940" y="340"/>
                    <a:pt x="948" y="325"/>
                    <a:pt x="956" y="317"/>
                  </a:cubicBezTo>
                  <a:cubicBezTo>
                    <a:pt x="964" y="277"/>
                    <a:pt x="980" y="230"/>
                    <a:pt x="964" y="198"/>
                  </a:cubicBezTo>
                  <a:cubicBezTo>
                    <a:pt x="956" y="190"/>
                    <a:pt x="956" y="190"/>
                    <a:pt x="956" y="182"/>
                  </a:cubicBezTo>
                  <a:cubicBezTo>
                    <a:pt x="932" y="143"/>
                    <a:pt x="909" y="111"/>
                    <a:pt x="877" y="111"/>
                  </a:cubicBezTo>
                  <a:cubicBezTo>
                    <a:pt x="869" y="111"/>
                    <a:pt x="861" y="119"/>
                    <a:pt x="854" y="119"/>
                  </a:cubicBezTo>
                  <a:cubicBezTo>
                    <a:pt x="845" y="119"/>
                    <a:pt x="845" y="119"/>
                    <a:pt x="838" y="119"/>
                  </a:cubicBezTo>
                  <a:cubicBezTo>
                    <a:pt x="830" y="119"/>
                    <a:pt x="822" y="111"/>
                    <a:pt x="822" y="95"/>
                  </a:cubicBezTo>
                  <a:cubicBezTo>
                    <a:pt x="822" y="95"/>
                    <a:pt x="822" y="87"/>
                    <a:pt x="814" y="87"/>
                  </a:cubicBezTo>
                  <a:cubicBezTo>
                    <a:pt x="814" y="56"/>
                    <a:pt x="814" y="56"/>
                    <a:pt x="790" y="48"/>
                  </a:cubicBezTo>
                  <a:cubicBezTo>
                    <a:pt x="774" y="40"/>
                    <a:pt x="727" y="24"/>
                    <a:pt x="687" y="8"/>
                  </a:cubicBezTo>
                  <a:cubicBezTo>
                    <a:pt x="687" y="16"/>
                    <a:pt x="687" y="16"/>
                    <a:pt x="687" y="24"/>
                  </a:cubicBezTo>
                  <a:cubicBezTo>
                    <a:pt x="687" y="40"/>
                    <a:pt x="680" y="48"/>
                    <a:pt x="680" y="56"/>
                  </a:cubicBezTo>
                  <a:cubicBezTo>
                    <a:pt x="680" y="64"/>
                    <a:pt x="680" y="72"/>
                    <a:pt x="672" y="87"/>
                  </a:cubicBezTo>
                  <a:cubicBezTo>
                    <a:pt x="672" y="95"/>
                    <a:pt x="672" y="95"/>
                    <a:pt x="672" y="95"/>
                  </a:cubicBezTo>
                  <a:cubicBezTo>
                    <a:pt x="664" y="95"/>
                    <a:pt x="664" y="103"/>
                    <a:pt x="664" y="111"/>
                  </a:cubicBezTo>
                  <a:cubicBezTo>
                    <a:pt x="664" y="127"/>
                    <a:pt x="648" y="158"/>
                    <a:pt x="640" y="190"/>
                  </a:cubicBezTo>
                  <a:cubicBezTo>
                    <a:pt x="624" y="222"/>
                    <a:pt x="616" y="253"/>
                    <a:pt x="608" y="285"/>
                  </a:cubicBezTo>
                  <a:cubicBezTo>
                    <a:pt x="592" y="340"/>
                    <a:pt x="569" y="420"/>
                    <a:pt x="545" y="467"/>
                  </a:cubicBezTo>
                  <a:cubicBezTo>
                    <a:pt x="537" y="491"/>
                    <a:pt x="521" y="506"/>
                    <a:pt x="514" y="522"/>
                  </a:cubicBezTo>
                  <a:cubicBezTo>
                    <a:pt x="498" y="546"/>
                    <a:pt x="490" y="570"/>
                    <a:pt x="482" y="601"/>
                  </a:cubicBezTo>
                  <a:cubicBezTo>
                    <a:pt x="474" y="633"/>
                    <a:pt x="466" y="641"/>
                    <a:pt x="458" y="649"/>
                  </a:cubicBezTo>
                  <a:cubicBezTo>
                    <a:pt x="450" y="657"/>
                    <a:pt x="450" y="657"/>
                    <a:pt x="450" y="680"/>
                  </a:cubicBezTo>
                  <a:cubicBezTo>
                    <a:pt x="450" y="688"/>
                    <a:pt x="450" y="696"/>
                    <a:pt x="450" y="704"/>
                  </a:cubicBezTo>
                  <a:cubicBezTo>
                    <a:pt x="450" y="728"/>
                    <a:pt x="450" y="736"/>
                    <a:pt x="434" y="751"/>
                  </a:cubicBezTo>
                  <a:cubicBezTo>
                    <a:pt x="427" y="759"/>
                    <a:pt x="427" y="767"/>
                    <a:pt x="427" y="783"/>
                  </a:cubicBezTo>
                  <a:cubicBezTo>
                    <a:pt x="427" y="791"/>
                    <a:pt x="427" y="799"/>
                    <a:pt x="419" y="815"/>
                  </a:cubicBezTo>
                  <a:cubicBezTo>
                    <a:pt x="419" y="823"/>
                    <a:pt x="411" y="831"/>
                    <a:pt x="411" y="831"/>
                  </a:cubicBezTo>
                  <a:cubicBezTo>
                    <a:pt x="403" y="831"/>
                    <a:pt x="395" y="838"/>
                    <a:pt x="387" y="870"/>
                  </a:cubicBezTo>
                  <a:cubicBezTo>
                    <a:pt x="379" y="910"/>
                    <a:pt x="355" y="957"/>
                    <a:pt x="332" y="1004"/>
                  </a:cubicBezTo>
                  <a:cubicBezTo>
                    <a:pt x="316" y="1036"/>
                    <a:pt x="308" y="1060"/>
                    <a:pt x="300" y="1075"/>
                  </a:cubicBezTo>
                  <a:cubicBezTo>
                    <a:pt x="300" y="1084"/>
                    <a:pt x="300" y="1091"/>
                    <a:pt x="292" y="1099"/>
                  </a:cubicBezTo>
                  <a:cubicBezTo>
                    <a:pt x="284" y="1139"/>
                    <a:pt x="276" y="1170"/>
                    <a:pt x="253" y="1186"/>
                  </a:cubicBezTo>
                  <a:cubicBezTo>
                    <a:pt x="229" y="1210"/>
                    <a:pt x="213" y="1226"/>
                    <a:pt x="205" y="1257"/>
                  </a:cubicBezTo>
                  <a:cubicBezTo>
                    <a:pt x="197" y="1273"/>
                    <a:pt x="197" y="1281"/>
                    <a:pt x="181" y="1281"/>
                  </a:cubicBezTo>
                  <a:cubicBezTo>
                    <a:pt x="181" y="1281"/>
                    <a:pt x="181" y="1281"/>
                    <a:pt x="174" y="1281"/>
                  </a:cubicBezTo>
                  <a:lnTo>
                    <a:pt x="174" y="1281"/>
                  </a:lnTo>
                  <a:cubicBezTo>
                    <a:pt x="174" y="1281"/>
                    <a:pt x="174" y="1281"/>
                    <a:pt x="166" y="1281"/>
                  </a:cubicBezTo>
                  <a:cubicBezTo>
                    <a:pt x="166" y="1281"/>
                    <a:pt x="166" y="1281"/>
                    <a:pt x="166" y="1297"/>
                  </a:cubicBezTo>
                  <a:cubicBezTo>
                    <a:pt x="174" y="1337"/>
                    <a:pt x="126" y="1376"/>
                    <a:pt x="110" y="1400"/>
                  </a:cubicBezTo>
                  <a:cubicBezTo>
                    <a:pt x="102" y="1400"/>
                    <a:pt x="102" y="1400"/>
                    <a:pt x="102" y="1400"/>
                  </a:cubicBezTo>
                  <a:cubicBezTo>
                    <a:pt x="79" y="1431"/>
                    <a:pt x="63" y="1463"/>
                    <a:pt x="55" y="1502"/>
                  </a:cubicBezTo>
                  <a:cubicBezTo>
                    <a:pt x="55" y="1526"/>
                    <a:pt x="63" y="1550"/>
                    <a:pt x="71" y="1566"/>
                  </a:cubicBezTo>
                  <a:cubicBezTo>
                    <a:pt x="79" y="1589"/>
                    <a:pt x="79" y="1605"/>
                    <a:pt x="63" y="1621"/>
                  </a:cubicBezTo>
                  <a:cubicBezTo>
                    <a:pt x="39" y="1645"/>
                    <a:pt x="23" y="1676"/>
                    <a:pt x="23" y="1700"/>
                  </a:cubicBezTo>
                  <a:cubicBezTo>
                    <a:pt x="23" y="1700"/>
                    <a:pt x="23" y="1708"/>
                    <a:pt x="23" y="1724"/>
                  </a:cubicBezTo>
                  <a:cubicBezTo>
                    <a:pt x="15" y="1763"/>
                    <a:pt x="8" y="1842"/>
                    <a:pt x="39" y="1890"/>
                  </a:cubicBezTo>
                  <a:cubicBezTo>
                    <a:pt x="47" y="1906"/>
                    <a:pt x="55" y="1914"/>
                    <a:pt x="55" y="1921"/>
                  </a:cubicBezTo>
                  <a:close/>
                </a:path>
              </a:pathLst>
            </a:custGeom>
            <a:solidFill>
              <a:schemeClr val="accent6"/>
            </a:solidFill>
            <a:ln>
              <a:solidFill>
                <a:schemeClr val="bg2"/>
              </a:solidFill>
            </a:ln>
            <a:effectLst/>
          </p:spPr>
          <p:txBody>
            <a:bodyPr wrap="none" anchor="ctr"/>
            <a:lstStyle/>
            <a:p>
              <a:endParaRPr lang="en-US"/>
            </a:p>
          </p:txBody>
        </p:sp>
        <p:sp>
          <p:nvSpPr>
            <p:cNvPr id="274" name="Freeform 221"/>
            <p:cNvSpPr>
              <a:spLocks noChangeArrowheads="1"/>
            </p:cNvSpPr>
            <p:nvPr/>
          </p:nvSpPr>
          <p:spPr bwMode="auto">
            <a:xfrm>
              <a:off x="7593649" y="3120785"/>
              <a:ext cx="1289534" cy="955554"/>
            </a:xfrm>
            <a:custGeom>
              <a:avLst/>
              <a:gdLst>
                <a:gd name="T0" fmla="*/ 2332 w 2451"/>
                <a:gd name="T1" fmla="*/ 1020 h 1819"/>
                <a:gd name="T2" fmla="*/ 656 w 2451"/>
                <a:gd name="T3" fmla="*/ 0 h 1819"/>
                <a:gd name="T4" fmla="*/ 719 w 2451"/>
                <a:gd name="T5" fmla="*/ 95 h 1819"/>
                <a:gd name="T6" fmla="*/ 767 w 2451"/>
                <a:gd name="T7" fmla="*/ 174 h 1819"/>
                <a:gd name="T8" fmla="*/ 743 w 2451"/>
                <a:gd name="T9" fmla="*/ 261 h 1819"/>
                <a:gd name="T10" fmla="*/ 703 w 2451"/>
                <a:gd name="T11" fmla="*/ 293 h 1819"/>
                <a:gd name="T12" fmla="*/ 759 w 2451"/>
                <a:gd name="T13" fmla="*/ 364 h 1819"/>
                <a:gd name="T14" fmla="*/ 759 w 2451"/>
                <a:gd name="T15" fmla="*/ 458 h 1819"/>
                <a:gd name="T16" fmla="*/ 727 w 2451"/>
                <a:gd name="T17" fmla="*/ 553 h 1819"/>
                <a:gd name="T18" fmla="*/ 672 w 2451"/>
                <a:gd name="T19" fmla="*/ 648 h 1819"/>
                <a:gd name="T20" fmla="*/ 664 w 2451"/>
                <a:gd name="T21" fmla="*/ 743 h 1819"/>
                <a:gd name="T22" fmla="*/ 577 w 2451"/>
                <a:gd name="T23" fmla="*/ 830 h 1819"/>
                <a:gd name="T24" fmla="*/ 443 w 2451"/>
                <a:gd name="T25" fmla="*/ 814 h 1819"/>
                <a:gd name="T26" fmla="*/ 506 w 2451"/>
                <a:gd name="T27" fmla="*/ 751 h 1819"/>
                <a:gd name="T28" fmla="*/ 529 w 2451"/>
                <a:gd name="T29" fmla="*/ 767 h 1819"/>
                <a:gd name="T30" fmla="*/ 569 w 2451"/>
                <a:gd name="T31" fmla="*/ 791 h 1819"/>
                <a:gd name="T32" fmla="*/ 616 w 2451"/>
                <a:gd name="T33" fmla="*/ 664 h 1819"/>
                <a:gd name="T34" fmla="*/ 624 w 2451"/>
                <a:gd name="T35" fmla="*/ 593 h 1819"/>
                <a:gd name="T36" fmla="*/ 640 w 2451"/>
                <a:gd name="T37" fmla="*/ 522 h 1819"/>
                <a:gd name="T38" fmla="*/ 616 w 2451"/>
                <a:gd name="T39" fmla="*/ 427 h 1819"/>
                <a:gd name="T40" fmla="*/ 545 w 2451"/>
                <a:gd name="T41" fmla="*/ 387 h 1819"/>
                <a:gd name="T42" fmla="*/ 419 w 2451"/>
                <a:gd name="T43" fmla="*/ 324 h 1819"/>
                <a:gd name="T44" fmla="*/ 71 w 2451"/>
                <a:gd name="T45" fmla="*/ 127 h 1819"/>
                <a:gd name="T46" fmla="*/ 23 w 2451"/>
                <a:gd name="T47" fmla="*/ 277 h 1819"/>
                <a:gd name="T48" fmla="*/ 63 w 2451"/>
                <a:gd name="T49" fmla="*/ 451 h 1819"/>
                <a:gd name="T50" fmla="*/ 79 w 2451"/>
                <a:gd name="T51" fmla="*/ 648 h 1819"/>
                <a:gd name="T52" fmla="*/ 47 w 2451"/>
                <a:gd name="T53" fmla="*/ 775 h 1819"/>
                <a:gd name="T54" fmla="*/ 110 w 2451"/>
                <a:gd name="T55" fmla="*/ 798 h 1819"/>
                <a:gd name="T56" fmla="*/ 94 w 2451"/>
                <a:gd name="T57" fmla="*/ 846 h 1819"/>
                <a:gd name="T58" fmla="*/ 55 w 2451"/>
                <a:gd name="T59" fmla="*/ 885 h 1819"/>
                <a:gd name="T60" fmla="*/ 110 w 2451"/>
                <a:gd name="T61" fmla="*/ 941 h 1819"/>
                <a:gd name="T62" fmla="*/ 71 w 2451"/>
                <a:gd name="T63" fmla="*/ 964 h 1819"/>
                <a:gd name="T64" fmla="*/ 47 w 2451"/>
                <a:gd name="T65" fmla="*/ 1035 h 1819"/>
                <a:gd name="T66" fmla="*/ 23 w 2451"/>
                <a:gd name="T67" fmla="*/ 1012 h 1819"/>
                <a:gd name="T68" fmla="*/ 8 w 2451"/>
                <a:gd name="T69" fmla="*/ 1028 h 1819"/>
                <a:gd name="T70" fmla="*/ 23 w 2451"/>
                <a:gd name="T71" fmla="*/ 1138 h 1819"/>
                <a:gd name="T72" fmla="*/ 158 w 2451"/>
                <a:gd name="T73" fmla="*/ 1225 h 1819"/>
                <a:gd name="T74" fmla="*/ 300 w 2451"/>
                <a:gd name="T75" fmla="*/ 1328 h 1819"/>
                <a:gd name="T76" fmla="*/ 292 w 2451"/>
                <a:gd name="T77" fmla="*/ 1557 h 1819"/>
                <a:gd name="T78" fmla="*/ 521 w 2451"/>
                <a:gd name="T79" fmla="*/ 1605 h 1819"/>
                <a:gd name="T80" fmla="*/ 696 w 2451"/>
                <a:gd name="T81" fmla="*/ 1597 h 1819"/>
                <a:gd name="T82" fmla="*/ 790 w 2451"/>
                <a:gd name="T83" fmla="*/ 1660 h 1819"/>
                <a:gd name="T84" fmla="*/ 956 w 2451"/>
                <a:gd name="T85" fmla="*/ 1660 h 1819"/>
                <a:gd name="T86" fmla="*/ 1154 w 2451"/>
                <a:gd name="T87" fmla="*/ 1692 h 1819"/>
                <a:gd name="T88" fmla="*/ 1351 w 2451"/>
                <a:gd name="T89" fmla="*/ 1676 h 1819"/>
                <a:gd name="T90" fmla="*/ 1549 w 2451"/>
                <a:gd name="T91" fmla="*/ 1676 h 1819"/>
                <a:gd name="T92" fmla="*/ 2205 w 2451"/>
                <a:gd name="T93" fmla="*/ 1810 h 1819"/>
                <a:gd name="T94" fmla="*/ 2213 w 2451"/>
                <a:gd name="T95" fmla="*/ 1763 h 1819"/>
                <a:gd name="T96" fmla="*/ 2229 w 2451"/>
                <a:gd name="T97" fmla="*/ 1486 h 1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1" h="1819">
                  <a:moveTo>
                    <a:pt x="2332" y="1020"/>
                  </a:moveTo>
                  <a:lnTo>
                    <a:pt x="2332" y="1020"/>
                  </a:lnTo>
                  <a:cubicBezTo>
                    <a:pt x="2340" y="996"/>
                    <a:pt x="2427" y="538"/>
                    <a:pt x="2450" y="427"/>
                  </a:cubicBezTo>
                  <a:cubicBezTo>
                    <a:pt x="1351" y="198"/>
                    <a:pt x="656" y="0"/>
                    <a:pt x="656" y="0"/>
                  </a:cubicBezTo>
                  <a:cubicBezTo>
                    <a:pt x="672" y="8"/>
                    <a:pt x="687" y="0"/>
                    <a:pt x="696" y="24"/>
                  </a:cubicBezTo>
                  <a:cubicBezTo>
                    <a:pt x="703" y="40"/>
                    <a:pt x="696" y="71"/>
                    <a:pt x="719" y="95"/>
                  </a:cubicBezTo>
                  <a:cubicBezTo>
                    <a:pt x="735" y="111"/>
                    <a:pt x="751" y="111"/>
                    <a:pt x="759" y="127"/>
                  </a:cubicBezTo>
                  <a:cubicBezTo>
                    <a:pt x="767" y="142"/>
                    <a:pt x="774" y="150"/>
                    <a:pt x="767" y="174"/>
                  </a:cubicBezTo>
                  <a:cubicBezTo>
                    <a:pt x="767" y="206"/>
                    <a:pt x="759" y="221"/>
                    <a:pt x="751" y="229"/>
                  </a:cubicBezTo>
                  <a:cubicBezTo>
                    <a:pt x="743" y="237"/>
                    <a:pt x="735" y="245"/>
                    <a:pt x="743" y="261"/>
                  </a:cubicBezTo>
                  <a:cubicBezTo>
                    <a:pt x="743" y="277"/>
                    <a:pt x="743" y="277"/>
                    <a:pt x="727" y="277"/>
                  </a:cubicBezTo>
                  <a:cubicBezTo>
                    <a:pt x="703" y="277"/>
                    <a:pt x="687" y="269"/>
                    <a:pt x="703" y="293"/>
                  </a:cubicBezTo>
                  <a:cubicBezTo>
                    <a:pt x="727" y="308"/>
                    <a:pt x="727" y="316"/>
                    <a:pt x="735" y="332"/>
                  </a:cubicBezTo>
                  <a:cubicBezTo>
                    <a:pt x="743" y="340"/>
                    <a:pt x="767" y="340"/>
                    <a:pt x="759" y="364"/>
                  </a:cubicBezTo>
                  <a:cubicBezTo>
                    <a:pt x="751" y="387"/>
                    <a:pt x="735" y="380"/>
                    <a:pt x="743" y="403"/>
                  </a:cubicBezTo>
                  <a:cubicBezTo>
                    <a:pt x="743" y="427"/>
                    <a:pt x="751" y="443"/>
                    <a:pt x="759" y="458"/>
                  </a:cubicBezTo>
                  <a:cubicBezTo>
                    <a:pt x="767" y="466"/>
                    <a:pt x="767" y="498"/>
                    <a:pt x="759" y="514"/>
                  </a:cubicBezTo>
                  <a:cubicBezTo>
                    <a:pt x="751" y="538"/>
                    <a:pt x="743" y="545"/>
                    <a:pt x="727" y="553"/>
                  </a:cubicBezTo>
                  <a:cubicBezTo>
                    <a:pt x="711" y="569"/>
                    <a:pt x="703" y="585"/>
                    <a:pt x="687" y="601"/>
                  </a:cubicBezTo>
                  <a:cubicBezTo>
                    <a:pt x="672" y="617"/>
                    <a:pt x="664" y="624"/>
                    <a:pt x="672" y="648"/>
                  </a:cubicBezTo>
                  <a:cubicBezTo>
                    <a:pt x="680" y="672"/>
                    <a:pt x="680" y="680"/>
                    <a:pt x="672" y="696"/>
                  </a:cubicBezTo>
                  <a:cubicBezTo>
                    <a:pt x="664" y="711"/>
                    <a:pt x="664" y="719"/>
                    <a:pt x="664" y="743"/>
                  </a:cubicBezTo>
                  <a:cubicBezTo>
                    <a:pt x="656" y="767"/>
                    <a:pt x="656" y="767"/>
                    <a:pt x="640" y="791"/>
                  </a:cubicBezTo>
                  <a:cubicBezTo>
                    <a:pt x="616" y="814"/>
                    <a:pt x="624" y="814"/>
                    <a:pt x="577" y="830"/>
                  </a:cubicBezTo>
                  <a:cubicBezTo>
                    <a:pt x="537" y="846"/>
                    <a:pt x="553" y="870"/>
                    <a:pt x="506" y="854"/>
                  </a:cubicBezTo>
                  <a:cubicBezTo>
                    <a:pt x="458" y="838"/>
                    <a:pt x="427" y="838"/>
                    <a:pt x="443" y="814"/>
                  </a:cubicBezTo>
                  <a:cubicBezTo>
                    <a:pt x="450" y="791"/>
                    <a:pt x="474" y="783"/>
                    <a:pt x="482" y="759"/>
                  </a:cubicBezTo>
                  <a:cubicBezTo>
                    <a:pt x="498" y="735"/>
                    <a:pt x="506" y="727"/>
                    <a:pt x="506" y="751"/>
                  </a:cubicBezTo>
                  <a:cubicBezTo>
                    <a:pt x="506" y="775"/>
                    <a:pt x="482" y="798"/>
                    <a:pt x="506" y="798"/>
                  </a:cubicBezTo>
                  <a:cubicBezTo>
                    <a:pt x="529" y="798"/>
                    <a:pt x="514" y="783"/>
                    <a:pt x="529" y="767"/>
                  </a:cubicBezTo>
                  <a:cubicBezTo>
                    <a:pt x="545" y="759"/>
                    <a:pt x="537" y="735"/>
                    <a:pt x="553" y="759"/>
                  </a:cubicBezTo>
                  <a:cubicBezTo>
                    <a:pt x="561" y="775"/>
                    <a:pt x="545" y="783"/>
                    <a:pt x="569" y="791"/>
                  </a:cubicBezTo>
                  <a:cubicBezTo>
                    <a:pt x="593" y="791"/>
                    <a:pt x="608" y="759"/>
                    <a:pt x="616" y="735"/>
                  </a:cubicBezTo>
                  <a:cubicBezTo>
                    <a:pt x="616" y="704"/>
                    <a:pt x="632" y="672"/>
                    <a:pt x="616" y="664"/>
                  </a:cubicBezTo>
                  <a:cubicBezTo>
                    <a:pt x="593" y="664"/>
                    <a:pt x="577" y="656"/>
                    <a:pt x="593" y="640"/>
                  </a:cubicBezTo>
                  <a:cubicBezTo>
                    <a:pt x="616" y="624"/>
                    <a:pt x="608" y="609"/>
                    <a:pt x="624" y="593"/>
                  </a:cubicBezTo>
                  <a:cubicBezTo>
                    <a:pt x="632" y="577"/>
                    <a:pt x="664" y="585"/>
                    <a:pt x="664" y="569"/>
                  </a:cubicBezTo>
                  <a:cubicBezTo>
                    <a:pt x="664" y="545"/>
                    <a:pt x="656" y="522"/>
                    <a:pt x="640" y="522"/>
                  </a:cubicBezTo>
                  <a:cubicBezTo>
                    <a:pt x="624" y="522"/>
                    <a:pt x="624" y="530"/>
                    <a:pt x="624" y="498"/>
                  </a:cubicBezTo>
                  <a:cubicBezTo>
                    <a:pt x="616" y="466"/>
                    <a:pt x="624" y="451"/>
                    <a:pt x="616" y="427"/>
                  </a:cubicBezTo>
                  <a:cubicBezTo>
                    <a:pt x="608" y="395"/>
                    <a:pt x="593" y="380"/>
                    <a:pt x="585" y="395"/>
                  </a:cubicBezTo>
                  <a:cubicBezTo>
                    <a:pt x="569" y="411"/>
                    <a:pt x="561" y="411"/>
                    <a:pt x="545" y="387"/>
                  </a:cubicBezTo>
                  <a:cubicBezTo>
                    <a:pt x="537" y="364"/>
                    <a:pt x="521" y="348"/>
                    <a:pt x="498" y="348"/>
                  </a:cubicBezTo>
                  <a:cubicBezTo>
                    <a:pt x="474" y="348"/>
                    <a:pt x="474" y="348"/>
                    <a:pt x="419" y="324"/>
                  </a:cubicBezTo>
                  <a:cubicBezTo>
                    <a:pt x="363" y="300"/>
                    <a:pt x="174" y="269"/>
                    <a:pt x="87" y="134"/>
                  </a:cubicBezTo>
                  <a:cubicBezTo>
                    <a:pt x="87" y="134"/>
                    <a:pt x="71" y="111"/>
                    <a:pt x="71" y="127"/>
                  </a:cubicBezTo>
                  <a:cubicBezTo>
                    <a:pt x="71" y="150"/>
                    <a:pt x="79" y="142"/>
                    <a:pt x="71" y="158"/>
                  </a:cubicBezTo>
                  <a:cubicBezTo>
                    <a:pt x="63" y="174"/>
                    <a:pt x="16" y="229"/>
                    <a:pt x="23" y="277"/>
                  </a:cubicBezTo>
                  <a:cubicBezTo>
                    <a:pt x="31" y="316"/>
                    <a:pt x="55" y="332"/>
                    <a:pt x="63" y="371"/>
                  </a:cubicBezTo>
                  <a:cubicBezTo>
                    <a:pt x="71" y="411"/>
                    <a:pt x="71" y="411"/>
                    <a:pt x="63" y="451"/>
                  </a:cubicBezTo>
                  <a:cubicBezTo>
                    <a:pt x="55" y="498"/>
                    <a:pt x="63" y="561"/>
                    <a:pt x="71" y="601"/>
                  </a:cubicBezTo>
                  <a:cubicBezTo>
                    <a:pt x="79" y="640"/>
                    <a:pt x="87" y="609"/>
                    <a:pt x="79" y="648"/>
                  </a:cubicBezTo>
                  <a:cubicBezTo>
                    <a:pt x="71" y="680"/>
                    <a:pt x="71" y="704"/>
                    <a:pt x="63" y="727"/>
                  </a:cubicBezTo>
                  <a:cubicBezTo>
                    <a:pt x="55" y="751"/>
                    <a:pt x="39" y="759"/>
                    <a:pt x="47" y="775"/>
                  </a:cubicBezTo>
                  <a:cubicBezTo>
                    <a:pt x="63" y="798"/>
                    <a:pt x="63" y="775"/>
                    <a:pt x="79" y="775"/>
                  </a:cubicBezTo>
                  <a:cubicBezTo>
                    <a:pt x="87" y="783"/>
                    <a:pt x="103" y="791"/>
                    <a:pt x="110" y="798"/>
                  </a:cubicBezTo>
                  <a:cubicBezTo>
                    <a:pt x="126" y="814"/>
                    <a:pt x="142" y="814"/>
                    <a:pt x="134" y="822"/>
                  </a:cubicBezTo>
                  <a:cubicBezTo>
                    <a:pt x="118" y="830"/>
                    <a:pt x="126" y="846"/>
                    <a:pt x="94" y="846"/>
                  </a:cubicBezTo>
                  <a:cubicBezTo>
                    <a:pt x="71" y="846"/>
                    <a:pt x="55" y="814"/>
                    <a:pt x="55" y="822"/>
                  </a:cubicBezTo>
                  <a:cubicBezTo>
                    <a:pt x="55" y="838"/>
                    <a:pt x="47" y="854"/>
                    <a:pt x="55" y="885"/>
                  </a:cubicBezTo>
                  <a:cubicBezTo>
                    <a:pt x="55" y="917"/>
                    <a:pt x="23" y="933"/>
                    <a:pt x="63" y="941"/>
                  </a:cubicBezTo>
                  <a:cubicBezTo>
                    <a:pt x="103" y="941"/>
                    <a:pt x="103" y="925"/>
                    <a:pt x="110" y="941"/>
                  </a:cubicBezTo>
                  <a:cubicBezTo>
                    <a:pt x="126" y="949"/>
                    <a:pt x="126" y="957"/>
                    <a:pt x="110" y="957"/>
                  </a:cubicBezTo>
                  <a:cubicBezTo>
                    <a:pt x="94" y="957"/>
                    <a:pt x="71" y="949"/>
                    <a:pt x="71" y="964"/>
                  </a:cubicBezTo>
                  <a:cubicBezTo>
                    <a:pt x="63" y="980"/>
                    <a:pt x="63" y="988"/>
                    <a:pt x="63" y="1004"/>
                  </a:cubicBezTo>
                  <a:cubicBezTo>
                    <a:pt x="71" y="1020"/>
                    <a:pt x="55" y="1020"/>
                    <a:pt x="47" y="1035"/>
                  </a:cubicBezTo>
                  <a:cubicBezTo>
                    <a:pt x="39" y="1059"/>
                    <a:pt x="47" y="1091"/>
                    <a:pt x="31" y="1067"/>
                  </a:cubicBezTo>
                  <a:cubicBezTo>
                    <a:pt x="23" y="1044"/>
                    <a:pt x="16" y="1044"/>
                    <a:pt x="23" y="1012"/>
                  </a:cubicBezTo>
                  <a:cubicBezTo>
                    <a:pt x="31" y="972"/>
                    <a:pt x="39" y="957"/>
                    <a:pt x="23" y="972"/>
                  </a:cubicBezTo>
                  <a:cubicBezTo>
                    <a:pt x="8" y="988"/>
                    <a:pt x="0" y="1004"/>
                    <a:pt x="8" y="1028"/>
                  </a:cubicBezTo>
                  <a:cubicBezTo>
                    <a:pt x="16" y="1051"/>
                    <a:pt x="8" y="1083"/>
                    <a:pt x="16" y="1107"/>
                  </a:cubicBezTo>
                  <a:cubicBezTo>
                    <a:pt x="23" y="1123"/>
                    <a:pt x="23" y="1130"/>
                    <a:pt x="23" y="1138"/>
                  </a:cubicBezTo>
                  <a:cubicBezTo>
                    <a:pt x="63" y="1154"/>
                    <a:pt x="110" y="1170"/>
                    <a:pt x="126" y="1178"/>
                  </a:cubicBezTo>
                  <a:cubicBezTo>
                    <a:pt x="158" y="1186"/>
                    <a:pt x="150" y="1186"/>
                    <a:pt x="158" y="1225"/>
                  </a:cubicBezTo>
                  <a:cubicBezTo>
                    <a:pt x="166" y="1265"/>
                    <a:pt x="181" y="1241"/>
                    <a:pt x="213" y="1241"/>
                  </a:cubicBezTo>
                  <a:cubicBezTo>
                    <a:pt x="253" y="1241"/>
                    <a:pt x="276" y="1281"/>
                    <a:pt x="300" y="1328"/>
                  </a:cubicBezTo>
                  <a:cubicBezTo>
                    <a:pt x="332" y="1368"/>
                    <a:pt x="284" y="1447"/>
                    <a:pt x="284" y="1486"/>
                  </a:cubicBezTo>
                  <a:cubicBezTo>
                    <a:pt x="276" y="1518"/>
                    <a:pt x="276" y="1541"/>
                    <a:pt x="292" y="1557"/>
                  </a:cubicBezTo>
                  <a:cubicBezTo>
                    <a:pt x="308" y="1565"/>
                    <a:pt x="363" y="1565"/>
                    <a:pt x="395" y="1589"/>
                  </a:cubicBezTo>
                  <a:cubicBezTo>
                    <a:pt x="419" y="1613"/>
                    <a:pt x="482" y="1613"/>
                    <a:pt x="521" y="1605"/>
                  </a:cubicBezTo>
                  <a:cubicBezTo>
                    <a:pt x="561" y="1589"/>
                    <a:pt x="569" y="1565"/>
                    <a:pt x="608" y="1589"/>
                  </a:cubicBezTo>
                  <a:cubicBezTo>
                    <a:pt x="648" y="1605"/>
                    <a:pt x="656" y="1597"/>
                    <a:pt x="696" y="1597"/>
                  </a:cubicBezTo>
                  <a:cubicBezTo>
                    <a:pt x="727" y="1597"/>
                    <a:pt x="735" y="1605"/>
                    <a:pt x="751" y="1628"/>
                  </a:cubicBezTo>
                  <a:cubicBezTo>
                    <a:pt x="774" y="1652"/>
                    <a:pt x="774" y="1660"/>
                    <a:pt x="790" y="1660"/>
                  </a:cubicBezTo>
                  <a:cubicBezTo>
                    <a:pt x="806" y="1660"/>
                    <a:pt x="854" y="1652"/>
                    <a:pt x="869" y="1676"/>
                  </a:cubicBezTo>
                  <a:cubicBezTo>
                    <a:pt x="885" y="1692"/>
                    <a:pt x="940" y="1668"/>
                    <a:pt x="956" y="1660"/>
                  </a:cubicBezTo>
                  <a:cubicBezTo>
                    <a:pt x="972" y="1644"/>
                    <a:pt x="1020" y="1660"/>
                    <a:pt x="1043" y="1692"/>
                  </a:cubicBezTo>
                  <a:cubicBezTo>
                    <a:pt x="1067" y="1723"/>
                    <a:pt x="1138" y="1708"/>
                    <a:pt x="1154" y="1692"/>
                  </a:cubicBezTo>
                  <a:cubicBezTo>
                    <a:pt x="1170" y="1684"/>
                    <a:pt x="1233" y="1684"/>
                    <a:pt x="1304" y="1692"/>
                  </a:cubicBezTo>
                  <a:cubicBezTo>
                    <a:pt x="1383" y="1692"/>
                    <a:pt x="1336" y="1684"/>
                    <a:pt x="1351" y="1676"/>
                  </a:cubicBezTo>
                  <a:cubicBezTo>
                    <a:pt x="1367" y="1660"/>
                    <a:pt x="1407" y="1676"/>
                    <a:pt x="1438" y="1684"/>
                  </a:cubicBezTo>
                  <a:cubicBezTo>
                    <a:pt x="1462" y="1692"/>
                    <a:pt x="1526" y="1692"/>
                    <a:pt x="1549" y="1676"/>
                  </a:cubicBezTo>
                  <a:cubicBezTo>
                    <a:pt x="1573" y="1668"/>
                    <a:pt x="1731" y="1708"/>
                    <a:pt x="1786" y="1739"/>
                  </a:cubicBezTo>
                  <a:cubicBezTo>
                    <a:pt x="1842" y="1763"/>
                    <a:pt x="2205" y="1810"/>
                    <a:pt x="2205" y="1810"/>
                  </a:cubicBezTo>
                  <a:cubicBezTo>
                    <a:pt x="2213" y="1818"/>
                    <a:pt x="2213" y="1818"/>
                    <a:pt x="2213" y="1818"/>
                  </a:cubicBezTo>
                  <a:cubicBezTo>
                    <a:pt x="2213" y="1794"/>
                    <a:pt x="2213" y="1771"/>
                    <a:pt x="2213" y="1763"/>
                  </a:cubicBezTo>
                  <a:cubicBezTo>
                    <a:pt x="2213" y="1739"/>
                    <a:pt x="2237" y="1700"/>
                    <a:pt x="2221" y="1676"/>
                  </a:cubicBezTo>
                  <a:cubicBezTo>
                    <a:pt x="2213" y="1660"/>
                    <a:pt x="2205" y="1518"/>
                    <a:pt x="2229" y="1486"/>
                  </a:cubicBezTo>
                  <a:cubicBezTo>
                    <a:pt x="2245" y="1455"/>
                    <a:pt x="2324" y="1051"/>
                    <a:pt x="2332" y="1020"/>
                  </a:cubicBezTo>
                </a:path>
              </a:pathLst>
            </a:custGeom>
            <a:solidFill>
              <a:schemeClr val="accent6"/>
            </a:solidFill>
            <a:ln>
              <a:solidFill>
                <a:schemeClr val="bg2"/>
              </a:solidFill>
            </a:ln>
            <a:effectLst/>
          </p:spPr>
          <p:txBody>
            <a:bodyPr wrap="none" anchor="ctr"/>
            <a:lstStyle/>
            <a:p>
              <a:endParaRPr lang="en-US"/>
            </a:p>
          </p:txBody>
        </p:sp>
        <p:sp>
          <p:nvSpPr>
            <p:cNvPr id="275" name="Freeform 222"/>
            <p:cNvSpPr>
              <a:spLocks noChangeArrowheads="1"/>
            </p:cNvSpPr>
            <p:nvPr/>
          </p:nvSpPr>
          <p:spPr bwMode="auto">
            <a:xfrm>
              <a:off x="7593649" y="3116146"/>
              <a:ext cx="1294173" cy="960193"/>
            </a:xfrm>
            <a:custGeom>
              <a:avLst/>
              <a:gdLst>
                <a:gd name="T0" fmla="*/ 1486 w 2459"/>
                <a:gd name="T1" fmla="*/ 1700 h 1827"/>
                <a:gd name="T2" fmla="*/ 1304 w 2459"/>
                <a:gd name="T3" fmla="*/ 1700 h 1827"/>
                <a:gd name="T4" fmla="*/ 893 w 2459"/>
                <a:gd name="T5" fmla="*/ 1692 h 1827"/>
                <a:gd name="T6" fmla="*/ 696 w 2459"/>
                <a:gd name="T7" fmla="*/ 1605 h 1827"/>
                <a:gd name="T8" fmla="*/ 466 w 2459"/>
                <a:gd name="T9" fmla="*/ 1621 h 1827"/>
                <a:gd name="T10" fmla="*/ 292 w 2459"/>
                <a:gd name="T11" fmla="*/ 1320 h 1827"/>
                <a:gd name="T12" fmla="*/ 23 w 2459"/>
                <a:gd name="T13" fmla="*/ 1146 h 1827"/>
                <a:gd name="T14" fmla="*/ 23 w 2459"/>
                <a:gd name="T15" fmla="*/ 972 h 1827"/>
                <a:gd name="T16" fmla="*/ 39 w 2459"/>
                <a:gd name="T17" fmla="*/ 1075 h 1827"/>
                <a:gd name="T18" fmla="*/ 87 w 2459"/>
                <a:gd name="T19" fmla="*/ 957 h 1827"/>
                <a:gd name="T20" fmla="*/ 39 w 2459"/>
                <a:gd name="T21" fmla="*/ 941 h 1827"/>
                <a:gd name="T22" fmla="*/ 94 w 2459"/>
                <a:gd name="T23" fmla="*/ 846 h 1827"/>
                <a:gd name="T24" fmla="*/ 79 w 2459"/>
                <a:gd name="T25" fmla="*/ 791 h 1827"/>
                <a:gd name="T26" fmla="*/ 71 w 2459"/>
                <a:gd name="T27" fmla="*/ 656 h 1827"/>
                <a:gd name="T28" fmla="*/ 63 w 2459"/>
                <a:gd name="T29" fmla="*/ 379 h 1827"/>
                <a:gd name="T30" fmla="*/ 71 w 2459"/>
                <a:gd name="T31" fmla="*/ 126 h 1827"/>
                <a:gd name="T32" fmla="*/ 553 w 2459"/>
                <a:gd name="T33" fmla="*/ 395 h 1827"/>
                <a:gd name="T34" fmla="*/ 632 w 2459"/>
                <a:gd name="T35" fmla="*/ 522 h 1827"/>
                <a:gd name="T36" fmla="*/ 616 w 2459"/>
                <a:gd name="T37" fmla="*/ 625 h 1827"/>
                <a:gd name="T38" fmla="*/ 545 w 2459"/>
                <a:gd name="T39" fmla="*/ 783 h 1827"/>
                <a:gd name="T40" fmla="*/ 498 w 2459"/>
                <a:gd name="T41" fmla="*/ 806 h 1827"/>
                <a:gd name="T42" fmla="*/ 443 w 2459"/>
                <a:gd name="T43" fmla="*/ 830 h 1827"/>
                <a:gd name="T44" fmla="*/ 632 w 2459"/>
                <a:gd name="T45" fmla="*/ 791 h 1827"/>
                <a:gd name="T46" fmla="*/ 687 w 2459"/>
                <a:gd name="T47" fmla="*/ 609 h 1827"/>
                <a:gd name="T48" fmla="*/ 743 w 2459"/>
                <a:gd name="T49" fmla="*/ 388 h 1827"/>
                <a:gd name="T50" fmla="*/ 719 w 2459"/>
                <a:gd name="T51" fmla="*/ 277 h 1827"/>
                <a:gd name="T52" fmla="*/ 767 w 2459"/>
                <a:gd name="T53" fmla="*/ 182 h 1827"/>
                <a:gd name="T54" fmla="*/ 672 w 2459"/>
                <a:gd name="T55" fmla="*/ 16 h 1827"/>
                <a:gd name="T56" fmla="*/ 2340 w 2459"/>
                <a:gd name="T57" fmla="*/ 1028 h 1827"/>
                <a:gd name="T58" fmla="*/ 1557 w 2459"/>
                <a:gd name="T59" fmla="*/ 1684 h 1827"/>
                <a:gd name="T60" fmla="*/ 2221 w 2459"/>
                <a:gd name="T61" fmla="*/ 1684 h 1827"/>
                <a:gd name="T62" fmla="*/ 703 w 2459"/>
                <a:gd name="T63" fmla="*/ 55 h 1827"/>
                <a:gd name="T64" fmla="*/ 743 w 2459"/>
                <a:gd name="T65" fmla="*/ 269 h 1827"/>
                <a:gd name="T66" fmla="*/ 703 w 2459"/>
                <a:gd name="T67" fmla="*/ 293 h 1827"/>
                <a:gd name="T68" fmla="*/ 767 w 2459"/>
                <a:gd name="T69" fmla="*/ 459 h 1827"/>
                <a:gd name="T70" fmla="*/ 680 w 2459"/>
                <a:gd name="T71" fmla="*/ 656 h 1827"/>
                <a:gd name="T72" fmla="*/ 577 w 2459"/>
                <a:gd name="T73" fmla="*/ 846 h 1827"/>
                <a:gd name="T74" fmla="*/ 482 w 2459"/>
                <a:gd name="T75" fmla="*/ 767 h 1827"/>
                <a:gd name="T76" fmla="*/ 529 w 2459"/>
                <a:gd name="T77" fmla="*/ 775 h 1827"/>
                <a:gd name="T78" fmla="*/ 616 w 2459"/>
                <a:gd name="T79" fmla="*/ 712 h 1827"/>
                <a:gd name="T80" fmla="*/ 656 w 2459"/>
                <a:gd name="T81" fmla="*/ 577 h 1827"/>
                <a:gd name="T82" fmla="*/ 616 w 2459"/>
                <a:gd name="T83" fmla="*/ 435 h 1827"/>
                <a:gd name="T84" fmla="*/ 419 w 2459"/>
                <a:gd name="T85" fmla="*/ 340 h 1827"/>
                <a:gd name="T86" fmla="*/ 63 w 2459"/>
                <a:gd name="T87" fmla="*/ 182 h 1827"/>
                <a:gd name="T88" fmla="*/ 79 w 2459"/>
                <a:gd name="T89" fmla="*/ 609 h 1827"/>
                <a:gd name="T90" fmla="*/ 55 w 2459"/>
                <a:gd name="T91" fmla="*/ 783 h 1827"/>
                <a:gd name="T92" fmla="*/ 126 w 2459"/>
                <a:gd name="T93" fmla="*/ 814 h 1827"/>
                <a:gd name="T94" fmla="*/ 55 w 2459"/>
                <a:gd name="T95" fmla="*/ 838 h 1827"/>
                <a:gd name="T96" fmla="*/ 118 w 2459"/>
                <a:gd name="T97" fmla="*/ 941 h 1827"/>
                <a:gd name="T98" fmla="*/ 63 w 2459"/>
                <a:gd name="T99" fmla="*/ 1036 h 1827"/>
                <a:gd name="T100" fmla="*/ 23 w 2459"/>
                <a:gd name="T101" fmla="*/ 996 h 1827"/>
                <a:gd name="T102" fmla="*/ 31 w 2459"/>
                <a:gd name="T103" fmla="*/ 1138 h 1827"/>
                <a:gd name="T104" fmla="*/ 292 w 2459"/>
                <a:gd name="T105" fmla="*/ 1320 h 1827"/>
                <a:gd name="T106" fmla="*/ 466 w 2459"/>
                <a:gd name="T107" fmla="*/ 1613 h 1827"/>
                <a:gd name="T108" fmla="*/ 696 w 2459"/>
                <a:gd name="T109" fmla="*/ 1597 h 1827"/>
                <a:gd name="T110" fmla="*/ 893 w 2459"/>
                <a:gd name="T111" fmla="*/ 1684 h 1827"/>
                <a:gd name="T112" fmla="*/ 1304 w 2459"/>
                <a:gd name="T113" fmla="*/ 1692 h 1827"/>
                <a:gd name="T114" fmla="*/ 1549 w 2459"/>
                <a:gd name="T115" fmla="*/ 1684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59" h="1827">
                  <a:moveTo>
                    <a:pt x="2221" y="1826"/>
                  </a:moveTo>
                  <a:lnTo>
                    <a:pt x="2221" y="1826"/>
                  </a:lnTo>
                  <a:cubicBezTo>
                    <a:pt x="2205" y="1826"/>
                    <a:pt x="2205" y="1826"/>
                    <a:pt x="2205" y="1826"/>
                  </a:cubicBezTo>
                  <a:cubicBezTo>
                    <a:pt x="2190" y="1826"/>
                    <a:pt x="1842" y="1779"/>
                    <a:pt x="1786" y="1747"/>
                  </a:cubicBezTo>
                  <a:cubicBezTo>
                    <a:pt x="1739" y="1723"/>
                    <a:pt x="1604" y="1684"/>
                    <a:pt x="1557" y="1684"/>
                  </a:cubicBezTo>
                  <a:cubicBezTo>
                    <a:pt x="1549" y="1684"/>
                    <a:pt x="1549" y="1692"/>
                    <a:pt x="1549" y="1692"/>
                  </a:cubicBezTo>
                  <a:cubicBezTo>
                    <a:pt x="1533" y="1692"/>
                    <a:pt x="1518" y="1700"/>
                    <a:pt x="1486" y="1700"/>
                  </a:cubicBezTo>
                  <a:cubicBezTo>
                    <a:pt x="1470" y="1700"/>
                    <a:pt x="1446" y="1700"/>
                    <a:pt x="1438" y="1692"/>
                  </a:cubicBezTo>
                  <a:cubicBezTo>
                    <a:pt x="1423" y="1684"/>
                    <a:pt x="1391" y="1676"/>
                    <a:pt x="1375" y="1676"/>
                  </a:cubicBezTo>
                  <a:cubicBezTo>
                    <a:pt x="1359" y="1676"/>
                    <a:pt x="1359" y="1676"/>
                    <a:pt x="1351" y="1684"/>
                  </a:cubicBezTo>
                  <a:cubicBezTo>
                    <a:pt x="1351" y="1684"/>
                    <a:pt x="1351" y="1684"/>
                    <a:pt x="1351" y="1692"/>
                  </a:cubicBezTo>
                  <a:cubicBezTo>
                    <a:pt x="1351" y="1692"/>
                    <a:pt x="1359" y="1700"/>
                    <a:pt x="1351" y="1700"/>
                  </a:cubicBezTo>
                  <a:cubicBezTo>
                    <a:pt x="1351" y="1700"/>
                    <a:pt x="1351" y="1700"/>
                    <a:pt x="1344" y="1700"/>
                  </a:cubicBezTo>
                  <a:cubicBezTo>
                    <a:pt x="1336" y="1700"/>
                    <a:pt x="1320" y="1700"/>
                    <a:pt x="1304" y="1700"/>
                  </a:cubicBezTo>
                  <a:cubicBezTo>
                    <a:pt x="1273" y="1700"/>
                    <a:pt x="1241" y="1700"/>
                    <a:pt x="1217" y="1700"/>
                  </a:cubicBezTo>
                  <a:cubicBezTo>
                    <a:pt x="1178" y="1700"/>
                    <a:pt x="1162" y="1700"/>
                    <a:pt x="1154" y="1708"/>
                  </a:cubicBezTo>
                  <a:cubicBezTo>
                    <a:pt x="1146" y="1716"/>
                    <a:pt x="1114" y="1723"/>
                    <a:pt x="1091" y="1723"/>
                  </a:cubicBezTo>
                  <a:cubicBezTo>
                    <a:pt x="1067" y="1723"/>
                    <a:pt x="1051" y="1716"/>
                    <a:pt x="1043" y="1700"/>
                  </a:cubicBezTo>
                  <a:cubicBezTo>
                    <a:pt x="1020" y="1676"/>
                    <a:pt x="988" y="1668"/>
                    <a:pt x="972" y="1668"/>
                  </a:cubicBezTo>
                  <a:cubicBezTo>
                    <a:pt x="964" y="1668"/>
                    <a:pt x="964" y="1668"/>
                    <a:pt x="956" y="1668"/>
                  </a:cubicBezTo>
                  <a:cubicBezTo>
                    <a:pt x="948" y="1676"/>
                    <a:pt x="917" y="1692"/>
                    <a:pt x="893" y="1692"/>
                  </a:cubicBezTo>
                  <a:cubicBezTo>
                    <a:pt x="877" y="1692"/>
                    <a:pt x="869" y="1684"/>
                    <a:pt x="869" y="1684"/>
                  </a:cubicBezTo>
                  <a:cubicBezTo>
                    <a:pt x="861" y="1676"/>
                    <a:pt x="846" y="1668"/>
                    <a:pt x="822" y="1668"/>
                  </a:cubicBezTo>
                  <a:cubicBezTo>
                    <a:pt x="814" y="1668"/>
                    <a:pt x="798" y="1668"/>
                    <a:pt x="790" y="1676"/>
                  </a:cubicBezTo>
                  <a:cubicBezTo>
                    <a:pt x="774" y="1676"/>
                    <a:pt x="774" y="1668"/>
                    <a:pt x="759" y="1652"/>
                  </a:cubicBezTo>
                  <a:cubicBezTo>
                    <a:pt x="759" y="1644"/>
                    <a:pt x="751" y="1644"/>
                    <a:pt x="751" y="1636"/>
                  </a:cubicBezTo>
                  <a:cubicBezTo>
                    <a:pt x="743" y="1636"/>
                    <a:pt x="743" y="1636"/>
                    <a:pt x="743" y="1636"/>
                  </a:cubicBezTo>
                  <a:cubicBezTo>
                    <a:pt x="727" y="1613"/>
                    <a:pt x="719" y="1605"/>
                    <a:pt x="696" y="1605"/>
                  </a:cubicBezTo>
                  <a:cubicBezTo>
                    <a:pt x="680" y="1605"/>
                    <a:pt x="672" y="1605"/>
                    <a:pt x="664" y="1605"/>
                  </a:cubicBezTo>
                  <a:cubicBezTo>
                    <a:pt x="664" y="1605"/>
                    <a:pt x="656" y="1613"/>
                    <a:pt x="648" y="1613"/>
                  </a:cubicBezTo>
                  <a:cubicBezTo>
                    <a:pt x="632" y="1613"/>
                    <a:pt x="624" y="1605"/>
                    <a:pt x="608" y="1597"/>
                  </a:cubicBezTo>
                  <a:cubicBezTo>
                    <a:pt x="593" y="1597"/>
                    <a:pt x="585" y="1589"/>
                    <a:pt x="577" y="1589"/>
                  </a:cubicBezTo>
                  <a:cubicBezTo>
                    <a:pt x="569" y="1589"/>
                    <a:pt x="561" y="1597"/>
                    <a:pt x="553" y="1597"/>
                  </a:cubicBezTo>
                  <a:cubicBezTo>
                    <a:pt x="545" y="1605"/>
                    <a:pt x="537" y="1605"/>
                    <a:pt x="521" y="1613"/>
                  </a:cubicBezTo>
                  <a:cubicBezTo>
                    <a:pt x="506" y="1621"/>
                    <a:pt x="490" y="1621"/>
                    <a:pt x="466" y="1621"/>
                  </a:cubicBezTo>
                  <a:cubicBezTo>
                    <a:pt x="434" y="1621"/>
                    <a:pt x="403" y="1613"/>
                    <a:pt x="387" y="1597"/>
                  </a:cubicBezTo>
                  <a:cubicBezTo>
                    <a:pt x="371" y="1581"/>
                    <a:pt x="348" y="1581"/>
                    <a:pt x="324" y="1573"/>
                  </a:cubicBezTo>
                  <a:cubicBezTo>
                    <a:pt x="308" y="1573"/>
                    <a:pt x="300" y="1573"/>
                    <a:pt x="292" y="1565"/>
                  </a:cubicBezTo>
                  <a:cubicBezTo>
                    <a:pt x="276" y="1549"/>
                    <a:pt x="268" y="1526"/>
                    <a:pt x="276" y="1494"/>
                  </a:cubicBezTo>
                  <a:cubicBezTo>
                    <a:pt x="276" y="1478"/>
                    <a:pt x="284" y="1463"/>
                    <a:pt x="292" y="1455"/>
                  </a:cubicBezTo>
                  <a:cubicBezTo>
                    <a:pt x="300" y="1415"/>
                    <a:pt x="316" y="1368"/>
                    <a:pt x="300" y="1336"/>
                  </a:cubicBezTo>
                  <a:cubicBezTo>
                    <a:pt x="292" y="1328"/>
                    <a:pt x="292" y="1328"/>
                    <a:pt x="292" y="1320"/>
                  </a:cubicBezTo>
                  <a:cubicBezTo>
                    <a:pt x="268" y="1281"/>
                    <a:pt x="245" y="1249"/>
                    <a:pt x="213" y="1249"/>
                  </a:cubicBezTo>
                  <a:cubicBezTo>
                    <a:pt x="205" y="1249"/>
                    <a:pt x="197" y="1257"/>
                    <a:pt x="190" y="1257"/>
                  </a:cubicBezTo>
                  <a:cubicBezTo>
                    <a:pt x="181" y="1257"/>
                    <a:pt x="181" y="1257"/>
                    <a:pt x="174" y="1257"/>
                  </a:cubicBezTo>
                  <a:cubicBezTo>
                    <a:pt x="166" y="1257"/>
                    <a:pt x="158" y="1249"/>
                    <a:pt x="158" y="1233"/>
                  </a:cubicBezTo>
                  <a:cubicBezTo>
                    <a:pt x="158" y="1233"/>
                    <a:pt x="158" y="1225"/>
                    <a:pt x="150" y="1225"/>
                  </a:cubicBezTo>
                  <a:cubicBezTo>
                    <a:pt x="150" y="1194"/>
                    <a:pt x="150" y="1194"/>
                    <a:pt x="126" y="1186"/>
                  </a:cubicBezTo>
                  <a:cubicBezTo>
                    <a:pt x="110" y="1178"/>
                    <a:pt x="63" y="1162"/>
                    <a:pt x="23" y="1146"/>
                  </a:cubicBezTo>
                  <a:lnTo>
                    <a:pt x="23" y="1146"/>
                  </a:lnTo>
                  <a:lnTo>
                    <a:pt x="23" y="1146"/>
                  </a:lnTo>
                  <a:cubicBezTo>
                    <a:pt x="23" y="1138"/>
                    <a:pt x="23" y="1138"/>
                    <a:pt x="16" y="1131"/>
                  </a:cubicBezTo>
                  <a:cubicBezTo>
                    <a:pt x="16" y="1131"/>
                    <a:pt x="16" y="1123"/>
                    <a:pt x="16" y="1115"/>
                  </a:cubicBezTo>
                  <a:cubicBezTo>
                    <a:pt x="8" y="1099"/>
                    <a:pt x="8" y="1083"/>
                    <a:pt x="8" y="1067"/>
                  </a:cubicBezTo>
                  <a:cubicBezTo>
                    <a:pt x="8" y="1059"/>
                    <a:pt x="8" y="1043"/>
                    <a:pt x="8" y="1036"/>
                  </a:cubicBezTo>
                  <a:cubicBezTo>
                    <a:pt x="0" y="1012"/>
                    <a:pt x="8" y="988"/>
                    <a:pt x="23" y="972"/>
                  </a:cubicBezTo>
                  <a:cubicBezTo>
                    <a:pt x="23" y="972"/>
                    <a:pt x="23" y="965"/>
                    <a:pt x="31" y="965"/>
                  </a:cubicBezTo>
                  <a:lnTo>
                    <a:pt x="31" y="972"/>
                  </a:lnTo>
                  <a:cubicBezTo>
                    <a:pt x="39" y="972"/>
                    <a:pt x="31" y="980"/>
                    <a:pt x="31" y="996"/>
                  </a:cubicBezTo>
                  <a:cubicBezTo>
                    <a:pt x="31" y="1004"/>
                    <a:pt x="31" y="1012"/>
                    <a:pt x="23" y="1020"/>
                  </a:cubicBezTo>
                  <a:cubicBezTo>
                    <a:pt x="23" y="1052"/>
                    <a:pt x="23" y="1052"/>
                    <a:pt x="31" y="1067"/>
                  </a:cubicBezTo>
                  <a:cubicBezTo>
                    <a:pt x="39" y="1075"/>
                    <a:pt x="39" y="1075"/>
                    <a:pt x="39" y="1075"/>
                  </a:cubicBezTo>
                  <a:lnTo>
                    <a:pt x="39" y="1075"/>
                  </a:lnTo>
                  <a:cubicBezTo>
                    <a:pt x="39" y="1075"/>
                    <a:pt x="39" y="1075"/>
                    <a:pt x="39" y="1067"/>
                  </a:cubicBezTo>
                  <a:cubicBezTo>
                    <a:pt x="39" y="1059"/>
                    <a:pt x="39" y="1052"/>
                    <a:pt x="39" y="1043"/>
                  </a:cubicBezTo>
                  <a:cubicBezTo>
                    <a:pt x="47" y="1036"/>
                    <a:pt x="47" y="1036"/>
                    <a:pt x="55" y="1028"/>
                  </a:cubicBezTo>
                  <a:cubicBezTo>
                    <a:pt x="63" y="1028"/>
                    <a:pt x="63" y="1020"/>
                    <a:pt x="63" y="1012"/>
                  </a:cubicBezTo>
                  <a:cubicBezTo>
                    <a:pt x="63" y="996"/>
                    <a:pt x="63" y="988"/>
                    <a:pt x="63" y="972"/>
                  </a:cubicBezTo>
                  <a:cubicBezTo>
                    <a:pt x="63" y="965"/>
                    <a:pt x="71" y="957"/>
                    <a:pt x="79" y="957"/>
                  </a:cubicBezTo>
                  <a:lnTo>
                    <a:pt x="87" y="957"/>
                  </a:lnTo>
                  <a:cubicBezTo>
                    <a:pt x="94" y="965"/>
                    <a:pt x="103" y="965"/>
                    <a:pt x="103" y="965"/>
                  </a:cubicBezTo>
                  <a:cubicBezTo>
                    <a:pt x="118" y="957"/>
                    <a:pt x="118" y="957"/>
                    <a:pt x="118" y="957"/>
                  </a:cubicBezTo>
                  <a:cubicBezTo>
                    <a:pt x="118" y="957"/>
                    <a:pt x="118" y="957"/>
                    <a:pt x="110" y="949"/>
                  </a:cubicBezTo>
                  <a:cubicBezTo>
                    <a:pt x="110" y="941"/>
                    <a:pt x="110" y="941"/>
                    <a:pt x="103" y="941"/>
                  </a:cubicBezTo>
                  <a:lnTo>
                    <a:pt x="103" y="949"/>
                  </a:lnTo>
                  <a:cubicBezTo>
                    <a:pt x="94" y="949"/>
                    <a:pt x="79" y="949"/>
                    <a:pt x="63" y="949"/>
                  </a:cubicBezTo>
                  <a:cubicBezTo>
                    <a:pt x="55" y="949"/>
                    <a:pt x="47" y="949"/>
                    <a:pt x="39" y="941"/>
                  </a:cubicBezTo>
                  <a:cubicBezTo>
                    <a:pt x="39" y="933"/>
                    <a:pt x="39" y="933"/>
                    <a:pt x="47" y="925"/>
                  </a:cubicBezTo>
                  <a:cubicBezTo>
                    <a:pt x="47" y="917"/>
                    <a:pt x="47" y="901"/>
                    <a:pt x="47" y="893"/>
                  </a:cubicBezTo>
                  <a:cubicBezTo>
                    <a:pt x="47" y="862"/>
                    <a:pt x="47" y="854"/>
                    <a:pt x="47" y="838"/>
                  </a:cubicBezTo>
                  <a:cubicBezTo>
                    <a:pt x="47" y="830"/>
                    <a:pt x="47" y="830"/>
                    <a:pt x="47" y="830"/>
                  </a:cubicBezTo>
                  <a:cubicBezTo>
                    <a:pt x="55" y="830"/>
                    <a:pt x="55" y="830"/>
                    <a:pt x="55" y="830"/>
                  </a:cubicBezTo>
                  <a:cubicBezTo>
                    <a:pt x="63" y="830"/>
                    <a:pt x="63" y="830"/>
                    <a:pt x="63" y="830"/>
                  </a:cubicBezTo>
                  <a:cubicBezTo>
                    <a:pt x="71" y="838"/>
                    <a:pt x="79" y="846"/>
                    <a:pt x="94" y="846"/>
                  </a:cubicBezTo>
                  <a:cubicBezTo>
                    <a:pt x="110" y="846"/>
                    <a:pt x="110" y="846"/>
                    <a:pt x="118" y="838"/>
                  </a:cubicBezTo>
                  <a:lnTo>
                    <a:pt x="126" y="830"/>
                  </a:lnTo>
                  <a:cubicBezTo>
                    <a:pt x="134" y="830"/>
                    <a:pt x="134" y="830"/>
                    <a:pt x="134" y="830"/>
                  </a:cubicBezTo>
                  <a:cubicBezTo>
                    <a:pt x="134" y="822"/>
                    <a:pt x="126" y="822"/>
                    <a:pt x="126" y="822"/>
                  </a:cubicBezTo>
                  <a:cubicBezTo>
                    <a:pt x="118" y="822"/>
                    <a:pt x="110" y="814"/>
                    <a:pt x="110" y="814"/>
                  </a:cubicBezTo>
                  <a:cubicBezTo>
                    <a:pt x="103" y="806"/>
                    <a:pt x="94" y="799"/>
                    <a:pt x="87" y="791"/>
                  </a:cubicBezTo>
                  <a:cubicBezTo>
                    <a:pt x="79" y="791"/>
                    <a:pt x="79" y="791"/>
                    <a:pt x="79" y="791"/>
                  </a:cubicBezTo>
                  <a:cubicBezTo>
                    <a:pt x="71" y="791"/>
                    <a:pt x="71" y="791"/>
                    <a:pt x="63" y="791"/>
                  </a:cubicBezTo>
                  <a:cubicBezTo>
                    <a:pt x="63" y="791"/>
                    <a:pt x="63" y="799"/>
                    <a:pt x="55" y="799"/>
                  </a:cubicBezTo>
                  <a:lnTo>
                    <a:pt x="47" y="791"/>
                  </a:lnTo>
                  <a:cubicBezTo>
                    <a:pt x="39" y="775"/>
                    <a:pt x="39" y="767"/>
                    <a:pt x="47" y="751"/>
                  </a:cubicBezTo>
                  <a:cubicBezTo>
                    <a:pt x="55" y="751"/>
                    <a:pt x="55" y="743"/>
                    <a:pt x="55" y="735"/>
                  </a:cubicBezTo>
                  <a:cubicBezTo>
                    <a:pt x="63" y="719"/>
                    <a:pt x="63" y="704"/>
                    <a:pt x="63" y="696"/>
                  </a:cubicBezTo>
                  <a:cubicBezTo>
                    <a:pt x="71" y="680"/>
                    <a:pt x="71" y="672"/>
                    <a:pt x="71" y="656"/>
                  </a:cubicBezTo>
                  <a:cubicBezTo>
                    <a:pt x="71" y="648"/>
                    <a:pt x="71" y="648"/>
                    <a:pt x="71" y="648"/>
                  </a:cubicBezTo>
                  <a:cubicBezTo>
                    <a:pt x="79" y="632"/>
                    <a:pt x="79" y="632"/>
                    <a:pt x="79" y="632"/>
                  </a:cubicBezTo>
                  <a:cubicBezTo>
                    <a:pt x="71" y="632"/>
                    <a:pt x="71" y="625"/>
                    <a:pt x="71" y="609"/>
                  </a:cubicBezTo>
                  <a:cubicBezTo>
                    <a:pt x="71" y="601"/>
                    <a:pt x="71" y="601"/>
                    <a:pt x="71" y="601"/>
                  </a:cubicBezTo>
                  <a:cubicBezTo>
                    <a:pt x="63" y="561"/>
                    <a:pt x="55" y="506"/>
                    <a:pt x="63" y="459"/>
                  </a:cubicBezTo>
                  <a:cubicBezTo>
                    <a:pt x="63" y="451"/>
                    <a:pt x="63" y="443"/>
                    <a:pt x="63" y="443"/>
                  </a:cubicBezTo>
                  <a:cubicBezTo>
                    <a:pt x="63" y="411"/>
                    <a:pt x="63" y="411"/>
                    <a:pt x="63" y="379"/>
                  </a:cubicBezTo>
                  <a:cubicBezTo>
                    <a:pt x="55" y="364"/>
                    <a:pt x="47" y="348"/>
                    <a:pt x="39" y="340"/>
                  </a:cubicBezTo>
                  <a:cubicBezTo>
                    <a:pt x="31" y="324"/>
                    <a:pt x="23" y="308"/>
                    <a:pt x="23" y="285"/>
                  </a:cubicBezTo>
                  <a:cubicBezTo>
                    <a:pt x="16" y="245"/>
                    <a:pt x="47" y="198"/>
                    <a:pt x="55" y="174"/>
                  </a:cubicBezTo>
                  <a:cubicBezTo>
                    <a:pt x="63" y="174"/>
                    <a:pt x="63" y="166"/>
                    <a:pt x="63" y="166"/>
                  </a:cubicBezTo>
                  <a:cubicBezTo>
                    <a:pt x="71" y="158"/>
                    <a:pt x="71" y="158"/>
                    <a:pt x="71" y="150"/>
                  </a:cubicBezTo>
                  <a:cubicBezTo>
                    <a:pt x="71" y="150"/>
                    <a:pt x="71" y="150"/>
                    <a:pt x="63" y="135"/>
                  </a:cubicBezTo>
                  <a:lnTo>
                    <a:pt x="71" y="126"/>
                  </a:lnTo>
                  <a:lnTo>
                    <a:pt x="71" y="126"/>
                  </a:lnTo>
                  <a:cubicBezTo>
                    <a:pt x="79" y="126"/>
                    <a:pt x="87" y="135"/>
                    <a:pt x="87" y="135"/>
                  </a:cubicBezTo>
                  <a:cubicBezTo>
                    <a:pt x="158" y="245"/>
                    <a:pt x="300" y="293"/>
                    <a:pt x="379" y="316"/>
                  </a:cubicBezTo>
                  <a:cubicBezTo>
                    <a:pt x="395" y="324"/>
                    <a:pt x="411" y="324"/>
                    <a:pt x="419" y="332"/>
                  </a:cubicBezTo>
                  <a:cubicBezTo>
                    <a:pt x="434" y="332"/>
                    <a:pt x="443" y="340"/>
                    <a:pt x="450" y="340"/>
                  </a:cubicBezTo>
                  <a:cubicBezTo>
                    <a:pt x="474" y="356"/>
                    <a:pt x="474" y="356"/>
                    <a:pt x="498" y="356"/>
                  </a:cubicBezTo>
                  <a:cubicBezTo>
                    <a:pt x="529" y="356"/>
                    <a:pt x="537" y="372"/>
                    <a:pt x="553" y="395"/>
                  </a:cubicBezTo>
                  <a:cubicBezTo>
                    <a:pt x="553" y="403"/>
                    <a:pt x="561" y="411"/>
                    <a:pt x="569" y="411"/>
                  </a:cubicBezTo>
                  <a:lnTo>
                    <a:pt x="577" y="403"/>
                  </a:lnTo>
                  <a:cubicBezTo>
                    <a:pt x="577" y="395"/>
                    <a:pt x="585" y="395"/>
                    <a:pt x="593" y="395"/>
                  </a:cubicBezTo>
                  <a:cubicBezTo>
                    <a:pt x="601" y="395"/>
                    <a:pt x="616" y="411"/>
                    <a:pt x="616" y="435"/>
                  </a:cubicBezTo>
                  <a:cubicBezTo>
                    <a:pt x="624" y="443"/>
                    <a:pt x="624" y="451"/>
                    <a:pt x="624" y="466"/>
                  </a:cubicBezTo>
                  <a:cubicBezTo>
                    <a:pt x="624" y="474"/>
                    <a:pt x="624" y="490"/>
                    <a:pt x="624" y="506"/>
                  </a:cubicBezTo>
                  <a:cubicBezTo>
                    <a:pt x="624" y="514"/>
                    <a:pt x="624" y="522"/>
                    <a:pt x="632" y="522"/>
                  </a:cubicBezTo>
                  <a:lnTo>
                    <a:pt x="632" y="522"/>
                  </a:lnTo>
                  <a:cubicBezTo>
                    <a:pt x="632" y="522"/>
                    <a:pt x="632" y="522"/>
                    <a:pt x="640" y="522"/>
                  </a:cubicBezTo>
                  <a:cubicBezTo>
                    <a:pt x="648" y="522"/>
                    <a:pt x="648" y="522"/>
                    <a:pt x="656" y="530"/>
                  </a:cubicBezTo>
                  <a:cubicBezTo>
                    <a:pt x="664" y="538"/>
                    <a:pt x="664" y="561"/>
                    <a:pt x="664" y="577"/>
                  </a:cubicBezTo>
                  <a:cubicBezTo>
                    <a:pt x="664" y="585"/>
                    <a:pt x="656" y="593"/>
                    <a:pt x="640" y="593"/>
                  </a:cubicBezTo>
                  <a:cubicBezTo>
                    <a:pt x="640" y="593"/>
                    <a:pt x="632" y="601"/>
                    <a:pt x="624" y="601"/>
                  </a:cubicBezTo>
                  <a:cubicBezTo>
                    <a:pt x="616" y="609"/>
                    <a:pt x="616" y="617"/>
                    <a:pt x="616" y="625"/>
                  </a:cubicBezTo>
                  <a:cubicBezTo>
                    <a:pt x="608" y="632"/>
                    <a:pt x="608" y="641"/>
                    <a:pt x="593" y="648"/>
                  </a:cubicBezTo>
                  <a:cubicBezTo>
                    <a:pt x="593" y="656"/>
                    <a:pt x="593" y="656"/>
                    <a:pt x="593" y="656"/>
                  </a:cubicBezTo>
                  <a:cubicBezTo>
                    <a:pt x="593" y="664"/>
                    <a:pt x="608" y="672"/>
                    <a:pt x="616" y="672"/>
                  </a:cubicBezTo>
                  <a:cubicBezTo>
                    <a:pt x="632" y="680"/>
                    <a:pt x="624" y="696"/>
                    <a:pt x="624" y="712"/>
                  </a:cubicBezTo>
                  <a:cubicBezTo>
                    <a:pt x="616" y="719"/>
                    <a:pt x="616" y="735"/>
                    <a:pt x="616" y="743"/>
                  </a:cubicBezTo>
                  <a:cubicBezTo>
                    <a:pt x="616" y="767"/>
                    <a:pt x="593" y="806"/>
                    <a:pt x="569" y="799"/>
                  </a:cubicBezTo>
                  <a:cubicBezTo>
                    <a:pt x="553" y="799"/>
                    <a:pt x="545" y="791"/>
                    <a:pt x="545" y="783"/>
                  </a:cubicBezTo>
                  <a:cubicBezTo>
                    <a:pt x="545" y="775"/>
                    <a:pt x="553" y="775"/>
                    <a:pt x="545" y="767"/>
                  </a:cubicBezTo>
                  <a:lnTo>
                    <a:pt x="545" y="759"/>
                  </a:lnTo>
                  <a:cubicBezTo>
                    <a:pt x="545" y="767"/>
                    <a:pt x="545" y="767"/>
                    <a:pt x="545" y="767"/>
                  </a:cubicBezTo>
                  <a:cubicBezTo>
                    <a:pt x="537" y="767"/>
                    <a:pt x="537" y="775"/>
                    <a:pt x="529" y="783"/>
                  </a:cubicBezTo>
                  <a:lnTo>
                    <a:pt x="521" y="791"/>
                  </a:lnTo>
                  <a:cubicBezTo>
                    <a:pt x="521" y="799"/>
                    <a:pt x="521" y="814"/>
                    <a:pt x="506" y="814"/>
                  </a:cubicBezTo>
                  <a:cubicBezTo>
                    <a:pt x="498" y="814"/>
                    <a:pt x="498" y="806"/>
                    <a:pt x="498" y="806"/>
                  </a:cubicBezTo>
                  <a:cubicBezTo>
                    <a:pt x="490" y="799"/>
                    <a:pt x="498" y="791"/>
                    <a:pt x="498" y="783"/>
                  </a:cubicBezTo>
                  <a:cubicBezTo>
                    <a:pt x="498" y="775"/>
                    <a:pt x="506" y="767"/>
                    <a:pt x="506" y="759"/>
                  </a:cubicBezTo>
                  <a:cubicBezTo>
                    <a:pt x="506" y="751"/>
                    <a:pt x="506" y="751"/>
                    <a:pt x="506" y="751"/>
                  </a:cubicBezTo>
                  <a:cubicBezTo>
                    <a:pt x="498" y="751"/>
                    <a:pt x="498" y="751"/>
                    <a:pt x="490" y="767"/>
                  </a:cubicBezTo>
                  <a:cubicBezTo>
                    <a:pt x="482" y="783"/>
                    <a:pt x="474" y="791"/>
                    <a:pt x="466" y="799"/>
                  </a:cubicBezTo>
                  <a:cubicBezTo>
                    <a:pt x="458" y="806"/>
                    <a:pt x="450" y="814"/>
                    <a:pt x="443" y="822"/>
                  </a:cubicBezTo>
                  <a:lnTo>
                    <a:pt x="443" y="830"/>
                  </a:lnTo>
                  <a:cubicBezTo>
                    <a:pt x="443" y="838"/>
                    <a:pt x="458" y="846"/>
                    <a:pt x="482" y="854"/>
                  </a:cubicBezTo>
                  <a:cubicBezTo>
                    <a:pt x="490" y="854"/>
                    <a:pt x="498" y="854"/>
                    <a:pt x="506" y="862"/>
                  </a:cubicBezTo>
                  <a:cubicBezTo>
                    <a:pt x="521" y="862"/>
                    <a:pt x="529" y="862"/>
                    <a:pt x="537" y="862"/>
                  </a:cubicBezTo>
                  <a:cubicBezTo>
                    <a:pt x="537" y="862"/>
                    <a:pt x="545" y="862"/>
                    <a:pt x="545" y="854"/>
                  </a:cubicBezTo>
                  <a:cubicBezTo>
                    <a:pt x="553" y="854"/>
                    <a:pt x="561" y="846"/>
                    <a:pt x="577" y="838"/>
                  </a:cubicBezTo>
                  <a:cubicBezTo>
                    <a:pt x="608" y="830"/>
                    <a:pt x="616" y="822"/>
                    <a:pt x="624" y="806"/>
                  </a:cubicBezTo>
                  <a:cubicBezTo>
                    <a:pt x="624" y="806"/>
                    <a:pt x="632" y="799"/>
                    <a:pt x="632" y="791"/>
                  </a:cubicBezTo>
                  <a:cubicBezTo>
                    <a:pt x="656" y="775"/>
                    <a:pt x="656" y="775"/>
                    <a:pt x="656" y="759"/>
                  </a:cubicBezTo>
                  <a:lnTo>
                    <a:pt x="656" y="751"/>
                  </a:lnTo>
                  <a:lnTo>
                    <a:pt x="656" y="743"/>
                  </a:lnTo>
                  <a:cubicBezTo>
                    <a:pt x="664" y="727"/>
                    <a:pt x="664" y="719"/>
                    <a:pt x="672" y="704"/>
                  </a:cubicBezTo>
                  <a:cubicBezTo>
                    <a:pt x="680" y="688"/>
                    <a:pt x="680" y="688"/>
                    <a:pt x="672" y="656"/>
                  </a:cubicBezTo>
                  <a:cubicBezTo>
                    <a:pt x="664" y="632"/>
                    <a:pt x="672" y="625"/>
                    <a:pt x="680" y="617"/>
                  </a:cubicBezTo>
                  <a:cubicBezTo>
                    <a:pt x="680" y="609"/>
                    <a:pt x="680" y="609"/>
                    <a:pt x="687" y="609"/>
                  </a:cubicBezTo>
                  <a:cubicBezTo>
                    <a:pt x="687" y="601"/>
                    <a:pt x="687" y="601"/>
                    <a:pt x="696" y="593"/>
                  </a:cubicBezTo>
                  <a:cubicBezTo>
                    <a:pt x="703" y="585"/>
                    <a:pt x="711" y="569"/>
                    <a:pt x="727" y="561"/>
                  </a:cubicBezTo>
                  <a:cubicBezTo>
                    <a:pt x="743" y="553"/>
                    <a:pt x="743" y="546"/>
                    <a:pt x="751" y="530"/>
                  </a:cubicBezTo>
                  <a:cubicBezTo>
                    <a:pt x="751" y="522"/>
                    <a:pt x="751" y="522"/>
                    <a:pt x="751" y="522"/>
                  </a:cubicBezTo>
                  <a:cubicBezTo>
                    <a:pt x="767" y="498"/>
                    <a:pt x="767" y="474"/>
                    <a:pt x="759" y="466"/>
                  </a:cubicBezTo>
                  <a:cubicBezTo>
                    <a:pt x="751" y="459"/>
                    <a:pt x="743" y="435"/>
                    <a:pt x="735" y="411"/>
                  </a:cubicBezTo>
                  <a:cubicBezTo>
                    <a:pt x="735" y="395"/>
                    <a:pt x="743" y="395"/>
                    <a:pt x="743" y="388"/>
                  </a:cubicBezTo>
                  <a:cubicBezTo>
                    <a:pt x="751" y="388"/>
                    <a:pt x="751" y="379"/>
                    <a:pt x="759" y="372"/>
                  </a:cubicBezTo>
                  <a:cubicBezTo>
                    <a:pt x="759" y="364"/>
                    <a:pt x="751" y="356"/>
                    <a:pt x="743" y="348"/>
                  </a:cubicBezTo>
                  <a:cubicBezTo>
                    <a:pt x="735" y="348"/>
                    <a:pt x="735" y="348"/>
                    <a:pt x="727" y="340"/>
                  </a:cubicBezTo>
                  <a:lnTo>
                    <a:pt x="727" y="332"/>
                  </a:lnTo>
                  <a:cubicBezTo>
                    <a:pt x="719" y="324"/>
                    <a:pt x="719" y="316"/>
                    <a:pt x="703" y="301"/>
                  </a:cubicBezTo>
                  <a:cubicBezTo>
                    <a:pt x="696" y="301"/>
                    <a:pt x="687" y="293"/>
                    <a:pt x="696" y="285"/>
                  </a:cubicBezTo>
                  <a:cubicBezTo>
                    <a:pt x="696" y="277"/>
                    <a:pt x="703" y="277"/>
                    <a:pt x="719" y="277"/>
                  </a:cubicBezTo>
                  <a:cubicBezTo>
                    <a:pt x="727" y="277"/>
                    <a:pt x="727" y="277"/>
                    <a:pt x="727" y="277"/>
                  </a:cubicBezTo>
                  <a:cubicBezTo>
                    <a:pt x="727" y="277"/>
                    <a:pt x="727" y="277"/>
                    <a:pt x="735" y="277"/>
                  </a:cubicBezTo>
                  <a:lnTo>
                    <a:pt x="735" y="277"/>
                  </a:lnTo>
                  <a:lnTo>
                    <a:pt x="735" y="277"/>
                  </a:lnTo>
                  <a:cubicBezTo>
                    <a:pt x="735" y="277"/>
                    <a:pt x="735" y="277"/>
                    <a:pt x="735" y="269"/>
                  </a:cubicBezTo>
                  <a:cubicBezTo>
                    <a:pt x="735" y="253"/>
                    <a:pt x="743" y="245"/>
                    <a:pt x="743" y="237"/>
                  </a:cubicBezTo>
                  <a:cubicBezTo>
                    <a:pt x="759" y="221"/>
                    <a:pt x="759" y="206"/>
                    <a:pt x="767" y="182"/>
                  </a:cubicBezTo>
                  <a:cubicBezTo>
                    <a:pt x="767" y="166"/>
                    <a:pt x="767" y="158"/>
                    <a:pt x="759" y="150"/>
                  </a:cubicBezTo>
                  <a:cubicBezTo>
                    <a:pt x="759" y="142"/>
                    <a:pt x="759" y="142"/>
                    <a:pt x="759" y="135"/>
                  </a:cubicBezTo>
                  <a:cubicBezTo>
                    <a:pt x="751" y="126"/>
                    <a:pt x="743" y="126"/>
                    <a:pt x="735" y="119"/>
                  </a:cubicBezTo>
                  <a:cubicBezTo>
                    <a:pt x="727" y="119"/>
                    <a:pt x="719" y="111"/>
                    <a:pt x="711" y="103"/>
                  </a:cubicBezTo>
                  <a:cubicBezTo>
                    <a:pt x="696" y="87"/>
                    <a:pt x="696" y="71"/>
                    <a:pt x="696" y="55"/>
                  </a:cubicBezTo>
                  <a:cubicBezTo>
                    <a:pt x="696" y="48"/>
                    <a:pt x="696" y="39"/>
                    <a:pt x="696" y="32"/>
                  </a:cubicBezTo>
                  <a:cubicBezTo>
                    <a:pt x="687" y="16"/>
                    <a:pt x="680" y="16"/>
                    <a:pt x="672" y="16"/>
                  </a:cubicBezTo>
                  <a:cubicBezTo>
                    <a:pt x="672" y="16"/>
                    <a:pt x="664" y="16"/>
                    <a:pt x="656" y="8"/>
                  </a:cubicBezTo>
                  <a:cubicBezTo>
                    <a:pt x="640" y="0"/>
                    <a:pt x="640" y="0"/>
                    <a:pt x="640" y="0"/>
                  </a:cubicBezTo>
                  <a:cubicBezTo>
                    <a:pt x="656" y="0"/>
                    <a:pt x="656" y="0"/>
                    <a:pt x="656" y="0"/>
                  </a:cubicBezTo>
                  <a:cubicBezTo>
                    <a:pt x="664" y="8"/>
                    <a:pt x="1367" y="206"/>
                    <a:pt x="2450" y="427"/>
                  </a:cubicBezTo>
                  <a:cubicBezTo>
                    <a:pt x="2458" y="435"/>
                    <a:pt x="2458" y="435"/>
                    <a:pt x="2458" y="435"/>
                  </a:cubicBezTo>
                  <a:cubicBezTo>
                    <a:pt x="2450" y="435"/>
                    <a:pt x="2450" y="435"/>
                    <a:pt x="2450" y="435"/>
                  </a:cubicBezTo>
                  <a:cubicBezTo>
                    <a:pt x="2427" y="569"/>
                    <a:pt x="2348" y="1004"/>
                    <a:pt x="2340" y="1028"/>
                  </a:cubicBezTo>
                  <a:cubicBezTo>
                    <a:pt x="2340" y="1036"/>
                    <a:pt x="2324" y="1083"/>
                    <a:pt x="2316" y="1138"/>
                  </a:cubicBezTo>
                  <a:cubicBezTo>
                    <a:pt x="2284" y="1273"/>
                    <a:pt x="2245" y="1471"/>
                    <a:pt x="2229" y="1494"/>
                  </a:cubicBezTo>
                  <a:cubicBezTo>
                    <a:pt x="2213" y="1526"/>
                    <a:pt x="2213" y="1660"/>
                    <a:pt x="2229" y="1684"/>
                  </a:cubicBezTo>
                  <a:cubicBezTo>
                    <a:pt x="2237" y="1700"/>
                    <a:pt x="2229" y="1723"/>
                    <a:pt x="2221" y="1747"/>
                  </a:cubicBezTo>
                  <a:cubicBezTo>
                    <a:pt x="2221" y="1755"/>
                    <a:pt x="2221" y="1763"/>
                    <a:pt x="2221" y="1771"/>
                  </a:cubicBezTo>
                  <a:cubicBezTo>
                    <a:pt x="2213" y="1779"/>
                    <a:pt x="2213" y="1795"/>
                    <a:pt x="2221" y="1826"/>
                  </a:cubicBezTo>
                  <a:close/>
                  <a:moveTo>
                    <a:pt x="1557" y="1684"/>
                  </a:moveTo>
                  <a:lnTo>
                    <a:pt x="1557" y="1684"/>
                  </a:lnTo>
                  <a:cubicBezTo>
                    <a:pt x="1604" y="1684"/>
                    <a:pt x="1739" y="1716"/>
                    <a:pt x="1786" y="1739"/>
                  </a:cubicBezTo>
                  <a:cubicBezTo>
                    <a:pt x="1842" y="1771"/>
                    <a:pt x="2197" y="1818"/>
                    <a:pt x="2205" y="1818"/>
                  </a:cubicBezTo>
                  <a:cubicBezTo>
                    <a:pt x="2213" y="1818"/>
                    <a:pt x="2213" y="1818"/>
                    <a:pt x="2213" y="1818"/>
                  </a:cubicBezTo>
                  <a:cubicBezTo>
                    <a:pt x="2213" y="1795"/>
                    <a:pt x="2205" y="1779"/>
                    <a:pt x="2213" y="1771"/>
                  </a:cubicBezTo>
                  <a:cubicBezTo>
                    <a:pt x="2213" y="1763"/>
                    <a:pt x="2213" y="1755"/>
                    <a:pt x="2213" y="1747"/>
                  </a:cubicBezTo>
                  <a:cubicBezTo>
                    <a:pt x="2221" y="1723"/>
                    <a:pt x="2229" y="1700"/>
                    <a:pt x="2221" y="1684"/>
                  </a:cubicBezTo>
                  <a:cubicBezTo>
                    <a:pt x="2205" y="1668"/>
                    <a:pt x="2205" y="1518"/>
                    <a:pt x="2221" y="1486"/>
                  </a:cubicBezTo>
                  <a:cubicBezTo>
                    <a:pt x="2237" y="1471"/>
                    <a:pt x="2284" y="1257"/>
                    <a:pt x="2308" y="1138"/>
                  </a:cubicBezTo>
                  <a:cubicBezTo>
                    <a:pt x="2324" y="1075"/>
                    <a:pt x="2332" y="1036"/>
                    <a:pt x="2332" y="1028"/>
                  </a:cubicBezTo>
                  <a:cubicBezTo>
                    <a:pt x="2340" y="1004"/>
                    <a:pt x="2419" y="577"/>
                    <a:pt x="2443" y="435"/>
                  </a:cubicBezTo>
                  <a:cubicBezTo>
                    <a:pt x="1518" y="245"/>
                    <a:pt x="861" y="63"/>
                    <a:pt x="696" y="24"/>
                  </a:cubicBezTo>
                  <a:lnTo>
                    <a:pt x="696" y="24"/>
                  </a:lnTo>
                  <a:cubicBezTo>
                    <a:pt x="703" y="39"/>
                    <a:pt x="703" y="48"/>
                    <a:pt x="703" y="55"/>
                  </a:cubicBezTo>
                  <a:cubicBezTo>
                    <a:pt x="703" y="71"/>
                    <a:pt x="703" y="87"/>
                    <a:pt x="719" y="95"/>
                  </a:cubicBezTo>
                  <a:cubicBezTo>
                    <a:pt x="727" y="103"/>
                    <a:pt x="735" y="111"/>
                    <a:pt x="743" y="111"/>
                  </a:cubicBezTo>
                  <a:cubicBezTo>
                    <a:pt x="751" y="119"/>
                    <a:pt x="759" y="126"/>
                    <a:pt x="759" y="135"/>
                  </a:cubicBezTo>
                  <a:cubicBezTo>
                    <a:pt x="767" y="142"/>
                    <a:pt x="767" y="142"/>
                    <a:pt x="767" y="142"/>
                  </a:cubicBezTo>
                  <a:cubicBezTo>
                    <a:pt x="767" y="150"/>
                    <a:pt x="774" y="158"/>
                    <a:pt x="774" y="182"/>
                  </a:cubicBezTo>
                  <a:cubicBezTo>
                    <a:pt x="767" y="206"/>
                    <a:pt x="767" y="221"/>
                    <a:pt x="751" y="237"/>
                  </a:cubicBezTo>
                  <a:cubicBezTo>
                    <a:pt x="751" y="245"/>
                    <a:pt x="743" y="253"/>
                    <a:pt x="743" y="269"/>
                  </a:cubicBezTo>
                  <a:cubicBezTo>
                    <a:pt x="743" y="277"/>
                    <a:pt x="743" y="277"/>
                    <a:pt x="743" y="285"/>
                  </a:cubicBezTo>
                  <a:lnTo>
                    <a:pt x="735" y="285"/>
                  </a:lnTo>
                  <a:cubicBezTo>
                    <a:pt x="735" y="285"/>
                    <a:pt x="735" y="285"/>
                    <a:pt x="727" y="285"/>
                  </a:cubicBezTo>
                  <a:lnTo>
                    <a:pt x="727" y="285"/>
                  </a:lnTo>
                  <a:cubicBezTo>
                    <a:pt x="719" y="285"/>
                    <a:pt x="719" y="285"/>
                    <a:pt x="719" y="285"/>
                  </a:cubicBezTo>
                  <a:cubicBezTo>
                    <a:pt x="703" y="285"/>
                    <a:pt x="703" y="285"/>
                    <a:pt x="703" y="285"/>
                  </a:cubicBezTo>
                  <a:lnTo>
                    <a:pt x="703" y="293"/>
                  </a:lnTo>
                  <a:cubicBezTo>
                    <a:pt x="719" y="308"/>
                    <a:pt x="727" y="316"/>
                    <a:pt x="727" y="324"/>
                  </a:cubicBezTo>
                  <a:cubicBezTo>
                    <a:pt x="735" y="332"/>
                    <a:pt x="735" y="332"/>
                    <a:pt x="735" y="340"/>
                  </a:cubicBezTo>
                  <a:cubicBezTo>
                    <a:pt x="735" y="340"/>
                    <a:pt x="743" y="340"/>
                    <a:pt x="751" y="348"/>
                  </a:cubicBezTo>
                  <a:cubicBezTo>
                    <a:pt x="759" y="348"/>
                    <a:pt x="767" y="356"/>
                    <a:pt x="759" y="372"/>
                  </a:cubicBezTo>
                  <a:cubicBezTo>
                    <a:pt x="759" y="379"/>
                    <a:pt x="751" y="388"/>
                    <a:pt x="751" y="395"/>
                  </a:cubicBezTo>
                  <a:cubicBezTo>
                    <a:pt x="743" y="395"/>
                    <a:pt x="743" y="403"/>
                    <a:pt x="743" y="411"/>
                  </a:cubicBezTo>
                  <a:cubicBezTo>
                    <a:pt x="751" y="435"/>
                    <a:pt x="759" y="451"/>
                    <a:pt x="767" y="459"/>
                  </a:cubicBezTo>
                  <a:cubicBezTo>
                    <a:pt x="774" y="474"/>
                    <a:pt x="767" y="506"/>
                    <a:pt x="759" y="522"/>
                  </a:cubicBezTo>
                  <a:cubicBezTo>
                    <a:pt x="759" y="530"/>
                    <a:pt x="759" y="530"/>
                    <a:pt x="759" y="530"/>
                  </a:cubicBezTo>
                  <a:cubicBezTo>
                    <a:pt x="751" y="546"/>
                    <a:pt x="743" y="553"/>
                    <a:pt x="727" y="569"/>
                  </a:cubicBezTo>
                  <a:cubicBezTo>
                    <a:pt x="719" y="577"/>
                    <a:pt x="711" y="585"/>
                    <a:pt x="703" y="601"/>
                  </a:cubicBezTo>
                  <a:cubicBezTo>
                    <a:pt x="696" y="601"/>
                    <a:pt x="696" y="609"/>
                    <a:pt x="687" y="609"/>
                  </a:cubicBezTo>
                  <a:cubicBezTo>
                    <a:pt x="687" y="617"/>
                    <a:pt x="687" y="617"/>
                    <a:pt x="687" y="617"/>
                  </a:cubicBezTo>
                  <a:cubicBezTo>
                    <a:pt x="672" y="632"/>
                    <a:pt x="672" y="632"/>
                    <a:pt x="680" y="656"/>
                  </a:cubicBezTo>
                  <a:cubicBezTo>
                    <a:pt x="687" y="680"/>
                    <a:pt x="687" y="688"/>
                    <a:pt x="680" y="712"/>
                  </a:cubicBezTo>
                  <a:cubicBezTo>
                    <a:pt x="672" y="719"/>
                    <a:pt x="672" y="727"/>
                    <a:pt x="664" y="743"/>
                  </a:cubicBezTo>
                  <a:lnTo>
                    <a:pt x="664" y="751"/>
                  </a:lnTo>
                  <a:cubicBezTo>
                    <a:pt x="664" y="759"/>
                    <a:pt x="664" y="759"/>
                    <a:pt x="664" y="759"/>
                  </a:cubicBezTo>
                  <a:cubicBezTo>
                    <a:pt x="664" y="775"/>
                    <a:pt x="656" y="775"/>
                    <a:pt x="640" y="799"/>
                  </a:cubicBezTo>
                  <a:cubicBezTo>
                    <a:pt x="632" y="806"/>
                    <a:pt x="632" y="806"/>
                    <a:pt x="632" y="814"/>
                  </a:cubicBezTo>
                  <a:cubicBezTo>
                    <a:pt x="616" y="822"/>
                    <a:pt x="616" y="830"/>
                    <a:pt x="577" y="846"/>
                  </a:cubicBezTo>
                  <a:cubicBezTo>
                    <a:pt x="561" y="854"/>
                    <a:pt x="553" y="854"/>
                    <a:pt x="553" y="862"/>
                  </a:cubicBezTo>
                  <a:cubicBezTo>
                    <a:pt x="545" y="870"/>
                    <a:pt x="537" y="878"/>
                    <a:pt x="506" y="862"/>
                  </a:cubicBezTo>
                  <a:cubicBezTo>
                    <a:pt x="498" y="862"/>
                    <a:pt x="490" y="862"/>
                    <a:pt x="482" y="862"/>
                  </a:cubicBezTo>
                  <a:cubicBezTo>
                    <a:pt x="458" y="854"/>
                    <a:pt x="443" y="846"/>
                    <a:pt x="434" y="838"/>
                  </a:cubicBezTo>
                  <a:cubicBezTo>
                    <a:pt x="434" y="830"/>
                    <a:pt x="434" y="822"/>
                    <a:pt x="434" y="822"/>
                  </a:cubicBezTo>
                  <a:cubicBezTo>
                    <a:pt x="443" y="806"/>
                    <a:pt x="450" y="799"/>
                    <a:pt x="458" y="791"/>
                  </a:cubicBezTo>
                  <a:cubicBezTo>
                    <a:pt x="466" y="783"/>
                    <a:pt x="474" y="783"/>
                    <a:pt x="482" y="767"/>
                  </a:cubicBezTo>
                  <a:cubicBezTo>
                    <a:pt x="482" y="759"/>
                    <a:pt x="490" y="743"/>
                    <a:pt x="506" y="743"/>
                  </a:cubicBezTo>
                  <a:cubicBezTo>
                    <a:pt x="506" y="743"/>
                    <a:pt x="514" y="743"/>
                    <a:pt x="514" y="759"/>
                  </a:cubicBezTo>
                  <a:cubicBezTo>
                    <a:pt x="514" y="767"/>
                    <a:pt x="506" y="775"/>
                    <a:pt x="506" y="783"/>
                  </a:cubicBezTo>
                  <a:cubicBezTo>
                    <a:pt x="506" y="791"/>
                    <a:pt x="498" y="799"/>
                    <a:pt x="498" y="799"/>
                  </a:cubicBezTo>
                  <a:cubicBezTo>
                    <a:pt x="506" y="806"/>
                    <a:pt x="506" y="806"/>
                    <a:pt x="506" y="806"/>
                  </a:cubicBezTo>
                  <a:cubicBezTo>
                    <a:pt x="514" y="806"/>
                    <a:pt x="514" y="799"/>
                    <a:pt x="514" y="791"/>
                  </a:cubicBezTo>
                  <a:cubicBezTo>
                    <a:pt x="514" y="791"/>
                    <a:pt x="521" y="783"/>
                    <a:pt x="529" y="775"/>
                  </a:cubicBezTo>
                  <a:cubicBezTo>
                    <a:pt x="529" y="767"/>
                    <a:pt x="537" y="767"/>
                    <a:pt x="537" y="759"/>
                  </a:cubicBezTo>
                  <a:cubicBezTo>
                    <a:pt x="537" y="759"/>
                    <a:pt x="537" y="751"/>
                    <a:pt x="545" y="751"/>
                  </a:cubicBezTo>
                  <a:cubicBezTo>
                    <a:pt x="545" y="751"/>
                    <a:pt x="553" y="759"/>
                    <a:pt x="553" y="767"/>
                  </a:cubicBezTo>
                  <a:cubicBezTo>
                    <a:pt x="553" y="775"/>
                    <a:pt x="553" y="775"/>
                    <a:pt x="553" y="783"/>
                  </a:cubicBezTo>
                  <a:cubicBezTo>
                    <a:pt x="553" y="791"/>
                    <a:pt x="553" y="791"/>
                    <a:pt x="569" y="791"/>
                  </a:cubicBezTo>
                  <a:cubicBezTo>
                    <a:pt x="593" y="799"/>
                    <a:pt x="608" y="767"/>
                    <a:pt x="608" y="743"/>
                  </a:cubicBezTo>
                  <a:cubicBezTo>
                    <a:pt x="608" y="727"/>
                    <a:pt x="616" y="719"/>
                    <a:pt x="616" y="712"/>
                  </a:cubicBezTo>
                  <a:cubicBezTo>
                    <a:pt x="624" y="688"/>
                    <a:pt x="624" y="680"/>
                    <a:pt x="616" y="680"/>
                  </a:cubicBezTo>
                  <a:cubicBezTo>
                    <a:pt x="601" y="672"/>
                    <a:pt x="585" y="672"/>
                    <a:pt x="585" y="664"/>
                  </a:cubicBezTo>
                  <a:cubicBezTo>
                    <a:pt x="585" y="656"/>
                    <a:pt x="585" y="648"/>
                    <a:pt x="593" y="648"/>
                  </a:cubicBezTo>
                  <a:cubicBezTo>
                    <a:pt x="601" y="632"/>
                    <a:pt x="608" y="625"/>
                    <a:pt x="608" y="617"/>
                  </a:cubicBezTo>
                  <a:cubicBezTo>
                    <a:pt x="608" y="609"/>
                    <a:pt x="616" y="609"/>
                    <a:pt x="616" y="601"/>
                  </a:cubicBezTo>
                  <a:cubicBezTo>
                    <a:pt x="624" y="593"/>
                    <a:pt x="632" y="593"/>
                    <a:pt x="640" y="585"/>
                  </a:cubicBezTo>
                  <a:cubicBezTo>
                    <a:pt x="656" y="585"/>
                    <a:pt x="656" y="585"/>
                    <a:pt x="656" y="577"/>
                  </a:cubicBezTo>
                  <a:cubicBezTo>
                    <a:pt x="656" y="561"/>
                    <a:pt x="656" y="538"/>
                    <a:pt x="648" y="530"/>
                  </a:cubicBezTo>
                  <a:lnTo>
                    <a:pt x="640" y="530"/>
                  </a:lnTo>
                  <a:lnTo>
                    <a:pt x="632" y="530"/>
                  </a:lnTo>
                  <a:cubicBezTo>
                    <a:pt x="632" y="530"/>
                    <a:pt x="632" y="530"/>
                    <a:pt x="624" y="530"/>
                  </a:cubicBezTo>
                  <a:cubicBezTo>
                    <a:pt x="624" y="530"/>
                    <a:pt x="616" y="522"/>
                    <a:pt x="616" y="506"/>
                  </a:cubicBezTo>
                  <a:cubicBezTo>
                    <a:pt x="616" y="490"/>
                    <a:pt x="616" y="474"/>
                    <a:pt x="616" y="466"/>
                  </a:cubicBezTo>
                  <a:cubicBezTo>
                    <a:pt x="616" y="459"/>
                    <a:pt x="616" y="443"/>
                    <a:pt x="616" y="435"/>
                  </a:cubicBezTo>
                  <a:cubicBezTo>
                    <a:pt x="608" y="411"/>
                    <a:pt x="601" y="403"/>
                    <a:pt x="593" y="403"/>
                  </a:cubicBezTo>
                  <a:cubicBezTo>
                    <a:pt x="585" y="403"/>
                    <a:pt x="585" y="403"/>
                    <a:pt x="585" y="403"/>
                  </a:cubicBezTo>
                  <a:cubicBezTo>
                    <a:pt x="577" y="419"/>
                    <a:pt x="569" y="419"/>
                    <a:pt x="569" y="419"/>
                  </a:cubicBezTo>
                  <a:cubicBezTo>
                    <a:pt x="561" y="419"/>
                    <a:pt x="553" y="411"/>
                    <a:pt x="545" y="395"/>
                  </a:cubicBezTo>
                  <a:cubicBezTo>
                    <a:pt x="529" y="372"/>
                    <a:pt x="521" y="364"/>
                    <a:pt x="498" y="364"/>
                  </a:cubicBezTo>
                  <a:cubicBezTo>
                    <a:pt x="474" y="364"/>
                    <a:pt x="474" y="364"/>
                    <a:pt x="443" y="348"/>
                  </a:cubicBezTo>
                  <a:cubicBezTo>
                    <a:pt x="434" y="348"/>
                    <a:pt x="427" y="340"/>
                    <a:pt x="419" y="340"/>
                  </a:cubicBezTo>
                  <a:cubicBezTo>
                    <a:pt x="411" y="332"/>
                    <a:pt x="395" y="332"/>
                    <a:pt x="379" y="324"/>
                  </a:cubicBezTo>
                  <a:cubicBezTo>
                    <a:pt x="300" y="301"/>
                    <a:pt x="158" y="253"/>
                    <a:pt x="87" y="142"/>
                  </a:cubicBezTo>
                  <a:cubicBezTo>
                    <a:pt x="79" y="135"/>
                    <a:pt x="79" y="135"/>
                    <a:pt x="71" y="135"/>
                  </a:cubicBezTo>
                  <a:lnTo>
                    <a:pt x="71" y="135"/>
                  </a:lnTo>
                  <a:cubicBezTo>
                    <a:pt x="71" y="142"/>
                    <a:pt x="79" y="150"/>
                    <a:pt x="79" y="150"/>
                  </a:cubicBezTo>
                  <a:cubicBezTo>
                    <a:pt x="79" y="158"/>
                    <a:pt x="79" y="158"/>
                    <a:pt x="71" y="166"/>
                  </a:cubicBezTo>
                  <a:cubicBezTo>
                    <a:pt x="71" y="174"/>
                    <a:pt x="71" y="174"/>
                    <a:pt x="63" y="182"/>
                  </a:cubicBezTo>
                  <a:cubicBezTo>
                    <a:pt x="47" y="206"/>
                    <a:pt x="23" y="245"/>
                    <a:pt x="31" y="285"/>
                  </a:cubicBezTo>
                  <a:cubicBezTo>
                    <a:pt x="31" y="301"/>
                    <a:pt x="39" y="316"/>
                    <a:pt x="47" y="332"/>
                  </a:cubicBezTo>
                  <a:cubicBezTo>
                    <a:pt x="55" y="348"/>
                    <a:pt x="63" y="356"/>
                    <a:pt x="71" y="379"/>
                  </a:cubicBezTo>
                  <a:cubicBezTo>
                    <a:pt x="71" y="411"/>
                    <a:pt x="71" y="411"/>
                    <a:pt x="71" y="443"/>
                  </a:cubicBezTo>
                  <a:cubicBezTo>
                    <a:pt x="71" y="451"/>
                    <a:pt x="71" y="451"/>
                    <a:pt x="63" y="466"/>
                  </a:cubicBezTo>
                  <a:cubicBezTo>
                    <a:pt x="63" y="506"/>
                    <a:pt x="71" y="561"/>
                    <a:pt x="71" y="601"/>
                  </a:cubicBezTo>
                  <a:cubicBezTo>
                    <a:pt x="79" y="609"/>
                    <a:pt x="79" y="609"/>
                    <a:pt x="79" y="609"/>
                  </a:cubicBezTo>
                  <a:cubicBezTo>
                    <a:pt x="79" y="625"/>
                    <a:pt x="79" y="632"/>
                    <a:pt x="79" y="632"/>
                  </a:cubicBezTo>
                  <a:cubicBezTo>
                    <a:pt x="87" y="632"/>
                    <a:pt x="87" y="632"/>
                    <a:pt x="79" y="656"/>
                  </a:cubicBezTo>
                  <a:lnTo>
                    <a:pt x="79" y="656"/>
                  </a:lnTo>
                  <a:cubicBezTo>
                    <a:pt x="79" y="672"/>
                    <a:pt x="79" y="680"/>
                    <a:pt x="71" y="696"/>
                  </a:cubicBezTo>
                  <a:cubicBezTo>
                    <a:pt x="71" y="712"/>
                    <a:pt x="71" y="719"/>
                    <a:pt x="63" y="735"/>
                  </a:cubicBezTo>
                  <a:cubicBezTo>
                    <a:pt x="63" y="743"/>
                    <a:pt x="55" y="751"/>
                    <a:pt x="55" y="759"/>
                  </a:cubicBezTo>
                  <a:cubicBezTo>
                    <a:pt x="47" y="767"/>
                    <a:pt x="47" y="775"/>
                    <a:pt x="55" y="783"/>
                  </a:cubicBezTo>
                  <a:cubicBezTo>
                    <a:pt x="55" y="791"/>
                    <a:pt x="55" y="791"/>
                    <a:pt x="55" y="791"/>
                  </a:cubicBezTo>
                  <a:cubicBezTo>
                    <a:pt x="55" y="791"/>
                    <a:pt x="63" y="791"/>
                    <a:pt x="63" y="783"/>
                  </a:cubicBezTo>
                  <a:lnTo>
                    <a:pt x="71" y="783"/>
                  </a:lnTo>
                  <a:lnTo>
                    <a:pt x="79" y="783"/>
                  </a:lnTo>
                  <a:cubicBezTo>
                    <a:pt x="79" y="783"/>
                    <a:pt x="87" y="783"/>
                    <a:pt x="87" y="791"/>
                  </a:cubicBezTo>
                  <a:cubicBezTo>
                    <a:pt x="94" y="791"/>
                    <a:pt x="110" y="799"/>
                    <a:pt x="118" y="806"/>
                  </a:cubicBezTo>
                  <a:lnTo>
                    <a:pt x="126" y="814"/>
                  </a:lnTo>
                  <a:cubicBezTo>
                    <a:pt x="134" y="822"/>
                    <a:pt x="142" y="822"/>
                    <a:pt x="142" y="830"/>
                  </a:cubicBezTo>
                  <a:cubicBezTo>
                    <a:pt x="142" y="830"/>
                    <a:pt x="134" y="830"/>
                    <a:pt x="134" y="838"/>
                  </a:cubicBezTo>
                  <a:cubicBezTo>
                    <a:pt x="126" y="838"/>
                    <a:pt x="126" y="838"/>
                    <a:pt x="126" y="846"/>
                  </a:cubicBezTo>
                  <a:cubicBezTo>
                    <a:pt x="118" y="846"/>
                    <a:pt x="118" y="854"/>
                    <a:pt x="94" y="854"/>
                  </a:cubicBezTo>
                  <a:cubicBezTo>
                    <a:pt x="79" y="854"/>
                    <a:pt x="71" y="846"/>
                    <a:pt x="63" y="838"/>
                  </a:cubicBezTo>
                  <a:cubicBezTo>
                    <a:pt x="63" y="838"/>
                    <a:pt x="63" y="838"/>
                    <a:pt x="55" y="838"/>
                  </a:cubicBezTo>
                  <a:lnTo>
                    <a:pt x="55" y="838"/>
                  </a:lnTo>
                  <a:lnTo>
                    <a:pt x="55" y="838"/>
                  </a:lnTo>
                  <a:cubicBezTo>
                    <a:pt x="55" y="854"/>
                    <a:pt x="55" y="862"/>
                    <a:pt x="55" y="893"/>
                  </a:cubicBezTo>
                  <a:cubicBezTo>
                    <a:pt x="55" y="909"/>
                    <a:pt x="55" y="917"/>
                    <a:pt x="47" y="925"/>
                  </a:cubicBezTo>
                  <a:cubicBezTo>
                    <a:pt x="47" y="933"/>
                    <a:pt x="47" y="933"/>
                    <a:pt x="47" y="941"/>
                  </a:cubicBezTo>
                  <a:cubicBezTo>
                    <a:pt x="47" y="941"/>
                    <a:pt x="55" y="941"/>
                    <a:pt x="63" y="941"/>
                  </a:cubicBezTo>
                  <a:cubicBezTo>
                    <a:pt x="79" y="941"/>
                    <a:pt x="87" y="941"/>
                    <a:pt x="94" y="941"/>
                  </a:cubicBezTo>
                  <a:cubicBezTo>
                    <a:pt x="110" y="933"/>
                    <a:pt x="110" y="933"/>
                    <a:pt x="118" y="941"/>
                  </a:cubicBezTo>
                  <a:cubicBezTo>
                    <a:pt x="126" y="949"/>
                    <a:pt x="126" y="957"/>
                    <a:pt x="126" y="965"/>
                  </a:cubicBezTo>
                  <a:cubicBezTo>
                    <a:pt x="118" y="965"/>
                    <a:pt x="110" y="965"/>
                    <a:pt x="110" y="972"/>
                  </a:cubicBezTo>
                  <a:cubicBezTo>
                    <a:pt x="103" y="972"/>
                    <a:pt x="94" y="972"/>
                    <a:pt x="87" y="965"/>
                  </a:cubicBezTo>
                  <a:lnTo>
                    <a:pt x="79" y="965"/>
                  </a:lnTo>
                  <a:cubicBezTo>
                    <a:pt x="71" y="965"/>
                    <a:pt x="71" y="965"/>
                    <a:pt x="71" y="972"/>
                  </a:cubicBezTo>
                  <a:cubicBezTo>
                    <a:pt x="71" y="988"/>
                    <a:pt x="71" y="996"/>
                    <a:pt x="71" y="1012"/>
                  </a:cubicBezTo>
                  <a:cubicBezTo>
                    <a:pt x="71" y="1028"/>
                    <a:pt x="63" y="1028"/>
                    <a:pt x="63" y="1036"/>
                  </a:cubicBezTo>
                  <a:cubicBezTo>
                    <a:pt x="55" y="1036"/>
                    <a:pt x="47" y="1043"/>
                    <a:pt x="47" y="1052"/>
                  </a:cubicBezTo>
                  <a:cubicBezTo>
                    <a:pt x="47" y="1052"/>
                    <a:pt x="47" y="1067"/>
                    <a:pt x="47" y="1075"/>
                  </a:cubicBezTo>
                  <a:cubicBezTo>
                    <a:pt x="47" y="1083"/>
                    <a:pt x="47" y="1083"/>
                    <a:pt x="39" y="1083"/>
                  </a:cubicBezTo>
                  <a:cubicBezTo>
                    <a:pt x="39" y="1083"/>
                    <a:pt x="31" y="1083"/>
                    <a:pt x="31" y="1075"/>
                  </a:cubicBezTo>
                  <a:cubicBezTo>
                    <a:pt x="23" y="1075"/>
                    <a:pt x="23" y="1075"/>
                    <a:pt x="23" y="1075"/>
                  </a:cubicBezTo>
                  <a:cubicBezTo>
                    <a:pt x="16" y="1052"/>
                    <a:pt x="16" y="1052"/>
                    <a:pt x="23" y="1020"/>
                  </a:cubicBezTo>
                  <a:cubicBezTo>
                    <a:pt x="23" y="1012"/>
                    <a:pt x="23" y="1004"/>
                    <a:pt x="23" y="996"/>
                  </a:cubicBezTo>
                  <a:cubicBezTo>
                    <a:pt x="23" y="988"/>
                    <a:pt x="23" y="980"/>
                    <a:pt x="23" y="980"/>
                  </a:cubicBezTo>
                  <a:lnTo>
                    <a:pt x="23" y="980"/>
                  </a:lnTo>
                  <a:cubicBezTo>
                    <a:pt x="16" y="996"/>
                    <a:pt x="8" y="1012"/>
                    <a:pt x="8" y="1036"/>
                  </a:cubicBezTo>
                  <a:cubicBezTo>
                    <a:pt x="16" y="1043"/>
                    <a:pt x="16" y="1059"/>
                    <a:pt x="16" y="1067"/>
                  </a:cubicBezTo>
                  <a:cubicBezTo>
                    <a:pt x="16" y="1083"/>
                    <a:pt x="16" y="1099"/>
                    <a:pt x="23" y="1115"/>
                  </a:cubicBezTo>
                  <a:cubicBezTo>
                    <a:pt x="23" y="1123"/>
                    <a:pt x="23" y="1131"/>
                    <a:pt x="23" y="1131"/>
                  </a:cubicBezTo>
                  <a:cubicBezTo>
                    <a:pt x="23" y="1138"/>
                    <a:pt x="31" y="1138"/>
                    <a:pt x="31" y="1138"/>
                  </a:cubicBezTo>
                  <a:cubicBezTo>
                    <a:pt x="79" y="1162"/>
                    <a:pt x="118" y="1178"/>
                    <a:pt x="126" y="1178"/>
                  </a:cubicBezTo>
                  <a:cubicBezTo>
                    <a:pt x="158" y="1186"/>
                    <a:pt x="158" y="1194"/>
                    <a:pt x="158" y="1225"/>
                  </a:cubicBezTo>
                  <a:cubicBezTo>
                    <a:pt x="158" y="1225"/>
                    <a:pt x="166" y="1225"/>
                    <a:pt x="166" y="1233"/>
                  </a:cubicBezTo>
                  <a:cubicBezTo>
                    <a:pt x="166" y="1257"/>
                    <a:pt x="174" y="1257"/>
                    <a:pt x="174" y="1257"/>
                  </a:cubicBezTo>
                  <a:lnTo>
                    <a:pt x="181" y="1249"/>
                  </a:lnTo>
                  <a:cubicBezTo>
                    <a:pt x="190" y="1249"/>
                    <a:pt x="205" y="1241"/>
                    <a:pt x="213" y="1241"/>
                  </a:cubicBezTo>
                  <a:cubicBezTo>
                    <a:pt x="253" y="1241"/>
                    <a:pt x="268" y="1281"/>
                    <a:pt x="292" y="1320"/>
                  </a:cubicBezTo>
                  <a:cubicBezTo>
                    <a:pt x="300" y="1320"/>
                    <a:pt x="300" y="1328"/>
                    <a:pt x="308" y="1328"/>
                  </a:cubicBezTo>
                  <a:cubicBezTo>
                    <a:pt x="324" y="1368"/>
                    <a:pt x="308" y="1415"/>
                    <a:pt x="292" y="1455"/>
                  </a:cubicBezTo>
                  <a:cubicBezTo>
                    <a:pt x="292" y="1471"/>
                    <a:pt x="284" y="1478"/>
                    <a:pt x="284" y="1494"/>
                  </a:cubicBezTo>
                  <a:cubicBezTo>
                    <a:pt x="276" y="1526"/>
                    <a:pt x="284" y="1549"/>
                    <a:pt x="292" y="1558"/>
                  </a:cubicBezTo>
                  <a:cubicBezTo>
                    <a:pt x="300" y="1565"/>
                    <a:pt x="316" y="1565"/>
                    <a:pt x="324" y="1565"/>
                  </a:cubicBezTo>
                  <a:cubicBezTo>
                    <a:pt x="348" y="1573"/>
                    <a:pt x="379" y="1573"/>
                    <a:pt x="395" y="1589"/>
                  </a:cubicBezTo>
                  <a:cubicBezTo>
                    <a:pt x="411" y="1605"/>
                    <a:pt x="434" y="1613"/>
                    <a:pt x="466" y="1613"/>
                  </a:cubicBezTo>
                  <a:cubicBezTo>
                    <a:pt x="490" y="1613"/>
                    <a:pt x="506" y="1613"/>
                    <a:pt x="521" y="1605"/>
                  </a:cubicBezTo>
                  <a:cubicBezTo>
                    <a:pt x="529" y="1605"/>
                    <a:pt x="545" y="1597"/>
                    <a:pt x="545" y="1597"/>
                  </a:cubicBezTo>
                  <a:cubicBezTo>
                    <a:pt x="561" y="1589"/>
                    <a:pt x="569" y="1581"/>
                    <a:pt x="577" y="1581"/>
                  </a:cubicBezTo>
                  <a:cubicBezTo>
                    <a:pt x="585" y="1581"/>
                    <a:pt x="601" y="1589"/>
                    <a:pt x="608" y="1589"/>
                  </a:cubicBezTo>
                  <a:cubicBezTo>
                    <a:pt x="624" y="1597"/>
                    <a:pt x="640" y="1605"/>
                    <a:pt x="648" y="1605"/>
                  </a:cubicBezTo>
                  <a:cubicBezTo>
                    <a:pt x="656" y="1605"/>
                    <a:pt x="656" y="1605"/>
                    <a:pt x="664" y="1597"/>
                  </a:cubicBezTo>
                  <a:cubicBezTo>
                    <a:pt x="672" y="1597"/>
                    <a:pt x="680" y="1597"/>
                    <a:pt x="696" y="1597"/>
                  </a:cubicBezTo>
                  <a:cubicBezTo>
                    <a:pt x="727" y="1597"/>
                    <a:pt x="735" y="1605"/>
                    <a:pt x="751" y="1629"/>
                  </a:cubicBezTo>
                  <a:cubicBezTo>
                    <a:pt x="759" y="1636"/>
                    <a:pt x="759" y="1636"/>
                    <a:pt x="759" y="1636"/>
                  </a:cubicBezTo>
                  <a:cubicBezTo>
                    <a:pt x="759" y="1636"/>
                    <a:pt x="759" y="1644"/>
                    <a:pt x="767" y="1644"/>
                  </a:cubicBezTo>
                  <a:cubicBezTo>
                    <a:pt x="774" y="1668"/>
                    <a:pt x="782" y="1668"/>
                    <a:pt x="790" y="1668"/>
                  </a:cubicBezTo>
                  <a:cubicBezTo>
                    <a:pt x="798" y="1668"/>
                    <a:pt x="806" y="1660"/>
                    <a:pt x="822" y="1660"/>
                  </a:cubicBezTo>
                  <a:cubicBezTo>
                    <a:pt x="838" y="1660"/>
                    <a:pt x="861" y="1668"/>
                    <a:pt x="869" y="1676"/>
                  </a:cubicBezTo>
                  <a:cubicBezTo>
                    <a:pt x="877" y="1684"/>
                    <a:pt x="885" y="1684"/>
                    <a:pt x="893" y="1684"/>
                  </a:cubicBezTo>
                  <a:cubicBezTo>
                    <a:pt x="909" y="1684"/>
                    <a:pt x="940" y="1668"/>
                    <a:pt x="956" y="1660"/>
                  </a:cubicBezTo>
                  <a:cubicBezTo>
                    <a:pt x="956" y="1660"/>
                    <a:pt x="964" y="1660"/>
                    <a:pt x="972" y="1660"/>
                  </a:cubicBezTo>
                  <a:cubicBezTo>
                    <a:pt x="996" y="1660"/>
                    <a:pt x="1027" y="1668"/>
                    <a:pt x="1051" y="1700"/>
                  </a:cubicBezTo>
                  <a:cubicBezTo>
                    <a:pt x="1059" y="1708"/>
                    <a:pt x="1075" y="1716"/>
                    <a:pt x="1091" y="1716"/>
                  </a:cubicBezTo>
                  <a:cubicBezTo>
                    <a:pt x="1114" y="1716"/>
                    <a:pt x="1146" y="1708"/>
                    <a:pt x="1154" y="1700"/>
                  </a:cubicBezTo>
                  <a:cubicBezTo>
                    <a:pt x="1162" y="1692"/>
                    <a:pt x="1186" y="1692"/>
                    <a:pt x="1217" y="1692"/>
                  </a:cubicBezTo>
                  <a:cubicBezTo>
                    <a:pt x="1241" y="1692"/>
                    <a:pt x="1273" y="1692"/>
                    <a:pt x="1304" y="1692"/>
                  </a:cubicBezTo>
                  <a:cubicBezTo>
                    <a:pt x="1336" y="1692"/>
                    <a:pt x="1344" y="1692"/>
                    <a:pt x="1344" y="1692"/>
                  </a:cubicBezTo>
                  <a:lnTo>
                    <a:pt x="1344" y="1692"/>
                  </a:lnTo>
                  <a:cubicBezTo>
                    <a:pt x="1344" y="1692"/>
                    <a:pt x="1344" y="1684"/>
                    <a:pt x="1351" y="1676"/>
                  </a:cubicBezTo>
                  <a:cubicBezTo>
                    <a:pt x="1351" y="1676"/>
                    <a:pt x="1359" y="1668"/>
                    <a:pt x="1375" y="1668"/>
                  </a:cubicBezTo>
                  <a:cubicBezTo>
                    <a:pt x="1391" y="1668"/>
                    <a:pt x="1415" y="1676"/>
                    <a:pt x="1438" y="1684"/>
                  </a:cubicBezTo>
                  <a:cubicBezTo>
                    <a:pt x="1446" y="1692"/>
                    <a:pt x="1470" y="1692"/>
                    <a:pt x="1486" y="1692"/>
                  </a:cubicBezTo>
                  <a:cubicBezTo>
                    <a:pt x="1510" y="1692"/>
                    <a:pt x="1533" y="1684"/>
                    <a:pt x="1549" y="1684"/>
                  </a:cubicBezTo>
                  <a:cubicBezTo>
                    <a:pt x="1549" y="1684"/>
                    <a:pt x="1549" y="1684"/>
                    <a:pt x="1557" y="1684"/>
                  </a:cubicBezTo>
                  <a:close/>
                </a:path>
              </a:pathLst>
            </a:custGeom>
            <a:solidFill>
              <a:schemeClr val="accent6"/>
            </a:solidFill>
            <a:ln>
              <a:solidFill>
                <a:schemeClr val="bg2"/>
              </a:solidFill>
            </a:ln>
            <a:effectLst/>
          </p:spPr>
          <p:txBody>
            <a:bodyPr wrap="none" anchor="ctr"/>
            <a:lstStyle/>
            <a:p>
              <a:endParaRPr lang="en-US"/>
            </a:p>
          </p:txBody>
        </p:sp>
        <p:sp>
          <p:nvSpPr>
            <p:cNvPr id="276" name="Freeform 261"/>
            <p:cNvSpPr>
              <a:spLocks noChangeArrowheads="1"/>
            </p:cNvSpPr>
            <p:nvPr/>
          </p:nvSpPr>
          <p:spPr bwMode="auto">
            <a:xfrm>
              <a:off x="8516733" y="3345758"/>
              <a:ext cx="1185166" cy="1897192"/>
            </a:xfrm>
            <a:custGeom>
              <a:avLst/>
              <a:gdLst>
                <a:gd name="T0" fmla="*/ 2213 w 2254"/>
                <a:gd name="T1" fmla="*/ 2364 h 3606"/>
                <a:gd name="T2" fmla="*/ 2213 w 2254"/>
                <a:gd name="T3" fmla="*/ 2364 h 3606"/>
                <a:gd name="T4" fmla="*/ 2142 w 2254"/>
                <a:gd name="T5" fmla="*/ 2292 h 3606"/>
                <a:gd name="T6" fmla="*/ 2079 w 2254"/>
                <a:gd name="T7" fmla="*/ 2395 h 3606"/>
                <a:gd name="T8" fmla="*/ 2039 w 2254"/>
                <a:gd name="T9" fmla="*/ 2371 h 3606"/>
                <a:gd name="T10" fmla="*/ 1992 w 2254"/>
                <a:gd name="T11" fmla="*/ 2371 h 3606"/>
                <a:gd name="T12" fmla="*/ 1897 w 2254"/>
                <a:gd name="T13" fmla="*/ 2348 h 3606"/>
                <a:gd name="T14" fmla="*/ 1834 w 2254"/>
                <a:gd name="T15" fmla="*/ 2340 h 3606"/>
                <a:gd name="T16" fmla="*/ 1778 w 2254"/>
                <a:gd name="T17" fmla="*/ 2371 h 3606"/>
                <a:gd name="T18" fmla="*/ 1707 w 2254"/>
                <a:gd name="T19" fmla="*/ 2348 h 3606"/>
                <a:gd name="T20" fmla="*/ 1652 w 2254"/>
                <a:gd name="T21" fmla="*/ 2387 h 3606"/>
                <a:gd name="T22" fmla="*/ 1620 w 2254"/>
                <a:gd name="T23" fmla="*/ 2355 h 3606"/>
                <a:gd name="T24" fmla="*/ 1589 w 2254"/>
                <a:gd name="T25" fmla="*/ 2229 h 3606"/>
                <a:gd name="T26" fmla="*/ 1518 w 2254"/>
                <a:gd name="T27" fmla="*/ 2158 h 3606"/>
                <a:gd name="T28" fmla="*/ 1494 w 2254"/>
                <a:gd name="T29" fmla="*/ 2079 h 3606"/>
                <a:gd name="T30" fmla="*/ 1478 w 2254"/>
                <a:gd name="T31" fmla="*/ 1960 h 3606"/>
                <a:gd name="T32" fmla="*/ 1423 w 2254"/>
                <a:gd name="T33" fmla="*/ 1850 h 3606"/>
                <a:gd name="T34" fmla="*/ 1439 w 2254"/>
                <a:gd name="T35" fmla="*/ 1739 h 3606"/>
                <a:gd name="T36" fmla="*/ 1352 w 2254"/>
                <a:gd name="T37" fmla="*/ 1747 h 3606"/>
                <a:gd name="T38" fmla="*/ 1257 w 2254"/>
                <a:gd name="T39" fmla="*/ 1794 h 3606"/>
                <a:gd name="T40" fmla="*/ 1225 w 2254"/>
                <a:gd name="T41" fmla="*/ 1771 h 3606"/>
                <a:gd name="T42" fmla="*/ 1186 w 2254"/>
                <a:gd name="T43" fmla="*/ 1739 h 3606"/>
                <a:gd name="T44" fmla="*/ 1194 w 2254"/>
                <a:gd name="T45" fmla="*/ 1668 h 3606"/>
                <a:gd name="T46" fmla="*/ 1241 w 2254"/>
                <a:gd name="T47" fmla="*/ 1644 h 3606"/>
                <a:gd name="T48" fmla="*/ 1257 w 2254"/>
                <a:gd name="T49" fmla="*/ 1565 h 3606"/>
                <a:gd name="T50" fmla="*/ 1257 w 2254"/>
                <a:gd name="T51" fmla="*/ 1454 h 3606"/>
                <a:gd name="T52" fmla="*/ 1304 w 2254"/>
                <a:gd name="T53" fmla="*/ 1367 h 3606"/>
                <a:gd name="T54" fmla="*/ 1336 w 2254"/>
                <a:gd name="T55" fmla="*/ 1249 h 3606"/>
                <a:gd name="T56" fmla="*/ 1272 w 2254"/>
                <a:gd name="T57" fmla="*/ 1249 h 3606"/>
                <a:gd name="T58" fmla="*/ 1194 w 2254"/>
                <a:gd name="T59" fmla="*/ 1162 h 3606"/>
                <a:gd name="T60" fmla="*/ 1170 w 2254"/>
                <a:gd name="T61" fmla="*/ 1083 h 3606"/>
                <a:gd name="T62" fmla="*/ 1114 w 2254"/>
                <a:gd name="T63" fmla="*/ 1012 h 3606"/>
                <a:gd name="T64" fmla="*/ 1091 w 2254"/>
                <a:gd name="T65" fmla="*/ 917 h 3606"/>
                <a:gd name="T66" fmla="*/ 1035 w 2254"/>
                <a:gd name="T67" fmla="*/ 870 h 3606"/>
                <a:gd name="T68" fmla="*/ 980 w 2254"/>
                <a:gd name="T69" fmla="*/ 798 h 3606"/>
                <a:gd name="T70" fmla="*/ 1004 w 2254"/>
                <a:gd name="T71" fmla="*/ 696 h 3606"/>
                <a:gd name="T72" fmla="*/ 925 w 2254"/>
                <a:gd name="T73" fmla="*/ 545 h 3606"/>
                <a:gd name="T74" fmla="*/ 941 w 2254"/>
                <a:gd name="T75" fmla="*/ 450 h 3606"/>
                <a:gd name="T76" fmla="*/ 972 w 2254"/>
                <a:gd name="T77" fmla="*/ 292 h 3606"/>
                <a:gd name="T78" fmla="*/ 996 w 2254"/>
                <a:gd name="T79" fmla="*/ 126 h 3606"/>
                <a:gd name="T80" fmla="*/ 1004 w 2254"/>
                <a:gd name="T81" fmla="*/ 63 h 3606"/>
                <a:gd name="T82" fmla="*/ 672 w 2254"/>
                <a:gd name="T83" fmla="*/ 0 h 3606"/>
                <a:gd name="T84" fmla="*/ 553 w 2254"/>
                <a:gd name="T85" fmla="*/ 593 h 3606"/>
                <a:gd name="T86" fmla="*/ 450 w 2254"/>
                <a:gd name="T87" fmla="*/ 1051 h 3606"/>
                <a:gd name="T88" fmla="*/ 442 w 2254"/>
                <a:gd name="T89" fmla="*/ 1249 h 3606"/>
                <a:gd name="T90" fmla="*/ 435 w 2254"/>
                <a:gd name="T91" fmla="*/ 1328 h 3606"/>
                <a:gd name="T92" fmla="*/ 482 w 2254"/>
                <a:gd name="T93" fmla="*/ 1486 h 3606"/>
                <a:gd name="T94" fmla="*/ 522 w 2254"/>
                <a:gd name="T95" fmla="*/ 1628 h 3606"/>
                <a:gd name="T96" fmla="*/ 442 w 2254"/>
                <a:gd name="T97" fmla="*/ 1747 h 3606"/>
                <a:gd name="T98" fmla="*/ 371 w 2254"/>
                <a:gd name="T99" fmla="*/ 1818 h 3606"/>
                <a:gd name="T100" fmla="*/ 355 w 2254"/>
                <a:gd name="T101" fmla="*/ 1889 h 3606"/>
                <a:gd name="T102" fmla="*/ 174 w 2254"/>
                <a:gd name="T103" fmla="*/ 2079 h 3606"/>
                <a:gd name="T104" fmla="*/ 229 w 2254"/>
                <a:gd name="T105" fmla="*/ 2182 h 3606"/>
                <a:gd name="T106" fmla="*/ 229 w 2254"/>
                <a:gd name="T107" fmla="*/ 2277 h 3606"/>
                <a:gd name="T108" fmla="*/ 221 w 2254"/>
                <a:gd name="T109" fmla="*/ 2340 h 3606"/>
                <a:gd name="T110" fmla="*/ 174 w 2254"/>
                <a:gd name="T111" fmla="*/ 2435 h 3606"/>
                <a:gd name="T112" fmla="*/ 0 w 2254"/>
                <a:gd name="T113" fmla="*/ 3217 h 3606"/>
                <a:gd name="T114" fmla="*/ 2063 w 2254"/>
                <a:gd name="T115" fmla="*/ 3605 h 3606"/>
                <a:gd name="T116" fmla="*/ 2253 w 2254"/>
                <a:gd name="T117" fmla="*/ 2427 h 3606"/>
                <a:gd name="T118" fmla="*/ 2213 w 2254"/>
                <a:gd name="T119" fmla="*/ 2364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4" h="3606">
                  <a:moveTo>
                    <a:pt x="2213" y="2364"/>
                  </a:moveTo>
                  <a:lnTo>
                    <a:pt x="2213" y="2364"/>
                  </a:lnTo>
                  <a:cubicBezTo>
                    <a:pt x="2205" y="2316"/>
                    <a:pt x="2174" y="2316"/>
                    <a:pt x="2142" y="2292"/>
                  </a:cubicBezTo>
                  <a:cubicBezTo>
                    <a:pt x="2111" y="2277"/>
                    <a:pt x="2126" y="2348"/>
                    <a:pt x="2079" y="2395"/>
                  </a:cubicBezTo>
                  <a:cubicBezTo>
                    <a:pt x="2031" y="2435"/>
                    <a:pt x="2079" y="2395"/>
                    <a:pt x="2039" y="2371"/>
                  </a:cubicBezTo>
                  <a:cubicBezTo>
                    <a:pt x="2000" y="2348"/>
                    <a:pt x="2024" y="2364"/>
                    <a:pt x="1992" y="2371"/>
                  </a:cubicBezTo>
                  <a:cubicBezTo>
                    <a:pt x="1952" y="2379"/>
                    <a:pt x="1929" y="2371"/>
                    <a:pt x="1897" y="2348"/>
                  </a:cubicBezTo>
                  <a:cubicBezTo>
                    <a:pt x="1865" y="2324"/>
                    <a:pt x="1850" y="2332"/>
                    <a:pt x="1834" y="2340"/>
                  </a:cubicBezTo>
                  <a:cubicBezTo>
                    <a:pt x="1818" y="2348"/>
                    <a:pt x="1802" y="2371"/>
                    <a:pt x="1778" y="2371"/>
                  </a:cubicBezTo>
                  <a:cubicBezTo>
                    <a:pt x="1747" y="2364"/>
                    <a:pt x="1739" y="2355"/>
                    <a:pt x="1707" y="2348"/>
                  </a:cubicBezTo>
                  <a:cubicBezTo>
                    <a:pt x="1676" y="2332"/>
                    <a:pt x="1676" y="2355"/>
                    <a:pt x="1652" y="2387"/>
                  </a:cubicBezTo>
                  <a:cubicBezTo>
                    <a:pt x="1628" y="2411"/>
                    <a:pt x="1628" y="2371"/>
                    <a:pt x="1620" y="2355"/>
                  </a:cubicBezTo>
                  <a:cubicBezTo>
                    <a:pt x="1605" y="2332"/>
                    <a:pt x="1589" y="2269"/>
                    <a:pt x="1589" y="2229"/>
                  </a:cubicBezTo>
                  <a:cubicBezTo>
                    <a:pt x="1589" y="2190"/>
                    <a:pt x="1573" y="2166"/>
                    <a:pt x="1518" y="2158"/>
                  </a:cubicBezTo>
                  <a:cubicBezTo>
                    <a:pt x="1454" y="2142"/>
                    <a:pt x="1478" y="2126"/>
                    <a:pt x="1494" y="2079"/>
                  </a:cubicBezTo>
                  <a:cubicBezTo>
                    <a:pt x="1510" y="2031"/>
                    <a:pt x="1502" y="2000"/>
                    <a:pt x="1478" y="1960"/>
                  </a:cubicBezTo>
                  <a:cubicBezTo>
                    <a:pt x="1446" y="1921"/>
                    <a:pt x="1439" y="1889"/>
                    <a:pt x="1423" y="1850"/>
                  </a:cubicBezTo>
                  <a:cubicBezTo>
                    <a:pt x="1407" y="1818"/>
                    <a:pt x="1439" y="1787"/>
                    <a:pt x="1439" y="1739"/>
                  </a:cubicBezTo>
                  <a:cubicBezTo>
                    <a:pt x="1431" y="1700"/>
                    <a:pt x="1383" y="1723"/>
                    <a:pt x="1352" y="1747"/>
                  </a:cubicBezTo>
                  <a:cubicBezTo>
                    <a:pt x="1328" y="1778"/>
                    <a:pt x="1312" y="1778"/>
                    <a:pt x="1257" y="1794"/>
                  </a:cubicBezTo>
                  <a:cubicBezTo>
                    <a:pt x="1194" y="1802"/>
                    <a:pt x="1257" y="1794"/>
                    <a:pt x="1225" y="1771"/>
                  </a:cubicBezTo>
                  <a:cubicBezTo>
                    <a:pt x="1194" y="1747"/>
                    <a:pt x="1178" y="1747"/>
                    <a:pt x="1186" y="1739"/>
                  </a:cubicBezTo>
                  <a:cubicBezTo>
                    <a:pt x="1194" y="1723"/>
                    <a:pt x="1201" y="1700"/>
                    <a:pt x="1194" y="1668"/>
                  </a:cubicBezTo>
                  <a:cubicBezTo>
                    <a:pt x="1194" y="1636"/>
                    <a:pt x="1217" y="1644"/>
                    <a:pt x="1241" y="1644"/>
                  </a:cubicBezTo>
                  <a:cubicBezTo>
                    <a:pt x="1257" y="1644"/>
                    <a:pt x="1265" y="1581"/>
                    <a:pt x="1257" y="1565"/>
                  </a:cubicBezTo>
                  <a:cubicBezTo>
                    <a:pt x="1257" y="1541"/>
                    <a:pt x="1241" y="1502"/>
                    <a:pt x="1257" y="1454"/>
                  </a:cubicBezTo>
                  <a:cubicBezTo>
                    <a:pt x="1265" y="1415"/>
                    <a:pt x="1296" y="1383"/>
                    <a:pt x="1304" y="1367"/>
                  </a:cubicBezTo>
                  <a:cubicBezTo>
                    <a:pt x="1320" y="1344"/>
                    <a:pt x="1344" y="1296"/>
                    <a:pt x="1336" y="1249"/>
                  </a:cubicBezTo>
                  <a:cubicBezTo>
                    <a:pt x="1328" y="1201"/>
                    <a:pt x="1304" y="1257"/>
                    <a:pt x="1272" y="1249"/>
                  </a:cubicBezTo>
                  <a:cubicBezTo>
                    <a:pt x="1233" y="1241"/>
                    <a:pt x="1233" y="1194"/>
                    <a:pt x="1194" y="1162"/>
                  </a:cubicBezTo>
                  <a:cubicBezTo>
                    <a:pt x="1146" y="1130"/>
                    <a:pt x="1178" y="1130"/>
                    <a:pt x="1170" y="1083"/>
                  </a:cubicBezTo>
                  <a:cubicBezTo>
                    <a:pt x="1162" y="1036"/>
                    <a:pt x="1154" y="1036"/>
                    <a:pt x="1114" y="1012"/>
                  </a:cubicBezTo>
                  <a:cubicBezTo>
                    <a:pt x="1075" y="988"/>
                    <a:pt x="1099" y="956"/>
                    <a:pt x="1091" y="917"/>
                  </a:cubicBezTo>
                  <a:cubicBezTo>
                    <a:pt x="1083" y="877"/>
                    <a:pt x="1051" y="893"/>
                    <a:pt x="1035" y="870"/>
                  </a:cubicBezTo>
                  <a:cubicBezTo>
                    <a:pt x="1012" y="838"/>
                    <a:pt x="980" y="838"/>
                    <a:pt x="980" y="798"/>
                  </a:cubicBezTo>
                  <a:cubicBezTo>
                    <a:pt x="980" y="767"/>
                    <a:pt x="1004" y="735"/>
                    <a:pt x="1004" y="696"/>
                  </a:cubicBezTo>
                  <a:cubicBezTo>
                    <a:pt x="996" y="656"/>
                    <a:pt x="941" y="577"/>
                    <a:pt x="925" y="545"/>
                  </a:cubicBezTo>
                  <a:cubicBezTo>
                    <a:pt x="917" y="514"/>
                    <a:pt x="933" y="482"/>
                    <a:pt x="941" y="450"/>
                  </a:cubicBezTo>
                  <a:cubicBezTo>
                    <a:pt x="941" y="419"/>
                    <a:pt x="964" y="332"/>
                    <a:pt x="972" y="292"/>
                  </a:cubicBezTo>
                  <a:cubicBezTo>
                    <a:pt x="988" y="253"/>
                    <a:pt x="996" y="158"/>
                    <a:pt x="996" y="126"/>
                  </a:cubicBezTo>
                  <a:cubicBezTo>
                    <a:pt x="996" y="111"/>
                    <a:pt x="996" y="79"/>
                    <a:pt x="1004" y="63"/>
                  </a:cubicBezTo>
                  <a:cubicBezTo>
                    <a:pt x="885" y="39"/>
                    <a:pt x="775" y="16"/>
                    <a:pt x="672" y="0"/>
                  </a:cubicBezTo>
                  <a:cubicBezTo>
                    <a:pt x="648" y="111"/>
                    <a:pt x="561" y="561"/>
                    <a:pt x="553" y="593"/>
                  </a:cubicBezTo>
                  <a:cubicBezTo>
                    <a:pt x="545" y="617"/>
                    <a:pt x="466" y="1020"/>
                    <a:pt x="450" y="1051"/>
                  </a:cubicBezTo>
                  <a:cubicBezTo>
                    <a:pt x="427" y="1083"/>
                    <a:pt x="427" y="1225"/>
                    <a:pt x="442" y="1249"/>
                  </a:cubicBezTo>
                  <a:cubicBezTo>
                    <a:pt x="450" y="1265"/>
                    <a:pt x="435" y="1312"/>
                    <a:pt x="435" y="1328"/>
                  </a:cubicBezTo>
                  <a:cubicBezTo>
                    <a:pt x="427" y="1352"/>
                    <a:pt x="435" y="1454"/>
                    <a:pt x="482" y="1486"/>
                  </a:cubicBezTo>
                  <a:cubicBezTo>
                    <a:pt x="529" y="1526"/>
                    <a:pt x="545" y="1613"/>
                    <a:pt x="522" y="1628"/>
                  </a:cubicBezTo>
                  <a:cubicBezTo>
                    <a:pt x="506" y="1644"/>
                    <a:pt x="442" y="1731"/>
                    <a:pt x="442" y="1747"/>
                  </a:cubicBezTo>
                  <a:cubicBezTo>
                    <a:pt x="442" y="1771"/>
                    <a:pt x="395" y="1794"/>
                    <a:pt x="371" y="1818"/>
                  </a:cubicBezTo>
                  <a:cubicBezTo>
                    <a:pt x="348" y="1850"/>
                    <a:pt x="348" y="1873"/>
                    <a:pt x="355" y="1889"/>
                  </a:cubicBezTo>
                  <a:cubicBezTo>
                    <a:pt x="355" y="1897"/>
                    <a:pt x="166" y="2040"/>
                    <a:pt x="174" y="2079"/>
                  </a:cubicBezTo>
                  <a:cubicBezTo>
                    <a:pt x="182" y="2126"/>
                    <a:pt x="166" y="2158"/>
                    <a:pt x="229" y="2182"/>
                  </a:cubicBezTo>
                  <a:cubicBezTo>
                    <a:pt x="284" y="2213"/>
                    <a:pt x="245" y="2253"/>
                    <a:pt x="229" y="2277"/>
                  </a:cubicBezTo>
                  <a:cubicBezTo>
                    <a:pt x="221" y="2292"/>
                    <a:pt x="237" y="2316"/>
                    <a:pt x="221" y="2340"/>
                  </a:cubicBezTo>
                  <a:cubicBezTo>
                    <a:pt x="205" y="2364"/>
                    <a:pt x="174" y="2411"/>
                    <a:pt x="174" y="2435"/>
                  </a:cubicBezTo>
                  <a:cubicBezTo>
                    <a:pt x="174" y="2458"/>
                    <a:pt x="31" y="3075"/>
                    <a:pt x="0" y="3217"/>
                  </a:cubicBezTo>
                  <a:cubicBezTo>
                    <a:pt x="640" y="3360"/>
                    <a:pt x="1352" y="3494"/>
                    <a:pt x="2063" y="3605"/>
                  </a:cubicBezTo>
                  <a:cubicBezTo>
                    <a:pt x="2253" y="2427"/>
                    <a:pt x="2253" y="2427"/>
                    <a:pt x="2253" y="2427"/>
                  </a:cubicBezTo>
                  <a:cubicBezTo>
                    <a:pt x="2229" y="2411"/>
                    <a:pt x="2221" y="2395"/>
                    <a:pt x="2213" y="2364"/>
                  </a:cubicBezTo>
                </a:path>
              </a:pathLst>
            </a:custGeom>
            <a:solidFill>
              <a:schemeClr val="accent6"/>
            </a:solidFill>
            <a:ln>
              <a:solidFill>
                <a:schemeClr val="bg2"/>
              </a:solidFill>
            </a:ln>
            <a:effectLst/>
          </p:spPr>
          <p:txBody>
            <a:bodyPr wrap="none" anchor="ctr"/>
            <a:lstStyle/>
            <a:p>
              <a:endParaRPr lang="en-US"/>
            </a:p>
          </p:txBody>
        </p:sp>
        <p:sp>
          <p:nvSpPr>
            <p:cNvPr id="277" name="Freeform 262"/>
            <p:cNvSpPr>
              <a:spLocks noChangeArrowheads="1"/>
            </p:cNvSpPr>
            <p:nvPr/>
          </p:nvSpPr>
          <p:spPr bwMode="auto">
            <a:xfrm>
              <a:off x="8514414" y="3341119"/>
              <a:ext cx="1194442" cy="1901831"/>
            </a:xfrm>
            <a:custGeom>
              <a:avLst/>
              <a:gdLst>
                <a:gd name="T0" fmla="*/ 8 w 2270"/>
                <a:gd name="T1" fmla="*/ 3233 h 3614"/>
                <a:gd name="T2" fmla="*/ 221 w 2270"/>
                <a:gd name="T3" fmla="*/ 2356 h 3614"/>
                <a:gd name="T4" fmla="*/ 237 w 2270"/>
                <a:gd name="T5" fmla="*/ 2277 h 3614"/>
                <a:gd name="T6" fmla="*/ 182 w 2270"/>
                <a:gd name="T7" fmla="*/ 2087 h 3614"/>
                <a:gd name="T8" fmla="*/ 379 w 2270"/>
                <a:gd name="T9" fmla="*/ 1826 h 3614"/>
                <a:gd name="T10" fmla="*/ 537 w 2270"/>
                <a:gd name="T11" fmla="*/ 1605 h 3614"/>
                <a:gd name="T12" fmla="*/ 450 w 2270"/>
                <a:gd name="T13" fmla="*/ 1257 h 3614"/>
                <a:gd name="T14" fmla="*/ 672 w 2270"/>
                <a:gd name="T15" fmla="*/ 0 h 3614"/>
                <a:gd name="T16" fmla="*/ 1012 w 2270"/>
                <a:gd name="T17" fmla="*/ 71 h 3614"/>
                <a:gd name="T18" fmla="*/ 949 w 2270"/>
                <a:gd name="T19" fmla="*/ 458 h 3614"/>
                <a:gd name="T20" fmla="*/ 1012 w 2270"/>
                <a:gd name="T21" fmla="*/ 704 h 3614"/>
                <a:gd name="T22" fmla="*/ 1043 w 2270"/>
                <a:gd name="T23" fmla="*/ 869 h 3614"/>
                <a:gd name="T24" fmla="*/ 1122 w 2270"/>
                <a:gd name="T25" fmla="*/ 1012 h 3614"/>
                <a:gd name="T26" fmla="*/ 1202 w 2270"/>
                <a:gd name="T27" fmla="*/ 1170 h 3614"/>
                <a:gd name="T28" fmla="*/ 1312 w 2270"/>
                <a:gd name="T29" fmla="*/ 1241 h 3614"/>
                <a:gd name="T30" fmla="*/ 1312 w 2270"/>
                <a:gd name="T31" fmla="*/ 1375 h 3614"/>
                <a:gd name="T32" fmla="*/ 1249 w 2270"/>
                <a:gd name="T33" fmla="*/ 1652 h 3614"/>
                <a:gd name="T34" fmla="*/ 1209 w 2270"/>
                <a:gd name="T35" fmla="*/ 1676 h 3614"/>
                <a:gd name="T36" fmla="*/ 1233 w 2270"/>
                <a:gd name="T37" fmla="*/ 1771 h 3614"/>
                <a:gd name="T38" fmla="*/ 1360 w 2270"/>
                <a:gd name="T39" fmla="*/ 1755 h 3614"/>
                <a:gd name="T40" fmla="*/ 1439 w 2270"/>
                <a:gd name="T41" fmla="*/ 1858 h 3614"/>
                <a:gd name="T42" fmla="*/ 1494 w 2270"/>
                <a:gd name="T43" fmla="*/ 2111 h 3614"/>
                <a:gd name="T44" fmla="*/ 1628 w 2270"/>
                <a:gd name="T45" fmla="*/ 2356 h 3614"/>
                <a:gd name="T46" fmla="*/ 1668 w 2270"/>
                <a:gd name="T47" fmla="*/ 2372 h 3614"/>
                <a:gd name="T48" fmla="*/ 1826 w 2270"/>
                <a:gd name="T49" fmla="*/ 2356 h 3614"/>
                <a:gd name="T50" fmla="*/ 1913 w 2270"/>
                <a:gd name="T51" fmla="*/ 2356 h 3614"/>
                <a:gd name="T52" fmla="*/ 2024 w 2270"/>
                <a:gd name="T53" fmla="*/ 2363 h 3614"/>
                <a:gd name="T54" fmla="*/ 2119 w 2270"/>
                <a:gd name="T55" fmla="*/ 2332 h 3614"/>
                <a:gd name="T56" fmla="*/ 2221 w 2270"/>
                <a:gd name="T57" fmla="*/ 2372 h 3614"/>
                <a:gd name="T58" fmla="*/ 8 w 2270"/>
                <a:gd name="T59" fmla="*/ 3225 h 3614"/>
                <a:gd name="T60" fmla="*/ 2213 w 2270"/>
                <a:gd name="T61" fmla="*/ 2372 h 3614"/>
                <a:gd name="T62" fmla="*/ 2126 w 2270"/>
                <a:gd name="T63" fmla="*/ 2332 h 3614"/>
                <a:gd name="T64" fmla="*/ 2055 w 2270"/>
                <a:gd name="T65" fmla="*/ 2419 h 3614"/>
                <a:gd name="T66" fmla="*/ 2024 w 2270"/>
                <a:gd name="T67" fmla="*/ 2372 h 3614"/>
                <a:gd name="T68" fmla="*/ 1873 w 2270"/>
                <a:gd name="T69" fmla="*/ 2348 h 3614"/>
                <a:gd name="T70" fmla="*/ 1786 w 2270"/>
                <a:gd name="T71" fmla="*/ 2379 h 3614"/>
                <a:gd name="T72" fmla="*/ 1676 w 2270"/>
                <a:gd name="T73" fmla="*/ 2372 h 3614"/>
                <a:gd name="T74" fmla="*/ 1620 w 2270"/>
                <a:gd name="T75" fmla="*/ 2363 h 3614"/>
                <a:gd name="T76" fmla="*/ 1486 w 2270"/>
                <a:gd name="T77" fmla="*/ 2111 h 3614"/>
                <a:gd name="T78" fmla="*/ 1431 w 2270"/>
                <a:gd name="T79" fmla="*/ 1866 h 3614"/>
                <a:gd name="T80" fmla="*/ 1367 w 2270"/>
                <a:gd name="T81" fmla="*/ 1763 h 3614"/>
                <a:gd name="T82" fmla="*/ 1233 w 2270"/>
                <a:gd name="T83" fmla="*/ 1795 h 3614"/>
                <a:gd name="T84" fmla="*/ 1194 w 2270"/>
                <a:gd name="T85" fmla="*/ 1747 h 3614"/>
                <a:gd name="T86" fmla="*/ 1233 w 2270"/>
                <a:gd name="T87" fmla="*/ 1644 h 3614"/>
                <a:gd name="T88" fmla="*/ 1257 w 2270"/>
                <a:gd name="T89" fmla="*/ 1462 h 3614"/>
                <a:gd name="T90" fmla="*/ 1336 w 2270"/>
                <a:gd name="T91" fmla="*/ 1241 h 3614"/>
                <a:gd name="T92" fmla="*/ 1241 w 2270"/>
                <a:gd name="T93" fmla="*/ 1225 h 3614"/>
                <a:gd name="T94" fmla="*/ 1138 w 2270"/>
                <a:gd name="T95" fmla="*/ 1036 h 3614"/>
                <a:gd name="T96" fmla="*/ 1067 w 2270"/>
                <a:gd name="T97" fmla="*/ 893 h 3614"/>
                <a:gd name="T98" fmla="*/ 996 w 2270"/>
                <a:gd name="T99" fmla="*/ 767 h 3614"/>
                <a:gd name="T100" fmla="*/ 933 w 2270"/>
                <a:gd name="T101" fmla="*/ 490 h 3614"/>
                <a:gd name="T102" fmla="*/ 1004 w 2270"/>
                <a:gd name="T103" fmla="*/ 71 h 3614"/>
                <a:gd name="T104" fmla="*/ 458 w 2270"/>
                <a:gd name="T105" fmla="*/ 1059 h 3614"/>
                <a:gd name="T106" fmla="*/ 490 w 2270"/>
                <a:gd name="T107" fmla="*/ 1494 h 3614"/>
                <a:gd name="T108" fmla="*/ 411 w 2270"/>
                <a:gd name="T109" fmla="*/ 1810 h 3614"/>
                <a:gd name="T110" fmla="*/ 308 w 2270"/>
                <a:gd name="T111" fmla="*/ 1952 h 3614"/>
                <a:gd name="T112" fmla="*/ 269 w 2270"/>
                <a:gd name="T113" fmla="*/ 2221 h 3614"/>
                <a:gd name="T114" fmla="*/ 237 w 2270"/>
                <a:gd name="T115" fmla="*/ 2348 h 3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3614">
                  <a:moveTo>
                    <a:pt x="2071" y="3613"/>
                  </a:moveTo>
                  <a:lnTo>
                    <a:pt x="2071" y="3613"/>
                  </a:lnTo>
                  <a:lnTo>
                    <a:pt x="2071" y="3613"/>
                  </a:lnTo>
                  <a:cubicBezTo>
                    <a:pt x="1431" y="3518"/>
                    <a:pt x="735" y="3391"/>
                    <a:pt x="8" y="3233"/>
                  </a:cubicBezTo>
                  <a:cubicBezTo>
                    <a:pt x="0" y="3233"/>
                    <a:pt x="0" y="3233"/>
                    <a:pt x="0" y="3233"/>
                  </a:cubicBezTo>
                  <a:cubicBezTo>
                    <a:pt x="0" y="3225"/>
                    <a:pt x="0" y="3225"/>
                    <a:pt x="0" y="3225"/>
                  </a:cubicBezTo>
                  <a:cubicBezTo>
                    <a:pt x="87" y="2854"/>
                    <a:pt x="182" y="2459"/>
                    <a:pt x="182" y="2443"/>
                  </a:cubicBezTo>
                  <a:cubicBezTo>
                    <a:pt x="182" y="2419"/>
                    <a:pt x="205" y="2379"/>
                    <a:pt x="221" y="2356"/>
                  </a:cubicBezTo>
                  <a:cubicBezTo>
                    <a:pt x="229" y="2348"/>
                    <a:pt x="229" y="2348"/>
                    <a:pt x="229" y="2348"/>
                  </a:cubicBezTo>
                  <a:cubicBezTo>
                    <a:pt x="237" y="2332"/>
                    <a:pt x="237" y="2324"/>
                    <a:pt x="229" y="2316"/>
                  </a:cubicBezTo>
                  <a:cubicBezTo>
                    <a:pt x="229" y="2300"/>
                    <a:pt x="229" y="2292"/>
                    <a:pt x="237" y="2285"/>
                  </a:cubicBezTo>
                  <a:cubicBezTo>
                    <a:pt x="237" y="2277"/>
                    <a:pt x="237" y="2277"/>
                    <a:pt x="237" y="2277"/>
                  </a:cubicBezTo>
                  <a:cubicBezTo>
                    <a:pt x="245" y="2269"/>
                    <a:pt x="269" y="2245"/>
                    <a:pt x="261" y="2221"/>
                  </a:cubicBezTo>
                  <a:cubicBezTo>
                    <a:pt x="261" y="2213"/>
                    <a:pt x="245" y="2206"/>
                    <a:pt x="229" y="2198"/>
                  </a:cubicBezTo>
                  <a:cubicBezTo>
                    <a:pt x="182" y="2174"/>
                    <a:pt x="182" y="2142"/>
                    <a:pt x="182" y="2111"/>
                  </a:cubicBezTo>
                  <a:cubicBezTo>
                    <a:pt x="182" y="2103"/>
                    <a:pt x="182" y="2095"/>
                    <a:pt x="182" y="2087"/>
                  </a:cubicBezTo>
                  <a:cubicBezTo>
                    <a:pt x="174" y="2063"/>
                    <a:pt x="237" y="2008"/>
                    <a:pt x="308" y="1945"/>
                  </a:cubicBezTo>
                  <a:cubicBezTo>
                    <a:pt x="332" y="1921"/>
                    <a:pt x="356" y="1897"/>
                    <a:pt x="356" y="1897"/>
                  </a:cubicBezTo>
                  <a:lnTo>
                    <a:pt x="356" y="1897"/>
                  </a:lnTo>
                  <a:cubicBezTo>
                    <a:pt x="356" y="1881"/>
                    <a:pt x="348" y="1850"/>
                    <a:pt x="379" y="1826"/>
                  </a:cubicBezTo>
                  <a:cubicBezTo>
                    <a:pt x="387" y="1818"/>
                    <a:pt x="395" y="1810"/>
                    <a:pt x="403" y="1802"/>
                  </a:cubicBezTo>
                  <a:cubicBezTo>
                    <a:pt x="427" y="1786"/>
                    <a:pt x="443" y="1771"/>
                    <a:pt x="443" y="1755"/>
                  </a:cubicBezTo>
                  <a:cubicBezTo>
                    <a:pt x="443" y="1731"/>
                    <a:pt x="506" y="1652"/>
                    <a:pt x="530" y="1628"/>
                  </a:cubicBezTo>
                  <a:cubicBezTo>
                    <a:pt x="537" y="1628"/>
                    <a:pt x="537" y="1621"/>
                    <a:pt x="537" y="1605"/>
                  </a:cubicBezTo>
                  <a:cubicBezTo>
                    <a:pt x="537" y="1573"/>
                    <a:pt x="514" y="1526"/>
                    <a:pt x="490" y="1502"/>
                  </a:cubicBezTo>
                  <a:cubicBezTo>
                    <a:pt x="443" y="1462"/>
                    <a:pt x="435" y="1360"/>
                    <a:pt x="435" y="1336"/>
                  </a:cubicBezTo>
                  <a:cubicBezTo>
                    <a:pt x="435" y="1328"/>
                    <a:pt x="443" y="1328"/>
                    <a:pt x="443" y="1320"/>
                  </a:cubicBezTo>
                  <a:cubicBezTo>
                    <a:pt x="450" y="1296"/>
                    <a:pt x="450" y="1273"/>
                    <a:pt x="450" y="1257"/>
                  </a:cubicBezTo>
                  <a:cubicBezTo>
                    <a:pt x="435" y="1233"/>
                    <a:pt x="435" y="1091"/>
                    <a:pt x="450" y="1059"/>
                  </a:cubicBezTo>
                  <a:cubicBezTo>
                    <a:pt x="466" y="1036"/>
                    <a:pt x="506" y="830"/>
                    <a:pt x="537" y="704"/>
                  </a:cubicBezTo>
                  <a:cubicBezTo>
                    <a:pt x="545" y="648"/>
                    <a:pt x="561" y="609"/>
                    <a:pt x="561" y="593"/>
                  </a:cubicBezTo>
                  <a:cubicBezTo>
                    <a:pt x="569" y="577"/>
                    <a:pt x="624" y="277"/>
                    <a:pt x="672" y="0"/>
                  </a:cubicBezTo>
                  <a:lnTo>
                    <a:pt x="672" y="0"/>
                  </a:lnTo>
                  <a:cubicBezTo>
                    <a:pt x="680" y="0"/>
                    <a:pt x="680" y="0"/>
                    <a:pt x="680" y="0"/>
                  </a:cubicBezTo>
                  <a:cubicBezTo>
                    <a:pt x="783" y="24"/>
                    <a:pt x="893" y="47"/>
                    <a:pt x="1012" y="71"/>
                  </a:cubicBezTo>
                  <a:lnTo>
                    <a:pt x="1012" y="71"/>
                  </a:lnTo>
                  <a:lnTo>
                    <a:pt x="1012" y="71"/>
                  </a:lnTo>
                  <a:cubicBezTo>
                    <a:pt x="1012" y="95"/>
                    <a:pt x="1004" y="119"/>
                    <a:pt x="1004" y="134"/>
                  </a:cubicBezTo>
                  <a:cubicBezTo>
                    <a:pt x="1004" y="166"/>
                    <a:pt x="1004" y="261"/>
                    <a:pt x="988" y="300"/>
                  </a:cubicBezTo>
                  <a:cubicBezTo>
                    <a:pt x="972" y="340"/>
                    <a:pt x="956" y="427"/>
                    <a:pt x="949" y="458"/>
                  </a:cubicBezTo>
                  <a:cubicBezTo>
                    <a:pt x="949" y="466"/>
                    <a:pt x="949" y="482"/>
                    <a:pt x="941" y="490"/>
                  </a:cubicBezTo>
                  <a:cubicBezTo>
                    <a:pt x="933" y="514"/>
                    <a:pt x="933" y="530"/>
                    <a:pt x="941" y="553"/>
                  </a:cubicBezTo>
                  <a:cubicBezTo>
                    <a:pt x="941" y="569"/>
                    <a:pt x="956" y="585"/>
                    <a:pt x="964" y="601"/>
                  </a:cubicBezTo>
                  <a:cubicBezTo>
                    <a:pt x="988" y="640"/>
                    <a:pt x="1012" y="680"/>
                    <a:pt x="1012" y="704"/>
                  </a:cubicBezTo>
                  <a:cubicBezTo>
                    <a:pt x="1012" y="727"/>
                    <a:pt x="1012" y="743"/>
                    <a:pt x="1004" y="767"/>
                  </a:cubicBezTo>
                  <a:cubicBezTo>
                    <a:pt x="996" y="783"/>
                    <a:pt x="996" y="798"/>
                    <a:pt x="996" y="806"/>
                  </a:cubicBezTo>
                  <a:cubicBezTo>
                    <a:pt x="996" y="830"/>
                    <a:pt x="1004" y="838"/>
                    <a:pt x="1020" y="854"/>
                  </a:cubicBezTo>
                  <a:cubicBezTo>
                    <a:pt x="1027" y="854"/>
                    <a:pt x="1036" y="862"/>
                    <a:pt x="1043" y="869"/>
                  </a:cubicBezTo>
                  <a:cubicBezTo>
                    <a:pt x="1051" y="885"/>
                    <a:pt x="1059" y="885"/>
                    <a:pt x="1067" y="885"/>
                  </a:cubicBezTo>
                  <a:cubicBezTo>
                    <a:pt x="1083" y="893"/>
                    <a:pt x="1099" y="893"/>
                    <a:pt x="1107" y="925"/>
                  </a:cubicBezTo>
                  <a:cubicBezTo>
                    <a:pt x="1107" y="933"/>
                    <a:pt x="1107" y="949"/>
                    <a:pt x="1107" y="964"/>
                  </a:cubicBezTo>
                  <a:cubicBezTo>
                    <a:pt x="1099" y="980"/>
                    <a:pt x="1099" y="1004"/>
                    <a:pt x="1122" y="1012"/>
                  </a:cubicBezTo>
                  <a:cubicBezTo>
                    <a:pt x="1130" y="1020"/>
                    <a:pt x="1138" y="1020"/>
                    <a:pt x="1146" y="1028"/>
                  </a:cubicBezTo>
                  <a:cubicBezTo>
                    <a:pt x="1170" y="1044"/>
                    <a:pt x="1178" y="1051"/>
                    <a:pt x="1186" y="1091"/>
                  </a:cubicBezTo>
                  <a:cubicBezTo>
                    <a:pt x="1186" y="1107"/>
                    <a:pt x="1186" y="1122"/>
                    <a:pt x="1178" y="1131"/>
                  </a:cubicBezTo>
                  <a:cubicBezTo>
                    <a:pt x="1178" y="1146"/>
                    <a:pt x="1178" y="1146"/>
                    <a:pt x="1202" y="1170"/>
                  </a:cubicBezTo>
                  <a:cubicBezTo>
                    <a:pt x="1225" y="1186"/>
                    <a:pt x="1233" y="1202"/>
                    <a:pt x="1249" y="1217"/>
                  </a:cubicBezTo>
                  <a:cubicBezTo>
                    <a:pt x="1257" y="1233"/>
                    <a:pt x="1265" y="1249"/>
                    <a:pt x="1280" y="1249"/>
                  </a:cubicBezTo>
                  <a:cubicBezTo>
                    <a:pt x="1280" y="1257"/>
                    <a:pt x="1280" y="1257"/>
                    <a:pt x="1289" y="1257"/>
                  </a:cubicBezTo>
                  <a:cubicBezTo>
                    <a:pt x="1296" y="1257"/>
                    <a:pt x="1304" y="1249"/>
                    <a:pt x="1312" y="1241"/>
                  </a:cubicBezTo>
                  <a:cubicBezTo>
                    <a:pt x="1320" y="1241"/>
                    <a:pt x="1328" y="1233"/>
                    <a:pt x="1336" y="1233"/>
                  </a:cubicBezTo>
                  <a:cubicBezTo>
                    <a:pt x="1344" y="1233"/>
                    <a:pt x="1344" y="1249"/>
                    <a:pt x="1344" y="1257"/>
                  </a:cubicBezTo>
                  <a:cubicBezTo>
                    <a:pt x="1352" y="1296"/>
                    <a:pt x="1336" y="1352"/>
                    <a:pt x="1320" y="1375"/>
                  </a:cubicBezTo>
                  <a:cubicBezTo>
                    <a:pt x="1312" y="1375"/>
                    <a:pt x="1312" y="1375"/>
                    <a:pt x="1312" y="1375"/>
                  </a:cubicBezTo>
                  <a:cubicBezTo>
                    <a:pt x="1296" y="1399"/>
                    <a:pt x="1273" y="1431"/>
                    <a:pt x="1265" y="1462"/>
                  </a:cubicBezTo>
                  <a:cubicBezTo>
                    <a:pt x="1257" y="1502"/>
                    <a:pt x="1265" y="1542"/>
                    <a:pt x="1273" y="1565"/>
                  </a:cubicBezTo>
                  <a:cubicBezTo>
                    <a:pt x="1273" y="1589"/>
                    <a:pt x="1273" y="1628"/>
                    <a:pt x="1257" y="1644"/>
                  </a:cubicBezTo>
                  <a:cubicBezTo>
                    <a:pt x="1257" y="1652"/>
                    <a:pt x="1249" y="1652"/>
                    <a:pt x="1249" y="1652"/>
                  </a:cubicBezTo>
                  <a:cubicBezTo>
                    <a:pt x="1241" y="1652"/>
                    <a:pt x="1241" y="1652"/>
                    <a:pt x="1241" y="1652"/>
                  </a:cubicBezTo>
                  <a:cubicBezTo>
                    <a:pt x="1233" y="1652"/>
                    <a:pt x="1233" y="1652"/>
                    <a:pt x="1233" y="1652"/>
                  </a:cubicBezTo>
                  <a:cubicBezTo>
                    <a:pt x="1225" y="1652"/>
                    <a:pt x="1217" y="1652"/>
                    <a:pt x="1209" y="1660"/>
                  </a:cubicBezTo>
                  <a:cubicBezTo>
                    <a:pt x="1209" y="1660"/>
                    <a:pt x="1209" y="1668"/>
                    <a:pt x="1209" y="1676"/>
                  </a:cubicBezTo>
                  <a:cubicBezTo>
                    <a:pt x="1209" y="1708"/>
                    <a:pt x="1202" y="1731"/>
                    <a:pt x="1194" y="1747"/>
                  </a:cubicBezTo>
                  <a:lnTo>
                    <a:pt x="1194" y="1747"/>
                  </a:lnTo>
                  <a:cubicBezTo>
                    <a:pt x="1194" y="1755"/>
                    <a:pt x="1194" y="1755"/>
                    <a:pt x="1202" y="1755"/>
                  </a:cubicBezTo>
                  <a:cubicBezTo>
                    <a:pt x="1209" y="1763"/>
                    <a:pt x="1217" y="1763"/>
                    <a:pt x="1233" y="1771"/>
                  </a:cubicBezTo>
                  <a:cubicBezTo>
                    <a:pt x="1241" y="1779"/>
                    <a:pt x="1241" y="1786"/>
                    <a:pt x="1241" y="1786"/>
                  </a:cubicBezTo>
                  <a:cubicBezTo>
                    <a:pt x="1241" y="1795"/>
                    <a:pt x="1241" y="1795"/>
                    <a:pt x="1241" y="1802"/>
                  </a:cubicBezTo>
                  <a:cubicBezTo>
                    <a:pt x="1241" y="1795"/>
                    <a:pt x="1249" y="1795"/>
                    <a:pt x="1257" y="1795"/>
                  </a:cubicBezTo>
                  <a:cubicBezTo>
                    <a:pt x="1320" y="1786"/>
                    <a:pt x="1336" y="1779"/>
                    <a:pt x="1360" y="1755"/>
                  </a:cubicBezTo>
                  <a:cubicBezTo>
                    <a:pt x="1375" y="1739"/>
                    <a:pt x="1407" y="1723"/>
                    <a:pt x="1423" y="1723"/>
                  </a:cubicBezTo>
                  <a:cubicBezTo>
                    <a:pt x="1431" y="1723"/>
                    <a:pt x="1447" y="1731"/>
                    <a:pt x="1447" y="1747"/>
                  </a:cubicBezTo>
                  <a:cubicBezTo>
                    <a:pt x="1447" y="1771"/>
                    <a:pt x="1447" y="1786"/>
                    <a:pt x="1439" y="1802"/>
                  </a:cubicBezTo>
                  <a:cubicBezTo>
                    <a:pt x="1431" y="1818"/>
                    <a:pt x="1431" y="1842"/>
                    <a:pt x="1439" y="1858"/>
                  </a:cubicBezTo>
                  <a:cubicBezTo>
                    <a:pt x="1439" y="1866"/>
                    <a:pt x="1439" y="1866"/>
                    <a:pt x="1439" y="1873"/>
                  </a:cubicBezTo>
                  <a:cubicBezTo>
                    <a:pt x="1454" y="1905"/>
                    <a:pt x="1462" y="1929"/>
                    <a:pt x="1486" y="1961"/>
                  </a:cubicBezTo>
                  <a:cubicBezTo>
                    <a:pt x="1518" y="2000"/>
                    <a:pt x="1518" y="2039"/>
                    <a:pt x="1510" y="2087"/>
                  </a:cubicBezTo>
                  <a:cubicBezTo>
                    <a:pt x="1502" y="2095"/>
                    <a:pt x="1502" y="2103"/>
                    <a:pt x="1494" y="2111"/>
                  </a:cubicBezTo>
                  <a:cubicBezTo>
                    <a:pt x="1494" y="2126"/>
                    <a:pt x="1486" y="2134"/>
                    <a:pt x="1486" y="2142"/>
                  </a:cubicBezTo>
                  <a:cubicBezTo>
                    <a:pt x="1494" y="2150"/>
                    <a:pt x="1502" y="2158"/>
                    <a:pt x="1526" y="2158"/>
                  </a:cubicBezTo>
                  <a:cubicBezTo>
                    <a:pt x="1581" y="2174"/>
                    <a:pt x="1597" y="2190"/>
                    <a:pt x="1597" y="2237"/>
                  </a:cubicBezTo>
                  <a:cubicBezTo>
                    <a:pt x="1597" y="2277"/>
                    <a:pt x="1620" y="2340"/>
                    <a:pt x="1628" y="2356"/>
                  </a:cubicBezTo>
                  <a:cubicBezTo>
                    <a:pt x="1636" y="2363"/>
                    <a:pt x="1636" y="2372"/>
                    <a:pt x="1636" y="2379"/>
                  </a:cubicBezTo>
                  <a:cubicBezTo>
                    <a:pt x="1644" y="2387"/>
                    <a:pt x="1644" y="2395"/>
                    <a:pt x="1652" y="2395"/>
                  </a:cubicBezTo>
                  <a:cubicBezTo>
                    <a:pt x="1652" y="2395"/>
                    <a:pt x="1652" y="2395"/>
                    <a:pt x="1660" y="2387"/>
                  </a:cubicBezTo>
                  <a:cubicBezTo>
                    <a:pt x="1668" y="2379"/>
                    <a:pt x="1668" y="2372"/>
                    <a:pt x="1668" y="2372"/>
                  </a:cubicBezTo>
                  <a:cubicBezTo>
                    <a:pt x="1684" y="2348"/>
                    <a:pt x="1692" y="2340"/>
                    <a:pt x="1715" y="2348"/>
                  </a:cubicBezTo>
                  <a:cubicBezTo>
                    <a:pt x="1731" y="2356"/>
                    <a:pt x="1739" y="2356"/>
                    <a:pt x="1747" y="2363"/>
                  </a:cubicBezTo>
                  <a:cubicBezTo>
                    <a:pt x="1763" y="2372"/>
                    <a:pt x="1771" y="2372"/>
                    <a:pt x="1786" y="2372"/>
                  </a:cubicBezTo>
                  <a:cubicBezTo>
                    <a:pt x="1802" y="2379"/>
                    <a:pt x="1810" y="2363"/>
                    <a:pt x="1826" y="2356"/>
                  </a:cubicBezTo>
                  <a:cubicBezTo>
                    <a:pt x="1826" y="2356"/>
                    <a:pt x="1834" y="2348"/>
                    <a:pt x="1842" y="2348"/>
                  </a:cubicBezTo>
                  <a:lnTo>
                    <a:pt x="1842" y="2348"/>
                  </a:lnTo>
                  <a:cubicBezTo>
                    <a:pt x="1850" y="2340"/>
                    <a:pt x="1858" y="2340"/>
                    <a:pt x="1873" y="2340"/>
                  </a:cubicBezTo>
                  <a:cubicBezTo>
                    <a:pt x="1881" y="2340"/>
                    <a:pt x="1897" y="2340"/>
                    <a:pt x="1913" y="2356"/>
                  </a:cubicBezTo>
                  <a:cubicBezTo>
                    <a:pt x="1937" y="2372"/>
                    <a:pt x="1953" y="2379"/>
                    <a:pt x="1976" y="2379"/>
                  </a:cubicBezTo>
                  <a:cubicBezTo>
                    <a:pt x="1984" y="2379"/>
                    <a:pt x="1984" y="2379"/>
                    <a:pt x="1992" y="2379"/>
                  </a:cubicBezTo>
                  <a:cubicBezTo>
                    <a:pt x="2008" y="2372"/>
                    <a:pt x="2016" y="2372"/>
                    <a:pt x="2016" y="2372"/>
                  </a:cubicBezTo>
                  <a:cubicBezTo>
                    <a:pt x="2016" y="2363"/>
                    <a:pt x="2024" y="2363"/>
                    <a:pt x="2024" y="2363"/>
                  </a:cubicBezTo>
                  <a:cubicBezTo>
                    <a:pt x="2032" y="2363"/>
                    <a:pt x="2039" y="2363"/>
                    <a:pt x="2047" y="2372"/>
                  </a:cubicBezTo>
                  <a:cubicBezTo>
                    <a:pt x="2071" y="2387"/>
                    <a:pt x="2063" y="2403"/>
                    <a:pt x="2063" y="2411"/>
                  </a:cubicBezTo>
                  <a:cubicBezTo>
                    <a:pt x="2071" y="2411"/>
                    <a:pt x="2071" y="2403"/>
                    <a:pt x="2079" y="2395"/>
                  </a:cubicBezTo>
                  <a:cubicBezTo>
                    <a:pt x="2103" y="2379"/>
                    <a:pt x="2111" y="2348"/>
                    <a:pt x="2119" y="2332"/>
                  </a:cubicBezTo>
                  <a:cubicBezTo>
                    <a:pt x="2126" y="2308"/>
                    <a:pt x="2134" y="2300"/>
                    <a:pt x="2142" y="2300"/>
                  </a:cubicBezTo>
                  <a:cubicBezTo>
                    <a:pt x="2150" y="2300"/>
                    <a:pt x="2150" y="2300"/>
                    <a:pt x="2150" y="2300"/>
                  </a:cubicBezTo>
                  <a:cubicBezTo>
                    <a:pt x="2158" y="2300"/>
                    <a:pt x="2166" y="2308"/>
                    <a:pt x="2166" y="2308"/>
                  </a:cubicBezTo>
                  <a:cubicBezTo>
                    <a:pt x="2197" y="2324"/>
                    <a:pt x="2213" y="2332"/>
                    <a:pt x="2221" y="2372"/>
                  </a:cubicBezTo>
                  <a:cubicBezTo>
                    <a:pt x="2229" y="2403"/>
                    <a:pt x="2237" y="2419"/>
                    <a:pt x="2261" y="2427"/>
                  </a:cubicBezTo>
                  <a:cubicBezTo>
                    <a:pt x="2269" y="2427"/>
                    <a:pt x="2269" y="2427"/>
                    <a:pt x="2269" y="2427"/>
                  </a:cubicBezTo>
                  <a:lnTo>
                    <a:pt x="2071" y="3613"/>
                  </a:lnTo>
                  <a:close/>
                  <a:moveTo>
                    <a:pt x="8" y="3225"/>
                  </a:moveTo>
                  <a:lnTo>
                    <a:pt x="8" y="3225"/>
                  </a:lnTo>
                  <a:cubicBezTo>
                    <a:pt x="743" y="3383"/>
                    <a:pt x="1431" y="3510"/>
                    <a:pt x="2063" y="3605"/>
                  </a:cubicBezTo>
                  <a:cubicBezTo>
                    <a:pt x="2261" y="2435"/>
                    <a:pt x="2261" y="2435"/>
                    <a:pt x="2261" y="2435"/>
                  </a:cubicBezTo>
                  <a:cubicBezTo>
                    <a:pt x="2237" y="2419"/>
                    <a:pt x="2221" y="2403"/>
                    <a:pt x="2213" y="2372"/>
                  </a:cubicBezTo>
                  <a:cubicBezTo>
                    <a:pt x="2213" y="2340"/>
                    <a:pt x="2190" y="2324"/>
                    <a:pt x="2166" y="2316"/>
                  </a:cubicBezTo>
                  <a:cubicBezTo>
                    <a:pt x="2158" y="2316"/>
                    <a:pt x="2158" y="2308"/>
                    <a:pt x="2150" y="2308"/>
                  </a:cubicBezTo>
                  <a:lnTo>
                    <a:pt x="2142" y="2308"/>
                  </a:lnTo>
                  <a:cubicBezTo>
                    <a:pt x="2134" y="2308"/>
                    <a:pt x="2134" y="2316"/>
                    <a:pt x="2126" y="2332"/>
                  </a:cubicBezTo>
                  <a:cubicBezTo>
                    <a:pt x="2119" y="2356"/>
                    <a:pt x="2111" y="2379"/>
                    <a:pt x="2087" y="2403"/>
                  </a:cubicBezTo>
                  <a:cubicBezTo>
                    <a:pt x="2071" y="2419"/>
                    <a:pt x="2063" y="2427"/>
                    <a:pt x="2063" y="2427"/>
                  </a:cubicBezTo>
                  <a:lnTo>
                    <a:pt x="2063" y="2427"/>
                  </a:lnTo>
                  <a:cubicBezTo>
                    <a:pt x="2055" y="2419"/>
                    <a:pt x="2055" y="2419"/>
                    <a:pt x="2055" y="2419"/>
                  </a:cubicBezTo>
                  <a:cubicBezTo>
                    <a:pt x="2055" y="2419"/>
                    <a:pt x="2055" y="2419"/>
                    <a:pt x="2055" y="2411"/>
                  </a:cubicBezTo>
                  <a:cubicBezTo>
                    <a:pt x="2063" y="2403"/>
                    <a:pt x="2063" y="2387"/>
                    <a:pt x="2047" y="2379"/>
                  </a:cubicBezTo>
                  <a:cubicBezTo>
                    <a:pt x="2032" y="2372"/>
                    <a:pt x="2024" y="2372"/>
                    <a:pt x="2024" y="2372"/>
                  </a:cubicBezTo>
                  <a:lnTo>
                    <a:pt x="2024" y="2372"/>
                  </a:lnTo>
                  <a:cubicBezTo>
                    <a:pt x="2016" y="2379"/>
                    <a:pt x="2008" y="2379"/>
                    <a:pt x="2000" y="2387"/>
                  </a:cubicBezTo>
                  <a:cubicBezTo>
                    <a:pt x="1992" y="2387"/>
                    <a:pt x="1984" y="2387"/>
                    <a:pt x="1976" y="2387"/>
                  </a:cubicBezTo>
                  <a:cubicBezTo>
                    <a:pt x="1953" y="2387"/>
                    <a:pt x="1929" y="2379"/>
                    <a:pt x="1905" y="2356"/>
                  </a:cubicBezTo>
                  <a:cubicBezTo>
                    <a:pt x="1897" y="2348"/>
                    <a:pt x="1881" y="2348"/>
                    <a:pt x="1873" y="2348"/>
                  </a:cubicBezTo>
                  <a:cubicBezTo>
                    <a:pt x="1866" y="2348"/>
                    <a:pt x="1850" y="2348"/>
                    <a:pt x="1850" y="2348"/>
                  </a:cubicBezTo>
                  <a:cubicBezTo>
                    <a:pt x="1842" y="2348"/>
                    <a:pt x="1842" y="2356"/>
                    <a:pt x="1842" y="2356"/>
                  </a:cubicBezTo>
                  <a:cubicBezTo>
                    <a:pt x="1834" y="2356"/>
                    <a:pt x="1834" y="2356"/>
                    <a:pt x="1826" y="2363"/>
                  </a:cubicBezTo>
                  <a:cubicBezTo>
                    <a:pt x="1818" y="2372"/>
                    <a:pt x="1802" y="2379"/>
                    <a:pt x="1786" y="2379"/>
                  </a:cubicBezTo>
                  <a:cubicBezTo>
                    <a:pt x="1763" y="2379"/>
                    <a:pt x="1755" y="2372"/>
                    <a:pt x="1747" y="2372"/>
                  </a:cubicBezTo>
                  <a:cubicBezTo>
                    <a:pt x="1739" y="2363"/>
                    <a:pt x="1731" y="2363"/>
                    <a:pt x="1715" y="2356"/>
                  </a:cubicBezTo>
                  <a:cubicBezTo>
                    <a:pt x="1707" y="2356"/>
                    <a:pt x="1700" y="2356"/>
                    <a:pt x="1700" y="2356"/>
                  </a:cubicBezTo>
                  <a:cubicBezTo>
                    <a:pt x="1692" y="2356"/>
                    <a:pt x="1684" y="2356"/>
                    <a:pt x="1676" y="2372"/>
                  </a:cubicBezTo>
                  <a:cubicBezTo>
                    <a:pt x="1676" y="2379"/>
                    <a:pt x="1668" y="2387"/>
                    <a:pt x="1668" y="2395"/>
                  </a:cubicBezTo>
                  <a:cubicBezTo>
                    <a:pt x="1660" y="2403"/>
                    <a:pt x="1652" y="2403"/>
                    <a:pt x="1652" y="2403"/>
                  </a:cubicBezTo>
                  <a:cubicBezTo>
                    <a:pt x="1636" y="2403"/>
                    <a:pt x="1636" y="2395"/>
                    <a:pt x="1628" y="2379"/>
                  </a:cubicBezTo>
                  <a:cubicBezTo>
                    <a:pt x="1628" y="2372"/>
                    <a:pt x="1628" y="2363"/>
                    <a:pt x="1620" y="2363"/>
                  </a:cubicBezTo>
                  <a:cubicBezTo>
                    <a:pt x="1613" y="2348"/>
                    <a:pt x="1589" y="2277"/>
                    <a:pt x="1589" y="2237"/>
                  </a:cubicBezTo>
                  <a:cubicBezTo>
                    <a:pt x="1589" y="2198"/>
                    <a:pt x="1581" y="2174"/>
                    <a:pt x="1518" y="2166"/>
                  </a:cubicBezTo>
                  <a:cubicBezTo>
                    <a:pt x="1502" y="2166"/>
                    <a:pt x="1486" y="2158"/>
                    <a:pt x="1486" y="2150"/>
                  </a:cubicBezTo>
                  <a:cubicBezTo>
                    <a:pt x="1478" y="2134"/>
                    <a:pt x="1486" y="2126"/>
                    <a:pt x="1486" y="2111"/>
                  </a:cubicBezTo>
                  <a:cubicBezTo>
                    <a:pt x="1494" y="2103"/>
                    <a:pt x="1494" y="2095"/>
                    <a:pt x="1502" y="2087"/>
                  </a:cubicBezTo>
                  <a:cubicBezTo>
                    <a:pt x="1510" y="2039"/>
                    <a:pt x="1510" y="2008"/>
                    <a:pt x="1478" y="1968"/>
                  </a:cubicBezTo>
                  <a:cubicBezTo>
                    <a:pt x="1454" y="1929"/>
                    <a:pt x="1447" y="1905"/>
                    <a:pt x="1431" y="1873"/>
                  </a:cubicBezTo>
                  <a:lnTo>
                    <a:pt x="1431" y="1866"/>
                  </a:lnTo>
                  <a:cubicBezTo>
                    <a:pt x="1423" y="1842"/>
                    <a:pt x="1423" y="1818"/>
                    <a:pt x="1431" y="1802"/>
                  </a:cubicBezTo>
                  <a:cubicBezTo>
                    <a:pt x="1439" y="1786"/>
                    <a:pt x="1439" y="1771"/>
                    <a:pt x="1439" y="1747"/>
                  </a:cubicBezTo>
                  <a:cubicBezTo>
                    <a:pt x="1439" y="1739"/>
                    <a:pt x="1431" y="1731"/>
                    <a:pt x="1423" y="1731"/>
                  </a:cubicBezTo>
                  <a:cubicBezTo>
                    <a:pt x="1407" y="1731"/>
                    <a:pt x="1383" y="1747"/>
                    <a:pt x="1367" y="1763"/>
                  </a:cubicBezTo>
                  <a:cubicBezTo>
                    <a:pt x="1336" y="1786"/>
                    <a:pt x="1320" y="1795"/>
                    <a:pt x="1265" y="1802"/>
                  </a:cubicBezTo>
                  <a:cubicBezTo>
                    <a:pt x="1249" y="1802"/>
                    <a:pt x="1241" y="1810"/>
                    <a:pt x="1233" y="1810"/>
                  </a:cubicBezTo>
                  <a:lnTo>
                    <a:pt x="1233" y="1802"/>
                  </a:lnTo>
                  <a:cubicBezTo>
                    <a:pt x="1225" y="1802"/>
                    <a:pt x="1233" y="1802"/>
                    <a:pt x="1233" y="1795"/>
                  </a:cubicBezTo>
                  <a:cubicBezTo>
                    <a:pt x="1233" y="1795"/>
                    <a:pt x="1233" y="1795"/>
                    <a:pt x="1233" y="1786"/>
                  </a:cubicBezTo>
                  <a:cubicBezTo>
                    <a:pt x="1233" y="1786"/>
                    <a:pt x="1233" y="1779"/>
                    <a:pt x="1225" y="1779"/>
                  </a:cubicBezTo>
                  <a:cubicBezTo>
                    <a:pt x="1217" y="1771"/>
                    <a:pt x="1209" y="1763"/>
                    <a:pt x="1202" y="1763"/>
                  </a:cubicBezTo>
                  <a:cubicBezTo>
                    <a:pt x="1194" y="1755"/>
                    <a:pt x="1186" y="1755"/>
                    <a:pt x="1194" y="1747"/>
                  </a:cubicBezTo>
                  <a:cubicBezTo>
                    <a:pt x="1194" y="1739"/>
                    <a:pt x="1194" y="1739"/>
                    <a:pt x="1194" y="1739"/>
                  </a:cubicBezTo>
                  <a:cubicBezTo>
                    <a:pt x="1194" y="1731"/>
                    <a:pt x="1202" y="1708"/>
                    <a:pt x="1202" y="1676"/>
                  </a:cubicBezTo>
                  <a:cubicBezTo>
                    <a:pt x="1202" y="1668"/>
                    <a:pt x="1202" y="1660"/>
                    <a:pt x="1209" y="1652"/>
                  </a:cubicBezTo>
                  <a:cubicBezTo>
                    <a:pt x="1209" y="1644"/>
                    <a:pt x="1225" y="1644"/>
                    <a:pt x="1233" y="1644"/>
                  </a:cubicBezTo>
                  <a:cubicBezTo>
                    <a:pt x="1233" y="1644"/>
                    <a:pt x="1233" y="1644"/>
                    <a:pt x="1241" y="1644"/>
                  </a:cubicBezTo>
                  <a:cubicBezTo>
                    <a:pt x="1241" y="1644"/>
                    <a:pt x="1249" y="1644"/>
                    <a:pt x="1257" y="1644"/>
                  </a:cubicBezTo>
                  <a:cubicBezTo>
                    <a:pt x="1265" y="1628"/>
                    <a:pt x="1265" y="1589"/>
                    <a:pt x="1265" y="1573"/>
                  </a:cubicBezTo>
                  <a:cubicBezTo>
                    <a:pt x="1257" y="1542"/>
                    <a:pt x="1249" y="1502"/>
                    <a:pt x="1257" y="1462"/>
                  </a:cubicBezTo>
                  <a:cubicBezTo>
                    <a:pt x="1265" y="1423"/>
                    <a:pt x="1296" y="1391"/>
                    <a:pt x="1312" y="1375"/>
                  </a:cubicBezTo>
                  <a:cubicBezTo>
                    <a:pt x="1312" y="1368"/>
                    <a:pt x="1312" y="1368"/>
                    <a:pt x="1312" y="1368"/>
                  </a:cubicBezTo>
                  <a:cubicBezTo>
                    <a:pt x="1328" y="1352"/>
                    <a:pt x="1344" y="1304"/>
                    <a:pt x="1344" y="1257"/>
                  </a:cubicBezTo>
                  <a:cubicBezTo>
                    <a:pt x="1336" y="1249"/>
                    <a:pt x="1336" y="1241"/>
                    <a:pt x="1336" y="1241"/>
                  </a:cubicBezTo>
                  <a:cubicBezTo>
                    <a:pt x="1328" y="1241"/>
                    <a:pt x="1328" y="1241"/>
                    <a:pt x="1320" y="1249"/>
                  </a:cubicBezTo>
                  <a:cubicBezTo>
                    <a:pt x="1312" y="1257"/>
                    <a:pt x="1296" y="1257"/>
                    <a:pt x="1289" y="1257"/>
                  </a:cubicBezTo>
                  <a:cubicBezTo>
                    <a:pt x="1280" y="1257"/>
                    <a:pt x="1280" y="1257"/>
                    <a:pt x="1280" y="1257"/>
                  </a:cubicBezTo>
                  <a:cubicBezTo>
                    <a:pt x="1257" y="1257"/>
                    <a:pt x="1249" y="1241"/>
                    <a:pt x="1241" y="1225"/>
                  </a:cubicBezTo>
                  <a:cubicBezTo>
                    <a:pt x="1233" y="1209"/>
                    <a:pt x="1217" y="1186"/>
                    <a:pt x="1194" y="1178"/>
                  </a:cubicBezTo>
                  <a:cubicBezTo>
                    <a:pt x="1170" y="1154"/>
                    <a:pt x="1170" y="1146"/>
                    <a:pt x="1170" y="1131"/>
                  </a:cubicBezTo>
                  <a:cubicBezTo>
                    <a:pt x="1178" y="1115"/>
                    <a:pt x="1178" y="1107"/>
                    <a:pt x="1178" y="1091"/>
                  </a:cubicBezTo>
                  <a:cubicBezTo>
                    <a:pt x="1170" y="1051"/>
                    <a:pt x="1162" y="1051"/>
                    <a:pt x="1138" y="1036"/>
                  </a:cubicBezTo>
                  <a:cubicBezTo>
                    <a:pt x="1130" y="1028"/>
                    <a:pt x="1130" y="1028"/>
                    <a:pt x="1122" y="1020"/>
                  </a:cubicBezTo>
                  <a:cubicBezTo>
                    <a:pt x="1091" y="1004"/>
                    <a:pt x="1091" y="980"/>
                    <a:pt x="1099" y="964"/>
                  </a:cubicBezTo>
                  <a:cubicBezTo>
                    <a:pt x="1099" y="949"/>
                    <a:pt x="1099" y="933"/>
                    <a:pt x="1099" y="925"/>
                  </a:cubicBezTo>
                  <a:cubicBezTo>
                    <a:pt x="1091" y="901"/>
                    <a:pt x="1083" y="901"/>
                    <a:pt x="1067" y="893"/>
                  </a:cubicBezTo>
                  <a:cubicBezTo>
                    <a:pt x="1059" y="893"/>
                    <a:pt x="1043" y="885"/>
                    <a:pt x="1036" y="878"/>
                  </a:cubicBezTo>
                  <a:cubicBezTo>
                    <a:pt x="1027" y="869"/>
                    <a:pt x="1020" y="862"/>
                    <a:pt x="1020" y="854"/>
                  </a:cubicBezTo>
                  <a:cubicBezTo>
                    <a:pt x="1004" y="846"/>
                    <a:pt x="988" y="830"/>
                    <a:pt x="988" y="806"/>
                  </a:cubicBezTo>
                  <a:cubicBezTo>
                    <a:pt x="988" y="791"/>
                    <a:pt x="996" y="783"/>
                    <a:pt x="996" y="767"/>
                  </a:cubicBezTo>
                  <a:cubicBezTo>
                    <a:pt x="1004" y="743"/>
                    <a:pt x="1004" y="727"/>
                    <a:pt x="1004" y="704"/>
                  </a:cubicBezTo>
                  <a:cubicBezTo>
                    <a:pt x="1004" y="680"/>
                    <a:pt x="980" y="640"/>
                    <a:pt x="956" y="609"/>
                  </a:cubicBezTo>
                  <a:cubicBezTo>
                    <a:pt x="949" y="585"/>
                    <a:pt x="933" y="569"/>
                    <a:pt x="933" y="553"/>
                  </a:cubicBezTo>
                  <a:cubicBezTo>
                    <a:pt x="925" y="538"/>
                    <a:pt x="933" y="514"/>
                    <a:pt x="933" y="490"/>
                  </a:cubicBezTo>
                  <a:cubicBezTo>
                    <a:pt x="941" y="482"/>
                    <a:pt x="941" y="466"/>
                    <a:pt x="941" y="458"/>
                  </a:cubicBezTo>
                  <a:cubicBezTo>
                    <a:pt x="949" y="427"/>
                    <a:pt x="964" y="340"/>
                    <a:pt x="980" y="300"/>
                  </a:cubicBezTo>
                  <a:cubicBezTo>
                    <a:pt x="996" y="261"/>
                    <a:pt x="996" y="158"/>
                    <a:pt x="996" y="134"/>
                  </a:cubicBezTo>
                  <a:cubicBezTo>
                    <a:pt x="996" y="119"/>
                    <a:pt x="1004" y="95"/>
                    <a:pt x="1004" y="71"/>
                  </a:cubicBezTo>
                  <a:cubicBezTo>
                    <a:pt x="893" y="55"/>
                    <a:pt x="783" y="32"/>
                    <a:pt x="680" y="8"/>
                  </a:cubicBezTo>
                  <a:cubicBezTo>
                    <a:pt x="656" y="142"/>
                    <a:pt x="577" y="577"/>
                    <a:pt x="569" y="601"/>
                  </a:cubicBezTo>
                  <a:cubicBezTo>
                    <a:pt x="561" y="609"/>
                    <a:pt x="553" y="648"/>
                    <a:pt x="545" y="711"/>
                  </a:cubicBezTo>
                  <a:cubicBezTo>
                    <a:pt x="514" y="838"/>
                    <a:pt x="474" y="1044"/>
                    <a:pt x="458" y="1059"/>
                  </a:cubicBezTo>
                  <a:cubicBezTo>
                    <a:pt x="443" y="1091"/>
                    <a:pt x="443" y="1233"/>
                    <a:pt x="450" y="1257"/>
                  </a:cubicBezTo>
                  <a:cubicBezTo>
                    <a:pt x="458" y="1273"/>
                    <a:pt x="458" y="1296"/>
                    <a:pt x="450" y="1320"/>
                  </a:cubicBezTo>
                  <a:cubicBezTo>
                    <a:pt x="450" y="1328"/>
                    <a:pt x="443" y="1336"/>
                    <a:pt x="443" y="1336"/>
                  </a:cubicBezTo>
                  <a:cubicBezTo>
                    <a:pt x="443" y="1360"/>
                    <a:pt x="450" y="1462"/>
                    <a:pt x="490" y="1494"/>
                  </a:cubicBezTo>
                  <a:cubicBezTo>
                    <a:pt x="522" y="1518"/>
                    <a:pt x="545" y="1573"/>
                    <a:pt x="545" y="1605"/>
                  </a:cubicBezTo>
                  <a:cubicBezTo>
                    <a:pt x="545" y="1621"/>
                    <a:pt x="537" y="1628"/>
                    <a:pt x="537" y="1636"/>
                  </a:cubicBezTo>
                  <a:cubicBezTo>
                    <a:pt x="514" y="1652"/>
                    <a:pt x="450" y="1739"/>
                    <a:pt x="450" y="1755"/>
                  </a:cubicBezTo>
                  <a:cubicBezTo>
                    <a:pt x="450" y="1771"/>
                    <a:pt x="435" y="1786"/>
                    <a:pt x="411" y="1810"/>
                  </a:cubicBezTo>
                  <a:cubicBezTo>
                    <a:pt x="403" y="1818"/>
                    <a:pt x="387" y="1826"/>
                    <a:pt x="379" y="1834"/>
                  </a:cubicBezTo>
                  <a:cubicBezTo>
                    <a:pt x="356" y="1858"/>
                    <a:pt x="363" y="1881"/>
                    <a:pt x="363" y="1889"/>
                  </a:cubicBezTo>
                  <a:cubicBezTo>
                    <a:pt x="363" y="1897"/>
                    <a:pt x="363" y="1897"/>
                    <a:pt x="363" y="1897"/>
                  </a:cubicBezTo>
                  <a:cubicBezTo>
                    <a:pt x="363" y="1897"/>
                    <a:pt x="356" y="1913"/>
                    <a:pt x="308" y="1952"/>
                  </a:cubicBezTo>
                  <a:cubicBezTo>
                    <a:pt x="261" y="1992"/>
                    <a:pt x="182" y="2063"/>
                    <a:pt x="190" y="2087"/>
                  </a:cubicBezTo>
                  <a:cubicBezTo>
                    <a:pt x="190" y="2095"/>
                    <a:pt x="190" y="2103"/>
                    <a:pt x="190" y="2111"/>
                  </a:cubicBezTo>
                  <a:cubicBezTo>
                    <a:pt x="190" y="2142"/>
                    <a:pt x="190" y="2166"/>
                    <a:pt x="237" y="2190"/>
                  </a:cubicBezTo>
                  <a:cubicBezTo>
                    <a:pt x="253" y="2198"/>
                    <a:pt x="261" y="2206"/>
                    <a:pt x="269" y="2221"/>
                  </a:cubicBezTo>
                  <a:cubicBezTo>
                    <a:pt x="277" y="2245"/>
                    <a:pt x="253" y="2269"/>
                    <a:pt x="245" y="2285"/>
                  </a:cubicBezTo>
                  <a:lnTo>
                    <a:pt x="245" y="2285"/>
                  </a:lnTo>
                  <a:cubicBezTo>
                    <a:pt x="237" y="2292"/>
                    <a:pt x="237" y="2300"/>
                    <a:pt x="237" y="2316"/>
                  </a:cubicBezTo>
                  <a:cubicBezTo>
                    <a:pt x="237" y="2324"/>
                    <a:pt x="245" y="2332"/>
                    <a:pt x="237" y="2348"/>
                  </a:cubicBezTo>
                  <a:cubicBezTo>
                    <a:pt x="229" y="2356"/>
                    <a:pt x="229" y="2356"/>
                    <a:pt x="229" y="2356"/>
                  </a:cubicBezTo>
                  <a:cubicBezTo>
                    <a:pt x="213" y="2379"/>
                    <a:pt x="190" y="2427"/>
                    <a:pt x="190" y="2443"/>
                  </a:cubicBezTo>
                  <a:cubicBezTo>
                    <a:pt x="190" y="2459"/>
                    <a:pt x="55" y="3043"/>
                    <a:pt x="8" y="3225"/>
                  </a:cubicBezTo>
                  <a:close/>
                </a:path>
              </a:pathLst>
            </a:custGeom>
            <a:solidFill>
              <a:schemeClr val="accent6"/>
            </a:solidFill>
            <a:ln>
              <a:solidFill>
                <a:schemeClr val="bg2"/>
              </a:solidFill>
            </a:ln>
            <a:effectLst/>
          </p:spPr>
          <p:txBody>
            <a:bodyPr wrap="none" anchor="ctr"/>
            <a:lstStyle/>
            <a:p>
              <a:endParaRPr lang="en-US"/>
            </a:p>
          </p:txBody>
        </p:sp>
        <p:sp>
          <p:nvSpPr>
            <p:cNvPr id="278" name="Freeform 263"/>
            <p:cNvSpPr>
              <a:spLocks noChangeArrowheads="1"/>
            </p:cNvSpPr>
            <p:nvPr/>
          </p:nvSpPr>
          <p:spPr bwMode="auto">
            <a:xfrm>
              <a:off x="8999148" y="3378228"/>
              <a:ext cx="2020116" cy="1268660"/>
            </a:xfrm>
            <a:custGeom>
              <a:avLst/>
              <a:gdLst>
                <a:gd name="T0" fmla="*/ 87 w 3843"/>
                <a:gd name="T1" fmla="*/ 0 h 2412"/>
                <a:gd name="T2" fmla="*/ 87 w 3843"/>
                <a:gd name="T3" fmla="*/ 0 h 2412"/>
                <a:gd name="T4" fmla="*/ 79 w 3843"/>
                <a:gd name="T5" fmla="*/ 63 h 2412"/>
                <a:gd name="T6" fmla="*/ 55 w 3843"/>
                <a:gd name="T7" fmla="*/ 229 h 2412"/>
                <a:gd name="T8" fmla="*/ 24 w 3843"/>
                <a:gd name="T9" fmla="*/ 387 h 2412"/>
                <a:gd name="T10" fmla="*/ 8 w 3843"/>
                <a:gd name="T11" fmla="*/ 482 h 2412"/>
                <a:gd name="T12" fmla="*/ 87 w 3843"/>
                <a:gd name="T13" fmla="*/ 633 h 2412"/>
                <a:gd name="T14" fmla="*/ 63 w 3843"/>
                <a:gd name="T15" fmla="*/ 735 h 2412"/>
                <a:gd name="T16" fmla="*/ 118 w 3843"/>
                <a:gd name="T17" fmla="*/ 807 h 2412"/>
                <a:gd name="T18" fmla="*/ 174 w 3843"/>
                <a:gd name="T19" fmla="*/ 854 h 2412"/>
                <a:gd name="T20" fmla="*/ 197 w 3843"/>
                <a:gd name="T21" fmla="*/ 949 h 2412"/>
                <a:gd name="T22" fmla="*/ 253 w 3843"/>
                <a:gd name="T23" fmla="*/ 1020 h 2412"/>
                <a:gd name="T24" fmla="*/ 277 w 3843"/>
                <a:gd name="T25" fmla="*/ 1099 h 2412"/>
                <a:gd name="T26" fmla="*/ 355 w 3843"/>
                <a:gd name="T27" fmla="*/ 1186 h 2412"/>
                <a:gd name="T28" fmla="*/ 419 w 3843"/>
                <a:gd name="T29" fmla="*/ 1186 h 2412"/>
                <a:gd name="T30" fmla="*/ 387 w 3843"/>
                <a:gd name="T31" fmla="*/ 1304 h 2412"/>
                <a:gd name="T32" fmla="*/ 340 w 3843"/>
                <a:gd name="T33" fmla="*/ 1391 h 2412"/>
                <a:gd name="T34" fmla="*/ 340 w 3843"/>
                <a:gd name="T35" fmla="*/ 1502 h 2412"/>
                <a:gd name="T36" fmla="*/ 324 w 3843"/>
                <a:gd name="T37" fmla="*/ 1581 h 2412"/>
                <a:gd name="T38" fmla="*/ 277 w 3843"/>
                <a:gd name="T39" fmla="*/ 1605 h 2412"/>
                <a:gd name="T40" fmla="*/ 269 w 3843"/>
                <a:gd name="T41" fmla="*/ 1676 h 2412"/>
                <a:gd name="T42" fmla="*/ 308 w 3843"/>
                <a:gd name="T43" fmla="*/ 1708 h 2412"/>
                <a:gd name="T44" fmla="*/ 340 w 3843"/>
                <a:gd name="T45" fmla="*/ 1731 h 2412"/>
                <a:gd name="T46" fmla="*/ 435 w 3843"/>
                <a:gd name="T47" fmla="*/ 1684 h 2412"/>
                <a:gd name="T48" fmla="*/ 522 w 3843"/>
                <a:gd name="T49" fmla="*/ 1676 h 2412"/>
                <a:gd name="T50" fmla="*/ 506 w 3843"/>
                <a:gd name="T51" fmla="*/ 1787 h 2412"/>
                <a:gd name="T52" fmla="*/ 561 w 3843"/>
                <a:gd name="T53" fmla="*/ 1897 h 2412"/>
                <a:gd name="T54" fmla="*/ 577 w 3843"/>
                <a:gd name="T55" fmla="*/ 2016 h 2412"/>
                <a:gd name="T56" fmla="*/ 601 w 3843"/>
                <a:gd name="T57" fmla="*/ 2095 h 2412"/>
                <a:gd name="T58" fmla="*/ 672 w 3843"/>
                <a:gd name="T59" fmla="*/ 2166 h 2412"/>
                <a:gd name="T60" fmla="*/ 703 w 3843"/>
                <a:gd name="T61" fmla="*/ 2292 h 2412"/>
                <a:gd name="T62" fmla="*/ 735 w 3843"/>
                <a:gd name="T63" fmla="*/ 2324 h 2412"/>
                <a:gd name="T64" fmla="*/ 790 w 3843"/>
                <a:gd name="T65" fmla="*/ 2285 h 2412"/>
                <a:gd name="T66" fmla="*/ 861 w 3843"/>
                <a:gd name="T67" fmla="*/ 2308 h 2412"/>
                <a:gd name="T68" fmla="*/ 917 w 3843"/>
                <a:gd name="T69" fmla="*/ 2277 h 2412"/>
                <a:gd name="T70" fmla="*/ 980 w 3843"/>
                <a:gd name="T71" fmla="*/ 2285 h 2412"/>
                <a:gd name="T72" fmla="*/ 1075 w 3843"/>
                <a:gd name="T73" fmla="*/ 2308 h 2412"/>
                <a:gd name="T74" fmla="*/ 1122 w 3843"/>
                <a:gd name="T75" fmla="*/ 2308 h 2412"/>
                <a:gd name="T76" fmla="*/ 1162 w 3843"/>
                <a:gd name="T77" fmla="*/ 2332 h 2412"/>
                <a:gd name="T78" fmla="*/ 1225 w 3843"/>
                <a:gd name="T79" fmla="*/ 2229 h 2412"/>
                <a:gd name="T80" fmla="*/ 1296 w 3843"/>
                <a:gd name="T81" fmla="*/ 2301 h 2412"/>
                <a:gd name="T82" fmla="*/ 1336 w 3843"/>
                <a:gd name="T83" fmla="*/ 2364 h 2412"/>
                <a:gd name="T84" fmla="*/ 1367 w 3843"/>
                <a:gd name="T85" fmla="*/ 2182 h 2412"/>
                <a:gd name="T86" fmla="*/ 1391 w 3843"/>
                <a:gd name="T87" fmla="*/ 2135 h 2412"/>
                <a:gd name="T88" fmla="*/ 3700 w 3843"/>
                <a:gd name="T89" fmla="*/ 2380 h 2412"/>
                <a:gd name="T90" fmla="*/ 3842 w 3843"/>
                <a:gd name="T91" fmla="*/ 522 h 2412"/>
                <a:gd name="T92" fmla="*/ 87 w 3843"/>
                <a:gd name="T93" fmla="*/ 0 h 2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43" h="2412">
                  <a:moveTo>
                    <a:pt x="87" y="0"/>
                  </a:moveTo>
                  <a:lnTo>
                    <a:pt x="87" y="0"/>
                  </a:lnTo>
                  <a:cubicBezTo>
                    <a:pt x="79" y="16"/>
                    <a:pt x="79" y="48"/>
                    <a:pt x="79" y="63"/>
                  </a:cubicBezTo>
                  <a:cubicBezTo>
                    <a:pt x="79" y="95"/>
                    <a:pt x="71" y="190"/>
                    <a:pt x="55" y="229"/>
                  </a:cubicBezTo>
                  <a:cubicBezTo>
                    <a:pt x="47" y="269"/>
                    <a:pt x="24" y="356"/>
                    <a:pt x="24" y="387"/>
                  </a:cubicBezTo>
                  <a:cubicBezTo>
                    <a:pt x="16" y="419"/>
                    <a:pt x="0" y="451"/>
                    <a:pt x="8" y="482"/>
                  </a:cubicBezTo>
                  <a:cubicBezTo>
                    <a:pt x="24" y="514"/>
                    <a:pt x="79" y="593"/>
                    <a:pt x="87" y="633"/>
                  </a:cubicBezTo>
                  <a:cubicBezTo>
                    <a:pt x="87" y="672"/>
                    <a:pt x="63" y="704"/>
                    <a:pt x="63" y="735"/>
                  </a:cubicBezTo>
                  <a:cubicBezTo>
                    <a:pt x="63" y="775"/>
                    <a:pt x="95" y="775"/>
                    <a:pt x="118" y="807"/>
                  </a:cubicBezTo>
                  <a:cubicBezTo>
                    <a:pt x="134" y="830"/>
                    <a:pt x="166" y="814"/>
                    <a:pt x="174" y="854"/>
                  </a:cubicBezTo>
                  <a:cubicBezTo>
                    <a:pt x="182" y="893"/>
                    <a:pt x="158" y="925"/>
                    <a:pt x="197" y="949"/>
                  </a:cubicBezTo>
                  <a:cubicBezTo>
                    <a:pt x="237" y="973"/>
                    <a:pt x="245" y="973"/>
                    <a:pt x="253" y="1020"/>
                  </a:cubicBezTo>
                  <a:cubicBezTo>
                    <a:pt x="261" y="1067"/>
                    <a:pt x="229" y="1067"/>
                    <a:pt x="277" y="1099"/>
                  </a:cubicBezTo>
                  <a:cubicBezTo>
                    <a:pt x="316" y="1131"/>
                    <a:pt x="316" y="1178"/>
                    <a:pt x="355" y="1186"/>
                  </a:cubicBezTo>
                  <a:cubicBezTo>
                    <a:pt x="387" y="1194"/>
                    <a:pt x="411" y="1138"/>
                    <a:pt x="419" y="1186"/>
                  </a:cubicBezTo>
                  <a:cubicBezTo>
                    <a:pt x="427" y="1233"/>
                    <a:pt x="403" y="1281"/>
                    <a:pt x="387" y="1304"/>
                  </a:cubicBezTo>
                  <a:cubicBezTo>
                    <a:pt x="379" y="1320"/>
                    <a:pt x="348" y="1352"/>
                    <a:pt x="340" y="1391"/>
                  </a:cubicBezTo>
                  <a:cubicBezTo>
                    <a:pt x="324" y="1439"/>
                    <a:pt x="340" y="1478"/>
                    <a:pt x="340" y="1502"/>
                  </a:cubicBezTo>
                  <a:cubicBezTo>
                    <a:pt x="348" y="1518"/>
                    <a:pt x="340" y="1581"/>
                    <a:pt x="324" y="1581"/>
                  </a:cubicBezTo>
                  <a:cubicBezTo>
                    <a:pt x="300" y="1581"/>
                    <a:pt x="277" y="1573"/>
                    <a:pt x="277" y="1605"/>
                  </a:cubicBezTo>
                  <a:cubicBezTo>
                    <a:pt x="284" y="1637"/>
                    <a:pt x="277" y="1660"/>
                    <a:pt x="269" y="1676"/>
                  </a:cubicBezTo>
                  <a:cubicBezTo>
                    <a:pt x="261" y="1684"/>
                    <a:pt x="277" y="1684"/>
                    <a:pt x="308" y="1708"/>
                  </a:cubicBezTo>
                  <a:cubicBezTo>
                    <a:pt x="340" y="1731"/>
                    <a:pt x="277" y="1739"/>
                    <a:pt x="340" y="1731"/>
                  </a:cubicBezTo>
                  <a:cubicBezTo>
                    <a:pt x="395" y="1715"/>
                    <a:pt x="411" y="1715"/>
                    <a:pt x="435" y="1684"/>
                  </a:cubicBezTo>
                  <a:cubicBezTo>
                    <a:pt x="466" y="1660"/>
                    <a:pt x="514" y="1637"/>
                    <a:pt x="522" y="1676"/>
                  </a:cubicBezTo>
                  <a:cubicBezTo>
                    <a:pt x="522" y="1724"/>
                    <a:pt x="490" y="1755"/>
                    <a:pt x="506" y="1787"/>
                  </a:cubicBezTo>
                  <a:cubicBezTo>
                    <a:pt x="522" y="1826"/>
                    <a:pt x="529" y="1858"/>
                    <a:pt x="561" y="1897"/>
                  </a:cubicBezTo>
                  <a:cubicBezTo>
                    <a:pt x="585" y="1937"/>
                    <a:pt x="593" y="1968"/>
                    <a:pt x="577" y="2016"/>
                  </a:cubicBezTo>
                  <a:cubicBezTo>
                    <a:pt x="561" y="2063"/>
                    <a:pt x="537" y="2079"/>
                    <a:pt x="601" y="2095"/>
                  </a:cubicBezTo>
                  <a:cubicBezTo>
                    <a:pt x="656" y="2103"/>
                    <a:pt x="672" y="2127"/>
                    <a:pt x="672" y="2166"/>
                  </a:cubicBezTo>
                  <a:cubicBezTo>
                    <a:pt x="672" y="2206"/>
                    <a:pt x="688" y="2269"/>
                    <a:pt x="703" y="2292"/>
                  </a:cubicBezTo>
                  <a:cubicBezTo>
                    <a:pt x="711" y="2308"/>
                    <a:pt x="711" y="2348"/>
                    <a:pt x="735" y="2324"/>
                  </a:cubicBezTo>
                  <a:cubicBezTo>
                    <a:pt x="759" y="2292"/>
                    <a:pt x="759" y="2269"/>
                    <a:pt x="790" y="2285"/>
                  </a:cubicBezTo>
                  <a:cubicBezTo>
                    <a:pt x="822" y="2292"/>
                    <a:pt x="830" y="2301"/>
                    <a:pt x="861" y="2308"/>
                  </a:cubicBezTo>
                  <a:cubicBezTo>
                    <a:pt x="885" y="2308"/>
                    <a:pt x="901" y="2285"/>
                    <a:pt x="917" y="2277"/>
                  </a:cubicBezTo>
                  <a:cubicBezTo>
                    <a:pt x="933" y="2269"/>
                    <a:pt x="948" y="2261"/>
                    <a:pt x="980" y="2285"/>
                  </a:cubicBezTo>
                  <a:cubicBezTo>
                    <a:pt x="1012" y="2308"/>
                    <a:pt x="1035" y="2316"/>
                    <a:pt x="1075" y="2308"/>
                  </a:cubicBezTo>
                  <a:cubicBezTo>
                    <a:pt x="1107" y="2301"/>
                    <a:pt x="1083" y="2285"/>
                    <a:pt x="1122" y="2308"/>
                  </a:cubicBezTo>
                  <a:cubicBezTo>
                    <a:pt x="1162" y="2332"/>
                    <a:pt x="1114" y="2372"/>
                    <a:pt x="1162" y="2332"/>
                  </a:cubicBezTo>
                  <a:cubicBezTo>
                    <a:pt x="1209" y="2285"/>
                    <a:pt x="1194" y="2214"/>
                    <a:pt x="1225" y="2229"/>
                  </a:cubicBezTo>
                  <a:cubicBezTo>
                    <a:pt x="1257" y="2253"/>
                    <a:pt x="1288" y="2253"/>
                    <a:pt x="1296" y="2301"/>
                  </a:cubicBezTo>
                  <a:cubicBezTo>
                    <a:pt x="1304" y="2332"/>
                    <a:pt x="1312" y="2348"/>
                    <a:pt x="1336" y="2364"/>
                  </a:cubicBezTo>
                  <a:cubicBezTo>
                    <a:pt x="1367" y="2182"/>
                    <a:pt x="1367" y="2182"/>
                    <a:pt x="1367" y="2182"/>
                  </a:cubicBezTo>
                  <a:cubicBezTo>
                    <a:pt x="1367" y="2182"/>
                    <a:pt x="1367" y="2135"/>
                    <a:pt x="1391" y="2135"/>
                  </a:cubicBezTo>
                  <a:cubicBezTo>
                    <a:pt x="1415" y="2135"/>
                    <a:pt x="3486" y="2411"/>
                    <a:pt x="3700" y="2380"/>
                  </a:cubicBezTo>
                  <a:cubicBezTo>
                    <a:pt x="3842" y="522"/>
                    <a:pt x="3842" y="522"/>
                    <a:pt x="3842" y="522"/>
                  </a:cubicBezTo>
                  <a:cubicBezTo>
                    <a:pt x="2443" y="419"/>
                    <a:pt x="1122" y="206"/>
                    <a:pt x="87" y="0"/>
                  </a:cubicBezTo>
                </a:path>
              </a:pathLst>
            </a:custGeom>
            <a:solidFill>
              <a:schemeClr val="accent2"/>
            </a:solidFill>
            <a:ln>
              <a:solidFill>
                <a:schemeClr val="bg2"/>
              </a:solidFill>
            </a:ln>
            <a:effectLst/>
          </p:spPr>
          <p:txBody>
            <a:bodyPr wrap="none" anchor="ctr"/>
            <a:lstStyle/>
            <a:p>
              <a:endParaRPr lang="en-US"/>
            </a:p>
          </p:txBody>
        </p:sp>
        <p:sp>
          <p:nvSpPr>
            <p:cNvPr id="279" name="Freeform 264"/>
            <p:cNvSpPr>
              <a:spLocks noChangeArrowheads="1"/>
            </p:cNvSpPr>
            <p:nvPr/>
          </p:nvSpPr>
          <p:spPr bwMode="auto">
            <a:xfrm>
              <a:off x="8999148" y="3373590"/>
              <a:ext cx="2024755" cy="1261702"/>
            </a:xfrm>
            <a:custGeom>
              <a:avLst/>
              <a:gdLst>
                <a:gd name="T0" fmla="*/ 3644 w 3851"/>
                <a:gd name="T1" fmla="*/ 2396 h 2397"/>
                <a:gd name="T2" fmla="*/ 1367 w 3851"/>
                <a:gd name="T3" fmla="*/ 2190 h 2397"/>
                <a:gd name="T4" fmla="*/ 1288 w 3851"/>
                <a:gd name="T5" fmla="*/ 2309 h 2397"/>
                <a:gd name="T6" fmla="*/ 1217 w 3851"/>
                <a:gd name="T7" fmla="*/ 2245 h 2397"/>
                <a:gd name="T8" fmla="*/ 1138 w 3851"/>
                <a:gd name="T9" fmla="*/ 2364 h 2397"/>
                <a:gd name="T10" fmla="*/ 1130 w 3851"/>
                <a:gd name="T11" fmla="*/ 2348 h 2397"/>
                <a:gd name="T12" fmla="*/ 1099 w 3851"/>
                <a:gd name="T13" fmla="*/ 2309 h 2397"/>
                <a:gd name="T14" fmla="*/ 980 w 3851"/>
                <a:gd name="T15" fmla="*/ 2293 h 2397"/>
                <a:gd name="T16" fmla="*/ 917 w 3851"/>
                <a:gd name="T17" fmla="*/ 2293 h 2397"/>
                <a:gd name="T18" fmla="*/ 822 w 3851"/>
                <a:gd name="T19" fmla="*/ 2309 h 2397"/>
                <a:gd name="T20" fmla="*/ 751 w 3851"/>
                <a:gd name="T21" fmla="*/ 2309 h 2397"/>
                <a:gd name="T22" fmla="*/ 703 w 3851"/>
                <a:gd name="T23" fmla="*/ 2316 h 2397"/>
                <a:gd name="T24" fmla="*/ 593 w 3851"/>
                <a:gd name="T25" fmla="*/ 2103 h 2397"/>
                <a:gd name="T26" fmla="*/ 577 w 3851"/>
                <a:gd name="T27" fmla="*/ 2024 h 2397"/>
                <a:gd name="T28" fmla="*/ 506 w 3851"/>
                <a:gd name="T29" fmla="*/ 1803 h 2397"/>
                <a:gd name="T30" fmla="*/ 498 w 3851"/>
                <a:gd name="T31" fmla="*/ 1668 h 2397"/>
                <a:gd name="T32" fmla="*/ 308 w 3851"/>
                <a:gd name="T33" fmla="*/ 1747 h 2397"/>
                <a:gd name="T34" fmla="*/ 308 w 3851"/>
                <a:gd name="T35" fmla="*/ 1723 h 2397"/>
                <a:gd name="T36" fmla="*/ 269 w 3851"/>
                <a:gd name="T37" fmla="*/ 1684 h 2397"/>
                <a:gd name="T38" fmla="*/ 284 w 3851"/>
                <a:gd name="T39" fmla="*/ 1589 h 2397"/>
                <a:gd name="T40" fmla="*/ 332 w 3851"/>
                <a:gd name="T41" fmla="*/ 1581 h 2397"/>
                <a:gd name="T42" fmla="*/ 387 w 3851"/>
                <a:gd name="T43" fmla="*/ 1312 h 2397"/>
                <a:gd name="T44" fmla="*/ 411 w 3851"/>
                <a:gd name="T45" fmla="*/ 1178 h 2397"/>
                <a:gd name="T46" fmla="*/ 355 w 3851"/>
                <a:gd name="T47" fmla="*/ 1194 h 2397"/>
                <a:gd name="T48" fmla="*/ 245 w 3851"/>
                <a:gd name="T49" fmla="*/ 1068 h 2397"/>
                <a:gd name="T50" fmla="*/ 197 w 3851"/>
                <a:gd name="T51" fmla="*/ 957 h 2397"/>
                <a:gd name="T52" fmla="*/ 142 w 3851"/>
                <a:gd name="T53" fmla="*/ 830 h 2397"/>
                <a:gd name="T54" fmla="*/ 63 w 3851"/>
                <a:gd name="T55" fmla="*/ 743 h 2397"/>
                <a:gd name="T56" fmla="*/ 31 w 3851"/>
                <a:gd name="T57" fmla="*/ 546 h 2397"/>
                <a:gd name="T58" fmla="*/ 16 w 3851"/>
                <a:gd name="T59" fmla="*/ 395 h 2397"/>
                <a:gd name="T60" fmla="*/ 79 w 3851"/>
                <a:gd name="T61" fmla="*/ 8 h 2397"/>
                <a:gd name="T62" fmla="*/ 3842 w 3851"/>
                <a:gd name="T63" fmla="*/ 530 h 2397"/>
                <a:gd name="T64" fmla="*/ 3700 w 3851"/>
                <a:gd name="T65" fmla="*/ 2388 h 2397"/>
                <a:gd name="T66" fmla="*/ 1391 w 3851"/>
                <a:gd name="T67" fmla="*/ 2143 h 2397"/>
                <a:gd name="T68" fmla="*/ 3700 w 3851"/>
                <a:gd name="T69" fmla="*/ 2380 h 2397"/>
                <a:gd name="T70" fmla="*/ 79 w 3851"/>
                <a:gd name="T71" fmla="*/ 71 h 2397"/>
                <a:gd name="T72" fmla="*/ 16 w 3851"/>
                <a:gd name="T73" fmla="*/ 427 h 2397"/>
                <a:gd name="T74" fmla="*/ 87 w 3851"/>
                <a:gd name="T75" fmla="*/ 641 h 2397"/>
                <a:gd name="T76" fmla="*/ 95 w 3851"/>
                <a:gd name="T77" fmla="*/ 791 h 2397"/>
                <a:gd name="T78" fmla="*/ 182 w 3851"/>
                <a:gd name="T79" fmla="*/ 862 h 2397"/>
                <a:gd name="T80" fmla="*/ 221 w 3851"/>
                <a:gd name="T81" fmla="*/ 965 h 2397"/>
                <a:gd name="T82" fmla="*/ 277 w 3851"/>
                <a:gd name="T83" fmla="*/ 1107 h 2397"/>
                <a:gd name="T84" fmla="*/ 364 w 3851"/>
                <a:gd name="T85" fmla="*/ 1194 h 2397"/>
                <a:gd name="T86" fmla="*/ 419 w 3851"/>
                <a:gd name="T87" fmla="*/ 1194 h 2397"/>
                <a:gd name="T88" fmla="*/ 340 w 3851"/>
                <a:gd name="T89" fmla="*/ 1399 h 2397"/>
                <a:gd name="T90" fmla="*/ 324 w 3851"/>
                <a:gd name="T91" fmla="*/ 1589 h 2397"/>
                <a:gd name="T92" fmla="*/ 284 w 3851"/>
                <a:gd name="T93" fmla="*/ 1597 h 2397"/>
                <a:gd name="T94" fmla="*/ 269 w 3851"/>
                <a:gd name="T95" fmla="*/ 1684 h 2397"/>
                <a:gd name="T96" fmla="*/ 316 w 3851"/>
                <a:gd name="T97" fmla="*/ 1723 h 2397"/>
                <a:gd name="T98" fmla="*/ 435 w 3851"/>
                <a:gd name="T99" fmla="*/ 1692 h 2397"/>
                <a:gd name="T100" fmla="*/ 514 w 3851"/>
                <a:gd name="T101" fmla="*/ 1739 h 2397"/>
                <a:gd name="T102" fmla="*/ 561 w 3851"/>
                <a:gd name="T103" fmla="*/ 1898 h 2397"/>
                <a:gd name="T104" fmla="*/ 561 w 3851"/>
                <a:gd name="T105" fmla="*/ 2079 h 2397"/>
                <a:gd name="T106" fmla="*/ 703 w 3851"/>
                <a:gd name="T107" fmla="*/ 2293 h 2397"/>
                <a:gd name="T108" fmla="*/ 735 w 3851"/>
                <a:gd name="T109" fmla="*/ 2324 h 2397"/>
                <a:gd name="T110" fmla="*/ 822 w 3851"/>
                <a:gd name="T111" fmla="*/ 2300 h 2397"/>
                <a:gd name="T112" fmla="*/ 917 w 3851"/>
                <a:gd name="T113" fmla="*/ 2285 h 2397"/>
                <a:gd name="T114" fmla="*/ 988 w 3851"/>
                <a:gd name="T115" fmla="*/ 2293 h 2397"/>
                <a:gd name="T116" fmla="*/ 1091 w 3851"/>
                <a:gd name="T117" fmla="*/ 2309 h 2397"/>
                <a:gd name="T118" fmla="*/ 1138 w 3851"/>
                <a:gd name="T119" fmla="*/ 2348 h 2397"/>
                <a:gd name="T120" fmla="*/ 1217 w 3851"/>
                <a:gd name="T121" fmla="*/ 2237 h 2397"/>
                <a:gd name="T122" fmla="*/ 1296 w 3851"/>
                <a:gd name="T123" fmla="*/ 2309 h 2397"/>
                <a:gd name="T124" fmla="*/ 1391 w 3851"/>
                <a:gd name="T125" fmla="*/ 2143 h 2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1" h="2397">
                  <a:moveTo>
                    <a:pt x="3644" y="2396"/>
                  </a:moveTo>
                  <a:lnTo>
                    <a:pt x="3644" y="2396"/>
                  </a:lnTo>
                  <a:lnTo>
                    <a:pt x="3644" y="2396"/>
                  </a:lnTo>
                  <a:cubicBezTo>
                    <a:pt x="3328" y="2396"/>
                    <a:pt x="2047" y="2229"/>
                    <a:pt x="1565" y="2166"/>
                  </a:cubicBezTo>
                  <a:cubicBezTo>
                    <a:pt x="1462" y="2158"/>
                    <a:pt x="1391" y="2150"/>
                    <a:pt x="1391" y="2150"/>
                  </a:cubicBezTo>
                  <a:cubicBezTo>
                    <a:pt x="1375" y="2150"/>
                    <a:pt x="1367" y="2182"/>
                    <a:pt x="1367" y="2190"/>
                  </a:cubicBezTo>
                  <a:cubicBezTo>
                    <a:pt x="1336" y="2372"/>
                    <a:pt x="1336" y="2372"/>
                    <a:pt x="1336" y="2372"/>
                  </a:cubicBezTo>
                  <a:lnTo>
                    <a:pt x="1336" y="2372"/>
                  </a:lnTo>
                  <a:cubicBezTo>
                    <a:pt x="1312" y="2364"/>
                    <a:pt x="1296" y="2340"/>
                    <a:pt x="1288" y="2309"/>
                  </a:cubicBezTo>
                  <a:cubicBezTo>
                    <a:pt x="1288" y="2277"/>
                    <a:pt x="1265" y="2261"/>
                    <a:pt x="1241" y="2253"/>
                  </a:cubicBezTo>
                  <a:cubicBezTo>
                    <a:pt x="1233" y="2253"/>
                    <a:pt x="1233" y="2245"/>
                    <a:pt x="1225" y="2245"/>
                  </a:cubicBezTo>
                  <a:lnTo>
                    <a:pt x="1217" y="2245"/>
                  </a:lnTo>
                  <a:cubicBezTo>
                    <a:pt x="1209" y="2245"/>
                    <a:pt x="1209" y="2253"/>
                    <a:pt x="1201" y="2269"/>
                  </a:cubicBezTo>
                  <a:cubicBezTo>
                    <a:pt x="1194" y="2293"/>
                    <a:pt x="1186" y="2316"/>
                    <a:pt x="1162" y="2340"/>
                  </a:cubicBezTo>
                  <a:cubicBezTo>
                    <a:pt x="1146" y="2356"/>
                    <a:pt x="1138" y="2364"/>
                    <a:pt x="1138" y="2364"/>
                  </a:cubicBezTo>
                  <a:lnTo>
                    <a:pt x="1138" y="2364"/>
                  </a:lnTo>
                  <a:cubicBezTo>
                    <a:pt x="1130" y="2356"/>
                    <a:pt x="1130" y="2356"/>
                    <a:pt x="1130" y="2356"/>
                  </a:cubicBezTo>
                  <a:cubicBezTo>
                    <a:pt x="1130" y="2356"/>
                    <a:pt x="1130" y="2356"/>
                    <a:pt x="1130" y="2348"/>
                  </a:cubicBezTo>
                  <a:cubicBezTo>
                    <a:pt x="1138" y="2340"/>
                    <a:pt x="1138" y="2324"/>
                    <a:pt x="1122" y="2316"/>
                  </a:cubicBezTo>
                  <a:cubicBezTo>
                    <a:pt x="1107" y="2309"/>
                    <a:pt x="1099" y="2309"/>
                    <a:pt x="1099" y="2309"/>
                  </a:cubicBezTo>
                  <a:lnTo>
                    <a:pt x="1099" y="2309"/>
                  </a:lnTo>
                  <a:cubicBezTo>
                    <a:pt x="1091" y="2316"/>
                    <a:pt x="1083" y="2316"/>
                    <a:pt x="1075" y="2324"/>
                  </a:cubicBezTo>
                  <a:cubicBezTo>
                    <a:pt x="1067" y="2324"/>
                    <a:pt x="1059" y="2324"/>
                    <a:pt x="1051" y="2324"/>
                  </a:cubicBezTo>
                  <a:cubicBezTo>
                    <a:pt x="1028" y="2324"/>
                    <a:pt x="1004" y="2316"/>
                    <a:pt x="980" y="2293"/>
                  </a:cubicBezTo>
                  <a:cubicBezTo>
                    <a:pt x="972" y="2285"/>
                    <a:pt x="956" y="2285"/>
                    <a:pt x="948" y="2285"/>
                  </a:cubicBezTo>
                  <a:cubicBezTo>
                    <a:pt x="941" y="2285"/>
                    <a:pt x="925" y="2285"/>
                    <a:pt x="925" y="2285"/>
                  </a:cubicBezTo>
                  <a:cubicBezTo>
                    <a:pt x="917" y="2285"/>
                    <a:pt x="917" y="2293"/>
                    <a:pt x="917" y="2293"/>
                  </a:cubicBezTo>
                  <a:cubicBezTo>
                    <a:pt x="909" y="2293"/>
                    <a:pt x="909" y="2293"/>
                    <a:pt x="901" y="2300"/>
                  </a:cubicBezTo>
                  <a:cubicBezTo>
                    <a:pt x="893" y="2309"/>
                    <a:pt x="877" y="2316"/>
                    <a:pt x="861" y="2316"/>
                  </a:cubicBezTo>
                  <a:cubicBezTo>
                    <a:pt x="838" y="2316"/>
                    <a:pt x="830" y="2309"/>
                    <a:pt x="822" y="2309"/>
                  </a:cubicBezTo>
                  <a:cubicBezTo>
                    <a:pt x="814" y="2300"/>
                    <a:pt x="806" y="2300"/>
                    <a:pt x="790" y="2293"/>
                  </a:cubicBezTo>
                  <a:cubicBezTo>
                    <a:pt x="782" y="2293"/>
                    <a:pt x="775" y="2293"/>
                    <a:pt x="775" y="2293"/>
                  </a:cubicBezTo>
                  <a:cubicBezTo>
                    <a:pt x="767" y="2293"/>
                    <a:pt x="759" y="2293"/>
                    <a:pt x="751" y="2309"/>
                  </a:cubicBezTo>
                  <a:cubicBezTo>
                    <a:pt x="751" y="2316"/>
                    <a:pt x="743" y="2324"/>
                    <a:pt x="743" y="2332"/>
                  </a:cubicBezTo>
                  <a:cubicBezTo>
                    <a:pt x="735" y="2340"/>
                    <a:pt x="727" y="2340"/>
                    <a:pt x="727" y="2340"/>
                  </a:cubicBezTo>
                  <a:cubicBezTo>
                    <a:pt x="711" y="2340"/>
                    <a:pt x="711" y="2332"/>
                    <a:pt x="703" y="2316"/>
                  </a:cubicBezTo>
                  <a:cubicBezTo>
                    <a:pt x="703" y="2309"/>
                    <a:pt x="703" y="2300"/>
                    <a:pt x="695" y="2300"/>
                  </a:cubicBezTo>
                  <a:cubicBezTo>
                    <a:pt x="688" y="2285"/>
                    <a:pt x="664" y="2214"/>
                    <a:pt x="664" y="2174"/>
                  </a:cubicBezTo>
                  <a:cubicBezTo>
                    <a:pt x="664" y="2135"/>
                    <a:pt x="656" y="2111"/>
                    <a:pt x="593" y="2103"/>
                  </a:cubicBezTo>
                  <a:cubicBezTo>
                    <a:pt x="577" y="2103"/>
                    <a:pt x="561" y="2095"/>
                    <a:pt x="561" y="2087"/>
                  </a:cubicBezTo>
                  <a:cubicBezTo>
                    <a:pt x="553" y="2071"/>
                    <a:pt x="561" y="2063"/>
                    <a:pt x="561" y="2048"/>
                  </a:cubicBezTo>
                  <a:cubicBezTo>
                    <a:pt x="569" y="2040"/>
                    <a:pt x="569" y="2032"/>
                    <a:pt x="577" y="2024"/>
                  </a:cubicBezTo>
                  <a:cubicBezTo>
                    <a:pt x="585" y="1976"/>
                    <a:pt x="585" y="1945"/>
                    <a:pt x="553" y="1905"/>
                  </a:cubicBezTo>
                  <a:cubicBezTo>
                    <a:pt x="529" y="1866"/>
                    <a:pt x="522" y="1842"/>
                    <a:pt x="506" y="1810"/>
                  </a:cubicBezTo>
                  <a:lnTo>
                    <a:pt x="506" y="1803"/>
                  </a:lnTo>
                  <a:cubicBezTo>
                    <a:pt x="498" y="1779"/>
                    <a:pt x="498" y="1755"/>
                    <a:pt x="506" y="1739"/>
                  </a:cubicBezTo>
                  <a:cubicBezTo>
                    <a:pt x="514" y="1723"/>
                    <a:pt x="514" y="1708"/>
                    <a:pt x="514" y="1684"/>
                  </a:cubicBezTo>
                  <a:cubicBezTo>
                    <a:pt x="514" y="1668"/>
                    <a:pt x="506" y="1668"/>
                    <a:pt x="498" y="1668"/>
                  </a:cubicBezTo>
                  <a:cubicBezTo>
                    <a:pt x="482" y="1668"/>
                    <a:pt x="458" y="1684"/>
                    <a:pt x="442" y="1700"/>
                  </a:cubicBezTo>
                  <a:cubicBezTo>
                    <a:pt x="411" y="1723"/>
                    <a:pt x="395" y="1732"/>
                    <a:pt x="340" y="1739"/>
                  </a:cubicBezTo>
                  <a:cubicBezTo>
                    <a:pt x="324" y="1739"/>
                    <a:pt x="316" y="1747"/>
                    <a:pt x="308" y="1747"/>
                  </a:cubicBezTo>
                  <a:lnTo>
                    <a:pt x="308" y="1739"/>
                  </a:lnTo>
                  <a:cubicBezTo>
                    <a:pt x="300" y="1739"/>
                    <a:pt x="308" y="1739"/>
                    <a:pt x="308" y="1732"/>
                  </a:cubicBezTo>
                  <a:cubicBezTo>
                    <a:pt x="308" y="1732"/>
                    <a:pt x="308" y="1732"/>
                    <a:pt x="308" y="1723"/>
                  </a:cubicBezTo>
                  <a:cubicBezTo>
                    <a:pt x="308" y="1723"/>
                    <a:pt x="308" y="1716"/>
                    <a:pt x="300" y="1716"/>
                  </a:cubicBezTo>
                  <a:cubicBezTo>
                    <a:pt x="292" y="1708"/>
                    <a:pt x="284" y="1700"/>
                    <a:pt x="277" y="1700"/>
                  </a:cubicBezTo>
                  <a:cubicBezTo>
                    <a:pt x="269" y="1692"/>
                    <a:pt x="261" y="1692"/>
                    <a:pt x="269" y="1684"/>
                  </a:cubicBezTo>
                  <a:cubicBezTo>
                    <a:pt x="269" y="1676"/>
                    <a:pt x="269" y="1676"/>
                    <a:pt x="269" y="1676"/>
                  </a:cubicBezTo>
                  <a:cubicBezTo>
                    <a:pt x="269" y="1668"/>
                    <a:pt x="277" y="1645"/>
                    <a:pt x="277" y="1613"/>
                  </a:cubicBezTo>
                  <a:cubicBezTo>
                    <a:pt x="277" y="1605"/>
                    <a:pt x="277" y="1597"/>
                    <a:pt x="284" y="1589"/>
                  </a:cubicBezTo>
                  <a:cubicBezTo>
                    <a:pt x="284" y="1581"/>
                    <a:pt x="300" y="1581"/>
                    <a:pt x="308" y="1581"/>
                  </a:cubicBezTo>
                  <a:cubicBezTo>
                    <a:pt x="308" y="1581"/>
                    <a:pt x="308" y="1581"/>
                    <a:pt x="316" y="1581"/>
                  </a:cubicBezTo>
                  <a:cubicBezTo>
                    <a:pt x="316" y="1581"/>
                    <a:pt x="324" y="1581"/>
                    <a:pt x="332" y="1581"/>
                  </a:cubicBezTo>
                  <a:cubicBezTo>
                    <a:pt x="340" y="1565"/>
                    <a:pt x="340" y="1526"/>
                    <a:pt x="340" y="1510"/>
                  </a:cubicBezTo>
                  <a:cubicBezTo>
                    <a:pt x="332" y="1479"/>
                    <a:pt x="324" y="1439"/>
                    <a:pt x="332" y="1399"/>
                  </a:cubicBezTo>
                  <a:cubicBezTo>
                    <a:pt x="340" y="1360"/>
                    <a:pt x="371" y="1328"/>
                    <a:pt x="387" y="1312"/>
                  </a:cubicBezTo>
                  <a:cubicBezTo>
                    <a:pt x="387" y="1305"/>
                    <a:pt x="387" y="1305"/>
                    <a:pt x="387" y="1305"/>
                  </a:cubicBezTo>
                  <a:cubicBezTo>
                    <a:pt x="403" y="1289"/>
                    <a:pt x="419" y="1241"/>
                    <a:pt x="419" y="1194"/>
                  </a:cubicBezTo>
                  <a:cubicBezTo>
                    <a:pt x="411" y="1186"/>
                    <a:pt x="411" y="1178"/>
                    <a:pt x="411" y="1178"/>
                  </a:cubicBezTo>
                  <a:cubicBezTo>
                    <a:pt x="403" y="1178"/>
                    <a:pt x="403" y="1178"/>
                    <a:pt x="395" y="1186"/>
                  </a:cubicBezTo>
                  <a:cubicBezTo>
                    <a:pt x="387" y="1194"/>
                    <a:pt x="371" y="1194"/>
                    <a:pt x="364" y="1194"/>
                  </a:cubicBezTo>
                  <a:cubicBezTo>
                    <a:pt x="355" y="1194"/>
                    <a:pt x="355" y="1194"/>
                    <a:pt x="355" y="1194"/>
                  </a:cubicBezTo>
                  <a:cubicBezTo>
                    <a:pt x="332" y="1194"/>
                    <a:pt x="324" y="1178"/>
                    <a:pt x="316" y="1162"/>
                  </a:cubicBezTo>
                  <a:cubicBezTo>
                    <a:pt x="308" y="1146"/>
                    <a:pt x="292" y="1123"/>
                    <a:pt x="269" y="1115"/>
                  </a:cubicBezTo>
                  <a:cubicBezTo>
                    <a:pt x="245" y="1091"/>
                    <a:pt x="245" y="1083"/>
                    <a:pt x="245" y="1068"/>
                  </a:cubicBezTo>
                  <a:cubicBezTo>
                    <a:pt x="253" y="1052"/>
                    <a:pt x="253" y="1044"/>
                    <a:pt x="253" y="1028"/>
                  </a:cubicBezTo>
                  <a:cubicBezTo>
                    <a:pt x="245" y="988"/>
                    <a:pt x="237" y="988"/>
                    <a:pt x="213" y="973"/>
                  </a:cubicBezTo>
                  <a:cubicBezTo>
                    <a:pt x="205" y="965"/>
                    <a:pt x="205" y="965"/>
                    <a:pt x="197" y="957"/>
                  </a:cubicBezTo>
                  <a:cubicBezTo>
                    <a:pt x="166" y="941"/>
                    <a:pt x="166" y="917"/>
                    <a:pt x="174" y="901"/>
                  </a:cubicBezTo>
                  <a:cubicBezTo>
                    <a:pt x="174" y="886"/>
                    <a:pt x="174" y="870"/>
                    <a:pt x="174" y="862"/>
                  </a:cubicBezTo>
                  <a:cubicBezTo>
                    <a:pt x="166" y="838"/>
                    <a:pt x="158" y="838"/>
                    <a:pt x="142" y="830"/>
                  </a:cubicBezTo>
                  <a:cubicBezTo>
                    <a:pt x="134" y="830"/>
                    <a:pt x="118" y="822"/>
                    <a:pt x="111" y="815"/>
                  </a:cubicBezTo>
                  <a:cubicBezTo>
                    <a:pt x="102" y="806"/>
                    <a:pt x="95" y="799"/>
                    <a:pt x="95" y="791"/>
                  </a:cubicBezTo>
                  <a:cubicBezTo>
                    <a:pt x="79" y="783"/>
                    <a:pt x="63" y="767"/>
                    <a:pt x="63" y="743"/>
                  </a:cubicBezTo>
                  <a:cubicBezTo>
                    <a:pt x="63" y="728"/>
                    <a:pt x="71" y="720"/>
                    <a:pt x="71" y="704"/>
                  </a:cubicBezTo>
                  <a:cubicBezTo>
                    <a:pt x="79" y="680"/>
                    <a:pt x="79" y="664"/>
                    <a:pt x="79" y="641"/>
                  </a:cubicBezTo>
                  <a:cubicBezTo>
                    <a:pt x="79" y="617"/>
                    <a:pt x="55" y="577"/>
                    <a:pt x="31" y="546"/>
                  </a:cubicBezTo>
                  <a:cubicBezTo>
                    <a:pt x="24" y="522"/>
                    <a:pt x="8" y="506"/>
                    <a:pt x="8" y="490"/>
                  </a:cubicBezTo>
                  <a:cubicBezTo>
                    <a:pt x="0" y="475"/>
                    <a:pt x="8" y="451"/>
                    <a:pt x="8" y="427"/>
                  </a:cubicBezTo>
                  <a:cubicBezTo>
                    <a:pt x="16" y="419"/>
                    <a:pt x="16" y="403"/>
                    <a:pt x="16" y="395"/>
                  </a:cubicBezTo>
                  <a:cubicBezTo>
                    <a:pt x="24" y="364"/>
                    <a:pt x="39" y="277"/>
                    <a:pt x="55" y="237"/>
                  </a:cubicBezTo>
                  <a:cubicBezTo>
                    <a:pt x="71" y="198"/>
                    <a:pt x="71" y="95"/>
                    <a:pt x="71" y="71"/>
                  </a:cubicBezTo>
                  <a:cubicBezTo>
                    <a:pt x="71" y="56"/>
                    <a:pt x="79" y="32"/>
                    <a:pt x="79" y="8"/>
                  </a:cubicBezTo>
                  <a:cubicBezTo>
                    <a:pt x="79" y="0"/>
                    <a:pt x="79" y="0"/>
                    <a:pt x="79" y="0"/>
                  </a:cubicBezTo>
                  <a:cubicBezTo>
                    <a:pt x="87" y="8"/>
                    <a:pt x="87" y="8"/>
                    <a:pt x="87" y="8"/>
                  </a:cubicBezTo>
                  <a:cubicBezTo>
                    <a:pt x="1391" y="261"/>
                    <a:pt x="2656" y="443"/>
                    <a:pt x="3842" y="530"/>
                  </a:cubicBezTo>
                  <a:cubicBezTo>
                    <a:pt x="3850" y="530"/>
                    <a:pt x="3850" y="530"/>
                    <a:pt x="3850" y="530"/>
                  </a:cubicBezTo>
                  <a:cubicBezTo>
                    <a:pt x="3707" y="2388"/>
                    <a:pt x="3707" y="2388"/>
                    <a:pt x="3707" y="2388"/>
                  </a:cubicBezTo>
                  <a:cubicBezTo>
                    <a:pt x="3700" y="2388"/>
                    <a:pt x="3700" y="2388"/>
                    <a:pt x="3700" y="2388"/>
                  </a:cubicBezTo>
                  <a:cubicBezTo>
                    <a:pt x="3692" y="2388"/>
                    <a:pt x="3668" y="2396"/>
                    <a:pt x="3644" y="2396"/>
                  </a:cubicBezTo>
                  <a:close/>
                  <a:moveTo>
                    <a:pt x="1391" y="2143"/>
                  </a:moveTo>
                  <a:lnTo>
                    <a:pt x="1391" y="2143"/>
                  </a:lnTo>
                  <a:cubicBezTo>
                    <a:pt x="1391" y="2143"/>
                    <a:pt x="1447" y="2150"/>
                    <a:pt x="1565" y="2158"/>
                  </a:cubicBezTo>
                  <a:cubicBezTo>
                    <a:pt x="2047" y="2222"/>
                    <a:pt x="3328" y="2388"/>
                    <a:pt x="3644" y="2388"/>
                  </a:cubicBezTo>
                  <a:cubicBezTo>
                    <a:pt x="3668" y="2388"/>
                    <a:pt x="3684" y="2380"/>
                    <a:pt x="3700" y="2380"/>
                  </a:cubicBezTo>
                  <a:cubicBezTo>
                    <a:pt x="3842" y="538"/>
                    <a:pt x="3842" y="538"/>
                    <a:pt x="3842" y="538"/>
                  </a:cubicBezTo>
                  <a:cubicBezTo>
                    <a:pt x="2656" y="451"/>
                    <a:pt x="1391" y="269"/>
                    <a:pt x="87" y="16"/>
                  </a:cubicBezTo>
                  <a:cubicBezTo>
                    <a:pt x="79" y="32"/>
                    <a:pt x="79" y="63"/>
                    <a:pt x="79" y="71"/>
                  </a:cubicBezTo>
                  <a:cubicBezTo>
                    <a:pt x="79" y="103"/>
                    <a:pt x="79" y="198"/>
                    <a:pt x="63" y="237"/>
                  </a:cubicBezTo>
                  <a:cubicBezTo>
                    <a:pt x="47" y="277"/>
                    <a:pt x="31" y="364"/>
                    <a:pt x="24" y="395"/>
                  </a:cubicBezTo>
                  <a:cubicBezTo>
                    <a:pt x="24" y="403"/>
                    <a:pt x="24" y="419"/>
                    <a:pt x="16" y="427"/>
                  </a:cubicBezTo>
                  <a:cubicBezTo>
                    <a:pt x="8" y="451"/>
                    <a:pt x="8" y="467"/>
                    <a:pt x="16" y="490"/>
                  </a:cubicBezTo>
                  <a:cubicBezTo>
                    <a:pt x="16" y="506"/>
                    <a:pt x="31" y="522"/>
                    <a:pt x="39" y="538"/>
                  </a:cubicBezTo>
                  <a:cubicBezTo>
                    <a:pt x="63" y="577"/>
                    <a:pt x="87" y="617"/>
                    <a:pt x="87" y="641"/>
                  </a:cubicBezTo>
                  <a:cubicBezTo>
                    <a:pt x="87" y="664"/>
                    <a:pt x="87" y="680"/>
                    <a:pt x="79" y="704"/>
                  </a:cubicBezTo>
                  <a:cubicBezTo>
                    <a:pt x="71" y="720"/>
                    <a:pt x="71" y="735"/>
                    <a:pt x="71" y="743"/>
                  </a:cubicBezTo>
                  <a:cubicBezTo>
                    <a:pt x="71" y="767"/>
                    <a:pt x="79" y="775"/>
                    <a:pt x="95" y="791"/>
                  </a:cubicBezTo>
                  <a:cubicBezTo>
                    <a:pt x="102" y="791"/>
                    <a:pt x="111" y="799"/>
                    <a:pt x="118" y="806"/>
                  </a:cubicBezTo>
                  <a:cubicBezTo>
                    <a:pt x="126" y="822"/>
                    <a:pt x="134" y="822"/>
                    <a:pt x="142" y="822"/>
                  </a:cubicBezTo>
                  <a:cubicBezTo>
                    <a:pt x="158" y="830"/>
                    <a:pt x="174" y="830"/>
                    <a:pt x="182" y="862"/>
                  </a:cubicBezTo>
                  <a:cubicBezTo>
                    <a:pt x="182" y="870"/>
                    <a:pt x="182" y="886"/>
                    <a:pt x="182" y="901"/>
                  </a:cubicBezTo>
                  <a:cubicBezTo>
                    <a:pt x="174" y="917"/>
                    <a:pt x="174" y="941"/>
                    <a:pt x="197" y="949"/>
                  </a:cubicBezTo>
                  <a:cubicBezTo>
                    <a:pt x="205" y="957"/>
                    <a:pt x="213" y="957"/>
                    <a:pt x="221" y="965"/>
                  </a:cubicBezTo>
                  <a:cubicBezTo>
                    <a:pt x="245" y="981"/>
                    <a:pt x="253" y="988"/>
                    <a:pt x="261" y="1028"/>
                  </a:cubicBezTo>
                  <a:cubicBezTo>
                    <a:pt x="261" y="1044"/>
                    <a:pt x="261" y="1059"/>
                    <a:pt x="253" y="1068"/>
                  </a:cubicBezTo>
                  <a:cubicBezTo>
                    <a:pt x="253" y="1083"/>
                    <a:pt x="253" y="1083"/>
                    <a:pt x="277" y="1107"/>
                  </a:cubicBezTo>
                  <a:cubicBezTo>
                    <a:pt x="300" y="1123"/>
                    <a:pt x="308" y="1139"/>
                    <a:pt x="324" y="1154"/>
                  </a:cubicBezTo>
                  <a:cubicBezTo>
                    <a:pt x="332" y="1170"/>
                    <a:pt x="340" y="1186"/>
                    <a:pt x="355" y="1186"/>
                  </a:cubicBezTo>
                  <a:cubicBezTo>
                    <a:pt x="355" y="1194"/>
                    <a:pt x="355" y="1194"/>
                    <a:pt x="364" y="1194"/>
                  </a:cubicBezTo>
                  <a:cubicBezTo>
                    <a:pt x="371" y="1194"/>
                    <a:pt x="379" y="1186"/>
                    <a:pt x="387" y="1178"/>
                  </a:cubicBezTo>
                  <a:cubicBezTo>
                    <a:pt x="395" y="1178"/>
                    <a:pt x="403" y="1170"/>
                    <a:pt x="411" y="1170"/>
                  </a:cubicBezTo>
                  <a:cubicBezTo>
                    <a:pt x="419" y="1170"/>
                    <a:pt x="419" y="1186"/>
                    <a:pt x="419" y="1194"/>
                  </a:cubicBezTo>
                  <a:cubicBezTo>
                    <a:pt x="427" y="1233"/>
                    <a:pt x="411" y="1289"/>
                    <a:pt x="395" y="1312"/>
                  </a:cubicBezTo>
                  <a:cubicBezTo>
                    <a:pt x="387" y="1312"/>
                    <a:pt x="387" y="1312"/>
                    <a:pt x="387" y="1312"/>
                  </a:cubicBezTo>
                  <a:cubicBezTo>
                    <a:pt x="371" y="1336"/>
                    <a:pt x="348" y="1368"/>
                    <a:pt x="340" y="1399"/>
                  </a:cubicBezTo>
                  <a:cubicBezTo>
                    <a:pt x="332" y="1439"/>
                    <a:pt x="340" y="1479"/>
                    <a:pt x="348" y="1502"/>
                  </a:cubicBezTo>
                  <a:cubicBezTo>
                    <a:pt x="348" y="1526"/>
                    <a:pt x="348" y="1565"/>
                    <a:pt x="332" y="1581"/>
                  </a:cubicBezTo>
                  <a:cubicBezTo>
                    <a:pt x="332" y="1589"/>
                    <a:pt x="324" y="1589"/>
                    <a:pt x="324" y="1589"/>
                  </a:cubicBezTo>
                  <a:cubicBezTo>
                    <a:pt x="316" y="1589"/>
                    <a:pt x="316" y="1589"/>
                    <a:pt x="316" y="1589"/>
                  </a:cubicBezTo>
                  <a:cubicBezTo>
                    <a:pt x="308" y="1589"/>
                    <a:pt x="308" y="1589"/>
                    <a:pt x="308" y="1589"/>
                  </a:cubicBezTo>
                  <a:cubicBezTo>
                    <a:pt x="300" y="1589"/>
                    <a:pt x="292" y="1589"/>
                    <a:pt x="284" y="1597"/>
                  </a:cubicBezTo>
                  <a:cubicBezTo>
                    <a:pt x="284" y="1597"/>
                    <a:pt x="284" y="1605"/>
                    <a:pt x="284" y="1613"/>
                  </a:cubicBezTo>
                  <a:cubicBezTo>
                    <a:pt x="284" y="1645"/>
                    <a:pt x="277" y="1668"/>
                    <a:pt x="269" y="1684"/>
                  </a:cubicBezTo>
                  <a:lnTo>
                    <a:pt x="269" y="1684"/>
                  </a:lnTo>
                  <a:cubicBezTo>
                    <a:pt x="269" y="1692"/>
                    <a:pt x="269" y="1692"/>
                    <a:pt x="277" y="1692"/>
                  </a:cubicBezTo>
                  <a:cubicBezTo>
                    <a:pt x="284" y="1700"/>
                    <a:pt x="292" y="1700"/>
                    <a:pt x="308" y="1708"/>
                  </a:cubicBezTo>
                  <a:cubicBezTo>
                    <a:pt x="316" y="1716"/>
                    <a:pt x="316" y="1723"/>
                    <a:pt x="316" y="1723"/>
                  </a:cubicBezTo>
                  <a:cubicBezTo>
                    <a:pt x="316" y="1732"/>
                    <a:pt x="316" y="1732"/>
                    <a:pt x="316" y="1739"/>
                  </a:cubicBezTo>
                  <a:cubicBezTo>
                    <a:pt x="316" y="1732"/>
                    <a:pt x="324" y="1732"/>
                    <a:pt x="332" y="1732"/>
                  </a:cubicBezTo>
                  <a:cubicBezTo>
                    <a:pt x="395" y="1723"/>
                    <a:pt x="411" y="1716"/>
                    <a:pt x="435" y="1692"/>
                  </a:cubicBezTo>
                  <a:cubicBezTo>
                    <a:pt x="450" y="1676"/>
                    <a:pt x="482" y="1660"/>
                    <a:pt x="498" y="1660"/>
                  </a:cubicBezTo>
                  <a:cubicBezTo>
                    <a:pt x="506" y="1660"/>
                    <a:pt x="522" y="1668"/>
                    <a:pt x="522" y="1684"/>
                  </a:cubicBezTo>
                  <a:cubicBezTo>
                    <a:pt x="522" y="1708"/>
                    <a:pt x="522" y="1723"/>
                    <a:pt x="514" y="1739"/>
                  </a:cubicBezTo>
                  <a:cubicBezTo>
                    <a:pt x="506" y="1755"/>
                    <a:pt x="506" y="1779"/>
                    <a:pt x="514" y="1795"/>
                  </a:cubicBezTo>
                  <a:cubicBezTo>
                    <a:pt x="514" y="1803"/>
                    <a:pt x="514" y="1803"/>
                    <a:pt x="514" y="1810"/>
                  </a:cubicBezTo>
                  <a:cubicBezTo>
                    <a:pt x="529" y="1842"/>
                    <a:pt x="537" y="1866"/>
                    <a:pt x="561" y="1898"/>
                  </a:cubicBezTo>
                  <a:cubicBezTo>
                    <a:pt x="593" y="1937"/>
                    <a:pt x="593" y="1976"/>
                    <a:pt x="585" y="2024"/>
                  </a:cubicBezTo>
                  <a:cubicBezTo>
                    <a:pt x="577" y="2032"/>
                    <a:pt x="577" y="2040"/>
                    <a:pt x="569" y="2048"/>
                  </a:cubicBezTo>
                  <a:cubicBezTo>
                    <a:pt x="569" y="2063"/>
                    <a:pt x="561" y="2071"/>
                    <a:pt x="561" y="2079"/>
                  </a:cubicBezTo>
                  <a:cubicBezTo>
                    <a:pt x="569" y="2087"/>
                    <a:pt x="577" y="2095"/>
                    <a:pt x="601" y="2095"/>
                  </a:cubicBezTo>
                  <a:cubicBezTo>
                    <a:pt x="656" y="2111"/>
                    <a:pt x="672" y="2127"/>
                    <a:pt x="672" y="2174"/>
                  </a:cubicBezTo>
                  <a:cubicBezTo>
                    <a:pt x="672" y="2214"/>
                    <a:pt x="695" y="2277"/>
                    <a:pt x="703" y="2293"/>
                  </a:cubicBezTo>
                  <a:cubicBezTo>
                    <a:pt x="711" y="2300"/>
                    <a:pt x="711" y="2309"/>
                    <a:pt x="711" y="2316"/>
                  </a:cubicBezTo>
                  <a:cubicBezTo>
                    <a:pt x="719" y="2324"/>
                    <a:pt x="719" y="2332"/>
                    <a:pt x="727" y="2332"/>
                  </a:cubicBezTo>
                  <a:cubicBezTo>
                    <a:pt x="727" y="2332"/>
                    <a:pt x="727" y="2332"/>
                    <a:pt x="735" y="2324"/>
                  </a:cubicBezTo>
                  <a:cubicBezTo>
                    <a:pt x="743" y="2316"/>
                    <a:pt x="743" y="2309"/>
                    <a:pt x="743" y="2309"/>
                  </a:cubicBezTo>
                  <a:cubicBezTo>
                    <a:pt x="759" y="2285"/>
                    <a:pt x="767" y="2277"/>
                    <a:pt x="790" y="2285"/>
                  </a:cubicBezTo>
                  <a:cubicBezTo>
                    <a:pt x="806" y="2293"/>
                    <a:pt x="814" y="2293"/>
                    <a:pt x="822" y="2300"/>
                  </a:cubicBezTo>
                  <a:cubicBezTo>
                    <a:pt x="838" y="2309"/>
                    <a:pt x="846" y="2309"/>
                    <a:pt x="861" y="2309"/>
                  </a:cubicBezTo>
                  <a:cubicBezTo>
                    <a:pt x="877" y="2316"/>
                    <a:pt x="885" y="2300"/>
                    <a:pt x="901" y="2293"/>
                  </a:cubicBezTo>
                  <a:cubicBezTo>
                    <a:pt x="901" y="2293"/>
                    <a:pt x="909" y="2285"/>
                    <a:pt x="917" y="2285"/>
                  </a:cubicBezTo>
                  <a:lnTo>
                    <a:pt x="917" y="2285"/>
                  </a:lnTo>
                  <a:cubicBezTo>
                    <a:pt x="925" y="2277"/>
                    <a:pt x="933" y="2277"/>
                    <a:pt x="948" y="2277"/>
                  </a:cubicBezTo>
                  <a:cubicBezTo>
                    <a:pt x="956" y="2277"/>
                    <a:pt x="972" y="2277"/>
                    <a:pt x="988" y="2293"/>
                  </a:cubicBezTo>
                  <a:cubicBezTo>
                    <a:pt x="1012" y="2309"/>
                    <a:pt x="1028" y="2316"/>
                    <a:pt x="1051" y="2316"/>
                  </a:cubicBezTo>
                  <a:cubicBezTo>
                    <a:pt x="1059" y="2316"/>
                    <a:pt x="1059" y="2316"/>
                    <a:pt x="1067" y="2316"/>
                  </a:cubicBezTo>
                  <a:cubicBezTo>
                    <a:pt x="1083" y="2309"/>
                    <a:pt x="1091" y="2309"/>
                    <a:pt x="1091" y="2309"/>
                  </a:cubicBezTo>
                  <a:cubicBezTo>
                    <a:pt x="1091" y="2300"/>
                    <a:pt x="1099" y="2300"/>
                    <a:pt x="1099" y="2300"/>
                  </a:cubicBezTo>
                  <a:cubicBezTo>
                    <a:pt x="1107" y="2300"/>
                    <a:pt x="1114" y="2300"/>
                    <a:pt x="1122" y="2309"/>
                  </a:cubicBezTo>
                  <a:cubicBezTo>
                    <a:pt x="1146" y="2324"/>
                    <a:pt x="1138" y="2340"/>
                    <a:pt x="1138" y="2348"/>
                  </a:cubicBezTo>
                  <a:cubicBezTo>
                    <a:pt x="1146" y="2348"/>
                    <a:pt x="1146" y="2340"/>
                    <a:pt x="1154" y="2332"/>
                  </a:cubicBezTo>
                  <a:cubicBezTo>
                    <a:pt x="1178" y="2316"/>
                    <a:pt x="1186" y="2285"/>
                    <a:pt x="1194" y="2269"/>
                  </a:cubicBezTo>
                  <a:cubicBezTo>
                    <a:pt x="1201" y="2245"/>
                    <a:pt x="1209" y="2237"/>
                    <a:pt x="1217" y="2237"/>
                  </a:cubicBezTo>
                  <a:cubicBezTo>
                    <a:pt x="1225" y="2237"/>
                    <a:pt x="1225" y="2237"/>
                    <a:pt x="1225" y="2237"/>
                  </a:cubicBezTo>
                  <a:cubicBezTo>
                    <a:pt x="1233" y="2237"/>
                    <a:pt x="1241" y="2245"/>
                    <a:pt x="1241" y="2245"/>
                  </a:cubicBezTo>
                  <a:cubicBezTo>
                    <a:pt x="1272" y="2261"/>
                    <a:pt x="1288" y="2269"/>
                    <a:pt x="1296" y="2309"/>
                  </a:cubicBezTo>
                  <a:cubicBezTo>
                    <a:pt x="1304" y="2340"/>
                    <a:pt x="1312" y="2356"/>
                    <a:pt x="1336" y="2364"/>
                  </a:cubicBezTo>
                  <a:cubicBezTo>
                    <a:pt x="1360" y="2190"/>
                    <a:pt x="1360" y="2190"/>
                    <a:pt x="1360" y="2190"/>
                  </a:cubicBezTo>
                  <a:cubicBezTo>
                    <a:pt x="1360" y="2182"/>
                    <a:pt x="1367" y="2143"/>
                    <a:pt x="1391" y="2143"/>
                  </a:cubicBezTo>
                  <a:close/>
                </a:path>
              </a:pathLst>
            </a:custGeom>
            <a:solidFill>
              <a:schemeClr val="accent6"/>
            </a:solidFill>
            <a:ln>
              <a:solidFill>
                <a:schemeClr val="bg2"/>
              </a:solidFill>
            </a:ln>
            <a:effectLst/>
          </p:spPr>
          <p:txBody>
            <a:bodyPr wrap="none" anchor="ctr"/>
            <a:lstStyle/>
            <a:p>
              <a:endParaRPr lang="en-US"/>
            </a:p>
          </p:txBody>
        </p:sp>
        <p:sp>
          <p:nvSpPr>
            <p:cNvPr id="280" name="Freeform 289"/>
            <p:cNvSpPr>
              <a:spLocks noChangeArrowheads="1"/>
            </p:cNvSpPr>
            <p:nvPr/>
          </p:nvSpPr>
          <p:spPr bwMode="auto">
            <a:xfrm>
              <a:off x="9565059" y="4500772"/>
              <a:ext cx="1382306" cy="1127183"/>
            </a:xfrm>
            <a:custGeom>
              <a:avLst/>
              <a:gdLst>
                <a:gd name="T0" fmla="*/ 316 w 2626"/>
                <a:gd name="T1" fmla="*/ 0 h 2143"/>
                <a:gd name="T2" fmla="*/ 316 w 2626"/>
                <a:gd name="T3" fmla="*/ 0 h 2143"/>
                <a:gd name="T4" fmla="*/ 292 w 2626"/>
                <a:gd name="T5" fmla="*/ 47 h 2143"/>
                <a:gd name="T6" fmla="*/ 71 w 2626"/>
                <a:gd name="T7" fmla="*/ 1407 h 2143"/>
                <a:gd name="T8" fmla="*/ 0 w 2626"/>
                <a:gd name="T9" fmla="*/ 1857 h 2143"/>
                <a:gd name="T10" fmla="*/ 696 w 2626"/>
                <a:gd name="T11" fmla="*/ 1944 h 2143"/>
                <a:gd name="T12" fmla="*/ 719 w 2626"/>
                <a:gd name="T13" fmla="*/ 1968 h 2143"/>
                <a:gd name="T14" fmla="*/ 719 w 2626"/>
                <a:gd name="T15" fmla="*/ 1944 h 2143"/>
                <a:gd name="T16" fmla="*/ 2498 w 2626"/>
                <a:gd name="T17" fmla="*/ 2142 h 2143"/>
                <a:gd name="T18" fmla="*/ 2625 w 2626"/>
                <a:gd name="T19" fmla="*/ 245 h 2143"/>
                <a:gd name="T20" fmla="*/ 316 w 2626"/>
                <a:gd name="T21" fmla="*/ 0 h 2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6" h="2143">
                  <a:moveTo>
                    <a:pt x="316" y="0"/>
                  </a:moveTo>
                  <a:lnTo>
                    <a:pt x="316" y="0"/>
                  </a:lnTo>
                  <a:cubicBezTo>
                    <a:pt x="292" y="0"/>
                    <a:pt x="292" y="47"/>
                    <a:pt x="292" y="47"/>
                  </a:cubicBezTo>
                  <a:cubicBezTo>
                    <a:pt x="71" y="1407"/>
                    <a:pt x="71" y="1407"/>
                    <a:pt x="71" y="1407"/>
                  </a:cubicBezTo>
                  <a:cubicBezTo>
                    <a:pt x="0" y="1857"/>
                    <a:pt x="0" y="1857"/>
                    <a:pt x="0" y="1857"/>
                  </a:cubicBezTo>
                  <a:cubicBezTo>
                    <a:pt x="696" y="1944"/>
                    <a:pt x="696" y="1944"/>
                    <a:pt x="696" y="1944"/>
                  </a:cubicBezTo>
                  <a:cubicBezTo>
                    <a:pt x="719" y="1968"/>
                    <a:pt x="719" y="1968"/>
                    <a:pt x="719" y="1968"/>
                  </a:cubicBezTo>
                  <a:cubicBezTo>
                    <a:pt x="719" y="1944"/>
                    <a:pt x="719" y="1944"/>
                    <a:pt x="719" y="1944"/>
                  </a:cubicBezTo>
                  <a:cubicBezTo>
                    <a:pt x="719" y="1944"/>
                    <a:pt x="1771" y="2087"/>
                    <a:pt x="2498" y="2142"/>
                  </a:cubicBezTo>
                  <a:cubicBezTo>
                    <a:pt x="2625" y="245"/>
                    <a:pt x="2625" y="245"/>
                    <a:pt x="2625" y="245"/>
                  </a:cubicBezTo>
                  <a:cubicBezTo>
                    <a:pt x="2411" y="276"/>
                    <a:pt x="340" y="0"/>
                    <a:pt x="316" y="0"/>
                  </a:cubicBezTo>
                </a:path>
              </a:pathLst>
            </a:custGeom>
            <a:solidFill>
              <a:schemeClr val="accent6"/>
            </a:solidFill>
            <a:ln>
              <a:solidFill>
                <a:schemeClr val="bg2"/>
              </a:solidFill>
            </a:ln>
            <a:effectLst/>
          </p:spPr>
          <p:txBody>
            <a:bodyPr wrap="none" anchor="ctr"/>
            <a:lstStyle/>
            <a:p>
              <a:endParaRPr lang="en-US"/>
            </a:p>
          </p:txBody>
        </p:sp>
        <p:sp>
          <p:nvSpPr>
            <p:cNvPr id="281" name="Freeform 290"/>
            <p:cNvSpPr>
              <a:spLocks noChangeArrowheads="1"/>
            </p:cNvSpPr>
            <p:nvPr/>
          </p:nvSpPr>
          <p:spPr bwMode="auto">
            <a:xfrm>
              <a:off x="9565059" y="4500772"/>
              <a:ext cx="1384626" cy="1131821"/>
            </a:xfrm>
            <a:custGeom>
              <a:avLst/>
              <a:gdLst>
                <a:gd name="T0" fmla="*/ 2498 w 2633"/>
                <a:gd name="T1" fmla="*/ 2150 h 2151"/>
                <a:gd name="T2" fmla="*/ 2498 w 2633"/>
                <a:gd name="T3" fmla="*/ 2150 h 2151"/>
                <a:gd name="T4" fmla="*/ 2498 w 2633"/>
                <a:gd name="T5" fmla="*/ 2150 h 2151"/>
                <a:gd name="T6" fmla="*/ 719 w 2633"/>
                <a:gd name="T7" fmla="*/ 1944 h 2151"/>
                <a:gd name="T8" fmla="*/ 719 w 2633"/>
                <a:gd name="T9" fmla="*/ 1976 h 2151"/>
                <a:gd name="T10" fmla="*/ 696 w 2633"/>
                <a:gd name="T11" fmla="*/ 1944 h 2151"/>
                <a:gd name="T12" fmla="*/ 0 w 2633"/>
                <a:gd name="T13" fmla="*/ 1865 h 2151"/>
                <a:gd name="T14" fmla="*/ 63 w 2633"/>
                <a:gd name="T15" fmla="*/ 1407 h 2151"/>
                <a:gd name="T16" fmla="*/ 285 w 2633"/>
                <a:gd name="T17" fmla="*/ 47 h 2151"/>
                <a:gd name="T18" fmla="*/ 316 w 2633"/>
                <a:gd name="T19" fmla="*/ 0 h 2151"/>
                <a:gd name="T20" fmla="*/ 490 w 2633"/>
                <a:gd name="T21" fmla="*/ 15 h 2151"/>
                <a:gd name="T22" fmla="*/ 2569 w 2633"/>
                <a:gd name="T23" fmla="*/ 245 h 2151"/>
                <a:gd name="T24" fmla="*/ 2625 w 2633"/>
                <a:gd name="T25" fmla="*/ 237 h 2151"/>
                <a:gd name="T26" fmla="*/ 2632 w 2633"/>
                <a:gd name="T27" fmla="*/ 237 h 2151"/>
                <a:gd name="T28" fmla="*/ 2632 w 2633"/>
                <a:gd name="T29" fmla="*/ 245 h 2151"/>
                <a:gd name="T30" fmla="*/ 2498 w 2633"/>
                <a:gd name="T31" fmla="*/ 2150 h 2151"/>
                <a:gd name="T32" fmla="*/ 719 w 2633"/>
                <a:gd name="T33" fmla="*/ 1936 h 2151"/>
                <a:gd name="T34" fmla="*/ 719 w 2633"/>
                <a:gd name="T35" fmla="*/ 1936 h 2151"/>
                <a:gd name="T36" fmla="*/ 719 w 2633"/>
                <a:gd name="T37" fmla="*/ 1936 h 2151"/>
                <a:gd name="T38" fmla="*/ 2490 w 2633"/>
                <a:gd name="T39" fmla="*/ 2142 h 2151"/>
                <a:gd name="T40" fmla="*/ 2625 w 2633"/>
                <a:gd name="T41" fmla="*/ 245 h 2151"/>
                <a:gd name="T42" fmla="*/ 2569 w 2633"/>
                <a:gd name="T43" fmla="*/ 253 h 2151"/>
                <a:gd name="T44" fmla="*/ 490 w 2633"/>
                <a:gd name="T45" fmla="*/ 23 h 2151"/>
                <a:gd name="T46" fmla="*/ 316 w 2633"/>
                <a:gd name="T47" fmla="*/ 7 h 2151"/>
                <a:gd name="T48" fmla="*/ 292 w 2633"/>
                <a:gd name="T49" fmla="*/ 47 h 2151"/>
                <a:gd name="T50" fmla="*/ 71 w 2633"/>
                <a:gd name="T51" fmla="*/ 1407 h 2151"/>
                <a:gd name="T52" fmla="*/ 8 w 2633"/>
                <a:gd name="T53" fmla="*/ 1857 h 2151"/>
                <a:gd name="T54" fmla="*/ 696 w 2633"/>
                <a:gd name="T55" fmla="*/ 1936 h 2151"/>
                <a:gd name="T56" fmla="*/ 712 w 2633"/>
                <a:gd name="T57" fmla="*/ 1960 h 2151"/>
                <a:gd name="T58" fmla="*/ 719 w 2633"/>
                <a:gd name="T59" fmla="*/ 1936 h 2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33" h="2151">
                  <a:moveTo>
                    <a:pt x="2498" y="2150"/>
                  </a:moveTo>
                  <a:lnTo>
                    <a:pt x="2498" y="2150"/>
                  </a:lnTo>
                  <a:lnTo>
                    <a:pt x="2498" y="2150"/>
                  </a:lnTo>
                  <a:cubicBezTo>
                    <a:pt x="1795" y="2087"/>
                    <a:pt x="790" y="1960"/>
                    <a:pt x="719" y="1944"/>
                  </a:cubicBezTo>
                  <a:cubicBezTo>
                    <a:pt x="719" y="1976"/>
                    <a:pt x="719" y="1976"/>
                    <a:pt x="719" y="1976"/>
                  </a:cubicBezTo>
                  <a:cubicBezTo>
                    <a:pt x="696" y="1944"/>
                    <a:pt x="696" y="1944"/>
                    <a:pt x="696" y="1944"/>
                  </a:cubicBezTo>
                  <a:cubicBezTo>
                    <a:pt x="0" y="1865"/>
                    <a:pt x="0" y="1865"/>
                    <a:pt x="0" y="1865"/>
                  </a:cubicBezTo>
                  <a:cubicBezTo>
                    <a:pt x="63" y="1407"/>
                    <a:pt x="63" y="1407"/>
                    <a:pt x="63" y="1407"/>
                  </a:cubicBezTo>
                  <a:cubicBezTo>
                    <a:pt x="285" y="47"/>
                    <a:pt x="285" y="47"/>
                    <a:pt x="285" y="47"/>
                  </a:cubicBezTo>
                  <a:cubicBezTo>
                    <a:pt x="285" y="39"/>
                    <a:pt x="292" y="0"/>
                    <a:pt x="316" y="0"/>
                  </a:cubicBezTo>
                  <a:cubicBezTo>
                    <a:pt x="316" y="0"/>
                    <a:pt x="372" y="7"/>
                    <a:pt x="490" y="15"/>
                  </a:cubicBezTo>
                  <a:cubicBezTo>
                    <a:pt x="972" y="79"/>
                    <a:pt x="2253" y="245"/>
                    <a:pt x="2569" y="245"/>
                  </a:cubicBezTo>
                  <a:cubicBezTo>
                    <a:pt x="2593" y="245"/>
                    <a:pt x="2617" y="237"/>
                    <a:pt x="2625" y="237"/>
                  </a:cubicBezTo>
                  <a:cubicBezTo>
                    <a:pt x="2632" y="237"/>
                    <a:pt x="2632" y="237"/>
                    <a:pt x="2632" y="237"/>
                  </a:cubicBezTo>
                  <a:cubicBezTo>
                    <a:pt x="2632" y="245"/>
                    <a:pt x="2632" y="245"/>
                    <a:pt x="2632" y="245"/>
                  </a:cubicBezTo>
                  <a:lnTo>
                    <a:pt x="2498" y="2150"/>
                  </a:lnTo>
                  <a:close/>
                  <a:moveTo>
                    <a:pt x="719" y="1936"/>
                  </a:moveTo>
                  <a:lnTo>
                    <a:pt x="719" y="1936"/>
                  </a:lnTo>
                  <a:lnTo>
                    <a:pt x="719" y="1936"/>
                  </a:lnTo>
                  <a:cubicBezTo>
                    <a:pt x="727" y="1944"/>
                    <a:pt x="1771" y="2079"/>
                    <a:pt x="2490" y="2142"/>
                  </a:cubicBezTo>
                  <a:cubicBezTo>
                    <a:pt x="2625" y="245"/>
                    <a:pt x="2625" y="245"/>
                    <a:pt x="2625" y="245"/>
                  </a:cubicBezTo>
                  <a:cubicBezTo>
                    <a:pt x="2609" y="245"/>
                    <a:pt x="2593" y="253"/>
                    <a:pt x="2569" y="253"/>
                  </a:cubicBezTo>
                  <a:cubicBezTo>
                    <a:pt x="2253" y="253"/>
                    <a:pt x="972" y="86"/>
                    <a:pt x="490" y="23"/>
                  </a:cubicBezTo>
                  <a:cubicBezTo>
                    <a:pt x="387" y="15"/>
                    <a:pt x="316" y="7"/>
                    <a:pt x="316" y="7"/>
                  </a:cubicBezTo>
                  <a:cubicBezTo>
                    <a:pt x="300" y="7"/>
                    <a:pt x="292" y="39"/>
                    <a:pt x="292" y="47"/>
                  </a:cubicBezTo>
                  <a:cubicBezTo>
                    <a:pt x="71" y="1407"/>
                    <a:pt x="71" y="1407"/>
                    <a:pt x="71" y="1407"/>
                  </a:cubicBezTo>
                  <a:cubicBezTo>
                    <a:pt x="8" y="1857"/>
                    <a:pt x="8" y="1857"/>
                    <a:pt x="8" y="1857"/>
                  </a:cubicBezTo>
                  <a:cubicBezTo>
                    <a:pt x="696" y="1936"/>
                    <a:pt x="696" y="1936"/>
                    <a:pt x="696" y="1936"/>
                  </a:cubicBezTo>
                  <a:cubicBezTo>
                    <a:pt x="712" y="1960"/>
                    <a:pt x="712" y="1960"/>
                    <a:pt x="712" y="1960"/>
                  </a:cubicBezTo>
                  <a:lnTo>
                    <a:pt x="719" y="1936"/>
                  </a:lnTo>
                  <a:close/>
                </a:path>
              </a:pathLst>
            </a:custGeom>
            <a:solidFill>
              <a:schemeClr val="accent6"/>
            </a:solidFill>
            <a:ln>
              <a:solidFill>
                <a:schemeClr val="bg2"/>
              </a:solidFill>
            </a:ln>
            <a:effectLst/>
          </p:spPr>
          <p:txBody>
            <a:bodyPr wrap="none" anchor="ctr"/>
            <a:lstStyle/>
            <a:p>
              <a:endParaRPr lang="en-US"/>
            </a:p>
          </p:txBody>
        </p:sp>
        <p:sp>
          <p:nvSpPr>
            <p:cNvPr id="282" name="Freeform 307"/>
            <p:cNvSpPr>
              <a:spLocks noChangeArrowheads="1"/>
            </p:cNvSpPr>
            <p:nvPr/>
          </p:nvSpPr>
          <p:spPr bwMode="auto">
            <a:xfrm>
              <a:off x="10961281" y="3651906"/>
              <a:ext cx="1301131" cy="807118"/>
            </a:xfrm>
            <a:custGeom>
              <a:avLst/>
              <a:gdLst>
                <a:gd name="T0" fmla="*/ 2466 w 2475"/>
                <a:gd name="T1" fmla="*/ 1518 h 1534"/>
                <a:gd name="T2" fmla="*/ 2466 w 2475"/>
                <a:gd name="T3" fmla="*/ 1518 h 1534"/>
                <a:gd name="T4" fmla="*/ 2466 w 2475"/>
                <a:gd name="T5" fmla="*/ 1486 h 1534"/>
                <a:gd name="T6" fmla="*/ 2458 w 2475"/>
                <a:gd name="T7" fmla="*/ 1320 h 1534"/>
                <a:gd name="T8" fmla="*/ 2411 w 2475"/>
                <a:gd name="T9" fmla="*/ 1265 h 1534"/>
                <a:gd name="T10" fmla="*/ 2380 w 2475"/>
                <a:gd name="T11" fmla="*/ 1043 h 1534"/>
                <a:gd name="T12" fmla="*/ 2372 w 2475"/>
                <a:gd name="T13" fmla="*/ 893 h 1534"/>
                <a:gd name="T14" fmla="*/ 2372 w 2475"/>
                <a:gd name="T15" fmla="*/ 711 h 1534"/>
                <a:gd name="T16" fmla="*/ 2285 w 2475"/>
                <a:gd name="T17" fmla="*/ 466 h 1534"/>
                <a:gd name="T18" fmla="*/ 2301 w 2475"/>
                <a:gd name="T19" fmla="*/ 253 h 1534"/>
                <a:gd name="T20" fmla="*/ 2285 w 2475"/>
                <a:gd name="T21" fmla="*/ 174 h 1534"/>
                <a:gd name="T22" fmla="*/ 2253 w 2475"/>
                <a:gd name="T23" fmla="*/ 63 h 1534"/>
                <a:gd name="T24" fmla="*/ 111 w 2475"/>
                <a:gd name="T25" fmla="*/ 0 h 1534"/>
                <a:gd name="T26" fmla="*/ 0 w 2475"/>
                <a:gd name="T27" fmla="*/ 1423 h 1534"/>
                <a:gd name="T28" fmla="*/ 2466 w 2475"/>
                <a:gd name="T29" fmla="*/ 1518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75" h="1534">
                  <a:moveTo>
                    <a:pt x="2466" y="1518"/>
                  </a:moveTo>
                  <a:lnTo>
                    <a:pt x="2466" y="1518"/>
                  </a:lnTo>
                  <a:cubicBezTo>
                    <a:pt x="2466" y="1502"/>
                    <a:pt x="2474" y="1494"/>
                    <a:pt x="2466" y="1486"/>
                  </a:cubicBezTo>
                  <a:cubicBezTo>
                    <a:pt x="2458" y="1439"/>
                    <a:pt x="2474" y="1336"/>
                    <a:pt x="2458" y="1320"/>
                  </a:cubicBezTo>
                  <a:cubicBezTo>
                    <a:pt x="2443" y="1296"/>
                    <a:pt x="2411" y="1296"/>
                    <a:pt x="2411" y="1265"/>
                  </a:cubicBezTo>
                  <a:cubicBezTo>
                    <a:pt x="2411" y="1225"/>
                    <a:pt x="2380" y="1099"/>
                    <a:pt x="2380" y="1043"/>
                  </a:cubicBezTo>
                  <a:cubicBezTo>
                    <a:pt x="2380" y="996"/>
                    <a:pt x="2364" y="964"/>
                    <a:pt x="2372" y="893"/>
                  </a:cubicBezTo>
                  <a:cubicBezTo>
                    <a:pt x="2380" y="822"/>
                    <a:pt x="2396" y="743"/>
                    <a:pt x="2372" y="711"/>
                  </a:cubicBezTo>
                  <a:cubicBezTo>
                    <a:pt x="2356" y="680"/>
                    <a:pt x="2316" y="561"/>
                    <a:pt x="2285" y="466"/>
                  </a:cubicBezTo>
                  <a:cubicBezTo>
                    <a:pt x="2253" y="371"/>
                    <a:pt x="2293" y="269"/>
                    <a:pt x="2301" y="253"/>
                  </a:cubicBezTo>
                  <a:cubicBezTo>
                    <a:pt x="2309" y="229"/>
                    <a:pt x="2309" y="205"/>
                    <a:pt x="2285" y="174"/>
                  </a:cubicBezTo>
                  <a:cubicBezTo>
                    <a:pt x="2269" y="158"/>
                    <a:pt x="2253" y="103"/>
                    <a:pt x="2253" y="63"/>
                  </a:cubicBezTo>
                  <a:cubicBezTo>
                    <a:pt x="1542" y="79"/>
                    <a:pt x="814" y="55"/>
                    <a:pt x="111" y="0"/>
                  </a:cubicBezTo>
                  <a:cubicBezTo>
                    <a:pt x="0" y="1423"/>
                    <a:pt x="0" y="1423"/>
                    <a:pt x="0" y="1423"/>
                  </a:cubicBezTo>
                  <a:cubicBezTo>
                    <a:pt x="222" y="1439"/>
                    <a:pt x="1850" y="1533"/>
                    <a:pt x="2466" y="1518"/>
                  </a:cubicBezTo>
                </a:path>
              </a:pathLst>
            </a:custGeom>
            <a:solidFill>
              <a:schemeClr val="accent6"/>
            </a:solidFill>
            <a:ln>
              <a:solidFill>
                <a:schemeClr val="bg2"/>
              </a:solidFill>
            </a:ln>
            <a:effectLst/>
          </p:spPr>
          <p:txBody>
            <a:bodyPr wrap="none" anchor="ctr"/>
            <a:lstStyle/>
            <a:p>
              <a:endParaRPr lang="en-US"/>
            </a:p>
          </p:txBody>
        </p:sp>
        <p:sp>
          <p:nvSpPr>
            <p:cNvPr id="283" name="Freeform 308"/>
            <p:cNvSpPr>
              <a:spLocks noChangeArrowheads="1"/>
            </p:cNvSpPr>
            <p:nvPr/>
          </p:nvSpPr>
          <p:spPr bwMode="auto">
            <a:xfrm>
              <a:off x="10961281" y="3651906"/>
              <a:ext cx="1301131" cy="802480"/>
            </a:xfrm>
            <a:custGeom>
              <a:avLst/>
              <a:gdLst>
                <a:gd name="T0" fmla="*/ 2340 w 2475"/>
                <a:gd name="T1" fmla="*/ 1526 h 1527"/>
                <a:gd name="T2" fmla="*/ 2340 w 2475"/>
                <a:gd name="T3" fmla="*/ 1526 h 1527"/>
                <a:gd name="T4" fmla="*/ 2340 w 2475"/>
                <a:gd name="T5" fmla="*/ 1526 h 1527"/>
                <a:gd name="T6" fmla="*/ 0 w 2475"/>
                <a:gd name="T7" fmla="*/ 1431 h 1527"/>
                <a:gd name="T8" fmla="*/ 0 w 2475"/>
                <a:gd name="T9" fmla="*/ 1431 h 1527"/>
                <a:gd name="T10" fmla="*/ 111 w 2475"/>
                <a:gd name="T11" fmla="*/ 0 h 1527"/>
                <a:gd name="T12" fmla="*/ 111 w 2475"/>
                <a:gd name="T13" fmla="*/ 0 h 1527"/>
                <a:gd name="T14" fmla="*/ 1771 w 2475"/>
                <a:gd name="T15" fmla="*/ 63 h 1527"/>
                <a:gd name="T16" fmla="*/ 2253 w 2475"/>
                <a:gd name="T17" fmla="*/ 55 h 1527"/>
                <a:gd name="T18" fmla="*/ 2261 w 2475"/>
                <a:gd name="T19" fmla="*/ 55 h 1527"/>
                <a:gd name="T20" fmla="*/ 2261 w 2475"/>
                <a:gd name="T21" fmla="*/ 63 h 1527"/>
                <a:gd name="T22" fmla="*/ 2285 w 2475"/>
                <a:gd name="T23" fmla="*/ 174 h 1527"/>
                <a:gd name="T24" fmla="*/ 2301 w 2475"/>
                <a:gd name="T25" fmla="*/ 253 h 1527"/>
                <a:gd name="T26" fmla="*/ 2293 w 2475"/>
                <a:gd name="T27" fmla="*/ 466 h 1527"/>
                <a:gd name="T28" fmla="*/ 2380 w 2475"/>
                <a:gd name="T29" fmla="*/ 711 h 1527"/>
                <a:gd name="T30" fmla="*/ 2380 w 2475"/>
                <a:gd name="T31" fmla="*/ 893 h 1527"/>
                <a:gd name="T32" fmla="*/ 2380 w 2475"/>
                <a:gd name="T33" fmla="*/ 988 h 1527"/>
                <a:gd name="T34" fmla="*/ 2388 w 2475"/>
                <a:gd name="T35" fmla="*/ 1043 h 1527"/>
                <a:gd name="T36" fmla="*/ 2403 w 2475"/>
                <a:gd name="T37" fmla="*/ 1170 h 1527"/>
                <a:gd name="T38" fmla="*/ 2419 w 2475"/>
                <a:gd name="T39" fmla="*/ 1265 h 1527"/>
                <a:gd name="T40" fmla="*/ 2443 w 2475"/>
                <a:gd name="T41" fmla="*/ 1304 h 1527"/>
                <a:gd name="T42" fmla="*/ 2458 w 2475"/>
                <a:gd name="T43" fmla="*/ 1312 h 1527"/>
                <a:gd name="T44" fmla="*/ 2474 w 2475"/>
                <a:gd name="T45" fmla="*/ 1407 h 1527"/>
                <a:gd name="T46" fmla="*/ 2474 w 2475"/>
                <a:gd name="T47" fmla="*/ 1478 h 1527"/>
                <a:gd name="T48" fmla="*/ 2474 w 2475"/>
                <a:gd name="T49" fmla="*/ 1518 h 1527"/>
                <a:gd name="T50" fmla="*/ 2466 w 2475"/>
                <a:gd name="T51" fmla="*/ 1518 h 1527"/>
                <a:gd name="T52" fmla="*/ 2466 w 2475"/>
                <a:gd name="T53" fmla="*/ 1518 h 1527"/>
                <a:gd name="T54" fmla="*/ 2340 w 2475"/>
                <a:gd name="T55" fmla="*/ 1526 h 1527"/>
                <a:gd name="T56" fmla="*/ 8 w 2475"/>
                <a:gd name="T57" fmla="*/ 1423 h 1527"/>
                <a:gd name="T58" fmla="*/ 8 w 2475"/>
                <a:gd name="T59" fmla="*/ 1423 h 1527"/>
                <a:gd name="T60" fmla="*/ 2340 w 2475"/>
                <a:gd name="T61" fmla="*/ 1518 h 1527"/>
                <a:gd name="T62" fmla="*/ 2340 w 2475"/>
                <a:gd name="T63" fmla="*/ 1518 h 1527"/>
                <a:gd name="T64" fmla="*/ 2466 w 2475"/>
                <a:gd name="T65" fmla="*/ 1518 h 1527"/>
                <a:gd name="T66" fmla="*/ 2466 w 2475"/>
                <a:gd name="T67" fmla="*/ 1486 h 1527"/>
                <a:gd name="T68" fmla="*/ 2466 w 2475"/>
                <a:gd name="T69" fmla="*/ 1407 h 1527"/>
                <a:gd name="T70" fmla="*/ 2458 w 2475"/>
                <a:gd name="T71" fmla="*/ 1320 h 1527"/>
                <a:gd name="T72" fmla="*/ 2443 w 2475"/>
                <a:gd name="T73" fmla="*/ 1304 h 1527"/>
                <a:gd name="T74" fmla="*/ 2411 w 2475"/>
                <a:gd name="T75" fmla="*/ 1265 h 1527"/>
                <a:gd name="T76" fmla="*/ 2396 w 2475"/>
                <a:gd name="T77" fmla="*/ 1170 h 1527"/>
                <a:gd name="T78" fmla="*/ 2380 w 2475"/>
                <a:gd name="T79" fmla="*/ 1043 h 1527"/>
                <a:gd name="T80" fmla="*/ 2372 w 2475"/>
                <a:gd name="T81" fmla="*/ 996 h 1527"/>
                <a:gd name="T82" fmla="*/ 2372 w 2475"/>
                <a:gd name="T83" fmla="*/ 893 h 1527"/>
                <a:gd name="T84" fmla="*/ 2372 w 2475"/>
                <a:gd name="T85" fmla="*/ 711 h 1527"/>
                <a:gd name="T86" fmla="*/ 2285 w 2475"/>
                <a:gd name="T87" fmla="*/ 466 h 1527"/>
                <a:gd name="T88" fmla="*/ 2293 w 2475"/>
                <a:gd name="T89" fmla="*/ 245 h 1527"/>
                <a:gd name="T90" fmla="*/ 2285 w 2475"/>
                <a:gd name="T91" fmla="*/ 182 h 1527"/>
                <a:gd name="T92" fmla="*/ 2253 w 2475"/>
                <a:gd name="T93" fmla="*/ 63 h 1527"/>
                <a:gd name="T94" fmla="*/ 1771 w 2475"/>
                <a:gd name="T95" fmla="*/ 71 h 1527"/>
                <a:gd name="T96" fmla="*/ 119 w 2475"/>
                <a:gd name="T97" fmla="*/ 8 h 1527"/>
                <a:gd name="T98" fmla="*/ 8 w 2475"/>
                <a:gd name="T99" fmla="*/ 1423 h 1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75" h="1527">
                  <a:moveTo>
                    <a:pt x="2340" y="1526"/>
                  </a:moveTo>
                  <a:lnTo>
                    <a:pt x="2340" y="1526"/>
                  </a:lnTo>
                  <a:lnTo>
                    <a:pt x="2340" y="1526"/>
                  </a:lnTo>
                  <a:cubicBezTo>
                    <a:pt x="1652" y="1526"/>
                    <a:pt x="174" y="1439"/>
                    <a:pt x="0" y="1431"/>
                  </a:cubicBezTo>
                  <a:lnTo>
                    <a:pt x="0" y="1431"/>
                  </a:lnTo>
                  <a:cubicBezTo>
                    <a:pt x="111" y="0"/>
                    <a:pt x="111" y="0"/>
                    <a:pt x="111" y="0"/>
                  </a:cubicBezTo>
                  <a:lnTo>
                    <a:pt x="111" y="0"/>
                  </a:lnTo>
                  <a:cubicBezTo>
                    <a:pt x="688" y="39"/>
                    <a:pt x="1249" y="63"/>
                    <a:pt x="1771" y="63"/>
                  </a:cubicBezTo>
                  <a:cubicBezTo>
                    <a:pt x="1937" y="63"/>
                    <a:pt x="2095" y="63"/>
                    <a:pt x="2253" y="55"/>
                  </a:cubicBezTo>
                  <a:cubicBezTo>
                    <a:pt x="2261" y="55"/>
                    <a:pt x="2261" y="55"/>
                    <a:pt x="2261" y="55"/>
                  </a:cubicBezTo>
                  <a:cubicBezTo>
                    <a:pt x="2261" y="63"/>
                    <a:pt x="2261" y="63"/>
                    <a:pt x="2261" y="63"/>
                  </a:cubicBezTo>
                  <a:cubicBezTo>
                    <a:pt x="2261" y="103"/>
                    <a:pt x="2269" y="158"/>
                    <a:pt x="2285" y="174"/>
                  </a:cubicBezTo>
                  <a:cubicBezTo>
                    <a:pt x="2316" y="205"/>
                    <a:pt x="2309" y="229"/>
                    <a:pt x="2301" y="253"/>
                  </a:cubicBezTo>
                  <a:cubicBezTo>
                    <a:pt x="2301" y="253"/>
                    <a:pt x="2253" y="363"/>
                    <a:pt x="2293" y="466"/>
                  </a:cubicBezTo>
                  <a:cubicBezTo>
                    <a:pt x="2316" y="553"/>
                    <a:pt x="2364" y="672"/>
                    <a:pt x="2380" y="711"/>
                  </a:cubicBezTo>
                  <a:cubicBezTo>
                    <a:pt x="2396" y="743"/>
                    <a:pt x="2388" y="822"/>
                    <a:pt x="2380" y="893"/>
                  </a:cubicBezTo>
                  <a:cubicBezTo>
                    <a:pt x="2372" y="941"/>
                    <a:pt x="2380" y="964"/>
                    <a:pt x="2380" y="988"/>
                  </a:cubicBezTo>
                  <a:cubicBezTo>
                    <a:pt x="2388" y="1012"/>
                    <a:pt x="2388" y="1028"/>
                    <a:pt x="2388" y="1043"/>
                  </a:cubicBezTo>
                  <a:cubicBezTo>
                    <a:pt x="2388" y="1075"/>
                    <a:pt x="2396" y="1122"/>
                    <a:pt x="2403" y="1170"/>
                  </a:cubicBezTo>
                  <a:cubicBezTo>
                    <a:pt x="2411" y="1209"/>
                    <a:pt x="2419" y="1241"/>
                    <a:pt x="2419" y="1265"/>
                  </a:cubicBezTo>
                  <a:cubicBezTo>
                    <a:pt x="2419" y="1288"/>
                    <a:pt x="2427" y="1296"/>
                    <a:pt x="2443" y="1304"/>
                  </a:cubicBezTo>
                  <a:cubicBezTo>
                    <a:pt x="2451" y="1304"/>
                    <a:pt x="2458" y="1312"/>
                    <a:pt x="2458" y="1312"/>
                  </a:cubicBezTo>
                  <a:cubicBezTo>
                    <a:pt x="2474" y="1328"/>
                    <a:pt x="2474" y="1359"/>
                    <a:pt x="2474" y="1407"/>
                  </a:cubicBezTo>
                  <a:cubicBezTo>
                    <a:pt x="2466" y="1431"/>
                    <a:pt x="2466" y="1462"/>
                    <a:pt x="2474" y="1478"/>
                  </a:cubicBezTo>
                  <a:cubicBezTo>
                    <a:pt x="2474" y="1494"/>
                    <a:pt x="2474" y="1502"/>
                    <a:pt x="2474" y="1518"/>
                  </a:cubicBezTo>
                  <a:cubicBezTo>
                    <a:pt x="2466" y="1518"/>
                    <a:pt x="2466" y="1518"/>
                    <a:pt x="2466" y="1518"/>
                  </a:cubicBezTo>
                  <a:lnTo>
                    <a:pt x="2466" y="1518"/>
                  </a:lnTo>
                  <a:cubicBezTo>
                    <a:pt x="2427" y="1526"/>
                    <a:pt x="2388" y="1526"/>
                    <a:pt x="2340" y="1526"/>
                  </a:cubicBezTo>
                  <a:close/>
                  <a:moveTo>
                    <a:pt x="8" y="1423"/>
                  </a:moveTo>
                  <a:lnTo>
                    <a:pt x="8" y="1423"/>
                  </a:lnTo>
                  <a:cubicBezTo>
                    <a:pt x="190" y="1431"/>
                    <a:pt x="1660" y="1518"/>
                    <a:pt x="2340" y="1518"/>
                  </a:cubicBezTo>
                  <a:lnTo>
                    <a:pt x="2340" y="1518"/>
                  </a:lnTo>
                  <a:cubicBezTo>
                    <a:pt x="2388" y="1518"/>
                    <a:pt x="2427" y="1518"/>
                    <a:pt x="2466" y="1518"/>
                  </a:cubicBezTo>
                  <a:cubicBezTo>
                    <a:pt x="2466" y="1502"/>
                    <a:pt x="2466" y="1494"/>
                    <a:pt x="2466" y="1486"/>
                  </a:cubicBezTo>
                  <a:cubicBezTo>
                    <a:pt x="2458" y="1462"/>
                    <a:pt x="2458" y="1431"/>
                    <a:pt x="2466" y="1407"/>
                  </a:cubicBezTo>
                  <a:cubicBezTo>
                    <a:pt x="2466" y="1368"/>
                    <a:pt x="2466" y="1328"/>
                    <a:pt x="2458" y="1320"/>
                  </a:cubicBezTo>
                  <a:cubicBezTo>
                    <a:pt x="2450" y="1312"/>
                    <a:pt x="2443" y="1312"/>
                    <a:pt x="2443" y="1304"/>
                  </a:cubicBezTo>
                  <a:cubicBezTo>
                    <a:pt x="2427" y="1296"/>
                    <a:pt x="2411" y="1288"/>
                    <a:pt x="2411" y="1265"/>
                  </a:cubicBezTo>
                  <a:cubicBezTo>
                    <a:pt x="2411" y="1241"/>
                    <a:pt x="2403" y="1209"/>
                    <a:pt x="2396" y="1170"/>
                  </a:cubicBezTo>
                  <a:cubicBezTo>
                    <a:pt x="2388" y="1122"/>
                    <a:pt x="2380" y="1075"/>
                    <a:pt x="2380" y="1043"/>
                  </a:cubicBezTo>
                  <a:cubicBezTo>
                    <a:pt x="2380" y="1028"/>
                    <a:pt x="2380" y="1012"/>
                    <a:pt x="2372" y="996"/>
                  </a:cubicBezTo>
                  <a:cubicBezTo>
                    <a:pt x="2372" y="964"/>
                    <a:pt x="2364" y="941"/>
                    <a:pt x="2372" y="893"/>
                  </a:cubicBezTo>
                  <a:cubicBezTo>
                    <a:pt x="2380" y="830"/>
                    <a:pt x="2388" y="743"/>
                    <a:pt x="2372" y="711"/>
                  </a:cubicBezTo>
                  <a:cubicBezTo>
                    <a:pt x="2356" y="680"/>
                    <a:pt x="2309" y="553"/>
                    <a:pt x="2285" y="466"/>
                  </a:cubicBezTo>
                  <a:cubicBezTo>
                    <a:pt x="2245" y="363"/>
                    <a:pt x="2293" y="253"/>
                    <a:pt x="2293" y="245"/>
                  </a:cubicBezTo>
                  <a:cubicBezTo>
                    <a:pt x="2309" y="221"/>
                    <a:pt x="2301" y="198"/>
                    <a:pt x="2285" y="182"/>
                  </a:cubicBezTo>
                  <a:cubicBezTo>
                    <a:pt x="2269" y="158"/>
                    <a:pt x="2253" y="103"/>
                    <a:pt x="2253" y="63"/>
                  </a:cubicBezTo>
                  <a:cubicBezTo>
                    <a:pt x="2095" y="71"/>
                    <a:pt x="1937" y="71"/>
                    <a:pt x="1771" y="71"/>
                  </a:cubicBezTo>
                  <a:cubicBezTo>
                    <a:pt x="1249" y="71"/>
                    <a:pt x="688" y="47"/>
                    <a:pt x="119" y="8"/>
                  </a:cubicBezTo>
                  <a:lnTo>
                    <a:pt x="8" y="1423"/>
                  </a:lnTo>
                  <a:close/>
                </a:path>
              </a:pathLst>
            </a:custGeom>
            <a:solidFill>
              <a:schemeClr val="accent6"/>
            </a:solidFill>
            <a:ln>
              <a:solidFill>
                <a:schemeClr val="bg2"/>
              </a:solidFill>
            </a:ln>
            <a:effectLst/>
          </p:spPr>
          <p:txBody>
            <a:bodyPr wrap="none" anchor="ctr"/>
            <a:lstStyle/>
            <a:p>
              <a:endParaRPr lang="en-US"/>
            </a:p>
          </p:txBody>
        </p:sp>
        <p:sp>
          <p:nvSpPr>
            <p:cNvPr id="284" name="Freeform 330"/>
            <p:cNvSpPr>
              <a:spLocks noChangeArrowheads="1"/>
            </p:cNvSpPr>
            <p:nvPr/>
          </p:nvSpPr>
          <p:spPr bwMode="auto">
            <a:xfrm>
              <a:off x="10912576" y="4401041"/>
              <a:ext cx="1384625" cy="911488"/>
            </a:xfrm>
            <a:custGeom>
              <a:avLst/>
              <a:gdLst>
                <a:gd name="T0" fmla="*/ 1921 w 2633"/>
                <a:gd name="T1" fmla="*/ 1470 h 1732"/>
                <a:gd name="T2" fmla="*/ 1921 w 2633"/>
                <a:gd name="T3" fmla="*/ 1470 h 1732"/>
                <a:gd name="T4" fmla="*/ 1977 w 2633"/>
                <a:gd name="T5" fmla="*/ 1518 h 1732"/>
                <a:gd name="T6" fmla="*/ 2024 w 2633"/>
                <a:gd name="T7" fmla="*/ 1549 h 1732"/>
                <a:gd name="T8" fmla="*/ 2080 w 2633"/>
                <a:gd name="T9" fmla="*/ 1581 h 1732"/>
                <a:gd name="T10" fmla="*/ 2111 w 2633"/>
                <a:gd name="T11" fmla="*/ 1565 h 1732"/>
                <a:gd name="T12" fmla="*/ 2151 w 2633"/>
                <a:gd name="T13" fmla="*/ 1533 h 1732"/>
                <a:gd name="T14" fmla="*/ 2332 w 2633"/>
                <a:gd name="T15" fmla="*/ 1541 h 1732"/>
                <a:gd name="T16" fmla="*/ 2372 w 2633"/>
                <a:gd name="T17" fmla="*/ 1573 h 1732"/>
                <a:gd name="T18" fmla="*/ 2483 w 2633"/>
                <a:gd name="T19" fmla="*/ 1620 h 1732"/>
                <a:gd name="T20" fmla="*/ 2538 w 2633"/>
                <a:gd name="T21" fmla="*/ 1668 h 1732"/>
                <a:gd name="T22" fmla="*/ 2600 w 2633"/>
                <a:gd name="T23" fmla="*/ 1723 h 1732"/>
                <a:gd name="T24" fmla="*/ 2624 w 2633"/>
                <a:gd name="T25" fmla="*/ 1723 h 1732"/>
                <a:gd name="T26" fmla="*/ 2600 w 2633"/>
                <a:gd name="T27" fmla="*/ 1652 h 1732"/>
                <a:gd name="T28" fmla="*/ 2546 w 2633"/>
                <a:gd name="T29" fmla="*/ 1565 h 1732"/>
                <a:gd name="T30" fmla="*/ 2600 w 2633"/>
                <a:gd name="T31" fmla="*/ 1486 h 1732"/>
                <a:gd name="T32" fmla="*/ 2616 w 2633"/>
                <a:gd name="T33" fmla="*/ 1415 h 1732"/>
                <a:gd name="T34" fmla="*/ 2584 w 2633"/>
                <a:gd name="T35" fmla="*/ 1367 h 1732"/>
                <a:gd name="T36" fmla="*/ 2569 w 2633"/>
                <a:gd name="T37" fmla="*/ 1320 h 1732"/>
                <a:gd name="T38" fmla="*/ 2569 w 2633"/>
                <a:gd name="T39" fmla="*/ 1241 h 1732"/>
                <a:gd name="T40" fmla="*/ 2608 w 2633"/>
                <a:gd name="T41" fmla="*/ 1225 h 1732"/>
                <a:gd name="T42" fmla="*/ 2608 w 2633"/>
                <a:gd name="T43" fmla="*/ 371 h 1732"/>
                <a:gd name="T44" fmla="*/ 2553 w 2633"/>
                <a:gd name="T45" fmla="*/ 356 h 1732"/>
                <a:gd name="T46" fmla="*/ 2506 w 2633"/>
                <a:gd name="T47" fmla="*/ 316 h 1732"/>
                <a:gd name="T48" fmla="*/ 2483 w 2633"/>
                <a:gd name="T49" fmla="*/ 261 h 1732"/>
                <a:gd name="T50" fmla="*/ 2506 w 2633"/>
                <a:gd name="T51" fmla="*/ 197 h 1732"/>
                <a:gd name="T52" fmla="*/ 2561 w 2633"/>
                <a:gd name="T53" fmla="*/ 95 h 1732"/>
                <a:gd name="T54" fmla="*/ 95 w 2633"/>
                <a:gd name="T55" fmla="*/ 0 h 1732"/>
                <a:gd name="T56" fmla="*/ 64 w 2633"/>
                <a:gd name="T57" fmla="*/ 435 h 1732"/>
                <a:gd name="T58" fmla="*/ 0 w 2633"/>
                <a:gd name="T59" fmla="*/ 1375 h 1732"/>
                <a:gd name="T60" fmla="*/ 1921 w 2633"/>
                <a:gd name="T61" fmla="*/ 1470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33" h="1732">
                  <a:moveTo>
                    <a:pt x="1921" y="1470"/>
                  </a:moveTo>
                  <a:lnTo>
                    <a:pt x="1921" y="1470"/>
                  </a:lnTo>
                  <a:cubicBezTo>
                    <a:pt x="1921" y="1470"/>
                    <a:pt x="1969" y="1494"/>
                    <a:pt x="1977" y="1518"/>
                  </a:cubicBezTo>
                  <a:cubicBezTo>
                    <a:pt x="1985" y="1533"/>
                    <a:pt x="1985" y="1549"/>
                    <a:pt x="2024" y="1549"/>
                  </a:cubicBezTo>
                  <a:cubicBezTo>
                    <a:pt x="2056" y="1557"/>
                    <a:pt x="2072" y="1573"/>
                    <a:pt x="2080" y="1581"/>
                  </a:cubicBezTo>
                  <a:cubicBezTo>
                    <a:pt x="2087" y="1597"/>
                    <a:pt x="2087" y="1589"/>
                    <a:pt x="2111" y="1565"/>
                  </a:cubicBezTo>
                  <a:cubicBezTo>
                    <a:pt x="2127" y="1541"/>
                    <a:pt x="2127" y="1526"/>
                    <a:pt x="2151" y="1533"/>
                  </a:cubicBezTo>
                  <a:cubicBezTo>
                    <a:pt x="2182" y="1533"/>
                    <a:pt x="2309" y="1518"/>
                    <a:pt x="2332" y="1541"/>
                  </a:cubicBezTo>
                  <a:cubicBezTo>
                    <a:pt x="2348" y="1557"/>
                    <a:pt x="2340" y="1573"/>
                    <a:pt x="2372" y="1573"/>
                  </a:cubicBezTo>
                  <a:cubicBezTo>
                    <a:pt x="2404" y="1573"/>
                    <a:pt x="2467" y="1597"/>
                    <a:pt x="2483" y="1620"/>
                  </a:cubicBezTo>
                  <a:cubicBezTo>
                    <a:pt x="2498" y="1644"/>
                    <a:pt x="2530" y="1668"/>
                    <a:pt x="2538" y="1668"/>
                  </a:cubicBezTo>
                  <a:cubicBezTo>
                    <a:pt x="2546" y="1668"/>
                    <a:pt x="2561" y="1731"/>
                    <a:pt x="2600" y="1723"/>
                  </a:cubicBezTo>
                  <a:cubicBezTo>
                    <a:pt x="2608" y="1723"/>
                    <a:pt x="2616" y="1723"/>
                    <a:pt x="2624" y="1723"/>
                  </a:cubicBezTo>
                  <a:cubicBezTo>
                    <a:pt x="2616" y="1707"/>
                    <a:pt x="2608" y="1684"/>
                    <a:pt x="2600" y="1652"/>
                  </a:cubicBezTo>
                  <a:cubicBezTo>
                    <a:pt x="2569" y="1597"/>
                    <a:pt x="2522" y="1613"/>
                    <a:pt x="2546" y="1565"/>
                  </a:cubicBezTo>
                  <a:cubicBezTo>
                    <a:pt x="2561" y="1526"/>
                    <a:pt x="2592" y="1541"/>
                    <a:pt x="2600" y="1486"/>
                  </a:cubicBezTo>
                  <a:cubicBezTo>
                    <a:pt x="2608" y="1439"/>
                    <a:pt x="2600" y="1439"/>
                    <a:pt x="2616" y="1415"/>
                  </a:cubicBezTo>
                  <a:cubicBezTo>
                    <a:pt x="2632" y="1391"/>
                    <a:pt x="2616" y="1383"/>
                    <a:pt x="2584" y="1367"/>
                  </a:cubicBezTo>
                  <a:cubicBezTo>
                    <a:pt x="2561" y="1352"/>
                    <a:pt x="2538" y="1336"/>
                    <a:pt x="2569" y="1320"/>
                  </a:cubicBezTo>
                  <a:cubicBezTo>
                    <a:pt x="2600" y="1304"/>
                    <a:pt x="2553" y="1265"/>
                    <a:pt x="2569" y="1241"/>
                  </a:cubicBezTo>
                  <a:cubicBezTo>
                    <a:pt x="2584" y="1217"/>
                    <a:pt x="2608" y="1225"/>
                    <a:pt x="2608" y="1225"/>
                  </a:cubicBezTo>
                  <a:cubicBezTo>
                    <a:pt x="2608" y="371"/>
                    <a:pt x="2608" y="371"/>
                    <a:pt x="2608" y="371"/>
                  </a:cubicBezTo>
                  <a:cubicBezTo>
                    <a:pt x="2608" y="371"/>
                    <a:pt x="2577" y="356"/>
                    <a:pt x="2553" y="356"/>
                  </a:cubicBezTo>
                  <a:cubicBezTo>
                    <a:pt x="2530" y="356"/>
                    <a:pt x="2506" y="347"/>
                    <a:pt x="2506" y="316"/>
                  </a:cubicBezTo>
                  <a:cubicBezTo>
                    <a:pt x="2506" y="276"/>
                    <a:pt x="2498" y="276"/>
                    <a:pt x="2483" y="261"/>
                  </a:cubicBezTo>
                  <a:cubicBezTo>
                    <a:pt x="2467" y="245"/>
                    <a:pt x="2475" y="213"/>
                    <a:pt x="2506" y="197"/>
                  </a:cubicBezTo>
                  <a:cubicBezTo>
                    <a:pt x="2530" y="190"/>
                    <a:pt x="2553" y="134"/>
                    <a:pt x="2561" y="95"/>
                  </a:cubicBezTo>
                  <a:cubicBezTo>
                    <a:pt x="1945" y="110"/>
                    <a:pt x="317" y="16"/>
                    <a:pt x="95" y="0"/>
                  </a:cubicBezTo>
                  <a:cubicBezTo>
                    <a:pt x="64" y="435"/>
                    <a:pt x="64" y="435"/>
                    <a:pt x="64" y="435"/>
                  </a:cubicBezTo>
                  <a:cubicBezTo>
                    <a:pt x="0" y="1375"/>
                    <a:pt x="0" y="1375"/>
                    <a:pt x="0" y="1375"/>
                  </a:cubicBezTo>
                  <a:cubicBezTo>
                    <a:pt x="222" y="1391"/>
                    <a:pt x="1542" y="1486"/>
                    <a:pt x="1921" y="1470"/>
                  </a:cubicBezTo>
                </a:path>
              </a:pathLst>
            </a:custGeom>
            <a:solidFill>
              <a:schemeClr val="accent6"/>
            </a:solidFill>
            <a:ln>
              <a:solidFill>
                <a:schemeClr val="bg2"/>
              </a:solidFill>
            </a:ln>
            <a:effectLst/>
          </p:spPr>
          <p:txBody>
            <a:bodyPr wrap="none" anchor="ctr"/>
            <a:lstStyle/>
            <a:p>
              <a:endParaRPr lang="en-US"/>
            </a:p>
          </p:txBody>
        </p:sp>
        <p:sp>
          <p:nvSpPr>
            <p:cNvPr id="285" name="Freeform 331"/>
            <p:cNvSpPr>
              <a:spLocks noChangeArrowheads="1"/>
            </p:cNvSpPr>
            <p:nvPr/>
          </p:nvSpPr>
          <p:spPr bwMode="auto">
            <a:xfrm>
              <a:off x="10912576" y="4401041"/>
              <a:ext cx="1384625" cy="911488"/>
            </a:xfrm>
            <a:custGeom>
              <a:avLst/>
              <a:gdLst>
                <a:gd name="T0" fmla="*/ 2592 w 2633"/>
                <a:gd name="T1" fmla="*/ 1731 h 1732"/>
                <a:gd name="T2" fmla="*/ 2538 w 2633"/>
                <a:gd name="T3" fmla="*/ 1668 h 1732"/>
                <a:gd name="T4" fmla="*/ 2372 w 2633"/>
                <a:gd name="T5" fmla="*/ 1581 h 1732"/>
                <a:gd name="T6" fmla="*/ 2324 w 2633"/>
                <a:gd name="T7" fmla="*/ 1541 h 1732"/>
                <a:gd name="T8" fmla="*/ 2206 w 2633"/>
                <a:gd name="T9" fmla="*/ 1533 h 1732"/>
                <a:gd name="T10" fmla="*/ 2119 w 2633"/>
                <a:gd name="T11" fmla="*/ 1557 h 1732"/>
                <a:gd name="T12" fmla="*/ 2087 w 2633"/>
                <a:gd name="T13" fmla="*/ 1597 h 1732"/>
                <a:gd name="T14" fmla="*/ 2072 w 2633"/>
                <a:gd name="T15" fmla="*/ 1581 h 1732"/>
                <a:gd name="T16" fmla="*/ 1977 w 2633"/>
                <a:gd name="T17" fmla="*/ 1526 h 1732"/>
                <a:gd name="T18" fmla="*/ 1913 w 2633"/>
                <a:gd name="T19" fmla="*/ 1470 h 1732"/>
                <a:gd name="T20" fmla="*/ 1803 w 2633"/>
                <a:gd name="T21" fmla="*/ 1470 h 1732"/>
                <a:gd name="T22" fmla="*/ 0 w 2633"/>
                <a:gd name="T23" fmla="*/ 1375 h 1732"/>
                <a:gd name="T24" fmla="*/ 95 w 2633"/>
                <a:gd name="T25" fmla="*/ 0 h 1732"/>
                <a:gd name="T26" fmla="*/ 2435 w 2633"/>
                <a:gd name="T27" fmla="*/ 95 h 1732"/>
                <a:gd name="T28" fmla="*/ 2569 w 2633"/>
                <a:gd name="T29" fmla="*/ 95 h 1732"/>
                <a:gd name="T30" fmla="*/ 2506 w 2633"/>
                <a:gd name="T31" fmla="*/ 205 h 1732"/>
                <a:gd name="T32" fmla="*/ 2483 w 2633"/>
                <a:gd name="T33" fmla="*/ 261 h 1732"/>
                <a:gd name="T34" fmla="*/ 2514 w 2633"/>
                <a:gd name="T35" fmla="*/ 316 h 1732"/>
                <a:gd name="T36" fmla="*/ 2608 w 2633"/>
                <a:gd name="T37" fmla="*/ 371 h 1732"/>
                <a:gd name="T38" fmla="*/ 2608 w 2633"/>
                <a:gd name="T39" fmla="*/ 1233 h 1732"/>
                <a:gd name="T40" fmla="*/ 2600 w 2633"/>
                <a:gd name="T41" fmla="*/ 1225 h 1732"/>
                <a:gd name="T42" fmla="*/ 2577 w 2633"/>
                <a:gd name="T43" fmla="*/ 1280 h 1732"/>
                <a:gd name="T44" fmla="*/ 2561 w 2633"/>
                <a:gd name="T45" fmla="*/ 1336 h 1732"/>
                <a:gd name="T46" fmla="*/ 2592 w 2633"/>
                <a:gd name="T47" fmla="*/ 1367 h 1732"/>
                <a:gd name="T48" fmla="*/ 2624 w 2633"/>
                <a:gd name="T49" fmla="*/ 1399 h 1732"/>
                <a:gd name="T50" fmla="*/ 2608 w 2633"/>
                <a:gd name="T51" fmla="*/ 1446 h 1732"/>
                <a:gd name="T52" fmla="*/ 2577 w 2633"/>
                <a:gd name="T53" fmla="*/ 1533 h 1732"/>
                <a:gd name="T54" fmla="*/ 2561 w 2633"/>
                <a:gd name="T55" fmla="*/ 1604 h 1732"/>
                <a:gd name="T56" fmla="*/ 2632 w 2633"/>
                <a:gd name="T57" fmla="*/ 1723 h 1732"/>
                <a:gd name="T58" fmla="*/ 2624 w 2633"/>
                <a:gd name="T59" fmla="*/ 1731 h 1732"/>
                <a:gd name="T60" fmla="*/ 2592 w 2633"/>
                <a:gd name="T61" fmla="*/ 1731 h 1732"/>
                <a:gd name="T62" fmla="*/ 2261 w 2633"/>
                <a:gd name="T63" fmla="*/ 1526 h 1732"/>
                <a:gd name="T64" fmla="*/ 2340 w 2633"/>
                <a:gd name="T65" fmla="*/ 1557 h 1732"/>
                <a:gd name="T66" fmla="*/ 2483 w 2633"/>
                <a:gd name="T67" fmla="*/ 1620 h 1732"/>
                <a:gd name="T68" fmla="*/ 2553 w 2633"/>
                <a:gd name="T69" fmla="*/ 1676 h 1732"/>
                <a:gd name="T70" fmla="*/ 2600 w 2633"/>
                <a:gd name="T71" fmla="*/ 1723 h 1732"/>
                <a:gd name="T72" fmla="*/ 2592 w 2633"/>
                <a:gd name="T73" fmla="*/ 1652 h 1732"/>
                <a:gd name="T74" fmla="*/ 2538 w 2633"/>
                <a:gd name="T75" fmla="*/ 1565 h 1732"/>
                <a:gd name="T76" fmla="*/ 2600 w 2633"/>
                <a:gd name="T77" fmla="*/ 1486 h 1732"/>
                <a:gd name="T78" fmla="*/ 2608 w 2633"/>
                <a:gd name="T79" fmla="*/ 1415 h 1732"/>
                <a:gd name="T80" fmla="*/ 2592 w 2633"/>
                <a:gd name="T81" fmla="*/ 1375 h 1732"/>
                <a:gd name="T82" fmla="*/ 2577 w 2633"/>
                <a:gd name="T83" fmla="*/ 1367 h 1732"/>
                <a:gd name="T84" fmla="*/ 2569 w 2633"/>
                <a:gd name="T85" fmla="*/ 1320 h 1732"/>
                <a:gd name="T86" fmla="*/ 2569 w 2633"/>
                <a:gd name="T87" fmla="*/ 1241 h 1732"/>
                <a:gd name="T88" fmla="*/ 2600 w 2633"/>
                <a:gd name="T89" fmla="*/ 371 h 1732"/>
                <a:gd name="T90" fmla="*/ 2506 w 2633"/>
                <a:gd name="T91" fmla="*/ 316 h 1732"/>
                <a:gd name="T92" fmla="*/ 2483 w 2633"/>
                <a:gd name="T93" fmla="*/ 269 h 1732"/>
                <a:gd name="T94" fmla="*/ 2498 w 2633"/>
                <a:gd name="T95" fmla="*/ 197 h 1732"/>
                <a:gd name="T96" fmla="*/ 2435 w 2633"/>
                <a:gd name="T97" fmla="*/ 103 h 1732"/>
                <a:gd name="T98" fmla="*/ 71 w 2633"/>
                <a:gd name="T99" fmla="*/ 435 h 1732"/>
                <a:gd name="T100" fmla="*/ 1803 w 2633"/>
                <a:gd name="T101" fmla="*/ 1462 h 1732"/>
                <a:gd name="T102" fmla="*/ 1921 w 2633"/>
                <a:gd name="T103" fmla="*/ 1462 h 1732"/>
                <a:gd name="T104" fmla="*/ 1921 w 2633"/>
                <a:gd name="T105" fmla="*/ 1462 h 1732"/>
                <a:gd name="T106" fmla="*/ 1977 w 2633"/>
                <a:gd name="T107" fmla="*/ 1518 h 1732"/>
                <a:gd name="T108" fmla="*/ 2080 w 2633"/>
                <a:gd name="T109" fmla="*/ 1581 h 1732"/>
                <a:gd name="T110" fmla="*/ 2087 w 2633"/>
                <a:gd name="T111" fmla="*/ 1589 h 1732"/>
                <a:gd name="T112" fmla="*/ 2111 w 2633"/>
                <a:gd name="T113" fmla="*/ 1549 h 1732"/>
                <a:gd name="T114" fmla="*/ 2198 w 2633"/>
                <a:gd name="T115" fmla="*/ 1526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33" h="1732">
                  <a:moveTo>
                    <a:pt x="2592" y="1731"/>
                  </a:moveTo>
                  <a:lnTo>
                    <a:pt x="2592" y="1731"/>
                  </a:lnTo>
                  <a:cubicBezTo>
                    <a:pt x="2569" y="1731"/>
                    <a:pt x="2553" y="1699"/>
                    <a:pt x="2546" y="1684"/>
                  </a:cubicBezTo>
                  <a:cubicBezTo>
                    <a:pt x="2546" y="1676"/>
                    <a:pt x="2538" y="1668"/>
                    <a:pt x="2538" y="1668"/>
                  </a:cubicBezTo>
                  <a:cubicBezTo>
                    <a:pt x="2530" y="1668"/>
                    <a:pt x="2498" y="1644"/>
                    <a:pt x="2483" y="1620"/>
                  </a:cubicBezTo>
                  <a:cubicBezTo>
                    <a:pt x="2467" y="1597"/>
                    <a:pt x="2404" y="1581"/>
                    <a:pt x="2372" y="1581"/>
                  </a:cubicBezTo>
                  <a:cubicBezTo>
                    <a:pt x="2348" y="1581"/>
                    <a:pt x="2348" y="1573"/>
                    <a:pt x="2340" y="1557"/>
                  </a:cubicBezTo>
                  <a:cubicBezTo>
                    <a:pt x="2332" y="1557"/>
                    <a:pt x="2332" y="1549"/>
                    <a:pt x="2324" y="1541"/>
                  </a:cubicBezTo>
                  <a:cubicBezTo>
                    <a:pt x="2324" y="1541"/>
                    <a:pt x="2309" y="1533"/>
                    <a:pt x="2261" y="1533"/>
                  </a:cubicBezTo>
                  <a:cubicBezTo>
                    <a:pt x="2245" y="1533"/>
                    <a:pt x="2222" y="1533"/>
                    <a:pt x="2206" y="1533"/>
                  </a:cubicBezTo>
                  <a:cubicBezTo>
                    <a:pt x="2182" y="1533"/>
                    <a:pt x="2158" y="1533"/>
                    <a:pt x="2151" y="1533"/>
                  </a:cubicBezTo>
                  <a:cubicBezTo>
                    <a:pt x="2135" y="1533"/>
                    <a:pt x="2127" y="1541"/>
                    <a:pt x="2119" y="1557"/>
                  </a:cubicBezTo>
                  <a:lnTo>
                    <a:pt x="2111" y="1565"/>
                  </a:lnTo>
                  <a:cubicBezTo>
                    <a:pt x="2095" y="1589"/>
                    <a:pt x="2095" y="1597"/>
                    <a:pt x="2087" y="1597"/>
                  </a:cubicBezTo>
                  <a:cubicBezTo>
                    <a:pt x="2080" y="1597"/>
                    <a:pt x="2080" y="1589"/>
                    <a:pt x="2080" y="1589"/>
                  </a:cubicBezTo>
                  <a:cubicBezTo>
                    <a:pt x="2080" y="1589"/>
                    <a:pt x="2072" y="1589"/>
                    <a:pt x="2072" y="1581"/>
                  </a:cubicBezTo>
                  <a:cubicBezTo>
                    <a:pt x="2064" y="1573"/>
                    <a:pt x="2048" y="1557"/>
                    <a:pt x="2016" y="1557"/>
                  </a:cubicBezTo>
                  <a:cubicBezTo>
                    <a:pt x="1985" y="1549"/>
                    <a:pt x="1977" y="1541"/>
                    <a:pt x="1977" y="1526"/>
                  </a:cubicBezTo>
                  <a:cubicBezTo>
                    <a:pt x="1969" y="1518"/>
                    <a:pt x="1969" y="1518"/>
                    <a:pt x="1969" y="1518"/>
                  </a:cubicBezTo>
                  <a:cubicBezTo>
                    <a:pt x="1961" y="1502"/>
                    <a:pt x="1921" y="1478"/>
                    <a:pt x="1913" y="1470"/>
                  </a:cubicBezTo>
                  <a:cubicBezTo>
                    <a:pt x="1890" y="1470"/>
                    <a:pt x="1850" y="1470"/>
                    <a:pt x="1803" y="1470"/>
                  </a:cubicBezTo>
                  <a:lnTo>
                    <a:pt x="1803" y="1470"/>
                  </a:lnTo>
                  <a:cubicBezTo>
                    <a:pt x="1328" y="1470"/>
                    <a:pt x="222" y="1391"/>
                    <a:pt x="0" y="1375"/>
                  </a:cubicBezTo>
                  <a:lnTo>
                    <a:pt x="0" y="1375"/>
                  </a:lnTo>
                  <a:cubicBezTo>
                    <a:pt x="64" y="435"/>
                    <a:pt x="64" y="435"/>
                    <a:pt x="64" y="435"/>
                  </a:cubicBezTo>
                  <a:cubicBezTo>
                    <a:pt x="95" y="0"/>
                    <a:pt x="95" y="0"/>
                    <a:pt x="95" y="0"/>
                  </a:cubicBezTo>
                  <a:lnTo>
                    <a:pt x="95" y="0"/>
                  </a:lnTo>
                  <a:cubicBezTo>
                    <a:pt x="269" y="8"/>
                    <a:pt x="1747" y="95"/>
                    <a:pt x="2435" y="95"/>
                  </a:cubicBezTo>
                  <a:cubicBezTo>
                    <a:pt x="2483" y="95"/>
                    <a:pt x="2522" y="95"/>
                    <a:pt x="2561" y="95"/>
                  </a:cubicBezTo>
                  <a:cubicBezTo>
                    <a:pt x="2569" y="95"/>
                    <a:pt x="2569" y="95"/>
                    <a:pt x="2569" y="95"/>
                  </a:cubicBezTo>
                  <a:lnTo>
                    <a:pt x="2569" y="95"/>
                  </a:lnTo>
                  <a:cubicBezTo>
                    <a:pt x="2553" y="142"/>
                    <a:pt x="2530" y="190"/>
                    <a:pt x="2506" y="205"/>
                  </a:cubicBezTo>
                  <a:cubicBezTo>
                    <a:pt x="2491" y="213"/>
                    <a:pt x="2483" y="221"/>
                    <a:pt x="2483" y="237"/>
                  </a:cubicBezTo>
                  <a:cubicBezTo>
                    <a:pt x="2475" y="245"/>
                    <a:pt x="2483" y="253"/>
                    <a:pt x="2483" y="261"/>
                  </a:cubicBezTo>
                  <a:cubicBezTo>
                    <a:pt x="2491" y="269"/>
                    <a:pt x="2491" y="269"/>
                    <a:pt x="2498" y="269"/>
                  </a:cubicBezTo>
                  <a:cubicBezTo>
                    <a:pt x="2506" y="276"/>
                    <a:pt x="2514" y="284"/>
                    <a:pt x="2514" y="316"/>
                  </a:cubicBezTo>
                  <a:cubicBezTo>
                    <a:pt x="2514" y="347"/>
                    <a:pt x="2530" y="347"/>
                    <a:pt x="2553" y="347"/>
                  </a:cubicBezTo>
                  <a:cubicBezTo>
                    <a:pt x="2577" y="347"/>
                    <a:pt x="2608" y="371"/>
                    <a:pt x="2608" y="371"/>
                  </a:cubicBezTo>
                  <a:lnTo>
                    <a:pt x="2608" y="371"/>
                  </a:lnTo>
                  <a:cubicBezTo>
                    <a:pt x="2608" y="1233"/>
                    <a:pt x="2608" y="1233"/>
                    <a:pt x="2608" y="1233"/>
                  </a:cubicBezTo>
                  <a:cubicBezTo>
                    <a:pt x="2600" y="1225"/>
                    <a:pt x="2600" y="1225"/>
                    <a:pt x="2600" y="1225"/>
                  </a:cubicBezTo>
                  <a:lnTo>
                    <a:pt x="2600" y="1225"/>
                  </a:lnTo>
                  <a:cubicBezTo>
                    <a:pt x="2592" y="1225"/>
                    <a:pt x="2584" y="1233"/>
                    <a:pt x="2577" y="1241"/>
                  </a:cubicBezTo>
                  <a:cubicBezTo>
                    <a:pt x="2569" y="1257"/>
                    <a:pt x="2569" y="1265"/>
                    <a:pt x="2577" y="1280"/>
                  </a:cubicBezTo>
                  <a:cubicBezTo>
                    <a:pt x="2584" y="1296"/>
                    <a:pt x="2584" y="1312"/>
                    <a:pt x="2569" y="1328"/>
                  </a:cubicBezTo>
                  <a:cubicBezTo>
                    <a:pt x="2561" y="1328"/>
                    <a:pt x="2561" y="1336"/>
                    <a:pt x="2561" y="1336"/>
                  </a:cubicBezTo>
                  <a:cubicBezTo>
                    <a:pt x="2561" y="1344"/>
                    <a:pt x="2569" y="1352"/>
                    <a:pt x="2584" y="1360"/>
                  </a:cubicBezTo>
                  <a:cubicBezTo>
                    <a:pt x="2584" y="1360"/>
                    <a:pt x="2584" y="1367"/>
                    <a:pt x="2592" y="1367"/>
                  </a:cubicBezTo>
                  <a:lnTo>
                    <a:pt x="2592" y="1367"/>
                  </a:lnTo>
                  <a:cubicBezTo>
                    <a:pt x="2608" y="1383"/>
                    <a:pt x="2624" y="1383"/>
                    <a:pt x="2624" y="1399"/>
                  </a:cubicBezTo>
                  <a:cubicBezTo>
                    <a:pt x="2624" y="1407"/>
                    <a:pt x="2624" y="1407"/>
                    <a:pt x="2616" y="1415"/>
                  </a:cubicBezTo>
                  <a:cubicBezTo>
                    <a:pt x="2608" y="1431"/>
                    <a:pt x="2608" y="1431"/>
                    <a:pt x="2608" y="1446"/>
                  </a:cubicBezTo>
                  <a:cubicBezTo>
                    <a:pt x="2608" y="1454"/>
                    <a:pt x="2608" y="1462"/>
                    <a:pt x="2608" y="1486"/>
                  </a:cubicBezTo>
                  <a:cubicBezTo>
                    <a:pt x="2600" y="1518"/>
                    <a:pt x="2584" y="1526"/>
                    <a:pt x="2577" y="1533"/>
                  </a:cubicBezTo>
                  <a:cubicBezTo>
                    <a:pt x="2561" y="1541"/>
                    <a:pt x="2553" y="1549"/>
                    <a:pt x="2546" y="1573"/>
                  </a:cubicBezTo>
                  <a:cubicBezTo>
                    <a:pt x="2538" y="1589"/>
                    <a:pt x="2546" y="1597"/>
                    <a:pt x="2561" y="1604"/>
                  </a:cubicBezTo>
                  <a:cubicBezTo>
                    <a:pt x="2569" y="1613"/>
                    <a:pt x="2584" y="1620"/>
                    <a:pt x="2600" y="1644"/>
                  </a:cubicBezTo>
                  <a:cubicBezTo>
                    <a:pt x="2616" y="1676"/>
                    <a:pt x="2624" y="1699"/>
                    <a:pt x="2632" y="1723"/>
                  </a:cubicBezTo>
                  <a:cubicBezTo>
                    <a:pt x="2632" y="1731"/>
                    <a:pt x="2632" y="1731"/>
                    <a:pt x="2632" y="1731"/>
                  </a:cubicBezTo>
                  <a:cubicBezTo>
                    <a:pt x="2624" y="1731"/>
                    <a:pt x="2624" y="1731"/>
                    <a:pt x="2624" y="1731"/>
                  </a:cubicBezTo>
                  <a:cubicBezTo>
                    <a:pt x="2616" y="1731"/>
                    <a:pt x="2608" y="1731"/>
                    <a:pt x="2600" y="1731"/>
                  </a:cubicBezTo>
                  <a:cubicBezTo>
                    <a:pt x="2600" y="1731"/>
                    <a:pt x="2600" y="1731"/>
                    <a:pt x="2592" y="1731"/>
                  </a:cubicBezTo>
                  <a:close/>
                  <a:moveTo>
                    <a:pt x="2261" y="1526"/>
                  </a:moveTo>
                  <a:lnTo>
                    <a:pt x="2261" y="1526"/>
                  </a:lnTo>
                  <a:cubicBezTo>
                    <a:pt x="2301" y="1526"/>
                    <a:pt x="2324" y="1526"/>
                    <a:pt x="2332" y="1533"/>
                  </a:cubicBezTo>
                  <a:cubicBezTo>
                    <a:pt x="2340" y="1541"/>
                    <a:pt x="2340" y="1549"/>
                    <a:pt x="2340" y="1557"/>
                  </a:cubicBezTo>
                  <a:cubicBezTo>
                    <a:pt x="2348" y="1565"/>
                    <a:pt x="2356" y="1573"/>
                    <a:pt x="2372" y="1573"/>
                  </a:cubicBezTo>
                  <a:cubicBezTo>
                    <a:pt x="2404" y="1573"/>
                    <a:pt x="2467" y="1589"/>
                    <a:pt x="2483" y="1620"/>
                  </a:cubicBezTo>
                  <a:cubicBezTo>
                    <a:pt x="2506" y="1644"/>
                    <a:pt x="2530" y="1660"/>
                    <a:pt x="2538" y="1660"/>
                  </a:cubicBezTo>
                  <a:cubicBezTo>
                    <a:pt x="2546" y="1660"/>
                    <a:pt x="2545" y="1668"/>
                    <a:pt x="2553" y="1676"/>
                  </a:cubicBezTo>
                  <a:cubicBezTo>
                    <a:pt x="2561" y="1699"/>
                    <a:pt x="2577" y="1723"/>
                    <a:pt x="2592" y="1723"/>
                  </a:cubicBezTo>
                  <a:cubicBezTo>
                    <a:pt x="2600" y="1723"/>
                    <a:pt x="2600" y="1723"/>
                    <a:pt x="2600" y="1723"/>
                  </a:cubicBezTo>
                  <a:cubicBezTo>
                    <a:pt x="2608" y="1723"/>
                    <a:pt x="2616" y="1723"/>
                    <a:pt x="2624" y="1723"/>
                  </a:cubicBezTo>
                  <a:cubicBezTo>
                    <a:pt x="2616" y="1699"/>
                    <a:pt x="2608" y="1676"/>
                    <a:pt x="2592" y="1652"/>
                  </a:cubicBezTo>
                  <a:cubicBezTo>
                    <a:pt x="2584" y="1628"/>
                    <a:pt x="2569" y="1613"/>
                    <a:pt x="2553" y="1604"/>
                  </a:cubicBezTo>
                  <a:cubicBezTo>
                    <a:pt x="2538" y="1597"/>
                    <a:pt x="2530" y="1589"/>
                    <a:pt x="2538" y="1565"/>
                  </a:cubicBezTo>
                  <a:cubicBezTo>
                    <a:pt x="2546" y="1549"/>
                    <a:pt x="2561" y="1541"/>
                    <a:pt x="2569" y="1533"/>
                  </a:cubicBezTo>
                  <a:cubicBezTo>
                    <a:pt x="2584" y="1518"/>
                    <a:pt x="2592" y="1510"/>
                    <a:pt x="2600" y="1486"/>
                  </a:cubicBezTo>
                  <a:cubicBezTo>
                    <a:pt x="2600" y="1462"/>
                    <a:pt x="2600" y="1454"/>
                    <a:pt x="2600" y="1446"/>
                  </a:cubicBezTo>
                  <a:cubicBezTo>
                    <a:pt x="2600" y="1431"/>
                    <a:pt x="2600" y="1423"/>
                    <a:pt x="2608" y="1415"/>
                  </a:cubicBezTo>
                  <a:cubicBezTo>
                    <a:pt x="2616" y="1407"/>
                    <a:pt x="2616" y="1399"/>
                    <a:pt x="2616" y="1399"/>
                  </a:cubicBezTo>
                  <a:cubicBezTo>
                    <a:pt x="2616" y="1391"/>
                    <a:pt x="2608" y="1383"/>
                    <a:pt x="2592" y="1375"/>
                  </a:cubicBezTo>
                  <a:cubicBezTo>
                    <a:pt x="2584" y="1375"/>
                    <a:pt x="2584" y="1375"/>
                    <a:pt x="2584" y="1375"/>
                  </a:cubicBezTo>
                  <a:cubicBezTo>
                    <a:pt x="2584" y="1367"/>
                    <a:pt x="2584" y="1367"/>
                    <a:pt x="2577" y="1367"/>
                  </a:cubicBezTo>
                  <a:cubicBezTo>
                    <a:pt x="2561" y="1360"/>
                    <a:pt x="2553" y="1352"/>
                    <a:pt x="2553" y="1336"/>
                  </a:cubicBezTo>
                  <a:cubicBezTo>
                    <a:pt x="2553" y="1328"/>
                    <a:pt x="2553" y="1328"/>
                    <a:pt x="2569" y="1320"/>
                  </a:cubicBezTo>
                  <a:cubicBezTo>
                    <a:pt x="2577" y="1312"/>
                    <a:pt x="2577" y="1304"/>
                    <a:pt x="2569" y="1280"/>
                  </a:cubicBezTo>
                  <a:cubicBezTo>
                    <a:pt x="2561" y="1265"/>
                    <a:pt x="2561" y="1249"/>
                    <a:pt x="2569" y="1241"/>
                  </a:cubicBezTo>
                  <a:cubicBezTo>
                    <a:pt x="2584" y="1217"/>
                    <a:pt x="2592" y="1217"/>
                    <a:pt x="2600" y="1217"/>
                  </a:cubicBezTo>
                  <a:cubicBezTo>
                    <a:pt x="2600" y="371"/>
                    <a:pt x="2600" y="371"/>
                    <a:pt x="2600" y="371"/>
                  </a:cubicBezTo>
                  <a:cubicBezTo>
                    <a:pt x="2592" y="371"/>
                    <a:pt x="2569" y="356"/>
                    <a:pt x="2553" y="356"/>
                  </a:cubicBezTo>
                  <a:cubicBezTo>
                    <a:pt x="2530" y="356"/>
                    <a:pt x="2506" y="347"/>
                    <a:pt x="2506" y="316"/>
                  </a:cubicBezTo>
                  <a:cubicBezTo>
                    <a:pt x="2506" y="292"/>
                    <a:pt x="2498" y="284"/>
                    <a:pt x="2491" y="276"/>
                  </a:cubicBezTo>
                  <a:lnTo>
                    <a:pt x="2483" y="269"/>
                  </a:lnTo>
                  <a:cubicBezTo>
                    <a:pt x="2475" y="253"/>
                    <a:pt x="2475" y="245"/>
                    <a:pt x="2475" y="229"/>
                  </a:cubicBezTo>
                  <a:cubicBezTo>
                    <a:pt x="2475" y="221"/>
                    <a:pt x="2491" y="205"/>
                    <a:pt x="2498" y="197"/>
                  </a:cubicBezTo>
                  <a:cubicBezTo>
                    <a:pt x="2522" y="182"/>
                    <a:pt x="2546" y="142"/>
                    <a:pt x="2561" y="95"/>
                  </a:cubicBezTo>
                  <a:cubicBezTo>
                    <a:pt x="2522" y="103"/>
                    <a:pt x="2483" y="103"/>
                    <a:pt x="2435" y="103"/>
                  </a:cubicBezTo>
                  <a:cubicBezTo>
                    <a:pt x="1755" y="103"/>
                    <a:pt x="285" y="16"/>
                    <a:pt x="103" y="8"/>
                  </a:cubicBezTo>
                  <a:cubicBezTo>
                    <a:pt x="71" y="435"/>
                    <a:pt x="71" y="435"/>
                    <a:pt x="71" y="435"/>
                  </a:cubicBezTo>
                  <a:cubicBezTo>
                    <a:pt x="8" y="1367"/>
                    <a:pt x="8" y="1367"/>
                    <a:pt x="8" y="1367"/>
                  </a:cubicBezTo>
                  <a:cubicBezTo>
                    <a:pt x="229" y="1383"/>
                    <a:pt x="1328" y="1462"/>
                    <a:pt x="1803" y="1462"/>
                  </a:cubicBezTo>
                  <a:lnTo>
                    <a:pt x="1803" y="1462"/>
                  </a:lnTo>
                  <a:cubicBezTo>
                    <a:pt x="1850" y="1462"/>
                    <a:pt x="1890" y="1462"/>
                    <a:pt x="1921" y="1462"/>
                  </a:cubicBezTo>
                  <a:lnTo>
                    <a:pt x="1921" y="1462"/>
                  </a:lnTo>
                  <a:lnTo>
                    <a:pt x="1921" y="1462"/>
                  </a:lnTo>
                  <a:cubicBezTo>
                    <a:pt x="1921" y="1462"/>
                    <a:pt x="1969" y="1494"/>
                    <a:pt x="1977" y="1518"/>
                  </a:cubicBezTo>
                  <a:lnTo>
                    <a:pt x="1977" y="1518"/>
                  </a:lnTo>
                  <a:cubicBezTo>
                    <a:pt x="1985" y="1533"/>
                    <a:pt x="1992" y="1541"/>
                    <a:pt x="2024" y="1549"/>
                  </a:cubicBezTo>
                  <a:cubicBezTo>
                    <a:pt x="2056" y="1549"/>
                    <a:pt x="2072" y="1565"/>
                    <a:pt x="2080" y="1581"/>
                  </a:cubicBezTo>
                  <a:lnTo>
                    <a:pt x="2080" y="1581"/>
                  </a:lnTo>
                  <a:lnTo>
                    <a:pt x="2087" y="1589"/>
                  </a:lnTo>
                  <a:cubicBezTo>
                    <a:pt x="2087" y="1589"/>
                    <a:pt x="2095" y="1573"/>
                    <a:pt x="2103" y="1565"/>
                  </a:cubicBezTo>
                  <a:cubicBezTo>
                    <a:pt x="2111" y="1557"/>
                    <a:pt x="2111" y="1557"/>
                    <a:pt x="2111" y="1549"/>
                  </a:cubicBezTo>
                  <a:cubicBezTo>
                    <a:pt x="2127" y="1533"/>
                    <a:pt x="2127" y="1526"/>
                    <a:pt x="2151" y="1526"/>
                  </a:cubicBezTo>
                  <a:cubicBezTo>
                    <a:pt x="2158" y="1526"/>
                    <a:pt x="2182" y="1526"/>
                    <a:pt x="2198" y="1526"/>
                  </a:cubicBezTo>
                  <a:cubicBezTo>
                    <a:pt x="2222" y="1526"/>
                    <a:pt x="2245" y="1526"/>
                    <a:pt x="2261" y="1526"/>
                  </a:cubicBezTo>
                  <a:close/>
                </a:path>
              </a:pathLst>
            </a:custGeom>
            <a:solidFill>
              <a:schemeClr val="accent6"/>
            </a:solidFill>
            <a:ln>
              <a:solidFill>
                <a:schemeClr val="bg2"/>
              </a:solidFill>
            </a:ln>
            <a:effectLst/>
          </p:spPr>
          <p:txBody>
            <a:bodyPr wrap="none" anchor="ctr"/>
            <a:lstStyle/>
            <a:p>
              <a:endParaRPr lang="en-US"/>
            </a:p>
          </p:txBody>
        </p:sp>
        <p:sp>
          <p:nvSpPr>
            <p:cNvPr id="286" name="Freeform 350"/>
            <p:cNvSpPr>
              <a:spLocks noChangeArrowheads="1"/>
            </p:cNvSpPr>
            <p:nvPr/>
          </p:nvSpPr>
          <p:spPr bwMode="auto">
            <a:xfrm>
              <a:off x="10880106" y="5124665"/>
              <a:ext cx="1630471" cy="816396"/>
            </a:xfrm>
            <a:custGeom>
              <a:avLst/>
              <a:gdLst>
                <a:gd name="T0" fmla="*/ 3098 w 3099"/>
                <a:gd name="T1" fmla="*/ 1510 h 1551"/>
                <a:gd name="T2" fmla="*/ 3098 w 3099"/>
                <a:gd name="T3" fmla="*/ 1510 h 1551"/>
                <a:gd name="T4" fmla="*/ 3082 w 3099"/>
                <a:gd name="T5" fmla="*/ 1494 h 1551"/>
                <a:gd name="T6" fmla="*/ 3035 w 3099"/>
                <a:gd name="T7" fmla="*/ 1463 h 1551"/>
                <a:gd name="T8" fmla="*/ 3027 w 3099"/>
                <a:gd name="T9" fmla="*/ 1384 h 1551"/>
                <a:gd name="T10" fmla="*/ 2948 w 3099"/>
                <a:gd name="T11" fmla="*/ 1305 h 1551"/>
                <a:gd name="T12" fmla="*/ 2940 w 3099"/>
                <a:gd name="T13" fmla="*/ 1265 h 1551"/>
                <a:gd name="T14" fmla="*/ 2916 w 3099"/>
                <a:gd name="T15" fmla="*/ 1194 h 1551"/>
                <a:gd name="T16" fmla="*/ 2885 w 3099"/>
                <a:gd name="T17" fmla="*/ 1186 h 1551"/>
                <a:gd name="T18" fmla="*/ 2900 w 3099"/>
                <a:gd name="T19" fmla="*/ 1044 h 1551"/>
                <a:gd name="T20" fmla="*/ 2885 w 3099"/>
                <a:gd name="T21" fmla="*/ 988 h 1551"/>
                <a:gd name="T22" fmla="*/ 2885 w 3099"/>
                <a:gd name="T23" fmla="*/ 925 h 1551"/>
                <a:gd name="T24" fmla="*/ 2877 w 3099"/>
                <a:gd name="T25" fmla="*/ 878 h 1551"/>
                <a:gd name="T26" fmla="*/ 2853 w 3099"/>
                <a:gd name="T27" fmla="*/ 846 h 1551"/>
                <a:gd name="T28" fmla="*/ 2853 w 3099"/>
                <a:gd name="T29" fmla="*/ 807 h 1551"/>
                <a:gd name="T30" fmla="*/ 2821 w 3099"/>
                <a:gd name="T31" fmla="*/ 783 h 1551"/>
                <a:gd name="T32" fmla="*/ 2806 w 3099"/>
                <a:gd name="T33" fmla="*/ 767 h 1551"/>
                <a:gd name="T34" fmla="*/ 2790 w 3099"/>
                <a:gd name="T35" fmla="*/ 617 h 1551"/>
                <a:gd name="T36" fmla="*/ 2750 w 3099"/>
                <a:gd name="T37" fmla="*/ 530 h 1551"/>
                <a:gd name="T38" fmla="*/ 2719 w 3099"/>
                <a:gd name="T39" fmla="*/ 459 h 1551"/>
                <a:gd name="T40" fmla="*/ 2703 w 3099"/>
                <a:gd name="T41" fmla="*/ 380 h 1551"/>
                <a:gd name="T42" fmla="*/ 2687 w 3099"/>
                <a:gd name="T43" fmla="*/ 348 h 1551"/>
                <a:gd name="T44" fmla="*/ 2663 w 3099"/>
                <a:gd name="T45" fmla="*/ 348 h 1551"/>
                <a:gd name="T46" fmla="*/ 2601 w 3099"/>
                <a:gd name="T47" fmla="*/ 293 h 1551"/>
                <a:gd name="T48" fmla="*/ 2546 w 3099"/>
                <a:gd name="T49" fmla="*/ 245 h 1551"/>
                <a:gd name="T50" fmla="*/ 2435 w 3099"/>
                <a:gd name="T51" fmla="*/ 198 h 1551"/>
                <a:gd name="T52" fmla="*/ 2395 w 3099"/>
                <a:gd name="T53" fmla="*/ 166 h 1551"/>
                <a:gd name="T54" fmla="*/ 2214 w 3099"/>
                <a:gd name="T55" fmla="*/ 158 h 1551"/>
                <a:gd name="T56" fmla="*/ 2174 w 3099"/>
                <a:gd name="T57" fmla="*/ 190 h 1551"/>
                <a:gd name="T58" fmla="*/ 2143 w 3099"/>
                <a:gd name="T59" fmla="*/ 206 h 1551"/>
                <a:gd name="T60" fmla="*/ 2087 w 3099"/>
                <a:gd name="T61" fmla="*/ 174 h 1551"/>
                <a:gd name="T62" fmla="*/ 2040 w 3099"/>
                <a:gd name="T63" fmla="*/ 143 h 1551"/>
                <a:gd name="T64" fmla="*/ 1984 w 3099"/>
                <a:gd name="T65" fmla="*/ 95 h 1551"/>
                <a:gd name="T66" fmla="*/ 63 w 3099"/>
                <a:gd name="T67" fmla="*/ 0 h 1551"/>
                <a:gd name="T68" fmla="*/ 0 w 3099"/>
                <a:gd name="T69" fmla="*/ 957 h 1551"/>
                <a:gd name="T70" fmla="*/ 625 w 3099"/>
                <a:gd name="T71" fmla="*/ 981 h 1551"/>
                <a:gd name="T72" fmla="*/ 696 w 3099"/>
                <a:gd name="T73" fmla="*/ 1028 h 1551"/>
                <a:gd name="T74" fmla="*/ 680 w 3099"/>
                <a:gd name="T75" fmla="*/ 1463 h 1551"/>
                <a:gd name="T76" fmla="*/ 3098 w 3099"/>
                <a:gd name="T77" fmla="*/ 1510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99" h="1551">
                  <a:moveTo>
                    <a:pt x="3098" y="1510"/>
                  </a:moveTo>
                  <a:lnTo>
                    <a:pt x="3098" y="1510"/>
                  </a:lnTo>
                  <a:cubicBezTo>
                    <a:pt x="3090" y="1502"/>
                    <a:pt x="3082" y="1502"/>
                    <a:pt x="3082" y="1494"/>
                  </a:cubicBezTo>
                  <a:cubicBezTo>
                    <a:pt x="3066" y="1486"/>
                    <a:pt x="3035" y="1494"/>
                    <a:pt x="3035" y="1463"/>
                  </a:cubicBezTo>
                  <a:cubicBezTo>
                    <a:pt x="3035" y="1431"/>
                    <a:pt x="3059" y="1415"/>
                    <a:pt x="3027" y="1384"/>
                  </a:cubicBezTo>
                  <a:cubicBezTo>
                    <a:pt x="2987" y="1352"/>
                    <a:pt x="2956" y="1336"/>
                    <a:pt x="2948" y="1305"/>
                  </a:cubicBezTo>
                  <a:cubicBezTo>
                    <a:pt x="2940" y="1265"/>
                    <a:pt x="2964" y="1297"/>
                    <a:pt x="2940" y="1265"/>
                  </a:cubicBezTo>
                  <a:cubicBezTo>
                    <a:pt x="2924" y="1241"/>
                    <a:pt x="2932" y="1194"/>
                    <a:pt x="2916" y="1194"/>
                  </a:cubicBezTo>
                  <a:cubicBezTo>
                    <a:pt x="2900" y="1194"/>
                    <a:pt x="2885" y="1210"/>
                    <a:pt x="2885" y="1186"/>
                  </a:cubicBezTo>
                  <a:cubicBezTo>
                    <a:pt x="2885" y="1162"/>
                    <a:pt x="2932" y="1083"/>
                    <a:pt x="2900" y="1044"/>
                  </a:cubicBezTo>
                  <a:cubicBezTo>
                    <a:pt x="2877" y="1012"/>
                    <a:pt x="2869" y="1012"/>
                    <a:pt x="2885" y="988"/>
                  </a:cubicBezTo>
                  <a:cubicBezTo>
                    <a:pt x="2900" y="965"/>
                    <a:pt x="2900" y="933"/>
                    <a:pt x="2885" y="925"/>
                  </a:cubicBezTo>
                  <a:cubicBezTo>
                    <a:pt x="2877" y="917"/>
                    <a:pt x="2877" y="902"/>
                    <a:pt x="2877" y="878"/>
                  </a:cubicBezTo>
                  <a:cubicBezTo>
                    <a:pt x="2885" y="862"/>
                    <a:pt x="2853" y="870"/>
                    <a:pt x="2853" y="846"/>
                  </a:cubicBezTo>
                  <a:cubicBezTo>
                    <a:pt x="2861" y="830"/>
                    <a:pt x="2853" y="807"/>
                    <a:pt x="2853" y="807"/>
                  </a:cubicBezTo>
                  <a:cubicBezTo>
                    <a:pt x="2853" y="807"/>
                    <a:pt x="2845" y="775"/>
                    <a:pt x="2821" y="783"/>
                  </a:cubicBezTo>
                  <a:cubicBezTo>
                    <a:pt x="2806" y="783"/>
                    <a:pt x="2806" y="783"/>
                    <a:pt x="2806" y="767"/>
                  </a:cubicBezTo>
                  <a:cubicBezTo>
                    <a:pt x="2806" y="744"/>
                    <a:pt x="2813" y="649"/>
                    <a:pt x="2790" y="617"/>
                  </a:cubicBezTo>
                  <a:cubicBezTo>
                    <a:pt x="2758" y="585"/>
                    <a:pt x="2766" y="554"/>
                    <a:pt x="2750" y="530"/>
                  </a:cubicBezTo>
                  <a:cubicBezTo>
                    <a:pt x="2726" y="498"/>
                    <a:pt x="2734" y="491"/>
                    <a:pt x="2719" y="459"/>
                  </a:cubicBezTo>
                  <a:cubicBezTo>
                    <a:pt x="2703" y="427"/>
                    <a:pt x="2711" y="396"/>
                    <a:pt x="2703" y="380"/>
                  </a:cubicBezTo>
                  <a:cubicBezTo>
                    <a:pt x="2695" y="372"/>
                    <a:pt x="2695" y="364"/>
                    <a:pt x="2687" y="348"/>
                  </a:cubicBezTo>
                  <a:cubicBezTo>
                    <a:pt x="2679" y="348"/>
                    <a:pt x="2671" y="348"/>
                    <a:pt x="2663" y="348"/>
                  </a:cubicBezTo>
                  <a:cubicBezTo>
                    <a:pt x="2624" y="356"/>
                    <a:pt x="2609" y="293"/>
                    <a:pt x="2601" y="293"/>
                  </a:cubicBezTo>
                  <a:cubicBezTo>
                    <a:pt x="2593" y="293"/>
                    <a:pt x="2561" y="269"/>
                    <a:pt x="2546" y="245"/>
                  </a:cubicBezTo>
                  <a:cubicBezTo>
                    <a:pt x="2530" y="222"/>
                    <a:pt x="2467" y="198"/>
                    <a:pt x="2435" y="198"/>
                  </a:cubicBezTo>
                  <a:cubicBezTo>
                    <a:pt x="2403" y="198"/>
                    <a:pt x="2411" y="182"/>
                    <a:pt x="2395" y="166"/>
                  </a:cubicBezTo>
                  <a:cubicBezTo>
                    <a:pt x="2372" y="143"/>
                    <a:pt x="2245" y="158"/>
                    <a:pt x="2214" y="158"/>
                  </a:cubicBezTo>
                  <a:cubicBezTo>
                    <a:pt x="2190" y="151"/>
                    <a:pt x="2190" y="166"/>
                    <a:pt x="2174" y="190"/>
                  </a:cubicBezTo>
                  <a:cubicBezTo>
                    <a:pt x="2150" y="214"/>
                    <a:pt x="2150" y="222"/>
                    <a:pt x="2143" y="206"/>
                  </a:cubicBezTo>
                  <a:cubicBezTo>
                    <a:pt x="2135" y="198"/>
                    <a:pt x="2119" y="182"/>
                    <a:pt x="2087" y="174"/>
                  </a:cubicBezTo>
                  <a:cubicBezTo>
                    <a:pt x="2048" y="174"/>
                    <a:pt x="2048" y="158"/>
                    <a:pt x="2040" y="143"/>
                  </a:cubicBezTo>
                  <a:cubicBezTo>
                    <a:pt x="2032" y="119"/>
                    <a:pt x="1984" y="95"/>
                    <a:pt x="1984" y="95"/>
                  </a:cubicBezTo>
                  <a:cubicBezTo>
                    <a:pt x="1605" y="111"/>
                    <a:pt x="285" y="16"/>
                    <a:pt x="63" y="0"/>
                  </a:cubicBezTo>
                  <a:cubicBezTo>
                    <a:pt x="0" y="957"/>
                    <a:pt x="0" y="957"/>
                    <a:pt x="0" y="957"/>
                  </a:cubicBezTo>
                  <a:cubicBezTo>
                    <a:pt x="285" y="981"/>
                    <a:pt x="514" y="996"/>
                    <a:pt x="625" y="981"/>
                  </a:cubicBezTo>
                  <a:cubicBezTo>
                    <a:pt x="625" y="981"/>
                    <a:pt x="688" y="965"/>
                    <a:pt x="696" y="1028"/>
                  </a:cubicBezTo>
                  <a:cubicBezTo>
                    <a:pt x="704" y="1044"/>
                    <a:pt x="696" y="1218"/>
                    <a:pt x="680" y="1463"/>
                  </a:cubicBezTo>
                  <a:cubicBezTo>
                    <a:pt x="909" y="1471"/>
                    <a:pt x="2474" y="1550"/>
                    <a:pt x="3098" y="1510"/>
                  </a:cubicBezTo>
                </a:path>
              </a:pathLst>
            </a:custGeom>
            <a:solidFill>
              <a:schemeClr val="accent6"/>
            </a:solidFill>
            <a:ln>
              <a:solidFill>
                <a:schemeClr val="bg2"/>
              </a:solidFill>
            </a:ln>
            <a:effectLst/>
          </p:spPr>
          <p:txBody>
            <a:bodyPr wrap="none" anchor="ctr"/>
            <a:lstStyle/>
            <a:p>
              <a:endParaRPr lang="en-US"/>
            </a:p>
          </p:txBody>
        </p:sp>
        <p:sp>
          <p:nvSpPr>
            <p:cNvPr id="287" name="Freeform 351"/>
            <p:cNvSpPr>
              <a:spLocks noChangeArrowheads="1"/>
            </p:cNvSpPr>
            <p:nvPr/>
          </p:nvSpPr>
          <p:spPr bwMode="auto">
            <a:xfrm>
              <a:off x="10875467" y="5120026"/>
              <a:ext cx="1637430" cy="807118"/>
            </a:xfrm>
            <a:custGeom>
              <a:avLst/>
              <a:gdLst>
                <a:gd name="T0" fmla="*/ 2648 w 3115"/>
                <a:gd name="T1" fmla="*/ 1534 h 1535"/>
                <a:gd name="T2" fmla="*/ 688 w 3115"/>
                <a:gd name="T3" fmla="*/ 1471 h 1535"/>
                <a:gd name="T4" fmla="*/ 633 w 3115"/>
                <a:gd name="T5" fmla="*/ 989 h 1535"/>
                <a:gd name="T6" fmla="*/ 0 w 3115"/>
                <a:gd name="T7" fmla="*/ 973 h 1535"/>
                <a:gd name="T8" fmla="*/ 71 w 3115"/>
                <a:gd name="T9" fmla="*/ 0 h 1535"/>
                <a:gd name="T10" fmla="*/ 1992 w 3115"/>
                <a:gd name="T11" fmla="*/ 95 h 1535"/>
                <a:gd name="T12" fmla="*/ 2048 w 3115"/>
                <a:gd name="T13" fmla="*/ 151 h 1535"/>
                <a:gd name="T14" fmla="*/ 2151 w 3115"/>
                <a:gd name="T15" fmla="*/ 214 h 1535"/>
                <a:gd name="T16" fmla="*/ 2182 w 3115"/>
                <a:gd name="T17" fmla="*/ 182 h 1535"/>
                <a:gd name="T18" fmla="*/ 2332 w 3115"/>
                <a:gd name="T19" fmla="*/ 159 h 1535"/>
                <a:gd name="T20" fmla="*/ 2443 w 3115"/>
                <a:gd name="T21" fmla="*/ 206 h 1535"/>
                <a:gd name="T22" fmla="*/ 2624 w 3115"/>
                <a:gd name="T23" fmla="*/ 309 h 1535"/>
                <a:gd name="T24" fmla="*/ 2695 w 3115"/>
                <a:gd name="T25" fmla="*/ 356 h 1535"/>
                <a:gd name="T26" fmla="*/ 2711 w 3115"/>
                <a:gd name="T27" fmla="*/ 388 h 1535"/>
                <a:gd name="T28" fmla="*/ 2742 w 3115"/>
                <a:gd name="T29" fmla="*/ 490 h 1535"/>
                <a:gd name="T30" fmla="*/ 2798 w 3115"/>
                <a:gd name="T31" fmla="*/ 625 h 1535"/>
                <a:gd name="T32" fmla="*/ 2814 w 3115"/>
                <a:gd name="T33" fmla="*/ 783 h 1535"/>
                <a:gd name="T34" fmla="*/ 2837 w 3115"/>
                <a:gd name="T35" fmla="*/ 783 h 1535"/>
                <a:gd name="T36" fmla="*/ 2869 w 3115"/>
                <a:gd name="T37" fmla="*/ 854 h 1535"/>
                <a:gd name="T38" fmla="*/ 2893 w 3115"/>
                <a:gd name="T39" fmla="*/ 933 h 1535"/>
                <a:gd name="T40" fmla="*/ 2916 w 3115"/>
                <a:gd name="T41" fmla="*/ 1052 h 1535"/>
                <a:gd name="T42" fmla="*/ 2901 w 3115"/>
                <a:gd name="T43" fmla="*/ 1202 h 1535"/>
                <a:gd name="T44" fmla="*/ 2924 w 3115"/>
                <a:gd name="T45" fmla="*/ 1202 h 1535"/>
                <a:gd name="T46" fmla="*/ 2964 w 3115"/>
                <a:gd name="T47" fmla="*/ 1289 h 1535"/>
                <a:gd name="T48" fmla="*/ 3003 w 3115"/>
                <a:gd name="T49" fmla="*/ 1360 h 1535"/>
                <a:gd name="T50" fmla="*/ 3051 w 3115"/>
                <a:gd name="T51" fmla="*/ 1471 h 1535"/>
                <a:gd name="T52" fmla="*/ 3114 w 3115"/>
                <a:gd name="T53" fmla="*/ 1526 h 1535"/>
                <a:gd name="T54" fmla="*/ 696 w 3115"/>
                <a:gd name="T55" fmla="*/ 1463 h 1535"/>
                <a:gd name="T56" fmla="*/ 2648 w 3115"/>
                <a:gd name="T57" fmla="*/ 1526 h 1535"/>
                <a:gd name="T58" fmla="*/ 3074 w 3115"/>
                <a:gd name="T59" fmla="*/ 1502 h 1535"/>
                <a:gd name="T60" fmla="*/ 3027 w 3115"/>
                <a:gd name="T61" fmla="*/ 1400 h 1535"/>
                <a:gd name="T62" fmla="*/ 2956 w 3115"/>
                <a:gd name="T63" fmla="*/ 1289 h 1535"/>
                <a:gd name="T64" fmla="*/ 2924 w 3115"/>
                <a:gd name="T65" fmla="*/ 1210 h 1535"/>
                <a:gd name="T66" fmla="*/ 2893 w 3115"/>
                <a:gd name="T67" fmla="*/ 1210 h 1535"/>
                <a:gd name="T68" fmla="*/ 2908 w 3115"/>
                <a:gd name="T69" fmla="*/ 1060 h 1535"/>
                <a:gd name="T70" fmla="*/ 2893 w 3115"/>
                <a:gd name="T71" fmla="*/ 941 h 1535"/>
                <a:gd name="T72" fmla="*/ 2861 w 3115"/>
                <a:gd name="T73" fmla="*/ 854 h 1535"/>
                <a:gd name="T74" fmla="*/ 2829 w 3115"/>
                <a:gd name="T75" fmla="*/ 791 h 1535"/>
                <a:gd name="T76" fmla="*/ 2805 w 3115"/>
                <a:gd name="T77" fmla="*/ 775 h 1535"/>
                <a:gd name="T78" fmla="*/ 2766 w 3115"/>
                <a:gd name="T79" fmla="*/ 570 h 1535"/>
                <a:gd name="T80" fmla="*/ 2719 w 3115"/>
                <a:gd name="T81" fmla="*/ 467 h 1535"/>
                <a:gd name="T82" fmla="*/ 2695 w 3115"/>
                <a:gd name="T83" fmla="*/ 364 h 1535"/>
                <a:gd name="T84" fmla="*/ 2663 w 3115"/>
                <a:gd name="T85" fmla="*/ 364 h 1535"/>
                <a:gd name="T86" fmla="*/ 2554 w 3115"/>
                <a:gd name="T87" fmla="*/ 253 h 1535"/>
                <a:gd name="T88" fmla="*/ 2395 w 3115"/>
                <a:gd name="T89" fmla="*/ 174 h 1535"/>
                <a:gd name="T90" fmla="*/ 2222 w 3115"/>
                <a:gd name="T91" fmla="*/ 166 h 1535"/>
                <a:gd name="T92" fmla="*/ 2158 w 3115"/>
                <a:gd name="T93" fmla="*/ 230 h 1535"/>
                <a:gd name="T94" fmla="*/ 2087 w 3115"/>
                <a:gd name="T95" fmla="*/ 190 h 1535"/>
                <a:gd name="T96" fmla="*/ 1984 w 3115"/>
                <a:gd name="T97" fmla="*/ 103 h 1535"/>
                <a:gd name="T98" fmla="*/ 8 w 3115"/>
                <a:gd name="T99" fmla="*/ 965 h 1535"/>
                <a:gd name="T100" fmla="*/ 648 w 3115"/>
                <a:gd name="T101" fmla="*/ 981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15" h="1535">
                  <a:moveTo>
                    <a:pt x="2648" y="1534"/>
                  </a:moveTo>
                  <a:lnTo>
                    <a:pt x="2648" y="1534"/>
                  </a:lnTo>
                  <a:lnTo>
                    <a:pt x="2648" y="1534"/>
                  </a:lnTo>
                  <a:cubicBezTo>
                    <a:pt x="1921" y="1534"/>
                    <a:pt x="886" y="1487"/>
                    <a:pt x="688" y="1471"/>
                  </a:cubicBezTo>
                  <a:lnTo>
                    <a:pt x="688" y="1471"/>
                  </a:lnTo>
                  <a:lnTo>
                    <a:pt x="688" y="1471"/>
                  </a:lnTo>
                  <a:cubicBezTo>
                    <a:pt x="696" y="1202"/>
                    <a:pt x="704" y="1052"/>
                    <a:pt x="704" y="1036"/>
                  </a:cubicBezTo>
                  <a:cubicBezTo>
                    <a:pt x="696" y="996"/>
                    <a:pt x="672" y="989"/>
                    <a:pt x="648" y="989"/>
                  </a:cubicBezTo>
                  <a:cubicBezTo>
                    <a:pt x="640" y="989"/>
                    <a:pt x="633" y="989"/>
                    <a:pt x="633" y="989"/>
                  </a:cubicBezTo>
                  <a:cubicBezTo>
                    <a:pt x="601" y="996"/>
                    <a:pt x="553" y="996"/>
                    <a:pt x="498" y="996"/>
                  </a:cubicBezTo>
                  <a:cubicBezTo>
                    <a:pt x="388" y="996"/>
                    <a:pt x="222" y="989"/>
                    <a:pt x="8" y="973"/>
                  </a:cubicBezTo>
                  <a:cubicBezTo>
                    <a:pt x="0" y="973"/>
                    <a:pt x="0" y="973"/>
                    <a:pt x="0" y="973"/>
                  </a:cubicBezTo>
                  <a:cubicBezTo>
                    <a:pt x="0" y="965"/>
                    <a:pt x="0" y="965"/>
                    <a:pt x="0" y="965"/>
                  </a:cubicBezTo>
                  <a:cubicBezTo>
                    <a:pt x="71" y="0"/>
                    <a:pt x="71" y="0"/>
                    <a:pt x="71" y="0"/>
                  </a:cubicBezTo>
                  <a:lnTo>
                    <a:pt x="71" y="0"/>
                  </a:lnTo>
                  <a:cubicBezTo>
                    <a:pt x="293" y="16"/>
                    <a:pt x="1399" y="95"/>
                    <a:pt x="1874" y="95"/>
                  </a:cubicBezTo>
                  <a:cubicBezTo>
                    <a:pt x="1921" y="95"/>
                    <a:pt x="1961" y="95"/>
                    <a:pt x="1992" y="95"/>
                  </a:cubicBezTo>
                  <a:lnTo>
                    <a:pt x="1992" y="95"/>
                  </a:lnTo>
                  <a:lnTo>
                    <a:pt x="1992" y="95"/>
                  </a:lnTo>
                  <a:cubicBezTo>
                    <a:pt x="1992" y="95"/>
                    <a:pt x="2040" y="127"/>
                    <a:pt x="2048" y="151"/>
                  </a:cubicBezTo>
                  <a:lnTo>
                    <a:pt x="2048" y="151"/>
                  </a:lnTo>
                  <a:cubicBezTo>
                    <a:pt x="2056" y="166"/>
                    <a:pt x="2063" y="174"/>
                    <a:pt x="2095" y="182"/>
                  </a:cubicBezTo>
                  <a:cubicBezTo>
                    <a:pt x="2127" y="182"/>
                    <a:pt x="2143" y="198"/>
                    <a:pt x="2151" y="214"/>
                  </a:cubicBezTo>
                  <a:lnTo>
                    <a:pt x="2151" y="214"/>
                  </a:lnTo>
                  <a:lnTo>
                    <a:pt x="2158" y="222"/>
                  </a:lnTo>
                  <a:cubicBezTo>
                    <a:pt x="2158" y="222"/>
                    <a:pt x="2166" y="206"/>
                    <a:pt x="2174" y="198"/>
                  </a:cubicBezTo>
                  <a:cubicBezTo>
                    <a:pt x="2182" y="190"/>
                    <a:pt x="2182" y="190"/>
                    <a:pt x="2182" y="182"/>
                  </a:cubicBezTo>
                  <a:cubicBezTo>
                    <a:pt x="2198" y="166"/>
                    <a:pt x="2198" y="159"/>
                    <a:pt x="2222" y="159"/>
                  </a:cubicBezTo>
                  <a:cubicBezTo>
                    <a:pt x="2229" y="159"/>
                    <a:pt x="2253" y="159"/>
                    <a:pt x="2269" y="159"/>
                  </a:cubicBezTo>
                  <a:cubicBezTo>
                    <a:pt x="2293" y="159"/>
                    <a:pt x="2316" y="159"/>
                    <a:pt x="2332" y="159"/>
                  </a:cubicBezTo>
                  <a:cubicBezTo>
                    <a:pt x="2372" y="159"/>
                    <a:pt x="2395" y="159"/>
                    <a:pt x="2403" y="166"/>
                  </a:cubicBezTo>
                  <a:cubicBezTo>
                    <a:pt x="2411" y="174"/>
                    <a:pt x="2411" y="182"/>
                    <a:pt x="2411" y="190"/>
                  </a:cubicBezTo>
                  <a:cubicBezTo>
                    <a:pt x="2419" y="198"/>
                    <a:pt x="2427" y="206"/>
                    <a:pt x="2443" y="206"/>
                  </a:cubicBezTo>
                  <a:cubicBezTo>
                    <a:pt x="2475" y="206"/>
                    <a:pt x="2538" y="222"/>
                    <a:pt x="2554" y="253"/>
                  </a:cubicBezTo>
                  <a:cubicBezTo>
                    <a:pt x="2577" y="277"/>
                    <a:pt x="2601" y="293"/>
                    <a:pt x="2609" y="293"/>
                  </a:cubicBezTo>
                  <a:cubicBezTo>
                    <a:pt x="2617" y="293"/>
                    <a:pt x="2616" y="301"/>
                    <a:pt x="2624" y="309"/>
                  </a:cubicBezTo>
                  <a:cubicBezTo>
                    <a:pt x="2632" y="332"/>
                    <a:pt x="2648" y="356"/>
                    <a:pt x="2663" y="356"/>
                  </a:cubicBezTo>
                  <a:cubicBezTo>
                    <a:pt x="2671" y="356"/>
                    <a:pt x="2671" y="356"/>
                    <a:pt x="2671" y="356"/>
                  </a:cubicBezTo>
                  <a:cubicBezTo>
                    <a:pt x="2679" y="356"/>
                    <a:pt x="2687" y="356"/>
                    <a:pt x="2695" y="356"/>
                  </a:cubicBezTo>
                  <a:cubicBezTo>
                    <a:pt x="2703" y="356"/>
                    <a:pt x="2703" y="356"/>
                    <a:pt x="2703" y="356"/>
                  </a:cubicBezTo>
                  <a:cubicBezTo>
                    <a:pt x="2703" y="364"/>
                    <a:pt x="2703" y="364"/>
                    <a:pt x="2703" y="364"/>
                  </a:cubicBezTo>
                  <a:cubicBezTo>
                    <a:pt x="2703" y="372"/>
                    <a:pt x="2711" y="380"/>
                    <a:pt x="2711" y="388"/>
                  </a:cubicBezTo>
                  <a:cubicBezTo>
                    <a:pt x="2719" y="396"/>
                    <a:pt x="2719" y="404"/>
                    <a:pt x="2719" y="419"/>
                  </a:cubicBezTo>
                  <a:cubicBezTo>
                    <a:pt x="2719" y="427"/>
                    <a:pt x="2719" y="443"/>
                    <a:pt x="2727" y="467"/>
                  </a:cubicBezTo>
                  <a:cubicBezTo>
                    <a:pt x="2734" y="475"/>
                    <a:pt x="2734" y="483"/>
                    <a:pt x="2742" y="490"/>
                  </a:cubicBezTo>
                  <a:cubicBezTo>
                    <a:pt x="2742" y="506"/>
                    <a:pt x="2750" y="514"/>
                    <a:pt x="2758" y="530"/>
                  </a:cubicBezTo>
                  <a:cubicBezTo>
                    <a:pt x="2766" y="546"/>
                    <a:pt x="2774" y="562"/>
                    <a:pt x="2774" y="570"/>
                  </a:cubicBezTo>
                  <a:cubicBezTo>
                    <a:pt x="2782" y="585"/>
                    <a:pt x="2782" y="601"/>
                    <a:pt x="2798" y="625"/>
                  </a:cubicBezTo>
                  <a:cubicBezTo>
                    <a:pt x="2821" y="649"/>
                    <a:pt x="2814" y="720"/>
                    <a:pt x="2814" y="759"/>
                  </a:cubicBezTo>
                  <a:cubicBezTo>
                    <a:pt x="2814" y="767"/>
                    <a:pt x="2814" y="767"/>
                    <a:pt x="2814" y="775"/>
                  </a:cubicBezTo>
                  <a:lnTo>
                    <a:pt x="2814" y="783"/>
                  </a:lnTo>
                  <a:cubicBezTo>
                    <a:pt x="2814" y="791"/>
                    <a:pt x="2814" y="791"/>
                    <a:pt x="2821" y="791"/>
                  </a:cubicBezTo>
                  <a:lnTo>
                    <a:pt x="2829" y="783"/>
                  </a:lnTo>
                  <a:lnTo>
                    <a:pt x="2837" y="783"/>
                  </a:lnTo>
                  <a:cubicBezTo>
                    <a:pt x="2853" y="783"/>
                    <a:pt x="2869" y="815"/>
                    <a:pt x="2869" y="815"/>
                  </a:cubicBezTo>
                  <a:lnTo>
                    <a:pt x="2869" y="815"/>
                  </a:lnTo>
                  <a:cubicBezTo>
                    <a:pt x="2869" y="815"/>
                    <a:pt x="2869" y="838"/>
                    <a:pt x="2869" y="854"/>
                  </a:cubicBezTo>
                  <a:cubicBezTo>
                    <a:pt x="2861" y="862"/>
                    <a:pt x="2869" y="862"/>
                    <a:pt x="2877" y="870"/>
                  </a:cubicBezTo>
                  <a:cubicBezTo>
                    <a:pt x="2885" y="870"/>
                    <a:pt x="2893" y="878"/>
                    <a:pt x="2893" y="886"/>
                  </a:cubicBezTo>
                  <a:cubicBezTo>
                    <a:pt x="2885" y="910"/>
                    <a:pt x="2885" y="925"/>
                    <a:pt x="2893" y="933"/>
                  </a:cubicBezTo>
                  <a:cubicBezTo>
                    <a:pt x="2908" y="941"/>
                    <a:pt x="2908" y="973"/>
                    <a:pt x="2893" y="996"/>
                  </a:cubicBezTo>
                  <a:cubicBezTo>
                    <a:pt x="2885" y="1020"/>
                    <a:pt x="2885" y="1020"/>
                    <a:pt x="2901" y="1036"/>
                  </a:cubicBezTo>
                  <a:cubicBezTo>
                    <a:pt x="2908" y="1044"/>
                    <a:pt x="2908" y="1044"/>
                    <a:pt x="2916" y="1052"/>
                  </a:cubicBezTo>
                  <a:cubicBezTo>
                    <a:pt x="2932" y="1076"/>
                    <a:pt x="2916" y="1123"/>
                    <a:pt x="2908" y="1154"/>
                  </a:cubicBezTo>
                  <a:cubicBezTo>
                    <a:pt x="2901" y="1170"/>
                    <a:pt x="2901" y="1186"/>
                    <a:pt x="2901" y="1194"/>
                  </a:cubicBezTo>
                  <a:cubicBezTo>
                    <a:pt x="2901" y="1202"/>
                    <a:pt x="2901" y="1202"/>
                    <a:pt x="2901" y="1202"/>
                  </a:cubicBezTo>
                  <a:lnTo>
                    <a:pt x="2901" y="1202"/>
                  </a:lnTo>
                  <a:cubicBezTo>
                    <a:pt x="2908" y="1202"/>
                    <a:pt x="2908" y="1202"/>
                    <a:pt x="2908" y="1202"/>
                  </a:cubicBezTo>
                  <a:cubicBezTo>
                    <a:pt x="2916" y="1202"/>
                    <a:pt x="2916" y="1202"/>
                    <a:pt x="2924" y="1202"/>
                  </a:cubicBezTo>
                  <a:cubicBezTo>
                    <a:pt x="2932" y="1202"/>
                    <a:pt x="2940" y="1210"/>
                    <a:pt x="2940" y="1226"/>
                  </a:cubicBezTo>
                  <a:cubicBezTo>
                    <a:pt x="2940" y="1242"/>
                    <a:pt x="2940" y="1257"/>
                    <a:pt x="2956" y="1273"/>
                  </a:cubicBezTo>
                  <a:cubicBezTo>
                    <a:pt x="2964" y="1289"/>
                    <a:pt x="2964" y="1289"/>
                    <a:pt x="2964" y="1289"/>
                  </a:cubicBezTo>
                  <a:lnTo>
                    <a:pt x="2964" y="1289"/>
                  </a:lnTo>
                  <a:cubicBezTo>
                    <a:pt x="2956" y="1297"/>
                    <a:pt x="2956" y="1305"/>
                    <a:pt x="2956" y="1313"/>
                  </a:cubicBezTo>
                  <a:cubicBezTo>
                    <a:pt x="2964" y="1336"/>
                    <a:pt x="2980" y="1344"/>
                    <a:pt x="3003" y="1360"/>
                  </a:cubicBezTo>
                  <a:cubicBezTo>
                    <a:pt x="3011" y="1368"/>
                    <a:pt x="3027" y="1376"/>
                    <a:pt x="3035" y="1392"/>
                  </a:cubicBezTo>
                  <a:cubicBezTo>
                    <a:pt x="3059" y="1416"/>
                    <a:pt x="3059" y="1431"/>
                    <a:pt x="3051" y="1447"/>
                  </a:cubicBezTo>
                  <a:cubicBezTo>
                    <a:pt x="3051" y="1455"/>
                    <a:pt x="3051" y="1463"/>
                    <a:pt x="3051" y="1471"/>
                  </a:cubicBezTo>
                  <a:cubicBezTo>
                    <a:pt x="3051" y="1487"/>
                    <a:pt x="3059" y="1494"/>
                    <a:pt x="3074" y="1494"/>
                  </a:cubicBezTo>
                  <a:cubicBezTo>
                    <a:pt x="3082" y="1494"/>
                    <a:pt x="3090" y="1502"/>
                    <a:pt x="3090" y="1502"/>
                  </a:cubicBezTo>
                  <a:cubicBezTo>
                    <a:pt x="3114" y="1526"/>
                    <a:pt x="3114" y="1526"/>
                    <a:pt x="3114" y="1526"/>
                  </a:cubicBezTo>
                  <a:cubicBezTo>
                    <a:pt x="3106" y="1526"/>
                    <a:pt x="3106" y="1526"/>
                    <a:pt x="3106" y="1526"/>
                  </a:cubicBezTo>
                  <a:cubicBezTo>
                    <a:pt x="2987" y="1526"/>
                    <a:pt x="2837" y="1534"/>
                    <a:pt x="2648" y="1534"/>
                  </a:cubicBezTo>
                  <a:close/>
                  <a:moveTo>
                    <a:pt x="696" y="1463"/>
                  </a:moveTo>
                  <a:lnTo>
                    <a:pt x="696" y="1463"/>
                  </a:lnTo>
                  <a:cubicBezTo>
                    <a:pt x="901" y="1479"/>
                    <a:pt x="1929" y="1526"/>
                    <a:pt x="2648" y="1526"/>
                  </a:cubicBezTo>
                  <a:lnTo>
                    <a:pt x="2648" y="1526"/>
                  </a:lnTo>
                  <a:cubicBezTo>
                    <a:pt x="2829" y="1526"/>
                    <a:pt x="2980" y="1526"/>
                    <a:pt x="3090" y="1518"/>
                  </a:cubicBezTo>
                  <a:cubicBezTo>
                    <a:pt x="3090" y="1510"/>
                    <a:pt x="3090" y="1510"/>
                    <a:pt x="3090" y="1510"/>
                  </a:cubicBezTo>
                  <a:cubicBezTo>
                    <a:pt x="3082" y="1502"/>
                    <a:pt x="3074" y="1502"/>
                    <a:pt x="3074" y="1502"/>
                  </a:cubicBezTo>
                  <a:cubicBezTo>
                    <a:pt x="3059" y="1502"/>
                    <a:pt x="3043" y="1494"/>
                    <a:pt x="3043" y="1471"/>
                  </a:cubicBezTo>
                  <a:cubicBezTo>
                    <a:pt x="3043" y="1463"/>
                    <a:pt x="3043" y="1455"/>
                    <a:pt x="3043" y="1447"/>
                  </a:cubicBezTo>
                  <a:cubicBezTo>
                    <a:pt x="3051" y="1431"/>
                    <a:pt x="3051" y="1416"/>
                    <a:pt x="3027" y="1400"/>
                  </a:cubicBezTo>
                  <a:cubicBezTo>
                    <a:pt x="3019" y="1384"/>
                    <a:pt x="3003" y="1376"/>
                    <a:pt x="2995" y="1368"/>
                  </a:cubicBezTo>
                  <a:cubicBezTo>
                    <a:pt x="2972" y="1352"/>
                    <a:pt x="2956" y="1336"/>
                    <a:pt x="2956" y="1313"/>
                  </a:cubicBezTo>
                  <a:cubicBezTo>
                    <a:pt x="2948" y="1297"/>
                    <a:pt x="2948" y="1289"/>
                    <a:pt x="2956" y="1289"/>
                  </a:cubicBezTo>
                  <a:cubicBezTo>
                    <a:pt x="2956" y="1289"/>
                    <a:pt x="2948" y="1281"/>
                    <a:pt x="2948" y="1273"/>
                  </a:cubicBezTo>
                  <a:cubicBezTo>
                    <a:pt x="2940" y="1265"/>
                    <a:pt x="2932" y="1242"/>
                    <a:pt x="2932" y="1226"/>
                  </a:cubicBezTo>
                  <a:cubicBezTo>
                    <a:pt x="2932" y="1218"/>
                    <a:pt x="2932" y="1210"/>
                    <a:pt x="2924" y="1210"/>
                  </a:cubicBezTo>
                  <a:lnTo>
                    <a:pt x="2916" y="1210"/>
                  </a:lnTo>
                  <a:cubicBezTo>
                    <a:pt x="2908" y="1210"/>
                    <a:pt x="2908" y="1210"/>
                    <a:pt x="2901" y="1210"/>
                  </a:cubicBezTo>
                  <a:cubicBezTo>
                    <a:pt x="2901" y="1210"/>
                    <a:pt x="2901" y="1210"/>
                    <a:pt x="2893" y="1210"/>
                  </a:cubicBezTo>
                  <a:cubicBezTo>
                    <a:pt x="2893" y="1202"/>
                    <a:pt x="2893" y="1202"/>
                    <a:pt x="2893" y="1194"/>
                  </a:cubicBezTo>
                  <a:cubicBezTo>
                    <a:pt x="2893" y="1186"/>
                    <a:pt x="2901" y="1170"/>
                    <a:pt x="2901" y="1154"/>
                  </a:cubicBezTo>
                  <a:cubicBezTo>
                    <a:pt x="2908" y="1123"/>
                    <a:pt x="2924" y="1083"/>
                    <a:pt x="2908" y="1060"/>
                  </a:cubicBezTo>
                  <a:cubicBezTo>
                    <a:pt x="2901" y="1052"/>
                    <a:pt x="2901" y="1044"/>
                    <a:pt x="2901" y="1044"/>
                  </a:cubicBezTo>
                  <a:cubicBezTo>
                    <a:pt x="2877" y="1020"/>
                    <a:pt x="2877" y="1020"/>
                    <a:pt x="2893" y="996"/>
                  </a:cubicBezTo>
                  <a:cubicBezTo>
                    <a:pt x="2901" y="973"/>
                    <a:pt x="2901" y="949"/>
                    <a:pt x="2893" y="941"/>
                  </a:cubicBezTo>
                  <a:cubicBezTo>
                    <a:pt x="2877" y="933"/>
                    <a:pt x="2877" y="910"/>
                    <a:pt x="2885" y="886"/>
                  </a:cubicBezTo>
                  <a:cubicBezTo>
                    <a:pt x="2885" y="878"/>
                    <a:pt x="2885" y="878"/>
                    <a:pt x="2877" y="878"/>
                  </a:cubicBezTo>
                  <a:cubicBezTo>
                    <a:pt x="2869" y="870"/>
                    <a:pt x="2853" y="870"/>
                    <a:pt x="2861" y="854"/>
                  </a:cubicBezTo>
                  <a:cubicBezTo>
                    <a:pt x="2861" y="838"/>
                    <a:pt x="2861" y="815"/>
                    <a:pt x="2861" y="815"/>
                  </a:cubicBezTo>
                  <a:cubicBezTo>
                    <a:pt x="2853" y="807"/>
                    <a:pt x="2845" y="791"/>
                    <a:pt x="2837" y="791"/>
                  </a:cubicBezTo>
                  <a:lnTo>
                    <a:pt x="2829" y="791"/>
                  </a:lnTo>
                  <a:cubicBezTo>
                    <a:pt x="2821" y="791"/>
                    <a:pt x="2821" y="791"/>
                    <a:pt x="2821" y="791"/>
                  </a:cubicBezTo>
                  <a:cubicBezTo>
                    <a:pt x="2814" y="791"/>
                    <a:pt x="2814" y="791"/>
                    <a:pt x="2805" y="791"/>
                  </a:cubicBezTo>
                  <a:cubicBezTo>
                    <a:pt x="2805" y="783"/>
                    <a:pt x="2805" y="775"/>
                    <a:pt x="2805" y="775"/>
                  </a:cubicBezTo>
                  <a:cubicBezTo>
                    <a:pt x="2805" y="767"/>
                    <a:pt x="2805" y="759"/>
                    <a:pt x="2805" y="759"/>
                  </a:cubicBezTo>
                  <a:cubicBezTo>
                    <a:pt x="2814" y="720"/>
                    <a:pt x="2814" y="657"/>
                    <a:pt x="2790" y="625"/>
                  </a:cubicBezTo>
                  <a:cubicBezTo>
                    <a:pt x="2774" y="609"/>
                    <a:pt x="2774" y="593"/>
                    <a:pt x="2766" y="570"/>
                  </a:cubicBezTo>
                  <a:cubicBezTo>
                    <a:pt x="2766" y="562"/>
                    <a:pt x="2766" y="546"/>
                    <a:pt x="2750" y="538"/>
                  </a:cubicBezTo>
                  <a:cubicBezTo>
                    <a:pt x="2742" y="514"/>
                    <a:pt x="2734" y="506"/>
                    <a:pt x="2734" y="490"/>
                  </a:cubicBezTo>
                  <a:cubicBezTo>
                    <a:pt x="2727" y="490"/>
                    <a:pt x="2727" y="483"/>
                    <a:pt x="2719" y="467"/>
                  </a:cubicBezTo>
                  <a:cubicBezTo>
                    <a:pt x="2711" y="451"/>
                    <a:pt x="2711" y="435"/>
                    <a:pt x="2711" y="419"/>
                  </a:cubicBezTo>
                  <a:cubicBezTo>
                    <a:pt x="2711" y="412"/>
                    <a:pt x="2711" y="396"/>
                    <a:pt x="2703" y="396"/>
                  </a:cubicBezTo>
                  <a:cubicBezTo>
                    <a:pt x="2703" y="388"/>
                    <a:pt x="2703" y="372"/>
                    <a:pt x="2695" y="364"/>
                  </a:cubicBezTo>
                  <a:lnTo>
                    <a:pt x="2695" y="364"/>
                  </a:lnTo>
                  <a:cubicBezTo>
                    <a:pt x="2687" y="364"/>
                    <a:pt x="2679" y="364"/>
                    <a:pt x="2671" y="364"/>
                  </a:cubicBezTo>
                  <a:cubicBezTo>
                    <a:pt x="2671" y="364"/>
                    <a:pt x="2671" y="364"/>
                    <a:pt x="2663" y="364"/>
                  </a:cubicBezTo>
                  <a:cubicBezTo>
                    <a:pt x="2640" y="364"/>
                    <a:pt x="2624" y="332"/>
                    <a:pt x="2617" y="317"/>
                  </a:cubicBezTo>
                  <a:cubicBezTo>
                    <a:pt x="2617" y="309"/>
                    <a:pt x="2609" y="301"/>
                    <a:pt x="2609" y="301"/>
                  </a:cubicBezTo>
                  <a:cubicBezTo>
                    <a:pt x="2601" y="301"/>
                    <a:pt x="2569" y="277"/>
                    <a:pt x="2554" y="253"/>
                  </a:cubicBezTo>
                  <a:cubicBezTo>
                    <a:pt x="2538" y="230"/>
                    <a:pt x="2475" y="214"/>
                    <a:pt x="2443" y="214"/>
                  </a:cubicBezTo>
                  <a:cubicBezTo>
                    <a:pt x="2419" y="214"/>
                    <a:pt x="2419" y="206"/>
                    <a:pt x="2411" y="190"/>
                  </a:cubicBezTo>
                  <a:cubicBezTo>
                    <a:pt x="2403" y="190"/>
                    <a:pt x="2403" y="182"/>
                    <a:pt x="2395" y="174"/>
                  </a:cubicBezTo>
                  <a:cubicBezTo>
                    <a:pt x="2395" y="174"/>
                    <a:pt x="2380" y="166"/>
                    <a:pt x="2332" y="166"/>
                  </a:cubicBezTo>
                  <a:cubicBezTo>
                    <a:pt x="2316" y="166"/>
                    <a:pt x="2293" y="166"/>
                    <a:pt x="2277" y="166"/>
                  </a:cubicBezTo>
                  <a:cubicBezTo>
                    <a:pt x="2253" y="166"/>
                    <a:pt x="2229" y="166"/>
                    <a:pt x="2222" y="166"/>
                  </a:cubicBezTo>
                  <a:cubicBezTo>
                    <a:pt x="2206" y="166"/>
                    <a:pt x="2198" y="174"/>
                    <a:pt x="2190" y="190"/>
                  </a:cubicBezTo>
                  <a:lnTo>
                    <a:pt x="2182" y="198"/>
                  </a:lnTo>
                  <a:cubicBezTo>
                    <a:pt x="2166" y="222"/>
                    <a:pt x="2166" y="230"/>
                    <a:pt x="2158" y="230"/>
                  </a:cubicBezTo>
                  <a:cubicBezTo>
                    <a:pt x="2151" y="230"/>
                    <a:pt x="2151" y="222"/>
                    <a:pt x="2151" y="222"/>
                  </a:cubicBezTo>
                  <a:cubicBezTo>
                    <a:pt x="2151" y="222"/>
                    <a:pt x="2143" y="222"/>
                    <a:pt x="2143" y="214"/>
                  </a:cubicBezTo>
                  <a:cubicBezTo>
                    <a:pt x="2135" y="206"/>
                    <a:pt x="2119" y="190"/>
                    <a:pt x="2087" y="190"/>
                  </a:cubicBezTo>
                  <a:cubicBezTo>
                    <a:pt x="2056" y="182"/>
                    <a:pt x="2048" y="174"/>
                    <a:pt x="2048" y="159"/>
                  </a:cubicBezTo>
                  <a:cubicBezTo>
                    <a:pt x="2040" y="151"/>
                    <a:pt x="2040" y="151"/>
                    <a:pt x="2040" y="151"/>
                  </a:cubicBezTo>
                  <a:cubicBezTo>
                    <a:pt x="2032" y="135"/>
                    <a:pt x="1992" y="111"/>
                    <a:pt x="1984" y="103"/>
                  </a:cubicBezTo>
                  <a:cubicBezTo>
                    <a:pt x="1961" y="103"/>
                    <a:pt x="1921" y="103"/>
                    <a:pt x="1874" y="103"/>
                  </a:cubicBezTo>
                  <a:cubicBezTo>
                    <a:pt x="1399" y="103"/>
                    <a:pt x="300" y="24"/>
                    <a:pt x="71" y="8"/>
                  </a:cubicBezTo>
                  <a:cubicBezTo>
                    <a:pt x="8" y="965"/>
                    <a:pt x="8" y="965"/>
                    <a:pt x="8" y="965"/>
                  </a:cubicBezTo>
                  <a:cubicBezTo>
                    <a:pt x="222" y="981"/>
                    <a:pt x="388" y="989"/>
                    <a:pt x="498" y="989"/>
                  </a:cubicBezTo>
                  <a:cubicBezTo>
                    <a:pt x="553" y="989"/>
                    <a:pt x="601" y="989"/>
                    <a:pt x="633" y="981"/>
                  </a:cubicBezTo>
                  <a:cubicBezTo>
                    <a:pt x="633" y="981"/>
                    <a:pt x="640" y="981"/>
                    <a:pt x="648" y="981"/>
                  </a:cubicBezTo>
                  <a:cubicBezTo>
                    <a:pt x="672" y="981"/>
                    <a:pt x="704" y="989"/>
                    <a:pt x="712" y="1036"/>
                  </a:cubicBezTo>
                  <a:cubicBezTo>
                    <a:pt x="712" y="1052"/>
                    <a:pt x="704" y="1194"/>
                    <a:pt x="696" y="1463"/>
                  </a:cubicBezTo>
                  <a:close/>
                </a:path>
              </a:pathLst>
            </a:custGeom>
            <a:solidFill>
              <a:schemeClr val="accent6"/>
            </a:solidFill>
            <a:ln>
              <a:solidFill>
                <a:schemeClr val="bg2"/>
              </a:solidFill>
            </a:ln>
            <a:effectLst/>
          </p:spPr>
          <p:txBody>
            <a:bodyPr wrap="none" anchor="ctr"/>
            <a:lstStyle/>
            <a:p>
              <a:endParaRPr lang="en-US"/>
            </a:p>
          </p:txBody>
        </p:sp>
        <p:sp>
          <p:nvSpPr>
            <p:cNvPr id="288" name="Freeform 352"/>
            <p:cNvSpPr>
              <a:spLocks noChangeArrowheads="1"/>
            </p:cNvSpPr>
            <p:nvPr/>
          </p:nvSpPr>
          <p:spPr bwMode="auto">
            <a:xfrm>
              <a:off x="11195531" y="5894674"/>
              <a:ext cx="1454204" cy="776968"/>
            </a:xfrm>
            <a:custGeom>
              <a:avLst/>
              <a:gdLst>
                <a:gd name="T0" fmla="*/ 2758 w 2767"/>
                <a:gd name="T1" fmla="*/ 529 h 1478"/>
                <a:gd name="T2" fmla="*/ 2758 w 2767"/>
                <a:gd name="T3" fmla="*/ 529 h 1478"/>
                <a:gd name="T4" fmla="*/ 2711 w 2767"/>
                <a:gd name="T5" fmla="*/ 419 h 1478"/>
                <a:gd name="T6" fmla="*/ 2655 w 2767"/>
                <a:gd name="T7" fmla="*/ 356 h 1478"/>
                <a:gd name="T8" fmla="*/ 2624 w 2767"/>
                <a:gd name="T9" fmla="*/ 300 h 1478"/>
                <a:gd name="T10" fmla="*/ 2560 w 2767"/>
                <a:gd name="T11" fmla="*/ 245 h 1478"/>
                <a:gd name="T12" fmla="*/ 2631 w 2767"/>
                <a:gd name="T13" fmla="*/ 182 h 1478"/>
                <a:gd name="T14" fmla="*/ 2655 w 2767"/>
                <a:gd name="T15" fmla="*/ 150 h 1478"/>
                <a:gd name="T16" fmla="*/ 2624 w 2767"/>
                <a:gd name="T17" fmla="*/ 103 h 1478"/>
                <a:gd name="T18" fmla="*/ 2584 w 2767"/>
                <a:gd name="T19" fmla="*/ 95 h 1478"/>
                <a:gd name="T20" fmla="*/ 2560 w 2767"/>
                <a:gd name="T21" fmla="*/ 118 h 1478"/>
                <a:gd name="T22" fmla="*/ 2497 w 2767"/>
                <a:gd name="T23" fmla="*/ 47 h 1478"/>
                <a:gd name="T24" fmla="*/ 79 w 2767"/>
                <a:gd name="T25" fmla="*/ 0 h 1478"/>
                <a:gd name="T26" fmla="*/ 0 w 2767"/>
                <a:gd name="T27" fmla="*/ 1414 h 1478"/>
                <a:gd name="T28" fmla="*/ 2758 w 2767"/>
                <a:gd name="T29" fmla="*/ 1469 h 1478"/>
                <a:gd name="T30" fmla="*/ 2758 w 2767"/>
                <a:gd name="T31" fmla="*/ 529 h 1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67" h="1478">
                  <a:moveTo>
                    <a:pt x="2758" y="529"/>
                  </a:moveTo>
                  <a:lnTo>
                    <a:pt x="2758" y="529"/>
                  </a:lnTo>
                  <a:cubicBezTo>
                    <a:pt x="2766" y="403"/>
                    <a:pt x="2726" y="442"/>
                    <a:pt x="2711" y="419"/>
                  </a:cubicBezTo>
                  <a:cubicBezTo>
                    <a:pt x="2687" y="395"/>
                    <a:pt x="2655" y="387"/>
                    <a:pt x="2655" y="356"/>
                  </a:cubicBezTo>
                  <a:cubicBezTo>
                    <a:pt x="2655" y="324"/>
                    <a:pt x="2655" y="324"/>
                    <a:pt x="2624" y="300"/>
                  </a:cubicBezTo>
                  <a:cubicBezTo>
                    <a:pt x="2584" y="276"/>
                    <a:pt x="2536" y="269"/>
                    <a:pt x="2560" y="245"/>
                  </a:cubicBezTo>
                  <a:cubicBezTo>
                    <a:pt x="2592" y="213"/>
                    <a:pt x="2608" y="189"/>
                    <a:pt x="2631" y="182"/>
                  </a:cubicBezTo>
                  <a:cubicBezTo>
                    <a:pt x="2655" y="174"/>
                    <a:pt x="2671" y="174"/>
                    <a:pt x="2655" y="150"/>
                  </a:cubicBezTo>
                  <a:cubicBezTo>
                    <a:pt x="2647" y="126"/>
                    <a:pt x="2624" y="126"/>
                    <a:pt x="2624" y="103"/>
                  </a:cubicBezTo>
                  <a:cubicBezTo>
                    <a:pt x="2624" y="79"/>
                    <a:pt x="2584" y="71"/>
                    <a:pt x="2584" y="95"/>
                  </a:cubicBezTo>
                  <a:cubicBezTo>
                    <a:pt x="2584" y="118"/>
                    <a:pt x="2584" y="134"/>
                    <a:pt x="2560" y="118"/>
                  </a:cubicBezTo>
                  <a:cubicBezTo>
                    <a:pt x="2545" y="103"/>
                    <a:pt x="2513" y="71"/>
                    <a:pt x="2497" y="47"/>
                  </a:cubicBezTo>
                  <a:cubicBezTo>
                    <a:pt x="1873" y="87"/>
                    <a:pt x="308" y="8"/>
                    <a:pt x="79" y="0"/>
                  </a:cubicBezTo>
                  <a:cubicBezTo>
                    <a:pt x="55" y="411"/>
                    <a:pt x="24" y="1019"/>
                    <a:pt x="0" y="1414"/>
                  </a:cubicBezTo>
                  <a:cubicBezTo>
                    <a:pt x="814" y="1461"/>
                    <a:pt x="1739" y="1477"/>
                    <a:pt x="2758" y="1469"/>
                  </a:cubicBezTo>
                  <a:cubicBezTo>
                    <a:pt x="2758" y="1469"/>
                    <a:pt x="2750" y="656"/>
                    <a:pt x="2758" y="529"/>
                  </a:cubicBezTo>
                </a:path>
              </a:pathLst>
            </a:custGeom>
            <a:solidFill>
              <a:schemeClr val="accent6"/>
            </a:solidFill>
            <a:ln>
              <a:solidFill>
                <a:schemeClr val="bg2"/>
              </a:solidFill>
            </a:ln>
            <a:effectLst/>
          </p:spPr>
          <p:txBody>
            <a:bodyPr wrap="none" anchor="ctr"/>
            <a:lstStyle/>
            <a:p>
              <a:endParaRPr lang="en-US"/>
            </a:p>
          </p:txBody>
        </p:sp>
        <p:sp>
          <p:nvSpPr>
            <p:cNvPr id="289" name="Freeform 353"/>
            <p:cNvSpPr>
              <a:spLocks noChangeArrowheads="1"/>
            </p:cNvSpPr>
            <p:nvPr/>
          </p:nvSpPr>
          <p:spPr bwMode="auto">
            <a:xfrm>
              <a:off x="11195531" y="5890036"/>
              <a:ext cx="1454204" cy="781607"/>
            </a:xfrm>
            <a:custGeom>
              <a:avLst/>
              <a:gdLst>
                <a:gd name="T0" fmla="*/ 2181 w 2767"/>
                <a:gd name="T1" fmla="*/ 1485 h 1486"/>
                <a:gd name="T2" fmla="*/ 0 w 2767"/>
                <a:gd name="T3" fmla="*/ 1430 h 1486"/>
                <a:gd name="T4" fmla="*/ 0 w 2767"/>
                <a:gd name="T5" fmla="*/ 1422 h 1486"/>
                <a:gd name="T6" fmla="*/ 79 w 2767"/>
                <a:gd name="T7" fmla="*/ 0 h 1486"/>
                <a:gd name="T8" fmla="*/ 2039 w 2767"/>
                <a:gd name="T9" fmla="*/ 63 h 1486"/>
                <a:gd name="T10" fmla="*/ 2497 w 2767"/>
                <a:gd name="T11" fmla="*/ 55 h 1486"/>
                <a:gd name="T12" fmla="*/ 2576 w 2767"/>
                <a:gd name="T13" fmla="*/ 126 h 1486"/>
                <a:gd name="T14" fmla="*/ 2600 w 2767"/>
                <a:gd name="T15" fmla="*/ 87 h 1486"/>
                <a:gd name="T16" fmla="*/ 2639 w 2767"/>
                <a:gd name="T17" fmla="*/ 134 h 1486"/>
                <a:gd name="T18" fmla="*/ 2663 w 2767"/>
                <a:gd name="T19" fmla="*/ 182 h 1486"/>
                <a:gd name="T20" fmla="*/ 2631 w 2767"/>
                <a:gd name="T21" fmla="*/ 197 h 1486"/>
                <a:gd name="T22" fmla="*/ 2568 w 2767"/>
                <a:gd name="T23" fmla="*/ 253 h 1486"/>
                <a:gd name="T24" fmla="*/ 2584 w 2767"/>
                <a:gd name="T25" fmla="*/ 284 h 1486"/>
                <a:gd name="T26" fmla="*/ 2631 w 2767"/>
                <a:gd name="T27" fmla="*/ 308 h 1486"/>
                <a:gd name="T28" fmla="*/ 2687 w 2767"/>
                <a:gd name="T29" fmla="*/ 403 h 1486"/>
                <a:gd name="T30" fmla="*/ 2726 w 2767"/>
                <a:gd name="T31" fmla="*/ 435 h 1486"/>
                <a:gd name="T32" fmla="*/ 2766 w 2767"/>
                <a:gd name="T33" fmla="*/ 1477 h 1486"/>
                <a:gd name="T34" fmla="*/ 2758 w 2767"/>
                <a:gd name="T35" fmla="*/ 1477 h 1486"/>
                <a:gd name="T36" fmla="*/ 8 w 2767"/>
                <a:gd name="T37" fmla="*/ 1422 h 1486"/>
                <a:gd name="T38" fmla="*/ 2181 w 2767"/>
                <a:gd name="T39" fmla="*/ 1477 h 1486"/>
                <a:gd name="T40" fmla="*/ 2758 w 2767"/>
                <a:gd name="T41" fmla="*/ 1469 h 1486"/>
                <a:gd name="T42" fmla="*/ 2726 w 2767"/>
                <a:gd name="T43" fmla="*/ 443 h 1486"/>
                <a:gd name="T44" fmla="*/ 2687 w 2767"/>
                <a:gd name="T45" fmla="*/ 411 h 1486"/>
                <a:gd name="T46" fmla="*/ 2631 w 2767"/>
                <a:gd name="T47" fmla="*/ 316 h 1486"/>
                <a:gd name="T48" fmla="*/ 2584 w 2767"/>
                <a:gd name="T49" fmla="*/ 292 h 1486"/>
                <a:gd name="T50" fmla="*/ 2560 w 2767"/>
                <a:gd name="T51" fmla="*/ 245 h 1486"/>
                <a:gd name="T52" fmla="*/ 2631 w 2767"/>
                <a:gd name="T53" fmla="*/ 190 h 1486"/>
                <a:gd name="T54" fmla="*/ 2663 w 2767"/>
                <a:gd name="T55" fmla="*/ 174 h 1486"/>
                <a:gd name="T56" fmla="*/ 2639 w 2767"/>
                <a:gd name="T57" fmla="*/ 134 h 1486"/>
                <a:gd name="T58" fmla="*/ 2600 w 2767"/>
                <a:gd name="T59" fmla="*/ 95 h 1486"/>
                <a:gd name="T60" fmla="*/ 2576 w 2767"/>
                <a:gd name="T61" fmla="*/ 134 h 1486"/>
                <a:gd name="T62" fmla="*/ 2489 w 2767"/>
                <a:gd name="T63" fmla="*/ 63 h 1486"/>
                <a:gd name="T64" fmla="*/ 87 w 2767"/>
                <a:gd name="T65" fmla="*/ 8 h 1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7" h="1486">
                  <a:moveTo>
                    <a:pt x="2181" y="1485"/>
                  </a:moveTo>
                  <a:lnTo>
                    <a:pt x="2181" y="1485"/>
                  </a:lnTo>
                  <a:lnTo>
                    <a:pt x="2181" y="1485"/>
                  </a:lnTo>
                  <a:cubicBezTo>
                    <a:pt x="1447" y="1485"/>
                    <a:pt x="711" y="1461"/>
                    <a:pt x="0" y="1430"/>
                  </a:cubicBezTo>
                  <a:lnTo>
                    <a:pt x="0" y="1430"/>
                  </a:lnTo>
                  <a:cubicBezTo>
                    <a:pt x="0" y="1422"/>
                    <a:pt x="0" y="1422"/>
                    <a:pt x="0" y="1422"/>
                  </a:cubicBezTo>
                  <a:cubicBezTo>
                    <a:pt x="24" y="1003"/>
                    <a:pt x="55" y="411"/>
                    <a:pt x="79" y="8"/>
                  </a:cubicBezTo>
                  <a:cubicBezTo>
                    <a:pt x="79" y="0"/>
                    <a:pt x="79" y="0"/>
                    <a:pt x="79" y="0"/>
                  </a:cubicBezTo>
                  <a:lnTo>
                    <a:pt x="79" y="0"/>
                  </a:lnTo>
                  <a:cubicBezTo>
                    <a:pt x="277" y="16"/>
                    <a:pt x="1312" y="63"/>
                    <a:pt x="2039" y="63"/>
                  </a:cubicBezTo>
                  <a:cubicBezTo>
                    <a:pt x="2228" y="63"/>
                    <a:pt x="2378" y="63"/>
                    <a:pt x="2497" y="55"/>
                  </a:cubicBezTo>
                  <a:lnTo>
                    <a:pt x="2497" y="55"/>
                  </a:lnTo>
                  <a:cubicBezTo>
                    <a:pt x="2568" y="126"/>
                    <a:pt x="2568" y="126"/>
                    <a:pt x="2568" y="126"/>
                  </a:cubicBezTo>
                  <a:lnTo>
                    <a:pt x="2576" y="126"/>
                  </a:lnTo>
                  <a:cubicBezTo>
                    <a:pt x="2576" y="126"/>
                    <a:pt x="2576" y="111"/>
                    <a:pt x="2576" y="103"/>
                  </a:cubicBezTo>
                  <a:cubicBezTo>
                    <a:pt x="2576" y="95"/>
                    <a:pt x="2584" y="87"/>
                    <a:pt x="2600" y="87"/>
                  </a:cubicBezTo>
                  <a:cubicBezTo>
                    <a:pt x="2608" y="87"/>
                    <a:pt x="2624" y="95"/>
                    <a:pt x="2624" y="111"/>
                  </a:cubicBezTo>
                  <a:cubicBezTo>
                    <a:pt x="2624" y="119"/>
                    <a:pt x="2631" y="126"/>
                    <a:pt x="2639" y="134"/>
                  </a:cubicBezTo>
                  <a:cubicBezTo>
                    <a:pt x="2647" y="142"/>
                    <a:pt x="2655" y="142"/>
                    <a:pt x="2663" y="158"/>
                  </a:cubicBezTo>
                  <a:cubicBezTo>
                    <a:pt x="2671" y="166"/>
                    <a:pt x="2671" y="174"/>
                    <a:pt x="2663" y="182"/>
                  </a:cubicBezTo>
                  <a:cubicBezTo>
                    <a:pt x="2663" y="190"/>
                    <a:pt x="2655" y="190"/>
                    <a:pt x="2639" y="190"/>
                  </a:cubicBezTo>
                  <a:cubicBezTo>
                    <a:pt x="2639" y="190"/>
                    <a:pt x="2639" y="190"/>
                    <a:pt x="2631" y="197"/>
                  </a:cubicBezTo>
                  <a:cubicBezTo>
                    <a:pt x="2616" y="197"/>
                    <a:pt x="2592" y="221"/>
                    <a:pt x="2568" y="245"/>
                  </a:cubicBezTo>
                  <a:cubicBezTo>
                    <a:pt x="2568" y="253"/>
                    <a:pt x="2568" y="253"/>
                    <a:pt x="2568" y="253"/>
                  </a:cubicBezTo>
                  <a:cubicBezTo>
                    <a:pt x="2560" y="261"/>
                    <a:pt x="2560" y="261"/>
                    <a:pt x="2560" y="269"/>
                  </a:cubicBezTo>
                  <a:cubicBezTo>
                    <a:pt x="2560" y="277"/>
                    <a:pt x="2576" y="277"/>
                    <a:pt x="2584" y="284"/>
                  </a:cubicBezTo>
                  <a:cubicBezTo>
                    <a:pt x="2600" y="292"/>
                    <a:pt x="2616" y="300"/>
                    <a:pt x="2624" y="308"/>
                  </a:cubicBezTo>
                  <a:cubicBezTo>
                    <a:pt x="2631" y="308"/>
                    <a:pt x="2631" y="308"/>
                    <a:pt x="2631" y="308"/>
                  </a:cubicBezTo>
                  <a:cubicBezTo>
                    <a:pt x="2663" y="332"/>
                    <a:pt x="2663" y="332"/>
                    <a:pt x="2663" y="364"/>
                  </a:cubicBezTo>
                  <a:cubicBezTo>
                    <a:pt x="2655" y="379"/>
                    <a:pt x="2671" y="395"/>
                    <a:pt x="2687" y="403"/>
                  </a:cubicBezTo>
                  <a:cubicBezTo>
                    <a:pt x="2695" y="411"/>
                    <a:pt x="2703" y="419"/>
                    <a:pt x="2711" y="427"/>
                  </a:cubicBezTo>
                  <a:cubicBezTo>
                    <a:pt x="2711" y="427"/>
                    <a:pt x="2718" y="435"/>
                    <a:pt x="2726" y="435"/>
                  </a:cubicBezTo>
                  <a:cubicBezTo>
                    <a:pt x="2750" y="443"/>
                    <a:pt x="2766" y="450"/>
                    <a:pt x="2758" y="537"/>
                  </a:cubicBezTo>
                  <a:cubicBezTo>
                    <a:pt x="2750" y="664"/>
                    <a:pt x="2766" y="1469"/>
                    <a:pt x="2766" y="1477"/>
                  </a:cubicBezTo>
                  <a:lnTo>
                    <a:pt x="2766" y="1477"/>
                  </a:lnTo>
                  <a:cubicBezTo>
                    <a:pt x="2758" y="1477"/>
                    <a:pt x="2758" y="1477"/>
                    <a:pt x="2758" y="1477"/>
                  </a:cubicBezTo>
                  <a:cubicBezTo>
                    <a:pt x="2568" y="1477"/>
                    <a:pt x="2378" y="1485"/>
                    <a:pt x="2181" y="1485"/>
                  </a:cubicBezTo>
                  <a:close/>
                  <a:moveTo>
                    <a:pt x="8" y="1422"/>
                  </a:moveTo>
                  <a:lnTo>
                    <a:pt x="8" y="1422"/>
                  </a:lnTo>
                  <a:cubicBezTo>
                    <a:pt x="711" y="1453"/>
                    <a:pt x="1447" y="1477"/>
                    <a:pt x="2181" y="1477"/>
                  </a:cubicBezTo>
                  <a:lnTo>
                    <a:pt x="2181" y="1477"/>
                  </a:lnTo>
                  <a:cubicBezTo>
                    <a:pt x="2371" y="1477"/>
                    <a:pt x="2568" y="1477"/>
                    <a:pt x="2758" y="1469"/>
                  </a:cubicBezTo>
                  <a:cubicBezTo>
                    <a:pt x="2758" y="1414"/>
                    <a:pt x="2750" y="664"/>
                    <a:pt x="2758" y="537"/>
                  </a:cubicBezTo>
                  <a:cubicBezTo>
                    <a:pt x="2758" y="450"/>
                    <a:pt x="2742" y="443"/>
                    <a:pt x="2726" y="443"/>
                  </a:cubicBezTo>
                  <a:cubicBezTo>
                    <a:pt x="2718" y="435"/>
                    <a:pt x="2711" y="435"/>
                    <a:pt x="2703" y="427"/>
                  </a:cubicBezTo>
                  <a:cubicBezTo>
                    <a:pt x="2695" y="427"/>
                    <a:pt x="2695" y="419"/>
                    <a:pt x="2687" y="411"/>
                  </a:cubicBezTo>
                  <a:cubicBezTo>
                    <a:pt x="2671" y="395"/>
                    <a:pt x="2647" y="387"/>
                    <a:pt x="2655" y="364"/>
                  </a:cubicBezTo>
                  <a:cubicBezTo>
                    <a:pt x="2655" y="332"/>
                    <a:pt x="2655" y="332"/>
                    <a:pt x="2631" y="316"/>
                  </a:cubicBezTo>
                  <a:cubicBezTo>
                    <a:pt x="2624" y="308"/>
                    <a:pt x="2624" y="308"/>
                    <a:pt x="2624" y="308"/>
                  </a:cubicBezTo>
                  <a:cubicBezTo>
                    <a:pt x="2608" y="300"/>
                    <a:pt x="2592" y="300"/>
                    <a:pt x="2584" y="292"/>
                  </a:cubicBezTo>
                  <a:cubicBezTo>
                    <a:pt x="2568" y="284"/>
                    <a:pt x="2552" y="277"/>
                    <a:pt x="2552" y="269"/>
                  </a:cubicBezTo>
                  <a:cubicBezTo>
                    <a:pt x="2552" y="261"/>
                    <a:pt x="2552" y="253"/>
                    <a:pt x="2560" y="245"/>
                  </a:cubicBezTo>
                  <a:lnTo>
                    <a:pt x="2560" y="245"/>
                  </a:lnTo>
                  <a:cubicBezTo>
                    <a:pt x="2592" y="213"/>
                    <a:pt x="2608" y="190"/>
                    <a:pt x="2631" y="190"/>
                  </a:cubicBezTo>
                  <a:lnTo>
                    <a:pt x="2639" y="182"/>
                  </a:lnTo>
                  <a:cubicBezTo>
                    <a:pt x="2647" y="182"/>
                    <a:pt x="2655" y="182"/>
                    <a:pt x="2663" y="174"/>
                  </a:cubicBezTo>
                  <a:cubicBezTo>
                    <a:pt x="2663" y="174"/>
                    <a:pt x="2663" y="166"/>
                    <a:pt x="2655" y="158"/>
                  </a:cubicBezTo>
                  <a:cubicBezTo>
                    <a:pt x="2647" y="150"/>
                    <a:pt x="2639" y="142"/>
                    <a:pt x="2639" y="134"/>
                  </a:cubicBezTo>
                  <a:cubicBezTo>
                    <a:pt x="2624" y="126"/>
                    <a:pt x="2616" y="126"/>
                    <a:pt x="2616" y="111"/>
                  </a:cubicBezTo>
                  <a:cubicBezTo>
                    <a:pt x="2616" y="95"/>
                    <a:pt x="2608" y="95"/>
                    <a:pt x="2600" y="95"/>
                  </a:cubicBezTo>
                  <a:cubicBezTo>
                    <a:pt x="2592" y="95"/>
                    <a:pt x="2584" y="95"/>
                    <a:pt x="2584" y="103"/>
                  </a:cubicBezTo>
                  <a:cubicBezTo>
                    <a:pt x="2584" y="119"/>
                    <a:pt x="2584" y="134"/>
                    <a:pt x="2576" y="134"/>
                  </a:cubicBezTo>
                  <a:cubicBezTo>
                    <a:pt x="2568" y="134"/>
                    <a:pt x="2568" y="134"/>
                    <a:pt x="2560" y="126"/>
                  </a:cubicBezTo>
                  <a:cubicBezTo>
                    <a:pt x="2489" y="63"/>
                    <a:pt x="2489" y="63"/>
                    <a:pt x="2489" y="63"/>
                  </a:cubicBezTo>
                  <a:cubicBezTo>
                    <a:pt x="2378" y="63"/>
                    <a:pt x="2220" y="71"/>
                    <a:pt x="2039" y="71"/>
                  </a:cubicBezTo>
                  <a:cubicBezTo>
                    <a:pt x="1320" y="71"/>
                    <a:pt x="292" y="24"/>
                    <a:pt x="87" y="8"/>
                  </a:cubicBezTo>
                  <a:cubicBezTo>
                    <a:pt x="63" y="411"/>
                    <a:pt x="31" y="995"/>
                    <a:pt x="8" y="1422"/>
                  </a:cubicBezTo>
                  <a:close/>
                </a:path>
              </a:pathLst>
            </a:custGeom>
            <a:solidFill>
              <a:schemeClr val="accent6"/>
            </a:solidFill>
            <a:ln>
              <a:solidFill>
                <a:schemeClr val="bg2"/>
              </a:solidFill>
            </a:ln>
            <a:effectLst/>
          </p:spPr>
          <p:txBody>
            <a:bodyPr wrap="none" anchor="ctr"/>
            <a:lstStyle/>
            <a:p>
              <a:endParaRPr lang="en-US"/>
            </a:p>
          </p:txBody>
        </p:sp>
        <p:sp>
          <p:nvSpPr>
            <p:cNvPr id="290" name="Freeform 384"/>
            <p:cNvSpPr>
              <a:spLocks noChangeArrowheads="1"/>
            </p:cNvSpPr>
            <p:nvPr/>
          </p:nvSpPr>
          <p:spPr bwMode="auto">
            <a:xfrm>
              <a:off x="14166561" y="7963495"/>
              <a:ext cx="1809058" cy="1393904"/>
            </a:xfrm>
            <a:custGeom>
              <a:avLst/>
              <a:gdLst>
                <a:gd name="T0" fmla="*/ 3392 w 3440"/>
                <a:gd name="T1" fmla="*/ 2403 h 2649"/>
                <a:gd name="T2" fmla="*/ 3431 w 3440"/>
                <a:gd name="T3" fmla="*/ 2063 h 2649"/>
                <a:gd name="T4" fmla="*/ 3052 w 3440"/>
                <a:gd name="T5" fmla="*/ 1146 h 2649"/>
                <a:gd name="T6" fmla="*/ 2981 w 3440"/>
                <a:gd name="T7" fmla="*/ 1027 h 2649"/>
                <a:gd name="T8" fmla="*/ 2965 w 3440"/>
                <a:gd name="T9" fmla="*/ 948 h 2649"/>
                <a:gd name="T10" fmla="*/ 3052 w 3440"/>
                <a:gd name="T11" fmla="*/ 1035 h 2649"/>
                <a:gd name="T12" fmla="*/ 2680 w 3440"/>
                <a:gd name="T13" fmla="*/ 458 h 2649"/>
                <a:gd name="T14" fmla="*/ 2514 w 3440"/>
                <a:gd name="T15" fmla="*/ 63 h 2649"/>
                <a:gd name="T16" fmla="*/ 2491 w 3440"/>
                <a:gd name="T17" fmla="*/ 15 h 2649"/>
                <a:gd name="T18" fmla="*/ 2285 w 3440"/>
                <a:gd name="T19" fmla="*/ 197 h 2649"/>
                <a:gd name="T20" fmla="*/ 2190 w 3440"/>
                <a:gd name="T21" fmla="*/ 134 h 2649"/>
                <a:gd name="T22" fmla="*/ 24 w 3440"/>
                <a:gd name="T23" fmla="*/ 237 h 2649"/>
                <a:gd name="T24" fmla="*/ 127 w 3440"/>
                <a:gd name="T25" fmla="*/ 458 h 2649"/>
                <a:gd name="T26" fmla="*/ 198 w 3440"/>
                <a:gd name="T27" fmla="*/ 474 h 2649"/>
                <a:gd name="T28" fmla="*/ 285 w 3440"/>
                <a:gd name="T29" fmla="*/ 403 h 2649"/>
                <a:gd name="T30" fmla="*/ 214 w 3440"/>
                <a:gd name="T31" fmla="*/ 506 h 2649"/>
                <a:gd name="T32" fmla="*/ 514 w 3440"/>
                <a:gd name="T33" fmla="*/ 395 h 2649"/>
                <a:gd name="T34" fmla="*/ 546 w 3440"/>
                <a:gd name="T35" fmla="*/ 419 h 2649"/>
                <a:gd name="T36" fmla="*/ 815 w 3440"/>
                <a:gd name="T37" fmla="*/ 521 h 2649"/>
                <a:gd name="T38" fmla="*/ 830 w 3440"/>
                <a:gd name="T39" fmla="*/ 450 h 2649"/>
                <a:gd name="T40" fmla="*/ 862 w 3440"/>
                <a:gd name="T41" fmla="*/ 513 h 2649"/>
                <a:gd name="T42" fmla="*/ 965 w 3440"/>
                <a:gd name="T43" fmla="*/ 672 h 2649"/>
                <a:gd name="T44" fmla="*/ 1241 w 3440"/>
                <a:gd name="T45" fmla="*/ 640 h 2649"/>
                <a:gd name="T46" fmla="*/ 1170 w 3440"/>
                <a:gd name="T47" fmla="*/ 735 h 2649"/>
                <a:gd name="T48" fmla="*/ 1352 w 3440"/>
                <a:gd name="T49" fmla="*/ 561 h 2649"/>
                <a:gd name="T50" fmla="*/ 1471 w 3440"/>
                <a:gd name="T51" fmla="*/ 458 h 2649"/>
                <a:gd name="T52" fmla="*/ 1811 w 3440"/>
                <a:gd name="T53" fmla="*/ 664 h 2649"/>
                <a:gd name="T54" fmla="*/ 2087 w 3440"/>
                <a:gd name="T55" fmla="*/ 853 h 2649"/>
                <a:gd name="T56" fmla="*/ 2174 w 3440"/>
                <a:gd name="T57" fmla="*/ 1106 h 2649"/>
                <a:gd name="T58" fmla="*/ 2159 w 3440"/>
                <a:gd name="T59" fmla="*/ 1415 h 2649"/>
                <a:gd name="T60" fmla="*/ 2214 w 3440"/>
                <a:gd name="T61" fmla="*/ 1367 h 2649"/>
                <a:gd name="T62" fmla="*/ 2324 w 3440"/>
                <a:gd name="T63" fmla="*/ 1423 h 2649"/>
                <a:gd name="T64" fmla="*/ 2222 w 3440"/>
                <a:gd name="T65" fmla="*/ 1589 h 2649"/>
                <a:gd name="T66" fmla="*/ 2451 w 3440"/>
                <a:gd name="T67" fmla="*/ 1865 h 2649"/>
                <a:gd name="T68" fmla="*/ 2530 w 3440"/>
                <a:gd name="T69" fmla="*/ 1818 h 2649"/>
                <a:gd name="T70" fmla="*/ 2609 w 3440"/>
                <a:gd name="T71" fmla="*/ 1992 h 2649"/>
                <a:gd name="T72" fmla="*/ 2672 w 3440"/>
                <a:gd name="T73" fmla="*/ 2071 h 2649"/>
                <a:gd name="T74" fmla="*/ 2902 w 3440"/>
                <a:gd name="T75" fmla="*/ 2276 h 2649"/>
                <a:gd name="T76" fmla="*/ 3123 w 3440"/>
                <a:gd name="T77" fmla="*/ 2474 h 2649"/>
                <a:gd name="T78" fmla="*/ 3052 w 3440"/>
                <a:gd name="T79" fmla="*/ 2490 h 2649"/>
                <a:gd name="T80" fmla="*/ 3194 w 3440"/>
                <a:gd name="T81" fmla="*/ 2537 h 2649"/>
                <a:gd name="T82" fmla="*/ 3360 w 3440"/>
                <a:gd name="T83" fmla="*/ 2506 h 2649"/>
                <a:gd name="T84" fmla="*/ 3352 w 3440"/>
                <a:gd name="T85" fmla="*/ 2593 h 2649"/>
                <a:gd name="T86" fmla="*/ 3321 w 3440"/>
                <a:gd name="T87" fmla="*/ 1849 h 2649"/>
                <a:gd name="T88" fmla="*/ 3242 w 3440"/>
                <a:gd name="T89" fmla="*/ 1929 h 2649"/>
                <a:gd name="T90" fmla="*/ 3131 w 3440"/>
                <a:gd name="T91" fmla="*/ 1810 h 2649"/>
                <a:gd name="T92" fmla="*/ 3234 w 3440"/>
                <a:gd name="T93" fmla="*/ 1683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40" h="2649">
                  <a:moveTo>
                    <a:pt x="3400" y="2434"/>
                  </a:moveTo>
                  <a:lnTo>
                    <a:pt x="3400" y="2434"/>
                  </a:lnTo>
                  <a:cubicBezTo>
                    <a:pt x="3384" y="2434"/>
                    <a:pt x="3384" y="2427"/>
                    <a:pt x="3392" y="2403"/>
                  </a:cubicBezTo>
                  <a:cubicBezTo>
                    <a:pt x="3408" y="2371"/>
                    <a:pt x="3392" y="2387"/>
                    <a:pt x="3384" y="2355"/>
                  </a:cubicBezTo>
                  <a:cubicBezTo>
                    <a:pt x="3384" y="2324"/>
                    <a:pt x="3360" y="2316"/>
                    <a:pt x="3384" y="2284"/>
                  </a:cubicBezTo>
                  <a:cubicBezTo>
                    <a:pt x="3408" y="2253"/>
                    <a:pt x="3431" y="2102"/>
                    <a:pt x="3431" y="2063"/>
                  </a:cubicBezTo>
                  <a:cubicBezTo>
                    <a:pt x="3423" y="2023"/>
                    <a:pt x="3416" y="2000"/>
                    <a:pt x="3423" y="1905"/>
                  </a:cubicBezTo>
                  <a:cubicBezTo>
                    <a:pt x="3439" y="1810"/>
                    <a:pt x="3392" y="1620"/>
                    <a:pt x="3305" y="1549"/>
                  </a:cubicBezTo>
                  <a:cubicBezTo>
                    <a:pt x="3210" y="1486"/>
                    <a:pt x="3202" y="1320"/>
                    <a:pt x="3052" y="1146"/>
                  </a:cubicBezTo>
                  <a:cubicBezTo>
                    <a:pt x="3052" y="1146"/>
                    <a:pt x="3044" y="1075"/>
                    <a:pt x="3036" y="1083"/>
                  </a:cubicBezTo>
                  <a:cubicBezTo>
                    <a:pt x="3020" y="1083"/>
                    <a:pt x="3012" y="1099"/>
                    <a:pt x="3012" y="1083"/>
                  </a:cubicBezTo>
                  <a:cubicBezTo>
                    <a:pt x="3004" y="1067"/>
                    <a:pt x="2997" y="1059"/>
                    <a:pt x="2981" y="1027"/>
                  </a:cubicBezTo>
                  <a:cubicBezTo>
                    <a:pt x="2965" y="996"/>
                    <a:pt x="2910" y="901"/>
                    <a:pt x="2917" y="893"/>
                  </a:cubicBezTo>
                  <a:cubicBezTo>
                    <a:pt x="2925" y="885"/>
                    <a:pt x="2925" y="909"/>
                    <a:pt x="2941" y="917"/>
                  </a:cubicBezTo>
                  <a:cubicBezTo>
                    <a:pt x="2957" y="932"/>
                    <a:pt x="2957" y="948"/>
                    <a:pt x="2965" y="948"/>
                  </a:cubicBezTo>
                  <a:cubicBezTo>
                    <a:pt x="2981" y="948"/>
                    <a:pt x="2981" y="932"/>
                    <a:pt x="2989" y="940"/>
                  </a:cubicBezTo>
                  <a:cubicBezTo>
                    <a:pt x="2997" y="940"/>
                    <a:pt x="3020" y="964"/>
                    <a:pt x="3028" y="996"/>
                  </a:cubicBezTo>
                  <a:cubicBezTo>
                    <a:pt x="3036" y="1027"/>
                    <a:pt x="3044" y="1051"/>
                    <a:pt x="3052" y="1035"/>
                  </a:cubicBezTo>
                  <a:cubicBezTo>
                    <a:pt x="3060" y="1012"/>
                    <a:pt x="3060" y="996"/>
                    <a:pt x="3020" y="924"/>
                  </a:cubicBezTo>
                  <a:cubicBezTo>
                    <a:pt x="2973" y="853"/>
                    <a:pt x="2957" y="853"/>
                    <a:pt x="2941" y="846"/>
                  </a:cubicBezTo>
                  <a:cubicBezTo>
                    <a:pt x="2925" y="830"/>
                    <a:pt x="2704" y="506"/>
                    <a:pt x="2680" y="458"/>
                  </a:cubicBezTo>
                  <a:cubicBezTo>
                    <a:pt x="2680" y="458"/>
                    <a:pt x="2593" y="268"/>
                    <a:pt x="2570" y="229"/>
                  </a:cubicBezTo>
                  <a:cubicBezTo>
                    <a:pt x="2554" y="181"/>
                    <a:pt x="2562" y="158"/>
                    <a:pt x="2538" y="126"/>
                  </a:cubicBezTo>
                  <a:cubicBezTo>
                    <a:pt x="2514" y="95"/>
                    <a:pt x="2506" y="102"/>
                    <a:pt x="2514" y="63"/>
                  </a:cubicBezTo>
                  <a:cubicBezTo>
                    <a:pt x="2522" y="23"/>
                    <a:pt x="2522" y="23"/>
                    <a:pt x="2499" y="7"/>
                  </a:cubicBezTo>
                  <a:lnTo>
                    <a:pt x="2499" y="7"/>
                  </a:lnTo>
                  <a:cubicBezTo>
                    <a:pt x="2491" y="7"/>
                    <a:pt x="2491" y="7"/>
                    <a:pt x="2491" y="15"/>
                  </a:cubicBezTo>
                  <a:cubicBezTo>
                    <a:pt x="2475" y="55"/>
                    <a:pt x="2301" y="0"/>
                    <a:pt x="2277" y="15"/>
                  </a:cubicBezTo>
                  <a:cubicBezTo>
                    <a:pt x="2253" y="23"/>
                    <a:pt x="2261" y="47"/>
                    <a:pt x="2285" y="79"/>
                  </a:cubicBezTo>
                  <a:cubicBezTo>
                    <a:pt x="2301" y="110"/>
                    <a:pt x="2285" y="158"/>
                    <a:pt x="2285" y="197"/>
                  </a:cubicBezTo>
                  <a:cubicBezTo>
                    <a:pt x="2285" y="237"/>
                    <a:pt x="2269" y="229"/>
                    <a:pt x="2238" y="221"/>
                  </a:cubicBezTo>
                  <a:cubicBezTo>
                    <a:pt x="2206" y="221"/>
                    <a:pt x="2214" y="181"/>
                    <a:pt x="2206" y="158"/>
                  </a:cubicBezTo>
                  <a:cubicBezTo>
                    <a:pt x="2198" y="134"/>
                    <a:pt x="2190" y="134"/>
                    <a:pt x="2190" y="134"/>
                  </a:cubicBezTo>
                  <a:cubicBezTo>
                    <a:pt x="2190" y="134"/>
                    <a:pt x="1154" y="213"/>
                    <a:pt x="1139" y="213"/>
                  </a:cubicBezTo>
                  <a:cubicBezTo>
                    <a:pt x="1131" y="213"/>
                    <a:pt x="1052" y="87"/>
                    <a:pt x="1052" y="87"/>
                  </a:cubicBezTo>
                  <a:cubicBezTo>
                    <a:pt x="1052" y="87"/>
                    <a:pt x="40" y="205"/>
                    <a:pt x="24" y="237"/>
                  </a:cubicBezTo>
                  <a:cubicBezTo>
                    <a:pt x="0" y="260"/>
                    <a:pt x="64" y="300"/>
                    <a:pt x="95" y="324"/>
                  </a:cubicBezTo>
                  <a:cubicBezTo>
                    <a:pt x="127" y="347"/>
                    <a:pt x="111" y="363"/>
                    <a:pt x="103" y="387"/>
                  </a:cubicBezTo>
                  <a:cubicBezTo>
                    <a:pt x="95" y="411"/>
                    <a:pt x="127" y="442"/>
                    <a:pt x="127" y="458"/>
                  </a:cubicBezTo>
                  <a:cubicBezTo>
                    <a:pt x="135" y="466"/>
                    <a:pt x="119" y="498"/>
                    <a:pt x="103" y="521"/>
                  </a:cubicBezTo>
                  <a:cubicBezTo>
                    <a:pt x="119" y="529"/>
                    <a:pt x="127" y="537"/>
                    <a:pt x="143" y="521"/>
                  </a:cubicBezTo>
                  <a:cubicBezTo>
                    <a:pt x="166" y="506"/>
                    <a:pt x="182" y="506"/>
                    <a:pt x="198" y="474"/>
                  </a:cubicBezTo>
                  <a:cubicBezTo>
                    <a:pt x="214" y="442"/>
                    <a:pt x="198" y="419"/>
                    <a:pt x="222" y="411"/>
                  </a:cubicBezTo>
                  <a:cubicBezTo>
                    <a:pt x="237" y="403"/>
                    <a:pt x="253" y="426"/>
                    <a:pt x="261" y="426"/>
                  </a:cubicBezTo>
                  <a:cubicBezTo>
                    <a:pt x="269" y="419"/>
                    <a:pt x="261" y="387"/>
                    <a:pt x="285" y="403"/>
                  </a:cubicBezTo>
                  <a:cubicBezTo>
                    <a:pt x="317" y="419"/>
                    <a:pt x="340" y="442"/>
                    <a:pt x="309" y="450"/>
                  </a:cubicBezTo>
                  <a:cubicBezTo>
                    <a:pt x="277" y="450"/>
                    <a:pt x="269" y="466"/>
                    <a:pt x="253" y="474"/>
                  </a:cubicBezTo>
                  <a:cubicBezTo>
                    <a:pt x="237" y="490"/>
                    <a:pt x="182" y="498"/>
                    <a:pt x="214" y="506"/>
                  </a:cubicBezTo>
                  <a:cubicBezTo>
                    <a:pt x="246" y="513"/>
                    <a:pt x="261" y="490"/>
                    <a:pt x="317" y="482"/>
                  </a:cubicBezTo>
                  <a:cubicBezTo>
                    <a:pt x="364" y="474"/>
                    <a:pt x="451" y="458"/>
                    <a:pt x="467" y="434"/>
                  </a:cubicBezTo>
                  <a:cubicBezTo>
                    <a:pt x="483" y="403"/>
                    <a:pt x="475" y="395"/>
                    <a:pt x="514" y="395"/>
                  </a:cubicBezTo>
                  <a:cubicBezTo>
                    <a:pt x="546" y="395"/>
                    <a:pt x="562" y="379"/>
                    <a:pt x="593" y="387"/>
                  </a:cubicBezTo>
                  <a:cubicBezTo>
                    <a:pt x="625" y="387"/>
                    <a:pt x="641" y="411"/>
                    <a:pt x="609" y="411"/>
                  </a:cubicBezTo>
                  <a:cubicBezTo>
                    <a:pt x="577" y="411"/>
                    <a:pt x="562" y="403"/>
                    <a:pt x="546" y="419"/>
                  </a:cubicBezTo>
                  <a:cubicBezTo>
                    <a:pt x="522" y="426"/>
                    <a:pt x="475" y="419"/>
                    <a:pt x="490" y="434"/>
                  </a:cubicBezTo>
                  <a:cubicBezTo>
                    <a:pt x="506" y="450"/>
                    <a:pt x="514" y="442"/>
                    <a:pt x="562" y="442"/>
                  </a:cubicBezTo>
                  <a:cubicBezTo>
                    <a:pt x="601" y="442"/>
                    <a:pt x="791" y="498"/>
                    <a:pt x="815" y="521"/>
                  </a:cubicBezTo>
                  <a:cubicBezTo>
                    <a:pt x="830" y="545"/>
                    <a:pt x="830" y="529"/>
                    <a:pt x="823" y="506"/>
                  </a:cubicBezTo>
                  <a:cubicBezTo>
                    <a:pt x="815" y="482"/>
                    <a:pt x="775" y="490"/>
                    <a:pt x="791" y="466"/>
                  </a:cubicBezTo>
                  <a:cubicBezTo>
                    <a:pt x="807" y="434"/>
                    <a:pt x="807" y="450"/>
                    <a:pt x="830" y="450"/>
                  </a:cubicBezTo>
                  <a:cubicBezTo>
                    <a:pt x="854" y="450"/>
                    <a:pt x="870" y="426"/>
                    <a:pt x="870" y="442"/>
                  </a:cubicBezTo>
                  <a:cubicBezTo>
                    <a:pt x="870" y="458"/>
                    <a:pt x="830" y="458"/>
                    <a:pt x="846" y="482"/>
                  </a:cubicBezTo>
                  <a:cubicBezTo>
                    <a:pt x="854" y="506"/>
                    <a:pt x="854" y="506"/>
                    <a:pt x="862" y="513"/>
                  </a:cubicBezTo>
                  <a:cubicBezTo>
                    <a:pt x="870" y="529"/>
                    <a:pt x="838" y="537"/>
                    <a:pt x="846" y="545"/>
                  </a:cubicBezTo>
                  <a:cubicBezTo>
                    <a:pt x="854" y="553"/>
                    <a:pt x="989" y="616"/>
                    <a:pt x="989" y="640"/>
                  </a:cubicBezTo>
                  <a:cubicBezTo>
                    <a:pt x="989" y="664"/>
                    <a:pt x="957" y="656"/>
                    <a:pt x="965" y="672"/>
                  </a:cubicBezTo>
                  <a:cubicBezTo>
                    <a:pt x="973" y="695"/>
                    <a:pt x="989" y="711"/>
                    <a:pt x="1012" y="719"/>
                  </a:cubicBezTo>
                  <a:cubicBezTo>
                    <a:pt x="1028" y="727"/>
                    <a:pt x="1068" y="711"/>
                    <a:pt x="1123" y="695"/>
                  </a:cubicBezTo>
                  <a:cubicBezTo>
                    <a:pt x="1178" y="679"/>
                    <a:pt x="1226" y="640"/>
                    <a:pt x="1241" y="640"/>
                  </a:cubicBezTo>
                  <a:cubicBezTo>
                    <a:pt x="1249" y="648"/>
                    <a:pt x="1241" y="664"/>
                    <a:pt x="1210" y="679"/>
                  </a:cubicBezTo>
                  <a:cubicBezTo>
                    <a:pt x="1178" y="695"/>
                    <a:pt x="1163" y="711"/>
                    <a:pt x="1147" y="727"/>
                  </a:cubicBezTo>
                  <a:cubicBezTo>
                    <a:pt x="1123" y="735"/>
                    <a:pt x="1147" y="750"/>
                    <a:pt x="1170" y="735"/>
                  </a:cubicBezTo>
                  <a:cubicBezTo>
                    <a:pt x="1194" y="719"/>
                    <a:pt x="1257" y="679"/>
                    <a:pt x="1257" y="640"/>
                  </a:cubicBezTo>
                  <a:cubicBezTo>
                    <a:pt x="1265" y="600"/>
                    <a:pt x="1273" y="608"/>
                    <a:pt x="1289" y="600"/>
                  </a:cubicBezTo>
                  <a:cubicBezTo>
                    <a:pt x="1305" y="585"/>
                    <a:pt x="1321" y="561"/>
                    <a:pt x="1352" y="561"/>
                  </a:cubicBezTo>
                  <a:cubicBezTo>
                    <a:pt x="1392" y="561"/>
                    <a:pt x="1407" y="569"/>
                    <a:pt x="1400" y="545"/>
                  </a:cubicBezTo>
                  <a:cubicBezTo>
                    <a:pt x="1392" y="529"/>
                    <a:pt x="1360" y="521"/>
                    <a:pt x="1392" y="498"/>
                  </a:cubicBezTo>
                  <a:cubicBezTo>
                    <a:pt x="1431" y="474"/>
                    <a:pt x="1400" y="458"/>
                    <a:pt x="1471" y="458"/>
                  </a:cubicBezTo>
                  <a:cubicBezTo>
                    <a:pt x="1542" y="466"/>
                    <a:pt x="1574" y="482"/>
                    <a:pt x="1613" y="506"/>
                  </a:cubicBezTo>
                  <a:cubicBezTo>
                    <a:pt x="1653" y="521"/>
                    <a:pt x="1740" y="608"/>
                    <a:pt x="1771" y="624"/>
                  </a:cubicBezTo>
                  <a:cubicBezTo>
                    <a:pt x="1795" y="632"/>
                    <a:pt x="1787" y="632"/>
                    <a:pt x="1811" y="664"/>
                  </a:cubicBezTo>
                  <a:cubicBezTo>
                    <a:pt x="1827" y="695"/>
                    <a:pt x="1850" y="711"/>
                    <a:pt x="1898" y="735"/>
                  </a:cubicBezTo>
                  <a:cubicBezTo>
                    <a:pt x="1937" y="766"/>
                    <a:pt x="1937" y="822"/>
                    <a:pt x="2000" y="822"/>
                  </a:cubicBezTo>
                  <a:cubicBezTo>
                    <a:pt x="2071" y="822"/>
                    <a:pt x="2080" y="822"/>
                    <a:pt x="2087" y="853"/>
                  </a:cubicBezTo>
                  <a:cubicBezTo>
                    <a:pt x="2103" y="893"/>
                    <a:pt x="2111" y="924"/>
                    <a:pt x="2135" y="932"/>
                  </a:cubicBezTo>
                  <a:cubicBezTo>
                    <a:pt x="2159" y="940"/>
                    <a:pt x="2159" y="948"/>
                    <a:pt x="2166" y="988"/>
                  </a:cubicBezTo>
                  <a:cubicBezTo>
                    <a:pt x="2174" y="1027"/>
                    <a:pt x="2190" y="1059"/>
                    <a:pt x="2174" y="1106"/>
                  </a:cubicBezTo>
                  <a:cubicBezTo>
                    <a:pt x="2166" y="1154"/>
                    <a:pt x="2166" y="1201"/>
                    <a:pt x="2166" y="1241"/>
                  </a:cubicBezTo>
                  <a:cubicBezTo>
                    <a:pt x="2159" y="1280"/>
                    <a:pt x="2135" y="1296"/>
                    <a:pt x="2143" y="1336"/>
                  </a:cubicBezTo>
                  <a:cubicBezTo>
                    <a:pt x="2151" y="1367"/>
                    <a:pt x="2166" y="1375"/>
                    <a:pt x="2159" y="1415"/>
                  </a:cubicBezTo>
                  <a:cubicBezTo>
                    <a:pt x="2159" y="1454"/>
                    <a:pt x="2174" y="1486"/>
                    <a:pt x="2198" y="1486"/>
                  </a:cubicBezTo>
                  <a:cubicBezTo>
                    <a:pt x="2230" y="1486"/>
                    <a:pt x="2253" y="1486"/>
                    <a:pt x="2246" y="1454"/>
                  </a:cubicBezTo>
                  <a:cubicBezTo>
                    <a:pt x="2238" y="1423"/>
                    <a:pt x="2214" y="1399"/>
                    <a:pt x="2214" y="1367"/>
                  </a:cubicBezTo>
                  <a:cubicBezTo>
                    <a:pt x="2214" y="1336"/>
                    <a:pt x="2230" y="1328"/>
                    <a:pt x="2253" y="1359"/>
                  </a:cubicBezTo>
                  <a:cubicBezTo>
                    <a:pt x="2269" y="1391"/>
                    <a:pt x="2269" y="1383"/>
                    <a:pt x="2293" y="1391"/>
                  </a:cubicBezTo>
                  <a:cubicBezTo>
                    <a:pt x="2317" y="1391"/>
                    <a:pt x="2324" y="1383"/>
                    <a:pt x="2324" y="1423"/>
                  </a:cubicBezTo>
                  <a:cubicBezTo>
                    <a:pt x="2317" y="1454"/>
                    <a:pt x="2277" y="1510"/>
                    <a:pt x="2277" y="1533"/>
                  </a:cubicBezTo>
                  <a:cubicBezTo>
                    <a:pt x="2277" y="1549"/>
                    <a:pt x="2269" y="1565"/>
                    <a:pt x="2246" y="1565"/>
                  </a:cubicBezTo>
                  <a:cubicBezTo>
                    <a:pt x="2230" y="1573"/>
                    <a:pt x="2198" y="1573"/>
                    <a:pt x="2222" y="1589"/>
                  </a:cubicBezTo>
                  <a:cubicBezTo>
                    <a:pt x="2246" y="1604"/>
                    <a:pt x="2246" y="1557"/>
                    <a:pt x="2277" y="1612"/>
                  </a:cubicBezTo>
                  <a:cubicBezTo>
                    <a:pt x="2301" y="1668"/>
                    <a:pt x="2293" y="1683"/>
                    <a:pt x="2333" y="1739"/>
                  </a:cubicBezTo>
                  <a:cubicBezTo>
                    <a:pt x="2364" y="1802"/>
                    <a:pt x="2419" y="1857"/>
                    <a:pt x="2451" y="1865"/>
                  </a:cubicBezTo>
                  <a:cubicBezTo>
                    <a:pt x="2475" y="1881"/>
                    <a:pt x="2514" y="1881"/>
                    <a:pt x="2499" y="1849"/>
                  </a:cubicBezTo>
                  <a:cubicBezTo>
                    <a:pt x="2483" y="1818"/>
                    <a:pt x="2451" y="1794"/>
                    <a:pt x="2483" y="1802"/>
                  </a:cubicBezTo>
                  <a:cubicBezTo>
                    <a:pt x="2514" y="1810"/>
                    <a:pt x="2514" y="1834"/>
                    <a:pt x="2530" y="1818"/>
                  </a:cubicBezTo>
                  <a:cubicBezTo>
                    <a:pt x="2554" y="1810"/>
                    <a:pt x="2570" y="1818"/>
                    <a:pt x="2554" y="1849"/>
                  </a:cubicBezTo>
                  <a:cubicBezTo>
                    <a:pt x="2546" y="1873"/>
                    <a:pt x="2538" y="1913"/>
                    <a:pt x="2554" y="1936"/>
                  </a:cubicBezTo>
                  <a:cubicBezTo>
                    <a:pt x="2562" y="1968"/>
                    <a:pt x="2601" y="2007"/>
                    <a:pt x="2609" y="1992"/>
                  </a:cubicBezTo>
                  <a:cubicBezTo>
                    <a:pt x="2617" y="1984"/>
                    <a:pt x="2625" y="1992"/>
                    <a:pt x="2625" y="2007"/>
                  </a:cubicBezTo>
                  <a:cubicBezTo>
                    <a:pt x="2625" y="2031"/>
                    <a:pt x="2625" y="2031"/>
                    <a:pt x="2649" y="2031"/>
                  </a:cubicBezTo>
                  <a:cubicBezTo>
                    <a:pt x="2664" y="2039"/>
                    <a:pt x="2664" y="2047"/>
                    <a:pt x="2672" y="2071"/>
                  </a:cubicBezTo>
                  <a:cubicBezTo>
                    <a:pt x="2672" y="2102"/>
                    <a:pt x="2696" y="2150"/>
                    <a:pt x="2728" y="2189"/>
                  </a:cubicBezTo>
                  <a:cubicBezTo>
                    <a:pt x="2752" y="2229"/>
                    <a:pt x="2752" y="2276"/>
                    <a:pt x="2783" y="2276"/>
                  </a:cubicBezTo>
                  <a:cubicBezTo>
                    <a:pt x="2815" y="2269"/>
                    <a:pt x="2862" y="2237"/>
                    <a:pt x="2902" y="2276"/>
                  </a:cubicBezTo>
                  <a:cubicBezTo>
                    <a:pt x="2941" y="2324"/>
                    <a:pt x="2981" y="2355"/>
                    <a:pt x="2997" y="2387"/>
                  </a:cubicBezTo>
                  <a:cubicBezTo>
                    <a:pt x="3012" y="2419"/>
                    <a:pt x="3036" y="2442"/>
                    <a:pt x="3052" y="2450"/>
                  </a:cubicBezTo>
                  <a:cubicBezTo>
                    <a:pt x="3068" y="2466"/>
                    <a:pt x="3107" y="2482"/>
                    <a:pt x="3123" y="2474"/>
                  </a:cubicBezTo>
                  <a:cubicBezTo>
                    <a:pt x="3139" y="2466"/>
                    <a:pt x="3147" y="2474"/>
                    <a:pt x="3131" y="2490"/>
                  </a:cubicBezTo>
                  <a:cubicBezTo>
                    <a:pt x="3123" y="2513"/>
                    <a:pt x="3123" y="2521"/>
                    <a:pt x="3099" y="2506"/>
                  </a:cubicBezTo>
                  <a:cubicBezTo>
                    <a:pt x="3083" y="2490"/>
                    <a:pt x="3060" y="2474"/>
                    <a:pt x="3052" y="2490"/>
                  </a:cubicBezTo>
                  <a:cubicBezTo>
                    <a:pt x="3036" y="2513"/>
                    <a:pt x="2997" y="2537"/>
                    <a:pt x="3060" y="2561"/>
                  </a:cubicBezTo>
                  <a:cubicBezTo>
                    <a:pt x="3123" y="2577"/>
                    <a:pt x="3099" y="2569"/>
                    <a:pt x="3131" y="2553"/>
                  </a:cubicBezTo>
                  <a:cubicBezTo>
                    <a:pt x="3163" y="2545"/>
                    <a:pt x="3147" y="2529"/>
                    <a:pt x="3194" y="2537"/>
                  </a:cubicBezTo>
                  <a:cubicBezTo>
                    <a:pt x="3242" y="2545"/>
                    <a:pt x="3250" y="2553"/>
                    <a:pt x="3257" y="2529"/>
                  </a:cubicBezTo>
                  <a:cubicBezTo>
                    <a:pt x="3265" y="2506"/>
                    <a:pt x="3281" y="2474"/>
                    <a:pt x="3313" y="2482"/>
                  </a:cubicBezTo>
                  <a:cubicBezTo>
                    <a:pt x="3344" y="2490"/>
                    <a:pt x="3368" y="2482"/>
                    <a:pt x="3360" y="2506"/>
                  </a:cubicBezTo>
                  <a:cubicBezTo>
                    <a:pt x="3352" y="2529"/>
                    <a:pt x="3336" y="2569"/>
                    <a:pt x="3313" y="2593"/>
                  </a:cubicBezTo>
                  <a:cubicBezTo>
                    <a:pt x="3297" y="2616"/>
                    <a:pt x="3281" y="2648"/>
                    <a:pt x="3297" y="2640"/>
                  </a:cubicBezTo>
                  <a:cubicBezTo>
                    <a:pt x="3321" y="2632"/>
                    <a:pt x="3329" y="2624"/>
                    <a:pt x="3352" y="2593"/>
                  </a:cubicBezTo>
                  <a:cubicBezTo>
                    <a:pt x="3368" y="2561"/>
                    <a:pt x="3423" y="2411"/>
                    <a:pt x="3416" y="2411"/>
                  </a:cubicBezTo>
                  <a:cubicBezTo>
                    <a:pt x="3408" y="2419"/>
                    <a:pt x="3408" y="2427"/>
                    <a:pt x="3400" y="2434"/>
                  </a:cubicBezTo>
                  <a:close/>
                  <a:moveTo>
                    <a:pt x="3321" y="1849"/>
                  </a:moveTo>
                  <a:lnTo>
                    <a:pt x="3321" y="1849"/>
                  </a:lnTo>
                  <a:cubicBezTo>
                    <a:pt x="3305" y="1865"/>
                    <a:pt x="3289" y="1873"/>
                    <a:pt x="3289" y="1913"/>
                  </a:cubicBezTo>
                  <a:cubicBezTo>
                    <a:pt x="3289" y="1952"/>
                    <a:pt x="3281" y="1936"/>
                    <a:pt x="3242" y="1929"/>
                  </a:cubicBezTo>
                  <a:cubicBezTo>
                    <a:pt x="3202" y="1929"/>
                    <a:pt x="3210" y="1913"/>
                    <a:pt x="3194" y="1881"/>
                  </a:cubicBezTo>
                  <a:cubicBezTo>
                    <a:pt x="3178" y="1857"/>
                    <a:pt x="3170" y="1865"/>
                    <a:pt x="3139" y="1849"/>
                  </a:cubicBezTo>
                  <a:cubicBezTo>
                    <a:pt x="3107" y="1841"/>
                    <a:pt x="3131" y="1826"/>
                    <a:pt x="3131" y="1810"/>
                  </a:cubicBezTo>
                  <a:cubicBezTo>
                    <a:pt x="3139" y="1794"/>
                    <a:pt x="3178" y="1754"/>
                    <a:pt x="3194" y="1747"/>
                  </a:cubicBezTo>
                  <a:cubicBezTo>
                    <a:pt x="3210" y="1739"/>
                    <a:pt x="3218" y="1723"/>
                    <a:pt x="3218" y="1707"/>
                  </a:cubicBezTo>
                  <a:cubicBezTo>
                    <a:pt x="3218" y="1699"/>
                    <a:pt x="3234" y="1683"/>
                    <a:pt x="3234" y="1683"/>
                  </a:cubicBezTo>
                  <a:cubicBezTo>
                    <a:pt x="3257" y="1676"/>
                    <a:pt x="3297" y="1747"/>
                    <a:pt x="3313" y="1778"/>
                  </a:cubicBezTo>
                  <a:cubicBezTo>
                    <a:pt x="3321" y="1802"/>
                    <a:pt x="3329" y="1841"/>
                    <a:pt x="3321" y="1849"/>
                  </a:cubicBezTo>
                  <a:close/>
                </a:path>
              </a:pathLst>
            </a:custGeom>
            <a:solidFill>
              <a:schemeClr val="accent6"/>
            </a:solidFill>
            <a:ln>
              <a:solidFill>
                <a:schemeClr val="bg2"/>
              </a:solidFill>
            </a:ln>
            <a:effectLst/>
          </p:spPr>
          <p:txBody>
            <a:bodyPr wrap="none" anchor="ctr"/>
            <a:lstStyle/>
            <a:p>
              <a:endParaRPr lang="en-US"/>
            </a:p>
          </p:txBody>
        </p:sp>
        <p:sp>
          <p:nvSpPr>
            <p:cNvPr id="291" name="Freeform 385"/>
            <p:cNvSpPr>
              <a:spLocks noChangeArrowheads="1"/>
            </p:cNvSpPr>
            <p:nvPr/>
          </p:nvSpPr>
          <p:spPr bwMode="auto">
            <a:xfrm>
              <a:off x="14175838" y="7963495"/>
              <a:ext cx="1799781" cy="1389265"/>
            </a:xfrm>
            <a:custGeom>
              <a:avLst/>
              <a:gdLst>
                <a:gd name="T0" fmla="*/ 3249 w 3424"/>
                <a:gd name="T1" fmla="*/ 2529 h 2641"/>
                <a:gd name="T2" fmla="*/ 3004 w 3424"/>
                <a:gd name="T3" fmla="*/ 2537 h 2641"/>
                <a:gd name="T4" fmla="*/ 3107 w 3424"/>
                <a:gd name="T5" fmla="*/ 2474 h 2641"/>
                <a:gd name="T6" fmla="*/ 2704 w 3424"/>
                <a:gd name="T7" fmla="*/ 2189 h 2641"/>
                <a:gd name="T8" fmla="*/ 2538 w 3424"/>
                <a:gd name="T9" fmla="*/ 1841 h 2641"/>
                <a:gd name="T10" fmla="*/ 2467 w 3424"/>
                <a:gd name="T11" fmla="*/ 1881 h 2641"/>
                <a:gd name="T12" fmla="*/ 2222 w 3424"/>
                <a:gd name="T13" fmla="*/ 1565 h 2641"/>
                <a:gd name="T14" fmla="*/ 2214 w 3424"/>
                <a:gd name="T15" fmla="*/ 1343 h 2641"/>
                <a:gd name="T16" fmla="*/ 2119 w 3424"/>
                <a:gd name="T17" fmla="*/ 1336 h 2641"/>
                <a:gd name="T18" fmla="*/ 1992 w 3424"/>
                <a:gd name="T19" fmla="*/ 822 h 2641"/>
                <a:gd name="T20" fmla="*/ 1455 w 3424"/>
                <a:gd name="T21" fmla="*/ 466 h 2641"/>
                <a:gd name="T22" fmla="*/ 1289 w 3424"/>
                <a:gd name="T23" fmla="*/ 593 h 2641"/>
                <a:gd name="T24" fmla="*/ 1218 w 3424"/>
                <a:gd name="T25" fmla="*/ 648 h 2641"/>
                <a:gd name="T26" fmla="*/ 838 w 3424"/>
                <a:gd name="T27" fmla="*/ 545 h 2641"/>
                <a:gd name="T28" fmla="*/ 846 w 3424"/>
                <a:gd name="T29" fmla="*/ 442 h 2641"/>
                <a:gd name="T30" fmla="*/ 546 w 3424"/>
                <a:gd name="T31" fmla="*/ 450 h 2641"/>
                <a:gd name="T32" fmla="*/ 609 w 3424"/>
                <a:gd name="T33" fmla="*/ 403 h 2641"/>
                <a:gd name="T34" fmla="*/ 206 w 3424"/>
                <a:gd name="T35" fmla="*/ 513 h 2641"/>
                <a:gd name="T36" fmla="*/ 253 w 3424"/>
                <a:gd name="T37" fmla="*/ 411 h 2641"/>
                <a:gd name="T38" fmla="*/ 87 w 3424"/>
                <a:gd name="T39" fmla="*/ 521 h 2641"/>
                <a:gd name="T40" fmla="*/ 0 w 3424"/>
                <a:gd name="T41" fmla="*/ 237 h 2641"/>
                <a:gd name="T42" fmla="*/ 2222 w 3424"/>
                <a:gd name="T43" fmla="*/ 221 h 2641"/>
                <a:gd name="T44" fmla="*/ 2427 w 3424"/>
                <a:gd name="T45" fmla="*/ 23 h 2641"/>
                <a:gd name="T46" fmla="*/ 2546 w 3424"/>
                <a:gd name="T47" fmla="*/ 173 h 2641"/>
                <a:gd name="T48" fmla="*/ 3012 w 3424"/>
                <a:gd name="T49" fmla="*/ 996 h 2641"/>
                <a:gd name="T50" fmla="*/ 2949 w 3424"/>
                <a:gd name="T51" fmla="*/ 980 h 2641"/>
                <a:gd name="T52" fmla="*/ 3289 w 3424"/>
                <a:gd name="T53" fmla="*/ 1549 h 2641"/>
                <a:gd name="T54" fmla="*/ 3376 w 3424"/>
                <a:gd name="T55" fmla="*/ 2427 h 2641"/>
                <a:gd name="T56" fmla="*/ 3289 w 3424"/>
                <a:gd name="T57" fmla="*/ 2474 h 2641"/>
                <a:gd name="T58" fmla="*/ 3392 w 3424"/>
                <a:gd name="T59" fmla="*/ 2427 h 2641"/>
                <a:gd name="T60" fmla="*/ 3407 w 3424"/>
                <a:gd name="T61" fmla="*/ 1905 h 2641"/>
                <a:gd name="T62" fmla="*/ 2981 w 3424"/>
                <a:gd name="T63" fmla="*/ 1067 h 2641"/>
                <a:gd name="T64" fmla="*/ 2965 w 3424"/>
                <a:gd name="T65" fmla="*/ 940 h 2641"/>
                <a:gd name="T66" fmla="*/ 2925 w 3424"/>
                <a:gd name="T67" fmla="*/ 846 h 2641"/>
                <a:gd name="T68" fmla="*/ 2483 w 3424"/>
                <a:gd name="T69" fmla="*/ 15 h 2641"/>
                <a:gd name="T70" fmla="*/ 2230 w 3424"/>
                <a:gd name="T71" fmla="*/ 229 h 2641"/>
                <a:gd name="T72" fmla="*/ 79 w 3424"/>
                <a:gd name="T73" fmla="*/ 324 h 2641"/>
                <a:gd name="T74" fmla="*/ 190 w 3424"/>
                <a:gd name="T75" fmla="*/ 434 h 2641"/>
                <a:gd name="T76" fmla="*/ 253 w 3424"/>
                <a:gd name="T77" fmla="*/ 474 h 2641"/>
                <a:gd name="T78" fmla="*/ 498 w 3424"/>
                <a:gd name="T79" fmla="*/ 387 h 2641"/>
                <a:gd name="T80" fmla="*/ 474 w 3424"/>
                <a:gd name="T81" fmla="*/ 434 h 2641"/>
                <a:gd name="T82" fmla="*/ 791 w 3424"/>
                <a:gd name="T83" fmla="*/ 442 h 2641"/>
                <a:gd name="T84" fmla="*/ 838 w 3424"/>
                <a:gd name="T85" fmla="*/ 537 h 2641"/>
                <a:gd name="T86" fmla="*/ 1107 w 3424"/>
                <a:gd name="T87" fmla="*/ 687 h 2641"/>
                <a:gd name="T88" fmla="*/ 1265 w 3424"/>
                <a:gd name="T89" fmla="*/ 600 h 2641"/>
                <a:gd name="T90" fmla="*/ 1376 w 3424"/>
                <a:gd name="T91" fmla="*/ 498 h 2641"/>
                <a:gd name="T92" fmla="*/ 1921 w 3424"/>
                <a:gd name="T93" fmla="*/ 774 h 2641"/>
                <a:gd name="T94" fmla="*/ 2150 w 3424"/>
                <a:gd name="T95" fmla="*/ 1241 h 2641"/>
                <a:gd name="T96" fmla="*/ 2214 w 3424"/>
                <a:gd name="T97" fmla="*/ 1423 h 2641"/>
                <a:gd name="T98" fmla="*/ 2261 w 3424"/>
                <a:gd name="T99" fmla="*/ 1533 h 2641"/>
                <a:gd name="T100" fmla="*/ 2435 w 3424"/>
                <a:gd name="T101" fmla="*/ 1865 h 2641"/>
                <a:gd name="T102" fmla="*/ 2546 w 3424"/>
                <a:gd name="T103" fmla="*/ 1849 h 2641"/>
                <a:gd name="T104" fmla="*/ 2712 w 3424"/>
                <a:gd name="T105" fmla="*/ 2189 h 2641"/>
                <a:gd name="T106" fmla="*/ 3107 w 3424"/>
                <a:gd name="T107" fmla="*/ 2466 h 2641"/>
                <a:gd name="T108" fmla="*/ 3044 w 3424"/>
                <a:gd name="T109" fmla="*/ 2553 h 2641"/>
                <a:gd name="T110" fmla="*/ 3265 w 3424"/>
                <a:gd name="T111" fmla="*/ 1944 h 2641"/>
                <a:gd name="T112" fmla="*/ 3115 w 3424"/>
                <a:gd name="T113" fmla="*/ 1810 h 2641"/>
                <a:gd name="T114" fmla="*/ 3226 w 3424"/>
                <a:gd name="T115" fmla="*/ 1691 h 2641"/>
                <a:gd name="T116" fmla="*/ 3178 w 3424"/>
                <a:gd name="T117" fmla="*/ 1881 h 2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24" h="2641">
                  <a:moveTo>
                    <a:pt x="3281" y="2640"/>
                  </a:moveTo>
                  <a:lnTo>
                    <a:pt x="3281" y="2640"/>
                  </a:lnTo>
                  <a:cubicBezTo>
                    <a:pt x="3273" y="2640"/>
                    <a:pt x="3273" y="2640"/>
                    <a:pt x="3273" y="2640"/>
                  </a:cubicBezTo>
                  <a:cubicBezTo>
                    <a:pt x="3273" y="2640"/>
                    <a:pt x="3265" y="2632"/>
                    <a:pt x="3297" y="2593"/>
                  </a:cubicBezTo>
                  <a:cubicBezTo>
                    <a:pt x="3313" y="2569"/>
                    <a:pt x="3336" y="2529"/>
                    <a:pt x="3344" y="2506"/>
                  </a:cubicBezTo>
                  <a:cubicBezTo>
                    <a:pt x="3344" y="2498"/>
                    <a:pt x="3344" y="2498"/>
                    <a:pt x="3344" y="2498"/>
                  </a:cubicBezTo>
                  <a:cubicBezTo>
                    <a:pt x="3336" y="2490"/>
                    <a:pt x="3328" y="2490"/>
                    <a:pt x="3320" y="2490"/>
                  </a:cubicBezTo>
                  <a:cubicBezTo>
                    <a:pt x="3313" y="2482"/>
                    <a:pt x="3305" y="2482"/>
                    <a:pt x="3297" y="2482"/>
                  </a:cubicBezTo>
                  <a:lnTo>
                    <a:pt x="3289" y="2482"/>
                  </a:lnTo>
                  <a:cubicBezTo>
                    <a:pt x="3265" y="2482"/>
                    <a:pt x="3257" y="2513"/>
                    <a:pt x="3249" y="2529"/>
                  </a:cubicBezTo>
                  <a:cubicBezTo>
                    <a:pt x="3241" y="2545"/>
                    <a:pt x="3234" y="2553"/>
                    <a:pt x="3218" y="2553"/>
                  </a:cubicBezTo>
                  <a:cubicBezTo>
                    <a:pt x="3210" y="2553"/>
                    <a:pt x="3202" y="2545"/>
                    <a:pt x="3178" y="2545"/>
                  </a:cubicBezTo>
                  <a:lnTo>
                    <a:pt x="3178" y="2545"/>
                  </a:lnTo>
                  <a:cubicBezTo>
                    <a:pt x="3170" y="2545"/>
                    <a:pt x="3162" y="2537"/>
                    <a:pt x="3154" y="2537"/>
                  </a:cubicBezTo>
                  <a:cubicBezTo>
                    <a:pt x="3147" y="2537"/>
                    <a:pt x="3139" y="2545"/>
                    <a:pt x="3139" y="2545"/>
                  </a:cubicBezTo>
                  <a:cubicBezTo>
                    <a:pt x="3131" y="2553"/>
                    <a:pt x="3123" y="2553"/>
                    <a:pt x="3115" y="2561"/>
                  </a:cubicBezTo>
                  <a:cubicBezTo>
                    <a:pt x="3107" y="2561"/>
                    <a:pt x="3099" y="2569"/>
                    <a:pt x="3099" y="2569"/>
                  </a:cubicBezTo>
                  <a:cubicBezTo>
                    <a:pt x="3099" y="2569"/>
                    <a:pt x="3091" y="2577"/>
                    <a:pt x="3083" y="2577"/>
                  </a:cubicBezTo>
                  <a:cubicBezTo>
                    <a:pt x="3083" y="2577"/>
                    <a:pt x="3067" y="2569"/>
                    <a:pt x="3044" y="2561"/>
                  </a:cubicBezTo>
                  <a:cubicBezTo>
                    <a:pt x="3020" y="2553"/>
                    <a:pt x="3004" y="2545"/>
                    <a:pt x="3004" y="2537"/>
                  </a:cubicBezTo>
                  <a:cubicBezTo>
                    <a:pt x="3004" y="2521"/>
                    <a:pt x="3012" y="2513"/>
                    <a:pt x="3020" y="2506"/>
                  </a:cubicBezTo>
                  <a:cubicBezTo>
                    <a:pt x="3020" y="2498"/>
                    <a:pt x="3028" y="2498"/>
                    <a:pt x="3028" y="2490"/>
                  </a:cubicBezTo>
                  <a:cubicBezTo>
                    <a:pt x="3036" y="2482"/>
                    <a:pt x="3044" y="2482"/>
                    <a:pt x="3052" y="2482"/>
                  </a:cubicBezTo>
                  <a:cubicBezTo>
                    <a:pt x="3060" y="2482"/>
                    <a:pt x="3076" y="2490"/>
                    <a:pt x="3091" y="2498"/>
                  </a:cubicBezTo>
                  <a:cubicBezTo>
                    <a:pt x="3099" y="2506"/>
                    <a:pt x="3099" y="2513"/>
                    <a:pt x="3099" y="2513"/>
                  </a:cubicBezTo>
                  <a:cubicBezTo>
                    <a:pt x="3107" y="2513"/>
                    <a:pt x="3107" y="2506"/>
                    <a:pt x="3107" y="2506"/>
                  </a:cubicBezTo>
                  <a:cubicBezTo>
                    <a:pt x="3107" y="2498"/>
                    <a:pt x="3115" y="2498"/>
                    <a:pt x="3115" y="2490"/>
                  </a:cubicBezTo>
                  <a:cubicBezTo>
                    <a:pt x="3123" y="2482"/>
                    <a:pt x="3123" y="2482"/>
                    <a:pt x="3123" y="2474"/>
                  </a:cubicBezTo>
                  <a:lnTo>
                    <a:pt x="3115" y="2474"/>
                  </a:lnTo>
                  <a:cubicBezTo>
                    <a:pt x="3115" y="2474"/>
                    <a:pt x="3115" y="2474"/>
                    <a:pt x="3107" y="2474"/>
                  </a:cubicBezTo>
                  <a:cubicBezTo>
                    <a:pt x="3107" y="2482"/>
                    <a:pt x="3099" y="2482"/>
                    <a:pt x="3091" y="2482"/>
                  </a:cubicBezTo>
                  <a:cubicBezTo>
                    <a:pt x="3076" y="2482"/>
                    <a:pt x="3052" y="2466"/>
                    <a:pt x="3036" y="2458"/>
                  </a:cubicBezTo>
                  <a:cubicBezTo>
                    <a:pt x="3036" y="2450"/>
                    <a:pt x="3028" y="2450"/>
                    <a:pt x="3028" y="2450"/>
                  </a:cubicBezTo>
                  <a:cubicBezTo>
                    <a:pt x="3012" y="2434"/>
                    <a:pt x="2988" y="2419"/>
                    <a:pt x="2973" y="2395"/>
                  </a:cubicBezTo>
                  <a:cubicBezTo>
                    <a:pt x="2957" y="2355"/>
                    <a:pt x="2925" y="2324"/>
                    <a:pt x="2886" y="2284"/>
                  </a:cubicBezTo>
                  <a:cubicBezTo>
                    <a:pt x="2870" y="2269"/>
                    <a:pt x="2854" y="2260"/>
                    <a:pt x="2838" y="2260"/>
                  </a:cubicBezTo>
                  <a:cubicBezTo>
                    <a:pt x="2823" y="2260"/>
                    <a:pt x="2807" y="2269"/>
                    <a:pt x="2799" y="2269"/>
                  </a:cubicBezTo>
                  <a:cubicBezTo>
                    <a:pt x="2783" y="2269"/>
                    <a:pt x="2775" y="2276"/>
                    <a:pt x="2767" y="2276"/>
                  </a:cubicBezTo>
                  <a:cubicBezTo>
                    <a:pt x="2743" y="2276"/>
                    <a:pt x="2736" y="2260"/>
                    <a:pt x="2728" y="2237"/>
                  </a:cubicBezTo>
                  <a:cubicBezTo>
                    <a:pt x="2720" y="2221"/>
                    <a:pt x="2720" y="2205"/>
                    <a:pt x="2704" y="2189"/>
                  </a:cubicBezTo>
                  <a:cubicBezTo>
                    <a:pt x="2680" y="2158"/>
                    <a:pt x="2656" y="2102"/>
                    <a:pt x="2648" y="2071"/>
                  </a:cubicBezTo>
                  <a:lnTo>
                    <a:pt x="2648" y="2071"/>
                  </a:lnTo>
                  <a:cubicBezTo>
                    <a:pt x="2648" y="2047"/>
                    <a:pt x="2648" y="2047"/>
                    <a:pt x="2633" y="2039"/>
                  </a:cubicBezTo>
                  <a:cubicBezTo>
                    <a:pt x="2625" y="2039"/>
                    <a:pt x="2625" y="2039"/>
                    <a:pt x="2625" y="2039"/>
                  </a:cubicBezTo>
                  <a:cubicBezTo>
                    <a:pt x="2609" y="2031"/>
                    <a:pt x="2601" y="2031"/>
                    <a:pt x="2601" y="2007"/>
                  </a:cubicBezTo>
                  <a:cubicBezTo>
                    <a:pt x="2601" y="2000"/>
                    <a:pt x="2601" y="1992"/>
                    <a:pt x="2601" y="1992"/>
                  </a:cubicBezTo>
                  <a:cubicBezTo>
                    <a:pt x="2601" y="1992"/>
                    <a:pt x="2601" y="1992"/>
                    <a:pt x="2593" y="2000"/>
                  </a:cubicBezTo>
                  <a:cubicBezTo>
                    <a:pt x="2593" y="2000"/>
                    <a:pt x="2593" y="2000"/>
                    <a:pt x="2585" y="2000"/>
                  </a:cubicBezTo>
                  <a:cubicBezTo>
                    <a:pt x="2570" y="2000"/>
                    <a:pt x="2538" y="1960"/>
                    <a:pt x="2530" y="1936"/>
                  </a:cubicBezTo>
                  <a:cubicBezTo>
                    <a:pt x="2522" y="1913"/>
                    <a:pt x="2522" y="1873"/>
                    <a:pt x="2538" y="1841"/>
                  </a:cubicBezTo>
                  <a:cubicBezTo>
                    <a:pt x="2538" y="1834"/>
                    <a:pt x="2538" y="1826"/>
                    <a:pt x="2538" y="1826"/>
                  </a:cubicBezTo>
                  <a:cubicBezTo>
                    <a:pt x="2538" y="1818"/>
                    <a:pt x="2530" y="1818"/>
                    <a:pt x="2514" y="1826"/>
                  </a:cubicBezTo>
                  <a:cubicBezTo>
                    <a:pt x="2514" y="1826"/>
                    <a:pt x="2514" y="1826"/>
                    <a:pt x="2506" y="1826"/>
                  </a:cubicBezTo>
                  <a:cubicBezTo>
                    <a:pt x="2498" y="1826"/>
                    <a:pt x="2498" y="1826"/>
                    <a:pt x="2490" y="1818"/>
                  </a:cubicBezTo>
                  <a:cubicBezTo>
                    <a:pt x="2483" y="1818"/>
                    <a:pt x="2475" y="1810"/>
                    <a:pt x="2467" y="1802"/>
                  </a:cubicBezTo>
                  <a:cubicBezTo>
                    <a:pt x="2459" y="1802"/>
                    <a:pt x="2459" y="1802"/>
                    <a:pt x="2459" y="1802"/>
                  </a:cubicBezTo>
                  <a:cubicBezTo>
                    <a:pt x="2459" y="1810"/>
                    <a:pt x="2467" y="1810"/>
                    <a:pt x="2467" y="1818"/>
                  </a:cubicBezTo>
                  <a:cubicBezTo>
                    <a:pt x="2475" y="1826"/>
                    <a:pt x="2483" y="1834"/>
                    <a:pt x="2483" y="1849"/>
                  </a:cubicBezTo>
                  <a:cubicBezTo>
                    <a:pt x="2490" y="1857"/>
                    <a:pt x="2490" y="1865"/>
                    <a:pt x="2490" y="1873"/>
                  </a:cubicBezTo>
                  <a:cubicBezTo>
                    <a:pt x="2483" y="1873"/>
                    <a:pt x="2475" y="1881"/>
                    <a:pt x="2467" y="1881"/>
                  </a:cubicBezTo>
                  <a:cubicBezTo>
                    <a:pt x="2459" y="1881"/>
                    <a:pt x="2443" y="1873"/>
                    <a:pt x="2427" y="1873"/>
                  </a:cubicBezTo>
                  <a:cubicBezTo>
                    <a:pt x="2403" y="1857"/>
                    <a:pt x="2348" y="1802"/>
                    <a:pt x="2308" y="1747"/>
                  </a:cubicBezTo>
                  <a:cubicBezTo>
                    <a:pt x="2293" y="1707"/>
                    <a:pt x="2285" y="1691"/>
                    <a:pt x="2277" y="1668"/>
                  </a:cubicBezTo>
                  <a:cubicBezTo>
                    <a:pt x="2269" y="1652"/>
                    <a:pt x="2269" y="1636"/>
                    <a:pt x="2253" y="1612"/>
                  </a:cubicBezTo>
                  <a:cubicBezTo>
                    <a:pt x="2245" y="1596"/>
                    <a:pt x="2245" y="1589"/>
                    <a:pt x="2237" y="1589"/>
                  </a:cubicBezTo>
                  <a:lnTo>
                    <a:pt x="2230" y="1589"/>
                  </a:lnTo>
                  <a:cubicBezTo>
                    <a:pt x="2230" y="1596"/>
                    <a:pt x="2222" y="1596"/>
                    <a:pt x="2214" y="1596"/>
                  </a:cubicBezTo>
                  <a:cubicBezTo>
                    <a:pt x="2214" y="1596"/>
                    <a:pt x="2206" y="1596"/>
                    <a:pt x="2206" y="1589"/>
                  </a:cubicBezTo>
                  <a:cubicBezTo>
                    <a:pt x="2198" y="1589"/>
                    <a:pt x="2190" y="1581"/>
                    <a:pt x="2198" y="1581"/>
                  </a:cubicBezTo>
                  <a:cubicBezTo>
                    <a:pt x="2198" y="1573"/>
                    <a:pt x="2206" y="1565"/>
                    <a:pt x="2222" y="1565"/>
                  </a:cubicBezTo>
                  <a:lnTo>
                    <a:pt x="2230" y="1565"/>
                  </a:lnTo>
                  <a:cubicBezTo>
                    <a:pt x="2245" y="1557"/>
                    <a:pt x="2253" y="1549"/>
                    <a:pt x="2253" y="1533"/>
                  </a:cubicBezTo>
                  <a:cubicBezTo>
                    <a:pt x="2253" y="1517"/>
                    <a:pt x="2269" y="1502"/>
                    <a:pt x="2277" y="1478"/>
                  </a:cubicBezTo>
                  <a:cubicBezTo>
                    <a:pt x="2285" y="1462"/>
                    <a:pt x="2301" y="1438"/>
                    <a:pt x="2301" y="1423"/>
                  </a:cubicBezTo>
                  <a:cubicBezTo>
                    <a:pt x="2301" y="1415"/>
                    <a:pt x="2308" y="1399"/>
                    <a:pt x="2301" y="1399"/>
                  </a:cubicBezTo>
                  <a:cubicBezTo>
                    <a:pt x="2301" y="1391"/>
                    <a:pt x="2293" y="1391"/>
                    <a:pt x="2293" y="1391"/>
                  </a:cubicBezTo>
                  <a:cubicBezTo>
                    <a:pt x="2285" y="1391"/>
                    <a:pt x="2285" y="1391"/>
                    <a:pt x="2277" y="1391"/>
                  </a:cubicBezTo>
                  <a:cubicBezTo>
                    <a:pt x="2269" y="1391"/>
                    <a:pt x="2269" y="1391"/>
                    <a:pt x="2269" y="1391"/>
                  </a:cubicBezTo>
                  <a:cubicBezTo>
                    <a:pt x="2253" y="1391"/>
                    <a:pt x="2245" y="1391"/>
                    <a:pt x="2230" y="1359"/>
                  </a:cubicBezTo>
                  <a:cubicBezTo>
                    <a:pt x="2222" y="1351"/>
                    <a:pt x="2214" y="1343"/>
                    <a:pt x="2214" y="1343"/>
                  </a:cubicBezTo>
                  <a:cubicBezTo>
                    <a:pt x="2206" y="1343"/>
                    <a:pt x="2206" y="1351"/>
                    <a:pt x="2206" y="1367"/>
                  </a:cubicBezTo>
                  <a:cubicBezTo>
                    <a:pt x="2206" y="1383"/>
                    <a:pt x="2214" y="1399"/>
                    <a:pt x="2222" y="1423"/>
                  </a:cubicBezTo>
                  <a:cubicBezTo>
                    <a:pt x="2222" y="1430"/>
                    <a:pt x="2230" y="1438"/>
                    <a:pt x="2237" y="1454"/>
                  </a:cubicBezTo>
                  <a:cubicBezTo>
                    <a:pt x="2237" y="1462"/>
                    <a:pt x="2237" y="1470"/>
                    <a:pt x="2230" y="1478"/>
                  </a:cubicBezTo>
                  <a:cubicBezTo>
                    <a:pt x="2222" y="1486"/>
                    <a:pt x="2206" y="1486"/>
                    <a:pt x="2190" y="1486"/>
                  </a:cubicBezTo>
                  <a:cubicBezTo>
                    <a:pt x="2182" y="1486"/>
                    <a:pt x="2182" y="1486"/>
                    <a:pt x="2182" y="1486"/>
                  </a:cubicBezTo>
                  <a:cubicBezTo>
                    <a:pt x="2174" y="1494"/>
                    <a:pt x="2166" y="1486"/>
                    <a:pt x="2158" y="1478"/>
                  </a:cubicBezTo>
                  <a:cubicBezTo>
                    <a:pt x="2150" y="1470"/>
                    <a:pt x="2143" y="1446"/>
                    <a:pt x="2143" y="1415"/>
                  </a:cubicBezTo>
                  <a:cubicBezTo>
                    <a:pt x="2143" y="1391"/>
                    <a:pt x="2135" y="1383"/>
                    <a:pt x="2135" y="1367"/>
                  </a:cubicBezTo>
                  <a:cubicBezTo>
                    <a:pt x="2127" y="1359"/>
                    <a:pt x="2127" y="1351"/>
                    <a:pt x="2119" y="1336"/>
                  </a:cubicBezTo>
                  <a:cubicBezTo>
                    <a:pt x="2119" y="1312"/>
                    <a:pt x="2127" y="1296"/>
                    <a:pt x="2135" y="1280"/>
                  </a:cubicBezTo>
                  <a:cubicBezTo>
                    <a:pt x="2135" y="1264"/>
                    <a:pt x="2143" y="1256"/>
                    <a:pt x="2143" y="1241"/>
                  </a:cubicBezTo>
                  <a:cubicBezTo>
                    <a:pt x="2143" y="1225"/>
                    <a:pt x="2143" y="1209"/>
                    <a:pt x="2150" y="1201"/>
                  </a:cubicBezTo>
                  <a:cubicBezTo>
                    <a:pt x="2150" y="1170"/>
                    <a:pt x="2150" y="1138"/>
                    <a:pt x="2158" y="1106"/>
                  </a:cubicBezTo>
                  <a:cubicBezTo>
                    <a:pt x="2166" y="1067"/>
                    <a:pt x="2158" y="1035"/>
                    <a:pt x="2150" y="1003"/>
                  </a:cubicBezTo>
                  <a:cubicBezTo>
                    <a:pt x="2150" y="1003"/>
                    <a:pt x="2150" y="996"/>
                    <a:pt x="2150" y="988"/>
                  </a:cubicBezTo>
                  <a:cubicBezTo>
                    <a:pt x="2150" y="988"/>
                    <a:pt x="2150" y="980"/>
                    <a:pt x="2143" y="972"/>
                  </a:cubicBezTo>
                  <a:cubicBezTo>
                    <a:pt x="2143" y="948"/>
                    <a:pt x="2143" y="940"/>
                    <a:pt x="2119" y="932"/>
                  </a:cubicBezTo>
                  <a:cubicBezTo>
                    <a:pt x="2095" y="924"/>
                    <a:pt x="2079" y="893"/>
                    <a:pt x="2071" y="861"/>
                  </a:cubicBezTo>
                  <a:cubicBezTo>
                    <a:pt x="2064" y="822"/>
                    <a:pt x="2055" y="822"/>
                    <a:pt x="1992" y="822"/>
                  </a:cubicBezTo>
                  <a:cubicBezTo>
                    <a:pt x="1984" y="822"/>
                    <a:pt x="1984" y="822"/>
                    <a:pt x="1984" y="822"/>
                  </a:cubicBezTo>
                  <a:cubicBezTo>
                    <a:pt x="1945" y="822"/>
                    <a:pt x="1929" y="798"/>
                    <a:pt x="1913" y="782"/>
                  </a:cubicBezTo>
                  <a:cubicBezTo>
                    <a:pt x="1905" y="766"/>
                    <a:pt x="1890" y="750"/>
                    <a:pt x="1874" y="743"/>
                  </a:cubicBezTo>
                  <a:cubicBezTo>
                    <a:pt x="1826" y="711"/>
                    <a:pt x="1811" y="695"/>
                    <a:pt x="1787" y="664"/>
                  </a:cubicBezTo>
                  <a:cubicBezTo>
                    <a:pt x="1787" y="656"/>
                    <a:pt x="1779" y="648"/>
                    <a:pt x="1779" y="648"/>
                  </a:cubicBezTo>
                  <a:cubicBezTo>
                    <a:pt x="1771" y="632"/>
                    <a:pt x="1771" y="632"/>
                    <a:pt x="1747" y="624"/>
                  </a:cubicBezTo>
                  <a:cubicBezTo>
                    <a:pt x="1739" y="616"/>
                    <a:pt x="1708" y="600"/>
                    <a:pt x="1684" y="569"/>
                  </a:cubicBezTo>
                  <a:cubicBezTo>
                    <a:pt x="1653" y="545"/>
                    <a:pt x="1621" y="513"/>
                    <a:pt x="1597" y="506"/>
                  </a:cubicBezTo>
                  <a:cubicBezTo>
                    <a:pt x="1589" y="506"/>
                    <a:pt x="1589" y="506"/>
                    <a:pt x="1581" y="506"/>
                  </a:cubicBezTo>
                  <a:cubicBezTo>
                    <a:pt x="1550" y="482"/>
                    <a:pt x="1518" y="474"/>
                    <a:pt x="1455" y="466"/>
                  </a:cubicBezTo>
                  <a:cubicBezTo>
                    <a:pt x="1447" y="466"/>
                    <a:pt x="1439" y="466"/>
                    <a:pt x="1431" y="466"/>
                  </a:cubicBezTo>
                  <a:cubicBezTo>
                    <a:pt x="1407" y="466"/>
                    <a:pt x="1407" y="466"/>
                    <a:pt x="1400" y="474"/>
                  </a:cubicBezTo>
                  <a:cubicBezTo>
                    <a:pt x="1400" y="482"/>
                    <a:pt x="1391" y="490"/>
                    <a:pt x="1384" y="498"/>
                  </a:cubicBezTo>
                  <a:cubicBezTo>
                    <a:pt x="1368" y="506"/>
                    <a:pt x="1368" y="513"/>
                    <a:pt x="1368" y="521"/>
                  </a:cubicBezTo>
                  <a:cubicBezTo>
                    <a:pt x="1368" y="521"/>
                    <a:pt x="1368" y="529"/>
                    <a:pt x="1376" y="529"/>
                  </a:cubicBezTo>
                  <a:cubicBezTo>
                    <a:pt x="1384" y="537"/>
                    <a:pt x="1384" y="537"/>
                    <a:pt x="1391" y="545"/>
                  </a:cubicBezTo>
                  <a:cubicBezTo>
                    <a:pt x="1391" y="553"/>
                    <a:pt x="1391" y="553"/>
                    <a:pt x="1391" y="561"/>
                  </a:cubicBezTo>
                  <a:cubicBezTo>
                    <a:pt x="1384" y="569"/>
                    <a:pt x="1376" y="569"/>
                    <a:pt x="1360" y="569"/>
                  </a:cubicBezTo>
                  <a:cubicBezTo>
                    <a:pt x="1352" y="569"/>
                    <a:pt x="1344" y="569"/>
                    <a:pt x="1336" y="569"/>
                  </a:cubicBezTo>
                  <a:cubicBezTo>
                    <a:pt x="1313" y="569"/>
                    <a:pt x="1297" y="577"/>
                    <a:pt x="1289" y="593"/>
                  </a:cubicBezTo>
                  <a:cubicBezTo>
                    <a:pt x="1281" y="593"/>
                    <a:pt x="1281" y="600"/>
                    <a:pt x="1273" y="600"/>
                  </a:cubicBezTo>
                  <a:cubicBezTo>
                    <a:pt x="1273" y="600"/>
                    <a:pt x="1265" y="600"/>
                    <a:pt x="1265" y="608"/>
                  </a:cubicBezTo>
                  <a:cubicBezTo>
                    <a:pt x="1257" y="608"/>
                    <a:pt x="1249" y="616"/>
                    <a:pt x="1249" y="640"/>
                  </a:cubicBezTo>
                  <a:cubicBezTo>
                    <a:pt x="1249" y="687"/>
                    <a:pt x="1170" y="727"/>
                    <a:pt x="1154" y="743"/>
                  </a:cubicBezTo>
                  <a:cubicBezTo>
                    <a:pt x="1147" y="743"/>
                    <a:pt x="1138" y="743"/>
                    <a:pt x="1131" y="743"/>
                  </a:cubicBezTo>
                  <a:cubicBezTo>
                    <a:pt x="1123" y="743"/>
                    <a:pt x="1123" y="743"/>
                    <a:pt x="1115" y="735"/>
                  </a:cubicBezTo>
                  <a:cubicBezTo>
                    <a:pt x="1115" y="735"/>
                    <a:pt x="1115" y="727"/>
                    <a:pt x="1123" y="719"/>
                  </a:cubicBezTo>
                  <a:cubicBezTo>
                    <a:pt x="1147" y="703"/>
                    <a:pt x="1170" y="695"/>
                    <a:pt x="1194" y="679"/>
                  </a:cubicBezTo>
                  <a:cubicBezTo>
                    <a:pt x="1218" y="672"/>
                    <a:pt x="1225" y="656"/>
                    <a:pt x="1225" y="656"/>
                  </a:cubicBezTo>
                  <a:cubicBezTo>
                    <a:pt x="1225" y="648"/>
                    <a:pt x="1225" y="648"/>
                    <a:pt x="1218" y="648"/>
                  </a:cubicBezTo>
                  <a:lnTo>
                    <a:pt x="1218" y="648"/>
                  </a:lnTo>
                  <a:cubicBezTo>
                    <a:pt x="1210" y="648"/>
                    <a:pt x="1202" y="656"/>
                    <a:pt x="1186" y="664"/>
                  </a:cubicBezTo>
                  <a:cubicBezTo>
                    <a:pt x="1162" y="672"/>
                    <a:pt x="1131" y="687"/>
                    <a:pt x="1107" y="695"/>
                  </a:cubicBezTo>
                  <a:cubicBezTo>
                    <a:pt x="1091" y="703"/>
                    <a:pt x="1075" y="703"/>
                    <a:pt x="1060" y="711"/>
                  </a:cubicBezTo>
                  <a:cubicBezTo>
                    <a:pt x="1028" y="719"/>
                    <a:pt x="1004" y="727"/>
                    <a:pt x="988" y="719"/>
                  </a:cubicBezTo>
                  <a:cubicBezTo>
                    <a:pt x="973" y="711"/>
                    <a:pt x="949" y="687"/>
                    <a:pt x="949" y="672"/>
                  </a:cubicBezTo>
                  <a:cubicBezTo>
                    <a:pt x="941" y="672"/>
                    <a:pt x="941" y="664"/>
                    <a:pt x="941" y="664"/>
                  </a:cubicBezTo>
                  <a:cubicBezTo>
                    <a:pt x="949" y="656"/>
                    <a:pt x="949" y="656"/>
                    <a:pt x="957" y="656"/>
                  </a:cubicBezTo>
                  <a:cubicBezTo>
                    <a:pt x="965" y="648"/>
                    <a:pt x="965" y="648"/>
                    <a:pt x="965" y="640"/>
                  </a:cubicBezTo>
                  <a:cubicBezTo>
                    <a:pt x="965" y="640"/>
                    <a:pt x="957" y="616"/>
                    <a:pt x="838" y="545"/>
                  </a:cubicBezTo>
                  <a:cubicBezTo>
                    <a:pt x="830" y="545"/>
                    <a:pt x="830" y="545"/>
                    <a:pt x="830" y="545"/>
                  </a:cubicBezTo>
                  <a:lnTo>
                    <a:pt x="830" y="545"/>
                  </a:lnTo>
                  <a:cubicBezTo>
                    <a:pt x="822" y="537"/>
                    <a:pt x="830" y="537"/>
                    <a:pt x="838" y="529"/>
                  </a:cubicBezTo>
                  <a:cubicBezTo>
                    <a:pt x="838" y="521"/>
                    <a:pt x="846" y="521"/>
                    <a:pt x="838" y="513"/>
                  </a:cubicBezTo>
                  <a:lnTo>
                    <a:pt x="838" y="513"/>
                  </a:lnTo>
                  <a:cubicBezTo>
                    <a:pt x="830" y="506"/>
                    <a:pt x="830" y="498"/>
                    <a:pt x="822" y="482"/>
                  </a:cubicBezTo>
                  <a:cubicBezTo>
                    <a:pt x="814" y="466"/>
                    <a:pt x="830" y="458"/>
                    <a:pt x="838" y="458"/>
                  </a:cubicBezTo>
                  <a:cubicBezTo>
                    <a:pt x="846" y="450"/>
                    <a:pt x="854" y="450"/>
                    <a:pt x="854" y="442"/>
                  </a:cubicBezTo>
                  <a:lnTo>
                    <a:pt x="854" y="442"/>
                  </a:lnTo>
                  <a:cubicBezTo>
                    <a:pt x="846" y="442"/>
                    <a:pt x="846" y="442"/>
                    <a:pt x="846" y="442"/>
                  </a:cubicBezTo>
                  <a:cubicBezTo>
                    <a:pt x="838" y="450"/>
                    <a:pt x="822" y="458"/>
                    <a:pt x="814" y="450"/>
                  </a:cubicBezTo>
                  <a:cubicBezTo>
                    <a:pt x="807" y="450"/>
                    <a:pt x="799" y="450"/>
                    <a:pt x="799" y="450"/>
                  </a:cubicBezTo>
                  <a:cubicBezTo>
                    <a:pt x="791" y="450"/>
                    <a:pt x="791" y="450"/>
                    <a:pt x="775" y="466"/>
                  </a:cubicBezTo>
                  <a:cubicBezTo>
                    <a:pt x="775" y="474"/>
                    <a:pt x="775" y="474"/>
                    <a:pt x="775" y="474"/>
                  </a:cubicBezTo>
                  <a:cubicBezTo>
                    <a:pt x="775" y="482"/>
                    <a:pt x="783" y="482"/>
                    <a:pt x="783" y="490"/>
                  </a:cubicBezTo>
                  <a:cubicBezTo>
                    <a:pt x="799" y="490"/>
                    <a:pt x="807" y="498"/>
                    <a:pt x="814" y="506"/>
                  </a:cubicBezTo>
                  <a:cubicBezTo>
                    <a:pt x="822" y="529"/>
                    <a:pt x="814" y="537"/>
                    <a:pt x="814" y="537"/>
                  </a:cubicBezTo>
                  <a:lnTo>
                    <a:pt x="814" y="537"/>
                  </a:lnTo>
                  <a:cubicBezTo>
                    <a:pt x="807" y="537"/>
                    <a:pt x="807" y="537"/>
                    <a:pt x="799" y="529"/>
                  </a:cubicBezTo>
                  <a:cubicBezTo>
                    <a:pt x="775" y="506"/>
                    <a:pt x="585" y="450"/>
                    <a:pt x="546" y="450"/>
                  </a:cubicBezTo>
                  <a:cubicBezTo>
                    <a:pt x="538" y="450"/>
                    <a:pt x="530" y="450"/>
                    <a:pt x="522" y="450"/>
                  </a:cubicBezTo>
                  <a:cubicBezTo>
                    <a:pt x="514" y="450"/>
                    <a:pt x="514" y="450"/>
                    <a:pt x="506" y="450"/>
                  </a:cubicBezTo>
                  <a:cubicBezTo>
                    <a:pt x="490" y="450"/>
                    <a:pt x="482" y="450"/>
                    <a:pt x="474" y="442"/>
                  </a:cubicBezTo>
                  <a:cubicBezTo>
                    <a:pt x="474" y="434"/>
                    <a:pt x="467" y="434"/>
                    <a:pt x="467" y="426"/>
                  </a:cubicBezTo>
                  <a:cubicBezTo>
                    <a:pt x="467" y="426"/>
                    <a:pt x="474" y="426"/>
                    <a:pt x="490" y="419"/>
                  </a:cubicBezTo>
                  <a:cubicBezTo>
                    <a:pt x="506" y="419"/>
                    <a:pt x="522" y="419"/>
                    <a:pt x="530" y="411"/>
                  </a:cubicBezTo>
                  <a:cubicBezTo>
                    <a:pt x="538" y="403"/>
                    <a:pt x="546" y="403"/>
                    <a:pt x="554" y="403"/>
                  </a:cubicBezTo>
                  <a:cubicBezTo>
                    <a:pt x="561" y="403"/>
                    <a:pt x="561" y="403"/>
                    <a:pt x="569" y="403"/>
                  </a:cubicBezTo>
                  <a:cubicBezTo>
                    <a:pt x="577" y="403"/>
                    <a:pt x="585" y="403"/>
                    <a:pt x="593" y="403"/>
                  </a:cubicBezTo>
                  <a:cubicBezTo>
                    <a:pt x="601" y="403"/>
                    <a:pt x="609" y="403"/>
                    <a:pt x="609" y="403"/>
                  </a:cubicBezTo>
                  <a:cubicBezTo>
                    <a:pt x="609" y="403"/>
                    <a:pt x="593" y="395"/>
                    <a:pt x="577" y="387"/>
                  </a:cubicBezTo>
                  <a:cubicBezTo>
                    <a:pt x="569" y="387"/>
                    <a:pt x="569" y="387"/>
                    <a:pt x="561" y="387"/>
                  </a:cubicBezTo>
                  <a:cubicBezTo>
                    <a:pt x="554" y="387"/>
                    <a:pt x="546" y="387"/>
                    <a:pt x="538" y="395"/>
                  </a:cubicBezTo>
                  <a:cubicBezTo>
                    <a:pt x="522" y="395"/>
                    <a:pt x="514" y="395"/>
                    <a:pt x="498" y="395"/>
                  </a:cubicBezTo>
                  <a:cubicBezTo>
                    <a:pt x="467" y="395"/>
                    <a:pt x="467" y="403"/>
                    <a:pt x="467" y="411"/>
                  </a:cubicBezTo>
                  <a:cubicBezTo>
                    <a:pt x="459" y="419"/>
                    <a:pt x="459" y="426"/>
                    <a:pt x="451" y="434"/>
                  </a:cubicBezTo>
                  <a:cubicBezTo>
                    <a:pt x="435" y="458"/>
                    <a:pt x="380" y="466"/>
                    <a:pt x="324" y="482"/>
                  </a:cubicBezTo>
                  <a:cubicBezTo>
                    <a:pt x="316" y="482"/>
                    <a:pt x="308" y="482"/>
                    <a:pt x="301" y="482"/>
                  </a:cubicBezTo>
                  <a:cubicBezTo>
                    <a:pt x="277" y="490"/>
                    <a:pt x="261" y="498"/>
                    <a:pt x="245" y="498"/>
                  </a:cubicBezTo>
                  <a:cubicBezTo>
                    <a:pt x="230" y="506"/>
                    <a:pt x="221" y="513"/>
                    <a:pt x="206" y="513"/>
                  </a:cubicBezTo>
                  <a:lnTo>
                    <a:pt x="198" y="513"/>
                  </a:lnTo>
                  <a:cubicBezTo>
                    <a:pt x="190" y="506"/>
                    <a:pt x="182" y="506"/>
                    <a:pt x="182" y="506"/>
                  </a:cubicBezTo>
                  <a:cubicBezTo>
                    <a:pt x="182" y="498"/>
                    <a:pt x="190" y="498"/>
                    <a:pt x="206" y="490"/>
                  </a:cubicBezTo>
                  <a:cubicBezTo>
                    <a:pt x="221" y="482"/>
                    <a:pt x="230" y="482"/>
                    <a:pt x="237" y="474"/>
                  </a:cubicBezTo>
                  <a:cubicBezTo>
                    <a:pt x="245" y="474"/>
                    <a:pt x="245" y="466"/>
                    <a:pt x="245" y="466"/>
                  </a:cubicBezTo>
                  <a:cubicBezTo>
                    <a:pt x="253" y="458"/>
                    <a:pt x="261" y="450"/>
                    <a:pt x="293" y="442"/>
                  </a:cubicBezTo>
                  <a:lnTo>
                    <a:pt x="301" y="442"/>
                  </a:lnTo>
                  <a:cubicBezTo>
                    <a:pt x="301" y="434"/>
                    <a:pt x="293" y="419"/>
                    <a:pt x="269" y="403"/>
                  </a:cubicBezTo>
                  <a:cubicBezTo>
                    <a:pt x="261" y="403"/>
                    <a:pt x="261" y="403"/>
                    <a:pt x="261" y="403"/>
                  </a:cubicBezTo>
                  <a:cubicBezTo>
                    <a:pt x="253" y="403"/>
                    <a:pt x="253" y="403"/>
                    <a:pt x="253" y="411"/>
                  </a:cubicBezTo>
                  <a:cubicBezTo>
                    <a:pt x="253" y="419"/>
                    <a:pt x="253" y="426"/>
                    <a:pt x="245" y="426"/>
                  </a:cubicBezTo>
                  <a:lnTo>
                    <a:pt x="245" y="426"/>
                  </a:lnTo>
                  <a:cubicBezTo>
                    <a:pt x="237" y="426"/>
                    <a:pt x="230" y="426"/>
                    <a:pt x="230" y="419"/>
                  </a:cubicBezTo>
                  <a:cubicBezTo>
                    <a:pt x="221" y="419"/>
                    <a:pt x="214" y="411"/>
                    <a:pt x="206" y="411"/>
                  </a:cubicBezTo>
                  <a:cubicBezTo>
                    <a:pt x="198" y="419"/>
                    <a:pt x="198" y="419"/>
                    <a:pt x="198" y="434"/>
                  </a:cubicBezTo>
                  <a:cubicBezTo>
                    <a:pt x="198" y="442"/>
                    <a:pt x="198" y="458"/>
                    <a:pt x="182" y="474"/>
                  </a:cubicBezTo>
                  <a:cubicBezTo>
                    <a:pt x="174" y="498"/>
                    <a:pt x="166" y="498"/>
                    <a:pt x="150" y="506"/>
                  </a:cubicBezTo>
                  <a:cubicBezTo>
                    <a:pt x="142" y="513"/>
                    <a:pt x="142" y="521"/>
                    <a:pt x="135" y="529"/>
                  </a:cubicBezTo>
                  <a:cubicBezTo>
                    <a:pt x="127" y="529"/>
                    <a:pt x="119" y="537"/>
                    <a:pt x="111" y="537"/>
                  </a:cubicBezTo>
                  <a:cubicBezTo>
                    <a:pt x="103" y="537"/>
                    <a:pt x="95" y="529"/>
                    <a:pt x="87" y="521"/>
                  </a:cubicBezTo>
                  <a:lnTo>
                    <a:pt x="87" y="521"/>
                  </a:lnTo>
                  <a:cubicBezTo>
                    <a:pt x="87" y="513"/>
                    <a:pt x="87" y="513"/>
                    <a:pt x="87" y="513"/>
                  </a:cubicBezTo>
                  <a:cubicBezTo>
                    <a:pt x="95" y="498"/>
                    <a:pt x="111" y="466"/>
                    <a:pt x="111" y="458"/>
                  </a:cubicBezTo>
                  <a:cubicBezTo>
                    <a:pt x="111" y="450"/>
                    <a:pt x="103" y="442"/>
                    <a:pt x="95" y="434"/>
                  </a:cubicBezTo>
                  <a:cubicBezTo>
                    <a:pt x="87" y="419"/>
                    <a:pt x="79" y="403"/>
                    <a:pt x="79" y="387"/>
                  </a:cubicBezTo>
                  <a:cubicBezTo>
                    <a:pt x="87" y="379"/>
                    <a:pt x="87" y="379"/>
                    <a:pt x="87" y="371"/>
                  </a:cubicBezTo>
                  <a:cubicBezTo>
                    <a:pt x="95" y="355"/>
                    <a:pt x="95" y="347"/>
                    <a:pt x="71" y="324"/>
                  </a:cubicBezTo>
                  <a:cubicBezTo>
                    <a:pt x="71" y="324"/>
                    <a:pt x="63" y="316"/>
                    <a:pt x="48" y="308"/>
                  </a:cubicBezTo>
                  <a:cubicBezTo>
                    <a:pt x="24" y="292"/>
                    <a:pt x="0" y="268"/>
                    <a:pt x="0" y="253"/>
                  </a:cubicBezTo>
                  <a:cubicBezTo>
                    <a:pt x="0" y="245"/>
                    <a:pt x="0" y="237"/>
                    <a:pt x="0" y="237"/>
                  </a:cubicBezTo>
                  <a:cubicBezTo>
                    <a:pt x="24" y="205"/>
                    <a:pt x="933" y="95"/>
                    <a:pt x="1036" y="79"/>
                  </a:cubicBezTo>
                  <a:lnTo>
                    <a:pt x="1036" y="79"/>
                  </a:lnTo>
                  <a:lnTo>
                    <a:pt x="1036" y="79"/>
                  </a:lnTo>
                  <a:cubicBezTo>
                    <a:pt x="1075" y="142"/>
                    <a:pt x="1115" y="205"/>
                    <a:pt x="1123" y="213"/>
                  </a:cubicBezTo>
                  <a:cubicBezTo>
                    <a:pt x="1138" y="213"/>
                    <a:pt x="2158" y="126"/>
                    <a:pt x="2174" y="126"/>
                  </a:cubicBezTo>
                  <a:lnTo>
                    <a:pt x="2174" y="126"/>
                  </a:lnTo>
                  <a:lnTo>
                    <a:pt x="2174" y="126"/>
                  </a:lnTo>
                  <a:cubicBezTo>
                    <a:pt x="2174" y="126"/>
                    <a:pt x="2182" y="134"/>
                    <a:pt x="2198" y="158"/>
                  </a:cubicBezTo>
                  <a:cubicBezTo>
                    <a:pt x="2198" y="166"/>
                    <a:pt x="2198" y="173"/>
                    <a:pt x="2198" y="181"/>
                  </a:cubicBezTo>
                  <a:cubicBezTo>
                    <a:pt x="2198" y="205"/>
                    <a:pt x="2198" y="221"/>
                    <a:pt x="2222" y="221"/>
                  </a:cubicBezTo>
                  <a:cubicBezTo>
                    <a:pt x="2222" y="221"/>
                    <a:pt x="2230" y="221"/>
                    <a:pt x="2237" y="221"/>
                  </a:cubicBezTo>
                  <a:cubicBezTo>
                    <a:pt x="2237" y="221"/>
                    <a:pt x="2245" y="221"/>
                    <a:pt x="2253" y="221"/>
                  </a:cubicBezTo>
                  <a:cubicBezTo>
                    <a:pt x="2261" y="221"/>
                    <a:pt x="2269" y="221"/>
                    <a:pt x="2269" y="197"/>
                  </a:cubicBezTo>
                  <a:cubicBezTo>
                    <a:pt x="2269" y="189"/>
                    <a:pt x="2269" y="173"/>
                    <a:pt x="2269" y="158"/>
                  </a:cubicBezTo>
                  <a:cubicBezTo>
                    <a:pt x="2277" y="134"/>
                    <a:pt x="2277" y="102"/>
                    <a:pt x="2261" y="79"/>
                  </a:cubicBezTo>
                  <a:cubicBezTo>
                    <a:pt x="2245" y="55"/>
                    <a:pt x="2245" y="39"/>
                    <a:pt x="2245" y="31"/>
                  </a:cubicBezTo>
                  <a:cubicBezTo>
                    <a:pt x="2245" y="23"/>
                    <a:pt x="2253" y="15"/>
                    <a:pt x="2261" y="7"/>
                  </a:cubicBezTo>
                  <a:cubicBezTo>
                    <a:pt x="2261" y="7"/>
                    <a:pt x="2269" y="7"/>
                    <a:pt x="2277" y="7"/>
                  </a:cubicBezTo>
                  <a:cubicBezTo>
                    <a:pt x="2285" y="7"/>
                    <a:pt x="2308" y="7"/>
                    <a:pt x="2332" y="15"/>
                  </a:cubicBezTo>
                  <a:cubicBezTo>
                    <a:pt x="2364" y="23"/>
                    <a:pt x="2403" y="23"/>
                    <a:pt x="2427" y="23"/>
                  </a:cubicBezTo>
                  <a:cubicBezTo>
                    <a:pt x="2451" y="23"/>
                    <a:pt x="2467" y="23"/>
                    <a:pt x="2475" y="15"/>
                  </a:cubicBezTo>
                  <a:cubicBezTo>
                    <a:pt x="2475" y="7"/>
                    <a:pt x="2475" y="7"/>
                    <a:pt x="2475" y="7"/>
                  </a:cubicBezTo>
                  <a:cubicBezTo>
                    <a:pt x="2483" y="0"/>
                    <a:pt x="2483" y="0"/>
                    <a:pt x="2483" y="0"/>
                  </a:cubicBezTo>
                  <a:cubicBezTo>
                    <a:pt x="2483" y="7"/>
                    <a:pt x="2483" y="7"/>
                    <a:pt x="2483" y="7"/>
                  </a:cubicBezTo>
                  <a:lnTo>
                    <a:pt x="2483" y="7"/>
                  </a:lnTo>
                  <a:cubicBezTo>
                    <a:pt x="2506" y="23"/>
                    <a:pt x="2506" y="23"/>
                    <a:pt x="2506" y="47"/>
                  </a:cubicBezTo>
                  <a:cubicBezTo>
                    <a:pt x="2506" y="55"/>
                    <a:pt x="2506" y="63"/>
                    <a:pt x="2506" y="63"/>
                  </a:cubicBezTo>
                  <a:cubicBezTo>
                    <a:pt x="2498" y="95"/>
                    <a:pt x="2498" y="95"/>
                    <a:pt x="2514" y="102"/>
                  </a:cubicBezTo>
                  <a:cubicBezTo>
                    <a:pt x="2514" y="110"/>
                    <a:pt x="2522" y="118"/>
                    <a:pt x="2522" y="126"/>
                  </a:cubicBezTo>
                  <a:cubicBezTo>
                    <a:pt x="2538" y="142"/>
                    <a:pt x="2546" y="158"/>
                    <a:pt x="2546" y="173"/>
                  </a:cubicBezTo>
                  <a:cubicBezTo>
                    <a:pt x="2546" y="189"/>
                    <a:pt x="2554" y="205"/>
                    <a:pt x="2561" y="221"/>
                  </a:cubicBezTo>
                  <a:cubicBezTo>
                    <a:pt x="2577" y="268"/>
                    <a:pt x="2664" y="458"/>
                    <a:pt x="2672" y="458"/>
                  </a:cubicBezTo>
                  <a:cubicBezTo>
                    <a:pt x="2688" y="513"/>
                    <a:pt x="2909" y="830"/>
                    <a:pt x="2925" y="837"/>
                  </a:cubicBezTo>
                  <a:lnTo>
                    <a:pt x="2933" y="837"/>
                  </a:lnTo>
                  <a:cubicBezTo>
                    <a:pt x="2949" y="846"/>
                    <a:pt x="2965" y="853"/>
                    <a:pt x="3004" y="924"/>
                  </a:cubicBezTo>
                  <a:cubicBezTo>
                    <a:pt x="3052" y="996"/>
                    <a:pt x="3044" y="1012"/>
                    <a:pt x="3036" y="1035"/>
                  </a:cubicBezTo>
                  <a:lnTo>
                    <a:pt x="3036" y="1035"/>
                  </a:lnTo>
                  <a:cubicBezTo>
                    <a:pt x="3036" y="1035"/>
                    <a:pt x="3036" y="1043"/>
                    <a:pt x="3028" y="1043"/>
                  </a:cubicBezTo>
                  <a:cubicBezTo>
                    <a:pt x="3028" y="1043"/>
                    <a:pt x="3020" y="1035"/>
                    <a:pt x="3012" y="1012"/>
                  </a:cubicBezTo>
                  <a:cubicBezTo>
                    <a:pt x="3012" y="1003"/>
                    <a:pt x="3012" y="1003"/>
                    <a:pt x="3012" y="996"/>
                  </a:cubicBezTo>
                  <a:cubicBezTo>
                    <a:pt x="2996" y="964"/>
                    <a:pt x="2973" y="940"/>
                    <a:pt x="2973" y="940"/>
                  </a:cubicBezTo>
                  <a:lnTo>
                    <a:pt x="2973" y="940"/>
                  </a:lnTo>
                  <a:lnTo>
                    <a:pt x="2973" y="940"/>
                  </a:lnTo>
                  <a:cubicBezTo>
                    <a:pt x="2965" y="948"/>
                    <a:pt x="2965" y="956"/>
                    <a:pt x="2949" y="956"/>
                  </a:cubicBezTo>
                  <a:cubicBezTo>
                    <a:pt x="2941" y="948"/>
                    <a:pt x="2941" y="948"/>
                    <a:pt x="2933" y="940"/>
                  </a:cubicBezTo>
                  <a:cubicBezTo>
                    <a:pt x="2933" y="932"/>
                    <a:pt x="2933" y="924"/>
                    <a:pt x="2925" y="924"/>
                  </a:cubicBezTo>
                  <a:cubicBezTo>
                    <a:pt x="2917" y="917"/>
                    <a:pt x="2909" y="909"/>
                    <a:pt x="2909" y="901"/>
                  </a:cubicBezTo>
                  <a:lnTo>
                    <a:pt x="2909" y="893"/>
                  </a:lnTo>
                  <a:lnTo>
                    <a:pt x="2909" y="893"/>
                  </a:lnTo>
                  <a:cubicBezTo>
                    <a:pt x="2901" y="901"/>
                    <a:pt x="2933" y="956"/>
                    <a:pt x="2949" y="980"/>
                  </a:cubicBezTo>
                  <a:cubicBezTo>
                    <a:pt x="2957" y="1003"/>
                    <a:pt x="2965" y="1019"/>
                    <a:pt x="2965" y="1027"/>
                  </a:cubicBezTo>
                  <a:cubicBezTo>
                    <a:pt x="2973" y="1043"/>
                    <a:pt x="2981" y="1051"/>
                    <a:pt x="2988" y="1059"/>
                  </a:cubicBezTo>
                  <a:cubicBezTo>
                    <a:pt x="2988" y="1067"/>
                    <a:pt x="2996" y="1075"/>
                    <a:pt x="2996" y="1083"/>
                  </a:cubicBezTo>
                  <a:lnTo>
                    <a:pt x="2996" y="1090"/>
                  </a:lnTo>
                  <a:cubicBezTo>
                    <a:pt x="3004" y="1090"/>
                    <a:pt x="3004" y="1090"/>
                    <a:pt x="3004" y="1090"/>
                  </a:cubicBezTo>
                  <a:cubicBezTo>
                    <a:pt x="3004" y="1083"/>
                    <a:pt x="3012" y="1083"/>
                    <a:pt x="3012" y="1075"/>
                  </a:cubicBezTo>
                  <a:cubicBezTo>
                    <a:pt x="3020" y="1075"/>
                    <a:pt x="3020" y="1075"/>
                    <a:pt x="3020" y="1075"/>
                  </a:cubicBezTo>
                  <a:cubicBezTo>
                    <a:pt x="3036" y="1075"/>
                    <a:pt x="3036" y="1122"/>
                    <a:pt x="3044" y="1146"/>
                  </a:cubicBezTo>
                  <a:cubicBezTo>
                    <a:pt x="3115" y="1233"/>
                    <a:pt x="3154" y="1328"/>
                    <a:pt x="3194" y="1399"/>
                  </a:cubicBezTo>
                  <a:cubicBezTo>
                    <a:pt x="3226" y="1462"/>
                    <a:pt x="3249" y="1517"/>
                    <a:pt x="3289" y="1549"/>
                  </a:cubicBezTo>
                  <a:cubicBezTo>
                    <a:pt x="3376" y="1620"/>
                    <a:pt x="3423" y="1810"/>
                    <a:pt x="3415" y="1905"/>
                  </a:cubicBezTo>
                  <a:cubicBezTo>
                    <a:pt x="3407" y="1976"/>
                    <a:pt x="3407" y="2000"/>
                    <a:pt x="3415" y="2031"/>
                  </a:cubicBezTo>
                  <a:cubicBezTo>
                    <a:pt x="3415" y="2039"/>
                    <a:pt x="3415" y="2047"/>
                    <a:pt x="3415" y="2063"/>
                  </a:cubicBezTo>
                  <a:cubicBezTo>
                    <a:pt x="3415" y="2102"/>
                    <a:pt x="3400" y="2253"/>
                    <a:pt x="3368" y="2284"/>
                  </a:cubicBezTo>
                  <a:cubicBezTo>
                    <a:pt x="3360" y="2308"/>
                    <a:pt x="3360" y="2316"/>
                    <a:pt x="3368" y="2332"/>
                  </a:cubicBezTo>
                  <a:cubicBezTo>
                    <a:pt x="3368" y="2340"/>
                    <a:pt x="3368" y="2347"/>
                    <a:pt x="3376" y="2355"/>
                  </a:cubicBezTo>
                  <a:cubicBezTo>
                    <a:pt x="3376" y="2371"/>
                    <a:pt x="3376" y="2371"/>
                    <a:pt x="3384" y="2379"/>
                  </a:cubicBezTo>
                  <a:cubicBezTo>
                    <a:pt x="3384" y="2387"/>
                    <a:pt x="3384" y="2387"/>
                    <a:pt x="3384" y="2403"/>
                  </a:cubicBezTo>
                  <a:cubicBezTo>
                    <a:pt x="3376" y="2419"/>
                    <a:pt x="3376" y="2427"/>
                    <a:pt x="3376" y="2427"/>
                  </a:cubicBezTo>
                  <a:lnTo>
                    <a:pt x="3376" y="2427"/>
                  </a:lnTo>
                  <a:cubicBezTo>
                    <a:pt x="3384" y="2427"/>
                    <a:pt x="3384" y="2427"/>
                    <a:pt x="3392" y="2419"/>
                  </a:cubicBezTo>
                  <a:cubicBezTo>
                    <a:pt x="3392" y="2419"/>
                    <a:pt x="3392" y="2411"/>
                    <a:pt x="3400" y="2411"/>
                  </a:cubicBezTo>
                  <a:lnTo>
                    <a:pt x="3400" y="2411"/>
                  </a:lnTo>
                  <a:cubicBezTo>
                    <a:pt x="3407" y="2411"/>
                    <a:pt x="3407" y="2411"/>
                    <a:pt x="3407" y="2411"/>
                  </a:cubicBezTo>
                  <a:lnTo>
                    <a:pt x="3407" y="2411"/>
                  </a:lnTo>
                  <a:cubicBezTo>
                    <a:pt x="3407" y="2419"/>
                    <a:pt x="3352" y="2569"/>
                    <a:pt x="3336" y="2593"/>
                  </a:cubicBezTo>
                  <a:cubicBezTo>
                    <a:pt x="3320" y="2624"/>
                    <a:pt x="3305" y="2632"/>
                    <a:pt x="3289" y="2640"/>
                  </a:cubicBezTo>
                  <a:cubicBezTo>
                    <a:pt x="3281" y="2640"/>
                    <a:pt x="3281" y="2640"/>
                    <a:pt x="3281" y="2640"/>
                  </a:cubicBezTo>
                  <a:close/>
                  <a:moveTo>
                    <a:pt x="3289" y="2474"/>
                  </a:moveTo>
                  <a:lnTo>
                    <a:pt x="3289" y="2474"/>
                  </a:lnTo>
                  <a:cubicBezTo>
                    <a:pt x="3297" y="2474"/>
                    <a:pt x="3297" y="2474"/>
                    <a:pt x="3297" y="2474"/>
                  </a:cubicBezTo>
                  <a:cubicBezTo>
                    <a:pt x="3305" y="2474"/>
                    <a:pt x="3313" y="2482"/>
                    <a:pt x="3320" y="2482"/>
                  </a:cubicBezTo>
                  <a:cubicBezTo>
                    <a:pt x="3336" y="2482"/>
                    <a:pt x="3344" y="2482"/>
                    <a:pt x="3344" y="2490"/>
                  </a:cubicBezTo>
                  <a:cubicBezTo>
                    <a:pt x="3352" y="2498"/>
                    <a:pt x="3352" y="2498"/>
                    <a:pt x="3352" y="2506"/>
                  </a:cubicBezTo>
                  <a:cubicBezTo>
                    <a:pt x="3344" y="2529"/>
                    <a:pt x="3320" y="2577"/>
                    <a:pt x="3305" y="2600"/>
                  </a:cubicBezTo>
                  <a:cubicBezTo>
                    <a:pt x="3281" y="2624"/>
                    <a:pt x="3281" y="2632"/>
                    <a:pt x="3281" y="2640"/>
                  </a:cubicBezTo>
                  <a:cubicBezTo>
                    <a:pt x="3281" y="2640"/>
                    <a:pt x="3281" y="2640"/>
                    <a:pt x="3281" y="2632"/>
                  </a:cubicBezTo>
                  <a:cubicBezTo>
                    <a:pt x="3305" y="2624"/>
                    <a:pt x="3313" y="2616"/>
                    <a:pt x="3328" y="2593"/>
                  </a:cubicBezTo>
                  <a:cubicBezTo>
                    <a:pt x="3352" y="2561"/>
                    <a:pt x="3392" y="2450"/>
                    <a:pt x="3400" y="2419"/>
                  </a:cubicBezTo>
                  <a:cubicBezTo>
                    <a:pt x="3400" y="2419"/>
                    <a:pt x="3392" y="2419"/>
                    <a:pt x="3392" y="2427"/>
                  </a:cubicBezTo>
                  <a:lnTo>
                    <a:pt x="3384" y="2434"/>
                  </a:lnTo>
                  <a:cubicBezTo>
                    <a:pt x="3376" y="2434"/>
                    <a:pt x="3368" y="2434"/>
                    <a:pt x="3368" y="2434"/>
                  </a:cubicBezTo>
                  <a:cubicBezTo>
                    <a:pt x="3368" y="2427"/>
                    <a:pt x="3368" y="2411"/>
                    <a:pt x="3376" y="2403"/>
                  </a:cubicBezTo>
                  <a:cubicBezTo>
                    <a:pt x="3376" y="2387"/>
                    <a:pt x="3376" y="2387"/>
                    <a:pt x="3376" y="2379"/>
                  </a:cubicBezTo>
                  <a:cubicBezTo>
                    <a:pt x="3376" y="2379"/>
                    <a:pt x="3368" y="2371"/>
                    <a:pt x="3368" y="2355"/>
                  </a:cubicBezTo>
                  <a:cubicBezTo>
                    <a:pt x="3360" y="2347"/>
                    <a:pt x="3360" y="2340"/>
                    <a:pt x="3360" y="2332"/>
                  </a:cubicBezTo>
                  <a:cubicBezTo>
                    <a:pt x="3352" y="2316"/>
                    <a:pt x="3344" y="2308"/>
                    <a:pt x="3368" y="2284"/>
                  </a:cubicBezTo>
                  <a:cubicBezTo>
                    <a:pt x="3392" y="2253"/>
                    <a:pt x="3407" y="2102"/>
                    <a:pt x="3407" y="2063"/>
                  </a:cubicBezTo>
                  <a:cubicBezTo>
                    <a:pt x="3407" y="2047"/>
                    <a:pt x="3407" y="2039"/>
                    <a:pt x="3407" y="2031"/>
                  </a:cubicBezTo>
                  <a:cubicBezTo>
                    <a:pt x="3400" y="2007"/>
                    <a:pt x="3400" y="1976"/>
                    <a:pt x="3407" y="1905"/>
                  </a:cubicBezTo>
                  <a:cubicBezTo>
                    <a:pt x="3415" y="1818"/>
                    <a:pt x="3368" y="1620"/>
                    <a:pt x="3281" y="1557"/>
                  </a:cubicBezTo>
                  <a:cubicBezTo>
                    <a:pt x="3241" y="1525"/>
                    <a:pt x="3218" y="1462"/>
                    <a:pt x="3186" y="1399"/>
                  </a:cubicBezTo>
                  <a:cubicBezTo>
                    <a:pt x="3154" y="1328"/>
                    <a:pt x="3115" y="1241"/>
                    <a:pt x="3036" y="1154"/>
                  </a:cubicBezTo>
                  <a:lnTo>
                    <a:pt x="3036" y="1154"/>
                  </a:lnTo>
                  <a:lnTo>
                    <a:pt x="3036" y="1154"/>
                  </a:lnTo>
                  <a:cubicBezTo>
                    <a:pt x="3028" y="1114"/>
                    <a:pt x="3020" y="1083"/>
                    <a:pt x="3020" y="1083"/>
                  </a:cubicBezTo>
                  <a:cubicBezTo>
                    <a:pt x="3012" y="1083"/>
                    <a:pt x="3012" y="1090"/>
                    <a:pt x="3004" y="1090"/>
                  </a:cubicBezTo>
                  <a:cubicBezTo>
                    <a:pt x="3004" y="1090"/>
                    <a:pt x="3004" y="1099"/>
                    <a:pt x="2996" y="1099"/>
                  </a:cubicBezTo>
                  <a:cubicBezTo>
                    <a:pt x="2996" y="1099"/>
                    <a:pt x="2996" y="1090"/>
                    <a:pt x="2988" y="1083"/>
                  </a:cubicBezTo>
                  <a:cubicBezTo>
                    <a:pt x="2988" y="1075"/>
                    <a:pt x="2988" y="1075"/>
                    <a:pt x="2981" y="1067"/>
                  </a:cubicBezTo>
                  <a:cubicBezTo>
                    <a:pt x="2973" y="1059"/>
                    <a:pt x="2973" y="1051"/>
                    <a:pt x="2965" y="1027"/>
                  </a:cubicBezTo>
                  <a:cubicBezTo>
                    <a:pt x="2957" y="1019"/>
                    <a:pt x="2949" y="1003"/>
                    <a:pt x="2941" y="988"/>
                  </a:cubicBezTo>
                  <a:cubicBezTo>
                    <a:pt x="2909" y="924"/>
                    <a:pt x="2894" y="901"/>
                    <a:pt x="2901" y="893"/>
                  </a:cubicBezTo>
                  <a:cubicBezTo>
                    <a:pt x="2901" y="893"/>
                    <a:pt x="2901" y="885"/>
                    <a:pt x="2909" y="885"/>
                  </a:cubicBezTo>
                  <a:cubicBezTo>
                    <a:pt x="2909" y="885"/>
                    <a:pt x="2909" y="893"/>
                    <a:pt x="2917" y="901"/>
                  </a:cubicBezTo>
                  <a:cubicBezTo>
                    <a:pt x="2917" y="901"/>
                    <a:pt x="2917" y="909"/>
                    <a:pt x="2925" y="917"/>
                  </a:cubicBezTo>
                  <a:cubicBezTo>
                    <a:pt x="2933" y="924"/>
                    <a:pt x="2941" y="932"/>
                    <a:pt x="2941" y="932"/>
                  </a:cubicBezTo>
                  <a:cubicBezTo>
                    <a:pt x="2949" y="940"/>
                    <a:pt x="2949" y="948"/>
                    <a:pt x="2949" y="948"/>
                  </a:cubicBezTo>
                  <a:cubicBezTo>
                    <a:pt x="2957" y="948"/>
                    <a:pt x="2957" y="948"/>
                    <a:pt x="2957" y="948"/>
                  </a:cubicBezTo>
                  <a:cubicBezTo>
                    <a:pt x="2957" y="948"/>
                    <a:pt x="2957" y="940"/>
                    <a:pt x="2965" y="940"/>
                  </a:cubicBezTo>
                  <a:cubicBezTo>
                    <a:pt x="2965" y="932"/>
                    <a:pt x="2965" y="932"/>
                    <a:pt x="2973" y="932"/>
                  </a:cubicBezTo>
                  <a:lnTo>
                    <a:pt x="2973" y="932"/>
                  </a:lnTo>
                  <a:cubicBezTo>
                    <a:pt x="2981" y="940"/>
                    <a:pt x="3004" y="964"/>
                    <a:pt x="3020" y="996"/>
                  </a:cubicBezTo>
                  <a:lnTo>
                    <a:pt x="3020" y="1003"/>
                  </a:lnTo>
                  <a:cubicBezTo>
                    <a:pt x="3020" y="1019"/>
                    <a:pt x="3028" y="1027"/>
                    <a:pt x="3028" y="1035"/>
                  </a:cubicBezTo>
                  <a:lnTo>
                    <a:pt x="3028" y="1035"/>
                  </a:lnTo>
                  <a:cubicBezTo>
                    <a:pt x="3036" y="1035"/>
                    <a:pt x="3036" y="1035"/>
                    <a:pt x="3036" y="1035"/>
                  </a:cubicBezTo>
                  <a:cubicBezTo>
                    <a:pt x="3036" y="1012"/>
                    <a:pt x="3044" y="996"/>
                    <a:pt x="2996" y="924"/>
                  </a:cubicBezTo>
                  <a:cubicBezTo>
                    <a:pt x="2957" y="861"/>
                    <a:pt x="2941" y="853"/>
                    <a:pt x="2925" y="846"/>
                  </a:cubicBezTo>
                  <a:lnTo>
                    <a:pt x="2925" y="846"/>
                  </a:lnTo>
                  <a:cubicBezTo>
                    <a:pt x="2901" y="837"/>
                    <a:pt x="2680" y="506"/>
                    <a:pt x="2664" y="458"/>
                  </a:cubicBezTo>
                  <a:cubicBezTo>
                    <a:pt x="2664" y="458"/>
                    <a:pt x="2577" y="268"/>
                    <a:pt x="2554" y="229"/>
                  </a:cubicBezTo>
                  <a:cubicBezTo>
                    <a:pt x="2546" y="205"/>
                    <a:pt x="2538" y="189"/>
                    <a:pt x="2538" y="173"/>
                  </a:cubicBezTo>
                  <a:cubicBezTo>
                    <a:pt x="2538" y="158"/>
                    <a:pt x="2530" y="142"/>
                    <a:pt x="2522" y="126"/>
                  </a:cubicBezTo>
                  <a:cubicBezTo>
                    <a:pt x="2514" y="118"/>
                    <a:pt x="2506" y="118"/>
                    <a:pt x="2506" y="110"/>
                  </a:cubicBezTo>
                  <a:cubicBezTo>
                    <a:pt x="2490" y="95"/>
                    <a:pt x="2490" y="95"/>
                    <a:pt x="2498" y="63"/>
                  </a:cubicBezTo>
                  <a:cubicBezTo>
                    <a:pt x="2498" y="55"/>
                    <a:pt x="2498" y="55"/>
                    <a:pt x="2498" y="47"/>
                  </a:cubicBezTo>
                  <a:cubicBezTo>
                    <a:pt x="2506" y="23"/>
                    <a:pt x="2506" y="23"/>
                    <a:pt x="2483" y="15"/>
                  </a:cubicBezTo>
                  <a:cubicBezTo>
                    <a:pt x="2483" y="7"/>
                    <a:pt x="2483" y="7"/>
                    <a:pt x="2483" y="7"/>
                  </a:cubicBezTo>
                  <a:cubicBezTo>
                    <a:pt x="2483" y="15"/>
                    <a:pt x="2483" y="15"/>
                    <a:pt x="2483" y="15"/>
                  </a:cubicBezTo>
                  <a:cubicBezTo>
                    <a:pt x="2475" y="23"/>
                    <a:pt x="2459" y="31"/>
                    <a:pt x="2427" y="31"/>
                  </a:cubicBezTo>
                  <a:cubicBezTo>
                    <a:pt x="2403" y="31"/>
                    <a:pt x="2364" y="23"/>
                    <a:pt x="2332" y="23"/>
                  </a:cubicBezTo>
                  <a:cubicBezTo>
                    <a:pt x="2308" y="15"/>
                    <a:pt x="2285" y="15"/>
                    <a:pt x="2277" y="15"/>
                  </a:cubicBezTo>
                  <a:cubicBezTo>
                    <a:pt x="2269" y="15"/>
                    <a:pt x="2261" y="15"/>
                    <a:pt x="2261" y="15"/>
                  </a:cubicBezTo>
                  <a:cubicBezTo>
                    <a:pt x="2253" y="23"/>
                    <a:pt x="2253" y="23"/>
                    <a:pt x="2253" y="31"/>
                  </a:cubicBezTo>
                  <a:cubicBezTo>
                    <a:pt x="2253" y="39"/>
                    <a:pt x="2253" y="55"/>
                    <a:pt x="2269" y="79"/>
                  </a:cubicBezTo>
                  <a:cubicBezTo>
                    <a:pt x="2285" y="102"/>
                    <a:pt x="2285" y="134"/>
                    <a:pt x="2277" y="166"/>
                  </a:cubicBezTo>
                  <a:cubicBezTo>
                    <a:pt x="2277" y="173"/>
                    <a:pt x="2277" y="189"/>
                    <a:pt x="2277" y="197"/>
                  </a:cubicBezTo>
                  <a:cubicBezTo>
                    <a:pt x="2277" y="221"/>
                    <a:pt x="2269" y="229"/>
                    <a:pt x="2253" y="229"/>
                  </a:cubicBezTo>
                  <a:cubicBezTo>
                    <a:pt x="2245" y="229"/>
                    <a:pt x="2237" y="229"/>
                    <a:pt x="2230" y="229"/>
                  </a:cubicBezTo>
                  <a:lnTo>
                    <a:pt x="2222" y="229"/>
                  </a:lnTo>
                  <a:cubicBezTo>
                    <a:pt x="2190" y="229"/>
                    <a:pt x="2190" y="205"/>
                    <a:pt x="2190" y="181"/>
                  </a:cubicBezTo>
                  <a:cubicBezTo>
                    <a:pt x="2190" y="173"/>
                    <a:pt x="2190" y="166"/>
                    <a:pt x="2190" y="158"/>
                  </a:cubicBezTo>
                  <a:cubicBezTo>
                    <a:pt x="2182" y="142"/>
                    <a:pt x="2174" y="134"/>
                    <a:pt x="2174" y="134"/>
                  </a:cubicBezTo>
                  <a:cubicBezTo>
                    <a:pt x="2119" y="142"/>
                    <a:pt x="1138" y="221"/>
                    <a:pt x="1123" y="221"/>
                  </a:cubicBezTo>
                  <a:cubicBezTo>
                    <a:pt x="1115" y="221"/>
                    <a:pt x="1060" y="126"/>
                    <a:pt x="1036" y="87"/>
                  </a:cubicBezTo>
                  <a:cubicBezTo>
                    <a:pt x="633" y="134"/>
                    <a:pt x="24" y="221"/>
                    <a:pt x="8" y="237"/>
                  </a:cubicBezTo>
                  <a:cubicBezTo>
                    <a:pt x="8" y="245"/>
                    <a:pt x="0" y="245"/>
                    <a:pt x="8" y="253"/>
                  </a:cubicBezTo>
                  <a:cubicBezTo>
                    <a:pt x="8" y="268"/>
                    <a:pt x="32" y="284"/>
                    <a:pt x="55" y="300"/>
                  </a:cubicBezTo>
                  <a:cubicBezTo>
                    <a:pt x="63" y="308"/>
                    <a:pt x="71" y="316"/>
                    <a:pt x="79" y="324"/>
                  </a:cubicBezTo>
                  <a:cubicBezTo>
                    <a:pt x="103" y="340"/>
                    <a:pt x="103" y="355"/>
                    <a:pt x="95" y="379"/>
                  </a:cubicBezTo>
                  <a:lnTo>
                    <a:pt x="87" y="387"/>
                  </a:lnTo>
                  <a:cubicBezTo>
                    <a:pt x="87" y="403"/>
                    <a:pt x="95" y="419"/>
                    <a:pt x="103" y="426"/>
                  </a:cubicBezTo>
                  <a:cubicBezTo>
                    <a:pt x="111" y="442"/>
                    <a:pt x="119" y="450"/>
                    <a:pt x="119" y="458"/>
                  </a:cubicBezTo>
                  <a:cubicBezTo>
                    <a:pt x="119" y="466"/>
                    <a:pt x="111" y="490"/>
                    <a:pt x="95" y="513"/>
                  </a:cubicBezTo>
                  <a:cubicBezTo>
                    <a:pt x="103" y="521"/>
                    <a:pt x="103" y="529"/>
                    <a:pt x="111" y="529"/>
                  </a:cubicBezTo>
                  <a:cubicBezTo>
                    <a:pt x="119" y="529"/>
                    <a:pt x="119" y="529"/>
                    <a:pt x="127" y="521"/>
                  </a:cubicBezTo>
                  <a:cubicBezTo>
                    <a:pt x="135" y="513"/>
                    <a:pt x="142" y="506"/>
                    <a:pt x="150" y="506"/>
                  </a:cubicBezTo>
                  <a:cubicBezTo>
                    <a:pt x="158" y="498"/>
                    <a:pt x="166" y="490"/>
                    <a:pt x="182" y="474"/>
                  </a:cubicBezTo>
                  <a:cubicBezTo>
                    <a:pt x="190" y="458"/>
                    <a:pt x="190" y="442"/>
                    <a:pt x="190" y="434"/>
                  </a:cubicBezTo>
                  <a:cubicBezTo>
                    <a:pt x="190" y="419"/>
                    <a:pt x="190" y="411"/>
                    <a:pt x="198" y="403"/>
                  </a:cubicBezTo>
                  <a:cubicBezTo>
                    <a:pt x="206" y="403"/>
                    <a:pt x="206" y="403"/>
                    <a:pt x="206" y="403"/>
                  </a:cubicBezTo>
                  <a:cubicBezTo>
                    <a:pt x="214" y="403"/>
                    <a:pt x="221" y="411"/>
                    <a:pt x="230" y="419"/>
                  </a:cubicBezTo>
                  <a:cubicBezTo>
                    <a:pt x="237" y="419"/>
                    <a:pt x="237" y="419"/>
                    <a:pt x="245" y="419"/>
                  </a:cubicBezTo>
                  <a:lnTo>
                    <a:pt x="245" y="411"/>
                  </a:lnTo>
                  <a:cubicBezTo>
                    <a:pt x="245" y="403"/>
                    <a:pt x="245" y="395"/>
                    <a:pt x="261" y="395"/>
                  </a:cubicBezTo>
                  <a:lnTo>
                    <a:pt x="269" y="395"/>
                  </a:lnTo>
                  <a:cubicBezTo>
                    <a:pt x="293" y="411"/>
                    <a:pt x="308" y="426"/>
                    <a:pt x="308" y="442"/>
                  </a:cubicBezTo>
                  <a:cubicBezTo>
                    <a:pt x="308" y="450"/>
                    <a:pt x="301" y="450"/>
                    <a:pt x="293" y="450"/>
                  </a:cubicBezTo>
                  <a:cubicBezTo>
                    <a:pt x="269" y="458"/>
                    <a:pt x="261" y="458"/>
                    <a:pt x="253" y="474"/>
                  </a:cubicBezTo>
                  <a:cubicBezTo>
                    <a:pt x="253" y="474"/>
                    <a:pt x="245" y="474"/>
                    <a:pt x="245" y="482"/>
                  </a:cubicBezTo>
                  <a:cubicBezTo>
                    <a:pt x="237" y="490"/>
                    <a:pt x="221" y="490"/>
                    <a:pt x="206" y="498"/>
                  </a:cubicBezTo>
                  <a:cubicBezTo>
                    <a:pt x="206" y="498"/>
                    <a:pt x="198" y="498"/>
                    <a:pt x="190" y="506"/>
                  </a:cubicBezTo>
                  <a:lnTo>
                    <a:pt x="198" y="506"/>
                  </a:lnTo>
                  <a:cubicBezTo>
                    <a:pt x="214" y="506"/>
                    <a:pt x="230" y="506"/>
                    <a:pt x="245" y="498"/>
                  </a:cubicBezTo>
                  <a:cubicBezTo>
                    <a:pt x="261" y="490"/>
                    <a:pt x="277" y="482"/>
                    <a:pt x="293" y="474"/>
                  </a:cubicBezTo>
                  <a:cubicBezTo>
                    <a:pt x="308" y="474"/>
                    <a:pt x="316" y="474"/>
                    <a:pt x="324" y="474"/>
                  </a:cubicBezTo>
                  <a:cubicBezTo>
                    <a:pt x="372" y="466"/>
                    <a:pt x="435" y="450"/>
                    <a:pt x="451" y="426"/>
                  </a:cubicBezTo>
                  <a:cubicBezTo>
                    <a:pt x="451" y="419"/>
                    <a:pt x="459" y="419"/>
                    <a:pt x="459" y="411"/>
                  </a:cubicBezTo>
                  <a:cubicBezTo>
                    <a:pt x="459" y="395"/>
                    <a:pt x="467" y="387"/>
                    <a:pt x="498" y="387"/>
                  </a:cubicBezTo>
                  <a:cubicBezTo>
                    <a:pt x="514" y="387"/>
                    <a:pt x="522" y="387"/>
                    <a:pt x="530" y="387"/>
                  </a:cubicBezTo>
                  <a:cubicBezTo>
                    <a:pt x="546" y="379"/>
                    <a:pt x="554" y="379"/>
                    <a:pt x="561" y="379"/>
                  </a:cubicBezTo>
                  <a:cubicBezTo>
                    <a:pt x="569" y="379"/>
                    <a:pt x="569" y="379"/>
                    <a:pt x="577" y="379"/>
                  </a:cubicBezTo>
                  <a:cubicBezTo>
                    <a:pt x="601" y="387"/>
                    <a:pt x="617" y="395"/>
                    <a:pt x="609" y="403"/>
                  </a:cubicBezTo>
                  <a:cubicBezTo>
                    <a:pt x="609" y="411"/>
                    <a:pt x="609" y="411"/>
                    <a:pt x="593" y="411"/>
                  </a:cubicBezTo>
                  <a:cubicBezTo>
                    <a:pt x="585" y="411"/>
                    <a:pt x="577" y="411"/>
                    <a:pt x="569" y="411"/>
                  </a:cubicBezTo>
                  <a:cubicBezTo>
                    <a:pt x="561" y="411"/>
                    <a:pt x="561" y="411"/>
                    <a:pt x="554" y="411"/>
                  </a:cubicBezTo>
                  <a:cubicBezTo>
                    <a:pt x="546" y="411"/>
                    <a:pt x="538" y="411"/>
                    <a:pt x="530" y="419"/>
                  </a:cubicBezTo>
                  <a:cubicBezTo>
                    <a:pt x="522" y="426"/>
                    <a:pt x="506" y="426"/>
                    <a:pt x="490" y="426"/>
                  </a:cubicBezTo>
                  <a:cubicBezTo>
                    <a:pt x="482" y="426"/>
                    <a:pt x="474" y="434"/>
                    <a:pt x="474" y="434"/>
                  </a:cubicBezTo>
                  <a:lnTo>
                    <a:pt x="474" y="434"/>
                  </a:lnTo>
                  <a:cubicBezTo>
                    <a:pt x="490" y="442"/>
                    <a:pt x="498" y="442"/>
                    <a:pt x="522" y="442"/>
                  </a:cubicBezTo>
                  <a:cubicBezTo>
                    <a:pt x="530" y="442"/>
                    <a:pt x="538" y="442"/>
                    <a:pt x="546" y="442"/>
                  </a:cubicBezTo>
                  <a:cubicBezTo>
                    <a:pt x="585" y="442"/>
                    <a:pt x="783" y="498"/>
                    <a:pt x="799" y="521"/>
                  </a:cubicBezTo>
                  <a:cubicBezTo>
                    <a:pt x="807" y="529"/>
                    <a:pt x="807" y="529"/>
                    <a:pt x="807" y="529"/>
                  </a:cubicBezTo>
                  <a:cubicBezTo>
                    <a:pt x="807" y="529"/>
                    <a:pt x="807" y="521"/>
                    <a:pt x="807" y="506"/>
                  </a:cubicBezTo>
                  <a:cubicBezTo>
                    <a:pt x="799" y="498"/>
                    <a:pt x="791" y="498"/>
                    <a:pt x="783" y="490"/>
                  </a:cubicBezTo>
                  <a:cubicBezTo>
                    <a:pt x="775" y="490"/>
                    <a:pt x="767" y="482"/>
                    <a:pt x="767" y="482"/>
                  </a:cubicBezTo>
                  <a:cubicBezTo>
                    <a:pt x="767" y="474"/>
                    <a:pt x="767" y="466"/>
                    <a:pt x="775" y="466"/>
                  </a:cubicBezTo>
                  <a:cubicBezTo>
                    <a:pt x="783" y="450"/>
                    <a:pt x="783" y="442"/>
                    <a:pt x="791" y="442"/>
                  </a:cubicBezTo>
                  <a:lnTo>
                    <a:pt x="799" y="442"/>
                  </a:lnTo>
                  <a:cubicBezTo>
                    <a:pt x="807" y="442"/>
                    <a:pt x="807" y="442"/>
                    <a:pt x="814" y="450"/>
                  </a:cubicBezTo>
                  <a:cubicBezTo>
                    <a:pt x="822" y="450"/>
                    <a:pt x="830" y="442"/>
                    <a:pt x="838" y="434"/>
                  </a:cubicBezTo>
                  <a:cubicBezTo>
                    <a:pt x="846" y="434"/>
                    <a:pt x="846" y="434"/>
                    <a:pt x="854" y="434"/>
                  </a:cubicBezTo>
                  <a:cubicBezTo>
                    <a:pt x="854" y="434"/>
                    <a:pt x="862" y="434"/>
                    <a:pt x="862" y="442"/>
                  </a:cubicBezTo>
                  <a:cubicBezTo>
                    <a:pt x="862" y="450"/>
                    <a:pt x="846" y="458"/>
                    <a:pt x="838" y="466"/>
                  </a:cubicBezTo>
                  <a:cubicBezTo>
                    <a:pt x="830" y="466"/>
                    <a:pt x="830" y="466"/>
                    <a:pt x="830" y="482"/>
                  </a:cubicBezTo>
                  <a:cubicBezTo>
                    <a:pt x="838" y="498"/>
                    <a:pt x="838" y="498"/>
                    <a:pt x="846" y="506"/>
                  </a:cubicBezTo>
                  <a:lnTo>
                    <a:pt x="846" y="513"/>
                  </a:lnTo>
                  <a:cubicBezTo>
                    <a:pt x="854" y="521"/>
                    <a:pt x="846" y="529"/>
                    <a:pt x="838" y="537"/>
                  </a:cubicBezTo>
                  <a:cubicBezTo>
                    <a:pt x="838" y="537"/>
                    <a:pt x="838" y="537"/>
                    <a:pt x="830" y="537"/>
                  </a:cubicBezTo>
                  <a:cubicBezTo>
                    <a:pt x="838" y="545"/>
                    <a:pt x="838" y="545"/>
                    <a:pt x="838" y="545"/>
                  </a:cubicBezTo>
                  <a:cubicBezTo>
                    <a:pt x="973" y="616"/>
                    <a:pt x="973" y="632"/>
                    <a:pt x="973" y="640"/>
                  </a:cubicBezTo>
                  <a:cubicBezTo>
                    <a:pt x="973" y="656"/>
                    <a:pt x="965" y="656"/>
                    <a:pt x="957" y="664"/>
                  </a:cubicBezTo>
                  <a:lnTo>
                    <a:pt x="949" y="664"/>
                  </a:lnTo>
                  <a:cubicBezTo>
                    <a:pt x="949" y="664"/>
                    <a:pt x="949" y="664"/>
                    <a:pt x="957" y="672"/>
                  </a:cubicBezTo>
                  <a:cubicBezTo>
                    <a:pt x="965" y="695"/>
                    <a:pt x="980" y="711"/>
                    <a:pt x="996" y="719"/>
                  </a:cubicBezTo>
                  <a:cubicBezTo>
                    <a:pt x="996" y="719"/>
                    <a:pt x="996" y="719"/>
                    <a:pt x="1004" y="719"/>
                  </a:cubicBezTo>
                  <a:cubicBezTo>
                    <a:pt x="1012" y="719"/>
                    <a:pt x="1036" y="711"/>
                    <a:pt x="1060" y="703"/>
                  </a:cubicBezTo>
                  <a:cubicBezTo>
                    <a:pt x="1075" y="695"/>
                    <a:pt x="1091" y="695"/>
                    <a:pt x="1107" y="687"/>
                  </a:cubicBezTo>
                  <a:cubicBezTo>
                    <a:pt x="1131" y="679"/>
                    <a:pt x="1162" y="664"/>
                    <a:pt x="1178" y="656"/>
                  </a:cubicBezTo>
                  <a:cubicBezTo>
                    <a:pt x="1202" y="648"/>
                    <a:pt x="1218" y="640"/>
                    <a:pt x="1225" y="640"/>
                  </a:cubicBezTo>
                  <a:cubicBezTo>
                    <a:pt x="1225" y="640"/>
                    <a:pt x="1233" y="648"/>
                    <a:pt x="1233" y="656"/>
                  </a:cubicBezTo>
                  <a:cubicBezTo>
                    <a:pt x="1233" y="664"/>
                    <a:pt x="1218" y="672"/>
                    <a:pt x="1202" y="687"/>
                  </a:cubicBezTo>
                  <a:cubicBezTo>
                    <a:pt x="1170" y="703"/>
                    <a:pt x="1147" y="711"/>
                    <a:pt x="1131" y="727"/>
                  </a:cubicBezTo>
                  <a:cubicBezTo>
                    <a:pt x="1123" y="727"/>
                    <a:pt x="1123" y="735"/>
                    <a:pt x="1123" y="735"/>
                  </a:cubicBezTo>
                  <a:lnTo>
                    <a:pt x="1131" y="735"/>
                  </a:lnTo>
                  <a:cubicBezTo>
                    <a:pt x="1138" y="735"/>
                    <a:pt x="1147" y="735"/>
                    <a:pt x="1154" y="735"/>
                  </a:cubicBezTo>
                  <a:cubicBezTo>
                    <a:pt x="1162" y="727"/>
                    <a:pt x="1241" y="679"/>
                    <a:pt x="1241" y="640"/>
                  </a:cubicBezTo>
                  <a:cubicBezTo>
                    <a:pt x="1241" y="608"/>
                    <a:pt x="1249" y="608"/>
                    <a:pt x="1265" y="600"/>
                  </a:cubicBezTo>
                  <a:cubicBezTo>
                    <a:pt x="1265" y="600"/>
                    <a:pt x="1265" y="593"/>
                    <a:pt x="1273" y="593"/>
                  </a:cubicBezTo>
                  <a:lnTo>
                    <a:pt x="1281" y="585"/>
                  </a:lnTo>
                  <a:cubicBezTo>
                    <a:pt x="1297" y="569"/>
                    <a:pt x="1313" y="561"/>
                    <a:pt x="1336" y="561"/>
                  </a:cubicBezTo>
                  <a:cubicBezTo>
                    <a:pt x="1344" y="561"/>
                    <a:pt x="1352" y="561"/>
                    <a:pt x="1360" y="561"/>
                  </a:cubicBezTo>
                  <a:lnTo>
                    <a:pt x="1368" y="561"/>
                  </a:lnTo>
                  <a:cubicBezTo>
                    <a:pt x="1368" y="561"/>
                    <a:pt x="1384" y="561"/>
                    <a:pt x="1384" y="553"/>
                  </a:cubicBezTo>
                  <a:lnTo>
                    <a:pt x="1384" y="553"/>
                  </a:lnTo>
                  <a:cubicBezTo>
                    <a:pt x="1384" y="545"/>
                    <a:pt x="1376" y="537"/>
                    <a:pt x="1368" y="537"/>
                  </a:cubicBezTo>
                  <a:cubicBezTo>
                    <a:pt x="1368" y="529"/>
                    <a:pt x="1360" y="521"/>
                    <a:pt x="1360" y="513"/>
                  </a:cubicBezTo>
                  <a:cubicBezTo>
                    <a:pt x="1360" y="513"/>
                    <a:pt x="1368" y="506"/>
                    <a:pt x="1376" y="498"/>
                  </a:cubicBezTo>
                  <a:cubicBezTo>
                    <a:pt x="1391" y="490"/>
                    <a:pt x="1391" y="482"/>
                    <a:pt x="1400" y="474"/>
                  </a:cubicBezTo>
                  <a:cubicBezTo>
                    <a:pt x="1407" y="458"/>
                    <a:pt x="1407" y="450"/>
                    <a:pt x="1455" y="458"/>
                  </a:cubicBezTo>
                  <a:cubicBezTo>
                    <a:pt x="1518" y="466"/>
                    <a:pt x="1550" y="482"/>
                    <a:pt x="1589" y="498"/>
                  </a:cubicBezTo>
                  <a:lnTo>
                    <a:pt x="1597" y="498"/>
                  </a:lnTo>
                  <a:cubicBezTo>
                    <a:pt x="1621" y="513"/>
                    <a:pt x="1653" y="537"/>
                    <a:pt x="1684" y="569"/>
                  </a:cubicBezTo>
                  <a:cubicBezTo>
                    <a:pt x="1716" y="593"/>
                    <a:pt x="1739" y="616"/>
                    <a:pt x="1755" y="616"/>
                  </a:cubicBezTo>
                  <a:cubicBezTo>
                    <a:pt x="1771" y="624"/>
                    <a:pt x="1779" y="624"/>
                    <a:pt x="1787" y="640"/>
                  </a:cubicBezTo>
                  <a:cubicBezTo>
                    <a:pt x="1787" y="648"/>
                    <a:pt x="1787" y="648"/>
                    <a:pt x="1795" y="664"/>
                  </a:cubicBezTo>
                  <a:cubicBezTo>
                    <a:pt x="1818" y="687"/>
                    <a:pt x="1834" y="711"/>
                    <a:pt x="1882" y="735"/>
                  </a:cubicBezTo>
                  <a:cubicBezTo>
                    <a:pt x="1897" y="743"/>
                    <a:pt x="1905" y="759"/>
                    <a:pt x="1921" y="774"/>
                  </a:cubicBezTo>
                  <a:cubicBezTo>
                    <a:pt x="1937" y="798"/>
                    <a:pt x="1953" y="814"/>
                    <a:pt x="1992" y="814"/>
                  </a:cubicBezTo>
                  <a:lnTo>
                    <a:pt x="1992" y="814"/>
                  </a:lnTo>
                  <a:cubicBezTo>
                    <a:pt x="2055" y="822"/>
                    <a:pt x="2064" y="822"/>
                    <a:pt x="2079" y="853"/>
                  </a:cubicBezTo>
                  <a:cubicBezTo>
                    <a:pt x="2087" y="893"/>
                    <a:pt x="2095" y="917"/>
                    <a:pt x="2119" y="924"/>
                  </a:cubicBezTo>
                  <a:cubicBezTo>
                    <a:pt x="2143" y="932"/>
                    <a:pt x="2150" y="948"/>
                    <a:pt x="2150" y="972"/>
                  </a:cubicBezTo>
                  <a:cubicBezTo>
                    <a:pt x="2158" y="980"/>
                    <a:pt x="2158" y="980"/>
                    <a:pt x="2158" y="988"/>
                  </a:cubicBezTo>
                  <a:cubicBezTo>
                    <a:pt x="2158" y="996"/>
                    <a:pt x="2158" y="996"/>
                    <a:pt x="2158" y="1003"/>
                  </a:cubicBezTo>
                  <a:cubicBezTo>
                    <a:pt x="2166" y="1035"/>
                    <a:pt x="2174" y="1067"/>
                    <a:pt x="2166" y="1106"/>
                  </a:cubicBezTo>
                  <a:cubicBezTo>
                    <a:pt x="2158" y="1138"/>
                    <a:pt x="2158" y="1170"/>
                    <a:pt x="2150" y="1201"/>
                  </a:cubicBezTo>
                  <a:cubicBezTo>
                    <a:pt x="2150" y="1217"/>
                    <a:pt x="2150" y="1225"/>
                    <a:pt x="2150" y="1241"/>
                  </a:cubicBezTo>
                  <a:cubicBezTo>
                    <a:pt x="2150" y="1256"/>
                    <a:pt x="2143" y="1272"/>
                    <a:pt x="2135" y="1280"/>
                  </a:cubicBezTo>
                  <a:cubicBezTo>
                    <a:pt x="2135" y="1304"/>
                    <a:pt x="2127" y="1312"/>
                    <a:pt x="2127" y="1336"/>
                  </a:cubicBezTo>
                  <a:cubicBezTo>
                    <a:pt x="2135" y="1343"/>
                    <a:pt x="2135" y="1359"/>
                    <a:pt x="2143" y="1367"/>
                  </a:cubicBezTo>
                  <a:cubicBezTo>
                    <a:pt x="2143" y="1375"/>
                    <a:pt x="2150" y="1391"/>
                    <a:pt x="2150" y="1415"/>
                  </a:cubicBezTo>
                  <a:cubicBezTo>
                    <a:pt x="2150" y="1438"/>
                    <a:pt x="2158" y="1462"/>
                    <a:pt x="2166" y="1478"/>
                  </a:cubicBezTo>
                  <a:cubicBezTo>
                    <a:pt x="2174" y="1478"/>
                    <a:pt x="2174" y="1486"/>
                    <a:pt x="2182" y="1486"/>
                  </a:cubicBezTo>
                  <a:cubicBezTo>
                    <a:pt x="2190" y="1478"/>
                    <a:pt x="2190" y="1478"/>
                    <a:pt x="2190" y="1478"/>
                  </a:cubicBezTo>
                  <a:cubicBezTo>
                    <a:pt x="2206" y="1478"/>
                    <a:pt x="2222" y="1478"/>
                    <a:pt x="2230" y="1470"/>
                  </a:cubicBezTo>
                  <a:cubicBezTo>
                    <a:pt x="2230" y="1470"/>
                    <a:pt x="2230" y="1462"/>
                    <a:pt x="2230" y="1454"/>
                  </a:cubicBezTo>
                  <a:cubicBezTo>
                    <a:pt x="2222" y="1446"/>
                    <a:pt x="2222" y="1430"/>
                    <a:pt x="2214" y="1423"/>
                  </a:cubicBezTo>
                  <a:cubicBezTo>
                    <a:pt x="2206" y="1407"/>
                    <a:pt x="2198" y="1391"/>
                    <a:pt x="2198" y="1367"/>
                  </a:cubicBezTo>
                  <a:cubicBezTo>
                    <a:pt x="2198" y="1336"/>
                    <a:pt x="2206" y="1336"/>
                    <a:pt x="2214" y="1336"/>
                  </a:cubicBezTo>
                  <a:cubicBezTo>
                    <a:pt x="2222" y="1336"/>
                    <a:pt x="2230" y="1343"/>
                    <a:pt x="2237" y="1359"/>
                  </a:cubicBezTo>
                  <a:cubicBezTo>
                    <a:pt x="2253" y="1383"/>
                    <a:pt x="2253" y="1383"/>
                    <a:pt x="2269" y="1383"/>
                  </a:cubicBezTo>
                  <a:cubicBezTo>
                    <a:pt x="2277" y="1383"/>
                    <a:pt x="2277" y="1383"/>
                    <a:pt x="2277" y="1383"/>
                  </a:cubicBezTo>
                  <a:cubicBezTo>
                    <a:pt x="2285" y="1383"/>
                    <a:pt x="2285" y="1383"/>
                    <a:pt x="2293" y="1383"/>
                  </a:cubicBezTo>
                  <a:cubicBezTo>
                    <a:pt x="2301" y="1383"/>
                    <a:pt x="2301" y="1383"/>
                    <a:pt x="2308" y="1391"/>
                  </a:cubicBezTo>
                  <a:cubicBezTo>
                    <a:pt x="2308" y="1399"/>
                    <a:pt x="2308" y="1407"/>
                    <a:pt x="2308" y="1423"/>
                  </a:cubicBezTo>
                  <a:cubicBezTo>
                    <a:pt x="2308" y="1438"/>
                    <a:pt x="2293" y="1462"/>
                    <a:pt x="2285" y="1486"/>
                  </a:cubicBezTo>
                  <a:cubicBezTo>
                    <a:pt x="2277" y="1502"/>
                    <a:pt x="2261" y="1517"/>
                    <a:pt x="2261" y="1533"/>
                  </a:cubicBezTo>
                  <a:cubicBezTo>
                    <a:pt x="2261" y="1549"/>
                    <a:pt x="2253" y="1565"/>
                    <a:pt x="2230" y="1573"/>
                  </a:cubicBezTo>
                  <a:cubicBezTo>
                    <a:pt x="2230" y="1573"/>
                    <a:pt x="2230" y="1573"/>
                    <a:pt x="2222" y="1573"/>
                  </a:cubicBezTo>
                  <a:cubicBezTo>
                    <a:pt x="2214" y="1573"/>
                    <a:pt x="2198" y="1573"/>
                    <a:pt x="2198" y="1581"/>
                  </a:cubicBezTo>
                  <a:cubicBezTo>
                    <a:pt x="2198" y="1581"/>
                    <a:pt x="2198" y="1581"/>
                    <a:pt x="2206" y="1589"/>
                  </a:cubicBezTo>
                  <a:cubicBezTo>
                    <a:pt x="2214" y="1589"/>
                    <a:pt x="2222" y="1589"/>
                    <a:pt x="2230" y="1589"/>
                  </a:cubicBezTo>
                  <a:cubicBezTo>
                    <a:pt x="2230" y="1581"/>
                    <a:pt x="2230" y="1581"/>
                    <a:pt x="2237" y="1581"/>
                  </a:cubicBezTo>
                  <a:cubicBezTo>
                    <a:pt x="2245" y="1581"/>
                    <a:pt x="2253" y="1589"/>
                    <a:pt x="2261" y="1612"/>
                  </a:cubicBezTo>
                  <a:cubicBezTo>
                    <a:pt x="2277" y="1636"/>
                    <a:pt x="2277" y="1652"/>
                    <a:pt x="2285" y="1668"/>
                  </a:cubicBezTo>
                  <a:cubicBezTo>
                    <a:pt x="2293" y="1691"/>
                    <a:pt x="2301" y="1707"/>
                    <a:pt x="2317" y="1739"/>
                  </a:cubicBezTo>
                  <a:cubicBezTo>
                    <a:pt x="2356" y="1802"/>
                    <a:pt x="2411" y="1857"/>
                    <a:pt x="2435" y="1865"/>
                  </a:cubicBezTo>
                  <a:cubicBezTo>
                    <a:pt x="2443" y="1865"/>
                    <a:pt x="2459" y="1873"/>
                    <a:pt x="2467" y="1873"/>
                  </a:cubicBezTo>
                  <a:cubicBezTo>
                    <a:pt x="2475" y="1873"/>
                    <a:pt x="2475" y="1873"/>
                    <a:pt x="2483" y="1865"/>
                  </a:cubicBezTo>
                  <a:cubicBezTo>
                    <a:pt x="2483" y="1865"/>
                    <a:pt x="2483" y="1857"/>
                    <a:pt x="2483" y="1849"/>
                  </a:cubicBezTo>
                  <a:cubicBezTo>
                    <a:pt x="2475" y="1841"/>
                    <a:pt x="2467" y="1826"/>
                    <a:pt x="2459" y="1818"/>
                  </a:cubicBezTo>
                  <a:cubicBezTo>
                    <a:pt x="2451" y="1810"/>
                    <a:pt x="2451" y="1802"/>
                    <a:pt x="2451" y="1802"/>
                  </a:cubicBezTo>
                  <a:cubicBezTo>
                    <a:pt x="2451" y="1794"/>
                    <a:pt x="2459" y="1794"/>
                    <a:pt x="2467" y="1802"/>
                  </a:cubicBezTo>
                  <a:cubicBezTo>
                    <a:pt x="2483" y="1802"/>
                    <a:pt x="2490" y="1810"/>
                    <a:pt x="2498" y="1810"/>
                  </a:cubicBezTo>
                  <a:cubicBezTo>
                    <a:pt x="2506" y="1818"/>
                    <a:pt x="2506" y="1826"/>
                    <a:pt x="2514" y="1818"/>
                  </a:cubicBezTo>
                  <a:cubicBezTo>
                    <a:pt x="2530" y="1810"/>
                    <a:pt x="2538" y="1810"/>
                    <a:pt x="2546" y="1818"/>
                  </a:cubicBezTo>
                  <a:cubicBezTo>
                    <a:pt x="2546" y="1826"/>
                    <a:pt x="2546" y="1834"/>
                    <a:pt x="2546" y="1849"/>
                  </a:cubicBezTo>
                  <a:cubicBezTo>
                    <a:pt x="2530" y="1881"/>
                    <a:pt x="2530" y="1913"/>
                    <a:pt x="2538" y="1936"/>
                  </a:cubicBezTo>
                  <a:cubicBezTo>
                    <a:pt x="2546" y="1960"/>
                    <a:pt x="2577" y="1992"/>
                    <a:pt x="2585" y="1992"/>
                  </a:cubicBezTo>
                  <a:lnTo>
                    <a:pt x="2585" y="1992"/>
                  </a:lnTo>
                  <a:cubicBezTo>
                    <a:pt x="2593" y="1992"/>
                    <a:pt x="2593" y="1984"/>
                    <a:pt x="2601" y="1984"/>
                  </a:cubicBezTo>
                  <a:cubicBezTo>
                    <a:pt x="2609" y="1984"/>
                    <a:pt x="2609" y="2000"/>
                    <a:pt x="2609" y="2007"/>
                  </a:cubicBezTo>
                  <a:cubicBezTo>
                    <a:pt x="2609" y="2023"/>
                    <a:pt x="2609" y="2023"/>
                    <a:pt x="2625" y="2031"/>
                  </a:cubicBezTo>
                  <a:lnTo>
                    <a:pt x="2633" y="2031"/>
                  </a:lnTo>
                  <a:cubicBezTo>
                    <a:pt x="2656" y="2039"/>
                    <a:pt x="2656" y="2047"/>
                    <a:pt x="2656" y="2071"/>
                  </a:cubicBezTo>
                  <a:lnTo>
                    <a:pt x="2656" y="2071"/>
                  </a:lnTo>
                  <a:cubicBezTo>
                    <a:pt x="2664" y="2102"/>
                    <a:pt x="2688" y="2150"/>
                    <a:pt x="2712" y="2189"/>
                  </a:cubicBezTo>
                  <a:cubicBezTo>
                    <a:pt x="2728" y="2205"/>
                    <a:pt x="2728" y="2221"/>
                    <a:pt x="2736" y="2229"/>
                  </a:cubicBezTo>
                  <a:cubicBezTo>
                    <a:pt x="2743" y="2260"/>
                    <a:pt x="2751" y="2269"/>
                    <a:pt x="2767" y="2269"/>
                  </a:cubicBezTo>
                  <a:cubicBezTo>
                    <a:pt x="2775" y="2269"/>
                    <a:pt x="2783" y="2269"/>
                    <a:pt x="2791" y="2260"/>
                  </a:cubicBezTo>
                  <a:cubicBezTo>
                    <a:pt x="2807" y="2260"/>
                    <a:pt x="2823" y="2253"/>
                    <a:pt x="2838" y="2253"/>
                  </a:cubicBezTo>
                  <a:cubicBezTo>
                    <a:pt x="2862" y="2253"/>
                    <a:pt x="2878" y="2260"/>
                    <a:pt x="2894" y="2276"/>
                  </a:cubicBezTo>
                  <a:cubicBezTo>
                    <a:pt x="2933" y="2316"/>
                    <a:pt x="2965" y="2355"/>
                    <a:pt x="2981" y="2387"/>
                  </a:cubicBezTo>
                  <a:cubicBezTo>
                    <a:pt x="2996" y="2419"/>
                    <a:pt x="3012" y="2434"/>
                    <a:pt x="3036" y="2442"/>
                  </a:cubicBezTo>
                  <a:cubicBezTo>
                    <a:pt x="3036" y="2442"/>
                    <a:pt x="3036" y="2450"/>
                    <a:pt x="3044" y="2450"/>
                  </a:cubicBezTo>
                  <a:cubicBezTo>
                    <a:pt x="3052" y="2458"/>
                    <a:pt x="3076" y="2474"/>
                    <a:pt x="3091" y="2474"/>
                  </a:cubicBezTo>
                  <a:cubicBezTo>
                    <a:pt x="3099" y="2474"/>
                    <a:pt x="3099" y="2474"/>
                    <a:pt x="3107" y="2466"/>
                  </a:cubicBezTo>
                  <a:cubicBezTo>
                    <a:pt x="3115" y="2466"/>
                    <a:pt x="3123" y="2466"/>
                    <a:pt x="3123" y="2474"/>
                  </a:cubicBezTo>
                  <a:cubicBezTo>
                    <a:pt x="3131" y="2482"/>
                    <a:pt x="3131" y="2490"/>
                    <a:pt x="3123" y="2498"/>
                  </a:cubicBezTo>
                  <a:cubicBezTo>
                    <a:pt x="3115" y="2498"/>
                    <a:pt x="3115" y="2506"/>
                    <a:pt x="3115" y="2506"/>
                  </a:cubicBezTo>
                  <a:cubicBezTo>
                    <a:pt x="3107" y="2513"/>
                    <a:pt x="3107" y="2513"/>
                    <a:pt x="3099" y="2513"/>
                  </a:cubicBezTo>
                  <a:cubicBezTo>
                    <a:pt x="3099" y="2513"/>
                    <a:pt x="3091" y="2513"/>
                    <a:pt x="3083" y="2506"/>
                  </a:cubicBezTo>
                  <a:cubicBezTo>
                    <a:pt x="3067" y="2498"/>
                    <a:pt x="3060" y="2490"/>
                    <a:pt x="3052" y="2490"/>
                  </a:cubicBezTo>
                  <a:cubicBezTo>
                    <a:pt x="3044" y="2490"/>
                    <a:pt x="3044" y="2490"/>
                    <a:pt x="3036" y="2498"/>
                  </a:cubicBezTo>
                  <a:lnTo>
                    <a:pt x="3028" y="2506"/>
                  </a:lnTo>
                  <a:cubicBezTo>
                    <a:pt x="3020" y="2513"/>
                    <a:pt x="3012" y="2529"/>
                    <a:pt x="3012" y="2529"/>
                  </a:cubicBezTo>
                  <a:cubicBezTo>
                    <a:pt x="3012" y="2537"/>
                    <a:pt x="3028" y="2545"/>
                    <a:pt x="3044" y="2553"/>
                  </a:cubicBezTo>
                  <a:cubicBezTo>
                    <a:pt x="3067" y="2561"/>
                    <a:pt x="3083" y="2569"/>
                    <a:pt x="3083" y="2569"/>
                  </a:cubicBezTo>
                  <a:cubicBezTo>
                    <a:pt x="3091" y="2569"/>
                    <a:pt x="3091" y="2569"/>
                    <a:pt x="3091" y="2561"/>
                  </a:cubicBezTo>
                  <a:cubicBezTo>
                    <a:pt x="3099" y="2561"/>
                    <a:pt x="3107" y="2553"/>
                    <a:pt x="3115" y="2553"/>
                  </a:cubicBezTo>
                  <a:cubicBezTo>
                    <a:pt x="3123" y="2553"/>
                    <a:pt x="3123" y="2545"/>
                    <a:pt x="3131" y="2545"/>
                  </a:cubicBezTo>
                  <a:cubicBezTo>
                    <a:pt x="3139" y="2537"/>
                    <a:pt x="3147" y="2529"/>
                    <a:pt x="3178" y="2537"/>
                  </a:cubicBezTo>
                  <a:cubicBezTo>
                    <a:pt x="3186" y="2537"/>
                    <a:pt x="3186" y="2537"/>
                    <a:pt x="3186" y="2537"/>
                  </a:cubicBezTo>
                  <a:cubicBezTo>
                    <a:pt x="3202" y="2537"/>
                    <a:pt x="3210" y="2545"/>
                    <a:pt x="3218" y="2545"/>
                  </a:cubicBezTo>
                  <a:cubicBezTo>
                    <a:pt x="3226" y="2545"/>
                    <a:pt x="3234" y="2537"/>
                    <a:pt x="3241" y="2529"/>
                  </a:cubicBezTo>
                  <a:cubicBezTo>
                    <a:pt x="3249" y="2506"/>
                    <a:pt x="3265" y="2474"/>
                    <a:pt x="3289" y="2474"/>
                  </a:cubicBezTo>
                  <a:close/>
                  <a:moveTo>
                    <a:pt x="3265" y="1944"/>
                  </a:moveTo>
                  <a:lnTo>
                    <a:pt x="3265" y="1944"/>
                  </a:lnTo>
                  <a:cubicBezTo>
                    <a:pt x="3265" y="1944"/>
                    <a:pt x="3257" y="1944"/>
                    <a:pt x="3257" y="1936"/>
                  </a:cubicBezTo>
                  <a:cubicBezTo>
                    <a:pt x="3249" y="1936"/>
                    <a:pt x="3241" y="1936"/>
                    <a:pt x="3226" y="1936"/>
                  </a:cubicBezTo>
                  <a:cubicBezTo>
                    <a:pt x="3194" y="1929"/>
                    <a:pt x="3194" y="1921"/>
                    <a:pt x="3186" y="1905"/>
                  </a:cubicBezTo>
                  <a:cubicBezTo>
                    <a:pt x="3186" y="1897"/>
                    <a:pt x="3178" y="1897"/>
                    <a:pt x="3178" y="1889"/>
                  </a:cubicBezTo>
                  <a:cubicBezTo>
                    <a:pt x="3162" y="1865"/>
                    <a:pt x="3154" y="1865"/>
                    <a:pt x="3131" y="1857"/>
                  </a:cubicBezTo>
                  <a:lnTo>
                    <a:pt x="3123" y="1857"/>
                  </a:lnTo>
                  <a:cubicBezTo>
                    <a:pt x="3115" y="1857"/>
                    <a:pt x="3107" y="1849"/>
                    <a:pt x="3107" y="1841"/>
                  </a:cubicBezTo>
                  <a:cubicBezTo>
                    <a:pt x="3099" y="1834"/>
                    <a:pt x="3107" y="1826"/>
                    <a:pt x="3107" y="1818"/>
                  </a:cubicBezTo>
                  <a:cubicBezTo>
                    <a:pt x="3115" y="1818"/>
                    <a:pt x="3115" y="1810"/>
                    <a:pt x="3115" y="1810"/>
                  </a:cubicBezTo>
                  <a:cubicBezTo>
                    <a:pt x="3123" y="1786"/>
                    <a:pt x="3162" y="1754"/>
                    <a:pt x="3170" y="1747"/>
                  </a:cubicBezTo>
                  <a:cubicBezTo>
                    <a:pt x="3186" y="1731"/>
                    <a:pt x="3194" y="1723"/>
                    <a:pt x="3194" y="1707"/>
                  </a:cubicBezTo>
                  <a:cubicBezTo>
                    <a:pt x="3194" y="1691"/>
                    <a:pt x="3218" y="1683"/>
                    <a:pt x="3218" y="1683"/>
                  </a:cubicBezTo>
                  <a:cubicBezTo>
                    <a:pt x="3218" y="1683"/>
                    <a:pt x="3218" y="1683"/>
                    <a:pt x="3226" y="1683"/>
                  </a:cubicBezTo>
                  <a:cubicBezTo>
                    <a:pt x="3241" y="1683"/>
                    <a:pt x="3289" y="1754"/>
                    <a:pt x="3297" y="1770"/>
                  </a:cubicBezTo>
                  <a:cubicBezTo>
                    <a:pt x="3313" y="1794"/>
                    <a:pt x="3320" y="1841"/>
                    <a:pt x="3305" y="1857"/>
                  </a:cubicBezTo>
                  <a:cubicBezTo>
                    <a:pt x="3305" y="1857"/>
                    <a:pt x="3305" y="1857"/>
                    <a:pt x="3297" y="1857"/>
                  </a:cubicBezTo>
                  <a:cubicBezTo>
                    <a:pt x="3289" y="1865"/>
                    <a:pt x="3281" y="1873"/>
                    <a:pt x="3281" y="1913"/>
                  </a:cubicBezTo>
                  <a:cubicBezTo>
                    <a:pt x="3281" y="1929"/>
                    <a:pt x="3281" y="1944"/>
                    <a:pt x="3265" y="1944"/>
                  </a:cubicBezTo>
                  <a:close/>
                  <a:moveTo>
                    <a:pt x="3226" y="1691"/>
                  </a:moveTo>
                  <a:lnTo>
                    <a:pt x="3226" y="1691"/>
                  </a:lnTo>
                  <a:lnTo>
                    <a:pt x="3226" y="1691"/>
                  </a:lnTo>
                  <a:cubicBezTo>
                    <a:pt x="3218" y="1691"/>
                    <a:pt x="3202" y="1699"/>
                    <a:pt x="3202" y="1707"/>
                  </a:cubicBezTo>
                  <a:cubicBezTo>
                    <a:pt x="3202" y="1723"/>
                    <a:pt x="3194" y="1739"/>
                    <a:pt x="3178" y="1747"/>
                  </a:cubicBezTo>
                  <a:cubicBezTo>
                    <a:pt x="3162" y="1763"/>
                    <a:pt x="3123" y="1794"/>
                    <a:pt x="3123" y="1810"/>
                  </a:cubicBezTo>
                  <a:cubicBezTo>
                    <a:pt x="3123" y="1818"/>
                    <a:pt x="3115" y="1818"/>
                    <a:pt x="3115" y="1826"/>
                  </a:cubicBezTo>
                  <a:cubicBezTo>
                    <a:pt x="3115" y="1834"/>
                    <a:pt x="3107" y="1834"/>
                    <a:pt x="3107" y="1841"/>
                  </a:cubicBezTo>
                  <a:cubicBezTo>
                    <a:pt x="3115" y="1841"/>
                    <a:pt x="3115" y="1849"/>
                    <a:pt x="3123" y="1849"/>
                  </a:cubicBezTo>
                  <a:cubicBezTo>
                    <a:pt x="3131" y="1849"/>
                    <a:pt x="3131" y="1849"/>
                    <a:pt x="3139" y="1849"/>
                  </a:cubicBezTo>
                  <a:cubicBezTo>
                    <a:pt x="3154" y="1857"/>
                    <a:pt x="3162" y="1857"/>
                    <a:pt x="3178" y="1881"/>
                  </a:cubicBezTo>
                  <a:cubicBezTo>
                    <a:pt x="3186" y="1889"/>
                    <a:pt x="3186" y="1897"/>
                    <a:pt x="3194" y="1905"/>
                  </a:cubicBezTo>
                  <a:cubicBezTo>
                    <a:pt x="3194" y="1913"/>
                    <a:pt x="3202" y="1921"/>
                    <a:pt x="3226" y="1929"/>
                  </a:cubicBezTo>
                  <a:cubicBezTo>
                    <a:pt x="3241" y="1929"/>
                    <a:pt x="3249" y="1929"/>
                    <a:pt x="3257" y="1929"/>
                  </a:cubicBezTo>
                  <a:cubicBezTo>
                    <a:pt x="3265" y="1936"/>
                    <a:pt x="3265" y="1936"/>
                    <a:pt x="3265" y="1936"/>
                  </a:cubicBezTo>
                  <a:cubicBezTo>
                    <a:pt x="3273" y="1936"/>
                    <a:pt x="3273" y="1936"/>
                    <a:pt x="3273" y="1913"/>
                  </a:cubicBezTo>
                  <a:cubicBezTo>
                    <a:pt x="3273" y="1873"/>
                    <a:pt x="3281" y="1865"/>
                    <a:pt x="3297" y="1857"/>
                  </a:cubicBezTo>
                  <a:cubicBezTo>
                    <a:pt x="3297" y="1849"/>
                    <a:pt x="3297" y="1849"/>
                    <a:pt x="3297" y="1849"/>
                  </a:cubicBezTo>
                  <a:cubicBezTo>
                    <a:pt x="3313" y="1841"/>
                    <a:pt x="3305" y="1802"/>
                    <a:pt x="3289" y="1778"/>
                  </a:cubicBezTo>
                  <a:cubicBezTo>
                    <a:pt x="3273" y="1747"/>
                    <a:pt x="3234" y="1691"/>
                    <a:pt x="3226" y="1691"/>
                  </a:cubicBezTo>
                  <a:close/>
                </a:path>
              </a:pathLst>
            </a:custGeom>
            <a:solidFill>
              <a:schemeClr val="accent6"/>
            </a:solidFill>
            <a:ln>
              <a:solidFill>
                <a:schemeClr val="bg2"/>
              </a:solidFill>
            </a:ln>
            <a:effectLst/>
          </p:spPr>
          <p:txBody>
            <a:bodyPr wrap="none" anchor="ctr"/>
            <a:lstStyle/>
            <a:p>
              <a:endParaRPr lang="en-US"/>
            </a:p>
          </p:txBody>
        </p:sp>
        <p:sp>
          <p:nvSpPr>
            <p:cNvPr id="292" name="Freeform 405"/>
            <p:cNvSpPr>
              <a:spLocks noChangeArrowheads="1"/>
            </p:cNvSpPr>
            <p:nvPr/>
          </p:nvSpPr>
          <p:spPr bwMode="auto">
            <a:xfrm>
              <a:off x="13315377" y="7082159"/>
              <a:ext cx="707387" cy="1231552"/>
            </a:xfrm>
            <a:custGeom>
              <a:avLst/>
              <a:gdLst>
                <a:gd name="T0" fmla="*/ 1273 w 1345"/>
                <a:gd name="T1" fmla="*/ 87 h 2341"/>
                <a:gd name="T2" fmla="*/ 1273 w 1345"/>
                <a:gd name="T3" fmla="*/ 87 h 2341"/>
                <a:gd name="T4" fmla="*/ 1257 w 1345"/>
                <a:gd name="T5" fmla="*/ 39 h 2341"/>
                <a:gd name="T6" fmla="*/ 1233 w 1345"/>
                <a:gd name="T7" fmla="*/ 0 h 2341"/>
                <a:gd name="T8" fmla="*/ 450 w 1345"/>
                <a:gd name="T9" fmla="*/ 63 h 2341"/>
                <a:gd name="T10" fmla="*/ 427 w 1345"/>
                <a:gd name="T11" fmla="*/ 110 h 2341"/>
                <a:gd name="T12" fmla="*/ 411 w 1345"/>
                <a:gd name="T13" fmla="*/ 142 h 2341"/>
                <a:gd name="T14" fmla="*/ 363 w 1345"/>
                <a:gd name="T15" fmla="*/ 174 h 2341"/>
                <a:gd name="T16" fmla="*/ 340 w 1345"/>
                <a:gd name="T17" fmla="*/ 276 h 2341"/>
                <a:gd name="T18" fmla="*/ 324 w 1345"/>
                <a:gd name="T19" fmla="*/ 348 h 2341"/>
                <a:gd name="T20" fmla="*/ 284 w 1345"/>
                <a:gd name="T21" fmla="*/ 395 h 2341"/>
                <a:gd name="T22" fmla="*/ 213 w 1345"/>
                <a:gd name="T23" fmla="*/ 458 h 2341"/>
                <a:gd name="T24" fmla="*/ 213 w 1345"/>
                <a:gd name="T25" fmla="*/ 498 h 2341"/>
                <a:gd name="T26" fmla="*/ 213 w 1345"/>
                <a:gd name="T27" fmla="*/ 529 h 2341"/>
                <a:gd name="T28" fmla="*/ 190 w 1345"/>
                <a:gd name="T29" fmla="*/ 561 h 2341"/>
                <a:gd name="T30" fmla="*/ 150 w 1345"/>
                <a:gd name="T31" fmla="*/ 593 h 2341"/>
                <a:gd name="T32" fmla="*/ 150 w 1345"/>
                <a:gd name="T33" fmla="*/ 672 h 2341"/>
                <a:gd name="T34" fmla="*/ 126 w 1345"/>
                <a:gd name="T35" fmla="*/ 735 h 2341"/>
                <a:gd name="T36" fmla="*/ 126 w 1345"/>
                <a:gd name="T37" fmla="*/ 806 h 2341"/>
                <a:gd name="T38" fmla="*/ 142 w 1345"/>
                <a:gd name="T39" fmla="*/ 869 h 2341"/>
                <a:gd name="T40" fmla="*/ 166 w 1345"/>
                <a:gd name="T41" fmla="*/ 932 h 2341"/>
                <a:gd name="T42" fmla="*/ 158 w 1345"/>
                <a:gd name="T43" fmla="*/ 988 h 2341"/>
                <a:gd name="T44" fmla="*/ 158 w 1345"/>
                <a:gd name="T45" fmla="*/ 1043 h 2341"/>
                <a:gd name="T46" fmla="*/ 190 w 1345"/>
                <a:gd name="T47" fmla="*/ 1106 h 2341"/>
                <a:gd name="T48" fmla="*/ 166 w 1345"/>
                <a:gd name="T49" fmla="*/ 1178 h 2341"/>
                <a:gd name="T50" fmla="*/ 205 w 1345"/>
                <a:gd name="T51" fmla="*/ 1257 h 2341"/>
                <a:gd name="T52" fmla="*/ 213 w 1345"/>
                <a:gd name="T53" fmla="*/ 1296 h 2341"/>
                <a:gd name="T54" fmla="*/ 221 w 1345"/>
                <a:gd name="T55" fmla="*/ 1336 h 2341"/>
                <a:gd name="T56" fmla="*/ 253 w 1345"/>
                <a:gd name="T57" fmla="*/ 1383 h 2341"/>
                <a:gd name="T58" fmla="*/ 166 w 1345"/>
                <a:gd name="T59" fmla="*/ 1431 h 2341"/>
                <a:gd name="T60" fmla="*/ 221 w 1345"/>
                <a:gd name="T61" fmla="*/ 1470 h 2341"/>
                <a:gd name="T62" fmla="*/ 174 w 1345"/>
                <a:gd name="T63" fmla="*/ 1565 h 2341"/>
                <a:gd name="T64" fmla="*/ 142 w 1345"/>
                <a:gd name="T65" fmla="*/ 1596 h 2341"/>
                <a:gd name="T66" fmla="*/ 134 w 1345"/>
                <a:gd name="T67" fmla="*/ 1644 h 2341"/>
                <a:gd name="T68" fmla="*/ 103 w 1345"/>
                <a:gd name="T69" fmla="*/ 1660 h 2341"/>
                <a:gd name="T70" fmla="*/ 103 w 1345"/>
                <a:gd name="T71" fmla="*/ 1699 h 2341"/>
                <a:gd name="T72" fmla="*/ 63 w 1345"/>
                <a:gd name="T73" fmla="*/ 1723 h 2341"/>
                <a:gd name="T74" fmla="*/ 55 w 1345"/>
                <a:gd name="T75" fmla="*/ 1786 h 2341"/>
                <a:gd name="T76" fmla="*/ 39 w 1345"/>
                <a:gd name="T77" fmla="*/ 1826 h 2341"/>
                <a:gd name="T78" fmla="*/ 31 w 1345"/>
                <a:gd name="T79" fmla="*/ 1889 h 2341"/>
                <a:gd name="T80" fmla="*/ 15 w 1345"/>
                <a:gd name="T81" fmla="*/ 1929 h 2341"/>
                <a:gd name="T82" fmla="*/ 31 w 1345"/>
                <a:gd name="T83" fmla="*/ 1984 h 2341"/>
                <a:gd name="T84" fmla="*/ 39 w 1345"/>
                <a:gd name="T85" fmla="*/ 2000 h 2341"/>
                <a:gd name="T86" fmla="*/ 774 w 1345"/>
                <a:gd name="T87" fmla="*/ 1968 h 2341"/>
                <a:gd name="T88" fmla="*/ 790 w 1345"/>
                <a:gd name="T89" fmla="*/ 1992 h 2341"/>
                <a:gd name="T90" fmla="*/ 759 w 1345"/>
                <a:gd name="T91" fmla="*/ 2118 h 2341"/>
                <a:gd name="T92" fmla="*/ 830 w 1345"/>
                <a:gd name="T93" fmla="*/ 2205 h 2341"/>
                <a:gd name="T94" fmla="*/ 917 w 1345"/>
                <a:gd name="T95" fmla="*/ 2340 h 2341"/>
                <a:gd name="T96" fmla="*/ 933 w 1345"/>
                <a:gd name="T97" fmla="*/ 2324 h 2341"/>
                <a:gd name="T98" fmla="*/ 988 w 1345"/>
                <a:gd name="T99" fmla="*/ 2261 h 2341"/>
                <a:gd name="T100" fmla="*/ 1059 w 1345"/>
                <a:gd name="T101" fmla="*/ 2245 h 2341"/>
                <a:gd name="T102" fmla="*/ 1154 w 1345"/>
                <a:gd name="T103" fmla="*/ 2205 h 2341"/>
                <a:gd name="T104" fmla="*/ 1265 w 1345"/>
                <a:gd name="T105" fmla="*/ 2213 h 2341"/>
                <a:gd name="T106" fmla="*/ 1328 w 1345"/>
                <a:gd name="T107" fmla="*/ 2213 h 2341"/>
                <a:gd name="T108" fmla="*/ 1344 w 1345"/>
                <a:gd name="T109" fmla="*/ 2205 h 2341"/>
                <a:gd name="T110" fmla="*/ 1257 w 1345"/>
                <a:gd name="T111" fmla="*/ 1541 h 2341"/>
                <a:gd name="T112" fmla="*/ 1273 w 1345"/>
                <a:gd name="T113" fmla="*/ 87 h 2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45" h="2341">
                  <a:moveTo>
                    <a:pt x="1273" y="87"/>
                  </a:moveTo>
                  <a:lnTo>
                    <a:pt x="1273" y="87"/>
                  </a:lnTo>
                  <a:cubicBezTo>
                    <a:pt x="1273" y="71"/>
                    <a:pt x="1288" y="63"/>
                    <a:pt x="1257" y="39"/>
                  </a:cubicBezTo>
                  <a:cubicBezTo>
                    <a:pt x="1249" y="31"/>
                    <a:pt x="1241" y="15"/>
                    <a:pt x="1233" y="0"/>
                  </a:cubicBezTo>
                  <a:cubicBezTo>
                    <a:pt x="940" y="31"/>
                    <a:pt x="664" y="55"/>
                    <a:pt x="450" y="63"/>
                  </a:cubicBezTo>
                  <a:cubicBezTo>
                    <a:pt x="450" y="63"/>
                    <a:pt x="427" y="71"/>
                    <a:pt x="427" y="110"/>
                  </a:cubicBezTo>
                  <a:cubicBezTo>
                    <a:pt x="427" y="142"/>
                    <a:pt x="427" y="134"/>
                    <a:pt x="411" y="142"/>
                  </a:cubicBezTo>
                  <a:cubicBezTo>
                    <a:pt x="395" y="142"/>
                    <a:pt x="371" y="142"/>
                    <a:pt x="363" y="174"/>
                  </a:cubicBezTo>
                  <a:cubicBezTo>
                    <a:pt x="363" y="205"/>
                    <a:pt x="355" y="261"/>
                    <a:pt x="340" y="276"/>
                  </a:cubicBezTo>
                  <a:cubicBezTo>
                    <a:pt x="324" y="292"/>
                    <a:pt x="324" y="316"/>
                    <a:pt x="324" y="348"/>
                  </a:cubicBezTo>
                  <a:cubicBezTo>
                    <a:pt x="324" y="371"/>
                    <a:pt x="316" y="387"/>
                    <a:pt x="284" y="395"/>
                  </a:cubicBezTo>
                  <a:cubicBezTo>
                    <a:pt x="253" y="403"/>
                    <a:pt x="213" y="426"/>
                    <a:pt x="213" y="458"/>
                  </a:cubicBezTo>
                  <a:cubicBezTo>
                    <a:pt x="221" y="482"/>
                    <a:pt x="229" y="490"/>
                    <a:pt x="213" y="498"/>
                  </a:cubicBezTo>
                  <a:cubicBezTo>
                    <a:pt x="205" y="514"/>
                    <a:pt x="205" y="521"/>
                    <a:pt x="213" y="529"/>
                  </a:cubicBezTo>
                  <a:cubicBezTo>
                    <a:pt x="221" y="545"/>
                    <a:pt x="213" y="561"/>
                    <a:pt x="190" y="561"/>
                  </a:cubicBezTo>
                  <a:cubicBezTo>
                    <a:pt x="166" y="561"/>
                    <a:pt x="150" y="561"/>
                    <a:pt x="150" y="593"/>
                  </a:cubicBezTo>
                  <a:cubicBezTo>
                    <a:pt x="158" y="624"/>
                    <a:pt x="181" y="664"/>
                    <a:pt x="150" y="672"/>
                  </a:cubicBezTo>
                  <a:cubicBezTo>
                    <a:pt x="126" y="688"/>
                    <a:pt x="126" y="719"/>
                    <a:pt x="126" y="735"/>
                  </a:cubicBezTo>
                  <a:cubicBezTo>
                    <a:pt x="126" y="759"/>
                    <a:pt x="142" y="790"/>
                    <a:pt x="126" y="806"/>
                  </a:cubicBezTo>
                  <a:cubicBezTo>
                    <a:pt x="110" y="822"/>
                    <a:pt x="118" y="846"/>
                    <a:pt x="142" y="869"/>
                  </a:cubicBezTo>
                  <a:cubicBezTo>
                    <a:pt x="166" y="901"/>
                    <a:pt x="174" y="909"/>
                    <a:pt x="166" y="932"/>
                  </a:cubicBezTo>
                  <a:cubicBezTo>
                    <a:pt x="158" y="956"/>
                    <a:pt x="150" y="972"/>
                    <a:pt x="158" y="988"/>
                  </a:cubicBezTo>
                  <a:cubicBezTo>
                    <a:pt x="174" y="1012"/>
                    <a:pt x="142" y="996"/>
                    <a:pt x="158" y="1043"/>
                  </a:cubicBezTo>
                  <a:cubicBezTo>
                    <a:pt x="166" y="1091"/>
                    <a:pt x="181" y="1091"/>
                    <a:pt x="190" y="1106"/>
                  </a:cubicBezTo>
                  <a:cubicBezTo>
                    <a:pt x="190" y="1130"/>
                    <a:pt x="150" y="1162"/>
                    <a:pt x="166" y="1178"/>
                  </a:cubicBezTo>
                  <a:cubicBezTo>
                    <a:pt x="181" y="1193"/>
                    <a:pt x="158" y="1265"/>
                    <a:pt x="205" y="1257"/>
                  </a:cubicBezTo>
                  <a:cubicBezTo>
                    <a:pt x="205" y="1257"/>
                    <a:pt x="221" y="1280"/>
                    <a:pt x="213" y="1296"/>
                  </a:cubicBezTo>
                  <a:cubicBezTo>
                    <a:pt x="205" y="1320"/>
                    <a:pt x="190" y="1320"/>
                    <a:pt x="221" y="1336"/>
                  </a:cubicBezTo>
                  <a:cubicBezTo>
                    <a:pt x="261" y="1352"/>
                    <a:pt x="276" y="1375"/>
                    <a:pt x="253" y="1383"/>
                  </a:cubicBezTo>
                  <a:cubicBezTo>
                    <a:pt x="237" y="1383"/>
                    <a:pt x="126" y="1407"/>
                    <a:pt x="166" y="1431"/>
                  </a:cubicBezTo>
                  <a:cubicBezTo>
                    <a:pt x="213" y="1454"/>
                    <a:pt x="229" y="1446"/>
                    <a:pt x="221" y="1470"/>
                  </a:cubicBezTo>
                  <a:cubicBezTo>
                    <a:pt x="221" y="1494"/>
                    <a:pt x="181" y="1557"/>
                    <a:pt x="174" y="1565"/>
                  </a:cubicBezTo>
                  <a:cubicBezTo>
                    <a:pt x="158" y="1573"/>
                    <a:pt x="134" y="1565"/>
                    <a:pt x="142" y="1596"/>
                  </a:cubicBezTo>
                  <a:cubicBezTo>
                    <a:pt x="142" y="1628"/>
                    <a:pt x="142" y="1636"/>
                    <a:pt x="134" y="1644"/>
                  </a:cubicBezTo>
                  <a:cubicBezTo>
                    <a:pt x="126" y="1644"/>
                    <a:pt x="95" y="1636"/>
                    <a:pt x="103" y="1660"/>
                  </a:cubicBezTo>
                  <a:cubicBezTo>
                    <a:pt x="103" y="1676"/>
                    <a:pt x="118" y="1699"/>
                    <a:pt x="103" y="1699"/>
                  </a:cubicBezTo>
                  <a:cubicBezTo>
                    <a:pt x="87" y="1707"/>
                    <a:pt x="63" y="1699"/>
                    <a:pt x="63" y="1723"/>
                  </a:cubicBezTo>
                  <a:cubicBezTo>
                    <a:pt x="63" y="1747"/>
                    <a:pt x="63" y="1786"/>
                    <a:pt x="55" y="1786"/>
                  </a:cubicBezTo>
                  <a:cubicBezTo>
                    <a:pt x="47" y="1786"/>
                    <a:pt x="31" y="1810"/>
                    <a:pt x="39" y="1826"/>
                  </a:cubicBezTo>
                  <a:cubicBezTo>
                    <a:pt x="47" y="1842"/>
                    <a:pt x="47" y="1881"/>
                    <a:pt x="31" y="1889"/>
                  </a:cubicBezTo>
                  <a:cubicBezTo>
                    <a:pt x="23" y="1897"/>
                    <a:pt x="0" y="1913"/>
                    <a:pt x="15" y="1929"/>
                  </a:cubicBezTo>
                  <a:cubicBezTo>
                    <a:pt x="31" y="1952"/>
                    <a:pt x="39" y="1976"/>
                    <a:pt x="31" y="1984"/>
                  </a:cubicBezTo>
                  <a:cubicBezTo>
                    <a:pt x="23" y="1992"/>
                    <a:pt x="15" y="2000"/>
                    <a:pt x="39" y="2000"/>
                  </a:cubicBezTo>
                  <a:cubicBezTo>
                    <a:pt x="55" y="2008"/>
                    <a:pt x="774" y="1968"/>
                    <a:pt x="774" y="1968"/>
                  </a:cubicBezTo>
                  <a:cubicBezTo>
                    <a:pt x="774" y="1968"/>
                    <a:pt x="806" y="1976"/>
                    <a:pt x="790" y="1992"/>
                  </a:cubicBezTo>
                  <a:cubicBezTo>
                    <a:pt x="782" y="2008"/>
                    <a:pt x="719" y="2063"/>
                    <a:pt x="759" y="2118"/>
                  </a:cubicBezTo>
                  <a:cubicBezTo>
                    <a:pt x="798" y="2174"/>
                    <a:pt x="822" y="2174"/>
                    <a:pt x="830" y="2205"/>
                  </a:cubicBezTo>
                  <a:cubicBezTo>
                    <a:pt x="846" y="2245"/>
                    <a:pt x="909" y="2332"/>
                    <a:pt x="917" y="2340"/>
                  </a:cubicBezTo>
                  <a:cubicBezTo>
                    <a:pt x="917" y="2340"/>
                    <a:pt x="925" y="2332"/>
                    <a:pt x="933" y="2324"/>
                  </a:cubicBezTo>
                  <a:cubicBezTo>
                    <a:pt x="956" y="2292"/>
                    <a:pt x="964" y="2284"/>
                    <a:pt x="988" y="2261"/>
                  </a:cubicBezTo>
                  <a:cubicBezTo>
                    <a:pt x="1012" y="2237"/>
                    <a:pt x="1035" y="2261"/>
                    <a:pt x="1059" y="2245"/>
                  </a:cubicBezTo>
                  <a:cubicBezTo>
                    <a:pt x="1091" y="2229"/>
                    <a:pt x="1122" y="2189"/>
                    <a:pt x="1154" y="2205"/>
                  </a:cubicBezTo>
                  <a:cubicBezTo>
                    <a:pt x="1193" y="2213"/>
                    <a:pt x="1241" y="2229"/>
                    <a:pt x="1265" y="2213"/>
                  </a:cubicBezTo>
                  <a:cubicBezTo>
                    <a:pt x="1296" y="2197"/>
                    <a:pt x="1304" y="2237"/>
                    <a:pt x="1328" y="2213"/>
                  </a:cubicBezTo>
                  <a:cubicBezTo>
                    <a:pt x="1336" y="2213"/>
                    <a:pt x="1336" y="2213"/>
                    <a:pt x="1344" y="2205"/>
                  </a:cubicBezTo>
                  <a:cubicBezTo>
                    <a:pt x="1257" y="1541"/>
                    <a:pt x="1257" y="1541"/>
                    <a:pt x="1257" y="1541"/>
                  </a:cubicBezTo>
                  <a:cubicBezTo>
                    <a:pt x="1257" y="1541"/>
                    <a:pt x="1273" y="102"/>
                    <a:pt x="1273" y="87"/>
                  </a:cubicBezTo>
                </a:path>
              </a:pathLst>
            </a:custGeom>
            <a:solidFill>
              <a:schemeClr val="accent6"/>
            </a:solidFill>
            <a:ln>
              <a:solidFill>
                <a:schemeClr val="bg2"/>
              </a:solidFill>
            </a:ln>
            <a:effectLst/>
          </p:spPr>
          <p:txBody>
            <a:bodyPr wrap="none" anchor="ctr"/>
            <a:lstStyle/>
            <a:p>
              <a:endParaRPr lang="en-US"/>
            </a:p>
          </p:txBody>
        </p:sp>
        <p:sp>
          <p:nvSpPr>
            <p:cNvPr id="293" name="Freeform 406"/>
            <p:cNvSpPr>
              <a:spLocks noChangeArrowheads="1"/>
            </p:cNvSpPr>
            <p:nvPr/>
          </p:nvSpPr>
          <p:spPr bwMode="auto">
            <a:xfrm>
              <a:off x="13315377" y="7082159"/>
              <a:ext cx="707387" cy="1236191"/>
            </a:xfrm>
            <a:custGeom>
              <a:avLst/>
              <a:gdLst>
                <a:gd name="T0" fmla="*/ 893 w 1345"/>
                <a:gd name="T1" fmla="*/ 2324 h 2349"/>
                <a:gd name="T2" fmla="*/ 790 w 1345"/>
                <a:gd name="T3" fmla="*/ 1992 h 2349"/>
                <a:gd name="T4" fmla="*/ 47 w 1345"/>
                <a:gd name="T5" fmla="*/ 2008 h 2349"/>
                <a:gd name="T6" fmla="*/ 23 w 1345"/>
                <a:gd name="T7" fmla="*/ 1984 h 2349"/>
                <a:gd name="T8" fmla="*/ 39 w 1345"/>
                <a:gd name="T9" fmla="*/ 1881 h 2349"/>
                <a:gd name="T10" fmla="*/ 55 w 1345"/>
                <a:gd name="T11" fmla="*/ 1747 h 2349"/>
                <a:gd name="T12" fmla="*/ 103 w 1345"/>
                <a:gd name="T13" fmla="*/ 1683 h 2349"/>
                <a:gd name="T14" fmla="*/ 134 w 1345"/>
                <a:gd name="T15" fmla="*/ 1636 h 2349"/>
                <a:gd name="T16" fmla="*/ 221 w 1345"/>
                <a:gd name="T17" fmla="*/ 1470 h 2349"/>
                <a:gd name="T18" fmla="*/ 237 w 1345"/>
                <a:gd name="T19" fmla="*/ 1383 h 2349"/>
                <a:gd name="T20" fmla="*/ 197 w 1345"/>
                <a:gd name="T21" fmla="*/ 1328 h 2349"/>
                <a:gd name="T22" fmla="*/ 166 w 1345"/>
                <a:gd name="T23" fmla="*/ 1209 h 2349"/>
                <a:gd name="T24" fmla="*/ 174 w 1345"/>
                <a:gd name="T25" fmla="*/ 1099 h 2349"/>
                <a:gd name="T26" fmla="*/ 158 w 1345"/>
                <a:gd name="T27" fmla="*/ 948 h 2349"/>
                <a:gd name="T28" fmla="*/ 126 w 1345"/>
                <a:gd name="T29" fmla="*/ 806 h 2349"/>
                <a:gd name="T30" fmla="*/ 158 w 1345"/>
                <a:gd name="T31" fmla="*/ 624 h 2349"/>
                <a:gd name="T32" fmla="*/ 190 w 1345"/>
                <a:gd name="T33" fmla="*/ 561 h 2349"/>
                <a:gd name="T34" fmla="*/ 213 w 1345"/>
                <a:gd name="T35" fmla="*/ 498 h 2349"/>
                <a:gd name="T36" fmla="*/ 316 w 1345"/>
                <a:gd name="T37" fmla="*/ 348 h 2349"/>
                <a:gd name="T38" fmla="*/ 403 w 1345"/>
                <a:gd name="T39" fmla="*/ 134 h 2349"/>
                <a:gd name="T40" fmla="*/ 450 w 1345"/>
                <a:gd name="T41" fmla="*/ 63 h 2349"/>
                <a:gd name="T42" fmla="*/ 1233 w 1345"/>
                <a:gd name="T43" fmla="*/ 0 h 2349"/>
                <a:gd name="T44" fmla="*/ 1265 w 1345"/>
                <a:gd name="T45" fmla="*/ 1541 h 2349"/>
                <a:gd name="T46" fmla="*/ 1312 w 1345"/>
                <a:gd name="T47" fmla="*/ 2229 h 2349"/>
                <a:gd name="T48" fmla="*/ 1233 w 1345"/>
                <a:gd name="T49" fmla="*/ 2229 h 2349"/>
                <a:gd name="T50" fmla="*/ 1067 w 1345"/>
                <a:gd name="T51" fmla="*/ 2245 h 2349"/>
                <a:gd name="T52" fmla="*/ 964 w 1345"/>
                <a:gd name="T53" fmla="*/ 2292 h 2349"/>
                <a:gd name="T54" fmla="*/ 774 w 1345"/>
                <a:gd name="T55" fmla="*/ 1960 h 2349"/>
                <a:gd name="T56" fmla="*/ 798 w 1345"/>
                <a:gd name="T57" fmla="*/ 1992 h 2349"/>
                <a:gd name="T58" fmla="*/ 838 w 1345"/>
                <a:gd name="T59" fmla="*/ 2205 h 2349"/>
                <a:gd name="T60" fmla="*/ 956 w 1345"/>
                <a:gd name="T61" fmla="*/ 2292 h 2349"/>
                <a:gd name="T62" fmla="*/ 1035 w 1345"/>
                <a:gd name="T63" fmla="*/ 2245 h 2349"/>
                <a:gd name="T64" fmla="*/ 1162 w 1345"/>
                <a:gd name="T65" fmla="*/ 2197 h 2349"/>
                <a:gd name="T66" fmla="*/ 1296 w 1345"/>
                <a:gd name="T67" fmla="*/ 2213 h 2349"/>
                <a:gd name="T68" fmla="*/ 1257 w 1345"/>
                <a:gd name="T69" fmla="*/ 1541 h 2349"/>
                <a:gd name="T70" fmla="*/ 1233 w 1345"/>
                <a:gd name="T71" fmla="*/ 8 h 2349"/>
                <a:gd name="T72" fmla="*/ 411 w 1345"/>
                <a:gd name="T73" fmla="*/ 142 h 2349"/>
                <a:gd name="T74" fmla="*/ 340 w 1345"/>
                <a:gd name="T75" fmla="*/ 276 h 2349"/>
                <a:gd name="T76" fmla="*/ 221 w 1345"/>
                <a:gd name="T77" fmla="*/ 474 h 2349"/>
                <a:gd name="T78" fmla="*/ 221 w 1345"/>
                <a:gd name="T79" fmla="*/ 553 h 2349"/>
                <a:gd name="T80" fmla="*/ 158 w 1345"/>
                <a:gd name="T81" fmla="*/ 593 h 2349"/>
                <a:gd name="T82" fmla="*/ 134 w 1345"/>
                <a:gd name="T83" fmla="*/ 759 h 2349"/>
                <a:gd name="T84" fmla="*/ 174 w 1345"/>
                <a:gd name="T85" fmla="*/ 932 h 2349"/>
                <a:gd name="T86" fmla="*/ 158 w 1345"/>
                <a:gd name="T87" fmla="*/ 1043 h 2349"/>
                <a:gd name="T88" fmla="*/ 166 w 1345"/>
                <a:gd name="T89" fmla="*/ 1178 h 2349"/>
                <a:gd name="T90" fmla="*/ 205 w 1345"/>
                <a:gd name="T91" fmla="*/ 1257 h 2349"/>
                <a:gd name="T92" fmla="*/ 229 w 1345"/>
                <a:gd name="T93" fmla="*/ 1336 h 2349"/>
                <a:gd name="T94" fmla="*/ 158 w 1345"/>
                <a:gd name="T95" fmla="*/ 1415 h 2349"/>
                <a:gd name="T96" fmla="*/ 174 w 1345"/>
                <a:gd name="T97" fmla="*/ 1565 h 2349"/>
                <a:gd name="T98" fmla="*/ 126 w 1345"/>
                <a:gd name="T99" fmla="*/ 1644 h 2349"/>
                <a:gd name="T100" fmla="*/ 103 w 1345"/>
                <a:gd name="T101" fmla="*/ 1707 h 2349"/>
                <a:gd name="T102" fmla="*/ 55 w 1345"/>
                <a:gd name="T103" fmla="*/ 1794 h 2349"/>
                <a:gd name="T104" fmla="*/ 39 w 1345"/>
                <a:gd name="T105" fmla="*/ 1897 h 2349"/>
                <a:gd name="T106" fmla="*/ 31 w 1345"/>
                <a:gd name="T107" fmla="*/ 1984 h 2349"/>
                <a:gd name="T108" fmla="*/ 767 w 1345"/>
                <a:gd name="T109" fmla="*/ 1960 h 2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45" h="2349">
                  <a:moveTo>
                    <a:pt x="909" y="2348"/>
                  </a:moveTo>
                  <a:lnTo>
                    <a:pt x="909" y="2348"/>
                  </a:lnTo>
                  <a:cubicBezTo>
                    <a:pt x="909" y="2340"/>
                    <a:pt x="909" y="2340"/>
                    <a:pt x="909" y="2340"/>
                  </a:cubicBezTo>
                  <a:cubicBezTo>
                    <a:pt x="909" y="2340"/>
                    <a:pt x="901" y="2332"/>
                    <a:pt x="893" y="2324"/>
                  </a:cubicBezTo>
                  <a:cubicBezTo>
                    <a:pt x="877" y="2292"/>
                    <a:pt x="838" y="2237"/>
                    <a:pt x="830" y="2213"/>
                  </a:cubicBezTo>
                  <a:cubicBezTo>
                    <a:pt x="822" y="2189"/>
                    <a:pt x="814" y="2182"/>
                    <a:pt x="798" y="2174"/>
                  </a:cubicBezTo>
                  <a:cubicBezTo>
                    <a:pt x="790" y="2158"/>
                    <a:pt x="774" y="2150"/>
                    <a:pt x="759" y="2118"/>
                  </a:cubicBezTo>
                  <a:cubicBezTo>
                    <a:pt x="711" y="2063"/>
                    <a:pt x="767" y="2008"/>
                    <a:pt x="790" y="1992"/>
                  </a:cubicBezTo>
                  <a:lnTo>
                    <a:pt x="790" y="1992"/>
                  </a:lnTo>
                  <a:cubicBezTo>
                    <a:pt x="798" y="1984"/>
                    <a:pt x="790" y="1984"/>
                    <a:pt x="790" y="1984"/>
                  </a:cubicBezTo>
                  <a:cubicBezTo>
                    <a:pt x="790" y="1976"/>
                    <a:pt x="782" y="1968"/>
                    <a:pt x="767" y="1968"/>
                  </a:cubicBezTo>
                  <a:cubicBezTo>
                    <a:pt x="751" y="1968"/>
                    <a:pt x="118" y="2008"/>
                    <a:pt x="47" y="2008"/>
                  </a:cubicBezTo>
                  <a:cubicBezTo>
                    <a:pt x="39" y="2008"/>
                    <a:pt x="39" y="2008"/>
                    <a:pt x="39" y="2008"/>
                  </a:cubicBezTo>
                  <a:cubicBezTo>
                    <a:pt x="23" y="2008"/>
                    <a:pt x="23" y="2000"/>
                    <a:pt x="23" y="2000"/>
                  </a:cubicBezTo>
                  <a:cubicBezTo>
                    <a:pt x="15" y="1992"/>
                    <a:pt x="23" y="1992"/>
                    <a:pt x="23" y="1984"/>
                  </a:cubicBezTo>
                  <a:lnTo>
                    <a:pt x="23" y="1984"/>
                  </a:lnTo>
                  <a:cubicBezTo>
                    <a:pt x="31" y="1976"/>
                    <a:pt x="23" y="1952"/>
                    <a:pt x="8" y="1936"/>
                  </a:cubicBezTo>
                  <a:cubicBezTo>
                    <a:pt x="8" y="1929"/>
                    <a:pt x="0" y="1921"/>
                    <a:pt x="8" y="1913"/>
                  </a:cubicBezTo>
                  <a:cubicBezTo>
                    <a:pt x="8" y="1897"/>
                    <a:pt x="23" y="1889"/>
                    <a:pt x="31" y="1889"/>
                  </a:cubicBezTo>
                  <a:cubicBezTo>
                    <a:pt x="39" y="1889"/>
                    <a:pt x="39" y="1881"/>
                    <a:pt x="39" y="1881"/>
                  </a:cubicBezTo>
                  <a:cubicBezTo>
                    <a:pt x="47" y="1865"/>
                    <a:pt x="39" y="1834"/>
                    <a:pt x="39" y="1826"/>
                  </a:cubicBezTo>
                  <a:cubicBezTo>
                    <a:pt x="31" y="1818"/>
                    <a:pt x="31" y="1810"/>
                    <a:pt x="39" y="1802"/>
                  </a:cubicBezTo>
                  <a:cubicBezTo>
                    <a:pt x="39" y="1794"/>
                    <a:pt x="47" y="1786"/>
                    <a:pt x="55" y="1786"/>
                  </a:cubicBezTo>
                  <a:cubicBezTo>
                    <a:pt x="63" y="1786"/>
                    <a:pt x="55" y="1763"/>
                    <a:pt x="55" y="1747"/>
                  </a:cubicBezTo>
                  <a:cubicBezTo>
                    <a:pt x="55" y="1739"/>
                    <a:pt x="55" y="1731"/>
                    <a:pt x="55" y="1723"/>
                  </a:cubicBezTo>
                  <a:cubicBezTo>
                    <a:pt x="55" y="1707"/>
                    <a:pt x="79" y="1699"/>
                    <a:pt x="95" y="1699"/>
                  </a:cubicBezTo>
                  <a:lnTo>
                    <a:pt x="103" y="1699"/>
                  </a:lnTo>
                  <a:cubicBezTo>
                    <a:pt x="103" y="1699"/>
                    <a:pt x="103" y="1691"/>
                    <a:pt x="103" y="1683"/>
                  </a:cubicBezTo>
                  <a:cubicBezTo>
                    <a:pt x="103" y="1676"/>
                    <a:pt x="95" y="1668"/>
                    <a:pt x="95" y="1660"/>
                  </a:cubicBezTo>
                  <a:cubicBezTo>
                    <a:pt x="95" y="1652"/>
                    <a:pt x="95" y="1644"/>
                    <a:pt x="103" y="1644"/>
                  </a:cubicBezTo>
                  <a:cubicBezTo>
                    <a:pt x="103" y="1636"/>
                    <a:pt x="118" y="1636"/>
                    <a:pt x="126" y="1636"/>
                  </a:cubicBezTo>
                  <a:cubicBezTo>
                    <a:pt x="126" y="1636"/>
                    <a:pt x="126" y="1636"/>
                    <a:pt x="134" y="1636"/>
                  </a:cubicBezTo>
                  <a:cubicBezTo>
                    <a:pt x="142" y="1636"/>
                    <a:pt x="142" y="1620"/>
                    <a:pt x="134" y="1596"/>
                  </a:cubicBezTo>
                  <a:cubicBezTo>
                    <a:pt x="126" y="1573"/>
                    <a:pt x="142" y="1573"/>
                    <a:pt x="158" y="1565"/>
                  </a:cubicBezTo>
                  <a:lnTo>
                    <a:pt x="166" y="1565"/>
                  </a:lnTo>
                  <a:cubicBezTo>
                    <a:pt x="181" y="1557"/>
                    <a:pt x="213" y="1494"/>
                    <a:pt x="221" y="1470"/>
                  </a:cubicBezTo>
                  <a:cubicBezTo>
                    <a:pt x="221" y="1454"/>
                    <a:pt x="221" y="1454"/>
                    <a:pt x="205" y="1446"/>
                  </a:cubicBezTo>
                  <a:cubicBezTo>
                    <a:pt x="197" y="1446"/>
                    <a:pt x="181" y="1438"/>
                    <a:pt x="166" y="1431"/>
                  </a:cubicBezTo>
                  <a:cubicBezTo>
                    <a:pt x="166" y="1431"/>
                    <a:pt x="150" y="1423"/>
                    <a:pt x="158" y="1415"/>
                  </a:cubicBezTo>
                  <a:cubicBezTo>
                    <a:pt x="158" y="1399"/>
                    <a:pt x="190" y="1391"/>
                    <a:pt x="237" y="1383"/>
                  </a:cubicBezTo>
                  <a:cubicBezTo>
                    <a:pt x="245" y="1383"/>
                    <a:pt x="253" y="1375"/>
                    <a:pt x="253" y="1375"/>
                  </a:cubicBezTo>
                  <a:cubicBezTo>
                    <a:pt x="261" y="1375"/>
                    <a:pt x="261" y="1375"/>
                    <a:pt x="261" y="1375"/>
                  </a:cubicBezTo>
                  <a:cubicBezTo>
                    <a:pt x="261" y="1367"/>
                    <a:pt x="253" y="1352"/>
                    <a:pt x="221" y="1343"/>
                  </a:cubicBezTo>
                  <a:cubicBezTo>
                    <a:pt x="205" y="1336"/>
                    <a:pt x="197" y="1328"/>
                    <a:pt x="197" y="1328"/>
                  </a:cubicBezTo>
                  <a:cubicBezTo>
                    <a:pt x="197" y="1320"/>
                    <a:pt x="197" y="1312"/>
                    <a:pt x="205" y="1312"/>
                  </a:cubicBezTo>
                  <a:cubicBezTo>
                    <a:pt x="205" y="1304"/>
                    <a:pt x="205" y="1304"/>
                    <a:pt x="213" y="1296"/>
                  </a:cubicBezTo>
                  <a:cubicBezTo>
                    <a:pt x="213" y="1280"/>
                    <a:pt x="205" y="1265"/>
                    <a:pt x="197" y="1265"/>
                  </a:cubicBezTo>
                  <a:cubicBezTo>
                    <a:pt x="174" y="1265"/>
                    <a:pt x="166" y="1233"/>
                    <a:pt x="166" y="1209"/>
                  </a:cubicBezTo>
                  <a:cubicBezTo>
                    <a:pt x="166" y="1201"/>
                    <a:pt x="166" y="1185"/>
                    <a:pt x="166" y="1178"/>
                  </a:cubicBezTo>
                  <a:cubicBezTo>
                    <a:pt x="150" y="1170"/>
                    <a:pt x="166" y="1154"/>
                    <a:pt x="174" y="1138"/>
                  </a:cubicBezTo>
                  <a:cubicBezTo>
                    <a:pt x="181" y="1130"/>
                    <a:pt x="181" y="1114"/>
                    <a:pt x="181" y="1106"/>
                  </a:cubicBezTo>
                  <a:lnTo>
                    <a:pt x="174" y="1099"/>
                  </a:lnTo>
                  <a:cubicBezTo>
                    <a:pt x="166" y="1091"/>
                    <a:pt x="158" y="1075"/>
                    <a:pt x="150" y="1043"/>
                  </a:cubicBezTo>
                  <a:cubicBezTo>
                    <a:pt x="142" y="1019"/>
                    <a:pt x="150" y="1012"/>
                    <a:pt x="158" y="1004"/>
                  </a:cubicBezTo>
                  <a:lnTo>
                    <a:pt x="158" y="996"/>
                  </a:lnTo>
                  <a:cubicBezTo>
                    <a:pt x="150" y="972"/>
                    <a:pt x="150" y="964"/>
                    <a:pt x="158" y="948"/>
                  </a:cubicBezTo>
                  <a:cubicBezTo>
                    <a:pt x="158" y="941"/>
                    <a:pt x="166" y="941"/>
                    <a:pt x="166" y="932"/>
                  </a:cubicBezTo>
                  <a:cubicBezTo>
                    <a:pt x="174" y="917"/>
                    <a:pt x="166" y="909"/>
                    <a:pt x="150" y="893"/>
                  </a:cubicBezTo>
                  <a:cubicBezTo>
                    <a:pt x="150" y="885"/>
                    <a:pt x="142" y="877"/>
                    <a:pt x="134" y="877"/>
                  </a:cubicBezTo>
                  <a:cubicBezTo>
                    <a:pt x="103" y="830"/>
                    <a:pt x="110" y="814"/>
                    <a:pt x="126" y="806"/>
                  </a:cubicBezTo>
                  <a:cubicBezTo>
                    <a:pt x="134" y="798"/>
                    <a:pt x="126" y="774"/>
                    <a:pt x="126" y="759"/>
                  </a:cubicBezTo>
                  <a:cubicBezTo>
                    <a:pt x="118" y="751"/>
                    <a:pt x="118" y="743"/>
                    <a:pt x="118" y="735"/>
                  </a:cubicBezTo>
                  <a:cubicBezTo>
                    <a:pt x="118" y="727"/>
                    <a:pt x="118" y="688"/>
                    <a:pt x="150" y="672"/>
                  </a:cubicBezTo>
                  <a:cubicBezTo>
                    <a:pt x="166" y="664"/>
                    <a:pt x="166" y="648"/>
                    <a:pt x="158" y="624"/>
                  </a:cubicBezTo>
                  <a:cubicBezTo>
                    <a:pt x="150" y="616"/>
                    <a:pt x="150" y="601"/>
                    <a:pt x="150" y="593"/>
                  </a:cubicBezTo>
                  <a:cubicBezTo>
                    <a:pt x="150" y="585"/>
                    <a:pt x="150" y="569"/>
                    <a:pt x="150" y="569"/>
                  </a:cubicBezTo>
                  <a:cubicBezTo>
                    <a:pt x="158" y="561"/>
                    <a:pt x="174" y="561"/>
                    <a:pt x="181" y="561"/>
                  </a:cubicBezTo>
                  <a:cubicBezTo>
                    <a:pt x="190" y="561"/>
                    <a:pt x="190" y="561"/>
                    <a:pt x="190" y="561"/>
                  </a:cubicBezTo>
                  <a:cubicBezTo>
                    <a:pt x="205" y="561"/>
                    <a:pt x="205" y="553"/>
                    <a:pt x="213" y="545"/>
                  </a:cubicBezTo>
                  <a:lnTo>
                    <a:pt x="213" y="537"/>
                  </a:lnTo>
                  <a:cubicBezTo>
                    <a:pt x="205" y="529"/>
                    <a:pt x="205" y="521"/>
                    <a:pt x="205" y="521"/>
                  </a:cubicBezTo>
                  <a:cubicBezTo>
                    <a:pt x="205" y="514"/>
                    <a:pt x="205" y="506"/>
                    <a:pt x="213" y="498"/>
                  </a:cubicBezTo>
                  <a:cubicBezTo>
                    <a:pt x="221" y="490"/>
                    <a:pt x="221" y="490"/>
                    <a:pt x="213" y="474"/>
                  </a:cubicBezTo>
                  <a:cubicBezTo>
                    <a:pt x="213" y="466"/>
                    <a:pt x="213" y="466"/>
                    <a:pt x="213" y="458"/>
                  </a:cubicBezTo>
                  <a:cubicBezTo>
                    <a:pt x="205" y="419"/>
                    <a:pt x="276" y="395"/>
                    <a:pt x="284" y="395"/>
                  </a:cubicBezTo>
                  <a:cubicBezTo>
                    <a:pt x="316" y="387"/>
                    <a:pt x="316" y="371"/>
                    <a:pt x="316" y="348"/>
                  </a:cubicBezTo>
                  <a:cubicBezTo>
                    <a:pt x="316" y="316"/>
                    <a:pt x="316" y="284"/>
                    <a:pt x="340" y="276"/>
                  </a:cubicBezTo>
                  <a:cubicBezTo>
                    <a:pt x="355" y="261"/>
                    <a:pt x="355" y="221"/>
                    <a:pt x="363" y="189"/>
                  </a:cubicBezTo>
                  <a:cubicBezTo>
                    <a:pt x="363" y="182"/>
                    <a:pt x="363" y="174"/>
                    <a:pt x="363" y="174"/>
                  </a:cubicBezTo>
                  <a:cubicBezTo>
                    <a:pt x="363" y="142"/>
                    <a:pt x="387" y="134"/>
                    <a:pt x="403" y="134"/>
                  </a:cubicBezTo>
                  <a:cubicBezTo>
                    <a:pt x="403" y="134"/>
                    <a:pt x="403" y="134"/>
                    <a:pt x="411" y="134"/>
                  </a:cubicBezTo>
                  <a:cubicBezTo>
                    <a:pt x="411" y="134"/>
                    <a:pt x="411" y="134"/>
                    <a:pt x="419" y="134"/>
                  </a:cubicBezTo>
                  <a:cubicBezTo>
                    <a:pt x="427" y="134"/>
                    <a:pt x="427" y="134"/>
                    <a:pt x="427" y="110"/>
                  </a:cubicBezTo>
                  <a:cubicBezTo>
                    <a:pt x="427" y="71"/>
                    <a:pt x="450" y="63"/>
                    <a:pt x="450" y="63"/>
                  </a:cubicBezTo>
                  <a:cubicBezTo>
                    <a:pt x="450" y="55"/>
                    <a:pt x="450" y="55"/>
                    <a:pt x="450" y="55"/>
                  </a:cubicBezTo>
                  <a:cubicBezTo>
                    <a:pt x="640" y="47"/>
                    <a:pt x="909" y="31"/>
                    <a:pt x="1233" y="0"/>
                  </a:cubicBezTo>
                  <a:lnTo>
                    <a:pt x="1233" y="0"/>
                  </a:lnTo>
                  <a:lnTo>
                    <a:pt x="1233" y="0"/>
                  </a:lnTo>
                  <a:cubicBezTo>
                    <a:pt x="1241" y="15"/>
                    <a:pt x="1249" y="31"/>
                    <a:pt x="1257" y="31"/>
                  </a:cubicBezTo>
                  <a:cubicBezTo>
                    <a:pt x="1288" y="55"/>
                    <a:pt x="1280" y="71"/>
                    <a:pt x="1280" y="79"/>
                  </a:cubicBezTo>
                  <a:lnTo>
                    <a:pt x="1280" y="87"/>
                  </a:lnTo>
                  <a:cubicBezTo>
                    <a:pt x="1280" y="102"/>
                    <a:pt x="1265" y="1525"/>
                    <a:pt x="1265" y="1541"/>
                  </a:cubicBezTo>
                  <a:cubicBezTo>
                    <a:pt x="1344" y="2213"/>
                    <a:pt x="1344" y="2213"/>
                    <a:pt x="1344" y="2213"/>
                  </a:cubicBezTo>
                  <a:lnTo>
                    <a:pt x="1344" y="2213"/>
                  </a:lnTo>
                  <a:cubicBezTo>
                    <a:pt x="1344" y="2213"/>
                    <a:pt x="1336" y="2213"/>
                    <a:pt x="1336" y="2221"/>
                  </a:cubicBezTo>
                  <a:cubicBezTo>
                    <a:pt x="1328" y="2221"/>
                    <a:pt x="1320" y="2229"/>
                    <a:pt x="1312" y="2229"/>
                  </a:cubicBezTo>
                  <a:cubicBezTo>
                    <a:pt x="1312" y="2229"/>
                    <a:pt x="1304" y="2221"/>
                    <a:pt x="1296" y="2221"/>
                  </a:cubicBezTo>
                  <a:cubicBezTo>
                    <a:pt x="1288" y="2213"/>
                    <a:pt x="1288" y="2213"/>
                    <a:pt x="1280" y="2213"/>
                  </a:cubicBezTo>
                  <a:cubicBezTo>
                    <a:pt x="1273" y="2213"/>
                    <a:pt x="1273" y="2213"/>
                    <a:pt x="1265" y="2213"/>
                  </a:cubicBezTo>
                  <a:cubicBezTo>
                    <a:pt x="1257" y="2221"/>
                    <a:pt x="1249" y="2229"/>
                    <a:pt x="1233" y="2229"/>
                  </a:cubicBezTo>
                  <a:cubicBezTo>
                    <a:pt x="1209" y="2229"/>
                    <a:pt x="1178" y="2213"/>
                    <a:pt x="1154" y="2205"/>
                  </a:cubicBezTo>
                  <a:lnTo>
                    <a:pt x="1146" y="2205"/>
                  </a:lnTo>
                  <a:cubicBezTo>
                    <a:pt x="1122" y="2205"/>
                    <a:pt x="1107" y="2221"/>
                    <a:pt x="1091" y="2229"/>
                  </a:cubicBezTo>
                  <a:cubicBezTo>
                    <a:pt x="1083" y="2237"/>
                    <a:pt x="1075" y="2245"/>
                    <a:pt x="1067" y="2245"/>
                  </a:cubicBezTo>
                  <a:cubicBezTo>
                    <a:pt x="1051" y="2253"/>
                    <a:pt x="1043" y="2253"/>
                    <a:pt x="1035" y="2253"/>
                  </a:cubicBezTo>
                  <a:lnTo>
                    <a:pt x="1027" y="2253"/>
                  </a:lnTo>
                  <a:cubicBezTo>
                    <a:pt x="1012" y="2253"/>
                    <a:pt x="1004" y="2253"/>
                    <a:pt x="988" y="2261"/>
                  </a:cubicBezTo>
                  <a:cubicBezTo>
                    <a:pt x="980" y="2276"/>
                    <a:pt x="972" y="2284"/>
                    <a:pt x="964" y="2292"/>
                  </a:cubicBezTo>
                  <a:cubicBezTo>
                    <a:pt x="956" y="2300"/>
                    <a:pt x="948" y="2316"/>
                    <a:pt x="933" y="2324"/>
                  </a:cubicBezTo>
                  <a:cubicBezTo>
                    <a:pt x="925" y="2332"/>
                    <a:pt x="917" y="2340"/>
                    <a:pt x="917" y="2340"/>
                  </a:cubicBezTo>
                  <a:lnTo>
                    <a:pt x="909" y="2348"/>
                  </a:lnTo>
                  <a:close/>
                  <a:moveTo>
                    <a:pt x="774" y="1960"/>
                  </a:moveTo>
                  <a:lnTo>
                    <a:pt x="774" y="1960"/>
                  </a:lnTo>
                  <a:lnTo>
                    <a:pt x="774" y="1960"/>
                  </a:lnTo>
                  <a:cubicBezTo>
                    <a:pt x="774" y="1960"/>
                    <a:pt x="798" y="1968"/>
                    <a:pt x="798" y="1984"/>
                  </a:cubicBezTo>
                  <a:lnTo>
                    <a:pt x="798" y="1992"/>
                  </a:lnTo>
                  <a:cubicBezTo>
                    <a:pt x="790" y="2000"/>
                    <a:pt x="790" y="2000"/>
                    <a:pt x="790" y="2000"/>
                  </a:cubicBezTo>
                  <a:cubicBezTo>
                    <a:pt x="774" y="2016"/>
                    <a:pt x="719" y="2063"/>
                    <a:pt x="759" y="2118"/>
                  </a:cubicBezTo>
                  <a:cubicBezTo>
                    <a:pt x="782" y="2142"/>
                    <a:pt x="790" y="2158"/>
                    <a:pt x="806" y="2166"/>
                  </a:cubicBezTo>
                  <a:cubicBezTo>
                    <a:pt x="822" y="2174"/>
                    <a:pt x="830" y="2189"/>
                    <a:pt x="838" y="2205"/>
                  </a:cubicBezTo>
                  <a:cubicBezTo>
                    <a:pt x="846" y="2237"/>
                    <a:pt x="885" y="2292"/>
                    <a:pt x="901" y="2316"/>
                  </a:cubicBezTo>
                  <a:cubicBezTo>
                    <a:pt x="909" y="2324"/>
                    <a:pt x="909" y="2332"/>
                    <a:pt x="917" y="2332"/>
                  </a:cubicBezTo>
                  <a:cubicBezTo>
                    <a:pt x="917" y="2332"/>
                    <a:pt x="925" y="2332"/>
                    <a:pt x="933" y="2324"/>
                  </a:cubicBezTo>
                  <a:cubicBezTo>
                    <a:pt x="940" y="2308"/>
                    <a:pt x="948" y="2300"/>
                    <a:pt x="956" y="2292"/>
                  </a:cubicBezTo>
                  <a:cubicBezTo>
                    <a:pt x="964" y="2276"/>
                    <a:pt x="972" y="2269"/>
                    <a:pt x="988" y="2261"/>
                  </a:cubicBezTo>
                  <a:cubicBezTo>
                    <a:pt x="996" y="2245"/>
                    <a:pt x="1012" y="2245"/>
                    <a:pt x="1020" y="2245"/>
                  </a:cubicBezTo>
                  <a:lnTo>
                    <a:pt x="1027" y="2245"/>
                  </a:lnTo>
                  <a:lnTo>
                    <a:pt x="1035" y="2245"/>
                  </a:lnTo>
                  <a:cubicBezTo>
                    <a:pt x="1043" y="2245"/>
                    <a:pt x="1051" y="2245"/>
                    <a:pt x="1059" y="2245"/>
                  </a:cubicBezTo>
                  <a:cubicBezTo>
                    <a:pt x="1067" y="2237"/>
                    <a:pt x="1075" y="2229"/>
                    <a:pt x="1083" y="2229"/>
                  </a:cubicBezTo>
                  <a:cubicBezTo>
                    <a:pt x="1098" y="2213"/>
                    <a:pt x="1122" y="2197"/>
                    <a:pt x="1146" y="2197"/>
                  </a:cubicBezTo>
                  <a:cubicBezTo>
                    <a:pt x="1146" y="2197"/>
                    <a:pt x="1154" y="2197"/>
                    <a:pt x="1162" y="2197"/>
                  </a:cubicBezTo>
                  <a:cubicBezTo>
                    <a:pt x="1186" y="2205"/>
                    <a:pt x="1209" y="2221"/>
                    <a:pt x="1233" y="2221"/>
                  </a:cubicBezTo>
                  <a:cubicBezTo>
                    <a:pt x="1249" y="2221"/>
                    <a:pt x="1257" y="2213"/>
                    <a:pt x="1265" y="2213"/>
                  </a:cubicBezTo>
                  <a:cubicBezTo>
                    <a:pt x="1273" y="2205"/>
                    <a:pt x="1273" y="2205"/>
                    <a:pt x="1280" y="2205"/>
                  </a:cubicBezTo>
                  <a:cubicBezTo>
                    <a:pt x="1288" y="2205"/>
                    <a:pt x="1296" y="2213"/>
                    <a:pt x="1296" y="2213"/>
                  </a:cubicBezTo>
                  <a:cubicBezTo>
                    <a:pt x="1304" y="2213"/>
                    <a:pt x="1312" y="2221"/>
                    <a:pt x="1312" y="2221"/>
                  </a:cubicBezTo>
                  <a:cubicBezTo>
                    <a:pt x="1320" y="2221"/>
                    <a:pt x="1320" y="2221"/>
                    <a:pt x="1328" y="2213"/>
                  </a:cubicBezTo>
                  <a:lnTo>
                    <a:pt x="1336" y="2205"/>
                  </a:lnTo>
                  <a:cubicBezTo>
                    <a:pt x="1257" y="1541"/>
                    <a:pt x="1257" y="1541"/>
                    <a:pt x="1257" y="1541"/>
                  </a:cubicBezTo>
                  <a:cubicBezTo>
                    <a:pt x="1257" y="1525"/>
                    <a:pt x="1273" y="102"/>
                    <a:pt x="1273" y="87"/>
                  </a:cubicBezTo>
                  <a:lnTo>
                    <a:pt x="1273" y="79"/>
                  </a:lnTo>
                  <a:cubicBezTo>
                    <a:pt x="1273" y="63"/>
                    <a:pt x="1280" y="55"/>
                    <a:pt x="1257" y="39"/>
                  </a:cubicBezTo>
                  <a:cubicBezTo>
                    <a:pt x="1249" y="31"/>
                    <a:pt x="1241" y="24"/>
                    <a:pt x="1233" y="8"/>
                  </a:cubicBezTo>
                  <a:cubicBezTo>
                    <a:pt x="909" y="39"/>
                    <a:pt x="648" y="55"/>
                    <a:pt x="450" y="63"/>
                  </a:cubicBezTo>
                  <a:cubicBezTo>
                    <a:pt x="450" y="71"/>
                    <a:pt x="434" y="79"/>
                    <a:pt x="434" y="110"/>
                  </a:cubicBezTo>
                  <a:cubicBezTo>
                    <a:pt x="434" y="134"/>
                    <a:pt x="434" y="142"/>
                    <a:pt x="419" y="142"/>
                  </a:cubicBezTo>
                  <a:cubicBezTo>
                    <a:pt x="411" y="142"/>
                    <a:pt x="411" y="142"/>
                    <a:pt x="411" y="142"/>
                  </a:cubicBezTo>
                  <a:lnTo>
                    <a:pt x="403" y="142"/>
                  </a:lnTo>
                  <a:cubicBezTo>
                    <a:pt x="387" y="142"/>
                    <a:pt x="371" y="142"/>
                    <a:pt x="371" y="174"/>
                  </a:cubicBezTo>
                  <a:cubicBezTo>
                    <a:pt x="371" y="174"/>
                    <a:pt x="371" y="182"/>
                    <a:pt x="371" y="189"/>
                  </a:cubicBezTo>
                  <a:cubicBezTo>
                    <a:pt x="363" y="221"/>
                    <a:pt x="355" y="268"/>
                    <a:pt x="340" y="276"/>
                  </a:cubicBezTo>
                  <a:cubicBezTo>
                    <a:pt x="324" y="292"/>
                    <a:pt x="324" y="316"/>
                    <a:pt x="324" y="348"/>
                  </a:cubicBezTo>
                  <a:cubicBezTo>
                    <a:pt x="324" y="371"/>
                    <a:pt x="316" y="395"/>
                    <a:pt x="284" y="403"/>
                  </a:cubicBezTo>
                  <a:cubicBezTo>
                    <a:pt x="261" y="411"/>
                    <a:pt x="213" y="426"/>
                    <a:pt x="221" y="450"/>
                  </a:cubicBezTo>
                  <a:cubicBezTo>
                    <a:pt x="221" y="458"/>
                    <a:pt x="221" y="466"/>
                    <a:pt x="221" y="474"/>
                  </a:cubicBezTo>
                  <a:cubicBezTo>
                    <a:pt x="229" y="482"/>
                    <a:pt x="229" y="490"/>
                    <a:pt x="221" y="506"/>
                  </a:cubicBezTo>
                  <a:cubicBezTo>
                    <a:pt x="213" y="506"/>
                    <a:pt x="213" y="514"/>
                    <a:pt x="213" y="521"/>
                  </a:cubicBezTo>
                  <a:lnTo>
                    <a:pt x="213" y="529"/>
                  </a:lnTo>
                  <a:cubicBezTo>
                    <a:pt x="221" y="537"/>
                    <a:pt x="221" y="545"/>
                    <a:pt x="221" y="553"/>
                  </a:cubicBezTo>
                  <a:cubicBezTo>
                    <a:pt x="213" y="561"/>
                    <a:pt x="205" y="569"/>
                    <a:pt x="190" y="569"/>
                  </a:cubicBezTo>
                  <a:cubicBezTo>
                    <a:pt x="181" y="569"/>
                    <a:pt x="181" y="569"/>
                    <a:pt x="181" y="569"/>
                  </a:cubicBezTo>
                  <a:cubicBezTo>
                    <a:pt x="174" y="569"/>
                    <a:pt x="166" y="569"/>
                    <a:pt x="158" y="569"/>
                  </a:cubicBezTo>
                  <a:cubicBezTo>
                    <a:pt x="158" y="577"/>
                    <a:pt x="150" y="585"/>
                    <a:pt x="158" y="593"/>
                  </a:cubicBezTo>
                  <a:cubicBezTo>
                    <a:pt x="158" y="601"/>
                    <a:pt x="158" y="608"/>
                    <a:pt x="166" y="616"/>
                  </a:cubicBezTo>
                  <a:cubicBezTo>
                    <a:pt x="174" y="640"/>
                    <a:pt x="174" y="664"/>
                    <a:pt x="158" y="679"/>
                  </a:cubicBezTo>
                  <a:cubicBezTo>
                    <a:pt x="134" y="688"/>
                    <a:pt x="126" y="711"/>
                    <a:pt x="126" y="735"/>
                  </a:cubicBezTo>
                  <a:cubicBezTo>
                    <a:pt x="126" y="743"/>
                    <a:pt x="126" y="751"/>
                    <a:pt x="134" y="759"/>
                  </a:cubicBezTo>
                  <a:cubicBezTo>
                    <a:pt x="134" y="774"/>
                    <a:pt x="142" y="798"/>
                    <a:pt x="126" y="806"/>
                  </a:cubicBezTo>
                  <a:cubicBezTo>
                    <a:pt x="110" y="822"/>
                    <a:pt x="126" y="853"/>
                    <a:pt x="142" y="869"/>
                  </a:cubicBezTo>
                  <a:cubicBezTo>
                    <a:pt x="150" y="877"/>
                    <a:pt x="150" y="885"/>
                    <a:pt x="158" y="885"/>
                  </a:cubicBezTo>
                  <a:cubicBezTo>
                    <a:pt x="174" y="901"/>
                    <a:pt x="181" y="917"/>
                    <a:pt x="174" y="932"/>
                  </a:cubicBezTo>
                  <a:cubicBezTo>
                    <a:pt x="174" y="941"/>
                    <a:pt x="166" y="948"/>
                    <a:pt x="166" y="948"/>
                  </a:cubicBezTo>
                  <a:cubicBezTo>
                    <a:pt x="158" y="964"/>
                    <a:pt x="158" y="972"/>
                    <a:pt x="166" y="988"/>
                  </a:cubicBezTo>
                  <a:cubicBezTo>
                    <a:pt x="166" y="996"/>
                    <a:pt x="166" y="1004"/>
                    <a:pt x="166" y="1012"/>
                  </a:cubicBezTo>
                  <a:cubicBezTo>
                    <a:pt x="158" y="1012"/>
                    <a:pt x="150" y="1019"/>
                    <a:pt x="158" y="1043"/>
                  </a:cubicBezTo>
                  <a:cubicBezTo>
                    <a:pt x="166" y="1075"/>
                    <a:pt x="174" y="1083"/>
                    <a:pt x="181" y="1091"/>
                  </a:cubicBezTo>
                  <a:cubicBezTo>
                    <a:pt x="181" y="1099"/>
                    <a:pt x="190" y="1099"/>
                    <a:pt x="190" y="1106"/>
                  </a:cubicBezTo>
                  <a:cubicBezTo>
                    <a:pt x="190" y="1114"/>
                    <a:pt x="181" y="1130"/>
                    <a:pt x="174" y="1146"/>
                  </a:cubicBezTo>
                  <a:cubicBezTo>
                    <a:pt x="166" y="1154"/>
                    <a:pt x="166" y="1170"/>
                    <a:pt x="166" y="1178"/>
                  </a:cubicBezTo>
                  <a:cubicBezTo>
                    <a:pt x="174" y="1185"/>
                    <a:pt x="174" y="1193"/>
                    <a:pt x="174" y="1209"/>
                  </a:cubicBezTo>
                  <a:cubicBezTo>
                    <a:pt x="174" y="1241"/>
                    <a:pt x="181" y="1257"/>
                    <a:pt x="205" y="1257"/>
                  </a:cubicBezTo>
                  <a:lnTo>
                    <a:pt x="205" y="1257"/>
                  </a:lnTo>
                  <a:lnTo>
                    <a:pt x="205" y="1257"/>
                  </a:lnTo>
                  <a:cubicBezTo>
                    <a:pt x="205" y="1257"/>
                    <a:pt x="221" y="1272"/>
                    <a:pt x="213" y="1296"/>
                  </a:cubicBezTo>
                  <a:cubicBezTo>
                    <a:pt x="213" y="1304"/>
                    <a:pt x="213" y="1312"/>
                    <a:pt x="213" y="1312"/>
                  </a:cubicBezTo>
                  <a:cubicBezTo>
                    <a:pt x="205" y="1320"/>
                    <a:pt x="205" y="1320"/>
                    <a:pt x="205" y="1320"/>
                  </a:cubicBezTo>
                  <a:cubicBezTo>
                    <a:pt x="205" y="1328"/>
                    <a:pt x="221" y="1336"/>
                    <a:pt x="229" y="1336"/>
                  </a:cubicBezTo>
                  <a:cubicBezTo>
                    <a:pt x="237" y="1343"/>
                    <a:pt x="268" y="1359"/>
                    <a:pt x="268" y="1375"/>
                  </a:cubicBezTo>
                  <a:cubicBezTo>
                    <a:pt x="268" y="1375"/>
                    <a:pt x="268" y="1383"/>
                    <a:pt x="261" y="1383"/>
                  </a:cubicBezTo>
                  <a:cubicBezTo>
                    <a:pt x="253" y="1383"/>
                    <a:pt x="245" y="1383"/>
                    <a:pt x="237" y="1391"/>
                  </a:cubicBezTo>
                  <a:cubicBezTo>
                    <a:pt x="213" y="1391"/>
                    <a:pt x="166" y="1407"/>
                    <a:pt x="158" y="1415"/>
                  </a:cubicBezTo>
                  <a:cubicBezTo>
                    <a:pt x="158" y="1415"/>
                    <a:pt x="166" y="1423"/>
                    <a:pt x="174" y="1423"/>
                  </a:cubicBezTo>
                  <a:cubicBezTo>
                    <a:pt x="181" y="1431"/>
                    <a:pt x="197" y="1438"/>
                    <a:pt x="205" y="1438"/>
                  </a:cubicBezTo>
                  <a:cubicBezTo>
                    <a:pt x="221" y="1446"/>
                    <a:pt x="229" y="1446"/>
                    <a:pt x="229" y="1470"/>
                  </a:cubicBezTo>
                  <a:cubicBezTo>
                    <a:pt x="221" y="1494"/>
                    <a:pt x="190" y="1557"/>
                    <a:pt x="174" y="1565"/>
                  </a:cubicBezTo>
                  <a:cubicBezTo>
                    <a:pt x="166" y="1573"/>
                    <a:pt x="166" y="1573"/>
                    <a:pt x="158" y="1573"/>
                  </a:cubicBezTo>
                  <a:cubicBezTo>
                    <a:pt x="150" y="1573"/>
                    <a:pt x="142" y="1581"/>
                    <a:pt x="142" y="1596"/>
                  </a:cubicBezTo>
                  <a:cubicBezTo>
                    <a:pt x="150" y="1636"/>
                    <a:pt x="142" y="1644"/>
                    <a:pt x="134" y="1644"/>
                  </a:cubicBezTo>
                  <a:lnTo>
                    <a:pt x="126" y="1644"/>
                  </a:lnTo>
                  <a:cubicBezTo>
                    <a:pt x="118" y="1644"/>
                    <a:pt x="110" y="1644"/>
                    <a:pt x="103" y="1652"/>
                  </a:cubicBezTo>
                  <a:cubicBezTo>
                    <a:pt x="103" y="1652"/>
                    <a:pt x="103" y="1652"/>
                    <a:pt x="103" y="1660"/>
                  </a:cubicBezTo>
                  <a:cubicBezTo>
                    <a:pt x="103" y="1668"/>
                    <a:pt x="110" y="1676"/>
                    <a:pt x="110" y="1676"/>
                  </a:cubicBezTo>
                  <a:cubicBezTo>
                    <a:pt x="110" y="1691"/>
                    <a:pt x="118" y="1699"/>
                    <a:pt x="103" y="1707"/>
                  </a:cubicBezTo>
                  <a:lnTo>
                    <a:pt x="95" y="1707"/>
                  </a:lnTo>
                  <a:cubicBezTo>
                    <a:pt x="79" y="1707"/>
                    <a:pt x="63" y="1715"/>
                    <a:pt x="63" y="1723"/>
                  </a:cubicBezTo>
                  <a:cubicBezTo>
                    <a:pt x="63" y="1731"/>
                    <a:pt x="63" y="1739"/>
                    <a:pt x="63" y="1747"/>
                  </a:cubicBezTo>
                  <a:cubicBezTo>
                    <a:pt x="63" y="1771"/>
                    <a:pt x="71" y="1786"/>
                    <a:pt x="55" y="1794"/>
                  </a:cubicBezTo>
                  <a:cubicBezTo>
                    <a:pt x="55" y="1794"/>
                    <a:pt x="47" y="1794"/>
                    <a:pt x="47" y="1802"/>
                  </a:cubicBezTo>
                  <a:cubicBezTo>
                    <a:pt x="39" y="1802"/>
                    <a:pt x="39" y="1810"/>
                    <a:pt x="47" y="1818"/>
                  </a:cubicBezTo>
                  <a:cubicBezTo>
                    <a:pt x="55" y="1834"/>
                    <a:pt x="55" y="1865"/>
                    <a:pt x="47" y="1881"/>
                  </a:cubicBezTo>
                  <a:cubicBezTo>
                    <a:pt x="47" y="1889"/>
                    <a:pt x="39" y="1889"/>
                    <a:pt x="39" y="1897"/>
                  </a:cubicBezTo>
                  <a:cubicBezTo>
                    <a:pt x="31" y="1897"/>
                    <a:pt x="15" y="1905"/>
                    <a:pt x="15" y="1913"/>
                  </a:cubicBezTo>
                  <a:cubicBezTo>
                    <a:pt x="8" y="1921"/>
                    <a:pt x="15" y="1921"/>
                    <a:pt x="15" y="1929"/>
                  </a:cubicBezTo>
                  <a:cubicBezTo>
                    <a:pt x="31" y="1952"/>
                    <a:pt x="47" y="1976"/>
                    <a:pt x="31" y="1984"/>
                  </a:cubicBezTo>
                  <a:lnTo>
                    <a:pt x="31" y="1984"/>
                  </a:lnTo>
                  <a:cubicBezTo>
                    <a:pt x="31" y="1992"/>
                    <a:pt x="23" y="1992"/>
                    <a:pt x="23" y="2000"/>
                  </a:cubicBezTo>
                  <a:cubicBezTo>
                    <a:pt x="23" y="2000"/>
                    <a:pt x="31" y="2000"/>
                    <a:pt x="39" y="2000"/>
                  </a:cubicBezTo>
                  <a:cubicBezTo>
                    <a:pt x="39" y="2000"/>
                    <a:pt x="39" y="2000"/>
                    <a:pt x="47" y="2000"/>
                  </a:cubicBezTo>
                  <a:cubicBezTo>
                    <a:pt x="118" y="2000"/>
                    <a:pt x="767" y="1960"/>
                    <a:pt x="767" y="1960"/>
                  </a:cubicBezTo>
                  <a:lnTo>
                    <a:pt x="774" y="1960"/>
                  </a:lnTo>
                  <a:close/>
                </a:path>
              </a:pathLst>
            </a:custGeom>
            <a:solidFill>
              <a:schemeClr val="accent6"/>
            </a:solidFill>
            <a:ln>
              <a:solidFill>
                <a:schemeClr val="bg2"/>
              </a:solidFill>
            </a:ln>
            <a:effectLst/>
          </p:spPr>
          <p:txBody>
            <a:bodyPr wrap="none" anchor="ctr"/>
            <a:lstStyle/>
            <a:p>
              <a:endParaRPr lang="en-US"/>
            </a:p>
          </p:txBody>
        </p:sp>
        <p:sp>
          <p:nvSpPr>
            <p:cNvPr id="294" name="Freeform 407"/>
            <p:cNvSpPr>
              <a:spLocks noChangeArrowheads="1"/>
            </p:cNvSpPr>
            <p:nvPr/>
          </p:nvSpPr>
          <p:spPr bwMode="auto">
            <a:xfrm>
              <a:off x="14945848" y="6857187"/>
              <a:ext cx="997301" cy="770010"/>
            </a:xfrm>
            <a:custGeom>
              <a:avLst/>
              <a:gdLst>
                <a:gd name="T0" fmla="*/ 1407 w 1898"/>
                <a:gd name="T1" fmla="*/ 79 h 1463"/>
                <a:gd name="T2" fmla="*/ 1407 w 1898"/>
                <a:gd name="T3" fmla="*/ 79 h 1463"/>
                <a:gd name="T4" fmla="*/ 964 w 1898"/>
                <a:gd name="T5" fmla="*/ 158 h 1463"/>
                <a:gd name="T6" fmla="*/ 925 w 1898"/>
                <a:gd name="T7" fmla="*/ 63 h 1463"/>
                <a:gd name="T8" fmla="*/ 854 w 1898"/>
                <a:gd name="T9" fmla="*/ 47 h 1463"/>
                <a:gd name="T10" fmla="*/ 830 w 1898"/>
                <a:gd name="T11" fmla="*/ 16 h 1463"/>
                <a:gd name="T12" fmla="*/ 411 w 1898"/>
                <a:gd name="T13" fmla="*/ 55 h 1463"/>
                <a:gd name="T14" fmla="*/ 181 w 1898"/>
                <a:gd name="T15" fmla="*/ 166 h 1463"/>
                <a:gd name="T16" fmla="*/ 79 w 1898"/>
                <a:gd name="T17" fmla="*/ 221 h 1463"/>
                <a:gd name="T18" fmla="*/ 79 w 1898"/>
                <a:gd name="T19" fmla="*/ 237 h 1463"/>
                <a:gd name="T20" fmla="*/ 15 w 1898"/>
                <a:gd name="T21" fmla="*/ 308 h 1463"/>
                <a:gd name="T22" fmla="*/ 23 w 1898"/>
                <a:gd name="T23" fmla="*/ 387 h 1463"/>
                <a:gd name="T24" fmla="*/ 110 w 1898"/>
                <a:gd name="T25" fmla="*/ 458 h 1463"/>
                <a:gd name="T26" fmla="*/ 174 w 1898"/>
                <a:gd name="T27" fmla="*/ 458 h 1463"/>
                <a:gd name="T28" fmla="*/ 237 w 1898"/>
                <a:gd name="T29" fmla="*/ 537 h 1463"/>
                <a:gd name="T30" fmla="*/ 371 w 1898"/>
                <a:gd name="T31" fmla="*/ 688 h 1463"/>
                <a:gd name="T32" fmla="*/ 466 w 1898"/>
                <a:gd name="T33" fmla="*/ 759 h 1463"/>
                <a:gd name="T34" fmla="*/ 553 w 1898"/>
                <a:gd name="T35" fmla="*/ 822 h 1463"/>
                <a:gd name="T36" fmla="*/ 632 w 1898"/>
                <a:gd name="T37" fmla="*/ 869 h 1463"/>
                <a:gd name="T38" fmla="*/ 703 w 1898"/>
                <a:gd name="T39" fmla="*/ 964 h 1463"/>
                <a:gd name="T40" fmla="*/ 806 w 1898"/>
                <a:gd name="T41" fmla="*/ 1043 h 1463"/>
                <a:gd name="T42" fmla="*/ 885 w 1898"/>
                <a:gd name="T43" fmla="*/ 1146 h 1463"/>
                <a:gd name="T44" fmla="*/ 901 w 1898"/>
                <a:gd name="T45" fmla="*/ 1225 h 1463"/>
                <a:gd name="T46" fmla="*/ 964 w 1898"/>
                <a:gd name="T47" fmla="*/ 1273 h 1463"/>
                <a:gd name="T48" fmla="*/ 1027 w 1898"/>
                <a:gd name="T49" fmla="*/ 1352 h 1463"/>
                <a:gd name="T50" fmla="*/ 1035 w 1898"/>
                <a:gd name="T51" fmla="*/ 1439 h 1463"/>
                <a:gd name="T52" fmla="*/ 1162 w 1898"/>
                <a:gd name="T53" fmla="*/ 1462 h 1463"/>
                <a:gd name="T54" fmla="*/ 1162 w 1898"/>
                <a:gd name="T55" fmla="*/ 1454 h 1463"/>
                <a:gd name="T56" fmla="*/ 1185 w 1898"/>
                <a:gd name="T57" fmla="*/ 1415 h 1463"/>
                <a:gd name="T58" fmla="*/ 1225 w 1898"/>
                <a:gd name="T59" fmla="*/ 1383 h 1463"/>
                <a:gd name="T60" fmla="*/ 1201 w 1898"/>
                <a:gd name="T61" fmla="*/ 1352 h 1463"/>
                <a:gd name="T62" fmla="*/ 1185 w 1898"/>
                <a:gd name="T63" fmla="*/ 1312 h 1463"/>
                <a:gd name="T64" fmla="*/ 1233 w 1898"/>
                <a:gd name="T65" fmla="*/ 1320 h 1463"/>
                <a:gd name="T66" fmla="*/ 1265 w 1898"/>
                <a:gd name="T67" fmla="*/ 1336 h 1463"/>
                <a:gd name="T68" fmla="*/ 1304 w 1898"/>
                <a:gd name="T69" fmla="*/ 1280 h 1463"/>
                <a:gd name="T70" fmla="*/ 1280 w 1898"/>
                <a:gd name="T71" fmla="*/ 1249 h 1463"/>
                <a:gd name="T72" fmla="*/ 1241 w 1898"/>
                <a:gd name="T73" fmla="*/ 1233 h 1463"/>
                <a:gd name="T74" fmla="*/ 1288 w 1898"/>
                <a:gd name="T75" fmla="*/ 1209 h 1463"/>
                <a:gd name="T76" fmla="*/ 1328 w 1898"/>
                <a:gd name="T77" fmla="*/ 1209 h 1463"/>
                <a:gd name="T78" fmla="*/ 1423 w 1898"/>
                <a:gd name="T79" fmla="*/ 1154 h 1463"/>
                <a:gd name="T80" fmla="*/ 1486 w 1898"/>
                <a:gd name="T81" fmla="*/ 1122 h 1463"/>
                <a:gd name="T82" fmla="*/ 1494 w 1898"/>
                <a:gd name="T83" fmla="*/ 1067 h 1463"/>
                <a:gd name="T84" fmla="*/ 1518 w 1898"/>
                <a:gd name="T85" fmla="*/ 1051 h 1463"/>
                <a:gd name="T86" fmla="*/ 1549 w 1898"/>
                <a:gd name="T87" fmla="*/ 1035 h 1463"/>
                <a:gd name="T88" fmla="*/ 1597 w 1898"/>
                <a:gd name="T89" fmla="*/ 972 h 1463"/>
                <a:gd name="T90" fmla="*/ 1604 w 1898"/>
                <a:gd name="T91" fmla="*/ 917 h 1463"/>
                <a:gd name="T92" fmla="*/ 1660 w 1898"/>
                <a:gd name="T93" fmla="*/ 909 h 1463"/>
                <a:gd name="T94" fmla="*/ 1691 w 1898"/>
                <a:gd name="T95" fmla="*/ 853 h 1463"/>
                <a:gd name="T96" fmla="*/ 1699 w 1898"/>
                <a:gd name="T97" fmla="*/ 790 h 1463"/>
                <a:gd name="T98" fmla="*/ 1691 w 1898"/>
                <a:gd name="T99" fmla="*/ 767 h 1463"/>
                <a:gd name="T100" fmla="*/ 1715 w 1898"/>
                <a:gd name="T101" fmla="*/ 751 h 1463"/>
                <a:gd name="T102" fmla="*/ 1850 w 1898"/>
                <a:gd name="T103" fmla="*/ 490 h 1463"/>
                <a:gd name="T104" fmla="*/ 1897 w 1898"/>
                <a:gd name="T105" fmla="*/ 451 h 1463"/>
                <a:gd name="T106" fmla="*/ 1407 w 1898"/>
                <a:gd name="T107" fmla="*/ 79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8" h="1463">
                  <a:moveTo>
                    <a:pt x="1407" y="79"/>
                  </a:moveTo>
                  <a:lnTo>
                    <a:pt x="1407" y="79"/>
                  </a:lnTo>
                  <a:cubicBezTo>
                    <a:pt x="964" y="158"/>
                    <a:pt x="964" y="158"/>
                    <a:pt x="964" y="158"/>
                  </a:cubicBezTo>
                  <a:cubicBezTo>
                    <a:pt x="964" y="158"/>
                    <a:pt x="940" y="79"/>
                    <a:pt x="925" y="63"/>
                  </a:cubicBezTo>
                  <a:cubicBezTo>
                    <a:pt x="909" y="39"/>
                    <a:pt x="901" y="55"/>
                    <a:pt x="854" y="47"/>
                  </a:cubicBezTo>
                  <a:cubicBezTo>
                    <a:pt x="806" y="39"/>
                    <a:pt x="830" y="31"/>
                    <a:pt x="830" y="16"/>
                  </a:cubicBezTo>
                  <a:cubicBezTo>
                    <a:pt x="830" y="0"/>
                    <a:pt x="442" y="55"/>
                    <a:pt x="411" y="55"/>
                  </a:cubicBezTo>
                  <a:cubicBezTo>
                    <a:pt x="371" y="63"/>
                    <a:pt x="229" y="134"/>
                    <a:pt x="181" y="166"/>
                  </a:cubicBezTo>
                  <a:cubicBezTo>
                    <a:pt x="142" y="182"/>
                    <a:pt x="126" y="213"/>
                    <a:pt x="79" y="221"/>
                  </a:cubicBezTo>
                  <a:cubicBezTo>
                    <a:pt x="79" y="229"/>
                    <a:pt x="79" y="237"/>
                    <a:pt x="79" y="237"/>
                  </a:cubicBezTo>
                  <a:cubicBezTo>
                    <a:pt x="71" y="245"/>
                    <a:pt x="15" y="276"/>
                    <a:pt x="15" y="308"/>
                  </a:cubicBezTo>
                  <a:cubicBezTo>
                    <a:pt x="8" y="340"/>
                    <a:pt x="0" y="379"/>
                    <a:pt x="23" y="387"/>
                  </a:cubicBezTo>
                  <a:cubicBezTo>
                    <a:pt x="39" y="403"/>
                    <a:pt x="95" y="435"/>
                    <a:pt x="110" y="458"/>
                  </a:cubicBezTo>
                  <a:cubicBezTo>
                    <a:pt x="126" y="482"/>
                    <a:pt x="150" y="458"/>
                    <a:pt x="174" y="458"/>
                  </a:cubicBezTo>
                  <a:cubicBezTo>
                    <a:pt x="190" y="458"/>
                    <a:pt x="205" y="490"/>
                    <a:pt x="237" y="537"/>
                  </a:cubicBezTo>
                  <a:cubicBezTo>
                    <a:pt x="261" y="585"/>
                    <a:pt x="316" y="672"/>
                    <a:pt x="371" y="688"/>
                  </a:cubicBezTo>
                  <a:cubicBezTo>
                    <a:pt x="419" y="711"/>
                    <a:pt x="434" y="719"/>
                    <a:pt x="466" y="759"/>
                  </a:cubicBezTo>
                  <a:cubicBezTo>
                    <a:pt x="498" y="798"/>
                    <a:pt x="521" y="814"/>
                    <a:pt x="553" y="822"/>
                  </a:cubicBezTo>
                  <a:cubicBezTo>
                    <a:pt x="585" y="838"/>
                    <a:pt x="616" y="846"/>
                    <a:pt x="632" y="869"/>
                  </a:cubicBezTo>
                  <a:cubicBezTo>
                    <a:pt x="656" y="901"/>
                    <a:pt x="656" y="925"/>
                    <a:pt x="703" y="964"/>
                  </a:cubicBezTo>
                  <a:cubicBezTo>
                    <a:pt x="759" y="1012"/>
                    <a:pt x="774" y="1020"/>
                    <a:pt x="806" y="1043"/>
                  </a:cubicBezTo>
                  <a:cubicBezTo>
                    <a:pt x="838" y="1059"/>
                    <a:pt x="885" y="1122"/>
                    <a:pt x="885" y="1146"/>
                  </a:cubicBezTo>
                  <a:cubicBezTo>
                    <a:pt x="885" y="1170"/>
                    <a:pt x="877" y="1209"/>
                    <a:pt x="901" y="1225"/>
                  </a:cubicBezTo>
                  <a:cubicBezTo>
                    <a:pt x="925" y="1241"/>
                    <a:pt x="948" y="1241"/>
                    <a:pt x="964" y="1273"/>
                  </a:cubicBezTo>
                  <a:cubicBezTo>
                    <a:pt x="988" y="1296"/>
                    <a:pt x="1004" y="1344"/>
                    <a:pt x="1027" y="1352"/>
                  </a:cubicBezTo>
                  <a:cubicBezTo>
                    <a:pt x="1043" y="1359"/>
                    <a:pt x="996" y="1423"/>
                    <a:pt x="1035" y="1439"/>
                  </a:cubicBezTo>
                  <a:cubicBezTo>
                    <a:pt x="1059" y="1454"/>
                    <a:pt x="1138" y="1462"/>
                    <a:pt x="1162" y="1462"/>
                  </a:cubicBezTo>
                  <a:cubicBezTo>
                    <a:pt x="1162" y="1454"/>
                    <a:pt x="1162" y="1454"/>
                    <a:pt x="1162" y="1454"/>
                  </a:cubicBezTo>
                  <a:cubicBezTo>
                    <a:pt x="1162" y="1446"/>
                    <a:pt x="1162" y="1415"/>
                    <a:pt x="1185" y="1415"/>
                  </a:cubicBezTo>
                  <a:cubicBezTo>
                    <a:pt x="1201" y="1407"/>
                    <a:pt x="1233" y="1407"/>
                    <a:pt x="1225" y="1383"/>
                  </a:cubicBezTo>
                  <a:cubicBezTo>
                    <a:pt x="1217" y="1359"/>
                    <a:pt x="1217" y="1368"/>
                    <a:pt x="1201" y="1352"/>
                  </a:cubicBezTo>
                  <a:cubicBezTo>
                    <a:pt x="1185" y="1328"/>
                    <a:pt x="1154" y="1320"/>
                    <a:pt x="1185" y="1312"/>
                  </a:cubicBezTo>
                  <a:cubicBezTo>
                    <a:pt x="1217" y="1304"/>
                    <a:pt x="1217" y="1304"/>
                    <a:pt x="1233" y="1320"/>
                  </a:cubicBezTo>
                  <a:cubicBezTo>
                    <a:pt x="1249" y="1336"/>
                    <a:pt x="1233" y="1344"/>
                    <a:pt x="1265" y="1336"/>
                  </a:cubicBezTo>
                  <a:cubicBezTo>
                    <a:pt x="1288" y="1320"/>
                    <a:pt x="1304" y="1304"/>
                    <a:pt x="1304" y="1280"/>
                  </a:cubicBezTo>
                  <a:cubicBezTo>
                    <a:pt x="1304" y="1257"/>
                    <a:pt x="1312" y="1257"/>
                    <a:pt x="1280" y="1249"/>
                  </a:cubicBezTo>
                  <a:cubicBezTo>
                    <a:pt x="1257" y="1249"/>
                    <a:pt x="1241" y="1249"/>
                    <a:pt x="1241" y="1233"/>
                  </a:cubicBezTo>
                  <a:cubicBezTo>
                    <a:pt x="1241" y="1225"/>
                    <a:pt x="1265" y="1201"/>
                    <a:pt x="1288" y="1209"/>
                  </a:cubicBezTo>
                  <a:cubicBezTo>
                    <a:pt x="1312" y="1217"/>
                    <a:pt x="1312" y="1217"/>
                    <a:pt x="1328" y="1209"/>
                  </a:cubicBezTo>
                  <a:cubicBezTo>
                    <a:pt x="1351" y="1201"/>
                    <a:pt x="1391" y="1170"/>
                    <a:pt x="1423" y="1154"/>
                  </a:cubicBezTo>
                  <a:cubicBezTo>
                    <a:pt x="1454" y="1138"/>
                    <a:pt x="1478" y="1146"/>
                    <a:pt x="1486" y="1122"/>
                  </a:cubicBezTo>
                  <a:cubicBezTo>
                    <a:pt x="1494" y="1099"/>
                    <a:pt x="1478" y="1083"/>
                    <a:pt x="1494" y="1067"/>
                  </a:cubicBezTo>
                  <a:cubicBezTo>
                    <a:pt x="1502" y="1051"/>
                    <a:pt x="1494" y="1051"/>
                    <a:pt x="1518" y="1051"/>
                  </a:cubicBezTo>
                  <a:cubicBezTo>
                    <a:pt x="1541" y="1051"/>
                    <a:pt x="1541" y="1059"/>
                    <a:pt x="1549" y="1035"/>
                  </a:cubicBezTo>
                  <a:cubicBezTo>
                    <a:pt x="1549" y="1012"/>
                    <a:pt x="1597" y="996"/>
                    <a:pt x="1597" y="972"/>
                  </a:cubicBezTo>
                  <a:cubicBezTo>
                    <a:pt x="1597" y="948"/>
                    <a:pt x="1573" y="917"/>
                    <a:pt x="1604" y="917"/>
                  </a:cubicBezTo>
                  <a:cubicBezTo>
                    <a:pt x="1628" y="917"/>
                    <a:pt x="1644" y="941"/>
                    <a:pt x="1660" y="909"/>
                  </a:cubicBezTo>
                  <a:cubicBezTo>
                    <a:pt x="1676" y="877"/>
                    <a:pt x="1668" y="869"/>
                    <a:pt x="1691" y="853"/>
                  </a:cubicBezTo>
                  <a:cubicBezTo>
                    <a:pt x="1707" y="838"/>
                    <a:pt x="1715" y="806"/>
                    <a:pt x="1699" y="790"/>
                  </a:cubicBezTo>
                  <a:cubicBezTo>
                    <a:pt x="1691" y="775"/>
                    <a:pt x="1676" y="767"/>
                    <a:pt x="1691" y="767"/>
                  </a:cubicBezTo>
                  <a:cubicBezTo>
                    <a:pt x="1707" y="767"/>
                    <a:pt x="1723" y="782"/>
                    <a:pt x="1715" y="751"/>
                  </a:cubicBezTo>
                  <a:cubicBezTo>
                    <a:pt x="1715" y="719"/>
                    <a:pt x="1826" y="490"/>
                    <a:pt x="1850" y="490"/>
                  </a:cubicBezTo>
                  <a:cubicBezTo>
                    <a:pt x="1873" y="482"/>
                    <a:pt x="1873" y="466"/>
                    <a:pt x="1897" y="451"/>
                  </a:cubicBezTo>
                  <a:lnTo>
                    <a:pt x="1407" y="79"/>
                  </a:lnTo>
                </a:path>
              </a:pathLst>
            </a:custGeom>
            <a:solidFill>
              <a:schemeClr val="accent6"/>
            </a:solidFill>
            <a:ln>
              <a:solidFill>
                <a:schemeClr val="bg2"/>
              </a:solidFill>
            </a:ln>
            <a:effectLst/>
          </p:spPr>
          <p:txBody>
            <a:bodyPr wrap="none" anchor="ctr"/>
            <a:lstStyle/>
            <a:p>
              <a:endParaRPr lang="en-US"/>
            </a:p>
          </p:txBody>
        </p:sp>
        <p:sp>
          <p:nvSpPr>
            <p:cNvPr id="295" name="Freeform 408"/>
            <p:cNvSpPr>
              <a:spLocks noChangeArrowheads="1"/>
            </p:cNvSpPr>
            <p:nvPr/>
          </p:nvSpPr>
          <p:spPr bwMode="auto">
            <a:xfrm>
              <a:off x="14945848" y="6861826"/>
              <a:ext cx="1001940" cy="765371"/>
            </a:xfrm>
            <a:custGeom>
              <a:avLst/>
              <a:gdLst>
                <a:gd name="T0" fmla="*/ 1020 w 1906"/>
                <a:gd name="T1" fmla="*/ 1375 h 1455"/>
                <a:gd name="T2" fmla="*/ 925 w 1906"/>
                <a:gd name="T3" fmla="*/ 1233 h 1455"/>
                <a:gd name="T4" fmla="*/ 806 w 1906"/>
                <a:gd name="T5" fmla="*/ 1035 h 1455"/>
                <a:gd name="T6" fmla="*/ 632 w 1906"/>
                <a:gd name="T7" fmla="*/ 861 h 1455"/>
                <a:gd name="T8" fmla="*/ 229 w 1906"/>
                <a:gd name="T9" fmla="*/ 529 h 1455"/>
                <a:gd name="T10" fmla="*/ 126 w 1906"/>
                <a:gd name="T11" fmla="*/ 458 h 1455"/>
                <a:gd name="T12" fmla="*/ 8 w 1906"/>
                <a:gd name="T13" fmla="*/ 308 h 1455"/>
                <a:gd name="T14" fmla="*/ 79 w 1906"/>
                <a:gd name="T15" fmla="*/ 213 h 1455"/>
                <a:gd name="T16" fmla="*/ 181 w 1906"/>
                <a:gd name="T17" fmla="*/ 150 h 1455"/>
                <a:gd name="T18" fmla="*/ 830 w 1906"/>
                <a:gd name="T19" fmla="*/ 23 h 1455"/>
                <a:gd name="T20" fmla="*/ 893 w 1906"/>
                <a:gd name="T21" fmla="*/ 39 h 1455"/>
                <a:gd name="T22" fmla="*/ 1407 w 1906"/>
                <a:gd name="T23" fmla="*/ 71 h 1455"/>
                <a:gd name="T24" fmla="*/ 1850 w 1906"/>
                <a:gd name="T25" fmla="*/ 482 h 1455"/>
                <a:gd name="T26" fmla="*/ 1699 w 1906"/>
                <a:gd name="T27" fmla="*/ 767 h 1455"/>
                <a:gd name="T28" fmla="*/ 1707 w 1906"/>
                <a:gd name="T29" fmla="*/ 782 h 1455"/>
                <a:gd name="T30" fmla="*/ 1660 w 1906"/>
                <a:gd name="T31" fmla="*/ 909 h 1455"/>
                <a:gd name="T32" fmla="*/ 1597 w 1906"/>
                <a:gd name="T33" fmla="*/ 917 h 1455"/>
                <a:gd name="T34" fmla="*/ 1549 w 1906"/>
                <a:gd name="T35" fmla="*/ 1027 h 1455"/>
                <a:gd name="T36" fmla="*/ 1510 w 1906"/>
                <a:gd name="T37" fmla="*/ 1051 h 1455"/>
                <a:gd name="T38" fmla="*/ 1486 w 1906"/>
                <a:gd name="T39" fmla="*/ 1114 h 1455"/>
                <a:gd name="T40" fmla="*/ 1336 w 1906"/>
                <a:gd name="T41" fmla="*/ 1209 h 1455"/>
                <a:gd name="T42" fmla="*/ 1241 w 1906"/>
                <a:gd name="T43" fmla="*/ 1225 h 1455"/>
                <a:gd name="T44" fmla="*/ 1304 w 1906"/>
                <a:gd name="T45" fmla="*/ 1257 h 1455"/>
                <a:gd name="T46" fmla="*/ 1233 w 1906"/>
                <a:gd name="T47" fmla="*/ 1328 h 1455"/>
                <a:gd name="T48" fmla="*/ 1185 w 1906"/>
                <a:gd name="T49" fmla="*/ 1304 h 1455"/>
                <a:gd name="T50" fmla="*/ 1217 w 1906"/>
                <a:gd name="T51" fmla="*/ 1351 h 1455"/>
                <a:gd name="T52" fmla="*/ 1185 w 1906"/>
                <a:gd name="T53" fmla="*/ 1407 h 1455"/>
                <a:gd name="T54" fmla="*/ 1162 w 1906"/>
                <a:gd name="T55" fmla="*/ 1454 h 1455"/>
                <a:gd name="T56" fmla="*/ 237 w 1906"/>
                <a:gd name="T57" fmla="*/ 521 h 1455"/>
                <a:gd name="T58" fmla="*/ 640 w 1906"/>
                <a:gd name="T59" fmla="*/ 861 h 1455"/>
                <a:gd name="T60" fmla="*/ 806 w 1906"/>
                <a:gd name="T61" fmla="*/ 1035 h 1455"/>
                <a:gd name="T62" fmla="*/ 925 w 1906"/>
                <a:gd name="T63" fmla="*/ 1233 h 1455"/>
                <a:gd name="T64" fmla="*/ 1027 w 1906"/>
                <a:gd name="T65" fmla="*/ 1375 h 1455"/>
                <a:gd name="T66" fmla="*/ 1178 w 1906"/>
                <a:gd name="T67" fmla="*/ 1399 h 1455"/>
                <a:gd name="T68" fmla="*/ 1209 w 1906"/>
                <a:gd name="T69" fmla="*/ 1351 h 1455"/>
                <a:gd name="T70" fmla="*/ 1185 w 1906"/>
                <a:gd name="T71" fmla="*/ 1296 h 1455"/>
                <a:gd name="T72" fmla="*/ 1241 w 1906"/>
                <a:gd name="T73" fmla="*/ 1328 h 1455"/>
                <a:gd name="T74" fmla="*/ 1296 w 1906"/>
                <a:gd name="T75" fmla="*/ 1257 h 1455"/>
                <a:gd name="T76" fmla="*/ 1233 w 1906"/>
                <a:gd name="T77" fmla="*/ 1225 h 1455"/>
                <a:gd name="T78" fmla="*/ 1328 w 1906"/>
                <a:gd name="T79" fmla="*/ 1201 h 1455"/>
                <a:gd name="T80" fmla="*/ 1478 w 1906"/>
                <a:gd name="T81" fmla="*/ 1107 h 1455"/>
                <a:gd name="T82" fmla="*/ 1510 w 1906"/>
                <a:gd name="T83" fmla="*/ 1043 h 1455"/>
                <a:gd name="T84" fmla="*/ 1541 w 1906"/>
                <a:gd name="T85" fmla="*/ 1027 h 1455"/>
                <a:gd name="T86" fmla="*/ 1589 w 1906"/>
                <a:gd name="T87" fmla="*/ 909 h 1455"/>
                <a:gd name="T88" fmla="*/ 1660 w 1906"/>
                <a:gd name="T89" fmla="*/ 901 h 1455"/>
                <a:gd name="T90" fmla="*/ 1699 w 1906"/>
                <a:gd name="T91" fmla="*/ 782 h 1455"/>
                <a:gd name="T92" fmla="*/ 1707 w 1906"/>
                <a:gd name="T93" fmla="*/ 759 h 1455"/>
                <a:gd name="T94" fmla="*/ 1850 w 1906"/>
                <a:gd name="T95" fmla="*/ 474 h 1455"/>
                <a:gd name="T96" fmla="*/ 964 w 1906"/>
                <a:gd name="T97" fmla="*/ 150 h 1455"/>
                <a:gd name="T98" fmla="*/ 877 w 1906"/>
                <a:gd name="T99" fmla="*/ 47 h 1455"/>
                <a:gd name="T100" fmla="*/ 822 w 1906"/>
                <a:gd name="T101" fmla="*/ 8 h 1455"/>
                <a:gd name="T102" fmla="*/ 150 w 1906"/>
                <a:gd name="T103" fmla="*/ 181 h 1455"/>
                <a:gd name="T104" fmla="*/ 15 w 1906"/>
                <a:gd name="T105" fmla="*/ 300 h 1455"/>
                <a:gd name="T106" fmla="*/ 110 w 1906"/>
                <a:gd name="T107" fmla="*/ 44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6" h="1455">
                  <a:moveTo>
                    <a:pt x="1162" y="1454"/>
                  </a:moveTo>
                  <a:lnTo>
                    <a:pt x="1162" y="1454"/>
                  </a:lnTo>
                  <a:cubicBezTo>
                    <a:pt x="1130" y="1454"/>
                    <a:pt x="1059" y="1454"/>
                    <a:pt x="1035" y="1438"/>
                  </a:cubicBezTo>
                  <a:cubicBezTo>
                    <a:pt x="1012" y="1423"/>
                    <a:pt x="1012" y="1399"/>
                    <a:pt x="1020" y="1375"/>
                  </a:cubicBezTo>
                  <a:cubicBezTo>
                    <a:pt x="1027" y="1360"/>
                    <a:pt x="1027" y="1351"/>
                    <a:pt x="1020" y="1344"/>
                  </a:cubicBezTo>
                  <a:cubicBezTo>
                    <a:pt x="1012" y="1336"/>
                    <a:pt x="996" y="1312"/>
                    <a:pt x="980" y="1296"/>
                  </a:cubicBezTo>
                  <a:cubicBezTo>
                    <a:pt x="972" y="1280"/>
                    <a:pt x="972" y="1272"/>
                    <a:pt x="964" y="1265"/>
                  </a:cubicBezTo>
                  <a:cubicBezTo>
                    <a:pt x="948" y="1249"/>
                    <a:pt x="940" y="1241"/>
                    <a:pt x="925" y="1233"/>
                  </a:cubicBezTo>
                  <a:cubicBezTo>
                    <a:pt x="917" y="1233"/>
                    <a:pt x="909" y="1225"/>
                    <a:pt x="901" y="1225"/>
                  </a:cubicBezTo>
                  <a:cubicBezTo>
                    <a:pt x="877" y="1209"/>
                    <a:pt x="885" y="1185"/>
                    <a:pt x="885" y="1162"/>
                  </a:cubicBezTo>
                  <a:cubicBezTo>
                    <a:pt x="885" y="1154"/>
                    <a:pt x="885" y="1146"/>
                    <a:pt x="885" y="1138"/>
                  </a:cubicBezTo>
                  <a:cubicBezTo>
                    <a:pt x="877" y="1122"/>
                    <a:pt x="830" y="1059"/>
                    <a:pt x="806" y="1035"/>
                  </a:cubicBezTo>
                  <a:cubicBezTo>
                    <a:pt x="798" y="1035"/>
                    <a:pt x="798" y="1035"/>
                    <a:pt x="790" y="1027"/>
                  </a:cubicBezTo>
                  <a:cubicBezTo>
                    <a:pt x="767" y="1012"/>
                    <a:pt x="743" y="996"/>
                    <a:pt x="703" y="964"/>
                  </a:cubicBezTo>
                  <a:cubicBezTo>
                    <a:pt x="664" y="933"/>
                    <a:pt x="656" y="909"/>
                    <a:pt x="648" y="893"/>
                  </a:cubicBezTo>
                  <a:cubicBezTo>
                    <a:pt x="640" y="885"/>
                    <a:pt x="640" y="877"/>
                    <a:pt x="632" y="861"/>
                  </a:cubicBezTo>
                  <a:cubicBezTo>
                    <a:pt x="608" y="838"/>
                    <a:pt x="585" y="830"/>
                    <a:pt x="553" y="822"/>
                  </a:cubicBezTo>
                  <a:cubicBezTo>
                    <a:pt x="521" y="806"/>
                    <a:pt x="498" y="798"/>
                    <a:pt x="466" y="751"/>
                  </a:cubicBezTo>
                  <a:cubicBezTo>
                    <a:pt x="434" y="711"/>
                    <a:pt x="419" y="703"/>
                    <a:pt x="371" y="687"/>
                  </a:cubicBezTo>
                  <a:cubicBezTo>
                    <a:pt x="316" y="664"/>
                    <a:pt x="268" y="593"/>
                    <a:pt x="229" y="529"/>
                  </a:cubicBezTo>
                  <a:cubicBezTo>
                    <a:pt x="221" y="521"/>
                    <a:pt x="221" y="506"/>
                    <a:pt x="213" y="498"/>
                  </a:cubicBezTo>
                  <a:cubicBezTo>
                    <a:pt x="197" y="466"/>
                    <a:pt x="190" y="450"/>
                    <a:pt x="174" y="450"/>
                  </a:cubicBezTo>
                  <a:cubicBezTo>
                    <a:pt x="166" y="450"/>
                    <a:pt x="158" y="450"/>
                    <a:pt x="150" y="458"/>
                  </a:cubicBezTo>
                  <a:cubicBezTo>
                    <a:pt x="142" y="458"/>
                    <a:pt x="134" y="458"/>
                    <a:pt x="126" y="458"/>
                  </a:cubicBezTo>
                  <a:cubicBezTo>
                    <a:pt x="118" y="458"/>
                    <a:pt x="110" y="458"/>
                    <a:pt x="110" y="450"/>
                  </a:cubicBezTo>
                  <a:cubicBezTo>
                    <a:pt x="95" y="434"/>
                    <a:pt x="55" y="403"/>
                    <a:pt x="31" y="387"/>
                  </a:cubicBezTo>
                  <a:cubicBezTo>
                    <a:pt x="23" y="387"/>
                    <a:pt x="23" y="387"/>
                    <a:pt x="15" y="379"/>
                  </a:cubicBezTo>
                  <a:cubicBezTo>
                    <a:pt x="0" y="371"/>
                    <a:pt x="8" y="340"/>
                    <a:pt x="8" y="308"/>
                  </a:cubicBezTo>
                  <a:cubicBezTo>
                    <a:pt x="8" y="300"/>
                    <a:pt x="8" y="300"/>
                    <a:pt x="8" y="300"/>
                  </a:cubicBezTo>
                  <a:cubicBezTo>
                    <a:pt x="8" y="268"/>
                    <a:pt x="47" y="253"/>
                    <a:pt x="63" y="237"/>
                  </a:cubicBezTo>
                  <a:cubicBezTo>
                    <a:pt x="71" y="229"/>
                    <a:pt x="71" y="229"/>
                    <a:pt x="71" y="229"/>
                  </a:cubicBezTo>
                  <a:cubicBezTo>
                    <a:pt x="79" y="229"/>
                    <a:pt x="79" y="221"/>
                    <a:pt x="79" y="213"/>
                  </a:cubicBezTo>
                  <a:lnTo>
                    <a:pt x="79" y="213"/>
                  </a:lnTo>
                  <a:cubicBezTo>
                    <a:pt x="79" y="205"/>
                    <a:pt x="79" y="205"/>
                    <a:pt x="79" y="205"/>
                  </a:cubicBezTo>
                  <a:cubicBezTo>
                    <a:pt x="110" y="205"/>
                    <a:pt x="126" y="190"/>
                    <a:pt x="150" y="174"/>
                  </a:cubicBezTo>
                  <a:cubicBezTo>
                    <a:pt x="158" y="166"/>
                    <a:pt x="166" y="158"/>
                    <a:pt x="181" y="150"/>
                  </a:cubicBezTo>
                  <a:cubicBezTo>
                    <a:pt x="229" y="126"/>
                    <a:pt x="371" y="55"/>
                    <a:pt x="411" y="47"/>
                  </a:cubicBezTo>
                  <a:cubicBezTo>
                    <a:pt x="434" y="39"/>
                    <a:pt x="727" y="0"/>
                    <a:pt x="806" y="0"/>
                  </a:cubicBezTo>
                  <a:cubicBezTo>
                    <a:pt x="822" y="0"/>
                    <a:pt x="830" y="0"/>
                    <a:pt x="830" y="8"/>
                  </a:cubicBezTo>
                  <a:cubicBezTo>
                    <a:pt x="830" y="15"/>
                    <a:pt x="830" y="15"/>
                    <a:pt x="830" y="23"/>
                  </a:cubicBezTo>
                  <a:lnTo>
                    <a:pt x="830" y="31"/>
                  </a:lnTo>
                  <a:cubicBezTo>
                    <a:pt x="830" y="31"/>
                    <a:pt x="838" y="31"/>
                    <a:pt x="854" y="39"/>
                  </a:cubicBezTo>
                  <a:cubicBezTo>
                    <a:pt x="861" y="39"/>
                    <a:pt x="869" y="39"/>
                    <a:pt x="877" y="39"/>
                  </a:cubicBezTo>
                  <a:cubicBezTo>
                    <a:pt x="885" y="39"/>
                    <a:pt x="885" y="39"/>
                    <a:pt x="893" y="39"/>
                  </a:cubicBezTo>
                  <a:cubicBezTo>
                    <a:pt x="909" y="39"/>
                    <a:pt x="917" y="39"/>
                    <a:pt x="925" y="47"/>
                  </a:cubicBezTo>
                  <a:cubicBezTo>
                    <a:pt x="940" y="63"/>
                    <a:pt x="964" y="126"/>
                    <a:pt x="964" y="142"/>
                  </a:cubicBezTo>
                  <a:cubicBezTo>
                    <a:pt x="1407" y="71"/>
                    <a:pt x="1407" y="71"/>
                    <a:pt x="1407" y="71"/>
                  </a:cubicBezTo>
                  <a:lnTo>
                    <a:pt x="1407" y="71"/>
                  </a:lnTo>
                  <a:cubicBezTo>
                    <a:pt x="1905" y="443"/>
                    <a:pt x="1905" y="443"/>
                    <a:pt x="1905" y="443"/>
                  </a:cubicBezTo>
                  <a:cubicBezTo>
                    <a:pt x="1897" y="443"/>
                    <a:pt x="1897" y="443"/>
                    <a:pt x="1897" y="443"/>
                  </a:cubicBezTo>
                  <a:cubicBezTo>
                    <a:pt x="1889" y="450"/>
                    <a:pt x="1881" y="458"/>
                    <a:pt x="1881" y="466"/>
                  </a:cubicBezTo>
                  <a:cubicBezTo>
                    <a:pt x="1873" y="474"/>
                    <a:pt x="1865" y="482"/>
                    <a:pt x="1850" y="482"/>
                  </a:cubicBezTo>
                  <a:cubicBezTo>
                    <a:pt x="1834" y="490"/>
                    <a:pt x="1715" y="711"/>
                    <a:pt x="1723" y="743"/>
                  </a:cubicBezTo>
                  <a:cubicBezTo>
                    <a:pt x="1723" y="751"/>
                    <a:pt x="1723" y="759"/>
                    <a:pt x="1715" y="767"/>
                  </a:cubicBezTo>
                  <a:cubicBezTo>
                    <a:pt x="1715" y="767"/>
                    <a:pt x="1715" y="767"/>
                    <a:pt x="1707" y="767"/>
                  </a:cubicBezTo>
                  <a:cubicBezTo>
                    <a:pt x="1707" y="767"/>
                    <a:pt x="1707" y="767"/>
                    <a:pt x="1699" y="767"/>
                  </a:cubicBezTo>
                  <a:lnTo>
                    <a:pt x="1691" y="767"/>
                  </a:lnTo>
                  <a:lnTo>
                    <a:pt x="1691" y="767"/>
                  </a:lnTo>
                  <a:lnTo>
                    <a:pt x="1691" y="767"/>
                  </a:lnTo>
                  <a:cubicBezTo>
                    <a:pt x="1699" y="767"/>
                    <a:pt x="1699" y="774"/>
                    <a:pt x="1707" y="782"/>
                  </a:cubicBezTo>
                  <a:cubicBezTo>
                    <a:pt x="1707" y="790"/>
                    <a:pt x="1715" y="798"/>
                    <a:pt x="1715" y="814"/>
                  </a:cubicBezTo>
                  <a:cubicBezTo>
                    <a:pt x="1707" y="830"/>
                    <a:pt x="1699" y="838"/>
                    <a:pt x="1691" y="845"/>
                  </a:cubicBezTo>
                  <a:cubicBezTo>
                    <a:pt x="1676" y="861"/>
                    <a:pt x="1676" y="861"/>
                    <a:pt x="1676" y="877"/>
                  </a:cubicBezTo>
                  <a:cubicBezTo>
                    <a:pt x="1668" y="885"/>
                    <a:pt x="1668" y="893"/>
                    <a:pt x="1660" y="909"/>
                  </a:cubicBezTo>
                  <a:cubicBezTo>
                    <a:pt x="1660" y="917"/>
                    <a:pt x="1652" y="925"/>
                    <a:pt x="1644" y="925"/>
                  </a:cubicBezTo>
                  <a:cubicBezTo>
                    <a:pt x="1636" y="925"/>
                    <a:pt x="1628" y="917"/>
                    <a:pt x="1620" y="917"/>
                  </a:cubicBezTo>
                  <a:cubicBezTo>
                    <a:pt x="1613" y="917"/>
                    <a:pt x="1613" y="909"/>
                    <a:pt x="1604" y="917"/>
                  </a:cubicBezTo>
                  <a:cubicBezTo>
                    <a:pt x="1597" y="917"/>
                    <a:pt x="1597" y="917"/>
                    <a:pt x="1597" y="917"/>
                  </a:cubicBezTo>
                  <a:cubicBezTo>
                    <a:pt x="1589" y="917"/>
                    <a:pt x="1589" y="933"/>
                    <a:pt x="1597" y="940"/>
                  </a:cubicBezTo>
                  <a:cubicBezTo>
                    <a:pt x="1597" y="948"/>
                    <a:pt x="1597" y="956"/>
                    <a:pt x="1597" y="964"/>
                  </a:cubicBezTo>
                  <a:cubicBezTo>
                    <a:pt x="1597" y="972"/>
                    <a:pt x="1581" y="988"/>
                    <a:pt x="1573" y="996"/>
                  </a:cubicBezTo>
                  <a:cubicBezTo>
                    <a:pt x="1565" y="1012"/>
                    <a:pt x="1549" y="1020"/>
                    <a:pt x="1549" y="1027"/>
                  </a:cubicBezTo>
                  <a:cubicBezTo>
                    <a:pt x="1549" y="1043"/>
                    <a:pt x="1549" y="1051"/>
                    <a:pt x="1533" y="1051"/>
                  </a:cubicBezTo>
                  <a:lnTo>
                    <a:pt x="1533" y="1051"/>
                  </a:lnTo>
                  <a:cubicBezTo>
                    <a:pt x="1533" y="1043"/>
                    <a:pt x="1525" y="1043"/>
                    <a:pt x="1518" y="1051"/>
                  </a:cubicBezTo>
                  <a:lnTo>
                    <a:pt x="1510" y="1051"/>
                  </a:lnTo>
                  <a:cubicBezTo>
                    <a:pt x="1502" y="1051"/>
                    <a:pt x="1502" y="1051"/>
                    <a:pt x="1494" y="1059"/>
                  </a:cubicBezTo>
                  <a:lnTo>
                    <a:pt x="1494" y="1059"/>
                  </a:lnTo>
                  <a:cubicBezTo>
                    <a:pt x="1486" y="1067"/>
                    <a:pt x="1486" y="1075"/>
                    <a:pt x="1486" y="1083"/>
                  </a:cubicBezTo>
                  <a:cubicBezTo>
                    <a:pt x="1494" y="1091"/>
                    <a:pt x="1494" y="1098"/>
                    <a:pt x="1486" y="1114"/>
                  </a:cubicBezTo>
                  <a:cubicBezTo>
                    <a:pt x="1478" y="1130"/>
                    <a:pt x="1470" y="1138"/>
                    <a:pt x="1454" y="1138"/>
                  </a:cubicBezTo>
                  <a:cubicBezTo>
                    <a:pt x="1446" y="1138"/>
                    <a:pt x="1438" y="1146"/>
                    <a:pt x="1423" y="1146"/>
                  </a:cubicBezTo>
                  <a:cubicBezTo>
                    <a:pt x="1407" y="1154"/>
                    <a:pt x="1391" y="1170"/>
                    <a:pt x="1375" y="1185"/>
                  </a:cubicBezTo>
                  <a:cubicBezTo>
                    <a:pt x="1360" y="1193"/>
                    <a:pt x="1344" y="1201"/>
                    <a:pt x="1336" y="1209"/>
                  </a:cubicBezTo>
                  <a:cubicBezTo>
                    <a:pt x="1320" y="1209"/>
                    <a:pt x="1312" y="1209"/>
                    <a:pt x="1304" y="1209"/>
                  </a:cubicBezTo>
                  <a:cubicBezTo>
                    <a:pt x="1296" y="1209"/>
                    <a:pt x="1288" y="1201"/>
                    <a:pt x="1280" y="1201"/>
                  </a:cubicBezTo>
                  <a:lnTo>
                    <a:pt x="1280" y="1201"/>
                  </a:lnTo>
                  <a:cubicBezTo>
                    <a:pt x="1257" y="1201"/>
                    <a:pt x="1241" y="1217"/>
                    <a:pt x="1241" y="1225"/>
                  </a:cubicBezTo>
                  <a:cubicBezTo>
                    <a:pt x="1241" y="1233"/>
                    <a:pt x="1241" y="1233"/>
                    <a:pt x="1257" y="1233"/>
                  </a:cubicBezTo>
                  <a:cubicBezTo>
                    <a:pt x="1265" y="1233"/>
                    <a:pt x="1273" y="1233"/>
                    <a:pt x="1280" y="1241"/>
                  </a:cubicBezTo>
                  <a:cubicBezTo>
                    <a:pt x="1296" y="1241"/>
                    <a:pt x="1304" y="1241"/>
                    <a:pt x="1304" y="1249"/>
                  </a:cubicBezTo>
                  <a:lnTo>
                    <a:pt x="1304" y="1257"/>
                  </a:lnTo>
                  <a:cubicBezTo>
                    <a:pt x="1304" y="1265"/>
                    <a:pt x="1304" y="1265"/>
                    <a:pt x="1304" y="1272"/>
                  </a:cubicBezTo>
                  <a:cubicBezTo>
                    <a:pt x="1304" y="1296"/>
                    <a:pt x="1288" y="1320"/>
                    <a:pt x="1265" y="1328"/>
                  </a:cubicBezTo>
                  <a:cubicBezTo>
                    <a:pt x="1257" y="1336"/>
                    <a:pt x="1249" y="1336"/>
                    <a:pt x="1249" y="1336"/>
                  </a:cubicBezTo>
                  <a:cubicBezTo>
                    <a:pt x="1241" y="1336"/>
                    <a:pt x="1241" y="1336"/>
                    <a:pt x="1233" y="1328"/>
                  </a:cubicBezTo>
                  <a:cubicBezTo>
                    <a:pt x="1233" y="1328"/>
                    <a:pt x="1233" y="1320"/>
                    <a:pt x="1233" y="1312"/>
                  </a:cubicBezTo>
                  <a:cubicBezTo>
                    <a:pt x="1225" y="1312"/>
                    <a:pt x="1225" y="1312"/>
                    <a:pt x="1225" y="1312"/>
                  </a:cubicBezTo>
                  <a:cubicBezTo>
                    <a:pt x="1217" y="1304"/>
                    <a:pt x="1217" y="1304"/>
                    <a:pt x="1209" y="1304"/>
                  </a:cubicBezTo>
                  <a:cubicBezTo>
                    <a:pt x="1201" y="1304"/>
                    <a:pt x="1201" y="1304"/>
                    <a:pt x="1185" y="1304"/>
                  </a:cubicBezTo>
                  <a:cubicBezTo>
                    <a:pt x="1178" y="1312"/>
                    <a:pt x="1178" y="1312"/>
                    <a:pt x="1178" y="1312"/>
                  </a:cubicBezTo>
                  <a:cubicBezTo>
                    <a:pt x="1178" y="1312"/>
                    <a:pt x="1185" y="1320"/>
                    <a:pt x="1185" y="1328"/>
                  </a:cubicBezTo>
                  <a:cubicBezTo>
                    <a:pt x="1193" y="1328"/>
                    <a:pt x="1201" y="1336"/>
                    <a:pt x="1201" y="1336"/>
                  </a:cubicBezTo>
                  <a:cubicBezTo>
                    <a:pt x="1209" y="1344"/>
                    <a:pt x="1209" y="1344"/>
                    <a:pt x="1217" y="1351"/>
                  </a:cubicBezTo>
                  <a:cubicBezTo>
                    <a:pt x="1217" y="1351"/>
                    <a:pt x="1225" y="1360"/>
                    <a:pt x="1233" y="1375"/>
                  </a:cubicBezTo>
                  <a:cubicBezTo>
                    <a:pt x="1233" y="1383"/>
                    <a:pt x="1233" y="1383"/>
                    <a:pt x="1225" y="1391"/>
                  </a:cubicBezTo>
                  <a:cubicBezTo>
                    <a:pt x="1225" y="1399"/>
                    <a:pt x="1209" y="1407"/>
                    <a:pt x="1193" y="1407"/>
                  </a:cubicBezTo>
                  <a:cubicBezTo>
                    <a:pt x="1185" y="1407"/>
                    <a:pt x="1185" y="1407"/>
                    <a:pt x="1185" y="1407"/>
                  </a:cubicBezTo>
                  <a:cubicBezTo>
                    <a:pt x="1162" y="1415"/>
                    <a:pt x="1162" y="1438"/>
                    <a:pt x="1170" y="1446"/>
                  </a:cubicBezTo>
                  <a:lnTo>
                    <a:pt x="1170" y="1446"/>
                  </a:lnTo>
                  <a:cubicBezTo>
                    <a:pt x="1178" y="1454"/>
                    <a:pt x="1178" y="1454"/>
                    <a:pt x="1178" y="1454"/>
                  </a:cubicBezTo>
                  <a:lnTo>
                    <a:pt x="1162" y="1454"/>
                  </a:lnTo>
                  <a:close/>
                  <a:moveTo>
                    <a:pt x="174" y="443"/>
                  </a:moveTo>
                  <a:lnTo>
                    <a:pt x="174" y="443"/>
                  </a:lnTo>
                  <a:cubicBezTo>
                    <a:pt x="190" y="443"/>
                    <a:pt x="205" y="466"/>
                    <a:pt x="221" y="498"/>
                  </a:cubicBezTo>
                  <a:cubicBezTo>
                    <a:pt x="229" y="506"/>
                    <a:pt x="229" y="514"/>
                    <a:pt x="237" y="521"/>
                  </a:cubicBezTo>
                  <a:cubicBezTo>
                    <a:pt x="268" y="577"/>
                    <a:pt x="324" y="656"/>
                    <a:pt x="371" y="680"/>
                  </a:cubicBezTo>
                  <a:cubicBezTo>
                    <a:pt x="419" y="695"/>
                    <a:pt x="434" y="703"/>
                    <a:pt x="466" y="751"/>
                  </a:cubicBezTo>
                  <a:cubicBezTo>
                    <a:pt x="498" y="790"/>
                    <a:pt x="521" y="798"/>
                    <a:pt x="553" y="814"/>
                  </a:cubicBezTo>
                  <a:cubicBezTo>
                    <a:pt x="592" y="822"/>
                    <a:pt x="616" y="830"/>
                    <a:pt x="640" y="861"/>
                  </a:cubicBezTo>
                  <a:cubicBezTo>
                    <a:pt x="640" y="869"/>
                    <a:pt x="648" y="877"/>
                    <a:pt x="648" y="885"/>
                  </a:cubicBezTo>
                  <a:cubicBezTo>
                    <a:pt x="664" y="909"/>
                    <a:pt x="672" y="925"/>
                    <a:pt x="703" y="956"/>
                  </a:cubicBezTo>
                  <a:cubicBezTo>
                    <a:pt x="751" y="988"/>
                    <a:pt x="774" y="1004"/>
                    <a:pt x="798" y="1020"/>
                  </a:cubicBezTo>
                  <a:cubicBezTo>
                    <a:pt x="798" y="1027"/>
                    <a:pt x="806" y="1027"/>
                    <a:pt x="806" y="1035"/>
                  </a:cubicBezTo>
                  <a:cubicBezTo>
                    <a:pt x="838" y="1051"/>
                    <a:pt x="885" y="1114"/>
                    <a:pt x="893" y="1138"/>
                  </a:cubicBezTo>
                  <a:cubicBezTo>
                    <a:pt x="893" y="1146"/>
                    <a:pt x="893" y="1154"/>
                    <a:pt x="893" y="1162"/>
                  </a:cubicBezTo>
                  <a:cubicBezTo>
                    <a:pt x="885" y="1185"/>
                    <a:pt x="885" y="1201"/>
                    <a:pt x="901" y="1217"/>
                  </a:cubicBezTo>
                  <a:cubicBezTo>
                    <a:pt x="909" y="1225"/>
                    <a:pt x="917" y="1225"/>
                    <a:pt x="925" y="1233"/>
                  </a:cubicBezTo>
                  <a:cubicBezTo>
                    <a:pt x="940" y="1233"/>
                    <a:pt x="956" y="1241"/>
                    <a:pt x="964" y="1257"/>
                  </a:cubicBezTo>
                  <a:cubicBezTo>
                    <a:pt x="972" y="1265"/>
                    <a:pt x="980" y="1280"/>
                    <a:pt x="988" y="1288"/>
                  </a:cubicBezTo>
                  <a:cubicBezTo>
                    <a:pt x="1004" y="1312"/>
                    <a:pt x="1012" y="1336"/>
                    <a:pt x="1027" y="1344"/>
                  </a:cubicBezTo>
                  <a:cubicBezTo>
                    <a:pt x="1035" y="1344"/>
                    <a:pt x="1035" y="1360"/>
                    <a:pt x="1027" y="1375"/>
                  </a:cubicBezTo>
                  <a:cubicBezTo>
                    <a:pt x="1020" y="1399"/>
                    <a:pt x="1020" y="1423"/>
                    <a:pt x="1035" y="1431"/>
                  </a:cubicBezTo>
                  <a:cubicBezTo>
                    <a:pt x="1059" y="1446"/>
                    <a:pt x="1130" y="1446"/>
                    <a:pt x="1162" y="1446"/>
                  </a:cubicBezTo>
                  <a:lnTo>
                    <a:pt x="1162" y="1446"/>
                  </a:lnTo>
                  <a:cubicBezTo>
                    <a:pt x="1154" y="1438"/>
                    <a:pt x="1154" y="1407"/>
                    <a:pt x="1178" y="1399"/>
                  </a:cubicBezTo>
                  <a:cubicBezTo>
                    <a:pt x="1185" y="1399"/>
                    <a:pt x="1185" y="1399"/>
                    <a:pt x="1193" y="1399"/>
                  </a:cubicBezTo>
                  <a:cubicBezTo>
                    <a:pt x="1201" y="1399"/>
                    <a:pt x="1217" y="1391"/>
                    <a:pt x="1225" y="1391"/>
                  </a:cubicBezTo>
                  <a:cubicBezTo>
                    <a:pt x="1225" y="1383"/>
                    <a:pt x="1225" y="1383"/>
                    <a:pt x="1225" y="1375"/>
                  </a:cubicBezTo>
                  <a:cubicBezTo>
                    <a:pt x="1217" y="1360"/>
                    <a:pt x="1217" y="1360"/>
                    <a:pt x="1209" y="1351"/>
                  </a:cubicBezTo>
                  <a:cubicBezTo>
                    <a:pt x="1209" y="1351"/>
                    <a:pt x="1201" y="1351"/>
                    <a:pt x="1193" y="1344"/>
                  </a:cubicBezTo>
                  <a:cubicBezTo>
                    <a:pt x="1193" y="1336"/>
                    <a:pt x="1185" y="1336"/>
                    <a:pt x="1185" y="1328"/>
                  </a:cubicBezTo>
                  <a:cubicBezTo>
                    <a:pt x="1178" y="1320"/>
                    <a:pt x="1170" y="1320"/>
                    <a:pt x="1170" y="1312"/>
                  </a:cubicBezTo>
                  <a:cubicBezTo>
                    <a:pt x="1170" y="1304"/>
                    <a:pt x="1178" y="1304"/>
                    <a:pt x="1185" y="1296"/>
                  </a:cubicBezTo>
                  <a:cubicBezTo>
                    <a:pt x="1193" y="1296"/>
                    <a:pt x="1201" y="1296"/>
                    <a:pt x="1209" y="1296"/>
                  </a:cubicBezTo>
                  <a:cubicBezTo>
                    <a:pt x="1217" y="1296"/>
                    <a:pt x="1225" y="1296"/>
                    <a:pt x="1233" y="1312"/>
                  </a:cubicBezTo>
                  <a:lnTo>
                    <a:pt x="1233" y="1312"/>
                  </a:lnTo>
                  <a:cubicBezTo>
                    <a:pt x="1241" y="1320"/>
                    <a:pt x="1241" y="1320"/>
                    <a:pt x="1241" y="1328"/>
                  </a:cubicBezTo>
                  <a:lnTo>
                    <a:pt x="1249" y="1328"/>
                  </a:lnTo>
                  <a:lnTo>
                    <a:pt x="1257" y="1328"/>
                  </a:lnTo>
                  <a:cubicBezTo>
                    <a:pt x="1280" y="1312"/>
                    <a:pt x="1296" y="1296"/>
                    <a:pt x="1296" y="1272"/>
                  </a:cubicBezTo>
                  <a:cubicBezTo>
                    <a:pt x="1296" y="1265"/>
                    <a:pt x="1296" y="1265"/>
                    <a:pt x="1296" y="1257"/>
                  </a:cubicBezTo>
                  <a:lnTo>
                    <a:pt x="1296" y="1249"/>
                  </a:lnTo>
                  <a:cubicBezTo>
                    <a:pt x="1296" y="1249"/>
                    <a:pt x="1288" y="1249"/>
                    <a:pt x="1280" y="1249"/>
                  </a:cubicBezTo>
                  <a:cubicBezTo>
                    <a:pt x="1273" y="1241"/>
                    <a:pt x="1265" y="1241"/>
                    <a:pt x="1257" y="1241"/>
                  </a:cubicBezTo>
                  <a:cubicBezTo>
                    <a:pt x="1241" y="1241"/>
                    <a:pt x="1233" y="1241"/>
                    <a:pt x="1233" y="1225"/>
                  </a:cubicBezTo>
                  <a:cubicBezTo>
                    <a:pt x="1233" y="1217"/>
                    <a:pt x="1257" y="1193"/>
                    <a:pt x="1280" y="1193"/>
                  </a:cubicBezTo>
                  <a:cubicBezTo>
                    <a:pt x="1280" y="1193"/>
                    <a:pt x="1280" y="1193"/>
                    <a:pt x="1288" y="1193"/>
                  </a:cubicBezTo>
                  <a:cubicBezTo>
                    <a:pt x="1296" y="1201"/>
                    <a:pt x="1296" y="1201"/>
                    <a:pt x="1304" y="1201"/>
                  </a:cubicBezTo>
                  <a:cubicBezTo>
                    <a:pt x="1312" y="1201"/>
                    <a:pt x="1320" y="1209"/>
                    <a:pt x="1328" y="1201"/>
                  </a:cubicBezTo>
                  <a:cubicBezTo>
                    <a:pt x="1336" y="1193"/>
                    <a:pt x="1351" y="1185"/>
                    <a:pt x="1367" y="1178"/>
                  </a:cubicBezTo>
                  <a:cubicBezTo>
                    <a:pt x="1383" y="1162"/>
                    <a:pt x="1407" y="1146"/>
                    <a:pt x="1423" y="1146"/>
                  </a:cubicBezTo>
                  <a:cubicBezTo>
                    <a:pt x="1431" y="1138"/>
                    <a:pt x="1438" y="1138"/>
                    <a:pt x="1454" y="1130"/>
                  </a:cubicBezTo>
                  <a:cubicBezTo>
                    <a:pt x="1462" y="1130"/>
                    <a:pt x="1478" y="1122"/>
                    <a:pt x="1478" y="1107"/>
                  </a:cubicBezTo>
                  <a:cubicBezTo>
                    <a:pt x="1486" y="1098"/>
                    <a:pt x="1486" y="1091"/>
                    <a:pt x="1486" y="1083"/>
                  </a:cubicBezTo>
                  <a:cubicBezTo>
                    <a:pt x="1478" y="1075"/>
                    <a:pt x="1478" y="1067"/>
                    <a:pt x="1486" y="1059"/>
                  </a:cubicBezTo>
                  <a:cubicBezTo>
                    <a:pt x="1494" y="1051"/>
                    <a:pt x="1494" y="1051"/>
                    <a:pt x="1494" y="1051"/>
                  </a:cubicBezTo>
                  <a:cubicBezTo>
                    <a:pt x="1494" y="1043"/>
                    <a:pt x="1502" y="1043"/>
                    <a:pt x="1510" y="1043"/>
                  </a:cubicBezTo>
                  <a:lnTo>
                    <a:pt x="1518" y="1043"/>
                  </a:lnTo>
                  <a:cubicBezTo>
                    <a:pt x="1525" y="1043"/>
                    <a:pt x="1533" y="1043"/>
                    <a:pt x="1533" y="1043"/>
                  </a:cubicBezTo>
                  <a:lnTo>
                    <a:pt x="1533" y="1043"/>
                  </a:lnTo>
                  <a:cubicBezTo>
                    <a:pt x="1541" y="1043"/>
                    <a:pt x="1541" y="1043"/>
                    <a:pt x="1541" y="1027"/>
                  </a:cubicBezTo>
                  <a:cubicBezTo>
                    <a:pt x="1541" y="1012"/>
                    <a:pt x="1557" y="1004"/>
                    <a:pt x="1565" y="996"/>
                  </a:cubicBezTo>
                  <a:cubicBezTo>
                    <a:pt x="1581" y="980"/>
                    <a:pt x="1589" y="972"/>
                    <a:pt x="1589" y="964"/>
                  </a:cubicBezTo>
                  <a:cubicBezTo>
                    <a:pt x="1589" y="956"/>
                    <a:pt x="1589" y="948"/>
                    <a:pt x="1589" y="940"/>
                  </a:cubicBezTo>
                  <a:cubicBezTo>
                    <a:pt x="1581" y="925"/>
                    <a:pt x="1581" y="917"/>
                    <a:pt x="1589" y="909"/>
                  </a:cubicBezTo>
                  <a:lnTo>
                    <a:pt x="1597" y="909"/>
                  </a:lnTo>
                  <a:cubicBezTo>
                    <a:pt x="1613" y="909"/>
                    <a:pt x="1620" y="909"/>
                    <a:pt x="1628" y="909"/>
                  </a:cubicBezTo>
                  <a:cubicBezTo>
                    <a:pt x="1628" y="917"/>
                    <a:pt x="1636" y="917"/>
                    <a:pt x="1644" y="917"/>
                  </a:cubicBezTo>
                  <a:cubicBezTo>
                    <a:pt x="1644" y="917"/>
                    <a:pt x="1652" y="917"/>
                    <a:pt x="1660" y="901"/>
                  </a:cubicBezTo>
                  <a:cubicBezTo>
                    <a:pt x="1660" y="893"/>
                    <a:pt x="1668" y="885"/>
                    <a:pt x="1668" y="877"/>
                  </a:cubicBezTo>
                  <a:cubicBezTo>
                    <a:pt x="1668" y="861"/>
                    <a:pt x="1676" y="854"/>
                    <a:pt x="1684" y="845"/>
                  </a:cubicBezTo>
                  <a:cubicBezTo>
                    <a:pt x="1699" y="838"/>
                    <a:pt x="1699" y="822"/>
                    <a:pt x="1707" y="814"/>
                  </a:cubicBezTo>
                  <a:cubicBezTo>
                    <a:pt x="1707" y="798"/>
                    <a:pt x="1707" y="790"/>
                    <a:pt x="1699" y="782"/>
                  </a:cubicBezTo>
                  <a:cubicBezTo>
                    <a:pt x="1691" y="782"/>
                    <a:pt x="1691" y="774"/>
                    <a:pt x="1684" y="774"/>
                  </a:cubicBezTo>
                  <a:cubicBezTo>
                    <a:pt x="1684" y="767"/>
                    <a:pt x="1676" y="767"/>
                    <a:pt x="1684" y="759"/>
                  </a:cubicBezTo>
                  <a:cubicBezTo>
                    <a:pt x="1684" y="759"/>
                    <a:pt x="1684" y="759"/>
                    <a:pt x="1691" y="759"/>
                  </a:cubicBezTo>
                  <a:cubicBezTo>
                    <a:pt x="1699" y="759"/>
                    <a:pt x="1699" y="759"/>
                    <a:pt x="1707" y="759"/>
                  </a:cubicBezTo>
                  <a:lnTo>
                    <a:pt x="1707" y="759"/>
                  </a:lnTo>
                  <a:cubicBezTo>
                    <a:pt x="1715" y="759"/>
                    <a:pt x="1715" y="759"/>
                    <a:pt x="1715" y="759"/>
                  </a:cubicBezTo>
                  <a:cubicBezTo>
                    <a:pt x="1715" y="759"/>
                    <a:pt x="1715" y="751"/>
                    <a:pt x="1715" y="743"/>
                  </a:cubicBezTo>
                  <a:cubicBezTo>
                    <a:pt x="1707" y="711"/>
                    <a:pt x="1826" y="482"/>
                    <a:pt x="1850" y="474"/>
                  </a:cubicBezTo>
                  <a:cubicBezTo>
                    <a:pt x="1857" y="474"/>
                    <a:pt x="1865" y="466"/>
                    <a:pt x="1873" y="458"/>
                  </a:cubicBezTo>
                  <a:cubicBezTo>
                    <a:pt x="1873" y="458"/>
                    <a:pt x="1881" y="450"/>
                    <a:pt x="1889" y="443"/>
                  </a:cubicBezTo>
                  <a:cubicBezTo>
                    <a:pt x="1407" y="79"/>
                    <a:pt x="1407" y="79"/>
                    <a:pt x="1407" y="79"/>
                  </a:cubicBezTo>
                  <a:cubicBezTo>
                    <a:pt x="964" y="150"/>
                    <a:pt x="964" y="150"/>
                    <a:pt x="964" y="150"/>
                  </a:cubicBezTo>
                  <a:lnTo>
                    <a:pt x="964" y="150"/>
                  </a:lnTo>
                  <a:cubicBezTo>
                    <a:pt x="964" y="150"/>
                    <a:pt x="940" y="71"/>
                    <a:pt x="925" y="55"/>
                  </a:cubicBezTo>
                  <a:cubicBezTo>
                    <a:pt x="917" y="47"/>
                    <a:pt x="909" y="47"/>
                    <a:pt x="893" y="47"/>
                  </a:cubicBezTo>
                  <a:cubicBezTo>
                    <a:pt x="885" y="47"/>
                    <a:pt x="885" y="47"/>
                    <a:pt x="877" y="47"/>
                  </a:cubicBezTo>
                  <a:cubicBezTo>
                    <a:pt x="869" y="47"/>
                    <a:pt x="861" y="47"/>
                    <a:pt x="854" y="47"/>
                  </a:cubicBezTo>
                  <a:cubicBezTo>
                    <a:pt x="830" y="39"/>
                    <a:pt x="822" y="39"/>
                    <a:pt x="822" y="31"/>
                  </a:cubicBezTo>
                  <a:cubicBezTo>
                    <a:pt x="822" y="31"/>
                    <a:pt x="822" y="23"/>
                    <a:pt x="822" y="15"/>
                  </a:cubicBezTo>
                  <a:cubicBezTo>
                    <a:pt x="822" y="15"/>
                    <a:pt x="822" y="15"/>
                    <a:pt x="822" y="8"/>
                  </a:cubicBezTo>
                  <a:cubicBezTo>
                    <a:pt x="822" y="8"/>
                    <a:pt x="822" y="8"/>
                    <a:pt x="806" y="8"/>
                  </a:cubicBezTo>
                  <a:cubicBezTo>
                    <a:pt x="727" y="8"/>
                    <a:pt x="434" y="47"/>
                    <a:pt x="411" y="55"/>
                  </a:cubicBezTo>
                  <a:cubicBezTo>
                    <a:pt x="379" y="55"/>
                    <a:pt x="237" y="126"/>
                    <a:pt x="181" y="158"/>
                  </a:cubicBezTo>
                  <a:cubicBezTo>
                    <a:pt x="174" y="166"/>
                    <a:pt x="166" y="174"/>
                    <a:pt x="150" y="181"/>
                  </a:cubicBezTo>
                  <a:cubicBezTo>
                    <a:pt x="134" y="197"/>
                    <a:pt x="118" y="205"/>
                    <a:pt x="87" y="213"/>
                  </a:cubicBezTo>
                  <a:cubicBezTo>
                    <a:pt x="87" y="221"/>
                    <a:pt x="79" y="229"/>
                    <a:pt x="79" y="229"/>
                  </a:cubicBezTo>
                  <a:cubicBezTo>
                    <a:pt x="79" y="237"/>
                    <a:pt x="71" y="237"/>
                    <a:pt x="71" y="245"/>
                  </a:cubicBezTo>
                  <a:cubicBezTo>
                    <a:pt x="47" y="253"/>
                    <a:pt x="15" y="276"/>
                    <a:pt x="15" y="300"/>
                  </a:cubicBezTo>
                  <a:cubicBezTo>
                    <a:pt x="15" y="308"/>
                    <a:pt x="15" y="308"/>
                    <a:pt x="15" y="308"/>
                  </a:cubicBezTo>
                  <a:cubicBezTo>
                    <a:pt x="15" y="332"/>
                    <a:pt x="8" y="371"/>
                    <a:pt x="23" y="379"/>
                  </a:cubicBezTo>
                  <a:cubicBezTo>
                    <a:pt x="23" y="379"/>
                    <a:pt x="31" y="379"/>
                    <a:pt x="31" y="387"/>
                  </a:cubicBezTo>
                  <a:cubicBezTo>
                    <a:pt x="55" y="403"/>
                    <a:pt x="102" y="427"/>
                    <a:pt x="110" y="443"/>
                  </a:cubicBezTo>
                  <a:cubicBezTo>
                    <a:pt x="118" y="450"/>
                    <a:pt x="126" y="450"/>
                    <a:pt x="126" y="450"/>
                  </a:cubicBezTo>
                  <a:cubicBezTo>
                    <a:pt x="134" y="450"/>
                    <a:pt x="142" y="450"/>
                    <a:pt x="150" y="450"/>
                  </a:cubicBezTo>
                  <a:cubicBezTo>
                    <a:pt x="158" y="450"/>
                    <a:pt x="166" y="443"/>
                    <a:pt x="174" y="443"/>
                  </a:cubicBezTo>
                  <a:close/>
                </a:path>
              </a:pathLst>
            </a:custGeom>
            <a:solidFill>
              <a:schemeClr val="accent6"/>
            </a:solidFill>
            <a:ln>
              <a:solidFill>
                <a:schemeClr val="bg2"/>
              </a:solidFill>
            </a:ln>
            <a:effectLst/>
          </p:spPr>
          <p:txBody>
            <a:bodyPr wrap="none" anchor="ctr"/>
            <a:lstStyle/>
            <a:p>
              <a:endParaRPr lang="en-US"/>
            </a:p>
          </p:txBody>
        </p:sp>
        <p:sp>
          <p:nvSpPr>
            <p:cNvPr id="296" name="Freeform 409"/>
            <p:cNvSpPr>
              <a:spLocks noChangeArrowheads="1"/>
            </p:cNvSpPr>
            <p:nvPr/>
          </p:nvSpPr>
          <p:spPr bwMode="auto">
            <a:xfrm>
              <a:off x="14479668" y="6975471"/>
              <a:ext cx="1101669" cy="1115587"/>
            </a:xfrm>
            <a:custGeom>
              <a:avLst/>
              <a:gdLst>
                <a:gd name="T0" fmla="*/ 1921 w 2096"/>
                <a:gd name="T1" fmla="*/ 1218 h 2120"/>
                <a:gd name="T2" fmla="*/ 1850 w 2096"/>
                <a:gd name="T3" fmla="*/ 1052 h 2120"/>
                <a:gd name="T4" fmla="*/ 1771 w 2096"/>
                <a:gd name="T5" fmla="*/ 925 h 2120"/>
                <a:gd name="T6" fmla="*/ 1589 w 2096"/>
                <a:gd name="T7" fmla="*/ 743 h 2120"/>
                <a:gd name="T8" fmla="*/ 1439 w 2096"/>
                <a:gd name="T9" fmla="*/ 601 h 2120"/>
                <a:gd name="T10" fmla="*/ 1257 w 2096"/>
                <a:gd name="T11" fmla="*/ 467 h 2120"/>
                <a:gd name="T12" fmla="*/ 1060 w 2096"/>
                <a:gd name="T13" fmla="*/ 237 h 2120"/>
                <a:gd name="T14" fmla="*/ 909 w 2096"/>
                <a:gd name="T15" fmla="*/ 166 h 2120"/>
                <a:gd name="T16" fmla="*/ 965 w 2096"/>
                <a:gd name="T17" fmla="*/ 16 h 2120"/>
                <a:gd name="T18" fmla="*/ 933 w 2096"/>
                <a:gd name="T19" fmla="*/ 0 h 2120"/>
                <a:gd name="T20" fmla="*/ 356 w 2096"/>
                <a:gd name="T21" fmla="*/ 1241 h 2120"/>
                <a:gd name="T22" fmla="*/ 403 w 2096"/>
                <a:gd name="T23" fmla="*/ 1320 h 2120"/>
                <a:gd name="T24" fmla="*/ 403 w 2096"/>
                <a:gd name="T25" fmla="*/ 1407 h 2120"/>
                <a:gd name="T26" fmla="*/ 380 w 2096"/>
                <a:gd name="T27" fmla="*/ 1518 h 2120"/>
                <a:gd name="T28" fmla="*/ 419 w 2096"/>
                <a:gd name="T29" fmla="*/ 1692 h 2120"/>
                <a:gd name="T30" fmla="*/ 459 w 2096"/>
                <a:gd name="T31" fmla="*/ 1969 h 2120"/>
                <a:gd name="T32" fmla="*/ 1597 w 2096"/>
                <a:gd name="T33" fmla="*/ 2016 h 2120"/>
                <a:gd name="T34" fmla="*/ 1645 w 2096"/>
                <a:gd name="T35" fmla="*/ 2103 h 2120"/>
                <a:gd name="T36" fmla="*/ 1692 w 2096"/>
                <a:gd name="T37" fmla="*/ 1961 h 2120"/>
                <a:gd name="T38" fmla="*/ 1898 w 2096"/>
                <a:gd name="T39" fmla="*/ 1897 h 2120"/>
                <a:gd name="T40" fmla="*/ 1890 w 2096"/>
                <a:gd name="T41" fmla="*/ 1834 h 2120"/>
                <a:gd name="T42" fmla="*/ 1898 w 2096"/>
                <a:gd name="T43" fmla="*/ 1716 h 2120"/>
                <a:gd name="T44" fmla="*/ 1953 w 2096"/>
                <a:gd name="T45" fmla="*/ 1621 h 2120"/>
                <a:gd name="T46" fmla="*/ 1937 w 2096"/>
                <a:gd name="T47" fmla="*/ 1565 h 2120"/>
                <a:gd name="T48" fmla="*/ 1929 w 2096"/>
                <a:gd name="T49" fmla="*/ 1510 h 2120"/>
                <a:gd name="T50" fmla="*/ 1969 w 2096"/>
                <a:gd name="T51" fmla="*/ 1455 h 2120"/>
                <a:gd name="T52" fmla="*/ 1937 w 2096"/>
                <a:gd name="T53" fmla="*/ 1415 h 2120"/>
                <a:gd name="T54" fmla="*/ 1993 w 2096"/>
                <a:gd name="T55" fmla="*/ 1352 h 2120"/>
                <a:gd name="T56" fmla="*/ 2008 w 2096"/>
                <a:gd name="T57" fmla="*/ 1320 h 2120"/>
                <a:gd name="T58" fmla="*/ 2024 w 2096"/>
                <a:gd name="T59" fmla="*/ 1289 h 2120"/>
                <a:gd name="T60" fmla="*/ 2079 w 2096"/>
                <a:gd name="T61" fmla="*/ 1257 h 2120"/>
                <a:gd name="T62" fmla="*/ 1921 w 2096"/>
                <a:gd name="T63" fmla="*/ 1218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96" h="2120">
                  <a:moveTo>
                    <a:pt x="1921" y="1218"/>
                  </a:moveTo>
                  <a:lnTo>
                    <a:pt x="1921" y="1218"/>
                  </a:lnTo>
                  <a:cubicBezTo>
                    <a:pt x="1882" y="1202"/>
                    <a:pt x="1929" y="1138"/>
                    <a:pt x="1913" y="1131"/>
                  </a:cubicBezTo>
                  <a:cubicBezTo>
                    <a:pt x="1890" y="1123"/>
                    <a:pt x="1874" y="1075"/>
                    <a:pt x="1850" y="1052"/>
                  </a:cubicBezTo>
                  <a:cubicBezTo>
                    <a:pt x="1834" y="1020"/>
                    <a:pt x="1811" y="1020"/>
                    <a:pt x="1787" y="1004"/>
                  </a:cubicBezTo>
                  <a:cubicBezTo>
                    <a:pt x="1763" y="988"/>
                    <a:pt x="1771" y="949"/>
                    <a:pt x="1771" y="925"/>
                  </a:cubicBezTo>
                  <a:cubicBezTo>
                    <a:pt x="1771" y="901"/>
                    <a:pt x="1724" y="838"/>
                    <a:pt x="1692" y="822"/>
                  </a:cubicBezTo>
                  <a:cubicBezTo>
                    <a:pt x="1660" y="799"/>
                    <a:pt x="1645" y="791"/>
                    <a:pt x="1589" y="743"/>
                  </a:cubicBezTo>
                  <a:cubicBezTo>
                    <a:pt x="1542" y="704"/>
                    <a:pt x="1542" y="680"/>
                    <a:pt x="1518" y="648"/>
                  </a:cubicBezTo>
                  <a:cubicBezTo>
                    <a:pt x="1502" y="625"/>
                    <a:pt x="1471" y="617"/>
                    <a:pt x="1439" y="601"/>
                  </a:cubicBezTo>
                  <a:cubicBezTo>
                    <a:pt x="1407" y="593"/>
                    <a:pt x="1384" y="577"/>
                    <a:pt x="1352" y="538"/>
                  </a:cubicBezTo>
                  <a:cubicBezTo>
                    <a:pt x="1320" y="498"/>
                    <a:pt x="1305" y="490"/>
                    <a:pt x="1257" y="467"/>
                  </a:cubicBezTo>
                  <a:cubicBezTo>
                    <a:pt x="1202" y="451"/>
                    <a:pt x="1147" y="364"/>
                    <a:pt x="1123" y="316"/>
                  </a:cubicBezTo>
                  <a:cubicBezTo>
                    <a:pt x="1091" y="269"/>
                    <a:pt x="1076" y="237"/>
                    <a:pt x="1060" y="237"/>
                  </a:cubicBezTo>
                  <a:cubicBezTo>
                    <a:pt x="1036" y="237"/>
                    <a:pt x="1012" y="261"/>
                    <a:pt x="996" y="237"/>
                  </a:cubicBezTo>
                  <a:cubicBezTo>
                    <a:pt x="981" y="214"/>
                    <a:pt x="925" y="182"/>
                    <a:pt x="909" y="166"/>
                  </a:cubicBezTo>
                  <a:cubicBezTo>
                    <a:pt x="886" y="158"/>
                    <a:pt x="894" y="119"/>
                    <a:pt x="901" y="87"/>
                  </a:cubicBezTo>
                  <a:cubicBezTo>
                    <a:pt x="901" y="55"/>
                    <a:pt x="957" y="24"/>
                    <a:pt x="965" y="16"/>
                  </a:cubicBezTo>
                  <a:cubicBezTo>
                    <a:pt x="965" y="16"/>
                    <a:pt x="965" y="8"/>
                    <a:pt x="965" y="0"/>
                  </a:cubicBezTo>
                  <a:cubicBezTo>
                    <a:pt x="957" y="0"/>
                    <a:pt x="949" y="0"/>
                    <a:pt x="933" y="0"/>
                  </a:cubicBezTo>
                  <a:cubicBezTo>
                    <a:pt x="894" y="8"/>
                    <a:pt x="498" y="55"/>
                    <a:pt x="0" y="111"/>
                  </a:cubicBezTo>
                  <a:cubicBezTo>
                    <a:pt x="356" y="1241"/>
                    <a:pt x="356" y="1241"/>
                    <a:pt x="356" y="1241"/>
                  </a:cubicBezTo>
                  <a:cubicBezTo>
                    <a:pt x="356" y="1241"/>
                    <a:pt x="388" y="1249"/>
                    <a:pt x="396" y="1257"/>
                  </a:cubicBezTo>
                  <a:cubicBezTo>
                    <a:pt x="411" y="1265"/>
                    <a:pt x="396" y="1289"/>
                    <a:pt x="403" y="1320"/>
                  </a:cubicBezTo>
                  <a:cubicBezTo>
                    <a:pt x="419" y="1344"/>
                    <a:pt x="435" y="1336"/>
                    <a:pt x="435" y="1360"/>
                  </a:cubicBezTo>
                  <a:cubicBezTo>
                    <a:pt x="435" y="1384"/>
                    <a:pt x="427" y="1399"/>
                    <a:pt x="403" y="1407"/>
                  </a:cubicBezTo>
                  <a:cubicBezTo>
                    <a:pt x="388" y="1415"/>
                    <a:pt x="372" y="1431"/>
                    <a:pt x="380" y="1447"/>
                  </a:cubicBezTo>
                  <a:cubicBezTo>
                    <a:pt x="396" y="1463"/>
                    <a:pt x="396" y="1502"/>
                    <a:pt x="380" y="1518"/>
                  </a:cubicBezTo>
                  <a:cubicBezTo>
                    <a:pt x="364" y="1534"/>
                    <a:pt x="356" y="1597"/>
                    <a:pt x="364" y="1613"/>
                  </a:cubicBezTo>
                  <a:cubicBezTo>
                    <a:pt x="380" y="1629"/>
                    <a:pt x="419" y="1660"/>
                    <a:pt x="419" y="1692"/>
                  </a:cubicBezTo>
                  <a:cubicBezTo>
                    <a:pt x="419" y="1731"/>
                    <a:pt x="403" y="1818"/>
                    <a:pt x="403" y="1842"/>
                  </a:cubicBezTo>
                  <a:cubicBezTo>
                    <a:pt x="411" y="1858"/>
                    <a:pt x="459" y="1945"/>
                    <a:pt x="459" y="1969"/>
                  </a:cubicBezTo>
                  <a:cubicBezTo>
                    <a:pt x="459" y="1969"/>
                    <a:pt x="538" y="2095"/>
                    <a:pt x="546" y="2095"/>
                  </a:cubicBezTo>
                  <a:cubicBezTo>
                    <a:pt x="561" y="2095"/>
                    <a:pt x="1597" y="2016"/>
                    <a:pt x="1597" y="2016"/>
                  </a:cubicBezTo>
                  <a:cubicBezTo>
                    <a:pt x="1597" y="2016"/>
                    <a:pt x="1605" y="2016"/>
                    <a:pt x="1613" y="2040"/>
                  </a:cubicBezTo>
                  <a:cubicBezTo>
                    <a:pt x="1621" y="2063"/>
                    <a:pt x="1613" y="2103"/>
                    <a:pt x="1645" y="2103"/>
                  </a:cubicBezTo>
                  <a:cubicBezTo>
                    <a:pt x="1676" y="2111"/>
                    <a:pt x="1692" y="2119"/>
                    <a:pt x="1692" y="2079"/>
                  </a:cubicBezTo>
                  <a:cubicBezTo>
                    <a:pt x="1692" y="2040"/>
                    <a:pt x="1708" y="1992"/>
                    <a:pt x="1692" y="1961"/>
                  </a:cubicBezTo>
                  <a:cubicBezTo>
                    <a:pt x="1668" y="1929"/>
                    <a:pt x="1660" y="1905"/>
                    <a:pt x="1684" y="1897"/>
                  </a:cubicBezTo>
                  <a:cubicBezTo>
                    <a:pt x="1708" y="1882"/>
                    <a:pt x="1882" y="1937"/>
                    <a:pt x="1898" y="1897"/>
                  </a:cubicBezTo>
                  <a:cubicBezTo>
                    <a:pt x="1898" y="1889"/>
                    <a:pt x="1898" y="1889"/>
                    <a:pt x="1906" y="1889"/>
                  </a:cubicBezTo>
                  <a:cubicBezTo>
                    <a:pt x="1882" y="1874"/>
                    <a:pt x="1882" y="1866"/>
                    <a:pt x="1890" y="1834"/>
                  </a:cubicBezTo>
                  <a:cubicBezTo>
                    <a:pt x="1890" y="1795"/>
                    <a:pt x="1898" y="1787"/>
                    <a:pt x="1882" y="1763"/>
                  </a:cubicBezTo>
                  <a:cubicBezTo>
                    <a:pt x="1866" y="1739"/>
                    <a:pt x="1913" y="1731"/>
                    <a:pt x="1898" y="1716"/>
                  </a:cubicBezTo>
                  <a:cubicBezTo>
                    <a:pt x="1882" y="1700"/>
                    <a:pt x="1890" y="1684"/>
                    <a:pt x="1913" y="1676"/>
                  </a:cubicBezTo>
                  <a:cubicBezTo>
                    <a:pt x="1945" y="1676"/>
                    <a:pt x="1969" y="1637"/>
                    <a:pt x="1953" y="1621"/>
                  </a:cubicBezTo>
                  <a:cubicBezTo>
                    <a:pt x="1929" y="1613"/>
                    <a:pt x="1913" y="1637"/>
                    <a:pt x="1921" y="1605"/>
                  </a:cubicBezTo>
                  <a:cubicBezTo>
                    <a:pt x="1929" y="1573"/>
                    <a:pt x="1913" y="1573"/>
                    <a:pt x="1937" y="1565"/>
                  </a:cubicBezTo>
                  <a:cubicBezTo>
                    <a:pt x="1953" y="1558"/>
                    <a:pt x="1977" y="1542"/>
                    <a:pt x="1961" y="1526"/>
                  </a:cubicBezTo>
                  <a:cubicBezTo>
                    <a:pt x="1953" y="1510"/>
                    <a:pt x="1945" y="1510"/>
                    <a:pt x="1929" y="1510"/>
                  </a:cubicBezTo>
                  <a:cubicBezTo>
                    <a:pt x="1921" y="1502"/>
                    <a:pt x="1913" y="1486"/>
                    <a:pt x="1929" y="1478"/>
                  </a:cubicBezTo>
                  <a:cubicBezTo>
                    <a:pt x="1945" y="1471"/>
                    <a:pt x="1961" y="1478"/>
                    <a:pt x="1969" y="1455"/>
                  </a:cubicBezTo>
                  <a:cubicBezTo>
                    <a:pt x="1977" y="1431"/>
                    <a:pt x="1969" y="1423"/>
                    <a:pt x="1953" y="1423"/>
                  </a:cubicBezTo>
                  <a:cubicBezTo>
                    <a:pt x="1937" y="1423"/>
                    <a:pt x="1921" y="1431"/>
                    <a:pt x="1937" y="1415"/>
                  </a:cubicBezTo>
                  <a:cubicBezTo>
                    <a:pt x="1953" y="1407"/>
                    <a:pt x="1977" y="1407"/>
                    <a:pt x="1984" y="1391"/>
                  </a:cubicBezTo>
                  <a:cubicBezTo>
                    <a:pt x="2000" y="1376"/>
                    <a:pt x="2016" y="1360"/>
                    <a:pt x="1993" y="1352"/>
                  </a:cubicBezTo>
                  <a:cubicBezTo>
                    <a:pt x="1961" y="1344"/>
                    <a:pt x="1945" y="1344"/>
                    <a:pt x="1953" y="1336"/>
                  </a:cubicBezTo>
                  <a:cubicBezTo>
                    <a:pt x="1969" y="1328"/>
                    <a:pt x="1993" y="1320"/>
                    <a:pt x="2008" y="1320"/>
                  </a:cubicBezTo>
                  <a:cubicBezTo>
                    <a:pt x="2016" y="1328"/>
                    <a:pt x="2032" y="1328"/>
                    <a:pt x="2024" y="1320"/>
                  </a:cubicBezTo>
                  <a:cubicBezTo>
                    <a:pt x="2016" y="1305"/>
                    <a:pt x="2008" y="1289"/>
                    <a:pt x="2024" y="1289"/>
                  </a:cubicBezTo>
                  <a:cubicBezTo>
                    <a:pt x="2040" y="1289"/>
                    <a:pt x="2056" y="1289"/>
                    <a:pt x="2048" y="1281"/>
                  </a:cubicBezTo>
                  <a:cubicBezTo>
                    <a:pt x="2040" y="1273"/>
                    <a:pt x="2095" y="1273"/>
                    <a:pt x="2079" y="1257"/>
                  </a:cubicBezTo>
                  <a:cubicBezTo>
                    <a:pt x="2071" y="1241"/>
                    <a:pt x="2056" y="1241"/>
                    <a:pt x="2048" y="1241"/>
                  </a:cubicBezTo>
                  <a:cubicBezTo>
                    <a:pt x="2024" y="1241"/>
                    <a:pt x="1945" y="1233"/>
                    <a:pt x="1921" y="1218"/>
                  </a:cubicBezTo>
                </a:path>
              </a:pathLst>
            </a:custGeom>
            <a:solidFill>
              <a:schemeClr val="accent5"/>
            </a:solidFill>
            <a:ln>
              <a:solidFill>
                <a:schemeClr val="bg2"/>
              </a:solidFill>
            </a:ln>
            <a:effectLst/>
          </p:spPr>
          <p:txBody>
            <a:bodyPr wrap="none" anchor="ctr"/>
            <a:lstStyle/>
            <a:p>
              <a:endParaRPr lang="en-US"/>
            </a:p>
          </p:txBody>
        </p:sp>
        <p:sp>
          <p:nvSpPr>
            <p:cNvPr id="297" name="Freeform 410"/>
            <p:cNvSpPr>
              <a:spLocks noChangeArrowheads="1"/>
            </p:cNvSpPr>
            <p:nvPr/>
          </p:nvSpPr>
          <p:spPr bwMode="auto">
            <a:xfrm>
              <a:off x="14475030" y="6970832"/>
              <a:ext cx="1101669" cy="1115587"/>
            </a:xfrm>
            <a:custGeom>
              <a:avLst/>
              <a:gdLst>
                <a:gd name="T0" fmla="*/ 1621 w 2096"/>
                <a:gd name="T1" fmla="*/ 2071 h 2120"/>
                <a:gd name="T2" fmla="*/ 459 w 2096"/>
                <a:gd name="T3" fmla="*/ 1977 h 2120"/>
                <a:gd name="T4" fmla="*/ 419 w 2096"/>
                <a:gd name="T5" fmla="*/ 1700 h 2120"/>
                <a:gd name="T6" fmla="*/ 380 w 2096"/>
                <a:gd name="T7" fmla="*/ 1439 h 2120"/>
                <a:gd name="T8" fmla="*/ 411 w 2096"/>
                <a:gd name="T9" fmla="*/ 1328 h 2120"/>
                <a:gd name="T10" fmla="*/ 364 w 2096"/>
                <a:gd name="T11" fmla="*/ 1249 h 2120"/>
                <a:gd name="T12" fmla="*/ 973 w 2096"/>
                <a:gd name="T13" fmla="*/ 0 h 2120"/>
                <a:gd name="T14" fmla="*/ 909 w 2096"/>
                <a:gd name="T15" fmla="*/ 95 h 2120"/>
                <a:gd name="T16" fmla="*/ 1020 w 2096"/>
                <a:gd name="T17" fmla="*/ 245 h 2120"/>
                <a:gd name="T18" fmla="*/ 1265 w 2096"/>
                <a:gd name="T19" fmla="*/ 475 h 2120"/>
                <a:gd name="T20" fmla="*/ 1597 w 2096"/>
                <a:gd name="T21" fmla="*/ 751 h 2120"/>
                <a:gd name="T22" fmla="*/ 1795 w 2096"/>
                <a:gd name="T23" fmla="*/ 1012 h 2120"/>
                <a:gd name="T24" fmla="*/ 1921 w 2096"/>
                <a:gd name="T25" fmla="*/ 1170 h 2120"/>
                <a:gd name="T26" fmla="*/ 2072 w 2096"/>
                <a:gd name="T27" fmla="*/ 1249 h 2120"/>
                <a:gd name="T28" fmla="*/ 2064 w 2096"/>
                <a:gd name="T29" fmla="*/ 1297 h 2120"/>
                <a:gd name="T30" fmla="*/ 2040 w 2096"/>
                <a:gd name="T31" fmla="*/ 1336 h 2120"/>
                <a:gd name="T32" fmla="*/ 1961 w 2096"/>
                <a:gd name="T33" fmla="*/ 1352 h 2120"/>
                <a:gd name="T34" fmla="*/ 2001 w 2096"/>
                <a:gd name="T35" fmla="*/ 1399 h 2120"/>
                <a:gd name="T36" fmla="*/ 1961 w 2096"/>
                <a:gd name="T37" fmla="*/ 1431 h 2120"/>
                <a:gd name="T38" fmla="*/ 1929 w 2096"/>
                <a:gd name="T39" fmla="*/ 1502 h 2120"/>
                <a:gd name="T40" fmla="*/ 1945 w 2096"/>
                <a:gd name="T41" fmla="*/ 1581 h 2120"/>
                <a:gd name="T42" fmla="*/ 1937 w 2096"/>
                <a:gd name="T43" fmla="*/ 1629 h 2120"/>
                <a:gd name="T44" fmla="*/ 1906 w 2096"/>
                <a:gd name="T45" fmla="*/ 1700 h 2120"/>
                <a:gd name="T46" fmla="*/ 1906 w 2096"/>
                <a:gd name="T47" fmla="*/ 1818 h 2120"/>
                <a:gd name="T48" fmla="*/ 1914 w 2096"/>
                <a:gd name="T49" fmla="*/ 1897 h 2120"/>
                <a:gd name="T50" fmla="*/ 1692 w 2096"/>
                <a:gd name="T51" fmla="*/ 1905 h 2120"/>
                <a:gd name="T52" fmla="*/ 1684 w 2096"/>
                <a:gd name="T53" fmla="*/ 2119 h 2120"/>
                <a:gd name="T54" fmla="*/ 1629 w 2096"/>
                <a:gd name="T55" fmla="*/ 2071 h 2120"/>
                <a:gd name="T56" fmla="*/ 1700 w 2096"/>
                <a:gd name="T57" fmla="*/ 2048 h 2120"/>
                <a:gd name="T58" fmla="*/ 1763 w 2096"/>
                <a:gd name="T59" fmla="*/ 1905 h 2120"/>
                <a:gd name="T60" fmla="*/ 1890 w 2096"/>
                <a:gd name="T61" fmla="*/ 1842 h 2120"/>
                <a:gd name="T62" fmla="*/ 1906 w 2096"/>
                <a:gd name="T63" fmla="*/ 1724 h 2120"/>
                <a:gd name="T64" fmla="*/ 1937 w 2096"/>
                <a:gd name="T65" fmla="*/ 1637 h 2120"/>
                <a:gd name="T66" fmla="*/ 1937 w 2096"/>
                <a:gd name="T67" fmla="*/ 1573 h 2120"/>
                <a:gd name="T68" fmla="*/ 1921 w 2096"/>
                <a:gd name="T69" fmla="*/ 1502 h 2120"/>
                <a:gd name="T70" fmla="*/ 1961 w 2096"/>
                <a:gd name="T71" fmla="*/ 1439 h 2120"/>
                <a:gd name="T72" fmla="*/ 1969 w 2096"/>
                <a:gd name="T73" fmla="*/ 1407 h 2120"/>
                <a:gd name="T74" fmla="*/ 1969 w 2096"/>
                <a:gd name="T75" fmla="*/ 1360 h 2120"/>
                <a:gd name="T76" fmla="*/ 2032 w 2096"/>
                <a:gd name="T77" fmla="*/ 1328 h 2120"/>
                <a:gd name="T78" fmla="*/ 2040 w 2096"/>
                <a:gd name="T79" fmla="*/ 1289 h 2120"/>
                <a:gd name="T80" fmla="*/ 2087 w 2096"/>
                <a:gd name="T81" fmla="*/ 1265 h 2120"/>
                <a:gd name="T82" fmla="*/ 1914 w 2096"/>
                <a:gd name="T83" fmla="*/ 1170 h 2120"/>
                <a:gd name="T84" fmla="*/ 1795 w 2096"/>
                <a:gd name="T85" fmla="*/ 1020 h 2120"/>
                <a:gd name="T86" fmla="*/ 1597 w 2096"/>
                <a:gd name="T87" fmla="*/ 759 h 2120"/>
                <a:gd name="T88" fmla="*/ 1265 w 2096"/>
                <a:gd name="T89" fmla="*/ 482 h 2120"/>
                <a:gd name="T90" fmla="*/ 1020 w 2096"/>
                <a:gd name="T91" fmla="*/ 253 h 2120"/>
                <a:gd name="T92" fmla="*/ 902 w 2096"/>
                <a:gd name="T93" fmla="*/ 95 h 2120"/>
                <a:gd name="T94" fmla="*/ 617 w 2096"/>
                <a:gd name="T95" fmla="*/ 48 h 2120"/>
                <a:gd name="T96" fmla="*/ 419 w 2096"/>
                <a:gd name="T97" fmla="*/ 1320 h 2120"/>
                <a:gd name="T98" fmla="*/ 388 w 2096"/>
                <a:gd name="T99" fmla="*/ 1439 h 2120"/>
                <a:gd name="T100" fmla="*/ 427 w 2096"/>
                <a:gd name="T101" fmla="*/ 1700 h 2120"/>
                <a:gd name="T102" fmla="*/ 554 w 2096"/>
                <a:gd name="T103" fmla="*/ 2103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96" h="2120">
                  <a:moveTo>
                    <a:pt x="1684" y="2119"/>
                  </a:moveTo>
                  <a:lnTo>
                    <a:pt x="1684" y="2119"/>
                  </a:lnTo>
                  <a:cubicBezTo>
                    <a:pt x="1676" y="2119"/>
                    <a:pt x="1668" y="2119"/>
                    <a:pt x="1661" y="2119"/>
                  </a:cubicBezTo>
                  <a:lnTo>
                    <a:pt x="1653" y="2119"/>
                  </a:lnTo>
                  <a:cubicBezTo>
                    <a:pt x="1621" y="2119"/>
                    <a:pt x="1621" y="2095"/>
                    <a:pt x="1621" y="2071"/>
                  </a:cubicBezTo>
                  <a:cubicBezTo>
                    <a:pt x="1621" y="2063"/>
                    <a:pt x="1621" y="2056"/>
                    <a:pt x="1621" y="2048"/>
                  </a:cubicBezTo>
                  <a:cubicBezTo>
                    <a:pt x="1613" y="2032"/>
                    <a:pt x="1605" y="2024"/>
                    <a:pt x="1605" y="2024"/>
                  </a:cubicBezTo>
                  <a:cubicBezTo>
                    <a:pt x="1550" y="2032"/>
                    <a:pt x="569" y="2111"/>
                    <a:pt x="554" y="2111"/>
                  </a:cubicBezTo>
                  <a:cubicBezTo>
                    <a:pt x="546" y="2111"/>
                    <a:pt x="483" y="2016"/>
                    <a:pt x="467" y="1977"/>
                  </a:cubicBezTo>
                  <a:cubicBezTo>
                    <a:pt x="459" y="1977"/>
                    <a:pt x="459" y="1977"/>
                    <a:pt x="459" y="1977"/>
                  </a:cubicBezTo>
                  <a:lnTo>
                    <a:pt x="459" y="1977"/>
                  </a:lnTo>
                  <a:cubicBezTo>
                    <a:pt x="459" y="1961"/>
                    <a:pt x="443" y="1921"/>
                    <a:pt x="435" y="1897"/>
                  </a:cubicBezTo>
                  <a:cubicBezTo>
                    <a:pt x="419" y="1874"/>
                    <a:pt x="411" y="1858"/>
                    <a:pt x="411" y="1850"/>
                  </a:cubicBezTo>
                  <a:cubicBezTo>
                    <a:pt x="411" y="1834"/>
                    <a:pt x="411" y="1803"/>
                    <a:pt x="419" y="1771"/>
                  </a:cubicBezTo>
                  <a:cubicBezTo>
                    <a:pt x="419" y="1739"/>
                    <a:pt x="419" y="1716"/>
                    <a:pt x="419" y="1700"/>
                  </a:cubicBezTo>
                  <a:cubicBezTo>
                    <a:pt x="419" y="1676"/>
                    <a:pt x="404" y="1652"/>
                    <a:pt x="380" y="1637"/>
                  </a:cubicBezTo>
                  <a:cubicBezTo>
                    <a:pt x="380" y="1629"/>
                    <a:pt x="372" y="1629"/>
                    <a:pt x="372" y="1621"/>
                  </a:cubicBezTo>
                  <a:cubicBezTo>
                    <a:pt x="356" y="1605"/>
                    <a:pt x="372" y="1542"/>
                    <a:pt x="388" y="1526"/>
                  </a:cubicBezTo>
                  <a:cubicBezTo>
                    <a:pt x="396" y="1510"/>
                    <a:pt x="396" y="1471"/>
                    <a:pt x="388" y="1455"/>
                  </a:cubicBezTo>
                  <a:cubicBezTo>
                    <a:pt x="380" y="1455"/>
                    <a:pt x="380" y="1447"/>
                    <a:pt x="380" y="1439"/>
                  </a:cubicBezTo>
                  <a:cubicBezTo>
                    <a:pt x="388" y="1431"/>
                    <a:pt x="396" y="1423"/>
                    <a:pt x="411" y="1415"/>
                  </a:cubicBezTo>
                  <a:lnTo>
                    <a:pt x="411" y="1415"/>
                  </a:lnTo>
                  <a:cubicBezTo>
                    <a:pt x="427" y="1399"/>
                    <a:pt x="435" y="1392"/>
                    <a:pt x="435" y="1368"/>
                  </a:cubicBezTo>
                  <a:cubicBezTo>
                    <a:pt x="435" y="1360"/>
                    <a:pt x="435" y="1352"/>
                    <a:pt x="427" y="1352"/>
                  </a:cubicBezTo>
                  <a:cubicBezTo>
                    <a:pt x="427" y="1344"/>
                    <a:pt x="419" y="1344"/>
                    <a:pt x="411" y="1328"/>
                  </a:cubicBezTo>
                  <a:cubicBezTo>
                    <a:pt x="404" y="1313"/>
                    <a:pt x="411" y="1297"/>
                    <a:pt x="411" y="1289"/>
                  </a:cubicBezTo>
                  <a:cubicBezTo>
                    <a:pt x="411" y="1281"/>
                    <a:pt x="411" y="1273"/>
                    <a:pt x="404" y="1265"/>
                  </a:cubicBezTo>
                  <a:cubicBezTo>
                    <a:pt x="388" y="1257"/>
                    <a:pt x="364" y="1249"/>
                    <a:pt x="364" y="1249"/>
                  </a:cubicBezTo>
                  <a:lnTo>
                    <a:pt x="364" y="1249"/>
                  </a:lnTo>
                  <a:lnTo>
                    <a:pt x="364" y="1249"/>
                  </a:lnTo>
                  <a:cubicBezTo>
                    <a:pt x="0" y="111"/>
                    <a:pt x="0" y="111"/>
                    <a:pt x="0" y="111"/>
                  </a:cubicBezTo>
                  <a:cubicBezTo>
                    <a:pt x="8" y="111"/>
                    <a:pt x="8" y="111"/>
                    <a:pt x="8" y="111"/>
                  </a:cubicBezTo>
                  <a:cubicBezTo>
                    <a:pt x="238" y="87"/>
                    <a:pt x="451" y="63"/>
                    <a:pt x="617" y="40"/>
                  </a:cubicBezTo>
                  <a:cubicBezTo>
                    <a:pt x="799" y="24"/>
                    <a:pt x="917" y="8"/>
                    <a:pt x="941" y="8"/>
                  </a:cubicBezTo>
                  <a:cubicBezTo>
                    <a:pt x="949" y="8"/>
                    <a:pt x="965" y="8"/>
                    <a:pt x="973" y="0"/>
                  </a:cubicBezTo>
                  <a:cubicBezTo>
                    <a:pt x="981" y="0"/>
                    <a:pt x="981" y="0"/>
                    <a:pt x="981" y="0"/>
                  </a:cubicBezTo>
                  <a:cubicBezTo>
                    <a:pt x="981" y="8"/>
                    <a:pt x="981" y="8"/>
                    <a:pt x="981" y="8"/>
                  </a:cubicBezTo>
                  <a:cubicBezTo>
                    <a:pt x="981" y="16"/>
                    <a:pt x="981" y="24"/>
                    <a:pt x="973" y="24"/>
                  </a:cubicBezTo>
                  <a:cubicBezTo>
                    <a:pt x="973" y="32"/>
                    <a:pt x="965" y="32"/>
                    <a:pt x="965" y="40"/>
                  </a:cubicBezTo>
                  <a:cubicBezTo>
                    <a:pt x="941" y="48"/>
                    <a:pt x="909" y="71"/>
                    <a:pt x="909" y="95"/>
                  </a:cubicBezTo>
                  <a:cubicBezTo>
                    <a:pt x="909" y="103"/>
                    <a:pt x="909" y="103"/>
                    <a:pt x="909" y="103"/>
                  </a:cubicBezTo>
                  <a:cubicBezTo>
                    <a:pt x="909" y="127"/>
                    <a:pt x="902" y="166"/>
                    <a:pt x="917" y="174"/>
                  </a:cubicBezTo>
                  <a:cubicBezTo>
                    <a:pt x="917" y="174"/>
                    <a:pt x="925" y="174"/>
                    <a:pt x="925" y="182"/>
                  </a:cubicBezTo>
                  <a:cubicBezTo>
                    <a:pt x="949" y="198"/>
                    <a:pt x="996" y="222"/>
                    <a:pt x="1004" y="238"/>
                  </a:cubicBezTo>
                  <a:cubicBezTo>
                    <a:pt x="1012" y="245"/>
                    <a:pt x="1020" y="245"/>
                    <a:pt x="1020" y="245"/>
                  </a:cubicBezTo>
                  <a:cubicBezTo>
                    <a:pt x="1028" y="245"/>
                    <a:pt x="1036" y="245"/>
                    <a:pt x="1044" y="245"/>
                  </a:cubicBezTo>
                  <a:cubicBezTo>
                    <a:pt x="1052" y="245"/>
                    <a:pt x="1060" y="238"/>
                    <a:pt x="1068" y="238"/>
                  </a:cubicBezTo>
                  <a:cubicBezTo>
                    <a:pt x="1084" y="238"/>
                    <a:pt x="1099" y="261"/>
                    <a:pt x="1115" y="293"/>
                  </a:cubicBezTo>
                  <a:cubicBezTo>
                    <a:pt x="1123" y="301"/>
                    <a:pt x="1123" y="309"/>
                    <a:pt x="1131" y="316"/>
                  </a:cubicBezTo>
                  <a:cubicBezTo>
                    <a:pt x="1162" y="372"/>
                    <a:pt x="1218" y="451"/>
                    <a:pt x="1265" y="475"/>
                  </a:cubicBezTo>
                  <a:cubicBezTo>
                    <a:pt x="1313" y="490"/>
                    <a:pt x="1328" y="498"/>
                    <a:pt x="1360" y="546"/>
                  </a:cubicBezTo>
                  <a:cubicBezTo>
                    <a:pt x="1392" y="585"/>
                    <a:pt x="1415" y="593"/>
                    <a:pt x="1447" y="609"/>
                  </a:cubicBezTo>
                  <a:cubicBezTo>
                    <a:pt x="1486" y="617"/>
                    <a:pt x="1510" y="625"/>
                    <a:pt x="1534" y="656"/>
                  </a:cubicBezTo>
                  <a:cubicBezTo>
                    <a:pt x="1534" y="664"/>
                    <a:pt x="1542" y="672"/>
                    <a:pt x="1542" y="680"/>
                  </a:cubicBezTo>
                  <a:cubicBezTo>
                    <a:pt x="1558" y="704"/>
                    <a:pt x="1566" y="720"/>
                    <a:pt x="1597" y="751"/>
                  </a:cubicBezTo>
                  <a:cubicBezTo>
                    <a:pt x="1645" y="783"/>
                    <a:pt x="1668" y="799"/>
                    <a:pt x="1692" y="815"/>
                  </a:cubicBezTo>
                  <a:cubicBezTo>
                    <a:pt x="1692" y="822"/>
                    <a:pt x="1700" y="822"/>
                    <a:pt x="1700" y="830"/>
                  </a:cubicBezTo>
                  <a:cubicBezTo>
                    <a:pt x="1732" y="846"/>
                    <a:pt x="1779" y="909"/>
                    <a:pt x="1787" y="933"/>
                  </a:cubicBezTo>
                  <a:cubicBezTo>
                    <a:pt x="1787" y="941"/>
                    <a:pt x="1787" y="949"/>
                    <a:pt x="1787" y="957"/>
                  </a:cubicBezTo>
                  <a:cubicBezTo>
                    <a:pt x="1779" y="980"/>
                    <a:pt x="1779" y="996"/>
                    <a:pt x="1795" y="1012"/>
                  </a:cubicBezTo>
                  <a:cubicBezTo>
                    <a:pt x="1803" y="1020"/>
                    <a:pt x="1811" y="1020"/>
                    <a:pt x="1819" y="1028"/>
                  </a:cubicBezTo>
                  <a:cubicBezTo>
                    <a:pt x="1834" y="1028"/>
                    <a:pt x="1850" y="1036"/>
                    <a:pt x="1858" y="1052"/>
                  </a:cubicBezTo>
                  <a:cubicBezTo>
                    <a:pt x="1866" y="1060"/>
                    <a:pt x="1874" y="1075"/>
                    <a:pt x="1882" y="1083"/>
                  </a:cubicBezTo>
                  <a:cubicBezTo>
                    <a:pt x="1898" y="1107"/>
                    <a:pt x="1906" y="1131"/>
                    <a:pt x="1921" y="1139"/>
                  </a:cubicBezTo>
                  <a:cubicBezTo>
                    <a:pt x="1929" y="1139"/>
                    <a:pt x="1929" y="1155"/>
                    <a:pt x="1921" y="1170"/>
                  </a:cubicBezTo>
                  <a:cubicBezTo>
                    <a:pt x="1914" y="1194"/>
                    <a:pt x="1914" y="1218"/>
                    <a:pt x="1929" y="1226"/>
                  </a:cubicBezTo>
                  <a:cubicBezTo>
                    <a:pt x="1961" y="1241"/>
                    <a:pt x="2032" y="1241"/>
                    <a:pt x="2056" y="1241"/>
                  </a:cubicBezTo>
                  <a:cubicBezTo>
                    <a:pt x="2064" y="1241"/>
                    <a:pt x="2064" y="1241"/>
                    <a:pt x="2064" y="1241"/>
                  </a:cubicBezTo>
                  <a:lnTo>
                    <a:pt x="2064" y="1241"/>
                  </a:lnTo>
                  <a:cubicBezTo>
                    <a:pt x="2064" y="1241"/>
                    <a:pt x="2064" y="1249"/>
                    <a:pt x="2072" y="1249"/>
                  </a:cubicBezTo>
                  <a:cubicBezTo>
                    <a:pt x="2079" y="1249"/>
                    <a:pt x="2087" y="1257"/>
                    <a:pt x="2095" y="1265"/>
                  </a:cubicBezTo>
                  <a:cubicBezTo>
                    <a:pt x="2095" y="1265"/>
                    <a:pt x="2095" y="1265"/>
                    <a:pt x="2095" y="1273"/>
                  </a:cubicBezTo>
                  <a:cubicBezTo>
                    <a:pt x="2095" y="1281"/>
                    <a:pt x="2079" y="1281"/>
                    <a:pt x="2072" y="1281"/>
                  </a:cubicBezTo>
                  <a:cubicBezTo>
                    <a:pt x="2072" y="1289"/>
                    <a:pt x="2064" y="1289"/>
                    <a:pt x="2064" y="1289"/>
                  </a:cubicBezTo>
                  <a:lnTo>
                    <a:pt x="2064" y="1297"/>
                  </a:lnTo>
                  <a:cubicBezTo>
                    <a:pt x="2064" y="1297"/>
                    <a:pt x="2056" y="1297"/>
                    <a:pt x="2040" y="1297"/>
                  </a:cubicBezTo>
                  <a:cubicBezTo>
                    <a:pt x="2032" y="1297"/>
                    <a:pt x="2032" y="1297"/>
                    <a:pt x="2032" y="1297"/>
                  </a:cubicBezTo>
                  <a:cubicBezTo>
                    <a:pt x="2032" y="1297"/>
                    <a:pt x="2024" y="1297"/>
                    <a:pt x="2024" y="1305"/>
                  </a:cubicBezTo>
                  <a:cubicBezTo>
                    <a:pt x="2024" y="1305"/>
                    <a:pt x="2032" y="1320"/>
                    <a:pt x="2040" y="1320"/>
                  </a:cubicBezTo>
                  <a:cubicBezTo>
                    <a:pt x="2040" y="1328"/>
                    <a:pt x="2040" y="1328"/>
                    <a:pt x="2040" y="1336"/>
                  </a:cubicBezTo>
                  <a:lnTo>
                    <a:pt x="2032" y="1336"/>
                  </a:lnTo>
                  <a:cubicBezTo>
                    <a:pt x="2024" y="1336"/>
                    <a:pt x="2016" y="1336"/>
                    <a:pt x="2008" y="1336"/>
                  </a:cubicBezTo>
                  <a:lnTo>
                    <a:pt x="2008" y="1336"/>
                  </a:lnTo>
                  <a:cubicBezTo>
                    <a:pt x="1992" y="1336"/>
                    <a:pt x="1977" y="1344"/>
                    <a:pt x="1969" y="1344"/>
                  </a:cubicBezTo>
                  <a:cubicBezTo>
                    <a:pt x="1961" y="1352"/>
                    <a:pt x="1961" y="1352"/>
                    <a:pt x="1961" y="1352"/>
                  </a:cubicBezTo>
                  <a:cubicBezTo>
                    <a:pt x="1969" y="1352"/>
                    <a:pt x="1969" y="1352"/>
                    <a:pt x="1977" y="1352"/>
                  </a:cubicBezTo>
                  <a:cubicBezTo>
                    <a:pt x="1977" y="1352"/>
                    <a:pt x="1992" y="1352"/>
                    <a:pt x="2001" y="1360"/>
                  </a:cubicBezTo>
                  <a:cubicBezTo>
                    <a:pt x="2008" y="1360"/>
                    <a:pt x="2016" y="1368"/>
                    <a:pt x="2016" y="1368"/>
                  </a:cubicBezTo>
                  <a:cubicBezTo>
                    <a:pt x="2016" y="1384"/>
                    <a:pt x="2008" y="1392"/>
                    <a:pt x="2001" y="1399"/>
                  </a:cubicBezTo>
                  <a:lnTo>
                    <a:pt x="2001" y="1399"/>
                  </a:lnTo>
                  <a:cubicBezTo>
                    <a:pt x="1992" y="1415"/>
                    <a:pt x="1977" y="1415"/>
                    <a:pt x="1969" y="1415"/>
                  </a:cubicBezTo>
                  <a:cubicBezTo>
                    <a:pt x="1961" y="1415"/>
                    <a:pt x="1953" y="1423"/>
                    <a:pt x="1945" y="1423"/>
                  </a:cubicBezTo>
                  <a:cubicBezTo>
                    <a:pt x="1945" y="1431"/>
                    <a:pt x="1945" y="1431"/>
                    <a:pt x="1945" y="1431"/>
                  </a:cubicBezTo>
                  <a:lnTo>
                    <a:pt x="1953" y="1431"/>
                  </a:lnTo>
                  <a:cubicBezTo>
                    <a:pt x="1961" y="1431"/>
                    <a:pt x="1961" y="1431"/>
                    <a:pt x="1961" y="1431"/>
                  </a:cubicBezTo>
                  <a:cubicBezTo>
                    <a:pt x="1969" y="1431"/>
                    <a:pt x="1977" y="1431"/>
                    <a:pt x="1985" y="1439"/>
                  </a:cubicBezTo>
                  <a:cubicBezTo>
                    <a:pt x="1985" y="1439"/>
                    <a:pt x="1985" y="1447"/>
                    <a:pt x="1985" y="1463"/>
                  </a:cubicBezTo>
                  <a:cubicBezTo>
                    <a:pt x="1977" y="1479"/>
                    <a:pt x="1969" y="1486"/>
                    <a:pt x="1953" y="1486"/>
                  </a:cubicBezTo>
                  <a:cubicBezTo>
                    <a:pt x="1953" y="1486"/>
                    <a:pt x="1945" y="1486"/>
                    <a:pt x="1937" y="1494"/>
                  </a:cubicBezTo>
                  <a:cubicBezTo>
                    <a:pt x="1929" y="1494"/>
                    <a:pt x="1929" y="1494"/>
                    <a:pt x="1929" y="1502"/>
                  </a:cubicBezTo>
                  <a:lnTo>
                    <a:pt x="1937" y="1510"/>
                  </a:lnTo>
                  <a:cubicBezTo>
                    <a:pt x="1945" y="1510"/>
                    <a:pt x="1945" y="1510"/>
                    <a:pt x="1945" y="1510"/>
                  </a:cubicBezTo>
                  <a:cubicBezTo>
                    <a:pt x="1953" y="1518"/>
                    <a:pt x="1961" y="1518"/>
                    <a:pt x="1977" y="1534"/>
                  </a:cubicBezTo>
                  <a:cubicBezTo>
                    <a:pt x="1977" y="1534"/>
                    <a:pt x="1985" y="1542"/>
                    <a:pt x="1977" y="1550"/>
                  </a:cubicBezTo>
                  <a:cubicBezTo>
                    <a:pt x="1977" y="1557"/>
                    <a:pt x="1961" y="1573"/>
                    <a:pt x="1945" y="1581"/>
                  </a:cubicBezTo>
                  <a:cubicBezTo>
                    <a:pt x="1937" y="1581"/>
                    <a:pt x="1937" y="1581"/>
                    <a:pt x="1937" y="1581"/>
                  </a:cubicBezTo>
                  <a:lnTo>
                    <a:pt x="1937" y="1589"/>
                  </a:lnTo>
                  <a:cubicBezTo>
                    <a:pt x="1937" y="1589"/>
                    <a:pt x="1937" y="1597"/>
                    <a:pt x="1937" y="1613"/>
                  </a:cubicBezTo>
                  <a:cubicBezTo>
                    <a:pt x="1937" y="1621"/>
                    <a:pt x="1937" y="1629"/>
                    <a:pt x="1937" y="1629"/>
                  </a:cubicBezTo>
                  <a:lnTo>
                    <a:pt x="1937" y="1629"/>
                  </a:lnTo>
                  <a:lnTo>
                    <a:pt x="1945" y="1621"/>
                  </a:lnTo>
                  <a:cubicBezTo>
                    <a:pt x="1953" y="1621"/>
                    <a:pt x="1961" y="1629"/>
                    <a:pt x="1961" y="1629"/>
                  </a:cubicBezTo>
                  <a:cubicBezTo>
                    <a:pt x="1969" y="1637"/>
                    <a:pt x="1969" y="1637"/>
                    <a:pt x="1969" y="1652"/>
                  </a:cubicBezTo>
                  <a:cubicBezTo>
                    <a:pt x="1969" y="1668"/>
                    <a:pt x="1945" y="1684"/>
                    <a:pt x="1921" y="1692"/>
                  </a:cubicBezTo>
                  <a:cubicBezTo>
                    <a:pt x="1914" y="1692"/>
                    <a:pt x="1906" y="1692"/>
                    <a:pt x="1906" y="1700"/>
                  </a:cubicBezTo>
                  <a:cubicBezTo>
                    <a:pt x="1898" y="1708"/>
                    <a:pt x="1906" y="1716"/>
                    <a:pt x="1906" y="1724"/>
                  </a:cubicBezTo>
                  <a:cubicBezTo>
                    <a:pt x="1914" y="1724"/>
                    <a:pt x="1914" y="1724"/>
                    <a:pt x="1914" y="1732"/>
                  </a:cubicBezTo>
                  <a:lnTo>
                    <a:pt x="1906" y="1739"/>
                  </a:lnTo>
                  <a:cubicBezTo>
                    <a:pt x="1890" y="1755"/>
                    <a:pt x="1882" y="1755"/>
                    <a:pt x="1890" y="1771"/>
                  </a:cubicBezTo>
                  <a:cubicBezTo>
                    <a:pt x="1906" y="1787"/>
                    <a:pt x="1906" y="1795"/>
                    <a:pt x="1906" y="1818"/>
                  </a:cubicBezTo>
                  <a:cubicBezTo>
                    <a:pt x="1906" y="1826"/>
                    <a:pt x="1898" y="1834"/>
                    <a:pt x="1898" y="1842"/>
                  </a:cubicBezTo>
                  <a:lnTo>
                    <a:pt x="1898" y="1842"/>
                  </a:lnTo>
                  <a:cubicBezTo>
                    <a:pt x="1898" y="1882"/>
                    <a:pt x="1898" y="1882"/>
                    <a:pt x="1914" y="1890"/>
                  </a:cubicBezTo>
                  <a:cubicBezTo>
                    <a:pt x="1914" y="1897"/>
                    <a:pt x="1914" y="1897"/>
                    <a:pt x="1914" y="1897"/>
                  </a:cubicBezTo>
                  <a:lnTo>
                    <a:pt x="1914" y="1897"/>
                  </a:lnTo>
                  <a:lnTo>
                    <a:pt x="1914" y="1905"/>
                  </a:lnTo>
                  <a:cubicBezTo>
                    <a:pt x="1906" y="1913"/>
                    <a:pt x="1890" y="1921"/>
                    <a:pt x="1858" y="1921"/>
                  </a:cubicBezTo>
                  <a:cubicBezTo>
                    <a:pt x="1834" y="1921"/>
                    <a:pt x="1795" y="1913"/>
                    <a:pt x="1763" y="1913"/>
                  </a:cubicBezTo>
                  <a:cubicBezTo>
                    <a:pt x="1739" y="1905"/>
                    <a:pt x="1716" y="1905"/>
                    <a:pt x="1708" y="1905"/>
                  </a:cubicBezTo>
                  <a:cubicBezTo>
                    <a:pt x="1700" y="1905"/>
                    <a:pt x="1692" y="1905"/>
                    <a:pt x="1692" y="1905"/>
                  </a:cubicBezTo>
                  <a:cubicBezTo>
                    <a:pt x="1684" y="1913"/>
                    <a:pt x="1684" y="1913"/>
                    <a:pt x="1684" y="1921"/>
                  </a:cubicBezTo>
                  <a:cubicBezTo>
                    <a:pt x="1684" y="1929"/>
                    <a:pt x="1684" y="1945"/>
                    <a:pt x="1700" y="1969"/>
                  </a:cubicBezTo>
                  <a:cubicBezTo>
                    <a:pt x="1716" y="1992"/>
                    <a:pt x="1716" y="2024"/>
                    <a:pt x="1708" y="2056"/>
                  </a:cubicBezTo>
                  <a:cubicBezTo>
                    <a:pt x="1708" y="2063"/>
                    <a:pt x="1708" y="2079"/>
                    <a:pt x="1708" y="2087"/>
                  </a:cubicBezTo>
                  <a:cubicBezTo>
                    <a:pt x="1708" y="2111"/>
                    <a:pt x="1700" y="2119"/>
                    <a:pt x="1684" y="2119"/>
                  </a:cubicBezTo>
                  <a:close/>
                  <a:moveTo>
                    <a:pt x="1605" y="2016"/>
                  </a:moveTo>
                  <a:lnTo>
                    <a:pt x="1605" y="2016"/>
                  </a:lnTo>
                  <a:lnTo>
                    <a:pt x="1605" y="2016"/>
                  </a:lnTo>
                  <a:cubicBezTo>
                    <a:pt x="1605" y="2016"/>
                    <a:pt x="1613" y="2024"/>
                    <a:pt x="1629" y="2048"/>
                  </a:cubicBezTo>
                  <a:cubicBezTo>
                    <a:pt x="1629" y="2056"/>
                    <a:pt x="1629" y="2063"/>
                    <a:pt x="1629" y="2071"/>
                  </a:cubicBezTo>
                  <a:cubicBezTo>
                    <a:pt x="1629" y="2095"/>
                    <a:pt x="1629" y="2111"/>
                    <a:pt x="1653" y="2111"/>
                  </a:cubicBezTo>
                  <a:cubicBezTo>
                    <a:pt x="1653" y="2111"/>
                    <a:pt x="1661" y="2111"/>
                    <a:pt x="1668" y="2111"/>
                  </a:cubicBezTo>
                  <a:cubicBezTo>
                    <a:pt x="1668" y="2111"/>
                    <a:pt x="1676" y="2111"/>
                    <a:pt x="1684" y="2111"/>
                  </a:cubicBezTo>
                  <a:cubicBezTo>
                    <a:pt x="1692" y="2111"/>
                    <a:pt x="1700" y="2111"/>
                    <a:pt x="1700" y="2087"/>
                  </a:cubicBezTo>
                  <a:cubicBezTo>
                    <a:pt x="1700" y="2079"/>
                    <a:pt x="1700" y="2063"/>
                    <a:pt x="1700" y="2048"/>
                  </a:cubicBezTo>
                  <a:cubicBezTo>
                    <a:pt x="1708" y="2024"/>
                    <a:pt x="1708" y="1992"/>
                    <a:pt x="1692" y="1969"/>
                  </a:cubicBezTo>
                  <a:cubicBezTo>
                    <a:pt x="1676" y="1945"/>
                    <a:pt x="1676" y="1929"/>
                    <a:pt x="1676" y="1921"/>
                  </a:cubicBezTo>
                  <a:cubicBezTo>
                    <a:pt x="1676" y="1913"/>
                    <a:pt x="1684" y="1905"/>
                    <a:pt x="1692" y="1897"/>
                  </a:cubicBezTo>
                  <a:cubicBezTo>
                    <a:pt x="1692" y="1897"/>
                    <a:pt x="1700" y="1897"/>
                    <a:pt x="1708" y="1897"/>
                  </a:cubicBezTo>
                  <a:cubicBezTo>
                    <a:pt x="1716" y="1897"/>
                    <a:pt x="1739" y="1897"/>
                    <a:pt x="1763" y="1905"/>
                  </a:cubicBezTo>
                  <a:cubicBezTo>
                    <a:pt x="1795" y="1913"/>
                    <a:pt x="1834" y="1913"/>
                    <a:pt x="1858" y="1913"/>
                  </a:cubicBezTo>
                  <a:cubicBezTo>
                    <a:pt x="1882" y="1913"/>
                    <a:pt x="1898" y="1913"/>
                    <a:pt x="1906" y="1905"/>
                  </a:cubicBezTo>
                  <a:cubicBezTo>
                    <a:pt x="1906" y="1897"/>
                    <a:pt x="1906" y="1897"/>
                    <a:pt x="1906" y="1897"/>
                  </a:cubicBezTo>
                  <a:cubicBezTo>
                    <a:pt x="1890" y="1882"/>
                    <a:pt x="1890" y="1874"/>
                    <a:pt x="1890" y="1842"/>
                  </a:cubicBezTo>
                  <a:lnTo>
                    <a:pt x="1890" y="1842"/>
                  </a:lnTo>
                  <a:cubicBezTo>
                    <a:pt x="1890" y="1826"/>
                    <a:pt x="1898" y="1826"/>
                    <a:pt x="1898" y="1818"/>
                  </a:cubicBezTo>
                  <a:cubicBezTo>
                    <a:pt x="1898" y="1795"/>
                    <a:pt x="1898" y="1795"/>
                    <a:pt x="1890" y="1771"/>
                  </a:cubicBezTo>
                  <a:cubicBezTo>
                    <a:pt x="1874" y="1755"/>
                    <a:pt x="1890" y="1747"/>
                    <a:pt x="1898" y="1739"/>
                  </a:cubicBezTo>
                  <a:cubicBezTo>
                    <a:pt x="1898" y="1732"/>
                    <a:pt x="1906" y="1732"/>
                    <a:pt x="1906" y="1732"/>
                  </a:cubicBezTo>
                  <a:cubicBezTo>
                    <a:pt x="1906" y="1724"/>
                    <a:pt x="1906" y="1724"/>
                    <a:pt x="1906" y="1724"/>
                  </a:cubicBezTo>
                  <a:cubicBezTo>
                    <a:pt x="1898" y="1716"/>
                    <a:pt x="1890" y="1708"/>
                    <a:pt x="1898" y="1700"/>
                  </a:cubicBezTo>
                  <a:cubicBezTo>
                    <a:pt x="1898" y="1692"/>
                    <a:pt x="1906" y="1684"/>
                    <a:pt x="1921" y="1684"/>
                  </a:cubicBezTo>
                  <a:cubicBezTo>
                    <a:pt x="1945" y="1676"/>
                    <a:pt x="1961" y="1660"/>
                    <a:pt x="1961" y="1645"/>
                  </a:cubicBezTo>
                  <a:lnTo>
                    <a:pt x="1961" y="1637"/>
                  </a:lnTo>
                  <a:cubicBezTo>
                    <a:pt x="1953" y="1629"/>
                    <a:pt x="1945" y="1629"/>
                    <a:pt x="1937" y="1637"/>
                  </a:cubicBezTo>
                  <a:cubicBezTo>
                    <a:pt x="1937" y="1637"/>
                    <a:pt x="1937" y="1637"/>
                    <a:pt x="1929" y="1637"/>
                  </a:cubicBezTo>
                  <a:cubicBezTo>
                    <a:pt x="1929" y="1637"/>
                    <a:pt x="1929" y="1637"/>
                    <a:pt x="1929" y="1629"/>
                  </a:cubicBezTo>
                  <a:cubicBezTo>
                    <a:pt x="1929" y="1629"/>
                    <a:pt x="1929" y="1621"/>
                    <a:pt x="1929" y="1613"/>
                  </a:cubicBezTo>
                  <a:cubicBezTo>
                    <a:pt x="1929" y="1597"/>
                    <a:pt x="1929" y="1597"/>
                    <a:pt x="1929" y="1589"/>
                  </a:cubicBezTo>
                  <a:cubicBezTo>
                    <a:pt x="1929" y="1581"/>
                    <a:pt x="1929" y="1581"/>
                    <a:pt x="1937" y="1573"/>
                  </a:cubicBezTo>
                  <a:cubicBezTo>
                    <a:pt x="1953" y="1566"/>
                    <a:pt x="1969" y="1557"/>
                    <a:pt x="1977" y="1550"/>
                  </a:cubicBezTo>
                  <a:cubicBezTo>
                    <a:pt x="1977" y="1542"/>
                    <a:pt x="1977" y="1542"/>
                    <a:pt x="1969" y="1534"/>
                  </a:cubicBezTo>
                  <a:cubicBezTo>
                    <a:pt x="1961" y="1526"/>
                    <a:pt x="1953" y="1526"/>
                    <a:pt x="1945" y="1518"/>
                  </a:cubicBezTo>
                  <a:cubicBezTo>
                    <a:pt x="1937" y="1518"/>
                    <a:pt x="1937" y="1518"/>
                    <a:pt x="1937" y="1518"/>
                  </a:cubicBezTo>
                  <a:cubicBezTo>
                    <a:pt x="1929" y="1518"/>
                    <a:pt x="1921" y="1510"/>
                    <a:pt x="1921" y="1502"/>
                  </a:cubicBezTo>
                  <a:cubicBezTo>
                    <a:pt x="1921" y="1502"/>
                    <a:pt x="1921" y="1494"/>
                    <a:pt x="1937" y="1486"/>
                  </a:cubicBezTo>
                  <a:cubicBezTo>
                    <a:pt x="1937" y="1479"/>
                    <a:pt x="1945" y="1479"/>
                    <a:pt x="1953" y="1479"/>
                  </a:cubicBezTo>
                  <a:cubicBezTo>
                    <a:pt x="1961" y="1479"/>
                    <a:pt x="1969" y="1479"/>
                    <a:pt x="1977" y="1463"/>
                  </a:cubicBezTo>
                  <a:cubicBezTo>
                    <a:pt x="1977" y="1455"/>
                    <a:pt x="1977" y="1447"/>
                    <a:pt x="1977" y="1439"/>
                  </a:cubicBezTo>
                  <a:cubicBezTo>
                    <a:pt x="1977" y="1439"/>
                    <a:pt x="1969" y="1439"/>
                    <a:pt x="1961" y="1439"/>
                  </a:cubicBezTo>
                  <a:cubicBezTo>
                    <a:pt x="1961" y="1439"/>
                    <a:pt x="1961" y="1439"/>
                    <a:pt x="1953" y="1439"/>
                  </a:cubicBezTo>
                  <a:lnTo>
                    <a:pt x="1945" y="1439"/>
                  </a:lnTo>
                  <a:cubicBezTo>
                    <a:pt x="1945" y="1439"/>
                    <a:pt x="1937" y="1439"/>
                    <a:pt x="1937" y="1431"/>
                  </a:cubicBezTo>
                  <a:cubicBezTo>
                    <a:pt x="1937" y="1431"/>
                    <a:pt x="1937" y="1423"/>
                    <a:pt x="1945" y="1423"/>
                  </a:cubicBezTo>
                  <a:cubicBezTo>
                    <a:pt x="1953" y="1415"/>
                    <a:pt x="1961" y="1415"/>
                    <a:pt x="1969" y="1407"/>
                  </a:cubicBezTo>
                  <a:cubicBezTo>
                    <a:pt x="1977" y="1407"/>
                    <a:pt x="1985" y="1407"/>
                    <a:pt x="1992" y="1399"/>
                  </a:cubicBezTo>
                  <a:lnTo>
                    <a:pt x="1992" y="1392"/>
                  </a:lnTo>
                  <a:cubicBezTo>
                    <a:pt x="2001" y="1384"/>
                    <a:pt x="2008" y="1376"/>
                    <a:pt x="2008" y="1376"/>
                  </a:cubicBezTo>
                  <a:cubicBezTo>
                    <a:pt x="2008" y="1368"/>
                    <a:pt x="2001" y="1368"/>
                    <a:pt x="1992" y="1368"/>
                  </a:cubicBezTo>
                  <a:cubicBezTo>
                    <a:pt x="1985" y="1360"/>
                    <a:pt x="1977" y="1360"/>
                    <a:pt x="1969" y="1360"/>
                  </a:cubicBezTo>
                  <a:cubicBezTo>
                    <a:pt x="1961" y="1352"/>
                    <a:pt x="1953" y="1352"/>
                    <a:pt x="1953" y="1352"/>
                  </a:cubicBezTo>
                  <a:cubicBezTo>
                    <a:pt x="1953" y="1344"/>
                    <a:pt x="1961" y="1344"/>
                    <a:pt x="1961" y="1344"/>
                  </a:cubicBezTo>
                  <a:cubicBezTo>
                    <a:pt x="1969" y="1336"/>
                    <a:pt x="1992" y="1328"/>
                    <a:pt x="2008" y="1328"/>
                  </a:cubicBezTo>
                  <a:cubicBezTo>
                    <a:pt x="2008" y="1328"/>
                    <a:pt x="2008" y="1328"/>
                    <a:pt x="2016" y="1328"/>
                  </a:cubicBezTo>
                  <a:cubicBezTo>
                    <a:pt x="2024" y="1328"/>
                    <a:pt x="2024" y="1328"/>
                    <a:pt x="2032" y="1328"/>
                  </a:cubicBezTo>
                  <a:lnTo>
                    <a:pt x="2032" y="1328"/>
                  </a:lnTo>
                  <a:lnTo>
                    <a:pt x="2032" y="1328"/>
                  </a:lnTo>
                  <a:cubicBezTo>
                    <a:pt x="2024" y="1313"/>
                    <a:pt x="2016" y="1305"/>
                    <a:pt x="2016" y="1297"/>
                  </a:cubicBezTo>
                  <a:cubicBezTo>
                    <a:pt x="2024" y="1297"/>
                    <a:pt x="2024" y="1289"/>
                    <a:pt x="2032" y="1289"/>
                  </a:cubicBezTo>
                  <a:cubicBezTo>
                    <a:pt x="2040" y="1289"/>
                    <a:pt x="2040" y="1289"/>
                    <a:pt x="2040" y="1289"/>
                  </a:cubicBezTo>
                  <a:cubicBezTo>
                    <a:pt x="2048" y="1289"/>
                    <a:pt x="2056" y="1289"/>
                    <a:pt x="2056" y="1289"/>
                  </a:cubicBezTo>
                  <a:lnTo>
                    <a:pt x="2056" y="1289"/>
                  </a:lnTo>
                  <a:cubicBezTo>
                    <a:pt x="2056" y="1281"/>
                    <a:pt x="2064" y="1281"/>
                    <a:pt x="2072" y="1281"/>
                  </a:cubicBezTo>
                  <a:cubicBezTo>
                    <a:pt x="2079" y="1273"/>
                    <a:pt x="2087" y="1273"/>
                    <a:pt x="2087" y="1265"/>
                  </a:cubicBezTo>
                  <a:lnTo>
                    <a:pt x="2087" y="1265"/>
                  </a:lnTo>
                  <a:cubicBezTo>
                    <a:pt x="2079" y="1257"/>
                    <a:pt x="2072" y="1257"/>
                    <a:pt x="2072" y="1257"/>
                  </a:cubicBezTo>
                  <a:cubicBezTo>
                    <a:pt x="2064" y="1249"/>
                    <a:pt x="2064" y="1249"/>
                    <a:pt x="2056" y="1249"/>
                  </a:cubicBezTo>
                  <a:lnTo>
                    <a:pt x="2056" y="1249"/>
                  </a:lnTo>
                  <a:cubicBezTo>
                    <a:pt x="2024" y="1249"/>
                    <a:pt x="1953" y="1249"/>
                    <a:pt x="1929" y="1233"/>
                  </a:cubicBezTo>
                  <a:cubicBezTo>
                    <a:pt x="1906" y="1218"/>
                    <a:pt x="1906" y="1194"/>
                    <a:pt x="1914" y="1170"/>
                  </a:cubicBezTo>
                  <a:cubicBezTo>
                    <a:pt x="1921" y="1155"/>
                    <a:pt x="1921" y="1146"/>
                    <a:pt x="1914" y="1139"/>
                  </a:cubicBezTo>
                  <a:cubicBezTo>
                    <a:pt x="1906" y="1131"/>
                    <a:pt x="1890" y="1107"/>
                    <a:pt x="1874" y="1091"/>
                  </a:cubicBezTo>
                  <a:cubicBezTo>
                    <a:pt x="1866" y="1075"/>
                    <a:pt x="1866" y="1067"/>
                    <a:pt x="1858" y="1060"/>
                  </a:cubicBezTo>
                  <a:cubicBezTo>
                    <a:pt x="1842" y="1044"/>
                    <a:pt x="1834" y="1036"/>
                    <a:pt x="1819" y="1028"/>
                  </a:cubicBezTo>
                  <a:cubicBezTo>
                    <a:pt x="1811" y="1028"/>
                    <a:pt x="1803" y="1020"/>
                    <a:pt x="1795" y="1020"/>
                  </a:cubicBezTo>
                  <a:cubicBezTo>
                    <a:pt x="1771" y="1004"/>
                    <a:pt x="1779" y="980"/>
                    <a:pt x="1779" y="957"/>
                  </a:cubicBezTo>
                  <a:cubicBezTo>
                    <a:pt x="1779" y="949"/>
                    <a:pt x="1779" y="941"/>
                    <a:pt x="1779" y="933"/>
                  </a:cubicBezTo>
                  <a:cubicBezTo>
                    <a:pt x="1771" y="917"/>
                    <a:pt x="1724" y="854"/>
                    <a:pt x="1700" y="830"/>
                  </a:cubicBezTo>
                  <a:cubicBezTo>
                    <a:pt x="1692" y="830"/>
                    <a:pt x="1692" y="830"/>
                    <a:pt x="1684" y="822"/>
                  </a:cubicBezTo>
                  <a:cubicBezTo>
                    <a:pt x="1661" y="807"/>
                    <a:pt x="1637" y="791"/>
                    <a:pt x="1597" y="759"/>
                  </a:cubicBezTo>
                  <a:cubicBezTo>
                    <a:pt x="1558" y="728"/>
                    <a:pt x="1550" y="704"/>
                    <a:pt x="1542" y="688"/>
                  </a:cubicBezTo>
                  <a:cubicBezTo>
                    <a:pt x="1534" y="680"/>
                    <a:pt x="1534" y="672"/>
                    <a:pt x="1526" y="656"/>
                  </a:cubicBezTo>
                  <a:cubicBezTo>
                    <a:pt x="1502" y="633"/>
                    <a:pt x="1479" y="625"/>
                    <a:pt x="1447" y="617"/>
                  </a:cubicBezTo>
                  <a:cubicBezTo>
                    <a:pt x="1415" y="601"/>
                    <a:pt x="1392" y="593"/>
                    <a:pt x="1360" y="546"/>
                  </a:cubicBezTo>
                  <a:cubicBezTo>
                    <a:pt x="1328" y="506"/>
                    <a:pt x="1313" y="498"/>
                    <a:pt x="1265" y="482"/>
                  </a:cubicBezTo>
                  <a:cubicBezTo>
                    <a:pt x="1210" y="459"/>
                    <a:pt x="1162" y="388"/>
                    <a:pt x="1123" y="324"/>
                  </a:cubicBezTo>
                  <a:cubicBezTo>
                    <a:pt x="1115" y="316"/>
                    <a:pt x="1115" y="301"/>
                    <a:pt x="1107" y="293"/>
                  </a:cubicBezTo>
                  <a:cubicBezTo>
                    <a:pt x="1091" y="261"/>
                    <a:pt x="1084" y="245"/>
                    <a:pt x="1068" y="245"/>
                  </a:cubicBezTo>
                  <a:cubicBezTo>
                    <a:pt x="1060" y="245"/>
                    <a:pt x="1052" y="245"/>
                    <a:pt x="1044" y="253"/>
                  </a:cubicBezTo>
                  <a:cubicBezTo>
                    <a:pt x="1036" y="253"/>
                    <a:pt x="1028" y="253"/>
                    <a:pt x="1020" y="253"/>
                  </a:cubicBezTo>
                  <a:cubicBezTo>
                    <a:pt x="1012" y="253"/>
                    <a:pt x="1004" y="253"/>
                    <a:pt x="1004" y="245"/>
                  </a:cubicBezTo>
                  <a:cubicBezTo>
                    <a:pt x="989" y="229"/>
                    <a:pt x="949" y="198"/>
                    <a:pt x="925" y="182"/>
                  </a:cubicBezTo>
                  <a:cubicBezTo>
                    <a:pt x="917" y="182"/>
                    <a:pt x="917" y="182"/>
                    <a:pt x="909" y="174"/>
                  </a:cubicBezTo>
                  <a:cubicBezTo>
                    <a:pt x="894" y="166"/>
                    <a:pt x="902" y="135"/>
                    <a:pt x="902" y="103"/>
                  </a:cubicBezTo>
                  <a:cubicBezTo>
                    <a:pt x="902" y="95"/>
                    <a:pt x="902" y="95"/>
                    <a:pt x="902" y="95"/>
                  </a:cubicBezTo>
                  <a:cubicBezTo>
                    <a:pt x="902" y="63"/>
                    <a:pt x="941" y="48"/>
                    <a:pt x="957" y="32"/>
                  </a:cubicBezTo>
                  <a:cubicBezTo>
                    <a:pt x="965" y="24"/>
                    <a:pt x="965" y="24"/>
                    <a:pt x="965" y="24"/>
                  </a:cubicBezTo>
                  <a:cubicBezTo>
                    <a:pt x="973" y="24"/>
                    <a:pt x="973" y="24"/>
                    <a:pt x="973" y="8"/>
                  </a:cubicBezTo>
                  <a:cubicBezTo>
                    <a:pt x="965" y="16"/>
                    <a:pt x="949" y="16"/>
                    <a:pt x="941" y="16"/>
                  </a:cubicBezTo>
                  <a:cubicBezTo>
                    <a:pt x="917" y="16"/>
                    <a:pt x="799" y="32"/>
                    <a:pt x="617" y="48"/>
                  </a:cubicBezTo>
                  <a:cubicBezTo>
                    <a:pt x="451" y="71"/>
                    <a:pt x="245" y="95"/>
                    <a:pt x="8" y="119"/>
                  </a:cubicBezTo>
                  <a:cubicBezTo>
                    <a:pt x="372" y="1241"/>
                    <a:pt x="372" y="1241"/>
                    <a:pt x="372" y="1241"/>
                  </a:cubicBezTo>
                  <a:cubicBezTo>
                    <a:pt x="372" y="1241"/>
                    <a:pt x="396" y="1249"/>
                    <a:pt x="411" y="1265"/>
                  </a:cubicBezTo>
                  <a:cubicBezTo>
                    <a:pt x="419" y="1273"/>
                    <a:pt x="419" y="1281"/>
                    <a:pt x="419" y="1289"/>
                  </a:cubicBezTo>
                  <a:cubicBezTo>
                    <a:pt x="419" y="1297"/>
                    <a:pt x="411" y="1313"/>
                    <a:pt x="419" y="1320"/>
                  </a:cubicBezTo>
                  <a:cubicBezTo>
                    <a:pt x="419" y="1336"/>
                    <a:pt x="427" y="1344"/>
                    <a:pt x="435" y="1344"/>
                  </a:cubicBezTo>
                  <a:cubicBezTo>
                    <a:pt x="435" y="1352"/>
                    <a:pt x="443" y="1352"/>
                    <a:pt x="443" y="1368"/>
                  </a:cubicBezTo>
                  <a:cubicBezTo>
                    <a:pt x="443" y="1392"/>
                    <a:pt x="435" y="1407"/>
                    <a:pt x="419" y="1415"/>
                  </a:cubicBezTo>
                  <a:cubicBezTo>
                    <a:pt x="411" y="1423"/>
                    <a:pt x="411" y="1423"/>
                    <a:pt x="411" y="1423"/>
                  </a:cubicBezTo>
                  <a:cubicBezTo>
                    <a:pt x="404" y="1431"/>
                    <a:pt x="388" y="1431"/>
                    <a:pt x="388" y="1439"/>
                  </a:cubicBezTo>
                  <a:cubicBezTo>
                    <a:pt x="388" y="1447"/>
                    <a:pt x="388" y="1447"/>
                    <a:pt x="396" y="1455"/>
                  </a:cubicBezTo>
                  <a:cubicBezTo>
                    <a:pt x="404" y="1471"/>
                    <a:pt x="411" y="1518"/>
                    <a:pt x="396" y="1534"/>
                  </a:cubicBezTo>
                  <a:cubicBezTo>
                    <a:pt x="380" y="1542"/>
                    <a:pt x="364" y="1605"/>
                    <a:pt x="380" y="1621"/>
                  </a:cubicBezTo>
                  <a:lnTo>
                    <a:pt x="388" y="1629"/>
                  </a:lnTo>
                  <a:cubicBezTo>
                    <a:pt x="404" y="1645"/>
                    <a:pt x="427" y="1676"/>
                    <a:pt x="427" y="1700"/>
                  </a:cubicBezTo>
                  <a:cubicBezTo>
                    <a:pt x="427" y="1716"/>
                    <a:pt x="427" y="1739"/>
                    <a:pt x="427" y="1771"/>
                  </a:cubicBezTo>
                  <a:cubicBezTo>
                    <a:pt x="419" y="1803"/>
                    <a:pt x="411" y="1834"/>
                    <a:pt x="419" y="1850"/>
                  </a:cubicBezTo>
                  <a:cubicBezTo>
                    <a:pt x="419" y="1858"/>
                    <a:pt x="427" y="1874"/>
                    <a:pt x="435" y="1890"/>
                  </a:cubicBezTo>
                  <a:cubicBezTo>
                    <a:pt x="451" y="1921"/>
                    <a:pt x="467" y="1961"/>
                    <a:pt x="467" y="1977"/>
                  </a:cubicBezTo>
                  <a:cubicBezTo>
                    <a:pt x="506" y="2032"/>
                    <a:pt x="546" y="2095"/>
                    <a:pt x="554" y="2103"/>
                  </a:cubicBezTo>
                  <a:cubicBezTo>
                    <a:pt x="569" y="2103"/>
                    <a:pt x="1589" y="2016"/>
                    <a:pt x="1605" y="2016"/>
                  </a:cubicBezTo>
                  <a:close/>
                </a:path>
              </a:pathLst>
            </a:custGeom>
            <a:solidFill>
              <a:schemeClr val="accent6"/>
            </a:solidFill>
            <a:ln>
              <a:solidFill>
                <a:schemeClr val="bg2"/>
              </a:solidFill>
            </a:ln>
            <a:effectLst/>
          </p:spPr>
          <p:txBody>
            <a:bodyPr wrap="none" anchor="ctr"/>
            <a:lstStyle/>
            <a:p>
              <a:endParaRPr lang="en-US"/>
            </a:p>
          </p:txBody>
        </p:sp>
        <p:sp>
          <p:nvSpPr>
            <p:cNvPr id="298" name="Freeform 412"/>
            <p:cNvSpPr>
              <a:spLocks noChangeArrowheads="1"/>
            </p:cNvSpPr>
            <p:nvPr/>
          </p:nvSpPr>
          <p:spPr bwMode="auto">
            <a:xfrm>
              <a:off x="13964782" y="7033454"/>
              <a:ext cx="758412" cy="1240828"/>
            </a:xfrm>
            <a:custGeom>
              <a:avLst/>
              <a:gdLst>
                <a:gd name="T0" fmla="*/ 1399 w 1440"/>
                <a:gd name="T1" fmla="*/ 1581 h 2357"/>
                <a:gd name="T2" fmla="*/ 1399 w 1440"/>
                <a:gd name="T3" fmla="*/ 1581 h 2357"/>
                <a:gd name="T4" fmla="*/ 1344 w 1440"/>
                <a:gd name="T5" fmla="*/ 1502 h 2357"/>
                <a:gd name="T6" fmla="*/ 1360 w 1440"/>
                <a:gd name="T7" fmla="*/ 1407 h 2357"/>
                <a:gd name="T8" fmla="*/ 1360 w 1440"/>
                <a:gd name="T9" fmla="*/ 1336 h 2357"/>
                <a:gd name="T10" fmla="*/ 1383 w 1440"/>
                <a:gd name="T11" fmla="*/ 1296 h 2357"/>
                <a:gd name="T12" fmla="*/ 1415 w 1440"/>
                <a:gd name="T13" fmla="*/ 1249 h 2357"/>
                <a:gd name="T14" fmla="*/ 1383 w 1440"/>
                <a:gd name="T15" fmla="*/ 1209 h 2357"/>
                <a:gd name="T16" fmla="*/ 1376 w 1440"/>
                <a:gd name="T17" fmla="*/ 1146 h 2357"/>
                <a:gd name="T18" fmla="*/ 1336 w 1440"/>
                <a:gd name="T19" fmla="*/ 1130 h 2357"/>
                <a:gd name="T20" fmla="*/ 980 w 1440"/>
                <a:gd name="T21" fmla="*/ 0 h 2357"/>
                <a:gd name="T22" fmla="*/ 0 w 1440"/>
                <a:gd name="T23" fmla="*/ 95 h 2357"/>
                <a:gd name="T24" fmla="*/ 24 w 1440"/>
                <a:gd name="T25" fmla="*/ 134 h 2357"/>
                <a:gd name="T26" fmla="*/ 40 w 1440"/>
                <a:gd name="T27" fmla="*/ 182 h 2357"/>
                <a:gd name="T28" fmla="*/ 24 w 1440"/>
                <a:gd name="T29" fmla="*/ 1636 h 2357"/>
                <a:gd name="T30" fmla="*/ 111 w 1440"/>
                <a:gd name="T31" fmla="*/ 2300 h 2357"/>
                <a:gd name="T32" fmla="*/ 190 w 1440"/>
                <a:gd name="T33" fmla="*/ 2292 h 2357"/>
                <a:gd name="T34" fmla="*/ 229 w 1440"/>
                <a:gd name="T35" fmla="*/ 2261 h 2357"/>
                <a:gd name="T36" fmla="*/ 245 w 1440"/>
                <a:gd name="T37" fmla="*/ 2134 h 2357"/>
                <a:gd name="T38" fmla="*/ 308 w 1440"/>
                <a:gd name="T39" fmla="*/ 2166 h 2357"/>
                <a:gd name="T40" fmla="*/ 285 w 1440"/>
                <a:gd name="T41" fmla="*/ 2229 h 2357"/>
                <a:gd name="T42" fmla="*/ 356 w 1440"/>
                <a:gd name="T43" fmla="*/ 2284 h 2357"/>
                <a:gd name="T44" fmla="*/ 332 w 1440"/>
                <a:gd name="T45" fmla="*/ 2324 h 2357"/>
                <a:gd name="T46" fmla="*/ 277 w 1440"/>
                <a:gd name="T47" fmla="*/ 2348 h 2357"/>
                <a:gd name="T48" fmla="*/ 371 w 1440"/>
                <a:gd name="T49" fmla="*/ 2340 h 2357"/>
                <a:gd name="T50" fmla="*/ 443 w 1440"/>
                <a:gd name="T51" fmla="*/ 2316 h 2357"/>
                <a:gd name="T52" fmla="*/ 474 w 1440"/>
                <a:gd name="T53" fmla="*/ 2277 h 2357"/>
                <a:gd name="T54" fmla="*/ 490 w 1440"/>
                <a:gd name="T55" fmla="*/ 2292 h 2357"/>
                <a:gd name="T56" fmla="*/ 514 w 1440"/>
                <a:gd name="T57" fmla="*/ 2229 h 2357"/>
                <a:gd name="T58" fmla="*/ 490 w 1440"/>
                <a:gd name="T59" fmla="*/ 2158 h 2357"/>
                <a:gd name="T60" fmla="*/ 482 w 1440"/>
                <a:gd name="T61" fmla="*/ 2095 h 2357"/>
                <a:gd name="T62" fmla="*/ 411 w 1440"/>
                <a:gd name="T63" fmla="*/ 2008 h 2357"/>
                <a:gd name="T64" fmla="*/ 1439 w 1440"/>
                <a:gd name="T65" fmla="*/ 1858 h 2357"/>
                <a:gd name="T66" fmla="*/ 1383 w 1440"/>
                <a:gd name="T67" fmla="*/ 1731 h 2357"/>
                <a:gd name="T68" fmla="*/ 1399 w 1440"/>
                <a:gd name="T69" fmla="*/ 1581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0" h="2357">
                  <a:moveTo>
                    <a:pt x="1399" y="1581"/>
                  </a:moveTo>
                  <a:lnTo>
                    <a:pt x="1399" y="1581"/>
                  </a:lnTo>
                  <a:cubicBezTo>
                    <a:pt x="1399" y="1549"/>
                    <a:pt x="1360" y="1518"/>
                    <a:pt x="1344" y="1502"/>
                  </a:cubicBezTo>
                  <a:cubicBezTo>
                    <a:pt x="1336" y="1486"/>
                    <a:pt x="1344" y="1423"/>
                    <a:pt x="1360" y="1407"/>
                  </a:cubicBezTo>
                  <a:cubicBezTo>
                    <a:pt x="1376" y="1391"/>
                    <a:pt x="1376" y="1352"/>
                    <a:pt x="1360" y="1336"/>
                  </a:cubicBezTo>
                  <a:cubicBezTo>
                    <a:pt x="1352" y="1320"/>
                    <a:pt x="1368" y="1304"/>
                    <a:pt x="1383" y="1296"/>
                  </a:cubicBezTo>
                  <a:cubicBezTo>
                    <a:pt x="1407" y="1288"/>
                    <a:pt x="1415" y="1273"/>
                    <a:pt x="1415" y="1249"/>
                  </a:cubicBezTo>
                  <a:cubicBezTo>
                    <a:pt x="1415" y="1225"/>
                    <a:pt x="1399" y="1233"/>
                    <a:pt x="1383" y="1209"/>
                  </a:cubicBezTo>
                  <a:cubicBezTo>
                    <a:pt x="1376" y="1178"/>
                    <a:pt x="1391" y="1154"/>
                    <a:pt x="1376" y="1146"/>
                  </a:cubicBezTo>
                  <a:cubicBezTo>
                    <a:pt x="1368" y="1138"/>
                    <a:pt x="1336" y="1130"/>
                    <a:pt x="1336" y="1130"/>
                  </a:cubicBezTo>
                  <a:cubicBezTo>
                    <a:pt x="980" y="0"/>
                    <a:pt x="980" y="0"/>
                    <a:pt x="980" y="0"/>
                  </a:cubicBezTo>
                  <a:cubicBezTo>
                    <a:pt x="672" y="31"/>
                    <a:pt x="324" y="71"/>
                    <a:pt x="0" y="95"/>
                  </a:cubicBezTo>
                  <a:cubicBezTo>
                    <a:pt x="8" y="110"/>
                    <a:pt x="16" y="126"/>
                    <a:pt x="24" y="134"/>
                  </a:cubicBezTo>
                  <a:cubicBezTo>
                    <a:pt x="55" y="158"/>
                    <a:pt x="40" y="166"/>
                    <a:pt x="40" y="182"/>
                  </a:cubicBezTo>
                  <a:cubicBezTo>
                    <a:pt x="40" y="197"/>
                    <a:pt x="24" y="1636"/>
                    <a:pt x="24" y="1636"/>
                  </a:cubicBezTo>
                  <a:cubicBezTo>
                    <a:pt x="111" y="2300"/>
                    <a:pt x="111" y="2300"/>
                    <a:pt x="111" y="2300"/>
                  </a:cubicBezTo>
                  <a:cubicBezTo>
                    <a:pt x="134" y="2292"/>
                    <a:pt x="158" y="2284"/>
                    <a:pt x="190" y="2292"/>
                  </a:cubicBezTo>
                  <a:cubicBezTo>
                    <a:pt x="237" y="2300"/>
                    <a:pt x="229" y="2300"/>
                    <a:pt x="229" y="2261"/>
                  </a:cubicBezTo>
                  <a:cubicBezTo>
                    <a:pt x="229" y="2229"/>
                    <a:pt x="221" y="2142"/>
                    <a:pt x="245" y="2134"/>
                  </a:cubicBezTo>
                  <a:cubicBezTo>
                    <a:pt x="269" y="2118"/>
                    <a:pt x="316" y="2134"/>
                    <a:pt x="308" y="2166"/>
                  </a:cubicBezTo>
                  <a:cubicBezTo>
                    <a:pt x="300" y="2197"/>
                    <a:pt x="269" y="2205"/>
                    <a:pt x="285" y="2229"/>
                  </a:cubicBezTo>
                  <a:cubicBezTo>
                    <a:pt x="308" y="2253"/>
                    <a:pt x="356" y="2253"/>
                    <a:pt x="356" y="2284"/>
                  </a:cubicBezTo>
                  <a:cubicBezTo>
                    <a:pt x="356" y="2308"/>
                    <a:pt x="380" y="2316"/>
                    <a:pt x="332" y="2324"/>
                  </a:cubicBezTo>
                  <a:cubicBezTo>
                    <a:pt x="293" y="2332"/>
                    <a:pt x="253" y="2340"/>
                    <a:pt x="277" y="2348"/>
                  </a:cubicBezTo>
                  <a:cubicBezTo>
                    <a:pt x="308" y="2356"/>
                    <a:pt x="324" y="2348"/>
                    <a:pt x="371" y="2340"/>
                  </a:cubicBezTo>
                  <a:cubicBezTo>
                    <a:pt x="411" y="2332"/>
                    <a:pt x="427" y="2348"/>
                    <a:pt x="443" y="2316"/>
                  </a:cubicBezTo>
                  <a:cubicBezTo>
                    <a:pt x="458" y="2277"/>
                    <a:pt x="458" y="2261"/>
                    <a:pt x="474" y="2277"/>
                  </a:cubicBezTo>
                  <a:cubicBezTo>
                    <a:pt x="482" y="2284"/>
                    <a:pt x="490" y="2284"/>
                    <a:pt x="490" y="2292"/>
                  </a:cubicBezTo>
                  <a:cubicBezTo>
                    <a:pt x="506" y="2269"/>
                    <a:pt x="522" y="2237"/>
                    <a:pt x="514" y="2229"/>
                  </a:cubicBezTo>
                  <a:cubicBezTo>
                    <a:pt x="514" y="2213"/>
                    <a:pt x="482" y="2182"/>
                    <a:pt x="490" y="2158"/>
                  </a:cubicBezTo>
                  <a:cubicBezTo>
                    <a:pt x="498" y="2134"/>
                    <a:pt x="514" y="2118"/>
                    <a:pt x="482" y="2095"/>
                  </a:cubicBezTo>
                  <a:cubicBezTo>
                    <a:pt x="451" y="2071"/>
                    <a:pt x="387" y="2031"/>
                    <a:pt x="411" y="2008"/>
                  </a:cubicBezTo>
                  <a:cubicBezTo>
                    <a:pt x="427" y="1976"/>
                    <a:pt x="1439" y="1858"/>
                    <a:pt x="1439" y="1858"/>
                  </a:cubicBezTo>
                  <a:cubicBezTo>
                    <a:pt x="1439" y="1834"/>
                    <a:pt x="1391" y="1747"/>
                    <a:pt x="1383" y="1731"/>
                  </a:cubicBezTo>
                  <a:cubicBezTo>
                    <a:pt x="1383" y="1707"/>
                    <a:pt x="1399" y="1620"/>
                    <a:pt x="1399" y="1581"/>
                  </a:cubicBezTo>
                </a:path>
              </a:pathLst>
            </a:custGeom>
            <a:solidFill>
              <a:schemeClr val="accent6"/>
            </a:solidFill>
            <a:ln>
              <a:solidFill>
                <a:schemeClr val="bg2"/>
              </a:solidFill>
            </a:ln>
            <a:effectLst/>
          </p:spPr>
          <p:txBody>
            <a:bodyPr wrap="none" anchor="ctr"/>
            <a:lstStyle/>
            <a:p>
              <a:endParaRPr lang="en-US"/>
            </a:p>
          </p:txBody>
        </p:sp>
        <p:sp>
          <p:nvSpPr>
            <p:cNvPr id="299" name="Freeform 413"/>
            <p:cNvSpPr>
              <a:spLocks noChangeArrowheads="1"/>
            </p:cNvSpPr>
            <p:nvPr/>
          </p:nvSpPr>
          <p:spPr bwMode="auto">
            <a:xfrm>
              <a:off x="13960144" y="7028816"/>
              <a:ext cx="760732" cy="1243148"/>
            </a:xfrm>
            <a:custGeom>
              <a:avLst/>
              <a:gdLst>
                <a:gd name="T0" fmla="*/ 285 w 1448"/>
                <a:gd name="T1" fmla="*/ 2364 h 2365"/>
                <a:gd name="T2" fmla="*/ 364 w 1448"/>
                <a:gd name="T3" fmla="*/ 2324 h 2365"/>
                <a:gd name="T4" fmla="*/ 324 w 1448"/>
                <a:gd name="T5" fmla="*/ 2261 h 2365"/>
                <a:gd name="T6" fmla="*/ 316 w 1448"/>
                <a:gd name="T7" fmla="*/ 2174 h 2365"/>
                <a:gd name="T8" fmla="*/ 253 w 1448"/>
                <a:gd name="T9" fmla="*/ 2142 h 2365"/>
                <a:gd name="T10" fmla="*/ 245 w 1448"/>
                <a:gd name="T11" fmla="*/ 2285 h 2365"/>
                <a:gd name="T12" fmla="*/ 166 w 1448"/>
                <a:gd name="T13" fmla="*/ 2300 h 2365"/>
                <a:gd name="T14" fmla="*/ 111 w 1448"/>
                <a:gd name="T15" fmla="*/ 2308 h 2365"/>
                <a:gd name="T16" fmla="*/ 48 w 1448"/>
                <a:gd name="T17" fmla="*/ 182 h 2365"/>
                <a:gd name="T18" fmla="*/ 0 w 1448"/>
                <a:gd name="T19" fmla="*/ 103 h 2365"/>
                <a:gd name="T20" fmla="*/ 988 w 1448"/>
                <a:gd name="T21" fmla="*/ 0 h 2365"/>
                <a:gd name="T22" fmla="*/ 1399 w 1448"/>
                <a:gd name="T23" fmla="*/ 1178 h 2365"/>
                <a:gd name="T24" fmla="*/ 1423 w 1448"/>
                <a:gd name="T25" fmla="*/ 1257 h 2365"/>
                <a:gd name="T26" fmla="*/ 1368 w 1448"/>
                <a:gd name="T27" fmla="*/ 1328 h 2365"/>
                <a:gd name="T28" fmla="*/ 1360 w 1448"/>
                <a:gd name="T29" fmla="*/ 1510 h 2365"/>
                <a:gd name="T30" fmla="*/ 1407 w 1448"/>
                <a:gd name="T31" fmla="*/ 1660 h 2365"/>
                <a:gd name="T32" fmla="*/ 1447 w 1448"/>
                <a:gd name="T33" fmla="*/ 1866 h 2365"/>
                <a:gd name="T34" fmla="*/ 419 w 1448"/>
                <a:gd name="T35" fmla="*/ 2016 h 2365"/>
                <a:gd name="T36" fmla="*/ 490 w 1448"/>
                <a:gd name="T37" fmla="*/ 2103 h 2365"/>
                <a:gd name="T38" fmla="*/ 514 w 1448"/>
                <a:gd name="T39" fmla="*/ 2205 h 2365"/>
                <a:gd name="T40" fmla="*/ 498 w 1448"/>
                <a:gd name="T41" fmla="*/ 2300 h 2365"/>
                <a:gd name="T42" fmla="*/ 474 w 1448"/>
                <a:gd name="T43" fmla="*/ 2285 h 2365"/>
                <a:gd name="T44" fmla="*/ 411 w 1448"/>
                <a:gd name="T45" fmla="*/ 2348 h 2365"/>
                <a:gd name="T46" fmla="*/ 340 w 1448"/>
                <a:gd name="T47" fmla="*/ 2356 h 2365"/>
                <a:gd name="T48" fmla="*/ 285 w 1448"/>
                <a:gd name="T49" fmla="*/ 2348 h 2365"/>
                <a:gd name="T50" fmla="*/ 340 w 1448"/>
                <a:gd name="T51" fmla="*/ 2348 h 2365"/>
                <a:gd name="T52" fmla="*/ 411 w 1448"/>
                <a:gd name="T53" fmla="*/ 2340 h 2365"/>
                <a:gd name="T54" fmla="*/ 474 w 1448"/>
                <a:gd name="T55" fmla="*/ 2277 h 2365"/>
                <a:gd name="T56" fmla="*/ 522 w 1448"/>
                <a:gd name="T57" fmla="*/ 2237 h 2365"/>
                <a:gd name="T58" fmla="*/ 498 w 1448"/>
                <a:gd name="T59" fmla="*/ 2150 h 2365"/>
                <a:gd name="T60" fmla="*/ 411 w 1448"/>
                <a:gd name="T61" fmla="*/ 2032 h 2365"/>
                <a:gd name="T62" fmla="*/ 1415 w 1448"/>
                <a:gd name="T63" fmla="*/ 1786 h 2365"/>
                <a:gd name="T64" fmla="*/ 1399 w 1448"/>
                <a:gd name="T65" fmla="*/ 1589 h 2365"/>
                <a:gd name="T66" fmla="*/ 1368 w 1448"/>
                <a:gd name="T67" fmla="*/ 1415 h 2365"/>
                <a:gd name="T68" fmla="*/ 1391 w 1448"/>
                <a:gd name="T69" fmla="*/ 1304 h 2365"/>
                <a:gd name="T70" fmla="*/ 1407 w 1448"/>
                <a:gd name="T71" fmla="*/ 1241 h 2365"/>
                <a:gd name="T72" fmla="*/ 1384 w 1448"/>
                <a:gd name="T73" fmla="*/ 1154 h 2365"/>
                <a:gd name="T74" fmla="*/ 1344 w 1448"/>
                <a:gd name="T75" fmla="*/ 1138 h 2365"/>
                <a:gd name="T76" fmla="*/ 32 w 1448"/>
                <a:gd name="T77" fmla="*/ 134 h 2365"/>
                <a:gd name="T78" fmla="*/ 40 w 1448"/>
                <a:gd name="T79" fmla="*/ 1644 h 2365"/>
                <a:gd name="T80" fmla="*/ 198 w 1448"/>
                <a:gd name="T81" fmla="*/ 2300 h 2365"/>
                <a:gd name="T82" fmla="*/ 237 w 1448"/>
                <a:gd name="T83" fmla="*/ 2269 h 2365"/>
                <a:gd name="T84" fmla="*/ 269 w 1448"/>
                <a:gd name="T85" fmla="*/ 2134 h 2365"/>
                <a:gd name="T86" fmla="*/ 301 w 1448"/>
                <a:gd name="T87" fmla="*/ 2205 h 2365"/>
                <a:gd name="T88" fmla="*/ 364 w 1448"/>
                <a:gd name="T89" fmla="*/ 2292 h 2365"/>
                <a:gd name="T90" fmla="*/ 340 w 1448"/>
                <a:gd name="T91" fmla="*/ 2340 h 2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48" h="2365">
                  <a:moveTo>
                    <a:pt x="308" y="2364"/>
                  </a:moveTo>
                  <a:lnTo>
                    <a:pt x="308" y="2364"/>
                  </a:lnTo>
                  <a:cubicBezTo>
                    <a:pt x="301" y="2364"/>
                    <a:pt x="293" y="2364"/>
                    <a:pt x="285" y="2364"/>
                  </a:cubicBezTo>
                  <a:cubicBezTo>
                    <a:pt x="277" y="2356"/>
                    <a:pt x="277" y="2356"/>
                    <a:pt x="277" y="2348"/>
                  </a:cubicBezTo>
                  <a:cubicBezTo>
                    <a:pt x="277" y="2348"/>
                    <a:pt x="277" y="2340"/>
                    <a:pt x="340" y="2332"/>
                  </a:cubicBezTo>
                  <a:cubicBezTo>
                    <a:pt x="356" y="2324"/>
                    <a:pt x="364" y="2324"/>
                    <a:pt x="364" y="2324"/>
                  </a:cubicBezTo>
                  <a:cubicBezTo>
                    <a:pt x="364" y="2316"/>
                    <a:pt x="364" y="2316"/>
                    <a:pt x="364" y="2308"/>
                  </a:cubicBezTo>
                  <a:cubicBezTo>
                    <a:pt x="364" y="2300"/>
                    <a:pt x="364" y="2300"/>
                    <a:pt x="364" y="2292"/>
                  </a:cubicBezTo>
                  <a:cubicBezTo>
                    <a:pt x="356" y="2277"/>
                    <a:pt x="340" y="2269"/>
                    <a:pt x="324" y="2261"/>
                  </a:cubicBezTo>
                  <a:cubicBezTo>
                    <a:pt x="316" y="2253"/>
                    <a:pt x="301" y="2245"/>
                    <a:pt x="293" y="2237"/>
                  </a:cubicBezTo>
                  <a:cubicBezTo>
                    <a:pt x="277" y="2221"/>
                    <a:pt x="285" y="2205"/>
                    <a:pt x="301" y="2198"/>
                  </a:cubicBezTo>
                  <a:cubicBezTo>
                    <a:pt x="301" y="2190"/>
                    <a:pt x="308" y="2182"/>
                    <a:pt x="316" y="2174"/>
                  </a:cubicBezTo>
                  <a:cubicBezTo>
                    <a:pt x="316" y="2166"/>
                    <a:pt x="316" y="2158"/>
                    <a:pt x="308" y="2158"/>
                  </a:cubicBezTo>
                  <a:cubicBezTo>
                    <a:pt x="301" y="2142"/>
                    <a:pt x="285" y="2142"/>
                    <a:pt x="269" y="2142"/>
                  </a:cubicBezTo>
                  <a:cubicBezTo>
                    <a:pt x="269" y="2142"/>
                    <a:pt x="261" y="2142"/>
                    <a:pt x="253" y="2142"/>
                  </a:cubicBezTo>
                  <a:cubicBezTo>
                    <a:pt x="237" y="2150"/>
                    <a:pt x="245" y="2205"/>
                    <a:pt x="245" y="2237"/>
                  </a:cubicBezTo>
                  <a:cubicBezTo>
                    <a:pt x="245" y="2253"/>
                    <a:pt x="245" y="2261"/>
                    <a:pt x="245" y="2269"/>
                  </a:cubicBezTo>
                  <a:cubicBezTo>
                    <a:pt x="245" y="2277"/>
                    <a:pt x="245" y="2277"/>
                    <a:pt x="245" y="2285"/>
                  </a:cubicBezTo>
                  <a:cubicBezTo>
                    <a:pt x="245" y="2300"/>
                    <a:pt x="245" y="2308"/>
                    <a:pt x="221" y="2308"/>
                  </a:cubicBezTo>
                  <a:cubicBezTo>
                    <a:pt x="221" y="2308"/>
                    <a:pt x="213" y="2308"/>
                    <a:pt x="198" y="2308"/>
                  </a:cubicBezTo>
                  <a:cubicBezTo>
                    <a:pt x="182" y="2300"/>
                    <a:pt x="174" y="2300"/>
                    <a:pt x="166" y="2300"/>
                  </a:cubicBezTo>
                  <a:cubicBezTo>
                    <a:pt x="150" y="2300"/>
                    <a:pt x="135" y="2308"/>
                    <a:pt x="119" y="2316"/>
                  </a:cubicBezTo>
                  <a:cubicBezTo>
                    <a:pt x="111" y="2316"/>
                    <a:pt x="111" y="2316"/>
                    <a:pt x="111" y="2316"/>
                  </a:cubicBezTo>
                  <a:cubicBezTo>
                    <a:pt x="111" y="2308"/>
                    <a:pt x="111" y="2308"/>
                    <a:pt x="111" y="2308"/>
                  </a:cubicBezTo>
                  <a:cubicBezTo>
                    <a:pt x="32" y="1644"/>
                    <a:pt x="32" y="1644"/>
                    <a:pt x="32" y="1644"/>
                  </a:cubicBezTo>
                  <a:cubicBezTo>
                    <a:pt x="32" y="1628"/>
                    <a:pt x="48" y="205"/>
                    <a:pt x="48" y="190"/>
                  </a:cubicBezTo>
                  <a:lnTo>
                    <a:pt x="48" y="182"/>
                  </a:lnTo>
                  <a:cubicBezTo>
                    <a:pt x="48" y="166"/>
                    <a:pt x="55" y="158"/>
                    <a:pt x="32" y="142"/>
                  </a:cubicBezTo>
                  <a:cubicBezTo>
                    <a:pt x="24" y="134"/>
                    <a:pt x="16" y="127"/>
                    <a:pt x="8" y="111"/>
                  </a:cubicBezTo>
                  <a:cubicBezTo>
                    <a:pt x="0" y="103"/>
                    <a:pt x="0" y="103"/>
                    <a:pt x="0" y="103"/>
                  </a:cubicBezTo>
                  <a:cubicBezTo>
                    <a:pt x="8" y="103"/>
                    <a:pt x="8" y="103"/>
                    <a:pt x="8" y="103"/>
                  </a:cubicBezTo>
                  <a:cubicBezTo>
                    <a:pt x="285" y="79"/>
                    <a:pt x="609" y="47"/>
                    <a:pt x="988" y="0"/>
                  </a:cubicBezTo>
                  <a:lnTo>
                    <a:pt x="988" y="0"/>
                  </a:lnTo>
                  <a:cubicBezTo>
                    <a:pt x="1352" y="1130"/>
                    <a:pt x="1352" y="1130"/>
                    <a:pt x="1352" y="1130"/>
                  </a:cubicBezTo>
                  <a:cubicBezTo>
                    <a:pt x="1352" y="1130"/>
                    <a:pt x="1376" y="1138"/>
                    <a:pt x="1391" y="1154"/>
                  </a:cubicBezTo>
                  <a:cubicBezTo>
                    <a:pt x="1399" y="1162"/>
                    <a:pt x="1399" y="1170"/>
                    <a:pt x="1399" y="1178"/>
                  </a:cubicBezTo>
                  <a:cubicBezTo>
                    <a:pt x="1399" y="1186"/>
                    <a:pt x="1391" y="1202"/>
                    <a:pt x="1399" y="1209"/>
                  </a:cubicBezTo>
                  <a:cubicBezTo>
                    <a:pt x="1399" y="1225"/>
                    <a:pt x="1407" y="1233"/>
                    <a:pt x="1415" y="1233"/>
                  </a:cubicBezTo>
                  <a:cubicBezTo>
                    <a:pt x="1415" y="1241"/>
                    <a:pt x="1423" y="1241"/>
                    <a:pt x="1423" y="1257"/>
                  </a:cubicBezTo>
                  <a:cubicBezTo>
                    <a:pt x="1423" y="1281"/>
                    <a:pt x="1415" y="1296"/>
                    <a:pt x="1399" y="1304"/>
                  </a:cubicBezTo>
                  <a:cubicBezTo>
                    <a:pt x="1391" y="1312"/>
                    <a:pt x="1391" y="1312"/>
                    <a:pt x="1391" y="1312"/>
                  </a:cubicBezTo>
                  <a:cubicBezTo>
                    <a:pt x="1384" y="1320"/>
                    <a:pt x="1368" y="1320"/>
                    <a:pt x="1368" y="1328"/>
                  </a:cubicBezTo>
                  <a:cubicBezTo>
                    <a:pt x="1368" y="1336"/>
                    <a:pt x="1368" y="1336"/>
                    <a:pt x="1376" y="1344"/>
                  </a:cubicBezTo>
                  <a:cubicBezTo>
                    <a:pt x="1384" y="1360"/>
                    <a:pt x="1391" y="1407"/>
                    <a:pt x="1376" y="1423"/>
                  </a:cubicBezTo>
                  <a:cubicBezTo>
                    <a:pt x="1360" y="1431"/>
                    <a:pt x="1344" y="1494"/>
                    <a:pt x="1360" y="1510"/>
                  </a:cubicBezTo>
                  <a:lnTo>
                    <a:pt x="1368" y="1518"/>
                  </a:lnTo>
                  <a:cubicBezTo>
                    <a:pt x="1384" y="1534"/>
                    <a:pt x="1407" y="1565"/>
                    <a:pt x="1407" y="1589"/>
                  </a:cubicBezTo>
                  <a:cubicBezTo>
                    <a:pt x="1407" y="1605"/>
                    <a:pt x="1407" y="1628"/>
                    <a:pt x="1407" y="1660"/>
                  </a:cubicBezTo>
                  <a:cubicBezTo>
                    <a:pt x="1399" y="1692"/>
                    <a:pt x="1391" y="1723"/>
                    <a:pt x="1399" y="1739"/>
                  </a:cubicBezTo>
                  <a:cubicBezTo>
                    <a:pt x="1399" y="1747"/>
                    <a:pt x="1407" y="1763"/>
                    <a:pt x="1415" y="1779"/>
                  </a:cubicBezTo>
                  <a:cubicBezTo>
                    <a:pt x="1431" y="1810"/>
                    <a:pt x="1447" y="1850"/>
                    <a:pt x="1447" y="1866"/>
                  </a:cubicBezTo>
                  <a:lnTo>
                    <a:pt x="1447" y="1866"/>
                  </a:lnTo>
                  <a:lnTo>
                    <a:pt x="1447" y="1866"/>
                  </a:lnTo>
                  <a:cubicBezTo>
                    <a:pt x="1044" y="1913"/>
                    <a:pt x="435" y="2000"/>
                    <a:pt x="419" y="2016"/>
                  </a:cubicBezTo>
                  <a:cubicBezTo>
                    <a:pt x="419" y="2024"/>
                    <a:pt x="411" y="2024"/>
                    <a:pt x="419" y="2032"/>
                  </a:cubicBezTo>
                  <a:cubicBezTo>
                    <a:pt x="419" y="2047"/>
                    <a:pt x="443" y="2063"/>
                    <a:pt x="466" y="2079"/>
                  </a:cubicBezTo>
                  <a:cubicBezTo>
                    <a:pt x="474" y="2087"/>
                    <a:pt x="482" y="2095"/>
                    <a:pt x="490" y="2103"/>
                  </a:cubicBezTo>
                  <a:cubicBezTo>
                    <a:pt x="514" y="2119"/>
                    <a:pt x="514" y="2134"/>
                    <a:pt x="506" y="2158"/>
                  </a:cubicBezTo>
                  <a:lnTo>
                    <a:pt x="498" y="2166"/>
                  </a:lnTo>
                  <a:cubicBezTo>
                    <a:pt x="498" y="2182"/>
                    <a:pt x="506" y="2198"/>
                    <a:pt x="514" y="2205"/>
                  </a:cubicBezTo>
                  <a:cubicBezTo>
                    <a:pt x="522" y="2221"/>
                    <a:pt x="530" y="2229"/>
                    <a:pt x="530" y="2237"/>
                  </a:cubicBezTo>
                  <a:cubicBezTo>
                    <a:pt x="530" y="2245"/>
                    <a:pt x="522" y="2269"/>
                    <a:pt x="506" y="2300"/>
                  </a:cubicBezTo>
                  <a:cubicBezTo>
                    <a:pt x="498" y="2300"/>
                    <a:pt x="498" y="2300"/>
                    <a:pt x="498" y="2300"/>
                  </a:cubicBezTo>
                  <a:cubicBezTo>
                    <a:pt x="490" y="2292"/>
                    <a:pt x="490" y="2292"/>
                    <a:pt x="490" y="2292"/>
                  </a:cubicBezTo>
                  <a:cubicBezTo>
                    <a:pt x="490" y="2292"/>
                    <a:pt x="490" y="2292"/>
                    <a:pt x="482" y="2285"/>
                  </a:cubicBezTo>
                  <a:lnTo>
                    <a:pt x="474" y="2285"/>
                  </a:lnTo>
                  <a:cubicBezTo>
                    <a:pt x="466" y="2285"/>
                    <a:pt x="466" y="2292"/>
                    <a:pt x="459" y="2300"/>
                  </a:cubicBezTo>
                  <a:cubicBezTo>
                    <a:pt x="459" y="2308"/>
                    <a:pt x="459" y="2316"/>
                    <a:pt x="451" y="2324"/>
                  </a:cubicBezTo>
                  <a:cubicBezTo>
                    <a:pt x="443" y="2348"/>
                    <a:pt x="427" y="2348"/>
                    <a:pt x="411" y="2348"/>
                  </a:cubicBezTo>
                  <a:cubicBezTo>
                    <a:pt x="403" y="2348"/>
                    <a:pt x="403" y="2348"/>
                    <a:pt x="403" y="2348"/>
                  </a:cubicBezTo>
                  <a:cubicBezTo>
                    <a:pt x="395" y="2348"/>
                    <a:pt x="388" y="2348"/>
                    <a:pt x="379" y="2348"/>
                  </a:cubicBezTo>
                  <a:cubicBezTo>
                    <a:pt x="364" y="2356"/>
                    <a:pt x="348" y="2356"/>
                    <a:pt x="340" y="2356"/>
                  </a:cubicBezTo>
                  <a:cubicBezTo>
                    <a:pt x="324" y="2364"/>
                    <a:pt x="316" y="2364"/>
                    <a:pt x="308" y="2364"/>
                  </a:cubicBezTo>
                  <a:close/>
                  <a:moveTo>
                    <a:pt x="285" y="2348"/>
                  </a:moveTo>
                  <a:lnTo>
                    <a:pt x="285" y="2348"/>
                  </a:lnTo>
                  <a:cubicBezTo>
                    <a:pt x="285" y="2356"/>
                    <a:pt x="285" y="2356"/>
                    <a:pt x="285" y="2356"/>
                  </a:cubicBezTo>
                  <a:cubicBezTo>
                    <a:pt x="293" y="2356"/>
                    <a:pt x="301" y="2356"/>
                    <a:pt x="308" y="2356"/>
                  </a:cubicBezTo>
                  <a:cubicBezTo>
                    <a:pt x="316" y="2356"/>
                    <a:pt x="324" y="2356"/>
                    <a:pt x="340" y="2348"/>
                  </a:cubicBezTo>
                  <a:cubicBezTo>
                    <a:pt x="348" y="2348"/>
                    <a:pt x="364" y="2348"/>
                    <a:pt x="379" y="2348"/>
                  </a:cubicBezTo>
                  <a:cubicBezTo>
                    <a:pt x="388" y="2340"/>
                    <a:pt x="395" y="2340"/>
                    <a:pt x="403" y="2340"/>
                  </a:cubicBezTo>
                  <a:cubicBezTo>
                    <a:pt x="411" y="2340"/>
                    <a:pt x="411" y="2340"/>
                    <a:pt x="411" y="2340"/>
                  </a:cubicBezTo>
                  <a:cubicBezTo>
                    <a:pt x="427" y="2340"/>
                    <a:pt x="435" y="2340"/>
                    <a:pt x="443" y="2316"/>
                  </a:cubicBezTo>
                  <a:cubicBezTo>
                    <a:pt x="451" y="2308"/>
                    <a:pt x="451" y="2300"/>
                    <a:pt x="459" y="2300"/>
                  </a:cubicBezTo>
                  <a:cubicBezTo>
                    <a:pt x="459" y="2285"/>
                    <a:pt x="466" y="2277"/>
                    <a:pt x="474" y="2277"/>
                  </a:cubicBezTo>
                  <a:cubicBezTo>
                    <a:pt x="474" y="2277"/>
                    <a:pt x="482" y="2277"/>
                    <a:pt x="490" y="2285"/>
                  </a:cubicBezTo>
                  <a:cubicBezTo>
                    <a:pt x="490" y="2285"/>
                    <a:pt x="498" y="2285"/>
                    <a:pt x="498" y="2292"/>
                  </a:cubicBezTo>
                  <a:cubicBezTo>
                    <a:pt x="506" y="2277"/>
                    <a:pt x="522" y="2245"/>
                    <a:pt x="522" y="2237"/>
                  </a:cubicBezTo>
                  <a:cubicBezTo>
                    <a:pt x="522" y="2229"/>
                    <a:pt x="514" y="2221"/>
                    <a:pt x="506" y="2213"/>
                  </a:cubicBezTo>
                  <a:cubicBezTo>
                    <a:pt x="498" y="2198"/>
                    <a:pt x="490" y="2182"/>
                    <a:pt x="490" y="2166"/>
                  </a:cubicBezTo>
                  <a:cubicBezTo>
                    <a:pt x="498" y="2158"/>
                    <a:pt x="498" y="2158"/>
                    <a:pt x="498" y="2150"/>
                  </a:cubicBezTo>
                  <a:cubicBezTo>
                    <a:pt x="506" y="2134"/>
                    <a:pt x="506" y="2126"/>
                    <a:pt x="482" y="2103"/>
                  </a:cubicBezTo>
                  <a:cubicBezTo>
                    <a:pt x="482" y="2103"/>
                    <a:pt x="474" y="2095"/>
                    <a:pt x="459" y="2087"/>
                  </a:cubicBezTo>
                  <a:cubicBezTo>
                    <a:pt x="435" y="2071"/>
                    <a:pt x="411" y="2047"/>
                    <a:pt x="411" y="2032"/>
                  </a:cubicBezTo>
                  <a:cubicBezTo>
                    <a:pt x="411" y="2024"/>
                    <a:pt x="411" y="2016"/>
                    <a:pt x="411" y="2016"/>
                  </a:cubicBezTo>
                  <a:cubicBezTo>
                    <a:pt x="435" y="1984"/>
                    <a:pt x="1320" y="1874"/>
                    <a:pt x="1439" y="1858"/>
                  </a:cubicBezTo>
                  <a:cubicBezTo>
                    <a:pt x="1439" y="1842"/>
                    <a:pt x="1423" y="1810"/>
                    <a:pt x="1415" y="1786"/>
                  </a:cubicBezTo>
                  <a:cubicBezTo>
                    <a:pt x="1399" y="1763"/>
                    <a:pt x="1391" y="1747"/>
                    <a:pt x="1391" y="1739"/>
                  </a:cubicBezTo>
                  <a:cubicBezTo>
                    <a:pt x="1391" y="1723"/>
                    <a:pt x="1391" y="1692"/>
                    <a:pt x="1399" y="1660"/>
                  </a:cubicBezTo>
                  <a:cubicBezTo>
                    <a:pt x="1399" y="1628"/>
                    <a:pt x="1399" y="1605"/>
                    <a:pt x="1399" y="1589"/>
                  </a:cubicBezTo>
                  <a:cubicBezTo>
                    <a:pt x="1399" y="1565"/>
                    <a:pt x="1384" y="1541"/>
                    <a:pt x="1360" y="1526"/>
                  </a:cubicBezTo>
                  <a:cubicBezTo>
                    <a:pt x="1360" y="1518"/>
                    <a:pt x="1352" y="1518"/>
                    <a:pt x="1352" y="1510"/>
                  </a:cubicBezTo>
                  <a:cubicBezTo>
                    <a:pt x="1336" y="1494"/>
                    <a:pt x="1352" y="1431"/>
                    <a:pt x="1368" y="1415"/>
                  </a:cubicBezTo>
                  <a:cubicBezTo>
                    <a:pt x="1376" y="1399"/>
                    <a:pt x="1376" y="1360"/>
                    <a:pt x="1368" y="1344"/>
                  </a:cubicBezTo>
                  <a:cubicBezTo>
                    <a:pt x="1360" y="1344"/>
                    <a:pt x="1360" y="1336"/>
                    <a:pt x="1360" y="1328"/>
                  </a:cubicBezTo>
                  <a:cubicBezTo>
                    <a:pt x="1368" y="1320"/>
                    <a:pt x="1376" y="1312"/>
                    <a:pt x="1391" y="1304"/>
                  </a:cubicBezTo>
                  <a:lnTo>
                    <a:pt x="1391" y="1304"/>
                  </a:lnTo>
                  <a:cubicBezTo>
                    <a:pt x="1407" y="1288"/>
                    <a:pt x="1415" y="1281"/>
                    <a:pt x="1415" y="1257"/>
                  </a:cubicBezTo>
                  <a:cubicBezTo>
                    <a:pt x="1415" y="1249"/>
                    <a:pt x="1415" y="1241"/>
                    <a:pt x="1407" y="1241"/>
                  </a:cubicBezTo>
                  <a:cubicBezTo>
                    <a:pt x="1407" y="1233"/>
                    <a:pt x="1399" y="1233"/>
                    <a:pt x="1391" y="1217"/>
                  </a:cubicBezTo>
                  <a:cubicBezTo>
                    <a:pt x="1384" y="1202"/>
                    <a:pt x="1391" y="1186"/>
                    <a:pt x="1391" y="1178"/>
                  </a:cubicBezTo>
                  <a:cubicBezTo>
                    <a:pt x="1391" y="1170"/>
                    <a:pt x="1391" y="1162"/>
                    <a:pt x="1384" y="1154"/>
                  </a:cubicBezTo>
                  <a:cubicBezTo>
                    <a:pt x="1368" y="1146"/>
                    <a:pt x="1344" y="1138"/>
                    <a:pt x="1344" y="1138"/>
                  </a:cubicBezTo>
                  <a:lnTo>
                    <a:pt x="1344" y="1138"/>
                  </a:lnTo>
                  <a:lnTo>
                    <a:pt x="1344" y="1138"/>
                  </a:lnTo>
                  <a:cubicBezTo>
                    <a:pt x="988" y="8"/>
                    <a:pt x="988" y="8"/>
                    <a:pt x="988" y="8"/>
                  </a:cubicBezTo>
                  <a:cubicBezTo>
                    <a:pt x="609" y="47"/>
                    <a:pt x="293" y="87"/>
                    <a:pt x="16" y="111"/>
                  </a:cubicBezTo>
                  <a:cubicBezTo>
                    <a:pt x="24" y="118"/>
                    <a:pt x="24" y="134"/>
                    <a:pt x="32" y="134"/>
                  </a:cubicBezTo>
                  <a:cubicBezTo>
                    <a:pt x="63" y="158"/>
                    <a:pt x="55" y="174"/>
                    <a:pt x="55" y="182"/>
                  </a:cubicBezTo>
                  <a:lnTo>
                    <a:pt x="55" y="190"/>
                  </a:lnTo>
                  <a:cubicBezTo>
                    <a:pt x="55" y="205"/>
                    <a:pt x="40" y="1628"/>
                    <a:pt x="40" y="1644"/>
                  </a:cubicBezTo>
                  <a:cubicBezTo>
                    <a:pt x="119" y="2308"/>
                    <a:pt x="119" y="2308"/>
                    <a:pt x="119" y="2308"/>
                  </a:cubicBezTo>
                  <a:cubicBezTo>
                    <a:pt x="135" y="2300"/>
                    <a:pt x="150" y="2292"/>
                    <a:pt x="166" y="2292"/>
                  </a:cubicBezTo>
                  <a:cubicBezTo>
                    <a:pt x="174" y="2292"/>
                    <a:pt x="182" y="2292"/>
                    <a:pt x="198" y="2300"/>
                  </a:cubicBezTo>
                  <a:cubicBezTo>
                    <a:pt x="213" y="2300"/>
                    <a:pt x="221" y="2300"/>
                    <a:pt x="221" y="2300"/>
                  </a:cubicBezTo>
                  <a:cubicBezTo>
                    <a:pt x="237" y="2300"/>
                    <a:pt x="237" y="2300"/>
                    <a:pt x="237" y="2277"/>
                  </a:cubicBezTo>
                  <a:cubicBezTo>
                    <a:pt x="237" y="2277"/>
                    <a:pt x="237" y="2277"/>
                    <a:pt x="237" y="2269"/>
                  </a:cubicBezTo>
                  <a:cubicBezTo>
                    <a:pt x="237" y="2261"/>
                    <a:pt x="237" y="2253"/>
                    <a:pt x="237" y="2237"/>
                  </a:cubicBezTo>
                  <a:cubicBezTo>
                    <a:pt x="237" y="2182"/>
                    <a:pt x="237" y="2142"/>
                    <a:pt x="253" y="2134"/>
                  </a:cubicBezTo>
                  <a:cubicBezTo>
                    <a:pt x="261" y="2134"/>
                    <a:pt x="261" y="2134"/>
                    <a:pt x="269" y="2134"/>
                  </a:cubicBezTo>
                  <a:cubicBezTo>
                    <a:pt x="285" y="2134"/>
                    <a:pt x="308" y="2142"/>
                    <a:pt x="316" y="2150"/>
                  </a:cubicBezTo>
                  <a:cubicBezTo>
                    <a:pt x="324" y="2158"/>
                    <a:pt x="324" y="2166"/>
                    <a:pt x="316" y="2174"/>
                  </a:cubicBezTo>
                  <a:cubicBezTo>
                    <a:pt x="316" y="2190"/>
                    <a:pt x="308" y="2198"/>
                    <a:pt x="301" y="2205"/>
                  </a:cubicBezTo>
                  <a:cubicBezTo>
                    <a:pt x="293" y="2213"/>
                    <a:pt x="293" y="2221"/>
                    <a:pt x="301" y="2229"/>
                  </a:cubicBezTo>
                  <a:cubicBezTo>
                    <a:pt x="308" y="2245"/>
                    <a:pt x="316" y="2245"/>
                    <a:pt x="332" y="2253"/>
                  </a:cubicBezTo>
                  <a:cubicBezTo>
                    <a:pt x="348" y="2261"/>
                    <a:pt x="364" y="2269"/>
                    <a:pt x="364" y="2292"/>
                  </a:cubicBezTo>
                  <a:cubicBezTo>
                    <a:pt x="372" y="2292"/>
                    <a:pt x="372" y="2300"/>
                    <a:pt x="372" y="2308"/>
                  </a:cubicBezTo>
                  <a:cubicBezTo>
                    <a:pt x="372" y="2316"/>
                    <a:pt x="372" y="2316"/>
                    <a:pt x="372" y="2324"/>
                  </a:cubicBezTo>
                  <a:cubicBezTo>
                    <a:pt x="372" y="2332"/>
                    <a:pt x="356" y="2332"/>
                    <a:pt x="340" y="2340"/>
                  </a:cubicBezTo>
                  <a:cubicBezTo>
                    <a:pt x="301" y="2340"/>
                    <a:pt x="285" y="2348"/>
                    <a:pt x="285" y="2348"/>
                  </a:cubicBezTo>
                  <a:close/>
                </a:path>
              </a:pathLst>
            </a:custGeom>
            <a:solidFill>
              <a:schemeClr val="accent6"/>
            </a:solidFill>
            <a:ln>
              <a:solidFill>
                <a:schemeClr val="bg2"/>
              </a:solidFill>
            </a:ln>
            <a:effectLst/>
          </p:spPr>
          <p:txBody>
            <a:bodyPr wrap="none" anchor="ctr"/>
            <a:lstStyle/>
            <a:p>
              <a:endParaRPr lang="en-US"/>
            </a:p>
          </p:txBody>
        </p:sp>
        <p:sp>
          <p:nvSpPr>
            <p:cNvPr id="300" name="Freeform 486"/>
            <p:cNvSpPr>
              <a:spLocks noChangeArrowheads="1"/>
            </p:cNvSpPr>
            <p:nvPr/>
          </p:nvSpPr>
          <p:spPr bwMode="auto">
            <a:xfrm>
              <a:off x="12800491" y="7638792"/>
              <a:ext cx="1122544" cy="994983"/>
            </a:xfrm>
            <a:custGeom>
              <a:avLst/>
              <a:gdLst>
                <a:gd name="T0" fmla="*/ 55 w 2135"/>
                <a:gd name="T1" fmla="*/ 561 h 1890"/>
                <a:gd name="T2" fmla="*/ 142 w 2135"/>
                <a:gd name="T3" fmla="*/ 735 h 1890"/>
                <a:gd name="T4" fmla="*/ 229 w 2135"/>
                <a:gd name="T5" fmla="*/ 964 h 1890"/>
                <a:gd name="T6" fmla="*/ 158 w 2135"/>
                <a:gd name="T7" fmla="*/ 1170 h 1890"/>
                <a:gd name="T8" fmla="*/ 158 w 2135"/>
                <a:gd name="T9" fmla="*/ 1289 h 1890"/>
                <a:gd name="T10" fmla="*/ 158 w 2135"/>
                <a:gd name="T11" fmla="*/ 1431 h 1890"/>
                <a:gd name="T12" fmla="*/ 110 w 2135"/>
                <a:gd name="T13" fmla="*/ 1565 h 1890"/>
                <a:gd name="T14" fmla="*/ 213 w 2135"/>
                <a:gd name="T15" fmla="*/ 1557 h 1890"/>
                <a:gd name="T16" fmla="*/ 331 w 2135"/>
                <a:gd name="T17" fmla="*/ 1486 h 1890"/>
                <a:gd name="T18" fmla="*/ 371 w 2135"/>
                <a:gd name="T19" fmla="*/ 1470 h 1890"/>
                <a:gd name="T20" fmla="*/ 355 w 2135"/>
                <a:gd name="T21" fmla="*/ 1549 h 1890"/>
                <a:gd name="T22" fmla="*/ 830 w 2135"/>
                <a:gd name="T23" fmla="*/ 1534 h 1890"/>
                <a:gd name="T24" fmla="*/ 956 w 2135"/>
                <a:gd name="T25" fmla="*/ 1549 h 1890"/>
                <a:gd name="T26" fmla="*/ 1090 w 2135"/>
                <a:gd name="T27" fmla="*/ 1620 h 1890"/>
                <a:gd name="T28" fmla="*/ 1209 w 2135"/>
                <a:gd name="T29" fmla="*/ 1700 h 1890"/>
                <a:gd name="T30" fmla="*/ 1288 w 2135"/>
                <a:gd name="T31" fmla="*/ 1771 h 1890"/>
                <a:gd name="T32" fmla="*/ 1462 w 2135"/>
                <a:gd name="T33" fmla="*/ 1723 h 1890"/>
                <a:gd name="T34" fmla="*/ 1612 w 2135"/>
                <a:gd name="T35" fmla="*/ 1747 h 1890"/>
                <a:gd name="T36" fmla="*/ 1699 w 2135"/>
                <a:gd name="T37" fmla="*/ 1700 h 1890"/>
                <a:gd name="T38" fmla="*/ 1628 w 2135"/>
                <a:gd name="T39" fmla="*/ 1573 h 1890"/>
                <a:gd name="T40" fmla="*/ 1802 w 2135"/>
                <a:gd name="T41" fmla="*/ 1660 h 1890"/>
                <a:gd name="T42" fmla="*/ 1873 w 2135"/>
                <a:gd name="T43" fmla="*/ 1716 h 1890"/>
                <a:gd name="T44" fmla="*/ 1984 w 2135"/>
                <a:gd name="T45" fmla="*/ 1763 h 1890"/>
                <a:gd name="T46" fmla="*/ 1992 w 2135"/>
                <a:gd name="T47" fmla="*/ 1858 h 1890"/>
                <a:gd name="T48" fmla="*/ 2071 w 2135"/>
                <a:gd name="T49" fmla="*/ 1818 h 1890"/>
                <a:gd name="T50" fmla="*/ 2102 w 2135"/>
                <a:gd name="T51" fmla="*/ 1684 h 1890"/>
                <a:gd name="T52" fmla="*/ 1881 w 2135"/>
                <a:gd name="T53" fmla="*/ 1597 h 1890"/>
                <a:gd name="T54" fmla="*/ 1913 w 2135"/>
                <a:gd name="T55" fmla="*/ 1510 h 1890"/>
                <a:gd name="T56" fmla="*/ 1960 w 2135"/>
                <a:gd name="T57" fmla="*/ 1463 h 1890"/>
                <a:gd name="T58" fmla="*/ 1913 w 2135"/>
                <a:gd name="T59" fmla="*/ 1312 h 1890"/>
                <a:gd name="T60" fmla="*/ 1849 w 2135"/>
                <a:gd name="T61" fmla="*/ 1407 h 1890"/>
                <a:gd name="T62" fmla="*/ 1826 w 2135"/>
                <a:gd name="T63" fmla="*/ 1328 h 1890"/>
                <a:gd name="T64" fmla="*/ 1699 w 2135"/>
                <a:gd name="T65" fmla="*/ 1352 h 1890"/>
                <a:gd name="T66" fmla="*/ 1596 w 2135"/>
                <a:gd name="T67" fmla="*/ 1336 h 1890"/>
                <a:gd name="T68" fmla="*/ 1628 w 2135"/>
                <a:gd name="T69" fmla="*/ 1202 h 1890"/>
                <a:gd name="T70" fmla="*/ 1857 w 2135"/>
                <a:gd name="T71" fmla="*/ 1289 h 1890"/>
                <a:gd name="T72" fmla="*/ 1739 w 2135"/>
                <a:gd name="T73" fmla="*/ 1059 h 1890"/>
                <a:gd name="T74" fmla="*/ 1019 w 2135"/>
                <a:gd name="T75" fmla="*/ 941 h 1890"/>
                <a:gd name="T76" fmla="*/ 1011 w 2135"/>
                <a:gd name="T77" fmla="*/ 830 h 1890"/>
                <a:gd name="T78" fmla="*/ 1043 w 2135"/>
                <a:gd name="T79" fmla="*/ 664 h 1890"/>
                <a:gd name="T80" fmla="*/ 1114 w 2135"/>
                <a:gd name="T81" fmla="*/ 585 h 1890"/>
                <a:gd name="T82" fmla="*/ 1201 w 2135"/>
                <a:gd name="T83" fmla="*/ 411 h 1890"/>
                <a:gd name="T84" fmla="*/ 1201 w 2135"/>
                <a:gd name="T85" fmla="*/ 277 h 1890"/>
                <a:gd name="T86" fmla="*/ 1146 w 2135"/>
                <a:gd name="T87" fmla="*/ 119 h 1890"/>
                <a:gd name="T88" fmla="*/ 0 w 2135"/>
                <a:gd name="T89" fmla="*/ 32 h 1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35" h="1890">
                  <a:moveTo>
                    <a:pt x="7" y="522"/>
                  </a:moveTo>
                  <a:lnTo>
                    <a:pt x="7" y="522"/>
                  </a:lnTo>
                  <a:cubicBezTo>
                    <a:pt x="7" y="522"/>
                    <a:pt x="39" y="537"/>
                    <a:pt x="55" y="561"/>
                  </a:cubicBezTo>
                  <a:cubicBezTo>
                    <a:pt x="71" y="585"/>
                    <a:pt x="102" y="601"/>
                    <a:pt x="118" y="632"/>
                  </a:cubicBezTo>
                  <a:cubicBezTo>
                    <a:pt x="126" y="672"/>
                    <a:pt x="118" y="672"/>
                    <a:pt x="110" y="704"/>
                  </a:cubicBezTo>
                  <a:cubicBezTo>
                    <a:pt x="102" y="727"/>
                    <a:pt x="126" y="719"/>
                    <a:pt x="142" y="735"/>
                  </a:cubicBezTo>
                  <a:cubicBezTo>
                    <a:pt x="158" y="751"/>
                    <a:pt x="173" y="775"/>
                    <a:pt x="173" y="822"/>
                  </a:cubicBezTo>
                  <a:cubicBezTo>
                    <a:pt x="173" y="862"/>
                    <a:pt x="197" y="846"/>
                    <a:pt x="213" y="877"/>
                  </a:cubicBezTo>
                  <a:cubicBezTo>
                    <a:pt x="229" y="909"/>
                    <a:pt x="237" y="941"/>
                    <a:pt x="229" y="964"/>
                  </a:cubicBezTo>
                  <a:cubicBezTo>
                    <a:pt x="221" y="996"/>
                    <a:pt x="229" y="1012"/>
                    <a:pt x="229" y="1028"/>
                  </a:cubicBezTo>
                  <a:cubicBezTo>
                    <a:pt x="229" y="1051"/>
                    <a:pt x="229" y="1083"/>
                    <a:pt x="213" y="1115"/>
                  </a:cubicBezTo>
                  <a:cubicBezTo>
                    <a:pt x="189" y="1154"/>
                    <a:pt x="189" y="1146"/>
                    <a:pt x="158" y="1170"/>
                  </a:cubicBezTo>
                  <a:cubicBezTo>
                    <a:pt x="134" y="1202"/>
                    <a:pt x="173" y="1194"/>
                    <a:pt x="181" y="1210"/>
                  </a:cubicBezTo>
                  <a:cubicBezTo>
                    <a:pt x="189" y="1225"/>
                    <a:pt x="189" y="1241"/>
                    <a:pt x="173" y="1241"/>
                  </a:cubicBezTo>
                  <a:cubicBezTo>
                    <a:pt x="165" y="1241"/>
                    <a:pt x="158" y="1273"/>
                    <a:pt x="158" y="1289"/>
                  </a:cubicBezTo>
                  <a:cubicBezTo>
                    <a:pt x="150" y="1304"/>
                    <a:pt x="165" y="1320"/>
                    <a:pt x="173" y="1344"/>
                  </a:cubicBezTo>
                  <a:cubicBezTo>
                    <a:pt x="189" y="1360"/>
                    <a:pt x="181" y="1383"/>
                    <a:pt x="181" y="1399"/>
                  </a:cubicBezTo>
                  <a:cubicBezTo>
                    <a:pt x="181" y="1415"/>
                    <a:pt x="173" y="1415"/>
                    <a:pt x="158" y="1431"/>
                  </a:cubicBezTo>
                  <a:cubicBezTo>
                    <a:pt x="150" y="1447"/>
                    <a:pt x="158" y="1470"/>
                    <a:pt x="134" y="1494"/>
                  </a:cubicBezTo>
                  <a:cubicBezTo>
                    <a:pt x="118" y="1510"/>
                    <a:pt x="102" y="1526"/>
                    <a:pt x="94" y="1541"/>
                  </a:cubicBezTo>
                  <a:cubicBezTo>
                    <a:pt x="86" y="1557"/>
                    <a:pt x="102" y="1565"/>
                    <a:pt x="110" y="1565"/>
                  </a:cubicBezTo>
                  <a:cubicBezTo>
                    <a:pt x="126" y="1573"/>
                    <a:pt x="126" y="1589"/>
                    <a:pt x="126" y="1589"/>
                  </a:cubicBezTo>
                  <a:lnTo>
                    <a:pt x="126" y="1589"/>
                  </a:lnTo>
                  <a:cubicBezTo>
                    <a:pt x="150" y="1581"/>
                    <a:pt x="165" y="1565"/>
                    <a:pt x="213" y="1557"/>
                  </a:cubicBezTo>
                  <a:cubicBezTo>
                    <a:pt x="268" y="1557"/>
                    <a:pt x="316" y="1565"/>
                    <a:pt x="324" y="1549"/>
                  </a:cubicBezTo>
                  <a:cubicBezTo>
                    <a:pt x="324" y="1534"/>
                    <a:pt x="308" y="1502"/>
                    <a:pt x="308" y="1502"/>
                  </a:cubicBezTo>
                  <a:cubicBezTo>
                    <a:pt x="300" y="1502"/>
                    <a:pt x="324" y="1502"/>
                    <a:pt x="331" y="1486"/>
                  </a:cubicBezTo>
                  <a:cubicBezTo>
                    <a:pt x="331" y="1470"/>
                    <a:pt x="324" y="1463"/>
                    <a:pt x="324" y="1447"/>
                  </a:cubicBezTo>
                  <a:cubicBezTo>
                    <a:pt x="331" y="1431"/>
                    <a:pt x="339" y="1399"/>
                    <a:pt x="347" y="1431"/>
                  </a:cubicBezTo>
                  <a:cubicBezTo>
                    <a:pt x="355" y="1454"/>
                    <a:pt x="371" y="1463"/>
                    <a:pt x="371" y="1470"/>
                  </a:cubicBezTo>
                  <a:cubicBezTo>
                    <a:pt x="379" y="1478"/>
                    <a:pt x="379" y="1486"/>
                    <a:pt x="363" y="1494"/>
                  </a:cubicBezTo>
                  <a:cubicBezTo>
                    <a:pt x="339" y="1494"/>
                    <a:pt x="324" y="1494"/>
                    <a:pt x="339" y="1518"/>
                  </a:cubicBezTo>
                  <a:cubicBezTo>
                    <a:pt x="355" y="1541"/>
                    <a:pt x="339" y="1549"/>
                    <a:pt x="355" y="1549"/>
                  </a:cubicBezTo>
                  <a:cubicBezTo>
                    <a:pt x="379" y="1549"/>
                    <a:pt x="561" y="1597"/>
                    <a:pt x="592" y="1620"/>
                  </a:cubicBezTo>
                  <a:cubicBezTo>
                    <a:pt x="624" y="1636"/>
                    <a:pt x="853" y="1660"/>
                    <a:pt x="845" y="1589"/>
                  </a:cubicBezTo>
                  <a:cubicBezTo>
                    <a:pt x="837" y="1518"/>
                    <a:pt x="798" y="1549"/>
                    <a:pt x="830" y="1534"/>
                  </a:cubicBezTo>
                  <a:cubicBezTo>
                    <a:pt x="869" y="1510"/>
                    <a:pt x="861" y="1526"/>
                    <a:pt x="885" y="1510"/>
                  </a:cubicBezTo>
                  <a:cubicBezTo>
                    <a:pt x="901" y="1502"/>
                    <a:pt x="932" y="1478"/>
                    <a:pt x="932" y="1510"/>
                  </a:cubicBezTo>
                  <a:cubicBezTo>
                    <a:pt x="932" y="1534"/>
                    <a:pt x="932" y="1565"/>
                    <a:pt x="956" y="1549"/>
                  </a:cubicBezTo>
                  <a:cubicBezTo>
                    <a:pt x="988" y="1534"/>
                    <a:pt x="964" y="1502"/>
                    <a:pt x="1003" y="1526"/>
                  </a:cubicBezTo>
                  <a:cubicBezTo>
                    <a:pt x="1043" y="1557"/>
                    <a:pt x="1051" y="1557"/>
                    <a:pt x="1059" y="1581"/>
                  </a:cubicBezTo>
                  <a:cubicBezTo>
                    <a:pt x="1067" y="1613"/>
                    <a:pt x="1067" y="1620"/>
                    <a:pt x="1090" y="1620"/>
                  </a:cubicBezTo>
                  <a:cubicBezTo>
                    <a:pt x="1114" y="1629"/>
                    <a:pt x="1161" y="1636"/>
                    <a:pt x="1177" y="1644"/>
                  </a:cubicBezTo>
                  <a:cubicBezTo>
                    <a:pt x="1193" y="1652"/>
                    <a:pt x="1201" y="1660"/>
                    <a:pt x="1217" y="1668"/>
                  </a:cubicBezTo>
                  <a:cubicBezTo>
                    <a:pt x="1233" y="1684"/>
                    <a:pt x="1233" y="1700"/>
                    <a:pt x="1209" y="1700"/>
                  </a:cubicBezTo>
                  <a:cubicBezTo>
                    <a:pt x="1185" y="1700"/>
                    <a:pt x="1161" y="1700"/>
                    <a:pt x="1177" y="1723"/>
                  </a:cubicBezTo>
                  <a:cubicBezTo>
                    <a:pt x="1185" y="1747"/>
                    <a:pt x="1185" y="1755"/>
                    <a:pt x="1217" y="1763"/>
                  </a:cubicBezTo>
                  <a:cubicBezTo>
                    <a:pt x="1248" y="1771"/>
                    <a:pt x="1256" y="1755"/>
                    <a:pt x="1288" y="1771"/>
                  </a:cubicBezTo>
                  <a:cubicBezTo>
                    <a:pt x="1312" y="1779"/>
                    <a:pt x="1296" y="1787"/>
                    <a:pt x="1335" y="1794"/>
                  </a:cubicBezTo>
                  <a:cubicBezTo>
                    <a:pt x="1383" y="1802"/>
                    <a:pt x="1446" y="1818"/>
                    <a:pt x="1462" y="1787"/>
                  </a:cubicBezTo>
                  <a:cubicBezTo>
                    <a:pt x="1478" y="1763"/>
                    <a:pt x="1446" y="1739"/>
                    <a:pt x="1462" y="1723"/>
                  </a:cubicBezTo>
                  <a:cubicBezTo>
                    <a:pt x="1486" y="1707"/>
                    <a:pt x="1557" y="1707"/>
                    <a:pt x="1557" y="1723"/>
                  </a:cubicBezTo>
                  <a:cubicBezTo>
                    <a:pt x="1565" y="1731"/>
                    <a:pt x="1573" y="1739"/>
                    <a:pt x="1588" y="1731"/>
                  </a:cubicBezTo>
                  <a:cubicBezTo>
                    <a:pt x="1604" y="1723"/>
                    <a:pt x="1612" y="1723"/>
                    <a:pt x="1612" y="1747"/>
                  </a:cubicBezTo>
                  <a:cubicBezTo>
                    <a:pt x="1612" y="1763"/>
                    <a:pt x="1588" y="1787"/>
                    <a:pt x="1612" y="1794"/>
                  </a:cubicBezTo>
                  <a:cubicBezTo>
                    <a:pt x="1644" y="1802"/>
                    <a:pt x="1675" y="1818"/>
                    <a:pt x="1683" y="1787"/>
                  </a:cubicBezTo>
                  <a:cubicBezTo>
                    <a:pt x="1691" y="1747"/>
                    <a:pt x="1691" y="1716"/>
                    <a:pt x="1699" y="1700"/>
                  </a:cubicBezTo>
                  <a:cubicBezTo>
                    <a:pt x="1707" y="1684"/>
                    <a:pt x="1715" y="1684"/>
                    <a:pt x="1707" y="1660"/>
                  </a:cubicBezTo>
                  <a:cubicBezTo>
                    <a:pt x="1691" y="1636"/>
                    <a:pt x="1683" y="1636"/>
                    <a:pt x="1660" y="1620"/>
                  </a:cubicBezTo>
                  <a:cubicBezTo>
                    <a:pt x="1628" y="1605"/>
                    <a:pt x="1604" y="1573"/>
                    <a:pt x="1628" y="1573"/>
                  </a:cubicBezTo>
                  <a:cubicBezTo>
                    <a:pt x="1660" y="1581"/>
                    <a:pt x="1660" y="1581"/>
                    <a:pt x="1691" y="1597"/>
                  </a:cubicBezTo>
                  <a:cubicBezTo>
                    <a:pt x="1731" y="1613"/>
                    <a:pt x="1762" y="1613"/>
                    <a:pt x="1778" y="1620"/>
                  </a:cubicBezTo>
                  <a:cubicBezTo>
                    <a:pt x="1794" y="1636"/>
                    <a:pt x="1818" y="1660"/>
                    <a:pt x="1802" y="1660"/>
                  </a:cubicBezTo>
                  <a:cubicBezTo>
                    <a:pt x="1786" y="1668"/>
                    <a:pt x="1762" y="1676"/>
                    <a:pt x="1794" y="1676"/>
                  </a:cubicBezTo>
                  <a:cubicBezTo>
                    <a:pt x="1826" y="1684"/>
                    <a:pt x="1841" y="1668"/>
                    <a:pt x="1849" y="1684"/>
                  </a:cubicBezTo>
                  <a:cubicBezTo>
                    <a:pt x="1865" y="1692"/>
                    <a:pt x="1841" y="1707"/>
                    <a:pt x="1873" y="1716"/>
                  </a:cubicBezTo>
                  <a:cubicBezTo>
                    <a:pt x="1897" y="1716"/>
                    <a:pt x="1936" y="1692"/>
                    <a:pt x="1936" y="1700"/>
                  </a:cubicBezTo>
                  <a:cubicBezTo>
                    <a:pt x="1936" y="1716"/>
                    <a:pt x="1936" y="1731"/>
                    <a:pt x="1952" y="1747"/>
                  </a:cubicBezTo>
                  <a:cubicBezTo>
                    <a:pt x="1968" y="1763"/>
                    <a:pt x="1976" y="1755"/>
                    <a:pt x="1984" y="1763"/>
                  </a:cubicBezTo>
                  <a:cubicBezTo>
                    <a:pt x="1992" y="1779"/>
                    <a:pt x="2007" y="1787"/>
                    <a:pt x="1992" y="1802"/>
                  </a:cubicBezTo>
                  <a:cubicBezTo>
                    <a:pt x="1976" y="1818"/>
                    <a:pt x="1968" y="1826"/>
                    <a:pt x="1976" y="1842"/>
                  </a:cubicBezTo>
                  <a:cubicBezTo>
                    <a:pt x="1976" y="1858"/>
                    <a:pt x="1968" y="1889"/>
                    <a:pt x="1992" y="1858"/>
                  </a:cubicBezTo>
                  <a:cubicBezTo>
                    <a:pt x="2015" y="1826"/>
                    <a:pt x="2015" y="1802"/>
                    <a:pt x="2031" y="1787"/>
                  </a:cubicBezTo>
                  <a:cubicBezTo>
                    <a:pt x="2039" y="1771"/>
                    <a:pt x="2039" y="1779"/>
                    <a:pt x="2047" y="1787"/>
                  </a:cubicBezTo>
                  <a:cubicBezTo>
                    <a:pt x="2055" y="1802"/>
                    <a:pt x="2063" y="1826"/>
                    <a:pt x="2071" y="1818"/>
                  </a:cubicBezTo>
                  <a:cubicBezTo>
                    <a:pt x="2087" y="1802"/>
                    <a:pt x="2087" y="1802"/>
                    <a:pt x="2094" y="1771"/>
                  </a:cubicBezTo>
                  <a:cubicBezTo>
                    <a:pt x="2102" y="1747"/>
                    <a:pt x="2102" y="1763"/>
                    <a:pt x="2118" y="1739"/>
                  </a:cubicBezTo>
                  <a:cubicBezTo>
                    <a:pt x="2134" y="1716"/>
                    <a:pt x="2126" y="1700"/>
                    <a:pt x="2102" y="1684"/>
                  </a:cubicBezTo>
                  <a:cubicBezTo>
                    <a:pt x="2078" y="1676"/>
                    <a:pt x="2087" y="1652"/>
                    <a:pt x="2047" y="1652"/>
                  </a:cubicBezTo>
                  <a:cubicBezTo>
                    <a:pt x="2015" y="1644"/>
                    <a:pt x="2007" y="1652"/>
                    <a:pt x="1968" y="1636"/>
                  </a:cubicBezTo>
                  <a:cubicBezTo>
                    <a:pt x="1928" y="1613"/>
                    <a:pt x="1920" y="1629"/>
                    <a:pt x="1881" y="1597"/>
                  </a:cubicBezTo>
                  <a:cubicBezTo>
                    <a:pt x="1849" y="1565"/>
                    <a:pt x="1826" y="1565"/>
                    <a:pt x="1834" y="1549"/>
                  </a:cubicBezTo>
                  <a:cubicBezTo>
                    <a:pt x="1841" y="1534"/>
                    <a:pt x="1865" y="1518"/>
                    <a:pt x="1881" y="1526"/>
                  </a:cubicBezTo>
                  <a:cubicBezTo>
                    <a:pt x="1905" y="1526"/>
                    <a:pt x="1936" y="1526"/>
                    <a:pt x="1913" y="1510"/>
                  </a:cubicBezTo>
                  <a:cubicBezTo>
                    <a:pt x="1897" y="1502"/>
                    <a:pt x="1857" y="1510"/>
                    <a:pt x="1865" y="1494"/>
                  </a:cubicBezTo>
                  <a:cubicBezTo>
                    <a:pt x="1873" y="1478"/>
                    <a:pt x="1889" y="1463"/>
                    <a:pt x="1913" y="1463"/>
                  </a:cubicBezTo>
                  <a:cubicBezTo>
                    <a:pt x="1928" y="1454"/>
                    <a:pt x="1952" y="1478"/>
                    <a:pt x="1960" y="1463"/>
                  </a:cubicBezTo>
                  <a:cubicBezTo>
                    <a:pt x="1968" y="1447"/>
                    <a:pt x="1968" y="1439"/>
                    <a:pt x="1960" y="1415"/>
                  </a:cubicBezTo>
                  <a:cubicBezTo>
                    <a:pt x="1952" y="1383"/>
                    <a:pt x="1928" y="1399"/>
                    <a:pt x="1928" y="1376"/>
                  </a:cubicBezTo>
                  <a:cubicBezTo>
                    <a:pt x="1920" y="1352"/>
                    <a:pt x="1936" y="1320"/>
                    <a:pt x="1913" y="1312"/>
                  </a:cubicBezTo>
                  <a:cubicBezTo>
                    <a:pt x="1897" y="1304"/>
                    <a:pt x="1873" y="1336"/>
                    <a:pt x="1873" y="1336"/>
                  </a:cubicBezTo>
                  <a:cubicBezTo>
                    <a:pt x="1873" y="1336"/>
                    <a:pt x="1857" y="1383"/>
                    <a:pt x="1857" y="1391"/>
                  </a:cubicBezTo>
                  <a:cubicBezTo>
                    <a:pt x="1857" y="1399"/>
                    <a:pt x="1865" y="1415"/>
                    <a:pt x="1849" y="1407"/>
                  </a:cubicBezTo>
                  <a:cubicBezTo>
                    <a:pt x="1826" y="1407"/>
                    <a:pt x="1818" y="1423"/>
                    <a:pt x="1810" y="1391"/>
                  </a:cubicBezTo>
                  <a:cubicBezTo>
                    <a:pt x="1810" y="1367"/>
                    <a:pt x="1778" y="1383"/>
                    <a:pt x="1786" y="1360"/>
                  </a:cubicBezTo>
                  <a:cubicBezTo>
                    <a:pt x="1794" y="1344"/>
                    <a:pt x="1818" y="1336"/>
                    <a:pt x="1826" y="1328"/>
                  </a:cubicBezTo>
                  <a:cubicBezTo>
                    <a:pt x="1834" y="1312"/>
                    <a:pt x="1810" y="1296"/>
                    <a:pt x="1802" y="1296"/>
                  </a:cubicBezTo>
                  <a:cubicBezTo>
                    <a:pt x="1794" y="1296"/>
                    <a:pt x="1747" y="1281"/>
                    <a:pt x="1731" y="1296"/>
                  </a:cubicBezTo>
                  <a:cubicBezTo>
                    <a:pt x="1707" y="1304"/>
                    <a:pt x="1675" y="1336"/>
                    <a:pt x="1699" y="1352"/>
                  </a:cubicBezTo>
                  <a:cubicBezTo>
                    <a:pt x="1715" y="1376"/>
                    <a:pt x="1747" y="1407"/>
                    <a:pt x="1707" y="1391"/>
                  </a:cubicBezTo>
                  <a:cubicBezTo>
                    <a:pt x="1675" y="1383"/>
                    <a:pt x="1667" y="1344"/>
                    <a:pt x="1644" y="1344"/>
                  </a:cubicBezTo>
                  <a:cubicBezTo>
                    <a:pt x="1628" y="1336"/>
                    <a:pt x="1612" y="1344"/>
                    <a:pt x="1596" y="1336"/>
                  </a:cubicBezTo>
                  <a:cubicBezTo>
                    <a:pt x="1581" y="1328"/>
                    <a:pt x="1541" y="1367"/>
                    <a:pt x="1533" y="1328"/>
                  </a:cubicBezTo>
                  <a:cubicBezTo>
                    <a:pt x="1525" y="1281"/>
                    <a:pt x="1573" y="1233"/>
                    <a:pt x="1588" y="1210"/>
                  </a:cubicBezTo>
                  <a:cubicBezTo>
                    <a:pt x="1604" y="1194"/>
                    <a:pt x="1573" y="1178"/>
                    <a:pt x="1628" y="1202"/>
                  </a:cubicBezTo>
                  <a:cubicBezTo>
                    <a:pt x="1683" y="1233"/>
                    <a:pt x="1660" y="1225"/>
                    <a:pt x="1707" y="1249"/>
                  </a:cubicBezTo>
                  <a:cubicBezTo>
                    <a:pt x="1762" y="1265"/>
                    <a:pt x="1754" y="1273"/>
                    <a:pt x="1786" y="1281"/>
                  </a:cubicBezTo>
                  <a:cubicBezTo>
                    <a:pt x="1826" y="1289"/>
                    <a:pt x="1841" y="1289"/>
                    <a:pt x="1857" y="1289"/>
                  </a:cubicBezTo>
                  <a:cubicBezTo>
                    <a:pt x="1873" y="1281"/>
                    <a:pt x="1881" y="1289"/>
                    <a:pt x="1897" y="1281"/>
                  </a:cubicBezTo>
                  <a:cubicBezTo>
                    <a:pt x="1889" y="1273"/>
                    <a:pt x="1826" y="1186"/>
                    <a:pt x="1810" y="1146"/>
                  </a:cubicBezTo>
                  <a:cubicBezTo>
                    <a:pt x="1802" y="1115"/>
                    <a:pt x="1778" y="1115"/>
                    <a:pt x="1739" y="1059"/>
                  </a:cubicBezTo>
                  <a:cubicBezTo>
                    <a:pt x="1699" y="1004"/>
                    <a:pt x="1762" y="949"/>
                    <a:pt x="1770" y="933"/>
                  </a:cubicBezTo>
                  <a:cubicBezTo>
                    <a:pt x="1786" y="917"/>
                    <a:pt x="1754" y="909"/>
                    <a:pt x="1754" y="909"/>
                  </a:cubicBezTo>
                  <a:cubicBezTo>
                    <a:pt x="1754" y="909"/>
                    <a:pt x="1035" y="949"/>
                    <a:pt x="1019" y="941"/>
                  </a:cubicBezTo>
                  <a:cubicBezTo>
                    <a:pt x="995" y="941"/>
                    <a:pt x="1003" y="933"/>
                    <a:pt x="1011" y="925"/>
                  </a:cubicBezTo>
                  <a:cubicBezTo>
                    <a:pt x="1019" y="917"/>
                    <a:pt x="1011" y="893"/>
                    <a:pt x="995" y="870"/>
                  </a:cubicBezTo>
                  <a:cubicBezTo>
                    <a:pt x="980" y="854"/>
                    <a:pt x="1003" y="838"/>
                    <a:pt x="1011" y="830"/>
                  </a:cubicBezTo>
                  <a:cubicBezTo>
                    <a:pt x="1027" y="822"/>
                    <a:pt x="1027" y="783"/>
                    <a:pt x="1019" y="767"/>
                  </a:cubicBezTo>
                  <a:cubicBezTo>
                    <a:pt x="1011" y="751"/>
                    <a:pt x="1027" y="727"/>
                    <a:pt x="1035" y="727"/>
                  </a:cubicBezTo>
                  <a:cubicBezTo>
                    <a:pt x="1043" y="727"/>
                    <a:pt x="1043" y="688"/>
                    <a:pt x="1043" y="664"/>
                  </a:cubicBezTo>
                  <a:cubicBezTo>
                    <a:pt x="1043" y="640"/>
                    <a:pt x="1067" y="648"/>
                    <a:pt x="1083" y="640"/>
                  </a:cubicBezTo>
                  <a:cubicBezTo>
                    <a:pt x="1098" y="640"/>
                    <a:pt x="1083" y="617"/>
                    <a:pt x="1083" y="601"/>
                  </a:cubicBezTo>
                  <a:cubicBezTo>
                    <a:pt x="1075" y="577"/>
                    <a:pt x="1106" y="585"/>
                    <a:pt x="1114" y="585"/>
                  </a:cubicBezTo>
                  <a:cubicBezTo>
                    <a:pt x="1122" y="577"/>
                    <a:pt x="1122" y="569"/>
                    <a:pt x="1122" y="537"/>
                  </a:cubicBezTo>
                  <a:cubicBezTo>
                    <a:pt x="1114" y="506"/>
                    <a:pt x="1138" y="514"/>
                    <a:pt x="1154" y="506"/>
                  </a:cubicBezTo>
                  <a:cubicBezTo>
                    <a:pt x="1161" y="498"/>
                    <a:pt x="1201" y="435"/>
                    <a:pt x="1201" y="411"/>
                  </a:cubicBezTo>
                  <a:cubicBezTo>
                    <a:pt x="1209" y="387"/>
                    <a:pt x="1193" y="395"/>
                    <a:pt x="1146" y="372"/>
                  </a:cubicBezTo>
                  <a:cubicBezTo>
                    <a:pt x="1106" y="348"/>
                    <a:pt x="1217" y="324"/>
                    <a:pt x="1233" y="324"/>
                  </a:cubicBezTo>
                  <a:cubicBezTo>
                    <a:pt x="1256" y="316"/>
                    <a:pt x="1241" y="293"/>
                    <a:pt x="1201" y="277"/>
                  </a:cubicBezTo>
                  <a:cubicBezTo>
                    <a:pt x="1170" y="261"/>
                    <a:pt x="1185" y="261"/>
                    <a:pt x="1193" y="237"/>
                  </a:cubicBezTo>
                  <a:cubicBezTo>
                    <a:pt x="1201" y="221"/>
                    <a:pt x="1185" y="198"/>
                    <a:pt x="1185" y="198"/>
                  </a:cubicBezTo>
                  <a:cubicBezTo>
                    <a:pt x="1138" y="206"/>
                    <a:pt x="1161" y="134"/>
                    <a:pt x="1146" y="119"/>
                  </a:cubicBezTo>
                  <a:cubicBezTo>
                    <a:pt x="1130" y="103"/>
                    <a:pt x="1170" y="71"/>
                    <a:pt x="1170" y="47"/>
                  </a:cubicBezTo>
                  <a:cubicBezTo>
                    <a:pt x="1161" y="32"/>
                    <a:pt x="1146" y="32"/>
                    <a:pt x="1138" y="0"/>
                  </a:cubicBezTo>
                  <a:cubicBezTo>
                    <a:pt x="0" y="32"/>
                    <a:pt x="0" y="32"/>
                    <a:pt x="0" y="32"/>
                  </a:cubicBezTo>
                  <a:lnTo>
                    <a:pt x="7" y="522"/>
                  </a:lnTo>
                </a:path>
              </a:pathLst>
            </a:custGeom>
            <a:solidFill>
              <a:schemeClr val="accent6"/>
            </a:solidFill>
            <a:ln>
              <a:solidFill>
                <a:schemeClr val="bg2"/>
              </a:solidFill>
            </a:ln>
            <a:effectLst/>
          </p:spPr>
          <p:txBody>
            <a:bodyPr wrap="none" anchor="ctr"/>
            <a:lstStyle/>
            <a:p>
              <a:endParaRPr lang="en-US"/>
            </a:p>
          </p:txBody>
        </p:sp>
        <p:sp>
          <p:nvSpPr>
            <p:cNvPr id="301" name="Freeform 487"/>
            <p:cNvSpPr>
              <a:spLocks noChangeArrowheads="1"/>
            </p:cNvSpPr>
            <p:nvPr/>
          </p:nvSpPr>
          <p:spPr bwMode="auto">
            <a:xfrm>
              <a:off x="12800491" y="7636474"/>
              <a:ext cx="1122544" cy="990343"/>
            </a:xfrm>
            <a:custGeom>
              <a:avLst/>
              <a:gdLst>
                <a:gd name="T0" fmla="*/ 1976 w 2135"/>
                <a:gd name="T1" fmla="*/ 1771 h 1882"/>
                <a:gd name="T2" fmla="*/ 1849 w 2135"/>
                <a:gd name="T3" fmla="*/ 1692 h 1882"/>
                <a:gd name="T4" fmla="*/ 1691 w 2135"/>
                <a:gd name="T5" fmla="*/ 1605 h 1882"/>
                <a:gd name="T6" fmla="*/ 1691 w 2135"/>
                <a:gd name="T7" fmla="*/ 1755 h 1882"/>
                <a:gd name="T8" fmla="*/ 1604 w 2135"/>
                <a:gd name="T9" fmla="*/ 1739 h 1882"/>
                <a:gd name="T10" fmla="*/ 1335 w 2135"/>
                <a:gd name="T11" fmla="*/ 1810 h 1882"/>
                <a:gd name="T12" fmla="*/ 1225 w 2135"/>
                <a:gd name="T13" fmla="*/ 1700 h 1882"/>
                <a:gd name="T14" fmla="*/ 964 w 2135"/>
                <a:gd name="T15" fmla="*/ 1557 h 1882"/>
                <a:gd name="T16" fmla="*/ 845 w 2135"/>
                <a:gd name="T17" fmla="*/ 1621 h 1882"/>
                <a:gd name="T18" fmla="*/ 371 w 2135"/>
                <a:gd name="T19" fmla="*/ 1494 h 1882"/>
                <a:gd name="T20" fmla="*/ 316 w 2135"/>
                <a:gd name="T21" fmla="*/ 1510 h 1882"/>
                <a:gd name="T22" fmla="*/ 110 w 2135"/>
                <a:gd name="T23" fmla="*/ 1581 h 1882"/>
                <a:gd name="T24" fmla="*/ 165 w 2135"/>
                <a:gd name="T25" fmla="*/ 1336 h 1882"/>
                <a:gd name="T26" fmla="*/ 181 w 2135"/>
                <a:gd name="T27" fmla="*/ 1162 h 1882"/>
                <a:gd name="T28" fmla="*/ 126 w 2135"/>
                <a:gd name="T29" fmla="*/ 743 h 1882"/>
                <a:gd name="T30" fmla="*/ 0 w 2135"/>
                <a:gd name="T31" fmla="*/ 32 h 1882"/>
                <a:gd name="T32" fmla="*/ 1185 w 2135"/>
                <a:gd name="T33" fmla="*/ 206 h 1882"/>
                <a:gd name="T34" fmla="*/ 1217 w 2135"/>
                <a:gd name="T35" fmla="*/ 340 h 1882"/>
                <a:gd name="T36" fmla="*/ 1106 w 2135"/>
                <a:gd name="T37" fmla="*/ 593 h 1882"/>
                <a:gd name="T38" fmla="*/ 1027 w 2135"/>
                <a:gd name="T39" fmla="*/ 751 h 1882"/>
                <a:gd name="T40" fmla="*/ 1019 w 2135"/>
                <a:gd name="T41" fmla="*/ 949 h 1882"/>
                <a:gd name="T42" fmla="*/ 1786 w 2135"/>
                <a:gd name="T43" fmla="*/ 1115 h 1882"/>
                <a:gd name="T44" fmla="*/ 1802 w 2135"/>
                <a:gd name="T45" fmla="*/ 1289 h 1882"/>
                <a:gd name="T46" fmla="*/ 1588 w 2135"/>
                <a:gd name="T47" fmla="*/ 1225 h 1882"/>
                <a:gd name="T48" fmla="*/ 1675 w 2135"/>
                <a:gd name="T49" fmla="*/ 1368 h 1882"/>
                <a:gd name="T50" fmla="*/ 1826 w 2135"/>
                <a:gd name="T51" fmla="*/ 1320 h 1882"/>
                <a:gd name="T52" fmla="*/ 1849 w 2135"/>
                <a:gd name="T53" fmla="*/ 1415 h 1882"/>
                <a:gd name="T54" fmla="*/ 1928 w 2135"/>
                <a:gd name="T55" fmla="*/ 1384 h 1882"/>
                <a:gd name="T56" fmla="*/ 1865 w 2135"/>
                <a:gd name="T57" fmla="*/ 1502 h 1882"/>
                <a:gd name="T58" fmla="*/ 1889 w 2135"/>
                <a:gd name="T59" fmla="*/ 1605 h 1882"/>
                <a:gd name="T60" fmla="*/ 2102 w 2135"/>
                <a:gd name="T61" fmla="*/ 1763 h 1882"/>
                <a:gd name="T62" fmla="*/ 1992 w 2135"/>
                <a:gd name="T63" fmla="*/ 1866 h 1882"/>
                <a:gd name="T64" fmla="*/ 1992 w 2135"/>
                <a:gd name="T65" fmla="*/ 1779 h 1882"/>
                <a:gd name="T66" fmla="*/ 2039 w 2135"/>
                <a:gd name="T67" fmla="*/ 1779 h 1882"/>
                <a:gd name="T68" fmla="*/ 2102 w 2135"/>
                <a:gd name="T69" fmla="*/ 1692 h 1882"/>
                <a:gd name="T70" fmla="*/ 1881 w 2135"/>
                <a:gd name="T71" fmla="*/ 1526 h 1882"/>
                <a:gd name="T72" fmla="*/ 1936 w 2135"/>
                <a:gd name="T73" fmla="*/ 1471 h 1882"/>
                <a:gd name="T74" fmla="*/ 1881 w 2135"/>
                <a:gd name="T75" fmla="*/ 1344 h 1882"/>
                <a:gd name="T76" fmla="*/ 1778 w 2135"/>
                <a:gd name="T77" fmla="*/ 1384 h 1882"/>
                <a:gd name="T78" fmla="*/ 1699 w 2135"/>
                <a:gd name="T79" fmla="*/ 1344 h 1882"/>
                <a:gd name="T80" fmla="*/ 1596 w 2135"/>
                <a:gd name="T81" fmla="*/ 1352 h 1882"/>
                <a:gd name="T82" fmla="*/ 1628 w 2135"/>
                <a:gd name="T83" fmla="*/ 1210 h 1882"/>
                <a:gd name="T84" fmla="*/ 1873 w 2135"/>
                <a:gd name="T85" fmla="*/ 1273 h 1882"/>
                <a:gd name="T86" fmla="*/ 1019 w 2135"/>
                <a:gd name="T87" fmla="*/ 957 h 1882"/>
                <a:gd name="T88" fmla="*/ 1019 w 2135"/>
                <a:gd name="T89" fmla="*/ 751 h 1882"/>
                <a:gd name="T90" fmla="*/ 1106 w 2135"/>
                <a:gd name="T91" fmla="*/ 585 h 1882"/>
                <a:gd name="T92" fmla="*/ 1217 w 2135"/>
                <a:gd name="T93" fmla="*/ 332 h 1882"/>
                <a:gd name="T94" fmla="*/ 1146 w 2135"/>
                <a:gd name="T95" fmla="*/ 127 h 1882"/>
                <a:gd name="T96" fmla="*/ 118 w 2135"/>
                <a:gd name="T97" fmla="*/ 640 h 1882"/>
                <a:gd name="T98" fmla="*/ 229 w 2135"/>
                <a:gd name="T99" fmla="*/ 1028 h 1882"/>
                <a:gd name="T100" fmla="*/ 173 w 2135"/>
                <a:gd name="T101" fmla="*/ 1257 h 1882"/>
                <a:gd name="T102" fmla="*/ 158 w 2135"/>
                <a:gd name="T103" fmla="*/ 1462 h 1882"/>
                <a:gd name="T104" fmla="*/ 316 w 2135"/>
                <a:gd name="T105" fmla="*/ 1557 h 1882"/>
                <a:gd name="T106" fmla="*/ 355 w 2135"/>
                <a:gd name="T107" fmla="*/ 1431 h 1882"/>
                <a:gd name="T108" fmla="*/ 355 w 2135"/>
                <a:gd name="T109" fmla="*/ 1549 h 1882"/>
                <a:gd name="T110" fmla="*/ 869 w 2135"/>
                <a:gd name="T111" fmla="*/ 1526 h 1882"/>
                <a:gd name="T112" fmla="*/ 1019 w 2135"/>
                <a:gd name="T113" fmla="*/ 1542 h 1882"/>
                <a:gd name="T114" fmla="*/ 1185 w 2135"/>
                <a:gd name="T115" fmla="*/ 1739 h 1882"/>
                <a:gd name="T116" fmla="*/ 1454 w 2135"/>
                <a:gd name="T117" fmla="*/ 1763 h 1882"/>
                <a:gd name="T118" fmla="*/ 1612 w 2135"/>
                <a:gd name="T119" fmla="*/ 1771 h 1882"/>
                <a:gd name="T120" fmla="*/ 1699 w 2135"/>
                <a:gd name="T121" fmla="*/ 1668 h 1882"/>
                <a:gd name="T122" fmla="*/ 1778 w 2135"/>
                <a:gd name="T123" fmla="*/ 1628 h 1882"/>
                <a:gd name="T124" fmla="*/ 1873 w 2135"/>
                <a:gd name="T125" fmla="*/ 1715 h 1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35" h="1882">
                  <a:moveTo>
                    <a:pt x="1976" y="1881"/>
                  </a:moveTo>
                  <a:lnTo>
                    <a:pt x="1976" y="1881"/>
                  </a:lnTo>
                  <a:cubicBezTo>
                    <a:pt x="1968" y="1881"/>
                    <a:pt x="1968" y="1874"/>
                    <a:pt x="1968" y="1866"/>
                  </a:cubicBezTo>
                  <a:cubicBezTo>
                    <a:pt x="1968" y="1858"/>
                    <a:pt x="1968" y="1850"/>
                    <a:pt x="1968" y="1850"/>
                  </a:cubicBezTo>
                  <a:cubicBezTo>
                    <a:pt x="1960" y="1834"/>
                    <a:pt x="1968" y="1826"/>
                    <a:pt x="1984" y="1810"/>
                  </a:cubicBezTo>
                  <a:lnTo>
                    <a:pt x="1984" y="1810"/>
                  </a:lnTo>
                  <a:cubicBezTo>
                    <a:pt x="2000" y="1795"/>
                    <a:pt x="1992" y="1795"/>
                    <a:pt x="1984" y="1787"/>
                  </a:cubicBezTo>
                  <a:cubicBezTo>
                    <a:pt x="1984" y="1779"/>
                    <a:pt x="1984" y="1779"/>
                    <a:pt x="1984" y="1779"/>
                  </a:cubicBezTo>
                  <a:cubicBezTo>
                    <a:pt x="1984" y="1771"/>
                    <a:pt x="1976" y="1771"/>
                    <a:pt x="1976" y="1771"/>
                  </a:cubicBezTo>
                  <a:cubicBezTo>
                    <a:pt x="1968" y="1771"/>
                    <a:pt x="1960" y="1771"/>
                    <a:pt x="1944" y="1755"/>
                  </a:cubicBezTo>
                  <a:cubicBezTo>
                    <a:pt x="1936" y="1739"/>
                    <a:pt x="1936" y="1731"/>
                    <a:pt x="1936" y="1715"/>
                  </a:cubicBezTo>
                  <a:cubicBezTo>
                    <a:pt x="1936" y="1715"/>
                    <a:pt x="1936" y="1715"/>
                    <a:pt x="1936" y="1708"/>
                  </a:cubicBezTo>
                  <a:lnTo>
                    <a:pt x="1936" y="1708"/>
                  </a:lnTo>
                  <a:cubicBezTo>
                    <a:pt x="1928" y="1708"/>
                    <a:pt x="1920" y="1715"/>
                    <a:pt x="1920" y="1715"/>
                  </a:cubicBezTo>
                  <a:cubicBezTo>
                    <a:pt x="1905" y="1724"/>
                    <a:pt x="1889" y="1724"/>
                    <a:pt x="1873" y="1724"/>
                  </a:cubicBezTo>
                  <a:lnTo>
                    <a:pt x="1873" y="1724"/>
                  </a:lnTo>
                  <a:cubicBezTo>
                    <a:pt x="1849" y="1724"/>
                    <a:pt x="1849" y="1708"/>
                    <a:pt x="1849" y="1700"/>
                  </a:cubicBezTo>
                  <a:lnTo>
                    <a:pt x="1849" y="1692"/>
                  </a:lnTo>
                  <a:lnTo>
                    <a:pt x="1841" y="1684"/>
                  </a:lnTo>
                  <a:cubicBezTo>
                    <a:pt x="1834" y="1684"/>
                    <a:pt x="1834" y="1684"/>
                    <a:pt x="1826" y="1692"/>
                  </a:cubicBezTo>
                  <a:cubicBezTo>
                    <a:pt x="1818" y="1692"/>
                    <a:pt x="1802" y="1692"/>
                    <a:pt x="1794" y="1692"/>
                  </a:cubicBezTo>
                  <a:cubicBezTo>
                    <a:pt x="1778" y="1684"/>
                    <a:pt x="1778" y="1684"/>
                    <a:pt x="1778" y="1676"/>
                  </a:cubicBezTo>
                  <a:cubicBezTo>
                    <a:pt x="1778" y="1676"/>
                    <a:pt x="1778" y="1668"/>
                    <a:pt x="1794" y="1668"/>
                  </a:cubicBezTo>
                  <a:cubicBezTo>
                    <a:pt x="1802" y="1668"/>
                    <a:pt x="1802" y="1660"/>
                    <a:pt x="1802" y="1660"/>
                  </a:cubicBezTo>
                  <a:cubicBezTo>
                    <a:pt x="1802" y="1660"/>
                    <a:pt x="1794" y="1644"/>
                    <a:pt x="1778" y="1637"/>
                  </a:cubicBezTo>
                  <a:cubicBezTo>
                    <a:pt x="1770" y="1628"/>
                    <a:pt x="1754" y="1628"/>
                    <a:pt x="1739" y="1621"/>
                  </a:cubicBezTo>
                  <a:cubicBezTo>
                    <a:pt x="1723" y="1621"/>
                    <a:pt x="1707" y="1613"/>
                    <a:pt x="1691" y="1605"/>
                  </a:cubicBezTo>
                  <a:cubicBezTo>
                    <a:pt x="1683" y="1605"/>
                    <a:pt x="1675" y="1605"/>
                    <a:pt x="1667" y="1597"/>
                  </a:cubicBezTo>
                  <a:cubicBezTo>
                    <a:pt x="1652" y="1597"/>
                    <a:pt x="1644" y="1589"/>
                    <a:pt x="1628" y="1589"/>
                  </a:cubicBezTo>
                  <a:lnTo>
                    <a:pt x="1628" y="1589"/>
                  </a:lnTo>
                  <a:cubicBezTo>
                    <a:pt x="1620" y="1589"/>
                    <a:pt x="1636" y="1613"/>
                    <a:pt x="1660" y="1628"/>
                  </a:cubicBezTo>
                  <a:cubicBezTo>
                    <a:pt x="1667" y="1637"/>
                    <a:pt x="1675" y="1637"/>
                    <a:pt x="1683" y="1637"/>
                  </a:cubicBezTo>
                  <a:cubicBezTo>
                    <a:pt x="1691" y="1644"/>
                    <a:pt x="1699" y="1644"/>
                    <a:pt x="1707" y="1668"/>
                  </a:cubicBezTo>
                  <a:cubicBezTo>
                    <a:pt x="1715" y="1692"/>
                    <a:pt x="1715" y="1692"/>
                    <a:pt x="1707" y="1708"/>
                  </a:cubicBezTo>
                  <a:cubicBezTo>
                    <a:pt x="1707" y="1708"/>
                    <a:pt x="1699" y="1708"/>
                    <a:pt x="1699" y="1715"/>
                  </a:cubicBezTo>
                  <a:cubicBezTo>
                    <a:pt x="1699" y="1724"/>
                    <a:pt x="1691" y="1739"/>
                    <a:pt x="1691" y="1755"/>
                  </a:cubicBezTo>
                  <a:cubicBezTo>
                    <a:pt x="1691" y="1763"/>
                    <a:pt x="1691" y="1779"/>
                    <a:pt x="1683" y="1795"/>
                  </a:cubicBezTo>
                  <a:cubicBezTo>
                    <a:pt x="1683" y="1810"/>
                    <a:pt x="1675" y="1818"/>
                    <a:pt x="1660" y="1818"/>
                  </a:cubicBezTo>
                  <a:cubicBezTo>
                    <a:pt x="1652" y="1818"/>
                    <a:pt x="1644" y="1810"/>
                    <a:pt x="1628" y="1810"/>
                  </a:cubicBezTo>
                  <a:cubicBezTo>
                    <a:pt x="1628" y="1810"/>
                    <a:pt x="1620" y="1810"/>
                    <a:pt x="1612" y="1802"/>
                  </a:cubicBezTo>
                  <a:cubicBezTo>
                    <a:pt x="1612" y="1802"/>
                    <a:pt x="1604" y="1802"/>
                    <a:pt x="1604" y="1795"/>
                  </a:cubicBezTo>
                  <a:cubicBezTo>
                    <a:pt x="1596" y="1787"/>
                    <a:pt x="1604" y="1779"/>
                    <a:pt x="1604" y="1771"/>
                  </a:cubicBezTo>
                  <a:cubicBezTo>
                    <a:pt x="1604" y="1763"/>
                    <a:pt x="1604" y="1755"/>
                    <a:pt x="1612" y="1755"/>
                  </a:cubicBezTo>
                  <a:cubicBezTo>
                    <a:pt x="1612" y="1739"/>
                    <a:pt x="1604" y="1739"/>
                    <a:pt x="1604" y="1739"/>
                  </a:cubicBezTo>
                  <a:lnTo>
                    <a:pt x="1604" y="1739"/>
                  </a:lnTo>
                  <a:cubicBezTo>
                    <a:pt x="1604" y="1739"/>
                    <a:pt x="1596" y="1739"/>
                    <a:pt x="1588" y="1747"/>
                  </a:cubicBezTo>
                  <a:lnTo>
                    <a:pt x="1581" y="1747"/>
                  </a:lnTo>
                  <a:cubicBezTo>
                    <a:pt x="1573" y="1747"/>
                    <a:pt x="1565" y="1739"/>
                    <a:pt x="1557" y="1731"/>
                  </a:cubicBezTo>
                  <a:cubicBezTo>
                    <a:pt x="1557" y="1731"/>
                    <a:pt x="1541" y="1724"/>
                    <a:pt x="1517" y="1724"/>
                  </a:cubicBezTo>
                  <a:cubicBezTo>
                    <a:pt x="1494" y="1724"/>
                    <a:pt x="1478" y="1724"/>
                    <a:pt x="1470" y="1731"/>
                  </a:cubicBezTo>
                  <a:cubicBezTo>
                    <a:pt x="1462" y="1739"/>
                    <a:pt x="1462" y="1747"/>
                    <a:pt x="1462" y="1763"/>
                  </a:cubicBezTo>
                  <a:cubicBezTo>
                    <a:pt x="1470" y="1771"/>
                    <a:pt x="1470" y="1787"/>
                    <a:pt x="1462" y="1802"/>
                  </a:cubicBezTo>
                  <a:cubicBezTo>
                    <a:pt x="1462" y="1810"/>
                    <a:pt x="1438" y="1818"/>
                    <a:pt x="1414" y="1818"/>
                  </a:cubicBezTo>
                  <a:cubicBezTo>
                    <a:pt x="1391" y="1818"/>
                    <a:pt x="1359" y="1810"/>
                    <a:pt x="1335" y="1810"/>
                  </a:cubicBezTo>
                  <a:cubicBezTo>
                    <a:pt x="1312" y="1802"/>
                    <a:pt x="1304" y="1795"/>
                    <a:pt x="1304" y="1795"/>
                  </a:cubicBezTo>
                  <a:cubicBezTo>
                    <a:pt x="1296" y="1787"/>
                    <a:pt x="1296" y="1779"/>
                    <a:pt x="1280" y="1779"/>
                  </a:cubicBezTo>
                  <a:cubicBezTo>
                    <a:pt x="1272" y="1771"/>
                    <a:pt x="1256" y="1771"/>
                    <a:pt x="1248" y="1771"/>
                  </a:cubicBezTo>
                  <a:cubicBezTo>
                    <a:pt x="1241" y="1779"/>
                    <a:pt x="1225" y="1779"/>
                    <a:pt x="1217" y="1771"/>
                  </a:cubicBezTo>
                  <a:cubicBezTo>
                    <a:pt x="1185" y="1771"/>
                    <a:pt x="1185" y="1755"/>
                    <a:pt x="1177" y="1739"/>
                  </a:cubicBezTo>
                  <a:cubicBezTo>
                    <a:pt x="1177" y="1739"/>
                    <a:pt x="1170" y="1739"/>
                    <a:pt x="1170" y="1731"/>
                  </a:cubicBezTo>
                  <a:cubicBezTo>
                    <a:pt x="1170" y="1724"/>
                    <a:pt x="1170" y="1715"/>
                    <a:pt x="1170" y="1715"/>
                  </a:cubicBezTo>
                  <a:cubicBezTo>
                    <a:pt x="1177" y="1708"/>
                    <a:pt x="1193" y="1708"/>
                    <a:pt x="1209" y="1708"/>
                  </a:cubicBezTo>
                  <a:cubicBezTo>
                    <a:pt x="1217" y="1708"/>
                    <a:pt x="1225" y="1700"/>
                    <a:pt x="1225" y="1700"/>
                  </a:cubicBezTo>
                  <a:cubicBezTo>
                    <a:pt x="1225" y="1692"/>
                    <a:pt x="1225" y="1684"/>
                    <a:pt x="1217" y="1684"/>
                  </a:cubicBezTo>
                  <a:cubicBezTo>
                    <a:pt x="1201" y="1668"/>
                    <a:pt x="1193" y="1660"/>
                    <a:pt x="1177" y="1660"/>
                  </a:cubicBezTo>
                  <a:cubicBezTo>
                    <a:pt x="1161" y="1652"/>
                    <a:pt x="1114" y="1637"/>
                    <a:pt x="1090" y="1637"/>
                  </a:cubicBezTo>
                  <a:cubicBezTo>
                    <a:pt x="1067" y="1637"/>
                    <a:pt x="1059" y="1621"/>
                    <a:pt x="1051" y="1589"/>
                  </a:cubicBezTo>
                  <a:cubicBezTo>
                    <a:pt x="1043" y="1573"/>
                    <a:pt x="1043" y="1565"/>
                    <a:pt x="1019" y="1549"/>
                  </a:cubicBezTo>
                  <a:cubicBezTo>
                    <a:pt x="1011" y="1549"/>
                    <a:pt x="1011" y="1542"/>
                    <a:pt x="1003" y="1542"/>
                  </a:cubicBezTo>
                  <a:cubicBezTo>
                    <a:pt x="995" y="1534"/>
                    <a:pt x="988" y="1526"/>
                    <a:pt x="980" y="1526"/>
                  </a:cubicBezTo>
                  <a:cubicBezTo>
                    <a:pt x="980" y="1526"/>
                    <a:pt x="980" y="1534"/>
                    <a:pt x="980" y="1542"/>
                  </a:cubicBezTo>
                  <a:cubicBezTo>
                    <a:pt x="980" y="1542"/>
                    <a:pt x="972" y="1557"/>
                    <a:pt x="964" y="1557"/>
                  </a:cubicBezTo>
                  <a:cubicBezTo>
                    <a:pt x="956" y="1565"/>
                    <a:pt x="948" y="1565"/>
                    <a:pt x="948" y="1565"/>
                  </a:cubicBezTo>
                  <a:cubicBezTo>
                    <a:pt x="932" y="1565"/>
                    <a:pt x="932" y="1542"/>
                    <a:pt x="932" y="1518"/>
                  </a:cubicBezTo>
                  <a:cubicBezTo>
                    <a:pt x="932" y="1510"/>
                    <a:pt x="924" y="1510"/>
                    <a:pt x="924" y="1510"/>
                  </a:cubicBezTo>
                  <a:cubicBezTo>
                    <a:pt x="908" y="1510"/>
                    <a:pt x="893" y="1518"/>
                    <a:pt x="885" y="1526"/>
                  </a:cubicBezTo>
                  <a:cubicBezTo>
                    <a:pt x="877" y="1534"/>
                    <a:pt x="869" y="1534"/>
                    <a:pt x="869" y="1534"/>
                  </a:cubicBezTo>
                  <a:cubicBezTo>
                    <a:pt x="861" y="1534"/>
                    <a:pt x="853" y="1534"/>
                    <a:pt x="830" y="1542"/>
                  </a:cubicBezTo>
                  <a:cubicBezTo>
                    <a:pt x="830" y="1542"/>
                    <a:pt x="830" y="1549"/>
                    <a:pt x="821" y="1549"/>
                  </a:cubicBezTo>
                  <a:cubicBezTo>
                    <a:pt x="830" y="1549"/>
                    <a:pt x="845" y="1565"/>
                    <a:pt x="853" y="1597"/>
                  </a:cubicBezTo>
                  <a:cubicBezTo>
                    <a:pt x="853" y="1605"/>
                    <a:pt x="845" y="1613"/>
                    <a:pt x="845" y="1621"/>
                  </a:cubicBezTo>
                  <a:cubicBezTo>
                    <a:pt x="821" y="1644"/>
                    <a:pt x="766" y="1652"/>
                    <a:pt x="727" y="1652"/>
                  </a:cubicBezTo>
                  <a:cubicBezTo>
                    <a:pt x="671" y="1652"/>
                    <a:pt x="608" y="1644"/>
                    <a:pt x="592" y="1628"/>
                  </a:cubicBezTo>
                  <a:cubicBezTo>
                    <a:pt x="561" y="1613"/>
                    <a:pt x="379" y="1557"/>
                    <a:pt x="355" y="1557"/>
                  </a:cubicBezTo>
                  <a:cubicBezTo>
                    <a:pt x="347" y="1557"/>
                    <a:pt x="339" y="1557"/>
                    <a:pt x="339" y="1549"/>
                  </a:cubicBezTo>
                  <a:cubicBezTo>
                    <a:pt x="339" y="1542"/>
                    <a:pt x="339" y="1534"/>
                    <a:pt x="339" y="1526"/>
                  </a:cubicBezTo>
                  <a:cubicBezTo>
                    <a:pt x="331" y="1518"/>
                    <a:pt x="331" y="1510"/>
                    <a:pt x="331" y="1510"/>
                  </a:cubicBezTo>
                  <a:cubicBezTo>
                    <a:pt x="331" y="1502"/>
                    <a:pt x="339" y="1502"/>
                    <a:pt x="355" y="1494"/>
                  </a:cubicBezTo>
                  <a:cubicBezTo>
                    <a:pt x="355" y="1494"/>
                    <a:pt x="355" y="1494"/>
                    <a:pt x="363" y="1494"/>
                  </a:cubicBezTo>
                  <a:lnTo>
                    <a:pt x="371" y="1494"/>
                  </a:lnTo>
                  <a:cubicBezTo>
                    <a:pt x="371" y="1486"/>
                    <a:pt x="371" y="1478"/>
                    <a:pt x="371" y="1478"/>
                  </a:cubicBezTo>
                  <a:cubicBezTo>
                    <a:pt x="371" y="1478"/>
                    <a:pt x="363" y="1478"/>
                    <a:pt x="363" y="1471"/>
                  </a:cubicBezTo>
                  <a:cubicBezTo>
                    <a:pt x="363" y="1462"/>
                    <a:pt x="355" y="1455"/>
                    <a:pt x="347" y="1439"/>
                  </a:cubicBezTo>
                  <a:cubicBezTo>
                    <a:pt x="339" y="1431"/>
                    <a:pt x="339" y="1431"/>
                    <a:pt x="339" y="1431"/>
                  </a:cubicBezTo>
                  <a:cubicBezTo>
                    <a:pt x="339" y="1431"/>
                    <a:pt x="339" y="1439"/>
                    <a:pt x="331" y="1447"/>
                  </a:cubicBezTo>
                  <a:lnTo>
                    <a:pt x="331" y="1455"/>
                  </a:lnTo>
                  <a:cubicBezTo>
                    <a:pt x="324" y="1462"/>
                    <a:pt x="331" y="1471"/>
                    <a:pt x="331" y="1471"/>
                  </a:cubicBezTo>
                  <a:cubicBezTo>
                    <a:pt x="331" y="1478"/>
                    <a:pt x="331" y="1486"/>
                    <a:pt x="331" y="1494"/>
                  </a:cubicBezTo>
                  <a:cubicBezTo>
                    <a:pt x="331" y="1502"/>
                    <a:pt x="324" y="1510"/>
                    <a:pt x="316" y="1510"/>
                  </a:cubicBezTo>
                  <a:cubicBezTo>
                    <a:pt x="324" y="1518"/>
                    <a:pt x="331" y="1542"/>
                    <a:pt x="324" y="1557"/>
                  </a:cubicBezTo>
                  <a:cubicBezTo>
                    <a:pt x="324" y="1573"/>
                    <a:pt x="292" y="1573"/>
                    <a:pt x="253" y="1573"/>
                  </a:cubicBezTo>
                  <a:cubicBezTo>
                    <a:pt x="244" y="1573"/>
                    <a:pt x="229" y="1573"/>
                    <a:pt x="213" y="1573"/>
                  </a:cubicBezTo>
                  <a:cubicBezTo>
                    <a:pt x="181" y="1573"/>
                    <a:pt x="165" y="1581"/>
                    <a:pt x="150" y="1589"/>
                  </a:cubicBezTo>
                  <a:cubicBezTo>
                    <a:pt x="142" y="1597"/>
                    <a:pt x="134" y="1597"/>
                    <a:pt x="126" y="1597"/>
                  </a:cubicBezTo>
                  <a:cubicBezTo>
                    <a:pt x="126" y="1605"/>
                    <a:pt x="126" y="1605"/>
                    <a:pt x="126" y="1605"/>
                  </a:cubicBezTo>
                  <a:cubicBezTo>
                    <a:pt x="126" y="1597"/>
                    <a:pt x="126" y="1597"/>
                    <a:pt x="126" y="1597"/>
                  </a:cubicBezTo>
                  <a:cubicBezTo>
                    <a:pt x="126" y="1597"/>
                    <a:pt x="118" y="1589"/>
                    <a:pt x="110" y="1581"/>
                  </a:cubicBezTo>
                  <a:lnTo>
                    <a:pt x="110" y="1581"/>
                  </a:lnTo>
                  <a:cubicBezTo>
                    <a:pt x="94" y="1573"/>
                    <a:pt x="86" y="1565"/>
                    <a:pt x="94" y="1542"/>
                  </a:cubicBezTo>
                  <a:cubicBezTo>
                    <a:pt x="102" y="1526"/>
                    <a:pt x="110" y="1518"/>
                    <a:pt x="134" y="1494"/>
                  </a:cubicBezTo>
                  <a:cubicBezTo>
                    <a:pt x="142" y="1486"/>
                    <a:pt x="150" y="1471"/>
                    <a:pt x="150" y="1462"/>
                  </a:cubicBezTo>
                  <a:cubicBezTo>
                    <a:pt x="150" y="1455"/>
                    <a:pt x="150" y="1439"/>
                    <a:pt x="158" y="1431"/>
                  </a:cubicBezTo>
                  <a:cubicBezTo>
                    <a:pt x="165" y="1431"/>
                    <a:pt x="165" y="1423"/>
                    <a:pt x="173" y="1423"/>
                  </a:cubicBezTo>
                  <a:cubicBezTo>
                    <a:pt x="181" y="1423"/>
                    <a:pt x="181" y="1415"/>
                    <a:pt x="181" y="1407"/>
                  </a:cubicBezTo>
                  <a:lnTo>
                    <a:pt x="181" y="1399"/>
                  </a:lnTo>
                  <a:cubicBezTo>
                    <a:pt x="181" y="1384"/>
                    <a:pt x="181" y="1368"/>
                    <a:pt x="173" y="1352"/>
                  </a:cubicBezTo>
                  <a:cubicBezTo>
                    <a:pt x="173" y="1344"/>
                    <a:pt x="165" y="1344"/>
                    <a:pt x="165" y="1336"/>
                  </a:cubicBezTo>
                  <a:cubicBezTo>
                    <a:pt x="158" y="1320"/>
                    <a:pt x="150" y="1312"/>
                    <a:pt x="150" y="1297"/>
                  </a:cubicBezTo>
                  <a:lnTo>
                    <a:pt x="150" y="1289"/>
                  </a:lnTo>
                  <a:cubicBezTo>
                    <a:pt x="158" y="1273"/>
                    <a:pt x="165" y="1249"/>
                    <a:pt x="173" y="1249"/>
                  </a:cubicBezTo>
                  <a:cubicBezTo>
                    <a:pt x="181" y="1249"/>
                    <a:pt x="181" y="1249"/>
                    <a:pt x="181" y="1249"/>
                  </a:cubicBezTo>
                  <a:cubicBezTo>
                    <a:pt x="181" y="1241"/>
                    <a:pt x="181" y="1233"/>
                    <a:pt x="173" y="1218"/>
                  </a:cubicBezTo>
                  <a:cubicBezTo>
                    <a:pt x="173" y="1210"/>
                    <a:pt x="165" y="1210"/>
                    <a:pt x="158" y="1210"/>
                  </a:cubicBezTo>
                  <a:lnTo>
                    <a:pt x="150" y="1202"/>
                  </a:lnTo>
                  <a:cubicBezTo>
                    <a:pt x="150" y="1194"/>
                    <a:pt x="150" y="1186"/>
                    <a:pt x="158" y="1178"/>
                  </a:cubicBezTo>
                  <a:cubicBezTo>
                    <a:pt x="165" y="1170"/>
                    <a:pt x="173" y="1162"/>
                    <a:pt x="181" y="1162"/>
                  </a:cubicBezTo>
                  <a:cubicBezTo>
                    <a:pt x="189" y="1154"/>
                    <a:pt x="197" y="1146"/>
                    <a:pt x="205" y="1123"/>
                  </a:cubicBezTo>
                  <a:cubicBezTo>
                    <a:pt x="229" y="1083"/>
                    <a:pt x="229" y="1051"/>
                    <a:pt x="229" y="1036"/>
                  </a:cubicBezTo>
                  <a:cubicBezTo>
                    <a:pt x="229" y="1036"/>
                    <a:pt x="229" y="1036"/>
                    <a:pt x="221" y="1028"/>
                  </a:cubicBezTo>
                  <a:cubicBezTo>
                    <a:pt x="221" y="1012"/>
                    <a:pt x="221" y="996"/>
                    <a:pt x="229" y="972"/>
                  </a:cubicBezTo>
                  <a:cubicBezTo>
                    <a:pt x="229" y="949"/>
                    <a:pt x="229" y="909"/>
                    <a:pt x="213" y="885"/>
                  </a:cubicBezTo>
                  <a:cubicBezTo>
                    <a:pt x="205" y="870"/>
                    <a:pt x="197" y="870"/>
                    <a:pt x="189" y="862"/>
                  </a:cubicBezTo>
                  <a:cubicBezTo>
                    <a:pt x="181" y="862"/>
                    <a:pt x="165" y="854"/>
                    <a:pt x="165" y="830"/>
                  </a:cubicBezTo>
                  <a:cubicBezTo>
                    <a:pt x="173" y="783"/>
                    <a:pt x="150" y="759"/>
                    <a:pt x="134" y="751"/>
                  </a:cubicBezTo>
                  <a:cubicBezTo>
                    <a:pt x="134" y="743"/>
                    <a:pt x="126" y="743"/>
                    <a:pt x="126" y="743"/>
                  </a:cubicBezTo>
                  <a:cubicBezTo>
                    <a:pt x="110" y="735"/>
                    <a:pt x="102" y="727"/>
                    <a:pt x="110" y="704"/>
                  </a:cubicBezTo>
                  <a:cubicBezTo>
                    <a:pt x="110" y="696"/>
                    <a:pt x="110" y="696"/>
                    <a:pt x="110" y="688"/>
                  </a:cubicBezTo>
                  <a:cubicBezTo>
                    <a:pt x="118" y="672"/>
                    <a:pt x="118" y="664"/>
                    <a:pt x="110" y="640"/>
                  </a:cubicBezTo>
                  <a:cubicBezTo>
                    <a:pt x="102" y="625"/>
                    <a:pt x="86" y="609"/>
                    <a:pt x="78" y="593"/>
                  </a:cubicBezTo>
                  <a:cubicBezTo>
                    <a:pt x="71" y="585"/>
                    <a:pt x="63" y="577"/>
                    <a:pt x="55" y="569"/>
                  </a:cubicBezTo>
                  <a:cubicBezTo>
                    <a:pt x="39" y="545"/>
                    <a:pt x="7" y="530"/>
                    <a:pt x="7" y="530"/>
                  </a:cubicBezTo>
                  <a:lnTo>
                    <a:pt x="7" y="530"/>
                  </a:lnTo>
                  <a:lnTo>
                    <a:pt x="7" y="530"/>
                  </a:lnTo>
                  <a:cubicBezTo>
                    <a:pt x="0" y="32"/>
                    <a:pt x="0" y="32"/>
                    <a:pt x="0" y="32"/>
                  </a:cubicBezTo>
                  <a:lnTo>
                    <a:pt x="0" y="32"/>
                  </a:lnTo>
                  <a:cubicBezTo>
                    <a:pt x="1138" y="0"/>
                    <a:pt x="1138" y="0"/>
                    <a:pt x="1138" y="0"/>
                  </a:cubicBezTo>
                  <a:lnTo>
                    <a:pt x="1138" y="0"/>
                  </a:lnTo>
                  <a:cubicBezTo>
                    <a:pt x="1146" y="24"/>
                    <a:pt x="1154" y="32"/>
                    <a:pt x="1161" y="40"/>
                  </a:cubicBezTo>
                  <a:cubicBezTo>
                    <a:pt x="1161" y="48"/>
                    <a:pt x="1170" y="48"/>
                    <a:pt x="1170" y="55"/>
                  </a:cubicBezTo>
                  <a:cubicBezTo>
                    <a:pt x="1170" y="63"/>
                    <a:pt x="1161" y="79"/>
                    <a:pt x="1154" y="95"/>
                  </a:cubicBezTo>
                  <a:cubicBezTo>
                    <a:pt x="1146" y="103"/>
                    <a:pt x="1146" y="119"/>
                    <a:pt x="1146" y="127"/>
                  </a:cubicBezTo>
                  <a:cubicBezTo>
                    <a:pt x="1154" y="134"/>
                    <a:pt x="1154" y="142"/>
                    <a:pt x="1154" y="158"/>
                  </a:cubicBezTo>
                  <a:cubicBezTo>
                    <a:pt x="1154" y="190"/>
                    <a:pt x="1161" y="206"/>
                    <a:pt x="1185" y="206"/>
                  </a:cubicBezTo>
                  <a:lnTo>
                    <a:pt x="1185" y="206"/>
                  </a:lnTo>
                  <a:lnTo>
                    <a:pt x="1185" y="206"/>
                  </a:lnTo>
                  <a:cubicBezTo>
                    <a:pt x="1185" y="206"/>
                    <a:pt x="1201" y="221"/>
                    <a:pt x="1193" y="245"/>
                  </a:cubicBezTo>
                  <a:cubicBezTo>
                    <a:pt x="1193" y="253"/>
                    <a:pt x="1193" y="261"/>
                    <a:pt x="1193" y="261"/>
                  </a:cubicBezTo>
                  <a:cubicBezTo>
                    <a:pt x="1185" y="269"/>
                    <a:pt x="1185" y="269"/>
                    <a:pt x="1185" y="269"/>
                  </a:cubicBezTo>
                  <a:cubicBezTo>
                    <a:pt x="1185" y="277"/>
                    <a:pt x="1201" y="285"/>
                    <a:pt x="1209" y="285"/>
                  </a:cubicBezTo>
                  <a:cubicBezTo>
                    <a:pt x="1217" y="292"/>
                    <a:pt x="1248" y="308"/>
                    <a:pt x="1248" y="324"/>
                  </a:cubicBezTo>
                  <a:cubicBezTo>
                    <a:pt x="1248" y="324"/>
                    <a:pt x="1248" y="332"/>
                    <a:pt x="1241" y="332"/>
                  </a:cubicBezTo>
                  <a:cubicBezTo>
                    <a:pt x="1233" y="332"/>
                    <a:pt x="1225" y="332"/>
                    <a:pt x="1217" y="340"/>
                  </a:cubicBezTo>
                  <a:cubicBezTo>
                    <a:pt x="1193" y="340"/>
                    <a:pt x="1146" y="356"/>
                    <a:pt x="1138" y="364"/>
                  </a:cubicBezTo>
                  <a:cubicBezTo>
                    <a:pt x="1138" y="364"/>
                    <a:pt x="1146" y="372"/>
                    <a:pt x="1154" y="372"/>
                  </a:cubicBezTo>
                  <a:cubicBezTo>
                    <a:pt x="1161" y="380"/>
                    <a:pt x="1177" y="387"/>
                    <a:pt x="1185" y="387"/>
                  </a:cubicBezTo>
                  <a:cubicBezTo>
                    <a:pt x="1201" y="395"/>
                    <a:pt x="1209" y="395"/>
                    <a:pt x="1209" y="419"/>
                  </a:cubicBezTo>
                  <a:cubicBezTo>
                    <a:pt x="1201" y="443"/>
                    <a:pt x="1170" y="506"/>
                    <a:pt x="1154" y="514"/>
                  </a:cubicBezTo>
                  <a:cubicBezTo>
                    <a:pt x="1146" y="522"/>
                    <a:pt x="1146" y="522"/>
                    <a:pt x="1138" y="522"/>
                  </a:cubicBezTo>
                  <a:cubicBezTo>
                    <a:pt x="1130" y="522"/>
                    <a:pt x="1122" y="530"/>
                    <a:pt x="1122" y="545"/>
                  </a:cubicBezTo>
                  <a:cubicBezTo>
                    <a:pt x="1130" y="585"/>
                    <a:pt x="1122" y="593"/>
                    <a:pt x="1114" y="593"/>
                  </a:cubicBezTo>
                  <a:lnTo>
                    <a:pt x="1106" y="593"/>
                  </a:lnTo>
                  <a:cubicBezTo>
                    <a:pt x="1098" y="593"/>
                    <a:pt x="1090" y="593"/>
                    <a:pt x="1083" y="601"/>
                  </a:cubicBezTo>
                  <a:cubicBezTo>
                    <a:pt x="1083" y="601"/>
                    <a:pt x="1083" y="601"/>
                    <a:pt x="1083" y="609"/>
                  </a:cubicBezTo>
                  <a:cubicBezTo>
                    <a:pt x="1083" y="617"/>
                    <a:pt x="1090" y="625"/>
                    <a:pt x="1090" y="625"/>
                  </a:cubicBezTo>
                  <a:cubicBezTo>
                    <a:pt x="1090" y="640"/>
                    <a:pt x="1098" y="648"/>
                    <a:pt x="1083" y="656"/>
                  </a:cubicBezTo>
                  <a:lnTo>
                    <a:pt x="1075" y="656"/>
                  </a:lnTo>
                  <a:cubicBezTo>
                    <a:pt x="1059" y="656"/>
                    <a:pt x="1043" y="664"/>
                    <a:pt x="1043" y="672"/>
                  </a:cubicBezTo>
                  <a:cubicBezTo>
                    <a:pt x="1043" y="680"/>
                    <a:pt x="1043" y="688"/>
                    <a:pt x="1043" y="696"/>
                  </a:cubicBezTo>
                  <a:cubicBezTo>
                    <a:pt x="1043" y="720"/>
                    <a:pt x="1051" y="735"/>
                    <a:pt x="1035" y="743"/>
                  </a:cubicBezTo>
                  <a:cubicBezTo>
                    <a:pt x="1035" y="743"/>
                    <a:pt x="1027" y="743"/>
                    <a:pt x="1027" y="751"/>
                  </a:cubicBezTo>
                  <a:cubicBezTo>
                    <a:pt x="1019" y="751"/>
                    <a:pt x="1019" y="759"/>
                    <a:pt x="1027" y="767"/>
                  </a:cubicBezTo>
                  <a:cubicBezTo>
                    <a:pt x="1035" y="783"/>
                    <a:pt x="1035" y="814"/>
                    <a:pt x="1027" y="830"/>
                  </a:cubicBezTo>
                  <a:cubicBezTo>
                    <a:pt x="1027" y="838"/>
                    <a:pt x="1019" y="838"/>
                    <a:pt x="1019" y="846"/>
                  </a:cubicBezTo>
                  <a:cubicBezTo>
                    <a:pt x="1011" y="846"/>
                    <a:pt x="995" y="854"/>
                    <a:pt x="995" y="862"/>
                  </a:cubicBezTo>
                  <a:cubicBezTo>
                    <a:pt x="988" y="870"/>
                    <a:pt x="995" y="870"/>
                    <a:pt x="995" y="878"/>
                  </a:cubicBezTo>
                  <a:cubicBezTo>
                    <a:pt x="1011" y="901"/>
                    <a:pt x="1027" y="925"/>
                    <a:pt x="1011" y="933"/>
                  </a:cubicBezTo>
                  <a:lnTo>
                    <a:pt x="1011" y="933"/>
                  </a:lnTo>
                  <a:cubicBezTo>
                    <a:pt x="1011" y="941"/>
                    <a:pt x="1003" y="941"/>
                    <a:pt x="1003" y="949"/>
                  </a:cubicBezTo>
                  <a:cubicBezTo>
                    <a:pt x="1003" y="949"/>
                    <a:pt x="1011" y="949"/>
                    <a:pt x="1019" y="949"/>
                  </a:cubicBezTo>
                  <a:cubicBezTo>
                    <a:pt x="1019" y="949"/>
                    <a:pt x="1019" y="949"/>
                    <a:pt x="1027" y="949"/>
                  </a:cubicBezTo>
                  <a:cubicBezTo>
                    <a:pt x="1098" y="949"/>
                    <a:pt x="1747" y="909"/>
                    <a:pt x="1747" y="909"/>
                  </a:cubicBezTo>
                  <a:cubicBezTo>
                    <a:pt x="1754" y="909"/>
                    <a:pt x="1754" y="909"/>
                    <a:pt x="1754" y="909"/>
                  </a:cubicBezTo>
                  <a:lnTo>
                    <a:pt x="1754" y="909"/>
                  </a:lnTo>
                  <a:cubicBezTo>
                    <a:pt x="1754" y="909"/>
                    <a:pt x="1778" y="917"/>
                    <a:pt x="1778" y="933"/>
                  </a:cubicBezTo>
                  <a:lnTo>
                    <a:pt x="1778" y="941"/>
                  </a:lnTo>
                  <a:cubicBezTo>
                    <a:pt x="1770" y="949"/>
                    <a:pt x="1770" y="949"/>
                    <a:pt x="1770" y="949"/>
                  </a:cubicBezTo>
                  <a:cubicBezTo>
                    <a:pt x="1754" y="965"/>
                    <a:pt x="1699" y="1012"/>
                    <a:pt x="1739" y="1067"/>
                  </a:cubicBezTo>
                  <a:cubicBezTo>
                    <a:pt x="1762" y="1091"/>
                    <a:pt x="1770" y="1107"/>
                    <a:pt x="1786" y="1115"/>
                  </a:cubicBezTo>
                  <a:cubicBezTo>
                    <a:pt x="1802" y="1123"/>
                    <a:pt x="1810" y="1138"/>
                    <a:pt x="1818" y="1154"/>
                  </a:cubicBezTo>
                  <a:cubicBezTo>
                    <a:pt x="1826" y="1186"/>
                    <a:pt x="1865" y="1241"/>
                    <a:pt x="1881" y="1265"/>
                  </a:cubicBezTo>
                  <a:cubicBezTo>
                    <a:pt x="1889" y="1281"/>
                    <a:pt x="1897" y="1289"/>
                    <a:pt x="1897" y="1289"/>
                  </a:cubicBezTo>
                  <a:lnTo>
                    <a:pt x="1897" y="1289"/>
                  </a:lnTo>
                  <a:lnTo>
                    <a:pt x="1897" y="1289"/>
                  </a:lnTo>
                  <a:cubicBezTo>
                    <a:pt x="1889" y="1297"/>
                    <a:pt x="1881" y="1297"/>
                    <a:pt x="1881" y="1297"/>
                  </a:cubicBezTo>
                  <a:cubicBezTo>
                    <a:pt x="1873" y="1297"/>
                    <a:pt x="1873" y="1297"/>
                    <a:pt x="1865" y="1297"/>
                  </a:cubicBezTo>
                  <a:cubicBezTo>
                    <a:pt x="1857" y="1297"/>
                    <a:pt x="1849" y="1297"/>
                    <a:pt x="1841" y="1297"/>
                  </a:cubicBezTo>
                  <a:cubicBezTo>
                    <a:pt x="1826" y="1297"/>
                    <a:pt x="1818" y="1297"/>
                    <a:pt x="1802" y="1289"/>
                  </a:cubicBezTo>
                  <a:cubicBezTo>
                    <a:pt x="1786" y="1289"/>
                    <a:pt x="1786" y="1289"/>
                    <a:pt x="1786" y="1289"/>
                  </a:cubicBezTo>
                  <a:cubicBezTo>
                    <a:pt x="1770" y="1289"/>
                    <a:pt x="1762" y="1281"/>
                    <a:pt x="1754" y="1273"/>
                  </a:cubicBezTo>
                  <a:cubicBezTo>
                    <a:pt x="1747" y="1273"/>
                    <a:pt x="1731" y="1265"/>
                    <a:pt x="1707" y="1257"/>
                  </a:cubicBezTo>
                  <a:cubicBezTo>
                    <a:pt x="1675" y="1241"/>
                    <a:pt x="1675" y="1241"/>
                    <a:pt x="1667" y="1233"/>
                  </a:cubicBezTo>
                  <a:cubicBezTo>
                    <a:pt x="1660" y="1233"/>
                    <a:pt x="1652" y="1225"/>
                    <a:pt x="1628" y="1218"/>
                  </a:cubicBezTo>
                  <a:cubicBezTo>
                    <a:pt x="1612" y="1210"/>
                    <a:pt x="1604" y="1202"/>
                    <a:pt x="1596" y="1202"/>
                  </a:cubicBezTo>
                  <a:lnTo>
                    <a:pt x="1596" y="1202"/>
                  </a:lnTo>
                  <a:cubicBezTo>
                    <a:pt x="1596" y="1210"/>
                    <a:pt x="1596" y="1218"/>
                    <a:pt x="1588" y="1225"/>
                  </a:cubicBezTo>
                  <a:lnTo>
                    <a:pt x="1588" y="1225"/>
                  </a:lnTo>
                  <a:cubicBezTo>
                    <a:pt x="1573" y="1249"/>
                    <a:pt x="1533" y="1289"/>
                    <a:pt x="1541" y="1328"/>
                  </a:cubicBezTo>
                  <a:cubicBezTo>
                    <a:pt x="1541" y="1352"/>
                    <a:pt x="1549" y="1352"/>
                    <a:pt x="1557" y="1352"/>
                  </a:cubicBezTo>
                  <a:cubicBezTo>
                    <a:pt x="1557" y="1352"/>
                    <a:pt x="1565" y="1352"/>
                    <a:pt x="1573" y="1344"/>
                  </a:cubicBezTo>
                  <a:cubicBezTo>
                    <a:pt x="1581" y="1344"/>
                    <a:pt x="1588" y="1344"/>
                    <a:pt x="1596" y="1344"/>
                  </a:cubicBezTo>
                  <a:lnTo>
                    <a:pt x="1596" y="1344"/>
                  </a:lnTo>
                  <a:cubicBezTo>
                    <a:pt x="1604" y="1344"/>
                    <a:pt x="1612" y="1344"/>
                    <a:pt x="1612" y="1344"/>
                  </a:cubicBezTo>
                  <a:cubicBezTo>
                    <a:pt x="1620" y="1344"/>
                    <a:pt x="1620" y="1344"/>
                    <a:pt x="1628" y="1344"/>
                  </a:cubicBezTo>
                  <a:cubicBezTo>
                    <a:pt x="1628" y="1344"/>
                    <a:pt x="1636" y="1344"/>
                    <a:pt x="1644" y="1344"/>
                  </a:cubicBezTo>
                  <a:cubicBezTo>
                    <a:pt x="1660" y="1344"/>
                    <a:pt x="1667" y="1352"/>
                    <a:pt x="1675" y="1368"/>
                  </a:cubicBezTo>
                  <a:cubicBezTo>
                    <a:pt x="1683" y="1375"/>
                    <a:pt x="1691" y="1391"/>
                    <a:pt x="1715" y="1399"/>
                  </a:cubicBezTo>
                  <a:cubicBezTo>
                    <a:pt x="1723" y="1407"/>
                    <a:pt x="1723" y="1399"/>
                    <a:pt x="1723" y="1399"/>
                  </a:cubicBezTo>
                  <a:cubicBezTo>
                    <a:pt x="1723" y="1399"/>
                    <a:pt x="1715" y="1384"/>
                    <a:pt x="1699" y="1368"/>
                  </a:cubicBezTo>
                  <a:cubicBezTo>
                    <a:pt x="1691" y="1360"/>
                    <a:pt x="1691" y="1352"/>
                    <a:pt x="1691" y="1344"/>
                  </a:cubicBezTo>
                  <a:cubicBezTo>
                    <a:pt x="1691" y="1328"/>
                    <a:pt x="1723" y="1304"/>
                    <a:pt x="1723" y="1297"/>
                  </a:cubicBezTo>
                  <a:cubicBezTo>
                    <a:pt x="1731" y="1297"/>
                    <a:pt x="1739" y="1297"/>
                    <a:pt x="1747" y="1297"/>
                  </a:cubicBezTo>
                  <a:cubicBezTo>
                    <a:pt x="1762" y="1297"/>
                    <a:pt x="1778" y="1297"/>
                    <a:pt x="1786" y="1297"/>
                  </a:cubicBezTo>
                  <a:cubicBezTo>
                    <a:pt x="1794" y="1304"/>
                    <a:pt x="1802" y="1304"/>
                    <a:pt x="1802" y="1304"/>
                  </a:cubicBezTo>
                  <a:cubicBezTo>
                    <a:pt x="1810" y="1304"/>
                    <a:pt x="1826" y="1312"/>
                    <a:pt x="1826" y="1320"/>
                  </a:cubicBezTo>
                  <a:cubicBezTo>
                    <a:pt x="1834" y="1328"/>
                    <a:pt x="1834" y="1328"/>
                    <a:pt x="1826" y="1336"/>
                  </a:cubicBezTo>
                  <a:cubicBezTo>
                    <a:pt x="1826" y="1344"/>
                    <a:pt x="1818" y="1344"/>
                    <a:pt x="1810" y="1352"/>
                  </a:cubicBezTo>
                  <a:cubicBezTo>
                    <a:pt x="1802" y="1360"/>
                    <a:pt x="1794" y="1360"/>
                    <a:pt x="1786" y="1375"/>
                  </a:cubicBezTo>
                  <a:lnTo>
                    <a:pt x="1786" y="1375"/>
                  </a:lnTo>
                  <a:lnTo>
                    <a:pt x="1794" y="1375"/>
                  </a:lnTo>
                  <a:cubicBezTo>
                    <a:pt x="1802" y="1384"/>
                    <a:pt x="1818" y="1384"/>
                    <a:pt x="1818" y="1399"/>
                  </a:cubicBezTo>
                  <a:cubicBezTo>
                    <a:pt x="1818" y="1415"/>
                    <a:pt x="1818" y="1415"/>
                    <a:pt x="1826" y="1415"/>
                  </a:cubicBezTo>
                  <a:cubicBezTo>
                    <a:pt x="1826" y="1415"/>
                    <a:pt x="1826" y="1415"/>
                    <a:pt x="1834" y="1415"/>
                  </a:cubicBezTo>
                  <a:cubicBezTo>
                    <a:pt x="1834" y="1415"/>
                    <a:pt x="1841" y="1415"/>
                    <a:pt x="1849" y="1415"/>
                  </a:cubicBezTo>
                  <a:lnTo>
                    <a:pt x="1849" y="1415"/>
                  </a:lnTo>
                  <a:lnTo>
                    <a:pt x="1857" y="1415"/>
                  </a:lnTo>
                  <a:cubicBezTo>
                    <a:pt x="1857" y="1415"/>
                    <a:pt x="1857" y="1407"/>
                    <a:pt x="1857" y="1399"/>
                  </a:cubicBezTo>
                  <a:lnTo>
                    <a:pt x="1857" y="1399"/>
                  </a:lnTo>
                  <a:cubicBezTo>
                    <a:pt x="1857" y="1391"/>
                    <a:pt x="1873" y="1352"/>
                    <a:pt x="1873" y="1344"/>
                  </a:cubicBezTo>
                  <a:cubicBezTo>
                    <a:pt x="1873" y="1344"/>
                    <a:pt x="1889" y="1320"/>
                    <a:pt x="1905" y="1320"/>
                  </a:cubicBezTo>
                  <a:cubicBezTo>
                    <a:pt x="1913" y="1320"/>
                    <a:pt x="1913" y="1320"/>
                    <a:pt x="1913" y="1320"/>
                  </a:cubicBezTo>
                  <a:cubicBezTo>
                    <a:pt x="1936" y="1328"/>
                    <a:pt x="1928" y="1344"/>
                    <a:pt x="1928" y="1368"/>
                  </a:cubicBezTo>
                  <a:cubicBezTo>
                    <a:pt x="1928" y="1368"/>
                    <a:pt x="1928" y="1375"/>
                    <a:pt x="1928" y="1384"/>
                  </a:cubicBezTo>
                  <a:cubicBezTo>
                    <a:pt x="1928" y="1391"/>
                    <a:pt x="1936" y="1391"/>
                    <a:pt x="1944" y="1391"/>
                  </a:cubicBezTo>
                  <a:cubicBezTo>
                    <a:pt x="1944" y="1399"/>
                    <a:pt x="1960" y="1399"/>
                    <a:pt x="1960" y="1415"/>
                  </a:cubicBezTo>
                  <a:cubicBezTo>
                    <a:pt x="1968" y="1447"/>
                    <a:pt x="1968" y="1455"/>
                    <a:pt x="1960" y="1471"/>
                  </a:cubicBezTo>
                  <a:cubicBezTo>
                    <a:pt x="1960" y="1478"/>
                    <a:pt x="1952" y="1478"/>
                    <a:pt x="1952" y="1478"/>
                  </a:cubicBezTo>
                  <a:cubicBezTo>
                    <a:pt x="1944" y="1478"/>
                    <a:pt x="1936" y="1478"/>
                    <a:pt x="1928" y="1478"/>
                  </a:cubicBezTo>
                  <a:cubicBezTo>
                    <a:pt x="1928" y="1471"/>
                    <a:pt x="1920" y="1471"/>
                    <a:pt x="1913" y="1471"/>
                  </a:cubicBezTo>
                  <a:lnTo>
                    <a:pt x="1913" y="1471"/>
                  </a:lnTo>
                  <a:cubicBezTo>
                    <a:pt x="1889" y="1471"/>
                    <a:pt x="1873" y="1486"/>
                    <a:pt x="1865" y="1502"/>
                  </a:cubicBezTo>
                  <a:lnTo>
                    <a:pt x="1865" y="1502"/>
                  </a:lnTo>
                  <a:cubicBezTo>
                    <a:pt x="1865" y="1510"/>
                    <a:pt x="1881" y="1510"/>
                    <a:pt x="1889" y="1510"/>
                  </a:cubicBezTo>
                  <a:cubicBezTo>
                    <a:pt x="1897" y="1510"/>
                    <a:pt x="1913" y="1518"/>
                    <a:pt x="1920" y="1518"/>
                  </a:cubicBezTo>
                  <a:lnTo>
                    <a:pt x="1928" y="1526"/>
                  </a:lnTo>
                  <a:cubicBezTo>
                    <a:pt x="1920" y="1534"/>
                    <a:pt x="1905" y="1534"/>
                    <a:pt x="1897" y="1534"/>
                  </a:cubicBezTo>
                  <a:cubicBezTo>
                    <a:pt x="1897" y="1534"/>
                    <a:pt x="1889" y="1534"/>
                    <a:pt x="1881" y="1534"/>
                  </a:cubicBezTo>
                  <a:lnTo>
                    <a:pt x="1881" y="1534"/>
                  </a:lnTo>
                  <a:cubicBezTo>
                    <a:pt x="1857" y="1534"/>
                    <a:pt x="1841" y="1549"/>
                    <a:pt x="1834" y="1557"/>
                  </a:cubicBezTo>
                  <a:cubicBezTo>
                    <a:pt x="1834" y="1565"/>
                    <a:pt x="1841" y="1565"/>
                    <a:pt x="1849" y="1573"/>
                  </a:cubicBezTo>
                  <a:cubicBezTo>
                    <a:pt x="1865" y="1581"/>
                    <a:pt x="1873" y="1589"/>
                    <a:pt x="1889" y="1605"/>
                  </a:cubicBezTo>
                  <a:cubicBezTo>
                    <a:pt x="1905" y="1621"/>
                    <a:pt x="1920" y="1621"/>
                    <a:pt x="1936" y="1628"/>
                  </a:cubicBezTo>
                  <a:cubicBezTo>
                    <a:pt x="1944" y="1628"/>
                    <a:pt x="1952" y="1628"/>
                    <a:pt x="1968" y="1637"/>
                  </a:cubicBezTo>
                  <a:cubicBezTo>
                    <a:pt x="1992" y="1652"/>
                    <a:pt x="2007" y="1652"/>
                    <a:pt x="2023" y="1652"/>
                  </a:cubicBezTo>
                  <a:cubicBezTo>
                    <a:pt x="2031" y="1652"/>
                    <a:pt x="2039" y="1652"/>
                    <a:pt x="2047" y="1652"/>
                  </a:cubicBezTo>
                  <a:cubicBezTo>
                    <a:pt x="2071" y="1660"/>
                    <a:pt x="2078" y="1668"/>
                    <a:pt x="2087" y="1676"/>
                  </a:cubicBezTo>
                  <a:cubicBezTo>
                    <a:pt x="2087" y="1676"/>
                    <a:pt x="2094" y="1684"/>
                    <a:pt x="2102" y="1692"/>
                  </a:cubicBezTo>
                  <a:cubicBezTo>
                    <a:pt x="2118" y="1692"/>
                    <a:pt x="2126" y="1708"/>
                    <a:pt x="2126" y="1715"/>
                  </a:cubicBezTo>
                  <a:cubicBezTo>
                    <a:pt x="2134" y="1724"/>
                    <a:pt x="2126" y="1739"/>
                    <a:pt x="2118" y="1747"/>
                  </a:cubicBezTo>
                  <a:cubicBezTo>
                    <a:pt x="2110" y="1763"/>
                    <a:pt x="2110" y="1763"/>
                    <a:pt x="2102" y="1763"/>
                  </a:cubicBezTo>
                  <a:cubicBezTo>
                    <a:pt x="2102" y="1763"/>
                    <a:pt x="2102" y="1771"/>
                    <a:pt x="2094" y="1779"/>
                  </a:cubicBezTo>
                  <a:cubicBezTo>
                    <a:pt x="2094" y="1787"/>
                    <a:pt x="2094" y="1795"/>
                    <a:pt x="2087" y="1802"/>
                  </a:cubicBezTo>
                  <a:cubicBezTo>
                    <a:pt x="2087" y="1810"/>
                    <a:pt x="2087" y="1818"/>
                    <a:pt x="2078" y="1826"/>
                  </a:cubicBezTo>
                  <a:cubicBezTo>
                    <a:pt x="2071" y="1826"/>
                    <a:pt x="2071" y="1826"/>
                    <a:pt x="2071" y="1826"/>
                  </a:cubicBezTo>
                  <a:cubicBezTo>
                    <a:pt x="2063" y="1826"/>
                    <a:pt x="2055" y="1818"/>
                    <a:pt x="2047" y="1802"/>
                  </a:cubicBezTo>
                  <a:cubicBezTo>
                    <a:pt x="2039" y="1795"/>
                    <a:pt x="2039" y="1795"/>
                    <a:pt x="2039" y="1787"/>
                  </a:cubicBezTo>
                  <a:cubicBezTo>
                    <a:pt x="2039" y="1787"/>
                    <a:pt x="2039" y="1795"/>
                    <a:pt x="2031" y="1795"/>
                  </a:cubicBezTo>
                  <a:cubicBezTo>
                    <a:pt x="2031" y="1802"/>
                    <a:pt x="2023" y="1810"/>
                    <a:pt x="2023" y="1818"/>
                  </a:cubicBezTo>
                  <a:cubicBezTo>
                    <a:pt x="2015" y="1834"/>
                    <a:pt x="2007" y="1850"/>
                    <a:pt x="1992" y="1866"/>
                  </a:cubicBezTo>
                  <a:cubicBezTo>
                    <a:pt x="1984" y="1881"/>
                    <a:pt x="1984" y="1881"/>
                    <a:pt x="1976" y="1881"/>
                  </a:cubicBezTo>
                  <a:close/>
                  <a:moveTo>
                    <a:pt x="1936" y="1708"/>
                  </a:moveTo>
                  <a:lnTo>
                    <a:pt x="1936" y="1708"/>
                  </a:lnTo>
                  <a:cubicBezTo>
                    <a:pt x="1944" y="1708"/>
                    <a:pt x="1944" y="1708"/>
                    <a:pt x="1944" y="1708"/>
                  </a:cubicBezTo>
                  <a:cubicBezTo>
                    <a:pt x="1944" y="1715"/>
                    <a:pt x="1944" y="1715"/>
                    <a:pt x="1944" y="1724"/>
                  </a:cubicBezTo>
                  <a:cubicBezTo>
                    <a:pt x="1944" y="1731"/>
                    <a:pt x="1944" y="1739"/>
                    <a:pt x="1952" y="1755"/>
                  </a:cubicBezTo>
                  <a:cubicBezTo>
                    <a:pt x="1960" y="1763"/>
                    <a:pt x="1968" y="1763"/>
                    <a:pt x="1976" y="1763"/>
                  </a:cubicBezTo>
                  <a:cubicBezTo>
                    <a:pt x="1976" y="1763"/>
                    <a:pt x="1984" y="1763"/>
                    <a:pt x="1992" y="1771"/>
                  </a:cubicBezTo>
                  <a:lnTo>
                    <a:pt x="1992" y="1779"/>
                  </a:lnTo>
                  <a:cubicBezTo>
                    <a:pt x="2000" y="1787"/>
                    <a:pt x="2007" y="1795"/>
                    <a:pt x="1992" y="1810"/>
                  </a:cubicBezTo>
                  <a:cubicBezTo>
                    <a:pt x="1992" y="1818"/>
                    <a:pt x="1992" y="1818"/>
                    <a:pt x="1984" y="1818"/>
                  </a:cubicBezTo>
                  <a:cubicBezTo>
                    <a:pt x="1976" y="1834"/>
                    <a:pt x="1968" y="1834"/>
                    <a:pt x="1976" y="1850"/>
                  </a:cubicBezTo>
                  <a:cubicBezTo>
                    <a:pt x="1976" y="1850"/>
                    <a:pt x="1976" y="1858"/>
                    <a:pt x="1976" y="1866"/>
                  </a:cubicBezTo>
                  <a:lnTo>
                    <a:pt x="1976" y="1874"/>
                  </a:lnTo>
                  <a:lnTo>
                    <a:pt x="1984" y="1866"/>
                  </a:lnTo>
                  <a:cubicBezTo>
                    <a:pt x="2000" y="1850"/>
                    <a:pt x="2007" y="1834"/>
                    <a:pt x="2015" y="1818"/>
                  </a:cubicBezTo>
                  <a:cubicBezTo>
                    <a:pt x="2015" y="1810"/>
                    <a:pt x="2023" y="1802"/>
                    <a:pt x="2023" y="1795"/>
                  </a:cubicBezTo>
                  <a:cubicBezTo>
                    <a:pt x="2031" y="1787"/>
                    <a:pt x="2039" y="1779"/>
                    <a:pt x="2039" y="1779"/>
                  </a:cubicBezTo>
                  <a:cubicBezTo>
                    <a:pt x="2047" y="1779"/>
                    <a:pt x="2047" y="1787"/>
                    <a:pt x="2055" y="1795"/>
                  </a:cubicBezTo>
                  <a:cubicBezTo>
                    <a:pt x="2055" y="1818"/>
                    <a:pt x="2063" y="1826"/>
                    <a:pt x="2071" y="1826"/>
                  </a:cubicBezTo>
                  <a:lnTo>
                    <a:pt x="2071" y="1818"/>
                  </a:lnTo>
                  <a:cubicBezTo>
                    <a:pt x="2078" y="1810"/>
                    <a:pt x="2078" y="1810"/>
                    <a:pt x="2087" y="1795"/>
                  </a:cubicBezTo>
                  <a:cubicBezTo>
                    <a:pt x="2087" y="1795"/>
                    <a:pt x="2087" y="1787"/>
                    <a:pt x="2087" y="1779"/>
                  </a:cubicBezTo>
                  <a:cubicBezTo>
                    <a:pt x="2094" y="1763"/>
                    <a:pt x="2094" y="1763"/>
                    <a:pt x="2102" y="1755"/>
                  </a:cubicBezTo>
                  <a:cubicBezTo>
                    <a:pt x="2102" y="1755"/>
                    <a:pt x="2110" y="1755"/>
                    <a:pt x="2110" y="1747"/>
                  </a:cubicBezTo>
                  <a:cubicBezTo>
                    <a:pt x="2118" y="1739"/>
                    <a:pt x="2126" y="1724"/>
                    <a:pt x="2118" y="1715"/>
                  </a:cubicBezTo>
                  <a:cubicBezTo>
                    <a:pt x="2118" y="1708"/>
                    <a:pt x="2110" y="1700"/>
                    <a:pt x="2102" y="1692"/>
                  </a:cubicBezTo>
                  <a:cubicBezTo>
                    <a:pt x="2087" y="1692"/>
                    <a:pt x="2087" y="1684"/>
                    <a:pt x="2078" y="1676"/>
                  </a:cubicBezTo>
                  <a:cubicBezTo>
                    <a:pt x="2071" y="1668"/>
                    <a:pt x="2071" y="1668"/>
                    <a:pt x="2047" y="1660"/>
                  </a:cubicBezTo>
                  <a:cubicBezTo>
                    <a:pt x="2039" y="1660"/>
                    <a:pt x="2031" y="1660"/>
                    <a:pt x="2023" y="1660"/>
                  </a:cubicBezTo>
                  <a:cubicBezTo>
                    <a:pt x="2007" y="1660"/>
                    <a:pt x="1992" y="1652"/>
                    <a:pt x="1968" y="1644"/>
                  </a:cubicBezTo>
                  <a:cubicBezTo>
                    <a:pt x="1952" y="1637"/>
                    <a:pt x="1944" y="1637"/>
                    <a:pt x="1936" y="1637"/>
                  </a:cubicBezTo>
                  <a:cubicBezTo>
                    <a:pt x="1913" y="1628"/>
                    <a:pt x="1905" y="1628"/>
                    <a:pt x="1881" y="1605"/>
                  </a:cubicBezTo>
                  <a:cubicBezTo>
                    <a:pt x="1873" y="1597"/>
                    <a:pt x="1857" y="1589"/>
                    <a:pt x="1849" y="1581"/>
                  </a:cubicBezTo>
                  <a:cubicBezTo>
                    <a:pt x="1834" y="1573"/>
                    <a:pt x="1826" y="1573"/>
                    <a:pt x="1834" y="1557"/>
                  </a:cubicBezTo>
                  <a:cubicBezTo>
                    <a:pt x="1834" y="1542"/>
                    <a:pt x="1857" y="1526"/>
                    <a:pt x="1881" y="1526"/>
                  </a:cubicBezTo>
                  <a:cubicBezTo>
                    <a:pt x="1881" y="1526"/>
                    <a:pt x="1881" y="1526"/>
                    <a:pt x="1889" y="1526"/>
                  </a:cubicBezTo>
                  <a:lnTo>
                    <a:pt x="1897" y="1526"/>
                  </a:lnTo>
                  <a:cubicBezTo>
                    <a:pt x="1913" y="1526"/>
                    <a:pt x="1913" y="1526"/>
                    <a:pt x="1920" y="1526"/>
                  </a:cubicBezTo>
                  <a:lnTo>
                    <a:pt x="1913" y="1526"/>
                  </a:lnTo>
                  <a:cubicBezTo>
                    <a:pt x="1905" y="1526"/>
                    <a:pt x="1897" y="1518"/>
                    <a:pt x="1889" y="1518"/>
                  </a:cubicBezTo>
                  <a:cubicBezTo>
                    <a:pt x="1873" y="1518"/>
                    <a:pt x="1865" y="1518"/>
                    <a:pt x="1857" y="1510"/>
                  </a:cubicBezTo>
                  <a:cubicBezTo>
                    <a:pt x="1857" y="1510"/>
                    <a:pt x="1857" y="1502"/>
                    <a:pt x="1865" y="1502"/>
                  </a:cubicBezTo>
                  <a:cubicBezTo>
                    <a:pt x="1873" y="1478"/>
                    <a:pt x="1889" y="1462"/>
                    <a:pt x="1913" y="1462"/>
                  </a:cubicBezTo>
                  <a:cubicBezTo>
                    <a:pt x="1920" y="1462"/>
                    <a:pt x="1928" y="1462"/>
                    <a:pt x="1936" y="1471"/>
                  </a:cubicBezTo>
                  <a:cubicBezTo>
                    <a:pt x="1944" y="1471"/>
                    <a:pt x="1944" y="1471"/>
                    <a:pt x="1952" y="1471"/>
                  </a:cubicBezTo>
                  <a:lnTo>
                    <a:pt x="1952" y="1471"/>
                  </a:lnTo>
                  <a:cubicBezTo>
                    <a:pt x="1960" y="1455"/>
                    <a:pt x="1960" y="1447"/>
                    <a:pt x="1952" y="1423"/>
                  </a:cubicBezTo>
                  <a:cubicBezTo>
                    <a:pt x="1952" y="1407"/>
                    <a:pt x="1944" y="1407"/>
                    <a:pt x="1936" y="1399"/>
                  </a:cubicBezTo>
                  <a:cubicBezTo>
                    <a:pt x="1928" y="1399"/>
                    <a:pt x="1920" y="1399"/>
                    <a:pt x="1920" y="1384"/>
                  </a:cubicBezTo>
                  <a:cubicBezTo>
                    <a:pt x="1920" y="1375"/>
                    <a:pt x="1920" y="1368"/>
                    <a:pt x="1920" y="1360"/>
                  </a:cubicBezTo>
                  <a:cubicBezTo>
                    <a:pt x="1920" y="1344"/>
                    <a:pt x="1920" y="1328"/>
                    <a:pt x="1913" y="1328"/>
                  </a:cubicBezTo>
                  <a:cubicBezTo>
                    <a:pt x="1913" y="1328"/>
                    <a:pt x="1913" y="1328"/>
                    <a:pt x="1905" y="1328"/>
                  </a:cubicBezTo>
                  <a:cubicBezTo>
                    <a:pt x="1897" y="1328"/>
                    <a:pt x="1881" y="1344"/>
                    <a:pt x="1881" y="1344"/>
                  </a:cubicBezTo>
                  <a:cubicBezTo>
                    <a:pt x="1873" y="1360"/>
                    <a:pt x="1865" y="1391"/>
                    <a:pt x="1865" y="1399"/>
                  </a:cubicBezTo>
                  <a:lnTo>
                    <a:pt x="1865" y="1399"/>
                  </a:lnTo>
                  <a:cubicBezTo>
                    <a:pt x="1865" y="1407"/>
                    <a:pt x="1865" y="1415"/>
                    <a:pt x="1857" y="1423"/>
                  </a:cubicBezTo>
                  <a:lnTo>
                    <a:pt x="1849" y="1423"/>
                  </a:lnTo>
                  <a:cubicBezTo>
                    <a:pt x="1841" y="1423"/>
                    <a:pt x="1834" y="1423"/>
                    <a:pt x="1834" y="1423"/>
                  </a:cubicBezTo>
                  <a:cubicBezTo>
                    <a:pt x="1826" y="1423"/>
                    <a:pt x="1826" y="1423"/>
                    <a:pt x="1826" y="1423"/>
                  </a:cubicBezTo>
                  <a:cubicBezTo>
                    <a:pt x="1818" y="1423"/>
                    <a:pt x="1810" y="1415"/>
                    <a:pt x="1810" y="1399"/>
                  </a:cubicBezTo>
                  <a:cubicBezTo>
                    <a:pt x="1810" y="1391"/>
                    <a:pt x="1802" y="1384"/>
                    <a:pt x="1794" y="1384"/>
                  </a:cubicBezTo>
                  <a:cubicBezTo>
                    <a:pt x="1786" y="1384"/>
                    <a:pt x="1778" y="1384"/>
                    <a:pt x="1778" y="1384"/>
                  </a:cubicBezTo>
                  <a:cubicBezTo>
                    <a:pt x="1778" y="1375"/>
                    <a:pt x="1778" y="1375"/>
                    <a:pt x="1778" y="1368"/>
                  </a:cubicBezTo>
                  <a:cubicBezTo>
                    <a:pt x="1786" y="1360"/>
                    <a:pt x="1794" y="1352"/>
                    <a:pt x="1810" y="1344"/>
                  </a:cubicBezTo>
                  <a:cubicBezTo>
                    <a:pt x="1810" y="1336"/>
                    <a:pt x="1818" y="1336"/>
                    <a:pt x="1818" y="1328"/>
                  </a:cubicBezTo>
                  <a:cubicBezTo>
                    <a:pt x="1826" y="1328"/>
                    <a:pt x="1826" y="1328"/>
                    <a:pt x="1826" y="1320"/>
                  </a:cubicBezTo>
                  <a:cubicBezTo>
                    <a:pt x="1818" y="1320"/>
                    <a:pt x="1810" y="1312"/>
                    <a:pt x="1802" y="1312"/>
                  </a:cubicBezTo>
                  <a:cubicBezTo>
                    <a:pt x="1794" y="1312"/>
                    <a:pt x="1794" y="1312"/>
                    <a:pt x="1786" y="1304"/>
                  </a:cubicBezTo>
                  <a:cubicBezTo>
                    <a:pt x="1778" y="1304"/>
                    <a:pt x="1762" y="1304"/>
                    <a:pt x="1747" y="1304"/>
                  </a:cubicBezTo>
                  <a:cubicBezTo>
                    <a:pt x="1739" y="1304"/>
                    <a:pt x="1731" y="1304"/>
                    <a:pt x="1731" y="1304"/>
                  </a:cubicBezTo>
                  <a:cubicBezTo>
                    <a:pt x="1715" y="1312"/>
                    <a:pt x="1699" y="1336"/>
                    <a:pt x="1699" y="1344"/>
                  </a:cubicBezTo>
                  <a:cubicBezTo>
                    <a:pt x="1699" y="1352"/>
                    <a:pt x="1699" y="1360"/>
                    <a:pt x="1699" y="1360"/>
                  </a:cubicBezTo>
                  <a:cubicBezTo>
                    <a:pt x="1715" y="1368"/>
                    <a:pt x="1739" y="1399"/>
                    <a:pt x="1731" y="1407"/>
                  </a:cubicBezTo>
                  <a:cubicBezTo>
                    <a:pt x="1731" y="1407"/>
                    <a:pt x="1731" y="1407"/>
                    <a:pt x="1723" y="1407"/>
                  </a:cubicBezTo>
                  <a:cubicBezTo>
                    <a:pt x="1723" y="1407"/>
                    <a:pt x="1715" y="1407"/>
                    <a:pt x="1707" y="1407"/>
                  </a:cubicBezTo>
                  <a:cubicBezTo>
                    <a:pt x="1691" y="1399"/>
                    <a:pt x="1675" y="1384"/>
                    <a:pt x="1667" y="1368"/>
                  </a:cubicBezTo>
                  <a:cubicBezTo>
                    <a:pt x="1660" y="1360"/>
                    <a:pt x="1652" y="1352"/>
                    <a:pt x="1644" y="1352"/>
                  </a:cubicBezTo>
                  <a:cubicBezTo>
                    <a:pt x="1636" y="1352"/>
                    <a:pt x="1636" y="1352"/>
                    <a:pt x="1628" y="1352"/>
                  </a:cubicBezTo>
                  <a:cubicBezTo>
                    <a:pt x="1620" y="1352"/>
                    <a:pt x="1620" y="1352"/>
                    <a:pt x="1612" y="1352"/>
                  </a:cubicBezTo>
                  <a:cubicBezTo>
                    <a:pt x="1612" y="1352"/>
                    <a:pt x="1604" y="1352"/>
                    <a:pt x="1596" y="1352"/>
                  </a:cubicBezTo>
                  <a:cubicBezTo>
                    <a:pt x="1588" y="1344"/>
                    <a:pt x="1581" y="1352"/>
                    <a:pt x="1573" y="1352"/>
                  </a:cubicBezTo>
                  <a:cubicBezTo>
                    <a:pt x="1573" y="1352"/>
                    <a:pt x="1565" y="1360"/>
                    <a:pt x="1557" y="1360"/>
                  </a:cubicBezTo>
                  <a:cubicBezTo>
                    <a:pt x="1541" y="1360"/>
                    <a:pt x="1533" y="1352"/>
                    <a:pt x="1533" y="1336"/>
                  </a:cubicBezTo>
                  <a:cubicBezTo>
                    <a:pt x="1525" y="1289"/>
                    <a:pt x="1565" y="1241"/>
                    <a:pt x="1581" y="1225"/>
                  </a:cubicBezTo>
                  <a:cubicBezTo>
                    <a:pt x="1581" y="1225"/>
                    <a:pt x="1581" y="1218"/>
                    <a:pt x="1588" y="1218"/>
                  </a:cubicBezTo>
                  <a:cubicBezTo>
                    <a:pt x="1588" y="1210"/>
                    <a:pt x="1588" y="1210"/>
                    <a:pt x="1588" y="1202"/>
                  </a:cubicBezTo>
                  <a:lnTo>
                    <a:pt x="1588" y="1194"/>
                  </a:lnTo>
                  <a:lnTo>
                    <a:pt x="1596" y="1194"/>
                  </a:lnTo>
                  <a:cubicBezTo>
                    <a:pt x="1596" y="1194"/>
                    <a:pt x="1604" y="1194"/>
                    <a:pt x="1628" y="1210"/>
                  </a:cubicBezTo>
                  <a:cubicBezTo>
                    <a:pt x="1652" y="1218"/>
                    <a:pt x="1667" y="1225"/>
                    <a:pt x="1667" y="1233"/>
                  </a:cubicBezTo>
                  <a:cubicBezTo>
                    <a:pt x="1675" y="1233"/>
                    <a:pt x="1683" y="1241"/>
                    <a:pt x="1715" y="1249"/>
                  </a:cubicBezTo>
                  <a:cubicBezTo>
                    <a:pt x="1739" y="1257"/>
                    <a:pt x="1747" y="1265"/>
                    <a:pt x="1754" y="1273"/>
                  </a:cubicBezTo>
                  <a:cubicBezTo>
                    <a:pt x="1770" y="1273"/>
                    <a:pt x="1770" y="1281"/>
                    <a:pt x="1794" y="1281"/>
                  </a:cubicBezTo>
                  <a:cubicBezTo>
                    <a:pt x="1802" y="1289"/>
                    <a:pt x="1802" y="1289"/>
                    <a:pt x="1802" y="1289"/>
                  </a:cubicBezTo>
                  <a:cubicBezTo>
                    <a:pt x="1826" y="1289"/>
                    <a:pt x="1841" y="1297"/>
                    <a:pt x="1857" y="1289"/>
                  </a:cubicBezTo>
                  <a:cubicBezTo>
                    <a:pt x="1865" y="1289"/>
                    <a:pt x="1873" y="1289"/>
                    <a:pt x="1881" y="1289"/>
                  </a:cubicBezTo>
                  <a:cubicBezTo>
                    <a:pt x="1881" y="1289"/>
                    <a:pt x="1881" y="1289"/>
                    <a:pt x="1889" y="1289"/>
                  </a:cubicBezTo>
                  <a:cubicBezTo>
                    <a:pt x="1889" y="1281"/>
                    <a:pt x="1881" y="1281"/>
                    <a:pt x="1873" y="1273"/>
                  </a:cubicBezTo>
                  <a:cubicBezTo>
                    <a:pt x="1857" y="1241"/>
                    <a:pt x="1818" y="1186"/>
                    <a:pt x="1810" y="1162"/>
                  </a:cubicBezTo>
                  <a:cubicBezTo>
                    <a:pt x="1802" y="1138"/>
                    <a:pt x="1794" y="1131"/>
                    <a:pt x="1778" y="1123"/>
                  </a:cubicBezTo>
                  <a:cubicBezTo>
                    <a:pt x="1770" y="1107"/>
                    <a:pt x="1754" y="1099"/>
                    <a:pt x="1739" y="1067"/>
                  </a:cubicBezTo>
                  <a:cubicBezTo>
                    <a:pt x="1691" y="1012"/>
                    <a:pt x="1747" y="957"/>
                    <a:pt x="1770" y="941"/>
                  </a:cubicBezTo>
                  <a:lnTo>
                    <a:pt x="1770" y="941"/>
                  </a:lnTo>
                  <a:cubicBezTo>
                    <a:pt x="1778" y="933"/>
                    <a:pt x="1770" y="933"/>
                    <a:pt x="1770" y="933"/>
                  </a:cubicBezTo>
                  <a:cubicBezTo>
                    <a:pt x="1770" y="925"/>
                    <a:pt x="1762" y="917"/>
                    <a:pt x="1747" y="917"/>
                  </a:cubicBezTo>
                  <a:cubicBezTo>
                    <a:pt x="1731" y="917"/>
                    <a:pt x="1098" y="957"/>
                    <a:pt x="1027" y="957"/>
                  </a:cubicBezTo>
                  <a:cubicBezTo>
                    <a:pt x="1019" y="957"/>
                    <a:pt x="1019" y="957"/>
                    <a:pt x="1019" y="957"/>
                  </a:cubicBezTo>
                  <a:cubicBezTo>
                    <a:pt x="1003" y="957"/>
                    <a:pt x="1003" y="949"/>
                    <a:pt x="1003" y="949"/>
                  </a:cubicBezTo>
                  <a:cubicBezTo>
                    <a:pt x="995" y="941"/>
                    <a:pt x="1003" y="941"/>
                    <a:pt x="1003" y="933"/>
                  </a:cubicBezTo>
                  <a:lnTo>
                    <a:pt x="1003" y="933"/>
                  </a:lnTo>
                  <a:cubicBezTo>
                    <a:pt x="1011" y="925"/>
                    <a:pt x="1003" y="901"/>
                    <a:pt x="988" y="885"/>
                  </a:cubicBezTo>
                  <a:cubicBezTo>
                    <a:pt x="988" y="878"/>
                    <a:pt x="980" y="870"/>
                    <a:pt x="988" y="862"/>
                  </a:cubicBezTo>
                  <a:cubicBezTo>
                    <a:pt x="988" y="846"/>
                    <a:pt x="1003" y="838"/>
                    <a:pt x="1011" y="838"/>
                  </a:cubicBezTo>
                  <a:cubicBezTo>
                    <a:pt x="1019" y="838"/>
                    <a:pt x="1019" y="830"/>
                    <a:pt x="1019" y="830"/>
                  </a:cubicBezTo>
                  <a:cubicBezTo>
                    <a:pt x="1027" y="814"/>
                    <a:pt x="1019" y="783"/>
                    <a:pt x="1019" y="775"/>
                  </a:cubicBezTo>
                  <a:cubicBezTo>
                    <a:pt x="1011" y="767"/>
                    <a:pt x="1011" y="759"/>
                    <a:pt x="1019" y="751"/>
                  </a:cubicBezTo>
                  <a:cubicBezTo>
                    <a:pt x="1019" y="743"/>
                    <a:pt x="1027" y="735"/>
                    <a:pt x="1035" y="735"/>
                  </a:cubicBezTo>
                  <a:cubicBezTo>
                    <a:pt x="1043" y="735"/>
                    <a:pt x="1035" y="712"/>
                    <a:pt x="1035" y="696"/>
                  </a:cubicBezTo>
                  <a:cubicBezTo>
                    <a:pt x="1035" y="688"/>
                    <a:pt x="1035" y="680"/>
                    <a:pt x="1035" y="672"/>
                  </a:cubicBezTo>
                  <a:cubicBezTo>
                    <a:pt x="1035" y="656"/>
                    <a:pt x="1059" y="648"/>
                    <a:pt x="1075" y="648"/>
                  </a:cubicBezTo>
                  <a:lnTo>
                    <a:pt x="1083" y="648"/>
                  </a:lnTo>
                  <a:cubicBezTo>
                    <a:pt x="1083" y="648"/>
                    <a:pt x="1083" y="640"/>
                    <a:pt x="1083" y="632"/>
                  </a:cubicBezTo>
                  <a:cubicBezTo>
                    <a:pt x="1083" y="625"/>
                    <a:pt x="1075" y="617"/>
                    <a:pt x="1075" y="609"/>
                  </a:cubicBezTo>
                  <a:cubicBezTo>
                    <a:pt x="1075" y="601"/>
                    <a:pt x="1075" y="593"/>
                    <a:pt x="1083" y="593"/>
                  </a:cubicBezTo>
                  <a:cubicBezTo>
                    <a:pt x="1083" y="585"/>
                    <a:pt x="1098" y="585"/>
                    <a:pt x="1106" y="585"/>
                  </a:cubicBezTo>
                  <a:cubicBezTo>
                    <a:pt x="1106" y="585"/>
                    <a:pt x="1106" y="585"/>
                    <a:pt x="1114" y="585"/>
                  </a:cubicBezTo>
                  <a:cubicBezTo>
                    <a:pt x="1122" y="585"/>
                    <a:pt x="1122" y="569"/>
                    <a:pt x="1114" y="545"/>
                  </a:cubicBezTo>
                  <a:cubicBezTo>
                    <a:pt x="1106" y="522"/>
                    <a:pt x="1122" y="522"/>
                    <a:pt x="1138" y="514"/>
                  </a:cubicBezTo>
                  <a:lnTo>
                    <a:pt x="1146" y="514"/>
                  </a:lnTo>
                  <a:cubicBezTo>
                    <a:pt x="1161" y="506"/>
                    <a:pt x="1193" y="443"/>
                    <a:pt x="1201" y="419"/>
                  </a:cubicBezTo>
                  <a:cubicBezTo>
                    <a:pt x="1201" y="403"/>
                    <a:pt x="1201" y="403"/>
                    <a:pt x="1185" y="395"/>
                  </a:cubicBezTo>
                  <a:cubicBezTo>
                    <a:pt x="1177" y="395"/>
                    <a:pt x="1161" y="387"/>
                    <a:pt x="1146" y="380"/>
                  </a:cubicBezTo>
                  <a:cubicBezTo>
                    <a:pt x="1146" y="380"/>
                    <a:pt x="1130" y="372"/>
                    <a:pt x="1138" y="364"/>
                  </a:cubicBezTo>
                  <a:cubicBezTo>
                    <a:pt x="1138" y="348"/>
                    <a:pt x="1170" y="340"/>
                    <a:pt x="1217" y="332"/>
                  </a:cubicBezTo>
                  <a:cubicBezTo>
                    <a:pt x="1225" y="332"/>
                    <a:pt x="1233" y="324"/>
                    <a:pt x="1233" y="324"/>
                  </a:cubicBezTo>
                  <a:cubicBezTo>
                    <a:pt x="1241" y="324"/>
                    <a:pt x="1241" y="324"/>
                    <a:pt x="1241" y="324"/>
                  </a:cubicBezTo>
                  <a:cubicBezTo>
                    <a:pt x="1241" y="316"/>
                    <a:pt x="1233" y="301"/>
                    <a:pt x="1201" y="292"/>
                  </a:cubicBezTo>
                  <a:cubicBezTo>
                    <a:pt x="1185" y="285"/>
                    <a:pt x="1177" y="277"/>
                    <a:pt x="1177" y="277"/>
                  </a:cubicBezTo>
                  <a:cubicBezTo>
                    <a:pt x="1177" y="269"/>
                    <a:pt x="1177" y="261"/>
                    <a:pt x="1185" y="261"/>
                  </a:cubicBezTo>
                  <a:cubicBezTo>
                    <a:pt x="1185" y="253"/>
                    <a:pt x="1185" y="253"/>
                    <a:pt x="1193" y="245"/>
                  </a:cubicBezTo>
                  <a:cubicBezTo>
                    <a:pt x="1193" y="229"/>
                    <a:pt x="1185" y="214"/>
                    <a:pt x="1177" y="214"/>
                  </a:cubicBezTo>
                  <a:cubicBezTo>
                    <a:pt x="1146" y="214"/>
                    <a:pt x="1146" y="182"/>
                    <a:pt x="1146" y="158"/>
                  </a:cubicBezTo>
                  <a:cubicBezTo>
                    <a:pt x="1146" y="150"/>
                    <a:pt x="1146" y="134"/>
                    <a:pt x="1146" y="127"/>
                  </a:cubicBezTo>
                  <a:cubicBezTo>
                    <a:pt x="1130" y="119"/>
                    <a:pt x="1146" y="103"/>
                    <a:pt x="1154" y="87"/>
                  </a:cubicBezTo>
                  <a:cubicBezTo>
                    <a:pt x="1161" y="79"/>
                    <a:pt x="1161" y="63"/>
                    <a:pt x="1161" y="55"/>
                  </a:cubicBezTo>
                  <a:lnTo>
                    <a:pt x="1154" y="48"/>
                  </a:lnTo>
                  <a:cubicBezTo>
                    <a:pt x="1146" y="40"/>
                    <a:pt x="1138" y="32"/>
                    <a:pt x="1138" y="8"/>
                  </a:cubicBezTo>
                  <a:cubicBezTo>
                    <a:pt x="7" y="40"/>
                    <a:pt x="7" y="40"/>
                    <a:pt x="7" y="40"/>
                  </a:cubicBezTo>
                  <a:cubicBezTo>
                    <a:pt x="15" y="522"/>
                    <a:pt x="15" y="522"/>
                    <a:pt x="15" y="522"/>
                  </a:cubicBezTo>
                  <a:cubicBezTo>
                    <a:pt x="23" y="530"/>
                    <a:pt x="47" y="545"/>
                    <a:pt x="63" y="561"/>
                  </a:cubicBezTo>
                  <a:cubicBezTo>
                    <a:pt x="63" y="569"/>
                    <a:pt x="71" y="577"/>
                    <a:pt x="78" y="585"/>
                  </a:cubicBezTo>
                  <a:cubicBezTo>
                    <a:pt x="94" y="601"/>
                    <a:pt x="110" y="617"/>
                    <a:pt x="118" y="640"/>
                  </a:cubicBezTo>
                  <a:cubicBezTo>
                    <a:pt x="126" y="664"/>
                    <a:pt x="126" y="680"/>
                    <a:pt x="118" y="688"/>
                  </a:cubicBezTo>
                  <a:cubicBezTo>
                    <a:pt x="118" y="696"/>
                    <a:pt x="118" y="704"/>
                    <a:pt x="110" y="712"/>
                  </a:cubicBezTo>
                  <a:cubicBezTo>
                    <a:pt x="110" y="727"/>
                    <a:pt x="118" y="727"/>
                    <a:pt x="126" y="735"/>
                  </a:cubicBezTo>
                  <a:cubicBezTo>
                    <a:pt x="134" y="735"/>
                    <a:pt x="134" y="735"/>
                    <a:pt x="142" y="743"/>
                  </a:cubicBezTo>
                  <a:cubicBezTo>
                    <a:pt x="158" y="759"/>
                    <a:pt x="181" y="783"/>
                    <a:pt x="173" y="830"/>
                  </a:cubicBezTo>
                  <a:cubicBezTo>
                    <a:pt x="173" y="854"/>
                    <a:pt x="181" y="854"/>
                    <a:pt x="189" y="862"/>
                  </a:cubicBezTo>
                  <a:cubicBezTo>
                    <a:pt x="197" y="862"/>
                    <a:pt x="213" y="862"/>
                    <a:pt x="221" y="878"/>
                  </a:cubicBezTo>
                  <a:cubicBezTo>
                    <a:pt x="237" y="909"/>
                    <a:pt x="237" y="949"/>
                    <a:pt x="237" y="972"/>
                  </a:cubicBezTo>
                  <a:cubicBezTo>
                    <a:pt x="229" y="996"/>
                    <a:pt x="229" y="1012"/>
                    <a:pt x="229" y="1028"/>
                  </a:cubicBezTo>
                  <a:cubicBezTo>
                    <a:pt x="229" y="1036"/>
                    <a:pt x="229" y="1036"/>
                    <a:pt x="237" y="1036"/>
                  </a:cubicBezTo>
                  <a:cubicBezTo>
                    <a:pt x="237" y="1051"/>
                    <a:pt x="237" y="1083"/>
                    <a:pt x="213" y="1131"/>
                  </a:cubicBezTo>
                  <a:cubicBezTo>
                    <a:pt x="205" y="1154"/>
                    <a:pt x="197" y="1154"/>
                    <a:pt x="181" y="1162"/>
                  </a:cubicBezTo>
                  <a:cubicBezTo>
                    <a:pt x="181" y="1170"/>
                    <a:pt x="173" y="1170"/>
                    <a:pt x="165" y="1186"/>
                  </a:cubicBezTo>
                  <a:cubicBezTo>
                    <a:pt x="158" y="1194"/>
                    <a:pt x="158" y="1194"/>
                    <a:pt x="158" y="1194"/>
                  </a:cubicBezTo>
                  <a:cubicBezTo>
                    <a:pt x="158" y="1202"/>
                    <a:pt x="158" y="1202"/>
                    <a:pt x="165" y="1202"/>
                  </a:cubicBezTo>
                  <a:cubicBezTo>
                    <a:pt x="173" y="1202"/>
                    <a:pt x="181" y="1210"/>
                    <a:pt x="181" y="1218"/>
                  </a:cubicBezTo>
                  <a:cubicBezTo>
                    <a:pt x="189" y="1225"/>
                    <a:pt x="189" y="1241"/>
                    <a:pt x="189" y="1249"/>
                  </a:cubicBezTo>
                  <a:cubicBezTo>
                    <a:pt x="181" y="1257"/>
                    <a:pt x="181" y="1257"/>
                    <a:pt x="173" y="1257"/>
                  </a:cubicBezTo>
                  <a:cubicBezTo>
                    <a:pt x="173" y="1257"/>
                    <a:pt x="165" y="1281"/>
                    <a:pt x="158" y="1289"/>
                  </a:cubicBezTo>
                  <a:cubicBezTo>
                    <a:pt x="158" y="1297"/>
                    <a:pt x="158" y="1297"/>
                    <a:pt x="158" y="1297"/>
                  </a:cubicBezTo>
                  <a:cubicBezTo>
                    <a:pt x="158" y="1312"/>
                    <a:pt x="165" y="1320"/>
                    <a:pt x="173" y="1336"/>
                  </a:cubicBezTo>
                  <a:cubicBezTo>
                    <a:pt x="173" y="1336"/>
                    <a:pt x="173" y="1344"/>
                    <a:pt x="181" y="1344"/>
                  </a:cubicBezTo>
                  <a:cubicBezTo>
                    <a:pt x="189" y="1368"/>
                    <a:pt x="189" y="1384"/>
                    <a:pt x="189" y="1399"/>
                  </a:cubicBezTo>
                  <a:lnTo>
                    <a:pt x="189" y="1407"/>
                  </a:lnTo>
                  <a:cubicBezTo>
                    <a:pt x="189" y="1423"/>
                    <a:pt x="181" y="1423"/>
                    <a:pt x="173" y="1431"/>
                  </a:cubicBezTo>
                  <a:cubicBezTo>
                    <a:pt x="173" y="1431"/>
                    <a:pt x="165" y="1431"/>
                    <a:pt x="165" y="1439"/>
                  </a:cubicBezTo>
                  <a:cubicBezTo>
                    <a:pt x="158" y="1447"/>
                    <a:pt x="158" y="1455"/>
                    <a:pt x="158" y="1462"/>
                  </a:cubicBezTo>
                  <a:cubicBezTo>
                    <a:pt x="158" y="1478"/>
                    <a:pt x="150" y="1486"/>
                    <a:pt x="142" y="1502"/>
                  </a:cubicBezTo>
                  <a:cubicBezTo>
                    <a:pt x="118" y="1518"/>
                    <a:pt x="110" y="1534"/>
                    <a:pt x="102" y="1549"/>
                  </a:cubicBezTo>
                  <a:cubicBezTo>
                    <a:pt x="94" y="1557"/>
                    <a:pt x="102" y="1565"/>
                    <a:pt x="110" y="1573"/>
                  </a:cubicBezTo>
                  <a:lnTo>
                    <a:pt x="110" y="1573"/>
                  </a:lnTo>
                  <a:cubicBezTo>
                    <a:pt x="126" y="1581"/>
                    <a:pt x="126" y="1589"/>
                    <a:pt x="134" y="1589"/>
                  </a:cubicBezTo>
                  <a:cubicBezTo>
                    <a:pt x="134" y="1589"/>
                    <a:pt x="142" y="1589"/>
                    <a:pt x="150" y="1581"/>
                  </a:cubicBezTo>
                  <a:cubicBezTo>
                    <a:pt x="158" y="1573"/>
                    <a:pt x="181" y="1565"/>
                    <a:pt x="213" y="1565"/>
                  </a:cubicBezTo>
                  <a:cubicBezTo>
                    <a:pt x="229" y="1565"/>
                    <a:pt x="244" y="1565"/>
                    <a:pt x="253" y="1565"/>
                  </a:cubicBezTo>
                  <a:cubicBezTo>
                    <a:pt x="284" y="1565"/>
                    <a:pt x="316" y="1565"/>
                    <a:pt x="316" y="1557"/>
                  </a:cubicBezTo>
                  <a:cubicBezTo>
                    <a:pt x="324" y="1542"/>
                    <a:pt x="308" y="1518"/>
                    <a:pt x="308" y="1510"/>
                  </a:cubicBezTo>
                  <a:cubicBezTo>
                    <a:pt x="300" y="1510"/>
                    <a:pt x="300" y="1510"/>
                    <a:pt x="300" y="1510"/>
                  </a:cubicBezTo>
                  <a:cubicBezTo>
                    <a:pt x="300" y="1502"/>
                    <a:pt x="308" y="1502"/>
                    <a:pt x="308" y="1502"/>
                  </a:cubicBezTo>
                  <a:cubicBezTo>
                    <a:pt x="316" y="1502"/>
                    <a:pt x="324" y="1502"/>
                    <a:pt x="324" y="1494"/>
                  </a:cubicBezTo>
                  <a:cubicBezTo>
                    <a:pt x="324" y="1486"/>
                    <a:pt x="324" y="1478"/>
                    <a:pt x="324" y="1478"/>
                  </a:cubicBezTo>
                  <a:cubicBezTo>
                    <a:pt x="324" y="1471"/>
                    <a:pt x="324" y="1462"/>
                    <a:pt x="324" y="1455"/>
                  </a:cubicBezTo>
                  <a:cubicBezTo>
                    <a:pt x="324" y="1447"/>
                    <a:pt x="324" y="1447"/>
                    <a:pt x="324" y="1439"/>
                  </a:cubicBezTo>
                  <a:cubicBezTo>
                    <a:pt x="331" y="1431"/>
                    <a:pt x="331" y="1423"/>
                    <a:pt x="339" y="1423"/>
                  </a:cubicBezTo>
                  <a:cubicBezTo>
                    <a:pt x="347" y="1423"/>
                    <a:pt x="347" y="1423"/>
                    <a:pt x="355" y="1431"/>
                  </a:cubicBezTo>
                  <a:cubicBezTo>
                    <a:pt x="355" y="1455"/>
                    <a:pt x="363" y="1462"/>
                    <a:pt x="371" y="1471"/>
                  </a:cubicBezTo>
                  <a:cubicBezTo>
                    <a:pt x="371" y="1471"/>
                    <a:pt x="371" y="1471"/>
                    <a:pt x="379" y="1478"/>
                  </a:cubicBezTo>
                  <a:cubicBezTo>
                    <a:pt x="379" y="1478"/>
                    <a:pt x="379" y="1486"/>
                    <a:pt x="379" y="1494"/>
                  </a:cubicBezTo>
                  <a:cubicBezTo>
                    <a:pt x="371" y="1502"/>
                    <a:pt x="371" y="1502"/>
                    <a:pt x="363" y="1502"/>
                  </a:cubicBezTo>
                  <a:cubicBezTo>
                    <a:pt x="355" y="1502"/>
                    <a:pt x="355" y="1502"/>
                    <a:pt x="355" y="1502"/>
                  </a:cubicBezTo>
                  <a:cubicBezTo>
                    <a:pt x="347" y="1510"/>
                    <a:pt x="339" y="1510"/>
                    <a:pt x="339" y="1510"/>
                  </a:cubicBezTo>
                  <a:cubicBezTo>
                    <a:pt x="339" y="1510"/>
                    <a:pt x="339" y="1518"/>
                    <a:pt x="339" y="1526"/>
                  </a:cubicBezTo>
                  <a:cubicBezTo>
                    <a:pt x="347" y="1534"/>
                    <a:pt x="347" y="1542"/>
                    <a:pt x="347" y="1549"/>
                  </a:cubicBezTo>
                  <a:cubicBezTo>
                    <a:pt x="347" y="1549"/>
                    <a:pt x="347" y="1549"/>
                    <a:pt x="355" y="1549"/>
                  </a:cubicBezTo>
                  <a:cubicBezTo>
                    <a:pt x="379" y="1557"/>
                    <a:pt x="561" y="1605"/>
                    <a:pt x="592" y="1621"/>
                  </a:cubicBezTo>
                  <a:cubicBezTo>
                    <a:pt x="608" y="1637"/>
                    <a:pt x="671" y="1644"/>
                    <a:pt x="727" y="1644"/>
                  </a:cubicBezTo>
                  <a:cubicBezTo>
                    <a:pt x="782" y="1644"/>
                    <a:pt x="821" y="1637"/>
                    <a:pt x="837" y="1621"/>
                  </a:cubicBezTo>
                  <a:cubicBezTo>
                    <a:pt x="845" y="1613"/>
                    <a:pt x="845" y="1605"/>
                    <a:pt x="845" y="1597"/>
                  </a:cubicBezTo>
                  <a:cubicBezTo>
                    <a:pt x="837" y="1557"/>
                    <a:pt x="821" y="1557"/>
                    <a:pt x="821" y="1549"/>
                  </a:cubicBezTo>
                  <a:cubicBezTo>
                    <a:pt x="814" y="1549"/>
                    <a:pt x="814" y="1549"/>
                    <a:pt x="814" y="1549"/>
                  </a:cubicBezTo>
                  <a:cubicBezTo>
                    <a:pt x="814" y="1542"/>
                    <a:pt x="814" y="1542"/>
                    <a:pt x="821" y="1542"/>
                  </a:cubicBezTo>
                  <a:cubicBezTo>
                    <a:pt x="821" y="1542"/>
                    <a:pt x="830" y="1542"/>
                    <a:pt x="830" y="1534"/>
                  </a:cubicBezTo>
                  <a:cubicBezTo>
                    <a:pt x="853" y="1526"/>
                    <a:pt x="861" y="1526"/>
                    <a:pt x="869" y="1526"/>
                  </a:cubicBezTo>
                  <a:cubicBezTo>
                    <a:pt x="869" y="1526"/>
                    <a:pt x="877" y="1526"/>
                    <a:pt x="885" y="1518"/>
                  </a:cubicBezTo>
                  <a:cubicBezTo>
                    <a:pt x="893" y="1510"/>
                    <a:pt x="908" y="1502"/>
                    <a:pt x="924" y="1502"/>
                  </a:cubicBezTo>
                  <a:cubicBezTo>
                    <a:pt x="932" y="1502"/>
                    <a:pt x="940" y="1502"/>
                    <a:pt x="940" y="1518"/>
                  </a:cubicBezTo>
                  <a:cubicBezTo>
                    <a:pt x="940" y="1534"/>
                    <a:pt x="940" y="1557"/>
                    <a:pt x="948" y="1557"/>
                  </a:cubicBezTo>
                  <a:lnTo>
                    <a:pt x="956" y="1557"/>
                  </a:lnTo>
                  <a:cubicBezTo>
                    <a:pt x="964" y="1549"/>
                    <a:pt x="972" y="1542"/>
                    <a:pt x="972" y="1534"/>
                  </a:cubicBezTo>
                  <a:cubicBezTo>
                    <a:pt x="972" y="1526"/>
                    <a:pt x="980" y="1526"/>
                    <a:pt x="980" y="1526"/>
                  </a:cubicBezTo>
                  <a:cubicBezTo>
                    <a:pt x="988" y="1526"/>
                    <a:pt x="995" y="1526"/>
                    <a:pt x="1003" y="1534"/>
                  </a:cubicBezTo>
                  <a:cubicBezTo>
                    <a:pt x="1011" y="1534"/>
                    <a:pt x="1019" y="1542"/>
                    <a:pt x="1019" y="1542"/>
                  </a:cubicBezTo>
                  <a:cubicBezTo>
                    <a:pt x="1043" y="1557"/>
                    <a:pt x="1051" y="1565"/>
                    <a:pt x="1059" y="1589"/>
                  </a:cubicBezTo>
                  <a:cubicBezTo>
                    <a:pt x="1067" y="1621"/>
                    <a:pt x="1067" y="1628"/>
                    <a:pt x="1090" y="1628"/>
                  </a:cubicBezTo>
                  <a:cubicBezTo>
                    <a:pt x="1114" y="1628"/>
                    <a:pt x="1161" y="1644"/>
                    <a:pt x="1177" y="1652"/>
                  </a:cubicBezTo>
                  <a:cubicBezTo>
                    <a:pt x="1193" y="1660"/>
                    <a:pt x="1201" y="1660"/>
                    <a:pt x="1217" y="1676"/>
                  </a:cubicBezTo>
                  <a:cubicBezTo>
                    <a:pt x="1233" y="1684"/>
                    <a:pt x="1233" y="1692"/>
                    <a:pt x="1233" y="1700"/>
                  </a:cubicBezTo>
                  <a:cubicBezTo>
                    <a:pt x="1225" y="1708"/>
                    <a:pt x="1217" y="1715"/>
                    <a:pt x="1209" y="1715"/>
                  </a:cubicBezTo>
                  <a:cubicBezTo>
                    <a:pt x="1193" y="1715"/>
                    <a:pt x="1177" y="1715"/>
                    <a:pt x="1177" y="1715"/>
                  </a:cubicBezTo>
                  <a:cubicBezTo>
                    <a:pt x="1177" y="1724"/>
                    <a:pt x="1177" y="1724"/>
                    <a:pt x="1177" y="1731"/>
                  </a:cubicBezTo>
                  <a:cubicBezTo>
                    <a:pt x="1177" y="1731"/>
                    <a:pt x="1177" y="1739"/>
                    <a:pt x="1185" y="1739"/>
                  </a:cubicBezTo>
                  <a:cubicBezTo>
                    <a:pt x="1193" y="1755"/>
                    <a:pt x="1193" y="1763"/>
                    <a:pt x="1217" y="1771"/>
                  </a:cubicBezTo>
                  <a:cubicBezTo>
                    <a:pt x="1225" y="1771"/>
                    <a:pt x="1241" y="1771"/>
                    <a:pt x="1248" y="1771"/>
                  </a:cubicBezTo>
                  <a:lnTo>
                    <a:pt x="1256" y="1763"/>
                  </a:lnTo>
                  <a:cubicBezTo>
                    <a:pt x="1264" y="1763"/>
                    <a:pt x="1272" y="1771"/>
                    <a:pt x="1288" y="1771"/>
                  </a:cubicBezTo>
                  <a:cubicBezTo>
                    <a:pt x="1304" y="1779"/>
                    <a:pt x="1304" y="1779"/>
                    <a:pt x="1312" y="1787"/>
                  </a:cubicBezTo>
                  <a:cubicBezTo>
                    <a:pt x="1312" y="1795"/>
                    <a:pt x="1320" y="1795"/>
                    <a:pt x="1343" y="1802"/>
                  </a:cubicBezTo>
                  <a:cubicBezTo>
                    <a:pt x="1359" y="1802"/>
                    <a:pt x="1391" y="1810"/>
                    <a:pt x="1414" y="1810"/>
                  </a:cubicBezTo>
                  <a:cubicBezTo>
                    <a:pt x="1438" y="1810"/>
                    <a:pt x="1454" y="1802"/>
                    <a:pt x="1454" y="1795"/>
                  </a:cubicBezTo>
                  <a:cubicBezTo>
                    <a:pt x="1462" y="1787"/>
                    <a:pt x="1462" y="1771"/>
                    <a:pt x="1454" y="1763"/>
                  </a:cubicBezTo>
                  <a:cubicBezTo>
                    <a:pt x="1454" y="1747"/>
                    <a:pt x="1454" y="1739"/>
                    <a:pt x="1462" y="1731"/>
                  </a:cubicBezTo>
                  <a:cubicBezTo>
                    <a:pt x="1478" y="1715"/>
                    <a:pt x="1501" y="1715"/>
                    <a:pt x="1517" y="1715"/>
                  </a:cubicBezTo>
                  <a:cubicBezTo>
                    <a:pt x="1533" y="1715"/>
                    <a:pt x="1557" y="1715"/>
                    <a:pt x="1565" y="1724"/>
                  </a:cubicBezTo>
                  <a:cubicBezTo>
                    <a:pt x="1565" y="1731"/>
                    <a:pt x="1573" y="1739"/>
                    <a:pt x="1581" y="1739"/>
                  </a:cubicBezTo>
                  <a:lnTo>
                    <a:pt x="1588" y="1739"/>
                  </a:lnTo>
                  <a:cubicBezTo>
                    <a:pt x="1596" y="1731"/>
                    <a:pt x="1604" y="1731"/>
                    <a:pt x="1604" y="1731"/>
                  </a:cubicBezTo>
                  <a:cubicBezTo>
                    <a:pt x="1612" y="1731"/>
                    <a:pt x="1612" y="1731"/>
                    <a:pt x="1612" y="1731"/>
                  </a:cubicBezTo>
                  <a:cubicBezTo>
                    <a:pt x="1612" y="1739"/>
                    <a:pt x="1620" y="1739"/>
                    <a:pt x="1612" y="1755"/>
                  </a:cubicBezTo>
                  <a:cubicBezTo>
                    <a:pt x="1612" y="1755"/>
                    <a:pt x="1612" y="1763"/>
                    <a:pt x="1612" y="1771"/>
                  </a:cubicBezTo>
                  <a:cubicBezTo>
                    <a:pt x="1604" y="1779"/>
                    <a:pt x="1604" y="1787"/>
                    <a:pt x="1604" y="1795"/>
                  </a:cubicBezTo>
                  <a:cubicBezTo>
                    <a:pt x="1612" y="1795"/>
                    <a:pt x="1612" y="1795"/>
                    <a:pt x="1620" y="1802"/>
                  </a:cubicBezTo>
                  <a:cubicBezTo>
                    <a:pt x="1620" y="1802"/>
                    <a:pt x="1628" y="1802"/>
                    <a:pt x="1636" y="1802"/>
                  </a:cubicBezTo>
                  <a:cubicBezTo>
                    <a:pt x="1644" y="1810"/>
                    <a:pt x="1652" y="1810"/>
                    <a:pt x="1660" y="1810"/>
                  </a:cubicBezTo>
                  <a:cubicBezTo>
                    <a:pt x="1667" y="1810"/>
                    <a:pt x="1675" y="1810"/>
                    <a:pt x="1675" y="1787"/>
                  </a:cubicBezTo>
                  <a:cubicBezTo>
                    <a:pt x="1683" y="1779"/>
                    <a:pt x="1683" y="1763"/>
                    <a:pt x="1683" y="1755"/>
                  </a:cubicBezTo>
                  <a:cubicBezTo>
                    <a:pt x="1683" y="1731"/>
                    <a:pt x="1691" y="1715"/>
                    <a:pt x="1699" y="1708"/>
                  </a:cubicBezTo>
                  <a:lnTo>
                    <a:pt x="1699" y="1708"/>
                  </a:lnTo>
                  <a:cubicBezTo>
                    <a:pt x="1707" y="1692"/>
                    <a:pt x="1707" y="1692"/>
                    <a:pt x="1699" y="1668"/>
                  </a:cubicBezTo>
                  <a:cubicBezTo>
                    <a:pt x="1691" y="1652"/>
                    <a:pt x="1691" y="1652"/>
                    <a:pt x="1675" y="1644"/>
                  </a:cubicBezTo>
                  <a:cubicBezTo>
                    <a:pt x="1675" y="1644"/>
                    <a:pt x="1667" y="1637"/>
                    <a:pt x="1660" y="1637"/>
                  </a:cubicBezTo>
                  <a:cubicBezTo>
                    <a:pt x="1636" y="1621"/>
                    <a:pt x="1612" y="1597"/>
                    <a:pt x="1620" y="1589"/>
                  </a:cubicBezTo>
                  <a:cubicBezTo>
                    <a:pt x="1620" y="1581"/>
                    <a:pt x="1620" y="1581"/>
                    <a:pt x="1628" y="1581"/>
                  </a:cubicBezTo>
                  <a:cubicBezTo>
                    <a:pt x="1628" y="1581"/>
                    <a:pt x="1628" y="1581"/>
                    <a:pt x="1636" y="1581"/>
                  </a:cubicBezTo>
                  <a:cubicBezTo>
                    <a:pt x="1652" y="1581"/>
                    <a:pt x="1652" y="1589"/>
                    <a:pt x="1667" y="1589"/>
                  </a:cubicBezTo>
                  <a:cubicBezTo>
                    <a:pt x="1675" y="1597"/>
                    <a:pt x="1683" y="1597"/>
                    <a:pt x="1691" y="1605"/>
                  </a:cubicBezTo>
                  <a:cubicBezTo>
                    <a:pt x="1715" y="1605"/>
                    <a:pt x="1731" y="1613"/>
                    <a:pt x="1739" y="1613"/>
                  </a:cubicBezTo>
                  <a:cubicBezTo>
                    <a:pt x="1754" y="1621"/>
                    <a:pt x="1770" y="1621"/>
                    <a:pt x="1778" y="1628"/>
                  </a:cubicBezTo>
                  <a:cubicBezTo>
                    <a:pt x="1794" y="1637"/>
                    <a:pt x="1810" y="1652"/>
                    <a:pt x="1810" y="1660"/>
                  </a:cubicBezTo>
                  <a:cubicBezTo>
                    <a:pt x="1810" y="1668"/>
                    <a:pt x="1810" y="1668"/>
                    <a:pt x="1802" y="1676"/>
                  </a:cubicBezTo>
                  <a:cubicBezTo>
                    <a:pt x="1786" y="1676"/>
                    <a:pt x="1786" y="1676"/>
                    <a:pt x="1786" y="1676"/>
                  </a:cubicBezTo>
                  <a:cubicBezTo>
                    <a:pt x="1786" y="1676"/>
                    <a:pt x="1786" y="1684"/>
                    <a:pt x="1794" y="1684"/>
                  </a:cubicBezTo>
                  <a:cubicBezTo>
                    <a:pt x="1802" y="1684"/>
                    <a:pt x="1818" y="1684"/>
                    <a:pt x="1826" y="1684"/>
                  </a:cubicBezTo>
                  <a:cubicBezTo>
                    <a:pt x="1834" y="1684"/>
                    <a:pt x="1834" y="1676"/>
                    <a:pt x="1841" y="1676"/>
                  </a:cubicBezTo>
                  <a:cubicBezTo>
                    <a:pt x="1841" y="1676"/>
                    <a:pt x="1849" y="1684"/>
                    <a:pt x="1857" y="1684"/>
                  </a:cubicBezTo>
                  <a:cubicBezTo>
                    <a:pt x="1857" y="1692"/>
                    <a:pt x="1857" y="1700"/>
                    <a:pt x="1857" y="1700"/>
                  </a:cubicBezTo>
                  <a:cubicBezTo>
                    <a:pt x="1857" y="1708"/>
                    <a:pt x="1857" y="1715"/>
                    <a:pt x="1873" y="1715"/>
                  </a:cubicBezTo>
                  <a:cubicBezTo>
                    <a:pt x="1881" y="1724"/>
                    <a:pt x="1905" y="1715"/>
                    <a:pt x="1913" y="1708"/>
                  </a:cubicBezTo>
                  <a:cubicBezTo>
                    <a:pt x="1920" y="1708"/>
                    <a:pt x="1928" y="1708"/>
                    <a:pt x="1936" y="1708"/>
                  </a:cubicBezTo>
                  <a:close/>
                </a:path>
              </a:pathLst>
            </a:custGeom>
            <a:solidFill>
              <a:schemeClr val="accent6"/>
            </a:solidFill>
            <a:ln>
              <a:solidFill>
                <a:schemeClr val="bg2"/>
              </a:solidFill>
            </a:ln>
            <a:effectLst/>
          </p:spPr>
          <p:txBody>
            <a:bodyPr wrap="none" anchor="ctr"/>
            <a:lstStyle/>
            <a:p>
              <a:endParaRPr lang="en-US"/>
            </a:p>
          </p:txBody>
        </p:sp>
        <p:sp>
          <p:nvSpPr>
            <p:cNvPr id="302" name="Freeform 508"/>
            <p:cNvSpPr>
              <a:spLocks noChangeArrowheads="1"/>
            </p:cNvSpPr>
            <p:nvPr/>
          </p:nvSpPr>
          <p:spPr bwMode="auto">
            <a:xfrm>
              <a:off x="12146447" y="3591604"/>
              <a:ext cx="1289534" cy="1463481"/>
            </a:xfrm>
            <a:custGeom>
              <a:avLst/>
              <a:gdLst>
                <a:gd name="T0" fmla="*/ 2055 w 2451"/>
                <a:gd name="T1" fmla="*/ 2712 h 2784"/>
                <a:gd name="T2" fmla="*/ 2055 w 2451"/>
                <a:gd name="T3" fmla="*/ 2712 h 2784"/>
                <a:gd name="T4" fmla="*/ 2023 w 2451"/>
                <a:gd name="T5" fmla="*/ 2601 h 2784"/>
                <a:gd name="T6" fmla="*/ 1936 w 2451"/>
                <a:gd name="T7" fmla="*/ 2475 h 2784"/>
                <a:gd name="T8" fmla="*/ 1778 w 2451"/>
                <a:gd name="T9" fmla="*/ 2316 h 2784"/>
                <a:gd name="T10" fmla="*/ 1691 w 2451"/>
                <a:gd name="T11" fmla="*/ 2293 h 2784"/>
                <a:gd name="T12" fmla="*/ 1659 w 2451"/>
                <a:gd name="T13" fmla="*/ 2277 h 2784"/>
                <a:gd name="T14" fmla="*/ 1596 w 2451"/>
                <a:gd name="T15" fmla="*/ 2229 h 2784"/>
                <a:gd name="T16" fmla="*/ 1509 w 2451"/>
                <a:gd name="T17" fmla="*/ 2174 h 2784"/>
                <a:gd name="T18" fmla="*/ 1470 w 2451"/>
                <a:gd name="T19" fmla="*/ 2071 h 2784"/>
                <a:gd name="T20" fmla="*/ 1494 w 2451"/>
                <a:gd name="T21" fmla="*/ 1969 h 2784"/>
                <a:gd name="T22" fmla="*/ 1494 w 2451"/>
                <a:gd name="T23" fmla="*/ 1889 h 2784"/>
                <a:gd name="T24" fmla="*/ 1485 w 2451"/>
                <a:gd name="T25" fmla="*/ 1787 h 2784"/>
                <a:gd name="T26" fmla="*/ 1438 w 2451"/>
                <a:gd name="T27" fmla="*/ 1724 h 2784"/>
                <a:gd name="T28" fmla="*/ 1485 w 2451"/>
                <a:gd name="T29" fmla="*/ 1613 h 2784"/>
                <a:gd name="T30" fmla="*/ 1612 w 2451"/>
                <a:gd name="T31" fmla="*/ 1542 h 2784"/>
                <a:gd name="T32" fmla="*/ 1612 w 2451"/>
                <a:gd name="T33" fmla="*/ 1360 h 2784"/>
                <a:gd name="T34" fmla="*/ 1604 w 2451"/>
                <a:gd name="T35" fmla="*/ 1249 h 2784"/>
                <a:gd name="T36" fmla="*/ 1675 w 2451"/>
                <a:gd name="T37" fmla="*/ 1186 h 2784"/>
                <a:gd name="T38" fmla="*/ 1691 w 2451"/>
                <a:gd name="T39" fmla="*/ 1154 h 2784"/>
                <a:gd name="T40" fmla="*/ 2071 w 2451"/>
                <a:gd name="T41" fmla="*/ 791 h 2784"/>
                <a:gd name="T42" fmla="*/ 2268 w 2451"/>
                <a:gd name="T43" fmla="*/ 672 h 2784"/>
                <a:gd name="T44" fmla="*/ 2450 w 2451"/>
                <a:gd name="T45" fmla="*/ 570 h 2784"/>
                <a:gd name="T46" fmla="*/ 2339 w 2451"/>
                <a:gd name="T47" fmla="*/ 577 h 2784"/>
                <a:gd name="T48" fmla="*/ 2268 w 2451"/>
                <a:gd name="T49" fmla="*/ 522 h 2784"/>
                <a:gd name="T50" fmla="*/ 2110 w 2451"/>
                <a:gd name="T51" fmla="*/ 546 h 2784"/>
                <a:gd name="T52" fmla="*/ 2062 w 2451"/>
                <a:gd name="T53" fmla="*/ 546 h 2784"/>
                <a:gd name="T54" fmla="*/ 2007 w 2451"/>
                <a:gd name="T55" fmla="*/ 475 h 2784"/>
                <a:gd name="T56" fmla="*/ 1865 w 2451"/>
                <a:gd name="T57" fmla="*/ 601 h 2784"/>
                <a:gd name="T58" fmla="*/ 1731 w 2451"/>
                <a:gd name="T59" fmla="*/ 538 h 2784"/>
                <a:gd name="T60" fmla="*/ 1620 w 2451"/>
                <a:gd name="T61" fmla="*/ 443 h 2784"/>
                <a:gd name="T62" fmla="*/ 1565 w 2451"/>
                <a:gd name="T63" fmla="*/ 506 h 2784"/>
                <a:gd name="T64" fmla="*/ 1501 w 2451"/>
                <a:gd name="T65" fmla="*/ 435 h 2784"/>
                <a:gd name="T66" fmla="*/ 1351 w 2451"/>
                <a:gd name="T67" fmla="*/ 332 h 2784"/>
                <a:gd name="T68" fmla="*/ 1154 w 2451"/>
                <a:gd name="T69" fmla="*/ 395 h 2784"/>
                <a:gd name="T70" fmla="*/ 1066 w 2451"/>
                <a:gd name="T71" fmla="*/ 388 h 2784"/>
                <a:gd name="T72" fmla="*/ 956 w 2451"/>
                <a:gd name="T73" fmla="*/ 356 h 2784"/>
                <a:gd name="T74" fmla="*/ 901 w 2451"/>
                <a:gd name="T75" fmla="*/ 332 h 2784"/>
                <a:gd name="T76" fmla="*/ 806 w 2451"/>
                <a:gd name="T77" fmla="*/ 301 h 2784"/>
                <a:gd name="T78" fmla="*/ 790 w 2451"/>
                <a:gd name="T79" fmla="*/ 166 h 2784"/>
                <a:gd name="T80" fmla="*/ 766 w 2451"/>
                <a:gd name="T81" fmla="*/ 48 h 2784"/>
                <a:gd name="T82" fmla="*/ 679 w 2451"/>
                <a:gd name="T83" fmla="*/ 0 h 2784"/>
                <a:gd name="T84" fmla="*/ 648 w 2451"/>
                <a:gd name="T85" fmla="*/ 119 h 2784"/>
                <a:gd name="T86" fmla="*/ 632 w 2451"/>
                <a:gd name="T87" fmla="*/ 151 h 2784"/>
                <a:gd name="T88" fmla="*/ 0 w 2451"/>
                <a:gd name="T89" fmla="*/ 182 h 2784"/>
                <a:gd name="T90" fmla="*/ 32 w 2451"/>
                <a:gd name="T91" fmla="*/ 293 h 2784"/>
                <a:gd name="T92" fmla="*/ 48 w 2451"/>
                <a:gd name="T93" fmla="*/ 372 h 2784"/>
                <a:gd name="T94" fmla="*/ 32 w 2451"/>
                <a:gd name="T95" fmla="*/ 585 h 2784"/>
                <a:gd name="T96" fmla="*/ 119 w 2451"/>
                <a:gd name="T97" fmla="*/ 830 h 2784"/>
                <a:gd name="T98" fmla="*/ 119 w 2451"/>
                <a:gd name="T99" fmla="*/ 1012 h 2784"/>
                <a:gd name="T100" fmla="*/ 127 w 2451"/>
                <a:gd name="T101" fmla="*/ 1162 h 2784"/>
                <a:gd name="T102" fmla="*/ 158 w 2451"/>
                <a:gd name="T103" fmla="*/ 1384 h 2784"/>
                <a:gd name="T104" fmla="*/ 205 w 2451"/>
                <a:gd name="T105" fmla="*/ 1439 h 2784"/>
                <a:gd name="T106" fmla="*/ 213 w 2451"/>
                <a:gd name="T107" fmla="*/ 1605 h 2784"/>
                <a:gd name="T108" fmla="*/ 158 w 2451"/>
                <a:gd name="T109" fmla="*/ 1739 h 2784"/>
                <a:gd name="T110" fmla="*/ 135 w 2451"/>
                <a:gd name="T111" fmla="*/ 1803 h 2784"/>
                <a:gd name="T112" fmla="*/ 158 w 2451"/>
                <a:gd name="T113" fmla="*/ 1858 h 2784"/>
                <a:gd name="T114" fmla="*/ 205 w 2451"/>
                <a:gd name="T115" fmla="*/ 1898 h 2784"/>
                <a:gd name="T116" fmla="*/ 260 w 2451"/>
                <a:gd name="T117" fmla="*/ 1913 h 2784"/>
                <a:gd name="T118" fmla="*/ 260 w 2451"/>
                <a:gd name="T119" fmla="*/ 2767 h 2784"/>
                <a:gd name="T120" fmla="*/ 2055 w 2451"/>
                <a:gd name="T121" fmla="*/ 2712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51" h="2784">
                  <a:moveTo>
                    <a:pt x="2055" y="2712"/>
                  </a:moveTo>
                  <a:lnTo>
                    <a:pt x="2055" y="2712"/>
                  </a:lnTo>
                  <a:cubicBezTo>
                    <a:pt x="2039" y="2680"/>
                    <a:pt x="2023" y="2641"/>
                    <a:pt x="2023" y="2601"/>
                  </a:cubicBezTo>
                  <a:cubicBezTo>
                    <a:pt x="2031" y="2538"/>
                    <a:pt x="1968" y="2475"/>
                    <a:pt x="1936" y="2475"/>
                  </a:cubicBezTo>
                  <a:cubicBezTo>
                    <a:pt x="1905" y="2467"/>
                    <a:pt x="1841" y="2380"/>
                    <a:pt x="1778" y="2316"/>
                  </a:cubicBezTo>
                  <a:cubicBezTo>
                    <a:pt x="1746" y="2285"/>
                    <a:pt x="1715" y="2293"/>
                    <a:pt x="1691" y="2293"/>
                  </a:cubicBezTo>
                  <a:cubicBezTo>
                    <a:pt x="1675" y="2293"/>
                    <a:pt x="1667" y="2293"/>
                    <a:pt x="1659" y="2277"/>
                  </a:cubicBezTo>
                  <a:cubicBezTo>
                    <a:pt x="1651" y="2238"/>
                    <a:pt x="1628" y="2253"/>
                    <a:pt x="1596" y="2229"/>
                  </a:cubicBezTo>
                  <a:cubicBezTo>
                    <a:pt x="1572" y="2214"/>
                    <a:pt x="1525" y="2214"/>
                    <a:pt x="1509" y="2174"/>
                  </a:cubicBezTo>
                  <a:cubicBezTo>
                    <a:pt x="1501" y="2143"/>
                    <a:pt x="1454" y="2143"/>
                    <a:pt x="1470" y="2071"/>
                  </a:cubicBezTo>
                  <a:cubicBezTo>
                    <a:pt x="1494" y="2008"/>
                    <a:pt x="1494" y="2016"/>
                    <a:pt x="1494" y="1969"/>
                  </a:cubicBezTo>
                  <a:cubicBezTo>
                    <a:pt x="1485" y="1929"/>
                    <a:pt x="1470" y="1921"/>
                    <a:pt x="1494" y="1889"/>
                  </a:cubicBezTo>
                  <a:cubicBezTo>
                    <a:pt x="1525" y="1866"/>
                    <a:pt x="1517" y="1811"/>
                    <a:pt x="1485" y="1787"/>
                  </a:cubicBezTo>
                  <a:cubicBezTo>
                    <a:pt x="1454" y="1771"/>
                    <a:pt x="1406" y="1771"/>
                    <a:pt x="1438" y="1724"/>
                  </a:cubicBezTo>
                  <a:cubicBezTo>
                    <a:pt x="1470" y="1668"/>
                    <a:pt x="1446" y="1652"/>
                    <a:pt x="1485" y="1613"/>
                  </a:cubicBezTo>
                  <a:cubicBezTo>
                    <a:pt x="1533" y="1581"/>
                    <a:pt x="1580" y="1597"/>
                    <a:pt x="1612" y="1542"/>
                  </a:cubicBezTo>
                  <a:cubicBezTo>
                    <a:pt x="1651" y="1487"/>
                    <a:pt x="1620" y="1399"/>
                    <a:pt x="1612" y="1360"/>
                  </a:cubicBezTo>
                  <a:cubicBezTo>
                    <a:pt x="1612" y="1321"/>
                    <a:pt x="1588" y="1257"/>
                    <a:pt x="1604" y="1249"/>
                  </a:cubicBezTo>
                  <a:cubicBezTo>
                    <a:pt x="1620" y="1249"/>
                    <a:pt x="1675" y="1186"/>
                    <a:pt x="1675" y="1186"/>
                  </a:cubicBezTo>
                  <a:cubicBezTo>
                    <a:pt x="1667" y="1178"/>
                    <a:pt x="1667" y="1178"/>
                    <a:pt x="1691" y="1154"/>
                  </a:cubicBezTo>
                  <a:cubicBezTo>
                    <a:pt x="1731" y="1131"/>
                    <a:pt x="2039" y="862"/>
                    <a:pt x="2071" y="791"/>
                  </a:cubicBezTo>
                  <a:cubicBezTo>
                    <a:pt x="2102" y="728"/>
                    <a:pt x="2205" y="696"/>
                    <a:pt x="2268" y="672"/>
                  </a:cubicBezTo>
                  <a:cubicBezTo>
                    <a:pt x="2300" y="664"/>
                    <a:pt x="2379" y="633"/>
                    <a:pt x="2450" y="570"/>
                  </a:cubicBezTo>
                  <a:cubicBezTo>
                    <a:pt x="2411" y="570"/>
                    <a:pt x="2363" y="577"/>
                    <a:pt x="2339" y="577"/>
                  </a:cubicBezTo>
                  <a:cubicBezTo>
                    <a:pt x="2316" y="577"/>
                    <a:pt x="2300" y="538"/>
                    <a:pt x="2268" y="522"/>
                  </a:cubicBezTo>
                  <a:cubicBezTo>
                    <a:pt x="2244" y="506"/>
                    <a:pt x="2142" y="538"/>
                    <a:pt x="2110" y="546"/>
                  </a:cubicBezTo>
                  <a:cubicBezTo>
                    <a:pt x="2078" y="554"/>
                    <a:pt x="2062" y="570"/>
                    <a:pt x="2062" y="546"/>
                  </a:cubicBezTo>
                  <a:cubicBezTo>
                    <a:pt x="2055" y="522"/>
                    <a:pt x="2039" y="490"/>
                    <a:pt x="2007" y="475"/>
                  </a:cubicBezTo>
                  <a:cubicBezTo>
                    <a:pt x="1976" y="451"/>
                    <a:pt x="1896" y="570"/>
                    <a:pt x="1865" y="601"/>
                  </a:cubicBezTo>
                  <a:cubicBezTo>
                    <a:pt x="1825" y="633"/>
                    <a:pt x="1754" y="577"/>
                    <a:pt x="1731" y="538"/>
                  </a:cubicBezTo>
                  <a:cubicBezTo>
                    <a:pt x="1707" y="498"/>
                    <a:pt x="1644" y="459"/>
                    <a:pt x="1620" y="443"/>
                  </a:cubicBezTo>
                  <a:cubicBezTo>
                    <a:pt x="1596" y="427"/>
                    <a:pt x="1596" y="498"/>
                    <a:pt x="1565" y="506"/>
                  </a:cubicBezTo>
                  <a:cubicBezTo>
                    <a:pt x="1533" y="514"/>
                    <a:pt x="1525" y="482"/>
                    <a:pt x="1501" y="435"/>
                  </a:cubicBezTo>
                  <a:cubicBezTo>
                    <a:pt x="1478" y="388"/>
                    <a:pt x="1422" y="364"/>
                    <a:pt x="1351" y="332"/>
                  </a:cubicBezTo>
                  <a:cubicBezTo>
                    <a:pt x="1280" y="301"/>
                    <a:pt x="1193" y="364"/>
                    <a:pt x="1154" y="395"/>
                  </a:cubicBezTo>
                  <a:cubicBezTo>
                    <a:pt x="1114" y="419"/>
                    <a:pt x="1090" y="427"/>
                    <a:pt x="1066" y="388"/>
                  </a:cubicBezTo>
                  <a:cubicBezTo>
                    <a:pt x="1043" y="356"/>
                    <a:pt x="972" y="364"/>
                    <a:pt x="956" y="356"/>
                  </a:cubicBezTo>
                  <a:cubicBezTo>
                    <a:pt x="932" y="348"/>
                    <a:pt x="956" y="309"/>
                    <a:pt x="901" y="332"/>
                  </a:cubicBezTo>
                  <a:cubicBezTo>
                    <a:pt x="845" y="356"/>
                    <a:pt x="837" y="324"/>
                    <a:pt x="806" y="301"/>
                  </a:cubicBezTo>
                  <a:cubicBezTo>
                    <a:pt x="766" y="285"/>
                    <a:pt x="806" y="182"/>
                    <a:pt x="790" y="166"/>
                  </a:cubicBezTo>
                  <a:cubicBezTo>
                    <a:pt x="782" y="151"/>
                    <a:pt x="766" y="87"/>
                    <a:pt x="766" y="48"/>
                  </a:cubicBezTo>
                  <a:cubicBezTo>
                    <a:pt x="758" y="16"/>
                    <a:pt x="719" y="0"/>
                    <a:pt x="679" y="0"/>
                  </a:cubicBezTo>
                  <a:cubicBezTo>
                    <a:pt x="640" y="0"/>
                    <a:pt x="648" y="79"/>
                    <a:pt x="648" y="119"/>
                  </a:cubicBezTo>
                  <a:cubicBezTo>
                    <a:pt x="655" y="151"/>
                    <a:pt x="632" y="151"/>
                    <a:pt x="632" y="151"/>
                  </a:cubicBezTo>
                  <a:cubicBezTo>
                    <a:pt x="426" y="166"/>
                    <a:pt x="213" y="174"/>
                    <a:pt x="0" y="182"/>
                  </a:cubicBezTo>
                  <a:cubicBezTo>
                    <a:pt x="0" y="222"/>
                    <a:pt x="16" y="277"/>
                    <a:pt x="32" y="293"/>
                  </a:cubicBezTo>
                  <a:cubicBezTo>
                    <a:pt x="56" y="324"/>
                    <a:pt x="56" y="348"/>
                    <a:pt x="48" y="372"/>
                  </a:cubicBezTo>
                  <a:cubicBezTo>
                    <a:pt x="40" y="388"/>
                    <a:pt x="0" y="490"/>
                    <a:pt x="32" y="585"/>
                  </a:cubicBezTo>
                  <a:cubicBezTo>
                    <a:pt x="63" y="680"/>
                    <a:pt x="103" y="799"/>
                    <a:pt x="119" y="830"/>
                  </a:cubicBezTo>
                  <a:cubicBezTo>
                    <a:pt x="143" y="862"/>
                    <a:pt x="127" y="941"/>
                    <a:pt x="119" y="1012"/>
                  </a:cubicBezTo>
                  <a:cubicBezTo>
                    <a:pt x="111" y="1083"/>
                    <a:pt x="127" y="1115"/>
                    <a:pt x="127" y="1162"/>
                  </a:cubicBezTo>
                  <a:cubicBezTo>
                    <a:pt x="127" y="1218"/>
                    <a:pt x="158" y="1344"/>
                    <a:pt x="158" y="1384"/>
                  </a:cubicBezTo>
                  <a:cubicBezTo>
                    <a:pt x="158" y="1415"/>
                    <a:pt x="190" y="1415"/>
                    <a:pt x="205" y="1439"/>
                  </a:cubicBezTo>
                  <a:cubicBezTo>
                    <a:pt x="221" y="1455"/>
                    <a:pt x="205" y="1558"/>
                    <a:pt x="213" y="1605"/>
                  </a:cubicBezTo>
                  <a:cubicBezTo>
                    <a:pt x="221" y="1645"/>
                    <a:pt x="182" y="1724"/>
                    <a:pt x="158" y="1739"/>
                  </a:cubicBezTo>
                  <a:cubicBezTo>
                    <a:pt x="127" y="1755"/>
                    <a:pt x="119" y="1787"/>
                    <a:pt x="135" y="1803"/>
                  </a:cubicBezTo>
                  <a:cubicBezTo>
                    <a:pt x="150" y="1818"/>
                    <a:pt x="158" y="1818"/>
                    <a:pt x="158" y="1858"/>
                  </a:cubicBezTo>
                  <a:cubicBezTo>
                    <a:pt x="158" y="1889"/>
                    <a:pt x="182" y="1898"/>
                    <a:pt x="205" y="1898"/>
                  </a:cubicBezTo>
                  <a:cubicBezTo>
                    <a:pt x="229" y="1898"/>
                    <a:pt x="260" y="1913"/>
                    <a:pt x="260" y="1913"/>
                  </a:cubicBezTo>
                  <a:cubicBezTo>
                    <a:pt x="260" y="2767"/>
                    <a:pt x="260" y="2767"/>
                    <a:pt x="260" y="2767"/>
                  </a:cubicBezTo>
                  <a:cubicBezTo>
                    <a:pt x="260" y="2767"/>
                    <a:pt x="1438" y="2783"/>
                    <a:pt x="2055" y="2712"/>
                  </a:cubicBezTo>
                </a:path>
              </a:pathLst>
            </a:custGeom>
            <a:solidFill>
              <a:schemeClr val="accent6"/>
            </a:solidFill>
            <a:ln>
              <a:solidFill>
                <a:schemeClr val="bg2"/>
              </a:solidFill>
            </a:ln>
            <a:effectLst/>
          </p:spPr>
          <p:txBody>
            <a:bodyPr wrap="none" anchor="ctr"/>
            <a:lstStyle/>
            <a:p>
              <a:endParaRPr lang="en-US"/>
            </a:p>
          </p:txBody>
        </p:sp>
        <p:sp>
          <p:nvSpPr>
            <p:cNvPr id="303" name="Freeform 509"/>
            <p:cNvSpPr>
              <a:spLocks noChangeArrowheads="1"/>
            </p:cNvSpPr>
            <p:nvPr/>
          </p:nvSpPr>
          <p:spPr bwMode="auto">
            <a:xfrm>
              <a:off x="12144127" y="3591604"/>
              <a:ext cx="1296493" cy="1461163"/>
            </a:xfrm>
            <a:custGeom>
              <a:avLst/>
              <a:gdLst>
                <a:gd name="T0" fmla="*/ 260 w 2467"/>
                <a:gd name="T1" fmla="*/ 2767 h 2776"/>
                <a:gd name="T2" fmla="*/ 151 w 2467"/>
                <a:gd name="T3" fmla="*/ 1818 h 2776"/>
                <a:gd name="T4" fmla="*/ 221 w 2467"/>
                <a:gd name="T5" fmla="*/ 1605 h 2776"/>
                <a:gd name="T6" fmla="*/ 166 w 2467"/>
                <a:gd name="T7" fmla="*/ 1384 h 2776"/>
                <a:gd name="T8" fmla="*/ 127 w 2467"/>
                <a:gd name="T9" fmla="*/ 1012 h 2776"/>
                <a:gd name="T10" fmla="*/ 40 w 2467"/>
                <a:gd name="T11" fmla="*/ 301 h 2776"/>
                <a:gd name="T12" fmla="*/ 640 w 2467"/>
                <a:gd name="T13" fmla="*/ 151 h 2776"/>
                <a:gd name="T14" fmla="*/ 687 w 2467"/>
                <a:gd name="T15" fmla="*/ 0 h 2776"/>
                <a:gd name="T16" fmla="*/ 814 w 2467"/>
                <a:gd name="T17" fmla="*/ 301 h 2776"/>
                <a:gd name="T18" fmla="*/ 932 w 2467"/>
                <a:gd name="T19" fmla="*/ 324 h 2776"/>
                <a:gd name="T20" fmla="*/ 1082 w 2467"/>
                <a:gd name="T21" fmla="*/ 388 h 2776"/>
                <a:gd name="T22" fmla="*/ 1320 w 2467"/>
                <a:gd name="T23" fmla="*/ 317 h 2776"/>
                <a:gd name="T24" fmla="*/ 1565 w 2467"/>
                <a:gd name="T25" fmla="*/ 506 h 2776"/>
                <a:gd name="T26" fmla="*/ 1628 w 2467"/>
                <a:gd name="T27" fmla="*/ 435 h 2776"/>
                <a:gd name="T28" fmla="*/ 1873 w 2467"/>
                <a:gd name="T29" fmla="*/ 601 h 2776"/>
                <a:gd name="T30" fmla="*/ 2070 w 2467"/>
                <a:gd name="T31" fmla="*/ 546 h 2776"/>
                <a:gd name="T32" fmla="*/ 2142 w 2467"/>
                <a:gd name="T33" fmla="*/ 538 h 2776"/>
                <a:gd name="T34" fmla="*/ 2347 w 2467"/>
                <a:gd name="T35" fmla="*/ 570 h 2776"/>
                <a:gd name="T36" fmla="*/ 2276 w 2467"/>
                <a:gd name="T37" fmla="*/ 680 h 2776"/>
                <a:gd name="T38" fmla="*/ 1707 w 2467"/>
                <a:gd name="T39" fmla="*/ 1162 h 2776"/>
                <a:gd name="T40" fmla="*/ 1683 w 2467"/>
                <a:gd name="T41" fmla="*/ 1186 h 2776"/>
                <a:gd name="T42" fmla="*/ 1628 w 2467"/>
                <a:gd name="T43" fmla="*/ 1392 h 2776"/>
                <a:gd name="T44" fmla="*/ 1470 w 2467"/>
                <a:gd name="T45" fmla="*/ 1668 h 2776"/>
                <a:gd name="T46" fmla="*/ 1493 w 2467"/>
                <a:gd name="T47" fmla="*/ 1787 h 2776"/>
                <a:gd name="T48" fmla="*/ 1502 w 2467"/>
                <a:gd name="T49" fmla="*/ 1969 h 2776"/>
                <a:gd name="T50" fmla="*/ 1525 w 2467"/>
                <a:gd name="T51" fmla="*/ 2174 h 2776"/>
                <a:gd name="T52" fmla="*/ 1675 w 2467"/>
                <a:gd name="T53" fmla="*/ 2277 h 2776"/>
                <a:gd name="T54" fmla="*/ 1786 w 2467"/>
                <a:gd name="T55" fmla="*/ 2316 h 2776"/>
                <a:gd name="T56" fmla="*/ 2063 w 2467"/>
                <a:gd name="T57" fmla="*/ 2712 h 2776"/>
                <a:gd name="T58" fmla="*/ 268 w 2467"/>
                <a:gd name="T59" fmla="*/ 2759 h 2776"/>
                <a:gd name="T60" fmla="*/ 2031 w 2467"/>
                <a:gd name="T61" fmla="*/ 2601 h 2776"/>
                <a:gd name="T62" fmla="*/ 1715 w 2467"/>
                <a:gd name="T63" fmla="*/ 2293 h 2776"/>
                <a:gd name="T64" fmla="*/ 1628 w 2467"/>
                <a:gd name="T65" fmla="*/ 2245 h 2776"/>
                <a:gd name="T66" fmla="*/ 1493 w 2467"/>
                <a:gd name="T67" fmla="*/ 2151 h 2776"/>
                <a:gd name="T68" fmla="*/ 1486 w 2467"/>
                <a:gd name="T69" fmla="*/ 1937 h 2776"/>
                <a:gd name="T70" fmla="*/ 1462 w 2467"/>
                <a:gd name="T71" fmla="*/ 1779 h 2776"/>
                <a:gd name="T72" fmla="*/ 1493 w 2467"/>
                <a:gd name="T73" fmla="*/ 1613 h 2776"/>
                <a:gd name="T74" fmla="*/ 1620 w 2467"/>
                <a:gd name="T75" fmla="*/ 1360 h 2776"/>
                <a:gd name="T76" fmla="*/ 1699 w 2467"/>
                <a:gd name="T77" fmla="*/ 1154 h 2776"/>
                <a:gd name="T78" fmla="*/ 2276 w 2467"/>
                <a:gd name="T79" fmla="*/ 672 h 2776"/>
                <a:gd name="T80" fmla="*/ 2276 w 2467"/>
                <a:gd name="T81" fmla="*/ 530 h 2776"/>
                <a:gd name="T82" fmla="*/ 2094 w 2467"/>
                <a:gd name="T83" fmla="*/ 554 h 2776"/>
                <a:gd name="T84" fmla="*/ 2007 w 2467"/>
                <a:gd name="T85" fmla="*/ 475 h 2776"/>
                <a:gd name="T86" fmla="*/ 1739 w 2467"/>
                <a:gd name="T87" fmla="*/ 538 h 2776"/>
                <a:gd name="T88" fmla="*/ 1604 w 2467"/>
                <a:gd name="T89" fmla="*/ 467 h 2776"/>
                <a:gd name="T90" fmla="*/ 1502 w 2467"/>
                <a:gd name="T91" fmla="*/ 435 h 2776"/>
                <a:gd name="T92" fmla="*/ 1162 w 2467"/>
                <a:gd name="T93" fmla="*/ 395 h 2776"/>
                <a:gd name="T94" fmla="*/ 964 w 2467"/>
                <a:gd name="T95" fmla="*/ 356 h 2776"/>
                <a:gd name="T96" fmla="*/ 877 w 2467"/>
                <a:gd name="T97" fmla="*/ 348 h 2776"/>
                <a:gd name="T98" fmla="*/ 798 w 2467"/>
                <a:gd name="T99" fmla="*/ 166 h 2776"/>
                <a:gd name="T100" fmla="*/ 663 w 2467"/>
                <a:gd name="T101" fmla="*/ 119 h 2776"/>
                <a:gd name="T102" fmla="*/ 40 w 2467"/>
                <a:gd name="T103" fmla="*/ 293 h 2776"/>
                <a:gd name="T104" fmla="*/ 135 w 2467"/>
                <a:gd name="T105" fmla="*/ 1012 h 2776"/>
                <a:gd name="T106" fmla="*/ 174 w 2467"/>
                <a:gd name="T107" fmla="*/ 1384 h 2776"/>
                <a:gd name="T108" fmla="*/ 229 w 2467"/>
                <a:gd name="T109" fmla="*/ 1597 h 2776"/>
                <a:gd name="T110" fmla="*/ 158 w 2467"/>
                <a:gd name="T111" fmla="*/ 1811 h 2776"/>
                <a:gd name="T112" fmla="*/ 268 w 2467"/>
                <a:gd name="T113" fmla="*/ 1913 h 2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67" h="2776">
                  <a:moveTo>
                    <a:pt x="553" y="2775"/>
                  </a:moveTo>
                  <a:lnTo>
                    <a:pt x="553" y="2775"/>
                  </a:lnTo>
                  <a:cubicBezTo>
                    <a:pt x="379" y="2775"/>
                    <a:pt x="268" y="2767"/>
                    <a:pt x="268" y="2767"/>
                  </a:cubicBezTo>
                  <a:cubicBezTo>
                    <a:pt x="260" y="2767"/>
                    <a:pt x="260" y="2767"/>
                    <a:pt x="260" y="2767"/>
                  </a:cubicBezTo>
                  <a:cubicBezTo>
                    <a:pt x="260" y="1913"/>
                    <a:pt x="260" y="1913"/>
                    <a:pt x="260" y="1913"/>
                  </a:cubicBezTo>
                  <a:cubicBezTo>
                    <a:pt x="252" y="1913"/>
                    <a:pt x="229" y="1898"/>
                    <a:pt x="213" y="1898"/>
                  </a:cubicBezTo>
                  <a:cubicBezTo>
                    <a:pt x="190" y="1898"/>
                    <a:pt x="166" y="1889"/>
                    <a:pt x="166" y="1858"/>
                  </a:cubicBezTo>
                  <a:cubicBezTo>
                    <a:pt x="166" y="1834"/>
                    <a:pt x="158" y="1826"/>
                    <a:pt x="151" y="1818"/>
                  </a:cubicBezTo>
                  <a:lnTo>
                    <a:pt x="143" y="1811"/>
                  </a:lnTo>
                  <a:cubicBezTo>
                    <a:pt x="135" y="1795"/>
                    <a:pt x="135" y="1787"/>
                    <a:pt x="135" y="1771"/>
                  </a:cubicBezTo>
                  <a:cubicBezTo>
                    <a:pt x="135" y="1763"/>
                    <a:pt x="151" y="1747"/>
                    <a:pt x="158" y="1739"/>
                  </a:cubicBezTo>
                  <a:cubicBezTo>
                    <a:pt x="190" y="1724"/>
                    <a:pt x="229" y="1645"/>
                    <a:pt x="221" y="1605"/>
                  </a:cubicBezTo>
                  <a:cubicBezTo>
                    <a:pt x="213" y="1581"/>
                    <a:pt x="213" y="1550"/>
                    <a:pt x="221" y="1526"/>
                  </a:cubicBezTo>
                  <a:cubicBezTo>
                    <a:pt x="221" y="1487"/>
                    <a:pt x="221" y="1447"/>
                    <a:pt x="213" y="1439"/>
                  </a:cubicBezTo>
                  <a:cubicBezTo>
                    <a:pt x="205" y="1431"/>
                    <a:pt x="198" y="1431"/>
                    <a:pt x="198" y="1423"/>
                  </a:cubicBezTo>
                  <a:cubicBezTo>
                    <a:pt x="182" y="1415"/>
                    <a:pt x="166" y="1407"/>
                    <a:pt x="166" y="1384"/>
                  </a:cubicBezTo>
                  <a:cubicBezTo>
                    <a:pt x="166" y="1360"/>
                    <a:pt x="158" y="1328"/>
                    <a:pt x="151" y="1289"/>
                  </a:cubicBezTo>
                  <a:cubicBezTo>
                    <a:pt x="143" y="1241"/>
                    <a:pt x="135" y="1194"/>
                    <a:pt x="135" y="1162"/>
                  </a:cubicBezTo>
                  <a:cubicBezTo>
                    <a:pt x="135" y="1147"/>
                    <a:pt x="135" y="1131"/>
                    <a:pt x="127" y="1115"/>
                  </a:cubicBezTo>
                  <a:cubicBezTo>
                    <a:pt x="127" y="1083"/>
                    <a:pt x="119" y="1060"/>
                    <a:pt x="127" y="1012"/>
                  </a:cubicBezTo>
                  <a:cubicBezTo>
                    <a:pt x="135" y="949"/>
                    <a:pt x="143" y="862"/>
                    <a:pt x="127" y="830"/>
                  </a:cubicBezTo>
                  <a:cubicBezTo>
                    <a:pt x="111" y="799"/>
                    <a:pt x="64" y="672"/>
                    <a:pt x="40" y="585"/>
                  </a:cubicBezTo>
                  <a:cubicBezTo>
                    <a:pt x="0" y="482"/>
                    <a:pt x="48" y="372"/>
                    <a:pt x="48" y="364"/>
                  </a:cubicBezTo>
                  <a:cubicBezTo>
                    <a:pt x="64" y="340"/>
                    <a:pt x="56" y="317"/>
                    <a:pt x="40" y="301"/>
                  </a:cubicBezTo>
                  <a:cubicBezTo>
                    <a:pt x="24" y="277"/>
                    <a:pt x="8" y="222"/>
                    <a:pt x="8" y="182"/>
                  </a:cubicBezTo>
                  <a:cubicBezTo>
                    <a:pt x="8" y="174"/>
                    <a:pt x="8" y="174"/>
                    <a:pt x="8" y="174"/>
                  </a:cubicBezTo>
                  <a:lnTo>
                    <a:pt x="8" y="174"/>
                  </a:lnTo>
                  <a:cubicBezTo>
                    <a:pt x="229" y="174"/>
                    <a:pt x="442" y="158"/>
                    <a:pt x="640" y="151"/>
                  </a:cubicBezTo>
                  <a:cubicBezTo>
                    <a:pt x="640" y="151"/>
                    <a:pt x="648" y="151"/>
                    <a:pt x="648" y="142"/>
                  </a:cubicBezTo>
                  <a:cubicBezTo>
                    <a:pt x="656" y="142"/>
                    <a:pt x="656" y="135"/>
                    <a:pt x="656" y="119"/>
                  </a:cubicBezTo>
                  <a:cubicBezTo>
                    <a:pt x="648" y="64"/>
                    <a:pt x="648" y="24"/>
                    <a:pt x="663" y="8"/>
                  </a:cubicBezTo>
                  <a:cubicBezTo>
                    <a:pt x="671" y="0"/>
                    <a:pt x="679" y="0"/>
                    <a:pt x="687" y="0"/>
                  </a:cubicBezTo>
                  <a:cubicBezTo>
                    <a:pt x="743" y="0"/>
                    <a:pt x="774" y="16"/>
                    <a:pt x="774" y="48"/>
                  </a:cubicBezTo>
                  <a:cubicBezTo>
                    <a:pt x="782" y="95"/>
                    <a:pt x="790" y="151"/>
                    <a:pt x="806" y="166"/>
                  </a:cubicBezTo>
                  <a:cubicBezTo>
                    <a:pt x="814" y="174"/>
                    <a:pt x="806" y="190"/>
                    <a:pt x="806" y="214"/>
                  </a:cubicBezTo>
                  <a:cubicBezTo>
                    <a:pt x="798" y="245"/>
                    <a:pt x="790" y="285"/>
                    <a:pt x="814" y="301"/>
                  </a:cubicBezTo>
                  <a:cubicBezTo>
                    <a:pt x="822" y="301"/>
                    <a:pt x="829" y="309"/>
                    <a:pt x="837" y="317"/>
                  </a:cubicBezTo>
                  <a:cubicBezTo>
                    <a:pt x="853" y="324"/>
                    <a:pt x="861" y="340"/>
                    <a:pt x="877" y="340"/>
                  </a:cubicBezTo>
                  <a:cubicBezTo>
                    <a:pt x="885" y="340"/>
                    <a:pt x="893" y="332"/>
                    <a:pt x="909" y="332"/>
                  </a:cubicBezTo>
                  <a:cubicBezTo>
                    <a:pt x="916" y="324"/>
                    <a:pt x="924" y="324"/>
                    <a:pt x="932" y="324"/>
                  </a:cubicBezTo>
                  <a:cubicBezTo>
                    <a:pt x="948" y="324"/>
                    <a:pt x="956" y="332"/>
                    <a:pt x="956" y="340"/>
                  </a:cubicBezTo>
                  <a:cubicBezTo>
                    <a:pt x="956" y="348"/>
                    <a:pt x="956" y="348"/>
                    <a:pt x="964" y="348"/>
                  </a:cubicBezTo>
                  <a:cubicBezTo>
                    <a:pt x="972" y="356"/>
                    <a:pt x="980" y="356"/>
                    <a:pt x="987" y="356"/>
                  </a:cubicBezTo>
                  <a:cubicBezTo>
                    <a:pt x="1019" y="356"/>
                    <a:pt x="1067" y="356"/>
                    <a:pt x="1082" y="388"/>
                  </a:cubicBezTo>
                  <a:cubicBezTo>
                    <a:pt x="1090" y="404"/>
                    <a:pt x="1098" y="411"/>
                    <a:pt x="1114" y="411"/>
                  </a:cubicBezTo>
                  <a:cubicBezTo>
                    <a:pt x="1122" y="411"/>
                    <a:pt x="1138" y="404"/>
                    <a:pt x="1162" y="388"/>
                  </a:cubicBezTo>
                  <a:cubicBezTo>
                    <a:pt x="1169" y="388"/>
                    <a:pt x="1177" y="380"/>
                    <a:pt x="1185" y="372"/>
                  </a:cubicBezTo>
                  <a:cubicBezTo>
                    <a:pt x="1217" y="348"/>
                    <a:pt x="1264" y="317"/>
                    <a:pt x="1320" y="317"/>
                  </a:cubicBezTo>
                  <a:cubicBezTo>
                    <a:pt x="1335" y="317"/>
                    <a:pt x="1351" y="317"/>
                    <a:pt x="1359" y="324"/>
                  </a:cubicBezTo>
                  <a:cubicBezTo>
                    <a:pt x="1430" y="356"/>
                    <a:pt x="1486" y="388"/>
                    <a:pt x="1509" y="435"/>
                  </a:cubicBezTo>
                  <a:cubicBezTo>
                    <a:pt x="1517" y="443"/>
                    <a:pt x="1517" y="443"/>
                    <a:pt x="1517" y="451"/>
                  </a:cubicBezTo>
                  <a:cubicBezTo>
                    <a:pt x="1533" y="482"/>
                    <a:pt x="1541" y="506"/>
                    <a:pt x="1565" y="506"/>
                  </a:cubicBezTo>
                  <a:cubicBezTo>
                    <a:pt x="1565" y="506"/>
                    <a:pt x="1573" y="506"/>
                    <a:pt x="1573" y="498"/>
                  </a:cubicBezTo>
                  <a:cubicBezTo>
                    <a:pt x="1588" y="498"/>
                    <a:pt x="1596" y="482"/>
                    <a:pt x="1604" y="459"/>
                  </a:cubicBezTo>
                  <a:cubicBezTo>
                    <a:pt x="1604" y="451"/>
                    <a:pt x="1612" y="435"/>
                    <a:pt x="1620" y="435"/>
                  </a:cubicBezTo>
                  <a:cubicBezTo>
                    <a:pt x="1628" y="435"/>
                    <a:pt x="1628" y="435"/>
                    <a:pt x="1628" y="435"/>
                  </a:cubicBezTo>
                  <a:cubicBezTo>
                    <a:pt x="1636" y="443"/>
                    <a:pt x="1636" y="443"/>
                    <a:pt x="1644" y="443"/>
                  </a:cubicBezTo>
                  <a:cubicBezTo>
                    <a:pt x="1667" y="467"/>
                    <a:pt x="1723" y="498"/>
                    <a:pt x="1746" y="538"/>
                  </a:cubicBezTo>
                  <a:cubicBezTo>
                    <a:pt x="1762" y="562"/>
                    <a:pt x="1810" y="609"/>
                    <a:pt x="1849" y="609"/>
                  </a:cubicBezTo>
                  <a:cubicBezTo>
                    <a:pt x="1857" y="609"/>
                    <a:pt x="1865" y="601"/>
                    <a:pt x="1873" y="601"/>
                  </a:cubicBezTo>
                  <a:cubicBezTo>
                    <a:pt x="1881" y="593"/>
                    <a:pt x="1897" y="570"/>
                    <a:pt x="1913" y="546"/>
                  </a:cubicBezTo>
                  <a:cubicBezTo>
                    <a:pt x="1952" y="506"/>
                    <a:pt x="1984" y="467"/>
                    <a:pt x="2007" y="467"/>
                  </a:cubicBezTo>
                  <a:cubicBezTo>
                    <a:pt x="2015" y="467"/>
                    <a:pt x="2015" y="467"/>
                    <a:pt x="2015" y="467"/>
                  </a:cubicBezTo>
                  <a:cubicBezTo>
                    <a:pt x="2055" y="490"/>
                    <a:pt x="2070" y="522"/>
                    <a:pt x="2070" y="546"/>
                  </a:cubicBezTo>
                  <a:cubicBezTo>
                    <a:pt x="2070" y="554"/>
                    <a:pt x="2079" y="554"/>
                    <a:pt x="2079" y="554"/>
                  </a:cubicBezTo>
                  <a:cubicBezTo>
                    <a:pt x="2079" y="554"/>
                    <a:pt x="2086" y="554"/>
                    <a:pt x="2094" y="546"/>
                  </a:cubicBezTo>
                  <a:cubicBezTo>
                    <a:pt x="2102" y="546"/>
                    <a:pt x="2110" y="546"/>
                    <a:pt x="2118" y="546"/>
                  </a:cubicBezTo>
                  <a:cubicBezTo>
                    <a:pt x="2118" y="538"/>
                    <a:pt x="2126" y="538"/>
                    <a:pt x="2142" y="538"/>
                  </a:cubicBezTo>
                  <a:cubicBezTo>
                    <a:pt x="2173" y="530"/>
                    <a:pt x="2221" y="514"/>
                    <a:pt x="2252" y="514"/>
                  </a:cubicBezTo>
                  <a:cubicBezTo>
                    <a:pt x="2260" y="514"/>
                    <a:pt x="2268" y="514"/>
                    <a:pt x="2276" y="522"/>
                  </a:cubicBezTo>
                  <a:cubicBezTo>
                    <a:pt x="2292" y="530"/>
                    <a:pt x="2300" y="538"/>
                    <a:pt x="2308" y="546"/>
                  </a:cubicBezTo>
                  <a:cubicBezTo>
                    <a:pt x="2324" y="562"/>
                    <a:pt x="2332" y="570"/>
                    <a:pt x="2347" y="570"/>
                  </a:cubicBezTo>
                  <a:cubicBezTo>
                    <a:pt x="2371" y="570"/>
                    <a:pt x="2419" y="570"/>
                    <a:pt x="2450" y="570"/>
                  </a:cubicBezTo>
                  <a:cubicBezTo>
                    <a:pt x="2466" y="570"/>
                    <a:pt x="2466" y="570"/>
                    <a:pt x="2466" y="570"/>
                  </a:cubicBezTo>
                  <a:cubicBezTo>
                    <a:pt x="2458" y="570"/>
                    <a:pt x="2458" y="570"/>
                    <a:pt x="2458" y="570"/>
                  </a:cubicBezTo>
                  <a:cubicBezTo>
                    <a:pt x="2387" y="641"/>
                    <a:pt x="2308" y="664"/>
                    <a:pt x="2276" y="680"/>
                  </a:cubicBezTo>
                  <a:cubicBezTo>
                    <a:pt x="2260" y="680"/>
                    <a:pt x="2260" y="680"/>
                    <a:pt x="2260" y="680"/>
                  </a:cubicBezTo>
                  <a:cubicBezTo>
                    <a:pt x="2205" y="704"/>
                    <a:pt x="2110" y="735"/>
                    <a:pt x="2079" y="799"/>
                  </a:cubicBezTo>
                  <a:cubicBezTo>
                    <a:pt x="2055" y="854"/>
                    <a:pt x="1841" y="1044"/>
                    <a:pt x="1707" y="1154"/>
                  </a:cubicBezTo>
                  <a:cubicBezTo>
                    <a:pt x="1707" y="1162"/>
                    <a:pt x="1707" y="1162"/>
                    <a:pt x="1707" y="1162"/>
                  </a:cubicBezTo>
                  <a:cubicBezTo>
                    <a:pt x="1699" y="1170"/>
                    <a:pt x="1683" y="1178"/>
                    <a:pt x="1683" y="1178"/>
                  </a:cubicBezTo>
                  <a:lnTo>
                    <a:pt x="1683" y="1178"/>
                  </a:lnTo>
                  <a:cubicBezTo>
                    <a:pt x="1683" y="1186"/>
                    <a:pt x="1683" y="1186"/>
                    <a:pt x="1683" y="1186"/>
                  </a:cubicBezTo>
                  <a:lnTo>
                    <a:pt x="1683" y="1186"/>
                  </a:lnTo>
                  <a:cubicBezTo>
                    <a:pt x="1675" y="1194"/>
                    <a:pt x="1628" y="1249"/>
                    <a:pt x="1612" y="1257"/>
                  </a:cubicBezTo>
                  <a:cubicBezTo>
                    <a:pt x="1604" y="1257"/>
                    <a:pt x="1612" y="1297"/>
                    <a:pt x="1620" y="1321"/>
                  </a:cubicBezTo>
                  <a:cubicBezTo>
                    <a:pt x="1620" y="1336"/>
                    <a:pt x="1620" y="1344"/>
                    <a:pt x="1628" y="1360"/>
                  </a:cubicBezTo>
                  <a:cubicBezTo>
                    <a:pt x="1628" y="1368"/>
                    <a:pt x="1628" y="1376"/>
                    <a:pt x="1628" y="1392"/>
                  </a:cubicBezTo>
                  <a:cubicBezTo>
                    <a:pt x="1636" y="1431"/>
                    <a:pt x="1652" y="1502"/>
                    <a:pt x="1620" y="1542"/>
                  </a:cubicBezTo>
                  <a:cubicBezTo>
                    <a:pt x="1604" y="1574"/>
                    <a:pt x="1580" y="1581"/>
                    <a:pt x="1557" y="1589"/>
                  </a:cubicBezTo>
                  <a:cubicBezTo>
                    <a:pt x="1533" y="1597"/>
                    <a:pt x="1517" y="1605"/>
                    <a:pt x="1502" y="1621"/>
                  </a:cubicBezTo>
                  <a:cubicBezTo>
                    <a:pt x="1478" y="1637"/>
                    <a:pt x="1470" y="1652"/>
                    <a:pt x="1470" y="1668"/>
                  </a:cubicBezTo>
                  <a:cubicBezTo>
                    <a:pt x="1470" y="1684"/>
                    <a:pt x="1462" y="1700"/>
                    <a:pt x="1446" y="1724"/>
                  </a:cubicBezTo>
                  <a:cubicBezTo>
                    <a:pt x="1438" y="1739"/>
                    <a:pt x="1438" y="1747"/>
                    <a:pt x="1438" y="1755"/>
                  </a:cubicBezTo>
                  <a:cubicBezTo>
                    <a:pt x="1446" y="1763"/>
                    <a:pt x="1454" y="1771"/>
                    <a:pt x="1470" y="1771"/>
                  </a:cubicBezTo>
                  <a:cubicBezTo>
                    <a:pt x="1478" y="1779"/>
                    <a:pt x="1486" y="1779"/>
                    <a:pt x="1493" y="1787"/>
                  </a:cubicBezTo>
                  <a:cubicBezTo>
                    <a:pt x="1517" y="1795"/>
                    <a:pt x="1525" y="1818"/>
                    <a:pt x="1525" y="1842"/>
                  </a:cubicBezTo>
                  <a:cubicBezTo>
                    <a:pt x="1525" y="1866"/>
                    <a:pt x="1517" y="1882"/>
                    <a:pt x="1509" y="1898"/>
                  </a:cubicBezTo>
                  <a:cubicBezTo>
                    <a:pt x="1486" y="1913"/>
                    <a:pt x="1493" y="1921"/>
                    <a:pt x="1493" y="1937"/>
                  </a:cubicBezTo>
                  <a:cubicBezTo>
                    <a:pt x="1502" y="1945"/>
                    <a:pt x="1502" y="1961"/>
                    <a:pt x="1502" y="1969"/>
                  </a:cubicBezTo>
                  <a:cubicBezTo>
                    <a:pt x="1509" y="2008"/>
                    <a:pt x="1509" y="2008"/>
                    <a:pt x="1493" y="2048"/>
                  </a:cubicBezTo>
                  <a:cubicBezTo>
                    <a:pt x="1493" y="2056"/>
                    <a:pt x="1486" y="2064"/>
                    <a:pt x="1486" y="2071"/>
                  </a:cubicBezTo>
                  <a:cubicBezTo>
                    <a:pt x="1470" y="2119"/>
                    <a:pt x="1486" y="2127"/>
                    <a:pt x="1502" y="2143"/>
                  </a:cubicBezTo>
                  <a:cubicBezTo>
                    <a:pt x="1509" y="2151"/>
                    <a:pt x="1517" y="2166"/>
                    <a:pt x="1525" y="2174"/>
                  </a:cubicBezTo>
                  <a:cubicBezTo>
                    <a:pt x="1533" y="2198"/>
                    <a:pt x="1557" y="2206"/>
                    <a:pt x="1580" y="2214"/>
                  </a:cubicBezTo>
                  <a:cubicBezTo>
                    <a:pt x="1588" y="2222"/>
                    <a:pt x="1596" y="2222"/>
                    <a:pt x="1604" y="2229"/>
                  </a:cubicBezTo>
                  <a:cubicBezTo>
                    <a:pt x="1620" y="2238"/>
                    <a:pt x="1628" y="2238"/>
                    <a:pt x="1636" y="2238"/>
                  </a:cubicBezTo>
                  <a:cubicBezTo>
                    <a:pt x="1652" y="2245"/>
                    <a:pt x="1667" y="2245"/>
                    <a:pt x="1675" y="2277"/>
                  </a:cubicBezTo>
                  <a:cubicBezTo>
                    <a:pt x="1675" y="2285"/>
                    <a:pt x="1683" y="2285"/>
                    <a:pt x="1691" y="2285"/>
                  </a:cubicBezTo>
                  <a:lnTo>
                    <a:pt x="1699" y="2285"/>
                  </a:lnTo>
                  <a:cubicBezTo>
                    <a:pt x="1707" y="2285"/>
                    <a:pt x="1715" y="2285"/>
                    <a:pt x="1715" y="2285"/>
                  </a:cubicBezTo>
                  <a:cubicBezTo>
                    <a:pt x="1731" y="2285"/>
                    <a:pt x="1762" y="2293"/>
                    <a:pt x="1786" y="2316"/>
                  </a:cubicBezTo>
                  <a:cubicBezTo>
                    <a:pt x="1810" y="2340"/>
                    <a:pt x="1833" y="2364"/>
                    <a:pt x="1857" y="2388"/>
                  </a:cubicBezTo>
                  <a:cubicBezTo>
                    <a:pt x="1897" y="2427"/>
                    <a:pt x="1928" y="2467"/>
                    <a:pt x="1944" y="2467"/>
                  </a:cubicBezTo>
                  <a:cubicBezTo>
                    <a:pt x="1984" y="2475"/>
                    <a:pt x="2039" y="2538"/>
                    <a:pt x="2039" y="2601"/>
                  </a:cubicBezTo>
                  <a:cubicBezTo>
                    <a:pt x="2031" y="2641"/>
                    <a:pt x="2047" y="2680"/>
                    <a:pt x="2063" y="2712"/>
                  </a:cubicBezTo>
                  <a:lnTo>
                    <a:pt x="2063" y="2712"/>
                  </a:lnTo>
                  <a:cubicBezTo>
                    <a:pt x="2063" y="2720"/>
                    <a:pt x="2063" y="2720"/>
                    <a:pt x="2063" y="2720"/>
                  </a:cubicBezTo>
                  <a:cubicBezTo>
                    <a:pt x="1636" y="2767"/>
                    <a:pt x="932" y="2775"/>
                    <a:pt x="553" y="2775"/>
                  </a:cubicBezTo>
                  <a:lnTo>
                    <a:pt x="268" y="2759"/>
                  </a:lnTo>
                  <a:lnTo>
                    <a:pt x="268" y="2759"/>
                  </a:lnTo>
                  <a:cubicBezTo>
                    <a:pt x="292" y="2767"/>
                    <a:pt x="394" y="2767"/>
                    <a:pt x="553" y="2767"/>
                  </a:cubicBezTo>
                  <a:cubicBezTo>
                    <a:pt x="932" y="2767"/>
                    <a:pt x="1628" y="2759"/>
                    <a:pt x="2055" y="2712"/>
                  </a:cubicBezTo>
                  <a:cubicBezTo>
                    <a:pt x="2039" y="2672"/>
                    <a:pt x="2023" y="2641"/>
                    <a:pt x="2031" y="2601"/>
                  </a:cubicBezTo>
                  <a:cubicBezTo>
                    <a:pt x="2031" y="2546"/>
                    <a:pt x="1976" y="2482"/>
                    <a:pt x="1944" y="2475"/>
                  </a:cubicBezTo>
                  <a:cubicBezTo>
                    <a:pt x="1928" y="2475"/>
                    <a:pt x="1889" y="2435"/>
                    <a:pt x="1849" y="2396"/>
                  </a:cubicBezTo>
                  <a:cubicBezTo>
                    <a:pt x="1826" y="2372"/>
                    <a:pt x="1802" y="2340"/>
                    <a:pt x="1786" y="2324"/>
                  </a:cubicBezTo>
                  <a:cubicBezTo>
                    <a:pt x="1754" y="2301"/>
                    <a:pt x="1731" y="2293"/>
                    <a:pt x="1715" y="2293"/>
                  </a:cubicBezTo>
                  <a:cubicBezTo>
                    <a:pt x="1715" y="2293"/>
                    <a:pt x="1707" y="2293"/>
                    <a:pt x="1699" y="2293"/>
                  </a:cubicBezTo>
                  <a:lnTo>
                    <a:pt x="1691" y="2293"/>
                  </a:lnTo>
                  <a:cubicBezTo>
                    <a:pt x="1683" y="2293"/>
                    <a:pt x="1667" y="2293"/>
                    <a:pt x="1667" y="2277"/>
                  </a:cubicBezTo>
                  <a:cubicBezTo>
                    <a:pt x="1659" y="2253"/>
                    <a:pt x="1652" y="2253"/>
                    <a:pt x="1628" y="2245"/>
                  </a:cubicBezTo>
                  <a:cubicBezTo>
                    <a:pt x="1620" y="2245"/>
                    <a:pt x="1612" y="2245"/>
                    <a:pt x="1604" y="2238"/>
                  </a:cubicBezTo>
                  <a:cubicBezTo>
                    <a:pt x="1596" y="2229"/>
                    <a:pt x="1588" y="2229"/>
                    <a:pt x="1573" y="2222"/>
                  </a:cubicBezTo>
                  <a:cubicBezTo>
                    <a:pt x="1549" y="2214"/>
                    <a:pt x="1525" y="2206"/>
                    <a:pt x="1517" y="2182"/>
                  </a:cubicBezTo>
                  <a:cubicBezTo>
                    <a:pt x="1509" y="2166"/>
                    <a:pt x="1502" y="2158"/>
                    <a:pt x="1493" y="2151"/>
                  </a:cubicBezTo>
                  <a:cubicBezTo>
                    <a:pt x="1478" y="2135"/>
                    <a:pt x="1462" y="2119"/>
                    <a:pt x="1478" y="2071"/>
                  </a:cubicBezTo>
                  <a:cubicBezTo>
                    <a:pt x="1478" y="2064"/>
                    <a:pt x="1486" y="2048"/>
                    <a:pt x="1486" y="2040"/>
                  </a:cubicBezTo>
                  <a:cubicBezTo>
                    <a:pt x="1502" y="2008"/>
                    <a:pt x="1502" y="2008"/>
                    <a:pt x="1493" y="1969"/>
                  </a:cubicBezTo>
                  <a:cubicBezTo>
                    <a:pt x="1493" y="1961"/>
                    <a:pt x="1493" y="1953"/>
                    <a:pt x="1486" y="1937"/>
                  </a:cubicBezTo>
                  <a:cubicBezTo>
                    <a:pt x="1486" y="1921"/>
                    <a:pt x="1478" y="1905"/>
                    <a:pt x="1502" y="1889"/>
                  </a:cubicBezTo>
                  <a:cubicBezTo>
                    <a:pt x="1517" y="1874"/>
                    <a:pt x="1517" y="1858"/>
                    <a:pt x="1517" y="1842"/>
                  </a:cubicBezTo>
                  <a:cubicBezTo>
                    <a:pt x="1517" y="1818"/>
                    <a:pt x="1509" y="1803"/>
                    <a:pt x="1493" y="1795"/>
                  </a:cubicBezTo>
                  <a:cubicBezTo>
                    <a:pt x="1486" y="1787"/>
                    <a:pt x="1478" y="1787"/>
                    <a:pt x="1462" y="1779"/>
                  </a:cubicBezTo>
                  <a:cubicBezTo>
                    <a:pt x="1454" y="1771"/>
                    <a:pt x="1438" y="1771"/>
                    <a:pt x="1430" y="1755"/>
                  </a:cubicBezTo>
                  <a:cubicBezTo>
                    <a:pt x="1430" y="1747"/>
                    <a:pt x="1430" y="1739"/>
                    <a:pt x="1446" y="1724"/>
                  </a:cubicBezTo>
                  <a:cubicBezTo>
                    <a:pt x="1454" y="1700"/>
                    <a:pt x="1462" y="1684"/>
                    <a:pt x="1462" y="1668"/>
                  </a:cubicBezTo>
                  <a:cubicBezTo>
                    <a:pt x="1462" y="1652"/>
                    <a:pt x="1470" y="1637"/>
                    <a:pt x="1493" y="1613"/>
                  </a:cubicBezTo>
                  <a:cubicBezTo>
                    <a:pt x="1517" y="1597"/>
                    <a:pt x="1533" y="1589"/>
                    <a:pt x="1549" y="1589"/>
                  </a:cubicBezTo>
                  <a:cubicBezTo>
                    <a:pt x="1573" y="1574"/>
                    <a:pt x="1596" y="1574"/>
                    <a:pt x="1620" y="1542"/>
                  </a:cubicBezTo>
                  <a:cubicBezTo>
                    <a:pt x="1644" y="1502"/>
                    <a:pt x="1628" y="1431"/>
                    <a:pt x="1620" y="1392"/>
                  </a:cubicBezTo>
                  <a:cubicBezTo>
                    <a:pt x="1620" y="1376"/>
                    <a:pt x="1620" y="1368"/>
                    <a:pt x="1620" y="1360"/>
                  </a:cubicBezTo>
                  <a:cubicBezTo>
                    <a:pt x="1612" y="1352"/>
                    <a:pt x="1612" y="1336"/>
                    <a:pt x="1612" y="1321"/>
                  </a:cubicBezTo>
                  <a:cubicBezTo>
                    <a:pt x="1604" y="1281"/>
                    <a:pt x="1596" y="1257"/>
                    <a:pt x="1612" y="1249"/>
                  </a:cubicBezTo>
                  <a:cubicBezTo>
                    <a:pt x="1620" y="1241"/>
                    <a:pt x="1659" y="1210"/>
                    <a:pt x="1675" y="1186"/>
                  </a:cubicBezTo>
                  <a:cubicBezTo>
                    <a:pt x="1675" y="1178"/>
                    <a:pt x="1683" y="1170"/>
                    <a:pt x="1699" y="1154"/>
                  </a:cubicBezTo>
                  <a:cubicBezTo>
                    <a:pt x="1707" y="1147"/>
                    <a:pt x="1707" y="1147"/>
                    <a:pt x="1707" y="1147"/>
                  </a:cubicBezTo>
                  <a:cubicBezTo>
                    <a:pt x="1920" y="957"/>
                    <a:pt x="2055" y="830"/>
                    <a:pt x="2070" y="791"/>
                  </a:cubicBezTo>
                  <a:cubicBezTo>
                    <a:pt x="2102" y="728"/>
                    <a:pt x="2197" y="696"/>
                    <a:pt x="2260" y="672"/>
                  </a:cubicBezTo>
                  <a:cubicBezTo>
                    <a:pt x="2276" y="672"/>
                    <a:pt x="2276" y="672"/>
                    <a:pt x="2276" y="672"/>
                  </a:cubicBezTo>
                  <a:cubicBezTo>
                    <a:pt x="2300" y="664"/>
                    <a:pt x="2379" y="633"/>
                    <a:pt x="2442" y="577"/>
                  </a:cubicBezTo>
                  <a:cubicBezTo>
                    <a:pt x="2410" y="577"/>
                    <a:pt x="2371" y="577"/>
                    <a:pt x="2347" y="577"/>
                  </a:cubicBezTo>
                  <a:cubicBezTo>
                    <a:pt x="2332" y="577"/>
                    <a:pt x="2316" y="562"/>
                    <a:pt x="2300" y="554"/>
                  </a:cubicBezTo>
                  <a:cubicBezTo>
                    <a:pt x="2292" y="546"/>
                    <a:pt x="2284" y="530"/>
                    <a:pt x="2276" y="530"/>
                  </a:cubicBezTo>
                  <a:cubicBezTo>
                    <a:pt x="2268" y="522"/>
                    <a:pt x="2260" y="522"/>
                    <a:pt x="2252" y="522"/>
                  </a:cubicBezTo>
                  <a:cubicBezTo>
                    <a:pt x="2221" y="522"/>
                    <a:pt x="2173" y="538"/>
                    <a:pt x="2142" y="546"/>
                  </a:cubicBezTo>
                  <a:cubicBezTo>
                    <a:pt x="2134" y="546"/>
                    <a:pt x="2126" y="546"/>
                    <a:pt x="2118" y="546"/>
                  </a:cubicBezTo>
                  <a:cubicBezTo>
                    <a:pt x="2110" y="554"/>
                    <a:pt x="2102" y="554"/>
                    <a:pt x="2094" y="554"/>
                  </a:cubicBezTo>
                  <a:cubicBezTo>
                    <a:pt x="2086" y="554"/>
                    <a:pt x="2086" y="562"/>
                    <a:pt x="2079" y="562"/>
                  </a:cubicBezTo>
                  <a:cubicBezTo>
                    <a:pt x="2070" y="562"/>
                    <a:pt x="2063" y="554"/>
                    <a:pt x="2063" y="546"/>
                  </a:cubicBezTo>
                  <a:cubicBezTo>
                    <a:pt x="2063" y="530"/>
                    <a:pt x="2055" y="498"/>
                    <a:pt x="2015" y="475"/>
                  </a:cubicBezTo>
                  <a:lnTo>
                    <a:pt x="2007" y="475"/>
                  </a:lnTo>
                  <a:cubicBezTo>
                    <a:pt x="1984" y="475"/>
                    <a:pt x="1952" y="514"/>
                    <a:pt x="1920" y="554"/>
                  </a:cubicBezTo>
                  <a:cubicBezTo>
                    <a:pt x="1904" y="577"/>
                    <a:pt x="1889" y="593"/>
                    <a:pt x="1873" y="609"/>
                  </a:cubicBezTo>
                  <a:cubicBezTo>
                    <a:pt x="1865" y="609"/>
                    <a:pt x="1857" y="617"/>
                    <a:pt x="1849" y="617"/>
                  </a:cubicBezTo>
                  <a:cubicBezTo>
                    <a:pt x="1810" y="617"/>
                    <a:pt x="1754" y="570"/>
                    <a:pt x="1739" y="538"/>
                  </a:cubicBezTo>
                  <a:cubicBezTo>
                    <a:pt x="1715" y="506"/>
                    <a:pt x="1667" y="475"/>
                    <a:pt x="1636" y="451"/>
                  </a:cubicBezTo>
                  <a:lnTo>
                    <a:pt x="1628" y="443"/>
                  </a:lnTo>
                  <a:cubicBezTo>
                    <a:pt x="1620" y="443"/>
                    <a:pt x="1620" y="443"/>
                    <a:pt x="1620" y="443"/>
                  </a:cubicBezTo>
                  <a:cubicBezTo>
                    <a:pt x="1620" y="443"/>
                    <a:pt x="1612" y="459"/>
                    <a:pt x="1604" y="467"/>
                  </a:cubicBezTo>
                  <a:cubicBezTo>
                    <a:pt x="1604" y="482"/>
                    <a:pt x="1596" y="506"/>
                    <a:pt x="1573" y="506"/>
                  </a:cubicBezTo>
                  <a:lnTo>
                    <a:pt x="1565" y="514"/>
                  </a:lnTo>
                  <a:cubicBezTo>
                    <a:pt x="1541" y="514"/>
                    <a:pt x="1525" y="490"/>
                    <a:pt x="1509" y="451"/>
                  </a:cubicBezTo>
                  <a:cubicBezTo>
                    <a:pt x="1509" y="451"/>
                    <a:pt x="1509" y="443"/>
                    <a:pt x="1502" y="435"/>
                  </a:cubicBezTo>
                  <a:cubicBezTo>
                    <a:pt x="1478" y="395"/>
                    <a:pt x="1430" y="364"/>
                    <a:pt x="1359" y="332"/>
                  </a:cubicBezTo>
                  <a:cubicBezTo>
                    <a:pt x="1343" y="324"/>
                    <a:pt x="1335" y="324"/>
                    <a:pt x="1320" y="324"/>
                  </a:cubicBezTo>
                  <a:cubicBezTo>
                    <a:pt x="1272" y="324"/>
                    <a:pt x="1225" y="356"/>
                    <a:pt x="1185" y="380"/>
                  </a:cubicBezTo>
                  <a:cubicBezTo>
                    <a:pt x="1177" y="388"/>
                    <a:pt x="1169" y="395"/>
                    <a:pt x="1162" y="395"/>
                  </a:cubicBezTo>
                  <a:cubicBezTo>
                    <a:pt x="1146" y="411"/>
                    <a:pt x="1130" y="419"/>
                    <a:pt x="1114" y="419"/>
                  </a:cubicBezTo>
                  <a:cubicBezTo>
                    <a:pt x="1098" y="419"/>
                    <a:pt x="1090" y="411"/>
                    <a:pt x="1074" y="388"/>
                  </a:cubicBezTo>
                  <a:cubicBezTo>
                    <a:pt x="1059" y="364"/>
                    <a:pt x="1019" y="364"/>
                    <a:pt x="987" y="364"/>
                  </a:cubicBezTo>
                  <a:cubicBezTo>
                    <a:pt x="980" y="364"/>
                    <a:pt x="964" y="364"/>
                    <a:pt x="964" y="356"/>
                  </a:cubicBezTo>
                  <a:cubicBezTo>
                    <a:pt x="956" y="356"/>
                    <a:pt x="948" y="348"/>
                    <a:pt x="948" y="340"/>
                  </a:cubicBezTo>
                  <a:cubicBezTo>
                    <a:pt x="948" y="332"/>
                    <a:pt x="940" y="332"/>
                    <a:pt x="932" y="332"/>
                  </a:cubicBezTo>
                  <a:cubicBezTo>
                    <a:pt x="932" y="332"/>
                    <a:pt x="916" y="332"/>
                    <a:pt x="909" y="340"/>
                  </a:cubicBezTo>
                  <a:cubicBezTo>
                    <a:pt x="901" y="340"/>
                    <a:pt x="885" y="348"/>
                    <a:pt x="877" y="348"/>
                  </a:cubicBezTo>
                  <a:cubicBezTo>
                    <a:pt x="861" y="348"/>
                    <a:pt x="845" y="332"/>
                    <a:pt x="829" y="324"/>
                  </a:cubicBezTo>
                  <a:cubicBezTo>
                    <a:pt x="822" y="317"/>
                    <a:pt x="814" y="309"/>
                    <a:pt x="806" y="309"/>
                  </a:cubicBezTo>
                  <a:cubicBezTo>
                    <a:pt x="782" y="293"/>
                    <a:pt x="790" y="253"/>
                    <a:pt x="798" y="214"/>
                  </a:cubicBezTo>
                  <a:cubicBezTo>
                    <a:pt x="798" y="198"/>
                    <a:pt x="806" y="174"/>
                    <a:pt x="798" y="166"/>
                  </a:cubicBezTo>
                  <a:cubicBezTo>
                    <a:pt x="782" y="151"/>
                    <a:pt x="774" y="87"/>
                    <a:pt x="774" y="48"/>
                  </a:cubicBezTo>
                  <a:cubicBezTo>
                    <a:pt x="766" y="8"/>
                    <a:pt x="703" y="8"/>
                    <a:pt x="687" y="8"/>
                  </a:cubicBezTo>
                  <a:cubicBezTo>
                    <a:pt x="679" y="8"/>
                    <a:pt x="671" y="8"/>
                    <a:pt x="671" y="8"/>
                  </a:cubicBezTo>
                  <a:cubicBezTo>
                    <a:pt x="663" y="24"/>
                    <a:pt x="656" y="48"/>
                    <a:pt x="663" y="119"/>
                  </a:cubicBezTo>
                  <a:cubicBezTo>
                    <a:pt x="663" y="135"/>
                    <a:pt x="663" y="142"/>
                    <a:pt x="656" y="151"/>
                  </a:cubicBezTo>
                  <a:cubicBezTo>
                    <a:pt x="648" y="158"/>
                    <a:pt x="640" y="158"/>
                    <a:pt x="640" y="158"/>
                  </a:cubicBezTo>
                  <a:cubicBezTo>
                    <a:pt x="442" y="166"/>
                    <a:pt x="229" y="174"/>
                    <a:pt x="16" y="182"/>
                  </a:cubicBezTo>
                  <a:cubicBezTo>
                    <a:pt x="16" y="222"/>
                    <a:pt x="24" y="277"/>
                    <a:pt x="40" y="293"/>
                  </a:cubicBezTo>
                  <a:cubicBezTo>
                    <a:pt x="71" y="324"/>
                    <a:pt x="64" y="348"/>
                    <a:pt x="56" y="372"/>
                  </a:cubicBezTo>
                  <a:cubicBezTo>
                    <a:pt x="56" y="372"/>
                    <a:pt x="8" y="482"/>
                    <a:pt x="48" y="585"/>
                  </a:cubicBezTo>
                  <a:cubicBezTo>
                    <a:pt x="71" y="672"/>
                    <a:pt x="119" y="791"/>
                    <a:pt x="135" y="830"/>
                  </a:cubicBezTo>
                  <a:cubicBezTo>
                    <a:pt x="151" y="862"/>
                    <a:pt x="143" y="941"/>
                    <a:pt x="135" y="1012"/>
                  </a:cubicBezTo>
                  <a:cubicBezTo>
                    <a:pt x="127" y="1060"/>
                    <a:pt x="135" y="1083"/>
                    <a:pt x="135" y="1107"/>
                  </a:cubicBezTo>
                  <a:cubicBezTo>
                    <a:pt x="143" y="1131"/>
                    <a:pt x="143" y="1147"/>
                    <a:pt x="143" y="1162"/>
                  </a:cubicBezTo>
                  <a:cubicBezTo>
                    <a:pt x="143" y="1194"/>
                    <a:pt x="151" y="1241"/>
                    <a:pt x="158" y="1289"/>
                  </a:cubicBezTo>
                  <a:cubicBezTo>
                    <a:pt x="166" y="1328"/>
                    <a:pt x="174" y="1360"/>
                    <a:pt x="174" y="1384"/>
                  </a:cubicBezTo>
                  <a:cubicBezTo>
                    <a:pt x="174" y="1407"/>
                    <a:pt x="182" y="1415"/>
                    <a:pt x="198" y="1423"/>
                  </a:cubicBezTo>
                  <a:cubicBezTo>
                    <a:pt x="206" y="1423"/>
                    <a:pt x="213" y="1431"/>
                    <a:pt x="213" y="1431"/>
                  </a:cubicBezTo>
                  <a:cubicBezTo>
                    <a:pt x="229" y="1447"/>
                    <a:pt x="229" y="1478"/>
                    <a:pt x="229" y="1526"/>
                  </a:cubicBezTo>
                  <a:cubicBezTo>
                    <a:pt x="221" y="1550"/>
                    <a:pt x="221" y="1581"/>
                    <a:pt x="229" y="1597"/>
                  </a:cubicBezTo>
                  <a:cubicBezTo>
                    <a:pt x="237" y="1645"/>
                    <a:pt x="198" y="1724"/>
                    <a:pt x="166" y="1747"/>
                  </a:cubicBezTo>
                  <a:cubicBezTo>
                    <a:pt x="151" y="1755"/>
                    <a:pt x="143" y="1763"/>
                    <a:pt x="143" y="1779"/>
                  </a:cubicBezTo>
                  <a:cubicBezTo>
                    <a:pt x="135" y="1787"/>
                    <a:pt x="143" y="1795"/>
                    <a:pt x="143" y="1803"/>
                  </a:cubicBezTo>
                  <a:cubicBezTo>
                    <a:pt x="151" y="1811"/>
                    <a:pt x="151" y="1811"/>
                    <a:pt x="158" y="1811"/>
                  </a:cubicBezTo>
                  <a:cubicBezTo>
                    <a:pt x="166" y="1818"/>
                    <a:pt x="174" y="1826"/>
                    <a:pt x="174" y="1858"/>
                  </a:cubicBezTo>
                  <a:cubicBezTo>
                    <a:pt x="174" y="1889"/>
                    <a:pt x="190" y="1889"/>
                    <a:pt x="213" y="1889"/>
                  </a:cubicBezTo>
                  <a:cubicBezTo>
                    <a:pt x="237" y="1889"/>
                    <a:pt x="268" y="1913"/>
                    <a:pt x="268" y="1913"/>
                  </a:cubicBezTo>
                  <a:lnTo>
                    <a:pt x="268" y="1913"/>
                  </a:lnTo>
                  <a:cubicBezTo>
                    <a:pt x="268" y="2759"/>
                    <a:pt x="268" y="2759"/>
                    <a:pt x="268" y="2759"/>
                  </a:cubicBezTo>
                  <a:lnTo>
                    <a:pt x="553" y="2775"/>
                  </a:lnTo>
                </a:path>
              </a:pathLst>
            </a:custGeom>
            <a:solidFill>
              <a:schemeClr val="accent6"/>
            </a:solidFill>
            <a:ln>
              <a:solidFill>
                <a:schemeClr val="bg2"/>
              </a:solidFill>
            </a:ln>
            <a:effectLst/>
          </p:spPr>
          <p:txBody>
            <a:bodyPr wrap="none" anchor="ctr"/>
            <a:lstStyle/>
            <a:p>
              <a:endParaRPr lang="en-US"/>
            </a:p>
          </p:txBody>
        </p:sp>
        <p:sp>
          <p:nvSpPr>
            <p:cNvPr id="304" name="Freeform 510"/>
            <p:cNvSpPr>
              <a:spLocks noChangeArrowheads="1"/>
            </p:cNvSpPr>
            <p:nvPr/>
          </p:nvSpPr>
          <p:spPr bwMode="auto">
            <a:xfrm>
              <a:off x="12239219" y="5017977"/>
              <a:ext cx="1215316" cy="786245"/>
            </a:xfrm>
            <a:custGeom>
              <a:avLst/>
              <a:gdLst>
                <a:gd name="T0" fmla="*/ 1794 w 2309"/>
                <a:gd name="T1" fmla="*/ 1391 h 1495"/>
                <a:gd name="T2" fmla="*/ 1794 w 2309"/>
                <a:gd name="T3" fmla="*/ 1391 h 1495"/>
                <a:gd name="T4" fmla="*/ 1888 w 2309"/>
                <a:gd name="T5" fmla="*/ 1494 h 1495"/>
                <a:gd name="T6" fmla="*/ 1888 w 2309"/>
                <a:gd name="T7" fmla="*/ 1486 h 1495"/>
                <a:gd name="T8" fmla="*/ 1904 w 2309"/>
                <a:gd name="T9" fmla="*/ 1423 h 1495"/>
                <a:gd name="T10" fmla="*/ 1897 w 2309"/>
                <a:gd name="T11" fmla="*/ 1391 h 1495"/>
                <a:gd name="T12" fmla="*/ 1999 w 2309"/>
                <a:gd name="T13" fmla="*/ 1312 h 1495"/>
                <a:gd name="T14" fmla="*/ 2007 w 2309"/>
                <a:gd name="T15" fmla="*/ 1249 h 1495"/>
                <a:gd name="T16" fmla="*/ 2047 w 2309"/>
                <a:gd name="T17" fmla="*/ 1138 h 1495"/>
                <a:gd name="T18" fmla="*/ 1999 w 2309"/>
                <a:gd name="T19" fmla="*/ 1083 h 1495"/>
                <a:gd name="T20" fmla="*/ 1999 w 2309"/>
                <a:gd name="T21" fmla="*/ 988 h 1495"/>
                <a:gd name="T22" fmla="*/ 2055 w 2309"/>
                <a:gd name="T23" fmla="*/ 988 h 1495"/>
                <a:gd name="T24" fmla="*/ 2110 w 2309"/>
                <a:gd name="T25" fmla="*/ 980 h 1495"/>
                <a:gd name="T26" fmla="*/ 2181 w 2309"/>
                <a:gd name="T27" fmla="*/ 933 h 1495"/>
                <a:gd name="T28" fmla="*/ 2244 w 2309"/>
                <a:gd name="T29" fmla="*/ 869 h 1495"/>
                <a:gd name="T30" fmla="*/ 2292 w 2309"/>
                <a:gd name="T31" fmla="*/ 782 h 1495"/>
                <a:gd name="T32" fmla="*/ 2284 w 2309"/>
                <a:gd name="T33" fmla="*/ 648 h 1495"/>
                <a:gd name="T34" fmla="*/ 2213 w 2309"/>
                <a:gd name="T35" fmla="*/ 585 h 1495"/>
                <a:gd name="T36" fmla="*/ 2118 w 2309"/>
                <a:gd name="T37" fmla="*/ 482 h 1495"/>
                <a:gd name="T38" fmla="*/ 1991 w 2309"/>
                <a:gd name="T39" fmla="*/ 387 h 1495"/>
                <a:gd name="T40" fmla="*/ 1952 w 2309"/>
                <a:gd name="T41" fmla="*/ 308 h 1495"/>
                <a:gd name="T42" fmla="*/ 1912 w 2309"/>
                <a:gd name="T43" fmla="*/ 245 h 1495"/>
                <a:gd name="T44" fmla="*/ 1936 w 2309"/>
                <a:gd name="T45" fmla="*/ 126 h 1495"/>
                <a:gd name="T46" fmla="*/ 1897 w 2309"/>
                <a:gd name="T47" fmla="*/ 55 h 1495"/>
                <a:gd name="T48" fmla="*/ 1881 w 2309"/>
                <a:gd name="T49" fmla="*/ 0 h 1495"/>
                <a:gd name="T50" fmla="*/ 86 w 2309"/>
                <a:gd name="T51" fmla="*/ 55 h 1495"/>
                <a:gd name="T52" fmla="*/ 47 w 2309"/>
                <a:gd name="T53" fmla="*/ 71 h 1495"/>
                <a:gd name="T54" fmla="*/ 47 w 2309"/>
                <a:gd name="T55" fmla="*/ 150 h 1495"/>
                <a:gd name="T56" fmla="*/ 62 w 2309"/>
                <a:gd name="T57" fmla="*/ 197 h 1495"/>
                <a:gd name="T58" fmla="*/ 94 w 2309"/>
                <a:gd name="T59" fmla="*/ 245 h 1495"/>
                <a:gd name="T60" fmla="*/ 78 w 2309"/>
                <a:gd name="T61" fmla="*/ 316 h 1495"/>
                <a:gd name="T62" fmla="*/ 24 w 2309"/>
                <a:gd name="T63" fmla="*/ 395 h 1495"/>
                <a:gd name="T64" fmla="*/ 78 w 2309"/>
                <a:gd name="T65" fmla="*/ 482 h 1495"/>
                <a:gd name="T66" fmla="*/ 118 w 2309"/>
                <a:gd name="T67" fmla="*/ 585 h 1495"/>
                <a:gd name="T68" fmla="*/ 134 w 2309"/>
                <a:gd name="T69" fmla="*/ 664 h 1495"/>
                <a:gd name="T70" fmla="*/ 165 w 2309"/>
                <a:gd name="T71" fmla="*/ 735 h 1495"/>
                <a:gd name="T72" fmla="*/ 205 w 2309"/>
                <a:gd name="T73" fmla="*/ 822 h 1495"/>
                <a:gd name="T74" fmla="*/ 221 w 2309"/>
                <a:gd name="T75" fmla="*/ 972 h 1495"/>
                <a:gd name="T76" fmla="*/ 236 w 2309"/>
                <a:gd name="T77" fmla="*/ 988 h 1495"/>
                <a:gd name="T78" fmla="*/ 268 w 2309"/>
                <a:gd name="T79" fmla="*/ 1012 h 1495"/>
                <a:gd name="T80" fmla="*/ 268 w 2309"/>
                <a:gd name="T81" fmla="*/ 1051 h 1495"/>
                <a:gd name="T82" fmla="*/ 292 w 2309"/>
                <a:gd name="T83" fmla="*/ 1083 h 1495"/>
                <a:gd name="T84" fmla="*/ 300 w 2309"/>
                <a:gd name="T85" fmla="*/ 1130 h 1495"/>
                <a:gd name="T86" fmla="*/ 300 w 2309"/>
                <a:gd name="T87" fmla="*/ 1193 h 1495"/>
                <a:gd name="T88" fmla="*/ 315 w 2309"/>
                <a:gd name="T89" fmla="*/ 1249 h 1495"/>
                <a:gd name="T90" fmla="*/ 300 w 2309"/>
                <a:gd name="T91" fmla="*/ 1391 h 1495"/>
                <a:gd name="T92" fmla="*/ 331 w 2309"/>
                <a:gd name="T93" fmla="*/ 1399 h 1495"/>
                <a:gd name="T94" fmla="*/ 347 w 2309"/>
                <a:gd name="T95" fmla="*/ 1439 h 1495"/>
                <a:gd name="T96" fmla="*/ 1762 w 2309"/>
                <a:gd name="T97" fmla="*/ 1375 h 1495"/>
                <a:gd name="T98" fmla="*/ 1794 w 2309"/>
                <a:gd name="T99" fmla="*/ 1391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9" h="1495">
                  <a:moveTo>
                    <a:pt x="1794" y="1391"/>
                  </a:moveTo>
                  <a:lnTo>
                    <a:pt x="1794" y="1391"/>
                  </a:lnTo>
                  <a:cubicBezTo>
                    <a:pt x="1802" y="1407"/>
                    <a:pt x="1857" y="1454"/>
                    <a:pt x="1888" y="1494"/>
                  </a:cubicBezTo>
                  <a:cubicBezTo>
                    <a:pt x="1888" y="1486"/>
                    <a:pt x="1888" y="1486"/>
                    <a:pt x="1888" y="1486"/>
                  </a:cubicBezTo>
                  <a:cubicBezTo>
                    <a:pt x="1912" y="1462"/>
                    <a:pt x="1912" y="1446"/>
                    <a:pt x="1904" y="1423"/>
                  </a:cubicBezTo>
                  <a:cubicBezTo>
                    <a:pt x="1897" y="1407"/>
                    <a:pt x="1865" y="1399"/>
                    <a:pt x="1897" y="1391"/>
                  </a:cubicBezTo>
                  <a:cubicBezTo>
                    <a:pt x="1920" y="1375"/>
                    <a:pt x="1999" y="1351"/>
                    <a:pt x="1999" y="1312"/>
                  </a:cubicBezTo>
                  <a:cubicBezTo>
                    <a:pt x="1999" y="1265"/>
                    <a:pt x="1991" y="1257"/>
                    <a:pt x="2007" y="1249"/>
                  </a:cubicBezTo>
                  <a:cubicBezTo>
                    <a:pt x="2031" y="1233"/>
                    <a:pt x="2055" y="1170"/>
                    <a:pt x="2047" y="1138"/>
                  </a:cubicBezTo>
                  <a:cubicBezTo>
                    <a:pt x="2039" y="1114"/>
                    <a:pt x="1999" y="1114"/>
                    <a:pt x="1999" y="1083"/>
                  </a:cubicBezTo>
                  <a:cubicBezTo>
                    <a:pt x="1999" y="1051"/>
                    <a:pt x="1960" y="996"/>
                    <a:pt x="1999" y="988"/>
                  </a:cubicBezTo>
                  <a:cubicBezTo>
                    <a:pt x="2015" y="988"/>
                    <a:pt x="2039" y="988"/>
                    <a:pt x="2055" y="988"/>
                  </a:cubicBezTo>
                  <a:cubicBezTo>
                    <a:pt x="2078" y="988"/>
                    <a:pt x="2102" y="988"/>
                    <a:pt x="2110" y="980"/>
                  </a:cubicBezTo>
                  <a:cubicBezTo>
                    <a:pt x="2134" y="956"/>
                    <a:pt x="2150" y="956"/>
                    <a:pt x="2181" y="933"/>
                  </a:cubicBezTo>
                  <a:cubicBezTo>
                    <a:pt x="2213" y="917"/>
                    <a:pt x="2244" y="925"/>
                    <a:pt x="2244" y="869"/>
                  </a:cubicBezTo>
                  <a:cubicBezTo>
                    <a:pt x="2244" y="814"/>
                    <a:pt x="2276" y="814"/>
                    <a:pt x="2292" y="782"/>
                  </a:cubicBezTo>
                  <a:cubicBezTo>
                    <a:pt x="2308" y="743"/>
                    <a:pt x="2308" y="664"/>
                    <a:pt x="2284" y="648"/>
                  </a:cubicBezTo>
                  <a:cubicBezTo>
                    <a:pt x="2268" y="632"/>
                    <a:pt x="2213" y="624"/>
                    <a:pt x="2213" y="585"/>
                  </a:cubicBezTo>
                  <a:cubicBezTo>
                    <a:pt x="2205" y="553"/>
                    <a:pt x="2126" y="498"/>
                    <a:pt x="2118" y="482"/>
                  </a:cubicBezTo>
                  <a:cubicBezTo>
                    <a:pt x="2110" y="458"/>
                    <a:pt x="2102" y="387"/>
                    <a:pt x="1991" y="387"/>
                  </a:cubicBezTo>
                  <a:cubicBezTo>
                    <a:pt x="1873" y="379"/>
                    <a:pt x="1960" y="348"/>
                    <a:pt x="1952" y="308"/>
                  </a:cubicBezTo>
                  <a:cubicBezTo>
                    <a:pt x="1944" y="276"/>
                    <a:pt x="1904" y="316"/>
                    <a:pt x="1912" y="245"/>
                  </a:cubicBezTo>
                  <a:cubicBezTo>
                    <a:pt x="1920" y="174"/>
                    <a:pt x="1912" y="182"/>
                    <a:pt x="1936" y="126"/>
                  </a:cubicBezTo>
                  <a:cubicBezTo>
                    <a:pt x="1952" y="71"/>
                    <a:pt x="1904" y="87"/>
                    <a:pt x="1897" y="55"/>
                  </a:cubicBezTo>
                  <a:cubicBezTo>
                    <a:pt x="1897" y="39"/>
                    <a:pt x="1888" y="23"/>
                    <a:pt x="1881" y="0"/>
                  </a:cubicBezTo>
                  <a:cubicBezTo>
                    <a:pt x="1264" y="71"/>
                    <a:pt x="86" y="55"/>
                    <a:pt x="86" y="55"/>
                  </a:cubicBezTo>
                  <a:cubicBezTo>
                    <a:pt x="86" y="55"/>
                    <a:pt x="62" y="47"/>
                    <a:pt x="47" y="71"/>
                  </a:cubicBezTo>
                  <a:cubicBezTo>
                    <a:pt x="31" y="95"/>
                    <a:pt x="78" y="134"/>
                    <a:pt x="47" y="150"/>
                  </a:cubicBezTo>
                  <a:cubicBezTo>
                    <a:pt x="16" y="166"/>
                    <a:pt x="39" y="182"/>
                    <a:pt x="62" y="197"/>
                  </a:cubicBezTo>
                  <a:cubicBezTo>
                    <a:pt x="94" y="213"/>
                    <a:pt x="110" y="221"/>
                    <a:pt x="94" y="245"/>
                  </a:cubicBezTo>
                  <a:cubicBezTo>
                    <a:pt x="78" y="269"/>
                    <a:pt x="86" y="269"/>
                    <a:pt x="78" y="316"/>
                  </a:cubicBezTo>
                  <a:cubicBezTo>
                    <a:pt x="70" y="371"/>
                    <a:pt x="39" y="356"/>
                    <a:pt x="24" y="395"/>
                  </a:cubicBezTo>
                  <a:cubicBezTo>
                    <a:pt x="0" y="443"/>
                    <a:pt x="47" y="427"/>
                    <a:pt x="78" y="482"/>
                  </a:cubicBezTo>
                  <a:cubicBezTo>
                    <a:pt x="102" y="537"/>
                    <a:pt x="110" y="569"/>
                    <a:pt x="118" y="585"/>
                  </a:cubicBezTo>
                  <a:cubicBezTo>
                    <a:pt x="126" y="601"/>
                    <a:pt x="118" y="632"/>
                    <a:pt x="134" y="664"/>
                  </a:cubicBezTo>
                  <a:cubicBezTo>
                    <a:pt x="149" y="696"/>
                    <a:pt x="141" y="703"/>
                    <a:pt x="165" y="735"/>
                  </a:cubicBezTo>
                  <a:cubicBezTo>
                    <a:pt x="181" y="759"/>
                    <a:pt x="173" y="790"/>
                    <a:pt x="205" y="822"/>
                  </a:cubicBezTo>
                  <a:cubicBezTo>
                    <a:pt x="228" y="854"/>
                    <a:pt x="221" y="949"/>
                    <a:pt x="221" y="972"/>
                  </a:cubicBezTo>
                  <a:cubicBezTo>
                    <a:pt x="221" y="988"/>
                    <a:pt x="221" y="988"/>
                    <a:pt x="236" y="988"/>
                  </a:cubicBezTo>
                  <a:cubicBezTo>
                    <a:pt x="260" y="980"/>
                    <a:pt x="268" y="1012"/>
                    <a:pt x="268" y="1012"/>
                  </a:cubicBezTo>
                  <a:cubicBezTo>
                    <a:pt x="268" y="1012"/>
                    <a:pt x="276" y="1035"/>
                    <a:pt x="268" y="1051"/>
                  </a:cubicBezTo>
                  <a:cubicBezTo>
                    <a:pt x="268" y="1075"/>
                    <a:pt x="300" y="1067"/>
                    <a:pt x="292" y="1083"/>
                  </a:cubicBezTo>
                  <a:cubicBezTo>
                    <a:pt x="292" y="1107"/>
                    <a:pt x="292" y="1122"/>
                    <a:pt x="300" y="1130"/>
                  </a:cubicBezTo>
                  <a:cubicBezTo>
                    <a:pt x="315" y="1138"/>
                    <a:pt x="315" y="1170"/>
                    <a:pt x="300" y="1193"/>
                  </a:cubicBezTo>
                  <a:cubicBezTo>
                    <a:pt x="284" y="1217"/>
                    <a:pt x="292" y="1217"/>
                    <a:pt x="315" y="1249"/>
                  </a:cubicBezTo>
                  <a:cubicBezTo>
                    <a:pt x="347" y="1288"/>
                    <a:pt x="300" y="1367"/>
                    <a:pt x="300" y="1391"/>
                  </a:cubicBezTo>
                  <a:cubicBezTo>
                    <a:pt x="300" y="1415"/>
                    <a:pt x="315" y="1399"/>
                    <a:pt x="331" y="1399"/>
                  </a:cubicBezTo>
                  <a:cubicBezTo>
                    <a:pt x="339" y="1399"/>
                    <a:pt x="339" y="1423"/>
                    <a:pt x="347" y="1439"/>
                  </a:cubicBezTo>
                  <a:cubicBezTo>
                    <a:pt x="466" y="1439"/>
                    <a:pt x="1438" y="1423"/>
                    <a:pt x="1762" y="1375"/>
                  </a:cubicBezTo>
                  <a:cubicBezTo>
                    <a:pt x="1762" y="1375"/>
                    <a:pt x="1770" y="1360"/>
                    <a:pt x="1794" y="1391"/>
                  </a:cubicBezTo>
                </a:path>
              </a:pathLst>
            </a:custGeom>
            <a:solidFill>
              <a:schemeClr val="accent6"/>
            </a:solidFill>
            <a:ln>
              <a:solidFill>
                <a:schemeClr val="bg2"/>
              </a:solidFill>
            </a:ln>
            <a:effectLst/>
          </p:spPr>
          <p:txBody>
            <a:bodyPr wrap="none" anchor="ctr"/>
            <a:lstStyle/>
            <a:p>
              <a:endParaRPr lang="en-US"/>
            </a:p>
          </p:txBody>
        </p:sp>
        <p:sp>
          <p:nvSpPr>
            <p:cNvPr id="305" name="Freeform 511"/>
            <p:cNvSpPr>
              <a:spLocks noChangeArrowheads="1"/>
            </p:cNvSpPr>
            <p:nvPr/>
          </p:nvSpPr>
          <p:spPr bwMode="auto">
            <a:xfrm>
              <a:off x="12243858" y="5017977"/>
              <a:ext cx="1212996" cy="786245"/>
            </a:xfrm>
            <a:custGeom>
              <a:avLst/>
              <a:gdLst>
                <a:gd name="T0" fmla="*/ 1778 w 2308"/>
                <a:gd name="T1" fmla="*/ 1391 h 1495"/>
                <a:gd name="T2" fmla="*/ 1754 w 2308"/>
                <a:gd name="T3" fmla="*/ 1375 h 1495"/>
                <a:gd name="T4" fmla="*/ 331 w 2308"/>
                <a:gd name="T5" fmla="*/ 1423 h 1495"/>
                <a:gd name="T6" fmla="*/ 292 w 2308"/>
                <a:gd name="T7" fmla="*/ 1391 h 1495"/>
                <a:gd name="T8" fmla="*/ 292 w 2308"/>
                <a:gd name="T9" fmla="*/ 1193 h 1495"/>
                <a:gd name="T10" fmla="*/ 260 w 2308"/>
                <a:gd name="T11" fmla="*/ 1051 h 1495"/>
                <a:gd name="T12" fmla="*/ 220 w 2308"/>
                <a:gd name="T13" fmla="*/ 988 h 1495"/>
                <a:gd name="T14" fmla="*/ 165 w 2308"/>
                <a:gd name="T15" fmla="*/ 767 h 1495"/>
                <a:gd name="T16" fmla="*/ 110 w 2308"/>
                <a:gd name="T17" fmla="*/ 616 h 1495"/>
                <a:gd name="T18" fmla="*/ 23 w 2308"/>
                <a:gd name="T19" fmla="*/ 434 h 1495"/>
                <a:gd name="T20" fmla="*/ 70 w 2308"/>
                <a:gd name="T21" fmla="*/ 276 h 1495"/>
                <a:gd name="T22" fmla="*/ 54 w 2308"/>
                <a:gd name="T23" fmla="*/ 205 h 1495"/>
                <a:gd name="T24" fmla="*/ 39 w 2308"/>
                <a:gd name="T25" fmla="*/ 110 h 1495"/>
                <a:gd name="T26" fmla="*/ 1865 w 2308"/>
                <a:gd name="T27" fmla="*/ 0 h 1495"/>
                <a:gd name="T28" fmla="*/ 1912 w 2308"/>
                <a:gd name="T29" fmla="*/ 79 h 1495"/>
                <a:gd name="T30" fmla="*/ 1928 w 2308"/>
                <a:gd name="T31" fmla="*/ 284 h 1495"/>
                <a:gd name="T32" fmla="*/ 1983 w 2308"/>
                <a:gd name="T33" fmla="*/ 379 h 1495"/>
                <a:gd name="T34" fmla="*/ 2205 w 2308"/>
                <a:gd name="T35" fmla="*/ 585 h 1495"/>
                <a:gd name="T36" fmla="*/ 2260 w 2308"/>
                <a:gd name="T37" fmla="*/ 814 h 1495"/>
                <a:gd name="T38" fmla="*/ 2149 w 2308"/>
                <a:gd name="T39" fmla="*/ 949 h 1495"/>
                <a:gd name="T40" fmla="*/ 2023 w 2308"/>
                <a:gd name="T41" fmla="*/ 988 h 1495"/>
                <a:gd name="T42" fmla="*/ 1991 w 2308"/>
                <a:gd name="T43" fmla="*/ 1083 h 1495"/>
                <a:gd name="T44" fmla="*/ 1991 w 2308"/>
                <a:gd name="T45" fmla="*/ 1273 h 1495"/>
                <a:gd name="T46" fmla="*/ 1880 w 2308"/>
                <a:gd name="T47" fmla="*/ 1399 h 1495"/>
                <a:gd name="T48" fmla="*/ 1880 w 2308"/>
                <a:gd name="T49" fmla="*/ 1494 h 1495"/>
                <a:gd name="T50" fmla="*/ 1786 w 2308"/>
                <a:gd name="T51" fmla="*/ 1391 h 1495"/>
                <a:gd name="T52" fmla="*/ 1873 w 2308"/>
                <a:gd name="T53" fmla="*/ 1399 h 1495"/>
                <a:gd name="T54" fmla="*/ 1983 w 2308"/>
                <a:gd name="T55" fmla="*/ 1280 h 1495"/>
                <a:gd name="T56" fmla="*/ 1983 w 2308"/>
                <a:gd name="T57" fmla="*/ 1083 h 1495"/>
                <a:gd name="T58" fmla="*/ 2023 w 2308"/>
                <a:gd name="T59" fmla="*/ 980 h 1495"/>
                <a:gd name="T60" fmla="*/ 2149 w 2308"/>
                <a:gd name="T61" fmla="*/ 949 h 1495"/>
                <a:gd name="T62" fmla="*/ 2260 w 2308"/>
                <a:gd name="T63" fmla="*/ 806 h 1495"/>
                <a:gd name="T64" fmla="*/ 2197 w 2308"/>
                <a:gd name="T65" fmla="*/ 585 h 1495"/>
                <a:gd name="T66" fmla="*/ 1983 w 2308"/>
                <a:gd name="T67" fmla="*/ 387 h 1495"/>
                <a:gd name="T68" fmla="*/ 1920 w 2308"/>
                <a:gd name="T69" fmla="*/ 292 h 1495"/>
                <a:gd name="T70" fmla="*/ 1912 w 2308"/>
                <a:gd name="T71" fmla="*/ 87 h 1495"/>
                <a:gd name="T72" fmla="*/ 363 w 2308"/>
                <a:gd name="T73" fmla="*/ 63 h 1495"/>
                <a:gd name="T74" fmla="*/ 47 w 2308"/>
                <a:gd name="T75" fmla="*/ 71 h 1495"/>
                <a:gd name="T76" fmla="*/ 54 w 2308"/>
                <a:gd name="T77" fmla="*/ 190 h 1495"/>
                <a:gd name="T78" fmla="*/ 86 w 2308"/>
                <a:gd name="T79" fmla="*/ 245 h 1495"/>
                <a:gd name="T80" fmla="*/ 16 w 2308"/>
                <a:gd name="T81" fmla="*/ 403 h 1495"/>
                <a:gd name="T82" fmla="*/ 110 w 2308"/>
                <a:gd name="T83" fmla="*/ 585 h 1495"/>
                <a:gd name="T84" fmla="*/ 157 w 2308"/>
                <a:gd name="T85" fmla="*/ 727 h 1495"/>
                <a:gd name="T86" fmla="*/ 213 w 2308"/>
                <a:gd name="T87" fmla="*/ 972 h 1495"/>
                <a:gd name="T88" fmla="*/ 268 w 2308"/>
                <a:gd name="T89" fmla="*/ 1012 h 1495"/>
                <a:gd name="T90" fmla="*/ 292 w 2308"/>
                <a:gd name="T91" fmla="*/ 1083 h 1495"/>
                <a:gd name="T92" fmla="*/ 315 w 2308"/>
                <a:gd name="T93" fmla="*/ 1249 h 1495"/>
                <a:gd name="T94" fmla="*/ 307 w 2308"/>
                <a:gd name="T95" fmla="*/ 1399 h 1495"/>
                <a:gd name="T96" fmla="*/ 1754 w 2308"/>
                <a:gd name="T97" fmla="*/ 1367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08" h="1495">
                  <a:moveTo>
                    <a:pt x="1880" y="1494"/>
                  </a:moveTo>
                  <a:lnTo>
                    <a:pt x="1880" y="1494"/>
                  </a:lnTo>
                  <a:lnTo>
                    <a:pt x="1880" y="1494"/>
                  </a:lnTo>
                  <a:cubicBezTo>
                    <a:pt x="1841" y="1454"/>
                    <a:pt x="1794" y="1407"/>
                    <a:pt x="1778" y="1391"/>
                  </a:cubicBezTo>
                  <a:cubicBezTo>
                    <a:pt x="1770" y="1375"/>
                    <a:pt x="1762" y="1375"/>
                    <a:pt x="1762" y="1375"/>
                  </a:cubicBezTo>
                  <a:lnTo>
                    <a:pt x="1762" y="1375"/>
                  </a:lnTo>
                  <a:lnTo>
                    <a:pt x="1762" y="1375"/>
                  </a:lnTo>
                  <a:cubicBezTo>
                    <a:pt x="1754" y="1375"/>
                    <a:pt x="1754" y="1375"/>
                    <a:pt x="1754" y="1375"/>
                  </a:cubicBezTo>
                  <a:cubicBezTo>
                    <a:pt x="1430" y="1431"/>
                    <a:pt x="450" y="1446"/>
                    <a:pt x="339" y="1446"/>
                  </a:cubicBezTo>
                  <a:cubicBezTo>
                    <a:pt x="331" y="1446"/>
                    <a:pt x="331" y="1446"/>
                    <a:pt x="331" y="1446"/>
                  </a:cubicBezTo>
                  <a:cubicBezTo>
                    <a:pt x="331" y="1439"/>
                    <a:pt x="331" y="1439"/>
                    <a:pt x="331" y="1439"/>
                  </a:cubicBezTo>
                  <a:cubicBezTo>
                    <a:pt x="331" y="1439"/>
                    <a:pt x="331" y="1431"/>
                    <a:pt x="331" y="1423"/>
                  </a:cubicBezTo>
                  <a:cubicBezTo>
                    <a:pt x="331" y="1415"/>
                    <a:pt x="331" y="1407"/>
                    <a:pt x="323" y="1407"/>
                  </a:cubicBezTo>
                  <a:lnTo>
                    <a:pt x="315" y="1407"/>
                  </a:lnTo>
                  <a:cubicBezTo>
                    <a:pt x="307" y="1407"/>
                    <a:pt x="307" y="1407"/>
                    <a:pt x="300" y="1407"/>
                  </a:cubicBezTo>
                  <a:cubicBezTo>
                    <a:pt x="292" y="1407"/>
                    <a:pt x="292" y="1391"/>
                    <a:pt x="292" y="1391"/>
                  </a:cubicBezTo>
                  <a:cubicBezTo>
                    <a:pt x="292" y="1383"/>
                    <a:pt x="300" y="1367"/>
                    <a:pt x="300" y="1351"/>
                  </a:cubicBezTo>
                  <a:cubicBezTo>
                    <a:pt x="307" y="1320"/>
                    <a:pt x="323" y="1280"/>
                    <a:pt x="307" y="1257"/>
                  </a:cubicBezTo>
                  <a:cubicBezTo>
                    <a:pt x="300" y="1249"/>
                    <a:pt x="300" y="1241"/>
                    <a:pt x="300" y="1241"/>
                  </a:cubicBezTo>
                  <a:cubicBezTo>
                    <a:pt x="276" y="1217"/>
                    <a:pt x="276" y="1217"/>
                    <a:pt x="292" y="1193"/>
                  </a:cubicBezTo>
                  <a:cubicBezTo>
                    <a:pt x="300" y="1170"/>
                    <a:pt x="300" y="1146"/>
                    <a:pt x="292" y="1138"/>
                  </a:cubicBezTo>
                  <a:cubicBezTo>
                    <a:pt x="276" y="1130"/>
                    <a:pt x="276" y="1107"/>
                    <a:pt x="284" y="1083"/>
                  </a:cubicBezTo>
                  <a:cubicBezTo>
                    <a:pt x="284" y="1075"/>
                    <a:pt x="284" y="1075"/>
                    <a:pt x="276" y="1075"/>
                  </a:cubicBezTo>
                  <a:cubicBezTo>
                    <a:pt x="268" y="1067"/>
                    <a:pt x="252" y="1067"/>
                    <a:pt x="260" y="1051"/>
                  </a:cubicBezTo>
                  <a:cubicBezTo>
                    <a:pt x="260" y="1035"/>
                    <a:pt x="260" y="1012"/>
                    <a:pt x="260" y="1012"/>
                  </a:cubicBezTo>
                  <a:cubicBezTo>
                    <a:pt x="252" y="1004"/>
                    <a:pt x="244" y="988"/>
                    <a:pt x="236" y="988"/>
                  </a:cubicBezTo>
                  <a:lnTo>
                    <a:pt x="228" y="988"/>
                  </a:lnTo>
                  <a:cubicBezTo>
                    <a:pt x="220" y="988"/>
                    <a:pt x="220" y="988"/>
                    <a:pt x="220" y="988"/>
                  </a:cubicBezTo>
                  <a:cubicBezTo>
                    <a:pt x="204" y="988"/>
                    <a:pt x="204" y="980"/>
                    <a:pt x="204" y="972"/>
                  </a:cubicBezTo>
                  <a:cubicBezTo>
                    <a:pt x="204" y="964"/>
                    <a:pt x="204" y="956"/>
                    <a:pt x="204" y="956"/>
                  </a:cubicBezTo>
                  <a:cubicBezTo>
                    <a:pt x="213" y="917"/>
                    <a:pt x="213" y="854"/>
                    <a:pt x="189" y="822"/>
                  </a:cubicBezTo>
                  <a:cubicBezTo>
                    <a:pt x="173" y="806"/>
                    <a:pt x="173" y="790"/>
                    <a:pt x="165" y="767"/>
                  </a:cubicBezTo>
                  <a:cubicBezTo>
                    <a:pt x="165" y="759"/>
                    <a:pt x="165" y="743"/>
                    <a:pt x="149" y="735"/>
                  </a:cubicBezTo>
                  <a:cubicBezTo>
                    <a:pt x="141" y="711"/>
                    <a:pt x="133" y="703"/>
                    <a:pt x="133" y="687"/>
                  </a:cubicBezTo>
                  <a:cubicBezTo>
                    <a:pt x="126" y="687"/>
                    <a:pt x="126" y="680"/>
                    <a:pt x="118" y="664"/>
                  </a:cubicBezTo>
                  <a:cubicBezTo>
                    <a:pt x="110" y="648"/>
                    <a:pt x="110" y="632"/>
                    <a:pt x="110" y="616"/>
                  </a:cubicBezTo>
                  <a:cubicBezTo>
                    <a:pt x="110" y="609"/>
                    <a:pt x="110" y="593"/>
                    <a:pt x="102" y="593"/>
                  </a:cubicBezTo>
                  <a:cubicBezTo>
                    <a:pt x="102" y="585"/>
                    <a:pt x="102" y="569"/>
                    <a:pt x="94" y="561"/>
                  </a:cubicBezTo>
                  <a:cubicBezTo>
                    <a:pt x="86" y="537"/>
                    <a:pt x="78" y="514"/>
                    <a:pt x="62" y="482"/>
                  </a:cubicBezTo>
                  <a:cubicBezTo>
                    <a:pt x="54" y="458"/>
                    <a:pt x="39" y="443"/>
                    <a:pt x="23" y="434"/>
                  </a:cubicBezTo>
                  <a:cubicBezTo>
                    <a:pt x="8" y="427"/>
                    <a:pt x="0" y="419"/>
                    <a:pt x="8" y="395"/>
                  </a:cubicBezTo>
                  <a:cubicBezTo>
                    <a:pt x="16" y="379"/>
                    <a:pt x="31" y="371"/>
                    <a:pt x="39" y="363"/>
                  </a:cubicBezTo>
                  <a:cubicBezTo>
                    <a:pt x="54" y="348"/>
                    <a:pt x="62" y="340"/>
                    <a:pt x="70" y="316"/>
                  </a:cubicBezTo>
                  <a:cubicBezTo>
                    <a:pt x="70" y="292"/>
                    <a:pt x="70" y="284"/>
                    <a:pt x="70" y="276"/>
                  </a:cubicBezTo>
                  <a:cubicBezTo>
                    <a:pt x="70" y="261"/>
                    <a:pt x="70" y="253"/>
                    <a:pt x="78" y="245"/>
                  </a:cubicBezTo>
                  <a:cubicBezTo>
                    <a:pt x="86" y="237"/>
                    <a:pt x="86" y="229"/>
                    <a:pt x="86" y="229"/>
                  </a:cubicBezTo>
                  <a:cubicBezTo>
                    <a:pt x="86" y="221"/>
                    <a:pt x="78" y="213"/>
                    <a:pt x="62" y="205"/>
                  </a:cubicBezTo>
                  <a:cubicBezTo>
                    <a:pt x="54" y="205"/>
                    <a:pt x="54" y="205"/>
                    <a:pt x="54" y="205"/>
                  </a:cubicBezTo>
                  <a:cubicBezTo>
                    <a:pt x="54" y="197"/>
                    <a:pt x="54" y="197"/>
                    <a:pt x="47" y="197"/>
                  </a:cubicBezTo>
                  <a:cubicBezTo>
                    <a:pt x="31" y="190"/>
                    <a:pt x="23" y="182"/>
                    <a:pt x="23" y="166"/>
                  </a:cubicBezTo>
                  <a:cubicBezTo>
                    <a:pt x="23" y="158"/>
                    <a:pt x="23" y="158"/>
                    <a:pt x="39" y="150"/>
                  </a:cubicBezTo>
                  <a:cubicBezTo>
                    <a:pt x="47" y="142"/>
                    <a:pt x="47" y="134"/>
                    <a:pt x="39" y="110"/>
                  </a:cubicBezTo>
                  <a:cubicBezTo>
                    <a:pt x="31" y="95"/>
                    <a:pt x="31" y="79"/>
                    <a:pt x="39" y="71"/>
                  </a:cubicBezTo>
                  <a:cubicBezTo>
                    <a:pt x="54" y="47"/>
                    <a:pt x="70" y="47"/>
                    <a:pt x="78" y="47"/>
                  </a:cubicBezTo>
                  <a:cubicBezTo>
                    <a:pt x="86" y="47"/>
                    <a:pt x="197" y="55"/>
                    <a:pt x="363" y="55"/>
                  </a:cubicBezTo>
                  <a:cubicBezTo>
                    <a:pt x="742" y="55"/>
                    <a:pt x="1446" y="47"/>
                    <a:pt x="1865" y="0"/>
                  </a:cubicBezTo>
                  <a:cubicBezTo>
                    <a:pt x="1873" y="0"/>
                    <a:pt x="1873" y="0"/>
                    <a:pt x="1873" y="0"/>
                  </a:cubicBezTo>
                  <a:cubicBezTo>
                    <a:pt x="1873" y="8"/>
                    <a:pt x="1873" y="8"/>
                    <a:pt x="1873" y="8"/>
                  </a:cubicBezTo>
                  <a:cubicBezTo>
                    <a:pt x="1880" y="23"/>
                    <a:pt x="1889" y="39"/>
                    <a:pt x="1896" y="55"/>
                  </a:cubicBezTo>
                  <a:cubicBezTo>
                    <a:pt x="1896" y="71"/>
                    <a:pt x="1904" y="71"/>
                    <a:pt x="1912" y="79"/>
                  </a:cubicBezTo>
                  <a:cubicBezTo>
                    <a:pt x="1928" y="87"/>
                    <a:pt x="1944" y="95"/>
                    <a:pt x="1928" y="126"/>
                  </a:cubicBezTo>
                  <a:cubicBezTo>
                    <a:pt x="1920" y="166"/>
                    <a:pt x="1920" y="174"/>
                    <a:pt x="1912" y="190"/>
                  </a:cubicBezTo>
                  <a:cubicBezTo>
                    <a:pt x="1912" y="205"/>
                    <a:pt x="1912" y="221"/>
                    <a:pt x="1912" y="245"/>
                  </a:cubicBezTo>
                  <a:cubicBezTo>
                    <a:pt x="1904" y="284"/>
                    <a:pt x="1912" y="284"/>
                    <a:pt x="1928" y="284"/>
                  </a:cubicBezTo>
                  <a:cubicBezTo>
                    <a:pt x="1936" y="292"/>
                    <a:pt x="1944" y="292"/>
                    <a:pt x="1952" y="308"/>
                  </a:cubicBezTo>
                  <a:cubicBezTo>
                    <a:pt x="1952" y="324"/>
                    <a:pt x="1944" y="340"/>
                    <a:pt x="1936" y="348"/>
                  </a:cubicBezTo>
                  <a:cubicBezTo>
                    <a:pt x="1928" y="356"/>
                    <a:pt x="1920" y="363"/>
                    <a:pt x="1928" y="371"/>
                  </a:cubicBezTo>
                  <a:cubicBezTo>
                    <a:pt x="1928" y="379"/>
                    <a:pt x="1952" y="379"/>
                    <a:pt x="1983" y="379"/>
                  </a:cubicBezTo>
                  <a:cubicBezTo>
                    <a:pt x="2086" y="387"/>
                    <a:pt x="2102" y="443"/>
                    <a:pt x="2110" y="474"/>
                  </a:cubicBezTo>
                  <a:lnTo>
                    <a:pt x="2110" y="474"/>
                  </a:lnTo>
                  <a:cubicBezTo>
                    <a:pt x="2118" y="482"/>
                    <a:pt x="2134" y="498"/>
                    <a:pt x="2149" y="514"/>
                  </a:cubicBezTo>
                  <a:cubicBezTo>
                    <a:pt x="2173" y="537"/>
                    <a:pt x="2205" y="561"/>
                    <a:pt x="2205" y="585"/>
                  </a:cubicBezTo>
                  <a:cubicBezTo>
                    <a:pt x="2205" y="609"/>
                    <a:pt x="2229" y="616"/>
                    <a:pt x="2252" y="632"/>
                  </a:cubicBezTo>
                  <a:cubicBezTo>
                    <a:pt x="2260" y="632"/>
                    <a:pt x="2276" y="640"/>
                    <a:pt x="2284" y="648"/>
                  </a:cubicBezTo>
                  <a:cubicBezTo>
                    <a:pt x="2300" y="664"/>
                    <a:pt x="2307" y="743"/>
                    <a:pt x="2284" y="782"/>
                  </a:cubicBezTo>
                  <a:cubicBezTo>
                    <a:pt x="2284" y="798"/>
                    <a:pt x="2268" y="806"/>
                    <a:pt x="2260" y="814"/>
                  </a:cubicBezTo>
                  <a:cubicBezTo>
                    <a:pt x="2252" y="822"/>
                    <a:pt x="2236" y="830"/>
                    <a:pt x="2236" y="869"/>
                  </a:cubicBezTo>
                  <a:cubicBezTo>
                    <a:pt x="2236" y="909"/>
                    <a:pt x="2220" y="925"/>
                    <a:pt x="2197" y="933"/>
                  </a:cubicBezTo>
                  <a:cubicBezTo>
                    <a:pt x="2189" y="933"/>
                    <a:pt x="2181" y="933"/>
                    <a:pt x="2181" y="940"/>
                  </a:cubicBezTo>
                  <a:cubicBezTo>
                    <a:pt x="2165" y="949"/>
                    <a:pt x="2157" y="949"/>
                    <a:pt x="2149" y="949"/>
                  </a:cubicBezTo>
                  <a:cubicBezTo>
                    <a:pt x="2134" y="956"/>
                    <a:pt x="2126" y="964"/>
                    <a:pt x="2110" y="980"/>
                  </a:cubicBezTo>
                  <a:cubicBezTo>
                    <a:pt x="2094" y="988"/>
                    <a:pt x="2078" y="996"/>
                    <a:pt x="2062" y="996"/>
                  </a:cubicBezTo>
                  <a:cubicBezTo>
                    <a:pt x="2062" y="996"/>
                    <a:pt x="2054" y="988"/>
                    <a:pt x="2047" y="988"/>
                  </a:cubicBezTo>
                  <a:cubicBezTo>
                    <a:pt x="2039" y="988"/>
                    <a:pt x="2031" y="988"/>
                    <a:pt x="2023" y="988"/>
                  </a:cubicBezTo>
                  <a:cubicBezTo>
                    <a:pt x="2007" y="988"/>
                    <a:pt x="1999" y="988"/>
                    <a:pt x="1999" y="996"/>
                  </a:cubicBezTo>
                  <a:cubicBezTo>
                    <a:pt x="1991" y="996"/>
                    <a:pt x="1983" y="996"/>
                    <a:pt x="1983" y="1004"/>
                  </a:cubicBezTo>
                  <a:cubicBezTo>
                    <a:pt x="1976" y="1012"/>
                    <a:pt x="1983" y="1027"/>
                    <a:pt x="1983" y="1051"/>
                  </a:cubicBezTo>
                  <a:cubicBezTo>
                    <a:pt x="1991" y="1059"/>
                    <a:pt x="1991" y="1075"/>
                    <a:pt x="1991" y="1083"/>
                  </a:cubicBezTo>
                  <a:cubicBezTo>
                    <a:pt x="1991" y="1099"/>
                    <a:pt x="1999" y="1107"/>
                    <a:pt x="2015" y="1114"/>
                  </a:cubicBezTo>
                  <a:cubicBezTo>
                    <a:pt x="2023" y="1122"/>
                    <a:pt x="2039" y="1130"/>
                    <a:pt x="2039" y="1138"/>
                  </a:cubicBezTo>
                  <a:cubicBezTo>
                    <a:pt x="2047" y="1170"/>
                    <a:pt x="2023" y="1233"/>
                    <a:pt x="1999" y="1249"/>
                  </a:cubicBezTo>
                  <a:cubicBezTo>
                    <a:pt x="1991" y="1257"/>
                    <a:pt x="1991" y="1265"/>
                    <a:pt x="1991" y="1273"/>
                  </a:cubicBezTo>
                  <a:cubicBezTo>
                    <a:pt x="1991" y="1280"/>
                    <a:pt x="1999" y="1296"/>
                    <a:pt x="1999" y="1312"/>
                  </a:cubicBezTo>
                  <a:cubicBezTo>
                    <a:pt x="1999" y="1344"/>
                    <a:pt x="1944" y="1367"/>
                    <a:pt x="1912" y="1383"/>
                  </a:cubicBezTo>
                  <a:cubicBezTo>
                    <a:pt x="1904" y="1383"/>
                    <a:pt x="1896" y="1391"/>
                    <a:pt x="1889" y="1391"/>
                  </a:cubicBezTo>
                  <a:cubicBezTo>
                    <a:pt x="1880" y="1399"/>
                    <a:pt x="1880" y="1399"/>
                    <a:pt x="1880" y="1399"/>
                  </a:cubicBezTo>
                  <a:cubicBezTo>
                    <a:pt x="1880" y="1399"/>
                    <a:pt x="1880" y="1407"/>
                    <a:pt x="1889" y="1407"/>
                  </a:cubicBezTo>
                  <a:cubicBezTo>
                    <a:pt x="1889" y="1415"/>
                    <a:pt x="1896" y="1415"/>
                    <a:pt x="1896" y="1423"/>
                  </a:cubicBezTo>
                  <a:cubicBezTo>
                    <a:pt x="1904" y="1439"/>
                    <a:pt x="1912" y="1462"/>
                    <a:pt x="1880" y="1486"/>
                  </a:cubicBezTo>
                  <a:cubicBezTo>
                    <a:pt x="1880" y="1494"/>
                    <a:pt x="1880" y="1494"/>
                    <a:pt x="1880" y="1494"/>
                  </a:cubicBezTo>
                  <a:lnTo>
                    <a:pt x="1880" y="1494"/>
                  </a:lnTo>
                  <a:lnTo>
                    <a:pt x="1762" y="1367"/>
                  </a:lnTo>
                  <a:lnTo>
                    <a:pt x="1762" y="1367"/>
                  </a:lnTo>
                  <a:cubicBezTo>
                    <a:pt x="1770" y="1367"/>
                    <a:pt x="1778" y="1375"/>
                    <a:pt x="1786" y="1391"/>
                  </a:cubicBezTo>
                  <a:cubicBezTo>
                    <a:pt x="1802" y="1407"/>
                    <a:pt x="1849" y="1454"/>
                    <a:pt x="1880" y="1486"/>
                  </a:cubicBezTo>
                  <a:cubicBezTo>
                    <a:pt x="1896" y="1462"/>
                    <a:pt x="1904" y="1446"/>
                    <a:pt x="1896" y="1431"/>
                  </a:cubicBezTo>
                  <a:cubicBezTo>
                    <a:pt x="1889" y="1423"/>
                    <a:pt x="1889" y="1415"/>
                    <a:pt x="1880" y="1415"/>
                  </a:cubicBezTo>
                  <a:cubicBezTo>
                    <a:pt x="1873" y="1407"/>
                    <a:pt x="1873" y="1407"/>
                    <a:pt x="1873" y="1399"/>
                  </a:cubicBezTo>
                  <a:cubicBezTo>
                    <a:pt x="1873" y="1391"/>
                    <a:pt x="1873" y="1391"/>
                    <a:pt x="1880" y="1383"/>
                  </a:cubicBezTo>
                  <a:cubicBezTo>
                    <a:pt x="1889" y="1383"/>
                    <a:pt x="1896" y="1375"/>
                    <a:pt x="1904" y="1375"/>
                  </a:cubicBezTo>
                  <a:cubicBezTo>
                    <a:pt x="1944" y="1360"/>
                    <a:pt x="1991" y="1344"/>
                    <a:pt x="1991" y="1312"/>
                  </a:cubicBezTo>
                  <a:cubicBezTo>
                    <a:pt x="1991" y="1296"/>
                    <a:pt x="1991" y="1288"/>
                    <a:pt x="1983" y="1280"/>
                  </a:cubicBezTo>
                  <a:cubicBezTo>
                    <a:pt x="1983" y="1265"/>
                    <a:pt x="1983" y="1257"/>
                    <a:pt x="1999" y="1241"/>
                  </a:cubicBezTo>
                  <a:cubicBezTo>
                    <a:pt x="2015" y="1233"/>
                    <a:pt x="2039" y="1170"/>
                    <a:pt x="2031" y="1146"/>
                  </a:cubicBezTo>
                  <a:cubicBezTo>
                    <a:pt x="2031" y="1130"/>
                    <a:pt x="2023" y="1122"/>
                    <a:pt x="2007" y="1114"/>
                  </a:cubicBezTo>
                  <a:cubicBezTo>
                    <a:pt x="1999" y="1107"/>
                    <a:pt x="1983" y="1099"/>
                    <a:pt x="1983" y="1083"/>
                  </a:cubicBezTo>
                  <a:cubicBezTo>
                    <a:pt x="1983" y="1075"/>
                    <a:pt x="1983" y="1059"/>
                    <a:pt x="1976" y="1051"/>
                  </a:cubicBezTo>
                  <a:cubicBezTo>
                    <a:pt x="1976" y="1027"/>
                    <a:pt x="1967" y="1012"/>
                    <a:pt x="1976" y="996"/>
                  </a:cubicBezTo>
                  <a:cubicBezTo>
                    <a:pt x="1976" y="988"/>
                    <a:pt x="1983" y="988"/>
                    <a:pt x="1991" y="988"/>
                  </a:cubicBezTo>
                  <a:cubicBezTo>
                    <a:pt x="1999" y="980"/>
                    <a:pt x="2007" y="980"/>
                    <a:pt x="2023" y="980"/>
                  </a:cubicBezTo>
                  <a:cubicBezTo>
                    <a:pt x="2031" y="980"/>
                    <a:pt x="2039" y="980"/>
                    <a:pt x="2047" y="988"/>
                  </a:cubicBezTo>
                  <a:cubicBezTo>
                    <a:pt x="2054" y="988"/>
                    <a:pt x="2062" y="988"/>
                    <a:pt x="2062" y="988"/>
                  </a:cubicBezTo>
                  <a:cubicBezTo>
                    <a:pt x="2086" y="988"/>
                    <a:pt x="2094" y="980"/>
                    <a:pt x="2102" y="972"/>
                  </a:cubicBezTo>
                  <a:cubicBezTo>
                    <a:pt x="2118" y="956"/>
                    <a:pt x="2134" y="949"/>
                    <a:pt x="2149" y="949"/>
                  </a:cubicBezTo>
                  <a:cubicBezTo>
                    <a:pt x="2157" y="940"/>
                    <a:pt x="2165" y="940"/>
                    <a:pt x="2173" y="933"/>
                  </a:cubicBezTo>
                  <a:cubicBezTo>
                    <a:pt x="2181" y="933"/>
                    <a:pt x="2189" y="925"/>
                    <a:pt x="2189" y="925"/>
                  </a:cubicBezTo>
                  <a:cubicBezTo>
                    <a:pt x="2213" y="917"/>
                    <a:pt x="2229" y="909"/>
                    <a:pt x="2229" y="869"/>
                  </a:cubicBezTo>
                  <a:cubicBezTo>
                    <a:pt x="2229" y="830"/>
                    <a:pt x="2244" y="822"/>
                    <a:pt x="2260" y="806"/>
                  </a:cubicBezTo>
                  <a:cubicBezTo>
                    <a:pt x="2268" y="798"/>
                    <a:pt x="2276" y="790"/>
                    <a:pt x="2284" y="782"/>
                  </a:cubicBezTo>
                  <a:cubicBezTo>
                    <a:pt x="2300" y="743"/>
                    <a:pt x="2292" y="664"/>
                    <a:pt x="2276" y="648"/>
                  </a:cubicBezTo>
                  <a:cubicBezTo>
                    <a:pt x="2268" y="648"/>
                    <a:pt x="2260" y="640"/>
                    <a:pt x="2252" y="640"/>
                  </a:cubicBezTo>
                  <a:cubicBezTo>
                    <a:pt x="2229" y="624"/>
                    <a:pt x="2197" y="609"/>
                    <a:pt x="2197" y="585"/>
                  </a:cubicBezTo>
                  <a:cubicBezTo>
                    <a:pt x="2197" y="569"/>
                    <a:pt x="2165" y="537"/>
                    <a:pt x="2142" y="514"/>
                  </a:cubicBezTo>
                  <a:cubicBezTo>
                    <a:pt x="2126" y="498"/>
                    <a:pt x="2110" y="490"/>
                    <a:pt x="2110" y="482"/>
                  </a:cubicBezTo>
                  <a:cubicBezTo>
                    <a:pt x="2102" y="474"/>
                    <a:pt x="2102" y="474"/>
                    <a:pt x="2102" y="474"/>
                  </a:cubicBezTo>
                  <a:cubicBezTo>
                    <a:pt x="2094" y="450"/>
                    <a:pt x="2086" y="387"/>
                    <a:pt x="1983" y="387"/>
                  </a:cubicBezTo>
                  <a:cubicBezTo>
                    <a:pt x="1944" y="387"/>
                    <a:pt x="1928" y="387"/>
                    <a:pt x="1920" y="371"/>
                  </a:cubicBezTo>
                  <a:cubicBezTo>
                    <a:pt x="1912" y="363"/>
                    <a:pt x="1920" y="356"/>
                    <a:pt x="1928" y="348"/>
                  </a:cubicBezTo>
                  <a:cubicBezTo>
                    <a:pt x="1936" y="340"/>
                    <a:pt x="1944" y="324"/>
                    <a:pt x="1944" y="308"/>
                  </a:cubicBezTo>
                  <a:cubicBezTo>
                    <a:pt x="1936" y="300"/>
                    <a:pt x="1936" y="300"/>
                    <a:pt x="1920" y="292"/>
                  </a:cubicBezTo>
                  <a:cubicBezTo>
                    <a:pt x="1904" y="292"/>
                    <a:pt x="1896" y="284"/>
                    <a:pt x="1904" y="245"/>
                  </a:cubicBezTo>
                  <a:cubicBezTo>
                    <a:pt x="1904" y="221"/>
                    <a:pt x="1904" y="205"/>
                    <a:pt x="1904" y="190"/>
                  </a:cubicBezTo>
                  <a:cubicBezTo>
                    <a:pt x="1912" y="174"/>
                    <a:pt x="1912" y="166"/>
                    <a:pt x="1920" y="126"/>
                  </a:cubicBezTo>
                  <a:cubicBezTo>
                    <a:pt x="1936" y="95"/>
                    <a:pt x="1920" y="95"/>
                    <a:pt x="1912" y="87"/>
                  </a:cubicBezTo>
                  <a:cubicBezTo>
                    <a:pt x="1904" y="79"/>
                    <a:pt x="1889" y="71"/>
                    <a:pt x="1889" y="55"/>
                  </a:cubicBezTo>
                  <a:cubicBezTo>
                    <a:pt x="1889" y="39"/>
                    <a:pt x="1880" y="32"/>
                    <a:pt x="1873" y="8"/>
                  </a:cubicBezTo>
                  <a:cubicBezTo>
                    <a:pt x="1865" y="8"/>
                    <a:pt x="1865" y="8"/>
                    <a:pt x="1865" y="8"/>
                  </a:cubicBezTo>
                  <a:cubicBezTo>
                    <a:pt x="1446" y="55"/>
                    <a:pt x="742" y="63"/>
                    <a:pt x="363" y="63"/>
                  </a:cubicBezTo>
                  <a:cubicBezTo>
                    <a:pt x="189" y="63"/>
                    <a:pt x="78" y="55"/>
                    <a:pt x="78" y="55"/>
                  </a:cubicBezTo>
                  <a:cubicBezTo>
                    <a:pt x="70" y="55"/>
                    <a:pt x="70" y="55"/>
                    <a:pt x="70" y="55"/>
                  </a:cubicBezTo>
                  <a:lnTo>
                    <a:pt x="70" y="55"/>
                  </a:lnTo>
                  <a:cubicBezTo>
                    <a:pt x="62" y="55"/>
                    <a:pt x="54" y="63"/>
                    <a:pt x="47" y="71"/>
                  </a:cubicBezTo>
                  <a:cubicBezTo>
                    <a:pt x="39" y="87"/>
                    <a:pt x="39" y="95"/>
                    <a:pt x="47" y="110"/>
                  </a:cubicBezTo>
                  <a:cubicBezTo>
                    <a:pt x="54" y="126"/>
                    <a:pt x="54" y="142"/>
                    <a:pt x="39" y="158"/>
                  </a:cubicBezTo>
                  <a:cubicBezTo>
                    <a:pt x="31" y="158"/>
                    <a:pt x="31" y="166"/>
                    <a:pt x="31" y="166"/>
                  </a:cubicBezTo>
                  <a:cubicBezTo>
                    <a:pt x="31" y="174"/>
                    <a:pt x="39" y="182"/>
                    <a:pt x="54" y="190"/>
                  </a:cubicBezTo>
                  <a:cubicBezTo>
                    <a:pt x="54" y="190"/>
                    <a:pt x="54" y="197"/>
                    <a:pt x="62" y="197"/>
                  </a:cubicBezTo>
                  <a:lnTo>
                    <a:pt x="62" y="197"/>
                  </a:lnTo>
                  <a:cubicBezTo>
                    <a:pt x="78" y="213"/>
                    <a:pt x="94" y="213"/>
                    <a:pt x="94" y="229"/>
                  </a:cubicBezTo>
                  <a:cubicBezTo>
                    <a:pt x="94" y="237"/>
                    <a:pt x="94" y="237"/>
                    <a:pt x="86" y="245"/>
                  </a:cubicBezTo>
                  <a:cubicBezTo>
                    <a:pt x="78" y="261"/>
                    <a:pt x="78" y="261"/>
                    <a:pt x="78" y="276"/>
                  </a:cubicBezTo>
                  <a:cubicBezTo>
                    <a:pt x="78" y="284"/>
                    <a:pt x="78" y="292"/>
                    <a:pt x="78" y="316"/>
                  </a:cubicBezTo>
                  <a:cubicBezTo>
                    <a:pt x="70" y="348"/>
                    <a:pt x="54" y="356"/>
                    <a:pt x="47" y="363"/>
                  </a:cubicBezTo>
                  <a:cubicBezTo>
                    <a:pt x="31" y="371"/>
                    <a:pt x="23" y="379"/>
                    <a:pt x="16" y="403"/>
                  </a:cubicBezTo>
                  <a:cubicBezTo>
                    <a:pt x="8" y="419"/>
                    <a:pt x="16" y="427"/>
                    <a:pt x="31" y="434"/>
                  </a:cubicBezTo>
                  <a:cubicBezTo>
                    <a:pt x="39" y="443"/>
                    <a:pt x="54" y="450"/>
                    <a:pt x="70" y="474"/>
                  </a:cubicBezTo>
                  <a:cubicBezTo>
                    <a:pt x="86" y="514"/>
                    <a:pt x="94" y="537"/>
                    <a:pt x="102" y="561"/>
                  </a:cubicBezTo>
                  <a:cubicBezTo>
                    <a:pt x="102" y="569"/>
                    <a:pt x="110" y="577"/>
                    <a:pt x="110" y="585"/>
                  </a:cubicBezTo>
                  <a:cubicBezTo>
                    <a:pt x="118" y="593"/>
                    <a:pt x="118" y="601"/>
                    <a:pt x="118" y="616"/>
                  </a:cubicBezTo>
                  <a:cubicBezTo>
                    <a:pt x="118" y="624"/>
                    <a:pt x="118" y="640"/>
                    <a:pt x="126" y="664"/>
                  </a:cubicBezTo>
                  <a:cubicBezTo>
                    <a:pt x="133" y="672"/>
                    <a:pt x="133" y="680"/>
                    <a:pt x="141" y="687"/>
                  </a:cubicBezTo>
                  <a:cubicBezTo>
                    <a:pt x="141" y="703"/>
                    <a:pt x="149" y="711"/>
                    <a:pt x="157" y="727"/>
                  </a:cubicBezTo>
                  <a:cubicBezTo>
                    <a:pt x="165" y="743"/>
                    <a:pt x="173" y="759"/>
                    <a:pt x="173" y="767"/>
                  </a:cubicBezTo>
                  <a:cubicBezTo>
                    <a:pt x="181" y="782"/>
                    <a:pt x="181" y="798"/>
                    <a:pt x="197" y="822"/>
                  </a:cubicBezTo>
                  <a:cubicBezTo>
                    <a:pt x="220" y="846"/>
                    <a:pt x="213" y="917"/>
                    <a:pt x="213" y="956"/>
                  </a:cubicBezTo>
                  <a:cubicBezTo>
                    <a:pt x="213" y="964"/>
                    <a:pt x="213" y="964"/>
                    <a:pt x="213" y="972"/>
                  </a:cubicBezTo>
                  <a:cubicBezTo>
                    <a:pt x="213" y="980"/>
                    <a:pt x="213" y="988"/>
                    <a:pt x="220" y="988"/>
                  </a:cubicBezTo>
                  <a:lnTo>
                    <a:pt x="228" y="980"/>
                  </a:lnTo>
                  <a:lnTo>
                    <a:pt x="236" y="980"/>
                  </a:lnTo>
                  <a:cubicBezTo>
                    <a:pt x="252" y="980"/>
                    <a:pt x="268" y="1012"/>
                    <a:pt x="268" y="1012"/>
                  </a:cubicBezTo>
                  <a:lnTo>
                    <a:pt x="268" y="1012"/>
                  </a:lnTo>
                  <a:cubicBezTo>
                    <a:pt x="268" y="1012"/>
                    <a:pt x="268" y="1035"/>
                    <a:pt x="268" y="1051"/>
                  </a:cubicBezTo>
                  <a:cubicBezTo>
                    <a:pt x="260" y="1059"/>
                    <a:pt x="268" y="1059"/>
                    <a:pt x="276" y="1067"/>
                  </a:cubicBezTo>
                  <a:cubicBezTo>
                    <a:pt x="284" y="1067"/>
                    <a:pt x="292" y="1075"/>
                    <a:pt x="292" y="1083"/>
                  </a:cubicBezTo>
                  <a:cubicBezTo>
                    <a:pt x="284" y="1107"/>
                    <a:pt x="284" y="1122"/>
                    <a:pt x="292" y="1130"/>
                  </a:cubicBezTo>
                  <a:cubicBezTo>
                    <a:pt x="307" y="1138"/>
                    <a:pt x="307" y="1170"/>
                    <a:pt x="292" y="1193"/>
                  </a:cubicBezTo>
                  <a:cubicBezTo>
                    <a:pt x="284" y="1217"/>
                    <a:pt x="284" y="1217"/>
                    <a:pt x="300" y="1233"/>
                  </a:cubicBezTo>
                  <a:cubicBezTo>
                    <a:pt x="307" y="1241"/>
                    <a:pt x="307" y="1241"/>
                    <a:pt x="315" y="1249"/>
                  </a:cubicBezTo>
                  <a:cubicBezTo>
                    <a:pt x="331" y="1273"/>
                    <a:pt x="315" y="1320"/>
                    <a:pt x="307" y="1351"/>
                  </a:cubicBezTo>
                  <a:cubicBezTo>
                    <a:pt x="300" y="1367"/>
                    <a:pt x="300" y="1383"/>
                    <a:pt x="300" y="1391"/>
                  </a:cubicBezTo>
                  <a:cubicBezTo>
                    <a:pt x="300" y="1399"/>
                    <a:pt x="300" y="1399"/>
                    <a:pt x="300" y="1399"/>
                  </a:cubicBezTo>
                  <a:cubicBezTo>
                    <a:pt x="307" y="1399"/>
                    <a:pt x="307" y="1399"/>
                    <a:pt x="307" y="1399"/>
                  </a:cubicBezTo>
                  <a:cubicBezTo>
                    <a:pt x="315" y="1399"/>
                    <a:pt x="315" y="1399"/>
                    <a:pt x="323" y="1399"/>
                  </a:cubicBezTo>
                  <a:cubicBezTo>
                    <a:pt x="331" y="1399"/>
                    <a:pt x="339" y="1407"/>
                    <a:pt x="339" y="1423"/>
                  </a:cubicBezTo>
                  <a:cubicBezTo>
                    <a:pt x="339" y="1431"/>
                    <a:pt x="339" y="1431"/>
                    <a:pt x="339" y="1439"/>
                  </a:cubicBezTo>
                  <a:cubicBezTo>
                    <a:pt x="466" y="1439"/>
                    <a:pt x="1430" y="1423"/>
                    <a:pt x="1754" y="1367"/>
                  </a:cubicBezTo>
                  <a:lnTo>
                    <a:pt x="1762" y="1367"/>
                  </a:lnTo>
                  <a:lnTo>
                    <a:pt x="1880" y="1494"/>
                  </a:lnTo>
                </a:path>
              </a:pathLst>
            </a:custGeom>
            <a:solidFill>
              <a:schemeClr val="accent6"/>
            </a:solidFill>
            <a:ln>
              <a:solidFill>
                <a:schemeClr val="bg2"/>
              </a:solidFill>
            </a:ln>
            <a:effectLst/>
          </p:spPr>
          <p:txBody>
            <a:bodyPr wrap="none" anchor="ctr"/>
            <a:lstStyle/>
            <a:p>
              <a:endParaRPr lang="en-US"/>
            </a:p>
          </p:txBody>
        </p:sp>
        <p:sp>
          <p:nvSpPr>
            <p:cNvPr id="306" name="Freeform 512"/>
            <p:cNvSpPr>
              <a:spLocks noChangeArrowheads="1"/>
            </p:cNvSpPr>
            <p:nvPr/>
          </p:nvSpPr>
          <p:spPr bwMode="auto">
            <a:xfrm>
              <a:off x="12659013" y="6755138"/>
              <a:ext cx="985706" cy="902209"/>
            </a:xfrm>
            <a:custGeom>
              <a:avLst/>
              <a:gdLst>
                <a:gd name="T0" fmla="*/ 1644 w 1874"/>
                <a:gd name="T1" fmla="*/ 198 h 1717"/>
                <a:gd name="T2" fmla="*/ 1644 w 1874"/>
                <a:gd name="T3" fmla="*/ 198 h 1717"/>
                <a:gd name="T4" fmla="*/ 1715 w 1874"/>
                <a:gd name="T5" fmla="*/ 79 h 1717"/>
                <a:gd name="T6" fmla="*/ 1644 w 1874"/>
                <a:gd name="T7" fmla="*/ 0 h 1717"/>
                <a:gd name="T8" fmla="*/ 0 w 1874"/>
                <a:gd name="T9" fmla="*/ 79 h 1717"/>
                <a:gd name="T10" fmla="*/ 79 w 1874"/>
                <a:gd name="T11" fmla="*/ 514 h 1717"/>
                <a:gd name="T12" fmla="*/ 87 w 1874"/>
                <a:gd name="T13" fmla="*/ 1399 h 1717"/>
                <a:gd name="T14" fmla="*/ 94 w 1874"/>
                <a:gd name="T15" fmla="*/ 1399 h 1717"/>
                <a:gd name="T16" fmla="*/ 134 w 1874"/>
                <a:gd name="T17" fmla="*/ 1463 h 1717"/>
                <a:gd name="T18" fmla="*/ 166 w 1874"/>
                <a:gd name="T19" fmla="*/ 1431 h 1717"/>
                <a:gd name="T20" fmla="*/ 229 w 1874"/>
                <a:gd name="T21" fmla="*/ 1439 h 1717"/>
                <a:gd name="T22" fmla="*/ 269 w 1874"/>
                <a:gd name="T23" fmla="*/ 1463 h 1717"/>
                <a:gd name="T24" fmla="*/ 269 w 1874"/>
                <a:gd name="T25" fmla="*/ 1716 h 1717"/>
                <a:gd name="T26" fmla="*/ 1407 w 1874"/>
                <a:gd name="T27" fmla="*/ 1684 h 1717"/>
                <a:gd name="T28" fmla="*/ 1407 w 1874"/>
                <a:gd name="T29" fmla="*/ 1668 h 1717"/>
                <a:gd name="T30" fmla="*/ 1407 w 1874"/>
                <a:gd name="T31" fmla="*/ 1613 h 1717"/>
                <a:gd name="T32" fmla="*/ 1415 w 1874"/>
                <a:gd name="T33" fmla="*/ 1557 h 1717"/>
                <a:gd name="T34" fmla="*/ 1391 w 1874"/>
                <a:gd name="T35" fmla="*/ 1494 h 1717"/>
                <a:gd name="T36" fmla="*/ 1375 w 1874"/>
                <a:gd name="T37" fmla="*/ 1431 h 1717"/>
                <a:gd name="T38" fmla="*/ 1375 w 1874"/>
                <a:gd name="T39" fmla="*/ 1360 h 1717"/>
                <a:gd name="T40" fmla="*/ 1399 w 1874"/>
                <a:gd name="T41" fmla="*/ 1297 h 1717"/>
                <a:gd name="T42" fmla="*/ 1399 w 1874"/>
                <a:gd name="T43" fmla="*/ 1218 h 1717"/>
                <a:gd name="T44" fmla="*/ 1439 w 1874"/>
                <a:gd name="T45" fmla="*/ 1186 h 1717"/>
                <a:gd name="T46" fmla="*/ 1462 w 1874"/>
                <a:gd name="T47" fmla="*/ 1154 h 1717"/>
                <a:gd name="T48" fmla="*/ 1462 w 1874"/>
                <a:gd name="T49" fmla="*/ 1123 h 1717"/>
                <a:gd name="T50" fmla="*/ 1462 w 1874"/>
                <a:gd name="T51" fmla="*/ 1083 h 1717"/>
                <a:gd name="T52" fmla="*/ 1533 w 1874"/>
                <a:gd name="T53" fmla="*/ 1020 h 1717"/>
                <a:gd name="T54" fmla="*/ 1573 w 1874"/>
                <a:gd name="T55" fmla="*/ 973 h 1717"/>
                <a:gd name="T56" fmla="*/ 1589 w 1874"/>
                <a:gd name="T57" fmla="*/ 901 h 1717"/>
                <a:gd name="T58" fmla="*/ 1612 w 1874"/>
                <a:gd name="T59" fmla="*/ 799 h 1717"/>
                <a:gd name="T60" fmla="*/ 1660 w 1874"/>
                <a:gd name="T61" fmla="*/ 767 h 1717"/>
                <a:gd name="T62" fmla="*/ 1676 w 1874"/>
                <a:gd name="T63" fmla="*/ 735 h 1717"/>
                <a:gd name="T64" fmla="*/ 1699 w 1874"/>
                <a:gd name="T65" fmla="*/ 688 h 1717"/>
                <a:gd name="T66" fmla="*/ 1739 w 1874"/>
                <a:gd name="T67" fmla="*/ 640 h 1717"/>
                <a:gd name="T68" fmla="*/ 1778 w 1874"/>
                <a:gd name="T69" fmla="*/ 585 h 1717"/>
                <a:gd name="T70" fmla="*/ 1723 w 1874"/>
                <a:gd name="T71" fmla="*/ 530 h 1717"/>
                <a:gd name="T72" fmla="*/ 1747 w 1874"/>
                <a:gd name="T73" fmla="*/ 474 h 1717"/>
                <a:gd name="T74" fmla="*/ 1778 w 1874"/>
                <a:gd name="T75" fmla="*/ 419 h 1717"/>
                <a:gd name="T76" fmla="*/ 1802 w 1874"/>
                <a:gd name="T77" fmla="*/ 396 h 1717"/>
                <a:gd name="T78" fmla="*/ 1810 w 1874"/>
                <a:gd name="T79" fmla="*/ 340 h 1717"/>
                <a:gd name="T80" fmla="*/ 1873 w 1874"/>
                <a:gd name="T81" fmla="*/ 229 h 1717"/>
                <a:gd name="T82" fmla="*/ 1676 w 1874"/>
                <a:gd name="T83" fmla="*/ 245 h 1717"/>
                <a:gd name="T84" fmla="*/ 1644 w 1874"/>
                <a:gd name="T85" fmla="*/ 198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74" h="1717">
                  <a:moveTo>
                    <a:pt x="1644" y="198"/>
                  </a:moveTo>
                  <a:lnTo>
                    <a:pt x="1644" y="198"/>
                  </a:lnTo>
                  <a:cubicBezTo>
                    <a:pt x="1668" y="166"/>
                    <a:pt x="1699" y="150"/>
                    <a:pt x="1715" y="79"/>
                  </a:cubicBezTo>
                  <a:cubicBezTo>
                    <a:pt x="1739" y="16"/>
                    <a:pt x="1644" y="0"/>
                    <a:pt x="1644" y="0"/>
                  </a:cubicBezTo>
                  <a:cubicBezTo>
                    <a:pt x="1383" y="32"/>
                    <a:pt x="213" y="71"/>
                    <a:pt x="0" y="79"/>
                  </a:cubicBezTo>
                  <a:cubicBezTo>
                    <a:pt x="16" y="198"/>
                    <a:pt x="39" y="348"/>
                    <a:pt x="79" y="514"/>
                  </a:cubicBezTo>
                  <a:cubicBezTo>
                    <a:pt x="87" y="1399"/>
                    <a:pt x="87" y="1399"/>
                    <a:pt x="87" y="1399"/>
                  </a:cubicBezTo>
                  <a:cubicBezTo>
                    <a:pt x="87" y="1399"/>
                    <a:pt x="87" y="1399"/>
                    <a:pt x="94" y="1399"/>
                  </a:cubicBezTo>
                  <a:cubicBezTo>
                    <a:pt x="126" y="1407"/>
                    <a:pt x="110" y="1447"/>
                    <a:pt x="134" y="1463"/>
                  </a:cubicBezTo>
                  <a:cubicBezTo>
                    <a:pt x="158" y="1486"/>
                    <a:pt x="150" y="1439"/>
                    <a:pt x="166" y="1431"/>
                  </a:cubicBezTo>
                  <a:cubicBezTo>
                    <a:pt x="174" y="1431"/>
                    <a:pt x="197" y="1439"/>
                    <a:pt x="229" y="1439"/>
                  </a:cubicBezTo>
                  <a:cubicBezTo>
                    <a:pt x="253" y="1439"/>
                    <a:pt x="269" y="1463"/>
                    <a:pt x="269" y="1463"/>
                  </a:cubicBezTo>
                  <a:cubicBezTo>
                    <a:pt x="269" y="1716"/>
                    <a:pt x="269" y="1716"/>
                    <a:pt x="269" y="1716"/>
                  </a:cubicBezTo>
                  <a:cubicBezTo>
                    <a:pt x="1407" y="1684"/>
                    <a:pt x="1407" y="1684"/>
                    <a:pt x="1407" y="1684"/>
                  </a:cubicBezTo>
                  <a:cubicBezTo>
                    <a:pt x="1407" y="1676"/>
                    <a:pt x="1407" y="1676"/>
                    <a:pt x="1407" y="1668"/>
                  </a:cubicBezTo>
                  <a:cubicBezTo>
                    <a:pt x="1391" y="1621"/>
                    <a:pt x="1423" y="1637"/>
                    <a:pt x="1407" y="1613"/>
                  </a:cubicBezTo>
                  <a:cubicBezTo>
                    <a:pt x="1399" y="1597"/>
                    <a:pt x="1407" y="1581"/>
                    <a:pt x="1415" y="1557"/>
                  </a:cubicBezTo>
                  <a:cubicBezTo>
                    <a:pt x="1423" y="1534"/>
                    <a:pt x="1415" y="1526"/>
                    <a:pt x="1391" y="1494"/>
                  </a:cubicBezTo>
                  <a:cubicBezTo>
                    <a:pt x="1367" y="1471"/>
                    <a:pt x="1359" y="1447"/>
                    <a:pt x="1375" y="1431"/>
                  </a:cubicBezTo>
                  <a:cubicBezTo>
                    <a:pt x="1391" y="1415"/>
                    <a:pt x="1375" y="1384"/>
                    <a:pt x="1375" y="1360"/>
                  </a:cubicBezTo>
                  <a:cubicBezTo>
                    <a:pt x="1375" y="1344"/>
                    <a:pt x="1375" y="1313"/>
                    <a:pt x="1399" y="1297"/>
                  </a:cubicBezTo>
                  <a:cubicBezTo>
                    <a:pt x="1430" y="1289"/>
                    <a:pt x="1407" y="1249"/>
                    <a:pt x="1399" y="1218"/>
                  </a:cubicBezTo>
                  <a:cubicBezTo>
                    <a:pt x="1399" y="1186"/>
                    <a:pt x="1415" y="1186"/>
                    <a:pt x="1439" y="1186"/>
                  </a:cubicBezTo>
                  <a:cubicBezTo>
                    <a:pt x="1462" y="1186"/>
                    <a:pt x="1470" y="1170"/>
                    <a:pt x="1462" y="1154"/>
                  </a:cubicBezTo>
                  <a:cubicBezTo>
                    <a:pt x="1454" y="1146"/>
                    <a:pt x="1454" y="1139"/>
                    <a:pt x="1462" y="1123"/>
                  </a:cubicBezTo>
                  <a:cubicBezTo>
                    <a:pt x="1478" y="1115"/>
                    <a:pt x="1470" y="1107"/>
                    <a:pt x="1462" y="1083"/>
                  </a:cubicBezTo>
                  <a:cubicBezTo>
                    <a:pt x="1462" y="1051"/>
                    <a:pt x="1502" y="1028"/>
                    <a:pt x="1533" y="1020"/>
                  </a:cubicBezTo>
                  <a:cubicBezTo>
                    <a:pt x="1565" y="1012"/>
                    <a:pt x="1573" y="996"/>
                    <a:pt x="1573" y="973"/>
                  </a:cubicBezTo>
                  <a:cubicBezTo>
                    <a:pt x="1573" y="941"/>
                    <a:pt x="1573" y="917"/>
                    <a:pt x="1589" y="901"/>
                  </a:cubicBezTo>
                  <a:cubicBezTo>
                    <a:pt x="1604" y="886"/>
                    <a:pt x="1612" y="830"/>
                    <a:pt x="1612" y="799"/>
                  </a:cubicBezTo>
                  <a:cubicBezTo>
                    <a:pt x="1620" y="767"/>
                    <a:pt x="1644" y="767"/>
                    <a:pt x="1660" y="767"/>
                  </a:cubicBezTo>
                  <a:cubicBezTo>
                    <a:pt x="1676" y="759"/>
                    <a:pt x="1676" y="767"/>
                    <a:pt x="1676" y="735"/>
                  </a:cubicBezTo>
                  <a:cubicBezTo>
                    <a:pt x="1676" y="696"/>
                    <a:pt x="1699" y="688"/>
                    <a:pt x="1699" y="688"/>
                  </a:cubicBezTo>
                  <a:cubicBezTo>
                    <a:pt x="1699" y="688"/>
                    <a:pt x="1707" y="656"/>
                    <a:pt x="1739" y="640"/>
                  </a:cubicBezTo>
                  <a:cubicBezTo>
                    <a:pt x="1763" y="625"/>
                    <a:pt x="1786" y="633"/>
                    <a:pt x="1778" y="585"/>
                  </a:cubicBezTo>
                  <a:cubicBezTo>
                    <a:pt x="1763" y="538"/>
                    <a:pt x="1723" y="554"/>
                    <a:pt x="1723" y="530"/>
                  </a:cubicBezTo>
                  <a:cubicBezTo>
                    <a:pt x="1723" y="506"/>
                    <a:pt x="1715" y="490"/>
                    <a:pt x="1747" y="474"/>
                  </a:cubicBezTo>
                  <a:cubicBezTo>
                    <a:pt x="1770" y="467"/>
                    <a:pt x="1770" y="443"/>
                    <a:pt x="1778" y="419"/>
                  </a:cubicBezTo>
                  <a:cubicBezTo>
                    <a:pt x="1778" y="396"/>
                    <a:pt x="1786" y="411"/>
                    <a:pt x="1802" y="396"/>
                  </a:cubicBezTo>
                  <a:cubicBezTo>
                    <a:pt x="1818" y="380"/>
                    <a:pt x="1778" y="348"/>
                    <a:pt x="1810" y="340"/>
                  </a:cubicBezTo>
                  <a:cubicBezTo>
                    <a:pt x="1842" y="332"/>
                    <a:pt x="1873" y="261"/>
                    <a:pt x="1873" y="229"/>
                  </a:cubicBezTo>
                  <a:cubicBezTo>
                    <a:pt x="1810" y="229"/>
                    <a:pt x="1707" y="237"/>
                    <a:pt x="1676" y="245"/>
                  </a:cubicBezTo>
                  <a:cubicBezTo>
                    <a:pt x="1628" y="253"/>
                    <a:pt x="1628" y="229"/>
                    <a:pt x="1644" y="198"/>
                  </a:cubicBezTo>
                </a:path>
              </a:pathLst>
            </a:custGeom>
            <a:solidFill>
              <a:schemeClr val="accent6"/>
            </a:solidFill>
            <a:ln>
              <a:solidFill>
                <a:schemeClr val="bg2"/>
              </a:solidFill>
            </a:ln>
            <a:effectLst/>
          </p:spPr>
          <p:txBody>
            <a:bodyPr wrap="none" anchor="ctr"/>
            <a:lstStyle/>
            <a:p>
              <a:endParaRPr lang="en-US"/>
            </a:p>
          </p:txBody>
        </p:sp>
        <p:sp>
          <p:nvSpPr>
            <p:cNvPr id="307" name="Freeform 513"/>
            <p:cNvSpPr>
              <a:spLocks noChangeArrowheads="1"/>
            </p:cNvSpPr>
            <p:nvPr/>
          </p:nvSpPr>
          <p:spPr bwMode="auto">
            <a:xfrm>
              <a:off x="12659013" y="6750499"/>
              <a:ext cx="985706" cy="906848"/>
            </a:xfrm>
            <a:custGeom>
              <a:avLst/>
              <a:gdLst>
                <a:gd name="T0" fmla="*/ 260 w 1874"/>
                <a:gd name="T1" fmla="*/ 1471 h 1725"/>
                <a:gd name="T2" fmla="*/ 166 w 1874"/>
                <a:gd name="T3" fmla="*/ 1447 h 1725"/>
                <a:gd name="T4" fmla="*/ 126 w 1874"/>
                <a:gd name="T5" fmla="*/ 1479 h 1725"/>
                <a:gd name="T6" fmla="*/ 87 w 1874"/>
                <a:gd name="T7" fmla="*/ 1415 h 1725"/>
                <a:gd name="T8" fmla="*/ 79 w 1874"/>
                <a:gd name="T9" fmla="*/ 522 h 1725"/>
                <a:gd name="T10" fmla="*/ 0 w 1874"/>
                <a:gd name="T11" fmla="*/ 87 h 1725"/>
                <a:gd name="T12" fmla="*/ 1644 w 1874"/>
                <a:gd name="T13" fmla="*/ 0 h 1725"/>
                <a:gd name="T14" fmla="*/ 1668 w 1874"/>
                <a:gd name="T15" fmla="*/ 182 h 1725"/>
                <a:gd name="T16" fmla="*/ 1676 w 1874"/>
                <a:gd name="T17" fmla="*/ 245 h 1725"/>
                <a:gd name="T18" fmla="*/ 1873 w 1874"/>
                <a:gd name="T19" fmla="*/ 237 h 1725"/>
                <a:gd name="T20" fmla="*/ 1802 w 1874"/>
                <a:gd name="T21" fmla="*/ 372 h 1725"/>
                <a:gd name="T22" fmla="*/ 1778 w 1874"/>
                <a:gd name="T23" fmla="*/ 427 h 1725"/>
                <a:gd name="T24" fmla="*/ 1731 w 1874"/>
                <a:gd name="T25" fmla="*/ 522 h 1725"/>
                <a:gd name="T26" fmla="*/ 1778 w 1874"/>
                <a:gd name="T27" fmla="*/ 593 h 1725"/>
                <a:gd name="T28" fmla="*/ 1699 w 1874"/>
                <a:gd name="T29" fmla="*/ 696 h 1725"/>
                <a:gd name="T30" fmla="*/ 1683 w 1874"/>
                <a:gd name="T31" fmla="*/ 743 h 1725"/>
                <a:gd name="T32" fmla="*/ 1652 w 1874"/>
                <a:gd name="T33" fmla="*/ 775 h 1725"/>
                <a:gd name="T34" fmla="*/ 1589 w 1874"/>
                <a:gd name="T35" fmla="*/ 909 h 1725"/>
                <a:gd name="T36" fmla="*/ 1470 w 1874"/>
                <a:gd name="T37" fmla="*/ 1083 h 1725"/>
                <a:gd name="T38" fmla="*/ 1462 w 1874"/>
                <a:gd name="T39" fmla="*/ 1154 h 1725"/>
                <a:gd name="T40" fmla="*/ 1439 w 1874"/>
                <a:gd name="T41" fmla="*/ 1202 h 1725"/>
                <a:gd name="T42" fmla="*/ 1407 w 1874"/>
                <a:gd name="T43" fmla="*/ 1226 h 1725"/>
                <a:gd name="T44" fmla="*/ 1375 w 1874"/>
                <a:gd name="T45" fmla="*/ 1368 h 1725"/>
                <a:gd name="T46" fmla="*/ 1391 w 1874"/>
                <a:gd name="T47" fmla="*/ 1502 h 1725"/>
                <a:gd name="T48" fmla="*/ 1415 w 1874"/>
                <a:gd name="T49" fmla="*/ 1581 h 1725"/>
                <a:gd name="T50" fmla="*/ 1407 w 1874"/>
                <a:gd name="T51" fmla="*/ 1676 h 1725"/>
                <a:gd name="T52" fmla="*/ 1407 w 1874"/>
                <a:gd name="T53" fmla="*/ 1692 h 1725"/>
                <a:gd name="T54" fmla="*/ 166 w 1874"/>
                <a:gd name="T55" fmla="*/ 1439 h 1725"/>
                <a:gd name="T56" fmla="*/ 269 w 1874"/>
                <a:gd name="T57" fmla="*/ 1463 h 1725"/>
                <a:gd name="T58" fmla="*/ 276 w 1874"/>
                <a:gd name="T59" fmla="*/ 1716 h 1725"/>
                <a:gd name="T60" fmla="*/ 1407 w 1874"/>
                <a:gd name="T61" fmla="*/ 1637 h 1725"/>
                <a:gd name="T62" fmla="*/ 1415 w 1874"/>
                <a:gd name="T63" fmla="*/ 1565 h 1725"/>
                <a:gd name="T64" fmla="*/ 1375 w 1874"/>
                <a:gd name="T65" fmla="*/ 1439 h 1725"/>
                <a:gd name="T66" fmla="*/ 1399 w 1874"/>
                <a:gd name="T67" fmla="*/ 1305 h 1725"/>
                <a:gd name="T68" fmla="*/ 1399 w 1874"/>
                <a:gd name="T69" fmla="*/ 1202 h 1725"/>
                <a:gd name="T70" fmla="*/ 1462 w 1874"/>
                <a:gd name="T71" fmla="*/ 1178 h 1725"/>
                <a:gd name="T72" fmla="*/ 1462 w 1874"/>
                <a:gd name="T73" fmla="*/ 1131 h 1725"/>
                <a:gd name="T74" fmla="*/ 1533 w 1874"/>
                <a:gd name="T75" fmla="*/ 1028 h 1725"/>
                <a:gd name="T76" fmla="*/ 1612 w 1874"/>
                <a:gd name="T77" fmla="*/ 822 h 1725"/>
                <a:gd name="T78" fmla="*/ 1660 w 1874"/>
                <a:gd name="T79" fmla="*/ 767 h 1725"/>
                <a:gd name="T80" fmla="*/ 1699 w 1874"/>
                <a:gd name="T81" fmla="*/ 696 h 1725"/>
                <a:gd name="T82" fmla="*/ 1770 w 1874"/>
                <a:gd name="T83" fmla="*/ 593 h 1725"/>
                <a:gd name="T84" fmla="*/ 1723 w 1874"/>
                <a:gd name="T85" fmla="*/ 522 h 1725"/>
                <a:gd name="T86" fmla="*/ 1770 w 1874"/>
                <a:gd name="T87" fmla="*/ 427 h 1725"/>
                <a:gd name="T88" fmla="*/ 1794 w 1874"/>
                <a:gd name="T89" fmla="*/ 380 h 1725"/>
                <a:gd name="T90" fmla="*/ 1865 w 1874"/>
                <a:gd name="T91" fmla="*/ 237 h 1725"/>
                <a:gd name="T92" fmla="*/ 1644 w 1874"/>
                <a:gd name="T93" fmla="*/ 206 h 1725"/>
                <a:gd name="T94" fmla="*/ 1707 w 1874"/>
                <a:gd name="T95" fmla="*/ 48 h 1725"/>
                <a:gd name="T96" fmla="*/ 87 w 1874"/>
                <a:gd name="T97" fmla="*/ 522 h 1725"/>
                <a:gd name="T98" fmla="*/ 94 w 1874"/>
                <a:gd name="T99" fmla="*/ 1407 h 1725"/>
                <a:gd name="T100" fmla="*/ 142 w 1874"/>
                <a:gd name="T101" fmla="*/ 1471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74" h="1725">
                  <a:moveTo>
                    <a:pt x="269" y="1724"/>
                  </a:moveTo>
                  <a:lnTo>
                    <a:pt x="269" y="1724"/>
                  </a:lnTo>
                  <a:cubicBezTo>
                    <a:pt x="260" y="1471"/>
                    <a:pt x="260" y="1471"/>
                    <a:pt x="260" y="1471"/>
                  </a:cubicBezTo>
                  <a:cubicBezTo>
                    <a:pt x="260" y="1463"/>
                    <a:pt x="253" y="1447"/>
                    <a:pt x="229" y="1447"/>
                  </a:cubicBezTo>
                  <a:cubicBezTo>
                    <a:pt x="213" y="1447"/>
                    <a:pt x="197" y="1447"/>
                    <a:pt x="189" y="1447"/>
                  </a:cubicBezTo>
                  <a:cubicBezTo>
                    <a:pt x="174" y="1447"/>
                    <a:pt x="166" y="1447"/>
                    <a:pt x="166" y="1447"/>
                  </a:cubicBezTo>
                  <a:cubicBezTo>
                    <a:pt x="166" y="1447"/>
                    <a:pt x="158" y="1455"/>
                    <a:pt x="158" y="1463"/>
                  </a:cubicBezTo>
                  <a:cubicBezTo>
                    <a:pt x="158" y="1471"/>
                    <a:pt x="150" y="1479"/>
                    <a:pt x="142" y="1479"/>
                  </a:cubicBezTo>
                  <a:cubicBezTo>
                    <a:pt x="142" y="1479"/>
                    <a:pt x="134" y="1479"/>
                    <a:pt x="126" y="1479"/>
                  </a:cubicBezTo>
                  <a:cubicBezTo>
                    <a:pt x="118" y="1463"/>
                    <a:pt x="118" y="1455"/>
                    <a:pt x="110" y="1439"/>
                  </a:cubicBezTo>
                  <a:cubicBezTo>
                    <a:pt x="110" y="1423"/>
                    <a:pt x="110" y="1415"/>
                    <a:pt x="94" y="1415"/>
                  </a:cubicBezTo>
                  <a:cubicBezTo>
                    <a:pt x="87" y="1415"/>
                    <a:pt x="87" y="1415"/>
                    <a:pt x="87" y="1415"/>
                  </a:cubicBezTo>
                  <a:cubicBezTo>
                    <a:pt x="79" y="1415"/>
                    <a:pt x="79" y="1415"/>
                    <a:pt x="79" y="1415"/>
                  </a:cubicBezTo>
                  <a:cubicBezTo>
                    <a:pt x="79" y="1407"/>
                    <a:pt x="79" y="1407"/>
                    <a:pt x="79" y="1407"/>
                  </a:cubicBezTo>
                  <a:cubicBezTo>
                    <a:pt x="79" y="522"/>
                    <a:pt x="79" y="522"/>
                    <a:pt x="79" y="522"/>
                  </a:cubicBezTo>
                  <a:cubicBezTo>
                    <a:pt x="39" y="380"/>
                    <a:pt x="16" y="237"/>
                    <a:pt x="0" y="87"/>
                  </a:cubicBezTo>
                  <a:lnTo>
                    <a:pt x="0" y="87"/>
                  </a:lnTo>
                  <a:lnTo>
                    <a:pt x="0" y="87"/>
                  </a:lnTo>
                  <a:cubicBezTo>
                    <a:pt x="229" y="79"/>
                    <a:pt x="1391" y="40"/>
                    <a:pt x="1644" y="0"/>
                  </a:cubicBezTo>
                  <a:lnTo>
                    <a:pt x="1644" y="0"/>
                  </a:lnTo>
                  <a:lnTo>
                    <a:pt x="1644" y="0"/>
                  </a:lnTo>
                  <a:cubicBezTo>
                    <a:pt x="1644" y="0"/>
                    <a:pt x="1692" y="8"/>
                    <a:pt x="1715" y="40"/>
                  </a:cubicBezTo>
                  <a:cubicBezTo>
                    <a:pt x="1723" y="56"/>
                    <a:pt x="1723" y="71"/>
                    <a:pt x="1715" y="95"/>
                  </a:cubicBezTo>
                  <a:cubicBezTo>
                    <a:pt x="1707" y="142"/>
                    <a:pt x="1683" y="166"/>
                    <a:pt x="1668" y="182"/>
                  </a:cubicBezTo>
                  <a:cubicBezTo>
                    <a:pt x="1660" y="190"/>
                    <a:pt x="1652" y="198"/>
                    <a:pt x="1644" y="206"/>
                  </a:cubicBezTo>
                  <a:cubicBezTo>
                    <a:pt x="1636" y="222"/>
                    <a:pt x="1636" y="237"/>
                    <a:pt x="1636" y="245"/>
                  </a:cubicBezTo>
                  <a:cubicBezTo>
                    <a:pt x="1644" y="245"/>
                    <a:pt x="1652" y="253"/>
                    <a:pt x="1676" y="245"/>
                  </a:cubicBezTo>
                  <a:cubicBezTo>
                    <a:pt x="1715" y="245"/>
                    <a:pt x="1826" y="237"/>
                    <a:pt x="1873" y="229"/>
                  </a:cubicBezTo>
                  <a:lnTo>
                    <a:pt x="1873" y="229"/>
                  </a:lnTo>
                  <a:cubicBezTo>
                    <a:pt x="1873" y="237"/>
                    <a:pt x="1873" y="237"/>
                    <a:pt x="1873" y="237"/>
                  </a:cubicBezTo>
                  <a:cubicBezTo>
                    <a:pt x="1873" y="269"/>
                    <a:pt x="1842" y="340"/>
                    <a:pt x="1810" y="348"/>
                  </a:cubicBezTo>
                  <a:cubicBezTo>
                    <a:pt x="1810" y="356"/>
                    <a:pt x="1802" y="356"/>
                    <a:pt x="1802" y="356"/>
                  </a:cubicBezTo>
                  <a:cubicBezTo>
                    <a:pt x="1802" y="364"/>
                    <a:pt x="1802" y="372"/>
                    <a:pt x="1802" y="372"/>
                  </a:cubicBezTo>
                  <a:cubicBezTo>
                    <a:pt x="1810" y="388"/>
                    <a:pt x="1810" y="395"/>
                    <a:pt x="1802" y="404"/>
                  </a:cubicBezTo>
                  <a:cubicBezTo>
                    <a:pt x="1794" y="411"/>
                    <a:pt x="1794" y="411"/>
                    <a:pt x="1786" y="419"/>
                  </a:cubicBezTo>
                  <a:cubicBezTo>
                    <a:pt x="1786" y="419"/>
                    <a:pt x="1786" y="419"/>
                    <a:pt x="1778" y="427"/>
                  </a:cubicBezTo>
                  <a:cubicBezTo>
                    <a:pt x="1778" y="435"/>
                    <a:pt x="1778" y="435"/>
                    <a:pt x="1778" y="435"/>
                  </a:cubicBezTo>
                  <a:cubicBezTo>
                    <a:pt x="1778" y="459"/>
                    <a:pt x="1770" y="475"/>
                    <a:pt x="1747" y="490"/>
                  </a:cubicBezTo>
                  <a:cubicBezTo>
                    <a:pt x="1723" y="498"/>
                    <a:pt x="1723" y="506"/>
                    <a:pt x="1731" y="522"/>
                  </a:cubicBezTo>
                  <a:cubicBezTo>
                    <a:pt x="1731" y="530"/>
                    <a:pt x="1731" y="530"/>
                    <a:pt x="1731" y="538"/>
                  </a:cubicBezTo>
                  <a:cubicBezTo>
                    <a:pt x="1731" y="538"/>
                    <a:pt x="1731" y="546"/>
                    <a:pt x="1739" y="546"/>
                  </a:cubicBezTo>
                  <a:cubicBezTo>
                    <a:pt x="1755" y="554"/>
                    <a:pt x="1770" y="562"/>
                    <a:pt x="1778" y="593"/>
                  </a:cubicBezTo>
                  <a:cubicBezTo>
                    <a:pt x="1786" y="633"/>
                    <a:pt x="1778" y="633"/>
                    <a:pt x="1755" y="641"/>
                  </a:cubicBezTo>
                  <a:cubicBezTo>
                    <a:pt x="1755" y="641"/>
                    <a:pt x="1747" y="648"/>
                    <a:pt x="1739" y="648"/>
                  </a:cubicBezTo>
                  <a:cubicBezTo>
                    <a:pt x="1715" y="672"/>
                    <a:pt x="1699" y="696"/>
                    <a:pt x="1699" y="696"/>
                  </a:cubicBezTo>
                  <a:lnTo>
                    <a:pt x="1699" y="696"/>
                  </a:lnTo>
                  <a:lnTo>
                    <a:pt x="1699" y="696"/>
                  </a:lnTo>
                  <a:cubicBezTo>
                    <a:pt x="1699" y="696"/>
                    <a:pt x="1683" y="704"/>
                    <a:pt x="1683" y="743"/>
                  </a:cubicBezTo>
                  <a:cubicBezTo>
                    <a:pt x="1683" y="767"/>
                    <a:pt x="1683" y="775"/>
                    <a:pt x="1668" y="775"/>
                  </a:cubicBezTo>
                  <a:cubicBezTo>
                    <a:pt x="1660" y="775"/>
                    <a:pt x="1660" y="775"/>
                    <a:pt x="1660" y="775"/>
                  </a:cubicBezTo>
                  <a:lnTo>
                    <a:pt x="1652" y="775"/>
                  </a:lnTo>
                  <a:cubicBezTo>
                    <a:pt x="1636" y="775"/>
                    <a:pt x="1620" y="775"/>
                    <a:pt x="1620" y="807"/>
                  </a:cubicBezTo>
                  <a:cubicBezTo>
                    <a:pt x="1620" y="807"/>
                    <a:pt x="1620" y="815"/>
                    <a:pt x="1620" y="822"/>
                  </a:cubicBezTo>
                  <a:cubicBezTo>
                    <a:pt x="1612" y="854"/>
                    <a:pt x="1604" y="901"/>
                    <a:pt x="1589" y="909"/>
                  </a:cubicBezTo>
                  <a:cubicBezTo>
                    <a:pt x="1573" y="925"/>
                    <a:pt x="1573" y="949"/>
                    <a:pt x="1573" y="981"/>
                  </a:cubicBezTo>
                  <a:cubicBezTo>
                    <a:pt x="1573" y="1004"/>
                    <a:pt x="1565" y="1028"/>
                    <a:pt x="1533" y="1036"/>
                  </a:cubicBezTo>
                  <a:cubicBezTo>
                    <a:pt x="1510" y="1044"/>
                    <a:pt x="1462" y="1059"/>
                    <a:pt x="1470" y="1083"/>
                  </a:cubicBezTo>
                  <a:cubicBezTo>
                    <a:pt x="1470" y="1091"/>
                    <a:pt x="1470" y="1099"/>
                    <a:pt x="1470" y="1107"/>
                  </a:cubicBezTo>
                  <a:cubicBezTo>
                    <a:pt x="1478" y="1115"/>
                    <a:pt x="1478" y="1123"/>
                    <a:pt x="1470" y="1139"/>
                  </a:cubicBezTo>
                  <a:cubicBezTo>
                    <a:pt x="1462" y="1139"/>
                    <a:pt x="1462" y="1147"/>
                    <a:pt x="1462" y="1154"/>
                  </a:cubicBezTo>
                  <a:lnTo>
                    <a:pt x="1462" y="1162"/>
                  </a:lnTo>
                  <a:cubicBezTo>
                    <a:pt x="1470" y="1170"/>
                    <a:pt x="1470" y="1178"/>
                    <a:pt x="1470" y="1186"/>
                  </a:cubicBezTo>
                  <a:cubicBezTo>
                    <a:pt x="1462" y="1194"/>
                    <a:pt x="1454" y="1202"/>
                    <a:pt x="1439" y="1202"/>
                  </a:cubicBezTo>
                  <a:cubicBezTo>
                    <a:pt x="1430" y="1202"/>
                    <a:pt x="1430" y="1202"/>
                    <a:pt x="1430" y="1202"/>
                  </a:cubicBezTo>
                  <a:cubicBezTo>
                    <a:pt x="1423" y="1202"/>
                    <a:pt x="1415" y="1202"/>
                    <a:pt x="1407" y="1202"/>
                  </a:cubicBezTo>
                  <a:cubicBezTo>
                    <a:pt x="1407" y="1210"/>
                    <a:pt x="1399" y="1218"/>
                    <a:pt x="1407" y="1226"/>
                  </a:cubicBezTo>
                  <a:cubicBezTo>
                    <a:pt x="1407" y="1234"/>
                    <a:pt x="1407" y="1241"/>
                    <a:pt x="1415" y="1249"/>
                  </a:cubicBezTo>
                  <a:cubicBezTo>
                    <a:pt x="1423" y="1273"/>
                    <a:pt x="1423" y="1297"/>
                    <a:pt x="1407" y="1312"/>
                  </a:cubicBezTo>
                  <a:cubicBezTo>
                    <a:pt x="1383" y="1321"/>
                    <a:pt x="1375" y="1344"/>
                    <a:pt x="1375" y="1368"/>
                  </a:cubicBezTo>
                  <a:cubicBezTo>
                    <a:pt x="1375" y="1376"/>
                    <a:pt x="1375" y="1384"/>
                    <a:pt x="1383" y="1392"/>
                  </a:cubicBezTo>
                  <a:cubicBezTo>
                    <a:pt x="1383" y="1407"/>
                    <a:pt x="1391" y="1431"/>
                    <a:pt x="1375" y="1439"/>
                  </a:cubicBezTo>
                  <a:cubicBezTo>
                    <a:pt x="1359" y="1455"/>
                    <a:pt x="1375" y="1486"/>
                    <a:pt x="1391" y="1502"/>
                  </a:cubicBezTo>
                  <a:cubicBezTo>
                    <a:pt x="1399" y="1510"/>
                    <a:pt x="1399" y="1518"/>
                    <a:pt x="1407" y="1518"/>
                  </a:cubicBezTo>
                  <a:cubicBezTo>
                    <a:pt x="1423" y="1534"/>
                    <a:pt x="1430" y="1550"/>
                    <a:pt x="1423" y="1565"/>
                  </a:cubicBezTo>
                  <a:cubicBezTo>
                    <a:pt x="1423" y="1574"/>
                    <a:pt x="1415" y="1581"/>
                    <a:pt x="1415" y="1581"/>
                  </a:cubicBezTo>
                  <a:cubicBezTo>
                    <a:pt x="1407" y="1597"/>
                    <a:pt x="1407" y="1605"/>
                    <a:pt x="1415" y="1621"/>
                  </a:cubicBezTo>
                  <a:cubicBezTo>
                    <a:pt x="1415" y="1629"/>
                    <a:pt x="1415" y="1637"/>
                    <a:pt x="1415" y="1645"/>
                  </a:cubicBezTo>
                  <a:cubicBezTo>
                    <a:pt x="1407" y="1645"/>
                    <a:pt x="1399" y="1652"/>
                    <a:pt x="1407" y="1676"/>
                  </a:cubicBezTo>
                  <a:cubicBezTo>
                    <a:pt x="1407" y="1684"/>
                    <a:pt x="1407" y="1684"/>
                    <a:pt x="1407" y="1684"/>
                  </a:cubicBezTo>
                  <a:cubicBezTo>
                    <a:pt x="1415" y="1692"/>
                    <a:pt x="1415" y="1692"/>
                    <a:pt x="1415" y="1692"/>
                  </a:cubicBezTo>
                  <a:cubicBezTo>
                    <a:pt x="1407" y="1692"/>
                    <a:pt x="1407" y="1692"/>
                    <a:pt x="1407" y="1692"/>
                  </a:cubicBezTo>
                  <a:lnTo>
                    <a:pt x="269" y="1724"/>
                  </a:lnTo>
                  <a:close/>
                  <a:moveTo>
                    <a:pt x="166" y="1439"/>
                  </a:moveTo>
                  <a:lnTo>
                    <a:pt x="166" y="1439"/>
                  </a:lnTo>
                  <a:cubicBezTo>
                    <a:pt x="174" y="1439"/>
                    <a:pt x="182" y="1439"/>
                    <a:pt x="189" y="1439"/>
                  </a:cubicBezTo>
                  <a:cubicBezTo>
                    <a:pt x="197" y="1439"/>
                    <a:pt x="213" y="1447"/>
                    <a:pt x="229" y="1447"/>
                  </a:cubicBezTo>
                  <a:cubicBezTo>
                    <a:pt x="253" y="1447"/>
                    <a:pt x="269" y="1463"/>
                    <a:pt x="269" y="1463"/>
                  </a:cubicBezTo>
                  <a:lnTo>
                    <a:pt x="269" y="1463"/>
                  </a:lnTo>
                  <a:lnTo>
                    <a:pt x="269" y="1463"/>
                  </a:lnTo>
                  <a:cubicBezTo>
                    <a:pt x="276" y="1716"/>
                    <a:pt x="276" y="1716"/>
                    <a:pt x="276" y="1716"/>
                  </a:cubicBezTo>
                  <a:cubicBezTo>
                    <a:pt x="1399" y="1684"/>
                    <a:pt x="1399" y="1684"/>
                    <a:pt x="1399" y="1684"/>
                  </a:cubicBezTo>
                  <a:cubicBezTo>
                    <a:pt x="1399" y="1684"/>
                    <a:pt x="1399" y="1684"/>
                    <a:pt x="1399" y="1676"/>
                  </a:cubicBezTo>
                  <a:cubicBezTo>
                    <a:pt x="1391" y="1652"/>
                    <a:pt x="1399" y="1645"/>
                    <a:pt x="1407" y="1637"/>
                  </a:cubicBezTo>
                  <a:lnTo>
                    <a:pt x="1407" y="1629"/>
                  </a:lnTo>
                  <a:cubicBezTo>
                    <a:pt x="1399" y="1605"/>
                    <a:pt x="1399" y="1597"/>
                    <a:pt x="1407" y="1581"/>
                  </a:cubicBezTo>
                  <a:cubicBezTo>
                    <a:pt x="1407" y="1574"/>
                    <a:pt x="1415" y="1574"/>
                    <a:pt x="1415" y="1565"/>
                  </a:cubicBezTo>
                  <a:cubicBezTo>
                    <a:pt x="1423" y="1550"/>
                    <a:pt x="1415" y="1542"/>
                    <a:pt x="1399" y="1526"/>
                  </a:cubicBezTo>
                  <a:cubicBezTo>
                    <a:pt x="1399" y="1518"/>
                    <a:pt x="1391" y="1510"/>
                    <a:pt x="1383" y="1510"/>
                  </a:cubicBezTo>
                  <a:cubicBezTo>
                    <a:pt x="1352" y="1463"/>
                    <a:pt x="1359" y="1447"/>
                    <a:pt x="1375" y="1439"/>
                  </a:cubicBezTo>
                  <a:cubicBezTo>
                    <a:pt x="1383" y="1431"/>
                    <a:pt x="1375" y="1407"/>
                    <a:pt x="1375" y="1392"/>
                  </a:cubicBezTo>
                  <a:cubicBezTo>
                    <a:pt x="1367" y="1384"/>
                    <a:pt x="1367" y="1376"/>
                    <a:pt x="1367" y="1368"/>
                  </a:cubicBezTo>
                  <a:cubicBezTo>
                    <a:pt x="1367" y="1360"/>
                    <a:pt x="1367" y="1321"/>
                    <a:pt x="1399" y="1305"/>
                  </a:cubicBezTo>
                  <a:cubicBezTo>
                    <a:pt x="1415" y="1297"/>
                    <a:pt x="1415" y="1281"/>
                    <a:pt x="1407" y="1257"/>
                  </a:cubicBezTo>
                  <a:cubicBezTo>
                    <a:pt x="1399" y="1249"/>
                    <a:pt x="1399" y="1234"/>
                    <a:pt x="1399" y="1226"/>
                  </a:cubicBezTo>
                  <a:cubicBezTo>
                    <a:pt x="1399" y="1218"/>
                    <a:pt x="1399" y="1202"/>
                    <a:pt x="1399" y="1202"/>
                  </a:cubicBezTo>
                  <a:cubicBezTo>
                    <a:pt x="1407" y="1194"/>
                    <a:pt x="1423" y="1194"/>
                    <a:pt x="1430" y="1194"/>
                  </a:cubicBezTo>
                  <a:cubicBezTo>
                    <a:pt x="1439" y="1194"/>
                    <a:pt x="1439" y="1194"/>
                    <a:pt x="1439" y="1194"/>
                  </a:cubicBezTo>
                  <a:cubicBezTo>
                    <a:pt x="1454" y="1194"/>
                    <a:pt x="1454" y="1186"/>
                    <a:pt x="1462" y="1178"/>
                  </a:cubicBezTo>
                  <a:lnTo>
                    <a:pt x="1462" y="1170"/>
                  </a:lnTo>
                  <a:cubicBezTo>
                    <a:pt x="1454" y="1162"/>
                    <a:pt x="1454" y="1154"/>
                    <a:pt x="1454" y="1154"/>
                  </a:cubicBezTo>
                  <a:cubicBezTo>
                    <a:pt x="1454" y="1147"/>
                    <a:pt x="1454" y="1139"/>
                    <a:pt x="1462" y="1131"/>
                  </a:cubicBezTo>
                  <a:cubicBezTo>
                    <a:pt x="1470" y="1123"/>
                    <a:pt x="1470" y="1123"/>
                    <a:pt x="1462" y="1107"/>
                  </a:cubicBezTo>
                  <a:cubicBezTo>
                    <a:pt x="1462" y="1099"/>
                    <a:pt x="1462" y="1099"/>
                    <a:pt x="1462" y="1091"/>
                  </a:cubicBezTo>
                  <a:cubicBezTo>
                    <a:pt x="1454" y="1052"/>
                    <a:pt x="1525" y="1028"/>
                    <a:pt x="1533" y="1028"/>
                  </a:cubicBezTo>
                  <a:cubicBezTo>
                    <a:pt x="1565" y="1020"/>
                    <a:pt x="1565" y="1004"/>
                    <a:pt x="1565" y="981"/>
                  </a:cubicBezTo>
                  <a:cubicBezTo>
                    <a:pt x="1565" y="949"/>
                    <a:pt x="1565" y="917"/>
                    <a:pt x="1589" y="909"/>
                  </a:cubicBezTo>
                  <a:cubicBezTo>
                    <a:pt x="1604" y="894"/>
                    <a:pt x="1604" y="854"/>
                    <a:pt x="1612" y="822"/>
                  </a:cubicBezTo>
                  <a:cubicBezTo>
                    <a:pt x="1612" y="815"/>
                    <a:pt x="1612" y="807"/>
                    <a:pt x="1612" y="807"/>
                  </a:cubicBezTo>
                  <a:cubicBezTo>
                    <a:pt x="1612" y="775"/>
                    <a:pt x="1636" y="767"/>
                    <a:pt x="1652" y="767"/>
                  </a:cubicBezTo>
                  <a:cubicBezTo>
                    <a:pt x="1652" y="767"/>
                    <a:pt x="1652" y="767"/>
                    <a:pt x="1660" y="767"/>
                  </a:cubicBezTo>
                  <a:cubicBezTo>
                    <a:pt x="1660" y="767"/>
                    <a:pt x="1660" y="767"/>
                    <a:pt x="1668" y="767"/>
                  </a:cubicBezTo>
                  <a:cubicBezTo>
                    <a:pt x="1676" y="767"/>
                    <a:pt x="1676" y="767"/>
                    <a:pt x="1676" y="743"/>
                  </a:cubicBezTo>
                  <a:cubicBezTo>
                    <a:pt x="1676" y="704"/>
                    <a:pt x="1692" y="696"/>
                    <a:pt x="1699" y="696"/>
                  </a:cubicBezTo>
                  <a:cubicBezTo>
                    <a:pt x="1699" y="688"/>
                    <a:pt x="1707" y="664"/>
                    <a:pt x="1731" y="648"/>
                  </a:cubicBezTo>
                  <a:cubicBezTo>
                    <a:pt x="1739" y="641"/>
                    <a:pt x="1747" y="641"/>
                    <a:pt x="1755" y="633"/>
                  </a:cubicBezTo>
                  <a:cubicBezTo>
                    <a:pt x="1770" y="633"/>
                    <a:pt x="1778" y="625"/>
                    <a:pt x="1770" y="593"/>
                  </a:cubicBezTo>
                  <a:cubicBezTo>
                    <a:pt x="1770" y="569"/>
                    <a:pt x="1755" y="562"/>
                    <a:pt x="1739" y="554"/>
                  </a:cubicBezTo>
                  <a:cubicBezTo>
                    <a:pt x="1731" y="554"/>
                    <a:pt x="1723" y="546"/>
                    <a:pt x="1723" y="538"/>
                  </a:cubicBezTo>
                  <a:cubicBezTo>
                    <a:pt x="1723" y="530"/>
                    <a:pt x="1723" y="530"/>
                    <a:pt x="1723" y="522"/>
                  </a:cubicBezTo>
                  <a:cubicBezTo>
                    <a:pt x="1715" y="506"/>
                    <a:pt x="1715" y="490"/>
                    <a:pt x="1747" y="482"/>
                  </a:cubicBezTo>
                  <a:cubicBezTo>
                    <a:pt x="1770" y="467"/>
                    <a:pt x="1770" y="459"/>
                    <a:pt x="1770" y="435"/>
                  </a:cubicBezTo>
                  <a:lnTo>
                    <a:pt x="1770" y="427"/>
                  </a:lnTo>
                  <a:cubicBezTo>
                    <a:pt x="1778" y="411"/>
                    <a:pt x="1778" y="411"/>
                    <a:pt x="1786" y="411"/>
                  </a:cubicBezTo>
                  <a:lnTo>
                    <a:pt x="1794" y="404"/>
                  </a:lnTo>
                  <a:cubicBezTo>
                    <a:pt x="1802" y="395"/>
                    <a:pt x="1802" y="388"/>
                    <a:pt x="1794" y="380"/>
                  </a:cubicBezTo>
                  <a:cubicBezTo>
                    <a:pt x="1794" y="372"/>
                    <a:pt x="1794" y="364"/>
                    <a:pt x="1794" y="356"/>
                  </a:cubicBezTo>
                  <a:cubicBezTo>
                    <a:pt x="1802" y="348"/>
                    <a:pt x="1802" y="348"/>
                    <a:pt x="1810" y="348"/>
                  </a:cubicBezTo>
                  <a:cubicBezTo>
                    <a:pt x="1834" y="340"/>
                    <a:pt x="1865" y="269"/>
                    <a:pt x="1865" y="237"/>
                  </a:cubicBezTo>
                  <a:cubicBezTo>
                    <a:pt x="1818" y="245"/>
                    <a:pt x="1715" y="253"/>
                    <a:pt x="1676" y="253"/>
                  </a:cubicBezTo>
                  <a:cubicBezTo>
                    <a:pt x="1652" y="261"/>
                    <a:pt x="1636" y="253"/>
                    <a:pt x="1628" y="245"/>
                  </a:cubicBezTo>
                  <a:cubicBezTo>
                    <a:pt x="1628" y="237"/>
                    <a:pt x="1628" y="222"/>
                    <a:pt x="1644" y="206"/>
                  </a:cubicBezTo>
                  <a:cubicBezTo>
                    <a:pt x="1644" y="198"/>
                    <a:pt x="1652" y="190"/>
                    <a:pt x="1660" y="182"/>
                  </a:cubicBezTo>
                  <a:cubicBezTo>
                    <a:pt x="1676" y="158"/>
                    <a:pt x="1699" y="142"/>
                    <a:pt x="1715" y="87"/>
                  </a:cubicBezTo>
                  <a:cubicBezTo>
                    <a:pt x="1715" y="71"/>
                    <a:pt x="1715" y="56"/>
                    <a:pt x="1707" y="48"/>
                  </a:cubicBezTo>
                  <a:cubicBezTo>
                    <a:pt x="1692" y="16"/>
                    <a:pt x="1652" y="8"/>
                    <a:pt x="1644" y="8"/>
                  </a:cubicBezTo>
                  <a:cubicBezTo>
                    <a:pt x="1391" y="48"/>
                    <a:pt x="245" y="87"/>
                    <a:pt x="7" y="95"/>
                  </a:cubicBezTo>
                  <a:cubicBezTo>
                    <a:pt x="23" y="237"/>
                    <a:pt x="47" y="380"/>
                    <a:pt x="87" y="522"/>
                  </a:cubicBezTo>
                  <a:lnTo>
                    <a:pt x="87" y="522"/>
                  </a:lnTo>
                  <a:cubicBezTo>
                    <a:pt x="87" y="1407"/>
                    <a:pt x="87" y="1407"/>
                    <a:pt x="87" y="1407"/>
                  </a:cubicBezTo>
                  <a:lnTo>
                    <a:pt x="94" y="1407"/>
                  </a:lnTo>
                  <a:cubicBezTo>
                    <a:pt x="110" y="1407"/>
                    <a:pt x="118" y="1423"/>
                    <a:pt x="118" y="1439"/>
                  </a:cubicBezTo>
                  <a:cubicBezTo>
                    <a:pt x="126" y="1447"/>
                    <a:pt x="126" y="1463"/>
                    <a:pt x="134" y="1471"/>
                  </a:cubicBezTo>
                  <a:cubicBezTo>
                    <a:pt x="142" y="1471"/>
                    <a:pt x="142" y="1471"/>
                    <a:pt x="142" y="1471"/>
                  </a:cubicBezTo>
                  <a:cubicBezTo>
                    <a:pt x="142" y="1471"/>
                    <a:pt x="150" y="1463"/>
                    <a:pt x="150" y="1455"/>
                  </a:cubicBezTo>
                  <a:cubicBezTo>
                    <a:pt x="150" y="1447"/>
                    <a:pt x="158" y="1439"/>
                    <a:pt x="166" y="1439"/>
                  </a:cubicBezTo>
                  <a:close/>
                </a:path>
              </a:pathLst>
            </a:custGeom>
            <a:solidFill>
              <a:schemeClr val="accent6"/>
            </a:solidFill>
            <a:ln>
              <a:solidFill>
                <a:schemeClr val="bg2"/>
              </a:solidFill>
            </a:ln>
            <a:effectLst/>
          </p:spPr>
          <p:txBody>
            <a:bodyPr wrap="none" anchor="ctr"/>
            <a:lstStyle/>
            <a:p>
              <a:endParaRPr lang="en-US"/>
            </a:p>
          </p:txBody>
        </p:sp>
        <p:sp>
          <p:nvSpPr>
            <p:cNvPr id="308" name="Freeform 514"/>
            <p:cNvSpPr>
              <a:spLocks noChangeArrowheads="1"/>
            </p:cNvSpPr>
            <p:nvPr/>
          </p:nvSpPr>
          <p:spPr bwMode="auto">
            <a:xfrm>
              <a:off x="12422443" y="5732323"/>
              <a:ext cx="1331281" cy="1155014"/>
            </a:xfrm>
            <a:custGeom>
              <a:avLst/>
              <a:gdLst>
                <a:gd name="T0" fmla="*/ 2498 w 2531"/>
                <a:gd name="T1" fmla="*/ 1674 h 2197"/>
                <a:gd name="T2" fmla="*/ 2498 w 2531"/>
                <a:gd name="T3" fmla="*/ 1674 h 2197"/>
                <a:gd name="T4" fmla="*/ 2474 w 2531"/>
                <a:gd name="T5" fmla="*/ 1674 h 2197"/>
                <a:gd name="T6" fmla="*/ 2403 w 2531"/>
                <a:gd name="T7" fmla="*/ 1643 h 2197"/>
                <a:gd name="T8" fmla="*/ 2348 w 2531"/>
                <a:gd name="T9" fmla="*/ 1540 h 2197"/>
                <a:gd name="T10" fmla="*/ 2372 w 2531"/>
                <a:gd name="T11" fmla="*/ 1485 h 2197"/>
                <a:gd name="T12" fmla="*/ 2324 w 2531"/>
                <a:gd name="T13" fmla="*/ 1374 h 2197"/>
                <a:gd name="T14" fmla="*/ 2261 w 2531"/>
                <a:gd name="T15" fmla="*/ 1335 h 2197"/>
                <a:gd name="T16" fmla="*/ 2166 w 2531"/>
                <a:gd name="T17" fmla="*/ 1271 h 2197"/>
                <a:gd name="T18" fmla="*/ 1984 w 2531"/>
                <a:gd name="T19" fmla="*/ 1035 h 2197"/>
                <a:gd name="T20" fmla="*/ 2048 w 2531"/>
                <a:gd name="T21" fmla="*/ 806 h 2197"/>
                <a:gd name="T22" fmla="*/ 1984 w 2531"/>
                <a:gd name="T23" fmla="*/ 782 h 2197"/>
                <a:gd name="T24" fmla="*/ 1953 w 2531"/>
                <a:gd name="T25" fmla="*/ 782 h 2197"/>
                <a:gd name="T26" fmla="*/ 1905 w 2531"/>
                <a:gd name="T27" fmla="*/ 774 h 2197"/>
                <a:gd name="T28" fmla="*/ 1850 w 2531"/>
                <a:gd name="T29" fmla="*/ 766 h 2197"/>
                <a:gd name="T30" fmla="*/ 1810 w 2531"/>
                <a:gd name="T31" fmla="*/ 632 h 2197"/>
                <a:gd name="T32" fmla="*/ 1684 w 2531"/>
                <a:gd name="T33" fmla="*/ 537 h 2197"/>
                <a:gd name="T34" fmla="*/ 1534 w 2531"/>
                <a:gd name="T35" fmla="*/ 339 h 2197"/>
                <a:gd name="T36" fmla="*/ 1541 w 2531"/>
                <a:gd name="T37" fmla="*/ 134 h 2197"/>
                <a:gd name="T38" fmla="*/ 1447 w 2531"/>
                <a:gd name="T39" fmla="*/ 31 h 2197"/>
                <a:gd name="T40" fmla="*/ 1415 w 2531"/>
                <a:gd name="T41" fmla="*/ 15 h 2197"/>
                <a:gd name="T42" fmla="*/ 0 w 2531"/>
                <a:gd name="T43" fmla="*/ 79 h 2197"/>
                <a:gd name="T44" fmla="*/ 8 w 2531"/>
                <a:gd name="T45" fmla="*/ 110 h 2197"/>
                <a:gd name="T46" fmla="*/ 16 w 2531"/>
                <a:gd name="T47" fmla="*/ 150 h 2197"/>
                <a:gd name="T48" fmla="*/ 95 w 2531"/>
                <a:gd name="T49" fmla="*/ 229 h 2197"/>
                <a:gd name="T50" fmla="*/ 103 w 2531"/>
                <a:gd name="T51" fmla="*/ 308 h 2197"/>
                <a:gd name="T52" fmla="*/ 150 w 2531"/>
                <a:gd name="T53" fmla="*/ 339 h 2197"/>
                <a:gd name="T54" fmla="*/ 229 w 2531"/>
                <a:gd name="T55" fmla="*/ 426 h 2197"/>
                <a:gd name="T56" fmla="*/ 253 w 2531"/>
                <a:gd name="T57" fmla="*/ 403 h 2197"/>
                <a:gd name="T58" fmla="*/ 293 w 2531"/>
                <a:gd name="T59" fmla="*/ 411 h 2197"/>
                <a:gd name="T60" fmla="*/ 324 w 2531"/>
                <a:gd name="T61" fmla="*/ 458 h 2197"/>
                <a:gd name="T62" fmla="*/ 300 w 2531"/>
                <a:gd name="T63" fmla="*/ 490 h 2197"/>
                <a:gd name="T64" fmla="*/ 229 w 2531"/>
                <a:gd name="T65" fmla="*/ 553 h 2197"/>
                <a:gd name="T66" fmla="*/ 293 w 2531"/>
                <a:gd name="T67" fmla="*/ 608 h 2197"/>
                <a:gd name="T68" fmla="*/ 324 w 2531"/>
                <a:gd name="T69" fmla="*/ 664 h 2197"/>
                <a:gd name="T70" fmla="*/ 380 w 2531"/>
                <a:gd name="T71" fmla="*/ 727 h 2197"/>
                <a:gd name="T72" fmla="*/ 427 w 2531"/>
                <a:gd name="T73" fmla="*/ 837 h 2197"/>
                <a:gd name="T74" fmla="*/ 427 w 2531"/>
                <a:gd name="T75" fmla="*/ 1777 h 2197"/>
                <a:gd name="T76" fmla="*/ 451 w 2531"/>
                <a:gd name="T77" fmla="*/ 2022 h 2197"/>
                <a:gd name="T78" fmla="*/ 2095 w 2531"/>
                <a:gd name="T79" fmla="*/ 1943 h 2197"/>
                <a:gd name="T80" fmla="*/ 2166 w 2531"/>
                <a:gd name="T81" fmla="*/ 2022 h 2197"/>
                <a:gd name="T82" fmla="*/ 2095 w 2531"/>
                <a:gd name="T83" fmla="*/ 2141 h 2197"/>
                <a:gd name="T84" fmla="*/ 2127 w 2531"/>
                <a:gd name="T85" fmla="*/ 2188 h 2197"/>
                <a:gd name="T86" fmla="*/ 2324 w 2531"/>
                <a:gd name="T87" fmla="*/ 2172 h 2197"/>
                <a:gd name="T88" fmla="*/ 2316 w 2531"/>
                <a:gd name="T89" fmla="*/ 2157 h 2197"/>
                <a:gd name="T90" fmla="*/ 2316 w 2531"/>
                <a:gd name="T91" fmla="*/ 2109 h 2197"/>
                <a:gd name="T92" fmla="*/ 2332 w 2531"/>
                <a:gd name="T93" fmla="*/ 2030 h 2197"/>
                <a:gd name="T94" fmla="*/ 2364 w 2531"/>
                <a:gd name="T95" fmla="*/ 1967 h 2197"/>
                <a:gd name="T96" fmla="*/ 2356 w 2531"/>
                <a:gd name="T97" fmla="*/ 1896 h 2197"/>
                <a:gd name="T98" fmla="*/ 2411 w 2531"/>
                <a:gd name="T99" fmla="*/ 1888 h 2197"/>
                <a:gd name="T100" fmla="*/ 2451 w 2531"/>
                <a:gd name="T101" fmla="*/ 1864 h 2197"/>
                <a:gd name="T102" fmla="*/ 2474 w 2531"/>
                <a:gd name="T103" fmla="*/ 1840 h 2197"/>
                <a:gd name="T104" fmla="*/ 2490 w 2531"/>
                <a:gd name="T105" fmla="*/ 1769 h 2197"/>
                <a:gd name="T106" fmla="*/ 2498 w 2531"/>
                <a:gd name="T107" fmla="*/ 1674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31" h="2197">
                  <a:moveTo>
                    <a:pt x="2498" y="1674"/>
                  </a:moveTo>
                  <a:lnTo>
                    <a:pt x="2498" y="1674"/>
                  </a:lnTo>
                  <a:cubicBezTo>
                    <a:pt x="2490" y="1666"/>
                    <a:pt x="2482" y="1674"/>
                    <a:pt x="2474" y="1674"/>
                  </a:cubicBezTo>
                  <a:cubicBezTo>
                    <a:pt x="2451" y="1674"/>
                    <a:pt x="2419" y="1674"/>
                    <a:pt x="2403" y="1643"/>
                  </a:cubicBezTo>
                  <a:cubicBezTo>
                    <a:pt x="2380" y="1595"/>
                    <a:pt x="2324" y="1564"/>
                    <a:pt x="2348" y="1540"/>
                  </a:cubicBezTo>
                  <a:cubicBezTo>
                    <a:pt x="2364" y="1516"/>
                    <a:pt x="2395" y="1532"/>
                    <a:pt x="2372" y="1485"/>
                  </a:cubicBezTo>
                  <a:cubicBezTo>
                    <a:pt x="2356" y="1445"/>
                    <a:pt x="2324" y="1406"/>
                    <a:pt x="2324" y="1374"/>
                  </a:cubicBezTo>
                  <a:cubicBezTo>
                    <a:pt x="2324" y="1350"/>
                    <a:pt x="2285" y="1366"/>
                    <a:pt x="2261" y="1335"/>
                  </a:cubicBezTo>
                  <a:cubicBezTo>
                    <a:pt x="2237" y="1303"/>
                    <a:pt x="2182" y="1303"/>
                    <a:pt x="2166" y="1271"/>
                  </a:cubicBezTo>
                  <a:cubicBezTo>
                    <a:pt x="2150" y="1240"/>
                    <a:pt x="1929" y="1129"/>
                    <a:pt x="1984" y="1035"/>
                  </a:cubicBezTo>
                  <a:cubicBezTo>
                    <a:pt x="2048" y="940"/>
                    <a:pt x="2079" y="837"/>
                    <a:pt x="2048" y="806"/>
                  </a:cubicBezTo>
                  <a:cubicBezTo>
                    <a:pt x="2008" y="782"/>
                    <a:pt x="1984" y="766"/>
                    <a:pt x="1984" y="782"/>
                  </a:cubicBezTo>
                  <a:cubicBezTo>
                    <a:pt x="1984" y="798"/>
                    <a:pt x="1961" y="798"/>
                    <a:pt x="1953" y="782"/>
                  </a:cubicBezTo>
                  <a:cubicBezTo>
                    <a:pt x="1945" y="774"/>
                    <a:pt x="1929" y="766"/>
                    <a:pt x="1905" y="774"/>
                  </a:cubicBezTo>
                  <a:cubicBezTo>
                    <a:pt x="1881" y="790"/>
                    <a:pt x="1874" y="814"/>
                    <a:pt x="1850" y="766"/>
                  </a:cubicBezTo>
                  <a:cubicBezTo>
                    <a:pt x="1834" y="719"/>
                    <a:pt x="1834" y="640"/>
                    <a:pt x="1810" y="632"/>
                  </a:cubicBezTo>
                  <a:cubicBezTo>
                    <a:pt x="1787" y="624"/>
                    <a:pt x="1692" y="577"/>
                    <a:pt x="1684" y="537"/>
                  </a:cubicBezTo>
                  <a:cubicBezTo>
                    <a:pt x="1684" y="490"/>
                    <a:pt x="1541" y="395"/>
                    <a:pt x="1534" y="339"/>
                  </a:cubicBezTo>
                  <a:cubicBezTo>
                    <a:pt x="1526" y="284"/>
                    <a:pt x="1526" y="158"/>
                    <a:pt x="1541" y="134"/>
                  </a:cubicBezTo>
                  <a:cubicBezTo>
                    <a:pt x="1510" y="94"/>
                    <a:pt x="1455" y="47"/>
                    <a:pt x="1447" y="31"/>
                  </a:cubicBezTo>
                  <a:cubicBezTo>
                    <a:pt x="1423" y="0"/>
                    <a:pt x="1415" y="15"/>
                    <a:pt x="1415" y="15"/>
                  </a:cubicBezTo>
                  <a:cubicBezTo>
                    <a:pt x="1091" y="63"/>
                    <a:pt x="119" y="79"/>
                    <a:pt x="0" y="79"/>
                  </a:cubicBezTo>
                  <a:cubicBezTo>
                    <a:pt x="0" y="94"/>
                    <a:pt x="0" y="102"/>
                    <a:pt x="8" y="110"/>
                  </a:cubicBezTo>
                  <a:cubicBezTo>
                    <a:pt x="32" y="142"/>
                    <a:pt x="8" y="110"/>
                    <a:pt x="16" y="150"/>
                  </a:cubicBezTo>
                  <a:cubicBezTo>
                    <a:pt x="24" y="181"/>
                    <a:pt x="55" y="197"/>
                    <a:pt x="95" y="229"/>
                  </a:cubicBezTo>
                  <a:cubicBezTo>
                    <a:pt x="127" y="260"/>
                    <a:pt x="103" y="276"/>
                    <a:pt x="103" y="308"/>
                  </a:cubicBezTo>
                  <a:cubicBezTo>
                    <a:pt x="103" y="339"/>
                    <a:pt x="134" y="331"/>
                    <a:pt x="150" y="339"/>
                  </a:cubicBezTo>
                  <a:cubicBezTo>
                    <a:pt x="158" y="355"/>
                    <a:pt x="214" y="403"/>
                    <a:pt x="229" y="426"/>
                  </a:cubicBezTo>
                  <a:cubicBezTo>
                    <a:pt x="253" y="442"/>
                    <a:pt x="253" y="426"/>
                    <a:pt x="253" y="403"/>
                  </a:cubicBezTo>
                  <a:cubicBezTo>
                    <a:pt x="253" y="379"/>
                    <a:pt x="293" y="387"/>
                    <a:pt x="293" y="411"/>
                  </a:cubicBezTo>
                  <a:cubicBezTo>
                    <a:pt x="293" y="434"/>
                    <a:pt x="316" y="434"/>
                    <a:pt x="324" y="458"/>
                  </a:cubicBezTo>
                  <a:cubicBezTo>
                    <a:pt x="340" y="482"/>
                    <a:pt x="324" y="482"/>
                    <a:pt x="300" y="490"/>
                  </a:cubicBezTo>
                  <a:cubicBezTo>
                    <a:pt x="277" y="497"/>
                    <a:pt x="261" y="521"/>
                    <a:pt x="229" y="553"/>
                  </a:cubicBezTo>
                  <a:cubicBezTo>
                    <a:pt x="205" y="577"/>
                    <a:pt x="253" y="584"/>
                    <a:pt x="293" y="608"/>
                  </a:cubicBezTo>
                  <a:cubicBezTo>
                    <a:pt x="324" y="632"/>
                    <a:pt x="324" y="632"/>
                    <a:pt x="324" y="664"/>
                  </a:cubicBezTo>
                  <a:cubicBezTo>
                    <a:pt x="324" y="695"/>
                    <a:pt x="356" y="703"/>
                    <a:pt x="380" y="727"/>
                  </a:cubicBezTo>
                  <a:cubicBezTo>
                    <a:pt x="395" y="750"/>
                    <a:pt x="435" y="711"/>
                    <a:pt x="427" y="837"/>
                  </a:cubicBezTo>
                  <a:cubicBezTo>
                    <a:pt x="419" y="964"/>
                    <a:pt x="427" y="1777"/>
                    <a:pt x="427" y="1777"/>
                  </a:cubicBezTo>
                  <a:cubicBezTo>
                    <a:pt x="427" y="1777"/>
                    <a:pt x="435" y="1872"/>
                    <a:pt x="451" y="2022"/>
                  </a:cubicBezTo>
                  <a:cubicBezTo>
                    <a:pt x="664" y="2014"/>
                    <a:pt x="1834" y="1975"/>
                    <a:pt x="2095" y="1943"/>
                  </a:cubicBezTo>
                  <a:cubicBezTo>
                    <a:pt x="2095" y="1943"/>
                    <a:pt x="2190" y="1959"/>
                    <a:pt x="2166" y="2022"/>
                  </a:cubicBezTo>
                  <a:cubicBezTo>
                    <a:pt x="2150" y="2093"/>
                    <a:pt x="2119" y="2109"/>
                    <a:pt x="2095" y="2141"/>
                  </a:cubicBezTo>
                  <a:cubicBezTo>
                    <a:pt x="2079" y="2172"/>
                    <a:pt x="2079" y="2196"/>
                    <a:pt x="2127" y="2188"/>
                  </a:cubicBezTo>
                  <a:cubicBezTo>
                    <a:pt x="2158" y="2180"/>
                    <a:pt x="2261" y="2172"/>
                    <a:pt x="2324" y="2172"/>
                  </a:cubicBezTo>
                  <a:cubicBezTo>
                    <a:pt x="2324" y="2164"/>
                    <a:pt x="2324" y="2164"/>
                    <a:pt x="2316" y="2157"/>
                  </a:cubicBezTo>
                  <a:cubicBezTo>
                    <a:pt x="2308" y="2133"/>
                    <a:pt x="2293" y="2125"/>
                    <a:pt x="2316" y="2109"/>
                  </a:cubicBezTo>
                  <a:cubicBezTo>
                    <a:pt x="2332" y="2093"/>
                    <a:pt x="2308" y="2046"/>
                    <a:pt x="2332" y="2030"/>
                  </a:cubicBezTo>
                  <a:cubicBezTo>
                    <a:pt x="2364" y="2006"/>
                    <a:pt x="2348" y="1991"/>
                    <a:pt x="2364" y="1967"/>
                  </a:cubicBezTo>
                  <a:cubicBezTo>
                    <a:pt x="2372" y="1951"/>
                    <a:pt x="2316" y="1888"/>
                    <a:pt x="2356" y="1896"/>
                  </a:cubicBezTo>
                  <a:cubicBezTo>
                    <a:pt x="2395" y="1904"/>
                    <a:pt x="2411" y="1904"/>
                    <a:pt x="2411" y="1888"/>
                  </a:cubicBezTo>
                  <a:cubicBezTo>
                    <a:pt x="2411" y="1880"/>
                    <a:pt x="2435" y="1864"/>
                    <a:pt x="2451" y="1864"/>
                  </a:cubicBezTo>
                  <a:cubicBezTo>
                    <a:pt x="2459" y="1872"/>
                    <a:pt x="2459" y="1888"/>
                    <a:pt x="2474" y="1840"/>
                  </a:cubicBezTo>
                  <a:cubicBezTo>
                    <a:pt x="2490" y="1793"/>
                    <a:pt x="2459" y="1769"/>
                    <a:pt x="2490" y="1769"/>
                  </a:cubicBezTo>
                  <a:cubicBezTo>
                    <a:pt x="2530" y="1769"/>
                    <a:pt x="2506" y="1682"/>
                    <a:pt x="2498" y="1674"/>
                  </a:cubicBezTo>
                </a:path>
              </a:pathLst>
            </a:custGeom>
            <a:solidFill>
              <a:schemeClr val="accent6"/>
            </a:solidFill>
            <a:ln>
              <a:solidFill>
                <a:schemeClr val="bg2"/>
              </a:solidFill>
            </a:ln>
            <a:effectLst/>
          </p:spPr>
          <p:txBody>
            <a:bodyPr wrap="none" anchor="ctr"/>
            <a:lstStyle/>
            <a:p>
              <a:endParaRPr lang="en-US"/>
            </a:p>
          </p:txBody>
        </p:sp>
        <p:sp>
          <p:nvSpPr>
            <p:cNvPr id="309" name="Freeform 586"/>
            <p:cNvSpPr>
              <a:spLocks noChangeArrowheads="1"/>
            </p:cNvSpPr>
            <p:nvPr/>
          </p:nvSpPr>
          <p:spPr bwMode="auto">
            <a:xfrm>
              <a:off x="13551946" y="6534803"/>
              <a:ext cx="1655984" cy="582146"/>
            </a:xfrm>
            <a:custGeom>
              <a:avLst/>
              <a:gdLst>
                <a:gd name="T0" fmla="*/ 2340 w 3148"/>
                <a:gd name="T1" fmla="*/ 751 h 1108"/>
                <a:gd name="T2" fmla="*/ 2340 w 3148"/>
                <a:gd name="T3" fmla="*/ 751 h 1108"/>
                <a:gd name="T4" fmla="*/ 2340 w 3148"/>
                <a:gd name="T5" fmla="*/ 664 h 1108"/>
                <a:gd name="T6" fmla="*/ 2419 w 3148"/>
                <a:gd name="T7" fmla="*/ 617 h 1108"/>
                <a:gd name="T8" fmla="*/ 2530 w 3148"/>
                <a:gd name="T9" fmla="*/ 593 h 1108"/>
                <a:gd name="T10" fmla="*/ 2680 w 3148"/>
                <a:gd name="T11" fmla="*/ 459 h 1108"/>
                <a:gd name="T12" fmla="*/ 2720 w 3148"/>
                <a:gd name="T13" fmla="*/ 395 h 1108"/>
                <a:gd name="T14" fmla="*/ 2791 w 3148"/>
                <a:gd name="T15" fmla="*/ 356 h 1108"/>
                <a:gd name="T16" fmla="*/ 2807 w 3148"/>
                <a:gd name="T17" fmla="*/ 309 h 1108"/>
                <a:gd name="T18" fmla="*/ 2862 w 3148"/>
                <a:gd name="T19" fmla="*/ 348 h 1108"/>
                <a:gd name="T20" fmla="*/ 2917 w 3148"/>
                <a:gd name="T21" fmla="*/ 245 h 1108"/>
                <a:gd name="T22" fmla="*/ 3004 w 3148"/>
                <a:gd name="T23" fmla="*/ 261 h 1108"/>
                <a:gd name="T24" fmla="*/ 3076 w 3148"/>
                <a:gd name="T25" fmla="*/ 174 h 1108"/>
                <a:gd name="T26" fmla="*/ 3131 w 3148"/>
                <a:gd name="T27" fmla="*/ 111 h 1108"/>
                <a:gd name="T28" fmla="*/ 3139 w 3148"/>
                <a:gd name="T29" fmla="*/ 0 h 1108"/>
                <a:gd name="T30" fmla="*/ 2981 w 3148"/>
                <a:gd name="T31" fmla="*/ 24 h 1108"/>
                <a:gd name="T32" fmla="*/ 941 w 3148"/>
                <a:gd name="T33" fmla="*/ 253 h 1108"/>
                <a:gd name="T34" fmla="*/ 894 w 3148"/>
                <a:gd name="T35" fmla="*/ 285 h 1108"/>
                <a:gd name="T36" fmla="*/ 838 w 3148"/>
                <a:gd name="T37" fmla="*/ 261 h 1108"/>
                <a:gd name="T38" fmla="*/ 759 w 3148"/>
                <a:gd name="T39" fmla="*/ 269 h 1108"/>
                <a:gd name="T40" fmla="*/ 759 w 3148"/>
                <a:gd name="T41" fmla="*/ 356 h 1108"/>
                <a:gd name="T42" fmla="*/ 261 w 3148"/>
                <a:gd name="T43" fmla="*/ 372 h 1108"/>
                <a:gd name="T44" fmla="*/ 206 w 3148"/>
                <a:gd name="T45" fmla="*/ 372 h 1108"/>
                <a:gd name="T46" fmla="*/ 214 w 3148"/>
                <a:gd name="T47" fmla="*/ 443 h 1108"/>
                <a:gd name="T48" fmla="*/ 182 w 3148"/>
                <a:gd name="T49" fmla="*/ 506 h 1108"/>
                <a:gd name="T50" fmla="*/ 166 w 3148"/>
                <a:gd name="T51" fmla="*/ 585 h 1108"/>
                <a:gd name="T52" fmla="*/ 166 w 3148"/>
                <a:gd name="T53" fmla="*/ 633 h 1108"/>
                <a:gd name="T54" fmla="*/ 111 w 3148"/>
                <a:gd name="T55" fmla="*/ 759 h 1108"/>
                <a:gd name="T56" fmla="*/ 103 w 3148"/>
                <a:gd name="T57" fmla="*/ 815 h 1108"/>
                <a:gd name="T58" fmla="*/ 79 w 3148"/>
                <a:gd name="T59" fmla="*/ 838 h 1108"/>
                <a:gd name="T60" fmla="*/ 48 w 3148"/>
                <a:gd name="T61" fmla="*/ 893 h 1108"/>
                <a:gd name="T62" fmla="*/ 24 w 3148"/>
                <a:gd name="T63" fmla="*/ 949 h 1108"/>
                <a:gd name="T64" fmla="*/ 79 w 3148"/>
                <a:gd name="T65" fmla="*/ 1004 h 1108"/>
                <a:gd name="T66" fmla="*/ 40 w 3148"/>
                <a:gd name="T67" fmla="*/ 1059 h 1108"/>
                <a:gd name="T68" fmla="*/ 0 w 3148"/>
                <a:gd name="T69" fmla="*/ 1107 h 1108"/>
                <a:gd name="T70" fmla="*/ 2246 w 3148"/>
                <a:gd name="T71" fmla="*/ 893 h 1108"/>
                <a:gd name="T72" fmla="*/ 2246 w 3148"/>
                <a:gd name="T73" fmla="*/ 783 h 1108"/>
                <a:gd name="T74" fmla="*/ 2340 w 3148"/>
                <a:gd name="T75" fmla="*/ 751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8" h="1108">
                  <a:moveTo>
                    <a:pt x="2340" y="751"/>
                  </a:moveTo>
                  <a:lnTo>
                    <a:pt x="2340" y="751"/>
                  </a:lnTo>
                  <a:cubicBezTo>
                    <a:pt x="2356" y="728"/>
                    <a:pt x="2348" y="696"/>
                    <a:pt x="2340" y="664"/>
                  </a:cubicBezTo>
                  <a:cubicBezTo>
                    <a:pt x="2333" y="633"/>
                    <a:pt x="2356" y="656"/>
                    <a:pt x="2419" y="617"/>
                  </a:cubicBezTo>
                  <a:cubicBezTo>
                    <a:pt x="2475" y="569"/>
                    <a:pt x="2499" y="625"/>
                    <a:pt x="2530" y="593"/>
                  </a:cubicBezTo>
                  <a:cubicBezTo>
                    <a:pt x="2562" y="562"/>
                    <a:pt x="2641" y="467"/>
                    <a:pt x="2680" y="459"/>
                  </a:cubicBezTo>
                  <a:cubicBezTo>
                    <a:pt x="2720" y="459"/>
                    <a:pt x="2720" y="411"/>
                    <a:pt x="2720" y="395"/>
                  </a:cubicBezTo>
                  <a:cubicBezTo>
                    <a:pt x="2720" y="372"/>
                    <a:pt x="2775" y="380"/>
                    <a:pt x="2791" y="356"/>
                  </a:cubicBezTo>
                  <a:cubicBezTo>
                    <a:pt x="2807" y="332"/>
                    <a:pt x="2783" y="309"/>
                    <a:pt x="2807" y="309"/>
                  </a:cubicBezTo>
                  <a:cubicBezTo>
                    <a:pt x="2830" y="309"/>
                    <a:pt x="2815" y="356"/>
                    <a:pt x="2862" y="348"/>
                  </a:cubicBezTo>
                  <a:cubicBezTo>
                    <a:pt x="2910" y="340"/>
                    <a:pt x="2878" y="285"/>
                    <a:pt x="2917" y="245"/>
                  </a:cubicBezTo>
                  <a:cubicBezTo>
                    <a:pt x="2965" y="206"/>
                    <a:pt x="3004" y="245"/>
                    <a:pt x="3004" y="261"/>
                  </a:cubicBezTo>
                  <a:cubicBezTo>
                    <a:pt x="3012" y="285"/>
                    <a:pt x="3060" y="222"/>
                    <a:pt x="3076" y="174"/>
                  </a:cubicBezTo>
                  <a:cubicBezTo>
                    <a:pt x="3091" y="127"/>
                    <a:pt x="3107" y="150"/>
                    <a:pt x="3131" y="111"/>
                  </a:cubicBezTo>
                  <a:cubicBezTo>
                    <a:pt x="3147" y="79"/>
                    <a:pt x="3139" y="32"/>
                    <a:pt x="3139" y="0"/>
                  </a:cubicBezTo>
                  <a:cubicBezTo>
                    <a:pt x="3099" y="0"/>
                    <a:pt x="3036" y="8"/>
                    <a:pt x="2981" y="24"/>
                  </a:cubicBezTo>
                  <a:cubicBezTo>
                    <a:pt x="2910" y="32"/>
                    <a:pt x="1637" y="222"/>
                    <a:pt x="941" y="253"/>
                  </a:cubicBezTo>
                  <a:cubicBezTo>
                    <a:pt x="941" y="253"/>
                    <a:pt x="901" y="261"/>
                    <a:pt x="894" y="285"/>
                  </a:cubicBezTo>
                  <a:cubicBezTo>
                    <a:pt x="886" y="301"/>
                    <a:pt x="862" y="277"/>
                    <a:pt x="838" y="261"/>
                  </a:cubicBezTo>
                  <a:cubicBezTo>
                    <a:pt x="823" y="253"/>
                    <a:pt x="759" y="245"/>
                    <a:pt x="759" y="269"/>
                  </a:cubicBezTo>
                  <a:cubicBezTo>
                    <a:pt x="759" y="293"/>
                    <a:pt x="791" y="348"/>
                    <a:pt x="759" y="356"/>
                  </a:cubicBezTo>
                  <a:cubicBezTo>
                    <a:pt x="728" y="356"/>
                    <a:pt x="356" y="388"/>
                    <a:pt x="261" y="372"/>
                  </a:cubicBezTo>
                  <a:cubicBezTo>
                    <a:pt x="253" y="380"/>
                    <a:pt x="237" y="380"/>
                    <a:pt x="206" y="372"/>
                  </a:cubicBezTo>
                  <a:cubicBezTo>
                    <a:pt x="166" y="364"/>
                    <a:pt x="222" y="427"/>
                    <a:pt x="214" y="443"/>
                  </a:cubicBezTo>
                  <a:cubicBezTo>
                    <a:pt x="198" y="467"/>
                    <a:pt x="214" y="482"/>
                    <a:pt x="182" y="506"/>
                  </a:cubicBezTo>
                  <a:cubicBezTo>
                    <a:pt x="158" y="522"/>
                    <a:pt x="182" y="569"/>
                    <a:pt x="166" y="585"/>
                  </a:cubicBezTo>
                  <a:cubicBezTo>
                    <a:pt x="143" y="601"/>
                    <a:pt x="158" y="609"/>
                    <a:pt x="166" y="633"/>
                  </a:cubicBezTo>
                  <a:cubicBezTo>
                    <a:pt x="174" y="664"/>
                    <a:pt x="143" y="751"/>
                    <a:pt x="111" y="759"/>
                  </a:cubicBezTo>
                  <a:cubicBezTo>
                    <a:pt x="79" y="767"/>
                    <a:pt x="119" y="799"/>
                    <a:pt x="103" y="815"/>
                  </a:cubicBezTo>
                  <a:cubicBezTo>
                    <a:pt x="87" y="830"/>
                    <a:pt x="79" y="815"/>
                    <a:pt x="79" y="838"/>
                  </a:cubicBezTo>
                  <a:cubicBezTo>
                    <a:pt x="71" y="862"/>
                    <a:pt x="71" y="886"/>
                    <a:pt x="48" y="893"/>
                  </a:cubicBezTo>
                  <a:cubicBezTo>
                    <a:pt x="16" y="909"/>
                    <a:pt x="24" y="925"/>
                    <a:pt x="24" y="949"/>
                  </a:cubicBezTo>
                  <a:cubicBezTo>
                    <a:pt x="24" y="973"/>
                    <a:pt x="64" y="957"/>
                    <a:pt x="79" y="1004"/>
                  </a:cubicBezTo>
                  <a:cubicBezTo>
                    <a:pt x="87" y="1052"/>
                    <a:pt x="64" y="1044"/>
                    <a:pt x="40" y="1059"/>
                  </a:cubicBezTo>
                  <a:cubicBezTo>
                    <a:pt x="8" y="1075"/>
                    <a:pt x="0" y="1107"/>
                    <a:pt x="0" y="1107"/>
                  </a:cubicBezTo>
                  <a:cubicBezTo>
                    <a:pt x="593" y="1083"/>
                    <a:pt x="1645" y="957"/>
                    <a:pt x="2246" y="893"/>
                  </a:cubicBezTo>
                  <a:cubicBezTo>
                    <a:pt x="2246" y="846"/>
                    <a:pt x="2246" y="791"/>
                    <a:pt x="2246" y="783"/>
                  </a:cubicBezTo>
                  <a:cubicBezTo>
                    <a:pt x="2246" y="759"/>
                    <a:pt x="2317" y="767"/>
                    <a:pt x="2340" y="751"/>
                  </a:cubicBezTo>
                </a:path>
              </a:pathLst>
            </a:custGeom>
            <a:solidFill>
              <a:schemeClr val="accent6"/>
            </a:solidFill>
            <a:ln>
              <a:solidFill>
                <a:schemeClr val="bg2"/>
              </a:solidFill>
            </a:ln>
            <a:effectLst/>
          </p:spPr>
          <p:txBody>
            <a:bodyPr wrap="none" anchor="ctr"/>
            <a:lstStyle/>
            <a:p>
              <a:endParaRPr lang="en-US"/>
            </a:p>
          </p:txBody>
        </p:sp>
        <p:sp>
          <p:nvSpPr>
            <p:cNvPr id="310" name="Freeform 587"/>
            <p:cNvSpPr>
              <a:spLocks noChangeArrowheads="1"/>
            </p:cNvSpPr>
            <p:nvPr/>
          </p:nvSpPr>
          <p:spPr bwMode="auto">
            <a:xfrm>
              <a:off x="13549626" y="6530164"/>
              <a:ext cx="1658304" cy="586785"/>
            </a:xfrm>
            <a:custGeom>
              <a:avLst/>
              <a:gdLst>
                <a:gd name="T0" fmla="*/ 0 w 3155"/>
                <a:gd name="T1" fmla="*/ 1115 h 1116"/>
                <a:gd name="T2" fmla="*/ 78 w 3155"/>
                <a:gd name="T3" fmla="*/ 1012 h 1116"/>
                <a:gd name="T4" fmla="*/ 31 w 3155"/>
                <a:gd name="T5" fmla="*/ 941 h 1116"/>
                <a:gd name="T6" fmla="*/ 78 w 3155"/>
                <a:gd name="T7" fmla="*/ 846 h 1116"/>
                <a:gd name="T8" fmla="*/ 102 w 3155"/>
                <a:gd name="T9" fmla="*/ 799 h 1116"/>
                <a:gd name="T10" fmla="*/ 150 w 3155"/>
                <a:gd name="T11" fmla="*/ 728 h 1116"/>
                <a:gd name="T12" fmla="*/ 173 w 3155"/>
                <a:gd name="T13" fmla="*/ 585 h 1116"/>
                <a:gd name="T14" fmla="*/ 205 w 3155"/>
                <a:gd name="T15" fmla="*/ 475 h 1116"/>
                <a:gd name="T16" fmla="*/ 197 w 3155"/>
                <a:gd name="T17" fmla="*/ 380 h 1116"/>
                <a:gd name="T18" fmla="*/ 268 w 3155"/>
                <a:gd name="T19" fmla="*/ 380 h 1116"/>
                <a:gd name="T20" fmla="*/ 750 w 3155"/>
                <a:gd name="T21" fmla="*/ 356 h 1116"/>
                <a:gd name="T22" fmla="*/ 766 w 3155"/>
                <a:gd name="T23" fmla="*/ 309 h 1116"/>
                <a:gd name="T24" fmla="*/ 853 w 3155"/>
                <a:gd name="T25" fmla="*/ 269 h 1116"/>
                <a:gd name="T26" fmla="*/ 901 w 3155"/>
                <a:gd name="T27" fmla="*/ 285 h 1116"/>
                <a:gd name="T28" fmla="*/ 2988 w 3155"/>
                <a:gd name="T29" fmla="*/ 24 h 1116"/>
                <a:gd name="T30" fmla="*/ 3146 w 3155"/>
                <a:gd name="T31" fmla="*/ 8 h 1116"/>
                <a:gd name="T32" fmla="*/ 3083 w 3155"/>
                <a:gd name="T33" fmla="*/ 182 h 1116"/>
                <a:gd name="T34" fmla="*/ 2964 w 3155"/>
                <a:gd name="T35" fmla="*/ 237 h 1116"/>
                <a:gd name="T36" fmla="*/ 2869 w 3155"/>
                <a:gd name="T37" fmla="*/ 364 h 1116"/>
                <a:gd name="T38" fmla="*/ 2806 w 3155"/>
                <a:gd name="T39" fmla="*/ 324 h 1116"/>
                <a:gd name="T40" fmla="*/ 2758 w 3155"/>
                <a:gd name="T41" fmla="*/ 388 h 1116"/>
                <a:gd name="T42" fmla="*/ 2569 w 3155"/>
                <a:gd name="T43" fmla="*/ 577 h 1116"/>
                <a:gd name="T44" fmla="*/ 2498 w 3155"/>
                <a:gd name="T45" fmla="*/ 609 h 1116"/>
                <a:gd name="T46" fmla="*/ 2363 w 3155"/>
                <a:gd name="T47" fmla="*/ 656 h 1116"/>
                <a:gd name="T48" fmla="*/ 2347 w 3155"/>
                <a:gd name="T49" fmla="*/ 759 h 1116"/>
                <a:gd name="T50" fmla="*/ 2260 w 3155"/>
                <a:gd name="T51" fmla="*/ 838 h 1116"/>
                <a:gd name="T52" fmla="*/ 2253 w 3155"/>
                <a:gd name="T53" fmla="*/ 901 h 1116"/>
                <a:gd name="T54" fmla="*/ 205 w 3155"/>
                <a:gd name="T55" fmla="*/ 380 h 1116"/>
                <a:gd name="T56" fmla="*/ 213 w 3155"/>
                <a:gd name="T57" fmla="*/ 411 h 1116"/>
                <a:gd name="T58" fmla="*/ 197 w 3155"/>
                <a:gd name="T59" fmla="*/ 514 h 1116"/>
                <a:gd name="T60" fmla="*/ 173 w 3155"/>
                <a:gd name="T61" fmla="*/ 625 h 1116"/>
                <a:gd name="T62" fmla="*/ 118 w 3155"/>
                <a:gd name="T63" fmla="*/ 767 h 1116"/>
                <a:gd name="T64" fmla="*/ 110 w 3155"/>
                <a:gd name="T65" fmla="*/ 823 h 1116"/>
                <a:gd name="T66" fmla="*/ 86 w 3155"/>
                <a:gd name="T67" fmla="*/ 854 h 1116"/>
                <a:gd name="T68" fmla="*/ 39 w 3155"/>
                <a:gd name="T69" fmla="*/ 957 h 1116"/>
                <a:gd name="T70" fmla="*/ 63 w 3155"/>
                <a:gd name="T71" fmla="*/ 1060 h 1116"/>
                <a:gd name="T72" fmla="*/ 2253 w 3155"/>
                <a:gd name="T73" fmla="*/ 894 h 1116"/>
                <a:gd name="T74" fmla="*/ 2300 w 3155"/>
                <a:gd name="T75" fmla="*/ 767 h 1116"/>
                <a:gd name="T76" fmla="*/ 2347 w 3155"/>
                <a:gd name="T77" fmla="*/ 672 h 1116"/>
                <a:gd name="T78" fmla="*/ 2474 w 3155"/>
                <a:gd name="T79" fmla="*/ 601 h 1116"/>
                <a:gd name="T80" fmla="*/ 2537 w 3155"/>
                <a:gd name="T81" fmla="*/ 601 h 1116"/>
                <a:gd name="T82" fmla="*/ 2727 w 3155"/>
                <a:gd name="T83" fmla="*/ 403 h 1116"/>
                <a:gd name="T84" fmla="*/ 2798 w 3155"/>
                <a:gd name="T85" fmla="*/ 332 h 1116"/>
                <a:gd name="T86" fmla="*/ 2837 w 3155"/>
                <a:gd name="T87" fmla="*/ 332 h 1116"/>
                <a:gd name="T88" fmla="*/ 2924 w 3155"/>
                <a:gd name="T89" fmla="*/ 253 h 1116"/>
                <a:gd name="T90" fmla="*/ 3019 w 3155"/>
                <a:gd name="T91" fmla="*/ 269 h 1116"/>
                <a:gd name="T92" fmla="*/ 3130 w 3155"/>
                <a:gd name="T93" fmla="*/ 119 h 1116"/>
                <a:gd name="T94" fmla="*/ 948 w 3155"/>
                <a:gd name="T95" fmla="*/ 261 h 1116"/>
                <a:gd name="T96" fmla="*/ 853 w 3155"/>
                <a:gd name="T97" fmla="*/ 277 h 1116"/>
                <a:gd name="T98" fmla="*/ 766 w 3155"/>
                <a:gd name="T99" fmla="*/ 277 h 1116"/>
                <a:gd name="T100" fmla="*/ 766 w 3155"/>
                <a:gd name="T101" fmla="*/ 364 h 1116"/>
                <a:gd name="T102" fmla="*/ 268 w 3155"/>
                <a:gd name="T103" fmla="*/ 388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55" h="1116">
                  <a:moveTo>
                    <a:pt x="0" y="1115"/>
                  </a:moveTo>
                  <a:lnTo>
                    <a:pt x="0" y="1115"/>
                  </a:lnTo>
                  <a:lnTo>
                    <a:pt x="0" y="1115"/>
                  </a:lnTo>
                  <a:cubicBezTo>
                    <a:pt x="7" y="1115"/>
                    <a:pt x="15" y="1083"/>
                    <a:pt x="39" y="1067"/>
                  </a:cubicBezTo>
                  <a:cubicBezTo>
                    <a:pt x="47" y="1060"/>
                    <a:pt x="55" y="1060"/>
                    <a:pt x="63" y="1052"/>
                  </a:cubicBezTo>
                  <a:cubicBezTo>
                    <a:pt x="78" y="1052"/>
                    <a:pt x="86" y="1044"/>
                    <a:pt x="78" y="1012"/>
                  </a:cubicBezTo>
                  <a:cubicBezTo>
                    <a:pt x="78" y="988"/>
                    <a:pt x="63" y="981"/>
                    <a:pt x="47" y="973"/>
                  </a:cubicBezTo>
                  <a:cubicBezTo>
                    <a:pt x="39" y="973"/>
                    <a:pt x="31" y="965"/>
                    <a:pt x="31" y="957"/>
                  </a:cubicBezTo>
                  <a:cubicBezTo>
                    <a:pt x="31" y="949"/>
                    <a:pt x="31" y="949"/>
                    <a:pt x="31" y="941"/>
                  </a:cubicBezTo>
                  <a:cubicBezTo>
                    <a:pt x="23" y="925"/>
                    <a:pt x="23" y="909"/>
                    <a:pt x="55" y="901"/>
                  </a:cubicBezTo>
                  <a:cubicBezTo>
                    <a:pt x="78" y="886"/>
                    <a:pt x="78" y="878"/>
                    <a:pt x="78" y="854"/>
                  </a:cubicBezTo>
                  <a:lnTo>
                    <a:pt x="78" y="846"/>
                  </a:lnTo>
                  <a:cubicBezTo>
                    <a:pt x="86" y="830"/>
                    <a:pt x="86" y="830"/>
                    <a:pt x="94" y="830"/>
                  </a:cubicBezTo>
                  <a:lnTo>
                    <a:pt x="102" y="823"/>
                  </a:lnTo>
                  <a:cubicBezTo>
                    <a:pt x="110" y="814"/>
                    <a:pt x="110" y="807"/>
                    <a:pt x="102" y="799"/>
                  </a:cubicBezTo>
                  <a:cubicBezTo>
                    <a:pt x="102" y="791"/>
                    <a:pt x="102" y="783"/>
                    <a:pt x="102" y="775"/>
                  </a:cubicBezTo>
                  <a:cubicBezTo>
                    <a:pt x="110" y="767"/>
                    <a:pt x="110" y="767"/>
                    <a:pt x="118" y="767"/>
                  </a:cubicBezTo>
                  <a:cubicBezTo>
                    <a:pt x="126" y="759"/>
                    <a:pt x="142" y="751"/>
                    <a:pt x="150" y="728"/>
                  </a:cubicBezTo>
                  <a:cubicBezTo>
                    <a:pt x="165" y="696"/>
                    <a:pt x="181" y="664"/>
                    <a:pt x="173" y="648"/>
                  </a:cubicBezTo>
                  <a:cubicBezTo>
                    <a:pt x="173" y="641"/>
                    <a:pt x="165" y="633"/>
                    <a:pt x="165" y="625"/>
                  </a:cubicBezTo>
                  <a:cubicBezTo>
                    <a:pt x="158" y="609"/>
                    <a:pt x="158" y="601"/>
                    <a:pt x="173" y="585"/>
                  </a:cubicBezTo>
                  <a:cubicBezTo>
                    <a:pt x="181" y="585"/>
                    <a:pt x="173" y="570"/>
                    <a:pt x="173" y="554"/>
                  </a:cubicBezTo>
                  <a:cubicBezTo>
                    <a:pt x="173" y="538"/>
                    <a:pt x="173" y="522"/>
                    <a:pt x="189" y="506"/>
                  </a:cubicBezTo>
                  <a:cubicBezTo>
                    <a:pt x="205" y="498"/>
                    <a:pt x="205" y="483"/>
                    <a:pt x="205" y="475"/>
                  </a:cubicBezTo>
                  <a:cubicBezTo>
                    <a:pt x="213" y="467"/>
                    <a:pt x="213" y="459"/>
                    <a:pt x="213" y="451"/>
                  </a:cubicBezTo>
                  <a:cubicBezTo>
                    <a:pt x="213" y="443"/>
                    <a:pt x="213" y="427"/>
                    <a:pt x="205" y="419"/>
                  </a:cubicBezTo>
                  <a:cubicBezTo>
                    <a:pt x="197" y="403"/>
                    <a:pt x="189" y="388"/>
                    <a:pt x="197" y="380"/>
                  </a:cubicBezTo>
                  <a:cubicBezTo>
                    <a:pt x="197" y="372"/>
                    <a:pt x="205" y="372"/>
                    <a:pt x="213" y="372"/>
                  </a:cubicBezTo>
                  <a:cubicBezTo>
                    <a:pt x="244" y="380"/>
                    <a:pt x="260" y="388"/>
                    <a:pt x="268" y="380"/>
                  </a:cubicBezTo>
                  <a:lnTo>
                    <a:pt x="268" y="380"/>
                  </a:lnTo>
                  <a:lnTo>
                    <a:pt x="268" y="380"/>
                  </a:lnTo>
                  <a:cubicBezTo>
                    <a:pt x="284" y="380"/>
                    <a:pt x="300" y="380"/>
                    <a:pt x="331" y="380"/>
                  </a:cubicBezTo>
                  <a:cubicBezTo>
                    <a:pt x="411" y="380"/>
                    <a:pt x="553" y="372"/>
                    <a:pt x="750" y="356"/>
                  </a:cubicBezTo>
                  <a:cubicBezTo>
                    <a:pt x="758" y="356"/>
                    <a:pt x="758" y="356"/>
                    <a:pt x="766" y="356"/>
                  </a:cubicBezTo>
                  <a:cubicBezTo>
                    <a:pt x="766" y="356"/>
                    <a:pt x="774" y="356"/>
                    <a:pt x="774" y="348"/>
                  </a:cubicBezTo>
                  <a:cubicBezTo>
                    <a:pt x="782" y="340"/>
                    <a:pt x="774" y="324"/>
                    <a:pt x="766" y="309"/>
                  </a:cubicBezTo>
                  <a:cubicBezTo>
                    <a:pt x="766" y="293"/>
                    <a:pt x="758" y="285"/>
                    <a:pt x="758" y="277"/>
                  </a:cubicBezTo>
                  <a:cubicBezTo>
                    <a:pt x="758" y="269"/>
                    <a:pt x="774" y="261"/>
                    <a:pt x="798" y="261"/>
                  </a:cubicBezTo>
                  <a:cubicBezTo>
                    <a:pt x="822" y="261"/>
                    <a:pt x="837" y="261"/>
                    <a:pt x="853" y="269"/>
                  </a:cubicBezTo>
                  <a:cubicBezTo>
                    <a:pt x="853" y="269"/>
                    <a:pt x="853" y="277"/>
                    <a:pt x="861" y="277"/>
                  </a:cubicBezTo>
                  <a:cubicBezTo>
                    <a:pt x="869" y="285"/>
                    <a:pt x="885" y="293"/>
                    <a:pt x="893" y="293"/>
                  </a:cubicBezTo>
                  <a:cubicBezTo>
                    <a:pt x="893" y="293"/>
                    <a:pt x="893" y="293"/>
                    <a:pt x="901" y="285"/>
                  </a:cubicBezTo>
                  <a:cubicBezTo>
                    <a:pt x="908" y="269"/>
                    <a:pt x="948" y="253"/>
                    <a:pt x="948" y="253"/>
                  </a:cubicBezTo>
                  <a:lnTo>
                    <a:pt x="948" y="253"/>
                  </a:lnTo>
                  <a:cubicBezTo>
                    <a:pt x="1628" y="222"/>
                    <a:pt x="2909" y="40"/>
                    <a:pt x="2988" y="24"/>
                  </a:cubicBezTo>
                  <a:cubicBezTo>
                    <a:pt x="3059" y="8"/>
                    <a:pt x="3114" y="8"/>
                    <a:pt x="3146" y="0"/>
                  </a:cubicBezTo>
                  <a:lnTo>
                    <a:pt x="3146" y="0"/>
                  </a:lnTo>
                  <a:cubicBezTo>
                    <a:pt x="3146" y="8"/>
                    <a:pt x="3146" y="8"/>
                    <a:pt x="3146" y="8"/>
                  </a:cubicBezTo>
                  <a:cubicBezTo>
                    <a:pt x="3154" y="40"/>
                    <a:pt x="3154" y="87"/>
                    <a:pt x="3138" y="119"/>
                  </a:cubicBezTo>
                  <a:cubicBezTo>
                    <a:pt x="3130" y="143"/>
                    <a:pt x="3114" y="150"/>
                    <a:pt x="3106" y="150"/>
                  </a:cubicBezTo>
                  <a:cubicBezTo>
                    <a:pt x="3098" y="158"/>
                    <a:pt x="3090" y="158"/>
                    <a:pt x="3083" y="182"/>
                  </a:cubicBezTo>
                  <a:cubicBezTo>
                    <a:pt x="3075" y="222"/>
                    <a:pt x="3035" y="277"/>
                    <a:pt x="3019" y="277"/>
                  </a:cubicBezTo>
                  <a:lnTo>
                    <a:pt x="3011" y="277"/>
                  </a:lnTo>
                  <a:cubicBezTo>
                    <a:pt x="3011" y="261"/>
                    <a:pt x="2988" y="237"/>
                    <a:pt x="2964" y="237"/>
                  </a:cubicBezTo>
                  <a:cubicBezTo>
                    <a:pt x="2948" y="237"/>
                    <a:pt x="2940" y="245"/>
                    <a:pt x="2932" y="253"/>
                  </a:cubicBezTo>
                  <a:cubicBezTo>
                    <a:pt x="2909" y="277"/>
                    <a:pt x="2909" y="293"/>
                    <a:pt x="2909" y="317"/>
                  </a:cubicBezTo>
                  <a:cubicBezTo>
                    <a:pt x="2901" y="340"/>
                    <a:pt x="2901" y="356"/>
                    <a:pt x="2869" y="364"/>
                  </a:cubicBezTo>
                  <a:cubicBezTo>
                    <a:pt x="2837" y="364"/>
                    <a:pt x="2830" y="348"/>
                    <a:pt x="2830" y="332"/>
                  </a:cubicBezTo>
                  <a:cubicBezTo>
                    <a:pt x="2822" y="324"/>
                    <a:pt x="2822" y="324"/>
                    <a:pt x="2814" y="324"/>
                  </a:cubicBezTo>
                  <a:lnTo>
                    <a:pt x="2806" y="324"/>
                  </a:lnTo>
                  <a:lnTo>
                    <a:pt x="2806" y="332"/>
                  </a:lnTo>
                  <a:cubicBezTo>
                    <a:pt x="2806" y="340"/>
                    <a:pt x="2806" y="356"/>
                    <a:pt x="2798" y="364"/>
                  </a:cubicBezTo>
                  <a:cubicBezTo>
                    <a:pt x="2790" y="380"/>
                    <a:pt x="2774" y="380"/>
                    <a:pt x="2758" y="388"/>
                  </a:cubicBezTo>
                  <a:cubicBezTo>
                    <a:pt x="2743" y="388"/>
                    <a:pt x="2735" y="388"/>
                    <a:pt x="2735" y="403"/>
                  </a:cubicBezTo>
                  <a:cubicBezTo>
                    <a:pt x="2735" y="443"/>
                    <a:pt x="2719" y="475"/>
                    <a:pt x="2687" y="475"/>
                  </a:cubicBezTo>
                  <a:cubicBezTo>
                    <a:pt x="2656" y="475"/>
                    <a:pt x="2608" y="538"/>
                    <a:pt x="2569" y="577"/>
                  </a:cubicBezTo>
                  <a:cubicBezTo>
                    <a:pt x="2561" y="585"/>
                    <a:pt x="2553" y="593"/>
                    <a:pt x="2545" y="601"/>
                  </a:cubicBezTo>
                  <a:cubicBezTo>
                    <a:pt x="2537" y="609"/>
                    <a:pt x="2529" y="617"/>
                    <a:pt x="2513" y="617"/>
                  </a:cubicBezTo>
                  <a:cubicBezTo>
                    <a:pt x="2513" y="617"/>
                    <a:pt x="2506" y="609"/>
                    <a:pt x="2498" y="609"/>
                  </a:cubicBezTo>
                  <a:cubicBezTo>
                    <a:pt x="2490" y="609"/>
                    <a:pt x="2482" y="609"/>
                    <a:pt x="2474" y="609"/>
                  </a:cubicBezTo>
                  <a:cubicBezTo>
                    <a:pt x="2458" y="609"/>
                    <a:pt x="2442" y="617"/>
                    <a:pt x="2426" y="625"/>
                  </a:cubicBezTo>
                  <a:cubicBezTo>
                    <a:pt x="2395" y="648"/>
                    <a:pt x="2379" y="656"/>
                    <a:pt x="2363" y="656"/>
                  </a:cubicBezTo>
                  <a:cubicBezTo>
                    <a:pt x="2347" y="656"/>
                    <a:pt x="2347" y="656"/>
                    <a:pt x="2347" y="672"/>
                  </a:cubicBezTo>
                  <a:cubicBezTo>
                    <a:pt x="2355" y="680"/>
                    <a:pt x="2355" y="688"/>
                    <a:pt x="2355" y="688"/>
                  </a:cubicBezTo>
                  <a:cubicBezTo>
                    <a:pt x="2363" y="720"/>
                    <a:pt x="2363" y="743"/>
                    <a:pt x="2347" y="759"/>
                  </a:cubicBezTo>
                  <a:cubicBezTo>
                    <a:pt x="2340" y="767"/>
                    <a:pt x="2316" y="775"/>
                    <a:pt x="2300" y="775"/>
                  </a:cubicBezTo>
                  <a:cubicBezTo>
                    <a:pt x="2276" y="775"/>
                    <a:pt x="2260" y="783"/>
                    <a:pt x="2260" y="791"/>
                  </a:cubicBezTo>
                  <a:cubicBezTo>
                    <a:pt x="2260" y="799"/>
                    <a:pt x="2260" y="814"/>
                    <a:pt x="2260" y="838"/>
                  </a:cubicBezTo>
                  <a:cubicBezTo>
                    <a:pt x="2260" y="854"/>
                    <a:pt x="2260" y="878"/>
                    <a:pt x="2260" y="901"/>
                  </a:cubicBezTo>
                  <a:lnTo>
                    <a:pt x="2260" y="901"/>
                  </a:lnTo>
                  <a:cubicBezTo>
                    <a:pt x="2253" y="901"/>
                    <a:pt x="2253" y="901"/>
                    <a:pt x="2253" y="901"/>
                  </a:cubicBezTo>
                  <a:cubicBezTo>
                    <a:pt x="1810" y="957"/>
                    <a:pt x="632" y="1091"/>
                    <a:pt x="7" y="1115"/>
                  </a:cubicBezTo>
                  <a:lnTo>
                    <a:pt x="0" y="1115"/>
                  </a:lnTo>
                  <a:close/>
                  <a:moveTo>
                    <a:pt x="205" y="380"/>
                  </a:moveTo>
                  <a:lnTo>
                    <a:pt x="205" y="380"/>
                  </a:lnTo>
                  <a:cubicBezTo>
                    <a:pt x="205" y="380"/>
                    <a:pt x="205" y="380"/>
                    <a:pt x="197" y="380"/>
                  </a:cubicBezTo>
                  <a:cubicBezTo>
                    <a:pt x="197" y="388"/>
                    <a:pt x="205" y="403"/>
                    <a:pt x="213" y="411"/>
                  </a:cubicBezTo>
                  <a:cubicBezTo>
                    <a:pt x="221" y="427"/>
                    <a:pt x="221" y="443"/>
                    <a:pt x="221" y="459"/>
                  </a:cubicBezTo>
                  <a:cubicBezTo>
                    <a:pt x="221" y="459"/>
                    <a:pt x="221" y="467"/>
                    <a:pt x="213" y="475"/>
                  </a:cubicBezTo>
                  <a:cubicBezTo>
                    <a:pt x="213" y="490"/>
                    <a:pt x="213" y="498"/>
                    <a:pt x="197" y="514"/>
                  </a:cubicBezTo>
                  <a:cubicBezTo>
                    <a:pt x="181" y="522"/>
                    <a:pt x="181" y="538"/>
                    <a:pt x="181" y="554"/>
                  </a:cubicBezTo>
                  <a:cubicBezTo>
                    <a:pt x="181" y="570"/>
                    <a:pt x="181" y="585"/>
                    <a:pt x="173" y="593"/>
                  </a:cubicBezTo>
                  <a:cubicBezTo>
                    <a:pt x="165" y="601"/>
                    <a:pt x="165" y="609"/>
                    <a:pt x="173" y="625"/>
                  </a:cubicBezTo>
                  <a:cubicBezTo>
                    <a:pt x="173" y="625"/>
                    <a:pt x="181" y="633"/>
                    <a:pt x="181" y="641"/>
                  </a:cubicBezTo>
                  <a:cubicBezTo>
                    <a:pt x="189" y="664"/>
                    <a:pt x="173" y="704"/>
                    <a:pt x="158" y="736"/>
                  </a:cubicBezTo>
                  <a:cubicBezTo>
                    <a:pt x="150" y="751"/>
                    <a:pt x="134" y="767"/>
                    <a:pt x="118" y="767"/>
                  </a:cubicBezTo>
                  <a:cubicBezTo>
                    <a:pt x="118" y="775"/>
                    <a:pt x="110" y="775"/>
                    <a:pt x="110" y="775"/>
                  </a:cubicBezTo>
                  <a:cubicBezTo>
                    <a:pt x="110" y="783"/>
                    <a:pt x="110" y="791"/>
                    <a:pt x="110" y="791"/>
                  </a:cubicBezTo>
                  <a:cubicBezTo>
                    <a:pt x="118" y="807"/>
                    <a:pt x="118" y="814"/>
                    <a:pt x="110" y="823"/>
                  </a:cubicBezTo>
                  <a:cubicBezTo>
                    <a:pt x="102" y="830"/>
                    <a:pt x="102" y="830"/>
                    <a:pt x="94" y="838"/>
                  </a:cubicBezTo>
                  <a:cubicBezTo>
                    <a:pt x="94" y="838"/>
                    <a:pt x="94" y="838"/>
                    <a:pt x="86" y="846"/>
                  </a:cubicBezTo>
                  <a:cubicBezTo>
                    <a:pt x="86" y="854"/>
                    <a:pt x="86" y="854"/>
                    <a:pt x="86" y="854"/>
                  </a:cubicBezTo>
                  <a:cubicBezTo>
                    <a:pt x="86" y="878"/>
                    <a:pt x="78" y="894"/>
                    <a:pt x="55" y="909"/>
                  </a:cubicBezTo>
                  <a:cubicBezTo>
                    <a:pt x="31" y="917"/>
                    <a:pt x="31" y="925"/>
                    <a:pt x="39" y="941"/>
                  </a:cubicBezTo>
                  <a:cubicBezTo>
                    <a:pt x="39" y="949"/>
                    <a:pt x="39" y="949"/>
                    <a:pt x="39" y="957"/>
                  </a:cubicBezTo>
                  <a:cubicBezTo>
                    <a:pt x="39" y="957"/>
                    <a:pt x="39" y="965"/>
                    <a:pt x="47" y="965"/>
                  </a:cubicBezTo>
                  <a:cubicBezTo>
                    <a:pt x="63" y="973"/>
                    <a:pt x="78" y="981"/>
                    <a:pt x="86" y="1012"/>
                  </a:cubicBezTo>
                  <a:cubicBezTo>
                    <a:pt x="94" y="1052"/>
                    <a:pt x="86" y="1052"/>
                    <a:pt x="63" y="1060"/>
                  </a:cubicBezTo>
                  <a:cubicBezTo>
                    <a:pt x="63" y="1060"/>
                    <a:pt x="55" y="1067"/>
                    <a:pt x="47" y="1067"/>
                  </a:cubicBezTo>
                  <a:cubicBezTo>
                    <a:pt x="31" y="1083"/>
                    <a:pt x="15" y="1099"/>
                    <a:pt x="15" y="1107"/>
                  </a:cubicBezTo>
                  <a:cubicBezTo>
                    <a:pt x="640" y="1083"/>
                    <a:pt x="1802" y="949"/>
                    <a:pt x="2253" y="894"/>
                  </a:cubicBezTo>
                  <a:cubicBezTo>
                    <a:pt x="2253" y="878"/>
                    <a:pt x="2253" y="854"/>
                    <a:pt x="2253" y="838"/>
                  </a:cubicBezTo>
                  <a:cubicBezTo>
                    <a:pt x="2253" y="814"/>
                    <a:pt x="2253" y="799"/>
                    <a:pt x="2253" y="791"/>
                  </a:cubicBezTo>
                  <a:cubicBezTo>
                    <a:pt x="2253" y="775"/>
                    <a:pt x="2276" y="767"/>
                    <a:pt x="2300" y="767"/>
                  </a:cubicBezTo>
                  <a:cubicBezTo>
                    <a:pt x="2316" y="767"/>
                    <a:pt x="2331" y="759"/>
                    <a:pt x="2340" y="751"/>
                  </a:cubicBezTo>
                  <a:cubicBezTo>
                    <a:pt x="2355" y="736"/>
                    <a:pt x="2355" y="720"/>
                    <a:pt x="2347" y="696"/>
                  </a:cubicBezTo>
                  <a:cubicBezTo>
                    <a:pt x="2347" y="688"/>
                    <a:pt x="2347" y="680"/>
                    <a:pt x="2347" y="672"/>
                  </a:cubicBezTo>
                  <a:cubicBezTo>
                    <a:pt x="2340" y="648"/>
                    <a:pt x="2347" y="648"/>
                    <a:pt x="2363" y="648"/>
                  </a:cubicBezTo>
                  <a:cubicBezTo>
                    <a:pt x="2371" y="648"/>
                    <a:pt x="2395" y="641"/>
                    <a:pt x="2418" y="617"/>
                  </a:cubicBezTo>
                  <a:cubicBezTo>
                    <a:pt x="2442" y="609"/>
                    <a:pt x="2458" y="601"/>
                    <a:pt x="2474" y="601"/>
                  </a:cubicBezTo>
                  <a:cubicBezTo>
                    <a:pt x="2482" y="601"/>
                    <a:pt x="2490" y="601"/>
                    <a:pt x="2498" y="601"/>
                  </a:cubicBezTo>
                  <a:cubicBezTo>
                    <a:pt x="2506" y="609"/>
                    <a:pt x="2513" y="609"/>
                    <a:pt x="2513" y="609"/>
                  </a:cubicBezTo>
                  <a:cubicBezTo>
                    <a:pt x="2521" y="609"/>
                    <a:pt x="2529" y="601"/>
                    <a:pt x="2537" y="601"/>
                  </a:cubicBezTo>
                  <a:cubicBezTo>
                    <a:pt x="2545" y="593"/>
                    <a:pt x="2553" y="577"/>
                    <a:pt x="2561" y="570"/>
                  </a:cubicBezTo>
                  <a:cubicBezTo>
                    <a:pt x="2600" y="530"/>
                    <a:pt x="2656" y="467"/>
                    <a:pt x="2687" y="467"/>
                  </a:cubicBezTo>
                  <a:cubicBezTo>
                    <a:pt x="2711" y="467"/>
                    <a:pt x="2727" y="443"/>
                    <a:pt x="2727" y="403"/>
                  </a:cubicBezTo>
                  <a:cubicBezTo>
                    <a:pt x="2727" y="388"/>
                    <a:pt x="2743" y="380"/>
                    <a:pt x="2758" y="380"/>
                  </a:cubicBezTo>
                  <a:cubicBezTo>
                    <a:pt x="2774" y="372"/>
                    <a:pt x="2782" y="372"/>
                    <a:pt x="2790" y="364"/>
                  </a:cubicBezTo>
                  <a:cubicBezTo>
                    <a:pt x="2798" y="348"/>
                    <a:pt x="2798" y="340"/>
                    <a:pt x="2798" y="332"/>
                  </a:cubicBezTo>
                  <a:cubicBezTo>
                    <a:pt x="2798" y="324"/>
                    <a:pt x="2798" y="324"/>
                    <a:pt x="2798" y="317"/>
                  </a:cubicBezTo>
                  <a:cubicBezTo>
                    <a:pt x="2806" y="317"/>
                    <a:pt x="2806" y="317"/>
                    <a:pt x="2814" y="317"/>
                  </a:cubicBezTo>
                  <a:cubicBezTo>
                    <a:pt x="2830" y="317"/>
                    <a:pt x="2830" y="324"/>
                    <a:pt x="2837" y="332"/>
                  </a:cubicBezTo>
                  <a:cubicBezTo>
                    <a:pt x="2837" y="348"/>
                    <a:pt x="2846" y="356"/>
                    <a:pt x="2869" y="356"/>
                  </a:cubicBezTo>
                  <a:cubicBezTo>
                    <a:pt x="2893" y="348"/>
                    <a:pt x="2893" y="340"/>
                    <a:pt x="2901" y="317"/>
                  </a:cubicBezTo>
                  <a:cubicBezTo>
                    <a:pt x="2901" y="293"/>
                    <a:pt x="2901" y="269"/>
                    <a:pt x="2924" y="253"/>
                  </a:cubicBezTo>
                  <a:cubicBezTo>
                    <a:pt x="2932" y="237"/>
                    <a:pt x="2948" y="230"/>
                    <a:pt x="2964" y="230"/>
                  </a:cubicBezTo>
                  <a:cubicBezTo>
                    <a:pt x="2996" y="230"/>
                    <a:pt x="3019" y="261"/>
                    <a:pt x="3019" y="269"/>
                  </a:cubicBezTo>
                  <a:lnTo>
                    <a:pt x="3019" y="269"/>
                  </a:lnTo>
                  <a:cubicBezTo>
                    <a:pt x="3027" y="269"/>
                    <a:pt x="3067" y="222"/>
                    <a:pt x="3083" y="182"/>
                  </a:cubicBezTo>
                  <a:cubicBezTo>
                    <a:pt x="3090" y="158"/>
                    <a:pt x="3098" y="150"/>
                    <a:pt x="3106" y="143"/>
                  </a:cubicBezTo>
                  <a:cubicBezTo>
                    <a:pt x="3114" y="143"/>
                    <a:pt x="3122" y="135"/>
                    <a:pt x="3130" y="119"/>
                  </a:cubicBezTo>
                  <a:cubicBezTo>
                    <a:pt x="3146" y="87"/>
                    <a:pt x="3146" y="48"/>
                    <a:pt x="3138" y="8"/>
                  </a:cubicBezTo>
                  <a:cubicBezTo>
                    <a:pt x="3098" y="16"/>
                    <a:pt x="3035" y="24"/>
                    <a:pt x="2988" y="32"/>
                  </a:cubicBezTo>
                  <a:cubicBezTo>
                    <a:pt x="2909" y="48"/>
                    <a:pt x="1628" y="230"/>
                    <a:pt x="948" y="261"/>
                  </a:cubicBezTo>
                  <a:cubicBezTo>
                    <a:pt x="940" y="269"/>
                    <a:pt x="908" y="277"/>
                    <a:pt x="901" y="293"/>
                  </a:cubicBezTo>
                  <a:cubicBezTo>
                    <a:pt x="901" y="301"/>
                    <a:pt x="893" y="301"/>
                    <a:pt x="893" y="301"/>
                  </a:cubicBezTo>
                  <a:cubicBezTo>
                    <a:pt x="877" y="301"/>
                    <a:pt x="869" y="293"/>
                    <a:pt x="853" y="277"/>
                  </a:cubicBezTo>
                  <a:cubicBezTo>
                    <a:pt x="853" y="277"/>
                    <a:pt x="853" y="277"/>
                    <a:pt x="845" y="277"/>
                  </a:cubicBezTo>
                  <a:cubicBezTo>
                    <a:pt x="837" y="269"/>
                    <a:pt x="822" y="269"/>
                    <a:pt x="798" y="269"/>
                  </a:cubicBezTo>
                  <a:cubicBezTo>
                    <a:pt x="782" y="269"/>
                    <a:pt x="766" y="269"/>
                    <a:pt x="766" y="277"/>
                  </a:cubicBezTo>
                  <a:cubicBezTo>
                    <a:pt x="766" y="285"/>
                    <a:pt x="774" y="293"/>
                    <a:pt x="774" y="309"/>
                  </a:cubicBezTo>
                  <a:cubicBezTo>
                    <a:pt x="782" y="324"/>
                    <a:pt x="790" y="340"/>
                    <a:pt x="782" y="356"/>
                  </a:cubicBezTo>
                  <a:cubicBezTo>
                    <a:pt x="774" y="364"/>
                    <a:pt x="774" y="364"/>
                    <a:pt x="766" y="364"/>
                  </a:cubicBezTo>
                  <a:cubicBezTo>
                    <a:pt x="758" y="364"/>
                    <a:pt x="758" y="364"/>
                    <a:pt x="750" y="364"/>
                  </a:cubicBezTo>
                  <a:cubicBezTo>
                    <a:pt x="553" y="380"/>
                    <a:pt x="411" y="388"/>
                    <a:pt x="331" y="388"/>
                  </a:cubicBezTo>
                  <a:cubicBezTo>
                    <a:pt x="300" y="388"/>
                    <a:pt x="284" y="388"/>
                    <a:pt x="268" y="388"/>
                  </a:cubicBezTo>
                  <a:cubicBezTo>
                    <a:pt x="260" y="396"/>
                    <a:pt x="244" y="388"/>
                    <a:pt x="213" y="380"/>
                  </a:cubicBezTo>
                  <a:lnTo>
                    <a:pt x="205" y="380"/>
                  </a:lnTo>
                  <a:close/>
                </a:path>
              </a:pathLst>
            </a:custGeom>
            <a:solidFill>
              <a:schemeClr val="accent6"/>
            </a:solidFill>
            <a:ln>
              <a:solidFill>
                <a:schemeClr val="bg2"/>
              </a:solidFill>
            </a:ln>
            <a:effectLst/>
          </p:spPr>
          <p:txBody>
            <a:bodyPr wrap="none" anchor="ctr"/>
            <a:lstStyle/>
            <a:p>
              <a:endParaRPr lang="en-US"/>
            </a:p>
          </p:txBody>
        </p:sp>
        <p:sp>
          <p:nvSpPr>
            <p:cNvPr id="311" name="Freeform 588"/>
            <p:cNvSpPr>
              <a:spLocks noChangeArrowheads="1"/>
            </p:cNvSpPr>
            <p:nvPr/>
          </p:nvSpPr>
          <p:spPr bwMode="auto">
            <a:xfrm>
              <a:off x="14732472" y="6321427"/>
              <a:ext cx="1720925" cy="774648"/>
            </a:xfrm>
            <a:custGeom>
              <a:avLst/>
              <a:gdLst>
                <a:gd name="T0" fmla="*/ 3249 w 3273"/>
                <a:gd name="T1" fmla="*/ 308 h 1472"/>
                <a:gd name="T2" fmla="*/ 3122 w 3273"/>
                <a:gd name="T3" fmla="*/ 119 h 1472"/>
                <a:gd name="T4" fmla="*/ 3067 w 3273"/>
                <a:gd name="T5" fmla="*/ 8 h 1472"/>
                <a:gd name="T6" fmla="*/ 917 w 3273"/>
                <a:gd name="T7" fmla="*/ 403 h 1472"/>
                <a:gd name="T8" fmla="*/ 885 w 3273"/>
                <a:gd name="T9" fmla="*/ 514 h 1472"/>
                <a:gd name="T10" fmla="*/ 758 w 3273"/>
                <a:gd name="T11" fmla="*/ 664 h 1472"/>
                <a:gd name="T12" fmla="*/ 616 w 3273"/>
                <a:gd name="T13" fmla="*/ 751 h 1472"/>
                <a:gd name="T14" fmla="*/ 545 w 3273"/>
                <a:gd name="T15" fmla="*/ 759 h 1472"/>
                <a:gd name="T16" fmla="*/ 434 w 3273"/>
                <a:gd name="T17" fmla="*/ 862 h 1472"/>
                <a:gd name="T18" fmla="*/ 173 w 3273"/>
                <a:gd name="T19" fmla="*/ 1020 h 1472"/>
                <a:gd name="T20" fmla="*/ 94 w 3273"/>
                <a:gd name="T21" fmla="*/ 1154 h 1472"/>
                <a:gd name="T22" fmla="*/ 0 w 3273"/>
                <a:gd name="T23" fmla="*/ 1296 h 1472"/>
                <a:gd name="T24" fmla="*/ 584 w 3273"/>
                <a:gd name="T25" fmla="*/ 1186 h 1472"/>
                <a:gd name="T26" fmla="*/ 1233 w 3273"/>
                <a:gd name="T27" fmla="*/ 1036 h 1472"/>
                <a:gd name="T28" fmla="*/ 1328 w 3273"/>
                <a:gd name="T29" fmla="*/ 1083 h 1472"/>
                <a:gd name="T30" fmla="*/ 1810 w 3273"/>
                <a:gd name="T31" fmla="*/ 1099 h 1472"/>
                <a:gd name="T32" fmla="*/ 2332 w 3273"/>
                <a:gd name="T33" fmla="*/ 1455 h 1472"/>
                <a:gd name="T34" fmla="*/ 2521 w 3273"/>
                <a:gd name="T35" fmla="*/ 1368 h 1472"/>
                <a:gd name="T36" fmla="*/ 2680 w 3273"/>
                <a:gd name="T37" fmla="*/ 1059 h 1472"/>
                <a:gd name="T38" fmla="*/ 2687 w 3273"/>
                <a:gd name="T39" fmla="*/ 1036 h 1472"/>
                <a:gd name="T40" fmla="*/ 2758 w 3273"/>
                <a:gd name="T41" fmla="*/ 1004 h 1472"/>
                <a:gd name="T42" fmla="*/ 2838 w 3273"/>
                <a:gd name="T43" fmla="*/ 980 h 1472"/>
                <a:gd name="T44" fmla="*/ 2917 w 3273"/>
                <a:gd name="T45" fmla="*/ 909 h 1472"/>
                <a:gd name="T46" fmla="*/ 2988 w 3273"/>
                <a:gd name="T47" fmla="*/ 909 h 1472"/>
                <a:gd name="T48" fmla="*/ 3027 w 3273"/>
                <a:gd name="T49" fmla="*/ 933 h 1472"/>
                <a:gd name="T50" fmla="*/ 3075 w 3273"/>
                <a:gd name="T51" fmla="*/ 798 h 1472"/>
                <a:gd name="T52" fmla="*/ 3051 w 3273"/>
                <a:gd name="T53" fmla="*/ 751 h 1472"/>
                <a:gd name="T54" fmla="*/ 2996 w 3273"/>
                <a:gd name="T55" fmla="*/ 759 h 1472"/>
                <a:gd name="T56" fmla="*/ 2956 w 3273"/>
                <a:gd name="T57" fmla="*/ 798 h 1472"/>
                <a:gd name="T58" fmla="*/ 2846 w 3273"/>
                <a:gd name="T59" fmla="*/ 822 h 1472"/>
                <a:gd name="T60" fmla="*/ 2933 w 3273"/>
                <a:gd name="T61" fmla="*/ 719 h 1472"/>
                <a:gd name="T62" fmla="*/ 2893 w 3273"/>
                <a:gd name="T63" fmla="*/ 640 h 1472"/>
                <a:gd name="T64" fmla="*/ 2877 w 3273"/>
                <a:gd name="T65" fmla="*/ 601 h 1472"/>
                <a:gd name="T66" fmla="*/ 2972 w 3273"/>
                <a:gd name="T67" fmla="*/ 593 h 1472"/>
                <a:gd name="T68" fmla="*/ 3130 w 3273"/>
                <a:gd name="T69" fmla="*/ 490 h 1472"/>
                <a:gd name="T70" fmla="*/ 3193 w 3273"/>
                <a:gd name="T71" fmla="*/ 427 h 1472"/>
                <a:gd name="T72" fmla="*/ 3146 w 3273"/>
                <a:gd name="T73" fmla="*/ 292 h 1472"/>
                <a:gd name="T74" fmla="*/ 3083 w 3273"/>
                <a:gd name="T75" fmla="*/ 340 h 1472"/>
                <a:gd name="T76" fmla="*/ 3051 w 3273"/>
                <a:gd name="T77" fmla="*/ 395 h 1472"/>
                <a:gd name="T78" fmla="*/ 3019 w 3273"/>
                <a:gd name="T79" fmla="*/ 285 h 1472"/>
                <a:gd name="T80" fmla="*/ 2893 w 3273"/>
                <a:gd name="T81" fmla="*/ 316 h 1472"/>
                <a:gd name="T82" fmla="*/ 2766 w 3273"/>
                <a:gd name="T83" fmla="*/ 292 h 1472"/>
                <a:gd name="T84" fmla="*/ 2846 w 3273"/>
                <a:gd name="T85" fmla="*/ 316 h 1472"/>
                <a:gd name="T86" fmla="*/ 2972 w 3273"/>
                <a:gd name="T87" fmla="*/ 237 h 1472"/>
                <a:gd name="T88" fmla="*/ 3011 w 3273"/>
                <a:gd name="T89" fmla="*/ 166 h 1472"/>
                <a:gd name="T90" fmla="*/ 3098 w 3273"/>
                <a:gd name="T91" fmla="*/ 198 h 1472"/>
                <a:gd name="T92" fmla="*/ 3067 w 3273"/>
                <a:gd name="T93" fmla="*/ 111 h 1472"/>
                <a:gd name="T94" fmla="*/ 3027 w 3273"/>
                <a:gd name="T95" fmla="*/ 24 h 1472"/>
                <a:gd name="T96" fmla="*/ 3122 w 3273"/>
                <a:gd name="T97" fmla="*/ 142 h 1472"/>
                <a:gd name="T98" fmla="*/ 3225 w 3273"/>
                <a:gd name="T99" fmla="*/ 308 h 1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73" h="1472">
                  <a:moveTo>
                    <a:pt x="3249" y="308"/>
                  </a:moveTo>
                  <a:lnTo>
                    <a:pt x="3249" y="308"/>
                  </a:lnTo>
                  <a:cubicBezTo>
                    <a:pt x="3225" y="285"/>
                    <a:pt x="3209" y="269"/>
                    <a:pt x="3193" y="237"/>
                  </a:cubicBezTo>
                  <a:cubicBezTo>
                    <a:pt x="3170" y="206"/>
                    <a:pt x="3146" y="142"/>
                    <a:pt x="3122" y="119"/>
                  </a:cubicBezTo>
                  <a:cubicBezTo>
                    <a:pt x="3106" y="103"/>
                    <a:pt x="3106" y="71"/>
                    <a:pt x="3083" y="24"/>
                  </a:cubicBezTo>
                  <a:cubicBezTo>
                    <a:pt x="3075" y="16"/>
                    <a:pt x="3067" y="8"/>
                    <a:pt x="3067" y="8"/>
                  </a:cubicBezTo>
                  <a:cubicBezTo>
                    <a:pt x="2893" y="48"/>
                    <a:pt x="1889" y="285"/>
                    <a:pt x="1011" y="395"/>
                  </a:cubicBezTo>
                  <a:cubicBezTo>
                    <a:pt x="1011" y="395"/>
                    <a:pt x="940" y="411"/>
                    <a:pt x="917" y="403"/>
                  </a:cubicBezTo>
                  <a:cubicBezTo>
                    <a:pt x="909" y="403"/>
                    <a:pt x="901" y="403"/>
                    <a:pt x="893" y="403"/>
                  </a:cubicBezTo>
                  <a:cubicBezTo>
                    <a:pt x="893" y="435"/>
                    <a:pt x="901" y="482"/>
                    <a:pt x="885" y="514"/>
                  </a:cubicBezTo>
                  <a:cubicBezTo>
                    <a:pt x="861" y="553"/>
                    <a:pt x="845" y="530"/>
                    <a:pt x="830" y="577"/>
                  </a:cubicBezTo>
                  <a:cubicBezTo>
                    <a:pt x="814" y="625"/>
                    <a:pt x="766" y="688"/>
                    <a:pt x="758" y="664"/>
                  </a:cubicBezTo>
                  <a:cubicBezTo>
                    <a:pt x="758" y="648"/>
                    <a:pt x="719" y="609"/>
                    <a:pt x="671" y="648"/>
                  </a:cubicBezTo>
                  <a:cubicBezTo>
                    <a:pt x="632" y="688"/>
                    <a:pt x="664" y="743"/>
                    <a:pt x="616" y="751"/>
                  </a:cubicBezTo>
                  <a:cubicBezTo>
                    <a:pt x="569" y="759"/>
                    <a:pt x="584" y="712"/>
                    <a:pt x="561" y="712"/>
                  </a:cubicBezTo>
                  <a:cubicBezTo>
                    <a:pt x="537" y="712"/>
                    <a:pt x="561" y="735"/>
                    <a:pt x="545" y="759"/>
                  </a:cubicBezTo>
                  <a:cubicBezTo>
                    <a:pt x="529" y="783"/>
                    <a:pt x="474" y="775"/>
                    <a:pt x="474" y="798"/>
                  </a:cubicBezTo>
                  <a:cubicBezTo>
                    <a:pt x="474" y="814"/>
                    <a:pt x="474" y="862"/>
                    <a:pt x="434" y="862"/>
                  </a:cubicBezTo>
                  <a:cubicBezTo>
                    <a:pt x="395" y="870"/>
                    <a:pt x="316" y="965"/>
                    <a:pt x="284" y="996"/>
                  </a:cubicBezTo>
                  <a:cubicBezTo>
                    <a:pt x="253" y="1028"/>
                    <a:pt x="229" y="972"/>
                    <a:pt x="173" y="1020"/>
                  </a:cubicBezTo>
                  <a:cubicBezTo>
                    <a:pt x="110" y="1059"/>
                    <a:pt x="87" y="1036"/>
                    <a:pt x="94" y="1067"/>
                  </a:cubicBezTo>
                  <a:cubicBezTo>
                    <a:pt x="102" y="1099"/>
                    <a:pt x="110" y="1131"/>
                    <a:pt x="94" y="1154"/>
                  </a:cubicBezTo>
                  <a:cubicBezTo>
                    <a:pt x="71" y="1170"/>
                    <a:pt x="0" y="1162"/>
                    <a:pt x="0" y="1186"/>
                  </a:cubicBezTo>
                  <a:cubicBezTo>
                    <a:pt x="0" y="1194"/>
                    <a:pt x="0" y="1249"/>
                    <a:pt x="0" y="1296"/>
                  </a:cubicBezTo>
                  <a:cubicBezTo>
                    <a:pt x="253" y="1265"/>
                    <a:pt x="426" y="1241"/>
                    <a:pt x="450" y="1241"/>
                  </a:cubicBezTo>
                  <a:cubicBezTo>
                    <a:pt x="529" y="1241"/>
                    <a:pt x="537" y="1209"/>
                    <a:pt x="584" y="1186"/>
                  </a:cubicBezTo>
                  <a:cubicBezTo>
                    <a:pt x="632" y="1154"/>
                    <a:pt x="774" y="1083"/>
                    <a:pt x="814" y="1075"/>
                  </a:cubicBezTo>
                  <a:cubicBezTo>
                    <a:pt x="845" y="1075"/>
                    <a:pt x="1233" y="1020"/>
                    <a:pt x="1233" y="1036"/>
                  </a:cubicBezTo>
                  <a:cubicBezTo>
                    <a:pt x="1233" y="1051"/>
                    <a:pt x="1209" y="1059"/>
                    <a:pt x="1257" y="1067"/>
                  </a:cubicBezTo>
                  <a:cubicBezTo>
                    <a:pt x="1304" y="1075"/>
                    <a:pt x="1312" y="1059"/>
                    <a:pt x="1328" y="1083"/>
                  </a:cubicBezTo>
                  <a:cubicBezTo>
                    <a:pt x="1343" y="1099"/>
                    <a:pt x="1367" y="1178"/>
                    <a:pt x="1367" y="1178"/>
                  </a:cubicBezTo>
                  <a:cubicBezTo>
                    <a:pt x="1810" y="1099"/>
                    <a:pt x="1810" y="1099"/>
                    <a:pt x="1810" y="1099"/>
                  </a:cubicBezTo>
                  <a:cubicBezTo>
                    <a:pt x="2300" y="1471"/>
                    <a:pt x="2300" y="1471"/>
                    <a:pt x="2300" y="1471"/>
                  </a:cubicBezTo>
                  <a:cubicBezTo>
                    <a:pt x="2308" y="1462"/>
                    <a:pt x="2316" y="1462"/>
                    <a:pt x="2332" y="1455"/>
                  </a:cubicBezTo>
                  <a:cubicBezTo>
                    <a:pt x="2387" y="1439"/>
                    <a:pt x="2371" y="1439"/>
                    <a:pt x="2427" y="1431"/>
                  </a:cubicBezTo>
                  <a:cubicBezTo>
                    <a:pt x="2482" y="1423"/>
                    <a:pt x="2513" y="1439"/>
                    <a:pt x="2521" y="1368"/>
                  </a:cubicBezTo>
                  <a:cubicBezTo>
                    <a:pt x="2529" y="1296"/>
                    <a:pt x="2656" y="1123"/>
                    <a:pt x="2680" y="1099"/>
                  </a:cubicBezTo>
                  <a:cubicBezTo>
                    <a:pt x="2711" y="1083"/>
                    <a:pt x="2687" y="1075"/>
                    <a:pt x="2680" y="1059"/>
                  </a:cubicBezTo>
                  <a:cubicBezTo>
                    <a:pt x="2680" y="1043"/>
                    <a:pt x="2671" y="1020"/>
                    <a:pt x="2680" y="1020"/>
                  </a:cubicBezTo>
                  <a:cubicBezTo>
                    <a:pt x="2695" y="1012"/>
                    <a:pt x="2680" y="1020"/>
                    <a:pt x="2687" y="1036"/>
                  </a:cubicBezTo>
                  <a:cubicBezTo>
                    <a:pt x="2695" y="1051"/>
                    <a:pt x="2719" y="1067"/>
                    <a:pt x="2727" y="1059"/>
                  </a:cubicBezTo>
                  <a:cubicBezTo>
                    <a:pt x="2735" y="1043"/>
                    <a:pt x="2751" y="1028"/>
                    <a:pt x="2758" y="1004"/>
                  </a:cubicBezTo>
                  <a:cubicBezTo>
                    <a:pt x="2758" y="972"/>
                    <a:pt x="2774" y="956"/>
                    <a:pt x="2782" y="972"/>
                  </a:cubicBezTo>
                  <a:cubicBezTo>
                    <a:pt x="2790" y="980"/>
                    <a:pt x="2822" y="988"/>
                    <a:pt x="2838" y="980"/>
                  </a:cubicBezTo>
                  <a:cubicBezTo>
                    <a:pt x="2846" y="972"/>
                    <a:pt x="2901" y="965"/>
                    <a:pt x="2909" y="956"/>
                  </a:cubicBezTo>
                  <a:cubicBezTo>
                    <a:pt x="2924" y="941"/>
                    <a:pt x="2909" y="925"/>
                    <a:pt x="2917" y="909"/>
                  </a:cubicBezTo>
                  <a:cubicBezTo>
                    <a:pt x="2924" y="901"/>
                    <a:pt x="2917" y="917"/>
                    <a:pt x="2948" y="917"/>
                  </a:cubicBezTo>
                  <a:cubicBezTo>
                    <a:pt x="2980" y="909"/>
                    <a:pt x="2980" y="893"/>
                    <a:pt x="2988" y="909"/>
                  </a:cubicBezTo>
                  <a:cubicBezTo>
                    <a:pt x="3004" y="925"/>
                    <a:pt x="2996" y="941"/>
                    <a:pt x="3004" y="956"/>
                  </a:cubicBezTo>
                  <a:cubicBezTo>
                    <a:pt x="3011" y="965"/>
                    <a:pt x="3004" y="980"/>
                    <a:pt x="3027" y="933"/>
                  </a:cubicBezTo>
                  <a:cubicBezTo>
                    <a:pt x="3043" y="885"/>
                    <a:pt x="3067" y="838"/>
                    <a:pt x="3083" y="822"/>
                  </a:cubicBezTo>
                  <a:cubicBezTo>
                    <a:pt x="3098" y="806"/>
                    <a:pt x="3091" y="791"/>
                    <a:pt x="3075" y="798"/>
                  </a:cubicBezTo>
                  <a:cubicBezTo>
                    <a:pt x="3059" y="806"/>
                    <a:pt x="3051" y="830"/>
                    <a:pt x="3059" y="798"/>
                  </a:cubicBezTo>
                  <a:cubicBezTo>
                    <a:pt x="3059" y="767"/>
                    <a:pt x="3075" y="735"/>
                    <a:pt x="3051" y="751"/>
                  </a:cubicBezTo>
                  <a:cubicBezTo>
                    <a:pt x="3027" y="767"/>
                    <a:pt x="3035" y="822"/>
                    <a:pt x="3011" y="798"/>
                  </a:cubicBezTo>
                  <a:cubicBezTo>
                    <a:pt x="2996" y="783"/>
                    <a:pt x="2996" y="783"/>
                    <a:pt x="2996" y="759"/>
                  </a:cubicBezTo>
                  <a:cubicBezTo>
                    <a:pt x="2996" y="735"/>
                    <a:pt x="2980" y="704"/>
                    <a:pt x="2980" y="735"/>
                  </a:cubicBezTo>
                  <a:cubicBezTo>
                    <a:pt x="2972" y="775"/>
                    <a:pt x="2988" y="791"/>
                    <a:pt x="2956" y="798"/>
                  </a:cubicBezTo>
                  <a:cubicBezTo>
                    <a:pt x="2924" y="806"/>
                    <a:pt x="2924" y="822"/>
                    <a:pt x="2893" y="830"/>
                  </a:cubicBezTo>
                  <a:cubicBezTo>
                    <a:pt x="2853" y="830"/>
                    <a:pt x="2822" y="830"/>
                    <a:pt x="2846" y="822"/>
                  </a:cubicBezTo>
                  <a:cubicBezTo>
                    <a:pt x="2869" y="814"/>
                    <a:pt x="2885" y="830"/>
                    <a:pt x="2901" y="798"/>
                  </a:cubicBezTo>
                  <a:cubicBezTo>
                    <a:pt x="2924" y="759"/>
                    <a:pt x="2917" y="759"/>
                    <a:pt x="2933" y="719"/>
                  </a:cubicBezTo>
                  <a:cubicBezTo>
                    <a:pt x="2956" y="688"/>
                    <a:pt x="2988" y="680"/>
                    <a:pt x="2956" y="664"/>
                  </a:cubicBezTo>
                  <a:cubicBezTo>
                    <a:pt x="2933" y="648"/>
                    <a:pt x="2940" y="656"/>
                    <a:pt x="2893" y="640"/>
                  </a:cubicBezTo>
                  <a:cubicBezTo>
                    <a:pt x="2846" y="625"/>
                    <a:pt x="2790" y="617"/>
                    <a:pt x="2806" y="609"/>
                  </a:cubicBezTo>
                  <a:cubicBezTo>
                    <a:pt x="2830" y="601"/>
                    <a:pt x="2853" y="609"/>
                    <a:pt x="2877" y="601"/>
                  </a:cubicBezTo>
                  <a:cubicBezTo>
                    <a:pt x="2901" y="585"/>
                    <a:pt x="2885" y="561"/>
                    <a:pt x="2909" y="569"/>
                  </a:cubicBezTo>
                  <a:cubicBezTo>
                    <a:pt x="2933" y="577"/>
                    <a:pt x="2909" y="585"/>
                    <a:pt x="2972" y="593"/>
                  </a:cubicBezTo>
                  <a:cubicBezTo>
                    <a:pt x="3043" y="601"/>
                    <a:pt x="3043" y="601"/>
                    <a:pt x="3051" y="601"/>
                  </a:cubicBezTo>
                  <a:cubicBezTo>
                    <a:pt x="3067" y="601"/>
                    <a:pt x="3122" y="553"/>
                    <a:pt x="3130" y="490"/>
                  </a:cubicBezTo>
                  <a:cubicBezTo>
                    <a:pt x="3138" y="427"/>
                    <a:pt x="3146" y="459"/>
                    <a:pt x="3162" y="451"/>
                  </a:cubicBezTo>
                  <a:cubicBezTo>
                    <a:pt x="3177" y="451"/>
                    <a:pt x="3193" y="451"/>
                    <a:pt x="3193" y="427"/>
                  </a:cubicBezTo>
                  <a:cubicBezTo>
                    <a:pt x="3186" y="395"/>
                    <a:pt x="3177" y="364"/>
                    <a:pt x="3177" y="332"/>
                  </a:cubicBezTo>
                  <a:cubicBezTo>
                    <a:pt x="3177" y="301"/>
                    <a:pt x="3154" y="292"/>
                    <a:pt x="3146" y="292"/>
                  </a:cubicBezTo>
                  <a:cubicBezTo>
                    <a:pt x="3138" y="292"/>
                    <a:pt x="3106" y="285"/>
                    <a:pt x="3106" y="308"/>
                  </a:cubicBezTo>
                  <a:cubicBezTo>
                    <a:pt x="3106" y="324"/>
                    <a:pt x="3067" y="316"/>
                    <a:pt x="3083" y="340"/>
                  </a:cubicBezTo>
                  <a:cubicBezTo>
                    <a:pt x="3098" y="364"/>
                    <a:pt x="3106" y="395"/>
                    <a:pt x="3083" y="411"/>
                  </a:cubicBezTo>
                  <a:cubicBezTo>
                    <a:pt x="3059" y="435"/>
                    <a:pt x="3043" y="435"/>
                    <a:pt x="3051" y="395"/>
                  </a:cubicBezTo>
                  <a:cubicBezTo>
                    <a:pt x="3067" y="348"/>
                    <a:pt x="3091" y="340"/>
                    <a:pt x="3067" y="316"/>
                  </a:cubicBezTo>
                  <a:cubicBezTo>
                    <a:pt x="3043" y="292"/>
                    <a:pt x="3035" y="269"/>
                    <a:pt x="3019" y="285"/>
                  </a:cubicBezTo>
                  <a:cubicBezTo>
                    <a:pt x="2996" y="301"/>
                    <a:pt x="2964" y="301"/>
                    <a:pt x="2964" y="332"/>
                  </a:cubicBezTo>
                  <a:cubicBezTo>
                    <a:pt x="2956" y="356"/>
                    <a:pt x="2901" y="301"/>
                    <a:pt x="2893" y="316"/>
                  </a:cubicBezTo>
                  <a:cubicBezTo>
                    <a:pt x="2885" y="340"/>
                    <a:pt x="2861" y="372"/>
                    <a:pt x="2822" y="356"/>
                  </a:cubicBezTo>
                  <a:cubicBezTo>
                    <a:pt x="2790" y="340"/>
                    <a:pt x="2766" y="316"/>
                    <a:pt x="2766" y="292"/>
                  </a:cubicBezTo>
                  <a:cubicBezTo>
                    <a:pt x="2758" y="277"/>
                    <a:pt x="2766" y="301"/>
                    <a:pt x="2798" y="308"/>
                  </a:cubicBezTo>
                  <a:cubicBezTo>
                    <a:pt x="2822" y="308"/>
                    <a:pt x="2822" y="324"/>
                    <a:pt x="2846" y="316"/>
                  </a:cubicBezTo>
                  <a:cubicBezTo>
                    <a:pt x="2869" y="301"/>
                    <a:pt x="2901" y="308"/>
                    <a:pt x="2909" y="277"/>
                  </a:cubicBezTo>
                  <a:cubicBezTo>
                    <a:pt x="2924" y="253"/>
                    <a:pt x="2940" y="245"/>
                    <a:pt x="2972" y="237"/>
                  </a:cubicBezTo>
                  <a:cubicBezTo>
                    <a:pt x="3011" y="229"/>
                    <a:pt x="3035" y="214"/>
                    <a:pt x="3011" y="198"/>
                  </a:cubicBezTo>
                  <a:cubicBezTo>
                    <a:pt x="2988" y="182"/>
                    <a:pt x="2980" y="150"/>
                    <a:pt x="3011" y="166"/>
                  </a:cubicBezTo>
                  <a:cubicBezTo>
                    <a:pt x="3035" y="182"/>
                    <a:pt x="3067" y="206"/>
                    <a:pt x="3075" y="198"/>
                  </a:cubicBezTo>
                  <a:cubicBezTo>
                    <a:pt x="3091" y="190"/>
                    <a:pt x="3091" y="198"/>
                    <a:pt x="3098" y="198"/>
                  </a:cubicBezTo>
                  <a:cubicBezTo>
                    <a:pt x="3106" y="206"/>
                    <a:pt x="3146" y="221"/>
                    <a:pt x="3114" y="198"/>
                  </a:cubicBezTo>
                  <a:cubicBezTo>
                    <a:pt x="3091" y="166"/>
                    <a:pt x="3083" y="126"/>
                    <a:pt x="3067" y="111"/>
                  </a:cubicBezTo>
                  <a:cubicBezTo>
                    <a:pt x="3051" y="87"/>
                    <a:pt x="3027" y="87"/>
                    <a:pt x="3011" y="63"/>
                  </a:cubicBezTo>
                  <a:cubicBezTo>
                    <a:pt x="3004" y="39"/>
                    <a:pt x="2996" y="0"/>
                    <a:pt x="3027" y="24"/>
                  </a:cubicBezTo>
                  <a:cubicBezTo>
                    <a:pt x="3059" y="39"/>
                    <a:pt x="3059" y="32"/>
                    <a:pt x="3075" y="71"/>
                  </a:cubicBezTo>
                  <a:cubicBezTo>
                    <a:pt x="3091" y="111"/>
                    <a:pt x="3106" y="126"/>
                    <a:pt x="3122" y="142"/>
                  </a:cubicBezTo>
                  <a:cubicBezTo>
                    <a:pt x="3130" y="166"/>
                    <a:pt x="3138" y="182"/>
                    <a:pt x="3162" y="229"/>
                  </a:cubicBezTo>
                  <a:cubicBezTo>
                    <a:pt x="3193" y="269"/>
                    <a:pt x="3209" y="292"/>
                    <a:pt x="3225" y="308"/>
                  </a:cubicBezTo>
                  <a:cubicBezTo>
                    <a:pt x="3241" y="324"/>
                    <a:pt x="3272" y="332"/>
                    <a:pt x="3249" y="308"/>
                  </a:cubicBezTo>
                </a:path>
              </a:pathLst>
            </a:custGeom>
            <a:solidFill>
              <a:schemeClr val="accent6"/>
            </a:solidFill>
            <a:ln>
              <a:solidFill>
                <a:schemeClr val="bg2"/>
              </a:solidFill>
            </a:ln>
            <a:effectLst/>
          </p:spPr>
          <p:txBody>
            <a:bodyPr wrap="none" anchor="ctr"/>
            <a:lstStyle/>
            <a:p>
              <a:endParaRPr lang="en-US"/>
            </a:p>
          </p:txBody>
        </p:sp>
        <p:sp>
          <p:nvSpPr>
            <p:cNvPr id="312" name="Freeform 589"/>
            <p:cNvSpPr>
              <a:spLocks noChangeArrowheads="1"/>
            </p:cNvSpPr>
            <p:nvPr/>
          </p:nvSpPr>
          <p:spPr bwMode="auto">
            <a:xfrm>
              <a:off x="14732472" y="6321427"/>
              <a:ext cx="1716286" cy="776968"/>
            </a:xfrm>
            <a:custGeom>
              <a:avLst/>
              <a:gdLst>
                <a:gd name="T0" fmla="*/ 1296 w 3265"/>
                <a:gd name="T1" fmla="*/ 1075 h 1479"/>
                <a:gd name="T2" fmla="*/ 814 w 3265"/>
                <a:gd name="T3" fmla="*/ 1083 h 1479"/>
                <a:gd name="T4" fmla="*/ 0 w 3265"/>
                <a:gd name="T5" fmla="*/ 1233 h 1479"/>
                <a:gd name="T6" fmla="*/ 165 w 3265"/>
                <a:gd name="T7" fmla="*/ 1012 h 1479"/>
                <a:gd name="T8" fmla="*/ 474 w 3265"/>
                <a:gd name="T9" fmla="*/ 798 h 1479"/>
                <a:gd name="T10" fmla="*/ 616 w 3265"/>
                <a:gd name="T11" fmla="*/ 751 h 1479"/>
                <a:gd name="T12" fmla="*/ 853 w 3265"/>
                <a:gd name="T13" fmla="*/ 538 h 1479"/>
                <a:gd name="T14" fmla="*/ 1011 w 3265"/>
                <a:gd name="T15" fmla="*/ 395 h 1479"/>
                <a:gd name="T16" fmla="*/ 3162 w 3265"/>
                <a:gd name="T17" fmla="*/ 182 h 1479"/>
                <a:gd name="T18" fmla="*/ 3114 w 3265"/>
                <a:gd name="T19" fmla="*/ 150 h 1479"/>
                <a:gd name="T20" fmla="*/ 3043 w 3265"/>
                <a:gd name="T21" fmla="*/ 87 h 1479"/>
                <a:gd name="T22" fmla="*/ 3091 w 3265"/>
                <a:gd name="T23" fmla="*/ 198 h 1479"/>
                <a:gd name="T24" fmla="*/ 2996 w 3265"/>
                <a:gd name="T25" fmla="*/ 166 h 1479"/>
                <a:gd name="T26" fmla="*/ 2830 w 3265"/>
                <a:gd name="T27" fmla="*/ 324 h 1479"/>
                <a:gd name="T28" fmla="*/ 2901 w 3265"/>
                <a:gd name="T29" fmla="*/ 308 h 1479"/>
                <a:gd name="T30" fmla="*/ 3051 w 3265"/>
                <a:gd name="T31" fmla="*/ 292 h 1479"/>
                <a:gd name="T32" fmla="*/ 3146 w 3265"/>
                <a:gd name="T33" fmla="*/ 292 h 1479"/>
                <a:gd name="T34" fmla="*/ 3154 w 3265"/>
                <a:gd name="T35" fmla="*/ 451 h 1479"/>
                <a:gd name="T36" fmla="*/ 2909 w 3265"/>
                <a:gd name="T37" fmla="*/ 577 h 1479"/>
                <a:gd name="T38" fmla="*/ 2814 w 3265"/>
                <a:gd name="T39" fmla="*/ 609 h 1479"/>
                <a:gd name="T40" fmla="*/ 2972 w 3265"/>
                <a:gd name="T41" fmla="*/ 672 h 1479"/>
                <a:gd name="T42" fmla="*/ 2846 w 3265"/>
                <a:gd name="T43" fmla="*/ 830 h 1479"/>
                <a:gd name="T44" fmla="*/ 2980 w 3265"/>
                <a:gd name="T45" fmla="*/ 719 h 1479"/>
                <a:gd name="T46" fmla="*/ 3067 w 3265"/>
                <a:gd name="T47" fmla="*/ 743 h 1479"/>
                <a:gd name="T48" fmla="*/ 3083 w 3265"/>
                <a:gd name="T49" fmla="*/ 830 h 1479"/>
                <a:gd name="T50" fmla="*/ 2980 w 3265"/>
                <a:gd name="T51" fmla="*/ 909 h 1479"/>
                <a:gd name="T52" fmla="*/ 2909 w 3265"/>
                <a:gd name="T53" fmla="*/ 956 h 1479"/>
                <a:gd name="T54" fmla="*/ 2735 w 3265"/>
                <a:gd name="T55" fmla="*/ 1051 h 1479"/>
                <a:gd name="T56" fmla="*/ 2695 w 3265"/>
                <a:gd name="T57" fmla="*/ 1067 h 1479"/>
                <a:gd name="T58" fmla="*/ 2332 w 3265"/>
                <a:gd name="T59" fmla="*/ 1455 h 1479"/>
                <a:gd name="T60" fmla="*/ 2332 w 3265"/>
                <a:gd name="T61" fmla="*/ 1455 h 1479"/>
                <a:gd name="T62" fmla="*/ 2687 w 3265"/>
                <a:gd name="T63" fmla="*/ 1067 h 1479"/>
                <a:gd name="T64" fmla="*/ 2719 w 3265"/>
                <a:gd name="T65" fmla="*/ 1059 h 1479"/>
                <a:gd name="T66" fmla="*/ 2830 w 3265"/>
                <a:gd name="T67" fmla="*/ 980 h 1479"/>
                <a:gd name="T68" fmla="*/ 2948 w 3265"/>
                <a:gd name="T69" fmla="*/ 909 h 1479"/>
                <a:gd name="T70" fmla="*/ 3019 w 3265"/>
                <a:gd name="T71" fmla="*/ 933 h 1479"/>
                <a:gd name="T72" fmla="*/ 3051 w 3265"/>
                <a:gd name="T73" fmla="*/ 798 h 1479"/>
                <a:gd name="T74" fmla="*/ 3011 w 3265"/>
                <a:gd name="T75" fmla="*/ 798 h 1479"/>
                <a:gd name="T76" fmla="*/ 2893 w 3265"/>
                <a:gd name="T77" fmla="*/ 830 h 1479"/>
                <a:gd name="T78" fmla="*/ 2933 w 3265"/>
                <a:gd name="T79" fmla="*/ 719 h 1479"/>
                <a:gd name="T80" fmla="*/ 2838 w 3265"/>
                <a:gd name="T81" fmla="*/ 625 h 1479"/>
                <a:gd name="T82" fmla="*/ 2893 w 3265"/>
                <a:gd name="T83" fmla="*/ 577 h 1479"/>
                <a:gd name="T84" fmla="*/ 3146 w 3265"/>
                <a:gd name="T85" fmla="*/ 443 h 1479"/>
                <a:gd name="T86" fmla="*/ 3177 w 3265"/>
                <a:gd name="T87" fmla="*/ 332 h 1479"/>
                <a:gd name="T88" fmla="*/ 3083 w 3265"/>
                <a:gd name="T89" fmla="*/ 340 h 1479"/>
                <a:gd name="T90" fmla="*/ 3051 w 3265"/>
                <a:gd name="T91" fmla="*/ 301 h 1479"/>
                <a:gd name="T92" fmla="*/ 2901 w 3265"/>
                <a:gd name="T93" fmla="*/ 316 h 1479"/>
                <a:gd name="T94" fmla="*/ 2766 w 3265"/>
                <a:gd name="T95" fmla="*/ 285 h 1479"/>
                <a:gd name="T96" fmla="*/ 2972 w 3265"/>
                <a:gd name="T97" fmla="*/ 237 h 1479"/>
                <a:gd name="T98" fmla="*/ 3075 w 3265"/>
                <a:gd name="T99" fmla="*/ 190 h 1479"/>
                <a:gd name="T100" fmla="*/ 3043 w 3265"/>
                <a:gd name="T101" fmla="*/ 95 h 1479"/>
                <a:gd name="T102" fmla="*/ 885 w 3265"/>
                <a:gd name="T103" fmla="*/ 514 h 1479"/>
                <a:gd name="T104" fmla="*/ 656 w 3265"/>
                <a:gd name="T105" fmla="*/ 712 h 1479"/>
                <a:gd name="T106" fmla="*/ 505 w 3265"/>
                <a:gd name="T107" fmla="*/ 783 h 1479"/>
                <a:gd name="T108" fmla="*/ 221 w 3265"/>
                <a:gd name="T109" fmla="*/ 1004 h 1479"/>
                <a:gd name="T110" fmla="*/ 7 w 3265"/>
                <a:gd name="T111" fmla="*/ 1186 h 1479"/>
                <a:gd name="T112" fmla="*/ 814 w 3265"/>
                <a:gd name="T113" fmla="*/ 1075 h 1479"/>
                <a:gd name="T114" fmla="*/ 1296 w 3265"/>
                <a:gd name="T115" fmla="*/ 1067 h 1479"/>
                <a:gd name="T116" fmla="*/ 3059 w 3265"/>
                <a:gd name="T117" fmla="*/ 395 h 1479"/>
                <a:gd name="T118" fmla="*/ 3027 w 3265"/>
                <a:gd name="T119" fmla="*/ 16 h 1479"/>
                <a:gd name="T120" fmla="*/ 3249 w 3265"/>
                <a:gd name="T121" fmla="*/ 324 h 1479"/>
                <a:gd name="T122" fmla="*/ 3059 w 3265"/>
                <a:gd name="T123" fmla="*/ 8 h 1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65" h="1479">
                  <a:moveTo>
                    <a:pt x="2300" y="1478"/>
                  </a:moveTo>
                  <a:lnTo>
                    <a:pt x="2300" y="1478"/>
                  </a:lnTo>
                  <a:cubicBezTo>
                    <a:pt x="1810" y="1107"/>
                    <a:pt x="1810" y="1107"/>
                    <a:pt x="1810" y="1107"/>
                  </a:cubicBezTo>
                  <a:cubicBezTo>
                    <a:pt x="1367" y="1178"/>
                    <a:pt x="1367" y="1178"/>
                    <a:pt x="1367" y="1178"/>
                  </a:cubicBezTo>
                  <a:lnTo>
                    <a:pt x="1367" y="1178"/>
                  </a:lnTo>
                  <a:cubicBezTo>
                    <a:pt x="1367" y="1178"/>
                    <a:pt x="1343" y="1099"/>
                    <a:pt x="1328" y="1083"/>
                  </a:cubicBezTo>
                  <a:cubicBezTo>
                    <a:pt x="1320" y="1075"/>
                    <a:pt x="1312" y="1075"/>
                    <a:pt x="1296" y="1075"/>
                  </a:cubicBezTo>
                  <a:cubicBezTo>
                    <a:pt x="1288" y="1075"/>
                    <a:pt x="1288" y="1075"/>
                    <a:pt x="1280" y="1075"/>
                  </a:cubicBezTo>
                  <a:cubicBezTo>
                    <a:pt x="1272" y="1075"/>
                    <a:pt x="1264" y="1075"/>
                    <a:pt x="1257" y="1075"/>
                  </a:cubicBezTo>
                  <a:cubicBezTo>
                    <a:pt x="1233" y="1067"/>
                    <a:pt x="1225" y="1067"/>
                    <a:pt x="1225" y="1059"/>
                  </a:cubicBezTo>
                  <a:cubicBezTo>
                    <a:pt x="1225" y="1059"/>
                    <a:pt x="1225" y="1051"/>
                    <a:pt x="1225" y="1043"/>
                  </a:cubicBezTo>
                  <a:cubicBezTo>
                    <a:pt x="1225" y="1043"/>
                    <a:pt x="1225" y="1043"/>
                    <a:pt x="1225" y="1036"/>
                  </a:cubicBezTo>
                  <a:cubicBezTo>
                    <a:pt x="1225" y="1036"/>
                    <a:pt x="1225" y="1036"/>
                    <a:pt x="1209" y="1036"/>
                  </a:cubicBezTo>
                  <a:cubicBezTo>
                    <a:pt x="1130" y="1036"/>
                    <a:pt x="837" y="1075"/>
                    <a:pt x="814" y="1083"/>
                  </a:cubicBezTo>
                  <a:cubicBezTo>
                    <a:pt x="782" y="1083"/>
                    <a:pt x="640" y="1154"/>
                    <a:pt x="584" y="1186"/>
                  </a:cubicBezTo>
                  <a:cubicBezTo>
                    <a:pt x="577" y="1194"/>
                    <a:pt x="569" y="1202"/>
                    <a:pt x="553" y="1209"/>
                  </a:cubicBezTo>
                  <a:cubicBezTo>
                    <a:pt x="529" y="1225"/>
                    <a:pt x="505" y="1249"/>
                    <a:pt x="450" y="1249"/>
                  </a:cubicBezTo>
                  <a:cubicBezTo>
                    <a:pt x="426" y="1249"/>
                    <a:pt x="308" y="1265"/>
                    <a:pt x="126" y="1281"/>
                  </a:cubicBezTo>
                  <a:cubicBezTo>
                    <a:pt x="0" y="1296"/>
                    <a:pt x="0" y="1296"/>
                    <a:pt x="0" y="1296"/>
                  </a:cubicBezTo>
                  <a:lnTo>
                    <a:pt x="0" y="1296"/>
                  </a:lnTo>
                  <a:cubicBezTo>
                    <a:pt x="0" y="1273"/>
                    <a:pt x="0" y="1249"/>
                    <a:pt x="0" y="1233"/>
                  </a:cubicBezTo>
                  <a:cubicBezTo>
                    <a:pt x="0" y="1209"/>
                    <a:pt x="0" y="1194"/>
                    <a:pt x="0" y="1186"/>
                  </a:cubicBezTo>
                  <a:cubicBezTo>
                    <a:pt x="0" y="1170"/>
                    <a:pt x="23" y="1162"/>
                    <a:pt x="47" y="1162"/>
                  </a:cubicBezTo>
                  <a:cubicBezTo>
                    <a:pt x="63" y="1162"/>
                    <a:pt x="78" y="1154"/>
                    <a:pt x="87" y="1146"/>
                  </a:cubicBezTo>
                  <a:cubicBezTo>
                    <a:pt x="102" y="1131"/>
                    <a:pt x="102" y="1115"/>
                    <a:pt x="94" y="1091"/>
                  </a:cubicBezTo>
                  <a:cubicBezTo>
                    <a:pt x="94" y="1083"/>
                    <a:pt x="94" y="1075"/>
                    <a:pt x="94" y="1067"/>
                  </a:cubicBezTo>
                  <a:cubicBezTo>
                    <a:pt x="87" y="1043"/>
                    <a:pt x="94" y="1043"/>
                    <a:pt x="110" y="1043"/>
                  </a:cubicBezTo>
                  <a:cubicBezTo>
                    <a:pt x="118" y="1043"/>
                    <a:pt x="142" y="1036"/>
                    <a:pt x="165" y="1012"/>
                  </a:cubicBezTo>
                  <a:cubicBezTo>
                    <a:pt x="189" y="1004"/>
                    <a:pt x="205" y="996"/>
                    <a:pt x="221" y="996"/>
                  </a:cubicBezTo>
                  <a:cubicBezTo>
                    <a:pt x="229" y="996"/>
                    <a:pt x="237" y="996"/>
                    <a:pt x="245" y="996"/>
                  </a:cubicBezTo>
                  <a:cubicBezTo>
                    <a:pt x="253" y="1004"/>
                    <a:pt x="260" y="1004"/>
                    <a:pt x="260" y="1004"/>
                  </a:cubicBezTo>
                  <a:cubicBezTo>
                    <a:pt x="268" y="1004"/>
                    <a:pt x="276" y="996"/>
                    <a:pt x="284" y="996"/>
                  </a:cubicBezTo>
                  <a:cubicBezTo>
                    <a:pt x="292" y="988"/>
                    <a:pt x="300" y="972"/>
                    <a:pt x="308" y="965"/>
                  </a:cubicBezTo>
                  <a:cubicBezTo>
                    <a:pt x="347" y="925"/>
                    <a:pt x="403" y="862"/>
                    <a:pt x="434" y="862"/>
                  </a:cubicBezTo>
                  <a:cubicBezTo>
                    <a:pt x="458" y="862"/>
                    <a:pt x="474" y="838"/>
                    <a:pt x="474" y="798"/>
                  </a:cubicBezTo>
                  <a:cubicBezTo>
                    <a:pt x="474" y="783"/>
                    <a:pt x="490" y="775"/>
                    <a:pt x="505" y="775"/>
                  </a:cubicBezTo>
                  <a:cubicBezTo>
                    <a:pt x="521" y="767"/>
                    <a:pt x="529" y="767"/>
                    <a:pt x="537" y="759"/>
                  </a:cubicBezTo>
                  <a:cubicBezTo>
                    <a:pt x="545" y="743"/>
                    <a:pt x="545" y="735"/>
                    <a:pt x="545" y="727"/>
                  </a:cubicBezTo>
                  <a:cubicBezTo>
                    <a:pt x="545" y="719"/>
                    <a:pt x="545" y="719"/>
                    <a:pt x="545" y="712"/>
                  </a:cubicBezTo>
                  <a:cubicBezTo>
                    <a:pt x="553" y="712"/>
                    <a:pt x="553" y="712"/>
                    <a:pt x="561" y="712"/>
                  </a:cubicBezTo>
                  <a:cubicBezTo>
                    <a:pt x="577" y="712"/>
                    <a:pt x="577" y="719"/>
                    <a:pt x="584" y="727"/>
                  </a:cubicBezTo>
                  <a:cubicBezTo>
                    <a:pt x="584" y="743"/>
                    <a:pt x="593" y="751"/>
                    <a:pt x="616" y="751"/>
                  </a:cubicBezTo>
                  <a:cubicBezTo>
                    <a:pt x="640" y="743"/>
                    <a:pt x="640" y="735"/>
                    <a:pt x="648" y="712"/>
                  </a:cubicBezTo>
                  <a:cubicBezTo>
                    <a:pt x="648" y="688"/>
                    <a:pt x="648" y="664"/>
                    <a:pt x="671" y="648"/>
                  </a:cubicBezTo>
                  <a:cubicBezTo>
                    <a:pt x="679" y="632"/>
                    <a:pt x="695" y="625"/>
                    <a:pt x="711" y="625"/>
                  </a:cubicBezTo>
                  <a:cubicBezTo>
                    <a:pt x="743" y="625"/>
                    <a:pt x="766" y="656"/>
                    <a:pt x="766" y="664"/>
                  </a:cubicBezTo>
                  <a:lnTo>
                    <a:pt x="766" y="664"/>
                  </a:lnTo>
                  <a:cubicBezTo>
                    <a:pt x="774" y="664"/>
                    <a:pt x="814" y="617"/>
                    <a:pt x="830" y="577"/>
                  </a:cubicBezTo>
                  <a:cubicBezTo>
                    <a:pt x="837" y="553"/>
                    <a:pt x="845" y="545"/>
                    <a:pt x="853" y="538"/>
                  </a:cubicBezTo>
                  <a:cubicBezTo>
                    <a:pt x="861" y="538"/>
                    <a:pt x="869" y="530"/>
                    <a:pt x="877" y="514"/>
                  </a:cubicBezTo>
                  <a:cubicBezTo>
                    <a:pt x="893" y="482"/>
                    <a:pt x="893" y="435"/>
                    <a:pt x="885" y="403"/>
                  </a:cubicBezTo>
                  <a:cubicBezTo>
                    <a:pt x="885" y="395"/>
                    <a:pt x="885" y="395"/>
                    <a:pt x="885" y="395"/>
                  </a:cubicBezTo>
                  <a:cubicBezTo>
                    <a:pt x="893" y="395"/>
                    <a:pt x="893" y="395"/>
                    <a:pt x="893" y="395"/>
                  </a:cubicBezTo>
                  <a:cubicBezTo>
                    <a:pt x="901" y="395"/>
                    <a:pt x="909" y="403"/>
                    <a:pt x="917" y="403"/>
                  </a:cubicBezTo>
                  <a:cubicBezTo>
                    <a:pt x="924" y="403"/>
                    <a:pt x="924" y="403"/>
                    <a:pt x="932" y="403"/>
                  </a:cubicBezTo>
                  <a:cubicBezTo>
                    <a:pt x="964" y="403"/>
                    <a:pt x="1011" y="395"/>
                    <a:pt x="1011" y="395"/>
                  </a:cubicBezTo>
                  <a:cubicBezTo>
                    <a:pt x="1881" y="277"/>
                    <a:pt x="2869" y="48"/>
                    <a:pt x="3059" y="0"/>
                  </a:cubicBezTo>
                  <a:cubicBezTo>
                    <a:pt x="3067" y="0"/>
                    <a:pt x="3067" y="0"/>
                    <a:pt x="3067" y="0"/>
                  </a:cubicBezTo>
                  <a:lnTo>
                    <a:pt x="3067" y="0"/>
                  </a:lnTo>
                  <a:cubicBezTo>
                    <a:pt x="3067" y="8"/>
                    <a:pt x="3075" y="16"/>
                    <a:pt x="3083" y="24"/>
                  </a:cubicBezTo>
                  <a:cubicBezTo>
                    <a:pt x="3091" y="48"/>
                    <a:pt x="3098" y="63"/>
                    <a:pt x="3106" y="79"/>
                  </a:cubicBezTo>
                  <a:cubicBezTo>
                    <a:pt x="3114" y="95"/>
                    <a:pt x="3122" y="111"/>
                    <a:pt x="3130" y="119"/>
                  </a:cubicBezTo>
                  <a:cubicBezTo>
                    <a:pt x="3138" y="134"/>
                    <a:pt x="3154" y="158"/>
                    <a:pt x="3162" y="182"/>
                  </a:cubicBezTo>
                  <a:cubicBezTo>
                    <a:pt x="3177" y="198"/>
                    <a:pt x="3186" y="221"/>
                    <a:pt x="3193" y="237"/>
                  </a:cubicBezTo>
                  <a:cubicBezTo>
                    <a:pt x="3217" y="269"/>
                    <a:pt x="3225" y="285"/>
                    <a:pt x="3249" y="308"/>
                  </a:cubicBezTo>
                  <a:cubicBezTo>
                    <a:pt x="3257" y="316"/>
                    <a:pt x="3264" y="324"/>
                    <a:pt x="3257" y="324"/>
                  </a:cubicBezTo>
                  <a:lnTo>
                    <a:pt x="3257" y="332"/>
                  </a:lnTo>
                  <a:cubicBezTo>
                    <a:pt x="3249" y="332"/>
                    <a:pt x="3233" y="316"/>
                    <a:pt x="3225" y="308"/>
                  </a:cubicBezTo>
                  <a:cubicBezTo>
                    <a:pt x="3201" y="292"/>
                    <a:pt x="3186" y="269"/>
                    <a:pt x="3162" y="229"/>
                  </a:cubicBezTo>
                  <a:cubicBezTo>
                    <a:pt x="3138" y="190"/>
                    <a:pt x="3130" y="166"/>
                    <a:pt x="3114" y="150"/>
                  </a:cubicBezTo>
                  <a:cubicBezTo>
                    <a:pt x="3114" y="142"/>
                    <a:pt x="3106" y="134"/>
                    <a:pt x="3098" y="126"/>
                  </a:cubicBezTo>
                  <a:cubicBezTo>
                    <a:pt x="3091" y="111"/>
                    <a:pt x="3083" y="95"/>
                    <a:pt x="3075" y="71"/>
                  </a:cubicBezTo>
                  <a:cubicBezTo>
                    <a:pt x="3059" y="39"/>
                    <a:pt x="3059" y="39"/>
                    <a:pt x="3035" y="32"/>
                  </a:cubicBezTo>
                  <a:lnTo>
                    <a:pt x="3027" y="24"/>
                  </a:lnTo>
                  <a:cubicBezTo>
                    <a:pt x="3011" y="16"/>
                    <a:pt x="3011" y="16"/>
                    <a:pt x="3011" y="24"/>
                  </a:cubicBezTo>
                  <a:cubicBezTo>
                    <a:pt x="3011" y="24"/>
                    <a:pt x="3004" y="32"/>
                    <a:pt x="3019" y="63"/>
                  </a:cubicBezTo>
                  <a:cubicBezTo>
                    <a:pt x="3027" y="71"/>
                    <a:pt x="3035" y="79"/>
                    <a:pt x="3043" y="87"/>
                  </a:cubicBezTo>
                  <a:cubicBezTo>
                    <a:pt x="3051" y="95"/>
                    <a:pt x="3059" y="103"/>
                    <a:pt x="3067" y="111"/>
                  </a:cubicBezTo>
                  <a:cubicBezTo>
                    <a:pt x="3083" y="119"/>
                    <a:pt x="3083" y="126"/>
                    <a:pt x="3091" y="142"/>
                  </a:cubicBezTo>
                  <a:cubicBezTo>
                    <a:pt x="3098" y="158"/>
                    <a:pt x="3106" y="182"/>
                    <a:pt x="3122" y="190"/>
                  </a:cubicBezTo>
                  <a:cubicBezTo>
                    <a:pt x="3130" y="206"/>
                    <a:pt x="3130" y="206"/>
                    <a:pt x="3130" y="214"/>
                  </a:cubicBezTo>
                  <a:cubicBezTo>
                    <a:pt x="3130" y="214"/>
                    <a:pt x="3130" y="214"/>
                    <a:pt x="3122" y="214"/>
                  </a:cubicBezTo>
                  <a:cubicBezTo>
                    <a:pt x="3114" y="214"/>
                    <a:pt x="3106" y="206"/>
                    <a:pt x="3098" y="206"/>
                  </a:cubicBezTo>
                  <a:lnTo>
                    <a:pt x="3091" y="198"/>
                  </a:lnTo>
                  <a:cubicBezTo>
                    <a:pt x="3091" y="198"/>
                    <a:pt x="3091" y="198"/>
                    <a:pt x="3083" y="198"/>
                  </a:cubicBezTo>
                  <a:cubicBezTo>
                    <a:pt x="3083" y="198"/>
                    <a:pt x="3083" y="198"/>
                    <a:pt x="3075" y="198"/>
                  </a:cubicBezTo>
                  <a:cubicBezTo>
                    <a:pt x="3075" y="198"/>
                    <a:pt x="3075" y="198"/>
                    <a:pt x="3067" y="198"/>
                  </a:cubicBezTo>
                  <a:cubicBezTo>
                    <a:pt x="3059" y="198"/>
                    <a:pt x="3043" y="190"/>
                    <a:pt x="3027" y="182"/>
                  </a:cubicBezTo>
                  <a:cubicBezTo>
                    <a:pt x="3019" y="174"/>
                    <a:pt x="3011" y="174"/>
                    <a:pt x="3011" y="166"/>
                  </a:cubicBezTo>
                  <a:cubicBezTo>
                    <a:pt x="3004" y="166"/>
                    <a:pt x="2996" y="166"/>
                    <a:pt x="2996" y="166"/>
                  </a:cubicBezTo>
                  <a:lnTo>
                    <a:pt x="2996" y="166"/>
                  </a:lnTo>
                  <a:cubicBezTo>
                    <a:pt x="2996" y="174"/>
                    <a:pt x="3004" y="182"/>
                    <a:pt x="3011" y="190"/>
                  </a:cubicBezTo>
                  <a:cubicBezTo>
                    <a:pt x="3027" y="198"/>
                    <a:pt x="3027" y="206"/>
                    <a:pt x="3027" y="214"/>
                  </a:cubicBezTo>
                  <a:cubicBezTo>
                    <a:pt x="3019" y="221"/>
                    <a:pt x="3004" y="237"/>
                    <a:pt x="2980" y="245"/>
                  </a:cubicBezTo>
                  <a:cubicBezTo>
                    <a:pt x="2940" y="245"/>
                    <a:pt x="2924" y="253"/>
                    <a:pt x="2917" y="285"/>
                  </a:cubicBezTo>
                  <a:cubicBezTo>
                    <a:pt x="2909" y="301"/>
                    <a:pt x="2885" y="308"/>
                    <a:pt x="2869" y="308"/>
                  </a:cubicBezTo>
                  <a:cubicBezTo>
                    <a:pt x="2861" y="308"/>
                    <a:pt x="2853" y="316"/>
                    <a:pt x="2846" y="316"/>
                  </a:cubicBezTo>
                  <a:cubicBezTo>
                    <a:pt x="2838" y="324"/>
                    <a:pt x="2838" y="324"/>
                    <a:pt x="2830" y="324"/>
                  </a:cubicBezTo>
                  <a:cubicBezTo>
                    <a:pt x="2830" y="324"/>
                    <a:pt x="2822" y="324"/>
                    <a:pt x="2814" y="316"/>
                  </a:cubicBezTo>
                  <a:cubicBezTo>
                    <a:pt x="2814" y="316"/>
                    <a:pt x="2806" y="308"/>
                    <a:pt x="2798" y="308"/>
                  </a:cubicBezTo>
                  <a:cubicBezTo>
                    <a:pt x="2782" y="308"/>
                    <a:pt x="2774" y="301"/>
                    <a:pt x="2766" y="301"/>
                  </a:cubicBezTo>
                  <a:cubicBezTo>
                    <a:pt x="2774" y="308"/>
                    <a:pt x="2790" y="332"/>
                    <a:pt x="2830" y="348"/>
                  </a:cubicBezTo>
                  <a:cubicBezTo>
                    <a:pt x="2830" y="356"/>
                    <a:pt x="2838" y="356"/>
                    <a:pt x="2846" y="356"/>
                  </a:cubicBezTo>
                  <a:cubicBezTo>
                    <a:pt x="2869" y="356"/>
                    <a:pt x="2885" y="332"/>
                    <a:pt x="2893" y="316"/>
                  </a:cubicBezTo>
                  <a:cubicBezTo>
                    <a:pt x="2893" y="308"/>
                    <a:pt x="2901" y="308"/>
                    <a:pt x="2901" y="308"/>
                  </a:cubicBezTo>
                  <a:cubicBezTo>
                    <a:pt x="2909" y="308"/>
                    <a:pt x="2917" y="316"/>
                    <a:pt x="2933" y="324"/>
                  </a:cubicBezTo>
                  <a:cubicBezTo>
                    <a:pt x="2940" y="324"/>
                    <a:pt x="2948" y="332"/>
                    <a:pt x="2956" y="332"/>
                  </a:cubicBezTo>
                  <a:cubicBezTo>
                    <a:pt x="2956" y="332"/>
                    <a:pt x="2956" y="332"/>
                    <a:pt x="2956" y="324"/>
                  </a:cubicBezTo>
                  <a:cubicBezTo>
                    <a:pt x="2964" y="308"/>
                    <a:pt x="2972" y="301"/>
                    <a:pt x="2988" y="301"/>
                  </a:cubicBezTo>
                  <a:cubicBezTo>
                    <a:pt x="2996" y="292"/>
                    <a:pt x="3004" y="292"/>
                    <a:pt x="3011" y="285"/>
                  </a:cubicBezTo>
                  <a:cubicBezTo>
                    <a:pt x="3019" y="277"/>
                    <a:pt x="3027" y="277"/>
                    <a:pt x="3027" y="277"/>
                  </a:cubicBezTo>
                  <a:cubicBezTo>
                    <a:pt x="3035" y="277"/>
                    <a:pt x="3043" y="285"/>
                    <a:pt x="3051" y="292"/>
                  </a:cubicBezTo>
                  <a:cubicBezTo>
                    <a:pt x="3059" y="301"/>
                    <a:pt x="3067" y="308"/>
                    <a:pt x="3067" y="316"/>
                  </a:cubicBezTo>
                  <a:cubicBezTo>
                    <a:pt x="3075" y="316"/>
                    <a:pt x="3075" y="324"/>
                    <a:pt x="3075" y="324"/>
                  </a:cubicBezTo>
                  <a:cubicBezTo>
                    <a:pt x="3083" y="324"/>
                    <a:pt x="3083" y="316"/>
                    <a:pt x="3091" y="316"/>
                  </a:cubicBezTo>
                  <a:cubicBezTo>
                    <a:pt x="3098" y="316"/>
                    <a:pt x="3098" y="316"/>
                    <a:pt x="3098" y="308"/>
                  </a:cubicBezTo>
                  <a:cubicBezTo>
                    <a:pt x="3098" y="292"/>
                    <a:pt x="3114" y="285"/>
                    <a:pt x="3130" y="285"/>
                  </a:cubicBezTo>
                  <a:cubicBezTo>
                    <a:pt x="3138" y="285"/>
                    <a:pt x="3138" y="285"/>
                    <a:pt x="3146" y="285"/>
                  </a:cubicBezTo>
                  <a:cubicBezTo>
                    <a:pt x="3146" y="292"/>
                    <a:pt x="3146" y="292"/>
                    <a:pt x="3146" y="292"/>
                  </a:cubicBezTo>
                  <a:cubicBezTo>
                    <a:pt x="3154" y="292"/>
                    <a:pt x="3177" y="301"/>
                    <a:pt x="3186" y="332"/>
                  </a:cubicBezTo>
                  <a:cubicBezTo>
                    <a:pt x="3186" y="348"/>
                    <a:pt x="3186" y="372"/>
                    <a:pt x="3193" y="395"/>
                  </a:cubicBezTo>
                  <a:cubicBezTo>
                    <a:pt x="3193" y="403"/>
                    <a:pt x="3193" y="411"/>
                    <a:pt x="3193" y="427"/>
                  </a:cubicBezTo>
                  <a:cubicBezTo>
                    <a:pt x="3201" y="435"/>
                    <a:pt x="3193" y="443"/>
                    <a:pt x="3193" y="451"/>
                  </a:cubicBezTo>
                  <a:cubicBezTo>
                    <a:pt x="3186" y="459"/>
                    <a:pt x="3177" y="459"/>
                    <a:pt x="3170" y="459"/>
                  </a:cubicBezTo>
                  <a:cubicBezTo>
                    <a:pt x="3162" y="459"/>
                    <a:pt x="3162" y="459"/>
                    <a:pt x="3162" y="459"/>
                  </a:cubicBezTo>
                  <a:cubicBezTo>
                    <a:pt x="3162" y="459"/>
                    <a:pt x="3154" y="459"/>
                    <a:pt x="3154" y="451"/>
                  </a:cubicBezTo>
                  <a:cubicBezTo>
                    <a:pt x="3146" y="451"/>
                    <a:pt x="3146" y="451"/>
                    <a:pt x="3146" y="451"/>
                  </a:cubicBezTo>
                  <a:cubicBezTo>
                    <a:pt x="3138" y="451"/>
                    <a:pt x="3138" y="459"/>
                    <a:pt x="3130" y="490"/>
                  </a:cubicBezTo>
                  <a:cubicBezTo>
                    <a:pt x="3130" y="561"/>
                    <a:pt x="3067" y="601"/>
                    <a:pt x="3059" y="601"/>
                  </a:cubicBezTo>
                  <a:cubicBezTo>
                    <a:pt x="3051" y="601"/>
                    <a:pt x="3043" y="601"/>
                    <a:pt x="3027" y="601"/>
                  </a:cubicBezTo>
                  <a:cubicBezTo>
                    <a:pt x="3019" y="601"/>
                    <a:pt x="3004" y="601"/>
                    <a:pt x="2972" y="593"/>
                  </a:cubicBezTo>
                  <a:cubicBezTo>
                    <a:pt x="2933" y="585"/>
                    <a:pt x="2924" y="585"/>
                    <a:pt x="2924" y="577"/>
                  </a:cubicBezTo>
                  <a:cubicBezTo>
                    <a:pt x="2917" y="577"/>
                    <a:pt x="2917" y="577"/>
                    <a:pt x="2909" y="577"/>
                  </a:cubicBezTo>
                  <a:cubicBezTo>
                    <a:pt x="2909" y="569"/>
                    <a:pt x="2901" y="569"/>
                    <a:pt x="2901" y="569"/>
                  </a:cubicBezTo>
                  <a:cubicBezTo>
                    <a:pt x="2901" y="569"/>
                    <a:pt x="2901" y="569"/>
                    <a:pt x="2893" y="577"/>
                  </a:cubicBezTo>
                  <a:cubicBezTo>
                    <a:pt x="2893" y="585"/>
                    <a:pt x="2893" y="593"/>
                    <a:pt x="2877" y="601"/>
                  </a:cubicBezTo>
                  <a:cubicBezTo>
                    <a:pt x="2869" y="609"/>
                    <a:pt x="2861" y="609"/>
                    <a:pt x="2853" y="609"/>
                  </a:cubicBezTo>
                  <a:cubicBezTo>
                    <a:pt x="2846" y="609"/>
                    <a:pt x="2846" y="609"/>
                    <a:pt x="2838" y="609"/>
                  </a:cubicBezTo>
                  <a:lnTo>
                    <a:pt x="2830" y="609"/>
                  </a:lnTo>
                  <a:cubicBezTo>
                    <a:pt x="2822" y="609"/>
                    <a:pt x="2814" y="609"/>
                    <a:pt x="2814" y="609"/>
                  </a:cubicBezTo>
                  <a:lnTo>
                    <a:pt x="2814" y="609"/>
                  </a:lnTo>
                  <a:cubicBezTo>
                    <a:pt x="2814" y="617"/>
                    <a:pt x="2830" y="617"/>
                    <a:pt x="2846" y="625"/>
                  </a:cubicBezTo>
                  <a:cubicBezTo>
                    <a:pt x="2861" y="625"/>
                    <a:pt x="2877" y="632"/>
                    <a:pt x="2893" y="632"/>
                  </a:cubicBezTo>
                  <a:cubicBezTo>
                    <a:pt x="2909" y="640"/>
                    <a:pt x="2917" y="640"/>
                    <a:pt x="2924" y="640"/>
                  </a:cubicBezTo>
                  <a:cubicBezTo>
                    <a:pt x="2940" y="648"/>
                    <a:pt x="2940" y="648"/>
                    <a:pt x="2956" y="656"/>
                  </a:cubicBezTo>
                  <a:cubicBezTo>
                    <a:pt x="2964" y="664"/>
                    <a:pt x="2964" y="664"/>
                    <a:pt x="2964" y="664"/>
                  </a:cubicBezTo>
                  <a:cubicBezTo>
                    <a:pt x="2972" y="664"/>
                    <a:pt x="2972" y="672"/>
                    <a:pt x="2972" y="672"/>
                  </a:cubicBezTo>
                  <a:cubicBezTo>
                    <a:pt x="2972" y="680"/>
                    <a:pt x="2972" y="688"/>
                    <a:pt x="2964" y="696"/>
                  </a:cubicBezTo>
                  <a:cubicBezTo>
                    <a:pt x="2956" y="704"/>
                    <a:pt x="2948" y="712"/>
                    <a:pt x="2940" y="727"/>
                  </a:cubicBezTo>
                  <a:cubicBezTo>
                    <a:pt x="2933" y="735"/>
                    <a:pt x="2933" y="751"/>
                    <a:pt x="2924" y="759"/>
                  </a:cubicBezTo>
                  <a:cubicBezTo>
                    <a:pt x="2924" y="767"/>
                    <a:pt x="2917" y="775"/>
                    <a:pt x="2909" y="798"/>
                  </a:cubicBezTo>
                  <a:cubicBezTo>
                    <a:pt x="2893" y="822"/>
                    <a:pt x="2877" y="822"/>
                    <a:pt x="2861" y="822"/>
                  </a:cubicBezTo>
                  <a:cubicBezTo>
                    <a:pt x="2853" y="822"/>
                    <a:pt x="2853" y="822"/>
                    <a:pt x="2846" y="830"/>
                  </a:cubicBezTo>
                  <a:lnTo>
                    <a:pt x="2846" y="830"/>
                  </a:lnTo>
                  <a:cubicBezTo>
                    <a:pt x="2846" y="830"/>
                    <a:pt x="2846" y="830"/>
                    <a:pt x="2853" y="830"/>
                  </a:cubicBezTo>
                  <a:cubicBezTo>
                    <a:pt x="2861" y="830"/>
                    <a:pt x="2877" y="830"/>
                    <a:pt x="2885" y="822"/>
                  </a:cubicBezTo>
                  <a:cubicBezTo>
                    <a:pt x="2909" y="822"/>
                    <a:pt x="2917" y="814"/>
                    <a:pt x="2924" y="806"/>
                  </a:cubicBezTo>
                  <a:cubicBezTo>
                    <a:pt x="2933" y="806"/>
                    <a:pt x="2940" y="798"/>
                    <a:pt x="2956" y="798"/>
                  </a:cubicBezTo>
                  <a:cubicBezTo>
                    <a:pt x="2972" y="791"/>
                    <a:pt x="2972" y="783"/>
                    <a:pt x="2972" y="759"/>
                  </a:cubicBezTo>
                  <a:cubicBezTo>
                    <a:pt x="2972" y="759"/>
                    <a:pt x="2972" y="743"/>
                    <a:pt x="2972" y="735"/>
                  </a:cubicBezTo>
                  <a:cubicBezTo>
                    <a:pt x="2972" y="735"/>
                    <a:pt x="2972" y="719"/>
                    <a:pt x="2980" y="719"/>
                  </a:cubicBezTo>
                  <a:cubicBezTo>
                    <a:pt x="2996" y="719"/>
                    <a:pt x="3004" y="743"/>
                    <a:pt x="3004" y="759"/>
                  </a:cubicBezTo>
                  <a:cubicBezTo>
                    <a:pt x="3004" y="783"/>
                    <a:pt x="3004" y="783"/>
                    <a:pt x="3019" y="798"/>
                  </a:cubicBezTo>
                  <a:lnTo>
                    <a:pt x="3019" y="798"/>
                  </a:lnTo>
                  <a:cubicBezTo>
                    <a:pt x="3019" y="806"/>
                    <a:pt x="3019" y="806"/>
                    <a:pt x="3019" y="806"/>
                  </a:cubicBezTo>
                  <a:cubicBezTo>
                    <a:pt x="3027" y="806"/>
                    <a:pt x="3027" y="791"/>
                    <a:pt x="3027" y="783"/>
                  </a:cubicBezTo>
                  <a:cubicBezTo>
                    <a:pt x="3035" y="775"/>
                    <a:pt x="3035" y="759"/>
                    <a:pt x="3051" y="751"/>
                  </a:cubicBezTo>
                  <a:cubicBezTo>
                    <a:pt x="3059" y="743"/>
                    <a:pt x="3059" y="743"/>
                    <a:pt x="3067" y="743"/>
                  </a:cubicBezTo>
                  <a:cubicBezTo>
                    <a:pt x="3067" y="751"/>
                    <a:pt x="3067" y="759"/>
                    <a:pt x="3067" y="775"/>
                  </a:cubicBezTo>
                  <a:cubicBezTo>
                    <a:pt x="3059" y="783"/>
                    <a:pt x="3059" y="791"/>
                    <a:pt x="3059" y="798"/>
                  </a:cubicBezTo>
                  <a:cubicBezTo>
                    <a:pt x="3059" y="806"/>
                    <a:pt x="3059" y="806"/>
                    <a:pt x="3059" y="806"/>
                  </a:cubicBezTo>
                  <a:lnTo>
                    <a:pt x="3059" y="806"/>
                  </a:lnTo>
                  <a:cubicBezTo>
                    <a:pt x="3067" y="806"/>
                    <a:pt x="3067" y="798"/>
                    <a:pt x="3075" y="798"/>
                  </a:cubicBezTo>
                  <a:cubicBezTo>
                    <a:pt x="3083" y="791"/>
                    <a:pt x="3091" y="798"/>
                    <a:pt x="3098" y="806"/>
                  </a:cubicBezTo>
                  <a:cubicBezTo>
                    <a:pt x="3098" y="806"/>
                    <a:pt x="3098" y="822"/>
                    <a:pt x="3083" y="830"/>
                  </a:cubicBezTo>
                  <a:cubicBezTo>
                    <a:pt x="3067" y="846"/>
                    <a:pt x="3043" y="893"/>
                    <a:pt x="3027" y="933"/>
                  </a:cubicBezTo>
                  <a:cubicBezTo>
                    <a:pt x="3019" y="965"/>
                    <a:pt x="3011" y="972"/>
                    <a:pt x="3011" y="972"/>
                  </a:cubicBezTo>
                  <a:cubicBezTo>
                    <a:pt x="3004" y="972"/>
                    <a:pt x="3004" y="965"/>
                    <a:pt x="3004" y="965"/>
                  </a:cubicBezTo>
                  <a:cubicBezTo>
                    <a:pt x="3004" y="965"/>
                    <a:pt x="3004" y="956"/>
                    <a:pt x="2996" y="956"/>
                  </a:cubicBezTo>
                  <a:cubicBezTo>
                    <a:pt x="2996" y="949"/>
                    <a:pt x="2996" y="941"/>
                    <a:pt x="2996" y="933"/>
                  </a:cubicBezTo>
                  <a:cubicBezTo>
                    <a:pt x="2996" y="925"/>
                    <a:pt x="2996" y="917"/>
                    <a:pt x="2988" y="909"/>
                  </a:cubicBezTo>
                  <a:cubicBezTo>
                    <a:pt x="2980" y="909"/>
                    <a:pt x="2980" y="909"/>
                    <a:pt x="2980" y="909"/>
                  </a:cubicBezTo>
                  <a:lnTo>
                    <a:pt x="2980" y="909"/>
                  </a:lnTo>
                  <a:cubicBezTo>
                    <a:pt x="2972" y="909"/>
                    <a:pt x="2964" y="917"/>
                    <a:pt x="2948" y="917"/>
                  </a:cubicBezTo>
                  <a:cubicBezTo>
                    <a:pt x="2933" y="917"/>
                    <a:pt x="2924" y="917"/>
                    <a:pt x="2924" y="909"/>
                  </a:cubicBezTo>
                  <a:lnTo>
                    <a:pt x="2924" y="909"/>
                  </a:lnTo>
                  <a:cubicBezTo>
                    <a:pt x="2917" y="909"/>
                    <a:pt x="2917" y="909"/>
                    <a:pt x="2917" y="909"/>
                  </a:cubicBezTo>
                  <a:cubicBezTo>
                    <a:pt x="2917" y="917"/>
                    <a:pt x="2917" y="925"/>
                    <a:pt x="2917" y="933"/>
                  </a:cubicBezTo>
                  <a:cubicBezTo>
                    <a:pt x="2917" y="941"/>
                    <a:pt x="2924" y="949"/>
                    <a:pt x="2909" y="956"/>
                  </a:cubicBezTo>
                  <a:cubicBezTo>
                    <a:pt x="2909" y="965"/>
                    <a:pt x="2885" y="965"/>
                    <a:pt x="2869" y="972"/>
                  </a:cubicBezTo>
                  <a:cubicBezTo>
                    <a:pt x="2853" y="980"/>
                    <a:pt x="2846" y="980"/>
                    <a:pt x="2838" y="988"/>
                  </a:cubicBezTo>
                  <a:cubicBezTo>
                    <a:pt x="2830" y="988"/>
                    <a:pt x="2830" y="988"/>
                    <a:pt x="2822" y="988"/>
                  </a:cubicBezTo>
                  <a:cubicBezTo>
                    <a:pt x="2806" y="988"/>
                    <a:pt x="2790" y="980"/>
                    <a:pt x="2782" y="972"/>
                  </a:cubicBezTo>
                  <a:lnTo>
                    <a:pt x="2774" y="972"/>
                  </a:lnTo>
                  <a:cubicBezTo>
                    <a:pt x="2774" y="972"/>
                    <a:pt x="2766" y="980"/>
                    <a:pt x="2758" y="1004"/>
                  </a:cubicBezTo>
                  <a:cubicBezTo>
                    <a:pt x="2758" y="1020"/>
                    <a:pt x="2743" y="1036"/>
                    <a:pt x="2735" y="1051"/>
                  </a:cubicBezTo>
                  <a:cubicBezTo>
                    <a:pt x="2735" y="1051"/>
                    <a:pt x="2735" y="1059"/>
                    <a:pt x="2727" y="1059"/>
                  </a:cubicBezTo>
                  <a:cubicBezTo>
                    <a:pt x="2727" y="1059"/>
                    <a:pt x="2727" y="1067"/>
                    <a:pt x="2719" y="1067"/>
                  </a:cubicBezTo>
                  <a:cubicBezTo>
                    <a:pt x="2711" y="1067"/>
                    <a:pt x="2695" y="1051"/>
                    <a:pt x="2687" y="1036"/>
                  </a:cubicBezTo>
                  <a:cubicBezTo>
                    <a:pt x="2680" y="1036"/>
                    <a:pt x="2680" y="1028"/>
                    <a:pt x="2687" y="1020"/>
                  </a:cubicBezTo>
                  <a:cubicBezTo>
                    <a:pt x="2680" y="1020"/>
                    <a:pt x="2680" y="1020"/>
                    <a:pt x="2680" y="1020"/>
                  </a:cubicBezTo>
                  <a:cubicBezTo>
                    <a:pt x="2680" y="1028"/>
                    <a:pt x="2680" y="1043"/>
                    <a:pt x="2687" y="1059"/>
                  </a:cubicBezTo>
                  <a:cubicBezTo>
                    <a:pt x="2687" y="1059"/>
                    <a:pt x="2687" y="1059"/>
                    <a:pt x="2695" y="1067"/>
                  </a:cubicBezTo>
                  <a:cubicBezTo>
                    <a:pt x="2695" y="1075"/>
                    <a:pt x="2703" y="1075"/>
                    <a:pt x="2703" y="1083"/>
                  </a:cubicBezTo>
                  <a:cubicBezTo>
                    <a:pt x="2703" y="1091"/>
                    <a:pt x="2695" y="1099"/>
                    <a:pt x="2687" y="1107"/>
                  </a:cubicBezTo>
                  <a:cubicBezTo>
                    <a:pt x="2656" y="1123"/>
                    <a:pt x="2529" y="1296"/>
                    <a:pt x="2521" y="1368"/>
                  </a:cubicBezTo>
                  <a:cubicBezTo>
                    <a:pt x="2521" y="1431"/>
                    <a:pt x="2498" y="1431"/>
                    <a:pt x="2458" y="1431"/>
                  </a:cubicBezTo>
                  <a:cubicBezTo>
                    <a:pt x="2450" y="1431"/>
                    <a:pt x="2442" y="1431"/>
                    <a:pt x="2427" y="1431"/>
                  </a:cubicBezTo>
                  <a:cubicBezTo>
                    <a:pt x="2395" y="1439"/>
                    <a:pt x="2387" y="1439"/>
                    <a:pt x="2371" y="1447"/>
                  </a:cubicBezTo>
                  <a:cubicBezTo>
                    <a:pt x="2363" y="1447"/>
                    <a:pt x="2347" y="1455"/>
                    <a:pt x="2332" y="1455"/>
                  </a:cubicBezTo>
                  <a:cubicBezTo>
                    <a:pt x="2316" y="1462"/>
                    <a:pt x="2308" y="1471"/>
                    <a:pt x="2300" y="1471"/>
                  </a:cubicBezTo>
                  <a:lnTo>
                    <a:pt x="2300" y="1478"/>
                  </a:lnTo>
                  <a:close/>
                  <a:moveTo>
                    <a:pt x="1810" y="1099"/>
                  </a:moveTo>
                  <a:lnTo>
                    <a:pt x="1810" y="1099"/>
                  </a:lnTo>
                  <a:lnTo>
                    <a:pt x="1810" y="1099"/>
                  </a:lnTo>
                  <a:cubicBezTo>
                    <a:pt x="2300" y="1462"/>
                    <a:pt x="2300" y="1462"/>
                    <a:pt x="2300" y="1462"/>
                  </a:cubicBezTo>
                  <a:cubicBezTo>
                    <a:pt x="2308" y="1462"/>
                    <a:pt x="2316" y="1455"/>
                    <a:pt x="2332" y="1455"/>
                  </a:cubicBezTo>
                  <a:cubicBezTo>
                    <a:pt x="2347" y="1447"/>
                    <a:pt x="2355" y="1447"/>
                    <a:pt x="2363" y="1439"/>
                  </a:cubicBezTo>
                  <a:cubicBezTo>
                    <a:pt x="2387" y="1431"/>
                    <a:pt x="2387" y="1431"/>
                    <a:pt x="2427" y="1423"/>
                  </a:cubicBezTo>
                  <a:cubicBezTo>
                    <a:pt x="2442" y="1423"/>
                    <a:pt x="2450" y="1423"/>
                    <a:pt x="2458" y="1423"/>
                  </a:cubicBezTo>
                  <a:cubicBezTo>
                    <a:pt x="2498" y="1423"/>
                    <a:pt x="2513" y="1423"/>
                    <a:pt x="2521" y="1368"/>
                  </a:cubicBezTo>
                  <a:cubicBezTo>
                    <a:pt x="2521" y="1296"/>
                    <a:pt x="2648" y="1115"/>
                    <a:pt x="2680" y="1099"/>
                  </a:cubicBezTo>
                  <a:cubicBezTo>
                    <a:pt x="2687" y="1091"/>
                    <a:pt x="2695" y="1091"/>
                    <a:pt x="2695" y="1083"/>
                  </a:cubicBezTo>
                  <a:cubicBezTo>
                    <a:pt x="2695" y="1083"/>
                    <a:pt x="2687" y="1075"/>
                    <a:pt x="2687" y="1067"/>
                  </a:cubicBezTo>
                  <a:cubicBezTo>
                    <a:pt x="2687" y="1067"/>
                    <a:pt x="2680" y="1067"/>
                    <a:pt x="2680" y="1059"/>
                  </a:cubicBezTo>
                  <a:cubicBezTo>
                    <a:pt x="2671" y="1051"/>
                    <a:pt x="2671" y="1028"/>
                    <a:pt x="2680" y="1020"/>
                  </a:cubicBezTo>
                  <a:lnTo>
                    <a:pt x="2680" y="1012"/>
                  </a:lnTo>
                  <a:cubicBezTo>
                    <a:pt x="2687" y="1012"/>
                    <a:pt x="2687" y="1012"/>
                    <a:pt x="2687" y="1012"/>
                  </a:cubicBezTo>
                  <a:cubicBezTo>
                    <a:pt x="2695" y="1020"/>
                    <a:pt x="2687" y="1020"/>
                    <a:pt x="2687" y="1020"/>
                  </a:cubicBezTo>
                  <a:cubicBezTo>
                    <a:pt x="2687" y="1028"/>
                    <a:pt x="2687" y="1028"/>
                    <a:pt x="2695" y="1036"/>
                  </a:cubicBezTo>
                  <a:cubicBezTo>
                    <a:pt x="2703" y="1043"/>
                    <a:pt x="2711" y="1059"/>
                    <a:pt x="2719" y="1059"/>
                  </a:cubicBezTo>
                  <a:lnTo>
                    <a:pt x="2727" y="1059"/>
                  </a:lnTo>
                  <a:cubicBezTo>
                    <a:pt x="2727" y="1051"/>
                    <a:pt x="2727" y="1051"/>
                    <a:pt x="2735" y="1043"/>
                  </a:cubicBezTo>
                  <a:cubicBezTo>
                    <a:pt x="2735" y="1036"/>
                    <a:pt x="2751" y="1020"/>
                    <a:pt x="2751" y="1004"/>
                  </a:cubicBezTo>
                  <a:cubicBezTo>
                    <a:pt x="2758" y="980"/>
                    <a:pt x="2766" y="965"/>
                    <a:pt x="2774" y="965"/>
                  </a:cubicBezTo>
                  <a:cubicBezTo>
                    <a:pt x="2782" y="965"/>
                    <a:pt x="2782" y="965"/>
                    <a:pt x="2782" y="972"/>
                  </a:cubicBezTo>
                  <a:cubicBezTo>
                    <a:pt x="2790" y="980"/>
                    <a:pt x="2806" y="980"/>
                    <a:pt x="2822" y="980"/>
                  </a:cubicBezTo>
                  <a:cubicBezTo>
                    <a:pt x="2830" y="980"/>
                    <a:pt x="2830" y="980"/>
                    <a:pt x="2830" y="980"/>
                  </a:cubicBezTo>
                  <a:cubicBezTo>
                    <a:pt x="2838" y="972"/>
                    <a:pt x="2853" y="972"/>
                    <a:pt x="2869" y="965"/>
                  </a:cubicBezTo>
                  <a:cubicBezTo>
                    <a:pt x="2885" y="965"/>
                    <a:pt x="2901" y="956"/>
                    <a:pt x="2909" y="949"/>
                  </a:cubicBezTo>
                  <a:cubicBezTo>
                    <a:pt x="2917" y="949"/>
                    <a:pt x="2909" y="941"/>
                    <a:pt x="2909" y="933"/>
                  </a:cubicBezTo>
                  <a:cubicBezTo>
                    <a:pt x="2909" y="925"/>
                    <a:pt x="2909" y="917"/>
                    <a:pt x="2917" y="909"/>
                  </a:cubicBezTo>
                  <a:cubicBezTo>
                    <a:pt x="2917" y="909"/>
                    <a:pt x="2917" y="901"/>
                    <a:pt x="2924" y="901"/>
                  </a:cubicBezTo>
                  <a:cubicBezTo>
                    <a:pt x="2924" y="901"/>
                    <a:pt x="2924" y="901"/>
                    <a:pt x="2924" y="909"/>
                  </a:cubicBezTo>
                  <a:cubicBezTo>
                    <a:pt x="2933" y="909"/>
                    <a:pt x="2933" y="909"/>
                    <a:pt x="2948" y="909"/>
                  </a:cubicBezTo>
                  <a:cubicBezTo>
                    <a:pt x="2964" y="909"/>
                    <a:pt x="2972" y="909"/>
                    <a:pt x="2972" y="901"/>
                  </a:cubicBezTo>
                  <a:cubicBezTo>
                    <a:pt x="2980" y="901"/>
                    <a:pt x="2980" y="901"/>
                    <a:pt x="2980" y="901"/>
                  </a:cubicBezTo>
                  <a:cubicBezTo>
                    <a:pt x="2988" y="901"/>
                    <a:pt x="2988" y="901"/>
                    <a:pt x="2996" y="909"/>
                  </a:cubicBezTo>
                  <a:cubicBezTo>
                    <a:pt x="3004" y="917"/>
                    <a:pt x="3004" y="925"/>
                    <a:pt x="3004" y="933"/>
                  </a:cubicBezTo>
                  <a:cubicBezTo>
                    <a:pt x="3004" y="941"/>
                    <a:pt x="3004" y="949"/>
                    <a:pt x="3004" y="956"/>
                  </a:cubicBezTo>
                  <a:cubicBezTo>
                    <a:pt x="3004" y="956"/>
                    <a:pt x="3011" y="956"/>
                    <a:pt x="3011" y="965"/>
                  </a:cubicBezTo>
                  <a:cubicBezTo>
                    <a:pt x="3011" y="956"/>
                    <a:pt x="3019" y="941"/>
                    <a:pt x="3019" y="933"/>
                  </a:cubicBezTo>
                  <a:cubicBezTo>
                    <a:pt x="3035" y="885"/>
                    <a:pt x="3067" y="838"/>
                    <a:pt x="3083" y="822"/>
                  </a:cubicBezTo>
                  <a:cubicBezTo>
                    <a:pt x="3091" y="814"/>
                    <a:pt x="3091" y="806"/>
                    <a:pt x="3091" y="806"/>
                  </a:cubicBezTo>
                  <a:cubicBezTo>
                    <a:pt x="3091" y="806"/>
                    <a:pt x="3083" y="798"/>
                    <a:pt x="3075" y="806"/>
                  </a:cubicBezTo>
                  <a:lnTo>
                    <a:pt x="3067" y="814"/>
                  </a:lnTo>
                  <a:lnTo>
                    <a:pt x="3059" y="822"/>
                  </a:lnTo>
                  <a:cubicBezTo>
                    <a:pt x="3059" y="822"/>
                    <a:pt x="3059" y="814"/>
                    <a:pt x="3051" y="814"/>
                  </a:cubicBezTo>
                  <a:cubicBezTo>
                    <a:pt x="3051" y="814"/>
                    <a:pt x="3051" y="806"/>
                    <a:pt x="3051" y="798"/>
                  </a:cubicBezTo>
                  <a:cubicBezTo>
                    <a:pt x="3051" y="791"/>
                    <a:pt x="3051" y="783"/>
                    <a:pt x="3059" y="775"/>
                  </a:cubicBezTo>
                  <a:cubicBezTo>
                    <a:pt x="3059" y="767"/>
                    <a:pt x="3059" y="751"/>
                    <a:pt x="3059" y="751"/>
                  </a:cubicBezTo>
                  <a:cubicBezTo>
                    <a:pt x="3059" y="751"/>
                    <a:pt x="3059" y="751"/>
                    <a:pt x="3051" y="751"/>
                  </a:cubicBezTo>
                  <a:cubicBezTo>
                    <a:pt x="3043" y="759"/>
                    <a:pt x="3043" y="775"/>
                    <a:pt x="3035" y="791"/>
                  </a:cubicBezTo>
                  <a:cubicBezTo>
                    <a:pt x="3035" y="798"/>
                    <a:pt x="3027" y="806"/>
                    <a:pt x="3019" y="806"/>
                  </a:cubicBezTo>
                  <a:cubicBezTo>
                    <a:pt x="3019" y="806"/>
                    <a:pt x="3019" y="806"/>
                    <a:pt x="3011" y="806"/>
                  </a:cubicBezTo>
                  <a:cubicBezTo>
                    <a:pt x="3011" y="798"/>
                    <a:pt x="3011" y="798"/>
                    <a:pt x="3011" y="798"/>
                  </a:cubicBezTo>
                  <a:cubicBezTo>
                    <a:pt x="2996" y="783"/>
                    <a:pt x="2996" y="783"/>
                    <a:pt x="2996" y="759"/>
                  </a:cubicBezTo>
                  <a:cubicBezTo>
                    <a:pt x="2996" y="743"/>
                    <a:pt x="2988" y="727"/>
                    <a:pt x="2980" y="727"/>
                  </a:cubicBezTo>
                  <a:cubicBezTo>
                    <a:pt x="2980" y="727"/>
                    <a:pt x="2980" y="727"/>
                    <a:pt x="2980" y="735"/>
                  </a:cubicBezTo>
                  <a:cubicBezTo>
                    <a:pt x="2980" y="751"/>
                    <a:pt x="2980" y="759"/>
                    <a:pt x="2980" y="759"/>
                  </a:cubicBezTo>
                  <a:cubicBezTo>
                    <a:pt x="2980" y="783"/>
                    <a:pt x="2980" y="798"/>
                    <a:pt x="2956" y="806"/>
                  </a:cubicBezTo>
                  <a:cubicBezTo>
                    <a:pt x="2948" y="806"/>
                    <a:pt x="2940" y="814"/>
                    <a:pt x="2933" y="814"/>
                  </a:cubicBezTo>
                  <a:cubicBezTo>
                    <a:pt x="2917" y="822"/>
                    <a:pt x="2909" y="830"/>
                    <a:pt x="2893" y="830"/>
                  </a:cubicBezTo>
                  <a:cubicBezTo>
                    <a:pt x="2877" y="830"/>
                    <a:pt x="2861" y="838"/>
                    <a:pt x="2853" y="838"/>
                  </a:cubicBezTo>
                  <a:cubicBezTo>
                    <a:pt x="2838" y="838"/>
                    <a:pt x="2830" y="830"/>
                    <a:pt x="2830" y="830"/>
                  </a:cubicBezTo>
                  <a:cubicBezTo>
                    <a:pt x="2830" y="822"/>
                    <a:pt x="2838" y="822"/>
                    <a:pt x="2838" y="822"/>
                  </a:cubicBezTo>
                  <a:cubicBezTo>
                    <a:pt x="2846" y="814"/>
                    <a:pt x="2853" y="814"/>
                    <a:pt x="2861" y="814"/>
                  </a:cubicBezTo>
                  <a:cubicBezTo>
                    <a:pt x="2877" y="814"/>
                    <a:pt x="2885" y="814"/>
                    <a:pt x="2901" y="791"/>
                  </a:cubicBezTo>
                  <a:cubicBezTo>
                    <a:pt x="2909" y="775"/>
                    <a:pt x="2917" y="767"/>
                    <a:pt x="2917" y="751"/>
                  </a:cubicBezTo>
                  <a:cubicBezTo>
                    <a:pt x="2924" y="743"/>
                    <a:pt x="2924" y="735"/>
                    <a:pt x="2933" y="719"/>
                  </a:cubicBezTo>
                  <a:cubicBezTo>
                    <a:pt x="2940" y="712"/>
                    <a:pt x="2948" y="696"/>
                    <a:pt x="2956" y="696"/>
                  </a:cubicBezTo>
                  <a:cubicBezTo>
                    <a:pt x="2964" y="688"/>
                    <a:pt x="2964" y="680"/>
                    <a:pt x="2964" y="680"/>
                  </a:cubicBezTo>
                  <a:cubicBezTo>
                    <a:pt x="2964" y="672"/>
                    <a:pt x="2964" y="672"/>
                    <a:pt x="2956" y="664"/>
                  </a:cubicBezTo>
                  <a:lnTo>
                    <a:pt x="2956" y="664"/>
                  </a:lnTo>
                  <a:cubicBezTo>
                    <a:pt x="2940" y="656"/>
                    <a:pt x="2940" y="656"/>
                    <a:pt x="2917" y="648"/>
                  </a:cubicBezTo>
                  <a:cubicBezTo>
                    <a:pt x="2917" y="648"/>
                    <a:pt x="2901" y="648"/>
                    <a:pt x="2893" y="640"/>
                  </a:cubicBezTo>
                  <a:cubicBezTo>
                    <a:pt x="2877" y="632"/>
                    <a:pt x="2853" y="632"/>
                    <a:pt x="2838" y="625"/>
                  </a:cubicBezTo>
                  <a:cubicBezTo>
                    <a:pt x="2814" y="625"/>
                    <a:pt x="2806" y="617"/>
                    <a:pt x="2798" y="617"/>
                  </a:cubicBezTo>
                  <a:cubicBezTo>
                    <a:pt x="2798" y="609"/>
                    <a:pt x="2806" y="609"/>
                    <a:pt x="2806" y="609"/>
                  </a:cubicBezTo>
                  <a:cubicBezTo>
                    <a:pt x="2814" y="601"/>
                    <a:pt x="2822" y="601"/>
                    <a:pt x="2830" y="601"/>
                  </a:cubicBezTo>
                  <a:lnTo>
                    <a:pt x="2838" y="601"/>
                  </a:lnTo>
                  <a:cubicBezTo>
                    <a:pt x="2846" y="601"/>
                    <a:pt x="2846" y="601"/>
                    <a:pt x="2853" y="601"/>
                  </a:cubicBezTo>
                  <a:cubicBezTo>
                    <a:pt x="2861" y="601"/>
                    <a:pt x="2869" y="601"/>
                    <a:pt x="2877" y="593"/>
                  </a:cubicBezTo>
                  <a:cubicBezTo>
                    <a:pt x="2885" y="593"/>
                    <a:pt x="2885" y="585"/>
                    <a:pt x="2893" y="577"/>
                  </a:cubicBezTo>
                  <a:cubicBezTo>
                    <a:pt x="2893" y="569"/>
                    <a:pt x="2893" y="561"/>
                    <a:pt x="2917" y="569"/>
                  </a:cubicBezTo>
                  <a:cubicBezTo>
                    <a:pt x="2924" y="569"/>
                    <a:pt x="2924" y="569"/>
                    <a:pt x="2924" y="577"/>
                  </a:cubicBezTo>
                  <a:cubicBezTo>
                    <a:pt x="2933" y="577"/>
                    <a:pt x="2933" y="577"/>
                    <a:pt x="2972" y="585"/>
                  </a:cubicBezTo>
                  <a:cubicBezTo>
                    <a:pt x="3004" y="593"/>
                    <a:pt x="3019" y="593"/>
                    <a:pt x="3027" y="593"/>
                  </a:cubicBezTo>
                  <a:cubicBezTo>
                    <a:pt x="3043" y="593"/>
                    <a:pt x="3051" y="601"/>
                    <a:pt x="3051" y="593"/>
                  </a:cubicBezTo>
                  <a:cubicBezTo>
                    <a:pt x="3067" y="593"/>
                    <a:pt x="3122" y="553"/>
                    <a:pt x="3130" y="490"/>
                  </a:cubicBezTo>
                  <a:cubicBezTo>
                    <a:pt x="3130" y="459"/>
                    <a:pt x="3130" y="443"/>
                    <a:pt x="3146" y="443"/>
                  </a:cubicBezTo>
                  <a:cubicBezTo>
                    <a:pt x="3146" y="443"/>
                    <a:pt x="3146" y="443"/>
                    <a:pt x="3154" y="451"/>
                  </a:cubicBezTo>
                  <a:lnTo>
                    <a:pt x="3162" y="451"/>
                  </a:lnTo>
                  <a:cubicBezTo>
                    <a:pt x="3170" y="451"/>
                    <a:pt x="3170" y="451"/>
                    <a:pt x="3170" y="451"/>
                  </a:cubicBezTo>
                  <a:cubicBezTo>
                    <a:pt x="3177" y="451"/>
                    <a:pt x="3186" y="451"/>
                    <a:pt x="3186" y="443"/>
                  </a:cubicBezTo>
                  <a:cubicBezTo>
                    <a:pt x="3193" y="443"/>
                    <a:pt x="3193" y="435"/>
                    <a:pt x="3186" y="427"/>
                  </a:cubicBezTo>
                  <a:cubicBezTo>
                    <a:pt x="3186" y="419"/>
                    <a:pt x="3186" y="403"/>
                    <a:pt x="3186" y="395"/>
                  </a:cubicBezTo>
                  <a:cubicBezTo>
                    <a:pt x="3177" y="372"/>
                    <a:pt x="3177" y="356"/>
                    <a:pt x="3177" y="332"/>
                  </a:cubicBezTo>
                  <a:cubicBezTo>
                    <a:pt x="3177" y="308"/>
                    <a:pt x="3154" y="301"/>
                    <a:pt x="3146" y="301"/>
                  </a:cubicBezTo>
                  <a:cubicBezTo>
                    <a:pt x="3146" y="292"/>
                    <a:pt x="3146" y="292"/>
                    <a:pt x="3138" y="292"/>
                  </a:cubicBezTo>
                  <a:lnTo>
                    <a:pt x="3130" y="292"/>
                  </a:lnTo>
                  <a:cubicBezTo>
                    <a:pt x="3122" y="292"/>
                    <a:pt x="3106" y="292"/>
                    <a:pt x="3106" y="308"/>
                  </a:cubicBezTo>
                  <a:cubicBezTo>
                    <a:pt x="3106" y="316"/>
                    <a:pt x="3098" y="324"/>
                    <a:pt x="3091" y="324"/>
                  </a:cubicBezTo>
                  <a:cubicBezTo>
                    <a:pt x="3091" y="324"/>
                    <a:pt x="3083" y="324"/>
                    <a:pt x="3083" y="332"/>
                  </a:cubicBezTo>
                  <a:cubicBezTo>
                    <a:pt x="3083" y="332"/>
                    <a:pt x="3083" y="332"/>
                    <a:pt x="3083" y="340"/>
                  </a:cubicBezTo>
                  <a:cubicBezTo>
                    <a:pt x="3098" y="364"/>
                    <a:pt x="3114" y="395"/>
                    <a:pt x="3091" y="419"/>
                  </a:cubicBezTo>
                  <a:cubicBezTo>
                    <a:pt x="3075" y="427"/>
                    <a:pt x="3067" y="435"/>
                    <a:pt x="3059" y="435"/>
                  </a:cubicBezTo>
                  <a:lnTo>
                    <a:pt x="3051" y="427"/>
                  </a:lnTo>
                  <a:cubicBezTo>
                    <a:pt x="3051" y="419"/>
                    <a:pt x="3051" y="411"/>
                    <a:pt x="3051" y="395"/>
                  </a:cubicBezTo>
                  <a:cubicBezTo>
                    <a:pt x="3051" y="372"/>
                    <a:pt x="3059" y="364"/>
                    <a:pt x="3067" y="348"/>
                  </a:cubicBezTo>
                  <a:cubicBezTo>
                    <a:pt x="3075" y="340"/>
                    <a:pt x="3075" y="332"/>
                    <a:pt x="3067" y="316"/>
                  </a:cubicBezTo>
                  <a:cubicBezTo>
                    <a:pt x="3059" y="308"/>
                    <a:pt x="3051" y="308"/>
                    <a:pt x="3051" y="301"/>
                  </a:cubicBezTo>
                  <a:cubicBezTo>
                    <a:pt x="3043" y="292"/>
                    <a:pt x="3035" y="285"/>
                    <a:pt x="3027" y="285"/>
                  </a:cubicBezTo>
                  <a:cubicBezTo>
                    <a:pt x="3027" y="285"/>
                    <a:pt x="3019" y="285"/>
                    <a:pt x="3019" y="292"/>
                  </a:cubicBezTo>
                  <a:cubicBezTo>
                    <a:pt x="3011" y="292"/>
                    <a:pt x="3004" y="301"/>
                    <a:pt x="2996" y="301"/>
                  </a:cubicBezTo>
                  <a:cubicBezTo>
                    <a:pt x="2980" y="308"/>
                    <a:pt x="2964" y="316"/>
                    <a:pt x="2964" y="332"/>
                  </a:cubicBezTo>
                  <a:cubicBezTo>
                    <a:pt x="2964" y="340"/>
                    <a:pt x="2956" y="340"/>
                    <a:pt x="2956" y="340"/>
                  </a:cubicBezTo>
                  <a:cubicBezTo>
                    <a:pt x="2948" y="340"/>
                    <a:pt x="2940" y="332"/>
                    <a:pt x="2924" y="324"/>
                  </a:cubicBezTo>
                  <a:cubicBezTo>
                    <a:pt x="2917" y="324"/>
                    <a:pt x="2909" y="316"/>
                    <a:pt x="2901" y="316"/>
                  </a:cubicBezTo>
                  <a:lnTo>
                    <a:pt x="2901" y="316"/>
                  </a:lnTo>
                  <a:cubicBezTo>
                    <a:pt x="2893" y="340"/>
                    <a:pt x="2869" y="364"/>
                    <a:pt x="2846" y="364"/>
                  </a:cubicBezTo>
                  <a:cubicBezTo>
                    <a:pt x="2838" y="364"/>
                    <a:pt x="2830" y="364"/>
                    <a:pt x="2822" y="356"/>
                  </a:cubicBezTo>
                  <a:cubicBezTo>
                    <a:pt x="2790" y="340"/>
                    <a:pt x="2766" y="316"/>
                    <a:pt x="2758" y="292"/>
                  </a:cubicBezTo>
                  <a:lnTo>
                    <a:pt x="2758" y="285"/>
                  </a:lnTo>
                  <a:lnTo>
                    <a:pt x="2758" y="285"/>
                  </a:lnTo>
                  <a:cubicBezTo>
                    <a:pt x="2766" y="285"/>
                    <a:pt x="2766" y="285"/>
                    <a:pt x="2766" y="285"/>
                  </a:cubicBezTo>
                  <a:lnTo>
                    <a:pt x="2766" y="285"/>
                  </a:lnTo>
                  <a:cubicBezTo>
                    <a:pt x="2774" y="292"/>
                    <a:pt x="2782" y="301"/>
                    <a:pt x="2798" y="301"/>
                  </a:cubicBezTo>
                  <a:cubicBezTo>
                    <a:pt x="2806" y="308"/>
                    <a:pt x="2814" y="308"/>
                    <a:pt x="2822" y="308"/>
                  </a:cubicBezTo>
                  <a:cubicBezTo>
                    <a:pt x="2830" y="316"/>
                    <a:pt x="2830" y="316"/>
                    <a:pt x="2846" y="308"/>
                  </a:cubicBezTo>
                  <a:cubicBezTo>
                    <a:pt x="2853" y="308"/>
                    <a:pt x="2861" y="308"/>
                    <a:pt x="2869" y="301"/>
                  </a:cubicBezTo>
                  <a:cubicBezTo>
                    <a:pt x="2885" y="301"/>
                    <a:pt x="2901" y="292"/>
                    <a:pt x="2909" y="277"/>
                  </a:cubicBezTo>
                  <a:cubicBezTo>
                    <a:pt x="2924" y="245"/>
                    <a:pt x="2940" y="237"/>
                    <a:pt x="2972" y="237"/>
                  </a:cubicBezTo>
                  <a:cubicBezTo>
                    <a:pt x="2996" y="229"/>
                    <a:pt x="3011" y="221"/>
                    <a:pt x="3019" y="214"/>
                  </a:cubicBezTo>
                  <a:cubicBezTo>
                    <a:pt x="3019" y="206"/>
                    <a:pt x="3011" y="206"/>
                    <a:pt x="3011" y="198"/>
                  </a:cubicBezTo>
                  <a:cubicBezTo>
                    <a:pt x="2996" y="190"/>
                    <a:pt x="2988" y="174"/>
                    <a:pt x="2988" y="166"/>
                  </a:cubicBezTo>
                  <a:cubicBezTo>
                    <a:pt x="2988" y="158"/>
                    <a:pt x="2996" y="158"/>
                    <a:pt x="3011" y="166"/>
                  </a:cubicBezTo>
                  <a:cubicBezTo>
                    <a:pt x="3019" y="166"/>
                    <a:pt x="3027" y="174"/>
                    <a:pt x="3027" y="174"/>
                  </a:cubicBezTo>
                  <a:cubicBezTo>
                    <a:pt x="3043" y="182"/>
                    <a:pt x="3059" y="190"/>
                    <a:pt x="3067" y="190"/>
                  </a:cubicBezTo>
                  <a:cubicBezTo>
                    <a:pt x="3075" y="190"/>
                    <a:pt x="3075" y="190"/>
                    <a:pt x="3075" y="190"/>
                  </a:cubicBezTo>
                  <a:cubicBezTo>
                    <a:pt x="3083" y="190"/>
                    <a:pt x="3091" y="190"/>
                    <a:pt x="3098" y="198"/>
                  </a:cubicBezTo>
                  <a:cubicBezTo>
                    <a:pt x="3098" y="198"/>
                    <a:pt x="3098" y="198"/>
                    <a:pt x="3106" y="198"/>
                  </a:cubicBezTo>
                  <a:cubicBezTo>
                    <a:pt x="3106" y="206"/>
                    <a:pt x="3114" y="206"/>
                    <a:pt x="3122" y="206"/>
                  </a:cubicBezTo>
                  <a:cubicBezTo>
                    <a:pt x="3122" y="206"/>
                    <a:pt x="3114" y="206"/>
                    <a:pt x="3114" y="198"/>
                  </a:cubicBezTo>
                  <a:cubicBezTo>
                    <a:pt x="3098" y="182"/>
                    <a:pt x="3091" y="166"/>
                    <a:pt x="3083" y="150"/>
                  </a:cubicBezTo>
                  <a:cubicBezTo>
                    <a:pt x="3075" y="134"/>
                    <a:pt x="3075" y="119"/>
                    <a:pt x="3067" y="111"/>
                  </a:cubicBezTo>
                  <a:cubicBezTo>
                    <a:pt x="3059" y="103"/>
                    <a:pt x="3051" y="103"/>
                    <a:pt x="3043" y="95"/>
                  </a:cubicBezTo>
                  <a:cubicBezTo>
                    <a:pt x="3027" y="87"/>
                    <a:pt x="3019" y="79"/>
                    <a:pt x="3011" y="63"/>
                  </a:cubicBezTo>
                  <a:cubicBezTo>
                    <a:pt x="3004" y="39"/>
                    <a:pt x="3004" y="24"/>
                    <a:pt x="3004" y="24"/>
                  </a:cubicBezTo>
                  <a:cubicBezTo>
                    <a:pt x="2719" y="87"/>
                    <a:pt x="1818" y="292"/>
                    <a:pt x="1011" y="403"/>
                  </a:cubicBezTo>
                  <a:cubicBezTo>
                    <a:pt x="1011" y="403"/>
                    <a:pt x="964" y="411"/>
                    <a:pt x="932" y="411"/>
                  </a:cubicBezTo>
                  <a:cubicBezTo>
                    <a:pt x="924" y="411"/>
                    <a:pt x="917" y="411"/>
                    <a:pt x="917" y="411"/>
                  </a:cubicBezTo>
                  <a:cubicBezTo>
                    <a:pt x="909" y="403"/>
                    <a:pt x="901" y="403"/>
                    <a:pt x="893" y="403"/>
                  </a:cubicBezTo>
                  <a:cubicBezTo>
                    <a:pt x="901" y="443"/>
                    <a:pt x="901" y="490"/>
                    <a:pt x="885" y="514"/>
                  </a:cubicBezTo>
                  <a:cubicBezTo>
                    <a:pt x="877" y="538"/>
                    <a:pt x="861" y="545"/>
                    <a:pt x="853" y="545"/>
                  </a:cubicBezTo>
                  <a:cubicBezTo>
                    <a:pt x="845" y="553"/>
                    <a:pt x="837" y="553"/>
                    <a:pt x="830" y="577"/>
                  </a:cubicBezTo>
                  <a:cubicBezTo>
                    <a:pt x="822" y="617"/>
                    <a:pt x="782" y="672"/>
                    <a:pt x="766" y="672"/>
                  </a:cubicBezTo>
                  <a:lnTo>
                    <a:pt x="758" y="672"/>
                  </a:lnTo>
                  <a:cubicBezTo>
                    <a:pt x="758" y="656"/>
                    <a:pt x="735" y="632"/>
                    <a:pt x="711" y="632"/>
                  </a:cubicBezTo>
                  <a:cubicBezTo>
                    <a:pt x="695" y="632"/>
                    <a:pt x="687" y="640"/>
                    <a:pt x="679" y="648"/>
                  </a:cubicBezTo>
                  <a:cubicBezTo>
                    <a:pt x="656" y="672"/>
                    <a:pt x="656" y="688"/>
                    <a:pt x="656" y="712"/>
                  </a:cubicBezTo>
                  <a:cubicBezTo>
                    <a:pt x="648" y="735"/>
                    <a:pt x="648" y="751"/>
                    <a:pt x="616" y="759"/>
                  </a:cubicBezTo>
                  <a:cubicBezTo>
                    <a:pt x="584" y="759"/>
                    <a:pt x="577" y="743"/>
                    <a:pt x="577" y="727"/>
                  </a:cubicBezTo>
                  <a:cubicBezTo>
                    <a:pt x="569" y="719"/>
                    <a:pt x="569" y="719"/>
                    <a:pt x="561" y="719"/>
                  </a:cubicBezTo>
                  <a:lnTo>
                    <a:pt x="553" y="719"/>
                  </a:lnTo>
                  <a:lnTo>
                    <a:pt x="553" y="727"/>
                  </a:lnTo>
                  <a:cubicBezTo>
                    <a:pt x="553" y="735"/>
                    <a:pt x="553" y="751"/>
                    <a:pt x="545" y="759"/>
                  </a:cubicBezTo>
                  <a:cubicBezTo>
                    <a:pt x="537" y="775"/>
                    <a:pt x="521" y="775"/>
                    <a:pt x="505" y="783"/>
                  </a:cubicBezTo>
                  <a:cubicBezTo>
                    <a:pt x="490" y="783"/>
                    <a:pt x="482" y="783"/>
                    <a:pt x="482" y="798"/>
                  </a:cubicBezTo>
                  <a:cubicBezTo>
                    <a:pt x="482" y="838"/>
                    <a:pt x="466" y="870"/>
                    <a:pt x="434" y="870"/>
                  </a:cubicBezTo>
                  <a:cubicBezTo>
                    <a:pt x="403" y="870"/>
                    <a:pt x="355" y="933"/>
                    <a:pt x="316" y="972"/>
                  </a:cubicBezTo>
                  <a:cubicBezTo>
                    <a:pt x="308" y="980"/>
                    <a:pt x="300" y="988"/>
                    <a:pt x="292" y="996"/>
                  </a:cubicBezTo>
                  <a:cubicBezTo>
                    <a:pt x="284" y="1004"/>
                    <a:pt x="276" y="1012"/>
                    <a:pt x="260" y="1012"/>
                  </a:cubicBezTo>
                  <a:cubicBezTo>
                    <a:pt x="260" y="1012"/>
                    <a:pt x="253" y="1004"/>
                    <a:pt x="245" y="1004"/>
                  </a:cubicBezTo>
                  <a:cubicBezTo>
                    <a:pt x="237" y="1004"/>
                    <a:pt x="229" y="1004"/>
                    <a:pt x="221" y="1004"/>
                  </a:cubicBezTo>
                  <a:cubicBezTo>
                    <a:pt x="205" y="1004"/>
                    <a:pt x="189" y="1012"/>
                    <a:pt x="173" y="1020"/>
                  </a:cubicBezTo>
                  <a:cubicBezTo>
                    <a:pt x="142" y="1043"/>
                    <a:pt x="126" y="1051"/>
                    <a:pt x="110" y="1051"/>
                  </a:cubicBezTo>
                  <a:cubicBezTo>
                    <a:pt x="94" y="1051"/>
                    <a:pt x="94" y="1051"/>
                    <a:pt x="94" y="1067"/>
                  </a:cubicBezTo>
                  <a:cubicBezTo>
                    <a:pt x="102" y="1075"/>
                    <a:pt x="102" y="1083"/>
                    <a:pt x="102" y="1083"/>
                  </a:cubicBezTo>
                  <a:cubicBezTo>
                    <a:pt x="110" y="1115"/>
                    <a:pt x="110" y="1138"/>
                    <a:pt x="94" y="1154"/>
                  </a:cubicBezTo>
                  <a:cubicBezTo>
                    <a:pt x="87" y="1162"/>
                    <a:pt x="63" y="1170"/>
                    <a:pt x="47" y="1170"/>
                  </a:cubicBezTo>
                  <a:cubicBezTo>
                    <a:pt x="23" y="1170"/>
                    <a:pt x="7" y="1178"/>
                    <a:pt x="7" y="1186"/>
                  </a:cubicBezTo>
                  <a:cubicBezTo>
                    <a:pt x="7" y="1194"/>
                    <a:pt x="7" y="1209"/>
                    <a:pt x="7" y="1233"/>
                  </a:cubicBezTo>
                  <a:cubicBezTo>
                    <a:pt x="7" y="1249"/>
                    <a:pt x="7" y="1273"/>
                    <a:pt x="7" y="1289"/>
                  </a:cubicBezTo>
                  <a:cubicBezTo>
                    <a:pt x="126" y="1273"/>
                    <a:pt x="126" y="1273"/>
                    <a:pt x="126" y="1273"/>
                  </a:cubicBezTo>
                  <a:cubicBezTo>
                    <a:pt x="308" y="1257"/>
                    <a:pt x="426" y="1241"/>
                    <a:pt x="450" y="1241"/>
                  </a:cubicBezTo>
                  <a:cubicBezTo>
                    <a:pt x="505" y="1241"/>
                    <a:pt x="529" y="1225"/>
                    <a:pt x="553" y="1202"/>
                  </a:cubicBezTo>
                  <a:cubicBezTo>
                    <a:pt x="561" y="1194"/>
                    <a:pt x="569" y="1186"/>
                    <a:pt x="584" y="1178"/>
                  </a:cubicBezTo>
                  <a:cubicBezTo>
                    <a:pt x="632" y="1154"/>
                    <a:pt x="774" y="1083"/>
                    <a:pt x="814" y="1075"/>
                  </a:cubicBezTo>
                  <a:cubicBezTo>
                    <a:pt x="837" y="1067"/>
                    <a:pt x="1130" y="1028"/>
                    <a:pt x="1209" y="1028"/>
                  </a:cubicBezTo>
                  <a:cubicBezTo>
                    <a:pt x="1225" y="1028"/>
                    <a:pt x="1233" y="1028"/>
                    <a:pt x="1233" y="1036"/>
                  </a:cubicBezTo>
                  <a:cubicBezTo>
                    <a:pt x="1233" y="1043"/>
                    <a:pt x="1233" y="1043"/>
                    <a:pt x="1233" y="1051"/>
                  </a:cubicBezTo>
                  <a:lnTo>
                    <a:pt x="1233" y="1059"/>
                  </a:lnTo>
                  <a:cubicBezTo>
                    <a:pt x="1233" y="1059"/>
                    <a:pt x="1241" y="1059"/>
                    <a:pt x="1257" y="1067"/>
                  </a:cubicBezTo>
                  <a:cubicBezTo>
                    <a:pt x="1264" y="1067"/>
                    <a:pt x="1272" y="1067"/>
                    <a:pt x="1280" y="1067"/>
                  </a:cubicBezTo>
                  <a:cubicBezTo>
                    <a:pt x="1288" y="1067"/>
                    <a:pt x="1288" y="1067"/>
                    <a:pt x="1296" y="1067"/>
                  </a:cubicBezTo>
                  <a:cubicBezTo>
                    <a:pt x="1312" y="1067"/>
                    <a:pt x="1320" y="1067"/>
                    <a:pt x="1328" y="1075"/>
                  </a:cubicBezTo>
                  <a:cubicBezTo>
                    <a:pt x="1343" y="1091"/>
                    <a:pt x="1367" y="1154"/>
                    <a:pt x="1367" y="1170"/>
                  </a:cubicBezTo>
                  <a:lnTo>
                    <a:pt x="1810" y="1099"/>
                  </a:lnTo>
                  <a:close/>
                  <a:moveTo>
                    <a:pt x="3083" y="340"/>
                  </a:moveTo>
                  <a:lnTo>
                    <a:pt x="3083" y="340"/>
                  </a:lnTo>
                  <a:cubicBezTo>
                    <a:pt x="3075" y="348"/>
                    <a:pt x="3075" y="348"/>
                    <a:pt x="3075" y="356"/>
                  </a:cubicBezTo>
                  <a:cubicBezTo>
                    <a:pt x="3067" y="364"/>
                    <a:pt x="3059" y="372"/>
                    <a:pt x="3059" y="395"/>
                  </a:cubicBezTo>
                  <a:cubicBezTo>
                    <a:pt x="3051" y="411"/>
                    <a:pt x="3059" y="419"/>
                    <a:pt x="3059" y="427"/>
                  </a:cubicBezTo>
                  <a:lnTo>
                    <a:pt x="3059" y="427"/>
                  </a:lnTo>
                  <a:cubicBezTo>
                    <a:pt x="3067" y="427"/>
                    <a:pt x="3083" y="411"/>
                    <a:pt x="3083" y="411"/>
                  </a:cubicBezTo>
                  <a:cubicBezTo>
                    <a:pt x="3106" y="395"/>
                    <a:pt x="3091" y="364"/>
                    <a:pt x="3083" y="340"/>
                  </a:cubicBezTo>
                  <a:close/>
                  <a:moveTo>
                    <a:pt x="3027" y="16"/>
                  </a:moveTo>
                  <a:lnTo>
                    <a:pt x="3027" y="16"/>
                  </a:lnTo>
                  <a:lnTo>
                    <a:pt x="3027" y="16"/>
                  </a:lnTo>
                  <a:cubicBezTo>
                    <a:pt x="3035" y="24"/>
                    <a:pt x="3035" y="24"/>
                    <a:pt x="3043" y="24"/>
                  </a:cubicBezTo>
                  <a:cubicBezTo>
                    <a:pt x="3059" y="32"/>
                    <a:pt x="3067" y="39"/>
                    <a:pt x="3075" y="71"/>
                  </a:cubicBezTo>
                  <a:cubicBezTo>
                    <a:pt x="3083" y="95"/>
                    <a:pt x="3098" y="111"/>
                    <a:pt x="3106" y="119"/>
                  </a:cubicBezTo>
                  <a:cubicBezTo>
                    <a:pt x="3114" y="126"/>
                    <a:pt x="3122" y="134"/>
                    <a:pt x="3122" y="142"/>
                  </a:cubicBezTo>
                  <a:cubicBezTo>
                    <a:pt x="3138" y="166"/>
                    <a:pt x="3146" y="182"/>
                    <a:pt x="3170" y="221"/>
                  </a:cubicBezTo>
                  <a:cubicBezTo>
                    <a:pt x="3193" y="261"/>
                    <a:pt x="3209" y="292"/>
                    <a:pt x="3225" y="308"/>
                  </a:cubicBezTo>
                  <a:cubicBezTo>
                    <a:pt x="3233" y="316"/>
                    <a:pt x="3249" y="316"/>
                    <a:pt x="3249" y="324"/>
                  </a:cubicBezTo>
                  <a:cubicBezTo>
                    <a:pt x="3249" y="316"/>
                    <a:pt x="3249" y="316"/>
                    <a:pt x="3249" y="316"/>
                  </a:cubicBezTo>
                  <a:cubicBezTo>
                    <a:pt x="3225" y="285"/>
                    <a:pt x="3209" y="269"/>
                    <a:pt x="3186" y="237"/>
                  </a:cubicBezTo>
                  <a:cubicBezTo>
                    <a:pt x="3177" y="221"/>
                    <a:pt x="3170" y="206"/>
                    <a:pt x="3162" y="182"/>
                  </a:cubicBezTo>
                  <a:cubicBezTo>
                    <a:pt x="3146" y="158"/>
                    <a:pt x="3130" y="134"/>
                    <a:pt x="3122" y="126"/>
                  </a:cubicBezTo>
                  <a:cubicBezTo>
                    <a:pt x="3114" y="111"/>
                    <a:pt x="3106" y="103"/>
                    <a:pt x="3098" y="87"/>
                  </a:cubicBezTo>
                  <a:cubicBezTo>
                    <a:pt x="3098" y="71"/>
                    <a:pt x="3091" y="48"/>
                    <a:pt x="3075" y="32"/>
                  </a:cubicBezTo>
                  <a:cubicBezTo>
                    <a:pt x="3067" y="16"/>
                    <a:pt x="3067" y="16"/>
                    <a:pt x="3059" y="8"/>
                  </a:cubicBezTo>
                  <a:cubicBezTo>
                    <a:pt x="3051" y="8"/>
                    <a:pt x="3043" y="16"/>
                    <a:pt x="3027" y="16"/>
                  </a:cubicBezTo>
                  <a:close/>
                </a:path>
              </a:pathLst>
            </a:custGeom>
            <a:solidFill>
              <a:schemeClr val="accent6"/>
            </a:solidFill>
            <a:ln>
              <a:solidFill>
                <a:schemeClr val="bg2"/>
              </a:solidFill>
            </a:ln>
            <a:effectLst/>
          </p:spPr>
          <p:txBody>
            <a:bodyPr wrap="none" anchor="ctr"/>
            <a:lstStyle/>
            <a:p>
              <a:endParaRPr lang="en-US"/>
            </a:p>
          </p:txBody>
        </p:sp>
        <p:sp>
          <p:nvSpPr>
            <p:cNvPr id="313" name="Freeform 639"/>
            <p:cNvSpPr>
              <a:spLocks noChangeArrowheads="1"/>
            </p:cNvSpPr>
            <p:nvPr/>
          </p:nvSpPr>
          <p:spPr bwMode="auto">
            <a:xfrm>
              <a:off x="14039000" y="4343060"/>
              <a:ext cx="786244" cy="1043688"/>
            </a:xfrm>
            <a:custGeom>
              <a:avLst/>
              <a:gdLst>
                <a:gd name="T0" fmla="*/ 751 w 1495"/>
                <a:gd name="T1" fmla="*/ 1929 h 1985"/>
                <a:gd name="T2" fmla="*/ 1218 w 1495"/>
                <a:gd name="T3" fmla="*/ 1826 h 1985"/>
                <a:gd name="T4" fmla="*/ 1321 w 1495"/>
                <a:gd name="T5" fmla="*/ 1684 h 1985"/>
                <a:gd name="T6" fmla="*/ 1376 w 1495"/>
                <a:gd name="T7" fmla="*/ 1510 h 1985"/>
                <a:gd name="T8" fmla="*/ 1360 w 1495"/>
                <a:gd name="T9" fmla="*/ 1423 h 1985"/>
                <a:gd name="T10" fmla="*/ 1486 w 1495"/>
                <a:gd name="T11" fmla="*/ 1399 h 1985"/>
                <a:gd name="T12" fmla="*/ 1494 w 1495"/>
                <a:gd name="T13" fmla="*/ 1194 h 1985"/>
                <a:gd name="T14" fmla="*/ 1455 w 1495"/>
                <a:gd name="T15" fmla="*/ 1115 h 1985"/>
                <a:gd name="T16" fmla="*/ 1344 w 1495"/>
                <a:gd name="T17" fmla="*/ 807 h 1985"/>
                <a:gd name="T18" fmla="*/ 1123 w 1495"/>
                <a:gd name="T19" fmla="*/ 807 h 1985"/>
                <a:gd name="T20" fmla="*/ 1099 w 1495"/>
                <a:gd name="T21" fmla="*/ 854 h 1985"/>
                <a:gd name="T22" fmla="*/ 1020 w 1495"/>
                <a:gd name="T23" fmla="*/ 965 h 1985"/>
                <a:gd name="T24" fmla="*/ 933 w 1495"/>
                <a:gd name="T25" fmla="*/ 822 h 1985"/>
                <a:gd name="T26" fmla="*/ 1020 w 1495"/>
                <a:gd name="T27" fmla="*/ 704 h 1985"/>
                <a:gd name="T28" fmla="*/ 1083 w 1495"/>
                <a:gd name="T29" fmla="*/ 609 h 1985"/>
                <a:gd name="T30" fmla="*/ 1075 w 1495"/>
                <a:gd name="T31" fmla="*/ 435 h 1985"/>
                <a:gd name="T32" fmla="*/ 1004 w 1495"/>
                <a:gd name="T33" fmla="*/ 293 h 1985"/>
                <a:gd name="T34" fmla="*/ 996 w 1495"/>
                <a:gd name="T35" fmla="*/ 214 h 1985"/>
                <a:gd name="T36" fmla="*/ 767 w 1495"/>
                <a:gd name="T37" fmla="*/ 103 h 1985"/>
                <a:gd name="T38" fmla="*/ 649 w 1495"/>
                <a:gd name="T39" fmla="*/ 56 h 1985"/>
                <a:gd name="T40" fmla="*/ 506 w 1495"/>
                <a:gd name="T41" fmla="*/ 16 h 1985"/>
                <a:gd name="T42" fmla="*/ 419 w 1495"/>
                <a:gd name="T43" fmla="*/ 143 h 1985"/>
                <a:gd name="T44" fmla="*/ 427 w 1495"/>
                <a:gd name="T45" fmla="*/ 214 h 1985"/>
                <a:gd name="T46" fmla="*/ 340 w 1495"/>
                <a:gd name="T47" fmla="*/ 277 h 1985"/>
                <a:gd name="T48" fmla="*/ 332 w 1495"/>
                <a:gd name="T49" fmla="*/ 482 h 1985"/>
                <a:gd name="T50" fmla="*/ 309 w 1495"/>
                <a:gd name="T51" fmla="*/ 451 h 1985"/>
                <a:gd name="T52" fmla="*/ 285 w 1495"/>
                <a:gd name="T53" fmla="*/ 403 h 1985"/>
                <a:gd name="T54" fmla="*/ 261 w 1495"/>
                <a:gd name="T55" fmla="*/ 324 h 1985"/>
                <a:gd name="T56" fmla="*/ 190 w 1495"/>
                <a:gd name="T57" fmla="*/ 451 h 1985"/>
                <a:gd name="T58" fmla="*/ 119 w 1495"/>
                <a:gd name="T59" fmla="*/ 538 h 1985"/>
                <a:gd name="T60" fmla="*/ 103 w 1495"/>
                <a:gd name="T61" fmla="*/ 648 h 1985"/>
                <a:gd name="T62" fmla="*/ 48 w 1495"/>
                <a:gd name="T63" fmla="*/ 838 h 1985"/>
                <a:gd name="T64" fmla="*/ 56 w 1495"/>
                <a:gd name="T65" fmla="*/ 973 h 1985"/>
                <a:gd name="T66" fmla="*/ 63 w 1495"/>
                <a:gd name="T67" fmla="*/ 1154 h 1985"/>
                <a:gd name="T68" fmla="*/ 182 w 1495"/>
                <a:gd name="T69" fmla="*/ 1660 h 1985"/>
                <a:gd name="T70" fmla="*/ 48 w 1495"/>
                <a:gd name="T71" fmla="*/ 1977 h 1985"/>
                <a:gd name="T72" fmla="*/ 712 w 1495"/>
                <a:gd name="T73" fmla="*/ 1905 h 1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5" h="1985">
                  <a:moveTo>
                    <a:pt x="751" y="1929"/>
                  </a:moveTo>
                  <a:lnTo>
                    <a:pt x="751" y="1929"/>
                  </a:lnTo>
                  <a:cubicBezTo>
                    <a:pt x="767" y="1953"/>
                    <a:pt x="1083" y="1874"/>
                    <a:pt x="1210" y="1834"/>
                  </a:cubicBezTo>
                  <a:cubicBezTo>
                    <a:pt x="1210" y="1834"/>
                    <a:pt x="1210" y="1826"/>
                    <a:pt x="1218" y="1826"/>
                  </a:cubicBezTo>
                  <a:cubicBezTo>
                    <a:pt x="1241" y="1787"/>
                    <a:pt x="1249" y="1747"/>
                    <a:pt x="1273" y="1739"/>
                  </a:cubicBezTo>
                  <a:cubicBezTo>
                    <a:pt x="1289" y="1724"/>
                    <a:pt x="1297" y="1692"/>
                    <a:pt x="1321" y="1684"/>
                  </a:cubicBezTo>
                  <a:cubicBezTo>
                    <a:pt x="1313" y="1660"/>
                    <a:pt x="1305" y="1629"/>
                    <a:pt x="1297" y="1613"/>
                  </a:cubicBezTo>
                  <a:cubicBezTo>
                    <a:pt x="1289" y="1597"/>
                    <a:pt x="1328" y="1557"/>
                    <a:pt x="1376" y="1510"/>
                  </a:cubicBezTo>
                  <a:cubicBezTo>
                    <a:pt x="1376" y="1510"/>
                    <a:pt x="1376" y="1502"/>
                    <a:pt x="1368" y="1486"/>
                  </a:cubicBezTo>
                  <a:cubicBezTo>
                    <a:pt x="1360" y="1455"/>
                    <a:pt x="1344" y="1455"/>
                    <a:pt x="1360" y="1423"/>
                  </a:cubicBezTo>
                  <a:cubicBezTo>
                    <a:pt x="1376" y="1399"/>
                    <a:pt x="1360" y="1368"/>
                    <a:pt x="1399" y="1376"/>
                  </a:cubicBezTo>
                  <a:cubicBezTo>
                    <a:pt x="1439" y="1384"/>
                    <a:pt x="1479" y="1391"/>
                    <a:pt x="1486" y="1399"/>
                  </a:cubicBezTo>
                  <a:cubicBezTo>
                    <a:pt x="1486" y="1391"/>
                    <a:pt x="1479" y="1384"/>
                    <a:pt x="1479" y="1384"/>
                  </a:cubicBezTo>
                  <a:cubicBezTo>
                    <a:pt x="1479" y="1344"/>
                    <a:pt x="1486" y="1273"/>
                    <a:pt x="1494" y="1194"/>
                  </a:cubicBezTo>
                  <a:cubicBezTo>
                    <a:pt x="1494" y="1202"/>
                    <a:pt x="1494" y="1202"/>
                    <a:pt x="1486" y="1178"/>
                  </a:cubicBezTo>
                  <a:cubicBezTo>
                    <a:pt x="1479" y="1146"/>
                    <a:pt x="1471" y="1162"/>
                    <a:pt x="1455" y="1115"/>
                  </a:cubicBezTo>
                  <a:cubicBezTo>
                    <a:pt x="1439" y="1067"/>
                    <a:pt x="1408" y="980"/>
                    <a:pt x="1392" y="941"/>
                  </a:cubicBezTo>
                  <a:cubicBezTo>
                    <a:pt x="1376" y="909"/>
                    <a:pt x="1352" y="846"/>
                    <a:pt x="1344" y="807"/>
                  </a:cubicBezTo>
                  <a:cubicBezTo>
                    <a:pt x="1336" y="775"/>
                    <a:pt x="1265" y="735"/>
                    <a:pt x="1234" y="735"/>
                  </a:cubicBezTo>
                  <a:cubicBezTo>
                    <a:pt x="1202" y="743"/>
                    <a:pt x="1139" y="783"/>
                    <a:pt x="1123" y="807"/>
                  </a:cubicBezTo>
                  <a:cubicBezTo>
                    <a:pt x="1123" y="807"/>
                    <a:pt x="1115" y="822"/>
                    <a:pt x="1107" y="814"/>
                  </a:cubicBezTo>
                  <a:cubicBezTo>
                    <a:pt x="1099" y="807"/>
                    <a:pt x="1099" y="830"/>
                    <a:pt x="1099" y="854"/>
                  </a:cubicBezTo>
                  <a:cubicBezTo>
                    <a:pt x="1099" y="878"/>
                    <a:pt x="1083" y="885"/>
                    <a:pt x="1068" y="909"/>
                  </a:cubicBezTo>
                  <a:cubicBezTo>
                    <a:pt x="1052" y="933"/>
                    <a:pt x="1028" y="957"/>
                    <a:pt x="1020" y="965"/>
                  </a:cubicBezTo>
                  <a:cubicBezTo>
                    <a:pt x="1020" y="980"/>
                    <a:pt x="965" y="980"/>
                    <a:pt x="941" y="949"/>
                  </a:cubicBezTo>
                  <a:cubicBezTo>
                    <a:pt x="909" y="917"/>
                    <a:pt x="909" y="846"/>
                    <a:pt x="933" y="822"/>
                  </a:cubicBezTo>
                  <a:cubicBezTo>
                    <a:pt x="957" y="807"/>
                    <a:pt x="981" y="830"/>
                    <a:pt x="996" y="791"/>
                  </a:cubicBezTo>
                  <a:cubicBezTo>
                    <a:pt x="1012" y="751"/>
                    <a:pt x="1020" y="727"/>
                    <a:pt x="1020" y="704"/>
                  </a:cubicBezTo>
                  <a:cubicBezTo>
                    <a:pt x="1020" y="688"/>
                    <a:pt x="1020" y="656"/>
                    <a:pt x="1044" y="648"/>
                  </a:cubicBezTo>
                  <a:cubicBezTo>
                    <a:pt x="1068" y="640"/>
                    <a:pt x="1075" y="648"/>
                    <a:pt x="1083" y="609"/>
                  </a:cubicBezTo>
                  <a:cubicBezTo>
                    <a:pt x="1091" y="577"/>
                    <a:pt x="1091" y="554"/>
                    <a:pt x="1075" y="522"/>
                  </a:cubicBezTo>
                  <a:cubicBezTo>
                    <a:pt x="1060" y="490"/>
                    <a:pt x="1075" y="474"/>
                    <a:pt x="1075" y="435"/>
                  </a:cubicBezTo>
                  <a:cubicBezTo>
                    <a:pt x="1075" y="403"/>
                    <a:pt x="1044" y="356"/>
                    <a:pt x="1028" y="340"/>
                  </a:cubicBezTo>
                  <a:cubicBezTo>
                    <a:pt x="1012" y="332"/>
                    <a:pt x="988" y="308"/>
                    <a:pt x="1004" y="293"/>
                  </a:cubicBezTo>
                  <a:cubicBezTo>
                    <a:pt x="1028" y="277"/>
                    <a:pt x="1052" y="253"/>
                    <a:pt x="1036" y="237"/>
                  </a:cubicBezTo>
                  <a:cubicBezTo>
                    <a:pt x="1028" y="229"/>
                    <a:pt x="1004" y="229"/>
                    <a:pt x="996" y="214"/>
                  </a:cubicBezTo>
                  <a:cubicBezTo>
                    <a:pt x="988" y="190"/>
                    <a:pt x="981" y="166"/>
                    <a:pt x="949" y="158"/>
                  </a:cubicBezTo>
                  <a:cubicBezTo>
                    <a:pt x="917" y="150"/>
                    <a:pt x="783" y="103"/>
                    <a:pt x="767" y="103"/>
                  </a:cubicBezTo>
                  <a:cubicBezTo>
                    <a:pt x="751" y="103"/>
                    <a:pt x="743" y="111"/>
                    <a:pt x="735" y="79"/>
                  </a:cubicBezTo>
                  <a:cubicBezTo>
                    <a:pt x="720" y="56"/>
                    <a:pt x="672" y="47"/>
                    <a:pt x="649" y="56"/>
                  </a:cubicBezTo>
                  <a:cubicBezTo>
                    <a:pt x="625" y="56"/>
                    <a:pt x="601" y="47"/>
                    <a:pt x="593" y="32"/>
                  </a:cubicBezTo>
                  <a:cubicBezTo>
                    <a:pt x="577" y="24"/>
                    <a:pt x="530" y="0"/>
                    <a:pt x="506" y="16"/>
                  </a:cubicBezTo>
                  <a:cubicBezTo>
                    <a:pt x="475" y="32"/>
                    <a:pt x="459" y="71"/>
                    <a:pt x="443" y="79"/>
                  </a:cubicBezTo>
                  <a:cubicBezTo>
                    <a:pt x="435" y="87"/>
                    <a:pt x="403" y="111"/>
                    <a:pt x="419" y="143"/>
                  </a:cubicBezTo>
                  <a:cubicBezTo>
                    <a:pt x="435" y="174"/>
                    <a:pt x="459" y="166"/>
                    <a:pt x="459" y="190"/>
                  </a:cubicBezTo>
                  <a:cubicBezTo>
                    <a:pt x="459" y="206"/>
                    <a:pt x="459" y="214"/>
                    <a:pt x="427" y="214"/>
                  </a:cubicBezTo>
                  <a:cubicBezTo>
                    <a:pt x="403" y="214"/>
                    <a:pt x="380" y="221"/>
                    <a:pt x="372" y="237"/>
                  </a:cubicBezTo>
                  <a:cubicBezTo>
                    <a:pt x="356" y="253"/>
                    <a:pt x="348" y="229"/>
                    <a:pt x="340" y="277"/>
                  </a:cubicBezTo>
                  <a:cubicBezTo>
                    <a:pt x="340" y="316"/>
                    <a:pt x="348" y="364"/>
                    <a:pt x="348" y="403"/>
                  </a:cubicBezTo>
                  <a:cubicBezTo>
                    <a:pt x="356" y="435"/>
                    <a:pt x="348" y="490"/>
                    <a:pt x="332" y="482"/>
                  </a:cubicBezTo>
                  <a:cubicBezTo>
                    <a:pt x="316" y="467"/>
                    <a:pt x="324" y="419"/>
                    <a:pt x="316" y="411"/>
                  </a:cubicBezTo>
                  <a:cubicBezTo>
                    <a:pt x="301" y="411"/>
                    <a:pt x="309" y="435"/>
                    <a:pt x="309" y="451"/>
                  </a:cubicBezTo>
                  <a:cubicBezTo>
                    <a:pt x="309" y="467"/>
                    <a:pt x="316" y="514"/>
                    <a:pt x="301" y="482"/>
                  </a:cubicBezTo>
                  <a:cubicBezTo>
                    <a:pt x="285" y="458"/>
                    <a:pt x="285" y="435"/>
                    <a:pt x="285" y="403"/>
                  </a:cubicBezTo>
                  <a:cubicBezTo>
                    <a:pt x="293" y="372"/>
                    <a:pt x="293" y="324"/>
                    <a:pt x="285" y="316"/>
                  </a:cubicBezTo>
                  <a:cubicBezTo>
                    <a:pt x="277" y="308"/>
                    <a:pt x="261" y="308"/>
                    <a:pt x="261" y="324"/>
                  </a:cubicBezTo>
                  <a:cubicBezTo>
                    <a:pt x="261" y="340"/>
                    <a:pt x="238" y="387"/>
                    <a:pt x="222" y="403"/>
                  </a:cubicBezTo>
                  <a:cubicBezTo>
                    <a:pt x="206" y="419"/>
                    <a:pt x="238" y="458"/>
                    <a:pt x="190" y="451"/>
                  </a:cubicBezTo>
                  <a:cubicBezTo>
                    <a:pt x="151" y="435"/>
                    <a:pt x="158" y="435"/>
                    <a:pt x="151" y="467"/>
                  </a:cubicBezTo>
                  <a:cubicBezTo>
                    <a:pt x="143" y="498"/>
                    <a:pt x="135" y="538"/>
                    <a:pt x="119" y="538"/>
                  </a:cubicBezTo>
                  <a:cubicBezTo>
                    <a:pt x="111" y="538"/>
                    <a:pt x="71" y="554"/>
                    <a:pt x="79" y="585"/>
                  </a:cubicBezTo>
                  <a:cubicBezTo>
                    <a:pt x="95" y="609"/>
                    <a:pt x="111" y="625"/>
                    <a:pt x="103" y="648"/>
                  </a:cubicBezTo>
                  <a:cubicBezTo>
                    <a:pt x="95" y="664"/>
                    <a:pt x="119" y="743"/>
                    <a:pt x="103" y="767"/>
                  </a:cubicBezTo>
                  <a:cubicBezTo>
                    <a:pt x="87" y="783"/>
                    <a:pt x="63" y="822"/>
                    <a:pt x="48" y="838"/>
                  </a:cubicBezTo>
                  <a:cubicBezTo>
                    <a:pt x="32" y="862"/>
                    <a:pt x="0" y="885"/>
                    <a:pt x="24" y="901"/>
                  </a:cubicBezTo>
                  <a:cubicBezTo>
                    <a:pt x="48" y="925"/>
                    <a:pt x="63" y="941"/>
                    <a:pt x="56" y="973"/>
                  </a:cubicBezTo>
                  <a:cubicBezTo>
                    <a:pt x="56" y="1004"/>
                    <a:pt x="71" y="1036"/>
                    <a:pt x="56" y="1051"/>
                  </a:cubicBezTo>
                  <a:cubicBezTo>
                    <a:pt x="40" y="1067"/>
                    <a:pt x="48" y="1131"/>
                    <a:pt x="63" y="1154"/>
                  </a:cubicBezTo>
                  <a:cubicBezTo>
                    <a:pt x="79" y="1170"/>
                    <a:pt x="95" y="1194"/>
                    <a:pt x="119" y="1233"/>
                  </a:cubicBezTo>
                  <a:cubicBezTo>
                    <a:pt x="143" y="1273"/>
                    <a:pt x="238" y="1510"/>
                    <a:pt x="182" y="1660"/>
                  </a:cubicBezTo>
                  <a:cubicBezTo>
                    <a:pt x="127" y="1803"/>
                    <a:pt x="135" y="1834"/>
                    <a:pt x="127" y="1858"/>
                  </a:cubicBezTo>
                  <a:cubicBezTo>
                    <a:pt x="119" y="1874"/>
                    <a:pt x="79" y="1945"/>
                    <a:pt x="48" y="1977"/>
                  </a:cubicBezTo>
                  <a:lnTo>
                    <a:pt x="40" y="1984"/>
                  </a:lnTo>
                  <a:cubicBezTo>
                    <a:pt x="712" y="1905"/>
                    <a:pt x="712" y="1905"/>
                    <a:pt x="712" y="1905"/>
                  </a:cubicBezTo>
                  <a:cubicBezTo>
                    <a:pt x="712" y="1905"/>
                    <a:pt x="728" y="1897"/>
                    <a:pt x="751" y="1929"/>
                  </a:cubicBezTo>
                </a:path>
              </a:pathLst>
            </a:custGeom>
            <a:solidFill>
              <a:schemeClr val="accent6"/>
            </a:solidFill>
            <a:ln>
              <a:solidFill>
                <a:schemeClr val="bg2"/>
              </a:solidFill>
            </a:ln>
            <a:effectLst/>
          </p:spPr>
          <p:txBody>
            <a:bodyPr wrap="none" anchor="ctr"/>
            <a:lstStyle/>
            <a:p>
              <a:endParaRPr lang="en-US"/>
            </a:p>
          </p:txBody>
        </p:sp>
        <p:sp>
          <p:nvSpPr>
            <p:cNvPr id="314" name="Freeform 640"/>
            <p:cNvSpPr>
              <a:spLocks noChangeArrowheads="1"/>
            </p:cNvSpPr>
            <p:nvPr/>
          </p:nvSpPr>
          <p:spPr bwMode="auto">
            <a:xfrm>
              <a:off x="14039000" y="4347698"/>
              <a:ext cx="786244" cy="1039049"/>
            </a:xfrm>
            <a:custGeom>
              <a:avLst/>
              <a:gdLst>
                <a:gd name="T0" fmla="*/ 119 w 1495"/>
                <a:gd name="T1" fmla="*/ 1858 h 1977"/>
                <a:gd name="T2" fmla="*/ 71 w 1495"/>
                <a:gd name="T3" fmla="*/ 1162 h 1977"/>
                <a:gd name="T4" fmla="*/ 24 w 1495"/>
                <a:gd name="T5" fmla="*/ 901 h 1977"/>
                <a:gd name="T6" fmla="*/ 103 w 1495"/>
                <a:gd name="T7" fmla="*/ 751 h 1977"/>
                <a:gd name="T8" fmla="*/ 79 w 1495"/>
                <a:gd name="T9" fmla="*/ 553 h 1977"/>
                <a:gd name="T10" fmla="*/ 158 w 1495"/>
                <a:gd name="T11" fmla="*/ 427 h 1977"/>
                <a:gd name="T12" fmla="*/ 222 w 1495"/>
                <a:gd name="T13" fmla="*/ 395 h 1977"/>
                <a:gd name="T14" fmla="*/ 301 w 1495"/>
                <a:gd name="T15" fmla="*/ 474 h 1977"/>
                <a:gd name="T16" fmla="*/ 309 w 1495"/>
                <a:gd name="T17" fmla="*/ 403 h 1977"/>
                <a:gd name="T18" fmla="*/ 340 w 1495"/>
                <a:gd name="T19" fmla="*/ 466 h 1977"/>
                <a:gd name="T20" fmla="*/ 364 w 1495"/>
                <a:gd name="T21" fmla="*/ 221 h 1977"/>
                <a:gd name="T22" fmla="*/ 411 w 1495"/>
                <a:gd name="T23" fmla="*/ 135 h 1977"/>
                <a:gd name="T24" fmla="*/ 530 w 1495"/>
                <a:gd name="T25" fmla="*/ 0 h 1977"/>
                <a:gd name="T26" fmla="*/ 735 w 1495"/>
                <a:gd name="T27" fmla="*/ 71 h 1977"/>
                <a:gd name="T28" fmla="*/ 878 w 1495"/>
                <a:gd name="T29" fmla="*/ 119 h 1977"/>
                <a:gd name="T30" fmla="*/ 1044 w 1495"/>
                <a:gd name="T31" fmla="*/ 237 h 1977"/>
                <a:gd name="T32" fmla="*/ 1075 w 1495"/>
                <a:gd name="T33" fmla="*/ 427 h 1977"/>
                <a:gd name="T34" fmla="*/ 1044 w 1495"/>
                <a:gd name="T35" fmla="*/ 648 h 1977"/>
                <a:gd name="T36" fmla="*/ 917 w 1495"/>
                <a:gd name="T37" fmla="*/ 854 h 1977"/>
                <a:gd name="T38" fmla="*/ 1068 w 1495"/>
                <a:gd name="T39" fmla="*/ 901 h 1977"/>
                <a:gd name="T40" fmla="*/ 1123 w 1495"/>
                <a:gd name="T41" fmla="*/ 799 h 1977"/>
                <a:gd name="T42" fmla="*/ 1455 w 1495"/>
                <a:gd name="T43" fmla="*/ 1107 h 1977"/>
                <a:gd name="T44" fmla="*/ 1494 w 1495"/>
                <a:gd name="T45" fmla="*/ 1186 h 1977"/>
                <a:gd name="T46" fmla="*/ 1423 w 1495"/>
                <a:gd name="T47" fmla="*/ 1376 h 1977"/>
                <a:gd name="T48" fmla="*/ 1368 w 1495"/>
                <a:gd name="T49" fmla="*/ 1455 h 1977"/>
                <a:gd name="T50" fmla="*/ 1305 w 1495"/>
                <a:gd name="T51" fmla="*/ 1605 h 1977"/>
                <a:gd name="T52" fmla="*/ 1297 w 1495"/>
                <a:gd name="T53" fmla="*/ 1707 h 1977"/>
                <a:gd name="T54" fmla="*/ 1210 w 1495"/>
                <a:gd name="T55" fmla="*/ 1834 h 1977"/>
                <a:gd name="T56" fmla="*/ 24 w 1495"/>
                <a:gd name="T57" fmla="*/ 1976 h 1977"/>
                <a:gd name="T58" fmla="*/ 143 w 1495"/>
                <a:gd name="T59" fmla="*/ 490 h 1977"/>
                <a:gd name="T60" fmla="*/ 103 w 1495"/>
                <a:gd name="T61" fmla="*/ 640 h 1977"/>
                <a:gd name="T62" fmla="*/ 40 w 1495"/>
                <a:gd name="T63" fmla="*/ 846 h 1977"/>
                <a:gd name="T64" fmla="*/ 56 w 1495"/>
                <a:gd name="T65" fmla="*/ 1043 h 1977"/>
                <a:gd name="T66" fmla="*/ 135 w 1495"/>
                <a:gd name="T67" fmla="*/ 1818 h 1977"/>
                <a:gd name="T68" fmla="*/ 712 w 1495"/>
                <a:gd name="T69" fmla="*/ 1889 h 1977"/>
                <a:gd name="T70" fmla="*/ 1210 w 1495"/>
                <a:gd name="T71" fmla="*/ 1810 h 1977"/>
                <a:gd name="T72" fmla="*/ 1305 w 1495"/>
                <a:gd name="T73" fmla="*/ 1636 h 1977"/>
                <a:gd name="T74" fmla="*/ 1360 w 1495"/>
                <a:gd name="T75" fmla="*/ 1415 h 1977"/>
                <a:gd name="T76" fmla="*/ 1479 w 1495"/>
                <a:gd name="T77" fmla="*/ 1383 h 1977"/>
                <a:gd name="T78" fmla="*/ 1486 w 1495"/>
                <a:gd name="T79" fmla="*/ 1186 h 1977"/>
                <a:gd name="T80" fmla="*/ 1392 w 1495"/>
                <a:gd name="T81" fmla="*/ 941 h 1977"/>
                <a:gd name="T82" fmla="*/ 1107 w 1495"/>
                <a:gd name="T83" fmla="*/ 806 h 1977"/>
                <a:gd name="T84" fmla="*/ 1044 w 1495"/>
                <a:gd name="T85" fmla="*/ 933 h 1977"/>
                <a:gd name="T86" fmla="*/ 933 w 1495"/>
                <a:gd name="T87" fmla="*/ 814 h 1977"/>
                <a:gd name="T88" fmla="*/ 1060 w 1495"/>
                <a:gd name="T89" fmla="*/ 632 h 1977"/>
                <a:gd name="T90" fmla="*/ 1028 w 1495"/>
                <a:gd name="T91" fmla="*/ 340 h 1977"/>
                <a:gd name="T92" fmla="*/ 1036 w 1495"/>
                <a:gd name="T93" fmla="*/ 237 h 1977"/>
                <a:gd name="T94" fmla="*/ 767 w 1495"/>
                <a:gd name="T95" fmla="*/ 95 h 1977"/>
                <a:gd name="T96" fmla="*/ 649 w 1495"/>
                <a:gd name="T97" fmla="*/ 48 h 1977"/>
                <a:gd name="T98" fmla="*/ 467 w 1495"/>
                <a:gd name="T99" fmla="*/ 55 h 1977"/>
                <a:gd name="T100" fmla="*/ 459 w 1495"/>
                <a:gd name="T101" fmla="*/ 182 h 1977"/>
                <a:gd name="T102" fmla="*/ 348 w 1495"/>
                <a:gd name="T103" fmla="*/ 269 h 1977"/>
                <a:gd name="T104" fmla="*/ 316 w 1495"/>
                <a:gd name="T105" fmla="*/ 435 h 1977"/>
                <a:gd name="T106" fmla="*/ 309 w 1495"/>
                <a:gd name="T107" fmla="*/ 450 h 1977"/>
                <a:gd name="T108" fmla="*/ 285 w 1495"/>
                <a:gd name="T109" fmla="*/ 308 h 1977"/>
                <a:gd name="T110" fmla="*/ 206 w 1495"/>
                <a:gd name="T111" fmla="*/ 443 h 1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95" h="1977">
                  <a:moveTo>
                    <a:pt x="24" y="1976"/>
                  </a:moveTo>
                  <a:lnTo>
                    <a:pt x="24" y="1976"/>
                  </a:lnTo>
                  <a:cubicBezTo>
                    <a:pt x="40" y="1976"/>
                    <a:pt x="40" y="1976"/>
                    <a:pt x="40" y="1976"/>
                  </a:cubicBezTo>
                  <a:cubicBezTo>
                    <a:pt x="40" y="1969"/>
                    <a:pt x="40" y="1969"/>
                    <a:pt x="48" y="1969"/>
                  </a:cubicBezTo>
                  <a:cubicBezTo>
                    <a:pt x="71" y="1937"/>
                    <a:pt x="103" y="1889"/>
                    <a:pt x="119" y="1858"/>
                  </a:cubicBezTo>
                  <a:cubicBezTo>
                    <a:pt x="119" y="1858"/>
                    <a:pt x="119" y="1850"/>
                    <a:pt x="127" y="1850"/>
                  </a:cubicBezTo>
                  <a:cubicBezTo>
                    <a:pt x="127" y="1842"/>
                    <a:pt x="127" y="1834"/>
                    <a:pt x="135" y="1818"/>
                  </a:cubicBezTo>
                  <a:cubicBezTo>
                    <a:pt x="135" y="1787"/>
                    <a:pt x="143" y="1739"/>
                    <a:pt x="182" y="1644"/>
                  </a:cubicBezTo>
                  <a:cubicBezTo>
                    <a:pt x="229" y="1510"/>
                    <a:pt x="143" y="1273"/>
                    <a:pt x="119" y="1225"/>
                  </a:cubicBezTo>
                  <a:cubicBezTo>
                    <a:pt x="103" y="1202"/>
                    <a:pt x="87" y="1178"/>
                    <a:pt x="71" y="1162"/>
                  </a:cubicBezTo>
                  <a:cubicBezTo>
                    <a:pt x="71" y="1154"/>
                    <a:pt x="63" y="1154"/>
                    <a:pt x="63" y="1146"/>
                  </a:cubicBezTo>
                  <a:cubicBezTo>
                    <a:pt x="48" y="1123"/>
                    <a:pt x="32" y="1059"/>
                    <a:pt x="56" y="1043"/>
                  </a:cubicBezTo>
                  <a:cubicBezTo>
                    <a:pt x="63" y="1036"/>
                    <a:pt x="56" y="1020"/>
                    <a:pt x="56" y="1004"/>
                  </a:cubicBezTo>
                  <a:cubicBezTo>
                    <a:pt x="56" y="988"/>
                    <a:pt x="56" y="980"/>
                    <a:pt x="56" y="965"/>
                  </a:cubicBezTo>
                  <a:cubicBezTo>
                    <a:pt x="56" y="933"/>
                    <a:pt x="48" y="925"/>
                    <a:pt x="24" y="901"/>
                  </a:cubicBezTo>
                  <a:lnTo>
                    <a:pt x="24" y="901"/>
                  </a:lnTo>
                  <a:cubicBezTo>
                    <a:pt x="0" y="877"/>
                    <a:pt x="24" y="862"/>
                    <a:pt x="32" y="846"/>
                  </a:cubicBezTo>
                  <a:cubicBezTo>
                    <a:pt x="40" y="838"/>
                    <a:pt x="48" y="838"/>
                    <a:pt x="48" y="830"/>
                  </a:cubicBezTo>
                  <a:cubicBezTo>
                    <a:pt x="56" y="822"/>
                    <a:pt x="63" y="814"/>
                    <a:pt x="71" y="799"/>
                  </a:cubicBezTo>
                  <a:cubicBezTo>
                    <a:pt x="79" y="783"/>
                    <a:pt x="87" y="767"/>
                    <a:pt x="103" y="751"/>
                  </a:cubicBezTo>
                  <a:cubicBezTo>
                    <a:pt x="111" y="743"/>
                    <a:pt x="103" y="712"/>
                    <a:pt x="103" y="688"/>
                  </a:cubicBezTo>
                  <a:cubicBezTo>
                    <a:pt x="95" y="664"/>
                    <a:pt x="95" y="648"/>
                    <a:pt x="103" y="632"/>
                  </a:cubicBezTo>
                  <a:cubicBezTo>
                    <a:pt x="103" y="625"/>
                    <a:pt x="103" y="609"/>
                    <a:pt x="87" y="601"/>
                  </a:cubicBezTo>
                  <a:cubicBezTo>
                    <a:pt x="87" y="593"/>
                    <a:pt x="79" y="585"/>
                    <a:pt x="79" y="577"/>
                  </a:cubicBezTo>
                  <a:cubicBezTo>
                    <a:pt x="71" y="569"/>
                    <a:pt x="71" y="561"/>
                    <a:pt x="79" y="553"/>
                  </a:cubicBezTo>
                  <a:cubicBezTo>
                    <a:pt x="87" y="538"/>
                    <a:pt x="111" y="530"/>
                    <a:pt x="119" y="530"/>
                  </a:cubicBezTo>
                  <a:cubicBezTo>
                    <a:pt x="127" y="530"/>
                    <a:pt x="135" y="506"/>
                    <a:pt x="135" y="482"/>
                  </a:cubicBezTo>
                  <a:cubicBezTo>
                    <a:pt x="143" y="474"/>
                    <a:pt x="143" y="466"/>
                    <a:pt x="143" y="459"/>
                  </a:cubicBezTo>
                  <a:cubicBezTo>
                    <a:pt x="151" y="450"/>
                    <a:pt x="151" y="443"/>
                    <a:pt x="151" y="443"/>
                  </a:cubicBezTo>
                  <a:cubicBezTo>
                    <a:pt x="151" y="435"/>
                    <a:pt x="151" y="427"/>
                    <a:pt x="158" y="427"/>
                  </a:cubicBezTo>
                  <a:cubicBezTo>
                    <a:pt x="166" y="427"/>
                    <a:pt x="174" y="427"/>
                    <a:pt x="182" y="435"/>
                  </a:cubicBezTo>
                  <a:cubicBezTo>
                    <a:pt x="190" y="435"/>
                    <a:pt x="190" y="435"/>
                    <a:pt x="190" y="435"/>
                  </a:cubicBezTo>
                  <a:cubicBezTo>
                    <a:pt x="198" y="435"/>
                    <a:pt x="198" y="435"/>
                    <a:pt x="206" y="435"/>
                  </a:cubicBezTo>
                  <a:cubicBezTo>
                    <a:pt x="214" y="435"/>
                    <a:pt x="214" y="435"/>
                    <a:pt x="214" y="419"/>
                  </a:cubicBezTo>
                  <a:cubicBezTo>
                    <a:pt x="214" y="411"/>
                    <a:pt x="214" y="403"/>
                    <a:pt x="222" y="395"/>
                  </a:cubicBezTo>
                  <a:cubicBezTo>
                    <a:pt x="238" y="379"/>
                    <a:pt x="253" y="332"/>
                    <a:pt x="261" y="316"/>
                  </a:cubicBezTo>
                  <a:cubicBezTo>
                    <a:pt x="261" y="300"/>
                    <a:pt x="269" y="300"/>
                    <a:pt x="277" y="300"/>
                  </a:cubicBezTo>
                  <a:cubicBezTo>
                    <a:pt x="277" y="300"/>
                    <a:pt x="285" y="300"/>
                    <a:pt x="293" y="308"/>
                  </a:cubicBezTo>
                  <a:cubicBezTo>
                    <a:pt x="293" y="316"/>
                    <a:pt x="293" y="372"/>
                    <a:pt x="293" y="395"/>
                  </a:cubicBezTo>
                  <a:cubicBezTo>
                    <a:pt x="293" y="427"/>
                    <a:pt x="285" y="450"/>
                    <a:pt x="301" y="474"/>
                  </a:cubicBezTo>
                  <a:cubicBezTo>
                    <a:pt x="309" y="474"/>
                    <a:pt x="309" y="482"/>
                    <a:pt x="309" y="482"/>
                  </a:cubicBezTo>
                  <a:cubicBezTo>
                    <a:pt x="309" y="474"/>
                    <a:pt x="309" y="459"/>
                    <a:pt x="309" y="459"/>
                  </a:cubicBezTo>
                  <a:cubicBezTo>
                    <a:pt x="301" y="450"/>
                    <a:pt x="301" y="443"/>
                    <a:pt x="301" y="443"/>
                  </a:cubicBezTo>
                  <a:cubicBezTo>
                    <a:pt x="301" y="435"/>
                    <a:pt x="301" y="435"/>
                    <a:pt x="301" y="435"/>
                  </a:cubicBezTo>
                  <a:cubicBezTo>
                    <a:pt x="301" y="419"/>
                    <a:pt x="301" y="411"/>
                    <a:pt x="309" y="403"/>
                  </a:cubicBezTo>
                  <a:cubicBezTo>
                    <a:pt x="309" y="403"/>
                    <a:pt x="309" y="403"/>
                    <a:pt x="316" y="403"/>
                  </a:cubicBezTo>
                  <a:cubicBezTo>
                    <a:pt x="324" y="403"/>
                    <a:pt x="324" y="419"/>
                    <a:pt x="324" y="435"/>
                  </a:cubicBezTo>
                  <a:cubicBezTo>
                    <a:pt x="324" y="450"/>
                    <a:pt x="324" y="466"/>
                    <a:pt x="332" y="466"/>
                  </a:cubicBezTo>
                  <a:lnTo>
                    <a:pt x="332" y="466"/>
                  </a:lnTo>
                  <a:cubicBezTo>
                    <a:pt x="340" y="466"/>
                    <a:pt x="340" y="466"/>
                    <a:pt x="340" y="466"/>
                  </a:cubicBezTo>
                  <a:cubicBezTo>
                    <a:pt x="348" y="459"/>
                    <a:pt x="348" y="427"/>
                    <a:pt x="348" y="395"/>
                  </a:cubicBezTo>
                  <a:cubicBezTo>
                    <a:pt x="348" y="379"/>
                    <a:pt x="348" y="364"/>
                    <a:pt x="340" y="348"/>
                  </a:cubicBezTo>
                  <a:cubicBezTo>
                    <a:pt x="340" y="324"/>
                    <a:pt x="332" y="293"/>
                    <a:pt x="340" y="269"/>
                  </a:cubicBezTo>
                  <a:cubicBezTo>
                    <a:pt x="340" y="237"/>
                    <a:pt x="348" y="229"/>
                    <a:pt x="356" y="229"/>
                  </a:cubicBezTo>
                  <a:cubicBezTo>
                    <a:pt x="364" y="229"/>
                    <a:pt x="364" y="229"/>
                    <a:pt x="364" y="221"/>
                  </a:cubicBezTo>
                  <a:cubicBezTo>
                    <a:pt x="380" y="206"/>
                    <a:pt x="403" y="198"/>
                    <a:pt x="427" y="198"/>
                  </a:cubicBezTo>
                  <a:cubicBezTo>
                    <a:pt x="451" y="198"/>
                    <a:pt x="451" y="198"/>
                    <a:pt x="459" y="182"/>
                  </a:cubicBezTo>
                  <a:lnTo>
                    <a:pt x="459" y="182"/>
                  </a:lnTo>
                  <a:cubicBezTo>
                    <a:pt x="459" y="174"/>
                    <a:pt x="451" y="166"/>
                    <a:pt x="443" y="158"/>
                  </a:cubicBezTo>
                  <a:cubicBezTo>
                    <a:pt x="435" y="158"/>
                    <a:pt x="427" y="150"/>
                    <a:pt x="411" y="135"/>
                  </a:cubicBezTo>
                  <a:cubicBezTo>
                    <a:pt x="411" y="126"/>
                    <a:pt x="411" y="119"/>
                    <a:pt x="411" y="103"/>
                  </a:cubicBezTo>
                  <a:cubicBezTo>
                    <a:pt x="419" y="87"/>
                    <a:pt x="435" y="71"/>
                    <a:pt x="443" y="71"/>
                  </a:cubicBezTo>
                  <a:cubicBezTo>
                    <a:pt x="443" y="63"/>
                    <a:pt x="451" y="55"/>
                    <a:pt x="459" y="48"/>
                  </a:cubicBezTo>
                  <a:cubicBezTo>
                    <a:pt x="467" y="32"/>
                    <a:pt x="482" y="16"/>
                    <a:pt x="498" y="0"/>
                  </a:cubicBezTo>
                  <a:cubicBezTo>
                    <a:pt x="506" y="0"/>
                    <a:pt x="514" y="0"/>
                    <a:pt x="530" y="0"/>
                  </a:cubicBezTo>
                  <a:cubicBezTo>
                    <a:pt x="554" y="0"/>
                    <a:pt x="585" y="16"/>
                    <a:pt x="593" y="24"/>
                  </a:cubicBezTo>
                  <a:cubicBezTo>
                    <a:pt x="601" y="32"/>
                    <a:pt x="617" y="39"/>
                    <a:pt x="641" y="39"/>
                  </a:cubicBezTo>
                  <a:lnTo>
                    <a:pt x="649" y="39"/>
                  </a:lnTo>
                  <a:cubicBezTo>
                    <a:pt x="656" y="39"/>
                    <a:pt x="656" y="39"/>
                    <a:pt x="664" y="39"/>
                  </a:cubicBezTo>
                  <a:cubicBezTo>
                    <a:pt x="696" y="39"/>
                    <a:pt x="728" y="48"/>
                    <a:pt x="735" y="71"/>
                  </a:cubicBezTo>
                  <a:cubicBezTo>
                    <a:pt x="743" y="87"/>
                    <a:pt x="751" y="87"/>
                    <a:pt x="751" y="87"/>
                  </a:cubicBezTo>
                  <a:cubicBezTo>
                    <a:pt x="759" y="87"/>
                    <a:pt x="759" y="87"/>
                    <a:pt x="759" y="87"/>
                  </a:cubicBezTo>
                  <a:cubicBezTo>
                    <a:pt x="767" y="87"/>
                    <a:pt x="767" y="87"/>
                    <a:pt x="767" y="87"/>
                  </a:cubicBezTo>
                  <a:lnTo>
                    <a:pt x="767" y="87"/>
                  </a:lnTo>
                  <a:cubicBezTo>
                    <a:pt x="783" y="87"/>
                    <a:pt x="822" y="103"/>
                    <a:pt x="878" y="119"/>
                  </a:cubicBezTo>
                  <a:cubicBezTo>
                    <a:pt x="909" y="135"/>
                    <a:pt x="941" y="142"/>
                    <a:pt x="949" y="142"/>
                  </a:cubicBezTo>
                  <a:cubicBezTo>
                    <a:pt x="981" y="158"/>
                    <a:pt x="996" y="190"/>
                    <a:pt x="1004" y="198"/>
                  </a:cubicBezTo>
                  <a:cubicBezTo>
                    <a:pt x="1004" y="213"/>
                    <a:pt x="1012" y="213"/>
                    <a:pt x="1028" y="221"/>
                  </a:cubicBezTo>
                  <a:cubicBezTo>
                    <a:pt x="1028" y="221"/>
                    <a:pt x="1036" y="229"/>
                    <a:pt x="1044" y="229"/>
                  </a:cubicBezTo>
                  <a:lnTo>
                    <a:pt x="1044" y="237"/>
                  </a:lnTo>
                  <a:cubicBezTo>
                    <a:pt x="1044" y="253"/>
                    <a:pt x="1020" y="277"/>
                    <a:pt x="1012" y="293"/>
                  </a:cubicBezTo>
                  <a:cubicBezTo>
                    <a:pt x="1004" y="293"/>
                    <a:pt x="1004" y="293"/>
                    <a:pt x="1004" y="300"/>
                  </a:cubicBezTo>
                  <a:cubicBezTo>
                    <a:pt x="1004" y="308"/>
                    <a:pt x="1020" y="324"/>
                    <a:pt x="1028" y="332"/>
                  </a:cubicBezTo>
                  <a:lnTo>
                    <a:pt x="1028" y="332"/>
                  </a:lnTo>
                  <a:cubicBezTo>
                    <a:pt x="1044" y="340"/>
                    <a:pt x="1075" y="395"/>
                    <a:pt x="1075" y="427"/>
                  </a:cubicBezTo>
                  <a:cubicBezTo>
                    <a:pt x="1075" y="443"/>
                    <a:pt x="1075" y="450"/>
                    <a:pt x="1075" y="459"/>
                  </a:cubicBezTo>
                  <a:cubicBezTo>
                    <a:pt x="1068" y="482"/>
                    <a:pt x="1068" y="490"/>
                    <a:pt x="1083" y="514"/>
                  </a:cubicBezTo>
                  <a:cubicBezTo>
                    <a:pt x="1099" y="546"/>
                    <a:pt x="1091" y="569"/>
                    <a:pt x="1083" y="609"/>
                  </a:cubicBezTo>
                  <a:cubicBezTo>
                    <a:pt x="1075" y="632"/>
                    <a:pt x="1075" y="632"/>
                    <a:pt x="1060" y="640"/>
                  </a:cubicBezTo>
                  <a:cubicBezTo>
                    <a:pt x="1052" y="640"/>
                    <a:pt x="1052" y="640"/>
                    <a:pt x="1044" y="648"/>
                  </a:cubicBezTo>
                  <a:cubicBezTo>
                    <a:pt x="1028" y="656"/>
                    <a:pt x="1020" y="680"/>
                    <a:pt x="1020" y="696"/>
                  </a:cubicBezTo>
                  <a:cubicBezTo>
                    <a:pt x="1020" y="712"/>
                    <a:pt x="1020" y="743"/>
                    <a:pt x="996" y="783"/>
                  </a:cubicBezTo>
                  <a:cubicBezTo>
                    <a:pt x="988" y="806"/>
                    <a:pt x="973" y="814"/>
                    <a:pt x="957" y="814"/>
                  </a:cubicBezTo>
                  <a:cubicBezTo>
                    <a:pt x="949" y="814"/>
                    <a:pt x="941" y="814"/>
                    <a:pt x="933" y="822"/>
                  </a:cubicBezTo>
                  <a:cubicBezTo>
                    <a:pt x="925" y="822"/>
                    <a:pt x="917" y="838"/>
                    <a:pt x="917" y="854"/>
                  </a:cubicBezTo>
                  <a:cubicBezTo>
                    <a:pt x="917" y="885"/>
                    <a:pt x="925" y="917"/>
                    <a:pt x="941" y="933"/>
                  </a:cubicBezTo>
                  <a:cubicBezTo>
                    <a:pt x="957" y="957"/>
                    <a:pt x="988" y="965"/>
                    <a:pt x="1004" y="965"/>
                  </a:cubicBezTo>
                  <a:cubicBezTo>
                    <a:pt x="1012" y="965"/>
                    <a:pt x="1020" y="965"/>
                    <a:pt x="1020" y="957"/>
                  </a:cubicBezTo>
                  <a:cubicBezTo>
                    <a:pt x="1028" y="949"/>
                    <a:pt x="1036" y="941"/>
                    <a:pt x="1044" y="933"/>
                  </a:cubicBezTo>
                  <a:cubicBezTo>
                    <a:pt x="1052" y="925"/>
                    <a:pt x="1060" y="909"/>
                    <a:pt x="1068" y="901"/>
                  </a:cubicBezTo>
                  <a:cubicBezTo>
                    <a:pt x="1068" y="893"/>
                    <a:pt x="1075" y="893"/>
                    <a:pt x="1075" y="885"/>
                  </a:cubicBezTo>
                  <a:cubicBezTo>
                    <a:pt x="1083" y="870"/>
                    <a:pt x="1091" y="862"/>
                    <a:pt x="1091" y="846"/>
                  </a:cubicBezTo>
                  <a:cubicBezTo>
                    <a:pt x="1091" y="822"/>
                    <a:pt x="1091" y="814"/>
                    <a:pt x="1099" y="806"/>
                  </a:cubicBezTo>
                  <a:cubicBezTo>
                    <a:pt x="1099" y="799"/>
                    <a:pt x="1107" y="799"/>
                    <a:pt x="1107" y="806"/>
                  </a:cubicBezTo>
                  <a:cubicBezTo>
                    <a:pt x="1115" y="806"/>
                    <a:pt x="1123" y="799"/>
                    <a:pt x="1123" y="799"/>
                  </a:cubicBezTo>
                  <a:cubicBezTo>
                    <a:pt x="1131" y="767"/>
                    <a:pt x="1194" y="727"/>
                    <a:pt x="1234" y="727"/>
                  </a:cubicBezTo>
                  <a:cubicBezTo>
                    <a:pt x="1273" y="719"/>
                    <a:pt x="1344" y="767"/>
                    <a:pt x="1344" y="799"/>
                  </a:cubicBezTo>
                  <a:cubicBezTo>
                    <a:pt x="1352" y="838"/>
                    <a:pt x="1376" y="901"/>
                    <a:pt x="1392" y="933"/>
                  </a:cubicBezTo>
                  <a:cubicBezTo>
                    <a:pt x="1408" y="965"/>
                    <a:pt x="1431" y="1028"/>
                    <a:pt x="1447" y="1075"/>
                  </a:cubicBezTo>
                  <a:cubicBezTo>
                    <a:pt x="1455" y="1091"/>
                    <a:pt x="1455" y="1099"/>
                    <a:pt x="1455" y="1107"/>
                  </a:cubicBezTo>
                  <a:cubicBezTo>
                    <a:pt x="1471" y="1130"/>
                    <a:pt x="1471" y="1138"/>
                    <a:pt x="1479" y="1146"/>
                  </a:cubicBezTo>
                  <a:cubicBezTo>
                    <a:pt x="1479" y="1154"/>
                    <a:pt x="1486" y="1154"/>
                    <a:pt x="1486" y="1170"/>
                  </a:cubicBezTo>
                  <a:cubicBezTo>
                    <a:pt x="1494" y="1178"/>
                    <a:pt x="1494" y="1178"/>
                    <a:pt x="1494" y="1178"/>
                  </a:cubicBezTo>
                  <a:cubicBezTo>
                    <a:pt x="1494" y="1186"/>
                    <a:pt x="1494" y="1186"/>
                    <a:pt x="1494" y="1186"/>
                  </a:cubicBezTo>
                  <a:lnTo>
                    <a:pt x="1494" y="1186"/>
                  </a:lnTo>
                  <a:cubicBezTo>
                    <a:pt x="1486" y="1249"/>
                    <a:pt x="1479" y="1328"/>
                    <a:pt x="1486" y="1376"/>
                  </a:cubicBezTo>
                  <a:cubicBezTo>
                    <a:pt x="1486" y="1376"/>
                    <a:pt x="1494" y="1383"/>
                    <a:pt x="1486" y="1391"/>
                  </a:cubicBezTo>
                  <a:cubicBezTo>
                    <a:pt x="1486" y="1407"/>
                    <a:pt x="1486" y="1407"/>
                    <a:pt x="1486" y="1407"/>
                  </a:cubicBezTo>
                  <a:cubicBezTo>
                    <a:pt x="1479" y="1391"/>
                    <a:pt x="1479" y="1391"/>
                    <a:pt x="1479" y="1391"/>
                  </a:cubicBezTo>
                  <a:cubicBezTo>
                    <a:pt x="1479" y="1383"/>
                    <a:pt x="1447" y="1383"/>
                    <a:pt x="1423" y="1376"/>
                  </a:cubicBezTo>
                  <a:cubicBezTo>
                    <a:pt x="1415" y="1376"/>
                    <a:pt x="1408" y="1376"/>
                    <a:pt x="1399" y="1376"/>
                  </a:cubicBezTo>
                  <a:lnTo>
                    <a:pt x="1392" y="1376"/>
                  </a:lnTo>
                  <a:cubicBezTo>
                    <a:pt x="1376" y="1376"/>
                    <a:pt x="1376" y="1376"/>
                    <a:pt x="1376" y="1391"/>
                  </a:cubicBezTo>
                  <a:cubicBezTo>
                    <a:pt x="1376" y="1399"/>
                    <a:pt x="1368" y="1407"/>
                    <a:pt x="1368" y="1415"/>
                  </a:cubicBezTo>
                  <a:cubicBezTo>
                    <a:pt x="1360" y="1431"/>
                    <a:pt x="1360" y="1439"/>
                    <a:pt x="1368" y="1455"/>
                  </a:cubicBezTo>
                  <a:cubicBezTo>
                    <a:pt x="1368" y="1463"/>
                    <a:pt x="1368" y="1470"/>
                    <a:pt x="1376" y="1478"/>
                  </a:cubicBezTo>
                  <a:cubicBezTo>
                    <a:pt x="1376" y="1494"/>
                    <a:pt x="1376" y="1502"/>
                    <a:pt x="1376" y="1502"/>
                  </a:cubicBezTo>
                  <a:lnTo>
                    <a:pt x="1376" y="1502"/>
                  </a:lnTo>
                  <a:cubicBezTo>
                    <a:pt x="1376" y="1510"/>
                    <a:pt x="1376" y="1510"/>
                    <a:pt x="1376" y="1510"/>
                  </a:cubicBezTo>
                  <a:cubicBezTo>
                    <a:pt x="1305" y="1573"/>
                    <a:pt x="1297" y="1597"/>
                    <a:pt x="1305" y="1605"/>
                  </a:cubicBezTo>
                  <a:cubicBezTo>
                    <a:pt x="1305" y="1613"/>
                    <a:pt x="1305" y="1629"/>
                    <a:pt x="1313" y="1636"/>
                  </a:cubicBezTo>
                  <a:cubicBezTo>
                    <a:pt x="1313" y="1652"/>
                    <a:pt x="1321" y="1660"/>
                    <a:pt x="1321" y="1676"/>
                  </a:cubicBezTo>
                  <a:cubicBezTo>
                    <a:pt x="1321" y="1684"/>
                    <a:pt x="1321" y="1684"/>
                    <a:pt x="1321" y="1684"/>
                  </a:cubicBezTo>
                  <a:lnTo>
                    <a:pt x="1321" y="1684"/>
                  </a:lnTo>
                  <a:cubicBezTo>
                    <a:pt x="1313" y="1684"/>
                    <a:pt x="1305" y="1700"/>
                    <a:pt x="1297" y="1707"/>
                  </a:cubicBezTo>
                  <a:cubicBezTo>
                    <a:pt x="1289" y="1716"/>
                    <a:pt x="1281" y="1723"/>
                    <a:pt x="1273" y="1731"/>
                  </a:cubicBezTo>
                  <a:cubicBezTo>
                    <a:pt x="1257" y="1739"/>
                    <a:pt x="1249" y="1763"/>
                    <a:pt x="1241" y="1787"/>
                  </a:cubicBezTo>
                  <a:cubicBezTo>
                    <a:pt x="1234" y="1795"/>
                    <a:pt x="1226" y="1802"/>
                    <a:pt x="1218" y="1818"/>
                  </a:cubicBezTo>
                  <a:cubicBezTo>
                    <a:pt x="1218" y="1826"/>
                    <a:pt x="1218" y="1826"/>
                    <a:pt x="1218" y="1834"/>
                  </a:cubicBezTo>
                  <a:cubicBezTo>
                    <a:pt x="1210" y="1834"/>
                    <a:pt x="1210" y="1834"/>
                    <a:pt x="1210" y="1834"/>
                  </a:cubicBezTo>
                  <a:lnTo>
                    <a:pt x="1210" y="1834"/>
                  </a:lnTo>
                  <a:cubicBezTo>
                    <a:pt x="1107" y="1866"/>
                    <a:pt x="846" y="1929"/>
                    <a:pt x="767" y="1929"/>
                  </a:cubicBezTo>
                  <a:cubicBezTo>
                    <a:pt x="759" y="1929"/>
                    <a:pt x="751" y="1929"/>
                    <a:pt x="751" y="1921"/>
                  </a:cubicBezTo>
                  <a:cubicBezTo>
                    <a:pt x="728" y="1897"/>
                    <a:pt x="712" y="1897"/>
                    <a:pt x="712" y="1897"/>
                  </a:cubicBezTo>
                  <a:lnTo>
                    <a:pt x="24" y="1976"/>
                  </a:lnTo>
                  <a:close/>
                  <a:moveTo>
                    <a:pt x="158" y="435"/>
                  </a:moveTo>
                  <a:lnTo>
                    <a:pt x="158" y="435"/>
                  </a:lnTo>
                  <a:cubicBezTo>
                    <a:pt x="158" y="435"/>
                    <a:pt x="158" y="435"/>
                    <a:pt x="158" y="443"/>
                  </a:cubicBezTo>
                  <a:cubicBezTo>
                    <a:pt x="158" y="450"/>
                    <a:pt x="158" y="450"/>
                    <a:pt x="151" y="459"/>
                  </a:cubicBezTo>
                  <a:cubicBezTo>
                    <a:pt x="151" y="466"/>
                    <a:pt x="151" y="474"/>
                    <a:pt x="143" y="490"/>
                  </a:cubicBezTo>
                  <a:cubicBezTo>
                    <a:pt x="135" y="514"/>
                    <a:pt x="135" y="530"/>
                    <a:pt x="119" y="538"/>
                  </a:cubicBezTo>
                  <a:cubicBezTo>
                    <a:pt x="111" y="538"/>
                    <a:pt x="95" y="546"/>
                    <a:pt x="87" y="553"/>
                  </a:cubicBezTo>
                  <a:cubicBezTo>
                    <a:pt x="79" y="561"/>
                    <a:pt x="79" y="569"/>
                    <a:pt x="87" y="577"/>
                  </a:cubicBezTo>
                  <a:cubicBezTo>
                    <a:pt x="87" y="577"/>
                    <a:pt x="95" y="585"/>
                    <a:pt x="95" y="593"/>
                  </a:cubicBezTo>
                  <a:cubicBezTo>
                    <a:pt x="103" y="609"/>
                    <a:pt x="111" y="625"/>
                    <a:pt x="103" y="640"/>
                  </a:cubicBezTo>
                  <a:cubicBezTo>
                    <a:pt x="103" y="648"/>
                    <a:pt x="103" y="672"/>
                    <a:pt x="111" y="688"/>
                  </a:cubicBezTo>
                  <a:cubicBezTo>
                    <a:pt x="111" y="719"/>
                    <a:pt x="119" y="743"/>
                    <a:pt x="103" y="759"/>
                  </a:cubicBezTo>
                  <a:cubicBezTo>
                    <a:pt x="95" y="767"/>
                    <a:pt x="87" y="790"/>
                    <a:pt x="71" y="806"/>
                  </a:cubicBezTo>
                  <a:cubicBezTo>
                    <a:pt x="63" y="814"/>
                    <a:pt x="63" y="822"/>
                    <a:pt x="56" y="830"/>
                  </a:cubicBezTo>
                  <a:cubicBezTo>
                    <a:pt x="48" y="838"/>
                    <a:pt x="48" y="846"/>
                    <a:pt x="40" y="846"/>
                  </a:cubicBezTo>
                  <a:cubicBezTo>
                    <a:pt x="24" y="870"/>
                    <a:pt x="16" y="877"/>
                    <a:pt x="24" y="893"/>
                  </a:cubicBezTo>
                  <a:cubicBezTo>
                    <a:pt x="32" y="893"/>
                    <a:pt x="32" y="893"/>
                    <a:pt x="32" y="893"/>
                  </a:cubicBezTo>
                  <a:cubicBezTo>
                    <a:pt x="48" y="917"/>
                    <a:pt x="63" y="925"/>
                    <a:pt x="63" y="965"/>
                  </a:cubicBezTo>
                  <a:cubicBezTo>
                    <a:pt x="63" y="980"/>
                    <a:pt x="63" y="988"/>
                    <a:pt x="63" y="1004"/>
                  </a:cubicBezTo>
                  <a:cubicBezTo>
                    <a:pt x="63" y="1020"/>
                    <a:pt x="71" y="1036"/>
                    <a:pt x="56" y="1043"/>
                  </a:cubicBezTo>
                  <a:cubicBezTo>
                    <a:pt x="48" y="1059"/>
                    <a:pt x="56" y="1123"/>
                    <a:pt x="71" y="1138"/>
                  </a:cubicBezTo>
                  <a:cubicBezTo>
                    <a:pt x="71" y="1146"/>
                    <a:pt x="79" y="1154"/>
                    <a:pt x="79" y="1162"/>
                  </a:cubicBezTo>
                  <a:cubicBezTo>
                    <a:pt x="95" y="1178"/>
                    <a:pt x="103" y="1194"/>
                    <a:pt x="127" y="1225"/>
                  </a:cubicBezTo>
                  <a:cubicBezTo>
                    <a:pt x="151" y="1273"/>
                    <a:pt x="238" y="1510"/>
                    <a:pt x="190" y="1652"/>
                  </a:cubicBezTo>
                  <a:cubicBezTo>
                    <a:pt x="151" y="1747"/>
                    <a:pt x="143" y="1795"/>
                    <a:pt x="135" y="1818"/>
                  </a:cubicBezTo>
                  <a:cubicBezTo>
                    <a:pt x="135" y="1834"/>
                    <a:pt x="135" y="1842"/>
                    <a:pt x="127" y="1850"/>
                  </a:cubicBezTo>
                  <a:cubicBezTo>
                    <a:pt x="127" y="1850"/>
                    <a:pt x="127" y="1858"/>
                    <a:pt x="127" y="1866"/>
                  </a:cubicBezTo>
                  <a:cubicBezTo>
                    <a:pt x="111" y="1889"/>
                    <a:pt x="79" y="1945"/>
                    <a:pt x="48" y="1969"/>
                  </a:cubicBezTo>
                  <a:lnTo>
                    <a:pt x="48" y="1969"/>
                  </a:lnTo>
                  <a:cubicBezTo>
                    <a:pt x="712" y="1889"/>
                    <a:pt x="712" y="1889"/>
                    <a:pt x="712" y="1889"/>
                  </a:cubicBezTo>
                  <a:lnTo>
                    <a:pt x="712" y="1889"/>
                  </a:lnTo>
                  <a:cubicBezTo>
                    <a:pt x="720" y="1889"/>
                    <a:pt x="735" y="1897"/>
                    <a:pt x="751" y="1921"/>
                  </a:cubicBezTo>
                  <a:cubicBezTo>
                    <a:pt x="751" y="1921"/>
                    <a:pt x="759" y="1921"/>
                    <a:pt x="767" y="1921"/>
                  </a:cubicBezTo>
                  <a:cubicBezTo>
                    <a:pt x="846" y="1921"/>
                    <a:pt x="1099" y="1858"/>
                    <a:pt x="1210" y="1826"/>
                  </a:cubicBezTo>
                  <a:cubicBezTo>
                    <a:pt x="1210" y="1826"/>
                    <a:pt x="1210" y="1818"/>
                    <a:pt x="1210" y="1810"/>
                  </a:cubicBezTo>
                  <a:cubicBezTo>
                    <a:pt x="1218" y="1802"/>
                    <a:pt x="1226" y="1795"/>
                    <a:pt x="1234" y="1779"/>
                  </a:cubicBezTo>
                  <a:cubicBezTo>
                    <a:pt x="1241" y="1755"/>
                    <a:pt x="1257" y="1731"/>
                    <a:pt x="1273" y="1723"/>
                  </a:cubicBezTo>
                  <a:cubicBezTo>
                    <a:pt x="1273" y="1723"/>
                    <a:pt x="1281" y="1716"/>
                    <a:pt x="1289" y="1707"/>
                  </a:cubicBezTo>
                  <a:cubicBezTo>
                    <a:pt x="1297" y="1692"/>
                    <a:pt x="1305" y="1684"/>
                    <a:pt x="1313" y="1676"/>
                  </a:cubicBezTo>
                  <a:cubicBezTo>
                    <a:pt x="1313" y="1660"/>
                    <a:pt x="1305" y="1652"/>
                    <a:pt x="1305" y="1636"/>
                  </a:cubicBezTo>
                  <a:cubicBezTo>
                    <a:pt x="1297" y="1629"/>
                    <a:pt x="1297" y="1613"/>
                    <a:pt x="1297" y="1613"/>
                  </a:cubicBezTo>
                  <a:cubicBezTo>
                    <a:pt x="1289" y="1597"/>
                    <a:pt x="1297" y="1581"/>
                    <a:pt x="1368" y="1502"/>
                  </a:cubicBezTo>
                  <a:cubicBezTo>
                    <a:pt x="1368" y="1502"/>
                    <a:pt x="1368" y="1494"/>
                    <a:pt x="1368" y="1486"/>
                  </a:cubicBezTo>
                  <a:cubicBezTo>
                    <a:pt x="1360" y="1470"/>
                    <a:pt x="1360" y="1463"/>
                    <a:pt x="1360" y="1455"/>
                  </a:cubicBezTo>
                  <a:cubicBezTo>
                    <a:pt x="1352" y="1439"/>
                    <a:pt x="1352" y="1431"/>
                    <a:pt x="1360" y="1415"/>
                  </a:cubicBezTo>
                  <a:cubicBezTo>
                    <a:pt x="1368" y="1407"/>
                    <a:pt x="1368" y="1399"/>
                    <a:pt x="1368" y="1391"/>
                  </a:cubicBezTo>
                  <a:cubicBezTo>
                    <a:pt x="1368" y="1376"/>
                    <a:pt x="1368" y="1368"/>
                    <a:pt x="1392" y="1368"/>
                  </a:cubicBezTo>
                  <a:lnTo>
                    <a:pt x="1399" y="1368"/>
                  </a:lnTo>
                  <a:cubicBezTo>
                    <a:pt x="1408" y="1368"/>
                    <a:pt x="1415" y="1368"/>
                    <a:pt x="1423" y="1368"/>
                  </a:cubicBezTo>
                  <a:cubicBezTo>
                    <a:pt x="1455" y="1376"/>
                    <a:pt x="1471" y="1376"/>
                    <a:pt x="1479" y="1383"/>
                  </a:cubicBezTo>
                  <a:lnTo>
                    <a:pt x="1479" y="1383"/>
                  </a:lnTo>
                  <a:lnTo>
                    <a:pt x="1479" y="1383"/>
                  </a:lnTo>
                  <a:cubicBezTo>
                    <a:pt x="1479" y="1376"/>
                    <a:pt x="1479" y="1376"/>
                    <a:pt x="1479" y="1376"/>
                  </a:cubicBezTo>
                  <a:cubicBezTo>
                    <a:pt x="1471" y="1336"/>
                    <a:pt x="1479" y="1257"/>
                    <a:pt x="1486" y="1194"/>
                  </a:cubicBezTo>
                  <a:lnTo>
                    <a:pt x="1486" y="1186"/>
                  </a:lnTo>
                  <a:cubicBezTo>
                    <a:pt x="1486" y="1170"/>
                    <a:pt x="1486" y="1170"/>
                    <a:pt x="1486" y="1170"/>
                  </a:cubicBezTo>
                  <a:cubicBezTo>
                    <a:pt x="1479" y="1162"/>
                    <a:pt x="1471" y="1154"/>
                    <a:pt x="1471" y="1146"/>
                  </a:cubicBezTo>
                  <a:cubicBezTo>
                    <a:pt x="1463" y="1146"/>
                    <a:pt x="1463" y="1138"/>
                    <a:pt x="1455" y="1107"/>
                  </a:cubicBezTo>
                  <a:cubicBezTo>
                    <a:pt x="1447" y="1099"/>
                    <a:pt x="1447" y="1091"/>
                    <a:pt x="1439" y="1075"/>
                  </a:cubicBezTo>
                  <a:cubicBezTo>
                    <a:pt x="1423" y="1028"/>
                    <a:pt x="1399" y="965"/>
                    <a:pt x="1392" y="941"/>
                  </a:cubicBezTo>
                  <a:cubicBezTo>
                    <a:pt x="1368" y="901"/>
                    <a:pt x="1344" y="838"/>
                    <a:pt x="1344" y="806"/>
                  </a:cubicBezTo>
                  <a:cubicBezTo>
                    <a:pt x="1336" y="775"/>
                    <a:pt x="1265" y="727"/>
                    <a:pt x="1234" y="735"/>
                  </a:cubicBezTo>
                  <a:cubicBezTo>
                    <a:pt x="1202" y="735"/>
                    <a:pt x="1139" y="775"/>
                    <a:pt x="1131" y="799"/>
                  </a:cubicBezTo>
                  <a:cubicBezTo>
                    <a:pt x="1131" y="799"/>
                    <a:pt x="1123" y="814"/>
                    <a:pt x="1115" y="814"/>
                  </a:cubicBezTo>
                  <a:cubicBezTo>
                    <a:pt x="1107" y="814"/>
                    <a:pt x="1107" y="814"/>
                    <a:pt x="1107" y="806"/>
                  </a:cubicBezTo>
                  <a:lnTo>
                    <a:pt x="1107" y="806"/>
                  </a:lnTo>
                  <a:cubicBezTo>
                    <a:pt x="1099" y="814"/>
                    <a:pt x="1099" y="838"/>
                    <a:pt x="1099" y="846"/>
                  </a:cubicBezTo>
                  <a:cubicBezTo>
                    <a:pt x="1099" y="862"/>
                    <a:pt x="1091" y="877"/>
                    <a:pt x="1083" y="885"/>
                  </a:cubicBezTo>
                  <a:cubicBezTo>
                    <a:pt x="1075" y="893"/>
                    <a:pt x="1075" y="901"/>
                    <a:pt x="1075" y="901"/>
                  </a:cubicBezTo>
                  <a:cubicBezTo>
                    <a:pt x="1068" y="917"/>
                    <a:pt x="1052" y="925"/>
                    <a:pt x="1044" y="933"/>
                  </a:cubicBezTo>
                  <a:cubicBezTo>
                    <a:pt x="1036" y="949"/>
                    <a:pt x="1028" y="957"/>
                    <a:pt x="1028" y="965"/>
                  </a:cubicBezTo>
                  <a:cubicBezTo>
                    <a:pt x="1020" y="972"/>
                    <a:pt x="1012" y="972"/>
                    <a:pt x="1004" y="972"/>
                  </a:cubicBezTo>
                  <a:cubicBezTo>
                    <a:pt x="981" y="972"/>
                    <a:pt x="957" y="965"/>
                    <a:pt x="933" y="941"/>
                  </a:cubicBezTo>
                  <a:cubicBezTo>
                    <a:pt x="917" y="925"/>
                    <a:pt x="909" y="885"/>
                    <a:pt x="909" y="854"/>
                  </a:cubicBezTo>
                  <a:cubicBezTo>
                    <a:pt x="909" y="838"/>
                    <a:pt x="917" y="822"/>
                    <a:pt x="933" y="814"/>
                  </a:cubicBezTo>
                  <a:cubicBezTo>
                    <a:pt x="941" y="806"/>
                    <a:pt x="949" y="806"/>
                    <a:pt x="957" y="806"/>
                  </a:cubicBezTo>
                  <a:cubicBezTo>
                    <a:pt x="973" y="806"/>
                    <a:pt x="981" y="806"/>
                    <a:pt x="996" y="783"/>
                  </a:cubicBezTo>
                  <a:cubicBezTo>
                    <a:pt x="1012" y="735"/>
                    <a:pt x="1012" y="712"/>
                    <a:pt x="1012" y="696"/>
                  </a:cubicBezTo>
                  <a:cubicBezTo>
                    <a:pt x="1012" y="680"/>
                    <a:pt x="1020" y="648"/>
                    <a:pt x="1044" y="640"/>
                  </a:cubicBezTo>
                  <a:cubicBezTo>
                    <a:pt x="1052" y="632"/>
                    <a:pt x="1052" y="632"/>
                    <a:pt x="1060" y="632"/>
                  </a:cubicBezTo>
                  <a:cubicBezTo>
                    <a:pt x="1068" y="632"/>
                    <a:pt x="1075" y="625"/>
                    <a:pt x="1075" y="601"/>
                  </a:cubicBezTo>
                  <a:cubicBezTo>
                    <a:pt x="1083" y="569"/>
                    <a:pt x="1091" y="553"/>
                    <a:pt x="1075" y="522"/>
                  </a:cubicBezTo>
                  <a:cubicBezTo>
                    <a:pt x="1060" y="498"/>
                    <a:pt x="1068" y="474"/>
                    <a:pt x="1068" y="459"/>
                  </a:cubicBezTo>
                  <a:cubicBezTo>
                    <a:pt x="1068" y="450"/>
                    <a:pt x="1068" y="443"/>
                    <a:pt x="1068" y="427"/>
                  </a:cubicBezTo>
                  <a:cubicBezTo>
                    <a:pt x="1068" y="395"/>
                    <a:pt x="1036" y="348"/>
                    <a:pt x="1028" y="340"/>
                  </a:cubicBezTo>
                  <a:lnTo>
                    <a:pt x="1028" y="340"/>
                  </a:lnTo>
                  <a:cubicBezTo>
                    <a:pt x="1012" y="324"/>
                    <a:pt x="996" y="308"/>
                    <a:pt x="996" y="300"/>
                  </a:cubicBezTo>
                  <a:cubicBezTo>
                    <a:pt x="996" y="293"/>
                    <a:pt x="996" y="285"/>
                    <a:pt x="1004" y="285"/>
                  </a:cubicBezTo>
                  <a:cubicBezTo>
                    <a:pt x="1020" y="269"/>
                    <a:pt x="1036" y="253"/>
                    <a:pt x="1036" y="237"/>
                  </a:cubicBezTo>
                  <a:lnTo>
                    <a:pt x="1036" y="237"/>
                  </a:lnTo>
                  <a:cubicBezTo>
                    <a:pt x="1028" y="229"/>
                    <a:pt x="1028" y="229"/>
                    <a:pt x="1020" y="229"/>
                  </a:cubicBezTo>
                  <a:cubicBezTo>
                    <a:pt x="1012" y="221"/>
                    <a:pt x="996" y="213"/>
                    <a:pt x="996" y="206"/>
                  </a:cubicBezTo>
                  <a:cubicBezTo>
                    <a:pt x="988" y="190"/>
                    <a:pt x="981" y="158"/>
                    <a:pt x="949" y="150"/>
                  </a:cubicBezTo>
                  <a:cubicBezTo>
                    <a:pt x="933" y="150"/>
                    <a:pt x="909" y="142"/>
                    <a:pt x="878" y="126"/>
                  </a:cubicBezTo>
                  <a:cubicBezTo>
                    <a:pt x="830" y="119"/>
                    <a:pt x="783" y="95"/>
                    <a:pt x="767" y="95"/>
                  </a:cubicBezTo>
                  <a:cubicBezTo>
                    <a:pt x="767" y="95"/>
                    <a:pt x="767" y="95"/>
                    <a:pt x="759" y="95"/>
                  </a:cubicBezTo>
                  <a:cubicBezTo>
                    <a:pt x="759" y="95"/>
                    <a:pt x="759" y="95"/>
                    <a:pt x="751" y="95"/>
                  </a:cubicBezTo>
                  <a:cubicBezTo>
                    <a:pt x="743" y="95"/>
                    <a:pt x="735" y="95"/>
                    <a:pt x="728" y="71"/>
                  </a:cubicBezTo>
                  <a:cubicBezTo>
                    <a:pt x="720" y="55"/>
                    <a:pt x="688" y="48"/>
                    <a:pt x="664" y="48"/>
                  </a:cubicBezTo>
                  <a:cubicBezTo>
                    <a:pt x="656" y="48"/>
                    <a:pt x="656" y="48"/>
                    <a:pt x="649" y="48"/>
                  </a:cubicBezTo>
                  <a:lnTo>
                    <a:pt x="641" y="48"/>
                  </a:lnTo>
                  <a:cubicBezTo>
                    <a:pt x="617" y="48"/>
                    <a:pt x="601" y="39"/>
                    <a:pt x="585" y="32"/>
                  </a:cubicBezTo>
                  <a:cubicBezTo>
                    <a:pt x="577" y="16"/>
                    <a:pt x="554" y="8"/>
                    <a:pt x="530" y="8"/>
                  </a:cubicBezTo>
                  <a:cubicBezTo>
                    <a:pt x="522" y="8"/>
                    <a:pt x="514" y="8"/>
                    <a:pt x="506" y="8"/>
                  </a:cubicBezTo>
                  <a:cubicBezTo>
                    <a:pt x="491" y="16"/>
                    <a:pt x="475" y="39"/>
                    <a:pt x="467" y="55"/>
                  </a:cubicBezTo>
                  <a:cubicBezTo>
                    <a:pt x="459" y="63"/>
                    <a:pt x="451" y="71"/>
                    <a:pt x="443" y="71"/>
                  </a:cubicBezTo>
                  <a:cubicBezTo>
                    <a:pt x="435" y="79"/>
                    <a:pt x="419" y="95"/>
                    <a:pt x="419" y="111"/>
                  </a:cubicBezTo>
                  <a:cubicBezTo>
                    <a:pt x="419" y="119"/>
                    <a:pt x="419" y="126"/>
                    <a:pt x="419" y="135"/>
                  </a:cubicBezTo>
                  <a:cubicBezTo>
                    <a:pt x="427" y="142"/>
                    <a:pt x="435" y="150"/>
                    <a:pt x="443" y="158"/>
                  </a:cubicBezTo>
                  <a:cubicBezTo>
                    <a:pt x="459" y="158"/>
                    <a:pt x="467" y="166"/>
                    <a:pt x="459" y="182"/>
                  </a:cubicBezTo>
                  <a:lnTo>
                    <a:pt x="459" y="182"/>
                  </a:lnTo>
                  <a:cubicBezTo>
                    <a:pt x="459" y="206"/>
                    <a:pt x="459" y="206"/>
                    <a:pt x="427" y="206"/>
                  </a:cubicBezTo>
                  <a:cubicBezTo>
                    <a:pt x="403" y="206"/>
                    <a:pt x="380" y="213"/>
                    <a:pt x="372" y="229"/>
                  </a:cubicBezTo>
                  <a:cubicBezTo>
                    <a:pt x="372" y="237"/>
                    <a:pt x="364" y="237"/>
                    <a:pt x="356" y="237"/>
                  </a:cubicBezTo>
                  <a:cubicBezTo>
                    <a:pt x="356" y="237"/>
                    <a:pt x="348" y="237"/>
                    <a:pt x="348" y="269"/>
                  </a:cubicBezTo>
                  <a:cubicBezTo>
                    <a:pt x="340" y="293"/>
                    <a:pt x="348" y="324"/>
                    <a:pt x="348" y="348"/>
                  </a:cubicBezTo>
                  <a:cubicBezTo>
                    <a:pt x="356" y="364"/>
                    <a:pt x="356" y="379"/>
                    <a:pt x="356" y="395"/>
                  </a:cubicBezTo>
                  <a:cubicBezTo>
                    <a:pt x="356" y="411"/>
                    <a:pt x="356" y="459"/>
                    <a:pt x="340" y="474"/>
                  </a:cubicBezTo>
                  <a:lnTo>
                    <a:pt x="332" y="474"/>
                  </a:lnTo>
                  <a:cubicBezTo>
                    <a:pt x="316" y="466"/>
                    <a:pt x="316" y="450"/>
                    <a:pt x="316" y="435"/>
                  </a:cubicBezTo>
                  <a:cubicBezTo>
                    <a:pt x="316" y="419"/>
                    <a:pt x="316" y="411"/>
                    <a:pt x="316" y="411"/>
                  </a:cubicBezTo>
                  <a:cubicBezTo>
                    <a:pt x="309" y="411"/>
                    <a:pt x="309" y="411"/>
                    <a:pt x="309" y="411"/>
                  </a:cubicBezTo>
                  <a:cubicBezTo>
                    <a:pt x="309" y="411"/>
                    <a:pt x="309" y="427"/>
                    <a:pt x="309" y="435"/>
                  </a:cubicBezTo>
                  <a:cubicBezTo>
                    <a:pt x="309" y="443"/>
                    <a:pt x="309" y="443"/>
                    <a:pt x="309" y="443"/>
                  </a:cubicBezTo>
                  <a:lnTo>
                    <a:pt x="309" y="450"/>
                  </a:lnTo>
                  <a:cubicBezTo>
                    <a:pt x="316" y="474"/>
                    <a:pt x="316" y="482"/>
                    <a:pt x="316" y="490"/>
                  </a:cubicBezTo>
                  <a:cubicBezTo>
                    <a:pt x="309" y="490"/>
                    <a:pt x="309" y="490"/>
                    <a:pt x="309" y="490"/>
                  </a:cubicBezTo>
                  <a:lnTo>
                    <a:pt x="301" y="482"/>
                  </a:lnTo>
                  <a:cubicBezTo>
                    <a:pt x="277" y="450"/>
                    <a:pt x="285" y="427"/>
                    <a:pt x="285" y="395"/>
                  </a:cubicBezTo>
                  <a:cubicBezTo>
                    <a:pt x="285" y="364"/>
                    <a:pt x="285" y="316"/>
                    <a:pt x="285" y="308"/>
                  </a:cubicBezTo>
                  <a:lnTo>
                    <a:pt x="277" y="308"/>
                  </a:lnTo>
                  <a:cubicBezTo>
                    <a:pt x="269" y="308"/>
                    <a:pt x="269" y="308"/>
                    <a:pt x="269" y="316"/>
                  </a:cubicBezTo>
                  <a:cubicBezTo>
                    <a:pt x="261" y="332"/>
                    <a:pt x="245" y="379"/>
                    <a:pt x="229" y="403"/>
                  </a:cubicBezTo>
                  <a:cubicBezTo>
                    <a:pt x="222" y="403"/>
                    <a:pt x="222" y="411"/>
                    <a:pt x="222" y="419"/>
                  </a:cubicBezTo>
                  <a:cubicBezTo>
                    <a:pt x="222" y="435"/>
                    <a:pt x="222" y="443"/>
                    <a:pt x="206" y="443"/>
                  </a:cubicBezTo>
                  <a:cubicBezTo>
                    <a:pt x="198" y="443"/>
                    <a:pt x="198" y="443"/>
                    <a:pt x="190" y="443"/>
                  </a:cubicBezTo>
                  <a:cubicBezTo>
                    <a:pt x="182" y="443"/>
                    <a:pt x="182" y="443"/>
                    <a:pt x="182" y="443"/>
                  </a:cubicBezTo>
                  <a:cubicBezTo>
                    <a:pt x="174" y="435"/>
                    <a:pt x="166" y="435"/>
                    <a:pt x="158" y="435"/>
                  </a:cubicBezTo>
                  <a:close/>
                </a:path>
              </a:pathLst>
            </a:custGeom>
            <a:solidFill>
              <a:schemeClr val="accent6"/>
            </a:solidFill>
            <a:ln>
              <a:solidFill>
                <a:schemeClr val="bg2"/>
              </a:solidFill>
            </a:ln>
            <a:effectLst/>
          </p:spPr>
          <p:txBody>
            <a:bodyPr wrap="none" anchor="ctr"/>
            <a:lstStyle/>
            <a:p>
              <a:endParaRPr lang="en-US"/>
            </a:p>
          </p:txBody>
        </p:sp>
        <p:sp>
          <p:nvSpPr>
            <p:cNvPr id="315" name="Freeform 641"/>
            <p:cNvSpPr>
              <a:spLocks noChangeArrowheads="1"/>
            </p:cNvSpPr>
            <p:nvPr/>
          </p:nvSpPr>
          <p:spPr bwMode="auto">
            <a:xfrm>
              <a:off x="13322334" y="3985886"/>
              <a:ext cx="1189805" cy="586784"/>
            </a:xfrm>
            <a:custGeom>
              <a:avLst/>
              <a:gdLst>
                <a:gd name="T0" fmla="*/ 24 w 2263"/>
                <a:gd name="T1" fmla="*/ 522 h 1116"/>
                <a:gd name="T2" fmla="*/ 190 w 2263"/>
                <a:gd name="T3" fmla="*/ 633 h 1116"/>
                <a:gd name="T4" fmla="*/ 578 w 2263"/>
                <a:gd name="T5" fmla="*/ 720 h 1116"/>
                <a:gd name="T6" fmla="*/ 775 w 2263"/>
                <a:gd name="T7" fmla="*/ 743 h 1116"/>
                <a:gd name="T8" fmla="*/ 878 w 2263"/>
                <a:gd name="T9" fmla="*/ 901 h 1116"/>
                <a:gd name="T10" fmla="*/ 933 w 2263"/>
                <a:gd name="T11" fmla="*/ 1028 h 1116"/>
                <a:gd name="T12" fmla="*/ 973 w 2263"/>
                <a:gd name="T13" fmla="*/ 1115 h 1116"/>
                <a:gd name="T14" fmla="*/ 1044 w 2263"/>
                <a:gd name="T15" fmla="*/ 988 h 1116"/>
                <a:gd name="T16" fmla="*/ 1139 w 2263"/>
                <a:gd name="T17" fmla="*/ 775 h 1116"/>
                <a:gd name="T18" fmla="*/ 1218 w 2263"/>
                <a:gd name="T19" fmla="*/ 751 h 1116"/>
                <a:gd name="T20" fmla="*/ 1281 w 2263"/>
                <a:gd name="T21" fmla="*/ 767 h 1116"/>
                <a:gd name="T22" fmla="*/ 1265 w 2263"/>
                <a:gd name="T23" fmla="*/ 830 h 1116"/>
                <a:gd name="T24" fmla="*/ 1352 w 2263"/>
                <a:gd name="T25" fmla="*/ 743 h 1116"/>
                <a:gd name="T26" fmla="*/ 1526 w 2263"/>
                <a:gd name="T27" fmla="*/ 641 h 1116"/>
                <a:gd name="T28" fmla="*/ 1629 w 2263"/>
                <a:gd name="T29" fmla="*/ 570 h 1116"/>
                <a:gd name="T30" fmla="*/ 1740 w 2263"/>
                <a:gd name="T31" fmla="*/ 585 h 1116"/>
                <a:gd name="T32" fmla="*/ 1866 w 2263"/>
                <a:gd name="T33" fmla="*/ 648 h 1116"/>
                <a:gd name="T34" fmla="*/ 1937 w 2263"/>
                <a:gd name="T35" fmla="*/ 577 h 1116"/>
                <a:gd name="T36" fmla="*/ 2072 w 2263"/>
                <a:gd name="T37" fmla="*/ 585 h 1116"/>
                <a:gd name="T38" fmla="*/ 2159 w 2263"/>
                <a:gd name="T39" fmla="*/ 577 h 1116"/>
                <a:gd name="T40" fmla="*/ 2254 w 2263"/>
                <a:gd name="T41" fmla="*/ 554 h 1116"/>
                <a:gd name="T42" fmla="*/ 2198 w 2263"/>
                <a:gd name="T43" fmla="*/ 522 h 1116"/>
                <a:gd name="T44" fmla="*/ 2127 w 2263"/>
                <a:gd name="T45" fmla="*/ 522 h 1116"/>
                <a:gd name="T46" fmla="*/ 2024 w 2263"/>
                <a:gd name="T47" fmla="*/ 435 h 1116"/>
                <a:gd name="T48" fmla="*/ 1929 w 2263"/>
                <a:gd name="T49" fmla="*/ 372 h 1116"/>
                <a:gd name="T50" fmla="*/ 1795 w 2263"/>
                <a:gd name="T51" fmla="*/ 364 h 1116"/>
                <a:gd name="T52" fmla="*/ 1724 w 2263"/>
                <a:gd name="T53" fmla="*/ 230 h 1116"/>
                <a:gd name="T54" fmla="*/ 1503 w 2263"/>
                <a:gd name="T55" fmla="*/ 301 h 1116"/>
                <a:gd name="T56" fmla="*/ 1218 w 2263"/>
                <a:gd name="T57" fmla="*/ 443 h 1116"/>
                <a:gd name="T58" fmla="*/ 1099 w 2263"/>
                <a:gd name="T59" fmla="*/ 411 h 1116"/>
                <a:gd name="T60" fmla="*/ 933 w 2263"/>
                <a:gd name="T61" fmla="*/ 380 h 1116"/>
                <a:gd name="T62" fmla="*/ 728 w 2263"/>
                <a:gd name="T63" fmla="*/ 269 h 1116"/>
                <a:gd name="T64" fmla="*/ 625 w 2263"/>
                <a:gd name="T65" fmla="*/ 340 h 1116"/>
                <a:gd name="T66" fmla="*/ 696 w 2263"/>
                <a:gd name="T67" fmla="*/ 143 h 1116"/>
                <a:gd name="T68" fmla="*/ 791 w 2263"/>
                <a:gd name="T69" fmla="*/ 56 h 1116"/>
                <a:gd name="T70" fmla="*/ 672 w 2263"/>
                <a:gd name="T71" fmla="*/ 32 h 1116"/>
                <a:gd name="T72" fmla="*/ 546 w 2263"/>
                <a:gd name="T73" fmla="*/ 174 h 1116"/>
                <a:gd name="T74" fmla="*/ 514 w 2263"/>
                <a:gd name="T75" fmla="*/ 158 h 1116"/>
                <a:gd name="T76" fmla="*/ 435 w 2263"/>
                <a:gd name="T77" fmla="*/ 261 h 1116"/>
                <a:gd name="T78" fmla="*/ 269 w 2263"/>
                <a:gd name="T79" fmla="*/ 348 h 1116"/>
                <a:gd name="T80" fmla="*/ 72 w 2263"/>
                <a:gd name="T81" fmla="*/ 459 h 1116"/>
                <a:gd name="T82" fmla="*/ 24 w 2263"/>
                <a:gd name="T83" fmla="*/ 522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63" h="1116">
                  <a:moveTo>
                    <a:pt x="24" y="522"/>
                  </a:moveTo>
                  <a:lnTo>
                    <a:pt x="24" y="522"/>
                  </a:lnTo>
                  <a:cubicBezTo>
                    <a:pt x="56" y="538"/>
                    <a:pt x="80" y="577"/>
                    <a:pt x="88" y="593"/>
                  </a:cubicBezTo>
                  <a:cubicBezTo>
                    <a:pt x="103" y="617"/>
                    <a:pt x="119" y="633"/>
                    <a:pt x="190" y="633"/>
                  </a:cubicBezTo>
                  <a:cubicBezTo>
                    <a:pt x="261" y="633"/>
                    <a:pt x="459" y="656"/>
                    <a:pt x="491" y="688"/>
                  </a:cubicBezTo>
                  <a:cubicBezTo>
                    <a:pt x="530" y="720"/>
                    <a:pt x="522" y="736"/>
                    <a:pt x="578" y="720"/>
                  </a:cubicBezTo>
                  <a:cubicBezTo>
                    <a:pt x="633" y="704"/>
                    <a:pt x="649" y="680"/>
                    <a:pt x="672" y="704"/>
                  </a:cubicBezTo>
                  <a:cubicBezTo>
                    <a:pt x="696" y="736"/>
                    <a:pt x="775" y="704"/>
                    <a:pt x="775" y="743"/>
                  </a:cubicBezTo>
                  <a:cubicBezTo>
                    <a:pt x="783" y="783"/>
                    <a:pt x="783" y="807"/>
                    <a:pt x="807" y="807"/>
                  </a:cubicBezTo>
                  <a:cubicBezTo>
                    <a:pt x="823" y="814"/>
                    <a:pt x="878" y="823"/>
                    <a:pt x="878" y="901"/>
                  </a:cubicBezTo>
                  <a:cubicBezTo>
                    <a:pt x="878" y="981"/>
                    <a:pt x="846" y="988"/>
                    <a:pt x="878" y="996"/>
                  </a:cubicBezTo>
                  <a:cubicBezTo>
                    <a:pt x="910" y="1004"/>
                    <a:pt x="933" y="996"/>
                    <a:pt x="933" y="1028"/>
                  </a:cubicBezTo>
                  <a:cubicBezTo>
                    <a:pt x="933" y="1060"/>
                    <a:pt x="933" y="1099"/>
                    <a:pt x="965" y="1115"/>
                  </a:cubicBezTo>
                  <a:cubicBezTo>
                    <a:pt x="973" y="1115"/>
                    <a:pt x="973" y="1115"/>
                    <a:pt x="973" y="1115"/>
                  </a:cubicBezTo>
                  <a:cubicBezTo>
                    <a:pt x="981" y="1099"/>
                    <a:pt x="981" y="1083"/>
                    <a:pt x="997" y="1067"/>
                  </a:cubicBezTo>
                  <a:cubicBezTo>
                    <a:pt x="1020" y="1028"/>
                    <a:pt x="1044" y="1004"/>
                    <a:pt x="1044" y="988"/>
                  </a:cubicBezTo>
                  <a:cubicBezTo>
                    <a:pt x="1044" y="965"/>
                    <a:pt x="1115" y="830"/>
                    <a:pt x="1115" y="799"/>
                  </a:cubicBezTo>
                  <a:cubicBezTo>
                    <a:pt x="1115" y="775"/>
                    <a:pt x="1131" y="751"/>
                    <a:pt x="1139" y="775"/>
                  </a:cubicBezTo>
                  <a:cubicBezTo>
                    <a:pt x="1147" y="791"/>
                    <a:pt x="1139" y="823"/>
                    <a:pt x="1163" y="807"/>
                  </a:cubicBezTo>
                  <a:cubicBezTo>
                    <a:pt x="1194" y="791"/>
                    <a:pt x="1194" y="767"/>
                    <a:pt x="1218" y="751"/>
                  </a:cubicBezTo>
                  <a:cubicBezTo>
                    <a:pt x="1242" y="727"/>
                    <a:pt x="1250" y="704"/>
                    <a:pt x="1265" y="720"/>
                  </a:cubicBezTo>
                  <a:cubicBezTo>
                    <a:pt x="1281" y="736"/>
                    <a:pt x="1305" y="743"/>
                    <a:pt x="1281" y="767"/>
                  </a:cubicBezTo>
                  <a:cubicBezTo>
                    <a:pt x="1258" y="783"/>
                    <a:pt x="1234" y="799"/>
                    <a:pt x="1242" y="814"/>
                  </a:cubicBezTo>
                  <a:cubicBezTo>
                    <a:pt x="1242" y="830"/>
                    <a:pt x="1250" y="854"/>
                    <a:pt x="1265" y="830"/>
                  </a:cubicBezTo>
                  <a:cubicBezTo>
                    <a:pt x="1273" y="807"/>
                    <a:pt x="1281" y="791"/>
                    <a:pt x="1297" y="783"/>
                  </a:cubicBezTo>
                  <a:cubicBezTo>
                    <a:pt x="1321" y="767"/>
                    <a:pt x="1352" y="759"/>
                    <a:pt x="1352" y="743"/>
                  </a:cubicBezTo>
                  <a:cubicBezTo>
                    <a:pt x="1352" y="720"/>
                    <a:pt x="1368" y="664"/>
                    <a:pt x="1416" y="664"/>
                  </a:cubicBezTo>
                  <a:cubicBezTo>
                    <a:pt x="1471" y="656"/>
                    <a:pt x="1487" y="648"/>
                    <a:pt x="1526" y="641"/>
                  </a:cubicBezTo>
                  <a:cubicBezTo>
                    <a:pt x="1566" y="641"/>
                    <a:pt x="1582" y="641"/>
                    <a:pt x="1589" y="617"/>
                  </a:cubicBezTo>
                  <a:cubicBezTo>
                    <a:pt x="1589" y="585"/>
                    <a:pt x="1605" y="570"/>
                    <a:pt x="1629" y="570"/>
                  </a:cubicBezTo>
                  <a:cubicBezTo>
                    <a:pt x="1653" y="570"/>
                    <a:pt x="1637" y="577"/>
                    <a:pt x="1669" y="577"/>
                  </a:cubicBezTo>
                  <a:cubicBezTo>
                    <a:pt x="1700" y="577"/>
                    <a:pt x="1708" y="577"/>
                    <a:pt x="1740" y="585"/>
                  </a:cubicBezTo>
                  <a:cubicBezTo>
                    <a:pt x="1771" y="593"/>
                    <a:pt x="1771" y="585"/>
                    <a:pt x="1803" y="617"/>
                  </a:cubicBezTo>
                  <a:cubicBezTo>
                    <a:pt x="1842" y="641"/>
                    <a:pt x="1835" y="664"/>
                    <a:pt x="1866" y="648"/>
                  </a:cubicBezTo>
                  <a:cubicBezTo>
                    <a:pt x="1890" y="633"/>
                    <a:pt x="1874" y="617"/>
                    <a:pt x="1890" y="601"/>
                  </a:cubicBezTo>
                  <a:cubicBezTo>
                    <a:pt x="1898" y="577"/>
                    <a:pt x="1914" y="570"/>
                    <a:pt x="1937" y="577"/>
                  </a:cubicBezTo>
                  <a:cubicBezTo>
                    <a:pt x="1945" y="585"/>
                    <a:pt x="1985" y="585"/>
                    <a:pt x="2016" y="585"/>
                  </a:cubicBezTo>
                  <a:cubicBezTo>
                    <a:pt x="2040" y="585"/>
                    <a:pt x="2064" y="577"/>
                    <a:pt x="2072" y="585"/>
                  </a:cubicBezTo>
                  <a:cubicBezTo>
                    <a:pt x="2088" y="585"/>
                    <a:pt x="2135" y="577"/>
                    <a:pt x="2135" y="577"/>
                  </a:cubicBezTo>
                  <a:cubicBezTo>
                    <a:pt x="2143" y="577"/>
                    <a:pt x="2135" y="577"/>
                    <a:pt x="2159" y="577"/>
                  </a:cubicBezTo>
                  <a:cubicBezTo>
                    <a:pt x="2182" y="577"/>
                    <a:pt x="2182" y="577"/>
                    <a:pt x="2214" y="585"/>
                  </a:cubicBezTo>
                  <a:cubicBezTo>
                    <a:pt x="2254" y="585"/>
                    <a:pt x="2254" y="577"/>
                    <a:pt x="2254" y="554"/>
                  </a:cubicBezTo>
                  <a:cubicBezTo>
                    <a:pt x="2262" y="538"/>
                    <a:pt x="2254" y="506"/>
                    <a:pt x="2238" y="506"/>
                  </a:cubicBezTo>
                  <a:cubicBezTo>
                    <a:pt x="2222" y="498"/>
                    <a:pt x="2214" y="506"/>
                    <a:pt x="2198" y="522"/>
                  </a:cubicBezTo>
                  <a:cubicBezTo>
                    <a:pt x="2182" y="538"/>
                    <a:pt x="2175" y="561"/>
                    <a:pt x="2159" y="546"/>
                  </a:cubicBezTo>
                  <a:cubicBezTo>
                    <a:pt x="2135" y="538"/>
                    <a:pt x="2135" y="522"/>
                    <a:pt x="2127" y="522"/>
                  </a:cubicBezTo>
                  <a:cubicBezTo>
                    <a:pt x="2111" y="522"/>
                    <a:pt x="2080" y="498"/>
                    <a:pt x="2064" y="483"/>
                  </a:cubicBezTo>
                  <a:cubicBezTo>
                    <a:pt x="2040" y="467"/>
                    <a:pt x="2032" y="459"/>
                    <a:pt x="2024" y="435"/>
                  </a:cubicBezTo>
                  <a:cubicBezTo>
                    <a:pt x="2024" y="411"/>
                    <a:pt x="2024" y="364"/>
                    <a:pt x="2001" y="364"/>
                  </a:cubicBezTo>
                  <a:cubicBezTo>
                    <a:pt x="1977" y="364"/>
                    <a:pt x="1945" y="364"/>
                    <a:pt x="1929" y="372"/>
                  </a:cubicBezTo>
                  <a:cubicBezTo>
                    <a:pt x="1914" y="380"/>
                    <a:pt x="1866" y="372"/>
                    <a:pt x="1851" y="372"/>
                  </a:cubicBezTo>
                  <a:cubicBezTo>
                    <a:pt x="1842" y="364"/>
                    <a:pt x="1835" y="364"/>
                    <a:pt x="1795" y="364"/>
                  </a:cubicBezTo>
                  <a:cubicBezTo>
                    <a:pt x="1756" y="372"/>
                    <a:pt x="1740" y="348"/>
                    <a:pt x="1740" y="293"/>
                  </a:cubicBezTo>
                  <a:cubicBezTo>
                    <a:pt x="1740" y="237"/>
                    <a:pt x="1756" y="230"/>
                    <a:pt x="1724" y="230"/>
                  </a:cubicBezTo>
                  <a:cubicBezTo>
                    <a:pt x="1700" y="237"/>
                    <a:pt x="1661" y="253"/>
                    <a:pt x="1637" y="269"/>
                  </a:cubicBezTo>
                  <a:cubicBezTo>
                    <a:pt x="1613" y="285"/>
                    <a:pt x="1574" y="309"/>
                    <a:pt x="1503" y="301"/>
                  </a:cubicBezTo>
                  <a:cubicBezTo>
                    <a:pt x="1431" y="293"/>
                    <a:pt x="1321" y="348"/>
                    <a:pt x="1289" y="388"/>
                  </a:cubicBezTo>
                  <a:cubicBezTo>
                    <a:pt x="1265" y="427"/>
                    <a:pt x="1250" y="443"/>
                    <a:pt x="1218" y="443"/>
                  </a:cubicBezTo>
                  <a:cubicBezTo>
                    <a:pt x="1194" y="443"/>
                    <a:pt x="1139" y="451"/>
                    <a:pt x="1131" y="435"/>
                  </a:cubicBezTo>
                  <a:cubicBezTo>
                    <a:pt x="1131" y="411"/>
                    <a:pt x="1123" y="403"/>
                    <a:pt x="1099" y="411"/>
                  </a:cubicBezTo>
                  <a:cubicBezTo>
                    <a:pt x="1076" y="427"/>
                    <a:pt x="1036" y="459"/>
                    <a:pt x="1020" y="451"/>
                  </a:cubicBezTo>
                  <a:cubicBezTo>
                    <a:pt x="997" y="435"/>
                    <a:pt x="957" y="427"/>
                    <a:pt x="933" y="380"/>
                  </a:cubicBezTo>
                  <a:cubicBezTo>
                    <a:pt x="918" y="340"/>
                    <a:pt x="854" y="309"/>
                    <a:pt x="831" y="293"/>
                  </a:cubicBezTo>
                  <a:cubicBezTo>
                    <a:pt x="815" y="269"/>
                    <a:pt x="752" y="261"/>
                    <a:pt x="728" y="269"/>
                  </a:cubicBezTo>
                  <a:cubicBezTo>
                    <a:pt x="704" y="277"/>
                    <a:pt x="665" y="285"/>
                    <a:pt x="649" y="309"/>
                  </a:cubicBezTo>
                  <a:cubicBezTo>
                    <a:pt x="633" y="324"/>
                    <a:pt x="625" y="372"/>
                    <a:pt x="625" y="340"/>
                  </a:cubicBezTo>
                  <a:cubicBezTo>
                    <a:pt x="617" y="309"/>
                    <a:pt x="601" y="285"/>
                    <a:pt x="625" y="253"/>
                  </a:cubicBezTo>
                  <a:cubicBezTo>
                    <a:pt x="649" y="222"/>
                    <a:pt x="665" y="174"/>
                    <a:pt x="696" y="143"/>
                  </a:cubicBezTo>
                  <a:cubicBezTo>
                    <a:pt x="728" y="111"/>
                    <a:pt x="744" y="79"/>
                    <a:pt x="759" y="71"/>
                  </a:cubicBezTo>
                  <a:cubicBezTo>
                    <a:pt x="767" y="56"/>
                    <a:pt x="752" y="56"/>
                    <a:pt x="791" y="56"/>
                  </a:cubicBezTo>
                  <a:cubicBezTo>
                    <a:pt x="831" y="56"/>
                    <a:pt x="831" y="32"/>
                    <a:pt x="815" y="16"/>
                  </a:cubicBezTo>
                  <a:cubicBezTo>
                    <a:pt x="799" y="8"/>
                    <a:pt x="704" y="0"/>
                    <a:pt x="672" y="32"/>
                  </a:cubicBezTo>
                  <a:cubicBezTo>
                    <a:pt x="633" y="56"/>
                    <a:pt x="586" y="87"/>
                    <a:pt x="570" y="119"/>
                  </a:cubicBezTo>
                  <a:cubicBezTo>
                    <a:pt x="554" y="150"/>
                    <a:pt x="554" y="166"/>
                    <a:pt x="546" y="174"/>
                  </a:cubicBezTo>
                  <a:cubicBezTo>
                    <a:pt x="538" y="190"/>
                    <a:pt x="538" y="182"/>
                    <a:pt x="530" y="166"/>
                  </a:cubicBezTo>
                  <a:cubicBezTo>
                    <a:pt x="522" y="150"/>
                    <a:pt x="522" y="143"/>
                    <a:pt x="514" y="158"/>
                  </a:cubicBezTo>
                  <a:cubicBezTo>
                    <a:pt x="506" y="174"/>
                    <a:pt x="483" y="198"/>
                    <a:pt x="459" y="222"/>
                  </a:cubicBezTo>
                  <a:cubicBezTo>
                    <a:pt x="443" y="245"/>
                    <a:pt x="475" y="245"/>
                    <a:pt x="435" y="261"/>
                  </a:cubicBezTo>
                  <a:cubicBezTo>
                    <a:pt x="388" y="285"/>
                    <a:pt x="356" y="301"/>
                    <a:pt x="325" y="324"/>
                  </a:cubicBezTo>
                  <a:cubicBezTo>
                    <a:pt x="293" y="348"/>
                    <a:pt x="293" y="356"/>
                    <a:pt x="269" y="348"/>
                  </a:cubicBezTo>
                  <a:cubicBezTo>
                    <a:pt x="246" y="348"/>
                    <a:pt x="222" y="348"/>
                    <a:pt x="198" y="364"/>
                  </a:cubicBezTo>
                  <a:cubicBezTo>
                    <a:pt x="175" y="372"/>
                    <a:pt x="103" y="419"/>
                    <a:pt x="72" y="459"/>
                  </a:cubicBezTo>
                  <a:cubicBezTo>
                    <a:pt x="48" y="490"/>
                    <a:pt x="32" y="498"/>
                    <a:pt x="0" y="498"/>
                  </a:cubicBezTo>
                  <a:cubicBezTo>
                    <a:pt x="8" y="506"/>
                    <a:pt x="16" y="514"/>
                    <a:pt x="24" y="522"/>
                  </a:cubicBezTo>
                </a:path>
              </a:pathLst>
            </a:custGeom>
            <a:solidFill>
              <a:schemeClr val="accent6"/>
            </a:solidFill>
            <a:ln>
              <a:solidFill>
                <a:schemeClr val="bg2"/>
              </a:solidFill>
            </a:ln>
            <a:effectLst/>
          </p:spPr>
          <p:txBody>
            <a:bodyPr wrap="none" anchor="ctr"/>
            <a:lstStyle/>
            <a:p>
              <a:endParaRPr lang="en-US"/>
            </a:p>
          </p:txBody>
        </p:sp>
        <p:sp>
          <p:nvSpPr>
            <p:cNvPr id="316" name="Freeform 642"/>
            <p:cNvSpPr>
              <a:spLocks noChangeArrowheads="1"/>
            </p:cNvSpPr>
            <p:nvPr/>
          </p:nvSpPr>
          <p:spPr bwMode="auto">
            <a:xfrm>
              <a:off x="13320015" y="3990525"/>
              <a:ext cx="1194442" cy="586784"/>
            </a:xfrm>
            <a:custGeom>
              <a:avLst/>
              <a:gdLst>
                <a:gd name="T0" fmla="*/ 940 w 2270"/>
                <a:gd name="T1" fmla="*/ 1020 h 1116"/>
                <a:gd name="T2" fmla="*/ 814 w 2270"/>
                <a:gd name="T3" fmla="*/ 806 h 1116"/>
                <a:gd name="T4" fmla="*/ 664 w 2270"/>
                <a:gd name="T5" fmla="*/ 688 h 1116"/>
                <a:gd name="T6" fmla="*/ 197 w 2270"/>
                <a:gd name="T7" fmla="*/ 633 h 1116"/>
                <a:gd name="T8" fmla="*/ 0 w 2270"/>
                <a:gd name="T9" fmla="*/ 482 h 1116"/>
                <a:gd name="T10" fmla="*/ 284 w 2270"/>
                <a:gd name="T11" fmla="*/ 340 h 1116"/>
                <a:gd name="T12" fmla="*/ 466 w 2270"/>
                <a:gd name="T13" fmla="*/ 214 h 1116"/>
                <a:gd name="T14" fmla="*/ 545 w 2270"/>
                <a:gd name="T15" fmla="*/ 174 h 1116"/>
                <a:gd name="T16" fmla="*/ 766 w 2270"/>
                <a:gd name="T17" fmla="*/ 0 h 1116"/>
                <a:gd name="T18" fmla="*/ 751 w 2270"/>
                <a:gd name="T19" fmla="*/ 79 h 1116"/>
                <a:gd name="T20" fmla="*/ 632 w 2270"/>
                <a:gd name="T21" fmla="*/ 340 h 1116"/>
                <a:gd name="T22" fmla="*/ 838 w 2270"/>
                <a:gd name="T23" fmla="*/ 285 h 1116"/>
                <a:gd name="T24" fmla="*/ 1083 w 2270"/>
                <a:gd name="T25" fmla="*/ 419 h 1116"/>
                <a:gd name="T26" fmla="*/ 1296 w 2270"/>
                <a:gd name="T27" fmla="*/ 372 h 1116"/>
                <a:gd name="T28" fmla="*/ 1644 w 2270"/>
                <a:gd name="T29" fmla="*/ 253 h 1116"/>
                <a:gd name="T30" fmla="*/ 1763 w 2270"/>
                <a:gd name="T31" fmla="*/ 348 h 1116"/>
                <a:gd name="T32" fmla="*/ 1936 w 2270"/>
                <a:gd name="T33" fmla="*/ 364 h 1116"/>
                <a:gd name="T34" fmla="*/ 2071 w 2270"/>
                <a:gd name="T35" fmla="*/ 467 h 1116"/>
                <a:gd name="T36" fmla="*/ 2189 w 2270"/>
                <a:gd name="T37" fmla="*/ 522 h 1116"/>
                <a:gd name="T38" fmla="*/ 2261 w 2270"/>
                <a:gd name="T39" fmla="*/ 553 h 1116"/>
                <a:gd name="T40" fmla="*/ 2142 w 2270"/>
                <a:gd name="T41" fmla="*/ 577 h 1116"/>
                <a:gd name="T42" fmla="*/ 1992 w 2270"/>
                <a:gd name="T43" fmla="*/ 577 h 1116"/>
                <a:gd name="T44" fmla="*/ 1810 w 2270"/>
                <a:gd name="T45" fmla="*/ 609 h 1116"/>
                <a:gd name="T46" fmla="*/ 1660 w 2270"/>
                <a:gd name="T47" fmla="*/ 569 h 1116"/>
                <a:gd name="T48" fmla="*/ 1486 w 2270"/>
                <a:gd name="T49" fmla="*/ 648 h 1116"/>
                <a:gd name="T50" fmla="*/ 1272 w 2270"/>
                <a:gd name="T51" fmla="*/ 822 h 1116"/>
                <a:gd name="T52" fmla="*/ 1272 w 2270"/>
                <a:gd name="T53" fmla="*/ 719 h 1116"/>
                <a:gd name="T54" fmla="*/ 1170 w 2270"/>
                <a:gd name="T55" fmla="*/ 799 h 1116"/>
                <a:gd name="T56" fmla="*/ 1090 w 2270"/>
                <a:gd name="T57" fmla="*/ 901 h 1116"/>
                <a:gd name="T58" fmla="*/ 664 w 2270"/>
                <a:gd name="T59" fmla="*/ 680 h 1116"/>
                <a:gd name="T60" fmla="*/ 814 w 2270"/>
                <a:gd name="T61" fmla="*/ 799 h 1116"/>
                <a:gd name="T62" fmla="*/ 909 w 2270"/>
                <a:gd name="T63" fmla="*/ 988 h 1116"/>
                <a:gd name="T64" fmla="*/ 1019 w 2270"/>
                <a:gd name="T65" fmla="*/ 1028 h 1116"/>
                <a:gd name="T66" fmla="*/ 1154 w 2270"/>
                <a:gd name="T67" fmla="*/ 783 h 1116"/>
                <a:gd name="T68" fmla="*/ 1265 w 2270"/>
                <a:gd name="T69" fmla="*/ 704 h 1116"/>
                <a:gd name="T70" fmla="*/ 1249 w 2270"/>
                <a:gd name="T71" fmla="*/ 806 h 1116"/>
                <a:gd name="T72" fmla="*/ 1359 w 2270"/>
                <a:gd name="T73" fmla="*/ 735 h 1116"/>
                <a:gd name="T74" fmla="*/ 1636 w 2270"/>
                <a:gd name="T75" fmla="*/ 562 h 1116"/>
                <a:gd name="T76" fmla="*/ 1747 w 2270"/>
                <a:gd name="T77" fmla="*/ 577 h 1116"/>
                <a:gd name="T78" fmla="*/ 1889 w 2270"/>
                <a:gd name="T79" fmla="*/ 609 h 1116"/>
                <a:gd name="T80" fmla="*/ 2079 w 2270"/>
                <a:gd name="T81" fmla="*/ 569 h 1116"/>
                <a:gd name="T82" fmla="*/ 2229 w 2270"/>
                <a:gd name="T83" fmla="*/ 569 h 1116"/>
                <a:gd name="T84" fmla="*/ 2205 w 2270"/>
                <a:gd name="T85" fmla="*/ 514 h 1116"/>
                <a:gd name="T86" fmla="*/ 2079 w 2270"/>
                <a:gd name="T87" fmla="*/ 490 h 1116"/>
                <a:gd name="T88" fmla="*/ 1992 w 2270"/>
                <a:gd name="T89" fmla="*/ 356 h 1116"/>
                <a:gd name="T90" fmla="*/ 1763 w 2270"/>
                <a:gd name="T91" fmla="*/ 348 h 1116"/>
                <a:gd name="T92" fmla="*/ 1644 w 2270"/>
                <a:gd name="T93" fmla="*/ 261 h 1116"/>
                <a:gd name="T94" fmla="*/ 1225 w 2270"/>
                <a:gd name="T95" fmla="*/ 443 h 1116"/>
                <a:gd name="T96" fmla="*/ 1083 w 2270"/>
                <a:gd name="T97" fmla="*/ 419 h 1116"/>
                <a:gd name="T98" fmla="*/ 838 w 2270"/>
                <a:gd name="T99" fmla="*/ 285 h 1116"/>
                <a:gd name="T100" fmla="*/ 632 w 2270"/>
                <a:gd name="T101" fmla="*/ 348 h 1116"/>
                <a:gd name="T102" fmla="*/ 751 w 2270"/>
                <a:gd name="T103" fmla="*/ 79 h 1116"/>
                <a:gd name="T104" fmla="*/ 766 w 2270"/>
                <a:gd name="T105" fmla="*/ 8 h 1116"/>
                <a:gd name="T106" fmla="*/ 545 w 2270"/>
                <a:gd name="T107" fmla="*/ 182 h 1116"/>
                <a:gd name="T108" fmla="*/ 474 w 2270"/>
                <a:gd name="T109" fmla="*/ 214 h 1116"/>
                <a:gd name="T110" fmla="*/ 284 w 2270"/>
                <a:gd name="T111" fmla="*/ 348 h 1116"/>
                <a:gd name="T112" fmla="*/ 31 w 2270"/>
                <a:gd name="T113" fmla="*/ 506 h 1116"/>
                <a:gd name="T114" fmla="*/ 513 w 2270"/>
                <a:gd name="T115" fmla="*/ 696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1116">
                  <a:moveTo>
                    <a:pt x="988" y="1115"/>
                  </a:moveTo>
                  <a:lnTo>
                    <a:pt x="988" y="1115"/>
                  </a:lnTo>
                  <a:cubicBezTo>
                    <a:pt x="980" y="1115"/>
                    <a:pt x="980" y="1115"/>
                    <a:pt x="980" y="1115"/>
                  </a:cubicBezTo>
                  <a:lnTo>
                    <a:pt x="972" y="1107"/>
                  </a:lnTo>
                  <a:cubicBezTo>
                    <a:pt x="940" y="1091"/>
                    <a:pt x="940" y="1059"/>
                    <a:pt x="940" y="1028"/>
                  </a:cubicBezTo>
                  <a:lnTo>
                    <a:pt x="940" y="1020"/>
                  </a:lnTo>
                  <a:cubicBezTo>
                    <a:pt x="940" y="1004"/>
                    <a:pt x="932" y="1004"/>
                    <a:pt x="909" y="996"/>
                  </a:cubicBezTo>
                  <a:cubicBezTo>
                    <a:pt x="901" y="996"/>
                    <a:pt x="893" y="996"/>
                    <a:pt x="885" y="996"/>
                  </a:cubicBezTo>
                  <a:cubicBezTo>
                    <a:pt x="877" y="988"/>
                    <a:pt x="869" y="988"/>
                    <a:pt x="869" y="988"/>
                  </a:cubicBezTo>
                  <a:cubicBezTo>
                    <a:pt x="861" y="980"/>
                    <a:pt x="869" y="973"/>
                    <a:pt x="869" y="965"/>
                  </a:cubicBezTo>
                  <a:cubicBezTo>
                    <a:pt x="877" y="957"/>
                    <a:pt x="885" y="933"/>
                    <a:pt x="885" y="893"/>
                  </a:cubicBezTo>
                  <a:cubicBezTo>
                    <a:pt x="885" y="815"/>
                    <a:pt x="838" y="806"/>
                    <a:pt x="814" y="806"/>
                  </a:cubicBezTo>
                  <a:lnTo>
                    <a:pt x="814" y="806"/>
                  </a:lnTo>
                  <a:cubicBezTo>
                    <a:pt x="790" y="799"/>
                    <a:pt x="790" y="783"/>
                    <a:pt x="782" y="743"/>
                  </a:cubicBezTo>
                  <a:cubicBezTo>
                    <a:pt x="782" y="735"/>
                    <a:pt x="782" y="735"/>
                    <a:pt x="782" y="735"/>
                  </a:cubicBezTo>
                  <a:cubicBezTo>
                    <a:pt x="782" y="719"/>
                    <a:pt x="759" y="712"/>
                    <a:pt x="727" y="712"/>
                  </a:cubicBezTo>
                  <a:cubicBezTo>
                    <a:pt x="711" y="712"/>
                    <a:pt x="687" y="712"/>
                    <a:pt x="679" y="704"/>
                  </a:cubicBezTo>
                  <a:cubicBezTo>
                    <a:pt x="672" y="696"/>
                    <a:pt x="664" y="688"/>
                    <a:pt x="664" y="688"/>
                  </a:cubicBezTo>
                  <a:cubicBezTo>
                    <a:pt x="656" y="688"/>
                    <a:pt x="648" y="696"/>
                    <a:pt x="632" y="696"/>
                  </a:cubicBezTo>
                  <a:cubicBezTo>
                    <a:pt x="624" y="704"/>
                    <a:pt x="608" y="712"/>
                    <a:pt x="585" y="712"/>
                  </a:cubicBezTo>
                  <a:cubicBezTo>
                    <a:pt x="569" y="719"/>
                    <a:pt x="561" y="719"/>
                    <a:pt x="553" y="719"/>
                  </a:cubicBezTo>
                  <a:cubicBezTo>
                    <a:pt x="529" y="719"/>
                    <a:pt x="521" y="712"/>
                    <a:pt x="513" y="696"/>
                  </a:cubicBezTo>
                  <a:cubicBezTo>
                    <a:pt x="506" y="696"/>
                    <a:pt x="506" y="688"/>
                    <a:pt x="498" y="680"/>
                  </a:cubicBezTo>
                  <a:cubicBezTo>
                    <a:pt x="466" y="648"/>
                    <a:pt x="268" y="633"/>
                    <a:pt x="197" y="633"/>
                  </a:cubicBezTo>
                  <a:cubicBezTo>
                    <a:pt x="126" y="633"/>
                    <a:pt x="110" y="609"/>
                    <a:pt x="95" y="593"/>
                  </a:cubicBezTo>
                  <a:lnTo>
                    <a:pt x="95" y="593"/>
                  </a:lnTo>
                  <a:cubicBezTo>
                    <a:pt x="95" y="585"/>
                    <a:pt x="87" y="577"/>
                    <a:pt x="87" y="577"/>
                  </a:cubicBezTo>
                  <a:cubicBezTo>
                    <a:pt x="71" y="553"/>
                    <a:pt x="55" y="530"/>
                    <a:pt x="31" y="514"/>
                  </a:cubicBezTo>
                  <a:cubicBezTo>
                    <a:pt x="23" y="506"/>
                    <a:pt x="15" y="498"/>
                    <a:pt x="7" y="490"/>
                  </a:cubicBezTo>
                  <a:cubicBezTo>
                    <a:pt x="0" y="482"/>
                    <a:pt x="0" y="482"/>
                    <a:pt x="0" y="482"/>
                  </a:cubicBezTo>
                  <a:cubicBezTo>
                    <a:pt x="7" y="482"/>
                    <a:pt x="7" y="482"/>
                    <a:pt x="7" y="482"/>
                  </a:cubicBezTo>
                  <a:cubicBezTo>
                    <a:pt x="39" y="482"/>
                    <a:pt x="55" y="482"/>
                    <a:pt x="79" y="443"/>
                  </a:cubicBezTo>
                  <a:cubicBezTo>
                    <a:pt x="102" y="411"/>
                    <a:pt x="182" y="364"/>
                    <a:pt x="205" y="348"/>
                  </a:cubicBezTo>
                  <a:cubicBezTo>
                    <a:pt x="221" y="340"/>
                    <a:pt x="237" y="340"/>
                    <a:pt x="260" y="340"/>
                  </a:cubicBezTo>
                  <a:cubicBezTo>
                    <a:pt x="268" y="340"/>
                    <a:pt x="268" y="340"/>
                    <a:pt x="276" y="340"/>
                  </a:cubicBezTo>
                  <a:lnTo>
                    <a:pt x="284" y="340"/>
                  </a:lnTo>
                  <a:cubicBezTo>
                    <a:pt x="300" y="340"/>
                    <a:pt x="300" y="340"/>
                    <a:pt x="316" y="324"/>
                  </a:cubicBezTo>
                  <a:cubicBezTo>
                    <a:pt x="316" y="324"/>
                    <a:pt x="324" y="324"/>
                    <a:pt x="324" y="316"/>
                  </a:cubicBezTo>
                  <a:cubicBezTo>
                    <a:pt x="355" y="293"/>
                    <a:pt x="387" y="277"/>
                    <a:pt x="419" y="261"/>
                  </a:cubicBezTo>
                  <a:cubicBezTo>
                    <a:pt x="426" y="261"/>
                    <a:pt x="435" y="253"/>
                    <a:pt x="435" y="253"/>
                  </a:cubicBezTo>
                  <a:cubicBezTo>
                    <a:pt x="458" y="237"/>
                    <a:pt x="458" y="237"/>
                    <a:pt x="458" y="229"/>
                  </a:cubicBezTo>
                  <a:cubicBezTo>
                    <a:pt x="458" y="229"/>
                    <a:pt x="458" y="222"/>
                    <a:pt x="466" y="214"/>
                  </a:cubicBezTo>
                  <a:cubicBezTo>
                    <a:pt x="474" y="198"/>
                    <a:pt x="490" y="182"/>
                    <a:pt x="498" y="174"/>
                  </a:cubicBezTo>
                  <a:cubicBezTo>
                    <a:pt x="506" y="158"/>
                    <a:pt x="513" y="150"/>
                    <a:pt x="521" y="142"/>
                  </a:cubicBezTo>
                  <a:lnTo>
                    <a:pt x="529" y="135"/>
                  </a:lnTo>
                  <a:cubicBezTo>
                    <a:pt x="537" y="135"/>
                    <a:pt x="537" y="142"/>
                    <a:pt x="537" y="150"/>
                  </a:cubicBezTo>
                  <a:cubicBezTo>
                    <a:pt x="537" y="150"/>
                    <a:pt x="537" y="158"/>
                    <a:pt x="545" y="158"/>
                  </a:cubicBezTo>
                  <a:cubicBezTo>
                    <a:pt x="545" y="166"/>
                    <a:pt x="545" y="166"/>
                    <a:pt x="545" y="174"/>
                  </a:cubicBezTo>
                  <a:lnTo>
                    <a:pt x="553" y="166"/>
                  </a:lnTo>
                  <a:cubicBezTo>
                    <a:pt x="553" y="166"/>
                    <a:pt x="553" y="158"/>
                    <a:pt x="553" y="150"/>
                  </a:cubicBezTo>
                  <a:cubicBezTo>
                    <a:pt x="561" y="142"/>
                    <a:pt x="561" y="127"/>
                    <a:pt x="577" y="103"/>
                  </a:cubicBezTo>
                  <a:cubicBezTo>
                    <a:pt x="593" y="79"/>
                    <a:pt x="632" y="48"/>
                    <a:pt x="664" y="24"/>
                  </a:cubicBezTo>
                  <a:cubicBezTo>
                    <a:pt x="679" y="16"/>
                    <a:pt x="679" y="16"/>
                    <a:pt x="679" y="16"/>
                  </a:cubicBezTo>
                  <a:cubicBezTo>
                    <a:pt x="695" y="8"/>
                    <a:pt x="727" y="0"/>
                    <a:pt x="766" y="0"/>
                  </a:cubicBezTo>
                  <a:cubicBezTo>
                    <a:pt x="790" y="0"/>
                    <a:pt x="814" y="0"/>
                    <a:pt x="822" y="8"/>
                  </a:cubicBezTo>
                  <a:cubicBezTo>
                    <a:pt x="830" y="16"/>
                    <a:pt x="838" y="24"/>
                    <a:pt x="838" y="32"/>
                  </a:cubicBezTo>
                  <a:cubicBezTo>
                    <a:pt x="838" y="40"/>
                    <a:pt x="830" y="48"/>
                    <a:pt x="798" y="48"/>
                  </a:cubicBezTo>
                  <a:cubicBezTo>
                    <a:pt x="774" y="56"/>
                    <a:pt x="774" y="56"/>
                    <a:pt x="774" y="56"/>
                  </a:cubicBezTo>
                  <a:cubicBezTo>
                    <a:pt x="766" y="56"/>
                    <a:pt x="766" y="63"/>
                    <a:pt x="766" y="63"/>
                  </a:cubicBezTo>
                  <a:cubicBezTo>
                    <a:pt x="759" y="63"/>
                    <a:pt x="759" y="71"/>
                    <a:pt x="751" y="79"/>
                  </a:cubicBezTo>
                  <a:cubicBezTo>
                    <a:pt x="743" y="95"/>
                    <a:pt x="727" y="119"/>
                    <a:pt x="703" y="142"/>
                  </a:cubicBezTo>
                  <a:cubicBezTo>
                    <a:pt x="687" y="158"/>
                    <a:pt x="672" y="182"/>
                    <a:pt x="664" y="206"/>
                  </a:cubicBezTo>
                  <a:cubicBezTo>
                    <a:pt x="656" y="222"/>
                    <a:pt x="648" y="237"/>
                    <a:pt x="632" y="253"/>
                  </a:cubicBezTo>
                  <a:cubicBezTo>
                    <a:pt x="616" y="269"/>
                    <a:pt x="624" y="285"/>
                    <a:pt x="624" y="309"/>
                  </a:cubicBezTo>
                  <a:cubicBezTo>
                    <a:pt x="632" y="316"/>
                    <a:pt x="632" y="324"/>
                    <a:pt x="632" y="332"/>
                  </a:cubicBezTo>
                  <a:cubicBezTo>
                    <a:pt x="632" y="332"/>
                    <a:pt x="632" y="332"/>
                    <a:pt x="632" y="340"/>
                  </a:cubicBezTo>
                  <a:cubicBezTo>
                    <a:pt x="632" y="332"/>
                    <a:pt x="640" y="332"/>
                    <a:pt x="640" y="324"/>
                  </a:cubicBezTo>
                  <a:cubicBezTo>
                    <a:pt x="640" y="316"/>
                    <a:pt x="648" y="301"/>
                    <a:pt x="648" y="293"/>
                  </a:cubicBezTo>
                  <a:cubicBezTo>
                    <a:pt x="664" y="277"/>
                    <a:pt x="687" y="269"/>
                    <a:pt x="711" y="269"/>
                  </a:cubicBezTo>
                  <a:cubicBezTo>
                    <a:pt x="719" y="261"/>
                    <a:pt x="727" y="261"/>
                    <a:pt x="735" y="261"/>
                  </a:cubicBezTo>
                  <a:cubicBezTo>
                    <a:pt x="743" y="261"/>
                    <a:pt x="751" y="253"/>
                    <a:pt x="759" y="253"/>
                  </a:cubicBezTo>
                  <a:cubicBezTo>
                    <a:pt x="790" y="253"/>
                    <a:pt x="822" y="261"/>
                    <a:pt x="838" y="285"/>
                  </a:cubicBezTo>
                  <a:cubicBezTo>
                    <a:pt x="846" y="285"/>
                    <a:pt x="861" y="293"/>
                    <a:pt x="869" y="301"/>
                  </a:cubicBezTo>
                  <a:cubicBezTo>
                    <a:pt x="901" y="324"/>
                    <a:pt x="932" y="340"/>
                    <a:pt x="948" y="372"/>
                  </a:cubicBezTo>
                  <a:cubicBezTo>
                    <a:pt x="964" y="403"/>
                    <a:pt x="996" y="419"/>
                    <a:pt x="1019" y="427"/>
                  </a:cubicBezTo>
                  <a:cubicBezTo>
                    <a:pt x="1019" y="435"/>
                    <a:pt x="1019" y="435"/>
                    <a:pt x="1027" y="435"/>
                  </a:cubicBezTo>
                  <a:cubicBezTo>
                    <a:pt x="1027" y="435"/>
                    <a:pt x="1027" y="435"/>
                    <a:pt x="1035" y="435"/>
                  </a:cubicBezTo>
                  <a:cubicBezTo>
                    <a:pt x="1043" y="435"/>
                    <a:pt x="1067" y="427"/>
                    <a:pt x="1083" y="419"/>
                  </a:cubicBezTo>
                  <a:cubicBezTo>
                    <a:pt x="1090" y="411"/>
                    <a:pt x="1099" y="403"/>
                    <a:pt x="1106" y="403"/>
                  </a:cubicBezTo>
                  <a:cubicBezTo>
                    <a:pt x="1130" y="395"/>
                    <a:pt x="1138" y="403"/>
                    <a:pt x="1146" y="427"/>
                  </a:cubicBezTo>
                  <a:cubicBezTo>
                    <a:pt x="1146" y="435"/>
                    <a:pt x="1154" y="435"/>
                    <a:pt x="1178" y="435"/>
                  </a:cubicBezTo>
                  <a:cubicBezTo>
                    <a:pt x="1185" y="435"/>
                    <a:pt x="1193" y="435"/>
                    <a:pt x="1201" y="435"/>
                  </a:cubicBezTo>
                  <a:cubicBezTo>
                    <a:pt x="1209" y="435"/>
                    <a:pt x="1217" y="435"/>
                    <a:pt x="1225" y="435"/>
                  </a:cubicBezTo>
                  <a:cubicBezTo>
                    <a:pt x="1257" y="435"/>
                    <a:pt x="1265" y="419"/>
                    <a:pt x="1296" y="372"/>
                  </a:cubicBezTo>
                  <a:cubicBezTo>
                    <a:pt x="1320" y="340"/>
                    <a:pt x="1423" y="293"/>
                    <a:pt x="1494" y="293"/>
                  </a:cubicBezTo>
                  <a:cubicBezTo>
                    <a:pt x="1502" y="293"/>
                    <a:pt x="1510" y="293"/>
                    <a:pt x="1510" y="293"/>
                  </a:cubicBezTo>
                  <a:cubicBezTo>
                    <a:pt x="1518" y="293"/>
                    <a:pt x="1525" y="293"/>
                    <a:pt x="1541" y="293"/>
                  </a:cubicBezTo>
                  <a:cubicBezTo>
                    <a:pt x="1581" y="293"/>
                    <a:pt x="1612" y="277"/>
                    <a:pt x="1628" y="261"/>
                  </a:cubicBezTo>
                  <a:cubicBezTo>
                    <a:pt x="1636" y="261"/>
                    <a:pt x="1636" y="261"/>
                    <a:pt x="1644" y="261"/>
                  </a:cubicBezTo>
                  <a:cubicBezTo>
                    <a:pt x="1644" y="253"/>
                    <a:pt x="1644" y="253"/>
                    <a:pt x="1644" y="253"/>
                  </a:cubicBezTo>
                  <a:cubicBezTo>
                    <a:pt x="1676" y="237"/>
                    <a:pt x="1707" y="222"/>
                    <a:pt x="1731" y="222"/>
                  </a:cubicBezTo>
                  <a:cubicBezTo>
                    <a:pt x="1739" y="222"/>
                    <a:pt x="1739" y="222"/>
                    <a:pt x="1739" y="222"/>
                  </a:cubicBezTo>
                  <a:cubicBezTo>
                    <a:pt x="1747" y="222"/>
                    <a:pt x="1747" y="222"/>
                    <a:pt x="1755" y="222"/>
                  </a:cubicBezTo>
                  <a:cubicBezTo>
                    <a:pt x="1755" y="229"/>
                    <a:pt x="1755" y="237"/>
                    <a:pt x="1755" y="253"/>
                  </a:cubicBezTo>
                  <a:cubicBezTo>
                    <a:pt x="1755" y="261"/>
                    <a:pt x="1755" y="269"/>
                    <a:pt x="1755" y="285"/>
                  </a:cubicBezTo>
                  <a:cubicBezTo>
                    <a:pt x="1755" y="316"/>
                    <a:pt x="1755" y="340"/>
                    <a:pt x="1763" y="348"/>
                  </a:cubicBezTo>
                  <a:cubicBezTo>
                    <a:pt x="1770" y="356"/>
                    <a:pt x="1786" y="356"/>
                    <a:pt x="1802" y="356"/>
                  </a:cubicBezTo>
                  <a:cubicBezTo>
                    <a:pt x="1810" y="356"/>
                    <a:pt x="1826" y="356"/>
                    <a:pt x="1834" y="356"/>
                  </a:cubicBezTo>
                  <a:cubicBezTo>
                    <a:pt x="1834" y="356"/>
                    <a:pt x="1842" y="356"/>
                    <a:pt x="1849" y="356"/>
                  </a:cubicBezTo>
                  <a:cubicBezTo>
                    <a:pt x="1849" y="356"/>
                    <a:pt x="1858" y="356"/>
                    <a:pt x="1865" y="356"/>
                  </a:cubicBezTo>
                  <a:cubicBezTo>
                    <a:pt x="1865" y="364"/>
                    <a:pt x="1889" y="364"/>
                    <a:pt x="1913" y="364"/>
                  </a:cubicBezTo>
                  <a:cubicBezTo>
                    <a:pt x="1921" y="364"/>
                    <a:pt x="1929" y="364"/>
                    <a:pt x="1936" y="364"/>
                  </a:cubicBezTo>
                  <a:cubicBezTo>
                    <a:pt x="1944" y="356"/>
                    <a:pt x="1968" y="348"/>
                    <a:pt x="1992" y="348"/>
                  </a:cubicBezTo>
                  <a:cubicBezTo>
                    <a:pt x="2000" y="348"/>
                    <a:pt x="2000" y="348"/>
                    <a:pt x="2008" y="348"/>
                  </a:cubicBezTo>
                  <a:cubicBezTo>
                    <a:pt x="2031" y="356"/>
                    <a:pt x="2031" y="380"/>
                    <a:pt x="2031" y="403"/>
                  </a:cubicBezTo>
                  <a:cubicBezTo>
                    <a:pt x="2031" y="411"/>
                    <a:pt x="2039" y="419"/>
                    <a:pt x="2039" y="427"/>
                  </a:cubicBezTo>
                  <a:cubicBezTo>
                    <a:pt x="2039" y="451"/>
                    <a:pt x="2047" y="451"/>
                    <a:pt x="2063" y="467"/>
                  </a:cubicBezTo>
                  <a:cubicBezTo>
                    <a:pt x="2063" y="467"/>
                    <a:pt x="2063" y="467"/>
                    <a:pt x="2071" y="467"/>
                  </a:cubicBezTo>
                  <a:cubicBezTo>
                    <a:pt x="2071" y="475"/>
                    <a:pt x="2079" y="475"/>
                    <a:pt x="2087" y="482"/>
                  </a:cubicBezTo>
                  <a:cubicBezTo>
                    <a:pt x="2102" y="498"/>
                    <a:pt x="2126" y="514"/>
                    <a:pt x="2134" y="514"/>
                  </a:cubicBezTo>
                  <a:cubicBezTo>
                    <a:pt x="2142" y="514"/>
                    <a:pt x="2142" y="514"/>
                    <a:pt x="2150" y="522"/>
                  </a:cubicBezTo>
                  <a:cubicBezTo>
                    <a:pt x="2158" y="530"/>
                    <a:pt x="2158" y="530"/>
                    <a:pt x="2166" y="538"/>
                  </a:cubicBezTo>
                  <a:cubicBezTo>
                    <a:pt x="2166" y="538"/>
                    <a:pt x="2166" y="538"/>
                    <a:pt x="2174" y="538"/>
                  </a:cubicBezTo>
                  <a:cubicBezTo>
                    <a:pt x="2174" y="538"/>
                    <a:pt x="2182" y="530"/>
                    <a:pt x="2189" y="522"/>
                  </a:cubicBezTo>
                  <a:cubicBezTo>
                    <a:pt x="2197" y="522"/>
                    <a:pt x="2197" y="514"/>
                    <a:pt x="2205" y="514"/>
                  </a:cubicBezTo>
                  <a:cubicBezTo>
                    <a:pt x="2221" y="498"/>
                    <a:pt x="2229" y="490"/>
                    <a:pt x="2237" y="490"/>
                  </a:cubicBezTo>
                  <a:cubicBezTo>
                    <a:pt x="2245" y="490"/>
                    <a:pt x="2245" y="490"/>
                    <a:pt x="2245" y="490"/>
                  </a:cubicBezTo>
                  <a:cubicBezTo>
                    <a:pt x="2253" y="490"/>
                    <a:pt x="2253" y="498"/>
                    <a:pt x="2261" y="498"/>
                  </a:cubicBezTo>
                  <a:cubicBezTo>
                    <a:pt x="2269" y="514"/>
                    <a:pt x="2269" y="538"/>
                    <a:pt x="2269" y="546"/>
                  </a:cubicBezTo>
                  <a:cubicBezTo>
                    <a:pt x="2269" y="553"/>
                    <a:pt x="2269" y="553"/>
                    <a:pt x="2261" y="553"/>
                  </a:cubicBezTo>
                  <a:cubicBezTo>
                    <a:pt x="2261" y="569"/>
                    <a:pt x="2261" y="577"/>
                    <a:pt x="2237" y="577"/>
                  </a:cubicBezTo>
                  <a:cubicBezTo>
                    <a:pt x="2237" y="577"/>
                    <a:pt x="2229" y="577"/>
                    <a:pt x="2221" y="577"/>
                  </a:cubicBezTo>
                  <a:cubicBezTo>
                    <a:pt x="2213" y="577"/>
                    <a:pt x="2205" y="577"/>
                    <a:pt x="2205" y="577"/>
                  </a:cubicBezTo>
                  <a:cubicBezTo>
                    <a:pt x="2189" y="569"/>
                    <a:pt x="2182" y="569"/>
                    <a:pt x="2166" y="569"/>
                  </a:cubicBezTo>
                  <a:cubicBezTo>
                    <a:pt x="2150" y="569"/>
                    <a:pt x="2150" y="569"/>
                    <a:pt x="2150" y="569"/>
                  </a:cubicBezTo>
                  <a:cubicBezTo>
                    <a:pt x="2150" y="577"/>
                    <a:pt x="2150" y="577"/>
                    <a:pt x="2142" y="577"/>
                  </a:cubicBezTo>
                  <a:cubicBezTo>
                    <a:pt x="2142" y="577"/>
                    <a:pt x="2142" y="577"/>
                    <a:pt x="2134" y="577"/>
                  </a:cubicBezTo>
                  <a:cubicBezTo>
                    <a:pt x="2126" y="577"/>
                    <a:pt x="2110" y="577"/>
                    <a:pt x="2095" y="577"/>
                  </a:cubicBezTo>
                  <a:cubicBezTo>
                    <a:pt x="2087" y="577"/>
                    <a:pt x="2079" y="577"/>
                    <a:pt x="2079" y="577"/>
                  </a:cubicBezTo>
                  <a:cubicBezTo>
                    <a:pt x="2071" y="577"/>
                    <a:pt x="2071" y="577"/>
                    <a:pt x="2063" y="577"/>
                  </a:cubicBezTo>
                  <a:cubicBezTo>
                    <a:pt x="2055" y="577"/>
                    <a:pt x="2039" y="577"/>
                    <a:pt x="2031" y="577"/>
                  </a:cubicBezTo>
                  <a:cubicBezTo>
                    <a:pt x="2016" y="577"/>
                    <a:pt x="2000" y="577"/>
                    <a:pt x="1992" y="577"/>
                  </a:cubicBezTo>
                  <a:cubicBezTo>
                    <a:pt x="1960" y="577"/>
                    <a:pt x="1944" y="577"/>
                    <a:pt x="1936" y="569"/>
                  </a:cubicBezTo>
                  <a:cubicBezTo>
                    <a:pt x="1921" y="562"/>
                    <a:pt x="1913" y="569"/>
                    <a:pt x="1897" y="593"/>
                  </a:cubicBezTo>
                  <a:cubicBezTo>
                    <a:pt x="1897" y="601"/>
                    <a:pt x="1889" y="609"/>
                    <a:pt x="1889" y="609"/>
                  </a:cubicBezTo>
                  <a:cubicBezTo>
                    <a:pt x="1889" y="625"/>
                    <a:pt x="1889" y="633"/>
                    <a:pt x="1873" y="640"/>
                  </a:cubicBezTo>
                  <a:cubicBezTo>
                    <a:pt x="1849" y="656"/>
                    <a:pt x="1849" y="648"/>
                    <a:pt x="1834" y="633"/>
                  </a:cubicBezTo>
                  <a:cubicBezTo>
                    <a:pt x="1826" y="625"/>
                    <a:pt x="1826" y="617"/>
                    <a:pt x="1810" y="609"/>
                  </a:cubicBezTo>
                  <a:cubicBezTo>
                    <a:pt x="1786" y="593"/>
                    <a:pt x="1778" y="585"/>
                    <a:pt x="1763" y="585"/>
                  </a:cubicBezTo>
                  <a:cubicBezTo>
                    <a:pt x="1763" y="585"/>
                    <a:pt x="1755" y="585"/>
                    <a:pt x="1747" y="585"/>
                  </a:cubicBezTo>
                  <a:cubicBezTo>
                    <a:pt x="1739" y="585"/>
                    <a:pt x="1731" y="577"/>
                    <a:pt x="1731" y="577"/>
                  </a:cubicBezTo>
                  <a:cubicBezTo>
                    <a:pt x="1715" y="577"/>
                    <a:pt x="1707" y="569"/>
                    <a:pt x="1691" y="569"/>
                  </a:cubicBezTo>
                  <a:cubicBezTo>
                    <a:pt x="1683" y="569"/>
                    <a:pt x="1676" y="569"/>
                    <a:pt x="1676" y="569"/>
                  </a:cubicBezTo>
                  <a:cubicBezTo>
                    <a:pt x="1668" y="569"/>
                    <a:pt x="1668" y="569"/>
                    <a:pt x="1660" y="569"/>
                  </a:cubicBezTo>
                  <a:cubicBezTo>
                    <a:pt x="1652" y="569"/>
                    <a:pt x="1652" y="569"/>
                    <a:pt x="1652" y="569"/>
                  </a:cubicBezTo>
                  <a:cubicBezTo>
                    <a:pt x="1644" y="569"/>
                    <a:pt x="1644" y="569"/>
                    <a:pt x="1636" y="569"/>
                  </a:cubicBezTo>
                  <a:cubicBezTo>
                    <a:pt x="1612" y="569"/>
                    <a:pt x="1605" y="577"/>
                    <a:pt x="1596" y="609"/>
                  </a:cubicBezTo>
                  <a:cubicBezTo>
                    <a:pt x="1596" y="633"/>
                    <a:pt x="1573" y="640"/>
                    <a:pt x="1541" y="640"/>
                  </a:cubicBezTo>
                  <a:cubicBezTo>
                    <a:pt x="1533" y="640"/>
                    <a:pt x="1533" y="640"/>
                    <a:pt x="1533" y="640"/>
                  </a:cubicBezTo>
                  <a:cubicBezTo>
                    <a:pt x="1518" y="640"/>
                    <a:pt x="1502" y="640"/>
                    <a:pt x="1486" y="648"/>
                  </a:cubicBezTo>
                  <a:cubicBezTo>
                    <a:pt x="1470" y="648"/>
                    <a:pt x="1454" y="656"/>
                    <a:pt x="1423" y="656"/>
                  </a:cubicBezTo>
                  <a:cubicBezTo>
                    <a:pt x="1375" y="656"/>
                    <a:pt x="1359" y="712"/>
                    <a:pt x="1359" y="735"/>
                  </a:cubicBezTo>
                  <a:cubicBezTo>
                    <a:pt x="1359" y="751"/>
                    <a:pt x="1343" y="759"/>
                    <a:pt x="1320" y="767"/>
                  </a:cubicBezTo>
                  <a:cubicBezTo>
                    <a:pt x="1320" y="775"/>
                    <a:pt x="1312" y="775"/>
                    <a:pt x="1312" y="775"/>
                  </a:cubicBezTo>
                  <a:cubicBezTo>
                    <a:pt x="1288" y="783"/>
                    <a:pt x="1288" y="799"/>
                    <a:pt x="1280" y="815"/>
                  </a:cubicBezTo>
                  <a:cubicBezTo>
                    <a:pt x="1272" y="815"/>
                    <a:pt x="1272" y="822"/>
                    <a:pt x="1272" y="822"/>
                  </a:cubicBezTo>
                  <a:cubicBezTo>
                    <a:pt x="1272" y="830"/>
                    <a:pt x="1265" y="838"/>
                    <a:pt x="1257" y="838"/>
                  </a:cubicBezTo>
                  <a:cubicBezTo>
                    <a:pt x="1249" y="838"/>
                    <a:pt x="1249" y="830"/>
                    <a:pt x="1241" y="806"/>
                  </a:cubicBezTo>
                  <a:cubicBezTo>
                    <a:pt x="1241" y="791"/>
                    <a:pt x="1249" y="783"/>
                    <a:pt x="1265" y="767"/>
                  </a:cubicBezTo>
                  <a:cubicBezTo>
                    <a:pt x="1272" y="767"/>
                    <a:pt x="1280" y="759"/>
                    <a:pt x="1288" y="759"/>
                  </a:cubicBezTo>
                  <a:cubicBezTo>
                    <a:pt x="1288" y="751"/>
                    <a:pt x="1296" y="743"/>
                    <a:pt x="1296" y="743"/>
                  </a:cubicBezTo>
                  <a:cubicBezTo>
                    <a:pt x="1296" y="735"/>
                    <a:pt x="1280" y="728"/>
                    <a:pt x="1272" y="719"/>
                  </a:cubicBezTo>
                  <a:lnTo>
                    <a:pt x="1272" y="719"/>
                  </a:lnTo>
                  <a:cubicBezTo>
                    <a:pt x="1265" y="712"/>
                    <a:pt x="1265" y="712"/>
                    <a:pt x="1265" y="712"/>
                  </a:cubicBezTo>
                  <a:cubicBezTo>
                    <a:pt x="1257" y="712"/>
                    <a:pt x="1249" y="719"/>
                    <a:pt x="1241" y="728"/>
                  </a:cubicBezTo>
                  <a:cubicBezTo>
                    <a:pt x="1241" y="735"/>
                    <a:pt x="1233" y="735"/>
                    <a:pt x="1225" y="743"/>
                  </a:cubicBezTo>
                  <a:cubicBezTo>
                    <a:pt x="1217" y="751"/>
                    <a:pt x="1217" y="759"/>
                    <a:pt x="1209" y="767"/>
                  </a:cubicBezTo>
                  <a:cubicBezTo>
                    <a:pt x="1201" y="775"/>
                    <a:pt x="1185" y="791"/>
                    <a:pt x="1170" y="799"/>
                  </a:cubicBezTo>
                  <a:lnTo>
                    <a:pt x="1162" y="806"/>
                  </a:lnTo>
                  <a:cubicBezTo>
                    <a:pt x="1146" y="806"/>
                    <a:pt x="1146" y="791"/>
                    <a:pt x="1146" y="783"/>
                  </a:cubicBezTo>
                  <a:cubicBezTo>
                    <a:pt x="1146" y="775"/>
                    <a:pt x="1146" y="767"/>
                    <a:pt x="1138" y="767"/>
                  </a:cubicBezTo>
                  <a:cubicBezTo>
                    <a:pt x="1138" y="759"/>
                    <a:pt x="1138" y="759"/>
                    <a:pt x="1138" y="759"/>
                  </a:cubicBezTo>
                  <a:cubicBezTo>
                    <a:pt x="1138" y="759"/>
                    <a:pt x="1130" y="775"/>
                    <a:pt x="1130" y="791"/>
                  </a:cubicBezTo>
                  <a:cubicBezTo>
                    <a:pt x="1130" y="806"/>
                    <a:pt x="1106" y="854"/>
                    <a:pt x="1090" y="901"/>
                  </a:cubicBezTo>
                  <a:cubicBezTo>
                    <a:pt x="1075" y="933"/>
                    <a:pt x="1059" y="973"/>
                    <a:pt x="1059" y="980"/>
                  </a:cubicBezTo>
                  <a:cubicBezTo>
                    <a:pt x="1059" y="988"/>
                    <a:pt x="1043" y="1012"/>
                    <a:pt x="1027" y="1028"/>
                  </a:cubicBezTo>
                  <a:cubicBezTo>
                    <a:pt x="1019" y="1036"/>
                    <a:pt x="1012" y="1052"/>
                    <a:pt x="1004" y="1059"/>
                  </a:cubicBezTo>
                  <a:cubicBezTo>
                    <a:pt x="996" y="1075"/>
                    <a:pt x="988" y="1091"/>
                    <a:pt x="988" y="1107"/>
                  </a:cubicBezTo>
                  <a:cubicBezTo>
                    <a:pt x="988" y="1115"/>
                    <a:pt x="988" y="1115"/>
                    <a:pt x="988" y="1115"/>
                  </a:cubicBezTo>
                  <a:lnTo>
                    <a:pt x="664" y="680"/>
                  </a:lnTo>
                  <a:lnTo>
                    <a:pt x="664" y="680"/>
                  </a:lnTo>
                  <a:cubicBezTo>
                    <a:pt x="672" y="680"/>
                    <a:pt x="679" y="688"/>
                    <a:pt x="679" y="696"/>
                  </a:cubicBezTo>
                  <a:cubicBezTo>
                    <a:pt x="687" y="704"/>
                    <a:pt x="711" y="704"/>
                    <a:pt x="727" y="704"/>
                  </a:cubicBezTo>
                  <a:cubicBezTo>
                    <a:pt x="759" y="712"/>
                    <a:pt x="790" y="712"/>
                    <a:pt x="790" y="735"/>
                  </a:cubicBezTo>
                  <a:cubicBezTo>
                    <a:pt x="790" y="743"/>
                    <a:pt x="790" y="743"/>
                    <a:pt x="790" y="743"/>
                  </a:cubicBezTo>
                  <a:cubicBezTo>
                    <a:pt x="798" y="783"/>
                    <a:pt x="798" y="791"/>
                    <a:pt x="814" y="799"/>
                  </a:cubicBezTo>
                  <a:lnTo>
                    <a:pt x="814" y="799"/>
                  </a:lnTo>
                  <a:cubicBezTo>
                    <a:pt x="838" y="799"/>
                    <a:pt x="893" y="815"/>
                    <a:pt x="893" y="893"/>
                  </a:cubicBezTo>
                  <a:cubicBezTo>
                    <a:pt x="893" y="933"/>
                    <a:pt x="885" y="957"/>
                    <a:pt x="877" y="973"/>
                  </a:cubicBezTo>
                  <a:cubicBezTo>
                    <a:pt x="877" y="973"/>
                    <a:pt x="869" y="980"/>
                    <a:pt x="877" y="980"/>
                  </a:cubicBezTo>
                  <a:cubicBezTo>
                    <a:pt x="877" y="988"/>
                    <a:pt x="885" y="988"/>
                    <a:pt x="885" y="988"/>
                  </a:cubicBezTo>
                  <a:cubicBezTo>
                    <a:pt x="893" y="988"/>
                    <a:pt x="901" y="988"/>
                    <a:pt x="909" y="988"/>
                  </a:cubicBezTo>
                  <a:cubicBezTo>
                    <a:pt x="932" y="996"/>
                    <a:pt x="948" y="996"/>
                    <a:pt x="948" y="1020"/>
                  </a:cubicBezTo>
                  <a:lnTo>
                    <a:pt x="948" y="1028"/>
                  </a:lnTo>
                  <a:cubicBezTo>
                    <a:pt x="948" y="1059"/>
                    <a:pt x="948" y="1091"/>
                    <a:pt x="972" y="1099"/>
                  </a:cubicBezTo>
                  <a:cubicBezTo>
                    <a:pt x="980" y="1099"/>
                    <a:pt x="980" y="1107"/>
                    <a:pt x="980" y="1107"/>
                  </a:cubicBezTo>
                  <a:cubicBezTo>
                    <a:pt x="980" y="1091"/>
                    <a:pt x="988" y="1075"/>
                    <a:pt x="996" y="1059"/>
                  </a:cubicBezTo>
                  <a:cubicBezTo>
                    <a:pt x="1004" y="1044"/>
                    <a:pt x="1012" y="1036"/>
                    <a:pt x="1019" y="1028"/>
                  </a:cubicBezTo>
                  <a:cubicBezTo>
                    <a:pt x="1035" y="1004"/>
                    <a:pt x="1051" y="988"/>
                    <a:pt x="1051" y="980"/>
                  </a:cubicBezTo>
                  <a:cubicBezTo>
                    <a:pt x="1051" y="973"/>
                    <a:pt x="1059" y="941"/>
                    <a:pt x="1083" y="893"/>
                  </a:cubicBezTo>
                  <a:cubicBezTo>
                    <a:pt x="1099" y="854"/>
                    <a:pt x="1122" y="806"/>
                    <a:pt x="1122" y="791"/>
                  </a:cubicBezTo>
                  <a:cubicBezTo>
                    <a:pt x="1122" y="775"/>
                    <a:pt x="1122" y="751"/>
                    <a:pt x="1138" y="751"/>
                  </a:cubicBezTo>
                  <a:lnTo>
                    <a:pt x="1146" y="759"/>
                  </a:lnTo>
                  <a:cubicBezTo>
                    <a:pt x="1146" y="767"/>
                    <a:pt x="1154" y="775"/>
                    <a:pt x="1154" y="783"/>
                  </a:cubicBezTo>
                  <a:cubicBezTo>
                    <a:pt x="1154" y="791"/>
                    <a:pt x="1154" y="799"/>
                    <a:pt x="1162" y="799"/>
                  </a:cubicBezTo>
                  <a:cubicBezTo>
                    <a:pt x="1162" y="799"/>
                    <a:pt x="1162" y="799"/>
                    <a:pt x="1170" y="791"/>
                  </a:cubicBezTo>
                  <a:cubicBezTo>
                    <a:pt x="1185" y="783"/>
                    <a:pt x="1193" y="775"/>
                    <a:pt x="1201" y="759"/>
                  </a:cubicBezTo>
                  <a:cubicBezTo>
                    <a:pt x="1209" y="751"/>
                    <a:pt x="1217" y="743"/>
                    <a:pt x="1225" y="735"/>
                  </a:cubicBezTo>
                  <a:cubicBezTo>
                    <a:pt x="1233" y="735"/>
                    <a:pt x="1233" y="728"/>
                    <a:pt x="1241" y="719"/>
                  </a:cubicBezTo>
                  <a:cubicBezTo>
                    <a:pt x="1249" y="712"/>
                    <a:pt x="1257" y="704"/>
                    <a:pt x="1265" y="704"/>
                  </a:cubicBezTo>
                  <a:cubicBezTo>
                    <a:pt x="1265" y="704"/>
                    <a:pt x="1272" y="704"/>
                    <a:pt x="1272" y="712"/>
                  </a:cubicBezTo>
                  <a:lnTo>
                    <a:pt x="1280" y="712"/>
                  </a:lnTo>
                  <a:cubicBezTo>
                    <a:pt x="1288" y="728"/>
                    <a:pt x="1296" y="735"/>
                    <a:pt x="1296" y="743"/>
                  </a:cubicBezTo>
                  <a:cubicBezTo>
                    <a:pt x="1296" y="751"/>
                    <a:pt x="1296" y="751"/>
                    <a:pt x="1288" y="759"/>
                  </a:cubicBezTo>
                  <a:cubicBezTo>
                    <a:pt x="1280" y="767"/>
                    <a:pt x="1280" y="775"/>
                    <a:pt x="1272" y="775"/>
                  </a:cubicBezTo>
                  <a:cubicBezTo>
                    <a:pt x="1257" y="791"/>
                    <a:pt x="1249" y="799"/>
                    <a:pt x="1249" y="806"/>
                  </a:cubicBezTo>
                  <a:cubicBezTo>
                    <a:pt x="1257" y="822"/>
                    <a:pt x="1257" y="830"/>
                    <a:pt x="1257" y="830"/>
                  </a:cubicBezTo>
                  <a:cubicBezTo>
                    <a:pt x="1265" y="830"/>
                    <a:pt x="1265" y="822"/>
                    <a:pt x="1265" y="822"/>
                  </a:cubicBezTo>
                  <a:cubicBezTo>
                    <a:pt x="1265" y="815"/>
                    <a:pt x="1272" y="815"/>
                    <a:pt x="1272" y="806"/>
                  </a:cubicBezTo>
                  <a:cubicBezTo>
                    <a:pt x="1280" y="791"/>
                    <a:pt x="1288" y="783"/>
                    <a:pt x="1304" y="767"/>
                  </a:cubicBezTo>
                  <a:cubicBezTo>
                    <a:pt x="1312" y="767"/>
                    <a:pt x="1312" y="767"/>
                    <a:pt x="1320" y="759"/>
                  </a:cubicBezTo>
                  <a:cubicBezTo>
                    <a:pt x="1336" y="751"/>
                    <a:pt x="1359" y="743"/>
                    <a:pt x="1359" y="735"/>
                  </a:cubicBezTo>
                  <a:cubicBezTo>
                    <a:pt x="1359" y="712"/>
                    <a:pt x="1367" y="656"/>
                    <a:pt x="1423" y="648"/>
                  </a:cubicBezTo>
                  <a:cubicBezTo>
                    <a:pt x="1454" y="648"/>
                    <a:pt x="1470" y="640"/>
                    <a:pt x="1486" y="640"/>
                  </a:cubicBezTo>
                  <a:cubicBezTo>
                    <a:pt x="1502" y="640"/>
                    <a:pt x="1510" y="633"/>
                    <a:pt x="1533" y="633"/>
                  </a:cubicBezTo>
                  <a:cubicBezTo>
                    <a:pt x="1541" y="633"/>
                    <a:pt x="1541" y="633"/>
                    <a:pt x="1541" y="633"/>
                  </a:cubicBezTo>
                  <a:cubicBezTo>
                    <a:pt x="1573" y="633"/>
                    <a:pt x="1589" y="633"/>
                    <a:pt x="1589" y="601"/>
                  </a:cubicBezTo>
                  <a:cubicBezTo>
                    <a:pt x="1596" y="577"/>
                    <a:pt x="1605" y="562"/>
                    <a:pt x="1636" y="562"/>
                  </a:cubicBezTo>
                  <a:cubicBezTo>
                    <a:pt x="1644" y="562"/>
                    <a:pt x="1652" y="562"/>
                    <a:pt x="1652" y="562"/>
                  </a:cubicBezTo>
                  <a:cubicBezTo>
                    <a:pt x="1652" y="562"/>
                    <a:pt x="1652" y="562"/>
                    <a:pt x="1660" y="562"/>
                  </a:cubicBezTo>
                  <a:cubicBezTo>
                    <a:pt x="1668" y="562"/>
                    <a:pt x="1668" y="562"/>
                    <a:pt x="1676" y="562"/>
                  </a:cubicBezTo>
                  <a:cubicBezTo>
                    <a:pt x="1676" y="562"/>
                    <a:pt x="1683" y="562"/>
                    <a:pt x="1691" y="562"/>
                  </a:cubicBezTo>
                  <a:cubicBezTo>
                    <a:pt x="1707" y="562"/>
                    <a:pt x="1715" y="569"/>
                    <a:pt x="1731" y="569"/>
                  </a:cubicBezTo>
                  <a:cubicBezTo>
                    <a:pt x="1739" y="569"/>
                    <a:pt x="1739" y="577"/>
                    <a:pt x="1747" y="577"/>
                  </a:cubicBezTo>
                  <a:cubicBezTo>
                    <a:pt x="1755" y="577"/>
                    <a:pt x="1763" y="577"/>
                    <a:pt x="1763" y="577"/>
                  </a:cubicBezTo>
                  <a:cubicBezTo>
                    <a:pt x="1778" y="585"/>
                    <a:pt x="1786" y="585"/>
                    <a:pt x="1818" y="601"/>
                  </a:cubicBezTo>
                  <a:cubicBezTo>
                    <a:pt x="1826" y="617"/>
                    <a:pt x="1834" y="625"/>
                    <a:pt x="1842" y="625"/>
                  </a:cubicBezTo>
                  <a:cubicBezTo>
                    <a:pt x="1849" y="640"/>
                    <a:pt x="1849" y="640"/>
                    <a:pt x="1858" y="640"/>
                  </a:cubicBezTo>
                  <a:cubicBezTo>
                    <a:pt x="1858" y="640"/>
                    <a:pt x="1865" y="640"/>
                    <a:pt x="1873" y="640"/>
                  </a:cubicBezTo>
                  <a:cubicBezTo>
                    <a:pt x="1881" y="633"/>
                    <a:pt x="1881" y="625"/>
                    <a:pt x="1889" y="609"/>
                  </a:cubicBezTo>
                  <a:cubicBezTo>
                    <a:pt x="1889" y="601"/>
                    <a:pt x="1889" y="593"/>
                    <a:pt x="1889" y="585"/>
                  </a:cubicBezTo>
                  <a:cubicBezTo>
                    <a:pt x="1905" y="562"/>
                    <a:pt x="1921" y="553"/>
                    <a:pt x="1944" y="569"/>
                  </a:cubicBezTo>
                  <a:cubicBezTo>
                    <a:pt x="1952" y="569"/>
                    <a:pt x="1984" y="569"/>
                    <a:pt x="1992" y="569"/>
                  </a:cubicBezTo>
                  <a:cubicBezTo>
                    <a:pt x="2000" y="569"/>
                    <a:pt x="2016" y="569"/>
                    <a:pt x="2031" y="569"/>
                  </a:cubicBezTo>
                  <a:cubicBezTo>
                    <a:pt x="2039" y="569"/>
                    <a:pt x="2055" y="569"/>
                    <a:pt x="2063" y="569"/>
                  </a:cubicBezTo>
                  <a:cubicBezTo>
                    <a:pt x="2071" y="569"/>
                    <a:pt x="2071" y="569"/>
                    <a:pt x="2079" y="569"/>
                  </a:cubicBezTo>
                  <a:cubicBezTo>
                    <a:pt x="2079" y="569"/>
                    <a:pt x="2087" y="569"/>
                    <a:pt x="2095" y="569"/>
                  </a:cubicBezTo>
                  <a:cubicBezTo>
                    <a:pt x="2110" y="569"/>
                    <a:pt x="2126" y="569"/>
                    <a:pt x="2134" y="569"/>
                  </a:cubicBezTo>
                  <a:cubicBezTo>
                    <a:pt x="2142" y="569"/>
                    <a:pt x="2142" y="569"/>
                    <a:pt x="2142" y="569"/>
                  </a:cubicBezTo>
                  <a:cubicBezTo>
                    <a:pt x="2142" y="562"/>
                    <a:pt x="2150" y="562"/>
                    <a:pt x="2166" y="562"/>
                  </a:cubicBezTo>
                  <a:cubicBezTo>
                    <a:pt x="2182" y="562"/>
                    <a:pt x="2189" y="562"/>
                    <a:pt x="2205" y="569"/>
                  </a:cubicBezTo>
                  <a:cubicBezTo>
                    <a:pt x="2205" y="569"/>
                    <a:pt x="2213" y="569"/>
                    <a:pt x="2229" y="569"/>
                  </a:cubicBezTo>
                  <a:lnTo>
                    <a:pt x="2237" y="569"/>
                  </a:lnTo>
                  <a:cubicBezTo>
                    <a:pt x="2253" y="569"/>
                    <a:pt x="2253" y="562"/>
                    <a:pt x="2261" y="553"/>
                  </a:cubicBezTo>
                  <a:lnTo>
                    <a:pt x="2261" y="546"/>
                  </a:lnTo>
                  <a:cubicBezTo>
                    <a:pt x="2261" y="538"/>
                    <a:pt x="2261" y="514"/>
                    <a:pt x="2253" y="506"/>
                  </a:cubicBezTo>
                  <a:cubicBezTo>
                    <a:pt x="2253" y="498"/>
                    <a:pt x="2245" y="498"/>
                    <a:pt x="2245" y="498"/>
                  </a:cubicBezTo>
                  <a:cubicBezTo>
                    <a:pt x="2229" y="498"/>
                    <a:pt x="2229" y="498"/>
                    <a:pt x="2205" y="514"/>
                  </a:cubicBezTo>
                  <a:cubicBezTo>
                    <a:pt x="2205" y="522"/>
                    <a:pt x="2197" y="530"/>
                    <a:pt x="2197" y="530"/>
                  </a:cubicBezTo>
                  <a:cubicBezTo>
                    <a:pt x="2189" y="538"/>
                    <a:pt x="2182" y="546"/>
                    <a:pt x="2174" y="546"/>
                  </a:cubicBezTo>
                  <a:cubicBezTo>
                    <a:pt x="2166" y="546"/>
                    <a:pt x="2166" y="546"/>
                    <a:pt x="2158" y="538"/>
                  </a:cubicBezTo>
                  <a:cubicBezTo>
                    <a:pt x="2150" y="538"/>
                    <a:pt x="2150" y="530"/>
                    <a:pt x="2142" y="530"/>
                  </a:cubicBezTo>
                  <a:cubicBezTo>
                    <a:pt x="2142" y="522"/>
                    <a:pt x="2134" y="522"/>
                    <a:pt x="2134" y="522"/>
                  </a:cubicBezTo>
                  <a:cubicBezTo>
                    <a:pt x="2126" y="522"/>
                    <a:pt x="2102" y="506"/>
                    <a:pt x="2079" y="490"/>
                  </a:cubicBezTo>
                  <a:cubicBezTo>
                    <a:pt x="2079" y="482"/>
                    <a:pt x="2071" y="482"/>
                    <a:pt x="2063" y="475"/>
                  </a:cubicBezTo>
                  <a:cubicBezTo>
                    <a:pt x="2063" y="475"/>
                    <a:pt x="2063" y="475"/>
                    <a:pt x="2055" y="467"/>
                  </a:cubicBezTo>
                  <a:cubicBezTo>
                    <a:pt x="2039" y="459"/>
                    <a:pt x="2031" y="451"/>
                    <a:pt x="2031" y="427"/>
                  </a:cubicBezTo>
                  <a:cubicBezTo>
                    <a:pt x="2031" y="419"/>
                    <a:pt x="2031" y="411"/>
                    <a:pt x="2023" y="403"/>
                  </a:cubicBezTo>
                  <a:cubicBezTo>
                    <a:pt x="2023" y="380"/>
                    <a:pt x="2023" y="356"/>
                    <a:pt x="2008" y="356"/>
                  </a:cubicBezTo>
                  <a:cubicBezTo>
                    <a:pt x="2000" y="356"/>
                    <a:pt x="2000" y="356"/>
                    <a:pt x="1992" y="356"/>
                  </a:cubicBezTo>
                  <a:cubicBezTo>
                    <a:pt x="1968" y="356"/>
                    <a:pt x="1952" y="364"/>
                    <a:pt x="1936" y="372"/>
                  </a:cubicBezTo>
                  <a:cubicBezTo>
                    <a:pt x="1929" y="372"/>
                    <a:pt x="1921" y="372"/>
                    <a:pt x="1913" y="372"/>
                  </a:cubicBezTo>
                  <a:cubicBezTo>
                    <a:pt x="1889" y="372"/>
                    <a:pt x="1865" y="372"/>
                    <a:pt x="1858" y="364"/>
                  </a:cubicBezTo>
                  <a:cubicBezTo>
                    <a:pt x="1858" y="364"/>
                    <a:pt x="1849" y="364"/>
                    <a:pt x="1834" y="364"/>
                  </a:cubicBezTo>
                  <a:cubicBezTo>
                    <a:pt x="1826" y="364"/>
                    <a:pt x="1810" y="364"/>
                    <a:pt x="1802" y="364"/>
                  </a:cubicBezTo>
                  <a:cubicBezTo>
                    <a:pt x="1778" y="364"/>
                    <a:pt x="1770" y="356"/>
                    <a:pt x="1763" y="348"/>
                  </a:cubicBezTo>
                  <a:cubicBezTo>
                    <a:pt x="1747" y="340"/>
                    <a:pt x="1747" y="324"/>
                    <a:pt x="1747" y="285"/>
                  </a:cubicBezTo>
                  <a:cubicBezTo>
                    <a:pt x="1747" y="269"/>
                    <a:pt x="1747" y="261"/>
                    <a:pt x="1747" y="245"/>
                  </a:cubicBezTo>
                  <a:cubicBezTo>
                    <a:pt x="1747" y="237"/>
                    <a:pt x="1747" y="229"/>
                    <a:pt x="1747" y="229"/>
                  </a:cubicBezTo>
                  <a:cubicBezTo>
                    <a:pt x="1747" y="229"/>
                    <a:pt x="1739" y="229"/>
                    <a:pt x="1731" y="229"/>
                  </a:cubicBezTo>
                  <a:cubicBezTo>
                    <a:pt x="1707" y="229"/>
                    <a:pt x="1676" y="245"/>
                    <a:pt x="1652" y="261"/>
                  </a:cubicBezTo>
                  <a:cubicBezTo>
                    <a:pt x="1644" y="261"/>
                    <a:pt x="1644" y="261"/>
                    <a:pt x="1644" y="261"/>
                  </a:cubicBezTo>
                  <a:cubicBezTo>
                    <a:pt x="1644" y="269"/>
                    <a:pt x="1636" y="269"/>
                    <a:pt x="1636" y="269"/>
                  </a:cubicBezTo>
                  <a:cubicBezTo>
                    <a:pt x="1612" y="285"/>
                    <a:pt x="1581" y="301"/>
                    <a:pt x="1541" y="301"/>
                  </a:cubicBezTo>
                  <a:cubicBezTo>
                    <a:pt x="1525" y="301"/>
                    <a:pt x="1518" y="301"/>
                    <a:pt x="1510" y="301"/>
                  </a:cubicBezTo>
                  <a:cubicBezTo>
                    <a:pt x="1510" y="301"/>
                    <a:pt x="1502" y="293"/>
                    <a:pt x="1494" y="293"/>
                  </a:cubicBezTo>
                  <a:cubicBezTo>
                    <a:pt x="1423" y="293"/>
                    <a:pt x="1328" y="340"/>
                    <a:pt x="1304" y="380"/>
                  </a:cubicBezTo>
                  <a:cubicBezTo>
                    <a:pt x="1272" y="419"/>
                    <a:pt x="1257" y="443"/>
                    <a:pt x="1225" y="443"/>
                  </a:cubicBezTo>
                  <a:cubicBezTo>
                    <a:pt x="1217" y="443"/>
                    <a:pt x="1209" y="443"/>
                    <a:pt x="1201" y="443"/>
                  </a:cubicBezTo>
                  <a:cubicBezTo>
                    <a:pt x="1193" y="443"/>
                    <a:pt x="1185" y="443"/>
                    <a:pt x="1178" y="443"/>
                  </a:cubicBezTo>
                  <a:cubicBezTo>
                    <a:pt x="1154" y="443"/>
                    <a:pt x="1138" y="443"/>
                    <a:pt x="1138" y="427"/>
                  </a:cubicBezTo>
                  <a:cubicBezTo>
                    <a:pt x="1138" y="411"/>
                    <a:pt x="1130" y="403"/>
                    <a:pt x="1122" y="403"/>
                  </a:cubicBezTo>
                  <a:cubicBezTo>
                    <a:pt x="1114" y="403"/>
                    <a:pt x="1114" y="403"/>
                    <a:pt x="1106" y="411"/>
                  </a:cubicBezTo>
                  <a:cubicBezTo>
                    <a:pt x="1099" y="411"/>
                    <a:pt x="1090" y="419"/>
                    <a:pt x="1083" y="419"/>
                  </a:cubicBezTo>
                  <a:cubicBezTo>
                    <a:pt x="1067" y="435"/>
                    <a:pt x="1051" y="443"/>
                    <a:pt x="1035" y="443"/>
                  </a:cubicBezTo>
                  <a:cubicBezTo>
                    <a:pt x="1027" y="443"/>
                    <a:pt x="1027" y="443"/>
                    <a:pt x="1019" y="443"/>
                  </a:cubicBezTo>
                  <a:cubicBezTo>
                    <a:pt x="1019" y="443"/>
                    <a:pt x="1019" y="435"/>
                    <a:pt x="1012" y="435"/>
                  </a:cubicBezTo>
                  <a:cubicBezTo>
                    <a:pt x="988" y="427"/>
                    <a:pt x="956" y="411"/>
                    <a:pt x="940" y="372"/>
                  </a:cubicBezTo>
                  <a:cubicBezTo>
                    <a:pt x="925" y="348"/>
                    <a:pt x="893" y="324"/>
                    <a:pt x="869" y="309"/>
                  </a:cubicBezTo>
                  <a:cubicBezTo>
                    <a:pt x="853" y="301"/>
                    <a:pt x="846" y="293"/>
                    <a:pt x="838" y="285"/>
                  </a:cubicBezTo>
                  <a:cubicBezTo>
                    <a:pt x="822" y="269"/>
                    <a:pt x="782" y="261"/>
                    <a:pt x="759" y="261"/>
                  </a:cubicBezTo>
                  <a:cubicBezTo>
                    <a:pt x="751" y="261"/>
                    <a:pt x="743" y="261"/>
                    <a:pt x="735" y="269"/>
                  </a:cubicBezTo>
                  <a:cubicBezTo>
                    <a:pt x="727" y="269"/>
                    <a:pt x="719" y="269"/>
                    <a:pt x="711" y="277"/>
                  </a:cubicBezTo>
                  <a:cubicBezTo>
                    <a:pt x="687" y="277"/>
                    <a:pt x="664" y="285"/>
                    <a:pt x="656" y="301"/>
                  </a:cubicBezTo>
                  <a:cubicBezTo>
                    <a:pt x="656" y="309"/>
                    <a:pt x="648" y="316"/>
                    <a:pt x="648" y="324"/>
                  </a:cubicBezTo>
                  <a:cubicBezTo>
                    <a:pt x="640" y="340"/>
                    <a:pt x="640" y="348"/>
                    <a:pt x="632" y="348"/>
                  </a:cubicBezTo>
                  <a:cubicBezTo>
                    <a:pt x="632" y="348"/>
                    <a:pt x="624" y="340"/>
                    <a:pt x="624" y="332"/>
                  </a:cubicBezTo>
                  <a:cubicBezTo>
                    <a:pt x="624" y="324"/>
                    <a:pt x="624" y="316"/>
                    <a:pt x="616" y="309"/>
                  </a:cubicBezTo>
                  <a:cubicBezTo>
                    <a:pt x="616" y="293"/>
                    <a:pt x="608" y="269"/>
                    <a:pt x="624" y="245"/>
                  </a:cubicBezTo>
                  <a:cubicBezTo>
                    <a:pt x="640" y="229"/>
                    <a:pt x="648" y="214"/>
                    <a:pt x="656" y="198"/>
                  </a:cubicBezTo>
                  <a:cubicBezTo>
                    <a:pt x="672" y="174"/>
                    <a:pt x="679" y="150"/>
                    <a:pt x="703" y="135"/>
                  </a:cubicBezTo>
                  <a:cubicBezTo>
                    <a:pt x="727" y="111"/>
                    <a:pt x="735" y="87"/>
                    <a:pt x="751" y="79"/>
                  </a:cubicBezTo>
                  <a:cubicBezTo>
                    <a:pt x="751" y="71"/>
                    <a:pt x="759" y="63"/>
                    <a:pt x="759" y="56"/>
                  </a:cubicBezTo>
                  <a:lnTo>
                    <a:pt x="766" y="56"/>
                  </a:lnTo>
                  <a:cubicBezTo>
                    <a:pt x="766" y="48"/>
                    <a:pt x="774" y="48"/>
                    <a:pt x="798" y="40"/>
                  </a:cubicBezTo>
                  <a:cubicBezTo>
                    <a:pt x="814" y="40"/>
                    <a:pt x="830" y="40"/>
                    <a:pt x="830" y="32"/>
                  </a:cubicBezTo>
                  <a:cubicBezTo>
                    <a:pt x="830" y="24"/>
                    <a:pt x="830" y="24"/>
                    <a:pt x="822" y="16"/>
                  </a:cubicBezTo>
                  <a:cubicBezTo>
                    <a:pt x="814" y="8"/>
                    <a:pt x="790" y="8"/>
                    <a:pt x="766" y="8"/>
                  </a:cubicBezTo>
                  <a:cubicBezTo>
                    <a:pt x="727" y="8"/>
                    <a:pt x="695" y="16"/>
                    <a:pt x="679" y="24"/>
                  </a:cubicBezTo>
                  <a:cubicBezTo>
                    <a:pt x="672" y="32"/>
                    <a:pt x="672" y="32"/>
                    <a:pt x="672" y="32"/>
                  </a:cubicBezTo>
                  <a:cubicBezTo>
                    <a:pt x="640" y="56"/>
                    <a:pt x="593" y="79"/>
                    <a:pt x="577" y="111"/>
                  </a:cubicBezTo>
                  <a:cubicBezTo>
                    <a:pt x="569" y="127"/>
                    <a:pt x="569" y="142"/>
                    <a:pt x="561" y="150"/>
                  </a:cubicBezTo>
                  <a:cubicBezTo>
                    <a:pt x="561" y="158"/>
                    <a:pt x="561" y="166"/>
                    <a:pt x="561" y="174"/>
                  </a:cubicBezTo>
                  <a:cubicBezTo>
                    <a:pt x="553" y="174"/>
                    <a:pt x="553" y="182"/>
                    <a:pt x="545" y="182"/>
                  </a:cubicBezTo>
                  <a:cubicBezTo>
                    <a:pt x="545" y="182"/>
                    <a:pt x="537" y="174"/>
                    <a:pt x="537" y="158"/>
                  </a:cubicBezTo>
                  <a:cubicBezTo>
                    <a:pt x="529" y="158"/>
                    <a:pt x="529" y="150"/>
                    <a:pt x="529" y="150"/>
                  </a:cubicBezTo>
                  <a:lnTo>
                    <a:pt x="529" y="142"/>
                  </a:lnTo>
                  <a:cubicBezTo>
                    <a:pt x="529" y="142"/>
                    <a:pt x="529" y="150"/>
                    <a:pt x="521" y="150"/>
                  </a:cubicBezTo>
                  <a:cubicBezTo>
                    <a:pt x="521" y="158"/>
                    <a:pt x="513" y="166"/>
                    <a:pt x="506" y="174"/>
                  </a:cubicBezTo>
                  <a:cubicBezTo>
                    <a:pt x="490" y="190"/>
                    <a:pt x="482" y="206"/>
                    <a:pt x="474" y="214"/>
                  </a:cubicBezTo>
                  <a:cubicBezTo>
                    <a:pt x="466" y="222"/>
                    <a:pt x="466" y="229"/>
                    <a:pt x="466" y="229"/>
                  </a:cubicBezTo>
                  <a:cubicBezTo>
                    <a:pt x="466" y="237"/>
                    <a:pt x="466" y="245"/>
                    <a:pt x="442" y="261"/>
                  </a:cubicBezTo>
                  <a:cubicBezTo>
                    <a:pt x="435" y="261"/>
                    <a:pt x="426" y="261"/>
                    <a:pt x="426" y="269"/>
                  </a:cubicBezTo>
                  <a:cubicBezTo>
                    <a:pt x="387" y="285"/>
                    <a:pt x="355" y="301"/>
                    <a:pt x="332" y="324"/>
                  </a:cubicBezTo>
                  <a:cubicBezTo>
                    <a:pt x="324" y="324"/>
                    <a:pt x="324" y="332"/>
                    <a:pt x="316" y="332"/>
                  </a:cubicBezTo>
                  <a:cubicBezTo>
                    <a:pt x="300" y="348"/>
                    <a:pt x="300" y="348"/>
                    <a:pt x="284" y="348"/>
                  </a:cubicBezTo>
                  <a:lnTo>
                    <a:pt x="276" y="348"/>
                  </a:lnTo>
                  <a:cubicBezTo>
                    <a:pt x="268" y="348"/>
                    <a:pt x="268" y="348"/>
                    <a:pt x="260" y="348"/>
                  </a:cubicBezTo>
                  <a:cubicBezTo>
                    <a:pt x="237" y="348"/>
                    <a:pt x="221" y="348"/>
                    <a:pt x="205" y="356"/>
                  </a:cubicBezTo>
                  <a:cubicBezTo>
                    <a:pt x="182" y="372"/>
                    <a:pt x="110" y="411"/>
                    <a:pt x="87" y="451"/>
                  </a:cubicBezTo>
                  <a:cubicBezTo>
                    <a:pt x="63" y="482"/>
                    <a:pt x="47" y="490"/>
                    <a:pt x="15" y="490"/>
                  </a:cubicBezTo>
                  <a:cubicBezTo>
                    <a:pt x="23" y="498"/>
                    <a:pt x="31" y="506"/>
                    <a:pt x="31" y="506"/>
                  </a:cubicBezTo>
                  <a:cubicBezTo>
                    <a:pt x="55" y="522"/>
                    <a:pt x="79" y="553"/>
                    <a:pt x="87" y="569"/>
                  </a:cubicBezTo>
                  <a:cubicBezTo>
                    <a:pt x="95" y="577"/>
                    <a:pt x="95" y="585"/>
                    <a:pt x="102" y="585"/>
                  </a:cubicBezTo>
                  <a:lnTo>
                    <a:pt x="102" y="585"/>
                  </a:lnTo>
                  <a:cubicBezTo>
                    <a:pt x="110" y="601"/>
                    <a:pt x="126" y="625"/>
                    <a:pt x="197" y="625"/>
                  </a:cubicBezTo>
                  <a:cubicBezTo>
                    <a:pt x="268" y="625"/>
                    <a:pt x="466" y="640"/>
                    <a:pt x="506" y="680"/>
                  </a:cubicBezTo>
                  <a:cubicBezTo>
                    <a:pt x="506" y="680"/>
                    <a:pt x="513" y="688"/>
                    <a:pt x="513" y="696"/>
                  </a:cubicBezTo>
                  <a:cubicBezTo>
                    <a:pt x="529" y="704"/>
                    <a:pt x="537" y="712"/>
                    <a:pt x="553" y="712"/>
                  </a:cubicBezTo>
                  <a:cubicBezTo>
                    <a:pt x="561" y="712"/>
                    <a:pt x="569" y="712"/>
                    <a:pt x="585" y="704"/>
                  </a:cubicBezTo>
                  <a:cubicBezTo>
                    <a:pt x="600" y="704"/>
                    <a:pt x="616" y="696"/>
                    <a:pt x="632" y="696"/>
                  </a:cubicBezTo>
                  <a:cubicBezTo>
                    <a:pt x="640" y="688"/>
                    <a:pt x="648" y="680"/>
                    <a:pt x="664" y="680"/>
                  </a:cubicBezTo>
                  <a:lnTo>
                    <a:pt x="988" y="1115"/>
                  </a:lnTo>
                </a:path>
              </a:pathLst>
            </a:custGeom>
            <a:solidFill>
              <a:schemeClr val="accent6"/>
            </a:solidFill>
            <a:ln>
              <a:solidFill>
                <a:schemeClr val="bg2"/>
              </a:solidFill>
            </a:ln>
            <a:effectLst/>
          </p:spPr>
          <p:txBody>
            <a:bodyPr wrap="none" anchor="ctr"/>
            <a:lstStyle/>
            <a:p>
              <a:endParaRPr lang="en-US"/>
            </a:p>
          </p:txBody>
        </p:sp>
        <p:sp>
          <p:nvSpPr>
            <p:cNvPr id="317" name="Freeform 668"/>
            <p:cNvSpPr>
              <a:spLocks noChangeArrowheads="1"/>
            </p:cNvSpPr>
            <p:nvPr/>
          </p:nvSpPr>
          <p:spPr bwMode="auto">
            <a:xfrm>
              <a:off x="12900220" y="4159834"/>
              <a:ext cx="1036730" cy="1097032"/>
            </a:xfrm>
            <a:custGeom>
              <a:avLst/>
              <a:gdLst>
                <a:gd name="T0" fmla="*/ 538 w 1970"/>
                <a:gd name="T1" fmla="*/ 48 h 2088"/>
                <a:gd name="T2" fmla="*/ 332 w 1970"/>
                <a:gd name="T3" fmla="*/ 143 h 2088"/>
                <a:gd name="T4" fmla="*/ 245 w 1970"/>
                <a:gd name="T5" fmla="*/ 111 h 2088"/>
                <a:gd name="T6" fmla="*/ 174 w 1970"/>
                <a:gd name="T7" fmla="*/ 182 h 2088"/>
                <a:gd name="T8" fmla="*/ 206 w 1970"/>
                <a:gd name="T9" fmla="*/ 395 h 2088"/>
                <a:gd name="T10" fmla="*/ 32 w 1970"/>
                <a:gd name="T11" fmla="*/ 585 h 2088"/>
                <a:gd name="T12" fmla="*/ 32 w 1970"/>
                <a:gd name="T13" fmla="*/ 688 h 2088"/>
                <a:gd name="T14" fmla="*/ 71 w 1970"/>
                <a:gd name="T15" fmla="*/ 815 h 2088"/>
                <a:gd name="T16" fmla="*/ 64 w 1970"/>
                <a:gd name="T17" fmla="*/ 917 h 2088"/>
                <a:gd name="T18" fmla="*/ 55 w 1970"/>
                <a:gd name="T19" fmla="*/ 965 h 2088"/>
                <a:gd name="T20" fmla="*/ 87 w 1970"/>
                <a:gd name="T21" fmla="*/ 1091 h 2088"/>
                <a:gd name="T22" fmla="*/ 237 w 1970"/>
                <a:gd name="T23" fmla="*/ 1194 h 2088"/>
                <a:gd name="T24" fmla="*/ 348 w 1970"/>
                <a:gd name="T25" fmla="*/ 1233 h 2088"/>
                <a:gd name="T26" fmla="*/ 601 w 1970"/>
                <a:gd name="T27" fmla="*/ 1518 h 2088"/>
                <a:gd name="T28" fmla="*/ 625 w 1970"/>
                <a:gd name="T29" fmla="*/ 1629 h 2088"/>
                <a:gd name="T30" fmla="*/ 664 w 1970"/>
                <a:gd name="T31" fmla="*/ 1708 h 2088"/>
                <a:gd name="T32" fmla="*/ 664 w 1970"/>
                <a:gd name="T33" fmla="*/ 1874 h 2088"/>
                <a:gd name="T34" fmla="*/ 704 w 1970"/>
                <a:gd name="T35" fmla="*/ 1945 h 2088"/>
                <a:gd name="T36" fmla="*/ 735 w 1970"/>
                <a:gd name="T37" fmla="*/ 2008 h 2088"/>
                <a:gd name="T38" fmla="*/ 838 w 1970"/>
                <a:gd name="T39" fmla="*/ 2048 h 2088"/>
                <a:gd name="T40" fmla="*/ 1803 w 1970"/>
                <a:gd name="T41" fmla="*/ 1803 h 2088"/>
                <a:gd name="T42" fmla="*/ 1795 w 1970"/>
                <a:gd name="T43" fmla="*/ 1486 h 2088"/>
                <a:gd name="T44" fmla="*/ 1850 w 1970"/>
                <a:gd name="T45" fmla="*/ 1170 h 2088"/>
                <a:gd name="T46" fmla="*/ 1889 w 1970"/>
                <a:gd name="T47" fmla="*/ 917 h 2088"/>
                <a:gd name="T48" fmla="*/ 1929 w 1970"/>
                <a:gd name="T49" fmla="*/ 806 h 2088"/>
                <a:gd name="T50" fmla="*/ 1961 w 1970"/>
                <a:gd name="T51" fmla="*/ 712 h 2088"/>
                <a:gd name="T52" fmla="*/ 1961 w 1970"/>
                <a:gd name="T53" fmla="*/ 672 h 2088"/>
                <a:gd name="T54" fmla="*/ 1882 w 1970"/>
                <a:gd name="T55" fmla="*/ 783 h 2088"/>
                <a:gd name="T56" fmla="*/ 1850 w 1970"/>
                <a:gd name="T57" fmla="*/ 886 h 2088"/>
                <a:gd name="T58" fmla="*/ 1818 w 1970"/>
                <a:gd name="T59" fmla="*/ 886 h 2088"/>
                <a:gd name="T60" fmla="*/ 1771 w 1970"/>
                <a:gd name="T61" fmla="*/ 965 h 2088"/>
                <a:gd name="T62" fmla="*/ 1692 w 1970"/>
                <a:gd name="T63" fmla="*/ 1052 h 2088"/>
                <a:gd name="T64" fmla="*/ 1668 w 1970"/>
                <a:gd name="T65" fmla="*/ 1052 h 2088"/>
                <a:gd name="T66" fmla="*/ 1716 w 1970"/>
                <a:gd name="T67" fmla="*/ 894 h 2088"/>
                <a:gd name="T68" fmla="*/ 1779 w 1970"/>
                <a:gd name="T69" fmla="*/ 806 h 2088"/>
                <a:gd name="T70" fmla="*/ 1739 w 1970"/>
                <a:gd name="T71" fmla="*/ 712 h 2088"/>
                <a:gd name="T72" fmla="*/ 1684 w 1970"/>
                <a:gd name="T73" fmla="*/ 672 h 2088"/>
                <a:gd name="T74" fmla="*/ 1684 w 1970"/>
                <a:gd name="T75" fmla="*/ 569 h 2088"/>
                <a:gd name="T76" fmla="*/ 1581 w 1970"/>
                <a:gd name="T77" fmla="*/ 411 h 2088"/>
                <a:gd name="T78" fmla="*/ 1431 w 1970"/>
                <a:gd name="T79" fmla="*/ 372 h 2088"/>
                <a:gd name="T80" fmla="*/ 1352 w 1970"/>
                <a:gd name="T81" fmla="*/ 395 h 2088"/>
                <a:gd name="T82" fmla="*/ 1297 w 1970"/>
                <a:gd name="T83" fmla="*/ 356 h 2088"/>
                <a:gd name="T84" fmla="*/ 886 w 1970"/>
                <a:gd name="T85" fmla="*/ 253 h 2088"/>
                <a:gd name="T86" fmla="*/ 814 w 1970"/>
                <a:gd name="T87" fmla="*/ 174 h 2088"/>
                <a:gd name="T88" fmla="*/ 799 w 1970"/>
                <a:gd name="T89" fmla="*/ 166 h 2088"/>
                <a:gd name="T90" fmla="*/ 719 w 1970"/>
                <a:gd name="T91" fmla="*/ 127 h 2088"/>
                <a:gd name="T92" fmla="*/ 641 w 1970"/>
                <a:gd name="T93" fmla="*/ 166 h 2088"/>
                <a:gd name="T94" fmla="*/ 648 w 1970"/>
                <a:gd name="T95" fmla="*/ 64 h 2088"/>
                <a:gd name="T96" fmla="*/ 664 w 1970"/>
                <a:gd name="T97" fmla="*/ 0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70" h="2088">
                  <a:moveTo>
                    <a:pt x="656" y="0"/>
                  </a:moveTo>
                  <a:lnTo>
                    <a:pt x="656" y="0"/>
                  </a:lnTo>
                  <a:cubicBezTo>
                    <a:pt x="625" y="0"/>
                    <a:pt x="585" y="16"/>
                    <a:pt x="585" y="24"/>
                  </a:cubicBezTo>
                  <a:cubicBezTo>
                    <a:pt x="577" y="32"/>
                    <a:pt x="561" y="40"/>
                    <a:pt x="538" y="48"/>
                  </a:cubicBezTo>
                  <a:cubicBezTo>
                    <a:pt x="522" y="56"/>
                    <a:pt x="498" y="64"/>
                    <a:pt x="490" y="71"/>
                  </a:cubicBezTo>
                  <a:cubicBezTo>
                    <a:pt x="482" y="71"/>
                    <a:pt x="475" y="79"/>
                    <a:pt x="466" y="87"/>
                  </a:cubicBezTo>
                  <a:cubicBezTo>
                    <a:pt x="451" y="95"/>
                    <a:pt x="419" y="119"/>
                    <a:pt x="388" y="119"/>
                  </a:cubicBezTo>
                  <a:cubicBezTo>
                    <a:pt x="364" y="127"/>
                    <a:pt x="340" y="135"/>
                    <a:pt x="332" y="143"/>
                  </a:cubicBezTo>
                  <a:cubicBezTo>
                    <a:pt x="316" y="151"/>
                    <a:pt x="308" y="151"/>
                    <a:pt x="293" y="151"/>
                  </a:cubicBezTo>
                  <a:lnTo>
                    <a:pt x="285" y="151"/>
                  </a:lnTo>
                  <a:cubicBezTo>
                    <a:pt x="277" y="143"/>
                    <a:pt x="269" y="143"/>
                    <a:pt x="269" y="135"/>
                  </a:cubicBezTo>
                  <a:cubicBezTo>
                    <a:pt x="253" y="135"/>
                    <a:pt x="253" y="127"/>
                    <a:pt x="245" y="111"/>
                  </a:cubicBezTo>
                  <a:lnTo>
                    <a:pt x="245" y="111"/>
                  </a:lnTo>
                  <a:cubicBezTo>
                    <a:pt x="229" y="119"/>
                    <a:pt x="190" y="166"/>
                    <a:pt x="174" y="174"/>
                  </a:cubicBezTo>
                  <a:lnTo>
                    <a:pt x="174" y="174"/>
                  </a:lnTo>
                  <a:cubicBezTo>
                    <a:pt x="174" y="174"/>
                    <a:pt x="174" y="174"/>
                    <a:pt x="174" y="182"/>
                  </a:cubicBezTo>
                  <a:cubicBezTo>
                    <a:pt x="174" y="198"/>
                    <a:pt x="174" y="222"/>
                    <a:pt x="182" y="238"/>
                  </a:cubicBezTo>
                  <a:cubicBezTo>
                    <a:pt x="182" y="253"/>
                    <a:pt x="182" y="261"/>
                    <a:pt x="190" y="277"/>
                  </a:cubicBezTo>
                  <a:cubicBezTo>
                    <a:pt x="190" y="285"/>
                    <a:pt x="190" y="293"/>
                    <a:pt x="190" y="309"/>
                  </a:cubicBezTo>
                  <a:cubicBezTo>
                    <a:pt x="198" y="332"/>
                    <a:pt x="206" y="364"/>
                    <a:pt x="206" y="395"/>
                  </a:cubicBezTo>
                  <a:cubicBezTo>
                    <a:pt x="206" y="419"/>
                    <a:pt x="198" y="443"/>
                    <a:pt x="182" y="459"/>
                  </a:cubicBezTo>
                  <a:cubicBezTo>
                    <a:pt x="166" y="491"/>
                    <a:pt x="142" y="498"/>
                    <a:pt x="119" y="506"/>
                  </a:cubicBezTo>
                  <a:cubicBezTo>
                    <a:pt x="95" y="514"/>
                    <a:pt x="79" y="522"/>
                    <a:pt x="64" y="538"/>
                  </a:cubicBezTo>
                  <a:cubicBezTo>
                    <a:pt x="40" y="554"/>
                    <a:pt x="32" y="569"/>
                    <a:pt x="32" y="585"/>
                  </a:cubicBezTo>
                  <a:cubicBezTo>
                    <a:pt x="32" y="601"/>
                    <a:pt x="24" y="617"/>
                    <a:pt x="8" y="641"/>
                  </a:cubicBezTo>
                  <a:cubicBezTo>
                    <a:pt x="8" y="649"/>
                    <a:pt x="0" y="656"/>
                    <a:pt x="0" y="664"/>
                  </a:cubicBezTo>
                  <a:cubicBezTo>
                    <a:pt x="0" y="672"/>
                    <a:pt x="0" y="672"/>
                    <a:pt x="0" y="672"/>
                  </a:cubicBezTo>
                  <a:cubicBezTo>
                    <a:pt x="8" y="680"/>
                    <a:pt x="16" y="688"/>
                    <a:pt x="32" y="688"/>
                  </a:cubicBezTo>
                  <a:cubicBezTo>
                    <a:pt x="40" y="696"/>
                    <a:pt x="48" y="696"/>
                    <a:pt x="55" y="704"/>
                  </a:cubicBezTo>
                  <a:cubicBezTo>
                    <a:pt x="79" y="712"/>
                    <a:pt x="87" y="735"/>
                    <a:pt x="87" y="759"/>
                  </a:cubicBezTo>
                  <a:cubicBezTo>
                    <a:pt x="87" y="759"/>
                    <a:pt x="87" y="759"/>
                    <a:pt x="87" y="767"/>
                  </a:cubicBezTo>
                  <a:cubicBezTo>
                    <a:pt x="87" y="783"/>
                    <a:pt x="79" y="799"/>
                    <a:pt x="71" y="815"/>
                  </a:cubicBezTo>
                  <a:cubicBezTo>
                    <a:pt x="55" y="822"/>
                    <a:pt x="55" y="830"/>
                    <a:pt x="55" y="838"/>
                  </a:cubicBezTo>
                  <a:cubicBezTo>
                    <a:pt x="55" y="838"/>
                    <a:pt x="55" y="846"/>
                    <a:pt x="55" y="854"/>
                  </a:cubicBezTo>
                  <a:cubicBezTo>
                    <a:pt x="64" y="862"/>
                    <a:pt x="64" y="878"/>
                    <a:pt x="64" y="886"/>
                  </a:cubicBezTo>
                  <a:cubicBezTo>
                    <a:pt x="64" y="902"/>
                    <a:pt x="64" y="909"/>
                    <a:pt x="64" y="917"/>
                  </a:cubicBezTo>
                  <a:cubicBezTo>
                    <a:pt x="64" y="925"/>
                    <a:pt x="64" y="933"/>
                    <a:pt x="64" y="941"/>
                  </a:cubicBezTo>
                  <a:lnTo>
                    <a:pt x="64" y="941"/>
                  </a:lnTo>
                  <a:lnTo>
                    <a:pt x="64" y="941"/>
                  </a:lnTo>
                  <a:cubicBezTo>
                    <a:pt x="64" y="949"/>
                    <a:pt x="55" y="957"/>
                    <a:pt x="55" y="965"/>
                  </a:cubicBezTo>
                  <a:cubicBezTo>
                    <a:pt x="55" y="973"/>
                    <a:pt x="48" y="981"/>
                    <a:pt x="48" y="988"/>
                  </a:cubicBezTo>
                  <a:cubicBezTo>
                    <a:pt x="40" y="1004"/>
                    <a:pt x="40" y="1012"/>
                    <a:pt x="40" y="1020"/>
                  </a:cubicBezTo>
                  <a:cubicBezTo>
                    <a:pt x="40" y="1044"/>
                    <a:pt x="48" y="1052"/>
                    <a:pt x="64" y="1060"/>
                  </a:cubicBezTo>
                  <a:cubicBezTo>
                    <a:pt x="71" y="1068"/>
                    <a:pt x="79" y="1083"/>
                    <a:pt x="87" y="1091"/>
                  </a:cubicBezTo>
                  <a:cubicBezTo>
                    <a:pt x="95" y="1115"/>
                    <a:pt x="119" y="1123"/>
                    <a:pt x="142" y="1131"/>
                  </a:cubicBezTo>
                  <a:cubicBezTo>
                    <a:pt x="150" y="1139"/>
                    <a:pt x="158" y="1139"/>
                    <a:pt x="166" y="1146"/>
                  </a:cubicBezTo>
                  <a:cubicBezTo>
                    <a:pt x="182" y="1155"/>
                    <a:pt x="190" y="1155"/>
                    <a:pt x="198" y="1155"/>
                  </a:cubicBezTo>
                  <a:cubicBezTo>
                    <a:pt x="214" y="1162"/>
                    <a:pt x="229" y="1162"/>
                    <a:pt x="237" y="1194"/>
                  </a:cubicBezTo>
                  <a:cubicBezTo>
                    <a:pt x="237" y="1202"/>
                    <a:pt x="245" y="1202"/>
                    <a:pt x="253" y="1202"/>
                  </a:cubicBezTo>
                  <a:lnTo>
                    <a:pt x="261" y="1202"/>
                  </a:lnTo>
                  <a:cubicBezTo>
                    <a:pt x="269" y="1202"/>
                    <a:pt x="277" y="1202"/>
                    <a:pt x="277" y="1202"/>
                  </a:cubicBezTo>
                  <a:cubicBezTo>
                    <a:pt x="293" y="1202"/>
                    <a:pt x="324" y="1210"/>
                    <a:pt x="348" y="1233"/>
                  </a:cubicBezTo>
                  <a:cubicBezTo>
                    <a:pt x="372" y="1257"/>
                    <a:pt x="395" y="1281"/>
                    <a:pt x="419" y="1305"/>
                  </a:cubicBezTo>
                  <a:cubicBezTo>
                    <a:pt x="459" y="1344"/>
                    <a:pt x="490" y="1384"/>
                    <a:pt x="506" y="1384"/>
                  </a:cubicBezTo>
                  <a:cubicBezTo>
                    <a:pt x="538" y="1392"/>
                    <a:pt x="601" y="1447"/>
                    <a:pt x="601" y="1510"/>
                  </a:cubicBezTo>
                  <a:cubicBezTo>
                    <a:pt x="601" y="1518"/>
                    <a:pt x="601" y="1518"/>
                    <a:pt x="601" y="1518"/>
                  </a:cubicBezTo>
                  <a:cubicBezTo>
                    <a:pt x="593" y="1526"/>
                    <a:pt x="593" y="1526"/>
                    <a:pt x="593" y="1534"/>
                  </a:cubicBezTo>
                  <a:cubicBezTo>
                    <a:pt x="593" y="1542"/>
                    <a:pt x="601" y="1558"/>
                    <a:pt x="601" y="1573"/>
                  </a:cubicBezTo>
                  <a:cubicBezTo>
                    <a:pt x="609" y="1589"/>
                    <a:pt x="617" y="1613"/>
                    <a:pt x="625" y="1629"/>
                  </a:cubicBezTo>
                  <a:lnTo>
                    <a:pt x="625" y="1629"/>
                  </a:lnTo>
                  <a:cubicBezTo>
                    <a:pt x="625" y="1637"/>
                    <a:pt x="625" y="1637"/>
                    <a:pt x="625" y="1637"/>
                  </a:cubicBezTo>
                  <a:cubicBezTo>
                    <a:pt x="632" y="1645"/>
                    <a:pt x="632" y="1652"/>
                    <a:pt x="632" y="1652"/>
                  </a:cubicBezTo>
                  <a:cubicBezTo>
                    <a:pt x="641" y="1668"/>
                    <a:pt x="648" y="1676"/>
                    <a:pt x="648" y="1684"/>
                  </a:cubicBezTo>
                  <a:cubicBezTo>
                    <a:pt x="648" y="1700"/>
                    <a:pt x="656" y="1700"/>
                    <a:pt x="664" y="1708"/>
                  </a:cubicBezTo>
                  <a:cubicBezTo>
                    <a:pt x="680" y="1716"/>
                    <a:pt x="688" y="1716"/>
                    <a:pt x="688" y="1739"/>
                  </a:cubicBezTo>
                  <a:cubicBezTo>
                    <a:pt x="688" y="1739"/>
                    <a:pt x="688" y="1747"/>
                    <a:pt x="680" y="1755"/>
                  </a:cubicBezTo>
                  <a:cubicBezTo>
                    <a:pt x="672" y="1795"/>
                    <a:pt x="672" y="1803"/>
                    <a:pt x="664" y="1819"/>
                  </a:cubicBezTo>
                  <a:cubicBezTo>
                    <a:pt x="664" y="1834"/>
                    <a:pt x="664" y="1850"/>
                    <a:pt x="664" y="1874"/>
                  </a:cubicBezTo>
                  <a:cubicBezTo>
                    <a:pt x="656" y="1882"/>
                    <a:pt x="656" y="1890"/>
                    <a:pt x="656" y="1890"/>
                  </a:cubicBezTo>
                  <a:cubicBezTo>
                    <a:pt x="656" y="1913"/>
                    <a:pt x="664" y="1913"/>
                    <a:pt x="680" y="1913"/>
                  </a:cubicBezTo>
                  <a:cubicBezTo>
                    <a:pt x="688" y="1921"/>
                    <a:pt x="696" y="1921"/>
                    <a:pt x="704" y="1937"/>
                  </a:cubicBezTo>
                  <a:cubicBezTo>
                    <a:pt x="704" y="1945"/>
                    <a:pt x="704" y="1945"/>
                    <a:pt x="704" y="1945"/>
                  </a:cubicBezTo>
                  <a:cubicBezTo>
                    <a:pt x="704" y="1961"/>
                    <a:pt x="696" y="1969"/>
                    <a:pt x="688" y="1977"/>
                  </a:cubicBezTo>
                  <a:cubicBezTo>
                    <a:pt x="680" y="1985"/>
                    <a:pt x="680" y="1992"/>
                    <a:pt x="680" y="2000"/>
                  </a:cubicBezTo>
                  <a:lnTo>
                    <a:pt x="680" y="2000"/>
                  </a:lnTo>
                  <a:cubicBezTo>
                    <a:pt x="680" y="2008"/>
                    <a:pt x="704" y="2008"/>
                    <a:pt x="735" y="2008"/>
                  </a:cubicBezTo>
                  <a:lnTo>
                    <a:pt x="735" y="2008"/>
                  </a:lnTo>
                  <a:lnTo>
                    <a:pt x="735" y="2008"/>
                  </a:lnTo>
                  <a:lnTo>
                    <a:pt x="735" y="2008"/>
                  </a:lnTo>
                  <a:cubicBezTo>
                    <a:pt x="791" y="2008"/>
                    <a:pt x="822" y="2032"/>
                    <a:pt x="838" y="2048"/>
                  </a:cubicBezTo>
                  <a:cubicBezTo>
                    <a:pt x="854" y="2063"/>
                    <a:pt x="854" y="2079"/>
                    <a:pt x="862" y="2087"/>
                  </a:cubicBezTo>
                  <a:cubicBezTo>
                    <a:pt x="981" y="2079"/>
                    <a:pt x="1289" y="2056"/>
                    <a:pt x="1534" y="2032"/>
                  </a:cubicBezTo>
                  <a:cubicBezTo>
                    <a:pt x="1660" y="2024"/>
                    <a:pt x="1779" y="2008"/>
                    <a:pt x="1834" y="2000"/>
                  </a:cubicBezTo>
                  <a:cubicBezTo>
                    <a:pt x="1834" y="1913"/>
                    <a:pt x="1826" y="1850"/>
                    <a:pt x="1803" y="1803"/>
                  </a:cubicBezTo>
                  <a:cubicBezTo>
                    <a:pt x="1795" y="1787"/>
                    <a:pt x="1795" y="1771"/>
                    <a:pt x="1787" y="1763"/>
                  </a:cubicBezTo>
                  <a:cubicBezTo>
                    <a:pt x="1763" y="1708"/>
                    <a:pt x="1755" y="1692"/>
                    <a:pt x="1771" y="1637"/>
                  </a:cubicBezTo>
                  <a:cubicBezTo>
                    <a:pt x="1779" y="1605"/>
                    <a:pt x="1779" y="1573"/>
                    <a:pt x="1779" y="1550"/>
                  </a:cubicBezTo>
                  <a:cubicBezTo>
                    <a:pt x="1779" y="1518"/>
                    <a:pt x="1771" y="1502"/>
                    <a:pt x="1795" y="1486"/>
                  </a:cubicBezTo>
                  <a:cubicBezTo>
                    <a:pt x="1818" y="1463"/>
                    <a:pt x="1811" y="1431"/>
                    <a:pt x="1795" y="1376"/>
                  </a:cubicBezTo>
                  <a:cubicBezTo>
                    <a:pt x="1779" y="1328"/>
                    <a:pt x="1803" y="1249"/>
                    <a:pt x="1818" y="1233"/>
                  </a:cubicBezTo>
                  <a:cubicBezTo>
                    <a:pt x="1826" y="1226"/>
                    <a:pt x="1826" y="1226"/>
                    <a:pt x="1834" y="1218"/>
                  </a:cubicBezTo>
                  <a:cubicBezTo>
                    <a:pt x="1850" y="1210"/>
                    <a:pt x="1858" y="1202"/>
                    <a:pt x="1850" y="1170"/>
                  </a:cubicBezTo>
                  <a:cubicBezTo>
                    <a:pt x="1850" y="1162"/>
                    <a:pt x="1842" y="1146"/>
                    <a:pt x="1842" y="1139"/>
                  </a:cubicBezTo>
                  <a:cubicBezTo>
                    <a:pt x="1834" y="1107"/>
                    <a:pt x="1826" y="1083"/>
                    <a:pt x="1842" y="1036"/>
                  </a:cubicBezTo>
                  <a:cubicBezTo>
                    <a:pt x="1850" y="1012"/>
                    <a:pt x="1866" y="996"/>
                    <a:pt x="1874" y="981"/>
                  </a:cubicBezTo>
                  <a:cubicBezTo>
                    <a:pt x="1889" y="957"/>
                    <a:pt x="1898" y="941"/>
                    <a:pt x="1889" y="917"/>
                  </a:cubicBezTo>
                  <a:lnTo>
                    <a:pt x="1882" y="909"/>
                  </a:lnTo>
                  <a:cubicBezTo>
                    <a:pt x="1874" y="894"/>
                    <a:pt x="1874" y="894"/>
                    <a:pt x="1889" y="886"/>
                  </a:cubicBezTo>
                  <a:cubicBezTo>
                    <a:pt x="1889" y="878"/>
                    <a:pt x="1889" y="878"/>
                    <a:pt x="1898" y="870"/>
                  </a:cubicBezTo>
                  <a:cubicBezTo>
                    <a:pt x="1929" y="838"/>
                    <a:pt x="1929" y="822"/>
                    <a:pt x="1929" y="806"/>
                  </a:cubicBezTo>
                  <a:lnTo>
                    <a:pt x="1929" y="806"/>
                  </a:lnTo>
                  <a:cubicBezTo>
                    <a:pt x="1937" y="799"/>
                    <a:pt x="1937" y="791"/>
                    <a:pt x="1945" y="783"/>
                  </a:cubicBezTo>
                  <a:cubicBezTo>
                    <a:pt x="1953" y="767"/>
                    <a:pt x="1961" y="759"/>
                    <a:pt x="1961" y="743"/>
                  </a:cubicBezTo>
                  <a:cubicBezTo>
                    <a:pt x="1953" y="728"/>
                    <a:pt x="1961" y="720"/>
                    <a:pt x="1961" y="712"/>
                  </a:cubicBezTo>
                  <a:cubicBezTo>
                    <a:pt x="1969" y="704"/>
                    <a:pt x="1969" y="696"/>
                    <a:pt x="1969" y="696"/>
                  </a:cubicBezTo>
                  <a:cubicBezTo>
                    <a:pt x="1969" y="688"/>
                    <a:pt x="1969" y="680"/>
                    <a:pt x="1969" y="672"/>
                  </a:cubicBezTo>
                  <a:lnTo>
                    <a:pt x="1961" y="672"/>
                  </a:lnTo>
                  <a:lnTo>
                    <a:pt x="1961" y="672"/>
                  </a:lnTo>
                  <a:lnTo>
                    <a:pt x="1953" y="680"/>
                  </a:lnTo>
                  <a:cubicBezTo>
                    <a:pt x="1937" y="688"/>
                    <a:pt x="1929" y="688"/>
                    <a:pt x="1921" y="704"/>
                  </a:cubicBezTo>
                  <a:cubicBezTo>
                    <a:pt x="1921" y="720"/>
                    <a:pt x="1913" y="728"/>
                    <a:pt x="1905" y="735"/>
                  </a:cubicBezTo>
                  <a:cubicBezTo>
                    <a:pt x="1905" y="751"/>
                    <a:pt x="1889" y="767"/>
                    <a:pt x="1882" y="783"/>
                  </a:cubicBezTo>
                  <a:cubicBezTo>
                    <a:pt x="1882" y="799"/>
                    <a:pt x="1874" y="815"/>
                    <a:pt x="1866" y="822"/>
                  </a:cubicBezTo>
                  <a:cubicBezTo>
                    <a:pt x="1858" y="838"/>
                    <a:pt x="1858" y="846"/>
                    <a:pt x="1858" y="854"/>
                  </a:cubicBezTo>
                  <a:cubicBezTo>
                    <a:pt x="1858" y="862"/>
                    <a:pt x="1858" y="862"/>
                    <a:pt x="1858" y="870"/>
                  </a:cubicBezTo>
                  <a:cubicBezTo>
                    <a:pt x="1858" y="878"/>
                    <a:pt x="1858" y="878"/>
                    <a:pt x="1850" y="886"/>
                  </a:cubicBezTo>
                  <a:cubicBezTo>
                    <a:pt x="1850" y="886"/>
                    <a:pt x="1850" y="886"/>
                    <a:pt x="1842" y="886"/>
                  </a:cubicBezTo>
                  <a:lnTo>
                    <a:pt x="1842" y="886"/>
                  </a:lnTo>
                  <a:lnTo>
                    <a:pt x="1834" y="886"/>
                  </a:lnTo>
                  <a:cubicBezTo>
                    <a:pt x="1826" y="886"/>
                    <a:pt x="1826" y="886"/>
                    <a:pt x="1818" y="886"/>
                  </a:cubicBezTo>
                  <a:cubicBezTo>
                    <a:pt x="1811" y="886"/>
                    <a:pt x="1803" y="886"/>
                    <a:pt x="1803" y="902"/>
                  </a:cubicBezTo>
                  <a:cubicBezTo>
                    <a:pt x="1787" y="925"/>
                    <a:pt x="1779" y="933"/>
                    <a:pt x="1779" y="957"/>
                  </a:cubicBezTo>
                  <a:cubicBezTo>
                    <a:pt x="1771" y="957"/>
                    <a:pt x="1771" y="957"/>
                    <a:pt x="1771" y="957"/>
                  </a:cubicBezTo>
                  <a:lnTo>
                    <a:pt x="1771" y="965"/>
                  </a:lnTo>
                  <a:cubicBezTo>
                    <a:pt x="1771" y="981"/>
                    <a:pt x="1763" y="988"/>
                    <a:pt x="1747" y="996"/>
                  </a:cubicBezTo>
                  <a:cubicBezTo>
                    <a:pt x="1731" y="996"/>
                    <a:pt x="1716" y="1004"/>
                    <a:pt x="1708" y="1020"/>
                  </a:cubicBezTo>
                  <a:cubicBezTo>
                    <a:pt x="1708" y="1028"/>
                    <a:pt x="1708" y="1028"/>
                    <a:pt x="1708" y="1036"/>
                  </a:cubicBezTo>
                  <a:cubicBezTo>
                    <a:pt x="1708" y="1044"/>
                    <a:pt x="1700" y="1052"/>
                    <a:pt x="1692" y="1052"/>
                  </a:cubicBezTo>
                  <a:cubicBezTo>
                    <a:pt x="1692" y="1052"/>
                    <a:pt x="1692" y="1052"/>
                    <a:pt x="1684" y="1044"/>
                  </a:cubicBezTo>
                  <a:lnTo>
                    <a:pt x="1684" y="1044"/>
                  </a:lnTo>
                  <a:cubicBezTo>
                    <a:pt x="1676" y="1044"/>
                    <a:pt x="1676" y="1044"/>
                    <a:pt x="1676" y="1052"/>
                  </a:cubicBezTo>
                  <a:cubicBezTo>
                    <a:pt x="1668" y="1052"/>
                    <a:pt x="1668" y="1052"/>
                    <a:pt x="1668" y="1052"/>
                  </a:cubicBezTo>
                  <a:cubicBezTo>
                    <a:pt x="1660" y="1052"/>
                    <a:pt x="1660" y="1052"/>
                    <a:pt x="1660" y="1052"/>
                  </a:cubicBezTo>
                  <a:cubicBezTo>
                    <a:pt x="1660" y="1044"/>
                    <a:pt x="1660" y="1044"/>
                    <a:pt x="1668" y="1004"/>
                  </a:cubicBezTo>
                  <a:cubicBezTo>
                    <a:pt x="1676" y="949"/>
                    <a:pt x="1692" y="933"/>
                    <a:pt x="1700" y="917"/>
                  </a:cubicBezTo>
                  <a:cubicBezTo>
                    <a:pt x="1708" y="909"/>
                    <a:pt x="1716" y="902"/>
                    <a:pt x="1716" y="894"/>
                  </a:cubicBezTo>
                  <a:cubicBezTo>
                    <a:pt x="1716" y="878"/>
                    <a:pt x="1731" y="878"/>
                    <a:pt x="1739" y="878"/>
                  </a:cubicBezTo>
                  <a:lnTo>
                    <a:pt x="1739" y="878"/>
                  </a:lnTo>
                  <a:cubicBezTo>
                    <a:pt x="1755" y="878"/>
                    <a:pt x="1763" y="878"/>
                    <a:pt x="1771" y="854"/>
                  </a:cubicBezTo>
                  <a:cubicBezTo>
                    <a:pt x="1771" y="830"/>
                    <a:pt x="1771" y="822"/>
                    <a:pt x="1779" y="806"/>
                  </a:cubicBezTo>
                  <a:cubicBezTo>
                    <a:pt x="1779" y="799"/>
                    <a:pt x="1779" y="791"/>
                    <a:pt x="1779" y="791"/>
                  </a:cubicBezTo>
                  <a:cubicBezTo>
                    <a:pt x="1779" y="783"/>
                    <a:pt x="1771" y="783"/>
                    <a:pt x="1771" y="783"/>
                  </a:cubicBezTo>
                  <a:lnTo>
                    <a:pt x="1771" y="783"/>
                  </a:lnTo>
                  <a:cubicBezTo>
                    <a:pt x="1739" y="767"/>
                    <a:pt x="1739" y="743"/>
                    <a:pt x="1739" y="712"/>
                  </a:cubicBezTo>
                  <a:cubicBezTo>
                    <a:pt x="1739" y="712"/>
                    <a:pt x="1739" y="712"/>
                    <a:pt x="1739" y="704"/>
                  </a:cubicBezTo>
                  <a:lnTo>
                    <a:pt x="1739" y="696"/>
                  </a:lnTo>
                  <a:cubicBezTo>
                    <a:pt x="1739" y="680"/>
                    <a:pt x="1731" y="680"/>
                    <a:pt x="1708" y="672"/>
                  </a:cubicBezTo>
                  <a:cubicBezTo>
                    <a:pt x="1700" y="672"/>
                    <a:pt x="1692" y="672"/>
                    <a:pt x="1684" y="672"/>
                  </a:cubicBezTo>
                  <a:cubicBezTo>
                    <a:pt x="1676" y="664"/>
                    <a:pt x="1668" y="664"/>
                    <a:pt x="1668" y="664"/>
                  </a:cubicBezTo>
                  <a:cubicBezTo>
                    <a:pt x="1660" y="656"/>
                    <a:pt x="1668" y="649"/>
                    <a:pt x="1668" y="641"/>
                  </a:cubicBezTo>
                  <a:lnTo>
                    <a:pt x="1668" y="641"/>
                  </a:lnTo>
                  <a:cubicBezTo>
                    <a:pt x="1676" y="633"/>
                    <a:pt x="1684" y="609"/>
                    <a:pt x="1684" y="569"/>
                  </a:cubicBezTo>
                  <a:cubicBezTo>
                    <a:pt x="1684" y="491"/>
                    <a:pt x="1637" y="482"/>
                    <a:pt x="1613" y="482"/>
                  </a:cubicBezTo>
                  <a:lnTo>
                    <a:pt x="1613" y="482"/>
                  </a:lnTo>
                  <a:cubicBezTo>
                    <a:pt x="1589" y="475"/>
                    <a:pt x="1589" y="459"/>
                    <a:pt x="1581" y="419"/>
                  </a:cubicBezTo>
                  <a:cubicBezTo>
                    <a:pt x="1581" y="411"/>
                    <a:pt x="1581" y="411"/>
                    <a:pt x="1581" y="411"/>
                  </a:cubicBezTo>
                  <a:cubicBezTo>
                    <a:pt x="1581" y="395"/>
                    <a:pt x="1558" y="388"/>
                    <a:pt x="1526" y="388"/>
                  </a:cubicBezTo>
                  <a:cubicBezTo>
                    <a:pt x="1510" y="388"/>
                    <a:pt x="1486" y="388"/>
                    <a:pt x="1478" y="380"/>
                  </a:cubicBezTo>
                  <a:cubicBezTo>
                    <a:pt x="1471" y="372"/>
                    <a:pt x="1463" y="364"/>
                    <a:pt x="1463" y="364"/>
                  </a:cubicBezTo>
                  <a:cubicBezTo>
                    <a:pt x="1455" y="364"/>
                    <a:pt x="1447" y="372"/>
                    <a:pt x="1431" y="372"/>
                  </a:cubicBezTo>
                  <a:cubicBezTo>
                    <a:pt x="1423" y="380"/>
                    <a:pt x="1407" y="388"/>
                    <a:pt x="1384" y="388"/>
                  </a:cubicBezTo>
                  <a:lnTo>
                    <a:pt x="1384" y="388"/>
                  </a:lnTo>
                  <a:cubicBezTo>
                    <a:pt x="1368" y="395"/>
                    <a:pt x="1360" y="395"/>
                    <a:pt x="1352" y="395"/>
                  </a:cubicBezTo>
                  <a:lnTo>
                    <a:pt x="1352" y="395"/>
                  </a:lnTo>
                  <a:cubicBezTo>
                    <a:pt x="1328" y="395"/>
                    <a:pt x="1320" y="388"/>
                    <a:pt x="1312" y="372"/>
                  </a:cubicBezTo>
                  <a:lnTo>
                    <a:pt x="1312" y="372"/>
                  </a:lnTo>
                  <a:cubicBezTo>
                    <a:pt x="1305" y="372"/>
                    <a:pt x="1305" y="364"/>
                    <a:pt x="1297" y="356"/>
                  </a:cubicBezTo>
                  <a:lnTo>
                    <a:pt x="1297" y="356"/>
                  </a:lnTo>
                  <a:cubicBezTo>
                    <a:pt x="1265" y="324"/>
                    <a:pt x="1067" y="309"/>
                    <a:pt x="996" y="309"/>
                  </a:cubicBezTo>
                  <a:cubicBezTo>
                    <a:pt x="925" y="309"/>
                    <a:pt x="909" y="285"/>
                    <a:pt x="894" y="269"/>
                  </a:cubicBezTo>
                  <a:lnTo>
                    <a:pt x="894" y="269"/>
                  </a:lnTo>
                  <a:cubicBezTo>
                    <a:pt x="894" y="261"/>
                    <a:pt x="886" y="253"/>
                    <a:pt x="886" y="253"/>
                  </a:cubicBezTo>
                  <a:cubicBezTo>
                    <a:pt x="870" y="229"/>
                    <a:pt x="854" y="206"/>
                    <a:pt x="830" y="190"/>
                  </a:cubicBezTo>
                  <a:lnTo>
                    <a:pt x="830" y="190"/>
                  </a:lnTo>
                  <a:cubicBezTo>
                    <a:pt x="822" y="190"/>
                    <a:pt x="814" y="182"/>
                    <a:pt x="814" y="174"/>
                  </a:cubicBezTo>
                  <a:lnTo>
                    <a:pt x="814" y="174"/>
                  </a:lnTo>
                  <a:lnTo>
                    <a:pt x="814" y="174"/>
                  </a:lnTo>
                  <a:cubicBezTo>
                    <a:pt x="806" y="174"/>
                    <a:pt x="806" y="174"/>
                    <a:pt x="806" y="166"/>
                  </a:cubicBezTo>
                  <a:lnTo>
                    <a:pt x="806" y="166"/>
                  </a:lnTo>
                  <a:cubicBezTo>
                    <a:pt x="806" y="166"/>
                    <a:pt x="806" y="166"/>
                    <a:pt x="799" y="166"/>
                  </a:cubicBezTo>
                  <a:cubicBezTo>
                    <a:pt x="783" y="166"/>
                    <a:pt x="783" y="166"/>
                    <a:pt x="783" y="166"/>
                  </a:cubicBezTo>
                  <a:cubicBezTo>
                    <a:pt x="759" y="166"/>
                    <a:pt x="743" y="166"/>
                    <a:pt x="728" y="151"/>
                  </a:cubicBezTo>
                  <a:cubicBezTo>
                    <a:pt x="719" y="143"/>
                    <a:pt x="719" y="135"/>
                    <a:pt x="719" y="135"/>
                  </a:cubicBezTo>
                  <a:cubicBezTo>
                    <a:pt x="719" y="127"/>
                    <a:pt x="719" y="127"/>
                    <a:pt x="719" y="127"/>
                  </a:cubicBezTo>
                  <a:lnTo>
                    <a:pt x="719" y="127"/>
                  </a:lnTo>
                  <a:cubicBezTo>
                    <a:pt x="712" y="127"/>
                    <a:pt x="704" y="135"/>
                    <a:pt x="696" y="135"/>
                  </a:cubicBezTo>
                  <a:cubicBezTo>
                    <a:pt x="672" y="143"/>
                    <a:pt x="656" y="151"/>
                    <a:pt x="648" y="158"/>
                  </a:cubicBezTo>
                  <a:lnTo>
                    <a:pt x="641" y="166"/>
                  </a:lnTo>
                  <a:cubicBezTo>
                    <a:pt x="632" y="166"/>
                    <a:pt x="632" y="158"/>
                    <a:pt x="632" y="158"/>
                  </a:cubicBezTo>
                  <a:cubicBezTo>
                    <a:pt x="625" y="143"/>
                    <a:pt x="632" y="127"/>
                    <a:pt x="641" y="111"/>
                  </a:cubicBezTo>
                  <a:cubicBezTo>
                    <a:pt x="641" y="103"/>
                    <a:pt x="648" y="95"/>
                    <a:pt x="648" y="87"/>
                  </a:cubicBezTo>
                  <a:cubicBezTo>
                    <a:pt x="648" y="79"/>
                    <a:pt x="648" y="71"/>
                    <a:pt x="648" y="64"/>
                  </a:cubicBezTo>
                  <a:cubicBezTo>
                    <a:pt x="648" y="56"/>
                    <a:pt x="648" y="40"/>
                    <a:pt x="656" y="32"/>
                  </a:cubicBezTo>
                  <a:lnTo>
                    <a:pt x="656" y="32"/>
                  </a:lnTo>
                  <a:cubicBezTo>
                    <a:pt x="664" y="24"/>
                    <a:pt x="680" y="8"/>
                    <a:pt x="672" y="0"/>
                  </a:cubicBezTo>
                  <a:cubicBezTo>
                    <a:pt x="672" y="0"/>
                    <a:pt x="672" y="0"/>
                    <a:pt x="664" y="0"/>
                  </a:cubicBezTo>
                  <a:cubicBezTo>
                    <a:pt x="656" y="0"/>
                    <a:pt x="656" y="0"/>
                    <a:pt x="656" y="0"/>
                  </a:cubicBezTo>
                </a:path>
              </a:pathLst>
            </a:custGeom>
            <a:solidFill>
              <a:schemeClr val="accent6"/>
            </a:solidFill>
            <a:ln>
              <a:solidFill>
                <a:schemeClr val="bg2"/>
              </a:solidFill>
            </a:ln>
            <a:effectLst/>
          </p:spPr>
          <p:txBody>
            <a:bodyPr wrap="none" anchor="ctr"/>
            <a:lstStyle/>
            <a:p>
              <a:endParaRPr lang="en-US"/>
            </a:p>
          </p:txBody>
        </p:sp>
        <p:sp>
          <p:nvSpPr>
            <p:cNvPr id="318" name="Freeform 671"/>
            <p:cNvSpPr>
              <a:spLocks noChangeArrowheads="1"/>
            </p:cNvSpPr>
            <p:nvPr/>
          </p:nvSpPr>
          <p:spPr bwMode="auto">
            <a:xfrm>
              <a:off x="13322334" y="4247967"/>
              <a:ext cx="491693" cy="278317"/>
            </a:xfrm>
            <a:custGeom>
              <a:avLst/>
              <a:gdLst>
                <a:gd name="T0" fmla="*/ 862 w 934"/>
                <a:gd name="T1" fmla="*/ 475 h 531"/>
                <a:gd name="T2" fmla="*/ 862 w 934"/>
                <a:gd name="T3" fmla="*/ 475 h 531"/>
                <a:gd name="T4" fmla="*/ 862 w 934"/>
                <a:gd name="T5" fmla="*/ 498 h 531"/>
                <a:gd name="T6" fmla="*/ 878 w 934"/>
                <a:gd name="T7" fmla="*/ 506 h 531"/>
                <a:gd name="T8" fmla="*/ 902 w 934"/>
                <a:gd name="T9" fmla="*/ 506 h 531"/>
                <a:gd name="T10" fmla="*/ 933 w 934"/>
                <a:gd name="T11" fmla="*/ 530 h 531"/>
                <a:gd name="T12" fmla="*/ 933 w 934"/>
                <a:gd name="T13" fmla="*/ 530 h 531"/>
                <a:gd name="T14" fmla="*/ 902 w 934"/>
                <a:gd name="T15" fmla="*/ 506 h 531"/>
                <a:gd name="T16" fmla="*/ 878 w 934"/>
                <a:gd name="T17" fmla="*/ 506 h 531"/>
                <a:gd name="T18" fmla="*/ 862 w 934"/>
                <a:gd name="T19" fmla="*/ 498 h 531"/>
                <a:gd name="T20" fmla="*/ 862 w 934"/>
                <a:gd name="T21" fmla="*/ 475 h 531"/>
                <a:gd name="T22" fmla="*/ 657 w 934"/>
                <a:gd name="T23" fmla="*/ 198 h 531"/>
                <a:gd name="T24" fmla="*/ 657 w 934"/>
                <a:gd name="T25" fmla="*/ 198 h 531"/>
                <a:gd name="T26" fmla="*/ 625 w 934"/>
                <a:gd name="T27" fmla="*/ 206 h 531"/>
                <a:gd name="T28" fmla="*/ 578 w 934"/>
                <a:gd name="T29" fmla="*/ 222 h 531"/>
                <a:gd name="T30" fmla="*/ 578 w 934"/>
                <a:gd name="T31" fmla="*/ 222 h 531"/>
                <a:gd name="T32" fmla="*/ 578 w 934"/>
                <a:gd name="T33" fmla="*/ 222 h 531"/>
                <a:gd name="T34" fmla="*/ 625 w 934"/>
                <a:gd name="T35" fmla="*/ 206 h 531"/>
                <a:gd name="T36" fmla="*/ 657 w 934"/>
                <a:gd name="T37" fmla="*/ 198 h 531"/>
                <a:gd name="T38" fmla="*/ 672 w 934"/>
                <a:gd name="T39" fmla="*/ 214 h 531"/>
                <a:gd name="T40" fmla="*/ 720 w 934"/>
                <a:gd name="T41" fmla="*/ 222 h 531"/>
                <a:gd name="T42" fmla="*/ 775 w 934"/>
                <a:gd name="T43" fmla="*/ 245 h 531"/>
                <a:gd name="T44" fmla="*/ 775 w 934"/>
                <a:gd name="T45" fmla="*/ 253 h 531"/>
                <a:gd name="T46" fmla="*/ 807 w 934"/>
                <a:gd name="T47" fmla="*/ 316 h 531"/>
                <a:gd name="T48" fmla="*/ 807 w 934"/>
                <a:gd name="T49" fmla="*/ 316 h 531"/>
                <a:gd name="T50" fmla="*/ 878 w 934"/>
                <a:gd name="T51" fmla="*/ 403 h 531"/>
                <a:gd name="T52" fmla="*/ 878 w 934"/>
                <a:gd name="T53" fmla="*/ 403 h 531"/>
                <a:gd name="T54" fmla="*/ 807 w 934"/>
                <a:gd name="T55" fmla="*/ 316 h 531"/>
                <a:gd name="T56" fmla="*/ 807 w 934"/>
                <a:gd name="T57" fmla="*/ 316 h 531"/>
                <a:gd name="T58" fmla="*/ 775 w 934"/>
                <a:gd name="T59" fmla="*/ 253 h 531"/>
                <a:gd name="T60" fmla="*/ 775 w 934"/>
                <a:gd name="T61" fmla="*/ 245 h 531"/>
                <a:gd name="T62" fmla="*/ 720 w 934"/>
                <a:gd name="T63" fmla="*/ 222 h 531"/>
                <a:gd name="T64" fmla="*/ 672 w 934"/>
                <a:gd name="T65" fmla="*/ 214 h 531"/>
                <a:gd name="T66" fmla="*/ 657 w 934"/>
                <a:gd name="T67" fmla="*/ 198 h 531"/>
                <a:gd name="T68" fmla="*/ 8 w 934"/>
                <a:gd name="T69" fmla="*/ 8 h 531"/>
                <a:gd name="T70" fmla="*/ 8 w 934"/>
                <a:gd name="T71" fmla="*/ 8 h 531"/>
                <a:gd name="T72" fmla="*/ 8 w 934"/>
                <a:gd name="T73" fmla="*/ 8 h 531"/>
                <a:gd name="T74" fmla="*/ 8 w 934"/>
                <a:gd name="T75" fmla="*/ 8 h 531"/>
                <a:gd name="T76" fmla="*/ 0 w 934"/>
                <a:gd name="T77" fmla="*/ 0 h 531"/>
                <a:gd name="T78" fmla="*/ 0 w 934"/>
                <a:gd name="T79" fmla="*/ 0 h 531"/>
                <a:gd name="T80" fmla="*/ 0 w 934"/>
                <a:gd name="T81" fmla="*/ 0 h 531"/>
                <a:gd name="T82" fmla="*/ 8 w 934"/>
                <a:gd name="T83" fmla="*/ 8 h 531"/>
                <a:gd name="T84" fmla="*/ 0 w 934"/>
                <a:gd name="T85" fmla="*/ 0 h 531"/>
                <a:gd name="T86" fmla="*/ 862 w 934"/>
                <a:gd name="T87" fmla="*/ 475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34" h="531">
                  <a:moveTo>
                    <a:pt x="862" y="475"/>
                  </a:moveTo>
                  <a:lnTo>
                    <a:pt x="862" y="475"/>
                  </a:lnTo>
                  <a:cubicBezTo>
                    <a:pt x="862" y="483"/>
                    <a:pt x="854" y="490"/>
                    <a:pt x="862" y="498"/>
                  </a:cubicBezTo>
                  <a:cubicBezTo>
                    <a:pt x="862" y="498"/>
                    <a:pt x="870" y="498"/>
                    <a:pt x="878" y="506"/>
                  </a:cubicBezTo>
                  <a:cubicBezTo>
                    <a:pt x="886" y="506"/>
                    <a:pt x="894" y="506"/>
                    <a:pt x="902" y="506"/>
                  </a:cubicBezTo>
                  <a:cubicBezTo>
                    <a:pt x="925" y="514"/>
                    <a:pt x="933" y="514"/>
                    <a:pt x="933" y="530"/>
                  </a:cubicBezTo>
                  <a:lnTo>
                    <a:pt x="933" y="530"/>
                  </a:lnTo>
                  <a:cubicBezTo>
                    <a:pt x="933" y="514"/>
                    <a:pt x="925" y="514"/>
                    <a:pt x="902" y="506"/>
                  </a:cubicBezTo>
                  <a:cubicBezTo>
                    <a:pt x="894" y="506"/>
                    <a:pt x="886" y="506"/>
                    <a:pt x="878" y="506"/>
                  </a:cubicBezTo>
                  <a:cubicBezTo>
                    <a:pt x="870" y="498"/>
                    <a:pt x="862" y="498"/>
                    <a:pt x="862" y="498"/>
                  </a:cubicBezTo>
                  <a:cubicBezTo>
                    <a:pt x="854" y="490"/>
                    <a:pt x="862" y="483"/>
                    <a:pt x="862" y="475"/>
                  </a:cubicBezTo>
                  <a:lnTo>
                    <a:pt x="657" y="198"/>
                  </a:lnTo>
                  <a:lnTo>
                    <a:pt x="657" y="198"/>
                  </a:lnTo>
                  <a:cubicBezTo>
                    <a:pt x="649" y="198"/>
                    <a:pt x="641" y="206"/>
                    <a:pt x="625" y="206"/>
                  </a:cubicBezTo>
                  <a:cubicBezTo>
                    <a:pt x="617" y="214"/>
                    <a:pt x="601" y="222"/>
                    <a:pt x="578" y="222"/>
                  </a:cubicBezTo>
                  <a:lnTo>
                    <a:pt x="578" y="222"/>
                  </a:lnTo>
                  <a:lnTo>
                    <a:pt x="578" y="222"/>
                  </a:lnTo>
                  <a:cubicBezTo>
                    <a:pt x="601" y="222"/>
                    <a:pt x="617" y="214"/>
                    <a:pt x="625" y="206"/>
                  </a:cubicBezTo>
                  <a:cubicBezTo>
                    <a:pt x="641" y="206"/>
                    <a:pt x="649" y="198"/>
                    <a:pt x="657" y="198"/>
                  </a:cubicBezTo>
                  <a:cubicBezTo>
                    <a:pt x="657" y="198"/>
                    <a:pt x="665" y="206"/>
                    <a:pt x="672" y="214"/>
                  </a:cubicBezTo>
                  <a:cubicBezTo>
                    <a:pt x="680" y="222"/>
                    <a:pt x="704" y="222"/>
                    <a:pt x="720" y="222"/>
                  </a:cubicBezTo>
                  <a:cubicBezTo>
                    <a:pt x="752" y="222"/>
                    <a:pt x="775" y="229"/>
                    <a:pt x="775" y="245"/>
                  </a:cubicBezTo>
                  <a:cubicBezTo>
                    <a:pt x="775" y="253"/>
                    <a:pt x="775" y="253"/>
                    <a:pt x="775" y="253"/>
                  </a:cubicBezTo>
                  <a:cubicBezTo>
                    <a:pt x="783" y="293"/>
                    <a:pt x="783" y="309"/>
                    <a:pt x="807" y="316"/>
                  </a:cubicBezTo>
                  <a:lnTo>
                    <a:pt x="807" y="316"/>
                  </a:lnTo>
                  <a:cubicBezTo>
                    <a:pt x="831" y="316"/>
                    <a:pt x="878" y="325"/>
                    <a:pt x="878" y="403"/>
                  </a:cubicBezTo>
                  <a:lnTo>
                    <a:pt x="878" y="403"/>
                  </a:lnTo>
                  <a:cubicBezTo>
                    <a:pt x="878" y="325"/>
                    <a:pt x="831" y="316"/>
                    <a:pt x="807" y="316"/>
                  </a:cubicBezTo>
                  <a:lnTo>
                    <a:pt x="807" y="316"/>
                  </a:lnTo>
                  <a:cubicBezTo>
                    <a:pt x="783" y="309"/>
                    <a:pt x="783" y="293"/>
                    <a:pt x="775" y="253"/>
                  </a:cubicBezTo>
                  <a:cubicBezTo>
                    <a:pt x="775" y="245"/>
                    <a:pt x="775" y="245"/>
                    <a:pt x="775" y="245"/>
                  </a:cubicBezTo>
                  <a:cubicBezTo>
                    <a:pt x="775" y="229"/>
                    <a:pt x="752" y="222"/>
                    <a:pt x="720" y="222"/>
                  </a:cubicBezTo>
                  <a:cubicBezTo>
                    <a:pt x="704" y="222"/>
                    <a:pt x="680" y="222"/>
                    <a:pt x="672" y="214"/>
                  </a:cubicBezTo>
                  <a:cubicBezTo>
                    <a:pt x="665" y="206"/>
                    <a:pt x="657" y="198"/>
                    <a:pt x="657" y="198"/>
                  </a:cubicBezTo>
                  <a:lnTo>
                    <a:pt x="8" y="8"/>
                  </a:lnTo>
                  <a:lnTo>
                    <a:pt x="8" y="8"/>
                  </a:lnTo>
                  <a:lnTo>
                    <a:pt x="8" y="8"/>
                  </a:lnTo>
                  <a:lnTo>
                    <a:pt x="8" y="8"/>
                  </a:lnTo>
                  <a:lnTo>
                    <a:pt x="0" y="0"/>
                  </a:lnTo>
                  <a:lnTo>
                    <a:pt x="0" y="0"/>
                  </a:lnTo>
                  <a:lnTo>
                    <a:pt x="0" y="0"/>
                  </a:lnTo>
                  <a:cubicBezTo>
                    <a:pt x="0" y="8"/>
                    <a:pt x="0" y="8"/>
                    <a:pt x="8" y="8"/>
                  </a:cubicBezTo>
                  <a:cubicBezTo>
                    <a:pt x="0" y="8"/>
                    <a:pt x="0" y="8"/>
                    <a:pt x="0" y="0"/>
                  </a:cubicBezTo>
                  <a:lnTo>
                    <a:pt x="862" y="475"/>
                  </a:lnTo>
                </a:path>
              </a:pathLst>
            </a:custGeom>
            <a:solidFill>
              <a:schemeClr val="accent6"/>
            </a:solidFill>
            <a:ln>
              <a:solidFill>
                <a:schemeClr val="bg2"/>
              </a:solidFill>
            </a:ln>
            <a:effectLst/>
          </p:spPr>
          <p:txBody>
            <a:bodyPr wrap="none" anchor="ctr"/>
            <a:lstStyle/>
            <a:p>
              <a:endParaRPr lang="en-US"/>
            </a:p>
          </p:txBody>
        </p:sp>
        <p:sp>
          <p:nvSpPr>
            <p:cNvPr id="319" name="Freeform 676"/>
            <p:cNvSpPr>
              <a:spLocks noChangeArrowheads="1"/>
            </p:cNvSpPr>
            <p:nvPr/>
          </p:nvSpPr>
          <p:spPr bwMode="auto">
            <a:xfrm>
              <a:off x="13326973" y="4252606"/>
              <a:ext cx="612297" cy="978747"/>
            </a:xfrm>
            <a:custGeom>
              <a:avLst/>
              <a:gdLst>
                <a:gd name="T0" fmla="*/ 1139 w 1164"/>
                <a:gd name="T1" fmla="*/ 490 h 1859"/>
                <a:gd name="T2" fmla="*/ 1091 w 1164"/>
                <a:gd name="T3" fmla="*/ 561 h 1859"/>
                <a:gd name="T4" fmla="*/ 1036 w 1164"/>
                <a:gd name="T5" fmla="*/ 680 h 1859"/>
                <a:gd name="T6" fmla="*/ 1028 w 1164"/>
                <a:gd name="T7" fmla="*/ 704 h 1859"/>
                <a:gd name="T8" fmla="*/ 1004 w 1164"/>
                <a:gd name="T9" fmla="*/ 704 h 1859"/>
                <a:gd name="T10" fmla="*/ 957 w 1164"/>
                <a:gd name="T11" fmla="*/ 783 h 1859"/>
                <a:gd name="T12" fmla="*/ 894 w 1164"/>
                <a:gd name="T13" fmla="*/ 846 h 1859"/>
                <a:gd name="T14" fmla="*/ 878 w 1164"/>
                <a:gd name="T15" fmla="*/ 870 h 1859"/>
                <a:gd name="T16" fmla="*/ 854 w 1164"/>
                <a:gd name="T17" fmla="*/ 870 h 1859"/>
                <a:gd name="T18" fmla="*/ 910 w 1164"/>
                <a:gd name="T19" fmla="*/ 720 h 1859"/>
                <a:gd name="T20" fmla="*/ 965 w 1164"/>
                <a:gd name="T21" fmla="*/ 680 h 1859"/>
                <a:gd name="T22" fmla="*/ 973 w 1164"/>
                <a:gd name="T23" fmla="*/ 617 h 1859"/>
                <a:gd name="T24" fmla="*/ 965 w 1164"/>
                <a:gd name="T25" fmla="*/ 617 h 1859"/>
                <a:gd name="T26" fmla="*/ 925 w 1164"/>
                <a:gd name="T27" fmla="*/ 704 h 1859"/>
                <a:gd name="T28" fmla="*/ 886 w 1164"/>
                <a:gd name="T29" fmla="*/ 743 h 1859"/>
                <a:gd name="T30" fmla="*/ 854 w 1164"/>
                <a:gd name="T31" fmla="*/ 878 h 1859"/>
                <a:gd name="T32" fmla="*/ 870 w 1164"/>
                <a:gd name="T33" fmla="*/ 870 h 1859"/>
                <a:gd name="T34" fmla="*/ 894 w 1164"/>
                <a:gd name="T35" fmla="*/ 846 h 1859"/>
                <a:gd name="T36" fmla="*/ 957 w 1164"/>
                <a:gd name="T37" fmla="*/ 783 h 1859"/>
                <a:gd name="T38" fmla="*/ 1004 w 1164"/>
                <a:gd name="T39" fmla="*/ 712 h 1859"/>
                <a:gd name="T40" fmla="*/ 1028 w 1164"/>
                <a:gd name="T41" fmla="*/ 712 h 1859"/>
                <a:gd name="T42" fmla="*/ 1044 w 1164"/>
                <a:gd name="T43" fmla="*/ 680 h 1859"/>
                <a:gd name="T44" fmla="*/ 1091 w 1164"/>
                <a:gd name="T45" fmla="*/ 561 h 1859"/>
                <a:gd name="T46" fmla="*/ 1147 w 1164"/>
                <a:gd name="T47" fmla="*/ 498 h 1859"/>
                <a:gd name="T48" fmla="*/ 1155 w 1164"/>
                <a:gd name="T49" fmla="*/ 522 h 1859"/>
                <a:gd name="T50" fmla="*/ 1131 w 1164"/>
                <a:gd name="T51" fmla="*/ 609 h 1859"/>
                <a:gd name="T52" fmla="*/ 1084 w 1164"/>
                <a:gd name="T53" fmla="*/ 696 h 1859"/>
                <a:gd name="T54" fmla="*/ 1075 w 1164"/>
                <a:gd name="T55" fmla="*/ 743 h 1859"/>
                <a:gd name="T56" fmla="*/ 1028 w 1164"/>
                <a:gd name="T57" fmla="*/ 965 h 1859"/>
                <a:gd name="T58" fmla="*/ 1004 w 1164"/>
                <a:gd name="T59" fmla="*/ 1059 h 1859"/>
                <a:gd name="T60" fmla="*/ 965 w 1164"/>
                <a:gd name="T61" fmla="*/ 1376 h 1859"/>
                <a:gd name="T62" fmla="*/ 989 w 1164"/>
                <a:gd name="T63" fmla="*/ 1629 h 1859"/>
                <a:gd name="T64" fmla="*/ 1028 w 1164"/>
                <a:gd name="T65" fmla="*/ 1826 h 1859"/>
                <a:gd name="T66" fmla="*/ 981 w 1164"/>
                <a:gd name="T67" fmla="*/ 1581 h 1859"/>
                <a:gd name="T68" fmla="*/ 981 w 1164"/>
                <a:gd name="T69" fmla="*/ 1312 h 1859"/>
                <a:gd name="T70" fmla="*/ 1020 w 1164"/>
                <a:gd name="T71" fmla="*/ 1052 h 1859"/>
                <a:gd name="T72" fmla="*/ 1036 w 1164"/>
                <a:gd name="T73" fmla="*/ 862 h 1859"/>
                <a:gd name="T74" fmla="*/ 1075 w 1164"/>
                <a:gd name="T75" fmla="*/ 728 h 1859"/>
                <a:gd name="T76" fmla="*/ 1123 w 1164"/>
                <a:gd name="T77" fmla="*/ 632 h 1859"/>
                <a:gd name="T78" fmla="*/ 1147 w 1164"/>
                <a:gd name="T79" fmla="*/ 569 h 1859"/>
                <a:gd name="T80" fmla="*/ 1155 w 1164"/>
                <a:gd name="T81" fmla="*/ 498 h 1859"/>
                <a:gd name="T82" fmla="*/ 570 w 1164"/>
                <a:gd name="T83" fmla="*/ 214 h 1859"/>
                <a:gd name="T84" fmla="*/ 483 w 1164"/>
                <a:gd name="T85" fmla="*/ 182 h 1859"/>
                <a:gd name="T86" fmla="*/ 483 w 1164"/>
                <a:gd name="T87" fmla="*/ 182 h 1859"/>
                <a:gd name="T88" fmla="*/ 16 w 1164"/>
                <a:gd name="T89" fmla="*/ 16 h 1859"/>
                <a:gd name="T90" fmla="*/ 0 w 1164"/>
                <a:gd name="T91" fmla="*/ 0 h 1859"/>
                <a:gd name="T92" fmla="*/ 1147 w 1164"/>
                <a:gd name="T93" fmla="*/ 49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64" h="1859">
                  <a:moveTo>
                    <a:pt x="1147" y="490"/>
                  </a:moveTo>
                  <a:lnTo>
                    <a:pt x="1147" y="490"/>
                  </a:lnTo>
                  <a:cubicBezTo>
                    <a:pt x="1147" y="490"/>
                    <a:pt x="1147" y="490"/>
                    <a:pt x="1139" y="490"/>
                  </a:cubicBezTo>
                  <a:cubicBezTo>
                    <a:pt x="1139" y="498"/>
                    <a:pt x="1139" y="498"/>
                    <a:pt x="1131" y="498"/>
                  </a:cubicBezTo>
                  <a:cubicBezTo>
                    <a:pt x="1123" y="506"/>
                    <a:pt x="1107" y="514"/>
                    <a:pt x="1107" y="530"/>
                  </a:cubicBezTo>
                  <a:cubicBezTo>
                    <a:pt x="1099" y="538"/>
                    <a:pt x="1099" y="546"/>
                    <a:pt x="1091" y="561"/>
                  </a:cubicBezTo>
                  <a:cubicBezTo>
                    <a:pt x="1084" y="569"/>
                    <a:pt x="1075" y="585"/>
                    <a:pt x="1068" y="609"/>
                  </a:cubicBezTo>
                  <a:cubicBezTo>
                    <a:pt x="1060" y="625"/>
                    <a:pt x="1052" y="632"/>
                    <a:pt x="1044" y="648"/>
                  </a:cubicBezTo>
                  <a:cubicBezTo>
                    <a:pt x="1036" y="656"/>
                    <a:pt x="1036" y="664"/>
                    <a:pt x="1036" y="680"/>
                  </a:cubicBezTo>
                  <a:cubicBezTo>
                    <a:pt x="1036" y="688"/>
                    <a:pt x="1036" y="688"/>
                    <a:pt x="1036" y="696"/>
                  </a:cubicBezTo>
                  <a:cubicBezTo>
                    <a:pt x="1036" y="704"/>
                    <a:pt x="1036" y="704"/>
                    <a:pt x="1036" y="704"/>
                  </a:cubicBezTo>
                  <a:lnTo>
                    <a:pt x="1028" y="704"/>
                  </a:lnTo>
                  <a:lnTo>
                    <a:pt x="1028" y="704"/>
                  </a:lnTo>
                  <a:lnTo>
                    <a:pt x="1020" y="704"/>
                  </a:lnTo>
                  <a:cubicBezTo>
                    <a:pt x="1020" y="704"/>
                    <a:pt x="1012" y="704"/>
                    <a:pt x="1004" y="704"/>
                  </a:cubicBezTo>
                  <a:cubicBezTo>
                    <a:pt x="997" y="704"/>
                    <a:pt x="989" y="712"/>
                    <a:pt x="981" y="720"/>
                  </a:cubicBezTo>
                  <a:cubicBezTo>
                    <a:pt x="965" y="743"/>
                    <a:pt x="965" y="751"/>
                    <a:pt x="957" y="775"/>
                  </a:cubicBezTo>
                  <a:cubicBezTo>
                    <a:pt x="957" y="783"/>
                    <a:pt x="957" y="783"/>
                    <a:pt x="957" y="783"/>
                  </a:cubicBezTo>
                  <a:cubicBezTo>
                    <a:pt x="949" y="783"/>
                    <a:pt x="949" y="791"/>
                    <a:pt x="949" y="791"/>
                  </a:cubicBezTo>
                  <a:cubicBezTo>
                    <a:pt x="949" y="807"/>
                    <a:pt x="949" y="807"/>
                    <a:pt x="933" y="814"/>
                  </a:cubicBezTo>
                  <a:cubicBezTo>
                    <a:pt x="917" y="814"/>
                    <a:pt x="894" y="822"/>
                    <a:pt x="894" y="846"/>
                  </a:cubicBezTo>
                  <a:cubicBezTo>
                    <a:pt x="886" y="854"/>
                    <a:pt x="886" y="854"/>
                    <a:pt x="886" y="854"/>
                  </a:cubicBezTo>
                  <a:cubicBezTo>
                    <a:pt x="886" y="862"/>
                    <a:pt x="886" y="870"/>
                    <a:pt x="878" y="870"/>
                  </a:cubicBezTo>
                  <a:lnTo>
                    <a:pt x="878" y="870"/>
                  </a:lnTo>
                  <a:cubicBezTo>
                    <a:pt x="870" y="862"/>
                    <a:pt x="870" y="862"/>
                    <a:pt x="870" y="862"/>
                  </a:cubicBezTo>
                  <a:cubicBezTo>
                    <a:pt x="862" y="862"/>
                    <a:pt x="862" y="870"/>
                    <a:pt x="854" y="870"/>
                  </a:cubicBezTo>
                  <a:lnTo>
                    <a:pt x="854" y="870"/>
                  </a:lnTo>
                  <a:cubicBezTo>
                    <a:pt x="854" y="870"/>
                    <a:pt x="854" y="854"/>
                    <a:pt x="862" y="830"/>
                  </a:cubicBezTo>
                  <a:cubicBezTo>
                    <a:pt x="870" y="775"/>
                    <a:pt x="886" y="759"/>
                    <a:pt x="894" y="743"/>
                  </a:cubicBezTo>
                  <a:cubicBezTo>
                    <a:pt x="902" y="735"/>
                    <a:pt x="910" y="735"/>
                    <a:pt x="910" y="720"/>
                  </a:cubicBezTo>
                  <a:cubicBezTo>
                    <a:pt x="910" y="712"/>
                    <a:pt x="910" y="712"/>
                    <a:pt x="925" y="712"/>
                  </a:cubicBezTo>
                  <a:lnTo>
                    <a:pt x="925" y="712"/>
                  </a:lnTo>
                  <a:cubicBezTo>
                    <a:pt x="941" y="712"/>
                    <a:pt x="957" y="712"/>
                    <a:pt x="965" y="680"/>
                  </a:cubicBezTo>
                  <a:cubicBezTo>
                    <a:pt x="965" y="664"/>
                    <a:pt x="965" y="648"/>
                    <a:pt x="965" y="632"/>
                  </a:cubicBezTo>
                  <a:cubicBezTo>
                    <a:pt x="973" y="625"/>
                    <a:pt x="973" y="617"/>
                    <a:pt x="973" y="609"/>
                  </a:cubicBezTo>
                  <a:cubicBezTo>
                    <a:pt x="973" y="617"/>
                    <a:pt x="973" y="617"/>
                    <a:pt x="973" y="617"/>
                  </a:cubicBezTo>
                  <a:cubicBezTo>
                    <a:pt x="965" y="617"/>
                    <a:pt x="965" y="617"/>
                    <a:pt x="965" y="617"/>
                  </a:cubicBezTo>
                  <a:lnTo>
                    <a:pt x="957" y="609"/>
                  </a:lnTo>
                  <a:cubicBezTo>
                    <a:pt x="957" y="609"/>
                    <a:pt x="965" y="609"/>
                    <a:pt x="965" y="617"/>
                  </a:cubicBezTo>
                  <a:cubicBezTo>
                    <a:pt x="965" y="617"/>
                    <a:pt x="965" y="625"/>
                    <a:pt x="965" y="632"/>
                  </a:cubicBezTo>
                  <a:cubicBezTo>
                    <a:pt x="957" y="648"/>
                    <a:pt x="957" y="656"/>
                    <a:pt x="957" y="680"/>
                  </a:cubicBezTo>
                  <a:cubicBezTo>
                    <a:pt x="949" y="704"/>
                    <a:pt x="941" y="704"/>
                    <a:pt x="925" y="704"/>
                  </a:cubicBezTo>
                  <a:lnTo>
                    <a:pt x="925" y="704"/>
                  </a:lnTo>
                  <a:cubicBezTo>
                    <a:pt x="917" y="704"/>
                    <a:pt x="902" y="704"/>
                    <a:pt x="902" y="720"/>
                  </a:cubicBezTo>
                  <a:cubicBezTo>
                    <a:pt x="902" y="728"/>
                    <a:pt x="894" y="735"/>
                    <a:pt x="886" y="743"/>
                  </a:cubicBezTo>
                  <a:cubicBezTo>
                    <a:pt x="878" y="759"/>
                    <a:pt x="862" y="775"/>
                    <a:pt x="854" y="830"/>
                  </a:cubicBezTo>
                  <a:cubicBezTo>
                    <a:pt x="846" y="870"/>
                    <a:pt x="846" y="870"/>
                    <a:pt x="846" y="878"/>
                  </a:cubicBezTo>
                  <a:cubicBezTo>
                    <a:pt x="846" y="878"/>
                    <a:pt x="846" y="878"/>
                    <a:pt x="854" y="878"/>
                  </a:cubicBezTo>
                  <a:cubicBezTo>
                    <a:pt x="854" y="878"/>
                    <a:pt x="854" y="878"/>
                    <a:pt x="862" y="878"/>
                  </a:cubicBezTo>
                  <a:cubicBezTo>
                    <a:pt x="862" y="870"/>
                    <a:pt x="862" y="870"/>
                    <a:pt x="870" y="870"/>
                  </a:cubicBezTo>
                  <a:lnTo>
                    <a:pt x="870" y="870"/>
                  </a:lnTo>
                  <a:cubicBezTo>
                    <a:pt x="878" y="878"/>
                    <a:pt x="878" y="878"/>
                    <a:pt x="878" y="878"/>
                  </a:cubicBezTo>
                  <a:cubicBezTo>
                    <a:pt x="886" y="878"/>
                    <a:pt x="894" y="870"/>
                    <a:pt x="894" y="862"/>
                  </a:cubicBezTo>
                  <a:cubicBezTo>
                    <a:pt x="894" y="854"/>
                    <a:pt x="894" y="854"/>
                    <a:pt x="894" y="846"/>
                  </a:cubicBezTo>
                  <a:cubicBezTo>
                    <a:pt x="902" y="830"/>
                    <a:pt x="917" y="822"/>
                    <a:pt x="933" y="822"/>
                  </a:cubicBezTo>
                  <a:cubicBezTo>
                    <a:pt x="949" y="814"/>
                    <a:pt x="957" y="807"/>
                    <a:pt x="957" y="791"/>
                  </a:cubicBezTo>
                  <a:lnTo>
                    <a:pt x="957" y="783"/>
                  </a:lnTo>
                  <a:cubicBezTo>
                    <a:pt x="965" y="783"/>
                    <a:pt x="965" y="783"/>
                    <a:pt x="965" y="783"/>
                  </a:cubicBezTo>
                  <a:cubicBezTo>
                    <a:pt x="965" y="759"/>
                    <a:pt x="973" y="751"/>
                    <a:pt x="989" y="728"/>
                  </a:cubicBezTo>
                  <a:cubicBezTo>
                    <a:pt x="989" y="712"/>
                    <a:pt x="997" y="712"/>
                    <a:pt x="1004" y="712"/>
                  </a:cubicBezTo>
                  <a:cubicBezTo>
                    <a:pt x="1012" y="712"/>
                    <a:pt x="1012" y="712"/>
                    <a:pt x="1020" y="712"/>
                  </a:cubicBezTo>
                  <a:lnTo>
                    <a:pt x="1028" y="712"/>
                  </a:lnTo>
                  <a:lnTo>
                    <a:pt x="1028" y="712"/>
                  </a:lnTo>
                  <a:cubicBezTo>
                    <a:pt x="1036" y="712"/>
                    <a:pt x="1036" y="712"/>
                    <a:pt x="1036" y="712"/>
                  </a:cubicBezTo>
                  <a:cubicBezTo>
                    <a:pt x="1044" y="704"/>
                    <a:pt x="1044" y="704"/>
                    <a:pt x="1044" y="696"/>
                  </a:cubicBezTo>
                  <a:cubicBezTo>
                    <a:pt x="1044" y="688"/>
                    <a:pt x="1044" y="688"/>
                    <a:pt x="1044" y="680"/>
                  </a:cubicBezTo>
                  <a:cubicBezTo>
                    <a:pt x="1044" y="672"/>
                    <a:pt x="1044" y="664"/>
                    <a:pt x="1052" y="648"/>
                  </a:cubicBezTo>
                  <a:cubicBezTo>
                    <a:pt x="1060" y="641"/>
                    <a:pt x="1068" y="625"/>
                    <a:pt x="1068" y="609"/>
                  </a:cubicBezTo>
                  <a:cubicBezTo>
                    <a:pt x="1075" y="593"/>
                    <a:pt x="1091" y="577"/>
                    <a:pt x="1091" y="561"/>
                  </a:cubicBezTo>
                  <a:cubicBezTo>
                    <a:pt x="1099" y="554"/>
                    <a:pt x="1107" y="546"/>
                    <a:pt x="1107" y="530"/>
                  </a:cubicBezTo>
                  <a:cubicBezTo>
                    <a:pt x="1115" y="514"/>
                    <a:pt x="1123" y="514"/>
                    <a:pt x="1139" y="506"/>
                  </a:cubicBezTo>
                  <a:lnTo>
                    <a:pt x="1147" y="498"/>
                  </a:lnTo>
                  <a:lnTo>
                    <a:pt x="1147" y="498"/>
                  </a:lnTo>
                  <a:lnTo>
                    <a:pt x="1155" y="498"/>
                  </a:lnTo>
                  <a:cubicBezTo>
                    <a:pt x="1155" y="506"/>
                    <a:pt x="1155" y="514"/>
                    <a:pt x="1155" y="522"/>
                  </a:cubicBezTo>
                  <a:cubicBezTo>
                    <a:pt x="1155" y="522"/>
                    <a:pt x="1155" y="530"/>
                    <a:pt x="1147" y="538"/>
                  </a:cubicBezTo>
                  <a:cubicBezTo>
                    <a:pt x="1147" y="546"/>
                    <a:pt x="1139" y="554"/>
                    <a:pt x="1147" y="569"/>
                  </a:cubicBezTo>
                  <a:cubicBezTo>
                    <a:pt x="1147" y="585"/>
                    <a:pt x="1139" y="593"/>
                    <a:pt x="1131" y="609"/>
                  </a:cubicBezTo>
                  <a:cubicBezTo>
                    <a:pt x="1123" y="617"/>
                    <a:pt x="1123" y="625"/>
                    <a:pt x="1115" y="632"/>
                  </a:cubicBezTo>
                  <a:lnTo>
                    <a:pt x="1115" y="632"/>
                  </a:lnTo>
                  <a:cubicBezTo>
                    <a:pt x="1115" y="648"/>
                    <a:pt x="1115" y="664"/>
                    <a:pt x="1084" y="696"/>
                  </a:cubicBezTo>
                  <a:cubicBezTo>
                    <a:pt x="1075" y="704"/>
                    <a:pt x="1075" y="704"/>
                    <a:pt x="1075" y="712"/>
                  </a:cubicBezTo>
                  <a:cubicBezTo>
                    <a:pt x="1060" y="720"/>
                    <a:pt x="1060" y="720"/>
                    <a:pt x="1068" y="735"/>
                  </a:cubicBezTo>
                  <a:lnTo>
                    <a:pt x="1075" y="743"/>
                  </a:lnTo>
                  <a:cubicBezTo>
                    <a:pt x="1084" y="767"/>
                    <a:pt x="1075" y="783"/>
                    <a:pt x="1060" y="807"/>
                  </a:cubicBezTo>
                  <a:cubicBezTo>
                    <a:pt x="1052" y="822"/>
                    <a:pt x="1036" y="838"/>
                    <a:pt x="1028" y="862"/>
                  </a:cubicBezTo>
                  <a:cubicBezTo>
                    <a:pt x="1012" y="909"/>
                    <a:pt x="1020" y="933"/>
                    <a:pt x="1028" y="965"/>
                  </a:cubicBezTo>
                  <a:cubicBezTo>
                    <a:pt x="1028" y="972"/>
                    <a:pt x="1036" y="988"/>
                    <a:pt x="1036" y="996"/>
                  </a:cubicBezTo>
                  <a:cubicBezTo>
                    <a:pt x="1044" y="1028"/>
                    <a:pt x="1036" y="1036"/>
                    <a:pt x="1020" y="1044"/>
                  </a:cubicBezTo>
                  <a:cubicBezTo>
                    <a:pt x="1012" y="1052"/>
                    <a:pt x="1012" y="1052"/>
                    <a:pt x="1004" y="1059"/>
                  </a:cubicBezTo>
                  <a:cubicBezTo>
                    <a:pt x="989" y="1075"/>
                    <a:pt x="965" y="1154"/>
                    <a:pt x="981" y="1202"/>
                  </a:cubicBezTo>
                  <a:cubicBezTo>
                    <a:pt x="997" y="1257"/>
                    <a:pt x="1004" y="1289"/>
                    <a:pt x="981" y="1312"/>
                  </a:cubicBezTo>
                  <a:cubicBezTo>
                    <a:pt x="957" y="1328"/>
                    <a:pt x="965" y="1344"/>
                    <a:pt x="965" y="1376"/>
                  </a:cubicBezTo>
                  <a:cubicBezTo>
                    <a:pt x="965" y="1399"/>
                    <a:pt x="965" y="1431"/>
                    <a:pt x="957" y="1463"/>
                  </a:cubicBezTo>
                  <a:cubicBezTo>
                    <a:pt x="941" y="1518"/>
                    <a:pt x="949" y="1534"/>
                    <a:pt x="973" y="1589"/>
                  </a:cubicBezTo>
                  <a:cubicBezTo>
                    <a:pt x="981" y="1597"/>
                    <a:pt x="981" y="1613"/>
                    <a:pt x="989" y="1629"/>
                  </a:cubicBezTo>
                  <a:cubicBezTo>
                    <a:pt x="1012" y="1676"/>
                    <a:pt x="1020" y="1739"/>
                    <a:pt x="1020" y="1826"/>
                  </a:cubicBezTo>
                  <a:cubicBezTo>
                    <a:pt x="965" y="1834"/>
                    <a:pt x="846" y="1850"/>
                    <a:pt x="720" y="1858"/>
                  </a:cubicBezTo>
                  <a:cubicBezTo>
                    <a:pt x="854" y="1850"/>
                    <a:pt x="965" y="1834"/>
                    <a:pt x="1028" y="1826"/>
                  </a:cubicBezTo>
                  <a:lnTo>
                    <a:pt x="1028" y="1826"/>
                  </a:lnTo>
                  <a:cubicBezTo>
                    <a:pt x="1028" y="1739"/>
                    <a:pt x="1012" y="1676"/>
                    <a:pt x="997" y="1629"/>
                  </a:cubicBezTo>
                  <a:cubicBezTo>
                    <a:pt x="989" y="1613"/>
                    <a:pt x="981" y="1597"/>
                    <a:pt x="981" y="1581"/>
                  </a:cubicBezTo>
                  <a:cubicBezTo>
                    <a:pt x="957" y="1534"/>
                    <a:pt x="949" y="1518"/>
                    <a:pt x="965" y="1463"/>
                  </a:cubicBezTo>
                  <a:cubicBezTo>
                    <a:pt x="973" y="1431"/>
                    <a:pt x="973" y="1399"/>
                    <a:pt x="973" y="1376"/>
                  </a:cubicBezTo>
                  <a:cubicBezTo>
                    <a:pt x="973" y="1352"/>
                    <a:pt x="965" y="1328"/>
                    <a:pt x="981" y="1312"/>
                  </a:cubicBezTo>
                  <a:cubicBezTo>
                    <a:pt x="1012" y="1289"/>
                    <a:pt x="1004" y="1257"/>
                    <a:pt x="989" y="1202"/>
                  </a:cubicBezTo>
                  <a:cubicBezTo>
                    <a:pt x="973" y="1154"/>
                    <a:pt x="997" y="1083"/>
                    <a:pt x="1012" y="1059"/>
                  </a:cubicBezTo>
                  <a:cubicBezTo>
                    <a:pt x="1020" y="1059"/>
                    <a:pt x="1020" y="1052"/>
                    <a:pt x="1020" y="1052"/>
                  </a:cubicBezTo>
                  <a:cubicBezTo>
                    <a:pt x="1036" y="1036"/>
                    <a:pt x="1052" y="1028"/>
                    <a:pt x="1044" y="996"/>
                  </a:cubicBezTo>
                  <a:cubicBezTo>
                    <a:pt x="1044" y="981"/>
                    <a:pt x="1036" y="972"/>
                    <a:pt x="1036" y="965"/>
                  </a:cubicBezTo>
                  <a:cubicBezTo>
                    <a:pt x="1028" y="933"/>
                    <a:pt x="1020" y="909"/>
                    <a:pt x="1036" y="862"/>
                  </a:cubicBezTo>
                  <a:cubicBezTo>
                    <a:pt x="1044" y="846"/>
                    <a:pt x="1052" y="830"/>
                    <a:pt x="1068" y="814"/>
                  </a:cubicBezTo>
                  <a:cubicBezTo>
                    <a:pt x="1084" y="783"/>
                    <a:pt x="1091" y="767"/>
                    <a:pt x="1084" y="743"/>
                  </a:cubicBezTo>
                  <a:cubicBezTo>
                    <a:pt x="1075" y="735"/>
                    <a:pt x="1075" y="728"/>
                    <a:pt x="1075" y="728"/>
                  </a:cubicBezTo>
                  <a:cubicBezTo>
                    <a:pt x="1068" y="720"/>
                    <a:pt x="1068" y="720"/>
                    <a:pt x="1075" y="712"/>
                  </a:cubicBezTo>
                  <a:cubicBezTo>
                    <a:pt x="1084" y="712"/>
                    <a:pt x="1084" y="704"/>
                    <a:pt x="1091" y="696"/>
                  </a:cubicBezTo>
                  <a:cubicBezTo>
                    <a:pt x="1115" y="664"/>
                    <a:pt x="1123" y="648"/>
                    <a:pt x="1123" y="632"/>
                  </a:cubicBezTo>
                  <a:lnTo>
                    <a:pt x="1123" y="632"/>
                  </a:lnTo>
                  <a:cubicBezTo>
                    <a:pt x="1123" y="625"/>
                    <a:pt x="1131" y="617"/>
                    <a:pt x="1139" y="609"/>
                  </a:cubicBezTo>
                  <a:cubicBezTo>
                    <a:pt x="1147" y="601"/>
                    <a:pt x="1155" y="585"/>
                    <a:pt x="1147" y="569"/>
                  </a:cubicBezTo>
                  <a:cubicBezTo>
                    <a:pt x="1147" y="561"/>
                    <a:pt x="1155" y="546"/>
                    <a:pt x="1155" y="538"/>
                  </a:cubicBezTo>
                  <a:cubicBezTo>
                    <a:pt x="1163" y="530"/>
                    <a:pt x="1163" y="530"/>
                    <a:pt x="1163" y="522"/>
                  </a:cubicBezTo>
                  <a:cubicBezTo>
                    <a:pt x="1163" y="514"/>
                    <a:pt x="1163" y="498"/>
                    <a:pt x="1155" y="498"/>
                  </a:cubicBezTo>
                  <a:cubicBezTo>
                    <a:pt x="1155" y="490"/>
                    <a:pt x="1155" y="490"/>
                    <a:pt x="1147" y="490"/>
                  </a:cubicBezTo>
                  <a:lnTo>
                    <a:pt x="570" y="214"/>
                  </a:lnTo>
                  <a:lnTo>
                    <a:pt x="570" y="214"/>
                  </a:lnTo>
                  <a:cubicBezTo>
                    <a:pt x="554" y="221"/>
                    <a:pt x="546" y="221"/>
                    <a:pt x="538" y="221"/>
                  </a:cubicBezTo>
                  <a:cubicBezTo>
                    <a:pt x="546" y="221"/>
                    <a:pt x="554" y="221"/>
                    <a:pt x="570" y="214"/>
                  </a:cubicBezTo>
                  <a:lnTo>
                    <a:pt x="483" y="182"/>
                  </a:lnTo>
                  <a:lnTo>
                    <a:pt x="483" y="182"/>
                  </a:lnTo>
                  <a:cubicBezTo>
                    <a:pt x="491" y="190"/>
                    <a:pt x="491" y="198"/>
                    <a:pt x="498" y="198"/>
                  </a:cubicBezTo>
                  <a:cubicBezTo>
                    <a:pt x="491" y="198"/>
                    <a:pt x="491" y="190"/>
                    <a:pt x="483" y="182"/>
                  </a:cubicBezTo>
                  <a:lnTo>
                    <a:pt x="0" y="0"/>
                  </a:lnTo>
                  <a:lnTo>
                    <a:pt x="0" y="0"/>
                  </a:lnTo>
                  <a:cubicBezTo>
                    <a:pt x="0" y="8"/>
                    <a:pt x="8" y="16"/>
                    <a:pt x="16" y="16"/>
                  </a:cubicBezTo>
                  <a:cubicBezTo>
                    <a:pt x="8" y="16"/>
                    <a:pt x="0" y="8"/>
                    <a:pt x="0" y="0"/>
                  </a:cubicBezTo>
                  <a:lnTo>
                    <a:pt x="0" y="0"/>
                  </a:lnTo>
                  <a:lnTo>
                    <a:pt x="0" y="0"/>
                  </a:lnTo>
                  <a:lnTo>
                    <a:pt x="0" y="0"/>
                  </a:lnTo>
                  <a:lnTo>
                    <a:pt x="0" y="0"/>
                  </a:lnTo>
                  <a:lnTo>
                    <a:pt x="1147" y="490"/>
                  </a:lnTo>
                </a:path>
              </a:pathLst>
            </a:custGeom>
            <a:solidFill>
              <a:schemeClr val="accent6"/>
            </a:solidFill>
            <a:ln>
              <a:solidFill>
                <a:schemeClr val="bg2"/>
              </a:solidFill>
            </a:ln>
            <a:effectLst/>
          </p:spPr>
          <p:txBody>
            <a:bodyPr wrap="none" anchor="ctr"/>
            <a:lstStyle/>
            <a:p>
              <a:endParaRPr lang="en-US"/>
            </a:p>
          </p:txBody>
        </p:sp>
        <p:sp>
          <p:nvSpPr>
            <p:cNvPr id="320" name="Freeform 677"/>
            <p:cNvSpPr>
              <a:spLocks noChangeArrowheads="1"/>
            </p:cNvSpPr>
            <p:nvPr/>
          </p:nvSpPr>
          <p:spPr bwMode="auto">
            <a:xfrm>
              <a:off x="13326973" y="4247967"/>
              <a:ext cx="507929" cy="324703"/>
            </a:xfrm>
            <a:custGeom>
              <a:avLst/>
              <a:gdLst>
                <a:gd name="T0" fmla="*/ 933 w 966"/>
                <a:gd name="T1" fmla="*/ 546 h 618"/>
                <a:gd name="T2" fmla="*/ 933 w 966"/>
                <a:gd name="T3" fmla="*/ 546 h 618"/>
                <a:gd name="T4" fmla="*/ 957 w 966"/>
                <a:gd name="T5" fmla="*/ 609 h 618"/>
                <a:gd name="T6" fmla="*/ 965 w 966"/>
                <a:gd name="T7" fmla="*/ 617 h 618"/>
                <a:gd name="T8" fmla="*/ 965 w 966"/>
                <a:gd name="T9" fmla="*/ 617 h 618"/>
                <a:gd name="T10" fmla="*/ 957 w 966"/>
                <a:gd name="T11" fmla="*/ 609 h 618"/>
                <a:gd name="T12" fmla="*/ 933 w 966"/>
                <a:gd name="T13" fmla="*/ 546 h 618"/>
                <a:gd name="T14" fmla="*/ 16 w 966"/>
                <a:gd name="T15" fmla="*/ 16 h 618"/>
                <a:gd name="T16" fmla="*/ 16 w 966"/>
                <a:gd name="T17" fmla="*/ 16 h 618"/>
                <a:gd name="T18" fmla="*/ 16 w 966"/>
                <a:gd name="T19" fmla="*/ 16 h 618"/>
                <a:gd name="T20" fmla="*/ 72 w 966"/>
                <a:gd name="T21" fmla="*/ 79 h 618"/>
                <a:gd name="T22" fmla="*/ 87 w 966"/>
                <a:gd name="T23" fmla="*/ 95 h 618"/>
                <a:gd name="T24" fmla="*/ 87 w 966"/>
                <a:gd name="T25" fmla="*/ 95 h 618"/>
                <a:gd name="T26" fmla="*/ 182 w 966"/>
                <a:gd name="T27" fmla="*/ 135 h 618"/>
                <a:gd name="T28" fmla="*/ 491 w 966"/>
                <a:gd name="T29" fmla="*/ 190 h 618"/>
                <a:gd name="T30" fmla="*/ 498 w 966"/>
                <a:gd name="T31" fmla="*/ 206 h 618"/>
                <a:gd name="T32" fmla="*/ 538 w 966"/>
                <a:gd name="T33" fmla="*/ 222 h 618"/>
                <a:gd name="T34" fmla="*/ 570 w 966"/>
                <a:gd name="T35" fmla="*/ 214 h 618"/>
                <a:gd name="T36" fmla="*/ 617 w 966"/>
                <a:gd name="T37" fmla="*/ 206 h 618"/>
                <a:gd name="T38" fmla="*/ 649 w 966"/>
                <a:gd name="T39" fmla="*/ 190 h 618"/>
                <a:gd name="T40" fmla="*/ 664 w 966"/>
                <a:gd name="T41" fmla="*/ 206 h 618"/>
                <a:gd name="T42" fmla="*/ 712 w 966"/>
                <a:gd name="T43" fmla="*/ 214 h 618"/>
                <a:gd name="T44" fmla="*/ 775 w 966"/>
                <a:gd name="T45" fmla="*/ 245 h 618"/>
                <a:gd name="T46" fmla="*/ 775 w 966"/>
                <a:gd name="T47" fmla="*/ 253 h 618"/>
                <a:gd name="T48" fmla="*/ 799 w 966"/>
                <a:gd name="T49" fmla="*/ 309 h 618"/>
                <a:gd name="T50" fmla="*/ 799 w 966"/>
                <a:gd name="T51" fmla="*/ 309 h 618"/>
                <a:gd name="T52" fmla="*/ 878 w 966"/>
                <a:gd name="T53" fmla="*/ 403 h 618"/>
                <a:gd name="T54" fmla="*/ 878 w 966"/>
                <a:gd name="T55" fmla="*/ 403 h 618"/>
                <a:gd name="T56" fmla="*/ 799 w 966"/>
                <a:gd name="T57" fmla="*/ 309 h 618"/>
                <a:gd name="T58" fmla="*/ 799 w 966"/>
                <a:gd name="T59" fmla="*/ 309 h 618"/>
                <a:gd name="T60" fmla="*/ 775 w 966"/>
                <a:gd name="T61" fmla="*/ 253 h 618"/>
                <a:gd name="T62" fmla="*/ 775 w 966"/>
                <a:gd name="T63" fmla="*/ 245 h 618"/>
                <a:gd name="T64" fmla="*/ 712 w 966"/>
                <a:gd name="T65" fmla="*/ 214 h 618"/>
                <a:gd name="T66" fmla="*/ 664 w 966"/>
                <a:gd name="T67" fmla="*/ 206 h 618"/>
                <a:gd name="T68" fmla="*/ 649 w 966"/>
                <a:gd name="T69" fmla="*/ 190 h 618"/>
                <a:gd name="T70" fmla="*/ 617 w 966"/>
                <a:gd name="T71" fmla="*/ 206 h 618"/>
                <a:gd name="T72" fmla="*/ 570 w 966"/>
                <a:gd name="T73" fmla="*/ 214 h 618"/>
                <a:gd name="T74" fmla="*/ 538 w 966"/>
                <a:gd name="T75" fmla="*/ 222 h 618"/>
                <a:gd name="T76" fmla="*/ 498 w 966"/>
                <a:gd name="T77" fmla="*/ 206 h 618"/>
                <a:gd name="T78" fmla="*/ 491 w 966"/>
                <a:gd name="T79" fmla="*/ 190 h 618"/>
                <a:gd name="T80" fmla="*/ 182 w 966"/>
                <a:gd name="T81" fmla="*/ 135 h 618"/>
                <a:gd name="T82" fmla="*/ 87 w 966"/>
                <a:gd name="T83" fmla="*/ 95 h 618"/>
                <a:gd name="T84" fmla="*/ 87 w 966"/>
                <a:gd name="T85" fmla="*/ 95 h 618"/>
                <a:gd name="T86" fmla="*/ 72 w 966"/>
                <a:gd name="T87" fmla="*/ 79 h 618"/>
                <a:gd name="T88" fmla="*/ 16 w 966"/>
                <a:gd name="T89" fmla="*/ 16 h 618"/>
                <a:gd name="T90" fmla="*/ 16 w 966"/>
                <a:gd name="T91" fmla="*/ 16 h 618"/>
                <a:gd name="T92" fmla="*/ 16 w 966"/>
                <a:gd name="T93" fmla="*/ 16 h 618"/>
                <a:gd name="T94" fmla="*/ 16 w 966"/>
                <a:gd name="T95" fmla="*/ 16 h 618"/>
                <a:gd name="T96" fmla="*/ 16 w 966"/>
                <a:gd name="T97" fmla="*/ 16 h 618"/>
                <a:gd name="T98" fmla="*/ 16 w 966"/>
                <a:gd name="T99" fmla="*/ 16 h 618"/>
                <a:gd name="T100" fmla="*/ 0 w 966"/>
                <a:gd name="T101" fmla="*/ 0 h 618"/>
                <a:gd name="T102" fmla="*/ 0 w 966"/>
                <a:gd name="T103" fmla="*/ 0 h 618"/>
                <a:gd name="T104" fmla="*/ 0 w 966"/>
                <a:gd name="T105" fmla="*/ 0 h 618"/>
                <a:gd name="T106" fmla="*/ 16 w 966"/>
                <a:gd name="T107" fmla="*/ 16 h 618"/>
                <a:gd name="T108" fmla="*/ 0 w 966"/>
                <a:gd name="T109" fmla="*/ 0 h 618"/>
                <a:gd name="T110" fmla="*/ 933 w 966"/>
                <a:gd name="T111" fmla="*/ 54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6" h="618">
                  <a:moveTo>
                    <a:pt x="933" y="546"/>
                  </a:moveTo>
                  <a:lnTo>
                    <a:pt x="933" y="546"/>
                  </a:lnTo>
                  <a:cubicBezTo>
                    <a:pt x="933" y="577"/>
                    <a:pt x="933" y="601"/>
                    <a:pt x="957" y="609"/>
                  </a:cubicBezTo>
                  <a:cubicBezTo>
                    <a:pt x="965" y="609"/>
                    <a:pt x="965" y="617"/>
                    <a:pt x="965" y="617"/>
                  </a:cubicBezTo>
                  <a:lnTo>
                    <a:pt x="965" y="617"/>
                  </a:lnTo>
                  <a:cubicBezTo>
                    <a:pt x="965" y="617"/>
                    <a:pt x="965" y="609"/>
                    <a:pt x="957" y="609"/>
                  </a:cubicBezTo>
                  <a:cubicBezTo>
                    <a:pt x="933" y="601"/>
                    <a:pt x="933" y="577"/>
                    <a:pt x="933" y="546"/>
                  </a:cubicBezTo>
                  <a:lnTo>
                    <a:pt x="16" y="16"/>
                  </a:lnTo>
                  <a:lnTo>
                    <a:pt x="16" y="16"/>
                  </a:lnTo>
                  <a:lnTo>
                    <a:pt x="16" y="16"/>
                  </a:lnTo>
                  <a:cubicBezTo>
                    <a:pt x="40" y="32"/>
                    <a:pt x="64" y="63"/>
                    <a:pt x="72" y="79"/>
                  </a:cubicBezTo>
                  <a:cubicBezTo>
                    <a:pt x="80" y="87"/>
                    <a:pt x="80" y="95"/>
                    <a:pt x="87" y="95"/>
                  </a:cubicBezTo>
                  <a:lnTo>
                    <a:pt x="87" y="95"/>
                  </a:lnTo>
                  <a:cubicBezTo>
                    <a:pt x="95" y="111"/>
                    <a:pt x="111" y="135"/>
                    <a:pt x="182" y="135"/>
                  </a:cubicBezTo>
                  <a:cubicBezTo>
                    <a:pt x="253" y="135"/>
                    <a:pt x="451" y="150"/>
                    <a:pt x="491" y="190"/>
                  </a:cubicBezTo>
                  <a:cubicBezTo>
                    <a:pt x="491" y="190"/>
                    <a:pt x="498" y="198"/>
                    <a:pt x="498" y="206"/>
                  </a:cubicBezTo>
                  <a:cubicBezTo>
                    <a:pt x="514" y="214"/>
                    <a:pt x="522" y="222"/>
                    <a:pt x="538" y="222"/>
                  </a:cubicBezTo>
                  <a:cubicBezTo>
                    <a:pt x="546" y="222"/>
                    <a:pt x="554" y="222"/>
                    <a:pt x="570" y="214"/>
                  </a:cubicBezTo>
                  <a:cubicBezTo>
                    <a:pt x="585" y="214"/>
                    <a:pt x="601" y="206"/>
                    <a:pt x="617" y="206"/>
                  </a:cubicBezTo>
                  <a:cubicBezTo>
                    <a:pt x="625" y="198"/>
                    <a:pt x="633" y="190"/>
                    <a:pt x="649" y="190"/>
                  </a:cubicBezTo>
                  <a:cubicBezTo>
                    <a:pt x="657" y="190"/>
                    <a:pt x="664" y="198"/>
                    <a:pt x="664" y="206"/>
                  </a:cubicBezTo>
                  <a:cubicBezTo>
                    <a:pt x="672" y="214"/>
                    <a:pt x="696" y="214"/>
                    <a:pt x="712" y="214"/>
                  </a:cubicBezTo>
                  <a:cubicBezTo>
                    <a:pt x="744" y="222"/>
                    <a:pt x="775" y="222"/>
                    <a:pt x="775" y="245"/>
                  </a:cubicBezTo>
                  <a:cubicBezTo>
                    <a:pt x="775" y="253"/>
                    <a:pt x="775" y="253"/>
                    <a:pt x="775" y="253"/>
                  </a:cubicBezTo>
                  <a:cubicBezTo>
                    <a:pt x="783" y="293"/>
                    <a:pt x="783" y="301"/>
                    <a:pt x="799" y="309"/>
                  </a:cubicBezTo>
                  <a:lnTo>
                    <a:pt x="799" y="309"/>
                  </a:lnTo>
                  <a:cubicBezTo>
                    <a:pt x="823" y="309"/>
                    <a:pt x="878" y="325"/>
                    <a:pt x="878" y="403"/>
                  </a:cubicBezTo>
                  <a:lnTo>
                    <a:pt x="878" y="403"/>
                  </a:lnTo>
                  <a:cubicBezTo>
                    <a:pt x="878" y="325"/>
                    <a:pt x="823" y="309"/>
                    <a:pt x="799" y="309"/>
                  </a:cubicBezTo>
                  <a:lnTo>
                    <a:pt x="799" y="309"/>
                  </a:lnTo>
                  <a:cubicBezTo>
                    <a:pt x="783" y="301"/>
                    <a:pt x="783" y="293"/>
                    <a:pt x="775" y="253"/>
                  </a:cubicBezTo>
                  <a:cubicBezTo>
                    <a:pt x="775" y="245"/>
                    <a:pt x="775" y="245"/>
                    <a:pt x="775" y="245"/>
                  </a:cubicBezTo>
                  <a:cubicBezTo>
                    <a:pt x="775" y="222"/>
                    <a:pt x="744" y="222"/>
                    <a:pt x="712" y="214"/>
                  </a:cubicBezTo>
                  <a:cubicBezTo>
                    <a:pt x="696" y="214"/>
                    <a:pt x="672" y="214"/>
                    <a:pt x="664" y="206"/>
                  </a:cubicBezTo>
                  <a:cubicBezTo>
                    <a:pt x="664" y="198"/>
                    <a:pt x="657" y="190"/>
                    <a:pt x="649" y="190"/>
                  </a:cubicBezTo>
                  <a:cubicBezTo>
                    <a:pt x="633" y="190"/>
                    <a:pt x="625" y="198"/>
                    <a:pt x="617" y="206"/>
                  </a:cubicBezTo>
                  <a:cubicBezTo>
                    <a:pt x="601" y="206"/>
                    <a:pt x="585" y="214"/>
                    <a:pt x="570" y="214"/>
                  </a:cubicBezTo>
                  <a:cubicBezTo>
                    <a:pt x="554" y="222"/>
                    <a:pt x="546" y="222"/>
                    <a:pt x="538" y="222"/>
                  </a:cubicBezTo>
                  <a:cubicBezTo>
                    <a:pt x="522" y="222"/>
                    <a:pt x="514" y="214"/>
                    <a:pt x="498" y="206"/>
                  </a:cubicBezTo>
                  <a:cubicBezTo>
                    <a:pt x="498" y="198"/>
                    <a:pt x="491" y="190"/>
                    <a:pt x="491" y="190"/>
                  </a:cubicBezTo>
                  <a:cubicBezTo>
                    <a:pt x="451" y="150"/>
                    <a:pt x="253" y="135"/>
                    <a:pt x="182" y="135"/>
                  </a:cubicBezTo>
                  <a:cubicBezTo>
                    <a:pt x="111" y="135"/>
                    <a:pt x="95" y="111"/>
                    <a:pt x="87" y="95"/>
                  </a:cubicBezTo>
                  <a:lnTo>
                    <a:pt x="87" y="95"/>
                  </a:lnTo>
                  <a:cubicBezTo>
                    <a:pt x="80" y="95"/>
                    <a:pt x="80" y="87"/>
                    <a:pt x="72" y="79"/>
                  </a:cubicBezTo>
                  <a:cubicBezTo>
                    <a:pt x="64" y="63"/>
                    <a:pt x="40" y="32"/>
                    <a:pt x="16" y="16"/>
                  </a:cubicBezTo>
                  <a:lnTo>
                    <a:pt x="16" y="16"/>
                  </a:lnTo>
                  <a:lnTo>
                    <a:pt x="16" y="16"/>
                  </a:lnTo>
                  <a:lnTo>
                    <a:pt x="16" y="16"/>
                  </a:lnTo>
                  <a:lnTo>
                    <a:pt x="16" y="16"/>
                  </a:lnTo>
                  <a:lnTo>
                    <a:pt x="16" y="16"/>
                  </a:lnTo>
                  <a:lnTo>
                    <a:pt x="0" y="0"/>
                  </a:lnTo>
                  <a:lnTo>
                    <a:pt x="0" y="0"/>
                  </a:lnTo>
                  <a:lnTo>
                    <a:pt x="0" y="0"/>
                  </a:lnTo>
                  <a:cubicBezTo>
                    <a:pt x="8" y="8"/>
                    <a:pt x="16" y="16"/>
                    <a:pt x="16" y="16"/>
                  </a:cubicBezTo>
                  <a:cubicBezTo>
                    <a:pt x="16" y="16"/>
                    <a:pt x="8" y="8"/>
                    <a:pt x="0" y="0"/>
                  </a:cubicBezTo>
                  <a:lnTo>
                    <a:pt x="933" y="546"/>
                  </a:lnTo>
                </a:path>
              </a:pathLst>
            </a:custGeom>
            <a:solidFill>
              <a:schemeClr val="accent6"/>
            </a:solidFill>
            <a:ln>
              <a:solidFill>
                <a:schemeClr val="bg2"/>
              </a:solidFill>
            </a:ln>
            <a:effectLst/>
          </p:spPr>
          <p:txBody>
            <a:bodyPr wrap="none" anchor="ctr"/>
            <a:lstStyle/>
            <a:p>
              <a:endParaRPr lang="en-US"/>
            </a:p>
          </p:txBody>
        </p:sp>
        <p:sp>
          <p:nvSpPr>
            <p:cNvPr id="321" name="Freeform 678"/>
            <p:cNvSpPr>
              <a:spLocks noChangeArrowheads="1"/>
            </p:cNvSpPr>
            <p:nvPr/>
          </p:nvSpPr>
          <p:spPr bwMode="auto">
            <a:xfrm>
              <a:off x="13320015" y="4243329"/>
              <a:ext cx="519524" cy="333980"/>
            </a:xfrm>
            <a:custGeom>
              <a:avLst/>
              <a:gdLst>
                <a:gd name="T0" fmla="*/ 7 w 989"/>
                <a:gd name="T1" fmla="*/ 0 h 634"/>
                <a:gd name="T2" fmla="*/ 0 w 989"/>
                <a:gd name="T3" fmla="*/ 0 h 634"/>
                <a:gd name="T4" fmla="*/ 7 w 989"/>
                <a:gd name="T5" fmla="*/ 8 h 634"/>
                <a:gd name="T6" fmla="*/ 7 w 989"/>
                <a:gd name="T7" fmla="*/ 8 h 634"/>
                <a:gd name="T8" fmla="*/ 15 w 989"/>
                <a:gd name="T9" fmla="*/ 16 h 634"/>
                <a:gd name="T10" fmla="*/ 31 w 989"/>
                <a:gd name="T11" fmla="*/ 32 h 634"/>
                <a:gd name="T12" fmla="*/ 87 w 989"/>
                <a:gd name="T13" fmla="*/ 95 h 634"/>
                <a:gd name="T14" fmla="*/ 95 w 989"/>
                <a:gd name="T15" fmla="*/ 111 h 634"/>
                <a:gd name="T16" fmla="*/ 498 w 989"/>
                <a:gd name="T17" fmla="*/ 198 h 634"/>
                <a:gd name="T18" fmla="*/ 513 w 989"/>
                <a:gd name="T19" fmla="*/ 214 h 634"/>
                <a:gd name="T20" fmla="*/ 553 w 989"/>
                <a:gd name="T21" fmla="*/ 237 h 634"/>
                <a:gd name="T22" fmla="*/ 585 w 989"/>
                <a:gd name="T23" fmla="*/ 230 h 634"/>
                <a:gd name="T24" fmla="*/ 632 w 989"/>
                <a:gd name="T25" fmla="*/ 214 h 634"/>
                <a:gd name="T26" fmla="*/ 679 w 989"/>
                <a:gd name="T27" fmla="*/ 222 h 634"/>
                <a:gd name="T28" fmla="*/ 782 w 989"/>
                <a:gd name="T29" fmla="*/ 253 h 634"/>
                <a:gd name="T30" fmla="*/ 814 w 989"/>
                <a:gd name="T31" fmla="*/ 324 h 634"/>
                <a:gd name="T32" fmla="*/ 885 w 989"/>
                <a:gd name="T33" fmla="*/ 411 h 634"/>
                <a:gd name="T34" fmla="*/ 885 w 989"/>
                <a:gd name="T35" fmla="*/ 411 h 634"/>
                <a:gd name="T36" fmla="*/ 869 w 989"/>
                <a:gd name="T37" fmla="*/ 483 h 634"/>
                <a:gd name="T38" fmla="*/ 885 w 989"/>
                <a:gd name="T39" fmla="*/ 514 h 634"/>
                <a:gd name="T40" fmla="*/ 940 w 989"/>
                <a:gd name="T41" fmla="*/ 538 h 634"/>
                <a:gd name="T42" fmla="*/ 940 w 989"/>
                <a:gd name="T43" fmla="*/ 538 h 634"/>
                <a:gd name="T44" fmla="*/ 940 w 989"/>
                <a:gd name="T45" fmla="*/ 554 h 634"/>
                <a:gd name="T46" fmla="*/ 972 w 989"/>
                <a:gd name="T47" fmla="*/ 625 h 634"/>
                <a:gd name="T48" fmla="*/ 988 w 989"/>
                <a:gd name="T49" fmla="*/ 633 h 634"/>
                <a:gd name="T50" fmla="*/ 988 w 989"/>
                <a:gd name="T51" fmla="*/ 625 h 634"/>
                <a:gd name="T52" fmla="*/ 988 w 989"/>
                <a:gd name="T53" fmla="*/ 625 h 634"/>
                <a:gd name="T54" fmla="*/ 980 w 989"/>
                <a:gd name="T55" fmla="*/ 625 h 634"/>
                <a:gd name="T56" fmla="*/ 948 w 989"/>
                <a:gd name="T57" fmla="*/ 554 h 634"/>
                <a:gd name="T58" fmla="*/ 948 w 989"/>
                <a:gd name="T59" fmla="*/ 538 h 634"/>
                <a:gd name="T60" fmla="*/ 885 w 989"/>
                <a:gd name="T61" fmla="*/ 506 h 634"/>
                <a:gd name="T62" fmla="*/ 877 w 989"/>
                <a:gd name="T63" fmla="*/ 498 h 634"/>
                <a:gd name="T64" fmla="*/ 893 w 989"/>
                <a:gd name="T65" fmla="*/ 411 h 634"/>
                <a:gd name="T66" fmla="*/ 814 w 989"/>
                <a:gd name="T67" fmla="*/ 317 h 634"/>
                <a:gd name="T68" fmla="*/ 790 w 989"/>
                <a:gd name="T69" fmla="*/ 253 h 634"/>
                <a:gd name="T70" fmla="*/ 679 w 989"/>
                <a:gd name="T71" fmla="*/ 214 h 634"/>
                <a:gd name="T72" fmla="*/ 632 w 989"/>
                <a:gd name="T73" fmla="*/ 214 h 634"/>
                <a:gd name="T74" fmla="*/ 553 w 989"/>
                <a:gd name="T75" fmla="*/ 230 h 634"/>
                <a:gd name="T76" fmla="*/ 506 w 989"/>
                <a:gd name="T77" fmla="*/ 198 h 634"/>
                <a:gd name="T78" fmla="*/ 102 w 989"/>
                <a:gd name="T79" fmla="*/ 103 h 634"/>
                <a:gd name="T80" fmla="*/ 87 w 989"/>
                <a:gd name="T81" fmla="*/ 87 h 634"/>
                <a:gd name="T82" fmla="*/ 31 w 989"/>
                <a:gd name="T83" fmla="*/ 24 h 634"/>
                <a:gd name="T84" fmla="*/ 31 w 989"/>
                <a:gd name="T85" fmla="*/ 24 h 634"/>
                <a:gd name="T86" fmla="*/ 15 w 989"/>
                <a:gd name="T87" fmla="*/ 8 h 634"/>
                <a:gd name="T88" fmla="*/ 15 w 989"/>
                <a:gd name="T89" fmla="*/ 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9" h="634">
                  <a:moveTo>
                    <a:pt x="7" y="0"/>
                  </a:moveTo>
                  <a:lnTo>
                    <a:pt x="7" y="0"/>
                  </a:lnTo>
                  <a:lnTo>
                    <a:pt x="7" y="0"/>
                  </a:lnTo>
                  <a:cubicBezTo>
                    <a:pt x="7" y="0"/>
                    <a:pt x="7" y="0"/>
                    <a:pt x="0" y="0"/>
                  </a:cubicBezTo>
                  <a:lnTo>
                    <a:pt x="0" y="0"/>
                  </a:lnTo>
                  <a:cubicBezTo>
                    <a:pt x="7" y="8"/>
                    <a:pt x="7" y="8"/>
                    <a:pt x="7" y="8"/>
                  </a:cubicBezTo>
                  <a:lnTo>
                    <a:pt x="7" y="8"/>
                  </a:lnTo>
                  <a:lnTo>
                    <a:pt x="7" y="8"/>
                  </a:lnTo>
                  <a:cubicBezTo>
                    <a:pt x="7" y="16"/>
                    <a:pt x="7" y="16"/>
                    <a:pt x="15" y="16"/>
                  </a:cubicBezTo>
                  <a:lnTo>
                    <a:pt x="15" y="16"/>
                  </a:lnTo>
                  <a:lnTo>
                    <a:pt x="15" y="16"/>
                  </a:lnTo>
                  <a:cubicBezTo>
                    <a:pt x="15" y="24"/>
                    <a:pt x="23" y="32"/>
                    <a:pt x="31" y="32"/>
                  </a:cubicBezTo>
                  <a:lnTo>
                    <a:pt x="31" y="32"/>
                  </a:lnTo>
                  <a:cubicBezTo>
                    <a:pt x="55" y="48"/>
                    <a:pt x="71" y="71"/>
                    <a:pt x="87" y="95"/>
                  </a:cubicBezTo>
                  <a:cubicBezTo>
                    <a:pt x="87" y="95"/>
                    <a:pt x="95" y="103"/>
                    <a:pt x="95" y="111"/>
                  </a:cubicBezTo>
                  <a:lnTo>
                    <a:pt x="95" y="111"/>
                  </a:lnTo>
                  <a:cubicBezTo>
                    <a:pt x="110" y="127"/>
                    <a:pt x="126" y="151"/>
                    <a:pt x="197" y="151"/>
                  </a:cubicBezTo>
                  <a:cubicBezTo>
                    <a:pt x="268" y="151"/>
                    <a:pt x="466" y="166"/>
                    <a:pt x="498" y="198"/>
                  </a:cubicBezTo>
                  <a:lnTo>
                    <a:pt x="498" y="198"/>
                  </a:lnTo>
                  <a:cubicBezTo>
                    <a:pt x="506" y="206"/>
                    <a:pt x="506" y="214"/>
                    <a:pt x="513" y="214"/>
                  </a:cubicBezTo>
                  <a:lnTo>
                    <a:pt x="513" y="214"/>
                  </a:lnTo>
                  <a:cubicBezTo>
                    <a:pt x="521" y="230"/>
                    <a:pt x="529" y="237"/>
                    <a:pt x="553" y="237"/>
                  </a:cubicBezTo>
                  <a:lnTo>
                    <a:pt x="553" y="237"/>
                  </a:lnTo>
                  <a:cubicBezTo>
                    <a:pt x="561" y="237"/>
                    <a:pt x="569" y="237"/>
                    <a:pt x="585" y="230"/>
                  </a:cubicBezTo>
                  <a:lnTo>
                    <a:pt x="585" y="230"/>
                  </a:lnTo>
                  <a:cubicBezTo>
                    <a:pt x="608" y="230"/>
                    <a:pt x="624" y="222"/>
                    <a:pt x="632" y="214"/>
                  </a:cubicBezTo>
                  <a:cubicBezTo>
                    <a:pt x="648" y="214"/>
                    <a:pt x="656" y="206"/>
                    <a:pt x="664" y="206"/>
                  </a:cubicBezTo>
                  <a:cubicBezTo>
                    <a:pt x="664" y="206"/>
                    <a:pt x="672" y="214"/>
                    <a:pt x="679" y="222"/>
                  </a:cubicBezTo>
                  <a:cubicBezTo>
                    <a:pt x="687" y="230"/>
                    <a:pt x="711" y="230"/>
                    <a:pt x="727" y="230"/>
                  </a:cubicBezTo>
                  <a:cubicBezTo>
                    <a:pt x="759" y="230"/>
                    <a:pt x="782" y="237"/>
                    <a:pt x="782" y="253"/>
                  </a:cubicBezTo>
                  <a:cubicBezTo>
                    <a:pt x="782" y="261"/>
                    <a:pt x="782" y="261"/>
                    <a:pt x="782" y="261"/>
                  </a:cubicBezTo>
                  <a:cubicBezTo>
                    <a:pt x="790" y="301"/>
                    <a:pt x="790" y="317"/>
                    <a:pt x="814" y="324"/>
                  </a:cubicBezTo>
                  <a:lnTo>
                    <a:pt x="814" y="324"/>
                  </a:lnTo>
                  <a:cubicBezTo>
                    <a:pt x="838" y="324"/>
                    <a:pt x="885" y="333"/>
                    <a:pt x="885" y="411"/>
                  </a:cubicBezTo>
                  <a:lnTo>
                    <a:pt x="885" y="411"/>
                  </a:lnTo>
                  <a:lnTo>
                    <a:pt x="885" y="411"/>
                  </a:lnTo>
                  <a:cubicBezTo>
                    <a:pt x="885" y="451"/>
                    <a:pt x="877" y="475"/>
                    <a:pt x="869" y="483"/>
                  </a:cubicBezTo>
                  <a:lnTo>
                    <a:pt x="869" y="483"/>
                  </a:lnTo>
                  <a:cubicBezTo>
                    <a:pt x="869" y="491"/>
                    <a:pt x="861" y="498"/>
                    <a:pt x="869" y="506"/>
                  </a:cubicBezTo>
                  <a:cubicBezTo>
                    <a:pt x="869" y="506"/>
                    <a:pt x="877" y="506"/>
                    <a:pt x="885" y="514"/>
                  </a:cubicBezTo>
                  <a:cubicBezTo>
                    <a:pt x="893" y="514"/>
                    <a:pt x="901" y="514"/>
                    <a:pt x="909" y="514"/>
                  </a:cubicBezTo>
                  <a:cubicBezTo>
                    <a:pt x="932" y="522"/>
                    <a:pt x="940" y="522"/>
                    <a:pt x="940" y="538"/>
                  </a:cubicBezTo>
                  <a:lnTo>
                    <a:pt x="940" y="538"/>
                  </a:lnTo>
                  <a:lnTo>
                    <a:pt x="940" y="538"/>
                  </a:lnTo>
                  <a:lnTo>
                    <a:pt x="940" y="546"/>
                  </a:lnTo>
                  <a:cubicBezTo>
                    <a:pt x="940" y="554"/>
                    <a:pt x="940" y="554"/>
                    <a:pt x="940" y="554"/>
                  </a:cubicBezTo>
                  <a:cubicBezTo>
                    <a:pt x="940" y="585"/>
                    <a:pt x="940" y="609"/>
                    <a:pt x="972" y="625"/>
                  </a:cubicBezTo>
                  <a:lnTo>
                    <a:pt x="972" y="625"/>
                  </a:lnTo>
                  <a:lnTo>
                    <a:pt x="980" y="633"/>
                  </a:lnTo>
                  <a:cubicBezTo>
                    <a:pt x="988" y="633"/>
                    <a:pt x="988" y="633"/>
                    <a:pt x="988" y="633"/>
                  </a:cubicBezTo>
                  <a:cubicBezTo>
                    <a:pt x="988" y="625"/>
                    <a:pt x="988" y="625"/>
                    <a:pt x="988" y="625"/>
                  </a:cubicBezTo>
                  <a:lnTo>
                    <a:pt x="988" y="625"/>
                  </a:lnTo>
                  <a:lnTo>
                    <a:pt x="988" y="625"/>
                  </a:lnTo>
                  <a:lnTo>
                    <a:pt x="988" y="625"/>
                  </a:lnTo>
                  <a:cubicBezTo>
                    <a:pt x="980" y="625"/>
                    <a:pt x="980" y="625"/>
                    <a:pt x="980" y="625"/>
                  </a:cubicBezTo>
                  <a:lnTo>
                    <a:pt x="980" y="625"/>
                  </a:lnTo>
                  <a:cubicBezTo>
                    <a:pt x="980" y="625"/>
                    <a:pt x="980" y="617"/>
                    <a:pt x="972" y="617"/>
                  </a:cubicBezTo>
                  <a:cubicBezTo>
                    <a:pt x="948" y="609"/>
                    <a:pt x="948" y="585"/>
                    <a:pt x="948" y="554"/>
                  </a:cubicBezTo>
                  <a:cubicBezTo>
                    <a:pt x="948" y="554"/>
                    <a:pt x="948" y="554"/>
                    <a:pt x="948" y="546"/>
                  </a:cubicBezTo>
                  <a:lnTo>
                    <a:pt x="948" y="538"/>
                  </a:lnTo>
                  <a:cubicBezTo>
                    <a:pt x="948" y="514"/>
                    <a:pt x="932" y="514"/>
                    <a:pt x="909" y="506"/>
                  </a:cubicBezTo>
                  <a:cubicBezTo>
                    <a:pt x="901" y="506"/>
                    <a:pt x="893" y="506"/>
                    <a:pt x="885" y="506"/>
                  </a:cubicBezTo>
                  <a:cubicBezTo>
                    <a:pt x="885" y="506"/>
                    <a:pt x="877" y="506"/>
                    <a:pt x="877" y="498"/>
                  </a:cubicBezTo>
                  <a:lnTo>
                    <a:pt x="877" y="498"/>
                  </a:lnTo>
                  <a:lnTo>
                    <a:pt x="877" y="491"/>
                  </a:lnTo>
                  <a:cubicBezTo>
                    <a:pt x="885" y="475"/>
                    <a:pt x="893" y="451"/>
                    <a:pt x="893" y="411"/>
                  </a:cubicBezTo>
                  <a:cubicBezTo>
                    <a:pt x="893" y="333"/>
                    <a:pt x="838" y="317"/>
                    <a:pt x="814" y="317"/>
                  </a:cubicBezTo>
                  <a:lnTo>
                    <a:pt x="814" y="317"/>
                  </a:lnTo>
                  <a:cubicBezTo>
                    <a:pt x="798" y="309"/>
                    <a:pt x="798" y="301"/>
                    <a:pt x="790" y="261"/>
                  </a:cubicBezTo>
                  <a:cubicBezTo>
                    <a:pt x="790" y="253"/>
                    <a:pt x="790" y="253"/>
                    <a:pt x="790" y="253"/>
                  </a:cubicBezTo>
                  <a:cubicBezTo>
                    <a:pt x="790" y="230"/>
                    <a:pt x="759" y="230"/>
                    <a:pt x="727" y="222"/>
                  </a:cubicBezTo>
                  <a:cubicBezTo>
                    <a:pt x="711" y="222"/>
                    <a:pt x="687" y="222"/>
                    <a:pt x="679" y="214"/>
                  </a:cubicBezTo>
                  <a:cubicBezTo>
                    <a:pt x="679" y="206"/>
                    <a:pt x="672" y="198"/>
                    <a:pt x="664" y="198"/>
                  </a:cubicBezTo>
                  <a:cubicBezTo>
                    <a:pt x="648" y="198"/>
                    <a:pt x="640" y="206"/>
                    <a:pt x="632" y="214"/>
                  </a:cubicBezTo>
                  <a:cubicBezTo>
                    <a:pt x="616" y="214"/>
                    <a:pt x="600" y="222"/>
                    <a:pt x="585" y="222"/>
                  </a:cubicBezTo>
                  <a:cubicBezTo>
                    <a:pt x="569" y="230"/>
                    <a:pt x="561" y="230"/>
                    <a:pt x="553" y="230"/>
                  </a:cubicBezTo>
                  <a:cubicBezTo>
                    <a:pt x="537" y="230"/>
                    <a:pt x="529" y="222"/>
                    <a:pt x="513" y="214"/>
                  </a:cubicBezTo>
                  <a:cubicBezTo>
                    <a:pt x="513" y="206"/>
                    <a:pt x="506" y="198"/>
                    <a:pt x="506" y="198"/>
                  </a:cubicBezTo>
                  <a:cubicBezTo>
                    <a:pt x="466" y="158"/>
                    <a:pt x="268" y="143"/>
                    <a:pt x="197" y="143"/>
                  </a:cubicBezTo>
                  <a:cubicBezTo>
                    <a:pt x="126" y="143"/>
                    <a:pt x="110" y="119"/>
                    <a:pt x="102" y="103"/>
                  </a:cubicBezTo>
                  <a:lnTo>
                    <a:pt x="102" y="103"/>
                  </a:lnTo>
                  <a:cubicBezTo>
                    <a:pt x="95" y="103"/>
                    <a:pt x="95" y="95"/>
                    <a:pt x="87" y="87"/>
                  </a:cubicBezTo>
                  <a:cubicBezTo>
                    <a:pt x="79" y="71"/>
                    <a:pt x="55" y="40"/>
                    <a:pt x="31" y="24"/>
                  </a:cubicBezTo>
                  <a:lnTo>
                    <a:pt x="31" y="24"/>
                  </a:lnTo>
                  <a:lnTo>
                    <a:pt x="31" y="24"/>
                  </a:lnTo>
                  <a:lnTo>
                    <a:pt x="31" y="24"/>
                  </a:lnTo>
                  <a:lnTo>
                    <a:pt x="31" y="24"/>
                  </a:lnTo>
                  <a:cubicBezTo>
                    <a:pt x="31" y="24"/>
                    <a:pt x="23" y="16"/>
                    <a:pt x="15" y="8"/>
                  </a:cubicBezTo>
                  <a:lnTo>
                    <a:pt x="15" y="8"/>
                  </a:lnTo>
                  <a:lnTo>
                    <a:pt x="15" y="8"/>
                  </a:lnTo>
                  <a:cubicBezTo>
                    <a:pt x="7" y="0"/>
                    <a:pt x="7" y="0"/>
                    <a:pt x="7" y="0"/>
                  </a:cubicBezTo>
                </a:path>
              </a:pathLst>
            </a:custGeom>
            <a:solidFill>
              <a:schemeClr val="accent6"/>
            </a:solidFill>
            <a:ln>
              <a:solidFill>
                <a:schemeClr val="bg2"/>
              </a:solidFill>
            </a:ln>
            <a:effectLst/>
          </p:spPr>
          <p:txBody>
            <a:bodyPr wrap="none" anchor="ctr"/>
            <a:lstStyle/>
            <a:p>
              <a:endParaRPr lang="en-US"/>
            </a:p>
          </p:txBody>
        </p:sp>
        <p:sp>
          <p:nvSpPr>
            <p:cNvPr id="322" name="Freeform 704"/>
            <p:cNvSpPr>
              <a:spLocks noChangeArrowheads="1"/>
            </p:cNvSpPr>
            <p:nvPr/>
          </p:nvSpPr>
          <p:spPr bwMode="auto">
            <a:xfrm>
              <a:off x="13224923" y="5215119"/>
              <a:ext cx="786245" cy="1391584"/>
            </a:xfrm>
            <a:custGeom>
              <a:avLst/>
              <a:gdLst>
                <a:gd name="T0" fmla="*/ 1217 w 1495"/>
                <a:gd name="T1" fmla="*/ 0 h 2648"/>
                <a:gd name="T2" fmla="*/ 245 w 1495"/>
                <a:gd name="T3" fmla="*/ 95 h 2648"/>
                <a:gd name="T4" fmla="*/ 245 w 1495"/>
                <a:gd name="T5" fmla="*/ 95 h 2648"/>
                <a:gd name="T6" fmla="*/ 284 w 1495"/>
                <a:gd name="T7" fmla="*/ 135 h 2648"/>
                <a:gd name="T8" fmla="*/ 387 w 1495"/>
                <a:gd name="T9" fmla="*/ 253 h 2648"/>
                <a:gd name="T10" fmla="*/ 419 w 1495"/>
                <a:gd name="T11" fmla="*/ 269 h 2648"/>
                <a:gd name="T12" fmla="*/ 395 w 1495"/>
                <a:gd name="T13" fmla="*/ 435 h 2648"/>
                <a:gd name="T14" fmla="*/ 332 w 1495"/>
                <a:gd name="T15" fmla="*/ 554 h 2648"/>
                <a:gd name="T16" fmla="*/ 284 w 1495"/>
                <a:gd name="T17" fmla="*/ 570 h 2648"/>
                <a:gd name="T18" fmla="*/ 197 w 1495"/>
                <a:gd name="T19" fmla="*/ 617 h 2648"/>
                <a:gd name="T20" fmla="*/ 182 w 1495"/>
                <a:gd name="T21" fmla="*/ 609 h 2648"/>
                <a:gd name="T22" fmla="*/ 158 w 1495"/>
                <a:gd name="T23" fmla="*/ 609 h 2648"/>
                <a:gd name="T24" fmla="*/ 118 w 1495"/>
                <a:gd name="T25" fmla="*/ 625 h 2648"/>
                <a:gd name="T26" fmla="*/ 118 w 1495"/>
                <a:gd name="T27" fmla="*/ 672 h 2648"/>
                <a:gd name="T28" fmla="*/ 150 w 1495"/>
                <a:gd name="T29" fmla="*/ 735 h 2648"/>
                <a:gd name="T30" fmla="*/ 174 w 1495"/>
                <a:gd name="T31" fmla="*/ 775 h 2648"/>
                <a:gd name="T32" fmla="*/ 126 w 1495"/>
                <a:gd name="T33" fmla="*/ 886 h 2648"/>
                <a:gd name="T34" fmla="*/ 134 w 1495"/>
                <a:gd name="T35" fmla="*/ 933 h 2648"/>
                <a:gd name="T36" fmla="*/ 134 w 1495"/>
                <a:gd name="T37" fmla="*/ 933 h 2648"/>
                <a:gd name="T38" fmla="*/ 24 w 1495"/>
                <a:gd name="T39" fmla="*/ 1012 h 2648"/>
                <a:gd name="T40" fmla="*/ 15 w 1495"/>
                <a:gd name="T41" fmla="*/ 1020 h 2648"/>
                <a:gd name="T42" fmla="*/ 31 w 1495"/>
                <a:gd name="T43" fmla="*/ 1044 h 2648"/>
                <a:gd name="T44" fmla="*/ 15 w 1495"/>
                <a:gd name="T45" fmla="*/ 1107 h 2648"/>
                <a:gd name="T46" fmla="*/ 15 w 1495"/>
                <a:gd name="T47" fmla="*/ 1115 h 2648"/>
                <a:gd name="T48" fmla="*/ 95 w 1495"/>
                <a:gd name="T49" fmla="*/ 1423 h 2648"/>
                <a:gd name="T50" fmla="*/ 284 w 1495"/>
                <a:gd name="T51" fmla="*/ 1605 h 2648"/>
                <a:gd name="T52" fmla="*/ 332 w 1495"/>
                <a:gd name="T53" fmla="*/ 1747 h 2648"/>
                <a:gd name="T54" fmla="*/ 364 w 1495"/>
                <a:gd name="T55" fmla="*/ 1763 h 2648"/>
                <a:gd name="T56" fmla="*/ 403 w 1495"/>
                <a:gd name="T57" fmla="*/ 1747 h 2648"/>
                <a:gd name="T58" fmla="*/ 442 w 1495"/>
                <a:gd name="T59" fmla="*/ 1771 h 2648"/>
                <a:gd name="T60" fmla="*/ 458 w 1495"/>
                <a:gd name="T61" fmla="*/ 1747 h 2648"/>
                <a:gd name="T62" fmla="*/ 466 w 1495"/>
                <a:gd name="T63" fmla="*/ 2016 h 2648"/>
                <a:gd name="T64" fmla="*/ 648 w 1495"/>
                <a:gd name="T65" fmla="*/ 2252 h 2648"/>
                <a:gd name="T66" fmla="*/ 743 w 1495"/>
                <a:gd name="T67" fmla="*/ 2316 h 2648"/>
                <a:gd name="T68" fmla="*/ 806 w 1495"/>
                <a:gd name="T69" fmla="*/ 2355 h 2648"/>
                <a:gd name="T70" fmla="*/ 854 w 1495"/>
                <a:gd name="T71" fmla="*/ 2466 h 2648"/>
                <a:gd name="T72" fmla="*/ 822 w 1495"/>
                <a:gd name="T73" fmla="*/ 2521 h 2648"/>
                <a:gd name="T74" fmla="*/ 877 w 1495"/>
                <a:gd name="T75" fmla="*/ 2624 h 2648"/>
                <a:gd name="T76" fmla="*/ 948 w 1495"/>
                <a:gd name="T77" fmla="*/ 2647 h 2648"/>
                <a:gd name="T78" fmla="*/ 964 w 1495"/>
                <a:gd name="T79" fmla="*/ 2647 h 2648"/>
                <a:gd name="T80" fmla="*/ 1051 w 1495"/>
                <a:gd name="T81" fmla="*/ 2561 h 2648"/>
                <a:gd name="T82" fmla="*/ 1178 w 1495"/>
                <a:gd name="T83" fmla="*/ 2600 h 2648"/>
                <a:gd name="T84" fmla="*/ 1209 w 1495"/>
                <a:gd name="T85" fmla="*/ 2521 h 2648"/>
                <a:gd name="T86" fmla="*/ 1194 w 1495"/>
                <a:gd name="T87" fmla="*/ 2434 h 2648"/>
                <a:gd name="T88" fmla="*/ 1344 w 1495"/>
                <a:gd name="T89" fmla="*/ 2387 h 2648"/>
                <a:gd name="T90" fmla="*/ 1320 w 1495"/>
                <a:gd name="T91" fmla="*/ 2339 h 2648"/>
                <a:gd name="T92" fmla="*/ 1320 w 1495"/>
                <a:gd name="T93" fmla="*/ 2292 h 2648"/>
                <a:gd name="T94" fmla="*/ 1336 w 1495"/>
                <a:gd name="T95" fmla="*/ 2236 h 2648"/>
                <a:gd name="T96" fmla="*/ 1336 w 1495"/>
                <a:gd name="T97" fmla="*/ 2126 h 2648"/>
                <a:gd name="T98" fmla="*/ 1352 w 1495"/>
                <a:gd name="T99" fmla="*/ 2063 h 2648"/>
                <a:gd name="T100" fmla="*/ 1447 w 1495"/>
                <a:gd name="T101" fmla="*/ 1874 h 2648"/>
                <a:gd name="T102" fmla="*/ 1494 w 1495"/>
                <a:gd name="T103" fmla="*/ 1787 h 2648"/>
                <a:gd name="T104" fmla="*/ 1462 w 1495"/>
                <a:gd name="T105" fmla="*/ 1668 h 2648"/>
                <a:gd name="T106" fmla="*/ 1447 w 1495"/>
                <a:gd name="T107" fmla="*/ 1621 h 2648"/>
                <a:gd name="T108" fmla="*/ 1439 w 1495"/>
                <a:gd name="T109" fmla="*/ 1510 h 2648"/>
                <a:gd name="T110" fmla="*/ 1352 w 1495"/>
                <a:gd name="T111" fmla="*/ 372 h 2648"/>
                <a:gd name="T112" fmla="*/ 1304 w 1495"/>
                <a:gd name="T113" fmla="*/ 285 h 2648"/>
                <a:gd name="T114" fmla="*/ 1241 w 1495"/>
                <a:gd name="T115" fmla="*/ 174 h 2648"/>
                <a:gd name="T116" fmla="*/ 1225 w 1495"/>
                <a:gd name="T117" fmla="*/ 95 h 2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5" h="2648">
                  <a:moveTo>
                    <a:pt x="1217" y="0"/>
                  </a:moveTo>
                  <a:lnTo>
                    <a:pt x="1217" y="0"/>
                  </a:lnTo>
                  <a:cubicBezTo>
                    <a:pt x="1043" y="24"/>
                    <a:pt x="435" y="71"/>
                    <a:pt x="245" y="87"/>
                  </a:cubicBezTo>
                  <a:cubicBezTo>
                    <a:pt x="245" y="95"/>
                    <a:pt x="245" y="95"/>
                    <a:pt x="245" y="95"/>
                  </a:cubicBezTo>
                  <a:lnTo>
                    <a:pt x="245" y="95"/>
                  </a:lnTo>
                  <a:lnTo>
                    <a:pt x="245" y="95"/>
                  </a:lnTo>
                  <a:lnTo>
                    <a:pt x="245" y="95"/>
                  </a:lnTo>
                  <a:cubicBezTo>
                    <a:pt x="253" y="103"/>
                    <a:pt x="269" y="119"/>
                    <a:pt x="284" y="135"/>
                  </a:cubicBezTo>
                  <a:cubicBezTo>
                    <a:pt x="308" y="158"/>
                    <a:pt x="340" y="182"/>
                    <a:pt x="340" y="206"/>
                  </a:cubicBezTo>
                  <a:cubicBezTo>
                    <a:pt x="340" y="230"/>
                    <a:pt x="364" y="237"/>
                    <a:pt x="387" y="253"/>
                  </a:cubicBezTo>
                  <a:cubicBezTo>
                    <a:pt x="395" y="253"/>
                    <a:pt x="411" y="261"/>
                    <a:pt x="419" y="269"/>
                  </a:cubicBezTo>
                  <a:lnTo>
                    <a:pt x="419" y="269"/>
                  </a:lnTo>
                  <a:cubicBezTo>
                    <a:pt x="435" y="301"/>
                    <a:pt x="442" y="372"/>
                    <a:pt x="419" y="403"/>
                  </a:cubicBezTo>
                  <a:cubicBezTo>
                    <a:pt x="419" y="419"/>
                    <a:pt x="403" y="427"/>
                    <a:pt x="395" y="435"/>
                  </a:cubicBezTo>
                  <a:cubicBezTo>
                    <a:pt x="387" y="443"/>
                    <a:pt x="371" y="451"/>
                    <a:pt x="371" y="490"/>
                  </a:cubicBezTo>
                  <a:cubicBezTo>
                    <a:pt x="371" y="530"/>
                    <a:pt x="355" y="546"/>
                    <a:pt x="332" y="554"/>
                  </a:cubicBezTo>
                  <a:cubicBezTo>
                    <a:pt x="324" y="554"/>
                    <a:pt x="316" y="554"/>
                    <a:pt x="316" y="561"/>
                  </a:cubicBezTo>
                  <a:cubicBezTo>
                    <a:pt x="300" y="570"/>
                    <a:pt x="292" y="570"/>
                    <a:pt x="284" y="570"/>
                  </a:cubicBezTo>
                  <a:cubicBezTo>
                    <a:pt x="269" y="577"/>
                    <a:pt x="261" y="585"/>
                    <a:pt x="245" y="601"/>
                  </a:cubicBezTo>
                  <a:cubicBezTo>
                    <a:pt x="229" y="609"/>
                    <a:pt x="213" y="617"/>
                    <a:pt x="197" y="617"/>
                  </a:cubicBezTo>
                  <a:lnTo>
                    <a:pt x="197" y="617"/>
                  </a:lnTo>
                  <a:cubicBezTo>
                    <a:pt x="197" y="617"/>
                    <a:pt x="189" y="609"/>
                    <a:pt x="182" y="609"/>
                  </a:cubicBezTo>
                  <a:lnTo>
                    <a:pt x="182" y="609"/>
                  </a:lnTo>
                  <a:cubicBezTo>
                    <a:pt x="174" y="609"/>
                    <a:pt x="166" y="609"/>
                    <a:pt x="158" y="609"/>
                  </a:cubicBezTo>
                  <a:cubicBezTo>
                    <a:pt x="142" y="609"/>
                    <a:pt x="134" y="609"/>
                    <a:pt x="134" y="617"/>
                  </a:cubicBezTo>
                  <a:cubicBezTo>
                    <a:pt x="126" y="617"/>
                    <a:pt x="118" y="617"/>
                    <a:pt x="118" y="625"/>
                  </a:cubicBezTo>
                  <a:cubicBezTo>
                    <a:pt x="111" y="625"/>
                    <a:pt x="111" y="633"/>
                    <a:pt x="111" y="633"/>
                  </a:cubicBezTo>
                  <a:cubicBezTo>
                    <a:pt x="111" y="648"/>
                    <a:pt x="118" y="656"/>
                    <a:pt x="118" y="672"/>
                  </a:cubicBezTo>
                  <a:cubicBezTo>
                    <a:pt x="126" y="680"/>
                    <a:pt x="126" y="696"/>
                    <a:pt x="126" y="704"/>
                  </a:cubicBezTo>
                  <a:cubicBezTo>
                    <a:pt x="126" y="720"/>
                    <a:pt x="134" y="728"/>
                    <a:pt x="150" y="735"/>
                  </a:cubicBezTo>
                  <a:cubicBezTo>
                    <a:pt x="158" y="743"/>
                    <a:pt x="174" y="751"/>
                    <a:pt x="174" y="759"/>
                  </a:cubicBezTo>
                  <a:cubicBezTo>
                    <a:pt x="174" y="767"/>
                    <a:pt x="174" y="767"/>
                    <a:pt x="174" y="775"/>
                  </a:cubicBezTo>
                  <a:cubicBezTo>
                    <a:pt x="174" y="807"/>
                    <a:pt x="158" y="862"/>
                    <a:pt x="134" y="870"/>
                  </a:cubicBezTo>
                  <a:cubicBezTo>
                    <a:pt x="126" y="878"/>
                    <a:pt x="126" y="878"/>
                    <a:pt x="126" y="886"/>
                  </a:cubicBezTo>
                  <a:lnTo>
                    <a:pt x="126" y="894"/>
                  </a:lnTo>
                  <a:cubicBezTo>
                    <a:pt x="126" y="901"/>
                    <a:pt x="134" y="917"/>
                    <a:pt x="134" y="933"/>
                  </a:cubicBezTo>
                  <a:lnTo>
                    <a:pt x="134" y="933"/>
                  </a:lnTo>
                  <a:lnTo>
                    <a:pt x="134" y="933"/>
                  </a:lnTo>
                  <a:cubicBezTo>
                    <a:pt x="134" y="965"/>
                    <a:pt x="79" y="988"/>
                    <a:pt x="47" y="1004"/>
                  </a:cubicBezTo>
                  <a:cubicBezTo>
                    <a:pt x="39" y="1004"/>
                    <a:pt x="31" y="1012"/>
                    <a:pt x="24" y="1012"/>
                  </a:cubicBezTo>
                  <a:cubicBezTo>
                    <a:pt x="15" y="1020"/>
                    <a:pt x="15" y="1020"/>
                    <a:pt x="15" y="1020"/>
                  </a:cubicBezTo>
                  <a:lnTo>
                    <a:pt x="15" y="1020"/>
                  </a:lnTo>
                  <a:cubicBezTo>
                    <a:pt x="15" y="1020"/>
                    <a:pt x="15" y="1028"/>
                    <a:pt x="24" y="1028"/>
                  </a:cubicBezTo>
                  <a:cubicBezTo>
                    <a:pt x="24" y="1036"/>
                    <a:pt x="31" y="1036"/>
                    <a:pt x="31" y="1044"/>
                  </a:cubicBezTo>
                  <a:cubicBezTo>
                    <a:pt x="39" y="1052"/>
                    <a:pt x="39" y="1060"/>
                    <a:pt x="39" y="1067"/>
                  </a:cubicBezTo>
                  <a:cubicBezTo>
                    <a:pt x="39" y="1075"/>
                    <a:pt x="31" y="1091"/>
                    <a:pt x="15" y="1107"/>
                  </a:cubicBezTo>
                  <a:cubicBezTo>
                    <a:pt x="15" y="1115"/>
                    <a:pt x="15" y="1115"/>
                    <a:pt x="15" y="1115"/>
                  </a:cubicBezTo>
                  <a:lnTo>
                    <a:pt x="15" y="1115"/>
                  </a:lnTo>
                  <a:cubicBezTo>
                    <a:pt x="0" y="1147"/>
                    <a:pt x="8" y="1265"/>
                    <a:pt x="15" y="1320"/>
                  </a:cubicBezTo>
                  <a:cubicBezTo>
                    <a:pt x="15" y="1344"/>
                    <a:pt x="55" y="1384"/>
                    <a:pt x="95" y="1423"/>
                  </a:cubicBezTo>
                  <a:cubicBezTo>
                    <a:pt x="126" y="1455"/>
                    <a:pt x="158" y="1494"/>
                    <a:pt x="166" y="1518"/>
                  </a:cubicBezTo>
                  <a:cubicBezTo>
                    <a:pt x="166" y="1550"/>
                    <a:pt x="229" y="1589"/>
                    <a:pt x="284" y="1605"/>
                  </a:cubicBezTo>
                  <a:cubicBezTo>
                    <a:pt x="300" y="1613"/>
                    <a:pt x="308" y="1645"/>
                    <a:pt x="316" y="1684"/>
                  </a:cubicBezTo>
                  <a:cubicBezTo>
                    <a:pt x="316" y="1708"/>
                    <a:pt x="324" y="1731"/>
                    <a:pt x="332" y="1747"/>
                  </a:cubicBezTo>
                  <a:cubicBezTo>
                    <a:pt x="340" y="1771"/>
                    <a:pt x="348" y="1771"/>
                    <a:pt x="348" y="1771"/>
                  </a:cubicBezTo>
                  <a:cubicBezTo>
                    <a:pt x="355" y="1771"/>
                    <a:pt x="355" y="1771"/>
                    <a:pt x="364" y="1763"/>
                  </a:cubicBezTo>
                  <a:cubicBezTo>
                    <a:pt x="371" y="1763"/>
                    <a:pt x="371" y="1755"/>
                    <a:pt x="379" y="1755"/>
                  </a:cubicBezTo>
                  <a:cubicBezTo>
                    <a:pt x="387" y="1747"/>
                    <a:pt x="395" y="1747"/>
                    <a:pt x="403" y="1747"/>
                  </a:cubicBezTo>
                  <a:cubicBezTo>
                    <a:pt x="419" y="1747"/>
                    <a:pt x="427" y="1755"/>
                    <a:pt x="427" y="1763"/>
                  </a:cubicBezTo>
                  <a:cubicBezTo>
                    <a:pt x="435" y="1771"/>
                    <a:pt x="435" y="1771"/>
                    <a:pt x="442" y="1771"/>
                  </a:cubicBezTo>
                  <a:cubicBezTo>
                    <a:pt x="442" y="1771"/>
                    <a:pt x="450" y="1771"/>
                    <a:pt x="450" y="1763"/>
                  </a:cubicBezTo>
                  <a:cubicBezTo>
                    <a:pt x="450" y="1755"/>
                    <a:pt x="458" y="1747"/>
                    <a:pt x="458" y="1747"/>
                  </a:cubicBezTo>
                  <a:cubicBezTo>
                    <a:pt x="474" y="1747"/>
                    <a:pt x="498" y="1771"/>
                    <a:pt x="522" y="1787"/>
                  </a:cubicBezTo>
                  <a:cubicBezTo>
                    <a:pt x="561" y="1818"/>
                    <a:pt x="522" y="1929"/>
                    <a:pt x="466" y="2016"/>
                  </a:cubicBezTo>
                  <a:cubicBezTo>
                    <a:pt x="427" y="2086"/>
                    <a:pt x="529" y="2157"/>
                    <a:pt x="593" y="2205"/>
                  </a:cubicBezTo>
                  <a:cubicBezTo>
                    <a:pt x="617" y="2228"/>
                    <a:pt x="640" y="2244"/>
                    <a:pt x="648" y="2252"/>
                  </a:cubicBezTo>
                  <a:cubicBezTo>
                    <a:pt x="656" y="2268"/>
                    <a:pt x="672" y="2276"/>
                    <a:pt x="695" y="2284"/>
                  </a:cubicBezTo>
                  <a:cubicBezTo>
                    <a:pt x="711" y="2292"/>
                    <a:pt x="727" y="2300"/>
                    <a:pt x="743" y="2316"/>
                  </a:cubicBezTo>
                  <a:cubicBezTo>
                    <a:pt x="751" y="2323"/>
                    <a:pt x="767" y="2331"/>
                    <a:pt x="775" y="2331"/>
                  </a:cubicBezTo>
                  <a:cubicBezTo>
                    <a:pt x="790" y="2339"/>
                    <a:pt x="806" y="2339"/>
                    <a:pt x="806" y="2355"/>
                  </a:cubicBezTo>
                  <a:cubicBezTo>
                    <a:pt x="806" y="2379"/>
                    <a:pt x="814" y="2394"/>
                    <a:pt x="830" y="2426"/>
                  </a:cubicBezTo>
                  <a:cubicBezTo>
                    <a:pt x="838" y="2434"/>
                    <a:pt x="846" y="2450"/>
                    <a:pt x="854" y="2466"/>
                  </a:cubicBezTo>
                  <a:cubicBezTo>
                    <a:pt x="869" y="2497"/>
                    <a:pt x="861" y="2505"/>
                    <a:pt x="846" y="2513"/>
                  </a:cubicBezTo>
                  <a:cubicBezTo>
                    <a:pt x="838" y="2513"/>
                    <a:pt x="830" y="2521"/>
                    <a:pt x="822" y="2521"/>
                  </a:cubicBezTo>
                  <a:cubicBezTo>
                    <a:pt x="814" y="2537"/>
                    <a:pt x="830" y="2553"/>
                    <a:pt x="846" y="2568"/>
                  </a:cubicBezTo>
                  <a:cubicBezTo>
                    <a:pt x="854" y="2584"/>
                    <a:pt x="869" y="2608"/>
                    <a:pt x="877" y="2624"/>
                  </a:cubicBezTo>
                  <a:cubicBezTo>
                    <a:pt x="885" y="2640"/>
                    <a:pt x="901" y="2647"/>
                    <a:pt x="925" y="2647"/>
                  </a:cubicBezTo>
                  <a:cubicBezTo>
                    <a:pt x="933" y="2647"/>
                    <a:pt x="941" y="2647"/>
                    <a:pt x="948" y="2647"/>
                  </a:cubicBezTo>
                  <a:cubicBezTo>
                    <a:pt x="956" y="2647"/>
                    <a:pt x="956" y="2647"/>
                    <a:pt x="964" y="2647"/>
                  </a:cubicBezTo>
                  <a:lnTo>
                    <a:pt x="964" y="2647"/>
                  </a:lnTo>
                  <a:cubicBezTo>
                    <a:pt x="964" y="2624"/>
                    <a:pt x="972" y="2600"/>
                    <a:pt x="988" y="2584"/>
                  </a:cubicBezTo>
                  <a:cubicBezTo>
                    <a:pt x="1004" y="2568"/>
                    <a:pt x="1028" y="2561"/>
                    <a:pt x="1051" y="2561"/>
                  </a:cubicBezTo>
                  <a:cubicBezTo>
                    <a:pt x="1091" y="2561"/>
                    <a:pt x="1130" y="2576"/>
                    <a:pt x="1146" y="2592"/>
                  </a:cubicBezTo>
                  <a:cubicBezTo>
                    <a:pt x="1154" y="2600"/>
                    <a:pt x="1170" y="2600"/>
                    <a:pt x="1178" y="2600"/>
                  </a:cubicBezTo>
                  <a:cubicBezTo>
                    <a:pt x="1201" y="2600"/>
                    <a:pt x="1217" y="2576"/>
                    <a:pt x="1217" y="2553"/>
                  </a:cubicBezTo>
                  <a:cubicBezTo>
                    <a:pt x="1225" y="2545"/>
                    <a:pt x="1217" y="2537"/>
                    <a:pt x="1209" y="2521"/>
                  </a:cubicBezTo>
                  <a:cubicBezTo>
                    <a:pt x="1201" y="2505"/>
                    <a:pt x="1194" y="2489"/>
                    <a:pt x="1186" y="2458"/>
                  </a:cubicBezTo>
                  <a:cubicBezTo>
                    <a:pt x="1186" y="2450"/>
                    <a:pt x="1186" y="2442"/>
                    <a:pt x="1194" y="2434"/>
                  </a:cubicBezTo>
                  <a:cubicBezTo>
                    <a:pt x="1209" y="2403"/>
                    <a:pt x="1272" y="2394"/>
                    <a:pt x="1312" y="2387"/>
                  </a:cubicBezTo>
                  <a:cubicBezTo>
                    <a:pt x="1328" y="2387"/>
                    <a:pt x="1336" y="2387"/>
                    <a:pt x="1344" y="2387"/>
                  </a:cubicBezTo>
                  <a:cubicBezTo>
                    <a:pt x="1344" y="2379"/>
                    <a:pt x="1344" y="2379"/>
                    <a:pt x="1344" y="2379"/>
                  </a:cubicBezTo>
                  <a:cubicBezTo>
                    <a:pt x="1344" y="2371"/>
                    <a:pt x="1336" y="2355"/>
                    <a:pt x="1320" y="2339"/>
                  </a:cubicBezTo>
                  <a:cubicBezTo>
                    <a:pt x="1312" y="2339"/>
                    <a:pt x="1312" y="2339"/>
                    <a:pt x="1312" y="2339"/>
                  </a:cubicBezTo>
                  <a:cubicBezTo>
                    <a:pt x="1296" y="2323"/>
                    <a:pt x="1312" y="2308"/>
                    <a:pt x="1320" y="2292"/>
                  </a:cubicBezTo>
                  <a:cubicBezTo>
                    <a:pt x="1328" y="2284"/>
                    <a:pt x="1328" y="2284"/>
                    <a:pt x="1336" y="2276"/>
                  </a:cubicBezTo>
                  <a:cubicBezTo>
                    <a:pt x="1344" y="2268"/>
                    <a:pt x="1336" y="2252"/>
                    <a:pt x="1336" y="2236"/>
                  </a:cubicBezTo>
                  <a:cubicBezTo>
                    <a:pt x="1328" y="2228"/>
                    <a:pt x="1328" y="2213"/>
                    <a:pt x="1328" y="2197"/>
                  </a:cubicBezTo>
                  <a:cubicBezTo>
                    <a:pt x="1328" y="2165"/>
                    <a:pt x="1328" y="2150"/>
                    <a:pt x="1336" y="2126"/>
                  </a:cubicBezTo>
                  <a:cubicBezTo>
                    <a:pt x="1352" y="2110"/>
                    <a:pt x="1352" y="2078"/>
                    <a:pt x="1352" y="2070"/>
                  </a:cubicBezTo>
                  <a:lnTo>
                    <a:pt x="1352" y="2063"/>
                  </a:lnTo>
                  <a:cubicBezTo>
                    <a:pt x="1344" y="2047"/>
                    <a:pt x="1336" y="2008"/>
                    <a:pt x="1367" y="2000"/>
                  </a:cubicBezTo>
                  <a:cubicBezTo>
                    <a:pt x="1391" y="1992"/>
                    <a:pt x="1447" y="1890"/>
                    <a:pt x="1447" y="1874"/>
                  </a:cubicBezTo>
                  <a:cubicBezTo>
                    <a:pt x="1447" y="1850"/>
                    <a:pt x="1462" y="1826"/>
                    <a:pt x="1486" y="1811"/>
                  </a:cubicBezTo>
                  <a:cubicBezTo>
                    <a:pt x="1494" y="1811"/>
                    <a:pt x="1494" y="1795"/>
                    <a:pt x="1494" y="1787"/>
                  </a:cubicBezTo>
                  <a:cubicBezTo>
                    <a:pt x="1494" y="1771"/>
                    <a:pt x="1486" y="1747"/>
                    <a:pt x="1478" y="1739"/>
                  </a:cubicBezTo>
                  <a:cubicBezTo>
                    <a:pt x="1462" y="1731"/>
                    <a:pt x="1462" y="1716"/>
                    <a:pt x="1462" y="1668"/>
                  </a:cubicBezTo>
                  <a:cubicBezTo>
                    <a:pt x="1462" y="1660"/>
                    <a:pt x="1462" y="1660"/>
                    <a:pt x="1462" y="1660"/>
                  </a:cubicBezTo>
                  <a:cubicBezTo>
                    <a:pt x="1462" y="1629"/>
                    <a:pt x="1454" y="1629"/>
                    <a:pt x="1447" y="1621"/>
                  </a:cubicBezTo>
                  <a:cubicBezTo>
                    <a:pt x="1439" y="1621"/>
                    <a:pt x="1431" y="1613"/>
                    <a:pt x="1423" y="1605"/>
                  </a:cubicBezTo>
                  <a:cubicBezTo>
                    <a:pt x="1407" y="1573"/>
                    <a:pt x="1423" y="1534"/>
                    <a:pt x="1439" y="1510"/>
                  </a:cubicBezTo>
                  <a:cubicBezTo>
                    <a:pt x="1447" y="1502"/>
                    <a:pt x="1454" y="1439"/>
                    <a:pt x="1454" y="1415"/>
                  </a:cubicBezTo>
                  <a:cubicBezTo>
                    <a:pt x="1352" y="372"/>
                    <a:pt x="1352" y="372"/>
                    <a:pt x="1352" y="372"/>
                  </a:cubicBezTo>
                  <a:cubicBezTo>
                    <a:pt x="1336" y="364"/>
                    <a:pt x="1328" y="348"/>
                    <a:pt x="1320" y="332"/>
                  </a:cubicBezTo>
                  <a:cubicBezTo>
                    <a:pt x="1312" y="317"/>
                    <a:pt x="1312" y="301"/>
                    <a:pt x="1304" y="285"/>
                  </a:cubicBezTo>
                  <a:cubicBezTo>
                    <a:pt x="1296" y="253"/>
                    <a:pt x="1288" y="230"/>
                    <a:pt x="1265" y="198"/>
                  </a:cubicBezTo>
                  <a:cubicBezTo>
                    <a:pt x="1257" y="182"/>
                    <a:pt x="1249" y="182"/>
                    <a:pt x="1241" y="174"/>
                  </a:cubicBezTo>
                  <a:cubicBezTo>
                    <a:pt x="1225" y="158"/>
                    <a:pt x="1225" y="150"/>
                    <a:pt x="1225" y="103"/>
                  </a:cubicBezTo>
                  <a:cubicBezTo>
                    <a:pt x="1225" y="95"/>
                    <a:pt x="1225" y="95"/>
                    <a:pt x="1225" y="95"/>
                  </a:cubicBezTo>
                  <a:cubicBezTo>
                    <a:pt x="1225" y="71"/>
                    <a:pt x="1225" y="40"/>
                    <a:pt x="1217" y="0"/>
                  </a:cubicBezTo>
                </a:path>
              </a:pathLst>
            </a:custGeom>
            <a:solidFill>
              <a:schemeClr val="accent6"/>
            </a:solidFill>
            <a:ln>
              <a:solidFill>
                <a:schemeClr val="bg2"/>
              </a:solidFill>
            </a:ln>
            <a:effectLst/>
          </p:spPr>
          <p:txBody>
            <a:bodyPr wrap="none" anchor="ctr"/>
            <a:lstStyle/>
            <a:p>
              <a:endParaRPr lang="en-US"/>
            </a:p>
          </p:txBody>
        </p:sp>
        <p:sp>
          <p:nvSpPr>
            <p:cNvPr id="323" name="Freeform 705"/>
            <p:cNvSpPr>
              <a:spLocks noChangeArrowheads="1"/>
            </p:cNvSpPr>
            <p:nvPr/>
          </p:nvSpPr>
          <p:spPr bwMode="auto">
            <a:xfrm>
              <a:off x="13231882" y="5266143"/>
              <a:ext cx="224972" cy="538079"/>
            </a:xfrm>
            <a:custGeom>
              <a:avLst/>
              <a:gdLst>
                <a:gd name="T0" fmla="*/ 24 w 428"/>
                <a:gd name="T1" fmla="*/ 972 h 1021"/>
                <a:gd name="T2" fmla="*/ 24 w 428"/>
                <a:gd name="T3" fmla="*/ 972 h 1021"/>
                <a:gd name="T4" fmla="*/ 0 w 428"/>
                <a:gd name="T5" fmla="*/ 1012 h 1021"/>
                <a:gd name="T6" fmla="*/ 0 w 428"/>
                <a:gd name="T7" fmla="*/ 1020 h 1021"/>
                <a:gd name="T8" fmla="*/ 0 w 428"/>
                <a:gd name="T9" fmla="*/ 1020 h 1021"/>
                <a:gd name="T10" fmla="*/ 0 w 428"/>
                <a:gd name="T11" fmla="*/ 1012 h 1021"/>
                <a:gd name="T12" fmla="*/ 24 w 428"/>
                <a:gd name="T13" fmla="*/ 972 h 1021"/>
                <a:gd name="T14" fmla="*/ 404 w 428"/>
                <a:gd name="T15" fmla="*/ 174 h 1021"/>
                <a:gd name="T16" fmla="*/ 404 w 428"/>
                <a:gd name="T17" fmla="*/ 174 h 1021"/>
                <a:gd name="T18" fmla="*/ 404 w 428"/>
                <a:gd name="T19" fmla="*/ 308 h 1021"/>
                <a:gd name="T20" fmla="*/ 380 w 428"/>
                <a:gd name="T21" fmla="*/ 340 h 1021"/>
                <a:gd name="T22" fmla="*/ 356 w 428"/>
                <a:gd name="T23" fmla="*/ 395 h 1021"/>
                <a:gd name="T24" fmla="*/ 317 w 428"/>
                <a:gd name="T25" fmla="*/ 459 h 1021"/>
                <a:gd name="T26" fmla="*/ 301 w 428"/>
                <a:gd name="T27" fmla="*/ 466 h 1021"/>
                <a:gd name="T28" fmla="*/ 269 w 428"/>
                <a:gd name="T29" fmla="*/ 475 h 1021"/>
                <a:gd name="T30" fmla="*/ 230 w 428"/>
                <a:gd name="T31" fmla="*/ 506 h 1021"/>
                <a:gd name="T32" fmla="*/ 182 w 428"/>
                <a:gd name="T33" fmla="*/ 522 h 1021"/>
                <a:gd name="T34" fmla="*/ 182 w 428"/>
                <a:gd name="T35" fmla="*/ 522 h 1021"/>
                <a:gd name="T36" fmla="*/ 182 w 428"/>
                <a:gd name="T37" fmla="*/ 522 h 1021"/>
                <a:gd name="T38" fmla="*/ 230 w 428"/>
                <a:gd name="T39" fmla="*/ 506 h 1021"/>
                <a:gd name="T40" fmla="*/ 269 w 428"/>
                <a:gd name="T41" fmla="*/ 475 h 1021"/>
                <a:gd name="T42" fmla="*/ 301 w 428"/>
                <a:gd name="T43" fmla="*/ 466 h 1021"/>
                <a:gd name="T44" fmla="*/ 317 w 428"/>
                <a:gd name="T45" fmla="*/ 459 h 1021"/>
                <a:gd name="T46" fmla="*/ 356 w 428"/>
                <a:gd name="T47" fmla="*/ 395 h 1021"/>
                <a:gd name="T48" fmla="*/ 380 w 428"/>
                <a:gd name="T49" fmla="*/ 340 h 1021"/>
                <a:gd name="T50" fmla="*/ 404 w 428"/>
                <a:gd name="T51" fmla="*/ 308 h 1021"/>
                <a:gd name="T52" fmla="*/ 404 w 428"/>
                <a:gd name="T53" fmla="*/ 174 h 1021"/>
                <a:gd name="T54" fmla="*/ 230 w 428"/>
                <a:gd name="T55" fmla="*/ 0 h 1021"/>
                <a:gd name="T56" fmla="*/ 230 w 428"/>
                <a:gd name="T57" fmla="*/ 0 h 1021"/>
                <a:gd name="T58" fmla="*/ 230 w 428"/>
                <a:gd name="T59" fmla="*/ 0 h 1021"/>
                <a:gd name="T60" fmla="*/ 230 w 428"/>
                <a:gd name="T61" fmla="*/ 0 h 1021"/>
                <a:gd name="T62" fmla="*/ 230 w 428"/>
                <a:gd name="T63" fmla="*/ 0 h 1021"/>
                <a:gd name="T64" fmla="*/ 230 w 428"/>
                <a:gd name="T65" fmla="*/ 0 h 1021"/>
                <a:gd name="T66" fmla="*/ 24 w 428"/>
                <a:gd name="T67" fmla="*/ 972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8" h="1021">
                  <a:moveTo>
                    <a:pt x="24" y="972"/>
                  </a:moveTo>
                  <a:lnTo>
                    <a:pt x="24" y="972"/>
                  </a:lnTo>
                  <a:cubicBezTo>
                    <a:pt x="24" y="980"/>
                    <a:pt x="16" y="996"/>
                    <a:pt x="0" y="1012"/>
                  </a:cubicBezTo>
                  <a:cubicBezTo>
                    <a:pt x="0" y="1020"/>
                    <a:pt x="0" y="1020"/>
                    <a:pt x="0" y="1020"/>
                  </a:cubicBezTo>
                  <a:lnTo>
                    <a:pt x="0" y="1020"/>
                  </a:lnTo>
                  <a:cubicBezTo>
                    <a:pt x="0" y="1012"/>
                    <a:pt x="0" y="1012"/>
                    <a:pt x="0" y="1012"/>
                  </a:cubicBezTo>
                  <a:cubicBezTo>
                    <a:pt x="16" y="996"/>
                    <a:pt x="24" y="980"/>
                    <a:pt x="24" y="972"/>
                  </a:cubicBezTo>
                  <a:lnTo>
                    <a:pt x="404" y="174"/>
                  </a:lnTo>
                  <a:lnTo>
                    <a:pt x="404" y="174"/>
                  </a:lnTo>
                  <a:cubicBezTo>
                    <a:pt x="420" y="206"/>
                    <a:pt x="427" y="277"/>
                    <a:pt x="404" y="308"/>
                  </a:cubicBezTo>
                  <a:cubicBezTo>
                    <a:pt x="404" y="324"/>
                    <a:pt x="388" y="332"/>
                    <a:pt x="380" y="340"/>
                  </a:cubicBezTo>
                  <a:cubicBezTo>
                    <a:pt x="372" y="348"/>
                    <a:pt x="356" y="356"/>
                    <a:pt x="356" y="395"/>
                  </a:cubicBezTo>
                  <a:cubicBezTo>
                    <a:pt x="356" y="435"/>
                    <a:pt x="340" y="451"/>
                    <a:pt x="317" y="459"/>
                  </a:cubicBezTo>
                  <a:cubicBezTo>
                    <a:pt x="309" y="459"/>
                    <a:pt x="301" y="459"/>
                    <a:pt x="301" y="466"/>
                  </a:cubicBezTo>
                  <a:cubicBezTo>
                    <a:pt x="285" y="475"/>
                    <a:pt x="277" y="475"/>
                    <a:pt x="269" y="475"/>
                  </a:cubicBezTo>
                  <a:cubicBezTo>
                    <a:pt x="254" y="482"/>
                    <a:pt x="246" y="490"/>
                    <a:pt x="230" y="506"/>
                  </a:cubicBezTo>
                  <a:cubicBezTo>
                    <a:pt x="214" y="514"/>
                    <a:pt x="198" y="522"/>
                    <a:pt x="182" y="522"/>
                  </a:cubicBezTo>
                  <a:lnTo>
                    <a:pt x="182" y="522"/>
                  </a:lnTo>
                  <a:lnTo>
                    <a:pt x="182" y="522"/>
                  </a:lnTo>
                  <a:cubicBezTo>
                    <a:pt x="198" y="522"/>
                    <a:pt x="214" y="514"/>
                    <a:pt x="230" y="506"/>
                  </a:cubicBezTo>
                  <a:cubicBezTo>
                    <a:pt x="246" y="490"/>
                    <a:pt x="254" y="482"/>
                    <a:pt x="269" y="475"/>
                  </a:cubicBezTo>
                  <a:cubicBezTo>
                    <a:pt x="277" y="475"/>
                    <a:pt x="285" y="475"/>
                    <a:pt x="301" y="466"/>
                  </a:cubicBezTo>
                  <a:cubicBezTo>
                    <a:pt x="301" y="459"/>
                    <a:pt x="309" y="459"/>
                    <a:pt x="317" y="459"/>
                  </a:cubicBezTo>
                  <a:cubicBezTo>
                    <a:pt x="340" y="451"/>
                    <a:pt x="356" y="435"/>
                    <a:pt x="356" y="395"/>
                  </a:cubicBezTo>
                  <a:cubicBezTo>
                    <a:pt x="356" y="356"/>
                    <a:pt x="372" y="348"/>
                    <a:pt x="380" y="340"/>
                  </a:cubicBezTo>
                  <a:cubicBezTo>
                    <a:pt x="388" y="332"/>
                    <a:pt x="404" y="324"/>
                    <a:pt x="404" y="308"/>
                  </a:cubicBezTo>
                  <a:cubicBezTo>
                    <a:pt x="427" y="277"/>
                    <a:pt x="420" y="206"/>
                    <a:pt x="404" y="174"/>
                  </a:cubicBezTo>
                  <a:lnTo>
                    <a:pt x="230" y="0"/>
                  </a:lnTo>
                  <a:lnTo>
                    <a:pt x="230" y="0"/>
                  </a:lnTo>
                  <a:lnTo>
                    <a:pt x="230" y="0"/>
                  </a:lnTo>
                  <a:lnTo>
                    <a:pt x="230" y="0"/>
                  </a:lnTo>
                  <a:lnTo>
                    <a:pt x="230" y="0"/>
                  </a:lnTo>
                  <a:lnTo>
                    <a:pt x="230" y="0"/>
                  </a:lnTo>
                  <a:lnTo>
                    <a:pt x="24" y="972"/>
                  </a:lnTo>
                </a:path>
              </a:pathLst>
            </a:custGeom>
            <a:solidFill>
              <a:schemeClr val="accent6"/>
            </a:solidFill>
            <a:ln>
              <a:solidFill>
                <a:schemeClr val="bg2"/>
              </a:solidFill>
            </a:ln>
            <a:effectLst/>
          </p:spPr>
          <p:txBody>
            <a:bodyPr wrap="none" anchor="ctr"/>
            <a:lstStyle/>
            <a:p>
              <a:endParaRPr lang="en-US"/>
            </a:p>
          </p:txBody>
        </p:sp>
        <p:sp>
          <p:nvSpPr>
            <p:cNvPr id="324" name="Freeform 706"/>
            <p:cNvSpPr>
              <a:spLocks noChangeArrowheads="1"/>
            </p:cNvSpPr>
            <p:nvPr/>
          </p:nvSpPr>
          <p:spPr bwMode="auto">
            <a:xfrm>
              <a:off x="13224923" y="5212798"/>
              <a:ext cx="790884" cy="1405499"/>
            </a:xfrm>
            <a:custGeom>
              <a:avLst/>
              <a:gdLst>
                <a:gd name="T0" fmla="*/ 197 w 1503"/>
                <a:gd name="T1" fmla="*/ 625 h 2672"/>
                <a:gd name="T2" fmla="*/ 1225 w 1503"/>
                <a:gd name="T3" fmla="*/ 8 h 2672"/>
                <a:gd name="T4" fmla="*/ 245 w 1503"/>
                <a:gd name="T5" fmla="*/ 103 h 2672"/>
                <a:gd name="T6" fmla="*/ 1225 w 1503"/>
                <a:gd name="T7" fmla="*/ 103 h 2672"/>
                <a:gd name="T8" fmla="*/ 1265 w 1503"/>
                <a:gd name="T9" fmla="*/ 206 h 2672"/>
                <a:gd name="T10" fmla="*/ 1352 w 1503"/>
                <a:gd name="T11" fmla="*/ 380 h 2672"/>
                <a:gd name="T12" fmla="*/ 1423 w 1503"/>
                <a:gd name="T13" fmla="*/ 1613 h 2672"/>
                <a:gd name="T14" fmla="*/ 1462 w 1503"/>
                <a:gd name="T15" fmla="*/ 1676 h 2672"/>
                <a:gd name="T16" fmla="*/ 1486 w 1503"/>
                <a:gd name="T17" fmla="*/ 1819 h 2672"/>
                <a:gd name="T18" fmla="*/ 1352 w 1503"/>
                <a:gd name="T19" fmla="*/ 2071 h 2672"/>
                <a:gd name="T20" fmla="*/ 1328 w 1503"/>
                <a:gd name="T21" fmla="*/ 2205 h 2672"/>
                <a:gd name="T22" fmla="*/ 1320 w 1503"/>
                <a:gd name="T23" fmla="*/ 2300 h 2672"/>
                <a:gd name="T24" fmla="*/ 1344 w 1503"/>
                <a:gd name="T25" fmla="*/ 2387 h 2672"/>
                <a:gd name="T26" fmla="*/ 1194 w 1503"/>
                <a:gd name="T27" fmla="*/ 2442 h 2672"/>
                <a:gd name="T28" fmla="*/ 1217 w 1503"/>
                <a:gd name="T29" fmla="*/ 2561 h 2672"/>
                <a:gd name="T30" fmla="*/ 1051 w 1503"/>
                <a:gd name="T31" fmla="*/ 2569 h 2672"/>
                <a:gd name="T32" fmla="*/ 964 w 1503"/>
                <a:gd name="T33" fmla="*/ 2655 h 2672"/>
                <a:gd name="T34" fmla="*/ 877 w 1503"/>
                <a:gd name="T35" fmla="*/ 2632 h 2672"/>
                <a:gd name="T36" fmla="*/ 846 w 1503"/>
                <a:gd name="T37" fmla="*/ 2521 h 2672"/>
                <a:gd name="T38" fmla="*/ 806 w 1503"/>
                <a:gd name="T39" fmla="*/ 2363 h 2672"/>
                <a:gd name="T40" fmla="*/ 695 w 1503"/>
                <a:gd name="T41" fmla="*/ 2292 h 2672"/>
                <a:gd name="T42" fmla="*/ 466 w 1503"/>
                <a:gd name="T43" fmla="*/ 2024 h 2672"/>
                <a:gd name="T44" fmla="*/ 450 w 1503"/>
                <a:gd name="T45" fmla="*/ 1771 h 2672"/>
                <a:gd name="T46" fmla="*/ 403 w 1503"/>
                <a:gd name="T47" fmla="*/ 1755 h 2672"/>
                <a:gd name="T48" fmla="*/ 348 w 1503"/>
                <a:gd name="T49" fmla="*/ 1779 h 2672"/>
                <a:gd name="T50" fmla="*/ 284 w 1503"/>
                <a:gd name="T51" fmla="*/ 1613 h 2672"/>
                <a:gd name="T52" fmla="*/ 15 w 1503"/>
                <a:gd name="T53" fmla="*/ 1328 h 2672"/>
                <a:gd name="T54" fmla="*/ 15 w 1503"/>
                <a:gd name="T55" fmla="*/ 1123 h 2672"/>
                <a:gd name="T56" fmla="*/ 284 w 1503"/>
                <a:gd name="T57" fmla="*/ 1621 h 2672"/>
                <a:gd name="T58" fmla="*/ 379 w 1503"/>
                <a:gd name="T59" fmla="*/ 1763 h 2672"/>
                <a:gd name="T60" fmla="*/ 442 w 1503"/>
                <a:gd name="T61" fmla="*/ 1787 h 2672"/>
                <a:gd name="T62" fmla="*/ 522 w 1503"/>
                <a:gd name="T63" fmla="*/ 1795 h 2672"/>
                <a:gd name="T64" fmla="*/ 735 w 1503"/>
                <a:gd name="T65" fmla="*/ 2324 h 2672"/>
                <a:gd name="T66" fmla="*/ 822 w 1503"/>
                <a:gd name="T67" fmla="*/ 2529 h 2672"/>
                <a:gd name="T68" fmla="*/ 948 w 1503"/>
                <a:gd name="T69" fmla="*/ 2663 h 2672"/>
                <a:gd name="T70" fmla="*/ 972 w 1503"/>
                <a:gd name="T71" fmla="*/ 2671 h 2672"/>
                <a:gd name="T72" fmla="*/ 1051 w 1503"/>
                <a:gd name="T73" fmla="*/ 2576 h 2672"/>
                <a:gd name="T74" fmla="*/ 1225 w 1503"/>
                <a:gd name="T75" fmla="*/ 2569 h 2672"/>
                <a:gd name="T76" fmla="*/ 1201 w 1503"/>
                <a:gd name="T77" fmla="*/ 2442 h 2672"/>
                <a:gd name="T78" fmla="*/ 1352 w 1503"/>
                <a:gd name="T79" fmla="*/ 2387 h 2672"/>
                <a:gd name="T80" fmla="*/ 1328 w 1503"/>
                <a:gd name="T81" fmla="*/ 2308 h 2672"/>
                <a:gd name="T82" fmla="*/ 1336 w 1503"/>
                <a:gd name="T83" fmla="*/ 2205 h 2672"/>
                <a:gd name="T84" fmla="*/ 1360 w 1503"/>
                <a:gd name="T85" fmla="*/ 2071 h 2672"/>
                <a:gd name="T86" fmla="*/ 1486 w 1503"/>
                <a:gd name="T87" fmla="*/ 1826 h 2672"/>
                <a:gd name="T88" fmla="*/ 1470 w 1503"/>
                <a:gd name="T89" fmla="*/ 1676 h 2672"/>
                <a:gd name="T90" fmla="*/ 1431 w 1503"/>
                <a:gd name="T91" fmla="*/ 1605 h 2672"/>
                <a:gd name="T92" fmla="*/ 1360 w 1503"/>
                <a:gd name="T93" fmla="*/ 380 h 2672"/>
                <a:gd name="T94" fmla="*/ 1328 w 1503"/>
                <a:gd name="T95" fmla="*/ 340 h 2672"/>
                <a:gd name="T96" fmla="*/ 1249 w 1503"/>
                <a:gd name="T97" fmla="*/ 174 h 2672"/>
                <a:gd name="T98" fmla="*/ 1225 w 1503"/>
                <a:gd name="T99" fmla="*/ 8 h 2672"/>
                <a:gd name="T100" fmla="*/ 1225 w 1503"/>
                <a:gd name="T101" fmla="*/ 0 h 2672"/>
                <a:gd name="T102" fmla="*/ 1225 w 1503"/>
                <a:gd name="T103"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03" h="2672">
                  <a:moveTo>
                    <a:pt x="182" y="617"/>
                  </a:moveTo>
                  <a:lnTo>
                    <a:pt x="182" y="617"/>
                  </a:lnTo>
                  <a:cubicBezTo>
                    <a:pt x="189" y="617"/>
                    <a:pt x="197" y="625"/>
                    <a:pt x="197" y="625"/>
                  </a:cubicBezTo>
                  <a:cubicBezTo>
                    <a:pt x="197" y="625"/>
                    <a:pt x="189" y="617"/>
                    <a:pt x="182" y="617"/>
                  </a:cubicBezTo>
                  <a:lnTo>
                    <a:pt x="1225" y="8"/>
                  </a:lnTo>
                  <a:lnTo>
                    <a:pt x="1225" y="8"/>
                  </a:lnTo>
                  <a:lnTo>
                    <a:pt x="1225" y="8"/>
                  </a:lnTo>
                  <a:cubicBezTo>
                    <a:pt x="1051" y="32"/>
                    <a:pt x="435" y="79"/>
                    <a:pt x="245" y="95"/>
                  </a:cubicBezTo>
                  <a:cubicBezTo>
                    <a:pt x="245" y="95"/>
                    <a:pt x="245" y="95"/>
                    <a:pt x="245" y="103"/>
                  </a:cubicBezTo>
                  <a:cubicBezTo>
                    <a:pt x="245" y="95"/>
                    <a:pt x="245" y="95"/>
                    <a:pt x="245" y="95"/>
                  </a:cubicBezTo>
                  <a:cubicBezTo>
                    <a:pt x="435" y="79"/>
                    <a:pt x="1043" y="32"/>
                    <a:pt x="1217" y="8"/>
                  </a:cubicBezTo>
                  <a:cubicBezTo>
                    <a:pt x="1225" y="48"/>
                    <a:pt x="1225" y="79"/>
                    <a:pt x="1225" y="103"/>
                  </a:cubicBezTo>
                  <a:cubicBezTo>
                    <a:pt x="1225" y="111"/>
                    <a:pt x="1225" y="111"/>
                    <a:pt x="1225" y="111"/>
                  </a:cubicBezTo>
                  <a:cubicBezTo>
                    <a:pt x="1225" y="158"/>
                    <a:pt x="1225" y="166"/>
                    <a:pt x="1241" y="182"/>
                  </a:cubicBezTo>
                  <a:cubicBezTo>
                    <a:pt x="1249" y="190"/>
                    <a:pt x="1257" y="190"/>
                    <a:pt x="1265" y="206"/>
                  </a:cubicBezTo>
                  <a:cubicBezTo>
                    <a:pt x="1288" y="238"/>
                    <a:pt x="1296" y="261"/>
                    <a:pt x="1304" y="293"/>
                  </a:cubicBezTo>
                  <a:cubicBezTo>
                    <a:pt x="1312" y="309"/>
                    <a:pt x="1312" y="325"/>
                    <a:pt x="1320" y="340"/>
                  </a:cubicBezTo>
                  <a:cubicBezTo>
                    <a:pt x="1328" y="356"/>
                    <a:pt x="1336" y="372"/>
                    <a:pt x="1352" y="380"/>
                  </a:cubicBezTo>
                  <a:cubicBezTo>
                    <a:pt x="1454" y="1423"/>
                    <a:pt x="1454" y="1423"/>
                    <a:pt x="1454" y="1423"/>
                  </a:cubicBezTo>
                  <a:cubicBezTo>
                    <a:pt x="1454" y="1447"/>
                    <a:pt x="1447" y="1510"/>
                    <a:pt x="1439" y="1518"/>
                  </a:cubicBezTo>
                  <a:cubicBezTo>
                    <a:pt x="1423" y="1542"/>
                    <a:pt x="1407" y="1581"/>
                    <a:pt x="1423" y="1613"/>
                  </a:cubicBezTo>
                  <a:cubicBezTo>
                    <a:pt x="1431" y="1621"/>
                    <a:pt x="1439" y="1629"/>
                    <a:pt x="1447" y="1629"/>
                  </a:cubicBezTo>
                  <a:cubicBezTo>
                    <a:pt x="1454" y="1637"/>
                    <a:pt x="1462" y="1637"/>
                    <a:pt x="1462" y="1668"/>
                  </a:cubicBezTo>
                  <a:cubicBezTo>
                    <a:pt x="1462" y="1676"/>
                    <a:pt x="1462" y="1676"/>
                    <a:pt x="1462" y="1676"/>
                  </a:cubicBezTo>
                  <a:cubicBezTo>
                    <a:pt x="1462" y="1724"/>
                    <a:pt x="1462" y="1739"/>
                    <a:pt x="1478" y="1747"/>
                  </a:cubicBezTo>
                  <a:cubicBezTo>
                    <a:pt x="1486" y="1755"/>
                    <a:pt x="1494" y="1779"/>
                    <a:pt x="1494" y="1795"/>
                  </a:cubicBezTo>
                  <a:cubicBezTo>
                    <a:pt x="1494" y="1803"/>
                    <a:pt x="1494" y="1819"/>
                    <a:pt x="1486" y="1819"/>
                  </a:cubicBezTo>
                  <a:cubicBezTo>
                    <a:pt x="1462" y="1834"/>
                    <a:pt x="1447" y="1858"/>
                    <a:pt x="1447" y="1882"/>
                  </a:cubicBezTo>
                  <a:cubicBezTo>
                    <a:pt x="1447" y="1898"/>
                    <a:pt x="1391" y="2000"/>
                    <a:pt x="1367" y="2008"/>
                  </a:cubicBezTo>
                  <a:cubicBezTo>
                    <a:pt x="1336" y="2016"/>
                    <a:pt x="1344" y="2055"/>
                    <a:pt x="1352" y="2071"/>
                  </a:cubicBezTo>
                  <a:lnTo>
                    <a:pt x="1352" y="2078"/>
                  </a:lnTo>
                  <a:cubicBezTo>
                    <a:pt x="1352" y="2086"/>
                    <a:pt x="1352" y="2118"/>
                    <a:pt x="1336" y="2134"/>
                  </a:cubicBezTo>
                  <a:cubicBezTo>
                    <a:pt x="1328" y="2158"/>
                    <a:pt x="1328" y="2173"/>
                    <a:pt x="1328" y="2205"/>
                  </a:cubicBezTo>
                  <a:cubicBezTo>
                    <a:pt x="1328" y="2221"/>
                    <a:pt x="1328" y="2236"/>
                    <a:pt x="1336" y="2244"/>
                  </a:cubicBezTo>
                  <a:cubicBezTo>
                    <a:pt x="1336" y="2260"/>
                    <a:pt x="1344" y="2276"/>
                    <a:pt x="1336" y="2284"/>
                  </a:cubicBezTo>
                  <a:cubicBezTo>
                    <a:pt x="1328" y="2292"/>
                    <a:pt x="1328" y="2292"/>
                    <a:pt x="1320" y="2300"/>
                  </a:cubicBezTo>
                  <a:cubicBezTo>
                    <a:pt x="1312" y="2316"/>
                    <a:pt x="1296" y="2331"/>
                    <a:pt x="1312" y="2347"/>
                  </a:cubicBezTo>
                  <a:cubicBezTo>
                    <a:pt x="1320" y="2347"/>
                    <a:pt x="1320" y="2347"/>
                    <a:pt x="1320" y="2347"/>
                  </a:cubicBezTo>
                  <a:cubicBezTo>
                    <a:pt x="1336" y="2363"/>
                    <a:pt x="1344" y="2379"/>
                    <a:pt x="1344" y="2387"/>
                  </a:cubicBezTo>
                  <a:cubicBezTo>
                    <a:pt x="1344" y="2387"/>
                    <a:pt x="1344" y="2387"/>
                    <a:pt x="1344" y="2395"/>
                  </a:cubicBezTo>
                  <a:cubicBezTo>
                    <a:pt x="1336" y="2395"/>
                    <a:pt x="1328" y="2395"/>
                    <a:pt x="1312" y="2395"/>
                  </a:cubicBezTo>
                  <a:cubicBezTo>
                    <a:pt x="1272" y="2402"/>
                    <a:pt x="1209" y="2411"/>
                    <a:pt x="1194" y="2442"/>
                  </a:cubicBezTo>
                  <a:cubicBezTo>
                    <a:pt x="1186" y="2450"/>
                    <a:pt x="1186" y="2458"/>
                    <a:pt x="1186" y="2466"/>
                  </a:cubicBezTo>
                  <a:cubicBezTo>
                    <a:pt x="1194" y="2497"/>
                    <a:pt x="1201" y="2513"/>
                    <a:pt x="1209" y="2529"/>
                  </a:cubicBezTo>
                  <a:cubicBezTo>
                    <a:pt x="1217" y="2545"/>
                    <a:pt x="1225" y="2553"/>
                    <a:pt x="1217" y="2561"/>
                  </a:cubicBezTo>
                  <a:cubicBezTo>
                    <a:pt x="1217" y="2584"/>
                    <a:pt x="1201" y="2608"/>
                    <a:pt x="1178" y="2608"/>
                  </a:cubicBezTo>
                  <a:cubicBezTo>
                    <a:pt x="1170" y="2608"/>
                    <a:pt x="1154" y="2608"/>
                    <a:pt x="1146" y="2600"/>
                  </a:cubicBezTo>
                  <a:cubicBezTo>
                    <a:pt x="1130" y="2584"/>
                    <a:pt x="1091" y="2569"/>
                    <a:pt x="1051" y="2569"/>
                  </a:cubicBezTo>
                  <a:cubicBezTo>
                    <a:pt x="1028" y="2569"/>
                    <a:pt x="1004" y="2576"/>
                    <a:pt x="988" y="2592"/>
                  </a:cubicBezTo>
                  <a:cubicBezTo>
                    <a:pt x="972" y="2608"/>
                    <a:pt x="964" y="2632"/>
                    <a:pt x="964" y="2655"/>
                  </a:cubicBezTo>
                  <a:lnTo>
                    <a:pt x="964" y="2655"/>
                  </a:lnTo>
                  <a:cubicBezTo>
                    <a:pt x="956" y="2655"/>
                    <a:pt x="956" y="2655"/>
                    <a:pt x="948" y="2655"/>
                  </a:cubicBezTo>
                  <a:cubicBezTo>
                    <a:pt x="941" y="2655"/>
                    <a:pt x="933" y="2655"/>
                    <a:pt x="925" y="2655"/>
                  </a:cubicBezTo>
                  <a:cubicBezTo>
                    <a:pt x="901" y="2655"/>
                    <a:pt x="885" y="2648"/>
                    <a:pt x="877" y="2632"/>
                  </a:cubicBezTo>
                  <a:cubicBezTo>
                    <a:pt x="869" y="2616"/>
                    <a:pt x="854" y="2592"/>
                    <a:pt x="846" y="2576"/>
                  </a:cubicBezTo>
                  <a:cubicBezTo>
                    <a:pt x="830" y="2561"/>
                    <a:pt x="814" y="2545"/>
                    <a:pt x="822" y="2529"/>
                  </a:cubicBezTo>
                  <a:cubicBezTo>
                    <a:pt x="830" y="2529"/>
                    <a:pt x="838" y="2521"/>
                    <a:pt x="846" y="2521"/>
                  </a:cubicBezTo>
                  <a:cubicBezTo>
                    <a:pt x="861" y="2513"/>
                    <a:pt x="869" y="2505"/>
                    <a:pt x="854" y="2474"/>
                  </a:cubicBezTo>
                  <a:cubicBezTo>
                    <a:pt x="846" y="2458"/>
                    <a:pt x="838" y="2442"/>
                    <a:pt x="830" y="2434"/>
                  </a:cubicBezTo>
                  <a:cubicBezTo>
                    <a:pt x="814" y="2402"/>
                    <a:pt x="806" y="2387"/>
                    <a:pt x="806" y="2363"/>
                  </a:cubicBezTo>
                  <a:cubicBezTo>
                    <a:pt x="806" y="2347"/>
                    <a:pt x="790" y="2347"/>
                    <a:pt x="775" y="2339"/>
                  </a:cubicBezTo>
                  <a:cubicBezTo>
                    <a:pt x="767" y="2339"/>
                    <a:pt x="751" y="2331"/>
                    <a:pt x="743" y="2324"/>
                  </a:cubicBezTo>
                  <a:cubicBezTo>
                    <a:pt x="727" y="2308"/>
                    <a:pt x="711" y="2300"/>
                    <a:pt x="695" y="2292"/>
                  </a:cubicBezTo>
                  <a:cubicBezTo>
                    <a:pt x="672" y="2284"/>
                    <a:pt x="656" y="2276"/>
                    <a:pt x="648" y="2260"/>
                  </a:cubicBezTo>
                  <a:cubicBezTo>
                    <a:pt x="640" y="2252"/>
                    <a:pt x="617" y="2236"/>
                    <a:pt x="593" y="2213"/>
                  </a:cubicBezTo>
                  <a:cubicBezTo>
                    <a:pt x="529" y="2165"/>
                    <a:pt x="427" y="2094"/>
                    <a:pt x="466" y="2024"/>
                  </a:cubicBezTo>
                  <a:cubicBezTo>
                    <a:pt x="522" y="1937"/>
                    <a:pt x="561" y="1826"/>
                    <a:pt x="522" y="1795"/>
                  </a:cubicBezTo>
                  <a:cubicBezTo>
                    <a:pt x="498" y="1779"/>
                    <a:pt x="474" y="1755"/>
                    <a:pt x="458" y="1755"/>
                  </a:cubicBezTo>
                  <a:cubicBezTo>
                    <a:pt x="458" y="1755"/>
                    <a:pt x="450" y="1763"/>
                    <a:pt x="450" y="1771"/>
                  </a:cubicBezTo>
                  <a:cubicBezTo>
                    <a:pt x="450" y="1779"/>
                    <a:pt x="442" y="1779"/>
                    <a:pt x="442" y="1779"/>
                  </a:cubicBezTo>
                  <a:cubicBezTo>
                    <a:pt x="435" y="1779"/>
                    <a:pt x="435" y="1779"/>
                    <a:pt x="427" y="1771"/>
                  </a:cubicBezTo>
                  <a:cubicBezTo>
                    <a:pt x="427" y="1763"/>
                    <a:pt x="419" y="1755"/>
                    <a:pt x="403" y="1755"/>
                  </a:cubicBezTo>
                  <a:cubicBezTo>
                    <a:pt x="395" y="1755"/>
                    <a:pt x="387" y="1755"/>
                    <a:pt x="379" y="1763"/>
                  </a:cubicBezTo>
                  <a:cubicBezTo>
                    <a:pt x="371" y="1763"/>
                    <a:pt x="371" y="1771"/>
                    <a:pt x="364" y="1771"/>
                  </a:cubicBezTo>
                  <a:cubicBezTo>
                    <a:pt x="355" y="1779"/>
                    <a:pt x="355" y="1779"/>
                    <a:pt x="348" y="1779"/>
                  </a:cubicBezTo>
                  <a:cubicBezTo>
                    <a:pt x="348" y="1779"/>
                    <a:pt x="340" y="1779"/>
                    <a:pt x="332" y="1755"/>
                  </a:cubicBezTo>
                  <a:cubicBezTo>
                    <a:pt x="324" y="1739"/>
                    <a:pt x="316" y="1716"/>
                    <a:pt x="316" y="1692"/>
                  </a:cubicBezTo>
                  <a:cubicBezTo>
                    <a:pt x="308" y="1653"/>
                    <a:pt x="300" y="1621"/>
                    <a:pt x="284" y="1613"/>
                  </a:cubicBezTo>
                  <a:cubicBezTo>
                    <a:pt x="229" y="1597"/>
                    <a:pt x="166" y="1558"/>
                    <a:pt x="166" y="1526"/>
                  </a:cubicBezTo>
                  <a:cubicBezTo>
                    <a:pt x="158" y="1502"/>
                    <a:pt x="126" y="1463"/>
                    <a:pt x="95" y="1431"/>
                  </a:cubicBezTo>
                  <a:cubicBezTo>
                    <a:pt x="55" y="1392"/>
                    <a:pt x="15" y="1352"/>
                    <a:pt x="15" y="1328"/>
                  </a:cubicBezTo>
                  <a:cubicBezTo>
                    <a:pt x="8" y="1273"/>
                    <a:pt x="0" y="1155"/>
                    <a:pt x="15" y="1123"/>
                  </a:cubicBezTo>
                  <a:lnTo>
                    <a:pt x="15" y="1123"/>
                  </a:lnTo>
                  <a:lnTo>
                    <a:pt x="15" y="1123"/>
                  </a:lnTo>
                  <a:cubicBezTo>
                    <a:pt x="0" y="1155"/>
                    <a:pt x="0" y="1273"/>
                    <a:pt x="8" y="1328"/>
                  </a:cubicBezTo>
                  <a:cubicBezTo>
                    <a:pt x="15" y="1384"/>
                    <a:pt x="158" y="1479"/>
                    <a:pt x="158" y="1526"/>
                  </a:cubicBezTo>
                  <a:cubicBezTo>
                    <a:pt x="166" y="1566"/>
                    <a:pt x="261" y="1613"/>
                    <a:pt x="284" y="1621"/>
                  </a:cubicBezTo>
                  <a:cubicBezTo>
                    <a:pt x="308" y="1629"/>
                    <a:pt x="308" y="1708"/>
                    <a:pt x="324" y="1755"/>
                  </a:cubicBezTo>
                  <a:cubicBezTo>
                    <a:pt x="332" y="1779"/>
                    <a:pt x="340" y="1779"/>
                    <a:pt x="348" y="1779"/>
                  </a:cubicBezTo>
                  <a:cubicBezTo>
                    <a:pt x="355" y="1779"/>
                    <a:pt x="364" y="1771"/>
                    <a:pt x="379" y="1763"/>
                  </a:cubicBezTo>
                  <a:cubicBezTo>
                    <a:pt x="387" y="1763"/>
                    <a:pt x="395" y="1763"/>
                    <a:pt x="403" y="1763"/>
                  </a:cubicBezTo>
                  <a:cubicBezTo>
                    <a:pt x="419" y="1763"/>
                    <a:pt x="419" y="1763"/>
                    <a:pt x="427" y="1771"/>
                  </a:cubicBezTo>
                  <a:cubicBezTo>
                    <a:pt x="427" y="1779"/>
                    <a:pt x="435" y="1787"/>
                    <a:pt x="442" y="1787"/>
                  </a:cubicBezTo>
                  <a:cubicBezTo>
                    <a:pt x="450" y="1787"/>
                    <a:pt x="458" y="1779"/>
                    <a:pt x="458" y="1771"/>
                  </a:cubicBezTo>
                  <a:cubicBezTo>
                    <a:pt x="458" y="1763"/>
                    <a:pt x="458" y="1763"/>
                    <a:pt x="458" y="1763"/>
                  </a:cubicBezTo>
                  <a:cubicBezTo>
                    <a:pt x="474" y="1763"/>
                    <a:pt x="498" y="1779"/>
                    <a:pt x="522" y="1795"/>
                  </a:cubicBezTo>
                  <a:cubicBezTo>
                    <a:pt x="553" y="1826"/>
                    <a:pt x="522" y="1929"/>
                    <a:pt x="458" y="2024"/>
                  </a:cubicBezTo>
                  <a:cubicBezTo>
                    <a:pt x="403" y="2118"/>
                    <a:pt x="624" y="2229"/>
                    <a:pt x="640" y="2260"/>
                  </a:cubicBezTo>
                  <a:cubicBezTo>
                    <a:pt x="656" y="2292"/>
                    <a:pt x="711" y="2292"/>
                    <a:pt x="735" y="2324"/>
                  </a:cubicBezTo>
                  <a:cubicBezTo>
                    <a:pt x="759" y="2355"/>
                    <a:pt x="798" y="2339"/>
                    <a:pt x="798" y="2363"/>
                  </a:cubicBezTo>
                  <a:cubicBezTo>
                    <a:pt x="798" y="2395"/>
                    <a:pt x="830" y="2434"/>
                    <a:pt x="846" y="2474"/>
                  </a:cubicBezTo>
                  <a:cubicBezTo>
                    <a:pt x="869" y="2521"/>
                    <a:pt x="838" y="2505"/>
                    <a:pt x="822" y="2529"/>
                  </a:cubicBezTo>
                  <a:cubicBezTo>
                    <a:pt x="798" y="2553"/>
                    <a:pt x="854" y="2584"/>
                    <a:pt x="877" y="2632"/>
                  </a:cubicBezTo>
                  <a:cubicBezTo>
                    <a:pt x="885" y="2655"/>
                    <a:pt x="909" y="2663"/>
                    <a:pt x="925" y="2663"/>
                  </a:cubicBezTo>
                  <a:cubicBezTo>
                    <a:pt x="933" y="2663"/>
                    <a:pt x="941" y="2663"/>
                    <a:pt x="948" y="2663"/>
                  </a:cubicBezTo>
                  <a:cubicBezTo>
                    <a:pt x="956" y="2663"/>
                    <a:pt x="956" y="2663"/>
                    <a:pt x="964" y="2663"/>
                  </a:cubicBezTo>
                  <a:lnTo>
                    <a:pt x="972" y="2663"/>
                  </a:lnTo>
                  <a:cubicBezTo>
                    <a:pt x="972" y="2663"/>
                    <a:pt x="972" y="2663"/>
                    <a:pt x="972" y="2671"/>
                  </a:cubicBezTo>
                  <a:cubicBezTo>
                    <a:pt x="972" y="2663"/>
                    <a:pt x="972" y="2663"/>
                    <a:pt x="972" y="2663"/>
                  </a:cubicBezTo>
                  <a:cubicBezTo>
                    <a:pt x="972" y="2632"/>
                    <a:pt x="980" y="2616"/>
                    <a:pt x="996" y="2600"/>
                  </a:cubicBezTo>
                  <a:cubicBezTo>
                    <a:pt x="1012" y="2584"/>
                    <a:pt x="1035" y="2576"/>
                    <a:pt x="1051" y="2576"/>
                  </a:cubicBezTo>
                  <a:cubicBezTo>
                    <a:pt x="1091" y="2576"/>
                    <a:pt x="1130" y="2592"/>
                    <a:pt x="1146" y="2608"/>
                  </a:cubicBezTo>
                  <a:cubicBezTo>
                    <a:pt x="1154" y="2616"/>
                    <a:pt x="1162" y="2616"/>
                    <a:pt x="1178" y="2616"/>
                  </a:cubicBezTo>
                  <a:cubicBezTo>
                    <a:pt x="1201" y="2616"/>
                    <a:pt x="1225" y="2584"/>
                    <a:pt x="1225" y="2569"/>
                  </a:cubicBezTo>
                  <a:cubicBezTo>
                    <a:pt x="1233" y="2553"/>
                    <a:pt x="1225" y="2537"/>
                    <a:pt x="1217" y="2521"/>
                  </a:cubicBezTo>
                  <a:cubicBezTo>
                    <a:pt x="1209" y="2513"/>
                    <a:pt x="1201" y="2497"/>
                    <a:pt x="1194" y="2466"/>
                  </a:cubicBezTo>
                  <a:cubicBezTo>
                    <a:pt x="1194" y="2458"/>
                    <a:pt x="1194" y="2450"/>
                    <a:pt x="1201" y="2442"/>
                  </a:cubicBezTo>
                  <a:cubicBezTo>
                    <a:pt x="1217" y="2418"/>
                    <a:pt x="1281" y="2411"/>
                    <a:pt x="1312" y="2402"/>
                  </a:cubicBezTo>
                  <a:cubicBezTo>
                    <a:pt x="1328" y="2402"/>
                    <a:pt x="1336" y="2402"/>
                    <a:pt x="1344" y="2395"/>
                  </a:cubicBezTo>
                  <a:cubicBezTo>
                    <a:pt x="1352" y="2395"/>
                    <a:pt x="1352" y="2395"/>
                    <a:pt x="1352" y="2387"/>
                  </a:cubicBezTo>
                  <a:cubicBezTo>
                    <a:pt x="1352" y="2379"/>
                    <a:pt x="1344" y="2363"/>
                    <a:pt x="1328" y="2347"/>
                  </a:cubicBezTo>
                  <a:cubicBezTo>
                    <a:pt x="1320" y="2339"/>
                    <a:pt x="1320" y="2339"/>
                    <a:pt x="1320" y="2339"/>
                  </a:cubicBezTo>
                  <a:cubicBezTo>
                    <a:pt x="1304" y="2331"/>
                    <a:pt x="1312" y="2324"/>
                    <a:pt x="1328" y="2308"/>
                  </a:cubicBezTo>
                  <a:cubicBezTo>
                    <a:pt x="1336" y="2300"/>
                    <a:pt x="1336" y="2292"/>
                    <a:pt x="1344" y="2292"/>
                  </a:cubicBezTo>
                  <a:cubicBezTo>
                    <a:pt x="1352" y="2276"/>
                    <a:pt x="1344" y="2260"/>
                    <a:pt x="1344" y="2244"/>
                  </a:cubicBezTo>
                  <a:cubicBezTo>
                    <a:pt x="1336" y="2229"/>
                    <a:pt x="1336" y="2221"/>
                    <a:pt x="1336" y="2205"/>
                  </a:cubicBezTo>
                  <a:cubicBezTo>
                    <a:pt x="1328" y="2173"/>
                    <a:pt x="1336" y="2158"/>
                    <a:pt x="1344" y="2142"/>
                  </a:cubicBezTo>
                  <a:cubicBezTo>
                    <a:pt x="1360" y="2118"/>
                    <a:pt x="1360" y="2094"/>
                    <a:pt x="1360" y="2078"/>
                  </a:cubicBezTo>
                  <a:lnTo>
                    <a:pt x="1360" y="2071"/>
                  </a:lnTo>
                  <a:cubicBezTo>
                    <a:pt x="1352" y="2055"/>
                    <a:pt x="1352" y="2024"/>
                    <a:pt x="1367" y="2016"/>
                  </a:cubicBezTo>
                  <a:cubicBezTo>
                    <a:pt x="1391" y="2008"/>
                    <a:pt x="1454" y="1898"/>
                    <a:pt x="1454" y="1882"/>
                  </a:cubicBezTo>
                  <a:cubicBezTo>
                    <a:pt x="1454" y="1858"/>
                    <a:pt x="1462" y="1842"/>
                    <a:pt x="1486" y="1826"/>
                  </a:cubicBezTo>
                  <a:cubicBezTo>
                    <a:pt x="1502" y="1819"/>
                    <a:pt x="1502" y="1811"/>
                    <a:pt x="1502" y="1795"/>
                  </a:cubicBezTo>
                  <a:cubicBezTo>
                    <a:pt x="1502" y="1771"/>
                    <a:pt x="1494" y="1747"/>
                    <a:pt x="1486" y="1747"/>
                  </a:cubicBezTo>
                  <a:cubicBezTo>
                    <a:pt x="1470" y="1739"/>
                    <a:pt x="1470" y="1716"/>
                    <a:pt x="1470" y="1676"/>
                  </a:cubicBezTo>
                  <a:cubicBezTo>
                    <a:pt x="1470" y="1668"/>
                    <a:pt x="1470" y="1668"/>
                    <a:pt x="1470" y="1668"/>
                  </a:cubicBezTo>
                  <a:cubicBezTo>
                    <a:pt x="1470" y="1637"/>
                    <a:pt x="1462" y="1629"/>
                    <a:pt x="1447" y="1621"/>
                  </a:cubicBezTo>
                  <a:cubicBezTo>
                    <a:pt x="1439" y="1621"/>
                    <a:pt x="1439" y="1613"/>
                    <a:pt x="1431" y="1605"/>
                  </a:cubicBezTo>
                  <a:cubicBezTo>
                    <a:pt x="1415" y="1581"/>
                    <a:pt x="1431" y="1542"/>
                    <a:pt x="1447" y="1526"/>
                  </a:cubicBezTo>
                  <a:cubicBezTo>
                    <a:pt x="1454" y="1510"/>
                    <a:pt x="1462" y="1431"/>
                    <a:pt x="1462" y="1423"/>
                  </a:cubicBezTo>
                  <a:cubicBezTo>
                    <a:pt x="1360" y="380"/>
                    <a:pt x="1360" y="380"/>
                    <a:pt x="1360" y="380"/>
                  </a:cubicBezTo>
                  <a:lnTo>
                    <a:pt x="1360" y="380"/>
                  </a:lnTo>
                  <a:lnTo>
                    <a:pt x="1360" y="380"/>
                  </a:lnTo>
                  <a:cubicBezTo>
                    <a:pt x="1344" y="364"/>
                    <a:pt x="1328" y="356"/>
                    <a:pt x="1328" y="340"/>
                  </a:cubicBezTo>
                  <a:cubicBezTo>
                    <a:pt x="1320" y="325"/>
                    <a:pt x="1312" y="309"/>
                    <a:pt x="1312" y="293"/>
                  </a:cubicBezTo>
                  <a:cubicBezTo>
                    <a:pt x="1304" y="261"/>
                    <a:pt x="1296" y="230"/>
                    <a:pt x="1272" y="206"/>
                  </a:cubicBezTo>
                  <a:cubicBezTo>
                    <a:pt x="1265" y="190"/>
                    <a:pt x="1257" y="182"/>
                    <a:pt x="1249" y="174"/>
                  </a:cubicBezTo>
                  <a:cubicBezTo>
                    <a:pt x="1233" y="166"/>
                    <a:pt x="1225" y="158"/>
                    <a:pt x="1225" y="111"/>
                  </a:cubicBezTo>
                  <a:cubicBezTo>
                    <a:pt x="1225" y="103"/>
                    <a:pt x="1225" y="103"/>
                    <a:pt x="1225" y="103"/>
                  </a:cubicBezTo>
                  <a:cubicBezTo>
                    <a:pt x="1225" y="79"/>
                    <a:pt x="1225" y="40"/>
                    <a:pt x="1225" y="8"/>
                  </a:cubicBezTo>
                  <a:lnTo>
                    <a:pt x="1225" y="0"/>
                  </a:lnTo>
                  <a:lnTo>
                    <a:pt x="1225" y="0"/>
                  </a:lnTo>
                  <a:lnTo>
                    <a:pt x="1225" y="0"/>
                  </a:lnTo>
                  <a:lnTo>
                    <a:pt x="1225" y="0"/>
                  </a:lnTo>
                  <a:lnTo>
                    <a:pt x="1225" y="0"/>
                  </a:lnTo>
                  <a:lnTo>
                    <a:pt x="1225" y="0"/>
                  </a:lnTo>
                  <a:lnTo>
                    <a:pt x="1225" y="0"/>
                  </a:lnTo>
                  <a:lnTo>
                    <a:pt x="182" y="617"/>
                  </a:lnTo>
                </a:path>
              </a:pathLst>
            </a:custGeom>
            <a:solidFill>
              <a:schemeClr val="accent6"/>
            </a:solidFill>
            <a:ln>
              <a:solidFill>
                <a:schemeClr val="bg2"/>
              </a:solidFill>
            </a:ln>
            <a:effectLst/>
          </p:spPr>
          <p:txBody>
            <a:bodyPr wrap="none" anchor="ctr"/>
            <a:lstStyle/>
            <a:p>
              <a:endParaRPr lang="en-US"/>
            </a:p>
          </p:txBody>
        </p:sp>
        <p:sp>
          <p:nvSpPr>
            <p:cNvPr id="325" name="Freeform 708"/>
            <p:cNvSpPr>
              <a:spLocks noChangeArrowheads="1"/>
            </p:cNvSpPr>
            <p:nvPr/>
          </p:nvSpPr>
          <p:spPr bwMode="auto">
            <a:xfrm>
              <a:off x="13227243" y="5261505"/>
              <a:ext cx="229611" cy="540398"/>
            </a:xfrm>
            <a:custGeom>
              <a:avLst/>
              <a:gdLst>
                <a:gd name="T0" fmla="*/ 237 w 435"/>
                <a:gd name="T1" fmla="*/ 0 h 1029"/>
                <a:gd name="T2" fmla="*/ 229 w 435"/>
                <a:gd name="T3" fmla="*/ 0 h 1029"/>
                <a:gd name="T4" fmla="*/ 237 w 435"/>
                <a:gd name="T5" fmla="*/ 16 h 1029"/>
                <a:gd name="T6" fmla="*/ 269 w 435"/>
                <a:gd name="T7" fmla="*/ 48 h 1029"/>
                <a:gd name="T8" fmla="*/ 379 w 435"/>
                <a:gd name="T9" fmla="*/ 174 h 1029"/>
                <a:gd name="T10" fmla="*/ 419 w 435"/>
                <a:gd name="T11" fmla="*/ 253 h 1029"/>
                <a:gd name="T12" fmla="*/ 387 w 435"/>
                <a:gd name="T13" fmla="*/ 340 h 1029"/>
                <a:gd name="T14" fmla="*/ 316 w 435"/>
                <a:gd name="T15" fmla="*/ 459 h 1029"/>
                <a:gd name="T16" fmla="*/ 276 w 435"/>
                <a:gd name="T17" fmla="*/ 483 h 1029"/>
                <a:gd name="T18" fmla="*/ 189 w 435"/>
                <a:gd name="T19" fmla="*/ 522 h 1029"/>
                <a:gd name="T20" fmla="*/ 150 w 435"/>
                <a:gd name="T21" fmla="*/ 514 h 1029"/>
                <a:gd name="T22" fmla="*/ 103 w 435"/>
                <a:gd name="T23" fmla="*/ 530 h 1029"/>
                <a:gd name="T24" fmla="*/ 103 w 435"/>
                <a:gd name="T25" fmla="*/ 585 h 1029"/>
                <a:gd name="T26" fmla="*/ 134 w 435"/>
                <a:gd name="T27" fmla="*/ 648 h 1029"/>
                <a:gd name="T28" fmla="*/ 158 w 435"/>
                <a:gd name="T29" fmla="*/ 688 h 1029"/>
                <a:gd name="T30" fmla="*/ 110 w 435"/>
                <a:gd name="T31" fmla="*/ 799 h 1029"/>
                <a:gd name="T32" fmla="*/ 118 w 435"/>
                <a:gd name="T33" fmla="*/ 846 h 1029"/>
                <a:gd name="T34" fmla="*/ 118 w 435"/>
                <a:gd name="T35" fmla="*/ 846 h 1029"/>
                <a:gd name="T36" fmla="*/ 7 w 435"/>
                <a:gd name="T37" fmla="*/ 917 h 1029"/>
                <a:gd name="T38" fmla="*/ 0 w 435"/>
                <a:gd name="T39" fmla="*/ 933 h 1029"/>
                <a:gd name="T40" fmla="*/ 23 w 435"/>
                <a:gd name="T41" fmla="*/ 965 h 1029"/>
                <a:gd name="T42" fmla="*/ 7 w 435"/>
                <a:gd name="T43" fmla="*/ 1020 h 1029"/>
                <a:gd name="T44" fmla="*/ 7 w 435"/>
                <a:gd name="T45" fmla="*/ 1020 h 1029"/>
                <a:gd name="T46" fmla="*/ 7 w 435"/>
                <a:gd name="T47" fmla="*/ 1028 h 1029"/>
                <a:gd name="T48" fmla="*/ 7 w 435"/>
                <a:gd name="T49" fmla="*/ 1028 h 1029"/>
                <a:gd name="T50" fmla="*/ 31 w 435"/>
                <a:gd name="T51" fmla="*/ 980 h 1029"/>
                <a:gd name="T52" fmla="*/ 16 w 435"/>
                <a:gd name="T53" fmla="*/ 941 h 1029"/>
                <a:gd name="T54" fmla="*/ 7 w 435"/>
                <a:gd name="T55" fmla="*/ 933 h 1029"/>
                <a:gd name="T56" fmla="*/ 39 w 435"/>
                <a:gd name="T57" fmla="*/ 917 h 1029"/>
                <a:gd name="T58" fmla="*/ 118 w 435"/>
                <a:gd name="T59" fmla="*/ 807 h 1029"/>
                <a:gd name="T60" fmla="*/ 126 w 435"/>
                <a:gd name="T61" fmla="*/ 783 h 1029"/>
                <a:gd name="T62" fmla="*/ 166 w 435"/>
                <a:gd name="T63" fmla="*/ 672 h 1029"/>
                <a:gd name="T64" fmla="*/ 118 w 435"/>
                <a:gd name="T65" fmla="*/ 617 h 1029"/>
                <a:gd name="T66" fmla="*/ 103 w 435"/>
                <a:gd name="T67" fmla="*/ 546 h 1029"/>
                <a:gd name="T68" fmla="*/ 126 w 435"/>
                <a:gd name="T69" fmla="*/ 530 h 1029"/>
                <a:gd name="T70" fmla="*/ 174 w 435"/>
                <a:gd name="T71" fmla="*/ 522 h 1029"/>
                <a:gd name="T72" fmla="*/ 189 w 435"/>
                <a:gd name="T73" fmla="*/ 530 h 1029"/>
                <a:gd name="T74" fmla="*/ 237 w 435"/>
                <a:gd name="T75" fmla="*/ 514 h 1029"/>
                <a:gd name="T76" fmla="*/ 308 w 435"/>
                <a:gd name="T77" fmla="*/ 474 h 1029"/>
                <a:gd name="T78" fmla="*/ 363 w 435"/>
                <a:gd name="T79" fmla="*/ 403 h 1029"/>
                <a:gd name="T80" fmla="*/ 411 w 435"/>
                <a:gd name="T81" fmla="*/ 316 h 1029"/>
                <a:gd name="T82" fmla="*/ 411 w 435"/>
                <a:gd name="T83" fmla="*/ 182 h 1029"/>
                <a:gd name="T84" fmla="*/ 332 w 435"/>
                <a:gd name="T85" fmla="*/ 119 h 1029"/>
                <a:gd name="T86" fmla="*/ 237 w 435"/>
                <a:gd name="T87" fmla="*/ 8 h 1029"/>
                <a:gd name="T88" fmla="*/ 237 w 435"/>
                <a:gd name="T89" fmla="*/ 8 h 1029"/>
                <a:gd name="T90" fmla="*/ 237 w 435"/>
                <a:gd name="T91" fmla="*/ 0 h 1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5" h="1029">
                  <a:moveTo>
                    <a:pt x="237" y="0"/>
                  </a:moveTo>
                  <a:lnTo>
                    <a:pt x="237" y="0"/>
                  </a:lnTo>
                  <a:lnTo>
                    <a:pt x="237" y="0"/>
                  </a:lnTo>
                  <a:cubicBezTo>
                    <a:pt x="229" y="0"/>
                    <a:pt x="229" y="0"/>
                    <a:pt x="229" y="0"/>
                  </a:cubicBezTo>
                  <a:lnTo>
                    <a:pt x="229" y="8"/>
                  </a:lnTo>
                  <a:cubicBezTo>
                    <a:pt x="229" y="8"/>
                    <a:pt x="229" y="8"/>
                    <a:pt x="237" y="16"/>
                  </a:cubicBezTo>
                  <a:lnTo>
                    <a:pt x="237" y="16"/>
                  </a:lnTo>
                  <a:cubicBezTo>
                    <a:pt x="237" y="24"/>
                    <a:pt x="253" y="32"/>
                    <a:pt x="269" y="48"/>
                  </a:cubicBezTo>
                  <a:cubicBezTo>
                    <a:pt x="292" y="71"/>
                    <a:pt x="324" y="103"/>
                    <a:pt x="324" y="119"/>
                  </a:cubicBezTo>
                  <a:cubicBezTo>
                    <a:pt x="324" y="143"/>
                    <a:pt x="356" y="158"/>
                    <a:pt x="379" y="174"/>
                  </a:cubicBezTo>
                  <a:cubicBezTo>
                    <a:pt x="387" y="174"/>
                    <a:pt x="395" y="182"/>
                    <a:pt x="403" y="182"/>
                  </a:cubicBezTo>
                  <a:cubicBezTo>
                    <a:pt x="411" y="190"/>
                    <a:pt x="419" y="221"/>
                    <a:pt x="419" y="253"/>
                  </a:cubicBezTo>
                  <a:cubicBezTo>
                    <a:pt x="419" y="277"/>
                    <a:pt x="419" y="301"/>
                    <a:pt x="411" y="316"/>
                  </a:cubicBezTo>
                  <a:cubicBezTo>
                    <a:pt x="403" y="324"/>
                    <a:pt x="395" y="332"/>
                    <a:pt x="387" y="340"/>
                  </a:cubicBezTo>
                  <a:cubicBezTo>
                    <a:pt x="371" y="356"/>
                    <a:pt x="356" y="364"/>
                    <a:pt x="356" y="403"/>
                  </a:cubicBezTo>
                  <a:cubicBezTo>
                    <a:pt x="356" y="443"/>
                    <a:pt x="340" y="451"/>
                    <a:pt x="316" y="459"/>
                  </a:cubicBezTo>
                  <a:cubicBezTo>
                    <a:pt x="316" y="459"/>
                    <a:pt x="308" y="467"/>
                    <a:pt x="300" y="467"/>
                  </a:cubicBezTo>
                  <a:cubicBezTo>
                    <a:pt x="292" y="474"/>
                    <a:pt x="284" y="474"/>
                    <a:pt x="276" y="483"/>
                  </a:cubicBezTo>
                  <a:cubicBezTo>
                    <a:pt x="261" y="483"/>
                    <a:pt x="245" y="490"/>
                    <a:pt x="229" y="506"/>
                  </a:cubicBezTo>
                  <a:cubicBezTo>
                    <a:pt x="221" y="514"/>
                    <a:pt x="213" y="522"/>
                    <a:pt x="189" y="522"/>
                  </a:cubicBezTo>
                  <a:cubicBezTo>
                    <a:pt x="189" y="522"/>
                    <a:pt x="181" y="522"/>
                    <a:pt x="174" y="522"/>
                  </a:cubicBezTo>
                  <a:cubicBezTo>
                    <a:pt x="166" y="514"/>
                    <a:pt x="158" y="514"/>
                    <a:pt x="150" y="514"/>
                  </a:cubicBezTo>
                  <a:cubicBezTo>
                    <a:pt x="134" y="514"/>
                    <a:pt x="126" y="514"/>
                    <a:pt x="118" y="522"/>
                  </a:cubicBezTo>
                  <a:cubicBezTo>
                    <a:pt x="110" y="522"/>
                    <a:pt x="103" y="522"/>
                    <a:pt x="103" y="530"/>
                  </a:cubicBezTo>
                  <a:cubicBezTo>
                    <a:pt x="103" y="538"/>
                    <a:pt x="94" y="546"/>
                    <a:pt x="94" y="546"/>
                  </a:cubicBezTo>
                  <a:cubicBezTo>
                    <a:pt x="94" y="561"/>
                    <a:pt x="103" y="569"/>
                    <a:pt x="103" y="585"/>
                  </a:cubicBezTo>
                  <a:cubicBezTo>
                    <a:pt x="110" y="593"/>
                    <a:pt x="110" y="609"/>
                    <a:pt x="110" y="617"/>
                  </a:cubicBezTo>
                  <a:cubicBezTo>
                    <a:pt x="110" y="633"/>
                    <a:pt x="126" y="641"/>
                    <a:pt x="134" y="648"/>
                  </a:cubicBezTo>
                  <a:cubicBezTo>
                    <a:pt x="150" y="656"/>
                    <a:pt x="158" y="664"/>
                    <a:pt x="158" y="680"/>
                  </a:cubicBezTo>
                  <a:cubicBezTo>
                    <a:pt x="158" y="680"/>
                    <a:pt x="158" y="680"/>
                    <a:pt x="158" y="688"/>
                  </a:cubicBezTo>
                  <a:cubicBezTo>
                    <a:pt x="158" y="720"/>
                    <a:pt x="142" y="767"/>
                    <a:pt x="126" y="775"/>
                  </a:cubicBezTo>
                  <a:cubicBezTo>
                    <a:pt x="118" y="783"/>
                    <a:pt x="110" y="791"/>
                    <a:pt x="110" y="799"/>
                  </a:cubicBezTo>
                  <a:cubicBezTo>
                    <a:pt x="110" y="799"/>
                    <a:pt x="110" y="807"/>
                    <a:pt x="110" y="814"/>
                  </a:cubicBezTo>
                  <a:cubicBezTo>
                    <a:pt x="118" y="822"/>
                    <a:pt x="118" y="830"/>
                    <a:pt x="118" y="846"/>
                  </a:cubicBezTo>
                  <a:lnTo>
                    <a:pt x="118" y="846"/>
                  </a:lnTo>
                  <a:lnTo>
                    <a:pt x="118" y="846"/>
                  </a:lnTo>
                  <a:cubicBezTo>
                    <a:pt x="118" y="878"/>
                    <a:pt x="71" y="894"/>
                    <a:pt x="31" y="909"/>
                  </a:cubicBezTo>
                  <a:cubicBezTo>
                    <a:pt x="23" y="909"/>
                    <a:pt x="16" y="917"/>
                    <a:pt x="7" y="917"/>
                  </a:cubicBezTo>
                  <a:cubicBezTo>
                    <a:pt x="0" y="925"/>
                    <a:pt x="0" y="925"/>
                    <a:pt x="0" y="933"/>
                  </a:cubicBezTo>
                  <a:lnTo>
                    <a:pt x="0" y="933"/>
                  </a:lnTo>
                  <a:cubicBezTo>
                    <a:pt x="0" y="941"/>
                    <a:pt x="0" y="941"/>
                    <a:pt x="7" y="949"/>
                  </a:cubicBezTo>
                  <a:cubicBezTo>
                    <a:pt x="16" y="949"/>
                    <a:pt x="16" y="957"/>
                    <a:pt x="23" y="965"/>
                  </a:cubicBezTo>
                  <a:cubicBezTo>
                    <a:pt x="23" y="965"/>
                    <a:pt x="23" y="973"/>
                    <a:pt x="23" y="980"/>
                  </a:cubicBezTo>
                  <a:cubicBezTo>
                    <a:pt x="23" y="988"/>
                    <a:pt x="16" y="1004"/>
                    <a:pt x="7" y="1020"/>
                  </a:cubicBezTo>
                  <a:lnTo>
                    <a:pt x="7" y="1020"/>
                  </a:lnTo>
                  <a:lnTo>
                    <a:pt x="7" y="1020"/>
                  </a:lnTo>
                  <a:cubicBezTo>
                    <a:pt x="7" y="1020"/>
                    <a:pt x="7" y="1020"/>
                    <a:pt x="7" y="1028"/>
                  </a:cubicBezTo>
                  <a:lnTo>
                    <a:pt x="7" y="1028"/>
                  </a:lnTo>
                  <a:lnTo>
                    <a:pt x="7" y="1028"/>
                  </a:lnTo>
                  <a:lnTo>
                    <a:pt x="7" y="1028"/>
                  </a:lnTo>
                  <a:cubicBezTo>
                    <a:pt x="7" y="1028"/>
                    <a:pt x="7" y="1028"/>
                    <a:pt x="7" y="1020"/>
                  </a:cubicBezTo>
                  <a:cubicBezTo>
                    <a:pt x="23" y="1004"/>
                    <a:pt x="31" y="988"/>
                    <a:pt x="31" y="980"/>
                  </a:cubicBezTo>
                  <a:cubicBezTo>
                    <a:pt x="31" y="973"/>
                    <a:pt x="31" y="965"/>
                    <a:pt x="23" y="957"/>
                  </a:cubicBezTo>
                  <a:cubicBezTo>
                    <a:pt x="23" y="949"/>
                    <a:pt x="16" y="949"/>
                    <a:pt x="16" y="941"/>
                  </a:cubicBezTo>
                  <a:cubicBezTo>
                    <a:pt x="7" y="941"/>
                    <a:pt x="7" y="933"/>
                    <a:pt x="7" y="933"/>
                  </a:cubicBezTo>
                  <a:lnTo>
                    <a:pt x="7" y="933"/>
                  </a:lnTo>
                  <a:cubicBezTo>
                    <a:pt x="7" y="933"/>
                    <a:pt x="7" y="933"/>
                    <a:pt x="16" y="925"/>
                  </a:cubicBezTo>
                  <a:cubicBezTo>
                    <a:pt x="23" y="925"/>
                    <a:pt x="31" y="917"/>
                    <a:pt x="39" y="917"/>
                  </a:cubicBezTo>
                  <a:cubicBezTo>
                    <a:pt x="71" y="901"/>
                    <a:pt x="126" y="878"/>
                    <a:pt x="126" y="846"/>
                  </a:cubicBezTo>
                  <a:cubicBezTo>
                    <a:pt x="126" y="830"/>
                    <a:pt x="118" y="814"/>
                    <a:pt x="118" y="807"/>
                  </a:cubicBezTo>
                  <a:lnTo>
                    <a:pt x="118" y="799"/>
                  </a:lnTo>
                  <a:cubicBezTo>
                    <a:pt x="118" y="791"/>
                    <a:pt x="118" y="791"/>
                    <a:pt x="126" y="783"/>
                  </a:cubicBezTo>
                  <a:cubicBezTo>
                    <a:pt x="150" y="775"/>
                    <a:pt x="166" y="720"/>
                    <a:pt x="166" y="688"/>
                  </a:cubicBezTo>
                  <a:cubicBezTo>
                    <a:pt x="166" y="680"/>
                    <a:pt x="166" y="680"/>
                    <a:pt x="166" y="672"/>
                  </a:cubicBezTo>
                  <a:cubicBezTo>
                    <a:pt x="166" y="664"/>
                    <a:pt x="150" y="656"/>
                    <a:pt x="142" y="648"/>
                  </a:cubicBezTo>
                  <a:cubicBezTo>
                    <a:pt x="126" y="641"/>
                    <a:pt x="118" y="633"/>
                    <a:pt x="118" y="617"/>
                  </a:cubicBezTo>
                  <a:cubicBezTo>
                    <a:pt x="118" y="609"/>
                    <a:pt x="118" y="593"/>
                    <a:pt x="110" y="585"/>
                  </a:cubicBezTo>
                  <a:cubicBezTo>
                    <a:pt x="110" y="569"/>
                    <a:pt x="103" y="561"/>
                    <a:pt x="103" y="546"/>
                  </a:cubicBezTo>
                  <a:cubicBezTo>
                    <a:pt x="103" y="546"/>
                    <a:pt x="103" y="538"/>
                    <a:pt x="110" y="538"/>
                  </a:cubicBezTo>
                  <a:cubicBezTo>
                    <a:pt x="110" y="530"/>
                    <a:pt x="118" y="530"/>
                    <a:pt x="126" y="530"/>
                  </a:cubicBezTo>
                  <a:cubicBezTo>
                    <a:pt x="126" y="522"/>
                    <a:pt x="134" y="522"/>
                    <a:pt x="150" y="522"/>
                  </a:cubicBezTo>
                  <a:cubicBezTo>
                    <a:pt x="158" y="522"/>
                    <a:pt x="166" y="522"/>
                    <a:pt x="174" y="522"/>
                  </a:cubicBezTo>
                  <a:lnTo>
                    <a:pt x="174" y="522"/>
                  </a:lnTo>
                  <a:cubicBezTo>
                    <a:pt x="181" y="522"/>
                    <a:pt x="189" y="530"/>
                    <a:pt x="189" y="530"/>
                  </a:cubicBezTo>
                  <a:lnTo>
                    <a:pt x="189" y="530"/>
                  </a:lnTo>
                  <a:cubicBezTo>
                    <a:pt x="205" y="530"/>
                    <a:pt x="221" y="522"/>
                    <a:pt x="237" y="514"/>
                  </a:cubicBezTo>
                  <a:cubicBezTo>
                    <a:pt x="253" y="498"/>
                    <a:pt x="261" y="490"/>
                    <a:pt x="276" y="483"/>
                  </a:cubicBezTo>
                  <a:cubicBezTo>
                    <a:pt x="284" y="483"/>
                    <a:pt x="292" y="483"/>
                    <a:pt x="308" y="474"/>
                  </a:cubicBezTo>
                  <a:cubicBezTo>
                    <a:pt x="308" y="467"/>
                    <a:pt x="316" y="467"/>
                    <a:pt x="324" y="467"/>
                  </a:cubicBezTo>
                  <a:cubicBezTo>
                    <a:pt x="347" y="459"/>
                    <a:pt x="363" y="443"/>
                    <a:pt x="363" y="403"/>
                  </a:cubicBezTo>
                  <a:cubicBezTo>
                    <a:pt x="363" y="364"/>
                    <a:pt x="379" y="356"/>
                    <a:pt x="387" y="348"/>
                  </a:cubicBezTo>
                  <a:cubicBezTo>
                    <a:pt x="395" y="340"/>
                    <a:pt x="411" y="332"/>
                    <a:pt x="411" y="316"/>
                  </a:cubicBezTo>
                  <a:cubicBezTo>
                    <a:pt x="434" y="285"/>
                    <a:pt x="427" y="214"/>
                    <a:pt x="411" y="182"/>
                  </a:cubicBezTo>
                  <a:lnTo>
                    <a:pt x="411" y="182"/>
                  </a:lnTo>
                  <a:cubicBezTo>
                    <a:pt x="403" y="174"/>
                    <a:pt x="387" y="166"/>
                    <a:pt x="379" y="166"/>
                  </a:cubicBezTo>
                  <a:cubicBezTo>
                    <a:pt x="356" y="150"/>
                    <a:pt x="332" y="143"/>
                    <a:pt x="332" y="119"/>
                  </a:cubicBezTo>
                  <a:cubicBezTo>
                    <a:pt x="332" y="95"/>
                    <a:pt x="300" y="71"/>
                    <a:pt x="276" y="48"/>
                  </a:cubicBezTo>
                  <a:cubicBezTo>
                    <a:pt x="261" y="32"/>
                    <a:pt x="245" y="16"/>
                    <a:pt x="237" y="8"/>
                  </a:cubicBezTo>
                  <a:lnTo>
                    <a:pt x="237" y="8"/>
                  </a:lnTo>
                  <a:lnTo>
                    <a:pt x="237" y="8"/>
                  </a:lnTo>
                  <a:lnTo>
                    <a:pt x="237" y="8"/>
                  </a:lnTo>
                  <a:cubicBezTo>
                    <a:pt x="237" y="0"/>
                    <a:pt x="237" y="0"/>
                    <a:pt x="237" y="0"/>
                  </a:cubicBezTo>
                </a:path>
              </a:pathLst>
            </a:custGeom>
            <a:solidFill>
              <a:schemeClr val="accent6"/>
            </a:solidFill>
            <a:ln>
              <a:solidFill>
                <a:schemeClr val="bg2"/>
              </a:solidFill>
            </a:ln>
            <a:effectLst/>
          </p:spPr>
          <p:txBody>
            <a:bodyPr wrap="none" anchor="ctr"/>
            <a:lstStyle/>
            <a:p>
              <a:endParaRPr lang="en-US"/>
            </a:p>
          </p:txBody>
        </p:sp>
        <p:sp>
          <p:nvSpPr>
            <p:cNvPr id="326" name="Freeform 709"/>
            <p:cNvSpPr>
              <a:spLocks noChangeArrowheads="1"/>
            </p:cNvSpPr>
            <p:nvPr/>
          </p:nvSpPr>
          <p:spPr bwMode="auto">
            <a:xfrm>
              <a:off x="13220285" y="5799584"/>
              <a:ext cx="514886" cy="818714"/>
            </a:xfrm>
            <a:custGeom>
              <a:avLst/>
              <a:gdLst>
                <a:gd name="T0" fmla="*/ 23 w 981"/>
                <a:gd name="T1" fmla="*/ 0 h 1557"/>
                <a:gd name="T2" fmla="*/ 23 w 981"/>
                <a:gd name="T3" fmla="*/ 0 h 1557"/>
                <a:gd name="T4" fmla="*/ 16 w 981"/>
                <a:gd name="T5" fmla="*/ 213 h 1557"/>
                <a:gd name="T6" fmla="*/ 95 w 981"/>
                <a:gd name="T7" fmla="*/ 316 h 1557"/>
                <a:gd name="T8" fmla="*/ 166 w 981"/>
                <a:gd name="T9" fmla="*/ 411 h 1557"/>
                <a:gd name="T10" fmla="*/ 292 w 981"/>
                <a:gd name="T11" fmla="*/ 506 h 1557"/>
                <a:gd name="T12" fmla="*/ 316 w 981"/>
                <a:gd name="T13" fmla="*/ 577 h 1557"/>
                <a:gd name="T14" fmla="*/ 332 w 981"/>
                <a:gd name="T15" fmla="*/ 640 h 1557"/>
                <a:gd name="T16" fmla="*/ 356 w 981"/>
                <a:gd name="T17" fmla="*/ 672 h 1557"/>
                <a:gd name="T18" fmla="*/ 379 w 981"/>
                <a:gd name="T19" fmla="*/ 664 h 1557"/>
                <a:gd name="T20" fmla="*/ 387 w 981"/>
                <a:gd name="T21" fmla="*/ 656 h 1557"/>
                <a:gd name="T22" fmla="*/ 411 w 981"/>
                <a:gd name="T23" fmla="*/ 648 h 1557"/>
                <a:gd name="T24" fmla="*/ 427 w 981"/>
                <a:gd name="T25" fmla="*/ 664 h 1557"/>
                <a:gd name="T26" fmla="*/ 450 w 981"/>
                <a:gd name="T27" fmla="*/ 672 h 1557"/>
                <a:gd name="T28" fmla="*/ 466 w 981"/>
                <a:gd name="T29" fmla="*/ 656 h 1557"/>
                <a:gd name="T30" fmla="*/ 466 w 981"/>
                <a:gd name="T31" fmla="*/ 648 h 1557"/>
                <a:gd name="T32" fmla="*/ 522 w 981"/>
                <a:gd name="T33" fmla="*/ 688 h 1557"/>
                <a:gd name="T34" fmla="*/ 466 w 981"/>
                <a:gd name="T35" fmla="*/ 909 h 1557"/>
                <a:gd name="T36" fmla="*/ 593 w 981"/>
                <a:gd name="T37" fmla="*/ 1106 h 1557"/>
                <a:gd name="T38" fmla="*/ 648 w 981"/>
                <a:gd name="T39" fmla="*/ 1145 h 1557"/>
                <a:gd name="T40" fmla="*/ 696 w 981"/>
                <a:gd name="T41" fmla="*/ 1185 h 1557"/>
                <a:gd name="T42" fmla="*/ 743 w 981"/>
                <a:gd name="T43" fmla="*/ 1209 h 1557"/>
                <a:gd name="T44" fmla="*/ 783 w 981"/>
                <a:gd name="T45" fmla="*/ 1232 h 1557"/>
                <a:gd name="T46" fmla="*/ 806 w 981"/>
                <a:gd name="T47" fmla="*/ 1248 h 1557"/>
                <a:gd name="T48" fmla="*/ 830 w 981"/>
                <a:gd name="T49" fmla="*/ 1319 h 1557"/>
                <a:gd name="T50" fmla="*/ 854 w 981"/>
                <a:gd name="T51" fmla="*/ 1367 h 1557"/>
                <a:gd name="T52" fmla="*/ 846 w 981"/>
                <a:gd name="T53" fmla="*/ 1398 h 1557"/>
                <a:gd name="T54" fmla="*/ 830 w 981"/>
                <a:gd name="T55" fmla="*/ 1414 h 1557"/>
                <a:gd name="T56" fmla="*/ 846 w 981"/>
                <a:gd name="T57" fmla="*/ 1469 h 1557"/>
                <a:gd name="T58" fmla="*/ 877 w 981"/>
                <a:gd name="T59" fmla="*/ 1517 h 1557"/>
                <a:gd name="T60" fmla="*/ 933 w 981"/>
                <a:gd name="T61" fmla="*/ 1548 h 1557"/>
                <a:gd name="T62" fmla="*/ 956 w 981"/>
                <a:gd name="T63" fmla="*/ 1548 h 1557"/>
                <a:gd name="T64" fmla="*/ 972 w 981"/>
                <a:gd name="T65" fmla="*/ 1548 h 1557"/>
                <a:gd name="T66" fmla="*/ 972 w 981"/>
                <a:gd name="T67" fmla="*/ 1548 h 1557"/>
                <a:gd name="T68" fmla="*/ 980 w 981"/>
                <a:gd name="T69" fmla="*/ 1556 h 1557"/>
                <a:gd name="T70" fmla="*/ 980 w 981"/>
                <a:gd name="T71" fmla="*/ 1556 h 1557"/>
                <a:gd name="T72" fmla="*/ 980 w 981"/>
                <a:gd name="T73" fmla="*/ 1548 h 1557"/>
                <a:gd name="T74" fmla="*/ 972 w 981"/>
                <a:gd name="T75" fmla="*/ 1548 h 1557"/>
                <a:gd name="T76" fmla="*/ 956 w 981"/>
                <a:gd name="T77" fmla="*/ 1548 h 1557"/>
                <a:gd name="T78" fmla="*/ 933 w 981"/>
                <a:gd name="T79" fmla="*/ 1548 h 1557"/>
                <a:gd name="T80" fmla="*/ 885 w 981"/>
                <a:gd name="T81" fmla="*/ 1517 h 1557"/>
                <a:gd name="T82" fmla="*/ 830 w 981"/>
                <a:gd name="T83" fmla="*/ 1414 h 1557"/>
                <a:gd name="T84" fmla="*/ 854 w 981"/>
                <a:gd name="T85" fmla="*/ 1359 h 1557"/>
                <a:gd name="T86" fmla="*/ 806 w 981"/>
                <a:gd name="T87" fmla="*/ 1248 h 1557"/>
                <a:gd name="T88" fmla="*/ 743 w 981"/>
                <a:gd name="T89" fmla="*/ 1209 h 1557"/>
                <a:gd name="T90" fmla="*/ 648 w 981"/>
                <a:gd name="T91" fmla="*/ 1145 h 1557"/>
                <a:gd name="T92" fmla="*/ 466 w 981"/>
                <a:gd name="T93" fmla="*/ 909 h 1557"/>
                <a:gd name="T94" fmla="*/ 530 w 981"/>
                <a:gd name="T95" fmla="*/ 680 h 1557"/>
                <a:gd name="T96" fmla="*/ 466 w 981"/>
                <a:gd name="T97" fmla="*/ 648 h 1557"/>
                <a:gd name="T98" fmla="*/ 466 w 981"/>
                <a:gd name="T99" fmla="*/ 656 h 1557"/>
                <a:gd name="T100" fmla="*/ 450 w 981"/>
                <a:gd name="T101" fmla="*/ 672 h 1557"/>
                <a:gd name="T102" fmla="*/ 435 w 981"/>
                <a:gd name="T103" fmla="*/ 656 h 1557"/>
                <a:gd name="T104" fmla="*/ 411 w 981"/>
                <a:gd name="T105" fmla="*/ 648 h 1557"/>
                <a:gd name="T106" fmla="*/ 387 w 981"/>
                <a:gd name="T107" fmla="*/ 648 h 1557"/>
                <a:gd name="T108" fmla="*/ 356 w 981"/>
                <a:gd name="T109" fmla="*/ 664 h 1557"/>
                <a:gd name="T110" fmla="*/ 332 w 981"/>
                <a:gd name="T111" fmla="*/ 640 h 1557"/>
                <a:gd name="T112" fmla="*/ 292 w 981"/>
                <a:gd name="T113" fmla="*/ 506 h 1557"/>
                <a:gd name="T114" fmla="*/ 166 w 981"/>
                <a:gd name="T115" fmla="*/ 411 h 1557"/>
                <a:gd name="T116" fmla="*/ 16 w 981"/>
                <a:gd name="T117" fmla="*/ 213 h 1557"/>
                <a:gd name="T118" fmla="*/ 23 w 981"/>
                <a:gd name="T119" fmla="*/ 8 h 1557"/>
                <a:gd name="T120" fmla="*/ 23 w 981"/>
                <a:gd name="T121" fmla="*/ 8 h 1557"/>
                <a:gd name="T122" fmla="*/ 23 w 981"/>
                <a:gd name="T123" fmla="*/ 0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81" h="1557">
                  <a:moveTo>
                    <a:pt x="23" y="0"/>
                  </a:moveTo>
                  <a:lnTo>
                    <a:pt x="23" y="0"/>
                  </a:lnTo>
                  <a:cubicBezTo>
                    <a:pt x="0" y="32"/>
                    <a:pt x="8" y="166"/>
                    <a:pt x="16" y="213"/>
                  </a:cubicBezTo>
                  <a:cubicBezTo>
                    <a:pt x="16" y="245"/>
                    <a:pt x="55" y="285"/>
                    <a:pt x="95" y="316"/>
                  </a:cubicBezTo>
                  <a:cubicBezTo>
                    <a:pt x="126" y="356"/>
                    <a:pt x="158" y="387"/>
                    <a:pt x="166" y="411"/>
                  </a:cubicBezTo>
                  <a:cubicBezTo>
                    <a:pt x="166" y="458"/>
                    <a:pt x="269" y="498"/>
                    <a:pt x="292" y="506"/>
                  </a:cubicBezTo>
                  <a:cubicBezTo>
                    <a:pt x="300" y="514"/>
                    <a:pt x="308" y="545"/>
                    <a:pt x="316" y="577"/>
                  </a:cubicBezTo>
                  <a:cubicBezTo>
                    <a:pt x="324" y="601"/>
                    <a:pt x="324" y="624"/>
                    <a:pt x="332" y="640"/>
                  </a:cubicBezTo>
                  <a:cubicBezTo>
                    <a:pt x="340" y="664"/>
                    <a:pt x="348" y="672"/>
                    <a:pt x="356" y="672"/>
                  </a:cubicBezTo>
                  <a:cubicBezTo>
                    <a:pt x="363" y="672"/>
                    <a:pt x="372" y="664"/>
                    <a:pt x="379" y="664"/>
                  </a:cubicBezTo>
                  <a:lnTo>
                    <a:pt x="387" y="656"/>
                  </a:lnTo>
                  <a:cubicBezTo>
                    <a:pt x="395" y="648"/>
                    <a:pt x="403" y="648"/>
                    <a:pt x="411" y="648"/>
                  </a:cubicBezTo>
                  <a:cubicBezTo>
                    <a:pt x="419" y="648"/>
                    <a:pt x="427" y="656"/>
                    <a:pt x="427" y="664"/>
                  </a:cubicBezTo>
                  <a:cubicBezTo>
                    <a:pt x="435" y="672"/>
                    <a:pt x="443" y="672"/>
                    <a:pt x="450" y="672"/>
                  </a:cubicBezTo>
                  <a:cubicBezTo>
                    <a:pt x="458" y="672"/>
                    <a:pt x="466" y="664"/>
                    <a:pt x="466" y="656"/>
                  </a:cubicBezTo>
                  <a:cubicBezTo>
                    <a:pt x="466" y="648"/>
                    <a:pt x="466" y="648"/>
                    <a:pt x="466" y="648"/>
                  </a:cubicBezTo>
                  <a:cubicBezTo>
                    <a:pt x="474" y="648"/>
                    <a:pt x="498" y="664"/>
                    <a:pt x="522" y="688"/>
                  </a:cubicBezTo>
                  <a:cubicBezTo>
                    <a:pt x="553" y="711"/>
                    <a:pt x="530" y="798"/>
                    <a:pt x="466" y="909"/>
                  </a:cubicBezTo>
                  <a:cubicBezTo>
                    <a:pt x="427" y="979"/>
                    <a:pt x="530" y="1058"/>
                    <a:pt x="593" y="1106"/>
                  </a:cubicBezTo>
                  <a:cubicBezTo>
                    <a:pt x="625" y="1121"/>
                    <a:pt x="640" y="1137"/>
                    <a:pt x="648" y="1145"/>
                  </a:cubicBezTo>
                  <a:cubicBezTo>
                    <a:pt x="656" y="1169"/>
                    <a:pt x="680" y="1177"/>
                    <a:pt x="696" y="1185"/>
                  </a:cubicBezTo>
                  <a:cubicBezTo>
                    <a:pt x="711" y="1185"/>
                    <a:pt x="735" y="1193"/>
                    <a:pt x="743" y="1209"/>
                  </a:cubicBezTo>
                  <a:cubicBezTo>
                    <a:pt x="759" y="1224"/>
                    <a:pt x="775" y="1232"/>
                    <a:pt x="783" y="1232"/>
                  </a:cubicBezTo>
                  <a:cubicBezTo>
                    <a:pt x="798" y="1240"/>
                    <a:pt x="806" y="1240"/>
                    <a:pt x="806" y="1248"/>
                  </a:cubicBezTo>
                  <a:cubicBezTo>
                    <a:pt x="806" y="1272"/>
                    <a:pt x="814" y="1296"/>
                    <a:pt x="830" y="1319"/>
                  </a:cubicBezTo>
                  <a:cubicBezTo>
                    <a:pt x="838" y="1335"/>
                    <a:pt x="846" y="1351"/>
                    <a:pt x="854" y="1367"/>
                  </a:cubicBezTo>
                  <a:cubicBezTo>
                    <a:pt x="862" y="1390"/>
                    <a:pt x="862" y="1390"/>
                    <a:pt x="846" y="1398"/>
                  </a:cubicBezTo>
                  <a:cubicBezTo>
                    <a:pt x="838" y="1398"/>
                    <a:pt x="830" y="1406"/>
                    <a:pt x="830" y="1414"/>
                  </a:cubicBezTo>
                  <a:cubicBezTo>
                    <a:pt x="814" y="1430"/>
                    <a:pt x="830" y="1446"/>
                    <a:pt x="846" y="1469"/>
                  </a:cubicBezTo>
                  <a:cubicBezTo>
                    <a:pt x="862" y="1485"/>
                    <a:pt x="877" y="1501"/>
                    <a:pt x="877" y="1517"/>
                  </a:cubicBezTo>
                  <a:cubicBezTo>
                    <a:pt x="893" y="1540"/>
                    <a:pt x="909" y="1548"/>
                    <a:pt x="933" y="1548"/>
                  </a:cubicBezTo>
                  <a:cubicBezTo>
                    <a:pt x="941" y="1548"/>
                    <a:pt x="949" y="1548"/>
                    <a:pt x="956" y="1548"/>
                  </a:cubicBezTo>
                  <a:cubicBezTo>
                    <a:pt x="964" y="1548"/>
                    <a:pt x="964" y="1548"/>
                    <a:pt x="972" y="1548"/>
                  </a:cubicBezTo>
                  <a:lnTo>
                    <a:pt x="972" y="1548"/>
                  </a:lnTo>
                  <a:cubicBezTo>
                    <a:pt x="980" y="1556"/>
                    <a:pt x="980" y="1556"/>
                    <a:pt x="980" y="1556"/>
                  </a:cubicBezTo>
                  <a:lnTo>
                    <a:pt x="980" y="1556"/>
                  </a:lnTo>
                  <a:cubicBezTo>
                    <a:pt x="980" y="1548"/>
                    <a:pt x="980" y="1548"/>
                    <a:pt x="980" y="1548"/>
                  </a:cubicBezTo>
                  <a:lnTo>
                    <a:pt x="972" y="1548"/>
                  </a:lnTo>
                  <a:cubicBezTo>
                    <a:pt x="964" y="1548"/>
                    <a:pt x="964" y="1548"/>
                    <a:pt x="956" y="1548"/>
                  </a:cubicBezTo>
                  <a:cubicBezTo>
                    <a:pt x="949" y="1548"/>
                    <a:pt x="941" y="1548"/>
                    <a:pt x="933" y="1548"/>
                  </a:cubicBezTo>
                  <a:cubicBezTo>
                    <a:pt x="917" y="1548"/>
                    <a:pt x="893" y="1540"/>
                    <a:pt x="885" y="1517"/>
                  </a:cubicBezTo>
                  <a:cubicBezTo>
                    <a:pt x="862" y="1469"/>
                    <a:pt x="806" y="1438"/>
                    <a:pt x="830" y="1414"/>
                  </a:cubicBezTo>
                  <a:cubicBezTo>
                    <a:pt x="846" y="1390"/>
                    <a:pt x="877" y="1406"/>
                    <a:pt x="854" y="1359"/>
                  </a:cubicBezTo>
                  <a:cubicBezTo>
                    <a:pt x="838" y="1319"/>
                    <a:pt x="806" y="1280"/>
                    <a:pt x="806" y="1248"/>
                  </a:cubicBezTo>
                  <a:cubicBezTo>
                    <a:pt x="806" y="1224"/>
                    <a:pt x="767" y="1240"/>
                    <a:pt x="743" y="1209"/>
                  </a:cubicBezTo>
                  <a:cubicBezTo>
                    <a:pt x="719" y="1177"/>
                    <a:pt x="664" y="1177"/>
                    <a:pt x="648" y="1145"/>
                  </a:cubicBezTo>
                  <a:cubicBezTo>
                    <a:pt x="632" y="1114"/>
                    <a:pt x="411" y="1003"/>
                    <a:pt x="466" y="909"/>
                  </a:cubicBezTo>
                  <a:cubicBezTo>
                    <a:pt x="530" y="814"/>
                    <a:pt x="561" y="711"/>
                    <a:pt x="530" y="680"/>
                  </a:cubicBezTo>
                  <a:cubicBezTo>
                    <a:pt x="506" y="664"/>
                    <a:pt x="482" y="648"/>
                    <a:pt x="466" y="648"/>
                  </a:cubicBezTo>
                  <a:cubicBezTo>
                    <a:pt x="466" y="648"/>
                    <a:pt x="466" y="648"/>
                    <a:pt x="466" y="656"/>
                  </a:cubicBezTo>
                  <a:cubicBezTo>
                    <a:pt x="466" y="664"/>
                    <a:pt x="458" y="672"/>
                    <a:pt x="450" y="672"/>
                  </a:cubicBezTo>
                  <a:cubicBezTo>
                    <a:pt x="443" y="672"/>
                    <a:pt x="435" y="664"/>
                    <a:pt x="435" y="656"/>
                  </a:cubicBezTo>
                  <a:cubicBezTo>
                    <a:pt x="427" y="648"/>
                    <a:pt x="427" y="648"/>
                    <a:pt x="411" y="648"/>
                  </a:cubicBezTo>
                  <a:cubicBezTo>
                    <a:pt x="403" y="648"/>
                    <a:pt x="395" y="648"/>
                    <a:pt x="387" y="648"/>
                  </a:cubicBezTo>
                  <a:cubicBezTo>
                    <a:pt x="372" y="656"/>
                    <a:pt x="363" y="664"/>
                    <a:pt x="356" y="664"/>
                  </a:cubicBezTo>
                  <a:cubicBezTo>
                    <a:pt x="348" y="664"/>
                    <a:pt x="340" y="664"/>
                    <a:pt x="332" y="640"/>
                  </a:cubicBezTo>
                  <a:cubicBezTo>
                    <a:pt x="316" y="593"/>
                    <a:pt x="316" y="514"/>
                    <a:pt x="292" y="506"/>
                  </a:cubicBezTo>
                  <a:cubicBezTo>
                    <a:pt x="269" y="498"/>
                    <a:pt x="174" y="451"/>
                    <a:pt x="166" y="411"/>
                  </a:cubicBezTo>
                  <a:cubicBezTo>
                    <a:pt x="166" y="364"/>
                    <a:pt x="23" y="269"/>
                    <a:pt x="16" y="213"/>
                  </a:cubicBezTo>
                  <a:cubicBezTo>
                    <a:pt x="8" y="158"/>
                    <a:pt x="8" y="40"/>
                    <a:pt x="23" y="8"/>
                  </a:cubicBezTo>
                  <a:lnTo>
                    <a:pt x="23" y="8"/>
                  </a:lnTo>
                  <a:cubicBezTo>
                    <a:pt x="23" y="0"/>
                    <a:pt x="23" y="0"/>
                    <a:pt x="23" y="0"/>
                  </a:cubicBezTo>
                </a:path>
              </a:pathLst>
            </a:custGeom>
            <a:solidFill>
              <a:schemeClr val="accent6"/>
            </a:solidFill>
            <a:ln>
              <a:solidFill>
                <a:schemeClr val="bg2"/>
              </a:solidFill>
            </a:ln>
            <a:effectLst/>
          </p:spPr>
          <p:txBody>
            <a:bodyPr wrap="none" anchor="ctr"/>
            <a:lstStyle/>
            <a:p>
              <a:endParaRPr lang="en-US"/>
            </a:p>
          </p:txBody>
        </p:sp>
        <p:sp>
          <p:nvSpPr>
            <p:cNvPr id="327" name="Freeform 752"/>
            <p:cNvSpPr>
              <a:spLocks noChangeArrowheads="1"/>
            </p:cNvSpPr>
            <p:nvPr/>
          </p:nvSpPr>
          <p:spPr bwMode="auto">
            <a:xfrm>
              <a:off x="16752588" y="3366631"/>
              <a:ext cx="654044" cy="964831"/>
            </a:xfrm>
            <a:custGeom>
              <a:avLst/>
              <a:gdLst>
                <a:gd name="T0" fmla="*/ 1202 w 1243"/>
                <a:gd name="T1" fmla="*/ 1012 h 1835"/>
                <a:gd name="T2" fmla="*/ 1202 w 1243"/>
                <a:gd name="T3" fmla="*/ 1012 h 1835"/>
                <a:gd name="T4" fmla="*/ 1155 w 1243"/>
                <a:gd name="T5" fmla="*/ 989 h 1835"/>
                <a:gd name="T6" fmla="*/ 1163 w 1243"/>
                <a:gd name="T7" fmla="*/ 925 h 1835"/>
                <a:gd name="T8" fmla="*/ 1131 w 1243"/>
                <a:gd name="T9" fmla="*/ 894 h 1835"/>
                <a:gd name="T10" fmla="*/ 1092 w 1243"/>
                <a:gd name="T11" fmla="*/ 933 h 1835"/>
                <a:gd name="T12" fmla="*/ 997 w 1243"/>
                <a:gd name="T13" fmla="*/ 846 h 1835"/>
                <a:gd name="T14" fmla="*/ 981 w 1243"/>
                <a:gd name="T15" fmla="*/ 728 h 1835"/>
                <a:gd name="T16" fmla="*/ 870 w 1243"/>
                <a:gd name="T17" fmla="*/ 720 h 1835"/>
                <a:gd name="T18" fmla="*/ 823 w 1243"/>
                <a:gd name="T19" fmla="*/ 641 h 1835"/>
                <a:gd name="T20" fmla="*/ 657 w 1243"/>
                <a:gd name="T21" fmla="*/ 174 h 1835"/>
                <a:gd name="T22" fmla="*/ 491 w 1243"/>
                <a:gd name="T23" fmla="*/ 24 h 1835"/>
                <a:gd name="T24" fmla="*/ 428 w 1243"/>
                <a:gd name="T25" fmla="*/ 56 h 1835"/>
                <a:gd name="T26" fmla="*/ 253 w 1243"/>
                <a:gd name="T27" fmla="*/ 143 h 1835"/>
                <a:gd name="T28" fmla="*/ 182 w 1243"/>
                <a:gd name="T29" fmla="*/ 56 h 1835"/>
                <a:gd name="T30" fmla="*/ 119 w 1243"/>
                <a:gd name="T31" fmla="*/ 135 h 1835"/>
                <a:gd name="T32" fmla="*/ 32 w 1243"/>
                <a:gd name="T33" fmla="*/ 427 h 1835"/>
                <a:gd name="T34" fmla="*/ 32 w 1243"/>
                <a:gd name="T35" fmla="*/ 554 h 1835"/>
                <a:gd name="T36" fmla="*/ 32 w 1243"/>
                <a:gd name="T37" fmla="*/ 569 h 1835"/>
                <a:gd name="T38" fmla="*/ 380 w 1243"/>
                <a:gd name="T39" fmla="*/ 1755 h 1835"/>
                <a:gd name="T40" fmla="*/ 396 w 1243"/>
                <a:gd name="T41" fmla="*/ 1755 h 1835"/>
                <a:gd name="T42" fmla="*/ 428 w 1243"/>
                <a:gd name="T43" fmla="*/ 1779 h 1835"/>
                <a:gd name="T44" fmla="*/ 483 w 1243"/>
                <a:gd name="T45" fmla="*/ 1811 h 1835"/>
                <a:gd name="T46" fmla="*/ 475 w 1243"/>
                <a:gd name="T47" fmla="*/ 1763 h 1835"/>
                <a:gd name="T48" fmla="*/ 483 w 1243"/>
                <a:gd name="T49" fmla="*/ 1732 h 1835"/>
                <a:gd name="T50" fmla="*/ 506 w 1243"/>
                <a:gd name="T51" fmla="*/ 1692 h 1835"/>
                <a:gd name="T52" fmla="*/ 538 w 1243"/>
                <a:gd name="T53" fmla="*/ 1724 h 1835"/>
                <a:gd name="T54" fmla="*/ 554 w 1243"/>
                <a:gd name="T55" fmla="*/ 1676 h 1835"/>
                <a:gd name="T56" fmla="*/ 562 w 1243"/>
                <a:gd name="T57" fmla="*/ 1637 h 1835"/>
                <a:gd name="T58" fmla="*/ 625 w 1243"/>
                <a:gd name="T59" fmla="*/ 1645 h 1835"/>
                <a:gd name="T60" fmla="*/ 657 w 1243"/>
                <a:gd name="T61" fmla="*/ 1613 h 1835"/>
                <a:gd name="T62" fmla="*/ 649 w 1243"/>
                <a:gd name="T63" fmla="*/ 1463 h 1835"/>
                <a:gd name="T64" fmla="*/ 680 w 1243"/>
                <a:gd name="T65" fmla="*/ 1439 h 1835"/>
                <a:gd name="T66" fmla="*/ 688 w 1243"/>
                <a:gd name="T67" fmla="*/ 1384 h 1835"/>
                <a:gd name="T68" fmla="*/ 712 w 1243"/>
                <a:gd name="T69" fmla="*/ 1400 h 1835"/>
                <a:gd name="T70" fmla="*/ 752 w 1243"/>
                <a:gd name="T71" fmla="*/ 1439 h 1835"/>
                <a:gd name="T72" fmla="*/ 783 w 1243"/>
                <a:gd name="T73" fmla="*/ 1439 h 1835"/>
                <a:gd name="T74" fmla="*/ 823 w 1243"/>
                <a:gd name="T75" fmla="*/ 1431 h 1835"/>
                <a:gd name="T76" fmla="*/ 807 w 1243"/>
                <a:gd name="T77" fmla="*/ 1376 h 1835"/>
                <a:gd name="T78" fmla="*/ 839 w 1243"/>
                <a:gd name="T79" fmla="*/ 1400 h 1835"/>
                <a:gd name="T80" fmla="*/ 870 w 1243"/>
                <a:gd name="T81" fmla="*/ 1400 h 1835"/>
                <a:gd name="T82" fmla="*/ 902 w 1243"/>
                <a:gd name="T83" fmla="*/ 1376 h 1835"/>
                <a:gd name="T84" fmla="*/ 910 w 1243"/>
                <a:gd name="T85" fmla="*/ 1328 h 1835"/>
                <a:gd name="T86" fmla="*/ 854 w 1243"/>
                <a:gd name="T87" fmla="*/ 1313 h 1835"/>
                <a:gd name="T88" fmla="*/ 839 w 1243"/>
                <a:gd name="T89" fmla="*/ 1305 h 1835"/>
                <a:gd name="T90" fmla="*/ 902 w 1243"/>
                <a:gd name="T91" fmla="*/ 1281 h 1835"/>
                <a:gd name="T92" fmla="*/ 926 w 1243"/>
                <a:gd name="T93" fmla="*/ 1321 h 1835"/>
                <a:gd name="T94" fmla="*/ 965 w 1243"/>
                <a:gd name="T95" fmla="*/ 1321 h 1835"/>
                <a:gd name="T96" fmla="*/ 989 w 1243"/>
                <a:gd name="T97" fmla="*/ 1289 h 1835"/>
                <a:gd name="T98" fmla="*/ 1005 w 1243"/>
                <a:gd name="T99" fmla="*/ 1234 h 1835"/>
                <a:gd name="T100" fmla="*/ 1028 w 1243"/>
                <a:gd name="T101" fmla="*/ 1226 h 1835"/>
                <a:gd name="T102" fmla="*/ 1068 w 1243"/>
                <a:gd name="T103" fmla="*/ 1234 h 1835"/>
                <a:gd name="T104" fmla="*/ 1092 w 1243"/>
                <a:gd name="T105" fmla="*/ 1186 h 1835"/>
                <a:gd name="T106" fmla="*/ 1139 w 1243"/>
                <a:gd name="T107" fmla="*/ 1131 h 1835"/>
                <a:gd name="T108" fmla="*/ 1202 w 1243"/>
                <a:gd name="T109" fmla="*/ 1091 h 1835"/>
                <a:gd name="T110" fmla="*/ 1202 w 1243"/>
                <a:gd name="T111" fmla="*/ 1012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43" h="1835">
                  <a:moveTo>
                    <a:pt x="1202" y="1012"/>
                  </a:moveTo>
                  <a:lnTo>
                    <a:pt x="1202" y="1012"/>
                  </a:lnTo>
                  <a:cubicBezTo>
                    <a:pt x="1163" y="1012"/>
                    <a:pt x="1139" y="1020"/>
                    <a:pt x="1155" y="989"/>
                  </a:cubicBezTo>
                  <a:cubicBezTo>
                    <a:pt x="1179" y="949"/>
                    <a:pt x="1186" y="933"/>
                    <a:pt x="1163" y="925"/>
                  </a:cubicBezTo>
                  <a:cubicBezTo>
                    <a:pt x="1147" y="917"/>
                    <a:pt x="1123" y="902"/>
                    <a:pt x="1131" y="894"/>
                  </a:cubicBezTo>
                  <a:cubicBezTo>
                    <a:pt x="1131" y="902"/>
                    <a:pt x="1107" y="925"/>
                    <a:pt x="1092" y="933"/>
                  </a:cubicBezTo>
                  <a:cubicBezTo>
                    <a:pt x="1076" y="941"/>
                    <a:pt x="1020" y="870"/>
                    <a:pt x="997" y="846"/>
                  </a:cubicBezTo>
                  <a:cubicBezTo>
                    <a:pt x="981" y="822"/>
                    <a:pt x="1005" y="759"/>
                    <a:pt x="981" y="728"/>
                  </a:cubicBezTo>
                  <a:cubicBezTo>
                    <a:pt x="957" y="696"/>
                    <a:pt x="902" y="751"/>
                    <a:pt x="870" y="720"/>
                  </a:cubicBezTo>
                  <a:cubicBezTo>
                    <a:pt x="831" y="696"/>
                    <a:pt x="823" y="641"/>
                    <a:pt x="823" y="641"/>
                  </a:cubicBezTo>
                  <a:cubicBezTo>
                    <a:pt x="823" y="641"/>
                    <a:pt x="680" y="230"/>
                    <a:pt x="657" y="174"/>
                  </a:cubicBezTo>
                  <a:cubicBezTo>
                    <a:pt x="641" y="119"/>
                    <a:pt x="538" y="48"/>
                    <a:pt x="491" y="24"/>
                  </a:cubicBezTo>
                  <a:cubicBezTo>
                    <a:pt x="443" y="0"/>
                    <a:pt x="435" y="24"/>
                    <a:pt x="428" y="56"/>
                  </a:cubicBezTo>
                  <a:cubicBezTo>
                    <a:pt x="412" y="79"/>
                    <a:pt x="285" y="158"/>
                    <a:pt x="253" y="143"/>
                  </a:cubicBezTo>
                  <a:cubicBezTo>
                    <a:pt x="230" y="127"/>
                    <a:pt x="206" y="72"/>
                    <a:pt x="182" y="56"/>
                  </a:cubicBezTo>
                  <a:cubicBezTo>
                    <a:pt x="159" y="32"/>
                    <a:pt x="135" y="95"/>
                    <a:pt x="119" y="135"/>
                  </a:cubicBezTo>
                  <a:cubicBezTo>
                    <a:pt x="111" y="174"/>
                    <a:pt x="56" y="388"/>
                    <a:pt x="32" y="427"/>
                  </a:cubicBezTo>
                  <a:cubicBezTo>
                    <a:pt x="0" y="475"/>
                    <a:pt x="32" y="498"/>
                    <a:pt x="32" y="554"/>
                  </a:cubicBezTo>
                  <a:cubicBezTo>
                    <a:pt x="32" y="562"/>
                    <a:pt x="32" y="569"/>
                    <a:pt x="32" y="569"/>
                  </a:cubicBezTo>
                  <a:cubicBezTo>
                    <a:pt x="380" y="1755"/>
                    <a:pt x="380" y="1755"/>
                    <a:pt x="380" y="1755"/>
                  </a:cubicBezTo>
                  <a:cubicBezTo>
                    <a:pt x="388" y="1755"/>
                    <a:pt x="388" y="1755"/>
                    <a:pt x="396" y="1755"/>
                  </a:cubicBezTo>
                  <a:cubicBezTo>
                    <a:pt x="428" y="1755"/>
                    <a:pt x="404" y="1803"/>
                    <a:pt x="428" y="1779"/>
                  </a:cubicBezTo>
                  <a:cubicBezTo>
                    <a:pt x="459" y="1763"/>
                    <a:pt x="475" y="1834"/>
                    <a:pt x="483" y="1811"/>
                  </a:cubicBezTo>
                  <a:cubicBezTo>
                    <a:pt x="491" y="1787"/>
                    <a:pt x="467" y="1779"/>
                    <a:pt x="475" y="1763"/>
                  </a:cubicBezTo>
                  <a:cubicBezTo>
                    <a:pt x="475" y="1748"/>
                    <a:pt x="491" y="1755"/>
                    <a:pt x="483" y="1732"/>
                  </a:cubicBezTo>
                  <a:cubicBezTo>
                    <a:pt x="475" y="1700"/>
                    <a:pt x="491" y="1668"/>
                    <a:pt x="506" y="1692"/>
                  </a:cubicBezTo>
                  <a:cubicBezTo>
                    <a:pt x="522" y="1724"/>
                    <a:pt x="530" y="1739"/>
                    <a:pt x="538" y="1724"/>
                  </a:cubicBezTo>
                  <a:cubicBezTo>
                    <a:pt x="554" y="1708"/>
                    <a:pt x="562" y="1716"/>
                    <a:pt x="554" y="1676"/>
                  </a:cubicBezTo>
                  <a:cubicBezTo>
                    <a:pt x="546" y="1645"/>
                    <a:pt x="538" y="1645"/>
                    <a:pt x="562" y="1637"/>
                  </a:cubicBezTo>
                  <a:cubicBezTo>
                    <a:pt x="586" y="1637"/>
                    <a:pt x="593" y="1661"/>
                    <a:pt x="625" y="1645"/>
                  </a:cubicBezTo>
                  <a:cubicBezTo>
                    <a:pt x="657" y="1629"/>
                    <a:pt x="665" y="1637"/>
                    <a:pt x="657" y="1613"/>
                  </a:cubicBezTo>
                  <a:cubicBezTo>
                    <a:pt x="657" y="1589"/>
                    <a:pt x="625" y="1510"/>
                    <a:pt x="649" y="1463"/>
                  </a:cubicBezTo>
                  <a:cubicBezTo>
                    <a:pt x="680" y="1415"/>
                    <a:pt x="680" y="1463"/>
                    <a:pt x="680" y="1439"/>
                  </a:cubicBezTo>
                  <a:cubicBezTo>
                    <a:pt x="673" y="1415"/>
                    <a:pt x="688" y="1423"/>
                    <a:pt x="688" y="1384"/>
                  </a:cubicBezTo>
                  <a:cubicBezTo>
                    <a:pt x="696" y="1344"/>
                    <a:pt x="704" y="1384"/>
                    <a:pt x="712" y="1400"/>
                  </a:cubicBezTo>
                  <a:cubicBezTo>
                    <a:pt x="728" y="1423"/>
                    <a:pt x="736" y="1447"/>
                    <a:pt x="752" y="1439"/>
                  </a:cubicBezTo>
                  <a:cubicBezTo>
                    <a:pt x="775" y="1431"/>
                    <a:pt x="759" y="1431"/>
                    <a:pt x="783" y="1439"/>
                  </a:cubicBezTo>
                  <a:cubicBezTo>
                    <a:pt x="807" y="1455"/>
                    <a:pt x="846" y="1455"/>
                    <a:pt x="823" y="1431"/>
                  </a:cubicBezTo>
                  <a:cubicBezTo>
                    <a:pt x="807" y="1408"/>
                    <a:pt x="783" y="1384"/>
                    <a:pt x="807" y="1376"/>
                  </a:cubicBezTo>
                  <a:cubicBezTo>
                    <a:pt x="831" y="1368"/>
                    <a:pt x="831" y="1384"/>
                    <a:pt x="839" y="1400"/>
                  </a:cubicBezTo>
                  <a:cubicBezTo>
                    <a:pt x="839" y="1423"/>
                    <a:pt x="870" y="1400"/>
                    <a:pt x="870" y="1400"/>
                  </a:cubicBezTo>
                  <a:cubicBezTo>
                    <a:pt x="870" y="1400"/>
                    <a:pt x="878" y="1400"/>
                    <a:pt x="902" y="1376"/>
                  </a:cubicBezTo>
                  <a:cubicBezTo>
                    <a:pt x="918" y="1352"/>
                    <a:pt x="926" y="1344"/>
                    <a:pt x="910" y="1328"/>
                  </a:cubicBezTo>
                  <a:cubicBezTo>
                    <a:pt x="894" y="1321"/>
                    <a:pt x="862" y="1305"/>
                    <a:pt x="854" y="1313"/>
                  </a:cubicBezTo>
                  <a:cubicBezTo>
                    <a:pt x="839" y="1328"/>
                    <a:pt x="815" y="1321"/>
                    <a:pt x="839" y="1305"/>
                  </a:cubicBezTo>
                  <a:cubicBezTo>
                    <a:pt x="870" y="1281"/>
                    <a:pt x="886" y="1265"/>
                    <a:pt x="902" y="1281"/>
                  </a:cubicBezTo>
                  <a:cubicBezTo>
                    <a:pt x="918" y="1305"/>
                    <a:pt x="894" y="1305"/>
                    <a:pt x="926" y="1321"/>
                  </a:cubicBezTo>
                  <a:cubicBezTo>
                    <a:pt x="949" y="1344"/>
                    <a:pt x="957" y="1360"/>
                    <a:pt x="965" y="1321"/>
                  </a:cubicBezTo>
                  <a:cubicBezTo>
                    <a:pt x="973" y="1289"/>
                    <a:pt x="973" y="1289"/>
                    <a:pt x="989" y="1289"/>
                  </a:cubicBezTo>
                  <a:cubicBezTo>
                    <a:pt x="1005" y="1289"/>
                    <a:pt x="1005" y="1265"/>
                    <a:pt x="1005" y="1234"/>
                  </a:cubicBezTo>
                  <a:cubicBezTo>
                    <a:pt x="1005" y="1210"/>
                    <a:pt x="1012" y="1210"/>
                    <a:pt x="1028" y="1226"/>
                  </a:cubicBezTo>
                  <a:cubicBezTo>
                    <a:pt x="1044" y="1249"/>
                    <a:pt x="1052" y="1257"/>
                    <a:pt x="1068" y="1234"/>
                  </a:cubicBezTo>
                  <a:cubicBezTo>
                    <a:pt x="1076" y="1210"/>
                    <a:pt x="1060" y="1218"/>
                    <a:pt x="1092" y="1186"/>
                  </a:cubicBezTo>
                  <a:cubicBezTo>
                    <a:pt x="1123" y="1155"/>
                    <a:pt x="1107" y="1131"/>
                    <a:pt x="1139" y="1131"/>
                  </a:cubicBezTo>
                  <a:cubicBezTo>
                    <a:pt x="1171" y="1123"/>
                    <a:pt x="1171" y="1123"/>
                    <a:pt x="1202" y="1091"/>
                  </a:cubicBezTo>
                  <a:cubicBezTo>
                    <a:pt x="1234" y="1068"/>
                    <a:pt x="1242" y="1020"/>
                    <a:pt x="1202" y="1012"/>
                  </a:cubicBezTo>
                </a:path>
              </a:pathLst>
            </a:custGeom>
            <a:solidFill>
              <a:schemeClr val="accent6"/>
            </a:solidFill>
            <a:ln>
              <a:solidFill>
                <a:schemeClr val="bg2"/>
              </a:solidFill>
            </a:ln>
            <a:effectLst/>
          </p:spPr>
          <p:txBody>
            <a:bodyPr wrap="none" anchor="ctr"/>
            <a:lstStyle/>
            <a:p>
              <a:endParaRPr lang="en-US"/>
            </a:p>
          </p:txBody>
        </p:sp>
        <p:sp>
          <p:nvSpPr>
            <p:cNvPr id="328" name="Freeform 753"/>
            <p:cNvSpPr>
              <a:spLocks noChangeArrowheads="1"/>
            </p:cNvSpPr>
            <p:nvPr/>
          </p:nvSpPr>
          <p:spPr bwMode="auto">
            <a:xfrm>
              <a:off x="16759545" y="3368951"/>
              <a:ext cx="644767" cy="953234"/>
            </a:xfrm>
            <a:custGeom>
              <a:avLst/>
              <a:gdLst>
                <a:gd name="T0" fmla="*/ 434 w 1226"/>
                <a:gd name="T1" fmla="*/ 1771 h 1812"/>
                <a:gd name="T2" fmla="*/ 387 w 1226"/>
                <a:gd name="T3" fmla="*/ 1747 h 1812"/>
                <a:gd name="T4" fmla="*/ 23 w 1226"/>
                <a:gd name="T5" fmla="*/ 561 h 1812"/>
                <a:gd name="T6" fmla="*/ 15 w 1226"/>
                <a:gd name="T7" fmla="*/ 419 h 1812"/>
                <a:gd name="T8" fmla="*/ 173 w 1226"/>
                <a:gd name="T9" fmla="*/ 40 h 1812"/>
                <a:gd name="T10" fmla="*/ 411 w 1226"/>
                <a:gd name="T11" fmla="*/ 40 h 1812"/>
                <a:gd name="T12" fmla="*/ 656 w 1226"/>
                <a:gd name="T13" fmla="*/ 166 h 1812"/>
                <a:gd name="T14" fmla="*/ 917 w 1226"/>
                <a:gd name="T15" fmla="*/ 712 h 1812"/>
                <a:gd name="T16" fmla="*/ 996 w 1226"/>
                <a:gd name="T17" fmla="*/ 838 h 1812"/>
                <a:gd name="T18" fmla="*/ 1138 w 1226"/>
                <a:gd name="T19" fmla="*/ 862 h 1812"/>
                <a:gd name="T20" fmla="*/ 1170 w 1226"/>
                <a:gd name="T21" fmla="*/ 925 h 1812"/>
                <a:gd name="T22" fmla="*/ 1170 w 1226"/>
                <a:gd name="T23" fmla="*/ 1004 h 1812"/>
                <a:gd name="T24" fmla="*/ 1130 w 1226"/>
                <a:gd name="T25" fmla="*/ 1123 h 1812"/>
                <a:gd name="T26" fmla="*/ 1067 w 1226"/>
                <a:gd name="T27" fmla="*/ 1210 h 1812"/>
                <a:gd name="T28" fmla="*/ 1003 w 1226"/>
                <a:gd name="T29" fmla="*/ 1210 h 1812"/>
                <a:gd name="T30" fmla="*/ 980 w 1226"/>
                <a:gd name="T31" fmla="*/ 1281 h 1812"/>
                <a:gd name="T32" fmla="*/ 909 w 1226"/>
                <a:gd name="T33" fmla="*/ 1320 h 1812"/>
                <a:gd name="T34" fmla="*/ 845 w 1226"/>
                <a:gd name="T35" fmla="*/ 1289 h 1812"/>
                <a:gd name="T36" fmla="*/ 901 w 1226"/>
                <a:gd name="T37" fmla="*/ 1320 h 1812"/>
                <a:gd name="T38" fmla="*/ 837 w 1226"/>
                <a:gd name="T39" fmla="*/ 1407 h 1812"/>
                <a:gd name="T40" fmla="*/ 798 w 1226"/>
                <a:gd name="T41" fmla="*/ 1368 h 1812"/>
                <a:gd name="T42" fmla="*/ 822 w 1226"/>
                <a:gd name="T43" fmla="*/ 1439 h 1812"/>
                <a:gd name="T44" fmla="*/ 750 w 1226"/>
                <a:gd name="T45" fmla="*/ 1431 h 1812"/>
                <a:gd name="T46" fmla="*/ 703 w 1226"/>
                <a:gd name="T47" fmla="*/ 1392 h 1812"/>
                <a:gd name="T48" fmla="*/ 679 w 1226"/>
                <a:gd name="T49" fmla="*/ 1407 h 1812"/>
                <a:gd name="T50" fmla="*/ 664 w 1226"/>
                <a:gd name="T51" fmla="*/ 1439 h 1812"/>
                <a:gd name="T52" fmla="*/ 632 w 1226"/>
                <a:gd name="T53" fmla="*/ 1637 h 1812"/>
                <a:gd name="T54" fmla="*/ 553 w 1226"/>
                <a:gd name="T55" fmla="*/ 1637 h 1812"/>
                <a:gd name="T56" fmla="*/ 545 w 1226"/>
                <a:gd name="T57" fmla="*/ 1716 h 1812"/>
                <a:gd name="T58" fmla="*/ 482 w 1226"/>
                <a:gd name="T59" fmla="*/ 1684 h 1812"/>
                <a:gd name="T60" fmla="*/ 466 w 1226"/>
                <a:gd name="T61" fmla="*/ 1755 h 1812"/>
                <a:gd name="T62" fmla="*/ 434 w 1226"/>
                <a:gd name="T63" fmla="*/ 1763 h 1812"/>
                <a:gd name="T64" fmla="*/ 466 w 1226"/>
                <a:gd name="T65" fmla="*/ 1795 h 1812"/>
                <a:gd name="T66" fmla="*/ 474 w 1226"/>
                <a:gd name="T67" fmla="*/ 1724 h 1812"/>
                <a:gd name="T68" fmla="*/ 521 w 1226"/>
                <a:gd name="T69" fmla="*/ 1716 h 1812"/>
                <a:gd name="T70" fmla="*/ 537 w 1226"/>
                <a:gd name="T71" fmla="*/ 1660 h 1812"/>
                <a:gd name="T72" fmla="*/ 600 w 1226"/>
                <a:gd name="T73" fmla="*/ 1637 h 1812"/>
                <a:gd name="T74" fmla="*/ 640 w 1226"/>
                <a:gd name="T75" fmla="*/ 1589 h 1812"/>
                <a:gd name="T76" fmla="*/ 671 w 1226"/>
                <a:gd name="T77" fmla="*/ 1407 h 1812"/>
                <a:gd name="T78" fmla="*/ 711 w 1226"/>
                <a:gd name="T79" fmla="*/ 1392 h 1812"/>
                <a:gd name="T80" fmla="*/ 743 w 1226"/>
                <a:gd name="T81" fmla="*/ 1423 h 1812"/>
                <a:gd name="T82" fmla="*/ 806 w 1226"/>
                <a:gd name="T83" fmla="*/ 1439 h 1812"/>
                <a:gd name="T84" fmla="*/ 790 w 1226"/>
                <a:gd name="T85" fmla="*/ 1376 h 1812"/>
                <a:gd name="T86" fmla="*/ 830 w 1226"/>
                <a:gd name="T87" fmla="*/ 1392 h 1812"/>
                <a:gd name="T88" fmla="*/ 885 w 1226"/>
                <a:gd name="T89" fmla="*/ 1368 h 1812"/>
                <a:gd name="T90" fmla="*/ 845 w 1226"/>
                <a:gd name="T91" fmla="*/ 1313 h 1812"/>
                <a:gd name="T92" fmla="*/ 837 w 1226"/>
                <a:gd name="T93" fmla="*/ 1281 h 1812"/>
                <a:gd name="T94" fmla="*/ 917 w 1226"/>
                <a:gd name="T95" fmla="*/ 1313 h 1812"/>
                <a:gd name="T96" fmla="*/ 980 w 1226"/>
                <a:gd name="T97" fmla="*/ 1273 h 1812"/>
                <a:gd name="T98" fmla="*/ 1003 w 1226"/>
                <a:gd name="T99" fmla="*/ 1202 h 1812"/>
                <a:gd name="T100" fmla="*/ 1059 w 1226"/>
                <a:gd name="T101" fmla="*/ 1210 h 1812"/>
                <a:gd name="T102" fmla="*/ 1130 w 1226"/>
                <a:gd name="T103" fmla="*/ 1115 h 1812"/>
                <a:gd name="T104" fmla="*/ 1170 w 1226"/>
                <a:gd name="T105" fmla="*/ 1012 h 1812"/>
                <a:gd name="T106" fmla="*/ 1162 w 1226"/>
                <a:gd name="T107" fmla="*/ 925 h 1812"/>
                <a:gd name="T108" fmla="*/ 1083 w 1226"/>
                <a:gd name="T109" fmla="*/ 925 h 1812"/>
                <a:gd name="T110" fmla="*/ 972 w 1226"/>
                <a:gd name="T111" fmla="*/ 720 h 1812"/>
                <a:gd name="T112" fmla="*/ 861 w 1226"/>
                <a:gd name="T113" fmla="*/ 720 h 1812"/>
                <a:gd name="T114" fmla="*/ 450 w 1226"/>
                <a:gd name="T115" fmla="*/ 8 h 1812"/>
                <a:gd name="T116" fmla="*/ 244 w 1226"/>
                <a:gd name="T117" fmla="*/ 143 h 1812"/>
                <a:gd name="T118" fmla="*/ 118 w 1226"/>
                <a:gd name="T119" fmla="*/ 127 h 1812"/>
                <a:gd name="T120" fmla="*/ 31 w 1226"/>
                <a:gd name="T121" fmla="*/ 546 h 1812"/>
                <a:gd name="T122" fmla="*/ 411 w 1226"/>
                <a:gd name="T123" fmla="*/ 1771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6" h="1812">
                  <a:moveTo>
                    <a:pt x="466" y="1811"/>
                  </a:moveTo>
                  <a:lnTo>
                    <a:pt x="466" y="1811"/>
                  </a:lnTo>
                  <a:cubicBezTo>
                    <a:pt x="466" y="1811"/>
                    <a:pt x="458" y="1803"/>
                    <a:pt x="458" y="1795"/>
                  </a:cubicBezTo>
                  <a:cubicBezTo>
                    <a:pt x="450" y="1787"/>
                    <a:pt x="442" y="1771"/>
                    <a:pt x="434" y="1771"/>
                  </a:cubicBezTo>
                  <a:cubicBezTo>
                    <a:pt x="426" y="1771"/>
                    <a:pt x="426" y="1771"/>
                    <a:pt x="426" y="1779"/>
                  </a:cubicBezTo>
                  <a:cubicBezTo>
                    <a:pt x="419" y="1779"/>
                    <a:pt x="411" y="1787"/>
                    <a:pt x="411" y="1787"/>
                  </a:cubicBezTo>
                  <a:cubicBezTo>
                    <a:pt x="403" y="1787"/>
                    <a:pt x="403" y="1779"/>
                    <a:pt x="403" y="1771"/>
                  </a:cubicBezTo>
                  <a:cubicBezTo>
                    <a:pt x="395" y="1755"/>
                    <a:pt x="395" y="1755"/>
                    <a:pt x="387" y="1747"/>
                  </a:cubicBezTo>
                  <a:cubicBezTo>
                    <a:pt x="379" y="1747"/>
                    <a:pt x="379" y="1747"/>
                    <a:pt x="371" y="1755"/>
                  </a:cubicBezTo>
                  <a:lnTo>
                    <a:pt x="371" y="1755"/>
                  </a:lnTo>
                  <a:cubicBezTo>
                    <a:pt x="371" y="1747"/>
                    <a:pt x="371" y="1747"/>
                    <a:pt x="371" y="1747"/>
                  </a:cubicBezTo>
                  <a:cubicBezTo>
                    <a:pt x="23" y="561"/>
                    <a:pt x="23" y="561"/>
                    <a:pt x="23" y="561"/>
                  </a:cubicBezTo>
                  <a:lnTo>
                    <a:pt x="23" y="561"/>
                  </a:lnTo>
                  <a:cubicBezTo>
                    <a:pt x="23" y="561"/>
                    <a:pt x="23" y="554"/>
                    <a:pt x="23" y="546"/>
                  </a:cubicBezTo>
                  <a:cubicBezTo>
                    <a:pt x="23" y="530"/>
                    <a:pt x="15" y="514"/>
                    <a:pt x="15" y="498"/>
                  </a:cubicBezTo>
                  <a:cubicBezTo>
                    <a:pt x="7" y="475"/>
                    <a:pt x="0" y="451"/>
                    <a:pt x="15" y="419"/>
                  </a:cubicBezTo>
                  <a:cubicBezTo>
                    <a:pt x="39" y="388"/>
                    <a:pt x="79" y="245"/>
                    <a:pt x="94" y="174"/>
                  </a:cubicBezTo>
                  <a:cubicBezTo>
                    <a:pt x="102" y="150"/>
                    <a:pt x="110" y="135"/>
                    <a:pt x="110" y="127"/>
                  </a:cubicBezTo>
                  <a:cubicBezTo>
                    <a:pt x="118" y="103"/>
                    <a:pt x="142" y="40"/>
                    <a:pt x="166" y="40"/>
                  </a:cubicBezTo>
                  <a:cubicBezTo>
                    <a:pt x="173" y="40"/>
                    <a:pt x="173" y="40"/>
                    <a:pt x="173" y="40"/>
                  </a:cubicBezTo>
                  <a:cubicBezTo>
                    <a:pt x="189" y="48"/>
                    <a:pt x="197" y="64"/>
                    <a:pt x="205" y="79"/>
                  </a:cubicBezTo>
                  <a:cubicBezTo>
                    <a:pt x="221" y="103"/>
                    <a:pt x="229" y="127"/>
                    <a:pt x="253" y="135"/>
                  </a:cubicBezTo>
                  <a:cubicBezTo>
                    <a:pt x="253" y="135"/>
                    <a:pt x="253" y="135"/>
                    <a:pt x="260" y="135"/>
                  </a:cubicBezTo>
                  <a:cubicBezTo>
                    <a:pt x="292" y="135"/>
                    <a:pt x="403" y="64"/>
                    <a:pt x="411" y="40"/>
                  </a:cubicBezTo>
                  <a:cubicBezTo>
                    <a:pt x="411" y="40"/>
                    <a:pt x="419" y="40"/>
                    <a:pt x="419" y="32"/>
                  </a:cubicBezTo>
                  <a:cubicBezTo>
                    <a:pt x="426" y="16"/>
                    <a:pt x="434" y="0"/>
                    <a:pt x="450" y="0"/>
                  </a:cubicBezTo>
                  <a:cubicBezTo>
                    <a:pt x="458" y="0"/>
                    <a:pt x="474" y="8"/>
                    <a:pt x="482" y="8"/>
                  </a:cubicBezTo>
                  <a:cubicBezTo>
                    <a:pt x="529" y="32"/>
                    <a:pt x="632" y="103"/>
                    <a:pt x="656" y="166"/>
                  </a:cubicBezTo>
                  <a:cubicBezTo>
                    <a:pt x="671" y="222"/>
                    <a:pt x="814" y="625"/>
                    <a:pt x="822" y="633"/>
                  </a:cubicBezTo>
                  <a:cubicBezTo>
                    <a:pt x="822" y="633"/>
                    <a:pt x="830" y="688"/>
                    <a:pt x="861" y="712"/>
                  </a:cubicBezTo>
                  <a:cubicBezTo>
                    <a:pt x="869" y="712"/>
                    <a:pt x="877" y="720"/>
                    <a:pt x="885" y="720"/>
                  </a:cubicBezTo>
                  <a:cubicBezTo>
                    <a:pt x="893" y="720"/>
                    <a:pt x="909" y="712"/>
                    <a:pt x="917" y="712"/>
                  </a:cubicBezTo>
                  <a:cubicBezTo>
                    <a:pt x="932" y="704"/>
                    <a:pt x="940" y="704"/>
                    <a:pt x="948" y="704"/>
                  </a:cubicBezTo>
                  <a:cubicBezTo>
                    <a:pt x="964" y="704"/>
                    <a:pt x="972" y="704"/>
                    <a:pt x="972" y="712"/>
                  </a:cubicBezTo>
                  <a:cubicBezTo>
                    <a:pt x="988" y="736"/>
                    <a:pt x="988" y="759"/>
                    <a:pt x="988" y="783"/>
                  </a:cubicBezTo>
                  <a:cubicBezTo>
                    <a:pt x="988" y="807"/>
                    <a:pt x="988" y="823"/>
                    <a:pt x="996" y="838"/>
                  </a:cubicBezTo>
                  <a:cubicBezTo>
                    <a:pt x="996" y="838"/>
                    <a:pt x="996" y="838"/>
                    <a:pt x="1003" y="846"/>
                  </a:cubicBezTo>
                  <a:cubicBezTo>
                    <a:pt x="1019" y="862"/>
                    <a:pt x="1067" y="917"/>
                    <a:pt x="1083" y="917"/>
                  </a:cubicBezTo>
                  <a:cubicBezTo>
                    <a:pt x="1090" y="917"/>
                    <a:pt x="1106" y="894"/>
                    <a:pt x="1122" y="886"/>
                  </a:cubicBezTo>
                  <a:cubicBezTo>
                    <a:pt x="1138" y="862"/>
                    <a:pt x="1138" y="862"/>
                    <a:pt x="1138" y="862"/>
                  </a:cubicBezTo>
                  <a:cubicBezTo>
                    <a:pt x="1122" y="894"/>
                    <a:pt x="1122" y="894"/>
                    <a:pt x="1122" y="894"/>
                  </a:cubicBezTo>
                  <a:lnTo>
                    <a:pt x="1122" y="894"/>
                  </a:lnTo>
                  <a:cubicBezTo>
                    <a:pt x="1130" y="894"/>
                    <a:pt x="1146" y="909"/>
                    <a:pt x="1154" y="909"/>
                  </a:cubicBezTo>
                  <a:cubicBezTo>
                    <a:pt x="1162" y="917"/>
                    <a:pt x="1170" y="917"/>
                    <a:pt x="1170" y="925"/>
                  </a:cubicBezTo>
                  <a:cubicBezTo>
                    <a:pt x="1170" y="933"/>
                    <a:pt x="1162" y="949"/>
                    <a:pt x="1154" y="973"/>
                  </a:cubicBezTo>
                  <a:cubicBezTo>
                    <a:pt x="1154" y="981"/>
                    <a:pt x="1154" y="981"/>
                    <a:pt x="1154" y="981"/>
                  </a:cubicBezTo>
                  <a:cubicBezTo>
                    <a:pt x="1146" y="989"/>
                    <a:pt x="1146" y="996"/>
                    <a:pt x="1146" y="996"/>
                  </a:cubicBezTo>
                  <a:cubicBezTo>
                    <a:pt x="1146" y="1004"/>
                    <a:pt x="1154" y="1004"/>
                    <a:pt x="1170" y="1004"/>
                  </a:cubicBezTo>
                  <a:cubicBezTo>
                    <a:pt x="1177" y="1004"/>
                    <a:pt x="1185" y="1004"/>
                    <a:pt x="1193" y="1004"/>
                  </a:cubicBezTo>
                  <a:cubicBezTo>
                    <a:pt x="1209" y="1004"/>
                    <a:pt x="1217" y="1012"/>
                    <a:pt x="1217" y="1020"/>
                  </a:cubicBezTo>
                  <a:cubicBezTo>
                    <a:pt x="1225" y="1044"/>
                    <a:pt x="1217" y="1067"/>
                    <a:pt x="1193" y="1091"/>
                  </a:cubicBezTo>
                  <a:cubicBezTo>
                    <a:pt x="1162" y="1115"/>
                    <a:pt x="1162" y="1115"/>
                    <a:pt x="1130" y="1123"/>
                  </a:cubicBezTo>
                  <a:lnTo>
                    <a:pt x="1130" y="1123"/>
                  </a:lnTo>
                  <a:cubicBezTo>
                    <a:pt x="1114" y="1123"/>
                    <a:pt x="1114" y="1131"/>
                    <a:pt x="1106" y="1139"/>
                  </a:cubicBezTo>
                  <a:cubicBezTo>
                    <a:pt x="1106" y="1154"/>
                    <a:pt x="1106" y="1162"/>
                    <a:pt x="1090" y="1178"/>
                  </a:cubicBezTo>
                  <a:cubicBezTo>
                    <a:pt x="1067" y="1202"/>
                    <a:pt x="1067" y="1202"/>
                    <a:pt x="1067" y="1210"/>
                  </a:cubicBezTo>
                  <a:cubicBezTo>
                    <a:pt x="1067" y="1210"/>
                    <a:pt x="1059" y="1218"/>
                    <a:pt x="1059" y="1226"/>
                  </a:cubicBezTo>
                  <a:cubicBezTo>
                    <a:pt x="1059" y="1234"/>
                    <a:pt x="1051" y="1241"/>
                    <a:pt x="1043" y="1241"/>
                  </a:cubicBezTo>
                  <a:cubicBezTo>
                    <a:pt x="1035" y="1241"/>
                    <a:pt x="1027" y="1234"/>
                    <a:pt x="1019" y="1226"/>
                  </a:cubicBezTo>
                  <a:cubicBezTo>
                    <a:pt x="1011" y="1210"/>
                    <a:pt x="1003" y="1210"/>
                    <a:pt x="1003" y="1210"/>
                  </a:cubicBezTo>
                  <a:cubicBezTo>
                    <a:pt x="1003" y="1210"/>
                    <a:pt x="1003" y="1210"/>
                    <a:pt x="1003" y="1226"/>
                  </a:cubicBezTo>
                  <a:cubicBezTo>
                    <a:pt x="1003" y="1234"/>
                    <a:pt x="1003" y="1234"/>
                    <a:pt x="1003" y="1234"/>
                  </a:cubicBezTo>
                  <a:cubicBezTo>
                    <a:pt x="996" y="1257"/>
                    <a:pt x="996" y="1281"/>
                    <a:pt x="980" y="1281"/>
                  </a:cubicBezTo>
                  <a:lnTo>
                    <a:pt x="980" y="1281"/>
                  </a:lnTo>
                  <a:cubicBezTo>
                    <a:pt x="972" y="1281"/>
                    <a:pt x="964" y="1281"/>
                    <a:pt x="956" y="1320"/>
                  </a:cubicBezTo>
                  <a:cubicBezTo>
                    <a:pt x="956" y="1328"/>
                    <a:pt x="956" y="1344"/>
                    <a:pt x="940" y="1344"/>
                  </a:cubicBezTo>
                  <a:cubicBezTo>
                    <a:pt x="940" y="1344"/>
                    <a:pt x="932" y="1336"/>
                    <a:pt x="924" y="1328"/>
                  </a:cubicBezTo>
                  <a:cubicBezTo>
                    <a:pt x="917" y="1320"/>
                    <a:pt x="917" y="1320"/>
                    <a:pt x="909" y="1320"/>
                  </a:cubicBezTo>
                  <a:cubicBezTo>
                    <a:pt x="893" y="1305"/>
                    <a:pt x="893" y="1305"/>
                    <a:pt x="893" y="1297"/>
                  </a:cubicBezTo>
                  <a:cubicBezTo>
                    <a:pt x="901" y="1289"/>
                    <a:pt x="901" y="1289"/>
                    <a:pt x="893" y="1281"/>
                  </a:cubicBezTo>
                  <a:cubicBezTo>
                    <a:pt x="885" y="1273"/>
                    <a:pt x="885" y="1273"/>
                    <a:pt x="877" y="1273"/>
                  </a:cubicBezTo>
                  <a:cubicBezTo>
                    <a:pt x="869" y="1273"/>
                    <a:pt x="861" y="1281"/>
                    <a:pt x="845" y="1289"/>
                  </a:cubicBezTo>
                  <a:lnTo>
                    <a:pt x="837" y="1297"/>
                  </a:lnTo>
                  <a:cubicBezTo>
                    <a:pt x="830" y="1305"/>
                    <a:pt x="822" y="1305"/>
                    <a:pt x="822" y="1313"/>
                  </a:cubicBezTo>
                  <a:cubicBezTo>
                    <a:pt x="830" y="1313"/>
                    <a:pt x="837" y="1313"/>
                    <a:pt x="837" y="1305"/>
                  </a:cubicBezTo>
                  <a:cubicBezTo>
                    <a:pt x="845" y="1297"/>
                    <a:pt x="869" y="1297"/>
                    <a:pt x="901" y="1320"/>
                  </a:cubicBezTo>
                  <a:cubicBezTo>
                    <a:pt x="909" y="1320"/>
                    <a:pt x="909" y="1328"/>
                    <a:pt x="909" y="1336"/>
                  </a:cubicBezTo>
                  <a:cubicBezTo>
                    <a:pt x="909" y="1344"/>
                    <a:pt x="909" y="1352"/>
                    <a:pt x="893" y="1368"/>
                  </a:cubicBezTo>
                  <a:cubicBezTo>
                    <a:pt x="877" y="1392"/>
                    <a:pt x="869" y="1400"/>
                    <a:pt x="861" y="1400"/>
                  </a:cubicBezTo>
                  <a:cubicBezTo>
                    <a:pt x="861" y="1400"/>
                    <a:pt x="853" y="1407"/>
                    <a:pt x="837" y="1407"/>
                  </a:cubicBezTo>
                  <a:cubicBezTo>
                    <a:pt x="830" y="1407"/>
                    <a:pt x="822" y="1400"/>
                    <a:pt x="822" y="1392"/>
                  </a:cubicBezTo>
                  <a:lnTo>
                    <a:pt x="822" y="1384"/>
                  </a:lnTo>
                  <a:cubicBezTo>
                    <a:pt x="814" y="1368"/>
                    <a:pt x="814" y="1368"/>
                    <a:pt x="806" y="1368"/>
                  </a:cubicBezTo>
                  <a:cubicBezTo>
                    <a:pt x="806" y="1368"/>
                    <a:pt x="806" y="1368"/>
                    <a:pt x="798" y="1368"/>
                  </a:cubicBezTo>
                  <a:cubicBezTo>
                    <a:pt x="798" y="1368"/>
                    <a:pt x="790" y="1368"/>
                    <a:pt x="790" y="1376"/>
                  </a:cubicBezTo>
                  <a:cubicBezTo>
                    <a:pt x="790" y="1384"/>
                    <a:pt x="806" y="1400"/>
                    <a:pt x="814" y="1415"/>
                  </a:cubicBezTo>
                  <a:cubicBezTo>
                    <a:pt x="814" y="1415"/>
                    <a:pt x="822" y="1415"/>
                    <a:pt x="822" y="1423"/>
                  </a:cubicBezTo>
                  <a:cubicBezTo>
                    <a:pt x="830" y="1431"/>
                    <a:pt x="830" y="1431"/>
                    <a:pt x="822" y="1439"/>
                  </a:cubicBezTo>
                  <a:cubicBezTo>
                    <a:pt x="822" y="1439"/>
                    <a:pt x="814" y="1447"/>
                    <a:pt x="806" y="1447"/>
                  </a:cubicBezTo>
                  <a:cubicBezTo>
                    <a:pt x="798" y="1447"/>
                    <a:pt x="782" y="1439"/>
                    <a:pt x="774" y="1439"/>
                  </a:cubicBezTo>
                  <a:cubicBezTo>
                    <a:pt x="759" y="1431"/>
                    <a:pt x="759" y="1431"/>
                    <a:pt x="750" y="1431"/>
                  </a:cubicBezTo>
                  <a:lnTo>
                    <a:pt x="750" y="1431"/>
                  </a:lnTo>
                  <a:cubicBezTo>
                    <a:pt x="743" y="1431"/>
                    <a:pt x="743" y="1431"/>
                    <a:pt x="743" y="1431"/>
                  </a:cubicBezTo>
                  <a:cubicBezTo>
                    <a:pt x="743" y="1431"/>
                    <a:pt x="743" y="1431"/>
                    <a:pt x="735" y="1431"/>
                  </a:cubicBezTo>
                  <a:cubicBezTo>
                    <a:pt x="719" y="1431"/>
                    <a:pt x="711" y="1415"/>
                    <a:pt x="703" y="1392"/>
                  </a:cubicBezTo>
                  <a:lnTo>
                    <a:pt x="703" y="1392"/>
                  </a:lnTo>
                  <a:cubicBezTo>
                    <a:pt x="703" y="1392"/>
                    <a:pt x="703" y="1384"/>
                    <a:pt x="695" y="1384"/>
                  </a:cubicBezTo>
                  <a:cubicBezTo>
                    <a:pt x="695" y="1376"/>
                    <a:pt x="695" y="1368"/>
                    <a:pt x="687" y="1360"/>
                  </a:cubicBezTo>
                  <a:cubicBezTo>
                    <a:pt x="687" y="1368"/>
                    <a:pt x="687" y="1368"/>
                    <a:pt x="687" y="1376"/>
                  </a:cubicBezTo>
                  <a:cubicBezTo>
                    <a:pt x="687" y="1392"/>
                    <a:pt x="679" y="1407"/>
                    <a:pt x="679" y="1407"/>
                  </a:cubicBezTo>
                  <a:cubicBezTo>
                    <a:pt x="671" y="1415"/>
                    <a:pt x="671" y="1423"/>
                    <a:pt x="671" y="1431"/>
                  </a:cubicBezTo>
                  <a:cubicBezTo>
                    <a:pt x="671" y="1439"/>
                    <a:pt x="671" y="1439"/>
                    <a:pt x="671" y="1439"/>
                  </a:cubicBezTo>
                  <a:cubicBezTo>
                    <a:pt x="664" y="1439"/>
                    <a:pt x="664" y="1439"/>
                    <a:pt x="664" y="1439"/>
                  </a:cubicBezTo>
                  <a:lnTo>
                    <a:pt x="664" y="1439"/>
                  </a:lnTo>
                  <a:cubicBezTo>
                    <a:pt x="664" y="1439"/>
                    <a:pt x="656" y="1439"/>
                    <a:pt x="648" y="1455"/>
                  </a:cubicBezTo>
                  <a:cubicBezTo>
                    <a:pt x="624" y="1494"/>
                    <a:pt x="640" y="1550"/>
                    <a:pt x="648" y="1581"/>
                  </a:cubicBezTo>
                  <a:cubicBezTo>
                    <a:pt x="648" y="1589"/>
                    <a:pt x="656" y="1597"/>
                    <a:pt x="656" y="1605"/>
                  </a:cubicBezTo>
                  <a:cubicBezTo>
                    <a:pt x="656" y="1621"/>
                    <a:pt x="656" y="1629"/>
                    <a:pt x="632" y="1637"/>
                  </a:cubicBezTo>
                  <a:cubicBezTo>
                    <a:pt x="624" y="1637"/>
                    <a:pt x="624" y="1637"/>
                    <a:pt x="616" y="1645"/>
                  </a:cubicBezTo>
                  <a:cubicBezTo>
                    <a:pt x="608" y="1645"/>
                    <a:pt x="600" y="1645"/>
                    <a:pt x="600" y="1645"/>
                  </a:cubicBezTo>
                  <a:cubicBezTo>
                    <a:pt x="584" y="1645"/>
                    <a:pt x="584" y="1645"/>
                    <a:pt x="577" y="1637"/>
                  </a:cubicBezTo>
                  <a:cubicBezTo>
                    <a:pt x="569" y="1637"/>
                    <a:pt x="561" y="1637"/>
                    <a:pt x="553" y="1637"/>
                  </a:cubicBezTo>
                  <a:cubicBezTo>
                    <a:pt x="545" y="1637"/>
                    <a:pt x="545" y="1637"/>
                    <a:pt x="537" y="1637"/>
                  </a:cubicBezTo>
                  <a:cubicBezTo>
                    <a:pt x="537" y="1645"/>
                    <a:pt x="545" y="1653"/>
                    <a:pt x="545" y="1660"/>
                  </a:cubicBezTo>
                  <a:lnTo>
                    <a:pt x="545" y="1668"/>
                  </a:lnTo>
                  <a:cubicBezTo>
                    <a:pt x="553" y="1700"/>
                    <a:pt x="553" y="1708"/>
                    <a:pt x="545" y="1716"/>
                  </a:cubicBezTo>
                  <a:cubicBezTo>
                    <a:pt x="537" y="1716"/>
                    <a:pt x="537" y="1716"/>
                    <a:pt x="537" y="1716"/>
                  </a:cubicBezTo>
                  <a:cubicBezTo>
                    <a:pt x="529" y="1724"/>
                    <a:pt x="529" y="1724"/>
                    <a:pt x="521" y="1724"/>
                  </a:cubicBezTo>
                  <a:cubicBezTo>
                    <a:pt x="513" y="1724"/>
                    <a:pt x="506" y="1708"/>
                    <a:pt x="490" y="1692"/>
                  </a:cubicBezTo>
                  <a:cubicBezTo>
                    <a:pt x="490" y="1684"/>
                    <a:pt x="490" y="1684"/>
                    <a:pt x="482" y="1684"/>
                  </a:cubicBezTo>
                  <a:lnTo>
                    <a:pt x="482" y="1684"/>
                  </a:lnTo>
                  <a:cubicBezTo>
                    <a:pt x="474" y="1692"/>
                    <a:pt x="474" y="1708"/>
                    <a:pt x="482" y="1716"/>
                  </a:cubicBezTo>
                  <a:cubicBezTo>
                    <a:pt x="482" y="1740"/>
                    <a:pt x="482" y="1740"/>
                    <a:pt x="474" y="1747"/>
                  </a:cubicBezTo>
                  <a:cubicBezTo>
                    <a:pt x="474" y="1747"/>
                    <a:pt x="466" y="1747"/>
                    <a:pt x="466" y="1755"/>
                  </a:cubicBezTo>
                  <a:cubicBezTo>
                    <a:pt x="466" y="1763"/>
                    <a:pt x="466" y="1763"/>
                    <a:pt x="474" y="1771"/>
                  </a:cubicBezTo>
                  <a:cubicBezTo>
                    <a:pt x="474" y="1779"/>
                    <a:pt x="482" y="1787"/>
                    <a:pt x="474" y="1803"/>
                  </a:cubicBezTo>
                  <a:cubicBezTo>
                    <a:pt x="474" y="1803"/>
                    <a:pt x="474" y="1811"/>
                    <a:pt x="466" y="1811"/>
                  </a:cubicBezTo>
                  <a:close/>
                  <a:moveTo>
                    <a:pt x="434" y="1763"/>
                  </a:moveTo>
                  <a:lnTo>
                    <a:pt x="434" y="1763"/>
                  </a:lnTo>
                  <a:cubicBezTo>
                    <a:pt x="442" y="1763"/>
                    <a:pt x="458" y="1779"/>
                    <a:pt x="458" y="1787"/>
                  </a:cubicBezTo>
                  <a:cubicBezTo>
                    <a:pt x="466" y="1795"/>
                    <a:pt x="466" y="1795"/>
                    <a:pt x="466" y="1803"/>
                  </a:cubicBezTo>
                  <a:cubicBezTo>
                    <a:pt x="466" y="1795"/>
                    <a:pt x="466" y="1795"/>
                    <a:pt x="466" y="1795"/>
                  </a:cubicBezTo>
                  <a:cubicBezTo>
                    <a:pt x="474" y="1787"/>
                    <a:pt x="466" y="1779"/>
                    <a:pt x="466" y="1771"/>
                  </a:cubicBezTo>
                  <a:cubicBezTo>
                    <a:pt x="458" y="1771"/>
                    <a:pt x="458" y="1763"/>
                    <a:pt x="458" y="1755"/>
                  </a:cubicBezTo>
                  <a:cubicBezTo>
                    <a:pt x="466" y="1747"/>
                    <a:pt x="466" y="1740"/>
                    <a:pt x="474" y="1740"/>
                  </a:cubicBezTo>
                  <a:cubicBezTo>
                    <a:pt x="474" y="1740"/>
                    <a:pt x="474" y="1731"/>
                    <a:pt x="474" y="1724"/>
                  </a:cubicBezTo>
                  <a:cubicBezTo>
                    <a:pt x="466" y="1708"/>
                    <a:pt x="466" y="1692"/>
                    <a:pt x="474" y="1684"/>
                  </a:cubicBezTo>
                  <a:cubicBezTo>
                    <a:pt x="482" y="1676"/>
                    <a:pt x="482" y="1676"/>
                    <a:pt x="482" y="1676"/>
                  </a:cubicBezTo>
                  <a:cubicBezTo>
                    <a:pt x="490" y="1676"/>
                    <a:pt x="497" y="1676"/>
                    <a:pt x="497" y="1684"/>
                  </a:cubicBezTo>
                  <a:cubicBezTo>
                    <a:pt x="506" y="1700"/>
                    <a:pt x="521" y="1716"/>
                    <a:pt x="521" y="1716"/>
                  </a:cubicBezTo>
                  <a:cubicBezTo>
                    <a:pt x="529" y="1716"/>
                    <a:pt x="529" y="1716"/>
                    <a:pt x="529" y="1716"/>
                  </a:cubicBezTo>
                  <a:cubicBezTo>
                    <a:pt x="529" y="1708"/>
                    <a:pt x="537" y="1708"/>
                    <a:pt x="537" y="1708"/>
                  </a:cubicBezTo>
                  <a:cubicBezTo>
                    <a:pt x="545" y="1700"/>
                    <a:pt x="545" y="1700"/>
                    <a:pt x="545" y="1676"/>
                  </a:cubicBezTo>
                  <a:cubicBezTo>
                    <a:pt x="537" y="1668"/>
                    <a:pt x="537" y="1668"/>
                    <a:pt x="537" y="1660"/>
                  </a:cubicBezTo>
                  <a:cubicBezTo>
                    <a:pt x="537" y="1645"/>
                    <a:pt x="529" y="1637"/>
                    <a:pt x="537" y="1637"/>
                  </a:cubicBezTo>
                  <a:cubicBezTo>
                    <a:pt x="537" y="1629"/>
                    <a:pt x="545" y="1629"/>
                    <a:pt x="553" y="1629"/>
                  </a:cubicBezTo>
                  <a:cubicBezTo>
                    <a:pt x="561" y="1629"/>
                    <a:pt x="569" y="1629"/>
                    <a:pt x="577" y="1637"/>
                  </a:cubicBezTo>
                  <a:cubicBezTo>
                    <a:pt x="584" y="1637"/>
                    <a:pt x="592" y="1637"/>
                    <a:pt x="600" y="1637"/>
                  </a:cubicBezTo>
                  <a:cubicBezTo>
                    <a:pt x="600" y="1637"/>
                    <a:pt x="608" y="1637"/>
                    <a:pt x="616" y="1637"/>
                  </a:cubicBezTo>
                  <a:lnTo>
                    <a:pt x="624" y="1629"/>
                  </a:lnTo>
                  <a:cubicBezTo>
                    <a:pt x="648" y="1621"/>
                    <a:pt x="648" y="1621"/>
                    <a:pt x="648" y="1605"/>
                  </a:cubicBezTo>
                  <a:cubicBezTo>
                    <a:pt x="648" y="1597"/>
                    <a:pt x="640" y="1589"/>
                    <a:pt x="640" y="1589"/>
                  </a:cubicBezTo>
                  <a:cubicBezTo>
                    <a:pt x="632" y="1558"/>
                    <a:pt x="616" y="1494"/>
                    <a:pt x="640" y="1455"/>
                  </a:cubicBezTo>
                  <a:cubicBezTo>
                    <a:pt x="648" y="1439"/>
                    <a:pt x="656" y="1431"/>
                    <a:pt x="664" y="1431"/>
                  </a:cubicBezTo>
                  <a:lnTo>
                    <a:pt x="664" y="1431"/>
                  </a:lnTo>
                  <a:cubicBezTo>
                    <a:pt x="664" y="1415"/>
                    <a:pt x="664" y="1415"/>
                    <a:pt x="671" y="1407"/>
                  </a:cubicBezTo>
                  <a:cubicBezTo>
                    <a:pt x="671" y="1400"/>
                    <a:pt x="679" y="1392"/>
                    <a:pt x="679" y="1376"/>
                  </a:cubicBezTo>
                  <a:cubicBezTo>
                    <a:pt x="679" y="1360"/>
                    <a:pt x="679" y="1352"/>
                    <a:pt x="687" y="1352"/>
                  </a:cubicBezTo>
                  <a:cubicBezTo>
                    <a:pt x="695" y="1352"/>
                    <a:pt x="695" y="1360"/>
                    <a:pt x="703" y="1384"/>
                  </a:cubicBezTo>
                  <a:cubicBezTo>
                    <a:pt x="711" y="1384"/>
                    <a:pt x="711" y="1392"/>
                    <a:pt x="711" y="1392"/>
                  </a:cubicBezTo>
                  <a:lnTo>
                    <a:pt x="711" y="1392"/>
                  </a:lnTo>
                  <a:cubicBezTo>
                    <a:pt x="719" y="1407"/>
                    <a:pt x="727" y="1423"/>
                    <a:pt x="735" y="1423"/>
                  </a:cubicBezTo>
                  <a:cubicBezTo>
                    <a:pt x="743" y="1423"/>
                    <a:pt x="743" y="1423"/>
                    <a:pt x="743" y="1423"/>
                  </a:cubicBezTo>
                  <a:lnTo>
                    <a:pt x="743" y="1423"/>
                  </a:lnTo>
                  <a:cubicBezTo>
                    <a:pt x="750" y="1423"/>
                    <a:pt x="750" y="1423"/>
                    <a:pt x="759" y="1423"/>
                  </a:cubicBezTo>
                  <a:lnTo>
                    <a:pt x="759" y="1423"/>
                  </a:lnTo>
                  <a:cubicBezTo>
                    <a:pt x="759" y="1423"/>
                    <a:pt x="766" y="1431"/>
                    <a:pt x="774" y="1431"/>
                  </a:cubicBezTo>
                  <a:cubicBezTo>
                    <a:pt x="782" y="1439"/>
                    <a:pt x="798" y="1439"/>
                    <a:pt x="806" y="1439"/>
                  </a:cubicBezTo>
                  <a:cubicBezTo>
                    <a:pt x="814" y="1439"/>
                    <a:pt x="822" y="1439"/>
                    <a:pt x="822" y="1431"/>
                  </a:cubicBezTo>
                  <a:cubicBezTo>
                    <a:pt x="822" y="1431"/>
                    <a:pt x="822" y="1431"/>
                    <a:pt x="814" y="1423"/>
                  </a:cubicBezTo>
                  <a:cubicBezTo>
                    <a:pt x="814" y="1423"/>
                    <a:pt x="814" y="1415"/>
                    <a:pt x="806" y="1415"/>
                  </a:cubicBezTo>
                  <a:cubicBezTo>
                    <a:pt x="798" y="1400"/>
                    <a:pt x="782" y="1384"/>
                    <a:pt x="790" y="1376"/>
                  </a:cubicBezTo>
                  <a:cubicBezTo>
                    <a:pt x="790" y="1368"/>
                    <a:pt x="790" y="1360"/>
                    <a:pt x="798" y="1360"/>
                  </a:cubicBezTo>
                  <a:lnTo>
                    <a:pt x="806" y="1360"/>
                  </a:lnTo>
                  <a:cubicBezTo>
                    <a:pt x="822" y="1360"/>
                    <a:pt x="822" y="1368"/>
                    <a:pt x="830" y="1384"/>
                  </a:cubicBezTo>
                  <a:lnTo>
                    <a:pt x="830" y="1392"/>
                  </a:lnTo>
                  <a:cubicBezTo>
                    <a:pt x="830" y="1400"/>
                    <a:pt x="837" y="1400"/>
                    <a:pt x="837" y="1400"/>
                  </a:cubicBezTo>
                  <a:cubicBezTo>
                    <a:pt x="845" y="1400"/>
                    <a:pt x="861" y="1392"/>
                    <a:pt x="861" y="1392"/>
                  </a:cubicBezTo>
                  <a:lnTo>
                    <a:pt x="861" y="1392"/>
                  </a:lnTo>
                  <a:cubicBezTo>
                    <a:pt x="861" y="1392"/>
                    <a:pt x="869" y="1392"/>
                    <a:pt x="885" y="1368"/>
                  </a:cubicBezTo>
                  <a:cubicBezTo>
                    <a:pt x="901" y="1352"/>
                    <a:pt x="901" y="1344"/>
                    <a:pt x="901" y="1336"/>
                  </a:cubicBezTo>
                  <a:cubicBezTo>
                    <a:pt x="901" y="1328"/>
                    <a:pt x="901" y="1328"/>
                    <a:pt x="893" y="1328"/>
                  </a:cubicBezTo>
                  <a:cubicBezTo>
                    <a:pt x="877" y="1313"/>
                    <a:pt x="861" y="1305"/>
                    <a:pt x="853" y="1305"/>
                  </a:cubicBezTo>
                  <a:cubicBezTo>
                    <a:pt x="853" y="1305"/>
                    <a:pt x="845" y="1305"/>
                    <a:pt x="845" y="1313"/>
                  </a:cubicBezTo>
                  <a:cubicBezTo>
                    <a:pt x="845" y="1313"/>
                    <a:pt x="837" y="1320"/>
                    <a:pt x="830" y="1320"/>
                  </a:cubicBezTo>
                  <a:cubicBezTo>
                    <a:pt x="822" y="1320"/>
                    <a:pt x="822" y="1313"/>
                    <a:pt x="822" y="1313"/>
                  </a:cubicBezTo>
                  <a:cubicBezTo>
                    <a:pt x="814" y="1305"/>
                    <a:pt x="814" y="1305"/>
                    <a:pt x="830" y="1289"/>
                  </a:cubicBezTo>
                  <a:cubicBezTo>
                    <a:pt x="837" y="1289"/>
                    <a:pt x="837" y="1289"/>
                    <a:pt x="837" y="1281"/>
                  </a:cubicBezTo>
                  <a:cubicBezTo>
                    <a:pt x="853" y="1273"/>
                    <a:pt x="869" y="1265"/>
                    <a:pt x="877" y="1265"/>
                  </a:cubicBezTo>
                  <a:cubicBezTo>
                    <a:pt x="885" y="1265"/>
                    <a:pt x="893" y="1265"/>
                    <a:pt x="901" y="1273"/>
                  </a:cubicBezTo>
                  <a:cubicBezTo>
                    <a:pt x="909" y="1281"/>
                    <a:pt x="901" y="1289"/>
                    <a:pt x="901" y="1297"/>
                  </a:cubicBezTo>
                  <a:cubicBezTo>
                    <a:pt x="901" y="1297"/>
                    <a:pt x="901" y="1305"/>
                    <a:pt x="917" y="1313"/>
                  </a:cubicBezTo>
                  <a:lnTo>
                    <a:pt x="924" y="1320"/>
                  </a:lnTo>
                  <a:cubicBezTo>
                    <a:pt x="932" y="1328"/>
                    <a:pt x="940" y="1336"/>
                    <a:pt x="940" y="1336"/>
                  </a:cubicBezTo>
                  <a:cubicBezTo>
                    <a:pt x="948" y="1336"/>
                    <a:pt x="948" y="1328"/>
                    <a:pt x="948" y="1313"/>
                  </a:cubicBezTo>
                  <a:cubicBezTo>
                    <a:pt x="956" y="1281"/>
                    <a:pt x="964" y="1273"/>
                    <a:pt x="980" y="1273"/>
                  </a:cubicBezTo>
                  <a:lnTo>
                    <a:pt x="980" y="1273"/>
                  </a:lnTo>
                  <a:cubicBezTo>
                    <a:pt x="988" y="1273"/>
                    <a:pt x="988" y="1249"/>
                    <a:pt x="996" y="1234"/>
                  </a:cubicBezTo>
                  <a:cubicBezTo>
                    <a:pt x="996" y="1226"/>
                    <a:pt x="996" y="1226"/>
                    <a:pt x="996" y="1226"/>
                  </a:cubicBezTo>
                  <a:cubicBezTo>
                    <a:pt x="996" y="1218"/>
                    <a:pt x="996" y="1202"/>
                    <a:pt x="1003" y="1202"/>
                  </a:cubicBezTo>
                  <a:cubicBezTo>
                    <a:pt x="1011" y="1202"/>
                    <a:pt x="1011" y="1210"/>
                    <a:pt x="1019" y="1218"/>
                  </a:cubicBezTo>
                  <a:cubicBezTo>
                    <a:pt x="1027" y="1226"/>
                    <a:pt x="1035" y="1234"/>
                    <a:pt x="1043" y="1234"/>
                  </a:cubicBezTo>
                  <a:cubicBezTo>
                    <a:pt x="1043" y="1234"/>
                    <a:pt x="1051" y="1234"/>
                    <a:pt x="1051" y="1226"/>
                  </a:cubicBezTo>
                  <a:cubicBezTo>
                    <a:pt x="1059" y="1218"/>
                    <a:pt x="1059" y="1210"/>
                    <a:pt x="1059" y="1210"/>
                  </a:cubicBezTo>
                  <a:cubicBezTo>
                    <a:pt x="1059" y="1202"/>
                    <a:pt x="1059" y="1194"/>
                    <a:pt x="1083" y="1178"/>
                  </a:cubicBezTo>
                  <a:cubicBezTo>
                    <a:pt x="1098" y="1162"/>
                    <a:pt x="1098" y="1147"/>
                    <a:pt x="1106" y="1139"/>
                  </a:cubicBezTo>
                  <a:cubicBezTo>
                    <a:pt x="1106" y="1131"/>
                    <a:pt x="1106" y="1115"/>
                    <a:pt x="1130" y="1115"/>
                  </a:cubicBezTo>
                  <a:lnTo>
                    <a:pt x="1130" y="1115"/>
                  </a:lnTo>
                  <a:cubicBezTo>
                    <a:pt x="1162" y="1115"/>
                    <a:pt x="1162" y="1115"/>
                    <a:pt x="1193" y="1083"/>
                  </a:cubicBezTo>
                  <a:cubicBezTo>
                    <a:pt x="1209" y="1067"/>
                    <a:pt x="1217" y="1044"/>
                    <a:pt x="1209" y="1028"/>
                  </a:cubicBezTo>
                  <a:cubicBezTo>
                    <a:pt x="1209" y="1020"/>
                    <a:pt x="1201" y="1012"/>
                    <a:pt x="1193" y="1012"/>
                  </a:cubicBezTo>
                  <a:cubicBezTo>
                    <a:pt x="1185" y="1012"/>
                    <a:pt x="1177" y="1012"/>
                    <a:pt x="1170" y="1012"/>
                  </a:cubicBezTo>
                  <a:cubicBezTo>
                    <a:pt x="1154" y="1012"/>
                    <a:pt x="1146" y="1012"/>
                    <a:pt x="1138" y="1004"/>
                  </a:cubicBezTo>
                  <a:cubicBezTo>
                    <a:pt x="1138" y="996"/>
                    <a:pt x="1138" y="989"/>
                    <a:pt x="1146" y="973"/>
                  </a:cubicBezTo>
                  <a:lnTo>
                    <a:pt x="1146" y="973"/>
                  </a:lnTo>
                  <a:cubicBezTo>
                    <a:pt x="1162" y="949"/>
                    <a:pt x="1170" y="933"/>
                    <a:pt x="1162" y="925"/>
                  </a:cubicBezTo>
                  <a:cubicBezTo>
                    <a:pt x="1162" y="925"/>
                    <a:pt x="1162" y="917"/>
                    <a:pt x="1154" y="917"/>
                  </a:cubicBezTo>
                  <a:cubicBezTo>
                    <a:pt x="1138" y="909"/>
                    <a:pt x="1122" y="901"/>
                    <a:pt x="1122" y="894"/>
                  </a:cubicBezTo>
                  <a:cubicBezTo>
                    <a:pt x="1114" y="909"/>
                    <a:pt x="1098" y="925"/>
                    <a:pt x="1083" y="925"/>
                  </a:cubicBezTo>
                  <a:lnTo>
                    <a:pt x="1083" y="925"/>
                  </a:lnTo>
                  <a:cubicBezTo>
                    <a:pt x="1067" y="925"/>
                    <a:pt x="1035" y="894"/>
                    <a:pt x="996" y="846"/>
                  </a:cubicBezTo>
                  <a:lnTo>
                    <a:pt x="988" y="838"/>
                  </a:lnTo>
                  <a:cubicBezTo>
                    <a:pt x="980" y="830"/>
                    <a:pt x="980" y="807"/>
                    <a:pt x="980" y="783"/>
                  </a:cubicBezTo>
                  <a:cubicBezTo>
                    <a:pt x="980" y="759"/>
                    <a:pt x="980" y="736"/>
                    <a:pt x="972" y="720"/>
                  </a:cubicBezTo>
                  <a:cubicBezTo>
                    <a:pt x="964" y="712"/>
                    <a:pt x="956" y="712"/>
                    <a:pt x="948" y="712"/>
                  </a:cubicBezTo>
                  <a:cubicBezTo>
                    <a:pt x="940" y="712"/>
                    <a:pt x="932" y="712"/>
                    <a:pt x="924" y="720"/>
                  </a:cubicBezTo>
                  <a:cubicBezTo>
                    <a:pt x="909" y="720"/>
                    <a:pt x="893" y="728"/>
                    <a:pt x="885" y="728"/>
                  </a:cubicBezTo>
                  <a:cubicBezTo>
                    <a:pt x="877" y="728"/>
                    <a:pt x="861" y="720"/>
                    <a:pt x="861" y="720"/>
                  </a:cubicBezTo>
                  <a:cubicBezTo>
                    <a:pt x="822" y="688"/>
                    <a:pt x="814" y="633"/>
                    <a:pt x="814" y="633"/>
                  </a:cubicBezTo>
                  <a:cubicBezTo>
                    <a:pt x="814" y="633"/>
                    <a:pt x="664" y="222"/>
                    <a:pt x="648" y="166"/>
                  </a:cubicBezTo>
                  <a:cubicBezTo>
                    <a:pt x="624" y="111"/>
                    <a:pt x="529" y="40"/>
                    <a:pt x="482" y="16"/>
                  </a:cubicBezTo>
                  <a:cubicBezTo>
                    <a:pt x="466" y="16"/>
                    <a:pt x="458" y="8"/>
                    <a:pt x="450" y="8"/>
                  </a:cubicBezTo>
                  <a:cubicBezTo>
                    <a:pt x="434" y="8"/>
                    <a:pt x="434" y="24"/>
                    <a:pt x="426" y="40"/>
                  </a:cubicBezTo>
                  <a:cubicBezTo>
                    <a:pt x="419" y="40"/>
                    <a:pt x="419" y="40"/>
                    <a:pt x="419" y="48"/>
                  </a:cubicBezTo>
                  <a:cubicBezTo>
                    <a:pt x="403" y="71"/>
                    <a:pt x="300" y="143"/>
                    <a:pt x="260" y="143"/>
                  </a:cubicBezTo>
                  <a:cubicBezTo>
                    <a:pt x="253" y="143"/>
                    <a:pt x="244" y="143"/>
                    <a:pt x="244" y="143"/>
                  </a:cubicBezTo>
                  <a:cubicBezTo>
                    <a:pt x="229" y="127"/>
                    <a:pt x="213" y="111"/>
                    <a:pt x="197" y="87"/>
                  </a:cubicBezTo>
                  <a:cubicBezTo>
                    <a:pt x="189" y="71"/>
                    <a:pt x="181" y="56"/>
                    <a:pt x="173" y="48"/>
                  </a:cubicBezTo>
                  <a:lnTo>
                    <a:pt x="166" y="48"/>
                  </a:lnTo>
                  <a:cubicBezTo>
                    <a:pt x="150" y="48"/>
                    <a:pt x="126" y="87"/>
                    <a:pt x="118" y="127"/>
                  </a:cubicBezTo>
                  <a:cubicBezTo>
                    <a:pt x="110" y="135"/>
                    <a:pt x="110" y="150"/>
                    <a:pt x="102" y="174"/>
                  </a:cubicBezTo>
                  <a:cubicBezTo>
                    <a:pt x="79" y="253"/>
                    <a:pt x="47" y="388"/>
                    <a:pt x="23" y="427"/>
                  </a:cubicBezTo>
                  <a:cubicBezTo>
                    <a:pt x="7" y="451"/>
                    <a:pt x="15" y="467"/>
                    <a:pt x="15" y="498"/>
                  </a:cubicBezTo>
                  <a:cubicBezTo>
                    <a:pt x="23" y="506"/>
                    <a:pt x="31" y="530"/>
                    <a:pt x="31" y="546"/>
                  </a:cubicBezTo>
                  <a:cubicBezTo>
                    <a:pt x="31" y="554"/>
                    <a:pt x="31" y="561"/>
                    <a:pt x="31" y="561"/>
                  </a:cubicBezTo>
                  <a:cubicBezTo>
                    <a:pt x="379" y="1747"/>
                    <a:pt x="379" y="1747"/>
                    <a:pt x="379" y="1747"/>
                  </a:cubicBezTo>
                  <a:cubicBezTo>
                    <a:pt x="379" y="1740"/>
                    <a:pt x="379" y="1740"/>
                    <a:pt x="387" y="1740"/>
                  </a:cubicBezTo>
                  <a:cubicBezTo>
                    <a:pt x="403" y="1747"/>
                    <a:pt x="403" y="1755"/>
                    <a:pt x="411" y="1771"/>
                  </a:cubicBezTo>
                  <a:lnTo>
                    <a:pt x="411" y="1779"/>
                  </a:lnTo>
                  <a:cubicBezTo>
                    <a:pt x="411" y="1779"/>
                    <a:pt x="411" y="1779"/>
                    <a:pt x="419" y="1771"/>
                  </a:cubicBezTo>
                  <a:cubicBezTo>
                    <a:pt x="426" y="1771"/>
                    <a:pt x="426" y="1763"/>
                    <a:pt x="434" y="1763"/>
                  </a:cubicBezTo>
                  <a:close/>
                </a:path>
              </a:pathLst>
            </a:custGeom>
            <a:solidFill>
              <a:schemeClr val="accent6"/>
            </a:solidFill>
            <a:ln>
              <a:solidFill>
                <a:schemeClr val="bg2"/>
              </a:solidFill>
            </a:ln>
            <a:effectLst/>
          </p:spPr>
          <p:txBody>
            <a:bodyPr wrap="none" anchor="ctr"/>
            <a:lstStyle/>
            <a:p>
              <a:endParaRPr lang="en-US"/>
            </a:p>
          </p:txBody>
        </p:sp>
        <p:sp>
          <p:nvSpPr>
            <p:cNvPr id="329" name="Freeform 755"/>
            <p:cNvSpPr>
              <a:spLocks noChangeArrowheads="1"/>
            </p:cNvSpPr>
            <p:nvPr/>
          </p:nvSpPr>
          <p:spPr bwMode="auto">
            <a:xfrm>
              <a:off x="16673731" y="3665822"/>
              <a:ext cx="278317" cy="890613"/>
            </a:xfrm>
            <a:custGeom>
              <a:avLst/>
              <a:gdLst>
                <a:gd name="T0" fmla="*/ 340 w 531"/>
                <a:gd name="T1" fmla="*/ 1534 h 1693"/>
                <a:gd name="T2" fmla="*/ 340 w 531"/>
                <a:gd name="T3" fmla="*/ 1534 h 1693"/>
                <a:gd name="T4" fmla="*/ 364 w 531"/>
                <a:gd name="T5" fmla="*/ 1692 h 1693"/>
                <a:gd name="T6" fmla="*/ 380 w 531"/>
                <a:gd name="T7" fmla="*/ 1676 h 1693"/>
                <a:gd name="T8" fmla="*/ 419 w 531"/>
                <a:gd name="T9" fmla="*/ 1613 h 1693"/>
                <a:gd name="T10" fmla="*/ 435 w 531"/>
                <a:gd name="T11" fmla="*/ 1510 h 1693"/>
                <a:gd name="T12" fmla="*/ 490 w 531"/>
                <a:gd name="T13" fmla="*/ 1376 h 1693"/>
                <a:gd name="T14" fmla="*/ 490 w 531"/>
                <a:gd name="T15" fmla="*/ 1321 h 1693"/>
                <a:gd name="T16" fmla="*/ 490 w 531"/>
                <a:gd name="T17" fmla="*/ 1257 h 1693"/>
                <a:gd name="T18" fmla="*/ 530 w 531"/>
                <a:gd name="T19" fmla="*/ 1186 h 1693"/>
                <a:gd name="T20" fmla="*/ 182 w 531"/>
                <a:gd name="T21" fmla="*/ 0 h 1693"/>
                <a:gd name="T22" fmla="*/ 127 w 531"/>
                <a:gd name="T23" fmla="*/ 103 h 1693"/>
                <a:gd name="T24" fmla="*/ 159 w 531"/>
                <a:gd name="T25" fmla="*/ 167 h 1693"/>
                <a:gd name="T26" fmla="*/ 159 w 531"/>
                <a:gd name="T27" fmla="*/ 238 h 1693"/>
                <a:gd name="T28" fmla="*/ 190 w 531"/>
                <a:gd name="T29" fmla="*/ 325 h 1693"/>
                <a:gd name="T30" fmla="*/ 127 w 531"/>
                <a:gd name="T31" fmla="*/ 412 h 1693"/>
                <a:gd name="T32" fmla="*/ 103 w 531"/>
                <a:gd name="T33" fmla="*/ 530 h 1693"/>
                <a:gd name="T34" fmla="*/ 79 w 531"/>
                <a:gd name="T35" fmla="*/ 578 h 1693"/>
                <a:gd name="T36" fmla="*/ 48 w 531"/>
                <a:gd name="T37" fmla="*/ 617 h 1693"/>
                <a:gd name="T38" fmla="*/ 24 w 531"/>
                <a:gd name="T39" fmla="*/ 609 h 1693"/>
                <a:gd name="T40" fmla="*/ 0 w 531"/>
                <a:gd name="T41" fmla="*/ 657 h 1693"/>
                <a:gd name="T42" fmla="*/ 261 w 531"/>
                <a:gd name="T43" fmla="*/ 1447 h 1693"/>
                <a:gd name="T44" fmla="*/ 340 w 531"/>
                <a:gd name="T45" fmla="*/ 1534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1" h="1693">
                  <a:moveTo>
                    <a:pt x="340" y="1534"/>
                  </a:moveTo>
                  <a:lnTo>
                    <a:pt x="340" y="1534"/>
                  </a:lnTo>
                  <a:cubicBezTo>
                    <a:pt x="364" y="1542"/>
                    <a:pt x="340" y="1653"/>
                    <a:pt x="364" y="1692"/>
                  </a:cubicBezTo>
                  <a:cubicBezTo>
                    <a:pt x="364" y="1684"/>
                    <a:pt x="372" y="1684"/>
                    <a:pt x="380" y="1676"/>
                  </a:cubicBezTo>
                  <a:cubicBezTo>
                    <a:pt x="419" y="1645"/>
                    <a:pt x="419" y="1653"/>
                    <a:pt x="419" y="1613"/>
                  </a:cubicBezTo>
                  <a:cubicBezTo>
                    <a:pt x="419" y="1574"/>
                    <a:pt x="451" y="1542"/>
                    <a:pt x="435" y="1510"/>
                  </a:cubicBezTo>
                  <a:cubicBezTo>
                    <a:pt x="419" y="1479"/>
                    <a:pt x="514" y="1392"/>
                    <a:pt x="490" y="1376"/>
                  </a:cubicBezTo>
                  <a:cubicBezTo>
                    <a:pt x="467" y="1360"/>
                    <a:pt x="498" y="1368"/>
                    <a:pt x="490" y="1321"/>
                  </a:cubicBezTo>
                  <a:cubicBezTo>
                    <a:pt x="475" y="1273"/>
                    <a:pt x="459" y="1273"/>
                    <a:pt x="490" y="1257"/>
                  </a:cubicBezTo>
                  <a:cubicBezTo>
                    <a:pt x="506" y="1234"/>
                    <a:pt x="514" y="1194"/>
                    <a:pt x="530" y="1186"/>
                  </a:cubicBezTo>
                  <a:cubicBezTo>
                    <a:pt x="182" y="0"/>
                    <a:pt x="182" y="0"/>
                    <a:pt x="182" y="0"/>
                  </a:cubicBezTo>
                  <a:cubicBezTo>
                    <a:pt x="182" y="48"/>
                    <a:pt x="143" y="72"/>
                    <a:pt x="127" y="103"/>
                  </a:cubicBezTo>
                  <a:cubicBezTo>
                    <a:pt x="111" y="135"/>
                    <a:pt x="159" y="143"/>
                    <a:pt x="159" y="167"/>
                  </a:cubicBezTo>
                  <a:cubicBezTo>
                    <a:pt x="166" y="182"/>
                    <a:pt x="103" y="190"/>
                    <a:pt x="159" y="238"/>
                  </a:cubicBezTo>
                  <a:cubicBezTo>
                    <a:pt x="214" y="285"/>
                    <a:pt x="174" y="309"/>
                    <a:pt x="190" y="325"/>
                  </a:cubicBezTo>
                  <a:cubicBezTo>
                    <a:pt x="198" y="340"/>
                    <a:pt x="143" y="372"/>
                    <a:pt x="127" y="412"/>
                  </a:cubicBezTo>
                  <a:cubicBezTo>
                    <a:pt x="103" y="443"/>
                    <a:pt x="79" y="483"/>
                    <a:pt x="103" y="530"/>
                  </a:cubicBezTo>
                  <a:cubicBezTo>
                    <a:pt x="119" y="570"/>
                    <a:pt x="79" y="562"/>
                    <a:pt x="79" y="578"/>
                  </a:cubicBezTo>
                  <a:cubicBezTo>
                    <a:pt x="79" y="593"/>
                    <a:pt x="48" y="617"/>
                    <a:pt x="48" y="617"/>
                  </a:cubicBezTo>
                  <a:cubicBezTo>
                    <a:pt x="48" y="617"/>
                    <a:pt x="32" y="546"/>
                    <a:pt x="24" y="609"/>
                  </a:cubicBezTo>
                  <a:cubicBezTo>
                    <a:pt x="16" y="633"/>
                    <a:pt x="8" y="649"/>
                    <a:pt x="0" y="657"/>
                  </a:cubicBezTo>
                  <a:cubicBezTo>
                    <a:pt x="261" y="1447"/>
                    <a:pt x="261" y="1447"/>
                    <a:pt x="261" y="1447"/>
                  </a:cubicBezTo>
                  <a:cubicBezTo>
                    <a:pt x="261" y="1447"/>
                    <a:pt x="317" y="1526"/>
                    <a:pt x="340" y="1534"/>
                  </a:cubicBezTo>
                </a:path>
              </a:pathLst>
            </a:custGeom>
            <a:solidFill>
              <a:schemeClr val="accent6"/>
            </a:solidFill>
            <a:ln>
              <a:solidFill>
                <a:schemeClr val="bg2"/>
              </a:solidFill>
            </a:ln>
            <a:effectLst/>
          </p:spPr>
          <p:txBody>
            <a:bodyPr wrap="none" anchor="ctr"/>
            <a:lstStyle/>
            <a:p>
              <a:endParaRPr lang="en-US"/>
            </a:p>
          </p:txBody>
        </p:sp>
        <p:sp>
          <p:nvSpPr>
            <p:cNvPr id="330" name="Freeform 756"/>
            <p:cNvSpPr>
              <a:spLocks noChangeArrowheads="1"/>
            </p:cNvSpPr>
            <p:nvPr/>
          </p:nvSpPr>
          <p:spPr bwMode="auto">
            <a:xfrm>
              <a:off x="16671411" y="3656545"/>
              <a:ext cx="287594" cy="902209"/>
            </a:xfrm>
            <a:custGeom>
              <a:avLst/>
              <a:gdLst>
                <a:gd name="T0" fmla="*/ 372 w 547"/>
                <a:gd name="T1" fmla="*/ 1715 h 1716"/>
                <a:gd name="T2" fmla="*/ 356 w 547"/>
                <a:gd name="T3" fmla="*/ 1620 h 1716"/>
                <a:gd name="T4" fmla="*/ 269 w 547"/>
                <a:gd name="T5" fmla="*/ 1462 h 1716"/>
                <a:gd name="T6" fmla="*/ 0 w 547"/>
                <a:gd name="T7" fmla="*/ 664 h 1716"/>
                <a:gd name="T8" fmla="*/ 24 w 547"/>
                <a:gd name="T9" fmla="*/ 624 h 1716"/>
                <a:gd name="T10" fmla="*/ 64 w 547"/>
                <a:gd name="T11" fmla="*/ 624 h 1716"/>
                <a:gd name="T12" fmla="*/ 95 w 547"/>
                <a:gd name="T13" fmla="*/ 577 h 1716"/>
                <a:gd name="T14" fmla="*/ 127 w 547"/>
                <a:gd name="T15" fmla="*/ 427 h 1716"/>
                <a:gd name="T16" fmla="*/ 167 w 547"/>
                <a:gd name="T17" fmla="*/ 379 h 1716"/>
                <a:gd name="T18" fmla="*/ 190 w 547"/>
                <a:gd name="T19" fmla="*/ 316 h 1716"/>
                <a:gd name="T20" fmla="*/ 143 w 547"/>
                <a:gd name="T21" fmla="*/ 221 h 1716"/>
                <a:gd name="T22" fmla="*/ 167 w 547"/>
                <a:gd name="T23" fmla="*/ 182 h 1716"/>
                <a:gd name="T24" fmla="*/ 135 w 547"/>
                <a:gd name="T25" fmla="*/ 118 h 1716"/>
                <a:gd name="T26" fmla="*/ 190 w 547"/>
                <a:gd name="T27" fmla="*/ 15 h 1716"/>
                <a:gd name="T28" fmla="*/ 546 w 547"/>
                <a:gd name="T29" fmla="*/ 1201 h 1716"/>
                <a:gd name="T30" fmla="*/ 522 w 547"/>
                <a:gd name="T31" fmla="*/ 1233 h 1716"/>
                <a:gd name="T32" fmla="*/ 491 w 547"/>
                <a:gd name="T33" fmla="*/ 1304 h 1716"/>
                <a:gd name="T34" fmla="*/ 498 w 547"/>
                <a:gd name="T35" fmla="*/ 1375 h 1716"/>
                <a:gd name="T36" fmla="*/ 506 w 547"/>
                <a:gd name="T37" fmla="*/ 1391 h 1716"/>
                <a:gd name="T38" fmla="*/ 443 w 547"/>
                <a:gd name="T39" fmla="*/ 1525 h 1716"/>
                <a:gd name="T40" fmla="*/ 435 w 547"/>
                <a:gd name="T41" fmla="*/ 1628 h 1716"/>
                <a:gd name="T42" fmla="*/ 396 w 547"/>
                <a:gd name="T43" fmla="*/ 1691 h 1716"/>
                <a:gd name="T44" fmla="*/ 372 w 547"/>
                <a:gd name="T45" fmla="*/ 1715 h 1716"/>
                <a:gd name="T46" fmla="*/ 277 w 547"/>
                <a:gd name="T47" fmla="*/ 1462 h 1716"/>
                <a:gd name="T48" fmla="*/ 364 w 547"/>
                <a:gd name="T49" fmla="*/ 1620 h 1716"/>
                <a:gd name="T50" fmla="*/ 388 w 547"/>
                <a:gd name="T51" fmla="*/ 1684 h 1716"/>
                <a:gd name="T52" fmla="*/ 427 w 547"/>
                <a:gd name="T53" fmla="*/ 1628 h 1716"/>
                <a:gd name="T54" fmla="*/ 443 w 547"/>
                <a:gd name="T55" fmla="*/ 1533 h 1716"/>
                <a:gd name="T56" fmla="*/ 498 w 547"/>
                <a:gd name="T57" fmla="*/ 1399 h 1716"/>
                <a:gd name="T58" fmla="*/ 491 w 547"/>
                <a:gd name="T59" fmla="*/ 1375 h 1716"/>
                <a:gd name="T60" fmla="*/ 483 w 547"/>
                <a:gd name="T61" fmla="*/ 1304 h 1716"/>
                <a:gd name="T62" fmla="*/ 514 w 547"/>
                <a:gd name="T63" fmla="*/ 1233 h 1716"/>
                <a:gd name="T64" fmla="*/ 190 w 547"/>
                <a:gd name="T65" fmla="*/ 31 h 1716"/>
                <a:gd name="T66" fmla="*/ 143 w 547"/>
                <a:gd name="T67" fmla="*/ 118 h 1716"/>
                <a:gd name="T68" fmla="*/ 174 w 547"/>
                <a:gd name="T69" fmla="*/ 182 h 1716"/>
                <a:gd name="T70" fmla="*/ 151 w 547"/>
                <a:gd name="T71" fmla="*/ 221 h 1716"/>
                <a:gd name="T72" fmla="*/ 198 w 547"/>
                <a:gd name="T73" fmla="*/ 324 h 1716"/>
                <a:gd name="T74" fmla="*/ 167 w 547"/>
                <a:gd name="T75" fmla="*/ 387 h 1716"/>
                <a:gd name="T76" fmla="*/ 135 w 547"/>
                <a:gd name="T77" fmla="*/ 427 h 1716"/>
                <a:gd name="T78" fmla="*/ 103 w 547"/>
                <a:gd name="T79" fmla="*/ 585 h 1716"/>
                <a:gd name="T80" fmla="*/ 64 w 547"/>
                <a:gd name="T81" fmla="*/ 632 h 1716"/>
                <a:gd name="T82" fmla="*/ 56 w 547"/>
                <a:gd name="T83" fmla="*/ 632 h 1716"/>
                <a:gd name="T84" fmla="*/ 32 w 547"/>
                <a:gd name="T85" fmla="*/ 624 h 1716"/>
                <a:gd name="T86" fmla="*/ 277 w 547"/>
                <a:gd name="T87" fmla="*/ 1462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47" h="1716">
                  <a:moveTo>
                    <a:pt x="372" y="1715"/>
                  </a:moveTo>
                  <a:lnTo>
                    <a:pt x="372" y="1715"/>
                  </a:lnTo>
                  <a:cubicBezTo>
                    <a:pt x="364" y="1707"/>
                    <a:pt x="364" y="1707"/>
                    <a:pt x="364" y="1707"/>
                  </a:cubicBezTo>
                  <a:cubicBezTo>
                    <a:pt x="356" y="1691"/>
                    <a:pt x="356" y="1652"/>
                    <a:pt x="356" y="1620"/>
                  </a:cubicBezTo>
                  <a:cubicBezTo>
                    <a:pt x="356" y="1589"/>
                    <a:pt x="356" y="1557"/>
                    <a:pt x="348" y="1549"/>
                  </a:cubicBezTo>
                  <a:cubicBezTo>
                    <a:pt x="317" y="1541"/>
                    <a:pt x="269" y="1462"/>
                    <a:pt x="269" y="1462"/>
                  </a:cubicBezTo>
                  <a:lnTo>
                    <a:pt x="269" y="1462"/>
                  </a:lnTo>
                  <a:cubicBezTo>
                    <a:pt x="0" y="664"/>
                    <a:pt x="0" y="664"/>
                    <a:pt x="0" y="664"/>
                  </a:cubicBezTo>
                  <a:lnTo>
                    <a:pt x="0" y="664"/>
                  </a:lnTo>
                  <a:cubicBezTo>
                    <a:pt x="16" y="656"/>
                    <a:pt x="24" y="648"/>
                    <a:pt x="24" y="624"/>
                  </a:cubicBezTo>
                  <a:cubicBezTo>
                    <a:pt x="32" y="601"/>
                    <a:pt x="32" y="593"/>
                    <a:pt x="40" y="593"/>
                  </a:cubicBezTo>
                  <a:cubicBezTo>
                    <a:pt x="48" y="593"/>
                    <a:pt x="56" y="616"/>
                    <a:pt x="64" y="624"/>
                  </a:cubicBezTo>
                  <a:cubicBezTo>
                    <a:pt x="72" y="616"/>
                    <a:pt x="87" y="608"/>
                    <a:pt x="87" y="593"/>
                  </a:cubicBezTo>
                  <a:cubicBezTo>
                    <a:pt x="87" y="585"/>
                    <a:pt x="87" y="585"/>
                    <a:pt x="95" y="577"/>
                  </a:cubicBezTo>
                  <a:cubicBezTo>
                    <a:pt x="103" y="577"/>
                    <a:pt x="119" y="569"/>
                    <a:pt x="103" y="545"/>
                  </a:cubicBezTo>
                  <a:cubicBezTo>
                    <a:pt x="87" y="498"/>
                    <a:pt x="111" y="458"/>
                    <a:pt x="127" y="427"/>
                  </a:cubicBezTo>
                  <a:lnTo>
                    <a:pt x="127" y="427"/>
                  </a:lnTo>
                  <a:cubicBezTo>
                    <a:pt x="135" y="411"/>
                    <a:pt x="151" y="395"/>
                    <a:pt x="167" y="379"/>
                  </a:cubicBezTo>
                  <a:cubicBezTo>
                    <a:pt x="182" y="363"/>
                    <a:pt x="198" y="348"/>
                    <a:pt x="190" y="340"/>
                  </a:cubicBezTo>
                  <a:cubicBezTo>
                    <a:pt x="190" y="332"/>
                    <a:pt x="190" y="324"/>
                    <a:pt x="190" y="316"/>
                  </a:cubicBezTo>
                  <a:cubicBezTo>
                    <a:pt x="190" y="308"/>
                    <a:pt x="198" y="284"/>
                    <a:pt x="167" y="261"/>
                  </a:cubicBezTo>
                  <a:cubicBezTo>
                    <a:pt x="151" y="245"/>
                    <a:pt x="143" y="229"/>
                    <a:pt x="143" y="221"/>
                  </a:cubicBezTo>
                  <a:cubicBezTo>
                    <a:pt x="143" y="213"/>
                    <a:pt x="151" y="205"/>
                    <a:pt x="158" y="197"/>
                  </a:cubicBezTo>
                  <a:cubicBezTo>
                    <a:pt x="158" y="190"/>
                    <a:pt x="167" y="182"/>
                    <a:pt x="167" y="182"/>
                  </a:cubicBezTo>
                  <a:cubicBezTo>
                    <a:pt x="167" y="174"/>
                    <a:pt x="158" y="166"/>
                    <a:pt x="151" y="166"/>
                  </a:cubicBezTo>
                  <a:cubicBezTo>
                    <a:pt x="135" y="150"/>
                    <a:pt x="119" y="142"/>
                    <a:pt x="135" y="118"/>
                  </a:cubicBezTo>
                  <a:cubicBezTo>
                    <a:pt x="143" y="110"/>
                    <a:pt x="143" y="103"/>
                    <a:pt x="151" y="87"/>
                  </a:cubicBezTo>
                  <a:cubicBezTo>
                    <a:pt x="167" y="71"/>
                    <a:pt x="182" y="47"/>
                    <a:pt x="190" y="15"/>
                  </a:cubicBezTo>
                  <a:cubicBezTo>
                    <a:pt x="190" y="0"/>
                    <a:pt x="190" y="0"/>
                    <a:pt x="190" y="0"/>
                  </a:cubicBezTo>
                  <a:cubicBezTo>
                    <a:pt x="546" y="1201"/>
                    <a:pt x="546" y="1201"/>
                    <a:pt x="546" y="1201"/>
                  </a:cubicBezTo>
                  <a:cubicBezTo>
                    <a:pt x="538" y="1209"/>
                    <a:pt x="538" y="1209"/>
                    <a:pt x="538" y="1209"/>
                  </a:cubicBezTo>
                  <a:cubicBezTo>
                    <a:pt x="530" y="1209"/>
                    <a:pt x="530" y="1225"/>
                    <a:pt x="522" y="1233"/>
                  </a:cubicBezTo>
                  <a:cubicBezTo>
                    <a:pt x="514" y="1249"/>
                    <a:pt x="506" y="1265"/>
                    <a:pt x="498" y="1272"/>
                  </a:cubicBezTo>
                  <a:cubicBezTo>
                    <a:pt x="483" y="1288"/>
                    <a:pt x="483" y="1288"/>
                    <a:pt x="491" y="1304"/>
                  </a:cubicBezTo>
                  <a:cubicBezTo>
                    <a:pt x="491" y="1312"/>
                    <a:pt x="491" y="1320"/>
                    <a:pt x="498" y="1336"/>
                  </a:cubicBezTo>
                  <a:cubicBezTo>
                    <a:pt x="506" y="1360"/>
                    <a:pt x="498" y="1367"/>
                    <a:pt x="498" y="1375"/>
                  </a:cubicBezTo>
                  <a:cubicBezTo>
                    <a:pt x="491" y="1383"/>
                    <a:pt x="491" y="1383"/>
                    <a:pt x="498" y="1391"/>
                  </a:cubicBezTo>
                  <a:cubicBezTo>
                    <a:pt x="506" y="1391"/>
                    <a:pt x="506" y="1391"/>
                    <a:pt x="506" y="1391"/>
                  </a:cubicBezTo>
                  <a:cubicBezTo>
                    <a:pt x="506" y="1407"/>
                    <a:pt x="498" y="1423"/>
                    <a:pt x="483" y="1447"/>
                  </a:cubicBezTo>
                  <a:cubicBezTo>
                    <a:pt x="459" y="1478"/>
                    <a:pt x="435" y="1510"/>
                    <a:pt x="443" y="1525"/>
                  </a:cubicBezTo>
                  <a:cubicBezTo>
                    <a:pt x="459" y="1549"/>
                    <a:pt x="451" y="1565"/>
                    <a:pt x="443" y="1589"/>
                  </a:cubicBezTo>
                  <a:cubicBezTo>
                    <a:pt x="435" y="1597"/>
                    <a:pt x="435" y="1612"/>
                    <a:pt x="435" y="1628"/>
                  </a:cubicBezTo>
                  <a:cubicBezTo>
                    <a:pt x="435" y="1660"/>
                    <a:pt x="435" y="1660"/>
                    <a:pt x="411" y="1676"/>
                  </a:cubicBezTo>
                  <a:cubicBezTo>
                    <a:pt x="411" y="1676"/>
                    <a:pt x="404" y="1684"/>
                    <a:pt x="396" y="1691"/>
                  </a:cubicBezTo>
                  <a:cubicBezTo>
                    <a:pt x="380" y="1699"/>
                    <a:pt x="372" y="1707"/>
                    <a:pt x="372" y="1707"/>
                  </a:cubicBezTo>
                  <a:lnTo>
                    <a:pt x="372" y="1715"/>
                  </a:lnTo>
                  <a:close/>
                  <a:moveTo>
                    <a:pt x="277" y="1462"/>
                  </a:moveTo>
                  <a:lnTo>
                    <a:pt x="277" y="1462"/>
                  </a:lnTo>
                  <a:cubicBezTo>
                    <a:pt x="285" y="1478"/>
                    <a:pt x="325" y="1541"/>
                    <a:pt x="348" y="1541"/>
                  </a:cubicBezTo>
                  <a:cubicBezTo>
                    <a:pt x="364" y="1549"/>
                    <a:pt x="364" y="1573"/>
                    <a:pt x="364" y="1620"/>
                  </a:cubicBezTo>
                  <a:cubicBezTo>
                    <a:pt x="364" y="1652"/>
                    <a:pt x="364" y="1684"/>
                    <a:pt x="372" y="1699"/>
                  </a:cubicBezTo>
                  <a:cubicBezTo>
                    <a:pt x="372" y="1699"/>
                    <a:pt x="380" y="1691"/>
                    <a:pt x="388" y="1684"/>
                  </a:cubicBezTo>
                  <a:cubicBezTo>
                    <a:pt x="396" y="1676"/>
                    <a:pt x="404" y="1676"/>
                    <a:pt x="411" y="1668"/>
                  </a:cubicBezTo>
                  <a:cubicBezTo>
                    <a:pt x="427" y="1660"/>
                    <a:pt x="427" y="1660"/>
                    <a:pt x="427" y="1628"/>
                  </a:cubicBezTo>
                  <a:cubicBezTo>
                    <a:pt x="427" y="1612"/>
                    <a:pt x="427" y="1597"/>
                    <a:pt x="435" y="1581"/>
                  </a:cubicBezTo>
                  <a:cubicBezTo>
                    <a:pt x="443" y="1565"/>
                    <a:pt x="451" y="1549"/>
                    <a:pt x="443" y="1533"/>
                  </a:cubicBezTo>
                  <a:cubicBezTo>
                    <a:pt x="427" y="1510"/>
                    <a:pt x="451" y="1478"/>
                    <a:pt x="475" y="1447"/>
                  </a:cubicBezTo>
                  <a:cubicBezTo>
                    <a:pt x="483" y="1423"/>
                    <a:pt x="498" y="1407"/>
                    <a:pt x="498" y="1399"/>
                  </a:cubicBezTo>
                  <a:cubicBezTo>
                    <a:pt x="498" y="1391"/>
                    <a:pt x="498" y="1391"/>
                    <a:pt x="498" y="1391"/>
                  </a:cubicBezTo>
                  <a:cubicBezTo>
                    <a:pt x="483" y="1383"/>
                    <a:pt x="483" y="1383"/>
                    <a:pt x="491" y="1375"/>
                  </a:cubicBezTo>
                  <a:cubicBezTo>
                    <a:pt x="491" y="1367"/>
                    <a:pt x="498" y="1360"/>
                    <a:pt x="491" y="1336"/>
                  </a:cubicBezTo>
                  <a:cubicBezTo>
                    <a:pt x="491" y="1320"/>
                    <a:pt x="483" y="1312"/>
                    <a:pt x="483" y="1304"/>
                  </a:cubicBezTo>
                  <a:cubicBezTo>
                    <a:pt x="475" y="1288"/>
                    <a:pt x="475" y="1280"/>
                    <a:pt x="491" y="1265"/>
                  </a:cubicBezTo>
                  <a:cubicBezTo>
                    <a:pt x="506" y="1257"/>
                    <a:pt x="514" y="1241"/>
                    <a:pt x="514" y="1233"/>
                  </a:cubicBezTo>
                  <a:cubicBezTo>
                    <a:pt x="522" y="1217"/>
                    <a:pt x="530" y="1209"/>
                    <a:pt x="538" y="1201"/>
                  </a:cubicBezTo>
                  <a:cubicBezTo>
                    <a:pt x="190" y="31"/>
                    <a:pt x="190" y="31"/>
                    <a:pt x="190" y="31"/>
                  </a:cubicBezTo>
                  <a:cubicBezTo>
                    <a:pt x="190" y="63"/>
                    <a:pt x="174" y="79"/>
                    <a:pt x="158" y="95"/>
                  </a:cubicBezTo>
                  <a:cubicBezTo>
                    <a:pt x="151" y="103"/>
                    <a:pt x="143" y="110"/>
                    <a:pt x="143" y="118"/>
                  </a:cubicBezTo>
                  <a:cubicBezTo>
                    <a:pt x="127" y="142"/>
                    <a:pt x="143" y="142"/>
                    <a:pt x="151" y="158"/>
                  </a:cubicBezTo>
                  <a:cubicBezTo>
                    <a:pt x="158" y="166"/>
                    <a:pt x="174" y="166"/>
                    <a:pt x="174" y="182"/>
                  </a:cubicBezTo>
                  <a:cubicBezTo>
                    <a:pt x="174" y="190"/>
                    <a:pt x="167" y="197"/>
                    <a:pt x="158" y="197"/>
                  </a:cubicBezTo>
                  <a:cubicBezTo>
                    <a:pt x="151" y="205"/>
                    <a:pt x="143" y="213"/>
                    <a:pt x="151" y="221"/>
                  </a:cubicBezTo>
                  <a:cubicBezTo>
                    <a:pt x="151" y="229"/>
                    <a:pt x="151" y="237"/>
                    <a:pt x="167" y="253"/>
                  </a:cubicBezTo>
                  <a:cubicBezTo>
                    <a:pt x="206" y="284"/>
                    <a:pt x="198" y="308"/>
                    <a:pt x="198" y="324"/>
                  </a:cubicBezTo>
                  <a:cubicBezTo>
                    <a:pt x="198" y="324"/>
                    <a:pt x="198" y="332"/>
                    <a:pt x="198" y="340"/>
                  </a:cubicBezTo>
                  <a:cubicBezTo>
                    <a:pt x="206" y="355"/>
                    <a:pt x="190" y="371"/>
                    <a:pt x="167" y="387"/>
                  </a:cubicBezTo>
                  <a:cubicBezTo>
                    <a:pt x="158" y="403"/>
                    <a:pt x="143" y="411"/>
                    <a:pt x="135" y="427"/>
                  </a:cubicBezTo>
                  <a:lnTo>
                    <a:pt x="135" y="427"/>
                  </a:lnTo>
                  <a:cubicBezTo>
                    <a:pt x="111" y="458"/>
                    <a:pt x="95" y="498"/>
                    <a:pt x="111" y="545"/>
                  </a:cubicBezTo>
                  <a:cubicBezTo>
                    <a:pt x="127" y="569"/>
                    <a:pt x="111" y="577"/>
                    <a:pt x="103" y="585"/>
                  </a:cubicBezTo>
                  <a:cubicBezTo>
                    <a:pt x="95" y="593"/>
                    <a:pt x="95" y="593"/>
                    <a:pt x="95" y="593"/>
                  </a:cubicBezTo>
                  <a:cubicBezTo>
                    <a:pt x="95" y="616"/>
                    <a:pt x="64" y="632"/>
                    <a:pt x="64" y="632"/>
                  </a:cubicBezTo>
                  <a:cubicBezTo>
                    <a:pt x="56" y="640"/>
                    <a:pt x="56" y="640"/>
                    <a:pt x="56" y="640"/>
                  </a:cubicBezTo>
                  <a:cubicBezTo>
                    <a:pt x="56" y="632"/>
                    <a:pt x="56" y="632"/>
                    <a:pt x="56" y="632"/>
                  </a:cubicBezTo>
                  <a:cubicBezTo>
                    <a:pt x="48" y="616"/>
                    <a:pt x="48" y="601"/>
                    <a:pt x="40" y="601"/>
                  </a:cubicBezTo>
                  <a:cubicBezTo>
                    <a:pt x="40" y="601"/>
                    <a:pt x="40" y="601"/>
                    <a:pt x="32" y="624"/>
                  </a:cubicBezTo>
                  <a:cubicBezTo>
                    <a:pt x="24" y="648"/>
                    <a:pt x="24" y="664"/>
                    <a:pt x="8" y="672"/>
                  </a:cubicBezTo>
                  <a:lnTo>
                    <a:pt x="277" y="1462"/>
                  </a:lnTo>
                  <a:close/>
                </a:path>
              </a:pathLst>
            </a:custGeom>
            <a:solidFill>
              <a:schemeClr val="accent6"/>
            </a:solidFill>
            <a:ln>
              <a:solidFill>
                <a:schemeClr val="bg2"/>
              </a:solidFill>
            </a:ln>
            <a:effectLst/>
          </p:spPr>
          <p:txBody>
            <a:bodyPr wrap="none" anchor="ctr"/>
            <a:lstStyle/>
            <a:p>
              <a:endParaRPr lang="en-US"/>
            </a:p>
          </p:txBody>
        </p:sp>
        <p:sp>
          <p:nvSpPr>
            <p:cNvPr id="331" name="Freeform 757"/>
            <p:cNvSpPr>
              <a:spLocks noChangeArrowheads="1"/>
            </p:cNvSpPr>
            <p:nvPr/>
          </p:nvSpPr>
          <p:spPr bwMode="auto">
            <a:xfrm>
              <a:off x="16529934" y="4011398"/>
              <a:ext cx="336299" cy="670280"/>
            </a:xfrm>
            <a:custGeom>
              <a:avLst/>
              <a:gdLst>
                <a:gd name="T0" fmla="*/ 182 w 641"/>
                <a:gd name="T1" fmla="*/ 174 h 1273"/>
                <a:gd name="T2" fmla="*/ 182 w 641"/>
                <a:gd name="T3" fmla="*/ 174 h 1273"/>
                <a:gd name="T4" fmla="*/ 166 w 641"/>
                <a:gd name="T5" fmla="*/ 300 h 1273"/>
                <a:gd name="T6" fmla="*/ 213 w 641"/>
                <a:gd name="T7" fmla="*/ 379 h 1273"/>
                <a:gd name="T8" fmla="*/ 102 w 641"/>
                <a:gd name="T9" fmla="*/ 569 h 1273"/>
                <a:gd name="T10" fmla="*/ 102 w 641"/>
                <a:gd name="T11" fmla="*/ 711 h 1273"/>
                <a:gd name="T12" fmla="*/ 79 w 641"/>
                <a:gd name="T13" fmla="*/ 964 h 1273"/>
                <a:gd name="T14" fmla="*/ 102 w 641"/>
                <a:gd name="T15" fmla="*/ 1099 h 1273"/>
                <a:gd name="T16" fmla="*/ 87 w 641"/>
                <a:gd name="T17" fmla="*/ 1193 h 1273"/>
                <a:gd name="T18" fmla="*/ 118 w 641"/>
                <a:gd name="T19" fmla="*/ 1265 h 1273"/>
                <a:gd name="T20" fmla="*/ 458 w 641"/>
                <a:gd name="T21" fmla="*/ 1201 h 1273"/>
                <a:gd name="T22" fmla="*/ 529 w 641"/>
                <a:gd name="T23" fmla="*/ 1162 h 1273"/>
                <a:gd name="T24" fmla="*/ 640 w 641"/>
                <a:gd name="T25" fmla="*/ 1035 h 1273"/>
                <a:gd name="T26" fmla="*/ 616 w 641"/>
                <a:gd name="T27" fmla="*/ 877 h 1273"/>
                <a:gd name="T28" fmla="*/ 537 w 641"/>
                <a:gd name="T29" fmla="*/ 790 h 1273"/>
                <a:gd name="T30" fmla="*/ 276 w 641"/>
                <a:gd name="T31" fmla="*/ 0 h 1273"/>
                <a:gd name="T32" fmla="*/ 213 w 641"/>
                <a:gd name="T33" fmla="*/ 8 h 1273"/>
                <a:gd name="T34" fmla="*/ 182 w 641"/>
                <a:gd name="T35" fmla="*/ 126 h 1273"/>
                <a:gd name="T36" fmla="*/ 182 w 641"/>
                <a:gd name="T37" fmla="*/ 174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1" h="1273">
                  <a:moveTo>
                    <a:pt x="182" y="174"/>
                  </a:moveTo>
                  <a:lnTo>
                    <a:pt x="182" y="174"/>
                  </a:lnTo>
                  <a:cubicBezTo>
                    <a:pt x="182" y="197"/>
                    <a:pt x="142" y="269"/>
                    <a:pt x="166" y="300"/>
                  </a:cubicBezTo>
                  <a:cubicBezTo>
                    <a:pt x="197" y="324"/>
                    <a:pt x="229" y="355"/>
                    <a:pt x="213" y="379"/>
                  </a:cubicBezTo>
                  <a:cubicBezTo>
                    <a:pt x="189" y="395"/>
                    <a:pt x="0" y="529"/>
                    <a:pt x="102" y="569"/>
                  </a:cubicBezTo>
                  <a:cubicBezTo>
                    <a:pt x="197" y="608"/>
                    <a:pt x="118" y="664"/>
                    <a:pt x="102" y="711"/>
                  </a:cubicBezTo>
                  <a:cubicBezTo>
                    <a:pt x="87" y="751"/>
                    <a:pt x="47" y="877"/>
                    <a:pt x="79" y="964"/>
                  </a:cubicBezTo>
                  <a:cubicBezTo>
                    <a:pt x="110" y="1043"/>
                    <a:pt x="110" y="1067"/>
                    <a:pt x="102" y="1099"/>
                  </a:cubicBezTo>
                  <a:cubicBezTo>
                    <a:pt x="102" y="1138"/>
                    <a:pt x="71" y="1162"/>
                    <a:pt x="87" y="1193"/>
                  </a:cubicBezTo>
                  <a:cubicBezTo>
                    <a:pt x="102" y="1233"/>
                    <a:pt x="102" y="1265"/>
                    <a:pt x="118" y="1265"/>
                  </a:cubicBezTo>
                  <a:cubicBezTo>
                    <a:pt x="134" y="1272"/>
                    <a:pt x="411" y="1201"/>
                    <a:pt x="458" y="1201"/>
                  </a:cubicBezTo>
                  <a:cubicBezTo>
                    <a:pt x="514" y="1193"/>
                    <a:pt x="514" y="1193"/>
                    <a:pt x="529" y="1162"/>
                  </a:cubicBezTo>
                  <a:cubicBezTo>
                    <a:pt x="545" y="1138"/>
                    <a:pt x="640" y="1035"/>
                    <a:pt x="640" y="1035"/>
                  </a:cubicBezTo>
                  <a:cubicBezTo>
                    <a:pt x="616" y="996"/>
                    <a:pt x="640" y="885"/>
                    <a:pt x="616" y="877"/>
                  </a:cubicBezTo>
                  <a:cubicBezTo>
                    <a:pt x="593" y="869"/>
                    <a:pt x="537" y="790"/>
                    <a:pt x="537" y="790"/>
                  </a:cubicBezTo>
                  <a:cubicBezTo>
                    <a:pt x="276" y="0"/>
                    <a:pt x="276" y="0"/>
                    <a:pt x="276" y="0"/>
                  </a:cubicBezTo>
                  <a:cubicBezTo>
                    <a:pt x="253" y="16"/>
                    <a:pt x="229" y="0"/>
                    <a:pt x="213" y="8"/>
                  </a:cubicBezTo>
                  <a:cubicBezTo>
                    <a:pt x="189" y="8"/>
                    <a:pt x="182" y="79"/>
                    <a:pt x="182" y="126"/>
                  </a:cubicBezTo>
                  <a:cubicBezTo>
                    <a:pt x="182" y="126"/>
                    <a:pt x="182" y="150"/>
                    <a:pt x="182" y="174"/>
                  </a:cubicBezTo>
                </a:path>
              </a:pathLst>
            </a:custGeom>
            <a:solidFill>
              <a:schemeClr val="accent6"/>
            </a:solidFill>
            <a:ln>
              <a:solidFill>
                <a:schemeClr val="bg2"/>
              </a:solidFill>
            </a:ln>
            <a:effectLst/>
          </p:spPr>
          <p:txBody>
            <a:bodyPr wrap="none" anchor="ctr"/>
            <a:lstStyle/>
            <a:p>
              <a:endParaRPr lang="en-US"/>
            </a:p>
          </p:txBody>
        </p:sp>
        <p:sp>
          <p:nvSpPr>
            <p:cNvPr id="332" name="Freeform 758"/>
            <p:cNvSpPr>
              <a:spLocks noChangeArrowheads="1"/>
            </p:cNvSpPr>
            <p:nvPr/>
          </p:nvSpPr>
          <p:spPr bwMode="auto">
            <a:xfrm>
              <a:off x="16555446" y="4006759"/>
              <a:ext cx="313107" cy="672599"/>
            </a:xfrm>
            <a:custGeom>
              <a:avLst/>
              <a:gdLst>
                <a:gd name="T0" fmla="*/ 71 w 594"/>
                <a:gd name="T1" fmla="*/ 1280 h 1281"/>
                <a:gd name="T2" fmla="*/ 71 w 594"/>
                <a:gd name="T3" fmla="*/ 1280 h 1281"/>
                <a:gd name="T4" fmla="*/ 40 w 594"/>
                <a:gd name="T5" fmla="*/ 1201 h 1281"/>
                <a:gd name="T6" fmla="*/ 55 w 594"/>
                <a:gd name="T7" fmla="*/ 1107 h 1281"/>
                <a:gd name="T8" fmla="*/ 32 w 594"/>
                <a:gd name="T9" fmla="*/ 972 h 1281"/>
                <a:gd name="T10" fmla="*/ 55 w 594"/>
                <a:gd name="T11" fmla="*/ 711 h 1281"/>
                <a:gd name="T12" fmla="*/ 95 w 594"/>
                <a:gd name="T13" fmla="*/ 616 h 1281"/>
                <a:gd name="T14" fmla="*/ 24 w 594"/>
                <a:gd name="T15" fmla="*/ 545 h 1281"/>
                <a:gd name="T16" fmla="*/ 158 w 594"/>
                <a:gd name="T17" fmla="*/ 379 h 1281"/>
                <a:gd name="T18" fmla="*/ 119 w 594"/>
                <a:gd name="T19" fmla="*/ 308 h 1281"/>
                <a:gd name="T20" fmla="*/ 135 w 594"/>
                <a:gd name="T21" fmla="*/ 182 h 1281"/>
                <a:gd name="T22" fmla="*/ 127 w 594"/>
                <a:gd name="T23" fmla="*/ 134 h 1281"/>
                <a:gd name="T24" fmla="*/ 166 w 594"/>
                <a:gd name="T25" fmla="*/ 8 h 1281"/>
                <a:gd name="T26" fmla="*/ 198 w 594"/>
                <a:gd name="T27" fmla="*/ 8 h 1281"/>
                <a:gd name="T28" fmla="*/ 229 w 594"/>
                <a:gd name="T29" fmla="*/ 0 h 1281"/>
                <a:gd name="T30" fmla="*/ 498 w 594"/>
                <a:gd name="T31" fmla="*/ 798 h 1281"/>
                <a:gd name="T32" fmla="*/ 585 w 594"/>
                <a:gd name="T33" fmla="*/ 956 h 1281"/>
                <a:gd name="T34" fmla="*/ 593 w 594"/>
                <a:gd name="T35" fmla="*/ 1043 h 1281"/>
                <a:gd name="T36" fmla="*/ 490 w 594"/>
                <a:gd name="T37" fmla="*/ 1170 h 1281"/>
                <a:gd name="T38" fmla="*/ 411 w 594"/>
                <a:gd name="T39" fmla="*/ 1209 h 1281"/>
                <a:gd name="T40" fmla="*/ 71 w 594"/>
                <a:gd name="T41" fmla="*/ 1280 h 1281"/>
                <a:gd name="T42" fmla="*/ 135 w 594"/>
                <a:gd name="T43" fmla="*/ 134 h 1281"/>
                <a:gd name="T44" fmla="*/ 135 w 594"/>
                <a:gd name="T45" fmla="*/ 213 h 1281"/>
                <a:gd name="T46" fmla="*/ 135 w 594"/>
                <a:gd name="T47" fmla="*/ 316 h 1281"/>
                <a:gd name="T48" fmla="*/ 142 w 594"/>
                <a:gd name="T49" fmla="*/ 411 h 1281"/>
                <a:gd name="T50" fmla="*/ 55 w 594"/>
                <a:gd name="T51" fmla="*/ 569 h 1281"/>
                <a:gd name="T52" fmla="*/ 79 w 594"/>
                <a:gd name="T53" fmla="*/ 680 h 1281"/>
                <a:gd name="T54" fmla="*/ 55 w 594"/>
                <a:gd name="T55" fmla="*/ 719 h 1281"/>
                <a:gd name="T56" fmla="*/ 63 w 594"/>
                <a:gd name="T57" fmla="*/ 1107 h 1281"/>
                <a:gd name="T58" fmla="*/ 48 w 594"/>
                <a:gd name="T59" fmla="*/ 1146 h 1281"/>
                <a:gd name="T60" fmla="*/ 55 w 594"/>
                <a:gd name="T61" fmla="*/ 1233 h 1281"/>
                <a:gd name="T62" fmla="*/ 221 w 594"/>
                <a:gd name="T63" fmla="*/ 1241 h 1281"/>
                <a:gd name="T64" fmla="*/ 419 w 594"/>
                <a:gd name="T65" fmla="*/ 1201 h 1281"/>
                <a:gd name="T66" fmla="*/ 585 w 594"/>
                <a:gd name="T67" fmla="*/ 1043 h 1281"/>
                <a:gd name="T68" fmla="*/ 569 w 594"/>
                <a:gd name="T69" fmla="*/ 885 h 1281"/>
                <a:gd name="T70" fmla="*/ 490 w 594"/>
                <a:gd name="T71" fmla="*/ 798 h 1281"/>
                <a:gd name="T72" fmla="*/ 198 w 594"/>
                <a:gd name="T73" fmla="*/ 16 h 1281"/>
                <a:gd name="T74" fmla="*/ 166 w 594"/>
                <a:gd name="T75" fmla="*/ 16 h 1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94" h="1281">
                  <a:moveTo>
                    <a:pt x="71" y="1280"/>
                  </a:moveTo>
                  <a:lnTo>
                    <a:pt x="71" y="1280"/>
                  </a:lnTo>
                  <a:lnTo>
                    <a:pt x="71" y="1280"/>
                  </a:lnTo>
                  <a:lnTo>
                    <a:pt x="71" y="1280"/>
                  </a:lnTo>
                  <a:cubicBezTo>
                    <a:pt x="63" y="1280"/>
                    <a:pt x="55" y="1257"/>
                    <a:pt x="48" y="1233"/>
                  </a:cubicBezTo>
                  <a:cubicBezTo>
                    <a:pt x="48" y="1225"/>
                    <a:pt x="40" y="1217"/>
                    <a:pt x="40" y="1201"/>
                  </a:cubicBezTo>
                  <a:cubicBezTo>
                    <a:pt x="24" y="1178"/>
                    <a:pt x="32" y="1162"/>
                    <a:pt x="40" y="1146"/>
                  </a:cubicBezTo>
                  <a:cubicBezTo>
                    <a:pt x="48" y="1130"/>
                    <a:pt x="55" y="1122"/>
                    <a:pt x="55" y="1107"/>
                  </a:cubicBezTo>
                  <a:lnTo>
                    <a:pt x="55" y="1107"/>
                  </a:lnTo>
                  <a:cubicBezTo>
                    <a:pt x="55" y="1075"/>
                    <a:pt x="63" y="1051"/>
                    <a:pt x="32" y="972"/>
                  </a:cubicBezTo>
                  <a:cubicBezTo>
                    <a:pt x="0" y="893"/>
                    <a:pt x="40" y="767"/>
                    <a:pt x="48" y="719"/>
                  </a:cubicBezTo>
                  <a:cubicBezTo>
                    <a:pt x="55" y="711"/>
                    <a:pt x="55" y="711"/>
                    <a:pt x="55" y="711"/>
                  </a:cubicBezTo>
                  <a:cubicBezTo>
                    <a:pt x="55" y="703"/>
                    <a:pt x="63" y="687"/>
                    <a:pt x="71" y="680"/>
                  </a:cubicBezTo>
                  <a:cubicBezTo>
                    <a:pt x="87" y="656"/>
                    <a:pt x="103" y="632"/>
                    <a:pt x="95" y="616"/>
                  </a:cubicBezTo>
                  <a:cubicBezTo>
                    <a:pt x="95" y="601"/>
                    <a:pt x="79" y="593"/>
                    <a:pt x="55" y="577"/>
                  </a:cubicBezTo>
                  <a:cubicBezTo>
                    <a:pt x="32" y="569"/>
                    <a:pt x="24" y="561"/>
                    <a:pt x="24" y="545"/>
                  </a:cubicBezTo>
                  <a:cubicBezTo>
                    <a:pt x="16" y="506"/>
                    <a:pt x="95" y="435"/>
                    <a:pt x="135" y="403"/>
                  </a:cubicBezTo>
                  <a:cubicBezTo>
                    <a:pt x="150" y="395"/>
                    <a:pt x="158" y="387"/>
                    <a:pt x="158" y="379"/>
                  </a:cubicBezTo>
                  <a:cubicBezTo>
                    <a:pt x="174" y="363"/>
                    <a:pt x="158" y="348"/>
                    <a:pt x="135" y="324"/>
                  </a:cubicBezTo>
                  <a:cubicBezTo>
                    <a:pt x="127" y="316"/>
                    <a:pt x="119" y="308"/>
                    <a:pt x="119" y="308"/>
                  </a:cubicBezTo>
                  <a:cubicBezTo>
                    <a:pt x="95" y="284"/>
                    <a:pt x="111" y="237"/>
                    <a:pt x="127" y="205"/>
                  </a:cubicBezTo>
                  <a:cubicBezTo>
                    <a:pt x="127" y="197"/>
                    <a:pt x="135" y="182"/>
                    <a:pt x="135" y="182"/>
                  </a:cubicBezTo>
                  <a:cubicBezTo>
                    <a:pt x="135" y="158"/>
                    <a:pt x="127" y="134"/>
                    <a:pt x="127" y="134"/>
                  </a:cubicBezTo>
                  <a:lnTo>
                    <a:pt x="127" y="134"/>
                  </a:lnTo>
                  <a:lnTo>
                    <a:pt x="127" y="134"/>
                  </a:lnTo>
                  <a:cubicBezTo>
                    <a:pt x="127" y="103"/>
                    <a:pt x="142" y="16"/>
                    <a:pt x="166" y="8"/>
                  </a:cubicBezTo>
                  <a:cubicBezTo>
                    <a:pt x="174" y="8"/>
                    <a:pt x="174" y="8"/>
                    <a:pt x="182" y="8"/>
                  </a:cubicBezTo>
                  <a:cubicBezTo>
                    <a:pt x="182" y="8"/>
                    <a:pt x="190" y="8"/>
                    <a:pt x="198" y="8"/>
                  </a:cubicBezTo>
                  <a:cubicBezTo>
                    <a:pt x="206" y="8"/>
                    <a:pt x="214" y="8"/>
                    <a:pt x="221" y="0"/>
                  </a:cubicBezTo>
                  <a:cubicBezTo>
                    <a:pt x="229" y="0"/>
                    <a:pt x="229" y="0"/>
                    <a:pt x="229" y="0"/>
                  </a:cubicBezTo>
                  <a:lnTo>
                    <a:pt x="229" y="0"/>
                  </a:lnTo>
                  <a:cubicBezTo>
                    <a:pt x="498" y="798"/>
                    <a:pt x="498" y="798"/>
                    <a:pt x="498" y="798"/>
                  </a:cubicBezTo>
                  <a:cubicBezTo>
                    <a:pt x="506" y="814"/>
                    <a:pt x="546" y="877"/>
                    <a:pt x="569" y="877"/>
                  </a:cubicBezTo>
                  <a:cubicBezTo>
                    <a:pt x="585" y="885"/>
                    <a:pt x="585" y="909"/>
                    <a:pt x="585" y="956"/>
                  </a:cubicBezTo>
                  <a:cubicBezTo>
                    <a:pt x="585" y="988"/>
                    <a:pt x="585" y="1020"/>
                    <a:pt x="593" y="1043"/>
                  </a:cubicBezTo>
                  <a:lnTo>
                    <a:pt x="593" y="1043"/>
                  </a:lnTo>
                  <a:lnTo>
                    <a:pt x="593" y="1043"/>
                  </a:lnTo>
                  <a:cubicBezTo>
                    <a:pt x="593" y="1043"/>
                    <a:pt x="506" y="1146"/>
                    <a:pt x="490" y="1170"/>
                  </a:cubicBezTo>
                  <a:cubicBezTo>
                    <a:pt x="474" y="1201"/>
                    <a:pt x="467" y="1201"/>
                    <a:pt x="427" y="1209"/>
                  </a:cubicBezTo>
                  <a:cubicBezTo>
                    <a:pt x="411" y="1209"/>
                    <a:pt x="411" y="1209"/>
                    <a:pt x="411" y="1209"/>
                  </a:cubicBezTo>
                  <a:cubicBezTo>
                    <a:pt x="388" y="1209"/>
                    <a:pt x="301" y="1233"/>
                    <a:pt x="221" y="1249"/>
                  </a:cubicBezTo>
                  <a:cubicBezTo>
                    <a:pt x="135" y="1265"/>
                    <a:pt x="79" y="1280"/>
                    <a:pt x="71" y="1280"/>
                  </a:cubicBezTo>
                  <a:close/>
                  <a:moveTo>
                    <a:pt x="135" y="134"/>
                  </a:moveTo>
                  <a:lnTo>
                    <a:pt x="135" y="134"/>
                  </a:lnTo>
                  <a:cubicBezTo>
                    <a:pt x="135" y="134"/>
                    <a:pt x="142" y="158"/>
                    <a:pt x="142" y="182"/>
                  </a:cubicBezTo>
                  <a:cubicBezTo>
                    <a:pt x="142" y="190"/>
                    <a:pt x="135" y="197"/>
                    <a:pt x="135" y="213"/>
                  </a:cubicBezTo>
                  <a:cubicBezTo>
                    <a:pt x="119" y="237"/>
                    <a:pt x="103" y="284"/>
                    <a:pt x="127" y="300"/>
                  </a:cubicBezTo>
                  <a:cubicBezTo>
                    <a:pt x="127" y="308"/>
                    <a:pt x="135" y="308"/>
                    <a:pt x="135" y="316"/>
                  </a:cubicBezTo>
                  <a:cubicBezTo>
                    <a:pt x="158" y="340"/>
                    <a:pt x="182" y="363"/>
                    <a:pt x="166" y="387"/>
                  </a:cubicBezTo>
                  <a:cubicBezTo>
                    <a:pt x="166" y="395"/>
                    <a:pt x="158" y="395"/>
                    <a:pt x="142" y="411"/>
                  </a:cubicBezTo>
                  <a:cubicBezTo>
                    <a:pt x="103" y="443"/>
                    <a:pt x="24" y="506"/>
                    <a:pt x="32" y="545"/>
                  </a:cubicBezTo>
                  <a:cubicBezTo>
                    <a:pt x="32" y="553"/>
                    <a:pt x="40" y="569"/>
                    <a:pt x="55" y="569"/>
                  </a:cubicBezTo>
                  <a:cubicBezTo>
                    <a:pt x="79" y="585"/>
                    <a:pt x="95" y="601"/>
                    <a:pt x="103" y="616"/>
                  </a:cubicBezTo>
                  <a:cubicBezTo>
                    <a:pt x="111" y="640"/>
                    <a:pt x="95" y="656"/>
                    <a:pt x="79" y="680"/>
                  </a:cubicBezTo>
                  <a:cubicBezTo>
                    <a:pt x="71" y="696"/>
                    <a:pt x="63" y="703"/>
                    <a:pt x="55" y="719"/>
                  </a:cubicBezTo>
                  <a:lnTo>
                    <a:pt x="55" y="719"/>
                  </a:lnTo>
                  <a:cubicBezTo>
                    <a:pt x="48" y="767"/>
                    <a:pt x="8" y="893"/>
                    <a:pt x="40" y="972"/>
                  </a:cubicBezTo>
                  <a:cubicBezTo>
                    <a:pt x="63" y="1051"/>
                    <a:pt x="63" y="1075"/>
                    <a:pt x="63" y="1107"/>
                  </a:cubicBezTo>
                  <a:lnTo>
                    <a:pt x="63" y="1107"/>
                  </a:lnTo>
                  <a:cubicBezTo>
                    <a:pt x="55" y="1122"/>
                    <a:pt x="55" y="1138"/>
                    <a:pt x="48" y="1146"/>
                  </a:cubicBezTo>
                  <a:cubicBezTo>
                    <a:pt x="40" y="1162"/>
                    <a:pt x="32" y="1178"/>
                    <a:pt x="40" y="1201"/>
                  </a:cubicBezTo>
                  <a:cubicBezTo>
                    <a:pt x="48" y="1209"/>
                    <a:pt x="48" y="1225"/>
                    <a:pt x="55" y="1233"/>
                  </a:cubicBezTo>
                  <a:cubicBezTo>
                    <a:pt x="63" y="1257"/>
                    <a:pt x="63" y="1273"/>
                    <a:pt x="71" y="1273"/>
                  </a:cubicBezTo>
                  <a:cubicBezTo>
                    <a:pt x="79" y="1273"/>
                    <a:pt x="150" y="1257"/>
                    <a:pt x="221" y="1241"/>
                  </a:cubicBezTo>
                  <a:cubicBezTo>
                    <a:pt x="293" y="1225"/>
                    <a:pt x="388" y="1209"/>
                    <a:pt x="411" y="1201"/>
                  </a:cubicBezTo>
                  <a:cubicBezTo>
                    <a:pt x="419" y="1201"/>
                    <a:pt x="419" y="1201"/>
                    <a:pt x="419" y="1201"/>
                  </a:cubicBezTo>
                  <a:cubicBezTo>
                    <a:pt x="467" y="1194"/>
                    <a:pt x="467" y="1194"/>
                    <a:pt x="482" y="1170"/>
                  </a:cubicBezTo>
                  <a:cubicBezTo>
                    <a:pt x="498" y="1146"/>
                    <a:pt x="577" y="1059"/>
                    <a:pt x="585" y="1043"/>
                  </a:cubicBezTo>
                  <a:cubicBezTo>
                    <a:pt x="577" y="1020"/>
                    <a:pt x="577" y="988"/>
                    <a:pt x="577" y="956"/>
                  </a:cubicBezTo>
                  <a:cubicBezTo>
                    <a:pt x="577" y="925"/>
                    <a:pt x="577" y="893"/>
                    <a:pt x="569" y="885"/>
                  </a:cubicBezTo>
                  <a:cubicBezTo>
                    <a:pt x="538" y="877"/>
                    <a:pt x="490" y="798"/>
                    <a:pt x="490" y="798"/>
                  </a:cubicBezTo>
                  <a:lnTo>
                    <a:pt x="490" y="798"/>
                  </a:lnTo>
                  <a:cubicBezTo>
                    <a:pt x="229" y="8"/>
                    <a:pt x="229" y="8"/>
                    <a:pt x="229" y="8"/>
                  </a:cubicBezTo>
                  <a:cubicBezTo>
                    <a:pt x="214" y="16"/>
                    <a:pt x="206" y="16"/>
                    <a:pt x="198" y="16"/>
                  </a:cubicBezTo>
                  <a:cubicBezTo>
                    <a:pt x="190" y="16"/>
                    <a:pt x="182" y="16"/>
                    <a:pt x="182" y="16"/>
                  </a:cubicBezTo>
                  <a:cubicBezTo>
                    <a:pt x="174" y="16"/>
                    <a:pt x="174" y="16"/>
                    <a:pt x="166" y="16"/>
                  </a:cubicBezTo>
                  <a:cubicBezTo>
                    <a:pt x="150" y="16"/>
                    <a:pt x="135" y="79"/>
                    <a:pt x="135" y="134"/>
                  </a:cubicBezTo>
                  <a:close/>
                </a:path>
              </a:pathLst>
            </a:custGeom>
            <a:solidFill>
              <a:schemeClr val="accent6"/>
            </a:solidFill>
            <a:ln>
              <a:solidFill>
                <a:schemeClr val="bg2"/>
              </a:solidFill>
            </a:ln>
            <a:effectLst/>
          </p:spPr>
          <p:txBody>
            <a:bodyPr wrap="none" anchor="ctr"/>
            <a:lstStyle/>
            <a:p>
              <a:endParaRPr lang="en-US"/>
            </a:p>
          </p:txBody>
        </p:sp>
        <p:sp>
          <p:nvSpPr>
            <p:cNvPr id="333" name="Freeform 759"/>
            <p:cNvSpPr>
              <a:spLocks noChangeArrowheads="1"/>
            </p:cNvSpPr>
            <p:nvPr/>
          </p:nvSpPr>
          <p:spPr bwMode="auto">
            <a:xfrm>
              <a:off x="16309600" y="4076339"/>
              <a:ext cx="340939" cy="640128"/>
            </a:xfrm>
            <a:custGeom>
              <a:avLst/>
              <a:gdLst>
                <a:gd name="T0" fmla="*/ 15 w 649"/>
                <a:gd name="T1" fmla="*/ 269 h 1219"/>
                <a:gd name="T2" fmla="*/ 15 w 649"/>
                <a:gd name="T3" fmla="*/ 269 h 1219"/>
                <a:gd name="T4" fmla="*/ 23 w 649"/>
                <a:gd name="T5" fmla="*/ 364 h 1219"/>
                <a:gd name="T6" fmla="*/ 63 w 649"/>
                <a:gd name="T7" fmla="*/ 419 h 1219"/>
                <a:gd name="T8" fmla="*/ 102 w 649"/>
                <a:gd name="T9" fmla="*/ 522 h 1219"/>
                <a:gd name="T10" fmla="*/ 95 w 649"/>
                <a:gd name="T11" fmla="*/ 617 h 1219"/>
                <a:gd name="T12" fmla="*/ 118 w 649"/>
                <a:gd name="T13" fmla="*/ 743 h 1219"/>
                <a:gd name="T14" fmla="*/ 150 w 649"/>
                <a:gd name="T15" fmla="*/ 838 h 1219"/>
                <a:gd name="T16" fmla="*/ 190 w 649"/>
                <a:gd name="T17" fmla="*/ 838 h 1219"/>
                <a:gd name="T18" fmla="*/ 237 w 649"/>
                <a:gd name="T19" fmla="*/ 988 h 1219"/>
                <a:gd name="T20" fmla="*/ 284 w 649"/>
                <a:gd name="T21" fmla="*/ 1210 h 1219"/>
                <a:gd name="T22" fmla="*/ 537 w 649"/>
                <a:gd name="T23" fmla="*/ 1139 h 1219"/>
                <a:gd name="T24" fmla="*/ 506 w 649"/>
                <a:gd name="T25" fmla="*/ 1067 h 1219"/>
                <a:gd name="T26" fmla="*/ 521 w 649"/>
                <a:gd name="T27" fmla="*/ 973 h 1219"/>
                <a:gd name="T28" fmla="*/ 498 w 649"/>
                <a:gd name="T29" fmla="*/ 838 h 1219"/>
                <a:gd name="T30" fmla="*/ 521 w 649"/>
                <a:gd name="T31" fmla="*/ 585 h 1219"/>
                <a:gd name="T32" fmla="*/ 521 w 649"/>
                <a:gd name="T33" fmla="*/ 443 h 1219"/>
                <a:gd name="T34" fmla="*/ 632 w 649"/>
                <a:gd name="T35" fmla="*/ 253 h 1219"/>
                <a:gd name="T36" fmla="*/ 585 w 649"/>
                <a:gd name="T37" fmla="*/ 174 h 1219"/>
                <a:gd name="T38" fmla="*/ 601 w 649"/>
                <a:gd name="T39" fmla="*/ 48 h 1219"/>
                <a:gd name="T40" fmla="*/ 601 w 649"/>
                <a:gd name="T41" fmla="*/ 0 h 1219"/>
                <a:gd name="T42" fmla="*/ 0 w 649"/>
                <a:gd name="T43" fmla="*/ 174 h 1219"/>
                <a:gd name="T44" fmla="*/ 15 w 649"/>
                <a:gd name="T45" fmla="*/ 269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9" h="1219">
                  <a:moveTo>
                    <a:pt x="15" y="269"/>
                  </a:moveTo>
                  <a:lnTo>
                    <a:pt x="15" y="269"/>
                  </a:lnTo>
                  <a:cubicBezTo>
                    <a:pt x="23" y="285"/>
                    <a:pt x="15" y="324"/>
                    <a:pt x="23" y="364"/>
                  </a:cubicBezTo>
                  <a:cubicBezTo>
                    <a:pt x="31" y="396"/>
                    <a:pt x="55" y="396"/>
                    <a:pt x="63" y="419"/>
                  </a:cubicBezTo>
                  <a:cubicBezTo>
                    <a:pt x="79" y="443"/>
                    <a:pt x="95" y="498"/>
                    <a:pt x="102" y="522"/>
                  </a:cubicBezTo>
                  <a:cubicBezTo>
                    <a:pt x="102" y="553"/>
                    <a:pt x="79" y="577"/>
                    <a:pt x="95" y="617"/>
                  </a:cubicBezTo>
                  <a:cubicBezTo>
                    <a:pt x="110" y="656"/>
                    <a:pt x="118" y="720"/>
                    <a:pt x="118" y="743"/>
                  </a:cubicBezTo>
                  <a:cubicBezTo>
                    <a:pt x="118" y="767"/>
                    <a:pt x="126" y="830"/>
                    <a:pt x="150" y="838"/>
                  </a:cubicBezTo>
                  <a:cubicBezTo>
                    <a:pt x="174" y="838"/>
                    <a:pt x="174" y="807"/>
                    <a:pt x="190" y="838"/>
                  </a:cubicBezTo>
                  <a:cubicBezTo>
                    <a:pt x="205" y="862"/>
                    <a:pt x="221" y="933"/>
                    <a:pt x="237" y="988"/>
                  </a:cubicBezTo>
                  <a:cubicBezTo>
                    <a:pt x="253" y="1044"/>
                    <a:pt x="284" y="1202"/>
                    <a:pt x="284" y="1210"/>
                  </a:cubicBezTo>
                  <a:cubicBezTo>
                    <a:pt x="292" y="1218"/>
                    <a:pt x="537" y="1139"/>
                    <a:pt x="537" y="1139"/>
                  </a:cubicBezTo>
                  <a:cubicBezTo>
                    <a:pt x="521" y="1139"/>
                    <a:pt x="521" y="1107"/>
                    <a:pt x="506" y="1067"/>
                  </a:cubicBezTo>
                  <a:cubicBezTo>
                    <a:pt x="490" y="1036"/>
                    <a:pt x="521" y="1012"/>
                    <a:pt x="521" y="973"/>
                  </a:cubicBezTo>
                  <a:cubicBezTo>
                    <a:pt x="529" y="941"/>
                    <a:pt x="529" y="917"/>
                    <a:pt x="498" y="838"/>
                  </a:cubicBezTo>
                  <a:cubicBezTo>
                    <a:pt x="466" y="751"/>
                    <a:pt x="506" y="625"/>
                    <a:pt x="521" y="585"/>
                  </a:cubicBezTo>
                  <a:cubicBezTo>
                    <a:pt x="537" y="538"/>
                    <a:pt x="616" y="482"/>
                    <a:pt x="521" y="443"/>
                  </a:cubicBezTo>
                  <a:cubicBezTo>
                    <a:pt x="419" y="403"/>
                    <a:pt x="608" y="269"/>
                    <a:pt x="632" y="253"/>
                  </a:cubicBezTo>
                  <a:cubicBezTo>
                    <a:pt x="648" y="229"/>
                    <a:pt x="616" y="198"/>
                    <a:pt x="585" y="174"/>
                  </a:cubicBezTo>
                  <a:cubicBezTo>
                    <a:pt x="561" y="143"/>
                    <a:pt x="601" y="71"/>
                    <a:pt x="601" y="48"/>
                  </a:cubicBezTo>
                  <a:cubicBezTo>
                    <a:pt x="601" y="24"/>
                    <a:pt x="601" y="0"/>
                    <a:pt x="601" y="0"/>
                  </a:cubicBezTo>
                  <a:cubicBezTo>
                    <a:pt x="593" y="24"/>
                    <a:pt x="292" y="103"/>
                    <a:pt x="0" y="174"/>
                  </a:cubicBezTo>
                  <a:cubicBezTo>
                    <a:pt x="0" y="198"/>
                    <a:pt x="8" y="253"/>
                    <a:pt x="15" y="269"/>
                  </a:cubicBezTo>
                </a:path>
              </a:pathLst>
            </a:custGeom>
            <a:solidFill>
              <a:schemeClr val="accent6"/>
            </a:solidFill>
            <a:ln>
              <a:solidFill>
                <a:schemeClr val="bg2"/>
              </a:solidFill>
            </a:ln>
            <a:effectLst/>
          </p:spPr>
          <p:txBody>
            <a:bodyPr wrap="none" anchor="ctr"/>
            <a:lstStyle/>
            <a:p>
              <a:endParaRPr lang="en-US"/>
            </a:p>
          </p:txBody>
        </p:sp>
        <p:sp>
          <p:nvSpPr>
            <p:cNvPr id="334" name="Freeform 760"/>
            <p:cNvSpPr>
              <a:spLocks noChangeArrowheads="1"/>
            </p:cNvSpPr>
            <p:nvPr/>
          </p:nvSpPr>
          <p:spPr bwMode="auto">
            <a:xfrm>
              <a:off x="16309600" y="4064743"/>
              <a:ext cx="340939" cy="654044"/>
            </a:xfrm>
            <a:custGeom>
              <a:avLst/>
              <a:gdLst>
                <a:gd name="T0" fmla="*/ 292 w 649"/>
                <a:gd name="T1" fmla="*/ 1242 h 1243"/>
                <a:gd name="T2" fmla="*/ 253 w 649"/>
                <a:gd name="T3" fmla="*/ 1091 h 1243"/>
                <a:gd name="T4" fmla="*/ 190 w 649"/>
                <a:gd name="T5" fmla="*/ 862 h 1243"/>
                <a:gd name="T6" fmla="*/ 174 w 649"/>
                <a:gd name="T7" fmla="*/ 854 h 1243"/>
                <a:gd name="T8" fmla="*/ 150 w 649"/>
                <a:gd name="T9" fmla="*/ 862 h 1243"/>
                <a:gd name="T10" fmla="*/ 95 w 649"/>
                <a:gd name="T11" fmla="*/ 641 h 1243"/>
                <a:gd name="T12" fmla="*/ 95 w 649"/>
                <a:gd name="T13" fmla="*/ 554 h 1243"/>
                <a:gd name="T14" fmla="*/ 47 w 649"/>
                <a:gd name="T15" fmla="*/ 427 h 1243"/>
                <a:gd name="T16" fmla="*/ 15 w 649"/>
                <a:gd name="T17" fmla="*/ 340 h 1243"/>
                <a:gd name="T18" fmla="*/ 0 w 649"/>
                <a:gd name="T19" fmla="*/ 198 h 1243"/>
                <a:gd name="T20" fmla="*/ 0 w 649"/>
                <a:gd name="T21" fmla="*/ 190 h 1243"/>
                <a:gd name="T22" fmla="*/ 593 w 649"/>
                <a:gd name="T23" fmla="*/ 0 h 1243"/>
                <a:gd name="T24" fmla="*/ 608 w 649"/>
                <a:gd name="T25" fmla="*/ 72 h 1243"/>
                <a:gd name="T26" fmla="*/ 593 w 649"/>
                <a:gd name="T27" fmla="*/ 190 h 1243"/>
                <a:gd name="T28" fmla="*/ 632 w 649"/>
                <a:gd name="T29" fmla="*/ 277 h 1243"/>
                <a:gd name="T30" fmla="*/ 498 w 649"/>
                <a:gd name="T31" fmla="*/ 435 h 1243"/>
                <a:gd name="T32" fmla="*/ 569 w 649"/>
                <a:gd name="T33" fmla="*/ 506 h 1243"/>
                <a:gd name="T34" fmla="*/ 521 w 649"/>
                <a:gd name="T35" fmla="*/ 609 h 1243"/>
                <a:gd name="T36" fmla="*/ 506 w 649"/>
                <a:gd name="T37" fmla="*/ 862 h 1243"/>
                <a:gd name="T38" fmla="*/ 529 w 649"/>
                <a:gd name="T39" fmla="*/ 997 h 1243"/>
                <a:gd name="T40" fmla="*/ 506 w 649"/>
                <a:gd name="T41" fmla="*/ 1091 h 1243"/>
                <a:gd name="T42" fmla="*/ 537 w 649"/>
                <a:gd name="T43" fmla="*/ 1163 h 1243"/>
                <a:gd name="T44" fmla="*/ 537 w 649"/>
                <a:gd name="T45" fmla="*/ 1170 h 1243"/>
                <a:gd name="T46" fmla="*/ 181 w 649"/>
                <a:gd name="T47" fmla="*/ 846 h 1243"/>
                <a:gd name="T48" fmla="*/ 197 w 649"/>
                <a:gd name="T49" fmla="*/ 854 h 1243"/>
                <a:gd name="T50" fmla="*/ 261 w 649"/>
                <a:gd name="T51" fmla="*/ 1091 h 1243"/>
                <a:gd name="T52" fmla="*/ 529 w 649"/>
                <a:gd name="T53" fmla="*/ 1163 h 1243"/>
                <a:gd name="T54" fmla="*/ 506 w 649"/>
                <a:gd name="T55" fmla="*/ 1091 h 1243"/>
                <a:gd name="T56" fmla="*/ 521 w 649"/>
                <a:gd name="T57" fmla="*/ 997 h 1243"/>
                <a:gd name="T58" fmla="*/ 498 w 649"/>
                <a:gd name="T59" fmla="*/ 862 h 1243"/>
                <a:gd name="T60" fmla="*/ 521 w 649"/>
                <a:gd name="T61" fmla="*/ 601 h 1243"/>
                <a:gd name="T62" fmla="*/ 561 w 649"/>
                <a:gd name="T63" fmla="*/ 506 h 1243"/>
                <a:gd name="T64" fmla="*/ 490 w 649"/>
                <a:gd name="T65" fmla="*/ 435 h 1243"/>
                <a:gd name="T66" fmla="*/ 624 w 649"/>
                <a:gd name="T67" fmla="*/ 269 h 1243"/>
                <a:gd name="T68" fmla="*/ 585 w 649"/>
                <a:gd name="T69" fmla="*/ 198 h 1243"/>
                <a:gd name="T70" fmla="*/ 601 w 649"/>
                <a:gd name="T71" fmla="*/ 72 h 1243"/>
                <a:gd name="T72" fmla="*/ 8 w 649"/>
                <a:gd name="T73" fmla="*/ 198 h 1243"/>
                <a:gd name="T74" fmla="*/ 23 w 649"/>
                <a:gd name="T75" fmla="*/ 340 h 1243"/>
                <a:gd name="T76" fmla="*/ 55 w 649"/>
                <a:gd name="T77" fmla="*/ 420 h 1243"/>
                <a:gd name="T78" fmla="*/ 102 w 649"/>
                <a:gd name="T79" fmla="*/ 546 h 1243"/>
                <a:gd name="T80" fmla="*/ 95 w 649"/>
                <a:gd name="T81" fmla="*/ 641 h 1243"/>
                <a:gd name="T82" fmla="*/ 150 w 649"/>
                <a:gd name="T83" fmla="*/ 854 h 1243"/>
                <a:gd name="T84" fmla="*/ 174 w 649"/>
                <a:gd name="T85" fmla="*/ 846 h 1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49" h="1243">
                  <a:moveTo>
                    <a:pt x="292" y="1242"/>
                  </a:moveTo>
                  <a:lnTo>
                    <a:pt x="292" y="1242"/>
                  </a:lnTo>
                  <a:cubicBezTo>
                    <a:pt x="292" y="1242"/>
                    <a:pt x="284" y="1242"/>
                    <a:pt x="284" y="1234"/>
                  </a:cubicBezTo>
                  <a:cubicBezTo>
                    <a:pt x="284" y="1234"/>
                    <a:pt x="276" y="1186"/>
                    <a:pt x="253" y="1091"/>
                  </a:cubicBezTo>
                  <a:cubicBezTo>
                    <a:pt x="245" y="1060"/>
                    <a:pt x="237" y="1028"/>
                    <a:pt x="237" y="1012"/>
                  </a:cubicBezTo>
                  <a:cubicBezTo>
                    <a:pt x="213" y="933"/>
                    <a:pt x="197" y="886"/>
                    <a:pt x="190" y="862"/>
                  </a:cubicBezTo>
                  <a:cubicBezTo>
                    <a:pt x="181" y="854"/>
                    <a:pt x="181" y="854"/>
                    <a:pt x="181" y="854"/>
                  </a:cubicBezTo>
                  <a:cubicBezTo>
                    <a:pt x="181" y="854"/>
                    <a:pt x="181" y="854"/>
                    <a:pt x="174" y="854"/>
                  </a:cubicBezTo>
                  <a:cubicBezTo>
                    <a:pt x="174" y="862"/>
                    <a:pt x="166" y="862"/>
                    <a:pt x="158" y="862"/>
                  </a:cubicBezTo>
                  <a:cubicBezTo>
                    <a:pt x="150" y="862"/>
                    <a:pt x="150" y="862"/>
                    <a:pt x="150" y="862"/>
                  </a:cubicBezTo>
                  <a:cubicBezTo>
                    <a:pt x="126" y="854"/>
                    <a:pt x="118" y="799"/>
                    <a:pt x="118" y="767"/>
                  </a:cubicBezTo>
                  <a:cubicBezTo>
                    <a:pt x="118" y="744"/>
                    <a:pt x="102" y="673"/>
                    <a:pt x="95" y="641"/>
                  </a:cubicBezTo>
                  <a:cubicBezTo>
                    <a:pt x="87" y="617"/>
                    <a:pt x="87" y="601"/>
                    <a:pt x="95" y="577"/>
                  </a:cubicBezTo>
                  <a:cubicBezTo>
                    <a:pt x="95" y="570"/>
                    <a:pt x="95" y="562"/>
                    <a:pt x="95" y="554"/>
                  </a:cubicBezTo>
                  <a:cubicBezTo>
                    <a:pt x="95" y="522"/>
                    <a:pt x="79" y="467"/>
                    <a:pt x="63" y="443"/>
                  </a:cubicBezTo>
                  <a:cubicBezTo>
                    <a:pt x="63" y="435"/>
                    <a:pt x="55" y="427"/>
                    <a:pt x="47" y="427"/>
                  </a:cubicBezTo>
                  <a:cubicBezTo>
                    <a:pt x="39" y="420"/>
                    <a:pt x="31" y="411"/>
                    <a:pt x="23" y="388"/>
                  </a:cubicBezTo>
                  <a:cubicBezTo>
                    <a:pt x="15" y="372"/>
                    <a:pt x="15" y="356"/>
                    <a:pt x="15" y="340"/>
                  </a:cubicBezTo>
                  <a:cubicBezTo>
                    <a:pt x="15" y="317"/>
                    <a:pt x="15" y="301"/>
                    <a:pt x="8" y="293"/>
                  </a:cubicBezTo>
                  <a:cubicBezTo>
                    <a:pt x="0" y="277"/>
                    <a:pt x="0" y="238"/>
                    <a:pt x="0" y="198"/>
                  </a:cubicBezTo>
                  <a:cubicBezTo>
                    <a:pt x="0" y="190"/>
                    <a:pt x="0" y="190"/>
                    <a:pt x="0" y="190"/>
                  </a:cubicBezTo>
                  <a:lnTo>
                    <a:pt x="0" y="190"/>
                  </a:lnTo>
                  <a:cubicBezTo>
                    <a:pt x="545" y="64"/>
                    <a:pt x="593" y="24"/>
                    <a:pt x="593" y="24"/>
                  </a:cubicBezTo>
                  <a:cubicBezTo>
                    <a:pt x="593" y="0"/>
                    <a:pt x="593" y="0"/>
                    <a:pt x="593" y="0"/>
                  </a:cubicBezTo>
                  <a:cubicBezTo>
                    <a:pt x="601" y="24"/>
                    <a:pt x="601" y="24"/>
                    <a:pt x="601" y="24"/>
                  </a:cubicBezTo>
                  <a:cubicBezTo>
                    <a:pt x="601" y="24"/>
                    <a:pt x="608" y="48"/>
                    <a:pt x="608" y="72"/>
                  </a:cubicBezTo>
                  <a:cubicBezTo>
                    <a:pt x="608" y="80"/>
                    <a:pt x="601" y="87"/>
                    <a:pt x="601" y="103"/>
                  </a:cubicBezTo>
                  <a:cubicBezTo>
                    <a:pt x="585" y="127"/>
                    <a:pt x="569" y="174"/>
                    <a:pt x="593" y="190"/>
                  </a:cubicBezTo>
                  <a:cubicBezTo>
                    <a:pt x="593" y="198"/>
                    <a:pt x="601" y="198"/>
                    <a:pt x="601" y="206"/>
                  </a:cubicBezTo>
                  <a:cubicBezTo>
                    <a:pt x="624" y="230"/>
                    <a:pt x="648" y="253"/>
                    <a:pt x="632" y="277"/>
                  </a:cubicBezTo>
                  <a:cubicBezTo>
                    <a:pt x="632" y="285"/>
                    <a:pt x="624" y="285"/>
                    <a:pt x="608" y="301"/>
                  </a:cubicBezTo>
                  <a:cubicBezTo>
                    <a:pt x="569" y="333"/>
                    <a:pt x="490" y="396"/>
                    <a:pt x="498" y="435"/>
                  </a:cubicBezTo>
                  <a:cubicBezTo>
                    <a:pt x="498" y="443"/>
                    <a:pt x="506" y="459"/>
                    <a:pt x="521" y="459"/>
                  </a:cubicBezTo>
                  <a:cubicBezTo>
                    <a:pt x="545" y="475"/>
                    <a:pt x="561" y="491"/>
                    <a:pt x="569" y="506"/>
                  </a:cubicBezTo>
                  <a:cubicBezTo>
                    <a:pt x="577" y="530"/>
                    <a:pt x="561" y="546"/>
                    <a:pt x="545" y="570"/>
                  </a:cubicBezTo>
                  <a:cubicBezTo>
                    <a:pt x="537" y="586"/>
                    <a:pt x="529" y="593"/>
                    <a:pt x="521" y="609"/>
                  </a:cubicBezTo>
                  <a:lnTo>
                    <a:pt x="521" y="609"/>
                  </a:lnTo>
                  <a:cubicBezTo>
                    <a:pt x="514" y="657"/>
                    <a:pt x="474" y="783"/>
                    <a:pt x="506" y="862"/>
                  </a:cubicBezTo>
                  <a:cubicBezTo>
                    <a:pt x="529" y="941"/>
                    <a:pt x="529" y="965"/>
                    <a:pt x="529" y="997"/>
                  </a:cubicBezTo>
                  <a:lnTo>
                    <a:pt x="529" y="997"/>
                  </a:lnTo>
                  <a:cubicBezTo>
                    <a:pt x="521" y="1012"/>
                    <a:pt x="521" y="1028"/>
                    <a:pt x="514" y="1036"/>
                  </a:cubicBezTo>
                  <a:cubicBezTo>
                    <a:pt x="506" y="1052"/>
                    <a:pt x="498" y="1068"/>
                    <a:pt x="506" y="1091"/>
                  </a:cubicBezTo>
                  <a:cubicBezTo>
                    <a:pt x="514" y="1099"/>
                    <a:pt x="514" y="1115"/>
                    <a:pt x="521" y="1123"/>
                  </a:cubicBezTo>
                  <a:cubicBezTo>
                    <a:pt x="529" y="1147"/>
                    <a:pt x="529" y="1163"/>
                    <a:pt x="537" y="1163"/>
                  </a:cubicBezTo>
                  <a:cubicBezTo>
                    <a:pt x="553" y="1163"/>
                    <a:pt x="553" y="1163"/>
                    <a:pt x="553" y="1163"/>
                  </a:cubicBezTo>
                  <a:cubicBezTo>
                    <a:pt x="537" y="1170"/>
                    <a:pt x="537" y="1170"/>
                    <a:pt x="537" y="1170"/>
                  </a:cubicBezTo>
                  <a:cubicBezTo>
                    <a:pt x="529" y="1170"/>
                    <a:pt x="316" y="1242"/>
                    <a:pt x="292" y="1242"/>
                  </a:cubicBezTo>
                  <a:close/>
                  <a:moveTo>
                    <a:pt x="181" y="846"/>
                  </a:moveTo>
                  <a:lnTo>
                    <a:pt x="181" y="846"/>
                  </a:lnTo>
                  <a:cubicBezTo>
                    <a:pt x="190" y="846"/>
                    <a:pt x="190" y="846"/>
                    <a:pt x="197" y="854"/>
                  </a:cubicBezTo>
                  <a:cubicBezTo>
                    <a:pt x="213" y="886"/>
                    <a:pt x="229" y="957"/>
                    <a:pt x="237" y="1012"/>
                  </a:cubicBezTo>
                  <a:cubicBezTo>
                    <a:pt x="245" y="1028"/>
                    <a:pt x="253" y="1060"/>
                    <a:pt x="261" y="1091"/>
                  </a:cubicBezTo>
                  <a:cubicBezTo>
                    <a:pt x="268" y="1147"/>
                    <a:pt x="284" y="1218"/>
                    <a:pt x="292" y="1234"/>
                  </a:cubicBezTo>
                  <a:cubicBezTo>
                    <a:pt x="308" y="1234"/>
                    <a:pt x="450" y="1186"/>
                    <a:pt x="529" y="1163"/>
                  </a:cubicBezTo>
                  <a:cubicBezTo>
                    <a:pt x="521" y="1155"/>
                    <a:pt x="521" y="1147"/>
                    <a:pt x="514" y="1123"/>
                  </a:cubicBezTo>
                  <a:cubicBezTo>
                    <a:pt x="514" y="1115"/>
                    <a:pt x="506" y="1107"/>
                    <a:pt x="506" y="1091"/>
                  </a:cubicBezTo>
                  <a:cubicBezTo>
                    <a:pt x="490" y="1068"/>
                    <a:pt x="498" y="1052"/>
                    <a:pt x="506" y="1036"/>
                  </a:cubicBezTo>
                  <a:cubicBezTo>
                    <a:pt x="514" y="1020"/>
                    <a:pt x="521" y="1012"/>
                    <a:pt x="521" y="997"/>
                  </a:cubicBezTo>
                  <a:lnTo>
                    <a:pt x="521" y="997"/>
                  </a:lnTo>
                  <a:cubicBezTo>
                    <a:pt x="521" y="965"/>
                    <a:pt x="529" y="941"/>
                    <a:pt x="498" y="862"/>
                  </a:cubicBezTo>
                  <a:cubicBezTo>
                    <a:pt x="466" y="783"/>
                    <a:pt x="506" y="657"/>
                    <a:pt x="514" y="609"/>
                  </a:cubicBezTo>
                  <a:cubicBezTo>
                    <a:pt x="521" y="601"/>
                    <a:pt x="521" y="601"/>
                    <a:pt x="521" y="601"/>
                  </a:cubicBezTo>
                  <a:cubicBezTo>
                    <a:pt x="521" y="593"/>
                    <a:pt x="529" y="577"/>
                    <a:pt x="537" y="570"/>
                  </a:cubicBezTo>
                  <a:cubicBezTo>
                    <a:pt x="553" y="546"/>
                    <a:pt x="569" y="522"/>
                    <a:pt x="561" y="506"/>
                  </a:cubicBezTo>
                  <a:cubicBezTo>
                    <a:pt x="561" y="491"/>
                    <a:pt x="545" y="483"/>
                    <a:pt x="521" y="467"/>
                  </a:cubicBezTo>
                  <a:cubicBezTo>
                    <a:pt x="498" y="459"/>
                    <a:pt x="490" y="451"/>
                    <a:pt x="490" y="435"/>
                  </a:cubicBezTo>
                  <a:cubicBezTo>
                    <a:pt x="482" y="396"/>
                    <a:pt x="561" y="325"/>
                    <a:pt x="601" y="293"/>
                  </a:cubicBezTo>
                  <a:cubicBezTo>
                    <a:pt x="616" y="285"/>
                    <a:pt x="624" y="277"/>
                    <a:pt x="624" y="269"/>
                  </a:cubicBezTo>
                  <a:cubicBezTo>
                    <a:pt x="640" y="253"/>
                    <a:pt x="624" y="238"/>
                    <a:pt x="601" y="214"/>
                  </a:cubicBezTo>
                  <a:cubicBezTo>
                    <a:pt x="593" y="206"/>
                    <a:pt x="585" y="198"/>
                    <a:pt x="585" y="198"/>
                  </a:cubicBezTo>
                  <a:cubicBezTo>
                    <a:pt x="561" y="174"/>
                    <a:pt x="577" y="127"/>
                    <a:pt x="593" y="95"/>
                  </a:cubicBezTo>
                  <a:cubicBezTo>
                    <a:pt x="593" y="87"/>
                    <a:pt x="601" y="72"/>
                    <a:pt x="601" y="72"/>
                  </a:cubicBezTo>
                  <a:cubicBezTo>
                    <a:pt x="601" y="56"/>
                    <a:pt x="601" y="40"/>
                    <a:pt x="593" y="32"/>
                  </a:cubicBezTo>
                  <a:cubicBezTo>
                    <a:pt x="577" y="48"/>
                    <a:pt x="474" y="87"/>
                    <a:pt x="8" y="198"/>
                  </a:cubicBezTo>
                  <a:cubicBezTo>
                    <a:pt x="8" y="246"/>
                    <a:pt x="8" y="277"/>
                    <a:pt x="15" y="293"/>
                  </a:cubicBezTo>
                  <a:cubicBezTo>
                    <a:pt x="23" y="301"/>
                    <a:pt x="23" y="317"/>
                    <a:pt x="23" y="340"/>
                  </a:cubicBezTo>
                  <a:cubicBezTo>
                    <a:pt x="23" y="356"/>
                    <a:pt x="23" y="372"/>
                    <a:pt x="31" y="380"/>
                  </a:cubicBezTo>
                  <a:cubicBezTo>
                    <a:pt x="31" y="404"/>
                    <a:pt x="47" y="411"/>
                    <a:pt x="55" y="420"/>
                  </a:cubicBezTo>
                  <a:cubicBezTo>
                    <a:pt x="55" y="427"/>
                    <a:pt x="63" y="435"/>
                    <a:pt x="71" y="443"/>
                  </a:cubicBezTo>
                  <a:cubicBezTo>
                    <a:pt x="87" y="459"/>
                    <a:pt x="102" y="522"/>
                    <a:pt x="102" y="546"/>
                  </a:cubicBezTo>
                  <a:cubicBezTo>
                    <a:pt x="102" y="562"/>
                    <a:pt x="102" y="570"/>
                    <a:pt x="95" y="586"/>
                  </a:cubicBezTo>
                  <a:cubicBezTo>
                    <a:pt x="95" y="601"/>
                    <a:pt x="87" y="617"/>
                    <a:pt x="95" y="641"/>
                  </a:cubicBezTo>
                  <a:cubicBezTo>
                    <a:pt x="110" y="673"/>
                    <a:pt x="126" y="736"/>
                    <a:pt x="126" y="767"/>
                  </a:cubicBezTo>
                  <a:cubicBezTo>
                    <a:pt x="126" y="807"/>
                    <a:pt x="134" y="854"/>
                    <a:pt x="150" y="854"/>
                  </a:cubicBezTo>
                  <a:lnTo>
                    <a:pt x="158" y="854"/>
                  </a:lnTo>
                  <a:cubicBezTo>
                    <a:pt x="166" y="854"/>
                    <a:pt x="166" y="854"/>
                    <a:pt x="174" y="846"/>
                  </a:cubicBezTo>
                  <a:cubicBezTo>
                    <a:pt x="174" y="846"/>
                    <a:pt x="174" y="846"/>
                    <a:pt x="181" y="846"/>
                  </a:cubicBezTo>
                  <a:close/>
                </a:path>
              </a:pathLst>
            </a:custGeom>
            <a:solidFill>
              <a:schemeClr val="accent6"/>
            </a:solidFill>
            <a:ln>
              <a:solidFill>
                <a:schemeClr val="bg2"/>
              </a:solidFill>
            </a:ln>
            <a:effectLst/>
          </p:spPr>
          <p:txBody>
            <a:bodyPr wrap="none" anchor="ctr"/>
            <a:lstStyle/>
            <a:p>
              <a:endParaRPr lang="en-US"/>
            </a:p>
          </p:txBody>
        </p:sp>
        <p:sp>
          <p:nvSpPr>
            <p:cNvPr id="335" name="Freeform 761"/>
            <p:cNvSpPr>
              <a:spLocks noChangeArrowheads="1"/>
            </p:cNvSpPr>
            <p:nvPr/>
          </p:nvSpPr>
          <p:spPr bwMode="auto">
            <a:xfrm>
              <a:off x="16458035" y="4554116"/>
              <a:ext cx="674919" cy="361812"/>
            </a:xfrm>
            <a:custGeom>
              <a:avLst/>
              <a:gdLst>
                <a:gd name="T0" fmla="*/ 1241 w 1282"/>
                <a:gd name="T1" fmla="*/ 404 h 689"/>
                <a:gd name="T2" fmla="*/ 1241 w 1282"/>
                <a:gd name="T3" fmla="*/ 404 h 689"/>
                <a:gd name="T4" fmla="*/ 1186 w 1282"/>
                <a:gd name="T5" fmla="*/ 324 h 689"/>
                <a:gd name="T6" fmla="*/ 1107 w 1282"/>
                <a:gd name="T7" fmla="*/ 309 h 689"/>
                <a:gd name="T8" fmla="*/ 1139 w 1282"/>
                <a:gd name="T9" fmla="*/ 340 h 689"/>
                <a:gd name="T10" fmla="*/ 1170 w 1282"/>
                <a:gd name="T11" fmla="*/ 364 h 689"/>
                <a:gd name="T12" fmla="*/ 1194 w 1282"/>
                <a:gd name="T13" fmla="*/ 388 h 689"/>
                <a:gd name="T14" fmla="*/ 1218 w 1282"/>
                <a:gd name="T15" fmla="*/ 427 h 689"/>
                <a:gd name="T16" fmla="*/ 1170 w 1282"/>
                <a:gd name="T17" fmla="*/ 451 h 689"/>
                <a:gd name="T18" fmla="*/ 1131 w 1282"/>
                <a:gd name="T19" fmla="*/ 482 h 689"/>
                <a:gd name="T20" fmla="*/ 1076 w 1282"/>
                <a:gd name="T21" fmla="*/ 475 h 689"/>
                <a:gd name="T22" fmla="*/ 1044 w 1282"/>
                <a:gd name="T23" fmla="*/ 467 h 689"/>
                <a:gd name="T24" fmla="*/ 1004 w 1282"/>
                <a:gd name="T25" fmla="*/ 419 h 689"/>
                <a:gd name="T26" fmla="*/ 965 w 1282"/>
                <a:gd name="T27" fmla="*/ 404 h 689"/>
                <a:gd name="T28" fmla="*/ 981 w 1282"/>
                <a:gd name="T29" fmla="*/ 356 h 689"/>
                <a:gd name="T30" fmla="*/ 854 w 1282"/>
                <a:gd name="T31" fmla="*/ 293 h 689"/>
                <a:gd name="T32" fmla="*/ 830 w 1282"/>
                <a:gd name="T33" fmla="*/ 253 h 689"/>
                <a:gd name="T34" fmla="*/ 862 w 1282"/>
                <a:gd name="T35" fmla="*/ 158 h 689"/>
                <a:gd name="T36" fmla="*/ 909 w 1282"/>
                <a:gd name="T37" fmla="*/ 119 h 689"/>
                <a:gd name="T38" fmla="*/ 886 w 1282"/>
                <a:gd name="T39" fmla="*/ 87 h 689"/>
                <a:gd name="T40" fmla="*/ 823 w 1282"/>
                <a:gd name="T41" fmla="*/ 79 h 689"/>
                <a:gd name="T42" fmla="*/ 783 w 1282"/>
                <a:gd name="T43" fmla="*/ 16 h 689"/>
                <a:gd name="T44" fmla="*/ 775 w 1282"/>
                <a:gd name="T45" fmla="*/ 8 h 689"/>
                <a:gd name="T46" fmla="*/ 775 w 1282"/>
                <a:gd name="T47" fmla="*/ 0 h 689"/>
                <a:gd name="T48" fmla="*/ 664 w 1282"/>
                <a:gd name="T49" fmla="*/ 127 h 689"/>
                <a:gd name="T50" fmla="*/ 593 w 1282"/>
                <a:gd name="T51" fmla="*/ 166 h 689"/>
                <a:gd name="T52" fmla="*/ 253 w 1282"/>
                <a:gd name="T53" fmla="*/ 230 h 689"/>
                <a:gd name="T54" fmla="*/ 0 w 1282"/>
                <a:gd name="T55" fmla="*/ 301 h 689"/>
                <a:gd name="T56" fmla="*/ 0 w 1282"/>
                <a:gd name="T57" fmla="*/ 625 h 689"/>
                <a:gd name="T58" fmla="*/ 16 w 1282"/>
                <a:gd name="T59" fmla="*/ 633 h 689"/>
                <a:gd name="T60" fmla="*/ 506 w 1282"/>
                <a:gd name="T61" fmla="*/ 506 h 689"/>
                <a:gd name="T62" fmla="*/ 585 w 1282"/>
                <a:gd name="T63" fmla="*/ 506 h 689"/>
                <a:gd name="T64" fmla="*/ 704 w 1282"/>
                <a:gd name="T65" fmla="*/ 475 h 689"/>
                <a:gd name="T66" fmla="*/ 759 w 1282"/>
                <a:gd name="T67" fmla="*/ 546 h 689"/>
                <a:gd name="T68" fmla="*/ 775 w 1282"/>
                <a:gd name="T69" fmla="*/ 554 h 689"/>
                <a:gd name="T70" fmla="*/ 838 w 1282"/>
                <a:gd name="T71" fmla="*/ 609 h 689"/>
                <a:gd name="T72" fmla="*/ 846 w 1282"/>
                <a:gd name="T73" fmla="*/ 672 h 689"/>
                <a:gd name="T74" fmla="*/ 925 w 1282"/>
                <a:gd name="T75" fmla="*/ 641 h 689"/>
                <a:gd name="T76" fmla="*/ 981 w 1282"/>
                <a:gd name="T77" fmla="*/ 546 h 689"/>
                <a:gd name="T78" fmla="*/ 1028 w 1282"/>
                <a:gd name="T79" fmla="*/ 585 h 689"/>
                <a:gd name="T80" fmla="*/ 1083 w 1282"/>
                <a:gd name="T81" fmla="*/ 593 h 689"/>
                <a:gd name="T82" fmla="*/ 1131 w 1282"/>
                <a:gd name="T83" fmla="*/ 530 h 689"/>
                <a:gd name="T84" fmla="*/ 1154 w 1282"/>
                <a:gd name="T85" fmla="*/ 530 h 689"/>
                <a:gd name="T86" fmla="*/ 1194 w 1282"/>
                <a:gd name="T87" fmla="*/ 498 h 689"/>
                <a:gd name="T88" fmla="*/ 1234 w 1282"/>
                <a:gd name="T89" fmla="*/ 498 h 689"/>
                <a:gd name="T90" fmla="*/ 1257 w 1282"/>
                <a:gd name="T91" fmla="*/ 475 h 689"/>
                <a:gd name="T92" fmla="*/ 1265 w 1282"/>
                <a:gd name="T93" fmla="*/ 554 h 689"/>
                <a:gd name="T94" fmla="*/ 1273 w 1282"/>
                <a:gd name="T95" fmla="*/ 530 h 689"/>
                <a:gd name="T96" fmla="*/ 1241 w 1282"/>
                <a:gd name="T97" fmla="*/ 404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2" h="689">
                  <a:moveTo>
                    <a:pt x="1241" y="404"/>
                  </a:moveTo>
                  <a:lnTo>
                    <a:pt x="1241" y="404"/>
                  </a:lnTo>
                  <a:cubicBezTo>
                    <a:pt x="1210" y="348"/>
                    <a:pt x="1218" y="332"/>
                    <a:pt x="1186" y="324"/>
                  </a:cubicBezTo>
                  <a:cubicBezTo>
                    <a:pt x="1154" y="317"/>
                    <a:pt x="1107" y="285"/>
                    <a:pt x="1107" y="309"/>
                  </a:cubicBezTo>
                  <a:cubicBezTo>
                    <a:pt x="1107" y="332"/>
                    <a:pt x="1115" y="332"/>
                    <a:pt x="1139" y="340"/>
                  </a:cubicBezTo>
                  <a:cubicBezTo>
                    <a:pt x="1154" y="340"/>
                    <a:pt x="1170" y="340"/>
                    <a:pt x="1170" y="364"/>
                  </a:cubicBezTo>
                  <a:cubicBezTo>
                    <a:pt x="1162" y="388"/>
                    <a:pt x="1178" y="388"/>
                    <a:pt x="1194" y="388"/>
                  </a:cubicBezTo>
                  <a:cubicBezTo>
                    <a:pt x="1210" y="388"/>
                    <a:pt x="1234" y="404"/>
                    <a:pt x="1218" y="427"/>
                  </a:cubicBezTo>
                  <a:cubicBezTo>
                    <a:pt x="1210" y="443"/>
                    <a:pt x="1178" y="435"/>
                    <a:pt x="1170" y="451"/>
                  </a:cubicBezTo>
                  <a:cubicBezTo>
                    <a:pt x="1162" y="475"/>
                    <a:pt x="1154" y="490"/>
                    <a:pt x="1131" y="482"/>
                  </a:cubicBezTo>
                  <a:cubicBezTo>
                    <a:pt x="1115" y="482"/>
                    <a:pt x="1083" y="467"/>
                    <a:pt x="1076" y="475"/>
                  </a:cubicBezTo>
                  <a:cubicBezTo>
                    <a:pt x="1060" y="490"/>
                    <a:pt x="1067" y="498"/>
                    <a:pt x="1044" y="467"/>
                  </a:cubicBezTo>
                  <a:cubicBezTo>
                    <a:pt x="1020" y="427"/>
                    <a:pt x="1028" y="419"/>
                    <a:pt x="1004" y="419"/>
                  </a:cubicBezTo>
                  <a:cubicBezTo>
                    <a:pt x="973" y="411"/>
                    <a:pt x="941" y="419"/>
                    <a:pt x="965" y="404"/>
                  </a:cubicBezTo>
                  <a:cubicBezTo>
                    <a:pt x="981" y="380"/>
                    <a:pt x="996" y="380"/>
                    <a:pt x="981" y="356"/>
                  </a:cubicBezTo>
                  <a:cubicBezTo>
                    <a:pt x="957" y="340"/>
                    <a:pt x="894" y="301"/>
                    <a:pt x="854" y="293"/>
                  </a:cubicBezTo>
                  <a:cubicBezTo>
                    <a:pt x="814" y="285"/>
                    <a:pt x="814" y="285"/>
                    <a:pt x="830" y="253"/>
                  </a:cubicBezTo>
                  <a:cubicBezTo>
                    <a:pt x="846" y="222"/>
                    <a:pt x="830" y="166"/>
                    <a:pt x="862" y="158"/>
                  </a:cubicBezTo>
                  <a:cubicBezTo>
                    <a:pt x="894" y="143"/>
                    <a:pt x="909" y="135"/>
                    <a:pt x="909" y="119"/>
                  </a:cubicBezTo>
                  <a:cubicBezTo>
                    <a:pt x="917" y="103"/>
                    <a:pt x="909" y="87"/>
                    <a:pt x="886" y="87"/>
                  </a:cubicBezTo>
                  <a:cubicBezTo>
                    <a:pt x="870" y="95"/>
                    <a:pt x="838" y="119"/>
                    <a:pt x="823" y="79"/>
                  </a:cubicBezTo>
                  <a:cubicBezTo>
                    <a:pt x="814" y="40"/>
                    <a:pt x="799" y="24"/>
                    <a:pt x="783" y="16"/>
                  </a:cubicBezTo>
                  <a:cubicBezTo>
                    <a:pt x="783" y="8"/>
                    <a:pt x="783" y="8"/>
                    <a:pt x="775" y="8"/>
                  </a:cubicBezTo>
                  <a:cubicBezTo>
                    <a:pt x="775" y="8"/>
                    <a:pt x="767" y="8"/>
                    <a:pt x="775" y="0"/>
                  </a:cubicBezTo>
                  <a:cubicBezTo>
                    <a:pt x="775" y="0"/>
                    <a:pt x="680" y="103"/>
                    <a:pt x="664" y="127"/>
                  </a:cubicBezTo>
                  <a:cubicBezTo>
                    <a:pt x="649" y="158"/>
                    <a:pt x="649" y="158"/>
                    <a:pt x="593" y="166"/>
                  </a:cubicBezTo>
                  <a:cubicBezTo>
                    <a:pt x="546" y="166"/>
                    <a:pt x="269" y="237"/>
                    <a:pt x="253" y="230"/>
                  </a:cubicBezTo>
                  <a:cubicBezTo>
                    <a:pt x="253" y="230"/>
                    <a:pt x="8" y="309"/>
                    <a:pt x="0" y="301"/>
                  </a:cubicBezTo>
                  <a:cubicBezTo>
                    <a:pt x="0" y="625"/>
                    <a:pt x="0" y="625"/>
                    <a:pt x="0" y="625"/>
                  </a:cubicBezTo>
                  <a:cubicBezTo>
                    <a:pt x="0" y="625"/>
                    <a:pt x="0" y="641"/>
                    <a:pt x="16" y="633"/>
                  </a:cubicBezTo>
                  <a:cubicBezTo>
                    <a:pt x="32" y="625"/>
                    <a:pt x="475" y="522"/>
                    <a:pt x="506" y="506"/>
                  </a:cubicBezTo>
                  <a:cubicBezTo>
                    <a:pt x="538" y="490"/>
                    <a:pt x="577" y="506"/>
                    <a:pt x="585" y="506"/>
                  </a:cubicBezTo>
                  <a:cubicBezTo>
                    <a:pt x="593" y="514"/>
                    <a:pt x="672" y="467"/>
                    <a:pt x="704" y="475"/>
                  </a:cubicBezTo>
                  <a:cubicBezTo>
                    <a:pt x="720" y="482"/>
                    <a:pt x="743" y="522"/>
                    <a:pt x="759" y="546"/>
                  </a:cubicBezTo>
                  <a:cubicBezTo>
                    <a:pt x="759" y="546"/>
                    <a:pt x="767" y="546"/>
                    <a:pt x="775" y="554"/>
                  </a:cubicBezTo>
                  <a:cubicBezTo>
                    <a:pt x="807" y="593"/>
                    <a:pt x="830" y="562"/>
                    <a:pt x="838" y="609"/>
                  </a:cubicBezTo>
                  <a:cubicBezTo>
                    <a:pt x="846" y="657"/>
                    <a:pt x="814" y="664"/>
                    <a:pt x="846" y="672"/>
                  </a:cubicBezTo>
                  <a:cubicBezTo>
                    <a:pt x="886" y="688"/>
                    <a:pt x="886" y="680"/>
                    <a:pt x="925" y="641"/>
                  </a:cubicBezTo>
                  <a:cubicBezTo>
                    <a:pt x="965" y="593"/>
                    <a:pt x="933" y="554"/>
                    <a:pt x="981" y="546"/>
                  </a:cubicBezTo>
                  <a:cubicBezTo>
                    <a:pt x="1028" y="538"/>
                    <a:pt x="1028" y="562"/>
                    <a:pt x="1028" y="585"/>
                  </a:cubicBezTo>
                  <a:cubicBezTo>
                    <a:pt x="1028" y="609"/>
                    <a:pt x="1067" y="617"/>
                    <a:pt x="1083" y="593"/>
                  </a:cubicBezTo>
                  <a:cubicBezTo>
                    <a:pt x="1091" y="562"/>
                    <a:pt x="1123" y="530"/>
                    <a:pt x="1131" y="530"/>
                  </a:cubicBezTo>
                  <a:cubicBezTo>
                    <a:pt x="1131" y="530"/>
                    <a:pt x="1139" y="562"/>
                    <a:pt x="1154" y="530"/>
                  </a:cubicBezTo>
                  <a:cubicBezTo>
                    <a:pt x="1178" y="498"/>
                    <a:pt x="1162" y="490"/>
                    <a:pt x="1194" y="498"/>
                  </a:cubicBezTo>
                  <a:cubicBezTo>
                    <a:pt x="1226" y="514"/>
                    <a:pt x="1234" y="522"/>
                    <a:pt x="1234" y="498"/>
                  </a:cubicBezTo>
                  <a:cubicBezTo>
                    <a:pt x="1234" y="482"/>
                    <a:pt x="1257" y="451"/>
                    <a:pt x="1257" y="475"/>
                  </a:cubicBezTo>
                  <a:cubicBezTo>
                    <a:pt x="1265" y="506"/>
                    <a:pt x="1249" y="530"/>
                    <a:pt x="1265" y="554"/>
                  </a:cubicBezTo>
                  <a:cubicBezTo>
                    <a:pt x="1273" y="570"/>
                    <a:pt x="1265" y="562"/>
                    <a:pt x="1273" y="530"/>
                  </a:cubicBezTo>
                  <a:cubicBezTo>
                    <a:pt x="1281" y="506"/>
                    <a:pt x="1273" y="451"/>
                    <a:pt x="1241" y="404"/>
                  </a:cubicBezTo>
                </a:path>
              </a:pathLst>
            </a:custGeom>
            <a:solidFill>
              <a:schemeClr val="accent6"/>
            </a:solidFill>
            <a:ln>
              <a:solidFill>
                <a:schemeClr val="bg2"/>
              </a:solidFill>
            </a:ln>
            <a:effectLst/>
          </p:spPr>
          <p:txBody>
            <a:bodyPr wrap="none" anchor="ctr"/>
            <a:lstStyle/>
            <a:p>
              <a:endParaRPr lang="en-US"/>
            </a:p>
          </p:txBody>
        </p:sp>
        <p:sp>
          <p:nvSpPr>
            <p:cNvPr id="336" name="Freeform 762"/>
            <p:cNvSpPr>
              <a:spLocks noChangeArrowheads="1"/>
            </p:cNvSpPr>
            <p:nvPr/>
          </p:nvSpPr>
          <p:spPr bwMode="auto">
            <a:xfrm>
              <a:off x="16453397" y="4554116"/>
              <a:ext cx="679557" cy="361812"/>
            </a:xfrm>
            <a:custGeom>
              <a:avLst/>
              <a:gdLst>
                <a:gd name="T0" fmla="*/ 838 w 1290"/>
                <a:gd name="T1" fmla="*/ 664 h 689"/>
                <a:gd name="T2" fmla="*/ 783 w 1290"/>
                <a:gd name="T3" fmla="*/ 562 h 689"/>
                <a:gd name="T4" fmla="*/ 712 w 1290"/>
                <a:gd name="T5" fmla="*/ 482 h 689"/>
                <a:gd name="T6" fmla="*/ 514 w 1290"/>
                <a:gd name="T7" fmla="*/ 514 h 689"/>
                <a:gd name="T8" fmla="*/ 0 w 1290"/>
                <a:gd name="T9" fmla="*/ 625 h 689"/>
                <a:gd name="T10" fmla="*/ 261 w 1290"/>
                <a:gd name="T11" fmla="*/ 230 h 689"/>
                <a:gd name="T12" fmla="*/ 609 w 1290"/>
                <a:gd name="T13" fmla="*/ 158 h 689"/>
                <a:gd name="T14" fmla="*/ 783 w 1290"/>
                <a:gd name="T15" fmla="*/ 0 h 689"/>
                <a:gd name="T16" fmla="*/ 799 w 1290"/>
                <a:gd name="T17" fmla="*/ 8 h 689"/>
                <a:gd name="T18" fmla="*/ 878 w 1290"/>
                <a:gd name="T19" fmla="*/ 95 h 689"/>
                <a:gd name="T20" fmla="*/ 870 w 1290"/>
                <a:gd name="T21" fmla="*/ 158 h 689"/>
                <a:gd name="T22" fmla="*/ 854 w 1290"/>
                <a:gd name="T23" fmla="*/ 293 h 689"/>
                <a:gd name="T24" fmla="*/ 989 w 1290"/>
                <a:gd name="T25" fmla="*/ 388 h 689"/>
                <a:gd name="T26" fmla="*/ 1012 w 1290"/>
                <a:gd name="T27" fmla="*/ 411 h 689"/>
                <a:gd name="T28" fmla="*/ 1075 w 1290"/>
                <a:gd name="T29" fmla="*/ 482 h 689"/>
                <a:gd name="T30" fmla="*/ 1147 w 1290"/>
                <a:gd name="T31" fmla="*/ 482 h 689"/>
                <a:gd name="T32" fmla="*/ 1226 w 1290"/>
                <a:gd name="T33" fmla="*/ 404 h 689"/>
                <a:gd name="T34" fmla="*/ 1170 w 1290"/>
                <a:gd name="T35" fmla="*/ 348 h 689"/>
                <a:gd name="T36" fmla="*/ 1123 w 1290"/>
                <a:gd name="T37" fmla="*/ 301 h 689"/>
                <a:gd name="T38" fmla="*/ 1257 w 1290"/>
                <a:gd name="T39" fmla="*/ 395 h 689"/>
                <a:gd name="T40" fmla="*/ 1265 w 1290"/>
                <a:gd name="T41" fmla="*/ 554 h 689"/>
                <a:gd name="T42" fmla="*/ 1242 w 1290"/>
                <a:gd name="T43" fmla="*/ 498 h 689"/>
                <a:gd name="T44" fmla="*/ 1186 w 1290"/>
                <a:gd name="T45" fmla="*/ 498 h 689"/>
                <a:gd name="T46" fmla="*/ 1139 w 1290"/>
                <a:gd name="T47" fmla="*/ 538 h 689"/>
                <a:gd name="T48" fmla="*/ 1028 w 1290"/>
                <a:gd name="T49" fmla="*/ 585 h 689"/>
                <a:gd name="T50" fmla="*/ 965 w 1290"/>
                <a:gd name="T51" fmla="*/ 585 h 689"/>
                <a:gd name="T52" fmla="*/ 767 w 1290"/>
                <a:gd name="T53" fmla="*/ 538 h 689"/>
                <a:gd name="T54" fmla="*/ 846 w 1290"/>
                <a:gd name="T55" fmla="*/ 609 h 689"/>
                <a:gd name="T56" fmla="*/ 886 w 1290"/>
                <a:gd name="T57" fmla="*/ 680 h 689"/>
                <a:gd name="T58" fmla="*/ 989 w 1290"/>
                <a:gd name="T59" fmla="*/ 546 h 689"/>
                <a:gd name="T60" fmla="*/ 1068 w 1290"/>
                <a:gd name="T61" fmla="*/ 601 h 689"/>
                <a:gd name="T62" fmla="*/ 1147 w 1290"/>
                <a:gd name="T63" fmla="*/ 546 h 689"/>
                <a:gd name="T64" fmla="*/ 1202 w 1290"/>
                <a:gd name="T65" fmla="*/ 498 h 689"/>
                <a:gd name="T66" fmla="*/ 1265 w 1290"/>
                <a:gd name="T67" fmla="*/ 467 h 689"/>
                <a:gd name="T68" fmla="*/ 1273 w 1290"/>
                <a:gd name="T69" fmla="*/ 554 h 689"/>
                <a:gd name="T70" fmla="*/ 1226 w 1290"/>
                <a:gd name="T71" fmla="*/ 364 h 689"/>
                <a:gd name="T72" fmla="*/ 1115 w 1290"/>
                <a:gd name="T73" fmla="*/ 309 h 689"/>
                <a:gd name="T74" fmla="*/ 1178 w 1290"/>
                <a:gd name="T75" fmla="*/ 364 h 689"/>
                <a:gd name="T76" fmla="*/ 1234 w 1290"/>
                <a:gd name="T77" fmla="*/ 427 h 689"/>
                <a:gd name="T78" fmla="*/ 1139 w 1290"/>
                <a:gd name="T79" fmla="*/ 490 h 689"/>
                <a:gd name="T80" fmla="*/ 1075 w 1290"/>
                <a:gd name="T81" fmla="*/ 490 h 689"/>
                <a:gd name="T82" fmla="*/ 1012 w 1290"/>
                <a:gd name="T83" fmla="*/ 419 h 689"/>
                <a:gd name="T84" fmla="*/ 981 w 1290"/>
                <a:gd name="T85" fmla="*/ 380 h 689"/>
                <a:gd name="T86" fmla="*/ 854 w 1290"/>
                <a:gd name="T87" fmla="*/ 293 h 689"/>
                <a:gd name="T88" fmla="*/ 870 w 1290"/>
                <a:gd name="T89" fmla="*/ 151 h 689"/>
                <a:gd name="T90" fmla="*/ 886 w 1290"/>
                <a:gd name="T91" fmla="*/ 103 h 689"/>
                <a:gd name="T92" fmla="*/ 783 w 1290"/>
                <a:gd name="T93" fmla="*/ 8 h 689"/>
                <a:gd name="T94" fmla="*/ 617 w 1290"/>
                <a:gd name="T95" fmla="*/ 166 h 689"/>
                <a:gd name="T96" fmla="*/ 16 w 1290"/>
                <a:gd name="T97" fmla="*/ 309 h 689"/>
                <a:gd name="T98" fmla="*/ 135 w 1290"/>
                <a:gd name="T99" fmla="*/ 601 h 689"/>
                <a:gd name="T100" fmla="*/ 704 w 1290"/>
                <a:gd name="T101" fmla="*/ 47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90" h="689">
                  <a:moveTo>
                    <a:pt x="886" y="688"/>
                  </a:moveTo>
                  <a:lnTo>
                    <a:pt x="886" y="688"/>
                  </a:lnTo>
                  <a:cubicBezTo>
                    <a:pt x="878" y="688"/>
                    <a:pt x="870" y="680"/>
                    <a:pt x="854" y="680"/>
                  </a:cubicBezTo>
                  <a:cubicBezTo>
                    <a:pt x="846" y="672"/>
                    <a:pt x="838" y="672"/>
                    <a:pt x="838" y="664"/>
                  </a:cubicBezTo>
                  <a:cubicBezTo>
                    <a:pt x="831" y="664"/>
                    <a:pt x="838" y="657"/>
                    <a:pt x="838" y="648"/>
                  </a:cubicBezTo>
                  <a:cubicBezTo>
                    <a:pt x="838" y="641"/>
                    <a:pt x="846" y="633"/>
                    <a:pt x="846" y="609"/>
                  </a:cubicBezTo>
                  <a:cubicBezTo>
                    <a:pt x="838" y="585"/>
                    <a:pt x="831" y="585"/>
                    <a:pt x="822" y="585"/>
                  </a:cubicBezTo>
                  <a:cubicBezTo>
                    <a:pt x="807" y="577"/>
                    <a:pt x="799" y="577"/>
                    <a:pt x="783" y="562"/>
                  </a:cubicBezTo>
                  <a:cubicBezTo>
                    <a:pt x="767" y="546"/>
                    <a:pt x="767" y="546"/>
                    <a:pt x="767" y="546"/>
                  </a:cubicBezTo>
                  <a:cubicBezTo>
                    <a:pt x="759" y="546"/>
                    <a:pt x="759" y="546"/>
                    <a:pt x="759" y="546"/>
                  </a:cubicBezTo>
                  <a:lnTo>
                    <a:pt x="759" y="546"/>
                  </a:lnTo>
                  <a:cubicBezTo>
                    <a:pt x="744" y="506"/>
                    <a:pt x="720" y="482"/>
                    <a:pt x="712" y="482"/>
                  </a:cubicBezTo>
                  <a:cubicBezTo>
                    <a:pt x="704" y="482"/>
                    <a:pt x="704" y="482"/>
                    <a:pt x="704" y="482"/>
                  </a:cubicBezTo>
                  <a:cubicBezTo>
                    <a:pt x="680" y="482"/>
                    <a:pt x="649" y="490"/>
                    <a:pt x="625" y="498"/>
                  </a:cubicBezTo>
                  <a:cubicBezTo>
                    <a:pt x="609" y="514"/>
                    <a:pt x="593" y="514"/>
                    <a:pt x="593" y="514"/>
                  </a:cubicBezTo>
                  <a:cubicBezTo>
                    <a:pt x="562" y="498"/>
                    <a:pt x="530" y="498"/>
                    <a:pt x="514" y="514"/>
                  </a:cubicBezTo>
                  <a:cubicBezTo>
                    <a:pt x="491" y="522"/>
                    <a:pt x="277" y="577"/>
                    <a:pt x="135" y="609"/>
                  </a:cubicBezTo>
                  <a:cubicBezTo>
                    <a:pt x="79" y="625"/>
                    <a:pt x="24" y="633"/>
                    <a:pt x="24" y="641"/>
                  </a:cubicBezTo>
                  <a:lnTo>
                    <a:pt x="16" y="641"/>
                  </a:lnTo>
                  <a:cubicBezTo>
                    <a:pt x="8" y="641"/>
                    <a:pt x="0" y="633"/>
                    <a:pt x="0" y="625"/>
                  </a:cubicBezTo>
                  <a:cubicBezTo>
                    <a:pt x="8" y="293"/>
                    <a:pt x="8" y="293"/>
                    <a:pt x="8" y="293"/>
                  </a:cubicBezTo>
                  <a:cubicBezTo>
                    <a:pt x="16" y="301"/>
                    <a:pt x="16" y="301"/>
                    <a:pt x="16" y="301"/>
                  </a:cubicBezTo>
                  <a:cubicBezTo>
                    <a:pt x="32" y="293"/>
                    <a:pt x="182" y="253"/>
                    <a:pt x="261" y="230"/>
                  </a:cubicBezTo>
                  <a:lnTo>
                    <a:pt x="261" y="230"/>
                  </a:lnTo>
                  <a:lnTo>
                    <a:pt x="261" y="230"/>
                  </a:lnTo>
                  <a:cubicBezTo>
                    <a:pt x="269" y="230"/>
                    <a:pt x="340" y="214"/>
                    <a:pt x="411" y="198"/>
                  </a:cubicBezTo>
                  <a:cubicBezTo>
                    <a:pt x="483" y="182"/>
                    <a:pt x="578" y="166"/>
                    <a:pt x="601" y="158"/>
                  </a:cubicBezTo>
                  <a:cubicBezTo>
                    <a:pt x="609" y="158"/>
                    <a:pt x="609" y="158"/>
                    <a:pt x="609" y="158"/>
                  </a:cubicBezTo>
                  <a:cubicBezTo>
                    <a:pt x="657" y="151"/>
                    <a:pt x="657" y="151"/>
                    <a:pt x="672" y="127"/>
                  </a:cubicBezTo>
                  <a:cubicBezTo>
                    <a:pt x="688" y="95"/>
                    <a:pt x="775" y="0"/>
                    <a:pt x="775" y="0"/>
                  </a:cubicBezTo>
                  <a:cubicBezTo>
                    <a:pt x="783" y="0"/>
                    <a:pt x="783" y="0"/>
                    <a:pt x="783" y="0"/>
                  </a:cubicBezTo>
                  <a:lnTo>
                    <a:pt x="783" y="0"/>
                  </a:lnTo>
                  <a:lnTo>
                    <a:pt x="783" y="0"/>
                  </a:lnTo>
                  <a:cubicBezTo>
                    <a:pt x="791" y="8"/>
                    <a:pt x="791" y="8"/>
                    <a:pt x="791" y="8"/>
                  </a:cubicBezTo>
                  <a:lnTo>
                    <a:pt x="791" y="8"/>
                  </a:lnTo>
                  <a:cubicBezTo>
                    <a:pt x="799" y="8"/>
                    <a:pt x="799" y="8"/>
                    <a:pt x="799" y="8"/>
                  </a:cubicBezTo>
                  <a:lnTo>
                    <a:pt x="799" y="8"/>
                  </a:lnTo>
                  <a:cubicBezTo>
                    <a:pt x="815" y="24"/>
                    <a:pt x="822" y="48"/>
                    <a:pt x="838" y="79"/>
                  </a:cubicBezTo>
                  <a:cubicBezTo>
                    <a:pt x="838" y="95"/>
                    <a:pt x="846" y="103"/>
                    <a:pt x="854" y="103"/>
                  </a:cubicBezTo>
                  <a:cubicBezTo>
                    <a:pt x="862" y="103"/>
                    <a:pt x="870" y="95"/>
                    <a:pt x="878" y="95"/>
                  </a:cubicBezTo>
                  <a:cubicBezTo>
                    <a:pt x="886" y="87"/>
                    <a:pt x="886" y="87"/>
                    <a:pt x="894" y="87"/>
                  </a:cubicBezTo>
                  <a:cubicBezTo>
                    <a:pt x="902" y="87"/>
                    <a:pt x="909" y="87"/>
                    <a:pt x="917" y="95"/>
                  </a:cubicBezTo>
                  <a:cubicBezTo>
                    <a:pt x="925" y="103"/>
                    <a:pt x="925" y="111"/>
                    <a:pt x="925" y="119"/>
                  </a:cubicBezTo>
                  <a:cubicBezTo>
                    <a:pt x="925" y="135"/>
                    <a:pt x="902" y="151"/>
                    <a:pt x="870" y="158"/>
                  </a:cubicBezTo>
                  <a:cubicBezTo>
                    <a:pt x="854" y="166"/>
                    <a:pt x="854" y="182"/>
                    <a:pt x="854" y="206"/>
                  </a:cubicBezTo>
                  <a:cubicBezTo>
                    <a:pt x="846" y="222"/>
                    <a:pt x="846" y="237"/>
                    <a:pt x="838" y="253"/>
                  </a:cubicBezTo>
                  <a:cubicBezTo>
                    <a:pt x="838" y="269"/>
                    <a:pt x="831" y="277"/>
                    <a:pt x="831" y="285"/>
                  </a:cubicBezTo>
                  <a:cubicBezTo>
                    <a:pt x="831" y="285"/>
                    <a:pt x="838" y="285"/>
                    <a:pt x="854" y="293"/>
                  </a:cubicBezTo>
                  <a:cubicBezTo>
                    <a:pt x="862" y="293"/>
                    <a:pt x="862" y="293"/>
                    <a:pt x="862" y="293"/>
                  </a:cubicBezTo>
                  <a:cubicBezTo>
                    <a:pt x="902" y="301"/>
                    <a:pt x="965" y="340"/>
                    <a:pt x="989" y="356"/>
                  </a:cubicBezTo>
                  <a:cubicBezTo>
                    <a:pt x="997" y="364"/>
                    <a:pt x="997" y="372"/>
                    <a:pt x="997" y="372"/>
                  </a:cubicBezTo>
                  <a:cubicBezTo>
                    <a:pt x="997" y="380"/>
                    <a:pt x="997" y="388"/>
                    <a:pt x="989" y="388"/>
                  </a:cubicBezTo>
                  <a:cubicBezTo>
                    <a:pt x="989" y="395"/>
                    <a:pt x="981" y="395"/>
                    <a:pt x="973" y="404"/>
                  </a:cubicBezTo>
                  <a:cubicBezTo>
                    <a:pt x="973" y="411"/>
                    <a:pt x="973" y="411"/>
                    <a:pt x="973" y="411"/>
                  </a:cubicBezTo>
                  <a:cubicBezTo>
                    <a:pt x="973" y="411"/>
                    <a:pt x="981" y="411"/>
                    <a:pt x="989" y="411"/>
                  </a:cubicBezTo>
                  <a:cubicBezTo>
                    <a:pt x="997" y="411"/>
                    <a:pt x="1004" y="411"/>
                    <a:pt x="1012" y="411"/>
                  </a:cubicBezTo>
                  <a:cubicBezTo>
                    <a:pt x="1028" y="411"/>
                    <a:pt x="1036" y="419"/>
                    <a:pt x="1044" y="435"/>
                  </a:cubicBezTo>
                  <a:cubicBezTo>
                    <a:pt x="1044" y="443"/>
                    <a:pt x="1044" y="451"/>
                    <a:pt x="1052" y="467"/>
                  </a:cubicBezTo>
                  <a:cubicBezTo>
                    <a:pt x="1060" y="467"/>
                    <a:pt x="1068" y="482"/>
                    <a:pt x="1068" y="490"/>
                  </a:cubicBezTo>
                  <a:lnTo>
                    <a:pt x="1075" y="482"/>
                  </a:lnTo>
                  <a:lnTo>
                    <a:pt x="1075" y="475"/>
                  </a:lnTo>
                  <a:cubicBezTo>
                    <a:pt x="1084" y="475"/>
                    <a:pt x="1084" y="467"/>
                    <a:pt x="1091" y="467"/>
                  </a:cubicBezTo>
                  <a:cubicBezTo>
                    <a:pt x="1099" y="467"/>
                    <a:pt x="1115" y="475"/>
                    <a:pt x="1123" y="475"/>
                  </a:cubicBezTo>
                  <a:cubicBezTo>
                    <a:pt x="1131" y="475"/>
                    <a:pt x="1139" y="482"/>
                    <a:pt x="1147" y="482"/>
                  </a:cubicBezTo>
                  <a:cubicBezTo>
                    <a:pt x="1162" y="482"/>
                    <a:pt x="1170" y="475"/>
                    <a:pt x="1178" y="451"/>
                  </a:cubicBezTo>
                  <a:cubicBezTo>
                    <a:pt x="1178" y="443"/>
                    <a:pt x="1194" y="435"/>
                    <a:pt x="1202" y="435"/>
                  </a:cubicBezTo>
                  <a:cubicBezTo>
                    <a:pt x="1210" y="435"/>
                    <a:pt x="1218" y="435"/>
                    <a:pt x="1226" y="427"/>
                  </a:cubicBezTo>
                  <a:cubicBezTo>
                    <a:pt x="1234" y="419"/>
                    <a:pt x="1234" y="411"/>
                    <a:pt x="1226" y="404"/>
                  </a:cubicBezTo>
                  <a:cubicBezTo>
                    <a:pt x="1226" y="395"/>
                    <a:pt x="1210" y="388"/>
                    <a:pt x="1202" y="388"/>
                  </a:cubicBezTo>
                  <a:cubicBezTo>
                    <a:pt x="1194" y="388"/>
                    <a:pt x="1186" y="388"/>
                    <a:pt x="1178" y="380"/>
                  </a:cubicBezTo>
                  <a:cubicBezTo>
                    <a:pt x="1170" y="380"/>
                    <a:pt x="1170" y="372"/>
                    <a:pt x="1170" y="364"/>
                  </a:cubicBezTo>
                  <a:cubicBezTo>
                    <a:pt x="1170" y="356"/>
                    <a:pt x="1170" y="348"/>
                    <a:pt x="1170" y="348"/>
                  </a:cubicBezTo>
                  <a:cubicBezTo>
                    <a:pt x="1162" y="340"/>
                    <a:pt x="1155" y="340"/>
                    <a:pt x="1147" y="340"/>
                  </a:cubicBezTo>
                  <a:cubicBezTo>
                    <a:pt x="1139" y="340"/>
                    <a:pt x="1139" y="340"/>
                    <a:pt x="1139" y="340"/>
                  </a:cubicBezTo>
                  <a:cubicBezTo>
                    <a:pt x="1123" y="340"/>
                    <a:pt x="1107" y="340"/>
                    <a:pt x="1107" y="309"/>
                  </a:cubicBezTo>
                  <a:cubicBezTo>
                    <a:pt x="1107" y="301"/>
                    <a:pt x="1115" y="301"/>
                    <a:pt x="1123" y="301"/>
                  </a:cubicBezTo>
                  <a:cubicBezTo>
                    <a:pt x="1131" y="301"/>
                    <a:pt x="1147" y="309"/>
                    <a:pt x="1162" y="309"/>
                  </a:cubicBezTo>
                  <a:cubicBezTo>
                    <a:pt x="1178" y="317"/>
                    <a:pt x="1186" y="317"/>
                    <a:pt x="1194" y="324"/>
                  </a:cubicBezTo>
                  <a:cubicBezTo>
                    <a:pt x="1218" y="332"/>
                    <a:pt x="1226" y="340"/>
                    <a:pt x="1234" y="364"/>
                  </a:cubicBezTo>
                  <a:cubicBezTo>
                    <a:pt x="1242" y="372"/>
                    <a:pt x="1242" y="388"/>
                    <a:pt x="1257" y="395"/>
                  </a:cubicBezTo>
                  <a:cubicBezTo>
                    <a:pt x="1281" y="451"/>
                    <a:pt x="1289" y="506"/>
                    <a:pt x="1289" y="538"/>
                  </a:cubicBezTo>
                  <a:cubicBezTo>
                    <a:pt x="1281" y="538"/>
                    <a:pt x="1281" y="546"/>
                    <a:pt x="1281" y="554"/>
                  </a:cubicBezTo>
                  <a:cubicBezTo>
                    <a:pt x="1281" y="562"/>
                    <a:pt x="1281" y="570"/>
                    <a:pt x="1273" y="570"/>
                  </a:cubicBezTo>
                  <a:cubicBezTo>
                    <a:pt x="1273" y="570"/>
                    <a:pt x="1273" y="562"/>
                    <a:pt x="1265" y="554"/>
                  </a:cubicBezTo>
                  <a:cubicBezTo>
                    <a:pt x="1257" y="538"/>
                    <a:pt x="1265" y="522"/>
                    <a:pt x="1265" y="506"/>
                  </a:cubicBezTo>
                  <a:cubicBezTo>
                    <a:pt x="1265" y="498"/>
                    <a:pt x="1265" y="490"/>
                    <a:pt x="1265" y="482"/>
                  </a:cubicBezTo>
                  <a:cubicBezTo>
                    <a:pt x="1265" y="475"/>
                    <a:pt x="1265" y="475"/>
                    <a:pt x="1265" y="475"/>
                  </a:cubicBezTo>
                  <a:cubicBezTo>
                    <a:pt x="1257" y="475"/>
                    <a:pt x="1242" y="490"/>
                    <a:pt x="1242" y="498"/>
                  </a:cubicBezTo>
                  <a:cubicBezTo>
                    <a:pt x="1242" y="506"/>
                    <a:pt x="1242" y="514"/>
                    <a:pt x="1234" y="514"/>
                  </a:cubicBezTo>
                  <a:lnTo>
                    <a:pt x="1226" y="514"/>
                  </a:lnTo>
                  <a:cubicBezTo>
                    <a:pt x="1218" y="514"/>
                    <a:pt x="1210" y="506"/>
                    <a:pt x="1202" y="506"/>
                  </a:cubicBezTo>
                  <a:cubicBezTo>
                    <a:pt x="1194" y="506"/>
                    <a:pt x="1186" y="498"/>
                    <a:pt x="1186" y="498"/>
                  </a:cubicBezTo>
                  <a:cubicBezTo>
                    <a:pt x="1178" y="498"/>
                    <a:pt x="1178" y="498"/>
                    <a:pt x="1178" y="506"/>
                  </a:cubicBezTo>
                  <a:cubicBezTo>
                    <a:pt x="1178" y="514"/>
                    <a:pt x="1170" y="522"/>
                    <a:pt x="1162" y="530"/>
                  </a:cubicBezTo>
                  <a:cubicBezTo>
                    <a:pt x="1162" y="546"/>
                    <a:pt x="1155" y="546"/>
                    <a:pt x="1147" y="546"/>
                  </a:cubicBezTo>
                  <a:cubicBezTo>
                    <a:pt x="1147" y="546"/>
                    <a:pt x="1139" y="546"/>
                    <a:pt x="1139" y="538"/>
                  </a:cubicBezTo>
                  <a:lnTo>
                    <a:pt x="1139" y="538"/>
                  </a:lnTo>
                  <a:cubicBezTo>
                    <a:pt x="1131" y="538"/>
                    <a:pt x="1107" y="570"/>
                    <a:pt x="1091" y="593"/>
                  </a:cubicBezTo>
                  <a:cubicBezTo>
                    <a:pt x="1084" y="601"/>
                    <a:pt x="1075" y="609"/>
                    <a:pt x="1068" y="609"/>
                  </a:cubicBezTo>
                  <a:cubicBezTo>
                    <a:pt x="1052" y="609"/>
                    <a:pt x="1036" y="601"/>
                    <a:pt x="1028" y="585"/>
                  </a:cubicBezTo>
                  <a:cubicBezTo>
                    <a:pt x="1028" y="577"/>
                    <a:pt x="1028" y="577"/>
                    <a:pt x="1028" y="577"/>
                  </a:cubicBezTo>
                  <a:cubicBezTo>
                    <a:pt x="1028" y="562"/>
                    <a:pt x="1028" y="554"/>
                    <a:pt x="1012" y="554"/>
                  </a:cubicBezTo>
                  <a:cubicBezTo>
                    <a:pt x="1004" y="554"/>
                    <a:pt x="997" y="554"/>
                    <a:pt x="989" y="554"/>
                  </a:cubicBezTo>
                  <a:cubicBezTo>
                    <a:pt x="965" y="554"/>
                    <a:pt x="965" y="570"/>
                    <a:pt x="965" y="585"/>
                  </a:cubicBezTo>
                  <a:cubicBezTo>
                    <a:pt x="957" y="601"/>
                    <a:pt x="957" y="617"/>
                    <a:pt x="941" y="641"/>
                  </a:cubicBezTo>
                  <a:cubicBezTo>
                    <a:pt x="933" y="648"/>
                    <a:pt x="933" y="648"/>
                    <a:pt x="933" y="648"/>
                  </a:cubicBezTo>
                  <a:cubicBezTo>
                    <a:pt x="909" y="672"/>
                    <a:pt x="902" y="688"/>
                    <a:pt x="886" y="688"/>
                  </a:cubicBezTo>
                  <a:close/>
                  <a:moveTo>
                    <a:pt x="767" y="538"/>
                  </a:moveTo>
                  <a:lnTo>
                    <a:pt x="767" y="538"/>
                  </a:lnTo>
                  <a:cubicBezTo>
                    <a:pt x="775" y="546"/>
                    <a:pt x="775" y="546"/>
                    <a:pt x="783" y="554"/>
                  </a:cubicBezTo>
                  <a:cubicBezTo>
                    <a:pt x="799" y="570"/>
                    <a:pt x="815" y="570"/>
                    <a:pt x="822" y="577"/>
                  </a:cubicBezTo>
                  <a:cubicBezTo>
                    <a:pt x="838" y="577"/>
                    <a:pt x="846" y="585"/>
                    <a:pt x="846" y="609"/>
                  </a:cubicBezTo>
                  <a:cubicBezTo>
                    <a:pt x="854" y="633"/>
                    <a:pt x="846" y="648"/>
                    <a:pt x="846" y="657"/>
                  </a:cubicBezTo>
                  <a:cubicBezTo>
                    <a:pt x="838" y="657"/>
                    <a:pt x="838" y="664"/>
                    <a:pt x="838" y="664"/>
                  </a:cubicBezTo>
                  <a:cubicBezTo>
                    <a:pt x="846" y="664"/>
                    <a:pt x="854" y="672"/>
                    <a:pt x="854" y="672"/>
                  </a:cubicBezTo>
                  <a:cubicBezTo>
                    <a:pt x="870" y="672"/>
                    <a:pt x="878" y="680"/>
                    <a:pt x="886" y="680"/>
                  </a:cubicBezTo>
                  <a:cubicBezTo>
                    <a:pt x="894" y="680"/>
                    <a:pt x="902" y="672"/>
                    <a:pt x="925" y="641"/>
                  </a:cubicBezTo>
                  <a:cubicBezTo>
                    <a:pt x="933" y="641"/>
                    <a:pt x="933" y="641"/>
                    <a:pt x="933" y="641"/>
                  </a:cubicBezTo>
                  <a:cubicBezTo>
                    <a:pt x="949" y="617"/>
                    <a:pt x="949" y="601"/>
                    <a:pt x="957" y="585"/>
                  </a:cubicBezTo>
                  <a:cubicBezTo>
                    <a:pt x="957" y="570"/>
                    <a:pt x="957" y="554"/>
                    <a:pt x="989" y="546"/>
                  </a:cubicBezTo>
                  <a:cubicBezTo>
                    <a:pt x="997" y="546"/>
                    <a:pt x="1004" y="546"/>
                    <a:pt x="1012" y="546"/>
                  </a:cubicBezTo>
                  <a:cubicBezTo>
                    <a:pt x="1036" y="546"/>
                    <a:pt x="1036" y="562"/>
                    <a:pt x="1036" y="577"/>
                  </a:cubicBezTo>
                  <a:cubicBezTo>
                    <a:pt x="1036" y="577"/>
                    <a:pt x="1036" y="577"/>
                    <a:pt x="1036" y="585"/>
                  </a:cubicBezTo>
                  <a:cubicBezTo>
                    <a:pt x="1044" y="593"/>
                    <a:pt x="1052" y="601"/>
                    <a:pt x="1068" y="601"/>
                  </a:cubicBezTo>
                  <a:cubicBezTo>
                    <a:pt x="1068" y="601"/>
                    <a:pt x="1084" y="601"/>
                    <a:pt x="1084" y="593"/>
                  </a:cubicBezTo>
                  <a:cubicBezTo>
                    <a:pt x="1099" y="562"/>
                    <a:pt x="1123" y="530"/>
                    <a:pt x="1139" y="530"/>
                  </a:cubicBezTo>
                  <a:cubicBezTo>
                    <a:pt x="1139" y="530"/>
                    <a:pt x="1139" y="530"/>
                    <a:pt x="1147" y="538"/>
                  </a:cubicBezTo>
                  <a:lnTo>
                    <a:pt x="1147" y="546"/>
                  </a:lnTo>
                  <a:cubicBezTo>
                    <a:pt x="1147" y="546"/>
                    <a:pt x="1155" y="538"/>
                    <a:pt x="1162" y="530"/>
                  </a:cubicBezTo>
                  <a:cubicBezTo>
                    <a:pt x="1162" y="522"/>
                    <a:pt x="1170" y="514"/>
                    <a:pt x="1170" y="506"/>
                  </a:cubicBezTo>
                  <a:cubicBezTo>
                    <a:pt x="1170" y="498"/>
                    <a:pt x="1178" y="498"/>
                    <a:pt x="1186" y="498"/>
                  </a:cubicBezTo>
                  <a:cubicBezTo>
                    <a:pt x="1186" y="498"/>
                    <a:pt x="1194" y="498"/>
                    <a:pt x="1202" y="498"/>
                  </a:cubicBezTo>
                  <a:cubicBezTo>
                    <a:pt x="1218" y="498"/>
                    <a:pt x="1226" y="506"/>
                    <a:pt x="1226" y="506"/>
                  </a:cubicBezTo>
                  <a:cubicBezTo>
                    <a:pt x="1234" y="506"/>
                    <a:pt x="1234" y="506"/>
                    <a:pt x="1234" y="506"/>
                  </a:cubicBezTo>
                  <a:cubicBezTo>
                    <a:pt x="1234" y="506"/>
                    <a:pt x="1234" y="506"/>
                    <a:pt x="1234" y="498"/>
                  </a:cubicBezTo>
                  <a:cubicBezTo>
                    <a:pt x="1242" y="490"/>
                    <a:pt x="1249" y="467"/>
                    <a:pt x="1265" y="467"/>
                  </a:cubicBezTo>
                  <a:cubicBezTo>
                    <a:pt x="1265" y="467"/>
                    <a:pt x="1273" y="467"/>
                    <a:pt x="1273" y="475"/>
                  </a:cubicBezTo>
                  <a:cubicBezTo>
                    <a:pt x="1273" y="490"/>
                    <a:pt x="1273" y="498"/>
                    <a:pt x="1273" y="506"/>
                  </a:cubicBezTo>
                  <a:cubicBezTo>
                    <a:pt x="1273" y="522"/>
                    <a:pt x="1265" y="538"/>
                    <a:pt x="1273" y="554"/>
                  </a:cubicBezTo>
                  <a:lnTo>
                    <a:pt x="1273" y="554"/>
                  </a:lnTo>
                  <a:lnTo>
                    <a:pt x="1273" y="554"/>
                  </a:lnTo>
                  <a:cubicBezTo>
                    <a:pt x="1273" y="546"/>
                    <a:pt x="1281" y="538"/>
                    <a:pt x="1281" y="530"/>
                  </a:cubicBezTo>
                  <a:cubicBezTo>
                    <a:pt x="1289" y="506"/>
                    <a:pt x="1273" y="451"/>
                    <a:pt x="1249" y="404"/>
                  </a:cubicBezTo>
                  <a:cubicBezTo>
                    <a:pt x="1242" y="388"/>
                    <a:pt x="1234" y="372"/>
                    <a:pt x="1226" y="364"/>
                  </a:cubicBezTo>
                  <a:cubicBezTo>
                    <a:pt x="1218" y="340"/>
                    <a:pt x="1210" y="332"/>
                    <a:pt x="1194" y="332"/>
                  </a:cubicBezTo>
                  <a:cubicBezTo>
                    <a:pt x="1186" y="324"/>
                    <a:pt x="1170" y="324"/>
                    <a:pt x="1162" y="317"/>
                  </a:cubicBezTo>
                  <a:cubicBezTo>
                    <a:pt x="1147" y="309"/>
                    <a:pt x="1131" y="309"/>
                    <a:pt x="1123" y="309"/>
                  </a:cubicBezTo>
                  <a:lnTo>
                    <a:pt x="1115" y="309"/>
                  </a:lnTo>
                  <a:cubicBezTo>
                    <a:pt x="1115" y="332"/>
                    <a:pt x="1123" y="332"/>
                    <a:pt x="1139" y="332"/>
                  </a:cubicBezTo>
                  <a:cubicBezTo>
                    <a:pt x="1147" y="332"/>
                    <a:pt x="1147" y="332"/>
                    <a:pt x="1147" y="332"/>
                  </a:cubicBezTo>
                  <a:cubicBezTo>
                    <a:pt x="1155" y="332"/>
                    <a:pt x="1162" y="332"/>
                    <a:pt x="1170" y="340"/>
                  </a:cubicBezTo>
                  <a:cubicBezTo>
                    <a:pt x="1178" y="348"/>
                    <a:pt x="1178" y="356"/>
                    <a:pt x="1178" y="364"/>
                  </a:cubicBezTo>
                  <a:cubicBezTo>
                    <a:pt x="1178" y="372"/>
                    <a:pt x="1178" y="372"/>
                    <a:pt x="1186" y="380"/>
                  </a:cubicBezTo>
                  <a:cubicBezTo>
                    <a:pt x="1186" y="380"/>
                    <a:pt x="1194" y="388"/>
                    <a:pt x="1202" y="388"/>
                  </a:cubicBezTo>
                  <a:cubicBezTo>
                    <a:pt x="1210" y="388"/>
                    <a:pt x="1226" y="388"/>
                    <a:pt x="1234" y="404"/>
                  </a:cubicBezTo>
                  <a:cubicBezTo>
                    <a:pt x="1242" y="411"/>
                    <a:pt x="1242" y="419"/>
                    <a:pt x="1234" y="427"/>
                  </a:cubicBezTo>
                  <a:cubicBezTo>
                    <a:pt x="1226" y="443"/>
                    <a:pt x="1210" y="443"/>
                    <a:pt x="1202" y="443"/>
                  </a:cubicBezTo>
                  <a:cubicBezTo>
                    <a:pt x="1194" y="443"/>
                    <a:pt x="1186" y="451"/>
                    <a:pt x="1186" y="451"/>
                  </a:cubicBezTo>
                  <a:cubicBezTo>
                    <a:pt x="1178" y="467"/>
                    <a:pt x="1170" y="490"/>
                    <a:pt x="1147" y="490"/>
                  </a:cubicBezTo>
                  <a:cubicBezTo>
                    <a:pt x="1147" y="490"/>
                    <a:pt x="1147" y="490"/>
                    <a:pt x="1139" y="490"/>
                  </a:cubicBezTo>
                  <a:cubicBezTo>
                    <a:pt x="1139" y="490"/>
                    <a:pt x="1131" y="482"/>
                    <a:pt x="1123" y="482"/>
                  </a:cubicBezTo>
                  <a:cubicBezTo>
                    <a:pt x="1115" y="482"/>
                    <a:pt x="1099" y="475"/>
                    <a:pt x="1091" y="475"/>
                  </a:cubicBezTo>
                  <a:cubicBezTo>
                    <a:pt x="1091" y="475"/>
                    <a:pt x="1084" y="475"/>
                    <a:pt x="1084" y="482"/>
                  </a:cubicBezTo>
                  <a:cubicBezTo>
                    <a:pt x="1084" y="482"/>
                    <a:pt x="1084" y="482"/>
                    <a:pt x="1075" y="490"/>
                  </a:cubicBezTo>
                  <a:cubicBezTo>
                    <a:pt x="1075" y="490"/>
                    <a:pt x="1075" y="490"/>
                    <a:pt x="1068" y="490"/>
                  </a:cubicBezTo>
                  <a:cubicBezTo>
                    <a:pt x="1068" y="490"/>
                    <a:pt x="1060" y="490"/>
                    <a:pt x="1044" y="467"/>
                  </a:cubicBezTo>
                  <a:cubicBezTo>
                    <a:pt x="1044" y="459"/>
                    <a:pt x="1036" y="443"/>
                    <a:pt x="1036" y="435"/>
                  </a:cubicBezTo>
                  <a:cubicBezTo>
                    <a:pt x="1028" y="427"/>
                    <a:pt x="1028" y="419"/>
                    <a:pt x="1012" y="419"/>
                  </a:cubicBezTo>
                  <a:cubicBezTo>
                    <a:pt x="1004" y="419"/>
                    <a:pt x="997" y="419"/>
                    <a:pt x="989" y="419"/>
                  </a:cubicBezTo>
                  <a:cubicBezTo>
                    <a:pt x="973" y="419"/>
                    <a:pt x="965" y="419"/>
                    <a:pt x="965" y="411"/>
                  </a:cubicBezTo>
                  <a:cubicBezTo>
                    <a:pt x="957" y="411"/>
                    <a:pt x="965" y="404"/>
                    <a:pt x="973" y="395"/>
                  </a:cubicBezTo>
                  <a:cubicBezTo>
                    <a:pt x="973" y="395"/>
                    <a:pt x="981" y="388"/>
                    <a:pt x="981" y="380"/>
                  </a:cubicBezTo>
                  <a:cubicBezTo>
                    <a:pt x="989" y="380"/>
                    <a:pt x="997" y="380"/>
                    <a:pt x="997" y="372"/>
                  </a:cubicBezTo>
                  <a:cubicBezTo>
                    <a:pt x="997" y="372"/>
                    <a:pt x="989" y="364"/>
                    <a:pt x="981" y="364"/>
                  </a:cubicBezTo>
                  <a:cubicBezTo>
                    <a:pt x="965" y="340"/>
                    <a:pt x="894" y="309"/>
                    <a:pt x="862" y="301"/>
                  </a:cubicBezTo>
                  <a:cubicBezTo>
                    <a:pt x="854" y="293"/>
                    <a:pt x="854" y="293"/>
                    <a:pt x="854" y="293"/>
                  </a:cubicBezTo>
                  <a:cubicBezTo>
                    <a:pt x="838" y="293"/>
                    <a:pt x="831" y="293"/>
                    <a:pt x="822" y="285"/>
                  </a:cubicBezTo>
                  <a:cubicBezTo>
                    <a:pt x="822" y="277"/>
                    <a:pt x="822" y="269"/>
                    <a:pt x="838" y="253"/>
                  </a:cubicBezTo>
                  <a:cubicBezTo>
                    <a:pt x="838" y="237"/>
                    <a:pt x="838" y="222"/>
                    <a:pt x="846" y="206"/>
                  </a:cubicBezTo>
                  <a:cubicBezTo>
                    <a:pt x="846" y="182"/>
                    <a:pt x="846" y="158"/>
                    <a:pt x="870" y="151"/>
                  </a:cubicBezTo>
                  <a:cubicBezTo>
                    <a:pt x="902" y="143"/>
                    <a:pt x="917" y="135"/>
                    <a:pt x="917" y="119"/>
                  </a:cubicBezTo>
                  <a:cubicBezTo>
                    <a:pt x="917" y="111"/>
                    <a:pt x="917" y="103"/>
                    <a:pt x="909" y="95"/>
                  </a:cubicBezTo>
                  <a:cubicBezTo>
                    <a:pt x="909" y="95"/>
                    <a:pt x="902" y="95"/>
                    <a:pt x="894" y="95"/>
                  </a:cubicBezTo>
                  <a:cubicBezTo>
                    <a:pt x="894" y="95"/>
                    <a:pt x="886" y="95"/>
                    <a:pt x="886" y="103"/>
                  </a:cubicBezTo>
                  <a:cubicBezTo>
                    <a:pt x="870" y="103"/>
                    <a:pt x="862" y="111"/>
                    <a:pt x="854" y="111"/>
                  </a:cubicBezTo>
                  <a:cubicBezTo>
                    <a:pt x="838" y="111"/>
                    <a:pt x="831" y="103"/>
                    <a:pt x="831" y="87"/>
                  </a:cubicBezTo>
                  <a:cubicBezTo>
                    <a:pt x="815" y="55"/>
                    <a:pt x="807" y="32"/>
                    <a:pt x="791" y="16"/>
                  </a:cubicBezTo>
                  <a:cubicBezTo>
                    <a:pt x="791" y="16"/>
                    <a:pt x="783" y="16"/>
                    <a:pt x="783" y="8"/>
                  </a:cubicBezTo>
                  <a:lnTo>
                    <a:pt x="783" y="8"/>
                  </a:lnTo>
                  <a:lnTo>
                    <a:pt x="775" y="8"/>
                  </a:lnTo>
                  <a:cubicBezTo>
                    <a:pt x="759" y="32"/>
                    <a:pt x="688" y="111"/>
                    <a:pt x="680" y="127"/>
                  </a:cubicBezTo>
                  <a:cubicBezTo>
                    <a:pt x="664" y="158"/>
                    <a:pt x="657" y="158"/>
                    <a:pt x="617" y="166"/>
                  </a:cubicBezTo>
                  <a:cubicBezTo>
                    <a:pt x="601" y="166"/>
                    <a:pt x="601" y="166"/>
                    <a:pt x="601" y="166"/>
                  </a:cubicBezTo>
                  <a:cubicBezTo>
                    <a:pt x="578" y="166"/>
                    <a:pt x="491" y="190"/>
                    <a:pt x="411" y="206"/>
                  </a:cubicBezTo>
                  <a:cubicBezTo>
                    <a:pt x="325" y="222"/>
                    <a:pt x="269" y="237"/>
                    <a:pt x="261" y="237"/>
                  </a:cubicBezTo>
                  <a:cubicBezTo>
                    <a:pt x="245" y="245"/>
                    <a:pt x="48" y="301"/>
                    <a:pt x="16" y="309"/>
                  </a:cubicBezTo>
                  <a:cubicBezTo>
                    <a:pt x="8" y="625"/>
                    <a:pt x="8" y="625"/>
                    <a:pt x="8" y="625"/>
                  </a:cubicBezTo>
                  <a:cubicBezTo>
                    <a:pt x="8" y="625"/>
                    <a:pt x="8" y="633"/>
                    <a:pt x="16" y="633"/>
                  </a:cubicBezTo>
                  <a:cubicBezTo>
                    <a:pt x="16" y="633"/>
                    <a:pt x="16" y="633"/>
                    <a:pt x="24" y="633"/>
                  </a:cubicBezTo>
                  <a:cubicBezTo>
                    <a:pt x="24" y="625"/>
                    <a:pt x="64" y="617"/>
                    <a:pt x="135" y="601"/>
                  </a:cubicBezTo>
                  <a:cubicBezTo>
                    <a:pt x="269" y="570"/>
                    <a:pt x="491" y="514"/>
                    <a:pt x="514" y="506"/>
                  </a:cubicBezTo>
                  <a:cubicBezTo>
                    <a:pt x="530" y="490"/>
                    <a:pt x="562" y="490"/>
                    <a:pt x="593" y="506"/>
                  </a:cubicBezTo>
                  <a:cubicBezTo>
                    <a:pt x="601" y="506"/>
                    <a:pt x="609" y="498"/>
                    <a:pt x="625" y="498"/>
                  </a:cubicBezTo>
                  <a:cubicBezTo>
                    <a:pt x="649" y="482"/>
                    <a:pt x="680" y="475"/>
                    <a:pt x="704" y="475"/>
                  </a:cubicBezTo>
                  <a:lnTo>
                    <a:pt x="712" y="475"/>
                  </a:lnTo>
                  <a:cubicBezTo>
                    <a:pt x="728" y="482"/>
                    <a:pt x="751" y="514"/>
                    <a:pt x="767" y="538"/>
                  </a:cubicBezTo>
                  <a:close/>
                </a:path>
              </a:pathLst>
            </a:custGeom>
            <a:solidFill>
              <a:schemeClr val="accent6"/>
            </a:solidFill>
            <a:ln>
              <a:solidFill>
                <a:schemeClr val="bg2"/>
              </a:solidFill>
            </a:ln>
            <a:effectLst/>
          </p:spPr>
          <p:txBody>
            <a:bodyPr wrap="none" anchor="ctr"/>
            <a:lstStyle/>
            <a:p>
              <a:endParaRPr lang="en-US"/>
            </a:p>
          </p:txBody>
        </p:sp>
        <p:sp>
          <p:nvSpPr>
            <p:cNvPr id="337" name="Freeform 765"/>
            <p:cNvSpPr>
              <a:spLocks noChangeArrowheads="1"/>
            </p:cNvSpPr>
            <p:nvPr/>
          </p:nvSpPr>
          <p:spPr bwMode="auto">
            <a:xfrm>
              <a:off x="16462674" y="4813878"/>
              <a:ext cx="340939" cy="345577"/>
            </a:xfrm>
            <a:custGeom>
              <a:avLst/>
              <a:gdLst>
                <a:gd name="T0" fmla="*/ 8 w 649"/>
                <a:gd name="T1" fmla="*/ 222 h 658"/>
                <a:gd name="T2" fmla="*/ 8 w 649"/>
                <a:gd name="T3" fmla="*/ 222 h 658"/>
                <a:gd name="T4" fmla="*/ 32 w 649"/>
                <a:gd name="T5" fmla="*/ 325 h 658"/>
                <a:gd name="T6" fmla="*/ 63 w 649"/>
                <a:gd name="T7" fmla="*/ 459 h 658"/>
                <a:gd name="T8" fmla="*/ 79 w 649"/>
                <a:gd name="T9" fmla="*/ 506 h 658"/>
                <a:gd name="T10" fmla="*/ 71 w 649"/>
                <a:gd name="T11" fmla="*/ 554 h 658"/>
                <a:gd name="T12" fmla="*/ 32 w 649"/>
                <a:gd name="T13" fmla="*/ 617 h 658"/>
                <a:gd name="T14" fmla="*/ 63 w 649"/>
                <a:gd name="T15" fmla="*/ 657 h 658"/>
                <a:gd name="T16" fmla="*/ 127 w 649"/>
                <a:gd name="T17" fmla="*/ 601 h 658"/>
                <a:gd name="T18" fmla="*/ 269 w 649"/>
                <a:gd name="T19" fmla="*/ 475 h 658"/>
                <a:gd name="T20" fmla="*/ 514 w 649"/>
                <a:gd name="T21" fmla="*/ 388 h 658"/>
                <a:gd name="T22" fmla="*/ 648 w 649"/>
                <a:gd name="T23" fmla="*/ 325 h 658"/>
                <a:gd name="T24" fmla="*/ 593 w 649"/>
                <a:gd name="T25" fmla="*/ 80 h 658"/>
                <a:gd name="T26" fmla="*/ 585 w 649"/>
                <a:gd name="T27" fmla="*/ 16 h 658"/>
                <a:gd name="T28" fmla="*/ 577 w 649"/>
                <a:gd name="T29" fmla="*/ 16 h 658"/>
                <a:gd name="T30" fmla="*/ 498 w 649"/>
                <a:gd name="T31" fmla="*/ 16 h 658"/>
                <a:gd name="T32" fmla="*/ 8 w 649"/>
                <a:gd name="T33" fmla="*/ 143 h 658"/>
                <a:gd name="T34" fmla="*/ 0 w 649"/>
                <a:gd name="T35" fmla="*/ 143 h 658"/>
                <a:gd name="T36" fmla="*/ 0 w 649"/>
                <a:gd name="T37" fmla="*/ 143 h 658"/>
                <a:gd name="T38" fmla="*/ 8 w 649"/>
                <a:gd name="T39" fmla="*/ 222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9" h="658">
                  <a:moveTo>
                    <a:pt x="8" y="222"/>
                  </a:moveTo>
                  <a:lnTo>
                    <a:pt x="8" y="222"/>
                  </a:lnTo>
                  <a:cubicBezTo>
                    <a:pt x="8" y="230"/>
                    <a:pt x="16" y="293"/>
                    <a:pt x="32" y="325"/>
                  </a:cubicBezTo>
                  <a:cubicBezTo>
                    <a:pt x="48" y="364"/>
                    <a:pt x="63" y="435"/>
                    <a:pt x="63" y="459"/>
                  </a:cubicBezTo>
                  <a:cubicBezTo>
                    <a:pt x="63" y="483"/>
                    <a:pt x="71" y="491"/>
                    <a:pt x="79" y="506"/>
                  </a:cubicBezTo>
                  <a:cubicBezTo>
                    <a:pt x="87" y="522"/>
                    <a:pt x="87" y="546"/>
                    <a:pt x="71" y="554"/>
                  </a:cubicBezTo>
                  <a:cubicBezTo>
                    <a:pt x="56" y="570"/>
                    <a:pt x="32" y="601"/>
                    <a:pt x="32" y="617"/>
                  </a:cubicBezTo>
                  <a:cubicBezTo>
                    <a:pt x="40" y="625"/>
                    <a:pt x="56" y="641"/>
                    <a:pt x="63" y="657"/>
                  </a:cubicBezTo>
                  <a:cubicBezTo>
                    <a:pt x="87" y="641"/>
                    <a:pt x="111" y="625"/>
                    <a:pt x="127" y="601"/>
                  </a:cubicBezTo>
                  <a:cubicBezTo>
                    <a:pt x="158" y="562"/>
                    <a:pt x="222" y="514"/>
                    <a:pt x="269" y="475"/>
                  </a:cubicBezTo>
                  <a:cubicBezTo>
                    <a:pt x="324" y="435"/>
                    <a:pt x="475" y="396"/>
                    <a:pt x="514" y="388"/>
                  </a:cubicBezTo>
                  <a:cubicBezTo>
                    <a:pt x="530" y="380"/>
                    <a:pt x="593" y="348"/>
                    <a:pt x="648" y="325"/>
                  </a:cubicBezTo>
                  <a:cubicBezTo>
                    <a:pt x="633" y="230"/>
                    <a:pt x="593" y="95"/>
                    <a:pt x="593" y="80"/>
                  </a:cubicBezTo>
                  <a:cubicBezTo>
                    <a:pt x="585" y="72"/>
                    <a:pt x="585" y="40"/>
                    <a:pt x="585" y="16"/>
                  </a:cubicBezTo>
                  <a:cubicBezTo>
                    <a:pt x="577" y="16"/>
                    <a:pt x="577" y="16"/>
                    <a:pt x="577" y="16"/>
                  </a:cubicBezTo>
                  <a:cubicBezTo>
                    <a:pt x="569" y="16"/>
                    <a:pt x="530" y="0"/>
                    <a:pt x="498" y="16"/>
                  </a:cubicBezTo>
                  <a:cubicBezTo>
                    <a:pt x="467" y="32"/>
                    <a:pt x="24" y="135"/>
                    <a:pt x="8" y="143"/>
                  </a:cubicBezTo>
                  <a:cubicBezTo>
                    <a:pt x="0" y="143"/>
                    <a:pt x="0" y="143"/>
                    <a:pt x="0" y="143"/>
                  </a:cubicBezTo>
                  <a:lnTo>
                    <a:pt x="0" y="143"/>
                  </a:lnTo>
                  <a:cubicBezTo>
                    <a:pt x="0" y="151"/>
                    <a:pt x="0" y="214"/>
                    <a:pt x="8" y="222"/>
                  </a:cubicBezTo>
                </a:path>
              </a:pathLst>
            </a:custGeom>
            <a:solidFill>
              <a:schemeClr val="accent6"/>
            </a:solidFill>
            <a:ln>
              <a:solidFill>
                <a:schemeClr val="bg2"/>
              </a:solidFill>
            </a:ln>
            <a:effectLst/>
          </p:spPr>
          <p:txBody>
            <a:bodyPr wrap="none" anchor="ctr"/>
            <a:lstStyle/>
            <a:p>
              <a:endParaRPr lang="en-US"/>
            </a:p>
          </p:txBody>
        </p:sp>
        <p:sp>
          <p:nvSpPr>
            <p:cNvPr id="338" name="Freeform 766"/>
            <p:cNvSpPr>
              <a:spLocks noChangeArrowheads="1"/>
            </p:cNvSpPr>
            <p:nvPr/>
          </p:nvSpPr>
          <p:spPr bwMode="auto">
            <a:xfrm>
              <a:off x="16458035" y="4813878"/>
              <a:ext cx="345577" cy="350216"/>
            </a:xfrm>
            <a:custGeom>
              <a:avLst/>
              <a:gdLst>
                <a:gd name="T0" fmla="*/ 71 w 657"/>
                <a:gd name="T1" fmla="*/ 664 h 665"/>
                <a:gd name="T2" fmla="*/ 71 w 657"/>
                <a:gd name="T3" fmla="*/ 664 h 665"/>
                <a:gd name="T4" fmla="*/ 71 w 657"/>
                <a:gd name="T5" fmla="*/ 657 h 665"/>
                <a:gd name="T6" fmla="*/ 40 w 657"/>
                <a:gd name="T7" fmla="*/ 617 h 665"/>
                <a:gd name="T8" fmla="*/ 79 w 657"/>
                <a:gd name="T9" fmla="*/ 554 h 665"/>
                <a:gd name="T10" fmla="*/ 79 w 657"/>
                <a:gd name="T11" fmla="*/ 506 h 665"/>
                <a:gd name="T12" fmla="*/ 71 w 657"/>
                <a:gd name="T13" fmla="*/ 491 h 665"/>
                <a:gd name="T14" fmla="*/ 64 w 657"/>
                <a:gd name="T15" fmla="*/ 459 h 665"/>
                <a:gd name="T16" fmla="*/ 40 w 657"/>
                <a:gd name="T17" fmla="*/ 332 h 665"/>
                <a:gd name="T18" fmla="*/ 16 w 657"/>
                <a:gd name="T19" fmla="*/ 245 h 665"/>
                <a:gd name="T20" fmla="*/ 8 w 657"/>
                <a:gd name="T21" fmla="*/ 222 h 665"/>
                <a:gd name="T22" fmla="*/ 8 w 657"/>
                <a:gd name="T23" fmla="*/ 174 h 665"/>
                <a:gd name="T24" fmla="*/ 0 w 657"/>
                <a:gd name="T25" fmla="*/ 151 h 665"/>
                <a:gd name="T26" fmla="*/ 0 w 657"/>
                <a:gd name="T27" fmla="*/ 143 h 665"/>
                <a:gd name="T28" fmla="*/ 0 w 657"/>
                <a:gd name="T29" fmla="*/ 143 h 665"/>
                <a:gd name="T30" fmla="*/ 8 w 657"/>
                <a:gd name="T31" fmla="*/ 143 h 665"/>
                <a:gd name="T32" fmla="*/ 16 w 657"/>
                <a:gd name="T33" fmla="*/ 143 h 665"/>
                <a:gd name="T34" fmla="*/ 127 w 657"/>
                <a:gd name="T35" fmla="*/ 111 h 665"/>
                <a:gd name="T36" fmla="*/ 506 w 657"/>
                <a:gd name="T37" fmla="*/ 16 h 665"/>
                <a:gd name="T38" fmla="*/ 585 w 657"/>
                <a:gd name="T39" fmla="*/ 16 h 665"/>
                <a:gd name="T40" fmla="*/ 585 w 657"/>
                <a:gd name="T41" fmla="*/ 16 h 665"/>
                <a:gd name="T42" fmla="*/ 593 w 657"/>
                <a:gd name="T43" fmla="*/ 16 h 665"/>
                <a:gd name="T44" fmla="*/ 593 w 657"/>
                <a:gd name="T45" fmla="*/ 16 h 665"/>
                <a:gd name="T46" fmla="*/ 601 w 657"/>
                <a:gd name="T47" fmla="*/ 80 h 665"/>
                <a:gd name="T48" fmla="*/ 656 w 657"/>
                <a:gd name="T49" fmla="*/ 325 h 665"/>
                <a:gd name="T50" fmla="*/ 656 w 657"/>
                <a:gd name="T51" fmla="*/ 325 h 665"/>
                <a:gd name="T52" fmla="*/ 656 w 657"/>
                <a:gd name="T53" fmla="*/ 325 h 665"/>
                <a:gd name="T54" fmla="*/ 617 w 657"/>
                <a:gd name="T55" fmla="*/ 340 h 665"/>
                <a:gd name="T56" fmla="*/ 522 w 657"/>
                <a:gd name="T57" fmla="*/ 388 h 665"/>
                <a:gd name="T58" fmla="*/ 490 w 657"/>
                <a:gd name="T59" fmla="*/ 404 h 665"/>
                <a:gd name="T60" fmla="*/ 285 w 657"/>
                <a:gd name="T61" fmla="*/ 483 h 665"/>
                <a:gd name="T62" fmla="*/ 143 w 657"/>
                <a:gd name="T63" fmla="*/ 601 h 665"/>
                <a:gd name="T64" fmla="*/ 87 w 657"/>
                <a:gd name="T65" fmla="*/ 649 h 665"/>
                <a:gd name="T66" fmla="*/ 79 w 657"/>
                <a:gd name="T67" fmla="*/ 657 h 665"/>
                <a:gd name="T68" fmla="*/ 71 w 657"/>
                <a:gd name="T69" fmla="*/ 664 h 665"/>
                <a:gd name="T70" fmla="*/ 8 w 657"/>
                <a:gd name="T71" fmla="*/ 151 h 665"/>
                <a:gd name="T72" fmla="*/ 8 w 657"/>
                <a:gd name="T73" fmla="*/ 151 h 665"/>
                <a:gd name="T74" fmla="*/ 16 w 657"/>
                <a:gd name="T75" fmla="*/ 174 h 665"/>
                <a:gd name="T76" fmla="*/ 16 w 657"/>
                <a:gd name="T77" fmla="*/ 214 h 665"/>
                <a:gd name="T78" fmla="*/ 24 w 657"/>
                <a:gd name="T79" fmla="*/ 245 h 665"/>
                <a:gd name="T80" fmla="*/ 40 w 657"/>
                <a:gd name="T81" fmla="*/ 325 h 665"/>
                <a:gd name="T82" fmla="*/ 71 w 657"/>
                <a:gd name="T83" fmla="*/ 459 h 665"/>
                <a:gd name="T84" fmla="*/ 79 w 657"/>
                <a:gd name="T85" fmla="*/ 491 h 665"/>
                <a:gd name="T86" fmla="*/ 87 w 657"/>
                <a:gd name="T87" fmla="*/ 506 h 665"/>
                <a:gd name="T88" fmla="*/ 79 w 657"/>
                <a:gd name="T89" fmla="*/ 562 h 665"/>
                <a:gd name="T90" fmla="*/ 48 w 657"/>
                <a:gd name="T91" fmla="*/ 617 h 665"/>
                <a:gd name="T92" fmla="*/ 71 w 657"/>
                <a:gd name="T93" fmla="*/ 649 h 665"/>
                <a:gd name="T94" fmla="*/ 87 w 657"/>
                <a:gd name="T95" fmla="*/ 641 h 665"/>
                <a:gd name="T96" fmla="*/ 135 w 657"/>
                <a:gd name="T97" fmla="*/ 601 h 665"/>
                <a:gd name="T98" fmla="*/ 277 w 657"/>
                <a:gd name="T99" fmla="*/ 475 h 665"/>
                <a:gd name="T100" fmla="*/ 483 w 657"/>
                <a:gd name="T101" fmla="*/ 396 h 665"/>
                <a:gd name="T102" fmla="*/ 514 w 657"/>
                <a:gd name="T103" fmla="*/ 380 h 665"/>
                <a:gd name="T104" fmla="*/ 617 w 657"/>
                <a:gd name="T105" fmla="*/ 340 h 665"/>
                <a:gd name="T106" fmla="*/ 649 w 657"/>
                <a:gd name="T107" fmla="*/ 317 h 665"/>
                <a:gd name="T108" fmla="*/ 593 w 657"/>
                <a:gd name="T109" fmla="*/ 80 h 665"/>
                <a:gd name="T110" fmla="*/ 585 w 657"/>
                <a:gd name="T111" fmla="*/ 24 h 665"/>
                <a:gd name="T112" fmla="*/ 585 w 657"/>
                <a:gd name="T113" fmla="*/ 24 h 665"/>
                <a:gd name="T114" fmla="*/ 506 w 657"/>
                <a:gd name="T115" fmla="*/ 24 h 665"/>
                <a:gd name="T116" fmla="*/ 127 w 657"/>
                <a:gd name="T117" fmla="*/ 119 h 665"/>
                <a:gd name="T118" fmla="*/ 16 w 657"/>
                <a:gd name="T119" fmla="*/ 151 h 665"/>
                <a:gd name="T120" fmla="*/ 8 w 657"/>
                <a:gd name="T121" fmla="*/ 151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57" h="665">
                  <a:moveTo>
                    <a:pt x="71" y="664"/>
                  </a:moveTo>
                  <a:lnTo>
                    <a:pt x="71" y="664"/>
                  </a:lnTo>
                  <a:cubicBezTo>
                    <a:pt x="71" y="657"/>
                    <a:pt x="71" y="657"/>
                    <a:pt x="71" y="657"/>
                  </a:cubicBezTo>
                  <a:cubicBezTo>
                    <a:pt x="48" y="641"/>
                    <a:pt x="40" y="625"/>
                    <a:pt x="40" y="617"/>
                  </a:cubicBezTo>
                  <a:cubicBezTo>
                    <a:pt x="40" y="601"/>
                    <a:pt x="64" y="570"/>
                    <a:pt x="79" y="554"/>
                  </a:cubicBezTo>
                  <a:cubicBezTo>
                    <a:pt x="95" y="546"/>
                    <a:pt x="87" y="514"/>
                    <a:pt x="79" y="506"/>
                  </a:cubicBezTo>
                  <a:cubicBezTo>
                    <a:pt x="79" y="498"/>
                    <a:pt x="79" y="498"/>
                    <a:pt x="71" y="491"/>
                  </a:cubicBezTo>
                  <a:cubicBezTo>
                    <a:pt x="71" y="483"/>
                    <a:pt x="64" y="475"/>
                    <a:pt x="64" y="459"/>
                  </a:cubicBezTo>
                  <a:cubicBezTo>
                    <a:pt x="64" y="443"/>
                    <a:pt x="56" y="372"/>
                    <a:pt x="40" y="332"/>
                  </a:cubicBezTo>
                  <a:cubicBezTo>
                    <a:pt x="24" y="301"/>
                    <a:pt x="16" y="269"/>
                    <a:pt x="16" y="245"/>
                  </a:cubicBezTo>
                  <a:cubicBezTo>
                    <a:pt x="16" y="230"/>
                    <a:pt x="8" y="222"/>
                    <a:pt x="8" y="222"/>
                  </a:cubicBezTo>
                  <a:cubicBezTo>
                    <a:pt x="8" y="222"/>
                    <a:pt x="8" y="206"/>
                    <a:pt x="8" y="174"/>
                  </a:cubicBezTo>
                  <a:cubicBezTo>
                    <a:pt x="8" y="158"/>
                    <a:pt x="0" y="151"/>
                    <a:pt x="0" y="151"/>
                  </a:cubicBezTo>
                  <a:cubicBezTo>
                    <a:pt x="0" y="143"/>
                    <a:pt x="0" y="143"/>
                    <a:pt x="0" y="143"/>
                  </a:cubicBezTo>
                  <a:lnTo>
                    <a:pt x="0" y="143"/>
                  </a:lnTo>
                  <a:cubicBezTo>
                    <a:pt x="8" y="143"/>
                    <a:pt x="8" y="143"/>
                    <a:pt x="8" y="143"/>
                  </a:cubicBezTo>
                  <a:cubicBezTo>
                    <a:pt x="8" y="143"/>
                    <a:pt x="8" y="143"/>
                    <a:pt x="16" y="143"/>
                  </a:cubicBezTo>
                  <a:cubicBezTo>
                    <a:pt x="16" y="135"/>
                    <a:pt x="56" y="127"/>
                    <a:pt x="127" y="111"/>
                  </a:cubicBezTo>
                  <a:cubicBezTo>
                    <a:pt x="261" y="80"/>
                    <a:pt x="483" y="24"/>
                    <a:pt x="506" y="16"/>
                  </a:cubicBezTo>
                  <a:cubicBezTo>
                    <a:pt x="522" y="0"/>
                    <a:pt x="554" y="0"/>
                    <a:pt x="585" y="16"/>
                  </a:cubicBezTo>
                  <a:lnTo>
                    <a:pt x="585" y="16"/>
                  </a:lnTo>
                  <a:cubicBezTo>
                    <a:pt x="593" y="16"/>
                    <a:pt x="593" y="16"/>
                    <a:pt x="593" y="16"/>
                  </a:cubicBezTo>
                  <a:lnTo>
                    <a:pt x="593" y="16"/>
                  </a:lnTo>
                  <a:cubicBezTo>
                    <a:pt x="601" y="64"/>
                    <a:pt x="601" y="72"/>
                    <a:pt x="601" y="80"/>
                  </a:cubicBezTo>
                  <a:cubicBezTo>
                    <a:pt x="609" y="95"/>
                    <a:pt x="649" y="230"/>
                    <a:pt x="656" y="325"/>
                  </a:cubicBezTo>
                  <a:lnTo>
                    <a:pt x="656" y="325"/>
                  </a:lnTo>
                  <a:lnTo>
                    <a:pt x="656" y="325"/>
                  </a:lnTo>
                  <a:cubicBezTo>
                    <a:pt x="641" y="332"/>
                    <a:pt x="633" y="340"/>
                    <a:pt x="617" y="340"/>
                  </a:cubicBezTo>
                  <a:cubicBezTo>
                    <a:pt x="577" y="364"/>
                    <a:pt x="538" y="388"/>
                    <a:pt x="522" y="388"/>
                  </a:cubicBezTo>
                  <a:cubicBezTo>
                    <a:pt x="514" y="396"/>
                    <a:pt x="498" y="396"/>
                    <a:pt x="490" y="404"/>
                  </a:cubicBezTo>
                  <a:cubicBezTo>
                    <a:pt x="427" y="420"/>
                    <a:pt x="324" y="451"/>
                    <a:pt x="285" y="483"/>
                  </a:cubicBezTo>
                  <a:cubicBezTo>
                    <a:pt x="230" y="514"/>
                    <a:pt x="174" y="570"/>
                    <a:pt x="143" y="601"/>
                  </a:cubicBezTo>
                  <a:cubicBezTo>
                    <a:pt x="127" y="625"/>
                    <a:pt x="103" y="633"/>
                    <a:pt x="87" y="649"/>
                  </a:cubicBezTo>
                  <a:cubicBezTo>
                    <a:pt x="87" y="657"/>
                    <a:pt x="79" y="657"/>
                    <a:pt x="79" y="657"/>
                  </a:cubicBezTo>
                  <a:lnTo>
                    <a:pt x="71" y="664"/>
                  </a:lnTo>
                  <a:close/>
                  <a:moveTo>
                    <a:pt x="8" y="151"/>
                  </a:moveTo>
                  <a:lnTo>
                    <a:pt x="8" y="151"/>
                  </a:lnTo>
                  <a:cubicBezTo>
                    <a:pt x="8" y="151"/>
                    <a:pt x="8" y="158"/>
                    <a:pt x="16" y="174"/>
                  </a:cubicBezTo>
                  <a:cubicBezTo>
                    <a:pt x="16" y="190"/>
                    <a:pt x="16" y="214"/>
                    <a:pt x="16" y="214"/>
                  </a:cubicBezTo>
                  <a:cubicBezTo>
                    <a:pt x="16" y="222"/>
                    <a:pt x="16" y="230"/>
                    <a:pt x="24" y="245"/>
                  </a:cubicBezTo>
                  <a:cubicBezTo>
                    <a:pt x="24" y="269"/>
                    <a:pt x="32" y="301"/>
                    <a:pt x="40" y="325"/>
                  </a:cubicBezTo>
                  <a:cubicBezTo>
                    <a:pt x="64" y="364"/>
                    <a:pt x="71" y="435"/>
                    <a:pt x="71" y="459"/>
                  </a:cubicBezTo>
                  <a:cubicBezTo>
                    <a:pt x="71" y="475"/>
                    <a:pt x="79" y="483"/>
                    <a:pt x="79" y="491"/>
                  </a:cubicBezTo>
                  <a:cubicBezTo>
                    <a:pt x="87" y="491"/>
                    <a:pt x="87" y="498"/>
                    <a:pt x="87" y="506"/>
                  </a:cubicBezTo>
                  <a:cubicBezTo>
                    <a:pt x="95" y="514"/>
                    <a:pt x="103" y="546"/>
                    <a:pt x="79" y="562"/>
                  </a:cubicBezTo>
                  <a:cubicBezTo>
                    <a:pt x="64" y="570"/>
                    <a:pt x="48" y="601"/>
                    <a:pt x="48" y="617"/>
                  </a:cubicBezTo>
                  <a:cubicBezTo>
                    <a:pt x="48" y="617"/>
                    <a:pt x="48" y="625"/>
                    <a:pt x="71" y="649"/>
                  </a:cubicBezTo>
                  <a:cubicBezTo>
                    <a:pt x="79" y="649"/>
                    <a:pt x="79" y="649"/>
                    <a:pt x="87" y="641"/>
                  </a:cubicBezTo>
                  <a:cubicBezTo>
                    <a:pt x="103" y="633"/>
                    <a:pt x="119" y="617"/>
                    <a:pt x="135" y="601"/>
                  </a:cubicBezTo>
                  <a:cubicBezTo>
                    <a:pt x="166" y="562"/>
                    <a:pt x="230" y="514"/>
                    <a:pt x="277" y="475"/>
                  </a:cubicBezTo>
                  <a:cubicBezTo>
                    <a:pt x="324" y="443"/>
                    <a:pt x="427" y="411"/>
                    <a:pt x="483" y="396"/>
                  </a:cubicBezTo>
                  <a:cubicBezTo>
                    <a:pt x="498" y="388"/>
                    <a:pt x="514" y="388"/>
                    <a:pt x="514" y="380"/>
                  </a:cubicBezTo>
                  <a:cubicBezTo>
                    <a:pt x="538" y="380"/>
                    <a:pt x="577" y="356"/>
                    <a:pt x="617" y="340"/>
                  </a:cubicBezTo>
                  <a:cubicBezTo>
                    <a:pt x="625" y="332"/>
                    <a:pt x="641" y="325"/>
                    <a:pt x="649" y="317"/>
                  </a:cubicBezTo>
                  <a:cubicBezTo>
                    <a:pt x="641" y="230"/>
                    <a:pt x="601" y="95"/>
                    <a:pt x="593" y="80"/>
                  </a:cubicBezTo>
                  <a:cubicBezTo>
                    <a:pt x="593" y="72"/>
                    <a:pt x="593" y="56"/>
                    <a:pt x="585" y="24"/>
                  </a:cubicBezTo>
                  <a:lnTo>
                    <a:pt x="585" y="24"/>
                  </a:lnTo>
                  <a:cubicBezTo>
                    <a:pt x="554" y="8"/>
                    <a:pt x="522" y="8"/>
                    <a:pt x="506" y="24"/>
                  </a:cubicBezTo>
                  <a:cubicBezTo>
                    <a:pt x="483" y="32"/>
                    <a:pt x="269" y="87"/>
                    <a:pt x="127" y="119"/>
                  </a:cubicBezTo>
                  <a:cubicBezTo>
                    <a:pt x="71" y="135"/>
                    <a:pt x="16" y="143"/>
                    <a:pt x="16" y="151"/>
                  </a:cubicBezTo>
                  <a:lnTo>
                    <a:pt x="8" y="151"/>
                  </a:lnTo>
                  <a:close/>
                </a:path>
              </a:pathLst>
            </a:custGeom>
            <a:solidFill>
              <a:schemeClr val="accent6"/>
            </a:solidFill>
            <a:ln>
              <a:solidFill>
                <a:schemeClr val="bg2"/>
              </a:solidFill>
            </a:ln>
            <a:effectLst/>
          </p:spPr>
          <p:txBody>
            <a:bodyPr wrap="none" anchor="ctr"/>
            <a:lstStyle/>
            <a:p>
              <a:endParaRPr lang="en-US"/>
            </a:p>
          </p:txBody>
        </p:sp>
        <p:sp>
          <p:nvSpPr>
            <p:cNvPr id="339" name="Freeform 767"/>
            <p:cNvSpPr>
              <a:spLocks noChangeArrowheads="1"/>
            </p:cNvSpPr>
            <p:nvPr/>
          </p:nvSpPr>
          <p:spPr bwMode="auto">
            <a:xfrm>
              <a:off x="15323896" y="4169111"/>
              <a:ext cx="1484356" cy="1097032"/>
            </a:xfrm>
            <a:custGeom>
              <a:avLst/>
              <a:gdLst>
                <a:gd name="T0" fmla="*/ 2807 w 2823"/>
                <a:gd name="T1" fmla="*/ 1692 h 2088"/>
                <a:gd name="T2" fmla="*/ 2688 w 2823"/>
                <a:gd name="T3" fmla="*/ 1731 h 2088"/>
                <a:gd name="T4" fmla="*/ 2656 w 2823"/>
                <a:gd name="T5" fmla="*/ 1723 h 2088"/>
                <a:gd name="T6" fmla="*/ 2577 w 2823"/>
                <a:gd name="T7" fmla="*/ 1779 h 2088"/>
                <a:gd name="T8" fmla="*/ 2388 w 2823"/>
                <a:gd name="T9" fmla="*/ 1842 h 2088"/>
                <a:gd name="T10" fmla="*/ 2229 w 2823"/>
                <a:gd name="T11" fmla="*/ 1921 h 2088"/>
                <a:gd name="T12" fmla="*/ 2229 w 2823"/>
                <a:gd name="T13" fmla="*/ 1882 h 2088"/>
                <a:gd name="T14" fmla="*/ 2237 w 2823"/>
                <a:gd name="T15" fmla="*/ 1779 h 2088"/>
                <a:gd name="T16" fmla="*/ 2229 w 2823"/>
                <a:gd name="T17" fmla="*/ 1684 h 2088"/>
                <a:gd name="T18" fmla="*/ 2174 w 2823"/>
                <a:gd name="T19" fmla="*/ 1447 h 2088"/>
                <a:gd name="T20" fmla="*/ 2166 w 2823"/>
                <a:gd name="T21" fmla="*/ 1368 h 2088"/>
                <a:gd name="T22" fmla="*/ 2158 w 2823"/>
                <a:gd name="T23" fmla="*/ 1036 h 2088"/>
                <a:gd name="T24" fmla="*/ 2064 w 2823"/>
                <a:gd name="T25" fmla="*/ 664 h 2088"/>
                <a:gd name="T26" fmla="*/ 1992 w 2823"/>
                <a:gd name="T27" fmla="*/ 569 h 2088"/>
                <a:gd name="T28" fmla="*/ 1976 w 2823"/>
                <a:gd name="T29" fmla="*/ 348 h 2088"/>
                <a:gd name="T30" fmla="*/ 1897 w 2823"/>
                <a:gd name="T31" fmla="*/ 190 h 2088"/>
                <a:gd name="T32" fmla="*/ 1874 w 2823"/>
                <a:gd name="T33" fmla="*/ 0 h 2088"/>
                <a:gd name="T34" fmla="*/ 1123 w 2823"/>
                <a:gd name="T35" fmla="*/ 451 h 2088"/>
                <a:gd name="T36" fmla="*/ 1044 w 2823"/>
                <a:gd name="T37" fmla="*/ 561 h 2088"/>
                <a:gd name="T38" fmla="*/ 1020 w 2823"/>
                <a:gd name="T39" fmla="*/ 656 h 2088"/>
                <a:gd name="T40" fmla="*/ 1067 w 2823"/>
                <a:gd name="T41" fmla="*/ 672 h 2088"/>
                <a:gd name="T42" fmla="*/ 1059 w 2823"/>
                <a:gd name="T43" fmla="*/ 727 h 2088"/>
                <a:gd name="T44" fmla="*/ 1067 w 2823"/>
                <a:gd name="T45" fmla="*/ 806 h 2088"/>
                <a:gd name="T46" fmla="*/ 1059 w 2823"/>
                <a:gd name="T47" fmla="*/ 917 h 2088"/>
                <a:gd name="T48" fmla="*/ 988 w 2823"/>
                <a:gd name="T49" fmla="*/ 957 h 2088"/>
                <a:gd name="T50" fmla="*/ 933 w 2823"/>
                <a:gd name="T51" fmla="*/ 1028 h 2088"/>
                <a:gd name="T52" fmla="*/ 870 w 2823"/>
                <a:gd name="T53" fmla="*/ 1083 h 2088"/>
                <a:gd name="T54" fmla="*/ 743 w 2823"/>
                <a:gd name="T55" fmla="*/ 1083 h 2088"/>
                <a:gd name="T56" fmla="*/ 641 w 2823"/>
                <a:gd name="T57" fmla="*/ 1123 h 2088"/>
                <a:gd name="T58" fmla="*/ 206 w 2823"/>
                <a:gd name="T59" fmla="*/ 1186 h 2088"/>
                <a:gd name="T60" fmla="*/ 182 w 2823"/>
                <a:gd name="T61" fmla="*/ 1305 h 2088"/>
                <a:gd name="T62" fmla="*/ 237 w 2823"/>
                <a:gd name="T63" fmla="*/ 1383 h 2088"/>
                <a:gd name="T64" fmla="*/ 229 w 2823"/>
                <a:gd name="T65" fmla="*/ 1478 h 2088"/>
                <a:gd name="T66" fmla="*/ 0 w 2823"/>
                <a:gd name="T67" fmla="*/ 1731 h 2088"/>
                <a:gd name="T68" fmla="*/ 1439 w 2823"/>
                <a:gd name="T69" fmla="*/ 1565 h 2088"/>
                <a:gd name="T70" fmla="*/ 1644 w 2823"/>
                <a:gd name="T71" fmla="*/ 1605 h 2088"/>
                <a:gd name="T72" fmla="*/ 1787 w 2823"/>
                <a:gd name="T73" fmla="*/ 1763 h 2088"/>
                <a:gd name="T74" fmla="*/ 2103 w 2823"/>
                <a:gd name="T75" fmla="*/ 1882 h 2088"/>
                <a:gd name="T76" fmla="*/ 2135 w 2823"/>
                <a:gd name="T77" fmla="*/ 2008 h 2088"/>
                <a:gd name="T78" fmla="*/ 2166 w 2823"/>
                <a:gd name="T79" fmla="*/ 2079 h 2088"/>
                <a:gd name="T80" fmla="*/ 2609 w 2823"/>
                <a:gd name="T81" fmla="*/ 1850 h 2088"/>
                <a:gd name="T82" fmla="*/ 2807 w 2823"/>
                <a:gd name="T83" fmla="*/ 1692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23" h="2088">
                  <a:moveTo>
                    <a:pt x="2807" y="1692"/>
                  </a:moveTo>
                  <a:lnTo>
                    <a:pt x="2807" y="1692"/>
                  </a:lnTo>
                  <a:cubicBezTo>
                    <a:pt x="2791" y="1684"/>
                    <a:pt x="2767" y="1716"/>
                    <a:pt x="2728" y="1700"/>
                  </a:cubicBezTo>
                  <a:cubicBezTo>
                    <a:pt x="2696" y="1676"/>
                    <a:pt x="2696" y="1716"/>
                    <a:pt x="2688" y="1731"/>
                  </a:cubicBezTo>
                  <a:cubicBezTo>
                    <a:pt x="2688" y="1739"/>
                    <a:pt x="2641" y="1795"/>
                    <a:pt x="2625" y="1795"/>
                  </a:cubicBezTo>
                  <a:cubicBezTo>
                    <a:pt x="2617" y="1787"/>
                    <a:pt x="2648" y="1747"/>
                    <a:pt x="2656" y="1723"/>
                  </a:cubicBezTo>
                  <a:cubicBezTo>
                    <a:pt x="2672" y="1700"/>
                    <a:pt x="2664" y="1652"/>
                    <a:pt x="2656" y="1676"/>
                  </a:cubicBezTo>
                  <a:cubicBezTo>
                    <a:pt x="2648" y="1708"/>
                    <a:pt x="2609" y="1755"/>
                    <a:pt x="2577" y="1779"/>
                  </a:cubicBezTo>
                  <a:cubicBezTo>
                    <a:pt x="2538" y="1795"/>
                    <a:pt x="2490" y="1803"/>
                    <a:pt x="2467" y="1803"/>
                  </a:cubicBezTo>
                  <a:cubicBezTo>
                    <a:pt x="2435" y="1810"/>
                    <a:pt x="2403" y="1810"/>
                    <a:pt x="2388" y="1842"/>
                  </a:cubicBezTo>
                  <a:cubicBezTo>
                    <a:pt x="2372" y="1874"/>
                    <a:pt x="2340" y="1866"/>
                    <a:pt x="2308" y="1874"/>
                  </a:cubicBezTo>
                  <a:cubicBezTo>
                    <a:pt x="2277" y="1882"/>
                    <a:pt x="2253" y="1913"/>
                    <a:pt x="2229" y="1921"/>
                  </a:cubicBezTo>
                  <a:cubicBezTo>
                    <a:pt x="2206" y="1937"/>
                    <a:pt x="2182" y="1937"/>
                    <a:pt x="2206" y="1905"/>
                  </a:cubicBezTo>
                  <a:cubicBezTo>
                    <a:pt x="2214" y="1897"/>
                    <a:pt x="2222" y="1889"/>
                    <a:pt x="2229" y="1882"/>
                  </a:cubicBezTo>
                  <a:cubicBezTo>
                    <a:pt x="2222" y="1866"/>
                    <a:pt x="2206" y="1850"/>
                    <a:pt x="2198" y="1842"/>
                  </a:cubicBezTo>
                  <a:cubicBezTo>
                    <a:pt x="2198" y="1826"/>
                    <a:pt x="2222" y="1795"/>
                    <a:pt x="2237" y="1779"/>
                  </a:cubicBezTo>
                  <a:cubicBezTo>
                    <a:pt x="2253" y="1771"/>
                    <a:pt x="2253" y="1747"/>
                    <a:pt x="2245" y="1731"/>
                  </a:cubicBezTo>
                  <a:cubicBezTo>
                    <a:pt x="2237" y="1716"/>
                    <a:pt x="2229" y="1708"/>
                    <a:pt x="2229" y="1684"/>
                  </a:cubicBezTo>
                  <a:cubicBezTo>
                    <a:pt x="2229" y="1660"/>
                    <a:pt x="2214" y="1589"/>
                    <a:pt x="2198" y="1550"/>
                  </a:cubicBezTo>
                  <a:cubicBezTo>
                    <a:pt x="2182" y="1518"/>
                    <a:pt x="2174" y="1455"/>
                    <a:pt x="2174" y="1447"/>
                  </a:cubicBezTo>
                  <a:cubicBezTo>
                    <a:pt x="2166" y="1439"/>
                    <a:pt x="2166" y="1376"/>
                    <a:pt x="2166" y="1368"/>
                  </a:cubicBezTo>
                  <a:lnTo>
                    <a:pt x="2166" y="1368"/>
                  </a:lnTo>
                  <a:cubicBezTo>
                    <a:pt x="2158" y="1368"/>
                    <a:pt x="2158" y="1360"/>
                    <a:pt x="2158" y="1360"/>
                  </a:cubicBezTo>
                  <a:cubicBezTo>
                    <a:pt x="2158" y="1036"/>
                    <a:pt x="2158" y="1036"/>
                    <a:pt x="2158" y="1036"/>
                  </a:cubicBezTo>
                  <a:cubicBezTo>
                    <a:pt x="2158" y="1028"/>
                    <a:pt x="2127" y="870"/>
                    <a:pt x="2111" y="814"/>
                  </a:cubicBezTo>
                  <a:cubicBezTo>
                    <a:pt x="2095" y="759"/>
                    <a:pt x="2079" y="688"/>
                    <a:pt x="2064" y="664"/>
                  </a:cubicBezTo>
                  <a:cubicBezTo>
                    <a:pt x="2048" y="633"/>
                    <a:pt x="2048" y="664"/>
                    <a:pt x="2024" y="664"/>
                  </a:cubicBezTo>
                  <a:cubicBezTo>
                    <a:pt x="2000" y="656"/>
                    <a:pt x="1992" y="593"/>
                    <a:pt x="1992" y="569"/>
                  </a:cubicBezTo>
                  <a:cubicBezTo>
                    <a:pt x="1992" y="546"/>
                    <a:pt x="1984" y="482"/>
                    <a:pt x="1969" y="443"/>
                  </a:cubicBezTo>
                  <a:cubicBezTo>
                    <a:pt x="1953" y="403"/>
                    <a:pt x="1976" y="379"/>
                    <a:pt x="1976" y="348"/>
                  </a:cubicBezTo>
                  <a:cubicBezTo>
                    <a:pt x="1969" y="324"/>
                    <a:pt x="1953" y="269"/>
                    <a:pt x="1937" y="245"/>
                  </a:cubicBezTo>
                  <a:cubicBezTo>
                    <a:pt x="1929" y="222"/>
                    <a:pt x="1905" y="222"/>
                    <a:pt x="1897" y="190"/>
                  </a:cubicBezTo>
                  <a:cubicBezTo>
                    <a:pt x="1889" y="150"/>
                    <a:pt x="1897" y="111"/>
                    <a:pt x="1889" y="95"/>
                  </a:cubicBezTo>
                  <a:cubicBezTo>
                    <a:pt x="1882" y="79"/>
                    <a:pt x="1874" y="24"/>
                    <a:pt x="1874" y="0"/>
                  </a:cubicBezTo>
                  <a:cubicBezTo>
                    <a:pt x="1629" y="55"/>
                    <a:pt x="1399" y="111"/>
                    <a:pt x="1384" y="111"/>
                  </a:cubicBezTo>
                  <a:cubicBezTo>
                    <a:pt x="1344" y="119"/>
                    <a:pt x="1123" y="411"/>
                    <a:pt x="1123" y="451"/>
                  </a:cubicBezTo>
                  <a:cubicBezTo>
                    <a:pt x="1123" y="482"/>
                    <a:pt x="1067" y="530"/>
                    <a:pt x="1028" y="561"/>
                  </a:cubicBezTo>
                  <a:cubicBezTo>
                    <a:pt x="1044" y="561"/>
                    <a:pt x="1044" y="561"/>
                    <a:pt x="1044" y="561"/>
                  </a:cubicBezTo>
                  <a:cubicBezTo>
                    <a:pt x="1028" y="577"/>
                    <a:pt x="980" y="633"/>
                    <a:pt x="980" y="640"/>
                  </a:cubicBezTo>
                  <a:cubicBezTo>
                    <a:pt x="980" y="648"/>
                    <a:pt x="1012" y="664"/>
                    <a:pt x="1020" y="656"/>
                  </a:cubicBezTo>
                  <a:cubicBezTo>
                    <a:pt x="1028" y="648"/>
                    <a:pt x="1059" y="640"/>
                    <a:pt x="1052" y="664"/>
                  </a:cubicBezTo>
                  <a:cubicBezTo>
                    <a:pt x="1052" y="680"/>
                    <a:pt x="1052" y="688"/>
                    <a:pt x="1067" y="672"/>
                  </a:cubicBezTo>
                  <a:cubicBezTo>
                    <a:pt x="1083" y="664"/>
                    <a:pt x="1107" y="680"/>
                    <a:pt x="1083" y="688"/>
                  </a:cubicBezTo>
                  <a:cubicBezTo>
                    <a:pt x="1067" y="696"/>
                    <a:pt x="1052" y="719"/>
                    <a:pt x="1059" y="727"/>
                  </a:cubicBezTo>
                  <a:cubicBezTo>
                    <a:pt x="1059" y="727"/>
                    <a:pt x="1052" y="735"/>
                    <a:pt x="1052" y="759"/>
                  </a:cubicBezTo>
                  <a:cubicBezTo>
                    <a:pt x="1052" y="775"/>
                    <a:pt x="1059" y="790"/>
                    <a:pt x="1067" y="806"/>
                  </a:cubicBezTo>
                  <a:cubicBezTo>
                    <a:pt x="1075" y="830"/>
                    <a:pt x="1091" y="846"/>
                    <a:pt x="1083" y="862"/>
                  </a:cubicBezTo>
                  <a:cubicBezTo>
                    <a:pt x="1083" y="886"/>
                    <a:pt x="1083" y="917"/>
                    <a:pt x="1059" y="917"/>
                  </a:cubicBezTo>
                  <a:cubicBezTo>
                    <a:pt x="1044" y="917"/>
                    <a:pt x="1028" y="901"/>
                    <a:pt x="1020" y="925"/>
                  </a:cubicBezTo>
                  <a:cubicBezTo>
                    <a:pt x="1012" y="941"/>
                    <a:pt x="1004" y="957"/>
                    <a:pt x="988" y="957"/>
                  </a:cubicBezTo>
                  <a:cubicBezTo>
                    <a:pt x="980" y="965"/>
                    <a:pt x="965" y="965"/>
                    <a:pt x="965" y="980"/>
                  </a:cubicBezTo>
                  <a:cubicBezTo>
                    <a:pt x="957" y="996"/>
                    <a:pt x="949" y="1012"/>
                    <a:pt x="933" y="1028"/>
                  </a:cubicBezTo>
                  <a:cubicBezTo>
                    <a:pt x="909" y="1036"/>
                    <a:pt x="894" y="1052"/>
                    <a:pt x="885" y="1059"/>
                  </a:cubicBezTo>
                  <a:cubicBezTo>
                    <a:pt x="878" y="1075"/>
                    <a:pt x="885" y="1083"/>
                    <a:pt x="870" y="1083"/>
                  </a:cubicBezTo>
                  <a:cubicBezTo>
                    <a:pt x="854" y="1075"/>
                    <a:pt x="846" y="1075"/>
                    <a:pt x="822" y="1075"/>
                  </a:cubicBezTo>
                  <a:cubicBezTo>
                    <a:pt x="799" y="1075"/>
                    <a:pt x="759" y="1075"/>
                    <a:pt x="743" y="1083"/>
                  </a:cubicBezTo>
                  <a:cubicBezTo>
                    <a:pt x="727" y="1099"/>
                    <a:pt x="696" y="1107"/>
                    <a:pt x="680" y="1115"/>
                  </a:cubicBezTo>
                  <a:cubicBezTo>
                    <a:pt x="672" y="1130"/>
                    <a:pt x="656" y="1139"/>
                    <a:pt x="641" y="1123"/>
                  </a:cubicBezTo>
                  <a:cubicBezTo>
                    <a:pt x="617" y="1107"/>
                    <a:pt x="593" y="1091"/>
                    <a:pt x="577" y="1099"/>
                  </a:cubicBezTo>
                  <a:cubicBezTo>
                    <a:pt x="554" y="1099"/>
                    <a:pt x="340" y="1083"/>
                    <a:pt x="206" y="1186"/>
                  </a:cubicBezTo>
                  <a:cubicBezTo>
                    <a:pt x="190" y="1202"/>
                    <a:pt x="174" y="1210"/>
                    <a:pt x="158" y="1217"/>
                  </a:cubicBezTo>
                  <a:cubicBezTo>
                    <a:pt x="174" y="1249"/>
                    <a:pt x="182" y="1281"/>
                    <a:pt x="182" y="1305"/>
                  </a:cubicBezTo>
                  <a:cubicBezTo>
                    <a:pt x="190" y="1328"/>
                    <a:pt x="221" y="1376"/>
                    <a:pt x="229" y="1392"/>
                  </a:cubicBezTo>
                  <a:cubicBezTo>
                    <a:pt x="237" y="1392"/>
                    <a:pt x="237" y="1392"/>
                    <a:pt x="237" y="1383"/>
                  </a:cubicBezTo>
                  <a:cubicBezTo>
                    <a:pt x="237" y="1383"/>
                    <a:pt x="277" y="1392"/>
                    <a:pt x="269" y="1407"/>
                  </a:cubicBezTo>
                  <a:cubicBezTo>
                    <a:pt x="261" y="1423"/>
                    <a:pt x="253" y="1463"/>
                    <a:pt x="229" y="1478"/>
                  </a:cubicBezTo>
                  <a:cubicBezTo>
                    <a:pt x="206" y="1494"/>
                    <a:pt x="126" y="1613"/>
                    <a:pt x="95" y="1652"/>
                  </a:cubicBezTo>
                  <a:cubicBezTo>
                    <a:pt x="79" y="1660"/>
                    <a:pt x="48" y="1700"/>
                    <a:pt x="0" y="1731"/>
                  </a:cubicBezTo>
                  <a:cubicBezTo>
                    <a:pt x="24" y="1842"/>
                    <a:pt x="24" y="1842"/>
                    <a:pt x="24" y="1842"/>
                  </a:cubicBezTo>
                  <a:cubicBezTo>
                    <a:pt x="24" y="1842"/>
                    <a:pt x="1415" y="1581"/>
                    <a:pt x="1439" y="1565"/>
                  </a:cubicBezTo>
                  <a:cubicBezTo>
                    <a:pt x="1471" y="1557"/>
                    <a:pt x="1494" y="1526"/>
                    <a:pt x="1542" y="1565"/>
                  </a:cubicBezTo>
                  <a:cubicBezTo>
                    <a:pt x="1589" y="1597"/>
                    <a:pt x="1613" y="1597"/>
                    <a:pt x="1644" y="1605"/>
                  </a:cubicBezTo>
                  <a:cubicBezTo>
                    <a:pt x="1676" y="1605"/>
                    <a:pt x="1700" y="1716"/>
                    <a:pt x="1716" y="1747"/>
                  </a:cubicBezTo>
                  <a:cubicBezTo>
                    <a:pt x="1739" y="1779"/>
                    <a:pt x="1739" y="1755"/>
                    <a:pt x="1787" y="1763"/>
                  </a:cubicBezTo>
                  <a:cubicBezTo>
                    <a:pt x="1826" y="1771"/>
                    <a:pt x="1842" y="1779"/>
                    <a:pt x="1866" y="1810"/>
                  </a:cubicBezTo>
                  <a:cubicBezTo>
                    <a:pt x="1889" y="1834"/>
                    <a:pt x="2079" y="1882"/>
                    <a:pt x="2103" y="1882"/>
                  </a:cubicBezTo>
                  <a:cubicBezTo>
                    <a:pt x="2127" y="1889"/>
                    <a:pt x="2142" y="1897"/>
                    <a:pt x="2150" y="1913"/>
                  </a:cubicBezTo>
                  <a:cubicBezTo>
                    <a:pt x="2158" y="1929"/>
                    <a:pt x="2135" y="1992"/>
                    <a:pt x="2135" y="2008"/>
                  </a:cubicBezTo>
                  <a:cubicBezTo>
                    <a:pt x="2127" y="2016"/>
                    <a:pt x="2119" y="2040"/>
                    <a:pt x="2119" y="2056"/>
                  </a:cubicBezTo>
                  <a:cubicBezTo>
                    <a:pt x="2135" y="2063"/>
                    <a:pt x="2119" y="2087"/>
                    <a:pt x="2166" y="2079"/>
                  </a:cubicBezTo>
                  <a:cubicBezTo>
                    <a:pt x="2214" y="2071"/>
                    <a:pt x="2324" y="2008"/>
                    <a:pt x="2403" y="1976"/>
                  </a:cubicBezTo>
                  <a:cubicBezTo>
                    <a:pt x="2482" y="1937"/>
                    <a:pt x="2538" y="1882"/>
                    <a:pt x="2609" y="1850"/>
                  </a:cubicBezTo>
                  <a:cubicBezTo>
                    <a:pt x="2680" y="1818"/>
                    <a:pt x="2688" y="1803"/>
                    <a:pt x="2719" y="1779"/>
                  </a:cubicBezTo>
                  <a:cubicBezTo>
                    <a:pt x="2751" y="1747"/>
                    <a:pt x="2822" y="1700"/>
                    <a:pt x="2807" y="1692"/>
                  </a:cubicBezTo>
                </a:path>
              </a:pathLst>
            </a:custGeom>
            <a:solidFill>
              <a:schemeClr val="accent6"/>
            </a:solidFill>
            <a:ln>
              <a:solidFill>
                <a:schemeClr val="bg2"/>
              </a:solidFill>
            </a:ln>
            <a:effectLst/>
          </p:spPr>
          <p:txBody>
            <a:bodyPr wrap="none" anchor="ctr"/>
            <a:lstStyle/>
            <a:p>
              <a:endParaRPr lang="en-US"/>
            </a:p>
          </p:txBody>
        </p:sp>
        <p:sp>
          <p:nvSpPr>
            <p:cNvPr id="340" name="Freeform 768"/>
            <p:cNvSpPr>
              <a:spLocks noChangeArrowheads="1"/>
            </p:cNvSpPr>
            <p:nvPr/>
          </p:nvSpPr>
          <p:spPr bwMode="auto">
            <a:xfrm>
              <a:off x="15323896" y="4164472"/>
              <a:ext cx="1479717" cy="1101671"/>
            </a:xfrm>
            <a:custGeom>
              <a:avLst/>
              <a:gdLst>
                <a:gd name="T0" fmla="*/ 2119 w 2815"/>
                <a:gd name="T1" fmla="*/ 2064 h 2096"/>
                <a:gd name="T2" fmla="*/ 2142 w 2815"/>
                <a:gd name="T3" fmla="*/ 1921 h 2096"/>
                <a:gd name="T4" fmla="*/ 1747 w 2815"/>
                <a:gd name="T5" fmla="*/ 1771 h 2096"/>
                <a:gd name="T6" fmla="*/ 1644 w 2815"/>
                <a:gd name="T7" fmla="*/ 1613 h 2096"/>
                <a:gd name="T8" fmla="*/ 32 w 2815"/>
                <a:gd name="T9" fmla="*/ 1858 h 2096"/>
                <a:gd name="T10" fmla="*/ 150 w 2815"/>
                <a:gd name="T11" fmla="*/ 1581 h 2096"/>
                <a:gd name="T12" fmla="*/ 245 w 2815"/>
                <a:gd name="T13" fmla="*/ 1400 h 2096"/>
                <a:gd name="T14" fmla="*/ 182 w 2815"/>
                <a:gd name="T15" fmla="*/ 1313 h 2096"/>
                <a:gd name="T16" fmla="*/ 546 w 2815"/>
                <a:gd name="T17" fmla="*/ 1099 h 2096"/>
                <a:gd name="T18" fmla="*/ 680 w 2815"/>
                <a:gd name="T19" fmla="*/ 1123 h 2096"/>
                <a:gd name="T20" fmla="*/ 870 w 2815"/>
                <a:gd name="T21" fmla="*/ 1083 h 2096"/>
                <a:gd name="T22" fmla="*/ 957 w 2815"/>
                <a:gd name="T23" fmla="*/ 988 h 2096"/>
                <a:gd name="T24" fmla="*/ 1036 w 2815"/>
                <a:gd name="T25" fmla="*/ 917 h 2096"/>
                <a:gd name="T26" fmla="*/ 1075 w 2815"/>
                <a:gd name="T27" fmla="*/ 838 h 2096"/>
                <a:gd name="T28" fmla="*/ 1052 w 2815"/>
                <a:gd name="T29" fmla="*/ 735 h 2096"/>
                <a:gd name="T30" fmla="*/ 1067 w 2815"/>
                <a:gd name="T31" fmla="*/ 688 h 2096"/>
                <a:gd name="T32" fmla="*/ 1044 w 2815"/>
                <a:gd name="T33" fmla="*/ 664 h 2096"/>
                <a:gd name="T34" fmla="*/ 1028 w 2815"/>
                <a:gd name="T35" fmla="*/ 569 h 2096"/>
                <a:gd name="T36" fmla="*/ 1384 w 2815"/>
                <a:gd name="T37" fmla="*/ 119 h 2096"/>
                <a:gd name="T38" fmla="*/ 1897 w 2815"/>
                <a:gd name="T39" fmla="*/ 150 h 2096"/>
                <a:gd name="T40" fmla="*/ 1969 w 2815"/>
                <a:gd name="T41" fmla="*/ 396 h 2096"/>
                <a:gd name="T42" fmla="*/ 2055 w 2815"/>
                <a:gd name="T43" fmla="*/ 656 h 2096"/>
                <a:gd name="T44" fmla="*/ 2166 w 2815"/>
                <a:gd name="T45" fmla="*/ 1044 h 2096"/>
                <a:gd name="T46" fmla="*/ 2166 w 2815"/>
                <a:gd name="T47" fmla="*/ 1376 h 2096"/>
                <a:gd name="T48" fmla="*/ 2229 w 2815"/>
                <a:gd name="T49" fmla="*/ 1692 h 2096"/>
                <a:gd name="T50" fmla="*/ 2237 w 2815"/>
                <a:gd name="T51" fmla="*/ 1890 h 2096"/>
                <a:gd name="T52" fmla="*/ 2206 w 2815"/>
                <a:gd name="T53" fmla="*/ 1937 h 2096"/>
                <a:gd name="T54" fmla="*/ 2388 w 2815"/>
                <a:gd name="T55" fmla="*/ 1850 h 2096"/>
                <a:gd name="T56" fmla="*/ 2664 w 2815"/>
                <a:gd name="T57" fmla="*/ 1676 h 2096"/>
                <a:gd name="T58" fmla="*/ 2633 w 2815"/>
                <a:gd name="T59" fmla="*/ 1795 h 2096"/>
                <a:gd name="T60" fmla="*/ 2751 w 2815"/>
                <a:gd name="T61" fmla="*/ 1708 h 2096"/>
                <a:gd name="T62" fmla="*/ 2751 w 2815"/>
                <a:gd name="T63" fmla="*/ 1763 h 2096"/>
                <a:gd name="T64" fmla="*/ 2411 w 2815"/>
                <a:gd name="T65" fmla="*/ 1984 h 2096"/>
                <a:gd name="T66" fmla="*/ 2119 w 2815"/>
                <a:gd name="T67" fmla="*/ 2064 h 2096"/>
                <a:gd name="T68" fmla="*/ 2308 w 2815"/>
                <a:gd name="T69" fmla="*/ 2024 h 2096"/>
                <a:gd name="T70" fmla="*/ 2719 w 2815"/>
                <a:gd name="T71" fmla="*/ 1779 h 2096"/>
                <a:gd name="T72" fmla="*/ 2751 w 2815"/>
                <a:gd name="T73" fmla="*/ 1716 h 2096"/>
                <a:gd name="T74" fmla="*/ 2633 w 2815"/>
                <a:gd name="T75" fmla="*/ 1803 h 2096"/>
                <a:gd name="T76" fmla="*/ 2656 w 2815"/>
                <a:gd name="T77" fmla="*/ 1684 h 2096"/>
                <a:gd name="T78" fmla="*/ 2332 w 2815"/>
                <a:gd name="T79" fmla="*/ 1882 h 2096"/>
                <a:gd name="T80" fmla="*/ 2190 w 2815"/>
                <a:gd name="T81" fmla="*/ 1937 h 2096"/>
                <a:gd name="T82" fmla="*/ 2237 w 2815"/>
                <a:gd name="T83" fmla="*/ 1739 h 2096"/>
                <a:gd name="T84" fmla="*/ 2166 w 2815"/>
                <a:gd name="T85" fmla="*/ 1455 h 2096"/>
                <a:gd name="T86" fmla="*/ 2150 w 2815"/>
                <a:gd name="T87" fmla="*/ 1368 h 2096"/>
                <a:gd name="T88" fmla="*/ 2055 w 2815"/>
                <a:gd name="T89" fmla="*/ 664 h 2096"/>
                <a:gd name="T90" fmla="*/ 1969 w 2815"/>
                <a:gd name="T91" fmla="*/ 451 h 2096"/>
                <a:gd name="T92" fmla="*/ 1897 w 2815"/>
                <a:gd name="T93" fmla="*/ 198 h 2096"/>
                <a:gd name="T94" fmla="*/ 1123 w 2815"/>
                <a:gd name="T95" fmla="*/ 459 h 2096"/>
                <a:gd name="T96" fmla="*/ 980 w 2815"/>
                <a:gd name="T97" fmla="*/ 648 h 2096"/>
                <a:gd name="T98" fmla="*/ 1059 w 2815"/>
                <a:gd name="T99" fmla="*/ 672 h 2096"/>
                <a:gd name="T100" fmla="*/ 1091 w 2815"/>
                <a:gd name="T101" fmla="*/ 696 h 2096"/>
                <a:gd name="T102" fmla="*/ 1067 w 2815"/>
                <a:gd name="T103" fmla="*/ 814 h 2096"/>
                <a:gd name="T104" fmla="*/ 1044 w 2815"/>
                <a:gd name="T105" fmla="*/ 925 h 2096"/>
                <a:gd name="T106" fmla="*/ 965 w 2815"/>
                <a:gd name="T107" fmla="*/ 988 h 2096"/>
                <a:gd name="T108" fmla="*/ 862 w 2815"/>
                <a:gd name="T109" fmla="*/ 1091 h 2096"/>
                <a:gd name="T110" fmla="*/ 632 w 2815"/>
                <a:gd name="T111" fmla="*/ 1138 h 2096"/>
                <a:gd name="T112" fmla="*/ 206 w 2815"/>
                <a:gd name="T113" fmla="*/ 1202 h 2096"/>
                <a:gd name="T114" fmla="*/ 237 w 2815"/>
                <a:gd name="T115" fmla="*/ 1391 h 2096"/>
                <a:gd name="T116" fmla="*/ 261 w 2815"/>
                <a:gd name="T117" fmla="*/ 1431 h 2096"/>
                <a:gd name="T118" fmla="*/ 32 w 2815"/>
                <a:gd name="T119" fmla="*/ 1850 h 2096"/>
                <a:gd name="T120" fmla="*/ 1644 w 2815"/>
                <a:gd name="T121" fmla="*/ 1605 h 2096"/>
                <a:gd name="T122" fmla="*/ 1747 w 2815"/>
                <a:gd name="T123" fmla="*/ 1763 h 2096"/>
                <a:gd name="T124" fmla="*/ 2150 w 2815"/>
                <a:gd name="T125" fmla="*/ 1921 h 2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15" h="2096">
                  <a:moveTo>
                    <a:pt x="2150" y="2095"/>
                  </a:moveTo>
                  <a:lnTo>
                    <a:pt x="2150" y="2095"/>
                  </a:lnTo>
                  <a:lnTo>
                    <a:pt x="2150" y="2095"/>
                  </a:lnTo>
                  <a:cubicBezTo>
                    <a:pt x="2135" y="2095"/>
                    <a:pt x="2127" y="2087"/>
                    <a:pt x="2127" y="2079"/>
                  </a:cubicBezTo>
                  <a:cubicBezTo>
                    <a:pt x="2127" y="2071"/>
                    <a:pt x="2119" y="2071"/>
                    <a:pt x="2119" y="2064"/>
                  </a:cubicBezTo>
                  <a:cubicBezTo>
                    <a:pt x="2111" y="2064"/>
                    <a:pt x="2111" y="2064"/>
                    <a:pt x="2111" y="2064"/>
                  </a:cubicBezTo>
                  <a:lnTo>
                    <a:pt x="2111" y="2064"/>
                  </a:lnTo>
                  <a:cubicBezTo>
                    <a:pt x="2119" y="2048"/>
                    <a:pt x="2127" y="2024"/>
                    <a:pt x="2127" y="2016"/>
                  </a:cubicBezTo>
                  <a:cubicBezTo>
                    <a:pt x="2127" y="2008"/>
                    <a:pt x="2135" y="2008"/>
                    <a:pt x="2135" y="2000"/>
                  </a:cubicBezTo>
                  <a:cubicBezTo>
                    <a:pt x="2135" y="1977"/>
                    <a:pt x="2150" y="1937"/>
                    <a:pt x="2142" y="1921"/>
                  </a:cubicBezTo>
                  <a:cubicBezTo>
                    <a:pt x="2142" y="1905"/>
                    <a:pt x="2127" y="1897"/>
                    <a:pt x="2103" y="1897"/>
                  </a:cubicBezTo>
                  <a:cubicBezTo>
                    <a:pt x="2087" y="1890"/>
                    <a:pt x="1889" y="1850"/>
                    <a:pt x="1866" y="1818"/>
                  </a:cubicBezTo>
                  <a:cubicBezTo>
                    <a:pt x="1842" y="1795"/>
                    <a:pt x="1826" y="1787"/>
                    <a:pt x="1787" y="1771"/>
                  </a:cubicBezTo>
                  <a:cubicBezTo>
                    <a:pt x="1779" y="1771"/>
                    <a:pt x="1771" y="1771"/>
                    <a:pt x="1763" y="1771"/>
                  </a:cubicBezTo>
                  <a:cubicBezTo>
                    <a:pt x="1755" y="1771"/>
                    <a:pt x="1755" y="1771"/>
                    <a:pt x="1747" y="1771"/>
                  </a:cubicBezTo>
                  <a:lnTo>
                    <a:pt x="1739" y="1771"/>
                  </a:lnTo>
                  <a:cubicBezTo>
                    <a:pt x="1731" y="1771"/>
                    <a:pt x="1724" y="1771"/>
                    <a:pt x="1716" y="1755"/>
                  </a:cubicBezTo>
                  <a:cubicBezTo>
                    <a:pt x="1708" y="1747"/>
                    <a:pt x="1700" y="1724"/>
                    <a:pt x="1692" y="1708"/>
                  </a:cubicBezTo>
                  <a:cubicBezTo>
                    <a:pt x="1676" y="1668"/>
                    <a:pt x="1660" y="1613"/>
                    <a:pt x="1644" y="1613"/>
                  </a:cubicBezTo>
                  <a:lnTo>
                    <a:pt x="1644" y="1613"/>
                  </a:lnTo>
                  <a:cubicBezTo>
                    <a:pt x="1613" y="1613"/>
                    <a:pt x="1589" y="1613"/>
                    <a:pt x="1542" y="1573"/>
                  </a:cubicBezTo>
                  <a:cubicBezTo>
                    <a:pt x="1526" y="1558"/>
                    <a:pt x="1510" y="1558"/>
                    <a:pt x="1502" y="1558"/>
                  </a:cubicBezTo>
                  <a:cubicBezTo>
                    <a:pt x="1486" y="1558"/>
                    <a:pt x="1471" y="1565"/>
                    <a:pt x="1463" y="1565"/>
                  </a:cubicBezTo>
                  <a:cubicBezTo>
                    <a:pt x="1455" y="1573"/>
                    <a:pt x="1447" y="1573"/>
                    <a:pt x="1439" y="1581"/>
                  </a:cubicBezTo>
                  <a:cubicBezTo>
                    <a:pt x="1415" y="1589"/>
                    <a:pt x="87" y="1842"/>
                    <a:pt x="32" y="1858"/>
                  </a:cubicBezTo>
                  <a:cubicBezTo>
                    <a:pt x="24" y="1858"/>
                    <a:pt x="24" y="1858"/>
                    <a:pt x="24" y="1858"/>
                  </a:cubicBezTo>
                  <a:cubicBezTo>
                    <a:pt x="0" y="1739"/>
                    <a:pt x="0" y="1739"/>
                    <a:pt x="0" y="1739"/>
                  </a:cubicBezTo>
                  <a:lnTo>
                    <a:pt x="0" y="1739"/>
                  </a:lnTo>
                  <a:cubicBezTo>
                    <a:pt x="40" y="1700"/>
                    <a:pt x="79" y="1668"/>
                    <a:pt x="87" y="1653"/>
                  </a:cubicBezTo>
                  <a:cubicBezTo>
                    <a:pt x="103" y="1637"/>
                    <a:pt x="126" y="1613"/>
                    <a:pt x="150" y="1581"/>
                  </a:cubicBezTo>
                  <a:cubicBezTo>
                    <a:pt x="182" y="1542"/>
                    <a:pt x="214" y="1494"/>
                    <a:pt x="229" y="1486"/>
                  </a:cubicBezTo>
                  <a:cubicBezTo>
                    <a:pt x="245" y="1471"/>
                    <a:pt x="253" y="1447"/>
                    <a:pt x="261" y="1431"/>
                  </a:cubicBezTo>
                  <a:cubicBezTo>
                    <a:pt x="261" y="1423"/>
                    <a:pt x="261" y="1415"/>
                    <a:pt x="261" y="1415"/>
                  </a:cubicBezTo>
                  <a:cubicBezTo>
                    <a:pt x="261" y="1407"/>
                    <a:pt x="261" y="1407"/>
                    <a:pt x="261" y="1407"/>
                  </a:cubicBezTo>
                  <a:cubicBezTo>
                    <a:pt x="261" y="1400"/>
                    <a:pt x="253" y="1400"/>
                    <a:pt x="245" y="1400"/>
                  </a:cubicBezTo>
                  <a:cubicBezTo>
                    <a:pt x="237" y="1400"/>
                    <a:pt x="237" y="1407"/>
                    <a:pt x="229" y="1407"/>
                  </a:cubicBezTo>
                  <a:lnTo>
                    <a:pt x="229" y="1407"/>
                  </a:lnTo>
                  <a:lnTo>
                    <a:pt x="229" y="1407"/>
                  </a:lnTo>
                  <a:cubicBezTo>
                    <a:pt x="214" y="1384"/>
                    <a:pt x="182" y="1336"/>
                    <a:pt x="182" y="1313"/>
                  </a:cubicBezTo>
                  <a:lnTo>
                    <a:pt x="182" y="1313"/>
                  </a:lnTo>
                  <a:cubicBezTo>
                    <a:pt x="174" y="1289"/>
                    <a:pt x="166" y="1257"/>
                    <a:pt x="158" y="1225"/>
                  </a:cubicBezTo>
                  <a:lnTo>
                    <a:pt x="158" y="1225"/>
                  </a:lnTo>
                  <a:lnTo>
                    <a:pt x="158" y="1225"/>
                  </a:lnTo>
                  <a:cubicBezTo>
                    <a:pt x="174" y="1218"/>
                    <a:pt x="190" y="1202"/>
                    <a:pt x="206" y="1194"/>
                  </a:cubicBezTo>
                  <a:cubicBezTo>
                    <a:pt x="316" y="1107"/>
                    <a:pt x="474" y="1107"/>
                    <a:pt x="546" y="1099"/>
                  </a:cubicBezTo>
                  <a:cubicBezTo>
                    <a:pt x="561" y="1099"/>
                    <a:pt x="569" y="1099"/>
                    <a:pt x="577" y="1099"/>
                  </a:cubicBezTo>
                  <a:lnTo>
                    <a:pt x="585" y="1099"/>
                  </a:lnTo>
                  <a:cubicBezTo>
                    <a:pt x="601" y="1099"/>
                    <a:pt x="625" y="1115"/>
                    <a:pt x="641" y="1131"/>
                  </a:cubicBezTo>
                  <a:lnTo>
                    <a:pt x="641" y="1131"/>
                  </a:lnTo>
                  <a:cubicBezTo>
                    <a:pt x="656" y="1138"/>
                    <a:pt x="664" y="1138"/>
                    <a:pt x="680" y="1123"/>
                  </a:cubicBezTo>
                  <a:cubicBezTo>
                    <a:pt x="688" y="1115"/>
                    <a:pt x="704" y="1107"/>
                    <a:pt x="719" y="1099"/>
                  </a:cubicBezTo>
                  <a:cubicBezTo>
                    <a:pt x="727" y="1099"/>
                    <a:pt x="735" y="1091"/>
                    <a:pt x="743" y="1091"/>
                  </a:cubicBezTo>
                  <a:cubicBezTo>
                    <a:pt x="759" y="1083"/>
                    <a:pt x="791" y="1075"/>
                    <a:pt x="822" y="1075"/>
                  </a:cubicBezTo>
                  <a:cubicBezTo>
                    <a:pt x="838" y="1075"/>
                    <a:pt x="854" y="1075"/>
                    <a:pt x="862" y="1083"/>
                  </a:cubicBezTo>
                  <a:lnTo>
                    <a:pt x="870" y="1083"/>
                  </a:lnTo>
                  <a:cubicBezTo>
                    <a:pt x="870" y="1083"/>
                    <a:pt x="870" y="1083"/>
                    <a:pt x="878" y="1083"/>
                  </a:cubicBezTo>
                  <a:lnTo>
                    <a:pt x="878" y="1083"/>
                  </a:lnTo>
                  <a:cubicBezTo>
                    <a:pt x="878" y="1075"/>
                    <a:pt x="878" y="1075"/>
                    <a:pt x="885" y="1067"/>
                  </a:cubicBezTo>
                  <a:cubicBezTo>
                    <a:pt x="894" y="1060"/>
                    <a:pt x="909" y="1044"/>
                    <a:pt x="925" y="1028"/>
                  </a:cubicBezTo>
                  <a:cubicBezTo>
                    <a:pt x="949" y="1020"/>
                    <a:pt x="957" y="1004"/>
                    <a:pt x="957" y="988"/>
                  </a:cubicBezTo>
                  <a:cubicBezTo>
                    <a:pt x="965" y="973"/>
                    <a:pt x="980" y="965"/>
                    <a:pt x="988" y="965"/>
                  </a:cubicBezTo>
                  <a:lnTo>
                    <a:pt x="988" y="965"/>
                  </a:lnTo>
                  <a:cubicBezTo>
                    <a:pt x="996" y="965"/>
                    <a:pt x="1004" y="949"/>
                    <a:pt x="1012" y="933"/>
                  </a:cubicBezTo>
                  <a:cubicBezTo>
                    <a:pt x="1012" y="933"/>
                    <a:pt x="1012" y="933"/>
                    <a:pt x="1012" y="925"/>
                  </a:cubicBezTo>
                  <a:cubicBezTo>
                    <a:pt x="1020" y="917"/>
                    <a:pt x="1028" y="917"/>
                    <a:pt x="1036" y="917"/>
                  </a:cubicBezTo>
                  <a:lnTo>
                    <a:pt x="1044" y="917"/>
                  </a:lnTo>
                  <a:cubicBezTo>
                    <a:pt x="1052" y="917"/>
                    <a:pt x="1059" y="917"/>
                    <a:pt x="1059" y="917"/>
                  </a:cubicBezTo>
                  <a:cubicBezTo>
                    <a:pt x="1075" y="917"/>
                    <a:pt x="1075" y="909"/>
                    <a:pt x="1083" y="886"/>
                  </a:cubicBezTo>
                  <a:cubicBezTo>
                    <a:pt x="1083" y="886"/>
                    <a:pt x="1083" y="878"/>
                    <a:pt x="1083" y="870"/>
                  </a:cubicBezTo>
                  <a:cubicBezTo>
                    <a:pt x="1083" y="862"/>
                    <a:pt x="1083" y="846"/>
                    <a:pt x="1075" y="838"/>
                  </a:cubicBezTo>
                  <a:cubicBezTo>
                    <a:pt x="1067" y="830"/>
                    <a:pt x="1067" y="822"/>
                    <a:pt x="1067" y="814"/>
                  </a:cubicBezTo>
                  <a:cubicBezTo>
                    <a:pt x="1059" y="814"/>
                    <a:pt x="1059" y="807"/>
                    <a:pt x="1059" y="807"/>
                  </a:cubicBezTo>
                  <a:cubicBezTo>
                    <a:pt x="1052" y="791"/>
                    <a:pt x="1044" y="775"/>
                    <a:pt x="1044" y="759"/>
                  </a:cubicBezTo>
                  <a:cubicBezTo>
                    <a:pt x="1052" y="751"/>
                    <a:pt x="1052" y="743"/>
                    <a:pt x="1052" y="743"/>
                  </a:cubicBezTo>
                  <a:cubicBezTo>
                    <a:pt x="1052" y="735"/>
                    <a:pt x="1052" y="735"/>
                    <a:pt x="1052" y="735"/>
                  </a:cubicBezTo>
                  <a:lnTo>
                    <a:pt x="1052" y="727"/>
                  </a:lnTo>
                  <a:cubicBezTo>
                    <a:pt x="1059" y="712"/>
                    <a:pt x="1067" y="696"/>
                    <a:pt x="1083" y="696"/>
                  </a:cubicBezTo>
                  <a:cubicBezTo>
                    <a:pt x="1083" y="688"/>
                    <a:pt x="1091" y="688"/>
                    <a:pt x="1091" y="688"/>
                  </a:cubicBezTo>
                  <a:cubicBezTo>
                    <a:pt x="1091" y="680"/>
                    <a:pt x="1083" y="680"/>
                    <a:pt x="1075" y="680"/>
                  </a:cubicBezTo>
                  <a:cubicBezTo>
                    <a:pt x="1075" y="680"/>
                    <a:pt x="1067" y="680"/>
                    <a:pt x="1067" y="688"/>
                  </a:cubicBezTo>
                  <a:cubicBezTo>
                    <a:pt x="1059" y="688"/>
                    <a:pt x="1059" y="688"/>
                    <a:pt x="1052" y="688"/>
                  </a:cubicBezTo>
                  <a:lnTo>
                    <a:pt x="1052" y="688"/>
                  </a:lnTo>
                  <a:cubicBezTo>
                    <a:pt x="1044" y="688"/>
                    <a:pt x="1044" y="680"/>
                    <a:pt x="1052" y="672"/>
                  </a:cubicBezTo>
                  <a:cubicBezTo>
                    <a:pt x="1052" y="664"/>
                    <a:pt x="1052" y="664"/>
                    <a:pt x="1052" y="664"/>
                  </a:cubicBezTo>
                  <a:cubicBezTo>
                    <a:pt x="1044" y="664"/>
                    <a:pt x="1044" y="664"/>
                    <a:pt x="1044" y="664"/>
                  </a:cubicBezTo>
                  <a:cubicBezTo>
                    <a:pt x="1036" y="664"/>
                    <a:pt x="1028" y="664"/>
                    <a:pt x="1028" y="664"/>
                  </a:cubicBezTo>
                  <a:cubicBezTo>
                    <a:pt x="1020" y="672"/>
                    <a:pt x="1020" y="672"/>
                    <a:pt x="1012" y="672"/>
                  </a:cubicBezTo>
                  <a:cubicBezTo>
                    <a:pt x="996" y="672"/>
                    <a:pt x="972" y="664"/>
                    <a:pt x="972" y="648"/>
                  </a:cubicBezTo>
                  <a:cubicBezTo>
                    <a:pt x="972" y="633"/>
                    <a:pt x="1020" y="585"/>
                    <a:pt x="1036" y="569"/>
                  </a:cubicBezTo>
                  <a:cubicBezTo>
                    <a:pt x="1036" y="569"/>
                    <a:pt x="1036" y="569"/>
                    <a:pt x="1028" y="569"/>
                  </a:cubicBezTo>
                  <a:cubicBezTo>
                    <a:pt x="1020" y="569"/>
                    <a:pt x="1020" y="569"/>
                    <a:pt x="1020" y="569"/>
                  </a:cubicBezTo>
                  <a:cubicBezTo>
                    <a:pt x="1028" y="561"/>
                    <a:pt x="1028" y="561"/>
                    <a:pt x="1028" y="561"/>
                  </a:cubicBezTo>
                  <a:cubicBezTo>
                    <a:pt x="1036" y="561"/>
                    <a:pt x="1036" y="554"/>
                    <a:pt x="1044" y="554"/>
                  </a:cubicBezTo>
                  <a:cubicBezTo>
                    <a:pt x="1075" y="522"/>
                    <a:pt x="1115" y="483"/>
                    <a:pt x="1115" y="459"/>
                  </a:cubicBezTo>
                  <a:cubicBezTo>
                    <a:pt x="1115" y="411"/>
                    <a:pt x="1344" y="127"/>
                    <a:pt x="1384" y="119"/>
                  </a:cubicBezTo>
                  <a:cubicBezTo>
                    <a:pt x="1399" y="119"/>
                    <a:pt x="1629" y="63"/>
                    <a:pt x="1874" y="0"/>
                  </a:cubicBezTo>
                  <a:cubicBezTo>
                    <a:pt x="1882" y="0"/>
                    <a:pt x="1882" y="0"/>
                    <a:pt x="1882" y="0"/>
                  </a:cubicBezTo>
                  <a:cubicBezTo>
                    <a:pt x="1882" y="8"/>
                    <a:pt x="1882" y="8"/>
                    <a:pt x="1882" y="8"/>
                  </a:cubicBezTo>
                  <a:cubicBezTo>
                    <a:pt x="1882" y="56"/>
                    <a:pt x="1882" y="87"/>
                    <a:pt x="1889" y="103"/>
                  </a:cubicBezTo>
                  <a:cubicBezTo>
                    <a:pt x="1897" y="111"/>
                    <a:pt x="1897" y="127"/>
                    <a:pt x="1897" y="150"/>
                  </a:cubicBezTo>
                  <a:cubicBezTo>
                    <a:pt x="1897" y="166"/>
                    <a:pt x="1897" y="182"/>
                    <a:pt x="1905" y="190"/>
                  </a:cubicBezTo>
                  <a:cubicBezTo>
                    <a:pt x="1905" y="214"/>
                    <a:pt x="1921" y="221"/>
                    <a:pt x="1929" y="230"/>
                  </a:cubicBezTo>
                  <a:cubicBezTo>
                    <a:pt x="1929" y="237"/>
                    <a:pt x="1937" y="245"/>
                    <a:pt x="1945" y="253"/>
                  </a:cubicBezTo>
                  <a:cubicBezTo>
                    <a:pt x="1961" y="269"/>
                    <a:pt x="1976" y="332"/>
                    <a:pt x="1976" y="356"/>
                  </a:cubicBezTo>
                  <a:cubicBezTo>
                    <a:pt x="1976" y="372"/>
                    <a:pt x="1976" y="380"/>
                    <a:pt x="1969" y="396"/>
                  </a:cubicBezTo>
                  <a:cubicBezTo>
                    <a:pt x="1969" y="411"/>
                    <a:pt x="1961" y="427"/>
                    <a:pt x="1969" y="451"/>
                  </a:cubicBezTo>
                  <a:cubicBezTo>
                    <a:pt x="1984" y="483"/>
                    <a:pt x="2000" y="546"/>
                    <a:pt x="2000" y="577"/>
                  </a:cubicBezTo>
                  <a:cubicBezTo>
                    <a:pt x="2000" y="617"/>
                    <a:pt x="2008" y="664"/>
                    <a:pt x="2024" y="664"/>
                  </a:cubicBezTo>
                  <a:cubicBezTo>
                    <a:pt x="2032" y="664"/>
                    <a:pt x="2040" y="664"/>
                    <a:pt x="2048" y="656"/>
                  </a:cubicBezTo>
                  <a:cubicBezTo>
                    <a:pt x="2048" y="656"/>
                    <a:pt x="2048" y="656"/>
                    <a:pt x="2055" y="656"/>
                  </a:cubicBezTo>
                  <a:cubicBezTo>
                    <a:pt x="2064" y="656"/>
                    <a:pt x="2064" y="656"/>
                    <a:pt x="2071" y="664"/>
                  </a:cubicBezTo>
                  <a:cubicBezTo>
                    <a:pt x="2087" y="696"/>
                    <a:pt x="2103" y="767"/>
                    <a:pt x="2111" y="822"/>
                  </a:cubicBezTo>
                  <a:cubicBezTo>
                    <a:pt x="2119" y="838"/>
                    <a:pt x="2127" y="870"/>
                    <a:pt x="2135" y="901"/>
                  </a:cubicBezTo>
                  <a:cubicBezTo>
                    <a:pt x="2142" y="957"/>
                    <a:pt x="2166" y="1036"/>
                    <a:pt x="2166" y="1044"/>
                  </a:cubicBezTo>
                  <a:lnTo>
                    <a:pt x="2166" y="1044"/>
                  </a:lnTo>
                  <a:lnTo>
                    <a:pt x="2166" y="1044"/>
                  </a:lnTo>
                  <a:cubicBezTo>
                    <a:pt x="2158" y="1368"/>
                    <a:pt x="2158" y="1368"/>
                    <a:pt x="2158" y="1368"/>
                  </a:cubicBezTo>
                  <a:cubicBezTo>
                    <a:pt x="2158" y="1368"/>
                    <a:pt x="2158" y="1376"/>
                    <a:pt x="2166" y="1376"/>
                  </a:cubicBezTo>
                  <a:lnTo>
                    <a:pt x="2166" y="1376"/>
                  </a:lnTo>
                  <a:lnTo>
                    <a:pt x="2166" y="1376"/>
                  </a:lnTo>
                  <a:cubicBezTo>
                    <a:pt x="2166" y="1384"/>
                    <a:pt x="2166" y="1384"/>
                    <a:pt x="2174" y="1407"/>
                  </a:cubicBezTo>
                  <a:cubicBezTo>
                    <a:pt x="2174" y="1423"/>
                    <a:pt x="2174" y="1447"/>
                    <a:pt x="2174" y="1447"/>
                  </a:cubicBezTo>
                  <a:cubicBezTo>
                    <a:pt x="2174" y="1455"/>
                    <a:pt x="2174" y="1463"/>
                    <a:pt x="2182" y="1478"/>
                  </a:cubicBezTo>
                  <a:cubicBezTo>
                    <a:pt x="2182" y="1502"/>
                    <a:pt x="2190" y="1534"/>
                    <a:pt x="2198" y="1558"/>
                  </a:cubicBezTo>
                  <a:cubicBezTo>
                    <a:pt x="2222" y="1597"/>
                    <a:pt x="2229" y="1668"/>
                    <a:pt x="2229" y="1692"/>
                  </a:cubicBezTo>
                  <a:cubicBezTo>
                    <a:pt x="2229" y="1708"/>
                    <a:pt x="2237" y="1716"/>
                    <a:pt x="2237" y="1724"/>
                  </a:cubicBezTo>
                  <a:cubicBezTo>
                    <a:pt x="2245" y="1724"/>
                    <a:pt x="2245" y="1731"/>
                    <a:pt x="2245" y="1739"/>
                  </a:cubicBezTo>
                  <a:cubicBezTo>
                    <a:pt x="2253" y="1747"/>
                    <a:pt x="2261" y="1779"/>
                    <a:pt x="2237" y="1795"/>
                  </a:cubicBezTo>
                  <a:cubicBezTo>
                    <a:pt x="2222" y="1803"/>
                    <a:pt x="2206" y="1834"/>
                    <a:pt x="2206" y="1850"/>
                  </a:cubicBezTo>
                  <a:cubicBezTo>
                    <a:pt x="2206" y="1850"/>
                    <a:pt x="2206" y="1858"/>
                    <a:pt x="2237" y="1890"/>
                  </a:cubicBezTo>
                  <a:lnTo>
                    <a:pt x="2237" y="1890"/>
                  </a:lnTo>
                  <a:lnTo>
                    <a:pt x="2237" y="1890"/>
                  </a:lnTo>
                  <a:cubicBezTo>
                    <a:pt x="2229" y="1897"/>
                    <a:pt x="2214" y="1905"/>
                    <a:pt x="2206" y="1913"/>
                  </a:cubicBezTo>
                  <a:cubicBezTo>
                    <a:pt x="2198" y="1929"/>
                    <a:pt x="2198" y="1937"/>
                    <a:pt x="2198" y="1937"/>
                  </a:cubicBezTo>
                  <a:cubicBezTo>
                    <a:pt x="2198" y="1937"/>
                    <a:pt x="2198" y="1937"/>
                    <a:pt x="2206" y="1937"/>
                  </a:cubicBezTo>
                  <a:cubicBezTo>
                    <a:pt x="2206" y="1937"/>
                    <a:pt x="2214" y="1929"/>
                    <a:pt x="2229" y="1929"/>
                  </a:cubicBezTo>
                  <a:cubicBezTo>
                    <a:pt x="2237" y="1921"/>
                    <a:pt x="2245" y="1913"/>
                    <a:pt x="2261" y="1905"/>
                  </a:cubicBezTo>
                  <a:cubicBezTo>
                    <a:pt x="2277" y="1897"/>
                    <a:pt x="2285" y="1890"/>
                    <a:pt x="2308" y="1882"/>
                  </a:cubicBezTo>
                  <a:cubicBezTo>
                    <a:pt x="2316" y="1882"/>
                    <a:pt x="2324" y="1874"/>
                    <a:pt x="2332" y="1874"/>
                  </a:cubicBezTo>
                  <a:cubicBezTo>
                    <a:pt x="2356" y="1874"/>
                    <a:pt x="2380" y="1866"/>
                    <a:pt x="2388" y="1850"/>
                  </a:cubicBezTo>
                  <a:cubicBezTo>
                    <a:pt x="2403" y="1818"/>
                    <a:pt x="2435" y="1811"/>
                    <a:pt x="2467" y="1811"/>
                  </a:cubicBezTo>
                  <a:cubicBezTo>
                    <a:pt x="2490" y="1811"/>
                    <a:pt x="2538" y="1803"/>
                    <a:pt x="2569" y="1779"/>
                  </a:cubicBezTo>
                  <a:cubicBezTo>
                    <a:pt x="2609" y="1763"/>
                    <a:pt x="2641" y="1716"/>
                    <a:pt x="2648" y="1684"/>
                  </a:cubicBezTo>
                  <a:lnTo>
                    <a:pt x="2656" y="1676"/>
                  </a:lnTo>
                  <a:cubicBezTo>
                    <a:pt x="2664" y="1676"/>
                    <a:pt x="2664" y="1676"/>
                    <a:pt x="2664" y="1676"/>
                  </a:cubicBezTo>
                  <a:cubicBezTo>
                    <a:pt x="2672" y="1684"/>
                    <a:pt x="2672" y="1716"/>
                    <a:pt x="2664" y="1731"/>
                  </a:cubicBezTo>
                  <a:cubicBezTo>
                    <a:pt x="2656" y="1747"/>
                    <a:pt x="2648" y="1755"/>
                    <a:pt x="2648" y="1763"/>
                  </a:cubicBezTo>
                  <a:cubicBezTo>
                    <a:pt x="2641" y="1779"/>
                    <a:pt x="2625" y="1795"/>
                    <a:pt x="2633" y="1795"/>
                  </a:cubicBezTo>
                  <a:lnTo>
                    <a:pt x="2633" y="1795"/>
                  </a:lnTo>
                  <a:lnTo>
                    <a:pt x="2633" y="1795"/>
                  </a:lnTo>
                  <a:cubicBezTo>
                    <a:pt x="2641" y="1795"/>
                    <a:pt x="2680" y="1747"/>
                    <a:pt x="2688" y="1731"/>
                  </a:cubicBezTo>
                  <a:lnTo>
                    <a:pt x="2688" y="1731"/>
                  </a:lnTo>
                  <a:cubicBezTo>
                    <a:pt x="2688" y="1716"/>
                    <a:pt x="2696" y="1700"/>
                    <a:pt x="2712" y="1700"/>
                  </a:cubicBezTo>
                  <a:cubicBezTo>
                    <a:pt x="2719" y="1700"/>
                    <a:pt x="2728" y="1700"/>
                    <a:pt x="2735" y="1700"/>
                  </a:cubicBezTo>
                  <a:cubicBezTo>
                    <a:pt x="2735" y="1708"/>
                    <a:pt x="2743" y="1708"/>
                    <a:pt x="2751" y="1708"/>
                  </a:cubicBezTo>
                  <a:cubicBezTo>
                    <a:pt x="2759" y="1708"/>
                    <a:pt x="2767" y="1700"/>
                    <a:pt x="2775" y="1700"/>
                  </a:cubicBezTo>
                  <a:cubicBezTo>
                    <a:pt x="2783" y="1700"/>
                    <a:pt x="2791" y="1692"/>
                    <a:pt x="2799" y="1692"/>
                  </a:cubicBezTo>
                  <a:cubicBezTo>
                    <a:pt x="2799" y="1692"/>
                    <a:pt x="2807" y="1692"/>
                    <a:pt x="2807" y="1700"/>
                  </a:cubicBezTo>
                  <a:cubicBezTo>
                    <a:pt x="2807" y="1700"/>
                    <a:pt x="2807" y="1700"/>
                    <a:pt x="2814" y="1708"/>
                  </a:cubicBezTo>
                  <a:cubicBezTo>
                    <a:pt x="2814" y="1716"/>
                    <a:pt x="2791" y="1731"/>
                    <a:pt x="2751" y="1763"/>
                  </a:cubicBezTo>
                  <a:cubicBezTo>
                    <a:pt x="2743" y="1771"/>
                    <a:pt x="2735" y="1779"/>
                    <a:pt x="2728" y="1787"/>
                  </a:cubicBezTo>
                  <a:cubicBezTo>
                    <a:pt x="2719" y="1795"/>
                    <a:pt x="2712" y="1795"/>
                    <a:pt x="2704" y="1803"/>
                  </a:cubicBezTo>
                  <a:cubicBezTo>
                    <a:pt x="2688" y="1818"/>
                    <a:pt x="2672" y="1834"/>
                    <a:pt x="2609" y="1866"/>
                  </a:cubicBezTo>
                  <a:cubicBezTo>
                    <a:pt x="2577" y="1882"/>
                    <a:pt x="2546" y="1897"/>
                    <a:pt x="2514" y="1921"/>
                  </a:cubicBezTo>
                  <a:cubicBezTo>
                    <a:pt x="2482" y="1945"/>
                    <a:pt x="2451" y="1969"/>
                    <a:pt x="2411" y="1984"/>
                  </a:cubicBezTo>
                  <a:cubicBezTo>
                    <a:pt x="2380" y="2000"/>
                    <a:pt x="2340" y="2016"/>
                    <a:pt x="2308" y="2032"/>
                  </a:cubicBezTo>
                  <a:cubicBezTo>
                    <a:pt x="2253" y="2064"/>
                    <a:pt x="2198" y="2087"/>
                    <a:pt x="2166" y="2095"/>
                  </a:cubicBezTo>
                  <a:cubicBezTo>
                    <a:pt x="2166" y="2095"/>
                    <a:pt x="2158" y="2095"/>
                    <a:pt x="2150" y="2095"/>
                  </a:cubicBezTo>
                  <a:close/>
                  <a:moveTo>
                    <a:pt x="2119" y="2064"/>
                  </a:moveTo>
                  <a:lnTo>
                    <a:pt x="2119" y="2064"/>
                  </a:lnTo>
                  <a:cubicBezTo>
                    <a:pt x="2127" y="2064"/>
                    <a:pt x="2127" y="2071"/>
                    <a:pt x="2135" y="2079"/>
                  </a:cubicBezTo>
                  <a:cubicBezTo>
                    <a:pt x="2135" y="2079"/>
                    <a:pt x="2135" y="2087"/>
                    <a:pt x="2150" y="2087"/>
                  </a:cubicBezTo>
                  <a:lnTo>
                    <a:pt x="2150" y="2087"/>
                  </a:lnTo>
                  <a:cubicBezTo>
                    <a:pt x="2158" y="2087"/>
                    <a:pt x="2158" y="2087"/>
                    <a:pt x="2166" y="2087"/>
                  </a:cubicBezTo>
                  <a:cubicBezTo>
                    <a:pt x="2198" y="2079"/>
                    <a:pt x="2253" y="2055"/>
                    <a:pt x="2308" y="2024"/>
                  </a:cubicBezTo>
                  <a:cubicBezTo>
                    <a:pt x="2340" y="2008"/>
                    <a:pt x="2372" y="1992"/>
                    <a:pt x="2403" y="1977"/>
                  </a:cubicBezTo>
                  <a:cubicBezTo>
                    <a:pt x="2443" y="1961"/>
                    <a:pt x="2482" y="1937"/>
                    <a:pt x="2514" y="1913"/>
                  </a:cubicBezTo>
                  <a:cubicBezTo>
                    <a:pt x="2546" y="1890"/>
                    <a:pt x="2577" y="1874"/>
                    <a:pt x="2609" y="1858"/>
                  </a:cubicBezTo>
                  <a:cubicBezTo>
                    <a:pt x="2664" y="1834"/>
                    <a:pt x="2680" y="1818"/>
                    <a:pt x="2704" y="1795"/>
                  </a:cubicBezTo>
                  <a:cubicBezTo>
                    <a:pt x="2704" y="1795"/>
                    <a:pt x="2712" y="1787"/>
                    <a:pt x="2719" y="1779"/>
                  </a:cubicBezTo>
                  <a:cubicBezTo>
                    <a:pt x="2728" y="1771"/>
                    <a:pt x="2735" y="1763"/>
                    <a:pt x="2751" y="1755"/>
                  </a:cubicBezTo>
                  <a:cubicBezTo>
                    <a:pt x="2775" y="1739"/>
                    <a:pt x="2807" y="1716"/>
                    <a:pt x="2807" y="1708"/>
                  </a:cubicBezTo>
                  <a:cubicBezTo>
                    <a:pt x="2807" y="1700"/>
                    <a:pt x="2807" y="1700"/>
                    <a:pt x="2807" y="1700"/>
                  </a:cubicBezTo>
                  <a:cubicBezTo>
                    <a:pt x="2799" y="1700"/>
                    <a:pt x="2791" y="1700"/>
                    <a:pt x="2783" y="1708"/>
                  </a:cubicBezTo>
                  <a:cubicBezTo>
                    <a:pt x="2775" y="1708"/>
                    <a:pt x="2759" y="1716"/>
                    <a:pt x="2751" y="1716"/>
                  </a:cubicBezTo>
                  <a:cubicBezTo>
                    <a:pt x="2743" y="1716"/>
                    <a:pt x="2735" y="1708"/>
                    <a:pt x="2728" y="1708"/>
                  </a:cubicBezTo>
                  <a:cubicBezTo>
                    <a:pt x="2719" y="1708"/>
                    <a:pt x="2719" y="1700"/>
                    <a:pt x="2712" y="1700"/>
                  </a:cubicBezTo>
                  <a:cubicBezTo>
                    <a:pt x="2704" y="1700"/>
                    <a:pt x="2696" y="1716"/>
                    <a:pt x="2696" y="1731"/>
                  </a:cubicBezTo>
                  <a:lnTo>
                    <a:pt x="2696" y="1739"/>
                  </a:lnTo>
                  <a:cubicBezTo>
                    <a:pt x="2688" y="1747"/>
                    <a:pt x="2648" y="1803"/>
                    <a:pt x="2633" y="1803"/>
                  </a:cubicBezTo>
                  <a:lnTo>
                    <a:pt x="2625" y="1803"/>
                  </a:lnTo>
                  <a:cubicBezTo>
                    <a:pt x="2625" y="1803"/>
                    <a:pt x="2625" y="1803"/>
                    <a:pt x="2625" y="1795"/>
                  </a:cubicBezTo>
                  <a:cubicBezTo>
                    <a:pt x="2617" y="1787"/>
                    <a:pt x="2625" y="1779"/>
                    <a:pt x="2641" y="1763"/>
                  </a:cubicBezTo>
                  <a:cubicBezTo>
                    <a:pt x="2648" y="1747"/>
                    <a:pt x="2656" y="1739"/>
                    <a:pt x="2656" y="1731"/>
                  </a:cubicBezTo>
                  <a:cubicBezTo>
                    <a:pt x="2664" y="1716"/>
                    <a:pt x="2664" y="1692"/>
                    <a:pt x="2656" y="1684"/>
                  </a:cubicBezTo>
                  <a:cubicBezTo>
                    <a:pt x="2656" y="1684"/>
                    <a:pt x="2656" y="1684"/>
                    <a:pt x="2656" y="1692"/>
                  </a:cubicBezTo>
                  <a:cubicBezTo>
                    <a:pt x="2648" y="1716"/>
                    <a:pt x="2609" y="1771"/>
                    <a:pt x="2577" y="1787"/>
                  </a:cubicBezTo>
                  <a:cubicBezTo>
                    <a:pt x="2546" y="1811"/>
                    <a:pt x="2490" y="1811"/>
                    <a:pt x="2467" y="1818"/>
                  </a:cubicBezTo>
                  <a:cubicBezTo>
                    <a:pt x="2435" y="1818"/>
                    <a:pt x="2403" y="1826"/>
                    <a:pt x="2395" y="1850"/>
                  </a:cubicBezTo>
                  <a:cubicBezTo>
                    <a:pt x="2380" y="1874"/>
                    <a:pt x="2356" y="1882"/>
                    <a:pt x="2332" y="1882"/>
                  </a:cubicBezTo>
                  <a:cubicBezTo>
                    <a:pt x="2324" y="1882"/>
                    <a:pt x="2316" y="1890"/>
                    <a:pt x="2308" y="1890"/>
                  </a:cubicBezTo>
                  <a:cubicBezTo>
                    <a:pt x="2293" y="1890"/>
                    <a:pt x="2277" y="1905"/>
                    <a:pt x="2261" y="1913"/>
                  </a:cubicBezTo>
                  <a:cubicBezTo>
                    <a:pt x="2253" y="1921"/>
                    <a:pt x="2237" y="1929"/>
                    <a:pt x="2229" y="1937"/>
                  </a:cubicBezTo>
                  <a:cubicBezTo>
                    <a:pt x="2222" y="1937"/>
                    <a:pt x="2214" y="1945"/>
                    <a:pt x="2206" y="1945"/>
                  </a:cubicBezTo>
                  <a:cubicBezTo>
                    <a:pt x="2198" y="1945"/>
                    <a:pt x="2198" y="1937"/>
                    <a:pt x="2190" y="1937"/>
                  </a:cubicBezTo>
                  <a:cubicBezTo>
                    <a:pt x="2190" y="1929"/>
                    <a:pt x="2198" y="1921"/>
                    <a:pt x="2206" y="1913"/>
                  </a:cubicBezTo>
                  <a:cubicBezTo>
                    <a:pt x="2214" y="1905"/>
                    <a:pt x="2222" y="1897"/>
                    <a:pt x="2229" y="1890"/>
                  </a:cubicBezTo>
                  <a:cubicBezTo>
                    <a:pt x="2206" y="1874"/>
                    <a:pt x="2198" y="1858"/>
                    <a:pt x="2198" y="1850"/>
                  </a:cubicBezTo>
                  <a:cubicBezTo>
                    <a:pt x="2198" y="1834"/>
                    <a:pt x="2222" y="1803"/>
                    <a:pt x="2237" y="1787"/>
                  </a:cubicBezTo>
                  <a:cubicBezTo>
                    <a:pt x="2253" y="1779"/>
                    <a:pt x="2245" y="1747"/>
                    <a:pt x="2237" y="1739"/>
                  </a:cubicBezTo>
                  <a:cubicBezTo>
                    <a:pt x="2237" y="1731"/>
                    <a:pt x="2237" y="1731"/>
                    <a:pt x="2229" y="1724"/>
                  </a:cubicBezTo>
                  <a:cubicBezTo>
                    <a:pt x="2229" y="1716"/>
                    <a:pt x="2222" y="1708"/>
                    <a:pt x="2222" y="1692"/>
                  </a:cubicBezTo>
                  <a:cubicBezTo>
                    <a:pt x="2222" y="1676"/>
                    <a:pt x="2214" y="1605"/>
                    <a:pt x="2198" y="1565"/>
                  </a:cubicBezTo>
                  <a:cubicBezTo>
                    <a:pt x="2182" y="1534"/>
                    <a:pt x="2174" y="1502"/>
                    <a:pt x="2174" y="1478"/>
                  </a:cubicBezTo>
                  <a:cubicBezTo>
                    <a:pt x="2174" y="1463"/>
                    <a:pt x="2166" y="1455"/>
                    <a:pt x="2166" y="1455"/>
                  </a:cubicBezTo>
                  <a:cubicBezTo>
                    <a:pt x="2166" y="1455"/>
                    <a:pt x="2166" y="1439"/>
                    <a:pt x="2166" y="1407"/>
                  </a:cubicBezTo>
                  <a:cubicBezTo>
                    <a:pt x="2166" y="1391"/>
                    <a:pt x="2158" y="1384"/>
                    <a:pt x="2158" y="1384"/>
                  </a:cubicBezTo>
                  <a:cubicBezTo>
                    <a:pt x="2150" y="1376"/>
                    <a:pt x="2150" y="1368"/>
                    <a:pt x="2150" y="1368"/>
                  </a:cubicBezTo>
                  <a:lnTo>
                    <a:pt x="2150" y="1368"/>
                  </a:lnTo>
                  <a:lnTo>
                    <a:pt x="2150" y="1368"/>
                  </a:lnTo>
                  <a:cubicBezTo>
                    <a:pt x="2158" y="1044"/>
                    <a:pt x="2158" y="1044"/>
                    <a:pt x="2158" y="1044"/>
                  </a:cubicBezTo>
                  <a:cubicBezTo>
                    <a:pt x="2158" y="1036"/>
                    <a:pt x="2142" y="996"/>
                    <a:pt x="2127" y="901"/>
                  </a:cubicBezTo>
                  <a:cubicBezTo>
                    <a:pt x="2119" y="870"/>
                    <a:pt x="2111" y="838"/>
                    <a:pt x="2111" y="822"/>
                  </a:cubicBezTo>
                  <a:cubicBezTo>
                    <a:pt x="2087" y="743"/>
                    <a:pt x="2071" y="696"/>
                    <a:pt x="2064" y="672"/>
                  </a:cubicBezTo>
                  <a:cubicBezTo>
                    <a:pt x="2055" y="664"/>
                    <a:pt x="2055" y="664"/>
                    <a:pt x="2055" y="664"/>
                  </a:cubicBezTo>
                  <a:cubicBezTo>
                    <a:pt x="2055" y="664"/>
                    <a:pt x="2055" y="664"/>
                    <a:pt x="2048" y="664"/>
                  </a:cubicBezTo>
                  <a:cubicBezTo>
                    <a:pt x="2048" y="672"/>
                    <a:pt x="2040" y="672"/>
                    <a:pt x="2032" y="672"/>
                  </a:cubicBezTo>
                  <a:cubicBezTo>
                    <a:pt x="2024" y="672"/>
                    <a:pt x="2024" y="672"/>
                    <a:pt x="2024" y="672"/>
                  </a:cubicBezTo>
                  <a:cubicBezTo>
                    <a:pt x="2000" y="664"/>
                    <a:pt x="1992" y="609"/>
                    <a:pt x="1992" y="577"/>
                  </a:cubicBezTo>
                  <a:cubicBezTo>
                    <a:pt x="1992" y="554"/>
                    <a:pt x="1976" y="483"/>
                    <a:pt x="1969" y="451"/>
                  </a:cubicBezTo>
                  <a:cubicBezTo>
                    <a:pt x="1961" y="427"/>
                    <a:pt x="1961" y="411"/>
                    <a:pt x="1969" y="387"/>
                  </a:cubicBezTo>
                  <a:cubicBezTo>
                    <a:pt x="1969" y="380"/>
                    <a:pt x="1969" y="372"/>
                    <a:pt x="1969" y="364"/>
                  </a:cubicBezTo>
                  <a:cubicBezTo>
                    <a:pt x="1969" y="332"/>
                    <a:pt x="1953" y="277"/>
                    <a:pt x="1937" y="253"/>
                  </a:cubicBezTo>
                  <a:cubicBezTo>
                    <a:pt x="1937" y="245"/>
                    <a:pt x="1929" y="237"/>
                    <a:pt x="1921" y="237"/>
                  </a:cubicBezTo>
                  <a:cubicBezTo>
                    <a:pt x="1913" y="230"/>
                    <a:pt x="1905" y="221"/>
                    <a:pt x="1897" y="198"/>
                  </a:cubicBezTo>
                  <a:cubicBezTo>
                    <a:pt x="1889" y="182"/>
                    <a:pt x="1889" y="166"/>
                    <a:pt x="1889" y="150"/>
                  </a:cubicBezTo>
                  <a:cubicBezTo>
                    <a:pt x="1889" y="127"/>
                    <a:pt x="1889" y="111"/>
                    <a:pt x="1882" y="103"/>
                  </a:cubicBezTo>
                  <a:cubicBezTo>
                    <a:pt x="1874" y="95"/>
                    <a:pt x="1874" y="48"/>
                    <a:pt x="1874" y="8"/>
                  </a:cubicBezTo>
                  <a:cubicBezTo>
                    <a:pt x="1629" y="71"/>
                    <a:pt x="1399" y="119"/>
                    <a:pt x="1384" y="127"/>
                  </a:cubicBezTo>
                  <a:cubicBezTo>
                    <a:pt x="1344" y="135"/>
                    <a:pt x="1123" y="419"/>
                    <a:pt x="1123" y="459"/>
                  </a:cubicBezTo>
                  <a:cubicBezTo>
                    <a:pt x="1123" y="490"/>
                    <a:pt x="1083" y="522"/>
                    <a:pt x="1044" y="554"/>
                  </a:cubicBezTo>
                  <a:cubicBezTo>
                    <a:pt x="1044" y="561"/>
                    <a:pt x="1044" y="561"/>
                    <a:pt x="1036" y="561"/>
                  </a:cubicBezTo>
                  <a:cubicBezTo>
                    <a:pt x="1044" y="561"/>
                    <a:pt x="1044" y="569"/>
                    <a:pt x="1044" y="569"/>
                  </a:cubicBezTo>
                  <a:cubicBezTo>
                    <a:pt x="1052" y="569"/>
                    <a:pt x="1044" y="569"/>
                    <a:pt x="1044" y="577"/>
                  </a:cubicBezTo>
                  <a:cubicBezTo>
                    <a:pt x="1028" y="585"/>
                    <a:pt x="980" y="641"/>
                    <a:pt x="980" y="648"/>
                  </a:cubicBezTo>
                  <a:cubicBezTo>
                    <a:pt x="980" y="656"/>
                    <a:pt x="996" y="664"/>
                    <a:pt x="1012" y="664"/>
                  </a:cubicBezTo>
                  <a:cubicBezTo>
                    <a:pt x="1020" y="664"/>
                    <a:pt x="1020" y="664"/>
                    <a:pt x="1020" y="664"/>
                  </a:cubicBezTo>
                  <a:cubicBezTo>
                    <a:pt x="1028" y="656"/>
                    <a:pt x="1036" y="656"/>
                    <a:pt x="1044" y="656"/>
                  </a:cubicBezTo>
                  <a:lnTo>
                    <a:pt x="1052" y="656"/>
                  </a:lnTo>
                  <a:cubicBezTo>
                    <a:pt x="1059" y="664"/>
                    <a:pt x="1059" y="664"/>
                    <a:pt x="1059" y="672"/>
                  </a:cubicBezTo>
                  <a:cubicBezTo>
                    <a:pt x="1052" y="680"/>
                    <a:pt x="1052" y="680"/>
                    <a:pt x="1052" y="680"/>
                  </a:cubicBezTo>
                  <a:cubicBezTo>
                    <a:pt x="1052" y="680"/>
                    <a:pt x="1059" y="680"/>
                    <a:pt x="1067" y="680"/>
                  </a:cubicBezTo>
                  <a:cubicBezTo>
                    <a:pt x="1067" y="672"/>
                    <a:pt x="1075" y="672"/>
                    <a:pt x="1075" y="672"/>
                  </a:cubicBezTo>
                  <a:cubicBezTo>
                    <a:pt x="1091" y="672"/>
                    <a:pt x="1099" y="680"/>
                    <a:pt x="1099" y="688"/>
                  </a:cubicBezTo>
                  <a:cubicBezTo>
                    <a:pt x="1099" y="688"/>
                    <a:pt x="1099" y="696"/>
                    <a:pt x="1091" y="696"/>
                  </a:cubicBezTo>
                  <a:cubicBezTo>
                    <a:pt x="1067" y="704"/>
                    <a:pt x="1059" y="727"/>
                    <a:pt x="1059" y="735"/>
                  </a:cubicBezTo>
                  <a:lnTo>
                    <a:pt x="1059" y="743"/>
                  </a:lnTo>
                  <a:cubicBezTo>
                    <a:pt x="1059" y="751"/>
                    <a:pt x="1052" y="751"/>
                    <a:pt x="1052" y="767"/>
                  </a:cubicBezTo>
                  <a:cubicBezTo>
                    <a:pt x="1052" y="775"/>
                    <a:pt x="1059" y="791"/>
                    <a:pt x="1067" y="798"/>
                  </a:cubicBezTo>
                  <a:cubicBezTo>
                    <a:pt x="1067" y="807"/>
                    <a:pt x="1067" y="807"/>
                    <a:pt x="1067" y="814"/>
                  </a:cubicBezTo>
                  <a:cubicBezTo>
                    <a:pt x="1075" y="822"/>
                    <a:pt x="1075" y="830"/>
                    <a:pt x="1083" y="830"/>
                  </a:cubicBezTo>
                  <a:cubicBezTo>
                    <a:pt x="1083" y="846"/>
                    <a:pt x="1091" y="862"/>
                    <a:pt x="1091" y="878"/>
                  </a:cubicBezTo>
                  <a:cubicBezTo>
                    <a:pt x="1091" y="878"/>
                    <a:pt x="1091" y="886"/>
                    <a:pt x="1083" y="886"/>
                  </a:cubicBezTo>
                  <a:cubicBezTo>
                    <a:pt x="1083" y="909"/>
                    <a:pt x="1083" y="925"/>
                    <a:pt x="1059" y="925"/>
                  </a:cubicBezTo>
                  <a:cubicBezTo>
                    <a:pt x="1059" y="925"/>
                    <a:pt x="1052" y="925"/>
                    <a:pt x="1044" y="925"/>
                  </a:cubicBezTo>
                  <a:cubicBezTo>
                    <a:pt x="1036" y="925"/>
                    <a:pt x="1028" y="917"/>
                    <a:pt x="1020" y="933"/>
                  </a:cubicBezTo>
                  <a:cubicBezTo>
                    <a:pt x="1020" y="933"/>
                    <a:pt x="1020" y="933"/>
                    <a:pt x="1020" y="941"/>
                  </a:cubicBezTo>
                  <a:cubicBezTo>
                    <a:pt x="1012" y="957"/>
                    <a:pt x="1004" y="965"/>
                    <a:pt x="988" y="973"/>
                  </a:cubicBezTo>
                  <a:lnTo>
                    <a:pt x="988" y="973"/>
                  </a:lnTo>
                  <a:cubicBezTo>
                    <a:pt x="980" y="973"/>
                    <a:pt x="965" y="980"/>
                    <a:pt x="965" y="988"/>
                  </a:cubicBezTo>
                  <a:cubicBezTo>
                    <a:pt x="957" y="1004"/>
                    <a:pt x="949" y="1028"/>
                    <a:pt x="933" y="1036"/>
                  </a:cubicBezTo>
                  <a:cubicBezTo>
                    <a:pt x="909" y="1044"/>
                    <a:pt x="894" y="1060"/>
                    <a:pt x="885" y="1075"/>
                  </a:cubicBezTo>
                  <a:cubicBezTo>
                    <a:pt x="885" y="1075"/>
                    <a:pt x="885" y="1075"/>
                    <a:pt x="885" y="1083"/>
                  </a:cubicBezTo>
                  <a:cubicBezTo>
                    <a:pt x="885" y="1091"/>
                    <a:pt x="885" y="1099"/>
                    <a:pt x="870" y="1091"/>
                  </a:cubicBezTo>
                  <a:lnTo>
                    <a:pt x="862" y="1091"/>
                  </a:lnTo>
                  <a:cubicBezTo>
                    <a:pt x="846" y="1083"/>
                    <a:pt x="838" y="1083"/>
                    <a:pt x="822" y="1083"/>
                  </a:cubicBezTo>
                  <a:cubicBezTo>
                    <a:pt x="791" y="1083"/>
                    <a:pt x="759" y="1091"/>
                    <a:pt x="743" y="1099"/>
                  </a:cubicBezTo>
                  <a:cubicBezTo>
                    <a:pt x="743" y="1099"/>
                    <a:pt x="735" y="1107"/>
                    <a:pt x="727" y="1107"/>
                  </a:cubicBezTo>
                  <a:cubicBezTo>
                    <a:pt x="712" y="1115"/>
                    <a:pt x="696" y="1123"/>
                    <a:pt x="688" y="1131"/>
                  </a:cubicBezTo>
                  <a:cubicBezTo>
                    <a:pt x="672" y="1147"/>
                    <a:pt x="656" y="1147"/>
                    <a:pt x="632" y="1138"/>
                  </a:cubicBezTo>
                  <a:lnTo>
                    <a:pt x="632" y="1138"/>
                  </a:lnTo>
                  <a:cubicBezTo>
                    <a:pt x="617" y="1123"/>
                    <a:pt x="601" y="1107"/>
                    <a:pt x="585" y="1107"/>
                  </a:cubicBezTo>
                  <a:lnTo>
                    <a:pt x="577" y="1107"/>
                  </a:lnTo>
                  <a:cubicBezTo>
                    <a:pt x="577" y="1107"/>
                    <a:pt x="561" y="1107"/>
                    <a:pt x="546" y="1107"/>
                  </a:cubicBezTo>
                  <a:cubicBezTo>
                    <a:pt x="474" y="1115"/>
                    <a:pt x="316" y="1115"/>
                    <a:pt x="206" y="1202"/>
                  </a:cubicBezTo>
                  <a:cubicBezTo>
                    <a:pt x="190" y="1210"/>
                    <a:pt x="182" y="1218"/>
                    <a:pt x="166" y="1225"/>
                  </a:cubicBezTo>
                  <a:cubicBezTo>
                    <a:pt x="174" y="1257"/>
                    <a:pt x="182" y="1289"/>
                    <a:pt x="190" y="1305"/>
                  </a:cubicBezTo>
                  <a:cubicBezTo>
                    <a:pt x="190" y="1313"/>
                    <a:pt x="190" y="1313"/>
                    <a:pt x="190" y="1313"/>
                  </a:cubicBezTo>
                  <a:cubicBezTo>
                    <a:pt x="190" y="1336"/>
                    <a:pt x="221" y="1376"/>
                    <a:pt x="229" y="1400"/>
                  </a:cubicBezTo>
                  <a:cubicBezTo>
                    <a:pt x="237" y="1400"/>
                    <a:pt x="237" y="1400"/>
                    <a:pt x="237" y="1391"/>
                  </a:cubicBezTo>
                  <a:lnTo>
                    <a:pt x="237" y="1391"/>
                  </a:lnTo>
                  <a:lnTo>
                    <a:pt x="237" y="1391"/>
                  </a:lnTo>
                  <a:cubicBezTo>
                    <a:pt x="245" y="1391"/>
                    <a:pt x="261" y="1391"/>
                    <a:pt x="269" y="1400"/>
                  </a:cubicBezTo>
                  <a:cubicBezTo>
                    <a:pt x="269" y="1407"/>
                    <a:pt x="269" y="1407"/>
                    <a:pt x="269" y="1415"/>
                  </a:cubicBezTo>
                  <a:cubicBezTo>
                    <a:pt x="269" y="1415"/>
                    <a:pt x="269" y="1423"/>
                    <a:pt x="261" y="1431"/>
                  </a:cubicBezTo>
                  <a:cubicBezTo>
                    <a:pt x="261" y="1447"/>
                    <a:pt x="253" y="1478"/>
                    <a:pt x="237" y="1486"/>
                  </a:cubicBezTo>
                  <a:cubicBezTo>
                    <a:pt x="221" y="1502"/>
                    <a:pt x="182" y="1542"/>
                    <a:pt x="150" y="1589"/>
                  </a:cubicBezTo>
                  <a:cubicBezTo>
                    <a:pt x="126" y="1613"/>
                    <a:pt x="111" y="1644"/>
                    <a:pt x="95" y="1660"/>
                  </a:cubicBezTo>
                  <a:cubicBezTo>
                    <a:pt x="79" y="1676"/>
                    <a:pt x="48" y="1708"/>
                    <a:pt x="8" y="1739"/>
                  </a:cubicBezTo>
                  <a:cubicBezTo>
                    <a:pt x="32" y="1850"/>
                    <a:pt x="32" y="1850"/>
                    <a:pt x="32" y="1850"/>
                  </a:cubicBezTo>
                  <a:cubicBezTo>
                    <a:pt x="111" y="1834"/>
                    <a:pt x="1415" y="1581"/>
                    <a:pt x="1439" y="1573"/>
                  </a:cubicBezTo>
                  <a:cubicBezTo>
                    <a:pt x="1447" y="1573"/>
                    <a:pt x="1455" y="1565"/>
                    <a:pt x="1455" y="1565"/>
                  </a:cubicBezTo>
                  <a:cubicBezTo>
                    <a:pt x="1471" y="1558"/>
                    <a:pt x="1486" y="1550"/>
                    <a:pt x="1502" y="1550"/>
                  </a:cubicBezTo>
                  <a:cubicBezTo>
                    <a:pt x="1510" y="1550"/>
                    <a:pt x="1526" y="1558"/>
                    <a:pt x="1542" y="1565"/>
                  </a:cubicBezTo>
                  <a:cubicBezTo>
                    <a:pt x="1589" y="1605"/>
                    <a:pt x="1613" y="1605"/>
                    <a:pt x="1644" y="1605"/>
                  </a:cubicBezTo>
                  <a:lnTo>
                    <a:pt x="1644" y="1605"/>
                  </a:lnTo>
                  <a:cubicBezTo>
                    <a:pt x="1668" y="1605"/>
                    <a:pt x="1684" y="1653"/>
                    <a:pt x="1700" y="1700"/>
                  </a:cubicBezTo>
                  <a:cubicBezTo>
                    <a:pt x="1708" y="1724"/>
                    <a:pt x="1716" y="1739"/>
                    <a:pt x="1724" y="1755"/>
                  </a:cubicBezTo>
                  <a:cubicBezTo>
                    <a:pt x="1731" y="1763"/>
                    <a:pt x="1731" y="1763"/>
                    <a:pt x="1739" y="1763"/>
                  </a:cubicBezTo>
                  <a:cubicBezTo>
                    <a:pt x="1739" y="1763"/>
                    <a:pt x="1739" y="1763"/>
                    <a:pt x="1747" y="1763"/>
                  </a:cubicBezTo>
                  <a:cubicBezTo>
                    <a:pt x="1747" y="1763"/>
                    <a:pt x="1755" y="1763"/>
                    <a:pt x="1763" y="1763"/>
                  </a:cubicBezTo>
                  <a:cubicBezTo>
                    <a:pt x="1771" y="1763"/>
                    <a:pt x="1779" y="1763"/>
                    <a:pt x="1787" y="1763"/>
                  </a:cubicBezTo>
                  <a:cubicBezTo>
                    <a:pt x="1826" y="1779"/>
                    <a:pt x="1842" y="1787"/>
                    <a:pt x="1874" y="1811"/>
                  </a:cubicBezTo>
                  <a:cubicBezTo>
                    <a:pt x="1897" y="1842"/>
                    <a:pt x="2079" y="1882"/>
                    <a:pt x="2103" y="1890"/>
                  </a:cubicBezTo>
                  <a:cubicBezTo>
                    <a:pt x="2127" y="1890"/>
                    <a:pt x="2142" y="1905"/>
                    <a:pt x="2150" y="1921"/>
                  </a:cubicBezTo>
                  <a:cubicBezTo>
                    <a:pt x="2158" y="1929"/>
                    <a:pt x="2150" y="1969"/>
                    <a:pt x="2142" y="2000"/>
                  </a:cubicBezTo>
                  <a:cubicBezTo>
                    <a:pt x="2135" y="2008"/>
                    <a:pt x="2135" y="2008"/>
                    <a:pt x="2135" y="2016"/>
                  </a:cubicBezTo>
                  <a:cubicBezTo>
                    <a:pt x="2135" y="2024"/>
                    <a:pt x="2127" y="2048"/>
                    <a:pt x="2119" y="2064"/>
                  </a:cubicBezTo>
                  <a:close/>
                </a:path>
              </a:pathLst>
            </a:custGeom>
            <a:solidFill>
              <a:schemeClr val="accent6"/>
            </a:solidFill>
            <a:ln>
              <a:solidFill>
                <a:schemeClr val="bg2"/>
              </a:solidFill>
            </a:ln>
            <a:effectLst/>
          </p:spPr>
          <p:txBody>
            <a:bodyPr wrap="none" anchor="ctr"/>
            <a:lstStyle/>
            <a:p>
              <a:endParaRPr lang="en-US"/>
            </a:p>
          </p:txBody>
        </p:sp>
        <p:sp>
          <p:nvSpPr>
            <p:cNvPr id="341" name="Freeform 769"/>
            <p:cNvSpPr>
              <a:spLocks noChangeArrowheads="1"/>
            </p:cNvSpPr>
            <p:nvPr/>
          </p:nvSpPr>
          <p:spPr bwMode="auto">
            <a:xfrm>
              <a:off x="16214509" y="5108430"/>
              <a:ext cx="294551" cy="598381"/>
            </a:xfrm>
            <a:custGeom>
              <a:avLst/>
              <a:gdLst>
                <a:gd name="T0" fmla="*/ 450 w 562"/>
                <a:gd name="T1" fmla="*/ 371 h 1139"/>
                <a:gd name="T2" fmla="*/ 450 w 562"/>
                <a:gd name="T3" fmla="*/ 371 h 1139"/>
                <a:gd name="T4" fmla="*/ 387 w 562"/>
                <a:gd name="T5" fmla="*/ 332 h 1139"/>
                <a:gd name="T6" fmla="*/ 427 w 562"/>
                <a:gd name="T7" fmla="*/ 269 h 1139"/>
                <a:gd name="T8" fmla="*/ 427 w 562"/>
                <a:gd name="T9" fmla="*/ 269 h 1139"/>
                <a:gd name="T10" fmla="*/ 443 w 562"/>
                <a:gd name="T11" fmla="*/ 221 h 1139"/>
                <a:gd name="T12" fmla="*/ 458 w 562"/>
                <a:gd name="T13" fmla="*/ 126 h 1139"/>
                <a:gd name="T14" fmla="*/ 411 w 562"/>
                <a:gd name="T15" fmla="*/ 95 h 1139"/>
                <a:gd name="T16" fmla="*/ 174 w 562"/>
                <a:gd name="T17" fmla="*/ 23 h 1139"/>
                <a:gd name="T18" fmla="*/ 150 w 562"/>
                <a:gd name="T19" fmla="*/ 0 h 1139"/>
                <a:gd name="T20" fmla="*/ 95 w 562"/>
                <a:gd name="T21" fmla="*/ 63 h 1139"/>
                <a:gd name="T22" fmla="*/ 87 w 562"/>
                <a:gd name="T23" fmla="*/ 134 h 1139"/>
                <a:gd name="T24" fmla="*/ 39 w 562"/>
                <a:gd name="T25" fmla="*/ 245 h 1139"/>
                <a:gd name="T26" fmla="*/ 79 w 562"/>
                <a:gd name="T27" fmla="*/ 269 h 1139"/>
                <a:gd name="T28" fmla="*/ 55 w 562"/>
                <a:gd name="T29" fmla="*/ 316 h 1139"/>
                <a:gd name="T30" fmla="*/ 39 w 562"/>
                <a:gd name="T31" fmla="*/ 371 h 1139"/>
                <a:gd name="T32" fmla="*/ 245 w 562"/>
                <a:gd name="T33" fmla="*/ 545 h 1139"/>
                <a:gd name="T34" fmla="*/ 190 w 562"/>
                <a:gd name="T35" fmla="*/ 616 h 1139"/>
                <a:gd name="T36" fmla="*/ 158 w 562"/>
                <a:gd name="T37" fmla="*/ 703 h 1139"/>
                <a:gd name="T38" fmla="*/ 110 w 562"/>
                <a:gd name="T39" fmla="*/ 751 h 1139"/>
                <a:gd name="T40" fmla="*/ 47 w 562"/>
                <a:gd name="T41" fmla="*/ 846 h 1139"/>
                <a:gd name="T42" fmla="*/ 87 w 562"/>
                <a:gd name="T43" fmla="*/ 964 h 1139"/>
                <a:gd name="T44" fmla="*/ 110 w 562"/>
                <a:gd name="T45" fmla="*/ 972 h 1139"/>
                <a:gd name="T46" fmla="*/ 158 w 562"/>
                <a:gd name="T47" fmla="*/ 1019 h 1139"/>
                <a:gd name="T48" fmla="*/ 253 w 562"/>
                <a:gd name="T49" fmla="*/ 1035 h 1139"/>
                <a:gd name="T50" fmla="*/ 284 w 562"/>
                <a:gd name="T51" fmla="*/ 1043 h 1139"/>
                <a:gd name="T52" fmla="*/ 316 w 562"/>
                <a:gd name="T53" fmla="*/ 1083 h 1139"/>
                <a:gd name="T54" fmla="*/ 316 w 562"/>
                <a:gd name="T55" fmla="*/ 1138 h 1139"/>
                <a:gd name="T56" fmla="*/ 363 w 562"/>
                <a:gd name="T57" fmla="*/ 1106 h 1139"/>
                <a:gd name="T58" fmla="*/ 411 w 562"/>
                <a:gd name="T59" fmla="*/ 1035 h 1139"/>
                <a:gd name="T60" fmla="*/ 419 w 562"/>
                <a:gd name="T61" fmla="*/ 940 h 1139"/>
                <a:gd name="T62" fmla="*/ 458 w 562"/>
                <a:gd name="T63" fmla="*/ 853 h 1139"/>
                <a:gd name="T64" fmla="*/ 482 w 562"/>
                <a:gd name="T65" fmla="*/ 782 h 1139"/>
                <a:gd name="T66" fmla="*/ 514 w 562"/>
                <a:gd name="T67" fmla="*/ 513 h 1139"/>
                <a:gd name="T68" fmla="*/ 450 w 562"/>
                <a:gd name="T69" fmla="*/ 371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2" h="1139">
                  <a:moveTo>
                    <a:pt x="450" y="371"/>
                  </a:moveTo>
                  <a:lnTo>
                    <a:pt x="450" y="371"/>
                  </a:lnTo>
                  <a:cubicBezTo>
                    <a:pt x="340" y="387"/>
                    <a:pt x="387" y="371"/>
                    <a:pt x="387" y="332"/>
                  </a:cubicBezTo>
                  <a:cubicBezTo>
                    <a:pt x="387" y="300"/>
                    <a:pt x="403" y="260"/>
                    <a:pt x="427" y="269"/>
                  </a:cubicBezTo>
                  <a:lnTo>
                    <a:pt x="427" y="269"/>
                  </a:lnTo>
                  <a:cubicBezTo>
                    <a:pt x="427" y="253"/>
                    <a:pt x="435" y="229"/>
                    <a:pt x="443" y="221"/>
                  </a:cubicBezTo>
                  <a:cubicBezTo>
                    <a:pt x="443" y="205"/>
                    <a:pt x="466" y="142"/>
                    <a:pt x="458" y="126"/>
                  </a:cubicBezTo>
                  <a:cubicBezTo>
                    <a:pt x="450" y="110"/>
                    <a:pt x="435" y="102"/>
                    <a:pt x="411" y="95"/>
                  </a:cubicBezTo>
                  <a:cubicBezTo>
                    <a:pt x="387" y="95"/>
                    <a:pt x="197" y="47"/>
                    <a:pt x="174" y="23"/>
                  </a:cubicBezTo>
                  <a:cubicBezTo>
                    <a:pt x="166" y="8"/>
                    <a:pt x="158" y="0"/>
                    <a:pt x="150" y="0"/>
                  </a:cubicBezTo>
                  <a:cubicBezTo>
                    <a:pt x="134" y="8"/>
                    <a:pt x="95" y="55"/>
                    <a:pt x="95" y="63"/>
                  </a:cubicBezTo>
                  <a:cubicBezTo>
                    <a:pt x="95" y="79"/>
                    <a:pt x="103" y="126"/>
                    <a:pt x="87" y="134"/>
                  </a:cubicBezTo>
                  <a:cubicBezTo>
                    <a:pt x="63" y="150"/>
                    <a:pt x="0" y="229"/>
                    <a:pt x="39" y="245"/>
                  </a:cubicBezTo>
                  <a:cubicBezTo>
                    <a:pt x="71" y="260"/>
                    <a:pt x="79" y="245"/>
                    <a:pt x="79" y="269"/>
                  </a:cubicBezTo>
                  <a:cubicBezTo>
                    <a:pt x="79" y="284"/>
                    <a:pt x="71" y="300"/>
                    <a:pt x="55" y="316"/>
                  </a:cubicBezTo>
                  <a:cubicBezTo>
                    <a:pt x="39" y="324"/>
                    <a:pt x="32" y="363"/>
                    <a:pt x="39" y="371"/>
                  </a:cubicBezTo>
                  <a:cubicBezTo>
                    <a:pt x="55" y="387"/>
                    <a:pt x="237" y="537"/>
                    <a:pt x="245" y="545"/>
                  </a:cubicBezTo>
                  <a:cubicBezTo>
                    <a:pt x="245" y="545"/>
                    <a:pt x="205" y="600"/>
                    <a:pt x="190" y="616"/>
                  </a:cubicBezTo>
                  <a:cubicBezTo>
                    <a:pt x="174" y="640"/>
                    <a:pt x="174" y="680"/>
                    <a:pt x="158" y="703"/>
                  </a:cubicBezTo>
                  <a:cubicBezTo>
                    <a:pt x="150" y="735"/>
                    <a:pt x="134" y="743"/>
                    <a:pt x="110" y="751"/>
                  </a:cubicBezTo>
                  <a:cubicBezTo>
                    <a:pt x="87" y="759"/>
                    <a:pt x="39" y="798"/>
                    <a:pt x="47" y="846"/>
                  </a:cubicBezTo>
                  <a:cubicBezTo>
                    <a:pt x="47" y="877"/>
                    <a:pt x="63" y="925"/>
                    <a:pt x="87" y="964"/>
                  </a:cubicBezTo>
                  <a:cubicBezTo>
                    <a:pt x="95" y="956"/>
                    <a:pt x="87" y="940"/>
                    <a:pt x="110" y="972"/>
                  </a:cubicBezTo>
                  <a:cubicBezTo>
                    <a:pt x="142" y="1004"/>
                    <a:pt x="87" y="996"/>
                    <a:pt x="158" y="1019"/>
                  </a:cubicBezTo>
                  <a:cubicBezTo>
                    <a:pt x="237" y="1051"/>
                    <a:pt x="229" y="1043"/>
                    <a:pt x="253" y="1035"/>
                  </a:cubicBezTo>
                  <a:cubicBezTo>
                    <a:pt x="277" y="1027"/>
                    <a:pt x="284" y="1012"/>
                    <a:pt x="284" y="1043"/>
                  </a:cubicBezTo>
                  <a:cubicBezTo>
                    <a:pt x="292" y="1075"/>
                    <a:pt x="340" y="1035"/>
                    <a:pt x="316" y="1083"/>
                  </a:cubicBezTo>
                  <a:cubicBezTo>
                    <a:pt x="292" y="1122"/>
                    <a:pt x="277" y="1138"/>
                    <a:pt x="316" y="1138"/>
                  </a:cubicBezTo>
                  <a:cubicBezTo>
                    <a:pt x="348" y="1130"/>
                    <a:pt x="356" y="1130"/>
                    <a:pt x="363" y="1106"/>
                  </a:cubicBezTo>
                  <a:cubicBezTo>
                    <a:pt x="379" y="1083"/>
                    <a:pt x="403" y="1075"/>
                    <a:pt x="411" y="1035"/>
                  </a:cubicBezTo>
                  <a:cubicBezTo>
                    <a:pt x="419" y="1004"/>
                    <a:pt x="395" y="972"/>
                    <a:pt x="419" y="940"/>
                  </a:cubicBezTo>
                  <a:cubicBezTo>
                    <a:pt x="443" y="909"/>
                    <a:pt x="450" y="893"/>
                    <a:pt x="458" y="853"/>
                  </a:cubicBezTo>
                  <a:cubicBezTo>
                    <a:pt x="474" y="814"/>
                    <a:pt x="450" y="798"/>
                    <a:pt x="482" y="782"/>
                  </a:cubicBezTo>
                  <a:cubicBezTo>
                    <a:pt x="514" y="766"/>
                    <a:pt x="522" y="561"/>
                    <a:pt x="514" y="513"/>
                  </a:cubicBezTo>
                  <a:cubicBezTo>
                    <a:pt x="506" y="458"/>
                    <a:pt x="561" y="348"/>
                    <a:pt x="450" y="371"/>
                  </a:cubicBezTo>
                </a:path>
              </a:pathLst>
            </a:custGeom>
            <a:solidFill>
              <a:schemeClr val="accent6"/>
            </a:solidFill>
            <a:ln>
              <a:solidFill>
                <a:schemeClr val="bg2"/>
              </a:solidFill>
            </a:ln>
            <a:effectLst/>
          </p:spPr>
          <p:txBody>
            <a:bodyPr wrap="none" anchor="ctr"/>
            <a:lstStyle/>
            <a:p>
              <a:endParaRPr lang="en-US"/>
            </a:p>
          </p:txBody>
        </p:sp>
        <p:sp>
          <p:nvSpPr>
            <p:cNvPr id="342" name="Freeform 770"/>
            <p:cNvSpPr>
              <a:spLocks noChangeArrowheads="1"/>
            </p:cNvSpPr>
            <p:nvPr/>
          </p:nvSpPr>
          <p:spPr bwMode="auto">
            <a:xfrm>
              <a:off x="16221466" y="5103792"/>
              <a:ext cx="271359" cy="603020"/>
            </a:xfrm>
            <a:custGeom>
              <a:avLst/>
              <a:gdLst>
                <a:gd name="T0" fmla="*/ 276 w 515"/>
                <a:gd name="T1" fmla="*/ 1138 h 1147"/>
                <a:gd name="T2" fmla="*/ 300 w 515"/>
                <a:gd name="T3" fmla="*/ 1067 h 1147"/>
                <a:gd name="T4" fmla="*/ 261 w 515"/>
                <a:gd name="T5" fmla="*/ 1035 h 1147"/>
                <a:gd name="T6" fmla="*/ 229 w 515"/>
                <a:gd name="T7" fmla="*/ 1051 h 1147"/>
                <a:gd name="T8" fmla="*/ 103 w 515"/>
                <a:gd name="T9" fmla="*/ 1004 h 1147"/>
                <a:gd name="T10" fmla="*/ 71 w 515"/>
                <a:gd name="T11" fmla="*/ 972 h 1147"/>
                <a:gd name="T12" fmla="*/ 23 w 515"/>
                <a:gd name="T13" fmla="*/ 854 h 1147"/>
                <a:gd name="T14" fmla="*/ 150 w 515"/>
                <a:gd name="T15" fmla="*/ 680 h 1147"/>
                <a:gd name="T16" fmla="*/ 79 w 515"/>
                <a:gd name="T17" fmla="*/ 427 h 1147"/>
                <a:gd name="T18" fmla="*/ 39 w 515"/>
                <a:gd name="T19" fmla="*/ 316 h 1147"/>
                <a:gd name="T20" fmla="*/ 47 w 515"/>
                <a:gd name="T21" fmla="*/ 261 h 1147"/>
                <a:gd name="T22" fmla="*/ 63 w 515"/>
                <a:gd name="T23" fmla="*/ 142 h 1147"/>
                <a:gd name="T24" fmla="*/ 126 w 515"/>
                <a:gd name="T25" fmla="*/ 0 h 1147"/>
                <a:gd name="T26" fmla="*/ 166 w 515"/>
                <a:gd name="T27" fmla="*/ 24 h 1147"/>
                <a:gd name="T28" fmla="*/ 434 w 515"/>
                <a:gd name="T29" fmla="*/ 213 h 1147"/>
                <a:gd name="T30" fmla="*/ 411 w 515"/>
                <a:gd name="T31" fmla="*/ 284 h 1147"/>
                <a:gd name="T32" fmla="*/ 379 w 515"/>
                <a:gd name="T33" fmla="*/ 340 h 1147"/>
                <a:gd name="T34" fmla="*/ 379 w 515"/>
                <a:gd name="T35" fmla="*/ 379 h 1147"/>
                <a:gd name="T36" fmla="*/ 506 w 515"/>
                <a:gd name="T37" fmla="*/ 466 h 1147"/>
                <a:gd name="T38" fmla="*/ 450 w 515"/>
                <a:gd name="T39" fmla="*/ 830 h 1147"/>
                <a:gd name="T40" fmla="*/ 395 w 515"/>
                <a:gd name="T41" fmla="*/ 1004 h 1147"/>
                <a:gd name="T42" fmla="*/ 356 w 515"/>
                <a:gd name="T43" fmla="*/ 1114 h 1147"/>
                <a:gd name="T44" fmla="*/ 261 w 515"/>
                <a:gd name="T45" fmla="*/ 1027 h 1147"/>
                <a:gd name="T46" fmla="*/ 292 w 515"/>
                <a:gd name="T47" fmla="*/ 1059 h 1147"/>
                <a:gd name="T48" fmla="*/ 292 w 515"/>
                <a:gd name="T49" fmla="*/ 1114 h 1147"/>
                <a:gd name="T50" fmla="*/ 300 w 515"/>
                <a:gd name="T51" fmla="*/ 1138 h 1147"/>
                <a:gd name="T52" fmla="*/ 387 w 515"/>
                <a:gd name="T53" fmla="*/ 1043 h 1147"/>
                <a:gd name="T54" fmla="*/ 442 w 515"/>
                <a:gd name="T55" fmla="*/ 861 h 1147"/>
                <a:gd name="T56" fmla="*/ 498 w 515"/>
                <a:gd name="T57" fmla="*/ 521 h 1147"/>
                <a:gd name="T58" fmla="*/ 434 w 515"/>
                <a:gd name="T59" fmla="*/ 379 h 1147"/>
                <a:gd name="T60" fmla="*/ 363 w 515"/>
                <a:gd name="T61" fmla="*/ 363 h 1147"/>
                <a:gd name="T62" fmla="*/ 411 w 515"/>
                <a:gd name="T63" fmla="*/ 268 h 1147"/>
                <a:gd name="T64" fmla="*/ 434 w 515"/>
                <a:gd name="T65" fmla="*/ 134 h 1147"/>
                <a:gd name="T66" fmla="*/ 134 w 515"/>
                <a:gd name="T67" fmla="*/ 8 h 1147"/>
                <a:gd name="T68" fmla="*/ 71 w 515"/>
                <a:gd name="T69" fmla="*/ 142 h 1147"/>
                <a:gd name="T70" fmla="*/ 47 w 515"/>
                <a:gd name="T71" fmla="*/ 253 h 1147"/>
                <a:gd name="T72" fmla="*/ 23 w 515"/>
                <a:gd name="T73" fmla="*/ 363 h 1147"/>
                <a:gd name="T74" fmla="*/ 229 w 515"/>
                <a:gd name="T75" fmla="*/ 553 h 1147"/>
                <a:gd name="T76" fmla="*/ 150 w 515"/>
                <a:gd name="T77" fmla="*/ 711 h 1147"/>
                <a:gd name="T78" fmla="*/ 71 w 515"/>
                <a:gd name="T79" fmla="*/ 964 h 1147"/>
                <a:gd name="T80" fmla="*/ 94 w 515"/>
                <a:gd name="T81" fmla="*/ 980 h 1147"/>
                <a:gd name="T82" fmla="*/ 213 w 515"/>
                <a:gd name="T83" fmla="*/ 1043 h 1147"/>
                <a:gd name="T84" fmla="*/ 253 w 515"/>
                <a:gd name="T85" fmla="*/ 1035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5" h="1147">
                  <a:moveTo>
                    <a:pt x="292" y="1146"/>
                  </a:moveTo>
                  <a:lnTo>
                    <a:pt x="292" y="1146"/>
                  </a:lnTo>
                  <a:cubicBezTo>
                    <a:pt x="284" y="1146"/>
                    <a:pt x="276" y="1146"/>
                    <a:pt x="276" y="1138"/>
                  </a:cubicBezTo>
                  <a:cubicBezTo>
                    <a:pt x="268" y="1130"/>
                    <a:pt x="276" y="1122"/>
                    <a:pt x="284" y="1107"/>
                  </a:cubicBezTo>
                  <a:cubicBezTo>
                    <a:pt x="292" y="1099"/>
                    <a:pt x="292" y="1099"/>
                    <a:pt x="300" y="1083"/>
                  </a:cubicBezTo>
                  <a:cubicBezTo>
                    <a:pt x="300" y="1075"/>
                    <a:pt x="300" y="1075"/>
                    <a:pt x="300" y="1067"/>
                  </a:cubicBezTo>
                  <a:lnTo>
                    <a:pt x="292" y="1067"/>
                  </a:lnTo>
                  <a:cubicBezTo>
                    <a:pt x="284" y="1067"/>
                    <a:pt x="268" y="1067"/>
                    <a:pt x="268" y="1051"/>
                  </a:cubicBezTo>
                  <a:cubicBezTo>
                    <a:pt x="268" y="1043"/>
                    <a:pt x="268" y="1035"/>
                    <a:pt x="261" y="1035"/>
                  </a:cubicBezTo>
                  <a:cubicBezTo>
                    <a:pt x="261" y="1035"/>
                    <a:pt x="261" y="1035"/>
                    <a:pt x="253" y="1035"/>
                  </a:cubicBezTo>
                  <a:cubicBezTo>
                    <a:pt x="253" y="1043"/>
                    <a:pt x="245" y="1043"/>
                    <a:pt x="237" y="1043"/>
                  </a:cubicBezTo>
                  <a:cubicBezTo>
                    <a:pt x="237" y="1043"/>
                    <a:pt x="237" y="1043"/>
                    <a:pt x="229" y="1051"/>
                  </a:cubicBezTo>
                  <a:cubicBezTo>
                    <a:pt x="229" y="1051"/>
                    <a:pt x="221" y="1051"/>
                    <a:pt x="213" y="1051"/>
                  </a:cubicBezTo>
                  <a:cubicBezTo>
                    <a:pt x="197" y="1051"/>
                    <a:pt x="181" y="1043"/>
                    <a:pt x="142" y="1035"/>
                  </a:cubicBezTo>
                  <a:cubicBezTo>
                    <a:pt x="103" y="1020"/>
                    <a:pt x="103" y="1012"/>
                    <a:pt x="103" y="1004"/>
                  </a:cubicBezTo>
                  <a:cubicBezTo>
                    <a:pt x="103" y="996"/>
                    <a:pt x="103" y="996"/>
                    <a:pt x="94" y="980"/>
                  </a:cubicBezTo>
                  <a:cubicBezTo>
                    <a:pt x="87" y="972"/>
                    <a:pt x="79" y="972"/>
                    <a:pt x="79" y="964"/>
                  </a:cubicBezTo>
                  <a:cubicBezTo>
                    <a:pt x="79" y="972"/>
                    <a:pt x="79" y="972"/>
                    <a:pt x="71" y="972"/>
                  </a:cubicBezTo>
                  <a:cubicBezTo>
                    <a:pt x="71" y="980"/>
                    <a:pt x="71" y="980"/>
                    <a:pt x="71" y="980"/>
                  </a:cubicBezTo>
                  <a:cubicBezTo>
                    <a:pt x="63" y="972"/>
                    <a:pt x="63" y="972"/>
                    <a:pt x="63" y="972"/>
                  </a:cubicBezTo>
                  <a:cubicBezTo>
                    <a:pt x="39" y="933"/>
                    <a:pt x="31" y="893"/>
                    <a:pt x="23" y="854"/>
                  </a:cubicBezTo>
                  <a:cubicBezTo>
                    <a:pt x="16" y="806"/>
                    <a:pt x="63" y="767"/>
                    <a:pt x="94" y="751"/>
                  </a:cubicBezTo>
                  <a:cubicBezTo>
                    <a:pt x="118" y="743"/>
                    <a:pt x="134" y="735"/>
                    <a:pt x="142" y="711"/>
                  </a:cubicBezTo>
                  <a:cubicBezTo>
                    <a:pt x="142" y="703"/>
                    <a:pt x="150" y="695"/>
                    <a:pt x="150" y="680"/>
                  </a:cubicBezTo>
                  <a:cubicBezTo>
                    <a:pt x="158" y="664"/>
                    <a:pt x="166" y="640"/>
                    <a:pt x="174" y="624"/>
                  </a:cubicBezTo>
                  <a:cubicBezTo>
                    <a:pt x="189" y="608"/>
                    <a:pt x="221" y="561"/>
                    <a:pt x="221" y="553"/>
                  </a:cubicBezTo>
                  <a:cubicBezTo>
                    <a:pt x="221" y="545"/>
                    <a:pt x="126" y="474"/>
                    <a:pt x="79" y="427"/>
                  </a:cubicBezTo>
                  <a:cubicBezTo>
                    <a:pt x="47" y="403"/>
                    <a:pt x="31" y="387"/>
                    <a:pt x="23" y="387"/>
                  </a:cubicBezTo>
                  <a:cubicBezTo>
                    <a:pt x="16" y="379"/>
                    <a:pt x="16" y="371"/>
                    <a:pt x="16" y="363"/>
                  </a:cubicBezTo>
                  <a:cubicBezTo>
                    <a:pt x="16" y="348"/>
                    <a:pt x="23" y="324"/>
                    <a:pt x="39" y="316"/>
                  </a:cubicBezTo>
                  <a:cubicBezTo>
                    <a:pt x="55" y="308"/>
                    <a:pt x="55" y="292"/>
                    <a:pt x="55" y="277"/>
                  </a:cubicBezTo>
                  <a:cubicBezTo>
                    <a:pt x="55" y="268"/>
                    <a:pt x="55" y="261"/>
                    <a:pt x="55" y="261"/>
                  </a:cubicBezTo>
                  <a:cubicBezTo>
                    <a:pt x="55" y="261"/>
                    <a:pt x="55" y="261"/>
                    <a:pt x="47" y="261"/>
                  </a:cubicBezTo>
                  <a:cubicBezTo>
                    <a:pt x="47" y="261"/>
                    <a:pt x="31" y="261"/>
                    <a:pt x="16" y="253"/>
                  </a:cubicBezTo>
                  <a:cubicBezTo>
                    <a:pt x="16" y="253"/>
                    <a:pt x="8" y="245"/>
                    <a:pt x="8" y="237"/>
                  </a:cubicBezTo>
                  <a:cubicBezTo>
                    <a:pt x="0" y="205"/>
                    <a:pt x="55" y="150"/>
                    <a:pt x="63" y="142"/>
                  </a:cubicBezTo>
                  <a:cubicBezTo>
                    <a:pt x="79" y="126"/>
                    <a:pt x="79" y="95"/>
                    <a:pt x="71" y="79"/>
                  </a:cubicBezTo>
                  <a:cubicBezTo>
                    <a:pt x="71" y="79"/>
                    <a:pt x="71" y="79"/>
                    <a:pt x="71" y="71"/>
                  </a:cubicBezTo>
                  <a:cubicBezTo>
                    <a:pt x="71" y="63"/>
                    <a:pt x="103" y="24"/>
                    <a:pt x="126" y="0"/>
                  </a:cubicBezTo>
                  <a:cubicBezTo>
                    <a:pt x="134" y="0"/>
                    <a:pt x="134" y="0"/>
                    <a:pt x="134" y="0"/>
                  </a:cubicBezTo>
                  <a:lnTo>
                    <a:pt x="134" y="0"/>
                  </a:lnTo>
                  <a:cubicBezTo>
                    <a:pt x="142" y="8"/>
                    <a:pt x="150" y="16"/>
                    <a:pt x="166" y="24"/>
                  </a:cubicBezTo>
                  <a:cubicBezTo>
                    <a:pt x="189" y="55"/>
                    <a:pt x="371" y="95"/>
                    <a:pt x="395" y="103"/>
                  </a:cubicBezTo>
                  <a:cubicBezTo>
                    <a:pt x="419" y="103"/>
                    <a:pt x="434" y="118"/>
                    <a:pt x="442" y="134"/>
                  </a:cubicBezTo>
                  <a:cubicBezTo>
                    <a:pt x="450" y="142"/>
                    <a:pt x="442" y="182"/>
                    <a:pt x="434" y="213"/>
                  </a:cubicBezTo>
                  <a:cubicBezTo>
                    <a:pt x="427" y="221"/>
                    <a:pt x="427" y="221"/>
                    <a:pt x="427" y="229"/>
                  </a:cubicBezTo>
                  <a:cubicBezTo>
                    <a:pt x="427" y="237"/>
                    <a:pt x="419" y="261"/>
                    <a:pt x="411" y="277"/>
                  </a:cubicBezTo>
                  <a:cubicBezTo>
                    <a:pt x="411" y="284"/>
                    <a:pt x="411" y="284"/>
                    <a:pt x="411" y="284"/>
                  </a:cubicBezTo>
                  <a:cubicBezTo>
                    <a:pt x="411" y="277"/>
                    <a:pt x="411" y="277"/>
                    <a:pt x="411" y="277"/>
                  </a:cubicBezTo>
                  <a:cubicBezTo>
                    <a:pt x="403" y="277"/>
                    <a:pt x="403" y="277"/>
                    <a:pt x="403" y="277"/>
                  </a:cubicBezTo>
                  <a:cubicBezTo>
                    <a:pt x="387" y="277"/>
                    <a:pt x="379" y="308"/>
                    <a:pt x="379" y="340"/>
                  </a:cubicBezTo>
                  <a:cubicBezTo>
                    <a:pt x="379" y="356"/>
                    <a:pt x="371" y="363"/>
                    <a:pt x="371" y="371"/>
                  </a:cubicBezTo>
                  <a:lnTo>
                    <a:pt x="363" y="379"/>
                  </a:lnTo>
                  <a:cubicBezTo>
                    <a:pt x="363" y="379"/>
                    <a:pt x="371" y="379"/>
                    <a:pt x="379" y="379"/>
                  </a:cubicBezTo>
                  <a:cubicBezTo>
                    <a:pt x="387" y="379"/>
                    <a:pt x="403" y="379"/>
                    <a:pt x="434" y="371"/>
                  </a:cubicBezTo>
                  <a:cubicBezTo>
                    <a:pt x="466" y="371"/>
                    <a:pt x="482" y="371"/>
                    <a:pt x="498" y="387"/>
                  </a:cubicBezTo>
                  <a:cubicBezTo>
                    <a:pt x="514" y="403"/>
                    <a:pt x="514" y="435"/>
                    <a:pt x="506" y="466"/>
                  </a:cubicBezTo>
                  <a:cubicBezTo>
                    <a:pt x="506" y="490"/>
                    <a:pt x="506" y="506"/>
                    <a:pt x="506" y="521"/>
                  </a:cubicBezTo>
                  <a:cubicBezTo>
                    <a:pt x="514" y="569"/>
                    <a:pt x="506" y="774"/>
                    <a:pt x="474" y="790"/>
                  </a:cubicBezTo>
                  <a:cubicBezTo>
                    <a:pt x="450" y="798"/>
                    <a:pt x="450" y="814"/>
                    <a:pt x="450" y="830"/>
                  </a:cubicBezTo>
                  <a:cubicBezTo>
                    <a:pt x="450" y="838"/>
                    <a:pt x="450" y="854"/>
                    <a:pt x="450" y="861"/>
                  </a:cubicBezTo>
                  <a:cubicBezTo>
                    <a:pt x="434" y="909"/>
                    <a:pt x="434" y="917"/>
                    <a:pt x="411" y="948"/>
                  </a:cubicBezTo>
                  <a:cubicBezTo>
                    <a:pt x="395" y="972"/>
                    <a:pt x="395" y="988"/>
                    <a:pt x="395" y="1004"/>
                  </a:cubicBezTo>
                  <a:cubicBezTo>
                    <a:pt x="395" y="1020"/>
                    <a:pt x="403" y="1035"/>
                    <a:pt x="395" y="1043"/>
                  </a:cubicBezTo>
                  <a:cubicBezTo>
                    <a:pt x="387" y="1067"/>
                    <a:pt x="379" y="1083"/>
                    <a:pt x="371" y="1091"/>
                  </a:cubicBezTo>
                  <a:cubicBezTo>
                    <a:pt x="363" y="1099"/>
                    <a:pt x="356" y="1107"/>
                    <a:pt x="356" y="1114"/>
                  </a:cubicBezTo>
                  <a:cubicBezTo>
                    <a:pt x="347" y="1138"/>
                    <a:pt x="332" y="1146"/>
                    <a:pt x="300" y="1146"/>
                  </a:cubicBezTo>
                  <a:cubicBezTo>
                    <a:pt x="292" y="1146"/>
                    <a:pt x="292" y="1146"/>
                    <a:pt x="292" y="1146"/>
                  </a:cubicBezTo>
                  <a:close/>
                  <a:moveTo>
                    <a:pt x="261" y="1027"/>
                  </a:moveTo>
                  <a:lnTo>
                    <a:pt x="261" y="1027"/>
                  </a:lnTo>
                  <a:cubicBezTo>
                    <a:pt x="276" y="1027"/>
                    <a:pt x="276" y="1043"/>
                    <a:pt x="276" y="1051"/>
                  </a:cubicBezTo>
                  <a:cubicBezTo>
                    <a:pt x="276" y="1059"/>
                    <a:pt x="284" y="1059"/>
                    <a:pt x="292" y="1059"/>
                  </a:cubicBezTo>
                  <a:cubicBezTo>
                    <a:pt x="300" y="1059"/>
                    <a:pt x="308" y="1059"/>
                    <a:pt x="308" y="1067"/>
                  </a:cubicBezTo>
                  <a:cubicBezTo>
                    <a:pt x="308" y="1075"/>
                    <a:pt x="308" y="1075"/>
                    <a:pt x="300" y="1091"/>
                  </a:cubicBezTo>
                  <a:cubicBezTo>
                    <a:pt x="300" y="1099"/>
                    <a:pt x="292" y="1107"/>
                    <a:pt x="292" y="1114"/>
                  </a:cubicBezTo>
                  <a:cubicBezTo>
                    <a:pt x="284" y="1122"/>
                    <a:pt x="276" y="1130"/>
                    <a:pt x="284" y="1138"/>
                  </a:cubicBezTo>
                  <a:cubicBezTo>
                    <a:pt x="284" y="1138"/>
                    <a:pt x="284" y="1138"/>
                    <a:pt x="292" y="1138"/>
                  </a:cubicBezTo>
                  <a:cubicBezTo>
                    <a:pt x="292" y="1138"/>
                    <a:pt x="292" y="1138"/>
                    <a:pt x="300" y="1138"/>
                  </a:cubicBezTo>
                  <a:cubicBezTo>
                    <a:pt x="332" y="1138"/>
                    <a:pt x="340" y="1130"/>
                    <a:pt x="347" y="1114"/>
                  </a:cubicBezTo>
                  <a:cubicBezTo>
                    <a:pt x="356" y="1099"/>
                    <a:pt x="356" y="1099"/>
                    <a:pt x="363" y="1091"/>
                  </a:cubicBezTo>
                  <a:cubicBezTo>
                    <a:pt x="371" y="1075"/>
                    <a:pt x="387" y="1067"/>
                    <a:pt x="387" y="1043"/>
                  </a:cubicBezTo>
                  <a:cubicBezTo>
                    <a:pt x="395" y="1027"/>
                    <a:pt x="395" y="1020"/>
                    <a:pt x="387" y="1004"/>
                  </a:cubicBezTo>
                  <a:cubicBezTo>
                    <a:pt x="387" y="988"/>
                    <a:pt x="387" y="964"/>
                    <a:pt x="403" y="948"/>
                  </a:cubicBezTo>
                  <a:cubicBezTo>
                    <a:pt x="427" y="917"/>
                    <a:pt x="434" y="901"/>
                    <a:pt x="442" y="861"/>
                  </a:cubicBezTo>
                  <a:cubicBezTo>
                    <a:pt x="442" y="846"/>
                    <a:pt x="442" y="838"/>
                    <a:pt x="442" y="830"/>
                  </a:cubicBezTo>
                  <a:cubicBezTo>
                    <a:pt x="442" y="814"/>
                    <a:pt x="442" y="798"/>
                    <a:pt x="466" y="790"/>
                  </a:cubicBezTo>
                  <a:cubicBezTo>
                    <a:pt x="498" y="774"/>
                    <a:pt x="506" y="577"/>
                    <a:pt x="498" y="521"/>
                  </a:cubicBezTo>
                  <a:cubicBezTo>
                    <a:pt x="498" y="506"/>
                    <a:pt x="498" y="490"/>
                    <a:pt x="498" y="466"/>
                  </a:cubicBezTo>
                  <a:cubicBezTo>
                    <a:pt x="506" y="435"/>
                    <a:pt x="506" y="411"/>
                    <a:pt x="490" y="387"/>
                  </a:cubicBezTo>
                  <a:cubicBezTo>
                    <a:pt x="482" y="379"/>
                    <a:pt x="466" y="379"/>
                    <a:pt x="434" y="379"/>
                  </a:cubicBezTo>
                  <a:cubicBezTo>
                    <a:pt x="403" y="387"/>
                    <a:pt x="387" y="387"/>
                    <a:pt x="379" y="387"/>
                  </a:cubicBezTo>
                  <a:cubicBezTo>
                    <a:pt x="363" y="387"/>
                    <a:pt x="363" y="387"/>
                    <a:pt x="363" y="387"/>
                  </a:cubicBezTo>
                  <a:cubicBezTo>
                    <a:pt x="356" y="379"/>
                    <a:pt x="363" y="371"/>
                    <a:pt x="363" y="363"/>
                  </a:cubicBezTo>
                  <a:cubicBezTo>
                    <a:pt x="363" y="356"/>
                    <a:pt x="371" y="348"/>
                    <a:pt x="371" y="340"/>
                  </a:cubicBezTo>
                  <a:cubicBezTo>
                    <a:pt x="371" y="308"/>
                    <a:pt x="387" y="268"/>
                    <a:pt x="403" y="268"/>
                  </a:cubicBezTo>
                  <a:cubicBezTo>
                    <a:pt x="403" y="268"/>
                    <a:pt x="403" y="268"/>
                    <a:pt x="411" y="268"/>
                  </a:cubicBezTo>
                  <a:cubicBezTo>
                    <a:pt x="411" y="261"/>
                    <a:pt x="419" y="237"/>
                    <a:pt x="419" y="229"/>
                  </a:cubicBezTo>
                  <a:cubicBezTo>
                    <a:pt x="419" y="221"/>
                    <a:pt x="427" y="221"/>
                    <a:pt x="427" y="213"/>
                  </a:cubicBezTo>
                  <a:cubicBezTo>
                    <a:pt x="427" y="190"/>
                    <a:pt x="442" y="150"/>
                    <a:pt x="434" y="134"/>
                  </a:cubicBezTo>
                  <a:cubicBezTo>
                    <a:pt x="434" y="118"/>
                    <a:pt x="419" y="110"/>
                    <a:pt x="395" y="110"/>
                  </a:cubicBezTo>
                  <a:cubicBezTo>
                    <a:pt x="379" y="103"/>
                    <a:pt x="181" y="63"/>
                    <a:pt x="158" y="31"/>
                  </a:cubicBezTo>
                  <a:cubicBezTo>
                    <a:pt x="150" y="24"/>
                    <a:pt x="142" y="16"/>
                    <a:pt x="134" y="8"/>
                  </a:cubicBezTo>
                  <a:cubicBezTo>
                    <a:pt x="103" y="39"/>
                    <a:pt x="79" y="63"/>
                    <a:pt x="79" y="71"/>
                  </a:cubicBezTo>
                  <a:cubicBezTo>
                    <a:pt x="79" y="79"/>
                    <a:pt x="79" y="79"/>
                    <a:pt x="79" y="79"/>
                  </a:cubicBezTo>
                  <a:cubicBezTo>
                    <a:pt x="79" y="103"/>
                    <a:pt x="87" y="134"/>
                    <a:pt x="71" y="142"/>
                  </a:cubicBezTo>
                  <a:cubicBezTo>
                    <a:pt x="55" y="158"/>
                    <a:pt x="8" y="213"/>
                    <a:pt x="16" y="237"/>
                  </a:cubicBezTo>
                  <a:cubicBezTo>
                    <a:pt x="16" y="245"/>
                    <a:pt x="16" y="245"/>
                    <a:pt x="23" y="245"/>
                  </a:cubicBezTo>
                  <a:cubicBezTo>
                    <a:pt x="39" y="253"/>
                    <a:pt x="47" y="253"/>
                    <a:pt x="47" y="253"/>
                  </a:cubicBezTo>
                  <a:cubicBezTo>
                    <a:pt x="63" y="253"/>
                    <a:pt x="63" y="261"/>
                    <a:pt x="63" y="277"/>
                  </a:cubicBezTo>
                  <a:cubicBezTo>
                    <a:pt x="63" y="300"/>
                    <a:pt x="55" y="308"/>
                    <a:pt x="39" y="324"/>
                  </a:cubicBezTo>
                  <a:cubicBezTo>
                    <a:pt x="31" y="332"/>
                    <a:pt x="23" y="348"/>
                    <a:pt x="23" y="363"/>
                  </a:cubicBezTo>
                  <a:cubicBezTo>
                    <a:pt x="23" y="371"/>
                    <a:pt x="23" y="379"/>
                    <a:pt x="31" y="379"/>
                  </a:cubicBezTo>
                  <a:cubicBezTo>
                    <a:pt x="31" y="379"/>
                    <a:pt x="55" y="403"/>
                    <a:pt x="79" y="427"/>
                  </a:cubicBezTo>
                  <a:cubicBezTo>
                    <a:pt x="197" y="521"/>
                    <a:pt x="229" y="545"/>
                    <a:pt x="229" y="553"/>
                  </a:cubicBezTo>
                  <a:cubicBezTo>
                    <a:pt x="237" y="561"/>
                    <a:pt x="181" y="632"/>
                    <a:pt x="181" y="632"/>
                  </a:cubicBezTo>
                  <a:cubicBezTo>
                    <a:pt x="166" y="640"/>
                    <a:pt x="166" y="664"/>
                    <a:pt x="158" y="688"/>
                  </a:cubicBezTo>
                  <a:cubicBezTo>
                    <a:pt x="158" y="695"/>
                    <a:pt x="150" y="703"/>
                    <a:pt x="150" y="711"/>
                  </a:cubicBezTo>
                  <a:cubicBezTo>
                    <a:pt x="134" y="743"/>
                    <a:pt x="126" y="751"/>
                    <a:pt x="94" y="759"/>
                  </a:cubicBezTo>
                  <a:cubicBezTo>
                    <a:pt x="71" y="767"/>
                    <a:pt x="23" y="806"/>
                    <a:pt x="31" y="854"/>
                  </a:cubicBezTo>
                  <a:cubicBezTo>
                    <a:pt x="39" y="885"/>
                    <a:pt x="47" y="925"/>
                    <a:pt x="71" y="964"/>
                  </a:cubicBezTo>
                  <a:lnTo>
                    <a:pt x="71" y="964"/>
                  </a:lnTo>
                  <a:cubicBezTo>
                    <a:pt x="71" y="964"/>
                    <a:pt x="71" y="956"/>
                    <a:pt x="79" y="956"/>
                  </a:cubicBezTo>
                  <a:cubicBezTo>
                    <a:pt x="79" y="956"/>
                    <a:pt x="87" y="956"/>
                    <a:pt x="94" y="980"/>
                  </a:cubicBezTo>
                  <a:cubicBezTo>
                    <a:pt x="110" y="988"/>
                    <a:pt x="110" y="996"/>
                    <a:pt x="110" y="1004"/>
                  </a:cubicBezTo>
                  <a:cubicBezTo>
                    <a:pt x="110" y="1012"/>
                    <a:pt x="110" y="1012"/>
                    <a:pt x="150" y="1027"/>
                  </a:cubicBezTo>
                  <a:cubicBezTo>
                    <a:pt x="181" y="1035"/>
                    <a:pt x="205" y="1043"/>
                    <a:pt x="213" y="1043"/>
                  </a:cubicBezTo>
                  <a:cubicBezTo>
                    <a:pt x="221" y="1043"/>
                    <a:pt x="221" y="1043"/>
                    <a:pt x="229" y="1043"/>
                  </a:cubicBezTo>
                  <a:lnTo>
                    <a:pt x="237" y="1035"/>
                  </a:lnTo>
                  <a:cubicBezTo>
                    <a:pt x="245" y="1035"/>
                    <a:pt x="245" y="1035"/>
                    <a:pt x="253" y="1035"/>
                  </a:cubicBezTo>
                  <a:cubicBezTo>
                    <a:pt x="253" y="1027"/>
                    <a:pt x="261" y="1027"/>
                    <a:pt x="261" y="1027"/>
                  </a:cubicBezTo>
                  <a:close/>
                </a:path>
              </a:pathLst>
            </a:custGeom>
            <a:solidFill>
              <a:schemeClr val="accent6"/>
            </a:solidFill>
            <a:ln>
              <a:solidFill>
                <a:schemeClr val="bg2"/>
              </a:solidFill>
            </a:ln>
            <a:effectLst/>
          </p:spPr>
          <p:txBody>
            <a:bodyPr wrap="none" anchor="ctr"/>
            <a:lstStyle/>
            <a:p>
              <a:endParaRPr lang="en-US"/>
            </a:p>
          </p:txBody>
        </p:sp>
        <p:sp>
          <p:nvSpPr>
            <p:cNvPr id="343" name="Freeform 771"/>
            <p:cNvSpPr>
              <a:spLocks noChangeArrowheads="1"/>
            </p:cNvSpPr>
            <p:nvPr/>
          </p:nvSpPr>
          <p:spPr bwMode="auto">
            <a:xfrm>
              <a:off x="16179719" y="5507351"/>
              <a:ext cx="220335" cy="361812"/>
            </a:xfrm>
            <a:custGeom>
              <a:avLst/>
              <a:gdLst>
                <a:gd name="T0" fmla="*/ 102 w 420"/>
                <a:gd name="T1" fmla="*/ 0 h 688"/>
                <a:gd name="T2" fmla="*/ 102 w 420"/>
                <a:gd name="T3" fmla="*/ 0 h 688"/>
                <a:gd name="T4" fmla="*/ 31 w 420"/>
                <a:gd name="T5" fmla="*/ 31 h 688"/>
                <a:gd name="T6" fmla="*/ 7 w 420"/>
                <a:gd name="T7" fmla="*/ 79 h 688"/>
                <a:gd name="T8" fmla="*/ 31 w 420"/>
                <a:gd name="T9" fmla="*/ 181 h 688"/>
                <a:gd name="T10" fmla="*/ 102 w 420"/>
                <a:gd name="T11" fmla="*/ 411 h 688"/>
                <a:gd name="T12" fmla="*/ 142 w 420"/>
                <a:gd name="T13" fmla="*/ 640 h 688"/>
                <a:gd name="T14" fmla="*/ 268 w 420"/>
                <a:gd name="T15" fmla="*/ 664 h 688"/>
                <a:gd name="T16" fmla="*/ 419 w 420"/>
                <a:gd name="T17" fmla="*/ 687 h 688"/>
                <a:gd name="T18" fmla="*/ 419 w 420"/>
                <a:gd name="T19" fmla="*/ 671 h 688"/>
                <a:gd name="T20" fmla="*/ 371 w 420"/>
                <a:gd name="T21" fmla="*/ 632 h 688"/>
                <a:gd name="T22" fmla="*/ 355 w 420"/>
                <a:gd name="T23" fmla="*/ 561 h 688"/>
                <a:gd name="T24" fmla="*/ 355 w 420"/>
                <a:gd name="T25" fmla="*/ 506 h 688"/>
                <a:gd name="T26" fmla="*/ 332 w 420"/>
                <a:gd name="T27" fmla="*/ 450 h 688"/>
                <a:gd name="T28" fmla="*/ 253 w 420"/>
                <a:gd name="T29" fmla="*/ 387 h 688"/>
                <a:gd name="T30" fmla="*/ 182 w 420"/>
                <a:gd name="T31" fmla="*/ 260 h 688"/>
                <a:gd name="T32" fmla="*/ 150 w 420"/>
                <a:gd name="T33" fmla="*/ 205 h 688"/>
                <a:gd name="T34" fmla="*/ 150 w 420"/>
                <a:gd name="T35" fmla="*/ 205 h 688"/>
                <a:gd name="T36" fmla="*/ 110 w 420"/>
                <a:gd name="T37" fmla="*/ 87 h 688"/>
                <a:gd name="T38" fmla="*/ 134 w 420"/>
                <a:gd name="T39" fmla="*/ 23 h 688"/>
                <a:gd name="T40" fmla="*/ 102 w 420"/>
                <a:gd name="T41" fmla="*/ 0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0" h="688">
                  <a:moveTo>
                    <a:pt x="102" y="0"/>
                  </a:moveTo>
                  <a:lnTo>
                    <a:pt x="102" y="0"/>
                  </a:lnTo>
                  <a:cubicBezTo>
                    <a:pt x="71" y="0"/>
                    <a:pt x="39" y="23"/>
                    <a:pt x="31" y="31"/>
                  </a:cubicBezTo>
                  <a:cubicBezTo>
                    <a:pt x="23" y="47"/>
                    <a:pt x="7" y="71"/>
                    <a:pt x="7" y="79"/>
                  </a:cubicBezTo>
                  <a:cubicBezTo>
                    <a:pt x="0" y="87"/>
                    <a:pt x="7" y="126"/>
                    <a:pt x="31" y="181"/>
                  </a:cubicBezTo>
                  <a:cubicBezTo>
                    <a:pt x="55" y="245"/>
                    <a:pt x="95" y="371"/>
                    <a:pt x="102" y="411"/>
                  </a:cubicBezTo>
                  <a:cubicBezTo>
                    <a:pt x="102" y="458"/>
                    <a:pt x="134" y="624"/>
                    <a:pt x="142" y="640"/>
                  </a:cubicBezTo>
                  <a:cubicBezTo>
                    <a:pt x="150" y="648"/>
                    <a:pt x="197" y="648"/>
                    <a:pt x="268" y="664"/>
                  </a:cubicBezTo>
                  <a:cubicBezTo>
                    <a:pt x="316" y="671"/>
                    <a:pt x="379" y="671"/>
                    <a:pt x="419" y="687"/>
                  </a:cubicBezTo>
                  <a:cubicBezTo>
                    <a:pt x="419" y="680"/>
                    <a:pt x="419" y="671"/>
                    <a:pt x="419" y="671"/>
                  </a:cubicBezTo>
                  <a:cubicBezTo>
                    <a:pt x="419" y="640"/>
                    <a:pt x="403" y="656"/>
                    <a:pt x="371" y="632"/>
                  </a:cubicBezTo>
                  <a:cubicBezTo>
                    <a:pt x="347" y="608"/>
                    <a:pt x="403" y="608"/>
                    <a:pt x="355" y="561"/>
                  </a:cubicBezTo>
                  <a:cubicBezTo>
                    <a:pt x="316" y="513"/>
                    <a:pt x="355" y="513"/>
                    <a:pt x="355" y="506"/>
                  </a:cubicBezTo>
                  <a:cubicBezTo>
                    <a:pt x="355" y="490"/>
                    <a:pt x="355" y="466"/>
                    <a:pt x="332" y="450"/>
                  </a:cubicBezTo>
                  <a:cubicBezTo>
                    <a:pt x="300" y="427"/>
                    <a:pt x="268" y="403"/>
                    <a:pt x="253" y="387"/>
                  </a:cubicBezTo>
                  <a:cubicBezTo>
                    <a:pt x="237" y="371"/>
                    <a:pt x="221" y="292"/>
                    <a:pt x="182" y="260"/>
                  </a:cubicBezTo>
                  <a:cubicBezTo>
                    <a:pt x="150" y="229"/>
                    <a:pt x="134" y="213"/>
                    <a:pt x="150" y="205"/>
                  </a:cubicBezTo>
                  <a:lnTo>
                    <a:pt x="150" y="205"/>
                  </a:lnTo>
                  <a:cubicBezTo>
                    <a:pt x="126" y="166"/>
                    <a:pt x="110" y="118"/>
                    <a:pt x="110" y="87"/>
                  </a:cubicBezTo>
                  <a:cubicBezTo>
                    <a:pt x="102" y="63"/>
                    <a:pt x="118" y="39"/>
                    <a:pt x="134" y="23"/>
                  </a:cubicBezTo>
                  <a:cubicBezTo>
                    <a:pt x="126" y="16"/>
                    <a:pt x="118" y="0"/>
                    <a:pt x="102" y="0"/>
                  </a:cubicBezTo>
                </a:path>
              </a:pathLst>
            </a:custGeom>
            <a:solidFill>
              <a:schemeClr val="accent6"/>
            </a:solidFill>
            <a:ln>
              <a:solidFill>
                <a:schemeClr val="bg2"/>
              </a:solidFill>
            </a:ln>
            <a:effectLst/>
          </p:spPr>
          <p:txBody>
            <a:bodyPr wrap="none" anchor="ctr"/>
            <a:lstStyle/>
            <a:p>
              <a:endParaRPr lang="en-US"/>
            </a:p>
          </p:txBody>
        </p:sp>
        <p:sp>
          <p:nvSpPr>
            <p:cNvPr id="344" name="Freeform 772"/>
            <p:cNvSpPr>
              <a:spLocks noChangeArrowheads="1"/>
            </p:cNvSpPr>
            <p:nvPr/>
          </p:nvSpPr>
          <p:spPr bwMode="auto">
            <a:xfrm>
              <a:off x="16179719" y="5507351"/>
              <a:ext cx="220335" cy="366450"/>
            </a:xfrm>
            <a:custGeom>
              <a:avLst/>
              <a:gdLst>
                <a:gd name="T0" fmla="*/ 419 w 420"/>
                <a:gd name="T1" fmla="*/ 695 h 696"/>
                <a:gd name="T2" fmla="*/ 316 w 420"/>
                <a:gd name="T3" fmla="*/ 671 h 696"/>
                <a:gd name="T4" fmla="*/ 205 w 420"/>
                <a:gd name="T5" fmla="*/ 656 h 696"/>
                <a:gd name="T6" fmla="*/ 95 w 420"/>
                <a:gd name="T7" fmla="*/ 411 h 696"/>
                <a:gd name="T8" fmla="*/ 0 w 420"/>
                <a:gd name="T9" fmla="*/ 79 h 696"/>
                <a:gd name="T10" fmla="*/ 31 w 420"/>
                <a:gd name="T11" fmla="*/ 31 h 696"/>
                <a:gd name="T12" fmla="*/ 134 w 420"/>
                <a:gd name="T13" fmla="*/ 16 h 696"/>
                <a:gd name="T14" fmla="*/ 134 w 420"/>
                <a:gd name="T15" fmla="*/ 23 h 696"/>
                <a:gd name="T16" fmla="*/ 150 w 420"/>
                <a:gd name="T17" fmla="*/ 205 h 696"/>
                <a:gd name="T18" fmla="*/ 150 w 420"/>
                <a:gd name="T19" fmla="*/ 205 h 696"/>
                <a:gd name="T20" fmla="*/ 142 w 420"/>
                <a:gd name="T21" fmla="*/ 213 h 696"/>
                <a:gd name="T22" fmla="*/ 237 w 420"/>
                <a:gd name="T23" fmla="*/ 347 h 696"/>
                <a:gd name="T24" fmla="*/ 300 w 420"/>
                <a:gd name="T25" fmla="*/ 418 h 696"/>
                <a:gd name="T26" fmla="*/ 355 w 420"/>
                <a:gd name="T27" fmla="*/ 506 h 696"/>
                <a:gd name="T28" fmla="*/ 347 w 420"/>
                <a:gd name="T29" fmla="*/ 513 h 696"/>
                <a:gd name="T30" fmla="*/ 363 w 420"/>
                <a:gd name="T31" fmla="*/ 561 h 696"/>
                <a:gd name="T32" fmla="*/ 379 w 420"/>
                <a:gd name="T33" fmla="*/ 632 h 696"/>
                <a:gd name="T34" fmla="*/ 419 w 420"/>
                <a:gd name="T35" fmla="*/ 671 h 696"/>
                <a:gd name="T36" fmla="*/ 419 w 420"/>
                <a:gd name="T37" fmla="*/ 695 h 696"/>
                <a:gd name="T38" fmla="*/ 102 w 420"/>
                <a:gd name="T39" fmla="*/ 7 h 696"/>
                <a:gd name="T40" fmla="*/ 15 w 420"/>
                <a:gd name="T41" fmla="*/ 71 h 696"/>
                <a:gd name="T42" fmla="*/ 31 w 420"/>
                <a:gd name="T43" fmla="*/ 181 h 696"/>
                <a:gd name="T44" fmla="*/ 142 w 420"/>
                <a:gd name="T45" fmla="*/ 640 h 696"/>
                <a:gd name="T46" fmla="*/ 268 w 420"/>
                <a:gd name="T47" fmla="*/ 656 h 696"/>
                <a:gd name="T48" fmla="*/ 411 w 420"/>
                <a:gd name="T49" fmla="*/ 680 h 696"/>
                <a:gd name="T50" fmla="*/ 395 w 420"/>
                <a:gd name="T51" fmla="*/ 648 h 696"/>
                <a:gd name="T52" fmla="*/ 371 w 420"/>
                <a:gd name="T53" fmla="*/ 608 h 696"/>
                <a:gd name="T54" fmla="*/ 332 w 420"/>
                <a:gd name="T55" fmla="*/ 529 h 696"/>
                <a:gd name="T56" fmla="*/ 347 w 420"/>
                <a:gd name="T57" fmla="*/ 506 h 696"/>
                <a:gd name="T58" fmla="*/ 324 w 420"/>
                <a:gd name="T59" fmla="*/ 450 h 696"/>
                <a:gd name="T60" fmla="*/ 253 w 420"/>
                <a:gd name="T61" fmla="*/ 387 h 696"/>
                <a:gd name="T62" fmla="*/ 182 w 420"/>
                <a:gd name="T63" fmla="*/ 260 h 696"/>
                <a:gd name="T64" fmla="*/ 142 w 420"/>
                <a:gd name="T65" fmla="*/ 205 h 696"/>
                <a:gd name="T66" fmla="*/ 126 w 420"/>
                <a:gd name="T67" fmla="*/ 23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0" h="696">
                  <a:moveTo>
                    <a:pt x="419" y="695"/>
                  </a:moveTo>
                  <a:lnTo>
                    <a:pt x="419" y="695"/>
                  </a:lnTo>
                  <a:cubicBezTo>
                    <a:pt x="411" y="687"/>
                    <a:pt x="411" y="687"/>
                    <a:pt x="411" y="687"/>
                  </a:cubicBezTo>
                  <a:cubicBezTo>
                    <a:pt x="387" y="680"/>
                    <a:pt x="347" y="680"/>
                    <a:pt x="316" y="671"/>
                  </a:cubicBezTo>
                  <a:cubicBezTo>
                    <a:pt x="300" y="671"/>
                    <a:pt x="284" y="671"/>
                    <a:pt x="268" y="664"/>
                  </a:cubicBezTo>
                  <a:cubicBezTo>
                    <a:pt x="245" y="664"/>
                    <a:pt x="221" y="664"/>
                    <a:pt x="205" y="656"/>
                  </a:cubicBezTo>
                  <a:cubicBezTo>
                    <a:pt x="166" y="656"/>
                    <a:pt x="142" y="648"/>
                    <a:pt x="142" y="640"/>
                  </a:cubicBezTo>
                  <a:cubicBezTo>
                    <a:pt x="134" y="624"/>
                    <a:pt x="102" y="458"/>
                    <a:pt x="95" y="411"/>
                  </a:cubicBezTo>
                  <a:cubicBezTo>
                    <a:pt x="95" y="371"/>
                    <a:pt x="55" y="245"/>
                    <a:pt x="23" y="189"/>
                  </a:cubicBezTo>
                  <a:cubicBezTo>
                    <a:pt x="0" y="134"/>
                    <a:pt x="0" y="87"/>
                    <a:pt x="0" y="79"/>
                  </a:cubicBezTo>
                  <a:cubicBezTo>
                    <a:pt x="7" y="79"/>
                    <a:pt x="7" y="71"/>
                    <a:pt x="7" y="63"/>
                  </a:cubicBezTo>
                  <a:cubicBezTo>
                    <a:pt x="15" y="55"/>
                    <a:pt x="23" y="39"/>
                    <a:pt x="31" y="31"/>
                  </a:cubicBezTo>
                  <a:cubicBezTo>
                    <a:pt x="39" y="16"/>
                    <a:pt x="71" y="0"/>
                    <a:pt x="102" y="0"/>
                  </a:cubicBezTo>
                  <a:cubicBezTo>
                    <a:pt x="118" y="0"/>
                    <a:pt x="134" y="7"/>
                    <a:pt x="134" y="16"/>
                  </a:cubicBezTo>
                  <a:cubicBezTo>
                    <a:pt x="134" y="23"/>
                    <a:pt x="134" y="23"/>
                    <a:pt x="134" y="23"/>
                  </a:cubicBezTo>
                  <a:lnTo>
                    <a:pt x="134" y="23"/>
                  </a:lnTo>
                  <a:cubicBezTo>
                    <a:pt x="126" y="31"/>
                    <a:pt x="102" y="55"/>
                    <a:pt x="110" y="87"/>
                  </a:cubicBezTo>
                  <a:cubicBezTo>
                    <a:pt x="118" y="118"/>
                    <a:pt x="126" y="166"/>
                    <a:pt x="150" y="205"/>
                  </a:cubicBezTo>
                  <a:lnTo>
                    <a:pt x="150" y="205"/>
                  </a:lnTo>
                  <a:lnTo>
                    <a:pt x="150" y="205"/>
                  </a:lnTo>
                  <a:lnTo>
                    <a:pt x="150" y="205"/>
                  </a:lnTo>
                  <a:cubicBezTo>
                    <a:pt x="142" y="213"/>
                    <a:pt x="142" y="213"/>
                    <a:pt x="142" y="213"/>
                  </a:cubicBezTo>
                  <a:cubicBezTo>
                    <a:pt x="142" y="221"/>
                    <a:pt x="173" y="245"/>
                    <a:pt x="189" y="260"/>
                  </a:cubicBezTo>
                  <a:cubicBezTo>
                    <a:pt x="213" y="276"/>
                    <a:pt x="229" y="324"/>
                    <a:pt x="237" y="347"/>
                  </a:cubicBezTo>
                  <a:cubicBezTo>
                    <a:pt x="245" y="363"/>
                    <a:pt x="253" y="379"/>
                    <a:pt x="253" y="387"/>
                  </a:cubicBezTo>
                  <a:cubicBezTo>
                    <a:pt x="260" y="395"/>
                    <a:pt x="276" y="403"/>
                    <a:pt x="300" y="418"/>
                  </a:cubicBezTo>
                  <a:cubicBezTo>
                    <a:pt x="308" y="427"/>
                    <a:pt x="324" y="434"/>
                    <a:pt x="332" y="442"/>
                  </a:cubicBezTo>
                  <a:cubicBezTo>
                    <a:pt x="355" y="466"/>
                    <a:pt x="355" y="490"/>
                    <a:pt x="355" y="506"/>
                  </a:cubicBezTo>
                  <a:lnTo>
                    <a:pt x="355" y="506"/>
                  </a:lnTo>
                  <a:cubicBezTo>
                    <a:pt x="355" y="506"/>
                    <a:pt x="355" y="513"/>
                    <a:pt x="347" y="513"/>
                  </a:cubicBezTo>
                  <a:cubicBezTo>
                    <a:pt x="347" y="513"/>
                    <a:pt x="340" y="521"/>
                    <a:pt x="340" y="529"/>
                  </a:cubicBezTo>
                  <a:cubicBezTo>
                    <a:pt x="340" y="537"/>
                    <a:pt x="347" y="545"/>
                    <a:pt x="363" y="561"/>
                  </a:cubicBezTo>
                  <a:cubicBezTo>
                    <a:pt x="387" y="593"/>
                    <a:pt x="379" y="600"/>
                    <a:pt x="371" y="616"/>
                  </a:cubicBezTo>
                  <a:cubicBezTo>
                    <a:pt x="371" y="616"/>
                    <a:pt x="371" y="624"/>
                    <a:pt x="379" y="632"/>
                  </a:cubicBezTo>
                  <a:cubicBezTo>
                    <a:pt x="387" y="640"/>
                    <a:pt x="395" y="640"/>
                    <a:pt x="403" y="640"/>
                  </a:cubicBezTo>
                  <a:cubicBezTo>
                    <a:pt x="411" y="648"/>
                    <a:pt x="419" y="648"/>
                    <a:pt x="419" y="671"/>
                  </a:cubicBezTo>
                  <a:cubicBezTo>
                    <a:pt x="419" y="671"/>
                    <a:pt x="419" y="680"/>
                    <a:pt x="419" y="687"/>
                  </a:cubicBezTo>
                  <a:lnTo>
                    <a:pt x="419" y="695"/>
                  </a:lnTo>
                  <a:close/>
                  <a:moveTo>
                    <a:pt x="102" y="7"/>
                  </a:moveTo>
                  <a:lnTo>
                    <a:pt x="102" y="7"/>
                  </a:lnTo>
                  <a:cubicBezTo>
                    <a:pt x="71" y="7"/>
                    <a:pt x="39" y="23"/>
                    <a:pt x="39" y="39"/>
                  </a:cubicBezTo>
                  <a:cubicBezTo>
                    <a:pt x="31" y="39"/>
                    <a:pt x="23" y="55"/>
                    <a:pt x="15" y="71"/>
                  </a:cubicBezTo>
                  <a:cubicBezTo>
                    <a:pt x="15" y="71"/>
                    <a:pt x="7" y="79"/>
                    <a:pt x="7" y="87"/>
                  </a:cubicBezTo>
                  <a:cubicBezTo>
                    <a:pt x="7" y="87"/>
                    <a:pt x="7" y="126"/>
                    <a:pt x="31" y="181"/>
                  </a:cubicBezTo>
                  <a:cubicBezTo>
                    <a:pt x="63" y="245"/>
                    <a:pt x="102" y="371"/>
                    <a:pt x="102" y="411"/>
                  </a:cubicBezTo>
                  <a:cubicBezTo>
                    <a:pt x="102" y="458"/>
                    <a:pt x="142" y="624"/>
                    <a:pt x="142" y="640"/>
                  </a:cubicBezTo>
                  <a:cubicBezTo>
                    <a:pt x="150" y="648"/>
                    <a:pt x="173" y="648"/>
                    <a:pt x="205" y="648"/>
                  </a:cubicBezTo>
                  <a:cubicBezTo>
                    <a:pt x="229" y="656"/>
                    <a:pt x="245" y="656"/>
                    <a:pt x="268" y="656"/>
                  </a:cubicBezTo>
                  <a:cubicBezTo>
                    <a:pt x="284" y="664"/>
                    <a:pt x="300" y="664"/>
                    <a:pt x="316" y="664"/>
                  </a:cubicBezTo>
                  <a:cubicBezTo>
                    <a:pt x="347" y="671"/>
                    <a:pt x="387" y="671"/>
                    <a:pt x="411" y="680"/>
                  </a:cubicBezTo>
                  <a:lnTo>
                    <a:pt x="411" y="671"/>
                  </a:lnTo>
                  <a:cubicBezTo>
                    <a:pt x="411" y="656"/>
                    <a:pt x="411" y="656"/>
                    <a:pt x="395" y="648"/>
                  </a:cubicBezTo>
                  <a:cubicBezTo>
                    <a:pt x="395" y="648"/>
                    <a:pt x="379" y="640"/>
                    <a:pt x="371" y="632"/>
                  </a:cubicBezTo>
                  <a:cubicBezTo>
                    <a:pt x="363" y="624"/>
                    <a:pt x="363" y="616"/>
                    <a:pt x="371" y="608"/>
                  </a:cubicBezTo>
                  <a:cubicBezTo>
                    <a:pt x="371" y="600"/>
                    <a:pt x="379" y="593"/>
                    <a:pt x="355" y="569"/>
                  </a:cubicBezTo>
                  <a:cubicBezTo>
                    <a:pt x="340" y="545"/>
                    <a:pt x="332" y="537"/>
                    <a:pt x="332" y="529"/>
                  </a:cubicBezTo>
                  <a:cubicBezTo>
                    <a:pt x="332" y="513"/>
                    <a:pt x="340" y="513"/>
                    <a:pt x="347" y="506"/>
                  </a:cubicBezTo>
                  <a:lnTo>
                    <a:pt x="347" y="506"/>
                  </a:lnTo>
                  <a:lnTo>
                    <a:pt x="347" y="506"/>
                  </a:lnTo>
                  <a:cubicBezTo>
                    <a:pt x="347" y="490"/>
                    <a:pt x="347" y="466"/>
                    <a:pt x="324" y="450"/>
                  </a:cubicBezTo>
                  <a:cubicBezTo>
                    <a:pt x="316" y="442"/>
                    <a:pt x="308" y="434"/>
                    <a:pt x="292" y="427"/>
                  </a:cubicBezTo>
                  <a:cubicBezTo>
                    <a:pt x="276" y="411"/>
                    <a:pt x="260" y="395"/>
                    <a:pt x="253" y="387"/>
                  </a:cubicBezTo>
                  <a:cubicBezTo>
                    <a:pt x="245" y="387"/>
                    <a:pt x="237" y="371"/>
                    <a:pt x="237" y="355"/>
                  </a:cubicBezTo>
                  <a:cubicBezTo>
                    <a:pt x="221" y="324"/>
                    <a:pt x="205" y="284"/>
                    <a:pt x="182" y="260"/>
                  </a:cubicBezTo>
                  <a:cubicBezTo>
                    <a:pt x="150" y="237"/>
                    <a:pt x="134" y="221"/>
                    <a:pt x="134" y="213"/>
                  </a:cubicBezTo>
                  <a:cubicBezTo>
                    <a:pt x="134" y="205"/>
                    <a:pt x="142" y="205"/>
                    <a:pt x="142" y="205"/>
                  </a:cubicBezTo>
                  <a:cubicBezTo>
                    <a:pt x="118" y="166"/>
                    <a:pt x="110" y="126"/>
                    <a:pt x="102" y="87"/>
                  </a:cubicBezTo>
                  <a:cubicBezTo>
                    <a:pt x="102" y="63"/>
                    <a:pt x="110" y="39"/>
                    <a:pt x="126" y="23"/>
                  </a:cubicBezTo>
                  <a:cubicBezTo>
                    <a:pt x="118" y="7"/>
                    <a:pt x="110" y="7"/>
                    <a:pt x="102" y="7"/>
                  </a:cubicBezTo>
                  <a:close/>
                </a:path>
              </a:pathLst>
            </a:custGeom>
            <a:solidFill>
              <a:schemeClr val="accent6"/>
            </a:solidFill>
            <a:ln>
              <a:solidFill>
                <a:schemeClr val="bg2"/>
              </a:solidFill>
            </a:ln>
            <a:effectLst/>
          </p:spPr>
          <p:txBody>
            <a:bodyPr wrap="none" anchor="ctr"/>
            <a:lstStyle/>
            <a:p>
              <a:endParaRPr lang="en-US"/>
            </a:p>
          </p:txBody>
        </p:sp>
        <p:sp>
          <p:nvSpPr>
            <p:cNvPr id="345" name="Freeform 773"/>
            <p:cNvSpPr>
              <a:spLocks noChangeArrowheads="1"/>
            </p:cNvSpPr>
            <p:nvPr/>
          </p:nvSpPr>
          <p:spPr bwMode="auto">
            <a:xfrm>
              <a:off x="15194014" y="4971591"/>
              <a:ext cx="1148056" cy="753775"/>
            </a:xfrm>
            <a:custGeom>
              <a:avLst/>
              <a:gdLst>
                <a:gd name="T0" fmla="*/ 1881 w 2183"/>
                <a:gd name="T1" fmla="*/ 1114 h 1432"/>
                <a:gd name="T2" fmla="*/ 1881 w 2183"/>
                <a:gd name="T3" fmla="*/ 1114 h 1432"/>
                <a:gd name="T4" fmla="*/ 1881 w 2183"/>
                <a:gd name="T5" fmla="*/ 1099 h 1432"/>
                <a:gd name="T6" fmla="*/ 1905 w 2183"/>
                <a:gd name="T7" fmla="*/ 1051 h 1432"/>
                <a:gd name="T8" fmla="*/ 1976 w 2183"/>
                <a:gd name="T9" fmla="*/ 1020 h 1432"/>
                <a:gd name="T10" fmla="*/ 2008 w 2183"/>
                <a:gd name="T11" fmla="*/ 1043 h 1432"/>
                <a:gd name="T12" fmla="*/ 2047 w 2183"/>
                <a:gd name="T13" fmla="*/ 1012 h 1432"/>
                <a:gd name="T14" fmla="*/ 2095 w 2183"/>
                <a:gd name="T15" fmla="*/ 964 h 1432"/>
                <a:gd name="T16" fmla="*/ 2127 w 2183"/>
                <a:gd name="T17" fmla="*/ 877 h 1432"/>
                <a:gd name="T18" fmla="*/ 2182 w 2183"/>
                <a:gd name="T19" fmla="*/ 806 h 1432"/>
                <a:gd name="T20" fmla="*/ 1976 w 2183"/>
                <a:gd name="T21" fmla="*/ 632 h 1432"/>
                <a:gd name="T22" fmla="*/ 1992 w 2183"/>
                <a:gd name="T23" fmla="*/ 577 h 1432"/>
                <a:gd name="T24" fmla="*/ 2016 w 2183"/>
                <a:gd name="T25" fmla="*/ 530 h 1432"/>
                <a:gd name="T26" fmla="*/ 1976 w 2183"/>
                <a:gd name="T27" fmla="*/ 506 h 1432"/>
                <a:gd name="T28" fmla="*/ 2024 w 2183"/>
                <a:gd name="T29" fmla="*/ 395 h 1432"/>
                <a:gd name="T30" fmla="*/ 2032 w 2183"/>
                <a:gd name="T31" fmla="*/ 324 h 1432"/>
                <a:gd name="T32" fmla="*/ 2087 w 2183"/>
                <a:gd name="T33" fmla="*/ 261 h 1432"/>
                <a:gd name="T34" fmla="*/ 2032 w 2183"/>
                <a:gd name="T35" fmla="*/ 237 h 1432"/>
                <a:gd name="T36" fmla="*/ 1961 w 2183"/>
                <a:gd name="T37" fmla="*/ 221 h 1432"/>
                <a:gd name="T38" fmla="*/ 1889 w 2183"/>
                <a:gd name="T39" fmla="*/ 79 h 1432"/>
                <a:gd name="T40" fmla="*/ 1787 w 2183"/>
                <a:gd name="T41" fmla="*/ 39 h 1432"/>
                <a:gd name="T42" fmla="*/ 1684 w 2183"/>
                <a:gd name="T43" fmla="*/ 39 h 1432"/>
                <a:gd name="T44" fmla="*/ 269 w 2183"/>
                <a:gd name="T45" fmla="*/ 316 h 1432"/>
                <a:gd name="T46" fmla="*/ 245 w 2183"/>
                <a:gd name="T47" fmla="*/ 205 h 1432"/>
                <a:gd name="T48" fmla="*/ 55 w 2183"/>
                <a:gd name="T49" fmla="*/ 356 h 1432"/>
                <a:gd name="T50" fmla="*/ 0 w 2183"/>
                <a:gd name="T51" fmla="*/ 379 h 1432"/>
                <a:gd name="T52" fmla="*/ 198 w 2183"/>
                <a:gd name="T53" fmla="*/ 1431 h 1432"/>
                <a:gd name="T54" fmla="*/ 1881 w 2183"/>
                <a:gd name="T55" fmla="*/ 1114 h 1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83" h="1432">
                  <a:moveTo>
                    <a:pt x="1881" y="1114"/>
                  </a:moveTo>
                  <a:lnTo>
                    <a:pt x="1881" y="1114"/>
                  </a:lnTo>
                  <a:cubicBezTo>
                    <a:pt x="1881" y="1107"/>
                    <a:pt x="1881" y="1099"/>
                    <a:pt x="1881" y="1099"/>
                  </a:cubicBezTo>
                  <a:cubicBezTo>
                    <a:pt x="1881" y="1091"/>
                    <a:pt x="1897" y="1067"/>
                    <a:pt x="1905" y="1051"/>
                  </a:cubicBezTo>
                  <a:cubicBezTo>
                    <a:pt x="1913" y="1043"/>
                    <a:pt x="1945" y="1020"/>
                    <a:pt x="1976" y="1020"/>
                  </a:cubicBezTo>
                  <a:cubicBezTo>
                    <a:pt x="1992" y="1020"/>
                    <a:pt x="2000" y="1036"/>
                    <a:pt x="2008" y="1043"/>
                  </a:cubicBezTo>
                  <a:cubicBezTo>
                    <a:pt x="2016" y="1027"/>
                    <a:pt x="2032" y="1012"/>
                    <a:pt x="2047" y="1012"/>
                  </a:cubicBezTo>
                  <a:cubicBezTo>
                    <a:pt x="2071" y="1004"/>
                    <a:pt x="2087" y="996"/>
                    <a:pt x="2095" y="964"/>
                  </a:cubicBezTo>
                  <a:cubicBezTo>
                    <a:pt x="2111" y="941"/>
                    <a:pt x="2111" y="901"/>
                    <a:pt x="2127" y="877"/>
                  </a:cubicBezTo>
                  <a:cubicBezTo>
                    <a:pt x="2142" y="861"/>
                    <a:pt x="2182" y="806"/>
                    <a:pt x="2182" y="806"/>
                  </a:cubicBezTo>
                  <a:cubicBezTo>
                    <a:pt x="2174" y="798"/>
                    <a:pt x="1992" y="648"/>
                    <a:pt x="1976" y="632"/>
                  </a:cubicBezTo>
                  <a:cubicBezTo>
                    <a:pt x="1969" y="624"/>
                    <a:pt x="1976" y="585"/>
                    <a:pt x="1992" y="577"/>
                  </a:cubicBezTo>
                  <a:cubicBezTo>
                    <a:pt x="2008" y="561"/>
                    <a:pt x="2016" y="545"/>
                    <a:pt x="2016" y="530"/>
                  </a:cubicBezTo>
                  <a:cubicBezTo>
                    <a:pt x="2016" y="506"/>
                    <a:pt x="2008" y="521"/>
                    <a:pt x="1976" y="506"/>
                  </a:cubicBezTo>
                  <a:cubicBezTo>
                    <a:pt x="1937" y="490"/>
                    <a:pt x="2000" y="411"/>
                    <a:pt x="2024" y="395"/>
                  </a:cubicBezTo>
                  <a:cubicBezTo>
                    <a:pt x="2040" y="387"/>
                    <a:pt x="2032" y="340"/>
                    <a:pt x="2032" y="324"/>
                  </a:cubicBezTo>
                  <a:cubicBezTo>
                    <a:pt x="2032" y="316"/>
                    <a:pt x="2071" y="269"/>
                    <a:pt x="2087" y="261"/>
                  </a:cubicBezTo>
                  <a:cubicBezTo>
                    <a:pt x="2071" y="245"/>
                    <a:pt x="2056" y="245"/>
                    <a:pt x="2032" y="237"/>
                  </a:cubicBezTo>
                  <a:cubicBezTo>
                    <a:pt x="1984" y="229"/>
                    <a:pt x="1984" y="253"/>
                    <a:pt x="1961" y="221"/>
                  </a:cubicBezTo>
                  <a:cubicBezTo>
                    <a:pt x="1945" y="190"/>
                    <a:pt x="1921" y="79"/>
                    <a:pt x="1889" y="79"/>
                  </a:cubicBezTo>
                  <a:cubicBezTo>
                    <a:pt x="1858" y="71"/>
                    <a:pt x="1834" y="71"/>
                    <a:pt x="1787" y="39"/>
                  </a:cubicBezTo>
                  <a:cubicBezTo>
                    <a:pt x="1739" y="0"/>
                    <a:pt x="1716" y="31"/>
                    <a:pt x="1684" y="39"/>
                  </a:cubicBezTo>
                  <a:cubicBezTo>
                    <a:pt x="1660" y="55"/>
                    <a:pt x="269" y="316"/>
                    <a:pt x="269" y="316"/>
                  </a:cubicBezTo>
                  <a:cubicBezTo>
                    <a:pt x="245" y="205"/>
                    <a:pt x="245" y="205"/>
                    <a:pt x="245" y="205"/>
                  </a:cubicBezTo>
                  <a:cubicBezTo>
                    <a:pt x="182" y="261"/>
                    <a:pt x="103" y="332"/>
                    <a:pt x="55" y="356"/>
                  </a:cubicBezTo>
                  <a:cubicBezTo>
                    <a:pt x="40" y="363"/>
                    <a:pt x="24" y="371"/>
                    <a:pt x="0" y="379"/>
                  </a:cubicBezTo>
                  <a:cubicBezTo>
                    <a:pt x="198" y="1431"/>
                    <a:pt x="198" y="1431"/>
                    <a:pt x="198" y="1431"/>
                  </a:cubicBezTo>
                  <a:lnTo>
                    <a:pt x="1881" y="1114"/>
                  </a:lnTo>
                </a:path>
              </a:pathLst>
            </a:custGeom>
            <a:solidFill>
              <a:schemeClr val="accent3"/>
            </a:solidFill>
            <a:ln>
              <a:solidFill>
                <a:schemeClr val="bg2"/>
              </a:solidFill>
            </a:ln>
            <a:effectLst/>
          </p:spPr>
          <p:txBody>
            <a:bodyPr wrap="none" anchor="ctr"/>
            <a:lstStyle/>
            <a:p>
              <a:endParaRPr lang="en-US"/>
            </a:p>
          </p:txBody>
        </p:sp>
        <p:sp>
          <p:nvSpPr>
            <p:cNvPr id="346" name="Freeform 774"/>
            <p:cNvSpPr>
              <a:spLocks noChangeArrowheads="1"/>
            </p:cNvSpPr>
            <p:nvPr/>
          </p:nvSpPr>
          <p:spPr bwMode="auto">
            <a:xfrm>
              <a:off x="15194014" y="4978549"/>
              <a:ext cx="1152694" cy="749135"/>
            </a:xfrm>
            <a:custGeom>
              <a:avLst/>
              <a:gdLst>
                <a:gd name="T0" fmla="*/ 198 w 2191"/>
                <a:gd name="T1" fmla="*/ 1422 h 1423"/>
                <a:gd name="T2" fmla="*/ 0 w 2191"/>
                <a:gd name="T3" fmla="*/ 363 h 1423"/>
                <a:gd name="T4" fmla="*/ 47 w 2191"/>
                <a:gd name="T5" fmla="*/ 332 h 1423"/>
                <a:gd name="T6" fmla="*/ 253 w 2191"/>
                <a:gd name="T7" fmla="*/ 181 h 1423"/>
                <a:gd name="T8" fmla="*/ 1684 w 2191"/>
                <a:gd name="T9" fmla="*/ 23 h 1423"/>
                <a:gd name="T10" fmla="*/ 1747 w 2191"/>
                <a:gd name="T11" fmla="*/ 0 h 1423"/>
                <a:gd name="T12" fmla="*/ 1889 w 2191"/>
                <a:gd name="T13" fmla="*/ 55 h 1423"/>
                <a:gd name="T14" fmla="*/ 1945 w 2191"/>
                <a:gd name="T15" fmla="*/ 150 h 1423"/>
                <a:gd name="T16" fmla="*/ 1984 w 2191"/>
                <a:gd name="T17" fmla="*/ 213 h 1423"/>
                <a:gd name="T18" fmla="*/ 2008 w 2191"/>
                <a:gd name="T19" fmla="*/ 213 h 1423"/>
                <a:gd name="T20" fmla="*/ 2087 w 2191"/>
                <a:gd name="T21" fmla="*/ 237 h 1423"/>
                <a:gd name="T22" fmla="*/ 2087 w 2191"/>
                <a:gd name="T23" fmla="*/ 245 h 1423"/>
                <a:gd name="T24" fmla="*/ 2032 w 2191"/>
                <a:gd name="T25" fmla="*/ 316 h 1423"/>
                <a:gd name="T26" fmla="*/ 1969 w 2191"/>
                <a:gd name="T27" fmla="*/ 474 h 1423"/>
                <a:gd name="T28" fmla="*/ 2000 w 2191"/>
                <a:gd name="T29" fmla="*/ 490 h 1423"/>
                <a:gd name="T30" fmla="*/ 1992 w 2191"/>
                <a:gd name="T31" fmla="*/ 561 h 1423"/>
                <a:gd name="T32" fmla="*/ 1984 w 2191"/>
                <a:gd name="T33" fmla="*/ 616 h 1423"/>
                <a:gd name="T34" fmla="*/ 2182 w 2191"/>
                <a:gd name="T35" fmla="*/ 790 h 1423"/>
                <a:gd name="T36" fmla="*/ 2111 w 2191"/>
                <a:gd name="T37" fmla="*/ 925 h 1423"/>
                <a:gd name="T38" fmla="*/ 2047 w 2191"/>
                <a:gd name="T39" fmla="*/ 996 h 1423"/>
                <a:gd name="T40" fmla="*/ 2000 w 2191"/>
                <a:gd name="T41" fmla="*/ 1027 h 1423"/>
                <a:gd name="T42" fmla="*/ 1976 w 2191"/>
                <a:gd name="T43" fmla="*/ 1011 h 1423"/>
                <a:gd name="T44" fmla="*/ 1889 w 2191"/>
                <a:gd name="T45" fmla="*/ 1075 h 1423"/>
                <a:gd name="T46" fmla="*/ 1881 w 2191"/>
                <a:gd name="T47" fmla="*/ 1098 h 1423"/>
                <a:gd name="T48" fmla="*/ 198 w 2191"/>
                <a:gd name="T49" fmla="*/ 1422 h 1423"/>
                <a:gd name="T50" fmla="*/ 8 w 2191"/>
                <a:gd name="T51" fmla="*/ 363 h 1423"/>
                <a:gd name="T52" fmla="*/ 1874 w 2191"/>
                <a:gd name="T53" fmla="*/ 1091 h 1423"/>
                <a:gd name="T54" fmla="*/ 1881 w 2191"/>
                <a:gd name="T55" fmla="*/ 1067 h 1423"/>
                <a:gd name="T56" fmla="*/ 1976 w 2191"/>
                <a:gd name="T57" fmla="*/ 1004 h 1423"/>
                <a:gd name="T58" fmla="*/ 2047 w 2191"/>
                <a:gd name="T59" fmla="*/ 988 h 1423"/>
                <a:gd name="T60" fmla="*/ 2103 w 2191"/>
                <a:gd name="T61" fmla="*/ 917 h 1423"/>
                <a:gd name="T62" fmla="*/ 2174 w 2191"/>
                <a:gd name="T63" fmla="*/ 790 h 1423"/>
                <a:gd name="T64" fmla="*/ 1976 w 2191"/>
                <a:gd name="T65" fmla="*/ 624 h 1423"/>
                <a:gd name="T66" fmla="*/ 1992 w 2191"/>
                <a:gd name="T67" fmla="*/ 553 h 1423"/>
                <a:gd name="T68" fmla="*/ 2008 w 2191"/>
                <a:gd name="T69" fmla="*/ 498 h 1423"/>
                <a:gd name="T70" fmla="*/ 1969 w 2191"/>
                <a:gd name="T71" fmla="*/ 490 h 1423"/>
                <a:gd name="T72" fmla="*/ 2016 w 2191"/>
                <a:gd name="T73" fmla="*/ 379 h 1423"/>
                <a:gd name="T74" fmla="*/ 2024 w 2191"/>
                <a:gd name="T75" fmla="*/ 308 h 1423"/>
                <a:gd name="T76" fmla="*/ 2032 w 2191"/>
                <a:gd name="T77" fmla="*/ 221 h 1423"/>
                <a:gd name="T78" fmla="*/ 1992 w 2191"/>
                <a:gd name="T79" fmla="*/ 221 h 1423"/>
                <a:gd name="T80" fmla="*/ 1961 w 2191"/>
                <a:gd name="T81" fmla="*/ 205 h 1423"/>
                <a:gd name="T82" fmla="*/ 1889 w 2191"/>
                <a:gd name="T83" fmla="*/ 63 h 1423"/>
                <a:gd name="T84" fmla="*/ 1787 w 2191"/>
                <a:gd name="T85" fmla="*/ 23 h 1423"/>
                <a:gd name="T86" fmla="*/ 1708 w 2191"/>
                <a:gd name="T87" fmla="*/ 15 h 1423"/>
                <a:gd name="T88" fmla="*/ 277 w 2191"/>
                <a:gd name="T89" fmla="*/ 308 h 1423"/>
                <a:gd name="T90" fmla="*/ 245 w 2191"/>
                <a:gd name="T91" fmla="*/ 197 h 1423"/>
                <a:gd name="T92" fmla="*/ 8 w 2191"/>
                <a:gd name="T93" fmla="*/ 363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1" h="1423">
                  <a:moveTo>
                    <a:pt x="198" y="1422"/>
                  </a:moveTo>
                  <a:lnTo>
                    <a:pt x="198" y="1422"/>
                  </a:lnTo>
                  <a:cubicBezTo>
                    <a:pt x="198" y="1415"/>
                    <a:pt x="198" y="1415"/>
                    <a:pt x="198" y="1415"/>
                  </a:cubicBezTo>
                  <a:cubicBezTo>
                    <a:pt x="0" y="363"/>
                    <a:pt x="0" y="363"/>
                    <a:pt x="0" y="363"/>
                  </a:cubicBezTo>
                  <a:lnTo>
                    <a:pt x="0" y="363"/>
                  </a:lnTo>
                  <a:cubicBezTo>
                    <a:pt x="24" y="347"/>
                    <a:pt x="40" y="340"/>
                    <a:pt x="47" y="332"/>
                  </a:cubicBezTo>
                  <a:cubicBezTo>
                    <a:pt x="111" y="308"/>
                    <a:pt x="198" y="229"/>
                    <a:pt x="245" y="189"/>
                  </a:cubicBezTo>
                  <a:cubicBezTo>
                    <a:pt x="253" y="181"/>
                    <a:pt x="253" y="181"/>
                    <a:pt x="253" y="181"/>
                  </a:cubicBezTo>
                  <a:cubicBezTo>
                    <a:pt x="277" y="300"/>
                    <a:pt x="277" y="300"/>
                    <a:pt x="277" y="300"/>
                  </a:cubicBezTo>
                  <a:cubicBezTo>
                    <a:pt x="356" y="284"/>
                    <a:pt x="1660" y="31"/>
                    <a:pt x="1684" y="23"/>
                  </a:cubicBezTo>
                  <a:cubicBezTo>
                    <a:pt x="1692" y="23"/>
                    <a:pt x="1700" y="15"/>
                    <a:pt x="1700" y="15"/>
                  </a:cubicBezTo>
                  <a:cubicBezTo>
                    <a:pt x="1716" y="8"/>
                    <a:pt x="1731" y="0"/>
                    <a:pt x="1747" y="0"/>
                  </a:cubicBezTo>
                  <a:cubicBezTo>
                    <a:pt x="1755" y="0"/>
                    <a:pt x="1771" y="8"/>
                    <a:pt x="1787" y="15"/>
                  </a:cubicBezTo>
                  <a:cubicBezTo>
                    <a:pt x="1834" y="55"/>
                    <a:pt x="1858" y="55"/>
                    <a:pt x="1889" y="55"/>
                  </a:cubicBezTo>
                  <a:lnTo>
                    <a:pt x="1889" y="55"/>
                  </a:lnTo>
                  <a:cubicBezTo>
                    <a:pt x="1913" y="55"/>
                    <a:pt x="1929" y="103"/>
                    <a:pt x="1945" y="150"/>
                  </a:cubicBezTo>
                  <a:cubicBezTo>
                    <a:pt x="1953" y="174"/>
                    <a:pt x="1961" y="189"/>
                    <a:pt x="1969" y="205"/>
                  </a:cubicBezTo>
                  <a:cubicBezTo>
                    <a:pt x="1976" y="213"/>
                    <a:pt x="1976" y="213"/>
                    <a:pt x="1984" y="213"/>
                  </a:cubicBezTo>
                  <a:cubicBezTo>
                    <a:pt x="1984" y="213"/>
                    <a:pt x="1984" y="213"/>
                    <a:pt x="1992" y="213"/>
                  </a:cubicBezTo>
                  <a:cubicBezTo>
                    <a:pt x="1992" y="213"/>
                    <a:pt x="2000" y="213"/>
                    <a:pt x="2008" y="213"/>
                  </a:cubicBezTo>
                  <a:cubicBezTo>
                    <a:pt x="2016" y="213"/>
                    <a:pt x="2024" y="213"/>
                    <a:pt x="2032" y="213"/>
                  </a:cubicBezTo>
                  <a:cubicBezTo>
                    <a:pt x="2056" y="221"/>
                    <a:pt x="2071" y="229"/>
                    <a:pt x="2087" y="237"/>
                  </a:cubicBezTo>
                  <a:lnTo>
                    <a:pt x="2087" y="237"/>
                  </a:lnTo>
                  <a:cubicBezTo>
                    <a:pt x="2087" y="245"/>
                    <a:pt x="2087" y="245"/>
                    <a:pt x="2087" y="245"/>
                  </a:cubicBezTo>
                  <a:cubicBezTo>
                    <a:pt x="2056" y="276"/>
                    <a:pt x="2032" y="300"/>
                    <a:pt x="2032" y="308"/>
                  </a:cubicBezTo>
                  <a:cubicBezTo>
                    <a:pt x="2032" y="316"/>
                    <a:pt x="2032" y="316"/>
                    <a:pt x="2032" y="316"/>
                  </a:cubicBezTo>
                  <a:cubicBezTo>
                    <a:pt x="2032" y="340"/>
                    <a:pt x="2040" y="371"/>
                    <a:pt x="2024" y="379"/>
                  </a:cubicBezTo>
                  <a:cubicBezTo>
                    <a:pt x="2008" y="395"/>
                    <a:pt x="1961" y="450"/>
                    <a:pt x="1969" y="474"/>
                  </a:cubicBezTo>
                  <a:cubicBezTo>
                    <a:pt x="1969" y="482"/>
                    <a:pt x="1969" y="482"/>
                    <a:pt x="1976" y="482"/>
                  </a:cubicBezTo>
                  <a:cubicBezTo>
                    <a:pt x="1992" y="490"/>
                    <a:pt x="2000" y="490"/>
                    <a:pt x="2000" y="490"/>
                  </a:cubicBezTo>
                  <a:cubicBezTo>
                    <a:pt x="2016" y="490"/>
                    <a:pt x="2016" y="498"/>
                    <a:pt x="2016" y="514"/>
                  </a:cubicBezTo>
                  <a:cubicBezTo>
                    <a:pt x="2016" y="537"/>
                    <a:pt x="2008" y="545"/>
                    <a:pt x="1992" y="561"/>
                  </a:cubicBezTo>
                  <a:cubicBezTo>
                    <a:pt x="1984" y="569"/>
                    <a:pt x="1976" y="585"/>
                    <a:pt x="1976" y="600"/>
                  </a:cubicBezTo>
                  <a:cubicBezTo>
                    <a:pt x="1976" y="608"/>
                    <a:pt x="1976" y="616"/>
                    <a:pt x="1984" y="616"/>
                  </a:cubicBezTo>
                  <a:cubicBezTo>
                    <a:pt x="1984" y="616"/>
                    <a:pt x="2008" y="640"/>
                    <a:pt x="2032" y="664"/>
                  </a:cubicBezTo>
                  <a:cubicBezTo>
                    <a:pt x="2150" y="758"/>
                    <a:pt x="2182" y="782"/>
                    <a:pt x="2182" y="790"/>
                  </a:cubicBezTo>
                  <a:cubicBezTo>
                    <a:pt x="2190" y="798"/>
                    <a:pt x="2134" y="869"/>
                    <a:pt x="2134" y="869"/>
                  </a:cubicBezTo>
                  <a:cubicBezTo>
                    <a:pt x="2119" y="877"/>
                    <a:pt x="2119" y="901"/>
                    <a:pt x="2111" y="925"/>
                  </a:cubicBezTo>
                  <a:cubicBezTo>
                    <a:pt x="2111" y="932"/>
                    <a:pt x="2103" y="940"/>
                    <a:pt x="2103" y="948"/>
                  </a:cubicBezTo>
                  <a:cubicBezTo>
                    <a:pt x="2087" y="980"/>
                    <a:pt x="2079" y="988"/>
                    <a:pt x="2047" y="996"/>
                  </a:cubicBezTo>
                  <a:cubicBezTo>
                    <a:pt x="2032" y="1004"/>
                    <a:pt x="2016" y="1011"/>
                    <a:pt x="2008" y="1027"/>
                  </a:cubicBezTo>
                  <a:cubicBezTo>
                    <a:pt x="2000" y="1027"/>
                    <a:pt x="2000" y="1027"/>
                    <a:pt x="2000" y="1027"/>
                  </a:cubicBezTo>
                  <a:lnTo>
                    <a:pt x="2000" y="1027"/>
                  </a:lnTo>
                  <a:cubicBezTo>
                    <a:pt x="2000" y="1020"/>
                    <a:pt x="1992" y="1011"/>
                    <a:pt x="1976" y="1011"/>
                  </a:cubicBezTo>
                  <a:cubicBezTo>
                    <a:pt x="1945" y="1011"/>
                    <a:pt x="1913" y="1027"/>
                    <a:pt x="1913" y="1043"/>
                  </a:cubicBezTo>
                  <a:cubicBezTo>
                    <a:pt x="1905" y="1043"/>
                    <a:pt x="1897" y="1059"/>
                    <a:pt x="1889" y="1075"/>
                  </a:cubicBezTo>
                  <a:cubicBezTo>
                    <a:pt x="1889" y="1075"/>
                    <a:pt x="1881" y="1083"/>
                    <a:pt x="1881" y="1091"/>
                  </a:cubicBezTo>
                  <a:cubicBezTo>
                    <a:pt x="1881" y="1091"/>
                    <a:pt x="1881" y="1091"/>
                    <a:pt x="1881" y="1098"/>
                  </a:cubicBezTo>
                  <a:lnTo>
                    <a:pt x="1881" y="1098"/>
                  </a:lnTo>
                  <a:lnTo>
                    <a:pt x="198" y="1422"/>
                  </a:lnTo>
                  <a:close/>
                  <a:moveTo>
                    <a:pt x="8" y="363"/>
                  </a:moveTo>
                  <a:lnTo>
                    <a:pt x="8" y="363"/>
                  </a:lnTo>
                  <a:cubicBezTo>
                    <a:pt x="206" y="1415"/>
                    <a:pt x="206" y="1415"/>
                    <a:pt x="206" y="1415"/>
                  </a:cubicBezTo>
                  <a:cubicBezTo>
                    <a:pt x="1874" y="1091"/>
                    <a:pt x="1874" y="1091"/>
                    <a:pt x="1874" y="1091"/>
                  </a:cubicBezTo>
                  <a:cubicBezTo>
                    <a:pt x="1874" y="1083"/>
                    <a:pt x="1874" y="1083"/>
                    <a:pt x="1874" y="1083"/>
                  </a:cubicBezTo>
                  <a:cubicBezTo>
                    <a:pt x="1881" y="1083"/>
                    <a:pt x="1881" y="1075"/>
                    <a:pt x="1881" y="1067"/>
                  </a:cubicBezTo>
                  <a:cubicBezTo>
                    <a:pt x="1889" y="1059"/>
                    <a:pt x="1897" y="1043"/>
                    <a:pt x="1905" y="1035"/>
                  </a:cubicBezTo>
                  <a:cubicBezTo>
                    <a:pt x="1913" y="1020"/>
                    <a:pt x="1945" y="1004"/>
                    <a:pt x="1976" y="1004"/>
                  </a:cubicBezTo>
                  <a:cubicBezTo>
                    <a:pt x="1992" y="1004"/>
                    <a:pt x="2000" y="1011"/>
                    <a:pt x="2008" y="1020"/>
                  </a:cubicBezTo>
                  <a:cubicBezTo>
                    <a:pt x="2016" y="1004"/>
                    <a:pt x="2032" y="996"/>
                    <a:pt x="2047" y="988"/>
                  </a:cubicBezTo>
                  <a:cubicBezTo>
                    <a:pt x="2071" y="980"/>
                    <a:pt x="2087" y="972"/>
                    <a:pt x="2095" y="948"/>
                  </a:cubicBezTo>
                  <a:cubicBezTo>
                    <a:pt x="2095" y="940"/>
                    <a:pt x="2103" y="932"/>
                    <a:pt x="2103" y="917"/>
                  </a:cubicBezTo>
                  <a:cubicBezTo>
                    <a:pt x="2111" y="901"/>
                    <a:pt x="2119" y="877"/>
                    <a:pt x="2127" y="861"/>
                  </a:cubicBezTo>
                  <a:cubicBezTo>
                    <a:pt x="2142" y="845"/>
                    <a:pt x="2174" y="798"/>
                    <a:pt x="2174" y="790"/>
                  </a:cubicBezTo>
                  <a:cubicBezTo>
                    <a:pt x="2174" y="782"/>
                    <a:pt x="2079" y="711"/>
                    <a:pt x="2032" y="664"/>
                  </a:cubicBezTo>
                  <a:cubicBezTo>
                    <a:pt x="2000" y="640"/>
                    <a:pt x="1984" y="624"/>
                    <a:pt x="1976" y="624"/>
                  </a:cubicBezTo>
                  <a:cubicBezTo>
                    <a:pt x="1969" y="616"/>
                    <a:pt x="1969" y="608"/>
                    <a:pt x="1969" y="600"/>
                  </a:cubicBezTo>
                  <a:cubicBezTo>
                    <a:pt x="1969" y="585"/>
                    <a:pt x="1976" y="561"/>
                    <a:pt x="1992" y="553"/>
                  </a:cubicBezTo>
                  <a:cubicBezTo>
                    <a:pt x="2008" y="545"/>
                    <a:pt x="2008" y="529"/>
                    <a:pt x="2008" y="514"/>
                  </a:cubicBezTo>
                  <a:cubicBezTo>
                    <a:pt x="2008" y="505"/>
                    <a:pt x="2008" y="498"/>
                    <a:pt x="2008" y="498"/>
                  </a:cubicBezTo>
                  <a:cubicBezTo>
                    <a:pt x="2008" y="498"/>
                    <a:pt x="2008" y="498"/>
                    <a:pt x="2000" y="498"/>
                  </a:cubicBezTo>
                  <a:cubicBezTo>
                    <a:pt x="2000" y="498"/>
                    <a:pt x="1984" y="498"/>
                    <a:pt x="1969" y="490"/>
                  </a:cubicBezTo>
                  <a:cubicBezTo>
                    <a:pt x="1969" y="490"/>
                    <a:pt x="1961" y="482"/>
                    <a:pt x="1961" y="474"/>
                  </a:cubicBezTo>
                  <a:cubicBezTo>
                    <a:pt x="1953" y="442"/>
                    <a:pt x="2008" y="387"/>
                    <a:pt x="2016" y="379"/>
                  </a:cubicBezTo>
                  <a:cubicBezTo>
                    <a:pt x="2032" y="363"/>
                    <a:pt x="2032" y="332"/>
                    <a:pt x="2024" y="316"/>
                  </a:cubicBezTo>
                  <a:cubicBezTo>
                    <a:pt x="2024" y="316"/>
                    <a:pt x="2024" y="316"/>
                    <a:pt x="2024" y="308"/>
                  </a:cubicBezTo>
                  <a:cubicBezTo>
                    <a:pt x="2024" y="300"/>
                    <a:pt x="2056" y="268"/>
                    <a:pt x="2079" y="245"/>
                  </a:cubicBezTo>
                  <a:cubicBezTo>
                    <a:pt x="2063" y="237"/>
                    <a:pt x="2056" y="229"/>
                    <a:pt x="2032" y="221"/>
                  </a:cubicBezTo>
                  <a:cubicBezTo>
                    <a:pt x="2024" y="221"/>
                    <a:pt x="2016" y="221"/>
                    <a:pt x="2008" y="221"/>
                  </a:cubicBezTo>
                  <a:cubicBezTo>
                    <a:pt x="2000" y="221"/>
                    <a:pt x="2000" y="221"/>
                    <a:pt x="1992" y="221"/>
                  </a:cubicBezTo>
                  <a:lnTo>
                    <a:pt x="1984" y="221"/>
                  </a:lnTo>
                  <a:cubicBezTo>
                    <a:pt x="1976" y="221"/>
                    <a:pt x="1969" y="221"/>
                    <a:pt x="1961" y="205"/>
                  </a:cubicBezTo>
                  <a:cubicBezTo>
                    <a:pt x="1953" y="197"/>
                    <a:pt x="1945" y="174"/>
                    <a:pt x="1937" y="158"/>
                  </a:cubicBezTo>
                  <a:cubicBezTo>
                    <a:pt x="1921" y="118"/>
                    <a:pt x="1905" y="63"/>
                    <a:pt x="1889" y="63"/>
                  </a:cubicBezTo>
                  <a:lnTo>
                    <a:pt x="1889" y="63"/>
                  </a:lnTo>
                  <a:cubicBezTo>
                    <a:pt x="1858" y="63"/>
                    <a:pt x="1834" y="63"/>
                    <a:pt x="1787" y="23"/>
                  </a:cubicBezTo>
                  <a:cubicBezTo>
                    <a:pt x="1771" y="8"/>
                    <a:pt x="1755" y="8"/>
                    <a:pt x="1747" y="8"/>
                  </a:cubicBezTo>
                  <a:cubicBezTo>
                    <a:pt x="1731" y="8"/>
                    <a:pt x="1716" y="15"/>
                    <a:pt x="1708" y="15"/>
                  </a:cubicBezTo>
                  <a:cubicBezTo>
                    <a:pt x="1700" y="23"/>
                    <a:pt x="1692" y="23"/>
                    <a:pt x="1684" y="31"/>
                  </a:cubicBezTo>
                  <a:cubicBezTo>
                    <a:pt x="1660" y="39"/>
                    <a:pt x="332" y="292"/>
                    <a:pt x="277" y="308"/>
                  </a:cubicBezTo>
                  <a:cubicBezTo>
                    <a:pt x="269" y="308"/>
                    <a:pt x="269" y="308"/>
                    <a:pt x="269" y="308"/>
                  </a:cubicBezTo>
                  <a:cubicBezTo>
                    <a:pt x="245" y="197"/>
                    <a:pt x="245" y="197"/>
                    <a:pt x="245" y="197"/>
                  </a:cubicBezTo>
                  <a:cubicBezTo>
                    <a:pt x="198" y="245"/>
                    <a:pt x="111" y="316"/>
                    <a:pt x="55" y="340"/>
                  </a:cubicBezTo>
                  <a:cubicBezTo>
                    <a:pt x="40" y="347"/>
                    <a:pt x="24" y="355"/>
                    <a:pt x="8" y="363"/>
                  </a:cubicBezTo>
                  <a:close/>
                </a:path>
              </a:pathLst>
            </a:custGeom>
            <a:solidFill>
              <a:schemeClr val="accent6"/>
            </a:solidFill>
            <a:ln>
              <a:solidFill>
                <a:schemeClr val="bg2"/>
              </a:solidFill>
            </a:ln>
            <a:effectLst/>
          </p:spPr>
          <p:txBody>
            <a:bodyPr wrap="none" anchor="ctr"/>
            <a:lstStyle/>
            <a:p>
              <a:endParaRPr lang="en-US"/>
            </a:p>
          </p:txBody>
        </p:sp>
        <p:sp>
          <p:nvSpPr>
            <p:cNvPr id="347" name="Freeform 775"/>
            <p:cNvSpPr>
              <a:spLocks noChangeArrowheads="1"/>
            </p:cNvSpPr>
            <p:nvPr/>
          </p:nvSpPr>
          <p:spPr bwMode="auto">
            <a:xfrm>
              <a:off x="15493204" y="5556056"/>
              <a:ext cx="906849" cy="637810"/>
            </a:xfrm>
            <a:custGeom>
              <a:avLst/>
              <a:gdLst>
                <a:gd name="T0" fmla="*/ 1660 w 1725"/>
                <a:gd name="T1" fmla="*/ 752 h 1211"/>
                <a:gd name="T2" fmla="*/ 1692 w 1725"/>
                <a:gd name="T3" fmla="*/ 649 h 1211"/>
                <a:gd name="T4" fmla="*/ 1573 w 1725"/>
                <a:gd name="T5" fmla="*/ 570 h 1211"/>
                <a:gd name="T6" fmla="*/ 1407 w 1725"/>
                <a:gd name="T7" fmla="*/ 317 h 1211"/>
                <a:gd name="T8" fmla="*/ 1312 w 1725"/>
                <a:gd name="T9" fmla="*/ 0 h 1211"/>
                <a:gd name="T10" fmla="*/ 40 w 1725"/>
                <a:gd name="T11" fmla="*/ 483 h 1211"/>
                <a:gd name="T12" fmla="*/ 206 w 1725"/>
                <a:gd name="T13" fmla="*/ 340 h 1211"/>
                <a:gd name="T14" fmla="*/ 269 w 1725"/>
                <a:gd name="T15" fmla="*/ 246 h 1211"/>
                <a:gd name="T16" fmla="*/ 380 w 1725"/>
                <a:gd name="T17" fmla="*/ 238 h 1211"/>
                <a:gd name="T18" fmla="*/ 498 w 1725"/>
                <a:gd name="T19" fmla="*/ 190 h 1211"/>
                <a:gd name="T20" fmla="*/ 617 w 1725"/>
                <a:gd name="T21" fmla="*/ 246 h 1211"/>
                <a:gd name="T22" fmla="*/ 743 w 1725"/>
                <a:gd name="T23" fmla="*/ 324 h 1211"/>
                <a:gd name="T24" fmla="*/ 846 w 1725"/>
                <a:gd name="T25" fmla="*/ 419 h 1211"/>
                <a:gd name="T26" fmla="*/ 933 w 1725"/>
                <a:gd name="T27" fmla="*/ 601 h 1211"/>
                <a:gd name="T28" fmla="*/ 981 w 1725"/>
                <a:gd name="T29" fmla="*/ 720 h 1211"/>
                <a:gd name="T30" fmla="*/ 1044 w 1725"/>
                <a:gd name="T31" fmla="*/ 752 h 1211"/>
                <a:gd name="T32" fmla="*/ 1241 w 1725"/>
                <a:gd name="T33" fmla="*/ 775 h 1211"/>
                <a:gd name="T34" fmla="*/ 1225 w 1725"/>
                <a:gd name="T35" fmla="*/ 649 h 1211"/>
                <a:gd name="T36" fmla="*/ 1154 w 1725"/>
                <a:gd name="T37" fmla="*/ 491 h 1211"/>
                <a:gd name="T38" fmla="*/ 1131 w 1725"/>
                <a:gd name="T39" fmla="*/ 301 h 1211"/>
                <a:gd name="T40" fmla="*/ 1131 w 1725"/>
                <a:gd name="T41" fmla="*/ 238 h 1211"/>
                <a:gd name="T42" fmla="*/ 1210 w 1725"/>
                <a:gd name="T43" fmla="*/ 166 h 1211"/>
                <a:gd name="T44" fmla="*/ 1257 w 1725"/>
                <a:gd name="T45" fmla="*/ 119 h 1211"/>
                <a:gd name="T46" fmla="*/ 1273 w 1725"/>
                <a:gd name="T47" fmla="*/ 174 h 1211"/>
                <a:gd name="T48" fmla="*/ 1210 w 1725"/>
                <a:gd name="T49" fmla="*/ 317 h 1211"/>
                <a:gd name="T50" fmla="*/ 1202 w 1725"/>
                <a:gd name="T51" fmla="*/ 372 h 1211"/>
                <a:gd name="T52" fmla="*/ 1234 w 1725"/>
                <a:gd name="T53" fmla="*/ 396 h 1211"/>
                <a:gd name="T54" fmla="*/ 1218 w 1725"/>
                <a:gd name="T55" fmla="*/ 451 h 1211"/>
                <a:gd name="T56" fmla="*/ 1273 w 1725"/>
                <a:gd name="T57" fmla="*/ 483 h 1211"/>
                <a:gd name="T58" fmla="*/ 1249 w 1725"/>
                <a:gd name="T59" fmla="*/ 538 h 1211"/>
                <a:gd name="T60" fmla="*/ 1297 w 1725"/>
                <a:gd name="T61" fmla="*/ 601 h 1211"/>
                <a:gd name="T62" fmla="*/ 1312 w 1725"/>
                <a:gd name="T63" fmla="*/ 696 h 1211"/>
                <a:gd name="T64" fmla="*/ 1415 w 1725"/>
                <a:gd name="T65" fmla="*/ 672 h 1211"/>
                <a:gd name="T66" fmla="*/ 1455 w 1725"/>
                <a:gd name="T67" fmla="*/ 799 h 1211"/>
                <a:gd name="T68" fmla="*/ 1518 w 1725"/>
                <a:gd name="T69" fmla="*/ 846 h 1211"/>
                <a:gd name="T70" fmla="*/ 1478 w 1725"/>
                <a:gd name="T71" fmla="*/ 1083 h 1211"/>
                <a:gd name="T72" fmla="*/ 1534 w 1725"/>
                <a:gd name="T73" fmla="*/ 1155 h 1211"/>
                <a:gd name="T74" fmla="*/ 1558 w 1725"/>
                <a:gd name="T75" fmla="*/ 1004 h 1211"/>
                <a:gd name="T76" fmla="*/ 1605 w 1725"/>
                <a:gd name="T77" fmla="*/ 870 h 1211"/>
                <a:gd name="T78" fmla="*/ 1692 w 1725"/>
                <a:gd name="T79" fmla="*/ 767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5" h="1211">
                  <a:moveTo>
                    <a:pt x="1660" y="752"/>
                  </a:moveTo>
                  <a:lnTo>
                    <a:pt x="1660" y="752"/>
                  </a:lnTo>
                  <a:cubicBezTo>
                    <a:pt x="1645" y="728"/>
                    <a:pt x="1629" y="712"/>
                    <a:pt x="1652" y="696"/>
                  </a:cubicBezTo>
                  <a:cubicBezTo>
                    <a:pt x="1676" y="680"/>
                    <a:pt x="1660" y="680"/>
                    <a:pt x="1692" y="649"/>
                  </a:cubicBezTo>
                  <a:cubicBezTo>
                    <a:pt x="1716" y="625"/>
                    <a:pt x="1716" y="609"/>
                    <a:pt x="1724" y="593"/>
                  </a:cubicBezTo>
                  <a:cubicBezTo>
                    <a:pt x="1684" y="577"/>
                    <a:pt x="1621" y="577"/>
                    <a:pt x="1573" y="570"/>
                  </a:cubicBezTo>
                  <a:cubicBezTo>
                    <a:pt x="1502" y="554"/>
                    <a:pt x="1455" y="554"/>
                    <a:pt x="1447" y="546"/>
                  </a:cubicBezTo>
                  <a:cubicBezTo>
                    <a:pt x="1439" y="530"/>
                    <a:pt x="1407" y="364"/>
                    <a:pt x="1407" y="317"/>
                  </a:cubicBezTo>
                  <a:cubicBezTo>
                    <a:pt x="1400" y="277"/>
                    <a:pt x="1360" y="151"/>
                    <a:pt x="1336" y="87"/>
                  </a:cubicBezTo>
                  <a:cubicBezTo>
                    <a:pt x="1312" y="48"/>
                    <a:pt x="1312" y="16"/>
                    <a:pt x="1312" y="0"/>
                  </a:cubicBezTo>
                  <a:cubicBezTo>
                    <a:pt x="0" y="246"/>
                    <a:pt x="0" y="246"/>
                    <a:pt x="0" y="246"/>
                  </a:cubicBezTo>
                  <a:cubicBezTo>
                    <a:pt x="40" y="483"/>
                    <a:pt x="40" y="483"/>
                    <a:pt x="40" y="483"/>
                  </a:cubicBezTo>
                  <a:cubicBezTo>
                    <a:pt x="158" y="348"/>
                    <a:pt x="158" y="348"/>
                    <a:pt x="158" y="348"/>
                  </a:cubicBezTo>
                  <a:cubicBezTo>
                    <a:pt x="158" y="348"/>
                    <a:pt x="206" y="324"/>
                    <a:pt x="206" y="340"/>
                  </a:cubicBezTo>
                  <a:cubicBezTo>
                    <a:pt x="214" y="364"/>
                    <a:pt x="222" y="340"/>
                    <a:pt x="230" y="333"/>
                  </a:cubicBezTo>
                  <a:cubicBezTo>
                    <a:pt x="230" y="317"/>
                    <a:pt x="253" y="230"/>
                    <a:pt x="269" y="246"/>
                  </a:cubicBezTo>
                  <a:cubicBezTo>
                    <a:pt x="277" y="261"/>
                    <a:pt x="277" y="277"/>
                    <a:pt x="317" y="285"/>
                  </a:cubicBezTo>
                  <a:cubicBezTo>
                    <a:pt x="356" y="285"/>
                    <a:pt x="364" y="246"/>
                    <a:pt x="380" y="238"/>
                  </a:cubicBezTo>
                  <a:cubicBezTo>
                    <a:pt x="403" y="230"/>
                    <a:pt x="427" y="222"/>
                    <a:pt x="443" y="214"/>
                  </a:cubicBezTo>
                  <a:cubicBezTo>
                    <a:pt x="451" y="198"/>
                    <a:pt x="475" y="182"/>
                    <a:pt x="498" y="190"/>
                  </a:cubicBezTo>
                  <a:cubicBezTo>
                    <a:pt x="514" y="206"/>
                    <a:pt x="538" y="206"/>
                    <a:pt x="561" y="206"/>
                  </a:cubicBezTo>
                  <a:cubicBezTo>
                    <a:pt x="593" y="206"/>
                    <a:pt x="617" y="222"/>
                    <a:pt x="617" y="246"/>
                  </a:cubicBezTo>
                  <a:cubicBezTo>
                    <a:pt x="625" y="261"/>
                    <a:pt x="656" y="317"/>
                    <a:pt x="656" y="317"/>
                  </a:cubicBezTo>
                  <a:cubicBezTo>
                    <a:pt x="656" y="317"/>
                    <a:pt x="743" y="301"/>
                    <a:pt x="743" y="324"/>
                  </a:cubicBezTo>
                  <a:cubicBezTo>
                    <a:pt x="751" y="348"/>
                    <a:pt x="751" y="396"/>
                    <a:pt x="767" y="412"/>
                  </a:cubicBezTo>
                  <a:cubicBezTo>
                    <a:pt x="775" y="419"/>
                    <a:pt x="822" y="404"/>
                    <a:pt x="846" y="419"/>
                  </a:cubicBezTo>
                  <a:cubicBezTo>
                    <a:pt x="870" y="435"/>
                    <a:pt x="949" y="467"/>
                    <a:pt x="949" y="499"/>
                  </a:cubicBezTo>
                  <a:cubicBezTo>
                    <a:pt x="949" y="530"/>
                    <a:pt x="957" y="562"/>
                    <a:pt x="933" y="601"/>
                  </a:cubicBezTo>
                  <a:cubicBezTo>
                    <a:pt x="909" y="641"/>
                    <a:pt x="886" y="696"/>
                    <a:pt x="901" y="720"/>
                  </a:cubicBezTo>
                  <a:cubicBezTo>
                    <a:pt x="917" y="744"/>
                    <a:pt x="957" y="736"/>
                    <a:pt x="981" y="720"/>
                  </a:cubicBezTo>
                  <a:cubicBezTo>
                    <a:pt x="996" y="696"/>
                    <a:pt x="1036" y="704"/>
                    <a:pt x="1044" y="720"/>
                  </a:cubicBezTo>
                  <a:cubicBezTo>
                    <a:pt x="1052" y="728"/>
                    <a:pt x="1020" y="736"/>
                    <a:pt x="1044" y="752"/>
                  </a:cubicBezTo>
                  <a:cubicBezTo>
                    <a:pt x="1075" y="759"/>
                    <a:pt x="1115" y="775"/>
                    <a:pt x="1154" y="783"/>
                  </a:cubicBezTo>
                  <a:cubicBezTo>
                    <a:pt x="1186" y="791"/>
                    <a:pt x="1225" y="775"/>
                    <a:pt x="1241" y="775"/>
                  </a:cubicBezTo>
                  <a:cubicBezTo>
                    <a:pt x="1241" y="759"/>
                    <a:pt x="1249" y="752"/>
                    <a:pt x="1241" y="728"/>
                  </a:cubicBezTo>
                  <a:cubicBezTo>
                    <a:pt x="1234" y="688"/>
                    <a:pt x="1241" y="680"/>
                    <a:pt x="1225" y="649"/>
                  </a:cubicBezTo>
                  <a:cubicBezTo>
                    <a:pt x="1210" y="609"/>
                    <a:pt x="1194" y="617"/>
                    <a:pt x="1186" y="593"/>
                  </a:cubicBezTo>
                  <a:cubicBezTo>
                    <a:pt x="1178" y="562"/>
                    <a:pt x="1154" y="530"/>
                    <a:pt x="1154" y="491"/>
                  </a:cubicBezTo>
                  <a:cubicBezTo>
                    <a:pt x="1147" y="443"/>
                    <a:pt x="1147" y="404"/>
                    <a:pt x="1147" y="364"/>
                  </a:cubicBezTo>
                  <a:cubicBezTo>
                    <a:pt x="1139" y="333"/>
                    <a:pt x="1154" y="309"/>
                    <a:pt x="1131" y="301"/>
                  </a:cubicBezTo>
                  <a:cubicBezTo>
                    <a:pt x="1107" y="293"/>
                    <a:pt x="1083" y="230"/>
                    <a:pt x="1099" y="238"/>
                  </a:cubicBezTo>
                  <a:cubicBezTo>
                    <a:pt x="1107" y="246"/>
                    <a:pt x="1123" y="261"/>
                    <a:pt x="1131" y="238"/>
                  </a:cubicBezTo>
                  <a:cubicBezTo>
                    <a:pt x="1139" y="214"/>
                    <a:pt x="1170" y="182"/>
                    <a:pt x="1170" y="182"/>
                  </a:cubicBezTo>
                  <a:cubicBezTo>
                    <a:pt x="1178" y="182"/>
                    <a:pt x="1194" y="174"/>
                    <a:pt x="1210" y="166"/>
                  </a:cubicBezTo>
                  <a:cubicBezTo>
                    <a:pt x="1234" y="151"/>
                    <a:pt x="1249" y="135"/>
                    <a:pt x="1249" y="127"/>
                  </a:cubicBezTo>
                  <a:cubicBezTo>
                    <a:pt x="1241" y="111"/>
                    <a:pt x="1257" y="95"/>
                    <a:pt x="1257" y="119"/>
                  </a:cubicBezTo>
                  <a:cubicBezTo>
                    <a:pt x="1257" y="135"/>
                    <a:pt x="1257" y="166"/>
                    <a:pt x="1265" y="166"/>
                  </a:cubicBezTo>
                  <a:cubicBezTo>
                    <a:pt x="1281" y="166"/>
                    <a:pt x="1297" y="174"/>
                    <a:pt x="1273" y="174"/>
                  </a:cubicBezTo>
                  <a:cubicBezTo>
                    <a:pt x="1257" y="182"/>
                    <a:pt x="1170" y="198"/>
                    <a:pt x="1186" y="222"/>
                  </a:cubicBezTo>
                  <a:cubicBezTo>
                    <a:pt x="1194" y="253"/>
                    <a:pt x="1186" y="317"/>
                    <a:pt x="1210" y="317"/>
                  </a:cubicBezTo>
                  <a:cubicBezTo>
                    <a:pt x="1234" y="309"/>
                    <a:pt x="1241" y="309"/>
                    <a:pt x="1234" y="333"/>
                  </a:cubicBezTo>
                  <a:cubicBezTo>
                    <a:pt x="1234" y="356"/>
                    <a:pt x="1210" y="348"/>
                    <a:pt x="1202" y="372"/>
                  </a:cubicBezTo>
                  <a:cubicBezTo>
                    <a:pt x="1186" y="388"/>
                    <a:pt x="1147" y="412"/>
                    <a:pt x="1178" y="412"/>
                  </a:cubicBezTo>
                  <a:cubicBezTo>
                    <a:pt x="1210" y="419"/>
                    <a:pt x="1234" y="380"/>
                    <a:pt x="1234" y="396"/>
                  </a:cubicBezTo>
                  <a:cubicBezTo>
                    <a:pt x="1241" y="404"/>
                    <a:pt x="1265" y="412"/>
                    <a:pt x="1249" y="427"/>
                  </a:cubicBezTo>
                  <a:cubicBezTo>
                    <a:pt x="1234" y="443"/>
                    <a:pt x="1218" y="435"/>
                    <a:pt x="1218" y="451"/>
                  </a:cubicBezTo>
                  <a:cubicBezTo>
                    <a:pt x="1218" y="467"/>
                    <a:pt x="1202" y="475"/>
                    <a:pt x="1225" y="483"/>
                  </a:cubicBezTo>
                  <a:cubicBezTo>
                    <a:pt x="1249" y="491"/>
                    <a:pt x="1265" y="467"/>
                    <a:pt x="1273" y="483"/>
                  </a:cubicBezTo>
                  <a:cubicBezTo>
                    <a:pt x="1289" y="499"/>
                    <a:pt x="1312" y="506"/>
                    <a:pt x="1289" y="514"/>
                  </a:cubicBezTo>
                  <a:cubicBezTo>
                    <a:pt x="1273" y="530"/>
                    <a:pt x="1257" y="514"/>
                    <a:pt x="1249" y="538"/>
                  </a:cubicBezTo>
                  <a:cubicBezTo>
                    <a:pt x="1241" y="570"/>
                    <a:pt x="1234" y="577"/>
                    <a:pt x="1257" y="577"/>
                  </a:cubicBezTo>
                  <a:cubicBezTo>
                    <a:pt x="1289" y="586"/>
                    <a:pt x="1289" y="577"/>
                    <a:pt x="1297" y="601"/>
                  </a:cubicBezTo>
                  <a:cubicBezTo>
                    <a:pt x="1297" y="625"/>
                    <a:pt x="1297" y="609"/>
                    <a:pt x="1289" y="649"/>
                  </a:cubicBezTo>
                  <a:cubicBezTo>
                    <a:pt x="1289" y="680"/>
                    <a:pt x="1281" y="688"/>
                    <a:pt x="1312" y="696"/>
                  </a:cubicBezTo>
                  <a:cubicBezTo>
                    <a:pt x="1344" y="696"/>
                    <a:pt x="1360" y="672"/>
                    <a:pt x="1368" y="657"/>
                  </a:cubicBezTo>
                  <a:cubicBezTo>
                    <a:pt x="1368" y="649"/>
                    <a:pt x="1384" y="625"/>
                    <a:pt x="1415" y="672"/>
                  </a:cubicBezTo>
                  <a:cubicBezTo>
                    <a:pt x="1439" y="720"/>
                    <a:pt x="1463" y="728"/>
                    <a:pt x="1455" y="759"/>
                  </a:cubicBezTo>
                  <a:cubicBezTo>
                    <a:pt x="1439" y="791"/>
                    <a:pt x="1431" y="783"/>
                    <a:pt x="1455" y="799"/>
                  </a:cubicBezTo>
                  <a:cubicBezTo>
                    <a:pt x="1478" y="815"/>
                    <a:pt x="1494" y="815"/>
                    <a:pt x="1502" y="807"/>
                  </a:cubicBezTo>
                  <a:cubicBezTo>
                    <a:pt x="1510" y="807"/>
                    <a:pt x="1518" y="815"/>
                    <a:pt x="1518" y="846"/>
                  </a:cubicBezTo>
                  <a:cubicBezTo>
                    <a:pt x="1526" y="870"/>
                    <a:pt x="1487" y="941"/>
                    <a:pt x="1487" y="973"/>
                  </a:cubicBezTo>
                  <a:cubicBezTo>
                    <a:pt x="1487" y="1004"/>
                    <a:pt x="1478" y="1036"/>
                    <a:pt x="1478" y="1083"/>
                  </a:cubicBezTo>
                  <a:cubicBezTo>
                    <a:pt x="1487" y="1131"/>
                    <a:pt x="1471" y="1155"/>
                    <a:pt x="1494" y="1178"/>
                  </a:cubicBezTo>
                  <a:cubicBezTo>
                    <a:pt x="1518" y="1202"/>
                    <a:pt x="1534" y="1210"/>
                    <a:pt x="1534" y="1155"/>
                  </a:cubicBezTo>
                  <a:cubicBezTo>
                    <a:pt x="1534" y="1107"/>
                    <a:pt x="1526" y="1068"/>
                    <a:pt x="1542" y="1044"/>
                  </a:cubicBezTo>
                  <a:cubicBezTo>
                    <a:pt x="1550" y="1028"/>
                    <a:pt x="1558" y="1036"/>
                    <a:pt x="1558" y="1004"/>
                  </a:cubicBezTo>
                  <a:cubicBezTo>
                    <a:pt x="1558" y="981"/>
                    <a:pt x="1605" y="1028"/>
                    <a:pt x="1605" y="981"/>
                  </a:cubicBezTo>
                  <a:cubicBezTo>
                    <a:pt x="1597" y="941"/>
                    <a:pt x="1589" y="894"/>
                    <a:pt x="1605" y="870"/>
                  </a:cubicBezTo>
                  <a:cubicBezTo>
                    <a:pt x="1621" y="839"/>
                    <a:pt x="1605" y="815"/>
                    <a:pt x="1645" y="807"/>
                  </a:cubicBezTo>
                  <a:cubicBezTo>
                    <a:pt x="1684" y="791"/>
                    <a:pt x="1692" y="783"/>
                    <a:pt x="1692" y="767"/>
                  </a:cubicBezTo>
                  <a:cubicBezTo>
                    <a:pt x="1692" y="752"/>
                    <a:pt x="1668" y="767"/>
                    <a:pt x="1660" y="752"/>
                  </a:cubicBezTo>
                </a:path>
              </a:pathLst>
            </a:custGeom>
            <a:solidFill>
              <a:schemeClr val="accent6"/>
            </a:solidFill>
            <a:ln>
              <a:solidFill>
                <a:schemeClr val="bg2"/>
              </a:solidFill>
            </a:ln>
            <a:effectLst/>
          </p:spPr>
          <p:txBody>
            <a:bodyPr wrap="none" anchor="ctr"/>
            <a:lstStyle/>
            <a:p>
              <a:endParaRPr lang="en-US"/>
            </a:p>
          </p:txBody>
        </p:sp>
        <p:sp>
          <p:nvSpPr>
            <p:cNvPr id="348" name="Freeform 776"/>
            <p:cNvSpPr>
              <a:spLocks noChangeArrowheads="1"/>
            </p:cNvSpPr>
            <p:nvPr/>
          </p:nvSpPr>
          <p:spPr bwMode="auto">
            <a:xfrm>
              <a:off x="15490886" y="5553737"/>
              <a:ext cx="911486" cy="635490"/>
            </a:xfrm>
            <a:custGeom>
              <a:avLst/>
              <a:gdLst>
                <a:gd name="T0" fmla="*/ 1486 w 1733"/>
                <a:gd name="T1" fmla="*/ 1011 h 1210"/>
                <a:gd name="T2" fmla="*/ 1463 w 1733"/>
                <a:gd name="T3" fmla="*/ 806 h 1210"/>
                <a:gd name="T4" fmla="*/ 1392 w 1733"/>
                <a:gd name="T5" fmla="*/ 656 h 1210"/>
                <a:gd name="T6" fmla="*/ 1297 w 1733"/>
                <a:gd name="T7" fmla="*/ 624 h 1210"/>
                <a:gd name="T8" fmla="*/ 1257 w 1733"/>
                <a:gd name="T9" fmla="*/ 545 h 1210"/>
                <a:gd name="T10" fmla="*/ 1273 w 1733"/>
                <a:gd name="T11" fmla="*/ 490 h 1210"/>
                <a:gd name="T12" fmla="*/ 1226 w 1733"/>
                <a:gd name="T13" fmla="*/ 458 h 1210"/>
                <a:gd name="T14" fmla="*/ 1233 w 1733"/>
                <a:gd name="T15" fmla="*/ 411 h 1210"/>
                <a:gd name="T16" fmla="*/ 1242 w 1733"/>
                <a:gd name="T17" fmla="*/ 340 h 1210"/>
                <a:gd name="T18" fmla="*/ 1186 w 1733"/>
                <a:gd name="T19" fmla="*/ 221 h 1210"/>
                <a:gd name="T20" fmla="*/ 1265 w 1733"/>
                <a:gd name="T21" fmla="*/ 142 h 1210"/>
                <a:gd name="T22" fmla="*/ 1186 w 1733"/>
                <a:gd name="T23" fmla="*/ 189 h 1210"/>
                <a:gd name="T24" fmla="*/ 1139 w 1733"/>
                <a:gd name="T25" fmla="*/ 300 h 1210"/>
                <a:gd name="T26" fmla="*/ 1202 w 1733"/>
                <a:gd name="T27" fmla="*/ 593 h 1210"/>
                <a:gd name="T28" fmla="*/ 1249 w 1733"/>
                <a:gd name="T29" fmla="*/ 790 h 1210"/>
                <a:gd name="T30" fmla="*/ 1052 w 1733"/>
                <a:gd name="T31" fmla="*/ 759 h 1210"/>
                <a:gd name="T32" fmla="*/ 941 w 1733"/>
                <a:gd name="T33" fmla="*/ 743 h 1210"/>
                <a:gd name="T34" fmla="*/ 854 w 1733"/>
                <a:gd name="T35" fmla="*/ 426 h 1210"/>
                <a:gd name="T36" fmla="*/ 751 w 1733"/>
                <a:gd name="T37" fmla="*/ 331 h 1210"/>
                <a:gd name="T38" fmla="*/ 569 w 1733"/>
                <a:gd name="T39" fmla="*/ 213 h 1210"/>
                <a:gd name="T40" fmla="*/ 372 w 1733"/>
                <a:gd name="T41" fmla="*/ 268 h 1210"/>
                <a:gd name="T42" fmla="*/ 238 w 1733"/>
                <a:gd name="T43" fmla="*/ 340 h 1210"/>
                <a:gd name="T44" fmla="*/ 0 w 1733"/>
                <a:gd name="T45" fmla="*/ 253 h 1210"/>
                <a:gd name="T46" fmla="*/ 1518 w 1733"/>
                <a:gd name="T47" fmla="*/ 561 h 1210"/>
                <a:gd name="T48" fmla="*/ 1700 w 1733"/>
                <a:gd name="T49" fmla="*/ 656 h 1210"/>
                <a:gd name="T50" fmla="*/ 1692 w 1733"/>
                <a:gd name="T51" fmla="*/ 766 h 1210"/>
                <a:gd name="T52" fmla="*/ 1613 w 1733"/>
                <a:gd name="T53" fmla="*/ 988 h 1210"/>
                <a:gd name="T54" fmla="*/ 1558 w 1733"/>
                <a:gd name="T55" fmla="*/ 1051 h 1210"/>
                <a:gd name="T56" fmla="*/ 1510 w 1733"/>
                <a:gd name="T57" fmla="*/ 814 h 1210"/>
                <a:gd name="T58" fmla="*/ 1495 w 1733"/>
                <a:gd name="T59" fmla="*/ 1130 h 1210"/>
                <a:gd name="T60" fmla="*/ 1550 w 1733"/>
                <a:gd name="T61" fmla="*/ 1043 h 1210"/>
                <a:gd name="T62" fmla="*/ 1605 w 1733"/>
                <a:gd name="T63" fmla="*/ 988 h 1210"/>
                <a:gd name="T64" fmla="*/ 1692 w 1733"/>
                <a:gd name="T65" fmla="*/ 774 h 1210"/>
                <a:gd name="T66" fmla="*/ 1724 w 1733"/>
                <a:gd name="T67" fmla="*/ 600 h 1210"/>
                <a:gd name="T68" fmla="*/ 1336 w 1733"/>
                <a:gd name="T69" fmla="*/ 102 h 1210"/>
                <a:gd name="T70" fmla="*/ 206 w 1733"/>
                <a:gd name="T71" fmla="*/ 340 h 1210"/>
                <a:gd name="T72" fmla="*/ 277 w 1733"/>
                <a:gd name="T73" fmla="*/ 253 h 1210"/>
                <a:gd name="T74" fmla="*/ 411 w 1733"/>
                <a:gd name="T75" fmla="*/ 237 h 1210"/>
                <a:gd name="T76" fmla="*/ 672 w 1733"/>
                <a:gd name="T77" fmla="*/ 324 h 1210"/>
                <a:gd name="T78" fmla="*/ 807 w 1733"/>
                <a:gd name="T79" fmla="*/ 411 h 1210"/>
                <a:gd name="T80" fmla="*/ 949 w 1733"/>
                <a:gd name="T81" fmla="*/ 608 h 1210"/>
                <a:gd name="T82" fmla="*/ 1052 w 1733"/>
                <a:gd name="T83" fmla="*/ 743 h 1210"/>
                <a:gd name="T84" fmla="*/ 1242 w 1733"/>
                <a:gd name="T85" fmla="*/ 782 h 1210"/>
                <a:gd name="T86" fmla="*/ 1194 w 1733"/>
                <a:gd name="T87" fmla="*/ 600 h 1210"/>
                <a:gd name="T88" fmla="*/ 1139 w 1733"/>
                <a:gd name="T89" fmla="*/ 308 h 1210"/>
                <a:gd name="T90" fmla="*/ 1139 w 1733"/>
                <a:gd name="T91" fmla="*/ 245 h 1210"/>
                <a:gd name="T92" fmla="*/ 1265 w 1733"/>
                <a:gd name="T93" fmla="*/ 110 h 1210"/>
                <a:gd name="T94" fmla="*/ 1281 w 1733"/>
                <a:gd name="T95" fmla="*/ 189 h 1210"/>
                <a:gd name="T96" fmla="*/ 1218 w 1733"/>
                <a:gd name="T97" fmla="*/ 316 h 1210"/>
                <a:gd name="T98" fmla="*/ 1194 w 1733"/>
                <a:gd name="T99" fmla="*/ 395 h 1210"/>
                <a:gd name="T100" fmla="*/ 1257 w 1733"/>
                <a:gd name="T101" fmla="*/ 403 h 1210"/>
                <a:gd name="T102" fmla="*/ 1226 w 1733"/>
                <a:gd name="T103" fmla="*/ 482 h 1210"/>
                <a:gd name="T104" fmla="*/ 1297 w 1733"/>
                <a:gd name="T105" fmla="*/ 498 h 1210"/>
                <a:gd name="T106" fmla="*/ 1257 w 1733"/>
                <a:gd name="T107" fmla="*/ 577 h 1210"/>
                <a:gd name="T108" fmla="*/ 1305 w 1733"/>
                <a:gd name="T109" fmla="*/ 664 h 1210"/>
                <a:gd name="T110" fmla="*/ 1447 w 1733"/>
                <a:gd name="T111" fmla="*/ 711 h 1210"/>
                <a:gd name="T112" fmla="*/ 1502 w 1733"/>
                <a:gd name="T113" fmla="*/ 814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33" h="1210">
                  <a:moveTo>
                    <a:pt x="1526" y="1209"/>
                  </a:moveTo>
                  <a:lnTo>
                    <a:pt x="1526" y="1209"/>
                  </a:lnTo>
                  <a:cubicBezTo>
                    <a:pt x="1518" y="1209"/>
                    <a:pt x="1510" y="1201"/>
                    <a:pt x="1502" y="1185"/>
                  </a:cubicBezTo>
                  <a:cubicBezTo>
                    <a:pt x="1479" y="1170"/>
                    <a:pt x="1486" y="1154"/>
                    <a:pt x="1486" y="1130"/>
                  </a:cubicBezTo>
                  <a:cubicBezTo>
                    <a:pt x="1486" y="1122"/>
                    <a:pt x="1486" y="1106"/>
                    <a:pt x="1486" y="1090"/>
                  </a:cubicBezTo>
                  <a:cubicBezTo>
                    <a:pt x="1479" y="1059"/>
                    <a:pt x="1486" y="1035"/>
                    <a:pt x="1486" y="1011"/>
                  </a:cubicBezTo>
                  <a:cubicBezTo>
                    <a:pt x="1495" y="1004"/>
                    <a:pt x="1495" y="996"/>
                    <a:pt x="1495" y="980"/>
                  </a:cubicBezTo>
                  <a:cubicBezTo>
                    <a:pt x="1495" y="964"/>
                    <a:pt x="1502" y="940"/>
                    <a:pt x="1510" y="917"/>
                  </a:cubicBezTo>
                  <a:cubicBezTo>
                    <a:pt x="1518" y="893"/>
                    <a:pt x="1526" y="861"/>
                    <a:pt x="1526" y="853"/>
                  </a:cubicBezTo>
                  <a:cubicBezTo>
                    <a:pt x="1526" y="830"/>
                    <a:pt x="1518" y="814"/>
                    <a:pt x="1510" y="814"/>
                  </a:cubicBezTo>
                  <a:cubicBezTo>
                    <a:pt x="1510" y="822"/>
                    <a:pt x="1510" y="822"/>
                    <a:pt x="1510" y="822"/>
                  </a:cubicBezTo>
                  <a:cubicBezTo>
                    <a:pt x="1502" y="822"/>
                    <a:pt x="1486" y="822"/>
                    <a:pt x="1463" y="806"/>
                  </a:cubicBezTo>
                  <a:lnTo>
                    <a:pt x="1455" y="806"/>
                  </a:lnTo>
                  <a:cubicBezTo>
                    <a:pt x="1447" y="798"/>
                    <a:pt x="1447" y="798"/>
                    <a:pt x="1447" y="782"/>
                  </a:cubicBezTo>
                  <a:cubicBezTo>
                    <a:pt x="1447" y="782"/>
                    <a:pt x="1455" y="774"/>
                    <a:pt x="1455" y="766"/>
                  </a:cubicBezTo>
                  <a:cubicBezTo>
                    <a:pt x="1463" y="743"/>
                    <a:pt x="1455" y="735"/>
                    <a:pt x="1439" y="719"/>
                  </a:cubicBezTo>
                  <a:cubicBezTo>
                    <a:pt x="1439" y="703"/>
                    <a:pt x="1423" y="695"/>
                    <a:pt x="1415" y="679"/>
                  </a:cubicBezTo>
                  <a:cubicBezTo>
                    <a:pt x="1408" y="656"/>
                    <a:pt x="1400" y="656"/>
                    <a:pt x="1392" y="656"/>
                  </a:cubicBezTo>
                  <a:cubicBezTo>
                    <a:pt x="1384" y="656"/>
                    <a:pt x="1376" y="664"/>
                    <a:pt x="1376" y="671"/>
                  </a:cubicBezTo>
                  <a:cubicBezTo>
                    <a:pt x="1368" y="679"/>
                    <a:pt x="1352" y="703"/>
                    <a:pt x="1320" y="703"/>
                  </a:cubicBezTo>
                  <a:cubicBezTo>
                    <a:pt x="1313" y="703"/>
                    <a:pt x="1305" y="703"/>
                    <a:pt x="1297" y="695"/>
                  </a:cubicBezTo>
                  <a:cubicBezTo>
                    <a:pt x="1297" y="687"/>
                    <a:pt x="1297" y="679"/>
                    <a:pt x="1297" y="664"/>
                  </a:cubicBezTo>
                  <a:lnTo>
                    <a:pt x="1297" y="656"/>
                  </a:lnTo>
                  <a:cubicBezTo>
                    <a:pt x="1297" y="640"/>
                    <a:pt x="1297" y="632"/>
                    <a:pt x="1297" y="624"/>
                  </a:cubicBezTo>
                  <a:cubicBezTo>
                    <a:pt x="1305" y="624"/>
                    <a:pt x="1305" y="616"/>
                    <a:pt x="1297" y="608"/>
                  </a:cubicBezTo>
                  <a:cubicBezTo>
                    <a:pt x="1297" y="593"/>
                    <a:pt x="1297" y="593"/>
                    <a:pt x="1281" y="593"/>
                  </a:cubicBezTo>
                  <a:cubicBezTo>
                    <a:pt x="1273" y="593"/>
                    <a:pt x="1273" y="593"/>
                    <a:pt x="1265" y="593"/>
                  </a:cubicBezTo>
                  <a:cubicBezTo>
                    <a:pt x="1257" y="593"/>
                    <a:pt x="1249" y="584"/>
                    <a:pt x="1249" y="584"/>
                  </a:cubicBezTo>
                  <a:cubicBezTo>
                    <a:pt x="1242" y="577"/>
                    <a:pt x="1249" y="569"/>
                    <a:pt x="1249" y="561"/>
                  </a:cubicBezTo>
                  <a:cubicBezTo>
                    <a:pt x="1249" y="561"/>
                    <a:pt x="1249" y="553"/>
                    <a:pt x="1257" y="545"/>
                  </a:cubicBezTo>
                  <a:cubicBezTo>
                    <a:pt x="1257" y="529"/>
                    <a:pt x="1273" y="529"/>
                    <a:pt x="1281" y="529"/>
                  </a:cubicBezTo>
                  <a:cubicBezTo>
                    <a:pt x="1289" y="529"/>
                    <a:pt x="1289" y="521"/>
                    <a:pt x="1297" y="521"/>
                  </a:cubicBezTo>
                  <a:cubicBezTo>
                    <a:pt x="1305" y="521"/>
                    <a:pt x="1305" y="513"/>
                    <a:pt x="1305" y="513"/>
                  </a:cubicBezTo>
                  <a:lnTo>
                    <a:pt x="1297" y="506"/>
                  </a:lnTo>
                  <a:cubicBezTo>
                    <a:pt x="1289" y="506"/>
                    <a:pt x="1289" y="498"/>
                    <a:pt x="1281" y="490"/>
                  </a:cubicBezTo>
                  <a:lnTo>
                    <a:pt x="1273" y="490"/>
                  </a:lnTo>
                  <a:lnTo>
                    <a:pt x="1265" y="490"/>
                  </a:lnTo>
                  <a:cubicBezTo>
                    <a:pt x="1257" y="490"/>
                    <a:pt x="1249" y="498"/>
                    <a:pt x="1242" y="498"/>
                  </a:cubicBezTo>
                  <a:cubicBezTo>
                    <a:pt x="1242" y="498"/>
                    <a:pt x="1242" y="498"/>
                    <a:pt x="1233" y="498"/>
                  </a:cubicBezTo>
                  <a:cubicBezTo>
                    <a:pt x="1226" y="490"/>
                    <a:pt x="1218" y="490"/>
                    <a:pt x="1218" y="482"/>
                  </a:cubicBezTo>
                  <a:cubicBezTo>
                    <a:pt x="1218" y="482"/>
                    <a:pt x="1218" y="474"/>
                    <a:pt x="1218" y="466"/>
                  </a:cubicBezTo>
                  <a:cubicBezTo>
                    <a:pt x="1218" y="466"/>
                    <a:pt x="1218" y="458"/>
                    <a:pt x="1226" y="458"/>
                  </a:cubicBezTo>
                  <a:cubicBezTo>
                    <a:pt x="1226" y="442"/>
                    <a:pt x="1233" y="442"/>
                    <a:pt x="1242" y="442"/>
                  </a:cubicBezTo>
                  <a:cubicBezTo>
                    <a:pt x="1242" y="442"/>
                    <a:pt x="1249" y="434"/>
                    <a:pt x="1257" y="434"/>
                  </a:cubicBezTo>
                  <a:cubicBezTo>
                    <a:pt x="1257" y="426"/>
                    <a:pt x="1257" y="426"/>
                    <a:pt x="1257" y="426"/>
                  </a:cubicBezTo>
                  <a:cubicBezTo>
                    <a:pt x="1257" y="419"/>
                    <a:pt x="1257" y="419"/>
                    <a:pt x="1249" y="411"/>
                  </a:cubicBezTo>
                  <a:lnTo>
                    <a:pt x="1242" y="403"/>
                  </a:lnTo>
                  <a:cubicBezTo>
                    <a:pt x="1242" y="403"/>
                    <a:pt x="1233" y="403"/>
                    <a:pt x="1233" y="411"/>
                  </a:cubicBezTo>
                  <a:cubicBezTo>
                    <a:pt x="1218" y="419"/>
                    <a:pt x="1210" y="426"/>
                    <a:pt x="1186" y="426"/>
                  </a:cubicBezTo>
                  <a:cubicBezTo>
                    <a:pt x="1186" y="426"/>
                    <a:pt x="1178" y="426"/>
                    <a:pt x="1170" y="419"/>
                  </a:cubicBezTo>
                  <a:cubicBezTo>
                    <a:pt x="1170" y="411"/>
                    <a:pt x="1178" y="403"/>
                    <a:pt x="1186" y="395"/>
                  </a:cubicBezTo>
                  <a:cubicBezTo>
                    <a:pt x="1194" y="387"/>
                    <a:pt x="1202" y="379"/>
                    <a:pt x="1202" y="371"/>
                  </a:cubicBezTo>
                  <a:cubicBezTo>
                    <a:pt x="1210" y="363"/>
                    <a:pt x="1218" y="355"/>
                    <a:pt x="1226" y="355"/>
                  </a:cubicBezTo>
                  <a:cubicBezTo>
                    <a:pt x="1233" y="347"/>
                    <a:pt x="1242" y="347"/>
                    <a:pt x="1242" y="340"/>
                  </a:cubicBezTo>
                  <a:cubicBezTo>
                    <a:pt x="1242" y="331"/>
                    <a:pt x="1242" y="324"/>
                    <a:pt x="1242" y="324"/>
                  </a:cubicBezTo>
                  <a:cubicBezTo>
                    <a:pt x="1242" y="324"/>
                    <a:pt x="1233" y="324"/>
                    <a:pt x="1226" y="324"/>
                  </a:cubicBezTo>
                  <a:cubicBezTo>
                    <a:pt x="1218" y="324"/>
                    <a:pt x="1218" y="324"/>
                    <a:pt x="1218" y="324"/>
                  </a:cubicBezTo>
                  <a:cubicBezTo>
                    <a:pt x="1202" y="324"/>
                    <a:pt x="1202" y="300"/>
                    <a:pt x="1194" y="276"/>
                  </a:cubicBezTo>
                  <a:cubicBezTo>
                    <a:pt x="1194" y="260"/>
                    <a:pt x="1194" y="245"/>
                    <a:pt x="1186" y="229"/>
                  </a:cubicBezTo>
                  <a:lnTo>
                    <a:pt x="1186" y="221"/>
                  </a:lnTo>
                  <a:cubicBezTo>
                    <a:pt x="1194" y="205"/>
                    <a:pt x="1233" y="189"/>
                    <a:pt x="1265" y="181"/>
                  </a:cubicBezTo>
                  <a:cubicBezTo>
                    <a:pt x="1273" y="181"/>
                    <a:pt x="1281" y="181"/>
                    <a:pt x="1281" y="181"/>
                  </a:cubicBezTo>
                  <a:cubicBezTo>
                    <a:pt x="1289" y="181"/>
                    <a:pt x="1289" y="181"/>
                    <a:pt x="1289" y="181"/>
                  </a:cubicBezTo>
                  <a:cubicBezTo>
                    <a:pt x="1289" y="173"/>
                    <a:pt x="1281" y="173"/>
                    <a:pt x="1273" y="173"/>
                  </a:cubicBezTo>
                  <a:cubicBezTo>
                    <a:pt x="1273" y="173"/>
                    <a:pt x="1273" y="173"/>
                    <a:pt x="1265" y="173"/>
                  </a:cubicBezTo>
                  <a:cubicBezTo>
                    <a:pt x="1265" y="166"/>
                    <a:pt x="1265" y="150"/>
                    <a:pt x="1265" y="142"/>
                  </a:cubicBezTo>
                  <a:cubicBezTo>
                    <a:pt x="1265" y="134"/>
                    <a:pt x="1265" y="126"/>
                    <a:pt x="1265" y="126"/>
                  </a:cubicBezTo>
                  <a:cubicBezTo>
                    <a:pt x="1265" y="118"/>
                    <a:pt x="1265" y="118"/>
                    <a:pt x="1265" y="118"/>
                  </a:cubicBezTo>
                  <a:cubicBezTo>
                    <a:pt x="1265" y="118"/>
                    <a:pt x="1265" y="118"/>
                    <a:pt x="1257" y="118"/>
                  </a:cubicBezTo>
                  <a:cubicBezTo>
                    <a:pt x="1257" y="126"/>
                    <a:pt x="1257" y="126"/>
                    <a:pt x="1257" y="134"/>
                  </a:cubicBezTo>
                  <a:cubicBezTo>
                    <a:pt x="1257" y="150"/>
                    <a:pt x="1242" y="158"/>
                    <a:pt x="1218" y="173"/>
                  </a:cubicBezTo>
                  <a:cubicBezTo>
                    <a:pt x="1202" y="181"/>
                    <a:pt x="1194" y="189"/>
                    <a:pt x="1186" y="189"/>
                  </a:cubicBezTo>
                  <a:lnTo>
                    <a:pt x="1186" y="189"/>
                  </a:lnTo>
                  <a:cubicBezTo>
                    <a:pt x="1178" y="197"/>
                    <a:pt x="1155" y="221"/>
                    <a:pt x="1139" y="245"/>
                  </a:cubicBezTo>
                  <a:cubicBezTo>
                    <a:pt x="1139" y="253"/>
                    <a:pt x="1131" y="260"/>
                    <a:pt x="1123" y="260"/>
                  </a:cubicBezTo>
                  <a:cubicBezTo>
                    <a:pt x="1123" y="260"/>
                    <a:pt x="1115" y="260"/>
                    <a:pt x="1107" y="253"/>
                  </a:cubicBezTo>
                  <a:lnTo>
                    <a:pt x="1107" y="253"/>
                  </a:lnTo>
                  <a:cubicBezTo>
                    <a:pt x="1107" y="260"/>
                    <a:pt x="1123" y="292"/>
                    <a:pt x="1139" y="300"/>
                  </a:cubicBezTo>
                  <a:cubicBezTo>
                    <a:pt x="1155" y="308"/>
                    <a:pt x="1155" y="324"/>
                    <a:pt x="1155" y="347"/>
                  </a:cubicBezTo>
                  <a:cubicBezTo>
                    <a:pt x="1155" y="355"/>
                    <a:pt x="1155" y="363"/>
                    <a:pt x="1155" y="371"/>
                  </a:cubicBezTo>
                  <a:cubicBezTo>
                    <a:pt x="1162" y="395"/>
                    <a:pt x="1162" y="419"/>
                    <a:pt x="1162" y="442"/>
                  </a:cubicBezTo>
                  <a:cubicBezTo>
                    <a:pt x="1162" y="458"/>
                    <a:pt x="1162" y="474"/>
                    <a:pt x="1162" y="490"/>
                  </a:cubicBezTo>
                  <a:cubicBezTo>
                    <a:pt x="1162" y="521"/>
                    <a:pt x="1178" y="545"/>
                    <a:pt x="1186" y="561"/>
                  </a:cubicBezTo>
                  <a:cubicBezTo>
                    <a:pt x="1194" y="577"/>
                    <a:pt x="1194" y="584"/>
                    <a:pt x="1202" y="593"/>
                  </a:cubicBezTo>
                  <a:cubicBezTo>
                    <a:pt x="1202" y="608"/>
                    <a:pt x="1210" y="616"/>
                    <a:pt x="1218" y="624"/>
                  </a:cubicBezTo>
                  <a:cubicBezTo>
                    <a:pt x="1226" y="624"/>
                    <a:pt x="1233" y="632"/>
                    <a:pt x="1242" y="648"/>
                  </a:cubicBezTo>
                  <a:cubicBezTo>
                    <a:pt x="1249" y="671"/>
                    <a:pt x="1249" y="679"/>
                    <a:pt x="1249" y="695"/>
                  </a:cubicBezTo>
                  <a:cubicBezTo>
                    <a:pt x="1249" y="703"/>
                    <a:pt x="1249" y="719"/>
                    <a:pt x="1249" y="727"/>
                  </a:cubicBezTo>
                  <a:cubicBezTo>
                    <a:pt x="1257" y="751"/>
                    <a:pt x="1257" y="766"/>
                    <a:pt x="1257" y="774"/>
                  </a:cubicBezTo>
                  <a:cubicBezTo>
                    <a:pt x="1249" y="782"/>
                    <a:pt x="1249" y="782"/>
                    <a:pt x="1249" y="790"/>
                  </a:cubicBezTo>
                  <a:lnTo>
                    <a:pt x="1249" y="790"/>
                  </a:lnTo>
                  <a:lnTo>
                    <a:pt x="1249" y="790"/>
                  </a:lnTo>
                  <a:cubicBezTo>
                    <a:pt x="1242" y="790"/>
                    <a:pt x="1226" y="790"/>
                    <a:pt x="1218" y="790"/>
                  </a:cubicBezTo>
                  <a:cubicBezTo>
                    <a:pt x="1202" y="790"/>
                    <a:pt x="1186" y="798"/>
                    <a:pt x="1178" y="798"/>
                  </a:cubicBezTo>
                  <a:cubicBezTo>
                    <a:pt x="1170" y="798"/>
                    <a:pt x="1162" y="798"/>
                    <a:pt x="1162" y="798"/>
                  </a:cubicBezTo>
                  <a:cubicBezTo>
                    <a:pt x="1123" y="790"/>
                    <a:pt x="1083" y="774"/>
                    <a:pt x="1052" y="759"/>
                  </a:cubicBezTo>
                  <a:cubicBezTo>
                    <a:pt x="1044" y="759"/>
                    <a:pt x="1044" y="751"/>
                    <a:pt x="1044" y="751"/>
                  </a:cubicBezTo>
                  <a:cubicBezTo>
                    <a:pt x="1036" y="743"/>
                    <a:pt x="1044" y="743"/>
                    <a:pt x="1044" y="735"/>
                  </a:cubicBezTo>
                  <a:cubicBezTo>
                    <a:pt x="1044" y="735"/>
                    <a:pt x="1052" y="727"/>
                    <a:pt x="1044" y="727"/>
                  </a:cubicBezTo>
                  <a:cubicBezTo>
                    <a:pt x="1044" y="719"/>
                    <a:pt x="1028" y="719"/>
                    <a:pt x="1020" y="719"/>
                  </a:cubicBezTo>
                  <a:cubicBezTo>
                    <a:pt x="1012" y="719"/>
                    <a:pt x="996" y="719"/>
                    <a:pt x="989" y="727"/>
                  </a:cubicBezTo>
                  <a:cubicBezTo>
                    <a:pt x="980" y="735"/>
                    <a:pt x="957" y="743"/>
                    <a:pt x="941" y="743"/>
                  </a:cubicBezTo>
                  <a:cubicBezTo>
                    <a:pt x="925" y="743"/>
                    <a:pt x="917" y="735"/>
                    <a:pt x="909" y="727"/>
                  </a:cubicBezTo>
                  <a:cubicBezTo>
                    <a:pt x="894" y="703"/>
                    <a:pt x="925" y="632"/>
                    <a:pt x="941" y="608"/>
                  </a:cubicBezTo>
                  <a:cubicBezTo>
                    <a:pt x="965" y="577"/>
                    <a:pt x="957" y="553"/>
                    <a:pt x="957" y="521"/>
                  </a:cubicBezTo>
                  <a:cubicBezTo>
                    <a:pt x="957" y="521"/>
                    <a:pt x="957" y="513"/>
                    <a:pt x="957" y="506"/>
                  </a:cubicBezTo>
                  <a:cubicBezTo>
                    <a:pt x="949" y="482"/>
                    <a:pt x="909" y="458"/>
                    <a:pt x="878" y="442"/>
                  </a:cubicBezTo>
                  <a:cubicBezTo>
                    <a:pt x="870" y="442"/>
                    <a:pt x="862" y="434"/>
                    <a:pt x="854" y="426"/>
                  </a:cubicBezTo>
                  <a:cubicBezTo>
                    <a:pt x="846" y="419"/>
                    <a:pt x="830" y="419"/>
                    <a:pt x="822" y="419"/>
                  </a:cubicBezTo>
                  <a:cubicBezTo>
                    <a:pt x="815" y="419"/>
                    <a:pt x="807" y="419"/>
                    <a:pt x="807" y="419"/>
                  </a:cubicBezTo>
                  <a:cubicBezTo>
                    <a:pt x="799" y="419"/>
                    <a:pt x="791" y="419"/>
                    <a:pt x="791" y="419"/>
                  </a:cubicBezTo>
                  <a:cubicBezTo>
                    <a:pt x="783" y="419"/>
                    <a:pt x="775" y="419"/>
                    <a:pt x="767" y="419"/>
                  </a:cubicBezTo>
                  <a:cubicBezTo>
                    <a:pt x="759" y="411"/>
                    <a:pt x="759" y="387"/>
                    <a:pt x="751" y="355"/>
                  </a:cubicBezTo>
                  <a:cubicBezTo>
                    <a:pt x="751" y="347"/>
                    <a:pt x="751" y="340"/>
                    <a:pt x="751" y="331"/>
                  </a:cubicBezTo>
                  <a:cubicBezTo>
                    <a:pt x="751" y="331"/>
                    <a:pt x="743" y="324"/>
                    <a:pt x="712" y="324"/>
                  </a:cubicBezTo>
                  <a:cubicBezTo>
                    <a:pt x="696" y="324"/>
                    <a:pt x="672" y="331"/>
                    <a:pt x="672" y="331"/>
                  </a:cubicBezTo>
                  <a:cubicBezTo>
                    <a:pt x="664" y="331"/>
                    <a:pt x="664" y="331"/>
                    <a:pt x="664" y="331"/>
                  </a:cubicBezTo>
                  <a:cubicBezTo>
                    <a:pt x="664" y="324"/>
                    <a:pt x="664" y="324"/>
                    <a:pt x="664" y="324"/>
                  </a:cubicBezTo>
                  <a:cubicBezTo>
                    <a:pt x="664" y="324"/>
                    <a:pt x="633" y="268"/>
                    <a:pt x="625" y="253"/>
                  </a:cubicBezTo>
                  <a:cubicBezTo>
                    <a:pt x="617" y="229"/>
                    <a:pt x="601" y="213"/>
                    <a:pt x="569" y="213"/>
                  </a:cubicBezTo>
                  <a:cubicBezTo>
                    <a:pt x="546" y="213"/>
                    <a:pt x="522" y="213"/>
                    <a:pt x="498" y="205"/>
                  </a:cubicBezTo>
                  <a:cubicBezTo>
                    <a:pt x="498" y="205"/>
                    <a:pt x="498" y="197"/>
                    <a:pt x="490" y="197"/>
                  </a:cubicBezTo>
                  <a:cubicBezTo>
                    <a:pt x="475" y="197"/>
                    <a:pt x="459" y="213"/>
                    <a:pt x="451" y="221"/>
                  </a:cubicBezTo>
                  <a:cubicBezTo>
                    <a:pt x="443" y="229"/>
                    <a:pt x="427" y="237"/>
                    <a:pt x="411" y="237"/>
                  </a:cubicBezTo>
                  <a:cubicBezTo>
                    <a:pt x="403" y="245"/>
                    <a:pt x="403" y="245"/>
                    <a:pt x="396" y="245"/>
                  </a:cubicBezTo>
                  <a:cubicBezTo>
                    <a:pt x="388" y="253"/>
                    <a:pt x="380" y="260"/>
                    <a:pt x="372" y="268"/>
                  </a:cubicBezTo>
                  <a:cubicBezTo>
                    <a:pt x="364" y="284"/>
                    <a:pt x="356" y="300"/>
                    <a:pt x="325" y="292"/>
                  </a:cubicBezTo>
                  <a:cubicBezTo>
                    <a:pt x="293" y="292"/>
                    <a:pt x="285" y="276"/>
                    <a:pt x="277" y="268"/>
                  </a:cubicBezTo>
                  <a:cubicBezTo>
                    <a:pt x="277" y="260"/>
                    <a:pt x="277" y="260"/>
                    <a:pt x="277" y="260"/>
                  </a:cubicBezTo>
                  <a:cubicBezTo>
                    <a:pt x="269" y="260"/>
                    <a:pt x="253" y="300"/>
                    <a:pt x="245" y="324"/>
                  </a:cubicBezTo>
                  <a:cubicBezTo>
                    <a:pt x="238" y="331"/>
                    <a:pt x="238" y="340"/>
                    <a:pt x="238" y="340"/>
                  </a:cubicBezTo>
                  <a:lnTo>
                    <a:pt x="238" y="340"/>
                  </a:lnTo>
                  <a:cubicBezTo>
                    <a:pt x="230" y="355"/>
                    <a:pt x="230" y="363"/>
                    <a:pt x="222" y="363"/>
                  </a:cubicBezTo>
                  <a:cubicBezTo>
                    <a:pt x="214" y="363"/>
                    <a:pt x="214" y="355"/>
                    <a:pt x="214" y="355"/>
                  </a:cubicBezTo>
                  <a:cubicBezTo>
                    <a:pt x="214" y="347"/>
                    <a:pt x="214" y="347"/>
                    <a:pt x="206" y="347"/>
                  </a:cubicBezTo>
                  <a:cubicBezTo>
                    <a:pt x="190" y="347"/>
                    <a:pt x="174" y="355"/>
                    <a:pt x="174" y="355"/>
                  </a:cubicBezTo>
                  <a:cubicBezTo>
                    <a:pt x="48" y="498"/>
                    <a:pt x="48" y="498"/>
                    <a:pt x="48" y="498"/>
                  </a:cubicBezTo>
                  <a:cubicBezTo>
                    <a:pt x="0" y="253"/>
                    <a:pt x="0" y="253"/>
                    <a:pt x="0" y="253"/>
                  </a:cubicBezTo>
                  <a:cubicBezTo>
                    <a:pt x="1320" y="0"/>
                    <a:pt x="1320" y="0"/>
                    <a:pt x="1320" y="0"/>
                  </a:cubicBezTo>
                  <a:cubicBezTo>
                    <a:pt x="1320" y="7"/>
                    <a:pt x="1320" y="7"/>
                    <a:pt x="1320" y="7"/>
                  </a:cubicBezTo>
                  <a:cubicBezTo>
                    <a:pt x="1320" y="15"/>
                    <a:pt x="1320" y="47"/>
                    <a:pt x="1344" y="94"/>
                  </a:cubicBezTo>
                  <a:cubicBezTo>
                    <a:pt x="1376" y="158"/>
                    <a:pt x="1415" y="284"/>
                    <a:pt x="1415" y="324"/>
                  </a:cubicBezTo>
                  <a:cubicBezTo>
                    <a:pt x="1415" y="371"/>
                    <a:pt x="1455" y="537"/>
                    <a:pt x="1455" y="553"/>
                  </a:cubicBezTo>
                  <a:cubicBezTo>
                    <a:pt x="1463" y="561"/>
                    <a:pt x="1486" y="561"/>
                    <a:pt x="1518" y="561"/>
                  </a:cubicBezTo>
                  <a:cubicBezTo>
                    <a:pt x="1542" y="569"/>
                    <a:pt x="1558" y="569"/>
                    <a:pt x="1581" y="569"/>
                  </a:cubicBezTo>
                  <a:cubicBezTo>
                    <a:pt x="1597" y="577"/>
                    <a:pt x="1613" y="577"/>
                    <a:pt x="1629" y="577"/>
                  </a:cubicBezTo>
                  <a:cubicBezTo>
                    <a:pt x="1660" y="584"/>
                    <a:pt x="1700" y="584"/>
                    <a:pt x="1732" y="600"/>
                  </a:cubicBezTo>
                  <a:lnTo>
                    <a:pt x="1732" y="600"/>
                  </a:lnTo>
                  <a:lnTo>
                    <a:pt x="1732" y="600"/>
                  </a:lnTo>
                  <a:cubicBezTo>
                    <a:pt x="1732" y="616"/>
                    <a:pt x="1724" y="632"/>
                    <a:pt x="1700" y="656"/>
                  </a:cubicBezTo>
                  <a:cubicBezTo>
                    <a:pt x="1692" y="671"/>
                    <a:pt x="1684" y="679"/>
                    <a:pt x="1684" y="687"/>
                  </a:cubicBezTo>
                  <a:cubicBezTo>
                    <a:pt x="1676" y="695"/>
                    <a:pt x="1676" y="695"/>
                    <a:pt x="1660" y="703"/>
                  </a:cubicBezTo>
                  <a:cubicBezTo>
                    <a:pt x="1645" y="719"/>
                    <a:pt x="1653" y="727"/>
                    <a:pt x="1660" y="743"/>
                  </a:cubicBezTo>
                  <a:cubicBezTo>
                    <a:pt x="1660" y="751"/>
                    <a:pt x="1668" y="751"/>
                    <a:pt x="1668" y="759"/>
                  </a:cubicBezTo>
                  <a:cubicBezTo>
                    <a:pt x="1676" y="766"/>
                    <a:pt x="1676" y="766"/>
                    <a:pt x="1684" y="766"/>
                  </a:cubicBezTo>
                  <a:cubicBezTo>
                    <a:pt x="1684" y="766"/>
                    <a:pt x="1684" y="766"/>
                    <a:pt x="1692" y="766"/>
                  </a:cubicBezTo>
                  <a:lnTo>
                    <a:pt x="1692" y="766"/>
                  </a:lnTo>
                  <a:cubicBezTo>
                    <a:pt x="1692" y="766"/>
                    <a:pt x="1700" y="766"/>
                    <a:pt x="1708" y="774"/>
                  </a:cubicBezTo>
                  <a:cubicBezTo>
                    <a:pt x="1708" y="790"/>
                    <a:pt x="1692" y="798"/>
                    <a:pt x="1653" y="814"/>
                  </a:cubicBezTo>
                  <a:cubicBezTo>
                    <a:pt x="1637" y="822"/>
                    <a:pt x="1629" y="830"/>
                    <a:pt x="1629" y="846"/>
                  </a:cubicBezTo>
                  <a:cubicBezTo>
                    <a:pt x="1629" y="853"/>
                    <a:pt x="1629" y="869"/>
                    <a:pt x="1621" y="877"/>
                  </a:cubicBezTo>
                  <a:cubicBezTo>
                    <a:pt x="1605" y="909"/>
                    <a:pt x="1605" y="948"/>
                    <a:pt x="1613" y="988"/>
                  </a:cubicBezTo>
                  <a:cubicBezTo>
                    <a:pt x="1613" y="996"/>
                    <a:pt x="1613" y="1004"/>
                    <a:pt x="1613" y="1011"/>
                  </a:cubicBezTo>
                  <a:cubicBezTo>
                    <a:pt x="1605" y="1011"/>
                    <a:pt x="1605" y="1011"/>
                    <a:pt x="1597" y="1011"/>
                  </a:cubicBezTo>
                  <a:cubicBezTo>
                    <a:pt x="1597" y="1011"/>
                    <a:pt x="1589" y="1011"/>
                    <a:pt x="1581" y="1011"/>
                  </a:cubicBezTo>
                  <a:lnTo>
                    <a:pt x="1573" y="1011"/>
                  </a:lnTo>
                  <a:lnTo>
                    <a:pt x="1573" y="1011"/>
                  </a:lnTo>
                  <a:cubicBezTo>
                    <a:pt x="1573" y="1035"/>
                    <a:pt x="1566" y="1035"/>
                    <a:pt x="1558" y="1051"/>
                  </a:cubicBezTo>
                  <a:cubicBezTo>
                    <a:pt x="1558" y="1051"/>
                    <a:pt x="1550" y="1051"/>
                    <a:pt x="1550" y="1059"/>
                  </a:cubicBezTo>
                  <a:cubicBezTo>
                    <a:pt x="1542" y="1067"/>
                    <a:pt x="1542" y="1090"/>
                    <a:pt x="1542" y="1114"/>
                  </a:cubicBezTo>
                  <a:cubicBezTo>
                    <a:pt x="1542" y="1130"/>
                    <a:pt x="1542" y="1146"/>
                    <a:pt x="1542" y="1162"/>
                  </a:cubicBezTo>
                  <a:cubicBezTo>
                    <a:pt x="1542" y="1193"/>
                    <a:pt x="1542" y="1209"/>
                    <a:pt x="1526" y="1209"/>
                  </a:cubicBezTo>
                  <a:close/>
                  <a:moveTo>
                    <a:pt x="1510" y="814"/>
                  </a:moveTo>
                  <a:lnTo>
                    <a:pt x="1510" y="814"/>
                  </a:lnTo>
                  <a:cubicBezTo>
                    <a:pt x="1526" y="814"/>
                    <a:pt x="1534" y="822"/>
                    <a:pt x="1534" y="853"/>
                  </a:cubicBezTo>
                  <a:cubicBezTo>
                    <a:pt x="1534" y="869"/>
                    <a:pt x="1526" y="893"/>
                    <a:pt x="1518" y="917"/>
                  </a:cubicBezTo>
                  <a:cubicBezTo>
                    <a:pt x="1510" y="940"/>
                    <a:pt x="1502" y="964"/>
                    <a:pt x="1502" y="980"/>
                  </a:cubicBezTo>
                  <a:cubicBezTo>
                    <a:pt x="1502" y="996"/>
                    <a:pt x="1495" y="1004"/>
                    <a:pt x="1495" y="1011"/>
                  </a:cubicBezTo>
                  <a:cubicBezTo>
                    <a:pt x="1495" y="1035"/>
                    <a:pt x="1486" y="1059"/>
                    <a:pt x="1495" y="1090"/>
                  </a:cubicBezTo>
                  <a:cubicBezTo>
                    <a:pt x="1495" y="1106"/>
                    <a:pt x="1495" y="1122"/>
                    <a:pt x="1495" y="1130"/>
                  </a:cubicBezTo>
                  <a:cubicBezTo>
                    <a:pt x="1495" y="1154"/>
                    <a:pt x="1486" y="1170"/>
                    <a:pt x="1502" y="1177"/>
                  </a:cubicBezTo>
                  <a:cubicBezTo>
                    <a:pt x="1510" y="1185"/>
                    <a:pt x="1526" y="1201"/>
                    <a:pt x="1526" y="1201"/>
                  </a:cubicBezTo>
                  <a:cubicBezTo>
                    <a:pt x="1534" y="1201"/>
                    <a:pt x="1534" y="1193"/>
                    <a:pt x="1534" y="1162"/>
                  </a:cubicBezTo>
                  <a:cubicBezTo>
                    <a:pt x="1534" y="1146"/>
                    <a:pt x="1534" y="1130"/>
                    <a:pt x="1534" y="1114"/>
                  </a:cubicBezTo>
                  <a:cubicBezTo>
                    <a:pt x="1534" y="1083"/>
                    <a:pt x="1534" y="1067"/>
                    <a:pt x="1542" y="1051"/>
                  </a:cubicBezTo>
                  <a:cubicBezTo>
                    <a:pt x="1550" y="1051"/>
                    <a:pt x="1550" y="1043"/>
                    <a:pt x="1550" y="1043"/>
                  </a:cubicBezTo>
                  <a:cubicBezTo>
                    <a:pt x="1558" y="1035"/>
                    <a:pt x="1566" y="1035"/>
                    <a:pt x="1566" y="1011"/>
                  </a:cubicBezTo>
                  <a:cubicBezTo>
                    <a:pt x="1566" y="1004"/>
                    <a:pt x="1566" y="1004"/>
                    <a:pt x="1573" y="1004"/>
                  </a:cubicBezTo>
                  <a:cubicBezTo>
                    <a:pt x="1581" y="1004"/>
                    <a:pt x="1581" y="1004"/>
                    <a:pt x="1589" y="1004"/>
                  </a:cubicBezTo>
                  <a:lnTo>
                    <a:pt x="1597" y="1004"/>
                  </a:lnTo>
                  <a:cubicBezTo>
                    <a:pt x="1605" y="1004"/>
                    <a:pt x="1605" y="1004"/>
                    <a:pt x="1605" y="1004"/>
                  </a:cubicBezTo>
                  <a:cubicBezTo>
                    <a:pt x="1605" y="1004"/>
                    <a:pt x="1605" y="1004"/>
                    <a:pt x="1605" y="988"/>
                  </a:cubicBezTo>
                  <a:cubicBezTo>
                    <a:pt x="1597" y="948"/>
                    <a:pt x="1597" y="901"/>
                    <a:pt x="1613" y="877"/>
                  </a:cubicBezTo>
                  <a:cubicBezTo>
                    <a:pt x="1621" y="861"/>
                    <a:pt x="1621" y="853"/>
                    <a:pt x="1621" y="846"/>
                  </a:cubicBezTo>
                  <a:cubicBezTo>
                    <a:pt x="1621" y="830"/>
                    <a:pt x="1629" y="814"/>
                    <a:pt x="1653" y="806"/>
                  </a:cubicBezTo>
                  <a:cubicBezTo>
                    <a:pt x="1692" y="790"/>
                    <a:pt x="1700" y="782"/>
                    <a:pt x="1700" y="774"/>
                  </a:cubicBezTo>
                  <a:lnTo>
                    <a:pt x="1692" y="774"/>
                  </a:lnTo>
                  <a:lnTo>
                    <a:pt x="1692" y="774"/>
                  </a:lnTo>
                  <a:cubicBezTo>
                    <a:pt x="1684" y="774"/>
                    <a:pt x="1668" y="774"/>
                    <a:pt x="1660" y="759"/>
                  </a:cubicBezTo>
                  <a:cubicBezTo>
                    <a:pt x="1660" y="759"/>
                    <a:pt x="1660" y="751"/>
                    <a:pt x="1653" y="751"/>
                  </a:cubicBezTo>
                  <a:cubicBezTo>
                    <a:pt x="1645" y="735"/>
                    <a:pt x="1637" y="719"/>
                    <a:pt x="1653" y="703"/>
                  </a:cubicBezTo>
                  <a:cubicBezTo>
                    <a:pt x="1668" y="695"/>
                    <a:pt x="1668" y="687"/>
                    <a:pt x="1676" y="679"/>
                  </a:cubicBezTo>
                  <a:cubicBezTo>
                    <a:pt x="1676" y="679"/>
                    <a:pt x="1684" y="671"/>
                    <a:pt x="1700" y="656"/>
                  </a:cubicBezTo>
                  <a:cubicBezTo>
                    <a:pt x="1716" y="632"/>
                    <a:pt x="1724" y="616"/>
                    <a:pt x="1724" y="600"/>
                  </a:cubicBezTo>
                  <a:cubicBezTo>
                    <a:pt x="1700" y="593"/>
                    <a:pt x="1660" y="593"/>
                    <a:pt x="1629" y="584"/>
                  </a:cubicBezTo>
                  <a:cubicBezTo>
                    <a:pt x="1613" y="584"/>
                    <a:pt x="1597" y="584"/>
                    <a:pt x="1581" y="577"/>
                  </a:cubicBezTo>
                  <a:cubicBezTo>
                    <a:pt x="1558" y="577"/>
                    <a:pt x="1534" y="577"/>
                    <a:pt x="1518" y="569"/>
                  </a:cubicBezTo>
                  <a:cubicBezTo>
                    <a:pt x="1479" y="569"/>
                    <a:pt x="1455" y="561"/>
                    <a:pt x="1455" y="553"/>
                  </a:cubicBezTo>
                  <a:cubicBezTo>
                    <a:pt x="1447" y="537"/>
                    <a:pt x="1415" y="371"/>
                    <a:pt x="1408" y="324"/>
                  </a:cubicBezTo>
                  <a:cubicBezTo>
                    <a:pt x="1408" y="284"/>
                    <a:pt x="1368" y="158"/>
                    <a:pt x="1336" y="102"/>
                  </a:cubicBezTo>
                  <a:cubicBezTo>
                    <a:pt x="1320" y="55"/>
                    <a:pt x="1313" y="23"/>
                    <a:pt x="1313" y="7"/>
                  </a:cubicBezTo>
                  <a:cubicBezTo>
                    <a:pt x="8" y="260"/>
                    <a:pt x="8" y="260"/>
                    <a:pt x="8" y="260"/>
                  </a:cubicBezTo>
                  <a:cubicBezTo>
                    <a:pt x="48" y="482"/>
                    <a:pt x="48" y="482"/>
                    <a:pt x="48" y="482"/>
                  </a:cubicBezTo>
                  <a:cubicBezTo>
                    <a:pt x="166" y="347"/>
                    <a:pt x="166" y="347"/>
                    <a:pt x="166" y="347"/>
                  </a:cubicBezTo>
                  <a:lnTo>
                    <a:pt x="166" y="347"/>
                  </a:lnTo>
                  <a:cubicBezTo>
                    <a:pt x="166" y="347"/>
                    <a:pt x="190" y="340"/>
                    <a:pt x="206" y="340"/>
                  </a:cubicBezTo>
                  <a:cubicBezTo>
                    <a:pt x="214" y="340"/>
                    <a:pt x="214" y="347"/>
                    <a:pt x="222" y="347"/>
                  </a:cubicBezTo>
                  <a:cubicBezTo>
                    <a:pt x="222" y="355"/>
                    <a:pt x="222" y="355"/>
                    <a:pt x="222" y="355"/>
                  </a:cubicBezTo>
                  <a:lnTo>
                    <a:pt x="230" y="340"/>
                  </a:lnTo>
                  <a:lnTo>
                    <a:pt x="230" y="340"/>
                  </a:lnTo>
                  <a:cubicBezTo>
                    <a:pt x="230" y="331"/>
                    <a:pt x="238" y="324"/>
                    <a:pt x="238" y="316"/>
                  </a:cubicBezTo>
                  <a:cubicBezTo>
                    <a:pt x="253" y="268"/>
                    <a:pt x="261" y="253"/>
                    <a:pt x="277" y="253"/>
                  </a:cubicBezTo>
                  <a:lnTo>
                    <a:pt x="277" y="253"/>
                  </a:lnTo>
                  <a:cubicBezTo>
                    <a:pt x="285" y="253"/>
                    <a:pt x="285" y="260"/>
                    <a:pt x="285" y="260"/>
                  </a:cubicBezTo>
                  <a:cubicBezTo>
                    <a:pt x="293" y="276"/>
                    <a:pt x="301" y="284"/>
                    <a:pt x="325" y="284"/>
                  </a:cubicBezTo>
                  <a:cubicBezTo>
                    <a:pt x="348" y="292"/>
                    <a:pt x="356" y="276"/>
                    <a:pt x="372" y="260"/>
                  </a:cubicBezTo>
                  <a:cubicBezTo>
                    <a:pt x="372" y="253"/>
                    <a:pt x="380" y="245"/>
                    <a:pt x="388" y="245"/>
                  </a:cubicBezTo>
                  <a:cubicBezTo>
                    <a:pt x="396" y="237"/>
                    <a:pt x="403" y="237"/>
                    <a:pt x="411" y="237"/>
                  </a:cubicBezTo>
                  <a:cubicBezTo>
                    <a:pt x="427" y="229"/>
                    <a:pt x="435" y="221"/>
                    <a:pt x="443" y="213"/>
                  </a:cubicBezTo>
                  <a:cubicBezTo>
                    <a:pt x="451" y="205"/>
                    <a:pt x="475" y="197"/>
                    <a:pt x="490" y="197"/>
                  </a:cubicBezTo>
                  <a:cubicBezTo>
                    <a:pt x="498" y="197"/>
                    <a:pt x="498" y="197"/>
                    <a:pt x="506" y="197"/>
                  </a:cubicBezTo>
                  <a:cubicBezTo>
                    <a:pt x="522" y="205"/>
                    <a:pt x="546" y="205"/>
                    <a:pt x="569" y="205"/>
                  </a:cubicBezTo>
                  <a:cubicBezTo>
                    <a:pt x="601" y="205"/>
                    <a:pt x="625" y="229"/>
                    <a:pt x="633" y="245"/>
                  </a:cubicBezTo>
                  <a:cubicBezTo>
                    <a:pt x="633" y="268"/>
                    <a:pt x="664" y="308"/>
                    <a:pt x="672" y="324"/>
                  </a:cubicBezTo>
                  <a:cubicBezTo>
                    <a:pt x="680" y="316"/>
                    <a:pt x="696" y="316"/>
                    <a:pt x="712" y="316"/>
                  </a:cubicBezTo>
                  <a:cubicBezTo>
                    <a:pt x="743" y="316"/>
                    <a:pt x="759" y="324"/>
                    <a:pt x="759" y="331"/>
                  </a:cubicBezTo>
                  <a:cubicBezTo>
                    <a:pt x="759" y="340"/>
                    <a:pt x="759" y="347"/>
                    <a:pt x="759" y="355"/>
                  </a:cubicBezTo>
                  <a:cubicBezTo>
                    <a:pt x="767" y="379"/>
                    <a:pt x="767" y="403"/>
                    <a:pt x="775" y="411"/>
                  </a:cubicBezTo>
                  <a:cubicBezTo>
                    <a:pt x="775" y="411"/>
                    <a:pt x="783" y="419"/>
                    <a:pt x="791" y="419"/>
                  </a:cubicBezTo>
                  <a:cubicBezTo>
                    <a:pt x="791" y="419"/>
                    <a:pt x="799" y="411"/>
                    <a:pt x="807" y="411"/>
                  </a:cubicBezTo>
                  <a:cubicBezTo>
                    <a:pt x="807" y="411"/>
                    <a:pt x="815" y="411"/>
                    <a:pt x="822" y="411"/>
                  </a:cubicBezTo>
                  <a:cubicBezTo>
                    <a:pt x="830" y="411"/>
                    <a:pt x="846" y="419"/>
                    <a:pt x="862" y="426"/>
                  </a:cubicBezTo>
                  <a:cubicBezTo>
                    <a:pt x="862" y="426"/>
                    <a:pt x="870" y="434"/>
                    <a:pt x="886" y="434"/>
                  </a:cubicBezTo>
                  <a:cubicBezTo>
                    <a:pt x="917" y="458"/>
                    <a:pt x="957" y="482"/>
                    <a:pt x="965" y="506"/>
                  </a:cubicBezTo>
                  <a:cubicBezTo>
                    <a:pt x="965" y="513"/>
                    <a:pt x="965" y="513"/>
                    <a:pt x="965" y="521"/>
                  </a:cubicBezTo>
                  <a:cubicBezTo>
                    <a:pt x="965" y="553"/>
                    <a:pt x="965" y="577"/>
                    <a:pt x="949" y="608"/>
                  </a:cubicBezTo>
                  <a:cubicBezTo>
                    <a:pt x="917" y="664"/>
                    <a:pt x="902" y="711"/>
                    <a:pt x="917" y="727"/>
                  </a:cubicBezTo>
                  <a:cubicBezTo>
                    <a:pt x="917" y="735"/>
                    <a:pt x="933" y="735"/>
                    <a:pt x="941" y="735"/>
                  </a:cubicBezTo>
                  <a:cubicBezTo>
                    <a:pt x="957" y="735"/>
                    <a:pt x="973" y="735"/>
                    <a:pt x="980" y="719"/>
                  </a:cubicBezTo>
                  <a:cubicBezTo>
                    <a:pt x="989" y="711"/>
                    <a:pt x="1004" y="711"/>
                    <a:pt x="1020" y="711"/>
                  </a:cubicBezTo>
                  <a:cubicBezTo>
                    <a:pt x="1028" y="711"/>
                    <a:pt x="1044" y="711"/>
                    <a:pt x="1052" y="727"/>
                  </a:cubicBezTo>
                  <a:cubicBezTo>
                    <a:pt x="1060" y="735"/>
                    <a:pt x="1052" y="735"/>
                    <a:pt x="1052" y="743"/>
                  </a:cubicBezTo>
                  <a:cubicBezTo>
                    <a:pt x="1052" y="743"/>
                    <a:pt x="1044" y="743"/>
                    <a:pt x="1044" y="751"/>
                  </a:cubicBezTo>
                  <a:cubicBezTo>
                    <a:pt x="1044" y="751"/>
                    <a:pt x="1052" y="751"/>
                    <a:pt x="1060" y="751"/>
                  </a:cubicBezTo>
                  <a:cubicBezTo>
                    <a:pt x="1083" y="766"/>
                    <a:pt x="1131" y="782"/>
                    <a:pt x="1162" y="790"/>
                  </a:cubicBezTo>
                  <a:cubicBezTo>
                    <a:pt x="1162" y="790"/>
                    <a:pt x="1170" y="790"/>
                    <a:pt x="1178" y="790"/>
                  </a:cubicBezTo>
                  <a:cubicBezTo>
                    <a:pt x="1186" y="790"/>
                    <a:pt x="1202" y="790"/>
                    <a:pt x="1210" y="782"/>
                  </a:cubicBezTo>
                  <a:cubicBezTo>
                    <a:pt x="1226" y="782"/>
                    <a:pt x="1242" y="782"/>
                    <a:pt x="1242" y="782"/>
                  </a:cubicBezTo>
                  <a:cubicBezTo>
                    <a:pt x="1249" y="782"/>
                    <a:pt x="1249" y="774"/>
                    <a:pt x="1249" y="774"/>
                  </a:cubicBezTo>
                  <a:cubicBezTo>
                    <a:pt x="1249" y="759"/>
                    <a:pt x="1249" y="751"/>
                    <a:pt x="1249" y="735"/>
                  </a:cubicBezTo>
                  <a:cubicBezTo>
                    <a:pt x="1242" y="719"/>
                    <a:pt x="1242" y="703"/>
                    <a:pt x="1242" y="695"/>
                  </a:cubicBezTo>
                  <a:cubicBezTo>
                    <a:pt x="1242" y="679"/>
                    <a:pt x="1242" y="671"/>
                    <a:pt x="1233" y="656"/>
                  </a:cubicBezTo>
                  <a:cubicBezTo>
                    <a:pt x="1226" y="640"/>
                    <a:pt x="1218" y="632"/>
                    <a:pt x="1210" y="624"/>
                  </a:cubicBezTo>
                  <a:cubicBezTo>
                    <a:pt x="1202" y="616"/>
                    <a:pt x="1194" y="616"/>
                    <a:pt x="1194" y="600"/>
                  </a:cubicBezTo>
                  <a:cubicBezTo>
                    <a:pt x="1186" y="584"/>
                    <a:pt x="1186" y="577"/>
                    <a:pt x="1178" y="569"/>
                  </a:cubicBezTo>
                  <a:cubicBezTo>
                    <a:pt x="1170" y="545"/>
                    <a:pt x="1155" y="521"/>
                    <a:pt x="1155" y="498"/>
                  </a:cubicBezTo>
                  <a:cubicBezTo>
                    <a:pt x="1155" y="474"/>
                    <a:pt x="1155" y="458"/>
                    <a:pt x="1155" y="442"/>
                  </a:cubicBezTo>
                  <a:cubicBezTo>
                    <a:pt x="1155" y="419"/>
                    <a:pt x="1155" y="395"/>
                    <a:pt x="1147" y="371"/>
                  </a:cubicBezTo>
                  <a:cubicBezTo>
                    <a:pt x="1147" y="363"/>
                    <a:pt x="1147" y="355"/>
                    <a:pt x="1147" y="347"/>
                  </a:cubicBezTo>
                  <a:cubicBezTo>
                    <a:pt x="1147" y="324"/>
                    <a:pt x="1147" y="316"/>
                    <a:pt x="1139" y="308"/>
                  </a:cubicBezTo>
                  <a:cubicBezTo>
                    <a:pt x="1115" y="300"/>
                    <a:pt x="1091" y="260"/>
                    <a:pt x="1099" y="245"/>
                  </a:cubicBezTo>
                  <a:lnTo>
                    <a:pt x="1099" y="245"/>
                  </a:lnTo>
                  <a:lnTo>
                    <a:pt x="1107" y="245"/>
                  </a:lnTo>
                  <a:lnTo>
                    <a:pt x="1115" y="245"/>
                  </a:lnTo>
                  <a:cubicBezTo>
                    <a:pt x="1115" y="253"/>
                    <a:pt x="1123" y="253"/>
                    <a:pt x="1123" y="253"/>
                  </a:cubicBezTo>
                  <a:cubicBezTo>
                    <a:pt x="1123" y="253"/>
                    <a:pt x="1131" y="253"/>
                    <a:pt x="1139" y="245"/>
                  </a:cubicBezTo>
                  <a:cubicBezTo>
                    <a:pt x="1147" y="221"/>
                    <a:pt x="1170" y="189"/>
                    <a:pt x="1178" y="189"/>
                  </a:cubicBezTo>
                  <a:cubicBezTo>
                    <a:pt x="1186" y="181"/>
                    <a:pt x="1186" y="181"/>
                    <a:pt x="1186" y="181"/>
                  </a:cubicBezTo>
                  <a:cubicBezTo>
                    <a:pt x="1194" y="181"/>
                    <a:pt x="1202" y="181"/>
                    <a:pt x="1218" y="166"/>
                  </a:cubicBezTo>
                  <a:cubicBezTo>
                    <a:pt x="1233" y="158"/>
                    <a:pt x="1249" y="142"/>
                    <a:pt x="1249" y="134"/>
                  </a:cubicBezTo>
                  <a:cubicBezTo>
                    <a:pt x="1249" y="126"/>
                    <a:pt x="1249" y="118"/>
                    <a:pt x="1257" y="118"/>
                  </a:cubicBezTo>
                  <a:cubicBezTo>
                    <a:pt x="1257" y="110"/>
                    <a:pt x="1257" y="110"/>
                    <a:pt x="1265" y="110"/>
                  </a:cubicBezTo>
                  <a:cubicBezTo>
                    <a:pt x="1265" y="110"/>
                    <a:pt x="1273" y="110"/>
                    <a:pt x="1273" y="126"/>
                  </a:cubicBezTo>
                  <a:cubicBezTo>
                    <a:pt x="1273" y="134"/>
                    <a:pt x="1273" y="134"/>
                    <a:pt x="1273" y="142"/>
                  </a:cubicBezTo>
                  <a:cubicBezTo>
                    <a:pt x="1273" y="150"/>
                    <a:pt x="1273" y="166"/>
                    <a:pt x="1273" y="166"/>
                  </a:cubicBezTo>
                  <a:lnTo>
                    <a:pt x="1273" y="166"/>
                  </a:lnTo>
                  <a:cubicBezTo>
                    <a:pt x="1281" y="166"/>
                    <a:pt x="1297" y="173"/>
                    <a:pt x="1297" y="173"/>
                  </a:cubicBezTo>
                  <a:cubicBezTo>
                    <a:pt x="1297" y="181"/>
                    <a:pt x="1289" y="189"/>
                    <a:pt x="1281" y="189"/>
                  </a:cubicBezTo>
                  <a:lnTo>
                    <a:pt x="1273" y="189"/>
                  </a:lnTo>
                  <a:cubicBezTo>
                    <a:pt x="1249" y="197"/>
                    <a:pt x="1202" y="205"/>
                    <a:pt x="1194" y="221"/>
                  </a:cubicBezTo>
                  <a:lnTo>
                    <a:pt x="1194" y="229"/>
                  </a:lnTo>
                  <a:cubicBezTo>
                    <a:pt x="1202" y="245"/>
                    <a:pt x="1202" y="260"/>
                    <a:pt x="1202" y="276"/>
                  </a:cubicBezTo>
                  <a:cubicBezTo>
                    <a:pt x="1210" y="300"/>
                    <a:pt x="1210" y="316"/>
                    <a:pt x="1218" y="316"/>
                  </a:cubicBezTo>
                  <a:lnTo>
                    <a:pt x="1218" y="316"/>
                  </a:lnTo>
                  <a:cubicBezTo>
                    <a:pt x="1226" y="316"/>
                    <a:pt x="1233" y="316"/>
                    <a:pt x="1233" y="316"/>
                  </a:cubicBezTo>
                  <a:cubicBezTo>
                    <a:pt x="1242" y="316"/>
                    <a:pt x="1242" y="316"/>
                    <a:pt x="1249" y="324"/>
                  </a:cubicBezTo>
                  <a:cubicBezTo>
                    <a:pt x="1249" y="324"/>
                    <a:pt x="1249" y="331"/>
                    <a:pt x="1249" y="340"/>
                  </a:cubicBezTo>
                  <a:cubicBezTo>
                    <a:pt x="1249" y="355"/>
                    <a:pt x="1242" y="355"/>
                    <a:pt x="1226" y="363"/>
                  </a:cubicBezTo>
                  <a:cubicBezTo>
                    <a:pt x="1226" y="363"/>
                    <a:pt x="1218" y="371"/>
                    <a:pt x="1210" y="379"/>
                  </a:cubicBezTo>
                  <a:cubicBezTo>
                    <a:pt x="1210" y="387"/>
                    <a:pt x="1202" y="387"/>
                    <a:pt x="1194" y="395"/>
                  </a:cubicBezTo>
                  <a:cubicBezTo>
                    <a:pt x="1186" y="403"/>
                    <a:pt x="1178" y="411"/>
                    <a:pt x="1178" y="419"/>
                  </a:cubicBezTo>
                  <a:lnTo>
                    <a:pt x="1186" y="419"/>
                  </a:lnTo>
                  <a:cubicBezTo>
                    <a:pt x="1202" y="419"/>
                    <a:pt x="1218" y="411"/>
                    <a:pt x="1226" y="403"/>
                  </a:cubicBezTo>
                  <a:cubicBezTo>
                    <a:pt x="1233" y="395"/>
                    <a:pt x="1233" y="395"/>
                    <a:pt x="1242" y="395"/>
                  </a:cubicBezTo>
                  <a:lnTo>
                    <a:pt x="1249" y="395"/>
                  </a:lnTo>
                  <a:cubicBezTo>
                    <a:pt x="1249" y="403"/>
                    <a:pt x="1257" y="403"/>
                    <a:pt x="1257" y="403"/>
                  </a:cubicBezTo>
                  <a:cubicBezTo>
                    <a:pt x="1265" y="411"/>
                    <a:pt x="1265" y="419"/>
                    <a:pt x="1265" y="426"/>
                  </a:cubicBezTo>
                  <a:lnTo>
                    <a:pt x="1265" y="434"/>
                  </a:lnTo>
                  <a:cubicBezTo>
                    <a:pt x="1257" y="442"/>
                    <a:pt x="1249" y="442"/>
                    <a:pt x="1242" y="450"/>
                  </a:cubicBezTo>
                  <a:cubicBezTo>
                    <a:pt x="1233" y="450"/>
                    <a:pt x="1226" y="450"/>
                    <a:pt x="1226" y="458"/>
                  </a:cubicBezTo>
                  <a:lnTo>
                    <a:pt x="1226" y="466"/>
                  </a:lnTo>
                  <a:cubicBezTo>
                    <a:pt x="1226" y="474"/>
                    <a:pt x="1226" y="482"/>
                    <a:pt x="1226" y="482"/>
                  </a:cubicBezTo>
                  <a:lnTo>
                    <a:pt x="1233" y="490"/>
                  </a:lnTo>
                  <a:cubicBezTo>
                    <a:pt x="1242" y="490"/>
                    <a:pt x="1242" y="490"/>
                    <a:pt x="1242" y="490"/>
                  </a:cubicBezTo>
                  <a:cubicBezTo>
                    <a:pt x="1249" y="490"/>
                    <a:pt x="1257" y="490"/>
                    <a:pt x="1257" y="482"/>
                  </a:cubicBezTo>
                  <a:cubicBezTo>
                    <a:pt x="1265" y="482"/>
                    <a:pt x="1265" y="482"/>
                    <a:pt x="1273" y="482"/>
                  </a:cubicBezTo>
                  <a:cubicBezTo>
                    <a:pt x="1281" y="482"/>
                    <a:pt x="1281" y="482"/>
                    <a:pt x="1289" y="490"/>
                  </a:cubicBezTo>
                  <a:lnTo>
                    <a:pt x="1297" y="498"/>
                  </a:lnTo>
                  <a:cubicBezTo>
                    <a:pt x="1305" y="506"/>
                    <a:pt x="1313" y="506"/>
                    <a:pt x="1313" y="513"/>
                  </a:cubicBezTo>
                  <a:cubicBezTo>
                    <a:pt x="1313" y="521"/>
                    <a:pt x="1305" y="521"/>
                    <a:pt x="1305" y="529"/>
                  </a:cubicBezTo>
                  <a:cubicBezTo>
                    <a:pt x="1297" y="529"/>
                    <a:pt x="1289" y="529"/>
                    <a:pt x="1281" y="537"/>
                  </a:cubicBezTo>
                  <a:cubicBezTo>
                    <a:pt x="1273" y="537"/>
                    <a:pt x="1265" y="537"/>
                    <a:pt x="1265" y="545"/>
                  </a:cubicBezTo>
                  <a:cubicBezTo>
                    <a:pt x="1257" y="553"/>
                    <a:pt x="1257" y="561"/>
                    <a:pt x="1257" y="569"/>
                  </a:cubicBezTo>
                  <a:cubicBezTo>
                    <a:pt x="1257" y="569"/>
                    <a:pt x="1249" y="577"/>
                    <a:pt x="1257" y="577"/>
                  </a:cubicBezTo>
                  <a:cubicBezTo>
                    <a:pt x="1257" y="584"/>
                    <a:pt x="1257" y="584"/>
                    <a:pt x="1265" y="584"/>
                  </a:cubicBezTo>
                  <a:cubicBezTo>
                    <a:pt x="1273" y="584"/>
                    <a:pt x="1281" y="584"/>
                    <a:pt x="1281" y="584"/>
                  </a:cubicBezTo>
                  <a:cubicBezTo>
                    <a:pt x="1297" y="584"/>
                    <a:pt x="1305" y="584"/>
                    <a:pt x="1305" y="608"/>
                  </a:cubicBezTo>
                  <a:cubicBezTo>
                    <a:pt x="1313" y="616"/>
                    <a:pt x="1305" y="624"/>
                    <a:pt x="1305" y="632"/>
                  </a:cubicBezTo>
                  <a:cubicBezTo>
                    <a:pt x="1305" y="632"/>
                    <a:pt x="1305" y="640"/>
                    <a:pt x="1305" y="656"/>
                  </a:cubicBezTo>
                  <a:lnTo>
                    <a:pt x="1305" y="664"/>
                  </a:lnTo>
                  <a:cubicBezTo>
                    <a:pt x="1305" y="679"/>
                    <a:pt x="1305" y="687"/>
                    <a:pt x="1305" y="687"/>
                  </a:cubicBezTo>
                  <a:cubicBezTo>
                    <a:pt x="1305" y="695"/>
                    <a:pt x="1313" y="695"/>
                    <a:pt x="1320" y="695"/>
                  </a:cubicBezTo>
                  <a:cubicBezTo>
                    <a:pt x="1352" y="703"/>
                    <a:pt x="1368" y="671"/>
                    <a:pt x="1368" y="664"/>
                  </a:cubicBezTo>
                  <a:cubicBezTo>
                    <a:pt x="1376" y="656"/>
                    <a:pt x="1384" y="648"/>
                    <a:pt x="1392" y="648"/>
                  </a:cubicBezTo>
                  <a:cubicBezTo>
                    <a:pt x="1400" y="648"/>
                    <a:pt x="1415" y="656"/>
                    <a:pt x="1423" y="679"/>
                  </a:cubicBezTo>
                  <a:cubicBezTo>
                    <a:pt x="1431" y="695"/>
                    <a:pt x="1439" y="703"/>
                    <a:pt x="1447" y="711"/>
                  </a:cubicBezTo>
                  <a:cubicBezTo>
                    <a:pt x="1463" y="735"/>
                    <a:pt x="1471" y="743"/>
                    <a:pt x="1463" y="766"/>
                  </a:cubicBezTo>
                  <a:cubicBezTo>
                    <a:pt x="1463" y="774"/>
                    <a:pt x="1455" y="782"/>
                    <a:pt x="1455" y="790"/>
                  </a:cubicBezTo>
                  <a:lnTo>
                    <a:pt x="1455" y="790"/>
                  </a:lnTo>
                  <a:lnTo>
                    <a:pt x="1455" y="798"/>
                  </a:lnTo>
                  <a:cubicBezTo>
                    <a:pt x="1463" y="798"/>
                    <a:pt x="1463" y="798"/>
                    <a:pt x="1471" y="798"/>
                  </a:cubicBezTo>
                  <a:cubicBezTo>
                    <a:pt x="1479" y="806"/>
                    <a:pt x="1486" y="814"/>
                    <a:pt x="1502" y="814"/>
                  </a:cubicBezTo>
                  <a:cubicBezTo>
                    <a:pt x="1502" y="814"/>
                    <a:pt x="1502" y="814"/>
                    <a:pt x="1510" y="814"/>
                  </a:cubicBezTo>
                  <a:close/>
                </a:path>
              </a:pathLst>
            </a:custGeom>
            <a:solidFill>
              <a:schemeClr val="accent6"/>
            </a:solidFill>
            <a:ln>
              <a:solidFill>
                <a:schemeClr val="bg2"/>
              </a:solidFill>
            </a:ln>
            <a:effectLst/>
          </p:spPr>
          <p:txBody>
            <a:bodyPr wrap="none" anchor="ctr"/>
            <a:lstStyle/>
            <a:p>
              <a:endParaRPr lang="en-US"/>
            </a:p>
          </p:txBody>
        </p:sp>
        <p:sp>
          <p:nvSpPr>
            <p:cNvPr id="349" name="Freeform 777"/>
            <p:cNvSpPr>
              <a:spLocks noChangeArrowheads="1"/>
            </p:cNvSpPr>
            <p:nvPr/>
          </p:nvSpPr>
          <p:spPr bwMode="auto">
            <a:xfrm>
              <a:off x="14962084" y="5502712"/>
              <a:ext cx="881336" cy="897571"/>
            </a:xfrm>
            <a:custGeom>
              <a:avLst/>
              <a:gdLst>
                <a:gd name="T0" fmla="*/ 538 w 1677"/>
                <a:gd name="T1" fmla="*/ 15 h 1707"/>
                <a:gd name="T2" fmla="*/ 561 w 1677"/>
                <a:gd name="T3" fmla="*/ 166 h 1707"/>
                <a:gd name="T4" fmla="*/ 546 w 1677"/>
                <a:gd name="T5" fmla="*/ 324 h 1707"/>
                <a:gd name="T6" fmla="*/ 498 w 1677"/>
                <a:gd name="T7" fmla="*/ 521 h 1707"/>
                <a:gd name="T8" fmla="*/ 356 w 1677"/>
                <a:gd name="T9" fmla="*/ 632 h 1707"/>
                <a:gd name="T10" fmla="*/ 277 w 1677"/>
                <a:gd name="T11" fmla="*/ 695 h 1707"/>
                <a:gd name="T12" fmla="*/ 222 w 1677"/>
                <a:gd name="T13" fmla="*/ 877 h 1707"/>
                <a:gd name="T14" fmla="*/ 119 w 1677"/>
                <a:gd name="T15" fmla="*/ 917 h 1707"/>
                <a:gd name="T16" fmla="*/ 119 w 1677"/>
                <a:gd name="T17" fmla="*/ 1075 h 1707"/>
                <a:gd name="T18" fmla="*/ 56 w 1677"/>
                <a:gd name="T19" fmla="*/ 1154 h 1707"/>
                <a:gd name="T20" fmla="*/ 32 w 1677"/>
                <a:gd name="T21" fmla="*/ 1304 h 1707"/>
                <a:gd name="T22" fmla="*/ 182 w 1677"/>
                <a:gd name="T23" fmla="*/ 1501 h 1707"/>
                <a:gd name="T24" fmla="*/ 348 w 1677"/>
                <a:gd name="T25" fmla="*/ 1619 h 1707"/>
                <a:gd name="T26" fmla="*/ 530 w 1677"/>
                <a:gd name="T27" fmla="*/ 1611 h 1707"/>
                <a:gd name="T28" fmla="*/ 696 w 1677"/>
                <a:gd name="T29" fmla="*/ 1532 h 1707"/>
                <a:gd name="T30" fmla="*/ 854 w 1677"/>
                <a:gd name="T31" fmla="*/ 1478 h 1707"/>
                <a:gd name="T32" fmla="*/ 925 w 1677"/>
                <a:gd name="T33" fmla="*/ 1367 h 1707"/>
                <a:gd name="T34" fmla="*/ 941 w 1677"/>
                <a:gd name="T35" fmla="*/ 1217 h 1707"/>
                <a:gd name="T36" fmla="*/ 1012 w 1677"/>
                <a:gd name="T37" fmla="*/ 1051 h 1707"/>
                <a:gd name="T38" fmla="*/ 1115 w 1677"/>
                <a:gd name="T39" fmla="*/ 901 h 1707"/>
                <a:gd name="T40" fmla="*/ 1194 w 1677"/>
                <a:gd name="T41" fmla="*/ 893 h 1707"/>
                <a:gd name="T42" fmla="*/ 1257 w 1677"/>
                <a:gd name="T43" fmla="*/ 822 h 1707"/>
                <a:gd name="T44" fmla="*/ 1336 w 1677"/>
                <a:gd name="T45" fmla="*/ 751 h 1707"/>
                <a:gd name="T46" fmla="*/ 1423 w 1677"/>
                <a:gd name="T47" fmla="*/ 624 h 1707"/>
                <a:gd name="T48" fmla="*/ 1471 w 1677"/>
                <a:gd name="T49" fmla="*/ 411 h 1707"/>
                <a:gd name="T50" fmla="*/ 1676 w 1677"/>
                <a:gd name="T51" fmla="*/ 419 h 1707"/>
                <a:gd name="T52" fmla="*/ 1629 w 1677"/>
                <a:gd name="T53" fmla="*/ 348 h 1707"/>
                <a:gd name="T54" fmla="*/ 1510 w 1677"/>
                <a:gd name="T55" fmla="*/ 292 h 1707"/>
                <a:gd name="T56" fmla="*/ 1392 w 1677"/>
                <a:gd name="T57" fmla="*/ 340 h 1707"/>
                <a:gd name="T58" fmla="*/ 1281 w 1677"/>
                <a:gd name="T59" fmla="*/ 348 h 1707"/>
                <a:gd name="T60" fmla="*/ 1218 w 1677"/>
                <a:gd name="T61" fmla="*/ 442 h 1707"/>
                <a:gd name="T62" fmla="*/ 1052 w 1677"/>
                <a:gd name="T63" fmla="*/ 585 h 1707"/>
                <a:gd name="T64" fmla="*/ 641 w 1677"/>
                <a:gd name="T65" fmla="*/ 419 h 1707"/>
                <a:gd name="T66" fmla="*/ 538 w 1677"/>
                <a:gd name="T67" fmla="*/ 15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7" h="1707">
                  <a:moveTo>
                    <a:pt x="538" y="15"/>
                  </a:moveTo>
                  <a:lnTo>
                    <a:pt x="538" y="15"/>
                  </a:lnTo>
                  <a:cubicBezTo>
                    <a:pt x="538" y="31"/>
                    <a:pt x="546" y="63"/>
                    <a:pt x="546" y="87"/>
                  </a:cubicBezTo>
                  <a:cubicBezTo>
                    <a:pt x="554" y="118"/>
                    <a:pt x="577" y="158"/>
                    <a:pt x="561" y="166"/>
                  </a:cubicBezTo>
                  <a:cubicBezTo>
                    <a:pt x="546" y="174"/>
                    <a:pt x="538" y="158"/>
                    <a:pt x="546" y="197"/>
                  </a:cubicBezTo>
                  <a:cubicBezTo>
                    <a:pt x="546" y="237"/>
                    <a:pt x="561" y="316"/>
                    <a:pt x="546" y="324"/>
                  </a:cubicBezTo>
                  <a:cubicBezTo>
                    <a:pt x="538" y="340"/>
                    <a:pt x="506" y="316"/>
                    <a:pt x="506" y="379"/>
                  </a:cubicBezTo>
                  <a:cubicBezTo>
                    <a:pt x="514" y="435"/>
                    <a:pt x="522" y="498"/>
                    <a:pt x="498" y="521"/>
                  </a:cubicBezTo>
                  <a:cubicBezTo>
                    <a:pt x="483" y="553"/>
                    <a:pt x="443" y="624"/>
                    <a:pt x="419" y="624"/>
                  </a:cubicBezTo>
                  <a:cubicBezTo>
                    <a:pt x="388" y="632"/>
                    <a:pt x="388" y="648"/>
                    <a:pt x="356" y="632"/>
                  </a:cubicBezTo>
                  <a:cubicBezTo>
                    <a:pt x="332" y="616"/>
                    <a:pt x="309" y="593"/>
                    <a:pt x="301" y="624"/>
                  </a:cubicBezTo>
                  <a:cubicBezTo>
                    <a:pt x="293" y="656"/>
                    <a:pt x="301" y="688"/>
                    <a:pt x="277" y="695"/>
                  </a:cubicBezTo>
                  <a:cubicBezTo>
                    <a:pt x="253" y="703"/>
                    <a:pt x="206" y="711"/>
                    <a:pt x="214" y="743"/>
                  </a:cubicBezTo>
                  <a:cubicBezTo>
                    <a:pt x="222" y="782"/>
                    <a:pt x="237" y="893"/>
                    <a:pt x="222" y="877"/>
                  </a:cubicBezTo>
                  <a:cubicBezTo>
                    <a:pt x="198" y="861"/>
                    <a:pt x="166" y="830"/>
                    <a:pt x="159" y="846"/>
                  </a:cubicBezTo>
                  <a:cubicBezTo>
                    <a:pt x="143" y="854"/>
                    <a:pt x="119" y="893"/>
                    <a:pt x="119" y="917"/>
                  </a:cubicBezTo>
                  <a:cubicBezTo>
                    <a:pt x="127" y="948"/>
                    <a:pt x="103" y="980"/>
                    <a:pt x="119" y="1004"/>
                  </a:cubicBezTo>
                  <a:cubicBezTo>
                    <a:pt x="127" y="1027"/>
                    <a:pt x="135" y="1067"/>
                    <a:pt x="119" y="1075"/>
                  </a:cubicBezTo>
                  <a:cubicBezTo>
                    <a:pt x="95" y="1083"/>
                    <a:pt x="79" y="1075"/>
                    <a:pt x="79" y="1106"/>
                  </a:cubicBezTo>
                  <a:cubicBezTo>
                    <a:pt x="79" y="1146"/>
                    <a:pt x="87" y="1154"/>
                    <a:pt x="56" y="1154"/>
                  </a:cubicBezTo>
                  <a:cubicBezTo>
                    <a:pt x="32" y="1162"/>
                    <a:pt x="0" y="1170"/>
                    <a:pt x="0" y="1178"/>
                  </a:cubicBezTo>
                  <a:cubicBezTo>
                    <a:pt x="0" y="1185"/>
                    <a:pt x="8" y="1280"/>
                    <a:pt x="32" y="1304"/>
                  </a:cubicBezTo>
                  <a:cubicBezTo>
                    <a:pt x="64" y="1328"/>
                    <a:pt x="79" y="1359"/>
                    <a:pt x="95" y="1391"/>
                  </a:cubicBezTo>
                  <a:cubicBezTo>
                    <a:pt x="119" y="1431"/>
                    <a:pt x="119" y="1470"/>
                    <a:pt x="182" y="1501"/>
                  </a:cubicBezTo>
                  <a:cubicBezTo>
                    <a:pt x="237" y="1532"/>
                    <a:pt x="261" y="1509"/>
                    <a:pt x="285" y="1548"/>
                  </a:cubicBezTo>
                  <a:cubicBezTo>
                    <a:pt x="309" y="1580"/>
                    <a:pt x="253" y="1595"/>
                    <a:pt x="348" y="1619"/>
                  </a:cubicBezTo>
                  <a:cubicBezTo>
                    <a:pt x="443" y="1635"/>
                    <a:pt x="435" y="1706"/>
                    <a:pt x="475" y="1659"/>
                  </a:cubicBezTo>
                  <a:cubicBezTo>
                    <a:pt x="506" y="1611"/>
                    <a:pt x="467" y="1588"/>
                    <a:pt x="530" y="1611"/>
                  </a:cubicBezTo>
                  <a:cubicBezTo>
                    <a:pt x="593" y="1627"/>
                    <a:pt x="656" y="1588"/>
                    <a:pt x="672" y="1580"/>
                  </a:cubicBezTo>
                  <a:cubicBezTo>
                    <a:pt x="680" y="1564"/>
                    <a:pt x="625" y="1548"/>
                    <a:pt x="696" y="1532"/>
                  </a:cubicBezTo>
                  <a:cubicBezTo>
                    <a:pt x="767" y="1524"/>
                    <a:pt x="814" y="1509"/>
                    <a:pt x="814" y="1493"/>
                  </a:cubicBezTo>
                  <a:cubicBezTo>
                    <a:pt x="807" y="1470"/>
                    <a:pt x="823" y="1493"/>
                    <a:pt x="854" y="1478"/>
                  </a:cubicBezTo>
                  <a:cubicBezTo>
                    <a:pt x="886" y="1462"/>
                    <a:pt x="894" y="1399"/>
                    <a:pt x="917" y="1399"/>
                  </a:cubicBezTo>
                  <a:cubicBezTo>
                    <a:pt x="933" y="1399"/>
                    <a:pt x="965" y="1383"/>
                    <a:pt x="925" y="1367"/>
                  </a:cubicBezTo>
                  <a:cubicBezTo>
                    <a:pt x="886" y="1352"/>
                    <a:pt x="854" y="1375"/>
                    <a:pt x="886" y="1328"/>
                  </a:cubicBezTo>
                  <a:cubicBezTo>
                    <a:pt x="917" y="1272"/>
                    <a:pt x="917" y="1257"/>
                    <a:pt x="941" y="1217"/>
                  </a:cubicBezTo>
                  <a:cubicBezTo>
                    <a:pt x="973" y="1178"/>
                    <a:pt x="973" y="1178"/>
                    <a:pt x="981" y="1138"/>
                  </a:cubicBezTo>
                  <a:cubicBezTo>
                    <a:pt x="989" y="1091"/>
                    <a:pt x="996" y="1114"/>
                    <a:pt x="1012" y="1051"/>
                  </a:cubicBezTo>
                  <a:cubicBezTo>
                    <a:pt x="1028" y="988"/>
                    <a:pt x="996" y="948"/>
                    <a:pt x="1036" y="925"/>
                  </a:cubicBezTo>
                  <a:cubicBezTo>
                    <a:pt x="1083" y="901"/>
                    <a:pt x="1091" y="877"/>
                    <a:pt x="1115" y="901"/>
                  </a:cubicBezTo>
                  <a:cubicBezTo>
                    <a:pt x="1139" y="925"/>
                    <a:pt x="1170" y="956"/>
                    <a:pt x="1186" y="941"/>
                  </a:cubicBezTo>
                  <a:cubicBezTo>
                    <a:pt x="1194" y="932"/>
                    <a:pt x="1194" y="917"/>
                    <a:pt x="1194" y="893"/>
                  </a:cubicBezTo>
                  <a:cubicBezTo>
                    <a:pt x="1186" y="877"/>
                    <a:pt x="1210" y="830"/>
                    <a:pt x="1234" y="846"/>
                  </a:cubicBezTo>
                  <a:cubicBezTo>
                    <a:pt x="1249" y="854"/>
                    <a:pt x="1257" y="854"/>
                    <a:pt x="1257" y="822"/>
                  </a:cubicBezTo>
                  <a:cubicBezTo>
                    <a:pt x="1257" y="790"/>
                    <a:pt x="1226" y="759"/>
                    <a:pt x="1257" y="759"/>
                  </a:cubicBezTo>
                  <a:cubicBezTo>
                    <a:pt x="1289" y="759"/>
                    <a:pt x="1329" y="774"/>
                    <a:pt x="1336" y="751"/>
                  </a:cubicBezTo>
                  <a:cubicBezTo>
                    <a:pt x="1344" y="719"/>
                    <a:pt x="1336" y="679"/>
                    <a:pt x="1368" y="672"/>
                  </a:cubicBezTo>
                  <a:cubicBezTo>
                    <a:pt x="1400" y="664"/>
                    <a:pt x="1407" y="688"/>
                    <a:pt x="1423" y="624"/>
                  </a:cubicBezTo>
                  <a:cubicBezTo>
                    <a:pt x="1431" y="569"/>
                    <a:pt x="1439" y="521"/>
                    <a:pt x="1431" y="482"/>
                  </a:cubicBezTo>
                  <a:cubicBezTo>
                    <a:pt x="1431" y="442"/>
                    <a:pt x="1447" y="395"/>
                    <a:pt x="1471" y="411"/>
                  </a:cubicBezTo>
                  <a:cubicBezTo>
                    <a:pt x="1494" y="419"/>
                    <a:pt x="1566" y="490"/>
                    <a:pt x="1605" y="498"/>
                  </a:cubicBezTo>
                  <a:cubicBezTo>
                    <a:pt x="1637" y="498"/>
                    <a:pt x="1660" y="466"/>
                    <a:pt x="1676" y="419"/>
                  </a:cubicBezTo>
                  <a:lnTo>
                    <a:pt x="1668" y="419"/>
                  </a:lnTo>
                  <a:cubicBezTo>
                    <a:pt x="1668" y="419"/>
                    <a:pt x="1637" y="363"/>
                    <a:pt x="1629" y="348"/>
                  </a:cubicBezTo>
                  <a:cubicBezTo>
                    <a:pt x="1629" y="324"/>
                    <a:pt x="1605" y="308"/>
                    <a:pt x="1573" y="308"/>
                  </a:cubicBezTo>
                  <a:cubicBezTo>
                    <a:pt x="1550" y="308"/>
                    <a:pt x="1526" y="308"/>
                    <a:pt x="1510" y="292"/>
                  </a:cubicBezTo>
                  <a:cubicBezTo>
                    <a:pt x="1487" y="284"/>
                    <a:pt x="1463" y="300"/>
                    <a:pt x="1455" y="316"/>
                  </a:cubicBezTo>
                  <a:cubicBezTo>
                    <a:pt x="1439" y="324"/>
                    <a:pt x="1415" y="332"/>
                    <a:pt x="1392" y="340"/>
                  </a:cubicBezTo>
                  <a:cubicBezTo>
                    <a:pt x="1376" y="348"/>
                    <a:pt x="1368" y="387"/>
                    <a:pt x="1329" y="387"/>
                  </a:cubicBezTo>
                  <a:cubicBezTo>
                    <a:pt x="1289" y="379"/>
                    <a:pt x="1289" y="363"/>
                    <a:pt x="1281" y="348"/>
                  </a:cubicBezTo>
                  <a:cubicBezTo>
                    <a:pt x="1265" y="332"/>
                    <a:pt x="1242" y="419"/>
                    <a:pt x="1242" y="435"/>
                  </a:cubicBezTo>
                  <a:cubicBezTo>
                    <a:pt x="1234" y="442"/>
                    <a:pt x="1226" y="466"/>
                    <a:pt x="1218" y="442"/>
                  </a:cubicBezTo>
                  <a:cubicBezTo>
                    <a:pt x="1218" y="426"/>
                    <a:pt x="1170" y="450"/>
                    <a:pt x="1170" y="450"/>
                  </a:cubicBezTo>
                  <a:cubicBezTo>
                    <a:pt x="1052" y="585"/>
                    <a:pt x="1052" y="585"/>
                    <a:pt x="1052" y="585"/>
                  </a:cubicBezTo>
                  <a:cubicBezTo>
                    <a:pt x="1012" y="348"/>
                    <a:pt x="1012" y="348"/>
                    <a:pt x="1012" y="348"/>
                  </a:cubicBezTo>
                  <a:cubicBezTo>
                    <a:pt x="641" y="419"/>
                    <a:pt x="641" y="419"/>
                    <a:pt x="641" y="419"/>
                  </a:cubicBezTo>
                  <a:cubicBezTo>
                    <a:pt x="561" y="8"/>
                    <a:pt x="561" y="8"/>
                    <a:pt x="561" y="8"/>
                  </a:cubicBezTo>
                  <a:cubicBezTo>
                    <a:pt x="546" y="0"/>
                    <a:pt x="530" y="8"/>
                    <a:pt x="538" y="15"/>
                  </a:cubicBezTo>
                </a:path>
              </a:pathLst>
            </a:custGeom>
            <a:solidFill>
              <a:schemeClr val="accent6"/>
            </a:solidFill>
            <a:ln>
              <a:solidFill>
                <a:schemeClr val="bg2"/>
              </a:solidFill>
            </a:ln>
            <a:effectLst/>
          </p:spPr>
          <p:txBody>
            <a:bodyPr wrap="none" anchor="ctr"/>
            <a:lstStyle/>
            <a:p>
              <a:endParaRPr lang="en-US"/>
            </a:p>
          </p:txBody>
        </p:sp>
        <p:sp>
          <p:nvSpPr>
            <p:cNvPr id="350" name="Freeform 778"/>
            <p:cNvSpPr>
              <a:spLocks noChangeArrowheads="1"/>
            </p:cNvSpPr>
            <p:nvPr/>
          </p:nvSpPr>
          <p:spPr bwMode="auto">
            <a:xfrm>
              <a:off x="14957445" y="5502712"/>
              <a:ext cx="890613" cy="885975"/>
            </a:xfrm>
            <a:custGeom>
              <a:avLst/>
              <a:gdLst>
                <a:gd name="T0" fmla="*/ 301 w 1693"/>
                <a:gd name="T1" fmla="*/ 1595 h 1683"/>
                <a:gd name="T2" fmla="*/ 111 w 1693"/>
                <a:gd name="T3" fmla="*/ 1423 h 1683"/>
                <a:gd name="T4" fmla="*/ 64 w 1693"/>
                <a:gd name="T5" fmla="*/ 1154 h 1683"/>
                <a:gd name="T6" fmla="*/ 127 w 1693"/>
                <a:gd name="T7" fmla="*/ 1067 h 1683"/>
                <a:gd name="T8" fmla="*/ 174 w 1693"/>
                <a:gd name="T9" fmla="*/ 838 h 1683"/>
                <a:gd name="T10" fmla="*/ 269 w 1693"/>
                <a:gd name="T11" fmla="*/ 695 h 1683"/>
                <a:gd name="T12" fmla="*/ 356 w 1693"/>
                <a:gd name="T13" fmla="*/ 624 h 1683"/>
                <a:gd name="T14" fmla="*/ 483 w 1693"/>
                <a:gd name="T15" fmla="*/ 553 h 1683"/>
                <a:gd name="T16" fmla="*/ 554 w 1693"/>
                <a:gd name="T17" fmla="*/ 237 h 1683"/>
                <a:gd name="T18" fmla="*/ 554 w 1693"/>
                <a:gd name="T19" fmla="*/ 87 h 1683"/>
                <a:gd name="T20" fmla="*/ 569 w 1693"/>
                <a:gd name="T21" fmla="*/ 0 h 1683"/>
                <a:gd name="T22" fmla="*/ 1178 w 1693"/>
                <a:gd name="T23" fmla="*/ 442 h 1683"/>
                <a:gd name="T24" fmla="*/ 1242 w 1693"/>
                <a:gd name="T25" fmla="*/ 435 h 1683"/>
                <a:gd name="T26" fmla="*/ 1297 w 1693"/>
                <a:gd name="T27" fmla="*/ 355 h 1683"/>
                <a:gd name="T28" fmla="*/ 1455 w 1693"/>
                <a:gd name="T29" fmla="*/ 308 h 1683"/>
                <a:gd name="T30" fmla="*/ 1684 w 1693"/>
                <a:gd name="T31" fmla="*/ 419 h 1683"/>
                <a:gd name="T32" fmla="*/ 1510 w 1693"/>
                <a:gd name="T33" fmla="*/ 435 h 1683"/>
                <a:gd name="T34" fmla="*/ 1392 w 1693"/>
                <a:gd name="T35" fmla="*/ 672 h 1683"/>
                <a:gd name="T36" fmla="*/ 1297 w 1693"/>
                <a:gd name="T37" fmla="*/ 766 h 1683"/>
                <a:gd name="T38" fmla="*/ 1257 w 1693"/>
                <a:gd name="T39" fmla="*/ 854 h 1683"/>
                <a:gd name="T40" fmla="*/ 1194 w 1693"/>
                <a:gd name="T41" fmla="*/ 941 h 1683"/>
                <a:gd name="T42" fmla="*/ 1052 w 1693"/>
                <a:gd name="T43" fmla="*/ 925 h 1683"/>
                <a:gd name="T44" fmla="*/ 965 w 1693"/>
                <a:gd name="T45" fmla="*/ 1201 h 1683"/>
                <a:gd name="T46" fmla="*/ 902 w 1693"/>
                <a:gd name="T47" fmla="*/ 1359 h 1683"/>
                <a:gd name="T48" fmla="*/ 862 w 1693"/>
                <a:gd name="T49" fmla="*/ 1478 h 1683"/>
                <a:gd name="T50" fmla="*/ 712 w 1693"/>
                <a:gd name="T51" fmla="*/ 1540 h 1683"/>
                <a:gd name="T52" fmla="*/ 569 w 1693"/>
                <a:gd name="T53" fmla="*/ 1619 h 1683"/>
                <a:gd name="T54" fmla="*/ 459 w 1693"/>
                <a:gd name="T55" fmla="*/ 1682 h 1683"/>
                <a:gd name="T56" fmla="*/ 127 w 1693"/>
                <a:gd name="T57" fmla="*/ 956 h 1683"/>
                <a:gd name="T58" fmla="*/ 95 w 1693"/>
                <a:gd name="T59" fmla="*/ 1106 h 1683"/>
                <a:gd name="T60" fmla="*/ 103 w 1693"/>
                <a:gd name="T61" fmla="*/ 1383 h 1683"/>
                <a:gd name="T62" fmla="*/ 301 w 1693"/>
                <a:gd name="T63" fmla="*/ 1548 h 1683"/>
                <a:gd name="T64" fmla="*/ 459 w 1693"/>
                <a:gd name="T65" fmla="*/ 1675 h 1683"/>
                <a:gd name="T66" fmla="*/ 569 w 1693"/>
                <a:gd name="T67" fmla="*/ 1611 h 1683"/>
                <a:gd name="T68" fmla="*/ 712 w 1693"/>
                <a:gd name="T69" fmla="*/ 1532 h 1683"/>
                <a:gd name="T70" fmla="*/ 862 w 1693"/>
                <a:gd name="T71" fmla="*/ 1478 h 1683"/>
                <a:gd name="T72" fmla="*/ 902 w 1693"/>
                <a:gd name="T73" fmla="*/ 1367 h 1683"/>
                <a:gd name="T74" fmla="*/ 965 w 1693"/>
                <a:gd name="T75" fmla="*/ 1193 h 1683"/>
                <a:gd name="T76" fmla="*/ 1044 w 1693"/>
                <a:gd name="T77" fmla="*/ 917 h 1683"/>
                <a:gd name="T78" fmla="*/ 1186 w 1693"/>
                <a:gd name="T79" fmla="*/ 941 h 1683"/>
                <a:gd name="T80" fmla="*/ 1242 w 1693"/>
                <a:gd name="T81" fmla="*/ 838 h 1683"/>
                <a:gd name="T82" fmla="*/ 1265 w 1693"/>
                <a:gd name="T83" fmla="*/ 759 h 1683"/>
                <a:gd name="T84" fmla="*/ 1376 w 1693"/>
                <a:gd name="T85" fmla="*/ 672 h 1683"/>
                <a:gd name="T86" fmla="*/ 1479 w 1693"/>
                <a:gd name="T87" fmla="*/ 403 h 1683"/>
                <a:gd name="T88" fmla="*/ 1676 w 1693"/>
                <a:gd name="T89" fmla="*/ 426 h 1683"/>
                <a:gd name="T90" fmla="*/ 1502 w 1693"/>
                <a:gd name="T91" fmla="*/ 292 h 1683"/>
                <a:gd name="T92" fmla="*/ 1337 w 1693"/>
                <a:gd name="T93" fmla="*/ 387 h 1683"/>
                <a:gd name="T94" fmla="*/ 1250 w 1693"/>
                <a:gd name="T95" fmla="*/ 435 h 1683"/>
                <a:gd name="T96" fmla="*/ 1060 w 1693"/>
                <a:gd name="T97" fmla="*/ 593 h 1683"/>
                <a:gd name="T98" fmla="*/ 546 w 1693"/>
                <a:gd name="T99" fmla="*/ 15 h 1683"/>
                <a:gd name="T100" fmla="*/ 569 w 1693"/>
                <a:gd name="T101" fmla="*/ 166 h 1683"/>
                <a:gd name="T102" fmla="*/ 538 w 1693"/>
                <a:gd name="T103" fmla="*/ 340 h 1683"/>
                <a:gd name="T104" fmla="*/ 404 w 1693"/>
                <a:gd name="T105" fmla="*/ 640 h 1683"/>
                <a:gd name="T106" fmla="*/ 317 w 1693"/>
                <a:gd name="T107" fmla="*/ 624 h 1683"/>
                <a:gd name="T108" fmla="*/ 238 w 1693"/>
                <a:gd name="T109" fmla="*/ 877 h 1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93" h="1683">
                  <a:moveTo>
                    <a:pt x="459" y="1682"/>
                  </a:moveTo>
                  <a:lnTo>
                    <a:pt x="459" y="1682"/>
                  </a:lnTo>
                  <a:cubicBezTo>
                    <a:pt x="451" y="1682"/>
                    <a:pt x="443" y="1675"/>
                    <a:pt x="435" y="1667"/>
                  </a:cubicBezTo>
                  <a:cubicBezTo>
                    <a:pt x="427" y="1651"/>
                    <a:pt x="404" y="1627"/>
                    <a:pt x="356" y="1619"/>
                  </a:cubicBezTo>
                  <a:cubicBezTo>
                    <a:pt x="325" y="1611"/>
                    <a:pt x="309" y="1604"/>
                    <a:pt x="301" y="1595"/>
                  </a:cubicBezTo>
                  <a:cubicBezTo>
                    <a:pt x="293" y="1588"/>
                    <a:pt x="293" y="1580"/>
                    <a:pt x="293" y="1572"/>
                  </a:cubicBezTo>
                  <a:cubicBezTo>
                    <a:pt x="293" y="1564"/>
                    <a:pt x="301" y="1556"/>
                    <a:pt x="293" y="1548"/>
                  </a:cubicBezTo>
                  <a:cubicBezTo>
                    <a:pt x="277" y="1532"/>
                    <a:pt x="269" y="1532"/>
                    <a:pt x="253" y="1524"/>
                  </a:cubicBezTo>
                  <a:cubicBezTo>
                    <a:pt x="238" y="1524"/>
                    <a:pt x="214" y="1524"/>
                    <a:pt x="182" y="1509"/>
                  </a:cubicBezTo>
                  <a:cubicBezTo>
                    <a:pt x="135" y="1485"/>
                    <a:pt x="127" y="1446"/>
                    <a:pt x="111" y="1423"/>
                  </a:cubicBezTo>
                  <a:cubicBezTo>
                    <a:pt x="111" y="1415"/>
                    <a:pt x="103" y="1399"/>
                    <a:pt x="103" y="1391"/>
                  </a:cubicBezTo>
                  <a:cubicBezTo>
                    <a:pt x="95" y="1383"/>
                    <a:pt x="95" y="1383"/>
                    <a:pt x="95" y="1383"/>
                  </a:cubicBezTo>
                  <a:cubicBezTo>
                    <a:pt x="79" y="1352"/>
                    <a:pt x="64" y="1328"/>
                    <a:pt x="40" y="1304"/>
                  </a:cubicBezTo>
                  <a:cubicBezTo>
                    <a:pt x="8" y="1280"/>
                    <a:pt x="0" y="1185"/>
                    <a:pt x="0" y="1178"/>
                  </a:cubicBezTo>
                  <a:cubicBezTo>
                    <a:pt x="0" y="1162"/>
                    <a:pt x="48" y="1154"/>
                    <a:pt x="64" y="1154"/>
                  </a:cubicBezTo>
                  <a:cubicBezTo>
                    <a:pt x="87" y="1146"/>
                    <a:pt x="87" y="1146"/>
                    <a:pt x="87" y="1114"/>
                  </a:cubicBezTo>
                  <a:cubicBezTo>
                    <a:pt x="87" y="1106"/>
                    <a:pt x="87" y="1106"/>
                    <a:pt x="87" y="1106"/>
                  </a:cubicBezTo>
                  <a:cubicBezTo>
                    <a:pt x="87" y="1083"/>
                    <a:pt x="95" y="1075"/>
                    <a:pt x="111" y="1075"/>
                  </a:cubicBezTo>
                  <a:lnTo>
                    <a:pt x="119" y="1075"/>
                  </a:lnTo>
                  <a:cubicBezTo>
                    <a:pt x="127" y="1067"/>
                    <a:pt x="127" y="1067"/>
                    <a:pt x="127" y="1067"/>
                  </a:cubicBezTo>
                  <a:cubicBezTo>
                    <a:pt x="135" y="1051"/>
                    <a:pt x="127" y="1027"/>
                    <a:pt x="119" y="1004"/>
                  </a:cubicBezTo>
                  <a:cubicBezTo>
                    <a:pt x="111" y="988"/>
                    <a:pt x="119" y="972"/>
                    <a:pt x="119" y="956"/>
                  </a:cubicBezTo>
                  <a:cubicBezTo>
                    <a:pt x="127" y="941"/>
                    <a:pt x="127" y="932"/>
                    <a:pt x="127" y="917"/>
                  </a:cubicBezTo>
                  <a:cubicBezTo>
                    <a:pt x="127" y="893"/>
                    <a:pt x="151" y="854"/>
                    <a:pt x="158" y="838"/>
                  </a:cubicBezTo>
                  <a:cubicBezTo>
                    <a:pt x="167" y="838"/>
                    <a:pt x="167" y="838"/>
                    <a:pt x="174" y="838"/>
                  </a:cubicBezTo>
                  <a:cubicBezTo>
                    <a:pt x="182" y="838"/>
                    <a:pt x="198" y="846"/>
                    <a:pt x="206" y="861"/>
                  </a:cubicBezTo>
                  <a:cubicBezTo>
                    <a:pt x="214" y="861"/>
                    <a:pt x="222" y="869"/>
                    <a:pt x="230" y="877"/>
                  </a:cubicBezTo>
                  <a:lnTo>
                    <a:pt x="230" y="877"/>
                  </a:lnTo>
                  <a:cubicBezTo>
                    <a:pt x="238" y="869"/>
                    <a:pt x="230" y="790"/>
                    <a:pt x="222" y="751"/>
                  </a:cubicBezTo>
                  <a:cubicBezTo>
                    <a:pt x="214" y="719"/>
                    <a:pt x="245" y="703"/>
                    <a:pt x="269" y="695"/>
                  </a:cubicBezTo>
                  <a:cubicBezTo>
                    <a:pt x="269" y="695"/>
                    <a:pt x="277" y="695"/>
                    <a:pt x="285" y="695"/>
                  </a:cubicBezTo>
                  <a:cubicBezTo>
                    <a:pt x="301" y="688"/>
                    <a:pt x="301" y="664"/>
                    <a:pt x="301" y="648"/>
                  </a:cubicBezTo>
                  <a:cubicBezTo>
                    <a:pt x="301" y="640"/>
                    <a:pt x="309" y="632"/>
                    <a:pt x="309" y="624"/>
                  </a:cubicBezTo>
                  <a:cubicBezTo>
                    <a:pt x="309" y="608"/>
                    <a:pt x="317" y="601"/>
                    <a:pt x="325" y="601"/>
                  </a:cubicBezTo>
                  <a:cubicBezTo>
                    <a:pt x="332" y="601"/>
                    <a:pt x="340" y="608"/>
                    <a:pt x="356" y="624"/>
                  </a:cubicBezTo>
                  <a:cubicBezTo>
                    <a:pt x="364" y="624"/>
                    <a:pt x="364" y="624"/>
                    <a:pt x="372" y="632"/>
                  </a:cubicBezTo>
                  <a:cubicBezTo>
                    <a:pt x="372" y="632"/>
                    <a:pt x="380" y="640"/>
                    <a:pt x="388" y="640"/>
                  </a:cubicBezTo>
                  <a:cubicBezTo>
                    <a:pt x="396" y="640"/>
                    <a:pt x="396" y="632"/>
                    <a:pt x="404" y="632"/>
                  </a:cubicBezTo>
                  <a:cubicBezTo>
                    <a:pt x="411" y="632"/>
                    <a:pt x="419" y="624"/>
                    <a:pt x="427" y="624"/>
                  </a:cubicBezTo>
                  <a:cubicBezTo>
                    <a:pt x="443" y="616"/>
                    <a:pt x="467" y="585"/>
                    <a:pt x="483" y="553"/>
                  </a:cubicBezTo>
                  <a:cubicBezTo>
                    <a:pt x="491" y="545"/>
                    <a:pt x="498" y="529"/>
                    <a:pt x="506" y="521"/>
                  </a:cubicBezTo>
                  <a:cubicBezTo>
                    <a:pt x="530" y="498"/>
                    <a:pt x="522" y="435"/>
                    <a:pt x="514" y="379"/>
                  </a:cubicBezTo>
                  <a:cubicBezTo>
                    <a:pt x="506" y="340"/>
                    <a:pt x="522" y="332"/>
                    <a:pt x="538" y="332"/>
                  </a:cubicBezTo>
                  <a:cubicBezTo>
                    <a:pt x="546" y="332"/>
                    <a:pt x="554" y="324"/>
                    <a:pt x="554" y="324"/>
                  </a:cubicBezTo>
                  <a:cubicBezTo>
                    <a:pt x="562" y="316"/>
                    <a:pt x="554" y="268"/>
                    <a:pt x="554" y="237"/>
                  </a:cubicBezTo>
                  <a:cubicBezTo>
                    <a:pt x="554" y="221"/>
                    <a:pt x="546" y="205"/>
                    <a:pt x="546" y="197"/>
                  </a:cubicBezTo>
                  <a:cubicBezTo>
                    <a:pt x="546" y="166"/>
                    <a:pt x="546" y="166"/>
                    <a:pt x="562" y="166"/>
                  </a:cubicBezTo>
                  <a:lnTo>
                    <a:pt x="569" y="158"/>
                  </a:lnTo>
                  <a:cubicBezTo>
                    <a:pt x="578" y="158"/>
                    <a:pt x="569" y="134"/>
                    <a:pt x="562" y="118"/>
                  </a:cubicBezTo>
                  <a:cubicBezTo>
                    <a:pt x="562" y="110"/>
                    <a:pt x="554" y="102"/>
                    <a:pt x="554" y="87"/>
                  </a:cubicBezTo>
                  <a:cubicBezTo>
                    <a:pt x="554" y="79"/>
                    <a:pt x="546" y="63"/>
                    <a:pt x="546" y="47"/>
                  </a:cubicBezTo>
                  <a:cubicBezTo>
                    <a:pt x="546" y="39"/>
                    <a:pt x="538" y="24"/>
                    <a:pt x="538" y="15"/>
                  </a:cubicBezTo>
                  <a:lnTo>
                    <a:pt x="538" y="8"/>
                  </a:lnTo>
                  <a:cubicBezTo>
                    <a:pt x="546" y="0"/>
                    <a:pt x="554" y="0"/>
                    <a:pt x="562" y="0"/>
                  </a:cubicBezTo>
                  <a:cubicBezTo>
                    <a:pt x="569" y="0"/>
                    <a:pt x="569" y="0"/>
                    <a:pt x="569" y="0"/>
                  </a:cubicBezTo>
                  <a:cubicBezTo>
                    <a:pt x="578" y="0"/>
                    <a:pt x="578" y="0"/>
                    <a:pt x="578" y="0"/>
                  </a:cubicBezTo>
                  <a:cubicBezTo>
                    <a:pt x="657" y="419"/>
                    <a:pt x="657" y="419"/>
                    <a:pt x="657" y="419"/>
                  </a:cubicBezTo>
                  <a:cubicBezTo>
                    <a:pt x="1020" y="348"/>
                    <a:pt x="1020" y="348"/>
                    <a:pt x="1020" y="348"/>
                  </a:cubicBezTo>
                  <a:cubicBezTo>
                    <a:pt x="1060" y="577"/>
                    <a:pt x="1060" y="577"/>
                    <a:pt x="1060" y="577"/>
                  </a:cubicBezTo>
                  <a:cubicBezTo>
                    <a:pt x="1178" y="442"/>
                    <a:pt x="1178" y="442"/>
                    <a:pt x="1178" y="442"/>
                  </a:cubicBezTo>
                  <a:lnTo>
                    <a:pt x="1178" y="442"/>
                  </a:lnTo>
                  <a:cubicBezTo>
                    <a:pt x="1178" y="442"/>
                    <a:pt x="1202" y="435"/>
                    <a:pt x="1218" y="435"/>
                  </a:cubicBezTo>
                  <a:cubicBezTo>
                    <a:pt x="1226" y="435"/>
                    <a:pt x="1226" y="442"/>
                    <a:pt x="1234" y="442"/>
                  </a:cubicBezTo>
                  <a:cubicBezTo>
                    <a:pt x="1234" y="450"/>
                    <a:pt x="1234" y="450"/>
                    <a:pt x="1234" y="450"/>
                  </a:cubicBezTo>
                  <a:lnTo>
                    <a:pt x="1242" y="435"/>
                  </a:lnTo>
                  <a:lnTo>
                    <a:pt x="1242" y="435"/>
                  </a:lnTo>
                  <a:cubicBezTo>
                    <a:pt x="1242" y="426"/>
                    <a:pt x="1250" y="419"/>
                    <a:pt x="1250" y="411"/>
                  </a:cubicBezTo>
                  <a:cubicBezTo>
                    <a:pt x="1265" y="363"/>
                    <a:pt x="1273" y="348"/>
                    <a:pt x="1289" y="348"/>
                  </a:cubicBezTo>
                  <a:lnTo>
                    <a:pt x="1289" y="348"/>
                  </a:lnTo>
                  <a:cubicBezTo>
                    <a:pt x="1297" y="348"/>
                    <a:pt x="1297" y="355"/>
                    <a:pt x="1297" y="355"/>
                  </a:cubicBezTo>
                  <a:cubicBezTo>
                    <a:pt x="1305" y="371"/>
                    <a:pt x="1313" y="379"/>
                    <a:pt x="1337" y="379"/>
                  </a:cubicBezTo>
                  <a:cubicBezTo>
                    <a:pt x="1360" y="387"/>
                    <a:pt x="1368" y="371"/>
                    <a:pt x="1384" y="355"/>
                  </a:cubicBezTo>
                  <a:cubicBezTo>
                    <a:pt x="1384" y="348"/>
                    <a:pt x="1392" y="340"/>
                    <a:pt x="1400" y="340"/>
                  </a:cubicBezTo>
                  <a:cubicBezTo>
                    <a:pt x="1408" y="332"/>
                    <a:pt x="1415" y="332"/>
                    <a:pt x="1423" y="332"/>
                  </a:cubicBezTo>
                  <a:cubicBezTo>
                    <a:pt x="1439" y="324"/>
                    <a:pt x="1447" y="316"/>
                    <a:pt x="1455" y="308"/>
                  </a:cubicBezTo>
                  <a:cubicBezTo>
                    <a:pt x="1463" y="300"/>
                    <a:pt x="1487" y="292"/>
                    <a:pt x="1502" y="292"/>
                  </a:cubicBezTo>
                  <a:cubicBezTo>
                    <a:pt x="1510" y="292"/>
                    <a:pt x="1510" y="292"/>
                    <a:pt x="1518" y="292"/>
                  </a:cubicBezTo>
                  <a:cubicBezTo>
                    <a:pt x="1534" y="300"/>
                    <a:pt x="1558" y="300"/>
                    <a:pt x="1581" y="300"/>
                  </a:cubicBezTo>
                  <a:cubicBezTo>
                    <a:pt x="1613" y="300"/>
                    <a:pt x="1637" y="324"/>
                    <a:pt x="1645" y="340"/>
                  </a:cubicBezTo>
                  <a:cubicBezTo>
                    <a:pt x="1645" y="363"/>
                    <a:pt x="1676" y="403"/>
                    <a:pt x="1684" y="419"/>
                  </a:cubicBezTo>
                  <a:lnTo>
                    <a:pt x="1684" y="419"/>
                  </a:lnTo>
                  <a:cubicBezTo>
                    <a:pt x="1692" y="411"/>
                    <a:pt x="1692" y="411"/>
                    <a:pt x="1692" y="411"/>
                  </a:cubicBezTo>
                  <a:cubicBezTo>
                    <a:pt x="1692" y="419"/>
                    <a:pt x="1692" y="419"/>
                    <a:pt x="1692" y="419"/>
                  </a:cubicBezTo>
                  <a:cubicBezTo>
                    <a:pt x="1668" y="474"/>
                    <a:pt x="1637" y="506"/>
                    <a:pt x="1613" y="498"/>
                  </a:cubicBezTo>
                  <a:cubicBezTo>
                    <a:pt x="1590" y="490"/>
                    <a:pt x="1542" y="458"/>
                    <a:pt x="1510" y="435"/>
                  </a:cubicBezTo>
                  <a:cubicBezTo>
                    <a:pt x="1495" y="426"/>
                    <a:pt x="1479" y="411"/>
                    <a:pt x="1479" y="411"/>
                  </a:cubicBezTo>
                  <a:cubicBezTo>
                    <a:pt x="1471" y="411"/>
                    <a:pt x="1463" y="411"/>
                    <a:pt x="1463" y="411"/>
                  </a:cubicBezTo>
                  <a:cubicBezTo>
                    <a:pt x="1455" y="426"/>
                    <a:pt x="1447" y="450"/>
                    <a:pt x="1447" y="482"/>
                  </a:cubicBezTo>
                  <a:cubicBezTo>
                    <a:pt x="1447" y="529"/>
                    <a:pt x="1447" y="577"/>
                    <a:pt x="1431" y="624"/>
                  </a:cubicBezTo>
                  <a:cubicBezTo>
                    <a:pt x="1423" y="672"/>
                    <a:pt x="1415" y="672"/>
                    <a:pt x="1392" y="672"/>
                  </a:cubicBezTo>
                  <a:cubicBezTo>
                    <a:pt x="1392" y="672"/>
                    <a:pt x="1384" y="679"/>
                    <a:pt x="1376" y="679"/>
                  </a:cubicBezTo>
                  <a:cubicBezTo>
                    <a:pt x="1352" y="679"/>
                    <a:pt x="1352" y="703"/>
                    <a:pt x="1352" y="719"/>
                  </a:cubicBezTo>
                  <a:cubicBezTo>
                    <a:pt x="1352" y="735"/>
                    <a:pt x="1352" y="743"/>
                    <a:pt x="1344" y="751"/>
                  </a:cubicBezTo>
                  <a:cubicBezTo>
                    <a:pt x="1344" y="766"/>
                    <a:pt x="1328" y="766"/>
                    <a:pt x="1321" y="766"/>
                  </a:cubicBezTo>
                  <a:cubicBezTo>
                    <a:pt x="1313" y="766"/>
                    <a:pt x="1305" y="766"/>
                    <a:pt x="1297" y="766"/>
                  </a:cubicBezTo>
                  <a:cubicBezTo>
                    <a:pt x="1289" y="766"/>
                    <a:pt x="1273" y="759"/>
                    <a:pt x="1265" y="766"/>
                  </a:cubicBezTo>
                  <a:cubicBezTo>
                    <a:pt x="1257" y="766"/>
                    <a:pt x="1257" y="766"/>
                    <a:pt x="1257" y="766"/>
                  </a:cubicBezTo>
                  <a:cubicBezTo>
                    <a:pt x="1257" y="766"/>
                    <a:pt x="1257" y="774"/>
                    <a:pt x="1257" y="782"/>
                  </a:cubicBezTo>
                  <a:cubicBezTo>
                    <a:pt x="1265" y="790"/>
                    <a:pt x="1265" y="806"/>
                    <a:pt x="1265" y="822"/>
                  </a:cubicBezTo>
                  <a:cubicBezTo>
                    <a:pt x="1265" y="838"/>
                    <a:pt x="1265" y="854"/>
                    <a:pt x="1257" y="854"/>
                  </a:cubicBezTo>
                  <a:cubicBezTo>
                    <a:pt x="1250" y="854"/>
                    <a:pt x="1242" y="854"/>
                    <a:pt x="1234" y="846"/>
                  </a:cubicBezTo>
                  <a:cubicBezTo>
                    <a:pt x="1234" y="838"/>
                    <a:pt x="1226" y="846"/>
                    <a:pt x="1218" y="854"/>
                  </a:cubicBezTo>
                  <a:cubicBezTo>
                    <a:pt x="1210" y="861"/>
                    <a:pt x="1202" y="885"/>
                    <a:pt x="1202" y="893"/>
                  </a:cubicBezTo>
                  <a:lnTo>
                    <a:pt x="1202" y="893"/>
                  </a:lnTo>
                  <a:cubicBezTo>
                    <a:pt x="1202" y="917"/>
                    <a:pt x="1202" y="932"/>
                    <a:pt x="1194" y="941"/>
                  </a:cubicBezTo>
                  <a:cubicBezTo>
                    <a:pt x="1194" y="948"/>
                    <a:pt x="1186" y="948"/>
                    <a:pt x="1186" y="948"/>
                  </a:cubicBezTo>
                  <a:cubicBezTo>
                    <a:pt x="1170" y="948"/>
                    <a:pt x="1147" y="925"/>
                    <a:pt x="1123" y="909"/>
                  </a:cubicBezTo>
                  <a:cubicBezTo>
                    <a:pt x="1123" y="901"/>
                    <a:pt x="1123" y="901"/>
                    <a:pt x="1123" y="901"/>
                  </a:cubicBezTo>
                  <a:cubicBezTo>
                    <a:pt x="1107" y="893"/>
                    <a:pt x="1099" y="893"/>
                    <a:pt x="1075" y="909"/>
                  </a:cubicBezTo>
                  <a:cubicBezTo>
                    <a:pt x="1068" y="917"/>
                    <a:pt x="1060" y="917"/>
                    <a:pt x="1052" y="925"/>
                  </a:cubicBezTo>
                  <a:cubicBezTo>
                    <a:pt x="1028" y="941"/>
                    <a:pt x="1028" y="956"/>
                    <a:pt x="1028" y="988"/>
                  </a:cubicBezTo>
                  <a:cubicBezTo>
                    <a:pt x="1028" y="1004"/>
                    <a:pt x="1028" y="1027"/>
                    <a:pt x="1020" y="1051"/>
                  </a:cubicBezTo>
                  <a:cubicBezTo>
                    <a:pt x="1012" y="1083"/>
                    <a:pt x="1004" y="1099"/>
                    <a:pt x="1004" y="1106"/>
                  </a:cubicBezTo>
                  <a:cubicBezTo>
                    <a:pt x="997" y="1114"/>
                    <a:pt x="997" y="1114"/>
                    <a:pt x="997" y="1138"/>
                  </a:cubicBezTo>
                  <a:cubicBezTo>
                    <a:pt x="989" y="1170"/>
                    <a:pt x="989" y="1178"/>
                    <a:pt x="965" y="1201"/>
                  </a:cubicBezTo>
                  <a:cubicBezTo>
                    <a:pt x="965" y="1201"/>
                    <a:pt x="957" y="1209"/>
                    <a:pt x="957" y="1217"/>
                  </a:cubicBezTo>
                  <a:cubicBezTo>
                    <a:pt x="941" y="1241"/>
                    <a:pt x="933" y="1249"/>
                    <a:pt x="925" y="1272"/>
                  </a:cubicBezTo>
                  <a:cubicBezTo>
                    <a:pt x="917" y="1288"/>
                    <a:pt x="910" y="1304"/>
                    <a:pt x="894" y="1328"/>
                  </a:cubicBezTo>
                  <a:cubicBezTo>
                    <a:pt x="886" y="1344"/>
                    <a:pt x="886" y="1352"/>
                    <a:pt x="886" y="1359"/>
                  </a:cubicBezTo>
                  <a:cubicBezTo>
                    <a:pt x="886" y="1359"/>
                    <a:pt x="894" y="1359"/>
                    <a:pt x="902" y="1359"/>
                  </a:cubicBezTo>
                  <a:cubicBezTo>
                    <a:pt x="910" y="1359"/>
                    <a:pt x="925" y="1359"/>
                    <a:pt x="933" y="1367"/>
                  </a:cubicBezTo>
                  <a:cubicBezTo>
                    <a:pt x="949" y="1375"/>
                    <a:pt x="957" y="1383"/>
                    <a:pt x="957" y="1391"/>
                  </a:cubicBezTo>
                  <a:cubicBezTo>
                    <a:pt x="957" y="1399"/>
                    <a:pt x="933" y="1399"/>
                    <a:pt x="925" y="1399"/>
                  </a:cubicBezTo>
                  <a:cubicBezTo>
                    <a:pt x="917" y="1399"/>
                    <a:pt x="910" y="1415"/>
                    <a:pt x="902" y="1431"/>
                  </a:cubicBezTo>
                  <a:cubicBezTo>
                    <a:pt x="894" y="1454"/>
                    <a:pt x="886" y="1470"/>
                    <a:pt x="862" y="1478"/>
                  </a:cubicBezTo>
                  <a:cubicBezTo>
                    <a:pt x="854" y="1485"/>
                    <a:pt x="846" y="1485"/>
                    <a:pt x="838" y="1485"/>
                  </a:cubicBezTo>
                  <a:lnTo>
                    <a:pt x="831" y="1485"/>
                  </a:lnTo>
                  <a:cubicBezTo>
                    <a:pt x="822" y="1485"/>
                    <a:pt x="822" y="1485"/>
                    <a:pt x="822" y="1485"/>
                  </a:cubicBezTo>
                  <a:lnTo>
                    <a:pt x="822" y="1485"/>
                  </a:lnTo>
                  <a:cubicBezTo>
                    <a:pt x="831" y="1517"/>
                    <a:pt x="783" y="1524"/>
                    <a:pt x="712" y="1540"/>
                  </a:cubicBezTo>
                  <a:cubicBezTo>
                    <a:pt x="704" y="1540"/>
                    <a:pt x="704" y="1540"/>
                    <a:pt x="704" y="1540"/>
                  </a:cubicBezTo>
                  <a:cubicBezTo>
                    <a:pt x="680" y="1548"/>
                    <a:pt x="672" y="1548"/>
                    <a:pt x="672" y="1548"/>
                  </a:cubicBezTo>
                  <a:cubicBezTo>
                    <a:pt x="672" y="1556"/>
                    <a:pt x="672" y="1556"/>
                    <a:pt x="680" y="1556"/>
                  </a:cubicBezTo>
                  <a:cubicBezTo>
                    <a:pt x="680" y="1564"/>
                    <a:pt x="688" y="1572"/>
                    <a:pt x="680" y="1580"/>
                  </a:cubicBezTo>
                  <a:cubicBezTo>
                    <a:pt x="664" y="1588"/>
                    <a:pt x="625" y="1619"/>
                    <a:pt x="569" y="1619"/>
                  </a:cubicBezTo>
                  <a:cubicBezTo>
                    <a:pt x="562" y="1619"/>
                    <a:pt x="546" y="1611"/>
                    <a:pt x="538" y="1611"/>
                  </a:cubicBezTo>
                  <a:cubicBezTo>
                    <a:pt x="522" y="1611"/>
                    <a:pt x="514" y="1604"/>
                    <a:pt x="506" y="1604"/>
                  </a:cubicBezTo>
                  <a:cubicBezTo>
                    <a:pt x="498" y="1604"/>
                    <a:pt x="498" y="1611"/>
                    <a:pt x="498" y="1619"/>
                  </a:cubicBezTo>
                  <a:cubicBezTo>
                    <a:pt x="498" y="1627"/>
                    <a:pt x="498" y="1643"/>
                    <a:pt x="483" y="1667"/>
                  </a:cubicBezTo>
                  <a:cubicBezTo>
                    <a:pt x="475" y="1675"/>
                    <a:pt x="467" y="1682"/>
                    <a:pt x="459" y="1682"/>
                  </a:cubicBezTo>
                  <a:close/>
                  <a:moveTo>
                    <a:pt x="174" y="846"/>
                  </a:moveTo>
                  <a:lnTo>
                    <a:pt x="174" y="846"/>
                  </a:lnTo>
                  <a:cubicBezTo>
                    <a:pt x="167" y="846"/>
                    <a:pt x="167" y="846"/>
                    <a:pt x="167" y="846"/>
                  </a:cubicBezTo>
                  <a:cubicBezTo>
                    <a:pt x="151" y="854"/>
                    <a:pt x="135" y="893"/>
                    <a:pt x="135" y="917"/>
                  </a:cubicBezTo>
                  <a:cubicBezTo>
                    <a:pt x="135" y="932"/>
                    <a:pt x="135" y="948"/>
                    <a:pt x="127" y="956"/>
                  </a:cubicBezTo>
                  <a:cubicBezTo>
                    <a:pt x="127" y="972"/>
                    <a:pt x="119" y="988"/>
                    <a:pt x="127" y="1004"/>
                  </a:cubicBezTo>
                  <a:cubicBezTo>
                    <a:pt x="135" y="1012"/>
                    <a:pt x="143" y="1043"/>
                    <a:pt x="135" y="1067"/>
                  </a:cubicBezTo>
                  <a:cubicBezTo>
                    <a:pt x="135" y="1075"/>
                    <a:pt x="127" y="1075"/>
                    <a:pt x="127" y="1075"/>
                  </a:cubicBezTo>
                  <a:cubicBezTo>
                    <a:pt x="119" y="1083"/>
                    <a:pt x="111" y="1083"/>
                    <a:pt x="111" y="1083"/>
                  </a:cubicBezTo>
                  <a:cubicBezTo>
                    <a:pt x="95" y="1083"/>
                    <a:pt x="95" y="1083"/>
                    <a:pt x="95" y="1106"/>
                  </a:cubicBezTo>
                  <a:cubicBezTo>
                    <a:pt x="95" y="1114"/>
                    <a:pt x="95" y="1114"/>
                    <a:pt x="95" y="1114"/>
                  </a:cubicBezTo>
                  <a:cubicBezTo>
                    <a:pt x="95" y="1146"/>
                    <a:pt x="95" y="1154"/>
                    <a:pt x="64" y="1162"/>
                  </a:cubicBezTo>
                  <a:cubicBezTo>
                    <a:pt x="32" y="1162"/>
                    <a:pt x="8" y="1178"/>
                    <a:pt x="8" y="1178"/>
                  </a:cubicBezTo>
                  <a:cubicBezTo>
                    <a:pt x="8" y="1193"/>
                    <a:pt x="16" y="1280"/>
                    <a:pt x="48" y="1304"/>
                  </a:cubicBezTo>
                  <a:cubicBezTo>
                    <a:pt x="72" y="1320"/>
                    <a:pt x="87" y="1352"/>
                    <a:pt x="103" y="1383"/>
                  </a:cubicBezTo>
                  <a:cubicBezTo>
                    <a:pt x="111" y="1391"/>
                    <a:pt x="111" y="1391"/>
                    <a:pt x="111" y="1391"/>
                  </a:cubicBezTo>
                  <a:cubicBezTo>
                    <a:pt x="111" y="1399"/>
                    <a:pt x="119" y="1407"/>
                    <a:pt x="119" y="1415"/>
                  </a:cubicBezTo>
                  <a:cubicBezTo>
                    <a:pt x="135" y="1446"/>
                    <a:pt x="143" y="1478"/>
                    <a:pt x="190" y="1501"/>
                  </a:cubicBezTo>
                  <a:cubicBezTo>
                    <a:pt x="214" y="1517"/>
                    <a:pt x="238" y="1517"/>
                    <a:pt x="253" y="1517"/>
                  </a:cubicBezTo>
                  <a:cubicBezTo>
                    <a:pt x="269" y="1524"/>
                    <a:pt x="285" y="1524"/>
                    <a:pt x="301" y="1548"/>
                  </a:cubicBezTo>
                  <a:cubicBezTo>
                    <a:pt x="309" y="1556"/>
                    <a:pt x="301" y="1572"/>
                    <a:pt x="301" y="1580"/>
                  </a:cubicBezTo>
                  <a:cubicBezTo>
                    <a:pt x="301" y="1588"/>
                    <a:pt x="301" y="1588"/>
                    <a:pt x="301" y="1595"/>
                  </a:cubicBezTo>
                  <a:cubicBezTo>
                    <a:pt x="309" y="1604"/>
                    <a:pt x="325" y="1604"/>
                    <a:pt x="356" y="1611"/>
                  </a:cubicBezTo>
                  <a:cubicBezTo>
                    <a:pt x="404" y="1627"/>
                    <a:pt x="427" y="1643"/>
                    <a:pt x="443" y="1659"/>
                  </a:cubicBezTo>
                  <a:cubicBezTo>
                    <a:pt x="451" y="1667"/>
                    <a:pt x="459" y="1675"/>
                    <a:pt x="459" y="1675"/>
                  </a:cubicBezTo>
                  <a:cubicBezTo>
                    <a:pt x="467" y="1675"/>
                    <a:pt x="467" y="1667"/>
                    <a:pt x="475" y="1659"/>
                  </a:cubicBezTo>
                  <a:cubicBezTo>
                    <a:pt x="491" y="1643"/>
                    <a:pt x="491" y="1627"/>
                    <a:pt x="491" y="1619"/>
                  </a:cubicBezTo>
                  <a:cubicBezTo>
                    <a:pt x="491" y="1604"/>
                    <a:pt x="498" y="1595"/>
                    <a:pt x="506" y="1595"/>
                  </a:cubicBezTo>
                  <a:cubicBezTo>
                    <a:pt x="514" y="1595"/>
                    <a:pt x="522" y="1604"/>
                    <a:pt x="538" y="1604"/>
                  </a:cubicBezTo>
                  <a:cubicBezTo>
                    <a:pt x="546" y="1604"/>
                    <a:pt x="562" y="1611"/>
                    <a:pt x="569" y="1611"/>
                  </a:cubicBezTo>
                  <a:cubicBezTo>
                    <a:pt x="617" y="1611"/>
                    <a:pt x="664" y="1588"/>
                    <a:pt x="672" y="1572"/>
                  </a:cubicBezTo>
                  <a:cubicBezTo>
                    <a:pt x="680" y="1572"/>
                    <a:pt x="680" y="1572"/>
                    <a:pt x="672" y="1564"/>
                  </a:cubicBezTo>
                  <a:cubicBezTo>
                    <a:pt x="664" y="1556"/>
                    <a:pt x="664" y="1556"/>
                    <a:pt x="664" y="1548"/>
                  </a:cubicBezTo>
                  <a:cubicBezTo>
                    <a:pt x="672" y="1540"/>
                    <a:pt x="680" y="1540"/>
                    <a:pt x="704" y="1532"/>
                  </a:cubicBezTo>
                  <a:cubicBezTo>
                    <a:pt x="712" y="1532"/>
                    <a:pt x="712" y="1532"/>
                    <a:pt x="712" y="1532"/>
                  </a:cubicBezTo>
                  <a:cubicBezTo>
                    <a:pt x="767" y="1517"/>
                    <a:pt x="822" y="1509"/>
                    <a:pt x="815" y="1493"/>
                  </a:cubicBezTo>
                  <a:cubicBezTo>
                    <a:pt x="815" y="1485"/>
                    <a:pt x="815" y="1485"/>
                    <a:pt x="815" y="1478"/>
                  </a:cubicBezTo>
                  <a:cubicBezTo>
                    <a:pt x="822" y="1478"/>
                    <a:pt x="822" y="1478"/>
                    <a:pt x="831" y="1478"/>
                  </a:cubicBezTo>
                  <a:lnTo>
                    <a:pt x="838" y="1478"/>
                  </a:lnTo>
                  <a:cubicBezTo>
                    <a:pt x="846" y="1478"/>
                    <a:pt x="854" y="1478"/>
                    <a:pt x="862" y="1478"/>
                  </a:cubicBezTo>
                  <a:cubicBezTo>
                    <a:pt x="878" y="1470"/>
                    <a:pt x="886" y="1446"/>
                    <a:pt x="894" y="1431"/>
                  </a:cubicBezTo>
                  <a:cubicBezTo>
                    <a:pt x="902" y="1415"/>
                    <a:pt x="910" y="1399"/>
                    <a:pt x="925" y="1399"/>
                  </a:cubicBezTo>
                  <a:cubicBezTo>
                    <a:pt x="933" y="1399"/>
                    <a:pt x="949" y="1391"/>
                    <a:pt x="949" y="1383"/>
                  </a:cubicBezTo>
                  <a:cubicBezTo>
                    <a:pt x="949" y="1383"/>
                    <a:pt x="949" y="1375"/>
                    <a:pt x="933" y="1375"/>
                  </a:cubicBezTo>
                  <a:cubicBezTo>
                    <a:pt x="917" y="1367"/>
                    <a:pt x="910" y="1367"/>
                    <a:pt x="902" y="1367"/>
                  </a:cubicBezTo>
                  <a:cubicBezTo>
                    <a:pt x="886" y="1367"/>
                    <a:pt x="878" y="1367"/>
                    <a:pt x="878" y="1359"/>
                  </a:cubicBezTo>
                  <a:cubicBezTo>
                    <a:pt x="878" y="1352"/>
                    <a:pt x="878" y="1344"/>
                    <a:pt x="894" y="1328"/>
                  </a:cubicBezTo>
                  <a:cubicBezTo>
                    <a:pt x="910" y="1304"/>
                    <a:pt x="910" y="1280"/>
                    <a:pt x="917" y="1265"/>
                  </a:cubicBezTo>
                  <a:cubicBezTo>
                    <a:pt x="925" y="1249"/>
                    <a:pt x="933" y="1233"/>
                    <a:pt x="949" y="1209"/>
                  </a:cubicBezTo>
                  <a:cubicBezTo>
                    <a:pt x="957" y="1209"/>
                    <a:pt x="957" y="1201"/>
                    <a:pt x="965" y="1193"/>
                  </a:cubicBezTo>
                  <a:cubicBezTo>
                    <a:pt x="981" y="1170"/>
                    <a:pt x="981" y="1170"/>
                    <a:pt x="989" y="1138"/>
                  </a:cubicBezTo>
                  <a:cubicBezTo>
                    <a:pt x="989" y="1114"/>
                    <a:pt x="989" y="1106"/>
                    <a:pt x="997" y="1099"/>
                  </a:cubicBezTo>
                  <a:cubicBezTo>
                    <a:pt x="1004" y="1091"/>
                    <a:pt x="1004" y="1083"/>
                    <a:pt x="1012" y="1051"/>
                  </a:cubicBezTo>
                  <a:cubicBezTo>
                    <a:pt x="1020" y="1027"/>
                    <a:pt x="1020" y="1004"/>
                    <a:pt x="1020" y="988"/>
                  </a:cubicBezTo>
                  <a:cubicBezTo>
                    <a:pt x="1020" y="956"/>
                    <a:pt x="1020" y="932"/>
                    <a:pt x="1044" y="917"/>
                  </a:cubicBezTo>
                  <a:cubicBezTo>
                    <a:pt x="1060" y="917"/>
                    <a:pt x="1068" y="909"/>
                    <a:pt x="1075" y="901"/>
                  </a:cubicBezTo>
                  <a:cubicBezTo>
                    <a:pt x="1084" y="893"/>
                    <a:pt x="1091" y="885"/>
                    <a:pt x="1107" y="885"/>
                  </a:cubicBezTo>
                  <a:cubicBezTo>
                    <a:pt x="1115" y="885"/>
                    <a:pt x="1115" y="893"/>
                    <a:pt x="1123" y="901"/>
                  </a:cubicBezTo>
                  <a:cubicBezTo>
                    <a:pt x="1131" y="901"/>
                    <a:pt x="1131" y="901"/>
                    <a:pt x="1131" y="901"/>
                  </a:cubicBezTo>
                  <a:cubicBezTo>
                    <a:pt x="1147" y="917"/>
                    <a:pt x="1170" y="941"/>
                    <a:pt x="1186" y="941"/>
                  </a:cubicBezTo>
                  <a:lnTo>
                    <a:pt x="1186" y="941"/>
                  </a:lnTo>
                  <a:cubicBezTo>
                    <a:pt x="1202" y="925"/>
                    <a:pt x="1194" y="917"/>
                    <a:pt x="1194" y="901"/>
                  </a:cubicBezTo>
                  <a:cubicBezTo>
                    <a:pt x="1194" y="893"/>
                    <a:pt x="1194" y="893"/>
                    <a:pt x="1194" y="893"/>
                  </a:cubicBezTo>
                  <a:cubicBezTo>
                    <a:pt x="1194" y="885"/>
                    <a:pt x="1202" y="861"/>
                    <a:pt x="1210" y="846"/>
                  </a:cubicBezTo>
                  <a:cubicBezTo>
                    <a:pt x="1226" y="838"/>
                    <a:pt x="1234" y="830"/>
                    <a:pt x="1242" y="838"/>
                  </a:cubicBezTo>
                  <a:cubicBezTo>
                    <a:pt x="1250" y="846"/>
                    <a:pt x="1250" y="846"/>
                    <a:pt x="1257" y="846"/>
                  </a:cubicBezTo>
                  <a:cubicBezTo>
                    <a:pt x="1257" y="846"/>
                    <a:pt x="1257" y="846"/>
                    <a:pt x="1257" y="822"/>
                  </a:cubicBezTo>
                  <a:cubicBezTo>
                    <a:pt x="1257" y="806"/>
                    <a:pt x="1257" y="798"/>
                    <a:pt x="1250" y="790"/>
                  </a:cubicBezTo>
                  <a:cubicBezTo>
                    <a:pt x="1250" y="774"/>
                    <a:pt x="1250" y="766"/>
                    <a:pt x="1250" y="759"/>
                  </a:cubicBezTo>
                  <a:cubicBezTo>
                    <a:pt x="1250" y="759"/>
                    <a:pt x="1257" y="759"/>
                    <a:pt x="1265" y="759"/>
                  </a:cubicBezTo>
                  <a:cubicBezTo>
                    <a:pt x="1273" y="759"/>
                    <a:pt x="1289" y="759"/>
                    <a:pt x="1297" y="759"/>
                  </a:cubicBezTo>
                  <a:cubicBezTo>
                    <a:pt x="1305" y="759"/>
                    <a:pt x="1313" y="759"/>
                    <a:pt x="1321" y="759"/>
                  </a:cubicBezTo>
                  <a:cubicBezTo>
                    <a:pt x="1328" y="759"/>
                    <a:pt x="1337" y="759"/>
                    <a:pt x="1337" y="751"/>
                  </a:cubicBezTo>
                  <a:cubicBezTo>
                    <a:pt x="1344" y="743"/>
                    <a:pt x="1344" y="727"/>
                    <a:pt x="1344" y="719"/>
                  </a:cubicBezTo>
                  <a:cubicBezTo>
                    <a:pt x="1344" y="703"/>
                    <a:pt x="1344" y="679"/>
                    <a:pt x="1376" y="672"/>
                  </a:cubicBezTo>
                  <a:cubicBezTo>
                    <a:pt x="1384" y="672"/>
                    <a:pt x="1392" y="672"/>
                    <a:pt x="1392" y="672"/>
                  </a:cubicBezTo>
                  <a:cubicBezTo>
                    <a:pt x="1408" y="664"/>
                    <a:pt x="1415" y="664"/>
                    <a:pt x="1423" y="624"/>
                  </a:cubicBezTo>
                  <a:cubicBezTo>
                    <a:pt x="1439" y="561"/>
                    <a:pt x="1439" y="514"/>
                    <a:pt x="1439" y="482"/>
                  </a:cubicBezTo>
                  <a:cubicBezTo>
                    <a:pt x="1439" y="458"/>
                    <a:pt x="1439" y="419"/>
                    <a:pt x="1455" y="411"/>
                  </a:cubicBezTo>
                  <a:cubicBezTo>
                    <a:pt x="1463" y="403"/>
                    <a:pt x="1471" y="403"/>
                    <a:pt x="1479" y="403"/>
                  </a:cubicBezTo>
                  <a:cubicBezTo>
                    <a:pt x="1487" y="411"/>
                    <a:pt x="1502" y="419"/>
                    <a:pt x="1518" y="426"/>
                  </a:cubicBezTo>
                  <a:cubicBezTo>
                    <a:pt x="1550" y="450"/>
                    <a:pt x="1590" y="490"/>
                    <a:pt x="1613" y="490"/>
                  </a:cubicBezTo>
                  <a:lnTo>
                    <a:pt x="1621" y="490"/>
                  </a:lnTo>
                  <a:cubicBezTo>
                    <a:pt x="1637" y="490"/>
                    <a:pt x="1661" y="466"/>
                    <a:pt x="1676" y="426"/>
                  </a:cubicBezTo>
                  <a:lnTo>
                    <a:pt x="1676" y="426"/>
                  </a:lnTo>
                  <a:cubicBezTo>
                    <a:pt x="1676" y="419"/>
                    <a:pt x="1676" y="419"/>
                    <a:pt x="1676" y="419"/>
                  </a:cubicBezTo>
                  <a:cubicBezTo>
                    <a:pt x="1676" y="419"/>
                    <a:pt x="1645" y="363"/>
                    <a:pt x="1637" y="348"/>
                  </a:cubicBezTo>
                  <a:cubicBezTo>
                    <a:pt x="1629" y="324"/>
                    <a:pt x="1613" y="308"/>
                    <a:pt x="1581" y="308"/>
                  </a:cubicBezTo>
                  <a:cubicBezTo>
                    <a:pt x="1558" y="308"/>
                    <a:pt x="1534" y="308"/>
                    <a:pt x="1510" y="300"/>
                  </a:cubicBezTo>
                  <a:cubicBezTo>
                    <a:pt x="1510" y="300"/>
                    <a:pt x="1510" y="292"/>
                    <a:pt x="1502" y="292"/>
                  </a:cubicBezTo>
                  <a:cubicBezTo>
                    <a:pt x="1487" y="292"/>
                    <a:pt x="1471" y="308"/>
                    <a:pt x="1463" y="316"/>
                  </a:cubicBezTo>
                  <a:cubicBezTo>
                    <a:pt x="1455" y="324"/>
                    <a:pt x="1439" y="332"/>
                    <a:pt x="1423" y="332"/>
                  </a:cubicBezTo>
                  <a:cubicBezTo>
                    <a:pt x="1415" y="340"/>
                    <a:pt x="1415" y="340"/>
                    <a:pt x="1408" y="340"/>
                  </a:cubicBezTo>
                  <a:cubicBezTo>
                    <a:pt x="1400" y="348"/>
                    <a:pt x="1392" y="355"/>
                    <a:pt x="1384" y="363"/>
                  </a:cubicBezTo>
                  <a:cubicBezTo>
                    <a:pt x="1376" y="379"/>
                    <a:pt x="1368" y="395"/>
                    <a:pt x="1337" y="387"/>
                  </a:cubicBezTo>
                  <a:cubicBezTo>
                    <a:pt x="1305" y="387"/>
                    <a:pt x="1297" y="371"/>
                    <a:pt x="1289" y="363"/>
                  </a:cubicBezTo>
                  <a:cubicBezTo>
                    <a:pt x="1289" y="355"/>
                    <a:pt x="1289" y="355"/>
                    <a:pt x="1289" y="355"/>
                  </a:cubicBezTo>
                  <a:cubicBezTo>
                    <a:pt x="1281" y="355"/>
                    <a:pt x="1265" y="395"/>
                    <a:pt x="1257" y="419"/>
                  </a:cubicBezTo>
                  <a:cubicBezTo>
                    <a:pt x="1250" y="426"/>
                    <a:pt x="1250" y="435"/>
                    <a:pt x="1250" y="435"/>
                  </a:cubicBezTo>
                  <a:lnTo>
                    <a:pt x="1250" y="435"/>
                  </a:lnTo>
                  <a:cubicBezTo>
                    <a:pt x="1242" y="450"/>
                    <a:pt x="1242" y="458"/>
                    <a:pt x="1234" y="458"/>
                  </a:cubicBezTo>
                  <a:cubicBezTo>
                    <a:pt x="1226" y="458"/>
                    <a:pt x="1226" y="450"/>
                    <a:pt x="1226" y="450"/>
                  </a:cubicBezTo>
                  <a:cubicBezTo>
                    <a:pt x="1226" y="442"/>
                    <a:pt x="1226" y="442"/>
                    <a:pt x="1218" y="442"/>
                  </a:cubicBezTo>
                  <a:cubicBezTo>
                    <a:pt x="1202" y="442"/>
                    <a:pt x="1186" y="450"/>
                    <a:pt x="1186" y="450"/>
                  </a:cubicBezTo>
                  <a:cubicBezTo>
                    <a:pt x="1060" y="593"/>
                    <a:pt x="1060" y="593"/>
                    <a:pt x="1060" y="593"/>
                  </a:cubicBezTo>
                  <a:cubicBezTo>
                    <a:pt x="1020" y="355"/>
                    <a:pt x="1020" y="355"/>
                    <a:pt x="1020" y="355"/>
                  </a:cubicBezTo>
                  <a:cubicBezTo>
                    <a:pt x="649" y="426"/>
                    <a:pt x="649" y="426"/>
                    <a:pt x="649" y="426"/>
                  </a:cubicBezTo>
                  <a:cubicBezTo>
                    <a:pt x="569" y="8"/>
                    <a:pt x="569" y="8"/>
                    <a:pt x="569" y="8"/>
                  </a:cubicBezTo>
                  <a:cubicBezTo>
                    <a:pt x="569" y="8"/>
                    <a:pt x="569" y="8"/>
                    <a:pt x="562" y="8"/>
                  </a:cubicBezTo>
                  <a:cubicBezTo>
                    <a:pt x="554" y="8"/>
                    <a:pt x="546" y="8"/>
                    <a:pt x="546" y="15"/>
                  </a:cubicBezTo>
                  <a:lnTo>
                    <a:pt x="546" y="15"/>
                  </a:lnTo>
                  <a:cubicBezTo>
                    <a:pt x="546" y="24"/>
                    <a:pt x="554" y="31"/>
                    <a:pt x="554" y="47"/>
                  </a:cubicBezTo>
                  <a:cubicBezTo>
                    <a:pt x="554" y="63"/>
                    <a:pt x="562" y="71"/>
                    <a:pt x="562" y="87"/>
                  </a:cubicBezTo>
                  <a:cubicBezTo>
                    <a:pt x="562" y="95"/>
                    <a:pt x="569" y="110"/>
                    <a:pt x="569" y="118"/>
                  </a:cubicBezTo>
                  <a:cubicBezTo>
                    <a:pt x="578" y="142"/>
                    <a:pt x="585" y="158"/>
                    <a:pt x="569" y="166"/>
                  </a:cubicBezTo>
                  <a:lnTo>
                    <a:pt x="562" y="166"/>
                  </a:lnTo>
                  <a:cubicBezTo>
                    <a:pt x="554" y="174"/>
                    <a:pt x="554" y="174"/>
                    <a:pt x="554" y="197"/>
                  </a:cubicBezTo>
                  <a:cubicBezTo>
                    <a:pt x="554" y="205"/>
                    <a:pt x="554" y="221"/>
                    <a:pt x="562" y="237"/>
                  </a:cubicBezTo>
                  <a:cubicBezTo>
                    <a:pt x="562" y="284"/>
                    <a:pt x="569" y="316"/>
                    <a:pt x="562" y="332"/>
                  </a:cubicBezTo>
                  <a:cubicBezTo>
                    <a:pt x="554" y="332"/>
                    <a:pt x="546" y="332"/>
                    <a:pt x="538" y="340"/>
                  </a:cubicBezTo>
                  <a:cubicBezTo>
                    <a:pt x="530" y="340"/>
                    <a:pt x="514" y="340"/>
                    <a:pt x="522" y="379"/>
                  </a:cubicBezTo>
                  <a:cubicBezTo>
                    <a:pt x="530" y="442"/>
                    <a:pt x="530" y="498"/>
                    <a:pt x="514" y="529"/>
                  </a:cubicBezTo>
                  <a:cubicBezTo>
                    <a:pt x="506" y="537"/>
                    <a:pt x="498" y="545"/>
                    <a:pt x="491" y="561"/>
                  </a:cubicBezTo>
                  <a:cubicBezTo>
                    <a:pt x="467" y="593"/>
                    <a:pt x="451" y="624"/>
                    <a:pt x="427" y="632"/>
                  </a:cubicBezTo>
                  <a:cubicBezTo>
                    <a:pt x="419" y="632"/>
                    <a:pt x="411" y="632"/>
                    <a:pt x="404" y="640"/>
                  </a:cubicBezTo>
                  <a:cubicBezTo>
                    <a:pt x="404" y="640"/>
                    <a:pt x="396" y="640"/>
                    <a:pt x="388" y="640"/>
                  </a:cubicBezTo>
                  <a:cubicBezTo>
                    <a:pt x="380" y="640"/>
                    <a:pt x="372" y="640"/>
                    <a:pt x="364" y="632"/>
                  </a:cubicBezTo>
                  <a:cubicBezTo>
                    <a:pt x="364" y="632"/>
                    <a:pt x="356" y="632"/>
                    <a:pt x="356" y="624"/>
                  </a:cubicBezTo>
                  <a:cubicBezTo>
                    <a:pt x="340" y="616"/>
                    <a:pt x="332" y="608"/>
                    <a:pt x="325" y="608"/>
                  </a:cubicBezTo>
                  <a:cubicBezTo>
                    <a:pt x="325" y="608"/>
                    <a:pt x="317" y="608"/>
                    <a:pt x="317" y="624"/>
                  </a:cubicBezTo>
                  <a:cubicBezTo>
                    <a:pt x="317" y="632"/>
                    <a:pt x="309" y="640"/>
                    <a:pt x="309" y="648"/>
                  </a:cubicBezTo>
                  <a:cubicBezTo>
                    <a:pt x="309" y="672"/>
                    <a:pt x="309" y="688"/>
                    <a:pt x="285" y="695"/>
                  </a:cubicBezTo>
                  <a:cubicBezTo>
                    <a:pt x="285" y="703"/>
                    <a:pt x="277" y="703"/>
                    <a:pt x="269" y="703"/>
                  </a:cubicBezTo>
                  <a:cubicBezTo>
                    <a:pt x="245" y="719"/>
                    <a:pt x="222" y="727"/>
                    <a:pt x="230" y="743"/>
                  </a:cubicBezTo>
                  <a:cubicBezTo>
                    <a:pt x="238" y="774"/>
                    <a:pt x="245" y="861"/>
                    <a:pt x="238" y="877"/>
                  </a:cubicBezTo>
                  <a:cubicBezTo>
                    <a:pt x="238" y="885"/>
                    <a:pt x="230" y="885"/>
                    <a:pt x="230" y="885"/>
                  </a:cubicBezTo>
                  <a:cubicBezTo>
                    <a:pt x="230" y="885"/>
                    <a:pt x="230" y="885"/>
                    <a:pt x="230" y="877"/>
                  </a:cubicBezTo>
                  <a:cubicBezTo>
                    <a:pt x="222" y="877"/>
                    <a:pt x="214" y="869"/>
                    <a:pt x="206" y="861"/>
                  </a:cubicBezTo>
                  <a:cubicBezTo>
                    <a:pt x="190" y="854"/>
                    <a:pt x="182" y="846"/>
                    <a:pt x="174" y="846"/>
                  </a:cubicBezTo>
                  <a:close/>
                </a:path>
              </a:pathLst>
            </a:custGeom>
            <a:solidFill>
              <a:schemeClr val="accent6"/>
            </a:solidFill>
            <a:ln>
              <a:solidFill>
                <a:schemeClr val="bg2"/>
              </a:solidFill>
            </a:ln>
            <a:effectLst/>
          </p:spPr>
          <p:txBody>
            <a:bodyPr wrap="none" anchor="ctr"/>
            <a:lstStyle/>
            <a:p>
              <a:endParaRPr lang="en-US"/>
            </a:p>
          </p:txBody>
        </p:sp>
        <p:sp>
          <p:nvSpPr>
            <p:cNvPr id="351" name="Freeform 779"/>
            <p:cNvSpPr>
              <a:spLocks noChangeArrowheads="1"/>
            </p:cNvSpPr>
            <p:nvPr/>
          </p:nvSpPr>
          <p:spPr bwMode="auto">
            <a:xfrm>
              <a:off x="14832203" y="5711450"/>
              <a:ext cx="1514506" cy="876698"/>
            </a:xfrm>
            <a:custGeom>
              <a:avLst/>
              <a:gdLst>
                <a:gd name="T0" fmla="*/ 2846 w 2879"/>
                <a:gd name="T1" fmla="*/ 1122 h 1668"/>
                <a:gd name="T2" fmla="*/ 2744 w 2879"/>
                <a:gd name="T3" fmla="*/ 1012 h 1668"/>
                <a:gd name="T4" fmla="*/ 2664 w 2879"/>
                <a:gd name="T5" fmla="*/ 1043 h 1668"/>
                <a:gd name="T6" fmla="*/ 2562 w 2879"/>
                <a:gd name="T7" fmla="*/ 1012 h 1668"/>
                <a:gd name="T8" fmla="*/ 2522 w 2879"/>
                <a:gd name="T9" fmla="*/ 949 h 1668"/>
                <a:gd name="T10" fmla="*/ 2641 w 2879"/>
                <a:gd name="T11" fmla="*/ 1012 h 1668"/>
                <a:gd name="T12" fmla="*/ 2657 w 2879"/>
                <a:gd name="T13" fmla="*/ 933 h 1668"/>
                <a:gd name="T14" fmla="*/ 2593 w 2879"/>
                <a:gd name="T15" fmla="*/ 901 h 1668"/>
                <a:gd name="T16" fmla="*/ 2562 w 2879"/>
                <a:gd name="T17" fmla="*/ 877 h 1668"/>
                <a:gd name="T18" fmla="*/ 2585 w 2879"/>
                <a:gd name="T19" fmla="*/ 814 h 1668"/>
                <a:gd name="T20" fmla="*/ 2641 w 2879"/>
                <a:gd name="T21" fmla="*/ 790 h 1668"/>
                <a:gd name="T22" fmla="*/ 2538 w 2879"/>
                <a:gd name="T23" fmla="*/ 727 h 1668"/>
                <a:gd name="T24" fmla="*/ 2514 w 2879"/>
                <a:gd name="T25" fmla="*/ 680 h 1668"/>
                <a:gd name="T26" fmla="*/ 2585 w 2879"/>
                <a:gd name="T27" fmla="*/ 680 h 1668"/>
                <a:gd name="T28" fmla="*/ 2609 w 2879"/>
                <a:gd name="T29" fmla="*/ 593 h 1668"/>
                <a:gd name="T30" fmla="*/ 2498 w 2879"/>
                <a:gd name="T31" fmla="*/ 506 h 1668"/>
                <a:gd name="T32" fmla="*/ 2411 w 2879"/>
                <a:gd name="T33" fmla="*/ 490 h 1668"/>
                <a:gd name="T34" fmla="*/ 2301 w 2879"/>
                <a:gd name="T35" fmla="*/ 427 h 1668"/>
                <a:gd name="T36" fmla="*/ 2158 w 2879"/>
                <a:gd name="T37" fmla="*/ 427 h 1668"/>
                <a:gd name="T38" fmla="*/ 2206 w 2879"/>
                <a:gd name="T39" fmla="*/ 206 h 1668"/>
                <a:gd name="T40" fmla="*/ 2024 w 2879"/>
                <a:gd name="T41" fmla="*/ 119 h 1668"/>
                <a:gd name="T42" fmla="*/ 1921 w 2879"/>
                <a:gd name="T43" fmla="*/ 24 h 1668"/>
                <a:gd name="T44" fmla="*/ 1716 w 2879"/>
                <a:gd name="T45" fmla="*/ 16 h 1668"/>
                <a:gd name="T46" fmla="*/ 1668 w 2879"/>
                <a:gd name="T47" fmla="*/ 229 h 1668"/>
                <a:gd name="T48" fmla="*/ 1581 w 2879"/>
                <a:gd name="T49" fmla="*/ 356 h 1668"/>
                <a:gd name="T50" fmla="*/ 1502 w 2879"/>
                <a:gd name="T51" fmla="*/ 427 h 1668"/>
                <a:gd name="T52" fmla="*/ 1439 w 2879"/>
                <a:gd name="T53" fmla="*/ 498 h 1668"/>
                <a:gd name="T54" fmla="*/ 1360 w 2879"/>
                <a:gd name="T55" fmla="*/ 506 h 1668"/>
                <a:gd name="T56" fmla="*/ 1257 w 2879"/>
                <a:gd name="T57" fmla="*/ 656 h 1668"/>
                <a:gd name="T58" fmla="*/ 1186 w 2879"/>
                <a:gd name="T59" fmla="*/ 822 h 1668"/>
                <a:gd name="T60" fmla="*/ 1170 w 2879"/>
                <a:gd name="T61" fmla="*/ 972 h 1668"/>
                <a:gd name="T62" fmla="*/ 1099 w 2879"/>
                <a:gd name="T63" fmla="*/ 1083 h 1668"/>
                <a:gd name="T64" fmla="*/ 941 w 2879"/>
                <a:gd name="T65" fmla="*/ 1137 h 1668"/>
                <a:gd name="T66" fmla="*/ 775 w 2879"/>
                <a:gd name="T67" fmla="*/ 1216 h 1668"/>
                <a:gd name="T68" fmla="*/ 593 w 2879"/>
                <a:gd name="T69" fmla="*/ 1224 h 1668"/>
                <a:gd name="T70" fmla="*/ 530 w 2879"/>
                <a:gd name="T71" fmla="*/ 1145 h 1668"/>
                <a:gd name="T72" fmla="*/ 364 w 2879"/>
                <a:gd name="T73" fmla="*/ 1319 h 1668"/>
                <a:gd name="T74" fmla="*/ 269 w 2879"/>
                <a:gd name="T75" fmla="*/ 1430 h 1668"/>
                <a:gd name="T76" fmla="*/ 229 w 2879"/>
                <a:gd name="T77" fmla="*/ 1493 h 1668"/>
                <a:gd name="T78" fmla="*/ 142 w 2879"/>
                <a:gd name="T79" fmla="*/ 1588 h 1668"/>
                <a:gd name="T80" fmla="*/ 0 w 2879"/>
                <a:gd name="T81" fmla="*/ 1667 h 1668"/>
                <a:gd name="T82" fmla="*/ 728 w 2879"/>
                <a:gd name="T83" fmla="*/ 1564 h 1668"/>
                <a:gd name="T84" fmla="*/ 2878 w 2879"/>
                <a:gd name="T85" fmla="*/ 1169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79" h="1668">
                  <a:moveTo>
                    <a:pt x="2846" y="1122"/>
                  </a:moveTo>
                  <a:lnTo>
                    <a:pt x="2846" y="1122"/>
                  </a:lnTo>
                  <a:cubicBezTo>
                    <a:pt x="2822" y="1067"/>
                    <a:pt x="2838" y="1059"/>
                    <a:pt x="2807" y="1036"/>
                  </a:cubicBezTo>
                  <a:cubicBezTo>
                    <a:pt x="2775" y="1012"/>
                    <a:pt x="2767" y="1012"/>
                    <a:pt x="2744" y="1012"/>
                  </a:cubicBezTo>
                  <a:cubicBezTo>
                    <a:pt x="2720" y="1012"/>
                    <a:pt x="2680" y="1012"/>
                    <a:pt x="2672" y="1012"/>
                  </a:cubicBezTo>
                  <a:cubicBezTo>
                    <a:pt x="2672" y="1012"/>
                    <a:pt x="2680" y="1036"/>
                    <a:pt x="2664" y="1043"/>
                  </a:cubicBezTo>
                  <a:cubicBezTo>
                    <a:pt x="2649" y="1043"/>
                    <a:pt x="2633" y="1067"/>
                    <a:pt x="2617" y="1051"/>
                  </a:cubicBezTo>
                  <a:cubicBezTo>
                    <a:pt x="2593" y="1036"/>
                    <a:pt x="2601" y="1051"/>
                    <a:pt x="2562" y="1012"/>
                  </a:cubicBezTo>
                  <a:cubicBezTo>
                    <a:pt x="2530" y="972"/>
                    <a:pt x="2514" y="964"/>
                    <a:pt x="2506" y="957"/>
                  </a:cubicBezTo>
                  <a:cubicBezTo>
                    <a:pt x="2491" y="949"/>
                    <a:pt x="2498" y="933"/>
                    <a:pt x="2522" y="949"/>
                  </a:cubicBezTo>
                  <a:cubicBezTo>
                    <a:pt x="2546" y="964"/>
                    <a:pt x="2546" y="972"/>
                    <a:pt x="2585" y="988"/>
                  </a:cubicBezTo>
                  <a:cubicBezTo>
                    <a:pt x="2625" y="1012"/>
                    <a:pt x="2625" y="1028"/>
                    <a:pt x="2641" y="1012"/>
                  </a:cubicBezTo>
                  <a:cubicBezTo>
                    <a:pt x="2664" y="996"/>
                    <a:pt x="2657" y="988"/>
                    <a:pt x="2672" y="972"/>
                  </a:cubicBezTo>
                  <a:cubicBezTo>
                    <a:pt x="2680" y="964"/>
                    <a:pt x="2672" y="933"/>
                    <a:pt x="2657" y="933"/>
                  </a:cubicBezTo>
                  <a:cubicBezTo>
                    <a:pt x="2649" y="933"/>
                    <a:pt x="2649" y="949"/>
                    <a:pt x="2633" y="925"/>
                  </a:cubicBezTo>
                  <a:cubicBezTo>
                    <a:pt x="2617" y="909"/>
                    <a:pt x="2601" y="885"/>
                    <a:pt x="2593" y="901"/>
                  </a:cubicBezTo>
                  <a:cubicBezTo>
                    <a:pt x="2585" y="917"/>
                    <a:pt x="2577" y="917"/>
                    <a:pt x="2554" y="901"/>
                  </a:cubicBezTo>
                  <a:cubicBezTo>
                    <a:pt x="2538" y="885"/>
                    <a:pt x="2546" y="877"/>
                    <a:pt x="2562" y="877"/>
                  </a:cubicBezTo>
                  <a:cubicBezTo>
                    <a:pt x="2569" y="877"/>
                    <a:pt x="2601" y="870"/>
                    <a:pt x="2593" y="854"/>
                  </a:cubicBezTo>
                  <a:cubicBezTo>
                    <a:pt x="2593" y="830"/>
                    <a:pt x="2569" y="814"/>
                    <a:pt x="2585" y="814"/>
                  </a:cubicBezTo>
                  <a:cubicBezTo>
                    <a:pt x="2601" y="822"/>
                    <a:pt x="2601" y="846"/>
                    <a:pt x="2617" y="846"/>
                  </a:cubicBezTo>
                  <a:cubicBezTo>
                    <a:pt x="2641" y="846"/>
                    <a:pt x="2649" y="806"/>
                    <a:pt x="2641" y="790"/>
                  </a:cubicBezTo>
                  <a:cubicBezTo>
                    <a:pt x="2625" y="767"/>
                    <a:pt x="2625" y="759"/>
                    <a:pt x="2609" y="751"/>
                  </a:cubicBezTo>
                  <a:cubicBezTo>
                    <a:pt x="2593" y="743"/>
                    <a:pt x="2562" y="743"/>
                    <a:pt x="2538" y="727"/>
                  </a:cubicBezTo>
                  <a:cubicBezTo>
                    <a:pt x="2514" y="711"/>
                    <a:pt x="2522" y="719"/>
                    <a:pt x="2498" y="696"/>
                  </a:cubicBezTo>
                  <a:cubicBezTo>
                    <a:pt x="2482" y="672"/>
                    <a:pt x="2506" y="672"/>
                    <a:pt x="2514" y="680"/>
                  </a:cubicBezTo>
                  <a:cubicBezTo>
                    <a:pt x="2522" y="688"/>
                    <a:pt x="2530" y="704"/>
                    <a:pt x="2562" y="704"/>
                  </a:cubicBezTo>
                  <a:cubicBezTo>
                    <a:pt x="2585" y="704"/>
                    <a:pt x="2585" y="711"/>
                    <a:pt x="2585" y="680"/>
                  </a:cubicBezTo>
                  <a:cubicBezTo>
                    <a:pt x="2585" y="648"/>
                    <a:pt x="2562" y="624"/>
                    <a:pt x="2585" y="624"/>
                  </a:cubicBezTo>
                  <a:cubicBezTo>
                    <a:pt x="2601" y="624"/>
                    <a:pt x="2617" y="593"/>
                    <a:pt x="2609" y="593"/>
                  </a:cubicBezTo>
                  <a:cubicBezTo>
                    <a:pt x="2601" y="585"/>
                    <a:pt x="2585" y="569"/>
                    <a:pt x="2554" y="561"/>
                  </a:cubicBezTo>
                  <a:cubicBezTo>
                    <a:pt x="2530" y="546"/>
                    <a:pt x="2498" y="537"/>
                    <a:pt x="2498" y="506"/>
                  </a:cubicBezTo>
                  <a:cubicBezTo>
                    <a:pt x="2498" y="498"/>
                    <a:pt x="2498" y="490"/>
                    <a:pt x="2498" y="482"/>
                  </a:cubicBezTo>
                  <a:cubicBezTo>
                    <a:pt x="2482" y="482"/>
                    <a:pt x="2443" y="498"/>
                    <a:pt x="2411" y="490"/>
                  </a:cubicBezTo>
                  <a:cubicBezTo>
                    <a:pt x="2372" y="482"/>
                    <a:pt x="2332" y="466"/>
                    <a:pt x="2301" y="459"/>
                  </a:cubicBezTo>
                  <a:cubicBezTo>
                    <a:pt x="2277" y="443"/>
                    <a:pt x="2309" y="435"/>
                    <a:pt x="2301" y="427"/>
                  </a:cubicBezTo>
                  <a:cubicBezTo>
                    <a:pt x="2293" y="411"/>
                    <a:pt x="2253" y="403"/>
                    <a:pt x="2238" y="427"/>
                  </a:cubicBezTo>
                  <a:cubicBezTo>
                    <a:pt x="2214" y="443"/>
                    <a:pt x="2174" y="451"/>
                    <a:pt x="2158" y="427"/>
                  </a:cubicBezTo>
                  <a:cubicBezTo>
                    <a:pt x="2143" y="403"/>
                    <a:pt x="2166" y="348"/>
                    <a:pt x="2190" y="308"/>
                  </a:cubicBezTo>
                  <a:cubicBezTo>
                    <a:pt x="2214" y="269"/>
                    <a:pt x="2206" y="237"/>
                    <a:pt x="2206" y="206"/>
                  </a:cubicBezTo>
                  <a:cubicBezTo>
                    <a:pt x="2206" y="174"/>
                    <a:pt x="2127" y="142"/>
                    <a:pt x="2103" y="126"/>
                  </a:cubicBezTo>
                  <a:cubicBezTo>
                    <a:pt x="2079" y="111"/>
                    <a:pt x="2032" y="126"/>
                    <a:pt x="2024" y="119"/>
                  </a:cubicBezTo>
                  <a:cubicBezTo>
                    <a:pt x="2008" y="103"/>
                    <a:pt x="2008" y="55"/>
                    <a:pt x="2000" y="31"/>
                  </a:cubicBezTo>
                  <a:cubicBezTo>
                    <a:pt x="2000" y="16"/>
                    <a:pt x="1937" y="24"/>
                    <a:pt x="1921" y="24"/>
                  </a:cubicBezTo>
                  <a:cubicBezTo>
                    <a:pt x="1905" y="71"/>
                    <a:pt x="1882" y="103"/>
                    <a:pt x="1850" y="103"/>
                  </a:cubicBezTo>
                  <a:cubicBezTo>
                    <a:pt x="1811" y="95"/>
                    <a:pt x="1739" y="24"/>
                    <a:pt x="1716" y="16"/>
                  </a:cubicBezTo>
                  <a:cubicBezTo>
                    <a:pt x="1692" y="0"/>
                    <a:pt x="1676" y="47"/>
                    <a:pt x="1676" y="87"/>
                  </a:cubicBezTo>
                  <a:cubicBezTo>
                    <a:pt x="1684" y="126"/>
                    <a:pt x="1676" y="174"/>
                    <a:pt x="1668" y="229"/>
                  </a:cubicBezTo>
                  <a:cubicBezTo>
                    <a:pt x="1652" y="293"/>
                    <a:pt x="1645" y="269"/>
                    <a:pt x="1613" y="277"/>
                  </a:cubicBezTo>
                  <a:cubicBezTo>
                    <a:pt x="1581" y="284"/>
                    <a:pt x="1589" y="324"/>
                    <a:pt x="1581" y="356"/>
                  </a:cubicBezTo>
                  <a:cubicBezTo>
                    <a:pt x="1574" y="379"/>
                    <a:pt x="1534" y="364"/>
                    <a:pt x="1502" y="364"/>
                  </a:cubicBezTo>
                  <a:cubicBezTo>
                    <a:pt x="1471" y="364"/>
                    <a:pt x="1502" y="395"/>
                    <a:pt x="1502" y="427"/>
                  </a:cubicBezTo>
                  <a:cubicBezTo>
                    <a:pt x="1502" y="459"/>
                    <a:pt x="1494" y="459"/>
                    <a:pt x="1479" y="451"/>
                  </a:cubicBezTo>
                  <a:cubicBezTo>
                    <a:pt x="1455" y="435"/>
                    <a:pt x="1431" y="482"/>
                    <a:pt x="1439" y="498"/>
                  </a:cubicBezTo>
                  <a:cubicBezTo>
                    <a:pt x="1439" y="522"/>
                    <a:pt x="1439" y="537"/>
                    <a:pt x="1431" y="546"/>
                  </a:cubicBezTo>
                  <a:cubicBezTo>
                    <a:pt x="1415" y="561"/>
                    <a:pt x="1384" y="530"/>
                    <a:pt x="1360" y="506"/>
                  </a:cubicBezTo>
                  <a:cubicBezTo>
                    <a:pt x="1336" y="482"/>
                    <a:pt x="1328" y="506"/>
                    <a:pt x="1281" y="530"/>
                  </a:cubicBezTo>
                  <a:cubicBezTo>
                    <a:pt x="1241" y="553"/>
                    <a:pt x="1273" y="593"/>
                    <a:pt x="1257" y="656"/>
                  </a:cubicBezTo>
                  <a:cubicBezTo>
                    <a:pt x="1241" y="719"/>
                    <a:pt x="1234" y="696"/>
                    <a:pt x="1226" y="743"/>
                  </a:cubicBezTo>
                  <a:cubicBezTo>
                    <a:pt x="1218" y="783"/>
                    <a:pt x="1218" y="783"/>
                    <a:pt x="1186" y="822"/>
                  </a:cubicBezTo>
                  <a:cubicBezTo>
                    <a:pt x="1162" y="862"/>
                    <a:pt x="1162" y="877"/>
                    <a:pt x="1131" y="933"/>
                  </a:cubicBezTo>
                  <a:cubicBezTo>
                    <a:pt x="1099" y="980"/>
                    <a:pt x="1131" y="957"/>
                    <a:pt x="1170" y="972"/>
                  </a:cubicBezTo>
                  <a:cubicBezTo>
                    <a:pt x="1210" y="988"/>
                    <a:pt x="1178" y="1004"/>
                    <a:pt x="1162" y="1004"/>
                  </a:cubicBezTo>
                  <a:cubicBezTo>
                    <a:pt x="1139" y="1004"/>
                    <a:pt x="1131" y="1067"/>
                    <a:pt x="1099" y="1083"/>
                  </a:cubicBezTo>
                  <a:cubicBezTo>
                    <a:pt x="1068" y="1098"/>
                    <a:pt x="1052" y="1075"/>
                    <a:pt x="1059" y="1098"/>
                  </a:cubicBezTo>
                  <a:cubicBezTo>
                    <a:pt x="1059" y="1114"/>
                    <a:pt x="1012" y="1129"/>
                    <a:pt x="941" y="1137"/>
                  </a:cubicBezTo>
                  <a:cubicBezTo>
                    <a:pt x="870" y="1153"/>
                    <a:pt x="925" y="1169"/>
                    <a:pt x="917" y="1185"/>
                  </a:cubicBezTo>
                  <a:cubicBezTo>
                    <a:pt x="901" y="1193"/>
                    <a:pt x="838" y="1232"/>
                    <a:pt x="775" y="1216"/>
                  </a:cubicBezTo>
                  <a:cubicBezTo>
                    <a:pt x="712" y="1193"/>
                    <a:pt x="751" y="1216"/>
                    <a:pt x="720" y="1264"/>
                  </a:cubicBezTo>
                  <a:cubicBezTo>
                    <a:pt x="680" y="1311"/>
                    <a:pt x="688" y="1240"/>
                    <a:pt x="593" y="1224"/>
                  </a:cubicBezTo>
                  <a:cubicBezTo>
                    <a:pt x="498" y="1200"/>
                    <a:pt x="554" y="1185"/>
                    <a:pt x="530" y="1153"/>
                  </a:cubicBezTo>
                  <a:lnTo>
                    <a:pt x="530" y="1145"/>
                  </a:lnTo>
                  <a:cubicBezTo>
                    <a:pt x="506" y="1177"/>
                    <a:pt x="467" y="1216"/>
                    <a:pt x="459" y="1232"/>
                  </a:cubicBezTo>
                  <a:cubicBezTo>
                    <a:pt x="443" y="1248"/>
                    <a:pt x="380" y="1303"/>
                    <a:pt x="364" y="1319"/>
                  </a:cubicBezTo>
                  <a:cubicBezTo>
                    <a:pt x="340" y="1327"/>
                    <a:pt x="301" y="1351"/>
                    <a:pt x="301" y="1375"/>
                  </a:cubicBezTo>
                  <a:cubicBezTo>
                    <a:pt x="301" y="1398"/>
                    <a:pt x="277" y="1422"/>
                    <a:pt x="269" y="1430"/>
                  </a:cubicBezTo>
                  <a:cubicBezTo>
                    <a:pt x="261" y="1438"/>
                    <a:pt x="253" y="1422"/>
                    <a:pt x="253" y="1453"/>
                  </a:cubicBezTo>
                  <a:cubicBezTo>
                    <a:pt x="245" y="1485"/>
                    <a:pt x="253" y="1485"/>
                    <a:pt x="229" y="1493"/>
                  </a:cubicBezTo>
                  <a:cubicBezTo>
                    <a:pt x="214" y="1509"/>
                    <a:pt x="182" y="1493"/>
                    <a:pt x="174" y="1533"/>
                  </a:cubicBezTo>
                  <a:cubicBezTo>
                    <a:pt x="166" y="1572"/>
                    <a:pt x="158" y="1588"/>
                    <a:pt x="142" y="1588"/>
                  </a:cubicBezTo>
                  <a:cubicBezTo>
                    <a:pt x="119" y="1588"/>
                    <a:pt x="119" y="1564"/>
                    <a:pt x="95" y="1588"/>
                  </a:cubicBezTo>
                  <a:cubicBezTo>
                    <a:pt x="87" y="1604"/>
                    <a:pt x="40" y="1635"/>
                    <a:pt x="0" y="1667"/>
                  </a:cubicBezTo>
                  <a:cubicBezTo>
                    <a:pt x="293" y="1627"/>
                    <a:pt x="514" y="1588"/>
                    <a:pt x="546" y="1588"/>
                  </a:cubicBezTo>
                  <a:cubicBezTo>
                    <a:pt x="617" y="1572"/>
                    <a:pt x="704" y="1556"/>
                    <a:pt x="728" y="1564"/>
                  </a:cubicBezTo>
                  <a:cubicBezTo>
                    <a:pt x="751" y="1572"/>
                    <a:pt x="822" y="1556"/>
                    <a:pt x="822" y="1556"/>
                  </a:cubicBezTo>
                  <a:cubicBezTo>
                    <a:pt x="1700" y="1446"/>
                    <a:pt x="2704" y="1209"/>
                    <a:pt x="2878" y="1169"/>
                  </a:cubicBezTo>
                  <a:cubicBezTo>
                    <a:pt x="2862" y="1153"/>
                    <a:pt x="2862" y="1161"/>
                    <a:pt x="2846" y="1122"/>
                  </a:cubicBezTo>
                </a:path>
              </a:pathLst>
            </a:custGeom>
            <a:solidFill>
              <a:schemeClr val="accent6"/>
            </a:solidFill>
            <a:ln>
              <a:solidFill>
                <a:schemeClr val="bg2"/>
              </a:solidFill>
            </a:ln>
            <a:effectLst/>
          </p:spPr>
          <p:txBody>
            <a:bodyPr wrap="none" anchor="ctr"/>
            <a:lstStyle/>
            <a:p>
              <a:endParaRPr lang="en-US"/>
            </a:p>
          </p:txBody>
        </p:sp>
        <p:sp>
          <p:nvSpPr>
            <p:cNvPr id="352" name="Freeform 780"/>
            <p:cNvSpPr>
              <a:spLocks noChangeArrowheads="1"/>
            </p:cNvSpPr>
            <p:nvPr/>
          </p:nvSpPr>
          <p:spPr bwMode="auto">
            <a:xfrm>
              <a:off x="14825244" y="5716089"/>
              <a:ext cx="1523785" cy="872059"/>
            </a:xfrm>
            <a:custGeom>
              <a:avLst/>
              <a:gdLst>
                <a:gd name="T0" fmla="*/ 143 w 2895"/>
                <a:gd name="T1" fmla="*/ 1572 h 1660"/>
                <a:gd name="T2" fmla="*/ 261 w 2895"/>
                <a:gd name="T3" fmla="*/ 1469 h 1660"/>
                <a:gd name="T4" fmla="*/ 380 w 2895"/>
                <a:gd name="T5" fmla="*/ 1303 h 1660"/>
                <a:gd name="T6" fmla="*/ 554 w 2895"/>
                <a:gd name="T7" fmla="*/ 1177 h 1660"/>
                <a:gd name="T8" fmla="*/ 744 w 2895"/>
                <a:gd name="T9" fmla="*/ 1216 h 1660"/>
                <a:gd name="T10" fmla="*/ 917 w 2895"/>
                <a:gd name="T11" fmla="*/ 1145 h 1660"/>
                <a:gd name="T12" fmla="*/ 1091 w 2895"/>
                <a:gd name="T13" fmla="*/ 1075 h 1660"/>
                <a:gd name="T14" fmla="*/ 1155 w 2895"/>
                <a:gd name="T15" fmla="*/ 964 h 1660"/>
                <a:gd name="T16" fmla="*/ 1242 w 2895"/>
                <a:gd name="T17" fmla="*/ 735 h 1660"/>
                <a:gd name="T18" fmla="*/ 1360 w 2895"/>
                <a:gd name="T19" fmla="*/ 482 h 1660"/>
                <a:gd name="T20" fmla="*/ 1447 w 2895"/>
                <a:gd name="T21" fmla="*/ 490 h 1660"/>
                <a:gd name="T22" fmla="*/ 1503 w 2895"/>
                <a:gd name="T23" fmla="*/ 356 h 1660"/>
                <a:gd name="T24" fmla="*/ 1629 w 2895"/>
                <a:gd name="T25" fmla="*/ 269 h 1660"/>
                <a:gd name="T26" fmla="*/ 1771 w 2895"/>
                <a:gd name="T27" fmla="*/ 23 h 1660"/>
                <a:gd name="T28" fmla="*/ 2024 w 2895"/>
                <a:gd name="T29" fmla="*/ 23 h 1660"/>
                <a:gd name="T30" fmla="*/ 2127 w 2895"/>
                <a:gd name="T31" fmla="*/ 118 h 1660"/>
                <a:gd name="T32" fmla="*/ 2206 w 2895"/>
                <a:gd name="T33" fmla="*/ 427 h 1660"/>
                <a:gd name="T34" fmla="*/ 2325 w 2895"/>
                <a:gd name="T35" fmla="*/ 443 h 1660"/>
                <a:gd name="T36" fmla="*/ 2514 w 2895"/>
                <a:gd name="T37" fmla="*/ 482 h 1660"/>
                <a:gd name="T38" fmla="*/ 2601 w 2895"/>
                <a:gd name="T39" fmla="*/ 616 h 1660"/>
                <a:gd name="T40" fmla="*/ 2593 w 2895"/>
                <a:gd name="T41" fmla="*/ 703 h 1660"/>
                <a:gd name="T42" fmla="*/ 2514 w 2895"/>
                <a:gd name="T43" fmla="*/ 672 h 1660"/>
                <a:gd name="T44" fmla="*/ 2649 w 2895"/>
                <a:gd name="T45" fmla="*/ 759 h 1660"/>
                <a:gd name="T46" fmla="*/ 2601 w 2895"/>
                <a:gd name="T47" fmla="*/ 814 h 1660"/>
                <a:gd name="T48" fmla="*/ 2578 w 2895"/>
                <a:gd name="T49" fmla="*/ 893 h 1660"/>
                <a:gd name="T50" fmla="*/ 2665 w 2895"/>
                <a:gd name="T51" fmla="*/ 925 h 1660"/>
                <a:gd name="T52" fmla="*/ 2649 w 2895"/>
                <a:gd name="T53" fmla="*/ 1012 h 1660"/>
                <a:gd name="T54" fmla="*/ 2522 w 2895"/>
                <a:gd name="T55" fmla="*/ 941 h 1660"/>
                <a:gd name="T56" fmla="*/ 2649 w 2895"/>
                <a:gd name="T57" fmla="*/ 1043 h 1660"/>
                <a:gd name="T58" fmla="*/ 2736 w 2895"/>
                <a:gd name="T59" fmla="*/ 996 h 1660"/>
                <a:gd name="T60" fmla="*/ 2894 w 2895"/>
                <a:gd name="T61" fmla="*/ 1153 h 1660"/>
                <a:gd name="T62" fmla="*/ 720 w 2895"/>
                <a:gd name="T63" fmla="*/ 1556 h 1660"/>
                <a:gd name="T64" fmla="*/ 119 w 2895"/>
                <a:gd name="T65" fmla="*/ 1588 h 1660"/>
                <a:gd name="T66" fmla="*/ 838 w 2895"/>
                <a:gd name="T67" fmla="*/ 1548 h 1660"/>
                <a:gd name="T68" fmla="*/ 2760 w 2895"/>
                <a:gd name="T69" fmla="*/ 1004 h 1660"/>
                <a:gd name="T70" fmla="*/ 2665 w 2895"/>
                <a:gd name="T71" fmla="*/ 1043 h 1660"/>
                <a:gd name="T72" fmla="*/ 2514 w 2895"/>
                <a:gd name="T73" fmla="*/ 949 h 1660"/>
                <a:gd name="T74" fmla="*/ 2649 w 2895"/>
                <a:gd name="T75" fmla="*/ 1004 h 1660"/>
                <a:gd name="T76" fmla="*/ 2665 w 2895"/>
                <a:gd name="T77" fmla="*/ 933 h 1660"/>
                <a:gd name="T78" fmla="*/ 2570 w 2895"/>
                <a:gd name="T79" fmla="*/ 893 h 1660"/>
                <a:gd name="T80" fmla="*/ 2593 w 2895"/>
                <a:gd name="T81" fmla="*/ 806 h 1660"/>
                <a:gd name="T82" fmla="*/ 2641 w 2895"/>
                <a:gd name="T83" fmla="*/ 767 h 1660"/>
                <a:gd name="T84" fmla="*/ 2507 w 2895"/>
                <a:gd name="T85" fmla="*/ 664 h 1660"/>
                <a:gd name="T86" fmla="*/ 2593 w 2895"/>
                <a:gd name="T87" fmla="*/ 696 h 1660"/>
                <a:gd name="T88" fmla="*/ 2601 w 2895"/>
                <a:gd name="T89" fmla="*/ 616 h 1660"/>
                <a:gd name="T90" fmla="*/ 2507 w 2895"/>
                <a:gd name="T91" fmla="*/ 482 h 1660"/>
                <a:gd name="T92" fmla="*/ 2309 w 2895"/>
                <a:gd name="T93" fmla="*/ 427 h 1660"/>
                <a:gd name="T94" fmla="*/ 2206 w 2895"/>
                <a:gd name="T95" fmla="*/ 300 h 1660"/>
                <a:gd name="T96" fmla="*/ 2072 w 2895"/>
                <a:gd name="T97" fmla="*/ 111 h 1660"/>
                <a:gd name="T98" fmla="*/ 1937 w 2895"/>
                <a:gd name="T99" fmla="*/ 16 h 1660"/>
                <a:gd name="T100" fmla="*/ 1684 w 2895"/>
                <a:gd name="T101" fmla="*/ 221 h 1660"/>
                <a:gd name="T102" fmla="*/ 1550 w 2895"/>
                <a:gd name="T103" fmla="*/ 363 h 1660"/>
                <a:gd name="T104" fmla="*/ 1487 w 2895"/>
                <a:gd name="T105" fmla="*/ 443 h 1660"/>
                <a:gd name="T106" fmla="*/ 1376 w 2895"/>
                <a:gd name="T107" fmla="*/ 506 h 1660"/>
                <a:gd name="T108" fmla="*/ 1257 w 2895"/>
                <a:gd name="T109" fmla="*/ 703 h 1660"/>
                <a:gd name="T110" fmla="*/ 1139 w 2895"/>
                <a:gd name="T111" fmla="*/ 956 h 1660"/>
                <a:gd name="T112" fmla="*/ 1115 w 2895"/>
                <a:gd name="T113" fmla="*/ 1075 h 1660"/>
                <a:gd name="T114" fmla="*/ 957 w 2895"/>
                <a:gd name="T115" fmla="*/ 1137 h 1660"/>
                <a:gd name="T116" fmla="*/ 759 w 2895"/>
                <a:gd name="T117" fmla="*/ 1201 h 1660"/>
                <a:gd name="T118" fmla="*/ 554 w 2895"/>
                <a:gd name="T119" fmla="*/ 1192 h 1660"/>
                <a:gd name="T120" fmla="*/ 293 w 2895"/>
                <a:gd name="T121" fmla="*/ 1422 h 1660"/>
                <a:gd name="T122" fmla="*/ 230 w 2895"/>
                <a:gd name="T123" fmla="*/ 1493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95" h="1660">
                  <a:moveTo>
                    <a:pt x="0" y="1659"/>
                  </a:moveTo>
                  <a:lnTo>
                    <a:pt x="0" y="1659"/>
                  </a:lnTo>
                  <a:cubicBezTo>
                    <a:pt x="8" y="1651"/>
                    <a:pt x="8" y="1651"/>
                    <a:pt x="8" y="1651"/>
                  </a:cubicBezTo>
                  <a:cubicBezTo>
                    <a:pt x="64" y="1619"/>
                    <a:pt x="103" y="1588"/>
                    <a:pt x="111" y="1580"/>
                  </a:cubicBezTo>
                  <a:cubicBezTo>
                    <a:pt x="119" y="1572"/>
                    <a:pt x="127" y="1564"/>
                    <a:pt x="135" y="1564"/>
                  </a:cubicBezTo>
                  <a:lnTo>
                    <a:pt x="143" y="1572"/>
                  </a:lnTo>
                  <a:cubicBezTo>
                    <a:pt x="151" y="1572"/>
                    <a:pt x="151" y="1572"/>
                    <a:pt x="158" y="1572"/>
                  </a:cubicBezTo>
                  <a:cubicBezTo>
                    <a:pt x="174" y="1572"/>
                    <a:pt x="174" y="1564"/>
                    <a:pt x="182" y="1532"/>
                  </a:cubicBezTo>
                  <a:lnTo>
                    <a:pt x="182" y="1525"/>
                  </a:lnTo>
                  <a:cubicBezTo>
                    <a:pt x="190" y="1493"/>
                    <a:pt x="214" y="1493"/>
                    <a:pt x="230" y="1493"/>
                  </a:cubicBezTo>
                  <a:cubicBezTo>
                    <a:pt x="238" y="1485"/>
                    <a:pt x="245" y="1485"/>
                    <a:pt x="245" y="1485"/>
                  </a:cubicBezTo>
                  <a:cubicBezTo>
                    <a:pt x="261" y="1477"/>
                    <a:pt x="261" y="1477"/>
                    <a:pt x="261" y="1469"/>
                  </a:cubicBezTo>
                  <a:cubicBezTo>
                    <a:pt x="261" y="1461"/>
                    <a:pt x="261" y="1454"/>
                    <a:pt x="261" y="1445"/>
                  </a:cubicBezTo>
                  <a:cubicBezTo>
                    <a:pt x="261" y="1430"/>
                    <a:pt x="269" y="1422"/>
                    <a:pt x="277" y="1422"/>
                  </a:cubicBezTo>
                  <a:cubicBezTo>
                    <a:pt x="277" y="1422"/>
                    <a:pt x="277" y="1422"/>
                    <a:pt x="285" y="1422"/>
                  </a:cubicBezTo>
                  <a:lnTo>
                    <a:pt x="285" y="1414"/>
                  </a:lnTo>
                  <a:cubicBezTo>
                    <a:pt x="293" y="1406"/>
                    <a:pt x="317" y="1382"/>
                    <a:pt x="317" y="1367"/>
                  </a:cubicBezTo>
                  <a:cubicBezTo>
                    <a:pt x="317" y="1343"/>
                    <a:pt x="356" y="1319"/>
                    <a:pt x="380" y="1303"/>
                  </a:cubicBezTo>
                  <a:cubicBezTo>
                    <a:pt x="396" y="1295"/>
                    <a:pt x="459" y="1240"/>
                    <a:pt x="467" y="1224"/>
                  </a:cubicBezTo>
                  <a:cubicBezTo>
                    <a:pt x="475" y="1208"/>
                    <a:pt x="522" y="1161"/>
                    <a:pt x="538" y="1137"/>
                  </a:cubicBezTo>
                  <a:cubicBezTo>
                    <a:pt x="546" y="1137"/>
                    <a:pt x="546" y="1137"/>
                    <a:pt x="546" y="1137"/>
                  </a:cubicBezTo>
                  <a:lnTo>
                    <a:pt x="546" y="1137"/>
                  </a:lnTo>
                  <a:cubicBezTo>
                    <a:pt x="546" y="1137"/>
                    <a:pt x="546" y="1137"/>
                    <a:pt x="554" y="1145"/>
                  </a:cubicBezTo>
                  <a:cubicBezTo>
                    <a:pt x="562" y="1153"/>
                    <a:pt x="554" y="1169"/>
                    <a:pt x="554" y="1177"/>
                  </a:cubicBezTo>
                  <a:cubicBezTo>
                    <a:pt x="554" y="1185"/>
                    <a:pt x="554" y="1185"/>
                    <a:pt x="554" y="1192"/>
                  </a:cubicBezTo>
                  <a:cubicBezTo>
                    <a:pt x="562" y="1201"/>
                    <a:pt x="578" y="1201"/>
                    <a:pt x="609" y="1208"/>
                  </a:cubicBezTo>
                  <a:cubicBezTo>
                    <a:pt x="657" y="1224"/>
                    <a:pt x="680" y="1240"/>
                    <a:pt x="696" y="1256"/>
                  </a:cubicBezTo>
                  <a:cubicBezTo>
                    <a:pt x="704" y="1264"/>
                    <a:pt x="712" y="1272"/>
                    <a:pt x="712" y="1272"/>
                  </a:cubicBezTo>
                  <a:cubicBezTo>
                    <a:pt x="720" y="1272"/>
                    <a:pt x="720" y="1264"/>
                    <a:pt x="728" y="1256"/>
                  </a:cubicBezTo>
                  <a:cubicBezTo>
                    <a:pt x="744" y="1240"/>
                    <a:pt x="744" y="1224"/>
                    <a:pt x="744" y="1216"/>
                  </a:cubicBezTo>
                  <a:cubicBezTo>
                    <a:pt x="744" y="1201"/>
                    <a:pt x="751" y="1192"/>
                    <a:pt x="759" y="1192"/>
                  </a:cubicBezTo>
                  <a:cubicBezTo>
                    <a:pt x="767" y="1192"/>
                    <a:pt x="775" y="1201"/>
                    <a:pt x="791" y="1201"/>
                  </a:cubicBezTo>
                  <a:cubicBezTo>
                    <a:pt x="799" y="1201"/>
                    <a:pt x="815" y="1208"/>
                    <a:pt x="822" y="1208"/>
                  </a:cubicBezTo>
                  <a:cubicBezTo>
                    <a:pt x="870" y="1208"/>
                    <a:pt x="917" y="1185"/>
                    <a:pt x="925" y="1169"/>
                  </a:cubicBezTo>
                  <a:cubicBezTo>
                    <a:pt x="933" y="1169"/>
                    <a:pt x="933" y="1169"/>
                    <a:pt x="925" y="1161"/>
                  </a:cubicBezTo>
                  <a:cubicBezTo>
                    <a:pt x="917" y="1153"/>
                    <a:pt x="917" y="1153"/>
                    <a:pt x="917" y="1145"/>
                  </a:cubicBezTo>
                  <a:cubicBezTo>
                    <a:pt x="925" y="1137"/>
                    <a:pt x="933" y="1137"/>
                    <a:pt x="957" y="1129"/>
                  </a:cubicBezTo>
                  <a:cubicBezTo>
                    <a:pt x="965" y="1129"/>
                    <a:pt x="965" y="1129"/>
                    <a:pt x="965" y="1129"/>
                  </a:cubicBezTo>
                  <a:cubicBezTo>
                    <a:pt x="1020" y="1114"/>
                    <a:pt x="1075" y="1106"/>
                    <a:pt x="1068" y="1090"/>
                  </a:cubicBezTo>
                  <a:cubicBezTo>
                    <a:pt x="1068" y="1082"/>
                    <a:pt x="1068" y="1082"/>
                    <a:pt x="1068" y="1075"/>
                  </a:cubicBezTo>
                  <a:cubicBezTo>
                    <a:pt x="1075" y="1075"/>
                    <a:pt x="1075" y="1075"/>
                    <a:pt x="1084" y="1075"/>
                  </a:cubicBezTo>
                  <a:lnTo>
                    <a:pt x="1091" y="1075"/>
                  </a:lnTo>
                  <a:cubicBezTo>
                    <a:pt x="1099" y="1075"/>
                    <a:pt x="1107" y="1075"/>
                    <a:pt x="1115" y="1075"/>
                  </a:cubicBezTo>
                  <a:cubicBezTo>
                    <a:pt x="1131" y="1067"/>
                    <a:pt x="1139" y="1043"/>
                    <a:pt x="1147" y="1028"/>
                  </a:cubicBezTo>
                  <a:cubicBezTo>
                    <a:pt x="1155" y="1012"/>
                    <a:pt x="1163" y="996"/>
                    <a:pt x="1178" y="996"/>
                  </a:cubicBezTo>
                  <a:cubicBezTo>
                    <a:pt x="1186" y="996"/>
                    <a:pt x="1202" y="988"/>
                    <a:pt x="1202" y="980"/>
                  </a:cubicBezTo>
                  <a:cubicBezTo>
                    <a:pt x="1202" y="980"/>
                    <a:pt x="1202" y="972"/>
                    <a:pt x="1186" y="972"/>
                  </a:cubicBezTo>
                  <a:cubicBezTo>
                    <a:pt x="1170" y="964"/>
                    <a:pt x="1163" y="964"/>
                    <a:pt x="1155" y="964"/>
                  </a:cubicBezTo>
                  <a:cubicBezTo>
                    <a:pt x="1139" y="964"/>
                    <a:pt x="1131" y="964"/>
                    <a:pt x="1131" y="956"/>
                  </a:cubicBezTo>
                  <a:cubicBezTo>
                    <a:pt x="1131" y="949"/>
                    <a:pt x="1131" y="941"/>
                    <a:pt x="1147" y="925"/>
                  </a:cubicBezTo>
                  <a:cubicBezTo>
                    <a:pt x="1163" y="901"/>
                    <a:pt x="1163" y="877"/>
                    <a:pt x="1170" y="862"/>
                  </a:cubicBezTo>
                  <a:cubicBezTo>
                    <a:pt x="1178" y="846"/>
                    <a:pt x="1186" y="830"/>
                    <a:pt x="1202" y="806"/>
                  </a:cubicBezTo>
                  <a:cubicBezTo>
                    <a:pt x="1210" y="806"/>
                    <a:pt x="1210" y="798"/>
                    <a:pt x="1218" y="790"/>
                  </a:cubicBezTo>
                  <a:cubicBezTo>
                    <a:pt x="1234" y="767"/>
                    <a:pt x="1234" y="767"/>
                    <a:pt x="1242" y="735"/>
                  </a:cubicBezTo>
                  <a:cubicBezTo>
                    <a:pt x="1242" y="711"/>
                    <a:pt x="1242" y="703"/>
                    <a:pt x="1250" y="696"/>
                  </a:cubicBezTo>
                  <a:cubicBezTo>
                    <a:pt x="1257" y="688"/>
                    <a:pt x="1257" y="680"/>
                    <a:pt x="1265" y="648"/>
                  </a:cubicBezTo>
                  <a:cubicBezTo>
                    <a:pt x="1273" y="624"/>
                    <a:pt x="1273" y="601"/>
                    <a:pt x="1273" y="585"/>
                  </a:cubicBezTo>
                  <a:cubicBezTo>
                    <a:pt x="1273" y="553"/>
                    <a:pt x="1273" y="529"/>
                    <a:pt x="1297" y="514"/>
                  </a:cubicBezTo>
                  <a:cubicBezTo>
                    <a:pt x="1313" y="514"/>
                    <a:pt x="1321" y="506"/>
                    <a:pt x="1328" y="498"/>
                  </a:cubicBezTo>
                  <a:cubicBezTo>
                    <a:pt x="1337" y="490"/>
                    <a:pt x="1344" y="482"/>
                    <a:pt x="1360" y="482"/>
                  </a:cubicBezTo>
                  <a:cubicBezTo>
                    <a:pt x="1368" y="482"/>
                    <a:pt x="1368" y="490"/>
                    <a:pt x="1376" y="498"/>
                  </a:cubicBezTo>
                  <a:cubicBezTo>
                    <a:pt x="1384" y="498"/>
                    <a:pt x="1384" y="498"/>
                    <a:pt x="1384" y="498"/>
                  </a:cubicBezTo>
                  <a:cubicBezTo>
                    <a:pt x="1400" y="514"/>
                    <a:pt x="1423" y="538"/>
                    <a:pt x="1439" y="538"/>
                  </a:cubicBezTo>
                  <a:lnTo>
                    <a:pt x="1439" y="538"/>
                  </a:lnTo>
                  <a:cubicBezTo>
                    <a:pt x="1455" y="522"/>
                    <a:pt x="1447" y="514"/>
                    <a:pt x="1447" y="498"/>
                  </a:cubicBezTo>
                  <a:cubicBezTo>
                    <a:pt x="1447" y="490"/>
                    <a:pt x="1447" y="490"/>
                    <a:pt x="1447" y="490"/>
                  </a:cubicBezTo>
                  <a:cubicBezTo>
                    <a:pt x="1447" y="482"/>
                    <a:pt x="1455" y="458"/>
                    <a:pt x="1463" y="443"/>
                  </a:cubicBezTo>
                  <a:cubicBezTo>
                    <a:pt x="1479" y="435"/>
                    <a:pt x="1487" y="427"/>
                    <a:pt x="1495" y="435"/>
                  </a:cubicBezTo>
                  <a:cubicBezTo>
                    <a:pt x="1503" y="443"/>
                    <a:pt x="1503" y="443"/>
                    <a:pt x="1510" y="443"/>
                  </a:cubicBezTo>
                  <a:cubicBezTo>
                    <a:pt x="1510" y="443"/>
                    <a:pt x="1510" y="443"/>
                    <a:pt x="1510" y="419"/>
                  </a:cubicBezTo>
                  <a:cubicBezTo>
                    <a:pt x="1510" y="403"/>
                    <a:pt x="1510" y="395"/>
                    <a:pt x="1503" y="387"/>
                  </a:cubicBezTo>
                  <a:cubicBezTo>
                    <a:pt x="1503" y="371"/>
                    <a:pt x="1503" y="363"/>
                    <a:pt x="1503" y="356"/>
                  </a:cubicBezTo>
                  <a:cubicBezTo>
                    <a:pt x="1503" y="356"/>
                    <a:pt x="1510" y="356"/>
                    <a:pt x="1518" y="356"/>
                  </a:cubicBezTo>
                  <a:cubicBezTo>
                    <a:pt x="1526" y="356"/>
                    <a:pt x="1542" y="356"/>
                    <a:pt x="1550" y="356"/>
                  </a:cubicBezTo>
                  <a:cubicBezTo>
                    <a:pt x="1558" y="356"/>
                    <a:pt x="1566" y="356"/>
                    <a:pt x="1574" y="356"/>
                  </a:cubicBezTo>
                  <a:cubicBezTo>
                    <a:pt x="1581" y="356"/>
                    <a:pt x="1590" y="356"/>
                    <a:pt x="1590" y="348"/>
                  </a:cubicBezTo>
                  <a:cubicBezTo>
                    <a:pt x="1597" y="340"/>
                    <a:pt x="1597" y="324"/>
                    <a:pt x="1597" y="316"/>
                  </a:cubicBezTo>
                  <a:cubicBezTo>
                    <a:pt x="1597" y="300"/>
                    <a:pt x="1597" y="276"/>
                    <a:pt x="1629" y="269"/>
                  </a:cubicBezTo>
                  <a:cubicBezTo>
                    <a:pt x="1637" y="269"/>
                    <a:pt x="1645" y="269"/>
                    <a:pt x="1645" y="269"/>
                  </a:cubicBezTo>
                  <a:cubicBezTo>
                    <a:pt x="1661" y="261"/>
                    <a:pt x="1668" y="261"/>
                    <a:pt x="1676" y="221"/>
                  </a:cubicBezTo>
                  <a:cubicBezTo>
                    <a:pt x="1692" y="158"/>
                    <a:pt x="1692" y="111"/>
                    <a:pt x="1692" y="79"/>
                  </a:cubicBezTo>
                  <a:cubicBezTo>
                    <a:pt x="1692" y="55"/>
                    <a:pt x="1692" y="16"/>
                    <a:pt x="1708" y="8"/>
                  </a:cubicBezTo>
                  <a:cubicBezTo>
                    <a:pt x="1716" y="0"/>
                    <a:pt x="1724" y="0"/>
                    <a:pt x="1732" y="0"/>
                  </a:cubicBezTo>
                  <a:cubicBezTo>
                    <a:pt x="1740" y="8"/>
                    <a:pt x="1755" y="16"/>
                    <a:pt x="1771" y="23"/>
                  </a:cubicBezTo>
                  <a:cubicBezTo>
                    <a:pt x="1803" y="47"/>
                    <a:pt x="1843" y="87"/>
                    <a:pt x="1866" y="87"/>
                  </a:cubicBezTo>
                  <a:cubicBezTo>
                    <a:pt x="1890" y="95"/>
                    <a:pt x="1914" y="63"/>
                    <a:pt x="1937" y="16"/>
                  </a:cubicBezTo>
                  <a:lnTo>
                    <a:pt x="1937" y="16"/>
                  </a:lnTo>
                  <a:lnTo>
                    <a:pt x="1937" y="16"/>
                  </a:lnTo>
                  <a:cubicBezTo>
                    <a:pt x="1945" y="8"/>
                    <a:pt x="1961" y="8"/>
                    <a:pt x="1977" y="8"/>
                  </a:cubicBezTo>
                  <a:cubicBezTo>
                    <a:pt x="2008" y="8"/>
                    <a:pt x="2024" y="16"/>
                    <a:pt x="2024" y="23"/>
                  </a:cubicBezTo>
                  <a:cubicBezTo>
                    <a:pt x="2024" y="32"/>
                    <a:pt x="2024" y="39"/>
                    <a:pt x="2024" y="47"/>
                  </a:cubicBezTo>
                  <a:cubicBezTo>
                    <a:pt x="2032" y="71"/>
                    <a:pt x="2032" y="95"/>
                    <a:pt x="2040" y="103"/>
                  </a:cubicBezTo>
                  <a:cubicBezTo>
                    <a:pt x="2040" y="103"/>
                    <a:pt x="2048" y="111"/>
                    <a:pt x="2056" y="111"/>
                  </a:cubicBezTo>
                  <a:cubicBezTo>
                    <a:pt x="2056" y="111"/>
                    <a:pt x="2064" y="103"/>
                    <a:pt x="2072" y="103"/>
                  </a:cubicBezTo>
                  <a:cubicBezTo>
                    <a:pt x="2072" y="103"/>
                    <a:pt x="2080" y="103"/>
                    <a:pt x="2087" y="103"/>
                  </a:cubicBezTo>
                  <a:cubicBezTo>
                    <a:pt x="2095" y="103"/>
                    <a:pt x="2111" y="111"/>
                    <a:pt x="2127" y="118"/>
                  </a:cubicBezTo>
                  <a:cubicBezTo>
                    <a:pt x="2127" y="118"/>
                    <a:pt x="2135" y="126"/>
                    <a:pt x="2151" y="126"/>
                  </a:cubicBezTo>
                  <a:cubicBezTo>
                    <a:pt x="2182" y="150"/>
                    <a:pt x="2222" y="174"/>
                    <a:pt x="2230" y="198"/>
                  </a:cubicBezTo>
                  <a:cubicBezTo>
                    <a:pt x="2230" y="205"/>
                    <a:pt x="2230" y="205"/>
                    <a:pt x="2230" y="213"/>
                  </a:cubicBezTo>
                  <a:cubicBezTo>
                    <a:pt x="2230" y="245"/>
                    <a:pt x="2230" y="269"/>
                    <a:pt x="2214" y="300"/>
                  </a:cubicBezTo>
                  <a:cubicBezTo>
                    <a:pt x="2182" y="356"/>
                    <a:pt x="2167" y="403"/>
                    <a:pt x="2182" y="419"/>
                  </a:cubicBezTo>
                  <a:cubicBezTo>
                    <a:pt x="2182" y="427"/>
                    <a:pt x="2198" y="427"/>
                    <a:pt x="2206" y="427"/>
                  </a:cubicBezTo>
                  <a:cubicBezTo>
                    <a:pt x="2222" y="427"/>
                    <a:pt x="2238" y="427"/>
                    <a:pt x="2245" y="411"/>
                  </a:cubicBezTo>
                  <a:cubicBezTo>
                    <a:pt x="2254" y="403"/>
                    <a:pt x="2269" y="403"/>
                    <a:pt x="2285" y="403"/>
                  </a:cubicBezTo>
                  <a:cubicBezTo>
                    <a:pt x="2293" y="403"/>
                    <a:pt x="2309" y="403"/>
                    <a:pt x="2317" y="419"/>
                  </a:cubicBezTo>
                  <a:cubicBezTo>
                    <a:pt x="2325" y="427"/>
                    <a:pt x="2317" y="427"/>
                    <a:pt x="2317" y="435"/>
                  </a:cubicBezTo>
                  <a:cubicBezTo>
                    <a:pt x="2317" y="435"/>
                    <a:pt x="2309" y="435"/>
                    <a:pt x="2309" y="443"/>
                  </a:cubicBezTo>
                  <a:cubicBezTo>
                    <a:pt x="2309" y="443"/>
                    <a:pt x="2317" y="443"/>
                    <a:pt x="2325" y="443"/>
                  </a:cubicBezTo>
                  <a:cubicBezTo>
                    <a:pt x="2348" y="458"/>
                    <a:pt x="2396" y="474"/>
                    <a:pt x="2427" y="482"/>
                  </a:cubicBezTo>
                  <a:cubicBezTo>
                    <a:pt x="2427" y="482"/>
                    <a:pt x="2435" y="482"/>
                    <a:pt x="2443" y="482"/>
                  </a:cubicBezTo>
                  <a:cubicBezTo>
                    <a:pt x="2451" y="482"/>
                    <a:pt x="2467" y="482"/>
                    <a:pt x="2475" y="474"/>
                  </a:cubicBezTo>
                  <a:cubicBezTo>
                    <a:pt x="2491" y="474"/>
                    <a:pt x="2507" y="474"/>
                    <a:pt x="2514" y="474"/>
                  </a:cubicBezTo>
                  <a:lnTo>
                    <a:pt x="2514" y="474"/>
                  </a:lnTo>
                  <a:cubicBezTo>
                    <a:pt x="2514" y="482"/>
                    <a:pt x="2514" y="482"/>
                    <a:pt x="2514" y="482"/>
                  </a:cubicBezTo>
                  <a:cubicBezTo>
                    <a:pt x="2514" y="482"/>
                    <a:pt x="2514" y="490"/>
                    <a:pt x="2514" y="498"/>
                  </a:cubicBezTo>
                  <a:cubicBezTo>
                    <a:pt x="2514" y="522"/>
                    <a:pt x="2546" y="538"/>
                    <a:pt x="2570" y="545"/>
                  </a:cubicBezTo>
                  <a:lnTo>
                    <a:pt x="2570" y="545"/>
                  </a:lnTo>
                  <a:cubicBezTo>
                    <a:pt x="2593" y="553"/>
                    <a:pt x="2625" y="569"/>
                    <a:pt x="2625" y="577"/>
                  </a:cubicBezTo>
                  <a:cubicBezTo>
                    <a:pt x="2633" y="585"/>
                    <a:pt x="2625" y="593"/>
                    <a:pt x="2625" y="601"/>
                  </a:cubicBezTo>
                  <a:cubicBezTo>
                    <a:pt x="2617" y="609"/>
                    <a:pt x="2609" y="616"/>
                    <a:pt x="2601" y="616"/>
                  </a:cubicBezTo>
                  <a:cubicBezTo>
                    <a:pt x="2593" y="624"/>
                    <a:pt x="2593" y="624"/>
                    <a:pt x="2593" y="624"/>
                  </a:cubicBezTo>
                  <a:cubicBezTo>
                    <a:pt x="2593" y="624"/>
                    <a:pt x="2593" y="632"/>
                    <a:pt x="2593" y="640"/>
                  </a:cubicBezTo>
                  <a:cubicBezTo>
                    <a:pt x="2601" y="648"/>
                    <a:pt x="2601" y="664"/>
                    <a:pt x="2601" y="672"/>
                  </a:cubicBezTo>
                  <a:lnTo>
                    <a:pt x="2601" y="672"/>
                  </a:lnTo>
                  <a:cubicBezTo>
                    <a:pt x="2609" y="688"/>
                    <a:pt x="2609" y="696"/>
                    <a:pt x="2601" y="696"/>
                  </a:cubicBezTo>
                  <a:cubicBezTo>
                    <a:pt x="2601" y="703"/>
                    <a:pt x="2601" y="703"/>
                    <a:pt x="2593" y="703"/>
                  </a:cubicBezTo>
                  <a:cubicBezTo>
                    <a:pt x="2593" y="703"/>
                    <a:pt x="2593" y="703"/>
                    <a:pt x="2585" y="703"/>
                  </a:cubicBezTo>
                  <a:lnTo>
                    <a:pt x="2578" y="703"/>
                  </a:lnTo>
                  <a:cubicBezTo>
                    <a:pt x="2546" y="703"/>
                    <a:pt x="2538" y="688"/>
                    <a:pt x="2530" y="680"/>
                  </a:cubicBezTo>
                  <a:lnTo>
                    <a:pt x="2530" y="672"/>
                  </a:lnTo>
                  <a:cubicBezTo>
                    <a:pt x="2522" y="672"/>
                    <a:pt x="2522" y="672"/>
                    <a:pt x="2514" y="672"/>
                  </a:cubicBezTo>
                  <a:lnTo>
                    <a:pt x="2514" y="672"/>
                  </a:lnTo>
                  <a:cubicBezTo>
                    <a:pt x="2514" y="672"/>
                    <a:pt x="2514" y="672"/>
                    <a:pt x="2522" y="688"/>
                  </a:cubicBezTo>
                  <a:cubicBezTo>
                    <a:pt x="2530" y="703"/>
                    <a:pt x="2530" y="703"/>
                    <a:pt x="2538" y="703"/>
                  </a:cubicBezTo>
                  <a:cubicBezTo>
                    <a:pt x="2546" y="703"/>
                    <a:pt x="2546" y="711"/>
                    <a:pt x="2554" y="711"/>
                  </a:cubicBezTo>
                  <a:cubicBezTo>
                    <a:pt x="2570" y="719"/>
                    <a:pt x="2585" y="727"/>
                    <a:pt x="2601" y="727"/>
                  </a:cubicBezTo>
                  <a:cubicBezTo>
                    <a:pt x="2609" y="727"/>
                    <a:pt x="2617" y="735"/>
                    <a:pt x="2625" y="735"/>
                  </a:cubicBezTo>
                  <a:cubicBezTo>
                    <a:pt x="2641" y="743"/>
                    <a:pt x="2641" y="751"/>
                    <a:pt x="2649" y="759"/>
                  </a:cubicBezTo>
                  <a:cubicBezTo>
                    <a:pt x="2649" y="767"/>
                    <a:pt x="2657" y="775"/>
                    <a:pt x="2657" y="775"/>
                  </a:cubicBezTo>
                  <a:cubicBezTo>
                    <a:pt x="2665" y="790"/>
                    <a:pt x="2665" y="806"/>
                    <a:pt x="2657" y="822"/>
                  </a:cubicBezTo>
                  <a:cubicBezTo>
                    <a:pt x="2657" y="830"/>
                    <a:pt x="2641" y="838"/>
                    <a:pt x="2633" y="838"/>
                  </a:cubicBezTo>
                  <a:cubicBezTo>
                    <a:pt x="2625" y="846"/>
                    <a:pt x="2617" y="830"/>
                    <a:pt x="2617" y="822"/>
                  </a:cubicBezTo>
                  <a:cubicBezTo>
                    <a:pt x="2609" y="822"/>
                    <a:pt x="2609" y="814"/>
                    <a:pt x="2601" y="814"/>
                  </a:cubicBezTo>
                  <a:lnTo>
                    <a:pt x="2601" y="814"/>
                  </a:lnTo>
                  <a:cubicBezTo>
                    <a:pt x="2601" y="814"/>
                    <a:pt x="2601" y="814"/>
                    <a:pt x="2601" y="822"/>
                  </a:cubicBezTo>
                  <a:cubicBezTo>
                    <a:pt x="2609" y="822"/>
                    <a:pt x="2609" y="838"/>
                    <a:pt x="2617" y="846"/>
                  </a:cubicBezTo>
                  <a:cubicBezTo>
                    <a:pt x="2617" y="846"/>
                    <a:pt x="2617" y="854"/>
                    <a:pt x="2609" y="862"/>
                  </a:cubicBezTo>
                  <a:cubicBezTo>
                    <a:pt x="2601" y="869"/>
                    <a:pt x="2578" y="869"/>
                    <a:pt x="2578" y="869"/>
                  </a:cubicBezTo>
                  <a:cubicBezTo>
                    <a:pt x="2570" y="869"/>
                    <a:pt x="2562" y="869"/>
                    <a:pt x="2562" y="877"/>
                  </a:cubicBezTo>
                  <a:cubicBezTo>
                    <a:pt x="2562" y="877"/>
                    <a:pt x="2562" y="885"/>
                    <a:pt x="2578" y="893"/>
                  </a:cubicBezTo>
                  <a:cubicBezTo>
                    <a:pt x="2585" y="901"/>
                    <a:pt x="2593" y="901"/>
                    <a:pt x="2593" y="901"/>
                  </a:cubicBezTo>
                  <a:cubicBezTo>
                    <a:pt x="2601" y="901"/>
                    <a:pt x="2601" y="901"/>
                    <a:pt x="2601" y="893"/>
                  </a:cubicBezTo>
                  <a:cubicBezTo>
                    <a:pt x="2609" y="885"/>
                    <a:pt x="2609" y="885"/>
                    <a:pt x="2617" y="885"/>
                  </a:cubicBezTo>
                  <a:cubicBezTo>
                    <a:pt x="2617" y="885"/>
                    <a:pt x="2625" y="885"/>
                    <a:pt x="2649" y="917"/>
                  </a:cubicBezTo>
                  <a:cubicBezTo>
                    <a:pt x="2657" y="925"/>
                    <a:pt x="2665" y="925"/>
                    <a:pt x="2665" y="925"/>
                  </a:cubicBezTo>
                  <a:lnTo>
                    <a:pt x="2665" y="925"/>
                  </a:lnTo>
                  <a:lnTo>
                    <a:pt x="2673" y="925"/>
                  </a:lnTo>
                  <a:cubicBezTo>
                    <a:pt x="2680" y="925"/>
                    <a:pt x="2688" y="933"/>
                    <a:pt x="2688" y="941"/>
                  </a:cubicBezTo>
                  <a:cubicBezTo>
                    <a:pt x="2696" y="949"/>
                    <a:pt x="2696" y="964"/>
                    <a:pt x="2688" y="972"/>
                  </a:cubicBezTo>
                  <a:cubicBezTo>
                    <a:pt x="2680" y="972"/>
                    <a:pt x="2680" y="980"/>
                    <a:pt x="2680" y="980"/>
                  </a:cubicBezTo>
                  <a:cubicBezTo>
                    <a:pt x="2673" y="988"/>
                    <a:pt x="2673" y="996"/>
                    <a:pt x="2665" y="1004"/>
                  </a:cubicBezTo>
                  <a:cubicBezTo>
                    <a:pt x="2657" y="1012"/>
                    <a:pt x="2649" y="1012"/>
                    <a:pt x="2649" y="1012"/>
                  </a:cubicBezTo>
                  <a:cubicBezTo>
                    <a:pt x="2641" y="1012"/>
                    <a:pt x="2633" y="1012"/>
                    <a:pt x="2625" y="1004"/>
                  </a:cubicBezTo>
                  <a:cubicBezTo>
                    <a:pt x="2617" y="996"/>
                    <a:pt x="2609" y="996"/>
                    <a:pt x="2601" y="988"/>
                  </a:cubicBezTo>
                  <a:cubicBezTo>
                    <a:pt x="2578" y="972"/>
                    <a:pt x="2570" y="964"/>
                    <a:pt x="2562" y="964"/>
                  </a:cubicBezTo>
                  <a:cubicBezTo>
                    <a:pt x="2554" y="956"/>
                    <a:pt x="2546" y="949"/>
                    <a:pt x="2538" y="949"/>
                  </a:cubicBezTo>
                  <a:cubicBezTo>
                    <a:pt x="2530" y="941"/>
                    <a:pt x="2522" y="941"/>
                    <a:pt x="2522" y="941"/>
                  </a:cubicBezTo>
                  <a:lnTo>
                    <a:pt x="2522" y="941"/>
                  </a:lnTo>
                  <a:lnTo>
                    <a:pt x="2522" y="941"/>
                  </a:lnTo>
                  <a:lnTo>
                    <a:pt x="2522" y="949"/>
                  </a:lnTo>
                  <a:cubicBezTo>
                    <a:pt x="2538" y="956"/>
                    <a:pt x="2554" y="964"/>
                    <a:pt x="2585" y="1004"/>
                  </a:cubicBezTo>
                  <a:cubicBezTo>
                    <a:pt x="2601" y="1028"/>
                    <a:pt x="2609" y="1028"/>
                    <a:pt x="2617" y="1028"/>
                  </a:cubicBezTo>
                  <a:cubicBezTo>
                    <a:pt x="2625" y="1028"/>
                    <a:pt x="2625" y="1035"/>
                    <a:pt x="2633" y="1035"/>
                  </a:cubicBezTo>
                  <a:cubicBezTo>
                    <a:pt x="2641" y="1043"/>
                    <a:pt x="2641" y="1043"/>
                    <a:pt x="2649" y="1043"/>
                  </a:cubicBezTo>
                  <a:cubicBezTo>
                    <a:pt x="2657" y="1043"/>
                    <a:pt x="2657" y="1043"/>
                    <a:pt x="2665" y="1035"/>
                  </a:cubicBezTo>
                  <a:lnTo>
                    <a:pt x="2673" y="1028"/>
                  </a:lnTo>
                  <a:cubicBezTo>
                    <a:pt x="2680" y="1028"/>
                    <a:pt x="2680" y="1020"/>
                    <a:pt x="2688" y="1012"/>
                  </a:cubicBezTo>
                  <a:lnTo>
                    <a:pt x="2688" y="1004"/>
                  </a:lnTo>
                  <a:cubicBezTo>
                    <a:pt x="2696" y="996"/>
                    <a:pt x="2696" y="996"/>
                    <a:pt x="2704" y="996"/>
                  </a:cubicBezTo>
                  <a:cubicBezTo>
                    <a:pt x="2712" y="996"/>
                    <a:pt x="2728" y="996"/>
                    <a:pt x="2736" y="996"/>
                  </a:cubicBezTo>
                  <a:cubicBezTo>
                    <a:pt x="2744" y="996"/>
                    <a:pt x="2751" y="1004"/>
                    <a:pt x="2760" y="1004"/>
                  </a:cubicBezTo>
                  <a:cubicBezTo>
                    <a:pt x="2783" y="1004"/>
                    <a:pt x="2799" y="1004"/>
                    <a:pt x="2823" y="1028"/>
                  </a:cubicBezTo>
                  <a:cubicBezTo>
                    <a:pt x="2838" y="1043"/>
                    <a:pt x="2846" y="1051"/>
                    <a:pt x="2846" y="1067"/>
                  </a:cubicBezTo>
                  <a:cubicBezTo>
                    <a:pt x="2846" y="1075"/>
                    <a:pt x="2854" y="1090"/>
                    <a:pt x="2862" y="1114"/>
                  </a:cubicBezTo>
                  <a:cubicBezTo>
                    <a:pt x="2878" y="1137"/>
                    <a:pt x="2878" y="1145"/>
                    <a:pt x="2886" y="1145"/>
                  </a:cubicBezTo>
                  <a:cubicBezTo>
                    <a:pt x="2886" y="1153"/>
                    <a:pt x="2886" y="1153"/>
                    <a:pt x="2894" y="1153"/>
                  </a:cubicBezTo>
                  <a:cubicBezTo>
                    <a:pt x="2894" y="1161"/>
                    <a:pt x="2894" y="1161"/>
                    <a:pt x="2894" y="1161"/>
                  </a:cubicBezTo>
                  <a:lnTo>
                    <a:pt x="2894" y="1161"/>
                  </a:lnTo>
                  <a:cubicBezTo>
                    <a:pt x="2704" y="1208"/>
                    <a:pt x="1708" y="1438"/>
                    <a:pt x="838" y="1556"/>
                  </a:cubicBezTo>
                  <a:cubicBezTo>
                    <a:pt x="838" y="1556"/>
                    <a:pt x="791" y="1564"/>
                    <a:pt x="759" y="1564"/>
                  </a:cubicBezTo>
                  <a:cubicBezTo>
                    <a:pt x="751" y="1564"/>
                    <a:pt x="744" y="1564"/>
                    <a:pt x="744" y="1564"/>
                  </a:cubicBezTo>
                  <a:cubicBezTo>
                    <a:pt x="736" y="1556"/>
                    <a:pt x="736" y="1556"/>
                    <a:pt x="720" y="1556"/>
                  </a:cubicBezTo>
                  <a:cubicBezTo>
                    <a:pt x="680" y="1556"/>
                    <a:pt x="609" y="1572"/>
                    <a:pt x="562" y="1580"/>
                  </a:cubicBezTo>
                  <a:cubicBezTo>
                    <a:pt x="530" y="1588"/>
                    <a:pt x="309" y="1619"/>
                    <a:pt x="16" y="1659"/>
                  </a:cubicBezTo>
                  <a:lnTo>
                    <a:pt x="0" y="1659"/>
                  </a:lnTo>
                  <a:close/>
                  <a:moveTo>
                    <a:pt x="135" y="1572"/>
                  </a:moveTo>
                  <a:lnTo>
                    <a:pt x="135" y="1572"/>
                  </a:lnTo>
                  <a:cubicBezTo>
                    <a:pt x="127" y="1572"/>
                    <a:pt x="127" y="1572"/>
                    <a:pt x="119" y="1588"/>
                  </a:cubicBezTo>
                  <a:cubicBezTo>
                    <a:pt x="103" y="1596"/>
                    <a:pt x="64" y="1627"/>
                    <a:pt x="32" y="1651"/>
                  </a:cubicBezTo>
                  <a:cubicBezTo>
                    <a:pt x="317" y="1612"/>
                    <a:pt x="530" y="1580"/>
                    <a:pt x="562" y="1572"/>
                  </a:cubicBezTo>
                  <a:cubicBezTo>
                    <a:pt x="641" y="1556"/>
                    <a:pt x="696" y="1548"/>
                    <a:pt x="720" y="1548"/>
                  </a:cubicBezTo>
                  <a:cubicBezTo>
                    <a:pt x="736" y="1548"/>
                    <a:pt x="744" y="1556"/>
                    <a:pt x="744" y="1556"/>
                  </a:cubicBezTo>
                  <a:cubicBezTo>
                    <a:pt x="751" y="1556"/>
                    <a:pt x="751" y="1556"/>
                    <a:pt x="759" y="1556"/>
                  </a:cubicBezTo>
                  <a:cubicBezTo>
                    <a:pt x="791" y="1556"/>
                    <a:pt x="838" y="1548"/>
                    <a:pt x="838" y="1548"/>
                  </a:cubicBezTo>
                  <a:cubicBezTo>
                    <a:pt x="1700" y="1438"/>
                    <a:pt x="2680" y="1201"/>
                    <a:pt x="2886" y="1153"/>
                  </a:cubicBezTo>
                  <a:cubicBezTo>
                    <a:pt x="2878" y="1153"/>
                    <a:pt x="2878" y="1153"/>
                    <a:pt x="2878" y="1153"/>
                  </a:cubicBezTo>
                  <a:cubicBezTo>
                    <a:pt x="2878" y="1145"/>
                    <a:pt x="2870" y="1145"/>
                    <a:pt x="2854" y="1114"/>
                  </a:cubicBezTo>
                  <a:cubicBezTo>
                    <a:pt x="2846" y="1090"/>
                    <a:pt x="2838" y="1082"/>
                    <a:pt x="2838" y="1067"/>
                  </a:cubicBezTo>
                  <a:cubicBezTo>
                    <a:pt x="2838" y="1051"/>
                    <a:pt x="2838" y="1043"/>
                    <a:pt x="2823" y="1035"/>
                  </a:cubicBezTo>
                  <a:cubicBezTo>
                    <a:pt x="2791" y="1004"/>
                    <a:pt x="2783" y="1004"/>
                    <a:pt x="2760" y="1004"/>
                  </a:cubicBezTo>
                  <a:cubicBezTo>
                    <a:pt x="2751" y="1004"/>
                    <a:pt x="2744" y="1004"/>
                    <a:pt x="2736" y="1004"/>
                  </a:cubicBezTo>
                  <a:cubicBezTo>
                    <a:pt x="2728" y="1004"/>
                    <a:pt x="2712" y="1004"/>
                    <a:pt x="2704" y="1004"/>
                  </a:cubicBezTo>
                  <a:cubicBezTo>
                    <a:pt x="2696" y="1004"/>
                    <a:pt x="2696" y="1004"/>
                    <a:pt x="2696" y="1004"/>
                  </a:cubicBezTo>
                  <a:lnTo>
                    <a:pt x="2688" y="1012"/>
                  </a:lnTo>
                  <a:cubicBezTo>
                    <a:pt x="2688" y="1020"/>
                    <a:pt x="2688" y="1028"/>
                    <a:pt x="2680" y="1035"/>
                  </a:cubicBezTo>
                  <a:cubicBezTo>
                    <a:pt x="2673" y="1035"/>
                    <a:pt x="2673" y="1043"/>
                    <a:pt x="2665" y="1043"/>
                  </a:cubicBezTo>
                  <a:cubicBezTo>
                    <a:pt x="2665" y="1043"/>
                    <a:pt x="2657" y="1051"/>
                    <a:pt x="2649" y="1051"/>
                  </a:cubicBezTo>
                  <a:cubicBezTo>
                    <a:pt x="2641" y="1051"/>
                    <a:pt x="2633" y="1051"/>
                    <a:pt x="2633" y="1043"/>
                  </a:cubicBezTo>
                  <a:cubicBezTo>
                    <a:pt x="2625" y="1043"/>
                    <a:pt x="2617" y="1035"/>
                    <a:pt x="2617" y="1035"/>
                  </a:cubicBezTo>
                  <a:cubicBezTo>
                    <a:pt x="2609" y="1035"/>
                    <a:pt x="2601" y="1035"/>
                    <a:pt x="2578" y="1004"/>
                  </a:cubicBezTo>
                  <a:cubicBezTo>
                    <a:pt x="2546" y="972"/>
                    <a:pt x="2530" y="956"/>
                    <a:pt x="2522" y="949"/>
                  </a:cubicBezTo>
                  <a:lnTo>
                    <a:pt x="2514" y="949"/>
                  </a:lnTo>
                  <a:lnTo>
                    <a:pt x="2514" y="941"/>
                  </a:lnTo>
                  <a:cubicBezTo>
                    <a:pt x="2514" y="933"/>
                    <a:pt x="2530" y="933"/>
                    <a:pt x="2546" y="941"/>
                  </a:cubicBezTo>
                  <a:cubicBezTo>
                    <a:pt x="2554" y="949"/>
                    <a:pt x="2562" y="949"/>
                    <a:pt x="2562" y="956"/>
                  </a:cubicBezTo>
                  <a:cubicBezTo>
                    <a:pt x="2570" y="964"/>
                    <a:pt x="2578" y="972"/>
                    <a:pt x="2601" y="980"/>
                  </a:cubicBezTo>
                  <a:cubicBezTo>
                    <a:pt x="2617" y="988"/>
                    <a:pt x="2625" y="996"/>
                    <a:pt x="2625" y="996"/>
                  </a:cubicBezTo>
                  <a:cubicBezTo>
                    <a:pt x="2633" y="1004"/>
                    <a:pt x="2641" y="1004"/>
                    <a:pt x="2649" y="1004"/>
                  </a:cubicBezTo>
                  <a:cubicBezTo>
                    <a:pt x="2649" y="1004"/>
                    <a:pt x="2649" y="1004"/>
                    <a:pt x="2657" y="1004"/>
                  </a:cubicBezTo>
                  <a:cubicBezTo>
                    <a:pt x="2665" y="996"/>
                    <a:pt x="2673" y="988"/>
                    <a:pt x="2673" y="980"/>
                  </a:cubicBezTo>
                  <a:cubicBezTo>
                    <a:pt x="2673" y="972"/>
                    <a:pt x="2680" y="972"/>
                    <a:pt x="2680" y="964"/>
                  </a:cubicBezTo>
                  <a:cubicBezTo>
                    <a:pt x="2688" y="964"/>
                    <a:pt x="2688" y="949"/>
                    <a:pt x="2688" y="941"/>
                  </a:cubicBezTo>
                  <a:cubicBezTo>
                    <a:pt x="2680" y="933"/>
                    <a:pt x="2680" y="933"/>
                    <a:pt x="2673" y="933"/>
                  </a:cubicBezTo>
                  <a:cubicBezTo>
                    <a:pt x="2673" y="933"/>
                    <a:pt x="2673" y="933"/>
                    <a:pt x="2665" y="933"/>
                  </a:cubicBezTo>
                  <a:lnTo>
                    <a:pt x="2665" y="933"/>
                  </a:lnTo>
                  <a:cubicBezTo>
                    <a:pt x="2657" y="933"/>
                    <a:pt x="2657" y="933"/>
                    <a:pt x="2649" y="925"/>
                  </a:cubicBezTo>
                  <a:cubicBezTo>
                    <a:pt x="2625" y="901"/>
                    <a:pt x="2617" y="893"/>
                    <a:pt x="2617" y="893"/>
                  </a:cubicBezTo>
                  <a:lnTo>
                    <a:pt x="2609" y="893"/>
                  </a:lnTo>
                  <a:cubicBezTo>
                    <a:pt x="2609" y="901"/>
                    <a:pt x="2601" y="909"/>
                    <a:pt x="2593" y="909"/>
                  </a:cubicBezTo>
                  <a:cubicBezTo>
                    <a:pt x="2585" y="909"/>
                    <a:pt x="2578" y="901"/>
                    <a:pt x="2570" y="893"/>
                  </a:cubicBezTo>
                  <a:cubicBezTo>
                    <a:pt x="2562" y="885"/>
                    <a:pt x="2554" y="877"/>
                    <a:pt x="2554" y="869"/>
                  </a:cubicBezTo>
                  <a:cubicBezTo>
                    <a:pt x="2562" y="869"/>
                    <a:pt x="2562" y="862"/>
                    <a:pt x="2578" y="862"/>
                  </a:cubicBezTo>
                  <a:cubicBezTo>
                    <a:pt x="2585" y="862"/>
                    <a:pt x="2601" y="862"/>
                    <a:pt x="2609" y="854"/>
                  </a:cubicBezTo>
                  <a:lnTo>
                    <a:pt x="2609" y="846"/>
                  </a:lnTo>
                  <a:cubicBezTo>
                    <a:pt x="2609" y="838"/>
                    <a:pt x="2601" y="830"/>
                    <a:pt x="2593" y="822"/>
                  </a:cubicBezTo>
                  <a:cubicBezTo>
                    <a:pt x="2593" y="814"/>
                    <a:pt x="2593" y="806"/>
                    <a:pt x="2593" y="806"/>
                  </a:cubicBezTo>
                  <a:cubicBezTo>
                    <a:pt x="2593" y="806"/>
                    <a:pt x="2593" y="798"/>
                    <a:pt x="2601" y="806"/>
                  </a:cubicBezTo>
                  <a:cubicBezTo>
                    <a:pt x="2609" y="806"/>
                    <a:pt x="2617" y="814"/>
                    <a:pt x="2617" y="822"/>
                  </a:cubicBezTo>
                  <a:cubicBezTo>
                    <a:pt x="2625" y="830"/>
                    <a:pt x="2625" y="838"/>
                    <a:pt x="2633" y="830"/>
                  </a:cubicBezTo>
                  <a:cubicBezTo>
                    <a:pt x="2641" y="830"/>
                    <a:pt x="2649" y="830"/>
                    <a:pt x="2649" y="814"/>
                  </a:cubicBezTo>
                  <a:cubicBezTo>
                    <a:pt x="2657" y="806"/>
                    <a:pt x="2657" y="790"/>
                    <a:pt x="2649" y="782"/>
                  </a:cubicBezTo>
                  <a:cubicBezTo>
                    <a:pt x="2649" y="775"/>
                    <a:pt x="2641" y="767"/>
                    <a:pt x="2641" y="767"/>
                  </a:cubicBezTo>
                  <a:cubicBezTo>
                    <a:pt x="2641" y="751"/>
                    <a:pt x="2633" y="751"/>
                    <a:pt x="2625" y="743"/>
                  </a:cubicBezTo>
                  <a:cubicBezTo>
                    <a:pt x="2617" y="743"/>
                    <a:pt x="2609" y="735"/>
                    <a:pt x="2601" y="735"/>
                  </a:cubicBezTo>
                  <a:cubicBezTo>
                    <a:pt x="2585" y="735"/>
                    <a:pt x="2570" y="727"/>
                    <a:pt x="2554" y="719"/>
                  </a:cubicBezTo>
                  <a:cubicBezTo>
                    <a:pt x="2546" y="711"/>
                    <a:pt x="2538" y="711"/>
                    <a:pt x="2538" y="711"/>
                  </a:cubicBezTo>
                  <a:cubicBezTo>
                    <a:pt x="2530" y="703"/>
                    <a:pt x="2530" y="703"/>
                    <a:pt x="2514" y="688"/>
                  </a:cubicBezTo>
                  <a:cubicBezTo>
                    <a:pt x="2507" y="680"/>
                    <a:pt x="2507" y="672"/>
                    <a:pt x="2507" y="664"/>
                  </a:cubicBezTo>
                  <a:lnTo>
                    <a:pt x="2514" y="664"/>
                  </a:lnTo>
                  <a:cubicBezTo>
                    <a:pt x="2522" y="664"/>
                    <a:pt x="2530" y="664"/>
                    <a:pt x="2530" y="672"/>
                  </a:cubicBezTo>
                  <a:lnTo>
                    <a:pt x="2538" y="672"/>
                  </a:lnTo>
                  <a:cubicBezTo>
                    <a:pt x="2546" y="680"/>
                    <a:pt x="2554" y="696"/>
                    <a:pt x="2578" y="696"/>
                  </a:cubicBezTo>
                  <a:lnTo>
                    <a:pt x="2585" y="696"/>
                  </a:lnTo>
                  <a:cubicBezTo>
                    <a:pt x="2593" y="696"/>
                    <a:pt x="2593" y="696"/>
                    <a:pt x="2593" y="696"/>
                  </a:cubicBezTo>
                  <a:lnTo>
                    <a:pt x="2601" y="696"/>
                  </a:lnTo>
                  <a:cubicBezTo>
                    <a:pt x="2601" y="696"/>
                    <a:pt x="2601" y="688"/>
                    <a:pt x="2601" y="672"/>
                  </a:cubicBezTo>
                  <a:lnTo>
                    <a:pt x="2601" y="672"/>
                  </a:lnTo>
                  <a:cubicBezTo>
                    <a:pt x="2593" y="664"/>
                    <a:pt x="2593" y="656"/>
                    <a:pt x="2593" y="640"/>
                  </a:cubicBezTo>
                  <a:cubicBezTo>
                    <a:pt x="2585" y="632"/>
                    <a:pt x="2585" y="624"/>
                    <a:pt x="2585" y="616"/>
                  </a:cubicBezTo>
                  <a:cubicBezTo>
                    <a:pt x="2593" y="616"/>
                    <a:pt x="2593" y="616"/>
                    <a:pt x="2601" y="616"/>
                  </a:cubicBezTo>
                  <a:cubicBezTo>
                    <a:pt x="2609" y="609"/>
                    <a:pt x="2617" y="601"/>
                    <a:pt x="2617" y="601"/>
                  </a:cubicBezTo>
                  <a:cubicBezTo>
                    <a:pt x="2625" y="593"/>
                    <a:pt x="2625" y="585"/>
                    <a:pt x="2625" y="585"/>
                  </a:cubicBezTo>
                  <a:cubicBezTo>
                    <a:pt x="2617" y="577"/>
                    <a:pt x="2601" y="569"/>
                    <a:pt x="2570" y="553"/>
                  </a:cubicBezTo>
                  <a:lnTo>
                    <a:pt x="2570" y="553"/>
                  </a:lnTo>
                  <a:cubicBezTo>
                    <a:pt x="2538" y="538"/>
                    <a:pt x="2507" y="529"/>
                    <a:pt x="2507" y="498"/>
                  </a:cubicBezTo>
                  <a:cubicBezTo>
                    <a:pt x="2507" y="490"/>
                    <a:pt x="2507" y="482"/>
                    <a:pt x="2507" y="482"/>
                  </a:cubicBezTo>
                  <a:cubicBezTo>
                    <a:pt x="2507" y="482"/>
                    <a:pt x="2491" y="482"/>
                    <a:pt x="2483" y="482"/>
                  </a:cubicBezTo>
                  <a:cubicBezTo>
                    <a:pt x="2467" y="482"/>
                    <a:pt x="2451" y="490"/>
                    <a:pt x="2443" y="490"/>
                  </a:cubicBezTo>
                  <a:cubicBezTo>
                    <a:pt x="2435" y="490"/>
                    <a:pt x="2427" y="490"/>
                    <a:pt x="2427" y="490"/>
                  </a:cubicBezTo>
                  <a:cubicBezTo>
                    <a:pt x="2388" y="482"/>
                    <a:pt x="2348" y="466"/>
                    <a:pt x="2317" y="451"/>
                  </a:cubicBezTo>
                  <a:cubicBezTo>
                    <a:pt x="2309" y="451"/>
                    <a:pt x="2309" y="443"/>
                    <a:pt x="2309" y="443"/>
                  </a:cubicBezTo>
                  <a:cubicBezTo>
                    <a:pt x="2301" y="435"/>
                    <a:pt x="2309" y="435"/>
                    <a:pt x="2309" y="427"/>
                  </a:cubicBezTo>
                  <a:cubicBezTo>
                    <a:pt x="2309" y="427"/>
                    <a:pt x="2317" y="419"/>
                    <a:pt x="2309" y="419"/>
                  </a:cubicBezTo>
                  <a:cubicBezTo>
                    <a:pt x="2309" y="411"/>
                    <a:pt x="2293" y="411"/>
                    <a:pt x="2285" y="411"/>
                  </a:cubicBezTo>
                  <a:cubicBezTo>
                    <a:pt x="2277" y="411"/>
                    <a:pt x="2261" y="411"/>
                    <a:pt x="2254" y="419"/>
                  </a:cubicBezTo>
                  <a:cubicBezTo>
                    <a:pt x="2245" y="427"/>
                    <a:pt x="2222" y="435"/>
                    <a:pt x="2206" y="435"/>
                  </a:cubicBezTo>
                  <a:cubicBezTo>
                    <a:pt x="2190" y="435"/>
                    <a:pt x="2182" y="427"/>
                    <a:pt x="2174" y="419"/>
                  </a:cubicBezTo>
                  <a:cubicBezTo>
                    <a:pt x="2159" y="395"/>
                    <a:pt x="2190" y="324"/>
                    <a:pt x="2206" y="300"/>
                  </a:cubicBezTo>
                  <a:cubicBezTo>
                    <a:pt x="2230" y="269"/>
                    <a:pt x="2222" y="245"/>
                    <a:pt x="2222" y="213"/>
                  </a:cubicBezTo>
                  <a:cubicBezTo>
                    <a:pt x="2222" y="213"/>
                    <a:pt x="2222" y="205"/>
                    <a:pt x="2222" y="198"/>
                  </a:cubicBezTo>
                  <a:cubicBezTo>
                    <a:pt x="2214" y="174"/>
                    <a:pt x="2174" y="150"/>
                    <a:pt x="2143" y="134"/>
                  </a:cubicBezTo>
                  <a:cubicBezTo>
                    <a:pt x="2135" y="134"/>
                    <a:pt x="2127" y="126"/>
                    <a:pt x="2119" y="118"/>
                  </a:cubicBezTo>
                  <a:cubicBezTo>
                    <a:pt x="2111" y="111"/>
                    <a:pt x="2095" y="111"/>
                    <a:pt x="2087" y="111"/>
                  </a:cubicBezTo>
                  <a:cubicBezTo>
                    <a:pt x="2080" y="111"/>
                    <a:pt x="2072" y="111"/>
                    <a:pt x="2072" y="111"/>
                  </a:cubicBezTo>
                  <a:cubicBezTo>
                    <a:pt x="2064" y="111"/>
                    <a:pt x="2056" y="111"/>
                    <a:pt x="2056" y="111"/>
                  </a:cubicBezTo>
                  <a:cubicBezTo>
                    <a:pt x="2048" y="111"/>
                    <a:pt x="2040" y="111"/>
                    <a:pt x="2032" y="111"/>
                  </a:cubicBezTo>
                  <a:cubicBezTo>
                    <a:pt x="2024" y="103"/>
                    <a:pt x="2024" y="79"/>
                    <a:pt x="2016" y="47"/>
                  </a:cubicBezTo>
                  <a:cubicBezTo>
                    <a:pt x="2016" y="39"/>
                    <a:pt x="2016" y="32"/>
                    <a:pt x="2016" y="23"/>
                  </a:cubicBezTo>
                  <a:cubicBezTo>
                    <a:pt x="2016" y="23"/>
                    <a:pt x="2008" y="16"/>
                    <a:pt x="1977" y="16"/>
                  </a:cubicBezTo>
                  <a:cubicBezTo>
                    <a:pt x="1969" y="16"/>
                    <a:pt x="1953" y="16"/>
                    <a:pt x="1937" y="16"/>
                  </a:cubicBezTo>
                  <a:cubicBezTo>
                    <a:pt x="1921" y="71"/>
                    <a:pt x="1890" y="103"/>
                    <a:pt x="1866" y="95"/>
                  </a:cubicBezTo>
                  <a:cubicBezTo>
                    <a:pt x="1843" y="87"/>
                    <a:pt x="1795" y="55"/>
                    <a:pt x="1763" y="32"/>
                  </a:cubicBezTo>
                  <a:cubicBezTo>
                    <a:pt x="1748" y="23"/>
                    <a:pt x="1732" y="8"/>
                    <a:pt x="1732" y="8"/>
                  </a:cubicBezTo>
                  <a:cubicBezTo>
                    <a:pt x="1724" y="8"/>
                    <a:pt x="1716" y="8"/>
                    <a:pt x="1716" y="8"/>
                  </a:cubicBezTo>
                  <a:cubicBezTo>
                    <a:pt x="1708" y="23"/>
                    <a:pt x="1700" y="47"/>
                    <a:pt x="1700" y="79"/>
                  </a:cubicBezTo>
                  <a:cubicBezTo>
                    <a:pt x="1700" y="126"/>
                    <a:pt x="1700" y="174"/>
                    <a:pt x="1684" y="221"/>
                  </a:cubicBezTo>
                  <a:cubicBezTo>
                    <a:pt x="1676" y="269"/>
                    <a:pt x="1668" y="269"/>
                    <a:pt x="1645" y="269"/>
                  </a:cubicBezTo>
                  <a:cubicBezTo>
                    <a:pt x="1645" y="269"/>
                    <a:pt x="1637" y="276"/>
                    <a:pt x="1629" y="276"/>
                  </a:cubicBezTo>
                  <a:cubicBezTo>
                    <a:pt x="1605" y="276"/>
                    <a:pt x="1605" y="300"/>
                    <a:pt x="1605" y="316"/>
                  </a:cubicBezTo>
                  <a:cubicBezTo>
                    <a:pt x="1605" y="332"/>
                    <a:pt x="1605" y="340"/>
                    <a:pt x="1597" y="348"/>
                  </a:cubicBezTo>
                  <a:cubicBezTo>
                    <a:pt x="1597" y="363"/>
                    <a:pt x="1581" y="363"/>
                    <a:pt x="1574" y="363"/>
                  </a:cubicBezTo>
                  <a:cubicBezTo>
                    <a:pt x="1566" y="363"/>
                    <a:pt x="1558" y="363"/>
                    <a:pt x="1550" y="363"/>
                  </a:cubicBezTo>
                  <a:cubicBezTo>
                    <a:pt x="1542" y="363"/>
                    <a:pt x="1526" y="356"/>
                    <a:pt x="1518" y="363"/>
                  </a:cubicBezTo>
                  <a:cubicBezTo>
                    <a:pt x="1510" y="363"/>
                    <a:pt x="1510" y="363"/>
                    <a:pt x="1510" y="363"/>
                  </a:cubicBezTo>
                  <a:cubicBezTo>
                    <a:pt x="1510" y="363"/>
                    <a:pt x="1510" y="371"/>
                    <a:pt x="1510" y="379"/>
                  </a:cubicBezTo>
                  <a:cubicBezTo>
                    <a:pt x="1518" y="387"/>
                    <a:pt x="1518" y="403"/>
                    <a:pt x="1518" y="419"/>
                  </a:cubicBezTo>
                  <a:cubicBezTo>
                    <a:pt x="1518" y="435"/>
                    <a:pt x="1518" y="451"/>
                    <a:pt x="1510" y="451"/>
                  </a:cubicBezTo>
                  <a:cubicBezTo>
                    <a:pt x="1503" y="451"/>
                    <a:pt x="1495" y="451"/>
                    <a:pt x="1487" y="443"/>
                  </a:cubicBezTo>
                  <a:cubicBezTo>
                    <a:pt x="1487" y="435"/>
                    <a:pt x="1479" y="443"/>
                    <a:pt x="1471" y="451"/>
                  </a:cubicBezTo>
                  <a:cubicBezTo>
                    <a:pt x="1463" y="458"/>
                    <a:pt x="1455" y="482"/>
                    <a:pt x="1455" y="490"/>
                  </a:cubicBezTo>
                  <a:lnTo>
                    <a:pt x="1455" y="490"/>
                  </a:lnTo>
                  <a:cubicBezTo>
                    <a:pt x="1455" y="514"/>
                    <a:pt x="1455" y="529"/>
                    <a:pt x="1447" y="538"/>
                  </a:cubicBezTo>
                  <a:cubicBezTo>
                    <a:pt x="1447" y="545"/>
                    <a:pt x="1439" y="545"/>
                    <a:pt x="1439" y="545"/>
                  </a:cubicBezTo>
                  <a:cubicBezTo>
                    <a:pt x="1423" y="545"/>
                    <a:pt x="1400" y="522"/>
                    <a:pt x="1376" y="506"/>
                  </a:cubicBezTo>
                  <a:cubicBezTo>
                    <a:pt x="1376" y="498"/>
                    <a:pt x="1376" y="498"/>
                    <a:pt x="1376" y="498"/>
                  </a:cubicBezTo>
                  <a:cubicBezTo>
                    <a:pt x="1360" y="490"/>
                    <a:pt x="1352" y="490"/>
                    <a:pt x="1328" y="506"/>
                  </a:cubicBezTo>
                  <a:cubicBezTo>
                    <a:pt x="1321" y="514"/>
                    <a:pt x="1313" y="514"/>
                    <a:pt x="1305" y="522"/>
                  </a:cubicBezTo>
                  <a:cubicBezTo>
                    <a:pt x="1281" y="538"/>
                    <a:pt x="1281" y="553"/>
                    <a:pt x="1281" y="585"/>
                  </a:cubicBezTo>
                  <a:cubicBezTo>
                    <a:pt x="1281" y="601"/>
                    <a:pt x="1281" y="624"/>
                    <a:pt x="1273" y="648"/>
                  </a:cubicBezTo>
                  <a:cubicBezTo>
                    <a:pt x="1265" y="680"/>
                    <a:pt x="1257" y="696"/>
                    <a:pt x="1257" y="703"/>
                  </a:cubicBezTo>
                  <a:cubicBezTo>
                    <a:pt x="1250" y="711"/>
                    <a:pt x="1250" y="711"/>
                    <a:pt x="1250" y="735"/>
                  </a:cubicBezTo>
                  <a:cubicBezTo>
                    <a:pt x="1242" y="767"/>
                    <a:pt x="1242" y="775"/>
                    <a:pt x="1218" y="798"/>
                  </a:cubicBezTo>
                  <a:cubicBezTo>
                    <a:pt x="1218" y="798"/>
                    <a:pt x="1210" y="806"/>
                    <a:pt x="1210" y="814"/>
                  </a:cubicBezTo>
                  <a:cubicBezTo>
                    <a:pt x="1194" y="838"/>
                    <a:pt x="1186" y="846"/>
                    <a:pt x="1178" y="869"/>
                  </a:cubicBezTo>
                  <a:cubicBezTo>
                    <a:pt x="1170" y="885"/>
                    <a:pt x="1163" y="901"/>
                    <a:pt x="1147" y="925"/>
                  </a:cubicBezTo>
                  <a:cubicBezTo>
                    <a:pt x="1139" y="941"/>
                    <a:pt x="1139" y="949"/>
                    <a:pt x="1139" y="956"/>
                  </a:cubicBezTo>
                  <a:cubicBezTo>
                    <a:pt x="1139" y="956"/>
                    <a:pt x="1147" y="956"/>
                    <a:pt x="1155" y="956"/>
                  </a:cubicBezTo>
                  <a:cubicBezTo>
                    <a:pt x="1163" y="956"/>
                    <a:pt x="1178" y="956"/>
                    <a:pt x="1186" y="964"/>
                  </a:cubicBezTo>
                  <a:cubicBezTo>
                    <a:pt x="1202" y="972"/>
                    <a:pt x="1210" y="980"/>
                    <a:pt x="1210" y="988"/>
                  </a:cubicBezTo>
                  <a:cubicBezTo>
                    <a:pt x="1210" y="996"/>
                    <a:pt x="1186" y="996"/>
                    <a:pt x="1178" y="996"/>
                  </a:cubicBezTo>
                  <a:cubicBezTo>
                    <a:pt x="1170" y="996"/>
                    <a:pt x="1163" y="1012"/>
                    <a:pt x="1155" y="1028"/>
                  </a:cubicBezTo>
                  <a:cubicBezTo>
                    <a:pt x="1147" y="1051"/>
                    <a:pt x="1139" y="1067"/>
                    <a:pt x="1115" y="1075"/>
                  </a:cubicBezTo>
                  <a:cubicBezTo>
                    <a:pt x="1107" y="1082"/>
                    <a:pt x="1099" y="1082"/>
                    <a:pt x="1091" y="1082"/>
                  </a:cubicBezTo>
                  <a:lnTo>
                    <a:pt x="1084" y="1082"/>
                  </a:lnTo>
                  <a:cubicBezTo>
                    <a:pt x="1075" y="1082"/>
                    <a:pt x="1075" y="1082"/>
                    <a:pt x="1075" y="1082"/>
                  </a:cubicBezTo>
                  <a:lnTo>
                    <a:pt x="1075" y="1082"/>
                  </a:lnTo>
                  <a:cubicBezTo>
                    <a:pt x="1084" y="1114"/>
                    <a:pt x="1036" y="1121"/>
                    <a:pt x="965" y="1137"/>
                  </a:cubicBezTo>
                  <a:cubicBezTo>
                    <a:pt x="957" y="1137"/>
                    <a:pt x="957" y="1137"/>
                    <a:pt x="957" y="1137"/>
                  </a:cubicBezTo>
                  <a:cubicBezTo>
                    <a:pt x="933" y="1145"/>
                    <a:pt x="925" y="1145"/>
                    <a:pt x="925" y="1145"/>
                  </a:cubicBezTo>
                  <a:cubicBezTo>
                    <a:pt x="925" y="1153"/>
                    <a:pt x="925" y="1153"/>
                    <a:pt x="933" y="1153"/>
                  </a:cubicBezTo>
                  <a:cubicBezTo>
                    <a:pt x="933" y="1161"/>
                    <a:pt x="941" y="1169"/>
                    <a:pt x="933" y="1177"/>
                  </a:cubicBezTo>
                  <a:cubicBezTo>
                    <a:pt x="917" y="1185"/>
                    <a:pt x="878" y="1216"/>
                    <a:pt x="822" y="1216"/>
                  </a:cubicBezTo>
                  <a:cubicBezTo>
                    <a:pt x="815" y="1216"/>
                    <a:pt x="799" y="1208"/>
                    <a:pt x="791" y="1208"/>
                  </a:cubicBezTo>
                  <a:cubicBezTo>
                    <a:pt x="775" y="1208"/>
                    <a:pt x="767" y="1201"/>
                    <a:pt x="759" y="1201"/>
                  </a:cubicBezTo>
                  <a:cubicBezTo>
                    <a:pt x="751" y="1201"/>
                    <a:pt x="751" y="1208"/>
                    <a:pt x="751" y="1216"/>
                  </a:cubicBezTo>
                  <a:cubicBezTo>
                    <a:pt x="751" y="1224"/>
                    <a:pt x="751" y="1240"/>
                    <a:pt x="736" y="1264"/>
                  </a:cubicBezTo>
                  <a:cubicBezTo>
                    <a:pt x="728" y="1272"/>
                    <a:pt x="720" y="1279"/>
                    <a:pt x="712" y="1279"/>
                  </a:cubicBezTo>
                  <a:cubicBezTo>
                    <a:pt x="704" y="1279"/>
                    <a:pt x="696" y="1272"/>
                    <a:pt x="688" y="1264"/>
                  </a:cubicBezTo>
                  <a:cubicBezTo>
                    <a:pt x="680" y="1248"/>
                    <a:pt x="657" y="1224"/>
                    <a:pt x="609" y="1216"/>
                  </a:cubicBezTo>
                  <a:cubicBezTo>
                    <a:pt x="578" y="1208"/>
                    <a:pt x="562" y="1201"/>
                    <a:pt x="554" y="1192"/>
                  </a:cubicBezTo>
                  <a:cubicBezTo>
                    <a:pt x="546" y="1185"/>
                    <a:pt x="546" y="1177"/>
                    <a:pt x="546" y="1169"/>
                  </a:cubicBezTo>
                  <a:cubicBezTo>
                    <a:pt x="546" y="1161"/>
                    <a:pt x="554" y="1153"/>
                    <a:pt x="546" y="1145"/>
                  </a:cubicBezTo>
                  <a:cubicBezTo>
                    <a:pt x="522" y="1169"/>
                    <a:pt x="483" y="1216"/>
                    <a:pt x="475" y="1224"/>
                  </a:cubicBezTo>
                  <a:cubicBezTo>
                    <a:pt x="459" y="1248"/>
                    <a:pt x="404" y="1303"/>
                    <a:pt x="380" y="1311"/>
                  </a:cubicBezTo>
                  <a:cubicBezTo>
                    <a:pt x="364" y="1319"/>
                    <a:pt x="325" y="1343"/>
                    <a:pt x="325" y="1367"/>
                  </a:cubicBezTo>
                  <a:cubicBezTo>
                    <a:pt x="325" y="1390"/>
                    <a:pt x="301" y="1406"/>
                    <a:pt x="293" y="1422"/>
                  </a:cubicBezTo>
                  <a:cubicBezTo>
                    <a:pt x="293" y="1422"/>
                    <a:pt x="293" y="1422"/>
                    <a:pt x="285" y="1422"/>
                  </a:cubicBezTo>
                  <a:cubicBezTo>
                    <a:pt x="285" y="1430"/>
                    <a:pt x="285" y="1430"/>
                    <a:pt x="277" y="1430"/>
                  </a:cubicBezTo>
                  <a:cubicBezTo>
                    <a:pt x="277" y="1430"/>
                    <a:pt x="269" y="1430"/>
                    <a:pt x="269" y="1445"/>
                  </a:cubicBezTo>
                  <a:cubicBezTo>
                    <a:pt x="269" y="1454"/>
                    <a:pt x="269" y="1461"/>
                    <a:pt x="269" y="1469"/>
                  </a:cubicBezTo>
                  <a:cubicBezTo>
                    <a:pt x="269" y="1485"/>
                    <a:pt x="269" y="1485"/>
                    <a:pt x="253" y="1493"/>
                  </a:cubicBezTo>
                  <a:cubicBezTo>
                    <a:pt x="245" y="1493"/>
                    <a:pt x="238" y="1493"/>
                    <a:pt x="230" y="1493"/>
                  </a:cubicBezTo>
                  <a:cubicBezTo>
                    <a:pt x="214" y="1501"/>
                    <a:pt x="198" y="1501"/>
                    <a:pt x="190" y="1525"/>
                  </a:cubicBezTo>
                  <a:cubicBezTo>
                    <a:pt x="190" y="1532"/>
                    <a:pt x="190" y="1532"/>
                    <a:pt x="190" y="1540"/>
                  </a:cubicBezTo>
                  <a:cubicBezTo>
                    <a:pt x="182" y="1564"/>
                    <a:pt x="174" y="1580"/>
                    <a:pt x="158" y="1580"/>
                  </a:cubicBezTo>
                  <a:cubicBezTo>
                    <a:pt x="151" y="1580"/>
                    <a:pt x="143" y="1580"/>
                    <a:pt x="143" y="1580"/>
                  </a:cubicBezTo>
                  <a:cubicBezTo>
                    <a:pt x="135" y="1572"/>
                    <a:pt x="135" y="1572"/>
                    <a:pt x="135" y="1572"/>
                  </a:cubicBezTo>
                  <a:close/>
                </a:path>
              </a:pathLst>
            </a:custGeom>
            <a:solidFill>
              <a:schemeClr val="accent6"/>
            </a:solidFill>
            <a:ln>
              <a:solidFill>
                <a:schemeClr val="bg2"/>
              </a:solidFill>
            </a:ln>
            <a:effectLst/>
          </p:spPr>
          <p:txBody>
            <a:bodyPr wrap="none" anchor="ctr"/>
            <a:lstStyle/>
            <a:p>
              <a:endParaRPr lang="en-US"/>
            </a:p>
          </p:txBody>
        </p:sp>
        <p:sp>
          <p:nvSpPr>
            <p:cNvPr id="353" name="Freeform 781"/>
            <p:cNvSpPr>
              <a:spLocks noChangeArrowheads="1"/>
            </p:cNvSpPr>
            <p:nvPr/>
          </p:nvSpPr>
          <p:spPr bwMode="auto">
            <a:xfrm>
              <a:off x="13688784" y="5980489"/>
              <a:ext cx="1421735" cy="756094"/>
            </a:xfrm>
            <a:custGeom>
              <a:avLst/>
              <a:gdLst>
                <a:gd name="T0" fmla="*/ 2396 w 2705"/>
                <a:gd name="T1" fmla="*/ 229 h 1439"/>
                <a:gd name="T2" fmla="*/ 2325 w 2705"/>
                <a:gd name="T3" fmla="*/ 182 h 1439"/>
                <a:gd name="T4" fmla="*/ 2285 w 2705"/>
                <a:gd name="T5" fmla="*/ 134 h 1439"/>
                <a:gd name="T6" fmla="*/ 2269 w 2705"/>
                <a:gd name="T7" fmla="*/ 110 h 1439"/>
                <a:gd name="T8" fmla="*/ 2222 w 2705"/>
                <a:gd name="T9" fmla="*/ 142 h 1439"/>
                <a:gd name="T10" fmla="*/ 2174 w 2705"/>
                <a:gd name="T11" fmla="*/ 174 h 1439"/>
                <a:gd name="T12" fmla="*/ 2079 w 2705"/>
                <a:gd name="T13" fmla="*/ 166 h 1439"/>
                <a:gd name="T14" fmla="*/ 1945 w 2705"/>
                <a:gd name="T15" fmla="*/ 158 h 1439"/>
                <a:gd name="T16" fmla="*/ 1779 w 2705"/>
                <a:gd name="T17" fmla="*/ 103 h 1439"/>
                <a:gd name="T18" fmla="*/ 1668 w 2705"/>
                <a:gd name="T19" fmla="*/ 23 h 1439"/>
                <a:gd name="T20" fmla="*/ 1550 w 2705"/>
                <a:gd name="T21" fmla="*/ 79 h 1439"/>
                <a:gd name="T22" fmla="*/ 1573 w 2705"/>
                <a:gd name="T23" fmla="*/ 182 h 1439"/>
                <a:gd name="T24" fmla="*/ 1463 w 2705"/>
                <a:gd name="T25" fmla="*/ 253 h 1439"/>
                <a:gd name="T26" fmla="*/ 1368 w 2705"/>
                <a:gd name="T27" fmla="*/ 261 h 1439"/>
                <a:gd name="T28" fmla="*/ 1352 w 2705"/>
                <a:gd name="T29" fmla="*/ 356 h 1439"/>
                <a:gd name="T30" fmla="*/ 1305 w 2705"/>
                <a:gd name="T31" fmla="*/ 419 h 1439"/>
                <a:gd name="T32" fmla="*/ 1218 w 2705"/>
                <a:gd name="T33" fmla="*/ 584 h 1439"/>
                <a:gd name="T34" fmla="*/ 1146 w 2705"/>
                <a:gd name="T35" fmla="*/ 600 h 1439"/>
                <a:gd name="T36" fmla="*/ 1067 w 2705"/>
                <a:gd name="T37" fmla="*/ 545 h 1439"/>
                <a:gd name="T38" fmla="*/ 1004 w 2705"/>
                <a:gd name="T39" fmla="*/ 615 h 1439"/>
                <a:gd name="T40" fmla="*/ 973 w 2705"/>
                <a:gd name="T41" fmla="*/ 663 h 1439"/>
                <a:gd name="T42" fmla="*/ 949 w 2705"/>
                <a:gd name="T43" fmla="*/ 702 h 1439"/>
                <a:gd name="T44" fmla="*/ 909 w 2705"/>
                <a:gd name="T45" fmla="*/ 655 h 1439"/>
                <a:gd name="T46" fmla="*/ 870 w 2705"/>
                <a:gd name="T47" fmla="*/ 663 h 1439"/>
                <a:gd name="T48" fmla="*/ 815 w 2705"/>
                <a:gd name="T49" fmla="*/ 695 h 1439"/>
                <a:gd name="T50" fmla="*/ 791 w 2705"/>
                <a:gd name="T51" fmla="*/ 750 h 1439"/>
                <a:gd name="T52" fmla="*/ 727 w 2705"/>
                <a:gd name="T53" fmla="*/ 718 h 1439"/>
                <a:gd name="T54" fmla="*/ 633 w 2705"/>
                <a:gd name="T55" fmla="*/ 718 h 1439"/>
                <a:gd name="T56" fmla="*/ 554 w 2705"/>
                <a:gd name="T57" fmla="*/ 742 h 1439"/>
                <a:gd name="T58" fmla="*/ 490 w 2705"/>
                <a:gd name="T59" fmla="*/ 789 h 1439"/>
                <a:gd name="T60" fmla="*/ 451 w 2705"/>
                <a:gd name="T61" fmla="*/ 821 h 1439"/>
                <a:gd name="T62" fmla="*/ 459 w 2705"/>
                <a:gd name="T63" fmla="*/ 932 h 1439"/>
                <a:gd name="T64" fmla="*/ 340 w 2705"/>
                <a:gd name="T65" fmla="*/ 1098 h 1439"/>
                <a:gd name="T66" fmla="*/ 87 w 2705"/>
                <a:gd name="T67" fmla="*/ 1200 h 1439"/>
                <a:gd name="T68" fmla="*/ 63 w 2705"/>
                <a:gd name="T69" fmla="*/ 1366 h 1439"/>
                <a:gd name="T70" fmla="*/ 0 w 2705"/>
                <a:gd name="T71" fmla="*/ 1414 h 1439"/>
                <a:gd name="T72" fmla="*/ 498 w 2705"/>
                <a:gd name="T73" fmla="*/ 1406 h 1439"/>
                <a:gd name="T74" fmla="*/ 577 w 2705"/>
                <a:gd name="T75" fmla="*/ 1311 h 1439"/>
                <a:gd name="T76" fmla="*/ 680 w 2705"/>
                <a:gd name="T77" fmla="*/ 1303 h 1439"/>
                <a:gd name="T78" fmla="*/ 2269 w 2705"/>
                <a:gd name="T79" fmla="*/ 1074 h 1439"/>
                <a:gd name="T80" fmla="*/ 2348 w 2705"/>
                <a:gd name="T81" fmla="*/ 1019 h 1439"/>
                <a:gd name="T82" fmla="*/ 2427 w 2705"/>
                <a:gd name="T83" fmla="*/ 939 h 1439"/>
                <a:gd name="T84" fmla="*/ 2475 w 2705"/>
                <a:gd name="T85" fmla="*/ 861 h 1439"/>
                <a:gd name="T86" fmla="*/ 2633 w 2705"/>
                <a:gd name="T87" fmla="*/ 718 h 1439"/>
                <a:gd name="T88" fmla="*/ 2601 w 2705"/>
                <a:gd name="T89" fmla="*/ 592 h 1439"/>
                <a:gd name="T90" fmla="*/ 2451 w 2705"/>
                <a:gd name="T91" fmla="*/ 395 h 1439"/>
                <a:gd name="T92" fmla="*/ 2427 w 2705"/>
                <a:gd name="T93" fmla="*/ 261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05" h="1439">
                  <a:moveTo>
                    <a:pt x="2396" y="229"/>
                  </a:moveTo>
                  <a:lnTo>
                    <a:pt x="2396" y="229"/>
                  </a:lnTo>
                  <a:cubicBezTo>
                    <a:pt x="2396" y="221"/>
                    <a:pt x="2396" y="205"/>
                    <a:pt x="2380" y="205"/>
                  </a:cubicBezTo>
                  <a:cubicBezTo>
                    <a:pt x="2364" y="197"/>
                    <a:pt x="2340" y="190"/>
                    <a:pt x="2325" y="182"/>
                  </a:cubicBezTo>
                  <a:cubicBezTo>
                    <a:pt x="2316" y="166"/>
                    <a:pt x="2325" y="166"/>
                    <a:pt x="2309" y="158"/>
                  </a:cubicBezTo>
                  <a:cubicBezTo>
                    <a:pt x="2301" y="158"/>
                    <a:pt x="2293" y="150"/>
                    <a:pt x="2285" y="134"/>
                  </a:cubicBezTo>
                  <a:cubicBezTo>
                    <a:pt x="2285" y="126"/>
                    <a:pt x="2285" y="126"/>
                    <a:pt x="2285" y="126"/>
                  </a:cubicBezTo>
                  <a:cubicBezTo>
                    <a:pt x="2269" y="110"/>
                    <a:pt x="2269" y="110"/>
                    <a:pt x="2269" y="110"/>
                  </a:cubicBezTo>
                  <a:cubicBezTo>
                    <a:pt x="2245" y="134"/>
                    <a:pt x="2245" y="134"/>
                    <a:pt x="2245" y="134"/>
                  </a:cubicBezTo>
                  <a:lnTo>
                    <a:pt x="2222" y="142"/>
                  </a:lnTo>
                  <a:cubicBezTo>
                    <a:pt x="2214" y="150"/>
                    <a:pt x="2206" y="166"/>
                    <a:pt x="2198" y="166"/>
                  </a:cubicBezTo>
                  <a:cubicBezTo>
                    <a:pt x="2190" y="158"/>
                    <a:pt x="2174" y="158"/>
                    <a:pt x="2174" y="174"/>
                  </a:cubicBezTo>
                  <a:cubicBezTo>
                    <a:pt x="2166" y="182"/>
                    <a:pt x="2158" y="190"/>
                    <a:pt x="2143" y="190"/>
                  </a:cubicBezTo>
                  <a:cubicBezTo>
                    <a:pt x="2119" y="190"/>
                    <a:pt x="2111" y="174"/>
                    <a:pt x="2079" y="166"/>
                  </a:cubicBezTo>
                  <a:cubicBezTo>
                    <a:pt x="2048" y="158"/>
                    <a:pt x="2056" y="205"/>
                    <a:pt x="2032" y="213"/>
                  </a:cubicBezTo>
                  <a:cubicBezTo>
                    <a:pt x="2008" y="221"/>
                    <a:pt x="1961" y="182"/>
                    <a:pt x="1945" y="158"/>
                  </a:cubicBezTo>
                  <a:cubicBezTo>
                    <a:pt x="1929" y="142"/>
                    <a:pt x="1882" y="166"/>
                    <a:pt x="1834" y="158"/>
                  </a:cubicBezTo>
                  <a:cubicBezTo>
                    <a:pt x="1787" y="158"/>
                    <a:pt x="1803" y="118"/>
                    <a:pt x="1779" y="103"/>
                  </a:cubicBezTo>
                  <a:cubicBezTo>
                    <a:pt x="1755" y="87"/>
                    <a:pt x="1755" y="71"/>
                    <a:pt x="1732" y="32"/>
                  </a:cubicBezTo>
                  <a:cubicBezTo>
                    <a:pt x="1708" y="0"/>
                    <a:pt x="1700" y="32"/>
                    <a:pt x="1668" y="23"/>
                  </a:cubicBezTo>
                  <a:cubicBezTo>
                    <a:pt x="1637" y="16"/>
                    <a:pt x="1613" y="16"/>
                    <a:pt x="1581" y="16"/>
                  </a:cubicBezTo>
                  <a:cubicBezTo>
                    <a:pt x="1558" y="16"/>
                    <a:pt x="1558" y="55"/>
                    <a:pt x="1550" y="79"/>
                  </a:cubicBezTo>
                  <a:cubicBezTo>
                    <a:pt x="1542" y="103"/>
                    <a:pt x="1550" y="110"/>
                    <a:pt x="1566" y="126"/>
                  </a:cubicBezTo>
                  <a:cubicBezTo>
                    <a:pt x="1581" y="150"/>
                    <a:pt x="1573" y="174"/>
                    <a:pt x="1573" y="182"/>
                  </a:cubicBezTo>
                  <a:cubicBezTo>
                    <a:pt x="1573" y="197"/>
                    <a:pt x="1542" y="190"/>
                    <a:pt x="1494" y="197"/>
                  </a:cubicBezTo>
                  <a:cubicBezTo>
                    <a:pt x="1455" y="205"/>
                    <a:pt x="1486" y="229"/>
                    <a:pt x="1463" y="253"/>
                  </a:cubicBezTo>
                  <a:cubicBezTo>
                    <a:pt x="1447" y="269"/>
                    <a:pt x="1423" y="229"/>
                    <a:pt x="1407" y="221"/>
                  </a:cubicBezTo>
                  <a:cubicBezTo>
                    <a:pt x="1399" y="205"/>
                    <a:pt x="1368" y="221"/>
                    <a:pt x="1368" y="261"/>
                  </a:cubicBezTo>
                  <a:cubicBezTo>
                    <a:pt x="1360" y="292"/>
                    <a:pt x="1368" y="284"/>
                    <a:pt x="1384" y="316"/>
                  </a:cubicBezTo>
                  <a:cubicBezTo>
                    <a:pt x="1392" y="348"/>
                    <a:pt x="1360" y="340"/>
                    <a:pt x="1352" y="356"/>
                  </a:cubicBezTo>
                  <a:cubicBezTo>
                    <a:pt x="1336" y="379"/>
                    <a:pt x="1336" y="371"/>
                    <a:pt x="1320" y="371"/>
                  </a:cubicBezTo>
                  <a:cubicBezTo>
                    <a:pt x="1305" y="379"/>
                    <a:pt x="1305" y="395"/>
                    <a:pt x="1305" y="419"/>
                  </a:cubicBezTo>
                  <a:cubicBezTo>
                    <a:pt x="1305" y="435"/>
                    <a:pt x="1281" y="466"/>
                    <a:pt x="1265" y="458"/>
                  </a:cubicBezTo>
                  <a:cubicBezTo>
                    <a:pt x="1249" y="458"/>
                    <a:pt x="1210" y="561"/>
                    <a:pt x="1218" y="584"/>
                  </a:cubicBezTo>
                  <a:cubicBezTo>
                    <a:pt x="1218" y="608"/>
                    <a:pt x="1202" y="600"/>
                    <a:pt x="1178" y="608"/>
                  </a:cubicBezTo>
                  <a:cubicBezTo>
                    <a:pt x="1155" y="615"/>
                    <a:pt x="1155" y="600"/>
                    <a:pt x="1146" y="600"/>
                  </a:cubicBezTo>
                  <a:cubicBezTo>
                    <a:pt x="1131" y="592"/>
                    <a:pt x="1115" y="592"/>
                    <a:pt x="1099" y="576"/>
                  </a:cubicBezTo>
                  <a:cubicBezTo>
                    <a:pt x="1083" y="569"/>
                    <a:pt x="1075" y="545"/>
                    <a:pt x="1067" y="545"/>
                  </a:cubicBezTo>
                  <a:cubicBezTo>
                    <a:pt x="1060" y="545"/>
                    <a:pt x="1052" y="569"/>
                    <a:pt x="1036" y="584"/>
                  </a:cubicBezTo>
                  <a:cubicBezTo>
                    <a:pt x="1028" y="592"/>
                    <a:pt x="1012" y="592"/>
                    <a:pt x="1004" y="615"/>
                  </a:cubicBezTo>
                  <a:cubicBezTo>
                    <a:pt x="1004" y="631"/>
                    <a:pt x="1004" y="631"/>
                    <a:pt x="988" y="639"/>
                  </a:cubicBezTo>
                  <a:cubicBezTo>
                    <a:pt x="973" y="647"/>
                    <a:pt x="973" y="655"/>
                    <a:pt x="973" y="663"/>
                  </a:cubicBezTo>
                  <a:cubicBezTo>
                    <a:pt x="973" y="671"/>
                    <a:pt x="980" y="695"/>
                    <a:pt x="973" y="702"/>
                  </a:cubicBezTo>
                  <a:cubicBezTo>
                    <a:pt x="973" y="710"/>
                    <a:pt x="949" y="702"/>
                    <a:pt x="949" y="702"/>
                  </a:cubicBezTo>
                  <a:cubicBezTo>
                    <a:pt x="941" y="679"/>
                    <a:pt x="941" y="679"/>
                    <a:pt x="941" y="679"/>
                  </a:cubicBezTo>
                  <a:cubicBezTo>
                    <a:pt x="941" y="679"/>
                    <a:pt x="909" y="663"/>
                    <a:pt x="909" y="655"/>
                  </a:cubicBezTo>
                  <a:cubicBezTo>
                    <a:pt x="902" y="647"/>
                    <a:pt x="902" y="639"/>
                    <a:pt x="893" y="639"/>
                  </a:cubicBezTo>
                  <a:cubicBezTo>
                    <a:pt x="886" y="647"/>
                    <a:pt x="878" y="663"/>
                    <a:pt x="870" y="663"/>
                  </a:cubicBezTo>
                  <a:cubicBezTo>
                    <a:pt x="862" y="663"/>
                    <a:pt x="846" y="671"/>
                    <a:pt x="838" y="679"/>
                  </a:cubicBezTo>
                  <a:cubicBezTo>
                    <a:pt x="838" y="686"/>
                    <a:pt x="830" y="695"/>
                    <a:pt x="815" y="695"/>
                  </a:cubicBezTo>
                  <a:cubicBezTo>
                    <a:pt x="807" y="686"/>
                    <a:pt x="799" y="702"/>
                    <a:pt x="799" y="718"/>
                  </a:cubicBezTo>
                  <a:cubicBezTo>
                    <a:pt x="807" y="734"/>
                    <a:pt x="799" y="750"/>
                    <a:pt x="791" y="750"/>
                  </a:cubicBezTo>
                  <a:cubicBezTo>
                    <a:pt x="783" y="758"/>
                    <a:pt x="775" y="750"/>
                    <a:pt x="759" y="734"/>
                  </a:cubicBezTo>
                  <a:cubicBezTo>
                    <a:pt x="743" y="718"/>
                    <a:pt x="743" y="726"/>
                    <a:pt x="727" y="718"/>
                  </a:cubicBezTo>
                  <a:cubicBezTo>
                    <a:pt x="704" y="718"/>
                    <a:pt x="704" y="702"/>
                    <a:pt x="688" y="695"/>
                  </a:cubicBezTo>
                  <a:cubicBezTo>
                    <a:pt x="672" y="695"/>
                    <a:pt x="649" y="702"/>
                    <a:pt x="633" y="718"/>
                  </a:cubicBezTo>
                  <a:cubicBezTo>
                    <a:pt x="617" y="726"/>
                    <a:pt x="609" y="734"/>
                    <a:pt x="617" y="750"/>
                  </a:cubicBezTo>
                  <a:cubicBezTo>
                    <a:pt x="617" y="766"/>
                    <a:pt x="569" y="742"/>
                    <a:pt x="554" y="742"/>
                  </a:cubicBezTo>
                  <a:cubicBezTo>
                    <a:pt x="538" y="742"/>
                    <a:pt x="522" y="758"/>
                    <a:pt x="522" y="766"/>
                  </a:cubicBezTo>
                  <a:cubicBezTo>
                    <a:pt x="522" y="781"/>
                    <a:pt x="514" y="789"/>
                    <a:pt x="490" y="789"/>
                  </a:cubicBezTo>
                  <a:cubicBezTo>
                    <a:pt x="482" y="789"/>
                    <a:pt x="467" y="789"/>
                    <a:pt x="459" y="789"/>
                  </a:cubicBezTo>
                  <a:cubicBezTo>
                    <a:pt x="459" y="805"/>
                    <a:pt x="459" y="813"/>
                    <a:pt x="451" y="821"/>
                  </a:cubicBezTo>
                  <a:cubicBezTo>
                    <a:pt x="435" y="845"/>
                    <a:pt x="411" y="861"/>
                    <a:pt x="435" y="884"/>
                  </a:cubicBezTo>
                  <a:cubicBezTo>
                    <a:pt x="451" y="900"/>
                    <a:pt x="475" y="924"/>
                    <a:pt x="459" y="932"/>
                  </a:cubicBezTo>
                  <a:cubicBezTo>
                    <a:pt x="435" y="939"/>
                    <a:pt x="293" y="939"/>
                    <a:pt x="309" y="1003"/>
                  </a:cubicBezTo>
                  <a:cubicBezTo>
                    <a:pt x="324" y="1066"/>
                    <a:pt x="348" y="1074"/>
                    <a:pt x="340" y="1098"/>
                  </a:cubicBezTo>
                  <a:cubicBezTo>
                    <a:pt x="332" y="1129"/>
                    <a:pt x="301" y="1169"/>
                    <a:pt x="261" y="1137"/>
                  </a:cubicBezTo>
                  <a:cubicBezTo>
                    <a:pt x="222" y="1106"/>
                    <a:pt x="79" y="1074"/>
                    <a:pt x="87" y="1200"/>
                  </a:cubicBezTo>
                  <a:cubicBezTo>
                    <a:pt x="95" y="1208"/>
                    <a:pt x="119" y="1295"/>
                    <a:pt x="79" y="1295"/>
                  </a:cubicBezTo>
                  <a:cubicBezTo>
                    <a:pt x="48" y="1295"/>
                    <a:pt x="79" y="1319"/>
                    <a:pt x="63" y="1366"/>
                  </a:cubicBezTo>
                  <a:cubicBezTo>
                    <a:pt x="48" y="1414"/>
                    <a:pt x="48" y="1398"/>
                    <a:pt x="40" y="1390"/>
                  </a:cubicBezTo>
                  <a:cubicBezTo>
                    <a:pt x="24" y="1390"/>
                    <a:pt x="0" y="1406"/>
                    <a:pt x="0" y="1414"/>
                  </a:cubicBezTo>
                  <a:cubicBezTo>
                    <a:pt x="0" y="1422"/>
                    <a:pt x="0" y="1422"/>
                    <a:pt x="0" y="1422"/>
                  </a:cubicBezTo>
                  <a:cubicBezTo>
                    <a:pt x="95" y="1438"/>
                    <a:pt x="467" y="1406"/>
                    <a:pt x="498" y="1406"/>
                  </a:cubicBezTo>
                  <a:cubicBezTo>
                    <a:pt x="530" y="1398"/>
                    <a:pt x="498" y="1343"/>
                    <a:pt x="498" y="1319"/>
                  </a:cubicBezTo>
                  <a:cubicBezTo>
                    <a:pt x="498" y="1295"/>
                    <a:pt x="562" y="1303"/>
                    <a:pt x="577" y="1311"/>
                  </a:cubicBezTo>
                  <a:cubicBezTo>
                    <a:pt x="601" y="1327"/>
                    <a:pt x="625" y="1351"/>
                    <a:pt x="633" y="1335"/>
                  </a:cubicBezTo>
                  <a:cubicBezTo>
                    <a:pt x="640" y="1311"/>
                    <a:pt x="680" y="1303"/>
                    <a:pt x="680" y="1303"/>
                  </a:cubicBezTo>
                  <a:cubicBezTo>
                    <a:pt x="1099" y="1279"/>
                    <a:pt x="1724" y="1208"/>
                    <a:pt x="2174" y="1153"/>
                  </a:cubicBezTo>
                  <a:cubicBezTo>
                    <a:pt x="2214" y="1121"/>
                    <a:pt x="2261" y="1090"/>
                    <a:pt x="2269" y="1074"/>
                  </a:cubicBezTo>
                  <a:cubicBezTo>
                    <a:pt x="2293" y="1050"/>
                    <a:pt x="2293" y="1074"/>
                    <a:pt x="2316" y="1074"/>
                  </a:cubicBezTo>
                  <a:cubicBezTo>
                    <a:pt x="2332" y="1074"/>
                    <a:pt x="2340" y="1058"/>
                    <a:pt x="2348" y="1019"/>
                  </a:cubicBezTo>
                  <a:cubicBezTo>
                    <a:pt x="2356" y="979"/>
                    <a:pt x="2388" y="995"/>
                    <a:pt x="2403" y="979"/>
                  </a:cubicBezTo>
                  <a:cubicBezTo>
                    <a:pt x="2427" y="971"/>
                    <a:pt x="2419" y="971"/>
                    <a:pt x="2427" y="939"/>
                  </a:cubicBezTo>
                  <a:cubicBezTo>
                    <a:pt x="2427" y="908"/>
                    <a:pt x="2435" y="924"/>
                    <a:pt x="2443" y="916"/>
                  </a:cubicBezTo>
                  <a:cubicBezTo>
                    <a:pt x="2451" y="908"/>
                    <a:pt x="2475" y="884"/>
                    <a:pt x="2475" y="861"/>
                  </a:cubicBezTo>
                  <a:cubicBezTo>
                    <a:pt x="2475" y="837"/>
                    <a:pt x="2514" y="813"/>
                    <a:pt x="2538" y="805"/>
                  </a:cubicBezTo>
                  <a:cubicBezTo>
                    <a:pt x="2554" y="789"/>
                    <a:pt x="2617" y="734"/>
                    <a:pt x="2633" y="718"/>
                  </a:cubicBezTo>
                  <a:cubicBezTo>
                    <a:pt x="2641" y="702"/>
                    <a:pt x="2680" y="663"/>
                    <a:pt x="2704" y="631"/>
                  </a:cubicBezTo>
                  <a:cubicBezTo>
                    <a:pt x="2680" y="608"/>
                    <a:pt x="2656" y="623"/>
                    <a:pt x="2601" y="592"/>
                  </a:cubicBezTo>
                  <a:cubicBezTo>
                    <a:pt x="2538" y="561"/>
                    <a:pt x="2538" y="522"/>
                    <a:pt x="2514" y="482"/>
                  </a:cubicBezTo>
                  <a:cubicBezTo>
                    <a:pt x="2498" y="450"/>
                    <a:pt x="2483" y="419"/>
                    <a:pt x="2451" y="395"/>
                  </a:cubicBezTo>
                  <a:cubicBezTo>
                    <a:pt x="2427" y="371"/>
                    <a:pt x="2419" y="276"/>
                    <a:pt x="2419" y="269"/>
                  </a:cubicBezTo>
                  <a:cubicBezTo>
                    <a:pt x="2419" y="269"/>
                    <a:pt x="2419" y="261"/>
                    <a:pt x="2427" y="261"/>
                  </a:cubicBezTo>
                  <a:cubicBezTo>
                    <a:pt x="2419" y="253"/>
                    <a:pt x="2403" y="237"/>
                    <a:pt x="2396" y="229"/>
                  </a:cubicBezTo>
                </a:path>
              </a:pathLst>
            </a:custGeom>
            <a:solidFill>
              <a:schemeClr val="accent6"/>
            </a:solidFill>
            <a:ln>
              <a:solidFill>
                <a:schemeClr val="bg2"/>
              </a:solidFill>
            </a:ln>
            <a:effectLst/>
          </p:spPr>
          <p:txBody>
            <a:bodyPr wrap="none" anchor="ctr"/>
            <a:lstStyle/>
            <a:p>
              <a:endParaRPr lang="en-US"/>
            </a:p>
          </p:txBody>
        </p:sp>
        <p:sp>
          <p:nvSpPr>
            <p:cNvPr id="354" name="Freeform 782"/>
            <p:cNvSpPr>
              <a:spLocks noChangeArrowheads="1"/>
            </p:cNvSpPr>
            <p:nvPr/>
          </p:nvSpPr>
          <p:spPr bwMode="auto">
            <a:xfrm>
              <a:off x="13684146" y="5985128"/>
              <a:ext cx="1426374" cy="749135"/>
            </a:xfrm>
            <a:custGeom>
              <a:avLst/>
              <a:gdLst>
                <a:gd name="T0" fmla="*/ 8 w 2713"/>
                <a:gd name="T1" fmla="*/ 1406 h 1423"/>
                <a:gd name="T2" fmla="*/ 71 w 2713"/>
                <a:gd name="T3" fmla="*/ 1311 h 1423"/>
                <a:gd name="T4" fmla="*/ 87 w 2713"/>
                <a:gd name="T5" fmla="*/ 1192 h 1423"/>
                <a:gd name="T6" fmla="*/ 332 w 2713"/>
                <a:gd name="T7" fmla="*/ 1058 h 1423"/>
                <a:gd name="T8" fmla="*/ 443 w 2713"/>
                <a:gd name="T9" fmla="*/ 876 h 1423"/>
                <a:gd name="T10" fmla="*/ 467 w 2713"/>
                <a:gd name="T11" fmla="*/ 781 h 1423"/>
                <a:gd name="T12" fmla="*/ 617 w 2713"/>
                <a:gd name="T13" fmla="*/ 750 h 1423"/>
                <a:gd name="T14" fmla="*/ 712 w 2713"/>
                <a:gd name="T15" fmla="*/ 694 h 1423"/>
                <a:gd name="T16" fmla="*/ 807 w 2713"/>
                <a:gd name="T17" fmla="*/ 710 h 1423"/>
                <a:gd name="T18" fmla="*/ 886 w 2713"/>
                <a:gd name="T19" fmla="*/ 639 h 1423"/>
                <a:gd name="T20" fmla="*/ 949 w 2713"/>
                <a:gd name="T21" fmla="*/ 663 h 1423"/>
                <a:gd name="T22" fmla="*/ 996 w 2713"/>
                <a:gd name="T23" fmla="*/ 631 h 1423"/>
                <a:gd name="T24" fmla="*/ 1060 w 2713"/>
                <a:gd name="T25" fmla="*/ 553 h 1423"/>
                <a:gd name="T26" fmla="*/ 1154 w 2713"/>
                <a:gd name="T27" fmla="*/ 584 h 1423"/>
                <a:gd name="T28" fmla="*/ 1218 w 2713"/>
                <a:gd name="T29" fmla="*/ 576 h 1423"/>
                <a:gd name="T30" fmla="*/ 1352 w 2713"/>
                <a:gd name="T31" fmla="*/ 348 h 1423"/>
                <a:gd name="T32" fmla="*/ 1423 w 2713"/>
                <a:gd name="T33" fmla="*/ 205 h 1423"/>
                <a:gd name="T34" fmla="*/ 1550 w 2713"/>
                <a:gd name="T35" fmla="*/ 182 h 1423"/>
                <a:gd name="T36" fmla="*/ 1589 w 2713"/>
                <a:gd name="T37" fmla="*/ 0 h 1423"/>
                <a:gd name="T38" fmla="*/ 1740 w 2713"/>
                <a:gd name="T39" fmla="*/ 24 h 1423"/>
                <a:gd name="T40" fmla="*/ 1898 w 2713"/>
                <a:gd name="T41" fmla="*/ 142 h 1423"/>
                <a:gd name="T42" fmla="*/ 2080 w 2713"/>
                <a:gd name="T43" fmla="*/ 150 h 1423"/>
                <a:gd name="T44" fmla="*/ 2206 w 2713"/>
                <a:gd name="T45" fmla="*/ 150 h 1423"/>
                <a:gd name="T46" fmla="*/ 2301 w 2713"/>
                <a:gd name="T47" fmla="*/ 126 h 1423"/>
                <a:gd name="T48" fmla="*/ 2411 w 2713"/>
                <a:gd name="T49" fmla="*/ 221 h 1423"/>
                <a:gd name="T50" fmla="*/ 2522 w 2713"/>
                <a:gd name="T51" fmla="*/ 466 h 1423"/>
                <a:gd name="T52" fmla="*/ 2712 w 2713"/>
                <a:gd name="T53" fmla="*/ 623 h 1423"/>
                <a:gd name="T54" fmla="*/ 2451 w 2713"/>
                <a:gd name="T55" fmla="*/ 908 h 1423"/>
                <a:gd name="T56" fmla="*/ 2356 w 2713"/>
                <a:gd name="T57" fmla="*/ 1011 h 1423"/>
                <a:gd name="T58" fmla="*/ 2182 w 2713"/>
                <a:gd name="T59" fmla="*/ 1145 h 1423"/>
                <a:gd name="T60" fmla="*/ 593 w 2713"/>
                <a:gd name="T61" fmla="*/ 1311 h 1423"/>
                <a:gd name="T62" fmla="*/ 506 w 2713"/>
                <a:gd name="T63" fmla="*/ 1398 h 1423"/>
                <a:gd name="T64" fmla="*/ 490 w 2713"/>
                <a:gd name="T65" fmla="*/ 1390 h 1423"/>
                <a:gd name="T66" fmla="*/ 593 w 2713"/>
                <a:gd name="T67" fmla="*/ 1303 h 1423"/>
                <a:gd name="T68" fmla="*/ 2174 w 2713"/>
                <a:gd name="T69" fmla="*/ 1137 h 1423"/>
                <a:gd name="T70" fmla="*/ 2348 w 2713"/>
                <a:gd name="T71" fmla="*/ 1011 h 1423"/>
                <a:gd name="T72" fmla="*/ 2451 w 2713"/>
                <a:gd name="T73" fmla="*/ 908 h 1423"/>
                <a:gd name="T74" fmla="*/ 2672 w 2713"/>
                <a:gd name="T75" fmla="*/ 607 h 1423"/>
                <a:gd name="T76" fmla="*/ 2419 w 2713"/>
                <a:gd name="T77" fmla="*/ 261 h 1423"/>
                <a:gd name="T78" fmla="*/ 2324 w 2713"/>
                <a:gd name="T79" fmla="*/ 158 h 1423"/>
                <a:gd name="T80" fmla="*/ 2230 w 2713"/>
                <a:gd name="T81" fmla="*/ 142 h 1423"/>
                <a:gd name="T82" fmla="*/ 2087 w 2713"/>
                <a:gd name="T83" fmla="*/ 158 h 1423"/>
                <a:gd name="T84" fmla="*/ 1929 w 2713"/>
                <a:gd name="T85" fmla="*/ 150 h 1423"/>
                <a:gd name="T86" fmla="*/ 1755 w 2713"/>
                <a:gd name="T87" fmla="*/ 55 h 1423"/>
                <a:gd name="T88" fmla="*/ 1589 w 2713"/>
                <a:gd name="T89" fmla="*/ 8 h 1423"/>
                <a:gd name="T90" fmla="*/ 1581 w 2713"/>
                <a:gd name="T91" fmla="*/ 174 h 1423"/>
                <a:gd name="T92" fmla="*/ 1423 w 2713"/>
                <a:gd name="T93" fmla="*/ 221 h 1423"/>
                <a:gd name="T94" fmla="*/ 1376 w 2713"/>
                <a:gd name="T95" fmla="*/ 340 h 1423"/>
                <a:gd name="T96" fmla="*/ 1265 w 2713"/>
                <a:gd name="T97" fmla="*/ 466 h 1423"/>
                <a:gd name="T98" fmla="*/ 1154 w 2713"/>
                <a:gd name="T99" fmla="*/ 600 h 1423"/>
                <a:gd name="T100" fmla="*/ 1075 w 2713"/>
                <a:gd name="T101" fmla="*/ 545 h 1423"/>
                <a:gd name="T102" fmla="*/ 1004 w 2713"/>
                <a:gd name="T103" fmla="*/ 631 h 1423"/>
                <a:gd name="T104" fmla="*/ 957 w 2713"/>
                <a:gd name="T105" fmla="*/ 694 h 1423"/>
                <a:gd name="T106" fmla="*/ 894 w 2713"/>
                <a:gd name="T107" fmla="*/ 647 h 1423"/>
                <a:gd name="T108" fmla="*/ 815 w 2713"/>
                <a:gd name="T109" fmla="*/ 687 h 1423"/>
                <a:gd name="T110" fmla="*/ 728 w 2713"/>
                <a:gd name="T111" fmla="*/ 718 h 1423"/>
                <a:gd name="T112" fmla="*/ 625 w 2713"/>
                <a:gd name="T113" fmla="*/ 750 h 1423"/>
                <a:gd name="T114" fmla="*/ 498 w 2713"/>
                <a:gd name="T115" fmla="*/ 781 h 1423"/>
                <a:gd name="T116" fmla="*/ 475 w 2713"/>
                <a:gd name="T117" fmla="*/ 916 h 1423"/>
                <a:gd name="T118" fmla="*/ 348 w 2713"/>
                <a:gd name="T119" fmla="*/ 1098 h 1423"/>
                <a:gd name="T120" fmla="*/ 111 w 2713"/>
                <a:gd name="T121" fmla="*/ 1279 h 1423"/>
                <a:gd name="T122" fmla="*/ 48 w 2713"/>
                <a:gd name="T123" fmla="*/ 139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13" h="1423">
                  <a:moveTo>
                    <a:pt x="71" y="1422"/>
                  </a:moveTo>
                  <a:lnTo>
                    <a:pt x="71" y="1422"/>
                  </a:lnTo>
                  <a:cubicBezTo>
                    <a:pt x="40" y="1422"/>
                    <a:pt x="24" y="1422"/>
                    <a:pt x="8" y="1422"/>
                  </a:cubicBezTo>
                  <a:cubicBezTo>
                    <a:pt x="0" y="1422"/>
                    <a:pt x="0" y="1422"/>
                    <a:pt x="0" y="1422"/>
                  </a:cubicBezTo>
                  <a:cubicBezTo>
                    <a:pt x="8" y="1414"/>
                    <a:pt x="8" y="1414"/>
                    <a:pt x="8" y="1414"/>
                  </a:cubicBezTo>
                  <a:cubicBezTo>
                    <a:pt x="8" y="1414"/>
                    <a:pt x="8" y="1414"/>
                    <a:pt x="8" y="1406"/>
                  </a:cubicBezTo>
                  <a:cubicBezTo>
                    <a:pt x="8" y="1398"/>
                    <a:pt x="24" y="1382"/>
                    <a:pt x="40" y="1382"/>
                  </a:cubicBezTo>
                  <a:cubicBezTo>
                    <a:pt x="40" y="1382"/>
                    <a:pt x="40" y="1382"/>
                    <a:pt x="48" y="1382"/>
                  </a:cubicBezTo>
                  <a:lnTo>
                    <a:pt x="56" y="1382"/>
                  </a:lnTo>
                  <a:cubicBezTo>
                    <a:pt x="56" y="1390"/>
                    <a:pt x="56" y="1390"/>
                    <a:pt x="56" y="1390"/>
                  </a:cubicBezTo>
                  <a:cubicBezTo>
                    <a:pt x="56" y="1382"/>
                    <a:pt x="64" y="1366"/>
                    <a:pt x="71" y="1358"/>
                  </a:cubicBezTo>
                  <a:cubicBezTo>
                    <a:pt x="71" y="1335"/>
                    <a:pt x="71" y="1319"/>
                    <a:pt x="71" y="1311"/>
                  </a:cubicBezTo>
                  <a:cubicBezTo>
                    <a:pt x="71" y="1303"/>
                    <a:pt x="71" y="1295"/>
                    <a:pt x="71" y="1287"/>
                  </a:cubicBezTo>
                  <a:cubicBezTo>
                    <a:pt x="71" y="1287"/>
                    <a:pt x="79" y="1287"/>
                    <a:pt x="87" y="1287"/>
                  </a:cubicBezTo>
                  <a:cubicBezTo>
                    <a:pt x="95" y="1287"/>
                    <a:pt x="103" y="1279"/>
                    <a:pt x="103" y="1271"/>
                  </a:cubicBezTo>
                  <a:cubicBezTo>
                    <a:pt x="111" y="1248"/>
                    <a:pt x="95" y="1200"/>
                    <a:pt x="87" y="1192"/>
                  </a:cubicBezTo>
                  <a:lnTo>
                    <a:pt x="87" y="1192"/>
                  </a:lnTo>
                  <a:lnTo>
                    <a:pt x="87" y="1192"/>
                  </a:lnTo>
                  <a:cubicBezTo>
                    <a:pt x="87" y="1161"/>
                    <a:pt x="95" y="1137"/>
                    <a:pt x="111" y="1121"/>
                  </a:cubicBezTo>
                  <a:cubicBezTo>
                    <a:pt x="127" y="1105"/>
                    <a:pt x="151" y="1098"/>
                    <a:pt x="174" y="1098"/>
                  </a:cubicBezTo>
                  <a:cubicBezTo>
                    <a:pt x="214" y="1098"/>
                    <a:pt x="253" y="1113"/>
                    <a:pt x="269" y="1129"/>
                  </a:cubicBezTo>
                  <a:cubicBezTo>
                    <a:pt x="277" y="1137"/>
                    <a:pt x="293" y="1137"/>
                    <a:pt x="301" y="1137"/>
                  </a:cubicBezTo>
                  <a:cubicBezTo>
                    <a:pt x="324" y="1137"/>
                    <a:pt x="340" y="1113"/>
                    <a:pt x="340" y="1090"/>
                  </a:cubicBezTo>
                  <a:cubicBezTo>
                    <a:pt x="348" y="1082"/>
                    <a:pt x="340" y="1074"/>
                    <a:pt x="332" y="1058"/>
                  </a:cubicBezTo>
                  <a:cubicBezTo>
                    <a:pt x="324" y="1042"/>
                    <a:pt x="317" y="1026"/>
                    <a:pt x="309" y="995"/>
                  </a:cubicBezTo>
                  <a:cubicBezTo>
                    <a:pt x="309" y="987"/>
                    <a:pt x="309" y="979"/>
                    <a:pt x="317" y="971"/>
                  </a:cubicBezTo>
                  <a:cubicBezTo>
                    <a:pt x="332" y="940"/>
                    <a:pt x="395" y="931"/>
                    <a:pt x="435" y="924"/>
                  </a:cubicBezTo>
                  <a:cubicBezTo>
                    <a:pt x="451" y="924"/>
                    <a:pt x="459" y="924"/>
                    <a:pt x="467" y="924"/>
                  </a:cubicBezTo>
                  <a:cubicBezTo>
                    <a:pt x="467" y="916"/>
                    <a:pt x="467" y="916"/>
                    <a:pt x="467" y="916"/>
                  </a:cubicBezTo>
                  <a:cubicBezTo>
                    <a:pt x="467" y="908"/>
                    <a:pt x="459" y="892"/>
                    <a:pt x="443" y="876"/>
                  </a:cubicBezTo>
                  <a:cubicBezTo>
                    <a:pt x="435" y="876"/>
                    <a:pt x="435" y="876"/>
                    <a:pt x="435" y="876"/>
                  </a:cubicBezTo>
                  <a:cubicBezTo>
                    <a:pt x="419" y="860"/>
                    <a:pt x="435" y="845"/>
                    <a:pt x="443" y="829"/>
                  </a:cubicBezTo>
                  <a:cubicBezTo>
                    <a:pt x="451" y="821"/>
                    <a:pt x="451" y="821"/>
                    <a:pt x="459" y="813"/>
                  </a:cubicBezTo>
                  <a:cubicBezTo>
                    <a:pt x="467" y="805"/>
                    <a:pt x="467" y="797"/>
                    <a:pt x="459" y="781"/>
                  </a:cubicBezTo>
                  <a:lnTo>
                    <a:pt x="459" y="781"/>
                  </a:lnTo>
                  <a:cubicBezTo>
                    <a:pt x="467" y="781"/>
                    <a:pt x="467" y="781"/>
                    <a:pt x="467" y="781"/>
                  </a:cubicBezTo>
                  <a:cubicBezTo>
                    <a:pt x="475" y="773"/>
                    <a:pt x="490" y="773"/>
                    <a:pt x="498" y="781"/>
                  </a:cubicBezTo>
                  <a:lnTo>
                    <a:pt x="506" y="781"/>
                  </a:lnTo>
                  <a:cubicBezTo>
                    <a:pt x="522" y="781"/>
                    <a:pt x="522" y="773"/>
                    <a:pt x="522" y="758"/>
                  </a:cubicBezTo>
                  <a:cubicBezTo>
                    <a:pt x="522" y="742"/>
                    <a:pt x="538" y="726"/>
                    <a:pt x="562" y="726"/>
                  </a:cubicBezTo>
                  <a:cubicBezTo>
                    <a:pt x="570" y="734"/>
                    <a:pt x="577" y="734"/>
                    <a:pt x="585" y="734"/>
                  </a:cubicBezTo>
                  <a:cubicBezTo>
                    <a:pt x="593" y="742"/>
                    <a:pt x="609" y="750"/>
                    <a:pt x="617" y="750"/>
                  </a:cubicBezTo>
                  <a:lnTo>
                    <a:pt x="617" y="750"/>
                  </a:lnTo>
                  <a:cubicBezTo>
                    <a:pt x="617" y="742"/>
                    <a:pt x="617" y="742"/>
                    <a:pt x="617" y="742"/>
                  </a:cubicBezTo>
                  <a:cubicBezTo>
                    <a:pt x="617" y="726"/>
                    <a:pt x="617" y="718"/>
                    <a:pt x="641" y="702"/>
                  </a:cubicBezTo>
                  <a:cubicBezTo>
                    <a:pt x="657" y="694"/>
                    <a:pt x="672" y="687"/>
                    <a:pt x="688" y="687"/>
                  </a:cubicBezTo>
                  <a:cubicBezTo>
                    <a:pt x="696" y="687"/>
                    <a:pt x="696" y="687"/>
                    <a:pt x="696" y="687"/>
                  </a:cubicBezTo>
                  <a:cubicBezTo>
                    <a:pt x="704" y="687"/>
                    <a:pt x="712" y="694"/>
                    <a:pt x="712" y="694"/>
                  </a:cubicBezTo>
                  <a:cubicBezTo>
                    <a:pt x="720" y="702"/>
                    <a:pt x="720" y="710"/>
                    <a:pt x="735" y="710"/>
                  </a:cubicBezTo>
                  <a:lnTo>
                    <a:pt x="743" y="710"/>
                  </a:lnTo>
                  <a:lnTo>
                    <a:pt x="743" y="710"/>
                  </a:lnTo>
                  <a:cubicBezTo>
                    <a:pt x="751" y="710"/>
                    <a:pt x="759" y="710"/>
                    <a:pt x="767" y="726"/>
                  </a:cubicBezTo>
                  <a:cubicBezTo>
                    <a:pt x="783" y="734"/>
                    <a:pt x="791" y="742"/>
                    <a:pt x="799" y="742"/>
                  </a:cubicBezTo>
                  <a:cubicBezTo>
                    <a:pt x="807" y="742"/>
                    <a:pt x="807" y="726"/>
                    <a:pt x="807" y="710"/>
                  </a:cubicBezTo>
                  <a:cubicBezTo>
                    <a:pt x="807" y="702"/>
                    <a:pt x="807" y="687"/>
                    <a:pt x="807" y="687"/>
                  </a:cubicBezTo>
                  <a:cubicBezTo>
                    <a:pt x="815" y="678"/>
                    <a:pt x="823" y="678"/>
                    <a:pt x="830" y="678"/>
                  </a:cubicBezTo>
                  <a:cubicBezTo>
                    <a:pt x="838" y="678"/>
                    <a:pt x="838" y="678"/>
                    <a:pt x="846" y="671"/>
                  </a:cubicBezTo>
                  <a:lnTo>
                    <a:pt x="846" y="671"/>
                  </a:lnTo>
                  <a:cubicBezTo>
                    <a:pt x="854" y="655"/>
                    <a:pt x="870" y="655"/>
                    <a:pt x="878" y="647"/>
                  </a:cubicBezTo>
                  <a:cubicBezTo>
                    <a:pt x="878" y="647"/>
                    <a:pt x="886" y="647"/>
                    <a:pt x="886" y="639"/>
                  </a:cubicBezTo>
                  <a:cubicBezTo>
                    <a:pt x="886" y="639"/>
                    <a:pt x="894" y="631"/>
                    <a:pt x="901" y="631"/>
                  </a:cubicBezTo>
                  <a:lnTo>
                    <a:pt x="901" y="631"/>
                  </a:lnTo>
                  <a:cubicBezTo>
                    <a:pt x="910" y="631"/>
                    <a:pt x="910" y="639"/>
                    <a:pt x="917" y="639"/>
                  </a:cubicBezTo>
                  <a:lnTo>
                    <a:pt x="917" y="647"/>
                  </a:lnTo>
                  <a:cubicBezTo>
                    <a:pt x="917" y="647"/>
                    <a:pt x="933" y="655"/>
                    <a:pt x="949" y="663"/>
                  </a:cubicBezTo>
                  <a:lnTo>
                    <a:pt x="949" y="663"/>
                  </a:lnTo>
                  <a:cubicBezTo>
                    <a:pt x="957" y="687"/>
                    <a:pt x="957" y="687"/>
                    <a:pt x="957" y="687"/>
                  </a:cubicBezTo>
                  <a:cubicBezTo>
                    <a:pt x="965" y="694"/>
                    <a:pt x="973" y="694"/>
                    <a:pt x="973" y="694"/>
                  </a:cubicBezTo>
                  <a:cubicBezTo>
                    <a:pt x="981" y="694"/>
                    <a:pt x="981" y="694"/>
                    <a:pt x="981" y="694"/>
                  </a:cubicBezTo>
                  <a:cubicBezTo>
                    <a:pt x="981" y="694"/>
                    <a:pt x="981" y="671"/>
                    <a:pt x="981" y="663"/>
                  </a:cubicBezTo>
                  <a:lnTo>
                    <a:pt x="981" y="655"/>
                  </a:lnTo>
                  <a:cubicBezTo>
                    <a:pt x="981" y="647"/>
                    <a:pt x="981" y="639"/>
                    <a:pt x="996" y="631"/>
                  </a:cubicBezTo>
                  <a:lnTo>
                    <a:pt x="996" y="631"/>
                  </a:lnTo>
                  <a:cubicBezTo>
                    <a:pt x="1004" y="623"/>
                    <a:pt x="1004" y="623"/>
                    <a:pt x="1012" y="607"/>
                  </a:cubicBezTo>
                  <a:lnTo>
                    <a:pt x="1012" y="607"/>
                  </a:lnTo>
                  <a:cubicBezTo>
                    <a:pt x="1020" y="584"/>
                    <a:pt x="1028" y="584"/>
                    <a:pt x="1036" y="576"/>
                  </a:cubicBezTo>
                  <a:cubicBezTo>
                    <a:pt x="1036" y="576"/>
                    <a:pt x="1044" y="576"/>
                    <a:pt x="1044" y="568"/>
                  </a:cubicBezTo>
                  <a:cubicBezTo>
                    <a:pt x="1052" y="568"/>
                    <a:pt x="1052" y="561"/>
                    <a:pt x="1060" y="553"/>
                  </a:cubicBezTo>
                  <a:cubicBezTo>
                    <a:pt x="1060" y="545"/>
                    <a:pt x="1068" y="537"/>
                    <a:pt x="1075" y="537"/>
                  </a:cubicBezTo>
                  <a:lnTo>
                    <a:pt x="1075" y="537"/>
                  </a:lnTo>
                  <a:cubicBezTo>
                    <a:pt x="1083" y="537"/>
                    <a:pt x="1091" y="545"/>
                    <a:pt x="1099" y="553"/>
                  </a:cubicBezTo>
                  <a:cubicBezTo>
                    <a:pt x="1099" y="561"/>
                    <a:pt x="1107" y="561"/>
                    <a:pt x="1107" y="568"/>
                  </a:cubicBezTo>
                  <a:cubicBezTo>
                    <a:pt x="1123" y="576"/>
                    <a:pt x="1131" y="584"/>
                    <a:pt x="1147" y="584"/>
                  </a:cubicBezTo>
                  <a:cubicBezTo>
                    <a:pt x="1147" y="584"/>
                    <a:pt x="1147" y="584"/>
                    <a:pt x="1154" y="584"/>
                  </a:cubicBezTo>
                  <a:lnTo>
                    <a:pt x="1163" y="592"/>
                  </a:lnTo>
                  <a:lnTo>
                    <a:pt x="1170" y="600"/>
                  </a:lnTo>
                  <a:cubicBezTo>
                    <a:pt x="1178" y="600"/>
                    <a:pt x="1178" y="600"/>
                    <a:pt x="1186" y="592"/>
                  </a:cubicBezTo>
                  <a:cubicBezTo>
                    <a:pt x="1194" y="592"/>
                    <a:pt x="1194" y="592"/>
                    <a:pt x="1202" y="592"/>
                  </a:cubicBezTo>
                  <a:cubicBezTo>
                    <a:pt x="1210" y="592"/>
                    <a:pt x="1218" y="592"/>
                    <a:pt x="1218" y="584"/>
                  </a:cubicBezTo>
                  <a:lnTo>
                    <a:pt x="1218" y="576"/>
                  </a:lnTo>
                  <a:cubicBezTo>
                    <a:pt x="1210" y="553"/>
                    <a:pt x="1241" y="482"/>
                    <a:pt x="1257" y="458"/>
                  </a:cubicBezTo>
                  <a:cubicBezTo>
                    <a:pt x="1265" y="450"/>
                    <a:pt x="1273" y="450"/>
                    <a:pt x="1273" y="450"/>
                  </a:cubicBezTo>
                  <a:cubicBezTo>
                    <a:pt x="1289" y="450"/>
                    <a:pt x="1305" y="427"/>
                    <a:pt x="1305" y="411"/>
                  </a:cubicBezTo>
                  <a:cubicBezTo>
                    <a:pt x="1305" y="379"/>
                    <a:pt x="1313" y="363"/>
                    <a:pt x="1328" y="363"/>
                  </a:cubicBezTo>
                  <a:cubicBezTo>
                    <a:pt x="1336" y="363"/>
                    <a:pt x="1336" y="363"/>
                    <a:pt x="1336" y="363"/>
                  </a:cubicBezTo>
                  <a:cubicBezTo>
                    <a:pt x="1344" y="363"/>
                    <a:pt x="1344" y="363"/>
                    <a:pt x="1352" y="348"/>
                  </a:cubicBezTo>
                  <a:cubicBezTo>
                    <a:pt x="1360" y="340"/>
                    <a:pt x="1368" y="340"/>
                    <a:pt x="1376" y="332"/>
                  </a:cubicBezTo>
                  <a:cubicBezTo>
                    <a:pt x="1384" y="332"/>
                    <a:pt x="1392" y="324"/>
                    <a:pt x="1384" y="308"/>
                  </a:cubicBezTo>
                  <a:cubicBezTo>
                    <a:pt x="1384" y="300"/>
                    <a:pt x="1376" y="292"/>
                    <a:pt x="1376" y="292"/>
                  </a:cubicBezTo>
                  <a:cubicBezTo>
                    <a:pt x="1368" y="276"/>
                    <a:pt x="1368" y="276"/>
                    <a:pt x="1368" y="245"/>
                  </a:cubicBezTo>
                  <a:cubicBezTo>
                    <a:pt x="1376" y="221"/>
                    <a:pt x="1392" y="205"/>
                    <a:pt x="1407" y="205"/>
                  </a:cubicBezTo>
                  <a:cubicBezTo>
                    <a:pt x="1415" y="205"/>
                    <a:pt x="1415" y="205"/>
                    <a:pt x="1423" y="205"/>
                  </a:cubicBezTo>
                  <a:cubicBezTo>
                    <a:pt x="1423" y="213"/>
                    <a:pt x="1423" y="213"/>
                    <a:pt x="1431" y="213"/>
                  </a:cubicBezTo>
                  <a:cubicBezTo>
                    <a:pt x="1439" y="229"/>
                    <a:pt x="1455" y="245"/>
                    <a:pt x="1463" y="245"/>
                  </a:cubicBezTo>
                  <a:cubicBezTo>
                    <a:pt x="1463" y="245"/>
                    <a:pt x="1471" y="245"/>
                    <a:pt x="1471" y="237"/>
                  </a:cubicBezTo>
                  <a:cubicBezTo>
                    <a:pt x="1479" y="229"/>
                    <a:pt x="1479" y="221"/>
                    <a:pt x="1479" y="213"/>
                  </a:cubicBezTo>
                  <a:cubicBezTo>
                    <a:pt x="1479" y="205"/>
                    <a:pt x="1471" y="189"/>
                    <a:pt x="1502" y="182"/>
                  </a:cubicBezTo>
                  <a:cubicBezTo>
                    <a:pt x="1518" y="182"/>
                    <a:pt x="1534" y="182"/>
                    <a:pt x="1550" y="182"/>
                  </a:cubicBezTo>
                  <a:cubicBezTo>
                    <a:pt x="1566" y="182"/>
                    <a:pt x="1574" y="182"/>
                    <a:pt x="1574" y="174"/>
                  </a:cubicBezTo>
                  <a:cubicBezTo>
                    <a:pt x="1581" y="166"/>
                    <a:pt x="1581" y="142"/>
                    <a:pt x="1574" y="118"/>
                  </a:cubicBezTo>
                  <a:cubicBezTo>
                    <a:pt x="1566" y="118"/>
                    <a:pt x="1566" y="110"/>
                    <a:pt x="1566" y="110"/>
                  </a:cubicBezTo>
                  <a:cubicBezTo>
                    <a:pt x="1550" y="102"/>
                    <a:pt x="1550" y="95"/>
                    <a:pt x="1550" y="71"/>
                  </a:cubicBezTo>
                  <a:cubicBezTo>
                    <a:pt x="1558" y="63"/>
                    <a:pt x="1558" y="55"/>
                    <a:pt x="1558" y="47"/>
                  </a:cubicBezTo>
                  <a:cubicBezTo>
                    <a:pt x="1566" y="31"/>
                    <a:pt x="1566" y="0"/>
                    <a:pt x="1589" y="0"/>
                  </a:cubicBezTo>
                  <a:lnTo>
                    <a:pt x="1589" y="0"/>
                  </a:lnTo>
                  <a:cubicBezTo>
                    <a:pt x="1621" y="0"/>
                    <a:pt x="1645" y="8"/>
                    <a:pt x="1676" y="15"/>
                  </a:cubicBezTo>
                  <a:lnTo>
                    <a:pt x="1684" y="15"/>
                  </a:lnTo>
                  <a:cubicBezTo>
                    <a:pt x="1692" y="15"/>
                    <a:pt x="1700" y="15"/>
                    <a:pt x="1700" y="8"/>
                  </a:cubicBezTo>
                  <a:cubicBezTo>
                    <a:pt x="1708" y="8"/>
                    <a:pt x="1708" y="8"/>
                    <a:pt x="1716" y="8"/>
                  </a:cubicBezTo>
                  <a:cubicBezTo>
                    <a:pt x="1724" y="8"/>
                    <a:pt x="1732" y="8"/>
                    <a:pt x="1740" y="24"/>
                  </a:cubicBezTo>
                  <a:cubicBezTo>
                    <a:pt x="1747" y="31"/>
                    <a:pt x="1755" y="47"/>
                    <a:pt x="1755" y="55"/>
                  </a:cubicBezTo>
                  <a:cubicBezTo>
                    <a:pt x="1771" y="71"/>
                    <a:pt x="1771" y="87"/>
                    <a:pt x="1787" y="95"/>
                  </a:cubicBezTo>
                  <a:cubicBezTo>
                    <a:pt x="1795" y="102"/>
                    <a:pt x="1803" y="110"/>
                    <a:pt x="1803" y="118"/>
                  </a:cubicBezTo>
                  <a:cubicBezTo>
                    <a:pt x="1811" y="134"/>
                    <a:pt x="1811" y="142"/>
                    <a:pt x="1842" y="150"/>
                  </a:cubicBezTo>
                  <a:cubicBezTo>
                    <a:pt x="1850" y="150"/>
                    <a:pt x="1850" y="150"/>
                    <a:pt x="1858" y="150"/>
                  </a:cubicBezTo>
                  <a:cubicBezTo>
                    <a:pt x="1874" y="150"/>
                    <a:pt x="1890" y="150"/>
                    <a:pt x="1898" y="142"/>
                  </a:cubicBezTo>
                  <a:cubicBezTo>
                    <a:pt x="1913" y="142"/>
                    <a:pt x="1921" y="142"/>
                    <a:pt x="1929" y="142"/>
                  </a:cubicBezTo>
                  <a:cubicBezTo>
                    <a:pt x="1945" y="142"/>
                    <a:pt x="1953" y="142"/>
                    <a:pt x="1953" y="150"/>
                  </a:cubicBezTo>
                  <a:cubicBezTo>
                    <a:pt x="1969" y="166"/>
                    <a:pt x="2008" y="197"/>
                    <a:pt x="2032" y="197"/>
                  </a:cubicBezTo>
                  <a:lnTo>
                    <a:pt x="2040" y="197"/>
                  </a:lnTo>
                  <a:cubicBezTo>
                    <a:pt x="2048" y="197"/>
                    <a:pt x="2056" y="189"/>
                    <a:pt x="2056" y="182"/>
                  </a:cubicBezTo>
                  <a:cubicBezTo>
                    <a:pt x="2064" y="166"/>
                    <a:pt x="2064" y="150"/>
                    <a:pt x="2080" y="150"/>
                  </a:cubicBezTo>
                  <a:cubicBezTo>
                    <a:pt x="2087" y="150"/>
                    <a:pt x="2087" y="150"/>
                    <a:pt x="2087" y="158"/>
                  </a:cubicBezTo>
                  <a:cubicBezTo>
                    <a:pt x="2103" y="158"/>
                    <a:pt x="2119" y="166"/>
                    <a:pt x="2127" y="166"/>
                  </a:cubicBezTo>
                  <a:cubicBezTo>
                    <a:pt x="2135" y="174"/>
                    <a:pt x="2135" y="182"/>
                    <a:pt x="2143" y="174"/>
                  </a:cubicBezTo>
                  <a:cubicBezTo>
                    <a:pt x="2166" y="174"/>
                    <a:pt x="2174" y="166"/>
                    <a:pt x="2174" y="158"/>
                  </a:cubicBezTo>
                  <a:cubicBezTo>
                    <a:pt x="2182" y="158"/>
                    <a:pt x="2182" y="150"/>
                    <a:pt x="2198" y="150"/>
                  </a:cubicBezTo>
                  <a:lnTo>
                    <a:pt x="2206" y="150"/>
                  </a:lnTo>
                  <a:cubicBezTo>
                    <a:pt x="2214" y="150"/>
                    <a:pt x="2214" y="150"/>
                    <a:pt x="2222" y="134"/>
                  </a:cubicBezTo>
                  <a:cubicBezTo>
                    <a:pt x="2230" y="134"/>
                    <a:pt x="2238" y="126"/>
                    <a:pt x="2246" y="118"/>
                  </a:cubicBezTo>
                  <a:cubicBezTo>
                    <a:pt x="2277" y="102"/>
                    <a:pt x="2277" y="102"/>
                    <a:pt x="2277" y="102"/>
                  </a:cubicBezTo>
                  <a:cubicBezTo>
                    <a:pt x="2293" y="110"/>
                    <a:pt x="2293" y="110"/>
                    <a:pt x="2293" y="110"/>
                  </a:cubicBezTo>
                  <a:cubicBezTo>
                    <a:pt x="2293" y="118"/>
                    <a:pt x="2293" y="118"/>
                    <a:pt x="2293" y="118"/>
                  </a:cubicBezTo>
                  <a:cubicBezTo>
                    <a:pt x="2293" y="118"/>
                    <a:pt x="2293" y="118"/>
                    <a:pt x="2301" y="126"/>
                  </a:cubicBezTo>
                  <a:cubicBezTo>
                    <a:pt x="2301" y="134"/>
                    <a:pt x="2309" y="142"/>
                    <a:pt x="2317" y="150"/>
                  </a:cubicBezTo>
                  <a:cubicBezTo>
                    <a:pt x="2324" y="150"/>
                    <a:pt x="2333" y="158"/>
                    <a:pt x="2333" y="158"/>
                  </a:cubicBezTo>
                  <a:cubicBezTo>
                    <a:pt x="2333" y="158"/>
                    <a:pt x="2333" y="166"/>
                    <a:pt x="2340" y="174"/>
                  </a:cubicBezTo>
                  <a:cubicBezTo>
                    <a:pt x="2340" y="182"/>
                    <a:pt x="2364" y="189"/>
                    <a:pt x="2388" y="189"/>
                  </a:cubicBezTo>
                  <a:cubicBezTo>
                    <a:pt x="2404" y="197"/>
                    <a:pt x="2404" y="205"/>
                    <a:pt x="2404" y="213"/>
                  </a:cubicBezTo>
                  <a:lnTo>
                    <a:pt x="2411" y="221"/>
                  </a:lnTo>
                  <a:cubicBezTo>
                    <a:pt x="2411" y="229"/>
                    <a:pt x="2419" y="229"/>
                    <a:pt x="2443" y="245"/>
                  </a:cubicBezTo>
                  <a:cubicBezTo>
                    <a:pt x="2443" y="253"/>
                    <a:pt x="2443" y="253"/>
                    <a:pt x="2443" y="253"/>
                  </a:cubicBezTo>
                  <a:cubicBezTo>
                    <a:pt x="2435" y="253"/>
                    <a:pt x="2435" y="253"/>
                    <a:pt x="2435" y="253"/>
                  </a:cubicBezTo>
                  <a:cubicBezTo>
                    <a:pt x="2427" y="261"/>
                    <a:pt x="2427" y="261"/>
                    <a:pt x="2427" y="261"/>
                  </a:cubicBezTo>
                  <a:cubicBezTo>
                    <a:pt x="2427" y="276"/>
                    <a:pt x="2435" y="363"/>
                    <a:pt x="2467" y="387"/>
                  </a:cubicBezTo>
                  <a:cubicBezTo>
                    <a:pt x="2491" y="403"/>
                    <a:pt x="2506" y="435"/>
                    <a:pt x="2522" y="466"/>
                  </a:cubicBezTo>
                  <a:cubicBezTo>
                    <a:pt x="2530" y="474"/>
                    <a:pt x="2530" y="474"/>
                    <a:pt x="2530" y="474"/>
                  </a:cubicBezTo>
                  <a:cubicBezTo>
                    <a:pt x="2530" y="482"/>
                    <a:pt x="2538" y="490"/>
                    <a:pt x="2538" y="498"/>
                  </a:cubicBezTo>
                  <a:cubicBezTo>
                    <a:pt x="2554" y="529"/>
                    <a:pt x="2562" y="561"/>
                    <a:pt x="2609" y="584"/>
                  </a:cubicBezTo>
                  <a:cubicBezTo>
                    <a:pt x="2633" y="600"/>
                    <a:pt x="2657" y="600"/>
                    <a:pt x="2672" y="600"/>
                  </a:cubicBezTo>
                  <a:cubicBezTo>
                    <a:pt x="2688" y="607"/>
                    <a:pt x="2704" y="607"/>
                    <a:pt x="2712" y="623"/>
                  </a:cubicBezTo>
                  <a:lnTo>
                    <a:pt x="2712" y="623"/>
                  </a:lnTo>
                  <a:cubicBezTo>
                    <a:pt x="2712" y="631"/>
                    <a:pt x="2712" y="631"/>
                    <a:pt x="2712" y="631"/>
                  </a:cubicBezTo>
                  <a:cubicBezTo>
                    <a:pt x="2688" y="655"/>
                    <a:pt x="2649" y="702"/>
                    <a:pt x="2641" y="710"/>
                  </a:cubicBezTo>
                  <a:cubicBezTo>
                    <a:pt x="2625" y="734"/>
                    <a:pt x="2570" y="789"/>
                    <a:pt x="2546" y="797"/>
                  </a:cubicBezTo>
                  <a:cubicBezTo>
                    <a:pt x="2530" y="805"/>
                    <a:pt x="2491" y="829"/>
                    <a:pt x="2491" y="853"/>
                  </a:cubicBezTo>
                  <a:cubicBezTo>
                    <a:pt x="2491" y="876"/>
                    <a:pt x="2467" y="892"/>
                    <a:pt x="2459" y="908"/>
                  </a:cubicBezTo>
                  <a:cubicBezTo>
                    <a:pt x="2459" y="908"/>
                    <a:pt x="2459" y="908"/>
                    <a:pt x="2451" y="908"/>
                  </a:cubicBezTo>
                  <a:cubicBezTo>
                    <a:pt x="2451" y="916"/>
                    <a:pt x="2451" y="916"/>
                    <a:pt x="2443" y="916"/>
                  </a:cubicBezTo>
                  <a:cubicBezTo>
                    <a:pt x="2443" y="916"/>
                    <a:pt x="2435" y="916"/>
                    <a:pt x="2435" y="931"/>
                  </a:cubicBezTo>
                  <a:cubicBezTo>
                    <a:pt x="2435" y="940"/>
                    <a:pt x="2435" y="947"/>
                    <a:pt x="2435" y="955"/>
                  </a:cubicBezTo>
                  <a:cubicBezTo>
                    <a:pt x="2435" y="971"/>
                    <a:pt x="2435" y="971"/>
                    <a:pt x="2419" y="979"/>
                  </a:cubicBezTo>
                  <a:cubicBezTo>
                    <a:pt x="2411" y="979"/>
                    <a:pt x="2404" y="979"/>
                    <a:pt x="2396" y="979"/>
                  </a:cubicBezTo>
                  <a:cubicBezTo>
                    <a:pt x="2380" y="987"/>
                    <a:pt x="2364" y="987"/>
                    <a:pt x="2356" y="1011"/>
                  </a:cubicBezTo>
                  <a:cubicBezTo>
                    <a:pt x="2356" y="1018"/>
                    <a:pt x="2356" y="1018"/>
                    <a:pt x="2356" y="1026"/>
                  </a:cubicBezTo>
                  <a:cubicBezTo>
                    <a:pt x="2348" y="1050"/>
                    <a:pt x="2340" y="1066"/>
                    <a:pt x="2324" y="1066"/>
                  </a:cubicBezTo>
                  <a:cubicBezTo>
                    <a:pt x="2317" y="1066"/>
                    <a:pt x="2309" y="1066"/>
                    <a:pt x="2309" y="1066"/>
                  </a:cubicBezTo>
                  <a:cubicBezTo>
                    <a:pt x="2301" y="1058"/>
                    <a:pt x="2301" y="1058"/>
                    <a:pt x="2301" y="1058"/>
                  </a:cubicBezTo>
                  <a:cubicBezTo>
                    <a:pt x="2293" y="1058"/>
                    <a:pt x="2293" y="1058"/>
                    <a:pt x="2285" y="1074"/>
                  </a:cubicBezTo>
                  <a:cubicBezTo>
                    <a:pt x="2269" y="1082"/>
                    <a:pt x="2222" y="1121"/>
                    <a:pt x="2182" y="1145"/>
                  </a:cubicBezTo>
                  <a:lnTo>
                    <a:pt x="2182" y="1145"/>
                  </a:lnTo>
                  <a:lnTo>
                    <a:pt x="2182" y="1145"/>
                  </a:lnTo>
                  <a:cubicBezTo>
                    <a:pt x="1818" y="1192"/>
                    <a:pt x="1139" y="1279"/>
                    <a:pt x="688" y="1295"/>
                  </a:cubicBezTo>
                  <a:cubicBezTo>
                    <a:pt x="680" y="1303"/>
                    <a:pt x="648" y="1311"/>
                    <a:pt x="641" y="1327"/>
                  </a:cubicBezTo>
                  <a:cubicBezTo>
                    <a:pt x="641" y="1335"/>
                    <a:pt x="633" y="1335"/>
                    <a:pt x="633" y="1335"/>
                  </a:cubicBezTo>
                  <a:cubicBezTo>
                    <a:pt x="617" y="1335"/>
                    <a:pt x="609" y="1327"/>
                    <a:pt x="593" y="1311"/>
                  </a:cubicBezTo>
                  <a:cubicBezTo>
                    <a:pt x="593" y="1311"/>
                    <a:pt x="593" y="1311"/>
                    <a:pt x="585" y="1311"/>
                  </a:cubicBezTo>
                  <a:cubicBezTo>
                    <a:pt x="577" y="1303"/>
                    <a:pt x="562" y="1303"/>
                    <a:pt x="538" y="1303"/>
                  </a:cubicBezTo>
                  <a:cubicBezTo>
                    <a:pt x="522" y="1303"/>
                    <a:pt x="506" y="1303"/>
                    <a:pt x="506" y="1311"/>
                  </a:cubicBezTo>
                  <a:cubicBezTo>
                    <a:pt x="506" y="1319"/>
                    <a:pt x="514" y="1327"/>
                    <a:pt x="514" y="1343"/>
                  </a:cubicBezTo>
                  <a:cubicBezTo>
                    <a:pt x="522" y="1358"/>
                    <a:pt x="530" y="1374"/>
                    <a:pt x="522" y="1390"/>
                  </a:cubicBezTo>
                  <a:cubicBezTo>
                    <a:pt x="514" y="1398"/>
                    <a:pt x="514" y="1398"/>
                    <a:pt x="506" y="1398"/>
                  </a:cubicBezTo>
                  <a:cubicBezTo>
                    <a:pt x="498" y="1398"/>
                    <a:pt x="498" y="1398"/>
                    <a:pt x="490" y="1398"/>
                  </a:cubicBezTo>
                  <a:cubicBezTo>
                    <a:pt x="293" y="1414"/>
                    <a:pt x="151" y="1422"/>
                    <a:pt x="71" y="1422"/>
                  </a:cubicBezTo>
                  <a:close/>
                  <a:moveTo>
                    <a:pt x="16" y="1414"/>
                  </a:moveTo>
                  <a:lnTo>
                    <a:pt x="16" y="1414"/>
                  </a:lnTo>
                  <a:cubicBezTo>
                    <a:pt x="24" y="1414"/>
                    <a:pt x="48" y="1414"/>
                    <a:pt x="71" y="1414"/>
                  </a:cubicBezTo>
                  <a:cubicBezTo>
                    <a:pt x="151" y="1414"/>
                    <a:pt x="293" y="1406"/>
                    <a:pt x="490" y="1390"/>
                  </a:cubicBezTo>
                  <a:cubicBezTo>
                    <a:pt x="498" y="1390"/>
                    <a:pt x="498" y="1390"/>
                    <a:pt x="506" y="1390"/>
                  </a:cubicBezTo>
                  <a:cubicBezTo>
                    <a:pt x="506" y="1390"/>
                    <a:pt x="514" y="1390"/>
                    <a:pt x="514" y="1382"/>
                  </a:cubicBezTo>
                  <a:cubicBezTo>
                    <a:pt x="522" y="1374"/>
                    <a:pt x="514" y="1358"/>
                    <a:pt x="506" y="1343"/>
                  </a:cubicBezTo>
                  <a:cubicBezTo>
                    <a:pt x="506" y="1327"/>
                    <a:pt x="498" y="1319"/>
                    <a:pt x="498" y="1311"/>
                  </a:cubicBezTo>
                  <a:cubicBezTo>
                    <a:pt x="498" y="1303"/>
                    <a:pt x="514" y="1295"/>
                    <a:pt x="538" y="1295"/>
                  </a:cubicBezTo>
                  <a:cubicBezTo>
                    <a:pt x="562" y="1295"/>
                    <a:pt x="577" y="1295"/>
                    <a:pt x="593" y="1303"/>
                  </a:cubicBezTo>
                  <a:cubicBezTo>
                    <a:pt x="593" y="1303"/>
                    <a:pt x="593" y="1311"/>
                    <a:pt x="601" y="1311"/>
                  </a:cubicBezTo>
                  <a:cubicBezTo>
                    <a:pt x="609" y="1319"/>
                    <a:pt x="625" y="1327"/>
                    <a:pt x="633" y="1327"/>
                  </a:cubicBezTo>
                  <a:cubicBezTo>
                    <a:pt x="633" y="1327"/>
                    <a:pt x="633" y="1327"/>
                    <a:pt x="641" y="1319"/>
                  </a:cubicBezTo>
                  <a:cubicBezTo>
                    <a:pt x="648" y="1303"/>
                    <a:pt x="688" y="1287"/>
                    <a:pt x="688" y="1287"/>
                  </a:cubicBezTo>
                  <a:lnTo>
                    <a:pt x="688" y="1287"/>
                  </a:lnTo>
                  <a:cubicBezTo>
                    <a:pt x="1131" y="1271"/>
                    <a:pt x="1811" y="1184"/>
                    <a:pt x="2174" y="1137"/>
                  </a:cubicBezTo>
                  <a:cubicBezTo>
                    <a:pt x="2230" y="1105"/>
                    <a:pt x="2269" y="1074"/>
                    <a:pt x="2277" y="1066"/>
                  </a:cubicBezTo>
                  <a:cubicBezTo>
                    <a:pt x="2285" y="1058"/>
                    <a:pt x="2293" y="1050"/>
                    <a:pt x="2301" y="1050"/>
                  </a:cubicBezTo>
                  <a:lnTo>
                    <a:pt x="2309" y="1058"/>
                  </a:lnTo>
                  <a:cubicBezTo>
                    <a:pt x="2317" y="1058"/>
                    <a:pt x="2317" y="1058"/>
                    <a:pt x="2324" y="1058"/>
                  </a:cubicBezTo>
                  <a:cubicBezTo>
                    <a:pt x="2340" y="1058"/>
                    <a:pt x="2340" y="1050"/>
                    <a:pt x="2348" y="1018"/>
                  </a:cubicBezTo>
                  <a:lnTo>
                    <a:pt x="2348" y="1011"/>
                  </a:lnTo>
                  <a:cubicBezTo>
                    <a:pt x="2356" y="979"/>
                    <a:pt x="2380" y="979"/>
                    <a:pt x="2396" y="979"/>
                  </a:cubicBezTo>
                  <a:cubicBezTo>
                    <a:pt x="2404" y="971"/>
                    <a:pt x="2411" y="971"/>
                    <a:pt x="2411" y="971"/>
                  </a:cubicBezTo>
                  <a:cubicBezTo>
                    <a:pt x="2427" y="963"/>
                    <a:pt x="2427" y="963"/>
                    <a:pt x="2427" y="955"/>
                  </a:cubicBezTo>
                  <a:cubicBezTo>
                    <a:pt x="2427" y="947"/>
                    <a:pt x="2427" y="940"/>
                    <a:pt x="2427" y="931"/>
                  </a:cubicBezTo>
                  <a:cubicBezTo>
                    <a:pt x="2427" y="916"/>
                    <a:pt x="2435" y="908"/>
                    <a:pt x="2443" y="908"/>
                  </a:cubicBezTo>
                  <a:cubicBezTo>
                    <a:pt x="2443" y="908"/>
                    <a:pt x="2443" y="908"/>
                    <a:pt x="2451" y="908"/>
                  </a:cubicBezTo>
                  <a:lnTo>
                    <a:pt x="2451" y="900"/>
                  </a:lnTo>
                  <a:cubicBezTo>
                    <a:pt x="2459" y="892"/>
                    <a:pt x="2483" y="868"/>
                    <a:pt x="2483" y="853"/>
                  </a:cubicBezTo>
                  <a:cubicBezTo>
                    <a:pt x="2483" y="829"/>
                    <a:pt x="2522" y="805"/>
                    <a:pt x="2546" y="789"/>
                  </a:cubicBezTo>
                  <a:cubicBezTo>
                    <a:pt x="2562" y="781"/>
                    <a:pt x="2625" y="726"/>
                    <a:pt x="2633" y="710"/>
                  </a:cubicBezTo>
                  <a:cubicBezTo>
                    <a:pt x="2641" y="694"/>
                    <a:pt x="2680" y="655"/>
                    <a:pt x="2704" y="623"/>
                  </a:cubicBezTo>
                  <a:cubicBezTo>
                    <a:pt x="2696" y="615"/>
                    <a:pt x="2688" y="615"/>
                    <a:pt x="2672" y="607"/>
                  </a:cubicBezTo>
                  <a:cubicBezTo>
                    <a:pt x="2657" y="607"/>
                    <a:pt x="2633" y="607"/>
                    <a:pt x="2601" y="592"/>
                  </a:cubicBezTo>
                  <a:cubicBezTo>
                    <a:pt x="2554" y="568"/>
                    <a:pt x="2546" y="529"/>
                    <a:pt x="2530" y="506"/>
                  </a:cubicBezTo>
                  <a:cubicBezTo>
                    <a:pt x="2530" y="498"/>
                    <a:pt x="2522" y="482"/>
                    <a:pt x="2522" y="474"/>
                  </a:cubicBezTo>
                  <a:cubicBezTo>
                    <a:pt x="2514" y="466"/>
                    <a:pt x="2514" y="466"/>
                    <a:pt x="2514" y="466"/>
                  </a:cubicBezTo>
                  <a:cubicBezTo>
                    <a:pt x="2498" y="435"/>
                    <a:pt x="2483" y="411"/>
                    <a:pt x="2459" y="387"/>
                  </a:cubicBezTo>
                  <a:cubicBezTo>
                    <a:pt x="2427" y="363"/>
                    <a:pt x="2419" y="268"/>
                    <a:pt x="2419" y="261"/>
                  </a:cubicBezTo>
                  <a:cubicBezTo>
                    <a:pt x="2419" y="261"/>
                    <a:pt x="2419" y="253"/>
                    <a:pt x="2427" y="253"/>
                  </a:cubicBezTo>
                  <a:cubicBezTo>
                    <a:pt x="2411" y="237"/>
                    <a:pt x="2404" y="229"/>
                    <a:pt x="2404" y="229"/>
                  </a:cubicBezTo>
                  <a:cubicBezTo>
                    <a:pt x="2404" y="221"/>
                    <a:pt x="2404" y="221"/>
                    <a:pt x="2396" y="213"/>
                  </a:cubicBezTo>
                  <a:cubicBezTo>
                    <a:pt x="2396" y="205"/>
                    <a:pt x="2396" y="197"/>
                    <a:pt x="2388" y="197"/>
                  </a:cubicBezTo>
                  <a:cubicBezTo>
                    <a:pt x="2356" y="189"/>
                    <a:pt x="2340" y="182"/>
                    <a:pt x="2333" y="174"/>
                  </a:cubicBezTo>
                  <a:cubicBezTo>
                    <a:pt x="2324" y="166"/>
                    <a:pt x="2324" y="166"/>
                    <a:pt x="2324" y="158"/>
                  </a:cubicBezTo>
                  <a:cubicBezTo>
                    <a:pt x="2324" y="158"/>
                    <a:pt x="2324" y="158"/>
                    <a:pt x="2317" y="158"/>
                  </a:cubicBezTo>
                  <a:cubicBezTo>
                    <a:pt x="2309" y="150"/>
                    <a:pt x="2293" y="142"/>
                    <a:pt x="2293" y="134"/>
                  </a:cubicBezTo>
                  <a:cubicBezTo>
                    <a:pt x="2285" y="126"/>
                    <a:pt x="2285" y="118"/>
                    <a:pt x="2285" y="118"/>
                  </a:cubicBezTo>
                  <a:cubicBezTo>
                    <a:pt x="2277" y="110"/>
                    <a:pt x="2277" y="110"/>
                    <a:pt x="2277" y="110"/>
                  </a:cubicBezTo>
                  <a:cubicBezTo>
                    <a:pt x="2253" y="126"/>
                    <a:pt x="2253" y="126"/>
                    <a:pt x="2253" y="126"/>
                  </a:cubicBezTo>
                  <a:cubicBezTo>
                    <a:pt x="2246" y="134"/>
                    <a:pt x="2230" y="134"/>
                    <a:pt x="2230" y="142"/>
                  </a:cubicBezTo>
                  <a:cubicBezTo>
                    <a:pt x="2222" y="158"/>
                    <a:pt x="2214" y="158"/>
                    <a:pt x="2206" y="158"/>
                  </a:cubicBezTo>
                  <a:lnTo>
                    <a:pt x="2198" y="158"/>
                  </a:lnTo>
                  <a:cubicBezTo>
                    <a:pt x="2190" y="158"/>
                    <a:pt x="2182" y="158"/>
                    <a:pt x="2182" y="166"/>
                  </a:cubicBezTo>
                  <a:cubicBezTo>
                    <a:pt x="2182" y="174"/>
                    <a:pt x="2166" y="182"/>
                    <a:pt x="2151" y="182"/>
                  </a:cubicBezTo>
                  <a:cubicBezTo>
                    <a:pt x="2135" y="182"/>
                    <a:pt x="2127" y="182"/>
                    <a:pt x="2119" y="174"/>
                  </a:cubicBezTo>
                  <a:cubicBezTo>
                    <a:pt x="2111" y="174"/>
                    <a:pt x="2103" y="166"/>
                    <a:pt x="2087" y="158"/>
                  </a:cubicBezTo>
                  <a:lnTo>
                    <a:pt x="2080" y="158"/>
                  </a:lnTo>
                  <a:cubicBezTo>
                    <a:pt x="2071" y="158"/>
                    <a:pt x="2071" y="166"/>
                    <a:pt x="2064" y="182"/>
                  </a:cubicBezTo>
                  <a:cubicBezTo>
                    <a:pt x="2056" y="189"/>
                    <a:pt x="2056" y="205"/>
                    <a:pt x="2040" y="205"/>
                  </a:cubicBezTo>
                  <a:cubicBezTo>
                    <a:pt x="2040" y="205"/>
                    <a:pt x="2040" y="205"/>
                    <a:pt x="2032" y="205"/>
                  </a:cubicBezTo>
                  <a:cubicBezTo>
                    <a:pt x="2008" y="205"/>
                    <a:pt x="1961" y="174"/>
                    <a:pt x="1953" y="150"/>
                  </a:cubicBezTo>
                  <a:cubicBezTo>
                    <a:pt x="1945" y="150"/>
                    <a:pt x="1937" y="150"/>
                    <a:pt x="1929" y="150"/>
                  </a:cubicBezTo>
                  <a:cubicBezTo>
                    <a:pt x="1921" y="150"/>
                    <a:pt x="1913" y="150"/>
                    <a:pt x="1906" y="150"/>
                  </a:cubicBezTo>
                  <a:cubicBezTo>
                    <a:pt x="1890" y="158"/>
                    <a:pt x="1874" y="158"/>
                    <a:pt x="1858" y="158"/>
                  </a:cubicBezTo>
                  <a:cubicBezTo>
                    <a:pt x="1850" y="158"/>
                    <a:pt x="1842" y="158"/>
                    <a:pt x="1842" y="158"/>
                  </a:cubicBezTo>
                  <a:cubicBezTo>
                    <a:pt x="1811" y="150"/>
                    <a:pt x="1803" y="134"/>
                    <a:pt x="1795" y="118"/>
                  </a:cubicBezTo>
                  <a:cubicBezTo>
                    <a:pt x="1795" y="110"/>
                    <a:pt x="1795" y="102"/>
                    <a:pt x="1787" y="95"/>
                  </a:cubicBezTo>
                  <a:cubicBezTo>
                    <a:pt x="1771" y="87"/>
                    <a:pt x="1763" y="79"/>
                    <a:pt x="1755" y="55"/>
                  </a:cubicBezTo>
                  <a:cubicBezTo>
                    <a:pt x="1747" y="47"/>
                    <a:pt x="1740" y="39"/>
                    <a:pt x="1732" y="24"/>
                  </a:cubicBezTo>
                  <a:cubicBezTo>
                    <a:pt x="1724" y="15"/>
                    <a:pt x="1716" y="15"/>
                    <a:pt x="1716" y="15"/>
                  </a:cubicBezTo>
                  <a:lnTo>
                    <a:pt x="1708" y="15"/>
                  </a:lnTo>
                  <a:cubicBezTo>
                    <a:pt x="1700" y="15"/>
                    <a:pt x="1692" y="24"/>
                    <a:pt x="1684" y="24"/>
                  </a:cubicBezTo>
                  <a:lnTo>
                    <a:pt x="1676" y="24"/>
                  </a:lnTo>
                  <a:cubicBezTo>
                    <a:pt x="1645" y="15"/>
                    <a:pt x="1621" y="8"/>
                    <a:pt x="1589" y="8"/>
                  </a:cubicBezTo>
                  <a:lnTo>
                    <a:pt x="1589" y="8"/>
                  </a:lnTo>
                  <a:cubicBezTo>
                    <a:pt x="1574" y="8"/>
                    <a:pt x="1566" y="31"/>
                    <a:pt x="1566" y="55"/>
                  </a:cubicBezTo>
                  <a:cubicBezTo>
                    <a:pt x="1566" y="55"/>
                    <a:pt x="1558" y="63"/>
                    <a:pt x="1558" y="71"/>
                  </a:cubicBezTo>
                  <a:cubicBezTo>
                    <a:pt x="1558" y="87"/>
                    <a:pt x="1558" y="95"/>
                    <a:pt x="1566" y="110"/>
                  </a:cubicBezTo>
                  <a:cubicBezTo>
                    <a:pt x="1574" y="110"/>
                    <a:pt x="1574" y="110"/>
                    <a:pt x="1574" y="118"/>
                  </a:cubicBezTo>
                  <a:cubicBezTo>
                    <a:pt x="1589" y="142"/>
                    <a:pt x="1589" y="166"/>
                    <a:pt x="1581" y="174"/>
                  </a:cubicBezTo>
                  <a:cubicBezTo>
                    <a:pt x="1581" y="189"/>
                    <a:pt x="1566" y="189"/>
                    <a:pt x="1550" y="189"/>
                  </a:cubicBezTo>
                  <a:cubicBezTo>
                    <a:pt x="1534" y="189"/>
                    <a:pt x="1518" y="189"/>
                    <a:pt x="1502" y="189"/>
                  </a:cubicBezTo>
                  <a:cubicBezTo>
                    <a:pt x="1479" y="197"/>
                    <a:pt x="1487" y="205"/>
                    <a:pt x="1487" y="213"/>
                  </a:cubicBezTo>
                  <a:cubicBezTo>
                    <a:pt x="1487" y="221"/>
                    <a:pt x="1487" y="237"/>
                    <a:pt x="1479" y="245"/>
                  </a:cubicBezTo>
                  <a:cubicBezTo>
                    <a:pt x="1471" y="245"/>
                    <a:pt x="1471" y="253"/>
                    <a:pt x="1463" y="253"/>
                  </a:cubicBezTo>
                  <a:cubicBezTo>
                    <a:pt x="1447" y="253"/>
                    <a:pt x="1431" y="237"/>
                    <a:pt x="1423" y="221"/>
                  </a:cubicBezTo>
                  <a:lnTo>
                    <a:pt x="1415" y="213"/>
                  </a:lnTo>
                  <a:lnTo>
                    <a:pt x="1407" y="213"/>
                  </a:lnTo>
                  <a:cubicBezTo>
                    <a:pt x="1392" y="213"/>
                    <a:pt x="1376" y="229"/>
                    <a:pt x="1376" y="253"/>
                  </a:cubicBezTo>
                  <a:cubicBezTo>
                    <a:pt x="1376" y="268"/>
                    <a:pt x="1376" y="276"/>
                    <a:pt x="1384" y="284"/>
                  </a:cubicBezTo>
                  <a:cubicBezTo>
                    <a:pt x="1384" y="292"/>
                    <a:pt x="1384" y="300"/>
                    <a:pt x="1392" y="308"/>
                  </a:cubicBezTo>
                  <a:cubicBezTo>
                    <a:pt x="1400" y="332"/>
                    <a:pt x="1392" y="332"/>
                    <a:pt x="1376" y="340"/>
                  </a:cubicBezTo>
                  <a:cubicBezTo>
                    <a:pt x="1368" y="340"/>
                    <a:pt x="1368" y="348"/>
                    <a:pt x="1360" y="355"/>
                  </a:cubicBezTo>
                  <a:cubicBezTo>
                    <a:pt x="1352" y="363"/>
                    <a:pt x="1352" y="371"/>
                    <a:pt x="1336" y="371"/>
                  </a:cubicBezTo>
                  <a:cubicBezTo>
                    <a:pt x="1336" y="371"/>
                    <a:pt x="1336" y="371"/>
                    <a:pt x="1328" y="371"/>
                  </a:cubicBezTo>
                  <a:cubicBezTo>
                    <a:pt x="1321" y="371"/>
                    <a:pt x="1313" y="387"/>
                    <a:pt x="1313" y="411"/>
                  </a:cubicBezTo>
                  <a:cubicBezTo>
                    <a:pt x="1313" y="427"/>
                    <a:pt x="1297" y="458"/>
                    <a:pt x="1273" y="458"/>
                  </a:cubicBezTo>
                  <a:cubicBezTo>
                    <a:pt x="1273" y="458"/>
                    <a:pt x="1273" y="458"/>
                    <a:pt x="1265" y="466"/>
                  </a:cubicBezTo>
                  <a:cubicBezTo>
                    <a:pt x="1241" y="490"/>
                    <a:pt x="1218" y="553"/>
                    <a:pt x="1226" y="576"/>
                  </a:cubicBezTo>
                  <a:cubicBezTo>
                    <a:pt x="1226" y="584"/>
                    <a:pt x="1226" y="584"/>
                    <a:pt x="1226" y="592"/>
                  </a:cubicBezTo>
                  <a:cubicBezTo>
                    <a:pt x="1218" y="592"/>
                    <a:pt x="1210" y="600"/>
                    <a:pt x="1202" y="600"/>
                  </a:cubicBezTo>
                  <a:cubicBezTo>
                    <a:pt x="1202" y="600"/>
                    <a:pt x="1194" y="600"/>
                    <a:pt x="1186" y="600"/>
                  </a:cubicBezTo>
                  <a:cubicBezTo>
                    <a:pt x="1178" y="607"/>
                    <a:pt x="1178" y="607"/>
                    <a:pt x="1170" y="607"/>
                  </a:cubicBezTo>
                  <a:cubicBezTo>
                    <a:pt x="1163" y="607"/>
                    <a:pt x="1163" y="600"/>
                    <a:pt x="1154" y="600"/>
                  </a:cubicBezTo>
                  <a:cubicBezTo>
                    <a:pt x="1154" y="592"/>
                    <a:pt x="1154" y="592"/>
                    <a:pt x="1147" y="592"/>
                  </a:cubicBezTo>
                  <a:cubicBezTo>
                    <a:pt x="1147" y="592"/>
                    <a:pt x="1147" y="592"/>
                    <a:pt x="1139" y="592"/>
                  </a:cubicBezTo>
                  <a:cubicBezTo>
                    <a:pt x="1131" y="584"/>
                    <a:pt x="1115" y="584"/>
                    <a:pt x="1107" y="576"/>
                  </a:cubicBezTo>
                  <a:cubicBezTo>
                    <a:pt x="1099" y="568"/>
                    <a:pt x="1091" y="561"/>
                    <a:pt x="1091" y="553"/>
                  </a:cubicBezTo>
                  <a:cubicBezTo>
                    <a:pt x="1083" y="553"/>
                    <a:pt x="1083" y="545"/>
                    <a:pt x="1075" y="545"/>
                  </a:cubicBezTo>
                  <a:lnTo>
                    <a:pt x="1075" y="545"/>
                  </a:lnTo>
                  <a:cubicBezTo>
                    <a:pt x="1068" y="545"/>
                    <a:pt x="1068" y="553"/>
                    <a:pt x="1068" y="553"/>
                  </a:cubicBezTo>
                  <a:cubicBezTo>
                    <a:pt x="1060" y="561"/>
                    <a:pt x="1052" y="568"/>
                    <a:pt x="1052" y="576"/>
                  </a:cubicBezTo>
                  <a:cubicBezTo>
                    <a:pt x="1044" y="576"/>
                    <a:pt x="1044" y="584"/>
                    <a:pt x="1036" y="584"/>
                  </a:cubicBezTo>
                  <a:cubicBezTo>
                    <a:pt x="1028" y="584"/>
                    <a:pt x="1020" y="592"/>
                    <a:pt x="1020" y="607"/>
                  </a:cubicBezTo>
                  <a:lnTo>
                    <a:pt x="1020" y="607"/>
                  </a:lnTo>
                  <a:cubicBezTo>
                    <a:pt x="1012" y="623"/>
                    <a:pt x="1012" y="631"/>
                    <a:pt x="1004" y="631"/>
                  </a:cubicBezTo>
                  <a:cubicBezTo>
                    <a:pt x="996" y="639"/>
                    <a:pt x="996" y="639"/>
                    <a:pt x="996" y="639"/>
                  </a:cubicBezTo>
                  <a:cubicBezTo>
                    <a:pt x="988" y="639"/>
                    <a:pt x="988" y="647"/>
                    <a:pt x="988" y="655"/>
                  </a:cubicBezTo>
                  <a:lnTo>
                    <a:pt x="988" y="663"/>
                  </a:lnTo>
                  <a:cubicBezTo>
                    <a:pt x="988" y="678"/>
                    <a:pt x="988" y="694"/>
                    <a:pt x="988" y="702"/>
                  </a:cubicBezTo>
                  <a:cubicBezTo>
                    <a:pt x="981" y="702"/>
                    <a:pt x="981" y="702"/>
                    <a:pt x="973" y="702"/>
                  </a:cubicBezTo>
                  <a:cubicBezTo>
                    <a:pt x="965" y="702"/>
                    <a:pt x="957" y="694"/>
                    <a:pt x="957" y="694"/>
                  </a:cubicBezTo>
                  <a:lnTo>
                    <a:pt x="957" y="694"/>
                  </a:lnTo>
                  <a:cubicBezTo>
                    <a:pt x="941" y="671"/>
                    <a:pt x="941" y="671"/>
                    <a:pt x="941" y="671"/>
                  </a:cubicBezTo>
                  <a:cubicBezTo>
                    <a:pt x="933" y="663"/>
                    <a:pt x="917" y="655"/>
                    <a:pt x="910" y="647"/>
                  </a:cubicBezTo>
                  <a:lnTo>
                    <a:pt x="910" y="647"/>
                  </a:lnTo>
                  <a:cubicBezTo>
                    <a:pt x="910" y="639"/>
                    <a:pt x="901" y="639"/>
                    <a:pt x="901" y="639"/>
                  </a:cubicBezTo>
                  <a:cubicBezTo>
                    <a:pt x="894" y="639"/>
                    <a:pt x="894" y="639"/>
                    <a:pt x="894" y="647"/>
                  </a:cubicBezTo>
                  <a:cubicBezTo>
                    <a:pt x="886" y="655"/>
                    <a:pt x="886" y="655"/>
                    <a:pt x="878" y="655"/>
                  </a:cubicBezTo>
                  <a:cubicBezTo>
                    <a:pt x="870" y="655"/>
                    <a:pt x="854" y="663"/>
                    <a:pt x="854" y="671"/>
                  </a:cubicBezTo>
                  <a:lnTo>
                    <a:pt x="854" y="671"/>
                  </a:lnTo>
                  <a:cubicBezTo>
                    <a:pt x="846" y="678"/>
                    <a:pt x="846" y="687"/>
                    <a:pt x="830" y="687"/>
                  </a:cubicBezTo>
                  <a:cubicBezTo>
                    <a:pt x="830" y="687"/>
                    <a:pt x="830" y="687"/>
                    <a:pt x="823" y="687"/>
                  </a:cubicBezTo>
                  <a:lnTo>
                    <a:pt x="815" y="687"/>
                  </a:lnTo>
                  <a:cubicBezTo>
                    <a:pt x="815" y="694"/>
                    <a:pt x="815" y="702"/>
                    <a:pt x="815" y="710"/>
                  </a:cubicBezTo>
                  <a:cubicBezTo>
                    <a:pt x="815" y="726"/>
                    <a:pt x="815" y="750"/>
                    <a:pt x="799" y="750"/>
                  </a:cubicBezTo>
                  <a:cubicBezTo>
                    <a:pt x="791" y="750"/>
                    <a:pt x="775" y="742"/>
                    <a:pt x="759" y="726"/>
                  </a:cubicBezTo>
                  <a:cubicBezTo>
                    <a:pt x="751" y="718"/>
                    <a:pt x="751" y="718"/>
                    <a:pt x="743" y="718"/>
                  </a:cubicBezTo>
                  <a:lnTo>
                    <a:pt x="743" y="718"/>
                  </a:lnTo>
                  <a:cubicBezTo>
                    <a:pt x="743" y="718"/>
                    <a:pt x="735" y="718"/>
                    <a:pt x="728" y="718"/>
                  </a:cubicBezTo>
                  <a:cubicBezTo>
                    <a:pt x="720" y="710"/>
                    <a:pt x="712" y="710"/>
                    <a:pt x="712" y="702"/>
                  </a:cubicBezTo>
                  <a:cubicBezTo>
                    <a:pt x="704" y="694"/>
                    <a:pt x="704" y="694"/>
                    <a:pt x="696" y="694"/>
                  </a:cubicBezTo>
                  <a:cubicBezTo>
                    <a:pt x="696" y="694"/>
                    <a:pt x="696" y="687"/>
                    <a:pt x="688" y="687"/>
                  </a:cubicBezTo>
                  <a:cubicBezTo>
                    <a:pt x="680" y="687"/>
                    <a:pt x="657" y="702"/>
                    <a:pt x="641" y="710"/>
                  </a:cubicBezTo>
                  <a:cubicBezTo>
                    <a:pt x="625" y="718"/>
                    <a:pt x="625" y="734"/>
                    <a:pt x="625" y="742"/>
                  </a:cubicBezTo>
                  <a:cubicBezTo>
                    <a:pt x="625" y="750"/>
                    <a:pt x="625" y="750"/>
                    <a:pt x="625" y="750"/>
                  </a:cubicBezTo>
                  <a:lnTo>
                    <a:pt x="617" y="758"/>
                  </a:lnTo>
                  <a:cubicBezTo>
                    <a:pt x="609" y="758"/>
                    <a:pt x="593" y="750"/>
                    <a:pt x="585" y="742"/>
                  </a:cubicBezTo>
                  <a:cubicBezTo>
                    <a:pt x="577" y="742"/>
                    <a:pt x="562" y="734"/>
                    <a:pt x="562" y="734"/>
                  </a:cubicBezTo>
                  <a:cubicBezTo>
                    <a:pt x="546" y="734"/>
                    <a:pt x="530" y="750"/>
                    <a:pt x="530" y="758"/>
                  </a:cubicBezTo>
                  <a:cubicBezTo>
                    <a:pt x="530" y="773"/>
                    <a:pt x="530" y="789"/>
                    <a:pt x="506" y="789"/>
                  </a:cubicBezTo>
                  <a:lnTo>
                    <a:pt x="498" y="781"/>
                  </a:lnTo>
                  <a:cubicBezTo>
                    <a:pt x="490" y="781"/>
                    <a:pt x="483" y="781"/>
                    <a:pt x="467" y="789"/>
                  </a:cubicBezTo>
                  <a:cubicBezTo>
                    <a:pt x="475" y="797"/>
                    <a:pt x="475" y="805"/>
                    <a:pt x="467" y="821"/>
                  </a:cubicBezTo>
                  <a:cubicBezTo>
                    <a:pt x="459" y="821"/>
                    <a:pt x="459" y="829"/>
                    <a:pt x="451" y="837"/>
                  </a:cubicBezTo>
                  <a:cubicBezTo>
                    <a:pt x="435" y="853"/>
                    <a:pt x="427" y="860"/>
                    <a:pt x="443" y="868"/>
                  </a:cubicBezTo>
                  <a:cubicBezTo>
                    <a:pt x="451" y="876"/>
                    <a:pt x="451" y="876"/>
                    <a:pt x="451" y="876"/>
                  </a:cubicBezTo>
                  <a:cubicBezTo>
                    <a:pt x="467" y="892"/>
                    <a:pt x="475" y="908"/>
                    <a:pt x="475" y="916"/>
                  </a:cubicBezTo>
                  <a:cubicBezTo>
                    <a:pt x="475" y="924"/>
                    <a:pt x="475" y="924"/>
                    <a:pt x="467" y="924"/>
                  </a:cubicBezTo>
                  <a:cubicBezTo>
                    <a:pt x="459" y="931"/>
                    <a:pt x="451" y="931"/>
                    <a:pt x="435" y="931"/>
                  </a:cubicBezTo>
                  <a:cubicBezTo>
                    <a:pt x="404" y="940"/>
                    <a:pt x="340" y="947"/>
                    <a:pt x="324" y="971"/>
                  </a:cubicBezTo>
                  <a:cubicBezTo>
                    <a:pt x="317" y="979"/>
                    <a:pt x="317" y="987"/>
                    <a:pt x="317" y="995"/>
                  </a:cubicBezTo>
                  <a:cubicBezTo>
                    <a:pt x="324" y="1026"/>
                    <a:pt x="332" y="1042"/>
                    <a:pt x="340" y="1050"/>
                  </a:cubicBezTo>
                  <a:cubicBezTo>
                    <a:pt x="348" y="1066"/>
                    <a:pt x="356" y="1082"/>
                    <a:pt x="348" y="1098"/>
                  </a:cubicBezTo>
                  <a:cubicBezTo>
                    <a:pt x="348" y="1113"/>
                    <a:pt x="324" y="1145"/>
                    <a:pt x="301" y="1145"/>
                  </a:cubicBezTo>
                  <a:cubicBezTo>
                    <a:pt x="285" y="1145"/>
                    <a:pt x="277" y="1145"/>
                    <a:pt x="269" y="1137"/>
                  </a:cubicBezTo>
                  <a:cubicBezTo>
                    <a:pt x="253" y="1121"/>
                    <a:pt x="214" y="1105"/>
                    <a:pt x="174" y="1105"/>
                  </a:cubicBezTo>
                  <a:cubicBezTo>
                    <a:pt x="158" y="1105"/>
                    <a:pt x="135" y="1113"/>
                    <a:pt x="119" y="1129"/>
                  </a:cubicBezTo>
                  <a:cubicBezTo>
                    <a:pt x="103" y="1145"/>
                    <a:pt x="95" y="1161"/>
                    <a:pt x="95" y="1192"/>
                  </a:cubicBezTo>
                  <a:cubicBezTo>
                    <a:pt x="103" y="1200"/>
                    <a:pt x="119" y="1248"/>
                    <a:pt x="111" y="1279"/>
                  </a:cubicBezTo>
                  <a:cubicBezTo>
                    <a:pt x="103" y="1287"/>
                    <a:pt x="103" y="1295"/>
                    <a:pt x="95" y="1295"/>
                  </a:cubicBezTo>
                  <a:cubicBezTo>
                    <a:pt x="87" y="1295"/>
                    <a:pt x="79" y="1295"/>
                    <a:pt x="79" y="1295"/>
                  </a:cubicBezTo>
                  <a:cubicBezTo>
                    <a:pt x="79" y="1295"/>
                    <a:pt x="79" y="1303"/>
                    <a:pt x="79" y="1311"/>
                  </a:cubicBezTo>
                  <a:cubicBezTo>
                    <a:pt x="79" y="1319"/>
                    <a:pt x="79" y="1335"/>
                    <a:pt x="79" y="1358"/>
                  </a:cubicBezTo>
                  <a:cubicBezTo>
                    <a:pt x="64" y="1390"/>
                    <a:pt x="64" y="1390"/>
                    <a:pt x="56" y="1390"/>
                  </a:cubicBezTo>
                  <a:cubicBezTo>
                    <a:pt x="56" y="1390"/>
                    <a:pt x="56" y="1390"/>
                    <a:pt x="48" y="1390"/>
                  </a:cubicBezTo>
                  <a:cubicBezTo>
                    <a:pt x="48" y="1390"/>
                    <a:pt x="48" y="1390"/>
                    <a:pt x="40" y="1390"/>
                  </a:cubicBezTo>
                  <a:lnTo>
                    <a:pt x="40" y="1390"/>
                  </a:lnTo>
                  <a:cubicBezTo>
                    <a:pt x="24" y="1390"/>
                    <a:pt x="16" y="1398"/>
                    <a:pt x="16" y="1406"/>
                  </a:cubicBezTo>
                  <a:cubicBezTo>
                    <a:pt x="16" y="1414"/>
                    <a:pt x="16" y="1414"/>
                    <a:pt x="16" y="1414"/>
                  </a:cubicBezTo>
                  <a:close/>
                </a:path>
              </a:pathLst>
            </a:custGeom>
            <a:solidFill>
              <a:schemeClr val="accent6"/>
            </a:solidFill>
            <a:ln>
              <a:solidFill>
                <a:schemeClr val="bg2"/>
              </a:solidFill>
            </a:ln>
            <a:effectLst/>
          </p:spPr>
          <p:txBody>
            <a:bodyPr wrap="none" anchor="ctr"/>
            <a:lstStyle/>
            <a:p>
              <a:endParaRPr lang="en-US"/>
            </a:p>
          </p:txBody>
        </p:sp>
        <p:sp>
          <p:nvSpPr>
            <p:cNvPr id="355" name="Freeform 783"/>
            <p:cNvSpPr>
              <a:spLocks noChangeArrowheads="1"/>
            </p:cNvSpPr>
            <p:nvPr/>
          </p:nvSpPr>
          <p:spPr bwMode="auto">
            <a:xfrm>
              <a:off x="13923035" y="5340361"/>
              <a:ext cx="598381" cy="1055283"/>
            </a:xfrm>
            <a:custGeom>
              <a:avLst/>
              <a:gdLst>
                <a:gd name="T0" fmla="*/ 933 w 1139"/>
                <a:gd name="T1" fmla="*/ 8 h 2008"/>
                <a:gd name="T2" fmla="*/ 933 w 1139"/>
                <a:gd name="T3" fmla="*/ 8 h 2008"/>
                <a:gd name="T4" fmla="*/ 261 w 1139"/>
                <a:gd name="T5" fmla="*/ 87 h 2008"/>
                <a:gd name="T6" fmla="*/ 111 w 1139"/>
                <a:gd name="T7" fmla="*/ 158 h 2008"/>
                <a:gd name="T8" fmla="*/ 32 w 1139"/>
                <a:gd name="T9" fmla="*/ 135 h 2008"/>
                <a:gd name="T10" fmla="*/ 126 w 1139"/>
                <a:gd name="T11" fmla="*/ 1178 h 2008"/>
                <a:gd name="T12" fmla="*/ 111 w 1139"/>
                <a:gd name="T13" fmla="*/ 1281 h 2008"/>
                <a:gd name="T14" fmla="*/ 95 w 1139"/>
                <a:gd name="T15" fmla="*/ 1360 h 2008"/>
                <a:gd name="T16" fmla="*/ 134 w 1139"/>
                <a:gd name="T17" fmla="*/ 1423 h 2008"/>
                <a:gd name="T18" fmla="*/ 150 w 1139"/>
                <a:gd name="T19" fmla="*/ 1502 h 2008"/>
                <a:gd name="T20" fmla="*/ 158 w 1139"/>
                <a:gd name="T21" fmla="*/ 1581 h 2008"/>
                <a:gd name="T22" fmla="*/ 119 w 1139"/>
                <a:gd name="T23" fmla="*/ 1637 h 2008"/>
                <a:gd name="T24" fmla="*/ 39 w 1139"/>
                <a:gd name="T25" fmla="*/ 1771 h 2008"/>
                <a:gd name="T26" fmla="*/ 24 w 1139"/>
                <a:gd name="T27" fmla="*/ 1833 h 2008"/>
                <a:gd name="T28" fmla="*/ 16 w 1139"/>
                <a:gd name="T29" fmla="*/ 1889 h 2008"/>
                <a:gd name="T30" fmla="*/ 0 w 1139"/>
                <a:gd name="T31" fmla="*/ 1960 h 2008"/>
                <a:gd name="T32" fmla="*/ 16 w 1139"/>
                <a:gd name="T33" fmla="*/ 2007 h 2008"/>
                <a:gd name="T34" fmla="*/ 47 w 1139"/>
                <a:gd name="T35" fmla="*/ 2007 h 2008"/>
                <a:gd name="T36" fmla="*/ 79 w 1139"/>
                <a:gd name="T37" fmla="*/ 1984 h 2008"/>
                <a:gd name="T38" fmla="*/ 111 w 1139"/>
                <a:gd name="T39" fmla="*/ 1960 h 2008"/>
                <a:gd name="T40" fmla="*/ 174 w 1139"/>
                <a:gd name="T41" fmla="*/ 1968 h 2008"/>
                <a:gd name="T42" fmla="*/ 190 w 1139"/>
                <a:gd name="T43" fmla="*/ 1936 h 2008"/>
                <a:gd name="T44" fmla="*/ 245 w 1139"/>
                <a:gd name="T45" fmla="*/ 1913 h 2008"/>
                <a:gd name="T46" fmla="*/ 284 w 1139"/>
                <a:gd name="T47" fmla="*/ 1936 h 2008"/>
                <a:gd name="T48" fmla="*/ 316 w 1139"/>
                <a:gd name="T49" fmla="*/ 1952 h 2008"/>
                <a:gd name="T50" fmla="*/ 348 w 1139"/>
                <a:gd name="T51" fmla="*/ 1968 h 2008"/>
                <a:gd name="T52" fmla="*/ 356 w 1139"/>
                <a:gd name="T53" fmla="*/ 1936 h 2008"/>
                <a:gd name="T54" fmla="*/ 372 w 1139"/>
                <a:gd name="T55" fmla="*/ 1913 h 2008"/>
                <a:gd name="T56" fmla="*/ 395 w 1139"/>
                <a:gd name="T57" fmla="*/ 1897 h 2008"/>
                <a:gd name="T58" fmla="*/ 427 w 1139"/>
                <a:gd name="T59" fmla="*/ 1881 h 2008"/>
                <a:gd name="T60" fmla="*/ 450 w 1139"/>
                <a:gd name="T61" fmla="*/ 1857 h 2008"/>
                <a:gd name="T62" fmla="*/ 466 w 1139"/>
                <a:gd name="T63" fmla="*/ 1873 h 2008"/>
                <a:gd name="T64" fmla="*/ 498 w 1139"/>
                <a:gd name="T65" fmla="*/ 1897 h 2008"/>
                <a:gd name="T66" fmla="*/ 506 w 1139"/>
                <a:gd name="T67" fmla="*/ 1920 h 2008"/>
                <a:gd name="T68" fmla="*/ 530 w 1139"/>
                <a:gd name="T69" fmla="*/ 1920 h 2008"/>
                <a:gd name="T70" fmla="*/ 530 w 1139"/>
                <a:gd name="T71" fmla="*/ 1881 h 2008"/>
                <a:gd name="T72" fmla="*/ 545 w 1139"/>
                <a:gd name="T73" fmla="*/ 1857 h 2008"/>
                <a:gd name="T74" fmla="*/ 561 w 1139"/>
                <a:gd name="T75" fmla="*/ 1833 h 2008"/>
                <a:gd name="T76" fmla="*/ 593 w 1139"/>
                <a:gd name="T77" fmla="*/ 1802 h 2008"/>
                <a:gd name="T78" fmla="*/ 624 w 1139"/>
                <a:gd name="T79" fmla="*/ 1763 h 2008"/>
                <a:gd name="T80" fmla="*/ 656 w 1139"/>
                <a:gd name="T81" fmla="*/ 1794 h 2008"/>
                <a:gd name="T82" fmla="*/ 703 w 1139"/>
                <a:gd name="T83" fmla="*/ 1818 h 2008"/>
                <a:gd name="T84" fmla="*/ 735 w 1139"/>
                <a:gd name="T85" fmla="*/ 1826 h 2008"/>
                <a:gd name="T86" fmla="*/ 775 w 1139"/>
                <a:gd name="T87" fmla="*/ 1802 h 2008"/>
                <a:gd name="T88" fmla="*/ 822 w 1139"/>
                <a:gd name="T89" fmla="*/ 1676 h 2008"/>
                <a:gd name="T90" fmla="*/ 862 w 1139"/>
                <a:gd name="T91" fmla="*/ 1637 h 2008"/>
                <a:gd name="T92" fmla="*/ 877 w 1139"/>
                <a:gd name="T93" fmla="*/ 1589 h 2008"/>
                <a:gd name="T94" fmla="*/ 909 w 1139"/>
                <a:gd name="T95" fmla="*/ 1574 h 2008"/>
                <a:gd name="T96" fmla="*/ 941 w 1139"/>
                <a:gd name="T97" fmla="*/ 1534 h 2008"/>
                <a:gd name="T98" fmla="*/ 925 w 1139"/>
                <a:gd name="T99" fmla="*/ 1479 h 2008"/>
                <a:gd name="T100" fmla="*/ 964 w 1139"/>
                <a:gd name="T101" fmla="*/ 1439 h 2008"/>
                <a:gd name="T102" fmla="*/ 1020 w 1139"/>
                <a:gd name="T103" fmla="*/ 1471 h 2008"/>
                <a:gd name="T104" fmla="*/ 1051 w 1139"/>
                <a:gd name="T105" fmla="*/ 1415 h 2008"/>
                <a:gd name="T106" fmla="*/ 1130 w 1139"/>
                <a:gd name="T107" fmla="*/ 1400 h 2008"/>
                <a:gd name="T108" fmla="*/ 1123 w 1139"/>
                <a:gd name="T109" fmla="*/ 1344 h 2008"/>
                <a:gd name="T110" fmla="*/ 1107 w 1139"/>
                <a:gd name="T111" fmla="*/ 1297 h 2008"/>
                <a:gd name="T112" fmla="*/ 1123 w 1139"/>
                <a:gd name="T113" fmla="*/ 1250 h 2008"/>
                <a:gd name="T114" fmla="*/ 972 w 1139"/>
                <a:gd name="T115" fmla="*/ 32 h 2008"/>
                <a:gd name="T116" fmla="*/ 933 w 1139"/>
                <a:gd name="T117" fmla="*/ 8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39" h="2008">
                  <a:moveTo>
                    <a:pt x="933" y="8"/>
                  </a:moveTo>
                  <a:lnTo>
                    <a:pt x="933" y="8"/>
                  </a:lnTo>
                  <a:cubicBezTo>
                    <a:pt x="261" y="87"/>
                    <a:pt x="261" y="87"/>
                    <a:pt x="261" y="87"/>
                  </a:cubicBezTo>
                  <a:cubicBezTo>
                    <a:pt x="221" y="119"/>
                    <a:pt x="166" y="158"/>
                    <a:pt x="111" y="158"/>
                  </a:cubicBezTo>
                  <a:cubicBezTo>
                    <a:pt x="79" y="158"/>
                    <a:pt x="47" y="151"/>
                    <a:pt x="32" y="135"/>
                  </a:cubicBezTo>
                  <a:cubicBezTo>
                    <a:pt x="126" y="1178"/>
                    <a:pt x="126" y="1178"/>
                    <a:pt x="126" y="1178"/>
                  </a:cubicBezTo>
                  <a:cubicBezTo>
                    <a:pt x="126" y="1178"/>
                    <a:pt x="126" y="1257"/>
                    <a:pt x="111" y="1281"/>
                  </a:cubicBezTo>
                  <a:cubicBezTo>
                    <a:pt x="103" y="1297"/>
                    <a:pt x="79" y="1336"/>
                    <a:pt x="95" y="1360"/>
                  </a:cubicBezTo>
                  <a:cubicBezTo>
                    <a:pt x="119" y="1392"/>
                    <a:pt x="134" y="1368"/>
                    <a:pt x="134" y="1423"/>
                  </a:cubicBezTo>
                  <a:cubicBezTo>
                    <a:pt x="134" y="1471"/>
                    <a:pt x="134" y="1494"/>
                    <a:pt x="150" y="1502"/>
                  </a:cubicBezTo>
                  <a:cubicBezTo>
                    <a:pt x="166" y="1510"/>
                    <a:pt x="182" y="1566"/>
                    <a:pt x="158" y="1581"/>
                  </a:cubicBezTo>
                  <a:cubicBezTo>
                    <a:pt x="134" y="1597"/>
                    <a:pt x="119" y="1613"/>
                    <a:pt x="119" y="1637"/>
                  </a:cubicBezTo>
                  <a:cubicBezTo>
                    <a:pt x="119" y="1653"/>
                    <a:pt x="63" y="1763"/>
                    <a:pt x="39" y="1771"/>
                  </a:cubicBezTo>
                  <a:cubicBezTo>
                    <a:pt x="16" y="1779"/>
                    <a:pt x="24" y="1818"/>
                    <a:pt x="24" y="1833"/>
                  </a:cubicBezTo>
                  <a:cubicBezTo>
                    <a:pt x="32" y="1841"/>
                    <a:pt x="24" y="1873"/>
                    <a:pt x="16" y="1889"/>
                  </a:cubicBezTo>
                  <a:cubicBezTo>
                    <a:pt x="0" y="1913"/>
                    <a:pt x="0" y="1928"/>
                    <a:pt x="0" y="1960"/>
                  </a:cubicBezTo>
                  <a:cubicBezTo>
                    <a:pt x="0" y="1984"/>
                    <a:pt x="8" y="1999"/>
                    <a:pt x="16" y="2007"/>
                  </a:cubicBezTo>
                  <a:cubicBezTo>
                    <a:pt x="24" y="2007"/>
                    <a:pt x="39" y="2007"/>
                    <a:pt x="47" y="2007"/>
                  </a:cubicBezTo>
                  <a:cubicBezTo>
                    <a:pt x="71" y="2007"/>
                    <a:pt x="79" y="1999"/>
                    <a:pt x="79" y="1984"/>
                  </a:cubicBezTo>
                  <a:cubicBezTo>
                    <a:pt x="79" y="1976"/>
                    <a:pt x="95" y="1960"/>
                    <a:pt x="111" y="1960"/>
                  </a:cubicBezTo>
                  <a:cubicBezTo>
                    <a:pt x="126" y="1960"/>
                    <a:pt x="174" y="1984"/>
                    <a:pt x="174" y="1968"/>
                  </a:cubicBezTo>
                  <a:cubicBezTo>
                    <a:pt x="166" y="1952"/>
                    <a:pt x="174" y="1944"/>
                    <a:pt x="190" y="1936"/>
                  </a:cubicBezTo>
                  <a:cubicBezTo>
                    <a:pt x="206" y="1920"/>
                    <a:pt x="229" y="1913"/>
                    <a:pt x="245" y="1913"/>
                  </a:cubicBezTo>
                  <a:cubicBezTo>
                    <a:pt x="261" y="1920"/>
                    <a:pt x="261" y="1936"/>
                    <a:pt x="284" y="1936"/>
                  </a:cubicBezTo>
                  <a:cubicBezTo>
                    <a:pt x="300" y="1944"/>
                    <a:pt x="300" y="1936"/>
                    <a:pt x="316" y="1952"/>
                  </a:cubicBezTo>
                  <a:cubicBezTo>
                    <a:pt x="332" y="1968"/>
                    <a:pt x="340" y="1976"/>
                    <a:pt x="348" y="1968"/>
                  </a:cubicBezTo>
                  <a:cubicBezTo>
                    <a:pt x="356" y="1968"/>
                    <a:pt x="364" y="1952"/>
                    <a:pt x="356" y="1936"/>
                  </a:cubicBezTo>
                  <a:cubicBezTo>
                    <a:pt x="356" y="1920"/>
                    <a:pt x="364" y="1904"/>
                    <a:pt x="372" y="1913"/>
                  </a:cubicBezTo>
                  <a:cubicBezTo>
                    <a:pt x="387" y="1913"/>
                    <a:pt x="395" y="1904"/>
                    <a:pt x="395" y="1897"/>
                  </a:cubicBezTo>
                  <a:cubicBezTo>
                    <a:pt x="403" y="1889"/>
                    <a:pt x="419" y="1881"/>
                    <a:pt x="427" y="1881"/>
                  </a:cubicBezTo>
                  <a:cubicBezTo>
                    <a:pt x="435" y="1881"/>
                    <a:pt x="443" y="1865"/>
                    <a:pt x="450" y="1857"/>
                  </a:cubicBezTo>
                  <a:cubicBezTo>
                    <a:pt x="459" y="1857"/>
                    <a:pt x="459" y="1865"/>
                    <a:pt x="466" y="1873"/>
                  </a:cubicBezTo>
                  <a:cubicBezTo>
                    <a:pt x="466" y="1881"/>
                    <a:pt x="498" y="1897"/>
                    <a:pt x="498" y="1897"/>
                  </a:cubicBezTo>
                  <a:cubicBezTo>
                    <a:pt x="506" y="1920"/>
                    <a:pt x="506" y="1920"/>
                    <a:pt x="506" y="1920"/>
                  </a:cubicBezTo>
                  <a:cubicBezTo>
                    <a:pt x="506" y="1920"/>
                    <a:pt x="530" y="1928"/>
                    <a:pt x="530" y="1920"/>
                  </a:cubicBezTo>
                  <a:cubicBezTo>
                    <a:pt x="537" y="1913"/>
                    <a:pt x="530" y="1889"/>
                    <a:pt x="530" y="1881"/>
                  </a:cubicBezTo>
                  <a:cubicBezTo>
                    <a:pt x="530" y="1873"/>
                    <a:pt x="530" y="1865"/>
                    <a:pt x="545" y="1857"/>
                  </a:cubicBezTo>
                  <a:cubicBezTo>
                    <a:pt x="561" y="1849"/>
                    <a:pt x="561" y="1849"/>
                    <a:pt x="561" y="1833"/>
                  </a:cubicBezTo>
                  <a:cubicBezTo>
                    <a:pt x="569" y="1810"/>
                    <a:pt x="585" y="1810"/>
                    <a:pt x="593" y="1802"/>
                  </a:cubicBezTo>
                  <a:cubicBezTo>
                    <a:pt x="609" y="1787"/>
                    <a:pt x="617" y="1763"/>
                    <a:pt x="624" y="1763"/>
                  </a:cubicBezTo>
                  <a:cubicBezTo>
                    <a:pt x="632" y="1763"/>
                    <a:pt x="640" y="1787"/>
                    <a:pt x="656" y="1794"/>
                  </a:cubicBezTo>
                  <a:cubicBezTo>
                    <a:pt x="672" y="1810"/>
                    <a:pt x="688" y="1810"/>
                    <a:pt x="703" y="1818"/>
                  </a:cubicBezTo>
                  <a:cubicBezTo>
                    <a:pt x="712" y="1818"/>
                    <a:pt x="712" y="1833"/>
                    <a:pt x="735" y="1826"/>
                  </a:cubicBezTo>
                  <a:cubicBezTo>
                    <a:pt x="759" y="1818"/>
                    <a:pt x="775" y="1826"/>
                    <a:pt x="775" y="1802"/>
                  </a:cubicBezTo>
                  <a:cubicBezTo>
                    <a:pt x="767" y="1779"/>
                    <a:pt x="806" y="1676"/>
                    <a:pt x="822" y="1676"/>
                  </a:cubicBezTo>
                  <a:cubicBezTo>
                    <a:pt x="838" y="1684"/>
                    <a:pt x="862" y="1653"/>
                    <a:pt x="862" y="1637"/>
                  </a:cubicBezTo>
                  <a:cubicBezTo>
                    <a:pt x="862" y="1613"/>
                    <a:pt x="862" y="1597"/>
                    <a:pt x="877" y="1589"/>
                  </a:cubicBezTo>
                  <a:cubicBezTo>
                    <a:pt x="893" y="1589"/>
                    <a:pt x="893" y="1597"/>
                    <a:pt x="909" y="1574"/>
                  </a:cubicBezTo>
                  <a:cubicBezTo>
                    <a:pt x="917" y="1558"/>
                    <a:pt x="949" y="1566"/>
                    <a:pt x="941" y="1534"/>
                  </a:cubicBezTo>
                  <a:cubicBezTo>
                    <a:pt x="925" y="1502"/>
                    <a:pt x="917" y="1510"/>
                    <a:pt x="925" y="1479"/>
                  </a:cubicBezTo>
                  <a:cubicBezTo>
                    <a:pt x="925" y="1439"/>
                    <a:pt x="956" y="1423"/>
                    <a:pt x="964" y="1439"/>
                  </a:cubicBezTo>
                  <a:cubicBezTo>
                    <a:pt x="980" y="1447"/>
                    <a:pt x="1004" y="1487"/>
                    <a:pt x="1020" y="1471"/>
                  </a:cubicBezTo>
                  <a:cubicBezTo>
                    <a:pt x="1043" y="1447"/>
                    <a:pt x="1012" y="1423"/>
                    <a:pt x="1051" y="1415"/>
                  </a:cubicBezTo>
                  <a:cubicBezTo>
                    <a:pt x="1099" y="1408"/>
                    <a:pt x="1130" y="1415"/>
                    <a:pt x="1130" y="1400"/>
                  </a:cubicBezTo>
                  <a:cubicBezTo>
                    <a:pt x="1130" y="1392"/>
                    <a:pt x="1138" y="1368"/>
                    <a:pt x="1123" y="1344"/>
                  </a:cubicBezTo>
                  <a:cubicBezTo>
                    <a:pt x="1107" y="1328"/>
                    <a:pt x="1099" y="1321"/>
                    <a:pt x="1107" y="1297"/>
                  </a:cubicBezTo>
                  <a:cubicBezTo>
                    <a:pt x="1107" y="1281"/>
                    <a:pt x="1115" y="1257"/>
                    <a:pt x="1123" y="1250"/>
                  </a:cubicBezTo>
                  <a:cubicBezTo>
                    <a:pt x="972" y="32"/>
                    <a:pt x="972" y="32"/>
                    <a:pt x="972" y="32"/>
                  </a:cubicBezTo>
                  <a:cubicBezTo>
                    <a:pt x="949" y="0"/>
                    <a:pt x="933" y="8"/>
                    <a:pt x="933" y="8"/>
                  </a:cubicBezTo>
                </a:path>
              </a:pathLst>
            </a:custGeom>
            <a:solidFill>
              <a:schemeClr val="accent6"/>
            </a:solidFill>
            <a:ln>
              <a:solidFill>
                <a:schemeClr val="bg2"/>
              </a:solidFill>
            </a:ln>
            <a:effectLst/>
          </p:spPr>
          <p:txBody>
            <a:bodyPr wrap="none" anchor="ctr"/>
            <a:lstStyle/>
            <a:p>
              <a:endParaRPr lang="en-US"/>
            </a:p>
          </p:txBody>
        </p:sp>
        <p:sp>
          <p:nvSpPr>
            <p:cNvPr id="356" name="Freeform 784"/>
            <p:cNvSpPr>
              <a:spLocks noChangeArrowheads="1"/>
            </p:cNvSpPr>
            <p:nvPr/>
          </p:nvSpPr>
          <p:spPr bwMode="auto">
            <a:xfrm>
              <a:off x="13923035" y="5340361"/>
              <a:ext cx="598381" cy="1059922"/>
            </a:xfrm>
            <a:custGeom>
              <a:avLst/>
              <a:gdLst>
                <a:gd name="T0" fmla="*/ 8 w 1139"/>
                <a:gd name="T1" fmla="*/ 1999 h 2016"/>
                <a:gd name="T2" fmla="*/ 24 w 1139"/>
                <a:gd name="T3" fmla="*/ 1826 h 2016"/>
                <a:gd name="T4" fmla="*/ 166 w 1139"/>
                <a:gd name="T5" fmla="*/ 1550 h 2016"/>
                <a:gd name="T6" fmla="*/ 119 w 1139"/>
                <a:gd name="T7" fmla="*/ 1384 h 2016"/>
                <a:gd name="T8" fmla="*/ 24 w 1139"/>
                <a:gd name="T9" fmla="*/ 127 h 2016"/>
                <a:gd name="T10" fmla="*/ 261 w 1139"/>
                <a:gd name="T11" fmla="*/ 80 h 2016"/>
                <a:gd name="T12" fmla="*/ 972 w 1139"/>
                <a:gd name="T13" fmla="*/ 24 h 2016"/>
                <a:gd name="T14" fmla="*/ 1115 w 1139"/>
                <a:gd name="T15" fmla="*/ 1281 h 2016"/>
                <a:gd name="T16" fmla="*/ 1130 w 1139"/>
                <a:gd name="T17" fmla="*/ 1400 h 2016"/>
                <a:gd name="T18" fmla="*/ 1028 w 1139"/>
                <a:gd name="T19" fmla="*/ 1471 h 2016"/>
                <a:gd name="T20" fmla="*/ 956 w 1139"/>
                <a:gd name="T21" fmla="*/ 1439 h 2016"/>
                <a:gd name="T22" fmla="*/ 925 w 1139"/>
                <a:gd name="T23" fmla="*/ 1566 h 2016"/>
                <a:gd name="T24" fmla="*/ 862 w 1139"/>
                <a:gd name="T25" fmla="*/ 1637 h 2016"/>
                <a:gd name="T26" fmla="*/ 775 w 1139"/>
                <a:gd name="T27" fmla="*/ 1818 h 2016"/>
                <a:gd name="T28" fmla="*/ 703 w 1139"/>
                <a:gd name="T29" fmla="*/ 1826 h 2016"/>
                <a:gd name="T30" fmla="*/ 640 w 1139"/>
                <a:gd name="T31" fmla="*/ 1779 h 2016"/>
                <a:gd name="T32" fmla="*/ 601 w 1139"/>
                <a:gd name="T33" fmla="*/ 1802 h 2016"/>
                <a:gd name="T34" fmla="*/ 553 w 1139"/>
                <a:gd name="T35" fmla="*/ 1857 h 2016"/>
                <a:gd name="T36" fmla="*/ 537 w 1139"/>
                <a:gd name="T37" fmla="*/ 1928 h 2016"/>
                <a:gd name="T38" fmla="*/ 490 w 1139"/>
                <a:gd name="T39" fmla="*/ 1897 h 2016"/>
                <a:gd name="T40" fmla="*/ 443 w 1139"/>
                <a:gd name="T41" fmla="*/ 1873 h 2016"/>
                <a:gd name="T42" fmla="*/ 379 w 1139"/>
                <a:gd name="T43" fmla="*/ 1913 h 2016"/>
                <a:gd name="T44" fmla="*/ 348 w 1139"/>
                <a:gd name="T45" fmla="*/ 1976 h 2016"/>
                <a:gd name="T46" fmla="*/ 277 w 1139"/>
                <a:gd name="T47" fmla="*/ 1944 h 2016"/>
                <a:gd name="T48" fmla="*/ 190 w 1139"/>
                <a:gd name="T49" fmla="*/ 1936 h 2016"/>
                <a:gd name="T50" fmla="*/ 134 w 1139"/>
                <a:gd name="T51" fmla="*/ 1968 h 2016"/>
                <a:gd name="T52" fmla="*/ 47 w 1139"/>
                <a:gd name="T53" fmla="*/ 2007 h 2016"/>
                <a:gd name="T54" fmla="*/ 32 w 1139"/>
                <a:gd name="T55" fmla="*/ 143 h 2016"/>
                <a:gd name="T56" fmla="*/ 119 w 1139"/>
                <a:gd name="T57" fmla="*/ 1376 h 2016"/>
                <a:gd name="T58" fmla="*/ 174 w 1139"/>
                <a:gd name="T59" fmla="*/ 1550 h 2016"/>
                <a:gd name="T60" fmla="*/ 32 w 1139"/>
                <a:gd name="T61" fmla="*/ 1826 h 2016"/>
                <a:gd name="T62" fmla="*/ 16 w 1139"/>
                <a:gd name="T63" fmla="*/ 1999 h 2016"/>
                <a:gd name="T64" fmla="*/ 71 w 1139"/>
                <a:gd name="T65" fmla="*/ 1984 h 2016"/>
                <a:gd name="T66" fmla="*/ 166 w 1139"/>
                <a:gd name="T67" fmla="*/ 1976 h 2016"/>
                <a:gd name="T68" fmla="*/ 245 w 1139"/>
                <a:gd name="T69" fmla="*/ 1913 h 2016"/>
                <a:gd name="T70" fmla="*/ 292 w 1139"/>
                <a:gd name="T71" fmla="*/ 1936 h 2016"/>
                <a:gd name="T72" fmla="*/ 356 w 1139"/>
                <a:gd name="T73" fmla="*/ 1913 h 2016"/>
                <a:gd name="T74" fmla="*/ 427 w 1139"/>
                <a:gd name="T75" fmla="*/ 1873 h 2016"/>
                <a:gd name="T76" fmla="*/ 466 w 1139"/>
                <a:gd name="T77" fmla="*/ 1865 h 2016"/>
                <a:gd name="T78" fmla="*/ 506 w 1139"/>
                <a:gd name="T79" fmla="*/ 1913 h 2016"/>
                <a:gd name="T80" fmla="*/ 530 w 1139"/>
                <a:gd name="T81" fmla="*/ 1881 h 2016"/>
                <a:gd name="T82" fmla="*/ 561 w 1139"/>
                <a:gd name="T83" fmla="*/ 1833 h 2016"/>
                <a:gd name="T84" fmla="*/ 624 w 1139"/>
                <a:gd name="T85" fmla="*/ 1763 h 2016"/>
                <a:gd name="T86" fmla="*/ 696 w 1139"/>
                <a:gd name="T87" fmla="*/ 1810 h 2016"/>
                <a:gd name="T88" fmla="*/ 735 w 1139"/>
                <a:gd name="T89" fmla="*/ 1818 h 2016"/>
                <a:gd name="T90" fmla="*/ 806 w 1139"/>
                <a:gd name="T91" fmla="*/ 1684 h 2016"/>
                <a:gd name="T92" fmla="*/ 885 w 1139"/>
                <a:gd name="T93" fmla="*/ 1589 h 2016"/>
                <a:gd name="T94" fmla="*/ 925 w 1139"/>
                <a:gd name="T95" fmla="*/ 1518 h 2016"/>
                <a:gd name="T96" fmla="*/ 980 w 1139"/>
                <a:gd name="T97" fmla="*/ 1439 h 2016"/>
                <a:gd name="T98" fmla="*/ 1051 w 1139"/>
                <a:gd name="T99" fmla="*/ 1408 h 2016"/>
                <a:gd name="T100" fmla="*/ 1115 w 1139"/>
                <a:gd name="T101" fmla="*/ 1336 h 2016"/>
                <a:gd name="T102" fmla="*/ 964 w 1139"/>
                <a:gd name="T103" fmla="*/ 32 h 2016"/>
                <a:gd name="T104" fmla="*/ 111 w 1139"/>
                <a:gd name="T105" fmla="*/ 16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39" h="2016">
                  <a:moveTo>
                    <a:pt x="8" y="2015"/>
                  </a:moveTo>
                  <a:lnTo>
                    <a:pt x="8" y="2015"/>
                  </a:lnTo>
                  <a:cubicBezTo>
                    <a:pt x="8" y="2007"/>
                    <a:pt x="8" y="2007"/>
                    <a:pt x="8" y="2007"/>
                  </a:cubicBezTo>
                  <a:lnTo>
                    <a:pt x="8" y="1999"/>
                  </a:lnTo>
                  <a:cubicBezTo>
                    <a:pt x="0" y="1991"/>
                    <a:pt x="0" y="1976"/>
                    <a:pt x="0" y="1960"/>
                  </a:cubicBezTo>
                  <a:cubicBezTo>
                    <a:pt x="0" y="1928"/>
                    <a:pt x="0" y="1913"/>
                    <a:pt x="8" y="1889"/>
                  </a:cubicBezTo>
                  <a:cubicBezTo>
                    <a:pt x="24" y="1873"/>
                    <a:pt x="24" y="1841"/>
                    <a:pt x="24" y="1833"/>
                  </a:cubicBezTo>
                  <a:lnTo>
                    <a:pt x="24" y="1826"/>
                  </a:lnTo>
                  <a:cubicBezTo>
                    <a:pt x="16" y="1810"/>
                    <a:pt x="8" y="1771"/>
                    <a:pt x="39" y="1763"/>
                  </a:cubicBezTo>
                  <a:cubicBezTo>
                    <a:pt x="63" y="1755"/>
                    <a:pt x="119" y="1653"/>
                    <a:pt x="119" y="1637"/>
                  </a:cubicBezTo>
                  <a:cubicBezTo>
                    <a:pt x="119" y="1613"/>
                    <a:pt x="134" y="1589"/>
                    <a:pt x="158" y="1574"/>
                  </a:cubicBezTo>
                  <a:cubicBezTo>
                    <a:pt x="166" y="1574"/>
                    <a:pt x="166" y="1558"/>
                    <a:pt x="166" y="1550"/>
                  </a:cubicBezTo>
                  <a:cubicBezTo>
                    <a:pt x="166" y="1534"/>
                    <a:pt x="158" y="1510"/>
                    <a:pt x="150" y="1502"/>
                  </a:cubicBezTo>
                  <a:cubicBezTo>
                    <a:pt x="134" y="1494"/>
                    <a:pt x="134" y="1479"/>
                    <a:pt x="134" y="1431"/>
                  </a:cubicBezTo>
                  <a:cubicBezTo>
                    <a:pt x="134" y="1423"/>
                    <a:pt x="134" y="1423"/>
                    <a:pt x="134" y="1423"/>
                  </a:cubicBezTo>
                  <a:cubicBezTo>
                    <a:pt x="134" y="1392"/>
                    <a:pt x="126" y="1392"/>
                    <a:pt x="119" y="1384"/>
                  </a:cubicBezTo>
                  <a:cubicBezTo>
                    <a:pt x="111" y="1384"/>
                    <a:pt x="103" y="1376"/>
                    <a:pt x="95" y="1368"/>
                  </a:cubicBezTo>
                  <a:cubicBezTo>
                    <a:pt x="79" y="1336"/>
                    <a:pt x="95" y="1297"/>
                    <a:pt x="111" y="1273"/>
                  </a:cubicBezTo>
                  <a:cubicBezTo>
                    <a:pt x="119" y="1265"/>
                    <a:pt x="126" y="1202"/>
                    <a:pt x="126" y="1178"/>
                  </a:cubicBezTo>
                  <a:cubicBezTo>
                    <a:pt x="24" y="127"/>
                    <a:pt x="24" y="127"/>
                    <a:pt x="24" y="127"/>
                  </a:cubicBezTo>
                  <a:cubicBezTo>
                    <a:pt x="32" y="135"/>
                    <a:pt x="32" y="135"/>
                    <a:pt x="32" y="135"/>
                  </a:cubicBezTo>
                  <a:cubicBezTo>
                    <a:pt x="47" y="151"/>
                    <a:pt x="79" y="158"/>
                    <a:pt x="111" y="158"/>
                  </a:cubicBezTo>
                  <a:cubicBezTo>
                    <a:pt x="166" y="158"/>
                    <a:pt x="229" y="111"/>
                    <a:pt x="261" y="87"/>
                  </a:cubicBezTo>
                  <a:cubicBezTo>
                    <a:pt x="261" y="80"/>
                    <a:pt x="261" y="80"/>
                    <a:pt x="261" y="80"/>
                  </a:cubicBezTo>
                  <a:lnTo>
                    <a:pt x="261" y="80"/>
                  </a:lnTo>
                  <a:cubicBezTo>
                    <a:pt x="933" y="0"/>
                    <a:pt x="933" y="0"/>
                    <a:pt x="933" y="0"/>
                  </a:cubicBezTo>
                  <a:cubicBezTo>
                    <a:pt x="933" y="0"/>
                    <a:pt x="949" y="0"/>
                    <a:pt x="972" y="24"/>
                  </a:cubicBezTo>
                  <a:lnTo>
                    <a:pt x="972" y="24"/>
                  </a:lnTo>
                  <a:cubicBezTo>
                    <a:pt x="972" y="32"/>
                    <a:pt x="972" y="32"/>
                    <a:pt x="972" y="32"/>
                  </a:cubicBezTo>
                  <a:cubicBezTo>
                    <a:pt x="1123" y="1250"/>
                    <a:pt x="1123" y="1250"/>
                    <a:pt x="1123" y="1250"/>
                  </a:cubicBezTo>
                  <a:lnTo>
                    <a:pt x="1123" y="1250"/>
                  </a:lnTo>
                  <a:cubicBezTo>
                    <a:pt x="1115" y="1257"/>
                    <a:pt x="1115" y="1265"/>
                    <a:pt x="1115" y="1281"/>
                  </a:cubicBezTo>
                  <a:cubicBezTo>
                    <a:pt x="1115" y="1289"/>
                    <a:pt x="1107" y="1289"/>
                    <a:pt x="1107" y="1297"/>
                  </a:cubicBezTo>
                  <a:cubicBezTo>
                    <a:pt x="1107" y="1313"/>
                    <a:pt x="1107" y="1321"/>
                    <a:pt x="1115" y="1336"/>
                  </a:cubicBezTo>
                  <a:cubicBezTo>
                    <a:pt x="1123" y="1336"/>
                    <a:pt x="1123" y="1336"/>
                    <a:pt x="1123" y="1344"/>
                  </a:cubicBezTo>
                  <a:cubicBezTo>
                    <a:pt x="1138" y="1368"/>
                    <a:pt x="1138" y="1392"/>
                    <a:pt x="1130" y="1400"/>
                  </a:cubicBezTo>
                  <a:cubicBezTo>
                    <a:pt x="1130" y="1415"/>
                    <a:pt x="1115" y="1415"/>
                    <a:pt x="1099" y="1415"/>
                  </a:cubicBezTo>
                  <a:cubicBezTo>
                    <a:pt x="1083" y="1415"/>
                    <a:pt x="1067" y="1415"/>
                    <a:pt x="1051" y="1415"/>
                  </a:cubicBezTo>
                  <a:cubicBezTo>
                    <a:pt x="1028" y="1423"/>
                    <a:pt x="1036" y="1431"/>
                    <a:pt x="1036" y="1439"/>
                  </a:cubicBezTo>
                  <a:cubicBezTo>
                    <a:pt x="1036" y="1447"/>
                    <a:pt x="1036" y="1463"/>
                    <a:pt x="1028" y="1471"/>
                  </a:cubicBezTo>
                  <a:cubicBezTo>
                    <a:pt x="1020" y="1471"/>
                    <a:pt x="1020" y="1479"/>
                    <a:pt x="1012" y="1479"/>
                  </a:cubicBezTo>
                  <a:cubicBezTo>
                    <a:pt x="996" y="1479"/>
                    <a:pt x="980" y="1463"/>
                    <a:pt x="972" y="1447"/>
                  </a:cubicBezTo>
                  <a:lnTo>
                    <a:pt x="964" y="1439"/>
                  </a:lnTo>
                  <a:lnTo>
                    <a:pt x="956" y="1439"/>
                  </a:lnTo>
                  <a:cubicBezTo>
                    <a:pt x="941" y="1439"/>
                    <a:pt x="925" y="1455"/>
                    <a:pt x="925" y="1479"/>
                  </a:cubicBezTo>
                  <a:cubicBezTo>
                    <a:pt x="925" y="1494"/>
                    <a:pt x="925" y="1502"/>
                    <a:pt x="933" y="1510"/>
                  </a:cubicBezTo>
                  <a:cubicBezTo>
                    <a:pt x="933" y="1518"/>
                    <a:pt x="933" y="1526"/>
                    <a:pt x="941" y="1534"/>
                  </a:cubicBezTo>
                  <a:cubicBezTo>
                    <a:pt x="949" y="1558"/>
                    <a:pt x="941" y="1558"/>
                    <a:pt x="925" y="1566"/>
                  </a:cubicBezTo>
                  <a:cubicBezTo>
                    <a:pt x="917" y="1566"/>
                    <a:pt x="917" y="1574"/>
                    <a:pt x="909" y="1581"/>
                  </a:cubicBezTo>
                  <a:cubicBezTo>
                    <a:pt x="901" y="1589"/>
                    <a:pt x="901" y="1597"/>
                    <a:pt x="885" y="1597"/>
                  </a:cubicBezTo>
                  <a:cubicBezTo>
                    <a:pt x="885" y="1597"/>
                    <a:pt x="885" y="1597"/>
                    <a:pt x="877" y="1597"/>
                  </a:cubicBezTo>
                  <a:cubicBezTo>
                    <a:pt x="870" y="1597"/>
                    <a:pt x="862" y="1613"/>
                    <a:pt x="862" y="1637"/>
                  </a:cubicBezTo>
                  <a:cubicBezTo>
                    <a:pt x="862" y="1653"/>
                    <a:pt x="846" y="1684"/>
                    <a:pt x="822" y="1684"/>
                  </a:cubicBezTo>
                  <a:cubicBezTo>
                    <a:pt x="822" y="1684"/>
                    <a:pt x="822" y="1684"/>
                    <a:pt x="814" y="1692"/>
                  </a:cubicBezTo>
                  <a:cubicBezTo>
                    <a:pt x="790" y="1716"/>
                    <a:pt x="767" y="1779"/>
                    <a:pt x="775" y="1802"/>
                  </a:cubicBezTo>
                  <a:cubicBezTo>
                    <a:pt x="775" y="1810"/>
                    <a:pt x="775" y="1810"/>
                    <a:pt x="775" y="1818"/>
                  </a:cubicBezTo>
                  <a:cubicBezTo>
                    <a:pt x="767" y="1818"/>
                    <a:pt x="759" y="1826"/>
                    <a:pt x="751" y="1826"/>
                  </a:cubicBezTo>
                  <a:cubicBezTo>
                    <a:pt x="751" y="1826"/>
                    <a:pt x="743" y="1826"/>
                    <a:pt x="735" y="1826"/>
                  </a:cubicBezTo>
                  <a:cubicBezTo>
                    <a:pt x="727" y="1833"/>
                    <a:pt x="727" y="1833"/>
                    <a:pt x="719" y="1833"/>
                  </a:cubicBezTo>
                  <a:cubicBezTo>
                    <a:pt x="712" y="1833"/>
                    <a:pt x="712" y="1826"/>
                    <a:pt x="703" y="1826"/>
                  </a:cubicBezTo>
                  <a:cubicBezTo>
                    <a:pt x="703" y="1818"/>
                    <a:pt x="703" y="1818"/>
                    <a:pt x="696" y="1818"/>
                  </a:cubicBezTo>
                  <a:cubicBezTo>
                    <a:pt x="696" y="1818"/>
                    <a:pt x="696" y="1818"/>
                    <a:pt x="688" y="1818"/>
                  </a:cubicBezTo>
                  <a:cubicBezTo>
                    <a:pt x="680" y="1810"/>
                    <a:pt x="664" y="1810"/>
                    <a:pt x="656" y="1802"/>
                  </a:cubicBezTo>
                  <a:cubicBezTo>
                    <a:pt x="648" y="1794"/>
                    <a:pt x="640" y="1787"/>
                    <a:pt x="640" y="1779"/>
                  </a:cubicBezTo>
                  <a:cubicBezTo>
                    <a:pt x="632" y="1779"/>
                    <a:pt x="632" y="1771"/>
                    <a:pt x="624" y="1771"/>
                  </a:cubicBezTo>
                  <a:lnTo>
                    <a:pt x="624" y="1771"/>
                  </a:lnTo>
                  <a:cubicBezTo>
                    <a:pt x="617" y="1771"/>
                    <a:pt x="617" y="1779"/>
                    <a:pt x="617" y="1779"/>
                  </a:cubicBezTo>
                  <a:cubicBezTo>
                    <a:pt x="609" y="1787"/>
                    <a:pt x="601" y="1794"/>
                    <a:pt x="601" y="1802"/>
                  </a:cubicBezTo>
                  <a:cubicBezTo>
                    <a:pt x="593" y="1802"/>
                    <a:pt x="593" y="1810"/>
                    <a:pt x="585" y="1810"/>
                  </a:cubicBezTo>
                  <a:cubicBezTo>
                    <a:pt x="577" y="1810"/>
                    <a:pt x="569" y="1818"/>
                    <a:pt x="569" y="1833"/>
                  </a:cubicBezTo>
                  <a:lnTo>
                    <a:pt x="569" y="1833"/>
                  </a:lnTo>
                  <a:cubicBezTo>
                    <a:pt x="561" y="1849"/>
                    <a:pt x="561" y="1857"/>
                    <a:pt x="553" y="1857"/>
                  </a:cubicBezTo>
                  <a:cubicBezTo>
                    <a:pt x="545" y="1865"/>
                    <a:pt x="545" y="1865"/>
                    <a:pt x="545" y="1865"/>
                  </a:cubicBezTo>
                  <a:cubicBezTo>
                    <a:pt x="537" y="1865"/>
                    <a:pt x="537" y="1873"/>
                    <a:pt x="537" y="1881"/>
                  </a:cubicBezTo>
                  <a:lnTo>
                    <a:pt x="537" y="1889"/>
                  </a:lnTo>
                  <a:cubicBezTo>
                    <a:pt x="537" y="1904"/>
                    <a:pt x="537" y="1920"/>
                    <a:pt x="537" y="1928"/>
                  </a:cubicBezTo>
                  <a:cubicBezTo>
                    <a:pt x="530" y="1928"/>
                    <a:pt x="530" y="1928"/>
                    <a:pt x="522" y="1928"/>
                  </a:cubicBezTo>
                  <a:cubicBezTo>
                    <a:pt x="514" y="1928"/>
                    <a:pt x="506" y="1920"/>
                    <a:pt x="506" y="1920"/>
                  </a:cubicBezTo>
                  <a:lnTo>
                    <a:pt x="506" y="1920"/>
                  </a:lnTo>
                  <a:cubicBezTo>
                    <a:pt x="490" y="1897"/>
                    <a:pt x="490" y="1897"/>
                    <a:pt x="490" y="1897"/>
                  </a:cubicBezTo>
                  <a:cubicBezTo>
                    <a:pt x="482" y="1889"/>
                    <a:pt x="466" y="1881"/>
                    <a:pt x="459" y="1873"/>
                  </a:cubicBezTo>
                  <a:lnTo>
                    <a:pt x="459" y="1873"/>
                  </a:lnTo>
                  <a:cubicBezTo>
                    <a:pt x="459" y="1865"/>
                    <a:pt x="450" y="1865"/>
                    <a:pt x="450" y="1865"/>
                  </a:cubicBezTo>
                  <a:cubicBezTo>
                    <a:pt x="443" y="1865"/>
                    <a:pt x="443" y="1865"/>
                    <a:pt x="443" y="1873"/>
                  </a:cubicBezTo>
                  <a:cubicBezTo>
                    <a:pt x="435" y="1881"/>
                    <a:pt x="435" y="1881"/>
                    <a:pt x="427" y="1881"/>
                  </a:cubicBezTo>
                  <a:cubicBezTo>
                    <a:pt x="419" y="1881"/>
                    <a:pt x="403" y="1889"/>
                    <a:pt x="403" y="1897"/>
                  </a:cubicBezTo>
                  <a:lnTo>
                    <a:pt x="403" y="1897"/>
                  </a:lnTo>
                  <a:cubicBezTo>
                    <a:pt x="395" y="1904"/>
                    <a:pt x="395" y="1913"/>
                    <a:pt x="379" y="1913"/>
                  </a:cubicBezTo>
                  <a:cubicBezTo>
                    <a:pt x="379" y="1913"/>
                    <a:pt x="379" y="1913"/>
                    <a:pt x="372" y="1913"/>
                  </a:cubicBezTo>
                  <a:lnTo>
                    <a:pt x="364" y="1913"/>
                  </a:lnTo>
                  <a:cubicBezTo>
                    <a:pt x="364" y="1920"/>
                    <a:pt x="364" y="1928"/>
                    <a:pt x="364" y="1936"/>
                  </a:cubicBezTo>
                  <a:cubicBezTo>
                    <a:pt x="364" y="1952"/>
                    <a:pt x="364" y="1976"/>
                    <a:pt x="348" y="1976"/>
                  </a:cubicBezTo>
                  <a:cubicBezTo>
                    <a:pt x="340" y="1976"/>
                    <a:pt x="324" y="1968"/>
                    <a:pt x="308" y="1952"/>
                  </a:cubicBezTo>
                  <a:cubicBezTo>
                    <a:pt x="300" y="1944"/>
                    <a:pt x="300" y="1944"/>
                    <a:pt x="292" y="1944"/>
                  </a:cubicBezTo>
                  <a:lnTo>
                    <a:pt x="292" y="1944"/>
                  </a:lnTo>
                  <a:cubicBezTo>
                    <a:pt x="292" y="1944"/>
                    <a:pt x="284" y="1944"/>
                    <a:pt x="277" y="1944"/>
                  </a:cubicBezTo>
                  <a:cubicBezTo>
                    <a:pt x="269" y="1936"/>
                    <a:pt x="261" y="1936"/>
                    <a:pt x="261" y="1928"/>
                  </a:cubicBezTo>
                  <a:cubicBezTo>
                    <a:pt x="253" y="1920"/>
                    <a:pt x="253" y="1920"/>
                    <a:pt x="245" y="1920"/>
                  </a:cubicBezTo>
                  <a:cubicBezTo>
                    <a:pt x="245" y="1920"/>
                    <a:pt x="245" y="1913"/>
                    <a:pt x="237" y="1913"/>
                  </a:cubicBezTo>
                  <a:cubicBezTo>
                    <a:pt x="229" y="1913"/>
                    <a:pt x="206" y="1928"/>
                    <a:pt x="190" y="1936"/>
                  </a:cubicBezTo>
                  <a:cubicBezTo>
                    <a:pt x="174" y="1944"/>
                    <a:pt x="174" y="1960"/>
                    <a:pt x="174" y="1968"/>
                  </a:cubicBezTo>
                  <a:cubicBezTo>
                    <a:pt x="174" y="1976"/>
                    <a:pt x="174" y="1976"/>
                    <a:pt x="174" y="1976"/>
                  </a:cubicBezTo>
                  <a:lnTo>
                    <a:pt x="166" y="1984"/>
                  </a:lnTo>
                  <a:cubicBezTo>
                    <a:pt x="158" y="1984"/>
                    <a:pt x="142" y="1976"/>
                    <a:pt x="134" y="1968"/>
                  </a:cubicBezTo>
                  <a:cubicBezTo>
                    <a:pt x="126" y="1968"/>
                    <a:pt x="111" y="1960"/>
                    <a:pt x="111" y="1960"/>
                  </a:cubicBezTo>
                  <a:cubicBezTo>
                    <a:pt x="95" y="1960"/>
                    <a:pt x="79" y="1976"/>
                    <a:pt x="79" y="1984"/>
                  </a:cubicBezTo>
                  <a:cubicBezTo>
                    <a:pt x="79" y="1999"/>
                    <a:pt x="79" y="2015"/>
                    <a:pt x="55" y="2015"/>
                  </a:cubicBezTo>
                  <a:lnTo>
                    <a:pt x="47" y="2007"/>
                  </a:lnTo>
                  <a:cubicBezTo>
                    <a:pt x="39" y="2007"/>
                    <a:pt x="32" y="2007"/>
                    <a:pt x="16" y="2015"/>
                  </a:cubicBezTo>
                  <a:lnTo>
                    <a:pt x="8" y="2015"/>
                  </a:lnTo>
                  <a:close/>
                  <a:moveTo>
                    <a:pt x="32" y="143"/>
                  </a:moveTo>
                  <a:lnTo>
                    <a:pt x="32" y="143"/>
                  </a:lnTo>
                  <a:cubicBezTo>
                    <a:pt x="134" y="1178"/>
                    <a:pt x="134" y="1178"/>
                    <a:pt x="134" y="1178"/>
                  </a:cubicBezTo>
                  <a:cubicBezTo>
                    <a:pt x="134" y="1186"/>
                    <a:pt x="126" y="1265"/>
                    <a:pt x="119" y="1281"/>
                  </a:cubicBezTo>
                  <a:cubicBezTo>
                    <a:pt x="103" y="1297"/>
                    <a:pt x="87" y="1336"/>
                    <a:pt x="103" y="1360"/>
                  </a:cubicBezTo>
                  <a:cubicBezTo>
                    <a:pt x="111" y="1368"/>
                    <a:pt x="111" y="1376"/>
                    <a:pt x="119" y="1376"/>
                  </a:cubicBezTo>
                  <a:cubicBezTo>
                    <a:pt x="134" y="1384"/>
                    <a:pt x="142" y="1392"/>
                    <a:pt x="142" y="1423"/>
                  </a:cubicBezTo>
                  <a:cubicBezTo>
                    <a:pt x="142" y="1431"/>
                    <a:pt x="142" y="1431"/>
                    <a:pt x="142" y="1431"/>
                  </a:cubicBezTo>
                  <a:cubicBezTo>
                    <a:pt x="142" y="1471"/>
                    <a:pt x="142" y="1494"/>
                    <a:pt x="158" y="1502"/>
                  </a:cubicBezTo>
                  <a:cubicBezTo>
                    <a:pt x="166" y="1502"/>
                    <a:pt x="174" y="1526"/>
                    <a:pt x="174" y="1550"/>
                  </a:cubicBezTo>
                  <a:cubicBezTo>
                    <a:pt x="174" y="1566"/>
                    <a:pt x="174" y="1574"/>
                    <a:pt x="158" y="1581"/>
                  </a:cubicBezTo>
                  <a:cubicBezTo>
                    <a:pt x="134" y="1597"/>
                    <a:pt x="126" y="1613"/>
                    <a:pt x="126" y="1637"/>
                  </a:cubicBezTo>
                  <a:cubicBezTo>
                    <a:pt x="126" y="1653"/>
                    <a:pt x="63" y="1763"/>
                    <a:pt x="39" y="1771"/>
                  </a:cubicBezTo>
                  <a:cubicBezTo>
                    <a:pt x="24" y="1779"/>
                    <a:pt x="24" y="1810"/>
                    <a:pt x="32" y="1826"/>
                  </a:cubicBezTo>
                  <a:lnTo>
                    <a:pt x="32" y="1833"/>
                  </a:lnTo>
                  <a:cubicBezTo>
                    <a:pt x="32" y="1849"/>
                    <a:pt x="32" y="1873"/>
                    <a:pt x="16" y="1897"/>
                  </a:cubicBezTo>
                  <a:cubicBezTo>
                    <a:pt x="8" y="1913"/>
                    <a:pt x="0" y="1928"/>
                    <a:pt x="8" y="1960"/>
                  </a:cubicBezTo>
                  <a:cubicBezTo>
                    <a:pt x="8" y="1976"/>
                    <a:pt x="8" y="1984"/>
                    <a:pt x="16" y="1999"/>
                  </a:cubicBezTo>
                  <a:cubicBezTo>
                    <a:pt x="16" y="1999"/>
                    <a:pt x="16" y="1999"/>
                    <a:pt x="16" y="2007"/>
                  </a:cubicBezTo>
                  <a:cubicBezTo>
                    <a:pt x="32" y="1999"/>
                    <a:pt x="39" y="1999"/>
                    <a:pt x="47" y="2007"/>
                  </a:cubicBezTo>
                  <a:lnTo>
                    <a:pt x="55" y="2007"/>
                  </a:lnTo>
                  <a:cubicBezTo>
                    <a:pt x="71" y="2007"/>
                    <a:pt x="71" y="1999"/>
                    <a:pt x="71" y="1984"/>
                  </a:cubicBezTo>
                  <a:cubicBezTo>
                    <a:pt x="71" y="1968"/>
                    <a:pt x="87" y="1952"/>
                    <a:pt x="111" y="1952"/>
                  </a:cubicBezTo>
                  <a:cubicBezTo>
                    <a:pt x="119" y="1960"/>
                    <a:pt x="126" y="1960"/>
                    <a:pt x="134" y="1960"/>
                  </a:cubicBezTo>
                  <a:cubicBezTo>
                    <a:pt x="142" y="1968"/>
                    <a:pt x="158" y="1976"/>
                    <a:pt x="166" y="1976"/>
                  </a:cubicBezTo>
                  <a:lnTo>
                    <a:pt x="166" y="1976"/>
                  </a:lnTo>
                  <a:cubicBezTo>
                    <a:pt x="166" y="1968"/>
                    <a:pt x="166" y="1968"/>
                    <a:pt x="166" y="1968"/>
                  </a:cubicBezTo>
                  <a:cubicBezTo>
                    <a:pt x="166" y="1952"/>
                    <a:pt x="166" y="1944"/>
                    <a:pt x="190" y="1928"/>
                  </a:cubicBezTo>
                  <a:cubicBezTo>
                    <a:pt x="206" y="1920"/>
                    <a:pt x="221" y="1913"/>
                    <a:pt x="237" y="1913"/>
                  </a:cubicBezTo>
                  <a:cubicBezTo>
                    <a:pt x="245" y="1913"/>
                    <a:pt x="245" y="1913"/>
                    <a:pt x="245" y="1913"/>
                  </a:cubicBezTo>
                  <a:cubicBezTo>
                    <a:pt x="253" y="1913"/>
                    <a:pt x="261" y="1920"/>
                    <a:pt x="261" y="1920"/>
                  </a:cubicBezTo>
                  <a:cubicBezTo>
                    <a:pt x="269" y="1928"/>
                    <a:pt x="269" y="1936"/>
                    <a:pt x="284" y="1936"/>
                  </a:cubicBezTo>
                  <a:lnTo>
                    <a:pt x="292" y="1936"/>
                  </a:lnTo>
                  <a:lnTo>
                    <a:pt x="292" y="1936"/>
                  </a:lnTo>
                  <a:cubicBezTo>
                    <a:pt x="300" y="1936"/>
                    <a:pt x="308" y="1936"/>
                    <a:pt x="316" y="1952"/>
                  </a:cubicBezTo>
                  <a:cubicBezTo>
                    <a:pt x="332" y="1960"/>
                    <a:pt x="340" y="1968"/>
                    <a:pt x="348" y="1968"/>
                  </a:cubicBezTo>
                  <a:cubicBezTo>
                    <a:pt x="356" y="1968"/>
                    <a:pt x="356" y="1952"/>
                    <a:pt x="356" y="1936"/>
                  </a:cubicBezTo>
                  <a:cubicBezTo>
                    <a:pt x="356" y="1928"/>
                    <a:pt x="356" y="1913"/>
                    <a:pt x="356" y="1913"/>
                  </a:cubicBezTo>
                  <a:cubicBezTo>
                    <a:pt x="364" y="1904"/>
                    <a:pt x="372" y="1904"/>
                    <a:pt x="379" y="1904"/>
                  </a:cubicBezTo>
                  <a:cubicBezTo>
                    <a:pt x="387" y="1904"/>
                    <a:pt x="387" y="1904"/>
                    <a:pt x="395" y="1897"/>
                  </a:cubicBezTo>
                  <a:lnTo>
                    <a:pt x="395" y="1897"/>
                  </a:lnTo>
                  <a:cubicBezTo>
                    <a:pt x="403" y="1881"/>
                    <a:pt x="419" y="1881"/>
                    <a:pt x="427" y="1873"/>
                  </a:cubicBezTo>
                  <a:cubicBezTo>
                    <a:pt x="427" y="1873"/>
                    <a:pt x="435" y="1873"/>
                    <a:pt x="435" y="1865"/>
                  </a:cubicBezTo>
                  <a:cubicBezTo>
                    <a:pt x="435" y="1865"/>
                    <a:pt x="443" y="1857"/>
                    <a:pt x="450" y="1857"/>
                  </a:cubicBezTo>
                  <a:lnTo>
                    <a:pt x="450" y="1857"/>
                  </a:lnTo>
                  <a:cubicBezTo>
                    <a:pt x="459" y="1857"/>
                    <a:pt x="459" y="1865"/>
                    <a:pt x="466" y="1865"/>
                  </a:cubicBezTo>
                  <a:lnTo>
                    <a:pt x="466" y="1873"/>
                  </a:lnTo>
                  <a:cubicBezTo>
                    <a:pt x="466" y="1873"/>
                    <a:pt x="482" y="1881"/>
                    <a:pt x="498" y="1889"/>
                  </a:cubicBezTo>
                  <a:lnTo>
                    <a:pt x="498" y="1889"/>
                  </a:lnTo>
                  <a:cubicBezTo>
                    <a:pt x="506" y="1913"/>
                    <a:pt x="506" y="1913"/>
                    <a:pt x="506" y="1913"/>
                  </a:cubicBezTo>
                  <a:cubicBezTo>
                    <a:pt x="514" y="1920"/>
                    <a:pt x="522" y="1920"/>
                    <a:pt x="522" y="1920"/>
                  </a:cubicBezTo>
                  <a:cubicBezTo>
                    <a:pt x="530" y="1920"/>
                    <a:pt x="530" y="1920"/>
                    <a:pt x="530" y="1920"/>
                  </a:cubicBezTo>
                  <a:cubicBezTo>
                    <a:pt x="530" y="1920"/>
                    <a:pt x="530" y="1897"/>
                    <a:pt x="530" y="1889"/>
                  </a:cubicBezTo>
                  <a:lnTo>
                    <a:pt x="530" y="1881"/>
                  </a:lnTo>
                  <a:cubicBezTo>
                    <a:pt x="530" y="1873"/>
                    <a:pt x="530" y="1865"/>
                    <a:pt x="545" y="1857"/>
                  </a:cubicBezTo>
                  <a:lnTo>
                    <a:pt x="545" y="1857"/>
                  </a:lnTo>
                  <a:cubicBezTo>
                    <a:pt x="553" y="1849"/>
                    <a:pt x="553" y="1849"/>
                    <a:pt x="561" y="1833"/>
                  </a:cubicBezTo>
                  <a:lnTo>
                    <a:pt x="561" y="1833"/>
                  </a:lnTo>
                  <a:cubicBezTo>
                    <a:pt x="569" y="1810"/>
                    <a:pt x="577" y="1810"/>
                    <a:pt x="585" y="1802"/>
                  </a:cubicBezTo>
                  <a:cubicBezTo>
                    <a:pt x="585" y="1802"/>
                    <a:pt x="593" y="1802"/>
                    <a:pt x="593" y="1794"/>
                  </a:cubicBezTo>
                  <a:cubicBezTo>
                    <a:pt x="601" y="1794"/>
                    <a:pt x="601" y="1787"/>
                    <a:pt x="609" y="1779"/>
                  </a:cubicBezTo>
                  <a:cubicBezTo>
                    <a:pt x="609" y="1771"/>
                    <a:pt x="617" y="1763"/>
                    <a:pt x="624" y="1763"/>
                  </a:cubicBezTo>
                  <a:lnTo>
                    <a:pt x="624" y="1763"/>
                  </a:lnTo>
                  <a:cubicBezTo>
                    <a:pt x="632" y="1763"/>
                    <a:pt x="640" y="1771"/>
                    <a:pt x="648" y="1779"/>
                  </a:cubicBezTo>
                  <a:cubicBezTo>
                    <a:pt x="648" y="1787"/>
                    <a:pt x="656" y="1787"/>
                    <a:pt x="656" y="1794"/>
                  </a:cubicBezTo>
                  <a:cubicBezTo>
                    <a:pt x="672" y="1802"/>
                    <a:pt x="680" y="1810"/>
                    <a:pt x="696" y="1810"/>
                  </a:cubicBezTo>
                  <a:cubicBezTo>
                    <a:pt x="696" y="1810"/>
                    <a:pt x="696" y="1810"/>
                    <a:pt x="703" y="1810"/>
                  </a:cubicBezTo>
                  <a:lnTo>
                    <a:pt x="712" y="1818"/>
                  </a:lnTo>
                  <a:lnTo>
                    <a:pt x="719" y="1826"/>
                  </a:lnTo>
                  <a:cubicBezTo>
                    <a:pt x="727" y="1826"/>
                    <a:pt x="727" y="1826"/>
                    <a:pt x="735" y="1818"/>
                  </a:cubicBezTo>
                  <a:cubicBezTo>
                    <a:pt x="743" y="1818"/>
                    <a:pt x="743" y="1818"/>
                    <a:pt x="751" y="1818"/>
                  </a:cubicBezTo>
                  <a:cubicBezTo>
                    <a:pt x="759" y="1818"/>
                    <a:pt x="767" y="1818"/>
                    <a:pt x="767" y="1810"/>
                  </a:cubicBezTo>
                  <a:lnTo>
                    <a:pt x="767" y="1802"/>
                  </a:lnTo>
                  <a:cubicBezTo>
                    <a:pt x="759" y="1779"/>
                    <a:pt x="790" y="1708"/>
                    <a:pt x="806" y="1684"/>
                  </a:cubicBezTo>
                  <a:cubicBezTo>
                    <a:pt x="814" y="1676"/>
                    <a:pt x="822" y="1676"/>
                    <a:pt x="822" y="1676"/>
                  </a:cubicBezTo>
                  <a:cubicBezTo>
                    <a:pt x="838" y="1676"/>
                    <a:pt x="854" y="1653"/>
                    <a:pt x="854" y="1637"/>
                  </a:cubicBezTo>
                  <a:cubicBezTo>
                    <a:pt x="854" y="1605"/>
                    <a:pt x="862" y="1589"/>
                    <a:pt x="877" y="1589"/>
                  </a:cubicBezTo>
                  <a:cubicBezTo>
                    <a:pt x="885" y="1589"/>
                    <a:pt x="885" y="1589"/>
                    <a:pt x="885" y="1589"/>
                  </a:cubicBezTo>
                  <a:cubicBezTo>
                    <a:pt x="893" y="1589"/>
                    <a:pt x="893" y="1589"/>
                    <a:pt x="901" y="1574"/>
                  </a:cubicBezTo>
                  <a:cubicBezTo>
                    <a:pt x="909" y="1566"/>
                    <a:pt x="917" y="1566"/>
                    <a:pt x="925" y="1558"/>
                  </a:cubicBezTo>
                  <a:cubicBezTo>
                    <a:pt x="933" y="1558"/>
                    <a:pt x="941" y="1550"/>
                    <a:pt x="933" y="1534"/>
                  </a:cubicBezTo>
                  <a:cubicBezTo>
                    <a:pt x="933" y="1526"/>
                    <a:pt x="925" y="1518"/>
                    <a:pt x="925" y="1518"/>
                  </a:cubicBezTo>
                  <a:cubicBezTo>
                    <a:pt x="917" y="1502"/>
                    <a:pt x="917" y="1502"/>
                    <a:pt x="917" y="1471"/>
                  </a:cubicBezTo>
                  <a:cubicBezTo>
                    <a:pt x="925" y="1447"/>
                    <a:pt x="941" y="1431"/>
                    <a:pt x="956" y="1431"/>
                  </a:cubicBezTo>
                  <a:cubicBezTo>
                    <a:pt x="964" y="1431"/>
                    <a:pt x="964" y="1431"/>
                    <a:pt x="972" y="1431"/>
                  </a:cubicBezTo>
                  <a:cubicBezTo>
                    <a:pt x="972" y="1439"/>
                    <a:pt x="972" y="1439"/>
                    <a:pt x="980" y="1439"/>
                  </a:cubicBezTo>
                  <a:cubicBezTo>
                    <a:pt x="988" y="1455"/>
                    <a:pt x="1004" y="1471"/>
                    <a:pt x="1012" y="1471"/>
                  </a:cubicBezTo>
                  <a:cubicBezTo>
                    <a:pt x="1012" y="1471"/>
                    <a:pt x="1020" y="1471"/>
                    <a:pt x="1020" y="1463"/>
                  </a:cubicBezTo>
                  <a:cubicBezTo>
                    <a:pt x="1028" y="1455"/>
                    <a:pt x="1028" y="1447"/>
                    <a:pt x="1028" y="1439"/>
                  </a:cubicBezTo>
                  <a:cubicBezTo>
                    <a:pt x="1028" y="1431"/>
                    <a:pt x="1020" y="1415"/>
                    <a:pt x="1051" y="1408"/>
                  </a:cubicBezTo>
                  <a:cubicBezTo>
                    <a:pt x="1067" y="1408"/>
                    <a:pt x="1083" y="1408"/>
                    <a:pt x="1099" y="1408"/>
                  </a:cubicBezTo>
                  <a:cubicBezTo>
                    <a:pt x="1115" y="1408"/>
                    <a:pt x="1123" y="1408"/>
                    <a:pt x="1123" y="1400"/>
                  </a:cubicBezTo>
                  <a:cubicBezTo>
                    <a:pt x="1130" y="1392"/>
                    <a:pt x="1130" y="1368"/>
                    <a:pt x="1123" y="1344"/>
                  </a:cubicBezTo>
                  <a:cubicBezTo>
                    <a:pt x="1115" y="1344"/>
                    <a:pt x="1115" y="1336"/>
                    <a:pt x="1115" y="1336"/>
                  </a:cubicBezTo>
                  <a:cubicBezTo>
                    <a:pt x="1099" y="1328"/>
                    <a:pt x="1099" y="1321"/>
                    <a:pt x="1099" y="1297"/>
                  </a:cubicBezTo>
                  <a:cubicBezTo>
                    <a:pt x="1107" y="1289"/>
                    <a:pt x="1107" y="1281"/>
                    <a:pt x="1107" y="1273"/>
                  </a:cubicBezTo>
                  <a:cubicBezTo>
                    <a:pt x="1107" y="1265"/>
                    <a:pt x="1115" y="1257"/>
                    <a:pt x="1115" y="1241"/>
                  </a:cubicBezTo>
                  <a:cubicBezTo>
                    <a:pt x="964" y="32"/>
                    <a:pt x="964" y="32"/>
                    <a:pt x="964" y="32"/>
                  </a:cubicBezTo>
                  <a:cubicBezTo>
                    <a:pt x="949" y="8"/>
                    <a:pt x="941" y="8"/>
                    <a:pt x="933" y="8"/>
                  </a:cubicBezTo>
                  <a:lnTo>
                    <a:pt x="933" y="8"/>
                  </a:lnTo>
                  <a:cubicBezTo>
                    <a:pt x="261" y="87"/>
                    <a:pt x="261" y="87"/>
                    <a:pt x="261" y="87"/>
                  </a:cubicBezTo>
                  <a:cubicBezTo>
                    <a:pt x="229" y="119"/>
                    <a:pt x="166" y="166"/>
                    <a:pt x="111" y="166"/>
                  </a:cubicBezTo>
                  <a:cubicBezTo>
                    <a:pt x="79" y="166"/>
                    <a:pt x="55" y="158"/>
                    <a:pt x="32" y="143"/>
                  </a:cubicBezTo>
                  <a:close/>
                </a:path>
              </a:pathLst>
            </a:custGeom>
            <a:solidFill>
              <a:schemeClr val="accent6"/>
            </a:solidFill>
            <a:ln>
              <a:solidFill>
                <a:schemeClr val="bg2"/>
              </a:solidFill>
            </a:ln>
            <a:effectLst/>
          </p:spPr>
          <p:txBody>
            <a:bodyPr wrap="none" anchor="ctr"/>
            <a:lstStyle/>
            <a:p>
              <a:endParaRPr lang="en-US"/>
            </a:p>
          </p:txBody>
        </p:sp>
        <p:sp>
          <p:nvSpPr>
            <p:cNvPr id="357" name="Freeform 785"/>
            <p:cNvSpPr>
              <a:spLocks noChangeArrowheads="1"/>
            </p:cNvSpPr>
            <p:nvPr/>
          </p:nvSpPr>
          <p:spPr bwMode="auto">
            <a:xfrm>
              <a:off x="14433282" y="5171051"/>
              <a:ext cx="832630" cy="948597"/>
            </a:xfrm>
            <a:custGeom>
              <a:avLst/>
              <a:gdLst>
                <a:gd name="T0" fmla="*/ 1550 w 1582"/>
                <a:gd name="T1" fmla="*/ 720 h 1804"/>
                <a:gd name="T2" fmla="*/ 1550 w 1582"/>
                <a:gd name="T3" fmla="*/ 720 h 1804"/>
                <a:gd name="T4" fmla="*/ 1542 w 1582"/>
                <a:gd name="T5" fmla="*/ 648 h 1804"/>
                <a:gd name="T6" fmla="*/ 1565 w 1582"/>
                <a:gd name="T7" fmla="*/ 641 h 1804"/>
                <a:gd name="T8" fmla="*/ 1447 w 1582"/>
                <a:gd name="T9" fmla="*/ 0 h 1804"/>
                <a:gd name="T10" fmla="*/ 1186 w 1582"/>
                <a:gd name="T11" fmla="*/ 190 h 1804"/>
                <a:gd name="T12" fmla="*/ 1052 w 1582"/>
                <a:gd name="T13" fmla="*/ 309 h 1804"/>
                <a:gd name="T14" fmla="*/ 925 w 1582"/>
                <a:gd name="T15" fmla="*/ 332 h 1804"/>
                <a:gd name="T16" fmla="*/ 791 w 1582"/>
                <a:gd name="T17" fmla="*/ 380 h 1804"/>
                <a:gd name="T18" fmla="*/ 728 w 1582"/>
                <a:gd name="T19" fmla="*/ 364 h 1804"/>
                <a:gd name="T20" fmla="*/ 672 w 1582"/>
                <a:gd name="T21" fmla="*/ 388 h 1804"/>
                <a:gd name="T22" fmla="*/ 657 w 1582"/>
                <a:gd name="T23" fmla="*/ 364 h 1804"/>
                <a:gd name="T24" fmla="*/ 712 w 1582"/>
                <a:gd name="T25" fmla="*/ 348 h 1804"/>
                <a:gd name="T26" fmla="*/ 672 w 1582"/>
                <a:gd name="T27" fmla="*/ 332 h 1804"/>
                <a:gd name="T28" fmla="*/ 641 w 1582"/>
                <a:gd name="T29" fmla="*/ 340 h 1804"/>
                <a:gd name="T30" fmla="*/ 577 w 1582"/>
                <a:gd name="T31" fmla="*/ 317 h 1804"/>
                <a:gd name="T32" fmla="*/ 506 w 1582"/>
                <a:gd name="T33" fmla="*/ 285 h 1804"/>
                <a:gd name="T34" fmla="*/ 459 w 1582"/>
                <a:gd name="T35" fmla="*/ 261 h 1804"/>
                <a:gd name="T36" fmla="*/ 0 w 1582"/>
                <a:gd name="T37" fmla="*/ 356 h 1804"/>
                <a:gd name="T38" fmla="*/ 0 w 1582"/>
                <a:gd name="T39" fmla="*/ 356 h 1804"/>
                <a:gd name="T40" fmla="*/ 151 w 1582"/>
                <a:gd name="T41" fmla="*/ 1574 h 1804"/>
                <a:gd name="T42" fmla="*/ 166 w 1582"/>
                <a:gd name="T43" fmla="*/ 1558 h 1804"/>
                <a:gd name="T44" fmla="*/ 253 w 1582"/>
                <a:gd name="T45" fmla="*/ 1565 h 1804"/>
                <a:gd name="T46" fmla="*/ 317 w 1582"/>
                <a:gd name="T47" fmla="*/ 1574 h 1804"/>
                <a:gd name="T48" fmla="*/ 364 w 1582"/>
                <a:gd name="T49" fmla="*/ 1645 h 1804"/>
                <a:gd name="T50" fmla="*/ 419 w 1582"/>
                <a:gd name="T51" fmla="*/ 1700 h 1804"/>
                <a:gd name="T52" fmla="*/ 530 w 1582"/>
                <a:gd name="T53" fmla="*/ 1700 h 1804"/>
                <a:gd name="T54" fmla="*/ 617 w 1582"/>
                <a:gd name="T55" fmla="*/ 1755 h 1804"/>
                <a:gd name="T56" fmla="*/ 664 w 1582"/>
                <a:gd name="T57" fmla="*/ 1708 h 1804"/>
                <a:gd name="T58" fmla="*/ 728 w 1582"/>
                <a:gd name="T59" fmla="*/ 1732 h 1804"/>
                <a:gd name="T60" fmla="*/ 759 w 1582"/>
                <a:gd name="T61" fmla="*/ 1716 h 1804"/>
                <a:gd name="T62" fmla="*/ 783 w 1582"/>
                <a:gd name="T63" fmla="*/ 1708 h 1804"/>
                <a:gd name="T64" fmla="*/ 807 w 1582"/>
                <a:gd name="T65" fmla="*/ 1684 h 1804"/>
                <a:gd name="T66" fmla="*/ 830 w 1582"/>
                <a:gd name="T67" fmla="*/ 1676 h 1804"/>
                <a:gd name="T68" fmla="*/ 854 w 1582"/>
                <a:gd name="T69" fmla="*/ 1652 h 1804"/>
                <a:gd name="T70" fmla="*/ 870 w 1582"/>
                <a:gd name="T71" fmla="*/ 1668 h 1804"/>
                <a:gd name="T72" fmla="*/ 870 w 1582"/>
                <a:gd name="T73" fmla="*/ 1676 h 1804"/>
                <a:gd name="T74" fmla="*/ 894 w 1582"/>
                <a:gd name="T75" fmla="*/ 1700 h 1804"/>
                <a:gd name="T76" fmla="*/ 910 w 1582"/>
                <a:gd name="T77" fmla="*/ 1724 h 1804"/>
                <a:gd name="T78" fmla="*/ 965 w 1582"/>
                <a:gd name="T79" fmla="*/ 1747 h 1804"/>
                <a:gd name="T80" fmla="*/ 981 w 1582"/>
                <a:gd name="T81" fmla="*/ 1771 h 1804"/>
                <a:gd name="T82" fmla="*/ 1012 w 1582"/>
                <a:gd name="T83" fmla="*/ 1803 h 1804"/>
                <a:gd name="T84" fmla="*/ 1060 w 1582"/>
                <a:gd name="T85" fmla="*/ 1787 h 1804"/>
                <a:gd name="T86" fmla="*/ 1083 w 1582"/>
                <a:gd name="T87" fmla="*/ 1739 h 1804"/>
                <a:gd name="T88" fmla="*/ 1123 w 1582"/>
                <a:gd name="T89" fmla="*/ 1708 h 1804"/>
                <a:gd name="T90" fmla="*/ 1123 w 1582"/>
                <a:gd name="T91" fmla="*/ 1637 h 1804"/>
                <a:gd name="T92" fmla="*/ 1123 w 1582"/>
                <a:gd name="T93" fmla="*/ 1550 h 1804"/>
                <a:gd name="T94" fmla="*/ 1163 w 1582"/>
                <a:gd name="T95" fmla="*/ 1479 h 1804"/>
                <a:gd name="T96" fmla="*/ 1226 w 1582"/>
                <a:gd name="T97" fmla="*/ 1510 h 1804"/>
                <a:gd name="T98" fmla="*/ 1218 w 1582"/>
                <a:gd name="T99" fmla="*/ 1376 h 1804"/>
                <a:gd name="T100" fmla="*/ 1281 w 1582"/>
                <a:gd name="T101" fmla="*/ 1328 h 1804"/>
                <a:gd name="T102" fmla="*/ 1305 w 1582"/>
                <a:gd name="T103" fmla="*/ 1257 h 1804"/>
                <a:gd name="T104" fmla="*/ 1360 w 1582"/>
                <a:gd name="T105" fmla="*/ 1265 h 1804"/>
                <a:gd name="T106" fmla="*/ 1423 w 1582"/>
                <a:gd name="T107" fmla="*/ 1257 h 1804"/>
                <a:gd name="T108" fmla="*/ 1502 w 1582"/>
                <a:gd name="T109" fmla="*/ 1154 h 1804"/>
                <a:gd name="T110" fmla="*/ 1510 w 1582"/>
                <a:gd name="T111" fmla="*/ 1012 h 1804"/>
                <a:gd name="T112" fmla="*/ 1550 w 1582"/>
                <a:gd name="T113" fmla="*/ 957 h 1804"/>
                <a:gd name="T114" fmla="*/ 1550 w 1582"/>
                <a:gd name="T115" fmla="*/ 830 h 1804"/>
                <a:gd name="T116" fmla="*/ 1565 w 1582"/>
                <a:gd name="T117" fmla="*/ 799 h 1804"/>
                <a:gd name="T118" fmla="*/ 1550 w 1582"/>
                <a:gd name="T119" fmla="*/ 720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82" h="1804">
                  <a:moveTo>
                    <a:pt x="1550" y="720"/>
                  </a:moveTo>
                  <a:lnTo>
                    <a:pt x="1550" y="720"/>
                  </a:lnTo>
                  <a:cubicBezTo>
                    <a:pt x="1550" y="696"/>
                    <a:pt x="1542" y="664"/>
                    <a:pt x="1542" y="648"/>
                  </a:cubicBezTo>
                  <a:cubicBezTo>
                    <a:pt x="1534" y="641"/>
                    <a:pt x="1550" y="633"/>
                    <a:pt x="1565" y="641"/>
                  </a:cubicBezTo>
                  <a:cubicBezTo>
                    <a:pt x="1447" y="0"/>
                    <a:pt x="1447" y="0"/>
                    <a:pt x="1447" y="0"/>
                  </a:cubicBezTo>
                  <a:cubicBezTo>
                    <a:pt x="1352" y="56"/>
                    <a:pt x="1210" y="151"/>
                    <a:pt x="1186" y="190"/>
                  </a:cubicBezTo>
                  <a:cubicBezTo>
                    <a:pt x="1154" y="230"/>
                    <a:pt x="1083" y="309"/>
                    <a:pt x="1052" y="309"/>
                  </a:cubicBezTo>
                  <a:cubicBezTo>
                    <a:pt x="1012" y="309"/>
                    <a:pt x="949" y="309"/>
                    <a:pt x="925" y="332"/>
                  </a:cubicBezTo>
                  <a:cubicBezTo>
                    <a:pt x="910" y="356"/>
                    <a:pt x="807" y="395"/>
                    <a:pt x="791" y="380"/>
                  </a:cubicBezTo>
                  <a:cubicBezTo>
                    <a:pt x="767" y="364"/>
                    <a:pt x="728" y="356"/>
                    <a:pt x="728" y="364"/>
                  </a:cubicBezTo>
                  <a:cubicBezTo>
                    <a:pt x="720" y="372"/>
                    <a:pt x="688" y="380"/>
                    <a:pt x="672" y="388"/>
                  </a:cubicBezTo>
                  <a:cubicBezTo>
                    <a:pt x="657" y="395"/>
                    <a:pt x="648" y="372"/>
                    <a:pt x="657" y="364"/>
                  </a:cubicBezTo>
                  <a:cubicBezTo>
                    <a:pt x="672" y="356"/>
                    <a:pt x="712" y="364"/>
                    <a:pt x="712" y="348"/>
                  </a:cubicBezTo>
                  <a:cubicBezTo>
                    <a:pt x="704" y="332"/>
                    <a:pt x="696" y="324"/>
                    <a:pt x="672" y="332"/>
                  </a:cubicBezTo>
                  <a:cubicBezTo>
                    <a:pt x="648" y="348"/>
                    <a:pt x="657" y="364"/>
                    <a:pt x="641" y="340"/>
                  </a:cubicBezTo>
                  <a:cubicBezTo>
                    <a:pt x="625" y="324"/>
                    <a:pt x="617" y="332"/>
                    <a:pt x="577" y="317"/>
                  </a:cubicBezTo>
                  <a:cubicBezTo>
                    <a:pt x="538" y="301"/>
                    <a:pt x="538" y="309"/>
                    <a:pt x="506" y="285"/>
                  </a:cubicBezTo>
                  <a:cubicBezTo>
                    <a:pt x="483" y="277"/>
                    <a:pt x="459" y="285"/>
                    <a:pt x="459" y="261"/>
                  </a:cubicBezTo>
                  <a:cubicBezTo>
                    <a:pt x="332" y="301"/>
                    <a:pt x="16" y="380"/>
                    <a:pt x="0" y="356"/>
                  </a:cubicBezTo>
                  <a:lnTo>
                    <a:pt x="0" y="356"/>
                  </a:lnTo>
                  <a:cubicBezTo>
                    <a:pt x="151" y="1574"/>
                    <a:pt x="151" y="1574"/>
                    <a:pt x="151" y="1574"/>
                  </a:cubicBezTo>
                  <a:cubicBezTo>
                    <a:pt x="151" y="1558"/>
                    <a:pt x="158" y="1558"/>
                    <a:pt x="166" y="1558"/>
                  </a:cubicBezTo>
                  <a:cubicBezTo>
                    <a:pt x="198" y="1558"/>
                    <a:pt x="222" y="1558"/>
                    <a:pt x="253" y="1565"/>
                  </a:cubicBezTo>
                  <a:cubicBezTo>
                    <a:pt x="285" y="1574"/>
                    <a:pt x="293" y="1542"/>
                    <a:pt x="317" y="1574"/>
                  </a:cubicBezTo>
                  <a:cubicBezTo>
                    <a:pt x="340" y="1613"/>
                    <a:pt x="340" y="1629"/>
                    <a:pt x="364" y="1645"/>
                  </a:cubicBezTo>
                  <a:cubicBezTo>
                    <a:pt x="388" y="1660"/>
                    <a:pt x="372" y="1700"/>
                    <a:pt x="419" y="1700"/>
                  </a:cubicBezTo>
                  <a:cubicBezTo>
                    <a:pt x="467" y="1708"/>
                    <a:pt x="514" y="1684"/>
                    <a:pt x="530" y="1700"/>
                  </a:cubicBezTo>
                  <a:cubicBezTo>
                    <a:pt x="546" y="1724"/>
                    <a:pt x="593" y="1763"/>
                    <a:pt x="617" y="1755"/>
                  </a:cubicBezTo>
                  <a:cubicBezTo>
                    <a:pt x="641" y="1747"/>
                    <a:pt x="633" y="1700"/>
                    <a:pt x="664" y="1708"/>
                  </a:cubicBezTo>
                  <a:cubicBezTo>
                    <a:pt x="696" y="1716"/>
                    <a:pt x="704" y="1732"/>
                    <a:pt x="728" y="1732"/>
                  </a:cubicBezTo>
                  <a:cubicBezTo>
                    <a:pt x="743" y="1732"/>
                    <a:pt x="751" y="1724"/>
                    <a:pt x="759" y="1716"/>
                  </a:cubicBezTo>
                  <a:cubicBezTo>
                    <a:pt x="759" y="1700"/>
                    <a:pt x="775" y="1700"/>
                    <a:pt x="783" y="1708"/>
                  </a:cubicBezTo>
                  <a:cubicBezTo>
                    <a:pt x="791" y="1708"/>
                    <a:pt x="799" y="1692"/>
                    <a:pt x="807" y="1684"/>
                  </a:cubicBezTo>
                  <a:lnTo>
                    <a:pt x="830" y="1676"/>
                  </a:lnTo>
                  <a:cubicBezTo>
                    <a:pt x="854" y="1652"/>
                    <a:pt x="854" y="1652"/>
                    <a:pt x="854" y="1652"/>
                  </a:cubicBezTo>
                  <a:cubicBezTo>
                    <a:pt x="870" y="1668"/>
                    <a:pt x="870" y="1668"/>
                    <a:pt x="870" y="1668"/>
                  </a:cubicBezTo>
                  <a:cubicBezTo>
                    <a:pt x="870" y="1668"/>
                    <a:pt x="870" y="1668"/>
                    <a:pt x="870" y="1676"/>
                  </a:cubicBezTo>
                  <a:cubicBezTo>
                    <a:pt x="878" y="1692"/>
                    <a:pt x="886" y="1700"/>
                    <a:pt x="894" y="1700"/>
                  </a:cubicBezTo>
                  <a:cubicBezTo>
                    <a:pt x="910" y="1708"/>
                    <a:pt x="901" y="1708"/>
                    <a:pt x="910" y="1724"/>
                  </a:cubicBezTo>
                  <a:cubicBezTo>
                    <a:pt x="925" y="1732"/>
                    <a:pt x="949" y="1739"/>
                    <a:pt x="965" y="1747"/>
                  </a:cubicBezTo>
                  <a:cubicBezTo>
                    <a:pt x="981" y="1747"/>
                    <a:pt x="981" y="1763"/>
                    <a:pt x="981" y="1771"/>
                  </a:cubicBezTo>
                  <a:cubicBezTo>
                    <a:pt x="988" y="1779"/>
                    <a:pt x="1004" y="1795"/>
                    <a:pt x="1012" y="1803"/>
                  </a:cubicBezTo>
                  <a:cubicBezTo>
                    <a:pt x="1028" y="1795"/>
                    <a:pt x="1044" y="1795"/>
                    <a:pt x="1060" y="1787"/>
                  </a:cubicBezTo>
                  <a:cubicBezTo>
                    <a:pt x="1091" y="1787"/>
                    <a:pt x="1083" y="1779"/>
                    <a:pt x="1083" y="1739"/>
                  </a:cubicBezTo>
                  <a:cubicBezTo>
                    <a:pt x="1083" y="1708"/>
                    <a:pt x="1099" y="1716"/>
                    <a:pt x="1123" y="1708"/>
                  </a:cubicBezTo>
                  <a:cubicBezTo>
                    <a:pt x="1139" y="1700"/>
                    <a:pt x="1131" y="1660"/>
                    <a:pt x="1123" y="1637"/>
                  </a:cubicBezTo>
                  <a:cubicBezTo>
                    <a:pt x="1107" y="1613"/>
                    <a:pt x="1131" y="1581"/>
                    <a:pt x="1123" y="1550"/>
                  </a:cubicBezTo>
                  <a:cubicBezTo>
                    <a:pt x="1123" y="1526"/>
                    <a:pt x="1147" y="1487"/>
                    <a:pt x="1163" y="1479"/>
                  </a:cubicBezTo>
                  <a:cubicBezTo>
                    <a:pt x="1170" y="1463"/>
                    <a:pt x="1202" y="1494"/>
                    <a:pt x="1226" y="1510"/>
                  </a:cubicBezTo>
                  <a:cubicBezTo>
                    <a:pt x="1241" y="1526"/>
                    <a:pt x="1226" y="1415"/>
                    <a:pt x="1218" y="1376"/>
                  </a:cubicBezTo>
                  <a:cubicBezTo>
                    <a:pt x="1210" y="1344"/>
                    <a:pt x="1257" y="1336"/>
                    <a:pt x="1281" y="1328"/>
                  </a:cubicBezTo>
                  <a:cubicBezTo>
                    <a:pt x="1305" y="1321"/>
                    <a:pt x="1297" y="1289"/>
                    <a:pt x="1305" y="1257"/>
                  </a:cubicBezTo>
                  <a:cubicBezTo>
                    <a:pt x="1313" y="1226"/>
                    <a:pt x="1336" y="1249"/>
                    <a:pt x="1360" y="1265"/>
                  </a:cubicBezTo>
                  <a:cubicBezTo>
                    <a:pt x="1392" y="1281"/>
                    <a:pt x="1392" y="1265"/>
                    <a:pt x="1423" y="1257"/>
                  </a:cubicBezTo>
                  <a:cubicBezTo>
                    <a:pt x="1447" y="1257"/>
                    <a:pt x="1487" y="1186"/>
                    <a:pt x="1502" y="1154"/>
                  </a:cubicBezTo>
                  <a:cubicBezTo>
                    <a:pt x="1526" y="1131"/>
                    <a:pt x="1518" y="1068"/>
                    <a:pt x="1510" y="1012"/>
                  </a:cubicBezTo>
                  <a:cubicBezTo>
                    <a:pt x="1510" y="949"/>
                    <a:pt x="1542" y="973"/>
                    <a:pt x="1550" y="957"/>
                  </a:cubicBezTo>
                  <a:cubicBezTo>
                    <a:pt x="1565" y="949"/>
                    <a:pt x="1550" y="870"/>
                    <a:pt x="1550" y="830"/>
                  </a:cubicBezTo>
                  <a:cubicBezTo>
                    <a:pt x="1542" y="791"/>
                    <a:pt x="1550" y="807"/>
                    <a:pt x="1565" y="799"/>
                  </a:cubicBezTo>
                  <a:cubicBezTo>
                    <a:pt x="1581" y="791"/>
                    <a:pt x="1558" y="751"/>
                    <a:pt x="1550" y="720"/>
                  </a:cubicBezTo>
                </a:path>
              </a:pathLst>
            </a:custGeom>
            <a:solidFill>
              <a:schemeClr val="accent6"/>
            </a:solidFill>
            <a:ln>
              <a:solidFill>
                <a:schemeClr val="bg2"/>
              </a:solidFill>
            </a:ln>
            <a:effectLst/>
          </p:spPr>
          <p:txBody>
            <a:bodyPr wrap="none" anchor="ctr"/>
            <a:lstStyle/>
            <a:p>
              <a:endParaRPr lang="en-US"/>
            </a:p>
          </p:txBody>
        </p:sp>
        <p:sp>
          <p:nvSpPr>
            <p:cNvPr id="358" name="Freeform 786"/>
            <p:cNvSpPr>
              <a:spLocks noChangeArrowheads="1"/>
            </p:cNvSpPr>
            <p:nvPr/>
          </p:nvSpPr>
          <p:spPr bwMode="auto">
            <a:xfrm>
              <a:off x="14428644" y="5166412"/>
              <a:ext cx="837269" cy="953235"/>
            </a:xfrm>
            <a:custGeom>
              <a:avLst/>
              <a:gdLst>
                <a:gd name="T0" fmla="*/ 989 w 1590"/>
                <a:gd name="T1" fmla="*/ 1787 h 1812"/>
                <a:gd name="T2" fmla="*/ 909 w 1590"/>
                <a:gd name="T3" fmla="*/ 1716 h 1812"/>
                <a:gd name="T4" fmla="*/ 862 w 1590"/>
                <a:gd name="T5" fmla="*/ 1668 h 1812"/>
                <a:gd name="T6" fmla="*/ 783 w 1590"/>
                <a:gd name="T7" fmla="*/ 1716 h 1812"/>
                <a:gd name="T8" fmla="*/ 672 w 1590"/>
                <a:gd name="T9" fmla="*/ 1716 h 1812"/>
                <a:gd name="T10" fmla="*/ 617 w 1590"/>
                <a:gd name="T11" fmla="*/ 1763 h 1812"/>
                <a:gd name="T12" fmla="*/ 443 w 1590"/>
                <a:gd name="T13" fmla="*/ 1716 h 1812"/>
                <a:gd name="T14" fmla="*/ 340 w 1590"/>
                <a:gd name="T15" fmla="*/ 1613 h 1812"/>
                <a:gd name="T16" fmla="*/ 269 w 1590"/>
                <a:gd name="T17" fmla="*/ 1582 h 1812"/>
                <a:gd name="T18" fmla="*/ 159 w 1590"/>
                <a:gd name="T19" fmla="*/ 1582 h 1812"/>
                <a:gd name="T20" fmla="*/ 8 w 1590"/>
                <a:gd name="T21" fmla="*/ 356 h 1812"/>
                <a:gd name="T22" fmla="*/ 475 w 1590"/>
                <a:gd name="T23" fmla="*/ 269 h 1812"/>
                <a:gd name="T24" fmla="*/ 554 w 1590"/>
                <a:gd name="T25" fmla="*/ 309 h 1812"/>
                <a:gd name="T26" fmla="*/ 656 w 1590"/>
                <a:gd name="T27" fmla="*/ 356 h 1812"/>
                <a:gd name="T28" fmla="*/ 720 w 1590"/>
                <a:gd name="T29" fmla="*/ 356 h 1812"/>
                <a:gd name="T30" fmla="*/ 665 w 1590"/>
                <a:gd name="T31" fmla="*/ 388 h 1812"/>
                <a:gd name="T32" fmla="*/ 728 w 1590"/>
                <a:gd name="T33" fmla="*/ 372 h 1812"/>
                <a:gd name="T34" fmla="*/ 933 w 1590"/>
                <a:gd name="T35" fmla="*/ 340 h 1812"/>
                <a:gd name="T36" fmla="*/ 1463 w 1590"/>
                <a:gd name="T37" fmla="*/ 0 h 1812"/>
                <a:gd name="T38" fmla="*/ 1566 w 1590"/>
                <a:gd name="T39" fmla="*/ 649 h 1812"/>
                <a:gd name="T40" fmla="*/ 1566 w 1590"/>
                <a:gd name="T41" fmla="*/ 728 h 1812"/>
                <a:gd name="T42" fmla="*/ 1558 w 1590"/>
                <a:gd name="T43" fmla="*/ 838 h 1812"/>
                <a:gd name="T44" fmla="*/ 1526 w 1590"/>
                <a:gd name="T45" fmla="*/ 1020 h 1812"/>
                <a:gd name="T46" fmla="*/ 1408 w 1590"/>
                <a:gd name="T47" fmla="*/ 1281 h 1812"/>
                <a:gd name="T48" fmla="*/ 1329 w 1590"/>
                <a:gd name="T49" fmla="*/ 1249 h 1812"/>
                <a:gd name="T50" fmla="*/ 1273 w 1590"/>
                <a:gd name="T51" fmla="*/ 1344 h 1812"/>
                <a:gd name="T52" fmla="*/ 1234 w 1590"/>
                <a:gd name="T53" fmla="*/ 1518 h 1812"/>
                <a:gd name="T54" fmla="*/ 1131 w 1590"/>
                <a:gd name="T55" fmla="*/ 1597 h 1812"/>
                <a:gd name="T56" fmla="*/ 1115 w 1590"/>
                <a:gd name="T57" fmla="*/ 1724 h 1812"/>
                <a:gd name="T58" fmla="*/ 1020 w 1590"/>
                <a:gd name="T59" fmla="*/ 1811 h 1812"/>
                <a:gd name="T60" fmla="*/ 878 w 1590"/>
                <a:gd name="T61" fmla="*/ 1676 h 1812"/>
                <a:gd name="T62" fmla="*/ 925 w 1590"/>
                <a:gd name="T63" fmla="*/ 1732 h 1812"/>
                <a:gd name="T64" fmla="*/ 1020 w 1590"/>
                <a:gd name="T65" fmla="*/ 1803 h 1812"/>
                <a:gd name="T66" fmla="*/ 1115 w 1590"/>
                <a:gd name="T67" fmla="*/ 1716 h 1812"/>
                <a:gd name="T68" fmla="*/ 1123 w 1590"/>
                <a:gd name="T69" fmla="*/ 1597 h 1812"/>
                <a:gd name="T70" fmla="*/ 1210 w 1590"/>
                <a:gd name="T71" fmla="*/ 1502 h 1812"/>
                <a:gd name="T72" fmla="*/ 1273 w 1590"/>
                <a:gd name="T73" fmla="*/ 1336 h 1812"/>
                <a:gd name="T74" fmla="*/ 1329 w 1590"/>
                <a:gd name="T75" fmla="*/ 1242 h 1812"/>
                <a:gd name="T76" fmla="*/ 1408 w 1590"/>
                <a:gd name="T77" fmla="*/ 1273 h 1812"/>
                <a:gd name="T78" fmla="*/ 1518 w 1590"/>
                <a:gd name="T79" fmla="*/ 1020 h 1812"/>
                <a:gd name="T80" fmla="*/ 1550 w 1590"/>
                <a:gd name="T81" fmla="*/ 838 h 1812"/>
                <a:gd name="T82" fmla="*/ 1558 w 1590"/>
                <a:gd name="T83" fmla="*/ 728 h 1812"/>
                <a:gd name="T84" fmla="*/ 1566 w 1590"/>
                <a:gd name="T85" fmla="*/ 641 h 1812"/>
                <a:gd name="T86" fmla="*/ 1060 w 1590"/>
                <a:gd name="T87" fmla="*/ 325 h 1812"/>
                <a:gd name="T88" fmla="*/ 743 w 1590"/>
                <a:gd name="T89" fmla="*/ 372 h 1812"/>
                <a:gd name="T90" fmla="*/ 672 w 1590"/>
                <a:gd name="T91" fmla="*/ 403 h 1812"/>
                <a:gd name="T92" fmla="*/ 712 w 1590"/>
                <a:gd name="T93" fmla="*/ 356 h 1812"/>
                <a:gd name="T94" fmla="*/ 665 w 1590"/>
                <a:gd name="T95" fmla="*/ 356 h 1812"/>
                <a:gd name="T96" fmla="*/ 585 w 1590"/>
                <a:gd name="T97" fmla="*/ 325 h 1812"/>
                <a:gd name="T98" fmla="*/ 467 w 1590"/>
                <a:gd name="T99" fmla="*/ 277 h 1812"/>
                <a:gd name="T100" fmla="*/ 174 w 1590"/>
                <a:gd name="T101" fmla="*/ 1558 h 1812"/>
                <a:gd name="T102" fmla="*/ 285 w 1590"/>
                <a:gd name="T103" fmla="*/ 1566 h 1812"/>
                <a:gd name="T104" fmla="*/ 372 w 1590"/>
                <a:gd name="T105" fmla="*/ 1653 h 1812"/>
                <a:gd name="T106" fmla="*/ 483 w 1590"/>
                <a:gd name="T107" fmla="*/ 1700 h 1812"/>
                <a:gd name="T108" fmla="*/ 625 w 1590"/>
                <a:gd name="T109" fmla="*/ 1755 h 1812"/>
                <a:gd name="T110" fmla="*/ 712 w 1590"/>
                <a:gd name="T111" fmla="*/ 1724 h 1812"/>
                <a:gd name="T112" fmla="*/ 791 w 1590"/>
                <a:gd name="T113" fmla="*/ 1708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0" h="1812">
                  <a:moveTo>
                    <a:pt x="1020" y="1811"/>
                  </a:moveTo>
                  <a:lnTo>
                    <a:pt x="1020" y="1811"/>
                  </a:lnTo>
                  <a:lnTo>
                    <a:pt x="1020" y="1811"/>
                  </a:lnTo>
                  <a:cubicBezTo>
                    <a:pt x="1004" y="1803"/>
                    <a:pt x="989" y="1787"/>
                    <a:pt x="989" y="1787"/>
                  </a:cubicBezTo>
                  <a:cubicBezTo>
                    <a:pt x="989" y="1779"/>
                    <a:pt x="989" y="1779"/>
                    <a:pt x="981" y="1771"/>
                  </a:cubicBezTo>
                  <a:cubicBezTo>
                    <a:pt x="981" y="1763"/>
                    <a:pt x="981" y="1755"/>
                    <a:pt x="973" y="1755"/>
                  </a:cubicBezTo>
                  <a:cubicBezTo>
                    <a:pt x="941" y="1747"/>
                    <a:pt x="925" y="1740"/>
                    <a:pt x="918" y="1732"/>
                  </a:cubicBezTo>
                  <a:cubicBezTo>
                    <a:pt x="909" y="1724"/>
                    <a:pt x="909" y="1724"/>
                    <a:pt x="909" y="1716"/>
                  </a:cubicBezTo>
                  <a:cubicBezTo>
                    <a:pt x="909" y="1716"/>
                    <a:pt x="909" y="1716"/>
                    <a:pt x="902" y="1716"/>
                  </a:cubicBezTo>
                  <a:cubicBezTo>
                    <a:pt x="894" y="1708"/>
                    <a:pt x="878" y="1700"/>
                    <a:pt x="878" y="1692"/>
                  </a:cubicBezTo>
                  <a:cubicBezTo>
                    <a:pt x="870" y="1684"/>
                    <a:pt x="870" y="1676"/>
                    <a:pt x="870" y="1676"/>
                  </a:cubicBezTo>
                  <a:cubicBezTo>
                    <a:pt x="862" y="1668"/>
                    <a:pt x="862" y="1668"/>
                    <a:pt x="862" y="1668"/>
                  </a:cubicBezTo>
                  <a:cubicBezTo>
                    <a:pt x="838" y="1684"/>
                    <a:pt x="838" y="1684"/>
                    <a:pt x="838" y="1684"/>
                  </a:cubicBezTo>
                  <a:cubicBezTo>
                    <a:pt x="831" y="1692"/>
                    <a:pt x="815" y="1692"/>
                    <a:pt x="815" y="1700"/>
                  </a:cubicBezTo>
                  <a:cubicBezTo>
                    <a:pt x="807" y="1716"/>
                    <a:pt x="799" y="1716"/>
                    <a:pt x="791" y="1716"/>
                  </a:cubicBezTo>
                  <a:lnTo>
                    <a:pt x="783" y="1716"/>
                  </a:lnTo>
                  <a:cubicBezTo>
                    <a:pt x="775" y="1716"/>
                    <a:pt x="767" y="1716"/>
                    <a:pt x="767" y="1724"/>
                  </a:cubicBezTo>
                  <a:cubicBezTo>
                    <a:pt x="767" y="1732"/>
                    <a:pt x="751" y="1740"/>
                    <a:pt x="736" y="1740"/>
                  </a:cubicBezTo>
                  <a:cubicBezTo>
                    <a:pt x="720" y="1740"/>
                    <a:pt x="712" y="1740"/>
                    <a:pt x="704" y="1732"/>
                  </a:cubicBezTo>
                  <a:cubicBezTo>
                    <a:pt x="696" y="1732"/>
                    <a:pt x="688" y="1724"/>
                    <a:pt x="672" y="1716"/>
                  </a:cubicBezTo>
                  <a:lnTo>
                    <a:pt x="665" y="1716"/>
                  </a:lnTo>
                  <a:cubicBezTo>
                    <a:pt x="656" y="1716"/>
                    <a:pt x="656" y="1724"/>
                    <a:pt x="649" y="1740"/>
                  </a:cubicBezTo>
                  <a:cubicBezTo>
                    <a:pt x="641" y="1747"/>
                    <a:pt x="641" y="1763"/>
                    <a:pt x="625" y="1763"/>
                  </a:cubicBezTo>
                  <a:cubicBezTo>
                    <a:pt x="625" y="1763"/>
                    <a:pt x="625" y="1763"/>
                    <a:pt x="617" y="1763"/>
                  </a:cubicBezTo>
                  <a:cubicBezTo>
                    <a:pt x="593" y="1763"/>
                    <a:pt x="546" y="1732"/>
                    <a:pt x="538" y="1708"/>
                  </a:cubicBezTo>
                  <a:cubicBezTo>
                    <a:pt x="530" y="1708"/>
                    <a:pt x="522" y="1708"/>
                    <a:pt x="514" y="1708"/>
                  </a:cubicBezTo>
                  <a:cubicBezTo>
                    <a:pt x="506" y="1708"/>
                    <a:pt x="498" y="1708"/>
                    <a:pt x="491" y="1708"/>
                  </a:cubicBezTo>
                  <a:cubicBezTo>
                    <a:pt x="475" y="1716"/>
                    <a:pt x="459" y="1716"/>
                    <a:pt x="443" y="1716"/>
                  </a:cubicBezTo>
                  <a:cubicBezTo>
                    <a:pt x="435" y="1716"/>
                    <a:pt x="427" y="1716"/>
                    <a:pt x="427" y="1716"/>
                  </a:cubicBezTo>
                  <a:cubicBezTo>
                    <a:pt x="396" y="1708"/>
                    <a:pt x="388" y="1692"/>
                    <a:pt x="380" y="1676"/>
                  </a:cubicBezTo>
                  <a:cubicBezTo>
                    <a:pt x="380" y="1668"/>
                    <a:pt x="380" y="1660"/>
                    <a:pt x="372" y="1653"/>
                  </a:cubicBezTo>
                  <a:cubicBezTo>
                    <a:pt x="356" y="1645"/>
                    <a:pt x="348" y="1637"/>
                    <a:pt x="340" y="1613"/>
                  </a:cubicBezTo>
                  <a:cubicBezTo>
                    <a:pt x="332" y="1605"/>
                    <a:pt x="325" y="1597"/>
                    <a:pt x="317" y="1582"/>
                  </a:cubicBezTo>
                  <a:cubicBezTo>
                    <a:pt x="309" y="1573"/>
                    <a:pt x="301" y="1573"/>
                    <a:pt x="301" y="1573"/>
                  </a:cubicBezTo>
                  <a:lnTo>
                    <a:pt x="293" y="1573"/>
                  </a:lnTo>
                  <a:cubicBezTo>
                    <a:pt x="285" y="1573"/>
                    <a:pt x="277" y="1582"/>
                    <a:pt x="269" y="1582"/>
                  </a:cubicBezTo>
                  <a:lnTo>
                    <a:pt x="261" y="1582"/>
                  </a:lnTo>
                  <a:cubicBezTo>
                    <a:pt x="230" y="1573"/>
                    <a:pt x="206" y="1566"/>
                    <a:pt x="174" y="1566"/>
                  </a:cubicBezTo>
                  <a:lnTo>
                    <a:pt x="174" y="1566"/>
                  </a:lnTo>
                  <a:cubicBezTo>
                    <a:pt x="166" y="1566"/>
                    <a:pt x="159" y="1573"/>
                    <a:pt x="159" y="1582"/>
                  </a:cubicBezTo>
                  <a:cubicBezTo>
                    <a:pt x="151" y="1589"/>
                    <a:pt x="151" y="1589"/>
                    <a:pt x="151" y="1589"/>
                  </a:cubicBezTo>
                  <a:cubicBezTo>
                    <a:pt x="0" y="348"/>
                    <a:pt x="0" y="348"/>
                    <a:pt x="0" y="348"/>
                  </a:cubicBezTo>
                  <a:cubicBezTo>
                    <a:pt x="8" y="356"/>
                    <a:pt x="8" y="356"/>
                    <a:pt x="8" y="356"/>
                  </a:cubicBezTo>
                  <a:lnTo>
                    <a:pt x="8" y="356"/>
                  </a:lnTo>
                  <a:cubicBezTo>
                    <a:pt x="8" y="364"/>
                    <a:pt x="8" y="364"/>
                    <a:pt x="8" y="364"/>
                  </a:cubicBezTo>
                  <a:cubicBezTo>
                    <a:pt x="8" y="364"/>
                    <a:pt x="16" y="364"/>
                    <a:pt x="24" y="364"/>
                  </a:cubicBezTo>
                  <a:cubicBezTo>
                    <a:pt x="103" y="364"/>
                    <a:pt x="356" y="301"/>
                    <a:pt x="467" y="269"/>
                  </a:cubicBezTo>
                  <a:cubicBezTo>
                    <a:pt x="475" y="269"/>
                    <a:pt x="475" y="269"/>
                    <a:pt x="475" y="269"/>
                  </a:cubicBezTo>
                  <a:cubicBezTo>
                    <a:pt x="475" y="277"/>
                    <a:pt x="475" y="277"/>
                    <a:pt x="475" y="277"/>
                  </a:cubicBezTo>
                  <a:cubicBezTo>
                    <a:pt x="467" y="277"/>
                    <a:pt x="475" y="277"/>
                    <a:pt x="491" y="285"/>
                  </a:cubicBezTo>
                  <a:cubicBezTo>
                    <a:pt x="498" y="285"/>
                    <a:pt x="506" y="285"/>
                    <a:pt x="522" y="293"/>
                  </a:cubicBezTo>
                  <a:cubicBezTo>
                    <a:pt x="538" y="301"/>
                    <a:pt x="546" y="301"/>
                    <a:pt x="554" y="309"/>
                  </a:cubicBezTo>
                  <a:cubicBezTo>
                    <a:pt x="562" y="309"/>
                    <a:pt x="570" y="309"/>
                    <a:pt x="585" y="317"/>
                  </a:cubicBezTo>
                  <a:cubicBezTo>
                    <a:pt x="601" y="325"/>
                    <a:pt x="609" y="325"/>
                    <a:pt x="617" y="325"/>
                  </a:cubicBezTo>
                  <a:cubicBezTo>
                    <a:pt x="633" y="332"/>
                    <a:pt x="641" y="332"/>
                    <a:pt x="649" y="348"/>
                  </a:cubicBezTo>
                  <a:cubicBezTo>
                    <a:pt x="656" y="356"/>
                    <a:pt x="656" y="356"/>
                    <a:pt x="656" y="356"/>
                  </a:cubicBezTo>
                  <a:cubicBezTo>
                    <a:pt x="656" y="356"/>
                    <a:pt x="656" y="356"/>
                    <a:pt x="665" y="348"/>
                  </a:cubicBezTo>
                  <a:cubicBezTo>
                    <a:pt x="665" y="348"/>
                    <a:pt x="672" y="340"/>
                    <a:pt x="680" y="340"/>
                  </a:cubicBezTo>
                  <a:cubicBezTo>
                    <a:pt x="688" y="332"/>
                    <a:pt x="688" y="332"/>
                    <a:pt x="696" y="332"/>
                  </a:cubicBezTo>
                  <a:cubicBezTo>
                    <a:pt x="712" y="332"/>
                    <a:pt x="712" y="340"/>
                    <a:pt x="720" y="356"/>
                  </a:cubicBezTo>
                  <a:lnTo>
                    <a:pt x="720" y="364"/>
                  </a:lnTo>
                  <a:cubicBezTo>
                    <a:pt x="712" y="372"/>
                    <a:pt x="704" y="372"/>
                    <a:pt x="688" y="372"/>
                  </a:cubicBezTo>
                  <a:cubicBezTo>
                    <a:pt x="680" y="372"/>
                    <a:pt x="672" y="372"/>
                    <a:pt x="672" y="380"/>
                  </a:cubicBezTo>
                  <a:cubicBezTo>
                    <a:pt x="665" y="380"/>
                    <a:pt x="665" y="380"/>
                    <a:pt x="665" y="388"/>
                  </a:cubicBezTo>
                  <a:lnTo>
                    <a:pt x="672" y="396"/>
                  </a:lnTo>
                  <a:cubicBezTo>
                    <a:pt x="680" y="396"/>
                    <a:pt x="680" y="396"/>
                    <a:pt x="680" y="396"/>
                  </a:cubicBezTo>
                  <a:cubicBezTo>
                    <a:pt x="688" y="388"/>
                    <a:pt x="696" y="388"/>
                    <a:pt x="704" y="380"/>
                  </a:cubicBezTo>
                  <a:cubicBezTo>
                    <a:pt x="712" y="380"/>
                    <a:pt x="728" y="372"/>
                    <a:pt x="728" y="372"/>
                  </a:cubicBezTo>
                  <a:cubicBezTo>
                    <a:pt x="728" y="372"/>
                    <a:pt x="736" y="364"/>
                    <a:pt x="743" y="364"/>
                  </a:cubicBezTo>
                  <a:cubicBezTo>
                    <a:pt x="759" y="364"/>
                    <a:pt x="783" y="372"/>
                    <a:pt x="799" y="388"/>
                  </a:cubicBezTo>
                  <a:lnTo>
                    <a:pt x="807" y="388"/>
                  </a:lnTo>
                  <a:cubicBezTo>
                    <a:pt x="846" y="388"/>
                    <a:pt x="918" y="356"/>
                    <a:pt x="933" y="340"/>
                  </a:cubicBezTo>
                  <a:cubicBezTo>
                    <a:pt x="957" y="317"/>
                    <a:pt x="1012" y="317"/>
                    <a:pt x="1060" y="317"/>
                  </a:cubicBezTo>
                  <a:cubicBezTo>
                    <a:pt x="1091" y="317"/>
                    <a:pt x="1155" y="245"/>
                    <a:pt x="1194" y="190"/>
                  </a:cubicBezTo>
                  <a:cubicBezTo>
                    <a:pt x="1218" y="159"/>
                    <a:pt x="1352" y="64"/>
                    <a:pt x="1455" y="8"/>
                  </a:cubicBezTo>
                  <a:cubicBezTo>
                    <a:pt x="1463" y="0"/>
                    <a:pt x="1463" y="0"/>
                    <a:pt x="1463" y="0"/>
                  </a:cubicBezTo>
                  <a:cubicBezTo>
                    <a:pt x="1463" y="8"/>
                    <a:pt x="1463" y="8"/>
                    <a:pt x="1463" y="8"/>
                  </a:cubicBezTo>
                  <a:cubicBezTo>
                    <a:pt x="1582" y="649"/>
                    <a:pt x="1582" y="649"/>
                    <a:pt x="1582" y="649"/>
                  </a:cubicBezTo>
                  <a:cubicBezTo>
                    <a:pt x="1573" y="649"/>
                    <a:pt x="1573" y="649"/>
                    <a:pt x="1573" y="649"/>
                  </a:cubicBezTo>
                  <a:cubicBezTo>
                    <a:pt x="1573" y="649"/>
                    <a:pt x="1573" y="649"/>
                    <a:pt x="1566" y="649"/>
                  </a:cubicBezTo>
                  <a:cubicBezTo>
                    <a:pt x="1558" y="649"/>
                    <a:pt x="1550" y="649"/>
                    <a:pt x="1550" y="656"/>
                  </a:cubicBezTo>
                  <a:lnTo>
                    <a:pt x="1550" y="656"/>
                  </a:lnTo>
                  <a:cubicBezTo>
                    <a:pt x="1550" y="665"/>
                    <a:pt x="1558" y="672"/>
                    <a:pt x="1558" y="688"/>
                  </a:cubicBezTo>
                  <a:cubicBezTo>
                    <a:pt x="1558" y="704"/>
                    <a:pt x="1566" y="712"/>
                    <a:pt x="1566" y="728"/>
                  </a:cubicBezTo>
                  <a:cubicBezTo>
                    <a:pt x="1566" y="736"/>
                    <a:pt x="1573" y="751"/>
                    <a:pt x="1573" y="759"/>
                  </a:cubicBezTo>
                  <a:cubicBezTo>
                    <a:pt x="1582" y="783"/>
                    <a:pt x="1589" y="799"/>
                    <a:pt x="1573" y="807"/>
                  </a:cubicBezTo>
                  <a:lnTo>
                    <a:pt x="1566" y="807"/>
                  </a:lnTo>
                  <a:cubicBezTo>
                    <a:pt x="1558" y="815"/>
                    <a:pt x="1558" y="815"/>
                    <a:pt x="1558" y="838"/>
                  </a:cubicBezTo>
                  <a:cubicBezTo>
                    <a:pt x="1558" y="846"/>
                    <a:pt x="1558" y="862"/>
                    <a:pt x="1566" y="878"/>
                  </a:cubicBezTo>
                  <a:cubicBezTo>
                    <a:pt x="1566" y="925"/>
                    <a:pt x="1573" y="957"/>
                    <a:pt x="1566" y="973"/>
                  </a:cubicBezTo>
                  <a:cubicBezTo>
                    <a:pt x="1558" y="973"/>
                    <a:pt x="1550" y="973"/>
                    <a:pt x="1542" y="981"/>
                  </a:cubicBezTo>
                  <a:cubicBezTo>
                    <a:pt x="1534" y="981"/>
                    <a:pt x="1518" y="981"/>
                    <a:pt x="1526" y="1020"/>
                  </a:cubicBezTo>
                  <a:cubicBezTo>
                    <a:pt x="1534" y="1083"/>
                    <a:pt x="1534" y="1139"/>
                    <a:pt x="1518" y="1170"/>
                  </a:cubicBezTo>
                  <a:cubicBezTo>
                    <a:pt x="1510" y="1178"/>
                    <a:pt x="1502" y="1186"/>
                    <a:pt x="1495" y="1202"/>
                  </a:cubicBezTo>
                  <a:cubicBezTo>
                    <a:pt x="1471" y="1234"/>
                    <a:pt x="1455" y="1265"/>
                    <a:pt x="1431" y="1273"/>
                  </a:cubicBezTo>
                  <a:cubicBezTo>
                    <a:pt x="1423" y="1273"/>
                    <a:pt x="1415" y="1273"/>
                    <a:pt x="1408" y="1281"/>
                  </a:cubicBezTo>
                  <a:cubicBezTo>
                    <a:pt x="1408" y="1281"/>
                    <a:pt x="1400" y="1281"/>
                    <a:pt x="1392" y="1281"/>
                  </a:cubicBezTo>
                  <a:cubicBezTo>
                    <a:pt x="1384" y="1281"/>
                    <a:pt x="1376" y="1281"/>
                    <a:pt x="1368" y="1273"/>
                  </a:cubicBezTo>
                  <a:cubicBezTo>
                    <a:pt x="1368" y="1273"/>
                    <a:pt x="1360" y="1273"/>
                    <a:pt x="1360" y="1265"/>
                  </a:cubicBezTo>
                  <a:cubicBezTo>
                    <a:pt x="1344" y="1257"/>
                    <a:pt x="1336" y="1249"/>
                    <a:pt x="1329" y="1249"/>
                  </a:cubicBezTo>
                  <a:cubicBezTo>
                    <a:pt x="1329" y="1249"/>
                    <a:pt x="1321" y="1249"/>
                    <a:pt x="1321" y="1265"/>
                  </a:cubicBezTo>
                  <a:cubicBezTo>
                    <a:pt x="1321" y="1273"/>
                    <a:pt x="1313" y="1281"/>
                    <a:pt x="1313" y="1289"/>
                  </a:cubicBezTo>
                  <a:cubicBezTo>
                    <a:pt x="1313" y="1313"/>
                    <a:pt x="1313" y="1329"/>
                    <a:pt x="1289" y="1336"/>
                  </a:cubicBezTo>
                  <a:cubicBezTo>
                    <a:pt x="1289" y="1344"/>
                    <a:pt x="1281" y="1344"/>
                    <a:pt x="1273" y="1344"/>
                  </a:cubicBezTo>
                  <a:cubicBezTo>
                    <a:pt x="1249" y="1360"/>
                    <a:pt x="1226" y="1368"/>
                    <a:pt x="1234" y="1384"/>
                  </a:cubicBezTo>
                  <a:cubicBezTo>
                    <a:pt x="1242" y="1415"/>
                    <a:pt x="1249" y="1502"/>
                    <a:pt x="1242" y="1518"/>
                  </a:cubicBezTo>
                  <a:cubicBezTo>
                    <a:pt x="1242" y="1526"/>
                    <a:pt x="1234" y="1526"/>
                    <a:pt x="1234" y="1526"/>
                  </a:cubicBezTo>
                  <a:cubicBezTo>
                    <a:pt x="1234" y="1526"/>
                    <a:pt x="1234" y="1526"/>
                    <a:pt x="1234" y="1518"/>
                  </a:cubicBezTo>
                  <a:cubicBezTo>
                    <a:pt x="1226" y="1518"/>
                    <a:pt x="1218" y="1510"/>
                    <a:pt x="1210" y="1502"/>
                  </a:cubicBezTo>
                  <a:cubicBezTo>
                    <a:pt x="1194" y="1495"/>
                    <a:pt x="1178" y="1479"/>
                    <a:pt x="1171" y="1487"/>
                  </a:cubicBezTo>
                  <a:cubicBezTo>
                    <a:pt x="1155" y="1495"/>
                    <a:pt x="1139" y="1534"/>
                    <a:pt x="1139" y="1558"/>
                  </a:cubicBezTo>
                  <a:cubicBezTo>
                    <a:pt x="1139" y="1573"/>
                    <a:pt x="1139" y="1589"/>
                    <a:pt x="1131" y="1597"/>
                  </a:cubicBezTo>
                  <a:cubicBezTo>
                    <a:pt x="1131" y="1613"/>
                    <a:pt x="1123" y="1629"/>
                    <a:pt x="1131" y="1645"/>
                  </a:cubicBezTo>
                  <a:cubicBezTo>
                    <a:pt x="1139" y="1653"/>
                    <a:pt x="1147" y="1684"/>
                    <a:pt x="1139" y="1708"/>
                  </a:cubicBezTo>
                  <a:cubicBezTo>
                    <a:pt x="1139" y="1716"/>
                    <a:pt x="1131" y="1716"/>
                    <a:pt x="1131" y="1716"/>
                  </a:cubicBezTo>
                  <a:cubicBezTo>
                    <a:pt x="1123" y="1724"/>
                    <a:pt x="1115" y="1724"/>
                    <a:pt x="1115" y="1724"/>
                  </a:cubicBezTo>
                  <a:cubicBezTo>
                    <a:pt x="1099" y="1724"/>
                    <a:pt x="1099" y="1724"/>
                    <a:pt x="1099" y="1747"/>
                  </a:cubicBezTo>
                  <a:cubicBezTo>
                    <a:pt x="1099" y="1755"/>
                    <a:pt x="1099" y="1755"/>
                    <a:pt x="1099" y="1755"/>
                  </a:cubicBezTo>
                  <a:cubicBezTo>
                    <a:pt x="1099" y="1787"/>
                    <a:pt x="1099" y="1795"/>
                    <a:pt x="1068" y="1803"/>
                  </a:cubicBezTo>
                  <a:cubicBezTo>
                    <a:pt x="1052" y="1803"/>
                    <a:pt x="1036" y="1811"/>
                    <a:pt x="1020" y="1811"/>
                  </a:cubicBezTo>
                  <a:close/>
                  <a:moveTo>
                    <a:pt x="862" y="1660"/>
                  </a:moveTo>
                  <a:lnTo>
                    <a:pt x="862" y="1660"/>
                  </a:lnTo>
                  <a:cubicBezTo>
                    <a:pt x="878" y="1668"/>
                    <a:pt x="878" y="1668"/>
                    <a:pt x="878" y="1668"/>
                  </a:cubicBezTo>
                  <a:cubicBezTo>
                    <a:pt x="878" y="1676"/>
                    <a:pt x="878" y="1676"/>
                    <a:pt x="878" y="1676"/>
                  </a:cubicBezTo>
                  <a:cubicBezTo>
                    <a:pt x="878" y="1676"/>
                    <a:pt x="878" y="1676"/>
                    <a:pt x="886" y="1684"/>
                  </a:cubicBezTo>
                  <a:cubicBezTo>
                    <a:pt x="886" y="1692"/>
                    <a:pt x="894" y="1700"/>
                    <a:pt x="902" y="1708"/>
                  </a:cubicBezTo>
                  <a:cubicBezTo>
                    <a:pt x="909" y="1708"/>
                    <a:pt x="918" y="1716"/>
                    <a:pt x="918" y="1716"/>
                  </a:cubicBezTo>
                  <a:cubicBezTo>
                    <a:pt x="918" y="1716"/>
                    <a:pt x="918" y="1724"/>
                    <a:pt x="925" y="1732"/>
                  </a:cubicBezTo>
                  <a:cubicBezTo>
                    <a:pt x="925" y="1740"/>
                    <a:pt x="949" y="1747"/>
                    <a:pt x="973" y="1747"/>
                  </a:cubicBezTo>
                  <a:cubicBezTo>
                    <a:pt x="989" y="1755"/>
                    <a:pt x="989" y="1763"/>
                    <a:pt x="989" y="1771"/>
                  </a:cubicBezTo>
                  <a:lnTo>
                    <a:pt x="996" y="1779"/>
                  </a:lnTo>
                  <a:cubicBezTo>
                    <a:pt x="996" y="1787"/>
                    <a:pt x="1004" y="1787"/>
                    <a:pt x="1020" y="1803"/>
                  </a:cubicBezTo>
                  <a:cubicBezTo>
                    <a:pt x="1036" y="1803"/>
                    <a:pt x="1052" y="1795"/>
                    <a:pt x="1068" y="1795"/>
                  </a:cubicBezTo>
                  <a:cubicBezTo>
                    <a:pt x="1091" y="1787"/>
                    <a:pt x="1091" y="1787"/>
                    <a:pt x="1091" y="1755"/>
                  </a:cubicBezTo>
                  <a:cubicBezTo>
                    <a:pt x="1091" y="1747"/>
                    <a:pt x="1091" y="1747"/>
                    <a:pt x="1091" y="1747"/>
                  </a:cubicBezTo>
                  <a:cubicBezTo>
                    <a:pt x="1091" y="1724"/>
                    <a:pt x="1099" y="1716"/>
                    <a:pt x="1115" y="1716"/>
                  </a:cubicBezTo>
                  <a:lnTo>
                    <a:pt x="1123" y="1716"/>
                  </a:lnTo>
                  <a:cubicBezTo>
                    <a:pt x="1131" y="1708"/>
                    <a:pt x="1131" y="1708"/>
                    <a:pt x="1131" y="1708"/>
                  </a:cubicBezTo>
                  <a:cubicBezTo>
                    <a:pt x="1139" y="1692"/>
                    <a:pt x="1131" y="1668"/>
                    <a:pt x="1123" y="1645"/>
                  </a:cubicBezTo>
                  <a:cubicBezTo>
                    <a:pt x="1115" y="1629"/>
                    <a:pt x="1123" y="1613"/>
                    <a:pt x="1123" y="1597"/>
                  </a:cubicBezTo>
                  <a:cubicBezTo>
                    <a:pt x="1131" y="1582"/>
                    <a:pt x="1131" y="1573"/>
                    <a:pt x="1131" y="1558"/>
                  </a:cubicBezTo>
                  <a:cubicBezTo>
                    <a:pt x="1131" y="1534"/>
                    <a:pt x="1155" y="1495"/>
                    <a:pt x="1162" y="1479"/>
                  </a:cubicBezTo>
                  <a:cubicBezTo>
                    <a:pt x="1171" y="1479"/>
                    <a:pt x="1171" y="1479"/>
                    <a:pt x="1178" y="1479"/>
                  </a:cubicBezTo>
                  <a:cubicBezTo>
                    <a:pt x="1186" y="1479"/>
                    <a:pt x="1202" y="1487"/>
                    <a:pt x="1210" y="1502"/>
                  </a:cubicBezTo>
                  <a:cubicBezTo>
                    <a:pt x="1218" y="1502"/>
                    <a:pt x="1226" y="1510"/>
                    <a:pt x="1234" y="1518"/>
                  </a:cubicBezTo>
                  <a:lnTo>
                    <a:pt x="1234" y="1518"/>
                  </a:lnTo>
                  <a:cubicBezTo>
                    <a:pt x="1242" y="1510"/>
                    <a:pt x="1234" y="1431"/>
                    <a:pt x="1226" y="1392"/>
                  </a:cubicBezTo>
                  <a:cubicBezTo>
                    <a:pt x="1218" y="1360"/>
                    <a:pt x="1249" y="1344"/>
                    <a:pt x="1273" y="1336"/>
                  </a:cubicBezTo>
                  <a:cubicBezTo>
                    <a:pt x="1273" y="1336"/>
                    <a:pt x="1281" y="1336"/>
                    <a:pt x="1289" y="1336"/>
                  </a:cubicBezTo>
                  <a:cubicBezTo>
                    <a:pt x="1305" y="1329"/>
                    <a:pt x="1305" y="1305"/>
                    <a:pt x="1305" y="1289"/>
                  </a:cubicBezTo>
                  <a:cubicBezTo>
                    <a:pt x="1305" y="1281"/>
                    <a:pt x="1313" y="1273"/>
                    <a:pt x="1313" y="1265"/>
                  </a:cubicBezTo>
                  <a:cubicBezTo>
                    <a:pt x="1313" y="1249"/>
                    <a:pt x="1321" y="1242"/>
                    <a:pt x="1329" y="1242"/>
                  </a:cubicBezTo>
                  <a:cubicBezTo>
                    <a:pt x="1336" y="1242"/>
                    <a:pt x="1344" y="1249"/>
                    <a:pt x="1360" y="1265"/>
                  </a:cubicBezTo>
                  <a:cubicBezTo>
                    <a:pt x="1368" y="1265"/>
                    <a:pt x="1368" y="1265"/>
                    <a:pt x="1376" y="1273"/>
                  </a:cubicBezTo>
                  <a:cubicBezTo>
                    <a:pt x="1376" y="1273"/>
                    <a:pt x="1384" y="1281"/>
                    <a:pt x="1392" y="1281"/>
                  </a:cubicBezTo>
                  <a:cubicBezTo>
                    <a:pt x="1400" y="1281"/>
                    <a:pt x="1400" y="1273"/>
                    <a:pt x="1408" y="1273"/>
                  </a:cubicBezTo>
                  <a:cubicBezTo>
                    <a:pt x="1415" y="1273"/>
                    <a:pt x="1423" y="1265"/>
                    <a:pt x="1431" y="1265"/>
                  </a:cubicBezTo>
                  <a:cubicBezTo>
                    <a:pt x="1447" y="1257"/>
                    <a:pt x="1471" y="1226"/>
                    <a:pt x="1487" y="1194"/>
                  </a:cubicBezTo>
                  <a:cubicBezTo>
                    <a:pt x="1495" y="1186"/>
                    <a:pt x="1502" y="1170"/>
                    <a:pt x="1510" y="1162"/>
                  </a:cubicBezTo>
                  <a:cubicBezTo>
                    <a:pt x="1534" y="1139"/>
                    <a:pt x="1526" y="1076"/>
                    <a:pt x="1518" y="1020"/>
                  </a:cubicBezTo>
                  <a:cubicBezTo>
                    <a:pt x="1510" y="981"/>
                    <a:pt x="1526" y="973"/>
                    <a:pt x="1542" y="973"/>
                  </a:cubicBezTo>
                  <a:cubicBezTo>
                    <a:pt x="1550" y="973"/>
                    <a:pt x="1558" y="965"/>
                    <a:pt x="1558" y="965"/>
                  </a:cubicBezTo>
                  <a:cubicBezTo>
                    <a:pt x="1566" y="957"/>
                    <a:pt x="1558" y="909"/>
                    <a:pt x="1558" y="878"/>
                  </a:cubicBezTo>
                  <a:cubicBezTo>
                    <a:pt x="1558" y="862"/>
                    <a:pt x="1550" y="846"/>
                    <a:pt x="1550" y="838"/>
                  </a:cubicBezTo>
                  <a:cubicBezTo>
                    <a:pt x="1550" y="807"/>
                    <a:pt x="1550" y="807"/>
                    <a:pt x="1566" y="807"/>
                  </a:cubicBezTo>
                  <a:lnTo>
                    <a:pt x="1573" y="799"/>
                  </a:lnTo>
                  <a:cubicBezTo>
                    <a:pt x="1582" y="799"/>
                    <a:pt x="1573" y="775"/>
                    <a:pt x="1566" y="759"/>
                  </a:cubicBezTo>
                  <a:cubicBezTo>
                    <a:pt x="1566" y="751"/>
                    <a:pt x="1558" y="743"/>
                    <a:pt x="1558" y="728"/>
                  </a:cubicBezTo>
                  <a:cubicBezTo>
                    <a:pt x="1558" y="720"/>
                    <a:pt x="1550" y="704"/>
                    <a:pt x="1550" y="688"/>
                  </a:cubicBezTo>
                  <a:cubicBezTo>
                    <a:pt x="1550" y="680"/>
                    <a:pt x="1542" y="665"/>
                    <a:pt x="1542" y="656"/>
                  </a:cubicBezTo>
                  <a:lnTo>
                    <a:pt x="1542" y="649"/>
                  </a:lnTo>
                  <a:cubicBezTo>
                    <a:pt x="1550" y="641"/>
                    <a:pt x="1558" y="641"/>
                    <a:pt x="1566" y="641"/>
                  </a:cubicBezTo>
                  <a:cubicBezTo>
                    <a:pt x="1573" y="641"/>
                    <a:pt x="1573" y="641"/>
                    <a:pt x="1573" y="641"/>
                  </a:cubicBezTo>
                  <a:cubicBezTo>
                    <a:pt x="1455" y="16"/>
                    <a:pt x="1455" y="16"/>
                    <a:pt x="1455" y="16"/>
                  </a:cubicBezTo>
                  <a:cubicBezTo>
                    <a:pt x="1352" y="72"/>
                    <a:pt x="1226" y="166"/>
                    <a:pt x="1194" y="198"/>
                  </a:cubicBezTo>
                  <a:cubicBezTo>
                    <a:pt x="1171" y="230"/>
                    <a:pt x="1099" y="325"/>
                    <a:pt x="1060" y="325"/>
                  </a:cubicBezTo>
                  <a:cubicBezTo>
                    <a:pt x="1036" y="325"/>
                    <a:pt x="957" y="325"/>
                    <a:pt x="941" y="340"/>
                  </a:cubicBezTo>
                  <a:cubicBezTo>
                    <a:pt x="918" y="364"/>
                    <a:pt x="846" y="396"/>
                    <a:pt x="807" y="396"/>
                  </a:cubicBezTo>
                  <a:cubicBezTo>
                    <a:pt x="799" y="396"/>
                    <a:pt x="799" y="396"/>
                    <a:pt x="791" y="388"/>
                  </a:cubicBezTo>
                  <a:cubicBezTo>
                    <a:pt x="783" y="380"/>
                    <a:pt x="759" y="372"/>
                    <a:pt x="743" y="372"/>
                  </a:cubicBezTo>
                  <a:cubicBezTo>
                    <a:pt x="736" y="372"/>
                    <a:pt x="736" y="372"/>
                    <a:pt x="736" y="372"/>
                  </a:cubicBezTo>
                  <a:cubicBezTo>
                    <a:pt x="736" y="380"/>
                    <a:pt x="728" y="388"/>
                    <a:pt x="704" y="388"/>
                  </a:cubicBezTo>
                  <a:cubicBezTo>
                    <a:pt x="696" y="396"/>
                    <a:pt x="688" y="396"/>
                    <a:pt x="680" y="396"/>
                  </a:cubicBezTo>
                  <a:cubicBezTo>
                    <a:pt x="680" y="403"/>
                    <a:pt x="680" y="403"/>
                    <a:pt x="672" y="403"/>
                  </a:cubicBezTo>
                  <a:cubicBezTo>
                    <a:pt x="665" y="403"/>
                    <a:pt x="656" y="396"/>
                    <a:pt x="656" y="388"/>
                  </a:cubicBezTo>
                  <a:cubicBezTo>
                    <a:pt x="656" y="380"/>
                    <a:pt x="656" y="372"/>
                    <a:pt x="665" y="372"/>
                  </a:cubicBezTo>
                  <a:cubicBezTo>
                    <a:pt x="672" y="364"/>
                    <a:pt x="680" y="364"/>
                    <a:pt x="688" y="364"/>
                  </a:cubicBezTo>
                  <a:cubicBezTo>
                    <a:pt x="696" y="364"/>
                    <a:pt x="712" y="364"/>
                    <a:pt x="712" y="356"/>
                  </a:cubicBezTo>
                  <a:lnTo>
                    <a:pt x="712" y="356"/>
                  </a:lnTo>
                  <a:cubicBezTo>
                    <a:pt x="712" y="348"/>
                    <a:pt x="704" y="340"/>
                    <a:pt x="696" y="340"/>
                  </a:cubicBezTo>
                  <a:cubicBezTo>
                    <a:pt x="696" y="340"/>
                    <a:pt x="688" y="340"/>
                    <a:pt x="680" y="348"/>
                  </a:cubicBezTo>
                  <a:cubicBezTo>
                    <a:pt x="672" y="348"/>
                    <a:pt x="672" y="356"/>
                    <a:pt x="665" y="356"/>
                  </a:cubicBezTo>
                  <a:cubicBezTo>
                    <a:pt x="665" y="356"/>
                    <a:pt x="665" y="364"/>
                    <a:pt x="656" y="364"/>
                  </a:cubicBezTo>
                  <a:cubicBezTo>
                    <a:pt x="656" y="364"/>
                    <a:pt x="649" y="356"/>
                    <a:pt x="641" y="356"/>
                  </a:cubicBezTo>
                  <a:cubicBezTo>
                    <a:pt x="633" y="340"/>
                    <a:pt x="633" y="340"/>
                    <a:pt x="617" y="332"/>
                  </a:cubicBezTo>
                  <a:cubicBezTo>
                    <a:pt x="609" y="332"/>
                    <a:pt x="601" y="332"/>
                    <a:pt x="585" y="325"/>
                  </a:cubicBezTo>
                  <a:cubicBezTo>
                    <a:pt x="570" y="317"/>
                    <a:pt x="562" y="317"/>
                    <a:pt x="554" y="317"/>
                  </a:cubicBezTo>
                  <a:cubicBezTo>
                    <a:pt x="538" y="309"/>
                    <a:pt x="530" y="309"/>
                    <a:pt x="514" y="301"/>
                  </a:cubicBezTo>
                  <a:cubicBezTo>
                    <a:pt x="506" y="293"/>
                    <a:pt x="498" y="293"/>
                    <a:pt x="483" y="293"/>
                  </a:cubicBezTo>
                  <a:cubicBezTo>
                    <a:pt x="475" y="285"/>
                    <a:pt x="467" y="285"/>
                    <a:pt x="467" y="277"/>
                  </a:cubicBezTo>
                  <a:cubicBezTo>
                    <a:pt x="356" y="309"/>
                    <a:pt x="103" y="372"/>
                    <a:pt x="24" y="372"/>
                  </a:cubicBezTo>
                  <a:cubicBezTo>
                    <a:pt x="16" y="372"/>
                    <a:pt x="16" y="372"/>
                    <a:pt x="8" y="372"/>
                  </a:cubicBezTo>
                  <a:cubicBezTo>
                    <a:pt x="159" y="1566"/>
                    <a:pt x="159" y="1566"/>
                    <a:pt x="159" y="1566"/>
                  </a:cubicBezTo>
                  <a:cubicBezTo>
                    <a:pt x="159" y="1566"/>
                    <a:pt x="166" y="1558"/>
                    <a:pt x="174" y="1558"/>
                  </a:cubicBezTo>
                  <a:lnTo>
                    <a:pt x="174" y="1558"/>
                  </a:lnTo>
                  <a:cubicBezTo>
                    <a:pt x="206" y="1558"/>
                    <a:pt x="230" y="1566"/>
                    <a:pt x="261" y="1573"/>
                  </a:cubicBezTo>
                  <a:lnTo>
                    <a:pt x="269" y="1573"/>
                  </a:lnTo>
                  <a:cubicBezTo>
                    <a:pt x="277" y="1573"/>
                    <a:pt x="285" y="1573"/>
                    <a:pt x="285" y="1566"/>
                  </a:cubicBezTo>
                  <a:cubicBezTo>
                    <a:pt x="293" y="1566"/>
                    <a:pt x="293" y="1566"/>
                    <a:pt x="301" y="1566"/>
                  </a:cubicBezTo>
                  <a:cubicBezTo>
                    <a:pt x="309" y="1566"/>
                    <a:pt x="317" y="1566"/>
                    <a:pt x="325" y="1582"/>
                  </a:cubicBezTo>
                  <a:cubicBezTo>
                    <a:pt x="332" y="1589"/>
                    <a:pt x="340" y="1605"/>
                    <a:pt x="340" y="1613"/>
                  </a:cubicBezTo>
                  <a:cubicBezTo>
                    <a:pt x="356" y="1629"/>
                    <a:pt x="356" y="1645"/>
                    <a:pt x="372" y="1653"/>
                  </a:cubicBezTo>
                  <a:cubicBezTo>
                    <a:pt x="380" y="1660"/>
                    <a:pt x="388" y="1668"/>
                    <a:pt x="388" y="1676"/>
                  </a:cubicBezTo>
                  <a:cubicBezTo>
                    <a:pt x="396" y="1692"/>
                    <a:pt x="396" y="1700"/>
                    <a:pt x="427" y="1708"/>
                  </a:cubicBezTo>
                  <a:cubicBezTo>
                    <a:pt x="435" y="1708"/>
                    <a:pt x="435" y="1708"/>
                    <a:pt x="443" y="1708"/>
                  </a:cubicBezTo>
                  <a:cubicBezTo>
                    <a:pt x="459" y="1708"/>
                    <a:pt x="475" y="1708"/>
                    <a:pt x="483" y="1700"/>
                  </a:cubicBezTo>
                  <a:cubicBezTo>
                    <a:pt x="498" y="1700"/>
                    <a:pt x="506" y="1700"/>
                    <a:pt x="514" y="1700"/>
                  </a:cubicBezTo>
                  <a:cubicBezTo>
                    <a:pt x="530" y="1700"/>
                    <a:pt x="538" y="1700"/>
                    <a:pt x="538" y="1708"/>
                  </a:cubicBezTo>
                  <a:cubicBezTo>
                    <a:pt x="554" y="1724"/>
                    <a:pt x="593" y="1755"/>
                    <a:pt x="617" y="1755"/>
                  </a:cubicBezTo>
                  <a:lnTo>
                    <a:pt x="625" y="1755"/>
                  </a:lnTo>
                  <a:cubicBezTo>
                    <a:pt x="633" y="1755"/>
                    <a:pt x="641" y="1747"/>
                    <a:pt x="641" y="1740"/>
                  </a:cubicBezTo>
                  <a:cubicBezTo>
                    <a:pt x="649" y="1724"/>
                    <a:pt x="649" y="1708"/>
                    <a:pt x="665" y="1708"/>
                  </a:cubicBezTo>
                  <a:cubicBezTo>
                    <a:pt x="672" y="1708"/>
                    <a:pt x="672" y="1708"/>
                    <a:pt x="672" y="1716"/>
                  </a:cubicBezTo>
                  <a:cubicBezTo>
                    <a:pt x="688" y="1716"/>
                    <a:pt x="704" y="1724"/>
                    <a:pt x="712" y="1724"/>
                  </a:cubicBezTo>
                  <a:cubicBezTo>
                    <a:pt x="720" y="1732"/>
                    <a:pt x="720" y="1740"/>
                    <a:pt x="728" y="1732"/>
                  </a:cubicBezTo>
                  <a:cubicBezTo>
                    <a:pt x="751" y="1732"/>
                    <a:pt x="759" y="1724"/>
                    <a:pt x="759" y="1716"/>
                  </a:cubicBezTo>
                  <a:cubicBezTo>
                    <a:pt x="767" y="1716"/>
                    <a:pt x="767" y="1708"/>
                    <a:pt x="783" y="1708"/>
                  </a:cubicBezTo>
                  <a:lnTo>
                    <a:pt x="791" y="1708"/>
                  </a:lnTo>
                  <a:cubicBezTo>
                    <a:pt x="799" y="1708"/>
                    <a:pt x="799" y="1708"/>
                    <a:pt x="807" y="1692"/>
                  </a:cubicBezTo>
                  <a:cubicBezTo>
                    <a:pt x="815" y="1692"/>
                    <a:pt x="823" y="1684"/>
                    <a:pt x="831" y="1676"/>
                  </a:cubicBezTo>
                  <a:lnTo>
                    <a:pt x="862" y="1660"/>
                  </a:lnTo>
                  <a:close/>
                </a:path>
              </a:pathLst>
            </a:custGeom>
            <a:solidFill>
              <a:schemeClr val="accent6"/>
            </a:solidFill>
            <a:ln>
              <a:solidFill>
                <a:schemeClr val="bg2"/>
              </a:solidFill>
            </a:ln>
            <a:effectLst/>
          </p:spPr>
          <p:txBody>
            <a:bodyPr wrap="none" anchor="ctr"/>
            <a:lstStyle/>
            <a:p>
              <a:endParaRPr lang="en-US"/>
            </a:p>
          </p:txBody>
        </p:sp>
        <p:grpSp>
          <p:nvGrpSpPr>
            <p:cNvPr id="359" name="Group 358"/>
            <p:cNvGrpSpPr/>
            <p:nvPr/>
          </p:nvGrpSpPr>
          <p:grpSpPr>
            <a:xfrm>
              <a:off x="8857671" y="5150178"/>
              <a:ext cx="1085435" cy="1370709"/>
              <a:chOff x="14001891" y="6008321"/>
              <a:chExt cx="1085435" cy="1370709"/>
            </a:xfrm>
          </p:grpSpPr>
          <p:sp>
            <p:nvSpPr>
              <p:cNvPr id="360" name="Freeform 131"/>
              <p:cNvSpPr>
                <a:spLocks noChangeArrowheads="1"/>
              </p:cNvSpPr>
              <p:nvPr/>
            </p:nvSpPr>
            <p:spPr bwMode="auto">
              <a:xfrm>
                <a:off x="14001891" y="6008321"/>
                <a:ext cx="1085435" cy="1370709"/>
              </a:xfrm>
              <a:custGeom>
                <a:avLst/>
                <a:gdLst>
                  <a:gd name="T0" fmla="*/ 2040 w 2064"/>
                  <a:gd name="T1" fmla="*/ 711 h 2608"/>
                  <a:gd name="T2" fmla="*/ 2040 w 2064"/>
                  <a:gd name="T3" fmla="*/ 711 h 2608"/>
                  <a:gd name="T4" fmla="*/ 1344 w 2064"/>
                  <a:gd name="T5" fmla="*/ 632 h 2608"/>
                  <a:gd name="T6" fmla="*/ 1415 w 2064"/>
                  <a:gd name="T7" fmla="*/ 174 h 2608"/>
                  <a:gd name="T8" fmla="*/ 403 w 2064"/>
                  <a:gd name="T9" fmla="*/ 0 h 2608"/>
                  <a:gd name="T10" fmla="*/ 0 w 2064"/>
                  <a:gd name="T11" fmla="*/ 2315 h 2608"/>
                  <a:gd name="T12" fmla="*/ 0 w 2064"/>
                  <a:gd name="T13" fmla="*/ 2315 h 2608"/>
                  <a:gd name="T14" fmla="*/ 24 w 2064"/>
                  <a:gd name="T15" fmla="*/ 2323 h 2608"/>
                  <a:gd name="T16" fmla="*/ 24 w 2064"/>
                  <a:gd name="T17" fmla="*/ 2323 h 2608"/>
                  <a:gd name="T18" fmla="*/ 40 w 2064"/>
                  <a:gd name="T19" fmla="*/ 2323 h 2608"/>
                  <a:gd name="T20" fmla="*/ 40 w 2064"/>
                  <a:gd name="T21" fmla="*/ 2323 h 2608"/>
                  <a:gd name="T22" fmla="*/ 1818 w 2064"/>
                  <a:gd name="T23" fmla="*/ 2607 h 2608"/>
                  <a:gd name="T24" fmla="*/ 2063 w 2064"/>
                  <a:gd name="T25" fmla="*/ 735 h 2608"/>
                  <a:gd name="T26" fmla="*/ 2040 w 2064"/>
                  <a:gd name="T27" fmla="*/ 711 h 2608"/>
                  <a:gd name="T28" fmla="*/ 941 w 2064"/>
                  <a:gd name="T29" fmla="*/ 569 h 2608"/>
                  <a:gd name="T30" fmla="*/ 941 w 2064"/>
                  <a:gd name="T31" fmla="*/ 569 h 2608"/>
                  <a:gd name="T32" fmla="*/ 917 w 2064"/>
                  <a:gd name="T33" fmla="*/ 521 h 2608"/>
                  <a:gd name="T34" fmla="*/ 886 w 2064"/>
                  <a:gd name="T35" fmla="*/ 490 h 2608"/>
                  <a:gd name="T36" fmla="*/ 893 w 2064"/>
                  <a:gd name="T37" fmla="*/ 577 h 2608"/>
                  <a:gd name="T38" fmla="*/ 886 w 2064"/>
                  <a:gd name="T39" fmla="*/ 632 h 2608"/>
                  <a:gd name="T40" fmla="*/ 830 w 2064"/>
                  <a:gd name="T41" fmla="*/ 664 h 2608"/>
                  <a:gd name="T42" fmla="*/ 814 w 2064"/>
                  <a:gd name="T43" fmla="*/ 616 h 2608"/>
                  <a:gd name="T44" fmla="*/ 798 w 2064"/>
                  <a:gd name="T45" fmla="*/ 577 h 2608"/>
                  <a:gd name="T46" fmla="*/ 791 w 2064"/>
                  <a:gd name="T47" fmla="*/ 537 h 2608"/>
                  <a:gd name="T48" fmla="*/ 775 w 2064"/>
                  <a:gd name="T49" fmla="*/ 466 h 2608"/>
                  <a:gd name="T50" fmla="*/ 743 w 2064"/>
                  <a:gd name="T51" fmla="*/ 490 h 2608"/>
                  <a:gd name="T52" fmla="*/ 711 w 2064"/>
                  <a:gd name="T53" fmla="*/ 466 h 2608"/>
                  <a:gd name="T54" fmla="*/ 719 w 2064"/>
                  <a:gd name="T55" fmla="*/ 371 h 2608"/>
                  <a:gd name="T56" fmla="*/ 688 w 2064"/>
                  <a:gd name="T57" fmla="*/ 316 h 2608"/>
                  <a:gd name="T58" fmla="*/ 680 w 2064"/>
                  <a:gd name="T59" fmla="*/ 221 h 2608"/>
                  <a:gd name="T60" fmla="*/ 719 w 2064"/>
                  <a:gd name="T61" fmla="*/ 158 h 2608"/>
                  <a:gd name="T62" fmla="*/ 775 w 2064"/>
                  <a:gd name="T63" fmla="*/ 166 h 2608"/>
                  <a:gd name="T64" fmla="*/ 767 w 2064"/>
                  <a:gd name="T65" fmla="*/ 190 h 2608"/>
                  <a:gd name="T66" fmla="*/ 759 w 2064"/>
                  <a:gd name="T67" fmla="*/ 205 h 2608"/>
                  <a:gd name="T68" fmla="*/ 822 w 2064"/>
                  <a:gd name="T69" fmla="*/ 316 h 2608"/>
                  <a:gd name="T70" fmla="*/ 830 w 2064"/>
                  <a:gd name="T71" fmla="*/ 379 h 2608"/>
                  <a:gd name="T72" fmla="*/ 854 w 2064"/>
                  <a:gd name="T73" fmla="*/ 395 h 2608"/>
                  <a:gd name="T74" fmla="*/ 893 w 2064"/>
                  <a:gd name="T75" fmla="*/ 411 h 2608"/>
                  <a:gd name="T76" fmla="*/ 933 w 2064"/>
                  <a:gd name="T77" fmla="*/ 498 h 2608"/>
                  <a:gd name="T78" fmla="*/ 941 w 2064"/>
                  <a:gd name="T79" fmla="*/ 569 h 2608"/>
                  <a:gd name="T80" fmla="*/ 2040 w 2064"/>
                  <a:gd name="T81" fmla="*/ 711 h 2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4" h="2608">
                    <a:moveTo>
                      <a:pt x="2040" y="711"/>
                    </a:moveTo>
                    <a:lnTo>
                      <a:pt x="2040" y="711"/>
                    </a:lnTo>
                    <a:cubicBezTo>
                      <a:pt x="1344" y="632"/>
                      <a:pt x="1344" y="632"/>
                      <a:pt x="1344" y="632"/>
                    </a:cubicBezTo>
                    <a:cubicBezTo>
                      <a:pt x="1415" y="174"/>
                      <a:pt x="1415" y="174"/>
                      <a:pt x="1415" y="174"/>
                    </a:cubicBezTo>
                    <a:cubicBezTo>
                      <a:pt x="1075" y="118"/>
                      <a:pt x="735" y="63"/>
                      <a:pt x="403" y="0"/>
                    </a:cubicBezTo>
                    <a:cubicBezTo>
                      <a:pt x="0" y="2315"/>
                      <a:pt x="0" y="2315"/>
                      <a:pt x="0" y="2315"/>
                    </a:cubicBezTo>
                    <a:lnTo>
                      <a:pt x="0" y="2315"/>
                    </a:lnTo>
                    <a:cubicBezTo>
                      <a:pt x="8" y="2315"/>
                      <a:pt x="8" y="2323"/>
                      <a:pt x="24" y="2323"/>
                    </a:cubicBezTo>
                    <a:lnTo>
                      <a:pt x="24" y="2323"/>
                    </a:lnTo>
                    <a:cubicBezTo>
                      <a:pt x="24" y="2323"/>
                      <a:pt x="32" y="2323"/>
                      <a:pt x="40" y="2323"/>
                    </a:cubicBezTo>
                    <a:lnTo>
                      <a:pt x="40" y="2323"/>
                    </a:lnTo>
                    <a:cubicBezTo>
                      <a:pt x="206" y="2354"/>
                      <a:pt x="814" y="2481"/>
                      <a:pt x="1818" y="2607"/>
                    </a:cubicBezTo>
                    <a:cubicBezTo>
                      <a:pt x="2063" y="735"/>
                      <a:pt x="2063" y="735"/>
                      <a:pt x="2063" y="735"/>
                    </a:cubicBezTo>
                    <a:cubicBezTo>
                      <a:pt x="2040" y="711"/>
                      <a:pt x="2040" y="711"/>
                      <a:pt x="2040" y="711"/>
                    </a:cubicBezTo>
                    <a:lnTo>
                      <a:pt x="941" y="569"/>
                    </a:lnTo>
                    <a:lnTo>
                      <a:pt x="941" y="569"/>
                    </a:lnTo>
                    <a:cubicBezTo>
                      <a:pt x="933" y="585"/>
                      <a:pt x="925" y="561"/>
                      <a:pt x="917" y="521"/>
                    </a:cubicBezTo>
                    <a:cubicBezTo>
                      <a:pt x="901" y="482"/>
                      <a:pt x="901" y="498"/>
                      <a:pt x="886" y="490"/>
                    </a:cubicBezTo>
                    <a:cubicBezTo>
                      <a:pt x="862" y="482"/>
                      <a:pt x="886" y="529"/>
                      <a:pt x="893" y="577"/>
                    </a:cubicBezTo>
                    <a:cubicBezTo>
                      <a:pt x="893" y="616"/>
                      <a:pt x="893" y="601"/>
                      <a:pt x="886" y="632"/>
                    </a:cubicBezTo>
                    <a:cubicBezTo>
                      <a:pt x="877" y="664"/>
                      <a:pt x="854" y="648"/>
                      <a:pt x="830" y="664"/>
                    </a:cubicBezTo>
                    <a:cubicBezTo>
                      <a:pt x="806" y="672"/>
                      <a:pt x="814" y="632"/>
                      <a:pt x="814" y="616"/>
                    </a:cubicBezTo>
                    <a:cubicBezTo>
                      <a:pt x="806" y="601"/>
                      <a:pt x="798" y="601"/>
                      <a:pt x="798" y="577"/>
                    </a:cubicBezTo>
                    <a:cubicBezTo>
                      <a:pt x="798" y="545"/>
                      <a:pt x="798" y="537"/>
                      <a:pt x="791" y="537"/>
                    </a:cubicBezTo>
                    <a:cubicBezTo>
                      <a:pt x="783" y="529"/>
                      <a:pt x="775" y="482"/>
                      <a:pt x="775" y="466"/>
                    </a:cubicBezTo>
                    <a:cubicBezTo>
                      <a:pt x="767" y="450"/>
                      <a:pt x="759" y="458"/>
                      <a:pt x="743" y="490"/>
                    </a:cubicBezTo>
                    <a:cubicBezTo>
                      <a:pt x="719" y="514"/>
                      <a:pt x="719" y="498"/>
                      <a:pt x="711" y="466"/>
                    </a:cubicBezTo>
                    <a:cubicBezTo>
                      <a:pt x="711" y="443"/>
                      <a:pt x="719" y="403"/>
                      <a:pt x="719" y="371"/>
                    </a:cubicBezTo>
                    <a:cubicBezTo>
                      <a:pt x="719" y="340"/>
                      <a:pt x="704" y="348"/>
                      <a:pt x="688" y="316"/>
                    </a:cubicBezTo>
                    <a:cubicBezTo>
                      <a:pt x="664" y="292"/>
                      <a:pt x="680" y="245"/>
                      <a:pt x="680" y="221"/>
                    </a:cubicBezTo>
                    <a:cubicBezTo>
                      <a:pt x="680" y="205"/>
                      <a:pt x="711" y="166"/>
                      <a:pt x="719" y="158"/>
                    </a:cubicBezTo>
                    <a:cubicBezTo>
                      <a:pt x="735" y="142"/>
                      <a:pt x="759" y="150"/>
                      <a:pt x="775" y="166"/>
                    </a:cubicBezTo>
                    <a:cubicBezTo>
                      <a:pt x="791" y="174"/>
                      <a:pt x="775" y="181"/>
                      <a:pt x="767" y="190"/>
                    </a:cubicBezTo>
                    <a:cubicBezTo>
                      <a:pt x="751" y="197"/>
                      <a:pt x="759" y="205"/>
                      <a:pt x="759" y="205"/>
                    </a:cubicBezTo>
                    <a:cubicBezTo>
                      <a:pt x="751" y="237"/>
                      <a:pt x="791" y="292"/>
                      <a:pt x="822" y="316"/>
                    </a:cubicBezTo>
                    <a:cubicBezTo>
                      <a:pt x="846" y="332"/>
                      <a:pt x="830" y="348"/>
                      <a:pt x="830" y="379"/>
                    </a:cubicBezTo>
                    <a:cubicBezTo>
                      <a:pt x="830" y="411"/>
                      <a:pt x="846" y="403"/>
                      <a:pt x="854" y="395"/>
                    </a:cubicBezTo>
                    <a:cubicBezTo>
                      <a:pt x="870" y="395"/>
                      <a:pt x="886" y="395"/>
                      <a:pt x="893" y="411"/>
                    </a:cubicBezTo>
                    <a:cubicBezTo>
                      <a:pt x="893" y="427"/>
                      <a:pt x="917" y="466"/>
                      <a:pt x="933" y="498"/>
                    </a:cubicBezTo>
                    <a:cubicBezTo>
                      <a:pt x="957" y="529"/>
                      <a:pt x="941" y="545"/>
                      <a:pt x="941" y="569"/>
                    </a:cubicBezTo>
                    <a:lnTo>
                      <a:pt x="2040" y="711"/>
                    </a:lnTo>
                  </a:path>
                </a:pathLst>
              </a:custGeom>
              <a:solidFill>
                <a:schemeClr val="accent6"/>
              </a:solidFill>
              <a:ln>
                <a:solidFill>
                  <a:schemeClr val="bg2"/>
                </a:solidFill>
              </a:ln>
              <a:effectLst/>
            </p:spPr>
            <p:txBody>
              <a:bodyPr wrap="none" anchor="ctr"/>
              <a:lstStyle/>
              <a:p>
                <a:endParaRPr lang="en-US"/>
              </a:p>
            </p:txBody>
          </p:sp>
          <p:sp>
            <p:nvSpPr>
              <p:cNvPr id="361" name="Freeform 1061"/>
              <p:cNvSpPr>
                <a:spLocks noChangeArrowheads="1"/>
              </p:cNvSpPr>
              <p:nvPr/>
            </p:nvSpPr>
            <p:spPr bwMode="auto">
              <a:xfrm>
                <a:off x="14306109" y="6070942"/>
                <a:ext cx="221161" cy="329230"/>
              </a:xfrm>
              <a:custGeom>
                <a:avLst/>
                <a:gdLst>
                  <a:gd name="T0" fmla="*/ 31 w 388"/>
                  <a:gd name="T1" fmla="*/ 143 h 579"/>
                  <a:gd name="T2" fmla="*/ 86 w 388"/>
                  <a:gd name="T3" fmla="*/ 32 h 579"/>
                  <a:gd name="T4" fmla="*/ 173 w 388"/>
                  <a:gd name="T5" fmla="*/ 0 h 579"/>
                  <a:gd name="T6" fmla="*/ 387 w 388"/>
                  <a:gd name="T7" fmla="*/ 435 h 579"/>
                  <a:gd name="T8" fmla="*/ 150 w 388"/>
                  <a:gd name="T9" fmla="*/ 578 h 579"/>
                  <a:gd name="T10" fmla="*/ 0 w 388"/>
                  <a:gd name="T11" fmla="*/ 111 h 579"/>
                  <a:gd name="T12" fmla="*/ 31 w 388"/>
                  <a:gd name="T13" fmla="*/ 143 h 579"/>
                </a:gdLst>
                <a:ahLst/>
                <a:cxnLst>
                  <a:cxn ang="0">
                    <a:pos x="T0" y="T1"/>
                  </a:cxn>
                  <a:cxn ang="0">
                    <a:pos x="T2" y="T3"/>
                  </a:cxn>
                  <a:cxn ang="0">
                    <a:pos x="T4" y="T5"/>
                  </a:cxn>
                  <a:cxn ang="0">
                    <a:pos x="T6" y="T7"/>
                  </a:cxn>
                  <a:cxn ang="0">
                    <a:pos x="T8" y="T9"/>
                  </a:cxn>
                  <a:cxn ang="0">
                    <a:pos x="T10" y="T11"/>
                  </a:cxn>
                  <a:cxn ang="0">
                    <a:pos x="T12" y="T13"/>
                  </a:cxn>
                </a:cxnLst>
                <a:rect l="0" t="0" r="r" b="b"/>
                <a:pathLst>
                  <a:path w="388" h="579">
                    <a:moveTo>
                      <a:pt x="31" y="143"/>
                    </a:moveTo>
                    <a:lnTo>
                      <a:pt x="86" y="32"/>
                    </a:lnTo>
                    <a:lnTo>
                      <a:pt x="173" y="0"/>
                    </a:lnTo>
                    <a:lnTo>
                      <a:pt x="387" y="435"/>
                    </a:lnTo>
                    <a:lnTo>
                      <a:pt x="150" y="578"/>
                    </a:lnTo>
                    <a:lnTo>
                      <a:pt x="0" y="111"/>
                    </a:lnTo>
                    <a:lnTo>
                      <a:pt x="31" y="143"/>
                    </a:lnTo>
                  </a:path>
                </a:pathLst>
              </a:custGeom>
              <a:solidFill>
                <a:schemeClr val="accent6"/>
              </a:solidFill>
              <a:ln>
                <a:noFill/>
              </a:ln>
              <a:effectLst/>
            </p:spPr>
            <p:txBody>
              <a:bodyPr wrap="none" anchor="ctr"/>
              <a:lstStyle/>
              <a:p>
                <a:endParaRPr lang="en-US"/>
              </a:p>
            </p:txBody>
          </p:sp>
        </p:grpSp>
      </p:grpSp>
      <p:grpSp>
        <p:nvGrpSpPr>
          <p:cNvPr id="3" name="Group 2"/>
          <p:cNvGrpSpPr/>
          <p:nvPr/>
        </p:nvGrpSpPr>
        <p:grpSpPr>
          <a:xfrm>
            <a:off x="1888422" y="4184177"/>
            <a:ext cx="4046223" cy="2486936"/>
            <a:chOff x="1888422" y="4184177"/>
            <a:chExt cx="4046223" cy="2486936"/>
          </a:xfrm>
        </p:grpSpPr>
        <p:sp>
          <p:nvSpPr>
            <p:cNvPr id="222" name="Rectangle 221"/>
            <p:cNvSpPr/>
            <p:nvPr/>
          </p:nvSpPr>
          <p:spPr>
            <a:xfrm>
              <a:off x="2149487" y="4184177"/>
              <a:ext cx="2477058" cy="6067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44" tIns="0" rIns="243744" bIns="121869" rtlCol="0" anchor="ctr"/>
            <a:lstStyle/>
            <a:p>
              <a:pPr algn="ctr"/>
              <a:r>
                <a:rPr lang="en-US" sz="2400" b="1" dirty="0">
                  <a:latin typeface="Lato Regular"/>
                  <a:cs typeface="Lato Regular"/>
                </a:rPr>
                <a:t>Web Design</a:t>
              </a:r>
            </a:p>
          </p:txBody>
        </p:sp>
        <p:sp>
          <p:nvSpPr>
            <p:cNvPr id="223" name="Subtitle 2"/>
            <p:cNvSpPr txBox="1">
              <a:spLocks/>
            </p:cNvSpPr>
            <p:nvPr/>
          </p:nvSpPr>
          <p:spPr>
            <a:xfrm>
              <a:off x="1888422" y="4760238"/>
              <a:ext cx="4046223"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Lato Light"/>
                  <a:cs typeface="Lato Light"/>
                </a:rPr>
                <a:t>Lorem ipsum dolor sit amet, consectetur adipiscing elit. Integer </a:t>
              </a:r>
              <a:r>
                <a:rPr lang="en-US" sz="2100" dirty="0" smtClean="0">
                  <a:latin typeface="Lato Light"/>
                  <a:cs typeface="Lato Light"/>
                </a:rPr>
                <a:t>pulvinar</a:t>
              </a:r>
              <a:endParaRPr lang="en-US" sz="2100" dirty="0">
                <a:latin typeface="Lato Light"/>
                <a:cs typeface="Lato Light"/>
              </a:endParaRPr>
            </a:p>
          </p:txBody>
        </p:sp>
      </p:grpSp>
      <p:grpSp>
        <p:nvGrpSpPr>
          <p:cNvPr id="4" name="Group 3"/>
          <p:cNvGrpSpPr/>
          <p:nvPr/>
        </p:nvGrpSpPr>
        <p:grpSpPr>
          <a:xfrm>
            <a:off x="4467045" y="8446813"/>
            <a:ext cx="4222150" cy="2071722"/>
            <a:chOff x="4467045" y="8446813"/>
            <a:chExt cx="4222150" cy="2071722"/>
          </a:xfrm>
        </p:grpSpPr>
        <p:sp>
          <p:nvSpPr>
            <p:cNvPr id="225" name="Rectangle 224"/>
            <p:cNvSpPr/>
            <p:nvPr/>
          </p:nvSpPr>
          <p:spPr>
            <a:xfrm>
              <a:off x="4722833" y="8446813"/>
              <a:ext cx="2639558" cy="60673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43744" tIns="0" rIns="243744" bIns="121869" rtlCol="0" anchor="ctr"/>
            <a:lstStyle/>
            <a:p>
              <a:pPr algn="ctr"/>
              <a:r>
                <a:rPr lang="en-US" sz="2400" b="1" dirty="0">
                  <a:latin typeface="Lato Regular"/>
                  <a:cs typeface="Lato Regular"/>
                </a:rPr>
                <a:t>Multimedia</a:t>
              </a:r>
            </a:p>
          </p:txBody>
        </p:sp>
        <p:sp>
          <p:nvSpPr>
            <p:cNvPr id="226" name="Subtitle 2"/>
            <p:cNvSpPr txBox="1">
              <a:spLocks/>
            </p:cNvSpPr>
            <p:nvPr/>
          </p:nvSpPr>
          <p:spPr>
            <a:xfrm>
              <a:off x="4467045" y="9014859"/>
              <a:ext cx="4222150" cy="1503676"/>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Lato Light"/>
                  <a:cs typeface="Lato Light"/>
                </a:rPr>
                <a:t>Lorem ipsum dolor sit amet, consectetur adipiscing elit. </a:t>
              </a:r>
              <a:r>
                <a:rPr lang="en-US" sz="2100" dirty="0" smtClean="0">
                  <a:latin typeface="Lato Light"/>
                  <a:cs typeface="Lato Light"/>
                </a:rPr>
                <a:t>Integer</a:t>
              </a:r>
              <a:endParaRPr lang="en-US" sz="2100" dirty="0">
                <a:latin typeface="Lato Light"/>
                <a:cs typeface="Lato Light"/>
              </a:endParaRPr>
            </a:p>
          </p:txBody>
        </p:sp>
      </p:grpSp>
      <p:grpSp>
        <p:nvGrpSpPr>
          <p:cNvPr id="6" name="Group 5"/>
          <p:cNvGrpSpPr/>
          <p:nvPr/>
        </p:nvGrpSpPr>
        <p:grpSpPr>
          <a:xfrm>
            <a:off x="19176001" y="9169239"/>
            <a:ext cx="4101122" cy="2550530"/>
            <a:chOff x="19176001" y="9169239"/>
            <a:chExt cx="4101122" cy="2550530"/>
          </a:xfrm>
        </p:grpSpPr>
        <p:sp>
          <p:nvSpPr>
            <p:cNvPr id="227" name="Rectangle 226"/>
            <p:cNvSpPr/>
            <p:nvPr/>
          </p:nvSpPr>
          <p:spPr>
            <a:xfrm>
              <a:off x="19418774" y="9169239"/>
              <a:ext cx="2561362" cy="60673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243744" tIns="0" rIns="243744" bIns="121869" rtlCol="0" anchor="ctr"/>
            <a:lstStyle/>
            <a:p>
              <a:pPr algn="ctr"/>
              <a:r>
                <a:rPr lang="en-US" sz="2700" b="1" dirty="0">
                  <a:latin typeface="Lato Regular"/>
                  <a:cs typeface="Lato Regular"/>
                </a:rPr>
                <a:t>Investments</a:t>
              </a:r>
            </a:p>
          </p:txBody>
        </p:sp>
        <p:sp>
          <p:nvSpPr>
            <p:cNvPr id="228" name="Subtitle 2"/>
            <p:cNvSpPr txBox="1">
              <a:spLocks/>
            </p:cNvSpPr>
            <p:nvPr/>
          </p:nvSpPr>
          <p:spPr>
            <a:xfrm>
              <a:off x="19176001" y="9808894"/>
              <a:ext cx="4101122"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Lato Light"/>
                  <a:cs typeface="Lato Light"/>
                </a:rPr>
                <a:t>Lorem ipsum dolor sit amet, consectetur adipiscing elit. Integer </a:t>
              </a:r>
              <a:r>
                <a:rPr lang="en-US" sz="2100" dirty="0" smtClean="0">
                  <a:latin typeface="Lato Light"/>
                  <a:cs typeface="Lato Light"/>
                </a:rPr>
                <a:t>pulvinar</a:t>
              </a:r>
              <a:endParaRPr lang="en-US" sz="2100" dirty="0">
                <a:latin typeface="Lato Light"/>
                <a:cs typeface="Lato Light"/>
              </a:endParaRPr>
            </a:p>
          </p:txBody>
        </p:sp>
      </p:grpSp>
      <p:grpSp>
        <p:nvGrpSpPr>
          <p:cNvPr id="7" name="Group 6"/>
          <p:cNvGrpSpPr/>
          <p:nvPr/>
        </p:nvGrpSpPr>
        <p:grpSpPr>
          <a:xfrm>
            <a:off x="19181178" y="5420309"/>
            <a:ext cx="4092200" cy="2504916"/>
            <a:chOff x="19181178" y="5420309"/>
            <a:chExt cx="4092200" cy="2504916"/>
          </a:xfrm>
        </p:grpSpPr>
        <p:sp>
          <p:nvSpPr>
            <p:cNvPr id="230" name="Rectangle 229"/>
            <p:cNvSpPr/>
            <p:nvPr/>
          </p:nvSpPr>
          <p:spPr>
            <a:xfrm>
              <a:off x="19413304" y="5420309"/>
              <a:ext cx="2388975" cy="606736"/>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0" rIns="0" bIns="121869" rtlCol="0" anchor="ctr"/>
            <a:lstStyle/>
            <a:p>
              <a:pPr algn="ctr"/>
              <a:r>
                <a:rPr lang="en-US" sz="2700" b="1" dirty="0">
                  <a:latin typeface="Lato Regular"/>
                  <a:cs typeface="Lato Regular"/>
                </a:rPr>
                <a:t>Photography</a:t>
              </a:r>
            </a:p>
          </p:txBody>
        </p:sp>
        <p:sp>
          <p:nvSpPr>
            <p:cNvPr id="231" name="Subtitle 2"/>
            <p:cNvSpPr txBox="1">
              <a:spLocks/>
            </p:cNvSpPr>
            <p:nvPr/>
          </p:nvSpPr>
          <p:spPr>
            <a:xfrm>
              <a:off x="19181178" y="6014350"/>
              <a:ext cx="4092200"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Lato Light"/>
                  <a:cs typeface="Lato Light"/>
                </a:rPr>
                <a:t>Lorem ipsum dolor sit amet, consectetur adipiscing elit. Integer </a:t>
              </a:r>
              <a:r>
                <a:rPr lang="en-US" sz="2100" dirty="0" smtClean="0">
                  <a:latin typeface="Lato Light"/>
                  <a:cs typeface="Lato Light"/>
                </a:rPr>
                <a:t>pulvinar</a:t>
              </a:r>
              <a:endParaRPr lang="en-US" sz="2100" dirty="0">
                <a:latin typeface="Lato Light"/>
                <a:cs typeface="Lato Light"/>
              </a:endParaRPr>
            </a:p>
          </p:txBody>
        </p:sp>
      </p:grpSp>
      <p:grpSp>
        <p:nvGrpSpPr>
          <p:cNvPr id="5" name="Group 4"/>
          <p:cNvGrpSpPr/>
          <p:nvPr/>
        </p:nvGrpSpPr>
        <p:grpSpPr>
          <a:xfrm>
            <a:off x="10380130" y="10367513"/>
            <a:ext cx="4418243" cy="2492208"/>
            <a:chOff x="10380130" y="10367513"/>
            <a:chExt cx="4418243" cy="2492208"/>
          </a:xfrm>
        </p:grpSpPr>
        <p:sp>
          <p:nvSpPr>
            <p:cNvPr id="233" name="Rectangle 232"/>
            <p:cNvSpPr/>
            <p:nvPr/>
          </p:nvSpPr>
          <p:spPr>
            <a:xfrm>
              <a:off x="10632382" y="10367513"/>
              <a:ext cx="2500524" cy="60673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0" tIns="0" rIns="0" bIns="121869" rtlCol="0" anchor="ctr"/>
            <a:lstStyle/>
            <a:p>
              <a:pPr algn="ctr"/>
              <a:r>
                <a:rPr lang="en-US" sz="2400" b="1" dirty="0">
                  <a:latin typeface="Lato Regular"/>
                  <a:cs typeface="Lato Regular"/>
                </a:rPr>
                <a:t>Graphic Design</a:t>
              </a:r>
            </a:p>
          </p:txBody>
        </p:sp>
        <p:sp>
          <p:nvSpPr>
            <p:cNvPr id="234" name="Subtitle 2"/>
            <p:cNvSpPr txBox="1">
              <a:spLocks/>
            </p:cNvSpPr>
            <p:nvPr/>
          </p:nvSpPr>
          <p:spPr>
            <a:xfrm>
              <a:off x="10380130" y="10948846"/>
              <a:ext cx="4418243"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latin typeface="Lato Light"/>
                  <a:cs typeface="Lato Light"/>
                </a:rPr>
                <a:t>Lorem ipsum dolor sit amet, consectetur adipiscing elit. Integer </a:t>
              </a:r>
              <a:r>
                <a:rPr lang="en-US" sz="2100" dirty="0" smtClean="0">
                  <a:latin typeface="Lato Light"/>
                  <a:cs typeface="Lato Light"/>
                </a:rPr>
                <a:t>pulvinar</a:t>
              </a:r>
              <a:endParaRPr lang="en-US" sz="2100" dirty="0">
                <a:latin typeface="Lato Light"/>
                <a:cs typeface="Lato Light"/>
              </a:endParaRPr>
            </a:p>
          </p:txBody>
        </p:sp>
      </p:grpSp>
      <p:cxnSp>
        <p:nvCxnSpPr>
          <p:cNvPr id="224" name="Elbow Connector 223"/>
          <p:cNvCxnSpPr>
            <a:endCxn id="225" idx="0"/>
          </p:cNvCxnSpPr>
          <p:nvPr/>
        </p:nvCxnSpPr>
        <p:spPr>
          <a:xfrm rot="5400000">
            <a:off x="5913420" y="4244666"/>
            <a:ext cx="4331340" cy="4072955"/>
          </a:xfrm>
          <a:prstGeom prst="bentConnector3">
            <a:avLst>
              <a:gd name="adj1" fmla="val 76705"/>
            </a:avLst>
          </a:prstGeom>
          <a:ln w="3175" cmpd="sng">
            <a:solidFill>
              <a:schemeClr val="bg1">
                <a:lumMod val="85000"/>
              </a:schemeClr>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35" name="Elbow Connector 234"/>
          <p:cNvCxnSpPr>
            <a:endCxn id="233" idx="0"/>
          </p:cNvCxnSpPr>
          <p:nvPr/>
        </p:nvCxnSpPr>
        <p:spPr>
          <a:xfrm rot="5400000">
            <a:off x="10782871" y="9267737"/>
            <a:ext cx="2199549" cy="2"/>
          </a:xfrm>
          <a:prstGeom prst="bentConnector3">
            <a:avLst>
              <a:gd name="adj1" fmla="val 50000"/>
            </a:avLst>
          </a:prstGeom>
          <a:ln w="3175" cmpd="sng">
            <a:solidFill>
              <a:schemeClr val="bg1">
                <a:lumMod val="85000"/>
              </a:schemeClr>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21" name="Elbow Connector 220"/>
          <p:cNvCxnSpPr>
            <a:endCxn id="222" idx="3"/>
          </p:cNvCxnSpPr>
          <p:nvPr/>
        </p:nvCxnSpPr>
        <p:spPr>
          <a:xfrm rot="10800000">
            <a:off x="4626545" y="4487545"/>
            <a:ext cx="2942424" cy="1578462"/>
          </a:xfrm>
          <a:prstGeom prst="bentConnector3">
            <a:avLst>
              <a:gd name="adj1" fmla="val 53854"/>
            </a:avLst>
          </a:prstGeom>
          <a:ln w="3175" cmpd="sng">
            <a:solidFill>
              <a:schemeClr val="bg1">
                <a:lumMod val="85000"/>
              </a:schemeClr>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32" name="Elbow Connector 231"/>
          <p:cNvCxnSpPr>
            <a:endCxn id="230" idx="1"/>
          </p:cNvCxnSpPr>
          <p:nvPr/>
        </p:nvCxnSpPr>
        <p:spPr>
          <a:xfrm>
            <a:off x="15658043" y="5292230"/>
            <a:ext cx="3755261" cy="431447"/>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29" name="Elbow Connector 228"/>
          <p:cNvCxnSpPr>
            <a:endCxn id="227" idx="1"/>
          </p:cNvCxnSpPr>
          <p:nvPr/>
        </p:nvCxnSpPr>
        <p:spPr>
          <a:xfrm>
            <a:off x="15000562" y="7573557"/>
            <a:ext cx="4418212" cy="1899050"/>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grpSp>
        <p:nvGrpSpPr>
          <p:cNvPr id="136" name="Group 135"/>
          <p:cNvGrpSpPr/>
          <p:nvPr/>
        </p:nvGrpSpPr>
        <p:grpSpPr>
          <a:xfrm>
            <a:off x="6008975" y="483017"/>
            <a:ext cx="12359700" cy="2079087"/>
            <a:chOff x="5988388" y="483017"/>
            <a:chExt cx="12359700" cy="2079087"/>
          </a:xfrm>
        </p:grpSpPr>
        <p:sp>
          <p:nvSpPr>
            <p:cNvPr id="137" name="TextBox 136"/>
            <p:cNvSpPr txBox="1"/>
            <p:nvPr/>
          </p:nvSpPr>
          <p:spPr>
            <a:xfrm>
              <a:off x="5988388" y="483017"/>
              <a:ext cx="12359700"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United States Map</a:t>
              </a:r>
              <a:endParaRPr lang="id-ID" sz="8800" b="1" dirty="0" smtClean="0">
                <a:solidFill>
                  <a:schemeClr val="tx2"/>
                </a:solidFill>
                <a:latin typeface="Lato Regular"/>
                <a:cs typeface="Lato Regular"/>
              </a:endParaRPr>
            </a:p>
          </p:txBody>
        </p:sp>
        <p:sp>
          <p:nvSpPr>
            <p:cNvPr id="138" name="Rectangle 137"/>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39"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1730225476"/>
      </p:ext>
    </p:extLst>
  </p:cSld>
  <p:clrMapOvr>
    <a:masterClrMapping/>
  </p:clrMapOvr>
  <mc:AlternateContent xmlns:mc="http://schemas.openxmlformats.org/markup-compatibility/2006" xmlns:p14="http://schemas.microsoft.com/office/powerpoint/2010/main">
    <mc:Choice Requires="p14">
      <p:transition spd="slow" p14:dur="1100" advClick="0" advTm="2000">
        <p14:switch dir="r"/>
      </p:transition>
    </mc:Choice>
    <mc:Fallback xmlns="">
      <p:transition xmlns:p14="http://schemas.microsoft.com/office/powerpoint/2010/main" spd="slow" advClick="0" advTm="2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6"/>
                                        </p:tgtEl>
                                        <p:attrNameLst>
                                          <p:attrName>style.visibility</p:attrName>
                                        </p:attrNameLst>
                                      </p:cBhvr>
                                      <p:to>
                                        <p:strVal val="visible"/>
                                      </p:to>
                                    </p:set>
                                    <p:animEffect transition="in" filter="fade">
                                      <p:cBhvr>
                                        <p:cTn id="7" dur="1000"/>
                                        <p:tgtEl>
                                          <p:spTgt spid="136"/>
                                        </p:tgtEl>
                                      </p:cBhvr>
                                    </p:animEffect>
                                    <p:anim calcmode="lin" valueType="num">
                                      <p:cBhvr>
                                        <p:cTn id="8" dur="1000" fill="hold"/>
                                        <p:tgtEl>
                                          <p:spTgt spid="136"/>
                                        </p:tgtEl>
                                        <p:attrNameLst>
                                          <p:attrName>ppt_x</p:attrName>
                                        </p:attrNameLst>
                                      </p:cBhvr>
                                      <p:tavLst>
                                        <p:tav tm="0">
                                          <p:val>
                                            <p:strVal val="#ppt_x"/>
                                          </p:val>
                                        </p:tav>
                                        <p:tav tm="100000">
                                          <p:val>
                                            <p:strVal val="#ppt_x"/>
                                          </p:val>
                                        </p:tav>
                                      </p:tavLst>
                                    </p:anim>
                                    <p:anim calcmode="lin" valueType="num">
                                      <p:cBhvr>
                                        <p:cTn id="9" dur="1000" fill="hold"/>
                                        <p:tgtEl>
                                          <p:spTgt spid="1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21"/>
                                        </p:tgtEl>
                                        <p:attrNameLst>
                                          <p:attrName>style.visibility</p:attrName>
                                        </p:attrNameLst>
                                      </p:cBhvr>
                                      <p:to>
                                        <p:strVal val="visible"/>
                                      </p:to>
                                    </p:set>
                                    <p:animEffect transition="in" filter="wipe(left)">
                                      <p:cBhvr>
                                        <p:cTn id="19" dur="500"/>
                                        <p:tgtEl>
                                          <p:spTgt spid="221"/>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224"/>
                                        </p:tgtEl>
                                        <p:attrNameLst>
                                          <p:attrName>style.visibility</p:attrName>
                                        </p:attrNameLst>
                                      </p:cBhvr>
                                      <p:to>
                                        <p:strVal val="visible"/>
                                      </p:to>
                                    </p:set>
                                    <p:animEffect transition="in" filter="wipe(down)">
                                      <p:cBhvr>
                                        <p:cTn id="27" dur="500"/>
                                        <p:tgtEl>
                                          <p:spTgt spid="224"/>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par>
                          <p:cTn id="32" fill="hold">
                            <p:stCondLst>
                              <p:cond delay="3500"/>
                            </p:stCondLst>
                            <p:childTnLst>
                              <p:par>
                                <p:cTn id="33" presetID="22" presetClass="entr" presetSubtype="4" fill="hold" nodeType="afterEffect">
                                  <p:stCondLst>
                                    <p:cond delay="0"/>
                                  </p:stCondLst>
                                  <p:childTnLst>
                                    <p:set>
                                      <p:cBhvr>
                                        <p:cTn id="34" dur="1" fill="hold">
                                          <p:stCondLst>
                                            <p:cond delay="0"/>
                                          </p:stCondLst>
                                        </p:cTn>
                                        <p:tgtEl>
                                          <p:spTgt spid="235"/>
                                        </p:tgtEl>
                                        <p:attrNameLst>
                                          <p:attrName>style.visibility</p:attrName>
                                        </p:attrNameLst>
                                      </p:cBhvr>
                                      <p:to>
                                        <p:strVal val="visible"/>
                                      </p:to>
                                    </p:set>
                                    <p:animEffect transition="in" filter="wipe(down)">
                                      <p:cBhvr>
                                        <p:cTn id="35" dur="500"/>
                                        <p:tgtEl>
                                          <p:spTgt spid="235"/>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500"/>
                                        <p:tgtEl>
                                          <p:spTgt spid="5"/>
                                        </p:tgtEl>
                                      </p:cBhvr>
                                    </p:animEffect>
                                  </p:childTnLst>
                                </p:cTn>
                              </p:par>
                            </p:childTnLst>
                          </p:cTn>
                        </p:par>
                        <p:par>
                          <p:cTn id="40" fill="hold">
                            <p:stCondLst>
                              <p:cond delay="4500"/>
                            </p:stCondLst>
                            <p:childTnLst>
                              <p:par>
                                <p:cTn id="41" presetID="22" presetClass="entr" presetSubtype="2" fill="hold" nodeType="afterEffect">
                                  <p:stCondLst>
                                    <p:cond delay="0"/>
                                  </p:stCondLst>
                                  <p:childTnLst>
                                    <p:set>
                                      <p:cBhvr>
                                        <p:cTn id="42" dur="1" fill="hold">
                                          <p:stCondLst>
                                            <p:cond delay="0"/>
                                          </p:stCondLst>
                                        </p:cTn>
                                        <p:tgtEl>
                                          <p:spTgt spid="229"/>
                                        </p:tgtEl>
                                        <p:attrNameLst>
                                          <p:attrName>style.visibility</p:attrName>
                                        </p:attrNameLst>
                                      </p:cBhvr>
                                      <p:to>
                                        <p:strVal val="visible"/>
                                      </p:to>
                                    </p:set>
                                    <p:animEffect transition="in" filter="wipe(right)">
                                      <p:cBhvr>
                                        <p:cTn id="43" dur="500"/>
                                        <p:tgtEl>
                                          <p:spTgt spid="229"/>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500"/>
                                        <p:tgtEl>
                                          <p:spTgt spid="6"/>
                                        </p:tgtEl>
                                      </p:cBhvr>
                                    </p:animEffect>
                                  </p:childTnLst>
                                </p:cTn>
                              </p:par>
                            </p:childTnLst>
                          </p:cTn>
                        </p:par>
                        <p:par>
                          <p:cTn id="48" fill="hold">
                            <p:stCondLst>
                              <p:cond delay="5500"/>
                            </p:stCondLst>
                            <p:childTnLst>
                              <p:par>
                                <p:cTn id="49" presetID="22" presetClass="entr" presetSubtype="2" fill="hold" nodeType="afterEffect">
                                  <p:stCondLst>
                                    <p:cond delay="0"/>
                                  </p:stCondLst>
                                  <p:childTnLst>
                                    <p:set>
                                      <p:cBhvr>
                                        <p:cTn id="50" dur="1" fill="hold">
                                          <p:stCondLst>
                                            <p:cond delay="0"/>
                                          </p:stCondLst>
                                        </p:cTn>
                                        <p:tgtEl>
                                          <p:spTgt spid="232"/>
                                        </p:tgtEl>
                                        <p:attrNameLst>
                                          <p:attrName>style.visibility</p:attrName>
                                        </p:attrNameLst>
                                      </p:cBhvr>
                                      <p:to>
                                        <p:strVal val="visible"/>
                                      </p:to>
                                    </p:set>
                                    <p:animEffect transition="in" filter="wipe(right)">
                                      <p:cBhvr>
                                        <p:cTn id="51" dur="500"/>
                                        <p:tgtEl>
                                          <p:spTgt spid="232"/>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8219361" y="3293840"/>
            <a:ext cx="14251930" cy="8754392"/>
            <a:chOff x="7094999" y="3116146"/>
            <a:chExt cx="10311633" cy="6334025"/>
          </a:xfrm>
        </p:grpSpPr>
        <p:sp>
          <p:nvSpPr>
            <p:cNvPr id="32" name="Freeform 1"/>
            <p:cNvSpPr>
              <a:spLocks noChangeArrowheads="1"/>
            </p:cNvSpPr>
            <p:nvPr/>
          </p:nvSpPr>
          <p:spPr bwMode="auto">
            <a:xfrm>
              <a:off x="15481608" y="9202005"/>
              <a:ext cx="16234" cy="25513"/>
            </a:xfrm>
            <a:custGeom>
              <a:avLst/>
              <a:gdLst>
                <a:gd name="T0" fmla="*/ 15 w 32"/>
                <a:gd name="T1" fmla="*/ 0 h 49"/>
                <a:gd name="T2" fmla="*/ 15 w 32"/>
                <a:gd name="T3" fmla="*/ 0 h 49"/>
                <a:gd name="T4" fmla="*/ 0 w 32"/>
                <a:gd name="T5" fmla="*/ 16 h 49"/>
                <a:gd name="T6" fmla="*/ 15 w 32"/>
                <a:gd name="T7" fmla="*/ 32 h 49"/>
                <a:gd name="T8" fmla="*/ 15 w 32"/>
                <a:gd name="T9" fmla="*/ 0 h 49"/>
              </a:gdLst>
              <a:ahLst/>
              <a:cxnLst>
                <a:cxn ang="0">
                  <a:pos x="T0" y="T1"/>
                </a:cxn>
                <a:cxn ang="0">
                  <a:pos x="T2" y="T3"/>
                </a:cxn>
                <a:cxn ang="0">
                  <a:pos x="T4" y="T5"/>
                </a:cxn>
                <a:cxn ang="0">
                  <a:pos x="T6" y="T7"/>
                </a:cxn>
                <a:cxn ang="0">
                  <a:pos x="T8" y="T9"/>
                </a:cxn>
              </a:cxnLst>
              <a:rect l="0" t="0" r="r" b="b"/>
              <a:pathLst>
                <a:path w="32" h="49">
                  <a:moveTo>
                    <a:pt x="15" y="0"/>
                  </a:moveTo>
                  <a:lnTo>
                    <a:pt x="15" y="0"/>
                  </a:lnTo>
                  <a:cubicBezTo>
                    <a:pt x="15" y="0"/>
                    <a:pt x="0" y="8"/>
                    <a:pt x="0" y="16"/>
                  </a:cubicBezTo>
                  <a:cubicBezTo>
                    <a:pt x="0" y="32"/>
                    <a:pt x="7" y="48"/>
                    <a:pt x="15" y="32"/>
                  </a:cubicBezTo>
                  <a:cubicBezTo>
                    <a:pt x="23" y="24"/>
                    <a:pt x="31" y="0"/>
                    <a:pt x="15" y="0"/>
                  </a:cubicBezTo>
                </a:path>
              </a:pathLst>
            </a:custGeom>
            <a:solidFill>
              <a:schemeClr val="accent6"/>
            </a:solidFill>
            <a:ln>
              <a:solidFill>
                <a:schemeClr val="bg2"/>
              </a:solidFill>
            </a:ln>
            <a:effectLst/>
          </p:spPr>
          <p:txBody>
            <a:bodyPr wrap="none" anchor="ctr"/>
            <a:lstStyle/>
            <a:p>
              <a:endParaRPr lang="en-US"/>
            </a:p>
          </p:txBody>
        </p:sp>
        <p:sp>
          <p:nvSpPr>
            <p:cNvPr id="33" name="Freeform 2"/>
            <p:cNvSpPr>
              <a:spLocks noChangeArrowheads="1"/>
            </p:cNvSpPr>
            <p:nvPr/>
          </p:nvSpPr>
          <p:spPr bwMode="auto">
            <a:xfrm>
              <a:off x="15481608" y="9202005"/>
              <a:ext cx="16234" cy="20874"/>
            </a:xfrm>
            <a:custGeom>
              <a:avLst/>
              <a:gdLst>
                <a:gd name="T0" fmla="*/ 7 w 32"/>
                <a:gd name="T1" fmla="*/ 40 h 41"/>
                <a:gd name="T2" fmla="*/ 7 w 32"/>
                <a:gd name="T3" fmla="*/ 40 h 41"/>
                <a:gd name="T4" fmla="*/ 7 w 32"/>
                <a:gd name="T5" fmla="*/ 40 h 41"/>
                <a:gd name="T6" fmla="*/ 0 w 32"/>
                <a:gd name="T7" fmla="*/ 16 h 41"/>
                <a:gd name="T8" fmla="*/ 15 w 32"/>
                <a:gd name="T9" fmla="*/ 0 h 41"/>
                <a:gd name="T10" fmla="*/ 15 w 32"/>
                <a:gd name="T11" fmla="*/ 0 h 41"/>
                <a:gd name="T12" fmla="*/ 23 w 32"/>
                <a:gd name="T13" fmla="*/ 0 h 41"/>
                <a:gd name="T14" fmla="*/ 15 w 32"/>
                <a:gd name="T15" fmla="*/ 32 h 41"/>
                <a:gd name="T16" fmla="*/ 7 w 32"/>
                <a:gd name="T17" fmla="*/ 40 h 41"/>
                <a:gd name="T18" fmla="*/ 15 w 32"/>
                <a:gd name="T19" fmla="*/ 8 h 41"/>
                <a:gd name="T20" fmla="*/ 15 w 32"/>
                <a:gd name="T21" fmla="*/ 8 h 41"/>
                <a:gd name="T22" fmla="*/ 7 w 32"/>
                <a:gd name="T23" fmla="*/ 16 h 41"/>
                <a:gd name="T24" fmla="*/ 7 w 32"/>
                <a:gd name="T25" fmla="*/ 32 h 41"/>
                <a:gd name="T26" fmla="*/ 15 w 32"/>
                <a:gd name="T27" fmla="*/ 32 h 41"/>
                <a:gd name="T28" fmla="*/ 15 w 32"/>
                <a:gd name="T29" fmla="*/ 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41">
                  <a:moveTo>
                    <a:pt x="7" y="40"/>
                  </a:moveTo>
                  <a:lnTo>
                    <a:pt x="7" y="40"/>
                  </a:lnTo>
                  <a:lnTo>
                    <a:pt x="7" y="40"/>
                  </a:lnTo>
                  <a:cubicBezTo>
                    <a:pt x="0" y="40"/>
                    <a:pt x="0" y="24"/>
                    <a:pt x="0" y="16"/>
                  </a:cubicBezTo>
                  <a:cubicBezTo>
                    <a:pt x="0" y="0"/>
                    <a:pt x="15" y="0"/>
                    <a:pt x="15" y="0"/>
                  </a:cubicBezTo>
                  <a:lnTo>
                    <a:pt x="15" y="0"/>
                  </a:lnTo>
                  <a:cubicBezTo>
                    <a:pt x="23" y="0"/>
                    <a:pt x="23" y="0"/>
                    <a:pt x="23" y="0"/>
                  </a:cubicBezTo>
                  <a:cubicBezTo>
                    <a:pt x="31" y="8"/>
                    <a:pt x="23" y="24"/>
                    <a:pt x="15" y="32"/>
                  </a:cubicBezTo>
                  <a:cubicBezTo>
                    <a:pt x="15" y="40"/>
                    <a:pt x="15" y="40"/>
                    <a:pt x="7" y="40"/>
                  </a:cubicBezTo>
                  <a:close/>
                  <a:moveTo>
                    <a:pt x="15" y="8"/>
                  </a:moveTo>
                  <a:lnTo>
                    <a:pt x="15" y="8"/>
                  </a:lnTo>
                  <a:cubicBezTo>
                    <a:pt x="15" y="8"/>
                    <a:pt x="7" y="8"/>
                    <a:pt x="7" y="16"/>
                  </a:cubicBezTo>
                  <a:cubicBezTo>
                    <a:pt x="7" y="24"/>
                    <a:pt x="7" y="32"/>
                    <a:pt x="7" y="32"/>
                  </a:cubicBezTo>
                  <a:lnTo>
                    <a:pt x="15" y="32"/>
                  </a:lnTo>
                  <a:cubicBezTo>
                    <a:pt x="15" y="16"/>
                    <a:pt x="15" y="8"/>
                    <a:pt x="15" y="8"/>
                  </a:cubicBezTo>
                  <a:close/>
                </a:path>
              </a:pathLst>
            </a:custGeom>
            <a:solidFill>
              <a:schemeClr val="accent6"/>
            </a:solidFill>
            <a:ln>
              <a:solidFill>
                <a:schemeClr val="bg2"/>
              </a:solidFill>
            </a:ln>
            <a:effectLst/>
          </p:spPr>
          <p:txBody>
            <a:bodyPr wrap="none" anchor="ctr"/>
            <a:lstStyle/>
            <a:p>
              <a:endParaRPr lang="en-US"/>
            </a:p>
          </p:txBody>
        </p:sp>
        <p:sp>
          <p:nvSpPr>
            <p:cNvPr id="34" name="Freeform 3"/>
            <p:cNvSpPr>
              <a:spLocks noChangeArrowheads="1"/>
            </p:cNvSpPr>
            <p:nvPr/>
          </p:nvSpPr>
          <p:spPr bwMode="auto">
            <a:xfrm>
              <a:off x="15460734" y="9215920"/>
              <a:ext cx="16236" cy="13916"/>
            </a:xfrm>
            <a:custGeom>
              <a:avLst/>
              <a:gdLst>
                <a:gd name="T0" fmla="*/ 8 w 33"/>
                <a:gd name="T1" fmla="*/ 0 h 25"/>
                <a:gd name="T2" fmla="*/ 8 w 33"/>
                <a:gd name="T3" fmla="*/ 0 h 25"/>
                <a:gd name="T4" fmla="*/ 8 w 33"/>
                <a:gd name="T5" fmla="*/ 16 h 25"/>
                <a:gd name="T6" fmla="*/ 24 w 33"/>
                <a:gd name="T7" fmla="*/ 8 h 25"/>
                <a:gd name="T8" fmla="*/ 8 w 33"/>
                <a:gd name="T9" fmla="*/ 0 h 25"/>
              </a:gdLst>
              <a:ahLst/>
              <a:cxnLst>
                <a:cxn ang="0">
                  <a:pos x="T0" y="T1"/>
                </a:cxn>
                <a:cxn ang="0">
                  <a:pos x="T2" y="T3"/>
                </a:cxn>
                <a:cxn ang="0">
                  <a:pos x="T4" y="T5"/>
                </a:cxn>
                <a:cxn ang="0">
                  <a:pos x="T6" y="T7"/>
                </a:cxn>
                <a:cxn ang="0">
                  <a:pos x="T8" y="T9"/>
                </a:cxn>
              </a:cxnLst>
              <a:rect l="0" t="0" r="r" b="b"/>
              <a:pathLst>
                <a:path w="33" h="25">
                  <a:moveTo>
                    <a:pt x="8" y="0"/>
                  </a:moveTo>
                  <a:lnTo>
                    <a:pt x="8" y="0"/>
                  </a:lnTo>
                  <a:cubicBezTo>
                    <a:pt x="8" y="0"/>
                    <a:pt x="0" y="16"/>
                    <a:pt x="8" y="16"/>
                  </a:cubicBezTo>
                  <a:cubicBezTo>
                    <a:pt x="24" y="16"/>
                    <a:pt x="32" y="24"/>
                    <a:pt x="24" y="8"/>
                  </a:cubicBezTo>
                  <a:cubicBezTo>
                    <a:pt x="16" y="0"/>
                    <a:pt x="16" y="0"/>
                    <a:pt x="8" y="0"/>
                  </a:cubicBezTo>
                </a:path>
              </a:pathLst>
            </a:custGeom>
            <a:solidFill>
              <a:schemeClr val="accent6"/>
            </a:solidFill>
            <a:ln>
              <a:solidFill>
                <a:schemeClr val="bg2"/>
              </a:solidFill>
            </a:ln>
            <a:effectLst/>
          </p:spPr>
          <p:txBody>
            <a:bodyPr wrap="none" anchor="ctr"/>
            <a:lstStyle/>
            <a:p>
              <a:endParaRPr lang="en-US"/>
            </a:p>
          </p:txBody>
        </p:sp>
        <p:sp>
          <p:nvSpPr>
            <p:cNvPr id="35" name="Freeform 4"/>
            <p:cNvSpPr>
              <a:spLocks noChangeArrowheads="1"/>
            </p:cNvSpPr>
            <p:nvPr/>
          </p:nvSpPr>
          <p:spPr bwMode="auto">
            <a:xfrm>
              <a:off x="15460734" y="9211282"/>
              <a:ext cx="16236" cy="16236"/>
            </a:xfrm>
            <a:custGeom>
              <a:avLst/>
              <a:gdLst>
                <a:gd name="T0" fmla="*/ 24 w 33"/>
                <a:gd name="T1" fmla="*/ 32 h 33"/>
                <a:gd name="T2" fmla="*/ 24 w 33"/>
                <a:gd name="T3" fmla="*/ 32 h 33"/>
                <a:gd name="T4" fmla="*/ 24 w 33"/>
                <a:gd name="T5" fmla="*/ 32 h 33"/>
                <a:gd name="T6" fmla="*/ 8 w 33"/>
                <a:gd name="T7" fmla="*/ 24 h 33"/>
                <a:gd name="T8" fmla="*/ 0 w 33"/>
                <a:gd name="T9" fmla="*/ 24 h 33"/>
                <a:gd name="T10" fmla="*/ 0 w 33"/>
                <a:gd name="T11" fmla="*/ 8 h 33"/>
                <a:gd name="T12" fmla="*/ 0 w 33"/>
                <a:gd name="T13" fmla="*/ 0 h 33"/>
                <a:gd name="T14" fmla="*/ 8 w 33"/>
                <a:gd name="T15" fmla="*/ 0 h 33"/>
                <a:gd name="T16" fmla="*/ 32 w 33"/>
                <a:gd name="T17" fmla="*/ 16 h 33"/>
                <a:gd name="T18" fmla="*/ 32 w 33"/>
                <a:gd name="T19" fmla="*/ 16 h 33"/>
                <a:gd name="T20" fmla="*/ 32 w 33"/>
                <a:gd name="T21" fmla="*/ 24 h 33"/>
                <a:gd name="T22" fmla="*/ 24 w 33"/>
                <a:gd name="T23" fmla="*/ 32 h 33"/>
                <a:gd name="T24" fmla="*/ 8 w 33"/>
                <a:gd name="T25" fmla="*/ 8 h 33"/>
                <a:gd name="T26" fmla="*/ 8 w 33"/>
                <a:gd name="T27" fmla="*/ 8 h 33"/>
                <a:gd name="T28" fmla="*/ 8 w 33"/>
                <a:gd name="T29" fmla="*/ 16 h 33"/>
                <a:gd name="T30" fmla="*/ 8 w 33"/>
                <a:gd name="T31" fmla="*/ 24 h 33"/>
                <a:gd name="T32" fmla="*/ 24 w 33"/>
                <a:gd name="T33" fmla="*/ 24 h 33"/>
                <a:gd name="T34" fmla="*/ 24 w 33"/>
                <a:gd name="T35" fmla="*/ 24 h 33"/>
                <a:gd name="T36" fmla="*/ 24 w 33"/>
                <a:gd name="T37" fmla="*/ 24 h 33"/>
                <a:gd name="T38" fmla="*/ 8 w 33"/>
                <a:gd name="T3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33">
                  <a:moveTo>
                    <a:pt x="24" y="32"/>
                  </a:moveTo>
                  <a:lnTo>
                    <a:pt x="24" y="32"/>
                  </a:lnTo>
                  <a:lnTo>
                    <a:pt x="24" y="32"/>
                  </a:lnTo>
                  <a:cubicBezTo>
                    <a:pt x="24" y="32"/>
                    <a:pt x="16" y="32"/>
                    <a:pt x="8" y="24"/>
                  </a:cubicBezTo>
                  <a:cubicBezTo>
                    <a:pt x="0" y="24"/>
                    <a:pt x="0" y="24"/>
                    <a:pt x="0" y="24"/>
                  </a:cubicBezTo>
                  <a:cubicBezTo>
                    <a:pt x="0" y="16"/>
                    <a:pt x="0" y="8"/>
                    <a:pt x="0" y="8"/>
                  </a:cubicBezTo>
                  <a:cubicBezTo>
                    <a:pt x="0" y="0"/>
                    <a:pt x="0" y="0"/>
                    <a:pt x="0" y="0"/>
                  </a:cubicBezTo>
                  <a:cubicBezTo>
                    <a:pt x="8" y="0"/>
                    <a:pt x="8" y="0"/>
                    <a:pt x="8" y="0"/>
                  </a:cubicBezTo>
                  <a:cubicBezTo>
                    <a:pt x="16" y="0"/>
                    <a:pt x="24" y="8"/>
                    <a:pt x="32" y="16"/>
                  </a:cubicBezTo>
                  <a:lnTo>
                    <a:pt x="32" y="16"/>
                  </a:lnTo>
                  <a:lnTo>
                    <a:pt x="32" y="24"/>
                  </a:lnTo>
                  <a:cubicBezTo>
                    <a:pt x="32" y="32"/>
                    <a:pt x="24" y="32"/>
                    <a:pt x="24" y="32"/>
                  </a:cubicBezTo>
                  <a:close/>
                  <a:moveTo>
                    <a:pt x="8" y="8"/>
                  </a:moveTo>
                  <a:lnTo>
                    <a:pt x="8" y="8"/>
                  </a:lnTo>
                  <a:cubicBezTo>
                    <a:pt x="8" y="16"/>
                    <a:pt x="8" y="16"/>
                    <a:pt x="8" y="16"/>
                  </a:cubicBezTo>
                  <a:cubicBezTo>
                    <a:pt x="8" y="16"/>
                    <a:pt x="8" y="16"/>
                    <a:pt x="8" y="24"/>
                  </a:cubicBezTo>
                  <a:cubicBezTo>
                    <a:pt x="16" y="24"/>
                    <a:pt x="24" y="24"/>
                    <a:pt x="24" y="24"/>
                  </a:cubicBezTo>
                  <a:lnTo>
                    <a:pt x="24" y="24"/>
                  </a:lnTo>
                  <a:lnTo>
                    <a:pt x="24" y="24"/>
                  </a:lnTo>
                  <a:cubicBezTo>
                    <a:pt x="16" y="16"/>
                    <a:pt x="16" y="8"/>
                    <a:pt x="8" y="8"/>
                  </a:cubicBezTo>
                  <a:close/>
                </a:path>
              </a:pathLst>
            </a:custGeom>
            <a:solidFill>
              <a:schemeClr val="accent6"/>
            </a:solidFill>
            <a:ln>
              <a:solidFill>
                <a:schemeClr val="bg2"/>
              </a:solidFill>
            </a:ln>
            <a:effectLst/>
          </p:spPr>
          <p:txBody>
            <a:bodyPr wrap="none" anchor="ctr"/>
            <a:lstStyle/>
            <a:p>
              <a:endParaRPr lang="en-US"/>
            </a:p>
          </p:txBody>
        </p:sp>
        <p:sp>
          <p:nvSpPr>
            <p:cNvPr id="36" name="Freeform 5"/>
            <p:cNvSpPr>
              <a:spLocks noChangeArrowheads="1"/>
            </p:cNvSpPr>
            <p:nvPr/>
          </p:nvSpPr>
          <p:spPr bwMode="auto">
            <a:xfrm>
              <a:off x="15402752" y="9241433"/>
              <a:ext cx="46386" cy="16234"/>
            </a:xfrm>
            <a:custGeom>
              <a:avLst/>
              <a:gdLst>
                <a:gd name="T0" fmla="*/ 71 w 88"/>
                <a:gd name="T1" fmla="*/ 0 h 32"/>
                <a:gd name="T2" fmla="*/ 71 w 88"/>
                <a:gd name="T3" fmla="*/ 0 h 32"/>
                <a:gd name="T4" fmla="*/ 56 w 88"/>
                <a:gd name="T5" fmla="*/ 7 h 32"/>
                <a:gd name="T6" fmla="*/ 24 w 88"/>
                <a:gd name="T7" fmla="*/ 31 h 32"/>
                <a:gd name="T8" fmla="*/ 71 w 88"/>
                <a:gd name="T9" fmla="*/ 15 h 32"/>
                <a:gd name="T10" fmla="*/ 71 w 88"/>
                <a:gd name="T11" fmla="*/ 0 h 32"/>
              </a:gdLst>
              <a:ahLst/>
              <a:cxnLst>
                <a:cxn ang="0">
                  <a:pos x="T0" y="T1"/>
                </a:cxn>
                <a:cxn ang="0">
                  <a:pos x="T2" y="T3"/>
                </a:cxn>
                <a:cxn ang="0">
                  <a:pos x="T4" y="T5"/>
                </a:cxn>
                <a:cxn ang="0">
                  <a:pos x="T6" y="T7"/>
                </a:cxn>
                <a:cxn ang="0">
                  <a:pos x="T8" y="T9"/>
                </a:cxn>
                <a:cxn ang="0">
                  <a:pos x="T10" y="T11"/>
                </a:cxn>
              </a:cxnLst>
              <a:rect l="0" t="0" r="r" b="b"/>
              <a:pathLst>
                <a:path w="88" h="32">
                  <a:moveTo>
                    <a:pt x="71" y="0"/>
                  </a:moveTo>
                  <a:lnTo>
                    <a:pt x="71" y="0"/>
                  </a:lnTo>
                  <a:cubicBezTo>
                    <a:pt x="71" y="0"/>
                    <a:pt x="64" y="15"/>
                    <a:pt x="56" y="7"/>
                  </a:cubicBezTo>
                  <a:cubicBezTo>
                    <a:pt x="40" y="0"/>
                    <a:pt x="0" y="23"/>
                    <a:pt x="24" y="31"/>
                  </a:cubicBezTo>
                  <a:cubicBezTo>
                    <a:pt x="56" y="31"/>
                    <a:pt x="71" y="15"/>
                    <a:pt x="71" y="15"/>
                  </a:cubicBezTo>
                  <a:cubicBezTo>
                    <a:pt x="71" y="15"/>
                    <a:pt x="87" y="7"/>
                    <a:pt x="71" y="0"/>
                  </a:cubicBezTo>
                </a:path>
              </a:pathLst>
            </a:custGeom>
            <a:solidFill>
              <a:schemeClr val="accent6"/>
            </a:solidFill>
            <a:ln>
              <a:solidFill>
                <a:schemeClr val="bg2"/>
              </a:solidFill>
            </a:ln>
            <a:effectLst/>
          </p:spPr>
          <p:txBody>
            <a:bodyPr wrap="none" anchor="ctr"/>
            <a:lstStyle/>
            <a:p>
              <a:endParaRPr lang="en-US"/>
            </a:p>
          </p:txBody>
        </p:sp>
        <p:sp>
          <p:nvSpPr>
            <p:cNvPr id="37" name="Freeform 6"/>
            <p:cNvSpPr>
              <a:spLocks noChangeArrowheads="1"/>
            </p:cNvSpPr>
            <p:nvPr/>
          </p:nvSpPr>
          <p:spPr bwMode="auto">
            <a:xfrm>
              <a:off x="15412029" y="9236795"/>
              <a:ext cx="37109" cy="20873"/>
            </a:xfrm>
            <a:custGeom>
              <a:avLst/>
              <a:gdLst>
                <a:gd name="T0" fmla="*/ 24 w 72"/>
                <a:gd name="T1" fmla="*/ 39 h 40"/>
                <a:gd name="T2" fmla="*/ 24 w 72"/>
                <a:gd name="T3" fmla="*/ 39 h 40"/>
                <a:gd name="T4" fmla="*/ 24 w 72"/>
                <a:gd name="T5" fmla="*/ 39 h 40"/>
                <a:gd name="T6" fmla="*/ 8 w 72"/>
                <a:gd name="T7" fmla="*/ 39 h 40"/>
                <a:gd name="T8" fmla="*/ 0 w 72"/>
                <a:gd name="T9" fmla="*/ 31 h 40"/>
                <a:gd name="T10" fmla="*/ 32 w 72"/>
                <a:gd name="T11" fmla="*/ 8 h 40"/>
                <a:gd name="T12" fmla="*/ 40 w 72"/>
                <a:gd name="T13" fmla="*/ 15 h 40"/>
                <a:gd name="T14" fmla="*/ 55 w 72"/>
                <a:gd name="T15" fmla="*/ 8 h 40"/>
                <a:gd name="T16" fmla="*/ 55 w 72"/>
                <a:gd name="T17" fmla="*/ 0 h 40"/>
                <a:gd name="T18" fmla="*/ 55 w 72"/>
                <a:gd name="T19" fmla="*/ 0 h 40"/>
                <a:gd name="T20" fmla="*/ 71 w 72"/>
                <a:gd name="T21" fmla="*/ 15 h 40"/>
                <a:gd name="T22" fmla="*/ 55 w 72"/>
                <a:gd name="T23" fmla="*/ 23 h 40"/>
                <a:gd name="T24" fmla="*/ 24 w 72"/>
                <a:gd name="T25" fmla="*/ 39 h 40"/>
                <a:gd name="T26" fmla="*/ 8 w 72"/>
                <a:gd name="T27" fmla="*/ 31 h 40"/>
                <a:gd name="T28" fmla="*/ 8 w 72"/>
                <a:gd name="T29" fmla="*/ 31 h 40"/>
                <a:gd name="T30" fmla="*/ 8 w 72"/>
                <a:gd name="T31" fmla="*/ 31 h 40"/>
                <a:gd name="T32" fmla="*/ 24 w 72"/>
                <a:gd name="T33" fmla="*/ 31 h 40"/>
                <a:gd name="T34" fmla="*/ 55 w 72"/>
                <a:gd name="T35" fmla="*/ 23 h 40"/>
                <a:gd name="T36" fmla="*/ 55 w 72"/>
                <a:gd name="T37" fmla="*/ 15 h 40"/>
                <a:gd name="T38" fmla="*/ 63 w 72"/>
                <a:gd name="T39" fmla="*/ 15 h 40"/>
                <a:gd name="T40" fmla="*/ 55 w 72"/>
                <a:gd name="T41" fmla="*/ 8 h 40"/>
                <a:gd name="T42" fmla="*/ 40 w 72"/>
                <a:gd name="T43" fmla="*/ 23 h 40"/>
                <a:gd name="T44" fmla="*/ 32 w 72"/>
                <a:gd name="T45" fmla="*/ 23 h 40"/>
                <a:gd name="T46" fmla="*/ 32 w 72"/>
                <a:gd name="T47" fmla="*/ 15 h 40"/>
                <a:gd name="T48" fmla="*/ 8 w 72"/>
                <a:gd name="T49"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0">
                  <a:moveTo>
                    <a:pt x="24" y="39"/>
                  </a:moveTo>
                  <a:lnTo>
                    <a:pt x="24" y="39"/>
                  </a:lnTo>
                  <a:lnTo>
                    <a:pt x="24" y="39"/>
                  </a:lnTo>
                  <a:cubicBezTo>
                    <a:pt x="16" y="39"/>
                    <a:pt x="16" y="39"/>
                    <a:pt x="8" y="39"/>
                  </a:cubicBezTo>
                  <a:cubicBezTo>
                    <a:pt x="0" y="39"/>
                    <a:pt x="0" y="31"/>
                    <a:pt x="0" y="31"/>
                  </a:cubicBezTo>
                  <a:cubicBezTo>
                    <a:pt x="0" y="23"/>
                    <a:pt x="24" y="8"/>
                    <a:pt x="32" y="8"/>
                  </a:cubicBezTo>
                  <a:lnTo>
                    <a:pt x="40" y="15"/>
                  </a:lnTo>
                  <a:cubicBezTo>
                    <a:pt x="48" y="15"/>
                    <a:pt x="48" y="8"/>
                    <a:pt x="55" y="8"/>
                  </a:cubicBezTo>
                  <a:cubicBezTo>
                    <a:pt x="55" y="0"/>
                    <a:pt x="55" y="0"/>
                    <a:pt x="55" y="0"/>
                  </a:cubicBezTo>
                  <a:lnTo>
                    <a:pt x="55" y="0"/>
                  </a:lnTo>
                  <a:cubicBezTo>
                    <a:pt x="63" y="8"/>
                    <a:pt x="63" y="8"/>
                    <a:pt x="71" y="15"/>
                  </a:cubicBezTo>
                  <a:cubicBezTo>
                    <a:pt x="71" y="15"/>
                    <a:pt x="63" y="23"/>
                    <a:pt x="55" y="23"/>
                  </a:cubicBezTo>
                  <a:cubicBezTo>
                    <a:pt x="55" y="31"/>
                    <a:pt x="40" y="39"/>
                    <a:pt x="24" y="39"/>
                  </a:cubicBezTo>
                  <a:close/>
                  <a:moveTo>
                    <a:pt x="8" y="31"/>
                  </a:moveTo>
                  <a:lnTo>
                    <a:pt x="8" y="31"/>
                  </a:lnTo>
                  <a:lnTo>
                    <a:pt x="8" y="31"/>
                  </a:lnTo>
                  <a:cubicBezTo>
                    <a:pt x="16" y="31"/>
                    <a:pt x="16" y="31"/>
                    <a:pt x="24" y="31"/>
                  </a:cubicBezTo>
                  <a:cubicBezTo>
                    <a:pt x="40" y="31"/>
                    <a:pt x="55" y="23"/>
                    <a:pt x="55" y="23"/>
                  </a:cubicBezTo>
                  <a:cubicBezTo>
                    <a:pt x="55" y="15"/>
                    <a:pt x="55" y="15"/>
                    <a:pt x="55" y="15"/>
                  </a:cubicBezTo>
                  <a:lnTo>
                    <a:pt x="63" y="15"/>
                  </a:lnTo>
                  <a:lnTo>
                    <a:pt x="55" y="8"/>
                  </a:lnTo>
                  <a:cubicBezTo>
                    <a:pt x="55" y="15"/>
                    <a:pt x="48" y="23"/>
                    <a:pt x="40" y="23"/>
                  </a:cubicBezTo>
                  <a:cubicBezTo>
                    <a:pt x="40" y="23"/>
                    <a:pt x="40" y="23"/>
                    <a:pt x="32" y="23"/>
                  </a:cubicBezTo>
                  <a:lnTo>
                    <a:pt x="32" y="15"/>
                  </a:lnTo>
                  <a:cubicBezTo>
                    <a:pt x="24" y="15"/>
                    <a:pt x="8" y="23"/>
                    <a:pt x="8" y="31"/>
                  </a:cubicBezTo>
                  <a:close/>
                </a:path>
              </a:pathLst>
            </a:custGeom>
            <a:solidFill>
              <a:schemeClr val="accent6"/>
            </a:solidFill>
            <a:ln>
              <a:solidFill>
                <a:schemeClr val="bg2"/>
              </a:solidFill>
            </a:ln>
            <a:effectLst/>
          </p:spPr>
          <p:txBody>
            <a:bodyPr wrap="none" anchor="ctr"/>
            <a:lstStyle/>
            <a:p>
              <a:endParaRPr lang="en-US"/>
            </a:p>
          </p:txBody>
        </p:sp>
        <p:sp>
          <p:nvSpPr>
            <p:cNvPr id="38" name="Freeform 7"/>
            <p:cNvSpPr>
              <a:spLocks noChangeArrowheads="1"/>
            </p:cNvSpPr>
            <p:nvPr/>
          </p:nvSpPr>
          <p:spPr bwMode="auto">
            <a:xfrm>
              <a:off x="15323896" y="9262306"/>
              <a:ext cx="25512" cy="37109"/>
            </a:xfrm>
            <a:custGeom>
              <a:avLst/>
              <a:gdLst>
                <a:gd name="T0" fmla="*/ 16 w 49"/>
                <a:gd name="T1" fmla="*/ 8 h 72"/>
                <a:gd name="T2" fmla="*/ 16 w 49"/>
                <a:gd name="T3" fmla="*/ 8 h 72"/>
                <a:gd name="T4" fmla="*/ 8 w 49"/>
                <a:gd name="T5" fmla="*/ 16 h 72"/>
                <a:gd name="T6" fmla="*/ 32 w 49"/>
                <a:gd name="T7" fmla="*/ 47 h 72"/>
                <a:gd name="T8" fmla="*/ 48 w 49"/>
                <a:gd name="T9" fmla="*/ 55 h 72"/>
                <a:gd name="T10" fmla="*/ 32 w 49"/>
                <a:gd name="T11" fmla="*/ 24 h 72"/>
                <a:gd name="T12" fmla="*/ 16 w 49"/>
                <a:gd name="T13" fmla="*/ 8 h 72"/>
              </a:gdLst>
              <a:ahLst/>
              <a:cxnLst>
                <a:cxn ang="0">
                  <a:pos x="T0" y="T1"/>
                </a:cxn>
                <a:cxn ang="0">
                  <a:pos x="T2" y="T3"/>
                </a:cxn>
                <a:cxn ang="0">
                  <a:pos x="T4" y="T5"/>
                </a:cxn>
                <a:cxn ang="0">
                  <a:pos x="T6" y="T7"/>
                </a:cxn>
                <a:cxn ang="0">
                  <a:pos x="T8" y="T9"/>
                </a:cxn>
                <a:cxn ang="0">
                  <a:pos x="T10" y="T11"/>
                </a:cxn>
                <a:cxn ang="0">
                  <a:pos x="T12" y="T13"/>
                </a:cxn>
              </a:cxnLst>
              <a:rect l="0" t="0" r="r" b="b"/>
              <a:pathLst>
                <a:path w="49" h="72">
                  <a:moveTo>
                    <a:pt x="16" y="8"/>
                  </a:moveTo>
                  <a:lnTo>
                    <a:pt x="16" y="8"/>
                  </a:lnTo>
                  <a:cubicBezTo>
                    <a:pt x="16" y="8"/>
                    <a:pt x="0" y="8"/>
                    <a:pt x="8" y="16"/>
                  </a:cubicBezTo>
                  <a:cubicBezTo>
                    <a:pt x="8" y="24"/>
                    <a:pt x="24" y="32"/>
                    <a:pt x="32" y="47"/>
                  </a:cubicBezTo>
                  <a:cubicBezTo>
                    <a:pt x="32" y="63"/>
                    <a:pt x="48" y="71"/>
                    <a:pt x="48" y="55"/>
                  </a:cubicBezTo>
                  <a:cubicBezTo>
                    <a:pt x="48" y="40"/>
                    <a:pt x="40" y="32"/>
                    <a:pt x="32" y="24"/>
                  </a:cubicBezTo>
                  <a:cubicBezTo>
                    <a:pt x="32" y="8"/>
                    <a:pt x="32" y="0"/>
                    <a:pt x="16" y="8"/>
                  </a:cubicBezTo>
                </a:path>
              </a:pathLst>
            </a:custGeom>
            <a:solidFill>
              <a:schemeClr val="accent6"/>
            </a:solidFill>
            <a:ln>
              <a:solidFill>
                <a:schemeClr val="bg2"/>
              </a:solidFill>
            </a:ln>
            <a:effectLst/>
          </p:spPr>
          <p:txBody>
            <a:bodyPr wrap="none" anchor="ctr"/>
            <a:lstStyle/>
            <a:p>
              <a:endParaRPr lang="en-US"/>
            </a:p>
          </p:txBody>
        </p:sp>
        <p:sp>
          <p:nvSpPr>
            <p:cNvPr id="39" name="Freeform 8"/>
            <p:cNvSpPr>
              <a:spLocks noChangeArrowheads="1"/>
            </p:cNvSpPr>
            <p:nvPr/>
          </p:nvSpPr>
          <p:spPr bwMode="auto">
            <a:xfrm>
              <a:off x="15323896" y="9262306"/>
              <a:ext cx="30150" cy="37109"/>
            </a:xfrm>
            <a:custGeom>
              <a:avLst/>
              <a:gdLst>
                <a:gd name="T0" fmla="*/ 48 w 56"/>
                <a:gd name="T1" fmla="*/ 71 h 72"/>
                <a:gd name="T2" fmla="*/ 48 w 56"/>
                <a:gd name="T3" fmla="*/ 71 h 72"/>
                <a:gd name="T4" fmla="*/ 48 w 56"/>
                <a:gd name="T5" fmla="*/ 71 h 72"/>
                <a:gd name="T6" fmla="*/ 24 w 56"/>
                <a:gd name="T7" fmla="*/ 47 h 72"/>
                <a:gd name="T8" fmla="*/ 8 w 56"/>
                <a:gd name="T9" fmla="*/ 32 h 72"/>
                <a:gd name="T10" fmla="*/ 0 w 56"/>
                <a:gd name="T11" fmla="*/ 16 h 72"/>
                <a:gd name="T12" fmla="*/ 0 w 56"/>
                <a:gd name="T13" fmla="*/ 8 h 72"/>
                <a:gd name="T14" fmla="*/ 16 w 56"/>
                <a:gd name="T15" fmla="*/ 0 h 72"/>
                <a:gd name="T16" fmla="*/ 32 w 56"/>
                <a:gd name="T17" fmla="*/ 16 h 72"/>
                <a:gd name="T18" fmla="*/ 40 w 56"/>
                <a:gd name="T19" fmla="*/ 24 h 72"/>
                <a:gd name="T20" fmla="*/ 48 w 56"/>
                <a:gd name="T21" fmla="*/ 32 h 72"/>
                <a:gd name="T22" fmla="*/ 55 w 56"/>
                <a:gd name="T23" fmla="*/ 55 h 72"/>
                <a:gd name="T24" fmla="*/ 55 w 56"/>
                <a:gd name="T25" fmla="*/ 63 h 72"/>
                <a:gd name="T26" fmla="*/ 48 w 56"/>
                <a:gd name="T27" fmla="*/ 71 h 72"/>
                <a:gd name="T28" fmla="*/ 24 w 56"/>
                <a:gd name="T29" fmla="*/ 8 h 72"/>
                <a:gd name="T30" fmla="*/ 24 w 56"/>
                <a:gd name="T31" fmla="*/ 8 h 72"/>
                <a:gd name="T32" fmla="*/ 16 w 56"/>
                <a:gd name="T33" fmla="*/ 8 h 72"/>
                <a:gd name="T34" fmla="*/ 16 w 56"/>
                <a:gd name="T35" fmla="*/ 8 h 72"/>
                <a:gd name="T36" fmla="*/ 8 w 56"/>
                <a:gd name="T37" fmla="*/ 16 h 72"/>
                <a:gd name="T38" fmla="*/ 8 w 56"/>
                <a:gd name="T39" fmla="*/ 16 h 72"/>
                <a:gd name="T40" fmla="*/ 16 w 56"/>
                <a:gd name="T41" fmla="*/ 24 h 72"/>
                <a:gd name="T42" fmla="*/ 32 w 56"/>
                <a:gd name="T43" fmla="*/ 47 h 72"/>
                <a:gd name="T44" fmla="*/ 48 w 56"/>
                <a:gd name="T45" fmla="*/ 63 h 72"/>
                <a:gd name="T46" fmla="*/ 48 w 56"/>
                <a:gd name="T47" fmla="*/ 63 h 72"/>
                <a:gd name="T48" fmla="*/ 48 w 56"/>
                <a:gd name="T49" fmla="*/ 55 h 72"/>
                <a:gd name="T50" fmla="*/ 40 w 56"/>
                <a:gd name="T51" fmla="*/ 40 h 72"/>
                <a:gd name="T52" fmla="*/ 32 w 56"/>
                <a:gd name="T53" fmla="*/ 24 h 72"/>
                <a:gd name="T54" fmla="*/ 24 w 56"/>
                <a:gd name="T55" fmla="*/ 16 h 72"/>
                <a:gd name="T56" fmla="*/ 24 w 56"/>
                <a:gd name="T57"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 h="72">
                  <a:moveTo>
                    <a:pt x="48" y="71"/>
                  </a:moveTo>
                  <a:lnTo>
                    <a:pt x="48" y="71"/>
                  </a:lnTo>
                  <a:lnTo>
                    <a:pt x="48" y="71"/>
                  </a:lnTo>
                  <a:cubicBezTo>
                    <a:pt x="40" y="71"/>
                    <a:pt x="32" y="63"/>
                    <a:pt x="24" y="47"/>
                  </a:cubicBezTo>
                  <a:cubicBezTo>
                    <a:pt x="24" y="40"/>
                    <a:pt x="16" y="32"/>
                    <a:pt x="8" y="32"/>
                  </a:cubicBezTo>
                  <a:cubicBezTo>
                    <a:pt x="8" y="24"/>
                    <a:pt x="0" y="24"/>
                    <a:pt x="0" y="16"/>
                  </a:cubicBezTo>
                  <a:lnTo>
                    <a:pt x="0" y="8"/>
                  </a:lnTo>
                  <a:cubicBezTo>
                    <a:pt x="0" y="0"/>
                    <a:pt x="16" y="0"/>
                    <a:pt x="16" y="0"/>
                  </a:cubicBezTo>
                  <a:cubicBezTo>
                    <a:pt x="32" y="0"/>
                    <a:pt x="32" y="8"/>
                    <a:pt x="32" y="16"/>
                  </a:cubicBezTo>
                  <a:cubicBezTo>
                    <a:pt x="32" y="16"/>
                    <a:pt x="40" y="16"/>
                    <a:pt x="40" y="24"/>
                  </a:cubicBezTo>
                  <a:cubicBezTo>
                    <a:pt x="40" y="24"/>
                    <a:pt x="40" y="24"/>
                    <a:pt x="48" y="32"/>
                  </a:cubicBezTo>
                  <a:cubicBezTo>
                    <a:pt x="48" y="32"/>
                    <a:pt x="55" y="40"/>
                    <a:pt x="55" y="55"/>
                  </a:cubicBezTo>
                  <a:lnTo>
                    <a:pt x="55" y="63"/>
                  </a:lnTo>
                  <a:cubicBezTo>
                    <a:pt x="48" y="63"/>
                    <a:pt x="48" y="71"/>
                    <a:pt x="48" y="71"/>
                  </a:cubicBezTo>
                  <a:close/>
                  <a:moveTo>
                    <a:pt x="24" y="8"/>
                  </a:moveTo>
                  <a:lnTo>
                    <a:pt x="24" y="8"/>
                  </a:lnTo>
                  <a:cubicBezTo>
                    <a:pt x="24" y="8"/>
                    <a:pt x="24" y="8"/>
                    <a:pt x="16" y="8"/>
                  </a:cubicBezTo>
                  <a:lnTo>
                    <a:pt x="16" y="8"/>
                  </a:lnTo>
                  <a:cubicBezTo>
                    <a:pt x="16" y="8"/>
                    <a:pt x="8" y="8"/>
                    <a:pt x="8" y="16"/>
                  </a:cubicBezTo>
                  <a:lnTo>
                    <a:pt x="8" y="16"/>
                  </a:lnTo>
                  <a:lnTo>
                    <a:pt x="16" y="24"/>
                  </a:lnTo>
                  <a:cubicBezTo>
                    <a:pt x="24" y="32"/>
                    <a:pt x="32" y="40"/>
                    <a:pt x="32" y="47"/>
                  </a:cubicBezTo>
                  <a:cubicBezTo>
                    <a:pt x="32" y="55"/>
                    <a:pt x="40" y="63"/>
                    <a:pt x="48" y="63"/>
                  </a:cubicBezTo>
                  <a:lnTo>
                    <a:pt x="48" y="63"/>
                  </a:lnTo>
                  <a:cubicBezTo>
                    <a:pt x="48" y="55"/>
                    <a:pt x="48" y="55"/>
                    <a:pt x="48" y="55"/>
                  </a:cubicBezTo>
                  <a:cubicBezTo>
                    <a:pt x="48" y="47"/>
                    <a:pt x="40" y="40"/>
                    <a:pt x="40" y="40"/>
                  </a:cubicBezTo>
                  <a:cubicBezTo>
                    <a:pt x="32" y="32"/>
                    <a:pt x="32" y="32"/>
                    <a:pt x="32" y="24"/>
                  </a:cubicBezTo>
                  <a:cubicBezTo>
                    <a:pt x="32" y="24"/>
                    <a:pt x="32" y="16"/>
                    <a:pt x="24" y="16"/>
                  </a:cubicBezTo>
                  <a:cubicBezTo>
                    <a:pt x="24" y="8"/>
                    <a:pt x="24" y="8"/>
                    <a:pt x="24" y="8"/>
                  </a:cubicBezTo>
                  <a:close/>
                </a:path>
              </a:pathLst>
            </a:custGeom>
            <a:solidFill>
              <a:schemeClr val="accent6"/>
            </a:solidFill>
            <a:ln>
              <a:solidFill>
                <a:schemeClr val="bg2"/>
              </a:solidFill>
            </a:ln>
            <a:effectLst/>
          </p:spPr>
          <p:txBody>
            <a:bodyPr wrap="none" anchor="ctr"/>
            <a:lstStyle/>
            <a:p>
              <a:endParaRPr lang="en-US"/>
            </a:p>
          </p:txBody>
        </p:sp>
        <p:sp>
          <p:nvSpPr>
            <p:cNvPr id="40" name="Freeform 9"/>
            <p:cNvSpPr>
              <a:spLocks noChangeArrowheads="1"/>
            </p:cNvSpPr>
            <p:nvPr/>
          </p:nvSpPr>
          <p:spPr bwMode="auto">
            <a:xfrm>
              <a:off x="15231123" y="9285500"/>
              <a:ext cx="78856" cy="55663"/>
            </a:xfrm>
            <a:custGeom>
              <a:avLst/>
              <a:gdLst>
                <a:gd name="T0" fmla="*/ 135 w 151"/>
                <a:gd name="T1" fmla="*/ 16 h 104"/>
                <a:gd name="T2" fmla="*/ 135 w 151"/>
                <a:gd name="T3" fmla="*/ 16 h 104"/>
                <a:gd name="T4" fmla="*/ 135 w 151"/>
                <a:gd name="T5" fmla="*/ 32 h 104"/>
                <a:gd name="T6" fmla="*/ 111 w 151"/>
                <a:gd name="T7" fmla="*/ 40 h 104"/>
                <a:gd name="T8" fmla="*/ 63 w 151"/>
                <a:gd name="T9" fmla="*/ 56 h 104"/>
                <a:gd name="T10" fmla="*/ 8 w 151"/>
                <a:gd name="T11" fmla="*/ 80 h 104"/>
                <a:gd name="T12" fmla="*/ 32 w 151"/>
                <a:gd name="T13" fmla="*/ 95 h 104"/>
                <a:gd name="T14" fmla="*/ 79 w 151"/>
                <a:gd name="T15" fmla="*/ 72 h 104"/>
                <a:gd name="T16" fmla="*/ 119 w 151"/>
                <a:gd name="T17" fmla="*/ 56 h 104"/>
                <a:gd name="T18" fmla="*/ 127 w 151"/>
                <a:gd name="T19" fmla="*/ 48 h 104"/>
                <a:gd name="T20" fmla="*/ 142 w 151"/>
                <a:gd name="T21" fmla="*/ 32 h 104"/>
                <a:gd name="T22" fmla="*/ 150 w 151"/>
                <a:gd name="T23" fmla="*/ 24 h 104"/>
                <a:gd name="T24" fmla="*/ 135 w 151"/>
                <a:gd name="T25" fmla="*/ 1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1" h="104">
                  <a:moveTo>
                    <a:pt x="135" y="16"/>
                  </a:moveTo>
                  <a:lnTo>
                    <a:pt x="135" y="16"/>
                  </a:lnTo>
                  <a:cubicBezTo>
                    <a:pt x="135" y="16"/>
                    <a:pt x="135" y="24"/>
                    <a:pt x="135" y="32"/>
                  </a:cubicBezTo>
                  <a:cubicBezTo>
                    <a:pt x="135" y="40"/>
                    <a:pt x="127" y="40"/>
                    <a:pt x="111" y="40"/>
                  </a:cubicBezTo>
                  <a:cubicBezTo>
                    <a:pt x="95" y="40"/>
                    <a:pt x="71" y="48"/>
                    <a:pt x="63" y="56"/>
                  </a:cubicBezTo>
                  <a:cubicBezTo>
                    <a:pt x="47" y="72"/>
                    <a:pt x="8" y="72"/>
                    <a:pt x="8" y="80"/>
                  </a:cubicBezTo>
                  <a:cubicBezTo>
                    <a:pt x="16" y="87"/>
                    <a:pt x="0" y="95"/>
                    <a:pt x="32" y="95"/>
                  </a:cubicBezTo>
                  <a:cubicBezTo>
                    <a:pt x="63" y="103"/>
                    <a:pt x="63" y="72"/>
                    <a:pt x="79" y="72"/>
                  </a:cubicBezTo>
                  <a:cubicBezTo>
                    <a:pt x="103" y="72"/>
                    <a:pt x="119" y="64"/>
                    <a:pt x="119" y="56"/>
                  </a:cubicBezTo>
                  <a:cubicBezTo>
                    <a:pt x="119" y="48"/>
                    <a:pt x="119" y="48"/>
                    <a:pt x="127" y="48"/>
                  </a:cubicBezTo>
                  <a:cubicBezTo>
                    <a:pt x="135" y="48"/>
                    <a:pt x="142" y="32"/>
                    <a:pt x="142" y="32"/>
                  </a:cubicBezTo>
                  <a:cubicBezTo>
                    <a:pt x="150" y="32"/>
                    <a:pt x="150" y="32"/>
                    <a:pt x="150" y="24"/>
                  </a:cubicBezTo>
                  <a:cubicBezTo>
                    <a:pt x="150" y="16"/>
                    <a:pt x="142" y="0"/>
                    <a:pt x="135" y="16"/>
                  </a:cubicBezTo>
                </a:path>
              </a:pathLst>
            </a:custGeom>
            <a:solidFill>
              <a:schemeClr val="accent6"/>
            </a:solidFill>
            <a:ln>
              <a:solidFill>
                <a:schemeClr val="bg2"/>
              </a:solidFill>
            </a:ln>
            <a:effectLst/>
          </p:spPr>
          <p:txBody>
            <a:bodyPr wrap="none" anchor="ctr"/>
            <a:lstStyle/>
            <a:p>
              <a:endParaRPr lang="en-US"/>
            </a:p>
          </p:txBody>
        </p:sp>
        <p:sp>
          <p:nvSpPr>
            <p:cNvPr id="41" name="Freeform 10"/>
            <p:cNvSpPr>
              <a:spLocks noChangeArrowheads="1"/>
            </p:cNvSpPr>
            <p:nvPr/>
          </p:nvSpPr>
          <p:spPr bwMode="auto">
            <a:xfrm>
              <a:off x="15235762" y="9290138"/>
              <a:ext cx="78856" cy="51025"/>
            </a:xfrm>
            <a:custGeom>
              <a:avLst/>
              <a:gdLst>
                <a:gd name="T0" fmla="*/ 24 w 151"/>
                <a:gd name="T1" fmla="*/ 95 h 96"/>
                <a:gd name="T2" fmla="*/ 24 w 151"/>
                <a:gd name="T3" fmla="*/ 95 h 96"/>
                <a:gd name="T4" fmla="*/ 24 w 151"/>
                <a:gd name="T5" fmla="*/ 95 h 96"/>
                <a:gd name="T6" fmla="*/ 24 w 151"/>
                <a:gd name="T7" fmla="*/ 95 h 96"/>
                <a:gd name="T8" fmla="*/ 0 w 151"/>
                <a:gd name="T9" fmla="*/ 87 h 96"/>
                <a:gd name="T10" fmla="*/ 0 w 151"/>
                <a:gd name="T11" fmla="*/ 79 h 96"/>
                <a:gd name="T12" fmla="*/ 0 w 151"/>
                <a:gd name="T13" fmla="*/ 72 h 96"/>
                <a:gd name="T14" fmla="*/ 24 w 151"/>
                <a:gd name="T15" fmla="*/ 56 h 96"/>
                <a:gd name="T16" fmla="*/ 48 w 151"/>
                <a:gd name="T17" fmla="*/ 48 h 96"/>
                <a:gd name="T18" fmla="*/ 103 w 151"/>
                <a:gd name="T19" fmla="*/ 32 h 96"/>
                <a:gd name="T20" fmla="*/ 127 w 151"/>
                <a:gd name="T21" fmla="*/ 24 h 96"/>
                <a:gd name="T22" fmla="*/ 127 w 151"/>
                <a:gd name="T23" fmla="*/ 8 h 96"/>
                <a:gd name="T24" fmla="*/ 127 w 151"/>
                <a:gd name="T25" fmla="*/ 0 h 96"/>
                <a:gd name="T26" fmla="*/ 134 w 151"/>
                <a:gd name="T27" fmla="*/ 0 h 96"/>
                <a:gd name="T28" fmla="*/ 142 w 151"/>
                <a:gd name="T29" fmla="*/ 16 h 96"/>
                <a:gd name="T30" fmla="*/ 142 w 151"/>
                <a:gd name="T31" fmla="*/ 24 h 96"/>
                <a:gd name="T32" fmla="*/ 134 w 151"/>
                <a:gd name="T33" fmla="*/ 32 h 96"/>
                <a:gd name="T34" fmla="*/ 134 w 151"/>
                <a:gd name="T35" fmla="*/ 32 h 96"/>
                <a:gd name="T36" fmla="*/ 119 w 151"/>
                <a:gd name="T37" fmla="*/ 40 h 96"/>
                <a:gd name="T38" fmla="*/ 111 w 151"/>
                <a:gd name="T39" fmla="*/ 40 h 96"/>
                <a:gd name="T40" fmla="*/ 111 w 151"/>
                <a:gd name="T41" fmla="*/ 48 h 96"/>
                <a:gd name="T42" fmla="*/ 71 w 151"/>
                <a:gd name="T43" fmla="*/ 72 h 96"/>
                <a:gd name="T44" fmla="*/ 55 w 151"/>
                <a:gd name="T45" fmla="*/ 79 h 96"/>
                <a:gd name="T46" fmla="*/ 24 w 151"/>
                <a:gd name="T47" fmla="*/ 95 h 96"/>
                <a:gd name="T48" fmla="*/ 8 w 151"/>
                <a:gd name="T49" fmla="*/ 72 h 96"/>
                <a:gd name="T50" fmla="*/ 8 w 151"/>
                <a:gd name="T51" fmla="*/ 72 h 96"/>
                <a:gd name="T52" fmla="*/ 8 w 151"/>
                <a:gd name="T53" fmla="*/ 79 h 96"/>
                <a:gd name="T54" fmla="*/ 8 w 151"/>
                <a:gd name="T55" fmla="*/ 87 h 96"/>
                <a:gd name="T56" fmla="*/ 24 w 151"/>
                <a:gd name="T57" fmla="*/ 87 h 96"/>
                <a:gd name="T58" fmla="*/ 24 w 151"/>
                <a:gd name="T59" fmla="*/ 87 h 96"/>
                <a:gd name="T60" fmla="*/ 48 w 151"/>
                <a:gd name="T61" fmla="*/ 72 h 96"/>
                <a:gd name="T62" fmla="*/ 71 w 151"/>
                <a:gd name="T63" fmla="*/ 64 h 96"/>
                <a:gd name="T64" fmla="*/ 103 w 151"/>
                <a:gd name="T65" fmla="*/ 48 h 96"/>
                <a:gd name="T66" fmla="*/ 111 w 151"/>
                <a:gd name="T67" fmla="*/ 32 h 96"/>
                <a:gd name="T68" fmla="*/ 103 w 151"/>
                <a:gd name="T69" fmla="*/ 32 h 96"/>
                <a:gd name="T70" fmla="*/ 55 w 151"/>
                <a:gd name="T71" fmla="*/ 48 h 96"/>
                <a:gd name="T72" fmla="*/ 24 w 151"/>
                <a:gd name="T73" fmla="*/ 64 h 96"/>
                <a:gd name="T74" fmla="*/ 8 w 151"/>
                <a:gd name="T75" fmla="*/ 72 h 96"/>
                <a:gd name="T76" fmla="*/ 134 w 151"/>
                <a:gd name="T77" fmla="*/ 8 h 96"/>
                <a:gd name="T78" fmla="*/ 134 w 151"/>
                <a:gd name="T79" fmla="*/ 8 h 96"/>
                <a:gd name="T80" fmla="*/ 134 w 151"/>
                <a:gd name="T81" fmla="*/ 24 h 96"/>
                <a:gd name="T82" fmla="*/ 134 w 151"/>
                <a:gd name="T83" fmla="*/ 24 h 96"/>
                <a:gd name="T84" fmla="*/ 134 w 151"/>
                <a:gd name="T85" fmla="*/ 24 h 96"/>
                <a:gd name="T86" fmla="*/ 134 w 151"/>
                <a:gd name="T87" fmla="*/ 16 h 96"/>
                <a:gd name="T88" fmla="*/ 134 w 151"/>
                <a:gd name="T89"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1" h="96">
                  <a:moveTo>
                    <a:pt x="24" y="95"/>
                  </a:moveTo>
                  <a:lnTo>
                    <a:pt x="24" y="95"/>
                  </a:lnTo>
                  <a:lnTo>
                    <a:pt x="24" y="95"/>
                  </a:lnTo>
                  <a:lnTo>
                    <a:pt x="24" y="95"/>
                  </a:lnTo>
                  <a:cubicBezTo>
                    <a:pt x="8" y="95"/>
                    <a:pt x="8" y="95"/>
                    <a:pt x="0" y="87"/>
                  </a:cubicBezTo>
                  <a:lnTo>
                    <a:pt x="0" y="79"/>
                  </a:lnTo>
                  <a:cubicBezTo>
                    <a:pt x="0" y="79"/>
                    <a:pt x="0" y="79"/>
                    <a:pt x="0" y="72"/>
                  </a:cubicBezTo>
                  <a:cubicBezTo>
                    <a:pt x="0" y="72"/>
                    <a:pt x="8" y="64"/>
                    <a:pt x="24" y="56"/>
                  </a:cubicBezTo>
                  <a:cubicBezTo>
                    <a:pt x="32" y="56"/>
                    <a:pt x="48" y="48"/>
                    <a:pt x="48" y="48"/>
                  </a:cubicBezTo>
                  <a:cubicBezTo>
                    <a:pt x="63" y="32"/>
                    <a:pt x="79" y="32"/>
                    <a:pt x="103" y="32"/>
                  </a:cubicBezTo>
                  <a:cubicBezTo>
                    <a:pt x="111" y="24"/>
                    <a:pt x="127" y="24"/>
                    <a:pt x="127" y="24"/>
                  </a:cubicBezTo>
                  <a:lnTo>
                    <a:pt x="127" y="8"/>
                  </a:lnTo>
                  <a:cubicBezTo>
                    <a:pt x="127" y="0"/>
                    <a:pt x="127" y="0"/>
                    <a:pt x="127" y="0"/>
                  </a:cubicBezTo>
                  <a:cubicBezTo>
                    <a:pt x="127" y="0"/>
                    <a:pt x="127" y="0"/>
                    <a:pt x="134" y="0"/>
                  </a:cubicBezTo>
                  <a:cubicBezTo>
                    <a:pt x="142" y="0"/>
                    <a:pt x="142" y="8"/>
                    <a:pt x="142" y="16"/>
                  </a:cubicBezTo>
                  <a:cubicBezTo>
                    <a:pt x="150" y="24"/>
                    <a:pt x="142" y="24"/>
                    <a:pt x="142" y="24"/>
                  </a:cubicBezTo>
                  <a:cubicBezTo>
                    <a:pt x="142" y="32"/>
                    <a:pt x="134" y="32"/>
                    <a:pt x="134" y="32"/>
                  </a:cubicBezTo>
                  <a:lnTo>
                    <a:pt x="134" y="32"/>
                  </a:lnTo>
                  <a:cubicBezTo>
                    <a:pt x="127" y="40"/>
                    <a:pt x="119" y="40"/>
                    <a:pt x="119" y="40"/>
                  </a:cubicBezTo>
                  <a:lnTo>
                    <a:pt x="111" y="40"/>
                  </a:lnTo>
                  <a:lnTo>
                    <a:pt x="111" y="48"/>
                  </a:lnTo>
                  <a:cubicBezTo>
                    <a:pt x="111" y="56"/>
                    <a:pt x="95" y="72"/>
                    <a:pt x="71" y="72"/>
                  </a:cubicBezTo>
                  <a:cubicBezTo>
                    <a:pt x="63" y="72"/>
                    <a:pt x="63" y="72"/>
                    <a:pt x="55" y="79"/>
                  </a:cubicBezTo>
                  <a:cubicBezTo>
                    <a:pt x="48" y="87"/>
                    <a:pt x="39" y="95"/>
                    <a:pt x="24" y="95"/>
                  </a:cubicBezTo>
                  <a:close/>
                  <a:moveTo>
                    <a:pt x="8" y="72"/>
                  </a:moveTo>
                  <a:lnTo>
                    <a:pt x="8" y="72"/>
                  </a:lnTo>
                  <a:cubicBezTo>
                    <a:pt x="8" y="79"/>
                    <a:pt x="8" y="79"/>
                    <a:pt x="8" y="79"/>
                  </a:cubicBezTo>
                  <a:cubicBezTo>
                    <a:pt x="8" y="79"/>
                    <a:pt x="8" y="79"/>
                    <a:pt x="8" y="87"/>
                  </a:cubicBezTo>
                  <a:cubicBezTo>
                    <a:pt x="8" y="87"/>
                    <a:pt x="8" y="87"/>
                    <a:pt x="24" y="87"/>
                  </a:cubicBezTo>
                  <a:lnTo>
                    <a:pt x="24" y="87"/>
                  </a:lnTo>
                  <a:cubicBezTo>
                    <a:pt x="39" y="87"/>
                    <a:pt x="48" y="79"/>
                    <a:pt x="48" y="72"/>
                  </a:cubicBezTo>
                  <a:cubicBezTo>
                    <a:pt x="55" y="64"/>
                    <a:pt x="63" y="64"/>
                    <a:pt x="71" y="64"/>
                  </a:cubicBezTo>
                  <a:cubicBezTo>
                    <a:pt x="95" y="64"/>
                    <a:pt x="103" y="48"/>
                    <a:pt x="103" y="48"/>
                  </a:cubicBezTo>
                  <a:cubicBezTo>
                    <a:pt x="103" y="40"/>
                    <a:pt x="103" y="40"/>
                    <a:pt x="111" y="32"/>
                  </a:cubicBezTo>
                  <a:cubicBezTo>
                    <a:pt x="103" y="32"/>
                    <a:pt x="103" y="32"/>
                    <a:pt x="103" y="32"/>
                  </a:cubicBezTo>
                  <a:cubicBezTo>
                    <a:pt x="87" y="40"/>
                    <a:pt x="63" y="40"/>
                    <a:pt x="55" y="48"/>
                  </a:cubicBezTo>
                  <a:cubicBezTo>
                    <a:pt x="48" y="56"/>
                    <a:pt x="39" y="64"/>
                    <a:pt x="24" y="64"/>
                  </a:cubicBezTo>
                  <a:cubicBezTo>
                    <a:pt x="16" y="72"/>
                    <a:pt x="8" y="72"/>
                    <a:pt x="8" y="72"/>
                  </a:cubicBezTo>
                  <a:close/>
                  <a:moveTo>
                    <a:pt x="134" y="8"/>
                  </a:moveTo>
                  <a:lnTo>
                    <a:pt x="134" y="8"/>
                  </a:lnTo>
                  <a:cubicBezTo>
                    <a:pt x="134" y="8"/>
                    <a:pt x="134" y="16"/>
                    <a:pt x="134" y="24"/>
                  </a:cubicBezTo>
                  <a:lnTo>
                    <a:pt x="134" y="24"/>
                  </a:lnTo>
                  <a:lnTo>
                    <a:pt x="134" y="24"/>
                  </a:lnTo>
                  <a:cubicBezTo>
                    <a:pt x="134" y="24"/>
                    <a:pt x="142" y="16"/>
                    <a:pt x="134" y="16"/>
                  </a:cubicBezTo>
                  <a:cubicBezTo>
                    <a:pt x="134" y="8"/>
                    <a:pt x="134" y="8"/>
                    <a:pt x="134" y="8"/>
                  </a:cubicBezTo>
                  <a:close/>
                </a:path>
              </a:pathLst>
            </a:custGeom>
            <a:solidFill>
              <a:schemeClr val="accent6"/>
            </a:solidFill>
            <a:ln>
              <a:solidFill>
                <a:schemeClr val="bg2"/>
              </a:solidFill>
            </a:ln>
            <a:effectLst/>
          </p:spPr>
          <p:txBody>
            <a:bodyPr wrap="none" anchor="ctr"/>
            <a:lstStyle/>
            <a:p>
              <a:endParaRPr lang="en-US"/>
            </a:p>
          </p:txBody>
        </p:sp>
        <p:sp>
          <p:nvSpPr>
            <p:cNvPr id="42" name="Freeform 11"/>
            <p:cNvSpPr>
              <a:spLocks noChangeArrowheads="1"/>
            </p:cNvSpPr>
            <p:nvPr/>
          </p:nvSpPr>
          <p:spPr bwMode="auto">
            <a:xfrm>
              <a:off x="10140247" y="6757456"/>
              <a:ext cx="2785487" cy="2690395"/>
            </a:xfrm>
            <a:custGeom>
              <a:avLst/>
              <a:gdLst>
                <a:gd name="T0" fmla="*/ 5193 w 5297"/>
                <a:gd name="T1" fmla="*/ 3170 h 5116"/>
                <a:gd name="T2" fmla="*/ 5217 w 5297"/>
                <a:gd name="T3" fmla="*/ 2965 h 5116"/>
                <a:gd name="T4" fmla="*/ 5272 w 5297"/>
                <a:gd name="T5" fmla="*/ 2799 h 5116"/>
                <a:gd name="T6" fmla="*/ 5232 w 5297"/>
                <a:gd name="T7" fmla="*/ 2498 h 5116"/>
                <a:gd name="T8" fmla="*/ 5114 w 5297"/>
                <a:gd name="T9" fmla="*/ 2237 h 5116"/>
                <a:gd name="T10" fmla="*/ 4956 w 5297"/>
                <a:gd name="T11" fmla="*/ 1431 h 5116"/>
                <a:gd name="T12" fmla="*/ 4766 w 5297"/>
                <a:gd name="T13" fmla="*/ 1376 h 5116"/>
                <a:gd name="T14" fmla="*/ 4497 w 5297"/>
                <a:gd name="T15" fmla="*/ 1320 h 5116"/>
                <a:gd name="T16" fmla="*/ 4292 w 5297"/>
                <a:gd name="T17" fmla="*/ 1312 h 5116"/>
                <a:gd name="T18" fmla="*/ 4008 w 5297"/>
                <a:gd name="T19" fmla="*/ 1305 h 5116"/>
                <a:gd name="T20" fmla="*/ 3881 w 5297"/>
                <a:gd name="T21" fmla="*/ 1336 h 5116"/>
                <a:gd name="T22" fmla="*/ 3739 w 5297"/>
                <a:gd name="T23" fmla="*/ 1312 h 5116"/>
                <a:gd name="T24" fmla="*/ 3518 w 5297"/>
                <a:gd name="T25" fmla="*/ 1320 h 5116"/>
                <a:gd name="T26" fmla="*/ 3399 w 5297"/>
                <a:gd name="T27" fmla="*/ 1194 h 5116"/>
                <a:gd name="T28" fmla="*/ 3202 w 5297"/>
                <a:gd name="T29" fmla="*/ 1194 h 5116"/>
                <a:gd name="T30" fmla="*/ 2980 w 5297"/>
                <a:gd name="T31" fmla="*/ 1028 h 5116"/>
                <a:gd name="T32" fmla="*/ 2759 w 5297"/>
                <a:gd name="T33" fmla="*/ 55 h 5116"/>
                <a:gd name="T34" fmla="*/ 39 w 5297"/>
                <a:gd name="T35" fmla="*/ 2024 h 5116"/>
                <a:gd name="T36" fmla="*/ 253 w 5297"/>
                <a:gd name="T37" fmla="*/ 2316 h 5116"/>
                <a:gd name="T38" fmla="*/ 672 w 5297"/>
                <a:gd name="T39" fmla="*/ 2719 h 5116"/>
                <a:gd name="T40" fmla="*/ 798 w 5297"/>
                <a:gd name="T41" fmla="*/ 3178 h 5116"/>
                <a:gd name="T42" fmla="*/ 1154 w 5297"/>
                <a:gd name="T43" fmla="*/ 3431 h 5116"/>
                <a:gd name="T44" fmla="*/ 1541 w 5297"/>
                <a:gd name="T45" fmla="*/ 3265 h 5116"/>
                <a:gd name="T46" fmla="*/ 1889 w 5297"/>
                <a:gd name="T47" fmla="*/ 3178 h 5116"/>
                <a:gd name="T48" fmla="*/ 2324 w 5297"/>
                <a:gd name="T49" fmla="*/ 3463 h 5116"/>
                <a:gd name="T50" fmla="*/ 2704 w 5297"/>
                <a:gd name="T51" fmla="*/ 4134 h 5116"/>
                <a:gd name="T52" fmla="*/ 2870 w 5297"/>
                <a:gd name="T53" fmla="*/ 4411 h 5116"/>
                <a:gd name="T54" fmla="*/ 3012 w 5297"/>
                <a:gd name="T55" fmla="*/ 4806 h 5116"/>
                <a:gd name="T56" fmla="*/ 3423 w 5297"/>
                <a:gd name="T57" fmla="*/ 4988 h 5116"/>
                <a:gd name="T58" fmla="*/ 3747 w 5297"/>
                <a:gd name="T59" fmla="*/ 5107 h 5116"/>
                <a:gd name="T60" fmla="*/ 3826 w 5297"/>
                <a:gd name="T61" fmla="*/ 5036 h 5116"/>
                <a:gd name="T62" fmla="*/ 3747 w 5297"/>
                <a:gd name="T63" fmla="*/ 4901 h 5116"/>
                <a:gd name="T64" fmla="*/ 3660 w 5297"/>
                <a:gd name="T65" fmla="*/ 4593 h 5116"/>
                <a:gd name="T66" fmla="*/ 3755 w 5297"/>
                <a:gd name="T67" fmla="*/ 4743 h 5116"/>
                <a:gd name="T68" fmla="*/ 3779 w 5297"/>
                <a:gd name="T69" fmla="*/ 4712 h 5116"/>
                <a:gd name="T70" fmla="*/ 3668 w 5297"/>
                <a:gd name="T71" fmla="*/ 4435 h 5116"/>
                <a:gd name="T72" fmla="*/ 3715 w 5297"/>
                <a:gd name="T73" fmla="*/ 4403 h 5116"/>
                <a:gd name="T74" fmla="*/ 3834 w 5297"/>
                <a:gd name="T75" fmla="*/ 4222 h 5116"/>
                <a:gd name="T76" fmla="*/ 3771 w 5297"/>
                <a:gd name="T77" fmla="*/ 4253 h 5116"/>
                <a:gd name="T78" fmla="*/ 3771 w 5297"/>
                <a:gd name="T79" fmla="*/ 4142 h 5116"/>
                <a:gd name="T80" fmla="*/ 3826 w 5297"/>
                <a:gd name="T81" fmla="*/ 4056 h 5116"/>
                <a:gd name="T82" fmla="*/ 3992 w 5297"/>
                <a:gd name="T83" fmla="*/ 3937 h 5116"/>
                <a:gd name="T84" fmla="*/ 4094 w 5297"/>
                <a:gd name="T85" fmla="*/ 3921 h 5116"/>
                <a:gd name="T86" fmla="*/ 4110 w 5297"/>
                <a:gd name="T87" fmla="*/ 3858 h 5116"/>
                <a:gd name="T88" fmla="*/ 4157 w 5297"/>
                <a:gd name="T89" fmla="*/ 3803 h 5116"/>
                <a:gd name="T90" fmla="*/ 4220 w 5297"/>
                <a:gd name="T91" fmla="*/ 3874 h 5116"/>
                <a:gd name="T92" fmla="*/ 4473 w 5297"/>
                <a:gd name="T93" fmla="*/ 3723 h 5116"/>
                <a:gd name="T94" fmla="*/ 4750 w 5297"/>
                <a:gd name="T95" fmla="*/ 3407 h 5116"/>
                <a:gd name="T96" fmla="*/ 4766 w 5297"/>
                <a:gd name="T97" fmla="*/ 3305 h 5116"/>
                <a:gd name="T98" fmla="*/ 4813 w 5297"/>
                <a:gd name="T99" fmla="*/ 3328 h 5116"/>
                <a:gd name="T100" fmla="*/ 4790 w 5297"/>
                <a:gd name="T101" fmla="*/ 3447 h 5116"/>
                <a:gd name="T102" fmla="*/ 4797 w 5297"/>
                <a:gd name="T103" fmla="*/ 3478 h 5116"/>
                <a:gd name="T104" fmla="*/ 5185 w 5297"/>
                <a:gd name="T105" fmla="*/ 3265 h 5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97" h="5116">
                  <a:moveTo>
                    <a:pt x="5169" y="3249"/>
                  </a:moveTo>
                  <a:lnTo>
                    <a:pt x="5169" y="3249"/>
                  </a:lnTo>
                  <a:cubicBezTo>
                    <a:pt x="5161" y="3241"/>
                    <a:pt x="5145" y="3233"/>
                    <a:pt x="5153" y="3217"/>
                  </a:cubicBezTo>
                  <a:cubicBezTo>
                    <a:pt x="5161" y="3202"/>
                    <a:pt x="5177" y="3186"/>
                    <a:pt x="5193" y="3170"/>
                  </a:cubicBezTo>
                  <a:cubicBezTo>
                    <a:pt x="5217" y="3146"/>
                    <a:pt x="5209" y="3123"/>
                    <a:pt x="5217" y="3107"/>
                  </a:cubicBezTo>
                  <a:cubicBezTo>
                    <a:pt x="5232" y="3091"/>
                    <a:pt x="5240" y="3099"/>
                    <a:pt x="5240" y="3083"/>
                  </a:cubicBezTo>
                  <a:cubicBezTo>
                    <a:pt x="5240" y="3059"/>
                    <a:pt x="5248" y="3043"/>
                    <a:pt x="5232" y="3020"/>
                  </a:cubicBezTo>
                  <a:cubicBezTo>
                    <a:pt x="5224" y="2996"/>
                    <a:pt x="5209" y="2980"/>
                    <a:pt x="5217" y="2965"/>
                  </a:cubicBezTo>
                  <a:cubicBezTo>
                    <a:pt x="5217" y="2957"/>
                    <a:pt x="5224" y="2925"/>
                    <a:pt x="5232" y="2925"/>
                  </a:cubicBezTo>
                  <a:cubicBezTo>
                    <a:pt x="5248" y="2925"/>
                    <a:pt x="5248" y="2901"/>
                    <a:pt x="5240" y="2886"/>
                  </a:cubicBezTo>
                  <a:cubicBezTo>
                    <a:pt x="5232" y="2870"/>
                    <a:pt x="5193" y="2878"/>
                    <a:pt x="5217" y="2854"/>
                  </a:cubicBezTo>
                  <a:cubicBezTo>
                    <a:pt x="5248" y="2822"/>
                    <a:pt x="5248" y="2838"/>
                    <a:pt x="5272" y="2799"/>
                  </a:cubicBezTo>
                  <a:cubicBezTo>
                    <a:pt x="5288" y="2759"/>
                    <a:pt x="5288" y="2727"/>
                    <a:pt x="5288" y="2712"/>
                  </a:cubicBezTo>
                  <a:cubicBezTo>
                    <a:pt x="5288" y="2688"/>
                    <a:pt x="5280" y="2672"/>
                    <a:pt x="5288" y="2648"/>
                  </a:cubicBezTo>
                  <a:cubicBezTo>
                    <a:pt x="5296" y="2617"/>
                    <a:pt x="5288" y="2585"/>
                    <a:pt x="5272" y="2553"/>
                  </a:cubicBezTo>
                  <a:cubicBezTo>
                    <a:pt x="5256" y="2522"/>
                    <a:pt x="5232" y="2546"/>
                    <a:pt x="5232" y="2498"/>
                  </a:cubicBezTo>
                  <a:cubicBezTo>
                    <a:pt x="5232" y="2459"/>
                    <a:pt x="5217" y="2435"/>
                    <a:pt x="5201" y="2419"/>
                  </a:cubicBezTo>
                  <a:cubicBezTo>
                    <a:pt x="5185" y="2403"/>
                    <a:pt x="5161" y="2403"/>
                    <a:pt x="5169" y="2380"/>
                  </a:cubicBezTo>
                  <a:cubicBezTo>
                    <a:pt x="5177" y="2356"/>
                    <a:pt x="5185" y="2348"/>
                    <a:pt x="5177" y="2316"/>
                  </a:cubicBezTo>
                  <a:cubicBezTo>
                    <a:pt x="5161" y="2277"/>
                    <a:pt x="5130" y="2261"/>
                    <a:pt x="5114" y="2237"/>
                  </a:cubicBezTo>
                  <a:cubicBezTo>
                    <a:pt x="5098" y="2213"/>
                    <a:pt x="5066" y="2198"/>
                    <a:pt x="5066" y="2198"/>
                  </a:cubicBezTo>
                  <a:cubicBezTo>
                    <a:pt x="5059" y="1455"/>
                    <a:pt x="5059" y="1455"/>
                    <a:pt x="5059" y="1455"/>
                  </a:cubicBezTo>
                  <a:cubicBezTo>
                    <a:pt x="5059" y="1455"/>
                    <a:pt x="5043" y="1431"/>
                    <a:pt x="5019" y="1431"/>
                  </a:cubicBezTo>
                  <a:cubicBezTo>
                    <a:pt x="4987" y="1431"/>
                    <a:pt x="4964" y="1423"/>
                    <a:pt x="4956" y="1431"/>
                  </a:cubicBezTo>
                  <a:cubicBezTo>
                    <a:pt x="4940" y="1431"/>
                    <a:pt x="4948" y="1478"/>
                    <a:pt x="4924" y="1463"/>
                  </a:cubicBezTo>
                  <a:cubicBezTo>
                    <a:pt x="4900" y="1439"/>
                    <a:pt x="4916" y="1399"/>
                    <a:pt x="4884" y="1399"/>
                  </a:cubicBezTo>
                  <a:cubicBezTo>
                    <a:pt x="4853" y="1391"/>
                    <a:pt x="4869" y="1407"/>
                    <a:pt x="4829" y="1407"/>
                  </a:cubicBezTo>
                  <a:cubicBezTo>
                    <a:pt x="4797" y="1407"/>
                    <a:pt x="4774" y="1391"/>
                    <a:pt x="4766" y="1376"/>
                  </a:cubicBezTo>
                  <a:cubicBezTo>
                    <a:pt x="4758" y="1368"/>
                    <a:pt x="4726" y="1376"/>
                    <a:pt x="4687" y="1328"/>
                  </a:cubicBezTo>
                  <a:cubicBezTo>
                    <a:pt x="4647" y="1281"/>
                    <a:pt x="4624" y="1265"/>
                    <a:pt x="4600" y="1265"/>
                  </a:cubicBezTo>
                  <a:cubicBezTo>
                    <a:pt x="4576" y="1265"/>
                    <a:pt x="4568" y="1289"/>
                    <a:pt x="4553" y="1305"/>
                  </a:cubicBezTo>
                  <a:cubicBezTo>
                    <a:pt x="4544" y="1320"/>
                    <a:pt x="4529" y="1344"/>
                    <a:pt x="4497" y="1320"/>
                  </a:cubicBezTo>
                  <a:cubicBezTo>
                    <a:pt x="4466" y="1296"/>
                    <a:pt x="4473" y="1281"/>
                    <a:pt x="4450" y="1281"/>
                  </a:cubicBezTo>
                  <a:cubicBezTo>
                    <a:pt x="4434" y="1281"/>
                    <a:pt x="4386" y="1281"/>
                    <a:pt x="4386" y="1305"/>
                  </a:cubicBezTo>
                  <a:cubicBezTo>
                    <a:pt x="4379" y="1336"/>
                    <a:pt x="4363" y="1360"/>
                    <a:pt x="4331" y="1344"/>
                  </a:cubicBezTo>
                  <a:cubicBezTo>
                    <a:pt x="4307" y="1320"/>
                    <a:pt x="4323" y="1305"/>
                    <a:pt x="4292" y="1312"/>
                  </a:cubicBezTo>
                  <a:cubicBezTo>
                    <a:pt x="4252" y="1320"/>
                    <a:pt x="4220" y="1344"/>
                    <a:pt x="4204" y="1368"/>
                  </a:cubicBezTo>
                  <a:cubicBezTo>
                    <a:pt x="4181" y="1391"/>
                    <a:pt x="4165" y="1423"/>
                    <a:pt x="4141" y="1399"/>
                  </a:cubicBezTo>
                  <a:cubicBezTo>
                    <a:pt x="4110" y="1383"/>
                    <a:pt x="4094" y="1368"/>
                    <a:pt x="4062" y="1336"/>
                  </a:cubicBezTo>
                  <a:cubicBezTo>
                    <a:pt x="4039" y="1312"/>
                    <a:pt x="4016" y="1281"/>
                    <a:pt x="4008" y="1305"/>
                  </a:cubicBezTo>
                  <a:cubicBezTo>
                    <a:pt x="4000" y="1328"/>
                    <a:pt x="3992" y="1352"/>
                    <a:pt x="3976" y="1336"/>
                  </a:cubicBezTo>
                  <a:cubicBezTo>
                    <a:pt x="3953" y="1312"/>
                    <a:pt x="3945" y="1296"/>
                    <a:pt x="3929" y="1281"/>
                  </a:cubicBezTo>
                  <a:cubicBezTo>
                    <a:pt x="3913" y="1273"/>
                    <a:pt x="3913" y="1241"/>
                    <a:pt x="3897" y="1273"/>
                  </a:cubicBezTo>
                  <a:cubicBezTo>
                    <a:pt x="3881" y="1312"/>
                    <a:pt x="3881" y="1305"/>
                    <a:pt x="3881" y="1336"/>
                  </a:cubicBezTo>
                  <a:cubicBezTo>
                    <a:pt x="3881" y="1360"/>
                    <a:pt x="3874" y="1399"/>
                    <a:pt x="3858" y="1391"/>
                  </a:cubicBezTo>
                  <a:cubicBezTo>
                    <a:pt x="3842" y="1383"/>
                    <a:pt x="3818" y="1383"/>
                    <a:pt x="3826" y="1352"/>
                  </a:cubicBezTo>
                  <a:cubicBezTo>
                    <a:pt x="3834" y="1320"/>
                    <a:pt x="3842" y="1305"/>
                    <a:pt x="3826" y="1305"/>
                  </a:cubicBezTo>
                  <a:cubicBezTo>
                    <a:pt x="3810" y="1305"/>
                    <a:pt x="3739" y="1296"/>
                    <a:pt x="3739" y="1312"/>
                  </a:cubicBezTo>
                  <a:cubicBezTo>
                    <a:pt x="3739" y="1336"/>
                    <a:pt x="3708" y="1336"/>
                    <a:pt x="3692" y="1320"/>
                  </a:cubicBezTo>
                  <a:cubicBezTo>
                    <a:pt x="3684" y="1305"/>
                    <a:pt x="3676" y="1289"/>
                    <a:pt x="3644" y="1281"/>
                  </a:cubicBezTo>
                  <a:cubicBezTo>
                    <a:pt x="3613" y="1273"/>
                    <a:pt x="3589" y="1273"/>
                    <a:pt x="3581" y="1296"/>
                  </a:cubicBezTo>
                  <a:cubicBezTo>
                    <a:pt x="3565" y="1312"/>
                    <a:pt x="3534" y="1352"/>
                    <a:pt x="3518" y="1320"/>
                  </a:cubicBezTo>
                  <a:cubicBezTo>
                    <a:pt x="3510" y="1296"/>
                    <a:pt x="3526" y="1265"/>
                    <a:pt x="3510" y="1249"/>
                  </a:cubicBezTo>
                  <a:cubicBezTo>
                    <a:pt x="3486" y="1241"/>
                    <a:pt x="3478" y="1249"/>
                    <a:pt x="3478" y="1225"/>
                  </a:cubicBezTo>
                  <a:cubicBezTo>
                    <a:pt x="3478" y="1202"/>
                    <a:pt x="3486" y="1186"/>
                    <a:pt x="3462" y="1186"/>
                  </a:cubicBezTo>
                  <a:cubicBezTo>
                    <a:pt x="3431" y="1186"/>
                    <a:pt x="3407" y="1178"/>
                    <a:pt x="3399" y="1194"/>
                  </a:cubicBezTo>
                  <a:cubicBezTo>
                    <a:pt x="3399" y="1202"/>
                    <a:pt x="3375" y="1178"/>
                    <a:pt x="3368" y="1210"/>
                  </a:cubicBezTo>
                  <a:cubicBezTo>
                    <a:pt x="3360" y="1241"/>
                    <a:pt x="3328" y="1249"/>
                    <a:pt x="3320" y="1225"/>
                  </a:cubicBezTo>
                  <a:cubicBezTo>
                    <a:pt x="3320" y="1202"/>
                    <a:pt x="3320" y="1194"/>
                    <a:pt x="3289" y="1186"/>
                  </a:cubicBezTo>
                  <a:cubicBezTo>
                    <a:pt x="3257" y="1186"/>
                    <a:pt x="3225" y="1210"/>
                    <a:pt x="3202" y="1194"/>
                  </a:cubicBezTo>
                  <a:cubicBezTo>
                    <a:pt x="3202" y="1194"/>
                    <a:pt x="3186" y="1162"/>
                    <a:pt x="3146" y="1162"/>
                  </a:cubicBezTo>
                  <a:cubicBezTo>
                    <a:pt x="3099" y="1170"/>
                    <a:pt x="3091" y="1154"/>
                    <a:pt x="3059" y="1146"/>
                  </a:cubicBezTo>
                  <a:cubicBezTo>
                    <a:pt x="3028" y="1138"/>
                    <a:pt x="3036" y="1099"/>
                    <a:pt x="3028" y="1075"/>
                  </a:cubicBezTo>
                  <a:cubicBezTo>
                    <a:pt x="3012" y="1052"/>
                    <a:pt x="2996" y="1020"/>
                    <a:pt x="2980" y="1028"/>
                  </a:cubicBezTo>
                  <a:cubicBezTo>
                    <a:pt x="2957" y="1036"/>
                    <a:pt x="2972" y="1075"/>
                    <a:pt x="2933" y="1059"/>
                  </a:cubicBezTo>
                  <a:cubicBezTo>
                    <a:pt x="2885" y="1052"/>
                    <a:pt x="2885" y="1083"/>
                    <a:pt x="2854" y="1052"/>
                  </a:cubicBezTo>
                  <a:cubicBezTo>
                    <a:pt x="2814" y="1020"/>
                    <a:pt x="2806" y="988"/>
                    <a:pt x="2775" y="965"/>
                  </a:cubicBezTo>
                  <a:cubicBezTo>
                    <a:pt x="2743" y="941"/>
                    <a:pt x="2759" y="55"/>
                    <a:pt x="2759" y="55"/>
                  </a:cubicBezTo>
                  <a:cubicBezTo>
                    <a:pt x="1613" y="0"/>
                    <a:pt x="1613" y="0"/>
                    <a:pt x="1613" y="0"/>
                  </a:cubicBezTo>
                  <a:cubicBezTo>
                    <a:pt x="1470" y="2095"/>
                    <a:pt x="1470" y="2095"/>
                    <a:pt x="1470" y="2095"/>
                  </a:cubicBezTo>
                  <a:cubicBezTo>
                    <a:pt x="1470" y="2095"/>
                    <a:pt x="1470" y="2142"/>
                    <a:pt x="1439" y="2142"/>
                  </a:cubicBezTo>
                  <a:cubicBezTo>
                    <a:pt x="1415" y="2142"/>
                    <a:pt x="39" y="2024"/>
                    <a:pt x="39" y="2024"/>
                  </a:cubicBezTo>
                  <a:cubicBezTo>
                    <a:pt x="39" y="2024"/>
                    <a:pt x="0" y="1984"/>
                    <a:pt x="71" y="2127"/>
                  </a:cubicBezTo>
                  <a:cubicBezTo>
                    <a:pt x="87" y="2127"/>
                    <a:pt x="103" y="2135"/>
                    <a:pt x="103" y="2135"/>
                  </a:cubicBezTo>
                  <a:cubicBezTo>
                    <a:pt x="111" y="2135"/>
                    <a:pt x="182" y="2182"/>
                    <a:pt x="182" y="2253"/>
                  </a:cubicBezTo>
                  <a:cubicBezTo>
                    <a:pt x="182" y="2316"/>
                    <a:pt x="190" y="2277"/>
                    <a:pt x="253" y="2316"/>
                  </a:cubicBezTo>
                  <a:cubicBezTo>
                    <a:pt x="308" y="2348"/>
                    <a:pt x="332" y="2372"/>
                    <a:pt x="371" y="2419"/>
                  </a:cubicBezTo>
                  <a:cubicBezTo>
                    <a:pt x="411" y="2459"/>
                    <a:pt x="427" y="2466"/>
                    <a:pt x="443" y="2530"/>
                  </a:cubicBezTo>
                  <a:cubicBezTo>
                    <a:pt x="458" y="2593"/>
                    <a:pt x="506" y="2569"/>
                    <a:pt x="545" y="2609"/>
                  </a:cubicBezTo>
                  <a:cubicBezTo>
                    <a:pt x="593" y="2648"/>
                    <a:pt x="609" y="2672"/>
                    <a:pt x="672" y="2719"/>
                  </a:cubicBezTo>
                  <a:cubicBezTo>
                    <a:pt x="735" y="2767"/>
                    <a:pt x="719" y="2767"/>
                    <a:pt x="719" y="2806"/>
                  </a:cubicBezTo>
                  <a:cubicBezTo>
                    <a:pt x="719" y="2846"/>
                    <a:pt x="696" y="2830"/>
                    <a:pt x="767" y="2909"/>
                  </a:cubicBezTo>
                  <a:cubicBezTo>
                    <a:pt x="830" y="2988"/>
                    <a:pt x="759" y="2957"/>
                    <a:pt x="743" y="3012"/>
                  </a:cubicBezTo>
                  <a:cubicBezTo>
                    <a:pt x="719" y="3059"/>
                    <a:pt x="782" y="3123"/>
                    <a:pt x="798" y="3178"/>
                  </a:cubicBezTo>
                  <a:cubicBezTo>
                    <a:pt x="814" y="3225"/>
                    <a:pt x="838" y="3225"/>
                    <a:pt x="885" y="3241"/>
                  </a:cubicBezTo>
                  <a:cubicBezTo>
                    <a:pt x="925" y="3257"/>
                    <a:pt x="909" y="3265"/>
                    <a:pt x="925" y="3296"/>
                  </a:cubicBezTo>
                  <a:cubicBezTo>
                    <a:pt x="949" y="3336"/>
                    <a:pt x="1012" y="3360"/>
                    <a:pt x="1044" y="3360"/>
                  </a:cubicBezTo>
                  <a:cubicBezTo>
                    <a:pt x="1083" y="3360"/>
                    <a:pt x="1138" y="3439"/>
                    <a:pt x="1154" y="3431"/>
                  </a:cubicBezTo>
                  <a:cubicBezTo>
                    <a:pt x="1178" y="3423"/>
                    <a:pt x="1288" y="3502"/>
                    <a:pt x="1344" y="3542"/>
                  </a:cubicBezTo>
                  <a:cubicBezTo>
                    <a:pt x="1407" y="3581"/>
                    <a:pt x="1383" y="3510"/>
                    <a:pt x="1431" y="3486"/>
                  </a:cubicBezTo>
                  <a:cubicBezTo>
                    <a:pt x="1478" y="3463"/>
                    <a:pt x="1478" y="3399"/>
                    <a:pt x="1486" y="3360"/>
                  </a:cubicBezTo>
                  <a:cubicBezTo>
                    <a:pt x="1502" y="3320"/>
                    <a:pt x="1526" y="3289"/>
                    <a:pt x="1541" y="3265"/>
                  </a:cubicBezTo>
                  <a:cubicBezTo>
                    <a:pt x="1549" y="3241"/>
                    <a:pt x="1534" y="3194"/>
                    <a:pt x="1613" y="3186"/>
                  </a:cubicBezTo>
                  <a:cubicBezTo>
                    <a:pt x="1692" y="3178"/>
                    <a:pt x="1692" y="3139"/>
                    <a:pt x="1739" y="3139"/>
                  </a:cubicBezTo>
                  <a:cubicBezTo>
                    <a:pt x="1794" y="3146"/>
                    <a:pt x="1794" y="3186"/>
                    <a:pt x="1826" y="3186"/>
                  </a:cubicBezTo>
                  <a:cubicBezTo>
                    <a:pt x="1850" y="3194"/>
                    <a:pt x="1850" y="3186"/>
                    <a:pt x="1889" y="3178"/>
                  </a:cubicBezTo>
                  <a:cubicBezTo>
                    <a:pt x="1929" y="3162"/>
                    <a:pt x="1929" y="3178"/>
                    <a:pt x="1952" y="3202"/>
                  </a:cubicBezTo>
                  <a:cubicBezTo>
                    <a:pt x="1968" y="3217"/>
                    <a:pt x="2008" y="3210"/>
                    <a:pt x="2024" y="3194"/>
                  </a:cubicBezTo>
                  <a:cubicBezTo>
                    <a:pt x="2047" y="3178"/>
                    <a:pt x="2127" y="3296"/>
                    <a:pt x="2166" y="3328"/>
                  </a:cubicBezTo>
                  <a:cubicBezTo>
                    <a:pt x="2205" y="3368"/>
                    <a:pt x="2277" y="3431"/>
                    <a:pt x="2324" y="3463"/>
                  </a:cubicBezTo>
                  <a:cubicBezTo>
                    <a:pt x="2372" y="3494"/>
                    <a:pt x="2316" y="3510"/>
                    <a:pt x="2419" y="3660"/>
                  </a:cubicBezTo>
                  <a:cubicBezTo>
                    <a:pt x="2522" y="3810"/>
                    <a:pt x="2482" y="3834"/>
                    <a:pt x="2514" y="3874"/>
                  </a:cubicBezTo>
                  <a:cubicBezTo>
                    <a:pt x="2545" y="3905"/>
                    <a:pt x="2498" y="3921"/>
                    <a:pt x="2538" y="3945"/>
                  </a:cubicBezTo>
                  <a:cubicBezTo>
                    <a:pt x="2585" y="3969"/>
                    <a:pt x="2688" y="4095"/>
                    <a:pt x="2704" y="4134"/>
                  </a:cubicBezTo>
                  <a:cubicBezTo>
                    <a:pt x="2727" y="4174"/>
                    <a:pt x="2727" y="4206"/>
                    <a:pt x="2767" y="4214"/>
                  </a:cubicBezTo>
                  <a:cubicBezTo>
                    <a:pt x="2806" y="4222"/>
                    <a:pt x="2814" y="4253"/>
                    <a:pt x="2838" y="4269"/>
                  </a:cubicBezTo>
                  <a:cubicBezTo>
                    <a:pt x="2862" y="4293"/>
                    <a:pt x="2838" y="4293"/>
                    <a:pt x="2838" y="4324"/>
                  </a:cubicBezTo>
                  <a:cubicBezTo>
                    <a:pt x="2830" y="4356"/>
                    <a:pt x="2814" y="4380"/>
                    <a:pt x="2870" y="4411"/>
                  </a:cubicBezTo>
                  <a:cubicBezTo>
                    <a:pt x="2917" y="4443"/>
                    <a:pt x="2830" y="4474"/>
                    <a:pt x="2862" y="4514"/>
                  </a:cubicBezTo>
                  <a:cubicBezTo>
                    <a:pt x="2893" y="4553"/>
                    <a:pt x="2941" y="4648"/>
                    <a:pt x="2964" y="4672"/>
                  </a:cubicBezTo>
                  <a:cubicBezTo>
                    <a:pt x="2988" y="4696"/>
                    <a:pt x="2949" y="4743"/>
                    <a:pt x="2972" y="4759"/>
                  </a:cubicBezTo>
                  <a:cubicBezTo>
                    <a:pt x="3004" y="4775"/>
                    <a:pt x="2988" y="4806"/>
                    <a:pt x="3012" y="4806"/>
                  </a:cubicBezTo>
                  <a:cubicBezTo>
                    <a:pt x="3028" y="4814"/>
                    <a:pt x="3067" y="4822"/>
                    <a:pt x="3115" y="4854"/>
                  </a:cubicBezTo>
                  <a:cubicBezTo>
                    <a:pt x="3170" y="4878"/>
                    <a:pt x="3154" y="4893"/>
                    <a:pt x="3202" y="4886"/>
                  </a:cubicBezTo>
                  <a:cubicBezTo>
                    <a:pt x="3241" y="4886"/>
                    <a:pt x="3257" y="4901"/>
                    <a:pt x="3312" y="4941"/>
                  </a:cubicBezTo>
                  <a:cubicBezTo>
                    <a:pt x="3360" y="4973"/>
                    <a:pt x="3375" y="4988"/>
                    <a:pt x="3423" y="4988"/>
                  </a:cubicBezTo>
                  <a:cubicBezTo>
                    <a:pt x="3470" y="4996"/>
                    <a:pt x="3478" y="4996"/>
                    <a:pt x="3510" y="4973"/>
                  </a:cubicBezTo>
                  <a:cubicBezTo>
                    <a:pt x="3542" y="4949"/>
                    <a:pt x="3597" y="5004"/>
                    <a:pt x="3637" y="5020"/>
                  </a:cubicBezTo>
                  <a:cubicBezTo>
                    <a:pt x="3668" y="5036"/>
                    <a:pt x="3684" y="5067"/>
                    <a:pt x="3708" y="5083"/>
                  </a:cubicBezTo>
                  <a:cubicBezTo>
                    <a:pt x="3723" y="5107"/>
                    <a:pt x="3715" y="5115"/>
                    <a:pt x="3747" y="5107"/>
                  </a:cubicBezTo>
                  <a:cubicBezTo>
                    <a:pt x="3779" y="5099"/>
                    <a:pt x="3763" y="5075"/>
                    <a:pt x="3763" y="5075"/>
                  </a:cubicBezTo>
                  <a:cubicBezTo>
                    <a:pt x="3763" y="5075"/>
                    <a:pt x="3794" y="5052"/>
                    <a:pt x="3802" y="5044"/>
                  </a:cubicBezTo>
                  <a:cubicBezTo>
                    <a:pt x="3810" y="5028"/>
                    <a:pt x="3826" y="5044"/>
                    <a:pt x="3834" y="5044"/>
                  </a:cubicBezTo>
                  <a:cubicBezTo>
                    <a:pt x="3834" y="5036"/>
                    <a:pt x="3826" y="5036"/>
                    <a:pt x="3826" y="5036"/>
                  </a:cubicBezTo>
                  <a:cubicBezTo>
                    <a:pt x="3818" y="4980"/>
                    <a:pt x="3810" y="4996"/>
                    <a:pt x="3802" y="5012"/>
                  </a:cubicBezTo>
                  <a:cubicBezTo>
                    <a:pt x="3794" y="5020"/>
                    <a:pt x="3794" y="5044"/>
                    <a:pt x="3779" y="5028"/>
                  </a:cubicBezTo>
                  <a:cubicBezTo>
                    <a:pt x="3771" y="5012"/>
                    <a:pt x="3802" y="5012"/>
                    <a:pt x="3779" y="4973"/>
                  </a:cubicBezTo>
                  <a:cubicBezTo>
                    <a:pt x="3763" y="4941"/>
                    <a:pt x="3755" y="4949"/>
                    <a:pt x="3747" y="4901"/>
                  </a:cubicBezTo>
                  <a:cubicBezTo>
                    <a:pt x="3739" y="4854"/>
                    <a:pt x="3708" y="4870"/>
                    <a:pt x="3708" y="4814"/>
                  </a:cubicBezTo>
                  <a:cubicBezTo>
                    <a:pt x="3708" y="4759"/>
                    <a:pt x="3731" y="4727"/>
                    <a:pt x="3708" y="4696"/>
                  </a:cubicBezTo>
                  <a:cubicBezTo>
                    <a:pt x="3684" y="4664"/>
                    <a:pt x="3668" y="4656"/>
                    <a:pt x="3676" y="4633"/>
                  </a:cubicBezTo>
                  <a:cubicBezTo>
                    <a:pt x="3684" y="4609"/>
                    <a:pt x="3660" y="4617"/>
                    <a:pt x="3660" y="4593"/>
                  </a:cubicBezTo>
                  <a:cubicBezTo>
                    <a:pt x="3652" y="4569"/>
                    <a:pt x="3652" y="4562"/>
                    <a:pt x="3676" y="4553"/>
                  </a:cubicBezTo>
                  <a:cubicBezTo>
                    <a:pt x="3700" y="4538"/>
                    <a:pt x="3708" y="4522"/>
                    <a:pt x="3708" y="4506"/>
                  </a:cubicBezTo>
                  <a:cubicBezTo>
                    <a:pt x="3700" y="4490"/>
                    <a:pt x="3723" y="4514"/>
                    <a:pt x="3723" y="4553"/>
                  </a:cubicBezTo>
                  <a:cubicBezTo>
                    <a:pt x="3723" y="4593"/>
                    <a:pt x="3739" y="4727"/>
                    <a:pt x="3755" y="4743"/>
                  </a:cubicBezTo>
                  <a:cubicBezTo>
                    <a:pt x="3771" y="4767"/>
                    <a:pt x="3802" y="4862"/>
                    <a:pt x="3802" y="4878"/>
                  </a:cubicBezTo>
                  <a:cubicBezTo>
                    <a:pt x="3794" y="4901"/>
                    <a:pt x="3802" y="4957"/>
                    <a:pt x="3818" y="4941"/>
                  </a:cubicBezTo>
                  <a:cubicBezTo>
                    <a:pt x="3826" y="4925"/>
                    <a:pt x="3826" y="4925"/>
                    <a:pt x="3818" y="4886"/>
                  </a:cubicBezTo>
                  <a:cubicBezTo>
                    <a:pt x="3802" y="4838"/>
                    <a:pt x="3794" y="4775"/>
                    <a:pt x="3779" y="4712"/>
                  </a:cubicBezTo>
                  <a:cubicBezTo>
                    <a:pt x="3755" y="4640"/>
                    <a:pt x="3747" y="4617"/>
                    <a:pt x="3747" y="4577"/>
                  </a:cubicBezTo>
                  <a:cubicBezTo>
                    <a:pt x="3747" y="4546"/>
                    <a:pt x="3739" y="4522"/>
                    <a:pt x="3731" y="4498"/>
                  </a:cubicBezTo>
                  <a:cubicBezTo>
                    <a:pt x="3723" y="4474"/>
                    <a:pt x="3723" y="4467"/>
                    <a:pt x="3715" y="4451"/>
                  </a:cubicBezTo>
                  <a:cubicBezTo>
                    <a:pt x="3700" y="4435"/>
                    <a:pt x="3692" y="4435"/>
                    <a:pt x="3668" y="4435"/>
                  </a:cubicBezTo>
                  <a:cubicBezTo>
                    <a:pt x="3652" y="4435"/>
                    <a:pt x="3637" y="4451"/>
                    <a:pt x="3621" y="4435"/>
                  </a:cubicBezTo>
                  <a:cubicBezTo>
                    <a:pt x="3597" y="4411"/>
                    <a:pt x="3581" y="4411"/>
                    <a:pt x="3597" y="4395"/>
                  </a:cubicBezTo>
                  <a:cubicBezTo>
                    <a:pt x="3613" y="4387"/>
                    <a:pt x="3652" y="4395"/>
                    <a:pt x="3676" y="4403"/>
                  </a:cubicBezTo>
                  <a:cubicBezTo>
                    <a:pt x="3692" y="4411"/>
                    <a:pt x="3700" y="4419"/>
                    <a:pt x="3715" y="4403"/>
                  </a:cubicBezTo>
                  <a:cubicBezTo>
                    <a:pt x="3731" y="4395"/>
                    <a:pt x="3731" y="4364"/>
                    <a:pt x="3739" y="4380"/>
                  </a:cubicBezTo>
                  <a:cubicBezTo>
                    <a:pt x="3739" y="4403"/>
                    <a:pt x="3723" y="4427"/>
                    <a:pt x="3739" y="4427"/>
                  </a:cubicBezTo>
                  <a:cubicBezTo>
                    <a:pt x="3763" y="4427"/>
                    <a:pt x="3755" y="4411"/>
                    <a:pt x="3763" y="4387"/>
                  </a:cubicBezTo>
                  <a:cubicBezTo>
                    <a:pt x="3763" y="4364"/>
                    <a:pt x="3826" y="4245"/>
                    <a:pt x="3834" y="4222"/>
                  </a:cubicBezTo>
                  <a:cubicBezTo>
                    <a:pt x="3850" y="4190"/>
                    <a:pt x="3850" y="4166"/>
                    <a:pt x="3834" y="4182"/>
                  </a:cubicBezTo>
                  <a:cubicBezTo>
                    <a:pt x="3818" y="4198"/>
                    <a:pt x="3802" y="4206"/>
                    <a:pt x="3802" y="4229"/>
                  </a:cubicBezTo>
                  <a:cubicBezTo>
                    <a:pt x="3802" y="4253"/>
                    <a:pt x="3794" y="4277"/>
                    <a:pt x="3779" y="4285"/>
                  </a:cubicBezTo>
                  <a:cubicBezTo>
                    <a:pt x="3771" y="4285"/>
                    <a:pt x="3771" y="4293"/>
                    <a:pt x="3771" y="4253"/>
                  </a:cubicBezTo>
                  <a:cubicBezTo>
                    <a:pt x="3771" y="4222"/>
                    <a:pt x="3771" y="4229"/>
                    <a:pt x="3747" y="4206"/>
                  </a:cubicBezTo>
                  <a:cubicBezTo>
                    <a:pt x="3723" y="4190"/>
                    <a:pt x="3700" y="4198"/>
                    <a:pt x="3700" y="4174"/>
                  </a:cubicBezTo>
                  <a:cubicBezTo>
                    <a:pt x="3700" y="4150"/>
                    <a:pt x="3684" y="4142"/>
                    <a:pt x="3708" y="4142"/>
                  </a:cubicBezTo>
                  <a:cubicBezTo>
                    <a:pt x="3731" y="4142"/>
                    <a:pt x="3755" y="4134"/>
                    <a:pt x="3771" y="4142"/>
                  </a:cubicBezTo>
                  <a:cubicBezTo>
                    <a:pt x="3779" y="4150"/>
                    <a:pt x="3779" y="4174"/>
                    <a:pt x="3794" y="4174"/>
                  </a:cubicBezTo>
                  <a:cubicBezTo>
                    <a:pt x="3810" y="4174"/>
                    <a:pt x="3802" y="4174"/>
                    <a:pt x="3826" y="4142"/>
                  </a:cubicBezTo>
                  <a:cubicBezTo>
                    <a:pt x="3842" y="4119"/>
                    <a:pt x="3897" y="4040"/>
                    <a:pt x="3874" y="4047"/>
                  </a:cubicBezTo>
                  <a:cubicBezTo>
                    <a:pt x="3850" y="4047"/>
                    <a:pt x="3826" y="4079"/>
                    <a:pt x="3826" y="4056"/>
                  </a:cubicBezTo>
                  <a:cubicBezTo>
                    <a:pt x="3818" y="4040"/>
                    <a:pt x="3818" y="4016"/>
                    <a:pt x="3842" y="4016"/>
                  </a:cubicBezTo>
                  <a:cubicBezTo>
                    <a:pt x="3858" y="4016"/>
                    <a:pt x="3881" y="3992"/>
                    <a:pt x="3905" y="4008"/>
                  </a:cubicBezTo>
                  <a:cubicBezTo>
                    <a:pt x="3929" y="4024"/>
                    <a:pt x="3929" y="4032"/>
                    <a:pt x="3937" y="4016"/>
                  </a:cubicBezTo>
                  <a:cubicBezTo>
                    <a:pt x="3953" y="4008"/>
                    <a:pt x="4016" y="3945"/>
                    <a:pt x="3992" y="3937"/>
                  </a:cubicBezTo>
                  <a:cubicBezTo>
                    <a:pt x="3961" y="3937"/>
                    <a:pt x="3961" y="3929"/>
                    <a:pt x="3961" y="3913"/>
                  </a:cubicBezTo>
                  <a:cubicBezTo>
                    <a:pt x="3961" y="3897"/>
                    <a:pt x="3961" y="3866"/>
                    <a:pt x="3992" y="3897"/>
                  </a:cubicBezTo>
                  <a:cubicBezTo>
                    <a:pt x="4023" y="3929"/>
                    <a:pt x="4000" y="3937"/>
                    <a:pt x="4039" y="3937"/>
                  </a:cubicBezTo>
                  <a:cubicBezTo>
                    <a:pt x="4070" y="3937"/>
                    <a:pt x="4094" y="3897"/>
                    <a:pt x="4094" y="3921"/>
                  </a:cubicBezTo>
                  <a:cubicBezTo>
                    <a:pt x="4086" y="3937"/>
                    <a:pt x="3984" y="4000"/>
                    <a:pt x="3992" y="4016"/>
                  </a:cubicBezTo>
                  <a:cubicBezTo>
                    <a:pt x="4000" y="4032"/>
                    <a:pt x="4016" y="4016"/>
                    <a:pt x="4039" y="4000"/>
                  </a:cubicBezTo>
                  <a:cubicBezTo>
                    <a:pt x="4054" y="3984"/>
                    <a:pt x="4165" y="3921"/>
                    <a:pt x="4141" y="3905"/>
                  </a:cubicBezTo>
                  <a:cubicBezTo>
                    <a:pt x="4118" y="3897"/>
                    <a:pt x="4149" y="3874"/>
                    <a:pt x="4110" y="3858"/>
                  </a:cubicBezTo>
                  <a:cubicBezTo>
                    <a:pt x="4070" y="3842"/>
                    <a:pt x="4094" y="3834"/>
                    <a:pt x="4070" y="3818"/>
                  </a:cubicBezTo>
                  <a:cubicBezTo>
                    <a:pt x="4054" y="3795"/>
                    <a:pt x="4039" y="3771"/>
                    <a:pt x="4054" y="3763"/>
                  </a:cubicBezTo>
                  <a:cubicBezTo>
                    <a:pt x="4078" y="3755"/>
                    <a:pt x="4062" y="3787"/>
                    <a:pt x="4094" y="3795"/>
                  </a:cubicBezTo>
                  <a:cubicBezTo>
                    <a:pt x="4126" y="3810"/>
                    <a:pt x="4141" y="3826"/>
                    <a:pt x="4157" y="3803"/>
                  </a:cubicBezTo>
                  <a:cubicBezTo>
                    <a:pt x="4173" y="3779"/>
                    <a:pt x="4181" y="3779"/>
                    <a:pt x="4204" y="3787"/>
                  </a:cubicBezTo>
                  <a:cubicBezTo>
                    <a:pt x="4220" y="3795"/>
                    <a:pt x="4244" y="3818"/>
                    <a:pt x="4268" y="3810"/>
                  </a:cubicBezTo>
                  <a:cubicBezTo>
                    <a:pt x="4292" y="3810"/>
                    <a:pt x="4276" y="3826"/>
                    <a:pt x="4252" y="3834"/>
                  </a:cubicBezTo>
                  <a:cubicBezTo>
                    <a:pt x="4228" y="3842"/>
                    <a:pt x="4213" y="3874"/>
                    <a:pt x="4220" y="3874"/>
                  </a:cubicBezTo>
                  <a:cubicBezTo>
                    <a:pt x="4236" y="3874"/>
                    <a:pt x="4276" y="3842"/>
                    <a:pt x="4323" y="3818"/>
                  </a:cubicBezTo>
                  <a:cubicBezTo>
                    <a:pt x="4371" y="3795"/>
                    <a:pt x="4402" y="3779"/>
                    <a:pt x="4386" y="3771"/>
                  </a:cubicBezTo>
                  <a:cubicBezTo>
                    <a:pt x="4371" y="3755"/>
                    <a:pt x="4379" y="3755"/>
                    <a:pt x="4402" y="3747"/>
                  </a:cubicBezTo>
                  <a:cubicBezTo>
                    <a:pt x="4426" y="3747"/>
                    <a:pt x="4450" y="3739"/>
                    <a:pt x="4473" y="3723"/>
                  </a:cubicBezTo>
                  <a:cubicBezTo>
                    <a:pt x="4489" y="3708"/>
                    <a:pt x="4616" y="3644"/>
                    <a:pt x="4639" y="3597"/>
                  </a:cubicBezTo>
                  <a:cubicBezTo>
                    <a:pt x="4663" y="3549"/>
                    <a:pt x="4647" y="3534"/>
                    <a:pt x="4679" y="3518"/>
                  </a:cubicBezTo>
                  <a:cubicBezTo>
                    <a:pt x="4703" y="3502"/>
                    <a:pt x="4734" y="3478"/>
                    <a:pt x="4742" y="3470"/>
                  </a:cubicBezTo>
                  <a:cubicBezTo>
                    <a:pt x="4758" y="3463"/>
                    <a:pt x="4766" y="3423"/>
                    <a:pt x="4750" y="3407"/>
                  </a:cubicBezTo>
                  <a:cubicBezTo>
                    <a:pt x="4734" y="3383"/>
                    <a:pt x="4734" y="3383"/>
                    <a:pt x="4726" y="3360"/>
                  </a:cubicBezTo>
                  <a:cubicBezTo>
                    <a:pt x="4711" y="3336"/>
                    <a:pt x="4703" y="3344"/>
                    <a:pt x="4703" y="3320"/>
                  </a:cubicBezTo>
                  <a:cubicBezTo>
                    <a:pt x="4703" y="3296"/>
                    <a:pt x="4695" y="3281"/>
                    <a:pt x="4711" y="3289"/>
                  </a:cubicBezTo>
                  <a:cubicBezTo>
                    <a:pt x="4726" y="3296"/>
                    <a:pt x="4750" y="3320"/>
                    <a:pt x="4766" y="3305"/>
                  </a:cubicBezTo>
                  <a:cubicBezTo>
                    <a:pt x="4774" y="3281"/>
                    <a:pt x="4774" y="3281"/>
                    <a:pt x="4790" y="3265"/>
                  </a:cubicBezTo>
                  <a:cubicBezTo>
                    <a:pt x="4797" y="3249"/>
                    <a:pt x="4813" y="3241"/>
                    <a:pt x="4821" y="3257"/>
                  </a:cubicBezTo>
                  <a:cubicBezTo>
                    <a:pt x="4821" y="3265"/>
                    <a:pt x="4853" y="3281"/>
                    <a:pt x="4829" y="3289"/>
                  </a:cubicBezTo>
                  <a:cubicBezTo>
                    <a:pt x="4813" y="3305"/>
                    <a:pt x="4813" y="3320"/>
                    <a:pt x="4813" y="3328"/>
                  </a:cubicBezTo>
                  <a:cubicBezTo>
                    <a:pt x="4821" y="3336"/>
                    <a:pt x="4790" y="3336"/>
                    <a:pt x="4806" y="3352"/>
                  </a:cubicBezTo>
                  <a:cubicBezTo>
                    <a:pt x="4813" y="3368"/>
                    <a:pt x="4797" y="3376"/>
                    <a:pt x="4829" y="3368"/>
                  </a:cubicBezTo>
                  <a:cubicBezTo>
                    <a:pt x="4853" y="3368"/>
                    <a:pt x="4869" y="3368"/>
                    <a:pt x="4853" y="3376"/>
                  </a:cubicBezTo>
                  <a:cubicBezTo>
                    <a:pt x="4837" y="3383"/>
                    <a:pt x="4797" y="3431"/>
                    <a:pt x="4790" y="3447"/>
                  </a:cubicBezTo>
                  <a:cubicBezTo>
                    <a:pt x="4782" y="3463"/>
                    <a:pt x="4766" y="3478"/>
                    <a:pt x="4750" y="3486"/>
                  </a:cubicBezTo>
                  <a:cubicBezTo>
                    <a:pt x="4734" y="3502"/>
                    <a:pt x="4703" y="3518"/>
                    <a:pt x="4703" y="3526"/>
                  </a:cubicBezTo>
                  <a:cubicBezTo>
                    <a:pt x="4695" y="3542"/>
                    <a:pt x="4679" y="3557"/>
                    <a:pt x="4719" y="3542"/>
                  </a:cubicBezTo>
                  <a:cubicBezTo>
                    <a:pt x="4758" y="3518"/>
                    <a:pt x="4790" y="3494"/>
                    <a:pt x="4797" y="3478"/>
                  </a:cubicBezTo>
                  <a:cubicBezTo>
                    <a:pt x="4806" y="3455"/>
                    <a:pt x="4829" y="3415"/>
                    <a:pt x="4877" y="3392"/>
                  </a:cubicBezTo>
                  <a:cubicBezTo>
                    <a:pt x="4932" y="3368"/>
                    <a:pt x="4964" y="3336"/>
                    <a:pt x="4995" y="3336"/>
                  </a:cubicBezTo>
                  <a:cubicBezTo>
                    <a:pt x="5035" y="3328"/>
                    <a:pt x="5145" y="3273"/>
                    <a:pt x="5177" y="3273"/>
                  </a:cubicBezTo>
                  <a:lnTo>
                    <a:pt x="5185" y="3265"/>
                  </a:lnTo>
                  <a:lnTo>
                    <a:pt x="5185" y="3265"/>
                  </a:lnTo>
                  <a:cubicBezTo>
                    <a:pt x="5185" y="3265"/>
                    <a:pt x="5185" y="3257"/>
                    <a:pt x="5169" y="3249"/>
                  </a:cubicBezTo>
                </a:path>
              </a:pathLst>
            </a:custGeom>
            <a:solidFill>
              <a:schemeClr val="accent1"/>
            </a:solidFill>
            <a:ln>
              <a:solidFill>
                <a:schemeClr val="bg2"/>
              </a:solidFill>
            </a:ln>
            <a:effectLst/>
          </p:spPr>
          <p:txBody>
            <a:bodyPr wrap="none" anchor="ctr"/>
            <a:lstStyle/>
            <a:p>
              <a:endParaRPr lang="en-US"/>
            </a:p>
          </p:txBody>
        </p:sp>
        <p:sp>
          <p:nvSpPr>
            <p:cNvPr id="43" name="Freeform 12"/>
            <p:cNvSpPr>
              <a:spLocks noChangeArrowheads="1"/>
            </p:cNvSpPr>
            <p:nvPr/>
          </p:nvSpPr>
          <p:spPr bwMode="auto">
            <a:xfrm>
              <a:off x="10147205" y="6755138"/>
              <a:ext cx="2778528" cy="2695033"/>
            </a:xfrm>
            <a:custGeom>
              <a:avLst/>
              <a:gdLst>
                <a:gd name="T0" fmla="*/ 3170 w 5281"/>
                <a:gd name="T1" fmla="*/ 4901 h 5124"/>
                <a:gd name="T2" fmla="*/ 2822 w 5281"/>
                <a:gd name="T3" fmla="*/ 4301 h 5124"/>
                <a:gd name="T4" fmla="*/ 2016 w 5281"/>
                <a:gd name="T5" fmla="*/ 3202 h 5124"/>
                <a:gd name="T6" fmla="*/ 1525 w 5281"/>
                <a:gd name="T7" fmla="*/ 3273 h 5124"/>
                <a:gd name="T8" fmla="*/ 893 w 5281"/>
                <a:gd name="T9" fmla="*/ 3281 h 5124"/>
                <a:gd name="T10" fmla="*/ 482 w 5281"/>
                <a:gd name="T11" fmla="*/ 2593 h 5124"/>
                <a:gd name="T12" fmla="*/ 1454 w 5281"/>
                <a:gd name="T13" fmla="*/ 2103 h 5124"/>
                <a:gd name="T14" fmla="*/ 2972 w 5281"/>
                <a:gd name="T15" fmla="*/ 1028 h 5124"/>
                <a:gd name="T16" fmla="*/ 3320 w 5281"/>
                <a:gd name="T17" fmla="*/ 1241 h 5124"/>
                <a:gd name="T18" fmla="*/ 3510 w 5281"/>
                <a:gd name="T19" fmla="*/ 1328 h 5124"/>
                <a:gd name="T20" fmla="*/ 3842 w 5281"/>
                <a:gd name="T21" fmla="*/ 1399 h 5124"/>
                <a:gd name="T22" fmla="*/ 4125 w 5281"/>
                <a:gd name="T23" fmla="*/ 1407 h 5124"/>
                <a:gd name="T24" fmla="*/ 4537 w 5281"/>
                <a:gd name="T25" fmla="*/ 1313 h 5124"/>
                <a:gd name="T26" fmla="*/ 5003 w 5281"/>
                <a:gd name="T27" fmla="*/ 1439 h 5124"/>
                <a:gd name="T28" fmla="*/ 5280 w 5281"/>
                <a:gd name="T29" fmla="*/ 2656 h 5124"/>
                <a:gd name="T30" fmla="*/ 5232 w 5281"/>
                <a:gd name="T31" fmla="*/ 3075 h 5124"/>
                <a:gd name="T32" fmla="*/ 4924 w 5281"/>
                <a:gd name="T33" fmla="*/ 3368 h 5124"/>
                <a:gd name="T34" fmla="*/ 4813 w 5281"/>
                <a:gd name="T35" fmla="*/ 3384 h 5124"/>
                <a:gd name="T36" fmla="*/ 4734 w 5281"/>
                <a:gd name="T37" fmla="*/ 3320 h 5124"/>
                <a:gd name="T38" fmla="*/ 4457 w 5281"/>
                <a:gd name="T39" fmla="*/ 3739 h 5124"/>
                <a:gd name="T40" fmla="*/ 4204 w 5281"/>
                <a:gd name="T41" fmla="*/ 3811 h 5124"/>
                <a:gd name="T42" fmla="*/ 4125 w 5281"/>
                <a:gd name="T43" fmla="*/ 3913 h 5124"/>
                <a:gd name="T44" fmla="*/ 3960 w 5281"/>
                <a:gd name="T45" fmla="*/ 3897 h 5124"/>
                <a:gd name="T46" fmla="*/ 3826 w 5281"/>
                <a:gd name="T47" fmla="*/ 4064 h 5124"/>
                <a:gd name="T48" fmla="*/ 3684 w 5281"/>
                <a:gd name="T49" fmla="*/ 4158 h 5124"/>
                <a:gd name="T50" fmla="*/ 3826 w 5281"/>
                <a:gd name="T51" fmla="*/ 4230 h 5124"/>
                <a:gd name="T52" fmla="*/ 3581 w 5281"/>
                <a:gd name="T53" fmla="*/ 4411 h 5124"/>
                <a:gd name="T54" fmla="*/ 3802 w 5281"/>
                <a:gd name="T55" fmla="*/ 4949 h 5124"/>
                <a:gd name="T56" fmla="*/ 3699 w 5281"/>
                <a:gd name="T57" fmla="*/ 4822 h 5124"/>
                <a:gd name="T58" fmla="*/ 3810 w 5281"/>
                <a:gd name="T59" fmla="*/ 5052 h 5124"/>
                <a:gd name="T60" fmla="*/ 3723 w 5281"/>
                <a:gd name="T61" fmla="*/ 5115 h 5124"/>
                <a:gd name="T62" fmla="*/ 3763 w 5281"/>
                <a:gd name="T63" fmla="*/ 4981 h 5124"/>
                <a:gd name="T64" fmla="*/ 3707 w 5281"/>
                <a:gd name="T65" fmla="*/ 4561 h 5124"/>
                <a:gd name="T66" fmla="*/ 3652 w 5281"/>
                <a:gd name="T67" fmla="*/ 4443 h 5124"/>
                <a:gd name="T68" fmla="*/ 3723 w 5281"/>
                <a:gd name="T69" fmla="*/ 4435 h 5124"/>
                <a:gd name="T70" fmla="*/ 3731 w 5281"/>
                <a:gd name="T71" fmla="*/ 4222 h 5124"/>
                <a:gd name="T72" fmla="*/ 3802 w 5281"/>
                <a:gd name="T73" fmla="*/ 4150 h 5124"/>
                <a:gd name="T74" fmla="*/ 3976 w 5281"/>
                <a:gd name="T75" fmla="*/ 3953 h 5124"/>
                <a:gd name="T76" fmla="*/ 3984 w 5281"/>
                <a:gd name="T77" fmla="*/ 4024 h 5124"/>
                <a:gd name="T78" fmla="*/ 4117 w 5281"/>
                <a:gd name="T79" fmla="*/ 3818 h 5124"/>
                <a:gd name="T80" fmla="*/ 4363 w 5281"/>
                <a:gd name="T81" fmla="*/ 3763 h 5124"/>
                <a:gd name="T82" fmla="*/ 4687 w 5281"/>
                <a:gd name="T83" fmla="*/ 3289 h 5124"/>
                <a:gd name="T84" fmla="*/ 4790 w 5281"/>
                <a:gd name="T85" fmla="*/ 3360 h 5124"/>
                <a:gd name="T86" fmla="*/ 4781 w 5281"/>
                <a:gd name="T87" fmla="*/ 3478 h 5124"/>
                <a:gd name="T88" fmla="*/ 5224 w 5281"/>
                <a:gd name="T89" fmla="*/ 3075 h 5124"/>
                <a:gd name="T90" fmla="*/ 5272 w 5281"/>
                <a:gd name="T91" fmla="*/ 2656 h 5124"/>
                <a:gd name="T92" fmla="*/ 5003 w 5281"/>
                <a:gd name="T93" fmla="*/ 1447 h 5124"/>
                <a:gd name="T94" fmla="*/ 4544 w 5281"/>
                <a:gd name="T95" fmla="*/ 1313 h 5124"/>
                <a:gd name="T96" fmla="*/ 4117 w 5281"/>
                <a:gd name="T97" fmla="*/ 1415 h 5124"/>
                <a:gd name="T98" fmla="*/ 3842 w 5281"/>
                <a:gd name="T99" fmla="*/ 1399 h 5124"/>
                <a:gd name="T100" fmla="*/ 3502 w 5281"/>
                <a:gd name="T101" fmla="*/ 1336 h 5124"/>
                <a:gd name="T102" fmla="*/ 3320 w 5281"/>
                <a:gd name="T103" fmla="*/ 1249 h 5124"/>
                <a:gd name="T104" fmla="*/ 3004 w 5281"/>
                <a:gd name="T105" fmla="*/ 1083 h 5124"/>
                <a:gd name="T106" fmla="*/ 1423 w 5281"/>
                <a:gd name="T107" fmla="*/ 2150 h 5124"/>
                <a:gd name="T108" fmla="*/ 569 w 5281"/>
                <a:gd name="T109" fmla="*/ 2648 h 5124"/>
                <a:gd name="T110" fmla="*/ 1028 w 5281"/>
                <a:gd name="T111" fmla="*/ 3368 h 5124"/>
                <a:gd name="T112" fmla="*/ 1597 w 5281"/>
                <a:gd name="T113" fmla="*/ 3186 h 5124"/>
                <a:gd name="T114" fmla="*/ 2150 w 5281"/>
                <a:gd name="T115" fmla="*/ 3336 h 5124"/>
                <a:gd name="T116" fmla="*/ 2822 w 5281"/>
                <a:gd name="T117" fmla="*/ 4348 h 5124"/>
                <a:gd name="T118" fmla="*/ 3265 w 5281"/>
                <a:gd name="T119" fmla="*/ 4917 h 5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81" h="5124">
                  <a:moveTo>
                    <a:pt x="3715" y="5123"/>
                  </a:moveTo>
                  <a:lnTo>
                    <a:pt x="3715" y="5123"/>
                  </a:lnTo>
                  <a:cubicBezTo>
                    <a:pt x="3699" y="5123"/>
                    <a:pt x="3699" y="5115"/>
                    <a:pt x="3699" y="5115"/>
                  </a:cubicBezTo>
                  <a:cubicBezTo>
                    <a:pt x="3699" y="5107"/>
                    <a:pt x="3692" y="5107"/>
                    <a:pt x="3684" y="5099"/>
                  </a:cubicBezTo>
                  <a:cubicBezTo>
                    <a:pt x="3684" y="5091"/>
                    <a:pt x="3676" y="5083"/>
                    <a:pt x="3668" y="5075"/>
                  </a:cubicBezTo>
                  <a:cubicBezTo>
                    <a:pt x="3660" y="5060"/>
                    <a:pt x="3644" y="5044"/>
                    <a:pt x="3621" y="5028"/>
                  </a:cubicBezTo>
                  <a:cubicBezTo>
                    <a:pt x="3605" y="5028"/>
                    <a:pt x="3597" y="5020"/>
                    <a:pt x="3589" y="5012"/>
                  </a:cubicBezTo>
                  <a:cubicBezTo>
                    <a:pt x="3565" y="4996"/>
                    <a:pt x="3534" y="4981"/>
                    <a:pt x="3518" y="4981"/>
                  </a:cubicBezTo>
                  <a:cubicBezTo>
                    <a:pt x="3510" y="4981"/>
                    <a:pt x="3502" y="4981"/>
                    <a:pt x="3494" y="4988"/>
                  </a:cubicBezTo>
                  <a:cubicBezTo>
                    <a:pt x="3462" y="5012"/>
                    <a:pt x="3454" y="5012"/>
                    <a:pt x="3407" y="5004"/>
                  </a:cubicBezTo>
                  <a:cubicBezTo>
                    <a:pt x="3367" y="4996"/>
                    <a:pt x="3352" y="4988"/>
                    <a:pt x="3312" y="4965"/>
                  </a:cubicBezTo>
                  <a:cubicBezTo>
                    <a:pt x="3304" y="4957"/>
                    <a:pt x="3296" y="4957"/>
                    <a:pt x="3288" y="4949"/>
                  </a:cubicBezTo>
                  <a:cubicBezTo>
                    <a:pt x="3281" y="4941"/>
                    <a:pt x="3265" y="4933"/>
                    <a:pt x="3257" y="4925"/>
                  </a:cubicBezTo>
                  <a:cubicBezTo>
                    <a:pt x="3233" y="4909"/>
                    <a:pt x="3217" y="4894"/>
                    <a:pt x="3186" y="4901"/>
                  </a:cubicBezTo>
                  <a:cubicBezTo>
                    <a:pt x="3178" y="4901"/>
                    <a:pt x="3170" y="4901"/>
                    <a:pt x="3170" y="4901"/>
                  </a:cubicBezTo>
                  <a:cubicBezTo>
                    <a:pt x="3154" y="4901"/>
                    <a:pt x="3146" y="4894"/>
                    <a:pt x="3138" y="4886"/>
                  </a:cubicBezTo>
                  <a:cubicBezTo>
                    <a:pt x="3130" y="4886"/>
                    <a:pt x="3122" y="4878"/>
                    <a:pt x="3099" y="4862"/>
                  </a:cubicBezTo>
                  <a:cubicBezTo>
                    <a:pt x="3035" y="4830"/>
                    <a:pt x="3004" y="4822"/>
                    <a:pt x="2988" y="4822"/>
                  </a:cubicBezTo>
                  <a:cubicBezTo>
                    <a:pt x="2980" y="4822"/>
                    <a:pt x="2980" y="4807"/>
                    <a:pt x="2972" y="4799"/>
                  </a:cubicBezTo>
                  <a:cubicBezTo>
                    <a:pt x="2972" y="4791"/>
                    <a:pt x="2972" y="4775"/>
                    <a:pt x="2956" y="4767"/>
                  </a:cubicBezTo>
                  <a:cubicBezTo>
                    <a:pt x="2941" y="4759"/>
                    <a:pt x="2948" y="4743"/>
                    <a:pt x="2948" y="4728"/>
                  </a:cubicBezTo>
                  <a:cubicBezTo>
                    <a:pt x="2956" y="4712"/>
                    <a:pt x="2956" y="4696"/>
                    <a:pt x="2948" y="4688"/>
                  </a:cubicBezTo>
                  <a:cubicBezTo>
                    <a:pt x="2933" y="4672"/>
                    <a:pt x="2917" y="4641"/>
                    <a:pt x="2901" y="4617"/>
                  </a:cubicBezTo>
                  <a:cubicBezTo>
                    <a:pt x="2877" y="4577"/>
                    <a:pt x="2862" y="4546"/>
                    <a:pt x="2846" y="4530"/>
                  </a:cubicBezTo>
                  <a:cubicBezTo>
                    <a:pt x="2830" y="4506"/>
                    <a:pt x="2838" y="4482"/>
                    <a:pt x="2854" y="4467"/>
                  </a:cubicBezTo>
                  <a:cubicBezTo>
                    <a:pt x="2862" y="4459"/>
                    <a:pt x="2862" y="4443"/>
                    <a:pt x="2862" y="4435"/>
                  </a:cubicBezTo>
                  <a:cubicBezTo>
                    <a:pt x="2862" y="4435"/>
                    <a:pt x="2854" y="4427"/>
                    <a:pt x="2846" y="4419"/>
                  </a:cubicBezTo>
                  <a:cubicBezTo>
                    <a:pt x="2798" y="4395"/>
                    <a:pt x="2806" y="4372"/>
                    <a:pt x="2814" y="4348"/>
                  </a:cubicBezTo>
                  <a:cubicBezTo>
                    <a:pt x="2814" y="4340"/>
                    <a:pt x="2814" y="4332"/>
                    <a:pt x="2814" y="4332"/>
                  </a:cubicBezTo>
                  <a:cubicBezTo>
                    <a:pt x="2814" y="4317"/>
                    <a:pt x="2822" y="4308"/>
                    <a:pt x="2822" y="4301"/>
                  </a:cubicBezTo>
                  <a:cubicBezTo>
                    <a:pt x="2830" y="4293"/>
                    <a:pt x="2830" y="4293"/>
                    <a:pt x="2822" y="4285"/>
                  </a:cubicBezTo>
                  <a:cubicBezTo>
                    <a:pt x="2814" y="4277"/>
                    <a:pt x="2806" y="4269"/>
                    <a:pt x="2798" y="4261"/>
                  </a:cubicBezTo>
                  <a:cubicBezTo>
                    <a:pt x="2790" y="4245"/>
                    <a:pt x="2775" y="4230"/>
                    <a:pt x="2751" y="4222"/>
                  </a:cubicBezTo>
                  <a:cubicBezTo>
                    <a:pt x="2719" y="4222"/>
                    <a:pt x="2711" y="4206"/>
                    <a:pt x="2703" y="4182"/>
                  </a:cubicBezTo>
                  <a:cubicBezTo>
                    <a:pt x="2703" y="4166"/>
                    <a:pt x="2695" y="4158"/>
                    <a:pt x="2688" y="4142"/>
                  </a:cubicBezTo>
                  <a:cubicBezTo>
                    <a:pt x="2664" y="4111"/>
                    <a:pt x="2569" y="3977"/>
                    <a:pt x="2522" y="3953"/>
                  </a:cubicBezTo>
                  <a:cubicBezTo>
                    <a:pt x="2498" y="3945"/>
                    <a:pt x="2498" y="3929"/>
                    <a:pt x="2506" y="3921"/>
                  </a:cubicBezTo>
                  <a:cubicBezTo>
                    <a:pt x="2506" y="3905"/>
                    <a:pt x="2514" y="3897"/>
                    <a:pt x="2498" y="3882"/>
                  </a:cubicBezTo>
                  <a:cubicBezTo>
                    <a:pt x="2490" y="3866"/>
                    <a:pt x="2482" y="3858"/>
                    <a:pt x="2482" y="3842"/>
                  </a:cubicBezTo>
                  <a:cubicBezTo>
                    <a:pt x="2474" y="3811"/>
                    <a:pt x="2466" y="3763"/>
                    <a:pt x="2395" y="3668"/>
                  </a:cubicBezTo>
                  <a:cubicBezTo>
                    <a:pt x="2340" y="3581"/>
                    <a:pt x="2332" y="3534"/>
                    <a:pt x="2332" y="3510"/>
                  </a:cubicBezTo>
                  <a:cubicBezTo>
                    <a:pt x="2332" y="3494"/>
                    <a:pt x="2324" y="3486"/>
                    <a:pt x="2308" y="3471"/>
                  </a:cubicBezTo>
                  <a:cubicBezTo>
                    <a:pt x="2261" y="3439"/>
                    <a:pt x="2182" y="3376"/>
                    <a:pt x="2150" y="3336"/>
                  </a:cubicBezTo>
                  <a:cubicBezTo>
                    <a:pt x="2134" y="3328"/>
                    <a:pt x="2118" y="3313"/>
                    <a:pt x="2103" y="3289"/>
                  </a:cubicBezTo>
                  <a:cubicBezTo>
                    <a:pt x="2071" y="3249"/>
                    <a:pt x="2031" y="3202"/>
                    <a:pt x="2016" y="3202"/>
                  </a:cubicBezTo>
                  <a:lnTo>
                    <a:pt x="2016" y="3202"/>
                  </a:lnTo>
                  <a:cubicBezTo>
                    <a:pt x="2000" y="3218"/>
                    <a:pt x="1976" y="3225"/>
                    <a:pt x="1960" y="3225"/>
                  </a:cubicBezTo>
                  <a:cubicBezTo>
                    <a:pt x="1952" y="3225"/>
                    <a:pt x="1945" y="3218"/>
                    <a:pt x="1936" y="3210"/>
                  </a:cubicBezTo>
                  <a:cubicBezTo>
                    <a:pt x="1929" y="3210"/>
                    <a:pt x="1929" y="3202"/>
                    <a:pt x="1921" y="3202"/>
                  </a:cubicBezTo>
                  <a:cubicBezTo>
                    <a:pt x="1913" y="3186"/>
                    <a:pt x="1905" y="3186"/>
                    <a:pt x="1897" y="3186"/>
                  </a:cubicBezTo>
                  <a:cubicBezTo>
                    <a:pt x="1889" y="3186"/>
                    <a:pt x="1881" y="3186"/>
                    <a:pt x="1873" y="3186"/>
                  </a:cubicBezTo>
                  <a:cubicBezTo>
                    <a:pt x="1865" y="3186"/>
                    <a:pt x="1858" y="3194"/>
                    <a:pt x="1850" y="3194"/>
                  </a:cubicBezTo>
                  <a:cubicBezTo>
                    <a:pt x="1834" y="3202"/>
                    <a:pt x="1826" y="3202"/>
                    <a:pt x="1810" y="3202"/>
                  </a:cubicBezTo>
                  <a:cubicBezTo>
                    <a:pt x="1794" y="3202"/>
                    <a:pt x="1786" y="3186"/>
                    <a:pt x="1778" y="3178"/>
                  </a:cubicBezTo>
                  <a:cubicBezTo>
                    <a:pt x="1763" y="3170"/>
                    <a:pt x="1755" y="3154"/>
                    <a:pt x="1723" y="3154"/>
                  </a:cubicBezTo>
                  <a:cubicBezTo>
                    <a:pt x="1723" y="3154"/>
                    <a:pt x="1723" y="3154"/>
                    <a:pt x="1715" y="3154"/>
                  </a:cubicBezTo>
                  <a:cubicBezTo>
                    <a:pt x="1699" y="3154"/>
                    <a:pt x="1692" y="3154"/>
                    <a:pt x="1676" y="3162"/>
                  </a:cubicBezTo>
                  <a:cubicBezTo>
                    <a:pt x="1660" y="3178"/>
                    <a:pt x="1644" y="3186"/>
                    <a:pt x="1597" y="3194"/>
                  </a:cubicBezTo>
                  <a:cubicBezTo>
                    <a:pt x="1533" y="3202"/>
                    <a:pt x="1533" y="3225"/>
                    <a:pt x="1533" y="3249"/>
                  </a:cubicBezTo>
                  <a:cubicBezTo>
                    <a:pt x="1533" y="3257"/>
                    <a:pt x="1525" y="3265"/>
                    <a:pt x="1525" y="3273"/>
                  </a:cubicBezTo>
                  <a:cubicBezTo>
                    <a:pt x="1525" y="3281"/>
                    <a:pt x="1518" y="3289"/>
                    <a:pt x="1510" y="3297"/>
                  </a:cubicBezTo>
                  <a:cubicBezTo>
                    <a:pt x="1502" y="3320"/>
                    <a:pt x="1486" y="3344"/>
                    <a:pt x="1478" y="3376"/>
                  </a:cubicBezTo>
                  <a:cubicBezTo>
                    <a:pt x="1470" y="3384"/>
                    <a:pt x="1470" y="3391"/>
                    <a:pt x="1470" y="3400"/>
                  </a:cubicBezTo>
                  <a:cubicBezTo>
                    <a:pt x="1462" y="3439"/>
                    <a:pt x="1454" y="3478"/>
                    <a:pt x="1415" y="3494"/>
                  </a:cubicBezTo>
                  <a:cubicBezTo>
                    <a:pt x="1399" y="3502"/>
                    <a:pt x="1391" y="3526"/>
                    <a:pt x="1383" y="3542"/>
                  </a:cubicBezTo>
                  <a:cubicBezTo>
                    <a:pt x="1375" y="3550"/>
                    <a:pt x="1375" y="3565"/>
                    <a:pt x="1359" y="3565"/>
                  </a:cubicBezTo>
                  <a:cubicBezTo>
                    <a:pt x="1352" y="3565"/>
                    <a:pt x="1336" y="3565"/>
                    <a:pt x="1328" y="3557"/>
                  </a:cubicBezTo>
                  <a:cubicBezTo>
                    <a:pt x="1312" y="3550"/>
                    <a:pt x="1304" y="3534"/>
                    <a:pt x="1288" y="3526"/>
                  </a:cubicBezTo>
                  <a:cubicBezTo>
                    <a:pt x="1233" y="3494"/>
                    <a:pt x="1162" y="3439"/>
                    <a:pt x="1146" y="3439"/>
                  </a:cubicBezTo>
                  <a:cubicBezTo>
                    <a:pt x="1138" y="3439"/>
                    <a:pt x="1138" y="3439"/>
                    <a:pt x="1138" y="3439"/>
                  </a:cubicBezTo>
                  <a:cubicBezTo>
                    <a:pt x="1138" y="3447"/>
                    <a:pt x="1138" y="3447"/>
                    <a:pt x="1138" y="3447"/>
                  </a:cubicBezTo>
                  <a:cubicBezTo>
                    <a:pt x="1122" y="3447"/>
                    <a:pt x="1106" y="3431"/>
                    <a:pt x="1091" y="3415"/>
                  </a:cubicBezTo>
                  <a:cubicBezTo>
                    <a:pt x="1067" y="3391"/>
                    <a:pt x="1051" y="3376"/>
                    <a:pt x="1028" y="3376"/>
                  </a:cubicBezTo>
                  <a:cubicBezTo>
                    <a:pt x="996" y="3376"/>
                    <a:pt x="933" y="3344"/>
                    <a:pt x="909" y="3304"/>
                  </a:cubicBezTo>
                  <a:cubicBezTo>
                    <a:pt x="901" y="3297"/>
                    <a:pt x="901" y="3289"/>
                    <a:pt x="893" y="3281"/>
                  </a:cubicBezTo>
                  <a:cubicBezTo>
                    <a:pt x="893" y="3265"/>
                    <a:pt x="893" y="3265"/>
                    <a:pt x="869" y="3257"/>
                  </a:cubicBezTo>
                  <a:cubicBezTo>
                    <a:pt x="861" y="3249"/>
                    <a:pt x="861" y="3249"/>
                    <a:pt x="861" y="3249"/>
                  </a:cubicBezTo>
                  <a:cubicBezTo>
                    <a:pt x="822" y="3241"/>
                    <a:pt x="798" y="3233"/>
                    <a:pt x="782" y="3186"/>
                  </a:cubicBezTo>
                  <a:cubicBezTo>
                    <a:pt x="775" y="3170"/>
                    <a:pt x="766" y="3147"/>
                    <a:pt x="751" y="3131"/>
                  </a:cubicBezTo>
                  <a:cubicBezTo>
                    <a:pt x="735" y="3091"/>
                    <a:pt x="711" y="3051"/>
                    <a:pt x="719" y="3020"/>
                  </a:cubicBezTo>
                  <a:cubicBezTo>
                    <a:pt x="727" y="2996"/>
                    <a:pt x="743" y="2988"/>
                    <a:pt x="759" y="2980"/>
                  </a:cubicBezTo>
                  <a:cubicBezTo>
                    <a:pt x="766" y="2980"/>
                    <a:pt x="766" y="2973"/>
                    <a:pt x="775" y="2965"/>
                  </a:cubicBezTo>
                  <a:cubicBezTo>
                    <a:pt x="775" y="2957"/>
                    <a:pt x="766" y="2941"/>
                    <a:pt x="743" y="2917"/>
                  </a:cubicBezTo>
                  <a:cubicBezTo>
                    <a:pt x="695" y="2854"/>
                    <a:pt x="695" y="2854"/>
                    <a:pt x="695" y="2830"/>
                  </a:cubicBezTo>
                  <a:cubicBezTo>
                    <a:pt x="695" y="2830"/>
                    <a:pt x="695" y="2822"/>
                    <a:pt x="695" y="2814"/>
                  </a:cubicBezTo>
                  <a:cubicBezTo>
                    <a:pt x="695" y="2807"/>
                    <a:pt x="695" y="2799"/>
                    <a:pt x="695" y="2791"/>
                  </a:cubicBezTo>
                  <a:cubicBezTo>
                    <a:pt x="703" y="2775"/>
                    <a:pt x="703" y="2767"/>
                    <a:pt x="656" y="2727"/>
                  </a:cubicBezTo>
                  <a:cubicBezTo>
                    <a:pt x="608" y="2696"/>
                    <a:pt x="585" y="2672"/>
                    <a:pt x="561" y="2648"/>
                  </a:cubicBezTo>
                  <a:cubicBezTo>
                    <a:pt x="553" y="2641"/>
                    <a:pt x="545" y="2633"/>
                    <a:pt x="529" y="2617"/>
                  </a:cubicBezTo>
                  <a:cubicBezTo>
                    <a:pt x="513" y="2601"/>
                    <a:pt x="498" y="2593"/>
                    <a:pt x="482" y="2593"/>
                  </a:cubicBezTo>
                  <a:cubicBezTo>
                    <a:pt x="458" y="2585"/>
                    <a:pt x="435" y="2577"/>
                    <a:pt x="427" y="2538"/>
                  </a:cubicBezTo>
                  <a:cubicBezTo>
                    <a:pt x="411" y="2490"/>
                    <a:pt x="403" y="2474"/>
                    <a:pt x="371" y="2451"/>
                  </a:cubicBezTo>
                  <a:cubicBezTo>
                    <a:pt x="371" y="2443"/>
                    <a:pt x="363" y="2435"/>
                    <a:pt x="355" y="2427"/>
                  </a:cubicBezTo>
                  <a:cubicBezTo>
                    <a:pt x="308" y="2380"/>
                    <a:pt x="292" y="2364"/>
                    <a:pt x="229" y="2324"/>
                  </a:cubicBezTo>
                  <a:cubicBezTo>
                    <a:pt x="213" y="2308"/>
                    <a:pt x="197" y="2308"/>
                    <a:pt x="189" y="2308"/>
                  </a:cubicBezTo>
                  <a:cubicBezTo>
                    <a:pt x="166" y="2301"/>
                    <a:pt x="166" y="2301"/>
                    <a:pt x="166" y="2261"/>
                  </a:cubicBezTo>
                  <a:cubicBezTo>
                    <a:pt x="166" y="2190"/>
                    <a:pt x="95" y="2143"/>
                    <a:pt x="87" y="2143"/>
                  </a:cubicBezTo>
                  <a:cubicBezTo>
                    <a:pt x="87" y="2143"/>
                    <a:pt x="87" y="2143"/>
                    <a:pt x="55" y="2143"/>
                  </a:cubicBezTo>
                  <a:cubicBezTo>
                    <a:pt x="47" y="2143"/>
                    <a:pt x="47" y="2143"/>
                    <a:pt x="47" y="2143"/>
                  </a:cubicBezTo>
                  <a:cubicBezTo>
                    <a:pt x="47" y="2135"/>
                    <a:pt x="47" y="2135"/>
                    <a:pt x="47" y="2135"/>
                  </a:cubicBezTo>
                  <a:cubicBezTo>
                    <a:pt x="0" y="2040"/>
                    <a:pt x="8" y="2032"/>
                    <a:pt x="8" y="2024"/>
                  </a:cubicBezTo>
                  <a:lnTo>
                    <a:pt x="16" y="2024"/>
                  </a:lnTo>
                  <a:lnTo>
                    <a:pt x="23" y="2024"/>
                  </a:lnTo>
                  <a:cubicBezTo>
                    <a:pt x="71" y="2032"/>
                    <a:pt x="1399" y="2143"/>
                    <a:pt x="1423" y="2143"/>
                  </a:cubicBezTo>
                  <a:cubicBezTo>
                    <a:pt x="1454" y="2143"/>
                    <a:pt x="1454" y="2103"/>
                    <a:pt x="1454" y="2103"/>
                  </a:cubicBezTo>
                  <a:cubicBezTo>
                    <a:pt x="1597" y="0"/>
                    <a:pt x="1597" y="0"/>
                    <a:pt x="1597" y="0"/>
                  </a:cubicBezTo>
                  <a:lnTo>
                    <a:pt x="1597" y="0"/>
                  </a:lnTo>
                  <a:cubicBezTo>
                    <a:pt x="2743" y="63"/>
                    <a:pt x="2743" y="63"/>
                    <a:pt x="2743" y="63"/>
                  </a:cubicBezTo>
                  <a:lnTo>
                    <a:pt x="2743" y="63"/>
                  </a:lnTo>
                  <a:cubicBezTo>
                    <a:pt x="2735" y="419"/>
                    <a:pt x="2735" y="949"/>
                    <a:pt x="2759" y="965"/>
                  </a:cubicBezTo>
                  <a:cubicBezTo>
                    <a:pt x="2775" y="980"/>
                    <a:pt x="2790" y="996"/>
                    <a:pt x="2798" y="1012"/>
                  </a:cubicBezTo>
                  <a:cubicBezTo>
                    <a:pt x="2806" y="1028"/>
                    <a:pt x="2822" y="1044"/>
                    <a:pt x="2838" y="1060"/>
                  </a:cubicBezTo>
                  <a:cubicBezTo>
                    <a:pt x="2846" y="1067"/>
                    <a:pt x="2854" y="1067"/>
                    <a:pt x="2862" y="1067"/>
                  </a:cubicBezTo>
                  <a:cubicBezTo>
                    <a:pt x="2869" y="1067"/>
                    <a:pt x="2869" y="1067"/>
                    <a:pt x="2877" y="1067"/>
                  </a:cubicBezTo>
                  <a:cubicBezTo>
                    <a:pt x="2885" y="1067"/>
                    <a:pt x="2885" y="1060"/>
                    <a:pt x="2893" y="1060"/>
                  </a:cubicBezTo>
                  <a:cubicBezTo>
                    <a:pt x="2901" y="1060"/>
                    <a:pt x="2909" y="1060"/>
                    <a:pt x="2917" y="1067"/>
                  </a:cubicBezTo>
                  <a:cubicBezTo>
                    <a:pt x="2925" y="1067"/>
                    <a:pt x="2925" y="1067"/>
                    <a:pt x="2933" y="1067"/>
                  </a:cubicBezTo>
                  <a:cubicBezTo>
                    <a:pt x="2941" y="1067"/>
                    <a:pt x="2941" y="1060"/>
                    <a:pt x="2948" y="1051"/>
                  </a:cubicBezTo>
                  <a:cubicBezTo>
                    <a:pt x="2948" y="1044"/>
                    <a:pt x="2948" y="1036"/>
                    <a:pt x="2964" y="1028"/>
                  </a:cubicBezTo>
                  <a:cubicBezTo>
                    <a:pt x="2964" y="1028"/>
                    <a:pt x="2964" y="1028"/>
                    <a:pt x="2972" y="1028"/>
                  </a:cubicBezTo>
                  <a:cubicBezTo>
                    <a:pt x="2988" y="1028"/>
                    <a:pt x="2996" y="1051"/>
                    <a:pt x="3012" y="1075"/>
                  </a:cubicBezTo>
                  <a:cubicBezTo>
                    <a:pt x="3012" y="1083"/>
                    <a:pt x="3012" y="1083"/>
                    <a:pt x="3012" y="1083"/>
                  </a:cubicBezTo>
                  <a:cubicBezTo>
                    <a:pt x="3020" y="1091"/>
                    <a:pt x="3020" y="1099"/>
                    <a:pt x="3020" y="1107"/>
                  </a:cubicBezTo>
                  <a:cubicBezTo>
                    <a:pt x="3020" y="1131"/>
                    <a:pt x="3028" y="1146"/>
                    <a:pt x="3043" y="1146"/>
                  </a:cubicBezTo>
                  <a:cubicBezTo>
                    <a:pt x="3051" y="1154"/>
                    <a:pt x="3067" y="1154"/>
                    <a:pt x="3067" y="1162"/>
                  </a:cubicBezTo>
                  <a:cubicBezTo>
                    <a:pt x="3083" y="1162"/>
                    <a:pt x="3091" y="1170"/>
                    <a:pt x="3115" y="1170"/>
                  </a:cubicBezTo>
                  <a:cubicBezTo>
                    <a:pt x="3115" y="1170"/>
                    <a:pt x="3122" y="1170"/>
                    <a:pt x="3130" y="1170"/>
                  </a:cubicBezTo>
                  <a:cubicBezTo>
                    <a:pt x="3170" y="1162"/>
                    <a:pt x="3186" y="1194"/>
                    <a:pt x="3186" y="1194"/>
                  </a:cubicBezTo>
                  <a:cubicBezTo>
                    <a:pt x="3194" y="1202"/>
                    <a:pt x="3201" y="1202"/>
                    <a:pt x="3209" y="1202"/>
                  </a:cubicBezTo>
                  <a:cubicBezTo>
                    <a:pt x="3217" y="1202"/>
                    <a:pt x="3225" y="1202"/>
                    <a:pt x="3233" y="1202"/>
                  </a:cubicBezTo>
                  <a:cubicBezTo>
                    <a:pt x="3241" y="1194"/>
                    <a:pt x="3249" y="1194"/>
                    <a:pt x="3265" y="1194"/>
                  </a:cubicBezTo>
                  <a:lnTo>
                    <a:pt x="3273" y="1194"/>
                  </a:lnTo>
                  <a:cubicBezTo>
                    <a:pt x="3304" y="1194"/>
                    <a:pt x="3304" y="1210"/>
                    <a:pt x="3312" y="1226"/>
                  </a:cubicBezTo>
                  <a:cubicBezTo>
                    <a:pt x="3312" y="1233"/>
                    <a:pt x="3312" y="1233"/>
                    <a:pt x="3312" y="1233"/>
                  </a:cubicBezTo>
                  <a:cubicBezTo>
                    <a:pt x="3312" y="1241"/>
                    <a:pt x="3312" y="1241"/>
                    <a:pt x="3320" y="1241"/>
                  </a:cubicBezTo>
                  <a:cubicBezTo>
                    <a:pt x="3328" y="1241"/>
                    <a:pt x="3344" y="1233"/>
                    <a:pt x="3352" y="1218"/>
                  </a:cubicBezTo>
                  <a:cubicBezTo>
                    <a:pt x="3352" y="1202"/>
                    <a:pt x="3359" y="1194"/>
                    <a:pt x="3367" y="1194"/>
                  </a:cubicBezTo>
                  <a:cubicBezTo>
                    <a:pt x="3367" y="1194"/>
                    <a:pt x="3375" y="1194"/>
                    <a:pt x="3375" y="1202"/>
                  </a:cubicBezTo>
                  <a:lnTo>
                    <a:pt x="3383" y="1202"/>
                  </a:lnTo>
                  <a:lnTo>
                    <a:pt x="3383" y="1202"/>
                  </a:lnTo>
                  <a:cubicBezTo>
                    <a:pt x="3383" y="1186"/>
                    <a:pt x="3399" y="1186"/>
                    <a:pt x="3399" y="1186"/>
                  </a:cubicBezTo>
                  <a:cubicBezTo>
                    <a:pt x="3407" y="1186"/>
                    <a:pt x="3415" y="1186"/>
                    <a:pt x="3423" y="1186"/>
                  </a:cubicBezTo>
                  <a:cubicBezTo>
                    <a:pt x="3423" y="1186"/>
                    <a:pt x="3439" y="1186"/>
                    <a:pt x="3446" y="1186"/>
                  </a:cubicBezTo>
                  <a:cubicBezTo>
                    <a:pt x="3454" y="1186"/>
                    <a:pt x="3462" y="1194"/>
                    <a:pt x="3462" y="1194"/>
                  </a:cubicBezTo>
                  <a:cubicBezTo>
                    <a:pt x="3470" y="1202"/>
                    <a:pt x="3470" y="1210"/>
                    <a:pt x="3470" y="1226"/>
                  </a:cubicBezTo>
                  <a:lnTo>
                    <a:pt x="3470" y="1233"/>
                  </a:lnTo>
                  <a:cubicBezTo>
                    <a:pt x="3470" y="1249"/>
                    <a:pt x="3470" y="1249"/>
                    <a:pt x="3478" y="1249"/>
                  </a:cubicBezTo>
                  <a:cubicBezTo>
                    <a:pt x="3486" y="1257"/>
                    <a:pt x="3486" y="1257"/>
                    <a:pt x="3494" y="1257"/>
                  </a:cubicBezTo>
                  <a:cubicBezTo>
                    <a:pt x="3510" y="1265"/>
                    <a:pt x="3510" y="1281"/>
                    <a:pt x="3510" y="1297"/>
                  </a:cubicBezTo>
                  <a:cubicBezTo>
                    <a:pt x="3510" y="1304"/>
                    <a:pt x="3502" y="1320"/>
                    <a:pt x="3510" y="1328"/>
                  </a:cubicBezTo>
                  <a:cubicBezTo>
                    <a:pt x="3510" y="1336"/>
                    <a:pt x="3518" y="1336"/>
                    <a:pt x="3518" y="1336"/>
                  </a:cubicBezTo>
                  <a:cubicBezTo>
                    <a:pt x="3526" y="1336"/>
                    <a:pt x="3549" y="1320"/>
                    <a:pt x="3557" y="1304"/>
                  </a:cubicBezTo>
                  <a:cubicBezTo>
                    <a:pt x="3573" y="1281"/>
                    <a:pt x="3597" y="1273"/>
                    <a:pt x="3628" y="1281"/>
                  </a:cubicBezTo>
                  <a:cubicBezTo>
                    <a:pt x="3660" y="1289"/>
                    <a:pt x="3668" y="1304"/>
                    <a:pt x="3676" y="1320"/>
                  </a:cubicBezTo>
                  <a:cubicBezTo>
                    <a:pt x="3684" y="1328"/>
                    <a:pt x="3684" y="1328"/>
                    <a:pt x="3684" y="1328"/>
                  </a:cubicBezTo>
                  <a:cubicBezTo>
                    <a:pt x="3684" y="1336"/>
                    <a:pt x="3692" y="1336"/>
                    <a:pt x="3699" y="1336"/>
                  </a:cubicBezTo>
                  <a:cubicBezTo>
                    <a:pt x="3707" y="1336"/>
                    <a:pt x="3715" y="1336"/>
                    <a:pt x="3715" y="1320"/>
                  </a:cubicBezTo>
                  <a:cubicBezTo>
                    <a:pt x="3715" y="1313"/>
                    <a:pt x="3739" y="1304"/>
                    <a:pt x="3778" y="1304"/>
                  </a:cubicBezTo>
                  <a:cubicBezTo>
                    <a:pt x="3786" y="1304"/>
                    <a:pt x="3794" y="1304"/>
                    <a:pt x="3802" y="1304"/>
                  </a:cubicBezTo>
                  <a:cubicBezTo>
                    <a:pt x="3810" y="1304"/>
                    <a:pt x="3810" y="1304"/>
                    <a:pt x="3810" y="1304"/>
                  </a:cubicBezTo>
                  <a:cubicBezTo>
                    <a:pt x="3818" y="1304"/>
                    <a:pt x="3818" y="1304"/>
                    <a:pt x="3818" y="1313"/>
                  </a:cubicBezTo>
                  <a:cubicBezTo>
                    <a:pt x="3826" y="1313"/>
                    <a:pt x="3818" y="1320"/>
                    <a:pt x="3818" y="1336"/>
                  </a:cubicBezTo>
                  <a:cubicBezTo>
                    <a:pt x="3818" y="1344"/>
                    <a:pt x="3818" y="1352"/>
                    <a:pt x="3810" y="1360"/>
                  </a:cubicBezTo>
                  <a:cubicBezTo>
                    <a:pt x="3810" y="1384"/>
                    <a:pt x="3818" y="1391"/>
                    <a:pt x="3834" y="1391"/>
                  </a:cubicBezTo>
                  <a:cubicBezTo>
                    <a:pt x="3834" y="1391"/>
                    <a:pt x="3842" y="1391"/>
                    <a:pt x="3842" y="1399"/>
                  </a:cubicBezTo>
                  <a:lnTo>
                    <a:pt x="3842" y="1399"/>
                  </a:lnTo>
                  <a:cubicBezTo>
                    <a:pt x="3850" y="1399"/>
                    <a:pt x="3858" y="1368"/>
                    <a:pt x="3858" y="1344"/>
                  </a:cubicBezTo>
                  <a:cubicBezTo>
                    <a:pt x="3858" y="1320"/>
                    <a:pt x="3865" y="1320"/>
                    <a:pt x="3865" y="1304"/>
                  </a:cubicBezTo>
                  <a:cubicBezTo>
                    <a:pt x="3874" y="1297"/>
                    <a:pt x="3874" y="1297"/>
                    <a:pt x="3881" y="1281"/>
                  </a:cubicBezTo>
                  <a:cubicBezTo>
                    <a:pt x="3881" y="1273"/>
                    <a:pt x="3889" y="1265"/>
                    <a:pt x="3897" y="1265"/>
                  </a:cubicBezTo>
                  <a:lnTo>
                    <a:pt x="3905" y="1273"/>
                  </a:lnTo>
                  <a:cubicBezTo>
                    <a:pt x="3913" y="1281"/>
                    <a:pt x="3913" y="1289"/>
                    <a:pt x="3913" y="1289"/>
                  </a:cubicBezTo>
                  <a:cubicBezTo>
                    <a:pt x="3929" y="1304"/>
                    <a:pt x="3945" y="1313"/>
                    <a:pt x="3960" y="1336"/>
                  </a:cubicBezTo>
                  <a:cubicBezTo>
                    <a:pt x="3960" y="1344"/>
                    <a:pt x="3968" y="1344"/>
                    <a:pt x="3968" y="1344"/>
                  </a:cubicBezTo>
                  <a:cubicBezTo>
                    <a:pt x="3976" y="1344"/>
                    <a:pt x="3984" y="1328"/>
                    <a:pt x="3984" y="1313"/>
                  </a:cubicBezTo>
                  <a:lnTo>
                    <a:pt x="3984" y="1313"/>
                  </a:lnTo>
                  <a:cubicBezTo>
                    <a:pt x="3992" y="1304"/>
                    <a:pt x="3992" y="1297"/>
                    <a:pt x="4000" y="1297"/>
                  </a:cubicBezTo>
                  <a:cubicBezTo>
                    <a:pt x="4007" y="1297"/>
                    <a:pt x="4023" y="1313"/>
                    <a:pt x="4038" y="1328"/>
                  </a:cubicBezTo>
                  <a:cubicBezTo>
                    <a:pt x="4046" y="1336"/>
                    <a:pt x="4046" y="1336"/>
                    <a:pt x="4054" y="1344"/>
                  </a:cubicBezTo>
                  <a:cubicBezTo>
                    <a:pt x="4078" y="1368"/>
                    <a:pt x="4094" y="1391"/>
                    <a:pt x="4125" y="1407"/>
                  </a:cubicBezTo>
                  <a:cubicBezTo>
                    <a:pt x="4133" y="1415"/>
                    <a:pt x="4133" y="1415"/>
                    <a:pt x="4141" y="1415"/>
                  </a:cubicBezTo>
                  <a:cubicBezTo>
                    <a:pt x="4157" y="1415"/>
                    <a:pt x="4165" y="1399"/>
                    <a:pt x="4181" y="1384"/>
                  </a:cubicBezTo>
                  <a:cubicBezTo>
                    <a:pt x="4181" y="1376"/>
                    <a:pt x="4181" y="1376"/>
                    <a:pt x="4188" y="1376"/>
                  </a:cubicBezTo>
                  <a:cubicBezTo>
                    <a:pt x="4204" y="1352"/>
                    <a:pt x="4236" y="1328"/>
                    <a:pt x="4276" y="1320"/>
                  </a:cubicBezTo>
                  <a:cubicBezTo>
                    <a:pt x="4276" y="1313"/>
                    <a:pt x="4284" y="1313"/>
                    <a:pt x="4291" y="1313"/>
                  </a:cubicBezTo>
                  <a:cubicBezTo>
                    <a:pt x="4299" y="1313"/>
                    <a:pt x="4299" y="1320"/>
                    <a:pt x="4307" y="1328"/>
                  </a:cubicBezTo>
                  <a:cubicBezTo>
                    <a:pt x="4307" y="1328"/>
                    <a:pt x="4315" y="1336"/>
                    <a:pt x="4323" y="1344"/>
                  </a:cubicBezTo>
                  <a:cubicBezTo>
                    <a:pt x="4323" y="1352"/>
                    <a:pt x="4331" y="1352"/>
                    <a:pt x="4339" y="1352"/>
                  </a:cubicBezTo>
                  <a:cubicBezTo>
                    <a:pt x="4347" y="1352"/>
                    <a:pt x="4363" y="1328"/>
                    <a:pt x="4363" y="1313"/>
                  </a:cubicBezTo>
                  <a:cubicBezTo>
                    <a:pt x="4370" y="1281"/>
                    <a:pt x="4410" y="1281"/>
                    <a:pt x="4434" y="1281"/>
                  </a:cubicBezTo>
                  <a:cubicBezTo>
                    <a:pt x="4450" y="1281"/>
                    <a:pt x="4450" y="1289"/>
                    <a:pt x="4457" y="1297"/>
                  </a:cubicBezTo>
                  <a:cubicBezTo>
                    <a:pt x="4465" y="1304"/>
                    <a:pt x="4465" y="1313"/>
                    <a:pt x="4481" y="1328"/>
                  </a:cubicBezTo>
                  <a:cubicBezTo>
                    <a:pt x="4489" y="1336"/>
                    <a:pt x="4497" y="1336"/>
                    <a:pt x="4505" y="1336"/>
                  </a:cubicBezTo>
                  <a:cubicBezTo>
                    <a:pt x="4521" y="1336"/>
                    <a:pt x="4528" y="1320"/>
                    <a:pt x="4537" y="1313"/>
                  </a:cubicBezTo>
                  <a:lnTo>
                    <a:pt x="4537" y="1313"/>
                  </a:lnTo>
                  <a:cubicBezTo>
                    <a:pt x="4537" y="1304"/>
                    <a:pt x="4544" y="1304"/>
                    <a:pt x="4544" y="1304"/>
                  </a:cubicBezTo>
                  <a:cubicBezTo>
                    <a:pt x="4552" y="1289"/>
                    <a:pt x="4568" y="1273"/>
                    <a:pt x="4584" y="1265"/>
                  </a:cubicBezTo>
                  <a:cubicBezTo>
                    <a:pt x="4608" y="1265"/>
                    <a:pt x="4631" y="1281"/>
                    <a:pt x="4671" y="1328"/>
                  </a:cubicBezTo>
                  <a:cubicBezTo>
                    <a:pt x="4703" y="1368"/>
                    <a:pt x="4718" y="1368"/>
                    <a:pt x="4734" y="1376"/>
                  </a:cubicBezTo>
                  <a:cubicBezTo>
                    <a:pt x="4742" y="1376"/>
                    <a:pt x="4750" y="1376"/>
                    <a:pt x="4750" y="1384"/>
                  </a:cubicBezTo>
                  <a:cubicBezTo>
                    <a:pt x="4766" y="1391"/>
                    <a:pt x="4781" y="1415"/>
                    <a:pt x="4813" y="1415"/>
                  </a:cubicBezTo>
                  <a:cubicBezTo>
                    <a:pt x="4829" y="1415"/>
                    <a:pt x="4837" y="1407"/>
                    <a:pt x="4845" y="1407"/>
                  </a:cubicBezTo>
                  <a:cubicBezTo>
                    <a:pt x="4845" y="1399"/>
                    <a:pt x="4853" y="1399"/>
                    <a:pt x="4868" y="1399"/>
                  </a:cubicBezTo>
                  <a:cubicBezTo>
                    <a:pt x="4884" y="1399"/>
                    <a:pt x="4892" y="1415"/>
                    <a:pt x="4892" y="1431"/>
                  </a:cubicBezTo>
                  <a:cubicBezTo>
                    <a:pt x="4900" y="1447"/>
                    <a:pt x="4900" y="1455"/>
                    <a:pt x="4908" y="1463"/>
                  </a:cubicBezTo>
                  <a:cubicBezTo>
                    <a:pt x="4916" y="1471"/>
                    <a:pt x="4916" y="1471"/>
                    <a:pt x="4916" y="1471"/>
                  </a:cubicBezTo>
                  <a:cubicBezTo>
                    <a:pt x="4916" y="1471"/>
                    <a:pt x="4924" y="1463"/>
                    <a:pt x="4924" y="1455"/>
                  </a:cubicBezTo>
                  <a:cubicBezTo>
                    <a:pt x="4924" y="1439"/>
                    <a:pt x="4932" y="1431"/>
                    <a:pt x="4940" y="1431"/>
                  </a:cubicBezTo>
                  <a:cubicBezTo>
                    <a:pt x="4940" y="1431"/>
                    <a:pt x="4956" y="1431"/>
                    <a:pt x="4963" y="1431"/>
                  </a:cubicBezTo>
                  <a:cubicBezTo>
                    <a:pt x="4971" y="1439"/>
                    <a:pt x="4987" y="1439"/>
                    <a:pt x="5003" y="1439"/>
                  </a:cubicBezTo>
                  <a:cubicBezTo>
                    <a:pt x="5027" y="1439"/>
                    <a:pt x="5043" y="1463"/>
                    <a:pt x="5043" y="1463"/>
                  </a:cubicBezTo>
                  <a:lnTo>
                    <a:pt x="5043" y="1463"/>
                  </a:lnTo>
                  <a:lnTo>
                    <a:pt x="5043" y="1463"/>
                  </a:lnTo>
                  <a:cubicBezTo>
                    <a:pt x="5058" y="2206"/>
                    <a:pt x="5058" y="2206"/>
                    <a:pt x="5058" y="2206"/>
                  </a:cubicBezTo>
                  <a:cubicBezTo>
                    <a:pt x="5066" y="2206"/>
                    <a:pt x="5090" y="2221"/>
                    <a:pt x="5106" y="2245"/>
                  </a:cubicBezTo>
                  <a:cubicBezTo>
                    <a:pt x="5106" y="2253"/>
                    <a:pt x="5114" y="2261"/>
                    <a:pt x="5121" y="2269"/>
                  </a:cubicBezTo>
                  <a:cubicBezTo>
                    <a:pt x="5137" y="2277"/>
                    <a:pt x="5153" y="2293"/>
                    <a:pt x="5161" y="2316"/>
                  </a:cubicBezTo>
                  <a:cubicBezTo>
                    <a:pt x="5169" y="2348"/>
                    <a:pt x="5169" y="2356"/>
                    <a:pt x="5161" y="2372"/>
                  </a:cubicBezTo>
                  <a:cubicBezTo>
                    <a:pt x="5161" y="2372"/>
                    <a:pt x="5161" y="2380"/>
                    <a:pt x="5153" y="2388"/>
                  </a:cubicBezTo>
                  <a:cubicBezTo>
                    <a:pt x="5153" y="2403"/>
                    <a:pt x="5161" y="2403"/>
                    <a:pt x="5169" y="2411"/>
                  </a:cubicBezTo>
                  <a:cubicBezTo>
                    <a:pt x="5177" y="2411"/>
                    <a:pt x="5177" y="2419"/>
                    <a:pt x="5185" y="2419"/>
                  </a:cubicBezTo>
                  <a:cubicBezTo>
                    <a:pt x="5201" y="2435"/>
                    <a:pt x="5224" y="2459"/>
                    <a:pt x="5216" y="2506"/>
                  </a:cubicBezTo>
                  <a:cubicBezTo>
                    <a:pt x="5216" y="2530"/>
                    <a:pt x="5224" y="2530"/>
                    <a:pt x="5232" y="2538"/>
                  </a:cubicBezTo>
                  <a:cubicBezTo>
                    <a:pt x="5240" y="2538"/>
                    <a:pt x="5256" y="2546"/>
                    <a:pt x="5264" y="2561"/>
                  </a:cubicBezTo>
                  <a:cubicBezTo>
                    <a:pt x="5280" y="2593"/>
                    <a:pt x="5280" y="2625"/>
                    <a:pt x="5280" y="2656"/>
                  </a:cubicBezTo>
                  <a:cubicBezTo>
                    <a:pt x="5272" y="2672"/>
                    <a:pt x="5272" y="2696"/>
                    <a:pt x="5272" y="2712"/>
                  </a:cubicBezTo>
                  <a:cubicBezTo>
                    <a:pt x="5272" y="2712"/>
                    <a:pt x="5272" y="2712"/>
                    <a:pt x="5280" y="2720"/>
                  </a:cubicBezTo>
                  <a:cubicBezTo>
                    <a:pt x="5280" y="2727"/>
                    <a:pt x="5280" y="2759"/>
                    <a:pt x="5256" y="2807"/>
                  </a:cubicBezTo>
                  <a:cubicBezTo>
                    <a:pt x="5248" y="2830"/>
                    <a:pt x="5240" y="2838"/>
                    <a:pt x="5224" y="2846"/>
                  </a:cubicBezTo>
                  <a:cubicBezTo>
                    <a:pt x="5224" y="2846"/>
                    <a:pt x="5216" y="2854"/>
                    <a:pt x="5208" y="2862"/>
                  </a:cubicBezTo>
                  <a:cubicBezTo>
                    <a:pt x="5201" y="2870"/>
                    <a:pt x="5201" y="2878"/>
                    <a:pt x="5201" y="2878"/>
                  </a:cubicBezTo>
                  <a:cubicBezTo>
                    <a:pt x="5201" y="2878"/>
                    <a:pt x="5201" y="2878"/>
                    <a:pt x="5208" y="2878"/>
                  </a:cubicBezTo>
                  <a:cubicBezTo>
                    <a:pt x="5216" y="2886"/>
                    <a:pt x="5224" y="2886"/>
                    <a:pt x="5224" y="2894"/>
                  </a:cubicBezTo>
                  <a:cubicBezTo>
                    <a:pt x="5232" y="2909"/>
                    <a:pt x="5232" y="2925"/>
                    <a:pt x="5232" y="2933"/>
                  </a:cubicBezTo>
                  <a:cubicBezTo>
                    <a:pt x="5224" y="2933"/>
                    <a:pt x="5224" y="2933"/>
                    <a:pt x="5216" y="2933"/>
                  </a:cubicBezTo>
                  <a:cubicBezTo>
                    <a:pt x="5216" y="2933"/>
                    <a:pt x="5208" y="2957"/>
                    <a:pt x="5201" y="2973"/>
                  </a:cubicBezTo>
                  <a:cubicBezTo>
                    <a:pt x="5201" y="2973"/>
                    <a:pt x="5201" y="2973"/>
                    <a:pt x="5201" y="2980"/>
                  </a:cubicBezTo>
                  <a:cubicBezTo>
                    <a:pt x="5201" y="2988"/>
                    <a:pt x="5208" y="2996"/>
                    <a:pt x="5216" y="3012"/>
                  </a:cubicBezTo>
                  <a:cubicBezTo>
                    <a:pt x="5216" y="3020"/>
                    <a:pt x="5216" y="3020"/>
                    <a:pt x="5224" y="3028"/>
                  </a:cubicBezTo>
                  <a:cubicBezTo>
                    <a:pt x="5232" y="3044"/>
                    <a:pt x="5232" y="3060"/>
                    <a:pt x="5232" y="3075"/>
                  </a:cubicBezTo>
                  <a:cubicBezTo>
                    <a:pt x="5232" y="3083"/>
                    <a:pt x="5232" y="3083"/>
                    <a:pt x="5232" y="3091"/>
                  </a:cubicBezTo>
                  <a:cubicBezTo>
                    <a:pt x="5232" y="3099"/>
                    <a:pt x="5224" y="3107"/>
                    <a:pt x="5216" y="3107"/>
                  </a:cubicBezTo>
                  <a:lnTo>
                    <a:pt x="5208" y="3115"/>
                  </a:lnTo>
                  <a:cubicBezTo>
                    <a:pt x="5201" y="3123"/>
                    <a:pt x="5201" y="3131"/>
                    <a:pt x="5201" y="3138"/>
                  </a:cubicBezTo>
                  <a:cubicBezTo>
                    <a:pt x="5201" y="3154"/>
                    <a:pt x="5193" y="3170"/>
                    <a:pt x="5185" y="3178"/>
                  </a:cubicBezTo>
                  <a:cubicBezTo>
                    <a:pt x="5161" y="3202"/>
                    <a:pt x="5153" y="3210"/>
                    <a:pt x="5145" y="3225"/>
                  </a:cubicBezTo>
                  <a:cubicBezTo>
                    <a:pt x="5137" y="3241"/>
                    <a:pt x="5145" y="3241"/>
                    <a:pt x="5153" y="3249"/>
                  </a:cubicBezTo>
                  <a:lnTo>
                    <a:pt x="5153" y="3249"/>
                  </a:lnTo>
                  <a:cubicBezTo>
                    <a:pt x="5169" y="3257"/>
                    <a:pt x="5177" y="3273"/>
                    <a:pt x="5177" y="3273"/>
                  </a:cubicBezTo>
                  <a:cubicBezTo>
                    <a:pt x="5177" y="3281"/>
                    <a:pt x="5177" y="3281"/>
                    <a:pt x="5177" y="3281"/>
                  </a:cubicBezTo>
                  <a:cubicBezTo>
                    <a:pt x="5169" y="3281"/>
                    <a:pt x="5169" y="3281"/>
                    <a:pt x="5169" y="3281"/>
                  </a:cubicBezTo>
                  <a:cubicBezTo>
                    <a:pt x="5169" y="3281"/>
                    <a:pt x="5169" y="3281"/>
                    <a:pt x="5161" y="3281"/>
                  </a:cubicBezTo>
                  <a:cubicBezTo>
                    <a:pt x="5145" y="3281"/>
                    <a:pt x="5114" y="3297"/>
                    <a:pt x="5074" y="3313"/>
                  </a:cubicBezTo>
                  <a:cubicBezTo>
                    <a:pt x="5034" y="3328"/>
                    <a:pt x="5003" y="3336"/>
                    <a:pt x="4979" y="3344"/>
                  </a:cubicBezTo>
                  <a:cubicBezTo>
                    <a:pt x="4963" y="3344"/>
                    <a:pt x="4948" y="3360"/>
                    <a:pt x="4924" y="3368"/>
                  </a:cubicBezTo>
                  <a:cubicBezTo>
                    <a:pt x="4908" y="3384"/>
                    <a:pt x="4892" y="3391"/>
                    <a:pt x="4868" y="3407"/>
                  </a:cubicBezTo>
                  <a:cubicBezTo>
                    <a:pt x="4813" y="3431"/>
                    <a:pt x="4797" y="3463"/>
                    <a:pt x="4790" y="3486"/>
                  </a:cubicBezTo>
                  <a:lnTo>
                    <a:pt x="4790" y="3486"/>
                  </a:lnTo>
                  <a:cubicBezTo>
                    <a:pt x="4781" y="3502"/>
                    <a:pt x="4742" y="3534"/>
                    <a:pt x="4703" y="3550"/>
                  </a:cubicBezTo>
                  <a:cubicBezTo>
                    <a:pt x="4695" y="3557"/>
                    <a:pt x="4687" y="3557"/>
                    <a:pt x="4679" y="3557"/>
                  </a:cubicBezTo>
                  <a:lnTo>
                    <a:pt x="4679" y="3557"/>
                  </a:lnTo>
                  <a:cubicBezTo>
                    <a:pt x="4671" y="3550"/>
                    <a:pt x="4671" y="3550"/>
                    <a:pt x="4679" y="3542"/>
                  </a:cubicBezTo>
                  <a:lnTo>
                    <a:pt x="4679" y="3534"/>
                  </a:lnTo>
                  <a:cubicBezTo>
                    <a:pt x="4679" y="3526"/>
                    <a:pt x="4695" y="3518"/>
                    <a:pt x="4710" y="3510"/>
                  </a:cubicBezTo>
                  <a:cubicBezTo>
                    <a:pt x="4718" y="3502"/>
                    <a:pt x="4726" y="3494"/>
                    <a:pt x="4734" y="3494"/>
                  </a:cubicBezTo>
                  <a:cubicBezTo>
                    <a:pt x="4758" y="3478"/>
                    <a:pt x="4766" y="3463"/>
                    <a:pt x="4774" y="3455"/>
                  </a:cubicBezTo>
                  <a:cubicBezTo>
                    <a:pt x="4781" y="3439"/>
                    <a:pt x="4813" y="3391"/>
                    <a:pt x="4837" y="3384"/>
                  </a:cubicBezTo>
                  <a:lnTo>
                    <a:pt x="4837" y="3384"/>
                  </a:lnTo>
                  <a:lnTo>
                    <a:pt x="4829" y="3384"/>
                  </a:lnTo>
                  <a:cubicBezTo>
                    <a:pt x="4821" y="3384"/>
                    <a:pt x="4821" y="3384"/>
                    <a:pt x="4813" y="3384"/>
                  </a:cubicBezTo>
                  <a:cubicBezTo>
                    <a:pt x="4805" y="3384"/>
                    <a:pt x="4805" y="3384"/>
                    <a:pt x="4797" y="3384"/>
                  </a:cubicBezTo>
                  <a:cubicBezTo>
                    <a:pt x="4790" y="3384"/>
                    <a:pt x="4790" y="3384"/>
                    <a:pt x="4790" y="3376"/>
                  </a:cubicBezTo>
                  <a:cubicBezTo>
                    <a:pt x="4790" y="3368"/>
                    <a:pt x="4781" y="3368"/>
                    <a:pt x="4781" y="3360"/>
                  </a:cubicBezTo>
                  <a:cubicBezTo>
                    <a:pt x="4774" y="3352"/>
                    <a:pt x="4790" y="3344"/>
                    <a:pt x="4790" y="3344"/>
                  </a:cubicBezTo>
                  <a:cubicBezTo>
                    <a:pt x="4790" y="3336"/>
                    <a:pt x="4797" y="3336"/>
                    <a:pt x="4797" y="3336"/>
                  </a:cubicBezTo>
                  <a:cubicBezTo>
                    <a:pt x="4790" y="3336"/>
                    <a:pt x="4790" y="3328"/>
                    <a:pt x="4797" y="3320"/>
                  </a:cubicBezTo>
                  <a:cubicBezTo>
                    <a:pt x="4797" y="3313"/>
                    <a:pt x="4805" y="3304"/>
                    <a:pt x="4813" y="3297"/>
                  </a:cubicBezTo>
                  <a:cubicBezTo>
                    <a:pt x="4821" y="3297"/>
                    <a:pt x="4821" y="3297"/>
                    <a:pt x="4821" y="3289"/>
                  </a:cubicBezTo>
                  <a:cubicBezTo>
                    <a:pt x="4821" y="3289"/>
                    <a:pt x="4813" y="3281"/>
                    <a:pt x="4805" y="3273"/>
                  </a:cubicBezTo>
                  <a:lnTo>
                    <a:pt x="4797" y="3265"/>
                  </a:lnTo>
                  <a:lnTo>
                    <a:pt x="4797" y="3265"/>
                  </a:lnTo>
                  <a:cubicBezTo>
                    <a:pt x="4790" y="3265"/>
                    <a:pt x="4781" y="3265"/>
                    <a:pt x="4774" y="3273"/>
                  </a:cubicBezTo>
                  <a:cubicBezTo>
                    <a:pt x="4766" y="3281"/>
                    <a:pt x="4766" y="3289"/>
                    <a:pt x="4766" y="3297"/>
                  </a:cubicBezTo>
                  <a:cubicBezTo>
                    <a:pt x="4758" y="3297"/>
                    <a:pt x="4758" y="3304"/>
                    <a:pt x="4750" y="3313"/>
                  </a:cubicBezTo>
                  <a:cubicBezTo>
                    <a:pt x="4742" y="3320"/>
                    <a:pt x="4742" y="3320"/>
                    <a:pt x="4734" y="3320"/>
                  </a:cubicBezTo>
                  <a:cubicBezTo>
                    <a:pt x="4726" y="3320"/>
                    <a:pt x="4718" y="3313"/>
                    <a:pt x="4710" y="3304"/>
                  </a:cubicBezTo>
                  <a:cubicBezTo>
                    <a:pt x="4703" y="3304"/>
                    <a:pt x="4695" y="3297"/>
                    <a:pt x="4695" y="3297"/>
                  </a:cubicBezTo>
                  <a:lnTo>
                    <a:pt x="4687" y="3297"/>
                  </a:lnTo>
                  <a:lnTo>
                    <a:pt x="4687" y="3304"/>
                  </a:lnTo>
                  <a:cubicBezTo>
                    <a:pt x="4687" y="3313"/>
                    <a:pt x="4695" y="3320"/>
                    <a:pt x="4687" y="3328"/>
                  </a:cubicBezTo>
                  <a:cubicBezTo>
                    <a:pt x="4687" y="3336"/>
                    <a:pt x="4695" y="3344"/>
                    <a:pt x="4695" y="3344"/>
                  </a:cubicBezTo>
                  <a:cubicBezTo>
                    <a:pt x="4703" y="3352"/>
                    <a:pt x="4703" y="3352"/>
                    <a:pt x="4710" y="3368"/>
                  </a:cubicBezTo>
                  <a:cubicBezTo>
                    <a:pt x="4718" y="3376"/>
                    <a:pt x="4718" y="3384"/>
                    <a:pt x="4718" y="3384"/>
                  </a:cubicBezTo>
                  <a:cubicBezTo>
                    <a:pt x="4726" y="3391"/>
                    <a:pt x="4726" y="3400"/>
                    <a:pt x="4734" y="3407"/>
                  </a:cubicBezTo>
                  <a:cubicBezTo>
                    <a:pt x="4758" y="3431"/>
                    <a:pt x="4742" y="3471"/>
                    <a:pt x="4734" y="3478"/>
                  </a:cubicBezTo>
                  <a:cubicBezTo>
                    <a:pt x="4726" y="3486"/>
                    <a:pt x="4695" y="3518"/>
                    <a:pt x="4663" y="3534"/>
                  </a:cubicBezTo>
                  <a:cubicBezTo>
                    <a:pt x="4647" y="3534"/>
                    <a:pt x="4647" y="3542"/>
                    <a:pt x="4647" y="3557"/>
                  </a:cubicBezTo>
                  <a:cubicBezTo>
                    <a:pt x="4639" y="3565"/>
                    <a:pt x="4639" y="3581"/>
                    <a:pt x="4631" y="3605"/>
                  </a:cubicBezTo>
                  <a:cubicBezTo>
                    <a:pt x="4608" y="3637"/>
                    <a:pt x="4537" y="3684"/>
                    <a:pt x="4489" y="3716"/>
                  </a:cubicBezTo>
                  <a:cubicBezTo>
                    <a:pt x="4473" y="3724"/>
                    <a:pt x="4465" y="3731"/>
                    <a:pt x="4457" y="3739"/>
                  </a:cubicBezTo>
                  <a:cubicBezTo>
                    <a:pt x="4442" y="3755"/>
                    <a:pt x="4410" y="3755"/>
                    <a:pt x="4386" y="3763"/>
                  </a:cubicBezTo>
                  <a:lnTo>
                    <a:pt x="4386" y="3763"/>
                  </a:lnTo>
                  <a:cubicBezTo>
                    <a:pt x="4370" y="3763"/>
                    <a:pt x="4370" y="3763"/>
                    <a:pt x="4370" y="3763"/>
                  </a:cubicBezTo>
                  <a:cubicBezTo>
                    <a:pt x="4370" y="3771"/>
                    <a:pt x="4370" y="3771"/>
                    <a:pt x="4378" y="3779"/>
                  </a:cubicBezTo>
                  <a:cubicBezTo>
                    <a:pt x="4378" y="3779"/>
                    <a:pt x="4378" y="3779"/>
                    <a:pt x="4378" y="3787"/>
                  </a:cubicBezTo>
                  <a:cubicBezTo>
                    <a:pt x="4378" y="3803"/>
                    <a:pt x="4355" y="3811"/>
                    <a:pt x="4315" y="3834"/>
                  </a:cubicBezTo>
                  <a:cubicBezTo>
                    <a:pt x="4291" y="3842"/>
                    <a:pt x="4268" y="3858"/>
                    <a:pt x="4252" y="3866"/>
                  </a:cubicBezTo>
                  <a:cubicBezTo>
                    <a:pt x="4228" y="3882"/>
                    <a:pt x="4212" y="3890"/>
                    <a:pt x="4204" y="3890"/>
                  </a:cubicBezTo>
                  <a:lnTo>
                    <a:pt x="4204" y="3882"/>
                  </a:lnTo>
                  <a:cubicBezTo>
                    <a:pt x="4204" y="3874"/>
                    <a:pt x="4212" y="3842"/>
                    <a:pt x="4236" y="3834"/>
                  </a:cubicBezTo>
                  <a:cubicBezTo>
                    <a:pt x="4252" y="3834"/>
                    <a:pt x="4260" y="3826"/>
                    <a:pt x="4260" y="3818"/>
                  </a:cubicBezTo>
                  <a:cubicBezTo>
                    <a:pt x="4260" y="3826"/>
                    <a:pt x="4260" y="3818"/>
                    <a:pt x="4252" y="3818"/>
                  </a:cubicBezTo>
                  <a:lnTo>
                    <a:pt x="4252" y="3826"/>
                  </a:lnTo>
                  <a:cubicBezTo>
                    <a:pt x="4244" y="3826"/>
                    <a:pt x="4244" y="3826"/>
                    <a:pt x="4244" y="3826"/>
                  </a:cubicBezTo>
                  <a:cubicBezTo>
                    <a:pt x="4228" y="3826"/>
                    <a:pt x="4220" y="3818"/>
                    <a:pt x="4204" y="3811"/>
                  </a:cubicBezTo>
                  <a:cubicBezTo>
                    <a:pt x="4197" y="3803"/>
                    <a:pt x="4188" y="3803"/>
                    <a:pt x="4188" y="3795"/>
                  </a:cubicBezTo>
                  <a:cubicBezTo>
                    <a:pt x="4181" y="3795"/>
                    <a:pt x="4173" y="3795"/>
                    <a:pt x="4165" y="3795"/>
                  </a:cubicBezTo>
                  <a:cubicBezTo>
                    <a:pt x="4157" y="3795"/>
                    <a:pt x="4149" y="3795"/>
                    <a:pt x="4141" y="3811"/>
                  </a:cubicBezTo>
                  <a:cubicBezTo>
                    <a:pt x="4133" y="3818"/>
                    <a:pt x="4133" y="3826"/>
                    <a:pt x="4117" y="3826"/>
                  </a:cubicBezTo>
                  <a:cubicBezTo>
                    <a:pt x="4110" y="3826"/>
                    <a:pt x="4102" y="3818"/>
                    <a:pt x="4086" y="3811"/>
                  </a:cubicBezTo>
                  <a:lnTo>
                    <a:pt x="4078" y="3811"/>
                  </a:lnTo>
                  <a:cubicBezTo>
                    <a:pt x="4054" y="3803"/>
                    <a:pt x="4054" y="3787"/>
                    <a:pt x="4054" y="3779"/>
                  </a:cubicBezTo>
                  <a:cubicBezTo>
                    <a:pt x="4054" y="3771"/>
                    <a:pt x="4046" y="3771"/>
                    <a:pt x="4046" y="3771"/>
                  </a:cubicBezTo>
                  <a:lnTo>
                    <a:pt x="4046" y="3771"/>
                  </a:lnTo>
                  <a:cubicBezTo>
                    <a:pt x="4038" y="3779"/>
                    <a:pt x="4038" y="3779"/>
                    <a:pt x="4038" y="3779"/>
                  </a:cubicBezTo>
                  <a:cubicBezTo>
                    <a:pt x="4031" y="3787"/>
                    <a:pt x="4046" y="3811"/>
                    <a:pt x="4062" y="3826"/>
                  </a:cubicBezTo>
                  <a:cubicBezTo>
                    <a:pt x="4070" y="3834"/>
                    <a:pt x="4070" y="3834"/>
                    <a:pt x="4070" y="3842"/>
                  </a:cubicBezTo>
                  <a:cubicBezTo>
                    <a:pt x="4070" y="3850"/>
                    <a:pt x="4078" y="3858"/>
                    <a:pt x="4094" y="3866"/>
                  </a:cubicBezTo>
                  <a:cubicBezTo>
                    <a:pt x="4117" y="3874"/>
                    <a:pt x="4117" y="3890"/>
                    <a:pt x="4117" y="3897"/>
                  </a:cubicBezTo>
                  <a:cubicBezTo>
                    <a:pt x="4117" y="3905"/>
                    <a:pt x="4117" y="3913"/>
                    <a:pt x="4125" y="3913"/>
                  </a:cubicBezTo>
                  <a:cubicBezTo>
                    <a:pt x="4133" y="3913"/>
                    <a:pt x="4133" y="3921"/>
                    <a:pt x="4133" y="3921"/>
                  </a:cubicBezTo>
                  <a:cubicBezTo>
                    <a:pt x="4133" y="3937"/>
                    <a:pt x="4094" y="3961"/>
                    <a:pt x="4046" y="3992"/>
                  </a:cubicBezTo>
                  <a:cubicBezTo>
                    <a:pt x="4038" y="4000"/>
                    <a:pt x="4023" y="4008"/>
                    <a:pt x="4023" y="4008"/>
                  </a:cubicBezTo>
                  <a:cubicBezTo>
                    <a:pt x="4015" y="4016"/>
                    <a:pt x="4015" y="4016"/>
                    <a:pt x="4015" y="4016"/>
                  </a:cubicBezTo>
                  <a:cubicBezTo>
                    <a:pt x="4007" y="4024"/>
                    <a:pt x="3992" y="4032"/>
                    <a:pt x="3984" y="4032"/>
                  </a:cubicBezTo>
                  <a:cubicBezTo>
                    <a:pt x="3976" y="4032"/>
                    <a:pt x="3976" y="4032"/>
                    <a:pt x="3968" y="4024"/>
                  </a:cubicBezTo>
                  <a:cubicBezTo>
                    <a:pt x="3968" y="4016"/>
                    <a:pt x="3992" y="4000"/>
                    <a:pt x="4023" y="3969"/>
                  </a:cubicBezTo>
                  <a:cubicBezTo>
                    <a:pt x="4046" y="3953"/>
                    <a:pt x="4070" y="3937"/>
                    <a:pt x="4070" y="3929"/>
                  </a:cubicBezTo>
                  <a:cubicBezTo>
                    <a:pt x="4070" y="3921"/>
                    <a:pt x="4070" y="3921"/>
                    <a:pt x="4070" y="3921"/>
                  </a:cubicBezTo>
                  <a:cubicBezTo>
                    <a:pt x="4070" y="3929"/>
                    <a:pt x="4070" y="3929"/>
                    <a:pt x="4062" y="3929"/>
                  </a:cubicBezTo>
                  <a:cubicBezTo>
                    <a:pt x="4054" y="3937"/>
                    <a:pt x="4038" y="3953"/>
                    <a:pt x="4023" y="3953"/>
                  </a:cubicBezTo>
                  <a:cubicBezTo>
                    <a:pt x="4015" y="3953"/>
                    <a:pt x="4015" y="3953"/>
                    <a:pt x="4015" y="3953"/>
                  </a:cubicBezTo>
                  <a:cubicBezTo>
                    <a:pt x="4000" y="3953"/>
                    <a:pt x="4000" y="3945"/>
                    <a:pt x="3992" y="3937"/>
                  </a:cubicBezTo>
                  <a:cubicBezTo>
                    <a:pt x="3992" y="3929"/>
                    <a:pt x="3992" y="3921"/>
                    <a:pt x="3976" y="3905"/>
                  </a:cubicBezTo>
                  <a:cubicBezTo>
                    <a:pt x="3968" y="3897"/>
                    <a:pt x="3960" y="3897"/>
                    <a:pt x="3960" y="3897"/>
                  </a:cubicBezTo>
                  <a:cubicBezTo>
                    <a:pt x="3952" y="3897"/>
                    <a:pt x="3952" y="3905"/>
                    <a:pt x="3952" y="3913"/>
                  </a:cubicBezTo>
                  <a:cubicBezTo>
                    <a:pt x="3952" y="3921"/>
                    <a:pt x="3952" y="3921"/>
                    <a:pt x="3952" y="3921"/>
                  </a:cubicBezTo>
                  <a:cubicBezTo>
                    <a:pt x="3945" y="3937"/>
                    <a:pt x="3945" y="3937"/>
                    <a:pt x="3976" y="3945"/>
                  </a:cubicBezTo>
                  <a:lnTo>
                    <a:pt x="3984" y="3953"/>
                  </a:lnTo>
                  <a:cubicBezTo>
                    <a:pt x="3992" y="3977"/>
                    <a:pt x="3929" y="4032"/>
                    <a:pt x="3929" y="4032"/>
                  </a:cubicBezTo>
                  <a:cubicBezTo>
                    <a:pt x="3921" y="4032"/>
                    <a:pt x="3913" y="4040"/>
                    <a:pt x="3913" y="4040"/>
                  </a:cubicBezTo>
                  <a:cubicBezTo>
                    <a:pt x="3905" y="4040"/>
                    <a:pt x="3905" y="4032"/>
                    <a:pt x="3897" y="4024"/>
                  </a:cubicBezTo>
                  <a:cubicBezTo>
                    <a:pt x="3889" y="4024"/>
                    <a:pt x="3889" y="4024"/>
                    <a:pt x="3889" y="4016"/>
                  </a:cubicBezTo>
                  <a:cubicBezTo>
                    <a:pt x="3881" y="4016"/>
                    <a:pt x="3874" y="4016"/>
                    <a:pt x="3874" y="4016"/>
                  </a:cubicBezTo>
                  <a:cubicBezTo>
                    <a:pt x="3865" y="4016"/>
                    <a:pt x="3858" y="4016"/>
                    <a:pt x="3850" y="4016"/>
                  </a:cubicBezTo>
                  <a:cubicBezTo>
                    <a:pt x="3842" y="4024"/>
                    <a:pt x="3834" y="4024"/>
                    <a:pt x="3826" y="4024"/>
                  </a:cubicBezTo>
                  <a:cubicBezTo>
                    <a:pt x="3818" y="4024"/>
                    <a:pt x="3818" y="4024"/>
                    <a:pt x="3810" y="4032"/>
                  </a:cubicBezTo>
                  <a:cubicBezTo>
                    <a:pt x="3810" y="4040"/>
                    <a:pt x="3810" y="4048"/>
                    <a:pt x="3810" y="4064"/>
                  </a:cubicBezTo>
                  <a:cubicBezTo>
                    <a:pt x="3810" y="4071"/>
                    <a:pt x="3810" y="4071"/>
                    <a:pt x="3810" y="4071"/>
                  </a:cubicBezTo>
                  <a:cubicBezTo>
                    <a:pt x="3818" y="4071"/>
                    <a:pt x="3818" y="4064"/>
                    <a:pt x="3826" y="4064"/>
                  </a:cubicBezTo>
                  <a:cubicBezTo>
                    <a:pt x="3834" y="4055"/>
                    <a:pt x="3842" y="4048"/>
                    <a:pt x="3858" y="4048"/>
                  </a:cubicBezTo>
                  <a:cubicBezTo>
                    <a:pt x="3858" y="4048"/>
                    <a:pt x="3865" y="4048"/>
                    <a:pt x="3865" y="4055"/>
                  </a:cubicBezTo>
                  <a:cubicBezTo>
                    <a:pt x="3874" y="4064"/>
                    <a:pt x="3850" y="4087"/>
                    <a:pt x="3826" y="4127"/>
                  </a:cubicBezTo>
                  <a:cubicBezTo>
                    <a:pt x="3818" y="4142"/>
                    <a:pt x="3818" y="4150"/>
                    <a:pt x="3810" y="4158"/>
                  </a:cubicBezTo>
                  <a:lnTo>
                    <a:pt x="3802" y="4166"/>
                  </a:lnTo>
                  <a:cubicBezTo>
                    <a:pt x="3794" y="4182"/>
                    <a:pt x="3794" y="4182"/>
                    <a:pt x="3786" y="4182"/>
                  </a:cubicBezTo>
                  <a:lnTo>
                    <a:pt x="3778" y="4182"/>
                  </a:lnTo>
                  <a:lnTo>
                    <a:pt x="3778" y="4182"/>
                  </a:lnTo>
                  <a:cubicBezTo>
                    <a:pt x="3763" y="4182"/>
                    <a:pt x="3763" y="4174"/>
                    <a:pt x="3755" y="4166"/>
                  </a:cubicBezTo>
                  <a:cubicBezTo>
                    <a:pt x="3755" y="4158"/>
                    <a:pt x="3755" y="4158"/>
                    <a:pt x="3747" y="4150"/>
                  </a:cubicBezTo>
                  <a:lnTo>
                    <a:pt x="3739" y="4150"/>
                  </a:lnTo>
                  <a:cubicBezTo>
                    <a:pt x="3731" y="4150"/>
                    <a:pt x="3723" y="4150"/>
                    <a:pt x="3715" y="4150"/>
                  </a:cubicBezTo>
                  <a:cubicBezTo>
                    <a:pt x="3707" y="4150"/>
                    <a:pt x="3699" y="4150"/>
                    <a:pt x="3692" y="4150"/>
                  </a:cubicBezTo>
                  <a:cubicBezTo>
                    <a:pt x="3684" y="4150"/>
                    <a:pt x="3684" y="4158"/>
                    <a:pt x="3684" y="4158"/>
                  </a:cubicBezTo>
                  <a:lnTo>
                    <a:pt x="3684" y="4158"/>
                  </a:lnTo>
                  <a:cubicBezTo>
                    <a:pt x="3684" y="4166"/>
                    <a:pt x="3684" y="4174"/>
                    <a:pt x="3684" y="4182"/>
                  </a:cubicBezTo>
                  <a:cubicBezTo>
                    <a:pt x="3684" y="4190"/>
                    <a:pt x="3692" y="4190"/>
                    <a:pt x="3699" y="4198"/>
                  </a:cubicBezTo>
                  <a:cubicBezTo>
                    <a:pt x="3715" y="4198"/>
                    <a:pt x="3723" y="4206"/>
                    <a:pt x="3731" y="4214"/>
                  </a:cubicBezTo>
                  <a:cubicBezTo>
                    <a:pt x="3739" y="4214"/>
                    <a:pt x="3739" y="4214"/>
                    <a:pt x="3739" y="4214"/>
                  </a:cubicBezTo>
                  <a:cubicBezTo>
                    <a:pt x="3755" y="4230"/>
                    <a:pt x="3755" y="4230"/>
                    <a:pt x="3755" y="4245"/>
                  </a:cubicBezTo>
                  <a:cubicBezTo>
                    <a:pt x="3755" y="4253"/>
                    <a:pt x="3755" y="4261"/>
                    <a:pt x="3755" y="4261"/>
                  </a:cubicBezTo>
                  <a:cubicBezTo>
                    <a:pt x="3755" y="4277"/>
                    <a:pt x="3755" y="4285"/>
                    <a:pt x="3755" y="4285"/>
                  </a:cubicBezTo>
                  <a:cubicBezTo>
                    <a:pt x="3755" y="4293"/>
                    <a:pt x="3755" y="4293"/>
                    <a:pt x="3763" y="4293"/>
                  </a:cubicBezTo>
                  <a:lnTo>
                    <a:pt x="3763" y="4285"/>
                  </a:lnTo>
                  <a:cubicBezTo>
                    <a:pt x="3771" y="4285"/>
                    <a:pt x="3778" y="4261"/>
                    <a:pt x="3778" y="4237"/>
                  </a:cubicBezTo>
                  <a:cubicBezTo>
                    <a:pt x="3778" y="4222"/>
                    <a:pt x="3786" y="4214"/>
                    <a:pt x="3802" y="4198"/>
                  </a:cubicBezTo>
                  <a:lnTo>
                    <a:pt x="3810" y="4190"/>
                  </a:lnTo>
                  <a:cubicBezTo>
                    <a:pt x="3818" y="4182"/>
                    <a:pt x="3818" y="4182"/>
                    <a:pt x="3826" y="4182"/>
                  </a:cubicBezTo>
                  <a:lnTo>
                    <a:pt x="3834" y="4182"/>
                  </a:lnTo>
                  <a:cubicBezTo>
                    <a:pt x="3834" y="4190"/>
                    <a:pt x="3834" y="4214"/>
                    <a:pt x="3826" y="4230"/>
                  </a:cubicBezTo>
                  <a:cubicBezTo>
                    <a:pt x="3810" y="4253"/>
                    <a:pt x="3747" y="4372"/>
                    <a:pt x="3747" y="4395"/>
                  </a:cubicBezTo>
                  <a:cubicBezTo>
                    <a:pt x="3747" y="4403"/>
                    <a:pt x="3747" y="4411"/>
                    <a:pt x="3747" y="4411"/>
                  </a:cubicBezTo>
                  <a:cubicBezTo>
                    <a:pt x="3747" y="4427"/>
                    <a:pt x="3739" y="4435"/>
                    <a:pt x="3723" y="4443"/>
                  </a:cubicBezTo>
                  <a:lnTo>
                    <a:pt x="3715" y="4435"/>
                  </a:lnTo>
                  <a:cubicBezTo>
                    <a:pt x="3715" y="4435"/>
                    <a:pt x="3715" y="4427"/>
                    <a:pt x="3715" y="4411"/>
                  </a:cubicBezTo>
                  <a:cubicBezTo>
                    <a:pt x="3715" y="4403"/>
                    <a:pt x="3723" y="4395"/>
                    <a:pt x="3715" y="4395"/>
                  </a:cubicBezTo>
                  <a:lnTo>
                    <a:pt x="3715" y="4395"/>
                  </a:lnTo>
                  <a:lnTo>
                    <a:pt x="3715" y="4395"/>
                  </a:lnTo>
                  <a:cubicBezTo>
                    <a:pt x="3715" y="4403"/>
                    <a:pt x="3707" y="4411"/>
                    <a:pt x="3699" y="4419"/>
                  </a:cubicBezTo>
                  <a:cubicBezTo>
                    <a:pt x="3692" y="4419"/>
                    <a:pt x="3692" y="4427"/>
                    <a:pt x="3684" y="4427"/>
                  </a:cubicBezTo>
                  <a:cubicBezTo>
                    <a:pt x="3676" y="4427"/>
                    <a:pt x="3676" y="4419"/>
                    <a:pt x="3668" y="4419"/>
                  </a:cubicBezTo>
                  <a:cubicBezTo>
                    <a:pt x="3660" y="4419"/>
                    <a:pt x="3660" y="4419"/>
                    <a:pt x="3660" y="4411"/>
                  </a:cubicBezTo>
                  <a:cubicBezTo>
                    <a:pt x="3644" y="4411"/>
                    <a:pt x="3628" y="4403"/>
                    <a:pt x="3605" y="4403"/>
                  </a:cubicBezTo>
                  <a:cubicBezTo>
                    <a:pt x="3597" y="4403"/>
                    <a:pt x="3589" y="4403"/>
                    <a:pt x="3581" y="4411"/>
                  </a:cubicBezTo>
                  <a:lnTo>
                    <a:pt x="3581" y="4411"/>
                  </a:lnTo>
                  <a:cubicBezTo>
                    <a:pt x="3581" y="4419"/>
                    <a:pt x="3581" y="4419"/>
                    <a:pt x="3589" y="4427"/>
                  </a:cubicBezTo>
                  <a:cubicBezTo>
                    <a:pt x="3597" y="4427"/>
                    <a:pt x="3597" y="4435"/>
                    <a:pt x="3605" y="4435"/>
                  </a:cubicBezTo>
                  <a:cubicBezTo>
                    <a:pt x="3612" y="4443"/>
                    <a:pt x="3612" y="4443"/>
                    <a:pt x="3621" y="4443"/>
                  </a:cubicBezTo>
                  <a:cubicBezTo>
                    <a:pt x="3621" y="4443"/>
                    <a:pt x="3628" y="4443"/>
                    <a:pt x="3636" y="4443"/>
                  </a:cubicBezTo>
                  <a:cubicBezTo>
                    <a:pt x="3636" y="4443"/>
                    <a:pt x="3644" y="4435"/>
                    <a:pt x="3652" y="4435"/>
                  </a:cubicBezTo>
                  <a:cubicBezTo>
                    <a:pt x="3684" y="4435"/>
                    <a:pt x="3692" y="4443"/>
                    <a:pt x="3699" y="4459"/>
                  </a:cubicBezTo>
                  <a:cubicBezTo>
                    <a:pt x="3707" y="4475"/>
                    <a:pt x="3715" y="4475"/>
                    <a:pt x="3715" y="4490"/>
                  </a:cubicBezTo>
                  <a:cubicBezTo>
                    <a:pt x="3715" y="4490"/>
                    <a:pt x="3715" y="4498"/>
                    <a:pt x="3715" y="4506"/>
                  </a:cubicBezTo>
                  <a:cubicBezTo>
                    <a:pt x="3715" y="4514"/>
                    <a:pt x="3723" y="4514"/>
                    <a:pt x="3723" y="4522"/>
                  </a:cubicBezTo>
                  <a:cubicBezTo>
                    <a:pt x="3723" y="4538"/>
                    <a:pt x="3731" y="4554"/>
                    <a:pt x="3731" y="4585"/>
                  </a:cubicBezTo>
                  <a:cubicBezTo>
                    <a:pt x="3731" y="4617"/>
                    <a:pt x="3739" y="4633"/>
                    <a:pt x="3747" y="4672"/>
                  </a:cubicBezTo>
                  <a:cubicBezTo>
                    <a:pt x="3755" y="4680"/>
                    <a:pt x="3755" y="4696"/>
                    <a:pt x="3763" y="4720"/>
                  </a:cubicBezTo>
                  <a:cubicBezTo>
                    <a:pt x="3778" y="4759"/>
                    <a:pt x="3786" y="4807"/>
                    <a:pt x="3794" y="4838"/>
                  </a:cubicBezTo>
                  <a:cubicBezTo>
                    <a:pt x="3794" y="4862"/>
                    <a:pt x="3802" y="4878"/>
                    <a:pt x="3802" y="4894"/>
                  </a:cubicBezTo>
                  <a:cubicBezTo>
                    <a:pt x="3810" y="4925"/>
                    <a:pt x="3810" y="4933"/>
                    <a:pt x="3802" y="4949"/>
                  </a:cubicBezTo>
                  <a:lnTo>
                    <a:pt x="3802" y="4949"/>
                  </a:lnTo>
                  <a:cubicBezTo>
                    <a:pt x="3802" y="4957"/>
                    <a:pt x="3794" y="4957"/>
                    <a:pt x="3794" y="4957"/>
                  </a:cubicBezTo>
                  <a:lnTo>
                    <a:pt x="3794" y="4957"/>
                  </a:lnTo>
                  <a:cubicBezTo>
                    <a:pt x="3786" y="4949"/>
                    <a:pt x="3778" y="4909"/>
                    <a:pt x="3778" y="4886"/>
                  </a:cubicBezTo>
                  <a:cubicBezTo>
                    <a:pt x="3778" y="4870"/>
                    <a:pt x="3747" y="4775"/>
                    <a:pt x="3731" y="4759"/>
                  </a:cubicBezTo>
                  <a:cubicBezTo>
                    <a:pt x="3715" y="4735"/>
                    <a:pt x="3699" y="4601"/>
                    <a:pt x="3699" y="4561"/>
                  </a:cubicBezTo>
                  <a:cubicBezTo>
                    <a:pt x="3699" y="4538"/>
                    <a:pt x="3699" y="4522"/>
                    <a:pt x="3692" y="4514"/>
                  </a:cubicBezTo>
                  <a:cubicBezTo>
                    <a:pt x="3692" y="4530"/>
                    <a:pt x="3684" y="4554"/>
                    <a:pt x="3660" y="4561"/>
                  </a:cubicBezTo>
                  <a:cubicBezTo>
                    <a:pt x="3636" y="4570"/>
                    <a:pt x="3636" y="4577"/>
                    <a:pt x="3644" y="4601"/>
                  </a:cubicBezTo>
                  <a:cubicBezTo>
                    <a:pt x="3644" y="4609"/>
                    <a:pt x="3652" y="4609"/>
                    <a:pt x="3652" y="4617"/>
                  </a:cubicBezTo>
                  <a:cubicBezTo>
                    <a:pt x="3660" y="4625"/>
                    <a:pt x="3668" y="4625"/>
                    <a:pt x="3660" y="4641"/>
                  </a:cubicBezTo>
                  <a:cubicBezTo>
                    <a:pt x="3660" y="4656"/>
                    <a:pt x="3668" y="4664"/>
                    <a:pt x="3684" y="4680"/>
                  </a:cubicBezTo>
                  <a:cubicBezTo>
                    <a:pt x="3684" y="4688"/>
                    <a:pt x="3692" y="4696"/>
                    <a:pt x="3692" y="4704"/>
                  </a:cubicBezTo>
                  <a:cubicBezTo>
                    <a:pt x="3707" y="4720"/>
                    <a:pt x="3707" y="4743"/>
                    <a:pt x="3699" y="4767"/>
                  </a:cubicBezTo>
                  <a:cubicBezTo>
                    <a:pt x="3699" y="4783"/>
                    <a:pt x="3699" y="4799"/>
                    <a:pt x="3699" y="4822"/>
                  </a:cubicBezTo>
                  <a:cubicBezTo>
                    <a:pt x="3699" y="4846"/>
                    <a:pt x="3707" y="4854"/>
                    <a:pt x="3715" y="4862"/>
                  </a:cubicBezTo>
                  <a:cubicBezTo>
                    <a:pt x="3723" y="4878"/>
                    <a:pt x="3731" y="4886"/>
                    <a:pt x="3739" y="4909"/>
                  </a:cubicBezTo>
                  <a:cubicBezTo>
                    <a:pt x="3739" y="4941"/>
                    <a:pt x="3747" y="4949"/>
                    <a:pt x="3755" y="4957"/>
                  </a:cubicBezTo>
                  <a:cubicBezTo>
                    <a:pt x="3755" y="4965"/>
                    <a:pt x="3763" y="4972"/>
                    <a:pt x="3771" y="4981"/>
                  </a:cubicBezTo>
                  <a:cubicBezTo>
                    <a:pt x="3778" y="5004"/>
                    <a:pt x="3778" y="5012"/>
                    <a:pt x="3771" y="5020"/>
                  </a:cubicBezTo>
                  <a:cubicBezTo>
                    <a:pt x="3771" y="5028"/>
                    <a:pt x="3763" y="5028"/>
                    <a:pt x="3771" y="5036"/>
                  </a:cubicBezTo>
                  <a:lnTo>
                    <a:pt x="3771" y="5036"/>
                  </a:lnTo>
                  <a:cubicBezTo>
                    <a:pt x="3771" y="5036"/>
                    <a:pt x="3771" y="5036"/>
                    <a:pt x="3778" y="5028"/>
                  </a:cubicBezTo>
                  <a:cubicBezTo>
                    <a:pt x="3778" y="5028"/>
                    <a:pt x="3778" y="5020"/>
                    <a:pt x="3786" y="5012"/>
                  </a:cubicBezTo>
                  <a:lnTo>
                    <a:pt x="3786" y="5012"/>
                  </a:lnTo>
                  <a:cubicBezTo>
                    <a:pt x="3786" y="5004"/>
                    <a:pt x="3794" y="5004"/>
                    <a:pt x="3794" y="5004"/>
                  </a:cubicBezTo>
                  <a:cubicBezTo>
                    <a:pt x="3802" y="5004"/>
                    <a:pt x="3810" y="5012"/>
                    <a:pt x="3818" y="5044"/>
                  </a:cubicBezTo>
                  <a:cubicBezTo>
                    <a:pt x="3818" y="5044"/>
                    <a:pt x="3818" y="5044"/>
                    <a:pt x="3818" y="5052"/>
                  </a:cubicBezTo>
                  <a:cubicBezTo>
                    <a:pt x="3818" y="5060"/>
                    <a:pt x="3818" y="5060"/>
                    <a:pt x="3818" y="5060"/>
                  </a:cubicBezTo>
                  <a:cubicBezTo>
                    <a:pt x="3810" y="5052"/>
                    <a:pt x="3810" y="5052"/>
                    <a:pt x="3810" y="5052"/>
                  </a:cubicBezTo>
                  <a:cubicBezTo>
                    <a:pt x="3810" y="5052"/>
                    <a:pt x="3802" y="5052"/>
                    <a:pt x="3794" y="5052"/>
                  </a:cubicBezTo>
                  <a:lnTo>
                    <a:pt x="3794" y="5052"/>
                  </a:lnTo>
                  <a:cubicBezTo>
                    <a:pt x="3786" y="5060"/>
                    <a:pt x="3763" y="5075"/>
                    <a:pt x="3755" y="5083"/>
                  </a:cubicBezTo>
                  <a:cubicBezTo>
                    <a:pt x="3755" y="5083"/>
                    <a:pt x="3755" y="5091"/>
                    <a:pt x="3755" y="5099"/>
                  </a:cubicBezTo>
                  <a:cubicBezTo>
                    <a:pt x="3747" y="5107"/>
                    <a:pt x="3739" y="5115"/>
                    <a:pt x="3731" y="5123"/>
                  </a:cubicBezTo>
                  <a:cubicBezTo>
                    <a:pt x="3723" y="5123"/>
                    <a:pt x="3715" y="5123"/>
                    <a:pt x="3715" y="5123"/>
                  </a:cubicBezTo>
                  <a:close/>
                  <a:moveTo>
                    <a:pt x="3518" y="4972"/>
                  </a:moveTo>
                  <a:lnTo>
                    <a:pt x="3518" y="4972"/>
                  </a:lnTo>
                  <a:cubicBezTo>
                    <a:pt x="3541" y="4972"/>
                    <a:pt x="3565" y="4988"/>
                    <a:pt x="3589" y="5004"/>
                  </a:cubicBezTo>
                  <a:cubicBezTo>
                    <a:pt x="3597" y="5012"/>
                    <a:pt x="3612" y="5020"/>
                    <a:pt x="3621" y="5020"/>
                  </a:cubicBezTo>
                  <a:cubicBezTo>
                    <a:pt x="3644" y="5036"/>
                    <a:pt x="3660" y="5060"/>
                    <a:pt x="3676" y="5075"/>
                  </a:cubicBezTo>
                  <a:cubicBezTo>
                    <a:pt x="3684" y="5083"/>
                    <a:pt x="3684" y="5083"/>
                    <a:pt x="3692" y="5091"/>
                  </a:cubicBezTo>
                  <a:cubicBezTo>
                    <a:pt x="3699" y="5099"/>
                    <a:pt x="3699" y="5107"/>
                    <a:pt x="3707" y="5107"/>
                  </a:cubicBezTo>
                  <a:cubicBezTo>
                    <a:pt x="3707" y="5115"/>
                    <a:pt x="3707" y="5115"/>
                    <a:pt x="3715" y="5115"/>
                  </a:cubicBezTo>
                  <a:lnTo>
                    <a:pt x="3723" y="5115"/>
                  </a:lnTo>
                  <a:cubicBezTo>
                    <a:pt x="3739" y="5107"/>
                    <a:pt x="3739" y="5107"/>
                    <a:pt x="3747" y="5099"/>
                  </a:cubicBezTo>
                  <a:cubicBezTo>
                    <a:pt x="3747" y="5091"/>
                    <a:pt x="3747" y="5083"/>
                    <a:pt x="3747" y="5083"/>
                  </a:cubicBezTo>
                  <a:cubicBezTo>
                    <a:pt x="3747" y="5075"/>
                    <a:pt x="3747" y="5075"/>
                    <a:pt x="3747" y="5075"/>
                  </a:cubicBezTo>
                  <a:lnTo>
                    <a:pt x="3747" y="5075"/>
                  </a:lnTo>
                  <a:cubicBezTo>
                    <a:pt x="3755" y="5075"/>
                    <a:pt x="3778" y="5060"/>
                    <a:pt x="3786" y="5052"/>
                  </a:cubicBezTo>
                  <a:cubicBezTo>
                    <a:pt x="3786" y="5044"/>
                    <a:pt x="3794" y="5044"/>
                    <a:pt x="3794" y="5044"/>
                  </a:cubicBezTo>
                  <a:cubicBezTo>
                    <a:pt x="3802" y="5044"/>
                    <a:pt x="3802" y="5044"/>
                    <a:pt x="3810" y="5044"/>
                  </a:cubicBezTo>
                  <a:cubicBezTo>
                    <a:pt x="3802" y="5012"/>
                    <a:pt x="3794" y="5012"/>
                    <a:pt x="3794" y="5012"/>
                  </a:cubicBezTo>
                  <a:lnTo>
                    <a:pt x="3794" y="5012"/>
                  </a:lnTo>
                  <a:cubicBezTo>
                    <a:pt x="3786" y="5020"/>
                    <a:pt x="3786" y="5020"/>
                    <a:pt x="3786" y="5020"/>
                  </a:cubicBezTo>
                  <a:cubicBezTo>
                    <a:pt x="3786" y="5020"/>
                    <a:pt x="3786" y="5028"/>
                    <a:pt x="3778" y="5036"/>
                  </a:cubicBezTo>
                  <a:cubicBezTo>
                    <a:pt x="3778" y="5044"/>
                    <a:pt x="3778" y="5044"/>
                    <a:pt x="3771" y="5044"/>
                  </a:cubicBezTo>
                  <a:cubicBezTo>
                    <a:pt x="3771" y="5044"/>
                    <a:pt x="3763" y="5044"/>
                    <a:pt x="3763" y="5036"/>
                  </a:cubicBezTo>
                  <a:cubicBezTo>
                    <a:pt x="3755" y="5028"/>
                    <a:pt x="3763" y="5028"/>
                    <a:pt x="3763" y="5020"/>
                  </a:cubicBezTo>
                  <a:cubicBezTo>
                    <a:pt x="3771" y="5012"/>
                    <a:pt x="3771" y="5004"/>
                    <a:pt x="3763" y="4981"/>
                  </a:cubicBezTo>
                  <a:cubicBezTo>
                    <a:pt x="3755" y="4972"/>
                    <a:pt x="3755" y="4972"/>
                    <a:pt x="3747" y="4965"/>
                  </a:cubicBezTo>
                  <a:cubicBezTo>
                    <a:pt x="3739" y="4949"/>
                    <a:pt x="3731" y="4949"/>
                    <a:pt x="3731" y="4909"/>
                  </a:cubicBezTo>
                  <a:cubicBezTo>
                    <a:pt x="3723" y="4886"/>
                    <a:pt x="3715" y="4878"/>
                    <a:pt x="3707" y="4870"/>
                  </a:cubicBezTo>
                  <a:cubicBezTo>
                    <a:pt x="3699" y="4862"/>
                    <a:pt x="3692" y="4854"/>
                    <a:pt x="3692" y="4822"/>
                  </a:cubicBezTo>
                  <a:cubicBezTo>
                    <a:pt x="3692" y="4799"/>
                    <a:pt x="3692" y="4783"/>
                    <a:pt x="3692" y="4767"/>
                  </a:cubicBezTo>
                  <a:cubicBezTo>
                    <a:pt x="3699" y="4743"/>
                    <a:pt x="3699" y="4728"/>
                    <a:pt x="3692" y="4704"/>
                  </a:cubicBezTo>
                  <a:cubicBezTo>
                    <a:pt x="3684" y="4704"/>
                    <a:pt x="3676" y="4696"/>
                    <a:pt x="3676" y="4688"/>
                  </a:cubicBezTo>
                  <a:cubicBezTo>
                    <a:pt x="3660" y="4672"/>
                    <a:pt x="3652" y="4656"/>
                    <a:pt x="3652" y="4641"/>
                  </a:cubicBezTo>
                  <a:cubicBezTo>
                    <a:pt x="3660" y="4625"/>
                    <a:pt x="3652" y="4625"/>
                    <a:pt x="3652" y="4617"/>
                  </a:cubicBezTo>
                  <a:cubicBezTo>
                    <a:pt x="3644" y="4617"/>
                    <a:pt x="3644" y="4609"/>
                    <a:pt x="3636" y="4601"/>
                  </a:cubicBezTo>
                  <a:cubicBezTo>
                    <a:pt x="3628" y="4577"/>
                    <a:pt x="3628" y="4570"/>
                    <a:pt x="3660" y="4554"/>
                  </a:cubicBezTo>
                  <a:cubicBezTo>
                    <a:pt x="3684" y="4546"/>
                    <a:pt x="3684" y="4530"/>
                    <a:pt x="3684" y="4514"/>
                  </a:cubicBezTo>
                  <a:lnTo>
                    <a:pt x="3684" y="4506"/>
                  </a:lnTo>
                  <a:cubicBezTo>
                    <a:pt x="3684" y="4506"/>
                    <a:pt x="3684" y="4506"/>
                    <a:pt x="3692" y="4506"/>
                  </a:cubicBezTo>
                  <a:cubicBezTo>
                    <a:pt x="3699" y="4506"/>
                    <a:pt x="3707" y="4530"/>
                    <a:pt x="3707" y="4561"/>
                  </a:cubicBezTo>
                  <a:cubicBezTo>
                    <a:pt x="3707" y="4601"/>
                    <a:pt x="3723" y="4735"/>
                    <a:pt x="3739" y="4751"/>
                  </a:cubicBezTo>
                  <a:cubicBezTo>
                    <a:pt x="3755" y="4775"/>
                    <a:pt x="3786" y="4862"/>
                    <a:pt x="3786" y="4886"/>
                  </a:cubicBezTo>
                  <a:cubicBezTo>
                    <a:pt x="3786" y="4909"/>
                    <a:pt x="3794" y="4941"/>
                    <a:pt x="3794" y="4949"/>
                  </a:cubicBezTo>
                  <a:lnTo>
                    <a:pt x="3794" y="4949"/>
                  </a:lnTo>
                  <a:cubicBezTo>
                    <a:pt x="3794" y="4949"/>
                    <a:pt x="3794" y="4941"/>
                    <a:pt x="3802" y="4941"/>
                  </a:cubicBezTo>
                  <a:cubicBezTo>
                    <a:pt x="3802" y="4933"/>
                    <a:pt x="3802" y="4933"/>
                    <a:pt x="3794" y="4894"/>
                  </a:cubicBezTo>
                  <a:cubicBezTo>
                    <a:pt x="3794" y="4878"/>
                    <a:pt x="3786" y="4862"/>
                    <a:pt x="3786" y="4846"/>
                  </a:cubicBezTo>
                  <a:cubicBezTo>
                    <a:pt x="3778" y="4807"/>
                    <a:pt x="3771" y="4759"/>
                    <a:pt x="3755" y="4720"/>
                  </a:cubicBezTo>
                  <a:cubicBezTo>
                    <a:pt x="3755" y="4704"/>
                    <a:pt x="3747" y="4688"/>
                    <a:pt x="3739" y="4672"/>
                  </a:cubicBezTo>
                  <a:cubicBezTo>
                    <a:pt x="3731" y="4641"/>
                    <a:pt x="3723" y="4617"/>
                    <a:pt x="3723" y="4585"/>
                  </a:cubicBezTo>
                  <a:cubicBezTo>
                    <a:pt x="3723" y="4561"/>
                    <a:pt x="3715" y="4538"/>
                    <a:pt x="3715" y="4522"/>
                  </a:cubicBezTo>
                  <a:cubicBezTo>
                    <a:pt x="3715" y="4514"/>
                    <a:pt x="3707" y="4514"/>
                    <a:pt x="3707" y="4506"/>
                  </a:cubicBezTo>
                  <a:cubicBezTo>
                    <a:pt x="3707" y="4498"/>
                    <a:pt x="3707" y="4498"/>
                    <a:pt x="3707" y="4490"/>
                  </a:cubicBezTo>
                  <a:cubicBezTo>
                    <a:pt x="3707" y="4482"/>
                    <a:pt x="3699" y="4475"/>
                    <a:pt x="3699" y="4467"/>
                  </a:cubicBezTo>
                  <a:cubicBezTo>
                    <a:pt x="3684" y="4451"/>
                    <a:pt x="3676" y="4443"/>
                    <a:pt x="3652" y="4443"/>
                  </a:cubicBezTo>
                  <a:cubicBezTo>
                    <a:pt x="3644" y="4443"/>
                    <a:pt x="3644" y="4443"/>
                    <a:pt x="3636" y="4451"/>
                  </a:cubicBezTo>
                  <a:cubicBezTo>
                    <a:pt x="3628" y="4451"/>
                    <a:pt x="3628" y="4451"/>
                    <a:pt x="3621" y="4451"/>
                  </a:cubicBezTo>
                  <a:cubicBezTo>
                    <a:pt x="3612" y="4451"/>
                    <a:pt x="3605" y="4451"/>
                    <a:pt x="3597" y="4443"/>
                  </a:cubicBezTo>
                  <a:cubicBezTo>
                    <a:pt x="3597" y="4435"/>
                    <a:pt x="3589" y="4435"/>
                    <a:pt x="3581" y="4427"/>
                  </a:cubicBezTo>
                  <a:cubicBezTo>
                    <a:pt x="3581" y="4427"/>
                    <a:pt x="3573" y="4419"/>
                    <a:pt x="3573" y="4411"/>
                  </a:cubicBezTo>
                  <a:cubicBezTo>
                    <a:pt x="3573" y="4411"/>
                    <a:pt x="3573" y="4403"/>
                    <a:pt x="3581" y="4403"/>
                  </a:cubicBezTo>
                  <a:cubicBezTo>
                    <a:pt x="3589" y="4395"/>
                    <a:pt x="3597" y="4395"/>
                    <a:pt x="3605" y="4395"/>
                  </a:cubicBezTo>
                  <a:cubicBezTo>
                    <a:pt x="3621" y="4395"/>
                    <a:pt x="3644" y="4403"/>
                    <a:pt x="3660" y="4403"/>
                  </a:cubicBezTo>
                  <a:cubicBezTo>
                    <a:pt x="3660" y="4411"/>
                    <a:pt x="3668" y="4411"/>
                    <a:pt x="3668" y="4411"/>
                  </a:cubicBezTo>
                  <a:cubicBezTo>
                    <a:pt x="3684" y="4419"/>
                    <a:pt x="3684" y="4419"/>
                    <a:pt x="3699" y="4411"/>
                  </a:cubicBezTo>
                  <a:cubicBezTo>
                    <a:pt x="3699" y="4403"/>
                    <a:pt x="3707" y="4395"/>
                    <a:pt x="3707" y="4395"/>
                  </a:cubicBezTo>
                  <a:cubicBezTo>
                    <a:pt x="3715" y="4388"/>
                    <a:pt x="3715" y="4380"/>
                    <a:pt x="3715" y="4380"/>
                  </a:cubicBezTo>
                  <a:cubicBezTo>
                    <a:pt x="3723" y="4380"/>
                    <a:pt x="3723" y="4388"/>
                    <a:pt x="3723" y="4388"/>
                  </a:cubicBezTo>
                  <a:cubicBezTo>
                    <a:pt x="3731" y="4395"/>
                    <a:pt x="3723" y="4411"/>
                    <a:pt x="3723" y="4419"/>
                  </a:cubicBezTo>
                  <a:cubicBezTo>
                    <a:pt x="3723" y="4419"/>
                    <a:pt x="3723" y="4427"/>
                    <a:pt x="3723" y="4435"/>
                  </a:cubicBezTo>
                  <a:lnTo>
                    <a:pt x="3723" y="4435"/>
                  </a:lnTo>
                  <a:cubicBezTo>
                    <a:pt x="3739" y="4427"/>
                    <a:pt x="3739" y="4427"/>
                    <a:pt x="3739" y="4411"/>
                  </a:cubicBezTo>
                  <a:cubicBezTo>
                    <a:pt x="3739" y="4411"/>
                    <a:pt x="3739" y="4403"/>
                    <a:pt x="3739" y="4395"/>
                  </a:cubicBezTo>
                  <a:cubicBezTo>
                    <a:pt x="3747" y="4372"/>
                    <a:pt x="3802" y="4253"/>
                    <a:pt x="3818" y="4222"/>
                  </a:cubicBezTo>
                  <a:cubicBezTo>
                    <a:pt x="3826" y="4206"/>
                    <a:pt x="3826" y="4190"/>
                    <a:pt x="3826" y="4190"/>
                  </a:cubicBezTo>
                  <a:lnTo>
                    <a:pt x="3826" y="4190"/>
                  </a:lnTo>
                  <a:cubicBezTo>
                    <a:pt x="3826" y="4190"/>
                    <a:pt x="3826" y="4190"/>
                    <a:pt x="3818" y="4190"/>
                  </a:cubicBezTo>
                  <a:cubicBezTo>
                    <a:pt x="3818" y="4198"/>
                    <a:pt x="3810" y="4198"/>
                    <a:pt x="3810" y="4206"/>
                  </a:cubicBezTo>
                  <a:cubicBezTo>
                    <a:pt x="3794" y="4214"/>
                    <a:pt x="3786" y="4222"/>
                    <a:pt x="3786" y="4237"/>
                  </a:cubicBezTo>
                  <a:cubicBezTo>
                    <a:pt x="3786" y="4261"/>
                    <a:pt x="3778" y="4285"/>
                    <a:pt x="3771" y="4293"/>
                  </a:cubicBezTo>
                  <a:cubicBezTo>
                    <a:pt x="3763" y="4293"/>
                    <a:pt x="3763" y="4301"/>
                    <a:pt x="3763" y="4301"/>
                  </a:cubicBezTo>
                  <a:cubicBezTo>
                    <a:pt x="3755" y="4301"/>
                    <a:pt x="3755" y="4293"/>
                    <a:pt x="3747" y="4285"/>
                  </a:cubicBezTo>
                  <a:cubicBezTo>
                    <a:pt x="3747" y="4285"/>
                    <a:pt x="3747" y="4277"/>
                    <a:pt x="3747" y="4261"/>
                  </a:cubicBezTo>
                  <a:cubicBezTo>
                    <a:pt x="3747" y="4261"/>
                    <a:pt x="3747" y="4253"/>
                    <a:pt x="3747" y="4245"/>
                  </a:cubicBezTo>
                  <a:cubicBezTo>
                    <a:pt x="3747" y="4237"/>
                    <a:pt x="3747" y="4237"/>
                    <a:pt x="3731" y="4222"/>
                  </a:cubicBezTo>
                  <a:lnTo>
                    <a:pt x="3731" y="4222"/>
                  </a:lnTo>
                  <a:cubicBezTo>
                    <a:pt x="3723" y="4206"/>
                    <a:pt x="3707" y="4206"/>
                    <a:pt x="3699" y="4206"/>
                  </a:cubicBezTo>
                  <a:cubicBezTo>
                    <a:pt x="3692" y="4198"/>
                    <a:pt x="3684" y="4198"/>
                    <a:pt x="3684" y="4182"/>
                  </a:cubicBezTo>
                  <a:cubicBezTo>
                    <a:pt x="3684" y="4174"/>
                    <a:pt x="3676" y="4166"/>
                    <a:pt x="3676" y="4166"/>
                  </a:cubicBezTo>
                  <a:cubicBezTo>
                    <a:pt x="3676" y="4158"/>
                    <a:pt x="3676" y="4158"/>
                    <a:pt x="3676" y="4150"/>
                  </a:cubicBezTo>
                  <a:cubicBezTo>
                    <a:pt x="3676" y="4150"/>
                    <a:pt x="3684" y="4142"/>
                    <a:pt x="3692" y="4142"/>
                  </a:cubicBezTo>
                  <a:cubicBezTo>
                    <a:pt x="3699" y="4142"/>
                    <a:pt x="3707" y="4142"/>
                    <a:pt x="3715" y="4142"/>
                  </a:cubicBezTo>
                  <a:cubicBezTo>
                    <a:pt x="3723" y="4142"/>
                    <a:pt x="3731" y="4142"/>
                    <a:pt x="3739" y="4142"/>
                  </a:cubicBezTo>
                  <a:cubicBezTo>
                    <a:pt x="3747" y="4142"/>
                    <a:pt x="3747" y="4142"/>
                    <a:pt x="3755" y="4150"/>
                  </a:cubicBezTo>
                  <a:cubicBezTo>
                    <a:pt x="3763" y="4150"/>
                    <a:pt x="3763" y="4158"/>
                    <a:pt x="3763" y="4166"/>
                  </a:cubicBezTo>
                  <a:cubicBezTo>
                    <a:pt x="3771" y="4174"/>
                    <a:pt x="3771" y="4174"/>
                    <a:pt x="3778" y="4174"/>
                  </a:cubicBezTo>
                  <a:lnTo>
                    <a:pt x="3778" y="4174"/>
                  </a:lnTo>
                  <a:cubicBezTo>
                    <a:pt x="3778" y="4182"/>
                    <a:pt x="3786" y="4182"/>
                    <a:pt x="3786" y="4182"/>
                  </a:cubicBezTo>
                  <a:cubicBezTo>
                    <a:pt x="3786" y="4182"/>
                    <a:pt x="3786" y="4174"/>
                    <a:pt x="3794" y="4166"/>
                  </a:cubicBezTo>
                  <a:cubicBezTo>
                    <a:pt x="3794" y="4166"/>
                    <a:pt x="3802" y="4158"/>
                    <a:pt x="3802" y="4150"/>
                  </a:cubicBezTo>
                  <a:cubicBezTo>
                    <a:pt x="3810" y="4142"/>
                    <a:pt x="3818" y="4135"/>
                    <a:pt x="3818" y="4127"/>
                  </a:cubicBezTo>
                  <a:cubicBezTo>
                    <a:pt x="3834" y="4103"/>
                    <a:pt x="3865" y="4064"/>
                    <a:pt x="3858" y="4055"/>
                  </a:cubicBezTo>
                  <a:lnTo>
                    <a:pt x="3858" y="4055"/>
                  </a:lnTo>
                  <a:cubicBezTo>
                    <a:pt x="3850" y="4055"/>
                    <a:pt x="3842" y="4064"/>
                    <a:pt x="3826" y="4071"/>
                  </a:cubicBezTo>
                  <a:cubicBezTo>
                    <a:pt x="3826" y="4071"/>
                    <a:pt x="3818" y="4079"/>
                    <a:pt x="3810" y="4079"/>
                  </a:cubicBezTo>
                  <a:cubicBezTo>
                    <a:pt x="3810" y="4079"/>
                    <a:pt x="3802" y="4079"/>
                    <a:pt x="3802" y="4071"/>
                  </a:cubicBezTo>
                  <a:cubicBezTo>
                    <a:pt x="3802" y="4055"/>
                    <a:pt x="3802" y="4040"/>
                    <a:pt x="3810" y="4024"/>
                  </a:cubicBezTo>
                  <a:cubicBezTo>
                    <a:pt x="3810" y="4024"/>
                    <a:pt x="3818" y="4016"/>
                    <a:pt x="3826" y="4016"/>
                  </a:cubicBezTo>
                  <a:cubicBezTo>
                    <a:pt x="3834" y="4016"/>
                    <a:pt x="3834" y="4016"/>
                    <a:pt x="3842" y="4016"/>
                  </a:cubicBezTo>
                  <a:cubicBezTo>
                    <a:pt x="3850" y="4008"/>
                    <a:pt x="3858" y="4008"/>
                    <a:pt x="3874" y="4008"/>
                  </a:cubicBezTo>
                  <a:cubicBezTo>
                    <a:pt x="3881" y="4008"/>
                    <a:pt x="3881" y="4008"/>
                    <a:pt x="3889" y="4016"/>
                  </a:cubicBezTo>
                  <a:cubicBezTo>
                    <a:pt x="3897" y="4016"/>
                    <a:pt x="3897" y="4016"/>
                    <a:pt x="3897" y="4024"/>
                  </a:cubicBezTo>
                  <a:cubicBezTo>
                    <a:pt x="3905" y="4024"/>
                    <a:pt x="3913" y="4032"/>
                    <a:pt x="3913" y="4032"/>
                  </a:cubicBezTo>
                  <a:cubicBezTo>
                    <a:pt x="3913" y="4032"/>
                    <a:pt x="3913" y="4032"/>
                    <a:pt x="3921" y="4024"/>
                  </a:cubicBezTo>
                  <a:cubicBezTo>
                    <a:pt x="3937" y="4008"/>
                    <a:pt x="3976" y="3969"/>
                    <a:pt x="3976" y="3953"/>
                  </a:cubicBezTo>
                  <a:lnTo>
                    <a:pt x="3976" y="3953"/>
                  </a:lnTo>
                  <a:cubicBezTo>
                    <a:pt x="3945" y="3945"/>
                    <a:pt x="3937" y="3945"/>
                    <a:pt x="3945" y="3921"/>
                  </a:cubicBezTo>
                  <a:cubicBezTo>
                    <a:pt x="3945" y="3913"/>
                    <a:pt x="3945" y="3913"/>
                    <a:pt x="3945" y="3913"/>
                  </a:cubicBezTo>
                  <a:cubicBezTo>
                    <a:pt x="3945" y="3905"/>
                    <a:pt x="3945" y="3890"/>
                    <a:pt x="3960" y="3890"/>
                  </a:cubicBezTo>
                  <a:cubicBezTo>
                    <a:pt x="3960" y="3890"/>
                    <a:pt x="3968" y="3890"/>
                    <a:pt x="3984" y="3905"/>
                  </a:cubicBezTo>
                  <a:cubicBezTo>
                    <a:pt x="3999" y="3921"/>
                    <a:pt x="4000" y="3929"/>
                    <a:pt x="4000" y="3937"/>
                  </a:cubicBezTo>
                  <a:cubicBezTo>
                    <a:pt x="4007" y="3945"/>
                    <a:pt x="4007" y="3945"/>
                    <a:pt x="4015" y="3945"/>
                  </a:cubicBezTo>
                  <a:lnTo>
                    <a:pt x="4015" y="3945"/>
                  </a:lnTo>
                  <a:cubicBezTo>
                    <a:pt x="4031" y="3945"/>
                    <a:pt x="4046" y="3929"/>
                    <a:pt x="4062" y="3921"/>
                  </a:cubicBezTo>
                  <a:cubicBezTo>
                    <a:pt x="4070" y="3921"/>
                    <a:pt x="4070" y="3921"/>
                    <a:pt x="4078" y="3921"/>
                  </a:cubicBezTo>
                  <a:lnTo>
                    <a:pt x="4078" y="3921"/>
                  </a:lnTo>
                  <a:cubicBezTo>
                    <a:pt x="4078" y="3921"/>
                    <a:pt x="4078" y="3921"/>
                    <a:pt x="4078" y="3929"/>
                  </a:cubicBezTo>
                  <a:cubicBezTo>
                    <a:pt x="4078" y="3937"/>
                    <a:pt x="4062" y="3953"/>
                    <a:pt x="4031" y="3977"/>
                  </a:cubicBezTo>
                  <a:cubicBezTo>
                    <a:pt x="4007" y="3992"/>
                    <a:pt x="3976" y="4016"/>
                    <a:pt x="3976" y="4024"/>
                  </a:cubicBezTo>
                  <a:cubicBezTo>
                    <a:pt x="3984" y="4024"/>
                    <a:pt x="3984" y="4024"/>
                    <a:pt x="3984" y="4024"/>
                  </a:cubicBezTo>
                  <a:cubicBezTo>
                    <a:pt x="3992" y="4024"/>
                    <a:pt x="4000" y="4016"/>
                    <a:pt x="4015" y="4008"/>
                  </a:cubicBezTo>
                  <a:lnTo>
                    <a:pt x="4015" y="4008"/>
                  </a:lnTo>
                  <a:cubicBezTo>
                    <a:pt x="4023" y="4000"/>
                    <a:pt x="4031" y="3992"/>
                    <a:pt x="4046" y="3984"/>
                  </a:cubicBezTo>
                  <a:cubicBezTo>
                    <a:pt x="4070" y="3969"/>
                    <a:pt x="4125" y="3929"/>
                    <a:pt x="4125" y="3921"/>
                  </a:cubicBezTo>
                  <a:lnTo>
                    <a:pt x="4125" y="3921"/>
                  </a:lnTo>
                  <a:cubicBezTo>
                    <a:pt x="4110" y="3913"/>
                    <a:pt x="4110" y="3905"/>
                    <a:pt x="4110" y="3897"/>
                  </a:cubicBezTo>
                  <a:cubicBezTo>
                    <a:pt x="4110" y="3890"/>
                    <a:pt x="4110" y="3882"/>
                    <a:pt x="4094" y="3874"/>
                  </a:cubicBezTo>
                  <a:cubicBezTo>
                    <a:pt x="4070" y="3866"/>
                    <a:pt x="4070" y="3858"/>
                    <a:pt x="4062" y="3842"/>
                  </a:cubicBezTo>
                  <a:cubicBezTo>
                    <a:pt x="4062" y="3842"/>
                    <a:pt x="4062" y="3834"/>
                    <a:pt x="4054" y="3826"/>
                  </a:cubicBezTo>
                  <a:cubicBezTo>
                    <a:pt x="4046" y="3818"/>
                    <a:pt x="4023" y="3795"/>
                    <a:pt x="4031" y="3779"/>
                  </a:cubicBezTo>
                  <a:cubicBezTo>
                    <a:pt x="4031" y="3779"/>
                    <a:pt x="4031" y="3771"/>
                    <a:pt x="4038" y="3771"/>
                  </a:cubicBezTo>
                  <a:cubicBezTo>
                    <a:pt x="4054" y="3763"/>
                    <a:pt x="4054" y="3771"/>
                    <a:pt x="4062" y="3779"/>
                  </a:cubicBezTo>
                  <a:cubicBezTo>
                    <a:pt x="4062" y="3787"/>
                    <a:pt x="4062" y="3795"/>
                    <a:pt x="4078" y="3803"/>
                  </a:cubicBezTo>
                  <a:cubicBezTo>
                    <a:pt x="4086" y="3803"/>
                    <a:pt x="4086" y="3803"/>
                    <a:pt x="4094" y="3811"/>
                  </a:cubicBezTo>
                  <a:cubicBezTo>
                    <a:pt x="4102" y="3811"/>
                    <a:pt x="4110" y="3818"/>
                    <a:pt x="4117" y="3818"/>
                  </a:cubicBezTo>
                  <a:cubicBezTo>
                    <a:pt x="4125" y="3818"/>
                    <a:pt x="4133" y="3811"/>
                    <a:pt x="4133" y="3811"/>
                  </a:cubicBezTo>
                  <a:cubicBezTo>
                    <a:pt x="4149" y="3795"/>
                    <a:pt x="4157" y="3787"/>
                    <a:pt x="4165" y="3787"/>
                  </a:cubicBezTo>
                  <a:cubicBezTo>
                    <a:pt x="4173" y="3787"/>
                    <a:pt x="4181" y="3787"/>
                    <a:pt x="4188" y="3787"/>
                  </a:cubicBezTo>
                  <a:cubicBezTo>
                    <a:pt x="4197" y="3795"/>
                    <a:pt x="4204" y="3795"/>
                    <a:pt x="4212" y="3803"/>
                  </a:cubicBezTo>
                  <a:cubicBezTo>
                    <a:pt x="4220" y="3811"/>
                    <a:pt x="4236" y="3818"/>
                    <a:pt x="4252" y="3818"/>
                  </a:cubicBezTo>
                  <a:lnTo>
                    <a:pt x="4252" y="3818"/>
                  </a:lnTo>
                  <a:cubicBezTo>
                    <a:pt x="4260" y="3818"/>
                    <a:pt x="4268" y="3818"/>
                    <a:pt x="4268" y="3818"/>
                  </a:cubicBezTo>
                  <a:cubicBezTo>
                    <a:pt x="4268" y="3826"/>
                    <a:pt x="4252" y="3842"/>
                    <a:pt x="4236" y="3842"/>
                  </a:cubicBezTo>
                  <a:cubicBezTo>
                    <a:pt x="4228" y="3850"/>
                    <a:pt x="4220" y="3858"/>
                    <a:pt x="4212" y="3866"/>
                  </a:cubicBezTo>
                  <a:cubicBezTo>
                    <a:pt x="4212" y="3874"/>
                    <a:pt x="4212" y="3874"/>
                    <a:pt x="4212" y="3882"/>
                  </a:cubicBezTo>
                  <a:cubicBezTo>
                    <a:pt x="4212" y="3874"/>
                    <a:pt x="4228" y="3866"/>
                    <a:pt x="4252" y="3858"/>
                  </a:cubicBezTo>
                  <a:cubicBezTo>
                    <a:pt x="4268" y="3850"/>
                    <a:pt x="4284" y="3834"/>
                    <a:pt x="4307" y="3826"/>
                  </a:cubicBezTo>
                  <a:cubicBezTo>
                    <a:pt x="4339" y="3811"/>
                    <a:pt x="4370" y="3795"/>
                    <a:pt x="4370" y="3787"/>
                  </a:cubicBezTo>
                  <a:lnTo>
                    <a:pt x="4370" y="3779"/>
                  </a:lnTo>
                  <a:cubicBezTo>
                    <a:pt x="4363" y="3771"/>
                    <a:pt x="4363" y="3771"/>
                    <a:pt x="4363" y="3763"/>
                  </a:cubicBezTo>
                  <a:cubicBezTo>
                    <a:pt x="4363" y="3763"/>
                    <a:pt x="4370" y="3755"/>
                    <a:pt x="4386" y="3755"/>
                  </a:cubicBezTo>
                  <a:lnTo>
                    <a:pt x="4386" y="3755"/>
                  </a:lnTo>
                  <a:cubicBezTo>
                    <a:pt x="4410" y="3747"/>
                    <a:pt x="4434" y="3747"/>
                    <a:pt x="4450" y="3731"/>
                  </a:cubicBezTo>
                  <a:cubicBezTo>
                    <a:pt x="4457" y="3724"/>
                    <a:pt x="4473" y="3716"/>
                    <a:pt x="4489" y="3708"/>
                  </a:cubicBezTo>
                  <a:cubicBezTo>
                    <a:pt x="4528" y="3684"/>
                    <a:pt x="4608" y="3637"/>
                    <a:pt x="4623" y="3605"/>
                  </a:cubicBezTo>
                  <a:cubicBezTo>
                    <a:pt x="4631" y="3581"/>
                    <a:pt x="4631" y="3565"/>
                    <a:pt x="4639" y="3557"/>
                  </a:cubicBezTo>
                  <a:cubicBezTo>
                    <a:pt x="4639" y="3542"/>
                    <a:pt x="4639" y="3534"/>
                    <a:pt x="4655" y="3526"/>
                  </a:cubicBezTo>
                  <a:cubicBezTo>
                    <a:pt x="4687" y="3510"/>
                    <a:pt x="4718" y="3486"/>
                    <a:pt x="4726" y="3478"/>
                  </a:cubicBezTo>
                  <a:cubicBezTo>
                    <a:pt x="4734" y="3463"/>
                    <a:pt x="4750" y="3431"/>
                    <a:pt x="4734" y="3415"/>
                  </a:cubicBezTo>
                  <a:cubicBezTo>
                    <a:pt x="4718" y="3407"/>
                    <a:pt x="4718" y="3400"/>
                    <a:pt x="4710" y="3391"/>
                  </a:cubicBezTo>
                  <a:cubicBezTo>
                    <a:pt x="4710" y="3384"/>
                    <a:pt x="4710" y="3376"/>
                    <a:pt x="4703" y="3368"/>
                  </a:cubicBezTo>
                  <a:cubicBezTo>
                    <a:pt x="4703" y="3360"/>
                    <a:pt x="4695" y="3352"/>
                    <a:pt x="4695" y="3352"/>
                  </a:cubicBezTo>
                  <a:cubicBezTo>
                    <a:pt x="4687" y="3344"/>
                    <a:pt x="4679" y="3344"/>
                    <a:pt x="4687" y="3328"/>
                  </a:cubicBezTo>
                  <a:cubicBezTo>
                    <a:pt x="4687" y="3320"/>
                    <a:pt x="4687" y="3313"/>
                    <a:pt x="4679" y="3304"/>
                  </a:cubicBezTo>
                  <a:cubicBezTo>
                    <a:pt x="4679" y="3297"/>
                    <a:pt x="4679" y="3297"/>
                    <a:pt x="4687" y="3289"/>
                  </a:cubicBezTo>
                  <a:cubicBezTo>
                    <a:pt x="4687" y="3289"/>
                    <a:pt x="4687" y="3289"/>
                    <a:pt x="4695" y="3289"/>
                  </a:cubicBezTo>
                  <a:cubicBezTo>
                    <a:pt x="4703" y="3297"/>
                    <a:pt x="4710" y="3297"/>
                    <a:pt x="4710" y="3304"/>
                  </a:cubicBezTo>
                  <a:cubicBezTo>
                    <a:pt x="4718" y="3304"/>
                    <a:pt x="4726" y="3313"/>
                    <a:pt x="4734" y="3313"/>
                  </a:cubicBezTo>
                  <a:cubicBezTo>
                    <a:pt x="4742" y="3313"/>
                    <a:pt x="4742" y="3313"/>
                    <a:pt x="4742" y="3304"/>
                  </a:cubicBezTo>
                  <a:cubicBezTo>
                    <a:pt x="4750" y="3297"/>
                    <a:pt x="4750" y="3297"/>
                    <a:pt x="4758" y="3289"/>
                  </a:cubicBezTo>
                  <a:cubicBezTo>
                    <a:pt x="4758" y="3281"/>
                    <a:pt x="4766" y="3281"/>
                    <a:pt x="4766" y="3273"/>
                  </a:cubicBezTo>
                  <a:cubicBezTo>
                    <a:pt x="4781" y="3257"/>
                    <a:pt x="4790" y="3257"/>
                    <a:pt x="4797" y="3257"/>
                  </a:cubicBezTo>
                  <a:lnTo>
                    <a:pt x="4805" y="3257"/>
                  </a:lnTo>
                  <a:cubicBezTo>
                    <a:pt x="4805" y="3265"/>
                    <a:pt x="4805" y="3265"/>
                    <a:pt x="4813" y="3265"/>
                  </a:cubicBezTo>
                  <a:cubicBezTo>
                    <a:pt x="4821" y="3273"/>
                    <a:pt x="4829" y="3289"/>
                    <a:pt x="4829" y="3297"/>
                  </a:cubicBezTo>
                  <a:lnTo>
                    <a:pt x="4821" y="3304"/>
                  </a:lnTo>
                  <a:cubicBezTo>
                    <a:pt x="4805" y="3304"/>
                    <a:pt x="4805" y="3313"/>
                    <a:pt x="4805" y="3320"/>
                  </a:cubicBezTo>
                  <a:cubicBezTo>
                    <a:pt x="4797" y="3328"/>
                    <a:pt x="4797" y="3336"/>
                    <a:pt x="4805" y="3336"/>
                  </a:cubicBezTo>
                  <a:cubicBezTo>
                    <a:pt x="4805" y="3344"/>
                    <a:pt x="4797" y="3344"/>
                    <a:pt x="4797" y="3344"/>
                  </a:cubicBezTo>
                  <a:cubicBezTo>
                    <a:pt x="4790" y="3352"/>
                    <a:pt x="4790" y="3352"/>
                    <a:pt x="4790" y="3360"/>
                  </a:cubicBezTo>
                  <a:cubicBezTo>
                    <a:pt x="4790" y="3368"/>
                    <a:pt x="4790" y="3368"/>
                    <a:pt x="4797" y="3368"/>
                  </a:cubicBezTo>
                  <a:cubicBezTo>
                    <a:pt x="4797" y="3376"/>
                    <a:pt x="4797" y="3376"/>
                    <a:pt x="4797" y="3376"/>
                  </a:cubicBezTo>
                  <a:cubicBezTo>
                    <a:pt x="4805" y="3376"/>
                    <a:pt x="4805" y="3376"/>
                    <a:pt x="4813" y="3376"/>
                  </a:cubicBezTo>
                  <a:cubicBezTo>
                    <a:pt x="4821" y="3376"/>
                    <a:pt x="4821" y="3376"/>
                    <a:pt x="4829" y="3376"/>
                  </a:cubicBezTo>
                  <a:cubicBezTo>
                    <a:pt x="4837" y="3376"/>
                    <a:pt x="4845" y="3376"/>
                    <a:pt x="4845" y="3384"/>
                  </a:cubicBezTo>
                  <a:cubicBezTo>
                    <a:pt x="4845" y="3384"/>
                    <a:pt x="4845" y="3391"/>
                    <a:pt x="4837" y="3391"/>
                  </a:cubicBezTo>
                  <a:cubicBezTo>
                    <a:pt x="4821" y="3400"/>
                    <a:pt x="4790" y="3439"/>
                    <a:pt x="4781" y="3455"/>
                  </a:cubicBezTo>
                  <a:cubicBezTo>
                    <a:pt x="4774" y="3471"/>
                    <a:pt x="4758" y="3486"/>
                    <a:pt x="4742" y="3502"/>
                  </a:cubicBezTo>
                  <a:cubicBezTo>
                    <a:pt x="4734" y="3502"/>
                    <a:pt x="4726" y="3510"/>
                    <a:pt x="4718" y="3510"/>
                  </a:cubicBezTo>
                  <a:cubicBezTo>
                    <a:pt x="4703" y="3518"/>
                    <a:pt x="4687" y="3526"/>
                    <a:pt x="4687" y="3534"/>
                  </a:cubicBezTo>
                  <a:cubicBezTo>
                    <a:pt x="4687" y="3542"/>
                    <a:pt x="4687" y="3542"/>
                    <a:pt x="4687" y="3542"/>
                  </a:cubicBezTo>
                  <a:cubicBezTo>
                    <a:pt x="4687" y="3550"/>
                    <a:pt x="4679" y="3550"/>
                    <a:pt x="4679" y="3550"/>
                  </a:cubicBezTo>
                  <a:cubicBezTo>
                    <a:pt x="4687" y="3550"/>
                    <a:pt x="4687" y="3550"/>
                    <a:pt x="4703" y="3542"/>
                  </a:cubicBezTo>
                  <a:cubicBezTo>
                    <a:pt x="4742" y="3526"/>
                    <a:pt x="4774" y="3502"/>
                    <a:pt x="4781" y="3486"/>
                  </a:cubicBezTo>
                  <a:cubicBezTo>
                    <a:pt x="4781" y="3478"/>
                    <a:pt x="4781" y="3478"/>
                    <a:pt x="4781" y="3478"/>
                  </a:cubicBezTo>
                  <a:cubicBezTo>
                    <a:pt x="4790" y="3463"/>
                    <a:pt x="4805" y="3423"/>
                    <a:pt x="4861" y="3400"/>
                  </a:cubicBezTo>
                  <a:cubicBezTo>
                    <a:pt x="4884" y="3391"/>
                    <a:pt x="4908" y="3376"/>
                    <a:pt x="4924" y="3368"/>
                  </a:cubicBezTo>
                  <a:cubicBezTo>
                    <a:pt x="4940" y="3352"/>
                    <a:pt x="4963" y="3344"/>
                    <a:pt x="4979" y="3336"/>
                  </a:cubicBezTo>
                  <a:cubicBezTo>
                    <a:pt x="4995" y="3336"/>
                    <a:pt x="5034" y="3320"/>
                    <a:pt x="5074" y="3304"/>
                  </a:cubicBezTo>
                  <a:cubicBezTo>
                    <a:pt x="5114" y="3289"/>
                    <a:pt x="5145" y="3273"/>
                    <a:pt x="5161" y="3273"/>
                  </a:cubicBezTo>
                  <a:cubicBezTo>
                    <a:pt x="5161" y="3273"/>
                    <a:pt x="5161" y="3273"/>
                    <a:pt x="5169" y="3273"/>
                  </a:cubicBezTo>
                  <a:cubicBezTo>
                    <a:pt x="5169" y="3273"/>
                    <a:pt x="5161" y="3265"/>
                    <a:pt x="5153" y="3257"/>
                  </a:cubicBezTo>
                  <a:lnTo>
                    <a:pt x="5153" y="3257"/>
                  </a:lnTo>
                  <a:cubicBezTo>
                    <a:pt x="5137" y="3249"/>
                    <a:pt x="5129" y="3241"/>
                    <a:pt x="5137" y="3225"/>
                  </a:cubicBezTo>
                  <a:cubicBezTo>
                    <a:pt x="5145" y="3210"/>
                    <a:pt x="5153" y="3194"/>
                    <a:pt x="5177" y="3178"/>
                  </a:cubicBezTo>
                  <a:cubicBezTo>
                    <a:pt x="5185" y="3162"/>
                    <a:pt x="5193" y="3154"/>
                    <a:pt x="5193" y="3138"/>
                  </a:cubicBezTo>
                  <a:cubicBezTo>
                    <a:pt x="5193" y="3131"/>
                    <a:pt x="5193" y="3123"/>
                    <a:pt x="5201" y="3115"/>
                  </a:cubicBezTo>
                  <a:cubicBezTo>
                    <a:pt x="5208" y="3107"/>
                    <a:pt x="5208" y="3107"/>
                    <a:pt x="5216" y="3099"/>
                  </a:cubicBezTo>
                  <a:cubicBezTo>
                    <a:pt x="5224" y="3099"/>
                    <a:pt x="5224" y="3099"/>
                    <a:pt x="5224" y="3091"/>
                  </a:cubicBezTo>
                  <a:cubicBezTo>
                    <a:pt x="5224" y="3083"/>
                    <a:pt x="5224" y="3083"/>
                    <a:pt x="5224" y="3075"/>
                  </a:cubicBezTo>
                  <a:cubicBezTo>
                    <a:pt x="5224" y="3060"/>
                    <a:pt x="5224" y="3044"/>
                    <a:pt x="5216" y="3028"/>
                  </a:cubicBezTo>
                  <a:lnTo>
                    <a:pt x="5208" y="3020"/>
                  </a:lnTo>
                  <a:cubicBezTo>
                    <a:pt x="5201" y="3004"/>
                    <a:pt x="5193" y="2988"/>
                    <a:pt x="5193" y="2973"/>
                  </a:cubicBezTo>
                  <a:cubicBezTo>
                    <a:pt x="5193" y="2973"/>
                    <a:pt x="5193" y="2973"/>
                    <a:pt x="5193" y="2965"/>
                  </a:cubicBezTo>
                  <a:cubicBezTo>
                    <a:pt x="5201" y="2949"/>
                    <a:pt x="5208" y="2925"/>
                    <a:pt x="5216" y="2925"/>
                  </a:cubicBezTo>
                  <a:cubicBezTo>
                    <a:pt x="5224" y="2925"/>
                    <a:pt x="5224" y="2925"/>
                    <a:pt x="5224" y="2925"/>
                  </a:cubicBezTo>
                  <a:cubicBezTo>
                    <a:pt x="5224" y="2925"/>
                    <a:pt x="5224" y="2909"/>
                    <a:pt x="5216" y="2894"/>
                  </a:cubicBezTo>
                  <a:cubicBezTo>
                    <a:pt x="5216" y="2894"/>
                    <a:pt x="5208" y="2886"/>
                    <a:pt x="5201" y="2886"/>
                  </a:cubicBezTo>
                  <a:cubicBezTo>
                    <a:pt x="5201" y="2886"/>
                    <a:pt x="5193" y="2886"/>
                    <a:pt x="5193" y="2878"/>
                  </a:cubicBezTo>
                  <a:cubicBezTo>
                    <a:pt x="5193" y="2870"/>
                    <a:pt x="5193" y="2862"/>
                    <a:pt x="5201" y="2854"/>
                  </a:cubicBezTo>
                  <a:cubicBezTo>
                    <a:pt x="5208" y="2846"/>
                    <a:pt x="5216" y="2838"/>
                    <a:pt x="5224" y="2838"/>
                  </a:cubicBezTo>
                  <a:cubicBezTo>
                    <a:pt x="5232" y="2830"/>
                    <a:pt x="5240" y="2830"/>
                    <a:pt x="5248" y="2807"/>
                  </a:cubicBezTo>
                  <a:cubicBezTo>
                    <a:pt x="5272" y="2759"/>
                    <a:pt x="5272" y="2727"/>
                    <a:pt x="5272" y="2720"/>
                  </a:cubicBezTo>
                  <a:cubicBezTo>
                    <a:pt x="5272" y="2712"/>
                    <a:pt x="5272" y="2712"/>
                    <a:pt x="5264" y="2712"/>
                  </a:cubicBezTo>
                  <a:cubicBezTo>
                    <a:pt x="5264" y="2696"/>
                    <a:pt x="5264" y="2672"/>
                    <a:pt x="5272" y="2656"/>
                  </a:cubicBezTo>
                  <a:cubicBezTo>
                    <a:pt x="5272" y="2625"/>
                    <a:pt x="5272" y="2593"/>
                    <a:pt x="5256" y="2561"/>
                  </a:cubicBezTo>
                  <a:cubicBezTo>
                    <a:pt x="5248" y="2554"/>
                    <a:pt x="5240" y="2546"/>
                    <a:pt x="5232" y="2546"/>
                  </a:cubicBezTo>
                  <a:cubicBezTo>
                    <a:pt x="5224" y="2538"/>
                    <a:pt x="5208" y="2538"/>
                    <a:pt x="5208" y="2506"/>
                  </a:cubicBezTo>
                  <a:cubicBezTo>
                    <a:pt x="5216" y="2459"/>
                    <a:pt x="5193" y="2443"/>
                    <a:pt x="5177" y="2427"/>
                  </a:cubicBezTo>
                  <a:lnTo>
                    <a:pt x="5169" y="2419"/>
                  </a:lnTo>
                  <a:cubicBezTo>
                    <a:pt x="5153" y="2411"/>
                    <a:pt x="5145" y="2403"/>
                    <a:pt x="5153" y="2388"/>
                  </a:cubicBezTo>
                  <a:cubicBezTo>
                    <a:pt x="5153" y="2380"/>
                    <a:pt x="5153" y="2372"/>
                    <a:pt x="5153" y="2364"/>
                  </a:cubicBezTo>
                  <a:cubicBezTo>
                    <a:pt x="5161" y="2356"/>
                    <a:pt x="5161" y="2348"/>
                    <a:pt x="5153" y="2324"/>
                  </a:cubicBezTo>
                  <a:cubicBezTo>
                    <a:pt x="5145" y="2301"/>
                    <a:pt x="5129" y="2285"/>
                    <a:pt x="5121" y="2269"/>
                  </a:cubicBezTo>
                  <a:cubicBezTo>
                    <a:pt x="5114" y="2261"/>
                    <a:pt x="5106" y="2253"/>
                    <a:pt x="5098" y="2245"/>
                  </a:cubicBezTo>
                  <a:cubicBezTo>
                    <a:pt x="5082" y="2221"/>
                    <a:pt x="5050" y="2214"/>
                    <a:pt x="5050" y="2214"/>
                  </a:cubicBezTo>
                  <a:cubicBezTo>
                    <a:pt x="5050" y="2206"/>
                    <a:pt x="5050" y="2206"/>
                    <a:pt x="5050" y="2206"/>
                  </a:cubicBezTo>
                  <a:lnTo>
                    <a:pt x="5050" y="2206"/>
                  </a:lnTo>
                  <a:cubicBezTo>
                    <a:pt x="5034" y="1463"/>
                    <a:pt x="5034" y="1463"/>
                    <a:pt x="5034" y="1463"/>
                  </a:cubicBezTo>
                  <a:cubicBezTo>
                    <a:pt x="5034" y="1463"/>
                    <a:pt x="5027" y="1447"/>
                    <a:pt x="5003" y="1447"/>
                  </a:cubicBezTo>
                  <a:cubicBezTo>
                    <a:pt x="4987" y="1447"/>
                    <a:pt x="4971" y="1447"/>
                    <a:pt x="4963" y="1439"/>
                  </a:cubicBezTo>
                  <a:cubicBezTo>
                    <a:pt x="4948" y="1439"/>
                    <a:pt x="4940" y="1439"/>
                    <a:pt x="4940" y="1439"/>
                  </a:cubicBezTo>
                  <a:cubicBezTo>
                    <a:pt x="4940" y="1439"/>
                    <a:pt x="4932" y="1447"/>
                    <a:pt x="4932" y="1455"/>
                  </a:cubicBezTo>
                  <a:cubicBezTo>
                    <a:pt x="4932" y="1463"/>
                    <a:pt x="4924" y="1478"/>
                    <a:pt x="4916" y="1478"/>
                  </a:cubicBezTo>
                  <a:cubicBezTo>
                    <a:pt x="4916" y="1478"/>
                    <a:pt x="4908" y="1471"/>
                    <a:pt x="4900" y="1471"/>
                  </a:cubicBezTo>
                  <a:cubicBezTo>
                    <a:pt x="4892" y="1463"/>
                    <a:pt x="4892" y="1447"/>
                    <a:pt x="4884" y="1431"/>
                  </a:cubicBezTo>
                  <a:cubicBezTo>
                    <a:pt x="4884" y="1415"/>
                    <a:pt x="4884" y="1407"/>
                    <a:pt x="4868" y="1407"/>
                  </a:cubicBezTo>
                  <a:cubicBezTo>
                    <a:pt x="4853" y="1407"/>
                    <a:pt x="4853" y="1407"/>
                    <a:pt x="4845" y="1415"/>
                  </a:cubicBezTo>
                  <a:cubicBezTo>
                    <a:pt x="4837" y="1415"/>
                    <a:pt x="4837" y="1423"/>
                    <a:pt x="4813" y="1423"/>
                  </a:cubicBezTo>
                  <a:cubicBezTo>
                    <a:pt x="4781" y="1423"/>
                    <a:pt x="4758" y="1399"/>
                    <a:pt x="4750" y="1391"/>
                  </a:cubicBezTo>
                  <a:cubicBezTo>
                    <a:pt x="4742" y="1384"/>
                    <a:pt x="4742" y="1384"/>
                    <a:pt x="4734" y="1384"/>
                  </a:cubicBezTo>
                  <a:cubicBezTo>
                    <a:pt x="4718" y="1376"/>
                    <a:pt x="4695" y="1368"/>
                    <a:pt x="4671" y="1336"/>
                  </a:cubicBezTo>
                  <a:cubicBezTo>
                    <a:pt x="4631" y="1289"/>
                    <a:pt x="4608" y="1273"/>
                    <a:pt x="4584" y="1273"/>
                  </a:cubicBezTo>
                  <a:cubicBezTo>
                    <a:pt x="4568" y="1281"/>
                    <a:pt x="4560" y="1289"/>
                    <a:pt x="4552" y="1304"/>
                  </a:cubicBezTo>
                  <a:cubicBezTo>
                    <a:pt x="4544" y="1304"/>
                    <a:pt x="4544" y="1313"/>
                    <a:pt x="4544" y="1313"/>
                  </a:cubicBezTo>
                  <a:cubicBezTo>
                    <a:pt x="4544" y="1313"/>
                    <a:pt x="4544" y="1320"/>
                    <a:pt x="4537" y="1320"/>
                  </a:cubicBezTo>
                  <a:cubicBezTo>
                    <a:pt x="4528" y="1328"/>
                    <a:pt x="4521" y="1344"/>
                    <a:pt x="4505" y="1344"/>
                  </a:cubicBezTo>
                  <a:cubicBezTo>
                    <a:pt x="4497" y="1344"/>
                    <a:pt x="4489" y="1336"/>
                    <a:pt x="4481" y="1328"/>
                  </a:cubicBezTo>
                  <a:cubicBezTo>
                    <a:pt x="4465" y="1320"/>
                    <a:pt x="4457" y="1313"/>
                    <a:pt x="4450" y="1304"/>
                  </a:cubicBezTo>
                  <a:cubicBezTo>
                    <a:pt x="4450" y="1297"/>
                    <a:pt x="4442" y="1289"/>
                    <a:pt x="4434" y="1289"/>
                  </a:cubicBezTo>
                  <a:cubicBezTo>
                    <a:pt x="4418" y="1289"/>
                    <a:pt x="4378" y="1289"/>
                    <a:pt x="4370" y="1313"/>
                  </a:cubicBezTo>
                  <a:cubicBezTo>
                    <a:pt x="4363" y="1336"/>
                    <a:pt x="4355" y="1360"/>
                    <a:pt x="4339" y="1360"/>
                  </a:cubicBezTo>
                  <a:cubicBezTo>
                    <a:pt x="4331" y="1360"/>
                    <a:pt x="4323" y="1360"/>
                    <a:pt x="4315" y="1352"/>
                  </a:cubicBezTo>
                  <a:cubicBezTo>
                    <a:pt x="4307" y="1344"/>
                    <a:pt x="4299" y="1336"/>
                    <a:pt x="4299" y="1328"/>
                  </a:cubicBezTo>
                  <a:cubicBezTo>
                    <a:pt x="4299" y="1320"/>
                    <a:pt x="4291" y="1320"/>
                    <a:pt x="4291" y="1320"/>
                  </a:cubicBezTo>
                  <a:cubicBezTo>
                    <a:pt x="4284" y="1320"/>
                    <a:pt x="4284" y="1320"/>
                    <a:pt x="4276" y="1320"/>
                  </a:cubicBezTo>
                  <a:cubicBezTo>
                    <a:pt x="4236" y="1336"/>
                    <a:pt x="4212" y="1352"/>
                    <a:pt x="4188" y="1376"/>
                  </a:cubicBezTo>
                  <a:cubicBezTo>
                    <a:pt x="4188" y="1384"/>
                    <a:pt x="4188" y="1384"/>
                    <a:pt x="4188" y="1384"/>
                  </a:cubicBezTo>
                  <a:cubicBezTo>
                    <a:pt x="4173" y="1407"/>
                    <a:pt x="4157" y="1423"/>
                    <a:pt x="4141" y="1423"/>
                  </a:cubicBezTo>
                  <a:cubicBezTo>
                    <a:pt x="4133" y="1423"/>
                    <a:pt x="4125" y="1415"/>
                    <a:pt x="4117" y="1415"/>
                  </a:cubicBezTo>
                  <a:cubicBezTo>
                    <a:pt x="4094" y="1391"/>
                    <a:pt x="4078" y="1376"/>
                    <a:pt x="4046" y="1352"/>
                  </a:cubicBezTo>
                  <a:cubicBezTo>
                    <a:pt x="4046" y="1344"/>
                    <a:pt x="4038" y="1344"/>
                    <a:pt x="4038" y="1336"/>
                  </a:cubicBezTo>
                  <a:cubicBezTo>
                    <a:pt x="4023" y="1320"/>
                    <a:pt x="4007" y="1304"/>
                    <a:pt x="4000" y="1304"/>
                  </a:cubicBezTo>
                  <a:cubicBezTo>
                    <a:pt x="4000" y="1304"/>
                    <a:pt x="4000" y="1304"/>
                    <a:pt x="3992" y="1313"/>
                  </a:cubicBezTo>
                  <a:cubicBezTo>
                    <a:pt x="3992" y="1320"/>
                    <a:pt x="3992" y="1320"/>
                    <a:pt x="3992" y="1320"/>
                  </a:cubicBezTo>
                  <a:cubicBezTo>
                    <a:pt x="3984" y="1336"/>
                    <a:pt x="3976" y="1352"/>
                    <a:pt x="3968" y="1352"/>
                  </a:cubicBezTo>
                  <a:cubicBezTo>
                    <a:pt x="3960" y="1352"/>
                    <a:pt x="3960" y="1352"/>
                    <a:pt x="3952" y="1344"/>
                  </a:cubicBezTo>
                  <a:cubicBezTo>
                    <a:pt x="3937" y="1320"/>
                    <a:pt x="3929" y="1313"/>
                    <a:pt x="3913" y="1297"/>
                  </a:cubicBezTo>
                  <a:cubicBezTo>
                    <a:pt x="3905" y="1289"/>
                    <a:pt x="3905" y="1289"/>
                    <a:pt x="3897" y="1281"/>
                  </a:cubicBezTo>
                  <a:cubicBezTo>
                    <a:pt x="3897" y="1273"/>
                    <a:pt x="3897" y="1273"/>
                    <a:pt x="3897" y="1273"/>
                  </a:cubicBezTo>
                  <a:cubicBezTo>
                    <a:pt x="3897" y="1273"/>
                    <a:pt x="3889" y="1273"/>
                    <a:pt x="3889" y="1289"/>
                  </a:cubicBezTo>
                  <a:cubicBezTo>
                    <a:pt x="3881" y="1297"/>
                    <a:pt x="3881" y="1304"/>
                    <a:pt x="3874" y="1313"/>
                  </a:cubicBezTo>
                  <a:cubicBezTo>
                    <a:pt x="3865" y="1320"/>
                    <a:pt x="3865" y="1328"/>
                    <a:pt x="3865" y="1344"/>
                  </a:cubicBezTo>
                  <a:cubicBezTo>
                    <a:pt x="3865" y="1368"/>
                    <a:pt x="3858" y="1407"/>
                    <a:pt x="3842" y="1407"/>
                  </a:cubicBezTo>
                  <a:cubicBezTo>
                    <a:pt x="3842" y="1407"/>
                    <a:pt x="3842" y="1407"/>
                    <a:pt x="3842" y="1399"/>
                  </a:cubicBezTo>
                  <a:cubicBezTo>
                    <a:pt x="3834" y="1399"/>
                    <a:pt x="3834" y="1399"/>
                    <a:pt x="3834" y="1399"/>
                  </a:cubicBezTo>
                  <a:cubicBezTo>
                    <a:pt x="3818" y="1399"/>
                    <a:pt x="3802" y="1391"/>
                    <a:pt x="3802" y="1360"/>
                  </a:cubicBezTo>
                  <a:cubicBezTo>
                    <a:pt x="3810" y="1352"/>
                    <a:pt x="3810" y="1344"/>
                    <a:pt x="3810" y="1336"/>
                  </a:cubicBezTo>
                  <a:cubicBezTo>
                    <a:pt x="3810" y="1328"/>
                    <a:pt x="3818" y="1313"/>
                    <a:pt x="3818" y="1313"/>
                  </a:cubicBezTo>
                  <a:cubicBezTo>
                    <a:pt x="3810" y="1313"/>
                    <a:pt x="3810" y="1313"/>
                    <a:pt x="3810" y="1313"/>
                  </a:cubicBezTo>
                  <a:cubicBezTo>
                    <a:pt x="3810" y="1313"/>
                    <a:pt x="3810" y="1313"/>
                    <a:pt x="3802" y="1313"/>
                  </a:cubicBezTo>
                  <a:cubicBezTo>
                    <a:pt x="3794" y="1313"/>
                    <a:pt x="3786" y="1313"/>
                    <a:pt x="3778" y="1313"/>
                  </a:cubicBezTo>
                  <a:cubicBezTo>
                    <a:pt x="3731" y="1313"/>
                    <a:pt x="3723" y="1320"/>
                    <a:pt x="3723" y="1320"/>
                  </a:cubicBezTo>
                  <a:cubicBezTo>
                    <a:pt x="3723" y="1336"/>
                    <a:pt x="3715" y="1344"/>
                    <a:pt x="3699" y="1344"/>
                  </a:cubicBezTo>
                  <a:cubicBezTo>
                    <a:pt x="3692" y="1344"/>
                    <a:pt x="3684" y="1336"/>
                    <a:pt x="3676" y="1328"/>
                  </a:cubicBezTo>
                  <a:lnTo>
                    <a:pt x="3676" y="1328"/>
                  </a:lnTo>
                  <a:cubicBezTo>
                    <a:pt x="3660" y="1313"/>
                    <a:pt x="3652" y="1297"/>
                    <a:pt x="3628" y="1289"/>
                  </a:cubicBezTo>
                  <a:cubicBezTo>
                    <a:pt x="3597" y="1281"/>
                    <a:pt x="3573" y="1289"/>
                    <a:pt x="3565" y="1304"/>
                  </a:cubicBezTo>
                  <a:cubicBezTo>
                    <a:pt x="3557" y="1320"/>
                    <a:pt x="3534" y="1344"/>
                    <a:pt x="3518" y="1344"/>
                  </a:cubicBezTo>
                  <a:cubicBezTo>
                    <a:pt x="3510" y="1344"/>
                    <a:pt x="3502" y="1344"/>
                    <a:pt x="3502" y="1336"/>
                  </a:cubicBezTo>
                  <a:cubicBezTo>
                    <a:pt x="3502" y="1320"/>
                    <a:pt x="3502" y="1304"/>
                    <a:pt x="3502" y="1297"/>
                  </a:cubicBezTo>
                  <a:cubicBezTo>
                    <a:pt x="3502" y="1281"/>
                    <a:pt x="3502" y="1265"/>
                    <a:pt x="3486" y="1265"/>
                  </a:cubicBezTo>
                  <a:lnTo>
                    <a:pt x="3478" y="1257"/>
                  </a:lnTo>
                  <a:cubicBezTo>
                    <a:pt x="3462" y="1257"/>
                    <a:pt x="3462" y="1257"/>
                    <a:pt x="3462" y="1233"/>
                  </a:cubicBezTo>
                  <a:lnTo>
                    <a:pt x="3462" y="1226"/>
                  </a:lnTo>
                  <a:cubicBezTo>
                    <a:pt x="3462" y="1210"/>
                    <a:pt x="3462" y="1202"/>
                    <a:pt x="3454" y="1202"/>
                  </a:cubicBezTo>
                  <a:lnTo>
                    <a:pt x="3446" y="1194"/>
                  </a:lnTo>
                  <a:cubicBezTo>
                    <a:pt x="3431" y="1194"/>
                    <a:pt x="3423" y="1194"/>
                    <a:pt x="3415" y="1194"/>
                  </a:cubicBezTo>
                  <a:cubicBezTo>
                    <a:pt x="3415" y="1194"/>
                    <a:pt x="3407" y="1194"/>
                    <a:pt x="3399" y="1194"/>
                  </a:cubicBezTo>
                  <a:cubicBezTo>
                    <a:pt x="3391" y="1194"/>
                    <a:pt x="3391" y="1194"/>
                    <a:pt x="3391" y="1202"/>
                  </a:cubicBezTo>
                  <a:lnTo>
                    <a:pt x="3383" y="1210"/>
                  </a:lnTo>
                  <a:cubicBezTo>
                    <a:pt x="3383" y="1210"/>
                    <a:pt x="3375" y="1210"/>
                    <a:pt x="3375" y="1202"/>
                  </a:cubicBezTo>
                  <a:lnTo>
                    <a:pt x="3367" y="1202"/>
                  </a:lnTo>
                  <a:cubicBezTo>
                    <a:pt x="3367" y="1202"/>
                    <a:pt x="3359" y="1202"/>
                    <a:pt x="3359" y="1218"/>
                  </a:cubicBezTo>
                  <a:cubicBezTo>
                    <a:pt x="3352" y="1241"/>
                    <a:pt x="3336" y="1249"/>
                    <a:pt x="3320" y="1249"/>
                  </a:cubicBezTo>
                  <a:cubicBezTo>
                    <a:pt x="3312" y="1249"/>
                    <a:pt x="3304" y="1249"/>
                    <a:pt x="3304" y="1233"/>
                  </a:cubicBezTo>
                  <a:cubicBezTo>
                    <a:pt x="3304" y="1233"/>
                    <a:pt x="3304" y="1233"/>
                    <a:pt x="3304" y="1226"/>
                  </a:cubicBezTo>
                  <a:cubicBezTo>
                    <a:pt x="3304" y="1210"/>
                    <a:pt x="3296" y="1202"/>
                    <a:pt x="3273" y="1202"/>
                  </a:cubicBezTo>
                  <a:lnTo>
                    <a:pt x="3265" y="1202"/>
                  </a:lnTo>
                  <a:cubicBezTo>
                    <a:pt x="3257" y="1202"/>
                    <a:pt x="3241" y="1202"/>
                    <a:pt x="3233" y="1202"/>
                  </a:cubicBezTo>
                  <a:cubicBezTo>
                    <a:pt x="3225" y="1210"/>
                    <a:pt x="3217" y="1210"/>
                    <a:pt x="3209" y="1210"/>
                  </a:cubicBezTo>
                  <a:cubicBezTo>
                    <a:pt x="3194" y="1210"/>
                    <a:pt x="3186" y="1210"/>
                    <a:pt x="3178" y="1202"/>
                  </a:cubicBezTo>
                  <a:lnTo>
                    <a:pt x="3178" y="1202"/>
                  </a:lnTo>
                  <a:lnTo>
                    <a:pt x="3178" y="1202"/>
                  </a:lnTo>
                  <a:cubicBezTo>
                    <a:pt x="3178" y="1202"/>
                    <a:pt x="3170" y="1170"/>
                    <a:pt x="3130" y="1178"/>
                  </a:cubicBezTo>
                  <a:cubicBezTo>
                    <a:pt x="3122" y="1178"/>
                    <a:pt x="3115" y="1178"/>
                    <a:pt x="3115" y="1178"/>
                  </a:cubicBezTo>
                  <a:cubicBezTo>
                    <a:pt x="3091" y="1178"/>
                    <a:pt x="3083" y="1170"/>
                    <a:pt x="3067" y="1162"/>
                  </a:cubicBezTo>
                  <a:cubicBezTo>
                    <a:pt x="3059" y="1162"/>
                    <a:pt x="3051" y="1162"/>
                    <a:pt x="3043" y="1154"/>
                  </a:cubicBezTo>
                  <a:cubicBezTo>
                    <a:pt x="3020" y="1154"/>
                    <a:pt x="3012" y="1131"/>
                    <a:pt x="3012" y="1115"/>
                  </a:cubicBezTo>
                  <a:cubicBezTo>
                    <a:pt x="3012" y="1099"/>
                    <a:pt x="3012" y="1091"/>
                    <a:pt x="3004" y="1083"/>
                  </a:cubicBezTo>
                  <a:cubicBezTo>
                    <a:pt x="3004" y="1075"/>
                    <a:pt x="3004" y="1075"/>
                    <a:pt x="3004" y="1075"/>
                  </a:cubicBezTo>
                  <a:cubicBezTo>
                    <a:pt x="2988" y="1051"/>
                    <a:pt x="2980" y="1028"/>
                    <a:pt x="2964" y="1036"/>
                  </a:cubicBezTo>
                  <a:cubicBezTo>
                    <a:pt x="2956" y="1044"/>
                    <a:pt x="2956" y="1044"/>
                    <a:pt x="2956" y="1051"/>
                  </a:cubicBezTo>
                  <a:cubicBezTo>
                    <a:pt x="2948" y="1067"/>
                    <a:pt x="2948" y="1075"/>
                    <a:pt x="2933" y="1075"/>
                  </a:cubicBezTo>
                  <a:cubicBezTo>
                    <a:pt x="2925" y="1075"/>
                    <a:pt x="2917" y="1075"/>
                    <a:pt x="2917" y="1075"/>
                  </a:cubicBezTo>
                  <a:cubicBezTo>
                    <a:pt x="2909" y="1067"/>
                    <a:pt x="2901" y="1067"/>
                    <a:pt x="2893" y="1067"/>
                  </a:cubicBezTo>
                  <a:cubicBezTo>
                    <a:pt x="2885" y="1067"/>
                    <a:pt x="2885" y="1075"/>
                    <a:pt x="2877" y="1075"/>
                  </a:cubicBezTo>
                  <a:cubicBezTo>
                    <a:pt x="2869" y="1075"/>
                    <a:pt x="2869" y="1075"/>
                    <a:pt x="2862" y="1075"/>
                  </a:cubicBezTo>
                  <a:cubicBezTo>
                    <a:pt x="2854" y="1075"/>
                    <a:pt x="2846" y="1075"/>
                    <a:pt x="2830" y="1060"/>
                  </a:cubicBezTo>
                  <a:cubicBezTo>
                    <a:pt x="2814" y="1051"/>
                    <a:pt x="2798" y="1028"/>
                    <a:pt x="2790" y="1012"/>
                  </a:cubicBezTo>
                  <a:cubicBezTo>
                    <a:pt x="2782" y="996"/>
                    <a:pt x="2775" y="988"/>
                    <a:pt x="2759" y="973"/>
                  </a:cubicBezTo>
                  <a:cubicBezTo>
                    <a:pt x="2719" y="957"/>
                    <a:pt x="2735" y="174"/>
                    <a:pt x="2735" y="71"/>
                  </a:cubicBezTo>
                  <a:cubicBezTo>
                    <a:pt x="1605" y="8"/>
                    <a:pt x="1605" y="8"/>
                    <a:pt x="1605" y="8"/>
                  </a:cubicBezTo>
                  <a:cubicBezTo>
                    <a:pt x="1462" y="2103"/>
                    <a:pt x="1462" y="2103"/>
                    <a:pt x="1462" y="2103"/>
                  </a:cubicBezTo>
                  <a:cubicBezTo>
                    <a:pt x="1462" y="2103"/>
                    <a:pt x="1454" y="2150"/>
                    <a:pt x="1423" y="2150"/>
                  </a:cubicBezTo>
                  <a:cubicBezTo>
                    <a:pt x="1399" y="2150"/>
                    <a:pt x="79" y="2040"/>
                    <a:pt x="23" y="2032"/>
                  </a:cubicBezTo>
                  <a:lnTo>
                    <a:pt x="23" y="2032"/>
                  </a:lnTo>
                  <a:lnTo>
                    <a:pt x="23" y="2032"/>
                  </a:lnTo>
                  <a:lnTo>
                    <a:pt x="16" y="2032"/>
                  </a:lnTo>
                  <a:cubicBezTo>
                    <a:pt x="16" y="2032"/>
                    <a:pt x="8" y="2040"/>
                    <a:pt x="55" y="2135"/>
                  </a:cubicBezTo>
                  <a:cubicBezTo>
                    <a:pt x="79" y="2135"/>
                    <a:pt x="87" y="2135"/>
                    <a:pt x="87" y="2135"/>
                  </a:cubicBezTo>
                  <a:cubicBezTo>
                    <a:pt x="95" y="2135"/>
                    <a:pt x="166" y="2190"/>
                    <a:pt x="166" y="2261"/>
                  </a:cubicBezTo>
                  <a:cubicBezTo>
                    <a:pt x="166" y="2293"/>
                    <a:pt x="174" y="2301"/>
                    <a:pt x="189" y="2301"/>
                  </a:cubicBezTo>
                  <a:cubicBezTo>
                    <a:pt x="197" y="2301"/>
                    <a:pt x="213" y="2301"/>
                    <a:pt x="237" y="2316"/>
                  </a:cubicBezTo>
                  <a:cubicBezTo>
                    <a:pt x="292" y="2356"/>
                    <a:pt x="316" y="2380"/>
                    <a:pt x="355" y="2419"/>
                  </a:cubicBezTo>
                  <a:cubicBezTo>
                    <a:pt x="363" y="2435"/>
                    <a:pt x="371" y="2435"/>
                    <a:pt x="379" y="2443"/>
                  </a:cubicBezTo>
                  <a:cubicBezTo>
                    <a:pt x="403" y="2474"/>
                    <a:pt x="419" y="2482"/>
                    <a:pt x="427" y="2538"/>
                  </a:cubicBezTo>
                  <a:cubicBezTo>
                    <a:pt x="442" y="2569"/>
                    <a:pt x="458" y="2577"/>
                    <a:pt x="482" y="2585"/>
                  </a:cubicBezTo>
                  <a:cubicBezTo>
                    <a:pt x="498" y="2593"/>
                    <a:pt x="513" y="2593"/>
                    <a:pt x="537" y="2609"/>
                  </a:cubicBezTo>
                  <a:cubicBezTo>
                    <a:pt x="545" y="2625"/>
                    <a:pt x="561" y="2633"/>
                    <a:pt x="569" y="2648"/>
                  </a:cubicBezTo>
                  <a:cubicBezTo>
                    <a:pt x="593" y="2672"/>
                    <a:pt x="616" y="2696"/>
                    <a:pt x="656" y="2727"/>
                  </a:cubicBezTo>
                  <a:cubicBezTo>
                    <a:pt x="711" y="2759"/>
                    <a:pt x="711" y="2775"/>
                    <a:pt x="703" y="2791"/>
                  </a:cubicBezTo>
                  <a:cubicBezTo>
                    <a:pt x="703" y="2799"/>
                    <a:pt x="703" y="2807"/>
                    <a:pt x="703" y="2814"/>
                  </a:cubicBezTo>
                  <a:cubicBezTo>
                    <a:pt x="703" y="2822"/>
                    <a:pt x="703" y="2830"/>
                    <a:pt x="703" y="2830"/>
                  </a:cubicBezTo>
                  <a:cubicBezTo>
                    <a:pt x="703" y="2846"/>
                    <a:pt x="695" y="2854"/>
                    <a:pt x="751" y="2917"/>
                  </a:cubicBezTo>
                  <a:cubicBezTo>
                    <a:pt x="775" y="2941"/>
                    <a:pt x="782" y="2957"/>
                    <a:pt x="782" y="2965"/>
                  </a:cubicBezTo>
                  <a:cubicBezTo>
                    <a:pt x="775" y="2980"/>
                    <a:pt x="766" y="2980"/>
                    <a:pt x="759" y="2988"/>
                  </a:cubicBezTo>
                  <a:cubicBezTo>
                    <a:pt x="751" y="2996"/>
                    <a:pt x="735" y="3004"/>
                    <a:pt x="727" y="3020"/>
                  </a:cubicBezTo>
                  <a:cubicBezTo>
                    <a:pt x="719" y="3051"/>
                    <a:pt x="735" y="3091"/>
                    <a:pt x="759" y="3123"/>
                  </a:cubicBezTo>
                  <a:cubicBezTo>
                    <a:pt x="775" y="3147"/>
                    <a:pt x="782" y="3162"/>
                    <a:pt x="790" y="3178"/>
                  </a:cubicBezTo>
                  <a:cubicBezTo>
                    <a:pt x="798" y="3225"/>
                    <a:pt x="822" y="3233"/>
                    <a:pt x="861" y="3241"/>
                  </a:cubicBezTo>
                  <a:cubicBezTo>
                    <a:pt x="869" y="3249"/>
                    <a:pt x="869" y="3249"/>
                    <a:pt x="869" y="3249"/>
                  </a:cubicBezTo>
                  <a:cubicBezTo>
                    <a:pt x="893" y="3257"/>
                    <a:pt x="901" y="3265"/>
                    <a:pt x="901" y="3281"/>
                  </a:cubicBezTo>
                  <a:cubicBezTo>
                    <a:pt x="901" y="3281"/>
                    <a:pt x="909" y="3289"/>
                    <a:pt x="917" y="3304"/>
                  </a:cubicBezTo>
                  <a:cubicBezTo>
                    <a:pt x="941" y="3336"/>
                    <a:pt x="996" y="3368"/>
                    <a:pt x="1028" y="3368"/>
                  </a:cubicBezTo>
                  <a:cubicBezTo>
                    <a:pt x="1051" y="3368"/>
                    <a:pt x="1075" y="3384"/>
                    <a:pt x="1099" y="3407"/>
                  </a:cubicBezTo>
                  <a:cubicBezTo>
                    <a:pt x="1114" y="3423"/>
                    <a:pt x="1130" y="3439"/>
                    <a:pt x="1138" y="3439"/>
                  </a:cubicBezTo>
                  <a:lnTo>
                    <a:pt x="1138" y="3439"/>
                  </a:lnTo>
                  <a:cubicBezTo>
                    <a:pt x="1138" y="3439"/>
                    <a:pt x="1138" y="3431"/>
                    <a:pt x="1146" y="3431"/>
                  </a:cubicBezTo>
                  <a:cubicBezTo>
                    <a:pt x="1162" y="3431"/>
                    <a:pt x="1233" y="3478"/>
                    <a:pt x="1288" y="3518"/>
                  </a:cubicBezTo>
                  <a:cubicBezTo>
                    <a:pt x="1304" y="3534"/>
                    <a:pt x="1320" y="3542"/>
                    <a:pt x="1328" y="3550"/>
                  </a:cubicBezTo>
                  <a:cubicBezTo>
                    <a:pt x="1344" y="3557"/>
                    <a:pt x="1352" y="3557"/>
                    <a:pt x="1359" y="3557"/>
                  </a:cubicBezTo>
                  <a:cubicBezTo>
                    <a:pt x="1367" y="3557"/>
                    <a:pt x="1367" y="3550"/>
                    <a:pt x="1375" y="3534"/>
                  </a:cubicBezTo>
                  <a:cubicBezTo>
                    <a:pt x="1383" y="3518"/>
                    <a:pt x="1391" y="3502"/>
                    <a:pt x="1415" y="3486"/>
                  </a:cubicBezTo>
                  <a:cubicBezTo>
                    <a:pt x="1446" y="3471"/>
                    <a:pt x="1454" y="3439"/>
                    <a:pt x="1462" y="3400"/>
                  </a:cubicBezTo>
                  <a:cubicBezTo>
                    <a:pt x="1462" y="3391"/>
                    <a:pt x="1462" y="3384"/>
                    <a:pt x="1470" y="3368"/>
                  </a:cubicBezTo>
                  <a:cubicBezTo>
                    <a:pt x="1478" y="3344"/>
                    <a:pt x="1494" y="3313"/>
                    <a:pt x="1502" y="3297"/>
                  </a:cubicBezTo>
                  <a:cubicBezTo>
                    <a:pt x="1510" y="3289"/>
                    <a:pt x="1518" y="3281"/>
                    <a:pt x="1518" y="3273"/>
                  </a:cubicBezTo>
                  <a:cubicBezTo>
                    <a:pt x="1518" y="3265"/>
                    <a:pt x="1525" y="3257"/>
                    <a:pt x="1525" y="3249"/>
                  </a:cubicBezTo>
                  <a:cubicBezTo>
                    <a:pt x="1525" y="3225"/>
                    <a:pt x="1533" y="3194"/>
                    <a:pt x="1597" y="3186"/>
                  </a:cubicBezTo>
                  <a:cubicBezTo>
                    <a:pt x="1636" y="3186"/>
                    <a:pt x="1660" y="3170"/>
                    <a:pt x="1676" y="3162"/>
                  </a:cubicBezTo>
                  <a:cubicBezTo>
                    <a:pt x="1692" y="3154"/>
                    <a:pt x="1699" y="3147"/>
                    <a:pt x="1715" y="3147"/>
                  </a:cubicBezTo>
                  <a:cubicBezTo>
                    <a:pt x="1723" y="3147"/>
                    <a:pt x="1723" y="3147"/>
                    <a:pt x="1723" y="3147"/>
                  </a:cubicBezTo>
                  <a:cubicBezTo>
                    <a:pt x="1755" y="3147"/>
                    <a:pt x="1771" y="3162"/>
                    <a:pt x="1778" y="3178"/>
                  </a:cubicBezTo>
                  <a:cubicBezTo>
                    <a:pt x="1794" y="3186"/>
                    <a:pt x="1794" y="3194"/>
                    <a:pt x="1810" y="3194"/>
                  </a:cubicBezTo>
                  <a:cubicBezTo>
                    <a:pt x="1826" y="3194"/>
                    <a:pt x="1834" y="3194"/>
                    <a:pt x="1850" y="3186"/>
                  </a:cubicBezTo>
                  <a:cubicBezTo>
                    <a:pt x="1858" y="3186"/>
                    <a:pt x="1865" y="3186"/>
                    <a:pt x="1873" y="3178"/>
                  </a:cubicBezTo>
                  <a:cubicBezTo>
                    <a:pt x="1881" y="3178"/>
                    <a:pt x="1889" y="3178"/>
                    <a:pt x="1897" y="3178"/>
                  </a:cubicBezTo>
                  <a:cubicBezTo>
                    <a:pt x="1913" y="3178"/>
                    <a:pt x="1921" y="3186"/>
                    <a:pt x="1929" y="3194"/>
                  </a:cubicBezTo>
                  <a:cubicBezTo>
                    <a:pt x="1936" y="3202"/>
                    <a:pt x="1936" y="3202"/>
                    <a:pt x="1936" y="3202"/>
                  </a:cubicBezTo>
                  <a:cubicBezTo>
                    <a:pt x="1945" y="3210"/>
                    <a:pt x="1952" y="3218"/>
                    <a:pt x="1960" y="3218"/>
                  </a:cubicBezTo>
                  <a:cubicBezTo>
                    <a:pt x="1976" y="3218"/>
                    <a:pt x="1992" y="3210"/>
                    <a:pt x="2008" y="3194"/>
                  </a:cubicBezTo>
                  <a:lnTo>
                    <a:pt x="2016" y="3194"/>
                  </a:lnTo>
                  <a:cubicBezTo>
                    <a:pt x="2031" y="3194"/>
                    <a:pt x="2063" y="3233"/>
                    <a:pt x="2111" y="3281"/>
                  </a:cubicBezTo>
                  <a:cubicBezTo>
                    <a:pt x="2126" y="3304"/>
                    <a:pt x="2142" y="3320"/>
                    <a:pt x="2150" y="3336"/>
                  </a:cubicBezTo>
                  <a:cubicBezTo>
                    <a:pt x="2189" y="3376"/>
                    <a:pt x="2269" y="3439"/>
                    <a:pt x="2316" y="3471"/>
                  </a:cubicBezTo>
                  <a:cubicBezTo>
                    <a:pt x="2332" y="3478"/>
                    <a:pt x="2332" y="3494"/>
                    <a:pt x="2340" y="3510"/>
                  </a:cubicBezTo>
                  <a:cubicBezTo>
                    <a:pt x="2340" y="3534"/>
                    <a:pt x="2348" y="3581"/>
                    <a:pt x="2403" y="3668"/>
                  </a:cubicBezTo>
                  <a:cubicBezTo>
                    <a:pt x="2474" y="3763"/>
                    <a:pt x="2482" y="3811"/>
                    <a:pt x="2490" y="3834"/>
                  </a:cubicBezTo>
                  <a:cubicBezTo>
                    <a:pt x="2490" y="3858"/>
                    <a:pt x="2490" y="3866"/>
                    <a:pt x="2506" y="3874"/>
                  </a:cubicBezTo>
                  <a:cubicBezTo>
                    <a:pt x="2522" y="3897"/>
                    <a:pt x="2514" y="3913"/>
                    <a:pt x="2514" y="3921"/>
                  </a:cubicBezTo>
                  <a:cubicBezTo>
                    <a:pt x="2506" y="3929"/>
                    <a:pt x="2506" y="3937"/>
                    <a:pt x="2522" y="3945"/>
                  </a:cubicBezTo>
                  <a:cubicBezTo>
                    <a:pt x="2569" y="3969"/>
                    <a:pt x="2672" y="4103"/>
                    <a:pt x="2695" y="4142"/>
                  </a:cubicBezTo>
                  <a:cubicBezTo>
                    <a:pt x="2703" y="4150"/>
                    <a:pt x="2703" y="4166"/>
                    <a:pt x="2711" y="4174"/>
                  </a:cubicBezTo>
                  <a:cubicBezTo>
                    <a:pt x="2719" y="4198"/>
                    <a:pt x="2727" y="4214"/>
                    <a:pt x="2751" y="4222"/>
                  </a:cubicBezTo>
                  <a:cubicBezTo>
                    <a:pt x="2775" y="4222"/>
                    <a:pt x="2790" y="4237"/>
                    <a:pt x="2806" y="4253"/>
                  </a:cubicBezTo>
                  <a:cubicBezTo>
                    <a:pt x="2814" y="4261"/>
                    <a:pt x="2814" y="4269"/>
                    <a:pt x="2822" y="4277"/>
                  </a:cubicBezTo>
                  <a:cubicBezTo>
                    <a:pt x="2838" y="4293"/>
                    <a:pt x="2838" y="4293"/>
                    <a:pt x="2830" y="4308"/>
                  </a:cubicBezTo>
                  <a:cubicBezTo>
                    <a:pt x="2830" y="4317"/>
                    <a:pt x="2822" y="4324"/>
                    <a:pt x="2822" y="4332"/>
                  </a:cubicBezTo>
                  <a:cubicBezTo>
                    <a:pt x="2822" y="4340"/>
                    <a:pt x="2822" y="4340"/>
                    <a:pt x="2822" y="4348"/>
                  </a:cubicBezTo>
                  <a:cubicBezTo>
                    <a:pt x="2814" y="4372"/>
                    <a:pt x="2806" y="4395"/>
                    <a:pt x="2854" y="4419"/>
                  </a:cubicBezTo>
                  <a:cubicBezTo>
                    <a:pt x="2862" y="4419"/>
                    <a:pt x="2869" y="4427"/>
                    <a:pt x="2869" y="4435"/>
                  </a:cubicBezTo>
                  <a:cubicBezTo>
                    <a:pt x="2869" y="4451"/>
                    <a:pt x="2862" y="4459"/>
                    <a:pt x="2854" y="4475"/>
                  </a:cubicBezTo>
                  <a:cubicBezTo>
                    <a:pt x="2846" y="4490"/>
                    <a:pt x="2838" y="4506"/>
                    <a:pt x="2854" y="4522"/>
                  </a:cubicBezTo>
                  <a:cubicBezTo>
                    <a:pt x="2869" y="4546"/>
                    <a:pt x="2885" y="4577"/>
                    <a:pt x="2909" y="4609"/>
                  </a:cubicBezTo>
                  <a:cubicBezTo>
                    <a:pt x="2925" y="4641"/>
                    <a:pt x="2941" y="4672"/>
                    <a:pt x="2948" y="4680"/>
                  </a:cubicBezTo>
                  <a:cubicBezTo>
                    <a:pt x="2964" y="4696"/>
                    <a:pt x="2956" y="4712"/>
                    <a:pt x="2956" y="4728"/>
                  </a:cubicBezTo>
                  <a:cubicBezTo>
                    <a:pt x="2956" y="4743"/>
                    <a:pt x="2948" y="4759"/>
                    <a:pt x="2964" y="4767"/>
                  </a:cubicBezTo>
                  <a:cubicBezTo>
                    <a:pt x="2972" y="4775"/>
                    <a:pt x="2980" y="4783"/>
                    <a:pt x="2980" y="4799"/>
                  </a:cubicBezTo>
                  <a:cubicBezTo>
                    <a:pt x="2988" y="4807"/>
                    <a:pt x="2988" y="4814"/>
                    <a:pt x="2996" y="4814"/>
                  </a:cubicBezTo>
                  <a:cubicBezTo>
                    <a:pt x="3004" y="4814"/>
                    <a:pt x="3043" y="4822"/>
                    <a:pt x="3106" y="4854"/>
                  </a:cubicBezTo>
                  <a:cubicBezTo>
                    <a:pt x="3122" y="4870"/>
                    <a:pt x="3138" y="4878"/>
                    <a:pt x="3146" y="4886"/>
                  </a:cubicBezTo>
                  <a:cubicBezTo>
                    <a:pt x="3154" y="4894"/>
                    <a:pt x="3154" y="4894"/>
                    <a:pt x="3186" y="4894"/>
                  </a:cubicBezTo>
                  <a:lnTo>
                    <a:pt x="3194" y="4894"/>
                  </a:lnTo>
                  <a:cubicBezTo>
                    <a:pt x="3225" y="4894"/>
                    <a:pt x="3241" y="4901"/>
                    <a:pt x="3265" y="4917"/>
                  </a:cubicBezTo>
                  <a:cubicBezTo>
                    <a:pt x="3273" y="4925"/>
                    <a:pt x="3281" y="4933"/>
                    <a:pt x="3296" y="4941"/>
                  </a:cubicBezTo>
                  <a:cubicBezTo>
                    <a:pt x="3304" y="4949"/>
                    <a:pt x="3312" y="4949"/>
                    <a:pt x="3312" y="4957"/>
                  </a:cubicBezTo>
                  <a:cubicBezTo>
                    <a:pt x="3352" y="4981"/>
                    <a:pt x="3367" y="4988"/>
                    <a:pt x="3407" y="4996"/>
                  </a:cubicBezTo>
                  <a:cubicBezTo>
                    <a:pt x="3423" y="4996"/>
                    <a:pt x="3431" y="4996"/>
                    <a:pt x="3446" y="4996"/>
                  </a:cubicBezTo>
                  <a:cubicBezTo>
                    <a:pt x="3462" y="4996"/>
                    <a:pt x="3470" y="4996"/>
                    <a:pt x="3494" y="4981"/>
                  </a:cubicBezTo>
                  <a:cubicBezTo>
                    <a:pt x="3502" y="4972"/>
                    <a:pt x="3510" y="4972"/>
                    <a:pt x="3518" y="4972"/>
                  </a:cubicBezTo>
                  <a:close/>
                </a:path>
              </a:pathLst>
            </a:custGeom>
            <a:solidFill>
              <a:schemeClr val="accent6"/>
            </a:solidFill>
            <a:ln>
              <a:solidFill>
                <a:schemeClr val="bg2"/>
              </a:solidFill>
            </a:ln>
            <a:effectLst/>
          </p:spPr>
          <p:txBody>
            <a:bodyPr wrap="none" anchor="ctr"/>
            <a:lstStyle/>
            <a:p>
              <a:endParaRPr lang="en-US"/>
            </a:p>
          </p:txBody>
        </p:sp>
        <p:sp>
          <p:nvSpPr>
            <p:cNvPr id="44" name="Freeform 24"/>
            <p:cNvSpPr>
              <a:spLocks noChangeArrowheads="1"/>
            </p:cNvSpPr>
            <p:nvPr/>
          </p:nvSpPr>
          <p:spPr bwMode="auto">
            <a:xfrm>
              <a:off x="11000710" y="6629895"/>
              <a:ext cx="1704689" cy="876698"/>
            </a:xfrm>
            <a:custGeom>
              <a:avLst/>
              <a:gdLst>
                <a:gd name="T0" fmla="*/ 3233 w 3242"/>
                <a:gd name="T1" fmla="*/ 751 h 1669"/>
                <a:gd name="T2" fmla="*/ 3233 w 3242"/>
                <a:gd name="T3" fmla="*/ 751 h 1669"/>
                <a:gd name="T4" fmla="*/ 3130 w 3242"/>
                <a:gd name="T5" fmla="*/ 71 h 1669"/>
                <a:gd name="T6" fmla="*/ 0 w 3242"/>
                <a:gd name="T7" fmla="*/ 0 h 1669"/>
                <a:gd name="T8" fmla="*/ 0 w 3242"/>
                <a:gd name="T9" fmla="*/ 245 h 1669"/>
                <a:gd name="T10" fmla="*/ 1123 w 3242"/>
                <a:gd name="T11" fmla="*/ 300 h 1669"/>
                <a:gd name="T12" fmla="*/ 1139 w 3242"/>
                <a:gd name="T13" fmla="*/ 1210 h 1669"/>
                <a:gd name="T14" fmla="*/ 1218 w 3242"/>
                <a:gd name="T15" fmla="*/ 1297 h 1669"/>
                <a:gd name="T16" fmla="*/ 1297 w 3242"/>
                <a:gd name="T17" fmla="*/ 1304 h 1669"/>
                <a:gd name="T18" fmla="*/ 1344 w 3242"/>
                <a:gd name="T19" fmla="*/ 1273 h 1669"/>
                <a:gd name="T20" fmla="*/ 1392 w 3242"/>
                <a:gd name="T21" fmla="*/ 1320 h 1669"/>
                <a:gd name="T22" fmla="*/ 1423 w 3242"/>
                <a:gd name="T23" fmla="*/ 1391 h 1669"/>
                <a:gd name="T24" fmla="*/ 1510 w 3242"/>
                <a:gd name="T25" fmla="*/ 1407 h 1669"/>
                <a:gd name="T26" fmla="*/ 1566 w 3242"/>
                <a:gd name="T27" fmla="*/ 1439 h 1669"/>
                <a:gd name="T28" fmla="*/ 1653 w 3242"/>
                <a:gd name="T29" fmla="*/ 1431 h 1669"/>
                <a:gd name="T30" fmla="*/ 1684 w 3242"/>
                <a:gd name="T31" fmla="*/ 1470 h 1669"/>
                <a:gd name="T32" fmla="*/ 1732 w 3242"/>
                <a:gd name="T33" fmla="*/ 1455 h 1669"/>
                <a:gd name="T34" fmla="*/ 1763 w 3242"/>
                <a:gd name="T35" fmla="*/ 1439 h 1669"/>
                <a:gd name="T36" fmla="*/ 1826 w 3242"/>
                <a:gd name="T37" fmla="*/ 1431 h 1669"/>
                <a:gd name="T38" fmla="*/ 1842 w 3242"/>
                <a:gd name="T39" fmla="*/ 1470 h 1669"/>
                <a:gd name="T40" fmla="*/ 1874 w 3242"/>
                <a:gd name="T41" fmla="*/ 1494 h 1669"/>
                <a:gd name="T42" fmla="*/ 1882 w 3242"/>
                <a:gd name="T43" fmla="*/ 1565 h 1669"/>
                <a:gd name="T44" fmla="*/ 1945 w 3242"/>
                <a:gd name="T45" fmla="*/ 1541 h 1669"/>
                <a:gd name="T46" fmla="*/ 2008 w 3242"/>
                <a:gd name="T47" fmla="*/ 1526 h 1669"/>
                <a:gd name="T48" fmla="*/ 2056 w 3242"/>
                <a:gd name="T49" fmla="*/ 1565 h 1669"/>
                <a:gd name="T50" fmla="*/ 2103 w 3242"/>
                <a:gd name="T51" fmla="*/ 1557 h 1669"/>
                <a:gd name="T52" fmla="*/ 2190 w 3242"/>
                <a:gd name="T53" fmla="*/ 1550 h 1669"/>
                <a:gd name="T54" fmla="*/ 2190 w 3242"/>
                <a:gd name="T55" fmla="*/ 1597 h 1669"/>
                <a:gd name="T56" fmla="*/ 2222 w 3242"/>
                <a:gd name="T57" fmla="*/ 1636 h 1669"/>
                <a:gd name="T58" fmla="*/ 2245 w 3242"/>
                <a:gd name="T59" fmla="*/ 1581 h 1669"/>
                <a:gd name="T60" fmla="*/ 2261 w 3242"/>
                <a:gd name="T61" fmla="*/ 1518 h 1669"/>
                <a:gd name="T62" fmla="*/ 2293 w 3242"/>
                <a:gd name="T63" fmla="*/ 1526 h 1669"/>
                <a:gd name="T64" fmla="*/ 2340 w 3242"/>
                <a:gd name="T65" fmla="*/ 1581 h 1669"/>
                <a:gd name="T66" fmla="*/ 2372 w 3242"/>
                <a:gd name="T67" fmla="*/ 1550 h 1669"/>
                <a:gd name="T68" fmla="*/ 2426 w 3242"/>
                <a:gd name="T69" fmla="*/ 1581 h 1669"/>
                <a:gd name="T70" fmla="*/ 2505 w 3242"/>
                <a:gd name="T71" fmla="*/ 1644 h 1669"/>
                <a:gd name="T72" fmla="*/ 2568 w 3242"/>
                <a:gd name="T73" fmla="*/ 1613 h 1669"/>
                <a:gd name="T74" fmla="*/ 2656 w 3242"/>
                <a:gd name="T75" fmla="*/ 1557 h 1669"/>
                <a:gd name="T76" fmla="*/ 2695 w 3242"/>
                <a:gd name="T77" fmla="*/ 1589 h 1669"/>
                <a:gd name="T78" fmla="*/ 2750 w 3242"/>
                <a:gd name="T79" fmla="*/ 1550 h 1669"/>
                <a:gd name="T80" fmla="*/ 2814 w 3242"/>
                <a:gd name="T81" fmla="*/ 1526 h 1669"/>
                <a:gd name="T82" fmla="*/ 2861 w 3242"/>
                <a:gd name="T83" fmla="*/ 1565 h 1669"/>
                <a:gd name="T84" fmla="*/ 2917 w 3242"/>
                <a:gd name="T85" fmla="*/ 1550 h 1669"/>
                <a:gd name="T86" fmla="*/ 2964 w 3242"/>
                <a:gd name="T87" fmla="*/ 1510 h 1669"/>
                <a:gd name="T88" fmla="*/ 3051 w 3242"/>
                <a:gd name="T89" fmla="*/ 1573 h 1669"/>
                <a:gd name="T90" fmla="*/ 3130 w 3242"/>
                <a:gd name="T91" fmla="*/ 1621 h 1669"/>
                <a:gd name="T92" fmla="*/ 3193 w 3242"/>
                <a:gd name="T93" fmla="*/ 1652 h 1669"/>
                <a:gd name="T94" fmla="*/ 3241 w 3242"/>
                <a:gd name="T95" fmla="*/ 1644 h 1669"/>
                <a:gd name="T96" fmla="*/ 3233 w 3242"/>
                <a:gd name="T97" fmla="*/ 751 h 1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42" h="1669">
                  <a:moveTo>
                    <a:pt x="3233" y="751"/>
                  </a:moveTo>
                  <a:lnTo>
                    <a:pt x="3233" y="751"/>
                  </a:lnTo>
                  <a:cubicBezTo>
                    <a:pt x="3138" y="380"/>
                    <a:pt x="3130" y="71"/>
                    <a:pt x="3130" y="71"/>
                  </a:cubicBezTo>
                  <a:cubicBezTo>
                    <a:pt x="1953" y="87"/>
                    <a:pt x="909" y="55"/>
                    <a:pt x="0" y="0"/>
                  </a:cubicBezTo>
                  <a:cubicBezTo>
                    <a:pt x="0" y="245"/>
                    <a:pt x="0" y="245"/>
                    <a:pt x="0" y="245"/>
                  </a:cubicBezTo>
                  <a:cubicBezTo>
                    <a:pt x="1123" y="300"/>
                    <a:pt x="1123" y="300"/>
                    <a:pt x="1123" y="300"/>
                  </a:cubicBezTo>
                  <a:cubicBezTo>
                    <a:pt x="1123" y="300"/>
                    <a:pt x="1107" y="1186"/>
                    <a:pt x="1139" y="1210"/>
                  </a:cubicBezTo>
                  <a:cubicBezTo>
                    <a:pt x="1170" y="1233"/>
                    <a:pt x="1178" y="1265"/>
                    <a:pt x="1218" y="1297"/>
                  </a:cubicBezTo>
                  <a:cubicBezTo>
                    <a:pt x="1249" y="1328"/>
                    <a:pt x="1249" y="1297"/>
                    <a:pt x="1297" y="1304"/>
                  </a:cubicBezTo>
                  <a:cubicBezTo>
                    <a:pt x="1336" y="1320"/>
                    <a:pt x="1321" y="1281"/>
                    <a:pt x="1344" y="1273"/>
                  </a:cubicBezTo>
                  <a:cubicBezTo>
                    <a:pt x="1360" y="1265"/>
                    <a:pt x="1376" y="1297"/>
                    <a:pt x="1392" y="1320"/>
                  </a:cubicBezTo>
                  <a:cubicBezTo>
                    <a:pt x="1400" y="1344"/>
                    <a:pt x="1392" y="1383"/>
                    <a:pt x="1423" y="1391"/>
                  </a:cubicBezTo>
                  <a:cubicBezTo>
                    <a:pt x="1455" y="1399"/>
                    <a:pt x="1463" y="1415"/>
                    <a:pt x="1510" y="1407"/>
                  </a:cubicBezTo>
                  <a:cubicBezTo>
                    <a:pt x="1550" y="1407"/>
                    <a:pt x="1566" y="1439"/>
                    <a:pt x="1566" y="1439"/>
                  </a:cubicBezTo>
                  <a:cubicBezTo>
                    <a:pt x="1589" y="1455"/>
                    <a:pt x="1621" y="1431"/>
                    <a:pt x="1653" y="1431"/>
                  </a:cubicBezTo>
                  <a:cubicBezTo>
                    <a:pt x="1684" y="1439"/>
                    <a:pt x="1684" y="1447"/>
                    <a:pt x="1684" y="1470"/>
                  </a:cubicBezTo>
                  <a:cubicBezTo>
                    <a:pt x="1692" y="1494"/>
                    <a:pt x="1724" y="1486"/>
                    <a:pt x="1732" y="1455"/>
                  </a:cubicBezTo>
                  <a:cubicBezTo>
                    <a:pt x="1739" y="1423"/>
                    <a:pt x="1763" y="1447"/>
                    <a:pt x="1763" y="1439"/>
                  </a:cubicBezTo>
                  <a:cubicBezTo>
                    <a:pt x="1771" y="1423"/>
                    <a:pt x="1795" y="1431"/>
                    <a:pt x="1826" y="1431"/>
                  </a:cubicBezTo>
                  <a:cubicBezTo>
                    <a:pt x="1850" y="1431"/>
                    <a:pt x="1842" y="1447"/>
                    <a:pt x="1842" y="1470"/>
                  </a:cubicBezTo>
                  <a:cubicBezTo>
                    <a:pt x="1842" y="1494"/>
                    <a:pt x="1850" y="1486"/>
                    <a:pt x="1874" y="1494"/>
                  </a:cubicBezTo>
                  <a:cubicBezTo>
                    <a:pt x="1890" y="1510"/>
                    <a:pt x="1874" y="1541"/>
                    <a:pt x="1882" y="1565"/>
                  </a:cubicBezTo>
                  <a:cubicBezTo>
                    <a:pt x="1898" y="1597"/>
                    <a:pt x="1929" y="1557"/>
                    <a:pt x="1945" y="1541"/>
                  </a:cubicBezTo>
                  <a:cubicBezTo>
                    <a:pt x="1953" y="1518"/>
                    <a:pt x="1977" y="1518"/>
                    <a:pt x="2008" y="1526"/>
                  </a:cubicBezTo>
                  <a:cubicBezTo>
                    <a:pt x="2040" y="1534"/>
                    <a:pt x="2048" y="1550"/>
                    <a:pt x="2056" y="1565"/>
                  </a:cubicBezTo>
                  <a:cubicBezTo>
                    <a:pt x="2072" y="1581"/>
                    <a:pt x="2103" y="1581"/>
                    <a:pt x="2103" y="1557"/>
                  </a:cubicBezTo>
                  <a:cubicBezTo>
                    <a:pt x="2103" y="1541"/>
                    <a:pt x="2174" y="1550"/>
                    <a:pt x="2190" y="1550"/>
                  </a:cubicBezTo>
                  <a:cubicBezTo>
                    <a:pt x="2206" y="1550"/>
                    <a:pt x="2198" y="1565"/>
                    <a:pt x="2190" y="1597"/>
                  </a:cubicBezTo>
                  <a:cubicBezTo>
                    <a:pt x="2182" y="1628"/>
                    <a:pt x="2206" y="1628"/>
                    <a:pt x="2222" y="1636"/>
                  </a:cubicBezTo>
                  <a:cubicBezTo>
                    <a:pt x="2238" y="1644"/>
                    <a:pt x="2245" y="1605"/>
                    <a:pt x="2245" y="1581"/>
                  </a:cubicBezTo>
                  <a:cubicBezTo>
                    <a:pt x="2245" y="1550"/>
                    <a:pt x="2245" y="1557"/>
                    <a:pt x="2261" y="1518"/>
                  </a:cubicBezTo>
                  <a:cubicBezTo>
                    <a:pt x="2277" y="1486"/>
                    <a:pt x="2277" y="1518"/>
                    <a:pt x="2293" y="1526"/>
                  </a:cubicBezTo>
                  <a:cubicBezTo>
                    <a:pt x="2309" y="1541"/>
                    <a:pt x="2317" y="1557"/>
                    <a:pt x="2340" y="1581"/>
                  </a:cubicBezTo>
                  <a:cubicBezTo>
                    <a:pt x="2356" y="1597"/>
                    <a:pt x="2364" y="1573"/>
                    <a:pt x="2372" y="1550"/>
                  </a:cubicBezTo>
                  <a:cubicBezTo>
                    <a:pt x="2380" y="1526"/>
                    <a:pt x="2403" y="1557"/>
                    <a:pt x="2426" y="1581"/>
                  </a:cubicBezTo>
                  <a:cubicBezTo>
                    <a:pt x="2458" y="1613"/>
                    <a:pt x="2474" y="1628"/>
                    <a:pt x="2505" y="1644"/>
                  </a:cubicBezTo>
                  <a:cubicBezTo>
                    <a:pt x="2529" y="1668"/>
                    <a:pt x="2545" y="1636"/>
                    <a:pt x="2568" y="1613"/>
                  </a:cubicBezTo>
                  <a:cubicBezTo>
                    <a:pt x="2584" y="1589"/>
                    <a:pt x="2616" y="1565"/>
                    <a:pt x="2656" y="1557"/>
                  </a:cubicBezTo>
                  <a:cubicBezTo>
                    <a:pt x="2687" y="1550"/>
                    <a:pt x="2671" y="1565"/>
                    <a:pt x="2695" y="1589"/>
                  </a:cubicBezTo>
                  <a:cubicBezTo>
                    <a:pt x="2727" y="1605"/>
                    <a:pt x="2743" y="1581"/>
                    <a:pt x="2750" y="1550"/>
                  </a:cubicBezTo>
                  <a:cubicBezTo>
                    <a:pt x="2750" y="1526"/>
                    <a:pt x="2798" y="1526"/>
                    <a:pt x="2814" y="1526"/>
                  </a:cubicBezTo>
                  <a:cubicBezTo>
                    <a:pt x="2837" y="1526"/>
                    <a:pt x="2830" y="1541"/>
                    <a:pt x="2861" y="1565"/>
                  </a:cubicBezTo>
                  <a:cubicBezTo>
                    <a:pt x="2893" y="1589"/>
                    <a:pt x="2908" y="1565"/>
                    <a:pt x="2917" y="1550"/>
                  </a:cubicBezTo>
                  <a:cubicBezTo>
                    <a:pt x="2932" y="1534"/>
                    <a:pt x="2940" y="1510"/>
                    <a:pt x="2964" y="1510"/>
                  </a:cubicBezTo>
                  <a:cubicBezTo>
                    <a:pt x="2988" y="1510"/>
                    <a:pt x="3011" y="1526"/>
                    <a:pt x="3051" y="1573"/>
                  </a:cubicBezTo>
                  <a:cubicBezTo>
                    <a:pt x="3090" y="1621"/>
                    <a:pt x="3122" y="1613"/>
                    <a:pt x="3130" y="1621"/>
                  </a:cubicBezTo>
                  <a:cubicBezTo>
                    <a:pt x="3138" y="1636"/>
                    <a:pt x="3161" y="1652"/>
                    <a:pt x="3193" y="1652"/>
                  </a:cubicBezTo>
                  <a:cubicBezTo>
                    <a:pt x="3225" y="1652"/>
                    <a:pt x="3225" y="1644"/>
                    <a:pt x="3241" y="1644"/>
                  </a:cubicBezTo>
                  <a:lnTo>
                    <a:pt x="3233" y="751"/>
                  </a:lnTo>
                </a:path>
              </a:pathLst>
            </a:custGeom>
            <a:solidFill>
              <a:schemeClr val="accent6"/>
            </a:solidFill>
            <a:ln>
              <a:solidFill>
                <a:schemeClr val="bg2"/>
              </a:solidFill>
            </a:ln>
            <a:effectLst/>
          </p:spPr>
          <p:txBody>
            <a:bodyPr wrap="none" anchor="ctr"/>
            <a:lstStyle/>
            <a:p>
              <a:endParaRPr lang="en-US"/>
            </a:p>
          </p:txBody>
        </p:sp>
        <p:sp>
          <p:nvSpPr>
            <p:cNvPr id="47" name="Freeform 25"/>
            <p:cNvSpPr>
              <a:spLocks noChangeArrowheads="1"/>
            </p:cNvSpPr>
            <p:nvPr/>
          </p:nvSpPr>
          <p:spPr bwMode="auto">
            <a:xfrm>
              <a:off x="10996071" y="6629895"/>
              <a:ext cx="1709328" cy="874378"/>
            </a:xfrm>
            <a:custGeom>
              <a:avLst/>
              <a:gdLst>
                <a:gd name="T0" fmla="*/ 2434 w 3250"/>
                <a:gd name="T1" fmla="*/ 1589 h 1661"/>
                <a:gd name="T2" fmla="*/ 2380 w 3250"/>
                <a:gd name="T3" fmla="*/ 1557 h 1661"/>
                <a:gd name="T4" fmla="*/ 2285 w 3250"/>
                <a:gd name="T5" fmla="*/ 1518 h 1661"/>
                <a:gd name="T6" fmla="*/ 2253 w 3250"/>
                <a:gd name="T7" fmla="*/ 1581 h 1661"/>
                <a:gd name="T8" fmla="*/ 2190 w 3250"/>
                <a:gd name="T9" fmla="*/ 1597 h 1661"/>
                <a:gd name="T10" fmla="*/ 2190 w 3250"/>
                <a:gd name="T11" fmla="*/ 1550 h 1661"/>
                <a:gd name="T12" fmla="*/ 2064 w 3250"/>
                <a:gd name="T13" fmla="*/ 1565 h 1661"/>
                <a:gd name="T14" fmla="*/ 1906 w 3250"/>
                <a:gd name="T15" fmla="*/ 1581 h 1661"/>
                <a:gd name="T16" fmla="*/ 1866 w 3250"/>
                <a:gd name="T17" fmla="*/ 1494 h 1661"/>
                <a:gd name="T18" fmla="*/ 1834 w 3250"/>
                <a:gd name="T19" fmla="*/ 1431 h 1661"/>
                <a:gd name="T20" fmla="*/ 1771 w 3250"/>
                <a:gd name="T21" fmla="*/ 1447 h 1661"/>
                <a:gd name="T22" fmla="*/ 1708 w 3250"/>
                <a:gd name="T23" fmla="*/ 1486 h 1661"/>
                <a:gd name="T24" fmla="*/ 1621 w 3250"/>
                <a:gd name="T25" fmla="*/ 1439 h 1661"/>
                <a:gd name="T26" fmla="*/ 1566 w 3250"/>
                <a:gd name="T27" fmla="*/ 1439 h 1661"/>
                <a:gd name="T28" fmla="*/ 1431 w 3250"/>
                <a:gd name="T29" fmla="*/ 1391 h 1661"/>
                <a:gd name="T30" fmla="*/ 1360 w 3250"/>
                <a:gd name="T31" fmla="*/ 1273 h 1661"/>
                <a:gd name="T32" fmla="*/ 1305 w 3250"/>
                <a:gd name="T33" fmla="*/ 1312 h 1661"/>
                <a:gd name="T34" fmla="*/ 1218 w 3250"/>
                <a:gd name="T35" fmla="*/ 1297 h 1661"/>
                <a:gd name="T36" fmla="*/ 0 w 3250"/>
                <a:gd name="T37" fmla="*/ 245 h 1661"/>
                <a:gd name="T38" fmla="*/ 3138 w 3250"/>
                <a:gd name="T39" fmla="*/ 71 h 1661"/>
                <a:gd name="T40" fmla="*/ 3249 w 3250"/>
                <a:gd name="T41" fmla="*/ 751 h 1661"/>
                <a:gd name="T42" fmla="*/ 3201 w 3250"/>
                <a:gd name="T43" fmla="*/ 1660 h 1661"/>
                <a:gd name="T44" fmla="*/ 2972 w 3250"/>
                <a:gd name="T45" fmla="*/ 1510 h 1661"/>
                <a:gd name="T46" fmla="*/ 2893 w 3250"/>
                <a:gd name="T47" fmla="*/ 1581 h 1661"/>
                <a:gd name="T48" fmla="*/ 2758 w 3250"/>
                <a:gd name="T49" fmla="*/ 1550 h 1661"/>
                <a:gd name="T50" fmla="*/ 2679 w 3250"/>
                <a:gd name="T51" fmla="*/ 1557 h 1661"/>
                <a:gd name="T52" fmla="*/ 2529 w 3250"/>
                <a:gd name="T53" fmla="*/ 1660 h 1661"/>
                <a:gd name="T54" fmla="*/ 2442 w 3250"/>
                <a:gd name="T55" fmla="*/ 1581 h 1661"/>
                <a:gd name="T56" fmla="*/ 2576 w 3250"/>
                <a:gd name="T57" fmla="*/ 1613 h 1661"/>
                <a:gd name="T58" fmla="*/ 2711 w 3250"/>
                <a:gd name="T59" fmla="*/ 1581 h 1661"/>
                <a:gd name="T60" fmla="*/ 2845 w 3250"/>
                <a:gd name="T61" fmla="*/ 1534 h 1661"/>
                <a:gd name="T62" fmla="*/ 2925 w 3250"/>
                <a:gd name="T63" fmla="*/ 1550 h 1661"/>
                <a:gd name="T64" fmla="*/ 3122 w 3250"/>
                <a:gd name="T65" fmla="*/ 1613 h 1661"/>
                <a:gd name="T66" fmla="*/ 3241 w 3250"/>
                <a:gd name="T67" fmla="*/ 1636 h 1661"/>
                <a:gd name="T68" fmla="*/ 16 w 3250"/>
                <a:gd name="T69" fmla="*/ 8 h 1661"/>
                <a:gd name="T70" fmla="*/ 1147 w 3250"/>
                <a:gd name="T71" fmla="*/ 1202 h 1661"/>
                <a:gd name="T72" fmla="*/ 1265 w 3250"/>
                <a:gd name="T73" fmla="*/ 1304 h 1661"/>
                <a:gd name="T74" fmla="*/ 1336 w 3250"/>
                <a:gd name="T75" fmla="*/ 1288 h 1661"/>
                <a:gd name="T76" fmla="*/ 1400 w 3250"/>
                <a:gd name="T77" fmla="*/ 1320 h 1661"/>
                <a:gd name="T78" fmla="*/ 1503 w 3250"/>
                <a:gd name="T79" fmla="*/ 1407 h 1661"/>
                <a:gd name="T80" fmla="*/ 1621 w 3250"/>
                <a:gd name="T81" fmla="*/ 1439 h 1661"/>
                <a:gd name="T82" fmla="*/ 1700 w 3250"/>
                <a:gd name="T83" fmla="*/ 1470 h 1661"/>
                <a:gd name="T84" fmla="*/ 1763 w 3250"/>
                <a:gd name="T85" fmla="*/ 1439 h 1661"/>
                <a:gd name="T86" fmla="*/ 1811 w 3250"/>
                <a:gd name="T87" fmla="*/ 1423 h 1661"/>
                <a:gd name="T88" fmla="*/ 1858 w 3250"/>
                <a:gd name="T89" fmla="*/ 1470 h 1661"/>
                <a:gd name="T90" fmla="*/ 1898 w 3250"/>
                <a:gd name="T91" fmla="*/ 1565 h 1661"/>
                <a:gd name="T92" fmla="*/ 2064 w 3250"/>
                <a:gd name="T93" fmla="*/ 1557 h 1661"/>
                <a:gd name="T94" fmla="*/ 2166 w 3250"/>
                <a:gd name="T95" fmla="*/ 1541 h 1661"/>
                <a:gd name="T96" fmla="*/ 2206 w 3250"/>
                <a:gd name="T97" fmla="*/ 1573 h 1661"/>
                <a:gd name="T98" fmla="*/ 2230 w 3250"/>
                <a:gd name="T99" fmla="*/ 1636 h 1661"/>
                <a:gd name="T100" fmla="*/ 2285 w 3250"/>
                <a:gd name="T101" fmla="*/ 1502 h 1661"/>
                <a:gd name="T102" fmla="*/ 2356 w 3250"/>
                <a:gd name="T103" fmla="*/ 1581 h 1661"/>
                <a:gd name="T104" fmla="*/ 2529 w 3250"/>
                <a:gd name="T105" fmla="*/ 1660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50" h="1661">
                  <a:moveTo>
                    <a:pt x="2529" y="1660"/>
                  </a:moveTo>
                  <a:lnTo>
                    <a:pt x="2529" y="1660"/>
                  </a:lnTo>
                  <a:cubicBezTo>
                    <a:pt x="2521" y="1660"/>
                    <a:pt x="2513" y="1652"/>
                    <a:pt x="2505" y="1652"/>
                  </a:cubicBezTo>
                  <a:cubicBezTo>
                    <a:pt x="2482" y="1628"/>
                    <a:pt x="2466" y="1613"/>
                    <a:pt x="2434" y="1589"/>
                  </a:cubicBezTo>
                  <a:cubicBezTo>
                    <a:pt x="2434" y="1581"/>
                    <a:pt x="2426" y="1581"/>
                    <a:pt x="2426" y="1573"/>
                  </a:cubicBezTo>
                  <a:cubicBezTo>
                    <a:pt x="2411" y="1557"/>
                    <a:pt x="2395" y="1541"/>
                    <a:pt x="2388" y="1541"/>
                  </a:cubicBezTo>
                  <a:cubicBezTo>
                    <a:pt x="2388" y="1541"/>
                    <a:pt x="2388" y="1541"/>
                    <a:pt x="2380" y="1550"/>
                  </a:cubicBezTo>
                  <a:cubicBezTo>
                    <a:pt x="2380" y="1557"/>
                    <a:pt x="2380" y="1557"/>
                    <a:pt x="2380" y="1557"/>
                  </a:cubicBezTo>
                  <a:cubicBezTo>
                    <a:pt x="2372" y="1573"/>
                    <a:pt x="2364" y="1589"/>
                    <a:pt x="2356" y="1589"/>
                  </a:cubicBezTo>
                  <a:cubicBezTo>
                    <a:pt x="2348" y="1589"/>
                    <a:pt x="2348" y="1589"/>
                    <a:pt x="2340" y="1581"/>
                  </a:cubicBezTo>
                  <a:cubicBezTo>
                    <a:pt x="2325" y="1557"/>
                    <a:pt x="2317" y="1550"/>
                    <a:pt x="2301" y="1534"/>
                  </a:cubicBezTo>
                  <a:cubicBezTo>
                    <a:pt x="2293" y="1526"/>
                    <a:pt x="2293" y="1526"/>
                    <a:pt x="2285" y="1518"/>
                  </a:cubicBezTo>
                  <a:cubicBezTo>
                    <a:pt x="2285" y="1510"/>
                    <a:pt x="2285" y="1510"/>
                    <a:pt x="2285" y="1510"/>
                  </a:cubicBezTo>
                  <a:cubicBezTo>
                    <a:pt x="2285" y="1510"/>
                    <a:pt x="2277" y="1510"/>
                    <a:pt x="2277" y="1526"/>
                  </a:cubicBezTo>
                  <a:cubicBezTo>
                    <a:pt x="2269" y="1534"/>
                    <a:pt x="2269" y="1541"/>
                    <a:pt x="2262" y="1550"/>
                  </a:cubicBezTo>
                  <a:cubicBezTo>
                    <a:pt x="2253" y="1557"/>
                    <a:pt x="2253" y="1565"/>
                    <a:pt x="2253" y="1581"/>
                  </a:cubicBezTo>
                  <a:cubicBezTo>
                    <a:pt x="2253" y="1605"/>
                    <a:pt x="2246" y="1644"/>
                    <a:pt x="2230" y="1644"/>
                  </a:cubicBezTo>
                  <a:cubicBezTo>
                    <a:pt x="2230" y="1644"/>
                    <a:pt x="2230" y="1644"/>
                    <a:pt x="2230" y="1636"/>
                  </a:cubicBezTo>
                  <a:cubicBezTo>
                    <a:pt x="2222" y="1636"/>
                    <a:pt x="2222" y="1636"/>
                    <a:pt x="2222" y="1636"/>
                  </a:cubicBezTo>
                  <a:cubicBezTo>
                    <a:pt x="2206" y="1636"/>
                    <a:pt x="2190" y="1628"/>
                    <a:pt x="2190" y="1597"/>
                  </a:cubicBezTo>
                  <a:cubicBezTo>
                    <a:pt x="2198" y="1589"/>
                    <a:pt x="2198" y="1581"/>
                    <a:pt x="2198" y="1573"/>
                  </a:cubicBezTo>
                  <a:cubicBezTo>
                    <a:pt x="2198" y="1565"/>
                    <a:pt x="2206" y="1550"/>
                    <a:pt x="2206" y="1550"/>
                  </a:cubicBezTo>
                  <a:cubicBezTo>
                    <a:pt x="2198" y="1550"/>
                    <a:pt x="2198" y="1550"/>
                    <a:pt x="2198" y="1550"/>
                  </a:cubicBezTo>
                  <a:cubicBezTo>
                    <a:pt x="2198" y="1550"/>
                    <a:pt x="2198" y="1550"/>
                    <a:pt x="2190" y="1550"/>
                  </a:cubicBezTo>
                  <a:cubicBezTo>
                    <a:pt x="2182" y="1550"/>
                    <a:pt x="2174" y="1550"/>
                    <a:pt x="2166" y="1550"/>
                  </a:cubicBezTo>
                  <a:cubicBezTo>
                    <a:pt x="2119" y="1550"/>
                    <a:pt x="2111" y="1557"/>
                    <a:pt x="2111" y="1557"/>
                  </a:cubicBezTo>
                  <a:cubicBezTo>
                    <a:pt x="2111" y="1573"/>
                    <a:pt x="2103" y="1581"/>
                    <a:pt x="2087" y="1581"/>
                  </a:cubicBezTo>
                  <a:cubicBezTo>
                    <a:pt x="2080" y="1581"/>
                    <a:pt x="2072" y="1573"/>
                    <a:pt x="2064" y="1565"/>
                  </a:cubicBezTo>
                  <a:lnTo>
                    <a:pt x="2064" y="1565"/>
                  </a:lnTo>
                  <a:cubicBezTo>
                    <a:pt x="2048" y="1550"/>
                    <a:pt x="2040" y="1534"/>
                    <a:pt x="2016" y="1526"/>
                  </a:cubicBezTo>
                  <a:cubicBezTo>
                    <a:pt x="1985" y="1518"/>
                    <a:pt x="1961" y="1526"/>
                    <a:pt x="1953" y="1541"/>
                  </a:cubicBezTo>
                  <a:cubicBezTo>
                    <a:pt x="1945" y="1557"/>
                    <a:pt x="1922" y="1581"/>
                    <a:pt x="1906" y="1581"/>
                  </a:cubicBezTo>
                  <a:cubicBezTo>
                    <a:pt x="1898" y="1581"/>
                    <a:pt x="1890" y="1581"/>
                    <a:pt x="1890" y="1573"/>
                  </a:cubicBezTo>
                  <a:cubicBezTo>
                    <a:pt x="1890" y="1557"/>
                    <a:pt x="1890" y="1541"/>
                    <a:pt x="1890" y="1534"/>
                  </a:cubicBezTo>
                  <a:cubicBezTo>
                    <a:pt x="1890" y="1518"/>
                    <a:pt x="1890" y="1502"/>
                    <a:pt x="1874" y="1502"/>
                  </a:cubicBezTo>
                  <a:lnTo>
                    <a:pt x="1866" y="1494"/>
                  </a:lnTo>
                  <a:cubicBezTo>
                    <a:pt x="1850" y="1494"/>
                    <a:pt x="1850" y="1494"/>
                    <a:pt x="1850" y="1470"/>
                  </a:cubicBezTo>
                  <a:lnTo>
                    <a:pt x="1850" y="1463"/>
                  </a:lnTo>
                  <a:cubicBezTo>
                    <a:pt x="1850" y="1447"/>
                    <a:pt x="1850" y="1439"/>
                    <a:pt x="1842" y="1439"/>
                  </a:cubicBezTo>
                  <a:lnTo>
                    <a:pt x="1834" y="1431"/>
                  </a:lnTo>
                  <a:cubicBezTo>
                    <a:pt x="1819" y="1431"/>
                    <a:pt x="1811" y="1431"/>
                    <a:pt x="1803" y="1431"/>
                  </a:cubicBezTo>
                  <a:cubicBezTo>
                    <a:pt x="1803" y="1431"/>
                    <a:pt x="1795" y="1431"/>
                    <a:pt x="1787" y="1431"/>
                  </a:cubicBezTo>
                  <a:cubicBezTo>
                    <a:pt x="1779" y="1431"/>
                    <a:pt x="1779" y="1431"/>
                    <a:pt x="1779" y="1439"/>
                  </a:cubicBezTo>
                  <a:lnTo>
                    <a:pt x="1771" y="1447"/>
                  </a:lnTo>
                  <a:cubicBezTo>
                    <a:pt x="1771" y="1447"/>
                    <a:pt x="1763" y="1447"/>
                    <a:pt x="1763" y="1439"/>
                  </a:cubicBezTo>
                  <a:lnTo>
                    <a:pt x="1755" y="1439"/>
                  </a:lnTo>
                  <a:cubicBezTo>
                    <a:pt x="1755" y="1439"/>
                    <a:pt x="1747" y="1439"/>
                    <a:pt x="1747" y="1455"/>
                  </a:cubicBezTo>
                  <a:cubicBezTo>
                    <a:pt x="1740" y="1478"/>
                    <a:pt x="1724" y="1486"/>
                    <a:pt x="1708" y="1486"/>
                  </a:cubicBezTo>
                  <a:cubicBezTo>
                    <a:pt x="1700" y="1486"/>
                    <a:pt x="1692" y="1486"/>
                    <a:pt x="1692" y="1470"/>
                  </a:cubicBezTo>
                  <a:cubicBezTo>
                    <a:pt x="1692" y="1470"/>
                    <a:pt x="1692" y="1470"/>
                    <a:pt x="1692" y="1463"/>
                  </a:cubicBezTo>
                  <a:cubicBezTo>
                    <a:pt x="1692" y="1447"/>
                    <a:pt x="1684" y="1439"/>
                    <a:pt x="1661" y="1439"/>
                  </a:cubicBezTo>
                  <a:cubicBezTo>
                    <a:pt x="1645" y="1431"/>
                    <a:pt x="1637" y="1439"/>
                    <a:pt x="1621" y="1439"/>
                  </a:cubicBezTo>
                  <a:cubicBezTo>
                    <a:pt x="1613" y="1447"/>
                    <a:pt x="1605" y="1447"/>
                    <a:pt x="1597" y="1447"/>
                  </a:cubicBezTo>
                  <a:cubicBezTo>
                    <a:pt x="1582" y="1447"/>
                    <a:pt x="1574" y="1447"/>
                    <a:pt x="1566" y="1439"/>
                  </a:cubicBezTo>
                  <a:lnTo>
                    <a:pt x="1566" y="1439"/>
                  </a:lnTo>
                  <a:lnTo>
                    <a:pt x="1566" y="1439"/>
                  </a:lnTo>
                  <a:cubicBezTo>
                    <a:pt x="1566" y="1439"/>
                    <a:pt x="1558" y="1407"/>
                    <a:pt x="1518" y="1415"/>
                  </a:cubicBezTo>
                  <a:cubicBezTo>
                    <a:pt x="1510" y="1415"/>
                    <a:pt x="1503" y="1415"/>
                    <a:pt x="1503" y="1415"/>
                  </a:cubicBezTo>
                  <a:cubicBezTo>
                    <a:pt x="1479" y="1415"/>
                    <a:pt x="1471" y="1407"/>
                    <a:pt x="1455" y="1399"/>
                  </a:cubicBezTo>
                  <a:cubicBezTo>
                    <a:pt x="1447" y="1399"/>
                    <a:pt x="1439" y="1399"/>
                    <a:pt x="1431" y="1391"/>
                  </a:cubicBezTo>
                  <a:cubicBezTo>
                    <a:pt x="1408" y="1391"/>
                    <a:pt x="1400" y="1368"/>
                    <a:pt x="1400" y="1352"/>
                  </a:cubicBezTo>
                  <a:cubicBezTo>
                    <a:pt x="1400" y="1336"/>
                    <a:pt x="1400" y="1328"/>
                    <a:pt x="1392" y="1320"/>
                  </a:cubicBezTo>
                  <a:cubicBezTo>
                    <a:pt x="1392" y="1312"/>
                    <a:pt x="1392" y="1312"/>
                    <a:pt x="1392" y="1312"/>
                  </a:cubicBezTo>
                  <a:cubicBezTo>
                    <a:pt x="1384" y="1297"/>
                    <a:pt x="1368" y="1273"/>
                    <a:pt x="1360" y="1273"/>
                  </a:cubicBezTo>
                  <a:cubicBezTo>
                    <a:pt x="1352" y="1273"/>
                    <a:pt x="1352" y="1273"/>
                    <a:pt x="1352" y="1273"/>
                  </a:cubicBezTo>
                  <a:cubicBezTo>
                    <a:pt x="1344" y="1281"/>
                    <a:pt x="1344" y="1281"/>
                    <a:pt x="1344" y="1288"/>
                  </a:cubicBezTo>
                  <a:cubicBezTo>
                    <a:pt x="1336" y="1304"/>
                    <a:pt x="1336" y="1312"/>
                    <a:pt x="1321" y="1312"/>
                  </a:cubicBezTo>
                  <a:cubicBezTo>
                    <a:pt x="1313" y="1312"/>
                    <a:pt x="1305" y="1312"/>
                    <a:pt x="1305" y="1312"/>
                  </a:cubicBezTo>
                  <a:cubicBezTo>
                    <a:pt x="1297" y="1304"/>
                    <a:pt x="1289" y="1304"/>
                    <a:pt x="1281" y="1304"/>
                  </a:cubicBezTo>
                  <a:cubicBezTo>
                    <a:pt x="1273" y="1304"/>
                    <a:pt x="1273" y="1312"/>
                    <a:pt x="1265" y="1312"/>
                  </a:cubicBezTo>
                  <a:cubicBezTo>
                    <a:pt x="1257" y="1312"/>
                    <a:pt x="1257" y="1312"/>
                    <a:pt x="1250" y="1312"/>
                  </a:cubicBezTo>
                  <a:cubicBezTo>
                    <a:pt x="1242" y="1312"/>
                    <a:pt x="1234" y="1312"/>
                    <a:pt x="1218" y="1297"/>
                  </a:cubicBezTo>
                  <a:cubicBezTo>
                    <a:pt x="1202" y="1288"/>
                    <a:pt x="1186" y="1265"/>
                    <a:pt x="1178" y="1249"/>
                  </a:cubicBezTo>
                  <a:cubicBezTo>
                    <a:pt x="1170" y="1233"/>
                    <a:pt x="1163" y="1225"/>
                    <a:pt x="1147" y="1210"/>
                  </a:cubicBezTo>
                  <a:cubicBezTo>
                    <a:pt x="1107" y="1194"/>
                    <a:pt x="1123" y="411"/>
                    <a:pt x="1123" y="308"/>
                  </a:cubicBezTo>
                  <a:cubicBezTo>
                    <a:pt x="0" y="245"/>
                    <a:pt x="0" y="245"/>
                    <a:pt x="0" y="245"/>
                  </a:cubicBezTo>
                  <a:cubicBezTo>
                    <a:pt x="8" y="0"/>
                    <a:pt x="8" y="0"/>
                    <a:pt x="8" y="0"/>
                  </a:cubicBezTo>
                  <a:lnTo>
                    <a:pt x="8" y="0"/>
                  </a:lnTo>
                  <a:cubicBezTo>
                    <a:pt x="839" y="47"/>
                    <a:pt x="1692" y="71"/>
                    <a:pt x="2569" y="71"/>
                  </a:cubicBezTo>
                  <a:cubicBezTo>
                    <a:pt x="2758" y="71"/>
                    <a:pt x="2948" y="71"/>
                    <a:pt x="3138" y="71"/>
                  </a:cubicBezTo>
                  <a:cubicBezTo>
                    <a:pt x="3146" y="71"/>
                    <a:pt x="3146" y="71"/>
                    <a:pt x="3146" y="71"/>
                  </a:cubicBezTo>
                  <a:lnTo>
                    <a:pt x="3146" y="71"/>
                  </a:lnTo>
                  <a:cubicBezTo>
                    <a:pt x="3146" y="71"/>
                    <a:pt x="3154" y="380"/>
                    <a:pt x="3249" y="751"/>
                  </a:cubicBezTo>
                  <a:lnTo>
                    <a:pt x="3249" y="751"/>
                  </a:lnTo>
                  <a:cubicBezTo>
                    <a:pt x="3249" y="1644"/>
                    <a:pt x="3249" y="1644"/>
                    <a:pt x="3249" y="1644"/>
                  </a:cubicBezTo>
                  <a:lnTo>
                    <a:pt x="3249" y="1644"/>
                  </a:lnTo>
                  <a:cubicBezTo>
                    <a:pt x="3241" y="1644"/>
                    <a:pt x="3241" y="1644"/>
                    <a:pt x="3233" y="1652"/>
                  </a:cubicBezTo>
                  <a:cubicBezTo>
                    <a:pt x="3225" y="1652"/>
                    <a:pt x="3225" y="1660"/>
                    <a:pt x="3201" y="1660"/>
                  </a:cubicBezTo>
                  <a:cubicBezTo>
                    <a:pt x="3169" y="1660"/>
                    <a:pt x="3146" y="1636"/>
                    <a:pt x="3138" y="1628"/>
                  </a:cubicBezTo>
                  <a:cubicBezTo>
                    <a:pt x="3130" y="1621"/>
                    <a:pt x="3130" y="1621"/>
                    <a:pt x="3122" y="1621"/>
                  </a:cubicBezTo>
                  <a:cubicBezTo>
                    <a:pt x="3106" y="1613"/>
                    <a:pt x="3083" y="1605"/>
                    <a:pt x="3059" y="1573"/>
                  </a:cubicBezTo>
                  <a:cubicBezTo>
                    <a:pt x="3019" y="1526"/>
                    <a:pt x="2996" y="1510"/>
                    <a:pt x="2972" y="1510"/>
                  </a:cubicBezTo>
                  <a:cubicBezTo>
                    <a:pt x="2956" y="1518"/>
                    <a:pt x="2948" y="1526"/>
                    <a:pt x="2940" y="1541"/>
                  </a:cubicBezTo>
                  <a:cubicBezTo>
                    <a:pt x="2932" y="1541"/>
                    <a:pt x="2932" y="1550"/>
                    <a:pt x="2932" y="1550"/>
                  </a:cubicBezTo>
                  <a:cubicBezTo>
                    <a:pt x="2932" y="1550"/>
                    <a:pt x="2932" y="1557"/>
                    <a:pt x="2925" y="1557"/>
                  </a:cubicBezTo>
                  <a:cubicBezTo>
                    <a:pt x="2916" y="1565"/>
                    <a:pt x="2909" y="1581"/>
                    <a:pt x="2893" y="1581"/>
                  </a:cubicBezTo>
                  <a:cubicBezTo>
                    <a:pt x="2885" y="1581"/>
                    <a:pt x="2877" y="1573"/>
                    <a:pt x="2869" y="1565"/>
                  </a:cubicBezTo>
                  <a:cubicBezTo>
                    <a:pt x="2853" y="1557"/>
                    <a:pt x="2845" y="1550"/>
                    <a:pt x="2838" y="1541"/>
                  </a:cubicBezTo>
                  <a:cubicBezTo>
                    <a:pt x="2838" y="1534"/>
                    <a:pt x="2830" y="1526"/>
                    <a:pt x="2822" y="1526"/>
                  </a:cubicBezTo>
                  <a:cubicBezTo>
                    <a:pt x="2806" y="1526"/>
                    <a:pt x="2766" y="1526"/>
                    <a:pt x="2758" y="1550"/>
                  </a:cubicBezTo>
                  <a:cubicBezTo>
                    <a:pt x="2751" y="1573"/>
                    <a:pt x="2743" y="1597"/>
                    <a:pt x="2727" y="1597"/>
                  </a:cubicBezTo>
                  <a:cubicBezTo>
                    <a:pt x="2719" y="1597"/>
                    <a:pt x="2711" y="1597"/>
                    <a:pt x="2703" y="1589"/>
                  </a:cubicBezTo>
                  <a:cubicBezTo>
                    <a:pt x="2695" y="1581"/>
                    <a:pt x="2687" y="1573"/>
                    <a:pt x="2687" y="1565"/>
                  </a:cubicBezTo>
                  <a:cubicBezTo>
                    <a:pt x="2687" y="1557"/>
                    <a:pt x="2679" y="1557"/>
                    <a:pt x="2679" y="1557"/>
                  </a:cubicBezTo>
                  <a:cubicBezTo>
                    <a:pt x="2672" y="1557"/>
                    <a:pt x="2672" y="1557"/>
                    <a:pt x="2664" y="1557"/>
                  </a:cubicBezTo>
                  <a:cubicBezTo>
                    <a:pt x="2624" y="1573"/>
                    <a:pt x="2600" y="1589"/>
                    <a:pt x="2576" y="1613"/>
                  </a:cubicBezTo>
                  <a:cubicBezTo>
                    <a:pt x="2576" y="1621"/>
                    <a:pt x="2576" y="1621"/>
                    <a:pt x="2576" y="1621"/>
                  </a:cubicBezTo>
                  <a:cubicBezTo>
                    <a:pt x="2561" y="1644"/>
                    <a:pt x="2545" y="1660"/>
                    <a:pt x="2529" y="1660"/>
                  </a:cubicBezTo>
                  <a:lnTo>
                    <a:pt x="2388" y="1534"/>
                  </a:lnTo>
                  <a:lnTo>
                    <a:pt x="2388" y="1534"/>
                  </a:lnTo>
                  <a:cubicBezTo>
                    <a:pt x="2395" y="1534"/>
                    <a:pt x="2411" y="1550"/>
                    <a:pt x="2426" y="1565"/>
                  </a:cubicBezTo>
                  <a:cubicBezTo>
                    <a:pt x="2434" y="1573"/>
                    <a:pt x="2434" y="1573"/>
                    <a:pt x="2442" y="1581"/>
                  </a:cubicBezTo>
                  <a:cubicBezTo>
                    <a:pt x="2466" y="1605"/>
                    <a:pt x="2482" y="1628"/>
                    <a:pt x="2513" y="1644"/>
                  </a:cubicBezTo>
                  <a:cubicBezTo>
                    <a:pt x="2521" y="1652"/>
                    <a:pt x="2521" y="1652"/>
                    <a:pt x="2529" y="1652"/>
                  </a:cubicBezTo>
                  <a:cubicBezTo>
                    <a:pt x="2545" y="1652"/>
                    <a:pt x="2553" y="1636"/>
                    <a:pt x="2569" y="1621"/>
                  </a:cubicBezTo>
                  <a:cubicBezTo>
                    <a:pt x="2569" y="1613"/>
                    <a:pt x="2569" y="1613"/>
                    <a:pt x="2576" y="1613"/>
                  </a:cubicBezTo>
                  <a:cubicBezTo>
                    <a:pt x="2592" y="1589"/>
                    <a:pt x="2624" y="1565"/>
                    <a:pt x="2664" y="1557"/>
                  </a:cubicBezTo>
                  <a:cubicBezTo>
                    <a:pt x="2664" y="1550"/>
                    <a:pt x="2672" y="1550"/>
                    <a:pt x="2679" y="1550"/>
                  </a:cubicBezTo>
                  <a:cubicBezTo>
                    <a:pt x="2687" y="1550"/>
                    <a:pt x="2687" y="1557"/>
                    <a:pt x="2695" y="1565"/>
                  </a:cubicBezTo>
                  <a:cubicBezTo>
                    <a:pt x="2695" y="1565"/>
                    <a:pt x="2703" y="1573"/>
                    <a:pt x="2711" y="1581"/>
                  </a:cubicBezTo>
                  <a:cubicBezTo>
                    <a:pt x="2711" y="1589"/>
                    <a:pt x="2719" y="1589"/>
                    <a:pt x="2727" y="1589"/>
                  </a:cubicBezTo>
                  <a:cubicBezTo>
                    <a:pt x="2735" y="1589"/>
                    <a:pt x="2751" y="1565"/>
                    <a:pt x="2751" y="1550"/>
                  </a:cubicBezTo>
                  <a:cubicBezTo>
                    <a:pt x="2758" y="1518"/>
                    <a:pt x="2798" y="1518"/>
                    <a:pt x="2822" y="1518"/>
                  </a:cubicBezTo>
                  <a:cubicBezTo>
                    <a:pt x="2838" y="1518"/>
                    <a:pt x="2838" y="1526"/>
                    <a:pt x="2845" y="1534"/>
                  </a:cubicBezTo>
                  <a:cubicBezTo>
                    <a:pt x="2853" y="1541"/>
                    <a:pt x="2853" y="1550"/>
                    <a:pt x="2869" y="1565"/>
                  </a:cubicBezTo>
                  <a:cubicBezTo>
                    <a:pt x="2877" y="1573"/>
                    <a:pt x="2885" y="1573"/>
                    <a:pt x="2893" y="1573"/>
                  </a:cubicBezTo>
                  <a:cubicBezTo>
                    <a:pt x="2909" y="1573"/>
                    <a:pt x="2916" y="1557"/>
                    <a:pt x="2925" y="1550"/>
                  </a:cubicBezTo>
                  <a:lnTo>
                    <a:pt x="2925" y="1550"/>
                  </a:lnTo>
                  <a:cubicBezTo>
                    <a:pt x="2925" y="1541"/>
                    <a:pt x="2932" y="1541"/>
                    <a:pt x="2932" y="1541"/>
                  </a:cubicBezTo>
                  <a:cubicBezTo>
                    <a:pt x="2940" y="1526"/>
                    <a:pt x="2956" y="1510"/>
                    <a:pt x="2972" y="1502"/>
                  </a:cubicBezTo>
                  <a:cubicBezTo>
                    <a:pt x="2996" y="1502"/>
                    <a:pt x="3019" y="1518"/>
                    <a:pt x="3059" y="1565"/>
                  </a:cubicBezTo>
                  <a:cubicBezTo>
                    <a:pt x="3091" y="1605"/>
                    <a:pt x="3106" y="1605"/>
                    <a:pt x="3122" y="1613"/>
                  </a:cubicBezTo>
                  <a:cubicBezTo>
                    <a:pt x="3130" y="1613"/>
                    <a:pt x="3138" y="1613"/>
                    <a:pt x="3138" y="1621"/>
                  </a:cubicBezTo>
                  <a:cubicBezTo>
                    <a:pt x="3154" y="1628"/>
                    <a:pt x="3169" y="1652"/>
                    <a:pt x="3201" y="1652"/>
                  </a:cubicBezTo>
                  <a:cubicBezTo>
                    <a:pt x="3217" y="1652"/>
                    <a:pt x="3225" y="1644"/>
                    <a:pt x="3233" y="1644"/>
                  </a:cubicBezTo>
                  <a:lnTo>
                    <a:pt x="3241" y="1636"/>
                  </a:lnTo>
                  <a:cubicBezTo>
                    <a:pt x="3241" y="751"/>
                    <a:pt x="3241" y="751"/>
                    <a:pt x="3241" y="751"/>
                  </a:cubicBezTo>
                  <a:cubicBezTo>
                    <a:pt x="3154" y="403"/>
                    <a:pt x="3138" y="111"/>
                    <a:pt x="3138" y="71"/>
                  </a:cubicBezTo>
                  <a:cubicBezTo>
                    <a:pt x="2948" y="79"/>
                    <a:pt x="2751" y="79"/>
                    <a:pt x="2569" y="79"/>
                  </a:cubicBezTo>
                  <a:cubicBezTo>
                    <a:pt x="1700" y="79"/>
                    <a:pt x="839" y="55"/>
                    <a:pt x="16" y="8"/>
                  </a:cubicBezTo>
                  <a:cubicBezTo>
                    <a:pt x="8" y="245"/>
                    <a:pt x="8" y="245"/>
                    <a:pt x="8" y="245"/>
                  </a:cubicBezTo>
                  <a:cubicBezTo>
                    <a:pt x="1131" y="300"/>
                    <a:pt x="1131" y="300"/>
                    <a:pt x="1131" y="300"/>
                  </a:cubicBezTo>
                  <a:lnTo>
                    <a:pt x="1131" y="300"/>
                  </a:lnTo>
                  <a:cubicBezTo>
                    <a:pt x="1123" y="656"/>
                    <a:pt x="1123" y="1186"/>
                    <a:pt x="1147" y="1202"/>
                  </a:cubicBezTo>
                  <a:cubicBezTo>
                    <a:pt x="1163" y="1217"/>
                    <a:pt x="1178" y="1233"/>
                    <a:pt x="1186" y="1249"/>
                  </a:cubicBezTo>
                  <a:cubicBezTo>
                    <a:pt x="1194" y="1265"/>
                    <a:pt x="1210" y="1281"/>
                    <a:pt x="1226" y="1297"/>
                  </a:cubicBezTo>
                  <a:cubicBezTo>
                    <a:pt x="1234" y="1304"/>
                    <a:pt x="1242" y="1304"/>
                    <a:pt x="1250" y="1304"/>
                  </a:cubicBezTo>
                  <a:cubicBezTo>
                    <a:pt x="1257" y="1304"/>
                    <a:pt x="1257" y="1304"/>
                    <a:pt x="1265" y="1304"/>
                  </a:cubicBezTo>
                  <a:cubicBezTo>
                    <a:pt x="1273" y="1304"/>
                    <a:pt x="1273" y="1297"/>
                    <a:pt x="1281" y="1297"/>
                  </a:cubicBezTo>
                  <a:cubicBezTo>
                    <a:pt x="1289" y="1297"/>
                    <a:pt x="1297" y="1297"/>
                    <a:pt x="1305" y="1304"/>
                  </a:cubicBezTo>
                  <a:cubicBezTo>
                    <a:pt x="1313" y="1304"/>
                    <a:pt x="1313" y="1304"/>
                    <a:pt x="1321" y="1304"/>
                  </a:cubicBezTo>
                  <a:cubicBezTo>
                    <a:pt x="1329" y="1304"/>
                    <a:pt x="1329" y="1297"/>
                    <a:pt x="1336" y="1288"/>
                  </a:cubicBezTo>
                  <a:cubicBezTo>
                    <a:pt x="1336" y="1281"/>
                    <a:pt x="1336" y="1273"/>
                    <a:pt x="1352" y="1265"/>
                  </a:cubicBezTo>
                  <a:cubicBezTo>
                    <a:pt x="1352" y="1265"/>
                    <a:pt x="1352" y="1265"/>
                    <a:pt x="1360" y="1265"/>
                  </a:cubicBezTo>
                  <a:cubicBezTo>
                    <a:pt x="1376" y="1265"/>
                    <a:pt x="1384" y="1288"/>
                    <a:pt x="1400" y="1312"/>
                  </a:cubicBezTo>
                  <a:cubicBezTo>
                    <a:pt x="1400" y="1320"/>
                    <a:pt x="1400" y="1320"/>
                    <a:pt x="1400" y="1320"/>
                  </a:cubicBezTo>
                  <a:cubicBezTo>
                    <a:pt x="1408" y="1328"/>
                    <a:pt x="1408" y="1336"/>
                    <a:pt x="1408" y="1344"/>
                  </a:cubicBezTo>
                  <a:cubicBezTo>
                    <a:pt x="1408" y="1368"/>
                    <a:pt x="1416" y="1383"/>
                    <a:pt x="1431" y="1383"/>
                  </a:cubicBezTo>
                  <a:cubicBezTo>
                    <a:pt x="1439" y="1391"/>
                    <a:pt x="1455" y="1391"/>
                    <a:pt x="1455" y="1399"/>
                  </a:cubicBezTo>
                  <a:cubicBezTo>
                    <a:pt x="1471" y="1399"/>
                    <a:pt x="1479" y="1407"/>
                    <a:pt x="1503" y="1407"/>
                  </a:cubicBezTo>
                  <a:cubicBezTo>
                    <a:pt x="1503" y="1407"/>
                    <a:pt x="1510" y="1407"/>
                    <a:pt x="1518" y="1407"/>
                  </a:cubicBezTo>
                  <a:cubicBezTo>
                    <a:pt x="1558" y="1399"/>
                    <a:pt x="1574" y="1431"/>
                    <a:pt x="1574" y="1431"/>
                  </a:cubicBezTo>
                  <a:cubicBezTo>
                    <a:pt x="1582" y="1439"/>
                    <a:pt x="1589" y="1439"/>
                    <a:pt x="1597" y="1439"/>
                  </a:cubicBezTo>
                  <a:cubicBezTo>
                    <a:pt x="1605" y="1439"/>
                    <a:pt x="1613" y="1439"/>
                    <a:pt x="1621" y="1439"/>
                  </a:cubicBezTo>
                  <a:cubicBezTo>
                    <a:pt x="1629" y="1431"/>
                    <a:pt x="1637" y="1431"/>
                    <a:pt x="1653" y="1431"/>
                  </a:cubicBezTo>
                  <a:lnTo>
                    <a:pt x="1661" y="1431"/>
                  </a:lnTo>
                  <a:cubicBezTo>
                    <a:pt x="1692" y="1431"/>
                    <a:pt x="1692" y="1447"/>
                    <a:pt x="1700" y="1463"/>
                  </a:cubicBezTo>
                  <a:cubicBezTo>
                    <a:pt x="1700" y="1470"/>
                    <a:pt x="1700" y="1470"/>
                    <a:pt x="1700" y="1470"/>
                  </a:cubicBezTo>
                  <a:cubicBezTo>
                    <a:pt x="1700" y="1478"/>
                    <a:pt x="1700" y="1478"/>
                    <a:pt x="1708" y="1478"/>
                  </a:cubicBezTo>
                  <a:cubicBezTo>
                    <a:pt x="1716" y="1478"/>
                    <a:pt x="1732" y="1470"/>
                    <a:pt x="1740" y="1455"/>
                  </a:cubicBezTo>
                  <a:cubicBezTo>
                    <a:pt x="1740" y="1439"/>
                    <a:pt x="1747" y="1431"/>
                    <a:pt x="1755" y="1431"/>
                  </a:cubicBezTo>
                  <a:cubicBezTo>
                    <a:pt x="1755" y="1431"/>
                    <a:pt x="1763" y="1431"/>
                    <a:pt x="1763" y="1439"/>
                  </a:cubicBezTo>
                  <a:lnTo>
                    <a:pt x="1771" y="1439"/>
                  </a:lnTo>
                  <a:lnTo>
                    <a:pt x="1771" y="1439"/>
                  </a:lnTo>
                  <a:cubicBezTo>
                    <a:pt x="1771" y="1423"/>
                    <a:pt x="1787" y="1423"/>
                    <a:pt x="1787" y="1423"/>
                  </a:cubicBezTo>
                  <a:cubicBezTo>
                    <a:pt x="1795" y="1423"/>
                    <a:pt x="1803" y="1423"/>
                    <a:pt x="1811" y="1423"/>
                  </a:cubicBezTo>
                  <a:cubicBezTo>
                    <a:pt x="1811" y="1423"/>
                    <a:pt x="1827" y="1423"/>
                    <a:pt x="1834" y="1423"/>
                  </a:cubicBezTo>
                  <a:cubicBezTo>
                    <a:pt x="1842" y="1423"/>
                    <a:pt x="1850" y="1431"/>
                    <a:pt x="1850" y="1431"/>
                  </a:cubicBezTo>
                  <a:cubicBezTo>
                    <a:pt x="1858" y="1439"/>
                    <a:pt x="1858" y="1447"/>
                    <a:pt x="1858" y="1463"/>
                  </a:cubicBezTo>
                  <a:lnTo>
                    <a:pt x="1858" y="1470"/>
                  </a:lnTo>
                  <a:cubicBezTo>
                    <a:pt x="1858" y="1486"/>
                    <a:pt x="1858" y="1486"/>
                    <a:pt x="1866" y="1486"/>
                  </a:cubicBezTo>
                  <a:cubicBezTo>
                    <a:pt x="1874" y="1494"/>
                    <a:pt x="1874" y="1494"/>
                    <a:pt x="1882" y="1494"/>
                  </a:cubicBezTo>
                  <a:cubicBezTo>
                    <a:pt x="1898" y="1502"/>
                    <a:pt x="1898" y="1518"/>
                    <a:pt x="1898" y="1534"/>
                  </a:cubicBezTo>
                  <a:cubicBezTo>
                    <a:pt x="1898" y="1541"/>
                    <a:pt x="1890" y="1557"/>
                    <a:pt x="1898" y="1565"/>
                  </a:cubicBezTo>
                  <a:cubicBezTo>
                    <a:pt x="1898" y="1573"/>
                    <a:pt x="1906" y="1573"/>
                    <a:pt x="1906" y="1573"/>
                  </a:cubicBezTo>
                  <a:cubicBezTo>
                    <a:pt x="1914" y="1573"/>
                    <a:pt x="1937" y="1557"/>
                    <a:pt x="1945" y="1541"/>
                  </a:cubicBezTo>
                  <a:cubicBezTo>
                    <a:pt x="1961" y="1518"/>
                    <a:pt x="1985" y="1510"/>
                    <a:pt x="2016" y="1518"/>
                  </a:cubicBezTo>
                  <a:cubicBezTo>
                    <a:pt x="2048" y="1526"/>
                    <a:pt x="2056" y="1541"/>
                    <a:pt x="2064" y="1557"/>
                  </a:cubicBezTo>
                  <a:cubicBezTo>
                    <a:pt x="2072" y="1565"/>
                    <a:pt x="2072" y="1565"/>
                    <a:pt x="2072" y="1565"/>
                  </a:cubicBezTo>
                  <a:cubicBezTo>
                    <a:pt x="2072" y="1573"/>
                    <a:pt x="2080" y="1573"/>
                    <a:pt x="2087" y="1573"/>
                  </a:cubicBezTo>
                  <a:cubicBezTo>
                    <a:pt x="2095" y="1573"/>
                    <a:pt x="2103" y="1573"/>
                    <a:pt x="2103" y="1557"/>
                  </a:cubicBezTo>
                  <a:cubicBezTo>
                    <a:pt x="2103" y="1550"/>
                    <a:pt x="2127" y="1541"/>
                    <a:pt x="2166" y="1541"/>
                  </a:cubicBezTo>
                  <a:cubicBezTo>
                    <a:pt x="2174" y="1541"/>
                    <a:pt x="2182" y="1541"/>
                    <a:pt x="2190" y="1541"/>
                  </a:cubicBezTo>
                  <a:cubicBezTo>
                    <a:pt x="2198" y="1541"/>
                    <a:pt x="2198" y="1541"/>
                    <a:pt x="2198" y="1541"/>
                  </a:cubicBezTo>
                  <a:cubicBezTo>
                    <a:pt x="2206" y="1541"/>
                    <a:pt x="2206" y="1541"/>
                    <a:pt x="2206" y="1550"/>
                  </a:cubicBezTo>
                  <a:cubicBezTo>
                    <a:pt x="2214" y="1550"/>
                    <a:pt x="2206" y="1557"/>
                    <a:pt x="2206" y="1573"/>
                  </a:cubicBezTo>
                  <a:cubicBezTo>
                    <a:pt x="2206" y="1581"/>
                    <a:pt x="2206" y="1589"/>
                    <a:pt x="2198" y="1597"/>
                  </a:cubicBezTo>
                  <a:cubicBezTo>
                    <a:pt x="2198" y="1621"/>
                    <a:pt x="2206" y="1628"/>
                    <a:pt x="2222" y="1628"/>
                  </a:cubicBezTo>
                  <a:cubicBezTo>
                    <a:pt x="2222" y="1628"/>
                    <a:pt x="2230" y="1628"/>
                    <a:pt x="2230" y="1636"/>
                  </a:cubicBezTo>
                  <a:lnTo>
                    <a:pt x="2230" y="1636"/>
                  </a:lnTo>
                  <a:cubicBezTo>
                    <a:pt x="2238" y="1636"/>
                    <a:pt x="2246" y="1605"/>
                    <a:pt x="2246" y="1581"/>
                  </a:cubicBezTo>
                  <a:cubicBezTo>
                    <a:pt x="2246" y="1557"/>
                    <a:pt x="2253" y="1557"/>
                    <a:pt x="2253" y="1541"/>
                  </a:cubicBezTo>
                  <a:cubicBezTo>
                    <a:pt x="2262" y="1534"/>
                    <a:pt x="2262" y="1534"/>
                    <a:pt x="2269" y="1518"/>
                  </a:cubicBezTo>
                  <a:cubicBezTo>
                    <a:pt x="2269" y="1510"/>
                    <a:pt x="2277" y="1502"/>
                    <a:pt x="2285" y="1502"/>
                  </a:cubicBezTo>
                  <a:lnTo>
                    <a:pt x="2293" y="1510"/>
                  </a:lnTo>
                  <a:cubicBezTo>
                    <a:pt x="2301" y="1518"/>
                    <a:pt x="2301" y="1526"/>
                    <a:pt x="2301" y="1526"/>
                  </a:cubicBezTo>
                  <a:cubicBezTo>
                    <a:pt x="2317" y="1541"/>
                    <a:pt x="2333" y="1550"/>
                    <a:pt x="2348" y="1573"/>
                  </a:cubicBezTo>
                  <a:cubicBezTo>
                    <a:pt x="2348" y="1581"/>
                    <a:pt x="2356" y="1581"/>
                    <a:pt x="2356" y="1581"/>
                  </a:cubicBezTo>
                  <a:cubicBezTo>
                    <a:pt x="2364" y="1581"/>
                    <a:pt x="2372" y="1565"/>
                    <a:pt x="2372" y="1550"/>
                  </a:cubicBezTo>
                  <a:lnTo>
                    <a:pt x="2372" y="1550"/>
                  </a:lnTo>
                  <a:cubicBezTo>
                    <a:pt x="2380" y="1541"/>
                    <a:pt x="2380" y="1534"/>
                    <a:pt x="2388" y="1534"/>
                  </a:cubicBezTo>
                  <a:lnTo>
                    <a:pt x="2529" y="1660"/>
                  </a:lnTo>
                </a:path>
              </a:pathLst>
            </a:custGeom>
            <a:solidFill>
              <a:schemeClr val="accent6"/>
            </a:solidFill>
            <a:ln>
              <a:solidFill>
                <a:schemeClr val="bg2"/>
              </a:solidFill>
            </a:ln>
            <a:effectLst/>
          </p:spPr>
          <p:txBody>
            <a:bodyPr wrap="none" anchor="ctr"/>
            <a:lstStyle/>
            <a:p>
              <a:endParaRPr lang="en-US"/>
            </a:p>
          </p:txBody>
        </p:sp>
        <p:sp>
          <p:nvSpPr>
            <p:cNvPr id="48" name="Freeform 47"/>
            <p:cNvSpPr>
              <a:spLocks noChangeArrowheads="1"/>
            </p:cNvSpPr>
            <p:nvPr/>
          </p:nvSpPr>
          <p:spPr bwMode="auto">
            <a:xfrm>
              <a:off x="9636958" y="6520887"/>
              <a:ext cx="1363752" cy="1435651"/>
            </a:xfrm>
            <a:custGeom>
              <a:avLst/>
              <a:gdLst>
                <a:gd name="T0" fmla="*/ 2230 w 2594"/>
                <a:gd name="T1" fmla="*/ 182 h 2729"/>
                <a:gd name="T2" fmla="*/ 2230 w 2594"/>
                <a:gd name="T3" fmla="*/ 182 h 2729"/>
                <a:gd name="T4" fmla="*/ 340 w 2594"/>
                <a:gd name="T5" fmla="*/ 0 h 2729"/>
                <a:gd name="T6" fmla="*/ 0 w 2594"/>
                <a:gd name="T7" fmla="*/ 2664 h 2729"/>
                <a:gd name="T8" fmla="*/ 293 w 2594"/>
                <a:gd name="T9" fmla="*/ 2704 h 2729"/>
                <a:gd name="T10" fmla="*/ 356 w 2594"/>
                <a:gd name="T11" fmla="*/ 2672 h 2729"/>
                <a:gd name="T12" fmla="*/ 372 w 2594"/>
                <a:gd name="T13" fmla="*/ 2546 h 2729"/>
                <a:gd name="T14" fmla="*/ 443 w 2594"/>
                <a:gd name="T15" fmla="*/ 2506 h 2729"/>
                <a:gd name="T16" fmla="*/ 1028 w 2594"/>
                <a:gd name="T17" fmla="*/ 2578 h 2729"/>
                <a:gd name="T18" fmla="*/ 996 w 2594"/>
                <a:gd name="T19" fmla="*/ 2475 h 2729"/>
                <a:gd name="T20" fmla="*/ 2396 w 2594"/>
                <a:gd name="T21" fmla="*/ 2593 h 2729"/>
                <a:gd name="T22" fmla="*/ 2427 w 2594"/>
                <a:gd name="T23" fmla="*/ 2546 h 2729"/>
                <a:gd name="T24" fmla="*/ 2570 w 2594"/>
                <a:gd name="T25" fmla="*/ 451 h 2729"/>
                <a:gd name="T26" fmla="*/ 2593 w 2594"/>
                <a:gd name="T27" fmla="*/ 451 h 2729"/>
                <a:gd name="T28" fmla="*/ 2593 w 2594"/>
                <a:gd name="T29" fmla="*/ 206 h 2729"/>
                <a:gd name="T30" fmla="*/ 2238 w 2594"/>
                <a:gd name="T31" fmla="*/ 182 h 2729"/>
                <a:gd name="T32" fmla="*/ 2230 w 2594"/>
                <a:gd name="T33" fmla="*/ 182 h 2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94" h="2729">
                  <a:moveTo>
                    <a:pt x="2230" y="182"/>
                  </a:moveTo>
                  <a:lnTo>
                    <a:pt x="2230" y="182"/>
                  </a:lnTo>
                  <a:cubicBezTo>
                    <a:pt x="1495" y="135"/>
                    <a:pt x="862" y="72"/>
                    <a:pt x="340" y="0"/>
                  </a:cubicBezTo>
                  <a:cubicBezTo>
                    <a:pt x="0" y="2664"/>
                    <a:pt x="0" y="2664"/>
                    <a:pt x="0" y="2664"/>
                  </a:cubicBezTo>
                  <a:cubicBezTo>
                    <a:pt x="143" y="2672"/>
                    <a:pt x="277" y="2688"/>
                    <a:pt x="293" y="2704"/>
                  </a:cubicBezTo>
                  <a:cubicBezTo>
                    <a:pt x="348" y="2728"/>
                    <a:pt x="356" y="2672"/>
                    <a:pt x="356" y="2672"/>
                  </a:cubicBezTo>
                  <a:cubicBezTo>
                    <a:pt x="356" y="2672"/>
                    <a:pt x="364" y="2601"/>
                    <a:pt x="372" y="2546"/>
                  </a:cubicBezTo>
                  <a:cubicBezTo>
                    <a:pt x="388" y="2483"/>
                    <a:pt x="443" y="2506"/>
                    <a:pt x="443" y="2506"/>
                  </a:cubicBezTo>
                  <a:cubicBezTo>
                    <a:pt x="443" y="2506"/>
                    <a:pt x="894" y="2562"/>
                    <a:pt x="1028" y="2578"/>
                  </a:cubicBezTo>
                  <a:cubicBezTo>
                    <a:pt x="957" y="2435"/>
                    <a:pt x="996" y="2475"/>
                    <a:pt x="996" y="2475"/>
                  </a:cubicBezTo>
                  <a:cubicBezTo>
                    <a:pt x="996" y="2475"/>
                    <a:pt x="2372" y="2593"/>
                    <a:pt x="2396" y="2593"/>
                  </a:cubicBezTo>
                  <a:cubicBezTo>
                    <a:pt x="2427" y="2593"/>
                    <a:pt x="2427" y="2546"/>
                    <a:pt x="2427" y="2546"/>
                  </a:cubicBezTo>
                  <a:cubicBezTo>
                    <a:pt x="2570" y="451"/>
                    <a:pt x="2570" y="451"/>
                    <a:pt x="2570" y="451"/>
                  </a:cubicBezTo>
                  <a:cubicBezTo>
                    <a:pt x="2593" y="451"/>
                    <a:pt x="2593" y="451"/>
                    <a:pt x="2593" y="451"/>
                  </a:cubicBezTo>
                  <a:cubicBezTo>
                    <a:pt x="2593" y="206"/>
                    <a:pt x="2593" y="206"/>
                    <a:pt x="2593" y="206"/>
                  </a:cubicBezTo>
                  <a:cubicBezTo>
                    <a:pt x="2475" y="198"/>
                    <a:pt x="2356" y="190"/>
                    <a:pt x="2238" y="182"/>
                  </a:cubicBezTo>
                  <a:lnTo>
                    <a:pt x="2230" y="182"/>
                  </a:lnTo>
                </a:path>
              </a:pathLst>
            </a:custGeom>
            <a:solidFill>
              <a:schemeClr val="accent6"/>
            </a:solidFill>
            <a:ln>
              <a:solidFill>
                <a:schemeClr val="bg2"/>
              </a:solidFill>
            </a:ln>
            <a:effectLst/>
          </p:spPr>
          <p:txBody>
            <a:bodyPr wrap="none" anchor="ctr"/>
            <a:lstStyle/>
            <a:p>
              <a:endParaRPr lang="en-US"/>
            </a:p>
          </p:txBody>
        </p:sp>
        <p:sp>
          <p:nvSpPr>
            <p:cNvPr id="49" name="Freeform 48"/>
            <p:cNvSpPr>
              <a:spLocks noChangeArrowheads="1"/>
            </p:cNvSpPr>
            <p:nvPr/>
          </p:nvSpPr>
          <p:spPr bwMode="auto">
            <a:xfrm>
              <a:off x="7094999" y="4725744"/>
              <a:ext cx="1618875" cy="2681118"/>
            </a:xfrm>
            <a:custGeom>
              <a:avLst/>
              <a:gdLst>
                <a:gd name="T0" fmla="*/ 1692 w 3076"/>
                <a:gd name="T1" fmla="*/ 364 h 5099"/>
                <a:gd name="T2" fmla="*/ 277 w 3076"/>
                <a:gd name="T3" fmla="*/ 40 h 5099"/>
                <a:gd name="T4" fmla="*/ 293 w 3076"/>
                <a:gd name="T5" fmla="*/ 182 h 5099"/>
                <a:gd name="T6" fmla="*/ 253 w 3076"/>
                <a:gd name="T7" fmla="*/ 301 h 5099"/>
                <a:gd name="T8" fmla="*/ 198 w 3076"/>
                <a:gd name="T9" fmla="*/ 435 h 5099"/>
                <a:gd name="T10" fmla="*/ 142 w 3076"/>
                <a:gd name="T11" fmla="*/ 546 h 5099"/>
                <a:gd name="T12" fmla="*/ 24 w 3076"/>
                <a:gd name="T13" fmla="*/ 696 h 5099"/>
                <a:gd name="T14" fmla="*/ 79 w 3076"/>
                <a:gd name="T15" fmla="*/ 878 h 5099"/>
                <a:gd name="T16" fmla="*/ 127 w 3076"/>
                <a:gd name="T17" fmla="*/ 1083 h 5099"/>
                <a:gd name="T18" fmla="*/ 87 w 3076"/>
                <a:gd name="T19" fmla="*/ 1234 h 5099"/>
                <a:gd name="T20" fmla="*/ 63 w 3076"/>
                <a:gd name="T21" fmla="*/ 1408 h 5099"/>
                <a:gd name="T22" fmla="*/ 119 w 3076"/>
                <a:gd name="T23" fmla="*/ 1581 h 5099"/>
                <a:gd name="T24" fmla="*/ 198 w 3076"/>
                <a:gd name="T25" fmla="*/ 1708 h 5099"/>
                <a:gd name="T26" fmla="*/ 245 w 3076"/>
                <a:gd name="T27" fmla="*/ 1819 h 5099"/>
                <a:gd name="T28" fmla="*/ 213 w 3076"/>
                <a:gd name="T29" fmla="*/ 1945 h 5099"/>
                <a:gd name="T30" fmla="*/ 340 w 3076"/>
                <a:gd name="T31" fmla="*/ 2064 h 5099"/>
                <a:gd name="T32" fmla="*/ 380 w 3076"/>
                <a:gd name="T33" fmla="*/ 1985 h 5099"/>
                <a:gd name="T34" fmla="*/ 459 w 3076"/>
                <a:gd name="T35" fmla="*/ 1961 h 5099"/>
                <a:gd name="T36" fmla="*/ 403 w 3076"/>
                <a:gd name="T37" fmla="*/ 2048 h 5099"/>
                <a:gd name="T38" fmla="*/ 459 w 3076"/>
                <a:gd name="T39" fmla="*/ 2198 h 5099"/>
                <a:gd name="T40" fmla="*/ 411 w 3076"/>
                <a:gd name="T41" fmla="*/ 2230 h 5099"/>
                <a:gd name="T42" fmla="*/ 332 w 3076"/>
                <a:gd name="T43" fmla="*/ 2167 h 5099"/>
                <a:gd name="T44" fmla="*/ 308 w 3076"/>
                <a:gd name="T45" fmla="*/ 2325 h 5099"/>
                <a:gd name="T46" fmla="*/ 380 w 3076"/>
                <a:gd name="T47" fmla="*/ 2498 h 5099"/>
                <a:gd name="T48" fmla="*/ 482 w 3076"/>
                <a:gd name="T49" fmla="*/ 2578 h 5099"/>
                <a:gd name="T50" fmla="*/ 403 w 3076"/>
                <a:gd name="T51" fmla="*/ 2712 h 5099"/>
                <a:gd name="T52" fmla="*/ 451 w 3076"/>
                <a:gd name="T53" fmla="*/ 2933 h 5099"/>
                <a:gd name="T54" fmla="*/ 514 w 3076"/>
                <a:gd name="T55" fmla="*/ 3067 h 5099"/>
                <a:gd name="T56" fmla="*/ 553 w 3076"/>
                <a:gd name="T57" fmla="*/ 3169 h 5099"/>
                <a:gd name="T58" fmla="*/ 617 w 3076"/>
                <a:gd name="T59" fmla="*/ 3296 h 5099"/>
                <a:gd name="T60" fmla="*/ 640 w 3076"/>
                <a:gd name="T61" fmla="*/ 3438 h 5099"/>
                <a:gd name="T62" fmla="*/ 672 w 3076"/>
                <a:gd name="T63" fmla="*/ 3580 h 5099"/>
                <a:gd name="T64" fmla="*/ 640 w 3076"/>
                <a:gd name="T65" fmla="*/ 3731 h 5099"/>
                <a:gd name="T66" fmla="*/ 743 w 3076"/>
                <a:gd name="T67" fmla="*/ 3818 h 5099"/>
                <a:gd name="T68" fmla="*/ 972 w 3076"/>
                <a:gd name="T69" fmla="*/ 3913 h 5099"/>
                <a:gd name="T70" fmla="*/ 1139 w 3076"/>
                <a:gd name="T71" fmla="*/ 4063 h 5099"/>
                <a:gd name="T72" fmla="*/ 1352 w 3076"/>
                <a:gd name="T73" fmla="*/ 4173 h 5099"/>
                <a:gd name="T74" fmla="*/ 1439 w 3076"/>
                <a:gd name="T75" fmla="*/ 4355 h 5099"/>
                <a:gd name="T76" fmla="*/ 1676 w 3076"/>
                <a:gd name="T77" fmla="*/ 4561 h 5099"/>
                <a:gd name="T78" fmla="*/ 1731 w 3076"/>
                <a:gd name="T79" fmla="*/ 4980 h 5099"/>
                <a:gd name="T80" fmla="*/ 2696 w 3076"/>
                <a:gd name="T81" fmla="*/ 5098 h 5099"/>
                <a:gd name="T82" fmla="*/ 2799 w 3076"/>
                <a:gd name="T83" fmla="*/ 5067 h 5099"/>
                <a:gd name="T84" fmla="*/ 2799 w 3076"/>
                <a:gd name="T85" fmla="*/ 4956 h 5099"/>
                <a:gd name="T86" fmla="*/ 2767 w 3076"/>
                <a:gd name="T87" fmla="*/ 4885 h 5099"/>
                <a:gd name="T88" fmla="*/ 2822 w 3076"/>
                <a:gd name="T89" fmla="*/ 4766 h 5099"/>
                <a:gd name="T90" fmla="*/ 2909 w 3076"/>
                <a:gd name="T91" fmla="*/ 4529 h 5099"/>
                <a:gd name="T92" fmla="*/ 3067 w 3076"/>
                <a:gd name="T93" fmla="*/ 4411 h 5099"/>
                <a:gd name="T94" fmla="*/ 2996 w 3076"/>
                <a:gd name="T95" fmla="*/ 4237 h 5099"/>
                <a:gd name="T96" fmla="*/ 2933 w 3076"/>
                <a:gd name="T97" fmla="*/ 4086 h 5099"/>
                <a:gd name="T98" fmla="*/ 1344 w 3076"/>
                <a:gd name="T99" fmla="*/ 1763 h 5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76" h="5099">
                  <a:moveTo>
                    <a:pt x="1692" y="364"/>
                  </a:moveTo>
                  <a:lnTo>
                    <a:pt x="1692" y="364"/>
                  </a:lnTo>
                  <a:cubicBezTo>
                    <a:pt x="1036" y="206"/>
                    <a:pt x="530" y="64"/>
                    <a:pt x="308" y="0"/>
                  </a:cubicBezTo>
                  <a:cubicBezTo>
                    <a:pt x="316" y="32"/>
                    <a:pt x="277" y="40"/>
                    <a:pt x="277" y="40"/>
                  </a:cubicBezTo>
                  <a:cubicBezTo>
                    <a:pt x="277" y="40"/>
                    <a:pt x="229" y="64"/>
                    <a:pt x="253" y="103"/>
                  </a:cubicBezTo>
                  <a:cubicBezTo>
                    <a:pt x="277" y="151"/>
                    <a:pt x="308" y="151"/>
                    <a:pt x="293" y="182"/>
                  </a:cubicBezTo>
                  <a:cubicBezTo>
                    <a:pt x="285" y="214"/>
                    <a:pt x="269" y="214"/>
                    <a:pt x="261" y="246"/>
                  </a:cubicBezTo>
                  <a:cubicBezTo>
                    <a:pt x="261" y="285"/>
                    <a:pt x="277" y="285"/>
                    <a:pt x="253" y="301"/>
                  </a:cubicBezTo>
                  <a:cubicBezTo>
                    <a:pt x="237" y="317"/>
                    <a:pt x="213" y="333"/>
                    <a:pt x="206" y="364"/>
                  </a:cubicBezTo>
                  <a:cubicBezTo>
                    <a:pt x="198" y="396"/>
                    <a:pt x="213" y="404"/>
                    <a:pt x="198" y="435"/>
                  </a:cubicBezTo>
                  <a:cubicBezTo>
                    <a:pt x="182" y="475"/>
                    <a:pt x="182" y="459"/>
                    <a:pt x="166" y="491"/>
                  </a:cubicBezTo>
                  <a:cubicBezTo>
                    <a:pt x="158" y="522"/>
                    <a:pt x="158" y="530"/>
                    <a:pt x="142" y="546"/>
                  </a:cubicBezTo>
                  <a:cubicBezTo>
                    <a:pt x="127" y="562"/>
                    <a:pt x="79" y="601"/>
                    <a:pt x="71" y="625"/>
                  </a:cubicBezTo>
                  <a:cubicBezTo>
                    <a:pt x="55" y="649"/>
                    <a:pt x="24" y="641"/>
                    <a:pt x="24" y="696"/>
                  </a:cubicBezTo>
                  <a:cubicBezTo>
                    <a:pt x="24" y="751"/>
                    <a:pt x="0" y="751"/>
                    <a:pt x="32" y="799"/>
                  </a:cubicBezTo>
                  <a:cubicBezTo>
                    <a:pt x="63" y="846"/>
                    <a:pt x="71" y="823"/>
                    <a:pt x="79" y="878"/>
                  </a:cubicBezTo>
                  <a:cubicBezTo>
                    <a:pt x="95" y="925"/>
                    <a:pt x="111" y="917"/>
                    <a:pt x="119" y="981"/>
                  </a:cubicBezTo>
                  <a:cubicBezTo>
                    <a:pt x="134" y="1036"/>
                    <a:pt x="127" y="1036"/>
                    <a:pt x="127" y="1083"/>
                  </a:cubicBezTo>
                  <a:cubicBezTo>
                    <a:pt x="127" y="1131"/>
                    <a:pt x="150" y="1147"/>
                    <a:pt x="119" y="1178"/>
                  </a:cubicBezTo>
                  <a:cubicBezTo>
                    <a:pt x="87" y="1202"/>
                    <a:pt x="71" y="1194"/>
                    <a:pt x="87" y="1234"/>
                  </a:cubicBezTo>
                  <a:cubicBezTo>
                    <a:pt x="103" y="1273"/>
                    <a:pt x="103" y="1273"/>
                    <a:pt x="87" y="1313"/>
                  </a:cubicBezTo>
                  <a:cubicBezTo>
                    <a:pt x="71" y="1360"/>
                    <a:pt x="55" y="1384"/>
                    <a:pt x="63" y="1408"/>
                  </a:cubicBezTo>
                  <a:cubicBezTo>
                    <a:pt x="71" y="1431"/>
                    <a:pt x="16" y="1392"/>
                    <a:pt x="71" y="1471"/>
                  </a:cubicBezTo>
                  <a:cubicBezTo>
                    <a:pt x="127" y="1542"/>
                    <a:pt x="95" y="1550"/>
                    <a:pt x="119" y="1581"/>
                  </a:cubicBezTo>
                  <a:cubicBezTo>
                    <a:pt x="142" y="1613"/>
                    <a:pt x="158" y="1613"/>
                    <a:pt x="166" y="1653"/>
                  </a:cubicBezTo>
                  <a:cubicBezTo>
                    <a:pt x="174" y="1692"/>
                    <a:pt x="182" y="1684"/>
                    <a:pt x="198" y="1708"/>
                  </a:cubicBezTo>
                  <a:cubicBezTo>
                    <a:pt x="222" y="1724"/>
                    <a:pt x="213" y="1724"/>
                    <a:pt x="222" y="1763"/>
                  </a:cubicBezTo>
                  <a:cubicBezTo>
                    <a:pt x="229" y="1803"/>
                    <a:pt x="237" y="1779"/>
                    <a:pt x="245" y="1819"/>
                  </a:cubicBezTo>
                  <a:cubicBezTo>
                    <a:pt x="253" y="1850"/>
                    <a:pt x="245" y="1890"/>
                    <a:pt x="229" y="1898"/>
                  </a:cubicBezTo>
                  <a:cubicBezTo>
                    <a:pt x="213" y="1914"/>
                    <a:pt x="174" y="1937"/>
                    <a:pt x="213" y="1945"/>
                  </a:cubicBezTo>
                  <a:cubicBezTo>
                    <a:pt x="245" y="1945"/>
                    <a:pt x="261" y="1921"/>
                    <a:pt x="285" y="1977"/>
                  </a:cubicBezTo>
                  <a:cubicBezTo>
                    <a:pt x="308" y="2032"/>
                    <a:pt x="324" y="2056"/>
                    <a:pt x="340" y="2064"/>
                  </a:cubicBezTo>
                  <a:cubicBezTo>
                    <a:pt x="348" y="2072"/>
                    <a:pt x="380" y="2072"/>
                    <a:pt x="380" y="2040"/>
                  </a:cubicBezTo>
                  <a:cubicBezTo>
                    <a:pt x="380" y="2008"/>
                    <a:pt x="364" y="2016"/>
                    <a:pt x="380" y="1985"/>
                  </a:cubicBezTo>
                  <a:cubicBezTo>
                    <a:pt x="403" y="1953"/>
                    <a:pt x="387" y="1921"/>
                    <a:pt x="403" y="1929"/>
                  </a:cubicBezTo>
                  <a:cubicBezTo>
                    <a:pt x="427" y="1937"/>
                    <a:pt x="435" y="1945"/>
                    <a:pt x="459" y="1961"/>
                  </a:cubicBezTo>
                  <a:cubicBezTo>
                    <a:pt x="474" y="1977"/>
                    <a:pt x="451" y="2008"/>
                    <a:pt x="435" y="2008"/>
                  </a:cubicBezTo>
                  <a:cubicBezTo>
                    <a:pt x="411" y="2008"/>
                    <a:pt x="403" y="2024"/>
                    <a:pt x="403" y="2048"/>
                  </a:cubicBezTo>
                  <a:cubicBezTo>
                    <a:pt x="411" y="2064"/>
                    <a:pt x="427" y="2056"/>
                    <a:pt x="435" y="2087"/>
                  </a:cubicBezTo>
                  <a:cubicBezTo>
                    <a:pt x="443" y="2119"/>
                    <a:pt x="451" y="2158"/>
                    <a:pt x="459" y="2198"/>
                  </a:cubicBezTo>
                  <a:cubicBezTo>
                    <a:pt x="459" y="2238"/>
                    <a:pt x="482" y="2269"/>
                    <a:pt x="459" y="2269"/>
                  </a:cubicBezTo>
                  <a:cubicBezTo>
                    <a:pt x="435" y="2269"/>
                    <a:pt x="443" y="2293"/>
                    <a:pt x="411" y="2230"/>
                  </a:cubicBezTo>
                  <a:cubicBezTo>
                    <a:pt x="380" y="2158"/>
                    <a:pt x="380" y="2158"/>
                    <a:pt x="364" y="2143"/>
                  </a:cubicBezTo>
                  <a:cubicBezTo>
                    <a:pt x="340" y="2127"/>
                    <a:pt x="332" y="2135"/>
                    <a:pt x="332" y="2167"/>
                  </a:cubicBezTo>
                  <a:cubicBezTo>
                    <a:pt x="332" y="2206"/>
                    <a:pt x="348" y="2214"/>
                    <a:pt x="332" y="2253"/>
                  </a:cubicBezTo>
                  <a:cubicBezTo>
                    <a:pt x="324" y="2293"/>
                    <a:pt x="308" y="2285"/>
                    <a:pt x="308" y="2325"/>
                  </a:cubicBezTo>
                  <a:cubicBezTo>
                    <a:pt x="308" y="2364"/>
                    <a:pt x="300" y="2411"/>
                    <a:pt x="332" y="2443"/>
                  </a:cubicBezTo>
                  <a:cubicBezTo>
                    <a:pt x="356" y="2475"/>
                    <a:pt x="348" y="2451"/>
                    <a:pt x="380" y="2498"/>
                  </a:cubicBezTo>
                  <a:cubicBezTo>
                    <a:pt x="419" y="2538"/>
                    <a:pt x="403" y="2514"/>
                    <a:pt x="443" y="2522"/>
                  </a:cubicBezTo>
                  <a:cubicBezTo>
                    <a:pt x="490" y="2530"/>
                    <a:pt x="498" y="2522"/>
                    <a:pt x="482" y="2578"/>
                  </a:cubicBezTo>
                  <a:cubicBezTo>
                    <a:pt x="474" y="2633"/>
                    <a:pt x="474" y="2664"/>
                    <a:pt x="427" y="2672"/>
                  </a:cubicBezTo>
                  <a:cubicBezTo>
                    <a:pt x="372" y="2680"/>
                    <a:pt x="403" y="2672"/>
                    <a:pt x="403" y="2712"/>
                  </a:cubicBezTo>
                  <a:cubicBezTo>
                    <a:pt x="395" y="2759"/>
                    <a:pt x="387" y="2846"/>
                    <a:pt x="411" y="2870"/>
                  </a:cubicBezTo>
                  <a:cubicBezTo>
                    <a:pt x="435" y="2894"/>
                    <a:pt x="443" y="2902"/>
                    <a:pt x="451" y="2933"/>
                  </a:cubicBezTo>
                  <a:cubicBezTo>
                    <a:pt x="466" y="2972"/>
                    <a:pt x="482" y="2996"/>
                    <a:pt x="498" y="3003"/>
                  </a:cubicBezTo>
                  <a:cubicBezTo>
                    <a:pt x="522" y="3011"/>
                    <a:pt x="506" y="3035"/>
                    <a:pt x="514" y="3067"/>
                  </a:cubicBezTo>
                  <a:cubicBezTo>
                    <a:pt x="514" y="3098"/>
                    <a:pt x="522" y="3106"/>
                    <a:pt x="530" y="3114"/>
                  </a:cubicBezTo>
                  <a:cubicBezTo>
                    <a:pt x="546" y="3130"/>
                    <a:pt x="538" y="3130"/>
                    <a:pt x="553" y="3169"/>
                  </a:cubicBezTo>
                  <a:cubicBezTo>
                    <a:pt x="561" y="3209"/>
                    <a:pt x="561" y="3177"/>
                    <a:pt x="569" y="3217"/>
                  </a:cubicBezTo>
                  <a:cubicBezTo>
                    <a:pt x="585" y="3249"/>
                    <a:pt x="585" y="3280"/>
                    <a:pt x="617" y="3296"/>
                  </a:cubicBezTo>
                  <a:cubicBezTo>
                    <a:pt x="640" y="3312"/>
                    <a:pt x="672" y="3336"/>
                    <a:pt x="656" y="3359"/>
                  </a:cubicBezTo>
                  <a:cubicBezTo>
                    <a:pt x="633" y="3391"/>
                    <a:pt x="617" y="3422"/>
                    <a:pt x="640" y="3438"/>
                  </a:cubicBezTo>
                  <a:cubicBezTo>
                    <a:pt x="664" y="3454"/>
                    <a:pt x="696" y="3454"/>
                    <a:pt x="696" y="3509"/>
                  </a:cubicBezTo>
                  <a:cubicBezTo>
                    <a:pt x="696" y="3557"/>
                    <a:pt x="664" y="3541"/>
                    <a:pt x="672" y="3580"/>
                  </a:cubicBezTo>
                  <a:cubicBezTo>
                    <a:pt x="672" y="3620"/>
                    <a:pt x="656" y="3620"/>
                    <a:pt x="648" y="3660"/>
                  </a:cubicBezTo>
                  <a:cubicBezTo>
                    <a:pt x="648" y="3691"/>
                    <a:pt x="625" y="3707"/>
                    <a:pt x="640" y="3731"/>
                  </a:cubicBezTo>
                  <a:cubicBezTo>
                    <a:pt x="664" y="3754"/>
                    <a:pt x="680" y="3747"/>
                    <a:pt x="680" y="3778"/>
                  </a:cubicBezTo>
                  <a:cubicBezTo>
                    <a:pt x="680" y="3818"/>
                    <a:pt x="704" y="3818"/>
                    <a:pt x="743" y="3818"/>
                  </a:cubicBezTo>
                  <a:cubicBezTo>
                    <a:pt x="791" y="3818"/>
                    <a:pt x="830" y="3818"/>
                    <a:pt x="846" y="3849"/>
                  </a:cubicBezTo>
                  <a:cubicBezTo>
                    <a:pt x="862" y="3881"/>
                    <a:pt x="925" y="3920"/>
                    <a:pt x="972" y="3913"/>
                  </a:cubicBezTo>
                  <a:cubicBezTo>
                    <a:pt x="1028" y="3897"/>
                    <a:pt x="1043" y="3936"/>
                    <a:pt x="1059" y="3952"/>
                  </a:cubicBezTo>
                  <a:cubicBezTo>
                    <a:pt x="1075" y="3960"/>
                    <a:pt x="1115" y="4007"/>
                    <a:pt x="1139" y="4063"/>
                  </a:cubicBezTo>
                  <a:cubicBezTo>
                    <a:pt x="1154" y="4118"/>
                    <a:pt x="1194" y="4118"/>
                    <a:pt x="1217" y="4126"/>
                  </a:cubicBezTo>
                  <a:cubicBezTo>
                    <a:pt x="1233" y="4142"/>
                    <a:pt x="1273" y="4189"/>
                    <a:pt x="1352" y="4173"/>
                  </a:cubicBezTo>
                  <a:cubicBezTo>
                    <a:pt x="1423" y="4158"/>
                    <a:pt x="1392" y="4205"/>
                    <a:pt x="1392" y="4229"/>
                  </a:cubicBezTo>
                  <a:cubicBezTo>
                    <a:pt x="1399" y="4244"/>
                    <a:pt x="1376" y="4355"/>
                    <a:pt x="1439" y="4355"/>
                  </a:cubicBezTo>
                  <a:cubicBezTo>
                    <a:pt x="1494" y="4347"/>
                    <a:pt x="1510" y="4324"/>
                    <a:pt x="1526" y="4379"/>
                  </a:cubicBezTo>
                  <a:cubicBezTo>
                    <a:pt x="1550" y="4434"/>
                    <a:pt x="1621" y="4529"/>
                    <a:pt x="1676" y="4561"/>
                  </a:cubicBezTo>
                  <a:cubicBezTo>
                    <a:pt x="1739" y="4600"/>
                    <a:pt x="1747" y="4814"/>
                    <a:pt x="1747" y="4877"/>
                  </a:cubicBezTo>
                  <a:cubicBezTo>
                    <a:pt x="1739" y="4940"/>
                    <a:pt x="1708" y="4956"/>
                    <a:pt x="1731" y="4980"/>
                  </a:cubicBezTo>
                  <a:cubicBezTo>
                    <a:pt x="1929" y="5003"/>
                    <a:pt x="2640" y="5083"/>
                    <a:pt x="2672" y="5090"/>
                  </a:cubicBezTo>
                  <a:cubicBezTo>
                    <a:pt x="2688" y="5090"/>
                    <a:pt x="2696" y="5098"/>
                    <a:pt x="2696" y="5098"/>
                  </a:cubicBezTo>
                  <a:cubicBezTo>
                    <a:pt x="2712" y="5098"/>
                    <a:pt x="2727" y="5098"/>
                    <a:pt x="2735" y="5098"/>
                  </a:cubicBezTo>
                  <a:cubicBezTo>
                    <a:pt x="2759" y="5098"/>
                    <a:pt x="2799" y="5090"/>
                    <a:pt x="2799" y="5067"/>
                  </a:cubicBezTo>
                  <a:cubicBezTo>
                    <a:pt x="2799" y="5035"/>
                    <a:pt x="2838" y="5051"/>
                    <a:pt x="2830" y="5011"/>
                  </a:cubicBezTo>
                  <a:cubicBezTo>
                    <a:pt x="2830" y="4972"/>
                    <a:pt x="2830" y="4972"/>
                    <a:pt x="2799" y="4956"/>
                  </a:cubicBezTo>
                  <a:cubicBezTo>
                    <a:pt x="2775" y="4940"/>
                    <a:pt x="2751" y="4956"/>
                    <a:pt x="2751" y="4932"/>
                  </a:cubicBezTo>
                  <a:cubicBezTo>
                    <a:pt x="2759" y="4901"/>
                    <a:pt x="2767" y="4924"/>
                    <a:pt x="2767" y="4885"/>
                  </a:cubicBezTo>
                  <a:cubicBezTo>
                    <a:pt x="2775" y="4845"/>
                    <a:pt x="2735" y="4837"/>
                    <a:pt x="2759" y="4806"/>
                  </a:cubicBezTo>
                  <a:cubicBezTo>
                    <a:pt x="2775" y="4774"/>
                    <a:pt x="2806" y="4782"/>
                    <a:pt x="2822" y="4766"/>
                  </a:cubicBezTo>
                  <a:cubicBezTo>
                    <a:pt x="2838" y="4743"/>
                    <a:pt x="2886" y="4679"/>
                    <a:pt x="2893" y="4632"/>
                  </a:cubicBezTo>
                  <a:cubicBezTo>
                    <a:pt x="2901" y="4584"/>
                    <a:pt x="2870" y="4553"/>
                    <a:pt x="2909" y="4529"/>
                  </a:cubicBezTo>
                  <a:cubicBezTo>
                    <a:pt x="2949" y="4506"/>
                    <a:pt x="2965" y="4466"/>
                    <a:pt x="3004" y="4442"/>
                  </a:cubicBezTo>
                  <a:cubicBezTo>
                    <a:pt x="3044" y="4426"/>
                    <a:pt x="3052" y="4434"/>
                    <a:pt x="3067" y="4411"/>
                  </a:cubicBezTo>
                  <a:cubicBezTo>
                    <a:pt x="3075" y="4387"/>
                    <a:pt x="3067" y="4355"/>
                    <a:pt x="3044" y="4339"/>
                  </a:cubicBezTo>
                  <a:cubicBezTo>
                    <a:pt x="3020" y="4324"/>
                    <a:pt x="3004" y="4260"/>
                    <a:pt x="2996" y="4237"/>
                  </a:cubicBezTo>
                  <a:cubicBezTo>
                    <a:pt x="2996" y="4213"/>
                    <a:pt x="2980" y="4197"/>
                    <a:pt x="2965" y="4158"/>
                  </a:cubicBezTo>
                  <a:cubicBezTo>
                    <a:pt x="2949" y="4126"/>
                    <a:pt x="2925" y="4126"/>
                    <a:pt x="2933" y="4086"/>
                  </a:cubicBezTo>
                  <a:cubicBezTo>
                    <a:pt x="2933" y="4063"/>
                    <a:pt x="2933" y="4055"/>
                    <a:pt x="2933" y="4039"/>
                  </a:cubicBezTo>
                  <a:cubicBezTo>
                    <a:pt x="1344" y="1763"/>
                    <a:pt x="1344" y="1763"/>
                    <a:pt x="1344" y="1763"/>
                  </a:cubicBezTo>
                  <a:lnTo>
                    <a:pt x="1692" y="364"/>
                  </a:lnTo>
                </a:path>
              </a:pathLst>
            </a:custGeom>
            <a:solidFill>
              <a:schemeClr val="accent4"/>
            </a:solidFill>
            <a:ln>
              <a:solidFill>
                <a:schemeClr val="bg2"/>
              </a:solidFill>
            </a:ln>
            <a:effectLst/>
          </p:spPr>
          <p:txBody>
            <a:bodyPr wrap="none" anchor="ctr"/>
            <a:lstStyle/>
            <a:p>
              <a:endParaRPr lang="en-US"/>
            </a:p>
          </p:txBody>
        </p:sp>
        <p:sp>
          <p:nvSpPr>
            <p:cNvPr id="50" name="Freeform 49"/>
            <p:cNvSpPr>
              <a:spLocks noChangeArrowheads="1"/>
            </p:cNvSpPr>
            <p:nvPr/>
          </p:nvSpPr>
          <p:spPr bwMode="auto">
            <a:xfrm>
              <a:off x="7099638" y="4725744"/>
              <a:ext cx="1614237" cy="2685756"/>
            </a:xfrm>
            <a:custGeom>
              <a:avLst/>
              <a:gdLst>
                <a:gd name="T0" fmla="*/ 1723 w 3068"/>
                <a:gd name="T1" fmla="*/ 4988 h 5107"/>
                <a:gd name="T2" fmla="*/ 1431 w 3068"/>
                <a:gd name="T3" fmla="*/ 4355 h 5107"/>
                <a:gd name="T4" fmla="*/ 1312 w 3068"/>
                <a:gd name="T5" fmla="*/ 4181 h 5107"/>
                <a:gd name="T6" fmla="*/ 988 w 3068"/>
                <a:gd name="T7" fmla="*/ 3913 h 5107"/>
                <a:gd name="T8" fmla="*/ 632 w 3068"/>
                <a:gd name="T9" fmla="*/ 3731 h 5107"/>
                <a:gd name="T10" fmla="*/ 648 w 3068"/>
                <a:gd name="T11" fmla="*/ 3454 h 5107"/>
                <a:gd name="T12" fmla="*/ 553 w 3068"/>
                <a:gd name="T13" fmla="*/ 3193 h 5107"/>
                <a:gd name="T14" fmla="*/ 443 w 3068"/>
                <a:gd name="T15" fmla="*/ 2933 h 5107"/>
                <a:gd name="T16" fmla="*/ 466 w 3068"/>
                <a:gd name="T17" fmla="*/ 2601 h 5107"/>
                <a:gd name="T18" fmla="*/ 403 w 3068"/>
                <a:gd name="T19" fmla="*/ 2530 h 5107"/>
                <a:gd name="T20" fmla="*/ 324 w 3068"/>
                <a:gd name="T21" fmla="*/ 2253 h 5107"/>
                <a:gd name="T22" fmla="*/ 427 w 3068"/>
                <a:gd name="T23" fmla="*/ 2269 h 5107"/>
                <a:gd name="T24" fmla="*/ 419 w 3068"/>
                <a:gd name="T25" fmla="*/ 2087 h 5107"/>
                <a:gd name="T26" fmla="*/ 395 w 3068"/>
                <a:gd name="T27" fmla="*/ 1929 h 5107"/>
                <a:gd name="T28" fmla="*/ 269 w 3068"/>
                <a:gd name="T29" fmla="*/ 1977 h 5107"/>
                <a:gd name="T30" fmla="*/ 229 w 3068"/>
                <a:gd name="T31" fmla="*/ 1819 h 5107"/>
                <a:gd name="T32" fmla="*/ 126 w 3068"/>
                <a:gd name="T33" fmla="*/ 1597 h 5107"/>
                <a:gd name="T34" fmla="*/ 55 w 3068"/>
                <a:gd name="T35" fmla="*/ 1408 h 5107"/>
                <a:gd name="T36" fmla="*/ 119 w 3068"/>
                <a:gd name="T37" fmla="*/ 1123 h 5107"/>
                <a:gd name="T38" fmla="*/ 24 w 3068"/>
                <a:gd name="T39" fmla="*/ 799 h 5107"/>
                <a:gd name="T40" fmla="*/ 150 w 3068"/>
                <a:gd name="T41" fmla="*/ 514 h 5107"/>
                <a:gd name="T42" fmla="*/ 245 w 3068"/>
                <a:gd name="T43" fmla="*/ 301 h 5107"/>
                <a:gd name="T44" fmla="*/ 237 w 3068"/>
                <a:gd name="T45" fmla="*/ 71 h 5107"/>
                <a:gd name="T46" fmla="*/ 1684 w 3068"/>
                <a:gd name="T47" fmla="*/ 364 h 5107"/>
                <a:gd name="T48" fmla="*/ 2965 w 3068"/>
                <a:gd name="T49" fmla="*/ 4158 h 5107"/>
                <a:gd name="T50" fmla="*/ 2996 w 3068"/>
                <a:gd name="T51" fmla="*/ 4450 h 5107"/>
                <a:gd name="T52" fmla="*/ 2783 w 3068"/>
                <a:gd name="T53" fmla="*/ 4782 h 5107"/>
                <a:gd name="T54" fmla="*/ 2798 w 3068"/>
                <a:gd name="T55" fmla="*/ 4956 h 5107"/>
                <a:gd name="T56" fmla="*/ 1723 w 3068"/>
                <a:gd name="T57" fmla="*/ 4980 h 5107"/>
                <a:gd name="T58" fmla="*/ 2822 w 3068"/>
                <a:gd name="T59" fmla="*/ 5011 h 5107"/>
                <a:gd name="T60" fmla="*/ 2751 w 3068"/>
                <a:gd name="T61" fmla="*/ 4845 h 5107"/>
                <a:gd name="T62" fmla="*/ 2901 w 3068"/>
                <a:gd name="T63" fmla="*/ 4521 h 5107"/>
                <a:gd name="T64" fmla="*/ 2988 w 3068"/>
                <a:gd name="T65" fmla="*/ 4237 h 5107"/>
                <a:gd name="T66" fmla="*/ 1684 w 3068"/>
                <a:gd name="T67" fmla="*/ 372 h 5107"/>
                <a:gd name="T68" fmla="*/ 292 w 3068"/>
                <a:gd name="T69" fmla="*/ 182 h 5107"/>
                <a:gd name="T70" fmla="*/ 198 w 3068"/>
                <a:gd name="T71" fmla="*/ 396 h 5107"/>
                <a:gd name="T72" fmla="*/ 63 w 3068"/>
                <a:gd name="T73" fmla="*/ 633 h 5107"/>
                <a:gd name="T74" fmla="*/ 95 w 3068"/>
                <a:gd name="T75" fmla="*/ 917 h 5107"/>
                <a:gd name="T76" fmla="*/ 79 w 3068"/>
                <a:gd name="T77" fmla="*/ 1234 h 5107"/>
                <a:gd name="T78" fmla="*/ 47 w 3068"/>
                <a:gd name="T79" fmla="*/ 1423 h 5107"/>
                <a:gd name="T80" fmla="*/ 198 w 3068"/>
                <a:gd name="T81" fmla="*/ 1700 h 5107"/>
                <a:gd name="T82" fmla="*/ 190 w 3068"/>
                <a:gd name="T83" fmla="*/ 1937 h 5107"/>
                <a:gd name="T84" fmla="*/ 364 w 3068"/>
                <a:gd name="T85" fmla="*/ 2040 h 5107"/>
                <a:gd name="T86" fmla="*/ 458 w 3068"/>
                <a:gd name="T87" fmla="*/ 1985 h 5107"/>
                <a:gd name="T88" fmla="*/ 451 w 3068"/>
                <a:gd name="T89" fmla="*/ 2198 h 5107"/>
                <a:gd name="T90" fmla="*/ 379 w 3068"/>
                <a:gd name="T91" fmla="*/ 2182 h 5107"/>
                <a:gd name="T92" fmla="*/ 308 w 3068"/>
                <a:gd name="T93" fmla="*/ 2325 h 5107"/>
                <a:gd name="T94" fmla="*/ 419 w 3068"/>
                <a:gd name="T95" fmla="*/ 2522 h 5107"/>
                <a:gd name="T96" fmla="*/ 403 w 3068"/>
                <a:gd name="T97" fmla="*/ 2680 h 5107"/>
                <a:gd name="T98" fmla="*/ 506 w 3068"/>
                <a:gd name="T99" fmla="*/ 3043 h 5107"/>
                <a:gd name="T100" fmla="*/ 577 w 3068"/>
                <a:gd name="T101" fmla="*/ 3241 h 5107"/>
                <a:gd name="T102" fmla="*/ 672 w 3068"/>
                <a:gd name="T103" fmla="*/ 3549 h 5107"/>
                <a:gd name="T104" fmla="*/ 680 w 3068"/>
                <a:gd name="T105" fmla="*/ 3778 h 5107"/>
                <a:gd name="T106" fmla="*/ 1051 w 3068"/>
                <a:gd name="T107" fmla="*/ 3944 h 5107"/>
                <a:gd name="T108" fmla="*/ 1391 w 3068"/>
                <a:gd name="T109" fmla="*/ 4173 h 5107"/>
                <a:gd name="T110" fmla="*/ 1486 w 3068"/>
                <a:gd name="T111" fmla="*/ 4339 h 5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68" h="5107">
                  <a:moveTo>
                    <a:pt x="2688" y="5106"/>
                  </a:moveTo>
                  <a:lnTo>
                    <a:pt x="2688" y="5106"/>
                  </a:lnTo>
                  <a:lnTo>
                    <a:pt x="2688" y="5106"/>
                  </a:lnTo>
                  <a:cubicBezTo>
                    <a:pt x="2688" y="5098"/>
                    <a:pt x="2680" y="5098"/>
                    <a:pt x="2664" y="5090"/>
                  </a:cubicBezTo>
                  <a:cubicBezTo>
                    <a:pt x="2632" y="5083"/>
                    <a:pt x="1874" y="5003"/>
                    <a:pt x="1723" y="4988"/>
                  </a:cubicBezTo>
                  <a:lnTo>
                    <a:pt x="1723" y="4988"/>
                  </a:lnTo>
                  <a:lnTo>
                    <a:pt x="1723" y="4988"/>
                  </a:lnTo>
                  <a:cubicBezTo>
                    <a:pt x="1708" y="4964"/>
                    <a:pt x="1715" y="4956"/>
                    <a:pt x="1723" y="4940"/>
                  </a:cubicBezTo>
                  <a:cubicBezTo>
                    <a:pt x="1723" y="4924"/>
                    <a:pt x="1731" y="4908"/>
                    <a:pt x="1731" y="4877"/>
                  </a:cubicBezTo>
                  <a:cubicBezTo>
                    <a:pt x="1739" y="4814"/>
                    <a:pt x="1723" y="4600"/>
                    <a:pt x="1668" y="4569"/>
                  </a:cubicBezTo>
                  <a:cubicBezTo>
                    <a:pt x="1613" y="4529"/>
                    <a:pt x="1534" y="4434"/>
                    <a:pt x="1518" y="4379"/>
                  </a:cubicBezTo>
                  <a:cubicBezTo>
                    <a:pt x="1510" y="4355"/>
                    <a:pt x="1502" y="4347"/>
                    <a:pt x="1486" y="4347"/>
                  </a:cubicBezTo>
                  <a:cubicBezTo>
                    <a:pt x="1478" y="4347"/>
                    <a:pt x="1470" y="4347"/>
                    <a:pt x="1462" y="4347"/>
                  </a:cubicBezTo>
                  <a:cubicBezTo>
                    <a:pt x="1455" y="4355"/>
                    <a:pt x="1439" y="4355"/>
                    <a:pt x="1431" y="4355"/>
                  </a:cubicBezTo>
                  <a:cubicBezTo>
                    <a:pt x="1415" y="4355"/>
                    <a:pt x="1407" y="4355"/>
                    <a:pt x="1399" y="4347"/>
                  </a:cubicBezTo>
                  <a:cubicBezTo>
                    <a:pt x="1375" y="4324"/>
                    <a:pt x="1384" y="4276"/>
                    <a:pt x="1384" y="4253"/>
                  </a:cubicBezTo>
                  <a:cubicBezTo>
                    <a:pt x="1384" y="4237"/>
                    <a:pt x="1384" y="4229"/>
                    <a:pt x="1384" y="4229"/>
                  </a:cubicBezTo>
                  <a:cubicBezTo>
                    <a:pt x="1384" y="4221"/>
                    <a:pt x="1384" y="4213"/>
                    <a:pt x="1384" y="4205"/>
                  </a:cubicBezTo>
                  <a:cubicBezTo>
                    <a:pt x="1384" y="4197"/>
                    <a:pt x="1391" y="4181"/>
                    <a:pt x="1384" y="4181"/>
                  </a:cubicBezTo>
                  <a:cubicBezTo>
                    <a:pt x="1375" y="4173"/>
                    <a:pt x="1368" y="4173"/>
                    <a:pt x="1344" y="4173"/>
                  </a:cubicBezTo>
                  <a:cubicBezTo>
                    <a:pt x="1336" y="4181"/>
                    <a:pt x="1320" y="4181"/>
                    <a:pt x="1312" y="4181"/>
                  </a:cubicBezTo>
                  <a:cubicBezTo>
                    <a:pt x="1265" y="4181"/>
                    <a:pt x="1233" y="4158"/>
                    <a:pt x="1217" y="4142"/>
                  </a:cubicBezTo>
                  <a:cubicBezTo>
                    <a:pt x="1209" y="4142"/>
                    <a:pt x="1209" y="4134"/>
                    <a:pt x="1202" y="4134"/>
                  </a:cubicBezTo>
                  <a:cubicBezTo>
                    <a:pt x="1202" y="4126"/>
                    <a:pt x="1194" y="4126"/>
                    <a:pt x="1186" y="4126"/>
                  </a:cubicBezTo>
                  <a:cubicBezTo>
                    <a:pt x="1162" y="4118"/>
                    <a:pt x="1138" y="4110"/>
                    <a:pt x="1122" y="4063"/>
                  </a:cubicBezTo>
                  <a:cubicBezTo>
                    <a:pt x="1099" y="4015"/>
                    <a:pt x="1059" y="3960"/>
                    <a:pt x="1051" y="3952"/>
                  </a:cubicBezTo>
                  <a:cubicBezTo>
                    <a:pt x="1044" y="3952"/>
                    <a:pt x="1044" y="3944"/>
                    <a:pt x="1035" y="3944"/>
                  </a:cubicBezTo>
                  <a:cubicBezTo>
                    <a:pt x="1028" y="3928"/>
                    <a:pt x="1012" y="3913"/>
                    <a:pt x="988" y="3913"/>
                  </a:cubicBezTo>
                  <a:cubicBezTo>
                    <a:pt x="980" y="3913"/>
                    <a:pt x="972" y="3913"/>
                    <a:pt x="972" y="3913"/>
                  </a:cubicBezTo>
                  <a:cubicBezTo>
                    <a:pt x="964" y="3920"/>
                    <a:pt x="957" y="3920"/>
                    <a:pt x="949" y="3920"/>
                  </a:cubicBezTo>
                  <a:cubicBezTo>
                    <a:pt x="901" y="3920"/>
                    <a:pt x="854" y="3881"/>
                    <a:pt x="838" y="3849"/>
                  </a:cubicBezTo>
                  <a:cubicBezTo>
                    <a:pt x="822" y="3826"/>
                    <a:pt x="783" y="3826"/>
                    <a:pt x="735" y="3826"/>
                  </a:cubicBezTo>
                  <a:cubicBezTo>
                    <a:pt x="696" y="3826"/>
                    <a:pt x="672" y="3818"/>
                    <a:pt x="672" y="3778"/>
                  </a:cubicBezTo>
                  <a:cubicBezTo>
                    <a:pt x="664" y="3762"/>
                    <a:pt x="664" y="3754"/>
                    <a:pt x="648" y="3747"/>
                  </a:cubicBezTo>
                  <a:cubicBezTo>
                    <a:pt x="648" y="3739"/>
                    <a:pt x="640" y="3739"/>
                    <a:pt x="632" y="3731"/>
                  </a:cubicBezTo>
                  <a:cubicBezTo>
                    <a:pt x="617" y="3715"/>
                    <a:pt x="625" y="3707"/>
                    <a:pt x="632" y="3691"/>
                  </a:cubicBezTo>
                  <a:cubicBezTo>
                    <a:pt x="632" y="3683"/>
                    <a:pt x="640" y="3667"/>
                    <a:pt x="640" y="3660"/>
                  </a:cubicBezTo>
                  <a:cubicBezTo>
                    <a:pt x="640" y="3644"/>
                    <a:pt x="648" y="3628"/>
                    <a:pt x="648" y="3620"/>
                  </a:cubicBezTo>
                  <a:cubicBezTo>
                    <a:pt x="656" y="3612"/>
                    <a:pt x="664" y="3596"/>
                    <a:pt x="656" y="3580"/>
                  </a:cubicBezTo>
                  <a:cubicBezTo>
                    <a:pt x="656" y="3557"/>
                    <a:pt x="664" y="3549"/>
                    <a:pt x="672" y="3549"/>
                  </a:cubicBezTo>
                  <a:cubicBezTo>
                    <a:pt x="672" y="3541"/>
                    <a:pt x="680" y="3533"/>
                    <a:pt x="680" y="3509"/>
                  </a:cubicBezTo>
                  <a:cubicBezTo>
                    <a:pt x="688" y="3470"/>
                    <a:pt x="664" y="3462"/>
                    <a:pt x="648" y="3454"/>
                  </a:cubicBezTo>
                  <a:cubicBezTo>
                    <a:pt x="640" y="3454"/>
                    <a:pt x="632" y="3446"/>
                    <a:pt x="625" y="3446"/>
                  </a:cubicBezTo>
                  <a:cubicBezTo>
                    <a:pt x="601" y="3422"/>
                    <a:pt x="625" y="3391"/>
                    <a:pt x="648" y="3359"/>
                  </a:cubicBezTo>
                  <a:cubicBezTo>
                    <a:pt x="648" y="3351"/>
                    <a:pt x="648" y="3343"/>
                    <a:pt x="648" y="3343"/>
                  </a:cubicBezTo>
                  <a:cubicBezTo>
                    <a:pt x="648" y="3320"/>
                    <a:pt x="617" y="3304"/>
                    <a:pt x="601" y="3296"/>
                  </a:cubicBezTo>
                  <a:cubicBezTo>
                    <a:pt x="585" y="3288"/>
                    <a:pt x="577" y="3272"/>
                    <a:pt x="569" y="3249"/>
                  </a:cubicBezTo>
                  <a:cubicBezTo>
                    <a:pt x="569" y="3233"/>
                    <a:pt x="569" y="3225"/>
                    <a:pt x="561" y="3217"/>
                  </a:cubicBezTo>
                  <a:cubicBezTo>
                    <a:pt x="553" y="3201"/>
                    <a:pt x="553" y="3193"/>
                    <a:pt x="553" y="3193"/>
                  </a:cubicBezTo>
                  <a:cubicBezTo>
                    <a:pt x="545" y="3193"/>
                    <a:pt x="545" y="3185"/>
                    <a:pt x="538" y="3169"/>
                  </a:cubicBezTo>
                  <a:cubicBezTo>
                    <a:pt x="538" y="3154"/>
                    <a:pt x="530" y="3146"/>
                    <a:pt x="530" y="3138"/>
                  </a:cubicBezTo>
                  <a:cubicBezTo>
                    <a:pt x="530" y="3130"/>
                    <a:pt x="530" y="3130"/>
                    <a:pt x="522" y="3122"/>
                  </a:cubicBezTo>
                  <a:cubicBezTo>
                    <a:pt x="506" y="3106"/>
                    <a:pt x="506" y="3106"/>
                    <a:pt x="498" y="3067"/>
                  </a:cubicBezTo>
                  <a:cubicBezTo>
                    <a:pt x="498" y="3059"/>
                    <a:pt x="498" y="3051"/>
                    <a:pt x="498" y="3043"/>
                  </a:cubicBezTo>
                  <a:cubicBezTo>
                    <a:pt x="498" y="3019"/>
                    <a:pt x="498" y="3011"/>
                    <a:pt x="490" y="3003"/>
                  </a:cubicBezTo>
                  <a:cubicBezTo>
                    <a:pt x="474" y="3003"/>
                    <a:pt x="458" y="2980"/>
                    <a:pt x="443" y="2933"/>
                  </a:cubicBezTo>
                  <a:cubicBezTo>
                    <a:pt x="435" y="2902"/>
                    <a:pt x="427" y="2894"/>
                    <a:pt x="403" y="2870"/>
                  </a:cubicBezTo>
                  <a:cubicBezTo>
                    <a:pt x="372" y="2846"/>
                    <a:pt x="387" y="2744"/>
                    <a:pt x="387" y="2712"/>
                  </a:cubicBezTo>
                  <a:cubicBezTo>
                    <a:pt x="387" y="2696"/>
                    <a:pt x="387" y="2688"/>
                    <a:pt x="387" y="2680"/>
                  </a:cubicBezTo>
                  <a:cubicBezTo>
                    <a:pt x="387" y="2680"/>
                    <a:pt x="379" y="2680"/>
                    <a:pt x="387" y="2672"/>
                  </a:cubicBezTo>
                  <a:cubicBezTo>
                    <a:pt x="387" y="2672"/>
                    <a:pt x="387" y="2672"/>
                    <a:pt x="403" y="2672"/>
                  </a:cubicBezTo>
                  <a:cubicBezTo>
                    <a:pt x="403" y="2672"/>
                    <a:pt x="411" y="2672"/>
                    <a:pt x="419" y="2672"/>
                  </a:cubicBezTo>
                  <a:cubicBezTo>
                    <a:pt x="458" y="2664"/>
                    <a:pt x="458" y="2641"/>
                    <a:pt x="466" y="2601"/>
                  </a:cubicBezTo>
                  <a:cubicBezTo>
                    <a:pt x="466" y="2593"/>
                    <a:pt x="474" y="2585"/>
                    <a:pt x="474" y="2578"/>
                  </a:cubicBezTo>
                  <a:cubicBezTo>
                    <a:pt x="482" y="2554"/>
                    <a:pt x="482" y="2546"/>
                    <a:pt x="474" y="2538"/>
                  </a:cubicBezTo>
                  <a:cubicBezTo>
                    <a:pt x="474" y="2538"/>
                    <a:pt x="466" y="2530"/>
                    <a:pt x="451" y="2530"/>
                  </a:cubicBezTo>
                  <a:cubicBezTo>
                    <a:pt x="451" y="2530"/>
                    <a:pt x="443" y="2530"/>
                    <a:pt x="435" y="2530"/>
                  </a:cubicBezTo>
                  <a:cubicBezTo>
                    <a:pt x="427" y="2530"/>
                    <a:pt x="419" y="2530"/>
                    <a:pt x="419" y="2530"/>
                  </a:cubicBezTo>
                  <a:cubicBezTo>
                    <a:pt x="411" y="2530"/>
                    <a:pt x="411" y="2530"/>
                    <a:pt x="411" y="2530"/>
                  </a:cubicBezTo>
                  <a:cubicBezTo>
                    <a:pt x="403" y="2530"/>
                    <a:pt x="403" y="2530"/>
                    <a:pt x="403" y="2530"/>
                  </a:cubicBezTo>
                  <a:cubicBezTo>
                    <a:pt x="395" y="2530"/>
                    <a:pt x="387" y="2522"/>
                    <a:pt x="372" y="2498"/>
                  </a:cubicBezTo>
                  <a:cubicBezTo>
                    <a:pt x="356" y="2475"/>
                    <a:pt x="348" y="2475"/>
                    <a:pt x="340" y="2467"/>
                  </a:cubicBezTo>
                  <a:cubicBezTo>
                    <a:pt x="332" y="2459"/>
                    <a:pt x="332" y="2459"/>
                    <a:pt x="316" y="2443"/>
                  </a:cubicBezTo>
                  <a:cubicBezTo>
                    <a:pt x="292" y="2420"/>
                    <a:pt x="300" y="2388"/>
                    <a:pt x="300" y="2356"/>
                  </a:cubicBezTo>
                  <a:cubicBezTo>
                    <a:pt x="300" y="2348"/>
                    <a:pt x="300" y="2340"/>
                    <a:pt x="300" y="2325"/>
                  </a:cubicBezTo>
                  <a:cubicBezTo>
                    <a:pt x="300" y="2301"/>
                    <a:pt x="300" y="2293"/>
                    <a:pt x="308" y="2285"/>
                  </a:cubicBezTo>
                  <a:cubicBezTo>
                    <a:pt x="316" y="2277"/>
                    <a:pt x="316" y="2269"/>
                    <a:pt x="324" y="2253"/>
                  </a:cubicBezTo>
                  <a:cubicBezTo>
                    <a:pt x="332" y="2230"/>
                    <a:pt x="332" y="2214"/>
                    <a:pt x="324" y="2198"/>
                  </a:cubicBezTo>
                  <a:cubicBezTo>
                    <a:pt x="324" y="2190"/>
                    <a:pt x="324" y="2182"/>
                    <a:pt x="324" y="2167"/>
                  </a:cubicBezTo>
                  <a:cubicBezTo>
                    <a:pt x="324" y="2151"/>
                    <a:pt x="324" y="2135"/>
                    <a:pt x="332" y="2135"/>
                  </a:cubicBezTo>
                  <a:cubicBezTo>
                    <a:pt x="340" y="2135"/>
                    <a:pt x="348" y="2135"/>
                    <a:pt x="356" y="2143"/>
                  </a:cubicBezTo>
                  <a:cubicBezTo>
                    <a:pt x="372" y="2151"/>
                    <a:pt x="372" y="2158"/>
                    <a:pt x="387" y="2182"/>
                  </a:cubicBezTo>
                  <a:cubicBezTo>
                    <a:pt x="387" y="2190"/>
                    <a:pt x="395" y="2206"/>
                    <a:pt x="403" y="2222"/>
                  </a:cubicBezTo>
                  <a:cubicBezTo>
                    <a:pt x="419" y="2245"/>
                    <a:pt x="427" y="2269"/>
                    <a:pt x="427" y="2269"/>
                  </a:cubicBezTo>
                  <a:cubicBezTo>
                    <a:pt x="427" y="2269"/>
                    <a:pt x="427" y="2269"/>
                    <a:pt x="435" y="2269"/>
                  </a:cubicBezTo>
                  <a:cubicBezTo>
                    <a:pt x="435" y="2261"/>
                    <a:pt x="443" y="2261"/>
                    <a:pt x="451" y="2261"/>
                  </a:cubicBezTo>
                  <a:cubicBezTo>
                    <a:pt x="458" y="2261"/>
                    <a:pt x="458" y="2261"/>
                    <a:pt x="458" y="2261"/>
                  </a:cubicBezTo>
                  <a:cubicBezTo>
                    <a:pt x="458" y="2253"/>
                    <a:pt x="458" y="2245"/>
                    <a:pt x="451" y="2230"/>
                  </a:cubicBezTo>
                  <a:cubicBezTo>
                    <a:pt x="451" y="2222"/>
                    <a:pt x="451" y="2206"/>
                    <a:pt x="443" y="2198"/>
                  </a:cubicBezTo>
                  <a:cubicBezTo>
                    <a:pt x="443" y="2174"/>
                    <a:pt x="435" y="2151"/>
                    <a:pt x="435" y="2127"/>
                  </a:cubicBezTo>
                  <a:cubicBezTo>
                    <a:pt x="427" y="2111"/>
                    <a:pt x="427" y="2095"/>
                    <a:pt x="419" y="2087"/>
                  </a:cubicBezTo>
                  <a:cubicBezTo>
                    <a:pt x="419" y="2072"/>
                    <a:pt x="411" y="2064"/>
                    <a:pt x="411" y="2064"/>
                  </a:cubicBezTo>
                  <a:cubicBezTo>
                    <a:pt x="403" y="2056"/>
                    <a:pt x="395" y="2056"/>
                    <a:pt x="395" y="2048"/>
                  </a:cubicBezTo>
                  <a:cubicBezTo>
                    <a:pt x="387" y="2032"/>
                    <a:pt x="395" y="2024"/>
                    <a:pt x="403" y="2016"/>
                  </a:cubicBezTo>
                  <a:cubicBezTo>
                    <a:pt x="403" y="2008"/>
                    <a:pt x="419" y="2000"/>
                    <a:pt x="427" y="2000"/>
                  </a:cubicBezTo>
                  <a:cubicBezTo>
                    <a:pt x="435" y="2000"/>
                    <a:pt x="451" y="1993"/>
                    <a:pt x="451" y="1985"/>
                  </a:cubicBezTo>
                  <a:cubicBezTo>
                    <a:pt x="451" y="1977"/>
                    <a:pt x="451" y="1969"/>
                    <a:pt x="443" y="1961"/>
                  </a:cubicBezTo>
                  <a:cubicBezTo>
                    <a:pt x="427" y="1945"/>
                    <a:pt x="419" y="1937"/>
                    <a:pt x="395" y="1929"/>
                  </a:cubicBezTo>
                  <a:cubicBezTo>
                    <a:pt x="387" y="1929"/>
                    <a:pt x="387" y="1929"/>
                    <a:pt x="387" y="1945"/>
                  </a:cubicBezTo>
                  <a:cubicBezTo>
                    <a:pt x="387" y="1953"/>
                    <a:pt x="387" y="1969"/>
                    <a:pt x="379" y="1985"/>
                  </a:cubicBezTo>
                  <a:cubicBezTo>
                    <a:pt x="364" y="2000"/>
                    <a:pt x="372" y="2008"/>
                    <a:pt x="372" y="2016"/>
                  </a:cubicBezTo>
                  <a:cubicBezTo>
                    <a:pt x="372" y="2024"/>
                    <a:pt x="372" y="2032"/>
                    <a:pt x="372" y="2040"/>
                  </a:cubicBezTo>
                  <a:cubicBezTo>
                    <a:pt x="372" y="2064"/>
                    <a:pt x="356" y="2072"/>
                    <a:pt x="348" y="2072"/>
                  </a:cubicBezTo>
                  <a:cubicBezTo>
                    <a:pt x="340" y="2072"/>
                    <a:pt x="332" y="2072"/>
                    <a:pt x="332" y="2064"/>
                  </a:cubicBezTo>
                  <a:cubicBezTo>
                    <a:pt x="308" y="2056"/>
                    <a:pt x="292" y="2032"/>
                    <a:pt x="269" y="1977"/>
                  </a:cubicBezTo>
                  <a:cubicBezTo>
                    <a:pt x="261" y="1945"/>
                    <a:pt x="253" y="1945"/>
                    <a:pt x="245" y="1945"/>
                  </a:cubicBezTo>
                  <a:cubicBezTo>
                    <a:pt x="237" y="1945"/>
                    <a:pt x="237" y="1945"/>
                    <a:pt x="229" y="1945"/>
                  </a:cubicBezTo>
                  <a:cubicBezTo>
                    <a:pt x="221" y="1945"/>
                    <a:pt x="214" y="1945"/>
                    <a:pt x="198" y="1945"/>
                  </a:cubicBezTo>
                  <a:cubicBezTo>
                    <a:pt x="198" y="1945"/>
                    <a:pt x="182" y="1945"/>
                    <a:pt x="182" y="1937"/>
                  </a:cubicBezTo>
                  <a:cubicBezTo>
                    <a:pt x="182" y="1929"/>
                    <a:pt x="190" y="1921"/>
                    <a:pt x="214" y="1905"/>
                  </a:cubicBezTo>
                  <a:lnTo>
                    <a:pt x="214" y="1898"/>
                  </a:lnTo>
                  <a:cubicBezTo>
                    <a:pt x="229" y="1890"/>
                    <a:pt x="237" y="1850"/>
                    <a:pt x="229" y="1819"/>
                  </a:cubicBezTo>
                  <a:cubicBezTo>
                    <a:pt x="229" y="1803"/>
                    <a:pt x="229" y="1803"/>
                    <a:pt x="221" y="1795"/>
                  </a:cubicBezTo>
                  <a:cubicBezTo>
                    <a:pt x="221" y="1795"/>
                    <a:pt x="214" y="1787"/>
                    <a:pt x="214" y="1763"/>
                  </a:cubicBezTo>
                  <a:cubicBezTo>
                    <a:pt x="205" y="1755"/>
                    <a:pt x="205" y="1740"/>
                    <a:pt x="205" y="1740"/>
                  </a:cubicBezTo>
                  <a:cubicBezTo>
                    <a:pt x="205" y="1724"/>
                    <a:pt x="205" y="1724"/>
                    <a:pt x="190" y="1708"/>
                  </a:cubicBezTo>
                  <a:cubicBezTo>
                    <a:pt x="182" y="1708"/>
                    <a:pt x="182" y="1700"/>
                    <a:pt x="174" y="1700"/>
                  </a:cubicBezTo>
                  <a:cubicBezTo>
                    <a:pt x="166" y="1692"/>
                    <a:pt x="158" y="1684"/>
                    <a:pt x="150" y="1653"/>
                  </a:cubicBezTo>
                  <a:cubicBezTo>
                    <a:pt x="150" y="1621"/>
                    <a:pt x="142" y="1613"/>
                    <a:pt x="126" y="1597"/>
                  </a:cubicBezTo>
                  <a:cubicBezTo>
                    <a:pt x="119" y="1597"/>
                    <a:pt x="111" y="1589"/>
                    <a:pt x="111" y="1581"/>
                  </a:cubicBezTo>
                  <a:cubicBezTo>
                    <a:pt x="95" y="1574"/>
                    <a:pt x="95" y="1566"/>
                    <a:pt x="95" y="1550"/>
                  </a:cubicBezTo>
                  <a:cubicBezTo>
                    <a:pt x="95" y="1534"/>
                    <a:pt x="95" y="1510"/>
                    <a:pt x="63" y="1471"/>
                  </a:cubicBezTo>
                  <a:cubicBezTo>
                    <a:pt x="39" y="1439"/>
                    <a:pt x="39" y="1423"/>
                    <a:pt x="39" y="1423"/>
                  </a:cubicBezTo>
                  <a:cubicBezTo>
                    <a:pt x="39" y="1415"/>
                    <a:pt x="47" y="1415"/>
                    <a:pt x="47" y="1415"/>
                  </a:cubicBezTo>
                  <a:lnTo>
                    <a:pt x="55" y="1415"/>
                  </a:lnTo>
                  <a:lnTo>
                    <a:pt x="55" y="1408"/>
                  </a:lnTo>
                  <a:cubicBezTo>
                    <a:pt x="47" y="1384"/>
                    <a:pt x="55" y="1360"/>
                    <a:pt x="71" y="1328"/>
                  </a:cubicBezTo>
                  <a:cubicBezTo>
                    <a:pt x="71" y="1313"/>
                    <a:pt x="71" y="1313"/>
                    <a:pt x="71" y="1313"/>
                  </a:cubicBezTo>
                  <a:cubicBezTo>
                    <a:pt x="87" y="1281"/>
                    <a:pt x="87" y="1273"/>
                    <a:pt x="79" y="1241"/>
                  </a:cubicBezTo>
                  <a:cubicBezTo>
                    <a:pt x="71" y="1234"/>
                    <a:pt x="71" y="1234"/>
                    <a:pt x="71" y="1234"/>
                  </a:cubicBezTo>
                  <a:cubicBezTo>
                    <a:pt x="63" y="1202"/>
                    <a:pt x="71" y="1202"/>
                    <a:pt x="87" y="1186"/>
                  </a:cubicBezTo>
                  <a:cubicBezTo>
                    <a:pt x="95" y="1186"/>
                    <a:pt x="103" y="1178"/>
                    <a:pt x="111" y="1170"/>
                  </a:cubicBezTo>
                  <a:cubicBezTo>
                    <a:pt x="126" y="1155"/>
                    <a:pt x="126" y="1147"/>
                    <a:pt x="119" y="1123"/>
                  </a:cubicBezTo>
                  <a:cubicBezTo>
                    <a:pt x="119" y="1115"/>
                    <a:pt x="119" y="1099"/>
                    <a:pt x="119" y="1083"/>
                  </a:cubicBezTo>
                  <a:cubicBezTo>
                    <a:pt x="119" y="1076"/>
                    <a:pt x="119" y="1068"/>
                    <a:pt x="119" y="1060"/>
                  </a:cubicBezTo>
                  <a:cubicBezTo>
                    <a:pt x="119" y="1036"/>
                    <a:pt x="119" y="1028"/>
                    <a:pt x="111" y="981"/>
                  </a:cubicBezTo>
                  <a:cubicBezTo>
                    <a:pt x="103" y="949"/>
                    <a:pt x="95" y="933"/>
                    <a:pt x="87" y="925"/>
                  </a:cubicBezTo>
                  <a:cubicBezTo>
                    <a:pt x="87" y="910"/>
                    <a:pt x="79" y="902"/>
                    <a:pt x="71" y="878"/>
                  </a:cubicBezTo>
                  <a:cubicBezTo>
                    <a:pt x="63" y="846"/>
                    <a:pt x="55" y="846"/>
                    <a:pt x="47" y="838"/>
                  </a:cubicBezTo>
                  <a:cubicBezTo>
                    <a:pt x="39" y="830"/>
                    <a:pt x="32" y="823"/>
                    <a:pt x="24" y="799"/>
                  </a:cubicBezTo>
                  <a:cubicBezTo>
                    <a:pt x="0" y="767"/>
                    <a:pt x="0" y="759"/>
                    <a:pt x="8" y="736"/>
                  </a:cubicBezTo>
                  <a:cubicBezTo>
                    <a:pt x="8" y="728"/>
                    <a:pt x="16" y="712"/>
                    <a:pt x="16" y="696"/>
                  </a:cubicBezTo>
                  <a:cubicBezTo>
                    <a:pt x="16" y="657"/>
                    <a:pt x="24" y="649"/>
                    <a:pt x="39" y="641"/>
                  </a:cubicBezTo>
                  <a:cubicBezTo>
                    <a:pt x="47" y="633"/>
                    <a:pt x="55" y="633"/>
                    <a:pt x="55" y="625"/>
                  </a:cubicBezTo>
                  <a:cubicBezTo>
                    <a:pt x="71" y="609"/>
                    <a:pt x="95" y="577"/>
                    <a:pt x="119" y="562"/>
                  </a:cubicBezTo>
                  <a:cubicBezTo>
                    <a:pt x="126" y="554"/>
                    <a:pt x="126" y="546"/>
                    <a:pt x="134" y="546"/>
                  </a:cubicBezTo>
                  <a:cubicBezTo>
                    <a:pt x="142" y="538"/>
                    <a:pt x="142" y="530"/>
                    <a:pt x="150" y="514"/>
                  </a:cubicBezTo>
                  <a:cubicBezTo>
                    <a:pt x="150" y="506"/>
                    <a:pt x="150" y="498"/>
                    <a:pt x="158" y="491"/>
                  </a:cubicBezTo>
                  <a:cubicBezTo>
                    <a:pt x="158" y="467"/>
                    <a:pt x="166" y="467"/>
                    <a:pt x="174" y="459"/>
                  </a:cubicBezTo>
                  <a:cubicBezTo>
                    <a:pt x="174" y="459"/>
                    <a:pt x="182" y="451"/>
                    <a:pt x="190" y="435"/>
                  </a:cubicBezTo>
                  <a:cubicBezTo>
                    <a:pt x="198" y="419"/>
                    <a:pt x="198" y="404"/>
                    <a:pt x="190" y="396"/>
                  </a:cubicBezTo>
                  <a:cubicBezTo>
                    <a:pt x="190" y="388"/>
                    <a:pt x="190" y="372"/>
                    <a:pt x="190" y="364"/>
                  </a:cubicBezTo>
                  <a:cubicBezTo>
                    <a:pt x="198" y="340"/>
                    <a:pt x="221" y="324"/>
                    <a:pt x="237" y="309"/>
                  </a:cubicBezTo>
                  <a:cubicBezTo>
                    <a:pt x="237" y="301"/>
                    <a:pt x="245" y="301"/>
                    <a:pt x="245" y="301"/>
                  </a:cubicBezTo>
                  <a:cubicBezTo>
                    <a:pt x="253" y="293"/>
                    <a:pt x="253" y="285"/>
                    <a:pt x="253" y="277"/>
                  </a:cubicBezTo>
                  <a:cubicBezTo>
                    <a:pt x="253" y="277"/>
                    <a:pt x="253" y="261"/>
                    <a:pt x="253" y="246"/>
                  </a:cubicBezTo>
                  <a:cubicBezTo>
                    <a:pt x="253" y="222"/>
                    <a:pt x="261" y="214"/>
                    <a:pt x="269" y="206"/>
                  </a:cubicBezTo>
                  <a:cubicBezTo>
                    <a:pt x="277" y="198"/>
                    <a:pt x="277" y="190"/>
                    <a:pt x="285" y="182"/>
                  </a:cubicBezTo>
                  <a:cubicBezTo>
                    <a:pt x="292" y="158"/>
                    <a:pt x="285" y="151"/>
                    <a:pt x="269" y="143"/>
                  </a:cubicBezTo>
                  <a:cubicBezTo>
                    <a:pt x="261" y="135"/>
                    <a:pt x="253" y="119"/>
                    <a:pt x="245" y="103"/>
                  </a:cubicBezTo>
                  <a:cubicBezTo>
                    <a:pt x="237" y="95"/>
                    <a:pt x="229" y="80"/>
                    <a:pt x="237" y="71"/>
                  </a:cubicBezTo>
                  <a:cubicBezTo>
                    <a:pt x="245" y="48"/>
                    <a:pt x="269" y="32"/>
                    <a:pt x="269" y="32"/>
                  </a:cubicBezTo>
                  <a:lnTo>
                    <a:pt x="269" y="32"/>
                  </a:lnTo>
                  <a:cubicBezTo>
                    <a:pt x="269" y="32"/>
                    <a:pt x="285" y="32"/>
                    <a:pt x="292" y="24"/>
                  </a:cubicBezTo>
                  <a:cubicBezTo>
                    <a:pt x="300" y="16"/>
                    <a:pt x="300" y="8"/>
                    <a:pt x="300" y="8"/>
                  </a:cubicBezTo>
                  <a:cubicBezTo>
                    <a:pt x="292" y="0"/>
                    <a:pt x="292" y="0"/>
                    <a:pt x="292" y="0"/>
                  </a:cubicBezTo>
                  <a:cubicBezTo>
                    <a:pt x="300" y="0"/>
                    <a:pt x="300" y="0"/>
                    <a:pt x="300" y="0"/>
                  </a:cubicBezTo>
                  <a:cubicBezTo>
                    <a:pt x="538" y="71"/>
                    <a:pt x="1035" y="206"/>
                    <a:pt x="1684" y="364"/>
                  </a:cubicBezTo>
                  <a:cubicBezTo>
                    <a:pt x="1692" y="364"/>
                    <a:pt x="1692" y="364"/>
                    <a:pt x="1692" y="364"/>
                  </a:cubicBezTo>
                  <a:cubicBezTo>
                    <a:pt x="1336" y="1755"/>
                    <a:pt x="1336" y="1755"/>
                    <a:pt x="1336" y="1755"/>
                  </a:cubicBezTo>
                  <a:cubicBezTo>
                    <a:pt x="2933" y="4039"/>
                    <a:pt x="2933" y="4039"/>
                    <a:pt x="2933" y="4039"/>
                  </a:cubicBezTo>
                  <a:lnTo>
                    <a:pt x="2933" y="4039"/>
                  </a:lnTo>
                  <a:cubicBezTo>
                    <a:pt x="2933" y="4055"/>
                    <a:pt x="2933" y="4063"/>
                    <a:pt x="2925" y="4086"/>
                  </a:cubicBezTo>
                  <a:cubicBezTo>
                    <a:pt x="2925" y="4110"/>
                    <a:pt x="2933" y="4118"/>
                    <a:pt x="2941" y="4134"/>
                  </a:cubicBezTo>
                  <a:cubicBezTo>
                    <a:pt x="2949" y="4142"/>
                    <a:pt x="2957" y="4150"/>
                    <a:pt x="2965" y="4158"/>
                  </a:cubicBezTo>
                  <a:cubicBezTo>
                    <a:pt x="2965" y="4166"/>
                    <a:pt x="2972" y="4173"/>
                    <a:pt x="2972" y="4181"/>
                  </a:cubicBezTo>
                  <a:cubicBezTo>
                    <a:pt x="2980" y="4197"/>
                    <a:pt x="2988" y="4213"/>
                    <a:pt x="2996" y="4237"/>
                  </a:cubicBezTo>
                  <a:cubicBezTo>
                    <a:pt x="2996" y="4260"/>
                    <a:pt x="3020" y="4324"/>
                    <a:pt x="3044" y="4339"/>
                  </a:cubicBezTo>
                  <a:cubicBezTo>
                    <a:pt x="3051" y="4339"/>
                    <a:pt x="3059" y="4355"/>
                    <a:pt x="3067" y="4371"/>
                  </a:cubicBezTo>
                  <a:cubicBezTo>
                    <a:pt x="3067" y="4387"/>
                    <a:pt x="3067" y="4403"/>
                    <a:pt x="3059" y="4411"/>
                  </a:cubicBezTo>
                  <a:cubicBezTo>
                    <a:pt x="3051" y="4426"/>
                    <a:pt x="3044" y="4426"/>
                    <a:pt x="3036" y="4434"/>
                  </a:cubicBezTo>
                  <a:cubicBezTo>
                    <a:pt x="3028" y="4434"/>
                    <a:pt x="3012" y="4442"/>
                    <a:pt x="2996" y="4450"/>
                  </a:cubicBezTo>
                  <a:cubicBezTo>
                    <a:pt x="2980" y="4458"/>
                    <a:pt x="2965" y="4474"/>
                    <a:pt x="2957" y="4490"/>
                  </a:cubicBezTo>
                  <a:cubicBezTo>
                    <a:pt x="2941" y="4506"/>
                    <a:pt x="2925" y="4521"/>
                    <a:pt x="2901" y="4529"/>
                  </a:cubicBezTo>
                  <a:cubicBezTo>
                    <a:pt x="2878" y="4545"/>
                    <a:pt x="2885" y="4561"/>
                    <a:pt x="2885" y="4584"/>
                  </a:cubicBezTo>
                  <a:cubicBezTo>
                    <a:pt x="2885" y="4592"/>
                    <a:pt x="2893" y="4608"/>
                    <a:pt x="2885" y="4632"/>
                  </a:cubicBezTo>
                  <a:cubicBezTo>
                    <a:pt x="2878" y="4671"/>
                    <a:pt x="2846" y="4719"/>
                    <a:pt x="2830" y="4750"/>
                  </a:cubicBezTo>
                  <a:cubicBezTo>
                    <a:pt x="2822" y="4758"/>
                    <a:pt x="2822" y="4758"/>
                    <a:pt x="2814" y="4766"/>
                  </a:cubicBezTo>
                  <a:cubicBezTo>
                    <a:pt x="2807" y="4774"/>
                    <a:pt x="2798" y="4782"/>
                    <a:pt x="2783" y="4782"/>
                  </a:cubicBezTo>
                  <a:cubicBezTo>
                    <a:pt x="2775" y="4790"/>
                    <a:pt x="2759" y="4790"/>
                    <a:pt x="2751" y="4806"/>
                  </a:cubicBezTo>
                  <a:cubicBezTo>
                    <a:pt x="2743" y="4822"/>
                    <a:pt x="2751" y="4830"/>
                    <a:pt x="2751" y="4845"/>
                  </a:cubicBezTo>
                  <a:cubicBezTo>
                    <a:pt x="2759" y="4853"/>
                    <a:pt x="2767" y="4869"/>
                    <a:pt x="2767" y="4885"/>
                  </a:cubicBezTo>
                  <a:cubicBezTo>
                    <a:pt x="2767" y="4908"/>
                    <a:pt x="2759" y="4908"/>
                    <a:pt x="2751" y="4917"/>
                  </a:cubicBezTo>
                  <a:cubicBezTo>
                    <a:pt x="2751" y="4917"/>
                    <a:pt x="2751" y="4917"/>
                    <a:pt x="2751" y="4932"/>
                  </a:cubicBezTo>
                  <a:cubicBezTo>
                    <a:pt x="2751" y="4940"/>
                    <a:pt x="2751" y="4948"/>
                    <a:pt x="2767" y="4948"/>
                  </a:cubicBezTo>
                  <a:cubicBezTo>
                    <a:pt x="2775" y="4948"/>
                    <a:pt x="2783" y="4948"/>
                    <a:pt x="2798" y="4956"/>
                  </a:cubicBezTo>
                  <a:cubicBezTo>
                    <a:pt x="2822" y="4964"/>
                    <a:pt x="2822" y="4972"/>
                    <a:pt x="2830" y="5011"/>
                  </a:cubicBezTo>
                  <a:lnTo>
                    <a:pt x="2830" y="5011"/>
                  </a:lnTo>
                  <a:cubicBezTo>
                    <a:pt x="2830" y="5035"/>
                    <a:pt x="2822" y="5043"/>
                    <a:pt x="2807" y="5043"/>
                  </a:cubicBezTo>
                  <a:cubicBezTo>
                    <a:pt x="2798" y="5051"/>
                    <a:pt x="2798" y="5051"/>
                    <a:pt x="2791" y="5067"/>
                  </a:cubicBezTo>
                  <a:cubicBezTo>
                    <a:pt x="2791" y="5098"/>
                    <a:pt x="2743" y="5098"/>
                    <a:pt x="2727" y="5098"/>
                  </a:cubicBezTo>
                  <a:cubicBezTo>
                    <a:pt x="2719" y="5098"/>
                    <a:pt x="2704" y="5106"/>
                    <a:pt x="2688" y="5106"/>
                  </a:cubicBezTo>
                  <a:close/>
                  <a:moveTo>
                    <a:pt x="1723" y="4980"/>
                  </a:moveTo>
                  <a:lnTo>
                    <a:pt x="1723" y="4980"/>
                  </a:lnTo>
                  <a:cubicBezTo>
                    <a:pt x="1881" y="4996"/>
                    <a:pt x="2632" y="5083"/>
                    <a:pt x="2672" y="5083"/>
                  </a:cubicBezTo>
                  <a:cubicBezTo>
                    <a:pt x="2680" y="5090"/>
                    <a:pt x="2688" y="5090"/>
                    <a:pt x="2696" y="5098"/>
                  </a:cubicBezTo>
                  <a:cubicBezTo>
                    <a:pt x="2704" y="5098"/>
                    <a:pt x="2719" y="5090"/>
                    <a:pt x="2727" y="5090"/>
                  </a:cubicBezTo>
                  <a:cubicBezTo>
                    <a:pt x="2743" y="5090"/>
                    <a:pt x="2783" y="5090"/>
                    <a:pt x="2783" y="5067"/>
                  </a:cubicBezTo>
                  <a:cubicBezTo>
                    <a:pt x="2791" y="5051"/>
                    <a:pt x="2798" y="5043"/>
                    <a:pt x="2807" y="5043"/>
                  </a:cubicBezTo>
                  <a:cubicBezTo>
                    <a:pt x="2814" y="5035"/>
                    <a:pt x="2822" y="5035"/>
                    <a:pt x="2822" y="5011"/>
                  </a:cubicBezTo>
                  <a:lnTo>
                    <a:pt x="2822" y="5011"/>
                  </a:lnTo>
                  <a:cubicBezTo>
                    <a:pt x="2814" y="4972"/>
                    <a:pt x="2814" y="4972"/>
                    <a:pt x="2791" y="4956"/>
                  </a:cubicBezTo>
                  <a:cubicBezTo>
                    <a:pt x="2783" y="4956"/>
                    <a:pt x="2775" y="4956"/>
                    <a:pt x="2767" y="4956"/>
                  </a:cubicBezTo>
                  <a:cubicBezTo>
                    <a:pt x="2751" y="4948"/>
                    <a:pt x="2743" y="4948"/>
                    <a:pt x="2743" y="4932"/>
                  </a:cubicBezTo>
                  <a:cubicBezTo>
                    <a:pt x="2743" y="4917"/>
                    <a:pt x="2743" y="4917"/>
                    <a:pt x="2751" y="4908"/>
                  </a:cubicBezTo>
                  <a:cubicBezTo>
                    <a:pt x="2751" y="4908"/>
                    <a:pt x="2759" y="4901"/>
                    <a:pt x="2759" y="4885"/>
                  </a:cubicBezTo>
                  <a:cubicBezTo>
                    <a:pt x="2759" y="4869"/>
                    <a:pt x="2751" y="4861"/>
                    <a:pt x="2751" y="4845"/>
                  </a:cubicBezTo>
                  <a:cubicBezTo>
                    <a:pt x="2743" y="4830"/>
                    <a:pt x="2735" y="4822"/>
                    <a:pt x="2743" y="4806"/>
                  </a:cubicBezTo>
                  <a:cubicBezTo>
                    <a:pt x="2751" y="4782"/>
                    <a:pt x="2767" y="4782"/>
                    <a:pt x="2783" y="4774"/>
                  </a:cubicBezTo>
                  <a:cubicBezTo>
                    <a:pt x="2798" y="4774"/>
                    <a:pt x="2807" y="4766"/>
                    <a:pt x="2814" y="4758"/>
                  </a:cubicBezTo>
                  <a:cubicBezTo>
                    <a:pt x="2814" y="4758"/>
                    <a:pt x="2814" y="4750"/>
                    <a:pt x="2822" y="4743"/>
                  </a:cubicBezTo>
                  <a:cubicBezTo>
                    <a:pt x="2838" y="4711"/>
                    <a:pt x="2870" y="4664"/>
                    <a:pt x="2878" y="4632"/>
                  </a:cubicBezTo>
                  <a:cubicBezTo>
                    <a:pt x="2885" y="4608"/>
                    <a:pt x="2878" y="4600"/>
                    <a:pt x="2878" y="4584"/>
                  </a:cubicBezTo>
                  <a:cubicBezTo>
                    <a:pt x="2878" y="4561"/>
                    <a:pt x="2870" y="4537"/>
                    <a:pt x="2901" y="4521"/>
                  </a:cubicBezTo>
                  <a:cubicBezTo>
                    <a:pt x="2917" y="4513"/>
                    <a:pt x="2933" y="4497"/>
                    <a:pt x="2949" y="4482"/>
                  </a:cubicBezTo>
                  <a:cubicBezTo>
                    <a:pt x="2965" y="4466"/>
                    <a:pt x="2980" y="4450"/>
                    <a:pt x="2996" y="4442"/>
                  </a:cubicBezTo>
                  <a:cubicBezTo>
                    <a:pt x="3012" y="4434"/>
                    <a:pt x="3020" y="4426"/>
                    <a:pt x="3028" y="4426"/>
                  </a:cubicBezTo>
                  <a:cubicBezTo>
                    <a:pt x="3044" y="4418"/>
                    <a:pt x="3051" y="4418"/>
                    <a:pt x="3051" y="4411"/>
                  </a:cubicBezTo>
                  <a:cubicBezTo>
                    <a:pt x="3059" y="4403"/>
                    <a:pt x="3059" y="4387"/>
                    <a:pt x="3059" y="4371"/>
                  </a:cubicBezTo>
                  <a:cubicBezTo>
                    <a:pt x="3051" y="4355"/>
                    <a:pt x="3044" y="4347"/>
                    <a:pt x="3036" y="4339"/>
                  </a:cubicBezTo>
                  <a:cubicBezTo>
                    <a:pt x="3012" y="4331"/>
                    <a:pt x="2988" y="4260"/>
                    <a:pt x="2988" y="4237"/>
                  </a:cubicBezTo>
                  <a:cubicBezTo>
                    <a:pt x="2980" y="4213"/>
                    <a:pt x="2980" y="4205"/>
                    <a:pt x="2965" y="4181"/>
                  </a:cubicBezTo>
                  <a:cubicBezTo>
                    <a:pt x="2965" y="4181"/>
                    <a:pt x="2957" y="4173"/>
                    <a:pt x="2957" y="4166"/>
                  </a:cubicBezTo>
                  <a:cubicBezTo>
                    <a:pt x="2949" y="4150"/>
                    <a:pt x="2941" y="4142"/>
                    <a:pt x="2933" y="4134"/>
                  </a:cubicBezTo>
                  <a:cubicBezTo>
                    <a:pt x="2925" y="4126"/>
                    <a:pt x="2917" y="4110"/>
                    <a:pt x="2917" y="4078"/>
                  </a:cubicBezTo>
                  <a:cubicBezTo>
                    <a:pt x="2925" y="4063"/>
                    <a:pt x="2925" y="4055"/>
                    <a:pt x="2925" y="4039"/>
                  </a:cubicBezTo>
                  <a:cubicBezTo>
                    <a:pt x="1328" y="1763"/>
                    <a:pt x="1328" y="1763"/>
                    <a:pt x="1328" y="1763"/>
                  </a:cubicBezTo>
                  <a:cubicBezTo>
                    <a:pt x="1684" y="372"/>
                    <a:pt x="1684" y="372"/>
                    <a:pt x="1684" y="372"/>
                  </a:cubicBezTo>
                  <a:cubicBezTo>
                    <a:pt x="1035" y="214"/>
                    <a:pt x="545" y="80"/>
                    <a:pt x="308" y="8"/>
                  </a:cubicBezTo>
                  <a:cubicBezTo>
                    <a:pt x="308" y="16"/>
                    <a:pt x="300" y="24"/>
                    <a:pt x="300" y="24"/>
                  </a:cubicBezTo>
                  <a:cubicBezTo>
                    <a:pt x="292" y="40"/>
                    <a:pt x="277" y="40"/>
                    <a:pt x="269" y="40"/>
                  </a:cubicBezTo>
                  <a:cubicBezTo>
                    <a:pt x="269" y="40"/>
                    <a:pt x="245" y="56"/>
                    <a:pt x="245" y="71"/>
                  </a:cubicBezTo>
                  <a:cubicBezTo>
                    <a:pt x="237" y="80"/>
                    <a:pt x="245" y="95"/>
                    <a:pt x="245" y="103"/>
                  </a:cubicBezTo>
                  <a:cubicBezTo>
                    <a:pt x="261" y="119"/>
                    <a:pt x="269" y="127"/>
                    <a:pt x="277" y="135"/>
                  </a:cubicBezTo>
                  <a:cubicBezTo>
                    <a:pt x="292" y="151"/>
                    <a:pt x="300" y="158"/>
                    <a:pt x="292" y="182"/>
                  </a:cubicBezTo>
                  <a:cubicBezTo>
                    <a:pt x="285" y="198"/>
                    <a:pt x="277" y="206"/>
                    <a:pt x="277" y="214"/>
                  </a:cubicBezTo>
                  <a:cubicBezTo>
                    <a:pt x="269" y="222"/>
                    <a:pt x="261" y="230"/>
                    <a:pt x="261" y="246"/>
                  </a:cubicBezTo>
                  <a:cubicBezTo>
                    <a:pt x="261" y="261"/>
                    <a:pt x="261" y="269"/>
                    <a:pt x="261" y="277"/>
                  </a:cubicBezTo>
                  <a:cubicBezTo>
                    <a:pt x="261" y="285"/>
                    <a:pt x="261" y="293"/>
                    <a:pt x="253" y="309"/>
                  </a:cubicBezTo>
                  <a:cubicBezTo>
                    <a:pt x="245" y="309"/>
                    <a:pt x="245" y="309"/>
                    <a:pt x="237" y="309"/>
                  </a:cubicBezTo>
                  <a:cubicBezTo>
                    <a:pt x="221" y="324"/>
                    <a:pt x="205" y="340"/>
                    <a:pt x="198" y="364"/>
                  </a:cubicBezTo>
                  <a:cubicBezTo>
                    <a:pt x="198" y="372"/>
                    <a:pt x="198" y="380"/>
                    <a:pt x="198" y="396"/>
                  </a:cubicBezTo>
                  <a:cubicBezTo>
                    <a:pt x="205" y="404"/>
                    <a:pt x="205" y="419"/>
                    <a:pt x="198" y="443"/>
                  </a:cubicBezTo>
                  <a:cubicBezTo>
                    <a:pt x="182" y="459"/>
                    <a:pt x="182" y="459"/>
                    <a:pt x="174" y="467"/>
                  </a:cubicBezTo>
                  <a:cubicBezTo>
                    <a:pt x="174" y="467"/>
                    <a:pt x="166" y="475"/>
                    <a:pt x="166" y="491"/>
                  </a:cubicBezTo>
                  <a:cubicBezTo>
                    <a:pt x="158" y="498"/>
                    <a:pt x="158" y="506"/>
                    <a:pt x="158" y="514"/>
                  </a:cubicBezTo>
                  <a:cubicBezTo>
                    <a:pt x="150" y="530"/>
                    <a:pt x="150" y="538"/>
                    <a:pt x="142" y="554"/>
                  </a:cubicBezTo>
                  <a:cubicBezTo>
                    <a:pt x="134" y="554"/>
                    <a:pt x="126" y="562"/>
                    <a:pt x="119" y="570"/>
                  </a:cubicBezTo>
                  <a:cubicBezTo>
                    <a:pt x="103" y="586"/>
                    <a:pt x="71" y="609"/>
                    <a:pt x="63" y="633"/>
                  </a:cubicBezTo>
                  <a:cubicBezTo>
                    <a:pt x="55" y="641"/>
                    <a:pt x="47" y="641"/>
                    <a:pt x="47" y="649"/>
                  </a:cubicBezTo>
                  <a:cubicBezTo>
                    <a:pt x="32" y="657"/>
                    <a:pt x="24" y="664"/>
                    <a:pt x="24" y="696"/>
                  </a:cubicBezTo>
                  <a:cubicBezTo>
                    <a:pt x="24" y="712"/>
                    <a:pt x="16" y="728"/>
                    <a:pt x="16" y="736"/>
                  </a:cubicBezTo>
                  <a:cubicBezTo>
                    <a:pt x="8" y="759"/>
                    <a:pt x="8" y="767"/>
                    <a:pt x="24" y="799"/>
                  </a:cubicBezTo>
                  <a:cubicBezTo>
                    <a:pt x="39" y="815"/>
                    <a:pt x="47" y="823"/>
                    <a:pt x="55" y="830"/>
                  </a:cubicBezTo>
                  <a:cubicBezTo>
                    <a:pt x="63" y="838"/>
                    <a:pt x="71" y="846"/>
                    <a:pt x="79" y="878"/>
                  </a:cubicBezTo>
                  <a:cubicBezTo>
                    <a:pt x="87" y="894"/>
                    <a:pt x="87" y="910"/>
                    <a:pt x="95" y="917"/>
                  </a:cubicBezTo>
                  <a:cubicBezTo>
                    <a:pt x="103" y="933"/>
                    <a:pt x="111" y="941"/>
                    <a:pt x="119" y="973"/>
                  </a:cubicBezTo>
                  <a:cubicBezTo>
                    <a:pt x="126" y="1028"/>
                    <a:pt x="126" y="1036"/>
                    <a:pt x="126" y="1060"/>
                  </a:cubicBezTo>
                  <a:cubicBezTo>
                    <a:pt x="126" y="1068"/>
                    <a:pt x="126" y="1076"/>
                    <a:pt x="126" y="1083"/>
                  </a:cubicBezTo>
                  <a:cubicBezTo>
                    <a:pt x="119" y="1099"/>
                    <a:pt x="126" y="1115"/>
                    <a:pt x="126" y="1123"/>
                  </a:cubicBezTo>
                  <a:cubicBezTo>
                    <a:pt x="134" y="1147"/>
                    <a:pt x="134" y="1163"/>
                    <a:pt x="111" y="1178"/>
                  </a:cubicBezTo>
                  <a:cubicBezTo>
                    <a:pt x="103" y="1186"/>
                    <a:pt x="95" y="1186"/>
                    <a:pt x="95" y="1194"/>
                  </a:cubicBezTo>
                  <a:cubicBezTo>
                    <a:pt x="79" y="1202"/>
                    <a:pt x="71" y="1210"/>
                    <a:pt x="79" y="1234"/>
                  </a:cubicBezTo>
                  <a:cubicBezTo>
                    <a:pt x="87" y="1241"/>
                    <a:pt x="87" y="1241"/>
                    <a:pt x="87" y="1241"/>
                  </a:cubicBezTo>
                  <a:cubicBezTo>
                    <a:pt x="95" y="1273"/>
                    <a:pt x="95" y="1281"/>
                    <a:pt x="79" y="1321"/>
                  </a:cubicBezTo>
                  <a:cubicBezTo>
                    <a:pt x="79" y="1328"/>
                    <a:pt x="79" y="1328"/>
                    <a:pt x="79" y="1328"/>
                  </a:cubicBezTo>
                  <a:cubicBezTo>
                    <a:pt x="63" y="1360"/>
                    <a:pt x="55" y="1384"/>
                    <a:pt x="63" y="1408"/>
                  </a:cubicBezTo>
                  <a:lnTo>
                    <a:pt x="63" y="1415"/>
                  </a:lnTo>
                  <a:cubicBezTo>
                    <a:pt x="55" y="1423"/>
                    <a:pt x="55" y="1423"/>
                    <a:pt x="47" y="1423"/>
                  </a:cubicBezTo>
                  <a:lnTo>
                    <a:pt x="47" y="1423"/>
                  </a:lnTo>
                  <a:cubicBezTo>
                    <a:pt x="47" y="1423"/>
                    <a:pt x="47" y="1439"/>
                    <a:pt x="71" y="1463"/>
                  </a:cubicBezTo>
                  <a:cubicBezTo>
                    <a:pt x="103" y="1510"/>
                    <a:pt x="103" y="1534"/>
                    <a:pt x="103" y="1550"/>
                  </a:cubicBezTo>
                  <a:cubicBezTo>
                    <a:pt x="103" y="1558"/>
                    <a:pt x="103" y="1566"/>
                    <a:pt x="111" y="1581"/>
                  </a:cubicBezTo>
                  <a:cubicBezTo>
                    <a:pt x="119" y="1589"/>
                    <a:pt x="126" y="1589"/>
                    <a:pt x="126" y="1597"/>
                  </a:cubicBezTo>
                  <a:cubicBezTo>
                    <a:pt x="142" y="1613"/>
                    <a:pt x="150" y="1621"/>
                    <a:pt x="158" y="1653"/>
                  </a:cubicBezTo>
                  <a:cubicBezTo>
                    <a:pt x="166" y="1684"/>
                    <a:pt x="174" y="1684"/>
                    <a:pt x="182" y="1692"/>
                  </a:cubicBezTo>
                  <a:cubicBezTo>
                    <a:pt x="182" y="1692"/>
                    <a:pt x="190" y="1700"/>
                    <a:pt x="198" y="1700"/>
                  </a:cubicBezTo>
                  <a:cubicBezTo>
                    <a:pt x="214" y="1716"/>
                    <a:pt x="214" y="1724"/>
                    <a:pt x="214" y="1740"/>
                  </a:cubicBezTo>
                  <a:cubicBezTo>
                    <a:pt x="214" y="1740"/>
                    <a:pt x="214" y="1747"/>
                    <a:pt x="214" y="1763"/>
                  </a:cubicBezTo>
                  <a:cubicBezTo>
                    <a:pt x="221" y="1787"/>
                    <a:pt x="221" y="1787"/>
                    <a:pt x="229" y="1787"/>
                  </a:cubicBezTo>
                  <a:cubicBezTo>
                    <a:pt x="237" y="1795"/>
                    <a:pt x="237" y="1803"/>
                    <a:pt x="237" y="1819"/>
                  </a:cubicBezTo>
                  <a:cubicBezTo>
                    <a:pt x="245" y="1850"/>
                    <a:pt x="237" y="1890"/>
                    <a:pt x="221" y="1905"/>
                  </a:cubicBezTo>
                  <a:lnTo>
                    <a:pt x="214" y="1905"/>
                  </a:lnTo>
                  <a:cubicBezTo>
                    <a:pt x="205" y="1914"/>
                    <a:pt x="190" y="1929"/>
                    <a:pt x="190" y="1937"/>
                  </a:cubicBezTo>
                  <a:cubicBezTo>
                    <a:pt x="190" y="1937"/>
                    <a:pt x="190" y="1937"/>
                    <a:pt x="205" y="1937"/>
                  </a:cubicBezTo>
                  <a:cubicBezTo>
                    <a:pt x="214" y="1937"/>
                    <a:pt x="221" y="1937"/>
                    <a:pt x="229" y="1937"/>
                  </a:cubicBezTo>
                  <a:cubicBezTo>
                    <a:pt x="237" y="1937"/>
                    <a:pt x="237" y="1937"/>
                    <a:pt x="245" y="1937"/>
                  </a:cubicBezTo>
                  <a:cubicBezTo>
                    <a:pt x="261" y="1937"/>
                    <a:pt x="269" y="1945"/>
                    <a:pt x="277" y="1977"/>
                  </a:cubicBezTo>
                  <a:cubicBezTo>
                    <a:pt x="300" y="2024"/>
                    <a:pt x="316" y="2056"/>
                    <a:pt x="332" y="2056"/>
                  </a:cubicBezTo>
                  <a:cubicBezTo>
                    <a:pt x="332" y="2064"/>
                    <a:pt x="340" y="2064"/>
                    <a:pt x="348" y="2064"/>
                  </a:cubicBezTo>
                  <a:cubicBezTo>
                    <a:pt x="356" y="2064"/>
                    <a:pt x="364" y="2064"/>
                    <a:pt x="364" y="2040"/>
                  </a:cubicBezTo>
                  <a:cubicBezTo>
                    <a:pt x="364" y="2032"/>
                    <a:pt x="364" y="2024"/>
                    <a:pt x="364" y="2024"/>
                  </a:cubicBezTo>
                  <a:cubicBezTo>
                    <a:pt x="364" y="2008"/>
                    <a:pt x="364" y="2000"/>
                    <a:pt x="372" y="1985"/>
                  </a:cubicBezTo>
                  <a:cubicBezTo>
                    <a:pt x="379" y="1969"/>
                    <a:pt x="379" y="1953"/>
                    <a:pt x="379" y="1945"/>
                  </a:cubicBezTo>
                  <a:cubicBezTo>
                    <a:pt x="379" y="1937"/>
                    <a:pt x="379" y="1921"/>
                    <a:pt x="395" y="1921"/>
                  </a:cubicBezTo>
                  <a:cubicBezTo>
                    <a:pt x="395" y="1921"/>
                    <a:pt x="395" y="1921"/>
                    <a:pt x="395" y="1929"/>
                  </a:cubicBezTo>
                  <a:cubicBezTo>
                    <a:pt x="419" y="1929"/>
                    <a:pt x="427" y="1937"/>
                    <a:pt x="451" y="1961"/>
                  </a:cubicBezTo>
                  <a:cubicBezTo>
                    <a:pt x="458" y="1969"/>
                    <a:pt x="458" y="1977"/>
                    <a:pt x="458" y="1985"/>
                  </a:cubicBezTo>
                  <a:cubicBezTo>
                    <a:pt x="451" y="2000"/>
                    <a:pt x="443" y="2008"/>
                    <a:pt x="427" y="2008"/>
                  </a:cubicBezTo>
                  <a:cubicBezTo>
                    <a:pt x="419" y="2008"/>
                    <a:pt x="411" y="2016"/>
                    <a:pt x="403" y="2016"/>
                  </a:cubicBezTo>
                  <a:cubicBezTo>
                    <a:pt x="403" y="2024"/>
                    <a:pt x="395" y="2032"/>
                    <a:pt x="403" y="2048"/>
                  </a:cubicBezTo>
                  <a:cubicBezTo>
                    <a:pt x="403" y="2048"/>
                    <a:pt x="403" y="2056"/>
                    <a:pt x="411" y="2056"/>
                  </a:cubicBezTo>
                  <a:cubicBezTo>
                    <a:pt x="419" y="2064"/>
                    <a:pt x="427" y="2064"/>
                    <a:pt x="427" y="2087"/>
                  </a:cubicBezTo>
                  <a:cubicBezTo>
                    <a:pt x="435" y="2095"/>
                    <a:pt x="435" y="2111"/>
                    <a:pt x="435" y="2127"/>
                  </a:cubicBezTo>
                  <a:cubicBezTo>
                    <a:pt x="443" y="2151"/>
                    <a:pt x="451" y="2174"/>
                    <a:pt x="451" y="2198"/>
                  </a:cubicBezTo>
                  <a:cubicBezTo>
                    <a:pt x="451" y="2206"/>
                    <a:pt x="458" y="2222"/>
                    <a:pt x="458" y="2230"/>
                  </a:cubicBezTo>
                  <a:cubicBezTo>
                    <a:pt x="466" y="2245"/>
                    <a:pt x="466" y="2253"/>
                    <a:pt x="458" y="2261"/>
                  </a:cubicBezTo>
                  <a:cubicBezTo>
                    <a:pt x="458" y="2269"/>
                    <a:pt x="458" y="2269"/>
                    <a:pt x="451" y="2269"/>
                  </a:cubicBezTo>
                  <a:cubicBezTo>
                    <a:pt x="443" y="2269"/>
                    <a:pt x="435" y="2269"/>
                    <a:pt x="435" y="2269"/>
                  </a:cubicBezTo>
                  <a:cubicBezTo>
                    <a:pt x="435" y="2277"/>
                    <a:pt x="435" y="2277"/>
                    <a:pt x="427" y="2277"/>
                  </a:cubicBezTo>
                  <a:cubicBezTo>
                    <a:pt x="419" y="2277"/>
                    <a:pt x="419" y="2269"/>
                    <a:pt x="395" y="2230"/>
                  </a:cubicBezTo>
                  <a:cubicBezTo>
                    <a:pt x="387" y="2206"/>
                    <a:pt x="379" y="2198"/>
                    <a:pt x="379" y="2182"/>
                  </a:cubicBezTo>
                  <a:cubicBezTo>
                    <a:pt x="364" y="2158"/>
                    <a:pt x="364" y="2158"/>
                    <a:pt x="348" y="2151"/>
                  </a:cubicBezTo>
                  <a:cubicBezTo>
                    <a:pt x="340" y="2143"/>
                    <a:pt x="340" y="2143"/>
                    <a:pt x="332" y="2143"/>
                  </a:cubicBezTo>
                  <a:cubicBezTo>
                    <a:pt x="332" y="2143"/>
                    <a:pt x="324" y="2143"/>
                    <a:pt x="324" y="2167"/>
                  </a:cubicBezTo>
                  <a:cubicBezTo>
                    <a:pt x="324" y="2182"/>
                    <a:pt x="332" y="2190"/>
                    <a:pt x="332" y="2198"/>
                  </a:cubicBezTo>
                  <a:cubicBezTo>
                    <a:pt x="332" y="2214"/>
                    <a:pt x="340" y="2230"/>
                    <a:pt x="332" y="2253"/>
                  </a:cubicBezTo>
                  <a:cubicBezTo>
                    <a:pt x="324" y="2269"/>
                    <a:pt x="316" y="2277"/>
                    <a:pt x="316" y="2285"/>
                  </a:cubicBezTo>
                  <a:cubicBezTo>
                    <a:pt x="308" y="2301"/>
                    <a:pt x="308" y="2301"/>
                    <a:pt x="308" y="2325"/>
                  </a:cubicBezTo>
                  <a:cubicBezTo>
                    <a:pt x="308" y="2340"/>
                    <a:pt x="308" y="2348"/>
                    <a:pt x="308" y="2356"/>
                  </a:cubicBezTo>
                  <a:cubicBezTo>
                    <a:pt x="308" y="2388"/>
                    <a:pt x="300" y="2411"/>
                    <a:pt x="324" y="2435"/>
                  </a:cubicBezTo>
                  <a:cubicBezTo>
                    <a:pt x="332" y="2451"/>
                    <a:pt x="340" y="2459"/>
                    <a:pt x="348" y="2459"/>
                  </a:cubicBezTo>
                  <a:cubicBezTo>
                    <a:pt x="356" y="2467"/>
                    <a:pt x="356" y="2467"/>
                    <a:pt x="379" y="2498"/>
                  </a:cubicBezTo>
                  <a:cubicBezTo>
                    <a:pt x="395" y="2514"/>
                    <a:pt x="395" y="2522"/>
                    <a:pt x="403" y="2522"/>
                  </a:cubicBezTo>
                  <a:cubicBezTo>
                    <a:pt x="403" y="2522"/>
                    <a:pt x="403" y="2522"/>
                    <a:pt x="411" y="2522"/>
                  </a:cubicBezTo>
                  <a:cubicBezTo>
                    <a:pt x="411" y="2522"/>
                    <a:pt x="411" y="2522"/>
                    <a:pt x="419" y="2522"/>
                  </a:cubicBezTo>
                  <a:cubicBezTo>
                    <a:pt x="427" y="2522"/>
                    <a:pt x="427" y="2522"/>
                    <a:pt x="435" y="2522"/>
                  </a:cubicBezTo>
                  <a:cubicBezTo>
                    <a:pt x="443" y="2522"/>
                    <a:pt x="451" y="2522"/>
                    <a:pt x="458" y="2522"/>
                  </a:cubicBezTo>
                  <a:cubicBezTo>
                    <a:pt x="466" y="2530"/>
                    <a:pt x="474" y="2530"/>
                    <a:pt x="482" y="2538"/>
                  </a:cubicBezTo>
                  <a:cubicBezTo>
                    <a:pt x="490" y="2546"/>
                    <a:pt x="482" y="2554"/>
                    <a:pt x="482" y="2578"/>
                  </a:cubicBezTo>
                  <a:cubicBezTo>
                    <a:pt x="482" y="2585"/>
                    <a:pt x="474" y="2593"/>
                    <a:pt x="474" y="2601"/>
                  </a:cubicBezTo>
                  <a:cubicBezTo>
                    <a:pt x="466" y="2641"/>
                    <a:pt x="466" y="2672"/>
                    <a:pt x="419" y="2672"/>
                  </a:cubicBezTo>
                  <a:cubicBezTo>
                    <a:pt x="411" y="2680"/>
                    <a:pt x="411" y="2680"/>
                    <a:pt x="403" y="2680"/>
                  </a:cubicBezTo>
                  <a:cubicBezTo>
                    <a:pt x="395" y="2680"/>
                    <a:pt x="395" y="2680"/>
                    <a:pt x="395" y="2680"/>
                  </a:cubicBezTo>
                  <a:lnTo>
                    <a:pt x="395" y="2680"/>
                  </a:lnTo>
                  <a:cubicBezTo>
                    <a:pt x="395" y="2688"/>
                    <a:pt x="395" y="2696"/>
                    <a:pt x="395" y="2712"/>
                  </a:cubicBezTo>
                  <a:cubicBezTo>
                    <a:pt x="387" y="2775"/>
                    <a:pt x="387" y="2846"/>
                    <a:pt x="403" y="2862"/>
                  </a:cubicBezTo>
                  <a:cubicBezTo>
                    <a:pt x="427" y="2886"/>
                    <a:pt x="435" y="2902"/>
                    <a:pt x="451" y="2933"/>
                  </a:cubicBezTo>
                  <a:cubicBezTo>
                    <a:pt x="466" y="2972"/>
                    <a:pt x="474" y="2996"/>
                    <a:pt x="490" y="2996"/>
                  </a:cubicBezTo>
                  <a:cubicBezTo>
                    <a:pt x="506" y="3003"/>
                    <a:pt x="506" y="3019"/>
                    <a:pt x="506" y="3043"/>
                  </a:cubicBezTo>
                  <a:cubicBezTo>
                    <a:pt x="506" y="3051"/>
                    <a:pt x="506" y="3059"/>
                    <a:pt x="506" y="3067"/>
                  </a:cubicBezTo>
                  <a:cubicBezTo>
                    <a:pt x="506" y="3098"/>
                    <a:pt x="514" y="3106"/>
                    <a:pt x="530" y="3114"/>
                  </a:cubicBezTo>
                  <a:cubicBezTo>
                    <a:pt x="538" y="3122"/>
                    <a:pt x="538" y="3130"/>
                    <a:pt x="538" y="3138"/>
                  </a:cubicBezTo>
                  <a:cubicBezTo>
                    <a:pt x="538" y="3146"/>
                    <a:pt x="538" y="3154"/>
                    <a:pt x="545" y="3169"/>
                  </a:cubicBezTo>
                  <a:cubicBezTo>
                    <a:pt x="553" y="3185"/>
                    <a:pt x="553" y="3185"/>
                    <a:pt x="553" y="3185"/>
                  </a:cubicBezTo>
                  <a:cubicBezTo>
                    <a:pt x="561" y="3193"/>
                    <a:pt x="561" y="3193"/>
                    <a:pt x="569" y="3209"/>
                  </a:cubicBezTo>
                  <a:cubicBezTo>
                    <a:pt x="569" y="3225"/>
                    <a:pt x="577" y="3233"/>
                    <a:pt x="577" y="3241"/>
                  </a:cubicBezTo>
                  <a:cubicBezTo>
                    <a:pt x="585" y="3264"/>
                    <a:pt x="593" y="3280"/>
                    <a:pt x="609" y="3296"/>
                  </a:cubicBezTo>
                  <a:cubicBezTo>
                    <a:pt x="632" y="3304"/>
                    <a:pt x="648" y="3320"/>
                    <a:pt x="656" y="3336"/>
                  </a:cubicBezTo>
                  <a:cubicBezTo>
                    <a:pt x="656" y="3343"/>
                    <a:pt x="656" y="3351"/>
                    <a:pt x="648" y="3359"/>
                  </a:cubicBezTo>
                  <a:cubicBezTo>
                    <a:pt x="632" y="3391"/>
                    <a:pt x="609" y="3422"/>
                    <a:pt x="632" y="3438"/>
                  </a:cubicBezTo>
                  <a:cubicBezTo>
                    <a:pt x="640" y="3438"/>
                    <a:pt x="648" y="3446"/>
                    <a:pt x="648" y="3446"/>
                  </a:cubicBezTo>
                  <a:cubicBezTo>
                    <a:pt x="672" y="3454"/>
                    <a:pt x="696" y="3470"/>
                    <a:pt x="688" y="3509"/>
                  </a:cubicBezTo>
                  <a:cubicBezTo>
                    <a:pt x="688" y="3533"/>
                    <a:pt x="680" y="3541"/>
                    <a:pt x="672" y="3549"/>
                  </a:cubicBezTo>
                  <a:cubicBezTo>
                    <a:pt x="664" y="3557"/>
                    <a:pt x="664" y="3557"/>
                    <a:pt x="664" y="3580"/>
                  </a:cubicBezTo>
                  <a:cubicBezTo>
                    <a:pt x="672" y="3604"/>
                    <a:pt x="664" y="3612"/>
                    <a:pt x="656" y="3628"/>
                  </a:cubicBezTo>
                  <a:cubicBezTo>
                    <a:pt x="648" y="3636"/>
                    <a:pt x="648" y="3644"/>
                    <a:pt x="648" y="3660"/>
                  </a:cubicBezTo>
                  <a:cubicBezTo>
                    <a:pt x="640" y="3675"/>
                    <a:pt x="640" y="3683"/>
                    <a:pt x="632" y="3691"/>
                  </a:cubicBezTo>
                  <a:cubicBezTo>
                    <a:pt x="632" y="3707"/>
                    <a:pt x="625" y="3715"/>
                    <a:pt x="640" y="3723"/>
                  </a:cubicBezTo>
                  <a:cubicBezTo>
                    <a:pt x="648" y="3731"/>
                    <a:pt x="648" y="3739"/>
                    <a:pt x="656" y="3739"/>
                  </a:cubicBezTo>
                  <a:cubicBezTo>
                    <a:pt x="664" y="3747"/>
                    <a:pt x="672" y="3754"/>
                    <a:pt x="680" y="3778"/>
                  </a:cubicBezTo>
                  <a:cubicBezTo>
                    <a:pt x="680" y="3810"/>
                    <a:pt x="696" y="3818"/>
                    <a:pt x="735" y="3818"/>
                  </a:cubicBezTo>
                  <a:cubicBezTo>
                    <a:pt x="783" y="3818"/>
                    <a:pt x="822" y="3818"/>
                    <a:pt x="846" y="3849"/>
                  </a:cubicBezTo>
                  <a:cubicBezTo>
                    <a:pt x="854" y="3873"/>
                    <a:pt x="909" y="3913"/>
                    <a:pt x="949" y="3913"/>
                  </a:cubicBezTo>
                  <a:cubicBezTo>
                    <a:pt x="957" y="3913"/>
                    <a:pt x="964" y="3913"/>
                    <a:pt x="964" y="3905"/>
                  </a:cubicBezTo>
                  <a:cubicBezTo>
                    <a:pt x="972" y="3905"/>
                    <a:pt x="980" y="3905"/>
                    <a:pt x="988" y="3905"/>
                  </a:cubicBezTo>
                  <a:cubicBezTo>
                    <a:pt x="1020" y="3905"/>
                    <a:pt x="1035" y="3920"/>
                    <a:pt x="1044" y="3936"/>
                  </a:cubicBezTo>
                  <a:cubicBezTo>
                    <a:pt x="1044" y="3944"/>
                    <a:pt x="1051" y="3944"/>
                    <a:pt x="1051" y="3944"/>
                  </a:cubicBezTo>
                  <a:cubicBezTo>
                    <a:pt x="1067" y="3960"/>
                    <a:pt x="1107" y="4007"/>
                    <a:pt x="1131" y="4063"/>
                  </a:cubicBezTo>
                  <a:cubicBezTo>
                    <a:pt x="1146" y="4102"/>
                    <a:pt x="1170" y="4110"/>
                    <a:pt x="1186" y="4118"/>
                  </a:cubicBezTo>
                  <a:cubicBezTo>
                    <a:pt x="1194" y="4118"/>
                    <a:pt x="1202" y="4126"/>
                    <a:pt x="1209" y="4126"/>
                  </a:cubicBezTo>
                  <a:cubicBezTo>
                    <a:pt x="1209" y="4126"/>
                    <a:pt x="1217" y="4134"/>
                    <a:pt x="1225" y="4134"/>
                  </a:cubicBezTo>
                  <a:cubicBezTo>
                    <a:pt x="1241" y="4150"/>
                    <a:pt x="1273" y="4173"/>
                    <a:pt x="1312" y="4173"/>
                  </a:cubicBezTo>
                  <a:cubicBezTo>
                    <a:pt x="1320" y="4173"/>
                    <a:pt x="1328" y="4173"/>
                    <a:pt x="1344" y="4166"/>
                  </a:cubicBezTo>
                  <a:cubicBezTo>
                    <a:pt x="1368" y="4166"/>
                    <a:pt x="1384" y="4166"/>
                    <a:pt x="1391" y="4173"/>
                  </a:cubicBezTo>
                  <a:cubicBezTo>
                    <a:pt x="1399" y="4181"/>
                    <a:pt x="1391" y="4197"/>
                    <a:pt x="1391" y="4213"/>
                  </a:cubicBezTo>
                  <a:cubicBezTo>
                    <a:pt x="1391" y="4221"/>
                    <a:pt x="1391" y="4221"/>
                    <a:pt x="1391" y="4229"/>
                  </a:cubicBezTo>
                  <a:cubicBezTo>
                    <a:pt x="1391" y="4229"/>
                    <a:pt x="1391" y="4237"/>
                    <a:pt x="1391" y="4253"/>
                  </a:cubicBezTo>
                  <a:cubicBezTo>
                    <a:pt x="1391" y="4276"/>
                    <a:pt x="1384" y="4324"/>
                    <a:pt x="1407" y="4339"/>
                  </a:cubicBezTo>
                  <a:cubicBezTo>
                    <a:pt x="1407" y="4347"/>
                    <a:pt x="1415" y="4347"/>
                    <a:pt x="1431" y="4347"/>
                  </a:cubicBezTo>
                  <a:cubicBezTo>
                    <a:pt x="1439" y="4347"/>
                    <a:pt x="1447" y="4347"/>
                    <a:pt x="1462" y="4347"/>
                  </a:cubicBezTo>
                  <a:cubicBezTo>
                    <a:pt x="1470" y="4339"/>
                    <a:pt x="1478" y="4339"/>
                    <a:pt x="1486" y="4339"/>
                  </a:cubicBezTo>
                  <a:cubicBezTo>
                    <a:pt x="1502" y="4339"/>
                    <a:pt x="1518" y="4347"/>
                    <a:pt x="1526" y="4379"/>
                  </a:cubicBezTo>
                  <a:cubicBezTo>
                    <a:pt x="1542" y="4426"/>
                    <a:pt x="1613" y="4521"/>
                    <a:pt x="1676" y="4561"/>
                  </a:cubicBezTo>
                  <a:cubicBezTo>
                    <a:pt x="1731" y="4600"/>
                    <a:pt x="1747" y="4814"/>
                    <a:pt x="1739" y="4885"/>
                  </a:cubicBezTo>
                  <a:cubicBezTo>
                    <a:pt x="1739" y="4908"/>
                    <a:pt x="1731" y="4924"/>
                    <a:pt x="1723" y="4940"/>
                  </a:cubicBezTo>
                  <a:cubicBezTo>
                    <a:pt x="1723" y="4956"/>
                    <a:pt x="1715" y="4964"/>
                    <a:pt x="1723" y="4980"/>
                  </a:cubicBezTo>
                  <a:close/>
                </a:path>
              </a:pathLst>
            </a:custGeom>
            <a:solidFill>
              <a:schemeClr val="accent6"/>
            </a:solidFill>
            <a:ln>
              <a:solidFill>
                <a:schemeClr val="bg2"/>
              </a:solidFill>
            </a:ln>
            <a:effectLst/>
          </p:spPr>
          <p:txBody>
            <a:bodyPr wrap="none" anchor="ctr"/>
            <a:lstStyle/>
            <a:p>
              <a:endParaRPr lang="en-US"/>
            </a:p>
          </p:txBody>
        </p:sp>
        <p:sp>
          <p:nvSpPr>
            <p:cNvPr id="51" name="Freeform 50"/>
            <p:cNvSpPr>
              <a:spLocks noChangeArrowheads="1"/>
            </p:cNvSpPr>
            <p:nvPr/>
          </p:nvSpPr>
          <p:spPr bwMode="auto">
            <a:xfrm>
              <a:off x="8484262" y="6372451"/>
              <a:ext cx="1331281" cy="1551616"/>
            </a:xfrm>
            <a:custGeom>
              <a:avLst/>
              <a:gdLst>
                <a:gd name="T0" fmla="*/ 752 w 2531"/>
                <a:gd name="T1" fmla="*/ 8 h 2949"/>
                <a:gd name="T2" fmla="*/ 752 w 2531"/>
                <a:gd name="T3" fmla="*/ 8 h 2949"/>
                <a:gd name="T4" fmla="*/ 752 w 2531"/>
                <a:gd name="T5" fmla="*/ 0 h 2949"/>
                <a:gd name="T6" fmla="*/ 736 w 2531"/>
                <a:gd name="T7" fmla="*/ 0 h 2949"/>
                <a:gd name="T8" fmla="*/ 736 w 2531"/>
                <a:gd name="T9" fmla="*/ 0 h 2949"/>
                <a:gd name="T10" fmla="*/ 712 w 2531"/>
                <a:gd name="T11" fmla="*/ 0 h 2949"/>
                <a:gd name="T12" fmla="*/ 712 w 2531"/>
                <a:gd name="T13" fmla="*/ 0 h 2949"/>
                <a:gd name="T14" fmla="*/ 704 w 2531"/>
                <a:gd name="T15" fmla="*/ 0 h 2949"/>
                <a:gd name="T16" fmla="*/ 704 w 2531"/>
                <a:gd name="T17" fmla="*/ 0 h 2949"/>
                <a:gd name="T18" fmla="*/ 704 w 2531"/>
                <a:gd name="T19" fmla="*/ 0 h 2949"/>
                <a:gd name="T20" fmla="*/ 601 w 2531"/>
                <a:gd name="T21" fmla="*/ 403 h 2949"/>
                <a:gd name="T22" fmla="*/ 546 w 2531"/>
                <a:gd name="T23" fmla="*/ 458 h 2949"/>
                <a:gd name="T24" fmla="*/ 506 w 2531"/>
                <a:gd name="T25" fmla="*/ 411 h 2949"/>
                <a:gd name="T26" fmla="*/ 396 w 2531"/>
                <a:gd name="T27" fmla="*/ 379 h 2949"/>
                <a:gd name="T28" fmla="*/ 372 w 2531"/>
                <a:gd name="T29" fmla="*/ 443 h 2949"/>
                <a:gd name="T30" fmla="*/ 372 w 2531"/>
                <a:gd name="T31" fmla="*/ 506 h 2949"/>
                <a:gd name="T32" fmla="*/ 364 w 2531"/>
                <a:gd name="T33" fmla="*/ 593 h 2949"/>
                <a:gd name="T34" fmla="*/ 333 w 2531"/>
                <a:gd name="T35" fmla="*/ 680 h 2949"/>
                <a:gd name="T36" fmla="*/ 356 w 2531"/>
                <a:gd name="T37" fmla="*/ 798 h 2949"/>
                <a:gd name="T38" fmla="*/ 309 w 2531"/>
                <a:gd name="T39" fmla="*/ 861 h 2949"/>
                <a:gd name="T40" fmla="*/ 293 w 2531"/>
                <a:gd name="T41" fmla="*/ 956 h 2949"/>
                <a:gd name="T42" fmla="*/ 325 w 2531"/>
                <a:gd name="T43" fmla="*/ 1028 h 2949"/>
                <a:gd name="T44" fmla="*/ 364 w 2531"/>
                <a:gd name="T45" fmla="*/ 1107 h 2949"/>
                <a:gd name="T46" fmla="*/ 412 w 2531"/>
                <a:gd name="T47" fmla="*/ 1209 h 2949"/>
                <a:gd name="T48" fmla="*/ 427 w 2531"/>
                <a:gd name="T49" fmla="*/ 1281 h 2949"/>
                <a:gd name="T50" fmla="*/ 364 w 2531"/>
                <a:gd name="T51" fmla="*/ 1312 h 2949"/>
                <a:gd name="T52" fmla="*/ 269 w 2531"/>
                <a:gd name="T53" fmla="*/ 1399 h 2949"/>
                <a:gd name="T54" fmla="*/ 253 w 2531"/>
                <a:gd name="T55" fmla="*/ 1502 h 2949"/>
                <a:gd name="T56" fmla="*/ 182 w 2531"/>
                <a:gd name="T57" fmla="*/ 1636 h 2949"/>
                <a:gd name="T58" fmla="*/ 119 w 2531"/>
                <a:gd name="T59" fmla="*/ 1676 h 2949"/>
                <a:gd name="T60" fmla="*/ 135 w 2531"/>
                <a:gd name="T61" fmla="*/ 1755 h 2949"/>
                <a:gd name="T62" fmla="*/ 119 w 2531"/>
                <a:gd name="T63" fmla="*/ 1802 h 2949"/>
                <a:gd name="T64" fmla="*/ 166 w 2531"/>
                <a:gd name="T65" fmla="*/ 1826 h 2949"/>
                <a:gd name="T66" fmla="*/ 198 w 2531"/>
                <a:gd name="T67" fmla="*/ 1881 h 2949"/>
                <a:gd name="T68" fmla="*/ 159 w 2531"/>
                <a:gd name="T69" fmla="*/ 1937 h 2949"/>
                <a:gd name="T70" fmla="*/ 103 w 2531"/>
                <a:gd name="T71" fmla="*/ 1968 h 2949"/>
                <a:gd name="T72" fmla="*/ 64 w 2531"/>
                <a:gd name="T73" fmla="*/ 1968 h 2949"/>
                <a:gd name="T74" fmla="*/ 32 w 2531"/>
                <a:gd name="T75" fmla="*/ 2016 h 2949"/>
                <a:gd name="T76" fmla="*/ 48 w 2531"/>
                <a:gd name="T77" fmla="*/ 2071 h 2949"/>
                <a:gd name="T78" fmla="*/ 1423 w 2531"/>
                <a:gd name="T79" fmla="*/ 2854 h 2949"/>
                <a:gd name="T80" fmla="*/ 1684 w 2531"/>
                <a:gd name="T81" fmla="*/ 2885 h 2949"/>
                <a:gd name="T82" fmla="*/ 2190 w 2531"/>
                <a:gd name="T83" fmla="*/ 2948 h 2949"/>
                <a:gd name="T84" fmla="*/ 2530 w 2531"/>
                <a:gd name="T85" fmla="*/ 284 h 2949"/>
                <a:gd name="T86" fmla="*/ 752 w 2531"/>
                <a:gd name="T87" fmla="*/ 8 h 2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31" h="2949">
                  <a:moveTo>
                    <a:pt x="752" y="8"/>
                  </a:moveTo>
                  <a:lnTo>
                    <a:pt x="752" y="8"/>
                  </a:lnTo>
                  <a:cubicBezTo>
                    <a:pt x="752" y="0"/>
                    <a:pt x="752" y="0"/>
                    <a:pt x="752" y="0"/>
                  </a:cubicBezTo>
                  <a:cubicBezTo>
                    <a:pt x="744" y="0"/>
                    <a:pt x="736" y="0"/>
                    <a:pt x="736" y="0"/>
                  </a:cubicBezTo>
                  <a:lnTo>
                    <a:pt x="736" y="0"/>
                  </a:lnTo>
                  <a:cubicBezTo>
                    <a:pt x="720" y="0"/>
                    <a:pt x="720" y="0"/>
                    <a:pt x="712" y="0"/>
                  </a:cubicBezTo>
                  <a:lnTo>
                    <a:pt x="712" y="0"/>
                  </a:lnTo>
                  <a:cubicBezTo>
                    <a:pt x="704" y="0"/>
                    <a:pt x="704" y="0"/>
                    <a:pt x="704" y="0"/>
                  </a:cubicBezTo>
                  <a:lnTo>
                    <a:pt x="704" y="0"/>
                  </a:lnTo>
                  <a:lnTo>
                    <a:pt x="704" y="0"/>
                  </a:lnTo>
                  <a:cubicBezTo>
                    <a:pt x="704" y="16"/>
                    <a:pt x="617" y="371"/>
                    <a:pt x="601" y="403"/>
                  </a:cubicBezTo>
                  <a:cubicBezTo>
                    <a:pt x="593" y="435"/>
                    <a:pt x="586" y="435"/>
                    <a:pt x="546" y="458"/>
                  </a:cubicBezTo>
                  <a:cubicBezTo>
                    <a:pt x="506" y="482"/>
                    <a:pt x="522" y="443"/>
                    <a:pt x="506" y="411"/>
                  </a:cubicBezTo>
                  <a:cubicBezTo>
                    <a:pt x="483" y="371"/>
                    <a:pt x="459" y="371"/>
                    <a:pt x="396" y="379"/>
                  </a:cubicBezTo>
                  <a:cubicBezTo>
                    <a:pt x="340" y="379"/>
                    <a:pt x="364" y="411"/>
                    <a:pt x="372" y="443"/>
                  </a:cubicBezTo>
                  <a:cubicBezTo>
                    <a:pt x="380" y="474"/>
                    <a:pt x="380" y="490"/>
                    <a:pt x="372" y="506"/>
                  </a:cubicBezTo>
                  <a:cubicBezTo>
                    <a:pt x="356" y="522"/>
                    <a:pt x="356" y="545"/>
                    <a:pt x="364" y="593"/>
                  </a:cubicBezTo>
                  <a:cubicBezTo>
                    <a:pt x="372" y="640"/>
                    <a:pt x="333" y="632"/>
                    <a:pt x="333" y="680"/>
                  </a:cubicBezTo>
                  <a:cubicBezTo>
                    <a:pt x="333" y="735"/>
                    <a:pt x="348" y="743"/>
                    <a:pt x="356" y="798"/>
                  </a:cubicBezTo>
                  <a:cubicBezTo>
                    <a:pt x="356" y="854"/>
                    <a:pt x="333" y="838"/>
                    <a:pt x="309" y="861"/>
                  </a:cubicBezTo>
                  <a:cubicBezTo>
                    <a:pt x="285" y="885"/>
                    <a:pt x="309" y="909"/>
                    <a:pt x="293" y="956"/>
                  </a:cubicBezTo>
                  <a:cubicBezTo>
                    <a:pt x="285" y="996"/>
                    <a:pt x="309" y="996"/>
                    <a:pt x="325" y="1028"/>
                  </a:cubicBezTo>
                  <a:cubicBezTo>
                    <a:pt x="348" y="1067"/>
                    <a:pt x="356" y="1083"/>
                    <a:pt x="364" y="1107"/>
                  </a:cubicBezTo>
                  <a:cubicBezTo>
                    <a:pt x="364" y="1130"/>
                    <a:pt x="388" y="1194"/>
                    <a:pt x="412" y="1209"/>
                  </a:cubicBezTo>
                  <a:cubicBezTo>
                    <a:pt x="435" y="1225"/>
                    <a:pt x="443" y="1257"/>
                    <a:pt x="427" y="1281"/>
                  </a:cubicBezTo>
                  <a:cubicBezTo>
                    <a:pt x="419" y="1304"/>
                    <a:pt x="404" y="1296"/>
                    <a:pt x="364" y="1312"/>
                  </a:cubicBezTo>
                  <a:cubicBezTo>
                    <a:pt x="333" y="1336"/>
                    <a:pt x="309" y="1376"/>
                    <a:pt x="269" y="1399"/>
                  </a:cubicBezTo>
                  <a:cubicBezTo>
                    <a:pt x="230" y="1423"/>
                    <a:pt x="261" y="1454"/>
                    <a:pt x="253" y="1502"/>
                  </a:cubicBezTo>
                  <a:cubicBezTo>
                    <a:pt x="246" y="1549"/>
                    <a:pt x="198" y="1613"/>
                    <a:pt x="182" y="1636"/>
                  </a:cubicBezTo>
                  <a:cubicBezTo>
                    <a:pt x="175" y="1652"/>
                    <a:pt x="135" y="1644"/>
                    <a:pt x="119" y="1676"/>
                  </a:cubicBezTo>
                  <a:cubicBezTo>
                    <a:pt x="103" y="1707"/>
                    <a:pt x="135" y="1715"/>
                    <a:pt x="135" y="1755"/>
                  </a:cubicBezTo>
                  <a:cubicBezTo>
                    <a:pt x="127" y="1794"/>
                    <a:pt x="119" y="1771"/>
                    <a:pt x="119" y="1802"/>
                  </a:cubicBezTo>
                  <a:cubicBezTo>
                    <a:pt x="111" y="1826"/>
                    <a:pt x="143" y="1810"/>
                    <a:pt x="166" y="1826"/>
                  </a:cubicBezTo>
                  <a:cubicBezTo>
                    <a:pt x="190" y="1842"/>
                    <a:pt x="190" y="1842"/>
                    <a:pt x="198" y="1881"/>
                  </a:cubicBezTo>
                  <a:cubicBezTo>
                    <a:pt x="198" y="1921"/>
                    <a:pt x="159" y="1905"/>
                    <a:pt x="159" y="1937"/>
                  </a:cubicBezTo>
                  <a:cubicBezTo>
                    <a:pt x="159" y="1960"/>
                    <a:pt x="119" y="1968"/>
                    <a:pt x="103" y="1968"/>
                  </a:cubicBezTo>
                  <a:cubicBezTo>
                    <a:pt x="87" y="1968"/>
                    <a:pt x="72" y="1968"/>
                    <a:pt x="64" y="1968"/>
                  </a:cubicBezTo>
                  <a:cubicBezTo>
                    <a:pt x="64" y="1984"/>
                    <a:pt x="48" y="2000"/>
                    <a:pt x="32" y="2016"/>
                  </a:cubicBezTo>
                  <a:cubicBezTo>
                    <a:pt x="0" y="2031"/>
                    <a:pt x="48" y="2071"/>
                    <a:pt x="48" y="2071"/>
                  </a:cubicBezTo>
                  <a:cubicBezTo>
                    <a:pt x="1423" y="2854"/>
                    <a:pt x="1423" y="2854"/>
                    <a:pt x="1423" y="2854"/>
                  </a:cubicBezTo>
                  <a:cubicBezTo>
                    <a:pt x="1423" y="2854"/>
                    <a:pt x="1629" y="2870"/>
                    <a:pt x="1684" y="2885"/>
                  </a:cubicBezTo>
                  <a:cubicBezTo>
                    <a:pt x="1716" y="2901"/>
                    <a:pt x="1969" y="2925"/>
                    <a:pt x="2190" y="2948"/>
                  </a:cubicBezTo>
                  <a:cubicBezTo>
                    <a:pt x="2530" y="284"/>
                    <a:pt x="2530" y="284"/>
                    <a:pt x="2530" y="284"/>
                  </a:cubicBezTo>
                  <a:cubicBezTo>
                    <a:pt x="1526" y="166"/>
                    <a:pt x="918" y="39"/>
                    <a:pt x="752" y="8"/>
                  </a:cubicBezTo>
                </a:path>
              </a:pathLst>
            </a:custGeom>
            <a:solidFill>
              <a:schemeClr val="accent6"/>
            </a:solidFill>
            <a:ln>
              <a:solidFill>
                <a:schemeClr val="bg2"/>
              </a:solidFill>
            </a:ln>
            <a:effectLst/>
          </p:spPr>
          <p:txBody>
            <a:bodyPr wrap="none" anchor="ctr"/>
            <a:lstStyle/>
            <a:p>
              <a:endParaRPr lang="en-US"/>
            </a:p>
          </p:txBody>
        </p:sp>
        <p:sp>
          <p:nvSpPr>
            <p:cNvPr id="52" name="Freeform 51"/>
            <p:cNvSpPr>
              <a:spLocks noChangeArrowheads="1"/>
            </p:cNvSpPr>
            <p:nvPr/>
          </p:nvSpPr>
          <p:spPr bwMode="auto">
            <a:xfrm>
              <a:off x="8493540" y="6367813"/>
              <a:ext cx="1326643" cy="1556255"/>
            </a:xfrm>
            <a:custGeom>
              <a:avLst/>
              <a:gdLst>
                <a:gd name="T0" fmla="*/ 2174 w 2523"/>
                <a:gd name="T1" fmla="*/ 2956 h 2957"/>
                <a:gd name="T2" fmla="*/ 1407 w 2523"/>
                <a:gd name="T3" fmla="*/ 2862 h 2957"/>
                <a:gd name="T4" fmla="*/ 0 w 2523"/>
                <a:gd name="T5" fmla="*/ 2039 h 2957"/>
                <a:gd name="T6" fmla="*/ 40 w 2523"/>
                <a:gd name="T7" fmla="*/ 1976 h 2957"/>
                <a:gd name="T8" fmla="*/ 143 w 2523"/>
                <a:gd name="T9" fmla="*/ 1945 h 2957"/>
                <a:gd name="T10" fmla="*/ 174 w 2523"/>
                <a:gd name="T11" fmla="*/ 1889 h 2957"/>
                <a:gd name="T12" fmla="*/ 95 w 2523"/>
                <a:gd name="T13" fmla="*/ 1810 h 2957"/>
                <a:gd name="T14" fmla="*/ 103 w 2523"/>
                <a:gd name="T15" fmla="*/ 1723 h 2957"/>
                <a:gd name="T16" fmla="*/ 166 w 2523"/>
                <a:gd name="T17" fmla="*/ 1636 h 2957"/>
                <a:gd name="T18" fmla="*/ 230 w 2523"/>
                <a:gd name="T19" fmla="*/ 1462 h 2957"/>
                <a:gd name="T20" fmla="*/ 348 w 2523"/>
                <a:gd name="T21" fmla="*/ 1320 h 2957"/>
                <a:gd name="T22" fmla="*/ 411 w 2523"/>
                <a:gd name="T23" fmla="*/ 1249 h 2957"/>
                <a:gd name="T24" fmla="*/ 317 w 2523"/>
                <a:gd name="T25" fmla="*/ 1059 h 2957"/>
                <a:gd name="T26" fmla="*/ 277 w 2523"/>
                <a:gd name="T27" fmla="*/ 956 h 2957"/>
                <a:gd name="T28" fmla="*/ 317 w 2523"/>
                <a:gd name="T29" fmla="*/ 854 h 2957"/>
                <a:gd name="T30" fmla="*/ 309 w 2523"/>
                <a:gd name="T31" fmla="*/ 688 h 2957"/>
                <a:gd name="T32" fmla="*/ 356 w 2523"/>
                <a:gd name="T33" fmla="*/ 514 h 2957"/>
                <a:gd name="T34" fmla="*/ 348 w 2523"/>
                <a:gd name="T35" fmla="*/ 435 h 2957"/>
                <a:gd name="T36" fmla="*/ 419 w 2523"/>
                <a:gd name="T37" fmla="*/ 379 h 2957"/>
                <a:gd name="T38" fmla="*/ 514 w 2523"/>
                <a:gd name="T39" fmla="*/ 466 h 2957"/>
                <a:gd name="T40" fmla="*/ 585 w 2523"/>
                <a:gd name="T41" fmla="*/ 411 h 2957"/>
                <a:gd name="T42" fmla="*/ 688 w 2523"/>
                <a:gd name="T43" fmla="*/ 0 h 2957"/>
                <a:gd name="T44" fmla="*/ 720 w 2523"/>
                <a:gd name="T45" fmla="*/ 8 h 2957"/>
                <a:gd name="T46" fmla="*/ 736 w 2523"/>
                <a:gd name="T47" fmla="*/ 8 h 2957"/>
                <a:gd name="T48" fmla="*/ 2522 w 2523"/>
                <a:gd name="T49" fmla="*/ 292 h 2957"/>
                <a:gd name="T50" fmla="*/ 1407 w 2523"/>
                <a:gd name="T51" fmla="*/ 2854 h 2957"/>
                <a:gd name="T52" fmla="*/ 1993 w 2523"/>
                <a:gd name="T53" fmla="*/ 2933 h 2957"/>
                <a:gd name="T54" fmla="*/ 807 w 2523"/>
                <a:gd name="T55" fmla="*/ 32 h 2957"/>
                <a:gd name="T56" fmla="*/ 712 w 2523"/>
                <a:gd name="T57" fmla="*/ 16 h 2957"/>
                <a:gd name="T58" fmla="*/ 688 w 2523"/>
                <a:gd name="T59" fmla="*/ 8 h 2957"/>
                <a:gd name="T60" fmla="*/ 530 w 2523"/>
                <a:gd name="T61" fmla="*/ 466 h 2957"/>
                <a:gd name="T62" fmla="*/ 483 w 2523"/>
                <a:gd name="T63" fmla="*/ 419 h 2957"/>
                <a:gd name="T64" fmla="*/ 348 w 2523"/>
                <a:gd name="T65" fmla="*/ 403 h 2957"/>
                <a:gd name="T66" fmla="*/ 356 w 2523"/>
                <a:gd name="T67" fmla="*/ 458 h 2957"/>
                <a:gd name="T68" fmla="*/ 332 w 2523"/>
                <a:gd name="T69" fmla="*/ 648 h 2957"/>
                <a:gd name="T70" fmla="*/ 340 w 2523"/>
                <a:gd name="T71" fmla="*/ 806 h 2957"/>
                <a:gd name="T72" fmla="*/ 285 w 2523"/>
                <a:gd name="T73" fmla="*/ 917 h 2957"/>
                <a:gd name="T74" fmla="*/ 317 w 2523"/>
                <a:gd name="T75" fmla="*/ 1036 h 2957"/>
                <a:gd name="T76" fmla="*/ 396 w 2523"/>
                <a:gd name="T77" fmla="*/ 1217 h 2957"/>
                <a:gd name="T78" fmla="*/ 388 w 2523"/>
                <a:gd name="T79" fmla="*/ 1312 h 2957"/>
                <a:gd name="T80" fmla="*/ 253 w 2523"/>
                <a:gd name="T81" fmla="*/ 1407 h 2957"/>
                <a:gd name="T82" fmla="*/ 182 w 2523"/>
                <a:gd name="T83" fmla="*/ 1628 h 2957"/>
                <a:gd name="T84" fmla="*/ 103 w 2523"/>
                <a:gd name="T85" fmla="*/ 1684 h 2957"/>
                <a:gd name="T86" fmla="*/ 111 w 2523"/>
                <a:gd name="T87" fmla="*/ 1795 h 2957"/>
                <a:gd name="T88" fmla="*/ 150 w 2523"/>
                <a:gd name="T89" fmla="*/ 1834 h 2957"/>
                <a:gd name="T90" fmla="*/ 166 w 2523"/>
                <a:gd name="T91" fmla="*/ 1921 h 2957"/>
                <a:gd name="T92" fmla="*/ 48 w 2523"/>
                <a:gd name="T93" fmla="*/ 1984 h 2957"/>
                <a:gd name="T94" fmla="*/ 32 w 2523"/>
                <a:gd name="T95" fmla="*/ 2071 h 2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23" h="2957">
                  <a:moveTo>
                    <a:pt x="2174" y="2956"/>
                  </a:moveTo>
                  <a:lnTo>
                    <a:pt x="2174" y="2956"/>
                  </a:lnTo>
                  <a:lnTo>
                    <a:pt x="2174" y="2956"/>
                  </a:lnTo>
                  <a:cubicBezTo>
                    <a:pt x="2111" y="2949"/>
                    <a:pt x="2056" y="2941"/>
                    <a:pt x="1993" y="2941"/>
                  </a:cubicBezTo>
                  <a:cubicBezTo>
                    <a:pt x="1826" y="2925"/>
                    <a:pt x="1692" y="2909"/>
                    <a:pt x="1668" y="2901"/>
                  </a:cubicBezTo>
                  <a:cubicBezTo>
                    <a:pt x="1613" y="2885"/>
                    <a:pt x="1407" y="2862"/>
                    <a:pt x="1407" y="2862"/>
                  </a:cubicBezTo>
                  <a:lnTo>
                    <a:pt x="1407" y="2862"/>
                  </a:lnTo>
                  <a:cubicBezTo>
                    <a:pt x="32" y="2079"/>
                    <a:pt x="32" y="2079"/>
                    <a:pt x="32" y="2079"/>
                  </a:cubicBezTo>
                  <a:cubicBezTo>
                    <a:pt x="24" y="2079"/>
                    <a:pt x="0" y="2055"/>
                    <a:pt x="0" y="2039"/>
                  </a:cubicBezTo>
                  <a:cubicBezTo>
                    <a:pt x="0" y="2032"/>
                    <a:pt x="8" y="2024"/>
                    <a:pt x="16" y="2016"/>
                  </a:cubicBezTo>
                  <a:cubicBezTo>
                    <a:pt x="32" y="2000"/>
                    <a:pt x="48" y="1992"/>
                    <a:pt x="40" y="1984"/>
                  </a:cubicBezTo>
                  <a:cubicBezTo>
                    <a:pt x="40" y="1976"/>
                    <a:pt x="40" y="1976"/>
                    <a:pt x="40" y="1976"/>
                  </a:cubicBezTo>
                  <a:lnTo>
                    <a:pt x="40" y="1976"/>
                  </a:lnTo>
                  <a:cubicBezTo>
                    <a:pt x="56" y="1976"/>
                    <a:pt x="71" y="1968"/>
                    <a:pt x="87" y="1968"/>
                  </a:cubicBezTo>
                  <a:cubicBezTo>
                    <a:pt x="95" y="1968"/>
                    <a:pt x="135" y="1968"/>
                    <a:pt x="143" y="1945"/>
                  </a:cubicBezTo>
                  <a:cubicBezTo>
                    <a:pt x="143" y="1929"/>
                    <a:pt x="150" y="1921"/>
                    <a:pt x="159" y="1921"/>
                  </a:cubicBezTo>
                  <a:cubicBezTo>
                    <a:pt x="166" y="1913"/>
                    <a:pt x="174" y="1913"/>
                    <a:pt x="174" y="1889"/>
                  </a:cubicBezTo>
                  <a:lnTo>
                    <a:pt x="174" y="1889"/>
                  </a:lnTo>
                  <a:cubicBezTo>
                    <a:pt x="174" y="1850"/>
                    <a:pt x="166" y="1850"/>
                    <a:pt x="150" y="1834"/>
                  </a:cubicBezTo>
                  <a:cubicBezTo>
                    <a:pt x="135" y="1834"/>
                    <a:pt x="127" y="1834"/>
                    <a:pt x="119" y="1834"/>
                  </a:cubicBezTo>
                  <a:cubicBezTo>
                    <a:pt x="111" y="1826"/>
                    <a:pt x="95" y="1826"/>
                    <a:pt x="95" y="1810"/>
                  </a:cubicBezTo>
                  <a:cubicBezTo>
                    <a:pt x="95" y="1795"/>
                    <a:pt x="103" y="1795"/>
                    <a:pt x="103" y="1786"/>
                  </a:cubicBezTo>
                  <a:cubicBezTo>
                    <a:pt x="111" y="1786"/>
                    <a:pt x="111" y="1779"/>
                    <a:pt x="111" y="1763"/>
                  </a:cubicBezTo>
                  <a:cubicBezTo>
                    <a:pt x="111" y="1747"/>
                    <a:pt x="111" y="1739"/>
                    <a:pt x="103" y="1723"/>
                  </a:cubicBezTo>
                  <a:cubicBezTo>
                    <a:pt x="95" y="1708"/>
                    <a:pt x="87" y="1700"/>
                    <a:pt x="95" y="1684"/>
                  </a:cubicBezTo>
                  <a:cubicBezTo>
                    <a:pt x="111" y="1660"/>
                    <a:pt x="127" y="1660"/>
                    <a:pt x="135" y="1652"/>
                  </a:cubicBezTo>
                  <a:cubicBezTo>
                    <a:pt x="150" y="1652"/>
                    <a:pt x="159" y="1644"/>
                    <a:pt x="166" y="1636"/>
                  </a:cubicBezTo>
                  <a:cubicBezTo>
                    <a:pt x="166" y="1636"/>
                    <a:pt x="174" y="1628"/>
                    <a:pt x="174" y="1621"/>
                  </a:cubicBezTo>
                  <a:cubicBezTo>
                    <a:pt x="198" y="1589"/>
                    <a:pt x="230" y="1542"/>
                    <a:pt x="237" y="1510"/>
                  </a:cubicBezTo>
                  <a:cubicBezTo>
                    <a:pt x="237" y="1486"/>
                    <a:pt x="237" y="1478"/>
                    <a:pt x="230" y="1462"/>
                  </a:cubicBezTo>
                  <a:cubicBezTo>
                    <a:pt x="230" y="1439"/>
                    <a:pt x="230" y="1415"/>
                    <a:pt x="253" y="1399"/>
                  </a:cubicBezTo>
                  <a:cubicBezTo>
                    <a:pt x="277" y="1391"/>
                    <a:pt x="285" y="1375"/>
                    <a:pt x="301" y="1360"/>
                  </a:cubicBezTo>
                  <a:cubicBezTo>
                    <a:pt x="317" y="1344"/>
                    <a:pt x="332" y="1328"/>
                    <a:pt x="348" y="1320"/>
                  </a:cubicBezTo>
                  <a:cubicBezTo>
                    <a:pt x="364" y="1312"/>
                    <a:pt x="380" y="1304"/>
                    <a:pt x="388" y="1304"/>
                  </a:cubicBezTo>
                  <a:cubicBezTo>
                    <a:pt x="396" y="1296"/>
                    <a:pt x="403" y="1296"/>
                    <a:pt x="411" y="1289"/>
                  </a:cubicBezTo>
                  <a:cubicBezTo>
                    <a:pt x="411" y="1281"/>
                    <a:pt x="419" y="1265"/>
                    <a:pt x="411" y="1249"/>
                  </a:cubicBezTo>
                  <a:cubicBezTo>
                    <a:pt x="411" y="1233"/>
                    <a:pt x="403" y="1225"/>
                    <a:pt x="388" y="1217"/>
                  </a:cubicBezTo>
                  <a:cubicBezTo>
                    <a:pt x="364" y="1209"/>
                    <a:pt x="348" y="1138"/>
                    <a:pt x="340" y="1115"/>
                  </a:cubicBezTo>
                  <a:cubicBezTo>
                    <a:pt x="340" y="1091"/>
                    <a:pt x="332" y="1083"/>
                    <a:pt x="317" y="1059"/>
                  </a:cubicBezTo>
                  <a:cubicBezTo>
                    <a:pt x="317" y="1059"/>
                    <a:pt x="317" y="1051"/>
                    <a:pt x="309" y="1044"/>
                  </a:cubicBezTo>
                  <a:cubicBezTo>
                    <a:pt x="301" y="1028"/>
                    <a:pt x="293" y="1020"/>
                    <a:pt x="293" y="1012"/>
                  </a:cubicBezTo>
                  <a:cubicBezTo>
                    <a:pt x="277" y="1004"/>
                    <a:pt x="269" y="988"/>
                    <a:pt x="277" y="956"/>
                  </a:cubicBezTo>
                  <a:cubicBezTo>
                    <a:pt x="277" y="941"/>
                    <a:pt x="277" y="925"/>
                    <a:pt x="277" y="917"/>
                  </a:cubicBezTo>
                  <a:cubicBezTo>
                    <a:pt x="277" y="893"/>
                    <a:pt x="277" y="885"/>
                    <a:pt x="293" y="869"/>
                  </a:cubicBezTo>
                  <a:cubicBezTo>
                    <a:pt x="301" y="862"/>
                    <a:pt x="309" y="854"/>
                    <a:pt x="317" y="854"/>
                  </a:cubicBezTo>
                  <a:cubicBezTo>
                    <a:pt x="332" y="846"/>
                    <a:pt x="340" y="838"/>
                    <a:pt x="332" y="806"/>
                  </a:cubicBezTo>
                  <a:cubicBezTo>
                    <a:pt x="332" y="783"/>
                    <a:pt x="324" y="767"/>
                    <a:pt x="324" y="751"/>
                  </a:cubicBezTo>
                  <a:cubicBezTo>
                    <a:pt x="317" y="735"/>
                    <a:pt x="309" y="719"/>
                    <a:pt x="309" y="688"/>
                  </a:cubicBezTo>
                  <a:cubicBezTo>
                    <a:pt x="309" y="664"/>
                    <a:pt x="324" y="656"/>
                    <a:pt x="332" y="648"/>
                  </a:cubicBezTo>
                  <a:cubicBezTo>
                    <a:pt x="340" y="632"/>
                    <a:pt x="348" y="625"/>
                    <a:pt x="340" y="601"/>
                  </a:cubicBezTo>
                  <a:cubicBezTo>
                    <a:pt x="332" y="553"/>
                    <a:pt x="340" y="530"/>
                    <a:pt x="356" y="514"/>
                  </a:cubicBezTo>
                  <a:cubicBezTo>
                    <a:pt x="364" y="498"/>
                    <a:pt x="356" y="490"/>
                    <a:pt x="348" y="458"/>
                  </a:cubicBezTo>
                  <a:cubicBezTo>
                    <a:pt x="348" y="451"/>
                    <a:pt x="348" y="451"/>
                    <a:pt x="348" y="451"/>
                  </a:cubicBezTo>
                  <a:cubicBezTo>
                    <a:pt x="348" y="443"/>
                    <a:pt x="348" y="443"/>
                    <a:pt x="348" y="435"/>
                  </a:cubicBezTo>
                  <a:cubicBezTo>
                    <a:pt x="340" y="419"/>
                    <a:pt x="332" y="403"/>
                    <a:pt x="340" y="395"/>
                  </a:cubicBezTo>
                  <a:cubicBezTo>
                    <a:pt x="348" y="387"/>
                    <a:pt x="364" y="379"/>
                    <a:pt x="380" y="379"/>
                  </a:cubicBezTo>
                  <a:cubicBezTo>
                    <a:pt x="396" y="379"/>
                    <a:pt x="411" y="379"/>
                    <a:pt x="419" y="379"/>
                  </a:cubicBezTo>
                  <a:cubicBezTo>
                    <a:pt x="451" y="379"/>
                    <a:pt x="475" y="387"/>
                    <a:pt x="490" y="411"/>
                  </a:cubicBezTo>
                  <a:cubicBezTo>
                    <a:pt x="498" y="427"/>
                    <a:pt x="498" y="443"/>
                    <a:pt x="506" y="451"/>
                  </a:cubicBezTo>
                  <a:cubicBezTo>
                    <a:pt x="506" y="466"/>
                    <a:pt x="506" y="466"/>
                    <a:pt x="514" y="466"/>
                  </a:cubicBezTo>
                  <a:cubicBezTo>
                    <a:pt x="514" y="466"/>
                    <a:pt x="522" y="466"/>
                    <a:pt x="530" y="458"/>
                  </a:cubicBezTo>
                  <a:cubicBezTo>
                    <a:pt x="538" y="458"/>
                    <a:pt x="538" y="458"/>
                    <a:pt x="538" y="458"/>
                  </a:cubicBezTo>
                  <a:cubicBezTo>
                    <a:pt x="570" y="435"/>
                    <a:pt x="577" y="435"/>
                    <a:pt x="585" y="411"/>
                  </a:cubicBezTo>
                  <a:cubicBezTo>
                    <a:pt x="601" y="379"/>
                    <a:pt x="680" y="24"/>
                    <a:pt x="680" y="8"/>
                  </a:cubicBezTo>
                  <a:cubicBezTo>
                    <a:pt x="680" y="0"/>
                    <a:pt x="680" y="0"/>
                    <a:pt x="688" y="0"/>
                  </a:cubicBezTo>
                  <a:lnTo>
                    <a:pt x="688" y="0"/>
                  </a:lnTo>
                  <a:lnTo>
                    <a:pt x="696" y="0"/>
                  </a:lnTo>
                  <a:lnTo>
                    <a:pt x="696" y="0"/>
                  </a:lnTo>
                  <a:cubicBezTo>
                    <a:pt x="704" y="0"/>
                    <a:pt x="704" y="0"/>
                    <a:pt x="720" y="8"/>
                  </a:cubicBezTo>
                  <a:lnTo>
                    <a:pt x="720" y="8"/>
                  </a:lnTo>
                  <a:cubicBezTo>
                    <a:pt x="728" y="8"/>
                    <a:pt x="728" y="8"/>
                    <a:pt x="736" y="8"/>
                  </a:cubicBezTo>
                  <a:lnTo>
                    <a:pt x="736" y="8"/>
                  </a:lnTo>
                  <a:cubicBezTo>
                    <a:pt x="751" y="16"/>
                    <a:pt x="775" y="16"/>
                    <a:pt x="807" y="24"/>
                  </a:cubicBezTo>
                  <a:cubicBezTo>
                    <a:pt x="1052" y="71"/>
                    <a:pt x="1621" y="182"/>
                    <a:pt x="2514" y="292"/>
                  </a:cubicBezTo>
                  <a:cubicBezTo>
                    <a:pt x="2522" y="292"/>
                    <a:pt x="2522" y="292"/>
                    <a:pt x="2522" y="292"/>
                  </a:cubicBezTo>
                  <a:lnTo>
                    <a:pt x="2522" y="292"/>
                  </a:lnTo>
                  <a:cubicBezTo>
                    <a:pt x="2174" y="2956"/>
                    <a:pt x="2174" y="2956"/>
                    <a:pt x="2174" y="2956"/>
                  </a:cubicBezTo>
                  <a:lnTo>
                    <a:pt x="1407" y="2854"/>
                  </a:lnTo>
                  <a:lnTo>
                    <a:pt x="1407" y="2854"/>
                  </a:lnTo>
                  <a:cubicBezTo>
                    <a:pt x="1423" y="2862"/>
                    <a:pt x="1621" y="2878"/>
                    <a:pt x="1668" y="2893"/>
                  </a:cubicBezTo>
                  <a:cubicBezTo>
                    <a:pt x="1692" y="2901"/>
                    <a:pt x="1834" y="2917"/>
                    <a:pt x="1993" y="2933"/>
                  </a:cubicBezTo>
                  <a:cubicBezTo>
                    <a:pt x="2056" y="2941"/>
                    <a:pt x="2111" y="2941"/>
                    <a:pt x="2166" y="2949"/>
                  </a:cubicBezTo>
                  <a:cubicBezTo>
                    <a:pt x="2514" y="300"/>
                    <a:pt x="2514" y="300"/>
                    <a:pt x="2514" y="300"/>
                  </a:cubicBezTo>
                  <a:cubicBezTo>
                    <a:pt x="1613" y="190"/>
                    <a:pt x="1044" y="79"/>
                    <a:pt x="807" y="32"/>
                  </a:cubicBezTo>
                  <a:cubicBezTo>
                    <a:pt x="775" y="24"/>
                    <a:pt x="751" y="16"/>
                    <a:pt x="736" y="16"/>
                  </a:cubicBezTo>
                  <a:lnTo>
                    <a:pt x="736" y="16"/>
                  </a:lnTo>
                  <a:cubicBezTo>
                    <a:pt x="712" y="16"/>
                    <a:pt x="712" y="16"/>
                    <a:pt x="712" y="16"/>
                  </a:cubicBezTo>
                  <a:cubicBezTo>
                    <a:pt x="704" y="8"/>
                    <a:pt x="696" y="8"/>
                    <a:pt x="696" y="8"/>
                  </a:cubicBezTo>
                  <a:lnTo>
                    <a:pt x="696" y="8"/>
                  </a:lnTo>
                  <a:lnTo>
                    <a:pt x="688" y="8"/>
                  </a:lnTo>
                  <a:cubicBezTo>
                    <a:pt x="688" y="47"/>
                    <a:pt x="601" y="387"/>
                    <a:pt x="593" y="411"/>
                  </a:cubicBezTo>
                  <a:cubicBezTo>
                    <a:pt x="577" y="443"/>
                    <a:pt x="570" y="443"/>
                    <a:pt x="538" y="466"/>
                  </a:cubicBezTo>
                  <a:cubicBezTo>
                    <a:pt x="530" y="466"/>
                    <a:pt x="530" y="466"/>
                    <a:pt x="530" y="466"/>
                  </a:cubicBezTo>
                  <a:cubicBezTo>
                    <a:pt x="522" y="474"/>
                    <a:pt x="522" y="474"/>
                    <a:pt x="514" y="474"/>
                  </a:cubicBezTo>
                  <a:cubicBezTo>
                    <a:pt x="498" y="474"/>
                    <a:pt x="498" y="466"/>
                    <a:pt x="498" y="451"/>
                  </a:cubicBezTo>
                  <a:cubicBezTo>
                    <a:pt x="490" y="443"/>
                    <a:pt x="490" y="427"/>
                    <a:pt x="483" y="419"/>
                  </a:cubicBezTo>
                  <a:cubicBezTo>
                    <a:pt x="467" y="395"/>
                    <a:pt x="451" y="387"/>
                    <a:pt x="419" y="387"/>
                  </a:cubicBezTo>
                  <a:cubicBezTo>
                    <a:pt x="411" y="387"/>
                    <a:pt x="396" y="387"/>
                    <a:pt x="380" y="387"/>
                  </a:cubicBezTo>
                  <a:cubicBezTo>
                    <a:pt x="364" y="387"/>
                    <a:pt x="356" y="395"/>
                    <a:pt x="348" y="403"/>
                  </a:cubicBezTo>
                  <a:cubicBezTo>
                    <a:pt x="340" y="411"/>
                    <a:pt x="348" y="419"/>
                    <a:pt x="348" y="435"/>
                  </a:cubicBezTo>
                  <a:cubicBezTo>
                    <a:pt x="356" y="435"/>
                    <a:pt x="356" y="443"/>
                    <a:pt x="356" y="451"/>
                  </a:cubicBezTo>
                  <a:cubicBezTo>
                    <a:pt x="356" y="458"/>
                    <a:pt x="356" y="458"/>
                    <a:pt x="356" y="458"/>
                  </a:cubicBezTo>
                  <a:cubicBezTo>
                    <a:pt x="364" y="490"/>
                    <a:pt x="372" y="506"/>
                    <a:pt x="356" y="522"/>
                  </a:cubicBezTo>
                  <a:cubicBezTo>
                    <a:pt x="348" y="530"/>
                    <a:pt x="340" y="553"/>
                    <a:pt x="348" y="601"/>
                  </a:cubicBezTo>
                  <a:cubicBezTo>
                    <a:pt x="356" y="632"/>
                    <a:pt x="340" y="640"/>
                    <a:pt x="332" y="648"/>
                  </a:cubicBezTo>
                  <a:cubicBezTo>
                    <a:pt x="324" y="664"/>
                    <a:pt x="317" y="672"/>
                    <a:pt x="317" y="688"/>
                  </a:cubicBezTo>
                  <a:cubicBezTo>
                    <a:pt x="317" y="719"/>
                    <a:pt x="324" y="735"/>
                    <a:pt x="332" y="751"/>
                  </a:cubicBezTo>
                  <a:cubicBezTo>
                    <a:pt x="332" y="767"/>
                    <a:pt x="340" y="783"/>
                    <a:pt x="340" y="806"/>
                  </a:cubicBezTo>
                  <a:cubicBezTo>
                    <a:pt x="348" y="838"/>
                    <a:pt x="332" y="846"/>
                    <a:pt x="317" y="854"/>
                  </a:cubicBezTo>
                  <a:cubicBezTo>
                    <a:pt x="317" y="862"/>
                    <a:pt x="309" y="862"/>
                    <a:pt x="301" y="869"/>
                  </a:cubicBezTo>
                  <a:cubicBezTo>
                    <a:pt x="285" y="885"/>
                    <a:pt x="285" y="901"/>
                    <a:pt x="285" y="917"/>
                  </a:cubicBezTo>
                  <a:cubicBezTo>
                    <a:pt x="285" y="925"/>
                    <a:pt x="285" y="941"/>
                    <a:pt x="285" y="964"/>
                  </a:cubicBezTo>
                  <a:cubicBezTo>
                    <a:pt x="277" y="988"/>
                    <a:pt x="285" y="996"/>
                    <a:pt x="293" y="1012"/>
                  </a:cubicBezTo>
                  <a:cubicBezTo>
                    <a:pt x="301" y="1020"/>
                    <a:pt x="309" y="1028"/>
                    <a:pt x="317" y="1036"/>
                  </a:cubicBezTo>
                  <a:cubicBezTo>
                    <a:pt x="317" y="1044"/>
                    <a:pt x="324" y="1051"/>
                    <a:pt x="324" y="1059"/>
                  </a:cubicBezTo>
                  <a:cubicBezTo>
                    <a:pt x="340" y="1075"/>
                    <a:pt x="348" y="1091"/>
                    <a:pt x="348" y="1115"/>
                  </a:cubicBezTo>
                  <a:cubicBezTo>
                    <a:pt x="348" y="1138"/>
                    <a:pt x="372" y="1202"/>
                    <a:pt x="396" y="1217"/>
                  </a:cubicBezTo>
                  <a:cubicBezTo>
                    <a:pt x="403" y="1217"/>
                    <a:pt x="419" y="1233"/>
                    <a:pt x="419" y="1249"/>
                  </a:cubicBezTo>
                  <a:cubicBezTo>
                    <a:pt x="427" y="1265"/>
                    <a:pt x="419" y="1281"/>
                    <a:pt x="419" y="1289"/>
                  </a:cubicBezTo>
                  <a:cubicBezTo>
                    <a:pt x="411" y="1304"/>
                    <a:pt x="396" y="1304"/>
                    <a:pt x="388" y="1312"/>
                  </a:cubicBezTo>
                  <a:cubicBezTo>
                    <a:pt x="380" y="1312"/>
                    <a:pt x="364" y="1320"/>
                    <a:pt x="356" y="1328"/>
                  </a:cubicBezTo>
                  <a:cubicBezTo>
                    <a:pt x="332" y="1336"/>
                    <a:pt x="324" y="1352"/>
                    <a:pt x="309" y="1368"/>
                  </a:cubicBezTo>
                  <a:cubicBezTo>
                    <a:pt x="293" y="1384"/>
                    <a:pt x="277" y="1399"/>
                    <a:pt x="253" y="1407"/>
                  </a:cubicBezTo>
                  <a:cubicBezTo>
                    <a:pt x="237" y="1423"/>
                    <a:pt x="237" y="1439"/>
                    <a:pt x="237" y="1462"/>
                  </a:cubicBezTo>
                  <a:cubicBezTo>
                    <a:pt x="245" y="1470"/>
                    <a:pt x="245" y="1486"/>
                    <a:pt x="245" y="1510"/>
                  </a:cubicBezTo>
                  <a:cubicBezTo>
                    <a:pt x="237" y="1549"/>
                    <a:pt x="198" y="1597"/>
                    <a:pt x="182" y="1628"/>
                  </a:cubicBezTo>
                  <a:cubicBezTo>
                    <a:pt x="174" y="1636"/>
                    <a:pt x="174" y="1636"/>
                    <a:pt x="174" y="1644"/>
                  </a:cubicBezTo>
                  <a:cubicBezTo>
                    <a:pt x="166" y="1652"/>
                    <a:pt x="150" y="1660"/>
                    <a:pt x="143" y="1660"/>
                  </a:cubicBezTo>
                  <a:cubicBezTo>
                    <a:pt x="127" y="1668"/>
                    <a:pt x="111" y="1668"/>
                    <a:pt x="103" y="1684"/>
                  </a:cubicBezTo>
                  <a:cubicBezTo>
                    <a:pt x="95" y="1700"/>
                    <a:pt x="103" y="1708"/>
                    <a:pt x="111" y="1723"/>
                  </a:cubicBezTo>
                  <a:cubicBezTo>
                    <a:pt x="119" y="1731"/>
                    <a:pt x="119" y="1747"/>
                    <a:pt x="119" y="1763"/>
                  </a:cubicBezTo>
                  <a:cubicBezTo>
                    <a:pt x="119" y="1786"/>
                    <a:pt x="111" y="1786"/>
                    <a:pt x="111" y="1795"/>
                  </a:cubicBezTo>
                  <a:cubicBezTo>
                    <a:pt x="103" y="1795"/>
                    <a:pt x="103" y="1795"/>
                    <a:pt x="103" y="1810"/>
                  </a:cubicBezTo>
                  <a:cubicBezTo>
                    <a:pt x="103" y="1818"/>
                    <a:pt x="111" y="1826"/>
                    <a:pt x="119" y="1826"/>
                  </a:cubicBezTo>
                  <a:cubicBezTo>
                    <a:pt x="127" y="1826"/>
                    <a:pt x="143" y="1826"/>
                    <a:pt x="150" y="1834"/>
                  </a:cubicBezTo>
                  <a:cubicBezTo>
                    <a:pt x="174" y="1842"/>
                    <a:pt x="174" y="1850"/>
                    <a:pt x="182" y="1889"/>
                  </a:cubicBezTo>
                  <a:lnTo>
                    <a:pt x="182" y="1889"/>
                  </a:lnTo>
                  <a:cubicBezTo>
                    <a:pt x="182" y="1913"/>
                    <a:pt x="174" y="1921"/>
                    <a:pt x="166" y="1921"/>
                  </a:cubicBezTo>
                  <a:cubicBezTo>
                    <a:pt x="159" y="1929"/>
                    <a:pt x="150" y="1929"/>
                    <a:pt x="150" y="1945"/>
                  </a:cubicBezTo>
                  <a:cubicBezTo>
                    <a:pt x="143" y="1976"/>
                    <a:pt x="95" y="1976"/>
                    <a:pt x="87" y="1976"/>
                  </a:cubicBezTo>
                  <a:cubicBezTo>
                    <a:pt x="71" y="1976"/>
                    <a:pt x="64" y="1976"/>
                    <a:pt x="48" y="1984"/>
                  </a:cubicBezTo>
                  <a:cubicBezTo>
                    <a:pt x="56" y="1992"/>
                    <a:pt x="40" y="2008"/>
                    <a:pt x="16" y="2024"/>
                  </a:cubicBezTo>
                  <a:cubicBezTo>
                    <a:pt x="16" y="2032"/>
                    <a:pt x="8" y="2032"/>
                    <a:pt x="8" y="2039"/>
                  </a:cubicBezTo>
                  <a:cubicBezTo>
                    <a:pt x="8" y="2055"/>
                    <a:pt x="32" y="2071"/>
                    <a:pt x="32" y="2071"/>
                  </a:cubicBezTo>
                  <a:cubicBezTo>
                    <a:pt x="1407" y="2854"/>
                    <a:pt x="1407" y="2854"/>
                    <a:pt x="1407" y="2854"/>
                  </a:cubicBezTo>
                  <a:lnTo>
                    <a:pt x="2174" y="2956"/>
                  </a:lnTo>
                </a:path>
              </a:pathLst>
            </a:custGeom>
            <a:solidFill>
              <a:schemeClr val="accent6"/>
            </a:solidFill>
            <a:ln>
              <a:solidFill>
                <a:schemeClr val="bg2"/>
              </a:solidFill>
            </a:ln>
            <a:effectLst/>
          </p:spPr>
          <p:txBody>
            <a:bodyPr wrap="none" anchor="ctr"/>
            <a:lstStyle/>
            <a:p>
              <a:endParaRPr lang="en-US"/>
            </a:p>
          </p:txBody>
        </p:sp>
        <p:sp>
          <p:nvSpPr>
            <p:cNvPr id="53" name="Freeform 52"/>
            <p:cNvSpPr>
              <a:spLocks noChangeArrowheads="1"/>
            </p:cNvSpPr>
            <p:nvPr/>
          </p:nvSpPr>
          <p:spPr bwMode="auto">
            <a:xfrm>
              <a:off x="9815544" y="5523585"/>
              <a:ext cx="1435651" cy="1117905"/>
            </a:xfrm>
            <a:custGeom>
              <a:avLst/>
              <a:gdLst>
                <a:gd name="T0" fmla="*/ 2720 w 2729"/>
                <a:gd name="T1" fmla="*/ 269 h 2127"/>
                <a:gd name="T2" fmla="*/ 2720 w 2729"/>
                <a:gd name="T3" fmla="*/ 269 h 2127"/>
                <a:gd name="T4" fmla="*/ 2649 w 2729"/>
                <a:gd name="T5" fmla="*/ 222 h 2127"/>
                <a:gd name="T6" fmla="*/ 245 w 2729"/>
                <a:gd name="T7" fmla="*/ 0 h 2127"/>
                <a:gd name="T8" fmla="*/ 0 w 2729"/>
                <a:gd name="T9" fmla="*/ 1896 h 2127"/>
                <a:gd name="T10" fmla="*/ 1890 w 2729"/>
                <a:gd name="T11" fmla="*/ 2078 h 2127"/>
                <a:gd name="T12" fmla="*/ 1898 w 2729"/>
                <a:gd name="T13" fmla="*/ 2078 h 2127"/>
                <a:gd name="T14" fmla="*/ 2253 w 2729"/>
                <a:gd name="T15" fmla="*/ 2102 h 2127"/>
                <a:gd name="T16" fmla="*/ 2625 w 2729"/>
                <a:gd name="T17" fmla="*/ 2126 h 2127"/>
                <a:gd name="T18" fmla="*/ 2720 w 2729"/>
                <a:gd name="T19" fmla="*/ 269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29" h="2127">
                  <a:moveTo>
                    <a:pt x="2720" y="269"/>
                  </a:moveTo>
                  <a:lnTo>
                    <a:pt x="2720" y="269"/>
                  </a:lnTo>
                  <a:cubicBezTo>
                    <a:pt x="2712" y="206"/>
                    <a:pt x="2649" y="222"/>
                    <a:pt x="2649" y="222"/>
                  </a:cubicBezTo>
                  <a:cubicBezTo>
                    <a:pt x="2269" y="269"/>
                    <a:pt x="245" y="0"/>
                    <a:pt x="245" y="0"/>
                  </a:cubicBezTo>
                  <a:cubicBezTo>
                    <a:pt x="0" y="1896"/>
                    <a:pt x="0" y="1896"/>
                    <a:pt x="0" y="1896"/>
                  </a:cubicBezTo>
                  <a:cubicBezTo>
                    <a:pt x="522" y="1968"/>
                    <a:pt x="1155" y="2031"/>
                    <a:pt x="1890" y="2078"/>
                  </a:cubicBezTo>
                  <a:lnTo>
                    <a:pt x="1898" y="2078"/>
                  </a:lnTo>
                  <a:cubicBezTo>
                    <a:pt x="2016" y="2086"/>
                    <a:pt x="2135" y="2094"/>
                    <a:pt x="2253" y="2102"/>
                  </a:cubicBezTo>
                  <a:cubicBezTo>
                    <a:pt x="2380" y="2110"/>
                    <a:pt x="2498" y="2118"/>
                    <a:pt x="2625" y="2126"/>
                  </a:cubicBezTo>
                  <a:cubicBezTo>
                    <a:pt x="2664" y="1493"/>
                    <a:pt x="2728" y="324"/>
                    <a:pt x="2720" y="269"/>
                  </a:cubicBezTo>
                </a:path>
              </a:pathLst>
            </a:custGeom>
            <a:solidFill>
              <a:schemeClr val="accent6"/>
            </a:solidFill>
            <a:ln>
              <a:solidFill>
                <a:schemeClr val="bg2"/>
              </a:solidFill>
            </a:ln>
            <a:effectLst/>
          </p:spPr>
          <p:txBody>
            <a:bodyPr wrap="none" anchor="ctr"/>
            <a:lstStyle/>
            <a:p>
              <a:endParaRPr lang="en-US"/>
            </a:p>
          </p:txBody>
        </p:sp>
        <p:sp>
          <p:nvSpPr>
            <p:cNvPr id="54" name="Freeform 53"/>
            <p:cNvSpPr>
              <a:spLocks noChangeArrowheads="1"/>
            </p:cNvSpPr>
            <p:nvPr/>
          </p:nvSpPr>
          <p:spPr bwMode="auto">
            <a:xfrm>
              <a:off x="9815544" y="5523585"/>
              <a:ext cx="1440290" cy="1117905"/>
            </a:xfrm>
            <a:custGeom>
              <a:avLst/>
              <a:gdLst>
                <a:gd name="T0" fmla="*/ 2633 w 2737"/>
                <a:gd name="T1" fmla="*/ 2126 h 2127"/>
                <a:gd name="T2" fmla="*/ 2633 w 2737"/>
                <a:gd name="T3" fmla="*/ 2126 h 2127"/>
                <a:gd name="T4" fmla="*/ 2625 w 2737"/>
                <a:gd name="T5" fmla="*/ 2126 h 2127"/>
                <a:gd name="T6" fmla="*/ 2253 w 2737"/>
                <a:gd name="T7" fmla="*/ 2110 h 2127"/>
                <a:gd name="T8" fmla="*/ 1898 w 2737"/>
                <a:gd name="T9" fmla="*/ 2086 h 2127"/>
                <a:gd name="T10" fmla="*/ 1890 w 2737"/>
                <a:gd name="T11" fmla="*/ 2086 h 2127"/>
                <a:gd name="T12" fmla="*/ 0 w 2737"/>
                <a:gd name="T13" fmla="*/ 1904 h 2127"/>
                <a:gd name="T14" fmla="*/ 0 w 2737"/>
                <a:gd name="T15" fmla="*/ 1904 h 2127"/>
                <a:gd name="T16" fmla="*/ 0 w 2737"/>
                <a:gd name="T17" fmla="*/ 1896 h 2127"/>
                <a:gd name="T18" fmla="*/ 245 w 2737"/>
                <a:gd name="T19" fmla="*/ 0 h 2127"/>
                <a:gd name="T20" fmla="*/ 245 w 2737"/>
                <a:gd name="T21" fmla="*/ 0 h 2127"/>
                <a:gd name="T22" fmla="*/ 2514 w 2737"/>
                <a:gd name="T23" fmla="*/ 222 h 2127"/>
                <a:gd name="T24" fmla="*/ 2649 w 2737"/>
                <a:gd name="T25" fmla="*/ 222 h 2127"/>
                <a:gd name="T26" fmla="*/ 2664 w 2737"/>
                <a:gd name="T27" fmla="*/ 214 h 2127"/>
                <a:gd name="T28" fmla="*/ 2728 w 2737"/>
                <a:gd name="T29" fmla="*/ 269 h 2127"/>
                <a:gd name="T30" fmla="*/ 2633 w 2737"/>
                <a:gd name="T31" fmla="*/ 2126 h 2127"/>
                <a:gd name="T32" fmla="*/ 2633 w 2737"/>
                <a:gd name="T33" fmla="*/ 2126 h 2127"/>
                <a:gd name="T34" fmla="*/ 8 w 2737"/>
                <a:gd name="T35" fmla="*/ 1896 h 2127"/>
                <a:gd name="T36" fmla="*/ 8 w 2737"/>
                <a:gd name="T37" fmla="*/ 1896 h 2127"/>
                <a:gd name="T38" fmla="*/ 1890 w 2737"/>
                <a:gd name="T39" fmla="*/ 2078 h 2127"/>
                <a:gd name="T40" fmla="*/ 1898 w 2737"/>
                <a:gd name="T41" fmla="*/ 2078 h 2127"/>
                <a:gd name="T42" fmla="*/ 2253 w 2737"/>
                <a:gd name="T43" fmla="*/ 2102 h 2127"/>
                <a:gd name="T44" fmla="*/ 2625 w 2737"/>
                <a:gd name="T45" fmla="*/ 2118 h 2127"/>
                <a:gd name="T46" fmla="*/ 2720 w 2737"/>
                <a:gd name="T47" fmla="*/ 277 h 2127"/>
                <a:gd name="T48" fmla="*/ 2664 w 2737"/>
                <a:gd name="T49" fmla="*/ 222 h 2127"/>
                <a:gd name="T50" fmla="*/ 2649 w 2737"/>
                <a:gd name="T51" fmla="*/ 229 h 2127"/>
                <a:gd name="T52" fmla="*/ 2514 w 2737"/>
                <a:gd name="T53" fmla="*/ 229 h 2127"/>
                <a:gd name="T54" fmla="*/ 245 w 2737"/>
                <a:gd name="T55" fmla="*/ 8 h 2127"/>
                <a:gd name="T56" fmla="*/ 8 w 2737"/>
                <a:gd name="T57" fmla="*/ 1896 h 2127"/>
                <a:gd name="T58" fmla="*/ 2633 w 2737"/>
                <a:gd name="T59" fmla="*/ 2126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37" h="2127">
                  <a:moveTo>
                    <a:pt x="2633" y="2126"/>
                  </a:moveTo>
                  <a:lnTo>
                    <a:pt x="2633" y="2126"/>
                  </a:lnTo>
                  <a:cubicBezTo>
                    <a:pt x="2625" y="2126"/>
                    <a:pt x="2625" y="2126"/>
                    <a:pt x="2625" y="2126"/>
                  </a:cubicBezTo>
                  <a:cubicBezTo>
                    <a:pt x="2506" y="2118"/>
                    <a:pt x="2380" y="2118"/>
                    <a:pt x="2253" y="2110"/>
                  </a:cubicBezTo>
                  <a:cubicBezTo>
                    <a:pt x="2135" y="2102"/>
                    <a:pt x="2016" y="2094"/>
                    <a:pt x="1898" y="2086"/>
                  </a:cubicBezTo>
                  <a:cubicBezTo>
                    <a:pt x="1890" y="2086"/>
                    <a:pt x="1890" y="2086"/>
                    <a:pt x="1890" y="2086"/>
                  </a:cubicBezTo>
                  <a:cubicBezTo>
                    <a:pt x="1234" y="2039"/>
                    <a:pt x="601" y="1976"/>
                    <a:pt x="0" y="1904"/>
                  </a:cubicBezTo>
                  <a:lnTo>
                    <a:pt x="0" y="1904"/>
                  </a:lnTo>
                  <a:cubicBezTo>
                    <a:pt x="0" y="1896"/>
                    <a:pt x="0" y="1896"/>
                    <a:pt x="0" y="1896"/>
                  </a:cubicBezTo>
                  <a:cubicBezTo>
                    <a:pt x="245" y="0"/>
                    <a:pt x="245" y="0"/>
                    <a:pt x="245" y="0"/>
                  </a:cubicBezTo>
                  <a:lnTo>
                    <a:pt x="245" y="0"/>
                  </a:lnTo>
                  <a:cubicBezTo>
                    <a:pt x="261" y="0"/>
                    <a:pt x="1945" y="222"/>
                    <a:pt x="2514" y="222"/>
                  </a:cubicBezTo>
                  <a:cubicBezTo>
                    <a:pt x="2569" y="222"/>
                    <a:pt x="2617" y="222"/>
                    <a:pt x="2649" y="222"/>
                  </a:cubicBezTo>
                  <a:cubicBezTo>
                    <a:pt x="2649" y="222"/>
                    <a:pt x="2656" y="214"/>
                    <a:pt x="2664" y="214"/>
                  </a:cubicBezTo>
                  <a:cubicBezTo>
                    <a:pt x="2688" y="214"/>
                    <a:pt x="2720" y="222"/>
                    <a:pt x="2728" y="269"/>
                  </a:cubicBezTo>
                  <a:cubicBezTo>
                    <a:pt x="2736" y="324"/>
                    <a:pt x="2664" y="1454"/>
                    <a:pt x="2633" y="2126"/>
                  </a:cubicBezTo>
                  <a:lnTo>
                    <a:pt x="2633" y="2126"/>
                  </a:lnTo>
                  <a:lnTo>
                    <a:pt x="8" y="1896"/>
                  </a:lnTo>
                  <a:lnTo>
                    <a:pt x="8" y="1896"/>
                  </a:lnTo>
                  <a:cubicBezTo>
                    <a:pt x="601" y="1968"/>
                    <a:pt x="1241" y="2031"/>
                    <a:pt x="1890" y="2078"/>
                  </a:cubicBezTo>
                  <a:cubicBezTo>
                    <a:pt x="1898" y="2078"/>
                    <a:pt x="1898" y="2078"/>
                    <a:pt x="1898" y="2078"/>
                  </a:cubicBezTo>
                  <a:cubicBezTo>
                    <a:pt x="2016" y="2086"/>
                    <a:pt x="2143" y="2094"/>
                    <a:pt x="2253" y="2102"/>
                  </a:cubicBezTo>
                  <a:cubicBezTo>
                    <a:pt x="2380" y="2110"/>
                    <a:pt x="2498" y="2110"/>
                    <a:pt x="2625" y="2118"/>
                  </a:cubicBezTo>
                  <a:cubicBezTo>
                    <a:pt x="2664" y="1446"/>
                    <a:pt x="2728" y="324"/>
                    <a:pt x="2720" y="277"/>
                  </a:cubicBezTo>
                  <a:cubicBezTo>
                    <a:pt x="2712" y="229"/>
                    <a:pt x="2688" y="222"/>
                    <a:pt x="2664" y="222"/>
                  </a:cubicBezTo>
                  <a:cubicBezTo>
                    <a:pt x="2656" y="222"/>
                    <a:pt x="2649" y="229"/>
                    <a:pt x="2649" y="229"/>
                  </a:cubicBezTo>
                  <a:cubicBezTo>
                    <a:pt x="2617" y="229"/>
                    <a:pt x="2569" y="229"/>
                    <a:pt x="2514" y="229"/>
                  </a:cubicBezTo>
                  <a:cubicBezTo>
                    <a:pt x="1961" y="229"/>
                    <a:pt x="340" y="16"/>
                    <a:pt x="245" y="8"/>
                  </a:cubicBezTo>
                  <a:cubicBezTo>
                    <a:pt x="8" y="1896"/>
                    <a:pt x="8" y="1896"/>
                    <a:pt x="8" y="1896"/>
                  </a:cubicBezTo>
                  <a:lnTo>
                    <a:pt x="2633" y="2126"/>
                  </a:lnTo>
                </a:path>
              </a:pathLst>
            </a:custGeom>
            <a:solidFill>
              <a:schemeClr val="accent6"/>
            </a:solidFill>
            <a:ln>
              <a:solidFill>
                <a:schemeClr val="bg2"/>
              </a:solidFill>
            </a:ln>
            <a:effectLst/>
          </p:spPr>
          <p:txBody>
            <a:bodyPr wrap="none" anchor="ctr"/>
            <a:lstStyle/>
            <a:p>
              <a:endParaRPr lang="en-US"/>
            </a:p>
          </p:txBody>
        </p:sp>
        <p:sp>
          <p:nvSpPr>
            <p:cNvPr id="55" name="Freeform 129"/>
            <p:cNvSpPr>
              <a:spLocks noChangeArrowheads="1"/>
            </p:cNvSpPr>
            <p:nvPr/>
          </p:nvSpPr>
          <p:spPr bwMode="auto">
            <a:xfrm>
              <a:off x="7802386" y="4915927"/>
              <a:ext cx="1268661" cy="1934301"/>
            </a:xfrm>
            <a:custGeom>
              <a:avLst/>
              <a:gdLst>
                <a:gd name="T0" fmla="*/ 356 w 2412"/>
                <a:gd name="T1" fmla="*/ 0 h 3676"/>
                <a:gd name="T2" fmla="*/ 356 w 2412"/>
                <a:gd name="T3" fmla="*/ 0 h 3676"/>
                <a:gd name="T4" fmla="*/ 0 w 2412"/>
                <a:gd name="T5" fmla="*/ 1391 h 3676"/>
                <a:gd name="T6" fmla="*/ 1597 w 2412"/>
                <a:gd name="T7" fmla="*/ 3675 h 3676"/>
                <a:gd name="T8" fmla="*/ 1605 w 2412"/>
                <a:gd name="T9" fmla="*/ 3627 h 3676"/>
                <a:gd name="T10" fmla="*/ 1652 w 2412"/>
                <a:gd name="T11" fmla="*/ 3564 h 3676"/>
                <a:gd name="T12" fmla="*/ 1629 w 2412"/>
                <a:gd name="T13" fmla="*/ 3446 h 3676"/>
                <a:gd name="T14" fmla="*/ 1660 w 2412"/>
                <a:gd name="T15" fmla="*/ 3359 h 3676"/>
                <a:gd name="T16" fmla="*/ 1668 w 2412"/>
                <a:gd name="T17" fmla="*/ 3272 h 3676"/>
                <a:gd name="T18" fmla="*/ 1668 w 2412"/>
                <a:gd name="T19" fmla="*/ 3209 h 3676"/>
                <a:gd name="T20" fmla="*/ 1692 w 2412"/>
                <a:gd name="T21" fmla="*/ 3137 h 3676"/>
                <a:gd name="T22" fmla="*/ 1802 w 2412"/>
                <a:gd name="T23" fmla="*/ 3169 h 3676"/>
                <a:gd name="T24" fmla="*/ 1842 w 2412"/>
                <a:gd name="T25" fmla="*/ 3224 h 3676"/>
                <a:gd name="T26" fmla="*/ 1897 w 2412"/>
                <a:gd name="T27" fmla="*/ 3169 h 3676"/>
                <a:gd name="T28" fmla="*/ 2000 w 2412"/>
                <a:gd name="T29" fmla="*/ 2758 h 3676"/>
                <a:gd name="T30" fmla="*/ 2000 w 2412"/>
                <a:gd name="T31" fmla="*/ 2758 h 3676"/>
                <a:gd name="T32" fmla="*/ 2000 w 2412"/>
                <a:gd name="T33" fmla="*/ 2758 h 3676"/>
                <a:gd name="T34" fmla="*/ 2008 w 2412"/>
                <a:gd name="T35" fmla="*/ 2758 h 3676"/>
                <a:gd name="T36" fmla="*/ 2411 w 2412"/>
                <a:gd name="T37" fmla="*/ 443 h 3676"/>
                <a:gd name="T38" fmla="*/ 356 w 2412"/>
                <a:gd name="T39" fmla="*/ 0 h 3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12" h="3676">
                  <a:moveTo>
                    <a:pt x="356" y="0"/>
                  </a:moveTo>
                  <a:lnTo>
                    <a:pt x="356" y="0"/>
                  </a:lnTo>
                  <a:cubicBezTo>
                    <a:pt x="0" y="1391"/>
                    <a:pt x="0" y="1391"/>
                    <a:pt x="0" y="1391"/>
                  </a:cubicBezTo>
                  <a:cubicBezTo>
                    <a:pt x="1597" y="3675"/>
                    <a:pt x="1597" y="3675"/>
                    <a:pt x="1597" y="3675"/>
                  </a:cubicBezTo>
                  <a:cubicBezTo>
                    <a:pt x="1597" y="3651"/>
                    <a:pt x="1589" y="3643"/>
                    <a:pt x="1605" y="3627"/>
                  </a:cubicBezTo>
                  <a:cubicBezTo>
                    <a:pt x="1629" y="3604"/>
                    <a:pt x="1652" y="3612"/>
                    <a:pt x="1652" y="3564"/>
                  </a:cubicBezTo>
                  <a:cubicBezTo>
                    <a:pt x="1644" y="3509"/>
                    <a:pt x="1629" y="3493"/>
                    <a:pt x="1629" y="3446"/>
                  </a:cubicBezTo>
                  <a:cubicBezTo>
                    <a:pt x="1629" y="3398"/>
                    <a:pt x="1668" y="3406"/>
                    <a:pt x="1660" y="3359"/>
                  </a:cubicBezTo>
                  <a:cubicBezTo>
                    <a:pt x="1652" y="3311"/>
                    <a:pt x="1652" y="3288"/>
                    <a:pt x="1668" y="3272"/>
                  </a:cubicBezTo>
                  <a:cubicBezTo>
                    <a:pt x="1676" y="3256"/>
                    <a:pt x="1676" y="3240"/>
                    <a:pt x="1668" y="3209"/>
                  </a:cubicBezTo>
                  <a:cubicBezTo>
                    <a:pt x="1660" y="3169"/>
                    <a:pt x="1636" y="3145"/>
                    <a:pt x="1692" y="3137"/>
                  </a:cubicBezTo>
                  <a:cubicBezTo>
                    <a:pt x="1755" y="3137"/>
                    <a:pt x="1779" y="3137"/>
                    <a:pt x="1802" y="3169"/>
                  </a:cubicBezTo>
                  <a:cubicBezTo>
                    <a:pt x="1818" y="3209"/>
                    <a:pt x="1802" y="3240"/>
                    <a:pt x="1842" y="3224"/>
                  </a:cubicBezTo>
                  <a:cubicBezTo>
                    <a:pt x="1882" y="3201"/>
                    <a:pt x="1889" y="3193"/>
                    <a:pt x="1897" y="3169"/>
                  </a:cubicBezTo>
                  <a:cubicBezTo>
                    <a:pt x="1913" y="3137"/>
                    <a:pt x="2000" y="2782"/>
                    <a:pt x="2000" y="2758"/>
                  </a:cubicBezTo>
                  <a:lnTo>
                    <a:pt x="2000" y="2758"/>
                  </a:lnTo>
                  <a:lnTo>
                    <a:pt x="2000" y="2758"/>
                  </a:lnTo>
                  <a:cubicBezTo>
                    <a:pt x="2000" y="2758"/>
                    <a:pt x="2000" y="2758"/>
                    <a:pt x="2008" y="2758"/>
                  </a:cubicBezTo>
                  <a:cubicBezTo>
                    <a:pt x="2411" y="443"/>
                    <a:pt x="2411" y="443"/>
                    <a:pt x="2411" y="443"/>
                  </a:cubicBezTo>
                  <a:cubicBezTo>
                    <a:pt x="1652" y="300"/>
                    <a:pt x="941" y="142"/>
                    <a:pt x="356" y="0"/>
                  </a:cubicBezTo>
                </a:path>
              </a:pathLst>
            </a:custGeom>
            <a:solidFill>
              <a:schemeClr val="accent6"/>
            </a:solidFill>
            <a:ln>
              <a:solidFill>
                <a:schemeClr val="bg2"/>
              </a:solidFill>
            </a:ln>
            <a:effectLst/>
          </p:spPr>
          <p:txBody>
            <a:bodyPr wrap="none" anchor="ctr"/>
            <a:lstStyle/>
            <a:p>
              <a:endParaRPr lang="en-US"/>
            </a:p>
          </p:txBody>
        </p:sp>
        <p:sp>
          <p:nvSpPr>
            <p:cNvPr id="56" name="Freeform 130"/>
            <p:cNvSpPr>
              <a:spLocks noChangeArrowheads="1"/>
            </p:cNvSpPr>
            <p:nvPr/>
          </p:nvSpPr>
          <p:spPr bwMode="auto">
            <a:xfrm>
              <a:off x="7802386" y="4913609"/>
              <a:ext cx="1268661" cy="1941258"/>
            </a:xfrm>
            <a:custGeom>
              <a:avLst/>
              <a:gdLst>
                <a:gd name="T0" fmla="*/ 1597 w 2412"/>
                <a:gd name="T1" fmla="*/ 3691 h 3692"/>
                <a:gd name="T2" fmla="*/ 348 w 2412"/>
                <a:gd name="T3" fmla="*/ 0 h 3692"/>
                <a:gd name="T4" fmla="*/ 2411 w 2412"/>
                <a:gd name="T5" fmla="*/ 451 h 3692"/>
                <a:gd name="T6" fmla="*/ 2411 w 2412"/>
                <a:gd name="T7" fmla="*/ 451 h 3692"/>
                <a:gd name="T8" fmla="*/ 2008 w 2412"/>
                <a:gd name="T9" fmla="*/ 2774 h 3692"/>
                <a:gd name="T10" fmla="*/ 1905 w 2412"/>
                <a:gd name="T11" fmla="*/ 3177 h 3692"/>
                <a:gd name="T12" fmla="*/ 1842 w 2412"/>
                <a:gd name="T13" fmla="*/ 3232 h 3692"/>
                <a:gd name="T14" fmla="*/ 1810 w 2412"/>
                <a:gd name="T15" fmla="*/ 3217 h 3692"/>
                <a:gd name="T16" fmla="*/ 1731 w 2412"/>
                <a:gd name="T17" fmla="*/ 3153 h 3692"/>
                <a:gd name="T18" fmla="*/ 1660 w 2412"/>
                <a:gd name="T19" fmla="*/ 3161 h 3692"/>
                <a:gd name="T20" fmla="*/ 1668 w 2412"/>
                <a:gd name="T21" fmla="*/ 3217 h 3692"/>
                <a:gd name="T22" fmla="*/ 1668 w 2412"/>
                <a:gd name="T23" fmla="*/ 3280 h 3692"/>
                <a:gd name="T24" fmla="*/ 1644 w 2412"/>
                <a:gd name="T25" fmla="*/ 3414 h 3692"/>
                <a:gd name="T26" fmla="*/ 1644 w 2412"/>
                <a:gd name="T27" fmla="*/ 3509 h 3692"/>
                <a:gd name="T28" fmla="*/ 1629 w 2412"/>
                <a:gd name="T29" fmla="*/ 3620 h 3692"/>
                <a:gd name="T30" fmla="*/ 1597 w 2412"/>
                <a:gd name="T31" fmla="*/ 3675 h 3692"/>
                <a:gd name="T32" fmla="*/ 8 w 2412"/>
                <a:gd name="T33" fmla="*/ 1399 h 3692"/>
                <a:gd name="T34" fmla="*/ 1589 w 2412"/>
                <a:gd name="T35" fmla="*/ 3675 h 3692"/>
                <a:gd name="T36" fmla="*/ 1629 w 2412"/>
                <a:gd name="T37" fmla="*/ 3612 h 3692"/>
                <a:gd name="T38" fmla="*/ 1636 w 2412"/>
                <a:gd name="T39" fmla="*/ 3517 h 3692"/>
                <a:gd name="T40" fmla="*/ 1644 w 2412"/>
                <a:gd name="T41" fmla="*/ 3406 h 3692"/>
                <a:gd name="T42" fmla="*/ 1668 w 2412"/>
                <a:gd name="T43" fmla="*/ 3280 h 3692"/>
                <a:gd name="T44" fmla="*/ 1660 w 2412"/>
                <a:gd name="T45" fmla="*/ 3217 h 3692"/>
                <a:gd name="T46" fmla="*/ 1652 w 2412"/>
                <a:gd name="T47" fmla="*/ 3161 h 3692"/>
                <a:gd name="T48" fmla="*/ 1731 w 2412"/>
                <a:gd name="T49" fmla="*/ 3145 h 3692"/>
                <a:gd name="T50" fmla="*/ 1818 w 2412"/>
                <a:gd name="T51" fmla="*/ 3217 h 3692"/>
                <a:gd name="T52" fmla="*/ 1842 w 2412"/>
                <a:gd name="T53" fmla="*/ 3224 h 3692"/>
                <a:gd name="T54" fmla="*/ 1897 w 2412"/>
                <a:gd name="T55" fmla="*/ 3169 h 3692"/>
                <a:gd name="T56" fmla="*/ 2000 w 2412"/>
                <a:gd name="T57" fmla="*/ 2766 h 3692"/>
                <a:gd name="T58" fmla="*/ 2000 w 2412"/>
                <a:gd name="T59" fmla="*/ 2766 h 3692"/>
                <a:gd name="T60" fmla="*/ 356 w 2412"/>
                <a:gd name="T61" fmla="*/ 16 h 3692"/>
                <a:gd name="T62" fmla="*/ 1597 w 2412"/>
                <a:gd name="T63" fmla="*/ 3691 h 3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12" h="3692">
                  <a:moveTo>
                    <a:pt x="1597" y="3691"/>
                  </a:moveTo>
                  <a:lnTo>
                    <a:pt x="1597" y="3691"/>
                  </a:lnTo>
                  <a:cubicBezTo>
                    <a:pt x="0" y="1399"/>
                    <a:pt x="0" y="1399"/>
                    <a:pt x="0" y="1399"/>
                  </a:cubicBezTo>
                  <a:cubicBezTo>
                    <a:pt x="348" y="0"/>
                    <a:pt x="348" y="0"/>
                    <a:pt x="348" y="0"/>
                  </a:cubicBezTo>
                  <a:cubicBezTo>
                    <a:pt x="356" y="8"/>
                    <a:pt x="356" y="8"/>
                    <a:pt x="356" y="8"/>
                  </a:cubicBezTo>
                  <a:cubicBezTo>
                    <a:pt x="1067" y="174"/>
                    <a:pt x="1755" y="324"/>
                    <a:pt x="2411" y="451"/>
                  </a:cubicBezTo>
                  <a:lnTo>
                    <a:pt x="2411" y="451"/>
                  </a:lnTo>
                  <a:lnTo>
                    <a:pt x="2411" y="451"/>
                  </a:lnTo>
                  <a:cubicBezTo>
                    <a:pt x="2008" y="2774"/>
                    <a:pt x="2008" y="2774"/>
                    <a:pt x="2008" y="2774"/>
                  </a:cubicBezTo>
                  <a:lnTo>
                    <a:pt x="2008" y="2774"/>
                  </a:lnTo>
                  <a:lnTo>
                    <a:pt x="2000" y="2774"/>
                  </a:lnTo>
                  <a:cubicBezTo>
                    <a:pt x="2000" y="2813"/>
                    <a:pt x="1913" y="3145"/>
                    <a:pt x="1905" y="3177"/>
                  </a:cubicBezTo>
                  <a:cubicBezTo>
                    <a:pt x="1889" y="3201"/>
                    <a:pt x="1882" y="3209"/>
                    <a:pt x="1850" y="3224"/>
                  </a:cubicBezTo>
                  <a:cubicBezTo>
                    <a:pt x="1842" y="3232"/>
                    <a:pt x="1842" y="3232"/>
                    <a:pt x="1842" y="3232"/>
                  </a:cubicBezTo>
                  <a:cubicBezTo>
                    <a:pt x="1834" y="3240"/>
                    <a:pt x="1834" y="3240"/>
                    <a:pt x="1826" y="3240"/>
                  </a:cubicBezTo>
                  <a:cubicBezTo>
                    <a:pt x="1810" y="3240"/>
                    <a:pt x="1810" y="3232"/>
                    <a:pt x="1810" y="3217"/>
                  </a:cubicBezTo>
                  <a:cubicBezTo>
                    <a:pt x="1802" y="3209"/>
                    <a:pt x="1802" y="3193"/>
                    <a:pt x="1795" y="3185"/>
                  </a:cubicBezTo>
                  <a:cubicBezTo>
                    <a:pt x="1779" y="3161"/>
                    <a:pt x="1763" y="3153"/>
                    <a:pt x="1731" y="3153"/>
                  </a:cubicBezTo>
                  <a:cubicBezTo>
                    <a:pt x="1723" y="3153"/>
                    <a:pt x="1708" y="3153"/>
                    <a:pt x="1692" y="3153"/>
                  </a:cubicBezTo>
                  <a:cubicBezTo>
                    <a:pt x="1676" y="3153"/>
                    <a:pt x="1668" y="3153"/>
                    <a:pt x="1660" y="3161"/>
                  </a:cubicBezTo>
                  <a:cubicBezTo>
                    <a:pt x="1652" y="3169"/>
                    <a:pt x="1660" y="3185"/>
                    <a:pt x="1660" y="3201"/>
                  </a:cubicBezTo>
                  <a:cubicBezTo>
                    <a:pt x="1668" y="3201"/>
                    <a:pt x="1668" y="3209"/>
                    <a:pt x="1668" y="3217"/>
                  </a:cubicBezTo>
                  <a:cubicBezTo>
                    <a:pt x="1668" y="3224"/>
                    <a:pt x="1668" y="3224"/>
                    <a:pt x="1668" y="3224"/>
                  </a:cubicBezTo>
                  <a:cubicBezTo>
                    <a:pt x="1676" y="3248"/>
                    <a:pt x="1684" y="3264"/>
                    <a:pt x="1668" y="3280"/>
                  </a:cubicBezTo>
                  <a:cubicBezTo>
                    <a:pt x="1660" y="3296"/>
                    <a:pt x="1652" y="3319"/>
                    <a:pt x="1660" y="3367"/>
                  </a:cubicBezTo>
                  <a:cubicBezTo>
                    <a:pt x="1668" y="3391"/>
                    <a:pt x="1652" y="3406"/>
                    <a:pt x="1644" y="3414"/>
                  </a:cubicBezTo>
                  <a:cubicBezTo>
                    <a:pt x="1636" y="3422"/>
                    <a:pt x="1629" y="3430"/>
                    <a:pt x="1629" y="3454"/>
                  </a:cubicBezTo>
                  <a:cubicBezTo>
                    <a:pt x="1629" y="3477"/>
                    <a:pt x="1636" y="3493"/>
                    <a:pt x="1644" y="3509"/>
                  </a:cubicBezTo>
                  <a:cubicBezTo>
                    <a:pt x="1644" y="3525"/>
                    <a:pt x="1652" y="3541"/>
                    <a:pt x="1652" y="3572"/>
                  </a:cubicBezTo>
                  <a:cubicBezTo>
                    <a:pt x="1660" y="3604"/>
                    <a:pt x="1644" y="3612"/>
                    <a:pt x="1629" y="3620"/>
                  </a:cubicBezTo>
                  <a:cubicBezTo>
                    <a:pt x="1629" y="3628"/>
                    <a:pt x="1621" y="3628"/>
                    <a:pt x="1613" y="3635"/>
                  </a:cubicBezTo>
                  <a:cubicBezTo>
                    <a:pt x="1597" y="3651"/>
                    <a:pt x="1597" y="3659"/>
                    <a:pt x="1597" y="3675"/>
                  </a:cubicBezTo>
                  <a:cubicBezTo>
                    <a:pt x="1597" y="3691"/>
                    <a:pt x="1597" y="3691"/>
                    <a:pt x="1597" y="3691"/>
                  </a:cubicBezTo>
                  <a:lnTo>
                    <a:pt x="8" y="1399"/>
                  </a:lnTo>
                  <a:lnTo>
                    <a:pt x="8" y="1399"/>
                  </a:lnTo>
                  <a:cubicBezTo>
                    <a:pt x="1589" y="3675"/>
                    <a:pt x="1589" y="3675"/>
                    <a:pt x="1589" y="3675"/>
                  </a:cubicBezTo>
                  <a:cubicBezTo>
                    <a:pt x="1589" y="3659"/>
                    <a:pt x="1589" y="3644"/>
                    <a:pt x="1605" y="3628"/>
                  </a:cubicBezTo>
                  <a:cubicBezTo>
                    <a:pt x="1613" y="3620"/>
                    <a:pt x="1621" y="3620"/>
                    <a:pt x="1629" y="3612"/>
                  </a:cubicBezTo>
                  <a:cubicBezTo>
                    <a:pt x="1644" y="3604"/>
                    <a:pt x="1652" y="3604"/>
                    <a:pt x="1644" y="3572"/>
                  </a:cubicBezTo>
                  <a:cubicBezTo>
                    <a:pt x="1644" y="3549"/>
                    <a:pt x="1636" y="3533"/>
                    <a:pt x="1636" y="3517"/>
                  </a:cubicBezTo>
                  <a:cubicBezTo>
                    <a:pt x="1629" y="3501"/>
                    <a:pt x="1621" y="3485"/>
                    <a:pt x="1621" y="3454"/>
                  </a:cubicBezTo>
                  <a:cubicBezTo>
                    <a:pt x="1621" y="3430"/>
                    <a:pt x="1636" y="3422"/>
                    <a:pt x="1644" y="3406"/>
                  </a:cubicBezTo>
                  <a:cubicBezTo>
                    <a:pt x="1652" y="3398"/>
                    <a:pt x="1660" y="3391"/>
                    <a:pt x="1652" y="3367"/>
                  </a:cubicBezTo>
                  <a:cubicBezTo>
                    <a:pt x="1644" y="3319"/>
                    <a:pt x="1652" y="3296"/>
                    <a:pt x="1668" y="3280"/>
                  </a:cubicBezTo>
                  <a:cubicBezTo>
                    <a:pt x="1676" y="3264"/>
                    <a:pt x="1668" y="3248"/>
                    <a:pt x="1660" y="3224"/>
                  </a:cubicBezTo>
                  <a:cubicBezTo>
                    <a:pt x="1660" y="3217"/>
                    <a:pt x="1660" y="3217"/>
                    <a:pt x="1660" y="3217"/>
                  </a:cubicBezTo>
                  <a:cubicBezTo>
                    <a:pt x="1660" y="3209"/>
                    <a:pt x="1660" y="3201"/>
                    <a:pt x="1660" y="3201"/>
                  </a:cubicBezTo>
                  <a:cubicBezTo>
                    <a:pt x="1652" y="3185"/>
                    <a:pt x="1644" y="3169"/>
                    <a:pt x="1652" y="3161"/>
                  </a:cubicBezTo>
                  <a:cubicBezTo>
                    <a:pt x="1660" y="3153"/>
                    <a:pt x="1676" y="3145"/>
                    <a:pt x="1692" y="3145"/>
                  </a:cubicBezTo>
                  <a:cubicBezTo>
                    <a:pt x="1708" y="3145"/>
                    <a:pt x="1723" y="3145"/>
                    <a:pt x="1731" y="3145"/>
                  </a:cubicBezTo>
                  <a:cubicBezTo>
                    <a:pt x="1763" y="3145"/>
                    <a:pt x="1787" y="3145"/>
                    <a:pt x="1802" y="3177"/>
                  </a:cubicBezTo>
                  <a:cubicBezTo>
                    <a:pt x="1810" y="3193"/>
                    <a:pt x="1810" y="3201"/>
                    <a:pt x="1818" y="3217"/>
                  </a:cubicBezTo>
                  <a:cubicBezTo>
                    <a:pt x="1818" y="3224"/>
                    <a:pt x="1818" y="3232"/>
                    <a:pt x="1826" y="3232"/>
                  </a:cubicBezTo>
                  <a:cubicBezTo>
                    <a:pt x="1826" y="3232"/>
                    <a:pt x="1834" y="3232"/>
                    <a:pt x="1842" y="3224"/>
                  </a:cubicBezTo>
                  <a:cubicBezTo>
                    <a:pt x="1850" y="3224"/>
                    <a:pt x="1850" y="3224"/>
                    <a:pt x="1850" y="3224"/>
                  </a:cubicBezTo>
                  <a:cubicBezTo>
                    <a:pt x="1882" y="3201"/>
                    <a:pt x="1889" y="3201"/>
                    <a:pt x="1897" y="3169"/>
                  </a:cubicBezTo>
                  <a:cubicBezTo>
                    <a:pt x="1913" y="3145"/>
                    <a:pt x="1992" y="2790"/>
                    <a:pt x="1992" y="2766"/>
                  </a:cubicBezTo>
                  <a:cubicBezTo>
                    <a:pt x="1992" y="2766"/>
                    <a:pt x="1992" y="2766"/>
                    <a:pt x="2000" y="2766"/>
                  </a:cubicBezTo>
                  <a:lnTo>
                    <a:pt x="2000" y="2766"/>
                  </a:lnTo>
                  <a:lnTo>
                    <a:pt x="2000" y="2766"/>
                  </a:lnTo>
                  <a:cubicBezTo>
                    <a:pt x="2403" y="451"/>
                    <a:pt x="2403" y="451"/>
                    <a:pt x="2403" y="451"/>
                  </a:cubicBezTo>
                  <a:cubicBezTo>
                    <a:pt x="1755" y="332"/>
                    <a:pt x="1067" y="182"/>
                    <a:pt x="356" y="16"/>
                  </a:cubicBezTo>
                  <a:cubicBezTo>
                    <a:pt x="8" y="1399"/>
                    <a:pt x="8" y="1399"/>
                    <a:pt x="8" y="1399"/>
                  </a:cubicBezTo>
                  <a:lnTo>
                    <a:pt x="1597" y="3691"/>
                  </a:lnTo>
                </a:path>
              </a:pathLst>
            </a:custGeom>
            <a:solidFill>
              <a:schemeClr val="accent6"/>
            </a:solidFill>
            <a:ln>
              <a:solidFill>
                <a:schemeClr val="bg2"/>
              </a:solidFill>
            </a:ln>
            <a:effectLst/>
          </p:spPr>
          <p:txBody>
            <a:bodyPr wrap="none" anchor="ctr"/>
            <a:lstStyle/>
            <a:p>
              <a:endParaRPr lang="en-US"/>
            </a:p>
          </p:txBody>
        </p:sp>
        <p:sp>
          <p:nvSpPr>
            <p:cNvPr id="57" name="Freeform 132"/>
            <p:cNvSpPr>
              <a:spLocks noChangeArrowheads="1"/>
            </p:cNvSpPr>
            <p:nvPr/>
          </p:nvSpPr>
          <p:spPr bwMode="auto">
            <a:xfrm>
              <a:off x="8855351" y="5150178"/>
              <a:ext cx="1090074" cy="1375348"/>
            </a:xfrm>
            <a:custGeom>
              <a:avLst/>
              <a:gdLst>
                <a:gd name="T0" fmla="*/ 1826 w 2072"/>
                <a:gd name="T1" fmla="*/ 2615 h 2616"/>
                <a:gd name="T2" fmla="*/ 1826 w 2072"/>
                <a:gd name="T3" fmla="*/ 2615 h 2616"/>
                <a:gd name="T4" fmla="*/ 1826 w 2072"/>
                <a:gd name="T5" fmla="*/ 2615 h 2616"/>
                <a:gd name="T6" fmla="*/ 119 w 2072"/>
                <a:gd name="T7" fmla="*/ 2339 h 2616"/>
                <a:gd name="T8" fmla="*/ 48 w 2072"/>
                <a:gd name="T9" fmla="*/ 2331 h 2616"/>
                <a:gd name="T10" fmla="*/ 48 w 2072"/>
                <a:gd name="T11" fmla="*/ 2331 h 2616"/>
                <a:gd name="T12" fmla="*/ 32 w 2072"/>
                <a:gd name="T13" fmla="*/ 2323 h 2616"/>
                <a:gd name="T14" fmla="*/ 24 w 2072"/>
                <a:gd name="T15" fmla="*/ 2323 h 2616"/>
                <a:gd name="T16" fmla="*/ 8 w 2072"/>
                <a:gd name="T17" fmla="*/ 2323 h 2616"/>
                <a:gd name="T18" fmla="*/ 0 w 2072"/>
                <a:gd name="T19" fmla="*/ 2323 h 2616"/>
                <a:gd name="T20" fmla="*/ 403 w 2072"/>
                <a:gd name="T21" fmla="*/ 0 h 2616"/>
                <a:gd name="T22" fmla="*/ 411 w 2072"/>
                <a:gd name="T23" fmla="*/ 0 h 2616"/>
                <a:gd name="T24" fmla="*/ 1423 w 2072"/>
                <a:gd name="T25" fmla="*/ 166 h 2616"/>
                <a:gd name="T26" fmla="*/ 1423 w 2072"/>
                <a:gd name="T27" fmla="*/ 166 h 2616"/>
                <a:gd name="T28" fmla="*/ 1360 w 2072"/>
                <a:gd name="T29" fmla="*/ 624 h 2616"/>
                <a:gd name="T30" fmla="*/ 2048 w 2072"/>
                <a:gd name="T31" fmla="*/ 703 h 2616"/>
                <a:gd name="T32" fmla="*/ 2071 w 2072"/>
                <a:gd name="T33" fmla="*/ 735 h 2616"/>
                <a:gd name="T34" fmla="*/ 1826 w 2072"/>
                <a:gd name="T35" fmla="*/ 2615 h 2616"/>
                <a:gd name="T36" fmla="*/ 8 w 2072"/>
                <a:gd name="T37" fmla="*/ 2315 h 2616"/>
                <a:gd name="T38" fmla="*/ 8 w 2072"/>
                <a:gd name="T39" fmla="*/ 2315 h 2616"/>
                <a:gd name="T40" fmla="*/ 32 w 2072"/>
                <a:gd name="T41" fmla="*/ 2315 h 2616"/>
                <a:gd name="T42" fmla="*/ 32 w 2072"/>
                <a:gd name="T43" fmla="*/ 2315 h 2616"/>
                <a:gd name="T44" fmla="*/ 48 w 2072"/>
                <a:gd name="T45" fmla="*/ 2323 h 2616"/>
                <a:gd name="T46" fmla="*/ 48 w 2072"/>
                <a:gd name="T47" fmla="*/ 2323 h 2616"/>
                <a:gd name="T48" fmla="*/ 119 w 2072"/>
                <a:gd name="T49" fmla="*/ 2339 h 2616"/>
                <a:gd name="T50" fmla="*/ 1826 w 2072"/>
                <a:gd name="T51" fmla="*/ 2607 h 2616"/>
                <a:gd name="T52" fmla="*/ 2064 w 2072"/>
                <a:gd name="T53" fmla="*/ 735 h 2616"/>
                <a:gd name="T54" fmla="*/ 2048 w 2072"/>
                <a:gd name="T55" fmla="*/ 711 h 2616"/>
                <a:gd name="T56" fmla="*/ 1352 w 2072"/>
                <a:gd name="T57" fmla="*/ 632 h 2616"/>
                <a:gd name="T58" fmla="*/ 1415 w 2072"/>
                <a:gd name="T59" fmla="*/ 174 h 2616"/>
                <a:gd name="T60" fmla="*/ 411 w 2072"/>
                <a:gd name="T61" fmla="*/ 8 h 2616"/>
                <a:gd name="T62" fmla="*/ 8 w 2072"/>
                <a:gd name="T63" fmla="*/ 2315 h 2616"/>
                <a:gd name="T64" fmla="*/ 1826 w 2072"/>
                <a:gd name="T65" fmla="*/ 2615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72" h="2616">
                  <a:moveTo>
                    <a:pt x="1826" y="2615"/>
                  </a:moveTo>
                  <a:lnTo>
                    <a:pt x="1826" y="2615"/>
                  </a:lnTo>
                  <a:lnTo>
                    <a:pt x="1826" y="2615"/>
                  </a:lnTo>
                  <a:cubicBezTo>
                    <a:pt x="925" y="2497"/>
                    <a:pt x="356" y="2386"/>
                    <a:pt x="119" y="2339"/>
                  </a:cubicBezTo>
                  <a:cubicBezTo>
                    <a:pt x="87" y="2339"/>
                    <a:pt x="63" y="2331"/>
                    <a:pt x="48" y="2331"/>
                  </a:cubicBezTo>
                  <a:lnTo>
                    <a:pt x="48" y="2331"/>
                  </a:lnTo>
                  <a:cubicBezTo>
                    <a:pt x="40" y="2331"/>
                    <a:pt x="40" y="2323"/>
                    <a:pt x="32" y="2323"/>
                  </a:cubicBezTo>
                  <a:cubicBezTo>
                    <a:pt x="24" y="2323"/>
                    <a:pt x="24" y="2323"/>
                    <a:pt x="24" y="2323"/>
                  </a:cubicBezTo>
                  <a:cubicBezTo>
                    <a:pt x="16" y="2323"/>
                    <a:pt x="8" y="2323"/>
                    <a:pt x="8" y="2323"/>
                  </a:cubicBezTo>
                  <a:cubicBezTo>
                    <a:pt x="0" y="2323"/>
                    <a:pt x="0" y="2323"/>
                    <a:pt x="0" y="2323"/>
                  </a:cubicBezTo>
                  <a:cubicBezTo>
                    <a:pt x="403" y="0"/>
                    <a:pt x="403" y="0"/>
                    <a:pt x="403" y="0"/>
                  </a:cubicBezTo>
                  <a:cubicBezTo>
                    <a:pt x="411" y="0"/>
                    <a:pt x="411" y="0"/>
                    <a:pt x="411" y="0"/>
                  </a:cubicBezTo>
                  <a:cubicBezTo>
                    <a:pt x="759" y="63"/>
                    <a:pt x="1099" y="118"/>
                    <a:pt x="1423" y="166"/>
                  </a:cubicBezTo>
                  <a:lnTo>
                    <a:pt x="1423" y="166"/>
                  </a:lnTo>
                  <a:cubicBezTo>
                    <a:pt x="1360" y="624"/>
                    <a:pt x="1360" y="624"/>
                    <a:pt x="1360" y="624"/>
                  </a:cubicBezTo>
                  <a:cubicBezTo>
                    <a:pt x="2048" y="703"/>
                    <a:pt x="2048" y="703"/>
                    <a:pt x="2048" y="703"/>
                  </a:cubicBezTo>
                  <a:cubicBezTo>
                    <a:pt x="2071" y="735"/>
                    <a:pt x="2071" y="735"/>
                    <a:pt x="2071" y="735"/>
                  </a:cubicBezTo>
                  <a:cubicBezTo>
                    <a:pt x="1826" y="2615"/>
                    <a:pt x="1826" y="2615"/>
                    <a:pt x="1826" y="2615"/>
                  </a:cubicBezTo>
                  <a:lnTo>
                    <a:pt x="8" y="2315"/>
                  </a:lnTo>
                  <a:lnTo>
                    <a:pt x="8" y="2315"/>
                  </a:lnTo>
                  <a:cubicBezTo>
                    <a:pt x="16" y="2315"/>
                    <a:pt x="24" y="2315"/>
                    <a:pt x="32" y="2315"/>
                  </a:cubicBezTo>
                  <a:lnTo>
                    <a:pt x="32" y="2315"/>
                  </a:lnTo>
                  <a:cubicBezTo>
                    <a:pt x="40" y="2323"/>
                    <a:pt x="40" y="2323"/>
                    <a:pt x="48" y="2323"/>
                  </a:cubicBezTo>
                  <a:lnTo>
                    <a:pt x="48" y="2323"/>
                  </a:lnTo>
                  <a:cubicBezTo>
                    <a:pt x="63" y="2323"/>
                    <a:pt x="87" y="2331"/>
                    <a:pt x="119" y="2339"/>
                  </a:cubicBezTo>
                  <a:cubicBezTo>
                    <a:pt x="356" y="2386"/>
                    <a:pt x="925" y="2497"/>
                    <a:pt x="1826" y="2607"/>
                  </a:cubicBezTo>
                  <a:cubicBezTo>
                    <a:pt x="2064" y="735"/>
                    <a:pt x="2064" y="735"/>
                    <a:pt x="2064" y="735"/>
                  </a:cubicBezTo>
                  <a:cubicBezTo>
                    <a:pt x="2048" y="711"/>
                    <a:pt x="2048" y="711"/>
                    <a:pt x="2048" y="711"/>
                  </a:cubicBezTo>
                  <a:cubicBezTo>
                    <a:pt x="1352" y="632"/>
                    <a:pt x="1352" y="632"/>
                    <a:pt x="1352" y="632"/>
                  </a:cubicBezTo>
                  <a:cubicBezTo>
                    <a:pt x="1415" y="174"/>
                    <a:pt x="1415" y="174"/>
                    <a:pt x="1415" y="174"/>
                  </a:cubicBezTo>
                  <a:cubicBezTo>
                    <a:pt x="1099" y="126"/>
                    <a:pt x="759" y="71"/>
                    <a:pt x="411" y="8"/>
                  </a:cubicBezTo>
                  <a:cubicBezTo>
                    <a:pt x="8" y="2315"/>
                    <a:pt x="8" y="2315"/>
                    <a:pt x="8" y="2315"/>
                  </a:cubicBezTo>
                  <a:lnTo>
                    <a:pt x="1826" y="2615"/>
                  </a:lnTo>
                </a:path>
              </a:pathLst>
            </a:custGeom>
            <a:solidFill>
              <a:schemeClr val="accent6"/>
            </a:solidFill>
            <a:ln>
              <a:solidFill>
                <a:schemeClr val="bg2"/>
              </a:solidFill>
            </a:ln>
            <a:effectLst/>
          </p:spPr>
          <p:txBody>
            <a:bodyPr wrap="none" anchor="ctr"/>
            <a:lstStyle/>
            <a:p>
              <a:endParaRPr lang="en-US"/>
            </a:p>
          </p:txBody>
        </p:sp>
        <p:sp>
          <p:nvSpPr>
            <p:cNvPr id="58" name="Freeform 138"/>
            <p:cNvSpPr>
              <a:spLocks noChangeArrowheads="1"/>
            </p:cNvSpPr>
            <p:nvPr/>
          </p:nvSpPr>
          <p:spPr bwMode="auto">
            <a:xfrm>
              <a:off x="8878544" y="6374771"/>
              <a:ext cx="934681" cy="146116"/>
            </a:xfrm>
            <a:custGeom>
              <a:avLst/>
              <a:gdLst>
                <a:gd name="T0" fmla="*/ 0 w 1779"/>
                <a:gd name="T1" fmla="*/ 0 h 277"/>
                <a:gd name="T2" fmla="*/ 0 w 1779"/>
                <a:gd name="T3" fmla="*/ 0 h 277"/>
                <a:gd name="T4" fmla="*/ 1778 w 1779"/>
                <a:gd name="T5" fmla="*/ 276 h 277"/>
                <a:gd name="T6" fmla="*/ 1778 w 1779"/>
                <a:gd name="T7" fmla="*/ 276 h 277"/>
                <a:gd name="T8" fmla="*/ 0 w 1779"/>
                <a:gd name="T9" fmla="*/ 0 h 277"/>
              </a:gdLst>
              <a:ahLst/>
              <a:cxnLst>
                <a:cxn ang="0">
                  <a:pos x="T0" y="T1"/>
                </a:cxn>
                <a:cxn ang="0">
                  <a:pos x="T2" y="T3"/>
                </a:cxn>
                <a:cxn ang="0">
                  <a:pos x="T4" y="T5"/>
                </a:cxn>
                <a:cxn ang="0">
                  <a:pos x="T6" y="T7"/>
                </a:cxn>
                <a:cxn ang="0">
                  <a:pos x="T8" y="T9"/>
                </a:cxn>
              </a:cxnLst>
              <a:rect l="0" t="0" r="r" b="b"/>
              <a:pathLst>
                <a:path w="1779" h="277">
                  <a:moveTo>
                    <a:pt x="0" y="0"/>
                  </a:moveTo>
                  <a:lnTo>
                    <a:pt x="0" y="0"/>
                  </a:lnTo>
                  <a:cubicBezTo>
                    <a:pt x="166" y="31"/>
                    <a:pt x="774" y="158"/>
                    <a:pt x="1778" y="276"/>
                  </a:cubicBezTo>
                  <a:lnTo>
                    <a:pt x="1778" y="276"/>
                  </a:lnTo>
                  <a:cubicBezTo>
                    <a:pt x="774" y="158"/>
                    <a:pt x="166" y="31"/>
                    <a:pt x="0" y="0"/>
                  </a:cubicBezTo>
                </a:path>
              </a:pathLst>
            </a:custGeom>
            <a:solidFill>
              <a:schemeClr val="accent6"/>
            </a:solidFill>
            <a:ln>
              <a:solidFill>
                <a:schemeClr val="bg2"/>
              </a:solidFill>
            </a:ln>
            <a:effectLst/>
          </p:spPr>
          <p:txBody>
            <a:bodyPr wrap="none" anchor="ctr"/>
            <a:lstStyle/>
            <a:p>
              <a:endParaRPr lang="en-US"/>
            </a:p>
          </p:txBody>
        </p:sp>
        <p:sp>
          <p:nvSpPr>
            <p:cNvPr id="59" name="Freeform 219"/>
            <p:cNvSpPr>
              <a:spLocks noChangeArrowheads="1"/>
            </p:cNvSpPr>
            <p:nvPr/>
          </p:nvSpPr>
          <p:spPr bwMode="auto">
            <a:xfrm>
              <a:off x="7245753" y="3719166"/>
              <a:ext cx="1572489" cy="1322004"/>
            </a:xfrm>
            <a:custGeom>
              <a:avLst/>
              <a:gdLst>
                <a:gd name="T0" fmla="*/ 2450 w 2989"/>
                <a:gd name="T1" fmla="*/ 601 h 2515"/>
                <a:gd name="T2" fmla="*/ 2450 w 2989"/>
                <a:gd name="T3" fmla="*/ 601 h 2515"/>
                <a:gd name="T4" fmla="*/ 2213 w 2989"/>
                <a:gd name="T5" fmla="*/ 538 h 2515"/>
                <a:gd name="T6" fmla="*/ 2102 w 2989"/>
                <a:gd name="T7" fmla="*/ 546 h 2515"/>
                <a:gd name="T8" fmla="*/ 2015 w 2989"/>
                <a:gd name="T9" fmla="*/ 538 h 2515"/>
                <a:gd name="T10" fmla="*/ 1968 w 2989"/>
                <a:gd name="T11" fmla="*/ 554 h 2515"/>
                <a:gd name="T12" fmla="*/ 1818 w 2989"/>
                <a:gd name="T13" fmla="*/ 554 h 2515"/>
                <a:gd name="T14" fmla="*/ 1707 w 2989"/>
                <a:gd name="T15" fmla="*/ 554 h 2515"/>
                <a:gd name="T16" fmla="*/ 1620 w 2989"/>
                <a:gd name="T17" fmla="*/ 522 h 2515"/>
                <a:gd name="T18" fmla="*/ 1533 w 2989"/>
                <a:gd name="T19" fmla="*/ 538 h 2515"/>
                <a:gd name="T20" fmla="*/ 1454 w 2989"/>
                <a:gd name="T21" fmla="*/ 522 h 2515"/>
                <a:gd name="T22" fmla="*/ 1415 w 2989"/>
                <a:gd name="T23" fmla="*/ 490 h 2515"/>
                <a:gd name="T24" fmla="*/ 1360 w 2989"/>
                <a:gd name="T25" fmla="*/ 459 h 2515"/>
                <a:gd name="T26" fmla="*/ 1272 w 2989"/>
                <a:gd name="T27" fmla="*/ 451 h 2515"/>
                <a:gd name="T28" fmla="*/ 1185 w 2989"/>
                <a:gd name="T29" fmla="*/ 467 h 2515"/>
                <a:gd name="T30" fmla="*/ 1059 w 2989"/>
                <a:gd name="T31" fmla="*/ 451 h 2515"/>
                <a:gd name="T32" fmla="*/ 956 w 2989"/>
                <a:gd name="T33" fmla="*/ 419 h 2515"/>
                <a:gd name="T34" fmla="*/ 948 w 2989"/>
                <a:gd name="T35" fmla="*/ 348 h 2515"/>
                <a:gd name="T36" fmla="*/ 964 w 2989"/>
                <a:gd name="T37" fmla="*/ 190 h 2515"/>
                <a:gd name="T38" fmla="*/ 877 w 2989"/>
                <a:gd name="T39" fmla="*/ 103 h 2515"/>
                <a:gd name="T40" fmla="*/ 822 w 2989"/>
                <a:gd name="T41" fmla="*/ 87 h 2515"/>
                <a:gd name="T42" fmla="*/ 790 w 2989"/>
                <a:gd name="T43" fmla="*/ 40 h 2515"/>
                <a:gd name="T44" fmla="*/ 687 w 2989"/>
                <a:gd name="T45" fmla="*/ 0 h 2515"/>
                <a:gd name="T46" fmla="*/ 687 w 2989"/>
                <a:gd name="T47" fmla="*/ 16 h 2515"/>
                <a:gd name="T48" fmla="*/ 672 w 2989"/>
                <a:gd name="T49" fmla="*/ 79 h 2515"/>
                <a:gd name="T50" fmla="*/ 664 w 2989"/>
                <a:gd name="T51" fmla="*/ 95 h 2515"/>
                <a:gd name="T52" fmla="*/ 608 w 2989"/>
                <a:gd name="T53" fmla="*/ 277 h 2515"/>
                <a:gd name="T54" fmla="*/ 545 w 2989"/>
                <a:gd name="T55" fmla="*/ 459 h 2515"/>
                <a:gd name="T56" fmla="*/ 474 w 2989"/>
                <a:gd name="T57" fmla="*/ 593 h 2515"/>
                <a:gd name="T58" fmla="*/ 442 w 2989"/>
                <a:gd name="T59" fmla="*/ 672 h 2515"/>
                <a:gd name="T60" fmla="*/ 434 w 2989"/>
                <a:gd name="T61" fmla="*/ 743 h 2515"/>
                <a:gd name="T62" fmla="*/ 419 w 2989"/>
                <a:gd name="T63" fmla="*/ 799 h 2515"/>
                <a:gd name="T64" fmla="*/ 387 w 2989"/>
                <a:gd name="T65" fmla="*/ 862 h 2515"/>
                <a:gd name="T66" fmla="*/ 300 w 2989"/>
                <a:gd name="T67" fmla="*/ 1067 h 2515"/>
                <a:gd name="T68" fmla="*/ 253 w 2989"/>
                <a:gd name="T69" fmla="*/ 1178 h 2515"/>
                <a:gd name="T70" fmla="*/ 197 w 2989"/>
                <a:gd name="T71" fmla="*/ 1249 h 2515"/>
                <a:gd name="T72" fmla="*/ 166 w 2989"/>
                <a:gd name="T73" fmla="*/ 1289 h 2515"/>
                <a:gd name="T74" fmla="*/ 102 w 2989"/>
                <a:gd name="T75" fmla="*/ 1392 h 2515"/>
                <a:gd name="T76" fmla="*/ 55 w 2989"/>
                <a:gd name="T77" fmla="*/ 1494 h 2515"/>
                <a:gd name="T78" fmla="*/ 63 w 2989"/>
                <a:gd name="T79" fmla="*/ 1605 h 2515"/>
                <a:gd name="T80" fmla="*/ 15 w 2989"/>
                <a:gd name="T81" fmla="*/ 1692 h 2515"/>
                <a:gd name="T82" fmla="*/ 39 w 2989"/>
                <a:gd name="T83" fmla="*/ 1890 h 2515"/>
                <a:gd name="T84" fmla="*/ 55 w 2989"/>
                <a:gd name="T85" fmla="*/ 1913 h 2515"/>
                <a:gd name="T86" fmla="*/ 2442 w 2989"/>
                <a:gd name="T87" fmla="*/ 2514 h 2515"/>
                <a:gd name="T88" fmla="*/ 2616 w 2989"/>
                <a:gd name="T89" fmla="*/ 1724 h 2515"/>
                <a:gd name="T90" fmla="*/ 2672 w 2989"/>
                <a:gd name="T91" fmla="*/ 1629 h 2515"/>
                <a:gd name="T92" fmla="*/ 2680 w 2989"/>
                <a:gd name="T93" fmla="*/ 1566 h 2515"/>
                <a:gd name="T94" fmla="*/ 2672 w 2989"/>
                <a:gd name="T95" fmla="*/ 1479 h 2515"/>
                <a:gd name="T96" fmla="*/ 2616 w 2989"/>
                <a:gd name="T97" fmla="*/ 1376 h 2515"/>
                <a:gd name="T98" fmla="*/ 2798 w 2989"/>
                <a:gd name="T99" fmla="*/ 1178 h 2515"/>
                <a:gd name="T100" fmla="*/ 2814 w 2989"/>
                <a:gd name="T101" fmla="*/ 1115 h 2515"/>
                <a:gd name="T102" fmla="*/ 2885 w 2989"/>
                <a:gd name="T103" fmla="*/ 1036 h 2515"/>
                <a:gd name="T104" fmla="*/ 2972 w 2989"/>
                <a:gd name="T105" fmla="*/ 917 h 2515"/>
                <a:gd name="T106" fmla="*/ 2925 w 2989"/>
                <a:gd name="T107" fmla="*/ 783 h 2515"/>
                <a:gd name="T108" fmla="*/ 2877 w 2989"/>
                <a:gd name="T109" fmla="*/ 680 h 2515"/>
                <a:gd name="T110" fmla="*/ 2869 w 2989"/>
                <a:gd name="T111" fmla="*/ 672 h 2515"/>
                <a:gd name="T112" fmla="*/ 2450 w 2989"/>
                <a:gd name="T113" fmla="*/ 601 h 2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9" h="2515">
                  <a:moveTo>
                    <a:pt x="2450" y="601"/>
                  </a:moveTo>
                  <a:lnTo>
                    <a:pt x="2450" y="601"/>
                  </a:lnTo>
                  <a:cubicBezTo>
                    <a:pt x="2395" y="570"/>
                    <a:pt x="2237" y="530"/>
                    <a:pt x="2213" y="538"/>
                  </a:cubicBezTo>
                  <a:cubicBezTo>
                    <a:pt x="2190" y="554"/>
                    <a:pt x="2126" y="554"/>
                    <a:pt x="2102" y="546"/>
                  </a:cubicBezTo>
                  <a:cubicBezTo>
                    <a:pt x="2071" y="538"/>
                    <a:pt x="2031" y="522"/>
                    <a:pt x="2015" y="538"/>
                  </a:cubicBezTo>
                  <a:cubicBezTo>
                    <a:pt x="2000" y="546"/>
                    <a:pt x="2047" y="554"/>
                    <a:pt x="1968" y="554"/>
                  </a:cubicBezTo>
                  <a:cubicBezTo>
                    <a:pt x="1897" y="546"/>
                    <a:pt x="1834" y="546"/>
                    <a:pt x="1818" y="554"/>
                  </a:cubicBezTo>
                  <a:cubicBezTo>
                    <a:pt x="1802" y="570"/>
                    <a:pt x="1731" y="585"/>
                    <a:pt x="1707" y="554"/>
                  </a:cubicBezTo>
                  <a:cubicBezTo>
                    <a:pt x="1684" y="522"/>
                    <a:pt x="1636" y="506"/>
                    <a:pt x="1620" y="522"/>
                  </a:cubicBezTo>
                  <a:cubicBezTo>
                    <a:pt x="1604" y="530"/>
                    <a:pt x="1549" y="554"/>
                    <a:pt x="1533" y="538"/>
                  </a:cubicBezTo>
                  <a:cubicBezTo>
                    <a:pt x="1518" y="514"/>
                    <a:pt x="1470" y="522"/>
                    <a:pt x="1454" y="522"/>
                  </a:cubicBezTo>
                  <a:cubicBezTo>
                    <a:pt x="1438" y="522"/>
                    <a:pt x="1438" y="514"/>
                    <a:pt x="1415" y="490"/>
                  </a:cubicBezTo>
                  <a:cubicBezTo>
                    <a:pt x="1399" y="467"/>
                    <a:pt x="1391" y="459"/>
                    <a:pt x="1360" y="459"/>
                  </a:cubicBezTo>
                  <a:cubicBezTo>
                    <a:pt x="1320" y="459"/>
                    <a:pt x="1312" y="467"/>
                    <a:pt x="1272" y="451"/>
                  </a:cubicBezTo>
                  <a:cubicBezTo>
                    <a:pt x="1233" y="427"/>
                    <a:pt x="1225" y="451"/>
                    <a:pt x="1185" y="467"/>
                  </a:cubicBezTo>
                  <a:cubicBezTo>
                    <a:pt x="1146" y="475"/>
                    <a:pt x="1083" y="475"/>
                    <a:pt x="1059" y="451"/>
                  </a:cubicBezTo>
                  <a:cubicBezTo>
                    <a:pt x="1027" y="427"/>
                    <a:pt x="972" y="427"/>
                    <a:pt x="956" y="419"/>
                  </a:cubicBezTo>
                  <a:cubicBezTo>
                    <a:pt x="940" y="403"/>
                    <a:pt x="940" y="380"/>
                    <a:pt x="948" y="348"/>
                  </a:cubicBezTo>
                  <a:cubicBezTo>
                    <a:pt x="948" y="309"/>
                    <a:pt x="996" y="230"/>
                    <a:pt x="964" y="190"/>
                  </a:cubicBezTo>
                  <a:cubicBezTo>
                    <a:pt x="940" y="143"/>
                    <a:pt x="917" y="103"/>
                    <a:pt x="877" y="103"/>
                  </a:cubicBezTo>
                  <a:cubicBezTo>
                    <a:pt x="845" y="103"/>
                    <a:pt x="830" y="127"/>
                    <a:pt x="822" y="87"/>
                  </a:cubicBezTo>
                  <a:cubicBezTo>
                    <a:pt x="814" y="48"/>
                    <a:pt x="822" y="48"/>
                    <a:pt x="790" y="40"/>
                  </a:cubicBezTo>
                  <a:cubicBezTo>
                    <a:pt x="774" y="32"/>
                    <a:pt x="727" y="16"/>
                    <a:pt x="687" y="0"/>
                  </a:cubicBezTo>
                  <a:cubicBezTo>
                    <a:pt x="687" y="0"/>
                    <a:pt x="687" y="8"/>
                    <a:pt x="687" y="16"/>
                  </a:cubicBezTo>
                  <a:cubicBezTo>
                    <a:pt x="680" y="40"/>
                    <a:pt x="680" y="56"/>
                    <a:pt x="672" y="79"/>
                  </a:cubicBezTo>
                  <a:cubicBezTo>
                    <a:pt x="664" y="95"/>
                    <a:pt x="672" y="64"/>
                    <a:pt x="664" y="95"/>
                  </a:cubicBezTo>
                  <a:cubicBezTo>
                    <a:pt x="656" y="135"/>
                    <a:pt x="616" y="222"/>
                    <a:pt x="608" y="277"/>
                  </a:cubicBezTo>
                  <a:cubicBezTo>
                    <a:pt x="592" y="325"/>
                    <a:pt x="569" y="403"/>
                    <a:pt x="545" y="459"/>
                  </a:cubicBezTo>
                  <a:cubicBezTo>
                    <a:pt x="521" y="514"/>
                    <a:pt x="490" y="538"/>
                    <a:pt x="474" y="593"/>
                  </a:cubicBezTo>
                  <a:cubicBezTo>
                    <a:pt x="458" y="649"/>
                    <a:pt x="442" y="633"/>
                    <a:pt x="442" y="672"/>
                  </a:cubicBezTo>
                  <a:cubicBezTo>
                    <a:pt x="442" y="712"/>
                    <a:pt x="450" y="720"/>
                    <a:pt x="434" y="743"/>
                  </a:cubicBezTo>
                  <a:cubicBezTo>
                    <a:pt x="419" y="759"/>
                    <a:pt x="427" y="767"/>
                    <a:pt x="419" y="799"/>
                  </a:cubicBezTo>
                  <a:cubicBezTo>
                    <a:pt x="411" y="838"/>
                    <a:pt x="403" y="799"/>
                    <a:pt x="387" y="862"/>
                  </a:cubicBezTo>
                  <a:cubicBezTo>
                    <a:pt x="363" y="925"/>
                    <a:pt x="308" y="1028"/>
                    <a:pt x="300" y="1067"/>
                  </a:cubicBezTo>
                  <a:cubicBezTo>
                    <a:pt x="284" y="1099"/>
                    <a:pt x="276" y="1162"/>
                    <a:pt x="253" y="1178"/>
                  </a:cubicBezTo>
                  <a:cubicBezTo>
                    <a:pt x="229" y="1202"/>
                    <a:pt x="205" y="1218"/>
                    <a:pt x="197" y="1249"/>
                  </a:cubicBezTo>
                  <a:cubicBezTo>
                    <a:pt x="189" y="1289"/>
                    <a:pt x="158" y="1242"/>
                    <a:pt x="166" y="1289"/>
                  </a:cubicBezTo>
                  <a:cubicBezTo>
                    <a:pt x="174" y="1329"/>
                    <a:pt x="110" y="1376"/>
                    <a:pt x="102" y="1392"/>
                  </a:cubicBezTo>
                  <a:cubicBezTo>
                    <a:pt x="87" y="1407"/>
                    <a:pt x="63" y="1439"/>
                    <a:pt x="55" y="1494"/>
                  </a:cubicBezTo>
                  <a:cubicBezTo>
                    <a:pt x="47" y="1550"/>
                    <a:pt x="87" y="1581"/>
                    <a:pt x="63" y="1605"/>
                  </a:cubicBezTo>
                  <a:cubicBezTo>
                    <a:pt x="39" y="1629"/>
                    <a:pt x="15" y="1660"/>
                    <a:pt x="15" y="1692"/>
                  </a:cubicBezTo>
                  <a:cubicBezTo>
                    <a:pt x="15" y="1716"/>
                    <a:pt x="0" y="1826"/>
                    <a:pt x="39" y="1890"/>
                  </a:cubicBezTo>
                  <a:cubicBezTo>
                    <a:pt x="47" y="1898"/>
                    <a:pt x="47" y="1906"/>
                    <a:pt x="55" y="1913"/>
                  </a:cubicBezTo>
                  <a:cubicBezTo>
                    <a:pt x="371" y="2008"/>
                    <a:pt x="1296" y="2261"/>
                    <a:pt x="2442" y="2514"/>
                  </a:cubicBezTo>
                  <a:cubicBezTo>
                    <a:pt x="2474" y="2364"/>
                    <a:pt x="2616" y="1747"/>
                    <a:pt x="2616" y="1724"/>
                  </a:cubicBezTo>
                  <a:cubicBezTo>
                    <a:pt x="2616" y="1700"/>
                    <a:pt x="2656" y="1653"/>
                    <a:pt x="2672" y="1629"/>
                  </a:cubicBezTo>
                  <a:cubicBezTo>
                    <a:pt x="2680" y="1605"/>
                    <a:pt x="2664" y="1589"/>
                    <a:pt x="2680" y="1566"/>
                  </a:cubicBezTo>
                  <a:cubicBezTo>
                    <a:pt x="2688" y="1550"/>
                    <a:pt x="2727" y="1502"/>
                    <a:pt x="2672" y="1479"/>
                  </a:cubicBezTo>
                  <a:cubicBezTo>
                    <a:pt x="2616" y="1447"/>
                    <a:pt x="2624" y="1415"/>
                    <a:pt x="2616" y="1376"/>
                  </a:cubicBezTo>
                  <a:cubicBezTo>
                    <a:pt x="2616" y="1329"/>
                    <a:pt x="2798" y="1194"/>
                    <a:pt x="2798" y="1178"/>
                  </a:cubicBezTo>
                  <a:cubicBezTo>
                    <a:pt x="2798" y="1162"/>
                    <a:pt x="2790" y="1139"/>
                    <a:pt x="2814" y="1115"/>
                  </a:cubicBezTo>
                  <a:cubicBezTo>
                    <a:pt x="2838" y="1091"/>
                    <a:pt x="2885" y="1060"/>
                    <a:pt x="2885" y="1036"/>
                  </a:cubicBezTo>
                  <a:cubicBezTo>
                    <a:pt x="2885" y="1020"/>
                    <a:pt x="2948" y="933"/>
                    <a:pt x="2972" y="917"/>
                  </a:cubicBezTo>
                  <a:cubicBezTo>
                    <a:pt x="2988" y="902"/>
                    <a:pt x="2972" y="815"/>
                    <a:pt x="2925" y="783"/>
                  </a:cubicBezTo>
                  <a:cubicBezTo>
                    <a:pt x="2901" y="759"/>
                    <a:pt x="2885" y="712"/>
                    <a:pt x="2877" y="680"/>
                  </a:cubicBezTo>
                  <a:cubicBezTo>
                    <a:pt x="2869" y="672"/>
                    <a:pt x="2869" y="672"/>
                    <a:pt x="2869" y="672"/>
                  </a:cubicBezTo>
                  <a:cubicBezTo>
                    <a:pt x="2869" y="672"/>
                    <a:pt x="2506" y="625"/>
                    <a:pt x="2450" y="601"/>
                  </a:cubicBezTo>
                </a:path>
              </a:pathLst>
            </a:custGeom>
            <a:solidFill>
              <a:schemeClr val="accent6"/>
            </a:solidFill>
            <a:ln>
              <a:solidFill>
                <a:schemeClr val="bg2"/>
              </a:solidFill>
            </a:ln>
            <a:effectLst/>
          </p:spPr>
          <p:txBody>
            <a:bodyPr wrap="none" anchor="ctr"/>
            <a:lstStyle/>
            <a:p>
              <a:endParaRPr lang="en-US"/>
            </a:p>
          </p:txBody>
        </p:sp>
        <p:sp>
          <p:nvSpPr>
            <p:cNvPr id="60" name="Freeform 220"/>
            <p:cNvSpPr>
              <a:spLocks noChangeArrowheads="1"/>
            </p:cNvSpPr>
            <p:nvPr/>
          </p:nvSpPr>
          <p:spPr bwMode="auto">
            <a:xfrm>
              <a:off x="7245753" y="3714527"/>
              <a:ext cx="1567851" cy="1326643"/>
            </a:xfrm>
            <a:custGeom>
              <a:avLst/>
              <a:gdLst>
                <a:gd name="T0" fmla="*/ 47 w 2981"/>
                <a:gd name="T1" fmla="*/ 1929 h 2523"/>
                <a:gd name="T2" fmla="*/ 15 w 2981"/>
                <a:gd name="T3" fmla="*/ 1724 h 2523"/>
                <a:gd name="T4" fmla="*/ 47 w 2981"/>
                <a:gd name="T5" fmla="*/ 1502 h 2523"/>
                <a:gd name="T6" fmla="*/ 166 w 2981"/>
                <a:gd name="T7" fmla="*/ 1273 h 2523"/>
                <a:gd name="T8" fmla="*/ 253 w 2981"/>
                <a:gd name="T9" fmla="*/ 1186 h 2523"/>
                <a:gd name="T10" fmla="*/ 379 w 2981"/>
                <a:gd name="T11" fmla="*/ 870 h 2523"/>
                <a:gd name="T12" fmla="*/ 434 w 2981"/>
                <a:gd name="T13" fmla="*/ 744 h 2523"/>
                <a:gd name="T14" fmla="*/ 474 w 2981"/>
                <a:gd name="T15" fmla="*/ 601 h 2523"/>
                <a:gd name="T16" fmla="*/ 632 w 2981"/>
                <a:gd name="T17" fmla="*/ 182 h 2523"/>
                <a:gd name="T18" fmla="*/ 672 w 2981"/>
                <a:gd name="T19" fmla="*/ 87 h 2523"/>
                <a:gd name="T20" fmla="*/ 687 w 2981"/>
                <a:gd name="T21" fmla="*/ 0 h 2523"/>
                <a:gd name="T22" fmla="*/ 830 w 2981"/>
                <a:gd name="T23" fmla="*/ 95 h 2523"/>
                <a:gd name="T24" fmla="*/ 956 w 2981"/>
                <a:gd name="T25" fmla="*/ 182 h 2523"/>
                <a:gd name="T26" fmla="*/ 956 w 2981"/>
                <a:gd name="T27" fmla="*/ 420 h 2523"/>
                <a:gd name="T28" fmla="*/ 1185 w 2981"/>
                <a:gd name="T29" fmla="*/ 467 h 2523"/>
                <a:gd name="T30" fmla="*/ 1312 w 2981"/>
                <a:gd name="T31" fmla="*/ 467 h 2523"/>
                <a:gd name="T32" fmla="*/ 1423 w 2981"/>
                <a:gd name="T33" fmla="*/ 498 h 2523"/>
                <a:gd name="T34" fmla="*/ 1533 w 2981"/>
                <a:gd name="T35" fmla="*/ 538 h 2523"/>
                <a:gd name="T36" fmla="*/ 1715 w 2981"/>
                <a:gd name="T37" fmla="*/ 562 h 2523"/>
                <a:gd name="T38" fmla="*/ 1968 w 2981"/>
                <a:gd name="T39" fmla="*/ 554 h 2523"/>
                <a:gd name="T40" fmla="*/ 2039 w 2981"/>
                <a:gd name="T41" fmla="*/ 530 h 2523"/>
                <a:gd name="T42" fmla="*/ 2221 w 2981"/>
                <a:gd name="T43" fmla="*/ 546 h 2523"/>
                <a:gd name="T44" fmla="*/ 2885 w 2981"/>
                <a:gd name="T45" fmla="*/ 688 h 2523"/>
                <a:gd name="T46" fmla="*/ 2893 w 2981"/>
                <a:gd name="T47" fmla="*/ 1044 h 2523"/>
                <a:gd name="T48" fmla="*/ 2798 w 2981"/>
                <a:gd name="T49" fmla="*/ 1186 h 2523"/>
                <a:gd name="T50" fmla="*/ 2672 w 2981"/>
                <a:gd name="T51" fmla="*/ 1479 h 2523"/>
                <a:gd name="T52" fmla="*/ 2680 w 2981"/>
                <a:gd name="T53" fmla="*/ 1605 h 2523"/>
                <a:gd name="T54" fmla="*/ 2442 w 2981"/>
                <a:gd name="T55" fmla="*/ 2522 h 2523"/>
                <a:gd name="T56" fmla="*/ 2616 w 2981"/>
                <a:gd name="T57" fmla="*/ 1732 h 2523"/>
                <a:gd name="T58" fmla="*/ 2672 w 2981"/>
                <a:gd name="T59" fmla="*/ 1574 h 2523"/>
                <a:gd name="T60" fmla="*/ 2616 w 2981"/>
                <a:gd name="T61" fmla="*/ 1408 h 2523"/>
                <a:gd name="T62" fmla="*/ 2798 w 2981"/>
                <a:gd name="T63" fmla="*/ 1186 h 2523"/>
                <a:gd name="T64" fmla="*/ 2964 w 2981"/>
                <a:gd name="T65" fmla="*/ 925 h 2523"/>
                <a:gd name="T66" fmla="*/ 2869 w 2981"/>
                <a:gd name="T67" fmla="*/ 688 h 2523"/>
                <a:gd name="T68" fmla="*/ 2150 w 2981"/>
                <a:gd name="T69" fmla="*/ 562 h 2523"/>
                <a:gd name="T70" fmla="*/ 2015 w 2981"/>
                <a:gd name="T71" fmla="*/ 554 h 2523"/>
                <a:gd name="T72" fmla="*/ 1881 w 2981"/>
                <a:gd name="T73" fmla="*/ 562 h 2523"/>
                <a:gd name="T74" fmla="*/ 1636 w 2981"/>
                <a:gd name="T75" fmla="*/ 530 h 2523"/>
                <a:gd name="T76" fmla="*/ 1486 w 2981"/>
                <a:gd name="T77" fmla="*/ 530 h 2523"/>
                <a:gd name="T78" fmla="*/ 1407 w 2981"/>
                <a:gd name="T79" fmla="*/ 498 h 2523"/>
                <a:gd name="T80" fmla="*/ 1272 w 2981"/>
                <a:gd name="T81" fmla="*/ 459 h 2523"/>
                <a:gd name="T82" fmla="*/ 1130 w 2981"/>
                <a:gd name="T83" fmla="*/ 483 h 2523"/>
                <a:gd name="T84" fmla="*/ 940 w 2981"/>
                <a:gd name="T85" fmla="*/ 356 h 2523"/>
                <a:gd name="T86" fmla="*/ 877 w 2981"/>
                <a:gd name="T87" fmla="*/ 111 h 2523"/>
                <a:gd name="T88" fmla="*/ 814 w 2981"/>
                <a:gd name="T89" fmla="*/ 87 h 2523"/>
                <a:gd name="T90" fmla="*/ 680 w 2981"/>
                <a:gd name="T91" fmla="*/ 56 h 2523"/>
                <a:gd name="T92" fmla="*/ 640 w 2981"/>
                <a:gd name="T93" fmla="*/ 190 h 2523"/>
                <a:gd name="T94" fmla="*/ 482 w 2981"/>
                <a:gd name="T95" fmla="*/ 601 h 2523"/>
                <a:gd name="T96" fmla="*/ 434 w 2981"/>
                <a:gd name="T97" fmla="*/ 751 h 2523"/>
                <a:gd name="T98" fmla="*/ 387 w 2981"/>
                <a:gd name="T99" fmla="*/ 870 h 2523"/>
                <a:gd name="T100" fmla="*/ 253 w 2981"/>
                <a:gd name="T101" fmla="*/ 1186 h 2523"/>
                <a:gd name="T102" fmla="*/ 174 w 2981"/>
                <a:gd name="T103" fmla="*/ 1281 h 2523"/>
                <a:gd name="T104" fmla="*/ 102 w 2981"/>
                <a:gd name="T105" fmla="*/ 1400 h 2523"/>
                <a:gd name="T106" fmla="*/ 23 w 2981"/>
                <a:gd name="T107" fmla="*/ 1700 h 2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81" h="2523">
                  <a:moveTo>
                    <a:pt x="2442" y="2522"/>
                  </a:moveTo>
                  <a:lnTo>
                    <a:pt x="2442" y="2522"/>
                  </a:lnTo>
                  <a:lnTo>
                    <a:pt x="2442" y="2522"/>
                  </a:lnTo>
                  <a:cubicBezTo>
                    <a:pt x="1304" y="2277"/>
                    <a:pt x="387" y="2024"/>
                    <a:pt x="47" y="1929"/>
                  </a:cubicBezTo>
                  <a:lnTo>
                    <a:pt x="47" y="1929"/>
                  </a:lnTo>
                  <a:lnTo>
                    <a:pt x="47" y="1929"/>
                  </a:lnTo>
                  <a:cubicBezTo>
                    <a:pt x="47" y="1921"/>
                    <a:pt x="39" y="1906"/>
                    <a:pt x="31" y="1898"/>
                  </a:cubicBezTo>
                  <a:cubicBezTo>
                    <a:pt x="0" y="1850"/>
                    <a:pt x="8" y="1763"/>
                    <a:pt x="15" y="1724"/>
                  </a:cubicBezTo>
                  <a:cubicBezTo>
                    <a:pt x="15" y="1708"/>
                    <a:pt x="15" y="1700"/>
                    <a:pt x="15" y="1700"/>
                  </a:cubicBezTo>
                  <a:cubicBezTo>
                    <a:pt x="15" y="1668"/>
                    <a:pt x="31" y="1637"/>
                    <a:pt x="63" y="1613"/>
                  </a:cubicBezTo>
                  <a:cubicBezTo>
                    <a:pt x="71" y="1605"/>
                    <a:pt x="71" y="1589"/>
                    <a:pt x="63" y="1566"/>
                  </a:cubicBezTo>
                  <a:cubicBezTo>
                    <a:pt x="55" y="1550"/>
                    <a:pt x="47" y="1526"/>
                    <a:pt x="47" y="1502"/>
                  </a:cubicBezTo>
                  <a:cubicBezTo>
                    <a:pt x="55" y="1463"/>
                    <a:pt x="71" y="1423"/>
                    <a:pt x="95" y="1400"/>
                  </a:cubicBezTo>
                  <a:cubicBezTo>
                    <a:pt x="102" y="1400"/>
                    <a:pt x="102" y="1400"/>
                    <a:pt x="102" y="1392"/>
                  </a:cubicBezTo>
                  <a:cubicBezTo>
                    <a:pt x="118" y="1376"/>
                    <a:pt x="166" y="1328"/>
                    <a:pt x="158" y="1297"/>
                  </a:cubicBezTo>
                  <a:cubicBezTo>
                    <a:pt x="158" y="1281"/>
                    <a:pt x="158" y="1273"/>
                    <a:pt x="166" y="1273"/>
                  </a:cubicBezTo>
                  <a:cubicBezTo>
                    <a:pt x="166" y="1273"/>
                    <a:pt x="174" y="1273"/>
                    <a:pt x="181" y="1273"/>
                  </a:cubicBezTo>
                  <a:lnTo>
                    <a:pt x="181" y="1273"/>
                  </a:lnTo>
                  <a:cubicBezTo>
                    <a:pt x="189" y="1273"/>
                    <a:pt x="189" y="1273"/>
                    <a:pt x="197" y="1257"/>
                  </a:cubicBezTo>
                  <a:cubicBezTo>
                    <a:pt x="205" y="1226"/>
                    <a:pt x="221" y="1202"/>
                    <a:pt x="253" y="1186"/>
                  </a:cubicBezTo>
                  <a:cubicBezTo>
                    <a:pt x="268" y="1170"/>
                    <a:pt x="276" y="1131"/>
                    <a:pt x="284" y="1099"/>
                  </a:cubicBezTo>
                  <a:cubicBezTo>
                    <a:pt x="292" y="1091"/>
                    <a:pt x="292" y="1084"/>
                    <a:pt x="292" y="1075"/>
                  </a:cubicBezTo>
                  <a:cubicBezTo>
                    <a:pt x="300" y="1060"/>
                    <a:pt x="316" y="1028"/>
                    <a:pt x="324" y="997"/>
                  </a:cubicBezTo>
                  <a:cubicBezTo>
                    <a:pt x="348" y="957"/>
                    <a:pt x="371" y="902"/>
                    <a:pt x="379" y="870"/>
                  </a:cubicBezTo>
                  <a:cubicBezTo>
                    <a:pt x="387" y="838"/>
                    <a:pt x="395" y="831"/>
                    <a:pt x="403" y="823"/>
                  </a:cubicBezTo>
                  <a:cubicBezTo>
                    <a:pt x="411" y="823"/>
                    <a:pt x="411" y="823"/>
                    <a:pt x="411" y="807"/>
                  </a:cubicBezTo>
                  <a:cubicBezTo>
                    <a:pt x="419" y="799"/>
                    <a:pt x="419" y="791"/>
                    <a:pt x="419" y="783"/>
                  </a:cubicBezTo>
                  <a:cubicBezTo>
                    <a:pt x="419" y="767"/>
                    <a:pt x="419" y="759"/>
                    <a:pt x="434" y="744"/>
                  </a:cubicBezTo>
                  <a:cubicBezTo>
                    <a:pt x="442" y="736"/>
                    <a:pt x="442" y="728"/>
                    <a:pt x="442" y="704"/>
                  </a:cubicBezTo>
                  <a:cubicBezTo>
                    <a:pt x="442" y="696"/>
                    <a:pt x="442" y="688"/>
                    <a:pt x="442" y="680"/>
                  </a:cubicBezTo>
                  <a:cubicBezTo>
                    <a:pt x="442" y="657"/>
                    <a:pt x="442" y="649"/>
                    <a:pt x="450" y="641"/>
                  </a:cubicBezTo>
                  <a:cubicBezTo>
                    <a:pt x="458" y="633"/>
                    <a:pt x="466" y="625"/>
                    <a:pt x="474" y="601"/>
                  </a:cubicBezTo>
                  <a:cubicBezTo>
                    <a:pt x="482" y="570"/>
                    <a:pt x="490" y="546"/>
                    <a:pt x="506" y="522"/>
                  </a:cubicBezTo>
                  <a:cubicBezTo>
                    <a:pt x="521" y="506"/>
                    <a:pt x="529" y="491"/>
                    <a:pt x="537" y="467"/>
                  </a:cubicBezTo>
                  <a:cubicBezTo>
                    <a:pt x="561" y="411"/>
                    <a:pt x="585" y="340"/>
                    <a:pt x="600" y="285"/>
                  </a:cubicBezTo>
                  <a:cubicBezTo>
                    <a:pt x="608" y="253"/>
                    <a:pt x="624" y="222"/>
                    <a:pt x="632" y="182"/>
                  </a:cubicBezTo>
                  <a:cubicBezTo>
                    <a:pt x="640" y="151"/>
                    <a:pt x="656" y="127"/>
                    <a:pt x="656" y="103"/>
                  </a:cubicBezTo>
                  <a:cubicBezTo>
                    <a:pt x="664" y="87"/>
                    <a:pt x="664" y="87"/>
                    <a:pt x="664" y="87"/>
                  </a:cubicBezTo>
                  <a:lnTo>
                    <a:pt x="664" y="87"/>
                  </a:lnTo>
                  <a:cubicBezTo>
                    <a:pt x="672" y="87"/>
                    <a:pt x="672" y="87"/>
                    <a:pt x="672" y="87"/>
                  </a:cubicBezTo>
                  <a:cubicBezTo>
                    <a:pt x="672" y="72"/>
                    <a:pt x="672" y="64"/>
                    <a:pt x="672" y="56"/>
                  </a:cubicBezTo>
                  <a:cubicBezTo>
                    <a:pt x="680" y="48"/>
                    <a:pt x="680" y="32"/>
                    <a:pt x="680" y="24"/>
                  </a:cubicBezTo>
                  <a:cubicBezTo>
                    <a:pt x="680" y="16"/>
                    <a:pt x="687" y="8"/>
                    <a:pt x="687" y="8"/>
                  </a:cubicBezTo>
                  <a:cubicBezTo>
                    <a:pt x="687" y="0"/>
                    <a:pt x="687" y="0"/>
                    <a:pt x="687" y="0"/>
                  </a:cubicBezTo>
                  <a:lnTo>
                    <a:pt x="687" y="0"/>
                  </a:lnTo>
                  <a:cubicBezTo>
                    <a:pt x="743" y="24"/>
                    <a:pt x="782" y="40"/>
                    <a:pt x="790" y="40"/>
                  </a:cubicBezTo>
                  <a:cubicBezTo>
                    <a:pt x="822" y="48"/>
                    <a:pt x="822" y="56"/>
                    <a:pt x="822" y="87"/>
                  </a:cubicBezTo>
                  <a:cubicBezTo>
                    <a:pt x="822" y="87"/>
                    <a:pt x="830" y="87"/>
                    <a:pt x="830" y="95"/>
                  </a:cubicBezTo>
                  <a:cubicBezTo>
                    <a:pt x="830" y="119"/>
                    <a:pt x="838" y="119"/>
                    <a:pt x="838" y="119"/>
                  </a:cubicBezTo>
                  <a:lnTo>
                    <a:pt x="845" y="111"/>
                  </a:lnTo>
                  <a:cubicBezTo>
                    <a:pt x="854" y="111"/>
                    <a:pt x="869" y="103"/>
                    <a:pt x="877" y="103"/>
                  </a:cubicBezTo>
                  <a:cubicBezTo>
                    <a:pt x="917" y="103"/>
                    <a:pt x="932" y="143"/>
                    <a:pt x="956" y="182"/>
                  </a:cubicBezTo>
                  <a:cubicBezTo>
                    <a:pt x="964" y="182"/>
                    <a:pt x="964" y="190"/>
                    <a:pt x="972" y="190"/>
                  </a:cubicBezTo>
                  <a:cubicBezTo>
                    <a:pt x="988" y="230"/>
                    <a:pt x="972" y="277"/>
                    <a:pt x="956" y="317"/>
                  </a:cubicBezTo>
                  <a:cubicBezTo>
                    <a:pt x="956" y="333"/>
                    <a:pt x="948" y="340"/>
                    <a:pt x="948" y="356"/>
                  </a:cubicBezTo>
                  <a:cubicBezTo>
                    <a:pt x="940" y="388"/>
                    <a:pt x="948" y="411"/>
                    <a:pt x="956" y="420"/>
                  </a:cubicBezTo>
                  <a:cubicBezTo>
                    <a:pt x="964" y="427"/>
                    <a:pt x="980" y="427"/>
                    <a:pt x="988" y="427"/>
                  </a:cubicBezTo>
                  <a:cubicBezTo>
                    <a:pt x="1012" y="435"/>
                    <a:pt x="1043" y="435"/>
                    <a:pt x="1059" y="451"/>
                  </a:cubicBezTo>
                  <a:cubicBezTo>
                    <a:pt x="1075" y="467"/>
                    <a:pt x="1098" y="475"/>
                    <a:pt x="1130" y="475"/>
                  </a:cubicBezTo>
                  <a:cubicBezTo>
                    <a:pt x="1154" y="475"/>
                    <a:pt x="1170" y="475"/>
                    <a:pt x="1185" y="467"/>
                  </a:cubicBezTo>
                  <a:cubicBezTo>
                    <a:pt x="1193" y="467"/>
                    <a:pt x="1209" y="459"/>
                    <a:pt x="1209" y="459"/>
                  </a:cubicBezTo>
                  <a:cubicBezTo>
                    <a:pt x="1225" y="451"/>
                    <a:pt x="1233" y="443"/>
                    <a:pt x="1241" y="443"/>
                  </a:cubicBezTo>
                  <a:cubicBezTo>
                    <a:pt x="1249" y="443"/>
                    <a:pt x="1265" y="451"/>
                    <a:pt x="1272" y="451"/>
                  </a:cubicBezTo>
                  <a:cubicBezTo>
                    <a:pt x="1288" y="459"/>
                    <a:pt x="1304" y="467"/>
                    <a:pt x="1312" y="467"/>
                  </a:cubicBezTo>
                  <a:cubicBezTo>
                    <a:pt x="1320" y="467"/>
                    <a:pt x="1320" y="467"/>
                    <a:pt x="1328" y="459"/>
                  </a:cubicBezTo>
                  <a:cubicBezTo>
                    <a:pt x="1336" y="459"/>
                    <a:pt x="1344" y="459"/>
                    <a:pt x="1360" y="459"/>
                  </a:cubicBezTo>
                  <a:cubicBezTo>
                    <a:pt x="1391" y="459"/>
                    <a:pt x="1399" y="467"/>
                    <a:pt x="1415" y="491"/>
                  </a:cubicBezTo>
                  <a:cubicBezTo>
                    <a:pt x="1423" y="498"/>
                    <a:pt x="1423" y="498"/>
                    <a:pt x="1423" y="498"/>
                  </a:cubicBezTo>
                  <a:cubicBezTo>
                    <a:pt x="1423" y="498"/>
                    <a:pt x="1423" y="506"/>
                    <a:pt x="1431" y="506"/>
                  </a:cubicBezTo>
                  <a:cubicBezTo>
                    <a:pt x="1438" y="530"/>
                    <a:pt x="1446" y="530"/>
                    <a:pt x="1454" y="530"/>
                  </a:cubicBezTo>
                  <a:cubicBezTo>
                    <a:pt x="1462" y="530"/>
                    <a:pt x="1470" y="522"/>
                    <a:pt x="1486" y="522"/>
                  </a:cubicBezTo>
                  <a:cubicBezTo>
                    <a:pt x="1502" y="522"/>
                    <a:pt x="1525" y="530"/>
                    <a:pt x="1533" y="538"/>
                  </a:cubicBezTo>
                  <a:cubicBezTo>
                    <a:pt x="1541" y="546"/>
                    <a:pt x="1549" y="546"/>
                    <a:pt x="1557" y="546"/>
                  </a:cubicBezTo>
                  <a:cubicBezTo>
                    <a:pt x="1573" y="546"/>
                    <a:pt x="1604" y="530"/>
                    <a:pt x="1620" y="522"/>
                  </a:cubicBezTo>
                  <a:cubicBezTo>
                    <a:pt x="1620" y="522"/>
                    <a:pt x="1628" y="522"/>
                    <a:pt x="1636" y="522"/>
                  </a:cubicBezTo>
                  <a:cubicBezTo>
                    <a:pt x="1660" y="522"/>
                    <a:pt x="1691" y="530"/>
                    <a:pt x="1715" y="562"/>
                  </a:cubicBezTo>
                  <a:cubicBezTo>
                    <a:pt x="1723" y="570"/>
                    <a:pt x="1739" y="578"/>
                    <a:pt x="1755" y="578"/>
                  </a:cubicBezTo>
                  <a:cubicBezTo>
                    <a:pt x="1778" y="578"/>
                    <a:pt x="1810" y="570"/>
                    <a:pt x="1818" y="562"/>
                  </a:cubicBezTo>
                  <a:cubicBezTo>
                    <a:pt x="1826" y="554"/>
                    <a:pt x="1850" y="554"/>
                    <a:pt x="1881" y="554"/>
                  </a:cubicBezTo>
                  <a:cubicBezTo>
                    <a:pt x="1905" y="554"/>
                    <a:pt x="1937" y="554"/>
                    <a:pt x="1968" y="554"/>
                  </a:cubicBezTo>
                  <a:cubicBezTo>
                    <a:pt x="2000" y="554"/>
                    <a:pt x="2008" y="554"/>
                    <a:pt x="2008" y="554"/>
                  </a:cubicBezTo>
                  <a:lnTo>
                    <a:pt x="2008" y="554"/>
                  </a:lnTo>
                  <a:cubicBezTo>
                    <a:pt x="2008" y="554"/>
                    <a:pt x="2008" y="546"/>
                    <a:pt x="2015" y="538"/>
                  </a:cubicBezTo>
                  <a:cubicBezTo>
                    <a:pt x="2015" y="538"/>
                    <a:pt x="2023" y="530"/>
                    <a:pt x="2039" y="530"/>
                  </a:cubicBezTo>
                  <a:cubicBezTo>
                    <a:pt x="2055" y="530"/>
                    <a:pt x="2079" y="538"/>
                    <a:pt x="2102" y="546"/>
                  </a:cubicBezTo>
                  <a:cubicBezTo>
                    <a:pt x="2110" y="554"/>
                    <a:pt x="2134" y="554"/>
                    <a:pt x="2150" y="554"/>
                  </a:cubicBezTo>
                  <a:cubicBezTo>
                    <a:pt x="2174" y="554"/>
                    <a:pt x="2197" y="546"/>
                    <a:pt x="2213" y="546"/>
                  </a:cubicBezTo>
                  <a:cubicBezTo>
                    <a:pt x="2213" y="546"/>
                    <a:pt x="2213" y="546"/>
                    <a:pt x="2221" y="546"/>
                  </a:cubicBezTo>
                  <a:cubicBezTo>
                    <a:pt x="2268" y="546"/>
                    <a:pt x="2403" y="578"/>
                    <a:pt x="2450" y="601"/>
                  </a:cubicBezTo>
                  <a:cubicBezTo>
                    <a:pt x="2506" y="633"/>
                    <a:pt x="2861" y="680"/>
                    <a:pt x="2869" y="680"/>
                  </a:cubicBezTo>
                  <a:cubicBezTo>
                    <a:pt x="2885" y="680"/>
                    <a:pt x="2885" y="680"/>
                    <a:pt x="2885" y="680"/>
                  </a:cubicBezTo>
                  <a:cubicBezTo>
                    <a:pt x="2885" y="688"/>
                    <a:pt x="2885" y="688"/>
                    <a:pt x="2885" y="688"/>
                  </a:cubicBezTo>
                  <a:cubicBezTo>
                    <a:pt x="2885" y="712"/>
                    <a:pt x="2901" y="759"/>
                    <a:pt x="2925" y="783"/>
                  </a:cubicBezTo>
                  <a:cubicBezTo>
                    <a:pt x="2964" y="815"/>
                    <a:pt x="2980" y="862"/>
                    <a:pt x="2980" y="902"/>
                  </a:cubicBezTo>
                  <a:cubicBezTo>
                    <a:pt x="2980" y="910"/>
                    <a:pt x="2980" y="925"/>
                    <a:pt x="2972" y="925"/>
                  </a:cubicBezTo>
                  <a:cubicBezTo>
                    <a:pt x="2948" y="949"/>
                    <a:pt x="2893" y="1028"/>
                    <a:pt x="2893" y="1044"/>
                  </a:cubicBezTo>
                  <a:cubicBezTo>
                    <a:pt x="2893" y="1060"/>
                    <a:pt x="2869" y="1084"/>
                    <a:pt x="2846" y="1099"/>
                  </a:cubicBezTo>
                  <a:cubicBezTo>
                    <a:pt x="2838" y="1107"/>
                    <a:pt x="2830" y="1115"/>
                    <a:pt x="2814" y="1123"/>
                  </a:cubicBezTo>
                  <a:cubicBezTo>
                    <a:pt x="2790" y="1147"/>
                    <a:pt x="2798" y="1170"/>
                    <a:pt x="2798" y="1186"/>
                  </a:cubicBezTo>
                  <a:lnTo>
                    <a:pt x="2798" y="1186"/>
                  </a:lnTo>
                  <a:cubicBezTo>
                    <a:pt x="2806" y="1194"/>
                    <a:pt x="2790" y="1202"/>
                    <a:pt x="2743" y="1241"/>
                  </a:cubicBezTo>
                  <a:cubicBezTo>
                    <a:pt x="2695" y="1289"/>
                    <a:pt x="2616" y="1352"/>
                    <a:pt x="2624" y="1384"/>
                  </a:cubicBezTo>
                  <a:cubicBezTo>
                    <a:pt x="2624" y="1392"/>
                    <a:pt x="2624" y="1400"/>
                    <a:pt x="2624" y="1408"/>
                  </a:cubicBezTo>
                  <a:cubicBezTo>
                    <a:pt x="2624" y="1439"/>
                    <a:pt x="2624" y="1455"/>
                    <a:pt x="2672" y="1479"/>
                  </a:cubicBezTo>
                  <a:cubicBezTo>
                    <a:pt x="2688" y="1487"/>
                    <a:pt x="2703" y="1502"/>
                    <a:pt x="2703" y="1510"/>
                  </a:cubicBezTo>
                  <a:cubicBezTo>
                    <a:pt x="2711" y="1534"/>
                    <a:pt x="2695" y="1558"/>
                    <a:pt x="2680" y="1574"/>
                  </a:cubicBezTo>
                  <a:cubicBezTo>
                    <a:pt x="2680" y="1581"/>
                    <a:pt x="2680" y="1581"/>
                    <a:pt x="2680" y="1581"/>
                  </a:cubicBezTo>
                  <a:cubicBezTo>
                    <a:pt x="2672" y="1589"/>
                    <a:pt x="2672" y="1597"/>
                    <a:pt x="2680" y="1605"/>
                  </a:cubicBezTo>
                  <a:cubicBezTo>
                    <a:pt x="2680" y="1613"/>
                    <a:pt x="2680" y="1629"/>
                    <a:pt x="2672" y="1637"/>
                  </a:cubicBezTo>
                  <a:cubicBezTo>
                    <a:pt x="2664" y="1645"/>
                    <a:pt x="2664" y="1645"/>
                    <a:pt x="2664" y="1645"/>
                  </a:cubicBezTo>
                  <a:cubicBezTo>
                    <a:pt x="2648" y="1668"/>
                    <a:pt x="2624" y="1716"/>
                    <a:pt x="2624" y="1732"/>
                  </a:cubicBezTo>
                  <a:cubicBezTo>
                    <a:pt x="2624" y="1755"/>
                    <a:pt x="2490" y="2340"/>
                    <a:pt x="2442" y="2522"/>
                  </a:cubicBezTo>
                  <a:close/>
                  <a:moveTo>
                    <a:pt x="55" y="1921"/>
                  </a:moveTo>
                  <a:lnTo>
                    <a:pt x="55" y="1921"/>
                  </a:lnTo>
                  <a:cubicBezTo>
                    <a:pt x="395" y="2016"/>
                    <a:pt x="1304" y="2269"/>
                    <a:pt x="2442" y="2514"/>
                  </a:cubicBezTo>
                  <a:cubicBezTo>
                    <a:pt x="2521" y="2143"/>
                    <a:pt x="2616" y="1748"/>
                    <a:pt x="2616" y="1732"/>
                  </a:cubicBezTo>
                  <a:cubicBezTo>
                    <a:pt x="2616" y="1716"/>
                    <a:pt x="2640" y="1668"/>
                    <a:pt x="2656" y="1645"/>
                  </a:cubicBezTo>
                  <a:cubicBezTo>
                    <a:pt x="2664" y="1637"/>
                    <a:pt x="2664" y="1637"/>
                    <a:pt x="2664" y="1637"/>
                  </a:cubicBezTo>
                  <a:cubicBezTo>
                    <a:pt x="2672" y="1629"/>
                    <a:pt x="2672" y="1613"/>
                    <a:pt x="2672" y="1605"/>
                  </a:cubicBezTo>
                  <a:cubicBezTo>
                    <a:pt x="2664" y="1597"/>
                    <a:pt x="2664" y="1581"/>
                    <a:pt x="2672" y="1574"/>
                  </a:cubicBezTo>
                  <a:lnTo>
                    <a:pt x="2672" y="1574"/>
                  </a:lnTo>
                  <a:cubicBezTo>
                    <a:pt x="2688" y="1558"/>
                    <a:pt x="2703" y="1534"/>
                    <a:pt x="2695" y="1518"/>
                  </a:cubicBezTo>
                  <a:cubicBezTo>
                    <a:pt x="2695" y="1502"/>
                    <a:pt x="2688" y="1495"/>
                    <a:pt x="2672" y="1487"/>
                  </a:cubicBezTo>
                  <a:cubicBezTo>
                    <a:pt x="2624" y="1463"/>
                    <a:pt x="2616" y="1439"/>
                    <a:pt x="2616" y="1408"/>
                  </a:cubicBezTo>
                  <a:cubicBezTo>
                    <a:pt x="2616" y="1400"/>
                    <a:pt x="2616" y="1392"/>
                    <a:pt x="2616" y="1384"/>
                  </a:cubicBezTo>
                  <a:cubicBezTo>
                    <a:pt x="2608" y="1352"/>
                    <a:pt x="2672" y="1297"/>
                    <a:pt x="2743" y="1234"/>
                  </a:cubicBezTo>
                  <a:cubicBezTo>
                    <a:pt x="2767" y="1218"/>
                    <a:pt x="2790" y="1194"/>
                    <a:pt x="2798" y="1186"/>
                  </a:cubicBezTo>
                  <a:lnTo>
                    <a:pt x="2798" y="1186"/>
                  </a:lnTo>
                  <a:cubicBezTo>
                    <a:pt x="2790" y="1170"/>
                    <a:pt x="2782" y="1147"/>
                    <a:pt x="2814" y="1115"/>
                  </a:cubicBezTo>
                  <a:cubicBezTo>
                    <a:pt x="2822" y="1107"/>
                    <a:pt x="2830" y="1099"/>
                    <a:pt x="2838" y="1091"/>
                  </a:cubicBezTo>
                  <a:cubicBezTo>
                    <a:pt x="2861" y="1075"/>
                    <a:pt x="2885" y="1060"/>
                    <a:pt x="2885" y="1044"/>
                  </a:cubicBezTo>
                  <a:cubicBezTo>
                    <a:pt x="2885" y="1028"/>
                    <a:pt x="2948" y="941"/>
                    <a:pt x="2964" y="925"/>
                  </a:cubicBezTo>
                  <a:cubicBezTo>
                    <a:pt x="2972" y="917"/>
                    <a:pt x="2972" y="910"/>
                    <a:pt x="2972" y="902"/>
                  </a:cubicBezTo>
                  <a:cubicBezTo>
                    <a:pt x="2972" y="862"/>
                    <a:pt x="2956" y="815"/>
                    <a:pt x="2925" y="791"/>
                  </a:cubicBezTo>
                  <a:cubicBezTo>
                    <a:pt x="2893" y="767"/>
                    <a:pt x="2885" y="728"/>
                    <a:pt x="2877" y="688"/>
                  </a:cubicBezTo>
                  <a:cubicBezTo>
                    <a:pt x="2869" y="688"/>
                    <a:pt x="2869" y="688"/>
                    <a:pt x="2869" y="688"/>
                  </a:cubicBezTo>
                  <a:cubicBezTo>
                    <a:pt x="2854" y="688"/>
                    <a:pt x="2506" y="641"/>
                    <a:pt x="2450" y="609"/>
                  </a:cubicBezTo>
                  <a:cubicBezTo>
                    <a:pt x="2403" y="585"/>
                    <a:pt x="2268" y="546"/>
                    <a:pt x="2221" y="546"/>
                  </a:cubicBezTo>
                  <a:cubicBezTo>
                    <a:pt x="2213" y="546"/>
                    <a:pt x="2213" y="554"/>
                    <a:pt x="2213" y="554"/>
                  </a:cubicBezTo>
                  <a:cubicBezTo>
                    <a:pt x="2197" y="554"/>
                    <a:pt x="2182" y="562"/>
                    <a:pt x="2150" y="562"/>
                  </a:cubicBezTo>
                  <a:cubicBezTo>
                    <a:pt x="2134" y="562"/>
                    <a:pt x="2110" y="562"/>
                    <a:pt x="2102" y="554"/>
                  </a:cubicBezTo>
                  <a:cubicBezTo>
                    <a:pt x="2087" y="546"/>
                    <a:pt x="2055" y="538"/>
                    <a:pt x="2039" y="538"/>
                  </a:cubicBezTo>
                  <a:cubicBezTo>
                    <a:pt x="2023" y="538"/>
                    <a:pt x="2023" y="538"/>
                    <a:pt x="2015" y="546"/>
                  </a:cubicBezTo>
                  <a:cubicBezTo>
                    <a:pt x="2015" y="546"/>
                    <a:pt x="2015" y="546"/>
                    <a:pt x="2015" y="554"/>
                  </a:cubicBezTo>
                  <a:cubicBezTo>
                    <a:pt x="2015" y="554"/>
                    <a:pt x="2023" y="562"/>
                    <a:pt x="2015" y="562"/>
                  </a:cubicBezTo>
                  <a:cubicBezTo>
                    <a:pt x="2015" y="562"/>
                    <a:pt x="2015" y="562"/>
                    <a:pt x="2008" y="562"/>
                  </a:cubicBezTo>
                  <a:cubicBezTo>
                    <a:pt x="2000" y="562"/>
                    <a:pt x="1984" y="562"/>
                    <a:pt x="1968" y="562"/>
                  </a:cubicBezTo>
                  <a:cubicBezTo>
                    <a:pt x="1937" y="562"/>
                    <a:pt x="1905" y="562"/>
                    <a:pt x="1881" y="562"/>
                  </a:cubicBezTo>
                  <a:cubicBezTo>
                    <a:pt x="1842" y="562"/>
                    <a:pt x="1826" y="562"/>
                    <a:pt x="1818" y="570"/>
                  </a:cubicBezTo>
                  <a:cubicBezTo>
                    <a:pt x="1810" y="578"/>
                    <a:pt x="1778" y="585"/>
                    <a:pt x="1755" y="585"/>
                  </a:cubicBezTo>
                  <a:cubicBezTo>
                    <a:pt x="1731" y="585"/>
                    <a:pt x="1715" y="578"/>
                    <a:pt x="1707" y="562"/>
                  </a:cubicBezTo>
                  <a:cubicBezTo>
                    <a:pt x="1684" y="538"/>
                    <a:pt x="1652" y="530"/>
                    <a:pt x="1636" y="530"/>
                  </a:cubicBezTo>
                  <a:cubicBezTo>
                    <a:pt x="1628" y="530"/>
                    <a:pt x="1628" y="530"/>
                    <a:pt x="1620" y="530"/>
                  </a:cubicBezTo>
                  <a:cubicBezTo>
                    <a:pt x="1612" y="538"/>
                    <a:pt x="1581" y="554"/>
                    <a:pt x="1557" y="554"/>
                  </a:cubicBezTo>
                  <a:cubicBezTo>
                    <a:pt x="1541" y="554"/>
                    <a:pt x="1533" y="546"/>
                    <a:pt x="1533" y="546"/>
                  </a:cubicBezTo>
                  <a:cubicBezTo>
                    <a:pt x="1525" y="538"/>
                    <a:pt x="1510" y="530"/>
                    <a:pt x="1486" y="530"/>
                  </a:cubicBezTo>
                  <a:cubicBezTo>
                    <a:pt x="1478" y="530"/>
                    <a:pt x="1462" y="530"/>
                    <a:pt x="1454" y="538"/>
                  </a:cubicBezTo>
                  <a:cubicBezTo>
                    <a:pt x="1438" y="538"/>
                    <a:pt x="1438" y="530"/>
                    <a:pt x="1423" y="514"/>
                  </a:cubicBezTo>
                  <a:cubicBezTo>
                    <a:pt x="1423" y="506"/>
                    <a:pt x="1415" y="506"/>
                    <a:pt x="1415" y="498"/>
                  </a:cubicBezTo>
                  <a:cubicBezTo>
                    <a:pt x="1407" y="498"/>
                    <a:pt x="1407" y="498"/>
                    <a:pt x="1407" y="498"/>
                  </a:cubicBezTo>
                  <a:cubicBezTo>
                    <a:pt x="1391" y="475"/>
                    <a:pt x="1383" y="467"/>
                    <a:pt x="1360" y="467"/>
                  </a:cubicBezTo>
                  <a:cubicBezTo>
                    <a:pt x="1344" y="467"/>
                    <a:pt x="1336" y="467"/>
                    <a:pt x="1328" y="467"/>
                  </a:cubicBezTo>
                  <a:cubicBezTo>
                    <a:pt x="1328" y="467"/>
                    <a:pt x="1320" y="475"/>
                    <a:pt x="1312" y="475"/>
                  </a:cubicBezTo>
                  <a:cubicBezTo>
                    <a:pt x="1296" y="475"/>
                    <a:pt x="1288" y="467"/>
                    <a:pt x="1272" y="459"/>
                  </a:cubicBezTo>
                  <a:cubicBezTo>
                    <a:pt x="1257" y="459"/>
                    <a:pt x="1249" y="451"/>
                    <a:pt x="1241" y="451"/>
                  </a:cubicBezTo>
                  <a:cubicBezTo>
                    <a:pt x="1233" y="451"/>
                    <a:pt x="1225" y="459"/>
                    <a:pt x="1217" y="459"/>
                  </a:cubicBezTo>
                  <a:cubicBezTo>
                    <a:pt x="1209" y="467"/>
                    <a:pt x="1201" y="467"/>
                    <a:pt x="1185" y="475"/>
                  </a:cubicBezTo>
                  <a:cubicBezTo>
                    <a:pt x="1170" y="483"/>
                    <a:pt x="1154" y="483"/>
                    <a:pt x="1130" y="483"/>
                  </a:cubicBezTo>
                  <a:cubicBezTo>
                    <a:pt x="1098" y="483"/>
                    <a:pt x="1067" y="475"/>
                    <a:pt x="1051" y="459"/>
                  </a:cubicBezTo>
                  <a:cubicBezTo>
                    <a:pt x="1035" y="443"/>
                    <a:pt x="1012" y="443"/>
                    <a:pt x="988" y="435"/>
                  </a:cubicBezTo>
                  <a:cubicBezTo>
                    <a:pt x="972" y="435"/>
                    <a:pt x="964" y="435"/>
                    <a:pt x="956" y="427"/>
                  </a:cubicBezTo>
                  <a:cubicBezTo>
                    <a:pt x="940" y="411"/>
                    <a:pt x="932" y="388"/>
                    <a:pt x="940" y="356"/>
                  </a:cubicBezTo>
                  <a:cubicBezTo>
                    <a:pt x="940" y="340"/>
                    <a:pt x="948" y="325"/>
                    <a:pt x="956" y="317"/>
                  </a:cubicBezTo>
                  <a:cubicBezTo>
                    <a:pt x="964" y="277"/>
                    <a:pt x="980" y="230"/>
                    <a:pt x="964" y="198"/>
                  </a:cubicBezTo>
                  <a:cubicBezTo>
                    <a:pt x="956" y="190"/>
                    <a:pt x="956" y="190"/>
                    <a:pt x="956" y="182"/>
                  </a:cubicBezTo>
                  <a:cubicBezTo>
                    <a:pt x="932" y="143"/>
                    <a:pt x="909" y="111"/>
                    <a:pt x="877" y="111"/>
                  </a:cubicBezTo>
                  <a:cubicBezTo>
                    <a:pt x="869" y="111"/>
                    <a:pt x="861" y="119"/>
                    <a:pt x="854" y="119"/>
                  </a:cubicBezTo>
                  <a:cubicBezTo>
                    <a:pt x="845" y="119"/>
                    <a:pt x="845" y="119"/>
                    <a:pt x="838" y="119"/>
                  </a:cubicBezTo>
                  <a:cubicBezTo>
                    <a:pt x="830" y="119"/>
                    <a:pt x="822" y="111"/>
                    <a:pt x="822" y="95"/>
                  </a:cubicBezTo>
                  <a:cubicBezTo>
                    <a:pt x="822" y="95"/>
                    <a:pt x="822" y="87"/>
                    <a:pt x="814" y="87"/>
                  </a:cubicBezTo>
                  <a:cubicBezTo>
                    <a:pt x="814" y="56"/>
                    <a:pt x="814" y="56"/>
                    <a:pt x="790" y="48"/>
                  </a:cubicBezTo>
                  <a:cubicBezTo>
                    <a:pt x="774" y="40"/>
                    <a:pt x="727" y="24"/>
                    <a:pt x="687" y="8"/>
                  </a:cubicBezTo>
                  <a:cubicBezTo>
                    <a:pt x="687" y="16"/>
                    <a:pt x="687" y="16"/>
                    <a:pt x="687" y="24"/>
                  </a:cubicBezTo>
                  <a:cubicBezTo>
                    <a:pt x="687" y="40"/>
                    <a:pt x="680" y="48"/>
                    <a:pt x="680" y="56"/>
                  </a:cubicBezTo>
                  <a:cubicBezTo>
                    <a:pt x="680" y="64"/>
                    <a:pt x="680" y="72"/>
                    <a:pt x="672" y="87"/>
                  </a:cubicBezTo>
                  <a:cubicBezTo>
                    <a:pt x="672" y="95"/>
                    <a:pt x="672" y="95"/>
                    <a:pt x="672" y="95"/>
                  </a:cubicBezTo>
                  <a:cubicBezTo>
                    <a:pt x="664" y="95"/>
                    <a:pt x="664" y="103"/>
                    <a:pt x="664" y="111"/>
                  </a:cubicBezTo>
                  <a:cubicBezTo>
                    <a:pt x="664" y="127"/>
                    <a:pt x="648" y="158"/>
                    <a:pt x="640" y="190"/>
                  </a:cubicBezTo>
                  <a:cubicBezTo>
                    <a:pt x="624" y="222"/>
                    <a:pt x="616" y="253"/>
                    <a:pt x="608" y="285"/>
                  </a:cubicBezTo>
                  <a:cubicBezTo>
                    <a:pt x="592" y="340"/>
                    <a:pt x="569" y="420"/>
                    <a:pt x="545" y="467"/>
                  </a:cubicBezTo>
                  <a:cubicBezTo>
                    <a:pt x="537" y="491"/>
                    <a:pt x="521" y="506"/>
                    <a:pt x="514" y="522"/>
                  </a:cubicBezTo>
                  <a:cubicBezTo>
                    <a:pt x="498" y="546"/>
                    <a:pt x="490" y="570"/>
                    <a:pt x="482" y="601"/>
                  </a:cubicBezTo>
                  <a:cubicBezTo>
                    <a:pt x="474" y="633"/>
                    <a:pt x="466" y="641"/>
                    <a:pt x="458" y="649"/>
                  </a:cubicBezTo>
                  <a:cubicBezTo>
                    <a:pt x="450" y="657"/>
                    <a:pt x="450" y="657"/>
                    <a:pt x="450" y="680"/>
                  </a:cubicBezTo>
                  <a:cubicBezTo>
                    <a:pt x="450" y="688"/>
                    <a:pt x="450" y="696"/>
                    <a:pt x="450" y="704"/>
                  </a:cubicBezTo>
                  <a:cubicBezTo>
                    <a:pt x="450" y="728"/>
                    <a:pt x="450" y="736"/>
                    <a:pt x="434" y="751"/>
                  </a:cubicBezTo>
                  <a:cubicBezTo>
                    <a:pt x="427" y="759"/>
                    <a:pt x="427" y="767"/>
                    <a:pt x="427" y="783"/>
                  </a:cubicBezTo>
                  <a:cubicBezTo>
                    <a:pt x="427" y="791"/>
                    <a:pt x="427" y="799"/>
                    <a:pt x="419" y="815"/>
                  </a:cubicBezTo>
                  <a:cubicBezTo>
                    <a:pt x="419" y="823"/>
                    <a:pt x="411" y="831"/>
                    <a:pt x="411" y="831"/>
                  </a:cubicBezTo>
                  <a:cubicBezTo>
                    <a:pt x="403" y="831"/>
                    <a:pt x="395" y="838"/>
                    <a:pt x="387" y="870"/>
                  </a:cubicBezTo>
                  <a:cubicBezTo>
                    <a:pt x="379" y="910"/>
                    <a:pt x="355" y="957"/>
                    <a:pt x="332" y="1004"/>
                  </a:cubicBezTo>
                  <a:cubicBezTo>
                    <a:pt x="316" y="1036"/>
                    <a:pt x="308" y="1060"/>
                    <a:pt x="300" y="1075"/>
                  </a:cubicBezTo>
                  <a:cubicBezTo>
                    <a:pt x="300" y="1084"/>
                    <a:pt x="300" y="1091"/>
                    <a:pt x="292" y="1099"/>
                  </a:cubicBezTo>
                  <a:cubicBezTo>
                    <a:pt x="284" y="1139"/>
                    <a:pt x="276" y="1170"/>
                    <a:pt x="253" y="1186"/>
                  </a:cubicBezTo>
                  <a:cubicBezTo>
                    <a:pt x="229" y="1210"/>
                    <a:pt x="213" y="1226"/>
                    <a:pt x="205" y="1257"/>
                  </a:cubicBezTo>
                  <a:cubicBezTo>
                    <a:pt x="197" y="1273"/>
                    <a:pt x="197" y="1281"/>
                    <a:pt x="181" y="1281"/>
                  </a:cubicBezTo>
                  <a:cubicBezTo>
                    <a:pt x="181" y="1281"/>
                    <a:pt x="181" y="1281"/>
                    <a:pt x="174" y="1281"/>
                  </a:cubicBezTo>
                  <a:lnTo>
                    <a:pt x="174" y="1281"/>
                  </a:lnTo>
                  <a:cubicBezTo>
                    <a:pt x="174" y="1281"/>
                    <a:pt x="174" y="1281"/>
                    <a:pt x="166" y="1281"/>
                  </a:cubicBezTo>
                  <a:cubicBezTo>
                    <a:pt x="166" y="1281"/>
                    <a:pt x="166" y="1281"/>
                    <a:pt x="166" y="1297"/>
                  </a:cubicBezTo>
                  <a:cubicBezTo>
                    <a:pt x="174" y="1337"/>
                    <a:pt x="126" y="1376"/>
                    <a:pt x="110" y="1400"/>
                  </a:cubicBezTo>
                  <a:cubicBezTo>
                    <a:pt x="102" y="1400"/>
                    <a:pt x="102" y="1400"/>
                    <a:pt x="102" y="1400"/>
                  </a:cubicBezTo>
                  <a:cubicBezTo>
                    <a:pt x="79" y="1431"/>
                    <a:pt x="63" y="1463"/>
                    <a:pt x="55" y="1502"/>
                  </a:cubicBezTo>
                  <a:cubicBezTo>
                    <a:pt x="55" y="1526"/>
                    <a:pt x="63" y="1550"/>
                    <a:pt x="71" y="1566"/>
                  </a:cubicBezTo>
                  <a:cubicBezTo>
                    <a:pt x="79" y="1589"/>
                    <a:pt x="79" y="1605"/>
                    <a:pt x="63" y="1621"/>
                  </a:cubicBezTo>
                  <a:cubicBezTo>
                    <a:pt x="39" y="1645"/>
                    <a:pt x="23" y="1676"/>
                    <a:pt x="23" y="1700"/>
                  </a:cubicBezTo>
                  <a:cubicBezTo>
                    <a:pt x="23" y="1700"/>
                    <a:pt x="23" y="1708"/>
                    <a:pt x="23" y="1724"/>
                  </a:cubicBezTo>
                  <a:cubicBezTo>
                    <a:pt x="15" y="1763"/>
                    <a:pt x="8" y="1842"/>
                    <a:pt x="39" y="1890"/>
                  </a:cubicBezTo>
                  <a:cubicBezTo>
                    <a:pt x="47" y="1906"/>
                    <a:pt x="55" y="1914"/>
                    <a:pt x="55" y="1921"/>
                  </a:cubicBezTo>
                  <a:close/>
                </a:path>
              </a:pathLst>
            </a:custGeom>
            <a:solidFill>
              <a:schemeClr val="accent6"/>
            </a:solidFill>
            <a:ln>
              <a:solidFill>
                <a:schemeClr val="bg2"/>
              </a:solidFill>
            </a:ln>
            <a:effectLst/>
          </p:spPr>
          <p:txBody>
            <a:bodyPr wrap="none" anchor="ctr"/>
            <a:lstStyle/>
            <a:p>
              <a:endParaRPr lang="en-US"/>
            </a:p>
          </p:txBody>
        </p:sp>
        <p:sp>
          <p:nvSpPr>
            <p:cNvPr id="61" name="Freeform 221"/>
            <p:cNvSpPr>
              <a:spLocks noChangeArrowheads="1"/>
            </p:cNvSpPr>
            <p:nvPr/>
          </p:nvSpPr>
          <p:spPr bwMode="auto">
            <a:xfrm>
              <a:off x="7593649" y="3120785"/>
              <a:ext cx="1289534" cy="955554"/>
            </a:xfrm>
            <a:custGeom>
              <a:avLst/>
              <a:gdLst>
                <a:gd name="T0" fmla="*/ 2332 w 2451"/>
                <a:gd name="T1" fmla="*/ 1020 h 1819"/>
                <a:gd name="T2" fmla="*/ 656 w 2451"/>
                <a:gd name="T3" fmla="*/ 0 h 1819"/>
                <a:gd name="T4" fmla="*/ 719 w 2451"/>
                <a:gd name="T5" fmla="*/ 95 h 1819"/>
                <a:gd name="T6" fmla="*/ 767 w 2451"/>
                <a:gd name="T7" fmla="*/ 174 h 1819"/>
                <a:gd name="T8" fmla="*/ 743 w 2451"/>
                <a:gd name="T9" fmla="*/ 261 h 1819"/>
                <a:gd name="T10" fmla="*/ 703 w 2451"/>
                <a:gd name="T11" fmla="*/ 293 h 1819"/>
                <a:gd name="T12" fmla="*/ 759 w 2451"/>
                <a:gd name="T13" fmla="*/ 364 h 1819"/>
                <a:gd name="T14" fmla="*/ 759 w 2451"/>
                <a:gd name="T15" fmla="*/ 458 h 1819"/>
                <a:gd name="T16" fmla="*/ 727 w 2451"/>
                <a:gd name="T17" fmla="*/ 553 h 1819"/>
                <a:gd name="T18" fmla="*/ 672 w 2451"/>
                <a:gd name="T19" fmla="*/ 648 h 1819"/>
                <a:gd name="T20" fmla="*/ 664 w 2451"/>
                <a:gd name="T21" fmla="*/ 743 h 1819"/>
                <a:gd name="T22" fmla="*/ 577 w 2451"/>
                <a:gd name="T23" fmla="*/ 830 h 1819"/>
                <a:gd name="T24" fmla="*/ 443 w 2451"/>
                <a:gd name="T25" fmla="*/ 814 h 1819"/>
                <a:gd name="T26" fmla="*/ 506 w 2451"/>
                <a:gd name="T27" fmla="*/ 751 h 1819"/>
                <a:gd name="T28" fmla="*/ 529 w 2451"/>
                <a:gd name="T29" fmla="*/ 767 h 1819"/>
                <a:gd name="T30" fmla="*/ 569 w 2451"/>
                <a:gd name="T31" fmla="*/ 791 h 1819"/>
                <a:gd name="T32" fmla="*/ 616 w 2451"/>
                <a:gd name="T33" fmla="*/ 664 h 1819"/>
                <a:gd name="T34" fmla="*/ 624 w 2451"/>
                <a:gd name="T35" fmla="*/ 593 h 1819"/>
                <a:gd name="T36" fmla="*/ 640 w 2451"/>
                <a:gd name="T37" fmla="*/ 522 h 1819"/>
                <a:gd name="T38" fmla="*/ 616 w 2451"/>
                <a:gd name="T39" fmla="*/ 427 h 1819"/>
                <a:gd name="T40" fmla="*/ 545 w 2451"/>
                <a:gd name="T41" fmla="*/ 387 h 1819"/>
                <a:gd name="T42" fmla="*/ 419 w 2451"/>
                <a:gd name="T43" fmla="*/ 324 h 1819"/>
                <a:gd name="T44" fmla="*/ 71 w 2451"/>
                <a:gd name="T45" fmla="*/ 127 h 1819"/>
                <a:gd name="T46" fmla="*/ 23 w 2451"/>
                <a:gd name="T47" fmla="*/ 277 h 1819"/>
                <a:gd name="T48" fmla="*/ 63 w 2451"/>
                <a:gd name="T49" fmla="*/ 451 h 1819"/>
                <a:gd name="T50" fmla="*/ 79 w 2451"/>
                <a:gd name="T51" fmla="*/ 648 h 1819"/>
                <a:gd name="T52" fmla="*/ 47 w 2451"/>
                <a:gd name="T53" fmla="*/ 775 h 1819"/>
                <a:gd name="T54" fmla="*/ 110 w 2451"/>
                <a:gd name="T55" fmla="*/ 798 h 1819"/>
                <a:gd name="T56" fmla="*/ 94 w 2451"/>
                <a:gd name="T57" fmla="*/ 846 h 1819"/>
                <a:gd name="T58" fmla="*/ 55 w 2451"/>
                <a:gd name="T59" fmla="*/ 885 h 1819"/>
                <a:gd name="T60" fmla="*/ 110 w 2451"/>
                <a:gd name="T61" fmla="*/ 941 h 1819"/>
                <a:gd name="T62" fmla="*/ 71 w 2451"/>
                <a:gd name="T63" fmla="*/ 964 h 1819"/>
                <a:gd name="T64" fmla="*/ 47 w 2451"/>
                <a:gd name="T65" fmla="*/ 1035 h 1819"/>
                <a:gd name="T66" fmla="*/ 23 w 2451"/>
                <a:gd name="T67" fmla="*/ 1012 h 1819"/>
                <a:gd name="T68" fmla="*/ 8 w 2451"/>
                <a:gd name="T69" fmla="*/ 1028 h 1819"/>
                <a:gd name="T70" fmla="*/ 23 w 2451"/>
                <a:gd name="T71" fmla="*/ 1138 h 1819"/>
                <a:gd name="T72" fmla="*/ 158 w 2451"/>
                <a:gd name="T73" fmla="*/ 1225 h 1819"/>
                <a:gd name="T74" fmla="*/ 300 w 2451"/>
                <a:gd name="T75" fmla="*/ 1328 h 1819"/>
                <a:gd name="T76" fmla="*/ 292 w 2451"/>
                <a:gd name="T77" fmla="*/ 1557 h 1819"/>
                <a:gd name="T78" fmla="*/ 521 w 2451"/>
                <a:gd name="T79" fmla="*/ 1605 h 1819"/>
                <a:gd name="T80" fmla="*/ 696 w 2451"/>
                <a:gd name="T81" fmla="*/ 1597 h 1819"/>
                <a:gd name="T82" fmla="*/ 790 w 2451"/>
                <a:gd name="T83" fmla="*/ 1660 h 1819"/>
                <a:gd name="T84" fmla="*/ 956 w 2451"/>
                <a:gd name="T85" fmla="*/ 1660 h 1819"/>
                <a:gd name="T86" fmla="*/ 1154 w 2451"/>
                <a:gd name="T87" fmla="*/ 1692 h 1819"/>
                <a:gd name="T88" fmla="*/ 1351 w 2451"/>
                <a:gd name="T89" fmla="*/ 1676 h 1819"/>
                <a:gd name="T90" fmla="*/ 1549 w 2451"/>
                <a:gd name="T91" fmla="*/ 1676 h 1819"/>
                <a:gd name="T92" fmla="*/ 2205 w 2451"/>
                <a:gd name="T93" fmla="*/ 1810 h 1819"/>
                <a:gd name="T94" fmla="*/ 2213 w 2451"/>
                <a:gd name="T95" fmla="*/ 1763 h 1819"/>
                <a:gd name="T96" fmla="*/ 2229 w 2451"/>
                <a:gd name="T97" fmla="*/ 1486 h 1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1" h="1819">
                  <a:moveTo>
                    <a:pt x="2332" y="1020"/>
                  </a:moveTo>
                  <a:lnTo>
                    <a:pt x="2332" y="1020"/>
                  </a:lnTo>
                  <a:cubicBezTo>
                    <a:pt x="2340" y="996"/>
                    <a:pt x="2427" y="538"/>
                    <a:pt x="2450" y="427"/>
                  </a:cubicBezTo>
                  <a:cubicBezTo>
                    <a:pt x="1351" y="198"/>
                    <a:pt x="656" y="0"/>
                    <a:pt x="656" y="0"/>
                  </a:cubicBezTo>
                  <a:cubicBezTo>
                    <a:pt x="672" y="8"/>
                    <a:pt x="687" y="0"/>
                    <a:pt x="696" y="24"/>
                  </a:cubicBezTo>
                  <a:cubicBezTo>
                    <a:pt x="703" y="40"/>
                    <a:pt x="696" y="71"/>
                    <a:pt x="719" y="95"/>
                  </a:cubicBezTo>
                  <a:cubicBezTo>
                    <a:pt x="735" y="111"/>
                    <a:pt x="751" y="111"/>
                    <a:pt x="759" y="127"/>
                  </a:cubicBezTo>
                  <a:cubicBezTo>
                    <a:pt x="767" y="142"/>
                    <a:pt x="774" y="150"/>
                    <a:pt x="767" y="174"/>
                  </a:cubicBezTo>
                  <a:cubicBezTo>
                    <a:pt x="767" y="206"/>
                    <a:pt x="759" y="221"/>
                    <a:pt x="751" y="229"/>
                  </a:cubicBezTo>
                  <a:cubicBezTo>
                    <a:pt x="743" y="237"/>
                    <a:pt x="735" y="245"/>
                    <a:pt x="743" y="261"/>
                  </a:cubicBezTo>
                  <a:cubicBezTo>
                    <a:pt x="743" y="277"/>
                    <a:pt x="743" y="277"/>
                    <a:pt x="727" y="277"/>
                  </a:cubicBezTo>
                  <a:cubicBezTo>
                    <a:pt x="703" y="277"/>
                    <a:pt x="687" y="269"/>
                    <a:pt x="703" y="293"/>
                  </a:cubicBezTo>
                  <a:cubicBezTo>
                    <a:pt x="727" y="308"/>
                    <a:pt x="727" y="316"/>
                    <a:pt x="735" y="332"/>
                  </a:cubicBezTo>
                  <a:cubicBezTo>
                    <a:pt x="743" y="340"/>
                    <a:pt x="767" y="340"/>
                    <a:pt x="759" y="364"/>
                  </a:cubicBezTo>
                  <a:cubicBezTo>
                    <a:pt x="751" y="387"/>
                    <a:pt x="735" y="380"/>
                    <a:pt x="743" y="403"/>
                  </a:cubicBezTo>
                  <a:cubicBezTo>
                    <a:pt x="743" y="427"/>
                    <a:pt x="751" y="443"/>
                    <a:pt x="759" y="458"/>
                  </a:cubicBezTo>
                  <a:cubicBezTo>
                    <a:pt x="767" y="466"/>
                    <a:pt x="767" y="498"/>
                    <a:pt x="759" y="514"/>
                  </a:cubicBezTo>
                  <a:cubicBezTo>
                    <a:pt x="751" y="538"/>
                    <a:pt x="743" y="545"/>
                    <a:pt x="727" y="553"/>
                  </a:cubicBezTo>
                  <a:cubicBezTo>
                    <a:pt x="711" y="569"/>
                    <a:pt x="703" y="585"/>
                    <a:pt x="687" y="601"/>
                  </a:cubicBezTo>
                  <a:cubicBezTo>
                    <a:pt x="672" y="617"/>
                    <a:pt x="664" y="624"/>
                    <a:pt x="672" y="648"/>
                  </a:cubicBezTo>
                  <a:cubicBezTo>
                    <a:pt x="680" y="672"/>
                    <a:pt x="680" y="680"/>
                    <a:pt x="672" y="696"/>
                  </a:cubicBezTo>
                  <a:cubicBezTo>
                    <a:pt x="664" y="711"/>
                    <a:pt x="664" y="719"/>
                    <a:pt x="664" y="743"/>
                  </a:cubicBezTo>
                  <a:cubicBezTo>
                    <a:pt x="656" y="767"/>
                    <a:pt x="656" y="767"/>
                    <a:pt x="640" y="791"/>
                  </a:cubicBezTo>
                  <a:cubicBezTo>
                    <a:pt x="616" y="814"/>
                    <a:pt x="624" y="814"/>
                    <a:pt x="577" y="830"/>
                  </a:cubicBezTo>
                  <a:cubicBezTo>
                    <a:pt x="537" y="846"/>
                    <a:pt x="553" y="870"/>
                    <a:pt x="506" y="854"/>
                  </a:cubicBezTo>
                  <a:cubicBezTo>
                    <a:pt x="458" y="838"/>
                    <a:pt x="427" y="838"/>
                    <a:pt x="443" y="814"/>
                  </a:cubicBezTo>
                  <a:cubicBezTo>
                    <a:pt x="450" y="791"/>
                    <a:pt x="474" y="783"/>
                    <a:pt x="482" y="759"/>
                  </a:cubicBezTo>
                  <a:cubicBezTo>
                    <a:pt x="498" y="735"/>
                    <a:pt x="506" y="727"/>
                    <a:pt x="506" y="751"/>
                  </a:cubicBezTo>
                  <a:cubicBezTo>
                    <a:pt x="506" y="775"/>
                    <a:pt x="482" y="798"/>
                    <a:pt x="506" y="798"/>
                  </a:cubicBezTo>
                  <a:cubicBezTo>
                    <a:pt x="529" y="798"/>
                    <a:pt x="514" y="783"/>
                    <a:pt x="529" y="767"/>
                  </a:cubicBezTo>
                  <a:cubicBezTo>
                    <a:pt x="545" y="759"/>
                    <a:pt x="537" y="735"/>
                    <a:pt x="553" y="759"/>
                  </a:cubicBezTo>
                  <a:cubicBezTo>
                    <a:pt x="561" y="775"/>
                    <a:pt x="545" y="783"/>
                    <a:pt x="569" y="791"/>
                  </a:cubicBezTo>
                  <a:cubicBezTo>
                    <a:pt x="593" y="791"/>
                    <a:pt x="608" y="759"/>
                    <a:pt x="616" y="735"/>
                  </a:cubicBezTo>
                  <a:cubicBezTo>
                    <a:pt x="616" y="704"/>
                    <a:pt x="632" y="672"/>
                    <a:pt x="616" y="664"/>
                  </a:cubicBezTo>
                  <a:cubicBezTo>
                    <a:pt x="593" y="664"/>
                    <a:pt x="577" y="656"/>
                    <a:pt x="593" y="640"/>
                  </a:cubicBezTo>
                  <a:cubicBezTo>
                    <a:pt x="616" y="624"/>
                    <a:pt x="608" y="609"/>
                    <a:pt x="624" y="593"/>
                  </a:cubicBezTo>
                  <a:cubicBezTo>
                    <a:pt x="632" y="577"/>
                    <a:pt x="664" y="585"/>
                    <a:pt x="664" y="569"/>
                  </a:cubicBezTo>
                  <a:cubicBezTo>
                    <a:pt x="664" y="545"/>
                    <a:pt x="656" y="522"/>
                    <a:pt x="640" y="522"/>
                  </a:cubicBezTo>
                  <a:cubicBezTo>
                    <a:pt x="624" y="522"/>
                    <a:pt x="624" y="530"/>
                    <a:pt x="624" y="498"/>
                  </a:cubicBezTo>
                  <a:cubicBezTo>
                    <a:pt x="616" y="466"/>
                    <a:pt x="624" y="451"/>
                    <a:pt x="616" y="427"/>
                  </a:cubicBezTo>
                  <a:cubicBezTo>
                    <a:pt x="608" y="395"/>
                    <a:pt x="593" y="380"/>
                    <a:pt x="585" y="395"/>
                  </a:cubicBezTo>
                  <a:cubicBezTo>
                    <a:pt x="569" y="411"/>
                    <a:pt x="561" y="411"/>
                    <a:pt x="545" y="387"/>
                  </a:cubicBezTo>
                  <a:cubicBezTo>
                    <a:pt x="537" y="364"/>
                    <a:pt x="521" y="348"/>
                    <a:pt x="498" y="348"/>
                  </a:cubicBezTo>
                  <a:cubicBezTo>
                    <a:pt x="474" y="348"/>
                    <a:pt x="474" y="348"/>
                    <a:pt x="419" y="324"/>
                  </a:cubicBezTo>
                  <a:cubicBezTo>
                    <a:pt x="363" y="300"/>
                    <a:pt x="174" y="269"/>
                    <a:pt x="87" y="134"/>
                  </a:cubicBezTo>
                  <a:cubicBezTo>
                    <a:pt x="87" y="134"/>
                    <a:pt x="71" y="111"/>
                    <a:pt x="71" y="127"/>
                  </a:cubicBezTo>
                  <a:cubicBezTo>
                    <a:pt x="71" y="150"/>
                    <a:pt x="79" y="142"/>
                    <a:pt x="71" y="158"/>
                  </a:cubicBezTo>
                  <a:cubicBezTo>
                    <a:pt x="63" y="174"/>
                    <a:pt x="16" y="229"/>
                    <a:pt x="23" y="277"/>
                  </a:cubicBezTo>
                  <a:cubicBezTo>
                    <a:pt x="31" y="316"/>
                    <a:pt x="55" y="332"/>
                    <a:pt x="63" y="371"/>
                  </a:cubicBezTo>
                  <a:cubicBezTo>
                    <a:pt x="71" y="411"/>
                    <a:pt x="71" y="411"/>
                    <a:pt x="63" y="451"/>
                  </a:cubicBezTo>
                  <a:cubicBezTo>
                    <a:pt x="55" y="498"/>
                    <a:pt x="63" y="561"/>
                    <a:pt x="71" y="601"/>
                  </a:cubicBezTo>
                  <a:cubicBezTo>
                    <a:pt x="79" y="640"/>
                    <a:pt x="87" y="609"/>
                    <a:pt x="79" y="648"/>
                  </a:cubicBezTo>
                  <a:cubicBezTo>
                    <a:pt x="71" y="680"/>
                    <a:pt x="71" y="704"/>
                    <a:pt x="63" y="727"/>
                  </a:cubicBezTo>
                  <a:cubicBezTo>
                    <a:pt x="55" y="751"/>
                    <a:pt x="39" y="759"/>
                    <a:pt x="47" y="775"/>
                  </a:cubicBezTo>
                  <a:cubicBezTo>
                    <a:pt x="63" y="798"/>
                    <a:pt x="63" y="775"/>
                    <a:pt x="79" y="775"/>
                  </a:cubicBezTo>
                  <a:cubicBezTo>
                    <a:pt x="87" y="783"/>
                    <a:pt x="103" y="791"/>
                    <a:pt x="110" y="798"/>
                  </a:cubicBezTo>
                  <a:cubicBezTo>
                    <a:pt x="126" y="814"/>
                    <a:pt x="142" y="814"/>
                    <a:pt x="134" y="822"/>
                  </a:cubicBezTo>
                  <a:cubicBezTo>
                    <a:pt x="118" y="830"/>
                    <a:pt x="126" y="846"/>
                    <a:pt x="94" y="846"/>
                  </a:cubicBezTo>
                  <a:cubicBezTo>
                    <a:pt x="71" y="846"/>
                    <a:pt x="55" y="814"/>
                    <a:pt x="55" y="822"/>
                  </a:cubicBezTo>
                  <a:cubicBezTo>
                    <a:pt x="55" y="838"/>
                    <a:pt x="47" y="854"/>
                    <a:pt x="55" y="885"/>
                  </a:cubicBezTo>
                  <a:cubicBezTo>
                    <a:pt x="55" y="917"/>
                    <a:pt x="23" y="933"/>
                    <a:pt x="63" y="941"/>
                  </a:cubicBezTo>
                  <a:cubicBezTo>
                    <a:pt x="103" y="941"/>
                    <a:pt x="103" y="925"/>
                    <a:pt x="110" y="941"/>
                  </a:cubicBezTo>
                  <a:cubicBezTo>
                    <a:pt x="126" y="949"/>
                    <a:pt x="126" y="957"/>
                    <a:pt x="110" y="957"/>
                  </a:cubicBezTo>
                  <a:cubicBezTo>
                    <a:pt x="94" y="957"/>
                    <a:pt x="71" y="949"/>
                    <a:pt x="71" y="964"/>
                  </a:cubicBezTo>
                  <a:cubicBezTo>
                    <a:pt x="63" y="980"/>
                    <a:pt x="63" y="988"/>
                    <a:pt x="63" y="1004"/>
                  </a:cubicBezTo>
                  <a:cubicBezTo>
                    <a:pt x="71" y="1020"/>
                    <a:pt x="55" y="1020"/>
                    <a:pt x="47" y="1035"/>
                  </a:cubicBezTo>
                  <a:cubicBezTo>
                    <a:pt x="39" y="1059"/>
                    <a:pt x="47" y="1091"/>
                    <a:pt x="31" y="1067"/>
                  </a:cubicBezTo>
                  <a:cubicBezTo>
                    <a:pt x="23" y="1044"/>
                    <a:pt x="16" y="1044"/>
                    <a:pt x="23" y="1012"/>
                  </a:cubicBezTo>
                  <a:cubicBezTo>
                    <a:pt x="31" y="972"/>
                    <a:pt x="39" y="957"/>
                    <a:pt x="23" y="972"/>
                  </a:cubicBezTo>
                  <a:cubicBezTo>
                    <a:pt x="8" y="988"/>
                    <a:pt x="0" y="1004"/>
                    <a:pt x="8" y="1028"/>
                  </a:cubicBezTo>
                  <a:cubicBezTo>
                    <a:pt x="16" y="1051"/>
                    <a:pt x="8" y="1083"/>
                    <a:pt x="16" y="1107"/>
                  </a:cubicBezTo>
                  <a:cubicBezTo>
                    <a:pt x="23" y="1123"/>
                    <a:pt x="23" y="1130"/>
                    <a:pt x="23" y="1138"/>
                  </a:cubicBezTo>
                  <a:cubicBezTo>
                    <a:pt x="63" y="1154"/>
                    <a:pt x="110" y="1170"/>
                    <a:pt x="126" y="1178"/>
                  </a:cubicBezTo>
                  <a:cubicBezTo>
                    <a:pt x="158" y="1186"/>
                    <a:pt x="150" y="1186"/>
                    <a:pt x="158" y="1225"/>
                  </a:cubicBezTo>
                  <a:cubicBezTo>
                    <a:pt x="166" y="1265"/>
                    <a:pt x="181" y="1241"/>
                    <a:pt x="213" y="1241"/>
                  </a:cubicBezTo>
                  <a:cubicBezTo>
                    <a:pt x="253" y="1241"/>
                    <a:pt x="276" y="1281"/>
                    <a:pt x="300" y="1328"/>
                  </a:cubicBezTo>
                  <a:cubicBezTo>
                    <a:pt x="332" y="1368"/>
                    <a:pt x="284" y="1447"/>
                    <a:pt x="284" y="1486"/>
                  </a:cubicBezTo>
                  <a:cubicBezTo>
                    <a:pt x="276" y="1518"/>
                    <a:pt x="276" y="1541"/>
                    <a:pt x="292" y="1557"/>
                  </a:cubicBezTo>
                  <a:cubicBezTo>
                    <a:pt x="308" y="1565"/>
                    <a:pt x="363" y="1565"/>
                    <a:pt x="395" y="1589"/>
                  </a:cubicBezTo>
                  <a:cubicBezTo>
                    <a:pt x="419" y="1613"/>
                    <a:pt x="482" y="1613"/>
                    <a:pt x="521" y="1605"/>
                  </a:cubicBezTo>
                  <a:cubicBezTo>
                    <a:pt x="561" y="1589"/>
                    <a:pt x="569" y="1565"/>
                    <a:pt x="608" y="1589"/>
                  </a:cubicBezTo>
                  <a:cubicBezTo>
                    <a:pt x="648" y="1605"/>
                    <a:pt x="656" y="1597"/>
                    <a:pt x="696" y="1597"/>
                  </a:cubicBezTo>
                  <a:cubicBezTo>
                    <a:pt x="727" y="1597"/>
                    <a:pt x="735" y="1605"/>
                    <a:pt x="751" y="1628"/>
                  </a:cubicBezTo>
                  <a:cubicBezTo>
                    <a:pt x="774" y="1652"/>
                    <a:pt x="774" y="1660"/>
                    <a:pt x="790" y="1660"/>
                  </a:cubicBezTo>
                  <a:cubicBezTo>
                    <a:pt x="806" y="1660"/>
                    <a:pt x="854" y="1652"/>
                    <a:pt x="869" y="1676"/>
                  </a:cubicBezTo>
                  <a:cubicBezTo>
                    <a:pt x="885" y="1692"/>
                    <a:pt x="940" y="1668"/>
                    <a:pt x="956" y="1660"/>
                  </a:cubicBezTo>
                  <a:cubicBezTo>
                    <a:pt x="972" y="1644"/>
                    <a:pt x="1020" y="1660"/>
                    <a:pt x="1043" y="1692"/>
                  </a:cubicBezTo>
                  <a:cubicBezTo>
                    <a:pt x="1067" y="1723"/>
                    <a:pt x="1138" y="1708"/>
                    <a:pt x="1154" y="1692"/>
                  </a:cubicBezTo>
                  <a:cubicBezTo>
                    <a:pt x="1170" y="1684"/>
                    <a:pt x="1233" y="1684"/>
                    <a:pt x="1304" y="1692"/>
                  </a:cubicBezTo>
                  <a:cubicBezTo>
                    <a:pt x="1383" y="1692"/>
                    <a:pt x="1336" y="1684"/>
                    <a:pt x="1351" y="1676"/>
                  </a:cubicBezTo>
                  <a:cubicBezTo>
                    <a:pt x="1367" y="1660"/>
                    <a:pt x="1407" y="1676"/>
                    <a:pt x="1438" y="1684"/>
                  </a:cubicBezTo>
                  <a:cubicBezTo>
                    <a:pt x="1462" y="1692"/>
                    <a:pt x="1526" y="1692"/>
                    <a:pt x="1549" y="1676"/>
                  </a:cubicBezTo>
                  <a:cubicBezTo>
                    <a:pt x="1573" y="1668"/>
                    <a:pt x="1731" y="1708"/>
                    <a:pt x="1786" y="1739"/>
                  </a:cubicBezTo>
                  <a:cubicBezTo>
                    <a:pt x="1842" y="1763"/>
                    <a:pt x="2205" y="1810"/>
                    <a:pt x="2205" y="1810"/>
                  </a:cubicBezTo>
                  <a:cubicBezTo>
                    <a:pt x="2213" y="1818"/>
                    <a:pt x="2213" y="1818"/>
                    <a:pt x="2213" y="1818"/>
                  </a:cubicBezTo>
                  <a:cubicBezTo>
                    <a:pt x="2213" y="1794"/>
                    <a:pt x="2213" y="1771"/>
                    <a:pt x="2213" y="1763"/>
                  </a:cubicBezTo>
                  <a:cubicBezTo>
                    <a:pt x="2213" y="1739"/>
                    <a:pt x="2237" y="1700"/>
                    <a:pt x="2221" y="1676"/>
                  </a:cubicBezTo>
                  <a:cubicBezTo>
                    <a:pt x="2213" y="1660"/>
                    <a:pt x="2205" y="1518"/>
                    <a:pt x="2229" y="1486"/>
                  </a:cubicBezTo>
                  <a:cubicBezTo>
                    <a:pt x="2245" y="1455"/>
                    <a:pt x="2324" y="1051"/>
                    <a:pt x="2332" y="1020"/>
                  </a:cubicBezTo>
                </a:path>
              </a:pathLst>
            </a:custGeom>
            <a:solidFill>
              <a:schemeClr val="accent6"/>
            </a:solidFill>
            <a:ln>
              <a:solidFill>
                <a:schemeClr val="bg2"/>
              </a:solidFill>
            </a:ln>
            <a:effectLst/>
          </p:spPr>
          <p:txBody>
            <a:bodyPr wrap="none" anchor="ctr"/>
            <a:lstStyle/>
            <a:p>
              <a:endParaRPr lang="en-US"/>
            </a:p>
          </p:txBody>
        </p:sp>
        <p:sp>
          <p:nvSpPr>
            <p:cNvPr id="62" name="Freeform 222"/>
            <p:cNvSpPr>
              <a:spLocks noChangeArrowheads="1"/>
            </p:cNvSpPr>
            <p:nvPr/>
          </p:nvSpPr>
          <p:spPr bwMode="auto">
            <a:xfrm>
              <a:off x="7593649" y="3116146"/>
              <a:ext cx="1294173" cy="960193"/>
            </a:xfrm>
            <a:custGeom>
              <a:avLst/>
              <a:gdLst>
                <a:gd name="T0" fmla="*/ 1486 w 2459"/>
                <a:gd name="T1" fmla="*/ 1700 h 1827"/>
                <a:gd name="T2" fmla="*/ 1304 w 2459"/>
                <a:gd name="T3" fmla="*/ 1700 h 1827"/>
                <a:gd name="T4" fmla="*/ 893 w 2459"/>
                <a:gd name="T5" fmla="*/ 1692 h 1827"/>
                <a:gd name="T6" fmla="*/ 696 w 2459"/>
                <a:gd name="T7" fmla="*/ 1605 h 1827"/>
                <a:gd name="T8" fmla="*/ 466 w 2459"/>
                <a:gd name="T9" fmla="*/ 1621 h 1827"/>
                <a:gd name="T10" fmla="*/ 292 w 2459"/>
                <a:gd name="T11" fmla="*/ 1320 h 1827"/>
                <a:gd name="T12" fmla="*/ 23 w 2459"/>
                <a:gd name="T13" fmla="*/ 1146 h 1827"/>
                <a:gd name="T14" fmla="*/ 23 w 2459"/>
                <a:gd name="T15" fmla="*/ 972 h 1827"/>
                <a:gd name="T16" fmla="*/ 39 w 2459"/>
                <a:gd name="T17" fmla="*/ 1075 h 1827"/>
                <a:gd name="T18" fmla="*/ 87 w 2459"/>
                <a:gd name="T19" fmla="*/ 957 h 1827"/>
                <a:gd name="T20" fmla="*/ 39 w 2459"/>
                <a:gd name="T21" fmla="*/ 941 h 1827"/>
                <a:gd name="T22" fmla="*/ 94 w 2459"/>
                <a:gd name="T23" fmla="*/ 846 h 1827"/>
                <a:gd name="T24" fmla="*/ 79 w 2459"/>
                <a:gd name="T25" fmla="*/ 791 h 1827"/>
                <a:gd name="T26" fmla="*/ 71 w 2459"/>
                <a:gd name="T27" fmla="*/ 656 h 1827"/>
                <a:gd name="T28" fmla="*/ 63 w 2459"/>
                <a:gd name="T29" fmla="*/ 379 h 1827"/>
                <a:gd name="T30" fmla="*/ 71 w 2459"/>
                <a:gd name="T31" fmla="*/ 126 h 1827"/>
                <a:gd name="T32" fmla="*/ 553 w 2459"/>
                <a:gd name="T33" fmla="*/ 395 h 1827"/>
                <a:gd name="T34" fmla="*/ 632 w 2459"/>
                <a:gd name="T35" fmla="*/ 522 h 1827"/>
                <a:gd name="T36" fmla="*/ 616 w 2459"/>
                <a:gd name="T37" fmla="*/ 625 h 1827"/>
                <a:gd name="T38" fmla="*/ 545 w 2459"/>
                <a:gd name="T39" fmla="*/ 783 h 1827"/>
                <a:gd name="T40" fmla="*/ 498 w 2459"/>
                <a:gd name="T41" fmla="*/ 806 h 1827"/>
                <a:gd name="T42" fmla="*/ 443 w 2459"/>
                <a:gd name="T43" fmla="*/ 830 h 1827"/>
                <a:gd name="T44" fmla="*/ 632 w 2459"/>
                <a:gd name="T45" fmla="*/ 791 h 1827"/>
                <a:gd name="T46" fmla="*/ 687 w 2459"/>
                <a:gd name="T47" fmla="*/ 609 h 1827"/>
                <a:gd name="T48" fmla="*/ 743 w 2459"/>
                <a:gd name="T49" fmla="*/ 388 h 1827"/>
                <a:gd name="T50" fmla="*/ 719 w 2459"/>
                <a:gd name="T51" fmla="*/ 277 h 1827"/>
                <a:gd name="T52" fmla="*/ 767 w 2459"/>
                <a:gd name="T53" fmla="*/ 182 h 1827"/>
                <a:gd name="T54" fmla="*/ 672 w 2459"/>
                <a:gd name="T55" fmla="*/ 16 h 1827"/>
                <a:gd name="T56" fmla="*/ 2340 w 2459"/>
                <a:gd name="T57" fmla="*/ 1028 h 1827"/>
                <a:gd name="T58" fmla="*/ 1557 w 2459"/>
                <a:gd name="T59" fmla="*/ 1684 h 1827"/>
                <a:gd name="T60" fmla="*/ 2221 w 2459"/>
                <a:gd name="T61" fmla="*/ 1684 h 1827"/>
                <a:gd name="T62" fmla="*/ 703 w 2459"/>
                <a:gd name="T63" fmla="*/ 55 h 1827"/>
                <a:gd name="T64" fmla="*/ 743 w 2459"/>
                <a:gd name="T65" fmla="*/ 269 h 1827"/>
                <a:gd name="T66" fmla="*/ 703 w 2459"/>
                <a:gd name="T67" fmla="*/ 293 h 1827"/>
                <a:gd name="T68" fmla="*/ 767 w 2459"/>
                <a:gd name="T69" fmla="*/ 459 h 1827"/>
                <a:gd name="T70" fmla="*/ 680 w 2459"/>
                <a:gd name="T71" fmla="*/ 656 h 1827"/>
                <a:gd name="T72" fmla="*/ 577 w 2459"/>
                <a:gd name="T73" fmla="*/ 846 h 1827"/>
                <a:gd name="T74" fmla="*/ 482 w 2459"/>
                <a:gd name="T75" fmla="*/ 767 h 1827"/>
                <a:gd name="T76" fmla="*/ 529 w 2459"/>
                <a:gd name="T77" fmla="*/ 775 h 1827"/>
                <a:gd name="T78" fmla="*/ 616 w 2459"/>
                <a:gd name="T79" fmla="*/ 712 h 1827"/>
                <a:gd name="T80" fmla="*/ 656 w 2459"/>
                <a:gd name="T81" fmla="*/ 577 h 1827"/>
                <a:gd name="T82" fmla="*/ 616 w 2459"/>
                <a:gd name="T83" fmla="*/ 435 h 1827"/>
                <a:gd name="T84" fmla="*/ 419 w 2459"/>
                <a:gd name="T85" fmla="*/ 340 h 1827"/>
                <a:gd name="T86" fmla="*/ 63 w 2459"/>
                <a:gd name="T87" fmla="*/ 182 h 1827"/>
                <a:gd name="T88" fmla="*/ 79 w 2459"/>
                <a:gd name="T89" fmla="*/ 609 h 1827"/>
                <a:gd name="T90" fmla="*/ 55 w 2459"/>
                <a:gd name="T91" fmla="*/ 783 h 1827"/>
                <a:gd name="T92" fmla="*/ 126 w 2459"/>
                <a:gd name="T93" fmla="*/ 814 h 1827"/>
                <a:gd name="T94" fmla="*/ 55 w 2459"/>
                <a:gd name="T95" fmla="*/ 838 h 1827"/>
                <a:gd name="T96" fmla="*/ 118 w 2459"/>
                <a:gd name="T97" fmla="*/ 941 h 1827"/>
                <a:gd name="T98" fmla="*/ 63 w 2459"/>
                <a:gd name="T99" fmla="*/ 1036 h 1827"/>
                <a:gd name="T100" fmla="*/ 23 w 2459"/>
                <a:gd name="T101" fmla="*/ 996 h 1827"/>
                <a:gd name="T102" fmla="*/ 31 w 2459"/>
                <a:gd name="T103" fmla="*/ 1138 h 1827"/>
                <a:gd name="T104" fmla="*/ 292 w 2459"/>
                <a:gd name="T105" fmla="*/ 1320 h 1827"/>
                <a:gd name="T106" fmla="*/ 466 w 2459"/>
                <a:gd name="T107" fmla="*/ 1613 h 1827"/>
                <a:gd name="T108" fmla="*/ 696 w 2459"/>
                <a:gd name="T109" fmla="*/ 1597 h 1827"/>
                <a:gd name="T110" fmla="*/ 893 w 2459"/>
                <a:gd name="T111" fmla="*/ 1684 h 1827"/>
                <a:gd name="T112" fmla="*/ 1304 w 2459"/>
                <a:gd name="T113" fmla="*/ 1692 h 1827"/>
                <a:gd name="T114" fmla="*/ 1549 w 2459"/>
                <a:gd name="T115" fmla="*/ 1684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59" h="1827">
                  <a:moveTo>
                    <a:pt x="2221" y="1826"/>
                  </a:moveTo>
                  <a:lnTo>
                    <a:pt x="2221" y="1826"/>
                  </a:lnTo>
                  <a:cubicBezTo>
                    <a:pt x="2205" y="1826"/>
                    <a:pt x="2205" y="1826"/>
                    <a:pt x="2205" y="1826"/>
                  </a:cubicBezTo>
                  <a:cubicBezTo>
                    <a:pt x="2190" y="1826"/>
                    <a:pt x="1842" y="1779"/>
                    <a:pt x="1786" y="1747"/>
                  </a:cubicBezTo>
                  <a:cubicBezTo>
                    <a:pt x="1739" y="1723"/>
                    <a:pt x="1604" y="1684"/>
                    <a:pt x="1557" y="1684"/>
                  </a:cubicBezTo>
                  <a:cubicBezTo>
                    <a:pt x="1549" y="1684"/>
                    <a:pt x="1549" y="1692"/>
                    <a:pt x="1549" y="1692"/>
                  </a:cubicBezTo>
                  <a:cubicBezTo>
                    <a:pt x="1533" y="1692"/>
                    <a:pt x="1518" y="1700"/>
                    <a:pt x="1486" y="1700"/>
                  </a:cubicBezTo>
                  <a:cubicBezTo>
                    <a:pt x="1470" y="1700"/>
                    <a:pt x="1446" y="1700"/>
                    <a:pt x="1438" y="1692"/>
                  </a:cubicBezTo>
                  <a:cubicBezTo>
                    <a:pt x="1423" y="1684"/>
                    <a:pt x="1391" y="1676"/>
                    <a:pt x="1375" y="1676"/>
                  </a:cubicBezTo>
                  <a:cubicBezTo>
                    <a:pt x="1359" y="1676"/>
                    <a:pt x="1359" y="1676"/>
                    <a:pt x="1351" y="1684"/>
                  </a:cubicBezTo>
                  <a:cubicBezTo>
                    <a:pt x="1351" y="1684"/>
                    <a:pt x="1351" y="1684"/>
                    <a:pt x="1351" y="1692"/>
                  </a:cubicBezTo>
                  <a:cubicBezTo>
                    <a:pt x="1351" y="1692"/>
                    <a:pt x="1359" y="1700"/>
                    <a:pt x="1351" y="1700"/>
                  </a:cubicBezTo>
                  <a:cubicBezTo>
                    <a:pt x="1351" y="1700"/>
                    <a:pt x="1351" y="1700"/>
                    <a:pt x="1344" y="1700"/>
                  </a:cubicBezTo>
                  <a:cubicBezTo>
                    <a:pt x="1336" y="1700"/>
                    <a:pt x="1320" y="1700"/>
                    <a:pt x="1304" y="1700"/>
                  </a:cubicBezTo>
                  <a:cubicBezTo>
                    <a:pt x="1273" y="1700"/>
                    <a:pt x="1241" y="1700"/>
                    <a:pt x="1217" y="1700"/>
                  </a:cubicBezTo>
                  <a:cubicBezTo>
                    <a:pt x="1178" y="1700"/>
                    <a:pt x="1162" y="1700"/>
                    <a:pt x="1154" y="1708"/>
                  </a:cubicBezTo>
                  <a:cubicBezTo>
                    <a:pt x="1146" y="1716"/>
                    <a:pt x="1114" y="1723"/>
                    <a:pt x="1091" y="1723"/>
                  </a:cubicBezTo>
                  <a:cubicBezTo>
                    <a:pt x="1067" y="1723"/>
                    <a:pt x="1051" y="1716"/>
                    <a:pt x="1043" y="1700"/>
                  </a:cubicBezTo>
                  <a:cubicBezTo>
                    <a:pt x="1020" y="1676"/>
                    <a:pt x="988" y="1668"/>
                    <a:pt x="972" y="1668"/>
                  </a:cubicBezTo>
                  <a:cubicBezTo>
                    <a:pt x="964" y="1668"/>
                    <a:pt x="964" y="1668"/>
                    <a:pt x="956" y="1668"/>
                  </a:cubicBezTo>
                  <a:cubicBezTo>
                    <a:pt x="948" y="1676"/>
                    <a:pt x="917" y="1692"/>
                    <a:pt x="893" y="1692"/>
                  </a:cubicBezTo>
                  <a:cubicBezTo>
                    <a:pt x="877" y="1692"/>
                    <a:pt x="869" y="1684"/>
                    <a:pt x="869" y="1684"/>
                  </a:cubicBezTo>
                  <a:cubicBezTo>
                    <a:pt x="861" y="1676"/>
                    <a:pt x="846" y="1668"/>
                    <a:pt x="822" y="1668"/>
                  </a:cubicBezTo>
                  <a:cubicBezTo>
                    <a:pt x="814" y="1668"/>
                    <a:pt x="798" y="1668"/>
                    <a:pt x="790" y="1676"/>
                  </a:cubicBezTo>
                  <a:cubicBezTo>
                    <a:pt x="774" y="1676"/>
                    <a:pt x="774" y="1668"/>
                    <a:pt x="759" y="1652"/>
                  </a:cubicBezTo>
                  <a:cubicBezTo>
                    <a:pt x="759" y="1644"/>
                    <a:pt x="751" y="1644"/>
                    <a:pt x="751" y="1636"/>
                  </a:cubicBezTo>
                  <a:cubicBezTo>
                    <a:pt x="743" y="1636"/>
                    <a:pt x="743" y="1636"/>
                    <a:pt x="743" y="1636"/>
                  </a:cubicBezTo>
                  <a:cubicBezTo>
                    <a:pt x="727" y="1613"/>
                    <a:pt x="719" y="1605"/>
                    <a:pt x="696" y="1605"/>
                  </a:cubicBezTo>
                  <a:cubicBezTo>
                    <a:pt x="680" y="1605"/>
                    <a:pt x="672" y="1605"/>
                    <a:pt x="664" y="1605"/>
                  </a:cubicBezTo>
                  <a:cubicBezTo>
                    <a:pt x="664" y="1605"/>
                    <a:pt x="656" y="1613"/>
                    <a:pt x="648" y="1613"/>
                  </a:cubicBezTo>
                  <a:cubicBezTo>
                    <a:pt x="632" y="1613"/>
                    <a:pt x="624" y="1605"/>
                    <a:pt x="608" y="1597"/>
                  </a:cubicBezTo>
                  <a:cubicBezTo>
                    <a:pt x="593" y="1597"/>
                    <a:pt x="585" y="1589"/>
                    <a:pt x="577" y="1589"/>
                  </a:cubicBezTo>
                  <a:cubicBezTo>
                    <a:pt x="569" y="1589"/>
                    <a:pt x="561" y="1597"/>
                    <a:pt x="553" y="1597"/>
                  </a:cubicBezTo>
                  <a:cubicBezTo>
                    <a:pt x="545" y="1605"/>
                    <a:pt x="537" y="1605"/>
                    <a:pt x="521" y="1613"/>
                  </a:cubicBezTo>
                  <a:cubicBezTo>
                    <a:pt x="506" y="1621"/>
                    <a:pt x="490" y="1621"/>
                    <a:pt x="466" y="1621"/>
                  </a:cubicBezTo>
                  <a:cubicBezTo>
                    <a:pt x="434" y="1621"/>
                    <a:pt x="403" y="1613"/>
                    <a:pt x="387" y="1597"/>
                  </a:cubicBezTo>
                  <a:cubicBezTo>
                    <a:pt x="371" y="1581"/>
                    <a:pt x="348" y="1581"/>
                    <a:pt x="324" y="1573"/>
                  </a:cubicBezTo>
                  <a:cubicBezTo>
                    <a:pt x="308" y="1573"/>
                    <a:pt x="300" y="1573"/>
                    <a:pt x="292" y="1565"/>
                  </a:cubicBezTo>
                  <a:cubicBezTo>
                    <a:pt x="276" y="1549"/>
                    <a:pt x="268" y="1526"/>
                    <a:pt x="276" y="1494"/>
                  </a:cubicBezTo>
                  <a:cubicBezTo>
                    <a:pt x="276" y="1478"/>
                    <a:pt x="284" y="1463"/>
                    <a:pt x="292" y="1455"/>
                  </a:cubicBezTo>
                  <a:cubicBezTo>
                    <a:pt x="300" y="1415"/>
                    <a:pt x="316" y="1368"/>
                    <a:pt x="300" y="1336"/>
                  </a:cubicBezTo>
                  <a:cubicBezTo>
                    <a:pt x="292" y="1328"/>
                    <a:pt x="292" y="1328"/>
                    <a:pt x="292" y="1320"/>
                  </a:cubicBezTo>
                  <a:cubicBezTo>
                    <a:pt x="268" y="1281"/>
                    <a:pt x="245" y="1249"/>
                    <a:pt x="213" y="1249"/>
                  </a:cubicBezTo>
                  <a:cubicBezTo>
                    <a:pt x="205" y="1249"/>
                    <a:pt x="197" y="1257"/>
                    <a:pt x="190" y="1257"/>
                  </a:cubicBezTo>
                  <a:cubicBezTo>
                    <a:pt x="181" y="1257"/>
                    <a:pt x="181" y="1257"/>
                    <a:pt x="174" y="1257"/>
                  </a:cubicBezTo>
                  <a:cubicBezTo>
                    <a:pt x="166" y="1257"/>
                    <a:pt x="158" y="1249"/>
                    <a:pt x="158" y="1233"/>
                  </a:cubicBezTo>
                  <a:cubicBezTo>
                    <a:pt x="158" y="1233"/>
                    <a:pt x="158" y="1225"/>
                    <a:pt x="150" y="1225"/>
                  </a:cubicBezTo>
                  <a:cubicBezTo>
                    <a:pt x="150" y="1194"/>
                    <a:pt x="150" y="1194"/>
                    <a:pt x="126" y="1186"/>
                  </a:cubicBezTo>
                  <a:cubicBezTo>
                    <a:pt x="110" y="1178"/>
                    <a:pt x="63" y="1162"/>
                    <a:pt x="23" y="1146"/>
                  </a:cubicBezTo>
                  <a:lnTo>
                    <a:pt x="23" y="1146"/>
                  </a:lnTo>
                  <a:lnTo>
                    <a:pt x="23" y="1146"/>
                  </a:lnTo>
                  <a:cubicBezTo>
                    <a:pt x="23" y="1138"/>
                    <a:pt x="23" y="1138"/>
                    <a:pt x="16" y="1131"/>
                  </a:cubicBezTo>
                  <a:cubicBezTo>
                    <a:pt x="16" y="1131"/>
                    <a:pt x="16" y="1123"/>
                    <a:pt x="16" y="1115"/>
                  </a:cubicBezTo>
                  <a:cubicBezTo>
                    <a:pt x="8" y="1099"/>
                    <a:pt x="8" y="1083"/>
                    <a:pt x="8" y="1067"/>
                  </a:cubicBezTo>
                  <a:cubicBezTo>
                    <a:pt x="8" y="1059"/>
                    <a:pt x="8" y="1043"/>
                    <a:pt x="8" y="1036"/>
                  </a:cubicBezTo>
                  <a:cubicBezTo>
                    <a:pt x="0" y="1012"/>
                    <a:pt x="8" y="988"/>
                    <a:pt x="23" y="972"/>
                  </a:cubicBezTo>
                  <a:cubicBezTo>
                    <a:pt x="23" y="972"/>
                    <a:pt x="23" y="965"/>
                    <a:pt x="31" y="965"/>
                  </a:cubicBezTo>
                  <a:lnTo>
                    <a:pt x="31" y="972"/>
                  </a:lnTo>
                  <a:cubicBezTo>
                    <a:pt x="39" y="972"/>
                    <a:pt x="31" y="980"/>
                    <a:pt x="31" y="996"/>
                  </a:cubicBezTo>
                  <a:cubicBezTo>
                    <a:pt x="31" y="1004"/>
                    <a:pt x="31" y="1012"/>
                    <a:pt x="23" y="1020"/>
                  </a:cubicBezTo>
                  <a:cubicBezTo>
                    <a:pt x="23" y="1052"/>
                    <a:pt x="23" y="1052"/>
                    <a:pt x="31" y="1067"/>
                  </a:cubicBezTo>
                  <a:cubicBezTo>
                    <a:pt x="39" y="1075"/>
                    <a:pt x="39" y="1075"/>
                    <a:pt x="39" y="1075"/>
                  </a:cubicBezTo>
                  <a:lnTo>
                    <a:pt x="39" y="1075"/>
                  </a:lnTo>
                  <a:cubicBezTo>
                    <a:pt x="39" y="1075"/>
                    <a:pt x="39" y="1075"/>
                    <a:pt x="39" y="1067"/>
                  </a:cubicBezTo>
                  <a:cubicBezTo>
                    <a:pt x="39" y="1059"/>
                    <a:pt x="39" y="1052"/>
                    <a:pt x="39" y="1043"/>
                  </a:cubicBezTo>
                  <a:cubicBezTo>
                    <a:pt x="47" y="1036"/>
                    <a:pt x="47" y="1036"/>
                    <a:pt x="55" y="1028"/>
                  </a:cubicBezTo>
                  <a:cubicBezTo>
                    <a:pt x="63" y="1028"/>
                    <a:pt x="63" y="1020"/>
                    <a:pt x="63" y="1012"/>
                  </a:cubicBezTo>
                  <a:cubicBezTo>
                    <a:pt x="63" y="996"/>
                    <a:pt x="63" y="988"/>
                    <a:pt x="63" y="972"/>
                  </a:cubicBezTo>
                  <a:cubicBezTo>
                    <a:pt x="63" y="965"/>
                    <a:pt x="71" y="957"/>
                    <a:pt x="79" y="957"/>
                  </a:cubicBezTo>
                  <a:lnTo>
                    <a:pt x="87" y="957"/>
                  </a:lnTo>
                  <a:cubicBezTo>
                    <a:pt x="94" y="965"/>
                    <a:pt x="103" y="965"/>
                    <a:pt x="103" y="965"/>
                  </a:cubicBezTo>
                  <a:cubicBezTo>
                    <a:pt x="118" y="957"/>
                    <a:pt x="118" y="957"/>
                    <a:pt x="118" y="957"/>
                  </a:cubicBezTo>
                  <a:cubicBezTo>
                    <a:pt x="118" y="957"/>
                    <a:pt x="118" y="957"/>
                    <a:pt x="110" y="949"/>
                  </a:cubicBezTo>
                  <a:cubicBezTo>
                    <a:pt x="110" y="941"/>
                    <a:pt x="110" y="941"/>
                    <a:pt x="103" y="941"/>
                  </a:cubicBezTo>
                  <a:lnTo>
                    <a:pt x="103" y="949"/>
                  </a:lnTo>
                  <a:cubicBezTo>
                    <a:pt x="94" y="949"/>
                    <a:pt x="79" y="949"/>
                    <a:pt x="63" y="949"/>
                  </a:cubicBezTo>
                  <a:cubicBezTo>
                    <a:pt x="55" y="949"/>
                    <a:pt x="47" y="949"/>
                    <a:pt x="39" y="941"/>
                  </a:cubicBezTo>
                  <a:cubicBezTo>
                    <a:pt x="39" y="933"/>
                    <a:pt x="39" y="933"/>
                    <a:pt x="47" y="925"/>
                  </a:cubicBezTo>
                  <a:cubicBezTo>
                    <a:pt x="47" y="917"/>
                    <a:pt x="47" y="901"/>
                    <a:pt x="47" y="893"/>
                  </a:cubicBezTo>
                  <a:cubicBezTo>
                    <a:pt x="47" y="862"/>
                    <a:pt x="47" y="854"/>
                    <a:pt x="47" y="838"/>
                  </a:cubicBezTo>
                  <a:cubicBezTo>
                    <a:pt x="47" y="830"/>
                    <a:pt x="47" y="830"/>
                    <a:pt x="47" y="830"/>
                  </a:cubicBezTo>
                  <a:cubicBezTo>
                    <a:pt x="55" y="830"/>
                    <a:pt x="55" y="830"/>
                    <a:pt x="55" y="830"/>
                  </a:cubicBezTo>
                  <a:cubicBezTo>
                    <a:pt x="63" y="830"/>
                    <a:pt x="63" y="830"/>
                    <a:pt x="63" y="830"/>
                  </a:cubicBezTo>
                  <a:cubicBezTo>
                    <a:pt x="71" y="838"/>
                    <a:pt x="79" y="846"/>
                    <a:pt x="94" y="846"/>
                  </a:cubicBezTo>
                  <a:cubicBezTo>
                    <a:pt x="110" y="846"/>
                    <a:pt x="110" y="846"/>
                    <a:pt x="118" y="838"/>
                  </a:cubicBezTo>
                  <a:lnTo>
                    <a:pt x="126" y="830"/>
                  </a:lnTo>
                  <a:cubicBezTo>
                    <a:pt x="134" y="830"/>
                    <a:pt x="134" y="830"/>
                    <a:pt x="134" y="830"/>
                  </a:cubicBezTo>
                  <a:cubicBezTo>
                    <a:pt x="134" y="822"/>
                    <a:pt x="126" y="822"/>
                    <a:pt x="126" y="822"/>
                  </a:cubicBezTo>
                  <a:cubicBezTo>
                    <a:pt x="118" y="822"/>
                    <a:pt x="110" y="814"/>
                    <a:pt x="110" y="814"/>
                  </a:cubicBezTo>
                  <a:cubicBezTo>
                    <a:pt x="103" y="806"/>
                    <a:pt x="94" y="799"/>
                    <a:pt x="87" y="791"/>
                  </a:cubicBezTo>
                  <a:cubicBezTo>
                    <a:pt x="79" y="791"/>
                    <a:pt x="79" y="791"/>
                    <a:pt x="79" y="791"/>
                  </a:cubicBezTo>
                  <a:cubicBezTo>
                    <a:pt x="71" y="791"/>
                    <a:pt x="71" y="791"/>
                    <a:pt x="63" y="791"/>
                  </a:cubicBezTo>
                  <a:cubicBezTo>
                    <a:pt x="63" y="791"/>
                    <a:pt x="63" y="799"/>
                    <a:pt x="55" y="799"/>
                  </a:cubicBezTo>
                  <a:lnTo>
                    <a:pt x="47" y="791"/>
                  </a:lnTo>
                  <a:cubicBezTo>
                    <a:pt x="39" y="775"/>
                    <a:pt x="39" y="767"/>
                    <a:pt x="47" y="751"/>
                  </a:cubicBezTo>
                  <a:cubicBezTo>
                    <a:pt x="55" y="751"/>
                    <a:pt x="55" y="743"/>
                    <a:pt x="55" y="735"/>
                  </a:cubicBezTo>
                  <a:cubicBezTo>
                    <a:pt x="63" y="719"/>
                    <a:pt x="63" y="704"/>
                    <a:pt x="63" y="696"/>
                  </a:cubicBezTo>
                  <a:cubicBezTo>
                    <a:pt x="71" y="680"/>
                    <a:pt x="71" y="672"/>
                    <a:pt x="71" y="656"/>
                  </a:cubicBezTo>
                  <a:cubicBezTo>
                    <a:pt x="71" y="648"/>
                    <a:pt x="71" y="648"/>
                    <a:pt x="71" y="648"/>
                  </a:cubicBezTo>
                  <a:cubicBezTo>
                    <a:pt x="79" y="632"/>
                    <a:pt x="79" y="632"/>
                    <a:pt x="79" y="632"/>
                  </a:cubicBezTo>
                  <a:cubicBezTo>
                    <a:pt x="71" y="632"/>
                    <a:pt x="71" y="625"/>
                    <a:pt x="71" y="609"/>
                  </a:cubicBezTo>
                  <a:cubicBezTo>
                    <a:pt x="71" y="601"/>
                    <a:pt x="71" y="601"/>
                    <a:pt x="71" y="601"/>
                  </a:cubicBezTo>
                  <a:cubicBezTo>
                    <a:pt x="63" y="561"/>
                    <a:pt x="55" y="506"/>
                    <a:pt x="63" y="459"/>
                  </a:cubicBezTo>
                  <a:cubicBezTo>
                    <a:pt x="63" y="451"/>
                    <a:pt x="63" y="443"/>
                    <a:pt x="63" y="443"/>
                  </a:cubicBezTo>
                  <a:cubicBezTo>
                    <a:pt x="63" y="411"/>
                    <a:pt x="63" y="411"/>
                    <a:pt x="63" y="379"/>
                  </a:cubicBezTo>
                  <a:cubicBezTo>
                    <a:pt x="55" y="364"/>
                    <a:pt x="47" y="348"/>
                    <a:pt x="39" y="340"/>
                  </a:cubicBezTo>
                  <a:cubicBezTo>
                    <a:pt x="31" y="324"/>
                    <a:pt x="23" y="308"/>
                    <a:pt x="23" y="285"/>
                  </a:cubicBezTo>
                  <a:cubicBezTo>
                    <a:pt x="16" y="245"/>
                    <a:pt x="47" y="198"/>
                    <a:pt x="55" y="174"/>
                  </a:cubicBezTo>
                  <a:cubicBezTo>
                    <a:pt x="63" y="174"/>
                    <a:pt x="63" y="166"/>
                    <a:pt x="63" y="166"/>
                  </a:cubicBezTo>
                  <a:cubicBezTo>
                    <a:pt x="71" y="158"/>
                    <a:pt x="71" y="158"/>
                    <a:pt x="71" y="150"/>
                  </a:cubicBezTo>
                  <a:cubicBezTo>
                    <a:pt x="71" y="150"/>
                    <a:pt x="71" y="150"/>
                    <a:pt x="63" y="135"/>
                  </a:cubicBezTo>
                  <a:lnTo>
                    <a:pt x="71" y="126"/>
                  </a:lnTo>
                  <a:lnTo>
                    <a:pt x="71" y="126"/>
                  </a:lnTo>
                  <a:cubicBezTo>
                    <a:pt x="79" y="126"/>
                    <a:pt x="87" y="135"/>
                    <a:pt x="87" y="135"/>
                  </a:cubicBezTo>
                  <a:cubicBezTo>
                    <a:pt x="158" y="245"/>
                    <a:pt x="300" y="293"/>
                    <a:pt x="379" y="316"/>
                  </a:cubicBezTo>
                  <a:cubicBezTo>
                    <a:pt x="395" y="324"/>
                    <a:pt x="411" y="324"/>
                    <a:pt x="419" y="332"/>
                  </a:cubicBezTo>
                  <a:cubicBezTo>
                    <a:pt x="434" y="332"/>
                    <a:pt x="443" y="340"/>
                    <a:pt x="450" y="340"/>
                  </a:cubicBezTo>
                  <a:cubicBezTo>
                    <a:pt x="474" y="356"/>
                    <a:pt x="474" y="356"/>
                    <a:pt x="498" y="356"/>
                  </a:cubicBezTo>
                  <a:cubicBezTo>
                    <a:pt x="529" y="356"/>
                    <a:pt x="537" y="372"/>
                    <a:pt x="553" y="395"/>
                  </a:cubicBezTo>
                  <a:cubicBezTo>
                    <a:pt x="553" y="403"/>
                    <a:pt x="561" y="411"/>
                    <a:pt x="569" y="411"/>
                  </a:cubicBezTo>
                  <a:lnTo>
                    <a:pt x="577" y="403"/>
                  </a:lnTo>
                  <a:cubicBezTo>
                    <a:pt x="577" y="395"/>
                    <a:pt x="585" y="395"/>
                    <a:pt x="593" y="395"/>
                  </a:cubicBezTo>
                  <a:cubicBezTo>
                    <a:pt x="601" y="395"/>
                    <a:pt x="616" y="411"/>
                    <a:pt x="616" y="435"/>
                  </a:cubicBezTo>
                  <a:cubicBezTo>
                    <a:pt x="624" y="443"/>
                    <a:pt x="624" y="451"/>
                    <a:pt x="624" y="466"/>
                  </a:cubicBezTo>
                  <a:cubicBezTo>
                    <a:pt x="624" y="474"/>
                    <a:pt x="624" y="490"/>
                    <a:pt x="624" y="506"/>
                  </a:cubicBezTo>
                  <a:cubicBezTo>
                    <a:pt x="624" y="514"/>
                    <a:pt x="624" y="522"/>
                    <a:pt x="632" y="522"/>
                  </a:cubicBezTo>
                  <a:lnTo>
                    <a:pt x="632" y="522"/>
                  </a:lnTo>
                  <a:cubicBezTo>
                    <a:pt x="632" y="522"/>
                    <a:pt x="632" y="522"/>
                    <a:pt x="640" y="522"/>
                  </a:cubicBezTo>
                  <a:cubicBezTo>
                    <a:pt x="648" y="522"/>
                    <a:pt x="648" y="522"/>
                    <a:pt x="656" y="530"/>
                  </a:cubicBezTo>
                  <a:cubicBezTo>
                    <a:pt x="664" y="538"/>
                    <a:pt x="664" y="561"/>
                    <a:pt x="664" y="577"/>
                  </a:cubicBezTo>
                  <a:cubicBezTo>
                    <a:pt x="664" y="585"/>
                    <a:pt x="656" y="593"/>
                    <a:pt x="640" y="593"/>
                  </a:cubicBezTo>
                  <a:cubicBezTo>
                    <a:pt x="640" y="593"/>
                    <a:pt x="632" y="601"/>
                    <a:pt x="624" y="601"/>
                  </a:cubicBezTo>
                  <a:cubicBezTo>
                    <a:pt x="616" y="609"/>
                    <a:pt x="616" y="617"/>
                    <a:pt x="616" y="625"/>
                  </a:cubicBezTo>
                  <a:cubicBezTo>
                    <a:pt x="608" y="632"/>
                    <a:pt x="608" y="641"/>
                    <a:pt x="593" y="648"/>
                  </a:cubicBezTo>
                  <a:cubicBezTo>
                    <a:pt x="593" y="656"/>
                    <a:pt x="593" y="656"/>
                    <a:pt x="593" y="656"/>
                  </a:cubicBezTo>
                  <a:cubicBezTo>
                    <a:pt x="593" y="664"/>
                    <a:pt x="608" y="672"/>
                    <a:pt x="616" y="672"/>
                  </a:cubicBezTo>
                  <a:cubicBezTo>
                    <a:pt x="632" y="680"/>
                    <a:pt x="624" y="696"/>
                    <a:pt x="624" y="712"/>
                  </a:cubicBezTo>
                  <a:cubicBezTo>
                    <a:pt x="616" y="719"/>
                    <a:pt x="616" y="735"/>
                    <a:pt x="616" y="743"/>
                  </a:cubicBezTo>
                  <a:cubicBezTo>
                    <a:pt x="616" y="767"/>
                    <a:pt x="593" y="806"/>
                    <a:pt x="569" y="799"/>
                  </a:cubicBezTo>
                  <a:cubicBezTo>
                    <a:pt x="553" y="799"/>
                    <a:pt x="545" y="791"/>
                    <a:pt x="545" y="783"/>
                  </a:cubicBezTo>
                  <a:cubicBezTo>
                    <a:pt x="545" y="775"/>
                    <a:pt x="553" y="775"/>
                    <a:pt x="545" y="767"/>
                  </a:cubicBezTo>
                  <a:lnTo>
                    <a:pt x="545" y="759"/>
                  </a:lnTo>
                  <a:cubicBezTo>
                    <a:pt x="545" y="767"/>
                    <a:pt x="545" y="767"/>
                    <a:pt x="545" y="767"/>
                  </a:cubicBezTo>
                  <a:cubicBezTo>
                    <a:pt x="537" y="767"/>
                    <a:pt x="537" y="775"/>
                    <a:pt x="529" y="783"/>
                  </a:cubicBezTo>
                  <a:lnTo>
                    <a:pt x="521" y="791"/>
                  </a:lnTo>
                  <a:cubicBezTo>
                    <a:pt x="521" y="799"/>
                    <a:pt x="521" y="814"/>
                    <a:pt x="506" y="814"/>
                  </a:cubicBezTo>
                  <a:cubicBezTo>
                    <a:pt x="498" y="814"/>
                    <a:pt x="498" y="806"/>
                    <a:pt x="498" y="806"/>
                  </a:cubicBezTo>
                  <a:cubicBezTo>
                    <a:pt x="490" y="799"/>
                    <a:pt x="498" y="791"/>
                    <a:pt x="498" y="783"/>
                  </a:cubicBezTo>
                  <a:cubicBezTo>
                    <a:pt x="498" y="775"/>
                    <a:pt x="506" y="767"/>
                    <a:pt x="506" y="759"/>
                  </a:cubicBezTo>
                  <a:cubicBezTo>
                    <a:pt x="506" y="751"/>
                    <a:pt x="506" y="751"/>
                    <a:pt x="506" y="751"/>
                  </a:cubicBezTo>
                  <a:cubicBezTo>
                    <a:pt x="498" y="751"/>
                    <a:pt x="498" y="751"/>
                    <a:pt x="490" y="767"/>
                  </a:cubicBezTo>
                  <a:cubicBezTo>
                    <a:pt x="482" y="783"/>
                    <a:pt x="474" y="791"/>
                    <a:pt x="466" y="799"/>
                  </a:cubicBezTo>
                  <a:cubicBezTo>
                    <a:pt x="458" y="806"/>
                    <a:pt x="450" y="814"/>
                    <a:pt x="443" y="822"/>
                  </a:cubicBezTo>
                  <a:lnTo>
                    <a:pt x="443" y="830"/>
                  </a:lnTo>
                  <a:cubicBezTo>
                    <a:pt x="443" y="838"/>
                    <a:pt x="458" y="846"/>
                    <a:pt x="482" y="854"/>
                  </a:cubicBezTo>
                  <a:cubicBezTo>
                    <a:pt x="490" y="854"/>
                    <a:pt x="498" y="854"/>
                    <a:pt x="506" y="862"/>
                  </a:cubicBezTo>
                  <a:cubicBezTo>
                    <a:pt x="521" y="862"/>
                    <a:pt x="529" y="862"/>
                    <a:pt x="537" y="862"/>
                  </a:cubicBezTo>
                  <a:cubicBezTo>
                    <a:pt x="537" y="862"/>
                    <a:pt x="545" y="862"/>
                    <a:pt x="545" y="854"/>
                  </a:cubicBezTo>
                  <a:cubicBezTo>
                    <a:pt x="553" y="854"/>
                    <a:pt x="561" y="846"/>
                    <a:pt x="577" y="838"/>
                  </a:cubicBezTo>
                  <a:cubicBezTo>
                    <a:pt x="608" y="830"/>
                    <a:pt x="616" y="822"/>
                    <a:pt x="624" y="806"/>
                  </a:cubicBezTo>
                  <a:cubicBezTo>
                    <a:pt x="624" y="806"/>
                    <a:pt x="632" y="799"/>
                    <a:pt x="632" y="791"/>
                  </a:cubicBezTo>
                  <a:cubicBezTo>
                    <a:pt x="656" y="775"/>
                    <a:pt x="656" y="775"/>
                    <a:pt x="656" y="759"/>
                  </a:cubicBezTo>
                  <a:lnTo>
                    <a:pt x="656" y="751"/>
                  </a:lnTo>
                  <a:lnTo>
                    <a:pt x="656" y="743"/>
                  </a:lnTo>
                  <a:cubicBezTo>
                    <a:pt x="664" y="727"/>
                    <a:pt x="664" y="719"/>
                    <a:pt x="672" y="704"/>
                  </a:cubicBezTo>
                  <a:cubicBezTo>
                    <a:pt x="680" y="688"/>
                    <a:pt x="680" y="688"/>
                    <a:pt x="672" y="656"/>
                  </a:cubicBezTo>
                  <a:cubicBezTo>
                    <a:pt x="664" y="632"/>
                    <a:pt x="672" y="625"/>
                    <a:pt x="680" y="617"/>
                  </a:cubicBezTo>
                  <a:cubicBezTo>
                    <a:pt x="680" y="609"/>
                    <a:pt x="680" y="609"/>
                    <a:pt x="687" y="609"/>
                  </a:cubicBezTo>
                  <a:cubicBezTo>
                    <a:pt x="687" y="601"/>
                    <a:pt x="687" y="601"/>
                    <a:pt x="696" y="593"/>
                  </a:cubicBezTo>
                  <a:cubicBezTo>
                    <a:pt x="703" y="585"/>
                    <a:pt x="711" y="569"/>
                    <a:pt x="727" y="561"/>
                  </a:cubicBezTo>
                  <a:cubicBezTo>
                    <a:pt x="743" y="553"/>
                    <a:pt x="743" y="546"/>
                    <a:pt x="751" y="530"/>
                  </a:cubicBezTo>
                  <a:cubicBezTo>
                    <a:pt x="751" y="522"/>
                    <a:pt x="751" y="522"/>
                    <a:pt x="751" y="522"/>
                  </a:cubicBezTo>
                  <a:cubicBezTo>
                    <a:pt x="767" y="498"/>
                    <a:pt x="767" y="474"/>
                    <a:pt x="759" y="466"/>
                  </a:cubicBezTo>
                  <a:cubicBezTo>
                    <a:pt x="751" y="459"/>
                    <a:pt x="743" y="435"/>
                    <a:pt x="735" y="411"/>
                  </a:cubicBezTo>
                  <a:cubicBezTo>
                    <a:pt x="735" y="395"/>
                    <a:pt x="743" y="395"/>
                    <a:pt x="743" y="388"/>
                  </a:cubicBezTo>
                  <a:cubicBezTo>
                    <a:pt x="751" y="388"/>
                    <a:pt x="751" y="379"/>
                    <a:pt x="759" y="372"/>
                  </a:cubicBezTo>
                  <a:cubicBezTo>
                    <a:pt x="759" y="364"/>
                    <a:pt x="751" y="356"/>
                    <a:pt x="743" y="348"/>
                  </a:cubicBezTo>
                  <a:cubicBezTo>
                    <a:pt x="735" y="348"/>
                    <a:pt x="735" y="348"/>
                    <a:pt x="727" y="340"/>
                  </a:cubicBezTo>
                  <a:lnTo>
                    <a:pt x="727" y="332"/>
                  </a:lnTo>
                  <a:cubicBezTo>
                    <a:pt x="719" y="324"/>
                    <a:pt x="719" y="316"/>
                    <a:pt x="703" y="301"/>
                  </a:cubicBezTo>
                  <a:cubicBezTo>
                    <a:pt x="696" y="301"/>
                    <a:pt x="687" y="293"/>
                    <a:pt x="696" y="285"/>
                  </a:cubicBezTo>
                  <a:cubicBezTo>
                    <a:pt x="696" y="277"/>
                    <a:pt x="703" y="277"/>
                    <a:pt x="719" y="277"/>
                  </a:cubicBezTo>
                  <a:cubicBezTo>
                    <a:pt x="727" y="277"/>
                    <a:pt x="727" y="277"/>
                    <a:pt x="727" y="277"/>
                  </a:cubicBezTo>
                  <a:cubicBezTo>
                    <a:pt x="727" y="277"/>
                    <a:pt x="727" y="277"/>
                    <a:pt x="735" y="277"/>
                  </a:cubicBezTo>
                  <a:lnTo>
                    <a:pt x="735" y="277"/>
                  </a:lnTo>
                  <a:lnTo>
                    <a:pt x="735" y="277"/>
                  </a:lnTo>
                  <a:cubicBezTo>
                    <a:pt x="735" y="277"/>
                    <a:pt x="735" y="277"/>
                    <a:pt x="735" y="269"/>
                  </a:cubicBezTo>
                  <a:cubicBezTo>
                    <a:pt x="735" y="253"/>
                    <a:pt x="743" y="245"/>
                    <a:pt x="743" y="237"/>
                  </a:cubicBezTo>
                  <a:cubicBezTo>
                    <a:pt x="759" y="221"/>
                    <a:pt x="759" y="206"/>
                    <a:pt x="767" y="182"/>
                  </a:cubicBezTo>
                  <a:cubicBezTo>
                    <a:pt x="767" y="166"/>
                    <a:pt x="767" y="158"/>
                    <a:pt x="759" y="150"/>
                  </a:cubicBezTo>
                  <a:cubicBezTo>
                    <a:pt x="759" y="142"/>
                    <a:pt x="759" y="142"/>
                    <a:pt x="759" y="135"/>
                  </a:cubicBezTo>
                  <a:cubicBezTo>
                    <a:pt x="751" y="126"/>
                    <a:pt x="743" y="126"/>
                    <a:pt x="735" y="119"/>
                  </a:cubicBezTo>
                  <a:cubicBezTo>
                    <a:pt x="727" y="119"/>
                    <a:pt x="719" y="111"/>
                    <a:pt x="711" y="103"/>
                  </a:cubicBezTo>
                  <a:cubicBezTo>
                    <a:pt x="696" y="87"/>
                    <a:pt x="696" y="71"/>
                    <a:pt x="696" y="55"/>
                  </a:cubicBezTo>
                  <a:cubicBezTo>
                    <a:pt x="696" y="48"/>
                    <a:pt x="696" y="39"/>
                    <a:pt x="696" y="32"/>
                  </a:cubicBezTo>
                  <a:cubicBezTo>
                    <a:pt x="687" y="16"/>
                    <a:pt x="680" y="16"/>
                    <a:pt x="672" y="16"/>
                  </a:cubicBezTo>
                  <a:cubicBezTo>
                    <a:pt x="672" y="16"/>
                    <a:pt x="664" y="16"/>
                    <a:pt x="656" y="8"/>
                  </a:cubicBezTo>
                  <a:cubicBezTo>
                    <a:pt x="640" y="0"/>
                    <a:pt x="640" y="0"/>
                    <a:pt x="640" y="0"/>
                  </a:cubicBezTo>
                  <a:cubicBezTo>
                    <a:pt x="656" y="0"/>
                    <a:pt x="656" y="0"/>
                    <a:pt x="656" y="0"/>
                  </a:cubicBezTo>
                  <a:cubicBezTo>
                    <a:pt x="664" y="8"/>
                    <a:pt x="1367" y="206"/>
                    <a:pt x="2450" y="427"/>
                  </a:cubicBezTo>
                  <a:cubicBezTo>
                    <a:pt x="2458" y="435"/>
                    <a:pt x="2458" y="435"/>
                    <a:pt x="2458" y="435"/>
                  </a:cubicBezTo>
                  <a:cubicBezTo>
                    <a:pt x="2450" y="435"/>
                    <a:pt x="2450" y="435"/>
                    <a:pt x="2450" y="435"/>
                  </a:cubicBezTo>
                  <a:cubicBezTo>
                    <a:pt x="2427" y="569"/>
                    <a:pt x="2348" y="1004"/>
                    <a:pt x="2340" y="1028"/>
                  </a:cubicBezTo>
                  <a:cubicBezTo>
                    <a:pt x="2340" y="1036"/>
                    <a:pt x="2324" y="1083"/>
                    <a:pt x="2316" y="1138"/>
                  </a:cubicBezTo>
                  <a:cubicBezTo>
                    <a:pt x="2284" y="1273"/>
                    <a:pt x="2245" y="1471"/>
                    <a:pt x="2229" y="1494"/>
                  </a:cubicBezTo>
                  <a:cubicBezTo>
                    <a:pt x="2213" y="1526"/>
                    <a:pt x="2213" y="1660"/>
                    <a:pt x="2229" y="1684"/>
                  </a:cubicBezTo>
                  <a:cubicBezTo>
                    <a:pt x="2237" y="1700"/>
                    <a:pt x="2229" y="1723"/>
                    <a:pt x="2221" y="1747"/>
                  </a:cubicBezTo>
                  <a:cubicBezTo>
                    <a:pt x="2221" y="1755"/>
                    <a:pt x="2221" y="1763"/>
                    <a:pt x="2221" y="1771"/>
                  </a:cubicBezTo>
                  <a:cubicBezTo>
                    <a:pt x="2213" y="1779"/>
                    <a:pt x="2213" y="1795"/>
                    <a:pt x="2221" y="1826"/>
                  </a:cubicBezTo>
                  <a:close/>
                  <a:moveTo>
                    <a:pt x="1557" y="1684"/>
                  </a:moveTo>
                  <a:lnTo>
                    <a:pt x="1557" y="1684"/>
                  </a:lnTo>
                  <a:cubicBezTo>
                    <a:pt x="1604" y="1684"/>
                    <a:pt x="1739" y="1716"/>
                    <a:pt x="1786" y="1739"/>
                  </a:cubicBezTo>
                  <a:cubicBezTo>
                    <a:pt x="1842" y="1771"/>
                    <a:pt x="2197" y="1818"/>
                    <a:pt x="2205" y="1818"/>
                  </a:cubicBezTo>
                  <a:cubicBezTo>
                    <a:pt x="2213" y="1818"/>
                    <a:pt x="2213" y="1818"/>
                    <a:pt x="2213" y="1818"/>
                  </a:cubicBezTo>
                  <a:cubicBezTo>
                    <a:pt x="2213" y="1795"/>
                    <a:pt x="2205" y="1779"/>
                    <a:pt x="2213" y="1771"/>
                  </a:cubicBezTo>
                  <a:cubicBezTo>
                    <a:pt x="2213" y="1763"/>
                    <a:pt x="2213" y="1755"/>
                    <a:pt x="2213" y="1747"/>
                  </a:cubicBezTo>
                  <a:cubicBezTo>
                    <a:pt x="2221" y="1723"/>
                    <a:pt x="2229" y="1700"/>
                    <a:pt x="2221" y="1684"/>
                  </a:cubicBezTo>
                  <a:cubicBezTo>
                    <a:pt x="2205" y="1668"/>
                    <a:pt x="2205" y="1518"/>
                    <a:pt x="2221" y="1486"/>
                  </a:cubicBezTo>
                  <a:cubicBezTo>
                    <a:pt x="2237" y="1471"/>
                    <a:pt x="2284" y="1257"/>
                    <a:pt x="2308" y="1138"/>
                  </a:cubicBezTo>
                  <a:cubicBezTo>
                    <a:pt x="2324" y="1075"/>
                    <a:pt x="2332" y="1036"/>
                    <a:pt x="2332" y="1028"/>
                  </a:cubicBezTo>
                  <a:cubicBezTo>
                    <a:pt x="2340" y="1004"/>
                    <a:pt x="2419" y="577"/>
                    <a:pt x="2443" y="435"/>
                  </a:cubicBezTo>
                  <a:cubicBezTo>
                    <a:pt x="1518" y="245"/>
                    <a:pt x="861" y="63"/>
                    <a:pt x="696" y="24"/>
                  </a:cubicBezTo>
                  <a:lnTo>
                    <a:pt x="696" y="24"/>
                  </a:lnTo>
                  <a:cubicBezTo>
                    <a:pt x="703" y="39"/>
                    <a:pt x="703" y="48"/>
                    <a:pt x="703" y="55"/>
                  </a:cubicBezTo>
                  <a:cubicBezTo>
                    <a:pt x="703" y="71"/>
                    <a:pt x="703" y="87"/>
                    <a:pt x="719" y="95"/>
                  </a:cubicBezTo>
                  <a:cubicBezTo>
                    <a:pt x="727" y="103"/>
                    <a:pt x="735" y="111"/>
                    <a:pt x="743" y="111"/>
                  </a:cubicBezTo>
                  <a:cubicBezTo>
                    <a:pt x="751" y="119"/>
                    <a:pt x="759" y="126"/>
                    <a:pt x="759" y="135"/>
                  </a:cubicBezTo>
                  <a:cubicBezTo>
                    <a:pt x="767" y="142"/>
                    <a:pt x="767" y="142"/>
                    <a:pt x="767" y="142"/>
                  </a:cubicBezTo>
                  <a:cubicBezTo>
                    <a:pt x="767" y="150"/>
                    <a:pt x="774" y="158"/>
                    <a:pt x="774" y="182"/>
                  </a:cubicBezTo>
                  <a:cubicBezTo>
                    <a:pt x="767" y="206"/>
                    <a:pt x="767" y="221"/>
                    <a:pt x="751" y="237"/>
                  </a:cubicBezTo>
                  <a:cubicBezTo>
                    <a:pt x="751" y="245"/>
                    <a:pt x="743" y="253"/>
                    <a:pt x="743" y="269"/>
                  </a:cubicBezTo>
                  <a:cubicBezTo>
                    <a:pt x="743" y="277"/>
                    <a:pt x="743" y="277"/>
                    <a:pt x="743" y="285"/>
                  </a:cubicBezTo>
                  <a:lnTo>
                    <a:pt x="735" y="285"/>
                  </a:lnTo>
                  <a:cubicBezTo>
                    <a:pt x="735" y="285"/>
                    <a:pt x="735" y="285"/>
                    <a:pt x="727" y="285"/>
                  </a:cubicBezTo>
                  <a:lnTo>
                    <a:pt x="727" y="285"/>
                  </a:lnTo>
                  <a:cubicBezTo>
                    <a:pt x="719" y="285"/>
                    <a:pt x="719" y="285"/>
                    <a:pt x="719" y="285"/>
                  </a:cubicBezTo>
                  <a:cubicBezTo>
                    <a:pt x="703" y="285"/>
                    <a:pt x="703" y="285"/>
                    <a:pt x="703" y="285"/>
                  </a:cubicBezTo>
                  <a:lnTo>
                    <a:pt x="703" y="293"/>
                  </a:lnTo>
                  <a:cubicBezTo>
                    <a:pt x="719" y="308"/>
                    <a:pt x="727" y="316"/>
                    <a:pt x="727" y="324"/>
                  </a:cubicBezTo>
                  <a:cubicBezTo>
                    <a:pt x="735" y="332"/>
                    <a:pt x="735" y="332"/>
                    <a:pt x="735" y="340"/>
                  </a:cubicBezTo>
                  <a:cubicBezTo>
                    <a:pt x="735" y="340"/>
                    <a:pt x="743" y="340"/>
                    <a:pt x="751" y="348"/>
                  </a:cubicBezTo>
                  <a:cubicBezTo>
                    <a:pt x="759" y="348"/>
                    <a:pt x="767" y="356"/>
                    <a:pt x="759" y="372"/>
                  </a:cubicBezTo>
                  <a:cubicBezTo>
                    <a:pt x="759" y="379"/>
                    <a:pt x="751" y="388"/>
                    <a:pt x="751" y="395"/>
                  </a:cubicBezTo>
                  <a:cubicBezTo>
                    <a:pt x="743" y="395"/>
                    <a:pt x="743" y="403"/>
                    <a:pt x="743" y="411"/>
                  </a:cubicBezTo>
                  <a:cubicBezTo>
                    <a:pt x="751" y="435"/>
                    <a:pt x="759" y="451"/>
                    <a:pt x="767" y="459"/>
                  </a:cubicBezTo>
                  <a:cubicBezTo>
                    <a:pt x="774" y="474"/>
                    <a:pt x="767" y="506"/>
                    <a:pt x="759" y="522"/>
                  </a:cubicBezTo>
                  <a:cubicBezTo>
                    <a:pt x="759" y="530"/>
                    <a:pt x="759" y="530"/>
                    <a:pt x="759" y="530"/>
                  </a:cubicBezTo>
                  <a:cubicBezTo>
                    <a:pt x="751" y="546"/>
                    <a:pt x="743" y="553"/>
                    <a:pt x="727" y="569"/>
                  </a:cubicBezTo>
                  <a:cubicBezTo>
                    <a:pt x="719" y="577"/>
                    <a:pt x="711" y="585"/>
                    <a:pt x="703" y="601"/>
                  </a:cubicBezTo>
                  <a:cubicBezTo>
                    <a:pt x="696" y="601"/>
                    <a:pt x="696" y="609"/>
                    <a:pt x="687" y="609"/>
                  </a:cubicBezTo>
                  <a:cubicBezTo>
                    <a:pt x="687" y="617"/>
                    <a:pt x="687" y="617"/>
                    <a:pt x="687" y="617"/>
                  </a:cubicBezTo>
                  <a:cubicBezTo>
                    <a:pt x="672" y="632"/>
                    <a:pt x="672" y="632"/>
                    <a:pt x="680" y="656"/>
                  </a:cubicBezTo>
                  <a:cubicBezTo>
                    <a:pt x="687" y="680"/>
                    <a:pt x="687" y="688"/>
                    <a:pt x="680" y="712"/>
                  </a:cubicBezTo>
                  <a:cubicBezTo>
                    <a:pt x="672" y="719"/>
                    <a:pt x="672" y="727"/>
                    <a:pt x="664" y="743"/>
                  </a:cubicBezTo>
                  <a:lnTo>
                    <a:pt x="664" y="751"/>
                  </a:lnTo>
                  <a:cubicBezTo>
                    <a:pt x="664" y="759"/>
                    <a:pt x="664" y="759"/>
                    <a:pt x="664" y="759"/>
                  </a:cubicBezTo>
                  <a:cubicBezTo>
                    <a:pt x="664" y="775"/>
                    <a:pt x="656" y="775"/>
                    <a:pt x="640" y="799"/>
                  </a:cubicBezTo>
                  <a:cubicBezTo>
                    <a:pt x="632" y="806"/>
                    <a:pt x="632" y="806"/>
                    <a:pt x="632" y="814"/>
                  </a:cubicBezTo>
                  <a:cubicBezTo>
                    <a:pt x="616" y="822"/>
                    <a:pt x="616" y="830"/>
                    <a:pt x="577" y="846"/>
                  </a:cubicBezTo>
                  <a:cubicBezTo>
                    <a:pt x="561" y="854"/>
                    <a:pt x="553" y="854"/>
                    <a:pt x="553" y="862"/>
                  </a:cubicBezTo>
                  <a:cubicBezTo>
                    <a:pt x="545" y="870"/>
                    <a:pt x="537" y="878"/>
                    <a:pt x="506" y="862"/>
                  </a:cubicBezTo>
                  <a:cubicBezTo>
                    <a:pt x="498" y="862"/>
                    <a:pt x="490" y="862"/>
                    <a:pt x="482" y="862"/>
                  </a:cubicBezTo>
                  <a:cubicBezTo>
                    <a:pt x="458" y="854"/>
                    <a:pt x="443" y="846"/>
                    <a:pt x="434" y="838"/>
                  </a:cubicBezTo>
                  <a:cubicBezTo>
                    <a:pt x="434" y="830"/>
                    <a:pt x="434" y="822"/>
                    <a:pt x="434" y="822"/>
                  </a:cubicBezTo>
                  <a:cubicBezTo>
                    <a:pt x="443" y="806"/>
                    <a:pt x="450" y="799"/>
                    <a:pt x="458" y="791"/>
                  </a:cubicBezTo>
                  <a:cubicBezTo>
                    <a:pt x="466" y="783"/>
                    <a:pt x="474" y="783"/>
                    <a:pt x="482" y="767"/>
                  </a:cubicBezTo>
                  <a:cubicBezTo>
                    <a:pt x="482" y="759"/>
                    <a:pt x="490" y="743"/>
                    <a:pt x="506" y="743"/>
                  </a:cubicBezTo>
                  <a:cubicBezTo>
                    <a:pt x="506" y="743"/>
                    <a:pt x="514" y="743"/>
                    <a:pt x="514" y="759"/>
                  </a:cubicBezTo>
                  <a:cubicBezTo>
                    <a:pt x="514" y="767"/>
                    <a:pt x="506" y="775"/>
                    <a:pt x="506" y="783"/>
                  </a:cubicBezTo>
                  <a:cubicBezTo>
                    <a:pt x="506" y="791"/>
                    <a:pt x="498" y="799"/>
                    <a:pt x="498" y="799"/>
                  </a:cubicBezTo>
                  <a:cubicBezTo>
                    <a:pt x="506" y="806"/>
                    <a:pt x="506" y="806"/>
                    <a:pt x="506" y="806"/>
                  </a:cubicBezTo>
                  <a:cubicBezTo>
                    <a:pt x="514" y="806"/>
                    <a:pt x="514" y="799"/>
                    <a:pt x="514" y="791"/>
                  </a:cubicBezTo>
                  <a:cubicBezTo>
                    <a:pt x="514" y="791"/>
                    <a:pt x="521" y="783"/>
                    <a:pt x="529" y="775"/>
                  </a:cubicBezTo>
                  <a:cubicBezTo>
                    <a:pt x="529" y="767"/>
                    <a:pt x="537" y="767"/>
                    <a:pt x="537" y="759"/>
                  </a:cubicBezTo>
                  <a:cubicBezTo>
                    <a:pt x="537" y="759"/>
                    <a:pt x="537" y="751"/>
                    <a:pt x="545" y="751"/>
                  </a:cubicBezTo>
                  <a:cubicBezTo>
                    <a:pt x="545" y="751"/>
                    <a:pt x="553" y="759"/>
                    <a:pt x="553" y="767"/>
                  </a:cubicBezTo>
                  <a:cubicBezTo>
                    <a:pt x="553" y="775"/>
                    <a:pt x="553" y="775"/>
                    <a:pt x="553" y="783"/>
                  </a:cubicBezTo>
                  <a:cubicBezTo>
                    <a:pt x="553" y="791"/>
                    <a:pt x="553" y="791"/>
                    <a:pt x="569" y="791"/>
                  </a:cubicBezTo>
                  <a:cubicBezTo>
                    <a:pt x="593" y="799"/>
                    <a:pt x="608" y="767"/>
                    <a:pt x="608" y="743"/>
                  </a:cubicBezTo>
                  <a:cubicBezTo>
                    <a:pt x="608" y="727"/>
                    <a:pt x="616" y="719"/>
                    <a:pt x="616" y="712"/>
                  </a:cubicBezTo>
                  <a:cubicBezTo>
                    <a:pt x="624" y="688"/>
                    <a:pt x="624" y="680"/>
                    <a:pt x="616" y="680"/>
                  </a:cubicBezTo>
                  <a:cubicBezTo>
                    <a:pt x="601" y="672"/>
                    <a:pt x="585" y="672"/>
                    <a:pt x="585" y="664"/>
                  </a:cubicBezTo>
                  <a:cubicBezTo>
                    <a:pt x="585" y="656"/>
                    <a:pt x="585" y="648"/>
                    <a:pt x="593" y="648"/>
                  </a:cubicBezTo>
                  <a:cubicBezTo>
                    <a:pt x="601" y="632"/>
                    <a:pt x="608" y="625"/>
                    <a:pt x="608" y="617"/>
                  </a:cubicBezTo>
                  <a:cubicBezTo>
                    <a:pt x="608" y="609"/>
                    <a:pt x="616" y="609"/>
                    <a:pt x="616" y="601"/>
                  </a:cubicBezTo>
                  <a:cubicBezTo>
                    <a:pt x="624" y="593"/>
                    <a:pt x="632" y="593"/>
                    <a:pt x="640" y="585"/>
                  </a:cubicBezTo>
                  <a:cubicBezTo>
                    <a:pt x="656" y="585"/>
                    <a:pt x="656" y="585"/>
                    <a:pt x="656" y="577"/>
                  </a:cubicBezTo>
                  <a:cubicBezTo>
                    <a:pt x="656" y="561"/>
                    <a:pt x="656" y="538"/>
                    <a:pt x="648" y="530"/>
                  </a:cubicBezTo>
                  <a:lnTo>
                    <a:pt x="640" y="530"/>
                  </a:lnTo>
                  <a:lnTo>
                    <a:pt x="632" y="530"/>
                  </a:lnTo>
                  <a:cubicBezTo>
                    <a:pt x="632" y="530"/>
                    <a:pt x="632" y="530"/>
                    <a:pt x="624" y="530"/>
                  </a:cubicBezTo>
                  <a:cubicBezTo>
                    <a:pt x="624" y="530"/>
                    <a:pt x="616" y="522"/>
                    <a:pt x="616" y="506"/>
                  </a:cubicBezTo>
                  <a:cubicBezTo>
                    <a:pt x="616" y="490"/>
                    <a:pt x="616" y="474"/>
                    <a:pt x="616" y="466"/>
                  </a:cubicBezTo>
                  <a:cubicBezTo>
                    <a:pt x="616" y="459"/>
                    <a:pt x="616" y="443"/>
                    <a:pt x="616" y="435"/>
                  </a:cubicBezTo>
                  <a:cubicBezTo>
                    <a:pt x="608" y="411"/>
                    <a:pt x="601" y="403"/>
                    <a:pt x="593" y="403"/>
                  </a:cubicBezTo>
                  <a:cubicBezTo>
                    <a:pt x="585" y="403"/>
                    <a:pt x="585" y="403"/>
                    <a:pt x="585" y="403"/>
                  </a:cubicBezTo>
                  <a:cubicBezTo>
                    <a:pt x="577" y="419"/>
                    <a:pt x="569" y="419"/>
                    <a:pt x="569" y="419"/>
                  </a:cubicBezTo>
                  <a:cubicBezTo>
                    <a:pt x="561" y="419"/>
                    <a:pt x="553" y="411"/>
                    <a:pt x="545" y="395"/>
                  </a:cubicBezTo>
                  <a:cubicBezTo>
                    <a:pt x="529" y="372"/>
                    <a:pt x="521" y="364"/>
                    <a:pt x="498" y="364"/>
                  </a:cubicBezTo>
                  <a:cubicBezTo>
                    <a:pt x="474" y="364"/>
                    <a:pt x="474" y="364"/>
                    <a:pt x="443" y="348"/>
                  </a:cubicBezTo>
                  <a:cubicBezTo>
                    <a:pt x="434" y="348"/>
                    <a:pt x="427" y="340"/>
                    <a:pt x="419" y="340"/>
                  </a:cubicBezTo>
                  <a:cubicBezTo>
                    <a:pt x="411" y="332"/>
                    <a:pt x="395" y="332"/>
                    <a:pt x="379" y="324"/>
                  </a:cubicBezTo>
                  <a:cubicBezTo>
                    <a:pt x="300" y="301"/>
                    <a:pt x="158" y="253"/>
                    <a:pt x="87" y="142"/>
                  </a:cubicBezTo>
                  <a:cubicBezTo>
                    <a:pt x="79" y="135"/>
                    <a:pt x="79" y="135"/>
                    <a:pt x="71" y="135"/>
                  </a:cubicBezTo>
                  <a:lnTo>
                    <a:pt x="71" y="135"/>
                  </a:lnTo>
                  <a:cubicBezTo>
                    <a:pt x="71" y="142"/>
                    <a:pt x="79" y="150"/>
                    <a:pt x="79" y="150"/>
                  </a:cubicBezTo>
                  <a:cubicBezTo>
                    <a:pt x="79" y="158"/>
                    <a:pt x="79" y="158"/>
                    <a:pt x="71" y="166"/>
                  </a:cubicBezTo>
                  <a:cubicBezTo>
                    <a:pt x="71" y="174"/>
                    <a:pt x="71" y="174"/>
                    <a:pt x="63" y="182"/>
                  </a:cubicBezTo>
                  <a:cubicBezTo>
                    <a:pt x="47" y="206"/>
                    <a:pt x="23" y="245"/>
                    <a:pt x="31" y="285"/>
                  </a:cubicBezTo>
                  <a:cubicBezTo>
                    <a:pt x="31" y="301"/>
                    <a:pt x="39" y="316"/>
                    <a:pt x="47" y="332"/>
                  </a:cubicBezTo>
                  <a:cubicBezTo>
                    <a:pt x="55" y="348"/>
                    <a:pt x="63" y="356"/>
                    <a:pt x="71" y="379"/>
                  </a:cubicBezTo>
                  <a:cubicBezTo>
                    <a:pt x="71" y="411"/>
                    <a:pt x="71" y="411"/>
                    <a:pt x="71" y="443"/>
                  </a:cubicBezTo>
                  <a:cubicBezTo>
                    <a:pt x="71" y="451"/>
                    <a:pt x="71" y="451"/>
                    <a:pt x="63" y="466"/>
                  </a:cubicBezTo>
                  <a:cubicBezTo>
                    <a:pt x="63" y="506"/>
                    <a:pt x="71" y="561"/>
                    <a:pt x="71" y="601"/>
                  </a:cubicBezTo>
                  <a:cubicBezTo>
                    <a:pt x="79" y="609"/>
                    <a:pt x="79" y="609"/>
                    <a:pt x="79" y="609"/>
                  </a:cubicBezTo>
                  <a:cubicBezTo>
                    <a:pt x="79" y="625"/>
                    <a:pt x="79" y="632"/>
                    <a:pt x="79" y="632"/>
                  </a:cubicBezTo>
                  <a:cubicBezTo>
                    <a:pt x="87" y="632"/>
                    <a:pt x="87" y="632"/>
                    <a:pt x="79" y="656"/>
                  </a:cubicBezTo>
                  <a:lnTo>
                    <a:pt x="79" y="656"/>
                  </a:lnTo>
                  <a:cubicBezTo>
                    <a:pt x="79" y="672"/>
                    <a:pt x="79" y="680"/>
                    <a:pt x="71" y="696"/>
                  </a:cubicBezTo>
                  <a:cubicBezTo>
                    <a:pt x="71" y="712"/>
                    <a:pt x="71" y="719"/>
                    <a:pt x="63" y="735"/>
                  </a:cubicBezTo>
                  <a:cubicBezTo>
                    <a:pt x="63" y="743"/>
                    <a:pt x="55" y="751"/>
                    <a:pt x="55" y="759"/>
                  </a:cubicBezTo>
                  <a:cubicBezTo>
                    <a:pt x="47" y="767"/>
                    <a:pt x="47" y="775"/>
                    <a:pt x="55" y="783"/>
                  </a:cubicBezTo>
                  <a:cubicBezTo>
                    <a:pt x="55" y="791"/>
                    <a:pt x="55" y="791"/>
                    <a:pt x="55" y="791"/>
                  </a:cubicBezTo>
                  <a:cubicBezTo>
                    <a:pt x="55" y="791"/>
                    <a:pt x="63" y="791"/>
                    <a:pt x="63" y="783"/>
                  </a:cubicBezTo>
                  <a:lnTo>
                    <a:pt x="71" y="783"/>
                  </a:lnTo>
                  <a:lnTo>
                    <a:pt x="79" y="783"/>
                  </a:lnTo>
                  <a:cubicBezTo>
                    <a:pt x="79" y="783"/>
                    <a:pt x="87" y="783"/>
                    <a:pt x="87" y="791"/>
                  </a:cubicBezTo>
                  <a:cubicBezTo>
                    <a:pt x="94" y="791"/>
                    <a:pt x="110" y="799"/>
                    <a:pt x="118" y="806"/>
                  </a:cubicBezTo>
                  <a:lnTo>
                    <a:pt x="126" y="814"/>
                  </a:lnTo>
                  <a:cubicBezTo>
                    <a:pt x="134" y="822"/>
                    <a:pt x="142" y="822"/>
                    <a:pt x="142" y="830"/>
                  </a:cubicBezTo>
                  <a:cubicBezTo>
                    <a:pt x="142" y="830"/>
                    <a:pt x="134" y="830"/>
                    <a:pt x="134" y="838"/>
                  </a:cubicBezTo>
                  <a:cubicBezTo>
                    <a:pt x="126" y="838"/>
                    <a:pt x="126" y="838"/>
                    <a:pt x="126" y="846"/>
                  </a:cubicBezTo>
                  <a:cubicBezTo>
                    <a:pt x="118" y="846"/>
                    <a:pt x="118" y="854"/>
                    <a:pt x="94" y="854"/>
                  </a:cubicBezTo>
                  <a:cubicBezTo>
                    <a:pt x="79" y="854"/>
                    <a:pt x="71" y="846"/>
                    <a:pt x="63" y="838"/>
                  </a:cubicBezTo>
                  <a:cubicBezTo>
                    <a:pt x="63" y="838"/>
                    <a:pt x="63" y="838"/>
                    <a:pt x="55" y="838"/>
                  </a:cubicBezTo>
                  <a:lnTo>
                    <a:pt x="55" y="838"/>
                  </a:lnTo>
                  <a:lnTo>
                    <a:pt x="55" y="838"/>
                  </a:lnTo>
                  <a:cubicBezTo>
                    <a:pt x="55" y="854"/>
                    <a:pt x="55" y="862"/>
                    <a:pt x="55" y="893"/>
                  </a:cubicBezTo>
                  <a:cubicBezTo>
                    <a:pt x="55" y="909"/>
                    <a:pt x="55" y="917"/>
                    <a:pt x="47" y="925"/>
                  </a:cubicBezTo>
                  <a:cubicBezTo>
                    <a:pt x="47" y="933"/>
                    <a:pt x="47" y="933"/>
                    <a:pt x="47" y="941"/>
                  </a:cubicBezTo>
                  <a:cubicBezTo>
                    <a:pt x="47" y="941"/>
                    <a:pt x="55" y="941"/>
                    <a:pt x="63" y="941"/>
                  </a:cubicBezTo>
                  <a:cubicBezTo>
                    <a:pt x="79" y="941"/>
                    <a:pt x="87" y="941"/>
                    <a:pt x="94" y="941"/>
                  </a:cubicBezTo>
                  <a:cubicBezTo>
                    <a:pt x="110" y="933"/>
                    <a:pt x="110" y="933"/>
                    <a:pt x="118" y="941"/>
                  </a:cubicBezTo>
                  <a:cubicBezTo>
                    <a:pt x="126" y="949"/>
                    <a:pt x="126" y="957"/>
                    <a:pt x="126" y="965"/>
                  </a:cubicBezTo>
                  <a:cubicBezTo>
                    <a:pt x="118" y="965"/>
                    <a:pt x="110" y="965"/>
                    <a:pt x="110" y="972"/>
                  </a:cubicBezTo>
                  <a:cubicBezTo>
                    <a:pt x="103" y="972"/>
                    <a:pt x="94" y="972"/>
                    <a:pt x="87" y="965"/>
                  </a:cubicBezTo>
                  <a:lnTo>
                    <a:pt x="79" y="965"/>
                  </a:lnTo>
                  <a:cubicBezTo>
                    <a:pt x="71" y="965"/>
                    <a:pt x="71" y="965"/>
                    <a:pt x="71" y="972"/>
                  </a:cubicBezTo>
                  <a:cubicBezTo>
                    <a:pt x="71" y="988"/>
                    <a:pt x="71" y="996"/>
                    <a:pt x="71" y="1012"/>
                  </a:cubicBezTo>
                  <a:cubicBezTo>
                    <a:pt x="71" y="1028"/>
                    <a:pt x="63" y="1028"/>
                    <a:pt x="63" y="1036"/>
                  </a:cubicBezTo>
                  <a:cubicBezTo>
                    <a:pt x="55" y="1036"/>
                    <a:pt x="47" y="1043"/>
                    <a:pt x="47" y="1052"/>
                  </a:cubicBezTo>
                  <a:cubicBezTo>
                    <a:pt x="47" y="1052"/>
                    <a:pt x="47" y="1067"/>
                    <a:pt x="47" y="1075"/>
                  </a:cubicBezTo>
                  <a:cubicBezTo>
                    <a:pt x="47" y="1083"/>
                    <a:pt x="47" y="1083"/>
                    <a:pt x="39" y="1083"/>
                  </a:cubicBezTo>
                  <a:cubicBezTo>
                    <a:pt x="39" y="1083"/>
                    <a:pt x="31" y="1083"/>
                    <a:pt x="31" y="1075"/>
                  </a:cubicBezTo>
                  <a:cubicBezTo>
                    <a:pt x="23" y="1075"/>
                    <a:pt x="23" y="1075"/>
                    <a:pt x="23" y="1075"/>
                  </a:cubicBezTo>
                  <a:cubicBezTo>
                    <a:pt x="16" y="1052"/>
                    <a:pt x="16" y="1052"/>
                    <a:pt x="23" y="1020"/>
                  </a:cubicBezTo>
                  <a:cubicBezTo>
                    <a:pt x="23" y="1012"/>
                    <a:pt x="23" y="1004"/>
                    <a:pt x="23" y="996"/>
                  </a:cubicBezTo>
                  <a:cubicBezTo>
                    <a:pt x="23" y="988"/>
                    <a:pt x="23" y="980"/>
                    <a:pt x="23" y="980"/>
                  </a:cubicBezTo>
                  <a:lnTo>
                    <a:pt x="23" y="980"/>
                  </a:lnTo>
                  <a:cubicBezTo>
                    <a:pt x="16" y="996"/>
                    <a:pt x="8" y="1012"/>
                    <a:pt x="8" y="1036"/>
                  </a:cubicBezTo>
                  <a:cubicBezTo>
                    <a:pt x="16" y="1043"/>
                    <a:pt x="16" y="1059"/>
                    <a:pt x="16" y="1067"/>
                  </a:cubicBezTo>
                  <a:cubicBezTo>
                    <a:pt x="16" y="1083"/>
                    <a:pt x="16" y="1099"/>
                    <a:pt x="23" y="1115"/>
                  </a:cubicBezTo>
                  <a:cubicBezTo>
                    <a:pt x="23" y="1123"/>
                    <a:pt x="23" y="1131"/>
                    <a:pt x="23" y="1131"/>
                  </a:cubicBezTo>
                  <a:cubicBezTo>
                    <a:pt x="23" y="1138"/>
                    <a:pt x="31" y="1138"/>
                    <a:pt x="31" y="1138"/>
                  </a:cubicBezTo>
                  <a:cubicBezTo>
                    <a:pt x="79" y="1162"/>
                    <a:pt x="118" y="1178"/>
                    <a:pt x="126" y="1178"/>
                  </a:cubicBezTo>
                  <a:cubicBezTo>
                    <a:pt x="158" y="1186"/>
                    <a:pt x="158" y="1194"/>
                    <a:pt x="158" y="1225"/>
                  </a:cubicBezTo>
                  <a:cubicBezTo>
                    <a:pt x="158" y="1225"/>
                    <a:pt x="166" y="1225"/>
                    <a:pt x="166" y="1233"/>
                  </a:cubicBezTo>
                  <a:cubicBezTo>
                    <a:pt x="166" y="1257"/>
                    <a:pt x="174" y="1257"/>
                    <a:pt x="174" y="1257"/>
                  </a:cubicBezTo>
                  <a:lnTo>
                    <a:pt x="181" y="1249"/>
                  </a:lnTo>
                  <a:cubicBezTo>
                    <a:pt x="190" y="1249"/>
                    <a:pt x="205" y="1241"/>
                    <a:pt x="213" y="1241"/>
                  </a:cubicBezTo>
                  <a:cubicBezTo>
                    <a:pt x="253" y="1241"/>
                    <a:pt x="268" y="1281"/>
                    <a:pt x="292" y="1320"/>
                  </a:cubicBezTo>
                  <a:cubicBezTo>
                    <a:pt x="300" y="1320"/>
                    <a:pt x="300" y="1328"/>
                    <a:pt x="308" y="1328"/>
                  </a:cubicBezTo>
                  <a:cubicBezTo>
                    <a:pt x="324" y="1368"/>
                    <a:pt x="308" y="1415"/>
                    <a:pt x="292" y="1455"/>
                  </a:cubicBezTo>
                  <a:cubicBezTo>
                    <a:pt x="292" y="1471"/>
                    <a:pt x="284" y="1478"/>
                    <a:pt x="284" y="1494"/>
                  </a:cubicBezTo>
                  <a:cubicBezTo>
                    <a:pt x="276" y="1526"/>
                    <a:pt x="284" y="1549"/>
                    <a:pt x="292" y="1558"/>
                  </a:cubicBezTo>
                  <a:cubicBezTo>
                    <a:pt x="300" y="1565"/>
                    <a:pt x="316" y="1565"/>
                    <a:pt x="324" y="1565"/>
                  </a:cubicBezTo>
                  <a:cubicBezTo>
                    <a:pt x="348" y="1573"/>
                    <a:pt x="379" y="1573"/>
                    <a:pt x="395" y="1589"/>
                  </a:cubicBezTo>
                  <a:cubicBezTo>
                    <a:pt x="411" y="1605"/>
                    <a:pt x="434" y="1613"/>
                    <a:pt x="466" y="1613"/>
                  </a:cubicBezTo>
                  <a:cubicBezTo>
                    <a:pt x="490" y="1613"/>
                    <a:pt x="506" y="1613"/>
                    <a:pt x="521" y="1605"/>
                  </a:cubicBezTo>
                  <a:cubicBezTo>
                    <a:pt x="529" y="1605"/>
                    <a:pt x="545" y="1597"/>
                    <a:pt x="545" y="1597"/>
                  </a:cubicBezTo>
                  <a:cubicBezTo>
                    <a:pt x="561" y="1589"/>
                    <a:pt x="569" y="1581"/>
                    <a:pt x="577" y="1581"/>
                  </a:cubicBezTo>
                  <a:cubicBezTo>
                    <a:pt x="585" y="1581"/>
                    <a:pt x="601" y="1589"/>
                    <a:pt x="608" y="1589"/>
                  </a:cubicBezTo>
                  <a:cubicBezTo>
                    <a:pt x="624" y="1597"/>
                    <a:pt x="640" y="1605"/>
                    <a:pt x="648" y="1605"/>
                  </a:cubicBezTo>
                  <a:cubicBezTo>
                    <a:pt x="656" y="1605"/>
                    <a:pt x="656" y="1605"/>
                    <a:pt x="664" y="1597"/>
                  </a:cubicBezTo>
                  <a:cubicBezTo>
                    <a:pt x="672" y="1597"/>
                    <a:pt x="680" y="1597"/>
                    <a:pt x="696" y="1597"/>
                  </a:cubicBezTo>
                  <a:cubicBezTo>
                    <a:pt x="727" y="1597"/>
                    <a:pt x="735" y="1605"/>
                    <a:pt x="751" y="1629"/>
                  </a:cubicBezTo>
                  <a:cubicBezTo>
                    <a:pt x="759" y="1636"/>
                    <a:pt x="759" y="1636"/>
                    <a:pt x="759" y="1636"/>
                  </a:cubicBezTo>
                  <a:cubicBezTo>
                    <a:pt x="759" y="1636"/>
                    <a:pt x="759" y="1644"/>
                    <a:pt x="767" y="1644"/>
                  </a:cubicBezTo>
                  <a:cubicBezTo>
                    <a:pt x="774" y="1668"/>
                    <a:pt x="782" y="1668"/>
                    <a:pt x="790" y="1668"/>
                  </a:cubicBezTo>
                  <a:cubicBezTo>
                    <a:pt x="798" y="1668"/>
                    <a:pt x="806" y="1660"/>
                    <a:pt x="822" y="1660"/>
                  </a:cubicBezTo>
                  <a:cubicBezTo>
                    <a:pt x="838" y="1660"/>
                    <a:pt x="861" y="1668"/>
                    <a:pt x="869" y="1676"/>
                  </a:cubicBezTo>
                  <a:cubicBezTo>
                    <a:pt x="877" y="1684"/>
                    <a:pt x="885" y="1684"/>
                    <a:pt x="893" y="1684"/>
                  </a:cubicBezTo>
                  <a:cubicBezTo>
                    <a:pt x="909" y="1684"/>
                    <a:pt x="940" y="1668"/>
                    <a:pt x="956" y="1660"/>
                  </a:cubicBezTo>
                  <a:cubicBezTo>
                    <a:pt x="956" y="1660"/>
                    <a:pt x="964" y="1660"/>
                    <a:pt x="972" y="1660"/>
                  </a:cubicBezTo>
                  <a:cubicBezTo>
                    <a:pt x="996" y="1660"/>
                    <a:pt x="1027" y="1668"/>
                    <a:pt x="1051" y="1700"/>
                  </a:cubicBezTo>
                  <a:cubicBezTo>
                    <a:pt x="1059" y="1708"/>
                    <a:pt x="1075" y="1716"/>
                    <a:pt x="1091" y="1716"/>
                  </a:cubicBezTo>
                  <a:cubicBezTo>
                    <a:pt x="1114" y="1716"/>
                    <a:pt x="1146" y="1708"/>
                    <a:pt x="1154" y="1700"/>
                  </a:cubicBezTo>
                  <a:cubicBezTo>
                    <a:pt x="1162" y="1692"/>
                    <a:pt x="1186" y="1692"/>
                    <a:pt x="1217" y="1692"/>
                  </a:cubicBezTo>
                  <a:cubicBezTo>
                    <a:pt x="1241" y="1692"/>
                    <a:pt x="1273" y="1692"/>
                    <a:pt x="1304" y="1692"/>
                  </a:cubicBezTo>
                  <a:cubicBezTo>
                    <a:pt x="1336" y="1692"/>
                    <a:pt x="1344" y="1692"/>
                    <a:pt x="1344" y="1692"/>
                  </a:cubicBezTo>
                  <a:lnTo>
                    <a:pt x="1344" y="1692"/>
                  </a:lnTo>
                  <a:cubicBezTo>
                    <a:pt x="1344" y="1692"/>
                    <a:pt x="1344" y="1684"/>
                    <a:pt x="1351" y="1676"/>
                  </a:cubicBezTo>
                  <a:cubicBezTo>
                    <a:pt x="1351" y="1676"/>
                    <a:pt x="1359" y="1668"/>
                    <a:pt x="1375" y="1668"/>
                  </a:cubicBezTo>
                  <a:cubicBezTo>
                    <a:pt x="1391" y="1668"/>
                    <a:pt x="1415" y="1676"/>
                    <a:pt x="1438" y="1684"/>
                  </a:cubicBezTo>
                  <a:cubicBezTo>
                    <a:pt x="1446" y="1692"/>
                    <a:pt x="1470" y="1692"/>
                    <a:pt x="1486" y="1692"/>
                  </a:cubicBezTo>
                  <a:cubicBezTo>
                    <a:pt x="1510" y="1692"/>
                    <a:pt x="1533" y="1684"/>
                    <a:pt x="1549" y="1684"/>
                  </a:cubicBezTo>
                  <a:cubicBezTo>
                    <a:pt x="1549" y="1684"/>
                    <a:pt x="1549" y="1684"/>
                    <a:pt x="1557" y="1684"/>
                  </a:cubicBezTo>
                  <a:close/>
                </a:path>
              </a:pathLst>
            </a:custGeom>
            <a:solidFill>
              <a:schemeClr val="accent6"/>
            </a:solidFill>
            <a:ln>
              <a:solidFill>
                <a:schemeClr val="bg2"/>
              </a:solidFill>
            </a:ln>
            <a:effectLst/>
          </p:spPr>
          <p:txBody>
            <a:bodyPr wrap="none" anchor="ctr"/>
            <a:lstStyle/>
            <a:p>
              <a:endParaRPr lang="en-US"/>
            </a:p>
          </p:txBody>
        </p:sp>
        <p:sp>
          <p:nvSpPr>
            <p:cNvPr id="63" name="Freeform 261"/>
            <p:cNvSpPr>
              <a:spLocks noChangeArrowheads="1"/>
            </p:cNvSpPr>
            <p:nvPr/>
          </p:nvSpPr>
          <p:spPr bwMode="auto">
            <a:xfrm>
              <a:off x="8516733" y="3345758"/>
              <a:ext cx="1185166" cy="1897192"/>
            </a:xfrm>
            <a:custGeom>
              <a:avLst/>
              <a:gdLst>
                <a:gd name="T0" fmla="*/ 2213 w 2254"/>
                <a:gd name="T1" fmla="*/ 2364 h 3606"/>
                <a:gd name="T2" fmla="*/ 2213 w 2254"/>
                <a:gd name="T3" fmla="*/ 2364 h 3606"/>
                <a:gd name="T4" fmla="*/ 2142 w 2254"/>
                <a:gd name="T5" fmla="*/ 2292 h 3606"/>
                <a:gd name="T6" fmla="*/ 2079 w 2254"/>
                <a:gd name="T7" fmla="*/ 2395 h 3606"/>
                <a:gd name="T8" fmla="*/ 2039 w 2254"/>
                <a:gd name="T9" fmla="*/ 2371 h 3606"/>
                <a:gd name="T10" fmla="*/ 1992 w 2254"/>
                <a:gd name="T11" fmla="*/ 2371 h 3606"/>
                <a:gd name="T12" fmla="*/ 1897 w 2254"/>
                <a:gd name="T13" fmla="*/ 2348 h 3606"/>
                <a:gd name="T14" fmla="*/ 1834 w 2254"/>
                <a:gd name="T15" fmla="*/ 2340 h 3606"/>
                <a:gd name="T16" fmla="*/ 1778 w 2254"/>
                <a:gd name="T17" fmla="*/ 2371 h 3606"/>
                <a:gd name="T18" fmla="*/ 1707 w 2254"/>
                <a:gd name="T19" fmla="*/ 2348 h 3606"/>
                <a:gd name="T20" fmla="*/ 1652 w 2254"/>
                <a:gd name="T21" fmla="*/ 2387 h 3606"/>
                <a:gd name="T22" fmla="*/ 1620 w 2254"/>
                <a:gd name="T23" fmla="*/ 2355 h 3606"/>
                <a:gd name="T24" fmla="*/ 1589 w 2254"/>
                <a:gd name="T25" fmla="*/ 2229 h 3606"/>
                <a:gd name="T26" fmla="*/ 1518 w 2254"/>
                <a:gd name="T27" fmla="*/ 2158 h 3606"/>
                <a:gd name="T28" fmla="*/ 1494 w 2254"/>
                <a:gd name="T29" fmla="*/ 2079 h 3606"/>
                <a:gd name="T30" fmla="*/ 1478 w 2254"/>
                <a:gd name="T31" fmla="*/ 1960 h 3606"/>
                <a:gd name="T32" fmla="*/ 1423 w 2254"/>
                <a:gd name="T33" fmla="*/ 1850 h 3606"/>
                <a:gd name="T34" fmla="*/ 1439 w 2254"/>
                <a:gd name="T35" fmla="*/ 1739 h 3606"/>
                <a:gd name="T36" fmla="*/ 1352 w 2254"/>
                <a:gd name="T37" fmla="*/ 1747 h 3606"/>
                <a:gd name="T38" fmla="*/ 1257 w 2254"/>
                <a:gd name="T39" fmla="*/ 1794 h 3606"/>
                <a:gd name="T40" fmla="*/ 1225 w 2254"/>
                <a:gd name="T41" fmla="*/ 1771 h 3606"/>
                <a:gd name="T42" fmla="*/ 1186 w 2254"/>
                <a:gd name="T43" fmla="*/ 1739 h 3606"/>
                <a:gd name="T44" fmla="*/ 1194 w 2254"/>
                <a:gd name="T45" fmla="*/ 1668 h 3606"/>
                <a:gd name="T46" fmla="*/ 1241 w 2254"/>
                <a:gd name="T47" fmla="*/ 1644 h 3606"/>
                <a:gd name="T48" fmla="*/ 1257 w 2254"/>
                <a:gd name="T49" fmla="*/ 1565 h 3606"/>
                <a:gd name="T50" fmla="*/ 1257 w 2254"/>
                <a:gd name="T51" fmla="*/ 1454 h 3606"/>
                <a:gd name="T52" fmla="*/ 1304 w 2254"/>
                <a:gd name="T53" fmla="*/ 1367 h 3606"/>
                <a:gd name="T54" fmla="*/ 1336 w 2254"/>
                <a:gd name="T55" fmla="*/ 1249 h 3606"/>
                <a:gd name="T56" fmla="*/ 1272 w 2254"/>
                <a:gd name="T57" fmla="*/ 1249 h 3606"/>
                <a:gd name="T58" fmla="*/ 1194 w 2254"/>
                <a:gd name="T59" fmla="*/ 1162 h 3606"/>
                <a:gd name="T60" fmla="*/ 1170 w 2254"/>
                <a:gd name="T61" fmla="*/ 1083 h 3606"/>
                <a:gd name="T62" fmla="*/ 1114 w 2254"/>
                <a:gd name="T63" fmla="*/ 1012 h 3606"/>
                <a:gd name="T64" fmla="*/ 1091 w 2254"/>
                <a:gd name="T65" fmla="*/ 917 h 3606"/>
                <a:gd name="T66" fmla="*/ 1035 w 2254"/>
                <a:gd name="T67" fmla="*/ 870 h 3606"/>
                <a:gd name="T68" fmla="*/ 980 w 2254"/>
                <a:gd name="T69" fmla="*/ 798 h 3606"/>
                <a:gd name="T70" fmla="*/ 1004 w 2254"/>
                <a:gd name="T71" fmla="*/ 696 h 3606"/>
                <a:gd name="T72" fmla="*/ 925 w 2254"/>
                <a:gd name="T73" fmla="*/ 545 h 3606"/>
                <a:gd name="T74" fmla="*/ 941 w 2254"/>
                <a:gd name="T75" fmla="*/ 450 h 3606"/>
                <a:gd name="T76" fmla="*/ 972 w 2254"/>
                <a:gd name="T77" fmla="*/ 292 h 3606"/>
                <a:gd name="T78" fmla="*/ 996 w 2254"/>
                <a:gd name="T79" fmla="*/ 126 h 3606"/>
                <a:gd name="T80" fmla="*/ 1004 w 2254"/>
                <a:gd name="T81" fmla="*/ 63 h 3606"/>
                <a:gd name="T82" fmla="*/ 672 w 2254"/>
                <a:gd name="T83" fmla="*/ 0 h 3606"/>
                <a:gd name="T84" fmla="*/ 553 w 2254"/>
                <a:gd name="T85" fmla="*/ 593 h 3606"/>
                <a:gd name="T86" fmla="*/ 450 w 2254"/>
                <a:gd name="T87" fmla="*/ 1051 h 3606"/>
                <a:gd name="T88" fmla="*/ 442 w 2254"/>
                <a:gd name="T89" fmla="*/ 1249 h 3606"/>
                <a:gd name="T90" fmla="*/ 435 w 2254"/>
                <a:gd name="T91" fmla="*/ 1328 h 3606"/>
                <a:gd name="T92" fmla="*/ 482 w 2254"/>
                <a:gd name="T93" fmla="*/ 1486 h 3606"/>
                <a:gd name="T94" fmla="*/ 522 w 2254"/>
                <a:gd name="T95" fmla="*/ 1628 h 3606"/>
                <a:gd name="T96" fmla="*/ 442 w 2254"/>
                <a:gd name="T97" fmla="*/ 1747 h 3606"/>
                <a:gd name="T98" fmla="*/ 371 w 2254"/>
                <a:gd name="T99" fmla="*/ 1818 h 3606"/>
                <a:gd name="T100" fmla="*/ 355 w 2254"/>
                <a:gd name="T101" fmla="*/ 1889 h 3606"/>
                <a:gd name="T102" fmla="*/ 174 w 2254"/>
                <a:gd name="T103" fmla="*/ 2079 h 3606"/>
                <a:gd name="T104" fmla="*/ 229 w 2254"/>
                <a:gd name="T105" fmla="*/ 2182 h 3606"/>
                <a:gd name="T106" fmla="*/ 229 w 2254"/>
                <a:gd name="T107" fmla="*/ 2277 h 3606"/>
                <a:gd name="T108" fmla="*/ 221 w 2254"/>
                <a:gd name="T109" fmla="*/ 2340 h 3606"/>
                <a:gd name="T110" fmla="*/ 174 w 2254"/>
                <a:gd name="T111" fmla="*/ 2435 h 3606"/>
                <a:gd name="T112" fmla="*/ 0 w 2254"/>
                <a:gd name="T113" fmla="*/ 3217 h 3606"/>
                <a:gd name="T114" fmla="*/ 2063 w 2254"/>
                <a:gd name="T115" fmla="*/ 3605 h 3606"/>
                <a:gd name="T116" fmla="*/ 2253 w 2254"/>
                <a:gd name="T117" fmla="*/ 2427 h 3606"/>
                <a:gd name="T118" fmla="*/ 2213 w 2254"/>
                <a:gd name="T119" fmla="*/ 2364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4" h="3606">
                  <a:moveTo>
                    <a:pt x="2213" y="2364"/>
                  </a:moveTo>
                  <a:lnTo>
                    <a:pt x="2213" y="2364"/>
                  </a:lnTo>
                  <a:cubicBezTo>
                    <a:pt x="2205" y="2316"/>
                    <a:pt x="2174" y="2316"/>
                    <a:pt x="2142" y="2292"/>
                  </a:cubicBezTo>
                  <a:cubicBezTo>
                    <a:pt x="2111" y="2277"/>
                    <a:pt x="2126" y="2348"/>
                    <a:pt x="2079" y="2395"/>
                  </a:cubicBezTo>
                  <a:cubicBezTo>
                    <a:pt x="2031" y="2435"/>
                    <a:pt x="2079" y="2395"/>
                    <a:pt x="2039" y="2371"/>
                  </a:cubicBezTo>
                  <a:cubicBezTo>
                    <a:pt x="2000" y="2348"/>
                    <a:pt x="2024" y="2364"/>
                    <a:pt x="1992" y="2371"/>
                  </a:cubicBezTo>
                  <a:cubicBezTo>
                    <a:pt x="1952" y="2379"/>
                    <a:pt x="1929" y="2371"/>
                    <a:pt x="1897" y="2348"/>
                  </a:cubicBezTo>
                  <a:cubicBezTo>
                    <a:pt x="1865" y="2324"/>
                    <a:pt x="1850" y="2332"/>
                    <a:pt x="1834" y="2340"/>
                  </a:cubicBezTo>
                  <a:cubicBezTo>
                    <a:pt x="1818" y="2348"/>
                    <a:pt x="1802" y="2371"/>
                    <a:pt x="1778" y="2371"/>
                  </a:cubicBezTo>
                  <a:cubicBezTo>
                    <a:pt x="1747" y="2364"/>
                    <a:pt x="1739" y="2355"/>
                    <a:pt x="1707" y="2348"/>
                  </a:cubicBezTo>
                  <a:cubicBezTo>
                    <a:pt x="1676" y="2332"/>
                    <a:pt x="1676" y="2355"/>
                    <a:pt x="1652" y="2387"/>
                  </a:cubicBezTo>
                  <a:cubicBezTo>
                    <a:pt x="1628" y="2411"/>
                    <a:pt x="1628" y="2371"/>
                    <a:pt x="1620" y="2355"/>
                  </a:cubicBezTo>
                  <a:cubicBezTo>
                    <a:pt x="1605" y="2332"/>
                    <a:pt x="1589" y="2269"/>
                    <a:pt x="1589" y="2229"/>
                  </a:cubicBezTo>
                  <a:cubicBezTo>
                    <a:pt x="1589" y="2190"/>
                    <a:pt x="1573" y="2166"/>
                    <a:pt x="1518" y="2158"/>
                  </a:cubicBezTo>
                  <a:cubicBezTo>
                    <a:pt x="1454" y="2142"/>
                    <a:pt x="1478" y="2126"/>
                    <a:pt x="1494" y="2079"/>
                  </a:cubicBezTo>
                  <a:cubicBezTo>
                    <a:pt x="1510" y="2031"/>
                    <a:pt x="1502" y="2000"/>
                    <a:pt x="1478" y="1960"/>
                  </a:cubicBezTo>
                  <a:cubicBezTo>
                    <a:pt x="1446" y="1921"/>
                    <a:pt x="1439" y="1889"/>
                    <a:pt x="1423" y="1850"/>
                  </a:cubicBezTo>
                  <a:cubicBezTo>
                    <a:pt x="1407" y="1818"/>
                    <a:pt x="1439" y="1787"/>
                    <a:pt x="1439" y="1739"/>
                  </a:cubicBezTo>
                  <a:cubicBezTo>
                    <a:pt x="1431" y="1700"/>
                    <a:pt x="1383" y="1723"/>
                    <a:pt x="1352" y="1747"/>
                  </a:cubicBezTo>
                  <a:cubicBezTo>
                    <a:pt x="1328" y="1778"/>
                    <a:pt x="1312" y="1778"/>
                    <a:pt x="1257" y="1794"/>
                  </a:cubicBezTo>
                  <a:cubicBezTo>
                    <a:pt x="1194" y="1802"/>
                    <a:pt x="1257" y="1794"/>
                    <a:pt x="1225" y="1771"/>
                  </a:cubicBezTo>
                  <a:cubicBezTo>
                    <a:pt x="1194" y="1747"/>
                    <a:pt x="1178" y="1747"/>
                    <a:pt x="1186" y="1739"/>
                  </a:cubicBezTo>
                  <a:cubicBezTo>
                    <a:pt x="1194" y="1723"/>
                    <a:pt x="1201" y="1700"/>
                    <a:pt x="1194" y="1668"/>
                  </a:cubicBezTo>
                  <a:cubicBezTo>
                    <a:pt x="1194" y="1636"/>
                    <a:pt x="1217" y="1644"/>
                    <a:pt x="1241" y="1644"/>
                  </a:cubicBezTo>
                  <a:cubicBezTo>
                    <a:pt x="1257" y="1644"/>
                    <a:pt x="1265" y="1581"/>
                    <a:pt x="1257" y="1565"/>
                  </a:cubicBezTo>
                  <a:cubicBezTo>
                    <a:pt x="1257" y="1541"/>
                    <a:pt x="1241" y="1502"/>
                    <a:pt x="1257" y="1454"/>
                  </a:cubicBezTo>
                  <a:cubicBezTo>
                    <a:pt x="1265" y="1415"/>
                    <a:pt x="1296" y="1383"/>
                    <a:pt x="1304" y="1367"/>
                  </a:cubicBezTo>
                  <a:cubicBezTo>
                    <a:pt x="1320" y="1344"/>
                    <a:pt x="1344" y="1296"/>
                    <a:pt x="1336" y="1249"/>
                  </a:cubicBezTo>
                  <a:cubicBezTo>
                    <a:pt x="1328" y="1201"/>
                    <a:pt x="1304" y="1257"/>
                    <a:pt x="1272" y="1249"/>
                  </a:cubicBezTo>
                  <a:cubicBezTo>
                    <a:pt x="1233" y="1241"/>
                    <a:pt x="1233" y="1194"/>
                    <a:pt x="1194" y="1162"/>
                  </a:cubicBezTo>
                  <a:cubicBezTo>
                    <a:pt x="1146" y="1130"/>
                    <a:pt x="1178" y="1130"/>
                    <a:pt x="1170" y="1083"/>
                  </a:cubicBezTo>
                  <a:cubicBezTo>
                    <a:pt x="1162" y="1036"/>
                    <a:pt x="1154" y="1036"/>
                    <a:pt x="1114" y="1012"/>
                  </a:cubicBezTo>
                  <a:cubicBezTo>
                    <a:pt x="1075" y="988"/>
                    <a:pt x="1099" y="956"/>
                    <a:pt x="1091" y="917"/>
                  </a:cubicBezTo>
                  <a:cubicBezTo>
                    <a:pt x="1083" y="877"/>
                    <a:pt x="1051" y="893"/>
                    <a:pt x="1035" y="870"/>
                  </a:cubicBezTo>
                  <a:cubicBezTo>
                    <a:pt x="1012" y="838"/>
                    <a:pt x="980" y="838"/>
                    <a:pt x="980" y="798"/>
                  </a:cubicBezTo>
                  <a:cubicBezTo>
                    <a:pt x="980" y="767"/>
                    <a:pt x="1004" y="735"/>
                    <a:pt x="1004" y="696"/>
                  </a:cubicBezTo>
                  <a:cubicBezTo>
                    <a:pt x="996" y="656"/>
                    <a:pt x="941" y="577"/>
                    <a:pt x="925" y="545"/>
                  </a:cubicBezTo>
                  <a:cubicBezTo>
                    <a:pt x="917" y="514"/>
                    <a:pt x="933" y="482"/>
                    <a:pt x="941" y="450"/>
                  </a:cubicBezTo>
                  <a:cubicBezTo>
                    <a:pt x="941" y="419"/>
                    <a:pt x="964" y="332"/>
                    <a:pt x="972" y="292"/>
                  </a:cubicBezTo>
                  <a:cubicBezTo>
                    <a:pt x="988" y="253"/>
                    <a:pt x="996" y="158"/>
                    <a:pt x="996" y="126"/>
                  </a:cubicBezTo>
                  <a:cubicBezTo>
                    <a:pt x="996" y="111"/>
                    <a:pt x="996" y="79"/>
                    <a:pt x="1004" y="63"/>
                  </a:cubicBezTo>
                  <a:cubicBezTo>
                    <a:pt x="885" y="39"/>
                    <a:pt x="775" y="16"/>
                    <a:pt x="672" y="0"/>
                  </a:cubicBezTo>
                  <a:cubicBezTo>
                    <a:pt x="648" y="111"/>
                    <a:pt x="561" y="561"/>
                    <a:pt x="553" y="593"/>
                  </a:cubicBezTo>
                  <a:cubicBezTo>
                    <a:pt x="545" y="617"/>
                    <a:pt x="466" y="1020"/>
                    <a:pt x="450" y="1051"/>
                  </a:cubicBezTo>
                  <a:cubicBezTo>
                    <a:pt x="427" y="1083"/>
                    <a:pt x="427" y="1225"/>
                    <a:pt x="442" y="1249"/>
                  </a:cubicBezTo>
                  <a:cubicBezTo>
                    <a:pt x="450" y="1265"/>
                    <a:pt x="435" y="1312"/>
                    <a:pt x="435" y="1328"/>
                  </a:cubicBezTo>
                  <a:cubicBezTo>
                    <a:pt x="427" y="1352"/>
                    <a:pt x="435" y="1454"/>
                    <a:pt x="482" y="1486"/>
                  </a:cubicBezTo>
                  <a:cubicBezTo>
                    <a:pt x="529" y="1526"/>
                    <a:pt x="545" y="1613"/>
                    <a:pt x="522" y="1628"/>
                  </a:cubicBezTo>
                  <a:cubicBezTo>
                    <a:pt x="506" y="1644"/>
                    <a:pt x="442" y="1731"/>
                    <a:pt x="442" y="1747"/>
                  </a:cubicBezTo>
                  <a:cubicBezTo>
                    <a:pt x="442" y="1771"/>
                    <a:pt x="395" y="1794"/>
                    <a:pt x="371" y="1818"/>
                  </a:cubicBezTo>
                  <a:cubicBezTo>
                    <a:pt x="348" y="1850"/>
                    <a:pt x="348" y="1873"/>
                    <a:pt x="355" y="1889"/>
                  </a:cubicBezTo>
                  <a:cubicBezTo>
                    <a:pt x="355" y="1897"/>
                    <a:pt x="166" y="2040"/>
                    <a:pt x="174" y="2079"/>
                  </a:cubicBezTo>
                  <a:cubicBezTo>
                    <a:pt x="182" y="2126"/>
                    <a:pt x="166" y="2158"/>
                    <a:pt x="229" y="2182"/>
                  </a:cubicBezTo>
                  <a:cubicBezTo>
                    <a:pt x="284" y="2213"/>
                    <a:pt x="245" y="2253"/>
                    <a:pt x="229" y="2277"/>
                  </a:cubicBezTo>
                  <a:cubicBezTo>
                    <a:pt x="221" y="2292"/>
                    <a:pt x="237" y="2316"/>
                    <a:pt x="221" y="2340"/>
                  </a:cubicBezTo>
                  <a:cubicBezTo>
                    <a:pt x="205" y="2364"/>
                    <a:pt x="174" y="2411"/>
                    <a:pt x="174" y="2435"/>
                  </a:cubicBezTo>
                  <a:cubicBezTo>
                    <a:pt x="174" y="2458"/>
                    <a:pt x="31" y="3075"/>
                    <a:pt x="0" y="3217"/>
                  </a:cubicBezTo>
                  <a:cubicBezTo>
                    <a:pt x="640" y="3360"/>
                    <a:pt x="1352" y="3494"/>
                    <a:pt x="2063" y="3605"/>
                  </a:cubicBezTo>
                  <a:cubicBezTo>
                    <a:pt x="2253" y="2427"/>
                    <a:pt x="2253" y="2427"/>
                    <a:pt x="2253" y="2427"/>
                  </a:cubicBezTo>
                  <a:cubicBezTo>
                    <a:pt x="2229" y="2411"/>
                    <a:pt x="2221" y="2395"/>
                    <a:pt x="2213" y="2364"/>
                  </a:cubicBezTo>
                </a:path>
              </a:pathLst>
            </a:custGeom>
            <a:solidFill>
              <a:schemeClr val="accent6"/>
            </a:solidFill>
            <a:ln>
              <a:solidFill>
                <a:schemeClr val="bg2"/>
              </a:solidFill>
            </a:ln>
            <a:effectLst/>
          </p:spPr>
          <p:txBody>
            <a:bodyPr wrap="none" anchor="ctr"/>
            <a:lstStyle/>
            <a:p>
              <a:endParaRPr lang="en-US"/>
            </a:p>
          </p:txBody>
        </p:sp>
        <p:sp>
          <p:nvSpPr>
            <p:cNvPr id="64" name="Freeform 262"/>
            <p:cNvSpPr>
              <a:spLocks noChangeArrowheads="1"/>
            </p:cNvSpPr>
            <p:nvPr/>
          </p:nvSpPr>
          <p:spPr bwMode="auto">
            <a:xfrm>
              <a:off x="8514414" y="3341119"/>
              <a:ext cx="1194442" cy="1901831"/>
            </a:xfrm>
            <a:custGeom>
              <a:avLst/>
              <a:gdLst>
                <a:gd name="T0" fmla="*/ 8 w 2270"/>
                <a:gd name="T1" fmla="*/ 3233 h 3614"/>
                <a:gd name="T2" fmla="*/ 221 w 2270"/>
                <a:gd name="T3" fmla="*/ 2356 h 3614"/>
                <a:gd name="T4" fmla="*/ 237 w 2270"/>
                <a:gd name="T5" fmla="*/ 2277 h 3614"/>
                <a:gd name="T6" fmla="*/ 182 w 2270"/>
                <a:gd name="T7" fmla="*/ 2087 h 3614"/>
                <a:gd name="T8" fmla="*/ 379 w 2270"/>
                <a:gd name="T9" fmla="*/ 1826 h 3614"/>
                <a:gd name="T10" fmla="*/ 537 w 2270"/>
                <a:gd name="T11" fmla="*/ 1605 h 3614"/>
                <a:gd name="T12" fmla="*/ 450 w 2270"/>
                <a:gd name="T13" fmla="*/ 1257 h 3614"/>
                <a:gd name="T14" fmla="*/ 672 w 2270"/>
                <a:gd name="T15" fmla="*/ 0 h 3614"/>
                <a:gd name="T16" fmla="*/ 1012 w 2270"/>
                <a:gd name="T17" fmla="*/ 71 h 3614"/>
                <a:gd name="T18" fmla="*/ 949 w 2270"/>
                <a:gd name="T19" fmla="*/ 458 h 3614"/>
                <a:gd name="T20" fmla="*/ 1012 w 2270"/>
                <a:gd name="T21" fmla="*/ 704 h 3614"/>
                <a:gd name="T22" fmla="*/ 1043 w 2270"/>
                <a:gd name="T23" fmla="*/ 869 h 3614"/>
                <a:gd name="T24" fmla="*/ 1122 w 2270"/>
                <a:gd name="T25" fmla="*/ 1012 h 3614"/>
                <a:gd name="T26" fmla="*/ 1202 w 2270"/>
                <a:gd name="T27" fmla="*/ 1170 h 3614"/>
                <a:gd name="T28" fmla="*/ 1312 w 2270"/>
                <a:gd name="T29" fmla="*/ 1241 h 3614"/>
                <a:gd name="T30" fmla="*/ 1312 w 2270"/>
                <a:gd name="T31" fmla="*/ 1375 h 3614"/>
                <a:gd name="T32" fmla="*/ 1249 w 2270"/>
                <a:gd name="T33" fmla="*/ 1652 h 3614"/>
                <a:gd name="T34" fmla="*/ 1209 w 2270"/>
                <a:gd name="T35" fmla="*/ 1676 h 3614"/>
                <a:gd name="T36" fmla="*/ 1233 w 2270"/>
                <a:gd name="T37" fmla="*/ 1771 h 3614"/>
                <a:gd name="T38" fmla="*/ 1360 w 2270"/>
                <a:gd name="T39" fmla="*/ 1755 h 3614"/>
                <a:gd name="T40" fmla="*/ 1439 w 2270"/>
                <a:gd name="T41" fmla="*/ 1858 h 3614"/>
                <a:gd name="T42" fmla="*/ 1494 w 2270"/>
                <a:gd name="T43" fmla="*/ 2111 h 3614"/>
                <a:gd name="T44" fmla="*/ 1628 w 2270"/>
                <a:gd name="T45" fmla="*/ 2356 h 3614"/>
                <a:gd name="T46" fmla="*/ 1668 w 2270"/>
                <a:gd name="T47" fmla="*/ 2372 h 3614"/>
                <a:gd name="T48" fmla="*/ 1826 w 2270"/>
                <a:gd name="T49" fmla="*/ 2356 h 3614"/>
                <a:gd name="T50" fmla="*/ 1913 w 2270"/>
                <a:gd name="T51" fmla="*/ 2356 h 3614"/>
                <a:gd name="T52" fmla="*/ 2024 w 2270"/>
                <a:gd name="T53" fmla="*/ 2363 h 3614"/>
                <a:gd name="T54" fmla="*/ 2119 w 2270"/>
                <a:gd name="T55" fmla="*/ 2332 h 3614"/>
                <a:gd name="T56" fmla="*/ 2221 w 2270"/>
                <a:gd name="T57" fmla="*/ 2372 h 3614"/>
                <a:gd name="T58" fmla="*/ 8 w 2270"/>
                <a:gd name="T59" fmla="*/ 3225 h 3614"/>
                <a:gd name="T60" fmla="*/ 2213 w 2270"/>
                <a:gd name="T61" fmla="*/ 2372 h 3614"/>
                <a:gd name="T62" fmla="*/ 2126 w 2270"/>
                <a:gd name="T63" fmla="*/ 2332 h 3614"/>
                <a:gd name="T64" fmla="*/ 2055 w 2270"/>
                <a:gd name="T65" fmla="*/ 2419 h 3614"/>
                <a:gd name="T66" fmla="*/ 2024 w 2270"/>
                <a:gd name="T67" fmla="*/ 2372 h 3614"/>
                <a:gd name="T68" fmla="*/ 1873 w 2270"/>
                <a:gd name="T69" fmla="*/ 2348 h 3614"/>
                <a:gd name="T70" fmla="*/ 1786 w 2270"/>
                <a:gd name="T71" fmla="*/ 2379 h 3614"/>
                <a:gd name="T72" fmla="*/ 1676 w 2270"/>
                <a:gd name="T73" fmla="*/ 2372 h 3614"/>
                <a:gd name="T74" fmla="*/ 1620 w 2270"/>
                <a:gd name="T75" fmla="*/ 2363 h 3614"/>
                <a:gd name="T76" fmla="*/ 1486 w 2270"/>
                <a:gd name="T77" fmla="*/ 2111 h 3614"/>
                <a:gd name="T78" fmla="*/ 1431 w 2270"/>
                <a:gd name="T79" fmla="*/ 1866 h 3614"/>
                <a:gd name="T80" fmla="*/ 1367 w 2270"/>
                <a:gd name="T81" fmla="*/ 1763 h 3614"/>
                <a:gd name="T82" fmla="*/ 1233 w 2270"/>
                <a:gd name="T83" fmla="*/ 1795 h 3614"/>
                <a:gd name="T84" fmla="*/ 1194 w 2270"/>
                <a:gd name="T85" fmla="*/ 1747 h 3614"/>
                <a:gd name="T86" fmla="*/ 1233 w 2270"/>
                <a:gd name="T87" fmla="*/ 1644 h 3614"/>
                <a:gd name="T88" fmla="*/ 1257 w 2270"/>
                <a:gd name="T89" fmla="*/ 1462 h 3614"/>
                <a:gd name="T90" fmla="*/ 1336 w 2270"/>
                <a:gd name="T91" fmla="*/ 1241 h 3614"/>
                <a:gd name="T92" fmla="*/ 1241 w 2270"/>
                <a:gd name="T93" fmla="*/ 1225 h 3614"/>
                <a:gd name="T94" fmla="*/ 1138 w 2270"/>
                <a:gd name="T95" fmla="*/ 1036 h 3614"/>
                <a:gd name="T96" fmla="*/ 1067 w 2270"/>
                <a:gd name="T97" fmla="*/ 893 h 3614"/>
                <a:gd name="T98" fmla="*/ 996 w 2270"/>
                <a:gd name="T99" fmla="*/ 767 h 3614"/>
                <a:gd name="T100" fmla="*/ 933 w 2270"/>
                <a:gd name="T101" fmla="*/ 490 h 3614"/>
                <a:gd name="T102" fmla="*/ 1004 w 2270"/>
                <a:gd name="T103" fmla="*/ 71 h 3614"/>
                <a:gd name="T104" fmla="*/ 458 w 2270"/>
                <a:gd name="T105" fmla="*/ 1059 h 3614"/>
                <a:gd name="T106" fmla="*/ 490 w 2270"/>
                <a:gd name="T107" fmla="*/ 1494 h 3614"/>
                <a:gd name="T108" fmla="*/ 411 w 2270"/>
                <a:gd name="T109" fmla="*/ 1810 h 3614"/>
                <a:gd name="T110" fmla="*/ 308 w 2270"/>
                <a:gd name="T111" fmla="*/ 1952 h 3614"/>
                <a:gd name="T112" fmla="*/ 269 w 2270"/>
                <a:gd name="T113" fmla="*/ 2221 h 3614"/>
                <a:gd name="T114" fmla="*/ 237 w 2270"/>
                <a:gd name="T115" fmla="*/ 2348 h 3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3614">
                  <a:moveTo>
                    <a:pt x="2071" y="3613"/>
                  </a:moveTo>
                  <a:lnTo>
                    <a:pt x="2071" y="3613"/>
                  </a:lnTo>
                  <a:lnTo>
                    <a:pt x="2071" y="3613"/>
                  </a:lnTo>
                  <a:cubicBezTo>
                    <a:pt x="1431" y="3518"/>
                    <a:pt x="735" y="3391"/>
                    <a:pt x="8" y="3233"/>
                  </a:cubicBezTo>
                  <a:cubicBezTo>
                    <a:pt x="0" y="3233"/>
                    <a:pt x="0" y="3233"/>
                    <a:pt x="0" y="3233"/>
                  </a:cubicBezTo>
                  <a:cubicBezTo>
                    <a:pt x="0" y="3225"/>
                    <a:pt x="0" y="3225"/>
                    <a:pt x="0" y="3225"/>
                  </a:cubicBezTo>
                  <a:cubicBezTo>
                    <a:pt x="87" y="2854"/>
                    <a:pt x="182" y="2459"/>
                    <a:pt x="182" y="2443"/>
                  </a:cubicBezTo>
                  <a:cubicBezTo>
                    <a:pt x="182" y="2419"/>
                    <a:pt x="205" y="2379"/>
                    <a:pt x="221" y="2356"/>
                  </a:cubicBezTo>
                  <a:cubicBezTo>
                    <a:pt x="229" y="2348"/>
                    <a:pt x="229" y="2348"/>
                    <a:pt x="229" y="2348"/>
                  </a:cubicBezTo>
                  <a:cubicBezTo>
                    <a:pt x="237" y="2332"/>
                    <a:pt x="237" y="2324"/>
                    <a:pt x="229" y="2316"/>
                  </a:cubicBezTo>
                  <a:cubicBezTo>
                    <a:pt x="229" y="2300"/>
                    <a:pt x="229" y="2292"/>
                    <a:pt x="237" y="2285"/>
                  </a:cubicBezTo>
                  <a:cubicBezTo>
                    <a:pt x="237" y="2277"/>
                    <a:pt x="237" y="2277"/>
                    <a:pt x="237" y="2277"/>
                  </a:cubicBezTo>
                  <a:cubicBezTo>
                    <a:pt x="245" y="2269"/>
                    <a:pt x="269" y="2245"/>
                    <a:pt x="261" y="2221"/>
                  </a:cubicBezTo>
                  <a:cubicBezTo>
                    <a:pt x="261" y="2213"/>
                    <a:pt x="245" y="2206"/>
                    <a:pt x="229" y="2198"/>
                  </a:cubicBezTo>
                  <a:cubicBezTo>
                    <a:pt x="182" y="2174"/>
                    <a:pt x="182" y="2142"/>
                    <a:pt x="182" y="2111"/>
                  </a:cubicBezTo>
                  <a:cubicBezTo>
                    <a:pt x="182" y="2103"/>
                    <a:pt x="182" y="2095"/>
                    <a:pt x="182" y="2087"/>
                  </a:cubicBezTo>
                  <a:cubicBezTo>
                    <a:pt x="174" y="2063"/>
                    <a:pt x="237" y="2008"/>
                    <a:pt x="308" y="1945"/>
                  </a:cubicBezTo>
                  <a:cubicBezTo>
                    <a:pt x="332" y="1921"/>
                    <a:pt x="356" y="1897"/>
                    <a:pt x="356" y="1897"/>
                  </a:cubicBezTo>
                  <a:lnTo>
                    <a:pt x="356" y="1897"/>
                  </a:lnTo>
                  <a:cubicBezTo>
                    <a:pt x="356" y="1881"/>
                    <a:pt x="348" y="1850"/>
                    <a:pt x="379" y="1826"/>
                  </a:cubicBezTo>
                  <a:cubicBezTo>
                    <a:pt x="387" y="1818"/>
                    <a:pt x="395" y="1810"/>
                    <a:pt x="403" y="1802"/>
                  </a:cubicBezTo>
                  <a:cubicBezTo>
                    <a:pt x="427" y="1786"/>
                    <a:pt x="443" y="1771"/>
                    <a:pt x="443" y="1755"/>
                  </a:cubicBezTo>
                  <a:cubicBezTo>
                    <a:pt x="443" y="1731"/>
                    <a:pt x="506" y="1652"/>
                    <a:pt x="530" y="1628"/>
                  </a:cubicBezTo>
                  <a:cubicBezTo>
                    <a:pt x="537" y="1628"/>
                    <a:pt x="537" y="1621"/>
                    <a:pt x="537" y="1605"/>
                  </a:cubicBezTo>
                  <a:cubicBezTo>
                    <a:pt x="537" y="1573"/>
                    <a:pt x="514" y="1526"/>
                    <a:pt x="490" y="1502"/>
                  </a:cubicBezTo>
                  <a:cubicBezTo>
                    <a:pt x="443" y="1462"/>
                    <a:pt x="435" y="1360"/>
                    <a:pt x="435" y="1336"/>
                  </a:cubicBezTo>
                  <a:cubicBezTo>
                    <a:pt x="435" y="1328"/>
                    <a:pt x="443" y="1328"/>
                    <a:pt x="443" y="1320"/>
                  </a:cubicBezTo>
                  <a:cubicBezTo>
                    <a:pt x="450" y="1296"/>
                    <a:pt x="450" y="1273"/>
                    <a:pt x="450" y="1257"/>
                  </a:cubicBezTo>
                  <a:cubicBezTo>
                    <a:pt x="435" y="1233"/>
                    <a:pt x="435" y="1091"/>
                    <a:pt x="450" y="1059"/>
                  </a:cubicBezTo>
                  <a:cubicBezTo>
                    <a:pt x="466" y="1036"/>
                    <a:pt x="506" y="830"/>
                    <a:pt x="537" y="704"/>
                  </a:cubicBezTo>
                  <a:cubicBezTo>
                    <a:pt x="545" y="648"/>
                    <a:pt x="561" y="609"/>
                    <a:pt x="561" y="593"/>
                  </a:cubicBezTo>
                  <a:cubicBezTo>
                    <a:pt x="569" y="577"/>
                    <a:pt x="624" y="277"/>
                    <a:pt x="672" y="0"/>
                  </a:cubicBezTo>
                  <a:lnTo>
                    <a:pt x="672" y="0"/>
                  </a:lnTo>
                  <a:cubicBezTo>
                    <a:pt x="680" y="0"/>
                    <a:pt x="680" y="0"/>
                    <a:pt x="680" y="0"/>
                  </a:cubicBezTo>
                  <a:cubicBezTo>
                    <a:pt x="783" y="24"/>
                    <a:pt x="893" y="47"/>
                    <a:pt x="1012" y="71"/>
                  </a:cubicBezTo>
                  <a:lnTo>
                    <a:pt x="1012" y="71"/>
                  </a:lnTo>
                  <a:lnTo>
                    <a:pt x="1012" y="71"/>
                  </a:lnTo>
                  <a:cubicBezTo>
                    <a:pt x="1012" y="95"/>
                    <a:pt x="1004" y="119"/>
                    <a:pt x="1004" y="134"/>
                  </a:cubicBezTo>
                  <a:cubicBezTo>
                    <a:pt x="1004" y="166"/>
                    <a:pt x="1004" y="261"/>
                    <a:pt x="988" y="300"/>
                  </a:cubicBezTo>
                  <a:cubicBezTo>
                    <a:pt x="972" y="340"/>
                    <a:pt x="956" y="427"/>
                    <a:pt x="949" y="458"/>
                  </a:cubicBezTo>
                  <a:cubicBezTo>
                    <a:pt x="949" y="466"/>
                    <a:pt x="949" y="482"/>
                    <a:pt x="941" y="490"/>
                  </a:cubicBezTo>
                  <a:cubicBezTo>
                    <a:pt x="933" y="514"/>
                    <a:pt x="933" y="530"/>
                    <a:pt x="941" y="553"/>
                  </a:cubicBezTo>
                  <a:cubicBezTo>
                    <a:pt x="941" y="569"/>
                    <a:pt x="956" y="585"/>
                    <a:pt x="964" y="601"/>
                  </a:cubicBezTo>
                  <a:cubicBezTo>
                    <a:pt x="988" y="640"/>
                    <a:pt x="1012" y="680"/>
                    <a:pt x="1012" y="704"/>
                  </a:cubicBezTo>
                  <a:cubicBezTo>
                    <a:pt x="1012" y="727"/>
                    <a:pt x="1012" y="743"/>
                    <a:pt x="1004" y="767"/>
                  </a:cubicBezTo>
                  <a:cubicBezTo>
                    <a:pt x="996" y="783"/>
                    <a:pt x="996" y="798"/>
                    <a:pt x="996" y="806"/>
                  </a:cubicBezTo>
                  <a:cubicBezTo>
                    <a:pt x="996" y="830"/>
                    <a:pt x="1004" y="838"/>
                    <a:pt x="1020" y="854"/>
                  </a:cubicBezTo>
                  <a:cubicBezTo>
                    <a:pt x="1027" y="854"/>
                    <a:pt x="1036" y="862"/>
                    <a:pt x="1043" y="869"/>
                  </a:cubicBezTo>
                  <a:cubicBezTo>
                    <a:pt x="1051" y="885"/>
                    <a:pt x="1059" y="885"/>
                    <a:pt x="1067" y="885"/>
                  </a:cubicBezTo>
                  <a:cubicBezTo>
                    <a:pt x="1083" y="893"/>
                    <a:pt x="1099" y="893"/>
                    <a:pt x="1107" y="925"/>
                  </a:cubicBezTo>
                  <a:cubicBezTo>
                    <a:pt x="1107" y="933"/>
                    <a:pt x="1107" y="949"/>
                    <a:pt x="1107" y="964"/>
                  </a:cubicBezTo>
                  <a:cubicBezTo>
                    <a:pt x="1099" y="980"/>
                    <a:pt x="1099" y="1004"/>
                    <a:pt x="1122" y="1012"/>
                  </a:cubicBezTo>
                  <a:cubicBezTo>
                    <a:pt x="1130" y="1020"/>
                    <a:pt x="1138" y="1020"/>
                    <a:pt x="1146" y="1028"/>
                  </a:cubicBezTo>
                  <a:cubicBezTo>
                    <a:pt x="1170" y="1044"/>
                    <a:pt x="1178" y="1051"/>
                    <a:pt x="1186" y="1091"/>
                  </a:cubicBezTo>
                  <a:cubicBezTo>
                    <a:pt x="1186" y="1107"/>
                    <a:pt x="1186" y="1122"/>
                    <a:pt x="1178" y="1131"/>
                  </a:cubicBezTo>
                  <a:cubicBezTo>
                    <a:pt x="1178" y="1146"/>
                    <a:pt x="1178" y="1146"/>
                    <a:pt x="1202" y="1170"/>
                  </a:cubicBezTo>
                  <a:cubicBezTo>
                    <a:pt x="1225" y="1186"/>
                    <a:pt x="1233" y="1202"/>
                    <a:pt x="1249" y="1217"/>
                  </a:cubicBezTo>
                  <a:cubicBezTo>
                    <a:pt x="1257" y="1233"/>
                    <a:pt x="1265" y="1249"/>
                    <a:pt x="1280" y="1249"/>
                  </a:cubicBezTo>
                  <a:cubicBezTo>
                    <a:pt x="1280" y="1257"/>
                    <a:pt x="1280" y="1257"/>
                    <a:pt x="1289" y="1257"/>
                  </a:cubicBezTo>
                  <a:cubicBezTo>
                    <a:pt x="1296" y="1257"/>
                    <a:pt x="1304" y="1249"/>
                    <a:pt x="1312" y="1241"/>
                  </a:cubicBezTo>
                  <a:cubicBezTo>
                    <a:pt x="1320" y="1241"/>
                    <a:pt x="1328" y="1233"/>
                    <a:pt x="1336" y="1233"/>
                  </a:cubicBezTo>
                  <a:cubicBezTo>
                    <a:pt x="1344" y="1233"/>
                    <a:pt x="1344" y="1249"/>
                    <a:pt x="1344" y="1257"/>
                  </a:cubicBezTo>
                  <a:cubicBezTo>
                    <a:pt x="1352" y="1296"/>
                    <a:pt x="1336" y="1352"/>
                    <a:pt x="1320" y="1375"/>
                  </a:cubicBezTo>
                  <a:cubicBezTo>
                    <a:pt x="1312" y="1375"/>
                    <a:pt x="1312" y="1375"/>
                    <a:pt x="1312" y="1375"/>
                  </a:cubicBezTo>
                  <a:cubicBezTo>
                    <a:pt x="1296" y="1399"/>
                    <a:pt x="1273" y="1431"/>
                    <a:pt x="1265" y="1462"/>
                  </a:cubicBezTo>
                  <a:cubicBezTo>
                    <a:pt x="1257" y="1502"/>
                    <a:pt x="1265" y="1542"/>
                    <a:pt x="1273" y="1565"/>
                  </a:cubicBezTo>
                  <a:cubicBezTo>
                    <a:pt x="1273" y="1589"/>
                    <a:pt x="1273" y="1628"/>
                    <a:pt x="1257" y="1644"/>
                  </a:cubicBezTo>
                  <a:cubicBezTo>
                    <a:pt x="1257" y="1652"/>
                    <a:pt x="1249" y="1652"/>
                    <a:pt x="1249" y="1652"/>
                  </a:cubicBezTo>
                  <a:cubicBezTo>
                    <a:pt x="1241" y="1652"/>
                    <a:pt x="1241" y="1652"/>
                    <a:pt x="1241" y="1652"/>
                  </a:cubicBezTo>
                  <a:cubicBezTo>
                    <a:pt x="1233" y="1652"/>
                    <a:pt x="1233" y="1652"/>
                    <a:pt x="1233" y="1652"/>
                  </a:cubicBezTo>
                  <a:cubicBezTo>
                    <a:pt x="1225" y="1652"/>
                    <a:pt x="1217" y="1652"/>
                    <a:pt x="1209" y="1660"/>
                  </a:cubicBezTo>
                  <a:cubicBezTo>
                    <a:pt x="1209" y="1660"/>
                    <a:pt x="1209" y="1668"/>
                    <a:pt x="1209" y="1676"/>
                  </a:cubicBezTo>
                  <a:cubicBezTo>
                    <a:pt x="1209" y="1708"/>
                    <a:pt x="1202" y="1731"/>
                    <a:pt x="1194" y="1747"/>
                  </a:cubicBezTo>
                  <a:lnTo>
                    <a:pt x="1194" y="1747"/>
                  </a:lnTo>
                  <a:cubicBezTo>
                    <a:pt x="1194" y="1755"/>
                    <a:pt x="1194" y="1755"/>
                    <a:pt x="1202" y="1755"/>
                  </a:cubicBezTo>
                  <a:cubicBezTo>
                    <a:pt x="1209" y="1763"/>
                    <a:pt x="1217" y="1763"/>
                    <a:pt x="1233" y="1771"/>
                  </a:cubicBezTo>
                  <a:cubicBezTo>
                    <a:pt x="1241" y="1779"/>
                    <a:pt x="1241" y="1786"/>
                    <a:pt x="1241" y="1786"/>
                  </a:cubicBezTo>
                  <a:cubicBezTo>
                    <a:pt x="1241" y="1795"/>
                    <a:pt x="1241" y="1795"/>
                    <a:pt x="1241" y="1802"/>
                  </a:cubicBezTo>
                  <a:cubicBezTo>
                    <a:pt x="1241" y="1795"/>
                    <a:pt x="1249" y="1795"/>
                    <a:pt x="1257" y="1795"/>
                  </a:cubicBezTo>
                  <a:cubicBezTo>
                    <a:pt x="1320" y="1786"/>
                    <a:pt x="1336" y="1779"/>
                    <a:pt x="1360" y="1755"/>
                  </a:cubicBezTo>
                  <a:cubicBezTo>
                    <a:pt x="1375" y="1739"/>
                    <a:pt x="1407" y="1723"/>
                    <a:pt x="1423" y="1723"/>
                  </a:cubicBezTo>
                  <a:cubicBezTo>
                    <a:pt x="1431" y="1723"/>
                    <a:pt x="1447" y="1731"/>
                    <a:pt x="1447" y="1747"/>
                  </a:cubicBezTo>
                  <a:cubicBezTo>
                    <a:pt x="1447" y="1771"/>
                    <a:pt x="1447" y="1786"/>
                    <a:pt x="1439" y="1802"/>
                  </a:cubicBezTo>
                  <a:cubicBezTo>
                    <a:pt x="1431" y="1818"/>
                    <a:pt x="1431" y="1842"/>
                    <a:pt x="1439" y="1858"/>
                  </a:cubicBezTo>
                  <a:cubicBezTo>
                    <a:pt x="1439" y="1866"/>
                    <a:pt x="1439" y="1866"/>
                    <a:pt x="1439" y="1873"/>
                  </a:cubicBezTo>
                  <a:cubicBezTo>
                    <a:pt x="1454" y="1905"/>
                    <a:pt x="1462" y="1929"/>
                    <a:pt x="1486" y="1961"/>
                  </a:cubicBezTo>
                  <a:cubicBezTo>
                    <a:pt x="1518" y="2000"/>
                    <a:pt x="1518" y="2039"/>
                    <a:pt x="1510" y="2087"/>
                  </a:cubicBezTo>
                  <a:cubicBezTo>
                    <a:pt x="1502" y="2095"/>
                    <a:pt x="1502" y="2103"/>
                    <a:pt x="1494" y="2111"/>
                  </a:cubicBezTo>
                  <a:cubicBezTo>
                    <a:pt x="1494" y="2126"/>
                    <a:pt x="1486" y="2134"/>
                    <a:pt x="1486" y="2142"/>
                  </a:cubicBezTo>
                  <a:cubicBezTo>
                    <a:pt x="1494" y="2150"/>
                    <a:pt x="1502" y="2158"/>
                    <a:pt x="1526" y="2158"/>
                  </a:cubicBezTo>
                  <a:cubicBezTo>
                    <a:pt x="1581" y="2174"/>
                    <a:pt x="1597" y="2190"/>
                    <a:pt x="1597" y="2237"/>
                  </a:cubicBezTo>
                  <a:cubicBezTo>
                    <a:pt x="1597" y="2277"/>
                    <a:pt x="1620" y="2340"/>
                    <a:pt x="1628" y="2356"/>
                  </a:cubicBezTo>
                  <a:cubicBezTo>
                    <a:pt x="1636" y="2363"/>
                    <a:pt x="1636" y="2372"/>
                    <a:pt x="1636" y="2379"/>
                  </a:cubicBezTo>
                  <a:cubicBezTo>
                    <a:pt x="1644" y="2387"/>
                    <a:pt x="1644" y="2395"/>
                    <a:pt x="1652" y="2395"/>
                  </a:cubicBezTo>
                  <a:cubicBezTo>
                    <a:pt x="1652" y="2395"/>
                    <a:pt x="1652" y="2395"/>
                    <a:pt x="1660" y="2387"/>
                  </a:cubicBezTo>
                  <a:cubicBezTo>
                    <a:pt x="1668" y="2379"/>
                    <a:pt x="1668" y="2372"/>
                    <a:pt x="1668" y="2372"/>
                  </a:cubicBezTo>
                  <a:cubicBezTo>
                    <a:pt x="1684" y="2348"/>
                    <a:pt x="1692" y="2340"/>
                    <a:pt x="1715" y="2348"/>
                  </a:cubicBezTo>
                  <a:cubicBezTo>
                    <a:pt x="1731" y="2356"/>
                    <a:pt x="1739" y="2356"/>
                    <a:pt x="1747" y="2363"/>
                  </a:cubicBezTo>
                  <a:cubicBezTo>
                    <a:pt x="1763" y="2372"/>
                    <a:pt x="1771" y="2372"/>
                    <a:pt x="1786" y="2372"/>
                  </a:cubicBezTo>
                  <a:cubicBezTo>
                    <a:pt x="1802" y="2379"/>
                    <a:pt x="1810" y="2363"/>
                    <a:pt x="1826" y="2356"/>
                  </a:cubicBezTo>
                  <a:cubicBezTo>
                    <a:pt x="1826" y="2356"/>
                    <a:pt x="1834" y="2348"/>
                    <a:pt x="1842" y="2348"/>
                  </a:cubicBezTo>
                  <a:lnTo>
                    <a:pt x="1842" y="2348"/>
                  </a:lnTo>
                  <a:cubicBezTo>
                    <a:pt x="1850" y="2340"/>
                    <a:pt x="1858" y="2340"/>
                    <a:pt x="1873" y="2340"/>
                  </a:cubicBezTo>
                  <a:cubicBezTo>
                    <a:pt x="1881" y="2340"/>
                    <a:pt x="1897" y="2340"/>
                    <a:pt x="1913" y="2356"/>
                  </a:cubicBezTo>
                  <a:cubicBezTo>
                    <a:pt x="1937" y="2372"/>
                    <a:pt x="1953" y="2379"/>
                    <a:pt x="1976" y="2379"/>
                  </a:cubicBezTo>
                  <a:cubicBezTo>
                    <a:pt x="1984" y="2379"/>
                    <a:pt x="1984" y="2379"/>
                    <a:pt x="1992" y="2379"/>
                  </a:cubicBezTo>
                  <a:cubicBezTo>
                    <a:pt x="2008" y="2372"/>
                    <a:pt x="2016" y="2372"/>
                    <a:pt x="2016" y="2372"/>
                  </a:cubicBezTo>
                  <a:cubicBezTo>
                    <a:pt x="2016" y="2363"/>
                    <a:pt x="2024" y="2363"/>
                    <a:pt x="2024" y="2363"/>
                  </a:cubicBezTo>
                  <a:cubicBezTo>
                    <a:pt x="2032" y="2363"/>
                    <a:pt x="2039" y="2363"/>
                    <a:pt x="2047" y="2372"/>
                  </a:cubicBezTo>
                  <a:cubicBezTo>
                    <a:pt x="2071" y="2387"/>
                    <a:pt x="2063" y="2403"/>
                    <a:pt x="2063" y="2411"/>
                  </a:cubicBezTo>
                  <a:cubicBezTo>
                    <a:pt x="2071" y="2411"/>
                    <a:pt x="2071" y="2403"/>
                    <a:pt x="2079" y="2395"/>
                  </a:cubicBezTo>
                  <a:cubicBezTo>
                    <a:pt x="2103" y="2379"/>
                    <a:pt x="2111" y="2348"/>
                    <a:pt x="2119" y="2332"/>
                  </a:cubicBezTo>
                  <a:cubicBezTo>
                    <a:pt x="2126" y="2308"/>
                    <a:pt x="2134" y="2300"/>
                    <a:pt x="2142" y="2300"/>
                  </a:cubicBezTo>
                  <a:cubicBezTo>
                    <a:pt x="2150" y="2300"/>
                    <a:pt x="2150" y="2300"/>
                    <a:pt x="2150" y="2300"/>
                  </a:cubicBezTo>
                  <a:cubicBezTo>
                    <a:pt x="2158" y="2300"/>
                    <a:pt x="2166" y="2308"/>
                    <a:pt x="2166" y="2308"/>
                  </a:cubicBezTo>
                  <a:cubicBezTo>
                    <a:pt x="2197" y="2324"/>
                    <a:pt x="2213" y="2332"/>
                    <a:pt x="2221" y="2372"/>
                  </a:cubicBezTo>
                  <a:cubicBezTo>
                    <a:pt x="2229" y="2403"/>
                    <a:pt x="2237" y="2419"/>
                    <a:pt x="2261" y="2427"/>
                  </a:cubicBezTo>
                  <a:cubicBezTo>
                    <a:pt x="2269" y="2427"/>
                    <a:pt x="2269" y="2427"/>
                    <a:pt x="2269" y="2427"/>
                  </a:cubicBezTo>
                  <a:lnTo>
                    <a:pt x="2071" y="3613"/>
                  </a:lnTo>
                  <a:close/>
                  <a:moveTo>
                    <a:pt x="8" y="3225"/>
                  </a:moveTo>
                  <a:lnTo>
                    <a:pt x="8" y="3225"/>
                  </a:lnTo>
                  <a:cubicBezTo>
                    <a:pt x="743" y="3383"/>
                    <a:pt x="1431" y="3510"/>
                    <a:pt x="2063" y="3605"/>
                  </a:cubicBezTo>
                  <a:cubicBezTo>
                    <a:pt x="2261" y="2435"/>
                    <a:pt x="2261" y="2435"/>
                    <a:pt x="2261" y="2435"/>
                  </a:cubicBezTo>
                  <a:cubicBezTo>
                    <a:pt x="2237" y="2419"/>
                    <a:pt x="2221" y="2403"/>
                    <a:pt x="2213" y="2372"/>
                  </a:cubicBezTo>
                  <a:cubicBezTo>
                    <a:pt x="2213" y="2340"/>
                    <a:pt x="2190" y="2324"/>
                    <a:pt x="2166" y="2316"/>
                  </a:cubicBezTo>
                  <a:cubicBezTo>
                    <a:pt x="2158" y="2316"/>
                    <a:pt x="2158" y="2308"/>
                    <a:pt x="2150" y="2308"/>
                  </a:cubicBezTo>
                  <a:lnTo>
                    <a:pt x="2142" y="2308"/>
                  </a:lnTo>
                  <a:cubicBezTo>
                    <a:pt x="2134" y="2308"/>
                    <a:pt x="2134" y="2316"/>
                    <a:pt x="2126" y="2332"/>
                  </a:cubicBezTo>
                  <a:cubicBezTo>
                    <a:pt x="2119" y="2356"/>
                    <a:pt x="2111" y="2379"/>
                    <a:pt x="2087" y="2403"/>
                  </a:cubicBezTo>
                  <a:cubicBezTo>
                    <a:pt x="2071" y="2419"/>
                    <a:pt x="2063" y="2427"/>
                    <a:pt x="2063" y="2427"/>
                  </a:cubicBezTo>
                  <a:lnTo>
                    <a:pt x="2063" y="2427"/>
                  </a:lnTo>
                  <a:cubicBezTo>
                    <a:pt x="2055" y="2419"/>
                    <a:pt x="2055" y="2419"/>
                    <a:pt x="2055" y="2419"/>
                  </a:cubicBezTo>
                  <a:cubicBezTo>
                    <a:pt x="2055" y="2419"/>
                    <a:pt x="2055" y="2419"/>
                    <a:pt x="2055" y="2411"/>
                  </a:cubicBezTo>
                  <a:cubicBezTo>
                    <a:pt x="2063" y="2403"/>
                    <a:pt x="2063" y="2387"/>
                    <a:pt x="2047" y="2379"/>
                  </a:cubicBezTo>
                  <a:cubicBezTo>
                    <a:pt x="2032" y="2372"/>
                    <a:pt x="2024" y="2372"/>
                    <a:pt x="2024" y="2372"/>
                  </a:cubicBezTo>
                  <a:lnTo>
                    <a:pt x="2024" y="2372"/>
                  </a:lnTo>
                  <a:cubicBezTo>
                    <a:pt x="2016" y="2379"/>
                    <a:pt x="2008" y="2379"/>
                    <a:pt x="2000" y="2387"/>
                  </a:cubicBezTo>
                  <a:cubicBezTo>
                    <a:pt x="1992" y="2387"/>
                    <a:pt x="1984" y="2387"/>
                    <a:pt x="1976" y="2387"/>
                  </a:cubicBezTo>
                  <a:cubicBezTo>
                    <a:pt x="1953" y="2387"/>
                    <a:pt x="1929" y="2379"/>
                    <a:pt x="1905" y="2356"/>
                  </a:cubicBezTo>
                  <a:cubicBezTo>
                    <a:pt x="1897" y="2348"/>
                    <a:pt x="1881" y="2348"/>
                    <a:pt x="1873" y="2348"/>
                  </a:cubicBezTo>
                  <a:cubicBezTo>
                    <a:pt x="1866" y="2348"/>
                    <a:pt x="1850" y="2348"/>
                    <a:pt x="1850" y="2348"/>
                  </a:cubicBezTo>
                  <a:cubicBezTo>
                    <a:pt x="1842" y="2348"/>
                    <a:pt x="1842" y="2356"/>
                    <a:pt x="1842" y="2356"/>
                  </a:cubicBezTo>
                  <a:cubicBezTo>
                    <a:pt x="1834" y="2356"/>
                    <a:pt x="1834" y="2356"/>
                    <a:pt x="1826" y="2363"/>
                  </a:cubicBezTo>
                  <a:cubicBezTo>
                    <a:pt x="1818" y="2372"/>
                    <a:pt x="1802" y="2379"/>
                    <a:pt x="1786" y="2379"/>
                  </a:cubicBezTo>
                  <a:cubicBezTo>
                    <a:pt x="1763" y="2379"/>
                    <a:pt x="1755" y="2372"/>
                    <a:pt x="1747" y="2372"/>
                  </a:cubicBezTo>
                  <a:cubicBezTo>
                    <a:pt x="1739" y="2363"/>
                    <a:pt x="1731" y="2363"/>
                    <a:pt x="1715" y="2356"/>
                  </a:cubicBezTo>
                  <a:cubicBezTo>
                    <a:pt x="1707" y="2356"/>
                    <a:pt x="1700" y="2356"/>
                    <a:pt x="1700" y="2356"/>
                  </a:cubicBezTo>
                  <a:cubicBezTo>
                    <a:pt x="1692" y="2356"/>
                    <a:pt x="1684" y="2356"/>
                    <a:pt x="1676" y="2372"/>
                  </a:cubicBezTo>
                  <a:cubicBezTo>
                    <a:pt x="1676" y="2379"/>
                    <a:pt x="1668" y="2387"/>
                    <a:pt x="1668" y="2395"/>
                  </a:cubicBezTo>
                  <a:cubicBezTo>
                    <a:pt x="1660" y="2403"/>
                    <a:pt x="1652" y="2403"/>
                    <a:pt x="1652" y="2403"/>
                  </a:cubicBezTo>
                  <a:cubicBezTo>
                    <a:pt x="1636" y="2403"/>
                    <a:pt x="1636" y="2395"/>
                    <a:pt x="1628" y="2379"/>
                  </a:cubicBezTo>
                  <a:cubicBezTo>
                    <a:pt x="1628" y="2372"/>
                    <a:pt x="1628" y="2363"/>
                    <a:pt x="1620" y="2363"/>
                  </a:cubicBezTo>
                  <a:cubicBezTo>
                    <a:pt x="1613" y="2348"/>
                    <a:pt x="1589" y="2277"/>
                    <a:pt x="1589" y="2237"/>
                  </a:cubicBezTo>
                  <a:cubicBezTo>
                    <a:pt x="1589" y="2198"/>
                    <a:pt x="1581" y="2174"/>
                    <a:pt x="1518" y="2166"/>
                  </a:cubicBezTo>
                  <a:cubicBezTo>
                    <a:pt x="1502" y="2166"/>
                    <a:pt x="1486" y="2158"/>
                    <a:pt x="1486" y="2150"/>
                  </a:cubicBezTo>
                  <a:cubicBezTo>
                    <a:pt x="1478" y="2134"/>
                    <a:pt x="1486" y="2126"/>
                    <a:pt x="1486" y="2111"/>
                  </a:cubicBezTo>
                  <a:cubicBezTo>
                    <a:pt x="1494" y="2103"/>
                    <a:pt x="1494" y="2095"/>
                    <a:pt x="1502" y="2087"/>
                  </a:cubicBezTo>
                  <a:cubicBezTo>
                    <a:pt x="1510" y="2039"/>
                    <a:pt x="1510" y="2008"/>
                    <a:pt x="1478" y="1968"/>
                  </a:cubicBezTo>
                  <a:cubicBezTo>
                    <a:pt x="1454" y="1929"/>
                    <a:pt x="1447" y="1905"/>
                    <a:pt x="1431" y="1873"/>
                  </a:cubicBezTo>
                  <a:lnTo>
                    <a:pt x="1431" y="1866"/>
                  </a:lnTo>
                  <a:cubicBezTo>
                    <a:pt x="1423" y="1842"/>
                    <a:pt x="1423" y="1818"/>
                    <a:pt x="1431" y="1802"/>
                  </a:cubicBezTo>
                  <a:cubicBezTo>
                    <a:pt x="1439" y="1786"/>
                    <a:pt x="1439" y="1771"/>
                    <a:pt x="1439" y="1747"/>
                  </a:cubicBezTo>
                  <a:cubicBezTo>
                    <a:pt x="1439" y="1739"/>
                    <a:pt x="1431" y="1731"/>
                    <a:pt x="1423" y="1731"/>
                  </a:cubicBezTo>
                  <a:cubicBezTo>
                    <a:pt x="1407" y="1731"/>
                    <a:pt x="1383" y="1747"/>
                    <a:pt x="1367" y="1763"/>
                  </a:cubicBezTo>
                  <a:cubicBezTo>
                    <a:pt x="1336" y="1786"/>
                    <a:pt x="1320" y="1795"/>
                    <a:pt x="1265" y="1802"/>
                  </a:cubicBezTo>
                  <a:cubicBezTo>
                    <a:pt x="1249" y="1802"/>
                    <a:pt x="1241" y="1810"/>
                    <a:pt x="1233" y="1810"/>
                  </a:cubicBezTo>
                  <a:lnTo>
                    <a:pt x="1233" y="1802"/>
                  </a:lnTo>
                  <a:cubicBezTo>
                    <a:pt x="1225" y="1802"/>
                    <a:pt x="1233" y="1802"/>
                    <a:pt x="1233" y="1795"/>
                  </a:cubicBezTo>
                  <a:cubicBezTo>
                    <a:pt x="1233" y="1795"/>
                    <a:pt x="1233" y="1795"/>
                    <a:pt x="1233" y="1786"/>
                  </a:cubicBezTo>
                  <a:cubicBezTo>
                    <a:pt x="1233" y="1786"/>
                    <a:pt x="1233" y="1779"/>
                    <a:pt x="1225" y="1779"/>
                  </a:cubicBezTo>
                  <a:cubicBezTo>
                    <a:pt x="1217" y="1771"/>
                    <a:pt x="1209" y="1763"/>
                    <a:pt x="1202" y="1763"/>
                  </a:cubicBezTo>
                  <a:cubicBezTo>
                    <a:pt x="1194" y="1755"/>
                    <a:pt x="1186" y="1755"/>
                    <a:pt x="1194" y="1747"/>
                  </a:cubicBezTo>
                  <a:cubicBezTo>
                    <a:pt x="1194" y="1739"/>
                    <a:pt x="1194" y="1739"/>
                    <a:pt x="1194" y="1739"/>
                  </a:cubicBezTo>
                  <a:cubicBezTo>
                    <a:pt x="1194" y="1731"/>
                    <a:pt x="1202" y="1708"/>
                    <a:pt x="1202" y="1676"/>
                  </a:cubicBezTo>
                  <a:cubicBezTo>
                    <a:pt x="1202" y="1668"/>
                    <a:pt x="1202" y="1660"/>
                    <a:pt x="1209" y="1652"/>
                  </a:cubicBezTo>
                  <a:cubicBezTo>
                    <a:pt x="1209" y="1644"/>
                    <a:pt x="1225" y="1644"/>
                    <a:pt x="1233" y="1644"/>
                  </a:cubicBezTo>
                  <a:cubicBezTo>
                    <a:pt x="1233" y="1644"/>
                    <a:pt x="1233" y="1644"/>
                    <a:pt x="1241" y="1644"/>
                  </a:cubicBezTo>
                  <a:cubicBezTo>
                    <a:pt x="1241" y="1644"/>
                    <a:pt x="1249" y="1644"/>
                    <a:pt x="1257" y="1644"/>
                  </a:cubicBezTo>
                  <a:cubicBezTo>
                    <a:pt x="1265" y="1628"/>
                    <a:pt x="1265" y="1589"/>
                    <a:pt x="1265" y="1573"/>
                  </a:cubicBezTo>
                  <a:cubicBezTo>
                    <a:pt x="1257" y="1542"/>
                    <a:pt x="1249" y="1502"/>
                    <a:pt x="1257" y="1462"/>
                  </a:cubicBezTo>
                  <a:cubicBezTo>
                    <a:pt x="1265" y="1423"/>
                    <a:pt x="1296" y="1391"/>
                    <a:pt x="1312" y="1375"/>
                  </a:cubicBezTo>
                  <a:cubicBezTo>
                    <a:pt x="1312" y="1368"/>
                    <a:pt x="1312" y="1368"/>
                    <a:pt x="1312" y="1368"/>
                  </a:cubicBezTo>
                  <a:cubicBezTo>
                    <a:pt x="1328" y="1352"/>
                    <a:pt x="1344" y="1304"/>
                    <a:pt x="1344" y="1257"/>
                  </a:cubicBezTo>
                  <a:cubicBezTo>
                    <a:pt x="1336" y="1249"/>
                    <a:pt x="1336" y="1241"/>
                    <a:pt x="1336" y="1241"/>
                  </a:cubicBezTo>
                  <a:cubicBezTo>
                    <a:pt x="1328" y="1241"/>
                    <a:pt x="1328" y="1241"/>
                    <a:pt x="1320" y="1249"/>
                  </a:cubicBezTo>
                  <a:cubicBezTo>
                    <a:pt x="1312" y="1257"/>
                    <a:pt x="1296" y="1257"/>
                    <a:pt x="1289" y="1257"/>
                  </a:cubicBezTo>
                  <a:cubicBezTo>
                    <a:pt x="1280" y="1257"/>
                    <a:pt x="1280" y="1257"/>
                    <a:pt x="1280" y="1257"/>
                  </a:cubicBezTo>
                  <a:cubicBezTo>
                    <a:pt x="1257" y="1257"/>
                    <a:pt x="1249" y="1241"/>
                    <a:pt x="1241" y="1225"/>
                  </a:cubicBezTo>
                  <a:cubicBezTo>
                    <a:pt x="1233" y="1209"/>
                    <a:pt x="1217" y="1186"/>
                    <a:pt x="1194" y="1178"/>
                  </a:cubicBezTo>
                  <a:cubicBezTo>
                    <a:pt x="1170" y="1154"/>
                    <a:pt x="1170" y="1146"/>
                    <a:pt x="1170" y="1131"/>
                  </a:cubicBezTo>
                  <a:cubicBezTo>
                    <a:pt x="1178" y="1115"/>
                    <a:pt x="1178" y="1107"/>
                    <a:pt x="1178" y="1091"/>
                  </a:cubicBezTo>
                  <a:cubicBezTo>
                    <a:pt x="1170" y="1051"/>
                    <a:pt x="1162" y="1051"/>
                    <a:pt x="1138" y="1036"/>
                  </a:cubicBezTo>
                  <a:cubicBezTo>
                    <a:pt x="1130" y="1028"/>
                    <a:pt x="1130" y="1028"/>
                    <a:pt x="1122" y="1020"/>
                  </a:cubicBezTo>
                  <a:cubicBezTo>
                    <a:pt x="1091" y="1004"/>
                    <a:pt x="1091" y="980"/>
                    <a:pt x="1099" y="964"/>
                  </a:cubicBezTo>
                  <a:cubicBezTo>
                    <a:pt x="1099" y="949"/>
                    <a:pt x="1099" y="933"/>
                    <a:pt x="1099" y="925"/>
                  </a:cubicBezTo>
                  <a:cubicBezTo>
                    <a:pt x="1091" y="901"/>
                    <a:pt x="1083" y="901"/>
                    <a:pt x="1067" y="893"/>
                  </a:cubicBezTo>
                  <a:cubicBezTo>
                    <a:pt x="1059" y="893"/>
                    <a:pt x="1043" y="885"/>
                    <a:pt x="1036" y="878"/>
                  </a:cubicBezTo>
                  <a:cubicBezTo>
                    <a:pt x="1027" y="869"/>
                    <a:pt x="1020" y="862"/>
                    <a:pt x="1020" y="854"/>
                  </a:cubicBezTo>
                  <a:cubicBezTo>
                    <a:pt x="1004" y="846"/>
                    <a:pt x="988" y="830"/>
                    <a:pt x="988" y="806"/>
                  </a:cubicBezTo>
                  <a:cubicBezTo>
                    <a:pt x="988" y="791"/>
                    <a:pt x="996" y="783"/>
                    <a:pt x="996" y="767"/>
                  </a:cubicBezTo>
                  <a:cubicBezTo>
                    <a:pt x="1004" y="743"/>
                    <a:pt x="1004" y="727"/>
                    <a:pt x="1004" y="704"/>
                  </a:cubicBezTo>
                  <a:cubicBezTo>
                    <a:pt x="1004" y="680"/>
                    <a:pt x="980" y="640"/>
                    <a:pt x="956" y="609"/>
                  </a:cubicBezTo>
                  <a:cubicBezTo>
                    <a:pt x="949" y="585"/>
                    <a:pt x="933" y="569"/>
                    <a:pt x="933" y="553"/>
                  </a:cubicBezTo>
                  <a:cubicBezTo>
                    <a:pt x="925" y="538"/>
                    <a:pt x="933" y="514"/>
                    <a:pt x="933" y="490"/>
                  </a:cubicBezTo>
                  <a:cubicBezTo>
                    <a:pt x="941" y="482"/>
                    <a:pt x="941" y="466"/>
                    <a:pt x="941" y="458"/>
                  </a:cubicBezTo>
                  <a:cubicBezTo>
                    <a:pt x="949" y="427"/>
                    <a:pt x="964" y="340"/>
                    <a:pt x="980" y="300"/>
                  </a:cubicBezTo>
                  <a:cubicBezTo>
                    <a:pt x="996" y="261"/>
                    <a:pt x="996" y="158"/>
                    <a:pt x="996" y="134"/>
                  </a:cubicBezTo>
                  <a:cubicBezTo>
                    <a:pt x="996" y="119"/>
                    <a:pt x="1004" y="95"/>
                    <a:pt x="1004" y="71"/>
                  </a:cubicBezTo>
                  <a:cubicBezTo>
                    <a:pt x="893" y="55"/>
                    <a:pt x="783" y="32"/>
                    <a:pt x="680" y="8"/>
                  </a:cubicBezTo>
                  <a:cubicBezTo>
                    <a:pt x="656" y="142"/>
                    <a:pt x="577" y="577"/>
                    <a:pt x="569" y="601"/>
                  </a:cubicBezTo>
                  <a:cubicBezTo>
                    <a:pt x="561" y="609"/>
                    <a:pt x="553" y="648"/>
                    <a:pt x="545" y="711"/>
                  </a:cubicBezTo>
                  <a:cubicBezTo>
                    <a:pt x="514" y="838"/>
                    <a:pt x="474" y="1044"/>
                    <a:pt x="458" y="1059"/>
                  </a:cubicBezTo>
                  <a:cubicBezTo>
                    <a:pt x="443" y="1091"/>
                    <a:pt x="443" y="1233"/>
                    <a:pt x="450" y="1257"/>
                  </a:cubicBezTo>
                  <a:cubicBezTo>
                    <a:pt x="458" y="1273"/>
                    <a:pt x="458" y="1296"/>
                    <a:pt x="450" y="1320"/>
                  </a:cubicBezTo>
                  <a:cubicBezTo>
                    <a:pt x="450" y="1328"/>
                    <a:pt x="443" y="1336"/>
                    <a:pt x="443" y="1336"/>
                  </a:cubicBezTo>
                  <a:cubicBezTo>
                    <a:pt x="443" y="1360"/>
                    <a:pt x="450" y="1462"/>
                    <a:pt x="490" y="1494"/>
                  </a:cubicBezTo>
                  <a:cubicBezTo>
                    <a:pt x="522" y="1518"/>
                    <a:pt x="545" y="1573"/>
                    <a:pt x="545" y="1605"/>
                  </a:cubicBezTo>
                  <a:cubicBezTo>
                    <a:pt x="545" y="1621"/>
                    <a:pt x="537" y="1628"/>
                    <a:pt x="537" y="1636"/>
                  </a:cubicBezTo>
                  <a:cubicBezTo>
                    <a:pt x="514" y="1652"/>
                    <a:pt x="450" y="1739"/>
                    <a:pt x="450" y="1755"/>
                  </a:cubicBezTo>
                  <a:cubicBezTo>
                    <a:pt x="450" y="1771"/>
                    <a:pt x="435" y="1786"/>
                    <a:pt x="411" y="1810"/>
                  </a:cubicBezTo>
                  <a:cubicBezTo>
                    <a:pt x="403" y="1818"/>
                    <a:pt x="387" y="1826"/>
                    <a:pt x="379" y="1834"/>
                  </a:cubicBezTo>
                  <a:cubicBezTo>
                    <a:pt x="356" y="1858"/>
                    <a:pt x="363" y="1881"/>
                    <a:pt x="363" y="1889"/>
                  </a:cubicBezTo>
                  <a:cubicBezTo>
                    <a:pt x="363" y="1897"/>
                    <a:pt x="363" y="1897"/>
                    <a:pt x="363" y="1897"/>
                  </a:cubicBezTo>
                  <a:cubicBezTo>
                    <a:pt x="363" y="1897"/>
                    <a:pt x="356" y="1913"/>
                    <a:pt x="308" y="1952"/>
                  </a:cubicBezTo>
                  <a:cubicBezTo>
                    <a:pt x="261" y="1992"/>
                    <a:pt x="182" y="2063"/>
                    <a:pt x="190" y="2087"/>
                  </a:cubicBezTo>
                  <a:cubicBezTo>
                    <a:pt x="190" y="2095"/>
                    <a:pt x="190" y="2103"/>
                    <a:pt x="190" y="2111"/>
                  </a:cubicBezTo>
                  <a:cubicBezTo>
                    <a:pt x="190" y="2142"/>
                    <a:pt x="190" y="2166"/>
                    <a:pt x="237" y="2190"/>
                  </a:cubicBezTo>
                  <a:cubicBezTo>
                    <a:pt x="253" y="2198"/>
                    <a:pt x="261" y="2206"/>
                    <a:pt x="269" y="2221"/>
                  </a:cubicBezTo>
                  <a:cubicBezTo>
                    <a:pt x="277" y="2245"/>
                    <a:pt x="253" y="2269"/>
                    <a:pt x="245" y="2285"/>
                  </a:cubicBezTo>
                  <a:lnTo>
                    <a:pt x="245" y="2285"/>
                  </a:lnTo>
                  <a:cubicBezTo>
                    <a:pt x="237" y="2292"/>
                    <a:pt x="237" y="2300"/>
                    <a:pt x="237" y="2316"/>
                  </a:cubicBezTo>
                  <a:cubicBezTo>
                    <a:pt x="237" y="2324"/>
                    <a:pt x="245" y="2332"/>
                    <a:pt x="237" y="2348"/>
                  </a:cubicBezTo>
                  <a:cubicBezTo>
                    <a:pt x="229" y="2356"/>
                    <a:pt x="229" y="2356"/>
                    <a:pt x="229" y="2356"/>
                  </a:cubicBezTo>
                  <a:cubicBezTo>
                    <a:pt x="213" y="2379"/>
                    <a:pt x="190" y="2427"/>
                    <a:pt x="190" y="2443"/>
                  </a:cubicBezTo>
                  <a:cubicBezTo>
                    <a:pt x="190" y="2459"/>
                    <a:pt x="55" y="3043"/>
                    <a:pt x="8" y="3225"/>
                  </a:cubicBezTo>
                  <a:close/>
                </a:path>
              </a:pathLst>
            </a:custGeom>
            <a:solidFill>
              <a:schemeClr val="accent6"/>
            </a:solidFill>
            <a:ln>
              <a:solidFill>
                <a:schemeClr val="bg2"/>
              </a:solidFill>
            </a:ln>
            <a:effectLst/>
          </p:spPr>
          <p:txBody>
            <a:bodyPr wrap="none" anchor="ctr"/>
            <a:lstStyle/>
            <a:p>
              <a:endParaRPr lang="en-US"/>
            </a:p>
          </p:txBody>
        </p:sp>
        <p:sp>
          <p:nvSpPr>
            <p:cNvPr id="65" name="Freeform 263"/>
            <p:cNvSpPr>
              <a:spLocks noChangeArrowheads="1"/>
            </p:cNvSpPr>
            <p:nvPr/>
          </p:nvSpPr>
          <p:spPr bwMode="auto">
            <a:xfrm>
              <a:off x="8999148" y="3378228"/>
              <a:ext cx="2020116" cy="1268660"/>
            </a:xfrm>
            <a:custGeom>
              <a:avLst/>
              <a:gdLst>
                <a:gd name="T0" fmla="*/ 87 w 3843"/>
                <a:gd name="T1" fmla="*/ 0 h 2412"/>
                <a:gd name="T2" fmla="*/ 87 w 3843"/>
                <a:gd name="T3" fmla="*/ 0 h 2412"/>
                <a:gd name="T4" fmla="*/ 79 w 3843"/>
                <a:gd name="T5" fmla="*/ 63 h 2412"/>
                <a:gd name="T6" fmla="*/ 55 w 3843"/>
                <a:gd name="T7" fmla="*/ 229 h 2412"/>
                <a:gd name="T8" fmla="*/ 24 w 3843"/>
                <a:gd name="T9" fmla="*/ 387 h 2412"/>
                <a:gd name="T10" fmla="*/ 8 w 3843"/>
                <a:gd name="T11" fmla="*/ 482 h 2412"/>
                <a:gd name="T12" fmla="*/ 87 w 3843"/>
                <a:gd name="T13" fmla="*/ 633 h 2412"/>
                <a:gd name="T14" fmla="*/ 63 w 3843"/>
                <a:gd name="T15" fmla="*/ 735 h 2412"/>
                <a:gd name="T16" fmla="*/ 118 w 3843"/>
                <a:gd name="T17" fmla="*/ 807 h 2412"/>
                <a:gd name="T18" fmla="*/ 174 w 3843"/>
                <a:gd name="T19" fmla="*/ 854 h 2412"/>
                <a:gd name="T20" fmla="*/ 197 w 3843"/>
                <a:gd name="T21" fmla="*/ 949 h 2412"/>
                <a:gd name="T22" fmla="*/ 253 w 3843"/>
                <a:gd name="T23" fmla="*/ 1020 h 2412"/>
                <a:gd name="T24" fmla="*/ 277 w 3843"/>
                <a:gd name="T25" fmla="*/ 1099 h 2412"/>
                <a:gd name="T26" fmla="*/ 355 w 3843"/>
                <a:gd name="T27" fmla="*/ 1186 h 2412"/>
                <a:gd name="T28" fmla="*/ 419 w 3843"/>
                <a:gd name="T29" fmla="*/ 1186 h 2412"/>
                <a:gd name="T30" fmla="*/ 387 w 3843"/>
                <a:gd name="T31" fmla="*/ 1304 h 2412"/>
                <a:gd name="T32" fmla="*/ 340 w 3843"/>
                <a:gd name="T33" fmla="*/ 1391 h 2412"/>
                <a:gd name="T34" fmla="*/ 340 w 3843"/>
                <a:gd name="T35" fmla="*/ 1502 h 2412"/>
                <a:gd name="T36" fmla="*/ 324 w 3843"/>
                <a:gd name="T37" fmla="*/ 1581 h 2412"/>
                <a:gd name="T38" fmla="*/ 277 w 3843"/>
                <a:gd name="T39" fmla="*/ 1605 h 2412"/>
                <a:gd name="T40" fmla="*/ 269 w 3843"/>
                <a:gd name="T41" fmla="*/ 1676 h 2412"/>
                <a:gd name="T42" fmla="*/ 308 w 3843"/>
                <a:gd name="T43" fmla="*/ 1708 h 2412"/>
                <a:gd name="T44" fmla="*/ 340 w 3843"/>
                <a:gd name="T45" fmla="*/ 1731 h 2412"/>
                <a:gd name="T46" fmla="*/ 435 w 3843"/>
                <a:gd name="T47" fmla="*/ 1684 h 2412"/>
                <a:gd name="T48" fmla="*/ 522 w 3843"/>
                <a:gd name="T49" fmla="*/ 1676 h 2412"/>
                <a:gd name="T50" fmla="*/ 506 w 3843"/>
                <a:gd name="T51" fmla="*/ 1787 h 2412"/>
                <a:gd name="T52" fmla="*/ 561 w 3843"/>
                <a:gd name="T53" fmla="*/ 1897 h 2412"/>
                <a:gd name="T54" fmla="*/ 577 w 3843"/>
                <a:gd name="T55" fmla="*/ 2016 h 2412"/>
                <a:gd name="T56" fmla="*/ 601 w 3843"/>
                <a:gd name="T57" fmla="*/ 2095 h 2412"/>
                <a:gd name="T58" fmla="*/ 672 w 3843"/>
                <a:gd name="T59" fmla="*/ 2166 h 2412"/>
                <a:gd name="T60" fmla="*/ 703 w 3843"/>
                <a:gd name="T61" fmla="*/ 2292 h 2412"/>
                <a:gd name="T62" fmla="*/ 735 w 3843"/>
                <a:gd name="T63" fmla="*/ 2324 h 2412"/>
                <a:gd name="T64" fmla="*/ 790 w 3843"/>
                <a:gd name="T65" fmla="*/ 2285 h 2412"/>
                <a:gd name="T66" fmla="*/ 861 w 3843"/>
                <a:gd name="T67" fmla="*/ 2308 h 2412"/>
                <a:gd name="T68" fmla="*/ 917 w 3843"/>
                <a:gd name="T69" fmla="*/ 2277 h 2412"/>
                <a:gd name="T70" fmla="*/ 980 w 3843"/>
                <a:gd name="T71" fmla="*/ 2285 h 2412"/>
                <a:gd name="T72" fmla="*/ 1075 w 3843"/>
                <a:gd name="T73" fmla="*/ 2308 h 2412"/>
                <a:gd name="T74" fmla="*/ 1122 w 3843"/>
                <a:gd name="T75" fmla="*/ 2308 h 2412"/>
                <a:gd name="T76" fmla="*/ 1162 w 3843"/>
                <a:gd name="T77" fmla="*/ 2332 h 2412"/>
                <a:gd name="T78" fmla="*/ 1225 w 3843"/>
                <a:gd name="T79" fmla="*/ 2229 h 2412"/>
                <a:gd name="T80" fmla="*/ 1296 w 3843"/>
                <a:gd name="T81" fmla="*/ 2301 h 2412"/>
                <a:gd name="T82" fmla="*/ 1336 w 3843"/>
                <a:gd name="T83" fmla="*/ 2364 h 2412"/>
                <a:gd name="T84" fmla="*/ 1367 w 3843"/>
                <a:gd name="T85" fmla="*/ 2182 h 2412"/>
                <a:gd name="T86" fmla="*/ 1391 w 3843"/>
                <a:gd name="T87" fmla="*/ 2135 h 2412"/>
                <a:gd name="T88" fmla="*/ 3700 w 3843"/>
                <a:gd name="T89" fmla="*/ 2380 h 2412"/>
                <a:gd name="T90" fmla="*/ 3842 w 3843"/>
                <a:gd name="T91" fmla="*/ 522 h 2412"/>
                <a:gd name="T92" fmla="*/ 87 w 3843"/>
                <a:gd name="T93" fmla="*/ 0 h 2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43" h="2412">
                  <a:moveTo>
                    <a:pt x="87" y="0"/>
                  </a:moveTo>
                  <a:lnTo>
                    <a:pt x="87" y="0"/>
                  </a:lnTo>
                  <a:cubicBezTo>
                    <a:pt x="79" y="16"/>
                    <a:pt x="79" y="48"/>
                    <a:pt x="79" y="63"/>
                  </a:cubicBezTo>
                  <a:cubicBezTo>
                    <a:pt x="79" y="95"/>
                    <a:pt x="71" y="190"/>
                    <a:pt x="55" y="229"/>
                  </a:cubicBezTo>
                  <a:cubicBezTo>
                    <a:pt x="47" y="269"/>
                    <a:pt x="24" y="356"/>
                    <a:pt x="24" y="387"/>
                  </a:cubicBezTo>
                  <a:cubicBezTo>
                    <a:pt x="16" y="419"/>
                    <a:pt x="0" y="451"/>
                    <a:pt x="8" y="482"/>
                  </a:cubicBezTo>
                  <a:cubicBezTo>
                    <a:pt x="24" y="514"/>
                    <a:pt x="79" y="593"/>
                    <a:pt x="87" y="633"/>
                  </a:cubicBezTo>
                  <a:cubicBezTo>
                    <a:pt x="87" y="672"/>
                    <a:pt x="63" y="704"/>
                    <a:pt x="63" y="735"/>
                  </a:cubicBezTo>
                  <a:cubicBezTo>
                    <a:pt x="63" y="775"/>
                    <a:pt x="95" y="775"/>
                    <a:pt x="118" y="807"/>
                  </a:cubicBezTo>
                  <a:cubicBezTo>
                    <a:pt x="134" y="830"/>
                    <a:pt x="166" y="814"/>
                    <a:pt x="174" y="854"/>
                  </a:cubicBezTo>
                  <a:cubicBezTo>
                    <a:pt x="182" y="893"/>
                    <a:pt x="158" y="925"/>
                    <a:pt x="197" y="949"/>
                  </a:cubicBezTo>
                  <a:cubicBezTo>
                    <a:pt x="237" y="973"/>
                    <a:pt x="245" y="973"/>
                    <a:pt x="253" y="1020"/>
                  </a:cubicBezTo>
                  <a:cubicBezTo>
                    <a:pt x="261" y="1067"/>
                    <a:pt x="229" y="1067"/>
                    <a:pt x="277" y="1099"/>
                  </a:cubicBezTo>
                  <a:cubicBezTo>
                    <a:pt x="316" y="1131"/>
                    <a:pt x="316" y="1178"/>
                    <a:pt x="355" y="1186"/>
                  </a:cubicBezTo>
                  <a:cubicBezTo>
                    <a:pt x="387" y="1194"/>
                    <a:pt x="411" y="1138"/>
                    <a:pt x="419" y="1186"/>
                  </a:cubicBezTo>
                  <a:cubicBezTo>
                    <a:pt x="427" y="1233"/>
                    <a:pt x="403" y="1281"/>
                    <a:pt x="387" y="1304"/>
                  </a:cubicBezTo>
                  <a:cubicBezTo>
                    <a:pt x="379" y="1320"/>
                    <a:pt x="348" y="1352"/>
                    <a:pt x="340" y="1391"/>
                  </a:cubicBezTo>
                  <a:cubicBezTo>
                    <a:pt x="324" y="1439"/>
                    <a:pt x="340" y="1478"/>
                    <a:pt x="340" y="1502"/>
                  </a:cubicBezTo>
                  <a:cubicBezTo>
                    <a:pt x="348" y="1518"/>
                    <a:pt x="340" y="1581"/>
                    <a:pt x="324" y="1581"/>
                  </a:cubicBezTo>
                  <a:cubicBezTo>
                    <a:pt x="300" y="1581"/>
                    <a:pt x="277" y="1573"/>
                    <a:pt x="277" y="1605"/>
                  </a:cubicBezTo>
                  <a:cubicBezTo>
                    <a:pt x="284" y="1637"/>
                    <a:pt x="277" y="1660"/>
                    <a:pt x="269" y="1676"/>
                  </a:cubicBezTo>
                  <a:cubicBezTo>
                    <a:pt x="261" y="1684"/>
                    <a:pt x="277" y="1684"/>
                    <a:pt x="308" y="1708"/>
                  </a:cubicBezTo>
                  <a:cubicBezTo>
                    <a:pt x="340" y="1731"/>
                    <a:pt x="277" y="1739"/>
                    <a:pt x="340" y="1731"/>
                  </a:cubicBezTo>
                  <a:cubicBezTo>
                    <a:pt x="395" y="1715"/>
                    <a:pt x="411" y="1715"/>
                    <a:pt x="435" y="1684"/>
                  </a:cubicBezTo>
                  <a:cubicBezTo>
                    <a:pt x="466" y="1660"/>
                    <a:pt x="514" y="1637"/>
                    <a:pt x="522" y="1676"/>
                  </a:cubicBezTo>
                  <a:cubicBezTo>
                    <a:pt x="522" y="1724"/>
                    <a:pt x="490" y="1755"/>
                    <a:pt x="506" y="1787"/>
                  </a:cubicBezTo>
                  <a:cubicBezTo>
                    <a:pt x="522" y="1826"/>
                    <a:pt x="529" y="1858"/>
                    <a:pt x="561" y="1897"/>
                  </a:cubicBezTo>
                  <a:cubicBezTo>
                    <a:pt x="585" y="1937"/>
                    <a:pt x="593" y="1968"/>
                    <a:pt x="577" y="2016"/>
                  </a:cubicBezTo>
                  <a:cubicBezTo>
                    <a:pt x="561" y="2063"/>
                    <a:pt x="537" y="2079"/>
                    <a:pt x="601" y="2095"/>
                  </a:cubicBezTo>
                  <a:cubicBezTo>
                    <a:pt x="656" y="2103"/>
                    <a:pt x="672" y="2127"/>
                    <a:pt x="672" y="2166"/>
                  </a:cubicBezTo>
                  <a:cubicBezTo>
                    <a:pt x="672" y="2206"/>
                    <a:pt x="688" y="2269"/>
                    <a:pt x="703" y="2292"/>
                  </a:cubicBezTo>
                  <a:cubicBezTo>
                    <a:pt x="711" y="2308"/>
                    <a:pt x="711" y="2348"/>
                    <a:pt x="735" y="2324"/>
                  </a:cubicBezTo>
                  <a:cubicBezTo>
                    <a:pt x="759" y="2292"/>
                    <a:pt x="759" y="2269"/>
                    <a:pt x="790" y="2285"/>
                  </a:cubicBezTo>
                  <a:cubicBezTo>
                    <a:pt x="822" y="2292"/>
                    <a:pt x="830" y="2301"/>
                    <a:pt x="861" y="2308"/>
                  </a:cubicBezTo>
                  <a:cubicBezTo>
                    <a:pt x="885" y="2308"/>
                    <a:pt x="901" y="2285"/>
                    <a:pt x="917" y="2277"/>
                  </a:cubicBezTo>
                  <a:cubicBezTo>
                    <a:pt x="933" y="2269"/>
                    <a:pt x="948" y="2261"/>
                    <a:pt x="980" y="2285"/>
                  </a:cubicBezTo>
                  <a:cubicBezTo>
                    <a:pt x="1012" y="2308"/>
                    <a:pt x="1035" y="2316"/>
                    <a:pt x="1075" y="2308"/>
                  </a:cubicBezTo>
                  <a:cubicBezTo>
                    <a:pt x="1107" y="2301"/>
                    <a:pt x="1083" y="2285"/>
                    <a:pt x="1122" y="2308"/>
                  </a:cubicBezTo>
                  <a:cubicBezTo>
                    <a:pt x="1162" y="2332"/>
                    <a:pt x="1114" y="2372"/>
                    <a:pt x="1162" y="2332"/>
                  </a:cubicBezTo>
                  <a:cubicBezTo>
                    <a:pt x="1209" y="2285"/>
                    <a:pt x="1194" y="2214"/>
                    <a:pt x="1225" y="2229"/>
                  </a:cubicBezTo>
                  <a:cubicBezTo>
                    <a:pt x="1257" y="2253"/>
                    <a:pt x="1288" y="2253"/>
                    <a:pt x="1296" y="2301"/>
                  </a:cubicBezTo>
                  <a:cubicBezTo>
                    <a:pt x="1304" y="2332"/>
                    <a:pt x="1312" y="2348"/>
                    <a:pt x="1336" y="2364"/>
                  </a:cubicBezTo>
                  <a:cubicBezTo>
                    <a:pt x="1367" y="2182"/>
                    <a:pt x="1367" y="2182"/>
                    <a:pt x="1367" y="2182"/>
                  </a:cubicBezTo>
                  <a:cubicBezTo>
                    <a:pt x="1367" y="2182"/>
                    <a:pt x="1367" y="2135"/>
                    <a:pt x="1391" y="2135"/>
                  </a:cubicBezTo>
                  <a:cubicBezTo>
                    <a:pt x="1415" y="2135"/>
                    <a:pt x="3486" y="2411"/>
                    <a:pt x="3700" y="2380"/>
                  </a:cubicBezTo>
                  <a:cubicBezTo>
                    <a:pt x="3842" y="522"/>
                    <a:pt x="3842" y="522"/>
                    <a:pt x="3842" y="522"/>
                  </a:cubicBezTo>
                  <a:cubicBezTo>
                    <a:pt x="2443" y="419"/>
                    <a:pt x="1122" y="206"/>
                    <a:pt x="87" y="0"/>
                  </a:cubicBezTo>
                </a:path>
              </a:pathLst>
            </a:custGeom>
            <a:solidFill>
              <a:schemeClr val="accent2"/>
            </a:solidFill>
            <a:ln>
              <a:solidFill>
                <a:schemeClr val="bg2"/>
              </a:solidFill>
            </a:ln>
            <a:effectLst/>
          </p:spPr>
          <p:txBody>
            <a:bodyPr wrap="none" anchor="ctr"/>
            <a:lstStyle/>
            <a:p>
              <a:endParaRPr lang="en-US"/>
            </a:p>
          </p:txBody>
        </p:sp>
        <p:sp>
          <p:nvSpPr>
            <p:cNvPr id="66" name="Freeform 264"/>
            <p:cNvSpPr>
              <a:spLocks noChangeArrowheads="1"/>
            </p:cNvSpPr>
            <p:nvPr/>
          </p:nvSpPr>
          <p:spPr bwMode="auto">
            <a:xfrm>
              <a:off x="8999148" y="3373590"/>
              <a:ext cx="2024755" cy="1261702"/>
            </a:xfrm>
            <a:custGeom>
              <a:avLst/>
              <a:gdLst>
                <a:gd name="T0" fmla="*/ 3644 w 3851"/>
                <a:gd name="T1" fmla="*/ 2396 h 2397"/>
                <a:gd name="T2" fmla="*/ 1367 w 3851"/>
                <a:gd name="T3" fmla="*/ 2190 h 2397"/>
                <a:gd name="T4" fmla="*/ 1288 w 3851"/>
                <a:gd name="T5" fmla="*/ 2309 h 2397"/>
                <a:gd name="T6" fmla="*/ 1217 w 3851"/>
                <a:gd name="T7" fmla="*/ 2245 h 2397"/>
                <a:gd name="T8" fmla="*/ 1138 w 3851"/>
                <a:gd name="T9" fmla="*/ 2364 h 2397"/>
                <a:gd name="T10" fmla="*/ 1130 w 3851"/>
                <a:gd name="T11" fmla="*/ 2348 h 2397"/>
                <a:gd name="T12" fmla="*/ 1099 w 3851"/>
                <a:gd name="T13" fmla="*/ 2309 h 2397"/>
                <a:gd name="T14" fmla="*/ 980 w 3851"/>
                <a:gd name="T15" fmla="*/ 2293 h 2397"/>
                <a:gd name="T16" fmla="*/ 917 w 3851"/>
                <a:gd name="T17" fmla="*/ 2293 h 2397"/>
                <a:gd name="T18" fmla="*/ 822 w 3851"/>
                <a:gd name="T19" fmla="*/ 2309 h 2397"/>
                <a:gd name="T20" fmla="*/ 751 w 3851"/>
                <a:gd name="T21" fmla="*/ 2309 h 2397"/>
                <a:gd name="T22" fmla="*/ 703 w 3851"/>
                <a:gd name="T23" fmla="*/ 2316 h 2397"/>
                <a:gd name="T24" fmla="*/ 593 w 3851"/>
                <a:gd name="T25" fmla="*/ 2103 h 2397"/>
                <a:gd name="T26" fmla="*/ 577 w 3851"/>
                <a:gd name="T27" fmla="*/ 2024 h 2397"/>
                <a:gd name="T28" fmla="*/ 506 w 3851"/>
                <a:gd name="T29" fmla="*/ 1803 h 2397"/>
                <a:gd name="T30" fmla="*/ 498 w 3851"/>
                <a:gd name="T31" fmla="*/ 1668 h 2397"/>
                <a:gd name="T32" fmla="*/ 308 w 3851"/>
                <a:gd name="T33" fmla="*/ 1747 h 2397"/>
                <a:gd name="T34" fmla="*/ 308 w 3851"/>
                <a:gd name="T35" fmla="*/ 1723 h 2397"/>
                <a:gd name="T36" fmla="*/ 269 w 3851"/>
                <a:gd name="T37" fmla="*/ 1684 h 2397"/>
                <a:gd name="T38" fmla="*/ 284 w 3851"/>
                <a:gd name="T39" fmla="*/ 1589 h 2397"/>
                <a:gd name="T40" fmla="*/ 332 w 3851"/>
                <a:gd name="T41" fmla="*/ 1581 h 2397"/>
                <a:gd name="T42" fmla="*/ 387 w 3851"/>
                <a:gd name="T43" fmla="*/ 1312 h 2397"/>
                <a:gd name="T44" fmla="*/ 411 w 3851"/>
                <a:gd name="T45" fmla="*/ 1178 h 2397"/>
                <a:gd name="T46" fmla="*/ 355 w 3851"/>
                <a:gd name="T47" fmla="*/ 1194 h 2397"/>
                <a:gd name="T48" fmla="*/ 245 w 3851"/>
                <a:gd name="T49" fmla="*/ 1068 h 2397"/>
                <a:gd name="T50" fmla="*/ 197 w 3851"/>
                <a:gd name="T51" fmla="*/ 957 h 2397"/>
                <a:gd name="T52" fmla="*/ 142 w 3851"/>
                <a:gd name="T53" fmla="*/ 830 h 2397"/>
                <a:gd name="T54" fmla="*/ 63 w 3851"/>
                <a:gd name="T55" fmla="*/ 743 h 2397"/>
                <a:gd name="T56" fmla="*/ 31 w 3851"/>
                <a:gd name="T57" fmla="*/ 546 h 2397"/>
                <a:gd name="T58" fmla="*/ 16 w 3851"/>
                <a:gd name="T59" fmla="*/ 395 h 2397"/>
                <a:gd name="T60" fmla="*/ 79 w 3851"/>
                <a:gd name="T61" fmla="*/ 8 h 2397"/>
                <a:gd name="T62" fmla="*/ 3842 w 3851"/>
                <a:gd name="T63" fmla="*/ 530 h 2397"/>
                <a:gd name="T64" fmla="*/ 3700 w 3851"/>
                <a:gd name="T65" fmla="*/ 2388 h 2397"/>
                <a:gd name="T66" fmla="*/ 1391 w 3851"/>
                <a:gd name="T67" fmla="*/ 2143 h 2397"/>
                <a:gd name="T68" fmla="*/ 3700 w 3851"/>
                <a:gd name="T69" fmla="*/ 2380 h 2397"/>
                <a:gd name="T70" fmla="*/ 79 w 3851"/>
                <a:gd name="T71" fmla="*/ 71 h 2397"/>
                <a:gd name="T72" fmla="*/ 16 w 3851"/>
                <a:gd name="T73" fmla="*/ 427 h 2397"/>
                <a:gd name="T74" fmla="*/ 87 w 3851"/>
                <a:gd name="T75" fmla="*/ 641 h 2397"/>
                <a:gd name="T76" fmla="*/ 95 w 3851"/>
                <a:gd name="T77" fmla="*/ 791 h 2397"/>
                <a:gd name="T78" fmla="*/ 182 w 3851"/>
                <a:gd name="T79" fmla="*/ 862 h 2397"/>
                <a:gd name="T80" fmla="*/ 221 w 3851"/>
                <a:gd name="T81" fmla="*/ 965 h 2397"/>
                <a:gd name="T82" fmla="*/ 277 w 3851"/>
                <a:gd name="T83" fmla="*/ 1107 h 2397"/>
                <a:gd name="T84" fmla="*/ 364 w 3851"/>
                <a:gd name="T85" fmla="*/ 1194 h 2397"/>
                <a:gd name="T86" fmla="*/ 419 w 3851"/>
                <a:gd name="T87" fmla="*/ 1194 h 2397"/>
                <a:gd name="T88" fmla="*/ 340 w 3851"/>
                <a:gd name="T89" fmla="*/ 1399 h 2397"/>
                <a:gd name="T90" fmla="*/ 324 w 3851"/>
                <a:gd name="T91" fmla="*/ 1589 h 2397"/>
                <a:gd name="T92" fmla="*/ 284 w 3851"/>
                <a:gd name="T93" fmla="*/ 1597 h 2397"/>
                <a:gd name="T94" fmla="*/ 269 w 3851"/>
                <a:gd name="T95" fmla="*/ 1684 h 2397"/>
                <a:gd name="T96" fmla="*/ 316 w 3851"/>
                <a:gd name="T97" fmla="*/ 1723 h 2397"/>
                <a:gd name="T98" fmla="*/ 435 w 3851"/>
                <a:gd name="T99" fmla="*/ 1692 h 2397"/>
                <a:gd name="T100" fmla="*/ 514 w 3851"/>
                <a:gd name="T101" fmla="*/ 1739 h 2397"/>
                <a:gd name="T102" fmla="*/ 561 w 3851"/>
                <a:gd name="T103" fmla="*/ 1898 h 2397"/>
                <a:gd name="T104" fmla="*/ 561 w 3851"/>
                <a:gd name="T105" fmla="*/ 2079 h 2397"/>
                <a:gd name="T106" fmla="*/ 703 w 3851"/>
                <a:gd name="T107" fmla="*/ 2293 h 2397"/>
                <a:gd name="T108" fmla="*/ 735 w 3851"/>
                <a:gd name="T109" fmla="*/ 2324 h 2397"/>
                <a:gd name="T110" fmla="*/ 822 w 3851"/>
                <a:gd name="T111" fmla="*/ 2300 h 2397"/>
                <a:gd name="T112" fmla="*/ 917 w 3851"/>
                <a:gd name="T113" fmla="*/ 2285 h 2397"/>
                <a:gd name="T114" fmla="*/ 988 w 3851"/>
                <a:gd name="T115" fmla="*/ 2293 h 2397"/>
                <a:gd name="T116" fmla="*/ 1091 w 3851"/>
                <a:gd name="T117" fmla="*/ 2309 h 2397"/>
                <a:gd name="T118" fmla="*/ 1138 w 3851"/>
                <a:gd name="T119" fmla="*/ 2348 h 2397"/>
                <a:gd name="T120" fmla="*/ 1217 w 3851"/>
                <a:gd name="T121" fmla="*/ 2237 h 2397"/>
                <a:gd name="T122" fmla="*/ 1296 w 3851"/>
                <a:gd name="T123" fmla="*/ 2309 h 2397"/>
                <a:gd name="T124" fmla="*/ 1391 w 3851"/>
                <a:gd name="T125" fmla="*/ 2143 h 2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1" h="2397">
                  <a:moveTo>
                    <a:pt x="3644" y="2396"/>
                  </a:moveTo>
                  <a:lnTo>
                    <a:pt x="3644" y="2396"/>
                  </a:lnTo>
                  <a:lnTo>
                    <a:pt x="3644" y="2396"/>
                  </a:lnTo>
                  <a:cubicBezTo>
                    <a:pt x="3328" y="2396"/>
                    <a:pt x="2047" y="2229"/>
                    <a:pt x="1565" y="2166"/>
                  </a:cubicBezTo>
                  <a:cubicBezTo>
                    <a:pt x="1462" y="2158"/>
                    <a:pt x="1391" y="2150"/>
                    <a:pt x="1391" y="2150"/>
                  </a:cubicBezTo>
                  <a:cubicBezTo>
                    <a:pt x="1375" y="2150"/>
                    <a:pt x="1367" y="2182"/>
                    <a:pt x="1367" y="2190"/>
                  </a:cubicBezTo>
                  <a:cubicBezTo>
                    <a:pt x="1336" y="2372"/>
                    <a:pt x="1336" y="2372"/>
                    <a:pt x="1336" y="2372"/>
                  </a:cubicBezTo>
                  <a:lnTo>
                    <a:pt x="1336" y="2372"/>
                  </a:lnTo>
                  <a:cubicBezTo>
                    <a:pt x="1312" y="2364"/>
                    <a:pt x="1296" y="2340"/>
                    <a:pt x="1288" y="2309"/>
                  </a:cubicBezTo>
                  <a:cubicBezTo>
                    <a:pt x="1288" y="2277"/>
                    <a:pt x="1265" y="2261"/>
                    <a:pt x="1241" y="2253"/>
                  </a:cubicBezTo>
                  <a:cubicBezTo>
                    <a:pt x="1233" y="2253"/>
                    <a:pt x="1233" y="2245"/>
                    <a:pt x="1225" y="2245"/>
                  </a:cubicBezTo>
                  <a:lnTo>
                    <a:pt x="1217" y="2245"/>
                  </a:lnTo>
                  <a:cubicBezTo>
                    <a:pt x="1209" y="2245"/>
                    <a:pt x="1209" y="2253"/>
                    <a:pt x="1201" y="2269"/>
                  </a:cubicBezTo>
                  <a:cubicBezTo>
                    <a:pt x="1194" y="2293"/>
                    <a:pt x="1186" y="2316"/>
                    <a:pt x="1162" y="2340"/>
                  </a:cubicBezTo>
                  <a:cubicBezTo>
                    <a:pt x="1146" y="2356"/>
                    <a:pt x="1138" y="2364"/>
                    <a:pt x="1138" y="2364"/>
                  </a:cubicBezTo>
                  <a:lnTo>
                    <a:pt x="1138" y="2364"/>
                  </a:lnTo>
                  <a:cubicBezTo>
                    <a:pt x="1130" y="2356"/>
                    <a:pt x="1130" y="2356"/>
                    <a:pt x="1130" y="2356"/>
                  </a:cubicBezTo>
                  <a:cubicBezTo>
                    <a:pt x="1130" y="2356"/>
                    <a:pt x="1130" y="2356"/>
                    <a:pt x="1130" y="2348"/>
                  </a:cubicBezTo>
                  <a:cubicBezTo>
                    <a:pt x="1138" y="2340"/>
                    <a:pt x="1138" y="2324"/>
                    <a:pt x="1122" y="2316"/>
                  </a:cubicBezTo>
                  <a:cubicBezTo>
                    <a:pt x="1107" y="2309"/>
                    <a:pt x="1099" y="2309"/>
                    <a:pt x="1099" y="2309"/>
                  </a:cubicBezTo>
                  <a:lnTo>
                    <a:pt x="1099" y="2309"/>
                  </a:lnTo>
                  <a:cubicBezTo>
                    <a:pt x="1091" y="2316"/>
                    <a:pt x="1083" y="2316"/>
                    <a:pt x="1075" y="2324"/>
                  </a:cubicBezTo>
                  <a:cubicBezTo>
                    <a:pt x="1067" y="2324"/>
                    <a:pt x="1059" y="2324"/>
                    <a:pt x="1051" y="2324"/>
                  </a:cubicBezTo>
                  <a:cubicBezTo>
                    <a:pt x="1028" y="2324"/>
                    <a:pt x="1004" y="2316"/>
                    <a:pt x="980" y="2293"/>
                  </a:cubicBezTo>
                  <a:cubicBezTo>
                    <a:pt x="972" y="2285"/>
                    <a:pt x="956" y="2285"/>
                    <a:pt x="948" y="2285"/>
                  </a:cubicBezTo>
                  <a:cubicBezTo>
                    <a:pt x="941" y="2285"/>
                    <a:pt x="925" y="2285"/>
                    <a:pt x="925" y="2285"/>
                  </a:cubicBezTo>
                  <a:cubicBezTo>
                    <a:pt x="917" y="2285"/>
                    <a:pt x="917" y="2293"/>
                    <a:pt x="917" y="2293"/>
                  </a:cubicBezTo>
                  <a:cubicBezTo>
                    <a:pt x="909" y="2293"/>
                    <a:pt x="909" y="2293"/>
                    <a:pt x="901" y="2300"/>
                  </a:cubicBezTo>
                  <a:cubicBezTo>
                    <a:pt x="893" y="2309"/>
                    <a:pt x="877" y="2316"/>
                    <a:pt x="861" y="2316"/>
                  </a:cubicBezTo>
                  <a:cubicBezTo>
                    <a:pt x="838" y="2316"/>
                    <a:pt x="830" y="2309"/>
                    <a:pt x="822" y="2309"/>
                  </a:cubicBezTo>
                  <a:cubicBezTo>
                    <a:pt x="814" y="2300"/>
                    <a:pt x="806" y="2300"/>
                    <a:pt x="790" y="2293"/>
                  </a:cubicBezTo>
                  <a:cubicBezTo>
                    <a:pt x="782" y="2293"/>
                    <a:pt x="775" y="2293"/>
                    <a:pt x="775" y="2293"/>
                  </a:cubicBezTo>
                  <a:cubicBezTo>
                    <a:pt x="767" y="2293"/>
                    <a:pt x="759" y="2293"/>
                    <a:pt x="751" y="2309"/>
                  </a:cubicBezTo>
                  <a:cubicBezTo>
                    <a:pt x="751" y="2316"/>
                    <a:pt x="743" y="2324"/>
                    <a:pt x="743" y="2332"/>
                  </a:cubicBezTo>
                  <a:cubicBezTo>
                    <a:pt x="735" y="2340"/>
                    <a:pt x="727" y="2340"/>
                    <a:pt x="727" y="2340"/>
                  </a:cubicBezTo>
                  <a:cubicBezTo>
                    <a:pt x="711" y="2340"/>
                    <a:pt x="711" y="2332"/>
                    <a:pt x="703" y="2316"/>
                  </a:cubicBezTo>
                  <a:cubicBezTo>
                    <a:pt x="703" y="2309"/>
                    <a:pt x="703" y="2300"/>
                    <a:pt x="695" y="2300"/>
                  </a:cubicBezTo>
                  <a:cubicBezTo>
                    <a:pt x="688" y="2285"/>
                    <a:pt x="664" y="2214"/>
                    <a:pt x="664" y="2174"/>
                  </a:cubicBezTo>
                  <a:cubicBezTo>
                    <a:pt x="664" y="2135"/>
                    <a:pt x="656" y="2111"/>
                    <a:pt x="593" y="2103"/>
                  </a:cubicBezTo>
                  <a:cubicBezTo>
                    <a:pt x="577" y="2103"/>
                    <a:pt x="561" y="2095"/>
                    <a:pt x="561" y="2087"/>
                  </a:cubicBezTo>
                  <a:cubicBezTo>
                    <a:pt x="553" y="2071"/>
                    <a:pt x="561" y="2063"/>
                    <a:pt x="561" y="2048"/>
                  </a:cubicBezTo>
                  <a:cubicBezTo>
                    <a:pt x="569" y="2040"/>
                    <a:pt x="569" y="2032"/>
                    <a:pt x="577" y="2024"/>
                  </a:cubicBezTo>
                  <a:cubicBezTo>
                    <a:pt x="585" y="1976"/>
                    <a:pt x="585" y="1945"/>
                    <a:pt x="553" y="1905"/>
                  </a:cubicBezTo>
                  <a:cubicBezTo>
                    <a:pt x="529" y="1866"/>
                    <a:pt x="522" y="1842"/>
                    <a:pt x="506" y="1810"/>
                  </a:cubicBezTo>
                  <a:lnTo>
                    <a:pt x="506" y="1803"/>
                  </a:lnTo>
                  <a:cubicBezTo>
                    <a:pt x="498" y="1779"/>
                    <a:pt x="498" y="1755"/>
                    <a:pt x="506" y="1739"/>
                  </a:cubicBezTo>
                  <a:cubicBezTo>
                    <a:pt x="514" y="1723"/>
                    <a:pt x="514" y="1708"/>
                    <a:pt x="514" y="1684"/>
                  </a:cubicBezTo>
                  <a:cubicBezTo>
                    <a:pt x="514" y="1668"/>
                    <a:pt x="506" y="1668"/>
                    <a:pt x="498" y="1668"/>
                  </a:cubicBezTo>
                  <a:cubicBezTo>
                    <a:pt x="482" y="1668"/>
                    <a:pt x="458" y="1684"/>
                    <a:pt x="442" y="1700"/>
                  </a:cubicBezTo>
                  <a:cubicBezTo>
                    <a:pt x="411" y="1723"/>
                    <a:pt x="395" y="1732"/>
                    <a:pt x="340" y="1739"/>
                  </a:cubicBezTo>
                  <a:cubicBezTo>
                    <a:pt x="324" y="1739"/>
                    <a:pt x="316" y="1747"/>
                    <a:pt x="308" y="1747"/>
                  </a:cubicBezTo>
                  <a:lnTo>
                    <a:pt x="308" y="1739"/>
                  </a:lnTo>
                  <a:cubicBezTo>
                    <a:pt x="300" y="1739"/>
                    <a:pt x="308" y="1739"/>
                    <a:pt x="308" y="1732"/>
                  </a:cubicBezTo>
                  <a:cubicBezTo>
                    <a:pt x="308" y="1732"/>
                    <a:pt x="308" y="1732"/>
                    <a:pt x="308" y="1723"/>
                  </a:cubicBezTo>
                  <a:cubicBezTo>
                    <a:pt x="308" y="1723"/>
                    <a:pt x="308" y="1716"/>
                    <a:pt x="300" y="1716"/>
                  </a:cubicBezTo>
                  <a:cubicBezTo>
                    <a:pt x="292" y="1708"/>
                    <a:pt x="284" y="1700"/>
                    <a:pt x="277" y="1700"/>
                  </a:cubicBezTo>
                  <a:cubicBezTo>
                    <a:pt x="269" y="1692"/>
                    <a:pt x="261" y="1692"/>
                    <a:pt x="269" y="1684"/>
                  </a:cubicBezTo>
                  <a:cubicBezTo>
                    <a:pt x="269" y="1676"/>
                    <a:pt x="269" y="1676"/>
                    <a:pt x="269" y="1676"/>
                  </a:cubicBezTo>
                  <a:cubicBezTo>
                    <a:pt x="269" y="1668"/>
                    <a:pt x="277" y="1645"/>
                    <a:pt x="277" y="1613"/>
                  </a:cubicBezTo>
                  <a:cubicBezTo>
                    <a:pt x="277" y="1605"/>
                    <a:pt x="277" y="1597"/>
                    <a:pt x="284" y="1589"/>
                  </a:cubicBezTo>
                  <a:cubicBezTo>
                    <a:pt x="284" y="1581"/>
                    <a:pt x="300" y="1581"/>
                    <a:pt x="308" y="1581"/>
                  </a:cubicBezTo>
                  <a:cubicBezTo>
                    <a:pt x="308" y="1581"/>
                    <a:pt x="308" y="1581"/>
                    <a:pt x="316" y="1581"/>
                  </a:cubicBezTo>
                  <a:cubicBezTo>
                    <a:pt x="316" y="1581"/>
                    <a:pt x="324" y="1581"/>
                    <a:pt x="332" y="1581"/>
                  </a:cubicBezTo>
                  <a:cubicBezTo>
                    <a:pt x="340" y="1565"/>
                    <a:pt x="340" y="1526"/>
                    <a:pt x="340" y="1510"/>
                  </a:cubicBezTo>
                  <a:cubicBezTo>
                    <a:pt x="332" y="1479"/>
                    <a:pt x="324" y="1439"/>
                    <a:pt x="332" y="1399"/>
                  </a:cubicBezTo>
                  <a:cubicBezTo>
                    <a:pt x="340" y="1360"/>
                    <a:pt x="371" y="1328"/>
                    <a:pt x="387" y="1312"/>
                  </a:cubicBezTo>
                  <a:cubicBezTo>
                    <a:pt x="387" y="1305"/>
                    <a:pt x="387" y="1305"/>
                    <a:pt x="387" y="1305"/>
                  </a:cubicBezTo>
                  <a:cubicBezTo>
                    <a:pt x="403" y="1289"/>
                    <a:pt x="419" y="1241"/>
                    <a:pt x="419" y="1194"/>
                  </a:cubicBezTo>
                  <a:cubicBezTo>
                    <a:pt x="411" y="1186"/>
                    <a:pt x="411" y="1178"/>
                    <a:pt x="411" y="1178"/>
                  </a:cubicBezTo>
                  <a:cubicBezTo>
                    <a:pt x="403" y="1178"/>
                    <a:pt x="403" y="1178"/>
                    <a:pt x="395" y="1186"/>
                  </a:cubicBezTo>
                  <a:cubicBezTo>
                    <a:pt x="387" y="1194"/>
                    <a:pt x="371" y="1194"/>
                    <a:pt x="364" y="1194"/>
                  </a:cubicBezTo>
                  <a:cubicBezTo>
                    <a:pt x="355" y="1194"/>
                    <a:pt x="355" y="1194"/>
                    <a:pt x="355" y="1194"/>
                  </a:cubicBezTo>
                  <a:cubicBezTo>
                    <a:pt x="332" y="1194"/>
                    <a:pt x="324" y="1178"/>
                    <a:pt x="316" y="1162"/>
                  </a:cubicBezTo>
                  <a:cubicBezTo>
                    <a:pt x="308" y="1146"/>
                    <a:pt x="292" y="1123"/>
                    <a:pt x="269" y="1115"/>
                  </a:cubicBezTo>
                  <a:cubicBezTo>
                    <a:pt x="245" y="1091"/>
                    <a:pt x="245" y="1083"/>
                    <a:pt x="245" y="1068"/>
                  </a:cubicBezTo>
                  <a:cubicBezTo>
                    <a:pt x="253" y="1052"/>
                    <a:pt x="253" y="1044"/>
                    <a:pt x="253" y="1028"/>
                  </a:cubicBezTo>
                  <a:cubicBezTo>
                    <a:pt x="245" y="988"/>
                    <a:pt x="237" y="988"/>
                    <a:pt x="213" y="973"/>
                  </a:cubicBezTo>
                  <a:cubicBezTo>
                    <a:pt x="205" y="965"/>
                    <a:pt x="205" y="965"/>
                    <a:pt x="197" y="957"/>
                  </a:cubicBezTo>
                  <a:cubicBezTo>
                    <a:pt x="166" y="941"/>
                    <a:pt x="166" y="917"/>
                    <a:pt x="174" y="901"/>
                  </a:cubicBezTo>
                  <a:cubicBezTo>
                    <a:pt x="174" y="886"/>
                    <a:pt x="174" y="870"/>
                    <a:pt x="174" y="862"/>
                  </a:cubicBezTo>
                  <a:cubicBezTo>
                    <a:pt x="166" y="838"/>
                    <a:pt x="158" y="838"/>
                    <a:pt x="142" y="830"/>
                  </a:cubicBezTo>
                  <a:cubicBezTo>
                    <a:pt x="134" y="830"/>
                    <a:pt x="118" y="822"/>
                    <a:pt x="111" y="815"/>
                  </a:cubicBezTo>
                  <a:cubicBezTo>
                    <a:pt x="102" y="806"/>
                    <a:pt x="95" y="799"/>
                    <a:pt x="95" y="791"/>
                  </a:cubicBezTo>
                  <a:cubicBezTo>
                    <a:pt x="79" y="783"/>
                    <a:pt x="63" y="767"/>
                    <a:pt x="63" y="743"/>
                  </a:cubicBezTo>
                  <a:cubicBezTo>
                    <a:pt x="63" y="728"/>
                    <a:pt x="71" y="720"/>
                    <a:pt x="71" y="704"/>
                  </a:cubicBezTo>
                  <a:cubicBezTo>
                    <a:pt x="79" y="680"/>
                    <a:pt x="79" y="664"/>
                    <a:pt x="79" y="641"/>
                  </a:cubicBezTo>
                  <a:cubicBezTo>
                    <a:pt x="79" y="617"/>
                    <a:pt x="55" y="577"/>
                    <a:pt x="31" y="546"/>
                  </a:cubicBezTo>
                  <a:cubicBezTo>
                    <a:pt x="24" y="522"/>
                    <a:pt x="8" y="506"/>
                    <a:pt x="8" y="490"/>
                  </a:cubicBezTo>
                  <a:cubicBezTo>
                    <a:pt x="0" y="475"/>
                    <a:pt x="8" y="451"/>
                    <a:pt x="8" y="427"/>
                  </a:cubicBezTo>
                  <a:cubicBezTo>
                    <a:pt x="16" y="419"/>
                    <a:pt x="16" y="403"/>
                    <a:pt x="16" y="395"/>
                  </a:cubicBezTo>
                  <a:cubicBezTo>
                    <a:pt x="24" y="364"/>
                    <a:pt x="39" y="277"/>
                    <a:pt x="55" y="237"/>
                  </a:cubicBezTo>
                  <a:cubicBezTo>
                    <a:pt x="71" y="198"/>
                    <a:pt x="71" y="95"/>
                    <a:pt x="71" y="71"/>
                  </a:cubicBezTo>
                  <a:cubicBezTo>
                    <a:pt x="71" y="56"/>
                    <a:pt x="79" y="32"/>
                    <a:pt x="79" y="8"/>
                  </a:cubicBezTo>
                  <a:cubicBezTo>
                    <a:pt x="79" y="0"/>
                    <a:pt x="79" y="0"/>
                    <a:pt x="79" y="0"/>
                  </a:cubicBezTo>
                  <a:cubicBezTo>
                    <a:pt x="87" y="8"/>
                    <a:pt x="87" y="8"/>
                    <a:pt x="87" y="8"/>
                  </a:cubicBezTo>
                  <a:cubicBezTo>
                    <a:pt x="1391" y="261"/>
                    <a:pt x="2656" y="443"/>
                    <a:pt x="3842" y="530"/>
                  </a:cubicBezTo>
                  <a:cubicBezTo>
                    <a:pt x="3850" y="530"/>
                    <a:pt x="3850" y="530"/>
                    <a:pt x="3850" y="530"/>
                  </a:cubicBezTo>
                  <a:cubicBezTo>
                    <a:pt x="3707" y="2388"/>
                    <a:pt x="3707" y="2388"/>
                    <a:pt x="3707" y="2388"/>
                  </a:cubicBezTo>
                  <a:cubicBezTo>
                    <a:pt x="3700" y="2388"/>
                    <a:pt x="3700" y="2388"/>
                    <a:pt x="3700" y="2388"/>
                  </a:cubicBezTo>
                  <a:cubicBezTo>
                    <a:pt x="3692" y="2388"/>
                    <a:pt x="3668" y="2396"/>
                    <a:pt x="3644" y="2396"/>
                  </a:cubicBezTo>
                  <a:close/>
                  <a:moveTo>
                    <a:pt x="1391" y="2143"/>
                  </a:moveTo>
                  <a:lnTo>
                    <a:pt x="1391" y="2143"/>
                  </a:lnTo>
                  <a:cubicBezTo>
                    <a:pt x="1391" y="2143"/>
                    <a:pt x="1447" y="2150"/>
                    <a:pt x="1565" y="2158"/>
                  </a:cubicBezTo>
                  <a:cubicBezTo>
                    <a:pt x="2047" y="2222"/>
                    <a:pt x="3328" y="2388"/>
                    <a:pt x="3644" y="2388"/>
                  </a:cubicBezTo>
                  <a:cubicBezTo>
                    <a:pt x="3668" y="2388"/>
                    <a:pt x="3684" y="2380"/>
                    <a:pt x="3700" y="2380"/>
                  </a:cubicBezTo>
                  <a:cubicBezTo>
                    <a:pt x="3842" y="538"/>
                    <a:pt x="3842" y="538"/>
                    <a:pt x="3842" y="538"/>
                  </a:cubicBezTo>
                  <a:cubicBezTo>
                    <a:pt x="2656" y="451"/>
                    <a:pt x="1391" y="269"/>
                    <a:pt x="87" y="16"/>
                  </a:cubicBezTo>
                  <a:cubicBezTo>
                    <a:pt x="79" y="32"/>
                    <a:pt x="79" y="63"/>
                    <a:pt x="79" y="71"/>
                  </a:cubicBezTo>
                  <a:cubicBezTo>
                    <a:pt x="79" y="103"/>
                    <a:pt x="79" y="198"/>
                    <a:pt x="63" y="237"/>
                  </a:cubicBezTo>
                  <a:cubicBezTo>
                    <a:pt x="47" y="277"/>
                    <a:pt x="31" y="364"/>
                    <a:pt x="24" y="395"/>
                  </a:cubicBezTo>
                  <a:cubicBezTo>
                    <a:pt x="24" y="403"/>
                    <a:pt x="24" y="419"/>
                    <a:pt x="16" y="427"/>
                  </a:cubicBezTo>
                  <a:cubicBezTo>
                    <a:pt x="8" y="451"/>
                    <a:pt x="8" y="467"/>
                    <a:pt x="16" y="490"/>
                  </a:cubicBezTo>
                  <a:cubicBezTo>
                    <a:pt x="16" y="506"/>
                    <a:pt x="31" y="522"/>
                    <a:pt x="39" y="538"/>
                  </a:cubicBezTo>
                  <a:cubicBezTo>
                    <a:pt x="63" y="577"/>
                    <a:pt x="87" y="617"/>
                    <a:pt x="87" y="641"/>
                  </a:cubicBezTo>
                  <a:cubicBezTo>
                    <a:pt x="87" y="664"/>
                    <a:pt x="87" y="680"/>
                    <a:pt x="79" y="704"/>
                  </a:cubicBezTo>
                  <a:cubicBezTo>
                    <a:pt x="71" y="720"/>
                    <a:pt x="71" y="735"/>
                    <a:pt x="71" y="743"/>
                  </a:cubicBezTo>
                  <a:cubicBezTo>
                    <a:pt x="71" y="767"/>
                    <a:pt x="79" y="775"/>
                    <a:pt x="95" y="791"/>
                  </a:cubicBezTo>
                  <a:cubicBezTo>
                    <a:pt x="102" y="791"/>
                    <a:pt x="111" y="799"/>
                    <a:pt x="118" y="806"/>
                  </a:cubicBezTo>
                  <a:cubicBezTo>
                    <a:pt x="126" y="822"/>
                    <a:pt x="134" y="822"/>
                    <a:pt x="142" y="822"/>
                  </a:cubicBezTo>
                  <a:cubicBezTo>
                    <a:pt x="158" y="830"/>
                    <a:pt x="174" y="830"/>
                    <a:pt x="182" y="862"/>
                  </a:cubicBezTo>
                  <a:cubicBezTo>
                    <a:pt x="182" y="870"/>
                    <a:pt x="182" y="886"/>
                    <a:pt x="182" y="901"/>
                  </a:cubicBezTo>
                  <a:cubicBezTo>
                    <a:pt x="174" y="917"/>
                    <a:pt x="174" y="941"/>
                    <a:pt x="197" y="949"/>
                  </a:cubicBezTo>
                  <a:cubicBezTo>
                    <a:pt x="205" y="957"/>
                    <a:pt x="213" y="957"/>
                    <a:pt x="221" y="965"/>
                  </a:cubicBezTo>
                  <a:cubicBezTo>
                    <a:pt x="245" y="981"/>
                    <a:pt x="253" y="988"/>
                    <a:pt x="261" y="1028"/>
                  </a:cubicBezTo>
                  <a:cubicBezTo>
                    <a:pt x="261" y="1044"/>
                    <a:pt x="261" y="1059"/>
                    <a:pt x="253" y="1068"/>
                  </a:cubicBezTo>
                  <a:cubicBezTo>
                    <a:pt x="253" y="1083"/>
                    <a:pt x="253" y="1083"/>
                    <a:pt x="277" y="1107"/>
                  </a:cubicBezTo>
                  <a:cubicBezTo>
                    <a:pt x="300" y="1123"/>
                    <a:pt x="308" y="1139"/>
                    <a:pt x="324" y="1154"/>
                  </a:cubicBezTo>
                  <a:cubicBezTo>
                    <a:pt x="332" y="1170"/>
                    <a:pt x="340" y="1186"/>
                    <a:pt x="355" y="1186"/>
                  </a:cubicBezTo>
                  <a:cubicBezTo>
                    <a:pt x="355" y="1194"/>
                    <a:pt x="355" y="1194"/>
                    <a:pt x="364" y="1194"/>
                  </a:cubicBezTo>
                  <a:cubicBezTo>
                    <a:pt x="371" y="1194"/>
                    <a:pt x="379" y="1186"/>
                    <a:pt x="387" y="1178"/>
                  </a:cubicBezTo>
                  <a:cubicBezTo>
                    <a:pt x="395" y="1178"/>
                    <a:pt x="403" y="1170"/>
                    <a:pt x="411" y="1170"/>
                  </a:cubicBezTo>
                  <a:cubicBezTo>
                    <a:pt x="419" y="1170"/>
                    <a:pt x="419" y="1186"/>
                    <a:pt x="419" y="1194"/>
                  </a:cubicBezTo>
                  <a:cubicBezTo>
                    <a:pt x="427" y="1233"/>
                    <a:pt x="411" y="1289"/>
                    <a:pt x="395" y="1312"/>
                  </a:cubicBezTo>
                  <a:cubicBezTo>
                    <a:pt x="387" y="1312"/>
                    <a:pt x="387" y="1312"/>
                    <a:pt x="387" y="1312"/>
                  </a:cubicBezTo>
                  <a:cubicBezTo>
                    <a:pt x="371" y="1336"/>
                    <a:pt x="348" y="1368"/>
                    <a:pt x="340" y="1399"/>
                  </a:cubicBezTo>
                  <a:cubicBezTo>
                    <a:pt x="332" y="1439"/>
                    <a:pt x="340" y="1479"/>
                    <a:pt x="348" y="1502"/>
                  </a:cubicBezTo>
                  <a:cubicBezTo>
                    <a:pt x="348" y="1526"/>
                    <a:pt x="348" y="1565"/>
                    <a:pt x="332" y="1581"/>
                  </a:cubicBezTo>
                  <a:cubicBezTo>
                    <a:pt x="332" y="1589"/>
                    <a:pt x="324" y="1589"/>
                    <a:pt x="324" y="1589"/>
                  </a:cubicBezTo>
                  <a:cubicBezTo>
                    <a:pt x="316" y="1589"/>
                    <a:pt x="316" y="1589"/>
                    <a:pt x="316" y="1589"/>
                  </a:cubicBezTo>
                  <a:cubicBezTo>
                    <a:pt x="308" y="1589"/>
                    <a:pt x="308" y="1589"/>
                    <a:pt x="308" y="1589"/>
                  </a:cubicBezTo>
                  <a:cubicBezTo>
                    <a:pt x="300" y="1589"/>
                    <a:pt x="292" y="1589"/>
                    <a:pt x="284" y="1597"/>
                  </a:cubicBezTo>
                  <a:cubicBezTo>
                    <a:pt x="284" y="1597"/>
                    <a:pt x="284" y="1605"/>
                    <a:pt x="284" y="1613"/>
                  </a:cubicBezTo>
                  <a:cubicBezTo>
                    <a:pt x="284" y="1645"/>
                    <a:pt x="277" y="1668"/>
                    <a:pt x="269" y="1684"/>
                  </a:cubicBezTo>
                  <a:lnTo>
                    <a:pt x="269" y="1684"/>
                  </a:lnTo>
                  <a:cubicBezTo>
                    <a:pt x="269" y="1692"/>
                    <a:pt x="269" y="1692"/>
                    <a:pt x="277" y="1692"/>
                  </a:cubicBezTo>
                  <a:cubicBezTo>
                    <a:pt x="284" y="1700"/>
                    <a:pt x="292" y="1700"/>
                    <a:pt x="308" y="1708"/>
                  </a:cubicBezTo>
                  <a:cubicBezTo>
                    <a:pt x="316" y="1716"/>
                    <a:pt x="316" y="1723"/>
                    <a:pt x="316" y="1723"/>
                  </a:cubicBezTo>
                  <a:cubicBezTo>
                    <a:pt x="316" y="1732"/>
                    <a:pt x="316" y="1732"/>
                    <a:pt x="316" y="1739"/>
                  </a:cubicBezTo>
                  <a:cubicBezTo>
                    <a:pt x="316" y="1732"/>
                    <a:pt x="324" y="1732"/>
                    <a:pt x="332" y="1732"/>
                  </a:cubicBezTo>
                  <a:cubicBezTo>
                    <a:pt x="395" y="1723"/>
                    <a:pt x="411" y="1716"/>
                    <a:pt x="435" y="1692"/>
                  </a:cubicBezTo>
                  <a:cubicBezTo>
                    <a:pt x="450" y="1676"/>
                    <a:pt x="482" y="1660"/>
                    <a:pt x="498" y="1660"/>
                  </a:cubicBezTo>
                  <a:cubicBezTo>
                    <a:pt x="506" y="1660"/>
                    <a:pt x="522" y="1668"/>
                    <a:pt x="522" y="1684"/>
                  </a:cubicBezTo>
                  <a:cubicBezTo>
                    <a:pt x="522" y="1708"/>
                    <a:pt x="522" y="1723"/>
                    <a:pt x="514" y="1739"/>
                  </a:cubicBezTo>
                  <a:cubicBezTo>
                    <a:pt x="506" y="1755"/>
                    <a:pt x="506" y="1779"/>
                    <a:pt x="514" y="1795"/>
                  </a:cubicBezTo>
                  <a:cubicBezTo>
                    <a:pt x="514" y="1803"/>
                    <a:pt x="514" y="1803"/>
                    <a:pt x="514" y="1810"/>
                  </a:cubicBezTo>
                  <a:cubicBezTo>
                    <a:pt x="529" y="1842"/>
                    <a:pt x="537" y="1866"/>
                    <a:pt x="561" y="1898"/>
                  </a:cubicBezTo>
                  <a:cubicBezTo>
                    <a:pt x="593" y="1937"/>
                    <a:pt x="593" y="1976"/>
                    <a:pt x="585" y="2024"/>
                  </a:cubicBezTo>
                  <a:cubicBezTo>
                    <a:pt x="577" y="2032"/>
                    <a:pt x="577" y="2040"/>
                    <a:pt x="569" y="2048"/>
                  </a:cubicBezTo>
                  <a:cubicBezTo>
                    <a:pt x="569" y="2063"/>
                    <a:pt x="561" y="2071"/>
                    <a:pt x="561" y="2079"/>
                  </a:cubicBezTo>
                  <a:cubicBezTo>
                    <a:pt x="569" y="2087"/>
                    <a:pt x="577" y="2095"/>
                    <a:pt x="601" y="2095"/>
                  </a:cubicBezTo>
                  <a:cubicBezTo>
                    <a:pt x="656" y="2111"/>
                    <a:pt x="672" y="2127"/>
                    <a:pt x="672" y="2174"/>
                  </a:cubicBezTo>
                  <a:cubicBezTo>
                    <a:pt x="672" y="2214"/>
                    <a:pt x="695" y="2277"/>
                    <a:pt x="703" y="2293"/>
                  </a:cubicBezTo>
                  <a:cubicBezTo>
                    <a:pt x="711" y="2300"/>
                    <a:pt x="711" y="2309"/>
                    <a:pt x="711" y="2316"/>
                  </a:cubicBezTo>
                  <a:cubicBezTo>
                    <a:pt x="719" y="2324"/>
                    <a:pt x="719" y="2332"/>
                    <a:pt x="727" y="2332"/>
                  </a:cubicBezTo>
                  <a:cubicBezTo>
                    <a:pt x="727" y="2332"/>
                    <a:pt x="727" y="2332"/>
                    <a:pt x="735" y="2324"/>
                  </a:cubicBezTo>
                  <a:cubicBezTo>
                    <a:pt x="743" y="2316"/>
                    <a:pt x="743" y="2309"/>
                    <a:pt x="743" y="2309"/>
                  </a:cubicBezTo>
                  <a:cubicBezTo>
                    <a:pt x="759" y="2285"/>
                    <a:pt x="767" y="2277"/>
                    <a:pt x="790" y="2285"/>
                  </a:cubicBezTo>
                  <a:cubicBezTo>
                    <a:pt x="806" y="2293"/>
                    <a:pt x="814" y="2293"/>
                    <a:pt x="822" y="2300"/>
                  </a:cubicBezTo>
                  <a:cubicBezTo>
                    <a:pt x="838" y="2309"/>
                    <a:pt x="846" y="2309"/>
                    <a:pt x="861" y="2309"/>
                  </a:cubicBezTo>
                  <a:cubicBezTo>
                    <a:pt x="877" y="2316"/>
                    <a:pt x="885" y="2300"/>
                    <a:pt x="901" y="2293"/>
                  </a:cubicBezTo>
                  <a:cubicBezTo>
                    <a:pt x="901" y="2293"/>
                    <a:pt x="909" y="2285"/>
                    <a:pt x="917" y="2285"/>
                  </a:cubicBezTo>
                  <a:lnTo>
                    <a:pt x="917" y="2285"/>
                  </a:lnTo>
                  <a:cubicBezTo>
                    <a:pt x="925" y="2277"/>
                    <a:pt x="933" y="2277"/>
                    <a:pt x="948" y="2277"/>
                  </a:cubicBezTo>
                  <a:cubicBezTo>
                    <a:pt x="956" y="2277"/>
                    <a:pt x="972" y="2277"/>
                    <a:pt x="988" y="2293"/>
                  </a:cubicBezTo>
                  <a:cubicBezTo>
                    <a:pt x="1012" y="2309"/>
                    <a:pt x="1028" y="2316"/>
                    <a:pt x="1051" y="2316"/>
                  </a:cubicBezTo>
                  <a:cubicBezTo>
                    <a:pt x="1059" y="2316"/>
                    <a:pt x="1059" y="2316"/>
                    <a:pt x="1067" y="2316"/>
                  </a:cubicBezTo>
                  <a:cubicBezTo>
                    <a:pt x="1083" y="2309"/>
                    <a:pt x="1091" y="2309"/>
                    <a:pt x="1091" y="2309"/>
                  </a:cubicBezTo>
                  <a:cubicBezTo>
                    <a:pt x="1091" y="2300"/>
                    <a:pt x="1099" y="2300"/>
                    <a:pt x="1099" y="2300"/>
                  </a:cubicBezTo>
                  <a:cubicBezTo>
                    <a:pt x="1107" y="2300"/>
                    <a:pt x="1114" y="2300"/>
                    <a:pt x="1122" y="2309"/>
                  </a:cubicBezTo>
                  <a:cubicBezTo>
                    <a:pt x="1146" y="2324"/>
                    <a:pt x="1138" y="2340"/>
                    <a:pt x="1138" y="2348"/>
                  </a:cubicBezTo>
                  <a:cubicBezTo>
                    <a:pt x="1146" y="2348"/>
                    <a:pt x="1146" y="2340"/>
                    <a:pt x="1154" y="2332"/>
                  </a:cubicBezTo>
                  <a:cubicBezTo>
                    <a:pt x="1178" y="2316"/>
                    <a:pt x="1186" y="2285"/>
                    <a:pt x="1194" y="2269"/>
                  </a:cubicBezTo>
                  <a:cubicBezTo>
                    <a:pt x="1201" y="2245"/>
                    <a:pt x="1209" y="2237"/>
                    <a:pt x="1217" y="2237"/>
                  </a:cubicBezTo>
                  <a:cubicBezTo>
                    <a:pt x="1225" y="2237"/>
                    <a:pt x="1225" y="2237"/>
                    <a:pt x="1225" y="2237"/>
                  </a:cubicBezTo>
                  <a:cubicBezTo>
                    <a:pt x="1233" y="2237"/>
                    <a:pt x="1241" y="2245"/>
                    <a:pt x="1241" y="2245"/>
                  </a:cubicBezTo>
                  <a:cubicBezTo>
                    <a:pt x="1272" y="2261"/>
                    <a:pt x="1288" y="2269"/>
                    <a:pt x="1296" y="2309"/>
                  </a:cubicBezTo>
                  <a:cubicBezTo>
                    <a:pt x="1304" y="2340"/>
                    <a:pt x="1312" y="2356"/>
                    <a:pt x="1336" y="2364"/>
                  </a:cubicBezTo>
                  <a:cubicBezTo>
                    <a:pt x="1360" y="2190"/>
                    <a:pt x="1360" y="2190"/>
                    <a:pt x="1360" y="2190"/>
                  </a:cubicBezTo>
                  <a:cubicBezTo>
                    <a:pt x="1360" y="2182"/>
                    <a:pt x="1367" y="2143"/>
                    <a:pt x="1391" y="2143"/>
                  </a:cubicBezTo>
                  <a:close/>
                </a:path>
              </a:pathLst>
            </a:custGeom>
            <a:solidFill>
              <a:schemeClr val="accent6"/>
            </a:solidFill>
            <a:ln>
              <a:solidFill>
                <a:schemeClr val="bg2"/>
              </a:solidFill>
            </a:ln>
            <a:effectLst/>
          </p:spPr>
          <p:txBody>
            <a:bodyPr wrap="none" anchor="ctr"/>
            <a:lstStyle/>
            <a:p>
              <a:endParaRPr lang="en-US"/>
            </a:p>
          </p:txBody>
        </p:sp>
        <p:sp>
          <p:nvSpPr>
            <p:cNvPr id="67" name="Freeform 289"/>
            <p:cNvSpPr>
              <a:spLocks noChangeArrowheads="1"/>
            </p:cNvSpPr>
            <p:nvPr/>
          </p:nvSpPr>
          <p:spPr bwMode="auto">
            <a:xfrm>
              <a:off x="9565059" y="4500772"/>
              <a:ext cx="1382306" cy="1127183"/>
            </a:xfrm>
            <a:custGeom>
              <a:avLst/>
              <a:gdLst>
                <a:gd name="T0" fmla="*/ 316 w 2626"/>
                <a:gd name="T1" fmla="*/ 0 h 2143"/>
                <a:gd name="T2" fmla="*/ 316 w 2626"/>
                <a:gd name="T3" fmla="*/ 0 h 2143"/>
                <a:gd name="T4" fmla="*/ 292 w 2626"/>
                <a:gd name="T5" fmla="*/ 47 h 2143"/>
                <a:gd name="T6" fmla="*/ 71 w 2626"/>
                <a:gd name="T7" fmla="*/ 1407 h 2143"/>
                <a:gd name="T8" fmla="*/ 0 w 2626"/>
                <a:gd name="T9" fmla="*/ 1857 h 2143"/>
                <a:gd name="T10" fmla="*/ 696 w 2626"/>
                <a:gd name="T11" fmla="*/ 1944 h 2143"/>
                <a:gd name="T12" fmla="*/ 719 w 2626"/>
                <a:gd name="T13" fmla="*/ 1968 h 2143"/>
                <a:gd name="T14" fmla="*/ 719 w 2626"/>
                <a:gd name="T15" fmla="*/ 1944 h 2143"/>
                <a:gd name="T16" fmla="*/ 2498 w 2626"/>
                <a:gd name="T17" fmla="*/ 2142 h 2143"/>
                <a:gd name="T18" fmla="*/ 2625 w 2626"/>
                <a:gd name="T19" fmla="*/ 245 h 2143"/>
                <a:gd name="T20" fmla="*/ 316 w 2626"/>
                <a:gd name="T21" fmla="*/ 0 h 2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6" h="2143">
                  <a:moveTo>
                    <a:pt x="316" y="0"/>
                  </a:moveTo>
                  <a:lnTo>
                    <a:pt x="316" y="0"/>
                  </a:lnTo>
                  <a:cubicBezTo>
                    <a:pt x="292" y="0"/>
                    <a:pt x="292" y="47"/>
                    <a:pt x="292" y="47"/>
                  </a:cubicBezTo>
                  <a:cubicBezTo>
                    <a:pt x="71" y="1407"/>
                    <a:pt x="71" y="1407"/>
                    <a:pt x="71" y="1407"/>
                  </a:cubicBezTo>
                  <a:cubicBezTo>
                    <a:pt x="0" y="1857"/>
                    <a:pt x="0" y="1857"/>
                    <a:pt x="0" y="1857"/>
                  </a:cubicBezTo>
                  <a:cubicBezTo>
                    <a:pt x="696" y="1944"/>
                    <a:pt x="696" y="1944"/>
                    <a:pt x="696" y="1944"/>
                  </a:cubicBezTo>
                  <a:cubicBezTo>
                    <a:pt x="719" y="1968"/>
                    <a:pt x="719" y="1968"/>
                    <a:pt x="719" y="1968"/>
                  </a:cubicBezTo>
                  <a:cubicBezTo>
                    <a:pt x="719" y="1944"/>
                    <a:pt x="719" y="1944"/>
                    <a:pt x="719" y="1944"/>
                  </a:cubicBezTo>
                  <a:cubicBezTo>
                    <a:pt x="719" y="1944"/>
                    <a:pt x="1771" y="2087"/>
                    <a:pt x="2498" y="2142"/>
                  </a:cubicBezTo>
                  <a:cubicBezTo>
                    <a:pt x="2625" y="245"/>
                    <a:pt x="2625" y="245"/>
                    <a:pt x="2625" y="245"/>
                  </a:cubicBezTo>
                  <a:cubicBezTo>
                    <a:pt x="2411" y="276"/>
                    <a:pt x="340" y="0"/>
                    <a:pt x="316" y="0"/>
                  </a:cubicBezTo>
                </a:path>
              </a:pathLst>
            </a:custGeom>
            <a:solidFill>
              <a:schemeClr val="accent6"/>
            </a:solidFill>
            <a:ln>
              <a:solidFill>
                <a:schemeClr val="bg2"/>
              </a:solidFill>
            </a:ln>
            <a:effectLst/>
          </p:spPr>
          <p:txBody>
            <a:bodyPr wrap="none" anchor="ctr"/>
            <a:lstStyle/>
            <a:p>
              <a:endParaRPr lang="en-US"/>
            </a:p>
          </p:txBody>
        </p:sp>
        <p:sp>
          <p:nvSpPr>
            <p:cNvPr id="68" name="Freeform 290"/>
            <p:cNvSpPr>
              <a:spLocks noChangeArrowheads="1"/>
            </p:cNvSpPr>
            <p:nvPr/>
          </p:nvSpPr>
          <p:spPr bwMode="auto">
            <a:xfrm>
              <a:off x="9565059" y="4500772"/>
              <a:ext cx="1384626" cy="1131821"/>
            </a:xfrm>
            <a:custGeom>
              <a:avLst/>
              <a:gdLst>
                <a:gd name="T0" fmla="*/ 2498 w 2633"/>
                <a:gd name="T1" fmla="*/ 2150 h 2151"/>
                <a:gd name="T2" fmla="*/ 2498 w 2633"/>
                <a:gd name="T3" fmla="*/ 2150 h 2151"/>
                <a:gd name="T4" fmla="*/ 2498 w 2633"/>
                <a:gd name="T5" fmla="*/ 2150 h 2151"/>
                <a:gd name="T6" fmla="*/ 719 w 2633"/>
                <a:gd name="T7" fmla="*/ 1944 h 2151"/>
                <a:gd name="T8" fmla="*/ 719 w 2633"/>
                <a:gd name="T9" fmla="*/ 1976 h 2151"/>
                <a:gd name="T10" fmla="*/ 696 w 2633"/>
                <a:gd name="T11" fmla="*/ 1944 h 2151"/>
                <a:gd name="T12" fmla="*/ 0 w 2633"/>
                <a:gd name="T13" fmla="*/ 1865 h 2151"/>
                <a:gd name="T14" fmla="*/ 63 w 2633"/>
                <a:gd name="T15" fmla="*/ 1407 h 2151"/>
                <a:gd name="T16" fmla="*/ 285 w 2633"/>
                <a:gd name="T17" fmla="*/ 47 h 2151"/>
                <a:gd name="T18" fmla="*/ 316 w 2633"/>
                <a:gd name="T19" fmla="*/ 0 h 2151"/>
                <a:gd name="T20" fmla="*/ 490 w 2633"/>
                <a:gd name="T21" fmla="*/ 15 h 2151"/>
                <a:gd name="T22" fmla="*/ 2569 w 2633"/>
                <a:gd name="T23" fmla="*/ 245 h 2151"/>
                <a:gd name="T24" fmla="*/ 2625 w 2633"/>
                <a:gd name="T25" fmla="*/ 237 h 2151"/>
                <a:gd name="T26" fmla="*/ 2632 w 2633"/>
                <a:gd name="T27" fmla="*/ 237 h 2151"/>
                <a:gd name="T28" fmla="*/ 2632 w 2633"/>
                <a:gd name="T29" fmla="*/ 245 h 2151"/>
                <a:gd name="T30" fmla="*/ 2498 w 2633"/>
                <a:gd name="T31" fmla="*/ 2150 h 2151"/>
                <a:gd name="T32" fmla="*/ 719 w 2633"/>
                <a:gd name="T33" fmla="*/ 1936 h 2151"/>
                <a:gd name="T34" fmla="*/ 719 w 2633"/>
                <a:gd name="T35" fmla="*/ 1936 h 2151"/>
                <a:gd name="T36" fmla="*/ 719 w 2633"/>
                <a:gd name="T37" fmla="*/ 1936 h 2151"/>
                <a:gd name="T38" fmla="*/ 2490 w 2633"/>
                <a:gd name="T39" fmla="*/ 2142 h 2151"/>
                <a:gd name="T40" fmla="*/ 2625 w 2633"/>
                <a:gd name="T41" fmla="*/ 245 h 2151"/>
                <a:gd name="T42" fmla="*/ 2569 w 2633"/>
                <a:gd name="T43" fmla="*/ 253 h 2151"/>
                <a:gd name="T44" fmla="*/ 490 w 2633"/>
                <a:gd name="T45" fmla="*/ 23 h 2151"/>
                <a:gd name="T46" fmla="*/ 316 w 2633"/>
                <a:gd name="T47" fmla="*/ 7 h 2151"/>
                <a:gd name="T48" fmla="*/ 292 w 2633"/>
                <a:gd name="T49" fmla="*/ 47 h 2151"/>
                <a:gd name="T50" fmla="*/ 71 w 2633"/>
                <a:gd name="T51" fmla="*/ 1407 h 2151"/>
                <a:gd name="T52" fmla="*/ 8 w 2633"/>
                <a:gd name="T53" fmla="*/ 1857 h 2151"/>
                <a:gd name="T54" fmla="*/ 696 w 2633"/>
                <a:gd name="T55" fmla="*/ 1936 h 2151"/>
                <a:gd name="T56" fmla="*/ 712 w 2633"/>
                <a:gd name="T57" fmla="*/ 1960 h 2151"/>
                <a:gd name="T58" fmla="*/ 719 w 2633"/>
                <a:gd name="T59" fmla="*/ 1936 h 2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33" h="2151">
                  <a:moveTo>
                    <a:pt x="2498" y="2150"/>
                  </a:moveTo>
                  <a:lnTo>
                    <a:pt x="2498" y="2150"/>
                  </a:lnTo>
                  <a:lnTo>
                    <a:pt x="2498" y="2150"/>
                  </a:lnTo>
                  <a:cubicBezTo>
                    <a:pt x="1795" y="2087"/>
                    <a:pt x="790" y="1960"/>
                    <a:pt x="719" y="1944"/>
                  </a:cubicBezTo>
                  <a:cubicBezTo>
                    <a:pt x="719" y="1976"/>
                    <a:pt x="719" y="1976"/>
                    <a:pt x="719" y="1976"/>
                  </a:cubicBezTo>
                  <a:cubicBezTo>
                    <a:pt x="696" y="1944"/>
                    <a:pt x="696" y="1944"/>
                    <a:pt x="696" y="1944"/>
                  </a:cubicBezTo>
                  <a:cubicBezTo>
                    <a:pt x="0" y="1865"/>
                    <a:pt x="0" y="1865"/>
                    <a:pt x="0" y="1865"/>
                  </a:cubicBezTo>
                  <a:cubicBezTo>
                    <a:pt x="63" y="1407"/>
                    <a:pt x="63" y="1407"/>
                    <a:pt x="63" y="1407"/>
                  </a:cubicBezTo>
                  <a:cubicBezTo>
                    <a:pt x="285" y="47"/>
                    <a:pt x="285" y="47"/>
                    <a:pt x="285" y="47"/>
                  </a:cubicBezTo>
                  <a:cubicBezTo>
                    <a:pt x="285" y="39"/>
                    <a:pt x="292" y="0"/>
                    <a:pt x="316" y="0"/>
                  </a:cubicBezTo>
                  <a:cubicBezTo>
                    <a:pt x="316" y="0"/>
                    <a:pt x="372" y="7"/>
                    <a:pt x="490" y="15"/>
                  </a:cubicBezTo>
                  <a:cubicBezTo>
                    <a:pt x="972" y="79"/>
                    <a:pt x="2253" y="245"/>
                    <a:pt x="2569" y="245"/>
                  </a:cubicBezTo>
                  <a:cubicBezTo>
                    <a:pt x="2593" y="245"/>
                    <a:pt x="2617" y="237"/>
                    <a:pt x="2625" y="237"/>
                  </a:cubicBezTo>
                  <a:cubicBezTo>
                    <a:pt x="2632" y="237"/>
                    <a:pt x="2632" y="237"/>
                    <a:pt x="2632" y="237"/>
                  </a:cubicBezTo>
                  <a:cubicBezTo>
                    <a:pt x="2632" y="245"/>
                    <a:pt x="2632" y="245"/>
                    <a:pt x="2632" y="245"/>
                  </a:cubicBezTo>
                  <a:lnTo>
                    <a:pt x="2498" y="2150"/>
                  </a:lnTo>
                  <a:close/>
                  <a:moveTo>
                    <a:pt x="719" y="1936"/>
                  </a:moveTo>
                  <a:lnTo>
                    <a:pt x="719" y="1936"/>
                  </a:lnTo>
                  <a:lnTo>
                    <a:pt x="719" y="1936"/>
                  </a:lnTo>
                  <a:cubicBezTo>
                    <a:pt x="727" y="1944"/>
                    <a:pt x="1771" y="2079"/>
                    <a:pt x="2490" y="2142"/>
                  </a:cubicBezTo>
                  <a:cubicBezTo>
                    <a:pt x="2625" y="245"/>
                    <a:pt x="2625" y="245"/>
                    <a:pt x="2625" y="245"/>
                  </a:cubicBezTo>
                  <a:cubicBezTo>
                    <a:pt x="2609" y="245"/>
                    <a:pt x="2593" y="253"/>
                    <a:pt x="2569" y="253"/>
                  </a:cubicBezTo>
                  <a:cubicBezTo>
                    <a:pt x="2253" y="253"/>
                    <a:pt x="972" y="86"/>
                    <a:pt x="490" y="23"/>
                  </a:cubicBezTo>
                  <a:cubicBezTo>
                    <a:pt x="387" y="15"/>
                    <a:pt x="316" y="7"/>
                    <a:pt x="316" y="7"/>
                  </a:cubicBezTo>
                  <a:cubicBezTo>
                    <a:pt x="300" y="7"/>
                    <a:pt x="292" y="39"/>
                    <a:pt x="292" y="47"/>
                  </a:cubicBezTo>
                  <a:cubicBezTo>
                    <a:pt x="71" y="1407"/>
                    <a:pt x="71" y="1407"/>
                    <a:pt x="71" y="1407"/>
                  </a:cubicBezTo>
                  <a:cubicBezTo>
                    <a:pt x="8" y="1857"/>
                    <a:pt x="8" y="1857"/>
                    <a:pt x="8" y="1857"/>
                  </a:cubicBezTo>
                  <a:cubicBezTo>
                    <a:pt x="696" y="1936"/>
                    <a:pt x="696" y="1936"/>
                    <a:pt x="696" y="1936"/>
                  </a:cubicBezTo>
                  <a:cubicBezTo>
                    <a:pt x="712" y="1960"/>
                    <a:pt x="712" y="1960"/>
                    <a:pt x="712" y="1960"/>
                  </a:cubicBezTo>
                  <a:lnTo>
                    <a:pt x="719" y="1936"/>
                  </a:lnTo>
                  <a:close/>
                </a:path>
              </a:pathLst>
            </a:custGeom>
            <a:solidFill>
              <a:schemeClr val="accent6"/>
            </a:solidFill>
            <a:ln>
              <a:solidFill>
                <a:schemeClr val="bg2"/>
              </a:solidFill>
            </a:ln>
            <a:effectLst/>
          </p:spPr>
          <p:txBody>
            <a:bodyPr wrap="none" anchor="ctr"/>
            <a:lstStyle/>
            <a:p>
              <a:endParaRPr lang="en-US"/>
            </a:p>
          </p:txBody>
        </p:sp>
        <p:sp>
          <p:nvSpPr>
            <p:cNvPr id="69" name="Freeform 307"/>
            <p:cNvSpPr>
              <a:spLocks noChangeArrowheads="1"/>
            </p:cNvSpPr>
            <p:nvPr/>
          </p:nvSpPr>
          <p:spPr bwMode="auto">
            <a:xfrm>
              <a:off x="10961281" y="3651906"/>
              <a:ext cx="1301131" cy="807118"/>
            </a:xfrm>
            <a:custGeom>
              <a:avLst/>
              <a:gdLst>
                <a:gd name="T0" fmla="*/ 2466 w 2475"/>
                <a:gd name="T1" fmla="*/ 1518 h 1534"/>
                <a:gd name="T2" fmla="*/ 2466 w 2475"/>
                <a:gd name="T3" fmla="*/ 1518 h 1534"/>
                <a:gd name="T4" fmla="*/ 2466 w 2475"/>
                <a:gd name="T5" fmla="*/ 1486 h 1534"/>
                <a:gd name="T6" fmla="*/ 2458 w 2475"/>
                <a:gd name="T7" fmla="*/ 1320 h 1534"/>
                <a:gd name="T8" fmla="*/ 2411 w 2475"/>
                <a:gd name="T9" fmla="*/ 1265 h 1534"/>
                <a:gd name="T10" fmla="*/ 2380 w 2475"/>
                <a:gd name="T11" fmla="*/ 1043 h 1534"/>
                <a:gd name="T12" fmla="*/ 2372 w 2475"/>
                <a:gd name="T13" fmla="*/ 893 h 1534"/>
                <a:gd name="T14" fmla="*/ 2372 w 2475"/>
                <a:gd name="T15" fmla="*/ 711 h 1534"/>
                <a:gd name="T16" fmla="*/ 2285 w 2475"/>
                <a:gd name="T17" fmla="*/ 466 h 1534"/>
                <a:gd name="T18" fmla="*/ 2301 w 2475"/>
                <a:gd name="T19" fmla="*/ 253 h 1534"/>
                <a:gd name="T20" fmla="*/ 2285 w 2475"/>
                <a:gd name="T21" fmla="*/ 174 h 1534"/>
                <a:gd name="T22" fmla="*/ 2253 w 2475"/>
                <a:gd name="T23" fmla="*/ 63 h 1534"/>
                <a:gd name="T24" fmla="*/ 111 w 2475"/>
                <a:gd name="T25" fmla="*/ 0 h 1534"/>
                <a:gd name="T26" fmla="*/ 0 w 2475"/>
                <a:gd name="T27" fmla="*/ 1423 h 1534"/>
                <a:gd name="T28" fmla="*/ 2466 w 2475"/>
                <a:gd name="T29" fmla="*/ 1518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75" h="1534">
                  <a:moveTo>
                    <a:pt x="2466" y="1518"/>
                  </a:moveTo>
                  <a:lnTo>
                    <a:pt x="2466" y="1518"/>
                  </a:lnTo>
                  <a:cubicBezTo>
                    <a:pt x="2466" y="1502"/>
                    <a:pt x="2474" y="1494"/>
                    <a:pt x="2466" y="1486"/>
                  </a:cubicBezTo>
                  <a:cubicBezTo>
                    <a:pt x="2458" y="1439"/>
                    <a:pt x="2474" y="1336"/>
                    <a:pt x="2458" y="1320"/>
                  </a:cubicBezTo>
                  <a:cubicBezTo>
                    <a:pt x="2443" y="1296"/>
                    <a:pt x="2411" y="1296"/>
                    <a:pt x="2411" y="1265"/>
                  </a:cubicBezTo>
                  <a:cubicBezTo>
                    <a:pt x="2411" y="1225"/>
                    <a:pt x="2380" y="1099"/>
                    <a:pt x="2380" y="1043"/>
                  </a:cubicBezTo>
                  <a:cubicBezTo>
                    <a:pt x="2380" y="996"/>
                    <a:pt x="2364" y="964"/>
                    <a:pt x="2372" y="893"/>
                  </a:cubicBezTo>
                  <a:cubicBezTo>
                    <a:pt x="2380" y="822"/>
                    <a:pt x="2396" y="743"/>
                    <a:pt x="2372" y="711"/>
                  </a:cubicBezTo>
                  <a:cubicBezTo>
                    <a:pt x="2356" y="680"/>
                    <a:pt x="2316" y="561"/>
                    <a:pt x="2285" y="466"/>
                  </a:cubicBezTo>
                  <a:cubicBezTo>
                    <a:pt x="2253" y="371"/>
                    <a:pt x="2293" y="269"/>
                    <a:pt x="2301" y="253"/>
                  </a:cubicBezTo>
                  <a:cubicBezTo>
                    <a:pt x="2309" y="229"/>
                    <a:pt x="2309" y="205"/>
                    <a:pt x="2285" y="174"/>
                  </a:cubicBezTo>
                  <a:cubicBezTo>
                    <a:pt x="2269" y="158"/>
                    <a:pt x="2253" y="103"/>
                    <a:pt x="2253" y="63"/>
                  </a:cubicBezTo>
                  <a:cubicBezTo>
                    <a:pt x="1542" y="79"/>
                    <a:pt x="814" y="55"/>
                    <a:pt x="111" y="0"/>
                  </a:cubicBezTo>
                  <a:cubicBezTo>
                    <a:pt x="0" y="1423"/>
                    <a:pt x="0" y="1423"/>
                    <a:pt x="0" y="1423"/>
                  </a:cubicBezTo>
                  <a:cubicBezTo>
                    <a:pt x="222" y="1439"/>
                    <a:pt x="1850" y="1533"/>
                    <a:pt x="2466" y="1518"/>
                  </a:cubicBezTo>
                </a:path>
              </a:pathLst>
            </a:custGeom>
            <a:solidFill>
              <a:schemeClr val="accent6"/>
            </a:solidFill>
            <a:ln>
              <a:solidFill>
                <a:schemeClr val="bg2"/>
              </a:solidFill>
            </a:ln>
            <a:effectLst/>
          </p:spPr>
          <p:txBody>
            <a:bodyPr wrap="none" anchor="ctr"/>
            <a:lstStyle/>
            <a:p>
              <a:endParaRPr lang="en-US"/>
            </a:p>
          </p:txBody>
        </p:sp>
        <p:sp>
          <p:nvSpPr>
            <p:cNvPr id="70" name="Freeform 308"/>
            <p:cNvSpPr>
              <a:spLocks noChangeArrowheads="1"/>
            </p:cNvSpPr>
            <p:nvPr/>
          </p:nvSpPr>
          <p:spPr bwMode="auto">
            <a:xfrm>
              <a:off x="10961281" y="3651906"/>
              <a:ext cx="1301131" cy="802480"/>
            </a:xfrm>
            <a:custGeom>
              <a:avLst/>
              <a:gdLst>
                <a:gd name="T0" fmla="*/ 2340 w 2475"/>
                <a:gd name="T1" fmla="*/ 1526 h 1527"/>
                <a:gd name="T2" fmla="*/ 2340 w 2475"/>
                <a:gd name="T3" fmla="*/ 1526 h 1527"/>
                <a:gd name="T4" fmla="*/ 2340 w 2475"/>
                <a:gd name="T5" fmla="*/ 1526 h 1527"/>
                <a:gd name="T6" fmla="*/ 0 w 2475"/>
                <a:gd name="T7" fmla="*/ 1431 h 1527"/>
                <a:gd name="T8" fmla="*/ 0 w 2475"/>
                <a:gd name="T9" fmla="*/ 1431 h 1527"/>
                <a:gd name="T10" fmla="*/ 111 w 2475"/>
                <a:gd name="T11" fmla="*/ 0 h 1527"/>
                <a:gd name="T12" fmla="*/ 111 w 2475"/>
                <a:gd name="T13" fmla="*/ 0 h 1527"/>
                <a:gd name="T14" fmla="*/ 1771 w 2475"/>
                <a:gd name="T15" fmla="*/ 63 h 1527"/>
                <a:gd name="T16" fmla="*/ 2253 w 2475"/>
                <a:gd name="T17" fmla="*/ 55 h 1527"/>
                <a:gd name="T18" fmla="*/ 2261 w 2475"/>
                <a:gd name="T19" fmla="*/ 55 h 1527"/>
                <a:gd name="T20" fmla="*/ 2261 w 2475"/>
                <a:gd name="T21" fmla="*/ 63 h 1527"/>
                <a:gd name="T22" fmla="*/ 2285 w 2475"/>
                <a:gd name="T23" fmla="*/ 174 h 1527"/>
                <a:gd name="T24" fmla="*/ 2301 w 2475"/>
                <a:gd name="T25" fmla="*/ 253 h 1527"/>
                <a:gd name="T26" fmla="*/ 2293 w 2475"/>
                <a:gd name="T27" fmla="*/ 466 h 1527"/>
                <a:gd name="T28" fmla="*/ 2380 w 2475"/>
                <a:gd name="T29" fmla="*/ 711 h 1527"/>
                <a:gd name="T30" fmla="*/ 2380 w 2475"/>
                <a:gd name="T31" fmla="*/ 893 h 1527"/>
                <a:gd name="T32" fmla="*/ 2380 w 2475"/>
                <a:gd name="T33" fmla="*/ 988 h 1527"/>
                <a:gd name="T34" fmla="*/ 2388 w 2475"/>
                <a:gd name="T35" fmla="*/ 1043 h 1527"/>
                <a:gd name="T36" fmla="*/ 2403 w 2475"/>
                <a:gd name="T37" fmla="*/ 1170 h 1527"/>
                <a:gd name="T38" fmla="*/ 2419 w 2475"/>
                <a:gd name="T39" fmla="*/ 1265 h 1527"/>
                <a:gd name="T40" fmla="*/ 2443 w 2475"/>
                <a:gd name="T41" fmla="*/ 1304 h 1527"/>
                <a:gd name="T42" fmla="*/ 2458 w 2475"/>
                <a:gd name="T43" fmla="*/ 1312 h 1527"/>
                <a:gd name="T44" fmla="*/ 2474 w 2475"/>
                <a:gd name="T45" fmla="*/ 1407 h 1527"/>
                <a:gd name="T46" fmla="*/ 2474 w 2475"/>
                <a:gd name="T47" fmla="*/ 1478 h 1527"/>
                <a:gd name="T48" fmla="*/ 2474 w 2475"/>
                <a:gd name="T49" fmla="*/ 1518 h 1527"/>
                <a:gd name="T50" fmla="*/ 2466 w 2475"/>
                <a:gd name="T51" fmla="*/ 1518 h 1527"/>
                <a:gd name="T52" fmla="*/ 2466 w 2475"/>
                <a:gd name="T53" fmla="*/ 1518 h 1527"/>
                <a:gd name="T54" fmla="*/ 2340 w 2475"/>
                <a:gd name="T55" fmla="*/ 1526 h 1527"/>
                <a:gd name="T56" fmla="*/ 8 w 2475"/>
                <a:gd name="T57" fmla="*/ 1423 h 1527"/>
                <a:gd name="T58" fmla="*/ 8 w 2475"/>
                <a:gd name="T59" fmla="*/ 1423 h 1527"/>
                <a:gd name="T60" fmla="*/ 2340 w 2475"/>
                <a:gd name="T61" fmla="*/ 1518 h 1527"/>
                <a:gd name="T62" fmla="*/ 2340 w 2475"/>
                <a:gd name="T63" fmla="*/ 1518 h 1527"/>
                <a:gd name="T64" fmla="*/ 2466 w 2475"/>
                <a:gd name="T65" fmla="*/ 1518 h 1527"/>
                <a:gd name="T66" fmla="*/ 2466 w 2475"/>
                <a:gd name="T67" fmla="*/ 1486 h 1527"/>
                <a:gd name="T68" fmla="*/ 2466 w 2475"/>
                <a:gd name="T69" fmla="*/ 1407 h 1527"/>
                <a:gd name="T70" fmla="*/ 2458 w 2475"/>
                <a:gd name="T71" fmla="*/ 1320 h 1527"/>
                <a:gd name="T72" fmla="*/ 2443 w 2475"/>
                <a:gd name="T73" fmla="*/ 1304 h 1527"/>
                <a:gd name="T74" fmla="*/ 2411 w 2475"/>
                <a:gd name="T75" fmla="*/ 1265 h 1527"/>
                <a:gd name="T76" fmla="*/ 2396 w 2475"/>
                <a:gd name="T77" fmla="*/ 1170 h 1527"/>
                <a:gd name="T78" fmla="*/ 2380 w 2475"/>
                <a:gd name="T79" fmla="*/ 1043 h 1527"/>
                <a:gd name="T80" fmla="*/ 2372 w 2475"/>
                <a:gd name="T81" fmla="*/ 996 h 1527"/>
                <a:gd name="T82" fmla="*/ 2372 w 2475"/>
                <a:gd name="T83" fmla="*/ 893 h 1527"/>
                <a:gd name="T84" fmla="*/ 2372 w 2475"/>
                <a:gd name="T85" fmla="*/ 711 h 1527"/>
                <a:gd name="T86" fmla="*/ 2285 w 2475"/>
                <a:gd name="T87" fmla="*/ 466 h 1527"/>
                <a:gd name="T88" fmla="*/ 2293 w 2475"/>
                <a:gd name="T89" fmla="*/ 245 h 1527"/>
                <a:gd name="T90" fmla="*/ 2285 w 2475"/>
                <a:gd name="T91" fmla="*/ 182 h 1527"/>
                <a:gd name="T92" fmla="*/ 2253 w 2475"/>
                <a:gd name="T93" fmla="*/ 63 h 1527"/>
                <a:gd name="T94" fmla="*/ 1771 w 2475"/>
                <a:gd name="T95" fmla="*/ 71 h 1527"/>
                <a:gd name="T96" fmla="*/ 119 w 2475"/>
                <a:gd name="T97" fmla="*/ 8 h 1527"/>
                <a:gd name="T98" fmla="*/ 8 w 2475"/>
                <a:gd name="T99" fmla="*/ 1423 h 1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75" h="1527">
                  <a:moveTo>
                    <a:pt x="2340" y="1526"/>
                  </a:moveTo>
                  <a:lnTo>
                    <a:pt x="2340" y="1526"/>
                  </a:lnTo>
                  <a:lnTo>
                    <a:pt x="2340" y="1526"/>
                  </a:lnTo>
                  <a:cubicBezTo>
                    <a:pt x="1652" y="1526"/>
                    <a:pt x="174" y="1439"/>
                    <a:pt x="0" y="1431"/>
                  </a:cubicBezTo>
                  <a:lnTo>
                    <a:pt x="0" y="1431"/>
                  </a:lnTo>
                  <a:cubicBezTo>
                    <a:pt x="111" y="0"/>
                    <a:pt x="111" y="0"/>
                    <a:pt x="111" y="0"/>
                  </a:cubicBezTo>
                  <a:lnTo>
                    <a:pt x="111" y="0"/>
                  </a:lnTo>
                  <a:cubicBezTo>
                    <a:pt x="688" y="39"/>
                    <a:pt x="1249" y="63"/>
                    <a:pt x="1771" y="63"/>
                  </a:cubicBezTo>
                  <a:cubicBezTo>
                    <a:pt x="1937" y="63"/>
                    <a:pt x="2095" y="63"/>
                    <a:pt x="2253" y="55"/>
                  </a:cubicBezTo>
                  <a:cubicBezTo>
                    <a:pt x="2261" y="55"/>
                    <a:pt x="2261" y="55"/>
                    <a:pt x="2261" y="55"/>
                  </a:cubicBezTo>
                  <a:cubicBezTo>
                    <a:pt x="2261" y="63"/>
                    <a:pt x="2261" y="63"/>
                    <a:pt x="2261" y="63"/>
                  </a:cubicBezTo>
                  <a:cubicBezTo>
                    <a:pt x="2261" y="103"/>
                    <a:pt x="2269" y="158"/>
                    <a:pt x="2285" y="174"/>
                  </a:cubicBezTo>
                  <a:cubicBezTo>
                    <a:pt x="2316" y="205"/>
                    <a:pt x="2309" y="229"/>
                    <a:pt x="2301" y="253"/>
                  </a:cubicBezTo>
                  <a:cubicBezTo>
                    <a:pt x="2301" y="253"/>
                    <a:pt x="2253" y="363"/>
                    <a:pt x="2293" y="466"/>
                  </a:cubicBezTo>
                  <a:cubicBezTo>
                    <a:pt x="2316" y="553"/>
                    <a:pt x="2364" y="672"/>
                    <a:pt x="2380" y="711"/>
                  </a:cubicBezTo>
                  <a:cubicBezTo>
                    <a:pt x="2396" y="743"/>
                    <a:pt x="2388" y="822"/>
                    <a:pt x="2380" y="893"/>
                  </a:cubicBezTo>
                  <a:cubicBezTo>
                    <a:pt x="2372" y="941"/>
                    <a:pt x="2380" y="964"/>
                    <a:pt x="2380" y="988"/>
                  </a:cubicBezTo>
                  <a:cubicBezTo>
                    <a:pt x="2388" y="1012"/>
                    <a:pt x="2388" y="1028"/>
                    <a:pt x="2388" y="1043"/>
                  </a:cubicBezTo>
                  <a:cubicBezTo>
                    <a:pt x="2388" y="1075"/>
                    <a:pt x="2396" y="1122"/>
                    <a:pt x="2403" y="1170"/>
                  </a:cubicBezTo>
                  <a:cubicBezTo>
                    <a:pt x="2411" y="1209"/>
                    <a:pt x="2419" y="1241"/>
                    <a:pt x="2419" y="1265"/>
                  </a:cubicBezTo>
                  <a:cubicBezTo>
                    <a:pt x="2419" y="1288"/>
                    <a:pt x="2427" y="1296"/>
                    <a:pt x="2443" y="1304"/>
                  </a:cubicBezTo>
                  <a:cubicBezTo>
                    <a:pt x="2451" y="1304"/>
                    <a:pt x="2458" y="1312"/>
                    <a:pt x="2458" y="1312"/>
                  </a:cubicBezTo>
                  <a:cubicBezTo>
                    <a:pt x="2474" y="1328"/>
                    <a:pt x="2474" y="1359"/>
                    <a:pt x="2474" y="1407"/>
                  </a:cubicBezTo>
                  <a:cubicBezTo>
                    <a:pt x="2466" y="1431"/>
                    <a:pt x="2466" y="1462"/>
                    <a:pt x="2474" y="1478"/>
                  </a:cubicBezTo>
                  <a:cubicBezTo>
                    <a:pt x="2474" y="1494"/>
                    <a:pt x="2474" y="1502"/>
                    <a:pt x="2474" y="1518"/>
                  </a:cubicBezTo>
                  <a:cubicBezTo>
                    <a:pt x="2466" y="1518"/>
                    <a:pt x="2466" y="1518"/>
                    <a:pt x="2466" y="1518"/>
                  </a:cubicBezTo>
                  <a:lnTo>
                    <a:pt x="2466" y="1518"/>
                  </a:lnTo>
                  <a:cubicBezTo>
                    <a:pt x="2427" y="1526"/>
                    <a:pt x="2388" y="1526"/>
                    <a:pt x="2340" y="1526"/>
                  </a:cubicBezTo>
                  <a:close/>
                  <a:moveTo>
                    <a:pt x="8" y="1423"/>
                  </a:moveTo>
                  <a:lnTo>
                    <a:pt x="8" y="1423"/>
                  </a:lnTo>
                  <a:cubicBezTo>
                    <a:pt x="190" y="1431"/>
                    <a:pt x="1660" y="1518"/>
                    <a:pt x="2340" y="1518"/>
                  </a:cubicBezTo>
                  <a:lnTo>
                    <a:pt x="2340" y="1518"/>
                  </a:lnTo>
                  <a:cubicBezTo>
                    <a:pt x="2388" y="1518"/>
                    <a:pt x="2427" y="1518"/>
                    <a:pt x="2466" y="1518"/>
                  </a:cubicBezTo>
                  <a:cubicBezTo>
                    <a:pt x="2466" y="1502"/>
                    <a:pt x="2466" y="1494"/>
                    <a:pt x="2466" y="1486"/>
                  </a:cubicBezTo>
                  <a:cubicBezTo>
                    <a:pt x="2458" y="1462"/>
                    <a:pt x="2458" y="1431"/>
                    <a:pt x="2466" y="1407"/>
                  </a:cubicBezTo>
                  <a:cubicBezTo>
                    <a:pt x="2466" y="1368"/>
                    <a:pt x="2466" y="1328"/>
                    <a:pt x="2458" y="1320"/>
                  </a:cubicBezTo>
                  <a:cubicBezTo>
                    <a:pt x="2450" y="1312"/>
                    <a:pt x="2443" y="1312"/>
                    <a:pt x="2443" y="1304"/>
                  </a:cubicBezTo>
                  <a:cubicBezTo>
                    <a:pt x="2427" y="1296"/>
                    <a:pt x="2411" y="1288"/>
                    <a:pt x="2411" y="1265"/>
                  </a:cubicBezTo>
                  <a:cubicBezTo>
                    <a:pt x="2411" y="1241"/>
                    <a:pt x="2403" y="1209"/>
                    <a:pt x="2396" y="1170"/>
                  </a:cubicBezTo>
                  <a:cubicBezTo>
                    <a:pt x="2388" y="1122"/>
                    <a:pt x="2380" y="1075"/>
                    <a:pt x="2380" y="1043"/>
                  </a:cubicBezTo>
                  <a:cubicBezTo>
                    <a:pt x="2380" y="1028"/>
                    <a:pt x="2380" y="1012"/>
                    <a:pt x="2372" y="996"/>
                  </a:cubicBezTo>
                  <a:cubicBezTo>
                    <a:pt x="2372" y="964"/>
                    <a:pt x="2364" y="941"/>
                    <a:pt x="2372" y="893"/>
                  </a:cubicBezTo>
                  <a:cubicBezTo>
                    <a:pt x="2380" y="830"/>
                    <a:pt x="2388" y="743"/>
                    <a:pt x="2372" y="711"/>
                  </a:cubicBezTo>
                  <a:cubicBezTo>
                    <a:pt x="2356" y="680"/>
                    <a:pt x="2309" y="553"/>
                    <a:pt x="2285" y="466"/>
                  </a:cubicBezTo>
                  <a:cubicBezTo>
                    <a:pt x="2245" y="363"/>
                    <a:pt x="2293" y="253"/>
                    <a:pt x="2293" y="245"/>
                  </a:cubicBezTo>
                  <a:cubicBezTo>
                    <a:pt x="2309" y="221"/>
                    <a:pt x="2301" y="198"/>
                    <a:pt x="2285" y="182"/>
                  </a:cubicBezTo>
                  <a:cubicBezTo>
                    <a:pt x="2269" y="158"/>
                    <a:pt x="2253" y="103"/>
                    <a:pt x="2253" y="63"/>
                  </a:cubicBezTo>
                  <a:cubicBezTo>
                    <a:pt x="2095" y="71"/>
                    <a:pt x="1937" y="71"/>
                    <a:pt x="1771" y="71"/>
                  </a:cubicBezTo>
                  <a:cubicBezTo>
                    <a:pt x="1249" y="71"/>
                    <a:pt x="688" y="47"/>
                    <a:pt x="119" y="8"/>
                  </a:cubicBezTo>
                  <a:lnTo>
                    <a:pt x="8" y="1423"/>
                  </a:lnTo>
                  <a:close/>
                </a:path>
              </a:pathLst>
            </a:custGeom>
            <a:solidFill>
              <a:schemeClr val="accent6"/>
            </a:solidFill>
            <a:ln>
              <a:solidFill>
                <a:schemeClr val="bg2"/>
              </a:solidFill>
            </a:ln>
            <a:effectLst/>
          </p:spPr>
          <p:txBody>
            <a:bodyPr wrap="none" anchor="ctr"/>
            <a:lstStyle/>
            <a:p>
              <a:endParaRPr lang="en-US"/>
            </a:p>
          </p:txBody>
        </p:sp>
        <p:sp>
          <p:nvSpPr>
            <p:cNvPr id="71" name="Freeform 330"/>
            <p:cNvSpPr>
              <a:spLocks noChangeArrowheads="1"/>
            </p:cNvSpPr>
            <p:nvPr/>
          </p:nvSpPr>
          <p:spPr bwMode="auto">
            <a:xfrm>
              <a:off x="10912576" y="4401041"/>
              <a:ext cx="1384625" cy="911488"/>
            </a:xfrm>
            <a:custGeom>
              <a:avLst/>
              <a:gdLst>
                <a:gd name="T0" fmla="*/ 1921 w 2633"/>
                <a:gd name="T1" fmla="*/ 1470 h 1732"/>
                <a:gd name="T2" fmla="*/ 1921 w 2633"/>
                <a:gd name="T3" fmla="*/ 1470 h 1732"/>
                <a:gd name="T4" fmla="*/ 1977 w 2633"/>
                <a:gd name="T5" fmla="*/ 1518 h 1732"/>
                <a:gd name="T6" fmla="*/ 2024 w 2633"/>
                <a:gd name="T7" fmla="*/ 1549 h 1732"/>
                <a:gd name="T8" fmla="*/ 2080 w 2633"/>
                <a:gd name="T9" fmla="*/ 1581 h 1732"/>
                <a:gd name="T10" fmla="*/ 2111 w 2633"/>
                <a:gd name="T11" fmla="*/ 1565 h 1732"/>
                <a:gd name="T12" fmla="*/ 2151 w 2633"/>
                <a:gd name="T13" fmla="*/ 1533 h 1732"/>
                <a:gd name="T14" fmla="*/ 2332 w 2633"/>
                <a:gd name="T15" fmla="*/ 1541 h 1732"/>
                <a:gd name="T16" fmla="*/ 2372 w 2633"/>
                <a:gd name="T17" fmla="*/ 1573 h 1732"/>
                <a:gd name="T18" fmla="*/ 2483 w 2633"/>
                <a:gd name="T19" fmla="*/ 1620 h 1732"/>
                <a:gd name="T20" fmla="*/ 2538 w 2633"/>
                <a:gd name="T21" fmla="*/ 1668 h 1732"/>
                <a:gd name="T22" fmla="*/ 2600 w 2633"/>
                <a:gd name="T23" fmla="*/ 1723 h 1732"/>
                <a:gd name="T24" fmla="*/ 2624 w 2633"/>
                <a:gd name="T25" fmla="*/ 1723 h 1732"/>
                <a:gd name="T26" fmla="*/ 2600 w 2633"/>
                <a:gd name="T27" fmla="*/ 1652 h 1732"/>
                <a:gd name="T28" fmla="*/ 2546 w 2633"/>
                <a:gd name="T29" fmla="*/ 1565 h 1732"/>
                <a:gd name="T30" fmla="*/ 2600 w 2633"/>
                <a:gd name="T31" fmla="*/ 1486 h 1732"/>
                <a:gd name="T32" fmla="*/ 2616 w 2633"/>
                <a:gd name="T33" fmla="*/ 1415 h 1732"/>
                <a:gd name="T34" fmla="*/ 2584 w 2633"/>
                <a:gd name="T35" fmla="*/ 1367 h 1732"/>
                <a:gd name="T36" fmla="*/ 2569 w 2633"/>
                <a:gd name="T37" fmla="*/ 1320 h 1732"/>
                <a:gd name="T38" fmla="*/ 2569 w 2633"/>
                <a:gd name="T39" fmla="*/ 1241 h 1732"/>
                <a:gd name="T40" fmla="*/ 2608 w 2633"/>
                <a:gd name="T41" fmla="*/ 1225 h 1732"/>
                <a:gd name="T42" fmla="*/ 2608 w 2633"/>
                <a:gd name="T43" fmla="*/ 371 h 1732"/>
                <a:gd name="T44" fmla="*/ 2553 w 2633"/>
                <a:gd name="T45" fmla="*/ 356 h 1732"/>
                <a:gd name="T46" fmla="*/ 2506 w 2633"/>
                <a:gd name="T47" fmla="*/ 316 h 1732"/>
                <a:gd name="T48" fmla="*/ 2483 w 2633"/>
                <a:gd name="T49" fmla="*/ 261 h 1732"/>
                <a:gd name="T50" fmla="*/ 2506 w 2633"/>
                <a:gd name="T51" fmla="*/ 197 h 1732"/>
                <a:gd name="T52" fmla="*/ 2561 w 2633"/>
                <a:gd name="T53" fmla="*/ 95 h 1732"/>
                <a:gd name="T54" fmla="*/ 95 w 2633"/>
                <a:gd name="T55" fmla="*/ 0 h 1732"/>
                <a:gd name="T56" fmla="*/ 64 w 2633"/>
                <a:gd name="T57" fmla="*/ 435 h 1732"/>
                <a:gd name="T58" fmla="*/ 0 w 2633"/>
                <a:gd name="T59" fmla="*/ 1375 h 1732"/>
                <a:gd name="T60" fmla="*/ 1921 w 2633"/>
                <a:gd name="T61" fmla="*/ 1470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33" h="1732">
                  <a:moveTo>
                    <a:pt x="1921" y="1470"/>
                  </a:moveTo>
                  <a:lnTo>
                    <a:pt x="1921" y="1470"/>
                  </a:lnTo>
                  <a:cubicBezTo>
                    <a:pt x="1921" y="1470"/>
                    <a:pt x="1969" y="1494"/>
                    <a:pt x="1977" y="1518"/>
                  </a:cubicBezTo>
                  <a:cubicBezTo>
                    <a:pt x="1985" y="1533"/>
                    <a:pt x="1985" y="1549"/>
                    <a:pt x="2024" y="1549"/>
                  </a:cubicBezTo>
                  <a:cubicBezTo>
                    <a:pt x="2056" y="1557"/>
                    <a:pt x="2072" y="1573"/>
                    <a:pt x="2080" y="1581"/>
                  </a:cubicBezTo>
                  <a:cubicBezTo>
                    <a:pt x="2087" y="1597"/>
                    <a:pt x="2087" y="1589"/>
                    <a:pt x="2111" y="1565"/>
                  </a:cubicBezTo>
                  <a:cubicBezTo>
                    <a:pt x="2127" y="1541"/>
                    <a:pt x="2127" y="1526"/>
                    <a:pt x="2151" y="1533"/>
                  </a:cubicBezTo>
                  <a:cubicBezTo>
                    <a:pt x="2182" y="1533"/>
                    <a:pt x="2309" y="1518"/>
                    <a:pt x="2332" y="1541"/>
                  </a:cubicBezTo>
                  <a:cubicBezTo>
                    <a:pt x="2348" y="1557"/>
                    <a:pt x="2340" y="1573"/>
                    <a:pt x="2372" y="1573"/>
                  </a:cubicBezTo>
                  <a:cubicBezTo>
                    <a:pt x="2404" y="1573"/>
                    <a:pt x="2467" y="1597"/>
                    <a:pt x="2483" y="1620"/>
                  </a:cubicBezTo>
                  <a:cubicBezTo>
                    <a:pt x="2498" y="1644"/>
                    <a:pt x="2530" y="1668"/>
                    <a:pt x="2538" y="1668"/>
                  </a:cubicBezTo>
                  <a:cubicBezTo>
                    <a:pt x="2546" y="1668"/>
                    <a:pt x="2561" y="1731"/>
                    <a:pt x="2600" y="1723"/>
                  </a:cubicBezTo>
                  <a:cubicBezTo>
                    <a:pt x="2608" y="1723"/>
                    <a:pt x="2616" y="1723"/>
                    <a:pt x="2624" y="1723"/>
                  </a:cubicBezTo>
                  <a:cubicBezTo>
                    <a:pt x="2616" y="1707"/>
                    <a:pt x="2608" y="1684"/>
                    <a:pt x="2600" y="1652"/>
                  </a:cubicBezTo>
                  <a:cubicBezTo>
                    <a:pt x="2569" y="1597"/>
                    <a:pt x="2522" y="1613"/>
                    <a:pt x="2546" y="1565"/>
                  </a:cubicBezTo>
                  <a:cubicBezTo>
                    <a:pt x="2561" y="1526"/>
                    <a:pt x="2592" y="1541"/>
                    <a:pt x="2600" y="1486"/>
                  </a:cubicBezTo>
                  <a:cubicBezTo>
                    <a:pt x="2608" y="1439"/>
                    <a:pt x="2600" y="1439"/>
                    <a:pt x="2616" y="1415"/>
                  </a:cubicBezTo>
                  <a:cubicBezTo>
                    <a:pt x="2632" y="1391"/>
                    <a:pt x="2616" y="1383"/>
                    <a:pt x="2584" y="1367"/>
                  </a:cubicBezTo>
                  <a:cubicBezTo>
                    <a:pt x="2561" y="1352"/>
                    <a:pt x="2538" y="1336"/>
                    <a:pt x="2569" y="1320"/>
                  </a:cubicBezTo>
                  <a:cubicBezTo>
                    <a:pt x="2600" y="1304"/>
                    <a:pt x="2553" y="1265"/>
                    <a:pt x="2569" y="1241"/>
                  </a:cubicBezTo>
                  <a:cubicBezTo>
                    <a:pt x="2584" y="1217"/>
                    <a:pt x="2608" y="1225"/>
                    <a:pt x="2608" y="1225"/>
                  </a:cubicBezTo>
                  <a:cubicBezTo>
                    <a:pt x="2608" y="371"/>
                    <a:pt x="2608" y="371"/>
                    <a:pt x="2608" y="371"/>
                  </a:cubicBezTo>
                  <a:cubicBezTo>
                    <a:pt x="2608" y="371"/>
                    <a:pt x="2577" y="356"/>
                    <a:pt x="2553" y="356"/>
                  </a:cubicBezTo>
                  <a:cubicBezTo>
                    <a:pt x="2530" y="356"/>
                    <a:pt x="2506" y="347"/>
                    <a:pt x="2506" y="316"/>
                  </a:cubicBezTo>
                  <a:cubicBezTo>
                    <a:pt x="2506" y="276"/>
                    <a:pt x="2498" y="276"/>
                    <a:pt x="2483" y="261"/>
                  </a:cubicBezTo>
                  <a:cubicBezTo>
                    <a:pt x="2467" y="245"/>
                    <a:pt x="2475" y="213"/>
                    <a:pt x="2506" y="197"/>
                  </a:cubicBezTo>
                  <a:cubicBezTo>
                    <a:pt x="2530" y="190"/>
                    <a:pt x="2553" y="134"/>
                    <a:pt x="2561" y="95"/>
                  </a:cubicBezTo>
                  <a:cubicBezTo>
                    <a:pt x="1945" y="110"/>
                    <a:pt x="317" y="16"/>
                    <a:pt x="95" y="0"/>
                  </a:cubicBezTo>
                  <a:cubicBezTo>
                    <a:pt x="64" y="435"/>
                    <a:pt x="64" y="435"/>
                    <a:pt x="64" y="435"/>
                  </a:cubicBezTo>
                  <a:cubicBezTo>
                    <a:pt x="0" y="1375"/>
                    <a:pt x="0" y="1375"/>
                    <a:pt x="0" y="1375"/>
                  </a:cubicBezTo>
                  <a:cubicBezTo>
                    <a:pt x="222" y="1391"/>
                    <a:pt x="1542" y="1486"/>
                    <a:pt x="1921" y="1470"/>
                  </a:cubicBezTo>
                </a:path>
              </a:pathLst>
            </a:custGeom>
            <a:solidFill>
              <a:schemeClr val="accent6"/>
            </a:solidFill>
            <a:ln>
              <a:solidFill>
                <a:schemeClr val="bg2"/>
              </a:solidFill>
            </a:ln>
            <a:effectLst/>
          </p:spPr>
          <p:txBody>
            <a:bodyPr wrap="none" anchor="ctr"/>
            <a:lstStyle/>
            <a:p>
              <a:endParaRPr lang="en-US"/>
            </a:p>
          </p:txBody>
        </p:sp>
        <p:sp>
          <p:nvSpPr>
            <p:cNvPr id="72" name="Freeform 331"/>
            <p:cNvSpPr>
              <a:spLocks noChangeArrowheads="1"/>
            </p:cNvSpPr>
            <p:nvPr/>
          </p:nvSpPr>
          <p:spPr bwMode="auto">
            <a:xfrm>
              <a:off x="10912576" y="4401041"/>
              <a:ext cx="1384625" cy="911488"/>
            </a:xfrm>
            <a:custGeom>
              <a:avLst/>
              <a:gdLst>
                <a:gd name="T0" fmla="*/ 2592 w 2633"/>
                <a:gd name="T1" fmla="*/ 1731 h 1732"/>
                <a:gd name="T2" fmla="*/ 2538 w 2633"/>
                <a:gd name="T3" fmla="*/ 1668 h 1732"/>
                <a:gd name="T4" fmla="*/ 2372 w 2633"/>
                <a:gd name="T5" fmla="*/ 1581 h 1732"/>
                <a:gd name="T6" fmla="*/ 2324 w 2633"/>
                <a:gd name="T7" fmla="*/ 1541 h 1732"/>
                <a:gd name="T8" fmla="*/ 2206 w 2633"/>
                <a:gd name="T9" fmla="*/ 1533 h 1732"/>
                <a:gd name="T10" fmla="*/ 2119 w 2633"/>
                <a:gd name="T11" fmla="*/ 1557 h 1732"/>
                <a:gd name="T12" fmla="*/ 2087 w 2633"/>
                <a:gd name="T13" fmla="*/ 1597 h 1732"/>
                <a:gd name="T14" fmla="*/ 2072 w 2633"/>
                <a:gd name="T15" fmla="*/ 1581 h 1732"/>
                <a:gd name="T16" fmla="*/ 1977 w 2633"/>
                <a:gd name="T17" fmla="*/ 1526 h 1732"/>
                <a:gd name="T18" fmla="*/ 1913 w 2633"/>
                <a:gd name="T19" fmla="*/ 1470 h 1732"/>
                <a:gd name="T20" fmla="*/ 1803 w 2633"/>
                <a:gd name="T21" fmla="*/ 1470 h 1732"/>
                <a:gd name="T22" fmla="*/ 0 w 2633"/>
                <a:gd name="T23" fmla="*/ 1375 h 1732"/>
                <a:gd name="T24" fmla="*/ 95 w 2633"/>
                <a:gd name="T25" fmla="*/ 0 h 1732"/>
                <a:gd name="T26" fmla="*/ 2435 w 2633"/>
                <a:gd name="T27" fmla="*/ 95 h 1732"/>
                <a:gd name="T28" fmla="*/ 2569 w 2633"/>
                <a:gd name="T29" fmla="*/ 95 h 1732"/>
                <a:gd name="T30" fmla="*/ 2506 w 2633"/>
                <a:gd name="T31" fmla="*/ 205 h 1732"/>
                <a:gd name="T32" fmla="*/ 2483 w 2633"/>
                <a:gd name="T33" fmla="*/ 261 h 1732"/>
                <a:gd name="T34" fmla="*/ 2514 w 2633"/>
                <a:gd name="T35" fmla="*/ 316 h 1732"/>
                <a:gd name="T36" fmla="*/ 2608 w 2633"/>
                <a:gd name="T37" fmla="*/ 371 h 1732"/>
                <a:gd name="T38" fmla="*/ 2608 w 2633"/>
                <a:gd name="T39" fmla="*/ 1233 h 1732"/>
                <a:gd name="T40" fmla="*/ 2600 w 2633"/>
                <a:gd name="T41" fmla="*/ 1225 h 1732"/>
                <a:gd name="T42" fmla="*/ 2577 w 2633"/>
                <a:gd name="T43" fmla="*/ 1280 h 1732"/>
                <a:gd name="T44" fmla="*/ 2561 w 2633"/>
                <a:gd name="T45" fmla="*/ 1336 h 1732"/>
                <a:gd name="T46" fmla="*/ 2592 w 2633"/>
                <a:gd name="T47" fmla="*/ 1367 h 1732"/>
                <a:gd name="T48" fmla="*/ 2624 w 2633"/>
                <a:gd name="T49" fmla="*/ 1399 h 1732"/>
                <a:gd name="T50" fmla="*/ 2608 w 2633"/>
                <a:gd name="T51" fmla="*/ 1446 h 1732"/>
                <a:gd name="T52" fmla="*/ 2577 w 2633"/>
                <a:gd name="T53" fmla="*/ 1533 h 1732"/>
                <a:gd name="T54" fmla="*/ 2561 w 2633"/>
                <a:gd name="T55" fmla="*/ 1604 h 1732"/>
                <a:gd name="T56" fmla="*/ 2632 w 2633"/>
                <a:gd name="T57" fmla="*/ 1723 h 1732"/>
                <a:gd name="T58" fmla="*/ 2624 w 2633"/>
                <a:gd name="T59" fmla="*/ 1731 h 1732"/>
                <a:gd name="T60" fmla="*/ 2592 w 2633"/>
                <a:gd name="T61" fmla="*/ 1731 h 1732"/>
                <a:gd name="T62" fmla="*/ 2261 w 2633"/>
                <a:gd name="T63" fmla="*/ 1526 h 1732"/>
                <a:gd name="T64" fmla="*/ 2340 w 2633"/>
                <a:gd name="T65" fmla="*/ 1557 h 1732"/>
                <a:gd name="T66" fmla="*/ 2483 w 2633"/>
                <a:gd name="T67" fmla="*/ 1620 h 1732"/>
                <a:gd name="T68" fmla="*/ 2553 w 2633"/>
                <a:gd name="T69" fmla="*/ 1676 h 1732"/>
                <a:gd name="T70" fmla="*/ 2600 w 2633"/>
                <a:gd name="T71" fmla="*/ 1723 h 1732"/>
                <a:gd name="T72" fmla="*/ 2592 w 2633"/>
                <a:gd name="T73" fmla="*/ 1652 h 1732"/>
                <a:gd name="T74" fmla="*/ 2538 w 2633"/>
                <a:gd name="T75" fmla="*/ 1565 h 1732"/>
                <a:gd name="T76" fmla="*/ 2600 w 2633"/>
                <a:gd name="T77" fmla="*/ 1486 h 1732"/>
                <a:gd name="T78" fmla="*/ 2608 w 2633"/>
                <a:gd name="T79" fmla="*/ 1415 h 1732"/>
                <a:gd name="T80" fmla="*/ 2592 w 2633"/>
                <a:gd name="T81" fmla="*/ 1375 h 1732"/>
                <a:gd name="T82" fmla="*/ 2577 w 2633"/>
                <a:gd name="T83" fmla="*/ 1367 h 1732"/>
                <a:gd name="T84" fmla="*/ 2569 w 2633"/>
                <a:gd name="T85" fmla="*/ 1320 h 1732"/>
                <a:gd name="T86" fmla="*/ 2569 w 2633"/>
                <a:gd name="T87" fmla="*/ 1241 h 1732"/>
                <a:gd name="T88" fmla="*/ 2600 w 2633"/>
                <a:gd name="T89" fmla="*/ 371 h 1732"/>
                <a:gd name="T90" fmla="*/ 2506 w 2633"/>
                <a:gd name="T91" fmla="*/ 316 h 1732"/>
                <a:gd name="T92" fmla="*/ 2483 w 2633"/>
                <a:gd name="T93" fmla="*/ 269 h 1732"/>
                <a:gd name="T94" fmla="*/ 2498 w 2633"/>
                <a:gd name="T95" fmla="*/ 197 h 1732"/>
                <a:gd name="T96" fmla="*/ 2435 w 2633"/>
                <a:gd name="T97" fmla="*/ 103 h 1732"/>
                <a:gd name="T98" fmla="*/ 71 w 2633"/>
                <a:gd name="T99" fmla="*/ 435 h 1732"/>
                <a:gd name="T100" fmla="*/ 1803 w 2633"/>
                <a:gd name="T101" fmla="*/ 1462 h 1732"/>
                <a:gd name="T102" fmla="*/ 1921 w 2633"/>
                <a:gd name="T103" fmla="*/ 1462 h 1732"/>
                <a:gd name="T104" fmla="*/ 1921 w 2633"/>
                <a:gd name="T105" fmla="*/ 1462 h 1732"/>
                <a:gd name="T106" fmla="*/ 1977 w 2633"/>
                <a:gd name="T107" fmla="*/ 1518 h 1732"/>
                <a:gd name="T108" fmla="*/ 2080 w 2633"/>
                <a:gd name="T109" fmla="*/ 1581 h 1732"/>
                <a:gd name="T110" fmla="*/ 2087 w 2633"/>
                <a:gd name="T111" fmla="*/ 1589 h 1732"/>
                <a:gd name="T112" fmla="*/ 2111 w 2633"/>
                <a:gd name="T113" fmla="*/ 1549 h 1732"/>
                <a:gd name="T114" fmla="*/ 2198 w 2633"/>
                <a:gd name="T115" fmla="*/ 1526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33" h="1732">
                  <a:moveTo>
                    <a:pt x="2592" y="1731"/>
                  </a:moveTo>
                  <a:lnTo>
                    <a:pt x="2592" y="1731"/>
                  </a:lnTo>
                  <a:cubicBezTo>
                    <a:pt x="2569" y="1731"/>
                    <a:pt x="2553" y="1699"/>
                    <a:pt x="2546" y="1684"/>
                  </a:cubicBezTo>
                  <a:cubicBezTo>
                    <a:pt x="2546" y="1676"/>
                    <a:pt x="2538" y="1668"/>
                    <a:pt x="2538" y="1668"/>
                  </a:cubicBezTo>
                  <a:cubicBezTo>
                    <a:pt x="2530" y="1668"/>
                    <a:pt x="2498" y="1644"/>
                    <a:pt x="2483" y="1620"/>
                  </a:cubicBezTo>
                  <a:cubicBezTo>
                    <a:pt x="2467" y="1597"/>
                    <a:pt x="2404" y="1581"/>
                    <a:pt x="2372" y="1581"/>
                  </a:cubicBezTo>
                  <a:cubicBezTo>
                    <a:pt x="2348" y="1581"/>
                    <a:pt x="2348" y="1573"/>
                    <a:pt x="2340" y="1557"/>
                  </a:cubicBezTo>
                  <a:cubicBezTo>
                    <a:pt x="2332" y="1557"/>
                    <a:pt x="2332" y="1549"/>
                    <a:pt x="2324" y="1541"/>
                  </a:cubicBezTo>
                  <a:cubicBezTo>
                    <a:pt x="2324" y="1541"/>
                    <a:pt x="2309" y="1533"/>
                    <a:pt x="2261" y="1533"/>
                  </a:cubicBezTo>
                  <a:cubicBezTo>
                    <a:pt x="2245" y="1533"/>
                    <a:pt x="2222" y="1533"/>
                    <a:pt x="2206" y="1533"/>
                  </a:cubicBezTo>
                  <a:cubicBezTo>
                    <a:pt x="2182" y="1533"/>
                    <a:pt x="2158" y="1533"/>
                    <a:pt x="2151" y="1533"/>
                  </a:cubicBezTo>
                  <a:cubicBezTo>
                    <a:pt x="2135" y="1533"/>
                    <a:pt x="2127" y="1541"/>
                    <a:pt x="2119" y="1557"/>
                  </a:cubicBezTo>
                  <a:lnTo>
                    <a:pt x="2111" y="1565"/>
                  </a:lnTo>
                  <a:cubicBezTo>
                    <a:pt x="2095" y="1589"/>
                    <a:pt x="2095" y="1597"/>
                    <a:pt x="2087" y="1597"/>
                  </a:cubicBezTo>
                  <a:cubicBezTo>
                    <a:pt x="2080" y="1597"/>
                    <a:pt x="2080" y="1589"/>
                    <a:pt x="2080" y="1589"/>
                  </a:cubicBezTo>
                  <a:cubicBezTo>
                    <a:pt x="2080" y="1589"/>
                    <a:pt x="2072" y="1589"/>
                    <a:pt x="2072" y="1581"/>
                  </a:cubicBezTo>
                  <a:cubicBezTo>
                    <a:pt x="2064" y="1573"/>
                    <a:pt x="2048" y="1557"/>
                    <a:pt x="2016" y="1557"/>
                  </a:cubicBezTo>
                  <a:cubicBezTo>
                    <a:pt x="1985" y="1549"/>
                    <a:pt x="1977" y="1541"/>
                    <a:pt x="1977" y="1526"/>
                  </a:cubicBezTo>
                  <a:cubicBezTo>
                    <a:pt x="1969" y="1518"/>
                    <a:pt x="1969" y="1518"/>
                    <a:pt x="1969" y="1518"/>
                  </a:cubicBezTo>
                  <a:cubicBezTo>
                    <a:pt x="1961" y="1502"/>
                    <a:pt x="1921" y="1478"/>
                    <a:pt x="1913" y="1470"/>
                  </a:cubicBezTo>
                  <a:cubicBezTo>
                    <a:pt x="1890" y="1470"/>
                    <a:pt x="1850" y="1470"/>
                    <a:pt x="1803" y="1470"/>
                  </a:cubicBezTo>
                  <a:lnTo>
                    <a:pt x="1803" y="1470"/>
                  </a:lnTo>
                  <a:cubicBezTo>
                    <a:pt x="1328" y="1470"/>
                    <a:pt x="222" y="1391"/>
                    <a:pt x="0" y="1375"/>
                  </a:cubicBezTo>
                  <a:lnTo>
                    <a:pt x="0" y="1375"/>
                  </a:lnTo>
                  <a:cubicBezTo>
                    <a:pt x="64" y="435"/>
                    <a:pt x="64" y="435"/>
                    <a:pt x="64" y="435"/>
                  </a:cubicBezTo>
                  <a:cubicBezTo>
                    <a:pt x="95" y="0"/>
                    <a:pt x="95" y="0"/>
                    <a:pt x="95" y="0"/>
                  </a:cubicBezTo>
                  <a:lnTo>
                    <a:pt x="95" y="0"/>
                  </a:lnTo>
                  <a:cubicBezTo>
                    <a:pt x="269" y="8"/>
                    <a:pt x="1747" y="95"/>
                    <a:pt x="2435" y="95"/>
                  </a:cubicBezTo>
                  <a:cubicBezTo>
                    <a:pt x="2483" y="95"/>
                    <a:pt x="2522" y="95"/>
                    <a:pt x="2561" y="95"/>
                  </a:cubicBezTo>
                  <a:cubicBezTo>
                    <a:pt x="2569" y="95"/>
                    <a:pt x="2569" y="95"/>
                    <a:pt x="2569" y="95"/>
                  </a:cubicBezTo>
                  <a:lnTo>
                    <a:pt x="2569" y="95"/>
                  </a:lnTo>
                  <a:cubicBezTo>
                    <a:pt x="2553" y="142"/>
                    <a:pt x="2530" y="190"/>
                    <a:pt x="2506" y="205"/>
                  </a:cubicBezTo>
                  <a:cubicBezTo>
                    <a:pt x="2491" y="213"/>
                    <a:pt x="2483" y="221"/>
                    <a:pt x="2483" y="237"/>
                  </a:cubicBezTo>
                  <a:cubicBezTo>
                    <a:pt x="2475" y="245"/>
                    <a:pt x="2483" y="253"/>
                    <a:pt x="2483" y="261"/>
                  </a:cubicBezTo>
                  <a:cubicBezTo>
                    <a:pt x="2491" y="269"/>
                    <a:pt x="2491" y="269"/>
                    <a:pt x="2498" y="269"/>
                  </a:cubicBezTo>
                  <a:cubicBezTo>
                    <a:pt x="2506" y="276"/>
                    <a:pt x="2514" y="284"/>
                    <a:pt x="2514" y="316"/>
                  </a:cubicBezTo>
                  <a:cubicBezTo>
                    <a:pt x="2514" y="347"/>
                    <a:pt x="2530" y="347"/>
                    <a:pt x="2553" y="347"/>
                  </a:cubicBezTo>
                  <a:cubicBezTo>
                    <a:pt x="2577" y="347"/>
                    <a:pt x="2608" y="371"/>
                    <a:pt x="2608" y="371"/>
                  </a:cubicBezTo>
                  <a:lnTo>
                    <a:pt x="2608" y="371"/>
                  </a:lnTo>
                  <a:cubicBezTo>
                    <a:pt x="2608" y="1233"/>
                    <a:pt x="2608" y="1233"/>
                    <a:pt x="2608" y="1233"/>
                  </a:cubicBezTo>
                  <a:cubicBezTo>
                    <a:pt x="2600" y="1225"/>
                    <a:pt x="2600" y="1225"/>
                    <a:pt x="2600" y="1225"/>
                  </a:cubicBezTo>
                  <a:lnTo>
                    <a:pt x="2600" y="1225"/>
                  </a:lnTo>
                  <a:cubicBezTo>
                    <a:pt x="2592" y="1225"/>
                    <a:pt x="2584" y="1233"/>
                    <a:pt x="2577" y="1241"/>
                  </a:cubicBezTo>
                  <a:cubicBezTo>
                    <a:pt x="2569" y="1257"/>
                    <a:pt x="2569" y="1265"/>
                    <a:pt x="2577" y="1280"/>
                  </a:cubicBezTo>
                  <a:cubicBezTo>
                    <a:pt x="2584" y="1296"/>
                    <a:pt x="2584" y="1312"/>
                    <a:pt x="2569" y="1328"/>
                  </a:cubicBezTo>
                  <a:cubicBezTo>
                    <a:pt x="2561" y="1328"/>
                    <a:pt x="2561" y="1336"/>
                    <a:pt x="2561" y="1336"/>
                  </a:cubicBezTo>
                  <a:cubicBezTo>
                    <a:pt x="2561" y="1344"/>
                    <a:pt x="2569" y="1352"/>
                    <a:pt x="2584" y="1360"/>
                  </a:cubicBezTo>
                  <a:cubicBezTo>
                    <a:pt x="2584" y="1360"/>
                    <a:pt x="2584" y="1367"/>
                    <a:pt x="2592" y="1367"/>
                  </a:cubicBezTo>
                  <a:lnTo>
                    <a:pt x="2592" y="1367"/>
                  </a:lnTo>
                  <a:cubicBezTo>
                    <a:pt x="2608" y="1383"/>
                    <a:pt x="2624" y="1383"/>
                    <a:pt x="2624" y="1399"/>
                  </a:cubicBezTo>
                  <a:cubicBezTo>
                    <a:pt x="2624" y="1407"/>
                    <a:pt x="2624" y="1407"/>
                    <a:pt x="2616" y="1415"/>
                  </a:cubicBezTo>
                  <a:cubicBezTo>
                    <a:pt x="2608" y="1431"/>
                    <a:pt x="2608" y="1431"/>
                    <a:pt x="2608" y="1446"/>
                  </a:cubicBezTo>
                  <a:cubicBezTo>
                    <a:pt x="2608" y="1454"/>
                    <a:pt x="2608" y="1462"/>
                    <a:pt x="2608" y="1486"/>
                  </a:cubicBezTo>
                  <a:cubicBezTo>
                    <a:pt x="2600" y="1518"/>
                    <a:pt x="2584" y="1526"/>
                    <a:pt x="2577" y="1533"/>
                  </a:cubicBezTo>
                  <a:cubicBezTo>
                    <a:pt x="2561" y="1541"/>
                    <a:pt x="2553" y="1549"/>
                    <a:pt x="2546" y="1573"/>
                  </a:cubicBezTo>
                  <a:cubicBezTo>
                    <a:pt x="2538" y="1589"/>
                    <a:pt x="2546" y="1597"/>
                    <a:pt x="2561" y="1604"/>
                  </a:cubicBezTo>
                  <a:cubicBezTo>
                    <a:pt x="2569" y="1613"/>
                    <a:pt x="2584" y="1620"/>
                    <a:pt x="2600" y="1644"/>
                  </a:cubicBezTo>
                  <a:cubicBezTo>
                    <a:pt x="2616" y="1676"/>
                    <a:pt x="2624" y="1699"/>
                    <a:pt x="2632" y="1723"/>
                  </a:cubicBezTo>
                  <a:cubicBezTo>
                    <a:pt x="2632" y="1731"/>
                    <a:pt x="2632" y="1731"/>
                    <a:pt x="2632" y="1731"/>
                  </a:cubicBezTo>
                  <a:cubicBezTo>
                    <a:pt x="2624" y="1731"/>
                    <a:pt x="2624" y="1731"/>
                    <a:pt x="2624" y="1731"/>
                  </a:cubicBezTo>
                  <a:cubicBezTo>
                    <a:pt x="2616" y="1731"/>
                    <a:pt x="2608" y="1731"/>
                    <a:pt x="2600" y="1731"/>
                  </a:cubicBezTo>
                  <a:cubicBezTo>
                    <a:pt x="2600" y="1731"/>
                    <a:pt x="2600" y="1731"/>
                    <a:pt x="2592" y="1731"/>
                  </a:cubicBezTo>
                  <a:close/>
                  <a:moveTo>
                    <a:pt x="2261" y="1526"/>
                  </a:moveTo>
                  <a:lnTo>
                    <a:pt x="2261" y="1526"/>
                  </a:lnTo>
                  <a:cubicBezTo>
                    <a:pt x="2301" y="1526"/>
                    <a:pt x="2324" y="1526"/>
                    <a:pt x="2332" y="1533"/>
                  </a:cubicBezTo>
                  <a:cubicBezTo>
                    <a:pt x="2340" y="1541"/>
                    <a:pt x="2340" y="1549"/>
                    <a:pt x="2340" y="1557"/>
                  </a:cubicBezTo>
                  <a:cubicBezTo>
                    <a:pt x="2348" y="1565"/>
                    <a:pt x="2356" y="1573"/>
                    <a:pt x="2372" y="1573"/>
                  </a:cubicBezTo>
                  <a:cubicBezTo>
                    <a:pt x="2404" y="1573"/>
                    <a:pt x="2467" y="1589"/>
                    <a:pt x="2483" y="1620"/>
                  </a:cubicBezTo>
                  <a:cubicBezTo>
                    <a:pt x="2506" y="1644"/>
                    <a:pt x="2530" y="1660"/>
                    <a:pt x="2538" y="1660"/>
                  </a:cubicBezTo>
                  <a:cubicBezTo>
                    <a:pt x="2546" y="1660"/>
                    <a:pt x="2545" y="1668"/>
                    <a:pt x="2553" y="1676"/>
                  </a:cubicBezTo>
                  <a:cubicBezTo>
                    <a:pt x="2561" y="1699"/>
                    <a:pt x="2577" y="1723"/>
                    <a:pt x="2592" y="1723"/>
                  </a:cubicBezTo>
                  <a:cubicBezTo>
                    <a:pt x="2600" y="1723"/>
                    <a:pt x="2600" y="1723"/>
                    <a:pt x="2600" y="1723"/>
                  </a:cubicBezTo>
                  <a:cubicBezTo>
                    <a:pt x="2608" y="1723"/>
                    <a:pt x="2616" y="1723"/>
                    <a:pt x="2624" y="1723"/>
                  </a:cubicBezTo>
                  <a:cubicBezTo>
                    <a:pt x="2616" y="1699"/>
                    <a:pt x="2608" y="1676"/>
                    <a:pt x="2592" y="1652"/>
                  </a:cubicBezTo>
                  <a:cubicBezTo>
                    <a:pt x="2584" y="1628"/>
                    <a:pt x="2569" y="1613"/>
                    <a:pt x="2553" y="1604"/>
                  </a:cubicBezTo>
                  <a:cubicBezTo>
                    <a:pt x="2538" y="1597"/>
                    <a:pt x="2530" y="1589"/>
                    <a:pt x="2538" y="1565"/>
                  </a:cubicBezTo>
                  <a:cubicBezTo>
                    <a:pt x="2546" y="1549"/>
                    <a:pt x="2561" y="1541"/>
                    <a:pt x="2569" y="1533"/>
                  </a:cubicBezTo>
                  <a:cubicBezTo>
                    <a:pt x="2584" y="1518"/>
                    <a:pt x="2592" y="1510"/>
                    <a:pt x="2600" y="1486"/>
                  </a:cubicBezTo>
                  <a:cubicBezTo>
                    <a:pt x="2600" y="1462"/>
                    <a:pt x="2600" y="1454"/>
                    <a:pt x="2600" y="1446"/>
                  </a:cubicBezTo>
                  <a:cubicBezTo>
                    <a:pt x="2600" y="1431"/>
                    <a:pt x="2600" y="1423"/>
                    <a:pt x="2608" y="1415"/>
                  </a:cubicBezTo>
                  <a:cubicBezTo>
                    <a:pt x="2616" y="1407"/>
                    <a:pt x="2616" y="1399"/>
                    <a:pt x="2616" y="1399"/>
                  </a:cubicBezTo>
                  <a:cubicBezTo>
                    <a:pt x="2616" y="1391"/>
                    <a:pt x="2608" y="1383"/>
                    <a:pt x="2592" y="1375"/>
                  </a:cubicBezTo>
                  <a:cubicBezTo>
                    <a:pt x="2584" y="1375"/>
                    <a:pt x="2584" y="1375"/>
                    <a:pt x="2584" y="1375"/>
                  </a:cubicBezTo>
                  <a:cubicBezTo>
                    <a:pt x="2584" y="1367"/>
                    <a:pt x="2584" y="1367"/>
                    <a:pt x="2577" y="1367"/>
                  </a:cubicBezTo>
                  <a:cubicBezTo>
                    <a:pt x="2561" y="1360"/>
                    <a:pt x="2553" y="1352"/>
                    <a:pt x="2553" y="1336"/>
                  </a:cubicBezTo>
                  <a:cubicBezTo>
                    <a:pt x="2553" y="1328"/>
                    <a:pt x="2553" y="1328"/>
                    <a:pt x="2569" y="1320"/>
                  </a:cubicBezTo>
                  <a:cubicBezTo>
                    <a:pt x="2577" y="1312"/>
                    <a:pt x="2577" y="1304"/>
                    <a:pt x="2569" y="1280"/>
                  </a:cubicBezTo>
                  <a:cubicBezTo>
                    <a:pt x="2561" y="1265"/>
                    <a:pt x="2561" y="1249"/>
                    <a:pt x="2569" y="1241"/>
                  </a:cubicBezTo>
                  <a:cubicBezTo>
                    <a:pt x="2584" y="1217"/>
                    <a:pt x="2592" y="1217"/>
                    <a:pt x="2600" y="1217"/>
                  </a:cubicBezTo>
                  <a:cubicBezTo>
                    <a:pt x="2600" y="371"/>
                    <a:pt x="2600" y="371"/>
                    <a:pt x="2600" y="371"/>
                  </a:cubicBezTo>
                  <a:cubicBezTo>
                    <a:pt x="2592" y="371"/>
                    <a:pt x="2569" y="356"/>
                    <a:pt x="2553" y="356"/>
                  </a:cubicBezTo>
                  <a:cubicBezTo>
                    <a:pt x="2530" y="356"/>
                    <a:pt x="2506" y="347"/>
                    <a:pt x="2506" y="316"/>
                  </a:cubicBezTo>
                  <a:cubicBezTo>
                    <a:pt x="2506" y="292"/>
                    <a:pt x="2498" y="284"/>
                    <a:pt x="2491" y="276"/>
                  </a:cubicBezTo>
                  <a:lnTo>
                    <a:pt x="2483" y="269"/>
                  </a:lnTo>
                  <a:cubicBezTo>
                    <a:pt x="2475" y="253"/>
                    <a:pt x="2475" y="245"/>
                    <a:pt x="2475" y="229"/>
                  </a:cubicBezTo>
                  <a:cubicBezTo>
                    <a:pt x="2475" y="221"/>
                    <a:pt x="2491" y="205"/>
                    <a:pt x="2498" y="197"/>
                  </a:cubicBezTo>
                  <a:cubicBezTo>
                    <a:pt x="2522" y="182"/>
                    <a:pt x="2546" y="142"/>
                    <a:pt x="2561" y="95"/>
                  </a:cubicBezTo>
                  <a:cubicBezTo>
                    <a:pt x="2522" y="103"/>
                    <a:pt x="2483" y="103"/>
                    <a:pt x="2435" y="103"/>
                  </a:cubicBezTo>
                  <a:cubicBezTo>
                    <a:pt x="1755" y="103"/>
                    <a:pt x="285" y="16"/>
                    <a:pt x="103" y="8"/>
                  </a:cubicBezTo>
                  <a:cubicBezTo>
                    <a:pt x="71" y="435"/>
                    <a:pt x="71" y="435"/>
                    <a:pt x="71" y="435"/>
                  </a:cubicBezTo>
                  <a:cubicBezTo>
                    <a:pt x="8" y="1367"/>
                    <a:pt x="8" y="1367"/>
                    <a:pt x="8" y="1367"/>
                  </a:cubicBezTo>
                  <a:cubicBezTo>
                    <a:pt x="229" y="1383"/>
                    <a:pt x="1328" y="1462"/>
                    <a:pt x="1803" y="1462"/>
                  </a:cubicBezTo>
                  <a:lnTo>
                    <a:pt x="1803" y="1462"/>
                  </a:lnTo>
                  <a:cubicBezTo>
                    <a:pt x="1850" y="1462"/>
                    <a:pt x="1890" y="1462"/>
                    <a:pt x="1921" y="1462"/>
                  </a:cubicBezTo>
                  <a:lnTo>
                    <a:pt x="1921" y="1462"/>
                  </a:lnTo>
                  <a:lnTo>
                    <a:pt x="1921" y="1462"/>
                  </a:lnTo>
                  <a:cubicBezTo>
                    <a:pt x="1921" y="1462"/>
                    <a:pt x="1969" y="1494"/>
                    <a:pt x="1977" y="1518"/>
                  </a:cubicBezTo>
                  <a:lnTo>
                    <a:pt x="1977" y="1518"/>
                  </a:lnTo>
                  <a:cubicBezTo>
                    <a:pt x="1985" y="1533"/>
                    <a:pt x="1992" y="1541"/>
                    <a:pt x="2024" y="1549"/>
                  </a:cubicBezTo>
                  <a:cubicBezTo>
                    <a:pt x="2056" y="1549"/>
                    <a:pt x="2072" y="1565"/>
                    <a:pt x="2080" y="1581"/>
                  </a:cubicBezTo>
                  <a:lnTo>
                    <a:pt x="2080" y="1581"/>
                  </a:lnTo>
                  <a:lnTo>
                    <a:pt x="2087" y="1589"/>
                  </a:lnTo>
                  <a:cubicBezTo>
                    <a:pt x="2087" y="1589"/>
                    <a:pt x="2095" y="1573"/>
                    <a:pt x="2103" y="1565"/>
                  </a:cubicBezTo>
                  <a:cubicBezTo>
                    <a:pt x="2111" y="1557"/>
                    <a:pt x="2111" y="1557"/>
                    <a:pt x="2111" y="1549"/>
                  </a:cubicBezTo>
                  <a:cubicBezTo>
                    <a:pt x="2127" y="1533"/>
                    <a:pt x="2127" y="1526"/>
                    <a:pt x="2151" y="1526"/>
                  </a:cubicBezTo>
                  <a:cubicBezTo>
                    <a:pt x="2158" y="1526"/>
                    <a:pt x="2182" y="1526"/>
                    <a:pt x="2198" y="1526"/>
                  </a:cubicBezTo>
                  <a:cubicBezTo>
                    <a:pt x="2222" y="1526"/>
                    <a:pt x="2245" y="1526"/>
                    <a:pt x="2261" y="1526"/>
                  </a:cubicBezTo>
                  <a:close/>
                </a:path>
              </a:pathLst>
            </a:custGeom>
            <a:solidFill>
              <a:schemeClr val="accent6"/>
            </a:solidFill>
            <a:ln>
              <a:solidFill>
                <a:schemeClr val="bg2"/>
              </a:solidFill>
            </a:ln>
            <a:effectLst/>
          </p:spPr>
          <p:txBody>
            <a:bodyPr wrap="none" anchor="ctr"/>
            <a:lstStyle/>
            <a:p>
              <a:endParaRPr lang="en-US"/>
            </a:p>
          </p:txBody>
        </p:sp>
        <p:sp>
          <p:nvSpPr>
            <p:cNvPr id="73" name="Freeform 350"/>
            <p:cNvSpPr>
              <a:spLocks noChangeArrowheads="1"/>
            </p:cNvSpPr>
            <p:nvPr/>
          </p:nvSpPr>
          <p:spPr bwMode="auto">
            <a:xfrm>
              <a:off x="10880106" y="5124665"/>
              <a:ext cx="1630471" cy="816396"/>
            </a:xfrm>
            <a:custGeom>
              <a:avLst/>
              <a:gdLst>
                <a:gd name="T0" fmla="*/ 3098 w 3099"/>
                <a:gd name="T1" fmla="*/ 1510 h 1551"/>
                <a:gd name="T2" fmla="*/ 3098 w 3099"/>
                <a:gd name="T3" fmla="*/ 1510 h 1551"/>
                <a:gd name="T4" fmla="*/ 3082 w 3099"/>
                <a:gd name="T5" fmla="*/ 1494 h 1551"/>
                <a:gd name="T6" fmla="*/ 3035 w 3099"/>
                <a:gd name="T7" fmla="*/ 1463 h 1551"/>
                <a:gd name="T8" fmla="*/ 3027 w 3099"/>
                <a:gd name="T9" fmla="*/ 1384 h 1551"/>
                <a:gd name="T10" fmla="*/ 2948 w 3099"/>
                <a:gd name="T11" fmla="*/ 1305 h 1551"/>
                <a:gd name="T12" fmla="*/ 2940 w 3099"/>
                <a:gd name="T13" fmla="*/ 1265 h 1551"/>
                <a:gd name="T14" fmla="*/ 2916 w 3099"/>
                <a:gd name="T15" fmla="*/ 1194 h 1551"/>
                <a:gd name="T16" fmla="*/ 2885 w 3099"/>
                <a:gd name="T17" fmla="*/ 1186 h 1551"/>
                <a:gd name="T18" fmla="*/ 2900 w 3099"/>
                <a:gd name="T19" fmla="*/ 1044 h 1551"/>
                <a:gd name="T20" fmla="*/ 2885 w 3099"/>
                <a:gd name="T21" fmla="*/ 988 h 1551"/>
                <a:gd name="T22" fmla="*/ 2885 w 3099"/>
                <a:gd name="T23" fmla="*/ 925 h 1551"/>
                <a:gd name="T24" fmla="*/ 2877 w 3099"/>
                <a:gd name="T25" fmla="*/ 878 h 1551"/>
                <a:gd name="T26" fmla="*/ 2853 w 3099"/>
                <a:gd name="T27" fmla="*/ 846 h 1551"/>
                <a:gd name="T28" fmla="*/ 2853 w 3099"/>
                <a:gd name="T29" fmla="*/ 807 h 1551"/>
                <a:gd name="T30" fmla="*/ 2821 w 3099"/>
                <a:gd name="T31" fmla="*/ 783 h 1551"/>
                <a:gd name="T32" fmla="*/ 2806 w 3099"/>
                <a:gd name="T33" fmla="*/ 767 h 1551"/>
                <a:gd name="T34" fmla="*/ 2790 w 3099"/>
                <a:gd name="T35" fmla="*/ 617 h 1551"/>
                <a:gd name="T36" fmla="*/ 2750 w 3099"/>
                <a:gd name="T37" fmla="*/ 530 h 1551"/>
                <a:gd name="T38" fmla="*/ 2719 w 3099"/>
                <a:gd name="T39" fmla="*/ 459 h 1551"/>
                <a:gd name="T40" fmla="*/ 2703 w 3099"/>
                <a:gd name="T41" fmla="*/ 380 h 1551"/>
                <a:gd name="T42" fmla="*/ 2687 w 3099"/>
                <a:gd name="T43" fmla="*/ 348 h 1551"/>
                <a:gd name="T44" fmla="*/ 2663 w 3099"/>
                <a:gd name="T45" fmla="*/ 348 h 1551"/>
                <a:gd name="T46" fmla="*/ 2601 w 3099"/>
                <a:gd name="T47" fmla="*/ 293 h 1551"/>
                <a:gd name="T48" fmla="*/ 2546 w 3099"/>
                <a:gd name="T49" fmla="*/ 245 h 1551"/>
                <a:gd name="T50" fmla="*/ 2435 w 3099"/>
                <a:gd name="T51" fmla="*/ 198 h 1551"/>
                <a:gd name="T52" fmla="*/ 2395 w 3099"/>
                <a:gd name="T53" fmla="*/ 166 h 1551"/>
                <a:gd name="T54" fmla="*/ 2214 w 3099"/>
                <a:gd name="T55" fmla="*/ 158 h 1551"/>
                <a:gd name="T56" fmla="*/ 2174 w 3099"/>
                <a:gd name="T57" fmla="*/ 190 h 1551"/>
                <a:gd name="T58" fmla="*/ 2143 w 3099"/>
                <a:gd name="T59" fmla="*/ 206 h 1551"/>
                <a:gd name="T60" fmla="*/ 2087 w 3099"/>
                <a:gd name="T61" fmla="*/ 174 h 1551"/>
                <a:gd name="T62" fmla="*/ 2040 w 3099"/>
                <a:gd name="T63" fmla="*/ 143 h 1551"/>
                <a:gd name="T64" fmla="*/ 1984 w 3099"/>
                <a:gd name="T65" fmla="*/ 95 h 1551"/>
                <a:gd name="T66" fmla="*/ 63 w 3099"/>
                <a:gd name="T67" fmla="*/ 0 h 1551"/>
                <a:gd name="T68" fmla="*/ 0 w 3099"/>
                <a:gd name="T69" fmla="*/ 957 h 1551"/>
                <a:gd name="T70" fmla="*/ 625 w 3099"/>
                <a:gd name="T71" fmla="*/ 981 h 1551"/>
                <a:gd name="T72" fmla="*/ 696 w 3099"/>
                <a:gd name="T73" fmla="*/ 1028 h 1551"/>
                <a:gd name="T74" fmla="*/ 680 w 3099"/>
                <a:gd name="T75" fmla="*/ 1463 h 1551"/>
                <a:gd name="T76" fmla="*/ 3098 w 3099"/>
                <a:gd name="T77" fmla="*/ 1510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99" h="1551">
                  <a:moveTo>
                    <a:pt x="3098" y="1510"/>
                  </a:moveTo>
                  <a:lnTo>
                    <a:pt x="3098" y="1510"/>
                  </a:lnTo>
                  <a:cubicBezTo>
                    <a:pt x="3090" y="1502"/>
                    <a:pt x="3082" y="1502"/>
                    <a:pt x="3082" y="1494"/>
                  </a:cubicBezTo>
                  <a:cubicBezTo>
                    <a:pt x="3066" y="1486"/>
                    <a:pt x="3035" y="1494"/>
                    <a:pt x="3035" y="1463"/>
                  </a:cubicBezTo>
                  <a:cubicBezTo>
                    <a:pt x="3035" y="1431"/>
                    <a:pt x="3059" y="1415"/>
                    <a:pt x="3027" y="1384"/>
                  </a:cubicBezTo>
                  <a:cubicBezTo>
                    <a:pt x="2987" y="1352"/>
                    <a:pt x="2956" y="1336"/>
                    <a:pt x="2948" y="1305"/>
                  </a:cubicBezTo>
                  <a:cubicBezTo>
                    <a:pt x="2940" y="1265"/>
                    <a:pt x="2964" y="1297"/>
                    <a:pt x="2940" y="1265"/>
                  </a:cubicBezTo>
                  <a:cubicBezTo>
                    <a:pt x="2924" y="1241"/>
                    <a:pt x="2932" y="1194"/>
                    <a:pt x="2916" y="1194"/>
                  </a:cubicBezTo>
                  <a:cubicBezTo>
                    <a:pt x="2900" y="1194"/>
                    <a:pt x="2885" y="1210"/>
                    <a:pt x="2885" y="1186"/>
                  </a:cubicBezTo>
                  <a:cubicBezTo>
                    <a:pt x="2885" y="1162"/>
                    <a:pt x="2932" y="1083"/>
                    <a:pt x="2900" y="1044"/>
                  </a:cubicBezTo>
                  <a:cubicBezTo>
                    <a:pt x="2877" y="1012"/>
                    <a:pt x="2869" y="1012"/>
                    <a:pt x="2885" y="988"/>
                  </a:cubicBezTo>
                  <a:cubicBezTo>
                    <a:pt x="2900" y="965"/>
                    <a:pt x="2900" y="933"/>
                    <a:pt x="2885" y="925"/>
                  </a:cubicBezTo>
                  <a:cubicBezTo>
                    <a:pt x="2877" y="917"/>
                    <a:pt x="2877" y="902"/>
                    <a:pt x="2877" y="878"/>
                  </a:cubicBezTo>
                  <a:cubicBezTo>
                    <a:pt x="2885" y="862"/>
                    <a:pt x="2853" y="870"/>
                    <a:pt x="2853" y="846"/>
                  </a:cubicBezTo>
                  <a:cubicBezTo>
                    <a:pt x="2861" y="830"/>
                    <a:pt x="2853" y="807"/>
                    <a:pt x="2853" y="807"/>
                  </a:cubicBezTo>
                  <a:cubicBezTo>
                    <a:pt x="2853" y="807"/>
                    <a:pt x="2845" y="775"/>
                    <a:pt x="2821" y="783"/>
                  </a:cubicBezTo>
                  <a:cubicBezTo>
                    <a:pt x="2806" y="783"/>
                    <a:pt x="2806" y="783"/>
                    <a:pt x="2806" y="767"/>
                  </a:cubicBezTo>
                  <a:cubicBezTo>
                    <a:pt x="2806" y="744"/>
                    <a:pt x="2813" y="649"/>
                    <a:pt x="2790" y="617"/>
                  </a:cubicBezTo>
                  <a:cubicBezTo>
                    <a:pt x="2758" y="585"/>
                    <a:pt x="2766" y="554"/>
                    <a:pt x="2750" y="530"/>
                  </a:cubicBezTo>
                  <a:cubicBezTo>
                    <a:pt x="2726" y="498"/>
                    <a:pt x="2734" y="491"/>
                    <a:pt x="2719" y="459"/>
                  </a:cubicBezTo>
                  <a:cubicBezTo>
                    <a:pt x="2703" y="427"/>
                    <a:pt x="2711" y="396"/>
                    <a:pt x="2703" y="380"/>
                  </a:cubicBezTo>
                  <a:cubicBezTo>
                    <a:pt x="2695" y="372"/>
                    <a:pt x="2695" y="364"/>
                    <a:pt x="2687" y="348"/>
                  </a:cubicBezTo>
                  <a:cubicBezTo>
                    <a:pt x="2679" y="348"/>
                    <a:pt x="2671" y="348"/>
                    <a:pt x="2663" y="348"/>
                  </a:cubicBezTo>
                  <a:cubicBezTo>
                    <a:pt x="2624" y="356"/>
                    <a:pt x="2609" y="293"/>
                    <a:pt x="2601" y="293"/>
                  </a:cubicBezTo>
                  <a:cubicBezTo>
                    <a:pt x="2593" y="293"/>
                    <a:pt x="2561" y="269"/>
                    <a:pt x="2546" y="245"/>
                  </a:cubicBezTo>
                  <a:cubicBezTo>
                    <a:pt x="2530" y="222"/>
                    <a:pt x="2467" y="198"/>
                    <a:pt x="2435" y="198"/>
                  </a:cubicBezTo>
                  <a:cubicBezTo>
                    <a:pt x="2403" y="198"/>
                    <a:pt x="2411" y="182"/>
                    <a:pt x="2395" y="166"/>
                  </a:cubicBezTo>
                  <a:cubicBezTo>
                    <a:pt x="2372" y="143"/>
                    <a:pt x="2245" y="158"/>
                    <a:pt x="2214" y="158"/>
                  </a:cubicBezTo>
                  <a:cubicBezTo>
                    <a:pt x="2190" y="151"/>
                    <a:pt x="2190" y="166"/>
                    <a:pt x="2174" y="190"/>
                  </a:cubicBezTo>
                  <a:cubicBezTo>
                    <a:pt x="2150" y="214"/>
                    <a:pt x="2150" y="222"/>
                    <a:pt x="2143" y="206"/>
                  </a:cubicBezTo>
                  <a:cubicBezTo>
                    <a:pt x="2135" y="198"/>
                    <a:pt x="2119" y="182"/>
                    <a:pt x="2087" y="174"/>
                  </a:cubicBezTo>
                  <a:cubicBezTo>
                    <a:pt x="2048" y="174"/>
                    <a:pt x="2048" y="158"/>
                    <a:pt x="2040" y="143"/>
                  </a:cubicBezTo>
                  <a:cubicBezTo>
                    <a:pt x="2032" y="119"/>
                    <a:pt x="1984" y="95"/>
                    <a:pt x="1984" y="95"/>
                  </a:cubicBezTo>
                  <a:cubicBezTo>
                    <a:pt x="1605" y="111"/>
                    <a:pt x="285" y="16"/>
                    <a:pt x="63" y="0"/>
                  </a:cubicBezTo>
                  <a:cubicBezTo>
                    <a:pt x="0" y="957"/>
                    <a:pt x="0" y="957"/>
                    <a:pt x="0" y="957"/>
                  </a:cubicBezTo>
                  <a:cubicBezTo>
                    <a:pt x="285" y="981"/>
                    <a:pt x="514" y="996"/>
                    <a:pt x="625" y="981"/>
                  </a:cubicBezTo>
                  <a:cubicBezTo>
                    <a:pt x="625" y="981"/>
                    <a:pt x="688" y="965"/>
                    <a:pt x="696" y="1028"/>
                  </a:cubicBezTo>
                  <a:cubicBezTo>
                    <a:pt x="704" y="1044"/>
                    <a:pt x="696" y="1218"/>
                    <a:pt x="680" y="1463"/>
                  </a:cubicBezTo>
                  <a:cubicBezTo>
                    <a:pt x="909" y="1471"/>
                    <a:pt x="2474" y="1550"/>
                    <a:pt x="3098" y="1510"/>
                  </a:cubicBezTo>
                </a:path>
              </a:pathLst>
            </a:custGeom>
            <a:solidFill>
              <a:schemeClr val="accent6"/>
            </a:solidFill>
            <a:ln>
              <a:solidFill>
                <a:schemeClr val="bg2"/>
              </a:solidFill>
            </a:ln>
            <a:effectLst/>
          </p:spPr>
          <p:txBody>
            <a:bodyPr wrap="none" anchor="ctr"/>
            <a:lstStyle/>
            <a:p>
              <a:endParaRPr lang="en-US"/>
            </a:p>
          </p:txBody>
        </p:sp>
        <p:sp>
          <p:nvSpPr>
            <p:cNvPr id="74" name="Freeform 351"/>
            <p:cNvSpPr>
              <a:spLocks noChangeArrowheads="1"/>
            </p:cNvSpPr>
            <p:nvPr/>
          </p:nvSpPr>
          <p:spPr bwMode="auto">
            <a:xfrm>
              <a:off x="10875467" y="5120026"/>
              <a:ext cx="1637430" cy="807118"/>
            </a:xfrm>
            <a:custGeom>
              <a:avLst/>
              <a:gdLst>
                <a:gd name="T0" fmla="*/ 2648 w 3115"/>
                <a:gd name="T1" fmla="*/ 1534 h 1535"/>
                <a:gd name="T2" fmla="*/ 688 w 3115"/>
                <a:gd name="T3" fmla="*/ 1471 h 1535"/>
                <a:gd name="T4" fmla="*/ 633 w 3115"/>
                <a:gd name="T5" fmla="*/ 989 h 1535"/>
                <a:gd name="T6" fmla="*/ 0 w 3115"/>
                <a:gd name="T7" fmla="*/ 973 h 1535"/>
                <a:gd name="T8" fmla="*/ 71 w 3115"/>
                <a:gd name="T9" fmla="*/ 0 h 1535"/>
                <a:gd name="T10" fmla="*/ 1992 w 3115"/>
                <a:gd name="T11" fmla="*/ 95 h 1535"/>
                <a:gd name="T12" fmla="*/ 2048 w 3115"/>
                <a:gd name="T13" fmla="*/ 151 h 1535"/>
                <a:gd name="T14" fmla="*/ 2151 w 3115"/>
                <a:gd name="T15" fmla="*/ 214 h 1535"/>
                <a:gd name="T16" fmla="*/ 2182 w 3115"/>
                <a:gd name="T17" fmla="*/ 182 h 1535"/>
                <a:gd name="T18" fmla="*/ 2332 w 3115"/>
                <a:gd name="T19" fmla="*/ 159 h 1535"/>
                <a:gd name="T20" fmla="*/ 2443 w 3115"/>
                <a:gd name="T21" fmla="*/ 206 h 1535"/>
                <a:gd name="T22" fmla="*/ 2624 w 3115"/>
                <a:gd name="T23" fmla="*/ 309 h 1535"/>
                <a:gd name="T24" fmla="*/ 2695 w 3115"/>
                <a:gd name="T25" fmla="*/ 356 h 1535"/>
                <a:gd name="T26" fmla="*/ 2711 w 3115"/>
                <a:gd name="T27" fmla="*/ 388 h 1535"/>
                <a:gd name="T28" fmla="*/ 2742 w 3115"/>
                <a:gd name="T29" fmla="*/ 490 h 1535"/>
                <a:gd name="T30" fmla="*/ 2798 w 3115"/>
                <a:gd name="T31" fmla="*/ 625 h 1535"/>
                <a:gd name="T32" fmla="*/ 2814 w 3115"/>
                <a:gd name="T33" fmla="*/ 783 h 1535"/>
                <a:gd name="T34" fmla="*/ 2837 w 3115"/>
                <a:gd name="T35" fmla="*/ 783 h 1535"/>
                <a:gd name="T36" fmla="*/ 2869 w 3115"/>
                <a:gd name="T37" fmla="*/ 854 h 1535"/>
                <a:gd name="T38" fmla="*/ 2893 w 3115"/>
                <a:gd name="T39" fmla="*/ 933 h 1535"/>
                <a:gd name="T40" fmla="*/ 2916 w 3115"/>
                <a:gd name="T41" fmla="*/ 1052 h 1535"/>
                <a:gd name="T42" fmla="*/ 2901 w 3115"/>
                <a:gd name="T43" fmla="*/ 1202 h 1535"/>
                <a:gd name="T44" fmla="*/ 2924 w 3115"/>
                <a:gd name="T45" fmla="*/ 1202 h 1535"/>
                <a:gd name="T46" fmla="*/ 2964 w 3115"/>
                <a:gd name="T47" fmla="*/ 1289 h 1535"/>
                <a:gd name="T48" fmla="*/ 3003 w 3115"/>
                <a:gd name="T49" fmla="*/ 1360 h 1535"/>
                <a:gd name="T50" fmla="*/ 3051 w 3115"/>
                <a:gd name="T51" fmla="*/ 1471 h 1535"/>
                <a:gd name="T52" fmla="*/ 3114 w 3115"/>
                <a:gd name="T53" fmla="*/ 1526 h 1535"/>
                <a:gd name="T54" fmla="*/ 696 w 3115"/>
                <a:gd name="T55" fmla="*/ 1463 h 1535"/>
                <a:gd name="T56" fmla="*/ 2648 w 3115"/>
                <a:gd name="T57" fmla="*/ 1526 h 1535"/>
                <a:gd name="T58" fmla="*/ 3074 w 3115"/>
                <a:gd name="T59" fmla="*/ 1502 h 1535"/>
                <a:gd name="T60" fmla="*/ 3027 w 3115"/>
                <a:gd name="T61" fmla="*/ 1400 h 1535"/>
                <a:gd name="T62" fmla="*/ 2956 w 3115"/>
                <a:gd name="T63" fmla="*/ 1289 h 1535"/>
                <a:gd name="T64" fmla="*/ 2924 w 3115"/>
                <a:gd name="T65" fmla="*/ 1210 h 1535"/>
                <a:gd name="T66" fmla="*/ 2893 w 3115"/>
                <a:gd name="T67" fmla="*/ 1210 h 1535"/>
                <a:gd name="T68" fmla="*/ 2908 w 3115"/>
                <a:gd name="T69" fmla="*/ 1060 h 1535"/>
                <a:gd name="T70" fmla="*/ 2893 w 3115"/>
                <a:gd name="T71" fmla="*/ 941 h 1535"/>
                <a:gd name="T72" fmla="*/ 2861 w 3115"/>
                <a:gd name="T73" fmla="*/ 854 h 1535"/>
                <a:gd name="T74" fmla="*/ 2829 w 3115"/>
                <a:gd name="T75" fmla="*/ 791 h 1535"/>
                <a:gd name="T76" fmla="*/ 2805 w 3115"/>
                <a:gd name="T77" fmla="*/ 775 h 1535"/>
                <a:gd name="T78" fmla="*/ 2766 w 3115"/>
                <a:gd name="T79" fmla="*/ 570 h 1535"/>
                <a:gd name="T80" fmla="*/ 2719 w 3115"/>
                <a:gd name="T81" fmla="*/ 467 h 1535"/>
                <a:gd name="T82" fmla="*/ 2695 w 3115"/>
                <a:gd name="T83" fmla="*/ 364 h 1535"/>
                <a:gd name="T84" fmla="*/ 2663 w 3115"/>
                <a:gd name="T85" fmla="*/ 364 h 1535"/>
                <a:gd name="T86" fmla="*/ 2554 w 3115"/>
                <a:gd name="T87" fmla="*/ 253 h 1535"/>
                <a:gd name="T88" fmla="*/ 2395 w 3115"/>
                <a:gd name="T89" fmla="*/ 174 h 1535"/>
                <a:gd name="T90" fmla="*/ 2222 w 3115"/>
                <a:gd name="T91" fmla="*/ 166 h 1535"/>
                <a:gd name="T92" fmla="*/ 2158 w 3115"/>
                <a:gd name="T93" fmla="*/ 230 h 1535"/>
                <a:gd name="T94" fmla="*/ 2087 w 3115"/>
                <a:gd name="T95" fmla="*/ 190 h 1535"/>
                <a:gd name="T96" fmla="*/ 1984 w 3115"/>
                <a:gd name="T97" fmla="*/ 103 h 1535"/>
                <a:gd name="T98" fmla="*/ 8 w 3115"/>
                <a:gd name="T99" fmla="*/ 965 h 1535"/>
                <a:gd name="T100" fmla="*/ 648 w 3115"/>
                <a:gd name="T101" fmla="*/ 981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15" h="1535">
                  <a:moveTo>
                    <a:pt x="2648" y="1534"/>
                  </a:moveTo>
                  <a:lnTo>
                    <a:pt x="2648" y="1534"/>
                  </a:lnTo>
                  <a:lnTo>
                    <a:pt x="2648" y="1534"/>
                  </a:lnTo>
                  <a:cubicBezTo>
                    <a:pt x="1921" y="1534"/>
                    <a:pt x="886" y="1487"/>
                    <a:pt x="688" y="1471"/>
                  </a:cubicBezTo>
                  <a:lnTo>
                    <a:pt x="688" y="1471"/>
                  </a:lnTo>
                  <a:lnTo>
                    <a:pt x="688" y="1471"/>
                  </a:lnTo>
                  <a:cubicBezTo>
                    <a:pt x="696" y="1202"/>
                    <a:pt x="704" y="1052"/>
                    <a:pt x="704" y="1036"/>
                  </a:cubicBezTo>
                  <a:cubicBezTo>
                    <a:pt x="696" y="996"/>
                    <a:pt x="672" y="989"/>
                    <a:pt x="648" y="989"/>
                  </a:cubicBezTo>
                  <a:cubicBezTo>
                    <a:pt x="640" y="989"/>
                    <a:pt x="633" y="989"/>
                    <a:pt x="633" y="989"/>
                  </a:cubicBezTo>
                  <a:cubicBezTo>
                    <a:pt x="601" y="996"/>
                    <a:pt x="553" y="996"/>
                    <a:pt x="498" y="996"/>
                  </a:cubicBezTo>
                  <a:cubicBezTo>
                    <a:pt x="388" y="996"/>
                    <a:pt x="222" y="989"/>
                    <a:pt x="8" y="973"/>
                  </a:cubicBezTo>
                  <a:cubicBezTo>
                    <a:pt x="0" y="973"/>
                    <a:pt x="0" y="973"/>
                    <a:pt x="0" y="973"/>
                  </a:cubicBezTo>
                  <a:cubicBezTo>
                    <a:pt x="0" y="965"/>
                    <a:pt x="0" y="965"/>
                    <a:pt x="0" y="965"/>
                  </a:cubicBezTo>
                  <a:cubicBezTo>
                    <a:pt x="71" y="0"/>
                    <a:pt x="71" y="0"/>
                    <a:pt x="71" y="0"/>
                  </a:cubicBezTo>
                  <a:lnTo>
                    <a:pt x="71" y="0"/>
                  </a:lnTo>
                  <a:cubicBezTo>
                    <a:pt x="293" y="16"/>
                    <a:pt x="1399" y="95"/>
                    <a:pt x="1874" y="95"/>
                  </a:cubicBezTo>
                  <a:cubicBezTo>
                    <a:pt x="1921" y="95"/>
                    <a:pt x="1961" y="95"/>
                    <a:pt x="1992" y="95"/>
                  </a:cubicBezTo>
                  <a:lnTo>
                    <a:pt x="1992" y="95"/>
                  </a:lnTo>
                  <a:lnTo>
                    <a:pt x="1992" y="95"/>
                  </a:lnTo>
                  <a:cubicBezTo>
                    <a:pt x="1992" y="95"/>
                    <a:pt x="2040" y="127"/>
                    <a:pt x="2048" y="151"/>
                  </a:cubicBezTo>
                  <a:lnTo>
                    <a:pt x="2048" y="151"/>
                  </a:lnTo>
                  <a:cubicBezTo>
                    <a:pt x="2056" y="166"/>
                    <a:pt x="2063" y="174"/>
                    <a:pt x="2095" y="182"/>
                  </a:cubicBezTo>
                  <a:cubicBezTo>
                    <a:pt x="2127" y="182"/>
                    <a:pt x="2143" y="198"/>
                    <a:pt x="2151" y="214"/>
                  </a:cubicBezTo>
                  <a:lnTo>
                    <a:pt x="2151" y="214"/>
                  </a:lnTo>
                  <a:lnTo>
                    <a:pt x="2158" y="222"/>
                  </a:lnTo>
                  <a:cubicBezTo>
                    <a:pt x="2158" y="222"/>
                    <a:pt x="2166" y="206"/>
                    <a:pt x="2174" y="198"/>
                  </a:cubicBezTo>
                  <a:cubicBezTo>
                    <a:pt x="2182" y="190"/>
                    <a:pt x="2182" y="190"/>
                    <a:pt x="2182" y="182"/>
                  </a:cubicBezTo>
                  <a:cubicBezTo>
                    <a:pt x="2198" y="166"/>
                    <a:pt x="2198" y="159"/>
                    <a:pt x="2222" y="159"/>
                  </a:cubicBezTo>
                  <a:cubicBezTo>
                    <a:pt x="2229" y="159"/>
                    <a:pt x="2253" y="159"/>
                    <a:pt x="2269" y="159"/>
                  </a:cubicBezTo>
                  <a:cubicBezTo>
                    <a:pt x="2293" y="159"/>
                    <a:pt x="2316" y="159"/>
                    <a:pt x="2332" y="159"/>
                  </a:cubicBezTo>
                  <a:cubicBezTo>
                    <a:pt x="2372" y="159"/>
                    <a:pt x="2395" y="159"/>
                    <a:pt x="2403" y="166"/>
                  </a:cubicBezTo>
                  <a:cubicBezTo>
                    <a:pt x="2411" y="174"/>
                    <a:pt x="2411" y="182"/>
                    <a:pt x="2411" y="190"/>
                  </a:cubicBezTo>
                  <a:cubicBezTo>
                    <a:pt x="2419" y="198"/>
                    <a:pt x="2427" y="206"/>
                    <a:pt x="2443" y="206"/>
                  </a:cubicBezTo>
                  <a:cubicBezTo>
                    <a:pt x="2475" y="206"/>
                    <a:pt x="2538" y="222"/>
                    <a:pt x="2554" y="253"/>
                  </a:cubicBezTo>
                  <a:cubicBezTo>
                    <a:pt x="2577" y="277"/>
                    <a:pt x="2601" y="293"/>
                    <a:pt x="2609" y="293"/>
                  </a:cubicBezTo>
                  <a:cubicBezTo>
                    <a:pt x="2617" y="293"/>
                    <a:pt x="2616" y="301"/>
                    <a:pt x="2624" y="309"/>
                  </a:cubicBezTo>
                  <a:cubicBezTo>
                    <a:pt x="2632" y="332"/>
                    <a:pt x="2648" y="356"/>
                    <a:pt x="2663" y="356"/>
                  </a:cubicBezTo>
                  <a:cubicBezTo>
                    <a:pt x="2671" y="356"/>
                    <a:pt x="2671" y="356"/>
                    <a:pt x="2671" y="356"/>
                  </a:cubicBezTo>
                  <a:cubicBezTo>
                    <a:pt x="2679" y="356"/>
                    <a:pt x="2687" y="356"/>
                    <a:pt x="2695" y="356"/>
                  </a:cubicBezTo>
                  <a:cubicBezTo>
                    <a:pt x="2703" y="356"/>
                    <a:pt x="2703" y="356"/>
                    <a:pt x="2703" y="356"/>
                  </a:cubicBezTo>
                  <a:cubicBezTo>
                    <a:pt x="2703" y="364"/>
                    <a:pt x="2703" y="364"/>
                    <a:pt x="2703" y="364"/>
                  </a:cubicBezTo>
                  <a:cubicBezTo>
                    <a:pt x="2703" y="372"/>
                    <a:pt x="2711" y="380"/>
                    <a:pt x="2711" y="388"/>
                  </a:cubicBezTo>
                  <a:cubicBezTo>
                    <a:pt x="2719" y="396"/>
                    <a:pt x="2719" y="404"/>
                    <a:pt x="2719" y="419"/>
                  </a:cubicBezTo>
                  <a:cubicBezTo>
                    <a:pt x="2719" y="427"/>
                    <a:pt x="2719" y="443"/>
                    <a:pt x="2727" y="467"/>
                  </a:cubicBezTo>
                  <a:cubicBezTo>
                    <a:pt x="2734" y="475"/>
                    <a:pt x="2734" y="483"/>
                    <a:pt x="2742" y="490"/>
                  </a:cubicBezTo>
                  <a:cubicBezTo>
                    <a:pt x="2742" y="506"/>
                    <a:pt x="2750" y="514"/>
                    <a:pt x="2758" y="530"/>
                  </a:cubicBezTo>
                  <a:cubicBezTo>
                    <a:pt x="2766" y="546"/>
                    <a:pt x="2774" y="562"/>
                    <a:pt x="2774" y="570"/>
                  </a:cubicBezTo>
                  <a:cubicBezTo>
                    <a:pt x="2782" y="585"/>
                    <a:pt x="2782" y="601"/>
                    <a:pt x="2798" y="625"/>
                  </a:cubicBezTo>
                  <a:cubicBezTo>
                    <a:pt x="2821" y="649"/>
                    <a:pt x="2814" y="720"/>
                    <a:pt x="2814" y="759"/>
                  </a:cubicBezTo>
                  <a:cubicBezTo>
                    <a:pt x="2814" y="767"/>
                    <a:pt x="2814" y="767"/>
                    <a:pt x="2814" y="775"/>
                  </a:cubicBezTo>
                  <a:lnTo>
                    <a:pt x="2814" y="783"/>
                  </a:lnTo>
                  <a:cubicBezTo>
                    <a:pt x="2814" y="791"/>
                    <a:pt x="2814" y="791"/>
                    <a:pt x="2821" y="791"/>
                  </a:cubicBezTo>
                  <a:lnTo>
                    <a:pt x="2829" y="783"/>
                  </a:lnTo>
                  <a:lnTo>
                    <a:pt x="2837" y="783"/>
                  </a:lnTo>
                  <a:cubicBezTo>
                    <a:pt x="2853" y="783"/>
                    <a:pt x="2869" y="815"/>
                    <a:pt x="2869" y="815"/>
                  </a:cubicBezTo>
                  <a:lnTo>
                    <a:pt x="2869" y="815"/>
                  </a:lnTo>
                  <a:cubicBezTo>
                    <a:pt x="2869" y="815"/>
                    <a:pt x="2869" y="838"/>
                    <a:pt x="2869" y="854"/>
                  </a:cubicBezTo>
                  <a:cubicBezTo>
                    <a:pt x="2861" y="862"/>
                    <a:pt x="2869" y="862"/>
                    <a:pt x="2877" y="870"/>
                  </a:cubicBezTo>
                  <a:cubicBezTo>
                    <a:pt x="2885" y="870"/>
                    <a:pt x="2893" y="878"/>
                    <a:pt x="2893" y="886"/>
                  </a:cubicBezTo>
                  <a:cubicBezTo>
                    <a:pt x="2885" y="910"/>
                    <a:pt x="2885" y="925"/>
                    <a:pt x="2893" y="933"/>
                  </a:cubicBezTo>
                  <a:cubicBezTo>
                    <a:pt x="2908" y="941"/>
                    <a:pt x="2908" y="973"/>
                    <a:pt x="2893" y="996"/>
                  </a:cubicBezTo>
                  <a:cubicBezTo>
                    <a:pt x="2885" y="1020"/>
                    <a:pt x="2885" y="1020"/>
                    <a:pt x="2901" y="1036"/>
                  </a:cubicBezTo>
                  <a:cubicBezTo>
                    <a:pt x="2908" y="1044"/>
                    <a:pt x="2908" y="1044"/>
                    <a:pt x="2916" y="1052"/>
                  </a:cubicBezTo>
                  <a:cubicBezTo>
                    <a:pt x="2932" y="1076"/>
                    <a:pt x="2916" y="1123"/>
                    <a:pt x="2908" y="1154"/>
                  </a:cubicBezTo>
                  <a:cubicBezTo>
                    <a:pt x="2901" y="1170"/>
                    <a:pt x="2901" y="1186"/>
                    <a:pt x="2901" y="1194"/>
                  </a:cubicBezTo>
                  <a:cubicBezTo>
                    <a:pt x="2901" y="1202"/>
                    <a:pt x="2901" y="1202"/>
                    <a:pt x="2901" y="1202"/>
                  </a:cubicBezTo>
                  <a:lnTo>
                    <a:pt x="2901" y="1202"/>
                  </a:lnTo>
                  <a:cubicBezTo>
                    <a:pt x="2908" y="1202"/>
                    <a:pt x="2908" y="1202"/>
                    <a:pt x="2908" y="1202"/>
                  </a:cubicBezTo>
                  <a:cubicBezTo>
                    <a:pt x="2916" y="1202"/>
                    <a:pt x="2916" y="1202"/>
                    <a:pt x="2924" y="1202"/>
                  </a:cubicBezTo>
                  <a:cubicBezTo>
                    <a:pt x="2932" y="1202"/>
                    <a:pt x="2940" y="1210"/>
                    <a:pt x="2940" y="1226"/>
                  </a:cubicBezTo>
                  <a:cubicBezTo>
                    <a:pt x="2940" y="1242"/>
                    <a:pt x="2940" y="1257"/>
                    <a:pt x="2956" y="1273"/>
                  </a:cubicBezTo>
                  <a:cubicBezTo>
                    <a:pt x="2964" y="1289"/>
                    <a:pt x="2964" y="1289"/>
                    <a:pt x="2964" y="1289"/>
                  </a:cubicBezTo>
                  <a:lnTo>
                    <a:pt x="2964" y="1289"/>
                  </a:lnTo>
                  <a:cubicBezTo>
                    <a:pt x="2956" y="1297"/>
                    <a:pt x="2956" y="1305"/>
                    <a:pt x="2956" y="1313"/>
                  </a:cubicBezTo>
                  <a:cubicBezTo>
                    <a:pt x="2964" y="1336"/>
                    <a:pt x="2980" y="1344"/>
                    <a:pt x="3003" y="1360"/>
                  </a:cubicBezTo>
                  <a:cubicBezTo>
                    <a:pt x="3011" y="1368"/>
                    <a:pt x="3027" y="1376"/>
                    <a:pt x="3035" y="1392"/>
                  </a:cubicBezTo>
                  <a:cubicBezTo>
                    <a:pt x="3059" y="1416"/>
                    <a:pt x="3059" y="1431"/>
                    <a:pt x="3051" y="1447"/>
                  </a:cubicBezTo>
                  <a:cubicBezTo>
                    <a:pt x="3051" y="1455"/>
                    <a:pt x="3051" y="1463"/>
                    <a:pt x="3051" y="1471"/>
                  </a:cubicBezTo>
                  <a:cubicBezTo>
                    <a:pt x="3051" y="1487"/>
                    <a:pt x="3059" y="1494"/>
                    <a:pt x="3074" y="1494"/>
                  </a:cubicBezTo>
                  <a:cubicBezTo>
                    <a:pt x="3082" y="1494"/>
                    <a:pt x="3090" y="1502"/>
                    <a:pt x="3090" y="1502"/>
                  </a:cubicBezTo>
                  <a:cubicBezTo>
                    <a:pt x="3114" y="1526"/>
                    <a:pt x="3114" y="1526"/>
                    <a:pt x="3114" y="1526"/>
                  </a:cubicBezTo>
                  <a:cubicBezTo>
                    <a:pt x="3106" y="1526"/>
                    <a:pt x="3106" y="1526"/>
                    <a:pt x="3106" y="1526"/>
                  </a:cubicBezTo>
                  <a:cubicBezTo>
                    <a:pt x="2987" y="1526"/>
                    <a:pt x="2837" y="1534"/>
                    <a:pt x="2648" y="1534"/>
                  </a:cubicBezTo>
                  <a:close/>
                  <a:moveTo>
                    <a:pt x="696" y="1463"/>
                  </a:moveTo>
                  <a:lnTo>
                    <a:pt x="696" y="1463"/>
                  </a:lnTo>
                  <a:cubicBezTo>
                    <a:pt x="901" y="1479"/>
                    <a:pt x="1929" y="1526"/>
                    <a:pt x="2648" y="1526"/>
                  </a:cubicBezTo>
                  <a:lnTo>
                    <a:pt x="2648" y="1526"/>
                  </a:lnTo>
                  <a:cubicBezTo>
                    <a:pt x="2829" y="1526"/>
                    <a:pt x="2980" y="1526"/>
                    <a:pt x="3090" y="1518"/>
                  </a:cubicBezTo>
                  <a:cubicBezTo>
                    <a:pt x="3090" y="1510"/>
                    <a:pt x="3090" y="1510"/>
                    <a:pt x="3090" y="1510"/>
                  </a:cubicBezTo>
                  <a:cubicBezTo>
                    <a:pt x="3082" y="1502"/>
                    <a:pt x="3074" y="1502"/>
                    <a:pt x="3074" y="1502"/>
                  </a:cubicBezTo>
                  <a:cubicBezTo>
                    <a:pt x="3059" y="1502"/>
                    <a:pt x="3043" y="1494"/>
                    <a:pt x="3043" y="1471"/>
                  </a:cubicBezTo>
                  <a:cubicBezTo>
                    <a:pt x="3043" y="1463"/>
                    <a:pt x="3043" y="1455"/>
                    <a:pt x="3043" y="1447"/>
                  </a:cubicBezTo>
                  <a:cubicBezTo>
                    <a:pt x="3051" y="1431"/>
                    <a:pt x="3051" y="1416"/>
                    <a:pt x="3027" y="1400"/>
                  </a:cubicBezTo>
                  <a:cubicBezTo>
                    <a:pt x="3019" y="1384"/>
                    <a:pt x="3003" y="1376"/>
                    <a:pt x="2995" y="1368"/>
                  </a:cubicBezTo>
                  <a:cubicBezTo>
                    <a:pt x="2972" y="1352"/>
                    <a:pt x="2956" y="1336"/>
                    <a:pt x="2956" y="1313"/>
                  </a:cubicBezTo>
                  <a:cubicBezTo>
                    <a:pt x="2948" y="1297"/>
                    <a:pt x="2948" y="1289"/>
                    <a:pt x="2956" y="1289"/>
                  </a:cubicBezTo>
                  <a:cubicBezTo>
                    <a:pt x="2956" y="1289"/>
                    <a:pt x="2948" y="1281"/>
                    <a:pt x="2948" y="1273"/>
                  </a:cubicBezTo>
                  <a:cubicBezTo>
                    <a:pt x="2940" y="1265"/>
                    <a:pt x="2932" y="1242"/>
                    <a:pt x="2932" y="1226"/>
                  </a:cubicBezTo>
                  <a:cubicBezTo>
                    <a:pt x="2932" y="1218"/>
                    <a:pt x="2932" y="1210"/>
                    <a:pt x="2924" y="1210"/>
                  </a:cubicBezTo>
                  <a:lnTo>
                    <a:pt x="2916" y="1210"/>
                  </a:lnTo>
                  <a:cubicBezTo>
                    <a:pt x="2908" y="1210"/>
                    <a:pt x="2908" y="1210"/>
                    <a:pt x="2901" y="1210"/>
                  </a:cubicBezTo>
                  <a:cubicBezTo>
                    <a:pt x="2901" y="1210"/>
                    <a:pt x="2901" y="1210"/>
                    <a:pt x="2893" y="1210"/>
                  </a:cubicBezTo>
                  <a:cubicBezTo>
                    <a:pt x="2893" y="1202"/>
                    <a:pt x="2893" y="1202"/>
                    <a:pt x="2893" y="1194"/>
                  </a:cubicBezTo>
                  <a:cubicBezTo>
                    <a:pt x="2893" y="1186"/>
                    <a:pt x="2901" y="1170"/>
                    <a:pt x="2901" y="1154"/>
                  </a:cubicBezTo>
                  <a:cubicBezTo>
                    <a:pt x="2908" y="1123"/>
                    <a:pt x="2924" y="1083"/>
                    <a:pt x="2908" y="1060"/>
                  </a:cubicBezTo>
                  <a:cubicBezTo>
                    <a:pt x="2901" y="1052"/>
                    <a:pt x="2901" y="1044"/>
                    <a:pt x="2901" y="1044"/>
                  </a:cubicBezTo>
                  <a:cubicBezTo>
                    <a:pt x="2877" y="1020"/>
                    <a:pt x="2877" y="1020"/>
                    <a:pt x="2893" y="996"/>
                  </a:cubicBezTo>
                  <a:cubicBezTo>
                    <a:pt x="2901" y="973"/>
                    <a:pt x="2901" y="949"/>
                    <a:pt x="2893" y="941"/>
                  </a:cubicBezTo>
                  <a:cubicBezTo>
                    <a:pt x="2877" y="933"/>
                    <a:pt x="2877" y="910"/>
                    <a:pt x="2885" y="886"/>
                  </a:cubicBezTo>
                  <a:cubicBezTo>
                    <a:pt x="2885" y="878"/>
                    <a:pt x="2885" y="878"/>
                    <a:pt x="2877" y="878"/>
                  </a:cubicBezTo>
                  <a:cubicBezTo>
                    <a:pt x="2869" y="870"/>
                    <a:pt x="2853" y="870"/>
                    <a:pt x="2861" y="854"/>
                  </a:cubicBezTo>
                  <a:cubicBezTo>
                    <a:pt x="2861" y="838"/>
                    <a:pt x="2861" y="815"/>
                    <a:pt x="2861" y="815"/>
                  </a:cubicBezTo>
                  <a:cubicBezTo>
                    <a:pt x="2853" y="807"/>
                    <a:pt x="2845" y="791"/>
                    <a:pt x="2837" y="791"/>
                  </a:cubicBezTo>
                  <a:lnTo>
                    <a:pt x="2829" y="791"/>
                  </a:lnTo>
                  <a:cubicBezTo>
                    <a:pt x="2821" y="791"/>
                    <a:pt x="2821" y="791"/>
                    <a:pt x="2821" y="791"/>
                  </a:cubicBezTo>
                  <a:cubicBezTo>
                    <a:pt x="2814" y="791"/>
                    <a:pt x="2814" y="791"/>
                    <a:pt x="2805" y="791"/>
                  </a:cubicBezTo>
                  <a:cubicBezTo>
                    <a:pt x="2805" y="783"/>
                    <a:pt x="2805" y="775"/>
                    <a:pt x="2805" y="775"/>
                  </a:cubicBezTo>
                  <a:cubicBezTo>
                    <a:pt x="2805" y="767"/>
                    <a:pt x="2805" y="759"/>
                    <a:pt x="2805" y="759"/>
                  </a:cubicBezTo>
                  <a:cubicBezTo>
                    <a:pt x="2814" y="720"/>
                    <a:pt x="2814" y="657"/>
                    <a:pt x="2790" y="625"/>
                  </a:cubicBezTo>
                  <a:cubicBezTo>
                    <a:pt x="2774" y="609"/>
                    <a:pt x="2774" y="593"/>
                    <a:pt x="2766" y="570"/>
                  </a:cubicBezTo>
                  <a:cubicBezTo>
                    <a:pt x="2766" y="562"/>
                    <a:pt x="2766" y="546"/>
                    <a:pt x="2750" y="538"/>
                  </a:cubicBezTo>
                  <a:cubicBezTo>
                    <a:pt x="2742" y="514"/>
                    <a:pt x="2734" y="506"/>
                    <a:pt x="2734" y="490"/>
                  </a:cubicBezTo>
                  <a:cubicBezTo>
                    <a:pt x="2727" y="490"/>
                    <a:pt x="2727" y="483"/>
                    <a:pt x="2719" y="467"/>
                  </a:cubicBezTo>
                  <a:cubicBezTo>
                    <a:pt x="2711" y="451"/>
                    <a:pt x="2711" y="435"/>
                    <a:pt x="2711" y="419"/>
                  </a:cubicBezTo>
                  <a:cubicBezTo>
                    <a:pt x="2711" y="412"/>
                    <a:pt x="2711" y="396"/>
                    <a:pt x="2703" y="396"/>
                  </a:cubicBezTo>
                  <a:cubicBezTo>
                    <a:pt x="2703" y="388"/>
                    <a:pt x="2703" y="372"/>
                    <a:pt x="2695" y="364"/>
                  </a:cubicBezTo>
                  <a:lnTo>
                    <a:pt x="2695" y="364"/>
                  </a:lnTo>
                  <a:cubicBezTo>
                    <a:pt x="2687" y="364"/>
                    <a:pt x="2679" y="364"/>
                    <a:pt x="2671" y="364"/>
                  </a:cubicBezTo>
                  <a:cubicBezTo>
                    <a:pt x="2671" y="364"/>
                    <a:pt x="2671" y="364"/>
                    <a:pt x="2663" y="364"/>
                  </a:cubicBezTo>
                  <a:cubicBezTo>
                    <a:pt x="2640" y="364"/>
                    <a:pt x="2624" y="332"/>
                    <a:pt x="2617" y="317"/>
                  </a:cubicBezTo>
                  <a:cubicBezTo>
                    <a:pt x="2617" y="309"/>
                    <a:pt x="2609" y="301"/>
                    <a:pt x="2609" y="301"/>
                  </a:cubicBezTo>
                  <a:cubicBezTo>
                    <a:pt x="2601" y="301"/>
                    <a:pt x="2569" y="277"/>
                    <a:pt x="2554" y="253"/>
                  </a:cubicBezTo>
                  <a:cubicBezTo>
                    <a:pt x="2538" y="230"/>
                    <a:pt x="2475" y="214"/>
                    <a:pt x="2443" y="214"/>
                  </a:cubicBezTo>
                  <a:cubicBezTo>
                    <a:pt x="2419" y="214"/>
                    <a:pt x="2419" y="206"/>
                    <a:pt x="2411" y="190"/>
                  </a:cubicBezTo>
                  <a:cubicBezTo>
                    <a:pt x="2403" y="190"/>
                    <a:pt x="2403" y="182"/>
                    <a:pt x="2395" y="174"/>
                  </a:cubicBezTo>
                  <a:cubicBezTo>
                    <a:pt x="2395" y="174"/>
                    <a:pt x="2380" y="166"/>
                    <a:pt x="2332" y="166"/>
                  </a:cubicBezTo>
                  <a:cubicBezTo>
                    <a:pt x="2316" y="166"/>
                    <a:pt x="2293" y="166"/>
                    <a:pt x="2277" y="166"/>
                  </a:cubicBezTo>
                  <a:cubicBezTo>
                    <a:pt x="2253" y="166"/>
                    <a:pt x="2229" y="166"/>
                    <a:pt x="2222" y="166"/>
                  </a:cubicBezTo>
                  <a:cubicBezTo>
                    <a:pt x="2206" y="166"/>
                    <a:pt x="2198" y="174"/>
                    <a:pt x="2190" y="190"/>
                  </a:cubicBezTo>
                  <a:lnTo>
                    <a:pt x="2182" y="198"/>
                  </a:lnTo>
                  <a:cubicBezTo>
                    <a:pt x="2166" y="222"/>
                    <a:pt x="2166" y="230"/>
                    <a:pt x="2158" y="230"/>
                  </a:cubicBezTo>
                  <a:cubicBezTo>
                    <a:pt x="2151" y="230"/>
                    <a:pt x="2151" y="222"/>
                    <a:pt x="2151" y="222"/>
                  </a:cubicBezTo>
                  <a:cubicBezTo>
                    <a:pt x="2151" y="222"/>
                    <a:pt x="2143" y="222"/>
                    <a:pt x="2143" y="214"/>
                  </a:cubicBezTo>
                  <a:cubicBezTo>
                    <a:pt x="2135" y="206"/>
                    <a:pt x="2119" y="190"/>
                    <a:pt x="2087" y="190"/>
                  </a:cubicBezTo>
                  <a:cubicBezTo>
                    <a:pt x="2056" y="182"/>
                    <a:pt x="2048" y="174"/>
                    <a:pt x="2048" y="159"/>
                  </a:cubicBezTo>
                  <a:cubicBezTo>
                    <a:pt x="2040" y="151"/>
                    <a:pt x="2040" y="151"/>
                    <a:pt x="2040" y="151"/>
                  </a:cubicBezTo>
                  <a:cubicBezTo>
                    <a:pt x="2032" y="135"/>
                    <a:pt x="1992" y="111"/>
                    <a:pt x="1984" y="103"/>
                  </a:cubicBezTo>
                  <a:cubicBezTo>
                    <a:pt x="1961" y="103"/>
                    <a:pt x="1921" y="103"/>
                    <a:pt x="1874" y="103"/>
                  </a:cubicBezTo>
                  <a:cubicBezTo>
                    <a:pt x="1399" y="103"/>
                    <a:pt x="300" y="24"/>
                    <a:pt x="71" y="8"/>
                  </a:cubicBezTo>
                  <a:cubicBezTo>
                    <a:pt x="8" y="965"/>
                    <a:pt x="8" y="965"/>
                    <a:pt x="8" y="965"/>
                  </a:cubicBezTo>
                  <a:cubicBezTo>
                    <a:pt x="222" y="981"/>
                    <a:pt x="388" y="989"/>
                    <a:pt x="498" y="989"/>
                  </a:cubicBezTo>
                  <a:cubicBezTo>
                    <a:pt x="553" y="989"/>
                    <a:pt x="601" y="989"/>
                    <a:pt x="633" y="981"/>
                  </a:cubicBezTo>
                  <a:cubicBezTo>
                    <a:pt x="633" y="981"/>
                    <a:pt x="640" y="981"/>
                    <a:pt x="648" y="981"/>
                  </a:cubicBezTo>
                  <a:cubicBezTo>
                    <a:pt x="672" y="981"/>
                    <a:pt x="704" y="989"/>
                    <a:pt x="712" y="1036"/>
                  </a:cubicBezTo>
                  <a:cubicBezTo>
                    <a:pt x="712" y="1052"/>
                    <a:pt x="704" y="1194"/>
                    <a:pt x="696" y="1463"/>
                  </a:cubicBezTo>
                  <a:close/>
                </a:path>
              </a:pathLst>
            </a:custGeom>
            <a:solidFill>
              <a:schemeClr val="accent6"/>
            </a:solidFill>
            <a:ln>
              <a:solidFill>
                <a:schemeClr val="bg2"/>
              </a:solidFill>
            </a:ln>
            <a:effectLst/>
          </p:spPr>
          <p:txBody>
            <a:bodyPr wrap="none" anchor="ctr"/>
            <a:lstStyle/>
            <a:p>
              <a:endParaRPr lang="en-US"/>
            </a:p>
          </p:txBody>
        </p:sp>
        <p:sp>
          <p:nvSpPr>
            <p:cNvPr id="75" name="Freeform 352"/>
            <p:cNvSpPr>
              <a:spLocks noChangeArrowheads="1"/>
            </p:cNvSpPr>
            <p:nvPr/>
          </p:nvSpPr>
          <p:spPr bwMode="auto">
            <a:xfrm>
              <a:off x="11195531" y="5894674"/>
              <a:ext cx="1454204" cy="776968"/>
            </a:xfrm>
            <a:custGeom>
              <a:avLst/>
              <a:gdLst>
                <a:gd name="T0" fmla="*/ 2758 w 2767"/>
                <a:gd name="T1" fmla="*/ 529 h 1478"/>
                <a:gd name="T2" fmla="*/ 2758 w 2767"/>
                <a:gd name="T3" fmla="*/ 529 h 1478"/>
                <a:gd name="T4" fmla="*/ 2711 w 2767"/>
                <a:gd name="T5" fmla="*/ 419 h 1478"/>
                <a:gd name="T6" fmla="*/ 2655 w 2767"/>
                <a:gd name="T7" fmla="*/ 356 h 1478"/>
                <a:gd name="T8" fmla="*/ 2624 w 2767"/>
                <a:gd name="T9" fmla="*/ 300 h 1478"/>
                <a:gd name="T10" fmla="*/ 2560 w 2767"/>
                <a:gd name="T11" fmla="*/ 245 h 1478"/>
                <a:gd name="T12" fmla="*/ 2631 w 2767"/>
                <a:gd name="T13" fmla="*/ 182 h 1478"/>
                <a:gd name="T14" fmla="*/ 2655 w 2767"/>
                <a:gd name="T15" fmla="*/ 150 h 1478"/>
                <a:gd name="T16" fmla="*/ 2624 w 2767"/>
                <a:gd name="T17" fmla="*/ 103 h 1478"/>
                <a:gd name="T18" fmla="*/ 2584 w 2767"/>
                <a:gd name="T19" fmla="*/ 95 h 1478"/>
                <a:gd name="T20" fmla="*/ 2560 w 2767"/>
                <a:gd name="T21" fmla="*/ 118 h 1478"/>
                <a:gd name="T22" fmla="*/ 2497 w 2767"/>
                <a:gd name="T23" fmla="*/ 47 h 1478"/>
                <a:gd name="T24" fmla="*/ 79 w 2767"/>
                <a:gd name="T25" fmla="*/ 0 h 1478"/>
                <a:gd name="T26" fmla="*/ 0 w 2767"/>
                <a:gd name="T27" fmla="*/ 1414 h 1478"/>
                <a:gd name="T28" fmla="*/ 2758 w 2767"/>
                <a:gd name="T29" fmla="*/ 1469 h 1478"/>
                <a:gd name="T30" fmla="*/ 2758 w 2767"/>
                <a:gd name="T31" fmla="*/ 529 h 1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67" h="1478">
                  <a:moveTo>
                    <a:pt x="2758" y="529"/>
                  </a:moveTo>
                  <a:lnTo>
                    <a:pt x="2758" y="529"/>
                  </a:lnTo>
                  <a:cubicBezTo>
                    <a:pt x="2766" y="403"/>
                    <a:pt x="2726" y="442"/>
                    <a:pt x="2711" y="419"/>
                  </a:cubicBezTo>
                  <a:cubicBezTo>
                    <a:pt x="2687" y="395"/>
                    <a:pt x="2655" y="387"/>
                    <a:pt x="2655" y="356"/>
                  </a:cubicBezTo>
                  <a:cubicBezTo>
                    <a:pt x="2655" y="324"/>
                    <a:pt x="2655" y="324"/>
                    <a:pt x="2624" y="300"/>
                  </a:cubicBezTo>
                  <a:cubicBezTo>
                    <a:pt x="2584" y="276"/>
                    <a:pt x="2536" y="269"/>
                    <a:pt x="2560" y="245"/>
                  </a:cubicBezTo>
                  <a:cubicBezTo>
                    <a:pt x="2592" y="213"/>
                    <a:pt x="2608" y="189"/>
                    <a:pt x="2631" y="182"/>
                  </a:cubicBezTo>
                  <a:cubicBezTo>
                    <a:pt x="2655" y="174"/>
                    <a:pt x="2671" y="174"/>
                    <a:pt x="2655" y="150"/>
                  </a:cubicBezTo>
                  <a:cubicBezTo>
                    <a:pt x="2647" y="126"/>
                    <a:pt x="2624" y="126"/>
                    <a:pt x="2624" y="103"/>
                  </a:cubicBezTo>
                  <a:cubicBezTo>
                    <a:pt x="2624" y="79"/>
                    <a:pt x="2584" y="71"/>
                    <a:pt x="2584" y="95"/>
                  </a:cubicBezTo>
                  <a:cubicBezTo>
                    <a:pt x="2584" y="118"/>
                    <a:pt x="2584" y="134"/>
                    <a:pt x="2560" y="118"/>
                  </a:cubicBezTo>
                  <a:cubicBezTo>
                    <a:pt x="2545" y="103"/>
                    <a:pt x="2513" y="71"/>
                    <a:pt x="2497" y="47"/>
                  </a:cubicBezTo>
                  <a:cubicBezTo>
                    <a:pt x="1873" y="87"/>
                    <a:pt x="308" y="8"/>
                    <a:pt x="79" y="0"/>
                  </a:cubicBezTo>
                  <a:cubicBezTo>
                    <a:pt x="55" y="411"/>
                    <a:pt x="24" y="1019"/>
                    <a:pt x="0" y="1414"/>
                  </a:cubicBezTo>
                  <a:cubicBezTo>
                    <a:pt x="814" y="1461"/>
                    <a:pt x="1739" y="1477"/>
                    <a:pt x="2758" y="1469"/>
                  </a:cubicBezTo>
                  <a:cubicBezTo>
                    <a:pt x="2758" y="1469"/>
                    <a:pt x="2750" y="656"/>
                    <a:pt x="2758" y="529"/>
                  </a:cubicBezTo>
                </a:path>
              </a:pathLst>
            </a:custGeom>
            <a:solidFill>
              <a:schemeClr val="accent6"/>
            </a:solidFill>
            <a:ln>
              <a:solidFill>
                <a:schemeClr val="bg2"/>
              </a:solidFill>
            </a:ln>
            <a:effectLst/>
          </p:spPr>
          <p:txBody>
            <a:bodyPr wrap="none" anchor="ctr"/>
            <a:lstStyle/>
            <a:p>
              <a:endParaRPr lang="en-US"/>
            </a:p>
          </p:txBody>
        </p:sp>
        <p:sp>
          <p:nvSpPr>
            <p:cNvPr id="76" name="Freeform 353"/>
            <p:cNvSpPr>
              <a:spLocks noChangeArrowheads="1"/>
            </p:cNvSpPr>
            <p:nvPr/>
          </p:nvSpPr>
          <p:spPr bwMode="auto">
            <a:xfrm>
              <a:off x="11195531" y="5890036"/>
              <a:ext cx="1454204" cy="781607"/>
            </a:xfrm>
            <a:custGeom>
              <a:avLst/>
              <a:gdLst>
                <a:gd name="T0" fmla="*/ 2181 w 2767"/>
                <a:gd name="T1" fmla="*/ 1485 h 1486"/>
                <a:gd name="T2" fmla="*/ 0 w 2767"/>
                <a:gd name="T3" fmla="*/ 1430 h 1486"/>
                <a:gd name="T4" fmla="*/ 0 w 2767"/>
                <a:gd name="T5" fmla="*/ 1422 h 1486"/>
                <a:gd name="T6" fmla="*/ 79 w 2767"/>
                <a:gd name="T7" fmla="*/ 0 h 1486"/>
                <a:gd name="T8" fmla="*/ 2039 w 2767"/>
                <a:gd name="T9" fmla="*/ 63 h 1486"/>
                <a:gd name="T10" fmla="*/ 2497 w 2767"/>
                <a:gd name="T11" fmla="*/ 55 h 1486"/>
                <a:gd name="T12" fmla="*/ 2576 w 2767"/>
                <a:gd name="T13" fmla="*/ 126 h 1486"/>
                <a:gd name="T14" fmla="*/ 2600 w 2767"/>
                <a:gd name="T15" fmla="*/ 87 h 1486"/>
                <a:gd name="T16" fmla="*/ 2639 w 2767"/>
                <a:gd name="T17" fmla="*/ 134 h 1486"/>
                <a:gd name="T18" fmla="*/ 2663 w 2767"/>
                <a:gd name="T19" fmla="*/ 182 h 1486"/>
                <a:gd name="T20" fmla="*/ 2631 w 2767"/>
                <a:gd name="T21" fmla="*/ 197 h 1486"/>
                <a:gd name="T22" fmla="*/ 2568 w 2767"/>
                <a:gd name="T23" fmla="*/ 253 h 1486"/>
                <a:gd name="T24" fmla="*/ 2584 w 2767"/>
                <a:gd name="T25" fmla="*/ 284 h 1486"/>
                <a:gd name="T26" fmla="*/ 2631 w 2767"/>
                <a:gd name="T27" fmla="*/ 308 h 1486"/>
                <a:gd name="T28" fmla="*/ 2687 w 2767"/>
                <a:gd name="T29" fmla="*/ 403 h 1486"/>
                <a:gd name="T30" fmla="*/ 2726 w 2767"/>
                <a:gd name="T31" fmla="*/ 435 h 1486"/>
                <a:gd name="T32" fmla="*/ 2766 w 2767"/>
                <a:gd name="T33" fmla="*/ 1477 h 1486"/>
                <a:gd name="T34" fmla="*/ 2758 w 2767"/>
                <a:gd name="T35" fmla="*/ 1477 h 1486"/>
                <a:gd name="T36" fmla="*/ 8 w 2767"/>
                <a:gd name="T37" fmla="*/ 1422 h 1486"/>
                <a:gd name="T38" fmla="*/ 2181 w 2767"/>
                <a:gd name="T39" fmla="*/ 1477 h 1486"/>
                <a:gd name="T40" fmla="*/ 2758 w 2767"/>
                <a:gd name="T41" fmla="*/ 1469 h 1486"/>
                <a:gd name="T42" fmla="*/ 2726 w 2767"/>
                <a:gd name="T43" fmla="*/ 443 h 1486"/>
                <a:gd name="T44" fmla="*/ 2687 w 2767"/>
                <a:gd name="T45" fmla="*/ 411 h 1486"/>
                <a:gd name="T46" fmla="*/ 2631 w 2767"/>
                <a:gd name="T47" fmla="*/ 316 h 1486"/>
                <a:gd name="T48" fmla="*/ 2584 w 2767"/>
                <a:gd name="T49" fmla="*/ 292 h 1486"/>
                <a:gd name="T50" fmla="*/ 2560 w 2767"/>
                <a:gd name="T51" fmla="*/ 245 h 1486"/>
                <a:gd name="T52" fmla="*/ 2631 w 2767"/>
                <a:gd name="T53" fmla="*/ 190 h 1486"/>
                <a:gd name="T54" fmla="*/ 2663 w 2767"/>
                <a:gd name="T55" fmla="*/ 174 h 1486"/>
                <a:gd name="T56" fmla="*/ 2639 w 2767"/>
                <a:gd name="T57" fmla="*/ 134 h 1486"/>
                <a:gd name="T58" fmla="*/ 2600 w 2767"/>
                <a:gd name="T59" fmla="*/ 95 h 1486"/>
                <a:gd name="T60" fmla="*/ 2576 w 2767"/>
                <a:gd name="T61" fmla="*/ 134 h 1486"/>
                <a:gd name="T62" fmla="*/ 2489 w 2767"/>
                <a:gd name="T63" fmla="*/ 63 h 1486"/>
                <a:gd name="T64" fmla="*/ 87 w 2767"/>
                <a:gd name="T65" fmla="*/ 8 h 1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7" h="1486">
                  <a:moveTo>
                    <a:pt x="2181" y="1485"/>
                  </a:moveTo>
                  <a:lnTo>
                    <a:pt x="2181" y="1485"/>
                  </a:lnTo>
                  <a:lnTo>
                    <a:pt x="2181" y="1485"/>
                  </a:lnTo>
                  <a:cubicBezTo>
                    <a:pt x="1447" y="1485"/>
                    <a:pt x="711" y="1461"/>
                    <a:pt x="0" y="1430"/>
                  </a:cubicBezTo>
                  <a:lnTo>
                    <a:pt x="0" y="1430"/>
                  </a:lnTo>
                  <a:cubicBezTo>
                    <a:pt x="0" y="1422"/>
                    <a:pt x="0" y="1422"/>
                    <a:pt x="0" y="1422"/>
                  </a:cubicBezTo>
                  <a:cubicBezTo>
                    <a:pt x="24" y="1003"/>
                    <a:pt x="55" y="411"/>
                    <a:pt x="79" y="8"/>
                  </a:cubicBezTo>
                  <a:cubicBezTo>
                    <a:pt x="79" y="0"/>
                    <a:pt x="79" y="0"/>
                    <a:pt x="79" y="0"/>
                  </a:cubicBezTo>
                  <a:lnTo>
                    <a:pt x="79" y="0"/>
                  </a:lnTo>
                  <a:cubicBezTo>
                    <a:pt x="277" y="16"/>
                    <a:pt x="1312" y="63"/>
                    <a:pt x="2039" y="63"/>
                  </a:cubicBezTo>
                  <a:cubicBezTo>
                    <a:pt x="2228" y="63"/>
                    <a:pt x="2378" y="63"/>
                    <a:pt x="2497" y="55"/>
                  </a:cubicBezTo>
                  <a:lnTo>
                    <a:pt x="2497" y="55"/>
                  </a:lnTo>
                  <a:cubicBezTo>
                    <a:pt x="2568" y="126"/>
                    <a:pt x="2568" y="126"/>
                    <a:pt x="2568" y="126"/>
                  </a:cubicBezTo>
                  <a:lnTo>
                    <a:pt x="2576" y="126"/>
                  </a:lnTo>
                  <a:cubicBezTo>
                    <a:pt x="2576" y="126"/>
                    <a:pt x="2576" y="111"/>
                    <a:pt x="2576" y="103"/>
                  </a:cubicBezTo>
                  <a:cubicBezTo>
                    <a:pt x="2576" y="95"/>
                    <a:pt x="2584" y="87"/>
                    <a:pt x="2600" y="87"/>
                  </a:cubicBezTo>
                  <a:cubicBezTo>
                    <a:pt x="2608" y="87"/>
                    <a:pt x="2624" y="95"/>
                    <a:pt x="2624" y="111"/>
                  </a:cubicBezTo>
                  <a:cubicBezTo>
                    <a:pt x="2624" y="119"/>
                    <a:pt x="2631" y="126"/>
                    <a:pt x="2639" y="134"/>
                  </a:cubicBezTo>
                  <a:cubicBezTo>
                    <a:pt x="2647" y="142"/>
                    <a:pt x="2655" y="142"/>
                    <a:pt x="2663" y="158"/>
                  </a:cubicBezTo>
                  <a:cubicBezTo>
                    <a:pt x="2671" y="166"/>
                    <a:pt x="2671" y="174"/>
                    <a:pt x="2663" y="182"/>
                  </a:cubicBezTo>
                  <a:cubicBezTo>
                    <a:pt x="2663" y="190"/>
                    <a:pt x="2655" y="190"/>
                    <a:pt x="2639" y="190"/>
                  </a:cubicBezTo>
                  <a:cubicBezTo>
                    <a:pt x="2639" y="190"/>
                    <a:pt x="2639" y="190"/>
                    <a:pt x="2631" y="197"/>
                  </a:cubicBezTo>
                  <a:cubicBezTo>
                    <a:pt x="2616" y="197"/>
                    <a:pt x="2592" y="221"/>
                    <a:pt x="2568" y="245"/>
                  </a:cubicBezTo>
                  <a:cubicBezTo>
                    <a:pt x="2568" y="253"/>
                    <a:pt x="2568" y="253"/>
                    <a:pt x="2568" y="253"/>
                  </a:cubicBezTo>
                  <a:cubicBezTo>
                    <a:pt x="2560" y="261"/>
                    <a:pt x="2560" y="261"/>
                    <a:pt x="2560" y="269"/>
                  </a:cubicBezTo>
                  <a:cubicBezTo>
                    <a:pt x="2560" y="277"/>
                    <a:pt x="2576" y="277"/>
                    <a:pt x="2584" y="284"/>
                  </a:cubicBezTo>
                  <a:cubicBezTo>
                    <a:pt x="2600" y="292"/>
                    <a:pt x="2616" y="300"/>
                    <a:pt x="2624" y="308"/>
                  </a:cubicBezTo>
                  <a:cubicBezTo>
                    <a:pt x="2631" y="308"/>
                    <a:pt x="2631" y="308"/>
                    <a:pt x="2631" y="308"/>
                  </a:cubicBezTo>
                  <a:cubicBezTo>
                    <a:pt x="2663" y="332"/>
                    <a:pt x="2663" y="332"/>
                    <a:pt x="2663" y="364"/>
                  </a:cubicBezTo>
                  <a:cubicBezTo>
                    <a:pt x="2655" y="379"/>
                    <a:pt x="2671" y="395"/>
                    <a:pt x="2687" y="403"/>
                  </a:cubicBezTo>
                  <a:cubicBezTo>
                    <a:pt x="2695" y="411"/>
                    <a:pt x="2703" y="419"/>
                    <a:pt x="2711" y="427"/>
                  </a:cubicBezTo>
                  <a:cubicBezTo>
                    <a:pt x="2711" y="427"/>
                    <a:pt x="2718" y="435"/>
                    <a:pt x="2726" y="435"/>
                  </a:cubicBezTo>
                  <a:cubicBezTo>
                    <a:pt x="2750" y="443"/>
                    <a:pt x="2766" y="450"/>
                    <a:pt x="2758" y="537"/>
                  </a:cubicBezTo>
                  <a:cubicBezTo>
                    <a:pt x="2750" y="664"/>
                    <a:pt x="2766" y="1469"/>
                    <a:pt x="2766" y="1477"/>
                  </a:cubicBezTo>
                  <a:lnTo>
                    <a:pt x="2766" y="1477"/>
                  </a:lnTo>
                  <a:cubicBezTo>
                    <a:pt x="2758" y="1477"/>
                    <a:pt x="2758" y="1477"/>
                    <a:pt x="2758" y="1477"/>
                  </a:cubicBezTo>
                  <a:cubicBezTo>
                    <a:pt x="2568" y="1477"/>
                    <a:pt x="2378" y="1485"/>
                    <a:pt x="2181" y="1485"/>
                  </a:cubicBezTo>
                  <a:close/>
                  <a:moveTo>
                    <a:pt x="8" y="1422"/>
                  </a:moveTo>
                  <a:lnTo>
                    <a:pt x="8" y="1422"/>
                  </a:lnTo>
                  <a:cubicBezTo>
                    <a:pt x="711" y="1453"/>
                    <a:pt x="1447" y="1477"/>
                    <a:pt x="2181" y="1477"/>
                  </a:cubicBezTo>
                  <a:lnTo>
                    <a:pt x="2181" y="1477"/>
                  </a:lnTo>
                  <a:cubicBezTo>
                    <a:pt x="2371" y="1477"/>
                    <a:pt x="2568" y="1477"/>
                    <a:pt x="2758" y="1469"/>
                  </a:cubicBezTo>
                  <a:cubicBezTo>
                    <a:pt x="2758" y="1414"/>
                    <a:pt x="2750" y="664"/>
                    <a:pt x="2758" y="537"/>
                  </a:cubicBezTo>
                  <a:cubicBezTo>
                    <a:pt x="2758" y="450"/>
                    <a:pt x="2742" y="443"/>
                    <a:pt x="2726" y="443"/>
                  </a:cubicBezTo>
                  <a:cubicBezTo>
                    <a:pt x="2718" y="435"/>
                    <a:pt x="2711" y="435"/>
                    <a:pt x="2703" y="427"/>
                  </a:cubicBezTo>
                  <a:cubicBezTo>
                    <a:pt x="2695" y="427"/>
                    <a:pt x="2695" y="419"/>
                    <a:pt x="2687" y="411"/>
                  </a:cubicBezTo>
                  <a:cubicBezTo>
                    <a:pt x="2671" y="395"/>
                    <a:pt x="2647" y="387"/>
                    <a:pt x="2655" y="364"/>
                  </a:cubicBezTo>
                  <a:cubicBezTo>
                    <a:pt x="2655" y="332"/>
                    <a:pt x="2655" y="332"/>
                    <a:pt x="2631" y="316"/>
                  </a:cubicBezTo>
                  <a:cubicBezTo>
                    <a:pt x="2624" y="308"/>
                    <a:pt x="2624" y="308"/>
                    <a:pt x="2624" y="308"/>
                  </a:cubicBezTo>
                  <a:cubicBezTo>
                    <a:pt x="2608" y="300"/>
                    <a:pt x="2592" y="300"/>
                    <a:pt x="2584" y="292"/>
                  </a:cubicBezTo>
                  <a:cubicBezTo>
                    <a:pt x="2568" y="284"/>
                    <a:pt x="2552" y="277"/>
                    <a:pt x="2552" y="269"/>
                  </a:cubicBezTo>
                  <a:cubicBezTo>
                    <a:pt x="2552" y="261"/>
                    <a:pt x="2552" y="253"/>
                    <a:pt x="2560" y="245"/>
                  </a:cubicBezTo>
                  <a:lnTo>
                    <a:pt x="2560" y="245"/>
                  </a:lnTo>
                  <a:cubicBezTo>
                    <a:pt x="2592" y="213"/>
                    <a:pt x="2608" y="190"/>
                    <a:pt x="2631" y="190"/>
                  </a:cubicBezTo>
                  <a:lnTo>
                    <a:pt x="2639" y="182"/>
                  </a:lnTo>
                  <a:cubicBezTo>
                    <a:pt x="2647" y="182"/>
                    <a:pt x="2655" y="182"/>
                    <a:pt x="2663" y="174"/>
                  </a:cubicBezTo>
                  <a:cubicBezTo>
                    <a:pt x="2663" y="174"/>
                    <a:pt x="2663" y="166"/>
                    <a:pt x="2655" y="158"/>
                  </a:cubicBezTo>
                  <a:cubicBezTo>
                    <a:pt x="2647" y="150"/>
                    <a:pt x="2639" y="142"/>
                    <a:pt x="2639" y="134"/>
                  </a:cubicBezTo>
                  <a:cubicBezTo>
                    <a:pt x="2624" y="126"/>
                    <a:pt x="2616" y="126"/>
                    <a:pt x="2616" y="111"/>
                  </a:cubicBezTo>
                  <a:cubicBezTo>
                    <a:pt x="2616" y="95"/>
                    <a:pt x="2608" y="95"/>
                    <a:pt x="2600" y="95"/>
                  </a:cubicBezTo>
                  <a:cubicBezTo>
                    <a:pt x="2592" y="95"/>
                    <a:pt x="2584" y="95"/>
                    <a:pt x="2584" y="103"/>
                  </a:cubicBezTo>
                  <a:cubicBezTo>
                    <a:pt x="2584" y="119"/>
                    <a:pt x="2584" y="134"/>
                    <a:pt x="2576" y="134"/>
                  </a:cubicBezTo>
                  <a:cubicBezTo>
                    <a:pt x="2568" y="134"/>
                    <a:pt x="2568" y="134"/>
                    <a:pt x="2560" y="126"/>
                  </a:cubicBezTo>
                  <a:cubicBezTo>
                    <a:pt x="2489" y="63"/>
                    <a:pt x="2489" y="63"/>
                    <a:pt x="2489" y="63"/>
                  </a:cubicBezTo>
                  <a:cubicBezTo>
                    <a:pt x="2378" y="63"/>
                    <a:pt x="2220" y="71"/>
                    <a:pt x="2039" y="71"/>
                  </a:cubicBezTo>
                  <a:cubicBezTo>
                    <a:pt x="1320" y="71"/>
                    <a:pt x="292" y="24"/>
                    <a:pt x="87" y="8"/>
                  </a:cubicBezTo>
                  <a:cubicBezTo>
                    <a:pt x="63" y="411"/>
                    <a:pt x="31" y="995"/>
                    <a:pt x="8" y="1422"/>
                  </a:cubicBezTo>
                  <a:close/>
                </a:path>
              </a:pathLst>
            </a:custGeom>
            <a:solidFill>
              <a:schemeClr val="accent6"/>
            </a:solidFill>
            <a:ln>
              <a:solidFill>
                <a:schemeClr val="bg2"/>
              </a:solidFill>
            </a:ln>
            <a:effectLst/>
          </p:spPr>
          <p:txBody>
            <a:bodyPr wrap="none" anchor="ctr"/>
            <a:lstStyle/>
            <a:p>
              <a:endParaRPr lang="en-US"/>
            </a:p>
          </p:txBody>
        </p:sp>
        <p:sp>
          <p:nvSpPr>
            <p:cNvPr id="77" name="Freeform 384"/>
            <p:cNvSpPr>
              <a:spLocks noChangeArrowheads="1"/>
            </p:cNvSpPr>
            <p:nvPr/>
          </p:nvSpPr>
          <p:spPr bwMode="auto">
            <a:xfrm>
              <a:off x="14166561" y="7963495"/>
              <a:ext cx="1809058" cy="1393904"/>
            </a:xfrm>
            <a:custGeom>
              <a:avLst/>
              <a:gdLst>
                <a:gd name="T0" fmla="*/ 3392 w 3440"/>
                <a:gd name="T1" fmla="*/ 2403 h 2649"/>
                <a:gd name="T2" fmla="*/ 3431 w 3440"/>
                <a:gd name="T3" fmla="*/ 2063 h 2649"/>
                <a:gd name="T4" fmla="*/ 3052 w 3440"/>
                <a:gd name="T5" fmla="*/ 1146 h 2649"/>
                <a:gd name="T6" fmla="*/ 2981 w 3440"/>
                <a:gd name="T7" fmla="*/ 1027 h 2649"/>
                <a:gd name="T8" fmla="*/ 2965 w 3440"/>
                <a:gd name="T9" fmla="*/ 948 h 2649"/>
                <a:gd name="T10" fmla="*/ 3052 w 3440"/>
                <a:gd name="T11" fmla="*/ 1035 h 2649"/>
                <a:gd name="T12" fmla="*/ 2680 w 3440"/>
                <a:gd name="T13" fmla="*/ 458 h 2649"/>
                <a:gd name="T14" fmla="*/ 2514 w 3440"/>
                <a:gd name="T15" fmla="*/ 63 h 2649"/>
                <a:gd name="T16" fmla="*/ 2491 w 3440"/>
                <a:gd name="T17" fmla="*/ 15 h 2649"/>
                <a:gd name="T18" fmla="*/ 2285 w 3440"/>
                <a:gd name="T19" fmla="*/ 197 h 2649"/>
                <a:gd name="T20" fmla="*/ 2190 w 3440"/>
                <a:gd name="T21" fmla="*/ 134 h 2649"/>
                <a:gd name="T22" fmla="*/ 24 w 3440"/>
                <a:gd name="T23" fmla="*/ 237 h 2649"/>
                <a:gd name="T24" fmla="*/ 127 w 3440"/>
                <a:gd name="T25" fmla="*/ 458 h 2649"/>
                <a:gd name="T26" fmla="*/ 198 w 3440"/>
                <a:gd name="T27" fmla="*/ 474 h 2649"/>
                <a:gd name="T28" fmla="*/ 285 w 3440"/>
                <a:gd name="T29" fmla="*/ 403 h 2649"/>
                <a:gd name="T30" fmla="*/ 214 w 3440"/>
                <a:gd name="T31" fmla="*/ 506 h 2649"/>
                <a:gd name="T32" fmla="*/ 514 w 3440"/>
                <a:gd name="T33" fmla="*/ 395 h 2649"/>
                <a:gd name="T34" fmla="*/ 546 w 3440"/>
                <a:gd name="T35" fmla="*/ 419 h 2649"/>
                <a:gd name="T36" fmla="*/ 815 w 3440"/>
                <a:gd name="T37" fmla="*/ 521 h 2649"/>
                <a:gd name="T38" fmla="*/ 830 w 3440"/>
                <a:gd name="T39" fmla="*/ 450 h 2649"/>
                <a:gd name="T40" fmla="*/ 862 w 3440"/>
                <a:gd name="T41" fmla="*/ 513 h 2649"/>
                <a:gd name="T42" fmla="*/ 965 w 3440"/>
                <a:gd name="T43" fmla="*/ 672 h 2649"/>
                <a:gd name="T44" fmla="*/ 1241 w 3440"/>
                <a:gd name="T45" fmla="*/ 640 h 2649"/>
                <a:gd name="T46" fmla="*/ 1170 w 3440"/>
                <a:gd name="T47" fmla="*/ 735 h 2649"/>
                <a:gd name="T48" fmla="*/ 1352 w 3440"/>
                <a:gd name="T49" fmla="*/ 561 h 2649"/>
                <a:gd name="T50" fmla="*/ 1471 w 3440"/>
                <a:gd name="T51" fmla="*/ 458 h 2649"/>
                <a:gd name="T52" fmla="*/ 1811 w 3440"/>
                <a:gd name="T53" fmla="*/ 664 h 2649"/>
                <a:gd name="T54" fmla="*/ 2087 w 3440"/>
                <a:gd name="T55" fmla="*/ 853 h 2649"/>
                <a:gd name="T56" fmla="*/ 2174 w 3440"/>
                <a:gd name="T57" fmla="*/ 1106 h 2649"/>
                <a:gd name="T58" fmla="*/ 2159 w 3440"/>
                <a:gd name="T59" fmla="*/ 1415 h 2649"/>
                <a:gd name="T60" fmla="*/ 2214 w 3440"/>
                <a:gd name="T61" fmla="*/ 1367 h 2649"/>
                <a:gd name="T62" fmla="*/ 2324 w 3440"/>
                <a:gd name="T63" fmla="*/ 1423 h 2649"/>
                <a:gd name="T64" fmla="*/ 2222 w 3440"/>
                <a:gd name="T65" fmla="*/ 1589 h 2649"/>
                <a:gd name="T66" fmla="*/ 2451 w 3440"/>
                <a:gd name="T67" fmla="*/ 1865 h 2649"/>
                <a:gd name="T68" fmla="*/ 2530 w 3440"/>
                <a:gd name="T69" fmla="*/ 1818 h 2649"/>
                <a:gd name="T70" fmla="*/ 2609 w 3440"/>
                <a:gd name="T71" fmla="*/ 1992 h 2649"/>
                <a:gd name="T72" fmla="*/ 2672 w 3440"/>
                <a:gd name="T73" fmla="*/ 2071 h 2649"/>
                <a:gd name="T74" fmla="*/ 2902 w 3440"/>
                <a:gd name="T75" fmla="*/ 2276 h 2649"/>
                <a:gd name="T76" fmla="*/ 3123 w 3440"/>
                <a:gd name="T77" fmla="*/ 2474 h 2649"/>
                <a:gd name="T78" fmla="*/ 3052 w 3440"/>
                <a:gd name="T79" fmla="*/ 2490 h 2649"/>
                <a:gd name="T80" fmla="*/ 3194 w 3440"/>
                <a:gd name="T81" fmla="*/ 2537 h 2649"/>
                <a:gd name="T82" fmla="*/ 3360 w 3440"/>
                <a:gd name="T83" fmla="*/ 2506 h 2649"/>
                <a:gd name="T84" fmla="*/ 3352 w 3440"/>
                <a:gd name="T85" fmla="*/ 2593 h 2649"/>
                <a:gd name="T86" fmla="*/ 3321 w 3440"/>
                <a:gd name="T87" fmla="*/ 1849 h 2649"/>
                <a:gd name="T88" fmla="*/ 3242 w 3440"/>
                <a:gd name="T89" fmla="*/ 1929 h 2649"/>
                <a:gd name="T90" fmla="*/ 3131 w 3440"/>
                <a:gd name="T91" fmla="*/ 1810 h 2649"/>
                <a:gd name="T92" fmla="*/ 3234 w 3440"/>
                <a:gd name="T93" fmla="*/ 1683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40" h="2649">
                  <a:moveTo>
                    <a:pt x="3400" y="2434"/>
                  </a:moveTo>
                  <a:lnTo>
                    <a:pt x="3400" y="2434"/>
                  </a:lnTo>
                  <a:cubicBezTo>
                    <a:pt x="3384" y="2434"/>
                    <a:pt x="3384" y="2427"/>
                    <a:pt x="3392" y="2403"/>
                  </a:cubicBezTo>
                  <a:cubicBezTo>
                    <a:pt x="3408" y="2371"/>
                    <a:pt x="3392" y="2387"/>
                    <a:pt x="3384" y="2355"/>
                  </a:cubicBezTo>
                  <a:cubicBezTo>
                    <a:pt x="3384" y="2324"/>
                    <a:pt x="3360" y="2316"/>
                    <a:pt x="3384" y="2284"/>
                  </a:cubicBezTo>
                  <a:cubicBezTo>
                    <a:pt x="3408" y="2253"/>
                    <a:pt x="3431" y="2102"/>
                    <a:pt x="3431" y="2063"/>
                  </a:cubicBezTo>
                  <a:cubicBezTo>
                    <a:pt x="3423" y="2023"/>
                    <a:pt x="3416" y="2000"/>
                    <a:pt x="3423" y="1905"/>
                  </a:cubicBezTo>
                  <a:cubicBezTo>
                    <a:pt x="3439" y="1810"/>
                    <a:pt x="3392" y="1620"/>
                    <a:pt x="3305" y="1549"/>
                  </a:cubicBezTo>
                  <a:cubicBezTo>
                    <a:pt x="3210" y="1486"/>
                    <a:pt x="3202" y="1320"/>
                    <a:pt x="3052" y="1146"/>
                  </a:cubicBezTo>
                  <a:cubicBezTo>
                    <a:pt x="3052" y="1146"/>
                    <a:pt x="3044" y="1075"/>
                    <a:pt x="3036" y="1083"/>
                  </a:cubicBezTo>
                  <a:cubicBezTo>
                    <a:pt x="3020" y="1083"/>
                    <a:pt x="3012" y="1099"/>
                    <a:pt x="3012" y="1083"/>
                  </a:cubicBezTo>
                  <a:cubicBezTo>
                    <a:pt x="3004" y="1067"/>
                    <a:pt x="2997" y="1059"/>
                    <a:pt x="2981" y="1027"/>
                  </a:cubicBezTo>
                  <a:cubicBezTo>
                    <a:pt x="2965" y="996"/>
                    <a:pt x="2910" y="901"/>
                    <a:pt x="2917" y="893"/>
                  </a:cubicBezTo>
                  <a:cubicBezTo>
                    <a:pt x="2925" y="885"/>
                    <a:pt x="2925" y="909"/>
                    <a:pt x="2941" y="917"/>
                  </a:cubicBezTo>
                  <a:cubicBezTo>
                    <a:pt x="2957" y="932"/>
                    <a:pt x="2957" y="948"/>
                    <a:pt x="2965" y="948"/>
                  </a:cubicBezTo>
                  <a:cubicBezTo>
                    <a:pt x="2981" y="948"/>
                    <a:pt x="2981" y="932"/>
                    <a:pt x="2989" y="940"/>
                  </a:cubicBezTo>
                  <a:cubicBezTo>
                    <a:pt x="2997" y="940"/>
                    <a:pt x="3020" y="964"/>
                    <a:pt x="3028" y="996"/>
                  </a:cubicBezTo>
                  <a:cubicBezTo>
                    <a:pt x="3036" y="1027"/>
                    <a:pt x="3044" y="1051"/>
                    <a:pt x="3052" y="1035"/>
                  </a:cubicBezTo>
                  <a:cubicBezTo>
                    <a:pt x="3060" y="1012"/>
                    <a:pt x="3060" y="996"/>
                    <a:pt x="3020" y="924"/>
                  </a:cubicBezTo>
                  <a:cubicBezTo>
                    <a:pt x="2973" y="853"/>
                    <a:pt x="2957" y="853"/>
                    <a:pt x="2941" y="846"/>
                  </a:cubicBezTo>
                  <a:cubicBezTo>
                    <a:pt x="2925" y="830"/>
                    <a:pt x="2704" y="506"/>
                    <a:pt x="2680" y="458"/>
                  </a:cubicBezTo>
                  <a:cubicBezTo>
                    <a:pt x="2680" y="458"/>
                    <a:pt x="2593" y="268"/>
                    <a:pt x="2570" y="229"/>
                  </a:cubicBezTo>
                  <a:cubicBezTo>
                    <a:pt x="2554" y="181"/>
                    <a:pt x="2562" y="158"/>
                    <a:pt x="2538" y="126"/>
                  </a:cubicBezTo>
                  <a:cubicBezTo>
                    <a:pt x="2514" y="95"/>
                    <a:pt x="2506" y="102"/>
                    <a:pt x="2514" y="63"/>
                  </a:cubicBezTo>
                  <a:cubicBezTo>
                    <a:pt x="2522" y="23"/>
                    <a:pt x="2522" y="23"/>
                    <a:pt x="2499" y="7"/>
                  </a:cubicBezTo>
                  <a:lnTo>
                    <a:pt x="2499" y="7"/>
                  </a:lnTo>
                  <a:cubicBezTo>
                    <a:pt x="2491" y="7"/>
                    <a:pt x="2491" y="7"/>
                    <a:pt x="2491" y="15"/>
                  </a:cubicBezTo>
                  <a:cubicBezTo>
                    <a:pt x="2475" y="55"/>
                    <a:pt x="2301" y="0"/>
                    <a:pt x="2277" y="15"/>
                  </a:cubicBezTo>
                  <a:cubicBezTo>
                    <a:pt x="2253" y="23"/>
                    <a:pt x="2261" y="47"/>
                    <a:pt x="2285" y="79"/>
                  </a:cubicBezTo>
                  <a:cubicBezTo>
                    <a:pt x="2301" y="110"/>
                    <a:pt x="2285" y="158"/>
                    <a:pt x="2285" y="197"/>
                  </a:cubicBezTo>
                  <a:cubicBezTo>
                    <a:pt x="2285" y="237"/>
                    <a:pt x="2269" y="229"/>
                    <a:pt x="2238" y="221"/>
                  </a:cubicBezTo>
                  <a:cubicBezTo>
                    <a:pt x="2206" y="221"/>
                    <a:pt x="2214" y="181"/>
                    <a:pt x="2206" y="158"/>
                  </a:cubicBezTo>
                  <a:cubicBezTo>
                    <a:pt x="2198" y="134"/>
                    <a:pt x="2190" y="134"/>
                    <a:pt x="2190" y="134"/>
                  </a:cubicBezTo>
                  <a:cubicBezTo>
                    <a:pt x="2190" y="134"/>
                    <a:pt x="1154" y="213"/>
                    <a:pt x="1139" y="213"/>
                  </a:cubicBezTo>
                  <a:cubicBezTo>
                    <a:pt x="1131" y="213"/>
                    <a:pt x="1052" y="87"/>
                    <a:pt x="1052" y="87"/>
                  </a:cubicBezTo>
                  <a:cubicBezTo>
                    <a:pt x="1052" y="87"/>
                    <a:pt x="40" y="205"/>
                    <a:pt x="24" y="237"/>
                  </a:cubicBezTo>
                  <a:cubicBezTo>
                    <a:pt x="0" y="260"/>
                    <a:pt x="64" y="300"/>
                    <a:pt x="95" y="324"/>
                  </a:cubicBezTo>
                  <a:cubicBezTo>
                    <a:pt x="127" y="347"/>
                    <a:pt x="111" y="363"/>
                    <a:pt x="103" y="387"/>
                  </a:cubicBezTo>
                  <a:cubicBezTo>
                    <a:pt x="95" y="411"/>
                    <a:pt x="127" y="442"/>
                    <a:pt x="127" y="458"/>
                  </a:cubicBezTo>
                  <a:cubicBezTo>
                    <a:pt x="135" y="466"/>
                    <a:pt x="119" y="498"/>
                    <a:pt x="103" y="521"/>
                  </a:cubicBezTo>
                  <a:cubicBezTo>
                    <a:pt x="119" y="529"/>
                    <a:pt x="127" y="537"/>
                    <a:pt x="143" y="521"/>
                  </a:cubicBezTo>
                  <a:cubicBezTo>
                    <a:pt x="166" y="506"/>
                    <a:pt x="182" y="506"/>
                    <a:pt x="198" y="474"/>
                  </a:cubicBezTo>
                  <a:cubicBezTo>
                    <a:pt x="214" y="442"/>
                    <a:pt x="198" y="419"/>
                    <a:pt x="222" y="411"/>
                  </a:cubicBezTo>
                  <a:cubicBezTo>
                    <a:pt x="237" y="403"/>
                    <a:pt x="253" y="426"/>
                    <a:pt x="261" y="426"/>
                  </a:cubicBezTo>
                  <a:cubicBezTo>
                    <a:pt x="269" y="419"/>
                    <a:pt x="261" y="387"/>
                    <a:pt x="285" y="403"/>
                  </a:cubicBezTo>
                  <a:cubicBezTo>
                    <a:pt x="317" y="419"/>
                    <a:pt x="340" y="442"/>
                    <a:pt x="309" y="450"/>
                  </a:cubicBezTo>
                  <a:cubicBezTo>
                    <a:pt x="277" y="450"/>
                    <a:pt x="269" y="466"/>
                    <a:pt x="253" y="474"/>
                  </a:cubicBezTo>
                  <a:cubicBezTo>
                    <a:pt x="237" y="490"/>
                    <a:pt x="182" y="498"/>
                    <a:pt x="214" y="506"/>
                  </a:cubicBezTo>
                  <a:cubicBezTo>
                    <a:pt x="246" y="513"/>
                    <a:pt x="261" y="490"/>
                    <a:pt x="317" y="482"/>
                  </a:cubicBezTo>
                  <a:cubicBezTo>
                    <a:pt x="364" y="474"/>
                    <a:pt x="451" y="458"/>
                    <a:pt x="467" y="434"/>
                  </a:cubicBezTo>
                  <a:cubicBezTo>
                    <a:pt x="483" y="403"/>
                    <a:pt x="475" y="395"/>
                    <a:pt x="514" y="395"/>
                  </a:cubicBezTo>
                  <a:cubicBezTo>
                    <a:pt x="546" y="395"/>
                    <a:pt x="562" y="379"/>
                    <a:pt x="593" y="387"/>
                  </a:cubicBezTo>
                  <a:cubicBezTo>
                    <a:pt x="625" y="387"/>
                    <a:pt x="641" y="411"/>
                    <a:pt x="609" y="411"/>
                  </a:cubicBezTo>
                  <a:cubicBezTo>
                    <a:pt x="577" y="411"/>
                    <a:pt x="562" y="403"/>
                    <a:pt x="546" y="419"/>
                  </a:cubicBezTo>
                  <a:cubicBezTo>
                    <a:pt x="522" y="426"/>
                    <a:pt x="475" y="419"/>
                    <a:pt x="490" y="434"/>
                  </a:cubicBezTo>
                  <a:cubicBezTo>
                    <a:pt x="506" y="450"/>
                    <a:pt x="514" y="442"/>
                    <a:pt x="562" y="442"/>
                  </a:cubicBezTo>
                  <a:cubicBezTo>
                    <a:pt x="601" y="442"/>
                    <a:pt x="791" y="498"/>
                    <a:pt x="815" y="521"/>
                  </a:cubicBezTo>
                  <a:cubicBezTo>
                    <a:pt x="830" y="545"/>
                    <a:pt x="830" y="529"/>
                    <a:pt x="823" y="506"/>
                  </a:cubicBezTo>
                  <a:cubicBezTo>
                    <a:pt x="815" y="482"/>
                    <a:pt x="775" y="490"/>
                    <a:pt x="791" y="466"/>
                  </a:cubicBezTo>
                  <a:cubicBezTo>
                    <a:pt x="807" y="434"/>
                    <a:pt x="807" y="450"/>
                    <a:pt x="830" y="450"/>
                  </a:cubicBezTo>
                  <a:cubicBezTo>
                    <a:pt x="854" y="450"/>
                    <a:pt x="870" y="426"/>
                    <a:pt x="870" y="442"/>
                  </a:cubicBezTo>
                  <a:cubicBezTo>
                    <a:pt x="870" y="458"/>
                    <a:pt x="830" y="458"/>
                    <a:pt x="846" y="482"/>
                  </a:cubicBezTo>
                  <a:cubicBezTo>
                    <a:pt x="854" y="506"/>
                    <a:pt x="854" y="506"/>
                    <a:pt x="862" y="513"/>
                  </a:cubicBezTo>
                  <a:cubicBezTo>
                    <a:pt x="870" y="529"/>
                    <a:pt x="838" y="537"/>
                    <a:pt x="846" y="545"/>
                  </a:cubicBezTo>
                  <a:cubicBezTo>
                    <a:pt x="854" y="553"/>
                    <a:pt x="989" y="616"/>
                    <a:pt x="989" y="640"/>
                  </a:cubicBezTo>
                  <a:cubicBezTo>
                    <a:pt x="989" y="664"/>
                    <a:pt x="957" y="656"/>
                    <a:pt x="965" y="672"/>
                  </a:cubicBezTo>
                  <a:cubicBezTo>
                    <a:pt x="973" y="695"/>
                    <a:pt x="989" y="711"/>
                    <a:pt x="1012" y="719"/>
                  </a:cubicBezTo>
                  <a:cubicBezTo>
                    <a:pt x="1028" y="727"/>
                    <a:pt x="1068" y="711"/>
                    <a:pt x="1123" y="695"/>
                  </a:cubicBezTo>
                  <a:cubicBezTo>
                    <a:pt x="1178" y="679"/>
                    <a:pt x="1226" y="640"/>
                    <a:pt x="1241" y="640"/>
                  </a:cubicBezTo>
                  <a:cubicBezTo>
                    <a:pt x="1249" y="648"/>
                    <a:pt x="1241" y="664"/>
                    <a:pt x="1210" y="679"/>
                  </a:cubicBezTo>
                  <a:cubicBezTo>
                    <a:pt x="1178" y="695"/>
                    <a:pt x="1163" y="711"/>
                    <a:pt x="1147" y="727"/>
                  </a:cubicBezTo>
                  <a:cubicBezTo>
                    <a:pt x="1123" y="735"/>
                    <a:pt x="1147" y="750"/>
                    <a:pt x="1170" y="735"/>
                  </a:cubicBezTo>
                  <a:cubicBezTo>
                    <a:pt x="1194" y="719"/>
                    <a:pt x="1257" y="679"/>
                    <a:pt x="1257" y="640"/>
                  </a:cubicBezTo>
                  <a:cubicBezTo>
                    <a:pt x="1265" y="600"/>
                    <a:pt x="1273" y="608"/>
                    <a:pt x="1289" y="600"/>
                  </a:cubicBezTo>
                  <a:cubicBezTo>
                    <a:pt x="1305" y="585"/>
                    <a:pt x="1321" y="561"/>
                    <a:pt x="1352" y="561"/>
                  </a:cubicBezTo>
                  <a:cubicBezTo>
                    <a:pt x="1392" y="561"/>
                    <a:pt x="1407" y="569"/>
                    <a:pt x="1400" y="545"/>
                  </a:cubicBezTo>
                  <a:cubicBezTo>
                    <a:pt x="1392" y="529"/>
                    <a:pt x="1360" y="521"/>
                    <a:pt x="1392" y="498"/>
                  </a:cubicBezTo>
                  <a:cubicBezTo>
                    <a:pt x="1431" y="474"/>
                    <a:pt x="1400" y="458"/>
                    <a:pt x="1471" y="458"/>
                  </a:cubicBezTo>
                  <a:cubicBezTo>
                    <a:pt x="1542" y="466"/>
                    <a:pt x="1574" y="482"/>
                    <a:pt x="1613" y="506"/>
                  </a:cubicBezTo>
                  <a:cubicBezTo>
                    <a:pt x="1653" y="521"/>
                    <a:pt x="1740" y="608"/>
                    <a:pt x="1771" y="624"/>
                  </a:cubicBezTo>
                  <a:cubicBezTo>
                    <a:pt x="1795" y="632"/>
                    <a:pt x="1787" y="632"/>
                    <a:pt x="1811" y="664"/>
                  </a:cubicBezTo>
                  <a:cubicBezTo>
                    <a:pt x="1827" y="695"/>
                    <a:pt x="1850" y="711"/>
                    <a:pt x="1898" y="735"/>
                  </a:cubicBezTo>
                  <a:cubicBezTo>
                    <a:pt x="1937" y="766"/>
                    <a:pt x="1937" y="822"/>
                    <a:pt x="2000" y="822"/>
                  </a:cubicBezTo>
                  <a:cubicBezTo>
                    <a:pt x="2071" y="822"/>
                    <a:pt x="2080" y="822"/>
                    <a:pt x="2087" y="853"/>
                  </a:cubicBezTo>
                  <a:cubicBezTo>
                    <a:pt x="2103" y="893"/>
                    <a:pt x="2111" y="924"/>
                    <a:pt x="2135" y="932"/>
                  </a:cubicBezTo>
                  <a:cubicBezTo>
                    <a:pt x="2159" y="940"/>
                    <a:pt x="2159" y="948"/>
                    <a:pt x="2166" y="988"/>
                  </a:cubicBezTo>
                  <a:cubicBezTo>
                    <a:pt x="2174" y="1027"/>
                    <a:pt x="2190" y="1059"/>
                    <a:pt x="2174" y="1106"/>
                  </a:cubicBezTo>
                  <a:cubicBezTo>
                    <a:pt x="2166" y="1154"/>
                    <a:pt x="2166" y="1201"/>
                    <a:pt x="2166" y="1241"/>
                  </a:cubicBezTo>
                  <a:cubicBezTo>
                    <a:pt x="2159" y="1280"/>
                    <a:pt x="2135" y="1296"/>
                    <a:pt x="2143" y="1336"/>
                  </a:cubicBezTo>
                  <a:cubicBezTo>
                    <a:pt x="2151" y="1367"/>
                    <a:pt x="2166" y="1375"/>
                    <a:pt x="2159" y="1415"/>
                  </a:cubicBezTo>
                  <a:cubicBezTo>
                    <a:pt x="2159" y="1454"/>
                    <a:pt x="2174" y="1486"/>
                    <a:pt x="2198" y="1486"/>
                  </a:cubicBezTo>
                  <a:cubicBezTo>
                    <a:pt x="2230" y="1486"/>
                    <a:pt x="2253" y="1486"/>
                    <a:pt x="2246" y="1454"/>
                  </a:cubicBezTo>
                  <a:cubicBezTo>
                    <a:pt x="2238" y="1423"/>
                    <a:pt x="2214" y="1399"/>
                    <a:pt x="2214" y="1367"/>
                  </a:cubicBezTo>
                  <a:cubicBezTo>
                    <a:pt x="2214" y="1336"/>
                    <a:pt x="2230" y="1328"/>
                    <a:pt x="2253" y="1359"/>
                  </a:cubicBezTo>
                  <a:cubicBezTo>
                    <a:pt x="2269" y="1391"/>
                    <a:pt x="2269" y="1383"/>
                    <a:pt x="2293" y="1391"/>
                  </a:cubicBezTo>
                  <a:cubicBezTo>
                    <a:pt x="2317" y="1391"/>
                    <a:pt x="2324" y="1383"/>
                    <a:pt x="2324" y="1423"/>
                  </a:cubicBezTo>
                  <a:cubicBezTo>
                    <a:pt x="2317" y="1454"/>
                    <a:pt x="2277" y="1510"/>
                    <a:pt x="2277" y="1533"/>
                  </a:cubicBezTo>
                  <a:cubicBezTo>
                    <a:pt x="2277" y="1549"/>
                    <a:pt x="2269" y="1565"/>
                    <a:pt x="2246" y="1565"/>
                  </a:cubicBezTo>
                  <a:cubicBezTo>
                    <a:pt x="2230" y="1573"/>
                    <a:pt x="2198" y="1573"/>
                    <a:pt x="2222" y="1589"/>
                  </a:cubicBezTo>
                  <a:cubicBezTo>
                    <a:pt x="2246" y="1604"/>
                    <a:pt x="2246" y="1557"/>
                    <a:pt x="2277" y="1612"/>
                  </a:cubicBezTo>
                  <a:cubicBezTo>
                    <a:pt x="2301" y="1668"/>
                    <a:pt x="2293" y="1683"/>
                    <a:pt x="2333" y="1739"/>
                  </a:cubicBezTo>
                  <a:cubicBezTo>
                    <a:pt x="2364" y="1802"/>
                    <a:pt x="2419" y="1857"/>
                    <a:pt x="2451" y="1865"/>
                  </a:cubicBezTo>
                  <a:cubicBezTo>
                    <a:pt x="2475" y="1881"/>
                    <a:pt x="2514" y="1881"/>
                    <a:pt x="2499" y="1849"/>
                  </a:cubicBezTo>
                  <a:cubicBezTo>
                    <a:pt x="2483" y="1818"/>
                    <a:pt x="2451" y="1794"/>
                    <a:pt x="2483" y="1802"/>
                  </a:cubicBezTo>
                  <a:cubicBezTo>
                    <a:pt x="2514" y="1810"/>
                    <a:pt x="2514" y="1834"/>
                    <a:pt x="2530" y="1818"/>
                  </a:cubicBezTo>
                  <a:cubicBezTo>
                    <a:pt x="2554" y="1810"/>
                    <a:pt x="2570" y="1818"/>
                    <a:pt x="2554" y="1849"/>
                  </a:cubicBezTo>
                  <a:cubicBezTo>
                    <a:pt x="2546" y="1873"/>
                    <a:pt x="2538" y="1913"/>
                    <a:pt x="2554" y="1936"/>
                  </a:cubicBezTo>
                  <a:cubicBezTo>
                    <a:pt x="2562" y="1968"/>
                    <a:pt x="2601" y="2007"/>
                    <a:pt x="2609" y="1992"/>
                  </a:cubicBezTo>
                  <a:cubicBezTo>
                    <a:pt x="2617" y="1984"/>
                    <a:pt x="2625" y="1992"/>
                    <a:pt x="2625" y="2007"/>
                  </a:cubicBezTo>
                  <a:cubicBezTo>
                    <a:pt x="2625" y="2031"/>
                    <a:pt x="2625" y="2031"/>
                    <a:pt x="2649" y="2031"/>
                  </a:cubicBezTo>
                  <a:cubicBezTo>
                    <a:pt x="2664" y="2039"/>
                    <a:pt x="2664" y="2047"/>
                    <a:pt x="2672" y="2071"/>
                  </a:cubicBezTo>
                  <a:cubicBezTo>
                    <a:pt x="2672" y="2102"/>
                    <a:pt x="2696" y="2150"/>
                    <a:pt x="2728" y="2189"/>
                  </a:cubicBezTo>
                  <a:cubicBezTo>
                    <a:pt x="2752" y="2229"/>
                    <a:pt x="2752" y="2276"/>
                    <a:pt x="2783" y="2276"/>
                  </a:cubicBezTo>
                  <a:cubicBezTo>
                    <a:pt x="2815" y="2269"/>
                    <a:pt x="2862" y="2237"/>
                    <a:pt x="2902" y="2276"/>
                  </a:cubicBezTo>
                  <a:cubicBezTo>
                    <a:pt x="2941" y="2324"/>
                    <a:pt x="2981" y="2355"/>
                    <a:pt x="2997" y="2387"/>
                  </a:cubicBezTo>
                  <a:cubicBezTo>
                    <a:pt x="3012" y="2419"/>
                    <a:pt x="3036" y="2442"/>
                    <a:pt x="3052" y="2450"/>
                  </a:cubicBezTo>
                  <a:cubicBezTo>
                    <a:pt x="3068" y="2466"/>
                    <a:pt x="3107" y="2482"/>
                    <a:pt x="3123" y="2474"/>
                  </a:cubicBezTo>
                  <a:cubicBezTo>
                    <a:pt x="3139" y="2466"/>
                    <a:pt x="3147" y="2474"/>
                    <a:pt x="3131" y="2490"/>
                  </a:cubicBezTo>
                  <a:cubicBezTo>
                    <a:pt x="3123" y="2513"/>
                    <a:pt x="3123" y="2521"/>
                    <a:pt x="3099" y="2506"/>
                  </a:cubicBezTo>
                  <a:cubicBezTo>
                    <a:pt x="3083" y="2490"/>
                    <a:pt x="3060" y="2474"/>
                    <a:pt x="3052" y="2490"/>
                  </a:cubicBezTo>
                  <a:cubicBezTo>
                    <a:pt x="3036" y="2513"/>
                    <a:pt x="2997" y="2537"/>
                    <a:pt x="3060" y="2561"/>
                  </a:cubicBezTo>
                  <a:cubicBezTo>
                    <a:pt x="3123" y="2577"/>
                    <a:pt x="3099" y="2569"/>
                    <a:pt x="3131" y="2553"/>
                  </a:cubicBezTo>
                  <a:cubicBezTo>
                    <a:pt x="3163" y="2545"/>
                    <a:pt x="3147" y="2529"/>
                    <a:pt x="3194" y="2537"/>
                  </a:cubicBezTo>
                  <a:cubicBezTo>
                    <a:pt x="3242" y="2545"/>
                    <a:pt x="3250" y="2553"/>
                    <a:pt x="3257" y="2529"/>
                  </a:cubicBezTo>
                  <a:cubicBezTo>
                    <a:pt x="3265" y="2506"/>
                    <a:pt x="3281" y="2474"/>
                    <a:pt x="3313" y="2482"/>
                  </a:cubicBezTo>
                  <a:cubicBezTo>
                    <a:pt x="3344" y="2490"/>
                    <a:pt x="3368" y="2482"/>
                    <a:pt x="3360" y="2506"/>
                  </a:cubicBezTo>
                  <a:cubicBezTo>
                    <a:pt x="3352" y="2529"/>
                    <a:pt x="3336" y="2569"/>
                    <a:pt x="3313" y="2593"/>
                  </a:cubicBezTo>
                  <a:cubicBezTo>
                    <a:pt x="3297" y="2616"/>
                    <a:pt x="3281" y="2648"/>
                    <a:pt x="3297" y="2640"/>
                  </a:cubicBezTo>
                  <a:cubicBezTo>
                    <a:pt x="3321" y="2632"/>
                    <a:pt x="3329" y="2624"/>
                    <a:pt x="3352" y="2593"/>
                  </a:cubicBezTo>
                  <a:cubicBezTo>
                    <a:pt x="3368" y="2561"/>
                    <a:pt x="3423" y="2411"/>
                    <a:pt x="3416" y="2411"/>
                  </a:cubicBezTo>
                  <a:cubicBezTo>
                    <a:pt x="3408" y="2419"/>
                    <a:pt x="3408" y="2427"/>
                    <a:pt x="3400" y="2434"/>
                  </a:cubicBezTo>
                  <a:close/>
                  <a:moveTo>
                    <a:pt x="3321" y="1849"/>
                  </a:moveTo>
                  <a:lnTo>
                    <a:pt x="3321" y="1849"/>
                  </a:lnTo>
                  <a:cubicBezTo>
                    <a:pt x="3305" y="1865"/>
                    <a:pt x="3289" y="1873"/>
                    <a:pt x="3289" y="1913"/>
                  </a:cubicBezTo>
                  <a:cubicBezTo>
                    <a:pt x="3289" y="1952"/>
                    <a:pt x="3281" y="1936"/>
                    <a:pt x="3242" y="1929"/>
                  </a:cubicBezTo>
                  <a:cubicBezTo>
                    <a:pt x="3202" y="1929"/>
                    <a:pt x="3210" y="1913"/>
                    <a:pt x="3194" y="1881"/>
                  </a:cubicBezTo>
                  <a:cubicBezTo>
                    <a:pt x="3178" y="1857"/>
                    <a:pt x="3170" y="1865"/>
                    <a:pt x="3139" y="1849"/>
                  </a:cubicBezTo>
                  <a:cubicBezTo>
                    <a:pt x="3107" y="1841"/>
                    <a:pt x="3131" y="1826"/>
                    <a:pt x="3131" y="1810"/>
                  </a:cubicBezTo>
                  <a:cubicBezTo>
                    <a:pt x="3139" y="1794"/>
                    <a:pt x="3178" y="1754"/>
                    <a:pt x="3194" y="1747"/>
                  </a:cubicBezTo>
                  <a:cubicBezTo>
                    <a:pt x="3210" y="1739"/>
                    <a:pt x="3218" y="1723"/>
                    <a:pt x="3218" y="1707"/>
                  </a:cubicBezTo>
                  <a:cubicBezTo>
                    <a:pt x="3218" y="1699"/>
                    <a:pt x="3234" y="1683"/>
                    <a:pt x="3234" y="1683"/>
                  </a:cubicBezTo>
                  <a:cubicBezTo>
                    <a:pt x="3257" y="1676"/>
                    <a:pt x="3297" y="1747"/>
                    <a:pt x="3313" y="1778"/>
                  </a:cubicBezTo>
                  <a:cubicBezTo>
                    <a:pt x="3321" y="1802"/>
                    <a:pt x="3329" y="1841"/>
                    <a:pt x="3321" y="1849"/>
                  </a:cubicBezTo>
                  <a:close/>
                </a:path>
              </a:pathLst>
            </a:custGeom>
            <a:solidFill>
              <a:schemeClr val="accent6"/>
            </a:solidFill>
            <a:ln>
              <a:solidFill>
                <a:schemeClr val="bg2"/>
              </a:solidFill>
            </a:ln>
            <a:effectLst/>
          </p:spPr>
          <p:txBody>
            <a:bodyPr wrap="none" anchor="ctr"/>
            <a:lstStyle/>
            <a:p>
              <a:endParaRPr lang="en-US"/>
            </a:p>
          </p:txBody>
        </p:sp>
        <p:sp>
          <p:nvSpPr>
            <p:cNvPr id="78" name="Freeform 385"/>
            <p:cNvSpPr>
              <a:spLocks noChangeArrowheads="1"/>
            </p:cNvSpPr>
            <p:nvPr/>
          </p:nvSpPr>
          <p:spPr bwMode="auto">
            <a:xfrm>
              <a:off x="14175838" y="7963495"/>
              <a:ext cx="1799781" cy="1389265"/>
            </a:xfrm>
            <a:custGeom>
              <a:avLst/>
              <a:gdLst>
                <a:gd name="T0" fmla="*/ 3249 w 3424"/>
                <a:gd name="T1" fmla="*/ 2529 h 2641"/>
                <a:gd name="T2" fmla="*/ 3004 w 3424"/>
                <a:gd name="T3" fmla="*/ 2537 h 2641"/>
                <a:gd name="T4" fmla="*/ 3107 w 3424"/>
                <a:gd name="T5" fmla="*/ 2474 h 2641"/>
                <a:gd name="T6" fmla="*/ 2704 w 3424"/>
                <a:gd name="T7" fmla="*/ 2189 h 2641"/>
                <a:gd name="T8" fmla="*/ 2538 w 3424"/>
                <a:gd name="T9" fmla="*/ 1841 h 2641"/>
                <a:gd name="T10" fmla="*/ 2467 w 3424"/>
                <a:gd name="T11" fmla="*/ 1881 h 2641"/>
                <a:gd name="T12" fmla="*/ 2222 w 3424"/>
                <a:gd name="T13" fmla="*/ 1565 h 2641"/>
                <a:gd name="T14" fmla="*/ 2214 w 3424"/>
                <a:gd name="T15" fmla="*/ 1343 h 2641"/>
                <a:gd name="T16" fmla="*/ 2119 w 3424"/>
                <a:gd name="T17" fmla="*/ 1336 h 2641"/>
                <a:gd name="T18" fmla="*/ 1992 w 3424"/>
                <a:gd name="T19" fmla="*/ 822 h 2641"/>
                <a:gd name="T20" fmla="*/ 1455 w 3424"/>
                <a:gd name="T21" fmla="*/ 466 h 2641"/>
                <a:gd name="T22" fmla="*/ 1289 w 3424"/>
                <a:gd name="T23" fmla="*/ 593 h 2641"/>
                <a:gd name="T24" fmla="*/ 1218 w 3424"/>
                <a:gd name="T25" fmla="*/ 648 h 2641"/>
                <a:gd name="T26" fmla="*/ 838 w 3424"/>
                <a:gd name="T27" fmla="*/ 545 h 2641"/>
                <a:gd name="T28" fmla="*/ 846 w 3424"/>
                <a:gd name="T29" fmla="*/ 442 h 2641"/>
                <a:gd name="T30" fmla="*/ 546 w 3424"/>
                <a:gd name="T31" fmla="*/ 450 h 2641"/>
                <a:gd name="T32" fmla="*/ 609 w 3424"/>
                <a:gd name="T33" fmla="*/ 403 h 2641"/>
                <a:gd name="T34" fmla="*/ 206 w 3424"/>
                <a:gd name="T35" fmla="*/ 513 h 2641"/>
                <a:gd name="T36" fmla="*/ 253 w 3424"/>
                <a:gd name="T37" fmla="*/ 411 h 2641"/>
                <a:gd name="T38" fmla="*/ 87 w 3424"/>
                <a:gd name="T39" fmla="*/ 521 h 2641"/>
                <a:gd name="T40" fmla="*/ 0 w 3424"/>
                <a:gd name="T41" fmla="*/ 237 h 2641"/>
                <a:gd name="T42" fmla="*/ 2222 w 3424"/>
                <a:gd name="T43" fmla="*/ 221 h 2641"/>
                <a:gd name="T44" fmla="*/ 2427 w 3424"/>
                <a:gd name="T45" fmla="*/ 23 h 2641"/>
                <a:gd name="T46" fmla="*/ 2546 w 3424"/>
                <a:gd name="T47" fmla="*/ 173 h 2641"/>
                <a:gd name="T48" fmla="*/ 3012 w 3424"/>
                <a:gd name="T49" fmla="*/ 996 h 2641"/>
                <a:gd name="T50" fmla="*/ 2949 w 3424"/>
                <a:gd name="T51" fmla="*/ 980 h 2641"/>
                <a:gd name="T52" fmla="*/ 3289 w 3424"/>
                <a:gd name="T53" fmla="*/ 1549 h 2641"/>
                <a:gd name="T54" fmla="*/ 3376 w 3424"/>
                <a:gd name="T55" fmla="*/ 2427 h 2641"/>
                <a:gd name="T56" fmla="*/ 3289 w 3424"/>
                <a:gd name="T57" fmla="*/ 2474 h 2641"/>
                <a:gd name="T58" fmla="*/ 3392 w 3424"/>
                <a:gd name="T59" fmla="*/ 2427 h 2641"/>
                <a:gd name="T60" fmla="*/ 3407 w 3424"/>
                <a:gd name="T61" fmla="*/ 1905 h 2641"/>
                <a:gd name="T62" fmla="*/ 2981 w 3424"/>
                <a:gd name="T63" fmla="*/ 1067 h 2641"/>
                <a:gd name="T64" fmla="*/ 2965 w 3424"/>
                <a:gd name="T65" fmla="*/ 940 h 2641"/>
                <a:gd name="T66" fmla="*/ 2925 w 3424"/>
                <a:gd name="T67" fmla="*/ 846 h 2641"/>
                <a:gd name="T68" fmla="*/ 2483 w 3424"/>
                <a:gd name="T69" fmla="*/ 15 h 2641"/>
                <a:gd name="T70" fmla="*/ 2230 w 3424"/>
                <a:gd name="T71" fmla="*/ 229 h 2641"/>
                <a:gd name="T72" fmla="*/ 79 w 3424"/>
                <a:gd name="T73" fmla="*/ 324 h 2641"/>
                <a:gd name="T74" fmla="*/ 190 w 3424"/>
                <a:gd name="T75" fmla="*/ 434 h 2641"/>
                <a:gd name="T76" fmla="*/ 253 w 3424"/>
                <a:gd name="T77" fmla="*/ 474 h 2641"/>
                <a:gd name="T78" fmla="*/ 498 w 3424"/>
                <a:gd name="T79" fmla="*/ 387 h 2641"/>
                <a:gd name="T80" fmla="*/ 474 w 3424"/>
                <a:gd name="T81" fmla="*/ 434 h 2641"/>
                <a:gd name="T82" fmla="*/ 791 w 3424"/>
                <a:gd name="T83" fmla="*/ 442 h 2641"/>
                <a:gd name="T84" fmla="*/ 838 w 3424"/>
                <a:gd name="T85" fmla="*/ 537 h 2641"/>
                <a:gd name="T86" fmla="*/ 1107 w 3424"/>
                <a:gd name="T87" fmla="*/ 687 h 2641"/>
                <a:gd name="T88" fmla="*/ 1265 w 3424"/>
                <a:gd name="T89" fmla="*/ 600 h 2641"/>
                <a:gd name="T90" fmla="*/ 1376 w 3424"/>
                <a:gd name="T91" fmla="*/ 498 h 2641"/>
                <a:gd name="T92" fmla="*/ 1921 w 3424"/>
                <a:gd name="T93" fmla="*/ 774 h 2641"/>
                <a:gd name="T94" fmla="*/ 2150 w 3424"/>
                <a:gd name="T95" fmla="*/ 1241 h 2641"/>
                <a:gd name="T96" fmla="*/ 2214 w 3424"/>
                <a:gd name="T97" fmla="*/ 1423 h 2641"/>
                <a:gd name="T98" fmla="*/ 2261 w 3424"/>
                <a:gd name="T99" fmla="*/ 1533 h 2641"/>
                <a:gd name="T100" fmla="*/ 2435 w 3424"/>
                <a:gd name="T101" fmla="*/ 1865 h 2641"/>
                <a:gd name="T102" fmla="*/ 2546 w 3424"/>
                <a:gd name="T103" fmla="*/ 1849 h 2641"/>
                <a:gd name="T104" fmla="*/ 2712 w 3424"/>
                <a:gd name="T105" fmla="*/ 2189 h 2641"/>
                <a:gd name="T106" fmla="*/ 3107 w 3424"/>
                <a:gd name="T107" fmla="*/ 2466 h 2641"/>
                <a:gd name="T108" fmla="*/ 3044 w 3424"/>
                <a:gd name="T109" fmla="*/ 2553 h 2641"/>
                <a:gd name="T110" fmla="*/ 3265 w 3424"/>
                <a:gd name="T111" fmla="*/ 1944 h 2641"/>
                <a:gd name="T112" fmla="*/ 3115 w 3424"/>
                <a:gd name="T113" fmla="*/ 1810 h 2641"/>
                <a:gd name="T114" fmla="*/ 3226 w 3424"/>
                <a:gd name="T115" fmla="*/ 1691 h 2641"/>
                <a:gd name="T116" fmla="*/ 3178 w 3424"/>
                <a:gd name="T117" fmla="*/ 1881 h 2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24" h="2641">
                  <a:moveTo>
                    <a:pt x="3281" y="2640"/>
                  </a:moveTo>
                  <a:lnTo>
                    <a:pt x="3281" y="2640"/>
                  </a:lnTo>
                  <a:cubicBezTo>
                    <a:pt x="3273" y="2640"/>
                    <a:pt x="3273" y="2640"/>
                    <a:pt x="3273" y="2640"/>
                  </a:cubicBezTo>
                  <a:cubicBezTo>
                    <a:pt x="3273" y="2640"/>
                    <a:pt x="3265" y="2632"/>
                    <a:pt x="3297" y="2593"/>
                  </a:cubicBezTo>
                  <a:cubicBezTo>
                    <a:pt x="3313" y="2569"/>
                    <a:pt x="3336" y="2529"/>
                    <a:pt x="3344" y="2506"/>
                  </a:cubicBezTo>
                  <a:cubicBezTo>
                    <a:pt x="3344" y="2498"/>
                    <a:pt x="3344" y="2498"/>
                    <a:pt x="3344" y="2498"/>
                  </a:cubicBezTo>
                  <a:cubicBezTo>
                    <a:pt x="3336" y="2490"/>
                    <a:pt x="3328" y="2490"/>
                    <a:pt x="3320" y="2490"/>
                  </a:cubicBezTo>
                  <a:cubicBezTo>
                    <a:pt x="3313" y="2482"/>
                    <a:pt x="3305" y="2482"/>
                    <a:pt x="3297" y="2482"/>
                  </a:cubicBezTo>
                  <a:lnTo>
                    <a:pt x="3289" y="2482"/>
                  </a:lnTo>
                  <a:cubicBezTo>
                    <a:pt x="3265" y="2482"/>
                    <a:pt x="3257" y="2513"/>
                    <a:pt x="3249" y="2529"/>
                  </a:cubicBezTo>
                  <a:cubicBezTo>
                    <a:pt x="3241" y="2545"/>
                    <a:pt x="3234" y="2553"/>
                    <a:pt x="3218" y="2553"/>
                  </a:cubicBezTo>
                  <a:cubicBezTo>
                    <a:pt x="3210" y="2553"/>
                    <a:pt x="3202" y="2545"/>
                    <a:pt x="3178" y="2545"/>
                  </a:cubicBezTo>
                  <a:lnTo>
                    <a:pt x="3178" y="2545"/>
                  </a:lnTo>
                  <a:cubicBezTo>
                    <a:pt x="3170" y="2545"/>
                    <a:pt x="3162" y="2537"/>
                    <a:pt x="3154" y="2537"/>
                  </a:cubicBezTo>
                  <a:cubicBezTo>
                    <a:pt x="3147" y="2537"/>
                    <a:pt x="3139" y="2545"/>
                    <a:pt x="3139" y="2545"/>
                  </a:cubicBezTo>
                  <a:cubicBezTo>
                    <a:pt x="3131" y="2553"/>
                    <a:pt x="3123" y="2553"/>
                    <a:pt x="3115" y="2561"/>
                  </a:cubicBezTo>
                  <a:cubicBezTo>
                    <a:pt x="3107" y="2561"/>
                    <a:pt x="3099" y="2569"/>
                    <a:pt x="3099" y="2569"/>
                  </a:cubicBezTo>
                  <a:cubicBezTo>
                    <a:pt x="3099" y="2569"/>
                    <a:pt x="3091" y="2577"/>
                    <a:pt x="3083" y="2577"/>
                  </a:cubicBezTo>
                  <a:cubicBezTo>
                    <a:pt x="3083" y="2577"/>
                    <a:pt x="3067" y="2569"/>
                    <a:pt x="3044" y="2561"/>
                  </a:cubicBezTo>
                  <a:cubicBezTo>
                    <a:pt x="3020" y="2553"/>
                    <a:pt x="3004" y="2545"/>
                    <a:pt x="3004" y="2537"/>
                  </a:cubicBezTo>
                  <a:cubicBezTo>
                    <a:pt x="3004" y="2521"/>
                    <a:pt x="3012" y="2513"/>
                    <a:pt x="3020" y="2506"/>
                  </a:cubicBezTo>
                  <a:cubicBezTo>
                    <a:pt x="3020" y="2498"/>
                    <a:pt x="3028" y="2498"/>
                    <a:pt x="3028" y="2490"/>
                  </a:cubicBezTo>
                  <a:cubicBezTo>
                    <a:pt x="3036" y="2482"/>
                    <a:pt x="3044" y="2482"/>
                    <a:pt x="3052" y="2482"/>
                  </a:cubicBezTo>
                  <a:cubicBezTo>
                    <a:pt x="3060" y="2482"/>
                    <a:pt x="3076" y="2490"/>
                    <a:pt x="3091" y="2498"/>
                  </a:cubicBezTo>
                  <a:cubicBezTo>
                    <a:pt x="3099" y="2506"/>
                    <a:pt x="3099" y="2513"/>
                    <a:pt x="3099" y="2513"/>
                  </a:cubicBezTo>
                  <a:cubicBezTo>
                    <a:pt x="3107" y="2513"/>
                    <a:pt x="3107" y="2506"/>
                    <a:pt x="3107" y="2506"/>
                  </a:cubicBezTo>
                  <a:cubicBezTo>
                    <a:pt x="3107" y="2498"/>
                    <a:pt x="3115" y="2498"/>
                    <a:pt x="3115" y="2490"/>
                  </a:cubicBezTo>
                  <a:cubicBezTo>
                    <a:pt x="3123" y="2482"/>
                    <a:pt x="3123" y="2482"/>
                    <a:pt x="3123" y="2474"/>
                  </a:cubicBezTo>
                  <a:lnTo>
                    <a:pt x="3115" y="2474"/>
                  </a:lnTo>
                  <a:cubicBezTo>
                    <a:pt x="3115" y="2474"/>
                    <a:pt x="3115" y="2474"/>
                    <a:pt x="3107" y="2474"/>
                  </a:cubicBezTo>
                  <a:cubicBezTo>
                    <a:pt x="3107" y="2482"/>
                    <a:pt x="3099" y="2482"/>
                    <a:pt x="3091" y="2482"/>
                  </a:cubicBezTo>
                  <a:cubicBezTo>
                    <a:pt x="3076" y="2482"/>
                    <a:pt x="3052" y="2466"/>
                    <a:pt x="3036" y="2458"/>
                  </a:cubicBezTo>
                  <a:cubicBezTo>
                    <a:pt x="3036" y="2450"/>
                    <a:pt x="3028" y="2450"/>
                    <a:pt x="3028" y="2450"/>
                  </a:cubicBezTo>
                  <a:cubicBezTo>
                    <a:pt x="3012" y="2434"/>
                    <a:pt x="2988" y="2419"/>
                    <a:pt x="2973" y="2395"/>
                  </a:cubicBezTo>
                  <a:cubicBezTo>
                    <a:pt x="2957" y="2355"/>
                    <a:pt x="2925" y="2324"/>
                    <a:pt x="2886" y="2284"/>
                  </a:cubicBezTo>
                  <a:cubicBezTo>
                    <a:pt x="2870" y="2269"/>
                    <a:pt x="2854" y="2260"/>
                    <a:pt x="2838" y="2260"/>
                  </a:cubicBezTo>
                  <a:cubicBezTo>
                    <a:pt x="2823" y="2260"/>
                    <a:pt x="2807" y="2269"/>
                    <a:pt x="2799" y="2269"/>
                  </a:cubicBezTo>
                  <a:cubicBezTo>
                    <a:pt x="2783" y="2269"/>
                    <a:pt x="2775" y="2276"/>
                    <a:pt x="2767" y="2276"/>
                  </a:cubicBezTo>
                  <a:cubicBezTo>
                    <a:pt x="2743" y="2276"/>
                    <a:pt x="2736" y="2260"/>
                    <a:pt x="2728" y="2237"/>
                  </a:cubicBezTo>
                  <a:cubicBezTo>
                    <a:pt x="2720" y="2221"/>
                    <a:pt x="2720" y="2205"/>
                    <a:pt x="2704" y="2189"/>
                  </a:cubicBezTo>
                  <a:cubicBezTo>
                    <a:pt x="2680" y="2158"/>
                    <a:pt x="2656" y="2102"/>
                    <a:pt x="2648" y="2071"/>
                  </a:cubicBezTo>
                  <a:lnTo>
                    <a:pt x="2648" y="2071"/>
                  </a:lnTo>
                  <a:cubicBezTo>
                    <a:pt x="2648" y="2047"/>
                    <a:pt x="2648" y="2047"/>
                    <a:pt x="2633" y="2039"/>
                  </a:cubicBezTo>
                  <a:cubicBezTo>
                    <a:pt x="2625" y="2039"/>
                    <a:pt x="2625" y="2039"/>
                    <a:pt x="2625" y="2039"/>
                  </a:cubicBezTo>
                  <a:cubicBezTo>
                    <a:pt x="2609" y="2031"/>
                    <a:pt x="2601" y="2031"/>
                    <a:pt x="2601" y="2007"/>
                  </a:cubicBezTo>
                  <a:cubicBezTo>
                    <a:pt x="2601" y="2000"/>
                    <a:pt x="2601" y="1992"/>
                    <a:pt x="2601" y="1992"/>
                  </a:cubicBezTo>
                  <a:cubicBezTo>
                    <a:pt x="2601" y="1992"/>
                    <a:pt x="2601" y="1992"/>
                    <a:pt x="2593" y="2000"/>
                  </a:cubicBezTo>
                  <a:cubicBezTo>
                    <a:pt x="2593" y="2000"/>
                    <a:pt x="2593" y="2000"/>
                    <a:pt x="2585" y="2000"/>
                  </a:cubicBezTo>
                  <a:cubicBezTo>
                    <a:pt x="2570" y="2000"/>
                    <a:pt x="2538" y="1960"/>
                    <a:pt x="2530" y="1936"/>
                  </a:cubicBezTo>
                  <a:cubicBezTo>
                    <a:pt x="2522" y="1913"/>
                    <a:pt x="2522" y="1873"/>
                    <a:pt x="2538" y="1841"/>
                  </a:cubicBezTo>
                  <a:cubicBezTo>
                    <a:pt x="2538" y="1834"/>
                    <a:pt x="2538" y="1826"/>
                    <a:pt x="2538" y="1826"/>
                  </a:cubicBezTo>
                  <a:cubicBezTo>
                    <a:pt x="2538" y="1818"/>
                    <a:pt x="2530" y="1818"/>
                    <a:pt x="2514" y="1826"/>
                  </a:cubicBezTo>
                  <a:cubicBezTo>
                    <a:pt x="2514" y="1826"/>
                    <a:pt x="2514" y="1826"/>
                    <a:pt x="2506" y="1826"/>
                  </a:cubicBezTo>
                  <a:cubicBezTo>
                    <a:pt x="2498" y="1826"/>
                    <a:pt x="2498" y="1826"/>
                    <a:pt x="2490" y="1818"/>
                  </a:cubicBezTo>
                  <a:cubicBezTo>
                    <a:pt x="2483" y="1818"/>
                    <a:pt x="2475" y="1810"/>
                    <a:pt x="2467" y="1802"/>
                  </a:cubicBezTo>
                  <a:cubicBezTo>
                    <a:pt x="2459" y="1802"/>
                    <a:pt x="2459" y="1802"/>
                    <a:pt x="2459" y="1802"/>
                  </a:cubicBezTo>
                  <a:cubicBezTo>
                    <a:pt x="2459" y="1810"/>
                    <a:pt x="2467" y="1810"/>
                    <a:pt x="2467" y="1818"/>
                  </a:cubicBezTo>
                  <a:cubicBezTo>
                    <a:pt x="2475" y="1826"/>
                    <a:pt x="2483" y="1834"/>
                    <a:pt x="2483" y="1849"/>
                  </a:cubicBezTo>
                  <a:cubicBezTo>
                    <a:pt x="2490" y="1857"/>
                    <a:pt x="2490" y="1865"/>
                    <a:pt x="2490" y="1873"/>
                  </a:cubicBezTo>
                  <a:cubicBezTo>
                    <a:pt x="2483" y="1873"/>
                    <a:pt x="2475" y="1881"/>
                    <a:pt x="2467" y="1881"/>
                  </a:cubicBezTo>
                  <a:cubicBezTo>
                    <a:pt x="2459" y="1881"/>
                    <a:pt x="2443" y="1873"/>
                    <a:pt x="2427" y="1873"/>
                  </a:cubicBezTo>
                  <a:cubicBezTo>
                    <a:pt x="2403" y="1857"/>
                    <a:pt x="2348" y="1802"/>
                    <a:pt x="2308" y="1747"/>
                  </a:cubicBezTo>
                  <a:cubicBezTo>
                    <a:pt x="2293" y="1707"/>
                    <a:pt x="2285" y="1691"/>
                    <a:pt x="2277" y="1668"/>
                  </a:cubicBezTo>
                  <a:cubicBezTo>
                    <a:pt x="2269" y="1652"/>
                    <a:pt x="2269" y="1636"/>
                    <a:pt x="2253" y="1612"/>
                  </a:cubicBezTo>
                  <a:cubicBezTo>
                    <a:pt x="2245" y="1596"/>
                    <a:pt x="2245" y="1589"/>
                    <a:pt x="2237" y="1589"/>
                  </a:cubicBezTo>
                  <a:lnTo>
                    <a:pt x="2230" y="1589"/>
                  </a:lnTo>
                  <a:cubicBezTo>
                    <a:pt x="2230" y="1596"/>
                    <a:pt x="2222" y="1596"/>
                    <a:pt x="2214" y="1596"/>
                  </a:cubicBezTo>
                  <a:cubicBezTo>
                    <a:pt x="2214" y="1596"/>
                    <a:pt x="2206" y="1596"/>
                    <a:pt x="2206" y="1589"/>
                  </a:cubicBezTo>
                  <a:cubicBezTo>
                    <a:pt x="2198" y="1589"/>
                    <a:pt x="2190" y="1581"/>
                    <a:pt x="2198" y="1581"/>
                  </a:cubicBezTo>
                  <a:cubicBezTo>
                    <a:pt x="2198" y="1573"/>
                    <a:pt x="2206" y="1565"/>
                    <a:pt x="2222" y="1565"/>
                  </a:cubicBezTo>
                  <a:lnTo>
                    <a:pt x="2230" y="1565"/>
                  </a:lnTo>
                  <a:cubicBezTo>
                    <a:pt x="2245" y="1557"/>
                    <a:pt x="2253" y="1549"/>
                    <a:pt x="2253" y="1533"/>
                  </a:cubicBezTo>
                  <a:cubicBezTo>
                    <a:pt x="2253" y="1517"/>
                    <a:pt x="2269" y="1502"/>
                    <a:pt x="2277" y="1478"/>
                  </a:cubicBezTo>
                  <a:cubicBezTo>
                    <a:pt x="2285" y="1462"/>
                    <a:pt x="2301" y="1438"/>
                    <a:pt x="2301" y="1423"/>
                  </a:cubicBezTo>
                  <a:cubicBezTo>
                    <a:pt x="2301" y="1415"/>
                    <a:pt x="2308" y="1399"/>
                    <a:pt x="2301" y="1399"/>
                  </a:cubicBezTo>
                  <a:cubicBezTo>
                    <a:pt x="2301" y="1391"/>
                    <a:pt x="2293" y="1391"/>
                    <a:pt x="2293" y="1391"/>
                  </a:cubicBezTo>
                  <a:cubicBezTo>
                    <a:pt x="2285" y="1391"/>
                    <a:pt x="2285" y="1391"/>
                    <a:pt x="2277" y="1391"/>
                  </a:cubicBezTo>
                  <a:cubicBezTo>
                    <a:pt x="2269" y="1391"/>
                    <a:pt x="2269" y="1391"/>
                    <a:pt x="2269" y="1391"/>
                  </a:cubicBezTo>
                  <a:cubicBezTo>
                    <a:pt x="2253" y="1391"/>
                    <a:pt x="2245" y="1391"/>
                    <a:pt x="2230" y="1359"/>
                  </a:cubicBezTo>
                  <a:cubicBezTo>
                    <a:pt x="2222" y="1351"/>
                    <a:pt x="2214" y="1343"/>
                    <a:pt x="2214" y="1343"/>
                  </a:cubicBezTo>
                  <a:cubicBezTo>
                    <a:pt x="2206" y="1343"/>
                    <a:pt x="2206" y="1351"/>
                    <a:pt x="2206" y="1367"/>
                  </a:cubicBezTo>
                  <a:cubicBezTo>
                    <a:pt x="2206" y="1383"/>
                    <a:pt x="2214" y="1399"/>
                    <a:pt x="2222" y="1423"/>
                  </a:cubicBezTo>
                  <a:cubicBezTo>
                    <a:pt x="2222" y="1430"/>
                    <a:pt x="2230" y="1438"/>
                    <a:pt x="2237" y="1454"/>
                  </a:cubicBezTo>
                  <a:cubicBezTo>
                    <a:pt x="2237" y="1462"/>
                    <a:pt x="2237" y="1470"/>
                    <a:pt x="2230" y="1478"/>
                  </a:cubicBezTo>
                  <a:cubicBezTo>
                    <a:pt x="2222" y="1486"/>
                    <a:pt x="2206" y="1486"/>
                    <a:pt x="2190" y="1486"/>
                  </a:cubicBezTo>
                  <a:cubicBezTo>
                    <a:pt x="2182" y="1486"/>
                    <a:pt x="2182" y="1486"/>
                    <a:pt x="2182" y="1486"/>
                  </a:cubicBezTo>
                  <a:cubicBezTo>
                    <a:pt x="2174" y="1494"/>
                    <a:pt x="2166" y="1486"/>
                    <a:pt x="2158" y="1478"/>
                  </a:cubicBezTo>
                  <a:cubicBezTo>
                    <a:pt x="2150" y="1470"/>
                    <a:pt x="2143" y="1446"/>
                    <a:pt x="2143" y="1415"/>
                  </a:cubicBezTo>
                  <a:cubicBezTo>
                    <a:pt x="2143" y="1391"/>
                    <a:pt x="2135" y="1383"/>
                    <a:pt x="2135" y="1367"/>
                  </a:cubicBezTo>
                  <a:cubicBezTo>
                    <a:pt x="2127" y="1359"/>
                    <a:pt x="2127" y="1351"/>
                    <a:pt x="2119" y="1336"/>
                  </a:cubicBezTo>
                  <a:cubicBezTo>
                    <a:pt x="2119" y="1312"/>
                    <a:pt x="2127" y="1296"/>
                    <a:pt x="2135" y="1280"/>
                  </a:cubicBezTo>
                  <a:cubicBezTo>
                    <a:pt x="2135" y="1264"/>
                    <a:pt x="2143" y="1256"/>
                    <a:pt x="2143" y="1241"/>
                  </a:cubicBezTo>
                  <a:cubicBezTo>
                    <a:pt x="2143" y="1225"/>
                    <a:pt x="2143" y="1209"/>
                    <a:pt x="2150" y="1201"/>
                  </a:cubicBezTo>
                  <a:cubicBezTo>
                    <a:pt x="2150" y="1170"/>
                    <a:pt x="2150" y="1138"/>
                    <a:pt x="2158" y="1106"/>
                  </a:cubicBezTo>
                  <a:cubicBezTo>
                    <a:pt x="2166" y="1067"/>
                    <a:pt x="2158" y="1035"/>
                    <a:pt x="2150" y="1003"/>
                  </a:cubicBezTo>
                  <a:cubicBezTo>
                    <a:pt x="2150" y="1003"/>
                    <a:pt x="2150" y="996"/>
                    <a:pt x="2150" y="988"/>
                  </a:cubicBezTo>
                  <a:cubicBezTo>
                    <a:pt x="2150" y="988"/>
                    <a:pt x="2150" y="980"/>
                    <a:pt x="2143" y="972"/>
                  </a:cubicBezTo>
                  <a:cubicBezTo>
                    <a:pt x="2143" y="948"/>
                    <a:pt x="2143" y="940"/>
                    <a:pt x="2119" y="932"/>
                  </a:cubicBezTo>
                  <a:cubicBezTo>
                    <a:pt x="2095" y="924"/>
                    <a:pt x="2079" y="893"/>
                    <a:pt x="2071" y="861"/>
                  </a:cubicBezTo>
                  <a:cubicBezTo>
                    <a:pt x="2064" y="822"/>
                    <a:pt x="2055" y="822"/>
                    <a:pt x="1992" y="822"/>
                  </a:cubicBezTo>
                  <a:cubicBezTo>
                    <a:pt x="1984" y="822"/>
                    <a:pt x="1984" y="822"/>
                    <a:pt x="1984" y="822"/>
                  </a:cubicBezTo>
                  <a:cubicBezTo>
                    <a:pt x="1945" y="822"/>
                    <a:pt x="1929" y="798"/>
                    <a:pt x="1913" y="782"/>
                  </a:cubicBezTo>
                  <a:cubicBezTo>
                    <a:pt x="1905" y="766"/>
                    <a:pt x="1890" y="750"/>
                    <a:pt x="1874" y="743"/>
                  </a:cubicBezTo>
                  <a:cubicBezTo>
                    <a:pt x="1826" y="711"/>
                    <a:pt x="1811" y="695"/>
                    <a:pt x="1787" y="664"/>
                  </a:cubicBezTo>
                  <a:cubicBezTo>
                    <a:pt x="1787" y="656"/>
                    <a:pt x="1779" y="648"/>
                    <a:pt x="1779" y="648"/>
                  </a:cubicBezTo>
                  <a:cubicBezTo>
                    <a:pt x="1771" y="632"/>
                    <a:pt x="1771" y="632"/>
                    <a:pt x="1747" y="624"/>
                  </a:cubicBezTo>
                  <a:cubicBezTo>
                    <a:pt x="1739" y="616"/>
                    <a:pt x="1708" y="600"/>
                    <a:pt x="1684" y="569"/>
                  </a:cubicBezTo>
                  <a:cubicBezTo>
                    <a:pt x="1653" y="545"/>
                    <a:pt x="1621" y="513"/>
                    <a:pt x="1597" y="506"/>
                  </a:cubicBezTo>
                  <a:cubicBezTo>
                    <a:pt x="1589" y="506"/>
                    <a:pt x="1589" y="506"/>
                    <a:pt x="1581" y="506"/>
                  </a:cubicBezTo>
                  <a:cubicBezTo>
                    <a:pt x="1550" y="482"/>
                    <a:pt x="1518" y="474"/>
                    <a:pt x="1455" y="466"/>
                  </a:cubicBezTo>
                  <a:cubicBezTo>
                    <a:pt x="1447" y="466"/>
                    <a:pt x="1439" y="466"/>
                    <a:pt x="1431" y="466"/>
                  </a:cubicBezTo>
                  <a:cubicBezTo>
                    <a:pt x="1407" y="466"/>
                    <a:pt x="1407" y="466"/>
                    <a:pt x="1400" y="474"/>
                  </a:cubicBezTo>
                  <a:cubicBezTo>
                    <a:pt x="1400" y="482"/>
                    <a:pt x="1391" y="490"/>
                    <a:pt x="1384" y="498"/>
                  </a:cubicBezTo>
                  <a:cubicBezTo>
                    <a:pt x="1368" y="506"/>
                    <a:pt x="1368" y="513"/>
                    <a:pt x="1368" y="521"/>
                  </a:cubicBezTo>
                  <a:cubicBezTo>
                    <a:pt x="1368" y="521"/>
                    <a:pt x="1368" y="529"/>
                    <a:pt x="1376" y="529"/>
                  </a:cubicBezTo>
                  <a:cubicBezTo>
                    <a:pt x="1384" y="537"/>
                    <a:pt x="1384" y="537"/>
                    <a:pt x="1391" y="545"/>
                  </a:cubicBezTo>
                  <a:cubicBezTo>
                    <a:pt x="1391" y="553"/>
                    <a:pt x="1391" y="553"/>
                    <a:pt x="1391" y="561"/>
                  </a:cubicBezTo>
                  <a:cubicBezTo>
                    <a:pt x="1384" y="569"/>
                    <a:pt x="1376" y="569"/>
                    <a:pt x="1360" y="569"/>
                  </a:cubicBezTo>
                  <a:cubicBezTo>
                    <a:pt x="1352" y="569"/>
                    <a:pt x="1344" y="569"/>
                    <a:pt x="1336" y="569"/>
                  </a:cubicBezTo>
                  <a:cubicBezTo>
                    <a:pt x="1313" y="569"/>
                    <a:pt x="1297" y="577"/>
                    <a:pt x="1289" y="593"/>
                  </a:cubicBezTo>
                  <a:cubicBezTo>
                    <a:pt x="1281" y="593"/>
                    <a:pt x="1281" y="600"/>
                    <a:pt x="1273" y="600"/>
                  </a:cubicBezTo>
                  <a:cubicBezTo>
                    <a:pt x="1273" y="600"/>
                    <a:pt x="1265" y="600"/>
                    <a:pt x="1265" y="608"/>
                  </a:cubicBezTo>
                  <a:cubicBezTo>
                    <a:pt x="1257" y="608"/>
                    <a:pt x="1249" y="616"/>
                    <a:pt x="1249" y="640"/>
                  </a:cubicBezTo>
                  <a:cubicBezTo>
                    <a:pt x="1249" y="687"/>
                    <a:pt x="1170" y="727"/>
                    <a:pt x="1154" y="743"/>
                  </a:cubicBezTo>
                  <a:cubicBezTo>
                    <a:pt x="1147" y="743"/>
                    <a:pt x="1138" y="743"/>
                    <a:pt x="1131" y="743"/>
                  </a:cubicBezTo>
                  <a:cubicBezTo>
                    <a:pt x="1123" y="743"/>
                    <a:pt x="1123" y="743"/>
                    <a:pt x="1115" y="735"/>
                  </a:cubicBezTo>
                  <a:cubicBezTo>
                    <a:pt x="1115" y="735"/>
                    <a:pt x="1115" y="727"/>
                    <a:pt x="1123" y="719"/>
                  </a:cubicBezTo>
                  <a:cubicBezTo>
                    <a:pt x="1147" y="703"/>
                    <a:pt x="1170" y="695"/>
                    <a:pt x="1194" y="679"/>
                  </a:cubicBezTo>
                  <a:cubicBezTo>
                    <a:pt x="1218" y="672"/>
                    <a:pt x="1225" y="656"/>
                    <a:pt x="1225" y="656"/>
                  </a:cubicBezTo>
                  <a:cubicBezTo>
                    <a:pt x="1225" y="648"/>
                    <a:pt x="1225" y="648"/>
                    <a:pt x="1218" y="648"/>
                  </a:cubicBezTo>
                  <a:lnTo>
                    <a:pt x="1218" y="648"/>
                  </a:lnTo>
                  <a:cubicBezTo>
                    <a:pt x="1210" y="648"/>
                    <a:pt x="1202" y="656"/>
                    <a:pt x="1186" y="664"/>
                  </a:cubicBezTo>
                  <a:cubicBezTo>
                    <a:pt x="1162" y="672"/>
                    <a:pt x="1131" y="687"/>
                    <a:pt x="1107" y="695"/>
                  </a:cubicBezTo>
                  <a:cubicBezTo>
                    <a:pt x="1091" y="703"/>
                    <a:pt x="1075" y="703"/>
                    <a:pt x="1060" y="711"/>
                  </a:cubicBezTo>
                  <a:cubicBezTo>
                    <a:pt x="1028" y="719"/>
                    <a:pt x="1004" y="727"/>
                    <a:pt x="988" y="719"/>
                  </a:cubicBezTo>
                  <a:cubicBezTo>
                    <a:pt x="973" y="711"/>
                    <a:pt x="949" y="687"/>
                    <a:pt x="949" y="672"/>
                  </a:cubicBezTo>
                  <a:cubicBezTo>
                    <a:pt x="941" y="672"/>
                    <a:pt x="941" y="664"/>
                    <a:pt x="941" y="664"/>
                  </a:cubicBezTo>
                  <a:cubicBezTo>
                    <a:pt x="949" y="656"/>
                    <a:pt x="949" y="656"/>
                    <a:pt x="957" y="656"/>
                  </a:cubicBezTo>
                  <a:cubicBezTo>
                    <a:pt x="965" y="648"/>
                    <a:pt x="965" y="648"/>
                    <a:pt x="965" y="640"/>
                  </a:cubicBezTo>
                  <a:cubicBezTo>
                    <a:pt x="965" y="640"/>
                    <a:pt x="957" y="616"/>
                    <a:pt x="838" y="545"/>
                  </a:cubicBezTo>
                  <a:cubicBezTo>
                    <a:pt x="830" y="545"/>
                    <a:pt x="830" y="545"/>
                    <a:pt x="830" y="545"/>
                  </a:cubicBezTo>
                  <a:lnTo>
                    <a:pt x="830" y="545"/>
                  </a:lnTo>
                  <a:cubicBezTo>
                    <a:pt x="822" y="537"/>
                    <a:pt x="830" y="537"/>
                    <a:pt x="838" y="529"/>
                  </a:cubicBezTo>
                  <a:cubicBezTo>
                    <a:pt x="838" y="521"/>
                    <a:pt x="846" y="521"/>
                    <a:pt x="838" y="513"/>
                  </a:cubicBezTo>
                  <a:lnTo>
                    <a:pt x="838" y="513"/>
                  </a:lnTo>
                  <a:cubicBezTo>
                    <a:pt x="830" y="506"/>
                    <a:pt x="830" y="498"/>
                    <a:pt x="822" y="482"/>
                  </a:cubicBezTo>
                  <a:cubicBezTo>
                    <a:pt x="814" y="466"/>
                    <a:pt x="830" y="458"/>
                    <a:pt x="838" y="458"/>
                  </a:cubicBezTo>
                  <a:cubicBezTo>
                    <a:pt x="846" y="450"/>
                    <a:pt x="854" y="450"/>
                    <a:pt x="854" y="442"/>
                  </a:cubicBezTo>
                  <a:lnTo>
                    <a:pt x="854" y="442"/>
                  </a:lnTo>
                  <a:cubicBezTo>
                    <a:pt x="846" y="442"/>
                    <a:pt x="846" y="442"/>
                    <a:pt x="846" y="442"/>
                  </a:cubicBezTo>
                  <a:cubicBezTo>
                    <a:pt x="838" y="450"/>
                    <a:pt x="822" y="458"/>
                    <a:pt x="814" y="450"/>
                  </a:cubicBezTo>
                  <a:cubicBezTo>
                    <a:pt x="807" y="450"/>
                    <a:pt x="799" y="450"/>
                    <a:pt x="799" y="450"/>
                  </a:cubicBezTo>
                  <a:cubicBezTo>
                    <a:pt x="791" y="450"/>
                    <a:pt x="791" y="450"/>
                    <a:pt x="775" y="466"/>
                  </a:cubicBezTo>
                  <a:cubicBezTo>
                    <a:pt x="775" y="474"/>
                    <a:pt x="775" y="474"/>
                    <a:pt x="775" y="474"/>
                  </a:cubicBezTo>
                  <a:cubicBezTo>
                    <a:pt x="775" y="482"/>
                    <a:pt x="783" y="482"/>
                    <a:pt x="783" y="490"/>
                  </a:cubicBezTo>
                  <a:cubicBezTo>
                    <a:pt x="799" y="490"/>
                    <a:pt x="807" y="498"/>
                    <a:pt x="814" y="506"/>
                  </a:cubicBezTo>
                  <a:cubicBezTo>
                    <a:pt x="822" y="529"/>
                    <a:pt x="814" y="537"/>
                    <a:pt x="814" y="537"/>
                  </a:cubicBezTo>
                  <a:lnTo>
                    <a:pt x="814" y="537"/>
                  </a:lnTo>
                  <a:cubicBezTo>
                    <a:pt x="807" y="537"/>
                    <a:pt x="807" y="537"/>
                    <a:pt x="799" y="529"/>
                  </a:cubicBezTo>
                  <a:cubicBezTo>
                    <a:pt x="775" y="506"/>
                    <a:pt x="585" y="450"/>
                    <a:pt x="546" y="450"/>
                  </a:cubicBezTo>
                  <a:cubicBezTo>
                    <a:pt x="538" y="450"/>
                    <a:pt x="530" y="450"/>
                    <a:pt x="522" y="450"/>
                  </a:cubicBezTo>
                  <a:cubicBezTo>
                    <a:pt x="514" y="450"/>
                    <a:pt x="514" y="450"/>
                    <a:pt x="506" y="450"/>
                  </a:cubicBezTo>
                  <a:cubicBezTo>
                    <a:pt x="490" y="450"/>
                    <a:pt x="482" y="450"/>
                    <a:pt x="474" y="442"/>
                  </a:cubicBezTo>
                  <a:cubicBezTo>
                    <a:pt x="474" y="434"/>
                    <a:pt x="467" y="434"/>
                    <a:pt x="467" y="426"/>
                  </a:cubicBezTo>
                  <a:cubicBezTo>
                    <a:pt x="467" y="426"/>
                    <a:pt x="474" y="426"/>
                    <a:pt x="490" y="419"/>
                  </a:cubicBezTo>
                  <a:cubicBezTo>
                    <a:pt x="506" y="419"/>
                    <a:pt x="522" y="419"/>
                    <a:pt x="530" y="411"/>
                  </a:cubicBezTo>
                  <a:cubicBezTo>
                    <a:pt x="538" y="403"/>
                    <a:pt x="546" y="403"/>
                    <a:pt x="554" y="403"/>
                  </a:cubicBezTo>
                  <a:cubicBezTo>
                    <a:pt x="561" y="403"/>
                    <a:pt x="561" y="403"/>
                    <a:pt x="569" y="403"/>
                  </a:cubicBezTo>
                  <a:cubicBezTo>
                    <a:pt x="577" y="403"/>
                    <a:pt x="585" y="403"/>
                    <a:pt x="593" y="403"/>
                  </a:cubicBezTo>
                  <a:cubicBezTo>
                    <a:pt x="601" y="403"/>
                    <a:pt x="609" y="403"/>
                    <a:pt x="609" y="403"/>
                  </a:cubicBezTo>
                  <a:cubicBezTo>
                    <a:pt x="609" y="403"/>
                    <a:pt x="593" y="395"/>
                    <a:pt x="577" y="387"/>
                  </a:cubicBezTo>
                  <a:cubicBezTo>
                    <a:pt x="569" y="387"/>
                    <a:pt x="569" y="387"/>
                    <a:pt x="561" y="387"/>
                  </a:cubicBezTo>
                  <a:cubicBezTo>
                    <a:pt x="554" y="387"/>
                    <a:pt x="546" y="387"/>
                    <a:pt x="538" y="395"/>
                  </a:cubicBezTo>
                  <a:cubicBezTo>
                    <a:pt x="522" y="395"/>
                    <a:pt x="514" y="395"/>
                    <a:pt x="498" y="395"/>
                  </a:cubicBezTo>
                  <a:cubicBezTo>
                    <a:pt x="467" y="395"/>
                    <a:pt x="467" y="403"/>
                    <a:pt x="467" y="411"/>
                  </a:cubicBezTo>
                  <a:cubicBezTo>
                    <a:pt x="459" y="419"/>
                    <a:pt x="459" y="426"/>
                    <a:pt x="451" y="434"/>
                  </a:cubicBezTo>
                  <a:cubicBezTo>
                    <a:pt x="435" y="458"/>
                    <a:pt x="380" y="466"/>
                    <a:pt x="324" y="482"/>
                  </a:cubicBezTo>
                  <a:cubicBezTo>
                    <a:pt x="316" y="482"/>
                    <a:pt x="308" y="482"/>
                    <a:pt x="301" y="482"/>
                  </a:cubicBezTo>
                  <a:cubicBezTo>
                    <a:pt x="277" y="490"/>
                    <a:pt x="261" y="498"/>
                    <a:pt x="245" y="498"/>
                  </a:cubicBezTo>
                  <a:cubicBezTo>
                    <a:pt x="230" y="506"/>
                    <a:pt x="221" y="513"/>
                    <a:pt x="206" y="513"/>
                  </a:cubicBezTo>
                  <a:lnTo>
                    <a:pt x="198" y="513"/>
                  </a:lnTo>
                  <a:cubicBezTo>
                    <a:pt x="190" y="506"/>
                    <a:pt x="182" y="506"/>
                    <a:pt x="182" y="506"/>
                  </a:cubicBezTo>
                  <a:cubicBezTo>
                    <a:pt x="182" y="498"/>
                    <a:pt x="190" y="498"/>
                    <a:pt x="206" y="490"/>
                  </a:cubicBezTo>
                  <a:cubicBezTo>
                    <a:pt x="221" y="482"/>
                    <a:pt x="230" y="482"/>
                    <a:pt x="237" y="474"/>
                  </a:cubicBezTo>
                  <a:cubicBezTo>
                    <a:pt x="245" y="474"/>
                    <a:pt x="245" y="466"/>
                    <a:pt x="245" y="466"/>
                  </a:cubicBezTo>
                  <a:cubicBezTo>
                    <a:pt x="253" y="458"/>
                    <a:pt x="261" y="450"/>
                    <a:pt x="293" y="442"/>
                  </a:cubicBezTo>
                  <a:lnTo>
                    <a:pt x="301" y="442"/>
                  </a:lnTo>
                  <a:cubicBezTo>
                    <a:pt x="301" y="434"/>
                    <a:pt x="293" y="419"/>
                    <a:pt x="269" y="403"/>
                  </a:cubicBezTo>
                  <a:cubicBezTo>
                    <a:pt x="261" y="403"/>
                    <a:pt x="261" y="403"/>
                    <a:pt x="261" y="403"/>
                  </a:cubicBezTo>
                  <a:cubicBezTo>
                    <a:pt x="253" y="403"/>
                    <a:pt x="253" y="403"/>
                    <a:pt x="253" y="411"/>
                  </a:cubicBezTo>
                  <a:cubicBezTo>
                    <a:pt x="253" y="419"/>
                    <a:pt x="253" y="426"/>
                    <a:pt x="245" y="426"/>
                  </a:cubicBezTo>
                  <a:lnTo>
                    <a:pt x="245" y="426"/>
                  </a:lnTo>
                  <a:cubicBezTo>
                    <a:pt x="237" y="426"/>
                    <a:pt x="230" y="426"/>
                    <a:pt x="230" y="419"/>
                  </a:cubicBezTo>
                  <a:cubicBezTo>
                    <a:pt x="221" y="419"/>
                    <a:pt x="214" y="411"/>
                    <a:pt x="206" y="411"/>
                  </a:cubicBezTo>
                  <a:cubicBezTo>
                    <a:pt x="198" y="419"/>
                    <a:pt x="198" y="419"/>
                    <a:pt x="198" y="434"/>
                  </a:cubicBezTo>
                  <a:cubicBezTo>
                    <a:pt x="198" y="442"/>
                    <a:pt x="198" y="458"/>
                    <a:pt x="182" y="474"/>
                  </a:cubicBezTo>
                  <a:cubicBezTo>
                    <a:pt x="174" y="498"/>
                    <a:pt x="166" y="498"/>
                    <a:pt x="150" y="506"/>
                  </a:cubicBezTo>
                  <a:cubicBezTo>
                    <a:pt x="142" y="513"/>
                    <a:pt x="142" y="521"/>
                    <a:pt x="135" y="529"/>
                  </a:cubicBezTo>
                  <a:cubicBezTo>
                    <a:pt x="127" y="529"/>
                    <a:pt x="119" y="537"/>
                    <a:pt x="111" y="537"/>
                  </a:cubicBezTo>
                  <a:cubicBezTo>
                    <a:pt x="103" y="537"/>
                    <a:pt x="95" y="529"/>
                    <a:pt x="87" y="521"/>
                  </a:cubicBezTo>
                  <a:lnTo>
                    <a:pt x="87" y="521"/>
                  </a:lnTo>
                  <a:cubicBezTo>
                    <a:pt x="87" y="513"/>
                    <a:pt x="87" y="513"/>
                    <a:pt x="87" y="513"/>
                  </a:cubicBezTo>
                  <a:cubicBezTo>
                    <a:pt x="95" y="498"/>
                    <a:pt x="111" y="466"/>
                    <a:pt x="111" y="458"/>
                  </a:cubicBezTo>
                  <a:cubicBezTo>
                    <a:pt x="111" y="450"/>
                    <a:pt x="103" y="442"/>
                    <a:pt x="95" y="434"/>
                  </a:cubicBezTo>
                  <a:cubicBezTo>
                    <a:pt x="87" y="419"/>
                    <a:pt x="79" y="403"/>
                    <a:pt x="79" y="387"/>
                  </a:cubicBezTo>
                  <a:cubicBezTo>
                    <a:pt x="87" y="379"/>
                    <a:pt x="87" y="379"/>
                    <a:pt x="87" y="371"/>
                  </a:cubicBezTo>
                  <a:cubicBezTo>
                    <a:pt x="95" y="355"/>
                    <a:pt x="95" y="347"/>
                    <a:pt x="71" y="324"/>
                  </a:cubicBezTo>
                  <a:cubicBezTo>
                    <a:pt x="71" y="324"/>
                    <a:pt x="63" y="316"/>
                    <a:pt x="48" y="308"/>
                  </a:cubicBezTo>
                  <a:cubicBezTo>
                    <a:pt x="24" y="292"/>
                    <a:pt x="0" y="268"/>
                    <a:pt x="0" y="253"/>
                  </a:cubicBezTo>
                  <a:cubicBezTo>
                    <a:pt x="0" y="245"/>
                    <a:pt x="0" y="237"/>
                    <a:pt x="0" y="237"/>
                  </a:cubicBezTo>
                  <a:cubicBezTo>
                    <a:pt x="24" y="205"/>
                    <a:pt x="933" y="95"/>
                    <a:pt x="1036" y="79"/>
                  </a:cubicBezTo>
                  <a:lnTo>
                    <a:pt x="1036" y="79"/>
                  </a:lnTo>
                  <a:lnTo>
                    <a:pt x="1036" y="79"/>
                  </a:lnTo>
                  <a:cubicBezTo>
                    <a:pt x="1075" y="142"/>
                    <a:pt x="1115" y="205"/>
                    <a:pt x="1123" y="213"/>
                  </a:cubicBezTo>
                  <a:cubicBezTo>
                    <a:pt x="1138" y="213"/>
                    <a:pt x="2158" y="126"/>
                    <a:pt x="2174" y="126"/>
                  </a:cubicBezTo>
                  <a:lnTo>
                    <a:pt x="2174" y="126"/>
                  </a:lnTo>
                  <a:lnTo>
                    <a:pt x="2174" y="126"/>
                  </a:lnTo>
                  <a:cubicBezTo>
                    <a:pt x="2174" y="126"/>
                    <a:pt x="2182" y="134"/>
                    <a:pt x="2198" y="158"/>
                  </a:cubicBezTo>
                  <a:cubicBezTo>
                    <a:pt x="2198" y="166"/>
                    <a:pt x="2198" y="173"/>
                    <a:pt x="2198" y="181"/>
                  </a:cubicBezTo>
                  <a:cubicBezTo>
                    <a:pt x="2198" y="205"/>
                    <a:pt x="2198" y="221"/>
                    <a:pt x="2222" y="221"/>
                  </a:cubicBezTo>
                  <a:cubicBezTo>
                    <a:pt x="2222" y="221"/>
                    <a:pt x="2230" y="221"/>
                    <a:pt x="2237" y="221"/>
                  </a:cubicBezTo>
                  <a:cubicBezTo>
                    <a:pt x="2237" y="221"/>
                    <a:pt x="2245" y="221"/>
                    <a:pt x="2253" y="221"/>
                  </a:cubicBezTo>
                  <a:cubicBezTo>
                    <a:pt x="2261" y="221"/>
                    <a:pt x="2269" y="221"/>
                    <a:pt x="2269" y="197"/>
                  </a:cubicBezTo>
                  <a:cubicBezTo>
                    <a:pt x="2269" y="189"/>
                    <a:pt x="2269" y="173"/>
                    <a:pt x="2269" y="158"/>
                  </a:cubicBezTo>
                  <a:cubicBezTo>
                    <a:pt x="2277" y="134"/>
                    <a:pt x="2277" y="102"/>
                    <a:pt x="2261" y="79"/>
                  </a:cubicBezTo>
                  <a:cubicBezTo>
                    <a:pt x="2245" y="55"/>
                    <a:pt x="2245" y="39"/>
                    <a:pt x="2245" y="31"/>
                  </a:cubicBezTo>
                  <a:cubicBezTo>
                    <a:pt x="2245" y="23"/>
                    <a:pt x="2253" y="15"/>
                    <a:pt x="2261" y="7"/>
                  </a:cubicBezTo>
                  <a:cubicBezTo>
                    <a:pt x="2261" y="7"/>
                    <a:pt x="2269" y="7"/>
                    <a:pt x="2277" y="7"/>
                  </a:cubicBezTo>
                  <a:cubicBezTo>
                    <a:pt x="2285" y="7"/>
                    <a:pt x="2308" y="7"/>
                    <a:pt x="2332" y="15"/>
                  </a:cubicBezTo>
                  <a:cubicBezTo>
                    <a:pt x="2364" y="23"/>
                    <a:pt x="2403" y="23"/>
                    <a:pt x="2427" y="23"/>
                  </a:cubicBezTo>
                  <a:cubicBezTo>
                    <a:pt x="2451" y="23"/>
                    <a:pt x="2467" y="23"/>
                    <a:pt x="2475" y="15"/>
                  </a:cubicBezTo>
                  <a:cubicBezTo>
                    <a:pt x="2475" y="7"/>
                    <a:pt x="2475" y="7"/>
                    <a:pt x="2475" y="7"/>
                  </a:cubicBezTo>
                  <a:cubicBezTo>
                    <a:pt x="2483" y="0"/>
                    <a:pt x="2483" y="0"/>
                    <a:pt x="2483" y="0"/>
                  </a:cubicBezTo>
                  <a:cubicBezTo>
                    <a:pt x="2483" y="7"/>
                    <a:pt x="2483" y="7"/>
                    <a:pt x="2483" y="7"/>
                  </a:cubicBezTo>
                  <a:lnTo>
                    <a:pt x="2483" y="7"/>
                  </a:lnTo>
                  <a:cubicBezTo>
                    <a:pt x="2506" y="23"/>
                    <a:pt x="2506" y="23"/>
                    <a:pt x="2506" y="47"/>
                  </a:cubicBezTo>
                  <a:cubicBezTo>
                    <a:pt x="2506" y="55"/>
                    <a:pt x="2506" y="63"/>
                    <a:pt x="2506" y="63"/>
                  </a:cubicBezTo>
                  <a:cubicBezTo>
                    <a:pt x="2498" y="95"/>
                    <a:pt x="2498" y="95"/>
                    <a:pt x="2514" y="102"/>
                  </a:cubicBezTo>
                  <a:cubicBezTo>
                    <a:pt x="2514" y="110"/>
                    <a:pt x="2522" y="118"/>
                    <a:pt x="2522" y="126"/>
                  </a:cubicBezTo>
                  <a:cubicBezTo>
                    <a:pt x="2538" y="142"/>
                    <a:pt x="2546" y="158"/>
                    <a:pt x="2546" y="173"/>
                  </a:cubicBezTo>
                  <a:cubicBezTo>
                    <a:pt x="2546" y="189"/>
                    <a:pt x="2554" y="205"/>
                    <a:pt x="2561" y="221"/>
                  </a:cubicBezTo>
                  <a:cubicBezTo>
                    <a:pt x="2577" y="268"/>
                    <a:pt x="2664" y="458"/>
                    <a:pt x="2672" y="458"/>
                  </a:cubicBezTo>
                  <a:cubicBezTo>
                    <a:pt x="2688" y="513"/>
                    <a:pt x="2909" y="830"/>
                    <a:pt x="2925" y="837"/>
                  </a:cubicBezTo>
                  <a:lnTo>
                    <a:pt x="2933" y="837"/>
                  </a:lnTo>
                  <a:cubicBezTo>
                    <a:pt x="2949" y="846"/>
                    <a:pt x="2965" y="853"/>
                    <a:pt x="3004" y="924"/>
                  </a:cubicBezTo>
                  <a:cubicBezTo>
                    <a:pt x="3052" y="996"/>
                    <a:pt x="3044" y="1012"/>
                    <a:pt x="3036" y="1035"/>
                  </a:cubicBezTo>
                  <a:lnTo>
                    <a:pt x="3036" y="1035"/>
                  </a:lnTo>
                  <a:cubicBezTo>
                    <a:pt x="3036" y="1035"/>
                    <a:pt x="3036" y="1043"/>
                    <a:pt x="3028" y="1043"/>
                  </a:cubicBezTo>
                  <a:cubicBezTo>
                    <a:pt x="3028" y="1043"/>
                    <a:pt x="3020" y="1035"/>
                    <a:pt x="3012" y="1012"/>
                  </a:cubicBezTo>
                  <a:cubicBezTo>
                    <a:pt x="3012" y="1003"/>
                    <a:pt x="3012" y="1003"/>
                    <a:pt x="3012" y="996"/>
                  </a:cubicBezTo>
                  <a:cubicBezTo>
                    <a:pt x="2996" y="964"/>
                    <a:pt x="2973" y="940"/>
                    <a:pt x="2973" y="940"/>
                  </a:cubicBezTo>
                  <a:lnTo>
                    <a:pt x="2973" y="940"/>
                  </a:lnTo>
                  <a:lnTo>
                    <a:pt x="2973" y="940"/>
                  </a:lnTo>
                  <a:cubicBezTo>
                    <a:pt x="2965" y="948"/>
                    <a:pt x="2965" y="956"/>
                    <a:pt x="2949" y="956"/>
                  </a:cubicBezTo>
                  <a:cubicBezTo>
                    <a:pt x="2941" y="948"/>
                    <a:pt x="2941" y="948"/>
                    <a:pt x="2933" y="940"/>
                  </a:cubicBezTo>
                  <a:cubicBezTo>
                    <a:pt x="2933" y="932"/>
                    <a:pt x="2933" y="924"/>
                    <a:pt x="2925" y="924"/>
                  </a:cubicBezTo>
                  <a:cubicBezTo>
                    <a:pt x="2917" y="917"/>
                    <a:pt x="2909" y="909"/>
                    <a:pt x="2909" y="901"/>
                  </a:cubicBezTo>
                  <a:lnTo>
                    <a:pt x="2909" y="893"/>
                  </a:lnTo>
                  <a:lnTo>
                    <a:pt x="2909" y="893"/>
                  </a:lnTo>
                  <a:cubicBezTo>
                    <a:pt x="2901" y="901"/>
                    <a:pt x="2933" y="956"/>
                    <a:pt x="2949" y="980"/>
                  </a:cubicBezTo>
                  <a:cubicBezTo>
                    <a:pt x="2957" y="1003"/>
                    <a:pt x="2965" y="1019"/>
                    <a:pt x="2965" y="1027"/>
                  </a:cubicBezTo>
                  <a:cubicBezTo>
                    <a:pt x="2973" y="1043"/>
                    <a:pt x="2981" y="1051"/>
                    <a:pt x="2988" y="1059"/>
                  </a:cubicBezTo>
                  <a:cubicBezTo>
                    <a:pt x="2988" y="1067"/>
                    <a:pt x="2996" y="1075"/>
                    <a:pt x="2996" y="1083"/>
                  </a:cubicBezTo>
                  <a:lnTo>
                    <a:pt x="2996" y="1090"/>
                  </a:lnTo>
                  <a:cubicBezTo>
                    <a:pt x="3004" y="1090"/>
                    <a:pt x="3004" y="1090"/>
                    <a:pt x="3004" y="1090"/>
                  </a:cubicBezTo>
                  <a:cubicBezTo>
                    <a:pt x="3004" y="1083"/>
                    <a:pt x="3012" y="1083"/>
                    <a:pt x="3012" y="1075"/>
                  </a:cubicBezTo>
                  <a:cubicBezTo>
                    <a:pt x="3020" y="1075"/>
                    <a:pt x="3020" y="1075"/>
                    <a:pt x="3020" y="1075"/>
                  </a:cubicBezTo>
                  <a:cubicBezTo>
                    <a:pt x="3036" y="1075"/>
                    <a:pt x="3036" y="1122"/>
                    <a:pt x="3044" y="1146"/>
                  </a:cubicBezTo>
                  <a:cubicBezTo>
                    <a:pt x="3115" y="1233"/>
                    <a:pt x="3154" y="1328"/>
                    <a:pt x="3194" y="1399"/>
                  </a:cubicBezTo>
                  <a:cubicBezTo>
                    <a:pt x="3226" y="1462"/>
                    <a:pt x="3249" y="1517"/>
                    <a:pt x="3289" y="1549"/>
                  </a:cubicBezTo>
                  <a:cubicBezTo>
                    <a:pt x="3376" y="1620"/>
                    <a:pt x="3423" y="1810"/>
                    <a:pt x="3415" y="1905"/>
                  </a:cubicBezTo>
                  <a:cubicBezTo>
                    <a:pt x="3407" y="1976"/>
                    <a:pt x="3407" y="2000"/>
                    <a:pt x="3415" y="2031"/>
                  </a:cubicBezTo>
                  <a:cubicBezTo>
                    <a:pt x="3415" y="2039"/>
                    <a:pt x="3415" y="2047"/>
                    <a:pt x="3415" y="2063"/>
                  </a:cubicBezTo>
                  <a:cubicBezTo>
                    <a:pt x="3415" y="2102"/>
                    <a:pt x="3400" y="2253"/>
                    <a:pt x="3368" y="2284"/>
                  </a:cubicBezTo>
                  <a:cubicBezTo>
                    <a:pt x="3360" y="2308"/>
                    <a:pt x="3360" y="2316"/>
                    <a:pt x="3368" y="2332"/>
                  </a:cubicBezTo>
                  <a:cubicBezTo>
                    <a:pt x="3368" y="2340"/>
                    <a:pt x="3368" y="2347"/>
                    <a:pt x="3376" y="2355"/>
                  </a:cubicBezTo>
                  <a:cubicBezTo>
                    <a:pt x="3376" y="2371"/>
                    <a:pt x="3376" y="2371"/>
                    <a:pt x="3384" y="2379"/>
                  </a:cubicBezTo>
                  <a:cubicBezTo>
                    <a:pt x="3384" y="2387"/>
                    <a:pt x="3384" y="2387"/>
                    <a:pt x="3384" y="2403"/>
                  </a:cubicBezTo>
                  <a:cubicBezTo>
                    <a:pt x="3376" y="2419"/>
                    <a:pt x="3376" y="2427"/>
                    <a:pt x="3376" y="2427"/>
                  </a:cubicBezTo>
                  <a:lnTo>
                    <a:pt x="3376" y="2427"/>
                  </a:lnTo>
                  <a:cubicBezTo>
                    <a:pt x="3384" y="2427"/>
                    <a:pt x="3384" y="2427"/>
                    <a:pt x="3392" y="2419"/>
                  </a:cubicBezTo>
                  <a:cubicBezTo>
                    <a:pt x="3392" y="2419"/>
                    <a:pt x="3392" y="2411"/>
                    <a:pt x="3400" y="2411"/>
                  </a:cubicBezTo>
                  <a:lnTo>
                    <a:pt x="3400" y="2411"/>
                  </a:lnTo>
                  <a:cubicBezTo>
                    <a:pt x="3407" y="2411"/>
                    <a:pt x="3407" y="2411"/>
                    <a:pt x="3407" y="2411"/>
                  </a:cubicBezTo>
                  <a:lnTo>
                    <a:pt x="3407" y="2411"/>
                  </a:lnTo>
                  <a:cubicBezTo>
                    <a:pt x="3407" y="2419"/>
                    <a:pt x="3352" y="2569"/>
                    <a:pt x="3336" y="2593"/>
                  </a:cubicBezTo>
                  <a:cubicBezTo>
                    <a:pt x="3320" y="2624"/>
                    <a:pt x="3305" y="2632"/>
                    <a:pt x="3289" y="2640"/>
                  </a:cubicBezTo>
                  <a:cubicBezTo>
                    <a:pt x="3281" y="2640"/>
                    <a:pt x="3281" y="2640"/>
                    <a:pt x="3281" y="2640"/>
                  </a:cubicBezTo>
                  <a:close/>
                  <a:moveTo>
                    <a:pt x="3289" y="2474"/>
                  </a:moveTo>
                  <a:lnTo>
                    <a:pt x="3289" y="2474"/>
                  </a:lnTo>
                  <a:cubicBezTo>
                    <a:pt x="3297" y="2474"/>
                    <a:pt x="3297" y="2474"/>
                    <a:pt x="3297" y="2474"/>
                  </a:cubicBezTo>
                  <a:cubicBezTo>
                    <a:pt x="3305" y="2474"/>
                    <a:pt x="3313" y="2482"/>
                    <a:pt x="3320" y="2482"/>
                  </a:cubicBezTo>
                  <a:cubicBezTo>
                    <a:pt x="3336" y="2482"/>
                    <a:pt x="3344" y="2482"/>
                    <a:pt x="3344" y="2490"/>
                  </a:cubicBezTo>
                  <a:cubicBezTo>
                    <a:pt x="3352" y="2498"/>
                    <a:pt x="3352" y="2498"/>
                    <a:pt x="3352" y="2506"/>
                  </a:cubicBezTo>
                  <a:cubicBezTo>
                    <a:pt x="3344" y="2529"/>
                    <a:pt x="3320" y="2577"/>
                    <a:pt x="3305" y="2600"/>
                  </a:cubicBezTo>
                  <a:cubicBezTo>
                    <a:pt x="3281" y="2624"/>
                    <a:pt x="3281" y="2632"/>
                    <a:pt x="3281" y="2640"/>
                  </a:cubicBezTo>
                  <a:cubicBezTo>
                    <a:pt x="3281" y="2640"/>
                    <a:pt x="3281" y="2640"/>
                    <a:pt x="3281" y="2632"/>
                  </a:cubicBezTo>
                  <a:cubicBezTo>
                    <a:pt x="3305" y="2624"/>
                    <a:pt x="3313" y="2616"/>
                    <a:pt x="3328" y="2593"/>
                  </a:cubicBezTo>
                  <a:cubicBezTo>
                    <a:pt x="3352" y="2561"/>
                    <a:pt x="3392" y="2450"/>
                    <a:pt x="3400" y="2419"/>
                  </a:cubicBezTo>
                  <a:cubicBezTo>
                    <a:pt x="3400" y="2419"/>
                    <a:pt x="3392" y="2419"/>
                    <a:pt x="3392" y="2427"/>
                  </a:cubicBezTo>
                  <a:lnTo>
                    <a:pt x="3384" y="2434"/>
                  </a:lnTo>
                  <a:cubicBezTo>
                    <a:pt x="3376" y="2434"/>
                    <a:pt x="3368" y="2434"/>
                    <a:pt x="3368" y="2434"/>
                  </a:cubicBezTo>
                  <a:cubicBezTo>
                    <a:pt x="3368" y="2427"/>
                    <a:pt x="3368" y="2411"/>
                    <a:pt x="3376" y="2403"/>
                  </a:cubicBezTo>
                  <a:cubicBezTo>
                    <a:pt x="3376" y="2387"/>
                    <a:pt x="3376" y="2387"/>
                    <a:pt x="3376" y="2379"/>
                  </a:cubicBezTo>
                  <a:cubicBezTo>
                    <a:pt x="3376" y="2379"/>
                    <a:pt x="3368" y="2371"/>
                    <a:pt x="3368" y="2355"/>
                  </a:cubicBezTo>
                  <a:cubicBezTo>
                    <a:pt x="3360" y="2347"/>
                    <a:pt x="3360" y="2340"/>
                    <a:pt x="3360" y="2332"/>
                  </a:cubicBezTo>
                  <a:cubicBezTo>
                    <a:pt x="3352" y="2316"/>
                    <a:pt x="3344" y="2308"/>
                    <a:pt x="3368" y="2284"/>
                  </a:cubicBezTo>
                  <a:cubicBezTo>
                    <a:pt x="3392" y="2253"/>
                    <a:pt x="3407" y="2102"/>
                    <a:pt x="3407" y="2063"/>
                  </a:cubicBezTo>
                  <a:cubicBezTo>
                    <a:pt x="3407" y="2047"/>
                    <a:pt x="3407" y="2039"/>
                    <a:pt x="3407" y="2031"/>
                  </a:cubicBezTo>
                  <a:cubicBezTo>
                    <a:pt x="3400" y="2007"/>
                    <a:pt x="3400" y="1976"/>
                    <a:pt x="3407" y="1905"/>
                  </a:cubicBezTo>
                  <a:cubicBezTo>
                    <a:pt x="3415" y="1818"/>
                    <a:pt x="3368" y="1620"/>
                    <a:pt x="3281" y="1557"/>
                  </a:cubicBezTo>
                  <a:cubicBezTo>
                    <a:pt x="3241" y="1525"/>
                    <a:pt x="3218" y="1462"/>
                    <a:pt x="3186" y="1399"/>
                  </a:cubicBezTo>
                  <a:cubicBezTo>
                    <a:pt x="3154" y="1328"/>
                    <a:pt x="3115" y="1241"/>
                    <a:pt x="3036" y="1154"/>
                  </a:cubicBezTo>
                  <a:lnTo>
                    <a:pt x="3036" y="1154"/>
                  </a:lnTo>
                  <a:lnTo>
                    <a:pt x="3036" y="1154"/>
                  </a:lnTo>
                  <a:cubicBezTo>
                    <a:pt x="3028" y="1114"/>
                    <a:pt x="3020" y="1083"/>
                    <a:pt x="3020" y="1083"/>
                  </a:cubicBezTo>
                  <a:cubicBezTo>
                    <a:pt x="3012" y="1083"/>
                    <a:pt x="3012" y="1090"/>
                    <a:pt x="3004" y="1090"/>
                  </a:cubicBezTo>
                  <a:cubicBezTo>
                    <a:pt x="3004" y="1090"/>
                    <a:pt x="3004" y="1099"/>
                    <a:pt x="2996" y="1099"/>
                  </a:cubicBezTo>
                  <a:cubicBezTo>
                    <a:pt x="2996" y="1099"/>
                    <a:pt x="2996" y="1090"/>
                    <a:pt x="2988" y="1083"/>
                  </a:cubicBezTo>
                  <a:cubicBezTo>
                    <a:pt x="2988" y="1075"/>
                    <a:pt x="2988" y="1075"/>
                    <a:pt x="2981" y="1067"/>
                  </a:cubicBezTo>
                  <a:cubicBezTo>
                    <a:pt x="2973" y="1059"/>
                    <a:pt x="2973" y="1051"/>
                    <a:pt x="2965" y="1027"/>
                  </a:cubicBezTo>
                  <a:cubicBezTo>
                    <a:pt x="2957" y="1019"/>
                    <a:pt x="2949" y="1003"/>
                    <a:pt x="2941" y="988"/>
                  </a:cubicBezTo>
                  <a:cubicBezTo>
                    <a:pt x="2909" y="924"/>
                    <a:pt x="2894" y="901"/>
                    <a:pt x="2901" y="893"/>
                  </a:cubicBezTo>
                  <a:cubicBezTo>
                    <a:pt x="2901" y="893"/>
                    <a:pt x="2901" y="885"/>
                    <a:pt x="2909" y="885"/>
                  </a:cubicBezTo>
                  <a:cubicBezTo>
                    <a:pt x="2909" y="885"/>
                    <a:pt x="2909" y="893"/>
                    <a:pt x="2917" y="901"/>
                  </a:cubicBezTo>
                  <a:cubicBezTo>
                    <a:pt x="2917" y="901"/>
                    <a:pt x="2917" y="909"/>
                    <a:pt x="2925" y="917"/>
                  </a:cubicBezTo>
                  <a:cubicBezTo>
                    <a:pt x="2933" y="924"/>
                    <a:pt x="2941" y="932"/>
                    <a:pt x="2941" y="932"/>
                  </a:cubicBezTo>
                  <a:cubicBezTo>
                    <a:pt x="2949" y="940"/>
                    <a:pt x="2949" y="948"/>
                    <a:pt x="2949" y="948"/>
                  </a:cubicBezTo>
                  <a:cubicBezTo>
                    <a:pt x="2957" y="948"/>
                    <a:pt x="2957" y="948"/>
                    <a:pt x="2957" y="948"/>
                  </a:cubicBezTo>
                  <a:cubicBezTo>
                    <a:pt x="2957" y="948"/>
                    <a:pt x="2957" y="940"/>
                    <a:pt x="2965" y="940"/>
                  </a:cubicBezTo>
                  <a:cubicBezTo>
                    <a:pt x="2965" y="932"/>
                    <a:pt x="2965" y="932"/>
                    <a:pt x="2973" y="932"/>
                  </a:cubicBezTo>
                  <a:lnTo>
                    <a:pt x="2973" y="932"/>
                  </a:lnTo>
                  <a:cubicBezTo>
                    <a:pt x="2981" y="940"/>
                    <a:pt x="3004" y="964"/>
                    <a:pt x="3020" y="996"/>
                  </a:cubicBezTo>
                  <a:lnTo>
                    <a:pt x="3020" y="1003"/>
                  </a:lnTo>
                  <a:cubicBezTo>
                    <a:pt x="3020" y="1019"/>
                    <a:pt x="3028" y="1027"/>
                    <a:pt x="3028" y="1035"/>
                  </a:cubicBezTo>
                  <a:lnTo>
                    <a:pt x="3028" y="1035"/>
                  </a:lnTo>
                  <a:cubicBezTo>
                    <a:pt x="3036" y="1035"/>
                    <a:pt x="3036" y="1035"/>
                    <a:pt x="3036" y="1035"/>
                  </a:cubicBezTo>
                  <a:cubicBezTo>
                    <a:pt x="3036" y="1012"/>
                    <a:pt x="3044" y="996"/>
                    <a:pt x="2996" y="924"/>
                  </a:cubicBezTo>
                  <a:cubicBezTo>
                    <a:pt x="2957" y="861"/>
                    <a:pt x="2941" y="853"/>
                    <a:pt x="2925" y="846"/>
                  </a:cubicBezTo>
                  <a:lnTo>
                    <a:pt x="2925" y="846"/>
                  </a:lnTo>
                  <a:cubicBezTo>
                    <a:pt x="2901" y="837"/>
                    <a:pt x="2680" y="506"/>
                    <a:pt x="2664" y="458"/>
                  </a:cubicBezTo>
                  <a:cubicBezTo>
                    <a:pt x="2664" y="458"/>
                    <a:pt x="2577" y="268"/>
                    <a:pt x="2554" y="229"/>
                  </a:cubicBezTo>
                  <a:cubicBezTo>
                    <a:pt x="2546" y="205"/>
                    <a:pt x="2538" y="189"/>
                    <a:pt x="2538" y="173"/>
                  </a:cubicBezTo>
                  <a:cubicBezTo>
                    <a:pt x="2538" y="158"/>
                    <a:pt x="2530" y="142"/>
                    <a:pt x="2522" y="126"/>
                  </a:cubicBezTo>
                  <a:cubicBezTo>
                    <a:pt x="2514" y="118"/>
                    <a:pt x="2506" y="118"/>
                    <a:pt x="2506" y="110"/>
                  </a:cubicBezTo>
                  <a:cubicBezTo>
                    <a:pt x="2490" y="95"/>
                    <a:pt x="2490" y="95"/>
                    <a:pt x="2498" y="63"/>
                  </a:cubicBezTo>
                  <a:cubicBezTo>
                    <a:pt x="2498" y="55"/>
                    <a:pt x="2498" y="55"/>
                    <a:pt x="2498" y="47"/>
                  </a:cubicBezTo>
                  <a:cubicBezTo>
                    <a:pt x="2506" y="23"/>
                    <a:pt x="2506" y="23"/>
                    <a:pt x="2483" y="15"/>
                  </a:cubicBezTo>
                  <a:cubicBezTo>
                    <a:pt x="2483" y="7"/>
                    <a:pt x="2483" y="7"/>
                    <a:pt x="2483" y="7"/>
                  </a:cubicBezTo>
                  <a:cubicBezTo>
                    <a:pt x="2483" y="15"/>
                    <a:pt x="2483" y="15"/>
                    <a:pt x="2483" y="15"/>
                  </a:cubicBezTo>
                  <a:cubicBezTo>
                    <a:pt x="2475" y="23"/>
                    <a:pt x="2459" y="31"/>
                    <a:pt x="2427" y="31"/>
                  </a:cubicBezTo>
                  <a:cubicBezTo>
                    <a:pt x="2403" y="31"/>
                    <a:pt x="2364" y="23"/>
                    <a:pt x="2332" y="23"/>
                  </a:cubicBezTo>
                  <a:cubicBezTo>
                    <a:pt x="2308" y="15"/>
                    <a:pt x="2285" y="15"/>
                    <a:pt x="2277" y="15"/>
                  </a:cubicBezTo>
                  <a:cubicBezTo>
                    <a:pt x="2269" y="15"/>
                    <a:pt x="2261" y="15"/>
                    <a:pt x="2261" y="15"/>
                  </a:cubicBezTo>
                  <a:cubicBezTo>
                    <a:pt x="2253" y="23"/>
                    <a:pt x="2253" y="23"/>
                    <a:pt x="2253" y="31"/>
                  </a:cubicBezTo>
                  <a:cubicBezTo>
                    <a:pt x="2253" y="39"/>
                    <a:pt x="2253" y="55"/>
                    <a:pt x="2269" y="79"/>
                  </a:cubicBezTo>
                  <a:cubicBezTo>
                    <a:pt x="2285" y="102"/>
                    <a:pt x="2285" y="134"/>
                    <a:pt x="2277" y="166"/>
                  </a:cubicBezTo>
                  <a:cubicBezTo>
                    <a:pt x="2277" y="173"/>
                    <a:pt x="2277" y="189"/>
                    <a:pt x="2277" y="197"/>
                  </a:cubicBezTo>
                  <a:cubicBezTo>
                    <a:pt x="2277" y="221"/>
                    <a:pt x="2269" y="229"/>
                    <a:pt x="2253" y="229"/>
                  </a:cubicBezTo>
                  <a:cubicBezTo>
                    <a:pt x="2245" y="229"/>
                    <a:pt x="2237" y="229"/>
                    <a:pt x="2230" y="229"/>
                  </a:cubicBezTo>
                  <a:lnTo>
                    <a:pt x="2222" y="229"/>
                  </a:lnTo>
                  <a:cubicBezTo>
                    <a:pt x="2190" y="229"/>
                    <a:pt x="2190" y="205"/>
                    <a:pt x="2190" y="181"/>
                  </a:cubicBezTo>
                  <a:cubicBezTo>
                    <a:pt x="2190" y="173"/>
                    <a:pt x="2190" y="166"/>
                    <a:pt x="2190" y="158"/>
                  </a:cubicBezTo>
                  <a:cubicBezTo>
                    <a:pt x="2182" y="142"/>
                    <a:pt x="2174" y="134"/>
                    <a:pt x="2174" y="134"/>
                  </a:cubicBezTo>
                  <a:cubicBezTo>
                    <a:pt x="2119" y="142"/>
                    <a:pt x="1138" y="221"/>
                    <a:pt x="1123" y="221"/>
                  </a:cubicBezTo>
                  <a:cubicBezTo>
                    <a:pt x="1115" y="221"/>
                    <a:pt x="1060" y="126"/>
                    <a:pt x="1036" y="87"/>
                  </a:cubicBezTo>
                  <a:cubicBezTo>
                    <a:pt x="633" y="134"/>
                    <a:pt x="24" y="221"/>
                    <a:pt x="8" y="237"/>
                  </a:cubicBezTo>
                  <a:cubicBezTo>
                    <a:pt x="8" y="245"/>
                    <a:pt x="0" y="245"/>
                    <a:pt x="8" y="253"/>
                  </a:cubicBezTo>
                  <a:cubicBezTo>
                    <a:pt x="8" y="268"/>
                    <a:pt x="32" y="284"/>
                    <a:pt x="55" y="300"/>
                  </a:cubicBezTo>
                  <a:cubicBezTo>
                    <a:pt x="63" y="308"/>
                    <a:pt x="71" y="316"/>
                    <a:pt x="79" y="324"/>
                  </a:cubicBezTo>
                  <a:cubicBezTo>
                    <a:pt x="103" y="340"/>
                    <a:pt x="103" y="355"/>
                    <a:pt x="95" y="379"/>
                  </a:cubicBezTo>
                  <a:lnTo>
                    <a:pt x="87" y="387"/>
                  </a:lnTo>
                  <a:cubicBezTo>
                    <a:pt x="87" y="403"/>
                    <a:pt x="95" y="419"/>
                    <a:pt x="103" y="426"/>
                  </a:cubicBezTo>
                  <a:cubicBezTo>
                    <a:pt x="111" y="442"/>
                    <a:pt x="119" y="450"/>
                    <a:pt x="119" y="458"/>
                  </a:cubicBezTo>
                  <a:cubicBezTo>
                    <a:pt x="119" y="466"/>
                    <a:pt x="111" y="490"/>
                    <a:pt x="95" y="513"/>
                  </a:cubicBezTo>
                  <a:cubicBezTo>
                    <a:pt x="103" y="521"/>
                    <a:pt x="103" y="529"/>
                    <a:pt x="111" y="529"/>
                  </a:cubicBezTo>
                  <a:cubicBezTo>
                    <a:pt x="119" y="529"/>
                    <a:pt x="119" y="529"/>
                    <a:pt x="127" y="521"/>
                  </a:cubicBezTo>
                  <a:cubicBezTo>
                    <a:pt x="135" y="513"/>
                    <a:pt x="142" y="506"/>
                    <a:pt x="150" y="506"/>
                  </a:cubicBezTo>
                  <a:cubicBezTo>
                    <a:pt x="158" y="498"/>
                    <a:pt x="166" y="490"/>
                    <a:pt x="182" y="474"/>
                  </a:cubicBezTo>
                  <a:cubicBezTo>
                    <a:pt x="190" y="458"/>
                    <a:pt x="190" y="442"/>
                    <a:pt x="190" y="434"/>
                  </a:cubicBezTo>
                  <a:cubicBezTo>
                    <a:pt x="190" y="419"/>
                    <a:pt x="190" y="411"/>
                    <a:pt x="198" y="403"/>
                  </a:cubicBezTo>
                  <a:cubicBezTo>
                    <a:pt x="206" y="403"/>
                    <a:pt x="206" y="403"/>
                    <a:pt x="206" y="403"/>
                  </a:cubicBezTo>
                  <a:cubicBezTo>
                    <a:pt x="214" y="403"/>
                    <a:pt x="221" y="411"/>
                    <a:pt x="230" y="419"/>
                  </a:cubicBezTo>
                  <a:cubicBezTo>
                    <a:pt x="237" y="419"/>
                    <a:pt x="237" y="419"/>
                    <a:pt x="245" y="419"/>
                  </a:cubicBezTo>
                  <a:lnTo>
                    <a:pt x="245" y="411"/>
                  </a:lnTo>
                  <a:cubicBezTo>
                    <a:pt x="245" y="403"/>
                    <a:pt x="245" y="395"/>
                    <a:pt x="261" y="395"/>
                  </a:cubicBezTo>
                  <a:lnTo>
                    <a:pt x="269" y="395"/>
                  </a:lnTo>
                  <a:cubicBezTo>
                    <a:pt x="293" y="411"/>
                    <a:pt x="308" y="426"/>
                    <a:pt x="308" y="442"/>
                  </a:cubicBezTo>
                  <a:cubicBezTo>
                    <a:pt x="308" y="450"/>
                    <a:pt x="301" y="450"/>
                    <a:pt x="293" y="450"/>
                  </a:cubicBezTo>
                  <a:cubicBezTo>
                    <a:pt x="269" y="458"/>
                    <a:pt x="261" y="458"/>
                    <a:pt x="253" y="474"/>
                  </a:cubicBezTo>
                  <a:cubicBezTo>
                    <a:pt x="253" y="474"/>
                    <a:pt x="245" y="474"/>
                    <a:pt x="245" y="482"/>
                  </a:cubicBezTo>
                  <a:cubicBezTo>
                    <a:pt x="237" y="490"/>
                    <a:pt x="221" y="490"/>
                    <a:pt x="206" y="498"/>
                  </a:cubicBezTo>
                  <a:cubicBezTo>
                    <a:pt x="206" y="498"/>
                    <a:pt x="198" y="498"/>
                    <a:pt x="190" y="506"/>
                  </a:cubicBezTo>
                  <a:lnTo>
                    <a:pt x="198" y="506"/>
                  </a:lnTo>
                  <a:cubicBezTo>
                    <a:pt x="214" y="506"/>
                    <a:pt x="230" y="506"/>
                    <a:pt x="245" y="498"/>
                  </a:cubicBezTo>
                  <a:cubicBezTo>
                    <a:pt x="261" y="490"/>
                    <a:pt x="277" y="482"/>
                    <a:pt x="293" y="474"/>
                  </a:cubicBezTo>
                  <a:cubicBezTo>
                    <a:pt x="308" y="474"/>
                    <a:pt x="316" y="474"/>
                    <a:pt x="324" y="474"/>
                  </a:cubicBezTo>
                  <a:cubicBezTo>
                    <a:pt x="372" y="466"/>
                    <a:pt x="435" y="450"/>
                    <a:pt x="451" y="426"/>
                  </a:cubicBezTo>
                  <a:cubicBezTo>
                    <a:pt x="451" y="419"/>
                    <a:pt x="459" y="419"/>
                    <a:pt x="459" y="411"/>
                  </a:cubicBezTo>
                  <a:cubicBezTo>
                    <a:pt x="459" y="395"/>
                    <a:pt x="467" y="387"/>
                    <a:pt x="498" y="387"/>
                  </a:cubicBezTo>
                  <a:cubicBezTo>
                    <a:pt x="514" y="387"/>
                    <a:pt x="522" y="387"/>
                    <a:pt x="530" y="387"/>
                  </a:cubicBezTo>
                  <a:cubicBezTo>
                    <a:pt x="546" y="379"/>
                    <a:pt x="554" y="379"/>
                    <a:pt x="561" y="379"/>
                  </a:cubicBezTo>
                  <a:cubicBezTo>
                    <a:pt x="569" y="379"/>
                    <a:pt x="569" y="379"/>
                    <a:pt x="577" y="379"/>
                  </a:cubicBezTo>
                  <a:cubicBezTo>
                    <a:pt x="601" y="387"/>
                    <a:pt x="617" y="395"/>
                    <a:pt x="609" y="403"/>
                  </a:cubicBezTo>
                  <a:cubicBezTo>
                    <a:pt x="609" y="411"/>
                    <a:pt x="609" y="411"/>
                    <a:pt x="593" y="411"/>
                  </a:cubicBezTo>
                  <a:cubicBezTo>
                    <a:pt x="585" y="411"/>
                    <a:pt x="577" y="411"/>
                    <a:pt x="569" y="411"/>
                  </a:cubicBezTo>
                  <a:cubicBezTo>
                    <a:pt x="561" y="411"/>
                    <a:pt x="561" y="411"/>
                    <a:pt x="554" y="411"/>
                  </a:cubicBezTo>
                  <a:cubicBezTo>
                    <a:pt x="546" y="411"/>
                    <a:pt x="538" y="411"/>
                    <a:pt x="530" y="419"/>
                  </a:cubicBezTo>
                  <a:cubicBezTo>
                    <a:pt x="522" y="426"/>
                    <a:pt x="506" y="426"/>
                    <a:pt x="490" y="426"/>
                  </a:cubicBezTo>
                  <a:cubicBezTo>
                    <a:pt x="482" y="426"/>
                    <a:pt x="474" y="434"/>
                    <a:pt x="474" y="434"/>
                  </a:cubicBezTo>
                  <a:lnTo>
                    <a:pt x="474" y="434"/>
                  </a:lnTo>
                  <a:cubicBezTo>
                    <a:pt x="490" y="442"/>
                    <a:pt x="498" y="442"/>
                    <a:pt x="522" y="442"/>
                  </a:cubicBezTo>
                  <a:cubicBezTo>
                    <a:pt x="530" y="442"/>
                    <a:pt x="538" y="442"/>
                    <a:pt x="546" y="442"/>
                  </a:cubicBezTo>
                  <a:cubicBezTo>
                    <a:pt x="585" y="442"/>
                    <a:pt x="783" y="498"/>
                    <a:pt x="799" y="521"/>
                  </a:cubicBezTo>
                  <a:cubicBezTo>
                    <a:pt x="807" y="529"/>
                    <a:pt x="807" y="529"/>
                    <a:pt x="807" y="529"/>
                  </a:cubicBezTo>
                  <a:cubicBezTo>
                    <a:pt x="807" y="529"/>
                    <a:pt x="807" y="521"/>
                    <a:pt x="807" y="506"/>
                  </a:cubicBezTo>
                  <a:cubicBezTo>
                    <a:pt x="799" y="498"/>
                    <a:pt x="791" y="498"/>
                    <a:pt x="783" y="490"/>
                  </a:cubicBezTo>
                  <a:cubicBezTo>
                    <a:pt x="775" y="490"/>
                    <a:pt x="767" y="482"/>
                    <a:pt x="767" y="482"/>
                  </a:cubicBezTo>
                  <a:cubicBezTo>
                    <a:pt x="767" y="474"/>
                    <a:pt x="767" y="466"/>
                    <a:pt x="775" y="466"/>
                  </a:cubicBezTo>
                  <a:cubicBezTo>
                    <a:pt x="783" y="450"/>
                    <a:pt x="783" y="442"/>
                    <a:pt x="791" y="442"/>
                  </a:cubicBezTo>
                  <a:lnTo>
                    <a:pt x="799" y="442"/>
                  </a:lnTo>
                  <a:cubicBezTo>
                    <a:pt x="807" y="442"/>
                    <a:pt x="807" y="442"/>
                    <a:pt x="814" y="450"/>
                  </a:cubicBezTo>
                  <a:cubicBezTo>
                    <a:pt x="822" y="450"/>
                    <a:pt x="830" y="442"/>
                    <a:pt x="838" y="434"/>
                  </a:cubicBezTo>
                  <a:cubicBezTo>
                    <a:pt x="846" y="434"/>
                    <a:pt x="846" y="434"/>
                    <a:pt x="854" y="434"/>
                  </a:cubicBezTo>
                  <a:cubicBezTo>
                    <a:pt x="854" y="434"/>
                    <a:pt x="862" y="434"/>
                    <a:pt x="862" y="442"/>
                  </a:cubicBezTo>
                  <a:cubicBezTo>
                    <a:pt x="862" y="450"/>
                    <a:pt x="846" y="458"/>
                    <a:pt x="838" y="466"/>
                  </a:cubicBezTo>
                  <a:cubicBezTo>
                    <a:pt x="830" y="466"/>
                    <a:pt x="830" y="466"/>
                    <a:pt x="830" y="482"/>
                  </a:cubicBezTo>
                  <a:cubicBezTo>
                    <a:pt x="838" y="498"/>
                    <a:pt x="838" y="498"/>
                    <a:pt x="846" y="506"/>
                  </a:cubicBezTo>
                  <a:lnTo>
                    <a:pt x="846" y="513"/>
                  </a:lnTo>
                  <a:cubicBezTo>
                    <a:pt x="854" y="521"/>
                    <a:pt x="846" y="529"/>
                    <a:pt x="838" y="537"/>
                  </a:cubicBezTo>
                  <a:cubicBezTo>
                    <a:pt x="838" y="537"/>
                    <a:pt x="838" y="537"/>
                    <a:pt x="830" y="537"/>
                  </a:cubicBezTo>
                  <a:cubicBezTo>
                    <a:pt x="838" y="545"/>
                    <a:pt x="838" y="545"/>
                    <a:pt x="838" y="545"/>
                  </a:cubicBezTo>
                  <a:cubicBezTo>
                    <a:pt x="973" y="616"/>
                    <a:pt x="973" y="632"/>
                    <a:pt x="973" y="640"/>
                  </a:cubicBezTo>
                  <a:cubicBezTo>
                    <a:pt x="973" y="656"/>
                    <a:pt x="965" y="656"/>
                    <a:pt x="957" y="664"/>
                  </a:cubicBezTo>
                  <a:lnTo>
                    <a:pt x="949" y="664"/>
                  </a:lnTo>
                  <a:cubicBezTo>
                    <a:pt x="949" y="664"/>
                    <a:pt x="949" y="664"/>
                    <a:pt x="957" y="672"/>
                  </a:cubicBezTo>
                  <a:cubicBezTo>
                    <a:pt x="965" y="695"/>
                    <a:pt x="980" y="711"/>
                    <a:pt x="996" y="719"/>
                  </a:cubicBezTo>
                  <a:cubicBezTo>
                    <a:pt x="996" y="719"/>
                    <a:pt x="996" y="719"/>
                    <a:pt x="1004" y="719"/>
                  </a:cubicBezTo>
                  <a:cubicBezTo>
                    <a:pt x="1012" y="719"/>
                    <a:pt x="1036" y="711"/>
                    <a:pt x="1060" y="703"/>
                  </a:cubicBezTo>
                  <a:cubicBezTo>
                    <a:pt x="1075" y="695"/>
                    <a:pt x="1091" y="695"/>
                    <a:pt x="1107" y="687"/>
                  </a:cubicBezTo>
                  <a:cubicBezTo>
                    <a:pt x="1131" y="679"/>
                    <a:pt x="1162" y="664"/>
                    <a:pt x="1178" y="656"/>
                  </a:cubicBezTo>
                  <a:cubicBezTo>
                    <a:pt x="1202" y="648"/>
                    <a:pt x="1218" y="640"/>
                    <a:pt x="1225" y="640"/>
                  </a:cubicBezTo>
                  <a:cubicBezTo>
                    <a:pt x="1225" y="640"/>
                    <a:pt x="1233" y="648"/>
                    <a:pt x="1233" y="656"/>
                  </a:cubicBezTo>
                  <a:cubicBezTo>
                    <a:pt x="1233" y="664"/>
                    <a:pt x="1218" y="672"/>
                    <a:pt x="1202" y="687"/>
                  </a:cubicBezTo>
                  <a:cubicBezTo>
                    <a:pt x="1170" y="703"/>
                    <a:pt x="1147" y="711"/>
                    <a:pt x="1131" y="727"/>
                  </a:cubicBezTo>
                  <a:cubicBezTo>
                    <a:pt x="1123" y="727"/>
                    <a:pt x="1123" y="735"/>
                    <a:pt x="1123" y="735"/>
                  </a:cubicBezTo>
                  <a:lnTo>
                    <a:pt x="1131" y="735"/>
                  </a:lnTo>
                  <a:cubicBezTo>
                    <a:pt x="1138" y="735"/>
                    <a:pt x="1147" y="735"/>
                    <a:pt x="1154" y="735"/>
                  </a:cubicBezTo>
                  <a:cubicBezTo>
                    <a:pt x="1162" y="727"/>
                    <a:pt x="1241" y="679"/>
                    <a:pt x="1241" y="640"/>
                  </a:cubicBezTo>
                  <a:cubicBezTo>
                    <a:pt x="1241" y="608"/>
                    <a:pt x="1249" y="608"/>
                    <a:pt x="1265" y="600"/>
                  </a:cubicBezTo>
                  <a:cubicBezTo>
                    <a:pt x="1265" y="600"/>
                    <a:pt x="1265" y="593"/>
                    <a:pt x="1273" y="593"/>
                  </a:cubicBezTo>
                  <a:lnTo>
                    <a:pt x="1281" y="585"/>
                  </a:lnTo>
                  <a:cubicBezTo>
                    <a:pt x="1297" y="569"/>
                    <a:pt x="1313" y="561"/>
                    <a:pt x="1336" y="561"/>
                  </a:cubicBezTo>
                  <a:cubicBezTo>
                    <a:pt x="1344" y="561"/>
                    <a:pt x="1352" y="561"/>
                    <a:pt x="1360" y="561"/>
                  </a:cubicBezTo>
                  <a:lnTo>
                    <a:pt x="1368" y="561"/>
                  </a:lnTo>
                  <a:cubicBezTo>
                    <a:pt x="1368" y="561"/>
                    <a:pt x="1384" y="561"/>
                    <a:pt x="1384" y="553"/>
                  </a:cubicBezTo>
                  <a:lnTo>
                    <a:pt x="1384" y="553"/>
                  </a:lnTo>
                  <a:cubicBezTo>
                    <a:pt x="1384" y="545"/>
                    <a:pt x="1376" y="537"/>
                    <a:pt x="1368" y="537"/>
                  </a:cubicBezTo>
                  <a:cubicBezTo>
                    <a:pt x="1368" y="529"/>
                    <a:pt x="1360" y="521"/>
                    <a:pt x="1360" y="513"/>
                  </a:cubicBezTo>
                  <a:cubicBezTo>
                    <a:pt x="1360" y="513"/>
                    <a:pt x="1368" y="506"/>
                    <a:pt x="1376" y="498"/>
                  </a:cubicBezTo>
                  <a:cubicBezTo>
                    <a:pt x="1391" y="490"/>
                    <a:pt x="1391" y="482"/>
                    <a:pt x="1400" y="474"/>
                  </a:cubicBezTo>
                  <a:cubicBezTo>
                    <a:pt x="1407" y="458"/>
                    <a:pt x="1407" y="450"/>
                    <a:pt x="1455" y="458"/>
                  </a:cubicBezTo>
                  <a:cubicBezTo>
                    <a:pt x="1518" y="466"/>
                    <a:pt x="1550" y="482"/>
                    <a:pt x="1589" y="498"/>
                  </a:cubicBezTo>
                  <a:lnTo>
                    <a:pt x="1597" y="498"/>
                  </a:lnTo>
                  <a:cubicBezTo>
                    <a:pt x="1621" y="513"/>
                    <a:pt x="1653" y="537"/>
                    <a:pt x="1684" y="569"/>
                  </a:cubicBezTo>
                  <a:cubicBezTo>
                    <a:pt x="1716" y="593"/>
                    <a:pt x="1739" y="616"/>
                    <a:pt x="1755" y="616"/>
                  </a:cubicBezTo>
                  <a:cubicBezTo>
                    <a:pt x="1771" y="624"/>
                    <a:pt x="1779" y="624"/>
                    <a:pt x="1787" y="640"/>
                  </a:cubicBezTo>
                  <a:cubicBezTo>
                    <a:pt x="1787" y="648"/>
                    <a:pt x="1787" y="648"/>
                    <a:pt x="1795" y="664"/>
                  </a:cubicBezTo>
                  <a:cubicBezTo>
                    <a:pt x="1818" y="687"/>
                    <a:pt x="1834" y="711"/>
                    <a:pt x="1882" y="735"/>
                  </a:cubicBezTo>
                  <a:cubicBezTo>
                    <a:pt x="1897" y="743"/>
                    <a:pt x="1905" y="759"/>
                    <a:pt x="1921" y="774"/>
                  </a:cubicBezTo>
                  <a:cubicBezTo>
                    <a:pt x="1937" y="798"/>
                    <a:pt x="1953" y="814"/>
                    <a:pt x="1992" y="814"/>
                  </a:cubicBezTo>
                  <a:lnTo>
                    <a:pt x="1992" y="814"/>
                  </a:lnTo>
                  <a:cubicBezTo>
                    <a:pt x="2055" y="822"/>
                    <a:pt x="2064" y="822"/>
                    <a:pt x="2079" y="853"/>
                  </a:cubicBezTo>
                  <a:cubicBezTo>
                    <a:pt x="2087" y="893"/>
                    <a:pt x="2095" y="917"/>
                    <a:pt x="2119" y="924"/>
                  </a:cubicBezTo>
                  <a:cubicBezTo>
                    <a:pt x="2143" y="932"/>
                    <a:pt x="2150" y="948"/>
                    <a:pt x="2150" y="972"/>
                  </a:cubicBezTo>
                  <a:cubicBezTo>
                    <a:pt x="2158" y="980"/>
                    <a:pt x="2158" y="980"/>
                    <a:pt x="2158" y="988"/>
                  </a:cubicBezTo>
                  <a:cubicBezTo>
                    <a:pt x="2158" y="996"/>
                    <a:pt x="2158" y="996"/>
                    <a:pt x="2158" y="1003"/>
                  </a:cubicBezTo>
                  <a:cubicBezTo>
                    <a:pt x="2166" y="1035"/>
                    <a:pt x="2174" y="1067"/>
                    <a:pt x="2166" y="1106"/>
                  </a:cubicBezTo>
                  <a:cubicBezTo>
                    <a:pt x="2158" y="1138"/>
                    <a:pt x="2158" y="1170"/>
                    <a:pt x="2150" y="1201"/>
                  </a:cubicBezTo>
                  <a:cubicBezTo>
                    <a:pt x="2150" y="1217"/>
                    <a:pt x="2150" y="1225"/>
                    <a:pt x="2150" y="1241"/>
                  </a:cubicBezTo>
                  <a:cubicBezTo>
                    <a:pt x="2150" y="1256"/>
                    <a:pt x="2143" y="1272"/>
                    <a:pt x="2135" y="1280"/>
                  </a:cubicBezTo>
                  <a:cubicBezTo>
                    <a:pt x="2135" y="1304"/>
                    <a:pt x="2127" y="1312"/>
                    <a:pt x="2127" y="1336"/>
                  </a:cubicBezTo>
                  <a:cubicBezTo>
                    <a:pt x="2135" y="1343"/>
                    <a:pt x="2135" y="1359"/>
                    <a:pt x="2143" y="1367"/>
                  </a:cubicBezTo>
                  <a:cubicBezTo>
                    <a:pt x="2143" y="1375"/>
                    <a:pt x="2150" y="1391"/>
                    <a:pt x="2150" y="1415"/>
                  </a:cubicBezTo>
                  <a:cubicBezTo>
                    <a:pt x="2150" y="1438"/>
                    <a:pt x="2158" y="1462"/>
                    <a:pt x="2166" y="1478"/>
                  </a:cubicBezTo>
                  <a:cubicBezTo>
                    <a:pt x="2174" y="1478"/>
                    <a:pt x="2174" y="1486"/>
                    <a:pt x="2182" y="1486"/>
                  </a:cubicBezTo>
                  <a:cubicBezTo>
                    <a:pt x="2190" y="1478"/>
                    <a:pt x="2190" y="1478"/>
                    <a:pt x="2190" y="1478"/>
                  </a:cubicBezTo>
                  <a:cubicBezTo>
                    <a:pt x="2206" y="1478"/>
                    <a:pt x="2222" y="1478"/>
                    <a:pt x="2230" y="1470"/>
                  </a:cubicBezTo>
                  <a:cubicBezTo>
                    <a:pt x="2230" y="1470"/>
                    <a:pt x="2230" y="1462"/>
                    <a:pt x="2230" y="1454"/>
                  </a:cubicBezTo>
                  <a:cubicBezTo>
                    <a:pt x="2222" y="1446"/>
                    <a:pt x="2222" y="1430"/>
                    <a:pt x="2214" y="1423"/>
                  </a:cubicBezTo>
                  <a:cubicBezTo>
                    <a:pt x="2206" y="1407"/>
                    <a:pt x="2198" y="1391"/>
                    <a:pt x="2198" y="1367"/>
                  </a:cubicBezTo>
                  <a:cubicBezTo>
                    <a:pt x="2198" y="1336"/>
                    <a:pt x="2206" y="1336"/>
                    <a:pt x="2214" y="1336"/>
                  </a:cubicBezTo>
                  <a:cubicBezTo>
                    <a:pt x="2222" y="1336"/>
                    <a:pt x="2230" y="1343"/>
                    <a:pt x="2237" y="1359"/>
                  </a:cubicBezTo>
                  <a:cubicBezTo>
                    <a:pt x="2253" y="1383"/>
                    <a:pt x="2253" y="1383"/>
                    <a:pt x="2269" y="1383"/>
                  </a:cubicBezTo>
                  <a:cubicBezTo>
                    <a:pt x="2277" y="1383"/>
                    <a:pt x="2277" y="1383"/>
                    <a:pt x="2277" y="1383"/>
                  </a:cubicBezTo>
                  <a:cubicBezTo>
                    <a:pt x="2285" y="1383"/>
                    <a:pt x="2285" y="1383"/>
                    <a:pt x="2293" y="1383"/>
                  </a:cubicBezTo>
                  <a:cubicBezTo>
                    <a:pt x="2301" y="1383"/>
                    <a:pt x="2301" y="1383"/>
                    <a:pt x="2308" y="1391"/>
                  </a:cubicBezTo>
                  <a:cubicBezTo>
                    <a:pt x="2308" y="1399"/>
                    <a:pt x="2308" y="1407"/>
                    <a:pt x="2308" y="1423"/>
                  </a:cubicBezTo>
                  <a:cubicBezTo>
                    <a:pt x="2308" y="1438"/>
                    <a:pt x="2293" y="1462"/>
                    <a:pt x="2285" y="1486"/>
                  </a:cubicBezTo>
                  <a:cubicBezTo>
                    <a:pt x="2277" y="1502"/>
                    <a:pt x="2261" y="1517"/>
                    <a:pt x="2261" y="1533"/>
                  </a:cubicBezTo>
                  <a:cubicBezTo>
                    <a:pt x="2261" y="1549"/>
                    <a:pt x="2253" y="1565"/>
                    <a:pt x="2230" y="1573"/>
                  </a:cubicBezTo>
                  <a:cubicBezTo>
                    <a:pt x="2230" y="1573"/>
                    <a:pt x="2230" y="1573"/>
                    <a:pt x="2222" y="1573"/>
                  </a:cubicBezTo>
                  <a:cubicBezTo>
                    <a:pt x="2214" y="1573"/>
                    <a:pt x="2198" y="1573"/>
                    <a:pt x="2198" y="1581"/>
                  </a:cubicBezTo>
                  <a:cubicBezTo>
                    <a:pt x="2198" y="1581"/>
                    <a:pt x="2198" y="1581"/>
                    <a:pt x="2206" y="1589"/>
                  </a:cubicBezTo>
                  <a:cubicBezTo>
                    <a:pt x="2214" y="1589"/>
                    <a:pt x="2222" y="1589"/>
                    <a:pt x="2230" y="1589"/>
                  </a:cubicBezTo>
                  <a:cubicBezTo>
                    <a:pt x="2230" y="1581"/>
                    <a:pt x="2230" y="1581"/>
                    <a:pt x="2237" y="1581"/>
                  </a:cubicBezTo>
                  <a:cubicBezTo>
                    <a:pt x="2245" y="1581"/>
                    <a:pt x="2253" y="1589"/>
                    <a:pt x="2261" y="1612"/>
                  </a:cubicBezTo>
                  <a:cubicBezTo>
                    <a:pt x="2277" y="1636"/>
                    <a:pt x="2277" y="1652"/>
                    <a:pt x="2285" y="1668"/>
                  </a:cubicBezTo>
                  <a:cubicBezTo>
                    <a:pt x="2293" y="1691"/>
                    <a:pt x="2301" y="1707"/>
                    <a:pt x="2317" y="1739"/>
                  </a:cubicBezTo>
                  <a:cubicBezTo>
                    <a:pt x="2356" y="1802"/>
                    <a:pt x="2411" y="1857"/>
                    <a:pt x="2435" y="1865"/>
                  </a:cubicBezTo>
                  <a:cubicBezTo>
                    <a:pt x="2443" y="1865"/>
                    <a:pt x="2459" y="1873"/>
                    <a:pt x="2467" y="1873"/>
                  </a:cubicBezTo>
                  <a:cubicBezTo>
                    <a:pt x="2475" y="1873"/>
                    <a:pt x="2475" y="1873"/>
                    <a:pt x="2483" y="1865"/>
                  </a:cubicBezTo>
                  <a:cubicBezTo>
                    <a:pt x="2483" y="1865"/>
                    <a:pt x="2483" y="1857"/>
                    <a:pt x="2483" y="1849"/>
                  </a:cubicBezTo>
                  <a:cubicBezTo>
                    <a:pt x="2475" y="1841"/>
                    <a:pt x="2467" y="1826"/>
                    <a:pt x="2459" y="1818"/>
                  </a:cubicBezTo>
                  <a:cubicBezTo>
                    <a:pt x="2451" y="1810"/>
                    <a:pt x="2451" y="1802"/>
                    <a:pt x="2451" y="1802"/>
                  </a:cubicBezTo>
                  <a:cubicBezTo>
                    <a:pt x="2451" y="1794"/>
                    <a:pt x="2459" y="1794"/>
                    <a:pt x="2467" y="1802"/>
                  </a:cubicBezTo>
                  <a:cubicBezTo>
                    <a:pt x="2483" y="1802"/>
                    <a:pt x="2490" y="1810"/>
                    <a:pt x="2498" y="1810"/>
                  </a:cubicBezTo>
                  <a:cubicBezTo>
                    <a:pt x="2506" y="1818"/>
                    <a:pt x="2506" y="1826"/>
                    <a:pt x="2514" y="1818"/>
                  </a:cubicBezTo>
                  <a:cubicBezTo>
                    <a:pt x="2530" y="1810"/>
                    <a:pt x="2538" y="1810"/>
                    <a:pt x="2546" y="1818"/>
                  </a:cubicBezTo>
                  <a:cubicBezTo>
                    <a:pt x="2546" y="1826"/>
                    <a:pt x="2546" y="1834"/>
                    <a:pt x="2546" y="1849"/>
                  </a:cubicBezTo>
                  <a:cubicBezTo>
                    <a:pt x="2530" y="1881"/>
                    <a:pt x="2530" y="1913"/>
                    <a:pt x="2538" y="1936"/>
                  </a:cubicBezTo>
                  <a:cubicBezTo>
                    <a:pt x="2546" y="1960"/>
                    <a:pt x="2577" y="1992"/>
                    <a:pt x="2585" y="1992"/>
                  </a:cubicBezTo>
                  <a:lnTo>
                    <a:pt x="2585" y="1992"/>
                  </a:lnTo>
                  <a:cubicBezTo>
                    <a:pt x="2593" y="1992"/>
                    <a:pt x="2593" y="1984"/>
                    <a:pt x="2601" y="1984"/>
                  </a:cubicBezTo>
                  <a:cubicBezTo>
                    <a:pt x="2609" y="1984"/>
                    <a:pt x="2609" y="2000"/>
                    <a:pt x="2609" y="2007"/>
                  </a:cubicBezTo>
                  <a:cubicBezTo>
                    <a:pt x="2609" y="2023"/>
                    <a:pt x="2609" y="2023"/>
                    <a:pt x="2625" y="2031"/>
                  </a:cubicBezTo>
                  <a:lnTo>
                    <a:pt x="2633" y="2031"/>
                  </a:lnTo>
                  <a:cubicBezTo>
                    <a:pt x="2656" y="2039"/>
                    <a:pt x="2656" y="2047"/>
                    <a:pt x="2656" y="2071"/>
                  </a:cubicBezTo>
                  <a:lnTo>
                    <a:pt x="2656" y="2071"/>
                  </a:lnTo>
                  <a:cubicBezTo>
                    <a:pt x="2664" y="2102"/>
                    <a:pt x="2688" y="2150"/>
                    <a:pt x="2712" y="2189"/>
                  </a:cubicBezTo>
                  <a:cubicBezTo>
                    <a:pt x="2728" y="2205"/>
                    <a:pt x="2728" y="2221"/>
                    <a:pt x="2736" y="2229"/>
                  </a:cubicBezTo>
                  <a:cubicBezTo>
                    <a:pt x="2743" y="2260"/>
                    <a:pt x="2751" y="2269"/>
                    <a:pt x="2767" y="2269"/>
                  </a:cubicBezTo>
                  <a:cubicBezTo>
                    <a:pt x="2775" y="2269"/>
                    <a:pt x="2783" y="2269"/>
                    <a:pt x="2791" y="2260"/>
                  </a:cubicBezTo>
                  <a:cubicBezTo>
                    <a:pt x="2807" y="2260"/>
                    <a:pt x="2823" y="2253"/>
                    <a:pt x="2838" y="2253"/>
                  </a:cubicBezTo>
                  <a:cubicBezTo>
                    <a:pt x="2862" y="2253"/>
                    <a:pt x="2878" y="2260"/>
                    <a:pt x="2894" y="2276"/>
                  </a:cubicBezTo>
                  <a:cubicBezTo>
                    <a:pt x="2933" y="2316"/>
                    <a:pt x="2965" y="2355"/>
                    <a:pt x="2981" y="2387"/>
                  </a:cubicBezTo>
                  <a:cubicBezTo>
                    <a:pt x="2996" y="2419"/>
                    <a:pt x="3012" y="2434"/>
                    <a:pt x="3036" y="2442"/>
                  </a:cubicBezTo>
                  <a:cubicBezTo>
                    <a:pt x="3036" y="2442"/>
                    <a:pt x="3036" y="2450"/>
                    <a:pt x="3044" y="2450"/>
                  </a:cubicBezTo>
                  <a:cubicBezTo>
                    <a:pt x="3052" y="2458"/>
                    <a:pt x="3076" y="2474"/>
                    <a:pt x="3091" y="2474"/>
                  </a:cubicBezTo>
                  <a:cubicBezTo>
                    <a:pt x="3099" y="2474"/>
                    <a:pt x="3099" y="2474"/>
                    <a:pt x="3107" y="2466"/>
                  </a:cubicBezTo>
                  <a:cubicBezTo>
                    <a:pt x="3115" y="2466"/>
                    <a:pt x="3123" y="2466"/>
                    <a:pt x="3123" y="2474"/>
                  </a:cubicBezTo>
                  <a:cubicBezTo>
                    <a:pt x="3131" y="2482"/>
                    <a:pt x="3131" y="2490"/>
                    <a:pt x="3123" y="2498"/>
                  </a:cubicBezTo>
                  <a:cubicBezTo>
                    <a:pt x="3115" y="2498"/>
                    <a:pt x="3115" y="2506"/>
                    <a:pt x="3115" y="2506"/>
                  </a:cubicBezTo>
                  <a:cubicBezTo>
                    <a:pt x="3107" y="2513"/>
                    <a:pt x="3107" y="2513"/>
                    <a:pt x="3099" y="2513"/>
                  </a:cubicBezTo>
                  <a:cubicBezTo>
                    <a:pt x="3099" y="2513"/>
                    <a:pt x="3091" y="2513"/>
                    <a:pt x="3083" y="2506"/>
                  </a:cubicBezTo>
                  <a:cubicBezTo>
                    <a:pt x="3067" y="2498"/>
                    <a:pt x="3060" y="2490"/>
                    <a:pt x="3052" y="2490"/>
                  </a:cubicBezTo>
                  <a:cubicBezTo>
                    <a:pt x="3044" y="2490"/>
                    <a:pt x="3044" y="2490"/>
                    <a:pt x="3036" y="2498"/>
                  </a:cubicBezTo>
                  <a:lnTo>
                    <a:pt x="3028" y="2506"/>
                  </a:lnTo>
                  <a:cubicBezTo>
                    <a:pt x="3020" y="2513"/>
                    <a:pt x="3012" y="2529"/>
                    <a:pt x="3012" y="2529"/>
                  </a:cubicBezTo>
                  <a:cubicBezTo>
                    <a:pt x="3012" y="2537"/>
                    <a:pt x="3028" y="2545"/>
                    <a:pt x="3044" y="2553"/>
                  </a:cubicBezTo>
                  <a:cubicBezTo>
                    <a:pt x="3067" y="2561"/>
                    <a:pt x="3083" y="2569"/>
                    <a:pt x="3083" y="2569"/>
                  </a:cubicBezTo>
                  <a:cubicBezTo>
                    <a:pt x="3091" y="2569"/>
                    <a:pt x="3091" y="2569"/>
                    <a:pt x="3091" y="2561"/>
                  </a:cubicBezTo>
                  <a:cubicBezTo>
                    <a:pt x="3099" y="2561"/>
                    <a:pt x="3107" y="2553"/>
                    <a:pt x="3115" y="2553"/>
                  </a:cubicBezTo>
                  <a:cubicBezTo>
                    <a:pt x="3123" y="2553"/>
                    <a:pt x="3123" y="2545"/>
                    <a:pt x="3131" y="2545"/>
                  </a:cubicBezTo>
                  <a:cubicBezTo>
                    <a:pt x="3139" y="2537"/>
                    <a:pt x="3147" y="2529"/>
                    <a:pt x="3178" y="2537"/>
                  </a:cubicBezTo>
                  <a:cubicBezTo>
                    <a:pt x="3186" y="2537"/>
                    <a:pt x="3186" y="2537"/>
                    <a:pt x="3186" y="2537"/>
                  </a:cubicBezTo>
                  <a:cubicBezTo>
                    <a:pt x="3202" y="2537"/>
                    <a:pt x="3210" y="2545"/>
                    <a:pt x="3218" y="2545"/>
                  </a:cubicBezTo>
                  <a:cubicBezTo>
                    <a:pt x="3226" y="2545"/>
                    <a:pt x="3234" y="2537"/>
                    <a:pt x="3241" y="2529"/>
                  </a:cubicBezTo>
                  <a:cubicBezTo>
                    <a:pt x="3249" y="2506"/>
                    <a:pt x="3265" y="2474"/>
                    <a:pt x="3289" y="2474"/>
                  </a:cubicBezTo>
                  <a:close/>
                  <a:moveTo>
                    <a:pt x="3265" y="1944"/>
                  </a:moveTo>
                  <a:lnTo>
                    <a:pt x="3265" y="1944"/>
                  </a:lnTo>
                  <a:cubicBezTo>
                    <a:pt x="3265" y="1944"/>
                    <a:pt x="3257" y="1944"/>
                    <a:pt x="3257" y="1936"/>
                  </a:cubicBezTo>
                  <a:cubicBezTo>
                    <a:pt x="3249" y="1936"/>
                    <a:pt x="3241" y="1936"/>
                    <a:pt x="3226" y="1936"/>
                  </a:cubicBezTo>
                  <a:cubicBezTo>
                    <a:pt x="3194" y="1929"/>
                    <a:pt x="3194" y="1921"/>
                    <a:pt x="3186" y="1905"/>
                  </a:cubicBezTo>
                  <a:cubicBezTo>
                    <a:pt x="3186" y="1897"/>
                    <a:pt x="3178" y="1897"/>
                    <a:pt x="3178" y="1889"/>
                  </a:cubicBezTo>
                  <a:cubicBezTo>
                    <a:pt x="3162" y="1865"/>
                    <a:pt x="3154" y="1865"/>
                    <a:pt x="3131" y="1857"/>
                  </a:cubicBezTo>
                  <a:lnTo>
                    <a:pt x="3123" y="1857"/>
                  </a:lnTo>
                  <a:cubicBezTo>
                    <a:pt x="3115" y="1857"/>
                    <a:pt x="3107" y="1849"/>
                    <a:pt x="3107" y="1841"/>
                  </a:cubicBezTo>
                  <a:cubicBezTo>
                    <a:pt x="3099" y="1834"/>
                    <a:pt x="3107" y="1826"/>
                    <a:pt x="3107" y="1818"/>
                  </a:cubicBezTo>
                  <a:cubicBezTo>
                    <a:pt x="3115" y="1818"/>
                    <a:pt x="3115" y="1810"/>
                    <a:pt x="3115" y="1810"/>
                  </a:cubicBezTo>
                  <a:cubicBezTo>
                    <a:pt x="3123" y="1786"/>
                    <a:pt x="3162" y="1754"/>
                    <a:pt x="3170" y="1747"/>
                  </a:cubicBezTo>
                  <a:cubicBezTo>
                    <a:pt x="3186" y="1731"/>
                    <a:pt x="3194" y="1723"/>
                    <a:pt x="3194" y="1707"/>
                  </a:cubicBezTo>
                  <a:cubicBezTo>
                    <a:pt x="3194" y="1691"/>
                    <a:pt x="3218" y="1683"/>
                    <a:pt x="3218" y="1683"/>
                  </a:cubicBezTo>
                  <a:cubicBezTo>
                    <a:pt x="3218" y="1683"/>
                    <a:pt x="3218" y="1683"/>
                    <a:pt x="3226" y="1683"/>
                  </a:cubicBezTo>
                  <a:cubicBezTo>
                    <a:pt x="3241" y="1683"/>
                    <a:pt x="3289" y="1754"/>
                    <a:pt x="3297" y="1770"/>
                  </a:cubicBezTo>
                  <a:cubicBezTo>
                    <a:pt x="3313" y="1794"/>
                    <a:pt x="3320" y="1841"/>
                    <a:pt x="3305" y="1857"/>
                  </a:cubicBezTo>
                  <a:cubicBezTo>
                    <a:pt x="3305" y="1857"/>
                    <a:pt x="3305" y="1857"/>
                    <a:pt x="3297" y="1857"/>
                  </a:cubicBezTo>
                  <a:cubicBezTo>
                    <a:pt x="3289" y="1865"/>
                    <a:pt x="3281" y="1873"/>
                    <a:pt x="3281" y="1913"/>
                  </a:cubicBezTo>
                  <a:cubicBezTo>
                    <a:pt x="3281" y="1929"/>
                    <a:pt x="3281" y="1944"/>
                    <a:pt x="3265" y="1944"/>
                  </a:cubicBezTo>
                  <a:close/>
                  <a:moveTo>
                    <a:pt x="3226" y="1691"/>
                  </a:moveTo>
                  <a:lnTo>
                    <a:pt x="3226" y="1691"/>
                  </a:lnTo>
                  <a:lnTo>
                    <a:pt x="3226" y="1691"/>
                  </a:lnTo>
                  <a:cubicBezTo>
                    <a:pt x="3218" y="1691"/>
                    <a:pt x="3202" y="1699"/>
                    <a:pt x="3202" y="1707"/>
                  </a:cubicBezTo>
                  <a:cubicBezTo>
                    <a:pt x="3202" y="1723"/>
                    <a:pt x="3194" y="1739"/>
                    <a:pt x="3178" y="1747"/>
                  </a:cubicBezTo>
                  <a:cubicBezTo>
                    <a:pt x="3162" y="1763"/>
                    <a:pt x="3123" y="1794"/>
                    <a:pt x="3123" y="1810"/>
                  </a:cubicBezTo>
                  <a:cubicBezTo>
                    <a:pt x="3123" y="1818"/>
                    <a:pt x="3115" y="1818"/>
                    <a:pt x="3115" y="1826"/>
                  </a:cubicBezTo>
                  <a:cubicBezTo>
                    <a:pt x="3115" y="1834"/>
                    <a:pt x="3107" y="1834"/>
                    <a:pt x="3107" y="1841"/>
                  </a:cubicBezTo>
                  <a:cubicBezTo>
                    <a:pt x="3115" y="1841"/>
                    <a:pt x="3115" y="1849"/>
                    <a:pt x="3123" y="1849"/>
                  </a:cubicBezTo>
                  <a:cubicBezTo>
                    <a:pt x="3131" y="1849"/>
                    <a:pt x="3131" y="1849"/>
                    <a:pt x="3139" y="1849"/>
                  </a:cubicBezTo>
                  <a:cubicBezTo>
                    <a:pt x="3154" y="1857"/>
                    <a:pt x="3162" y="1857"/>
                    <a:pt x="3178" y="1881"/>
                  </a:cubicBezTo>
                  <a:cubicBezTo>
                    <a:pt x="3186" y="1889"/>
                    <a:pt x="3186" y="1897"/>
                    <a:pt x="3194" y="1905"/>
                  </a:cubicBezTo>
                  <a:cubicBezTo>
                    <a:pt x="3194" y="1913"/>
                    <a:pt x="3202" y="1921"/>
                    <a:pt x="3226" y="1929"/>
                  </a:cubicBezTo>
                  <a:cubicBezTo>
                    <a:pt x="3241" y="1929"/>
                    <a:pt x="3249" y="1929"/>
                    <a:pt x="3257" y="1929"/>
                  </a:cubicBezTo>
                  <a:cubicBezTo>
                    <a:pt x="3265" y="1936"/>
                    <a:pt x="3265" y="1936"/>
                    <a:pt x="3265" y="1936"/>
                  </a:cubicBezTo>
                  <a:cubicBezTo>
                    <a:pt x="3273" y="1936"/>
                    <a:pt x="3273" y="1936"/>
                    <a:pt x="3273" y="1913"/>
                  </a:cubicBezTo>
                  <a:cubicBezTo>
                    <a:pt x="3273" y="1873"/>
                    <a:pt x="3281" y="1865"/>
                    <a:pt x="3297" y="1857"/>
                  </a:cubicBezTo>
                  <a:cubicBezTo>
                    <a:pt x="3297" y="1849"/>
                    <a:pt x="3297" y="1849"/>
                    <a:pt x="3297" y="1849"/>
                  </a:cubicBezTo>
                  <a:cubicBezTo>
                    <a:pt x="3313" y="1841"/>
                    <a:pt x="3305" y="1802"/>
                    <a:pt x="3289" y="1778"/>
                  </a:cubicBezTo>
                  <a:cubicBezTo>
                    <a:pt x="3273" y="1747"/>
                    <a:pt x="3234" y="1691"/>
                    <a:pt x="3226" y="1691"/>
                  </a:cubicBezTo>
                  <a:close/>
                </a:path>
              </a:pathLst>
            </a:custGeom>
            <a:solidFill>
              <a:schemeClr val="accent6"/>
            </a:solidFill>
            <a:ln>
              <a:solidFill>
                <a:schemeClr val="bg2"/>
              </a:solidFill>
            </a:ln>
            <a:effectLst/>
          </p:spPr>
          <p:txBody>
            <a:bodyPr wrap="none" anchor="ctr"/>
            <a:lstStyle/>
            <a:p>
              <a:endParaRPr lang="en-US"/>
            </a:p>
          </p:txBody>
        </p:sp>
        <p:sp>
          <p:nvSpPr>
            <p:cNvPr id="79" name="Freeform 405"/>
            <p:cNvSpPr>
              <a:spLocks noChangeArrowheads="1"/>
            </p:cNvSpPr>
            <p:nvPr/>
          </p:nvSpPr>
          <p:spPr bwMode="auto">
            <a:xfrm>
              <a:off x="13315377" y="7082159"/>
              <a:ext cx="707387" cy="1231552"/>
            </a:xfrm>
            <a:custGeom>
              <a:avLst/>
              <a:gdLst>
                <a:gd name="T0" fmla="*/ 1273 w 1345"/>
                <a:gd name="T1" fmla="*/ 87 h 2341"/>
                <a:gd name="T2" fmla="*/ 1273 w 1345"/>
                <a:gd name="T3" fmla="*/ 87 h 2341"/>
                <a:gd name="T4" fmla="*/ 1257 w 1345"/>
                <a:gd name="T5" fmla="*/ 39 h 2341"/>
                <a:gd name="T6" fmla="*/ 1233 w 1345"/>
                <a:gd name="T7" fmla="*/ 0 h 2341"/>
                <a:gd name="T8" fmla="*/ 450 w 1345"/>
                <a:gd name="T9" fmla="*/ 63 h 2341"/>
                <a:gd name="T10" fmla="*/ 427 w 1345"/>
                <a:gd name="T11" fmla="*/ 110 h 2341"/>
                <a:gd name="T12" fmla="*/ 411 w 1345"/>
                <a:gd name="T13" fmla="*/ 142 h 2341"/>
                <a:gd name="T14" fmla="*/ 363 w 1345"/>
                <a:gd name="T15" fmla="*/ 174 h 2341"/>
                <a:gd name="T16" fmla="*/ 340 w 1345"/>
                <a:gd name="T17" fmla="*/ 276 h 2341"/>
                <a:gd name="T18" fmla="*/ 324 w 1345"/>
                <a:gd name="T19" fmla="*/ 348 h 2341"/>
                <a:gd name="T20" fmla="*/ 284 w 1345"/>
                <a:gd name="T21" fmla="*/ 395 h 2341"/>
                <a:gd name="T22" fmla="*/ 213 w 1345"/>
                <a:gd name="T23" fmla="*/ 458 h 2341"/>
                <a:gd name="T24" fmla="*/ 213 w 1345"/>
                <a:gd name="T25" fmla="*/ 498 h 2341"/>
                <a:gd name="T26" fmla="*/ 213 w 1345"/>
                <a:gd name="T27" fmla="*/ 529 h 2341"/>
                <a:gd name="T28" fmla="*/ 190 w 1345"/>
                <a:gd name="T29" fmla="*/ 561 h 2341"/>
                <a:gd name="T30" fmla="*/ 150 w 1345"/>
                <a:gd name="T31" fmla="*/ 593 h 2341"/>
                <a:gd name="T32" fmla="*/ 150 w 1345"/>
                <a:gd name="T33" fmla="*/ 672 h 2341"/>
                <a:gd name="T34" fmla="*/ 126 w 1345"/>
                <a:gd name="T35" fmla="*/ 735 h 2341"/>
                <a:gd name="T36" fmla="*/ 126 w 1345"/>
                <a:gd name="T37" fmla="*/ 806 h 2341"/>
                <a:gd name="T38" fmla="*/ 142 w 1345"/>
                <a:gd name="T39" fmla="*/ 869 h 2341"/>
                <a:gd name="T40" fmla="*/ 166 w 1345"/>
                <a:gd name="T41" fmla="*/ 932 h 2341"/>
                <a:gd name="T42" fmla="*/ 158 w 1345"/>
                <a:gd name="T43" fmla="*/ 988 h 2341"/>
                <a:gd name="T44" fmla="*/ 158 w 1345"/>
                <a:gd name="T45" fmla="*/ 1043 h 2341"/>
                <a:gd name="T46" fmla="*/ 190 w 1345"/>
                <a:gd name="T47" fmla="*/ 1106 h 2341"/>
                <a:gd name="T48" fmla="*/ 166 w 1345"/>
                <a:gd name="T49" fmla="*/ 1178 h 2341"/>
                <a:gd name="T50" fmla="*/ 205 w 1345"/>
                <a:gd name="T51" fmla="*/ 1257 h 2341"/>
                <a:gd name="T52" fmla="*/ 213 w 1345"/>
                <a:gd name="T53" fmla="*/ 1296 h 2341"/>
                <a:gd name="T54" fmla="*/ 221 w 1345"/>
                <a:gd name="T55" fmla="*/ 1336 h 2341"/>
                <a:gd name="T56" fmla="*/ 253 w 1345"/>
                <a:gd name="T57" fmla="*/ 1383 h 2341"/>
                <a:gd name="T58" fmla="*/ 166 w 1345"/>
                <a:gd name="T59" fmla="*/ 1431 h 2341"/>
                <a:gd name="T60" fmla="*/ 221 w 1345"/>
                <a:gd name="T61" fmla="*/ 1470 h 2341"/>
                <a:gd name="T62" fmla="*/ 174 w 1345"/>
                <a:gd name="T63" fmla="*/ 1565 h 2341"/>
                <a:gd name="T64" fmla="*/ 142 w 1345"/>
                <a:gd name="T65" fmla="*/ 1596 h 2341"/>
                <a:gd name="T66" fmla="*/ 134 w 1345"/>
                <a:gd name="T67" fmla="*/ 1644 h 2341"/>
                <a:gd name="T68" fmla="*/ 103 w 1345"/>
                <a:gd name="T69" fmla="*/ 1660 h 2341"/>
                <a:gd name="T70" fmla="*/ 103 w 1345"/>
                <a:gd name="T71" fmla="*/ 1699 h 2341"/>
                <a:gd name="T72" fmla="*/ 63 w 1345"/>
                <a:gd name="T73" fmla="*/ 1723 h 2341"/>
                <a:gd name="T74" fmla="*/ 55 w 1345"/>
                <a:gd name="T75" fmla="*/ 1786 h 2341"/>
                <a:gd name="T76" fmla="*/ 39 w 1345"/>
                <a:gd name="T77" fmla="*/ 1826 h 2341"/>
                <a:gd name="T78" fmla="*/ 31 w 1345"/>
                <a:gd name="T79" fmla="*/ 1889 h 2341"/>
                <a:gd name="T80" fmla="*/ 15 w 1345"/>
                <a:gd name="T81" fmla="*/ 1929 h 2341"/>
                <a:gd name="T82" fmla="*/ 31 w 1345"/>
                <a:gd name="T83" fmla="*/ 1984 h 2341"/>
                <a:gd name="T84" fmla="*/ 39 w 1345"/>
                <a:gd name="T85" fmla="*/ 2000 h 2341"/>
                <a:gd name="T86" fmla="*/ 774 w 1345"/>
                <a:gd name="T87" fmla="*/ 1968 h 2341"/>
                <a:gd name="T88" fmla="*/ 790 w 1345"/>
                <a:gd name="T89" fmla="*/ 1992 h 2341"/>
                <a:gd name="T90" fmla="*/ 759 w 1345"/>
                <a:gd name="T91" fmla="*/ 2118 h 2341"/>
                <a:gd name="T92" fmla="*/ 830 w 1345"/>
                <a:gd name="T93" fmla="*/ 2205 h 2341"/>
                <a:gd name="T94" fmla="*/ 917 w 1345"/>
                <a:gd name="T95" fmla="*/ 2340 h 2341"/>
                <a:gd name="T96" fmla="*/ 933 w 1345"/>
                <a:gd name="T97" fmla="*/ 2324 h 2341"/>
                <a:gd name="T98" fmla="*/ 988 w 1345"/>
                <a:gd name="T99" fmla="*/ 2261 h 2341"/>
                <a:gd name="T100" fmla="*/ 1059 w 1345"/>
                <a:gd name="T101" fmla="*/ 2245 h 2341"/>
                <a:gd name="T102" fmla="*/ 1154 w 1345"/>
                <a:gd name="T103" fmla="*/ 2205 h 2341"/>
                <a:gd name="T104" fmla="*/ 1265 w 1345"/>
                <a:gd name="T105" fmla="*/ 2213 h 2341"/>
                <a:gd name="T106" fmla="*/ 1328 w 1345"/>
                <a:gd name="T107" fmla="*/ 2213 h 2341"/>
                <a:gd name="T108" fmla="*/ 1344 w 1345"/>
                <a:gd name="T109" fmla="*/ 2205 h 2341"/>
                <a:gd name="T110" fmla="*/ 1257 w 1345"/>
                <a:gd name="T111" fmla="*/ 1541 h 2341"/>
                <a:gd name="T112" fmla="*/ 1273 w 1345"/>
                <a:gd name="T113" fmla="*/ 87 h 2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45" h="2341">
                  <a:moveTo>
                    <a:pt x="1273" y="87"/>
                  </a:moveTo>
                  <a:lnTo>
                    <a:pt x="1273" y="87"/>
                  </a:lnTo>
                  <a:cubicBezTo>
                    <a:pt x="1273" y="71"/>
                    <a:pt x="1288" y="63"/>
                    <a:pt x="1257" y="39"/>
                  </a:cubicBezTo>
                  <a:cubicBezTo>
                    <a:pt x="1249" y="31"/>
                    <a:pt x="1241" y="15"/>
                    <a:pt x="1233" y="0"/>
                  </a:cubicBezTo>
                  <a:cubicBezTo>
                    <a:pt x="940" y="31"/>
                    <a:pt x="664" y="55"/>
                    <a:pt x="450" y="63"/>
                  </a:cubicBezTo>
                  <a:cubicBezTo>
                    <a:pt x="450" y="63"/>
                    <a:pt x="427" y="71"/>
                    <a:pt x="427" y="110"/>
                  </a:cubicBezTo>
                  <a:cubicBezTo>
                    <a:pt x="427" y="142"/>
                    <a:pt x="427" y="134"/>
                    <a:pt x="411" y="142"/>
                  </a:cubicBezTo>
                  <a:cubicBezTo>
                    <a:pt x="395" y="142"/>
                    <a:pt x="371" y="142"/>
                    <a:pt x="363" y="174"/>
                  </a:cubicBezTo>
                  <a:cubicBezTo>
                    <a:pt x="363" y="205"/>
                    <a:pt x="355" y="261"/>
                    <a:pt x="340" y="276"/>
                  </a:cubicBezTo>
                  <a:cubicBezTo>
                    <a:pt x="324" y="292"/>
                    <a:pt x="324" y="316"/>
                    <a:pt x="324" y="348"/>
                  </a:cubicBezTo>
                  <a:cubicBezTo>
                    <a:pt x="324" y="371"/>
                    <a:pt x="316" y="387"/>
                    <a:pt x="284" y="395"/>
                  </a:cubicBezTo>
                  <a:cubicBezTo>
                    <a:pt x="253" y="403"/>
                    <a:pt x="213" y="426"/>
                    <a:pt x="213" y="458"/>
                  </a:cubicBezTo>
                  <a:cubicBezTo>
                    <a:pt x="221" y="482"/>
                    <a:pt x="229" y="490"/>
                    <a:pt x="213" y="498"/>
                  </a:cubicBezTo>
                  <a:cubicBezTo>
                    <a:pt x="205" y="514"/>
                    <a:pt x="205" y="521"/>
                    <a:pt x="213" y="529"/>
                  </a:cubicBezTo>
                  <a:cubicBezTo>
                    <a:pt x="221" y="545"/>
                    <a:pt x="213" y="561"/>
                    <a:pt x="190" y="561"/>
                  </a:cubicBezTo>
                  <a:cubicBezTo>
                    <a:pt x="166" y="561"/>
                    <a:pt x="150" y="561"/>
                    <a:pt x="150" y="593"/>
                  </a:cubicBezTo>
                  <a:cubicBezTo>
                    <a:pt x="158" y="624"/>
                    <a:pt x="181" y="664"/>
                    <a:pt x="150" y="672"/>
                  </a:cubicBezTo>
                  <a:cubicBezTo>
                    <a:pt x="126" y="688"/>
                    <a:pt x="126" y="719"/>
                    <a:pt x="126" y="735"/>
                  </a:cubicBezTo>
                  <a:cubicBezTo>
                    <a:pt x="126" y="759"/>
                    <a:pt x="142" y="790"/>
                    <a:pt x="126" y="806"/>
                  </a:cubicBezTo>
                  <a:cubicBezTo>
                    <a:pt x="110" y="822"/>
                    <a:pt x="118" y="846"/>
                    <a:pt x="142" y="869"/>
                  </a:cubicBezTo>
                  <a:cubicBezTo>
                    <a:pt x="166" y="901"/>
                    <a:pt x="174" y="909"/>
                    <a:pt x="166" y="932"/>
                  </a:cubicBezTo>
                  <a:cubicBezTo>
                    <a:pt x="158" y="956"/>
                    <a:pt x="150" y="972"/>
                    <a:pt x="158" y="988"/>
                  </a:cubicBezTo>
                  <a:cubicBezTo>
                    <a:pt x="174" y="1012"/>
                    <a:pt x="142" y="996"/>
                    <a:pt x="158" y="1043"/>
                  </a:cubicBezTo>
                  <a:cubicBezTo>
                    <a:pt x="166" y="1091"/>
                    <a:pt x="181" y="1091"/>
                    <a:pt x="190" y="1106"/>
                  </a:cubicBezTo>
                  <a:cubicBezTo>
                    <a:pt x="190" y="1130"/>
                    <a:pt x="150" y="1162"/>
                    <a:pt x="166" y="1178"/>
                  </a:cubicBezTo>
                  <a:cubicBezTo>
                    <a:pt x="181" y="1193"/>
                    <a:pt x="158" y="1265"/>
                    <a:pt x="205" y="1257"/>
                  </a:cubicBezTo>
                  <a:cubicBezTo>
                    <a:pt x="205" y="1257"/>
                    <a:pt x="221" y="1280"/>
                    <a:pt x="213" y="1296"/>
                  </a:cubicBezTo>
                  <a:cubicBezTo>
                    <a:pt x="205" y="1320"/>
                    <a:pt x="190" y="1320"/>
                    <a:pt x="221" y="1336"/>
                  </a:cubicBezTo>
                  <a:cubicBezTo>
                    <a:pt x="261" y="1352"/>
                    <a:pt x="276" y="1375"/>
                    <a:pt x="253" y="1383"/>
                  </a:cubicBezTo>
                  <a:cubicBezTo>
                    <a:pt x="237" y="1383"/>
                    <a:pt x="126" y="1407"/>
                    <a:pt x="166" y="1431"/>
                  </a:cubicBezTo>
                  <a:cubicBezTo>
                    <a:pt x="213" y="1454"/>
                    <a:pt x="229" y="1446"/>
                    <a:pt x="221" y="1470"/>
                  </a:cubicBezTo>
                  <a:cubicBezTo>
                    <a:pt x="221" y="1494"/>
                    <a:pt x="181" y="1557"/>
                    <a:pt x="174" y="1565"/>
                  </a:cubicBezTo>
                  <a:cubicBezTo>
                    <a:pt x="158" y="1573"/>
                    <a:pt x="134" y="1565"/>
                    <a:pt x="142" y="1596"/>
                  </a:cubicBezTo>
                  <a:cubicBezTo>
                    <a:pt x="142" y="1628"/>
                    <a:pt x="142" y="1636"/>
                    <a:pt x="134" y="1644"/>
                  </a:cubicBezTo>
                  <a:cubicBezTo>
                    <a:pt x="126" y="1644"/>
                    <a:pt x="95" y="1636"/>
                    <a:pt x="103" y="1660"/>
                  </a:cubicBezTo>
                  <a:cubicBezTo>
                    <a:pt x="103" y="1676"/>
                    <a:pt x="118" y="1699"/>
                    <a:pt x="103" y="1699"/>
                  </a:cubicBezTo>
                  <a:cubicBezTo>
                    <a:pt x="87" y="1707"/>
                    <a:pt x="63" y="1699"/>
                    <a:pt x="63" y="1723"/>
                  </a:cubicBezTo>
                  <a:cubicBezTo>
                    <a:pt x="63" y="1747"/>
                    <a:pt x="63" y="1786"/>
                    <a:pt x="55" y="1786"/>
                  </a:cubicBezTo>
                  <a:cubicBezTo>
                    <a:pt x="47" y="1786"/>
                    <a:pt x="31" y="1810"/>
                    <a:pt x="39" y="1826"/>
                  </a:cubicBezTo>
                  <a:cubicBezTo>
                    <a:pt x="47" y="1842"/>
                    <a:pt x="47" y="1881"/>
                    <a:pt x="31" y="1889"/>
                  </a:cubicBezTo>
                  <a:cubicBezTo>
                    <a:pt x="23" y="1897"/>
                    <a:pt x="0" y="1913"/>
                    <a:pt x="15" y="1929"/>
                  </a:cubicBezTo>
                  <a:cubicBezTo>
                    <a:pt x="31" y="1952"/>
                    <a:pt x="39" y="1976"/>
                    <a:pt x="31" y="1984"/>
                  </a:cubicBezTo>
                  <a:cubicBezTo>
                    <a:pt x="23" y="1992"/>
                    <a:pt x="15" y="2000"/>
                    <a:pt x="39" y="2000"/>
                  </a:cubicBezTo>
                  <a:cubicBezTo>
                    <a:pt x="55" y="2008"/>
                    <a:pt x="774" y="1968"/>
                    <a:pt x="774" y="1968"/>
                  </a:cubicBezTo>
                  <a:cubicBezTo>
                    <a:pt x="774" y="1968"/>
                    <a:pt x="806" y="1976"/>
                    <a:pt x="790" y="1992"/>
                  </a:cubicBezTo>
                  <a:cubicBezTo>
                    <a:pt x="782" y="2008"/>
                    <a:pt x="719" y="2063"/>
                    <a:pt x="759" y="2118"/>
                  </a:cubicBezTo>
                  <a:cubicBezTo>
                    <a:pt x="798" y="2174"/>
                    <a:pt x="822" y="2174"/>
                    <a:pt x="830" y="2205"/>
                  </a:cubicBezTo>
                  <a:cubicBezTo>
                    <a:pt x="846" y="2245"/>
                    <a:pt x="909" y="2332"/>
                    <a:pt x="917" y="2340"/>
                  </a:cubicBezTo>
                  <a:cubicBezTo>
                    <a:pt x="917" y="2340"/>
                    <a:pt x="925" y="2332"/>
                    <a:pt x="933" y="2324"/>
                  </a:cubicBezTo>
                  <a:cubicBezTo>
                    <a:pt x="956" y="2292"/>
                    <a:pt x="964" y="2284"/>
                    <a:pt x="988" y="2261"/>
                  </a:cubicBezTo>
                  <a:cubicBezTo>
                    <a:pt x="1012" y="2237"/>
                    <a:pt x="1035" y="2261"/>
                    <a:pt x="1059" y="2245"/>
                  </a:cubicBezTo>
                  <a:cubicBezTo>
                    <a:pt x="1091" y="2229"/>
                    <a:pt x="1122" y="2189"/>
                    <a:pt x="1154" y="2205"/>
                  </a:cubicBezTo>
                  <a:cubicBezTo>
                    <a:pt x="1193" y="2213"/>
                    <a:pt x="1241" y="2229"/>
                    <a:pt x="1265" y="2213"/>
                  </a:cubicBezTo>
                  <a:cubicBezTo>
                    <a:pt x="1296" y="2197"/>
                    <a:pt x="1304" y="2237"/>
                    <a:pt x="1328" y="2213"/>
                  </a:cubicBezTo>
                  <a:cubicBezTo>
                    <a:pt x="1336" y="2213"/>
                    <a:pt x="1336" y="2213"/>
                    <a:pt x="1344" y="2205"/>
                  </a:cubicBezTo>
                  <a:cubicBezTo>
                    <a:pt x="1257" y="1541"/>
                    <a:pt x="1257" y="1541"/>
                    <a:pt x="1257" y="1541"/>
                  </a:cubicBezTo>
                  <a:cubicBezTo>
                    <a:pt x="1257" y="1541"/>
                    <a:pt x="1273" y="102"/>
                    <a:pt x="1273" y="87"/>
                  </a:cubicBezTo>
                </a:path>
              </a:pathLst>
            </a:custGeom>
            <a:solidFill>
              <a:schemeClr val="accent6"/>
            </a:solidFill>
            <a:ln>
              <a:solidFill>
                <a:schemeClr val="bg2"/>
              </a:solidFill>
            </a:ln>
            <a:effectLst/>
          </p:spPr>
          <p:txBody>
            <a:bodyPr wrap="none" anchor="ctr"/>
            <a:lstStyle/>
            <a:p>
              <a:endParaRPr lang="en-US"/>
            </a:p>
          </p:txBody>
        </p:sp>
        <p:sp>
          <p:nvSpPr>
            <p:cNvPr id="80" name="Freeform 406"/>
            <p:cNvSpPr>
              <a:spLocks noChangeArrowheads="1"/>
            </p:cNvSpPr>
            <p:nvPr/>
          </p:nvSpPr>
          <p:spPr bwMode="auto">
            <a:xfrm>
              <a:off x="13315377" y="7082159"/>
              <a:ext cx="707387" cy="1236191"/>
            </a:xfrm>
            <a:custGeom>
              <a:avLst/>
              <a:gdLst>
                <a:gd name="T0" fmla="*/ 893 w 1345"/>
                <a:gd name="T1" fmla="*/ 2324 h 2349"/>
                <a:gd name="T2" fmla="*/ 790 w 1345"/>
                <a:gd name="T3" fmla="*/ 1992 h 2349"/>
                <a:gd name="T4" fmla="*/ 47 w 1345"/>
                <a:gd name="T5" fmla="*/ 2008 h 2349"/>
                <a:gd name="T6" fmla="*/ 23 w 1345"/>
                <a:gd name="T7" fmla="*/ 1984 h 2349"/>
                <a:gd name="T8" fmla="*/ 39 w 1345"/>
                <a:gd name="T9" fmla="*/ 1881 h 2349"/>
                <a:gd name="T10" fmla="*/ 55 w 1345"/>
                <a:gd name="T11" fmla="*/ 1747 h 2349"/>
                <a:gd name="T12" fmla="*/ 103 w 1345"/>
                <a:gd name="T13" fmla="*/ 1683 h 2349"/>
                <a:gd name="T14" fmla="*/ 134 w 1345"/>
                <a:gd name="T15" fmla="*/ 1636 h 2349"/>
                <a:gd name="T16" fmla="*/ 221 w 1345"/>
                <a:gd name="T17" fmla="*/ 1470 h 2349"/>
                <a:gd name="T18" fmla="*/ 237 w 1345"/>
                <a:gd name="T19" fmla="*/ 1383 h 2349"/>
                <a:gd name="T20" fmla="*/ 197 w 1345"/>
                <a:gd name="T21" fmla="*/ 1328 h 2349"/>
                <a:gd name="T22" fmla="*/ 166 w 1345"/>
                <a:gd name="T23" fmla="*/ 1209 h 2349"/>
                <a:gd name="T24" fmla="*/ 174 w 1345"/>
                <a:gd name="T25" fmla="*/ 1099 h 2349"/>
                <a:gd name="T26" fmla="*/ 158 w 1345"/>
                <a:gd name="T27" fmla="*/ 948 h 2349"/>
                <a:gd name="T28" fmla="*/ 126 w 1345"/>
                <a:gd name="T29" fmla="*/ 806 h 2349"/>
                <a:gd name="T30" fmla="*/ 158 w 1345"/>
                <a:gd name="T31" fmla="*/ 624 h 2349"/>
                <a:gd name="T32" fmla="*/ 190 w 1345"/>
                <a:gd name="T33" fmla="*/ 561 h 2349"/>
                <a:gd name="T34" fmla="*/ 213 w 1345"/>
                <a:gd name="T35" fmla="*/ 498 h 2349"/>
                <a:gd name="T36" fmla="*/ 316 w 1345"/>
                <a:gd name="T37" fmla="*/ 348 h 2349"/>
                <a:gd name="T38" fmla="*/ 403 w 1345"/>
                <a:gd name="T39" fmla="*/ 134 h 2349"/>
                <a:gd name="T40" fmla="*/ 450 w 1345"/>
                <a:gd name="T41" fmla="*/ 63 h 2349"/>
                <a:gd name="T42" fmla="*/ 1233 w 1345"/>
                <a:gd name="T43" fmla="*/ 0 h 2349"/>
                <a:gd name="T44" fmla="*/ 1265 w 1345"/>
                <a:gd name="T45" fmla="*/ 1541 h 2349"/>
                <a:gd name="T46" fmla="*/ 1312 w 1345"/>
                <a:gd name="T47" fmla="*/ 2229 h 2349"/>
                <a:gd name="T48" fmla="*/ 1233 w 1345"/>
                <a:gd name="T49" fmla="*/ 2229 h 2349"/>
                <a:gd name="T50" fmla="*/ 1067 w 1345"/>
                <a:gd name="T51" fmla="*/ 2245 h 2349"/>
                <a:gd name="T52" fmla="*/ 964 w 1345"/>
                <a:gd name="T53" fmla="*/ 2292 h 2349"/>
                <a:gd name="T54" fmla="*/ 774 w 1345"/>
                <a:gd name="T55" fmla="*/ 1960 h 2349"/>
                <a:gd name="T56" fmla="*/ 798 w 1345"/>
                <a:gd name="T57" fmla="*/ 1992 h 2349"/>
                <a:gd name="T58" fmla="*/ 838 w 1345"/>
                <a:gd name="T59" fmla="*/ 2205 h 2349"/>
                <a:gd name="T60" fmla="*/ 956 w 1345"/>
                <a:gd name="T61" fmla="*/ 2292 h 2349"/>
                <a:gd name="T62" fmla="*/ 1035 w 1345"/>
                <a:gd name="T63" fmla="*/ 2245 h 2349"/>
                <a:gd name="T64" fmla="*/ 1162 w 1345"/>
                <a:gd name="T65" fmla="*/ 2197 h 2349"/>
                <a:gd name="T66" fmla="*/ 1296 w 1345"/>
                <a:gd name="T67" fmla="*/ 2213 h 2349"/>
                <a:gd name="T68" fmla="*/ 1257 w 1345"/>
                <a:gd name="T69" fmla="*/ 1541 h 2349"/>
                <a:gd name="T70" fmla="*/ 1233 w 1345"/>
                <a:gd name="T71" fmla="*/ 8 h 2349"/>
                <a:gd name="T72" fmla="*/ 411 w 1345"/>
                <a:gd name="T73" fmla="*/ 142 h 2349"/>
                <a:gd name="T74" fmla="*/ 340 w 1345"/>
                <a:gd name="T75" fmla="*/ 276 h 2349"/>
                <a:gd name="T76" fmla="*/ 221 w 1345"/>
                <a:gd name="T77" fmla="*/ 474 h 2349"/>
                <a:gd name="T78" fmla="*/ 221 w 1345"/>
                <a:gd name="T79" fmla="*/ 553 h 2349"/>
                <a:gd name="T80" fmla="*/ 158 w 1345"/>
                <a:gd name="T81" fmla="*/ 593 h 2349"/>
                <a:gd name="T82" fmla="*/ 134 w 1345"/>
                <a:gd name="T83" fmla="*/ 759 h 2349"/>
                <a:gd name="T84" fmla="*/ 174 w 1345"/>
                <a:gd name="T85" fmla="*/ 932 h 2349"/>
                <a:gd name="T86" fmla="*/ 158 w 1345"/>
                <a:gd name="T87" fmla="*/ 1043 h 2349"/>
                <a:gd name="T88" fmla="*/ 166 w 1345"/>
                <a:gd name="T89" fmla="*/ 1178 h 2349"/>
                <a:gd name="T90" fmla="*/ 205 w 1345"/>
                <a:gd name="T91" fmla="*/ 1257 h 2349"/>
                <a:gd name="T92" fmla="*/ 229 w 1345"/>
                <a:gd name="T93" fmla="*/ 1336 h 2349"/>
                <a:gd name="T94" fmla="*/ 158 w 1345"/>
                <a:gd name="T95" fmla="*/ 1415 h 2349"/>
                <a:gd name="T96" fmla="*/ 174 w 1345"/>
                <a:gd name="T97" fmla="*/ 1565 h 2349"/>
                <a:gd name="T98" fmla="*/ 126 w 1345"/>
                <a:gd name="T99" fmla="*/ 1644 h 2349"/>
                <a:gd name="T100" fmla="*/ 103 w 1345"/>
                <a:gd name="T101" fmla="*/ 1707 h 2349"/>
                <a:gd name="T102" fmla="*/ 55 w 1345"/>
                <a:gd name="T103" fmla="*/ 1794 h 2349"/>
                <a:gd name="T104" fmla="*/ 39 w 1345"/>
                <a:gd name="T105" fmla="*/ 1897 h 2349"/>
                <a:gd name="T106" fmla="*/ 31 w 1345"/>
                <a:gd name="T107" fmla="*/ 1984 h 2349"/>
                <a:gd name="T108" fmla="*/ 767 w 1345"/>
                <a:gd name="T109" fmla="*/ 1960 h 2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45" h="2349">
                  <a:moveTo>
                    <a:pt x="909" y="2348"/>
                  </a:moveTo>
                  <a:lnTo>
                    <a:pt x="909" y="2348"/>
                  </a:lnTo>
                  <a:cubicBezTo>
                    <a:pt x="909" y="2340"/>
                    <a:pt x="909" y="2340"/>
                    <a:pt x="909" y="2340"/>
                  </a:cubicBezTo>
                  <a:cubicBezTo>
                    <a:pt x="909" y="2340"/>
                    <a:pt x="901" y="2332"/>
                    <a:pt x="893" y="2324"/>
                  </a:cubicBezTo>
                  <a:cubicBezTo>
                    <a:pt x="877" y="2292"/>
                    <a:pt x="838" y="2237"/>
                    <a:pt x="830" y="2213"/>
                  </a:cubicBezTo>
                  <a:cubicBezTo>
                    <a:pt x="822" y="2189"/>
                    <a:pt x="814" y="2182"/>
                    <a:pt x="798" y="2174"/>
                  </a:cubicBezTo>
                  <a:cubicBezTo>
                    <a:pt x="790" y="2158"/>
                    <a:pt x="774" y="2150"/>
                    <a:pt x="759" y="2118"/>
                  </a:cubicBezTo>
                  <a:cubicBezTo>
                    <a:pt x="711" y="2063"/>
                    <a:pt x="767" y="2008"/>
                    <a:pt x="790" y="1992"/>
                  </a:cubicBezTo>
                  <a:lnTo>
                    <a:pt x="790" y="1992"/>
                  </a:lnTo>
                  <a:cubicBezTo>
                    <a:pt x="798" y="1984"/>
                    <a:pt x="790" y="1984"/>
                    <a:pt x="790" y="1984"/>
                  </a:cubicBezTo>
                  <a:cubicBezTo>
                    <a:pt x="790" y="1976"/>
                    <a:pt x="782" y="1968"/>
                    <a:pt x="767" y="1968"/>
                  </a:cubicBezTo>
                  <a:cubicBezTo>
                    <a:pt x="751" y="1968"/>
                    <a:pt x="118" y="2008"/>
                    <a:pt x="47" y="2008"/>
                  </a:cubicBezTo>
                  <a:cubicBezTo>
                    <a:pt x="39" y="2008"/>
                    <a:pt x="39" y="2008"/>
                    <a:pt x="39" y="2008"/>
                  </a:cubicBezTo>
                  <a:cubicBezTo>
                    <a:pt x="23" y="2008"/>
                    <a:pt x="23" y="2000"/>
                    <a:pt x="23" y="2000"/>
                  </a:cubicBezTo>
                  <a:cubicBezTo>
                    <a:pt x="15" y="1992"/>
                    <a:pt x="23" y="1992"/>
                    <a:pt x="23" y="1984"/>
                  </a:cubicBezTo>
                  <a:lnTo>
                    <a:pt x="23" y="1984"/>
                  </a:lnTo>
                  <a:cubicBezTo>
                    <a:pt x="31" y="1976"/>
                    <a:pt x="23" y="1952"/>
                    <a:pt x="8" y="1936"/>
                  </a:cubicBezTo>
                  <a:cubicBezTo>
                    <a:pt x="8" y="1929"/>
                    <a:pt x="0" y="1921"/>
                    <a:pt x="8" y="1913"/>
                  </a:cubicBezTo>
                  <a:cubicBezTo>
                    <a:pt x="8" y="1897"/>
                    <a:pt x="23" y="1889"/>
                    <a:pt x="31" y="1889"/>
                  </a:cubicBezTo>
                  <a:cubicBezTo>
                    <a:pt x="39" y="1889"/>
                    <a:pt x="39" y="1881"/>
                    <a:pt x="39" y="1881"/>
                  </a:cubicBezTo>
                  <a:cubicBezTo>
                    <a:pt x="47" y="1865"/>
                    <a:pt x="39" y="1834"/>
                    <a:pt x="39" y="1826"/>
                  </a:cubicBezTo>
                  <a:cubicBezTo>
                    <a:pt x="31" y="1818"/>
                    <a:pt x="31" y="1810"/>
                    <a:pt x="39" y="1802"/>
                  </a:cubicBezTo>
                  <a:cubicBezTo>
                    <a:pt x="39" y="1794"/>
                    <a:pt x="47" y="1786"/>
                    <a:pt x="55" y="1786"/>
                  </a:cubicBezTo>
                  <a:cubicBezTo>
                    <a:pt x="63" y="1786"/>
                    <a:pt x="55" y="1763"/>
                    <a:pt x="55" y="1747"/>
                  </a:cubicBezTo>
                  <a:cubicBezTo>
                    <a:pt x="55" y="1739"/>
                    <a:pt x="55" y="1731"/>
                    <a:pt x="55" y="1723"/>
                  </a:cubicBezTo>
                  <a:cubicBezTo>
                    <a:pt x="55" y="1707"/>
                    <a:pt x="79" y="1699"/>
                    <a:pt x="95" y="1699"/>
                  </a:cubicBezTo>
                  <a:lnTo>
                    <a:pt x="103" y="1699"/>
                  </a:lnTo>
                  <a:cubicBezTo>
                    <a:pt x="103" y="1699"/>
                    <a:pt x="103" y="1691"/>
                    <a:pt x="103" y="1683"/>
                  </a:cubicBezTo>
                  <a:cubicBezTo>
                    <a:pt x="103" y="1676"/>
                    <a:pt x="95" y="1668"/>
                    <a:pt x="95" y="1660"/>
                  </a:cubicBezTo>
                  <a:cubicBezTo>
                    <a:pt x="95" y="1652"/>
                    <a:pt x="95" y="1644"/>
                    <a:pt x="103" y="1644"/>
                  </a:cubicBezTo>
                  <a:cubicBezTo>
                    <a:pt x="103" y="1636"/>
                    <a:pt x="118" y="1636"/>
                    <a:pt x="126" y="1636"/>
                  </a:cubicBezTo>
                  <a:cubicBezTo>
                    <a:pt x="126" y="1636"/>
                    <a:pt x="126" y="1636"/>
                    <a:pt x="134" y="1636"/>
                  </a:cubicBezTo>
                  <a:cubicBezTo>
                    <a:pt x="142" y="1636"/>
                    <a:pt x="142" y="1620"/>
                    <a:pt x="134" y="1596"/>
                  </a:cubicBezTo>
                  <a:cubicBezTo>
                    <a:pt x="126" y="1573"/>
                    <a:pt x="142" y="1573"/>
                    <a:pt x="158" y="1565"/>
                  </a:cubicBezTo>
                  <a:lnTo>
                    <a:pt x="166" y="1565"/>
                  </a:lnTo>
                  <a:cubicBezTo>
                    <a:pt x="181" y="1557"/>
                    <a:pt x="213" y="1494"/>
                    <a:pt x="221" y="1470"/>
                  </a:cubicBezTo>
                  <a:cubicBezTo>
                    <a:pt x="221" y="1454"/>
                    <a:pt x="221" y="1454"/>
                    <a:pt x="205" y="1446"/>
                  </a:cubicBezTo>
                  <a:cubicBezTo>
                    <a:pt x="197" y="1446"/>
                    <a:pt x="181" y="1438"/>
                    <a:pt x="166" y="1431"/>
                  </a:cubicBezTo>
                  <a:cubicBezTo>
                    <a:pt x="166" y="1431"/>
                    <a:pt x="150" y="1423"/>
                    <a:pt x="158" y="1415"/>
                  </a:cubicBezTo>
                  <a:cubicBezTo>
                    <a:pt x="158" y="1399"/>
                    <a:pt x="190" y="1391"/>
                    <a:pt x="237" y="1383"/>
                  </a:cubicBezTo>
                  <a:cubicBezTo>
                    <a:pt x="245" y="1383"/>
                    <a:pt x="253" y="1375"/>
                    <a:pt x="253" y="1375"/>
                  </a:cubicBezTo>
                  <a:cubicBezTo>
                    <a:pt x="261" y="1375"/>
                    <a:pt x="261" y="1375"/>
                    <a:pt x="261" y="1375"/>
                  </a:cubicBezTo>
                  <a:cubicBezTo>
                    <a:pt x="261" y="1367"/>
                    <a:pt x="253" y="1352"/>
                    <a:pt x="221" y="1343"/>
                  </a:cubicBezTo>
                  <a:cubicBezTo>
                    <a:pt x="205" y="1336"/>
                    <a:pt x="197" y="1328"/>
                    <a:pt x="197" y="1328"/>
                  </a:cubicBezTo>
                  <a:cubicBezTo>
                    <a:pt x="197" y="1320"/>
                    <a:pt x="197" y="1312"/>
                    <a:pt x="205" y="1312"/>
                  </a:cubicBezTo>
                  <a:cubicBezTo>
                    <a:pt x="205" y="1304"/>
                    <a:pt x="205" y="1304"/>
                    <a:pt x="213" y="1296"/>
                  </a:cubicBezTo>
                  <a:cubicBezTo>
                    <a:pt x="213" y="1280"/>
                    <a:pt x="205" y="1265"/>
                    <a:pt x="197" y="1265"/>
                  </a:cubicBezTo>
                  <a:cubicBezTo>
                    <a:pt x="174" y="1265"/>
                    <a:pt x="166" y="1233"/>
                    <a:pt x="166" y="1209"/>
                  </a:cubicBezTo>
                  <a:cubicBezTo>
                    <a:pt x="166" y="1201"/>
                    <a:pt x="166" y="1185"/>
                    <a:pt x="166" y="1178"/>
                  </a:cubicBezTo>
                  <a:cubicBezTo>
                    <a:pt x="150" y="1170"/>
                    <a:pt x="166" y="1154"/>
                    <a:pt x="174" y="1138"/>
                  </a:cubicBezTo>
                  <a:cubicBezTo>
                    <a:pt x="181" y="1130"/>
                    <a:pt x="181" y="1114"/>
                    <a:pt x="181" y="1106"/>
                  </a:cubicBezTo>
                  <a:lnTo>
                    <a:pt x="174" y="1099"/>
                  </a:lnTo>
                  <a:cubicBezTo>
                    <a:pt x="166" y="1091"/>
                    <a:pt x="158" y="1075"/>
                    <a:pt x="150" y="1043"/>
                  </a:cubicBezTo>
                  <a:cubicBezTo>
                    <a:pt x="142" y="1019"/>
                    <a:pt x="150" y="1012"/>
                    <a:pt x="158" y="1004"/>
                  </a:cubicBezTo>
                  <a:lnTo>
                    <a:pt x="158" y="996"/>
                  </a:lnTo>
                  <a:cubicBezTo>
                    <a:pt x="150" y="972"/>
                    <a:pt x="150" y="964"/>
                    <a:pt x="158" y="948"/>
                  </a:cubicBezTo>
                  <a:cubicBezTo>
                    <a:pt x="158" y="941"/>
                    <a:pt x="166" y="941"/>
                    <a:pt x="166" y="932"/>
                  </a:cubicBezTo>
                  <a:cubicBezTo>
                    <a:pt x="174" y="917"/>
                    <a:pt x="166" y="909"/>
                    <a:pt x="150" y="893"/>
                  </a:cubicBezTo>
                  <a:cubicBezTo>
                    <a:pt x="150" y="885"/>
                    <a:pt x="142" y="877"/>
                    <a:pt x="134" y="877"/>
                  </a:cubicBezTo>
                  <a:cubicBezTo>
                    <a:pt x="103" y="830"/>
                    <a:pt x="110" y="814"/>
                    <a:pt x="126" y="806"/>
                  </a:cubicBezTo>
                  <a:cubicBezTo>
                    <a:pt x="134" y="798"/>
                    <a:pt x="126" y="774"/>
                    <a:pt x="126" y="759"/>
                  </a:cubicBezTo>
                  <a:cubicBezTo>
                    <a:pt x="118" y="751"/>
                    <a:pt x="118" y="743"/>
                    <a:pt x="118" y="735"/>
                  </a:cubicBezTo>
                  <a:cubicBezTo>
                    <a:pt x="118" y="727"/>
                    <a:pt x="118" y="688"/>
                    <a:pt x="150" y="672"/>
                  </a:cubicBezTo>
                  <a:cubicBezTo>
                    <a:pt x="166" y="664"/>
                    <a:pt x="166" y="648"/>
                    <a:pt x="158" y="624"/>
                  </a:cubicBezTo>
                  <a:cubicBezTo>
                    <a:pt x="150" y="616"/>
                    <a:pt x="150" y="601"/>
                    <a:pt x="150" y="593"/>
                  </a:cubicBezTo>
                  <a:cubicBezTo>
                    <a:pt x="150" y="585"/>
                    <a:pt x="150" y="569"/>
                    <a:pt x="150" y="569"/>
                  </a:cubicBezTo>
                  <a:cubicBezTo>
                    <a:pt x="158" y="561"/>
                    <a:pt x="174" y="561"/>
                    <a:pt x="181" y="561"/>
                  </a:cubicBezTo>
                  <a:cubicBezTo>
                    <a:pt x="190" y="561"/>
                    <a:pt x="190" y="561"/>
                    <a:pt x="190" y="561"/>
                  </a:cubicBezTo>
                  <a:cubicBezTo>
                    <a:pt x="205" y="561"/>
                    <a:pt x="205" y="553"/>
                    <a:pt x="213" y="545"/>
                  </a:cubicBezTo>
                  <a:lnTo>
                    <a:pt x="213" y="537"/>
                  </a:lnTo>
                  <a:cubicBezTo>
                    <a:pt x="205" y="529"/>
                    <a:pt x="205" y="521"/>
                    <a:pt x="205" y="521"/>
                  </a:cubicBezTo>
                  <a:cubicBezTo>
                    <a:pt x="205" y="514"/>
                    <a:pt x="205" y="506"/>
                    <a:pt x="213" y="498"/>
                  </a:cubicBezTo>
                  <a:cubicBezTo>
                    <a:pt x="221" y="490"/>
                    <a:pt x="221" y="490"/>
                    <a:pt x="213" y="474"/>
                  </a:cubicBezTo>
                  <a:cubicBezTo>
                    <a:pt x="213" y="466"/>
                    <a:pt x="213" y="466"/>
                    <a:pt x="213" y="458"/>
                  </a:cubicBezTo>
                  <a:cubicBezTo>
                    <a:pt x="205" y="419"/>
                    <a:pt x="276" y="395"/>
                    <a:pt x="284" y="395"/>
                  </a:cubicBezTo>
                  <a:cubicBezTo>
                    <a:pt x="316" y="387"/>
                    <a:pt x="316" y="371"/>
                    <a:pt x="316" y="348"/>
                  </a:cubicBezTo>
                  <a:cubicBezTo>
                    <a:pt x="316" y="316"/>
                    <a:pt x="316" y="284"/>
                    <a:pt x="340" y="276"/>
                  </a:cubicBezTo>
                  <a:cubicBezTo>
                    <a:pt x="355" y="261"/>
                    <a:pt x="355" y="221"/>
                    <a:pt x="363" y="189"/>
                  </a:cubicBezTo>
                  <a:cubicBezTo>
                    <a:pt x="363" y="182"/>
                    <a:pt x="363" y="174"/>
                    <a:pt x="363" y="174"/>
                  </a:cubicBezTo>
                  <a:cubicBezTo>
                    <a:pt x="363" y="142"/>
                    <a:pt x="387" y="134"/>
                    <a:pt x="403" y="134"/>
                  </a:cubicBezTo>
                  <a:cubicBezTo>
                    <a:pt x="403" y="134"/>
                    <a:pt x="403" y="134"/>
                    <a:pt x="411" y="134"/>
                  </a:cubicBezTo>
                  <a:cubicBezTo>
                    <a:pt x="411" y="134"/>
                    <a:pt x="411" y="134"/>
                    <a:pt x="419" y="134"/>
                  </a:cubicBezTo>
                  <a:cubicBezTo>
                    <a:pt x="427" y="134"/>
                    <a:pt x="427" y="134"/>
                    <a:pt x="427" y="110"/>
                  </a:cubicBezTo>
                  <a:cubicBezTo>
                    <a:pt x="427" y="71"/>
                    <a:pt x="450" y="63"/>
                    <a:pt x="450" y="63"/>
                  </a:cubicBezTo>
                  <a:cubicBezTo>
                    <a:pt x="450" y="55"/>
                    <a:pt x="450" y="55"/>
                    <a:pt x="450" y="55"/>
                  </a:cubicBezTo>
                  <a:cubicBezTo>
                    <a:pt x="640" y="47"/>
                    <a:pt x="909" y="31"/>
                    <a:pt x="1233" y="0"/>
                  </a:cubicBezTo>
                  <a:lnTo>
                    <a:pt x="1233" y="0"/>
                  </a:lnTo>
                  <a:lnTo>
                    <a:pt x="1233" y="0"/>
                  </a:lnTo>
                  <a:cubicBezTo>
                    <a:pt x="1241" y="15"/>
                    <a:pt x="1249" y="31"/>
                    <a:pt x="1257" y="31"/>
                  </a:cubicBezTo>
                  <a:cubicBezTo>
                    <a:pt x="1288" y="55"/>
                    <a:pt x="1280" y="71"/>
                    <a:pt x="1280" y="79"/>
                  </a:cubicBezTo>
                  <a:lnTo>
                    <a:pt x="1280" y="87"/>
                  </a:lnTo>
                  <a:cubicBezTo>
                    <a:pt x="1280" y="102"/>
                    <a:pt x="1265" y="1525"/>
                    <a:pt x="1265" y="1541"/>
                  </a:cubicBezTo>
                  <a:cubicBezTo>
                    <a:pt x="1344" y="2213"/>
                    <a:pt x="1344" y="2213"/>
                    <a:pt x="1344" y="2213"/>
                  </a:cubicBezTo>
                  <a:lnTo>
                    <a:pt x="1344" y="2213"/>
                  </a:lnTo>
                  <a:cubicBezTo>
                    <a:pt x="1344" y="2213"/>
                    <a:pt x="1336" y="2213"/>
                    <a:pt x="1336" y="2221"/>
                  </a:cubicBezTo>
                  <a:cubicBezTo>
                    <a:pt x="1328" y="2221"/>
                    <a:pt x="1320" y="2229"/>
                    <a:pt x="1312" y="2229"/>
                  </a:cubicBezTo>
                  <a:cubicBezTo>
                    <a:pt x="1312" y="2229"/>
                    <a:pt x="1304" y="2221"/>
                    <a:pt x="1296" y="2221"/>
                  </a:cubicBezTo>
                  <a:cubicBezTo>
                    <a:pt x="1288" y="2213"/>
                    <a:pt x="1288" y="2213"/>
                    <a:pt x="1280" y="2213"/>
                  </a:cubicBezTo>
                  <a:cubicBezTo>
                    <a:pt x="1273" y="2213"/>
                    <a:pt x="1273" y="2213"/>
                    <a:pt x="1265" y="2213"/>
                  </a:cubicBezTo>
                  <a:cubicBezTo>
                    <a:pt x="1257" y="2221"/>
                    <a:pt x="1249" y="2229"/>
                    <a:pt x="1233" y="2229"/>
                  </a:cubicBezTo>
                  <a:cubicBezTo>
                    <a:pt x="1209" y="2229"/>
                    <a:pt x="1178" y="2213"/>
                    <a:pt x="1154" y="2205"/>
                  </a:cubicBezTo>
                  <a:lnTo>
                    <a:pt x="1146" y="2205"/>
                  </a:lnTo>
                  <a:cubicBezTo>
                    <a:pt x="1122" y="2205"/>
                    <a:pt x="1107" y="2221"/>
                    <a:pt x="1091" y="2229"/>
                  </a:cubicBezTo>
                  <a:cubicBezTo>
                    <a:pt x="1083" y="2237"/>
                    <a:pt x="1075" y="2245"/>
                    <a:pt x="1067" y="2245"/>
                  </a:cubicBezTo>
                  <a:cubicBezTo>
                    <a:pt x="1051" y="2253"/>
                    <a:pt x="1043" y="2253"/>
                    <a:pt x="1035" y="2253"/>
                  </a:cubicBezTo>
                  <a:lnTo>
                    <a:pt x="1027" y="2253"/>
                  </a:lnTo>
                  <a:cubicBezTo>
                    <a:pt x="1012" y="2253"/>
                    <a:pt x="1004" y="2253"/>
                    <a:pt x="988" y="2261"/>
                  </a:cubicBezTo>
                  <a:cubicBezTo>
                    <a:pt x="980" y="2276"/>
                    <a:pt x="972" y="2284"/>
                    <a:pt x="964" y="2292"/>
                  </a:cubicBezTo>
                  <a:cubicBezTo>
                    <a:pt x="956" y="2300"/>
                    <a:pt x="948" y="2316"/>
                    <a:pt x="933" y="2324"/>
                  </a:cubicBezTo>
                  <a:cubicBezTo>
                    <a:pt x="925" y="2332"/>
                    <a:pt x="917" y="2340"/>
                    <a:pt x="917" y="2340"/>
                  </a:cubicBezTo>
                  <a:lnTo>
                    <a:pt x="909" y="2348"/>
                  </a:lnTo>
                  <a:close/>
                  <a:moveTo>
                    <a:pt x="774" y="1960"/>
                  </a:moveTo>
                  <a:lnTo>
                    <a:pt x="774" y="1960"/>
                  </a:lnTo>
                  <a:lnTo>
                    <a:pt x="774" y="1960"/>
                  </a:lnTo>
                  <a:cubicBezTo>
                    <a:pt x="774" y="1960"/>
                    <a:pt x="798" y="1968"/>
                    <a:pt x="798" y="1984"/>
                  </a:cubicBezTo>
                  <a:lnTo>
                    <a:pt x="798" y="1992"/>
                  </a:lnTo>
                  <a:cubicBezTo>
                    <a:pt x="790" y="2000"/>
                    <a:pt x="790" y="2000"/>
                    <a:pt x="790" y="2000"/>
                  </a:cubicBezTo>
                  <a:cubicBezTo>
                    <a:pt x="774" y="2016"/>
                    <a:pt x="719" y="2063"/>
                    <a:pt x="759" y="2118"/>
                  </a:cubicBezTo>
                  <a:cubicBezTo>
                    <a:pt x="782" y="2142"/>
                    <a:pt x="790" y="2158"/>
                    <a:pt x="806" y="2166"/>
                  </a:cubicBezTo>
                  <a:cubicBezTo>
                    <a:pt x="822" y="2174"/>
                    <a:pt x="830" y="2189"/>
                    <a:pt x="838" y="2205"/>
                  </a:cubicBezTo>
                  <a:cubicBezTo>
                    <a:pt x="846" y="2237"/>
                    <a:pt x="885" y="2292"/>
                    <a:pt x="901" y="2316"/>
                  </a:cubicBezTo>
                  <a:cubicBezTo>
                    <a:pt x="909" y="2324"/>
                    <a:pt x="909" y="2332"/>
                    <a:pt x="917" y="2332"/>
                  </a:cubicBezTo>
                  <a:cubicBezTo>
                    <a:pt x="917" y="2332"/>
                    <a:pt x="925" y="2332"/>
                    <a:pt x="933" y="2324"/>
                  </a:cubicBezTo>
                  <a:cubicBezTo>
                    <a:pt x="940" y="2308"/>
                    <a:pt x="948" y="2300"/>
                    <a:pt x="956" y="2292"/>
                  </a:cubicBezTo>
                  <a:cubicBezTo>
                    <a:pt x="964" y="2276"/>
                    <a:pt x="972" y="2269"/>
                    <a:pt x="988" y="2261"/>
                  </a:cubicBezTo>
                  <a:cubicBezTo>
                    <a:pt x="996" y="2245"/>
                    <a:pt x="1012" y="2245"/>
                    <a:pt x="1020" y="2245"/>
                  </a:cubicBezTo>
                  <a:lnTo>
                    <a:pt x="1027" y="2245"/>
                  </a:lnTo>
                  <a:lnTo>
                    <a:pt x="1035" y="2245"/>
                  </a:lnTo>
                  <a:cubicBezTo>
                    <a:pt x="1043" y="2245"/>
                    <a:pt x="1051" y="2245"/>
                    <a:pt x="1059" y="2245"/>
                  </a:cubicBezTo>
                  <a:cubicBezTo>
                    <a:pt x="1067" y="2237"/>
                    <a:pt x="1075" y="2229"/>
                    <a:pt x="1083" y="2229"/>
                  </a:cubicBezTo>
                  <a:cubicBezTo>
                    <a:pt x="1098" y="2213"/>
                    <a:pt x="1122" y="2197"/>
                    <a:pt x="1146" y="2197"/>
                  </a:cubicBezTo>
                  <a:cubicBezTo>
                    <a:pt x="1146" y="2197"/>
                    <a:pt x="1154" y="2197"/>
                    <a:pt x="1162" y="2197"/>
                  </a:cubicBezTo>
                  <a:cubicBezTo>
                    <a:pt x="1186" y="2205"/>
                    <a:pt x="1209" y="2221"/>
                    <a:pt x="1233" y="2221"/>
                  </a:cubicBezTo>
                  <a:cubicBezTo>
                    <a:pt x="1249" y="2221"/>
                    <a:pt x="1257" y="2213"/>
                    <a:pt x="1265" y="2213"/>
                  </a:cubicBezTo>
                  <a:cubicBezTo>
                    <a:pt x="1273" y="2205"/>
                    <a:pt x="1273" y="2205"/>
                    <a:pt x="1280" y="2205"/>
                  </a:cubicBezTo>
                  <a:cubicBezTo>
                    <a:pt x="1288" y="2205"/>
                    <a:pt x="1296" y="2213"/>
                    <a:pt x="1296" y="2213"/>
                  </a:cubicBezTo>
                  <a:cubicBezTo>
                    <a:pt x="1304" y="2213"/>
                    <a:pt x="1312" y="2221"/>
                    <a:pt x="1312" y="2221"/>
                  </a:cubicBezTo>
                  <a:cubicBezTo>
                    <a:pt x="1320" y="2221"/>
                    <a:pt x="1320" y="2221"/>
                    <a:pt x="1328" y="2213"/>
                  </a:cubicBezTo>
                  <a:lnTo>
                    <a:pt x="1336" y="2205"/>
                  </a:lnTo>
                  <a:cubicBezTo>
                    <a:pt x="1257" y="1541"/>
                    <a:pt x="1257" y="1541"/>
                    <a:pt x="1257" y="1541"/>
                  </a:cubicBezTo>
                  <a:cubicBezTo>
                    <a:pt x="1257" y="1525"/>
                    <a:pt x="1273" y="102"/>
                    <a:pt x="1273" y="87"/>
                  </a:cubicBezTo>
                  <a:lnTo>
                    <a:pt x="1273" y="79"/>
                  </a:lnTo>
                  <a:cubicBezTo>
                    <a:pt x="1273" y="63"/>
                    <a:pt x="1280" y="55"/>
                    <a:pt x="1257" y="39"/>
                  </a:cubicBezTo>
                  <a:cubicBezTo>
                    <a:pt x="1249" y="31"/>
                    <a:pt x="1241" y="24"/>
                    <a:pt x="1233" y="8"/>
                  </a:cubicBezTo>
                  <a:cubicBezTo>
                    <a:pt x="909" y="39"/>
                    <a:pt x="648" y="55"/>
                    <a:pt x="450" y="63"/>
                  </a:cubicBezTo>
                  <a:cubicBezTo>
                    <a:pt x="450" y="71"/>
                    <a:pt x="434" y="79"/>
                    <a:pt x="434" y="110"/>
                  </a:cubicBezTo>
                  <a:cubicBezTo>
                    <a:pt x="434" y="134"/>
                    <a:pt x="434" y="142"/>
                    <a:pt x="419" y="142"/>
                  </a:cubicBezTo>
                  <a:cubicBezTo>
                    <a:pt x="411" y="142"/>
                    <a:pt x="411" y="142"/>
                    <a:pt x="411" y="142"/>
                  </a:cubicBezTo>
                  <a:lnTo>
                    <a:pt x="403" y="142"/>
                  </a:lnTo>
                  <a:cubicBezTo>
                    <a:pt x="387" y="142"/>
                    <a:pt x="371" y="142"/>
                    <a:pt x="371" y="174"/>
                  </a:cubicBezTo>
                  <a:cubicBezTo>
                    <a:pt x="371" y="174"/>
                    <a:pt x="371" y="182"/>
                    <a:pt x="371" y="189"/>
                  </a:cubicBezTo>
                  <a:cubicBezTo>
                    <a:pt x="363" y="221"/>
                    <a:pt x="355" y="268"/>
                    <a:pt x="340" y="276"/>
                  </a:cubicBezTo>
                  <a:cubicBezTo>
                    <a:pt x="324" y="292"/>
                    <a:pt x="324" y="316"/>
                    <a:pt x="324" y="348"/>
                  </a:cubicBezTo>
                  <a:cubicBezTo>
                    <a:pt x="324" y="371"/>
                    <a:pt x="316" y="395"/>
                    <a:pt x="284" y="403"/>
                  </a:cubicBezTo>
                  <a:cubicBezTo>
                    <a:pt x="261" y="411"/>
                    <a:pt x="213" y="426"/>
                    <a:pt x="221" y="450"/>
                  </a:cubicBezTo>
                  <a:cubicBezTo>
                    <a:pt x="221" y="458"/>
                    <a:pt x="221" y="466"/>
                    <a:pt x="221" y="474"/>
                  </a:cubicBezTo>
                  <a:cubicBezTo>
                    <a:pt x="229" y="482"/>
                    <a:pt x="229" y="490"/>
                    <a:pt x="221" y="506"/>
                  </a:cubicBezTo>
                  <a:cubicBezTo>
                    <a:pt x="213" y="506"/>
                    <a:pt x="213" y="514"/>
                    <a:pt x="213" y="521"/>
                  </a:cubicBezTo>
                  <a:lnTo>
                    <a:pt x="213" y="529"/>
                  </a:lnTo>
                  <a:cubicBezTo>
                    <a:pt x="221" y="537"/>
                    <a:pt x="221" y="545"/>
                    <a:pt x="221" y="553"/>
                  </a:cubicBezTo>
                  <a:cubicBezTo>
                    <a:pt x="213" y="561"/>
                    <a:pt x="205" y="569"/>
                    <a:pt x="190" y="569"/>
                  </a:cubicBezTo>
                  <a:cubicBezTo>
                    <a:pt x="181" y="569"/>
                    <a:pt x="181" y="569"/>
                    <a:pt x="181" y="569"/>
                  </a:cubicBezTo>
                  <a:cubicBezTo>
                    <a:pt x="174" y="569"/>
                    <a:pt x="166" y="569"/>
                    <a:pt x="158" y="569"/>
                  </a:cubicBezTo>
                  <a:cubicBezTo>
                    <a:pt x="158" y="577"/>
                    <a:pt x="150" y="585"/>
                    <a:pt x="158" y="593"/>
                  </a:cubicBezTo>
                  <a:cubicBezTo>
                    <a:pt x="158" y="601"/>
                    <a:pt x="158" y="608"/>
                    <a:pt x="166" y="616"/>
                  </a:cubicBezTo>
                  <a:cubicBezTo>
                    <a:pt x="174" y="640"/>
                    <a:pt x="174" y="664"/>
                    <a:pt x="158" y="679"/>
                  </a:cubicBezTo>
                  <a:cubicBezTo>
                    <a:pt x="134" y="688"/>
                    <a:pt x="126" y="711"/>
                    <a:pt x="126" y="735"/>
                  </a:cubicBezTo>
                  <a:cubicBezTo>
                    <a:pt x="126" y="743"/>
                    <a:pt x="126" y="751"/>
                    <a:pt x="134" y="759"/>
                  </a:cubicBezTo>
                  <a:cubicBezTo>
                    <a:pt x="134" y="774"/>
                    <a:pt x="142" y="798"/>
                    <a:pt x="126" y="806"/>
                  </a:cubicBezTo>
                  <a:cubicBezTo>
                    <a:pt x="110" y="822"/>
                    <a:pt x="126" y="853"/>
                    <a:pt x="142" y="869"/>
                  </a:cubicBezTo>
                  <a:cubicBezTo>
                    <a:pt x="150" y="877"/>
                    <a:pt x="150" y="885"/>
                    <a:pt x="158" y="885"/>
                  </a:cubicBezTo>
                  <a:cubicBezTo>
                    <a:pt x="174" y="901"/>
                    <a:pt x="181" y="917"/>
                    <a:pt x="174" y="932"/>
                  </a:cubicBezTo>
                  <a:cubicBezTo>
                    <a:pt x="174" y="941"/>
                    <a:pt x="166" y="948"/>
                    <a:pt x="166" y="948"/>
                  </a:cubicBezTo>
                  <a:cubicBezTo>
                    <a:pt x="158" y="964"/>
                    <a:pt x="158" y="972"/>
                    <a:pt x="166" y="988"/>
                  </a:cubicBezTo>
                  <a:cubicBezTo>
                    <a:pt x="166" y="996"/>
                    <a:pt x="166" y="1004"/>
                    <a:pt x="166" y="1012"/>
                  </a:cubicBezTo>
                  <a:cubicBezTo>
                    <a:pt x="158" y="1012"/>
                    <a:pt x="150" y="1019"/>
                    <a:pt x="158" y="1043"/>
                  </a:cubicBezTo>
                  <a:cubicBezTo>
                    <a:pt x="166" y="1075"/>
                    <a:pt x="174" y="1083"/>
                    <a:pt x="181" y="1091"/>
                  </a:cubicBezTo>
                  <a:cubicBezTo>
                    <a:pt x="181" y="1099"/>
                    <a:pt x="190" y="1099"/>
                    <a:pt x="190" y="1106"/>
                  </a:cubicBezTo>
                  <a:cubicBezTo>
                    <a:pt x="190" y="1114"/>
                    <a:pt x="181" y="1130"/>
                    <a:pt x="174" y="1146"/>
                  </a:cubicBezTo>
                  <a:cubicBezTo>
                    <a:pt x="166" y="1154"/>
                    <a:pt x="166" y="1170"/>
                    <a:pt x="166" y="1178"/>
                  </a:cubicBezTo>
                  <a:cubicBezTo>
                    <a:pt x="174" y="1185"/>
                    <a:pt x="174" y="1193"/>
                    <a:pt x="174" y="1209"/>
                  </a:cubicBezTo>
                  <a:cubicBezTo>
                    <a:pt x="174" y="1241"/>
                    <a:pt x="181" y="1257"/>
                    <a:pt x="205" y="1257"/>
                  </a:cubicBezTo>
                  <a:lnTo>
                    <a:pt x="205" y="1257"/>
                  </a:lnTo>
                  <a:lnTo>
                    <a:pt x="205" y="1257"/>
                  </a:lnTo>
                  <a:cubicBezTo>
                    <a:pt x="205" y="1257"/>
                    <a:pt x="221" y="1272"/>
                    <a:pt x="213" y="1296"/>
                  </a:cubicBezTo>
                  <a:cubicBezTo>
                    <a:pt x="213" y="1304"/>
                    <a:pt x="213" y="1312"/>
                    <a:pt x="213" y="1312"/>
                  </a:cubicBezTo>
                  <a:cubicBezTo>
                    <a:pt x="205" y="1320"/>
                    <a:pt x="205" y="1320"/>
                    <a:pt x="205" y="1320"/>
                  </a:cubicBezTo>
                  <a:cubicBezTo>
                    <a:pt x="205" y="1328"/>
                    <a:pt x="221" y="1336"/>
                    <a:pt x="229" y="1336"/>
                  </a:cubicBezTo>
                  <a:cubicBezTo>
                    <a:pt x="237" y="1343"/>
                    <a:pt x="268" y="1359"/>
                    <a:pt x="268" y="1375"/>
                  </a:cubicBezTo>
                  <a:cubicBezTo>
                    <a:pt x="268" y="1375"/>
                    <a:pt x="268" y="1383"/>
                    <a:pt x="261" y="1383"/>
                  </a:cubicBezTo>
                  <a:cubicBezTo>
                    <a:pt x="253" y="1383"/>
                    <a:pt x="245" y="1383"/>
                    <a:pt x="237" y="1391"/>
                  </a:cubicBezTo>
                  <a:cubicBezTo>
                    <a:pt x="213" y="1391"/>
                    <a:pt x="166" y="1407"/>
                    <a:pt x="158" y="1415"/>
                  </a:cubicBezTo>
                  <a:cubicBezTo>
                    <a:pt x="158" y="1415"/>
                    <a:pt x="166" y="1423"/>
                    <a:pt x="174" y="1423"/>
                  </a:cubicBezTo>
                  <a:cubicBezTo>
                    <a:pt x="181" y="1431"/>
                    <a:pt x="197" y="1438"/>
                    <a:pt x="205" y="1438"/>
                  </a:cubicBezTo>
                  <a:cubicBezTo>
                    <a:pt x="221" y="1446"/>
                    <a:pt x="229" y="1446"/>
                    <a:pt x="229" y="1470"/>
                  </a:cubicBezTo>
                  <a:cubicBezTo>
                    <a:pt x="221" y="1494"/>
                    <a:pt x="190" y="1557"/>
                    <a:pt x="174" y="1565"/>
                  </a:cubicBezTo>
                  <a:cubicBezTo>
                    <a:pt x="166" y="1573"/>
                    <a:pt x="166" y="1573"/>
                    <a:pt x="158" y="1573"/>
                  </a:cubicBezTo>
                  <a:cubicBezTo>
                    <a:pt x="150" y="1573"/>
                    <a:pt x="142" y="1581"/>
                    <a:pt x="142" y="1596"/>
                  </a:cubicBezTo>
                  <a:cubicBezTo>
                    <a:pt x="150" y="1636"/>
                    <a:pt x="142" y="1644"/>
                    <a:pt x="134" y="1644"/>
                  </a:cubicBezTo>
                  <a:lnTo>
                    <a:pt x="126" y="1644"/>
                  </a:lnTo>
                  <a:cubicBezTo>
                    <a:pt x="118" y="1644"/>
                    <a:pt x="110" y="1644"/>
                    <a:pt x="103" y="1652"/>
                  </a:cubicBezTo>
                  <a:cubicBezTo>
                    <a:pt x="103" y="1652"/>
                    <a:pt x="103" y="1652"/>
                    <a:pt x="103" y="1660"/>
                  </a:cubicBezTo>
                  <a:cubicBezTo>
                    <a:pt x="103" y="1668"/>
                    <a:pt x="110" y="1676"/>
                    <a:pt x="110" y="1676"/>
                  </a:cubicBezTo>
                  <a:cubicBezTo>
                    <a:pt x="110" y="1691"/>
                    <a:pt x="118" y="1699"/>
                    <a:pt x="103" y="1707"/>
                  </a:cubicBezTo>
                  <a:lnTo>
                    <a:pt x="95" y="1707"/>
                  </a:lnTo>
                  <a:cubicBezTo>
                    <a:pt x="79" y="1707"/>
                    <a:pt x="63" y="1715"/>
                    <a:pt x="63" y="1723"/>
                  </a:cubicBezTo>
                  <a:cubicBezTo>
                    <a:pt x="63" y="1731"/>
                    <a:pt x="63" y="1739"/>
                    <a:pt x="63" y="1747"/>
                  </a:cubicBezTo>
                  <a:cubicBezTo>
                    <a:pt x="63" y="1771"/>
                    <a:pt x="71" y="1786"/>
                    <a:pt x="55" y="1794"/>
                  </a:cubicBezTo>
                  <a:cubicBezTo>
                    <a:pt x="55" y="1794"/>
                    <a:pt x="47" y="1794"/>
                    <a:pt x="47" y="1802"/>
                  </a:cubicBezTo>
                  <a:cubicBezTo>
                    <a:pt x="39" y="1802"/>
                    <a:pt x="39" y="1810"/>
                    <a:pt x="47" y="1818"/>
                  </a:cubicBezTo>
                  <a:cubicBezTo>
                    <a:pt x="55" y="1834"/>
                    <a:pt x="55" y="1865"/>
                    <a:pt x="47" y="1881"/>
                  </a:cubicBezTo>
                  <a:cubicBezTo>
                    <a:pt x="47" y="1889"/>
                    <a:pt x="39" y="1889"/>
                    <a:pt x="39" y="1897"/>
                  </a:cubicBezTo>
                  <a:cubicBezTo>
                    <a:pt x="31" y="1897"/>
                    <a:pt x="15" y="1905"/>
                    <a:pt x="15" y="1913"/>
                  </a:cubicBezTo>
                  <a:cubicBezTo>
                    <a:pt x="8" y="1921"/>
                    <a:pt x="15" y="1921"/>
                    <a:pt x="15" y="1929"/>
                  </a:cubicBezTo>
                  <a:cubicBezTo>
                    <a:pt x="31" y="1952"/>
                    <a:pt x="47" y="1976"/>
                    <a:pt x="31" y="1984"/>
                  </a:cubicBezTo>
                  <a:lnTo>
                    <a:pt x="31" y="1984"/>
                  </a:lnTo>
                  <a:cubicBezTo>
                    <a:pt x="31" y="1992"/>
                    <a:pt x="23" y="1992"/>
                    <a:pt x="23" y="2000"/>
                  </a:cubicBezTo>
                  <a:cubicBezTo>
                    <a:pt x="23" y="2000"/>
                    <a:pt x="31" y="2000"/>
                    <a:pt x="39" y="2000"/>
                  </a:cubicBezTo>
                  <a:cubicBezTo>
                    <a:pt x="39" y="2000"/>
                    <a:pt x="39" y="2000"/>
                    <a:pt x="47" y="2000"/>
                  </a:cubicBezTo>
                  <a:cubicBezTo>
                    <a:pt x="118" y="2000"/>
                    <a:pt x="767" y="1960"/>
                    <a:pt x="767" y="1960"/>
                  </a:cubicBezTo>
                  <a:lnTo>
                    <a:pt x="774" y="1960"/>
                  </a:lnTo>
                  <a:close/>
                </a:path>
              </a:pathLst>
            </a:custGeom>
            <a:solidFill>
              <a:schemeClr val="accent6"/>
            </a:solidFill>
            <a:ln>
              <a:solidFill>
                <a:schemeClr val="bg2"/>
              </a:solidFill>
            </a:ln>
            <a:effectLst/>
          </p:spPr>
          <p:txBody>
            <a:bodyPr wrap="none" anchor="ctr"/>
            <a:lstStyle/>
            <a:p>
              <a:endParaRPr lang="en-US"/>
            </a:p>
          </p:txBody>
        </p:sp>
        <p:sp>
          <p:nvSpPr>
            <p:cNvPr id="81" name="Freeform 407"/>
            <p:cNvSpPr>
              <a:spLocks noChangeArrowheads="1"/>
            </p:cNvSpPr>
            <p:nvPr/>
          </p:nvSpPr>
          <p:spPr bwMode="auto">
            <a:xfrm>
              <a:off x="14945848" y="6857187"/>
              <a:ext cx="997301" cy="770010"/>
            </a:xfrm>
            <a:custGeom>
              <a:avLst/>
              <a:gdLst>
                <a:gd name="T0" fmla="*/ 1407 w 1898"/>
                <a:gd name="T1" fmla="*/ 79 h 1463"/>
                <a:gd name="T2" fmla="*/ 1407 w 1898"/>
                <a:gd name="T3" fmla="*/ 79 h 1463"/>
                <a:gd name="T4" fmla="*/ 964 w 1898"/>
                <a:gd name="T5" fmla="*/ 158 h 1463"/>
                <a:gd name="T6" fmla="*/ 925 w 1898"/>
                <a:gd name="T7" fmla="*/ 63 h 1463"/>
                <a:gd name="T8" fmla="*/ 854 w 1898"/>
                <a:gd name="T9" fmla="*/ 47 h 1463"/>
                <a:gd name="T10" fmla="*/ 830 w 1898"/>
                <a:gd name="T11" fmla="*/ 16 h 1463"/>
                <a:gd name="T12" fmla="*/ 411 w 1898"/>
                <a:gd name="T13" fmla="*/ 55 h 1463"/>
                <a:gd name="T14" fmla="*/ 181 w 1898"/>
                <a:gd name="T15" fmla="*/ 166 h 1463"/>
                <a:gd name="T16" fmla="*/ 79 w 1898"/>
                <a:gd name="T17" fmla="*/ 221 h 1463"/>
                <a:gd name="T18" fmla="*/ 79 w 1898"/>
                <a:gd name="T19" fmla="*/ 237 h 1463"/>
                <a:gd name="T20" fmla="*/ 15 w 1898"/>
                <a:gd name="T21" fmla="*/ 308 h 1463"/>
                <a:gd name="T22" fmla="*/ 23 w 1898"/>
                <a:gd name="T23" fmla="*/ 387 h 1463"/>
                <a:gd name="T24" fmla="*/ 110 w 1898"/>
                <a:gd name="T25" fmla="*/ 458 h 1463"/>
                <a:gd name="T26" fmla="*/ 174 w 1898"/>
                <a:gd name="T27" fmla="*/ 458 h 1463"/>
                <a:gd name="T28" fmla="*/ 237 w 1898"/>
                <a:gd name="T29" fmla="*/ 537 h 1463"/>
                <a:gd name="T30" fmla="*/ 371 w 1898"/>
                <a:gd name="T31" fmla="*/ 688 h 1463"/>
                <a:gd name="T32" fmla="*/ 466 w 1898"/>
                <a:gd name="T33" fmla="*/ 759 h 1463"/>
                <a:gd name="T34" fmla="*/ 553 w 1898"/>
                <a:gd name="T35" fmla="*/ 822 h 1463"/>
                <a:gd name="T36" fmla="*/ 632 w 1898"/>
                <a:gd name="T37" fmla="*/ 869 h 1463"/>
                <a:gd name="T38" fmla="*/ 703 w 1898"/>
                <a:gd name="T39" fmla="*/ 964 h 1463"/>
                <a:gd name="T40" fmla="*/ 806 w 1898"/>
                <a:gd name="T41" fmla="*/ 1043 h 1463"/>
                <a:gd name="T42" fmla="*/ 885 w 1898"/>
                <a:gd name="T43" fmla="*/ 1146 h 1463"/>
                <a:gd name="T44" fmla="*/ 901 w 1898"/>
                <a:gd name="T45" fmla="*/ 1225 h 1463"/>
                <a:gd name="T46" fmla="*/ 964 w 1898"/>
                <a:gd name="T47" fmla="*/ 1273 h 1463"/>
                <a:gd name="T48" fmla="*/ 1027 w 1898"/>
                <a:gd name="T49" fmla="*/ 1352 h 1463"/>
                <a:gd name="T50" fmla="*/ 1035 w 1898"/>
                <a:gd name="T51" fmla="*/ 1439 h 1463"/>
                <a:gd name="T52" fmla="*/ 1162 w 1898"/>
                <a:gd name="T53" fmla="*/ 1462 h 1463"/>
                <a:gd name="T54" fmla="*/ 1162 w 1898"/>
                <a:gd name="T55" fmla="*/ 1454 h 1463"/>
                <a:gd name="T56" fmla="*/ 1185 w 1898"/>
                <a:gd name="T57" fmla="*/ 1415 h 1463"/>
                <a:gd name="T58" fmla="*/ 1225 w 1898"/>
                <a:gd name="T59" fmla="*/ 1383 h 1463"/>
                <a:gd name="T60" fmla="*/ 1201 w 1898"/>
                <a:gd name="T61" fmla="*/ 1352 h 1463"/>
                <a:gd name="T62" fmla="*/ 1185 w 1898"/>
                <a:gd name="T63" fmla="*/ 1312 h 1463"/>
                <a:gd name="T64" fmla="*/ 1233 w 1898"/>
                <a:gd name="T65" fmla="*/ 1320 h 1463"/>
                <a:gd name="T66" fmla="*/ 1265 w 1898"/>
                <a:gd name="T67" fmla="*/ 1336 h 1463"/>
                <a:gd name="T68" fmla="*/ 1304 w 1898"/>
                <a:gd name="T69" fmla="*/ 1280 h 1463"/>
                <a:gd name="T70" fmla="*/ 1280 w 1898"/>
                <a:gd name="T71" fmla="*/ 1249 h 1463"/>
                <a:gd name="T72" fmla="*/ 1241 w 1898"/>
                <a:gd name="T73" fmla="*/ 1233 h 1463"/>
                <a:gd name="T74" fmla="*/ 1288 w 1898"/>
                <a:gd name="T75" fmla="*/ 1209 h 1463"/>
                <a:gd name="T76" fmla="*/ 1328 w 1898"/>
                <a:gd name="T77" fmla="*/ 1209 h 1463"/>
                <a:gd name="T78" fmla="*/ 1423 w 1898"/>
                <a:gd name="T79" fmla="*/ 1154 h 1463"/>
                <a:gd name="T80" fmla="*/ 1486 w 1898"/>
                <a:gd name="T81" fmla="*/ 1122 h 1463"/>
                <a:gd name="T82" fmla="*/ 1494 w 1898"/>
                <a:gd name="T83" fmla="*/ 1067 h 1463"/>
                <a:gd name="T84" fmla="*/ 1518 w 1898"/>
                <a:gd name="T85" fmla="*/ 1051 h 1463"/>
                <a:gd name="T86" fmla="*/ 1549 w 1898"/>
                <a:gd name="T87" fmla="*/ 1035 h 1463"/>
                <a:gd name="T88" fmla="*/ 1597 w 1898"/>
                <a:gd name="T89" fmla="*/ 972 h 1463"/>
                <a:gd name="T90" fmla="*/ 1604 w 1898"/>
                <a:gd name="T91" fmla="*/ 917 h 1463"/>
                <a:gd name="T92" fmla="*/ 1660 w 1898"/>
                <a:gd name="T93" fmla="*/ 909 h 1463"/>
                <a:gd name="T94" fmla="*/ 1691 w 1898"/>
                <a:gd name="T95" fmla="*/ 853 h 1463"/>
                <a:gd name="T96" fmla="*/ 1699 w 1898"/>
                <a:gd name="T97" fmla="*/ 790 h 1463"/>
                <a:gd name="T98" fmla="*/ 1691 w 1898"/>
                <a:gd name="T99" fmla="*/ 767 h 1463"/>
                <a:gd name="T100" fmla="*/ 1715 w 1898"/>
                <a:gd name="T101" fmla="*/ 751 h 1463"/>
                <a:gd name="T102" fmla="*/ 1850 w 1898"/>
                <a:gd name="T103" fmla="*/ 490 h 1463"/>
                <a:gd name="T104" fmla="*/ 1897 w 1898"/>
                <a:gd name="T105" fmla="*/ 451 h 1463"/>
                <a:gd name="T106" fmla="*/ 1407 w 1898"/>
                <a:gd name="T107" fmla="*/ 79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8" h="1463">
                  <a:moveTo>
                    <a:pt x="1407" y="79"/>
                  </a:moveTo>
                  <a:lnTo>
                    <a:pt x="1407" y="79"/>
                  </a:lnTo>
                  <a:cubicBezTo>
                    <a:pt x="964" y="158"/>
                    <a:pt x="964" y="158"/>
                    <a:pt x="964" y="158"/>
                  </a:cubicBezTo>
                  <a:cubicBezTo>
                    <a:pt x="964" y="158"/>
                    <a:pt x="940" y="79"/>
                    <a:pt x="925" y="63"/>
                  </a:cubicBezTo>
                  <a:cubicBezTo>
                    <a:pt x="909" y="39"/>
                    <a:pt x="901" y="55"/>
                    <a:pt x="854" y="47"/>
                  </a:cubicBezTo>
                  <a:cubicBezTo>
                    <a:pt x="806" y="39"/>
                    <a:pt x="830" y="31"/>
                    <a:pt x="830" y="16"/>
                  </a:cubicBezTo>
                  <a:cubicBezTo>
                    <a:pt x="830" y="0"/>
                    <a:pt x="442" y="55"/>
                    <a:pt x="411" y="55"/>
                  </a:cubicBezTo>
                  <a:cubicBezTo>
                    <a:pt x="371" y="63"/>
                    <a:pt x="229" y="134"/>
                    <a:pt x="181" y="166"/>
                  </a:cubicBezTo>
                  <a:cubicBezTo>
                    <a:pt x="142" y="182"/>
                    <a:pt x="126" y="213"/>
                    <a:pt x="79" y="221"/>
                  </a:cubicBezTo>
                  <a:cubicBezTo>
                    <a:pt x="79" y="229"/>
                    <a:pt x="79" y="237"/>
                    <a:pt x="79" y="237"/>
                  </a:cubicBezTo>
                  <a:cubicBezTo>
                    <a:pt x="71" y="245"/>
                    <a:pt x="15" y="276"/>
                    <a:pt x="15" y="308"/>
                  </a:cubicBezTo>
                  <a:cubicBezTo>
                    <a:pt x="8" y="340"/>
                    <a:pt x="0" y="379"/>
                    <a:pt x="23" y="387"/>
                  </a:cubicBezTo>
                  <a:cubicBezTo>
                    <a:pt x="39" y="403"/>
                    <a:pt x="95" y="435"/>
                    <a:pt x="110" y="458"/>
                  </a:cubicBezTo>
                  <a:cubicBezTo>
                    <a:pt x="126" y="482"/>
                    <a:pt x="150" y="458"/>
                    <a:pt x="174" y="458"/>
                  </a:cubicBezTo>
                  <a:cubicBezTo>
                    <a:pt x="190" y="458"/>
                    <a:pt x="205" y="490"/>
                    <a:pt x="237" y="537"/>
                  </a:cubicBezTo>
                  <a:cubicBezTo>
                    <a:pt x="261" y="585"/>
                    <a:pt x="316" y="672"/>
                    <a:pt x="371" y="688"/>
                  </a:cubicBezTo>
                  <a:cubicBezTo>
                    <a:pt x="419" y="711"/>
                    <a:pt x="434" y="719"/>
                    <a:pt x="466" y="759"/>
                  </a:cubicBezTo>
                  <a:cubicBezTo>
                    <a:pt x="498" y="798"/>
                    <a:pt x="521" y="814"/>
                    <a:pt x="553" y="822"/>
                  </a:cubicBezTo>
                  <a:cubicBezTo>
                    <a:pt x="585" y="838"/>
                    <a:pt x="616" y="846"/>
                    <a:pt x="632" y="869"/>
                  </a:cubicBezTo>
                  <a:cubicBezTo>
                    <a:pt x="656" y="901"/>
                    <a:pt x="656" y="925"/>
                    <a:pt x="703" y="964"/>
                  </a:cubicBezTo>
                  <a:cubicBezTo>
                    <a:pt x="759" y="1012"/>
                    <a:pt x="774" y="1020"/>
                    <a:pt x="806" y="1043"/>
                  </a:cubicBezTo>
                  <a:cubicBezTo>
                    <a:pt x="838" y="1059"/>
                    <a:pt x="885" y="1122"/>
                    <a:pt x="885" y="1146"/>
                  </a:cubicBezTo>
                  <a:cubicBezTo>
                    <a:pt x="885" y="1170"/>
                    <a:pt x="877" y="1209"/>
                    <a:pt x="901" y="1225"/>
                  </a:cubicBezTo>
                  <a:cubicBezTo>
                    <a:pt x="925" y="1241"/>
                    <a:pt x="948" y="1241"/>
                    <a:pt x="964" y="1273"/>
                  </a:cubicBezTo>
                  <a:cubicBezTo>
                    <a:pt x="988" y="1296"/>
                    <a:pt x="1004" y="1344"/>
                    <a:pt x="1027" y="1352"/>
                  </a:cubicBezTo>
                  <a:cubicBezTo>
                    <a:pt x="1043" y="1359"/>
                    <a:pt x="996" y="1423"/>
                    <a:pt x="1035" y="1439"/>
                  </a:cubicBezTo>
                  <a:cubicBezTo>
                    <a:pt x="1059" y="1454"/>
                    <a:pt x="1138" y="1462"/>
                    <a:pt x="1162" y="1462"/>
                  </a:cubicBezTo>
                  <a:cubicBezTo>
                    <a:pt x="1162" y="1454"/>
                    <a:pt x="1162" y="1454"/>
                    <a:pt x="1162" y="1454"/>
                  </a:cubicBezTo>
                  <a:cubicBezTo>
                    <a:pt x="1162" y="1446"/>
                    <a:pt x="1162" y="1415"/>
                    <a:pt x="1185" y="1415"/>
                  </a:cubicBezTo>
                  <a:cubicBezTo>
                    <a:pt x="1201" y="1407"/>
                    <a:pt x="1233" y="1407"/>
                    <a:pt x="1225" y="1383"/>
                  </a:cubicBezTo>
                  <a:cubicBezTo>
                    <a:pt x="1217" y="1359"/>
                    <a:pt x="1217" y="1368"/>
                    <a:pt x="1201" y="1352"/>
                  </a:cubicBezTo>
                  <a:cubicBezTo>
                    <a:pt x="1185" y="1328"/>
                    <a:pt x="1154" y="1320"/>
                    <a:pt x="1185" y="1312"/>
                  </a:cubicBezTo>
                  <a:cubicBezTo>
                    <a:pt x="1217" y="1304"/>
                    <a:pt x="1217" y="1304"/>
                    <a:pt x="1233" y="1320"/>
                  </a:cubicBezTo>
                  <a:cubicBezTo>
                    <a:pt x="1249" y="1336"/>
                    <a:pt x="1233" y="1344"/>
                    <a:pt x="1265" y="1336"/>
                  </a:cubicBezTo>
                  <a:cubicBezTo>
                    <a:pt x="1288" y="1320"/>
                    <a:pt x="1304" y="1304"/>
                    <a:pt x="1304" y="1280"/>
                  </a:cubicBezTo>
                  <a:cubicBezTo>
                    <a:pt x="1304" y="1257"/>
                    <a:pt x="1312" y="1257"/>
                    <a:pt x="1280" y="1249"/>
                  </a:cubicBezTo>
                  <a:cubicBezTo>
                    <a:pt x="1257" y="1249"/>
                    <a:pt x="1241" y="1249"/>
                    <a:pt x="1241" y="1233"/>
                  </a:cubicBezTo>
                  <a:cubicBezTo>
                    <a:pt x="1241" y="1225"/>
                    <a:pt x="1265" y="1201"/>
                    <a:pt x="1288" y="1209"/>
                  </a:cubicBezTo>
                  <a:cubicBezTo>
                    <a:pt x="1312" y="1217"/>
                    <a:pt x="1312" y="1217"/>
                    <a:pt x="1328" y="1209"/>
                  </a:cubicBezTo>
                  <a:cubicBezTo>
                    <a:pt x="1351" y="1201"/>
                    <a:pt x="1391" y="1170"/>
                    <a:pt x="1423" y="1154"/>
                  </a:cubicBezTo>
                  <a:cubicBezTo>
                    <a:pt x="1454" y="1138"/>
                    <a:pt x="1478" y="1146"/>
                    <a:pt x="1486" y="1122"/>
                  </a:cubicBezTo>
                  <a:cubicBezTo>
                    <a:pt x="1494" y="1099"/>
                    <a:pt x="1478" y="1083"/>
                    <a:pt x="1494" y="1067"/>
                  </a:cubicBezTo>
                  <a:cubicBezTo>
                    <a:pt x="1502" y="1051"/>
                    <a:pt x="1494" y="1051"/>
                    <a:pt x="1518" y="1051"/>
                  </a:cubicBezTo>
                  <a:cubicBezTo>
                    <a:pt x="1541" y="1051"/>
                    <a:pt x="1541" y="1059"/>
                    <a:pt x="1549" y="1035"/>
                  </a:cubicBezTo>
                  <a:cubicBezTo>
                    <a:pt x="1549" y="1012"/>
                    <a:pt x="1597" y="996"/>
                    <a:pt x="1597" y="972"/>
                  </a:cubicBezTo>
                  <a:cubicBezTo>
                    <a:pt x="1597" y="948"/>
                    <a:pt x="1573" y="917"/>
                    <a:pt x="1604" y="917"/>
                  </a:cubicBezTo>
                  <a:cubicBezTo>
                    <a:pt x="1628" y="917"/>
                    <a:pt x="1644" y="941"/>
                    <a:pt x="1660" y="909"/>
                  </a:cubicBezTo>
                  <a:cubicBezTo>
                    <a:pt x="1676" y="877"/>
                    <a:pt x="1668" y="869"/>
                    <a:pt x="1691" y="853"/>
                  </a:cubicBezTo>
                  <a:cubicBezTo>
                    <a:pt x="1707" y="838"/>
                    <a:pt x="1715" y="806"/>
                    <a:pt x="1699" y="790"/>
                  </a:cubicBezTo>
                  <a:cubicBezTo>
                    <a:pt x="1691" y="775"/>
                    <a:pt x="1676" y="767"/>
                    <a:pt x="1691" y="767"/>
                  </a:cubicBezTo>
                  <a:cubicBezTo>
                    <a:pt x="1707" y="767"/>
                    <a:pt x="1723" y="782"/>
                    <a:pt x="1715" y="751"/>
                  </a:cubicBezTo>
                  <a:cubicBezTo>
                    <a:pt x="1715" y="719"/>
                    <a:pt x="1826" y="490"/>
                    <a:pt x="1850" y="490"/>
                  </a:cubicBezTo>
                  <a:cubicBezTo>
                    <a:pt x="1873" y="482"/>
                    <a:pt x="1873" y="466"/>
                    <a:pt x="1897" y="451"/>
                  </a:cubicBezTo>
                  <a:lnTo>
                    <a:pt x="1407" y="79"/>
                  </a:lnTo>
                </a:path>
              </a:pathLst>
            </a:custGeom>
            <a:solidFill>
              <a:schemeClr val="accent6"/>
            </a:solidFill>
            <a:ln>
              <a:solidFill>
                <a:schemeClr val="bg2"/>
              </a:solidFill>
            </a:ln>
            <a:effectLst/>
          </p:spPr>
          <p:txBody>
            <a:bodyPr wrap="none" anchor="ctr"/>
            <a:lstStyle/>
            <a:p>
              <a:endParaRPr lang="en-US"/>
            </a:p>
          </p:txBody>
        </p:sp>
        <p:sp>
          <p:nvSpPr>
            <p:cNvPr id="82" name="Freeform 408"/>
            <p:cNvSpPr>
              <a:spLocks noChangeArrowheads="1"/>
            </p:cNvSpPr>
            <p:nvPr/>
          </p:nvSpPr>
          <p:spPr bwMode="auto">
            <a:xfrm>
              <a:off x="14945848" y="6861826"/>
              <a:ext cx="1001940" cy="765371"/>
            </a:xfrm>
            <a:custGeom>
              <a:avLst/>
              <a:gdLst>
                <a:gd name="T0" fmla="*/ 1020 w 1906"/>
                <a:gd name="T1" fmla="*/ 1375 h 1455"/>
                <a:gd name="T2" fmla="*/ 925 w 1906"/>
                <a:gd name="T3" fmla="*/ 1233 h 1455"/>
                <a:gd name="T4" fmla="*/ 806 w 1906"/>
                <a:gd name="T5" fmla="*/ 1035 h 1455"/>
                <a:gd name="T6" fmla="*/ 632 w 1906"/>
                <a:gd name="T7" fmla="*/ 861 h 1455"/>
                <a:gd name="T8" fmla="*/ 229 w 1906"/>
                <a:gd name="T9" fmla="*/ 529 h 1455"/>
                <a:gd name="T10" fmla="*/ 126 w 1906"/>
                <a:gd name="T11" fmla="*/ 458 h 1455"/>
                <a:gd name="T12" fmla="*/ 8 w 1906"/>
                <a:gd name="T13" fmla="*/ 308 h 1455"/>
                <a:gd name="T14" fmla="*/ 79 w 1906"/>
                <a:gd name="T15" fmla="*/ 213 h 1455"/>
                <a:gd name="T16" fmla="*/ 181 w 1906"/>
                <a:gd name="T17" fmla="*/ 150 h 1455"/>
                <a:gd name="T18" fmla="*/ 830 w 1906"/>
                <a:gd name="T19" fmla="*/ 23 h 1455"/>
                <a:gd name="T20" fmla="*/ 893 w 1906"/>
                <a:gd name="T21" fmla="*/ 39 h 1455"/>
                <a:gd name="T22" fmla="*/ 1407 w 1906"/>
                <a:gd name="T23" fmla="*/ 71 h 1455"/>
                <a:gd name="T24" fmla="*/ 1850 w 1906"/>
                <a:gd name="T25" fmla="*/ 482 h 1455"/>
                <a:gd name="T26" fmla="*/ 1699 w 1906"/>
                <a:gd name="T27" fmla="*/ 767 h 1455"/>
                <a:gd name="T28" fmla="*/ 1707 w 1906"/>
                <a:gd name="T29" fmla="*/ 782 h 1455"/>
                <a:gd name="T30" fmla="*/ 1660 w 1906"/>
                <a:gd name="T31" fmla="*/ 909 h 1455"/>
                <a:gd name="T32" fmla="*/ 1597 w 1906"/>
                <a:gd name="T33" fmla="*/ 917 h 1455"/>
                <a:gd name="T34" fmla="*/ 1549 w 1906"/>
                <a:gd name="T35" fmla="*/ 1027 h 1455"/>
                <a:gd name="T36" fmla="*/ 1510 w 1906"/>
                <a:gd name="T37" fmla="*/ 1051 h 1455"/>
                <a:gd name="T38" fmla="*/ 1486 w 1906"/>
                <a:gd name="T39" fmla="*/ 1114 h 1455"/>
                <a:gd name="T40" fmla="*/ 1336 w 1906"/>
                <a:gd name="T41" fmla="*/ 1209 h 1455"/>
                <a:gd name="T42" fmla="*/ 1241 w 1906"/>
                <a:gd name="T43" fmla="*/ 1225 h 1455"/>
                <a:gd name="T44" fmla="*/ 1304 w 1906"/>
                <a:gd name="T45" fmla="*/ 1257 h 1455"/>
                <a:gd name="T46" fmla="*/ 1233 w 1906"/>
                <a:gd name="T47" fmla="*/ 1328 h 1455"/>
                <a:gd name="T48" fmla="*/ 1185 w 1906"/>
                <a:gd name="T49" fmla="*/ 1304 h 1455"/>
                <a:gd name="T50" fmla="*/ 1217 w 1906"/>
                <a:gd name="T51" fmla="*/ 1351 h 1455"/>
                <a:gd name="T52" fmla="*/ 1185 w 1906"/>
                <a:gd name="T53" fmla="*/ 1407 h 1455"/>
                <a:gd name="T54" fmla="*/ 1162 w 1906"/>
                <a:gd name="T55" fmla="*/ 1454 h 1455"/>
                <a:gd name="T56" fmla="*/ 237 w 1906"/>
                <a:gd name="T57" fmla="*/ 521 h 1455"/>
                <a:gd name="T58" fmla="*/ 640 w 1906"/>
                <a:gd name="T59" fmla="*/ 861 h 1455"/>
                <a:gd name="T60" fmla="*/ 806 w 1906"/>
                <a:gd name="T61" fmla="*/ 1035 h 1455"/>
                <a:gd name="T62" fmla="*/ 925 w 1906"/>
                <a:gd name="T63" fmla="*/ 1233 h 1455"/>
                <a:gd name="T64" fmla="*/ 1027 w 1906"/>
                <a:gd name="T65" fmla="*/ 1375 h 1455"/>
                <a:gd name="T66" fmla="*/ 1178 w 1906"/>
                <a:gd name="T67" fmla="*/ 1399 h 1455"/>
                <a:gd name="T68" fmla="*/ 1209 w 1906"/>
                <a:gd name="T69" fmla="*/ 1351 h 1455"/>
                <a:gd name="T70" fmla="*/ 1185 w 1906"/>
                <a:gd name="T71" fmla="*/ 1296 h 1455"/>
                <a:gd name="T72" fmla="*/ 1241 w 1906"/>
                <a:gd name="T73" fmla="*/ 1328 h 1455"/>
                <a:gd name="T74" fmla="*/ 1296 w 1906"/>
                <a:gd name="T75" fmla="*/ 1257 h 1455"/>
                <a:gd name="T76" fmla="*/ 1233 w 1906"/>
                <a:gd name="T77" fmla="*/ 1225 h 1455"/>
                <a:gd name="T78" fmla="*/ 1328 w 1906"/>
                <a:gd name="T79" fmla="*/ 1201 h 1455"/>
                <a:gd name="T80" fmla="*/ 1478 w 1906"/>
                <a:gd name="T81" fmla="*/ 1107 h 1455"/>
                <a:gd name="T82" fmla="*/ 1510 w 1906"/>
                <a:gd name="T83" fmla="*/ 1043 h 1455"/>
                <a:gd name="T84" fmla="*/ 1541 w 1906"/>
                <a:gd name="T85" fmla="*/ 1027 h 1455"/>
                <a:gd name="T86" fmla="*/ 1589 w 1906"/>
                <a:gd name="T87" fmla="*/ 909 h 1455"/>
                <a:gd name="T88" fmla="*/ 1660 w 1906"/>
                <a:gd name="T89" fmla="*/ 901 h 1455"/>
                <a:gd name="T90" fmla="*/ 1699 w 1906"/>
                <a:gd name="T91" fmla="*/ 782 h 1455"/>
                <a:gd name="T92" fmla="*/ 1707 w 1906"/>
                <a:gd name="T93" fmla="*/ 759 h 1455"/>
                <a:gd name="T94" fmla="*/ 1850 w 1906"/>
                <a:gd name="T95" fmla="*/ 474 h 1455"/>
                <a:gd name="T96" fmla="*/ 964 w 1906"/>
                <a:gd name="T97" fmla="*/ 150 h 1455"/>
                <a:gd name="T98" fmla="*/ 877 w 1906"/>
                <a:gd name="T99" fmla="*/ 47 h 1455"/>
                <a:gd name="T100" fmla="*/ 822 w 1906"/>
                <a:gd name="T101" fmla="*/ 8 h 1455"/>
                <a:gd name="T102" fmla="*/ 150 w 1906"/>
                <a:gd name="T103" fmla="*/ 181 h 1455"/>
                <a:gd name="T104" fmla="*/ 15 w 1906"/>
                <a:gd name="T105" fmla="*/ 300 h 1455"/>
                <a:gd name="T106" fmla="*/ 110 w 1906"/>
                <a:gd name="T107" fmla="*/ 44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6" h="1455">
                  <a:moveTo>
                    <a:pt x="1162" y="1454"/>
                  </a:moveTo>
                  <a:lnTo>
                    <a:pt x="1162" y="1454"/>
                  </a:lnTo>
                  <a:cubicBezTo>
                    <a:pt x="1130" y="1454"/>
                    <a:pt x="1059" y="1454"/>
                    <a:pt x="1035" y="1438"/>
                  </a:cubicBezTo>
                  <a:cubicBezTo>
                    <a:pt x="1012" y="1423"/>
                    <a:pt x="1012" y="1399"/>
                    <a:pt x="1020" y="1375"/>
                  </a:cubicBezTo>
                  <a:cubicBezTo>
                    <a:pt x="1027" y="1360"/>
                    <a:pt x="1027" y="1351"/>
                    <a:pt x="1020" y="1344"/>
                  </a:cubicBezTo>
                  <a:cubicBezTo>
                    <a:pt x="1012" y="1336"/>
                    <a:pt x="996" y="1312"/>
                    <a:pt x="980" y="1296"/>
                  </a:cubicBezTo>
                  <a:cubicBezTo>
                    <a:pt x="972" y="1280"/>
                    <a:pt x="972" y="1272"/>
                    <a:pt x="964" y="1265"/>
                  </a:cubicBezTo>
                  <a:cubicBezTo>
                    <a:pt x="948" y="1249"/>
                    <a:pt x="940" y="1241"/>
                    <a:pt x="925" y="1233"/>
                  </a:cubicBezTo>
                  <a:cubicBezTo>
                    <a:pt x="917" y="1233"/>
                    <a:pt x="909" y="1225"/>
                    <a:pt x="901" y="1225"/>
                  </a:cubicBezTo>
                  <a:cubicBezTo>
                    <a:pt x="877" y="1209"/>
                    <a:pt x="885" y="1185"/>
                    <a:pt x="885" y="1162"/>
                  </a:cubicBezTo>
                  <a:cubicBezTo>
                    <a:pt x="885" y="1154"/>
                    <a:pt x="885" y="1146"/>
                    <a:pt x="885" y="1138"/>
                  </a:cubicBezTo>
                  <a:cubicBezTo>
                    <a:pt x="877" y="1122"/>
                    <a:pt x="830" y="1059"/>
                    <a:pt x="806" y="1035"/>
                  </a:cubicBezTo>
                  <a:cubicBezTo>
                    <a:pt x="798" y="1035"/>
                    <a:pt x="798" y="1035"/>
                    <a:pt x="790" y="1027"/>
                  </a:cubicBezTo>
                  <a:cubicBezTo>
                    <a:pt x="767" y="1012"/>
                    <a:pt x="743" y="996"/>
                    <a:pt x="703" y="964"/>
                  </a:cubicBezTo>
                  <a:cubicBezTo>
                    <a:pt x="664" y="933"/>
                    <a:pt x="656" y="909"/>
                    <a:pt x="648" y="893"/>
                  </a:cubicBezTo>
                  <a:cubicBezTo>
                    <a:pt x="640" y="885"/>
                    <a:pt x="640" y="877"/>
                    <a:pt x="632" y="861"/>
                  </a:cubicBezTo>
                  <a:cubicBezTo>
                    <a:pt x="608" y="838"/>
                    <a:pt x="585" y="830"/>
                    <a:pt x="553" y="822"/>
                  </a:cubicBezTo>
                  <a:cubicBezTo>
                    <a:pt x="521" y="806"/>
                    <a:pt x="498" y="798"/>
                    <a:pt x="466" y="751"/>
                  </a:cubicBezTo>
                  <a:cubicBezTo>
                    <a:pt x="434" y="711"/>
                    <a:pt x="419" y="703"/>
                    <a:pt x="371" y="687"/>
                  </a:cubicBezTo>
                  <a:cubicBezTo>
                    <a:pt x="316" y="664"/>
                    <a:pt x="268" y="593"/>
                    <a:pt x="229" y="529"/>
                  </a:cubicBezTo>
                  <a:cubicBezTo>
                    <a:pt x="221" y="521"/>
                    <a:pt x="221" y="506"/>
                    <a:pt x="213" y="498"/>
                  </a:cubicBezTo>
                  <a:cubicBezTo>
                    <a:pt x="197" y="466"/>
                    <a:pt x="190" y="450"/>
                    <a:pt x="174" y="450"/>
                  </a:cubicBezTo>
                  <a:cubicBezTo>
                    <a:pt x="166" y="450"/>
                    <a:pt x="158" y="450"/>
                    <a:pt x="150" y="458"/>
                  </a:cubicBezTo>
                  <a:cubicBezTo>
                    <a:pt x="142" y="458"/>
                    <a:pt x="134" y="458"/>
                    <a:pt x="126" y="458"/>
                  </a:cubicBezTo>
                  <a:cubicBezTo>
                    <a:pt x="118" y="458"/>
                    <a:pt x="110" y="458"/>
                    <a:pt x="110" y="450"/>
                  </a:cubicBezTo>
                  <a:cubicBezTo>
                    <a:pt x="95" y="434"/>
                    <a:pt x="55" y="403"/>
                    <a:pt x="31" y="387"/>
                  </a:cubicBezTo>
                  <a:cubicBezTo>
                    <a:pt x="23" y="387"/>
                    <a:pt x="23" y="387"/>
                    <a:pt x="15" y="379"/>
                  </a:cubicBezTo>
                  <a:cubicBezTo>
                    <a:pt x="0" y="371"/>
                    <a:pt x="8" y="340"/>
                    <a:pt x="8" y="308"/>
                  </a:cubicBezTo>
                  <a:cubicBezTo>
                    <a:pt x="8" y="300"/>
                    <a:pt x="8" y="300"/>
                    <a:pt x="8" y="300"/>
                  </a:cubicBezTo>
                  <a:cubicBezTo>
                    <a:pt x="8" y="268"/>
                    <a:pt x="47" y="253"/>
                    <a:pt x="63" y="237"/>
                  </a:cubicBezTo>
                  <a:cubicBezTo>
                    <a:pt x="71" y="229"/>
                    <a:pt x="71" y="229"/>
                    <a:pt x="71" y="229"/>
                  </a:cubicBezTo>
                  <a:cubicBezTo>
                    <a:pt x="79" y="229"/>
                    <a:pt x="79" y="221"/>
                    <a:pt x="79" y="213"/>
                  </a:cubicBezTo>
                  <a:lnTo>
                    <a:pt x="79" y="213"/>
                  </a:lnTo>
                  <a:cubicBezTo>
                    <a:pt x="79" y="205"/>
                    <a:pt x="79" y="205"/>
                    <a:pt x="79" y="205"/>
                  </a:cubicBezTo>
                  <a:cubicBezTo>
                    <a:pt x="110" y="205"/>
                    <a:pt x="126" y="190"/>
                    <a:pt x="150" y="174"/>
                  </a:cubicBezTo>
                  <a:cubicBezTo>
                    <a:pt x="158" y="166"/>
                    <a:pt x="166" y="158"/>
                    <a:pt x="181" y="150"/>
                  </a:cubicBezTo>
                  <a:cubicBezTo>
                    <a:pt x="229" y="126"/>
                    <a:pt x="371" y="55"/>
                    <a:pt x="411" y="47"/>
                  </a:cubicBezTo>
                  <a:cubicBezTo>
                    <a:pt x="434" y="39"/>
                    <a:pt x="727" y="0"/>
                    <a:pt x="806" y="0"/>
                  </a:cubicBezTo>
                  <a:cubicBezTo>
                    <a:pt x="822" y="0"/>
                    <a:pt x="830" y="0"/>
                    <a:pt x="830" y="8"/>
                  </a:cubicBezTo>
                  <a:cubicBezTo>
                    <a:pt x="830" y="15"/>
                    <a:pt x="830" y="15"/>
                    <a:pt x="830" y="23"/>
                  </a:cubicBezTo>
                  <a:lnTo>
                    <a:pt x="830" y="31"/>
                  </a:lnTo>
                  <a:cubicBezTo>
                    <a:pt x="830" y="31"/>
                    <a:pt x="838" y="31"/>
                    <a:pt x="854" y="39"/>
                  </a:cubicBezTo>
                  <a:cubicBezTo>
                    <a:pt x="861" y="39"/>
                    <a:pt x="869" y="39"/>
                    <a:pt x="877" y="39"/>
                  </a:cubicBezTo>
                  <a:cubicBezTo>
                    <a:pt x="885" y="39"/>
                    <a:pt x="885" y="39"/>
                    <a:pt x="893" y="39"/>
                  </a:cubicBezTo>
                  <a:cubicBezTo>
                    <a:pt x="909" y="39"/>
                    <a:pt x="917" y="39"/>
                    <a:pt x="925" y="47"/>
                  </a:cubicBezTo>
                  <a:cubicBezTo>
                    <a:pt x="940" y="63"/>
                    <a:pt x="964" y="126"/>
                    <a:pt x="964" y="142"/>
                  </a:cubicBezTo>
                  <a:cubicBezTo>
                    <a:pt x="1407" y="71"/>
                    <a:pt x="1407" y="71"/>
                    <a:pt x="1407" y="71"/>
                  </a:cubicBezTo>
                  <a:lnTo>
                    <a:pt x="1407" y="71"/>
                  </a:lnTo>
                  <a:cubicBezTo>
                    <a:pt x="1905" y="443"/>
                    <a:pt x="1905" y="443"/>
                    <a:pt x="1905" y="443"/>
                  </a:cubicBezTo>
                  <a:cubicBezTo>
                    <a:pt x="1897" y="443"/>
                    <a:pt x="1897" y="443"/>
                    <a:pt x="1897" y="443"/>
                  </a:cubicBezTo>
                  <a:cubicBezTo>
                    <a:pt x="1889" y="450"/>
                    <a:pt x="1881" y="458"/>
                    <a:pt x="1881" y="466"/>
                  </a:cubicBezTo>
                  <a:cubicBezTo>
                    <a:pt x="1873" y="474"/>
                    <a:pt x="1865" y="482"/>
                    <a:pt x="1850" y="482"/>
                  </a:cubicBezTo>
                  <a:cubicBezTo>
                    <a:pt x="1834" y="490"/>
                    <a:pt x="1715" y="711"/>
                    <a:pt x="1723" y="743"/>
                  </a:cubicBezTo>
                  <a:cubicBezTo>
                    <a:pt x="1723" y="751"/>
                    <a:pt x="1723" y="759"/>
                    <a:pt x="1715" y="767"/>
                  </a:cubicBezTo>
                  <a:cubicBezTo>
                    <a:pt x="1715" y="767"/>
                    <a:pt x="1715" y="767"/>
                    <a:pt x="1707" y="767"/>
                  </a:cubicBezTo>
                  <a:cubicBezTo>
                    <a:pt x="1707" y="767"/>
                    <a:pt x="1707" y="767"/>
                    <a:pt x="1699" y="767"/>
                  </a:cubicBezTo>
                  <a:lnTo>
                    <a:pt x="1691" y="767"/>
                  </a:lnTo>
                  <a:lnTo>
                    <a:pt x="1691" y="767"/>
                  </a:lnTo>
                  <a:lnTo>
                    <a:pt x="1691" y="767"/>
                  </a:lnTo>
                  <a:cubicBezTo>
                    <a:pt x="1699" y="767"/>
                    <a:pt x="1699" y="774"/>
                    <a:pt x="1707" y="782"/>
                  </a:cubicBezTo>
                  <a:cubicBezTo>
                    <a:pt x="1707" y="790"/>
                    <a:pt x="1715" y="798"/>
                    <a:pt x="1715" y="814"/>
                  </a:cubicBezTo>
                  <a:cubicBezTo>
                    <a:pt x="1707" y="830"/>
                    <a:pt x="1699" y="838"/>
                    <a:pt x="1691" y="845"/>
                  </a:cubicBezTo>
                  <a:cubicBezTo>
                    <a:pt x="1676" y="861"/>
                    <a:pt x="1676" y="861"/>
                    <a:pt x="1676" y="877"/>
                  </a:cubicBezTo>
                  <a:cubicBezTo>
                    <a:pt x="1668" y="885"/>
                    <a:pt x="1668" y="893"/>
                    <a:pt x="1660" y="909"/>
                  </a:cubicBezTo>
                  <a:cubicBezTo>
                    <a:pt x="1660" y="917"/>
                    <a:pt x="1652" y="925"/>
                    <a:pt x="1644" y="925"/>
                  </a:cubicBezTo>
                  <a:cubicBezTo>
                    <a:pt x="1636" y="925"/>
                    <a:pt x="1628" y="917"/>
                    <a:pt x="1620" y="917"/>
                  </a:cubicBezTo>
                  <a:cubicBezTo>
                    <a:pt x="1613" y="917"/>
                    <a:pt x="1613" y="909"/>
                    <a:pt x="1604" y="917"/>
                  </a:cubicBezTo>
                  <a:cubicBezTo>
                    <a:pt x="1597" y="917"/>
                    <a:pt x="1597" y="917"/>
                    <a:pt x="1597" y="917"/>
                  </a:cubicBezTo>
                  <a:cubicBezTo>
                    <a:pt x="1589" y="917"/>
                    <a:pt x="1589" y="933"/>
                    <a:pt x="1597" y="940"/>
                  </a:cubicBezTo>
                  <a:cubicBezTo>
                    <a:pt x="1597" y="948"/>
                    <a:pt x="1597" y="956"/>
                    <a:pt x="1597" y="964"/>
                  </a:cubicBezTo>
                  <a:cubicBezTo>
                    <a:pt x="1597" y="972"/>
                    <a:pt x="1581" y="988"/>
                    <a:pt x="1573" y="996"/>
                  </a:cubicBezTo>
                  <a:cubicBezTo>
                    <a:pt x="1565" y="1012"/>
                    <a:pt x="1549" y="1020"/>
                    <a:pt x="1549" y="1027"/>
                  </a:cubicBezTo>
                  <a:cubicBezTo>
                    <a:pt x="1549" y="1043"/>
                    <a:pt x="1549" y="1051"/>
                    <a:pt x="1533" y="1051"/>
                  </a:cubicBezTo>
                  <a:lnTo>
                    <a:pt x="1533" y="1051"/>
                  </a:lnTo>
                  <a:cubicBezTo>
                    <a:pt x="1533" y="1043"/>
                    <a:pt x="1525" y="1043"/>
                    <a:pt x="1518" y="1051"/>
                  </a:cubicBezTo>
                  <a:lnTo>
                    <a:pt x="1510" y="1051"/>
                  </a:lnTo>
                  <a:cubicBezTo>
                    <a:pt x="1502" y="1051"/>
                    <a:pt x="1502" y="1051"/>
                    <a:pt x="1494" y="1059"/>
                  </a:cubicBezTo>
                  <a:lnTo>
                    <a:pt x="1494" y="1059"/>
                  </a:lnTo>
                  <a:cubicBezTo>
                    <a:pt x="1486" y="1067"/>
                    <a:pt x="1486" y="1075"/>
                    <a:pt x="1486" y="1083"/>
                  </a:cubicBezTo>
                  <a:cubicBezTo>
                    <a:pt x="1494" y="1091"/>
                    <a:pt x="1494" y="1098"/>
                    <a:pt x="1486" y="1114"/>
                  </a:cubicBezTo>
                  <a:cubicBezTo>
                    <a:pt x="1478" y="1130"/>
                    <a:pt x="1470" y="1138"/>
                    <a:pt x="1454" y="1138"/>
                  </a:cubicBezTo>
                  <a:cubicBezTo>
                    <a:pt x="1446" y="1138"/>
                    <a:pt x="1438" y="1146"/>
                    <a:pt x="1423" y="1146"/>
                  </a:cubicBezTo>
                  <a:cubicBezTo>
                    <a:pt x="1407" y="1154"/>
                    <a:pt x="1391" y="1170"/>
                    <a:pt x="1375" y="1185"/>
                  </a:cubicBezTo>
                  <a:cubicBezTo>
                    <a:pt x="1360" y="1193"/>
                    <a:pt x="1344" y="1201"/>
                    <a:pt x="1336" y="1209"/>
                  </a:cubicBezTo>
                  <a:cubicBezTo>
                    <a:pt x="1320" y="1209"/>
                    <a:pt x="1312" y="1209"/>
                    <a:pt x="1304" y="1209"/>
                  </a:cubicBezTo>
                  <a:cubicBezTo>
                    <a:pt x="1296" y="1209"/>
                    <a:pt x="1288" y="1201"/>
                    <a:pt x="1280" y="1201"/>
                  </a:cubicBezTo>
                  <a:lnTo>
                    <a:pt x="1280" y="1201"/>
                  </a:lnTo>
                  <a:cubicBezTo>
                    <a:pt x="1257" y="1201"/>
                    <a:pt x="1241" y="1217"/>
                    <a:pt x="1241" y="1225"/>
                  </a:cubicBezTo>
                  <a:cubicBezTo>
                    <a:pt x="1241" y="1233"/>
                    <a:pt x="1241" y="1233"/>
                    <a:pt x="1257" y="1233"/>
                  </a:cubicBezTo>
                  <a:cubicBezTo>
                    <a:pt x="1265" y="1233"/>
                    <a:pt x="1273" y="1233"/>
                    <a:pt x="1280" y="1241"/>
                  </a:cubicBezTo>
                  <a:cubicBezTo>
                    <a:pt x="1296" y="1241"/>
                    <a:pt x="1304" y="1241"/>
                    <a:pt x="1304" y="1249"/>
                  </a:cubicBezTo>
                  <a:lnTo>
                    <a:pt x="1304" y="1257"/>
                  </a:lnTo>
                  <a:cubicBezTo>
                    <a:pt x="1304" y="1265"/>
                    <a:pt x="1304" y="1265"/>
                    <a:pt x="1304" y="1272"/>
                  </a:cubicBezTo>
                  <a:cubicBezTo>
                    <a:pt x="1304" y="1296"/>
                    <a:pt x="1288" y="1320"/>
                    <a:pt x="1265" y="1328"/>
                  </a:cubicBezTo>
                  <a:cubicBezTo>
                    <a:pt x="1257" y="1336"/>
                    <a:pt x="1249" y="1336"/>
                    <a:pt x="1249" y="1336"/>
                  </a:cubicBezTo>
                  <a:cubicBezTo>
                    <a:pt x="1241" y="1336"/>
                    <a:pt x="1241" y="1336"/>
                    <a:pt x="1233" y="1328"/>
                  </a:cubicBezTo>
                  <a:cubicBezTo>
                    <a:pt x="1233" y="1328"/>
                    <a:pt x="1233" y="1320"/>
                    <a:pt x="1233" y="1312"/>
                  </a:cubicBezTo>
                  <a:cubicBezTo>
                    <a:pt x="1225" y="1312"/>
                    <a:pt x="1225" y="1312"/>
                    <a:pt x="1225" y="1312"/>
                  </a:cubicBezTo>
                  <a:cubicBezTo>
                    <a:pt x="1217" y="1304"/>
                    <a:pt x="1217" y="1304"/>
                    <a:pt x="1209" y="1304"/>
                  </a:cubicBezTo>
                  <a:cubicBezTo>
                    <a:pt x="1201" y="1304"/>
                    <a:pt x="1201" y="1304"/>
                    <a:pt x="1185" y="1304"/>
                  </a:cubicBezTo>
                  <a:cubicBezTo>
                    <a:pt x="1178" y="1312"/>
                    <a:pt x="1178" y="1312"/>
                    <a:pt x="1178" y="1312"/>
                  </a:cubicBezTo>
                  <a:cubicBezTo>
                    <a:pt x="1178" y="1312"/>
                    <a:pt x="1185" y="1320"/>
                    <a:pt x="1185" y="1328"/>
                  </a:cubicBezTo>
                  <a:cubicBezTo>
                    <a:pt x="1193" y="1328"/>
                    <a:pt x="1201" y="1336"/>
                    <a:pt x="1201" y="1336"/>
                  </a:cubicBezTo>
                  <a:cubicBezTo>
                    <a:pt x="1209" y="1344"/>
                    <a:pt x="1209" y="1344"/>
                    <a:pt x="1217" y="1351"/>
                  </a:cubicBezTo>
                  <a:cubicBezTo>
                    <a:pt x="1217" y="1351"/>
                    <a:pt x="1225" y="1360"/>
                    <a:pt x="1233" y="1375"/>
                  </a:cubicBezTo>
                  <a:cubicBezTo>
                    <a:pt x="1233" y="1383"/>
                    <a:pt x="1233" y="1383"/>
                    <a:pt x="1225" y="1391"/>
                  </a:cubicBezTo>
                  <a:cubicBezTo>
                    <a:pt x="1225" y="1399"/>
                    <a:pt x="1209" y="1407"/>
                    <a:pt x="1193" y="1407"/>
                  </a:cubicBezTo>
                  <a:cubicBezTo>
                    <a:pt x="1185" y="1407"/>
                    <a:pt x="1185" y="1407"/>
                    <a:pt x="1185" y="1407"/>
                  </a:cubicBezTo>
                  <a:cubicBezTo>
                    <a:pt x="1162" y="1415"/>
                    <a:pt x="1162" y="1438"/>
                    <a:pt x="1170" y="1446"/>
                  </a:cubicBezTo>
                  <a:lnTo>
                    <a:pt x="1170" y="1446"/>
                  </a:lnTo>
                  <a:cubicBezTo>
                    <a:pt x="1178" y="1454"/>
                    <a:pt x="1178" y="1454"/>
                    <a:pt x="1178" y="1454"/>
                  </a:cubicBezTo>
                  <a:lnTo>
                    <a:pt x="1162" y="1454"/>
                  </a:lnTo>
                  <a:close/>
                  <a:moveTo>
                    <a:pt x="174" y="443"/>
                  </a:moveTo>
                  <a:lnTo>
                    <a:pt x="174" y="443"/>
                  </a:lnTo>
                  <a:cubicBezTo>
                    <a:pt x="190" y="443"/>
                    <a:pt x="205" y="466"/>
                    <a:pt x="221" y="498"/>
                  </a:cubicBezTo>
                  <a:cubicBezTo>
                    <a:pt x="229" y="506"/>
                    <a:pt x="229" y="514"/>
                    <a:pt x="237" y="521"/>
                  </a:cubicBezTo>
                  <a:cubicBezTo>
                    <a:pt x="268" y="577"/>
                    <a:pt x="324" y="656"/>
                    <a:pt x="371" y="680"/>
                  </a:cubicBezTo>
                  <a:cubicBezTo>
                    <a:pt x="419" y="695"/>
                    <a:pt x="434" y="703"/>
                    <a:pt x="466" y="751"/>
                  </a:cubicBezTo>
                  <a:cubicBezTo>
                    <a:pt x="498" y="790"/>
                    <a:pt x="521" y="798"/>
                    <a:pt x="553" y="814"/>
                  </a:cubicBezTo>
                  <a:cubicBezTo>
                    <a:pt x="592" y="822"/>
                    <a:pt x="616" y="830"/>
                    <a:pt x="640" y="861"/>
                  </a:cubicBezTo>
                  <a:cubicBezTo>
                    <a:pt x="640" y="869"/>
                    <a:pt x="648" y="877"/>
                    <a:pt x="648" y="885"/>
                  </a:cubicBezTo>
                  <a:cubicBezTo>
                    <a:pt x="664" y="909"/>
                    <a:pt x="672" y="925"/>
                    <a:pt x="703" y="956"/>
                  </a:cubicBezTo>
                  <a:cubicBezTo>
                    <a:pt x="751" y="988"/>
                    <a:pt x="774" y="1004"/>
                    <a:pt x="798" y="1020"/>
                  </a:cubicBezTo>
                  <a:cubicBezTo>
                    <a:pt x="798" y="1027"/>
                    <a:pt x="806" y="1027"/>
                    <a:pt x="806" y="1035"/>
                  </a:cubicBezTo>
                  <a:cubicBezTo>
                    <a:pt x="838" y="1051"/>
                    <a:pt x="885" y="1114"/>
                    <a:pt x="893" y="1138"/>
                  </a:cubicBezTo>
                  <a:cubicBezTo>
                    <a:pt x="893" y="1146"/>
                    <a:pt x="893" y="1154"/>
                    <a:pt x="893" y="1162"/>
                  </a:cubicBezTo>
                  <a:cubicBezTo>
                    <a:pt x="885" y="1185"/>
                    <a:pt x="885" y="1201"/>
                    <a:pt x="901" y="1217"/>
                  </a:cubicBezTo>
                  <a:cubicBezTo>
                    <a:pt x="909" y="1225"/>
                    <a:pt x="917" y="1225"/>
                    <a:pt x="925" y="1233"/>
                  </a:cubicBezTo>
                  <a:cubicBezTo>
                    <a:pt x="940" y="1233"/>
                    <a:pt x="956" y="1241"/>
                    <a:pt x="964" y="1257"/>
                  </a:cubicBezTo>
                  <a:cubicBezTo>
                    <a:pt x="972" y="1265"/>
                    <a:pt x="980" y="1280"/>
                    <a:pt x="988" y="1288"/>
                  </a:cubicBezTo>
                  <a:cubicBezTo>
                    <a:pt x="1004" y="1312"/>
                    <a:pt x="1012" y="1336"/>
                    <a:pt x="1027" y="1344"/>
                  </a:cubicBezTo>
                  <a:cubicBezTo>
                    <a:pt x="1035" y="1344"/>
                    <a:pt x="1035" y="1360"/>
                    <a:pt x="1027" y="1375"/>
                  </a:cubicBezTo>
                  <a:cubicBezTo>
                    <a:pt x="1020" y="1399"/>
                    <a:pt x="1020" y="1423"/>
                    <a:pt x="1035" y="1431"/>
                  </a:cubicBezTo>
                  <a:cubicBezTo>
                    <a:pt x="1059" y="1446"/>
                    <a:pt x="1130" y="1446"/>
                    <a:pt x="1162" y="1446"/>
                  </a:cubicBezTo>
                  <a:lnTo>
                    <a:pt x="1162" y="1446"/>
                  </a:lnTo>
                  <a:cubicBezTo>
                    <a:pt x="1154" y="1438"/>
                    <a:pt x="1154" y="1407"/>
                    <a:pt x="1178" y="1399"/>
                  </a:cubicBezTo>
                  <a:cubicBezTo>
                    <a:pt x="1185" y="1399"/>
                    <a:pt x="1185" y="1399"/>
                    <a:pt x="1193" y="1399"/>
                  </a:cubicBezTo>
                  <a:cubicBezTo>
                    <a:pt x="1201" y="1399"/>
                    <a:pt x="1217" y="1391"/>
                    <a:pt x="1225" y="1391"/>
                  </a:cubicBezTo>
                  <a:cubicBezTo>
                    <a:pt x="1225" y="1383"/>
                    <a:pt x="1225" y="1383"/>
                    <a:pt x="1225" y="1375"/>
                  </a:cubicBezTo>
                  <a:cubicBezTo>
                    <a:pt x="1217" y="1360"/>
                    <a:pt x="1217" y="1360"/>
                    <a:pt x="1209" y="1351"/>
                  </a:cubicBezTo>
                  <a:cubicBezTo>
                    <a:pt x="1209" y="1351"/>
                    <a:pt x="1201" y="1351"/>
                    <a:pt x="1193" y="1344"/>
                  </a:cubicBezTo>
                  <a:cubicBezTo>
                    <a:pt x="1193" y="1336"/>
                    <a:pt x="1185" y="1336"/>
                    <a:pt x="1185" y="1328"/>
                  </a:cubicBezTo>
                  <a:cubicBezTo>
                    <a:pt x="1178" y="1320"/>
                    <a:pt x="1170" y="1320"/>
                    <a:pt x="1170" y="1312"/>
                  </a:cubicBezTo>
                  <a:cubicBezTo>
                    <a:pt x="1170" y="1304"/>
                    <a:pt x="1178" y="1304"/>
                    <a:pt x="1185" y="1296"/>
                  </a:cubicBezTo>
                  <a:cubicBezTo>
                    <a:pt x="1193" y="1296"/>
                    <a:pt x="1201" y="1296"/>
                    <a:pt x="1209" y="1296"/>
                  </a:cubicBezTo>
                  <a:cubicBezTo>
                    <a:pt x="1217" y="1296"/>
                    <a:pt x="1225" y="1296"/>
                    <a:pt x="1233" y="1312"/>
                  </a:cubicBezTo>
                  <a:lnTo>
                    <a:pt x="1233" y="1312"/>
                  </a:lnTo>
                  <a:cubicBezTo>
                    <a:pt x="1241" y="1320"/>
                    <a:pt x="1241" y="1320"/>
                    <a:pt x="1241" y="1328"/>
                  </a:cubicBezTo>
                  <a:lnTo>
                    <a:pt x="1249" y="1328"/>
                  </a:lnTo>
                  <a:lnTo>
                    <a:pt x="1257" y="1328"/>
                  </a:lnTo>
                  <a:cubicBezTo>
                    <a:pt x="1280" y="1312"/>
                    <a:pt x="1296" y="1296"/>
                    <a:pt x="1296" y="1272"/>
                  </a:cubicBezTo>
                  <a:cubicBezTo>
                    <a:pt x="1296" y="1265"/>
                    <a:pt x="1296" y="1265"/>
                    <a:pt x="1296" y="1257"/>
                  </a:cubicBezTo>
                  <a:lnTo>
                    <a:pt x="1296" y="1249"/>
                  </a:lnTo>
                  <a:cubicBezTo>
                    <a:pt x="1296" y="1249"/>
                    <a:pt x="1288" y="1249"/>
                    <a:pt x="1280" y="1249"/>
                  </a:cubicBezTo>
                  <a:cubicBezTo>
                    <a:pt x="1273" y="1241"/>
                    <a:pt x="1265" y="1241"/>
                    <a:pt x="1257" y="1241"/>
                  </a:cubicBezTo>
                  <a:cubicBezTo>
                    <a:pt x="1241" y="1241"/>
                    <a:pt x="1233" y="1241"/>
                    <a:pt x="1233" y="1225"/>
                  </a:cubicBezTo>
                  <a:cubicBezTo>
                    <a:pt x="1233" y="1217"/>
                    <a:pt x="1257" y="1193"/>
                    <a:pt x="1280" y="1193"/>
                  </a:cubicBezTo>
                  <a:cubicBezTo>
                    <a:pt x="1280" y="1193"/>
                    <a:pt x="1280" y="1193"/>
                    <a:pt x="1288" y="1193"/>
                  </a:cubicBezTo>
                  <a:cubicBezTo>
                    <a:pt x="1296" y="1201"/>
                    <a:pt x="1296" y="1201"/>
                    <a:pt x="1304" y="1201"/>
                  </a:cubicBezTo>
                  <a:cubicBezTo>
                    <a:pt x="1312" y="1201"/>
                    <a:pt x="1320" y="1209"/>
                    <a:pt x="1328" y="1201"/>
                  </a:cubicBezTo>
                  <a:cubicBezTo>
                    <a:pt x="1336" y="1193"/>
                    <a:pt x="1351" y="1185"/>
                    <a:pt x="1367" y="1178"/>
                  </a:cubicBezTo>
                  <a:cubicBezTo>
                    <a:pt x="1383" y="1162"/>
                    <a:pt x="1407" y="1146"/>
                    <a:pt x="1423" y="1146"/>
                  </a:cubicBezTo>
                  <a:cubicBezTo>
                    <a:pt x="1431" y="1138"/>
                    <a:pt x="1438" y="1138"/>
                    <a:pt x="1454" y="1130"/>
                  </a:cubicBezTo>
                  <a:cubicBezTo>
                    <a:pt x="1462" y="1130"/>
                    <a:pt x="1478" y="1122"/>
                    <a:pt x="1478" y="1107"/>
                  </a:cubicBezTo>
                  <a:cubicBezTo>
                    <a:pt x="1486" y="1098"/>
                    <a:pt x="1486" y="1091"/>
                    <a:pt x="1486" y="1083"/>
                  </a:cubicBezTo>
                  <a:cubicBezTo>
                    <a:pt x="1478" y="1075"/>
                    <a:pt x="1478" y="1067"/>
                    <a:pt x="1486" y="1059"/>
                  </a:cubicBezTo>
                  <a:cubicBezTo>
                    <a:pt x="1494" y="1051"/>
                    <a:pt x="1494" y="1051"/>
                    <a:pt x="1494" y="1051"/>
                  </a:cubicBezTo>
                  <a:cubicBezTo>
                    <a:pt x="1494" y="1043"/>
                    <a:pt x="1502" y="1043"/>
                    <a:pt x="1510" y="1043"/>
                  </a:cubicBezTo>
                  <a:lnTo>
                    <a:pt x="1518" y="1043"/>
                  </a:lnTo>
                  <a:cubicBezTo>
                    <a:pt x="1525" y="1043"/>
                    <a:pt x="1533" y="1043"/>
                    <a:pt x="1533" y="1043"/>
                  </a:cubicBezTo>
                  <a:lnTo>
                    <a:pt x="1533" y="1043"/>
                  </a:lnTo>
                  <a:cubicBezTo>
                    <a:pt x="1541" y="1043"/>
                    <a:pt x="1541" y="1043"/>
                    <a:pt x="1541" y="1027"/>
                  </a:cubicBezTo>
                  <a:cubicBezTo>
                    <a:pt x="1541" y="1012"/>
                    <a:pt x="1557" y="1004"/>
                    <a:pt x="1565" y="996"/>
                  </a:cubicBezTo>
                  <a:cubicBezTo>
                    <a:pt x="1581" y="980"/>
                    <a:pt x="1589" y="972"/>
                    <a:pt x="1589" y="964"/>
                  </a:cubicBezTo>
                  <a:cubicBezTo>
                    <a:pt x="1589" y="956"/>
                    <a:pt x="1589" y="948"/>
                    <a:pt x="1589" y="940"/>
                  </a:cubicBezTo>
                  <a:cubicBezTo>
                    <a:pt x="1581" y="925"/>
                    <a:pt x="1581" y="917"/>
                    <a:pt x="1589" y="909"/>
                  </a:cubicBezTo>
                  <a:lnTo>
                    <a:pt x="1597" y="909"/>
                  </a:lnTo>
                  <a:cubicBezTo>
                    <a:pt x="1613" y="909"/>
                    <a:pt x="1620" y="909"/>
                    <a:pt x="1628" y="909"/>
                  </a:cubicBezTo>
                  <a:cubicBezTo>
                    <a:pt x="1628" y="917"/>
                    <a:pt x="1636" y="917"/>
                    <a:pt x="1644" y="917"/>
                  </a:cubicBezTo>
                  <a:cubicBezTo>
                    <a:pt x="1644" y="917"/>
                    <a:pt x="1652" y="917"/>
                    <a:pt x="1660" y="901"/>
                  </a:cubicBezTo>
                  <a:cubicBezTo>
                    <a:pt x="1660" y="893"/>
                    <a:pt x="1668" y="885"/>
                    <a:pt x="1668" y="877"/>
                  </a:cubicBezTo>
                  <a:cubicBezTo>
                    <a:pt x="1668" y="861"/>
                    <a:pt x="1676" y="854"/>
                    <a:pt x="1684" y="845"/>
                  </a:cubicBezTo>
                  <a:cubicBezTo>
                    <a:pt x="1699" y="838"/>
                    <a:pt x="1699" y="822"/>
                    <a:pt x="1707" y="814"/>
                  </a:cubicBezTo>
                  <a:cubicBezTo>
                    <a:pt x="1707" y="798"/>
                    <a:pt x="1707" y="790"/>
                    <a:pt x="1699" y="782"/>
                  </a:cubicBezTo>
                  <a:cubicBezTo>
                    <a:pt x="1691" y="782"/>
                    <a:pt x="1691" y="774"/>
                    <a:pt x="1684" y="774"/>
                  </a:cubicBezTo>
                  <a:cubicBezTo>
                    <a:pt x="1684" y="767"/>
                    <a:pt x="1676" y="767"/>
                    <a:pt x="1684" y="759"/>
                  </a:cubicBezTo>
                  <a:cubicBezTo>
                    <a:pt x="1684" y="759"/>
                    <a:pt x="1684" y="759"/>
                    <a:pt x="1691" y="759"/>
                  </a:cubicBezTo>
                  <a:cubicBezTo>
                    <a:pt x="1699" y="759"/>
                    <a:pt x="1699" y="759"/>
                    <a:pt x="1707" y="759"/>
                  </a:cubicBezTo>
                  <a:lnTo>
                    <a:pt x="1707" y="759"/>
                  </a:lnTo>
                  <a:cubicBezTo>
                    <a:pt x="1715" y="759"/>
                    <a:pt x="1715" y="759"/>
                    <a:pt x="1715" y="759"/>
                  </a:cubicBezTo>
                  <a:cubicBezTo>
                    <a:pt x="1715" y="759"/>
                    <a:pt x="1715" y="751"/>
                    <a:pt x="1715" y="743"/>
                  </a:cubicBezTo>
                  <a:cubicBezTo>
                    <a:pt x="1707" y="711"/>
                    <a:pt x="1826" y="482"/>
                    <a:pt x="1850" y="474"/>
                  </a:cubicBezTo>
                  <a:cubicBezTo>
                    <a:pt x="1857" y="474"/>
                    <a:pt x="1865" y="466"/>
                    <a:pt x="1873" y="458"/>
                  </a:cubicBezTo>
                  <a:cubicBezTo>
                    <a:pt x="1873" y="458"/>
                    <a:pt x="1881" y="450"/>
                    <a:pt x="1889" y="443"/>
                  </a:cubicBezTo>
                  <a:cubicBezTo>
                    <a:pt x="1407" y="79"/>
                    <a:pt x="1407" y="79"/>
                    <a:pt x="1407" y="79"/>
                  </a:cubicBezTo>
                  <a:cubicBezTo>
                    <a:pt x="964" y="150"/>
                    <a:pt x="964" y="150"/>
                    <a:pt x="964" y="150"/>
                  </a:cubicBezTo>
                  <a:lnTo>
                    <a:pt x="964" y="150"/>
                  </a:lnTo>
                  <a:cubicBezTo>
                    <a:pt x="964" y="150"/>
                    <a:pt x="940" y="71"/>
                    <a:pt x="925" y="55"/>
                  </a:cubicBezTo>
                  <a:cubicBezTo>
                    <a:pt x="917" y="47"/>
                    <a:pt x="909" y="47"/>
                    <a:pt x="893" y="47"/>
                  </a:cubicBezTo>
                  <a:cubicBezTo>
                    <a:pt x="885" y="47"/>
                    <a:pt x="885" y="47"/>
                    <a:pt x="877" y="47"/>
                  </a:cubicBezTo>
                  <a:cubicBezTo>
                    <a:pt x="869" y="47"/>
                    <a:pt x="861" y="47"/>
                    <a:pt x="854" y="47"/>
                  </a:cubicBezTo>
                  <a:cubicBezTo>
                    <a:pt x="830" y="39"/>
                    <a:pt x="822" y="39"/>
                    <a:pt x="822" y="31"/>
                  </a:cubicBezTo>
                  <a:cubicBezTo>
                    <a:pt x="822" y="31"/>
                    <a:pt x="822" y="23"/>
                    <a:pt x="822" y="15"/>
                  </a:cubicBezTo>
                  <a:cubicBezTo>
                    <a:pt x="822" y="15"/>
                    <a:pt x="822" y="15"/>
                    <a:pt x="822" y="8"/>
                  </a:cubicBezTo>
                  <a:cubicBezTo>
                    <a:pt x="822" y="8"/>
                    <a:pt x="822" y="8"/>
                    <a:pt x="806" y="8"/>
                  </a:cubicBezTo>
                  <a:cubicBezTo>
                    <a:pt x="727" y="8"/>
                    <a:pt x="434" y="47"/>
                    <a:pt x="411" y="55"/>
                  </a:cubicBezTo>
                  <a:cubicBezTo>
                    <a:pt x="379" y="55"/>
                    <a:pt x="237" y="126"/>
                    <a:pt x="181" y="158"/>
                  </a:cubicBezTo>
                  <a:cubicBezTo>
                    <a:pt x="174" y="166"/>
                    <a:pt x="166" y="174"/>
                    <a:pt x="150" y="181"/>
                  </a:cubicBezTo>
                  <a:cubicBezTo>
                    <a:pt x="134" y="197"/>
                    <a:pt x="118" y="205"/>
                    <a:pt x="87" y="213"/>
                  </a:cubicBezTo>
                  <a:cubicBezTo>
                    <a:pt x="87" y="221"/>
                    <a:pt x="79" y="229"/>
                    <a:pt x="79" y="229"/>
                  </a:cubicBezTo>
                  <a:cubicBezTo>
                    <a:pt x="79" y="237"/>
                    <a:pt x="71" y="237"/>
                    <a:pt x="71" y="245"/>
                  </a:cubicBezTo>
                  <a:cubicBezTo>
                    <a:pt x="47" y="253"/>
                    <a:pt x="15" y="276"/>
                    <a:pt x="15" y="300"/>
                  </a:cubicBezTo>
                  <a:cubicBezTo>
                    <a:pt x="15" y="308"/>
                    <a:pt x="15" y="308"/>
                    <a:pt x="15" y="308"/>
                  </a:cubicBezTo>
                  <a:cubicBezTo>
                    <a:pt x="15" y="332"/>
                    <a:pt x="8" y="371"/>
                    <a:pt x="23" y="379"/>
                  </a:cubicBezTo>
                  <a:cubicBezTo>
                    <a:pt x="23" y="379"/>
                    <a:pt x="31" y="379"/>
                    <a:pt x="31" y="387"/>
                  </a:cubicBezTo>
                  <a:cubicBezTo>
                    <a:pt x="55" y="403"/>
                    <a:pt x="102" y="427"/>
                    <a:pt x="110" y="443"/>
                  </a:cubicBezTo>
                  <a:cubicBezTo>
                    <a:pt x="118" y="450"/>
                    <a:pt x="126" y="450"/>
                    <a:pt x="126" y="450"/>
                  </a:cubicBezTo>
                  <a:cubicBezTo>
                    <a:pt x="134" y="450"/>
                    <a:pt x="142" y="450"/>
                    <a:pt x="150" y="450"/>
                  </a:cubicBezTo>
                  <a:cubicBezTo>
                    <a:pt x="158" y="450"/>
                    <a:pt x="166" y="443"/>
                    <a:pt x="174" y="443"/>
                  </a:cubicBezTo>
                  <a:close/>
                </a:path>
              </a:pathLst>
            </a:custGeom>
            <a:solidFill>
              <a:schemeClr val="accent6"/>
            </a:solidFill>
            <a:ln>
              <a:solidFill>
                <a:schemeClr val="bg2"/>
              </a:solidFill>
            </a:ln>
            <a:effectLst/>
          </p:spPr>
          <p:txBody>
            <a:bodyPr wrap="none" anchor="ctr"/>
            <a:lstStyle/>
            <a:p>
              <a:endParaRPr lang="en-US"/>
            </a:p>
          </p:txBody>
        </p:sp>
        <p:sp>
          <p:nvSpPr>
            <p:cNvPr id="83" name="Freeform 409"/>
            <p:cNvSpPr>
              <a:spLocks noChangeArrowheads="1"/>
            </p:cNvSpPr>
            <p:nvPr/>
          </p:nvSpPr>
          <p:spPr bwMode="auto">
            <a:xfrm>
              <a:off x="14479668" y="6975471"/>
              <a:ext cx="1101669" cy="1115587"/>
            </a:xfrm>
            <a:custGeom>
              <a:avLst/>
              <a:gdLst>
                <a:gd name="T0" fmla="*/ 1921 w 2096"/>
                <a:gd name="T1" fmla="*/ 1218 h 2120"/>
                <a:gd name="T2" fmla="*/ 1850 w 2096"/>
                <a:gd name="T3" fmla="*/ 1052 h 2120"/>
                <a:gd name="T4" fmla="*/ 1771 w 2096"/>
                <a:gd name="T5" fmla="*/ 925 h 2120"/>
                <a:gd name="T6" fmla="*/ 1589 w 2096"/>
                <a:gd name="T7" fmla="*/ 743 h 2120"/>
                <a:gd name="T8" fmla="*/ 1439 w 2096"/>
                <a:gd name="T9" fmla="*/ 601 h 2120"/>
                <a:gd name="T10" fmla="*/ 1257 w 2096"/>
                <a:gd name="T11" fmla="*/ 467 h 2120"/>
                <a:gd name="T12" fmla="*/ 1060 w 2096"/>
                <a:gd name="T13" fmla="*/ 237 h 2120"/>
                <a:gd name="T14" fmla="*/ 909 w 2096"/>
                <a:gd name="T15" fmla="*/ 166 h 2120"/>
                <a:gd name="T16" fmla="*/ 965 w 2096"/>
                <a:gd name="T17" fmla="*/ 16 h 2120"/>
                <a:gd name="T18" fmla="*/ 933 w 2096"/>
                <a:gd name="T19" fmla="*/ 0 h 2120"/>
                <a:gd name="T20" fmla="*/ 356 w 2096"/>
                <a:gd name="T21" fmla="*/ 1241 h 2120"/>
                <a:gd name="T22" fmla="*/ 403 w 2096"/>
                <a:gd name="T23" fmla="*/ 1320 h 2120"/>
                <a:gd name="T24" fmla="*/ 403 w 2096"/>
                <a:gd name="T25" fmla="*/ 1407 h 2120"/>
                <a:gd name="T26" fmla="*/ 380 w 2096"/>
                <a:gd name="T27" fmla="*/ 1518 h 2120"/>
                <a:gd name="T28" fmla="*/ 419 w 2096"/>
                <a:gd name="T29" fmla="*/ 1692 h 2120"/>
                <a:gd name="T30" fmla="*/ 459 w 2096"/>
                <a:gd name="T31" fmla="*/ 1969 h 2120"/>
                <a:gd name="T32" fmla="*/ 1597 w 2096"/>
                <a:gd name="T33" fmla="*/ 2016 h 2120"/>
                <a:gd name="T34" fmla="*/ 1645 w 2096"/>
                <a:gd name="T35" fmla="*/ 2103 h 2120"/>
                <a:gd name="T36" fmla="*/ 1692 w 2096"/>
                <a:gd name="T37" fmla="*/ 1961 h 2120"/>
                <a:gd name="T38" fmla="*/ 1898 w 2096"/>
                <a:gd name="T39" fmla="*/ 1897 h 2120"/>
                <a:gd name="T40" fmla="*/ 1890 w 2096"/>
                <a:gd name="T41" fmla="*/ 1834 h 2120"/>
                <a:gd name="T42" fmla="*/ 1898 w 2096"/>
                <a:gd name="T43" fmla="*/ 1716 h 2120"/>
                <a:gd name="T44" fmla="*/ 1953 w 2096"/>
                <a:gd name="T45" fmla="*/ 1621 h 2120"/>
                <a:gd name="T46" fmla="*/ 1937 w 2096"/>
                <a:gd name="T47" fmla="*/ 1565 h 2120"/>
                <a:gd name="T48" fmla="*/ 1929 w 2096"/>
                <a:gd name="T49" fmla="*/ 1510 h 2120"/>
                <a:gd name="T50" fmla="*/ 1969 w 2096"/>
                <a:gd name="T51" fmla="*/ 1455 h 2120"/>
                <a:gd name="T52" fmla="*/ 1937 w 2096"/>
                <a:gd name="T53" fmla="*/ 1415 h 2120"/>
                <a:gd name="T54" fmla="*/ 1993 w 2096"/>
                <a:gd name="T55" fmla="*/ 1352 h 2120"/>
                <a:gd name="T56" fmla="*/ 2008 w 2096"/>
                <a:gd name="T57" fmla="*/ 1320 h 2120"/>
                <a:gd name="T58" fmla="*/ 2024 w 2096"/>
                <a:gd name="T59" fmla="*/ 1289 h 2120"/>
                <a:gd name="T60" fmla="*/ 2079 w 2096"/>
                <a:gd name="T61" fmla="*/ 1257 h 2120"/>
                <a:gd name="T62" fmla="*/ 1921 w 2096"/>
                <a:gd name="T63" fmla="*/ 1218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96" h="2120">
                  <a:moveTo>
                    <a:pt x="1921" y="1218"/>
                  </a:moveTo>
                  <a:lnTo>
                    <a:pt x="1921" y="1218"/>
                  </a:lnTo>
                  <a:cubicBezTo>
                    <a:pt x="1882" y="1202"/>
                    <a:pt x="1929" y="1138"/>
                    <a:pt x="1913" y="1131"/>
                  </a:cubicBezTo>
                  <a:cubicBezTo>
                    <a:pt x="1890" y="1123"/>
                    <a:pt x="1874" y="1075"/>
                    <a:pt x="1850" y="1052"/>
                  </a:cubicBezTo>
                  <a:cubicBezTo>
                    <a:pt x="1834" y="1020"/>
                    <a:pt x="1811" y="1020"/>
                    <a:pt x="1787" y="1004"/>
                  </a:cubicBezTo>
                  <a:cubicBezTo>
                    <a:pt x="1763" y="988"/>
                    <a:pt x="1771" y="949"/>
                    <a:pt x="1771" y="925"/>
                  </a:cubicBezTo>
                  <a:cubicBezTo>
                    <a:pt x="1771" y="901"/>
                    <a:pt x="1724" y="838"/>
                    <a:pt x="1692" y="822"/>
                  </a:cubicBezTo>
                  <a:cubicBezTo>
                    <a:pt x="1660" y="799"/>
                    <a:pt x="1645" y="791"/>
                    <a:pt x="1589" y="743"/>
                  </a:cubicBezTo>
                  <a:cubicBezTo>
                    <a:pt x="1542" y="704"/>
                    <a:pt x="1542" y="680"/>
                    <a:pt x="1518" y="648"/>
                  </a:cubicBezTo>
                  <a:cubicBezTo>
                    <a:pt x="1502" y="625"/>
                    <a:pt x="1471" y="617"/>
                    <a:pt x="1439" y="601"/>
                  </a:cubicBezTo>
                  <a:cubicBezTo>
                    <a:pt x="1407" y="593"/>
                    <a:pt x="1384" y="577"/>
                    <a:pt x="1352" y="538"/>
                  </a:cubicBezTo>
                  <a:cubicBezTo>
                    <a:pt x="1320" y="498"/>
                    <a:pt x="1305" y="490"/>
                    <a:pt x="1257" y="467"/>
                  </a:cubicBezTo>
                  <a:cubicBezTo>
                    <a:pt x="1202" y="451"/>
                    <a:pt x="1147" y="364"/>
                    <a:pt x="1123" y="316"/>
                  </a:cubicBezTo>
                  <a:cubicBezTo>
                    <a:pt x="1091" y="269"/>
                    <a:pt x="1076" y="237"/>
                    <a:pt x="1060" y="237"/>
                  </a:cubicBezTo>
                  <a:cubicBezTo>
                    <a:pt x="1036" y="237"/>
                    <a:pt x="1012" y="261"/>
                    <a:pt x="996" y="237"/>
                  </a:cubicBezTo>
                  <a:cubicBezTo>
                    <a:pt x="981" y="214"/>
                    <a:pt x="925" y="182"/>
                    <a:pt x="909" y="166"/>
                  </a:cubicBezTo>
                  <a:cubicBezTo>
                    <a:pt x="886" y="158"/>
                    <a:pt x="894" y="119"/>
                    <a:pt x="901" y="87"/>
                  </a:cubicBezTo>
                  <a:cubicBezTo>
                    <a:pt x="901" y="55"/>
                    <a:pt x="957" y="24"/>
                    <a:pt x="965" y="16"/>
                  </a:cubicBezTo>
                  <a:cubicBezTo>
                    <a:pt x="965" y="16"/>
                    <a:pt x="965" y="8"/>
                    <a:pt x="965" y="0"/>
                  </a:cubicBezTo>
                  <a:cubicBezTo>
                    <a:pt x="957" y="0"/>
                    <a:pt x="949" y="0"/>
                    <a:pt x="933" y="0"/>
                  </a:cubicBezTo>
                  <a:cubicBezTo>
                    <a:pt x="894" y="8"/>
                    <a:pt x="498" y="55"/>
                    <a:pt x="0" y="111"/>
                  </a:cubicBezTo>
                  <a:cubicBezTo>
                    <a:pt x="356" y="1241"/>
                    <a:pt x="356" y="1241"/>
                    <a:pt x="356" y="1241"/>
                  </a:cubicBezTo>
                  <a:cubicBezTo>
                    <a:pt x="356" y="1241"/>
                    <a:pt x="388" y="1249"/>
                    <a:pt x="396" y="1257"/>
                  </a:cubicBezTo>
                  <a:cubicBezTo>
                    <a:pt x="411" y="1265"/>
                    <a:pt x="396" y="1289"/>
                    <a:pt x="403" y="1320"/>
                  </a:cubicBezTo>
                  <a:cubicBezTo>
                    <a:pt x="419" y="1344"/>
                    <a:pt x="435" y="1336"/>
                    <a:pt x="435" y="1360"/>
                  </a:cubicBezTo>
                  <a:cubicBezTo>
                    <a:pt x="435" y="1384"/>
                    <a:pt x="427" y="1399"/>
                    <a:pt x="403" y="1407"/>
                  </a:cubicBezTo>
                  <a:cubicBezTo>
                    <a:pt x="388" y="1415"/>
                    <a:pt x="372" y="1431"/>
                    <a:pt x="380" y="1447"/>
                  </a:cubicBezTo>
                  <a:cubicBezTo>
                    <a:pt x="396" y="1463"/>
                    <a:pt x="396" y="1502"/>
                    <a:pt x="380" y="1518"/>
                  </a:cubicBezTo>
                  <a:cubicBezTo>
                    <a:pt x="364" y="1534"/>
                    <a:pt x="356" y="1597"/>
                    <a:pt x="364" y="1613"/>
                  </a:cubicBezTo>
                  <a:cubicBezTo>
                    <a:pt x="380" y="1629"/>
                    <a:pt x="419" y="1660"/>
                    <a:pt x="419" y="1692"/>
                  </a:cubicBezTo>
                  <a:cubicBezTo>
                    <a:pt x="419" y="1731"/>
                    <a:pt x="403" y="1818"/>
                    <a:pt x="403" y="1842"/>
                  </a:cubicBezTo>
                  <a:cubicBezTo>
                    <a:pt x="411" y="1858"/>
                    <a:pt x="459" y="1945"/>
                    <a:pt x="459" y="1969"/>
                  </a:cubicBezTo>
                  <a:cubicBezTo>
                    <a:pt x="459" y="1969"/>
                    <a:pt x="538" y="2095"/>
                    <a:pt x="546" y="2095"/>
                  </a:cubicBezTo>
                  <a:cubicBezTo>
                    <a:pt x="561" y="2095"/>
                    <a:pt x="1597" y="2016"/>
                    <a:pt x="1597" y="2016"/>
                  </a:cubicBezTo>
                  <a:cubicBezTo>
                    <a:pt x="1597" y="2016"/>
                    <a:pt x="1605" y="2016"/>
                    <a:pt x="1613" y="2040"/>
                  </a:cubicBezTo>
                  <a:cubicBezTo>
                    <a:pt x="1621" y="2063"/>
                    <a:pt x="1613" y="2103"/>
                    <a:pt x="1645" y="2103"/>
                  </a:cubicBezTo>
                  <a:cubicBezTo>
                    <a:pt x="1676" y="2111"/>
                    <a:pt x="1692" y="2119"/>
                    <a:pt x="1692" y="2079"/>
                  </a:cubicBezTo>
                  <a:cubicBezTo>
                    <a:pt x="1692" y="2040"/>
                    <a:pt x="1708" y="1992"/>
                    <a:pt x="1692" y="1961"/>
                  </a:cubicBezTo>
                  <a:cubicBezTo>
                    <a:pt x="1668" y="1929"/>
                    <a:pt x="1660" y="1905"/>
                    <a:pt x="1684" y="1897"/>
                  </a:cubicBezTo>
                  <a:cubicBezTo>
                    <a:pt x="1708" y="1882"/>
                    <a:pt x="1882" y="1937"/>
                    <a:pt x="1898" y="1897"/>
                  </a:cubicBezTo>
                  <a:cubicBezTo>
                    <a:pt x="1898" y="1889"/>
                    <a:pt x="1898" y="1889"/>
                    <a:pt x="1906" y="1889"/>
                  </a:cubicBezTo>
                  <a:cubicBezTo>
                    <a:pt x="1882" y="1874"/>
                    <a:pt x="1882" y="1866"/>
                    <a:pt x="1890" y="1834"/>
                  </a:cubicBezTo>
                  <a:cubicBezTo>
                    <a:pt x="1890" y="1795"/>
                    <a:pt x="1898" y="1787"/>
                    <a:pt x="1882" y="1763"/>
                  </a:cubicBezTo>
                  <a:cubicBezTo>
                    <a:pt x="1866" y="1739"/>
                    <a:pt x="1913" y="1731"/>
                    <a:pt x="1898" y="1716"/>
                  </a:cubicBezTo>
                  <a:cubicBezTo>
                    <a:pt x="1882" y="1700"/>
                    <a:pt x="1890" y="1684"/>
                    <a:pt x="1913" y="1676"/>
                  </a:cubicBezTo>
                  <a:cubicBezTo>
                    <a:pt x="1945" y="1676"/>
                    <a:pt x="1969" y="1637"/>
                    <a:pt x="1953" y="1621"/>
                  </a:cubicBezTo>
                  <a:cubicBezTo>
                    <a:pt x="1929" y="1613"/>
                    <a:pt x="1913" y="1637"/>
                    <a:pt x="1921" y="1605"/>
                  </a:cubicBezTo>
                  <a:cubicBezTo>
                    <a:pt x="1929" y="1573"/>
                    <a:pt x="1913" y="1573"/>
                    <a:pt x="1937" y="1565"/>
                  </a:cubicBezTo>
                  <a:cubicBezTo>
                    <a:pt x="1953" y="1558"/>
                    <a:pt x="1977" y="1542"/>
                    <a:pt x="1961" y="1526"/>
                  </a:cubicBezTo>
                  <a:cubicBezTo>
                    <a:pt x="1953" y="1510"/>
                    <a:pt x="1945" y="1510"/>
                    <a:pt x="1929" y="1510"/>
                  </a:cubicBezTo>
                  <a:cubicBezTo>
                    <a:pt x="1921" y="1502"/>
                    <a:pt x="1913" y="1486"/>
                    <a:pt x="1929" y="1478"/>
                  </a:cubicBezTo>
                  <a:cubicBezTo>
                    <a:pt x="1945" y="1471"/>
                    <a:pt x="1961" y="1478"/>
                    <a:pt x="1969" y="1455"/>
                  </a:cubicBezTo>
                  <a:cubicBezTo>
                    <a:pt x="1977" y="1431"/>
                    <a:pt x="1969" y="1423"/>
                    <a:pt x="1953" y="1423"/>
                  </a:cubicBezTo>
                  <a:cubicBezTo>
                    <a:pt x="1937" y="1423"/>
                    <a:pt x="1921" y="1431"/>
                    <a:pt x="1937" y="1415"/>
                  </a:cubicBezTo>
                  <a:cubicBezTo>
                    <a:pt x="1953" y="1407"/>
                    <a:pt x="1977" y="1407"/>
                    <a:pt x="1984" y="1391"/>
                  </a:cubicBezTo>
                  <a:cubicBezTo>
                    <a:pt x="2000" y="1376"/>
                    <a:pt x="2016" y="1360"/>
                    <a:pt x="1993" y="1352"/>
                  </a:cubicBezTo>
                  <a:cubicBezTo>
                    <a:pt x="1961" y="1344"/>
                    <a:pt x="1945" y="1344"/>
                    <a:pt x="1953" y="1336"/>
                  </a:cubicBezTo>
                  <a:cubicBezTo>
                    <a:pt x="1969" y="1328"/>
                    <a:pt x="1993" y="1320"/>
                    <a:pt x="2008" y="1320"/>
                  </a:cubicBezTo>
                  <a:cubicBezTo>
                    <a:pt x="2016" y="1328"/>
                    <a:pt x="2032" y="1328"/>
                    <a:pt x="2024" y="1320"/>
                  </a:cubicBezTo>
                  <a:cubicBezTo>
                    <a:pt x="2016" y="1305"/>
                    <a:pt x="2008" y="1289"/>
                    <a:pt x="2024" y="1289"/>
                  </a:cubicBezTo>
                  <a:cubicBezTo>
                    <a:pt x="2040" y="1289"/>
                    <a:pt x="2056" y="1289"/>
                    <a:pt x="2048" y="1281"/>
                  </a:cubicBezTo>
                  <a:cubicBezTo>
                    <a:pt x="2040" y="1273"/>
                    <a:pt x="2095" y="1273"/>
                    <a:pt x="2079" y="1257"/>
                  </a:cubicBezTo>
                  <a:cubicBezTo>
                    <a:pt x="2071" y="1241"/>
                    <a:pt x="2056" y="1241"/>
                    <a:pt x="2048" y="1241"/>
                  </a:cubicBezTo>
                  <a:cubicBezTo>
                    <a:pt x="2024" y="1241"/>
                    <a:pt x="1945" y="1233"/>
                    <a:pt x="1921" y="1218"/>
                  </a:cubicBezTo>
                </a:path>
              </a:pathLst>
            </a:custGeom>
            <a:solidFill>
              <a:schemeClr val="accent5"/>
            </a:solidFill>
            <a:ln>
              <a:solidFill>
                <a:schemeClr val="bg2"/>
              </a:solidFill>
            </a:ln>
            <a:effectLst/>
          </p:spPr>
          <p:txBody>
            <a:bodyPr wrap="none" anchor="ctr"/>
            <a:lstStyle/>
            <a:p>
              <a:endParaRPr lang="en-US"/>
            </a:p>
          </p:txBody>
        </p:sp>
        <p:sp>
          <p:nvSpPr>
            <p:cNvPr id="84" name="Freeform 410"/>
            <p:cNvSpPr>
              <a:spLocks noChangeArrowheads="1"/>
            </p:cNvSpPr>
            <p:nvPr/>
          </p:nvSpPr>
          <p:spPr bwMode="auto">
            <a:xfrm>
              <a:off x="14475030" y="6970832"/>
              <a:ext cx="1101669" cy="1115587"/>
            </a:xfrm>
            <a:custGeom>
              <a:avLst/>
              <a:gdLst>
                <a:gd name="T0" fmla="*/ 1621 w 2096"/>
                <a:gd name="T1" fmla="*/ 2071 h 2120"/>
                <a:gd name="T2" fmla="*/ 459 w 2096"/>
                <a:gd name="T3" fmla="*/ 1977 h 2120"/>
                <a:gd name="T4" fmla="*/ 419 w 2096"/>
                <a:gd name="T5" fmla="*/ 1700 h 2120"/>
                <a:gd name="T6" fmla="*/ 380 w 2096"/>
                <a:gd name="T7" fmla="*/ 1439 h 2120"/>
                <a:gd name="T8" fmla="*/ 411 w 2096"/>
                <a:gd name="T9" fmla="*/ 1328 h 2120"/>
                <a:gd name="T10" fmla="*/ 364 w 2096"/>
                <a:gd name="T11" fmla="*/ 1249 h 2120"/>
                <a:gd name="T12" fmla="*/ 973 w 2096"/>
                <a:gd name="T13" fmla="*/ 0 h 2120"/>
                <a:gd name="T14" fmla="*/ 909 w 2096"/>
                <a:gd name="T15" fmla="*/ 95 h 2120"/>
                <a:gd name="T16" fmla="*/ 1020 w 2096"/>
                <a:gd name="T17" fmla="*/ 245 h 2120"/>
                <a:gd name="T18" fmla="*/ 1265 w 2096"/>
                <a:gd name="T19" fmla="*/ 475 h 2120"/>
                <a:gd name="T20" fmla="*/ 1597 w 2096"/>
                <a:gd name="T21" fmla="*/ 751 h 2120"/>
                <a:gd name="T22" fmla="*/ 1795 w 2096"/>
                <a:gd name="T23" fmla="*/ 1012 h 2120"/>
                <a:gd name="T24" fmla="*/ 1921 w 2096"/>
                <a:gd name="T25" fmla="*/ 1170 h 2120"/>
                <a:gd name="T26" fmla="*/ 2072 w 2096"/>
                <a:gd name="T27" fmla="*/ 1249 h 2120"/>
                <a:gd name="T28" fmla="*/ 2064 w 2096"/>
                <a:gd name="T29" fmla="*/ 1297 h 2120"/>
                <a:gd name="T30" fmla="*/ 2040 w 2096"/>
                <a:gd name="T31" fmla="*/ 1336 h 2120"/>
                <a:gd name="T32" fmla="*/ 1961 w 2096"/>
                <a:gd name="T33" fmla="*/ 1352 h 2120"/>
                <a:gd name="T34" fmla="*/ 2001 w 2096"/>
                <a:gd name="T35" fmla="*/ 1399 h 2120"/>
                <a:gd name="T36" fmla="*/ 1961 w 2096"/>
                <a:gd name="T37" fmla="*/ 1431 h 2120"/>
                <a:gd name="T38" fmla="*/ 1929 w 2096"/>
                <a:gd name="T39" fmla="*/ 1502 h 2120"/>
                <a:gd name="T40" fmla="*/ 1945 w 2096"/>
                <a:gd name="T41" fmla="*/ 1581 h 2120"/>
                <a:gd name="T42" fmla="*/ 1937 w 2096"/>
                <a:gd name="T43" fmla="*/ 1629 h 2120"/>
                <a:gd name="T44" fmla="*/ 1906 w 2096"/>
                <a:gd name="T45" fmla="*/ 1700 h 2120"/>
                <a:gd name="T46" fmla="*/ 1906 w 2096"/>
                <a:gd name="T47" fmla="*/ 1818 h 2120"/>
                <a:gd name="T48" fmla="*/ 1914 w 2096"/>
                <a:gd name="T49" fmla="*/ 1897 h 2120"/>
                <a:gd name="T50" fmla="*/ 1692 w 2096"/>
                <a:gd name="T51" fmla="*/ 1905 h 2120"/>
                <a:gd name="T52" fmla="*/ 1684 w 2096"/>
                <a:gd name="T53" fmla="*/ 2119 h 2120"/>
                <a:gd name="T54" fmla="*/ 1629 w 2096"/>
                <a:gd name="T55" fmla="*/ 2071 h 2120"/>
                <a:gd name="T56" fmla="*/ 1700 w 2096"/>
                <a:gd name="T57" fmla="*/ 2048 h 2120"/>
                <a:gd name="T58" fmla="*/ 1763 w 2096"/>
                <a:gd name="T59" fmla="*/ 1905 h 2120"/>
                <a:gd name="T60" fmla="*/ 1890 w 2096"/>
                <a:gd name="T61" fmla="*/ 1842 h 2120"/>
                <a:gd name="T62" fmla="*/ 1906 w 2096"/>
                <a:gd name="T63" fmla="*/ 1724 h 2120"/>
                <a:gd name="T64" fmla="*/ 1937 w 2096"/>
                <a:gd name="T65" fmla="*/ 1637 h 2120"/>
                <a:gd name="T66" fmla="*/ 1937 w 2096"/>
                <a:gd name="T67" fmla="*/ 1573 h 2120"/>
                <a:gd name="T68" fmla="*/ 1921 w 2096"/>
                <a:gd name="T69" fmla="*/ 1502 h 2120"/>
                <a:gd name="T70" fmla="*/ 1961 w 2096"/>
                <a:gd name="T71" fmla="*/ 1439 h 2120"/>
                <a:gd name="T72" fmla="*/ 1969 w 2096"/>
                <a:gd name="T73" fmla="*/ 1407 h 2120"/>
                <a:gd name="T74" fmla="*/ 1969 w 2096"/>
                <a:gd name="T75" fmla="*/ 1360 h 2120"/>
                <a:gd name="T76" fmla="*/ 2032 w 2096"/>
                <a:gd name="T77" fmla="*/ 1328 h 2120"/>
                <a:gd name="T78" fmla="*/ 2040 w 2096"/>
                <a:gd name="T79" fmla="*/ 1289 h 2120"/>
                <a:gd name="T80" fmla="*/ 2087 w 2096"/>
                <a:gd name="T81" fmla="*/ 1265 h 2120"/>
                <a:gd name="T82" fmla="*/ 1914 w 2096"/>
                <a:gd name="T83" fmla="*/ 1170 h 2120"/>
                <a:gd name="T84" fmla="*/ 1795 w 2096"/>
                <a:gd name="T85" fmla="*/ 1020 h 2120"/>
                <a:gd name="T86" fmla="*/ 1597 w 2096"/>
                <a:gd name="T87" fmla="*/ 759 h 2120"/>
                <a:gd name="T88" fmla="*/ 1265 w 2096"/>
                <a:gd name="T89" fmla="*/ 482 h 2120"/>
                <a:gd name="T90" fmla="*/ 1020 w 2096"/>
                <a:gd name="T91" fmla="*/ 253 h 2120"/>
                <a:gd name="T92" fmla="*/ 902 w 2096"/>
                <a:gd name="T93" fmla="*/ 95 h 2120"/>
                <a:gd name="T94" fmla="*/ 617 w 2096"/>
                <a:gd name="T95" fmla="*/ 48 h 2120"/>
                <a:gd name="T96" fmla="*/ 419 w 2096"/>
                <a:gd name="T97" fmla="*/ 1320 h 2120"/>
                <a:gd name="T98" fmla="*/ 388 w 2096"/>
                <a:gd name="T99" fmla="*/ 1439 h 2120"/>
                <a:gd name="T100" fmla="*/ 427 w 2096"/>
                <a:gd name="T101" fmla="*/ 1700 h 2120"/>
                <a:gd name="T102" fmla="*/ 554 w 2096"/>
                <a:gd name="T103" fmla="*/ 2103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96" h="2120">
                  <a:moveTo>
                    <a:pt x="1684" y="2119"/>
                  </a:moveTo>
                  <a:lnTo>
                    <a:pt x="1684" y="2119"/>
                  </a:lnTo>
                  <a:cubicBezTo>
                    <a:pt x="1676" y="2119"/>
                    <a:pt x="1668" y="2119"/>
                    <a:pt x="1661" y="2119"/>
                  </a:cubicBezTo>
                  <a:lnTo>
                    <a:pt x="1653" y="2119"/>
                  </a:lnTo>
                  <a:cubicBezTo>
                    <a:pt x="1621" y="2119"/>
                    <a:pt x="1621" y="2095"/>
                    <a:pt x="1621" y="2071"/>
                  </a:cubicBezTo>
                  <a:cubicBezTo>
                    <a:pt x="1621" y="2063"/>
                    <a:pt x="1621" y="2056"/>
                    <a:pt x="1621" y="2048"/>
                  </a:cubicBezTo>
                  <a:cubicBezTo>
                    <a:pt x="1613" y="2032"/>
                    <a:pt x="1605" y="2024"/>
                    <a:pt x="1605" y="2024"/>
                  </a:cubicBezTo>
                  <a:cubicBezTo>
                    <a:pt x="1550" y="2032"/>
                    <a:pt x="569" y="2111"/>
                    <a:pt x="554" y="2111"/>
                  </a:cubicBezTo>
                  <a:cubicBezTo>
                    <a:pt x="546" y="2111"/>
                    <a:pt x="483" y="2016"/>
                    <a:pt x="467" y="1977"/>
                  </a:cubicBezTo>
                  <a:cubicBezTo>
                    <a:pt x="459" y="1977"/>
                    <a:pt x="459" y="1977"/>
                    <a:pt x="459" y="1977"/>
                  </a:cubicBezTo>
                  <a:lnTo>
                    <a:pt x="459" y="1977"/>
                  </a:lnTo>
                  <a:cubicBezTo>
                    <a:pt x="459" y="1961"/>
                    <a:pt x="443" y="1921"/>
                    <a:pt x="435" y="1897"/>
                  </a:cubicBezTo>
                  <a:cubicBezTo>
                    <a:pt x="419" y="1874"/>
                    <a:pt x="411" y="1858"/>
                    <a:pt x="411" y="1850"/>
                  </a:cubicBezTo>
                  <a:cubicBezTo>
                    <a:pt x="411" y="1834"/>
                    <a:pt x="411" y="1803"/>
                    <a:pt x="419" y="1771"/>
                  </a:cubicBezTo>
                  <a:cubicBezTo>
                    <a:pt x="419" y="1739"/>
                    <a:pt x="419" y="1716"/>
                    <a:pt x="419" y="1700"/>
                  </a:cubicBezTo>
                  <a:cubicBezTo>
                    <a:pt x="419" y="1676"/>
                    <a:pt x="404" y="1652"/>
                    <a:pt x="380" y="1637"/>
                  </a:cubicBezTo>
                  <a:cubicBezTo>
                    <a:pt x="380" y="1629"/>
                    <a:pt x="372" y="1629"/>
                    <a:pt x="372" y="1621"/>
                  </a:cubicBezTo>
                  <a:cubicBezTo>
                    <a:pt x="356" y="1605"/>
                    <a:pt x="372" y="1542"/>
                    <a:pt x="388" y="1526"/>
                  </a:cubicBezTo>
                  <a:cubicBezTo>
                    <a:pt x="396" y="1510"/>
                    <a:pt x="396" y="1471"/>
                    <a:pt x="388" y="1455"/>
                  </a:cubicBezTo>
                  <a:cubicBezTo>
                    <a:pt x="380" y="1455"/>
                    <a:pt x="380" y="1447"/>
                    <a:pt x="380" y="1439"/>
                  </a:cubicBezTo>
                  <a:cubicBezTo>
                    <a:pt x="388" y="1431"/>
                    <a:pt x="396" y="1423"/>
                    <a:pt x="411" y="1415"/>
                  </a:cubicBezTo>
                  <a:lnTo>
                    <a:pt x="411" y="1415"/>
                  </a:lnTo>
                  <a:cubicBezTo>
                    <a:pt x="427" y="1399"/>
                    <a:pt x="435" y="1392"/>
                    <a:pt x="435" y="1368"/>
                  </a:cubicBezTo>
                  <a:cubicBezTo>
                    <a:pt x="435" y="1360"/>
                    <a:pt x="435" y="1352"/>
                    <a:pt x="427" y="1352"/>
                  </a:cubicBezTo>
                  <a:cubicBezTo>
                    <a:pt x="427" y="1344"/>
                    <a:pt x="419" y="1344"/>
                    <a:pt x="411" y="1328"/>
                  </a:cubicBezTo>
                  <a:cubicBezTo>
                    <a:pt x="404" y="1313"/>
                    <a:pt x="411" y="1297"/>
                    <a:pt x="411" y="1289"/>
                  </a:cubicBezTo>
                  <a:cubicBezTo>
                    <a:pt x="411" y="1281"/>
                    <a:pt x="411" y="1273"/>
                    <a:pt x="404" y="1265"/>
                  </a:cubicBezTo>
                  <a:cubicBezTo>
                    <a:pt x="388" y="1257"/>
                    <a:pt x="364" y="1249"/>
                    <a:pt x="364" y="1249"/>
                  </a:cubicBezTo>
                  <a:lnTo>
                    <a:pt x="364" y="1249"/>
                  </a:lnTo>
                  <a:lnTo>
                    <a:pt x="364" y="1249"/>
                  </a:lnTo>
                  <a:cubicBezTo>
                    <a:pt x="0" y="111"/>
                    <a:pt x="0" y="111"/>
                    <a:pt x="0" y="111"/>
                  </a:cubicBezTo>
                  <a:cubicBezTo>
                    <a:pt x="8" y="111"/>
                    <a:pt x="8" y="111"/>
                    <a:pt x="8" y="111"/>
                  </a:cubicBezTo>
                  <a:cubicBezTo>
                    <a:pt x="238" y="87"/>
                    <a:pt x="451" y="63"/>
                    <a:pt x="617" y="40"/>
                  </a:cubicBezTo>
                  <a:cubicBezTo>
                    <a:pt x="799" y="24"/>
                    <a:pt x="917" y="8"/>
                    <a:pt x="941" y="8"/>
                  </a:cubicBezTo>
                  <a:cubicBezTo>
                    <a:pt x="949" y="8"/>
                    <a:pt x="965" y="8"/>
                    <a:pt x="973" y="0"/>
                  </a:cubicBezTo>
                  <a:cubicBezTo>
                    <a:pt x="981" y="0"/>
                    <a:pt x="981" y="0"/>
                    <a:pt x="981" y="0"/>
                  </a:cubicBezTo>
                  <a:cubicBezTo>
                    <a:pt x="981" y="8"/>
                    <a:pt x="981" y="8"/>
                    <a:pt x="981" y="8"/>
                  </a:cubicBezTo>
                  <a:cubicBezTo>
                    <a:pt x="981" y="16"/>
                    <a:pt x="981" y="24"/>
                    <a:pt x="973" y="24"/>
                  </a:cubicBezTo>
                  <a:cubicBezTo>
                    <a:pt x="973" y="32"/>
                    <a:pt x="965" y="32"/>
                    <a:pt x="965" y="40"/>
                  </a:cubicBezTo>
                  <a:cubicBezTo>
                    <a:pt x="941" y="48"/>
                    <a:pt x="909" y="71"/>
                    <a:pt x="909" y="95"/>
                  </a:cubicBezTo>
                  <a:cubicBezTo>
                    <a:pt x="909" y="103"/>
                    <a:pt x="909" y="103"/>
                    <a:pt x="909" y="103"/>
                  </a:cubicBezTo>
                  <a:cubicBezTo>
                    <a:pt x="909" y="127"/>
                    <a:pt x="902" y="166"/>
                    <a:pt x="917" y="174"/>
                  </a:cubicBezTo>
                  <a:cubicBezTo>
                    <a:pt x="917" y="174"/>
                    <a:pt x="925" y="174"/>
                    <a:pt x="925" y="182"/>
                  </a:cubicBezTo>
                  <a:cubicBezTo>
                    <a:pt x="949" y="198"/>
                    <a:pt x="996" y="222"/>
                    <a:pt x="1004" y="238"/>
                  </a:cubicBezTo>
                  <a:cubicBezTo>
                    <a:pt x="1012" y="245"/>
                    <a:pt x="1020" y="245"/>
                    <a:pt x="1020" y="245"/>
                  </a:cubicBezTo>
                  <a:cubicBezTo>
                    <a:pt x="1028" y="245"/>
                    <a:pt x="1036" y="245"/>
                    <a:pt x="1044" y="245"/>
                  </a:cubicBezTo>
                  <a:cubicBezTo>
                    <a:pt x="1052" y="245"/>
                    <a:pt x="1060" y="238"/>
                    <a:pt x="1068" y="238"/>
                  </a:cubicBezTo>
                  <a:cubicBezTo>
                    <a:pt x="1084" y="238"/>
                    <a:pt x="1099" y="261"/>
                    <a:pt x="1115" y="293"/>
                  </a:cubicBezTo>
                  <a:cubicBezTo>
                    <a:pt x="1123" y="301"/>
                    <a:pt x="1123" y="309"/>
                    <a:pt x="1131" y="316"/>
                  </a:cubicBezTo>
                  <a:cubicBezTo>
                    <a:pt x="1162" y="372"/>
                    <a:pt x="1218" y="451"/>
                    <a:pt x="1265" y="475"/>
                  </a:cubicBezTo>
                  <a:cubicBezTo>
                    <a:pt x="1313" y="490"/>
                    <a:pt x="1328" y="498"/>
                    <a:pt x="1360" y="546"/>
                  </a:cubicBezTo>
                  <a:cubicBezTo>
                    <a:pt x="1392" y="585"/>
                    <a:pt x="1415" y="593"/>
                    <a:pt x="1447" y="609"/>
                  </a:cubicBezTo>
                  <a:cubicBezTo>
                    <a:pt x="1486" y="617"/>
                    <a:pt x="1510" y="625"/>
                    <a:pt x="1534" y="656"/>
                  </a:cubicBezTo>
                  <a:cubicBezTo>
                    <a:pt x="1534" y="664"/>
                    <a:pt x="1542" y="672"/>
                    <a:pt x="1542" y="680"/>
                  </a:cubicBezTo>
                  <a:cubicBezTo>
                    <a:pt x="1558" y="704"/>
                    <a:pt x="1566" y="720"/>
                    <a:pt x="1597" y="751"/>
                  </a:cubicBezTo>
                  <a:cubicBezTo>
                    <a:pt x="1645" y="783"/>
                    <a:pt x="1668" y="799"/>
                    <a:pt x="1692" y="815"/>
                  </a:cubicBezTo>
                  <a:cubicBezTo>
                    <a:pt x="1692" y="822"/>
                    <a:pt x="1700" y="822"/>
                    <a:pt x="1700" y="830"/>
                  </a:cubicBezTo>
                  <a:cubicBezTo>
                    <a:pt x="1732" y="846"/>
                    <a:pt x="1779" y="909"/>
                    <a:pt x="1787" y="933"/>
                  </a:cubicBezTo>
                  <a:cubicBezTo>
                    <a:pt x="1787" y="941"/>
                    <a:pt x="1787" y="949"/>
                    <a:pt x="1787" y="957"/>
                  </a:cubicBezTo>
                  <a:cubicBezTo>
                    <a:pt x="1779" y="980"/>
                    <a:pt x="1779" y="996"/>
                    <a:pt x="1795" y="1012"/>
                  </a:cubicBezTo>
                  <a:cubicBezTo>
                    <a:pt x="1803" y="1020"/>
                    <a:pt x="1811" y="1020"/>
                    <a:pt x="1819" y="1028"/>
                  </a:cubicBezTo>
                  <a:cubicBezTo>
                    <a:pt x="1834" y="1028"/>
                    <a:pt x="1850" y="1036"/>
                    <a:pt x="1858" y="1052"/>
                  </a:cubicBezTo>
                  <a:cubicBezTo>
                    <a:pt x="1866" y="1060"/>
                    <a:pt x="1874" y="1075"/>
                    <a:pt x="1882" y="1083"/>
                  </a:cubicBezTo>
                  <a:cubicBezTo>
                    <a:pt x="1898" y="1107"/>
                    <a:pt x="1906" y="1131"/>
                    <a:pt x="1921" y="1139"/>
                  </a:cubicBezTo>
                  <a:cubicBezTo>
                    <a:pt x="1929" y="1139"/>
                    <a:pt x="1929" y="1155"/>
                    <a:pt x="1921" y="1170"/>
                  </a:cubicBezTo>
                  <a:cubicBezTo>
                    <a:pt x="1914" y="1194"/>
                    <a:pt x="1914" y="1218"/>
                    <a:pt x="1929" y="1226"/>
                  </a:cubicBezTo>
                  <a:cubicBezTo>
                    <a:pt x="1961" y="1241"/>
                    <a:pt x="2032" y="1241"/>
                    <a:pt x="2056" y="1241"/>
                  </a:cubicBezTo>
                  <a:cubicBezTo>
                    <a:pt x="2064" y="1241"/>
                    <a:pt x="2064" y="1241"/>
                    <a:pt x="2064" y="1241"/>
                  </a:cubicBezTo>
                  <a:lnTo>
                    <a:pt x="2064" y="1241"/>
                  </a:lnTo>
                  <a:cubicBezTo>
                    <a:pt x="2064" y="1241"/>
                    <a:pt x="2064" y="1249"/>
                    <a:pt x="2072" y="1249"/>
                  </a:cubicBezTo>
                  <a:cubicBezTo>
                    <a:pt x="2079" y="1249"/>
                    <a:pt x="2087" y="1257"/>
                    <a:pt x="2095" y="1265"/>
                  </a:cubicBezTo>
                  <a:cubicBezTo>
                    <a:pt x="2095" y="1265"/>
                    <a:pt x="2095" y="1265"/>
                    <a:pt x="2095" y="1273"/>
                  </a:cubicBezTo>
                  <a:cubicBezTo>
                    <a:pt x="2095" y="1281"/>
                    <a:pt x="2079" y="1281"/>
                    <a:pt x="2072" y="1281"/>
                  </a:cubicBezTo>
                  <a:cubicBezTo>
                    <a:pt x="2072" y="1289"/>
                    <a:pt x="2064" y="1289"/>
                    <a:pt x="2064" y="1289"/>
                  </a:cubicBezTo>
                  <a:lnTo>
                    <a:pt x="2064" y="1297"/>
                  </a:lnTo>
                  <a:cubicBezTo>
                    <a:pt x="2064" y="1297"/>
                    <a:pt x="2056" y="1297"/>
                    <a:pt x="2040" y="1297"/>
                  </a:cubicBezTo>
                  <a:cubicBezTo>
                    <a:pt x="2032" y="1297"/>
                    <a:pt x="2032" y="1297"/>
                    <a:pt x="2032" y="1297"/>
                  </a:cubicBezTo>
                  <a:cubicBezTo>
                    <a:pt x="2032" y="1297"/>
                    <a:pt x="2024" y="1297"/>
                    <a:pt x="2024" y="1305"/>
                  </a:cubicBezTo>
                  <a:cubicBezTo>
                    <a:pt x="2024" y="1305"/>
                    <a:pt x="2032" y="1320"/>
                    <a:pt x="2040" y="1320"/>
                  </a:cubicBezTo>
                  <a:cubicBezTo>
                    <a:pt x="2040" y="1328"/>
                    <a:pt x="2040" y="1328"/>
                    <a:pt x="2040" y="1336"/>
                  </a:cubicBezTo>
                  <a:lnTo>
                    <a:pt x="2032" y="1336"/>
                  </a:lnTo>
                  <a:cubicBezTo>
                    <a:pt x="2024" y="1336"/>
                    <a:pt x="2016" y="1336"/>
                    <a:pt x="2008" y="1336"/>
                  </a:cubicBezTo>
                  <a:lnTo>
                    <a:pt x="2008" y="1336"/>
                  </a:lnTo>
                  <a:cubicBezTo>
                    <a:pt x="1992" y="1336"/>
                    <a:pt x="1977" y="1344"/>
                    <a:pt x="1969" y="1344"/>
                  </a:cubicBezTo>
                  <a:cubicBezTo>
                    <a:pt x="1961" y="1352"/>
                    <a:pt x="1961" y="1352"/>
                    <a:pt x="1961" y="1352"/>
                  </a:cubicBezTo>
                  <a:cubicBezTo>
                    <a:pt x="1969" y="1352"/>
                    <a:pt x="1969" y="1352"/>
                    <a:pt x="1977" y="1352"/>
                  </a:cubicBezTo>
                  <a:cubicBezTo>
                    <a:pt x="1977" y="1352"/>
                    <a:pt x="1992" y="1352"/>
                    <a:pt x="2001" y="1360"/>
                  </a:cubicBezTo>
                  <a:cubicBezTo>
                    <a:pt x="2008" y="1360"/>
                    <a:pt x="2016" y="1368"/>
                    <a:pt x="2016" y="1368"/>
                  </a:cubicBezTo>
                  <a:cubicBezTo>
                    <a:pt x="2016" y="1384"/>
                    <a:pt x="2008" y="1392"/>
                    <a:pt x="2001" y="1399"/>
                  </a:cubicBezTo>
                  <a:lnTo>
                    <a:pt x="2001" y="1399"/>
                  </a:lnTo>
                  <a:cubicBezTo>
                    <a:pt x="1992" y="1415"/>
                    <a:pt x="1977" y="1415"/>
                    <a:pt x="1969" y="1415"/>
                  </a:cubicBezTo>
                  <a:cubicBezTo>
                    <a:pt x="1961" y="1415"/>
                    <a:pt x="1953" y="1423"/>
                    <a:pt x="1945" y="1423"/>
                  </a:cubicBezTo>
                  <a:cubicBezTo>
                    <a:pt x="1945" y="1431"/>
                    <a:pt x="1945" y="1431"/>
                    <a:pt x="1945" y="1431"/>
                  </a:cubicBezTo>
                  <a:lnTo>
                    <a:pt x="1953" y="1431"/>
                  </a:lnTo>
                  <a:cubicBezTo>
                    <a:pt x="1961" y="1431"/>
                    <a:pt x="1961" y="1431"/>
                    <a:pt x="1961" y="1431"/>
                  </a:cubicBezTo>
                  <a:cubicBezTo>
                    <a:pt x="1969" y="1431"/>
                    <a:pt x="1977" y="1431"/>
                    <a:pt x="1985" y="1439"/>
                  </a:cubicBezTo>
                  <a:cubicBezTo>
                    <a:pt x="1985" y="1439"/>
                    <a:pt x="1985" y="1447"/>
                    <a:pt x="1985" y="1463"/>
                  </a:cubicBezTo>
                  <a:cubicBezTo>
                    <a:pt x="1977" y="1479"/>
                    <a:pt x="1969" y="1486"/>
                    <a:pt x="1953" y="1486"/>
                  </a:cubicBezTo>
                  <a:cubicBezTo>
                    <a:pt x="1953" y="1486"/>
                    <a:pt x="1945" y="1486"/>
                    <a:pt x="1937" y="1494"/>
                  </a:cubicBezTo>
                  <a:cubicBezTo>
                    <a:pt x="1929" y="1494"/>
                    <a:pt x="1929" y="1494"/>
                    <a:pt x="1929" y="1502"/>
                  </a:cubicBezTo>
                  <a:lnTo>
                    <a:pt x="1937" y="1510"/>
                  </a:lnTo>
                  <a:cubicBezTo>
                    <a:pt x="1945" y="1510"/>
                    <a:pt x="1945" y="1510"/>
                    <a:pt x="1945" y="1510"/>
                  </a:cubicBezTo>
                  <a:cubicBezTo>
                    <a:pt x="1953" y="1518"/>
                    <a:pt x="1961" y="1518"/>
                    <a:pt x="1977" y="1534"/>
                  </a:cubicBezTo>
                  <a:cubicBezTo>
                    <a:pt x="1977" y="1534"/>
                    <a:pt x="1985" y="1542"/>
                    <a:pt x="1977" y="1550"/>
                  </a:cubicBezTo>
                  <a:cubicBezTo>
                    <a:pt x="1977" y="1557"/>
                    <a:pt x="1961" y="1573"/>
                    <a:pt x="1945" y="1581"/>
                  </a:cubicBezTo>
                  <a:cubicBezTo>
                    <a:pt x="1937" y="1581"/>
                    <a:pt x="1937" y="1581"/>
                    <a:pt x="1937" y="1581"/>
                  </a:cubicBezTo>
                  <a:lnTo>
                    <a:pt x="1937" y="1589"/>
                  </a:lnTo>
                  <a:cubicBezTo>
                    <a:pt x="1937" y="1589"/>
                    <a:pt x="1937" y="1597"/>
                    <a:pt x="1937" y="1613"/>
                  </a:cubicBezTo>
                  <a:cubicBezTo>
                    <a:pt x="1937" y="1621"/>
                    <a:pt x="1937" y="1629"/>
                    <a:pt x="1937" y="1629"/>
                  </a:cubicBezTo>
                  <a:lnTo>
                    <a:pt x="1937" y="1629"/>
                  </a:lnTo>
                  <a:lnTo>
                    <a:pt x="1945" y="1621"/>
                  </a:lnTo>
                  <a:cubicBezTo>
                    <a:pt x="1953" y="1621"/>
                    <a:pt x="1961" y="1629"/>
                    <a:pt x="1961" y="1629"/>
                  </a:cubicBezTo>
                  <a:cubicBezTo>
                    <a:pt x="1969" y="1637"/>
                    <a:pt x="1969" y="1637"/>
                    <a:pt x="1969" y="1652"/>
                  </a:cubicBezTo>
                  <a:cubicBezTo>
                    <a:pt x="1969" y="1668"/>
                    <a:pt x="1945" y="1684"/>
                    <a:pt x="1921" y="1692"/>
                  </a:cubicBezTo>
                  <a:cubicBezTo>
                    <a:pt x="1914" y="1692"/>
                    <a:pt x="1906" y="1692"/>
                    <a:pt x="1906" y="1700"/>
                  </a:cubicBezTo>
                  <a:cubicBezTo>
                    <a:pt x="1898" y="1708"/>
                    <a:pt x="1906" y="1716"/>
                    <a:pt x="1906" y="1724"/>
                  </a:cubicBezTo>
                  <a:cubicBezTo>
                    <a:pt x="1914" y="1724"/>
                    <a:pt x="1914" y="1724"/>
                    <a:pt x="1914" y="1732"/>
                  </a:cubicBezTo>
                  <a:lnTo>
                    <a:pt x="1906" y="1739"/>
                  </a:lnTo>
                  <a:cubicBezTo>
                    <a:pt x="1890" y="1755"/>
                    <a:pt x="1882" y="1755"/>
                    <a:pt x="1890" y="1771"/>
                  </a:cubicBezTo>
                  <a:cubicBezTo>
                    <a:pt x="1906" y="1787"/>
                    <a:pt x="1906" y="1795"/>
                    <a:pt x="1906" y="1818"/>
                  </a:cubicBezTo>
                  <a:cubicBezTo>
                    <a:pt x="1906" y="1826"/>
                    <a:pt x="1898" y="1834"/>
                    <a:pt x="1898" y="1842"/>
                  </a:cubicBezTo>
                  <a:lnTo>
                    <a:pt x="1898" y="1842"/>
                  </a:lnTo>
                  <a:cubicBezTo>
                    <a:pt x="1898" y="1882"/>
                    <a:pt x="1898" y="1882"/>
                    <a:pt x="1914" y="1890"/>
                  </a:cubicBezTo>
                  <a:cubicBezTo>
                    <a:pt x="1914" y="1897"/>
                    <a:pt x="1914" y="1897"/>
                    <a:pt x="1914" y="1897"/>
                  </a:cubicBezTo>
                  <a:lnTo>
                    <a:pt x="1914" y="1897"/>
                  </a:lnTo>
                  <a:lnTo>
                    <a:pt x="1914" y="1905"/>
                  </a:lnTo>
                  <a:cubicBezTo>
                    <a:pt x="1906" y="1913"/>
                    <a:pt x="1890" y="1921"/>
                    <a:pt x="1858" y="1921"/>
                  </a:cubicBezTo>
                  <a:cubicBezTo>
                    <a:pt x="1834" y="1921"/>
                    <a:pt x="1795" y="1913"/>
                    <a:pt x="1763" y="1913"/>
                  </a:cubicBezTo>
                  <a:cubicBezTo>
                    <a:pt x="1739" y="1905"/>
                    <a:pt x="1716" y="1905"/>
                    <a:pt x="1708" y="1905"/>
                  </a:cubicBezTo>
                  <a:cubicBezTo>
                    <a:pt x="1700" y="1905"/>
                    <a:pt x="1692" y="1905"/>
                    <a:pt x="1692" y="1905"/>
                  </a:cubicBezTo>
                  <a:cubicBezTo>
                    <a:pt x="1684" y="1913"/>
                    <a:pt x="1684" y="1913"/>
                    <a:pt x="1684" y="1921"/>
                  </a:cubicBezTo>
                  <a:cubicBezTo>
                    <a:pt x="1684" y="1929"/>
                    <a:pt x="1684" y="1945"/>
                    <a:pt x="1700" y="1969"/>
                  </a:cubicBezTo>
                  <a:cubicBezTo>
                    <a:pt x="1716" y="1992"/>
                    <a:pt x="1716" y="2024"/>
                    <a:pt x="1708" y="2056"/>
                  </a:cubicBezTo>
                  <a:cubicBezTo>
                    <a:pt x="1708" y="2063"/>
                    <a:pt x="1708" y="2079"/>
                    <a:pt x="1708" y="2087"/>
                  </a:cubicBezTo>
                  <a:cubicBezTo>
                    <a:pt x="1708" y="2111"/>
                    <a:pt x="1700" y="2119"/>
                    <a:pt x="1684" y="2119"/>
                  </a:cubicBezTo>
                  <a:close/>
                  <a:moveTo>
                    <a:pt x="1605" y="2016"/>
                  </a:moveTo>
                  <a:lnTo>
                    <a:pt x="1605" y="2016"/>
                  </a:lnTo>
                  <a:lnTo>
                    <a:pt x="1605" y="2016"/>
                  </a:lnTo>
                  <a:cubicBezTo>
                    <a:pt x="1605" y="2016"/>
                    <a:pt x="1613" y="2024"/>
                    <a:pt x="1629" y="2048"/>
                  </a:cubicBezTo>
                  <a:cubicBezTo>
                    <a:pt x="1629" y="2056"/>
                    <a:pt x="1629" y="2063"/>
                    <a:pt x="1629" y="2071"/>
                  </a:cubicBezTo>
                  <a:cubicBezTo>
                    <a:pt x="1629" y="2095"/>
                    <a:pt x="1629" y="2111"/>
                    <a:pt x="1653" y="2111"/>
                  </a:cubicBezTo>
                  <a:cubicBezTo>
                    <a:pt x="1653" y="2111"/>
                    <a:pt x="1661" y="2111"/>
                    <a:pt x="1668" y="2111"/>
                  </a:cubicBezTo>
                  <a:cubicBezTo>
                    <a:pt x="1668" y="2111"/>
                    <a:pt x="1676" y="2111"/>
                    <a:pt x="1684" y="2111"/>
                  </a:cubicBezTo>
                  <a:cubicBezTo>
                    <a:pt x="1692" y="2111"/>
                    <a:pt x="1700" y="2111"/>
                    <a:pt x="1700" y="2087"/>
                  </a:cubicBezTo>
                  <a:cubicBezTo>
                    <a:pt x="1700" y="2079"/>
                    <a:pt x="1700" y="2063"/>
                    <a:pt x="1700" y="2048"/>
                  </a:cubicBezTo>
                  <a:cubicBezTo>
                    <a:pt x="1708" y="2024"/>
                    <a:pt x="1708" y="1992"/>
                    <a:pt x="1692" y="1969"/>
                  </a:cubicBezTo>
                  <a:cubicBezTo>
                    <a:pt x="1676" y="1945"/>
                    <a:pt x="1676" y="1929"/>
                    <a:pt x="1676" y="1921"/>
                  </a:cubicBezTo>
                  <a:cubicBezTo>
                    <a:pt x="1676" y="1913"/>
                    <a:pt x="1684" y="1905"/>
                    <a:pt x="1692" y="1897"/>
                  </a:cubicBezTo>
                  <a:cubicBezTo>
                    <a:pt x="1692" y="1897"/>
                    <a:pt x="1700" y="1897"/>
                    <a:pt x="1708" y="1897"/>
                  </a:cubicBezTo>
                  <a:cubicBezTo>
                    <a:pt x="1716" y="1897"/>
                    <a:pt x="1739" y="1897"/>
                    <a:pt x="1763" y="1905"/>
                  </a:cubicBezTo>
                  <a:cubicBezTo>
                    <a:pt x="1795" y="1913"/>
                    <a:pt x="1834" y="1913"/>
                    <a:pt x="1858" y="1913"/>
                  </a:cubicBezTo>
                  <a:cubicBezTo>
                    <a:pt x="1882" y="1913"/>
                    <a:pt x="1898" y="1913"/>
                    <a:pt x="1906" y="1905"/>
                  </a:cubicBezTo>
                  <a:cubicBezTo>
                    <a:pt x="1906" y="1897"/>
                    <a:pt x="1906" y="1897"/>
                    <a:pt x="1906" y="1897"/>
                  </a:cubicBezTo>
                  <a:cubicBezTo>
                    <a:pt x="1890" y="1882"/>
                    <a:pt x="1890" y="1874"/>
                    <a:pt x="1890" y="1842"/>
                  </a:cubicBezTo>
                  <a:lnTo>
                    <a:pt x="1890" y="1842"/>
                  </a:lnTo>
                  <a:cubicBezTo>
                    <a:pt x="1890" y="1826"/>
                    <a:pt x="1898" y="1826"/>
                    <a:pt x="1898" y="1818"/>
                  </a:cubicBezTo>
                  <a:cubicBezTo>
                    <a:pt x="1898" y="1795"/>
                    <a:pt x="1898" y="1795"/>
                    <a:pt x="1890" y="1771"/>
                  </a:cubicBezTo>
                  <a:cubicBezTo>
                    <a:pt x="1874" y="1755"/>
                    <a:pt x="1890" y="1747"/>
                    <a:pt x="1898" y="1739"/>
                  </a:cubicBezTo>
                  <a:cubicBezTo>
                    <a:pt x="1898" y="1732"/>
                    <a:pt x="1906" y="1732"/>
                    <a:pt x="1906" y="1732"/>
                  </a:cubicBezTo>
                  <a:cubicBezTo>
                    <a:pt x="1906" y="1724"/>
                    <a:pt x="1906" y="1724"/>
                    <a:pt x="1906" y="1724"/>
                  </a:cubicBezTo>
                  <a:cubicBezTo>
                    <a:pt x="1898" y="1716"/>
                    <a:pt x="1890" y="1708"/>
                    <a:pt x="1898" y="1700"/>
                  </a:cubicBezTo>
                  <a:cubicBezTo>
                    <a:pt x="1898" y="1692"/>
                    <a:pt x="1906" y="1684"/>
                    <a:pt x="1921" y="1684"/>
                  </a:cubicBezTo>
                  <a:cubicBezTo>
                    <a:pt x="1945" y="1676"/>
                    <a:pt x="1961" y="1660"/>
                    <a:pt x="1961" y="1645"/>
                  </a:cubicBezTo>
                  <a:lnTo>
                    <a:pt x="1961" y="1637"/>
                  </a:lnTo>
                  <a:cubicBezTo>
                    <a:pt x="1953" y="1629"/>
                    <a:pt x="1945" y="1629"/>
                    <a:pt x="1937" y="1637"/>
                  </a:cubicBezTo>
                  <a:cubicBezTo>
                    <a:pt x="1937" y="1637"/>
                    <a:pt x="1937" y="1637"/>
                    <a:pt x="1929" y="1637"/>
                  </a:cubicBezTo>
                  <a:cubicBezTo>
                    <a:pt x="1929" y="1637"/>
                    <a:pt x="1929" y="1637"/>
                    <a:pt x="1929" y="1629"/>
                  </a:cubicBezTo>
                  <a:cubicBezTo>
                    <a:pt x="1929" y="1629"/>
                    <a:pt x="1929" y="1621"/>
                    <a:pt x="1929" y="1613"/>
                  </a:cubicBezTo>
                  <a:cubicBezTo>
                    <a:pt x="1929" y="1597"/>
                    <a:pt x="1929" y="1597"/>
                    <a:pt x="1929" y="1589"/>
                  </a:cubicBezTo>
                  <a:cubicBezTo>
                    <a:pt x="1929" y="1581"/>
                    <a:pt x="1929" y="1581"/>
                    <a:pt x="1937" y="1573"/>
                  </a:cubicBezTo>
                  <a:cubicBezTo>
                    <a:pt x="1953" y="1566"/>
                    <a:pt x="1969" y="1557"/>
                    <a:pt x="1977" y="1550"/>
                  </a:cubicBezTo>
                  <a:cubicBezTo>
                    <a:pt x="1977" y="1542"/>
                    <a:pt x="1977" y="1542"/>
                    <a:pt x="1969" y="1534"/>
                  </a:cubicBezTo>
                  <a:cubicBezTo>
                    <a:pt x="1961" y="1526"/>
                    <a:pt x="1953" y="1526"/>
                    <a:pt x="1945" y="1518"/>
                  </a:cubicBezTo>
                  <a:cubicBezTo>
                    <a:pt x="1937" y="1518"/>
                    <a:pt x="1937" y="1518"/>
                    <a:pt x="1937" y="1518"/>
                  </a:cubicBezTo>
                  <a:cubicBezTo>
                    <a:pt x="1929" y="1518"/>
                    <a:pt x="1921" y="1510"/>
                    <a:pt x="1921" y="1502"/>
                  </a:cubicBezTo>
                  <a:cubicBezTo>
                    <a:pt x="1921" y="1502"/>
                    <a:pt x="1921" y="1494"/>
                    <a:pt x="1937" y="1486"/>
                  </a:cubicBezTo>
                  <a:cubicBezTo>
                    <a:pt x="1937" y="1479"/>
                    <a:pt x="1945" y="1479"/>
                    <a:pt x="1953" y="1479"/>
                  </a:cubicBezTo>
                  <a:cubicBezTo>
                    <a:pt x="1961" y="1479"/>
                    <a:pt x="1969" y="1479"/>
                    <a:pt x="1977" y="1463"/>
                  </a:cubicBezTo>
                  <a:cubicBezTo>
                    <a:pt x="1977" y="1455"/>
                    <a:pt x="1977" y="1447"/>
                    <a:pt x="1977" y="1439"/>
                  </a:cubicBezTo>
                  <a:cubicBezTo>
                    <a:pt x="1977" y="1439"/>
                    <a:pt x="1969" y="1439"/>
                    <a:pt x="1961" y="1439"/>
                  </a:cubicBezTo>
                  <a:cubicBezTo>
                    <a:pt x="1961" y="1439"/>
                    <a:pt x="1961" y="1439"/>
                    <a:pt x="1953" y="1439"/>
                  </a:cubicBezTo>
                  <a:lnTo>
                    <a:pt x="1945" y="1439"/>
                  </a:lnTo>
                  <a:cubicBezTo>
                    <a:pt x="1945" y="1439"/>
                    <a:pt x="1937" y="1439"/>
                    <a:pt x="1937" y="1431"/>
                  </a:cubicBezTo>
                  <a:cubicBezTo>
                    <a:pt x="1937" y="1431"/>
                    <a:pt x="1937" y="1423"/>
                    <a:pt x="1945" y="1423"/>
                  </a:cubicBezTo>
                  <a:cubicBezTo>
                    <a:pt x="1953" y="1415"/>
                    <a:pt x="1961" y="1415"/>
                    <a:pt x="1969" y="1407"/>
                  </a:cubicBezTo>
                  <a:cubicBezTo>
                    <a:pt x="1977" y="1407"/>
                    <a:pt x="1985" y="1407"/>
                    <a:pt x="1992" y="1399"/>
                  </a:cubicBezTo>
                  <a:lnTo>
                    <a:pt x="1992" y="1392"/>
                  </a:lnTo>
                  <a:cubicBezTo>
                    <a:pt x="2001" y="1384"/>
                    <a:pt x="2008" y="1376"/>
                    <a:pt x="2008" y="1376"/>
                  </a:cubicBezTo>
                  <a:cubicBezTo>
                    <a:pt x="2008" y="1368"/>
                    <a:pt x="2001" y="1368"/>
                    <a:pt x="1992" y="1368"/>
                  </a:cubicBezTo>
                  <a:cubicBezTo>
                    <a:pt x="1985" y="1360"/>
                    <a:pt x="1977" y="1360"/>
                    <a:pt x="1969" y="1360"/>
                  </a:cubicBezTo>
                  <a:cubicBezTo>
                    <a:pt x="1961" y="1352"/>
                    <a:pt x="1953" y="1352"/>
                    <a:pt x="1953" y="1352"/>
                  </a:cubicBezTo>
                  <a:cubicBezTo>
                    <a:pt x="1953" y="1344"/>
                    <a:pt x="1961" y="1344"/>
                    <a:pt x="1961" y="1344"/>
                  </a:cubicBezTo>
                  <a:cubicBezTo>
                    <a:pt x="1969" y="1336"/>
                    <a:pt x="1992" y="1328"/>
                    <a:pt x="2008" y="1328"/>
                  </a:cubicBezTo>
                  <a:cubicBezTo>
                    <a:pt x="2008" y="1328"/>
                    <a:pt x="2008" y="1328"/>
                    <a:pt x="2016" y="1328"/>
                  </a:cubicBezTo>
                  <a:cubicBezTo>
                    <a:pt x="2024" y="1328"/>
                    <a:pt x="2024" y="1328"/>
                    <a:pt x="2032" y="1328"/>
                  </a:cubicBezTo>
                  <a:lnTo>
                    <a:pt x="2032" y="1328"/>
                  </a:lnTo>
                  <a:lnTo>
                    <a:pt x="2032" y="1328"/>
                  </a:lnTo>
                  <a:cubicBezTo>
                    <a:pt x="2024" y="1313"/>
                    <a:pt x="2016" y="1305"/>
                    <a:pt x="2016" y="1297"/>
                  </a:cubicBezTo>
                  <a:cubicBezTo>
                    <a:pt x="2024" y="1297"/>
                    <a:pt x="2024" y="1289"/>
                    <a:pt x="2032" y="1289"/>
                  </a:cubicBezTo>
                  <a:cubicBezTo>
                    <a:pt x="2040" y="1289"/>
                    <a:pt x="2040" y="1289"/>
                    <a:pt x="2040" y="1289"/>
                  </a:cubicBezTo>
                  <a:cubicBezTo>
                    <a:pt x="2048" y="1289"/>
                    <a:pt x="2056" y="1289"/>
                    <a:pt x="2056" y="1289"/>
                  </a:cubicBezTo>
                  <a:lnTo>
                    <a:pt x="2056" y="1289"/>
                  </a:lnTo>
                  <a:cubicBezTo>
                    <a:pt x="2056" y="1281"/>
                    <a:pt x="2064" y="1281"/>
                    <a:pt x="2072" y="1281"/>
                  </a:cubicBezTo>
                  <a:cubicBezTo>
                    <a:pt x="2079" y="1273"/>
                    <a:pt x="2087" y="1273"/>
                    <a:pt x="2087" y="1265"/>
                  </a:cubicBezTo>
                  <a:lnTo>
                    <a:pt x="2087" y="1265"/>
                  </a:lnTo>
                  <a:cubicBezTo>
                    <a:pt x="2079" y="1257"/>
                    <a:pt x="2072" y="1257"/>
                    <a:pt x="2072" y="1257"/>
                  </a:cubicBezTo>
                  <a:cubicBezTo>
                    <a:pt x="2064" y="1249"/>
                    <a:pt x="2064" y="1249"/>
                    <a:pt x="2056" y="1249"/>
                  </a:cubicBezTo>
                  <a:lnTo>
                    <a:pt x="2056" y="1249"/>
                  </a:lnTo>
                  <a:cubicBezTo>
                    <a:pt x="2024" y="1249"/>
                    <a:pt x="1953" y="1249"/>
                    <a:pt x="1929" y="1233"/>
                  </a:cubicBezTo>
                  <a:cubicBezTo>
                    <a:pt x="1906" y="1218"/>
                    <a:pt x="1906" y="1194"/>
                    <a:pt x="1914" y="1170"/>
                  </a:cubicBezTo>
                  <a:cubicBezTo>
                    <a:pt x="1921" y="1155"/>
                    <a:pt x="1921" y="1146"/>
                    <a:pt x="1914" y="1139"/>
                  </a:cubicBezTo>
                  <a:cubicBezTo>
                    <a:pt x="1906" y="1131"/>
                    <a:pt x="1890" y="1107"/>
                    <a:pt x="1874" y="1091"/>
                  </a:cubicBezTo>
                  <a:cubicBezTo>
                    <a:pt x="1866" y="1075"/>
                    <a:pt x="1866" y="1067"/>
                    <a:pt x="1858" y="1060"/>
                  </a:cubicBezTo>
                  <a:cubicBezTo>
                    <a:pt x="1842" y="1044"/>
                    <a:pt x="1834" y="1036"/>
                    <a:pt x="1819" y="1028"/>
                  </a:cubicBezTo>
                  <a:cubicBezTo>
                    <a:pt x="1811" y="1028"/>
                    <a:pt x="1803" y="1020"/>
                    <a:pt x="1795" y="1020"/>
                  </a:cubicBezTo>
                  <a:cubicBezTo>
                    <a:pt x="1771" y="1004"/>
                    <a:pt x="1779" y="980"/>
                    <a:pt x="1779" y="957"/>
                  </a:cubicBezTo>
                  <a:cubicBezTo>
                    <a:pt x="1779" y="949"/>
                    <a:pt x="1779" y="941"/>
                    <a:pt x="1779" y="933"/>
                  </a:cubicBezTo>
                  <a:cubicBezTo>
                    <a:pt x="1771" y="917"/>
                    <a:pt x="1724" y="854"/>
                    <a:pt x="1700" y="830"/>
                  </a:cubicBezTo>
                  <a:cubicBezTo>
                    <a:pt x="1692" y="830"/>
                    <a:pt x="1692" y="830"/>
                    <a:pt x="1684" y="822"/>
                  </a:cubicBezTo>
                  <a:cubicBezTo>
                    <a:pt x="1661" y="807"/>
                    <a:pt x="1637" y="791"/>
                    <a:pt x="1597" y="759"/>
                  </a:cubicBezTo>
                  <a:cubicBezTo>
                    <a:pt x="1558" y="728"/>
                    <a:pt x="1550" y="704"/>
                    <a:pt x="1542" y="688"/>
                  </a:cubicBezTo>
                  <a:cubicBezTo>
                    <a:pt x="1534" y="680"/>
                    <a:pt x="1534" y="672"/>
                    <a:pt x="1526" y="656"/>
                  </a:cubicBezTo>
                  <a:cubicBezTo>
                    <a:pt x="1502" y="633"/>
                    <a:pt x="1479" y="625"/>
                    <a:pt x="1447" y="617"/>
                  </a:cubicBezTo>
                  <a:cubicBezTo>
                    <a:pt x="1415" y="601"/>
                    <a:pt x="1392" y="593"/>
                    <a:pt x="1360" y="546"/>
                  </a:cubicBezTo>
                  <a:cubicBezTo>
                    <a:pt x="1328" y="506"/>
                    <a:pt x="1313" y="498"/>
                    <a:pt x="1265" y="482"/>
                  </a:cubicBezTo>
                  <a:cubicBezTo>
                    <a:pt x="1210" y="459"/>
                    <a:pt x="1162" y="388"/>
                    <a:pt x="1123" y="324"/>
                  </a:cubicBezTo>
                  <a:cubicBezTo>
                    <a:pt x="1115" y="316"/>
                    <a:pt x="1115" y="301"/>
                    <a:pt x="1107" y="293"/>
                  </a:cubicBezTo>
                  <a:cubicBezTo>
                    <a:pt x="1091" y="261"/>
                    <a:pt x="1084" y="245"/>
                    <a:pt x="1068" y="245"/>
                  </a:cubicBezTo>
                  <a:cubicBezTo>
                    <a:pt x="1060" y="245"/>
                    <a:pt x="1052" y="245"/>
                    <a:pt x="1044" y="253"/>
                  </a:cubicBezTo>
                  <a:cubicBezTo>
                    <a:pt x="1036" y="253"/>
                    <a:pt x="1028" y="253"/>
                    <a:pt x="1020" y="253"/>
                  </a:cubicBezTo>
                  <a:cubicBezTo>
                    <a:pt x="1012" y="253"/>
                    <a:pt x="1004" y="253"/>
                    <a:pt x="1004" y="245"/>
                  </a:cubicBezTo>
                  <a:cubicBezTo>
                    <a:pt x="989" y="229"/>
                    <a:pt x="949" y="198"/>
                    <a:pt x="925" y="182"/>
                  </a:cubicBezTo>
                  <a:cubicBezTo>
                    <a:pt x="917" y="182"/>
                    <a:pt x="917" y="182"/>
                    <a:pt x="909" y="174"/>
                  </a:cubicBezTo>
                  <a:cubicBezTo>
                    <a:pt x="894" y="166"/>
                    <a:pt x="902" y="135"/>
                    <a:pt x="902" y="103"/>
                  </a:cubicBezTo>
                  <a:cubicBezTo>
                    <a:pt x="902" y="95"/>
                    <a:pt x="902" y="95"/>
                    <a:pt x="902" y="95"/>
                  </a:cubicBezTo>
                  <a:cubicBezTo>
                    <a:pt x="902" y="63"/>
                    <a:pt x="941" y="48"/>
                    <a:pt x="957" y="32"/>
                  </a:cubicBezTo>
                  <a:cubicBezTo>
                    <a:pt x="965" y="24"/>
                    <a:pt x="965" y="24"/>
                    <a:pt x="965" y="24"/>
                  </a:cubicBezTo>
                  <a:cubicBezTo>
                    <a:pt x="973" y="24"/>
                    <a:pt x="973" y="24"/>
                    <a:pt x="973" y="8"/>
                  </a:cubicBezTo>
                  <a:cubicBezTo>
                    <a:pt x="965" y="16"/>
                    <a:pt x="949" y="16"/>
                    <a:pt x="941" y="16"/>
                  </a:cubicBezTo>
                  <a:cubicBezTo>
                    <a:pt x="917" y="16"/>
                    <a:pt x="799" y="32"/>
                    <a:pt x="617" y="48"/>
                  </a:cubicBezTo>
                  <a:cubicBezTo>
                    <a:pt x="451" y="71"/>
                    <a:pt x="245" y="95"/>
                    <a:pt x="8" y="119"/>
                  </a:cubicBezTo>
                  <a:cubicBezTo>
                    <a:pt x="372" y="1241"/>
                    <a:pt x="372" y="1241"/>
                    <a:pt x="372" y="1241"/>
                  </a:cubicBezTo>
                  <a:cubicBezTo>
                    <a:pt x="372" y="1241"/>
                    <a:pt x="396" y="1249"/>
                    <a:pt x="411" y="1265"/>
                  </a:cubicBezTo>
                  <a:cubicBezTo>
                    <a:pt x="419" y="1273"/>
                    <a:pt x="419" y="1281"/>
                    <a:pt x="419" y="1289"/>
                  </a:cubicBezTo>
                  <a:cubicBezTo>
                    <a:pt x="419" y="1297"/>
                    <a:pt x="411" y="1313"/>
                    <a:pt x="419" y="1320"/>
                  </a:cubicBezTo>
                  <a:cubicBezTo>
                    <a:pt x="419" y="1336"/>
                    <a:pt x="427" y="1344"/>
                    <a:pt x="435" y="1344"/>
                  </a:cubicBezTo>
                  <a:cubicBezTo>
                    <a:pt x="435" y="1352"/>
                    <a:pt x="443" y="1352"/>
                    <a:pt x="443" y="1368"/>
                  </a:cubicBezTo>
                  <a:cubicBezTo>
                    <a:pt x="443" y="1392"/>
                    <a:pt x="435" y="1407"/>
                    <a:pt x="419" y="1415"/>
                  </a:cubicBezTo>
                  <a:cubicBezTo>
                    <a:pt x="411" y="1423"/>
                    <a:pt x="411" y="1423"/>
                    <a:pt x="411" y="1423"/>
                  </a:cubicBezTo>
                  <a:cubicBezTo>
                    <a:pt x="404" y="1431"/>
                    <a:pt x="388" y="1431"/>
                    <a:pt x="388" y="1439"/>
                  </a:cubicBezTo>
                  <a:cubicBezTo>
                    <a:pt x="388" y="1447"/>
                    <a:pt x="388" y="1447"/>
                    <a:pt x="396" y="1455"/>
                  </a:cubicBezTo>
                  <a:cubicBezTo>
                    <a:pt x="404" y="1471"/>
                    <a:pt x="411" y="1518"/>
                    <a:pt x="396" y="1534"/>
                  </a:cubicBezTo>
                  <a:cubicBezTo>
                    <a:pt x="380" y="1542"/>
                    <a:pt x="364" y="1605"/>
                    <a:pt x="380" y="1621"/>
                  </a:cubicBezTo>
                  <a:lnTo>
                    <a:pt x="388" y="1629"/>
                  </a:lnTo>
                  <a:cubicBezTo>
                    <a:pt x="404" y="1645"/>
                    <a:pt x="427" y="1676"/>
                    <a:pt x="427" y="1700"/>
                  </a:cubicBezTo>
                  <a:cubicBezTo>
                    <a:pt x="427" y="1716"/>
                    <a:pt x="427" y="1739"/>
                    <a:pt x="427" y="1771"/>
                  </a:cubicBezTo>
                  <a:cubicBezTo>
                    <a:pt x="419" y="1803"/>
                    <a:pt x="411" y="1834"/>
                    <a:pt x="419" y="1850"/>
                  </a:cubicBezTo>
                  <a:cubicBezTo>
                    <a:pt x="419" y="1858"/>
                    <a:pt x="427" y="1874"/>
                    <a:pt x="435" y="1890"/>
                  </a:cubicBezTo>
                  <a:cubicBezTo>
                    <a:pt x="451" y="1921"/>
                    <a:pt x="467" y="1961"/>
                    <a:pt x="467" y="1977"/>
                  </a:cubicBezTo>
                  <a:cubicBezTo>
                    <a:pt x="506" y="2032"/>
                    <a:pt x="546" y="2095"/>
                    <a:pt x="554" y="2103"/>
                  </a:cubicBezTo>
                  <a:cubicBezTo>
                    <a:pt x="569" y="2103"/>
                    <a:pt x="1589" y="2016"/>
                    <a:pt x="1605" y="2016"/>
                  </a:cubicBezTo>
                  <a:close/>
                </a:path>
              </a:pathLst>
            </a:custGeom>
            <a:solidFill>
              <a:schemeClr val="accent6"/>
            </a:solidFill>
            <a:ln>
              <a:solidFill>
                <a:schemeClr val="bg2"/>
              </a:solidFill>
            </a:ln>
            <a:effectLst/>
          </p:spPr>
          <p:txBody>
            <a:bodyPr wrap="none" anchor="ctr"/>
            <a:lstStyle/>
            <a:p>
              <a:endParaRPr lang="en-US"/>
            </a:p>
          </p:txBody>
        </p:sp>
        <p:sp>
          <p:nvSpPr>
            <p:cNvPr id="85" name="Freeform 412"/>
            <p:cNvSpPr>
              <a:spLocks noChangeArrowheads="1"/>
            </p:cNvSpPr>
            <p:nvPr/>
          </p:nvSpPr>
          <p:spPr bwMode="auto">
            <a:xfrm>
              <a:off x="13964782" y="7033454"/>
              <a:ext cx="758412" cy="1240828"/>
            </a:xfrm>
            <a:custGeom>
              <a:avLst/>
              <a:gdLst>
                <a:gd name="T0" fmla="*/ 1399 w 1440"/>
                <a:gd name="T1" fmla="*/ 1581 h 2357"/>
                <a:gd name="T2" fmla="*/ 1399 w 1440"/>
                <a:gd name="T3" fmla="*/ 1581 h 2357"/>
                <a:gd name="T4" fmla="*/ 1344 w 1440"/>
                <a:gd name="T5" fmla="*/ 1502 h 2357"/>
                <a:gd name="T6" fmla="*/ 1360 w 1440"/>
                <a:gd name="T7" fmla="*/ 1407 h 2357"/>
                <a:gd name="T8" fmla="*/ 1360 w 1440"/>
                <a:gd name="T9" fmla="*/ 1336 h 2357"/>
                <a:gd name="T10" fmla="*/ 1383 w 1440"/>
                <a:gd name="T11" fmla="*/ 1296 h 2357"/>
                <a:gd name="T12" fmla="*/ 1415 w 1440"/>
                <a:gd name="T13" fmla="*/ 1249 h 2357"/>
                <a:gd name="T14" fmla="*/ 1383 w 1440"/>
                <a:gd name="T15" fmla="*/ 1209 h 2357"/>
                <a:gd name="T16" fmla="*/ 1376 w 1440"/>
                <a:gd name="T17" fmla="*/ 1146 h 2357"/>
                <a:gd name="T18" fmla="*/ 1336 w 1440"/>
                <a:gd name="T19" fmla="*/ 1130 h 2357"/>
                <a:gd name="T20" fmla="*/ 980 w 1440"/>
                <a:gd name="T21" fmla="*/ 0 h 2357"/>
                <a:gd name="T22" fmla="*/ 0 w 1440"/>
                <a:gd name="T23" fmla="*/ 95 h 2357"/>
                <a:gd name="T24" fmla="*/ 24 w 1440"/>
                <a:gd name="T25" fmla="*/ 134 h 2357"/>
                <a:gd name="T26" fmla="*/ 40 w 1440"/>
                <a:gd name="T27" fmla="*/ 182 h 2357"/>
                <a:gd name="T28" fmla="*/ 24 w 1440"/>
                <a:gd name="T29" fmla="*/ 1636 h 2357"/>
                <a:gd name="T30" fmla="*/ 111 w 1440"/>
                <a:gd name="T31" fmla="*/ 2300 h 2357"/>
                <a:gd name="T32" fmla="*/ 190 w 1440"/>
                <a:gd name="T33" fmla="*/ 2292 h 2357"/>
                <a:gd name="T34" fmla="*/ 229 w 1440"/>
                <a:gd name="T35" fmla="*/ 2261 h 2357"/>
                <a:gd name="T36" fmla="*/ 245 w 1440"/>
                <a:gd name="T37" fmla="*/ 2134 h 2357"/>
                <a:gd name="T38" fmla="*/ 308 w 1440"/>
                <a:gd name="T39" fmla="*/ 2166 h 2357"/>
                <a:gd name="T40" fmla="*/ 285 w 1440"/>
                <a:gd name="T41" fmla="*/ 2229 h 2357"/>
                <a:gd name="T42" fmla="*/ 356 w 1440"/>
                <a:gd name="T43" fmla="*/ 2284 h 2357"/>
                <a:gd name="T44" fmla="*/ 332 w 1440"/>
                <a:gd name="T45" fmla="*/ 2324 h 2357"/>
                <a:gd name="T46" fmla="*/ 277 w 1440"/>
                <a:gd name="T47" fmla="*/ 2348 h 2357"/>
                <a:gd name="T48" fmla="*/ 371 w 1440"/>
                <a:gd name="T49" fmla="*/ 2340 h 2357"/>
                <a:gd name="T50" fmla="*/ 443 w 1440"/>
                <a:gd name="T51" fmla="*/ 2316 h 2357"/>
                <a:gd name="T52" fmla="*/ 474 w 1440"/>
                <a:gd name="T53" fmla="*/ 2277 h 2357"/>
                <a:gd name="T54" fmla="*/ 490 w 1440"/>
                <a:gd name="T55" fmla="*/ 2292 h 2357"/>
                <a:gd name="T56" fmla="*/ 514 w 1440"/>
                <a:gd name="T57" fmla="*/ 2229 h 2357"/>
                <a:gd name="T58" fmla="*/ 490 w 1440"/>
                <a:gd name="T59" fmla="*/ 2158 h 2357"/>
                <a:gd name="T60" fmla="*/ 482 w 1440"/>
                <a:gd name="T61" fmla="*/ 2095 h 2357"/>
                <a:gd name="T62" fmla="*/ 411 w 1440"/>
                <a:gd name="T63" fmla="*/ 2008 h 2357"/>
                <a:gd name="T64" fmla="*/ 1439 w 1440"/>
                <a:gd name="T65" fmla="*/ 1858 h 2357"/>
                <a:gd name="T66" fmla="*/ 1383 w 1440"/>
                <a:gd name="T67" fmla="*/ 1731 h 2357"/>
                <a:gd name="T68" fmla="*/ 1399 w 1440"/>
                <a:gd name="T69" fmla="*/ 1581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0" h="2357">
                  <a:moveTo>
                    <a:pt x="1399" y="1581"/>
                  </a:moveTo>
                  <a:lnTo>
                    <a:pt x="1399" y="1581"/>
                  </a:lnTo>
                  <a:cubicBezTo>
                    <a:pt x="1399" y="1549"/>
                    <a:pt x="1360" y="1518"/>
                    <a:pt x="1344" y="1502"/>
                  </a:cubicBezTo>
                  <a:cubicBezTo>
                    <a:pt x="1336" y="1486"/>
                    <a:pt x="1344" y="1423"/>
                    <a:pt x="1360" y="1407"/>
                  </a:cubicBezTo>
                  <a:cubicBezTo>
                    <a:pt x="1376" y="1391"/>
                    <a:pt x="1376" y="1352"/>
                    <a:pt x="1360" y="1336"/>
                  </a:cubicBezTo>
                  <a:cubicBezTo>
                    <a:pt x="1352" y="1320"/>
                    <a:pt x="1368" y="1304"/>
                    <a:pt x="1383" y="1296"/>
                  </a:cubicBezTo>
                  <a:cubicBezTo>
                    <a:pt x="1407" y="1288"/>
                    <a:pt x="1415" y="1273"/>
                    <a:pt x="1415" y="1249"/>
                  </a:cubicBezTo>
                  <a:cubicBezTo>
                    <a:pt x="1415" y="1225"/>
                    <a:pt x="1399" y="1233"/>
                    <a:pt x="1383" y="1209"/>
                  </a:cubicBezTo>
                  <a:cubicBezTo>
                    <a:pt x="1376" y="1178"/>
                    <a:pt x="1391" y="1154"/>
                    <a:pt x="1376" y="1146"/>
                  </a:cubicBezTo>
                  <a:cubicBezTo>
                    <a:pt x="1368" y="1138"/>
                    <a:pt x="1336" y="1130"/>
                    <a:pt x="1336" y="1130"/>
                  </a:cubicBezTo>
                  <a:cubicBezTo>
                    <a:pt x="980" y="0"/>
                    <a:pt x="980" y="0"/>
                    <a:pt x="980" y="0"/>
                  </a:cubicBezTo>
                  <a:cubicBezTo>
                    <a:pt x="672" y="31"/>
                    <a:pt x="324" y="71"/>
                    <a:pt x="0" y="95"/>
                  </a:cubicBezTo>
                  <a:cubicBezTo>
                    <a:pt x="8" y="110"/>
                    <a:pt x="16" y="126"/>
                    <a:pt x="24" y="134"/>
                  </a:cubicBezTo>
                  <a:cubicBezTo>
                    <a:pt x="55" y="158"/>
                    <a:pt x="40" y="166"/>
                    <a:pt x="40" y="182"/>
                  </a:cubicBezTo>
                  <a:cubicBezTo>
                    <a:pt x="40" y="197"/>
                    <a:pt x="24" y="1636"/>
                    <a:pt x="24" y="1636"/>
                  </a:cubicBezTo>
                  <a:cubicBezTo>
                    <a:pt x="111" y="2300"/>
                    <a:pt x="111" y="2300"/>
                    <a:pt x="111" y="2300"/>
                  </a:cubicBezTo>
                  <a:cubicBezTo>
                    <a:pt x="134" y="2292"/>
                    <a:pt x="158" y="2284"/>
                    <a:pt x="190" y="2292"/>
                  </a:cubicBezTo>
                  <a:cubicBezTo>
                    <a:pt x="237" y="2300"/>
                    <a:pt x="229" y="2300"/>
                    <a:pt x="229" y="2261"/>
                  </a:cubicBezTo>
                  <a:cubicBezTo>
                    <a:pt x="229" y="2229"/>
                    <a:pt x="221" y="2142"/>
                    <a:pt x="245" y="2134"/>
                  </a:cubicBezTo>
                  <a:cubicBezTo>
                    <a:pt x="269" y="2118"/>
                    <a:pt x="316" y="2134"/>
                    <a:pt x="308" y="2166"/>
                  </a:cubicBezTo>
                  <a:cubicBezTo>
                    <a:pt x="300" y="2197"/>
                    <a:pt x="269" y="2205"/>
                    <a:pt x="285" y="2229"/>
                  </a:cubicBezTo>
                  <a:cubicBezTo>
                    <a:pt x="308" y="2253"/>
                    <a:pt x="356" y="2253"/>
                    <a:pt x="356" y="2284"/>
                  </a:cubicBezTo>
                  <a:cubicBezTo>
                    <a:pt x="356" y="2308"/>
                    <a:pt x="380" y="2316"/>
                    <a:pt x="332" y="2324"/>
                  </a:cubicBezTo>
                  <a:cubicBezTo>
                    <a:pt x="293" y="2332"/>
                    <a:pt x="253" y="2340"/>
                    <a:pt x="277" y="2348"/>
                  </a:cubicBezTo>
                  <a:cubicBezTo>
                    <a:pt x="308" y="2356"/>
                    <a:pt x="324" y="2348"/>
                    <a:pt x="371" y="2340"/>
                  </a:cubicBezTo>
                  <a:cubicBezTo>
                    <a:pt x="411" y="2332"/>
                    <a:pt x="427" y="2348"/>
                    <a:pt x="443" y="2316"/>
                  </a:cubicBezTo>
                  <a:cubicBezTo>
                    <a:pt x="458" y="2277"/>
                    <a:pt x="458" y="2261"/>
                    <a:pt x="474" y="2277"/>
                  </a:cubicBezTo>
                  <a:cubicBezTo>
                    <a:pt x="482" y="2284"/>
                    <a:pt x="490" y="2284"/>
                    <a:pt x="490" y="2292"/>
                  </a:cubicBezTo>
                  <a:cubicBezTo>
                    <a:pt x="506" y="2269"/>
                    <a:pt x="522" y="2237"/>
                    <a:pt x="514" y="2229"/>
                  </a:cubicBezTo>
                  <a:cubicBezTo>
                    <a:pt x="514" y="2213"/>
                    <a:pt x="482" y="2182"/>
                    <a:pt x="490" y="2158"/>
                  </a:cubicBezTo>
                  <a:cubicBezTo>
                    <a:pt x="498" y="2134"/>
                    <a:pt x="514" y="2118"/>
                    <a:pt x="482" y="2095"/>
                  </a:cubicBezTo>
                  <a:cubicBezTo>
                    <a:pt x="451" y="2071"/>
                    <a:pt x="387" y="2031"/>
                    <a:pt x="411" y="2008"/>
                  </a:cubicBezTo>
                  <a:cubicBezTo>
                    <a:pt x="427" y="1976"/>
                    <a:pt x="1439" y="1858"/>
                    <a:pt x="1439" y="1858"/>
                  </a:cubicBezTo>
                  <a:cubicBezTo>
                    <a:pt x="1439" y="1834"/>
                    <a:pt x="1391" y="1747"/>
                    <a:pt x="1383" y="1731"/>
                  </a:cubicBezTo>
                  <a:cubicBezTo>
                    <a:pt x="1383" y="1707"/>
                    <a:pt x="1399" y="1620"/>
                    <a:pt x="1399" y="1581"/>
                  </a:cubicBezTo>
                </a:path>
              </a:pathLst>
            </a:custGeom>
            <a:solidFill>
              <a:schemeClr val="accent6"/>
            </a:solidFill>
            <a:ln>
              <a:solidFill>
                <a:schemeClr val="bg2"/>
              </a:solidFill>
            </a:ln>
            <a:effectLst/>
          </p:spPr>
          <p:txBody>
            <a:bodyPr wrap="none" anchor="ctr"/>
            <a:lstStyle/>
            <a:p>
              <a:endParaRPr lang="en-US"/>
            </a:p>
          </p:txBody>
        </p:sp>
        <p:sp>
          <p:nvSpPr>
            <p:cNvPr id="86" name="Freeform 413"/>
            <p:cNvSpPr>
              <a:spLocks noChangeArrowheads="1"/>
            </p:cNvSpPr>
            <p:nvPr/>
          </p:nvSpPr>
          <p:spPr bwMode="auto">
            <a:xfrm>
              <a:off x="13960144" y="7028816"/>
              <a:ext cx="760732" cy="1243148"/>
            </a:xfrm>
            <a:custGeom>
              <a:avLst/>
              <a:gdLst>
                <a:gd name="T0" fmla="*/ 285 w 1448"/>
                <a:gd name="T1" fmla="*/ 2364 h 2365"/>
                <a:gd name="T2" fmla="*/ 364 w 1448"/>
                <a:gd name="T3" fmla="*/ 2324 h 2365"/>
                <a:gd name="T4" fmla="*/ 324 w 1448"/>
                <a:gd name="T5" fmla="*/ 2261 h 2365"/>
                <a:gd name="T6" fmla="*/ 316 w 1448"/>
                <a:gd name="T7" fmla="*/ 2174 h 2365"/>
                <a:gd name="T8" fmla="*/ 253 w 1448"/>
                <a:gd name="T9" fmla="*/ 2142 h 2365"/>
                <a:gd name="T10" fmla="*/ 245 w 1448"/>
                <a:gd name="T11" fmla="*/ 2285 h 2365"/>
                <a:gd name="T12" fmla="*/ 166 w 1448"/>
                <a:gd name="T13" fmla="*/ 2300 h 2365"/>
                <a:gd name="T14" fmla="*/ 111 w 1448"/>
                <a:gd name="T15" fmla="*/ 2308 h 2365"/>
                <a:gd name="T16" fmla="*/ 48 w 1448"/>
                <a:gd name="T17" fmla="*/ 182 h 2365"/>
                <a:gd name="T18" fmla="*/ 0 w 1448"/>
                <a:gd name="T19" fmla="*/ 103 h 2365"/>
                <a:gd name="T20" fmla="*/ 988 w 1448"/>
                <a:gd name="T21" fmla="*/ 0 h 2365"/>
                <a:gd name="T22" fmla="*/ 1399 w 1448"/>
                <a:gd name="T23" fmla="*/ 1178 h 2365"/>
                <a:gd name="T24" fmla="*/ 1423 w 1448"/>
                <a:gd name="T25" fmla="*/ 1257 h 2365"/>
                <a:gd name="T26" fmla="*/ 1368 w 1448"/>
                <a:gd name="T27" fmla="*/ 1328 h 2365"/>
                <a:gd name="T28" fmla="*/ 1360 w 1448"/>
                <a:gd name="T29" fmla="*/ 1510 h 2365"/>
                <a:gd name="T30" fmla="*/ 1407 w 1448"/>
                <a:gd name="T31" fmla="*/ 1660 h 2365"/>
                <a:gd name="T32" fmla="*/ 1447 w 1448"/>
                <a:gd name="T33" fmla="*/ 1866 h 2365"/>
                <a:gd name="T34" fmla="*/ 419 w 1448"/>
                <a:gd name="T35" fmla="*/ 2016 h 2365"/>
                <a:gd name="T36" fmla="*/ 490 w 1448"/>
                <a:gd name="T37" fmla="*/ 2103 h 2365"/>
                <a:gd name="T38" fmla="*/ 514 w 1448"/>
                <a:gd name="T39" fmla="*/ 2205 h 2365"/>
                <a:gd name="T40" fmla="*/ 498 w 1448"/>
                <a:gd name="T41" fmla="*/ 2300 h 2365"/>
                <a:gd name="T42" fmla="*/ 474 w 1448"/>
                <a:gd name="T43" fmla="*/ 2285 h 2365"/>
                <a:gd name="T44" fmla="*/ 411 w 1448"/>
                <a:gd name="T45" fmla="*/ 2348 h 2365"/>
                <a:gd name="T46" fmla="*/ 340 w 1448"/>
                <a:gd name="T47" fmla="*/ 2356 h 2365"/>
                <a:gd name="T48" fmla="*/ 285 w 1448"/>
                <a:gd name="T49" fmla="*/ 2348 h 2365"/>
                <a:gd name="T50" fmla="*/ 340 w 1448"/>
                <a:gd name="T51" fmla="*/ 2348 h 2365"/>
                <a:gd name="T52" fmla="*/ 411 w 1448"/>
                <a:gd name="T53" fmla="*/ 2340 h 2365"/>
                <a:gd name="T54" fmla="*/ 474 w 1448"/>
                <a:gd name="T55" fmla="*/ 2277 h 2365"/>
                <a:gd name="T56" fmla="*/ 522 w 1448"/>
                <a:gd name="T57" fmla="*/ 2237 h 2365"/>
                <a:gd name="T58" fmla="*/ 498 w 1448"/>
                <a:gd name="T59" fmla="*/ 2150 h 2365"/>
                <a:gd name="T60" fmla="*/ 411 w 1448"/>
                <a:gd name="T61" fmla="*/ 2032 h 2365"/>
                <a:gd name="T62" fmla="*/ 1415 w 1448"/>
                <a:gd name="T63" fmla="*/ 1786 h 2365"/>
                <a:gd name="T64" fmla="*/ 1399 w 1448"/>
                <a:gd name="T65" fmla="*/ 1589 h 2365"/>
                <a:gd name="T66" fmla="*/ 1368 w 1448"/>
                <a:gd name="T67" fmla="*/ 1415 h 2365"/>
                <a:gd name="T68" fmla="*/ 1391 w 1448"/>
                <a:gd name="T69" fmla="*/ 1304 h 2365"/>
                <a:gd name="T70" fmla="*/ 1407 w 1448"/>
                <a:gd name="T71" fmla="*/ 1241 h 2365"/>
                <a:gd name="T72" fmla="*/ 1384 w 1448"/>
                <a:gd name="T73" fmla="*/ 1154 h 2365"/>
                <a:gd name="T74" fmla="*/ 1344 w 1448"/>
                <a:gd name="T75" fmla="*/ 1138 h 2365"/>
                <a:gd name="T76" fmla="*/ 32 w 1448"/>
                <a:gd name="T77" fmla="*/ 134 h 2365"/>
                <a:gd name="T78" fmla="*/ 40 w 1448"/>
                <a:gd name="T79" fmla="*/ 1644 h 2365"/>
                <a:gd name="T80" fmla="*/ 198 w 1448"/>
                <a:gd name="T81" fmla="*/ 2300 h 2365"/>
                <a:gd name="T82" fmla="*/ 237 w 1448"/>
                <a:gd name="T83" fmla="*/ 2269 h 2365"/>
                <a:gd name="T84" fmla="*/ 269 w 1448"/>
                <a:gd name="T85" fmla="*/ 2134 h 2365"/>
                <a:gd name="T86" fmla="*/ 301 w 1448"/>
                <a:gd name="T87" fmla="*/ 2205 h 2365"/>
                <a:gd name="T88" fmla="*/ 364 w 1448"/>
                <a:gd name="T89" fmla="*/ 2292 h 2365"/>
                <a:gd name="T90" fmla="*/ 340 w 1448"/>
                <a:gd name="T91" fmla="*/ 2340 h 2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48" h="2365">
                  <a:moveTo>
                    <a:pt x="308" y="2364"/>
                  </a:moveTo>
                  <a:lnTo>
                    <a:pt x="308" y="2364"/>
                  </a:lnTo>
                  <a:cubicBezTo>
                    <a:pt x="301" y="2364"/>
                    <a:pt x="293" y="2364"/>
                    <a:pt x="285" y="2364"/>
                  </a:cubicBezTo>
                  <a:cubicBezTo>
                    <a:pt x="277" y="2356"/>
                    <a:pt x="277" y="2356"/>
                    <a:pt x="277" y="2348"/>
                  </a:cubicBezTo>
                  <a:cubicBezTo>
                    <a:pt x="277" y="2348"/>
                    <a:pt x="277" y="2340"/>
                    <a:pt x="340" y="2332"/>
                  </a:cubicBezTo>
                  <a:cubicBezTo>
                    <a:pt x="356" y="2324"/>
                    <a:pt x="364" y="2324"/>
                    <a:pt x="364" y="2324"/>
                  </a:cubicBezTo>
                  <a:cubicBezTo>
                    <a:pt x="364" y="2316"/>
                    <a:pt x="364" y="2316"/>
                    <a:pt x="364" y="2308"/>
                  </a:cubicBezTo>
                  <a:cubicBezTo>
                    <a:pt x="364" y="2300"/>
                    <a:pt x="364" y="2300"/>
                    <a:pt x="364" y="2292"/>
                  </a:cubicBezTo>
                  <a:cubicBezTo>
                    <a:pt x="356" y="2277"/>
                    <a:pt x="340" y="2269"/>
                    <a:pt x="324" y="2261"/>
                  </a:cubicBezTo>
                  <a:cubicBezTo>
                    <a:pt x="316" y="2253"/>
                    <a:pt x="301" y="2245"/>
                    <a:pt x="293" y="2237"/>
                  </a:cubicBezTo>
                  <a:cubicBezTo>
                    <a:pt x="277" y="2221"/>
                    <a:pt x="285" y="2205"/>
                    <a:pt x="301" y="2198"/>
                  </a:cubicBezTo>
                  <a:cubicBezTo>
                    <a:pt x="301" y="2190"/>
                    <a:pt x="308" y="2182"/>
                    <a:pt x="316" y="2174"/>
                  </a:cubicBezTo>
                  <a:cubicBezTo>
                    <a:pt x="316" y="2166"/>
                    <a:pt x="316" y="2158"/>
                    <a:pt x="308" y="2158"/>
                  </a:cubicBezTo>
                  <a:cubicBezTo>
                    <a:pt x="301" y="2142"/>
                    <a:pt x="285" y="2142"/>
                    <a:pt x="269" y="2142"/>
                  </a:cubicBezTo>
                  <a:cubicBezTo>
                    <a:pt x="269" y="2142"/>
                    <a:pt x="261" y="2142"/>
                    <a:pt x="253" y="2142"/>
                  </a:cubicBezTo>
                  <a:cubicBezTo>
                    <a:pt x="237" y="2150"/>
                    <a:pt x="245" y="2205"/>
                    <a:pt x="245" y="2237"/>
                  </a:cubicBezTo>
                  <a:cubicBezTo>
                    <a:pt x="245" y="2253"/>
                    <a:pt x="245" y="2261"/>
                    <a:pt x="245" y="2269"/>
                  </a:cubicBezTo>
                  <a:cubicBezTo>
                    <a:pt x="245" y="2277"/>
                    <a:pt x="245" y="2277"/>
                    <a:pt x="245" y="2285"/>
                  </a:cubicBezTo>
                  <a:cubicBezTo>
                    <a:pt x="245" y="2300"/>
                    <a:pt x="245" y="2308"/>
                    <a:pt x="221" y="2308"/>
                  </a:cubicBezTo>
                  <a:cubicBezTo>
                    <a:pt x="221" y="2308"/>
                    <a:pt x="213" y="2308"/>
                    <a:pt x="198" y="2308"/>
                  </a:cubicBezTo>
                  <a:cubicBezTo>
                    <a:pt x="182" y="2300"/>
                    <a:pt x="174" y="2300"/>
                    <a:pt x="166" y="2300"/>
                  </a:cubicBezTo>
                  <a:cubicBezTo>
                    <a:pt x="150" y="2300"/>
                    <a:pt x="135" y="2308"/>
                    <a:pt x="119" y="2316"/>
                  </a:cubicBezTo>
                  <a:cubicBezTo>
                    <a:pt x="111" y="2316"/>
                    <a:pt x="111" y="2316"/>
                    <a:pt x="111" y="2316"/>
                  </a:cubicBezTo>
                  <a:cubicBezTo>
                    <a:pt x="111" y="2308"/>
                    <a:pt x="111" y="2308"/>
                    <a:pt x="111" y="2308"/>
                  </a:cubicBezTo>
                  <a:cubicBezTo>
                    <a:pt x="32" y="1644"/>
                    <a:pt x="32" y="1644"/>
                    <a:pt x="32" y="1644"/>
                  </a:cubicBezTo>
                  <a:cubicBezTo>
                    <a:pt x="32" y="1628"/>
                    <a:pt x="48" y="205"/>
                    <a:pt x="48" y="190"/>
                  </a:cubicBezTo>
                  <a:lnTo>
                    <a:pt x="48" y="182"/>
                  </a:lnTo>
                  <a:cubicBezTo>
                    <a:pt x="48" y="166"/>
                    <a:pt x="55" y="158"/>
                    <a:pt x="32" y="142"/>
                  </a:cubicBezTo>
                  <a:cubicBezTo>
                    <a:pt x="24" y="134"/>
                    <a:pt x="16" y="127"/>
                    <a:pt x="8" y="111"/>
                  </a:cubicBezTo>
                  <a:cubicBezTo>
                    <a:pt x="0" y="103"/>
                    <a:pt x="0" y="103"/>
                    <a:pt x="0" y="103"/>
                  </a:cubicBezTo>
                  <a:cubicBezTo>
                    <a:pt x="8" y="103"/>
                    <a:pt x="8" y="103"/>
                    <a:pt x="8" y="103"/>
                  </a:cubicBezTo>
                  <a:cubicBezTo>
                    <a:pt x="285" y="79"/>
                    <a:pt x="609" y="47"/>
                    <a:pt x="988" y="0"/>
                  </a:cubicBezTo>
                  <a:lnTo>
                    <a:pt x="988" y="0"/>
                  </a:lnTo>
                  <a:cubicBezTo>
                    <a:pt x="1352" y="1130"/>
                    <a:pt x="1352" y="1130"/>
                    <a:pt x="1352" y="1130"/>
                  </a:cubicBezTo>
                  <a:cubicBezTo>
                    <a:pt x="1352" y="1130"/>
                    <a:pt x="1376" y="1138"/>
                    <a:pt x="1391" y="1154"/>
                  </a:cubicBezTo>
                  <a:cubicBezTo>
                    <a:pt x="1399" y="1162"/>
                    <a:pt x="1399" y="1170"/>
                    <a:pt x="1399" y="1178"/>
                  </a:cubicBezTo>
                  <a:cubicBezTo>
                    <a:pt x="1399" y="1186"/>
                    <a:pt x="1391" y="1202"/>
                    <a:pt x="1399" y="1209"/>
                  </a:cubicBezTo>
                  <a:cubicBezTo>
                    <a:pt x="1399" y="1225"/>
                    <a:pt x="1407" y="1233"/>
                    <a:pt x="1415" y="1233"/>
                  </a:cubicBezTo>
                  <a:cubicBezTo>
                    <a:pt x="1415" y="1241"/>
                    <a:pt x="1423" y="1241"/>
                    <a:pt x="1423" y="1257"/>
                  </a:cubicBezTo>
                  <a:cubicBezTo>
                    <a:pt x="1423" y="1281"/>
                    <a:pt x="1415" y="1296"/>
                    <a:pt x="1399" y="1304"/>
                  </a:cubicBezTo>
                  <a:cubicBezTo>
                    <a:pt x="1391" y="1312"/>
                    <a:pt x="1391" y="1312"/>
                    <a:pt x="1391" y="1312"/>
                  </a:cubicBezTo>
                  <a:cubicBezTo>
                    <a:pt x="1384" y="1320"/>
                    <a:pt x="1368" y="1320"/>
                    <a:pt x="1368" y="1328"/>
                  </a:cubicBezTo>
                  <a:cubicBezTo>
                    <a:pt x="1368" y="1336"/>
                    <a:pt x="1368" y="1336"/>
                    <a:pt x="1376" y="1344"/>
                  </a:cubicBezTo>
                  <a:cubicBezTo>
                    <a:pt x="1384" y="1360"/>
                    <a:pt x="1391" y="1407"/>
                    <a:pt x="1376" y="1423"/>
                  </a:cubicBezTo>
                  <a:cubicBezTo>
                    <a:pt x="1360" y="1431"/>
                    <a:pt x="1344" y="1494"/>
                    <a:pt x="1360" y="1510"/>
                  </a:cubicBezTo>
                  <a:lnTo>
                    <a:pt x="1368" y="1518"/>
                  </a:lnTo>
                  <a:cubicBezTo>
                    <a:pt x="1384" y="1534"/>
                    <a:pt x="1407" y="1565"/>
                    <a:pt x="1407" y="1589"/>
                  </a:cubicBezTo>
                  <a:cubicBezTo>
                    <a:pt x="1407" y="1605"/>
                    <a:pt x="1407" y="1628"/>
                    <a:pt x="1407" y="1660"/>
                  </a:cubicBezTo>
                  <a:cubicBezTo>
                    <a:pt x="1399" y="1692"/>
                    <a:pt x="1391" y="1723"/>
                    <a:pt x="1399" y="1739"/>
                  </a:cubicBezTo>
                  <a:cubicBezTo>
                    <a:pt x="1399" y="1747"/>
                    <a:pt x="1407" y="1763"/>
                    <a:pt x="1415" y="1779"/>
                  </a:cubicBezTo>
                  <a:cubicBezTo>
                    <a:pt x="1431" y="1810"/>
                    <a:pt x="1447" y="1850"/>
                    <a:pt x="1447" y="1866"/>
                  </a:cubicBezTo>
                  <a:lnTo>
                    <a:pt x="1447" y="1866"/>
                  </a:lnTo>
                  <a:lnTo>
                    <a:pt x="1447" y="1866"/>
                  </a:lnTo>
                  <a:cubicBezTo>
                    <a:pt x="1044" y="1913"/>
                    <a:pt x="435" y="2000"/>
                    <a:pt x="419" y="2016"/>
                  </a:cubicBezTo>
                  <a:cubicBezTo>
                    <a:pt x="419" y="2024"/>
                    <a:pt x="411" y="2024"/>
                    <a:pt x="419" y="2032"/>
                  </a:cubicBezTo>
                  <a:cubicBezTo>
                    <a:pt x="419" y="2047"/>
                    <a:pt x="443" y="2063"/>
                    <a:pt x="466" y="2079"/>
                  </a:cubicBezTo>
                  <a:cubicBezTo>
                    <a:pt x="474" y="2087"/>
                    <a:pt x="482" y="2095"/>
                    <a:pt x="490" y="2103"/>
                  </a:cubicBezTo>
                  <a:cubicBezTo>
                    <a:pt x="514" y="2119"/>
                    <a:pt x="514" y="2134"/>
                    <a:pt x="506" y="2158"/>
                  </a:cubicBezTo>
                  <a:lnTo>
                    <a:pt x="498" y="2166"/>
                  </a:lnTo>
                  <a:cubicBezTo>
                    <a:pt x="498" y="2182"/>
                    <a:pt x="506" y="2198"/>
                    <a:pt x="514" y="2205"/>
                  </a:cubicBezTo>
                  <a:cubicBezTo>
                    <a:pt x="522" y="2221"/>
                    <a:pt x="530" y="2229"/>
                    <a:pt x="530" y="2237"/>
                  </a:cubicBezTo>
                  <a:cubicBezTo>
                    <a:pt x="530" y="2245"/>
                    <a:pt x="522" y="2269"/>
                    <a:pt x="506" y="2300"/>
                  </a:cubicBezTo>
                  <a:cubicBezTo>
                    <a:pt x="498" y="2300"/>
                    <a:pt x="498" y="2300"/>
                    <a:pt x="498" y="2300"/>
                  </a:cubicBezTo>
                  <a:cubicBezTo>
                    <a:pt x="490" y="2292"/>
                    <a:pt x="490" y="2292"/>
                    <a:pt x="490" y="2292"/>
                  </a:cubicBezTo>
                  <a:cubicBezTo>
                    <a:pt x="490" y="2292"/>
                    <a:pt x="490" y="2292"/>
                    <a:pt x="482" y="2285"/>
                  </a:cubicBezTo>
                  <a:lnTo>
                    <a:pt x="474" y="2285"/>
                  </a:lnTo>
                  <a:cubicBezTo>
                    <a:pt x="466" y="2285"/>
                    <a:pt x="466" y="2292"/>
                    <a:pt x="459" y="2300"/>
                  </a:cubicBezTo>
                  <a:cubicBezTo>
                    <a:pt x="459" y="2308"/>
                    <a:pt x="459" y="2316"/>
                    <a:pt x="451" y="2324"/>
                  </a:cubicBezTo>
                  <a:cubicBezTo>
                    <a:pt x="443" y="2348"/>
                    <a:pt x="427" y="2348"/>
                    <a:pt x="411" y="2348"/>
                  </a:cubicBezTo>
                  <a:cubicBezTo>
                    <a:pt x="403" y="2348"/>
                    <a:pt x="403" y="2348"/>
                    <a:pt x="403" y="2348"/>
                  </a:cubicBezTo>
                  <a:cubicBezTo>
                    <a:pt x="395" y="2348"/>
                    <a:pt x="388" y="2348"/>
                    <a:pt x="379" y="2348"/>
                  </a:cubicBezTo>
                  <a:cubicBezTo>
                    <a:pt x="364" y="2356"/>
                    <a:pt x="348" y="2356"/>
                    <a:pt x="340" y="2356"/>
                  </a:cubicBezTo>
                  <a:cubicBezTo>
                    <a:pt x="324" y="2364"/>
                    <a:pt x="316" y="2364"/>
                    <a:pt x="308" y="2364"/>
                  </a:cubicBezTo>
                  <a:close/>
                  <a:moveTo>
                    <a:pt x="285" y="2348"/>
                  </a:moveTo>
                  <a:lnTo>
                    <a:pt x="285" y="2348"/>
                  </a:lnTo>
                  <a:cubicBezTo>
                    <a:pt x="285" y="2356"/>
                    <a:pt x="285" y="2356"/>
                    <a:pt x="285" y="2356"/>
                  </a:cubicBezTo>
                  <a:cubicBezTo>
                    <a:pt x="293" y="2356"/>
                    <a:pt x="301" y="2356"/>
                    <a:pt x="308" y="2356"/>
                  </a:cubicBezTo>
                  <a:cubicBezTo>
                    <a:pt x="316" y="2356"/>
                    <a:pt x="324" y="2356"/>
                    <a:pt x="340" y="2348"/>
                  </a:cubicBezTo>
                  <a:cubicBezTo>
                    <a:pt x="348" y="2348"/>
                    <a:pt x="364" y="2348"/>
                    <a:pt x="379" y="2348"/>
                  </a:cubicBezTo>
                  <a:cubicBezTo>
                    <a:pt x="388" y="2340"/>
                    <a:pt x="395" y="2340"/>
                    <a:pt x="403" y="2340"/>
                  </a:cubicBezTo>
                  <a:cubicBezTo>
                    <a:pt x="411" y="2340"/>
                    <a:pt x="411" y="2340"/>
                    <a:pt x="411" y="2340"/>
                  </a:cubicBezTo>
                  <a:cubicBezTo>
                    <a:pt x="427" y="2340"/>
                    <a:pt x="435" y="2340"/>
                    <a:pt x="443" y="2316"/>
                  </a:cubicBezTo>
                  <a:cubicBezTo>
                    <a:pt x="451" y="2308"/>
                    <a:pt x="451" y="2300"/>
                    <a:pt x="459" y="2300"/>
                  </a:cubicBezTo>
                  <a:cubicBezTo>
                    <a:pt x="459" y="2285"/>
                    <a:pt x="466" y="2277"/>
                    <a:pt x="474" y="2277"/>
                  </a:cubicBezTo>
                  <a:cubicBezTo>
                    <a:pt x="474" y="2277"/>
                    <a:pt x="482" y="2277"/>
                    <a:pt x="490" y="2285"/>
                  </a:cubicBezTo>
                  <a:cubicBezTo>
                    <a:pt x="490" y="2285"/>
                    <a:pt x="498" y="2285"/>
                    <a:pt x="498" y="2292"/>
                  </a:cubicBezTo>
                  <a:cubicBezTo>
                    <a:pt x="506" y="2277"/>
                    <a:pt x="522" y="2245"/>
                    <a:pt x="522" y="2237"/>
                  </a:cubicBezTo>
                  <a:cubicBezTo>
                    <a:pt x="522" y="2229"/>
                    <a:pt x="514" y="2221"/>
                    <a:pt x="506" y="2213"/>
                  </a:cubicBezTo>
                  <a:cubicBezTo>
                    <a:pt x="498" y="2198"/>
                    <a:pt x="490" y="2182"/>
                    <a:pt x="490" y="2166"/>
                  </a:cubicBezTo>
                  <a:cubicBezTo>
                    <a:pt x="498" y="2158"/>
                    <a:pt x="498" y="2158"/>
                    <a:pt x="498" y="2150"/>
                  </a:cubicBezTo>
                  <a:cubicBezTo>
                    <a:pt x="506" y="2134"/>
                    <a:pt x="506" y="2126"/>
                    <a:pt x="482" y="2103"/>
                  </a:cubicBezTo>
                  <a:cubicBezTo>
                    <a:pt x="482" y="2103"/>
                    <a:pt x="474" y="2095"/>
                    <a:pt x="459" y="2087"/>
                  </a:cubicBezTo>
                  <a:cubicBezTo>
                    <a:pt x="435" y="2071"/>
                    <a:pt x="411" y="2047"/>
                    <a:pt x="411" y="2032"/>
                  </a:cubicBezTo>
                  <a:cubicBezTo>
                    <a:pt x="411" y="2024"/>
                    <a:pt x="411" y="2016"/>
                    <a:pt x="411" y="2016"/>
                  </a:cubicBezTo>
                  <a:cubicBezTo>
                    <a:pt x="435" y="1984"/>
                    <a:pt x="1320" y="1874"/>
                    <a:pt x="1439" y="1858"/>
                  </a:cubicBezTo>
                  <a:cubicBezTo>
                    <a:pt x="1439" y="1842"/>
                    <a:pt x="1423" y="1810"/>
                    <a:pt x="1415" y="1786"/>
                  </a:cubicBezTo>
                  <a:cubicBezTo>
                    <a:pt x="1399" y="1763"/>
                    <a:pt x="1391" y="1747"/>
                    <a:pt x="1391" y="1739"/>
                  </a:cubicBezTo>
                  <a:cubicBezTo>
                    <a:pt x="1391" y="1723"/>
                    <a:pt x="1391" y="1692"/>
                    <a:pt x="1399" y="1660"/>
                  </a:cubicBezTo>
                  <a:cubicBezTo>
                    <a:pt x="1399" y="1628"/>
                    <a:pt x="1399" y="1605"/>
                    <a:pt x="1399" y="1589"/>
                  </a:cubicBezTo>
                  <a:cubicBezTo>
                    <a:pt x="1399" y="1565"/>
                    <a:pt x="1384" y="1541"/>
                    <a:pt x="1360" y="1526"/>
                  </a:cubicBezTo>
                  <a:cubicBezTo>
                    <a:pt x="1360" y="1518"/>
                    <a:pt x="1352" y="1518"/>
                    <a:pt x="1352" y="1510"/>
                  </a:cubicBezTo>
                  <a:cubicBezTo>
                    <a:pt x="1336" y="1494"/>
                    <a:pt x="1352" y="1431"/>
                    <a:pt x="1368" y="1415"/>
                  </a:cubicBezTo>
                  <a:cubicBezTo>
                    <a:pt x="1376" y="1399"/>
                    <a:pt x="1376" y="1360"/>
                    <a:pt x="1368" y="1344"/>
                  </a:cubicBezTo>
                  <a:cubicBezTo>
                    <a:pt x="1360" y="1344"/>
                    <a:pt x="1360" y="1336"/>
                    <a:pt x="1360" y="1328"/>
                  </a:cubicBezTo>
                  <a:cubicBezTo>
                    <a:pt x="1368" y="1320"/>
                    <a:pt x="1376" y="1312"/>
                    <a:pt x="1391" y="1304"/>
                  </a:cubicBezTo>
                  <a:lnTo>
                    <a:pt x="1391" y="1304"/>
                  </a:lnTo>
                  <a:cubicBezTo>
                    <a:pt x="1407" y="1288"/>
                    <a:pt x="1415" y="1281"/>
                    <a:pt x="1415" y="1257"/>
                  </a:cubicBezTo>
                  <a:cubicBezTo>
                    <a:pt x="1415" y="1249"/>
                    <a:pt x="1415" y="1241"/>
                    <a:pt x="1407" y="1241"/>
                  </a:cubicBezTo>
                  <a:cubicBezTo>
                    <a:pt x="1407" y="1233"/>
                    <a:pt x="1399" y="1233"/>
                    <a:pt x="1391" y="1217"/>
                  </a:cubicBezTo>
                  <a:cubicBezTo>
                    <a:pt x="1384" y="1202"/>
                    <a:pt x="1391" y="1186"/>
                    <a:pt x="1391" y="1178"/>
                  </a:cubicBezTo>
                  <a:cubicBezTo>
                    <a:pt x="1391" y="1170"/>
                    <a:pt x="1391" y="1162"/>
                    <a:pt x="1384" y="1154"/>
                  </a:cubicBezTo>
                  <a:cubicBezTo>
                    <a:pt x="1368" y="1146"/>
                    <a:pt x="1344" y="1138"/>
                    <a:pt x="1344" y="1138"/>
                  </a:cubicBezTo>
                  <a:lnTo>
                    <a:pt x="1344" y="1138"/>
                  </a:lnTo>
                  <a:lnTo>
                    <a:pt x="1344" y="1138"/>
                  </a:lnTo>
                  <a:cubicBezTo>
                    <a:pt x="988" y="8"/>
                    <a:pt x="988" y="8"/>
                    <a:pt x="988" y="8"/>
                  </a:cubicBezTo>
                  <a:cubicBezTo>
                    <a:pt x="609" y="47"/>
                    <a:pt x="293" y="87"/>
                    <a:pt x="16" y="111"/>
                  </a:cubicBezTo>
                  <a:cubicBezTo>
                    <a:pt x="24" y="118"/>
                    <a:pt x="24" y="134"/>
                    <a:pt x="32" y="134"/>
                  </a:cubicBezTo>
                  <a:cubicBezTo>
                    <a:pt x="63" y="158"/>
                    <a:pt x="55" y="174"/>
                    <a:pt x="55" y="182"/>
                  </a:cubicBezTo>
                  <a:lnTo>
                    <a:pt x="55" y="190"/>
                  </a:lnTo>
                  <a:cubicBezTo>
                    <a:pt x="55" y="205"/>
                    <a:pt x="40" y="1628"/>
                    <a:pt x="40" y="1644"/>
                  </a:cubicBezTo>
                  <a:cubicBezTo>
                    <a:pt x="119" y="2308"/>
                    <a:pt x="119" y="2308"/>
                    <a:pt x="119" y="2308"/>
                  </a:cubicBezTo>
                  <a:cubicBezTo>
                    <a:pt x="135" y="2300"/>
                    <a:pt x="150" y="2292"/>
                    <a:pt x="166" y="2292"/>
                  </a:cubicBezTo>
                  <a:cubicBezTo>
                    <a:pt x="174" y="2292"/>
                    <a:pt x="182" y="2292"/>
                    <a:pt x="198" y="2300"/>
                  </a:cubicBezTo>
                  <a:cubicBezTo>
                    <a:pt x="213" y="2300"/>
                    <a:pt x="221" y="2300"/>
                    <a:pt x="221" y="2300"/>
                  </a:cubicBezTo>
                  <a:cubicBezTo>
                    <a:pt x="237" y="2300"/>
                    <a:pt x="237" y="2300"/>
                    <a:pt x="237" y="2277"/>
                  </a:cubicBezTo>
                  <a:cubicBezTo>
                    <a:pt x="237" y="2277"/>
                    <a:pt x="237" y="2277"/>
                    <a:pt x="237" y="2269"/>
                  </a:cubicBezTo>
                  <a:cubicBezTo>
                    <a:pt x="237" y="2261"/>
                    <a:pt x="237" y="2253"/>
                    <a:pt x="237" y="2237"/>
                  </a:cubicBezTo>
                  <a:cubicBezTo>
                    <a:pt x="237" y="2182"/>
                    <a:pt x="237" y="2142"/>
                    <a:pt x="253" y="2134"/>
                  </a:cubicBezTo>
                  <a:cubicBezTo>
                    <a:pt x="261" y="2134"/>
                    <a:pt x="261" y="2134"/>
                    <a:pt x="269" y="2134"/>
                  </a:cubicBezTo>
                  <a:cubicBezTo>
                    <a:pt x="285" y="2134"/>
                    <a:pt x="308" y="2142"/>
                    <a:pt x="316" y="2150"/>
                  </a:cubicBezTo>
                  <a:cubicBezTo>
                    <a:pt x="324" y="2158"/>
                    <a:pt x="324" y="2166"/>
                    <a:pt x="316" y="2174"/>
                  </a:cubicBezTo>
                  <a:cubicBezTo>
                    <a:pt x="316" y="2190"/>
                    <a:pt x="308" y="2198"/>
                    <a:pt x="301" y="2205"/>
                  </a:cubicBezTo>
                  <a:cubicBezTo>
                    <a:pt x="293" y="2213"/>
                    <a:pt x="293" y="2221"/>
                    <a:pt x="301" y="2229"/>
                  </a:cubicBezTo>
                  <a:cubicBezTo>
                    <a:pt x="308" y="2245"/>
                    <a:pt x="316" y="2245"/>
                    <a:pt x="332" y="2253"/>
                  </a:cubicBezTo>
                  <a:cubicBezTo>
                    <a:pt x="348" y="2261"/>
                    <a:pt x="364" y="2269"/>
                    <a:pt x="364" y="2292"/>
                  </a:cubicBezTo>
                  <a:cubicBezTo>
                    <a:pt x="372" y="2292"/>
                    <a:pt x="372" y="2300"/>
                    <a:pt x="372" y="2308"/>
                  </a:cubicBezTo>
                  <a:cubicBezTo>
                    <a:pt x="372" y="2316"/>
                    <a:pt x="372" y="2316"/>
                    <a:pt x="372" y="2324"/>
                  </a:cubicBezTo>
                  <a:cubicBezTo>
                    <a:pt x="372" y="2332"/>
                    <a:pt x="356" y="2332"/>
                    <a:pt x="340" y="2340"/>
                  </a:cubicBezTo>
                  <a:cubicBezTo>
                    <a:pt x="301" y="2340"/>
                    <a:pt x="285" y="2348"/>
                    <a:pt x="285" y="2348"/>
                  </a:cubicBezTo>
                  <a:close/>
                </a:path>
              </a:pathLst>
            </a:custGeom>
            <a:solidFill>
              <a:schemeClr val="accent6"/>
            </a:solidFill>
            <a:ln>
              <a:solidFill>
                <a:schemeClr val="bg2"/>
              </a:solidFill>
            </a:ln>
            <a:effectLst/>
          </p:spPr>
          <p:txBody>
            <a:bodyPr wrap="none" anchor="ctr"/>
            <a:lstStyle/>
            <a:p>
              <a:endParaRPr lang="en-US"/>
            </a:p>
          </p:txBody>
        </p:sp>
        <p:sp>
          <p:nvSpPr>
            <p:cNvPr id="87" name="Freeform 486"/>
            <p:cNvSpPr>
              <a:spLocks noChangeArrowheads="1"/>
            </p:cNvSpPr>
            <p:nvPr/>
          </p:nvSpPr>
          <p:spPr bwMode="auto">
            <a:xfrm>
              <a:off x="12800491" y="7638792"/>
              <a:ext cx="1122544" cy="994983"/>
            </a:xfrm>
            <a:custGeom>
              <a:avLst/>
              <a:gdLst>
                <a:gd name="T0" fmla="*/ 55 w 2135"/>
                <a:gd name="T1" fmla="*/ 561 h 1890"/>
                <a:gd name="T2" fmla="*/ 142 w 2135"/>
                <a:gd name="T3" fmla="*/ 735 h 1890"/>
                <a:gd name="T4" fmla="*/ 229 w 2135"/>
                <a:gd name="T5" fmla="*/ 964 h 1890"/>
                <a:gd name="T6" fmla="*/ 158 w 2135"/>
                <a:gd name="T7" fmla="*/ 1170 h 1890"/>
                <a:gd name="T8" fmla="*/ 158 w 2135"/>
                <a:gd name="T9" fmla="*/ 1289 h 1890"/>
                <a:gd name="T10" fmla="*/ 158 w 2135"/>
                <a:gd name="T11" fmla="*/ 1431 h 1890"/>
                <a:gd name="T12" fmla="*/ 110 w 2135"/>
                <a:gd name="T13" fmla="*/ 1565 h 1890"/>
                <a:gd name="T14" fmla="*/ 213 w 2135"/>
                <a:gd name="T15" fmla="*/ 1557 h 1890"/>
                <a:gd name="T16" fmla="*/ 331 w 2135"/>
                <a:gd name="T17" fmla="*/ 1486 h 1890"/>
                <a:gd name="T18" fmla="*/ 371 w 2135"/>
                <a:gd name="T19" fmla="*/ 1470 h 1890"/>
                <a:gd name="T20" fmla="*/ 355 w 2135"/>
                <a:gd name="T21" fmla="*/ 1549 h 1890"/>
                <a:gd name="T22" fmla="*/ 830 w 2135"/>
                <a:gd name="T23" fmla="*/ 1534 h 1890"/>
                <a:gd name="T24" fmla="*/ 956 w 2135"/>
                <a:gd name="T25" fmla="*/ 1549 h 1890"/>
                <a:gd name="T26" fmla="*/ 1090 w 2135"/>
                <a:gd name="T27" fmla="*/ 1620 h 1890"/>
                <a:gd name="T28" fmla="*/ 1209 w 2135"/>
                <a:gd name="T29" fmla="*/ 1700 h 1890"/>
                <a:gd name="T30" fmla="*/ 1288 w 2135"/>
                <a:gd name="T31" fmla="*/ 1771 h 1890"/>
                <a:gd name="T32" fmla="*/ 1462 w 2135"/>
                <a:gd name="T33" fmla="*/ 1723 h 1890"/>
                <a:gd name="T34" fmla="*/ 1612 w 2135"/>
                <a:gd name="T35" fmla="*/ 1747 h 1890"/>
                <a:gd name="T36" fmla="*/ 1699 w 2135"/>
                <a:gd name="T37" fmla="*/ 1700 h 1890"/>
                <a:gd name="T38" fmla="*/ 1628 w 2135"/>
                <a:gd name="T39" fmla="*/ 1573 h 1890"/>
                <a:gd name="T40" fmla="*/ 1802 w 2135"/>
                <a:gd name="T41" fmla="*/ 1660 h 1890"/>
                <a:gd name="T42" fmla="*/ 1873 w 2135"/>
                <a:gd name="T43" fmla="*/ 1716 h 1890"/>
                <a:gd name="T44" fmla="*/ 1984 w 2135"/>
                <a:gd name="T45" fmla="*/ 1763 h 1890"/>
                <a:gd name="T46" fmla="*/ 1992 w 2135"/>
                <a:gd name="T47" fmla="*/ 1858 h 1890"/>
                <a:gd name="T48" fmla="*/ 2071 w 2135"/>
                <a:gd name="T49" fmla="*/ 1818 h 1890"/>
                <a:gd name="T50" fmla="*/ 2102 w 2135"/>
                <a:gd name="T51" fmla="*/ 1684 h 1890"/>
                <a:gd name="T52" fmla="*/ 1881 w 2135"/>
                <a:gd name="T53" fmla="*/ 1597 h 1890"/>
                <a:gd name="T54" fmla="*/ 1913 w 2135"/>
                <a:gd name="T55" fmla="*/ 1510 h 1890"/>
                <a:gd name="T56" fmla="*/ 1960 w 2135"/>
                <a:gd name="T57" fmla="*/ 1463 h 1890"/>
                <a:gd name="T58" fmla="*/ 1913 w 2135"/>
                <a:gd name="T59" fmla="*/ 1312 h 1890"/>
                <a:gd name="T60" fmla="*/ 1849 w 2135"/>
                <a:gd name="T61" fmla="*/ 1407 h 1890"/>
                <a:gd name="T62" fmla="*/ 1826 w 2135"/>
                <a:gd name="T63" fmla="*/ 1328 h 1890"/>
                <a:gd name="T64" fmla="*/ 1699 w 2135"/>
                <a:gd name="T65" fmla="*/ 1352 h 1890"/>
                <a:gd name="T66" fmla="*/ 1596 w 2135"/>
                <a:gd name="T67" fmla="*/ 1336 h 1890"/>
                <a:gd name="T68" fmla="*/ 1628 w 2135"/>
                <a:gd name="T69" fmla="*/ 1202 h 1890"/>
                <a:gd name="T70" fmla="*/ 1857 w 2135"/>
                <a:gd name="T71" fmla="*/ 1289 h 1890"/>
                <a:gd name="T72" fmla="*/ 1739 w 2135"/>
                <a:gd name="T73" fmla="*/ 1059 h 1890"/>
                <a:gd name="T74" fmla="*/ 1019 w 2135"/>
                <a:gd name="T75" fmla="*/ 941 h 1890"/>
                <a:gd name="T76" fmla="*/ 1011 w 2135"/>
                <a:gd name="T77" fmla="*/ 830 h 1890"/>
                <a:gd name="T78" fmla="*/ 1043 w 2135"/>
                <a:gd name="T79" fmla="*/ 664 h 1890"/>
                <a:gd name="T80" fmla="*/ 1114 w 2135"/>
                <a:gd name="T81" fmla="*/ 585 h 1890"/>
                <a:gd name="T82" fmla="*/ 1201 w 2135"/>
                <a:gd name="T83" fmla="*/ 411 h 1890"/>
                <a:gd name="T84" fmla="*/ 1201 w 2135"/>
                <a:gd name="T85" fmla="*/ 277 h 1890"/>
                <a:gd name="T86" fmla="*/ 1146 w 2135"/>
                <a:gd name="T87" fmla="*/ 119 h 1890"/>
                <a:gd name="T88" fmla="*/ 0 w 2135"/>
                <a:gd name="T89" fmla="*/ 32 h 1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35" h="1890">
                  <a:moveTo>
                    <a:pt x="7" y="522"/>
                  </a:moveTo>
                  <a:lnTo>
                    <a:pt x="7" y="522"/>
                  </a:lnTo>
                  <a:cubicBezTo>
                    <a:pt x="7" y="522"/>
                    <a:pt x="39" y="537"/>
                    <a:pt x="55" y="561"/>
                  </a:cubicBezTo>
                  <a:cubicBezTo>
                    <a:pt x="71" y="585"/>
                    <a:pt x="102" y="601"/>
                    <a:pt x="118" y="632"/>
                  </a:cubicBezTo>
                  <a:cubicBezTo>
                    <a:pt x="126" y="672"/>
                    <a:pt x="118" y="672"/>
                    <a:pt x="110" y="704"/>
                  </a:cubicBezTo>
                  <a:cubicBezTo>
                    <a:pt x="102" y="727"/>
                    <a:pt x="126" y="719"/>
                    <a:pt x="142" y="735"/>
                  </a:cubicBezTo>
                  <a:cubicBezTo>
                    <a:pt x="158" y="751"/>
                    <a:pt x="173" y="775"/>
                    <a:pt x="173" y="822"/>
                  </a:cubicBezTo>
                  <a:cubicBezTo>
                    <a:pt x="173" y="862"/>
                    <a:pt x="197" y="846"/>
                    <a:pt x="213" y="877"/>
                  </a:cubicBezTo>
                  <a:cubicBezTo>
                    <a:pt x="229" y="909"/>
                    <a:pt x="237" y="941"/>
                    <a:pt x="229" y="964"/>
                  </a:cubicBezTo>
                  <a:cubicBezTo>
                    <a:pt x="221" y="996"/>
                    <a:pt x="229" y="1012"/>
                    <a:pt x="229" y="1028"/>
                  </a:cubicBezTo>
                  <a:cubicBezTo>
                    <a:pt x="229" y="1051"/>
                    <a:pt x="229" y="1083"/>
                    <a:pt x="213" y="1115"/>
                  </a:cubicBezTo>
                  <a:cubicBezTo>
                    <a:pt x="189" y="1154"/>
                    <a:pt x="189" y="1146"/>
                    <a:pt x="158" y="1170"/>
                  </a:cubicBezTo>
                  <a:cubicBezTo>
                    <a:pt x="134" y="1202"/>
                    <a:pt x="173" y="1194"/>
                    <a:pt x="181" y="1210"/>
                  </a:cubicBezTo>
                  <a:cubicBezTo>
                    <a:pt x="189" y="1225"/>
                    <a:pt x="189" y="1241"/>
                    <a:pt x="173" y="1241"/>
                  </a:cubicBezTo>
                  <a:cubicBezTo>
                    <a:pt x="165" y="1241"/>
                    <a:pt x="158" y="1273"/>
                    <a:pt x="158" y="1289"/>
                  </a:cubicBezTo>
                  <a:cubicBezTo>
                    <a:pt x="150" y="1304"/>
                    <a:pt x="165" y="1320"/>
                    <a:pt x="173" y="1344"/>
                  </a:cubicBezTo>
                  <a:cubicBezTo>
                    <a:pt x="189" y="1360"/>
                    <a:pt x="181" y="1383"/>
                    <a:pt x="181" y="1399"/>
                  </a:cubicBezTo>
                  <a:cubicBezTo>
                    <a:pt x="181" y="1415"/>
                    <a:pt x="173" y="1415"/>
                    <a:pt x="158" y="1431"/>
                  </a:cubicBezTo>
                  <a:cubicBezTo>
                    <a:pt x="150" y="1447"/>
                    <a:pt x="158" y="1470"/>
                    <a:pt x="134" y="1494"/>
                  </a:cubicBezTo>
                  <a:cubicBezTo>
                    <a:pt x="118" y="1510"/>
                    <a:pt x="102" y="1526"/>
                    <a:pt x="94" y="1541"/>
                  </a:cubicBezTo>
                  <a:cubicBezTo>
                    <a:pt x="86" y="1557"/>
                    <a:pt x="102" y="1565"/>
                    <a:pt x="110" y="1565"/>
                  </a:cubicBezTo>
                  <a:cubicBezTo>
                    <a:pt x="126" y="1573"/>
                    <a:pt x="126" y="1589"/>
                    <a:pt x="126" y="1589"/>
                  </a:cubicBezTo>
                  <a:lnTo>
                    <a:pt x="126" y="1589"/>
                  </a:lnTo>
                  <a:cubicBezTo>
                    <a:pt x="150" y="1581"/>
                    <a:pt x="165" y="1565"/>
                    <a:pt x="213" y="1557"/>
                  </a:cubicBezTo>
                  <a:cubicBezTo>
                    <a:pt x="268" y="1557"/>
                    <a:pt x="316" y="1565"/>
                    <a:pt x="324" y="1549"/>
                  </a:cubicBezTo>
                  <a:cubicBezTo>
                    <a:pt x="324" y="1534"/>
                    <a:pt x="308" y="1502"/>
                    <a:pt x="308" y="1502"/>
                  </a:cubicBezTo>
                  <a:cubicBezTo>
                    <a:pt x="300" y="1502"/>
                    <a:pt x="324" y="1502"/>
                    <a:pt x="331" y="1486"/>
                  </a:cubicBezTo>
                  <a:cubicBezTo>
                    <a:pt x="331" y="1470"/>
                    <a:pt x="324" y="1463"/>
                    <a:pt x="324" y="1447"/>
                  </a:cubicBezTo>
                  <a:cubicBezTo>
                    <a:pt x="331" y="1431"/>
                    <a:pt x="339" y="1399"/>
                    <a:pt x="347" y="1431"/>
                  </a:cubicBezTo>
                  <a:cubicBezTo>
                    <a:pt x="355" y="1454"/>
                    <a:pt x="371" y="1463"/>
                    <a:pt x="371" y="1470"/>
                  </a:cubicBezTo>
                  <a:cubicBezTo>
                    <a:pt x="379" y="1478"/>
                    <a:pt x="379" y="1486"/>
                    <a:pt x="363" y="1494"/>
                  </a:cubicBezTo>
                  <a:cubicBezTo>
                    <a:pt x="339" y="1494"/>
                    <a:pt x="324" y="1494"/>
                    <a:pt x="339" y="1518"/>
                  </a:cubicBezTo>
                  <a:cubicBezTo>
                    <a:pt x="355" y="1541"/>
                    <a:pt x="339" y="1549"/>
                    <a:pt x="355" y="1549"/>
                  </a:cubicBezTo>
                  <a:cubicBezTo>
                    <a:pt x="379" y="1549"/>
                    <a:pt x="561" y="1597"/>
                    <a:pt x="592" y="1620"/>
                  </a:cubicBezTo>
                  <a:cubicBezTo>
                    <a:pt x="624" y="1636"/>
                    <a:pt x="853" y="1660"/>
                    <a:pt x="845" y="1589"/>
                  </a:cubicBezTo>
                  <a:cubicBezTo>
                    <a:pt x="837" y="1518"/>
                    <a:pt x="798" y="1549"/>
                    <a:pt x="830" y="1534"/>
                  </a:cubicBezTo>
                  <a:cubicBezTo>
                    <a:pt x="869" y="1510"/>
                    <a:pt x="861" y="1526"/>
                    <a:pt x="885" y="1510"/>
                  </a:cubicBezTo>
                  <a:cubicBezTo>
                    <a:pt x="901" y="1502"/>
                    <a:pt x="932" y="1478"/>
                    <a:pt x="932" y="1510"/>
                  </a:cubicBezTo>
                  <a:cubicBezTo>
                    <a:pt x="932" y="1534"/>
                    <a:pt x="932" y="1565"/>
                    <a:pt x="956" y="1549"/>
                  </a:cubicBezTo>
                  <a:cubicBezTo>
                    <a:pt x="988" y="1534"/>
                    <a:pt x="964" y="1502"/>
                    <a:pt x="1003" y="1526"/>
                  </a:cubicBezTo>
                  <a:cubicBezTo>
                    <a:pt x="1043" y="1557"/>
                    <a:pt x="1051" y="1557"/>
                    <a:pt x="1059" y="1581"/>
                  </a:cubicBezTo>
                  <a:cubicBezTo>
                    <a:pt x="1067" y="1613"/>
                    <a:pt x="1067" y="1620"/>
                    <a:pt x="1090" y="1620"/>
                  </a:cubicBezTo>
                  <a:cubicBezTo>
                    <a:pt x="1114" y="1629"/>
                    <a:pt x="1161" y="1636"/>
                    <a:pt x="1177" y="1644"/>
                  </a:cubicBezTo>
                  <a:cubicBezTo>
                    <a:pt x="1193" y="1652"/>
                    <a:pt x="1201" y="1660"/>
                    <a:pt x="1217" y="1668"/>
                  </a:cubicBezTo>
                  <a:cubicBezTo>
                    <a:pt x="1233" y="1684"/>
                    <a:pt x="1233" y="1700"/>
                    <a:pt x="1209" y="1700"/>
                  </a:cubicBezTo>
                  <a:cubicBezTo>
                    <a:pt x="1185" y="1700"/>
                    <a:pt x="1161" y="1700"/>
                    <a:pt x="1177" y="1723"/>
                  </a:cubicBezTo>
                  <a:cubicBezTo>
                    <a:pt x="1185" y="1747"/>
                    <a:pt x="1185" y="1755"/>
                    <a:pt x="1217" y="1763"/>
                  </a:cubicBezTo>
                  <a:cubicBezTo>
                    <a:pt x="1248" y="1771"/>
                    <a:pt x="1256" y="1755"/>
                    <a:pt x="1288" y="1771"/>
                  </a:cubicBezTo>
                  <a:cubicBezTo>
                    <a:pt x="1312" y="1779"/>
                    <a:pt x="1296" y="1787"/>
                    <a:pt x="1335" y="1794"/>
                  </a:cubicBezTo>
                  <a:cubicBezTo>
                    <a:pt x="1383" y="1802"/>
                    <a:pt x="1446" y="1818"/>
                    <a:pt x="1462" y="1787"/>
                  </a:cubicBezTo>
                  <a:cubicBezTo>
                    <a:pt x="1478" y="1763"/>
                    <a:pt x="1446" y="1739"/>
                    <a:pt x="1462" y="1723"/>
                  </a:cubicBezTo>
                  <a:cubicBezTo>
                    <a:pt x="1486" y="1707"/>
                    <a:pt x="1557" y="1707"/>
                    <a:pt x="1557" y="1723"/>
                  </a:cubicBezTo>
                  <a:cubicBezTo>
                    <a:pt x="1565" y="1731"/>
                    <a:pt x="1573" y="1739"/>
                    <a:pt x="1588" y="1731"/>
                  </a:cubicBezTo>
                  <a:cubicBezTo>
                    <a:pt x="1604" y="1723"/>
                    <a:pt x="1612" y="1723"/>
                    <a:pt x="1612" y="1747"/>
                  </a:cubicBezTo>
                  <a:cubicBezTo>
                    <a:pt x="1612" y="1763"/>
                    <a:pt x="1588" y="1787"/>
                    <a:pt x="1612" y="1794"/>
                  </a:cubicBezTo>
                  <a:cubicBezTo>
                    <a:pt x="1644" y="1802"/>
                    <a:pt x="1675" y="1818"/>
                    <a:pt x="1683" y="1787"/>
                  </a:cubicBezTo>
                  <a:cubicBezTo>
                    <a:pt x="1691" y="1747"/>
                    <a:pt x="1691" y="1716"/>
                    <a:pt x="1699" y="1700"/>
                  </a:cubicBezTo>
                  <a:cubicBezTo>
                    <a:pt x="1707" y="1684"/>
                    <a:pt x="1715" y="1684"/>
                    <a:pt x="1707" y="1660"/>
                  </a:cubicBezTo>
                  <a:cubicBezTo>
                    <a:pt x="1691" y="1636"/>
                    <a:pt x="1683" y="1636"/>
                    <a:pt x="1660" y="1620"/>
                  </a:cubicBezTo>
                  <a:cubicBezTo>
                    <a:pt x="1628" y="1605"/>
                    <a:pt x="1604" y="1573"/>
                    <a:pt x="1628" y="1573"/>
                  </a:cubicBezTo>
                  <a:cubicBezTo>
                    <a:pt x="1660" y="1581"/>
                    <a:pt x="1660" y="1581"/>
                    <a:pt x="1691" y="1597"/>
                  </a:cubicBezTo>
                  <a:cubicBezTo>
                    <a:pt x="1731" y="1613"/>
                    <a:pt x="1762" y="1613"/>
                    <a:pt x="1778" y="1620"/>
                  </a:cubicBezTo>
                  <a:cubicBezTo>
                    <a:pt x="1794" y="1636"/>
                    <a:pt x="1818" y="1660"/>
                    <a:pt x="1802" y="1660"/>
                  </a:cubicBezTo>
                  <a:cubicBezTo>
                    <a:pt x="1786" y="1668"/>
                    <a:pt x="1762" y="1676"/>
                    <a:pt x="1794" y="1676"/>
                  </a:cubicBezTo>
                  <a:cubicBezTo>
                    <a:pt x="1826" y="1684"/>
                    <a:pt x="1841" y="1668"/>
                    <a:pt x="1849" y="1684"/>
                  </a:cubicBezTo>
                  <a:cubicBezTo>
                    <a:pt x="1865" y="1692"/>
                    <a:pt x="1841" y="1707"/>
                    <a:pt x="1873" y="1716"/>
                  </a:cubicBezTo>
                  <a:cubicBezTo>
                    <a:pt x="1897" y="1716"/>
                    <a:pt x="1936" y="1692"/>
                    <a:pt x="1936" y="1700"/>
                  </a:cubicBezTo>
                  <a:cubicBezTo>
                    <a:pt x="1936" y="1716"/>
                    <a:pt x="1936" y="1731"/>
                    <a:pt x="1952" y="1747"/>
                  </a:cubicBezTo>
                  <a:cubicBezTo>
                    <a:pt x="1968" y="1763"/>
                    <a:pt x="1976" y="1755"/>
                    <a:pt x="1984" y="1763"/>
                  </a:cubicBezTo>
                  <a:cubicBezTo>
                    <a:pt x="1992" y="1779"/>
                    <a:pt x="2007" y="1787"/>
                    <a:pt x="1992" y="1802"/>
                  </a:cubicBezTo>
                  <a:cubicBezTo>
                    <a:pt x="1976" y="1818"/>
                    <a:pt x="1968" y="1826"/>
                    <a:pt x="1976" y="1842"/>
                  </a:cubicBezTo>
                  <a:cubicBezTo>
                    <a:pt x="1976" y="1858"/>
                    <a:pt x="1968" y="1889"/>
                    <a:pt x="1992" y="1858"/>
                  </a:cubicBezTo>
                  <a:cubicBezTo>
                    <a:pt x="2015" y="1826"/>
                    <a:pt x="2015" y="1802"/>
                    <a:pt x="2031" y="1787"/>
                  </a:cubicBezTo>
                  <a:cubicBezTo>
                    <a:pt x="2039" y="1771"/>
                    <a:pt x="2039" y="1779"/>
                    <a:pt x="2047" y="1787"/>
                  </a:cubicBezTo>
                  <a:cubicBezTo>
                    <a:pt x="2055" y="1802"/>
                    <a:pt x="2063" y="1826"/>
                    <a:pt x="2071" y="1818"/>
                  </a:cubicBezTo>
                  <a:cubicBezTo>
                    <a:pt x="2087" y="1802"/>
                    <a:pt x="2087" y="1802"/>
                    <a:pt x="2094" y="1771"/>
                  </a:cubicBezTo>
                  <a:cubicBezTo>
                    <a:pt x="2102" y="1747"/>
                    <a:pt x="2102" y="1763"/>
                    <a:pt x="2118" y="1739"/>
                  </a:cubicBezTo>
                  <a:cubicBezTo>
                    <a:pt x="2134" y="1716"/>
                    <a:pt x="2126" y="1700"/>
                    <a:pt x="2102" y="1684"/>
                  </a:cubicBezTo>
                  <a:cubicBezTo>
                    <a:pt x="2078" y="1676"/>
                    <a:pt x="2087" y="1652"/>
                    <a:pt x="2047" y="1652"/>
                  </a:cubicBezTo>
                  <a:cubicBezTo>
                    <a:pt x="2015" y="1644"/>
                    <a:pt x="2007" y="1652"/>
                    <a:pt x="1968" y="1636"/>
                  </a:cubicBezTo>
                  <a:cubicBezTo>
                    <a:pt x="1928" y="1613"/>
                    <a:pt x="1920" y="1629"/>
                    <a:pt x="1881" y="1597"/>
                  </a:cubicBezTo>
                  <a:cubicBezTo>
                    <a:pt x="1849" y="1565"/>
                    <a:pt x="1826" y="1565"/>
                    <a:pt x="1834" y="1549"/>
                  </a:cubicBezTo>
                  <a:cubicBezTo>
                    <a:pt x="1841" y="1534"/>
                    <a:pt x="1865" y="1518"/>
                    <a:pt x="1881" y="1526"/>
                  </a:cubicBezTo>
                  <a:cubicBezTo>
                    <a:pt x="1905" y="1526"/>
                    <a:pt x="1936" y="1526"/>
                    <a:pt x="1913" y="1510"/>
                  </a:cubicBezTo>
                  <a:cubicBezTo>
                    <a:pt x="1897" y="1502"/>
                    <a:pt x="1857" y="1510"/>
                    <a:pt x="1865" y="1494"/>
                  </a:cubicBezTo>
                  <a:cubicBezTo>
                    <a:pt x="1873" y="1478"/>
                    <a:pt x="1889" y="1463"/>
                    <a:pt x="1913" y="1463"/>
                  </a:cubicBezTo>
                  <a:cubicBezTo>
                    <a:pt x="1928" y="1454"/>
                    <a:pt x="1952" y="1478"/>
                    <a:pt x="1960" y="1463"/>
                  </a:cubicBezTo>
                  <a:cubicBezTo>
                    <a:pt x="1968" y="1447"/>
                    <a:pt x="1968" y="1439"/>
                    <a:pt x="1960" y="1415"/>
                  </a:cubicBezTo>
                  <a:cubicBezTo>
                    <a:pt x="1952" y="1383"/>
                    <a:pt x="1928" y="1399"/>
                    <a:pt x="1928" y="1376"/>
                  </a:cubicBezTo>
                  <a:cubicBezTo>
                    <a:pt x="1920" y="1352"/>
                    <a:pt x="1936" y="1320"/>
                    <a:pt x="1913" y="1312"/>
                  </a:cubicBezTo>
                  <a:cubicBezTo>
                    <a:pt x="1897" y="1304"/>
                    <a:pt x="1873" y="1336"/>
                    <a:pt x="1873" y="1336"/>
                  </a:cubicBezTo>
                  <a:cubicBezTo>
                    <a:pt x="1873" y="1336"/>
                    <a:pt x="1857" y="1383"/>
                    <a:pt x="1857" y="1391"/>
                  </a:cubicBezTo>
                  <a:cubicBezTo>
                    <a:pt x="1857" y="1399"/>
                    <a:pt x="1865" y="1415"/>
                    <a:pt x="1849" y="1407"/>
                  </a:cubicBezTo>
                  <a:cubicBezTo>
                    <a:pt x="1826" y="1407"/>
                    <a:pt x="1818" y="1423"/>
                    <a:pt x="1810" y="1391"/>
                  </a:cubicBezTo>
                  <a:cubicBezTo>
                    <a:pt x="1810" y="1367"/>
                    <a:pt x="1778" y="1383"/>
                    <a:pt x="1786" y="1360"/>
                  </a:cubicBezTo>
                  <a:cubicBezTo>
                    <a:pt x="1794" y="1344"/>
                    <a:pt x="1818" y="1336"/>
                    <a:pt x="1826" y="1328"/>
                  </a:cubicBezTo>
                  <a:cubicBezTo>
                    <a:pt x="1834" y="1312"/>
                    <a:pt x="1810" y="1296"/>
                    <a:pt x="1802" y="1296"/>
                  </a:cubicBezTo>
                  <a:cubicBezTo>
                    <a:pt x="1794" y="1296"/>
                    <a:pt x="1747" y="1281"/>
                    <a:pt x="1731" y="1296"/>
                  </a:cubicBezTo>
                  <a:cubicBezTo>
                    <a:pt x="1707" y="1304"/>
                    <a:pt x="1675" y="1336"/>
                    <a:pt x="1699" y="1352"/>
                  </a:cubicBezTo>
                  <a:cubicBezTo>
                    <a:pt x="1715" y="1376"/>
                    <a:pt x="1747" y="1407"/>
                    <a:pt x="1707" y="1391"/>
                  </a:cubicBezTo>
                  <a:cubicBezTo>
                    <a:pt x="1675" y="1383"/>
                    <a:pt x="1667" y="1344"/>
                    <a:pt x="1644" y="1344"/>
                  </a:cubicBezTo>
                  <a:cubicBezTo>
                    <a:pt x="1628" y="1336"/>
                    <a:pt x="1612" y="1344"/>
                    <a:pt x="1596" y="1336"/>
                  </a:cubicBezTo>
                  <a:cubicBezTo>
                    <a:pt x="1581" y="1328"/>
                    <a:pt x="1541" y="1367"/>
                    <a:pt x="1533" y="1328"/>
                  </a:cubicBezTo>
                  <a:cubicBezTo>
                    <a:pt x="1525" y="1281"/>
                    <a:pt x="1573" y="1233"/>
                    <a:pt x="1588" y="1210"/>
                  </a:cubicBezTo>
                  <a:cubicBezTo>
                    <a:pt x="1604" y="1194"/>
                    <a:pt x="1573" y="1178"/>
                    <a:pt x="1628" y="1202"/>
                  </a:cubicBezTo>
                  <a:cubicBezTo>
                    <a:pt x="1683" y="1233"/>
                    <a:pt x="1660" y="1225"/>
                    <a:pt x="1707" y="1249"/>
                  </a:cubicBezTo>
                  <a:cubicBezTo>
                    <a:pt x="1762" y="1265"/>
                    <a:pt x="1754" y="1273"/>
                    <a:pt x="1786" y="1281"/>
                  </a:cubicBezTo>
                  <a:cubicBezTo>
                    <a:pt x="1826" y="1289"/>
                    <a:pt x="1841" y="1289"/>
                    <a:pt x="1857" y="1289"/>
                  </a:cubicBezTo>
                  <a:cubicBezTo>
                    <a:pt x="1873" y="1281"/>
                    <a:pt x="1881" y="1289"/>
                    <a:pt x="1897" y="1281"/>
                  </a:cubicBezTo>
                  <a:cubicBezTo>
                    <a:pt x="1889" y="1273"/>
                    <a:pt x="1826" y="1186"/>
                    <a:pt x="1810" y="1146"/>
                  </a:cubicBezTo>
                  <a:cubicBezTo>
                    <a:pt x="1802" y="1115"/>
                    <a:pt x="1778" y="1115"/>
                    <a:pt x="1739" y="1059"/>
                  </a:cubicBezTo>
                  <a:cubicBezTo>
                    <a:pt x="1699" y="1004"/>
                    <a:pt x="1762" y="949"/>
                    <a:pt x="1770" y="933"/>
                  </a:cubicBezTo>
                  <a:cubicBezTo>
                    <a:pt x="1786" y="917"/>
                    <a:pt x="1754" y="909"/>
                    <a:pt x="1754" y="909"/>
                  </a:cubicBezTo>
                  <a:cubicBezTo>
                    <a:pt x="1754" y="909"/>
                    <a:pt x="1035" y="949"/>
                    <a:pt x="1019" y="941"/>
                  </a:cubicBezTo>
                  <a:cubicBezTo>
                    <a:pt x="995" y="941"/>
                    <a:pt x="1003" y="933"/>
                    <a:pt x="1011" y="925"/>
                  </a:cubicBezTo>
                  <a:cubicBezTo>
                    <a:pt x="1019" y="917"/>
                    <a:pt x="1011" y="893"/>
                    <a:pt x="995" y="870"/>
                  </a:cubicBezTo>
                  <a:cubicBezTo>
                    <a:pt x="980" y="854"/>
                    <a:pt x="1003" y="838"/>
                    <a:pt x="1011" y="830"/>
                  </a:cubicBezTo>
                  <a:cubicBezTo>
                    <a:pt x="1027" y="822"/>
                    <a:pt x="1027" y="783"/>
                    <a:pt x="1019" y="767"/>
                  </a:cubicBezTo>
                  <a:cubicBezTo>
                    <a:pt x="1011" y="751"/>
                    <a:pt x="1027" y="727"/>
                    <a:pt x="1035" y="727"/>
                  </a:cubicBezTo>
                  <a:cubicBezTo>
                    <a:pt x="1043" y="727"/>
                    <a:pt x="1043" y="688"/>
                    <a:pt x="1043" y="664"/>
                  </a:cubicBezTo>
                  <a:cubicBezTo>
                    <a:pt x="1043" y="640"/>
                    <a:pt x="1067" y="648"/>
                    <a:pt x="1083" y="640"/>
                  </a:cubicBezTo>
                  <a:cubicBezTo>
                    <a:pt x="1098" y="640"/>
                    <a:pt x="1083" y="617"/>
                    <a:pt x="1083" y="601"/>
                  </a:cubicBezTo>
                  <a:cubicBezTo>
                    <a:pt x="1075" y="577"/>
                    <a:pt x="1106" y="585"/>
                    <a:pt x="1114" y="585"/>
                  </a:cubicBezTo>
                  <a:cubicBezTo>
                    <a:pt x="1122" y="577"/>
                    <a:pt x="1122" y="569"/>
                    <a:pt x="1122" y="537"/>
                  </a:cubicBezTo>
                  <a:cubicBezTo>
                    <a:pt x="1114" y="506"/>
                    <a:pt x="1138" y="514"/>
                    <a:pt x="1154" y="506"/>
                  </a:cubicBezTo>
                  <a:cubicBezTo>
                    <a:pt x="1161" y="498"/>
                    <a:pt x="1201" y="435"/>
                    <a:pt x="1201" y="411"/>
                  </a:cubicBezTo>
                  <a:cubicBezTo>
                    <a:pt x="1209" y="387"/>
                    <a:pt x="1193" y="395"/>
                    <a:pt x="1146" y="372"/>
                  </a:cubicBezTo>
                  <a:cubicBezTo>
                    <a:pt x="1106" y="348"/>
                    <a:pt x="1217" y="324"/>
                    <a:pt x="1233" y="324"/>
                  </a:cubicBezTo>
                  <a:cubicBezTo>
                    <a:pt x="1256" y="316"/>
                    <a:pt x="1241" y="293"/>
                    <a:pt x="1201" y="277"/>
                  </a:cubicBezTo>
                  <a:cubicBezTo>
                    <a:pt x="1170" y="261"/>
                    <a:pt x="1185" y="261"/>
                    <a:pt x="1193" y="237"/>
                  </a:cubicBezTo>
                  <a:cubicBezTo>
                    <a:pt x="1201" y="221"/>
                    <a:pt x="1185" y="198"/>
                    <a:pt x="1185" y="198"/>
                  </a:cubicBezTo>
                  <a:cubicBezTo>
                    <a:pt x="1138" y="206"/>
                    <a:pt x="1161" y="134"/>
                    <a:pt x="1146" y="119"/>
                  </a:cubicBezTo>
                  <a:cubicBezTo>
                    <a:pt x="1130" y="103"/>
                    <a:pt x="1170" y="71"/>
                    <a:pt x="1170" y="47"/>
                  </a:cubicBezTo>
                  <a:cubicBezTo>
                    <a:pt x="1161" y="32"/>
                    <a:pt x="1146" y="32"/>
                    <a:pt x="1138" y="0"/>
                  </a:cubicBezTo>
                  <a:cubicBezTo>
                    <a:pt x="0" y="32"/>
                    <a:pt x="0" y="32"/>
                    <a:pt x="0" y="32"/>
                  </a:cubicBezTo>
                  <a:lnTo>
                    <a:pt x="7" y="522"/>
                  </a:lnTo>
                </a:path>
              </a:pathLst>
            </a:custGeom>
            <a:solidFill>
              <a:schemeClr val="accent6"/>
            </a:solidFill>
            <a:ln>
              <a:solidFill>
                <a:schemeClr val="bg2"/>
              </a:solidFill>
            </a:ln>
            <a:effectLst/>
          </p:spPr>
          <p:txBody>
            <a:bodyPr wrap="none" anchor="ctr"/>
            <a:lstStyle/>
            <a:p>
              <a:endParaRPr lang="en-US"/>
            </a:p>
          </p:txBody>
        </p:sp>
        <p:sp>
          <p:nvSpPr>
            <p:cNvPr id="88" name="Freeform 487"/>
            <p:cNvSpPr>
              <a:spLocks noChangeArrowheads="1"/>
            </p:cNvSpPr>
            <p:nvPr/>
          </p:nvSpPr>
          <p:spPr bwMode="auto">
            <a:xfrm>
              <a:off x="12800491" y="7636474"/>
              <a:ext cx="1122544" cy="990343"/>
            </a:xfrm>
            <a:custGeom>
              <a:avLst/>
              <a:gdLst>
                <a:gd name="T0" fmla="*/ 1976 w 2135"/>
                <a:gd name="T1" fmla="*/ 1771 h 1882"/>
                <a:gd name="T2" fmla="*/ 1849 w 2135"/>
                <a:gd name="T3" fmla="*/ 1692 h 1882"/>
                <a:gd name="T4" fmla="*/ 1691 w 2135"/>
                <a:gd name="T5" fmla="*/ 1605 h 1882"/>
                <a:gd name="T6" fmla="*/ 1691 w 2135"/>
                <a:gd name="T7" fmla="*/ 1755 h 1882"/>
                <a:gd name="T8" fmla="*/ 1604 w 2135"/>
                <a:gd name="T9" fmla="*/ 1739 h 1882"/>
                <a:gd name="T10" fmla="*/ 1335 w 2135"/>
                <a:gd name="T11" fmla="*/ 1810 h 1882"/>
                <a:gd name="T12" fmla="*/ 1225 w 2135"/>
                <a:gd name="T13" fmla="*/ 1700 h 1882"/>
                <a:gd name="T14" fmla="*/ 964 w 2135"/>
                <a:gd name="T15" fmla="*/ 1557 h 1882"/>
                <a:gd name="T16" fmla="*/ 845 w 2135"/>
                <a:gd name="T17" fmla="*/ 1621 h 1882"/>
                <a:gd name="T18" fmla="*/ 371 w 2135"/>
                <a:gd name="T19" fmla="*/ 1494 h 1882"/>
                <a:gd name="T20" fmla="*/ 316 w 2135"/>
                <a:gd name="T21" fmla="*/ 1510 h 1882"/>
                <a:gd name="T22" fmla="*/ 110 w 2135"/>
                <a:gd name="T23" fmla="*/ 1581 h 1882"/>
                <a:gd name="T24" fmla="*/ 165 w 2135"/>
                <a:gd name="T25" fmla="*/ 1336 h 1882"/>
                <a:gd name="T26" fmla="*/ 181 w 2135"/>
                <a:gd name="T27" fmla="*/ 1162 h 1882"/>
                <a:gd name="T28" fmla="*/ 126 w 2135"/>
                <a:gd name="T29" fmla="*/ 743 h 1882"/>
                <a:gd name="T30" fmla="*/ 0 w 2135"/>
                <a:gd name="T31" fmla="*/ 32 h 1882"/>
                <a:gd name="T32" fmla="*/ 1185 w 2135"/>
                <a:gd name="T33" fmla="*/ 206 h 1882"/>
                <a:gd name="T34" fmla="*/ 1217 w 2135"/>
                <a:gd name="T35" fmla="*/ 340 h 1882"/>
                <a:gd name="T36" fmla="*/ 1106 w 2135"/>
                <a:gd name="T37" fmla="*/ 593 h 1882"/>
                <a:gd name="T38" fmla="*/ 1027 w 2135"/>
                <a:gd name="T39" fmla="*/ 751 h 1882"/>
                <a:gd name="T40" fmla="*/ 1019 w 2135"/>
                <a:gd name="T41" fmla="*/ 949 h 1882"/>
                <a:gd name="T42" fmla="*/ 1786 w 2135"/>
                <a:gd name="T43" fmla="*/ 1115 h 1882"/>
                <a:gd name="T44" fmla="*/ 1802 w 2135"/>
                <a:gd name="T45" fmla="*/ 1289 h 1882"/>
                <a:gd name="T46" fmla="*/ 1588 w 2135"/>
                <a:gd name="T47" fmla="*/ 1225 h 1882"/>
                <a:gd name="T48" fmla="*/ 1675 w 2135"/>
                <a:gd name="T49" fmla="*/ 1368 h 1882"/>
                <a:gd name="T50" fmla="*/ 1826 w 2135"/>
                <a:gd name="T51" fmla="*/ 1320 h 1882"/>
                <a:gd name="T52" fmla="*/ 1849 w 2135"/>
                <a:gd name="T53" fmla="*/ 1415 h 1882"/>
                <a:gd name="T54" fmla="*/ 1928 w 2135"/>
                <a:gd name="T55" fmla="*/ 1384 h 1882"/>
                <a:gd name="T56" fmla="*/ 1865 w 2135"/>
                <a:gd name="T57" fmla="*/ 1502 h 1882"/>
                <a:gd name="T58" fmla="*/ 1889 w 2135"/>
                <a:gd name="T59" fmla="*/ 1605 h 1882"/>
                <a:gd name="T60" fmla="*/ 2102 w 2135"/>
                <a:gd name="T61" fmla="*/ 1763 h 1882"/>
                <a:gd name="T62" fmla="*/ 1992 w 2135"/>
                <a:gd name="T63" fmla="*/ 1866 h 1882"/>
                <a:gd name="T64" fmla="*/ 1992 w 2135"/>
                <a:gd name="T65" fmla="*/ 1779 h 1882"/>
                <a:gd name="T66" fmla="*/ 2039 w 2135"/>
                <a:gd name="T67" fmla="*/ 1779 h 1882"/>
                <a:gd name="T68" fmla="*/ 2102 w 2135"/>
                <a:gd name="T69" fmla="*/ 1692 h 1882"/>
                <a:gd name="T70" fmla="*/ 1881 w 2135"/>
                <a:gd name="T71" fmla="*/ 1526 h 1882"/>
                <a:gd name="T72" fmla="*/ 1936 w 2135"/>
                <a:gd name="T73" fmla="*/ 1471 h 1882"/>
                <a:gd name="T74" fmla="*/ 1881 w 2135"/>
                <a:gd name="T75" fmla="*/ 1344 h 1882"/>
                <a:gd name="T76" fmla="*/ 1778 w 2135"/>
                <a:gd name="T77" fmla="*/ 1384 h 1882"/>
                <a:gd name="T78" fmla="*/ 1699 w 2135"/>
                <a:gd name="T79" fmla="*/ 1344 h 1882"/>
                <a:gd name="T80" fmla="*/ 1596 w 2135"/>
                <a:gd name="T81" fmla="*/ 1352 h 1882"/>
                <a:gd name="T82" fmla="*/ 1628 w 2135"/>
                <a:gd name="T83" fmla="*/ 1210 h 1882"/>
                <a:gd name="T84" fmla="*/ 1873 w 2135"/>
                <a:gd name="T85" fmla="*/ 1273 h 1882"/>
                <a:gd name="T86" fmla="*/ 1019 w 2135"/>
                <a:gd name="T87" fmla="*/ 957 h 1882"/>
                <a:gd name="T88" fmla="*/ 1019 w 2135"/>
                <a:gd name="T89" fmla="*/ 751 h 1882"/>
                <a:gd name="T90" fmla="*/ 1106 w 2135"/>
                <a:gd name="T91" fmla="*/ 585 h 1882"/>
                <a:gd name="T92" fmla="*/ 1217 w 2135"/>
                <a:gd name="T93" fmla="*/ 332 h 1882"/>
                <a:gd name="T94" fmla="*/ 1146 w 2135"/>
                <a:gd name="T95" fmla="*/ 127 h 1882"/>
                <a:gd name="T96" fmla="*/ 118 w 2135"/>
                <a:gd name="T97" fmla="*/ 640 h 1882"/>
                <a:gd name="T98" fmla="*/ 229 w 2135"/>
                <a:gd name="T99" fmla="*/ 1028 h 1882"/>
                <a:gd name="T100" fmla="*/ 173 w 2135"/>
                <a:gd name="T101" fmla="*/ 1257 h 1882"/>
                <a:gd name="T102" fmla="*/ 158 w 2135"/>
                <a:gd name="T103" fmla="*/ 1462 h 1882"/>
                <a:gd name="T104" fmla="*/ 316 w 2135"/>
                <a:gd name="T105" fmla="*/ 1557 h 1882"/>
                <a:gd name="T106" fmla="*/ 355 w 2135"/>
                <a:gd name="T107" fmla="*/ 1431 h 1882"/>
                <a:gd name="T108" fmla="*/ 355 w 2135"/>
                <a:gd name="T109" fmla="*/ 1549 h 1882"/>
                <a:gd name="T110" fmla="*/ 869 w 2135"/>
                <a:gd name="T111" fmla="*/ 1526 h 1882"/>
                <a:gd name="T112" fmla="*/ 1019 w 2135"/>
                <a:gd name="T113" fmla="*/ 1542 h 1882"/>
                <a:gd name="T114" fmla="*/ 1185 w 2135"/>
                <a:gd name="T115" fmla="*/ 1739 h 1882"/>
                <a:gd name="T116" fmla="*/ 1454 w 2135"/>
                <a:gd name="T117" fmla="*/ 1763 h 1882"/>
                <a:gd name="T118" fmla="*/ 1612 w 2135"/>
                <a:gd name="T119" fmla="*/ 1771 h 1882"/>
                <a:gd name="T120" fmla="*/ 1699 w 2135"/>
                <a:gd name="T121" fmla="*/ 1668 h 1882"/>
                <a:gd name="T122" fmla="*/ 1778 w 2135"/>
                <a:gd name="T123" fmla="*/ 1628 h 1882"/>
                <a:gd name="T124" fmla="*/ 1873 w 2135"/>
                <a:gd name="T125" fmla="*/ 1715 h 1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35" h="1882">
                  <a:moveTo>
                    <a:pt x="1976" y="1881"/>
                  </a:moveTo>
                  <a:lnTo>
                    <a:pt x="1976" y="1881"/>
                  </a:lnTo>
                  <a:cubicBezTo>
                    <a:pt x="1968" y="1881"/>
                    <a:pt x="1968" y="1874"/>
                    <a:pt x="1968" y="1866"/>
                  </a:cubicBezTo>
                  <a:cubicBezTo>
                    <a:pt x="1968" y="1858"/>
                    <a:pt x="1968" y="1850"/>
                    <a:pt x="1968" y="1850"/>
                  </a:cubicBezTo>
                  <a:cubicBezTo>
                    <a:pt x="1960" y="1834"/>
                    <a:pt x="1968" y="1826"/>
                    <a:pt x="1984" y="1810"/>
                  </a:cubicBezTo>
                  <a:lnTo>
                    <a:pt x="1984" y="1810"/>
                  </a:lnTo>
                  <a:cubicBezTo>
                    <a:pt x="2000" y="1795"/>
                    <a:pt x="1992" y="1795"/>
                    <a:pt x="1984" y="1787"/>
                  </a:cubicBezTo>
                  <a:cubicBezTo>
                    <a:pt x="1984" y="1779"/>
                    <a:pt x="1984" y="1779"/>
                    <a:pt x="1984" y="1779"/>
                  </a:cubicBezTo>
                  <a:cubicBezTo>
                    <a:pt x="1984" y="1771"/>
                    <a:pt x="1976" y="1771"/>
                    <a:pt x="1976" y="1771"/>
                  </a:cubicBezTo>
                  <a:cubicBezTo>
                    <a:pt x="1968" y="1771"/>
                    <a:pt x="1960" y="1771"/>
                    <a:pt x="1944" y="1755"/>
                  </a:cubicBezTo>
                  <a:cubicBezTo>
                    <a:pt x="1936" y="1739"/>
                    <a:pt x="1936" y="1731"/>
                    <a:pt x="1936" y="1715"/>
                  </a:cubicBezTo>
                  <a:cubicBezTo>
                    <a:pt x="1936" y="1715"/>
                    <a:pt x="1936" y="1715"/>
                    <a:pt x="1936" y="1708"/>
                  </a:cubicBezTo>
                  <a:lnTo>
                    <a:pt x="1936" y="1708"/>
                  </a:lnTo>
                  <a:cubicBezTo>
                    <a:pt x="1928" y="1708"/>
                    <a:pt x="1920" y="1715"/>
                    <a:pt x="1920" y="1715"/>
                  </a:cubicBezTo>
                  <a:cubicBezTo>
                    <a:pt x="1905" y="1724"/>
                    <a:pt x="1889" y="1724"/>
                    <a:pt x="1873" y="1724"/>
                  </a:cubicBezTo>
                  <a:lnTo>
                    <a:pt x="1873" y="1724"/>
                  </a:lnTo>
                  <a:cubicBezTo>
                    <a:pt x="1849" y="1724"/>
                    <a:pt x="1849" y="1708"/>
                    <a:pt x="1849" y="1700"/>
                  </a:cubicBezTo>
                  <a:lnTo>
                    <a:pt x="1849" y="1692"/>
                  </a:lnTo>
                  <a:lnTo>
                    <a:pt x="1841" y="1684"/>
                  </a:lnTo>
                  <a:cubicBezTo>
                    <a:pt x="1834" y="1684"/>
                    <a:pt x="1834" y="1684"/>
                    <a:pt x="1826" y="1692"/>
                  </a:cubicBezTo>
                  <a:cubicBezTo>
                    <a:pt x="1818" y="1692"/>
                    <a:pt x="1802" y="1692"/>
                    <a:pt x="1794" y="1692"/>
                  </a:cubicBezTo>
                  <a:cubicBezTo>
                    <a:pt x="1778" y="1684"/>
                    <a:pt x="1778" y="1684"/>
                    <a:pt x="1778" y="1676"/>
                  </a:cubicBezTo>
                  <a:cubicBezTo>
                    <a:pt x="1778" y="1676"/>
                    <a:pt x="1778" y="1668"/>
                    <a:pt x="1794" y="1668"/>
                  </a:cubicBezTo>
                  <a:cubicBezTo>
                    <a:pt x="1802" y="1668"/>
                    <a:pt x="1802" y="1660"/>
                    <a:pt x="1802" y="1660"/>
                  </a:cubicBezTo>
                  <a:cubicBezTo>
                    <a:pt x="1802" y="1660"/>
                    <a:pt x="1794" y="1644"/>
                    <a:pt x="1778" y="1637"/>
                  </a:cubicBezTo>
                  <a:cubicBezTo>
                    <a:pt x="1770" y="1628"/>
                    <a:pt x="1754" y="1628"/>
                    <a:pt x="1739" y="1621"/>
                  </a:cubicBezTo>
                  <a:cubicBezTo>
                    <a:pt x="1723" y="1621"/>
                    <a:pt x="1707" y="1613"/>
                    <a:pt x="1691" y="1605"/>
                  </a:cubicBezTo>
                  <a:cubicBezTo>
                    <a:pt x="1683" y="1605"/>
                    <a:pt x="1675" y="1605"/>
                    <a:pt x="1667" y="1597"/>
                  </a:cubicBezTo>
                  <a:cubicBezTo>
                    <a:pt x="1652" y="1597"/>
                    <a:pt x="1644" y="1589"/>
                    <a:pt x="1628" y="1589"/>
                  </a:cubicBezTo>
                  <a:lnTo>
                    <a:pt x="1628" y="1589"/>
                  </a:lnTo>
                  <a:cubicBezTo>
                    <a:pt x="1620" y="1589"/>
                    <a:pt x="1636" y="1613"/>
                    <a:pt x="1660" y="1628"/>
                  </a:cubicBezTo>
                  <a:cubicBezTo>
                    <a:pt x="1667" y="1637"/>
                    <a:pt x="1675" y="1637"/>
                    <a:pt x="1683" y="1637"/>
                  </a:cubicBezTo>
                  <a:cubicBezTo>
                    <a:pt x="1691" y="1644"/>
                    <a:pt x="1699" y="1644"/>
                    <a:pt x="1707" y="1668"/>
                  </a:cubicBezTo>
                  <a:cubicBezTo>
                    <a:pt x="1715" y="1692"/>
                    <a:pt x="1715" y="1692"/>
                    <a:pt x="1707" y="1708"/>
                  </a:cubicBezTo>
                  <a:cubicBezTo>
                    <a:pt x="1707" y="1708"/>
                    <a:pt x="1699" y="1708"/>
                    <a:pt x="1699" y="1715"/>
                  </a:cubicBezTo>
                  <a:cubicBezTo>
                    <a:pt x="1699" y="1724"/>
                    <a:pt x="1691" y="1739"/>
                    <a:pt x="1691" y="1755"/>
                  </a:cubicBezTo>
                  <a:cubicBezTo>
                    <a:pt x="1691" y="1763"/>
                    <a:pt x="1691" y="1779"/>
                    <a:pt x="1683" y="1795"/>
                  </a:cubicBezTo>
                  <a:cubicBezTo>
                    <a:pt x="1683" y="1810"/>
                    <a:pt x="1675" y="1818"/>
                    <a:pt x="1660" y="1818"/>
                  </a:cubicBezTo>
                  <a:cubicBezTo>
                    <a:pt x="1652" y="1818"/>
                    <a:pt x="1644" y="1810"/>
                    <a:pt x="1628" y="1810"/>
                  </a:cubicBezTo>
                  <a:cubicBezTo>
                    <a:pt x="1628" y="1810"/>
                    <a:pt x="1620" y="1810"/>
                    <a:pt x="1612" y="1802"/>
                  </a:cubicBezTo>
                  <a:cubicBezTo>
                    <a:pt x="1612" y="1802"/>
                    <a:pt x="1604" y="1802"/>
                    <a:pt x="1604" y="1795"/>
                  </a:cubicBezTo>
                  <a:cubicBezTo>
                    <a:pt x="1596" y="1787"/>
                    <a:pt x="1604" y="1779"/>
                    <a:pt x="1604" y="1771"/>
                  </a:cubicBezTo>
                  <a:cubicBezTo>
                    <a:pt x="1604" y="1763"/>
                    <a:pt x="1604" y="1755"/>
                    <a:pt x="1612" y="1755"/>
                  </a:cubicBezTo>
                  <a:cubicBezTo>
                    <a:pt x="1612" y="1739"/>
                    <a:pt x="1604" y="1739"/>
                    <a:pt x="1604" y="1739"/>
                  </a:cubicBezTo>
                  <a:lnTo>
                    <a:pt x="1604" y="1739"/>
                  </a:lnTo>
                  <a:cubicBezTo>
                    <a:pt x="1604" y="1739"/>
                    <a:pt x="1596" y="1739"/>
                    <a:pt x="1588" y="1747"/>
                  </a:cubicBezTo>
                  <a:lnTo>
                    <a:pt x="1581" y="1747"/>
                  </a:lnTo>
                  <a:cubicBezTo>
                    <a:pt x="1573" y="1747"/>
                    <a:pt x="1565" y="1739"/>
                    <a:pt x="1557" y="1731"/>
                  </a:cubicBezTo>
                  <a:cubicBezTo>
                    <a:pt x="1557" y="1731"/>
                    <a:pt x="1541" y="1724"/>
                    <a:pt x="1517" y="1724"/>
                  </a:cubicBezTo>
                  <a:cubicBezTo>
                    <a:pt x="1494" y="1724"/>
                    <a:pt x="1478" y="1724"/>
                    <a:pt x="1470" y="1731"/>
                  </a:cubicBezTo>
                  <a:cubicBezTo>
                    <a:pt x="1462" y="1739"/>
                    <a:pt x="1462" y="1747"/>
                    <a:pt x="1462" y="1763"/>
                  </a:cubicBezTo>
                  <a:cubicBezTo>
                    <a:pt x="1470" y="1771"/>
                    <a:pt x="1470" y="1787"/>
                    <a:pt x="1462" y="1802"/>
                  </a:cubicBezTo>
                  <a:cubicBezTo>
                    <a:pt x="1462" y="1810"/>
                    <a:pt x="1438" y="1818"/>
                    <a:pt x="1414" y="1818"/>
                  </a:cubicBezTo>
                  <a:cubicBezTo>
                    <a:pt x="1391" y="1818"/>
                    <a:pt x="1359" y="1810"/>
                    <a:pt x="1335" y="1810"/>
                  </a:cubicBezTo>
                  <a:cubicBezTo>
                    <a:pt x="1312" y="1802"/>
                    <a:pt x="1304" y="1795"/>
                    <a:pt x="1304" y="1795"/>
                  </a:cubicBezTo>
                  <a:cubicBezTo>
                    <a:pt x="1296" y="1787"/>
                    <a:pt x="1296" y="1779"/>
                    <a:pt x="1280" y="1779"/>
                  </a:cubicBezTo>
                  <a:cubicBezTo>
                    <a:pt x="1272" y="1771"/>
                    <a:pt x="1256" y="1771"/>
                    <a:pt x="1248" y="1771"/>
                  </a:cubicBezTo>
                  <a:cubicBezTo>
                    <a:pt x="1241" y="1779"/>
                    <a:pt x="1225" y="1779"/>
                    <a:pt x="1217" y="1771"/>
                  </a:cubicBezTo>
                  <a:cubicBezTo>
                    <a:pt x="1185" y="1771"/>
                    <a:pt x="1185" y="1755"/>
                    <a:pt x="1177" y="1739"/>
                  </a:cubicBezTo>
                  <a:cubicBezTo>
                    <a:pt x="1177" y="1739"/>
                    <a:pt x="1170" y="1739"/>
                    <a:pt x="1170" y="1731"/>
                  </a:cubicBezTo>
                  <a:cubicBezTo>
                    <a:pt x="1170" y="1724"/>
                    <a:pt x="1170" y="1715"/>
                    <a:pt x="1170" y="1715"/>
                  </a:cubicBezTo>
                  <a:cubicBezTo>
                    <a:pt x="1177" y="1708"/>
                    <a:pt x="1193" y="1708"/>
                    <a:pt x="1209" y="1708"/>
                  </a:cubicBezTo>
                  <a:cubicBezTo>
                    <a:pt x="1217" y="1708"/>
                    <a:pt x="1225" y="1700"/>
                    <a:pt x="1225" y="1700"/>
                  </a:cubicBezTo>
                  <a:cubicBezTo>
                    <a:pt x="1225" y="1692"/>
                    <a:pt x="1225" y="1684"/>
                    <a:pt x="1217" y="1684"/>
                  </a:cubicBezTo>
                  <a:cubicBezTo>
                    <a:pt x="1201" y="1668"/>
                    <a:pt x="1193" y="1660"/>
                    <a:pt x="1177" y="1660"/>
                  </a:cubicBezTo>
                  <a:cubicBezTo>
                    <a:pt x="1161" y="1652"/>
                    <a:pt x="1114" y="1637"/>
                    <a:pt x="1090" y="1637"/>
                  </a:cubicBezTo>
                  <a:cubicBezTo>
                    <a:pt x="1067" y="1637"/>
                    <a:pt x="1059" y="1621"/>
                    <a:pt x="1051" y="1589"/>
                  </a:cubicBezTo>
                  <a:cubicBezTo>
                    <a:pt x="1043" y="1573"/>
                    <a:pt x="1043" y="1565"/>
                    <a:pt x="1019" y="1549"/>
                  </a:cubicBezTo>
                  <a:cubicBezTo>
                    <a:pt x="1011" y="1549"/>
                    <a:pt x="1011" y="1542"/>
                    <a:pt x="1003" y="1542"/>
                  </a:cubicBezTo>
                  <a:cubicBezTo>
                    <a:pt x="995" y="1534"/>
                    <a:pt x="988" y="1526"/>
                    <a:pt x="980" y="1526"/>
                  </a:cubicBezTo>
                  <a:cubicBezTo>
                    <a:pt x="980" y="1526"/>
                    <a:pt x="980" y="1534"/>
                    <a:pt x="980" y="1542"/>
                  </a:cubicBezTo>
                  <a:cubicBezTo>
                    <a:pt x="980" y="1542"/>
                    <a:pt x="972" y="1557"/>
                    <a:pt x="964" y="1557"/>
                  </a:cubicBezTo>
                  <a:cubicBezTo>
                    <a:pt x="956" y="1565"/>
                    <a:pt x="948" y="1565"/>
                    <a:pt x="948" y="1565"/>
                  </a:cubicBezTo>
                  <a:cubicBezTo>
                    <a:pt x="932" y="1565"/>
                    <a:pt x="932" y="1542"/>
                    <a:pt x="932" y="1518"/>
                  </a:cubicBezTo>
                  <a:cubicBezTo>
                    <a:pt x="932" y="1510"/>
                    <a:pt x="924" y="1510"/>
                    <a:pt x="924" y="1510"/>
                  </a:cubicBezTo>
                  <a:cubicBezTo>
                    <a:pt x="908" y="1510"/>
                    <a:pt x="893" y="1518"/>
                    <a:pt x="885" y="1526"/>
                  </a:cubicBezTo>
                  <a:cubicBezTo>
                    <a:pt x="877" y="1534"/>
                    <a:pt x="869" y="1534"/>
                    <a:pt x="869" y="1534"/>
                  </a:cubicBezTo>
                  <a:cubicBezTo>
                    <a:pt x="861" y="1534"/>
                    <a:pt x="853" y="1534"/>
                    <a:pt x="830" y="1542"/>
                  </a:cubicBezTo>
                  <a:cubicBezTo>
                    <a:pt x="830" y="1542"/>
                    <a:pt x="830" y="1549"/>
                    <a:pt x="821" y="1549"/>
                  </a:cubicBezTo>
                  <a:cubicBezTo>
                    <a:pt x="830" y="1549"/>
                    <a:pt x="845" y="1565"/>
                    <a:pt x="853" y="1597"/>
                  </a:cubicBezTo>
                  <a:cubicBezTo>
                    <a:pt x="853" y="1605"/>
                    <a:pt x="845" y="1613"/>
                    <a:pt x="845" y="1621"/>
                  </a:cubicBezTo>
                  <a:cubicBezTo>
                    <a:pt x="821" y="1644"/>
                    <a:pt x="766" y="1652"/>
                    <a:pt x="727" y="1652"/>
                  </a:cubicBezTo>
                  <a:cubicBezTo>
                    <a:pt x="671" y="1652"/>
                    <a:pt x="608" y="1644"/>
                    <a:pt x="592" y="1628"/>
                  </a:cubicBezTo>
                  <a:cubicBezTo>
                    <a:pt x="561" y="1613"/>
                    <a:pt x="379" y="1557"/>
                    <a:pt x="355" y="1557"/>
                  </a:cubicBezTo>
                  <a:cubicBezTo>
                    <a:pt x="347" y="1557"/>
                    <a:pt x="339" y="1557"/>
                    <a:pt x="339" y="1549"/>
                  </a:cubicBezTo>
                  <a:cubicBezTo>
                    <a:pt x="339" y="1542"/>
                    <a:pt x="339" y="1534"/>
                    <a:pt x="339" y="1526"/>
                  </a:cubicBezTo>
                  <a:cubicBezTo>
                    <a:pt x="331" y="1518"/>
                    <a:pt x="331" y="1510"/>
                    <a:pt x="331" y="1510"/>
                  </a:cubicBezTo>
                  <a:cubicBezTo>
                    <a:pt x="331" y="1502"/>
                    <a:pt x="339" y="1502"/>
                    <a:pt x="355" y="1494"/>
                  </a:cubicBezTo>
                  <a:cubicBezTo>
                    <a:pt x="355" y="1494"/>
                    <a:pt x="355" y="1494"/>
                    <a:pt x="363" y="1494"/>
                  </a:cubicBezTo>
                  <a:lnTo>
                    <a:pt x="371" y="1494"/>
                  </a:lnTo>
                  <a:cubicBezTo>
                    <a:pt x="371" y="1486"/>
                    <a:pt x="371" y="1478"/>
                    <a:pt x="371" y="1478"/>
                  </a:cubicBezTo>
                  <a:cubicBezTo>
                    <a:pt x="371" y="1478"/>
                    <a:pt x="363" y="1478"/>
                    <a:pt x="363" y="1471"/>
                  </a:cubicBezTo>
                  <a:cubicBezTo>
                    <a:pt x="363" y="1462"/>
                    <a:pt x="355" y="1455"/>
                    <a:pt x="347" y="1439"/>
                  </a:cubicBezTo>
                  <a:cubicBezTo>
                    <a:pt x="339" y="1431"/>
                    <a:pt x="339" y="1431"/>
                    <a:pt x="339" y="1431"/>
                  </a:cubicBezTo>
                  <a:cubicBezTo>
                    <a:pt x="339" y="1431"/>
                    <a:pt x="339" y="1439"/>
                    <a:pt x="331" y="1447"/>
                  </a:cubicBezTo>
                  <a:lnTo>
                    <a:pt x="331" y="1455"/>
                  </a:lnTo>
                  <a:cubicBezTo>
                    <a:pt x="324" y="1462"/>
                    <a:pt x="331" y="1471"/>
                    <a:pt x="331" y="1471"/>
                  </a:cubicBezTo>
                  <a:cubicBezTo>
                    <a:pt x="331" y="1478"/>
                    <a:pt x="331" y="1486"/>
                    <a:pt x="331" y="1494"/>
                  </a:cubicBezTo>
                  <a:cubicBezTo>
                    <a:pt x="331" y="1502"/>
                    <a:pt x="324" y="1510"/>
                    <a:pt x="316" y="1510"/>
                  </a:cubicBezTo>
                  <a:cubicBezTo>
                    <a:pt x="324" y="1518"/>
                    <a:pt x="331" y="1542"/>
                    <a:pt x="324" y="1557"/>
                  </a:cubicBezTo>
                  <a:cubicBezTo>
                    <a:pt x="324" y="1573"/>
                    <a:pt x="292" y="1573"/>
                    <a:pt x="253" y="1573"/>
                  </a:cubicBezTo>
                  <a:cubicBezTo>
                    <a:pt x="244" y="1573"/>
                    <a:pt x="229" y="1573"/>
                    <a:pt x="213" y="1573"/>
                  </a:cubicBezTo>
                  <a:cubicBezTo>
                    <a:pt x="181" y="1573"/>
                    <a:pt x="165" y="1581"/>
                    <a:pt x="150" y="1589"/>
                  </a:cubicBezTo>
                  <a:cubicBezTo>
                    <a:pt x="142" y="1597"/>
                    <a:pt x="134" y="1597"/>
                    <a:pt x="126" y="1597"/>
                  </a:cubicBezTo>
                  <a:cubicBezTo>
                    <a:pt x="126" y="1605"/>
                    <a:pt x="126" y="1605"/>
                    <a:pt x="126" y="1605"/>
                  </a:cubicBezTo>
                  <a:cubicBezTo>
                    <a:pt x="126" y="1597"/>
                    <a:pt x="126" y="1597"/>
                    <a:pt x="126" y="1597"/>
                  </a:cubicBezTo>
                  <a:cubicBezTo>
                    <a:pt x="126" y="1597"/>
                    <a:pt x="118" y="1589"/>
                    <a:pt x="110" y="1581"/>
                  </a:cubicBezTo>
                  <a:lnTo>
                    <a:pt x="110" y="1581"/>
                  </a:lnTo>
                  <a:cubicBezTo>
                    <a:pt x="94" y="1573"/>
                    <a:pt x="86" y="1565"/>
                    <a:pt x="94" y="1542"/>
                  </a:cubicBezTo>
                  <a:cubicBezTo>
                    <a:pt x="102" y="1526"/>
                    <a:pt x="110" y="1518"/>
                    <a:pt x="134" y="1494"/>
                  </a:cubicBezTo>
                  <a:cubicBezTo>
                    <a:pt x="142" y="1486"/>
                    <a:pt x="150" y="1471"/>
                    <a:pt x="150" y="1462"/>
                  </a:cubicBezTo>
                  <a:cubicBezTo>
                    <a:pt x="150" y="1455"/>
                    <a:pt x="150" y="1439"/>
                    <a:pt x="158" y="1431"/>
                  </a:cubicBezTo>
                  <a:cubicBezTo>
                    <a:pt x="165" y="1431"/>
                    <a:pt x="165" y="1423"/>
                    <a:pt x="173" y="1423"/>
                  </a:cubicBezTo>
                  <a:cubicBezTo>
                    <a:pt x="181" y="1423"/>
                    <a:pt x="181" y="1415"/>
                    <a:pt x="181" y="1407"/>
                  </a:cubicBezTo>
                  <a:lnTo>
                    <a:pt x="181" y="1399"/>
                  </a:lnTo>
                  <a:cubicBezTo>
                    <a:pt x="181" y="1384"/>
                    <a:pt x="181" y="1368"/>
                    <a:pt x="173" y="1352"/>
                  </a:cubicBezTo>
                  <a:cubicBezTo>
                    <a:pt x="173" y="1344"/>
                    <a:pt x="165" y="1344"/>
                    <a:pt x="165" y="1336"/>
                  </a:cubicBezTo>
                  <a:cubicBezTo>
                    <a:pt x="158" y="1320"/>
                    <a:pt x="150" y="1312"/>
                    <a:pt x="150" y="1297"/>
                  </a:cubicBezTo>
                  <a:lnTo>
                    <a:pt x="150" y="1289"/>
                  </a:lnTo>
                  <a:cubicBezTo>
                    <a:pt x="158" y="1273"/>
                    <a:pt x="165" y="1249"/>
                    <a:pt x="173" y="1249"/>
                  </a:cubicBezTo>
                  <a:cubicBezTo>
                    <a:pt x="181" y="1249"/>
                    <a:pt x="181" y="1249"/>
                    <a:pt x="181" y="1249"/>
                  </a:cubicBezTo>
                  <a:cubicBezTo>
                    <a:pt x="181" y="1241"/>
                    <a:pt x="181" y="1233"/>
                    <a:pt x="173" y="1218"/>
                  </a:cubicBezTo>
                  <a:cubicBezTo>
                    <a:pt x="173" y="1210"/>
                    <a:pt x="165" y="1210"/>
                    <a:pt x="158" y="1210"/>
                  </a:cubicBezTo>
                  <a:lnTo>
                    <a:pt x="150" y="1202"/>
                  </a:lnTo>
                  <a:cubicBezTo>
                    <a:pt x="150" y="1194"/>
                    <a:pt x="150" y="1186"/>
                    <a:pt x="158" y="1178"/>
                  </a:cubicBezTo>
                  <a:cubicBezTo>
                    <a:pt x="165" y="1170"/>
                    <a:pt x="173" y="1162"/>
                    <a:pt x="181" y="1162"/>
                  </a:cubicBezTo>
                  <a:cubicBezTo>
                    <a:pt x="189" y="1154"/>
                    <a:pt x="197" y="1146"/>
                    <a:pt x="205" y="1123"/>
                  </a:cubicBezTo>
                  <a:cubicBezTo>
                    <a:pt x="229" y="1083"/>
                    <a:pt x="229" y="1051"/>
                    <a:pt x="229" y="1036"/>
                  </a:cubicBezTo>
                  <a:cubicBezTo>
                    <a:pt x="229" y="1036"/>
                    <a:pt x="229" y="1036"/>
                    <a:pt x="221" y="1028"/>
                  </a:cubicBezTo>
                  <a:cubicBezTo>
                    <a:pt x="221" y="1012"/>
                    <a:pt x="221" y="996"/>
                    <a:pt x="229" y="972"/>
                  </a:cubicBezTo>
                  <a:cubicBezTo>
                    <a:pt x="229" y="949"/>
                    <a:pt x="229" y="909"/>
                    <a:pt x="213" y="885"/>
                  </a:cubicBezTo>
                  <a:cubicBezTo>
                    <a:pt x="205" y="870"/>
                    <a:pt x="197" y="870"/>
                    <a:pt x="189" y="862"/>
                  </a:cubicBezTo>
                  <a:cubicBezTo>
                    <a:pt x="181" y="862"/>
                    <a:pt x="165" y="854"/>
                    <a:pt x="165" y="830"/>
                  </a:cubicBezTo>
                  <a:cubicBezTo>
                    <a:pt x="173" y="783"/>
                    <a:pt x="150" y="759"/>
                    <a:pt x="134" y="751"/>
                  </a:cubicBezTo>
                  <a:cubicBezTo>
                    <a:pt x="134" y="743"/>
                    <a:pt x="126" y="743"/>
                    <a:pt x="126" y="743"/>
                  </a:cubicBezTo>
                  <a:cubicBezTo>
                    <a:pt x="110" y="735"/>
                    <a:pt x="102" y="727"/>
                    <a:pt x="110" y="704"/>
                  </a:cubicBezTo>
                  <a:cubicBezTo>
                    <a:pt x="110" y="696"/>
                    <a:pt x="110" y="696"/>
                    <a:pt x="110" y="688"/>
                  </a:cubicBezTo>
                  <a:cubicBezTo>
                    <a:pt x="118" y="672"/>
                    <a:pt x="118" y="664"/>
                    <a:pt x="110" y="640"/>
                  </a:cubicBezTo>
                  <a:cubicBezTo>
                    <a:pt x="102" y="625"/>
                    <a:pt x="86" y="609"/>
                    <a:pt x="78" y="593"/>
                  </a:cubicBezTo>
                  <a:cubicBezTo>
                    <a:pt x="71" y="585"/>
                    <a:pt x="63" y="577"/>
                    <a:pt x="55" y="569"/>
                  </a:cubicBezTo>
                  <a:cubicBezTo>
                    <a:pt x="39" y="545"/>
                    <a:pt x="7" y="530"/>
                    <a:pt x="7" y="530"/>
                  </a:cubicBezTo>
                  <a:lnTo>
                    <a:pt x="7" y="530"/>
                  </a:lnTo>
                  <a:lnTo>
                    <a:pt x="7" y="530"/>
                  </a:lnTo>
                  <a:cubicBezTo>
                    <a:pt x="0" y="32"/>
                    <a:pt x="0" y="32"/>
                    <a:pt x="0" y="32"/>
                  </a:cubicBezTo>
                  <a:lnTo>
                    <a:pt x="0" y="32"/>
                  </a:lnTo>
                  <a:cubicBezTo>
                    <a:pt x="1138" y="0"/>
                    <a:pt x="1138" y="0"/>
                    <a:pt x="1138" y="0"/>
                  </a:cubicBezTo>
                  <a:lnTo>
                    <a:pt x="1138" y="0"/>
                  </a:lnTo>
                  <a:cubicBezTo>
                    <a:pt x="1146" y="24"/>
                    <a:pt x="1154" y="32"/>
                    <a:pt x="1161" y="40"/>
                  </a:cubicBezTo>
                  <a:cubicBezTo>
                    <a:pt x="1161" y="48"/>
                    <a:pt x="1170" y="48"/>
                    <a:pt x="1170" y="55"/>
                  </a:cubicBezTo>
                  <a:cubicBezTo>
                    <a:pt x="1170" y="63"/>
                    <a:pt x="1161" y="79"/>
                    <a:pt x="1154" y="95"/>
                  </a:cubicBezTo>
                  <a:cubicBezTo>
                    <a:pt x="1146" y="103"/>
                    <a:pt x="1146" y="119"/>
                    <a:pt x="1146" y="127"/>
                  </a:cubicBezTo>
                  <a:cubicBezTo>
                    <a:pt x="1154" y="134"/>
                    <a:pt x="1154" y="142"/>
                    <a:pt x="1154" y="158"/>
                  </a:cubicBezTo>
                  <a:cubicBezTo>
                    <a:pt x="1154" y="190"/>
                    <a:pt x="1161" y="206"/>
                    <a:pt x="1185" y="206"/>
                  </a:cubicBezTo>
                  <a:lnTo>
                    <a:pt x="1185" y="206"/>
                  </a:lnTo>
                  <a:lnTo>
                    <a:pt x="1185" y="206"/>
                  </a:lnTo>
                  <a:cubicBezTo>
                    <a:pt x="1185" y="206"/>
                    <a:pt x="1201" y="221"/>
                    <a:pt x="1193" y="245"/>
                  </a:cubicBezTo>
                  <a:cubicBezTo>
                    <a:pt x="1193" y="253"/>
                    <a:pt x="1193" y="261"/>
                    <a:pt x="1193" y="261"/>
                  </a:cubicBezTo>
                  <a:cubicBezTo>
                    <a:pt x="1185" y="269"/>
                    <a:pt x="1185" y="269"/>
                    <a:pt x="1185" y="269"/>
                  </a:cubicBezTo>
                  <a:cubicBezTo>
                    <a:pt x="1185" y="277"/>
                    <a:pt x="1201" y="285"/>
                    <a:pt x="1209" y="285"/>
                  </a:cubicBezTo>
                  <a:cubicBezTo>
                    <a:pt x="1217" y="292"/>
                    <a:pt x="1248" y="308"/>
                    <a:pt x="1248" y="324"/>
                  </a:cubicBezTo>
                  <a:cubicBezTo>
                    <a:pt x="1248" y="324"/>
                    <a:pt x="1248" y="332"/>
                    <a:pt x="1241" y="332"/>
                  </a:cubicBezTo>
                  <a:cubicBezTo>
                    <a:pt x="1233" y="332"/>
                    <a:pt x="1225" y="332"/>
                    <a:pt x="1217" y="340"/>
                  </a:cubicBezTo>
                  <a:cubicBezTo>
                    <a:pt x="1193" y="340"/>
                    <a:pt x="1146" y="356"/>
                    <a:pt x="1138" y="364"/>
                  </a:cubicBezTo>
                  <a:cubicBezTo>
                    <a:pt x="1138" y="364"/>
                    <a:pt x="1146" y="372"/>
                    <a:pt x="1154" y="372"/>
                  </a:cubicBezTo>
                  <a:cubicBezTo>
                    <a:pt x="1161" y="380"/>
                    <a:pt x="1177" y="387"/>
                    <a:pt x="1185" y="387"/>
                  </a:cubicBezTo>
                  <a:cubicBezTo>
                    <a:pt x="1201" y="395"/>
                    <a:pt x="1209" y="395"/>
                    <a:pt x="1209" y="419"/>
                  </a:cubicBezTo>
                  <a:cubicBezTo>
                    <a:pt x="1201" y="443"/>
                    <a:pt x="1170" y="506"/>
                    <a:pt x="1154" y="514"/>
                  </a:cubicBezTo>
                  <a:cubicBezTo>
                    <a:pt x="1146" y="522"/>
                    <a:pt x="1146" y="522"/>
                    <a:pt x="1138" y="522"/>
                  </a:cubicBezTo>
                  <a:cubicBezTo>
                    <a:pt x="1130" y="522"/>
                    <a:pt x="1122" y="530"/>
                    <a:pt x="1122" y="545"/>
                  </a:cubicBezTo>
                  <a:cubicBezTo>
                    <a:pt x="1130" y="585"/>
                    <a:pt x="1122" y="593"/>
                    <a:pt x="1114" y="593"/>
                  </a:cubicBezTo>
                  <a:lnTo>
                    <a:pt x="1106" y="593"/>
                  </a:lnTo>
                  <a:cubicBezTo>
                    <a:pt x="1098" y="593"/>
                    <a:pt x="1090" y="593"/>
                    <a:pt x="1083" y="601"/>
                  </a:cubicBezTo>
                  <a:cubicBezTo>
                    <a:pt x="1083" y="601"/>
                    <a:pt x="1083" y="601"/>
                    <a:pt x="1083" y="609"/>
                  </a:cubicBezTo>
                  <a:cubicBezTo>
                    <a:pt x="1083" y="617"/>
                    <a:pt x="1090" y="625"/>
                    <a:pt x="1090" y="625"/>
                  </a:cubicBezTo>
                  <a:cubicBezTo>
                    <a:pt x="1090" y="640"/>
                    <a:pt x="1098" y="648"/>
                    <a:pt x="1083" y="656"/>
                  </a:cubicBezTo>
                  <a:lnTo>
                    <a:pt x="1075" y="656"/>
                  </a:lnTo>
                  <a:cubicBezTo>
                    <a:pt x="1059" y="656"/>
                    <a:pt x="1043" y="664"/>
                    <a:pt x="1043" y="672"/>
                  </a:cubicBezTo>
                  <a:cubicBezTo>
                    <a:pt x="1043" y="680"/>
                    <a:pt x="1043" y="688"/>
                    <a:pt x="1043" y="696"/>
                  </a:cubicBezTo>
                  <a:cubicBezTo>
                    <a:pt x="1043" y="720"/>
                    <a:pt x="1051" y="735"/>
                    <a:pt x="1035" y="743"/>
                  </a:cubicBezTo>
                  <a:cubicBezTo>
                    <a:pt x="1035" y="743"/>
                    <a:pt x="1027" y="743"/>
                    <a:pt x="1027" y="751"/>
                  </a:cubicBezTo>
                  <a:cubicBezTo>
                    <a:pt x="1019" y="751"/>
                    <a:pt x="1019" y="759"/>
                    <a:pt x="1027" y="767"/>
                  </a:cubicBezTo>
                  <a:cubicBezTo>
                    <a:pt x="1035" y="783"/>
                    <a:pt x="1035" y="814"/>
                    <a:pt x="1027" y="830"/>
                  </a:cubicBezTo>
                  <a:cubicBezTo>
                    <a:pt x="1027" y="838"/>
                    <a:pt x="1019" y="838"/>
                    <a:pt x="1019" y="846"/>
                  </a:cubicBezTo>
                  <a:cubicBezTo>
                    <a:pt x="1011" y="846"/>
                    <a:pt x="995" y="854"/>
                    <a:pt x="995" y="862"/>
                  </a:cubicBezTo>
                  <a:cubicBezTo>
                    <a:pt x="988" y="870"/>
                    <a:pt x="995" y="870"/>
                    <a:pt x="995" y="878"/>
                  </a:cubicBezTo>
                  <a:cubicBezTo>
                    <a:pt x="1011" y="901"/>
                    <a:pt x="1027" y="925"/>
                    <a:pt x="1011" y="933"/>
                  </a:cubicBezTo>
                  <a:lnTo>
                    <a:pt x="1011" y="933"/>
                  </a:lnTo>
                  <a:cubicBezTo>
                    <a:pt x="1011" y="941"/>
                    <a:pt x="1003" y="941"/>
                    <a:pt x="1003" y="949"/>
                  </a:cubicBezTo>
                  <a:cubicBezTo>
                    <a:pt x="1003" y="949"/>
                    <a:pt x="1011" y="949"/>
                    <a:pt x="1019" y="949"/>
                  </a:cubicBezTo>
                  <a:cubicBezTo>
                    <a:pt x="1019" y="949"/>
                    <a:pt x="1019" y="949"/>
                    <a:pt x="1027" y="949"/>
                  </a:cubicBezTo>
                  <a:cubicBezTo>
                    <a:pt x="1098" y="949"/>
                    <a:pt x="1747" y="909"/>
                    <a:pt x="1747" y="909"/>
                  </a:cubicBezTo>
                  <a:cubicBezTo>
                    <a:pt x="1754" y="909"/>
                    <a:pt x="1754" y="909"/>
                    <a:pt x="1754" y="909"/>
                  </a:cubicBezTo>
                  <a:lnTo>
                    <a:pt x="1754" y="909"/>
                  </a:lnTo>
                  <a:cubicBezTo>
                    <a:pt x="1754" y="909"/>
                    <a:pt x="1778" y="917"/>
                    <a:pt x="1778" y="933"/>
                  </a:cubicBezTo>
                  <a:lnTo>
                    <a:pt x="1778" y="941"/>
                  </a:lnTo>
                  <a:cubicBezTo>
                    <a:pt x="1770" y="949"/>
                    <a:pt x="1770" y="949"/>
                    <a:pt x="1770" y="949"/>
                  </a:cubicBezTo>
                  <a:cubicBezTo>
                    <a:pt x="1754" y="965"/>
                    <a:pt x="1699" y="1012"/>
                    <a:pt x="1739" y="1067"/>
                  </a:cubicBezTo>
                  <a:cubicBezTo>
                    <a:pt x="1762" y="1091"/>
                    <a:pt x="1770" y="1107"/>
                    <a:pt x="1786" y="1115"/>
                  </a:cubicBezTo>
                  <a:cubicBezTo>
                    <a:pt x="1802" y="1123"/>
                    <a:pt x="1810" y="1138"/>
                    <a:pt x="1818" y="1154"/>
                  </a:cubicBezTo>
                  <a:cubicBezTo>
                    <a:pt x="1826" y="1186"/>
                    <a:pt x="1865" y="1241"/>
                    <a:pt x="1881" y="1265"/>
                  </a:cubicBezTo>
                  <a:cubicBezTo>
                    <a:pt x="1889" y="1281"/>
                    <a:pt x="1897" y="1289"/>
                    <a:pt x="1897" y="1289"/>
                  </a:cubicBezTo>
                  <a:lnTo>
                    <a:pt x="1897" y="1289"/>
                  </a:lnTo>
                  <a:lnTo>
                    <a:pt x="1897" y="1289"/>
                  </a:lnTo>
                  <a:cubicBezTo>
                    <a:pt x="1889" y="1297"/>
                    <a:pt x="1881" y="1297"/>
                    <a:pt x="1881" y="1297"/>
                  </a:cubicBezTo>
                  <a:cubicBezTo>
                    <a:pt x="1873" y="1297"/>
                    <a:pt x="1873" y="1297"/>
                    <a:pt x="1865" y="1297"/>
                  </a:cubicBezTo>
                  <a:cubicBezTo>
                    <a:pt x="1857" y="1297"/>
                    <a:pt x="1849" y="1297"/>
                    <a:pt x="1841" y="1297"/>
                  </a:cubicBezTo>
                  <a:cubicBezTo>
                    <a:pt x="1826" y="1297"/>
                    <a:pt x="1818" y="1297"/>
                    <a:pt x="1802" y="1289"/>
                  </a:cubicBezTo>
                  <a:cubicBezTo>
                    <a:pt x="1786" y="1289"/>
                    <a:pt x="1786" y="1289"/>
                    <a:pt x="1786" y="1289"/>
                  </a:cubicBezTo>
                  <a:cubicBezTo>
                    <a:pt x="1770" y="1289"/>
                    <a:pt x="1762" y="1281"/>
                    <a:pt x="1754" y="1273"/>
                  </a:cubicBezTo>
                  <a:cubicBezTo>
                    <a:pt x="1747" y="1273"/>
                    <a:pt x="1731" y="1265"/>
                    <a:pt x="1707" y="1257"/>
                  </a:cubicBezTo>
                  <a:cubicBezTo>
                    <a:pt x="1675" y="1241"/>
                    <a:pt x="1675" y="1241"/>
                    <a:pt x="1667" y="1233"/>
                  </a:cubicBezTo>
                  <a:cubicBezTo>
                    <a:pt x="1660" y="1233"/>
                    <a:pt x="1652" y="1225"/>
                    <a:pt x="1628" y="1218"/>
                  </a:cubicBezTo>
                  <a:cubicBezTo>
                    <a:pt x="1612" y="1210"/>
                    <a:pt x="1604" y="1202"/>
                    <a:pt x="1596" y="1202"/>
                  </a:cubicBezTo>
                  <a:lnTo>
                    <a:pt x="1596" y="1202"/>
                  </a:lnTo>
                  <a:cubicBezTo>
                    <a:pt x="1596" y="1210"/>
                    <a:pt x="1596" y="1218"/>
                    <a:pt x="1588" y="1225"/>
                  </a:cubicBezTo>
                  <a:lnTo>
                    <a:pt x="1588" y="1225"/>
                  </a:lnTo>
                  <a:cubicBezTo>
                    <a:pt x="1573" y="1249"/>
                    <a:pt x="1533" y="1289"/>
                    <a:pt x="1541" y="1328"/>
                  </a:cubicBezTo>
                  <a:cubicBezTo>
                    <a:pt x="1541" y="1352"/>
                    <a:pt x="1549" y="1352"/>
                    <a:pt x="1557" y="1352"/>
                  </a:cubicBezTo>
                  <a:cubicBezTo>
                    <a:pt x="1557" y="1352"/>
                    <a:pt x="1565" y="1352"/>
                    <a:pt x="1573" y="1344"/>
                  </a:cubicBezTo>
                  <a:cubicBezTo>
                    <a:pt x="1581" y="1344"/>
                    <a:pt x="1588" y="1344"/>
                    <a:pt x="1596" y="1344"/>
                  </a:cubicBezTo>
                  <a:lnTo>
                    <a:pt x="1596" y="1344"/>
                  </a:lnTo>
                  <a:cubicBezTo>
                    <a:pt x="1604" y="1344"/>
                    <a:pt x="1612" y="1344"/>
                    <a:pt x="1612" y="1344"/>
                  </a:cubicBezTo>
                  <a:cubicBezTo>
                    <a:pt x="1620" y="1344"/>
                    <a:pt x="1620" y="1344"/>
                    <a:pt x="1628" y="1344"/>
                  </a:cubicBezTo>
                  <a:cubicBezTo>
                    <a:pt x="1628" y="1344"/>
                    <a:pt x="1636" y="1344"/>
                    <a:pt x="1644" y="1344"/>
                  </a:cubicBezTo>
                  <a:cubicBezTo>
                    <a:pt x="1660" y="1344"/>
                    <a:pt x="1667" y="1352"/>
                    <a:pt x="1675" y="1368"/>
                  </a:cubicBezTo>
                  <a:cubicBezTo>
                    <a:pt x="1683" y="1375"/>
                    <a:pt x="1691" y="1391"/>
                    <a:pt x="1715" y="1399"/>
                  </a:cubicBezTo>
                  <a:cubicBezTo>
                    <a:pt x="1723" y="1407"/>
                    <a:pt x="1723" y="1399"/>
                    <a:pt x="1723" y="1399"/>
                  </a:cubicBezTo>
                  <a:cubicBezTo>
                    <a:pt x="1723" y="1399"/>
                    <a:pt x="1715" y="1384"/>
                    <a:pt x="1699" y="1368"/>
                  </a:cubicBezTo>
                  <a:cubicBezTo>
                    <a:pt x="1691" y="1360"/>
                    <a:pt x="1691" y="1352"/>
                    <a:pt x="1691" y="1344"/>
                  </a:cubicBezTo>
                  <a:cubicBezTo>
                    <a:pt x="1691" y="1328"/>
                    <a:pt x="1723" y="1304"/>
                    <a:pt x="1723" y="1297"/>
                  </a:cubicBezTo>
                  <a:cubicBezTo>
                    <a:pt x="1731" y="1297"/>
                    <a:pt x="1739" y="1297"/>
                    <a:pt x="1747" y="1297"/>
                  </a:cubicBezTo>
                  <a:cubicBezTo>
                    <a:pt x="1762" y="1297"/>
                    <a:pt x="1778" y="1297"/>
                    <a:pt x="1786" y="1297"/>
                  </a:cubicBezTo>
                  <a:cubicBezTo>
                    <a:pt x="1794" y="1304"/>
                    <a:pt x="1802" y="1304"/>
                    <a:pt x="1802" y="1304"/>
                  </a:cubicBezTo>
                  <a:cubicBezTo>
                    <a:pt x="1810" y="1304"/>
                    <a:pt x="1826" y="1312"/>
                    <a:pt x="1826" y="1320"/>
                  </a:cubicBezTo>
                  <a:cubicBezTo>
                    <a:pt x="1834" y="1328"/>
                    <a:pt x="1834" y="1328"/>
                    <a:pt x="1826" y="1336"/>
                  </a:cubicBezTo>
                  <a:cubicBezTo>
                    <a:pt x="1826" y="1344"/>
                    <a:pt x="1818" y="1344"/>
                    <a:pt x="1810" y="1352"/>
                  </a:cubicBezTo>
                  <a:cubicBezTo>
                    <a:pt x="1802" y="1360"/>
                    <a:pt x="1794" y="1360"/>
                    <a:pt x="1786" y="1375"/>
                  </a:cubicBezTo>
                  <a:lnTo>
                    <a:pt x="1786" y="1375"/>
                  </a:lnTo>
                  <a:lnTo>
                    <a:pt x="1794" y="1375"/>
                  </a:lnTo>
                  <a:cubicBezTo>
                    <a:pt x="1802" y="1384"/>
                    <a:pt x="1818" y="1384"/>
                    <a:pt x="1818" y="1399"/>
                  </a:cubicBezTo>
                  <a:cubicBezTo>
                    <a:pt x="1818" y="1415"/>
                    <a:pt x="1818" y="1415"/>
                    <a:pt x="1826" y="1415"/>
                  </a:cubicBezTo>
                  <a:cubicBezTo>
                    <a:pt x="1826" y="1415"/>
                    <a:pt x="1826" y="1415"/>
                    <a:pt x="1834" y="1415"/>
                  </a:cubicBezTo>
                  <a:cubicBezTo>
                    <a:pt x="1834" y="1415"/>
                    <a:pt x="1841" y="1415"/>
                    <a:pt x="1849" y="1415"/>
                  </a:cubicBezTo>
                  <a:lnTo>
                    <a:pt x="1849" y="1415"/>
                  </a:lnTo>
                  <a:lnTo>
                    <a:pt x="1857" y="1415"/>
                  </a:lnTo>
                  <a:cubicBezTo>
                    <a:pt x="1857" y="1415"/>
                    <a:pt x="1857" y="1407"/>
                    <a:pt x="1857" y="1399"/>
                  </a:cubicBezTo>
                  <a:lnTo>
                    <a:pt x="1857" y="1399"/>
                  </a:lnTo>
                  <a:cubicBezTo>
                    <a:pt x="1857" y="1391"/>
                    <a:pt x="1873" y="1352"/>
                    <a:pt x="1873" y="1344"/>
                  </a:cubicBezTo>
                  <a:cubicBezTo>
                    <a:pt x="1873" y="1344"/>
                    <a:pt x="1889" y="1320"/>
                    <a:pt x="1905" y="1320"/>
                  </a:cubicBezTo>
                  <a:cubicBezTo>
                    <a:pt x="1913" y="1320"/>
                    <a:pt x="1913" y="1320"/>
                    <a:pt x="1913" y="1320"/>
                  </a:cubicBezTo>
                  <a:cubicBezTo>
                    <a:pt x="1936" y="1328"/>
                    <a:pt x="1928" y="1344"/>
                    <a:pt x="1928" y="1368"/>
                  </a:cubicBezTo>
                  <a:cubicBezTo>
                    <a:pt x="1928" y="1368"/>
                    <a:pt x="1928" y="1375"/>
                    <a:pt x="1928" y="1384"/>
                  </a:cubicBezTo>
                  <a:cubicBezTo>
                    <a:pt x="1928" y="1391"/>
                    <a:pt x="1936" y="1391"/>
                    <a:pt x="1944" y="1391"/>
                  </a:cubicBezTo>
                  <a:cubicBezTo>
                    <a:pt x="1944" y="1399"/>
                    <a:pt x="1960" y="1399"/>
                    <a:pt x="1960" y="1415"/>
                  </a:cubicBezTo>
                  <a:cubicBezTo>
                    <a:pt x="1968" y="1447"/>
                    <a:pt x="1968" y="1455"/>
                    <a:pt x="1960" y="1471"/>
                  </a:cubicBezTo>
                  <a:cubicBezTo>
                    <a:pt x="1960" y="1478"/>
                    <a:pt x="1952" y="1478"/>
                    <a:pt x="1952" y="1478"/>
                  </a:cubicBezTo>
                  <a:cubicBezTo>
                    <a:pt x="1944" y="1478"/>
                    <a:pt x="1936" y="1478"/>
                    <a:pt x="1928" y="1478"/>
                  </a:cubicBezTo>
                  <a:cubicBezTo>
                    <a:pt x="1928" y="1471"/>
                    <a:pt x="1920" y="1471"/>
                    <a:pt x="1913" y="1471"/>
                  </a:cubicBezTo>
                  <a:lnTo>
                    <a:pt x="1913" y="1471"/>
                  </a:lnTo>
                  <a:cubicBezTo>
                    <a:pt x="1889" y="1471"/>
                    <a:pt x="1873" y="1486"/>
                    <a:pt x="1865" y="1502"/>
                  </a:cubicBezTo>
                  <a:lnTo>
                    <a:pt x="1865" y="1502"/>
                  </a:lnTo>
                  <a:cubicBezTo>
                    <a:pt x="1865" y="1510"/>
                    <a:pt x="1881" y="1510"/>
                    <a:pt x="1889" y="1510"/>
                  </a:cubicBezTo>
                  <a:cubicBezTo>
                    <a:pt x="1897" y="1510"/>
                    <a:pt x="1913" y="1518"/>
                    <a:pt x="1920" y="1518"/>
                  </a:cubicBezTo>
                  <a:lnTo>
                    <a:pt x="1928" y="1526"/>
                  </a:lnTo>
                  <a:cubicBezTo>
                    <a:pt x="1920" y="1534"/>
                    <a:pt x="1905" y="1534"/>
                    <a:pt x="1897" y="1534"/>
                  </a:cubicBezTo>
                  <a:cubicBezTo>
                    <a:pt x="1897" y="1534"/>
                    <a:pt x="1889" y="1534"/>
                    <a:pt x="1881" y="1534"/>
                  </a:cubicBezTo>
                  <a:lnTo>
                    <a:pt x="1881" y="1534"/>
                  </a:lnTo>
                  <a:cubicBezTo>
                    <a:pt x="1857" y="1534"/>
                    <a:pt x="1841" y="1549"/>
                    <a:pt x="1834" y="1557"/>
                  </a:cubicBezTo>
                  <a:cubicBezTo>
                    <a:pt x="1834" y="1565"/>
                    <a:pt x="1841" y="1565"/>
                    <a:pt x="1849" y="1573"/>
                  </a:cubicBezTo>
                  <a:cubicBezTo>
                    <a:pt x="1865" y="1581"/>
                    <a:pt x="1873" y="1589"/>
                    <a:pt x="1889" y="1605"/>
                  </a:cubicBezTo>
                  <a:cubicBezTo>
                    <a:pt x="1905" y="1621"/>
                    <a:pt x="1920" y="1621"/>
                    <a:pt x="1936" y="1628"/>
                  </a:cubicBezTo>
                  <a:cubicBezTo>
                    <a:pt x="1944" y="1628"/>
                    <a:pt x="1952" y="1628"/>
                    <a:pt x="1968" y="1637"/>
                  </a:cubicBezTo>
                  <a:cubicBezTo>
                    <a:pt x="1992" y="1652"/>
                    <a:pt x="2007" y="1652"/>
                    <a:pt x="2023" y="1652"/>
                  </a:cubicBezTo>
                  <a:cubicBezTo>
                    <a:pt x="2031" y="1652"/>
                    <a:pt x="2039" y="1652"/>
                    <a:pt x="2047" y="1652"/>
                  </a:cubicBezTo>
                  <a:cubicBezTo>
                    <a:pt x="2071" y="1660"/>
                    <a:pt x="2078" y="1668"/>
                    <a:pt x="2087" y="1676"/>
                  </a:cubicBezTo>
                  <a:cubicBezTo>
                    <a:pt x="2087" y="1676"/>
                    <a:pt x="2094" y="1684"/>
                    <a:pt x="2102" y="1692"/>
                  </a:cubicBezTo>
                  <a:cubicBezTo>
                    <a:pt x="2118" y="1692"/>
                    <a:pt x="2126" y="1708"/>
                    <a:pt x="2126" y="1715"/>
                  </a:cubicBezTo>
                  <a:cubicBezTo>
                    <a:pt x="2134" y="1724"/>
                    <a:pt x="2126" y="1739"/>
                    <a:pt x="2118" y="1747"/>
                  </a:cubicBezTo>
                  <a:cubicBezTo>
                    <a:pt x="2110" y="1763"/>
                    <a:pt x="2110" y="1763"/>
                    <a:pt x="2102" y="1763"/>
                  </a:cubicBezTo>
                  <a:cubicBezTo>
                    <a:pt x="2102" y="1763"/>
                    <a:pt x="2102" y="1771"/>
                    <a:pt x="2094" y="1779"/>
                  </a:cubicBezTo>
                  <a:cubicBezTo>
                    <a:pt x="2094" y="1787"/>
                    <a:pt x="2094" y="1795"/>
                    <a:pt x="2087" y="1802"/>
                  </a:cubicBezTo>
                  <a:cubicBezTo>
                    <a:pt x="2087" y="1810"/>
                    <a:pt x="2087" y="1818"/>
                    <a:pt x="2078" y="1826"/>
                  </a:cubicBezTo>
                  <a:cubicBezTo>
                    <a:pt x="2071" y="1826"/>
                    <a:pt x="2071" y="1826"/>
                    <a:pt x="2071" y="1826"/>
                  </a:cubicBezTo>
                  <a:cubicBezTo>
                    <a:pt x="2063" y="1826"/>
                    <a:pt x="2055" y="1818"/>
                    <a:pt x="2047" y="1802"/>
                  </a:cubicBezTo>
                  <a:cubicBezTo>
                    <a:pt x="2039" y="1795"/>
                    <a:pt x="2039" y="1795"/>
                    <a:pt x="2039" y="1787"/>
                  </a:cubicBezTo>
                  <a:cubicBezTo>
                    <a:pt x="2039" y="1787"/>
                    <a:pt x="2039" y="1795"/>
                    <a:pt x="2031" y="1795"/>
                  </a:cubicBezTo>
                  <a:cubicBezTo>
                    <a:pt x="2031" y="1802"/>
                    <a:pt x="2023" y="1810"/>
                    <a:pt x="2023" y="1818"/>
                  </a:cubicBezTo>
                  <a:cubicBezTo>
                    <a:pt x="2015" y="1834"/>
                    <a:pt x="2007" y="1850"/>
                    <a:pt x="1992" y="1866"/>
                  </a:cubicBezTo>
                  <a:cubicBezTo>
                    <a:pt x="1984" y="1881"/>
                    <a:pt x="1984" y="1881"/>
                    <a:pt x="1976" y="1881"/>
                  </a:cubicBezTo>
                  <a:close/>
                  <a:moveTo>
                    <a:pt x="1936" y="1708"/>
                  </a:moveTo>
                  <a:lnTo>
                    <a:pt x="1936" y="1708"/>
                  </a:lnTo>
                  <a:cubicBezTo>
                    <a:pt x="1944" y="1708"/>
                    <a:pt x="1944" y="1708"/>
                    <a:pt x="1944" y="1708"/>
                  </a:cubicBezTo>
                  <a:cubicBezTo>
                    <a:pt x="1944" y="1715"/>
                    <a:pt x="1944" y="1715"/>
                    <a:pt x="1944" y="1724"/>
                  </a:cubicBezTo>
                  <a:cubicBezTo>
                    <a:pt x="1944" y="1731"/>
                    <a:pt x="1944" y="1739"/>
                    <a:pt x="1952" y="1755"/>
                  </a:cubicBezTo>
                  <a:cubicBezTo>
                    <a:pt x="1960" y="1763"/>
                    <a:pt x="1968" y="1763"/>
                    <a:pt x="1976" y="1763"/>
                  </a:cubicBezTo>
                  <a:cubicBezTo>
                    <a:pt x="1976" y="1763"/>
                    <a:pt x="1984" y="1763"/>
                    <a:pt x="1992" y="1771"/>
                  </a:cubicBezTo>
                  <a:lnTo>
                    <a:pt x="1992" y="1779"/>
                  </a:lnTo>
                  <a:cubicBezTo>
                    <a:pt x="2000" y="1787"/>
                    <a:pt x="2007" y="1795"/>
                    <a:pt x="1992" y="1810"/>
                  </a:cubicBezTo>
                  <a:cubicBezTo>
                    <a:pt x="1992" y="1818"/>
                    <a:pt x="1992" y="1818"/>
                    <a:pt x="1984" y="1818"/>
                  </a:cubicBezTo>
                  <a:cubicBezTo>
                    <a:pt x="1976" y="1834"/>
                    <a:pt x="1968" y="1834"/>
                    <a:pt x="1976" y="1850"/>
                  </a:cubicBezTo>
                  <a:cubicBezTo>
                    <a:pt x="1976" y="1850"/>
                    <a:pt x="1976" y="1858"/>
                    <a:pt x="1976" y="1866"/>
                  </a:cubicBezTo>
                  <a:lnTo>
                    <a:pt x="1976" y="1874"/>
                  </a:lnTo>
                  <a:lnTo>
                    <a:pt x="1984" y="1866"/>
                  </a:lnTo>
                  <a:cubicBezTo>
                    <a:pt x="2000" y="1850"/>
                    <a:pt x="2007" y="1834"/>
                    <a:pt x="2015" y="1818"/>
                  </a:cubicBezTo>
                  <a:cubicBezTo>
                    <a:pt x="2015" y="1810"/>
                    <a:pt x="2023" y="1802"/>
                    <a:pt x="2023" y="1795"/>
                  </a:cubicBezTo>
                  <a:cubicBezTo>
                    <a:pt x="2031" y="1787"/>
                    <a:pt x="2039" y="1779"/>
                    <a:pt x="2039" y="1779"/>
                  </a:cubicBezTo>
                  <a:cubicBezTo>
                    <a:pt x="2047" y="1779"/>
                    <a:pt x="2047" y="1787"/>
                    <a:pt x="2055" y="1795"/>
                  </a:cubicBezTo>
                  <a:cubicBezTo>
                    <a:pt x="2055" y="1818"/>
                    <a:pt x="2063" y="1826"/>
                    <a:pt x="2071" y="1826"/>
                  </a:cubicBezTo>
                  <a:lnTo>
                    <a:pt x="2071" y="1818"/>
                  </a:lnTo>
                  <a:cubicBezTo>
                    <a:pt x="2078" y="1810"/>
                    <a:pt x="2078" y="1810"/>
                    <a:pt x="2087" y="1795"/>
                  </a:cubicBezTo>
                  <a:cubicBezTo>
                    <a:pt x="2087" y="1795"/>
                    <a:pt x="2087" y="1787"/>
                    <a:pt x="2087" y="1779"/>
                  </a:cubicBezTo>
                  <a:cubicBezTo>
                    <a:pt x="2094" y="1763"/>
                    <a:pt x="2094" y="1763"/>
                    <a:pt x="2102" y="1755"/>
                  </a:cubicBezTo>
                  <a:cubicBezTo>
                    <a:pt x="2102" y="1755"/>
                    <a:pt x="2110" y="1755"/>
                    <a:pt x="2110" y="1747"/>
                  </a:cubicBezTo>
                  <a:cubicBezTo>
                    <a:pt x="2118" y="1739"/>
                    <a:pt x="2126" y="1724"/>
                    <a:pt x="2118" y="1715"/>
                  </a:cubicBezTo>
                  <a:cubicBezTo>
                    <a:pt x="2118" y="1708"/>
                    <a:pt x="2110" y="1700"/>
                    <a:pt x="2102" y="1692"/>
                  </a:cubicBezTo>
                  <a:cubicBezTo>
                    <a:pt x="2087" y="1692"/>
                    <a:pt x="2087" y="1684"/>
                    <a:pt x="2078" y="1676"/>
                  </a:cubicBezTo>
                  <a:cubicBezTo>
                    <a:pt x="2071" y="1668"/>
                    <a:pt x="2071" y="1668"/>
                    <a:pt x="2047" y="1660"/>
                  </a:cubicBezTo>
                  <a:cubicBezTo>
                    <a:pt x="2039" y="1660"/>
                    <a:pt x="2031" y="1660"/>
                    <a:pt x="2023" y="1660"/>
                  </a:cubicBezTo>
                  <a:cubicBezTo>
                    <a:pt x="2007" y="1660"/>
                    <a:pt x="1992" y="1652"/>
                    <a:pt x="1968" y="1644"/>
                  </a:cubicBezTo>
                  <a:cubicBezTo>
                    <a:pt x="1952" y="1637"/>
                    <a:pt x="1944" y="1637"/>
                    <a:pt x="1936" y="1637"/>
                  </a:cubicBezTo>
                  <a:cubicBezTo>
                    <a:pt x="1913" y="1628"/>
                    <a:pt x="1905" y="1628"/>
                    <a:pt x="1881" y="1605"/>
                  </a:cubicBezTo>
                  <a:cubicBezTo>
                    <a:pt x="1873" y="1597"/>
                    <a:pt x="1857" y="1589"/>
                    <a:pt x="1849" y="1581"/>
                  </a:cubicBezTo>
                  <a:cubicBezTo>
                    <a:pt x="1834" y="1573"/>
                    <a:pt x="1826" y="1573"/>
                    <a:pt x="1834" y="1557"/>
                  </a:cubicBezTo>
                  <a:cubicBezTo>
                    <a:pt x="1834" y="1542"/>
                    <a:pt x="1857" y="1526"/>
                    <a:pt x="1881" y="1526"/>
                  </a:cubicBezTo>
                  <a:cubicBezTo>
                    <a:pt x="1881" y="1526"/>
                    <a:pt x="1881" y="1526"/>
                    <a:pt x="1889" y="1526"/>
                  </a:cubicBezTo>
                  <a:lnTo>
                    <a:pt x="1897" y="1526"/>
                  </a:lnTo>
                  <a:cubicBezTo>
                    <a:pt x="1913" y="1526"/>
                    <a:pt x="1913" y="1526"/>
                    <a:pt x="1920" y="1526"/>
                  </a:cubicBezTo>
                  <a:lnTo>
                    <a:pt x="1913" y="1526"/>
                  </a:lnTo>
                  <a:cubicBezTo>
                    <a:pt x="1905" y="1526"/>
                    <a:pt x="1897" y="1518"/>
                    <a:pt x="1889" y="1518"/>
                  </a:cubicBezTo>
                  <a:cubicBezTo>
                    <a:pt x="1873" y="1518"/>
                    <a:pt x="1865" y="1518"/>
                    <a:pt x="1857" y="1510"/>
                  </a:cubicBezTo>
                  <a:cubicBezTo>
                    <a:pt x="1857" y="1510"/>
                    <a:pt x="1857" y="1502"/>
                    <a:pt x="1865" y="1502"/>
                  </a:cubicBezTo>
                  <a:cubicBezTo>
                    <a:pt x="1873" y="1478"/>
                    <a:pt x="1889" y="1462"/>
                    <a:pt x="1913" y="1462"/>
                  </a:cubicBezTo>
                  <a:cubicBezTo>
                    <a:pt x="1920" y="1462"/>
                    <a:pt x="1928" y="1462"/>
                    <a:pt x="1936" y="1471"/>
                  </a:cubicBezTo>
                  <a:cubicBezTo>
                    <a:pt x="1944" y="1471"/>
                    <a:pt x="1944" y="1471"/>
                    <a:pt x="1952" y="1471"/>
                  </a:cubicBezTo>
                  <a:lnTo>
                    <a:pt x="1952" y="1471"/>
                  </a:lnTo>
                  <a:cubicBezTo>
                    <a:pt x="1960" y="1455"/>
                    <a:pt x="1960" y="1447"/>
                    <a:pt x="1952" y="1423"/>
                  </a:cubicBezTo>
                  <a:cubicBezTo>
                    <a:pt x="1952" y="1407"/>
                    <a:pt x="1944" y="1407"/>
                    <a:pt x="1936" y="1399"/>
                  </a:cubicBezTo>
                  <a:cubicBezTo>
                    <a:pt x="1928" y="1399"/>
                    <a:pt x="1920" y="1399"/>
                    <a:pt x="1920" y="1384"/>
                  </a:cubicBezTo>
                  <a:cubicBezTo>
                    <a:pt x="1920" y="1375"/>
                    <a:pt x="1920" y="1368"/>
                    <a:pt x="1920" y="1360"/>
                  </a:cubicBezTo>
                  <a:cubicBezTo>
                    <a:pt x="1920" y="1344"/>
                    <a:pt x="1920" y="1328"/>
                    <a:pt x="1913" y="1328"/>
                  </a:cubicBezTo>
                  <a:cubicBezTo>
                    <a:pt x="1913" y="1328"/>
                    <a:pt x="1913" y="1328"/>
                    <a:pt x="1905" y="1328"/>
                  </a:cubicBezTo>
                  <a:cubicBezTo>
                    <a:pt x="1897" y="1328"/>
                    <a:pt x="1881" y="1344"/>
                    <a:pt x="1881" y="1344"/>
                  </a:cubicBezTo>
                  <a:cubicBezTo>
                    <a:pt x="1873" y="1360"/>
                    <a:pt x="1865" y="1391"/>
                    <a:pt x="1865" y="1399"/>
                  </a:cubicBezTo>
                  <a:lnTo>
                    <a:pt x="1865" y="1399"/>
                  </a:lnTo>
                  <a:cubicBezTo>
                    <a:pt x="1865" y="1407"/>
                    <a:pt x="1865" y="1415"/>
                    <a:pt x="1857" y="1423"/>
                  </a:cubicBezTo>
                  <a:lnTo>
                    <a:pt x="1849" y="1423"/>
                  </a:lnTo>
                  <a:cubicBezTo>
                    <a:pt x="1841" y="1423"/>
                    <a:pt x="1834" y="1423"/>
                    <a:pt x="1834" y="1423"/>
                  </a:cubicBezTo>
                  <a:cubicBezTo>
                    <a:pt x="1826" y="1423"/>
                    <a:pt x="1826" y="1423"/>
                    <a:pt x="1826" y="1423"/>
                  </a:cubicBezTo>
                  <a:cubicBezTo>
                    <a:pt x="1818" y="1423"/>
                    <a:pt x="1810" y="1415"/>
                    <a:pt x="1810" y="1399"/>
                  </a:cubicBezTo>
                  <a:cubicBezTo>
                    <a:pt x="1810" y="1391"/>
                    <a:pt x="1802" y="1384"/>
                    <a:pt x="1794" y="1384"/>
                  </a:cubicBezTo>
                  <a:cubicBezTo>
                    <a:pt x="1786" y="1384"/>
                    <a:pt x="1778" y="1384"/>
                    <a:pt x="1778" y="1384"/>
                  </a:cubicBezTo>
                  <a:cubicBezTo>
                    <a:pt x="1778" y="1375"/>
                    <a:pt x="1778" y="1375"/>
                    <a:pt x="1778" y="1368"/>
                  </a:cubicBezTo>
                  <a:cubicBezTo>
                    <a:pt x="1786" y="1360"/>
                    <a:pt x="1794" y="1352"/>
                    <a:pt x="1810" y="1344"/>
                  </a:cubicBezTo>
                  <a:cubicBezTo>
                    <a:pt x="1810" y="1336"/>
                    <a:pt x="1818" y="1336"/>
                    <a:pt x="1818" y="1328"/>
                  </a:cubicBezTo>
                  <a:cubicBezTo>
                    <a:pt x="1826" y="1328"/>
                    <a:pt x="1826" y="1328"/>
                    <a:pt x="1826" y="1320"/>
                  </a:cubicBezTo>
                  <a:cubicBezTo>
                    <a:pt x="1818" y="1320"/>
                    <a:pt x="1810" y="1312"/>
                    <a:pt x="1802" y="1312"/>
                  </a:cubicBezTo>
                  <a:cubicBezTo>
                    <a:pt x="1794" y="1312"/>
                    <a:pt x="1794" y="1312"/>
                    <a:pt x="1786" y="1304"/>
                  </a:cubicBezTo>
                  <a:cubicBezTo>
                    <a:pt x="1778" y="1304"/>
                    <a:pt x="1762" y="1304"/>
                    <a:pt x="1747" y="1304"/>
                  </a:cubicBezTo>
                  <a:cubicBezTo>
                    <a:pt x="1739" y="1304"/>
                    <a:pt x="1731" y="1304"/>
                    <a:pt x="1731" y="1304"/>
                  </a:cubicBezTo>
                  <a:cubicBezTo>
                    <a:pt x="1715" y="1312"/>
                    <a:pt x="1699" y="1336"/>
                    <a:pt x="1699" y="1344"/>
                  </a:cubicBezTo>
                  <a:cubicBezTo>
                    <a:pt x="1699" y="1352"/>
                    <a:pt x="1699" y="1360"/>
                    <a:pt x="1699" y="1360"/>
                  </a:cubicBezTo>
                  <a:cubicBezTo>
                    <a:pt x="1715" y="1368"/>
                    <a:pt x="1739" y="1399"/>
                    <a:pt x="1731" y="1407"/>
                  </a:cubicBezTo>
                  <a:cubicBezTo>
                    <a:pt x="1731" y="1407"/>
                    <a:pt x="1731" y="1407"/>
                    <a:pt x="1723" y="1407"/>
                  </a:cubicBezTo>
                  <a:cubicBezTo>
                    <a:pt x="1723" y="1407"/>
                    <a:pt x="1715" y="1407"/>
                    <a:pt x="1707" y="1407"/>
                  </a:cubicBezTo>
                  <a:cubicBezTo>
                    <a:pt x="1691" y="1399"/>
                    <a:pt x="1675" y="1384"/>
                    <a:pt x="1667" y="1368"/>
                  </a:cubicBezTo>
                  <a:cubicBezTo>
                    <a:pt x="1660" y="1360"/>
                    <a:pt x="1652" y="1352"/>
                    <a:pt x="1644" y="1352"/>
                  </a:cubicBezTo>
                  <a:cubicBezTo>
                    <a:pt x="1636" y="1352"/>
                    <a:pt x="1636" y="1352"/>
                    <a:pt x="1628" y="1352"/>
                  </a:cubicBezTo>
                  <a:cubicBezTo>
                    <a:pt x="1620" y="1352"/>
                    <a:pt x="1620" y="1352"/>
                    <a:pt x="1612" y="1352"/>
                  </a:cubicBezTo>
                  <a:cubicBezTo>
                    <a:pt x="1612" y="1352"/>
                    <a:pt x="1604" y="1352"/>
                    <a:pt x="1596" y="1352"/>
                  </a:cubicBezTo>
                  <a:cubicBezTo>
                    <a:pt x="1588" y="1344"/>
                    <a:pt x="1581" y="1352"/>
                    <a:pt x="1573" y="1352"/>
                  </a:cubicBezTo>
                  <a:cubicBezTo>
                    <a:pt x="1573" y="1352"/>
                    <a:pt x="1565" y="1360"/>
                    <a:pt x="1557" y="1360"/>
                  </a:cubicBezTo>
                  <a:cubicBezTo>
                    <a:pt x="1541" y="1360"/>
                    <a:pt x="1533" y="1352"/>
                    <a:pt x="1533" y="1336"/>
                  </a:cubicBezTo>
                  <a:cubicBezTo>
                    <a:pt x="1525" y="1289"/>
                    <a:pt x="1565" y="1241"/>
                    <a:pt x="1581" y="1225"/>
                  </a:cubicBezTo>
                  <a:cubicBezTo>
                    <a:pt x="1581" y="1225"/>
                    <a:pt x="1581" y="1218"/>
                    <a:pt x="1588" y="1218"/>
                  </a:cubicBezTo>
                  <a:cubicBezTo>
                    <a:pt x="1588" y="1210"/>
                    <a:pt x="1588" y="1210"/>
                    <a:pt x="1588" y="1202"/>
                  </a:cubicBezTo>
                  <a:lnTo>
                    <a:pt x="1588" y="1194"/>
                  </a:lnTo>
                  <a:lnTo>
                    <a:pt x="1596" y="1194"/>
                  </a:lnTo>
                  <a:cubicBezTo>
                    <a:pt x="1596" y="1194"/>
                    <a:pt x="1604" y="1194"/>
                    <a:pt x="1628" y="1210"/>
                  </a:cubicBezTo>
                  <a:cubicBezTo>
                    <a:pt x="1652" y="1218"/>
                    <a:pt x="1667" y="1225"/>
                    <a:pt x="1667" y="1233"/>
                  </a:cubicBezTo>
                  <a:cubicBezTo>
                    <a:pt x="1675" y="1233"/>
                    <a:pt x="1683" y="1241"/>
                    <a:pt x="1715" y="1249"/>
                  </a:cubicBezTo>
                  <a:cubicBezTo>
                    <a:pt x="1739" y="1257"/>
                    <a:pt x="1747" y="1265"/>
                    <a:pt x="1754" y="1273"/>
                  </a:cubicBezTo>
                  <a:cubicBezTo>
                    <a:pt x="1770" y="1273"/>
                    <a:pt x="1770" y="1281"/>
                    <a:pt x="1794" y="1281"/>
                  </a:cubicBezTo>
                  <a:cubicBezTo>
                    <a:pt x="1802" y="1289"/>
                    <a:pt x="1802" y="1289"/>
                    <a:pt x="1802" y="1289"/>
                  </a:cubicBezTo>
                  <a:cubicBezTo>
                    <a:pt x="1826" y="1289"/>
                    <a:pt x="1841" y="1297"/>
                    <a:pt x="1857" y="1289"/>
                  </a:cubicBezTo>
                  <a:cubicBezTo>
                    <a:pt x="1865" y="1289"/>
                    <a:pt x="1873" y="1289"/>
                    <a:pt x="1881" y="1289"/>
                  </a:cubicBezTo>
                  <a:cubicBezTo>
                    <a:pt x="1881" y="1289"/>
                    <a:pt x="1881" y="1289"/>
                    <a:pt x="1889" y="1289"/>
                  </a:cubicBezTo>
                  <a:cubicBezTo>
                    <a:pt x="1889" y="1281"/>
                    <a:pt x="1881" y="1281"/>
                    <a:pt x="1873" y="1273"/>
                  </a:cubicBezTo>
                  <a:cubicBezTo>
                    <a:pt x="1857" y="1241"/>
                    <a:pt x="1818" y="1186"/>
                    <a:pt x="1810" y="1162"/>
                  </a:cubicBezTo>
                  <a:cubicBezTo>
                    <a:pt x="1802" y="1138"/>
                    <a:pt x="1794" y="1131"/>
                    <a:pt x="1778" y="1123"/>
                  </a:cubicBezTo>
                  <a:cubicBezTo>
                    <a:pt x="1770" y="1107"/>
                    <a:pt x="1754" y="1099"/>
                    <a:pt x="1739" y="1067"/>
                  </a:cubicBezTo>
                  <a:cubicBezTo>
                    <a:pt x="1691" y="1012"/>
                    <a:pt x="1747" y="957"/>
                    <a:pt x="1770" y="941"/>
                  </a:cubicBezTo>
                  <a:lnTo>
                    <a:pt x="1770" y="941"/>
                  </a:lnTo>
                  <a:cubicBezTo>
                    <a:pt x="1778" y="933"/>
                    <a:pt x="1770" y="933"/>
                    <a:pt x="1770" y="933"/>
                  </a:cubicBezTo>
                  <a:cubicBezTo>
                    <a:pt x="1770" y="925"/>
                    <a:pt x="1762" y="917"/>
                    <a:pt x="1747" y="917"/>
                  </a:cubicBezTo>
                  <a:cubicBezTo>
                    <a:pt x="1731" y="917"/>
                    <a:pt x="1098" y="957"/>
                    <a:pt x="1027" y="957"/>
                  </a:cubicBezTo>
                  <a:cubicBezTo>
                    <a:pt x="1019" y="957"/>
                    <a:pt x="1019" y="957"/>
                    <a:pt x="1019" y="957"/>
                  </a:cubicBezTo>
                  <a:cubicBezTo>
                    <a:pt x="1003" y="957"/>
                    <a:pt x="1003" y="949"/>
                    <a:pt x="1003" y="949"/>
                  </a:cubicBezTo>
                  <a:cubicBezTo>
                    <a:pt x="995" y="941"/>
                    <a:pt x="1003" y="941"/>
                    <a:pt x="1003" y="933"/>
                  </a:cubicBezTo>
                  <a:lnTo>
                    <a:pt x="1003" y="933"/>
                  </a:lnTo>
                  <a:cubicBezTo>
                    <a:pt x="1011" y="925"/>
                    <a:pt x="1003" y="901"/>
                    <a:pt x="988" y="885"/>
                  </a:cubicBezTo>
                  <a:cubicBezTo>
                    <a:pt x="988" y="878"/>
                    <a:pt x="980" y="870"/>
                    <a:pt x="988" y="862"/>
                  </a:cubicBezTo>
                  <a:cubicBezTo>
                    <a:pt x="988" y="846"/>
                    <a:pt x="1003" y="838"/>
                    <a:pt x="1011" y="838"/>
                  </a:cubicBezTo>
                  <a:cubicBezTo>
                    <a:pt x="1019" y="838"/>
                    <a:pt x="1019" y="830"/>
                    <a:pt x="1019" y="830"/>
                  </a:cubicBezTo>
                  <a:cubicBezTo>
                    <a:pt x="1027" y="814"/>
                    <a:pt x="1019" y="783"/>
                    <a:pt x="1019" y="775"/>
                  </a:cubicBezTo>
                  <a:cubicBezTo>
                    <a:pt x="1011" y="767"/>
                    <a:pt x="1011" y="759"/>
                    <a:pt x="1019" y="751"/>
                  </a:cubicBezTo>
                  <a:cubicBezTo>
                    <a:pt x="1019" y="743"/>
                    <a:pt x="1027" y="735"/>
                    <a:pt x="1035" y="735"/>
                  </a:cubicBezTo>
                  <a:cubicBezTo>
                    <a:pt x="1043" y="735"/>
                    <a:pt x="1035" y="712"/>
                    <a:pt x="1035" y="696"/>
                  </a:cubicBezTo>
                  <a:cubicBezTo>
                    <a:pt x="1035" y="688"/>
                    <a:pt x="1035" y="680"/>
                    <a:pt x="1035" y="672"/>
                  </a:cubicBezTo>
                  <a:cubicBezTo>
                    <a:pt x="1035" y="656"/>
                    <a:pt x="1059" y="648"/>
                    <a:pt x="1075" y="648"/>
                  </a:cubicBezTo>
                  <a:lnTo>
                    <a:pt x="1083" y="648"/>
                  </a:lnTo>
                  <a:cubicBezTo>
                    <a:pt x="1083" y="648"/>
                    <a:pt x="1083" y="640"/>
                    <a:pt x="1083" y="632"/>
                  </a:cubicBezTo>
                  <a:cubicBezTo>
                    <a:pt x="1083" y="625"/>
                    <a:pt x="1075" y="617"/>
                    <a:pt x="1075" y="609"/>
                  </a:cubicBezTo>
                  <a:cubicBezTo>
                    <a:pt x="1075" y="601"/>
                    <a:pt x="1075" y="593"/>
                    <a:pt x="1083" y="593"/>
                  </a:cubicBezTo>
                  <a:cubicBezTo>
                    <a:pt x="1083" y="585"/>
                    <a:pt x="1098" y="585"/>
                    <a:pt x="1106" y="585"/>
                  </a:cubicBezTo>
                  <a:cubicBezTo>
                    <a:pt x="1106" y="585"/>
                    <a:pt x="1106" y="585"/>
                    <a:pt x="1114" y="585"/>
                  </a:cubicBezTo>
                  <a:cubicBezTo>
                    <a:pt x="1122" y="585"/>
                    <a:pt x="1122" y="569"/>
                    <a:pt x="1114" y="545"/>
                  </a:cubicBezTo>
                  <a:cubicBezTo>
                    <a:pt x="1106" y="522"/>
                    <a:pt x="1122" y="522"/>
                    <a:pt x="1138" y="514"/>
                  </a:cubicBezTo>
                  <a:lnTo>
                    <a:pt x="1146" y="514"/>
                  </a:lnTo>
                  <a:cubicBezTo>
                    <a:pt x="1161" y="506"/>
                    <a:pt x="1193" y="443"/>
                    <a:pt x="1201" y="419"/>
                  </a:cubicBezTo>
                  <a:cubicBezTo>
                    <a:pt x="1201" y="403"/>
                    <a:pt x="1201" y="403"/>
                    <a:pt x="1185" y="395"/>
                  </a:cubicBezTo>
                  <a:cubicBezTo>
                    <a:pt x="1177" y="395"/>
                    <a:pt x="1161" y="387"/>
                    <a:pt x="1146" y="380"/>
                  </a:cubicBezTo>
                  <a:cubicBezTo>
                    <a:pt x="1146" y="380"/>
                    <a:pt x="1130" y="372"/>
                    <a:pt x="1138" y="364"/>
                  </a:cubicBezTo>
                  <a:cubicBezTo>
                    <a:pt x="1138" y="348"/>
                    <a:pt x="1170" y="340"/>
                    <a:pt x="1217" y="332"/>
                  </a:cubicBezTo>
                  <a:cubicBezTo>
                    <a:pt x="1225" y="332"/>
                    <a:pt x="1233" y="324"/>
                    <a:pt x="1233" y="324"/>
                  </a:cubicBezTo>
                  <a:cubicBezTo>
                    <a:pt x="1241" y="324"/>
                    <a:pt x="1241" y="324"/>
                    <a:pt x="1241" y="324"/>
                  </a:cubicBezTo>
                  <a:cubicBezTo>
                    <a:pt x="1241" y="316"/>
                    <a:pt x="1233" y="301"/>
                    <a:pt x="1201" y="292"/>
                  </a:cubicBezTo>
                  <a:cubicBezTo>
                    <a:pt x="1185" y="285"/>
                    <a:pt x="1177" y="277"/>
                    <a:pt x="1177" y="277"/>
                  </a:cubicBezTo>
                  <a:cubicBezTo>
                    <a:pt x="1177" y="269"/>
                    <a:pt x="1177" y="261"/>
                    <a:pt x="1185" y="261"/>
                  </a:cubicBezTo>
                  <a:cubicBezTo>
                    <a:pt x="1185" y="253"/>
                    <a:pt x="1185" y="253"/>
                    <a:pt x="1193" y="245"/>
                  </a:cubicBezTo>
                  <a:cubicBezTo>
                    <a:pt x="1193" y="229"/>
                    <a:pt x="1185" y="214"/>
                    <a:pt x="1177" y="214"/>
                  </a:cubicBezTo>
                  <a:cubicBezTo>
                    <a:pt x="1146" y="214"/>
                    <a:pt x="1146" y="182"/>
                    <a:pt x="1146" y="158"/>
                  </a:cubicBezTo>
                  <a:cubicBezTo>
                    <a:pt x="1146" y="150"/>
                    <a:pt x="1146" y="134"/>
                    <a:pt x="1146" y="127"/>
                  </a:cubicBezTo>
                  <a:cubicBezTo>
                    <a:pt x="1130" y="119"/>
                    <a:pt x="1146" y="103"/>
                    <a:pt x="1154" y="87"/>
                  </a:cubicBezTo>
                  <a:cubicBezTo>
                    <a:pt x="1161" y="79"/>
                    <a:pt x="1161" y="63"/>
                    <a:pt x="1161" y="55"/>
                  </a:cubicBezTo>
                  <a:lnTo>
                    <a:pt x="1154" y="48"/>
                  </a:lnTo>
                  <a:cubicBezTo>
                    <a:pt x="1146" y="40"/>
                    <a:pt x="1138" y="32"/>
                    <a:pt x="1138" y="8"/>
                  </a:cubicBezTo>
                  <a:cubicBezTo>
                    <a:pt x="7" y="40"/>
                    <a:pt x="7" y="40"/>
                    <a:pt x="7" y="40"/>
                  </a:cubicBezTo>
                  <a:cubicBezTo>
                    <a:pt x="15" y="522"/>
                    <a:pt x="15" y="522"/>
                    <a:pt x="15" y="522"/>
                  </a:cubicBezTo>
                  <a:cubicBezTo>
                    <a:pt x="23" y="530"/>
                    <a:pt x="47" y="545"/>
                    <a:pt x="63" y="561"/>
                  </a:cubicBezTo>
                  <a:cubicBezTo>
                    <a:pt x="63" y="569"/>
                    <a:pt x="71" y="577"/>
                    <a:pt x="78" y="585"/>
                  </a:cubicBezTo>
                  <a:cubicBezTo>
                    <a:pt x="94" y="601"/>
                    <a:pt x="110" y="617"/>
                    <a:pt x="118" y="640"/>
                  </a:cubicBezTo>
                  <a:cubicBezTo>
                    <a:pt x="126" y="664"/>
                    <a:pt x="126" y="680"/>
                    <a:pt x="118" y="688"/>
                  </a:cubicBezTo>
                  <a:cubicBezTo>
                    <a:pt x="118" y="696"/>
                    <a:pt x="118" y="704"/>
                    <a:pt x="110" y="712"/>
                  </a:cubicBezTo>
                  <a:cubicBezTo>
                    <a:pt x="110" y="727"/>
                    <a:pt x="118" y="727"/>
                    <a:pt x="126" y="735"/>
                  </a:cubicBezTo>
                  <a:cubicBezTo>
                    <a:pt x="134" y="735"/>
                    <a:pt x="134" y="735"/>
                    <a:pt x="142" y="743"/>
                  </a:cubicBezTo>
                  <a:cubicBezTo>
                    <a:pt x="158" y="759"/>
                    <a:pt x="181" y="783"/>
                    <a:pt x="173" y="830"/>
                  </a:cubicBezTo>
                  <a:cubicBezTo>
                    <a:pt x="173" y="854"/>
                    <a:pt x="181" y="854"/>
                    <a:pt x="189" y="862"/>
                  </a:cubicBezTo>
                  <a:cubicBezTo>
                    <a:pt x="197" y="862"/>
                    <a:pt x="213" y="862"/>
                    <a:pt x="221" y="878"/>
                  </a:cubicBezTo>
                  <a:cubicBezTo>
                    <a:pt x="237" y="909"/>
                    <a:pt x="237" y="949"/>
                    <a:pt x="237" y="972"/>
                  </a:cubicBezTo>
                  <a:cubicBezTo>
                    <a:pt x="229" y="996"/>
                    <a:pt x="229" y="1012"/>
                    <a:pt x="229" y="1028"/>
                  </a:cubicBezTo>
                  <a:cubicBezTo>
                    <a:pt x="229" y="1036"/>
                    <a:pt x="229" y="1036"/>
                    <a:pt x="237" y="1036"/>
                  </a:cubicBezTo>
                  <a:cubicBezTo>
                    <a:pt x="237" y="1051"/>
                    <a:pt x="237" y="1083"/>
                    <a:pt x="213" y="1131"/>
                  </a:cubicBezTo>
                  <a:cubicBezTo>
                    <a:pt x="205" y="1154"/>
                    <a:pt x="197" y="1154"/>
                    <a:pt x="181" y="1162"/>
                  </a:cubicBezTo>
                  <a:cubicBezTo>
                    <a:pt x="181" y="1170"/>
                    <a:pt x="173" y="1170"/>
                    <a:pt x="165" y="1186"/>
                  </a:cubicBezTo>
                  <a:cubicBezTo>
                    <a:pt x="158" y="1194"/>
                    <a:pt x="158" y="1194"/>
                    <a:pt x="158" y="1194"/>
                  </a:cubicBezTo>
                  <a:cubicBezTo>
                    <a:pt x="158" y="1202"/>
                    <a:pt x="158" y="1202"/>
                    <a:pt x="165" y="1202"/>
                  </a:cubicBezTo>
                  <a:cubicBezTo>
                    <a:pt x="173" y="1202"/>
                    <a:pt x="181" y="1210"/>
                    <a:pt x="181" y="1218"/>
                  </a:cubicBezTo>
                  <a:cubicBezTo>
                    <a:pt x="189" y="1225"/>
                    <a:pt x="189" y="1241"/>
                    <a:pt x="189" y="1249"/>
                  </a:cubicBezTo>
                  <a:cubicBezTo>
                    <a:pt x="181" y="1257"/>
                    <a:pt x="181" y="1257"/>
                    <a:pt x="173" y="1257"/>
                  </a:cubicBezTo>
                  <a:cubicBezTo>
                    <a:pt x="173" y="1257"/>
                    <a:pt x="165" y="1281"/>
                    <a:pt x="158" y="1289"/>
                  </a:cubicBezTo>
                  <a:cubicBezTo>
                    <a:pt x="158" y="1297"/>
                    <a:pt x="158" y="1297"/>
                    <a:pt x="158" y="1297"/>
                  </a:cubicBezTo>
                  <a:cubicBezTo>
                    <a:pt x="158" y="1312"/>
                    <a:pt x="165" y="1320"/>
                    <a:pt x="173" y="1336"/>
                  </a:cubicBezTo>
                  <a:cubicBezTo>
                    <a:pt x="173" y="1336"/>
                    <a:pt x="173" y="1344"/>
                    <a:pt x="181" y="1344"/>
                  </a:cubicBezTo>
                  <a:cubicBezTo>
                    <a:pt x="189" y="1368"/>
                    <a:pt x="189" y="1384"/>
                    <a:pt x="189" y="1399"/>
                  </a:cubicBezTo>
                  <a:lnTo>
                    <a:pt x="189" y="1407"/>
                  </a:lnTo>
                  <a:cubicBezTo>
                    <a:pt x="189" y="1423"/>
                    <a:pt x="181" y="1423"/>
                    <a:pt x="173" y="1431"/>
                  </a:cubicBezTo>
                  <a:cubicBezTo>
                    <a:pt x="173" y="1431"/>
                    <a:pt x="165" y="1431"/>
                    <a:pt x="165" y="1439"/>
                  </a:cubicBezTo>
                  <a:cubicBezTo>
                    <a:pt x="158" y="1447"/>
                    <a:pt x="158" y="1455"/>
                    <a:pt x="158" y="1462"/>
                  </a:cubicBezTo>
                  <a:cubicBezTo>
                    <a:pt x="158" y="1478"/>
                    <a:pt x="150" y="1486"/>
                    <a:pt x="142" y="1502"/>
                  </a:cubicBezTo>
                  <a:cubicBezTo>
                    <a:pt x="118" y="1518"/>
                    <a:pt x="110" y="1534"/>
                    <a:pt x="102" y="1549"/>
                  </a:cubicBezTo>
                  <a:cubicBezTo>
                    <a:pt x="94" y="1557"/>
                    <a:pt x="102" y="1565"/>
                    <a:pt x="110" y="1573"/>
                  </a:cubicBezTo>
                  <a:lnTo>
                    <a:pt x="110" y="1573"/>
                  </a:lnTo>
                  <a:cubicBezTo>
                    <a:pt x="126" y="1581"/>
                    <a:pt x="126" y="1589"/>
                    <a:pt x="134" y="1589"/>
                  </a:cubicBezTo>
                  <a:cubicBezTo>
                    <a:pt x="134" y="1589"/>
                    <a:pt x="142" y="1589"/>
                    <a:pt x="150" y="1581"/>
                  </a:cubicBezTo>
                  <a:cubicBezTo>
                    <a:pt x="158" y="1573"/>
                    <a:pt x="181" y="1565"/>
                    <a:pt x="213" y="1565"/>
                  </a:cubicBezTo>
                  <a:cubicBezTo>
                    <a:pt x="229" y="1565"/>
                    <a:pt x="244" y="1565"/>
                    <a:pt x="253" y="1565"/>
                  </a:cubicBezTo>
                  <a:cubicBezTo>
                    <a:pt x="284" y="1565"/>
                    <a:pt x="316" y="1565"/>
                    <a:pt x="316" y="1557"/>
                  </a:cubicBezTo>
                  <a:cubicBezTo>
                    <a:pt x="324" y="1542"/>
                    <a:pt x="308" y="1518"/>
                    <a:pt x="308" y="1510"/>
                  </a:cubicBezTo>
                  <a:cubicBezTo>
                    <a:pt x="300" y="1510"/>
                    <a:pt x="300" y="1510"/>
                    <a:pt x="300" y="1510"/>
                  </a:cubicBezTo>
                  <a:cubicBezTo>
                    <a:pt x="300" y="1502"/>
                    <a:pt x="308" y="1502"/>
                    <a:pt x="308" y="1502"/>
                  </a:cubicBezTo>
                  <a:cubicBezTo>
                    <a:pt x="316" y="1502"/>
                    <a:pt x="324" y="1502"/>
                    <a:pt x="324" y="1494"/>
                  </a:cubicBezTo>
                  <a:cubicBezTo>
                    <a:pt x="324" y="1486"/>
                    <a:pt x="324" y="1478"/>
                    <a:pt x="324" y="1478"/>
                  </a:cubicBezTo>
                  <a:cubicBezTo>
                    <a:pt x="324" y="1471"/>
                    <a:pt x="324" y="1462"/>
                    <a:pt x="324" y="1455"/>
                  </a:cubicBezTo>
                  <a:cubicBezTo>
                    <a:pt x="324" y="1447"/>
                    <a:pt x="324" y="1447"/>
                    <a:pt x="324" y="1439"/>
                  </a:cubicBezTo>
                  <a:cubicBezTo>
                    <a:pt x="331" y="1431"/>
                    <a:pt x="331" y="1423"/>
                    <a:pt x="339" y="1423"/>
                  </a:cubicBezTo>
                  <a:cubicBezTo>
                    <a:pt x="347" y="1423"/>
                    <a:pt x="347" y="1423"/>
                    <a:pt x="355" y="1431"/>
                  </a:cubicBezTo>
                  <a:cubicBezTo>
                    <a:pt x="355" y="1455"/>
                    <a:pt x="363" y="1462"/>
                    <a:pt x="371" y="1471"/>
                  </a:cubicBezTo>
                  <a:cubicBezTo>
                    <a:pt x="371" y="1471"/>
                    <a:pt x="371" y="1471"/>
                    <a:pt x="379" y="1478"/>
                  </a:cubicBezTo>
                  <a:cubicBezTo>
                    <a:pt x="379" y="1478"/>
                    <a:pt x="379" y="1486"/>
                    <a:pt x="379" y="1494"/>
                  </a:cubicBezTo>
                  <a:cubicBezTo>
                    <a:pt x="371" y="1502"/>
                    <a:pt x="371" y="1502"/>
                    <a:pt x="363" y="1502"/>
                  </a:cubicBezTo>
                  <a:cubicBezTo>
                    <a:pt x="355" y="1502"/>
                    <a:pt x="355" y="1502"/>
                    <a:pt x="355" y="1502"/>
                  </a:cubicBezTo>
                  <a:cubicBezTo>
                    <a:pt x="347" y="1510"/>
                    <a:pt x="339" y="1510"/>
                    <a:pt x="339" y="1510"/>
                  </a:cubicBezTo>
                  <a:cubicBezTo>
                    <a:pt x="339" y="1510"/>
                    <a:pt x="339" y="1518"/>
                    <a:pt x="339" y="1526"/>
                  </a:cubicBezTo>
                  <a:cubicBezTo>
                    <a:pt x="347" y="1534"/>
                    <a:pt x="347" y="1542"/>
                    <a:pt x="347" y="1549"/>
                  </a:cubicBezTo>
                  <a:cubicBezTo>
                    <a:pt x="347" y="1549"/>
                    <a:pt x="347" y="1549"/>
                    <a:pt x="355" y="1549"/>
                  </a:cubicBezTo>
                  <a:cubicBezTo>
                    <a:pt x="379" y="1557"/>
                    <a:pt x="561" y="1605"/>
                    <a:pt x="592" y="1621"/>
                  </a:cubicBezTo>
                  <a:cubicBezTo>
                    <a:pt x="608" y="1637"/>
                    <a:pt x="671" y="1644"/>
                    <a:pt x="727" y="1644"/>
                  </a:cubicBezTo>
                  <a:cubicBezTo>
                    <a:pt x="782" y="1644"/>
                    <a:pt x="821" y="1637"/>
                    <a:pt x="837" y="1621"/>
                  </a:cubicBezTo>
                  <a:cubicBezTo>
                    <a:pt x="845" y="1613"/>
                    <a:pt x="845" y="1605"/>
                    <a:pt x="845" y="1597"/>
                  </a:cubicBezTo>
                  <a:cubicBezTo>
                    <a:pt x="837" y="1557"/>
                    <a:pt x="821" y="1557"/>
                    <a:pt x="821" y="1549"/>
                  </a:cubicBezTo>
                  <a:cubicBezTo>
                    <a:pt x="814" y="1549"/>
                    <a:pt x="814" y="1549"/>
                    <a:pt x="814" y="1549"/>
                  </a:cubicBezTo>
                  <a:cubicBezTo>
                    <a:pt x="814" y="1542"/>
                    <a:pt x="814" y="1542"/>
                    <a:pt x="821" y="1542"/>
                  </a:cubicBezTo>
                  <a:cubicBezTo>
                    <a:pt x="821" y="1542"/>
                    <a:pt x="830" y="1542"/>
                    <a:pt x="830" y="1534"/>
                  </a:cubicBezTo>
                  <a:cubicBezTo>
                    <a:pt x="853" y="1526"/>
                    <a:pt x="861" y="1526"/>
                    <a:pt x="869" y="1526"/>
                  </a:cubicBezTo>
                  <a:cubicBezTo>
                    <a:pt x="869" y="1526"/>
                    <a:pt x="877" y="1526"/>
                    <a:pt x="885" y="1518"/>
                  </a:cubicBezTo>
                  <a:cubicBezTo>
                    <a:pt x="893" y="1510"/>
                    <a:pt x="908" y="1502"/>
                    <a:pt x="924" y="1502"/>
                  </a:cubicBezTo>
                  <a:cubicBezTo>
                    <a:pt x="932" y="1502"/>
                    <a:pt x="940" y="1502"/>
                    <a:pt x="940" y="1518"/>
                  </a:cubicBezTo>
                  <a:cubicBezTo>
                    <a:pt x="940" y="1534"/>
                    <a:pt x="940" y="1557"/>
                    <a:pt x="948" y="1557"/>
                  </a:cubicBezTo>
                  <a:lnTo>
                    <a:pt x="956" y="1557"/>
                  </a:lnTo>
                  <a:cubicBezTo>
                    <a:pt x="964" y="1549"/>
                    <a:pt x="972" y="1542"/>
                    <a:pt x="972" y="1534"/>
                  </a:cubicBezTo>
                  <a:cubicBezTo>
                    <a:pt x="972" y="1526"/>
                    <a:pt x="980" y="1526"/>
                    <a:pt x="980" y="1526"/>
                  </a:cubicBezTo>
                  <a:cubicBezTo>
                    <a:pt x="988" y="1526"/>
                    <a:pt x="995" y="1526"/>
                    <a:pt x="1003" y="1534"/>
                  </a:cubicBezTo>
                  <a:cubicBezTo>
                    <a:pt x="1011" y="1534"/>
                    <a:pt x="1019" y="1542"/>
                    <a:pt x="1019" y="1542"/>
                  </a:cubicBezTo>
                  <a:cubicBezTo>
                    <a:pt x="1043" y="1557"/>
                    <a:pt x="1051" y="1565"/>
                    <a:pt x="1059" y="1589"/>
                  </a:cubicBezTo>
                  <a:cubicBezTo>
                    <a:pt x="1067" y="1621"/>
                    <a:pt x="1067" y="1628"/>
                    <a:pt x="1090" y="1628"/>
                  </a:cubicBezTo>
                  <a:cubicBezTo>
                    <a:pt x="1114" y="1628"/>
                    <a:pt x="1161" y="1644"/>
                    <a:pt x="1177" y="1652"/>
                  </a:cubicBezTo>
                  <a:cubicBezTo>
                    <a:pt x="1193" y="1660"/>
                    <a:pt x="1201" y="1660"/>
                    <a:pt x="1217" y="1676"/>
                  </a:cubicBezTo>
                  <a:cubicBezTo>
                    <a:pt x="1233" y="1684"/>
                    <a:pt x="1233" y="1692"/>
                    <a:pt x="1233" y="1700"/>
                  </a:cubicBezTo>
                  <a:cubicBezTo>
                    <a:pt x="1225" y="1708"/>
                    <a:pt x="1217" y="1715"/>
                    <a:pt x="1209" y="1715"/>
                  </a:cubicBezTo>
                  <a:cubicBezTo>
                    <a:pt x="1193" y="1715"/>
                    <a:pt x="1177" y="1715"/>
                    <a:pt x="1177" y="1715"/>
                  </a:cubicBezTo>
                  <a:cubicBezTo>
                    <a:pt x="1177" y="1724"/>
                    <a:pt x="1177" y="1724"/>
                    <a:pt x="1177" y="1731"/>
                  </a:cubicBezTo>
                  <a:cubicBezTo>
                    <a:pt x="1177" y="1731"/>
                    <a:pt x="1177" y="1739"/>
                    <a:pt x="1185" y="1739"/>
                  </a:cubicBezTo>
                  <a:cubicBezTo>
                    <a:pt x="1193" y="1755"/>
                    <a:pt x="1193" y="1763"/>
                    <a:pt x="1217" y="1771"/>
                  </a:cubicBezTo>
                  <a:cubicBezTo>
                    <a:pt x="1225" y="1771"/>
                    <a:pt x="1241" y="1771"/>
                    <a:pt x="1248" y="1771"/>
                  </a:cubicBezTo>
                  <a:lnTo>
                    <a:pt x="1256" y="1763"/>
                  </a:lnTo>
                  <a:cubicBezTo>
                    <a:pt x="1264" y="1763"/>
                    <a:pt x="1272" y="1771"/>
                    <a:pt x="1288" y="1771"/>
                  </a:cubicBezTo>
                  <a:cubicBezTo>
                    <a:pt x="1304" y="1779"/>
                    <a:pt x="1304" y="1779"/>
                    <a:pt x="1312" y="1787"/>
                  </a:cubicBezTo>
                  <a:cubicBezTo>
                    <a:pt x="1312" y="1795"/>
                    <a:pt x="1320" y="1795"/>
                    <a:pt x="1343" y="1802"/>
                  </a:cubicBezTo>
                  <a:cubicBezTo>
                    <a:pt x="1359" y="1802"/>
                    <a:pt x="1391" y="1810"/>
                    <a:pt x="1414" y="1810"/>
                  </a:cubicBezTo>
                  <a:cubicBezTo>
                    <a:pt x="1438" y="1810"/>
                    <a:pt x="1454" y="1802"/>
                    <a:pt x="1454" y="1795"/>
                  </a:cubicBezTo>
                  <a:cubicBezTo>
                    <a:pt x="1462" y="1787"/>
                    <a:pt x="1462" y="1771"/>
                    <a:pt x="1454" y="1763"/>
                  </a:cubicBezTo>
                  <a:cubicBezTo>
                    <a:pt x="1454" y="1747"/>
                    <a:pt x="1454" y="1739"/>
                    <a:pt x="1462" y="1731"/>
                  </a:cubicBezTo>
                  <a:cubicBezTo>
                    <a:pt x="1478" y="1715"/>
                    <a:pt x="1501" y="1715"/>
                    <a:pt x="1517" y="1715"/>
                  </a:cubicBezTo>
                  <a:cubicBezTo>
                    <a:pt x="1533" y="1715"/>
                    <a:pt x="1557" y="1715"/>
                    <a:pt x="1565" y="1724"/>
                  </a:cubicBezTo>
                  <a:cubicBezTo>
                    <a:pt x="1565" y="1731"/>
                    <a:pt x="1573" y="1739"/>
                    <a:pt x="1581" y="1739"/>
                  </a:cubicBezTo>
                  <a:lnTo>
                    <a:pt x="1588" y="1739"/>
                  </a:lnTo>
                  <a:cubicBezTo>
                    <a:pt x="1596" y="1731"/>
                    <a:pt x="1604" y="1731"/>
                    <a:pt x="1604" y="1731"/>
                  </a:cubicBezTo>
                  <a:cubicBezTo>
                    <a:pt x="1612" y="1731"/>
                    <a:pt x="1612" y="1731"/>
                    <a:pt x="1612" y="1731"/>
                  </a:cubicBezTo>
                  <a:cubicBezTo>
                    <a:pt x="1612" y="1739"/>
                    <a:pt x="1620" y="1739"/>
                    <a:pt x="1612" y="1755"/>
                  </a:cubicBezTo>
                  <a:cubicBezTo>
                    <a:pt x="1612" y="1755"/>
                    <a:pt x="1612" y="1763"/>
                    <a:pt x="1612" y="1771"/>
                  </a:cubicBezTo>
                  <a:cubicBezTo>
                    <a:pt x="1604" y="1779"/>
                    <a:pt x="1604" y="1787"/>
                    <a:pt x="1604" y="1795"/>
                  </a:cubicBezTo>
                  <a:cubicBezTo>
                    <a:pt x="1612" y="1795"/>
                    <a:pt x="1612" y="1795"/>
                    <a:pt x="1620" y="1802"/>
                  </a:cubicBezTo>
                  <a:cubicBezTo>
                    <a:pt x="1620" y="1802"/>
                    <a:pt x="1628" y="1802"/>
                    <a:pt x="1636" y="1802"/>
                  </a:cubicBezTo>
                  <a:cubicBezTo>
                    <a:pt x="1644" y="1810"/>
                    <a:pt x="1652" y="1810"/>
                    <a:pt x="1660" y="1810"/>
                  </a:cubicBezTo>
                  <a:cubicBezTo>
                    <a:pt x="1667" y="1810"/>
                    <a:pt x="1675" y="1810"/>
                    <a:pt x="1675" y="1787"/>
                  </a:cubicBezTo>
                  <a:cubicBezTo>
                    <a:pt x="1683" y="1779"/>
                    <a:pt x="1683" y="1763"/>
                    <a:pt x="1683" y="1755"/>
                  </a:cubicBezTo>
                  <a:cubicBezTo>
                    <a:pt x="1683" y="1731"/>
                    <a:pt x="1691" y="1715"/>
                    <a:pt x="1699" y="1708"/>
                  </a:cubicBezTo>
                  <a:lnTo>
                    <a:pt x="1699" y="1708"/>
                  </a:lnTo>
                  <a:cubicBezTo>
                    <a:pt x="1707" y="1692"/>
                    <a:pt x="1707" y="1692"/>
                    <a:pt x="1699" y="1668"/>
                  </a:cubicBezTo>
                  <a:cubicBezTo>
                    <a:pt x="1691" y="1652"/>
                    <a:pt x="1691" y="1652"/>
                    <a:pt x="1675" y="1644"/>
                  </a:cubicBezTo>
                  <a:cubicBezTo>
                    <a:pt x="1675" y="1644"/>
                    <a:pt x="1667" y="1637"/>
                    <a:pt x="1660" y="1637"/>
                  </a:cubicBezTo>
                  <a:cubicBezTo>
                    <a:pt x="1636" y="1621"/>
                    <a:pt x="1612" y="1597"/>
                    <a:pt x="1620" y="1589"/>
                  </a:cubicBezTo>
                  <a:cubicBezTo>
                    <a:pt x="1620" y="1581"/>
                    <a:pt x="1620" y="1581"/>
                    <a:pt x="1628" y="1581"/>
                  </a:cubicBezTo>
                  <a:cubicBezTo>
                    <a:pt x="1628" y="1581"/>
                    <a:pt x="1628" y="1581"/>
                    <a:pt x="1636" y="1581"/>
                  </a:cubicBezTo>
                  <a:cubicBezTo>
                    <a:pt x="1652" y="1581"/>
                    <a:pt x="1652" y="1589"/>
                    <a:pt x="1667" y="1589"/>
                  </a:cubicBezTo>
                  <a:cubicBezTo>
                    <a:pt x="1675" y="1597"/>
                    <a:pt x="1683" y="1597"/>
                    <a:pt x="1691" y="1605"/>
                  </a:cubicBezTo>
                  <a:cubicBezTo>
                    <a:pt x="1715" y="1605"/>
                    <a:pt x="1731" y="1613"/>
                    <a:pt x="1739" y="1613"/>
                  </a:cubicBezTo>
                  <a:cubicBezTo>
                    <a:pt x="1754" y="1621"/>
                    <a:pt x="1770" y="1621"/>
                    <a:pt x="1778" y="1628"/>
                  </a:cubicBezTo>
                  <a:cubicBezTo>
                    <a:pt x="1794" y="1637"/>
                    <a:pt x="1810" y="1652"/>
                    <a:pt x="1810" y="1660"/>
                  </a:cubicBezTo>
                  <a:cubicBezTo>
                    <a:pt x="1810" y="1668"/>
                    <a:pt x="1810" y="1668"/>
                    <a:pt x="1802" y="1676"/>
                  </a:cubicBezTo>
                  <a:cubicBezTo>
                    <a:pt x="1786" y="1676"/>
                    <a:pt x="1786" y="1676"/>
                    <a:pt x="1786" y="1676"/>
                  </a:cubicBezTo>
                  <a:cubicBezTo>
                    <a:pt x="1786" y="1676"/>
                    <a:pt x="1786" y="1684"/>
                    <a:pt x="1794" y="1684"/>
                  </a:cubicBezTo>
                  <a:cubicBezTo>
                    <a:pt x="1802" y="1684"/>
                    <a:pt x="1818" y="1684"/>
                    <a:pt x="1826" y="1684"/>
                  </a:cubicBezTo>
                  <a:cubicBezTo>
                    <a:pt x="1834" y="1684"/>
                    <a:pt x="1834" y="1676"/>
                    <a:pt x="1841" y="1676"/>
                  </a:cubicBezTo>
                  <a:cubicBezTo>
                    <a:pt x="1841" y="1676"/>
                    <a:pt x="1849" y="1684"/>
                    <a:pt x="1857" y="1684"/>
                  </a:cubicBezTo>
                  <a:cubicBezTo>
                    <a:pt x="1857" y="1692"/>
                    <a:pt x="1857" y="1700"/>
                    <a:pt x="1857" y="1700"/>
                  </a:cubicBezTo>
                  <a:cubicBezTo>
                    <a:pt x="1857" y="1708"/>
                    <a:pt x="1857" y="1715"/>
                    <a:pt x="1873" y="1715"/>
                  </a:cubicBezTo>
                  <a:cubicBezTo>
                    <a:pt x="1881" y="1724"/>
                    <a:pt x="1905" y="1715"/>
                    <a:pt x="1913" y="1708"/>
                  </a:cubicBezTo>
                  <a:cubicBezTo>
                    <a:pt x="1920" y="1708"/>
                    <a:pt x="1928" y="1708"/>
                    <a:pt x="1936" y="1708"/>
                  </a:cubicBezTo>
                  <a:close/>
                </a:path>
              </a:pathLst>
            </a:custGeom>
            <a:solidFill>
              <a:schemeClr val="accent6"/>
            </a:solidFill>
            <a:ln>
              <a:solidFill>
                <a:schemeClr val="bg2"/>
              </a:solidFill>
            </a:ln>
            <a:effectLst/>
          </p:spPr>
          <p:txBody>
            <a:bodyPr wrap="none" anchor="ctr"/>
            <a:lstStyle/>
            <a:p>
              <a:endParaRPr lang="en-US"/>
            </a:p>
          </p:txBody>
        </p:sp>
        <p:sp>
          <p:nvSpPr>
            <p:cNvPr id="89" name="Freeform 508"/>
            <p:cNvSpPr>
              <a:spLocks noChangeArrowheads="1"/>
            </p:cNvSpPr>
            <p:nvPr/>
          </p:nvSpPr>
          <p:spPr bwMode="auto">
            <a:xfrm>
              <a:off x="12146447" y="3591604"/>
              <a:ext cx="1289534" cy="1463481"/>
            </a:xfrm>
            <a:custGeom>
              <a:avLst/>
              <a:gdLst>
                <a:gd name="T0" fmla="*/ 2055 w 2451"/>
                <a:gd name="T1" fmla="*/ 2712 h 2784"/>
                <a:gd name="T2" fmla="*/ 2055 w 2451"/>
                <a:gd name="T3" fmla="*/ 2712 h 2784"/>
                <a:gd name="T4" fmla="*/ 2023 w 2451"/>
                <a:gd name="T5" fmla="*/ 2601 h 2784"/>
                <a:gd name="T6" fmla="*/ 1936 w 2451"/>
                <a:gd name="T7" fmla="*/ 2475 h 2784"/>
                <a:gd name="T8" fmla="*/ 1778 w 2451"/>
                <a:gd name="T9" fmla="*/ 2316 h 2784"/>
                <a:gd name="T10" fmla="*/ 1691 w 2451"/>
                <a:gd name="T11" fmla="*/ 2293 h 2784"/>
                <a:gd name="T12" fmla="*/ 1659 w 2451"/>
                <a:gd name="T13" fmla="*/ 2277 h 2784"/>
                <a:gd name="T14" fmla="*/ 1596 w 2451"/>
                <a:gd name="T15" fmla="*/ 2229 h 2784"/>
                <a:gd name="T16" fmla="*/ 1509 w 2451"/>
                <a:gd name="T17" fmla="*/ 2174 h 2784"/>
                <a:gd name="T18" fmla="*/ 1470 w 2451"/>
                <a:gd name="T19" fmla="*/ 2071 h 2784"/>
                <a:gd name="T20" fmla="*/ 1494 w 2451"/>
                <a:gd name="T21" fmla="*/ 1969 h 2784"/>
                <a:gd name="T22" fmla="*/ 1494 w 2451"/>
                <a:gd name="T23" fmla="*/ 1889 h 2784"/>
                <a:gd name="T24" fmla="*/ 1485 w 2451"/>
                <a:gd name="T25" fmla="*/ 1787 h 2784"/>
                <a:gd name="T26" fmla="*/ 1438 w 2451"/>
                <a:gd name="T27" fmla="*/ 1724 h 2784"/>
                <a:gd name="T28" fmla="*/ 1485 w 2451"/>
                <a:gd name="T29" fmla="*/ 1613 h 2784"/>
                <a:gd name="T30" fmla="*/ 1612 w 2451"/>
                <a:gd name="T31" fmla="*/ 1542 h 2784"/>
                <a:gd name="T32" fmla="*/ 1612 w 2451"/>
                <a:gd name="T33" fmla="*/ 1360 h 2784"/>
                <a:gd name="T34" fmla="*/ 1604 w 2451"/>
                <a:gd name="T35" fmla="*/ 1249 h 2784"/>
                <a:gd name="T36" fmla="*/ 1675 w 2451"/>
                <a:gd name="T37" fmla="*/ 1186 h 2784"/>
                <a:gd name="T38" fmla="*/ 1691 w 2451"/>
                <a:gd name="T39" fmla="*/ 1154 h 2784"/>
                <a:gd name="T40" fmla="*/ 2071 w 2451"/>
                <a:gd name="T41" fmla="*/ 791 h 2784"/>
                <a:gd name="T42" fmla="*/ 2268 w 2451"/>
                <a:gd name="T43" fmla="*/ 672 h 2784"/>
                <a:gd name="T44" fmla="*/ 2450 w 2451"/>
                <a:gd name="T45" fmla="*/ 570 h 2784"/>
                <a:gd name="T46" fmla="*/ 2339 w 2451"/>
                <a:gd name="T47" fmla="*/ 577 h 2784"/>
                <a:gd name="T48" fmla="*/ 2268 w 2451"/>
                <a:gd name="T49" fmla="*/ 522 h 2784"/>
                <a:gd name="T50" fmla="*/ 2110 w 2451"/>
                <a:gd name="T51" fmla="*/ 546 h 2784"/>
                <a:gd name="T52" fmla="*/ 2062 w 2451"/>
                <a:gd name="T53" fmla="*/ 546 h 2784"/>
                <a:gd name="T54" fmla="*/ 2007 w 2451"/>
                <a:gd name="T55" fmla="*/ 475 h 2784"/>
                <a:gd name="T56" fmla="*/ 1865 w 2451"/>
                <a:gd name="T57" fmla="*/ 601 h 2784"/>
                <a:gd name="T58" fmla="*/ 1731 w 2451"/>
                <a:gd name="T59" fmla="*/ 538 h 2784"/>
                <a:gd name="T60" fmla="*/ 1620 w 2451"/>
                <a:gd name="T61" fmla="*/ 443 h 2784"/>
                <a:gd name="T62" fmla="*/ 1565 w 2451"/>
                <a:gd name="T63" fmla="*/ 506 h 2784"/>
                <a:gd name="T64" fmla="*/ 1501 w 2451"/>
                <a:gd name="T65" fmla="*/ 435 h 2784"/>
                <a:gd name="T66" fmla="*/ 1351 w 2451"/>
                <a:gd name="T67" fmla="*/ 332 h 2784"/>
                <a:gd name="T68" fmla="*/ 1154 w 2451"/>
                <a:gd name="T69" fmla="*/ 395 h 2784"/>
                <a:gd name="T70" fmla="*/ 1066 w 2451"/>
                <a:gd name="T71" fmla="*/ 388 h 2784"/>
                <a:gd name="T72" fmla="*/ 956 w 2451"/>
                <a:gd name="T73" fmla="*/ 356 h 2784"/>
                <a:gd name="T74" fmla="*/ 901 w 2451"/>
                <a:gd name="T75" fmla="*/ 332 h 2784"/>
                <a:gd name="T76" fmla="*/ 806 w 2451"/>
                <a:gd name="T77" fmla="*/ 301 h 2784"/>
                <a:gd name="T78" fmla="*/ 790 w 2451"/>
                <a:gd name="T79" fmla="*/ 166 h 2784"/>
                <a:gd name="T80" fmla="*/ 766 w 2451"/>
                <a:gd name="T81" fmla="*/ 48 h 2784"/>
                <a:gd name="T82" fmla="*/ 679 w 2451"/>
                <a:gd name="T83" fmla="*/ 0 h 2784"/>
                <a:gd name="T84" fmla="*/ 648 w 2451"/>
                <a:gd name="T85" fmla="*/ 119 h 2784"/>
                <a:gd name="T86" fmla="*/ 632 w 2451"/>
                <a:gd name="T87" fmla="*/ 151 h 2784"/>
                <a:gd name="T88" fmla="*/ 0 w 2451"/>
                <a:gd name="T89" fmla="*/ 182 h 2784"/>
                <a:gd name="T90" fmla="*/ 32 w 2451"/>
                <a:gd name="T91" fmla="*/ 293 h 2784"/>
                <a:gd name="T92" fmla="*/ 48 w 2451"/>
                <a:gd name="T93" fmla="*/ 372 h 2784"/>
                <a:gd name="T94" fmla="*/ 32 w 2451"/>
                <a:gd name="T95" fmla="*/ 585 h 2784"/>
                <a:gd name="T96" fmla="*/ 119 w 2451"/>
                <a:gd name="T97" fmla="*/ 830 h 2784"/>
                <a:gd name="T98" fmla="*/ 119 w 2451"/>
                <a:gd name="T99" fmla="*/ 1012 h 2784"/>
                <a:gd name="T100" fmla="*/ 127 w 2451"/>
                <a:gd name="T101" fmla="*/ 1162 h 2784"/>
                <a:gd name="T102" fmla="*/ 158 w 2451"/>
                <a:gd name="T103" fmla="*/ 1384 h 2784"/>
                <a:gd name="T104" fmla="*/ 205 w 2451"/>
                <a:gd name="T105" fmla="*/ 1439 h 2784"/>
                <a:gd name="T106" fmla="*/ 213 w 2451"/>
                <a:gd name="T107" fmla="*/ 1605 h 2784"/>
                <a:gd name="T108" fmla="*/ 158 w 2451"/>
                <a:gd name="T109" fmla="*/ 1739 h 2784"/>
                <a:gd name="T110" fmla="*/ 135 w 2451"/>
                <a:gd name="T111" fmla="*/ 1803 h 2784"/>
                <a:gd name="T112" fmla="*/ 158 w 2451"/>
                <a:gd name="T113" fmla="*/ 1858 h 2784"/>
                <a:gd name="T114" fmla="*/ 205 w 2451"/>
                <a:gd name="T115" fmla="*/ 1898 h 2784"/>
                <a:gd name="T116" fmla="*/ 260 w 2451"/>
                <a:gd name="T117" fmla="*/ 1913 h 2784"/>
                <a:gd name="T118" fmla="*/ 260 w 2451"/>
                <a:gd name="T119" fmla="*/ 2767 h 2784"/>
                <a:gd name="T120" fmla="*/ 2055 w 2451"/>
                <a:gd name="T121" fmla="*/ 2712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51" h="2784">
                  <a:moveTo>
                    <a:pt x="2055" y="2712"/>
                  </a:moveTo>
                  <a:lnTo>
                    <a:pt x="2055" y="2712"/>
                  </a:lnTo>
                  <a:cubicBezTo>
                    <a:pt x="2039" y="2680"/>
                    <a:pt x="2023" y="2641"/>
                    <a:pt x="2023" y="2601"/>
                  </a:cubicBezTo>
                  <a:cubicBezTo>
                    <a:pt x="2031" y="2538"/>
                    <a:pt x="1968" y="2475"/>
                    <a:pt x="1936" y="2475"/>
                  </a:cubicBezTo>
                  <a:cubicBezTo>
                    <a:pt x="1905" y="2467"/>
                    <a:pt x="1841" y="2380"/>
                    <a:pt x="1778" y="2316"/>
                  </a:cubicBezTo>
                  <a:cubicBezTo>
                    <a:pt x="1746" y="2285"/>
                    <a:pt x="1715" y="2293"/>
                    <a:pt x="1691" y="2293"/>
                  </a:cubicBezTo>
                  <a:cubicBezTo>
                    <a:pt x="1675" y="2293"/>
                    <a:pt x="1667" y="2293"/>
                    <a:pt x="1659" y="2277"/>
                  </a:cubicBezTo>
                  <a:cubicBezTo>
                    <a:pt x="1651" y="2238"/>
                    <a:pt x="1628" y="2253"/>
                    <a:pt x="1596" y="2229"/>
                  </a:cubicBezTo>
                  <a:cubicBezTo>
                    <a:pt x="1572" y="2214"/>
                    <a:pt x="1525" y="2214"/>
                    <a:pt x="1509" y="2174"/>
                  </a:cubicBezTo>
                  <a:cubicBezTo>
                    <a:pt x="1501" y="2143"/>
                    <a:pt x="1454" y="2143"/>
                    <a:pt x="1470" y="2071"/>
                  </a:cubicBezTo>
                  <a:cubicBezTo>
                    <a:pt x="1494" y="2008"/>
                    <a:pt x="1494" y="2016"/>
                    <a:pt x="1494" y="1969"/>
                  </a:cubicBezTo>
                  <a:cubicBezTo>
                    <a:pt x="1485" y="1929"/>
                    <a:pt x="1470" y="1921"/>
                    <a:pt x="1494" y="1889"/>
                  </a:cubicBezTo>
                  <a:cubicBezTo>
                    <a:pt x="1525" y="1866"/>
                    <a:pt x="1517" y="1811"/>
                    <a:pt x="1485" y="1787"/>
                  </a:cubicBezTo>
                  <a:cubicBezTo>
                    <a:pt x="1454" y="1771"/>
                    <a:pt x="1406" y="1771"/>
                    <a:pt x="1438" y="1724"/>
                  </a:cubicBezTo>
                  <a:cubicBezTo>
                    <a:pt x="1470" y="1668"/>
                    <a:pt x="1446" y="1652"/>
                    <a:pt x="1485" y="1613"/>
                  </a:cubicBezTo>
                  <a:cubicBezTo>
                    <a:pt x="1533" y="1581"/>
                    <a:pt x="1580" y="1597"/>
                    <a:pt x="1612" y="1542"/>
                  </a:cubicBezTo>
                  <a:cubicBezTo>
                    <a:pt x="1651" y="1487"/>
                    <a:pt x="1620" y="1399"/>
                    <a:pt x="1612" y="1360"/>
                  </a:cubicBezTo>
                  <a:cubicBezTo>
                    <a:pt x="1612" y="1321"/>
                    <a:pt x="1588" y="1257"/>
                    <a:pt x="1604" y="1249"/>
                  </a:cubicBezTo>
                  <a:cubicBezTo>
                    <a:pt x="1620" y="1249"/>
                    <a:pt x="1675" y="1186"/>
                    <a:pt x="1675" y="1186"/>
                  </a:cubicBezTo>
                  <a:cubicBezTo>
                    <a:pt x="1667" y="1178"/>
                    <a:pt x="1667" y="1178"/>
                    <a:pt x="1691" y="1154"/>
                  </a:cubicBezTo>
                  <a:cubicBezTo>
                    <a:pt x="1731" y="1131"/>
                    <a:pt x="2039" y="862"/>
                    <a:pt x="2071" y="791"/>
                  </a:cubicBezTo>
                  <a:cubicBezTo>
                    <a:pt x="2102" y="728"/>
                    <a:pt x="2205" y="696"/>
                    <a:pt x="2268" y="672"/>
                  </a:cubicBezTo>
                  <a:cubicBezTo>
                    <a:pt x="2300" y="664"/>
                    <a:pt x="2379" y="633"/>
                    <a:pt x="2450" y="570"/>
                  </a:cubicBezTo>
                  <a:cubicBezTo>
                    <a:pt x="2411" y="570"/>
                    <a:pt x="2363" y="577"/>
                    <a:pt x="2339" y="577"/>
                  </a:cubicBezTo>
                  <a:cubicBezTo>
                    <a:pt x="2316" y="577"/>
                    <a:pt x="2300" y="538"/>
                    <a:pt x="2268" y="522"/>
                  </a:cubicBezTo>
                  <a:cubicBezTo>
                    <a:pt x="2244" y="506"/>
                    <a:pt x="2142" y="538"/>
                    <a:pt x="2110" y="546"/>
                  </a:cubicBezTo>
                  <a:cubicBezTo>
                    <a:pt x="2078" y="554"/>
                    <a:pt x="2062" y="570"/>
                    <a:pt x="2062" y="546"/>
                  </a:cubicBezTo>
                  <a:cubicBezTo>
                    <a:pt x="2055" y="522"/>
                    <a:pt x="2039" y="490"/>
                    <a:pt x="2007" y="475"/>
                  </a:cubicBezTo>
                  <a:cubicBezTo>
                    <a:pt x="1976" y="451"/>
                    <a:pt x="1896" y="570"/>
                    <a:pt x="1865" y="601"/>
                  </a:cubicBezTo>
                  <a:cubicBezTo>
                    <a:pt x="1825" y="633"/>
                    <a:pt x="1754" y="577"/>
                    <a:pt x="1731" y="538"/>
                  </a:cubicBezTo>
                  <a:cubicBezTo>
                    <a:pt x="1707" y="498"/>
                    <a:pt x="1644" y="459"/>
                    <a:pt x="1620" y="443"/>
                  </a:cubicBezTo>
                  <a:cubicBezTo>
                    <a:pt x="1596" y="427"/>
                    <a:pt x="1596" y="498"/>
                    <a:pt x="1565" y="506"/>
                  </a:cubicBezTo>
                  <a:cubicBezTo>
                    <a:pt x="1533" y="514"/>
                    <a:pt x="1525" y="482"/>
                    <a:pt x="1501" y="435"/>
                  </a:cubicBezTo>
                  <a:cubicBezTo>
                    <a:pt x="1478" y="388"/>
                    <a:pt x="1422" y="364"/>
                    <a:pt x="1351" y="332"/>
                  </a:cubicBezTo>
                  <a:cubicBezTo>
                    <a:pt x="1280" y="301"/>
                    <a:pt x="1193" y="364"/>
                    <a:pt x="1154" y="395"/>
                  </a:cubicBezTo>
                  <a:cubicBezTo>
                    <a:pt x="1114" y="419"/>
                    <a:pt x="1090" y="427"/>
                    <a:pt x="1066" y="388"/>
                  </a:cubicBezTo>
                  <a:cubicBezTo>
                    <a:pt x="1043" y="356"/>
                    <a:pt x="972" y="364"/>
                    <a:pt x="956" y="356"/>
                  </a:cubicBezTo>
                  <a:cubicBezTo>
                    <a:pt x="932" y="348"/>
                    <a:pt x="956" y="309"/>
                    <a:pt x="901" y="332"/>
                  </a:cubicBezTo>
                  <a:cubicBezTo>
                    <a:pt x="845" y="356"/>
                    <a:pt x="837" y="324"/>
                    <a:pt x="806" y="301"/>
                  </a:cubicBezTo>
                  <a:cubicBezTo>
                    <a:pt x="766" y="285"/>
                    <a:pt x="806" y="182"/>
                    <a:pt x="790" y="166"/>
                  </a:cubicBezTo>
                  <a:cubicBezTo>
                    <a:pt x="782" y="151"/>
                    <a:pt x="766" y="87"/>
                    <a:pt x="766" y="48"/>
                  </a:cubicBezTo>
                  <a:cubicBezTo>
                    <a:pt x="758" y="16"/>
                    <a:pt x="719" y="0"/>
                    <a:pt x="679" y="0"/>
                  </a:cubicBezTo>
                  <a:cubicBezTo>
                    <a:pt x="640" y="0"/>
                    <a:pt x="648" y="79"/>
                    <a:pt x="648" y="119"/>
                  </a:cubicBezTo>
                  <a:cubicBezTo>
                    <a:pt x="655" y="151"/>
                    <a:pt x="632" y="151"/>
                    <a:pt x="632" y="151"/>
                  </a:cubicBezTo>
                  <a:cubicBezTo>
                    <a:pt x="426" y="166"/>
                    <a:pt x="213" y="174"/>
                    <a:pt x="0" y="182"/>
                  </a:cubicBezTo>
                  <a:cubicBezTo>
                    <a:pt x="0" y="222"/>
                    <a:pt x="16" y="277"/>
                    <a:pt x="32" y="293"/>
                  </a:cubicBezTo>
                  <a:cubicBezTo>
                    <a:pt x="56" y="324"/>
                    <a:pt x="56" y="348"/>
                    <a:pt x="48" y="372"/>
                  </a:cubicBezTo>
                  <a:cubicBezTo>
                    <a:pt x="40" y="388"/>
                    <a:pt x="0" y="490"/>
                    <a:pt x="32" y="585"/>
                  </a:cubicBezTo>
                  <a:cubicBezTo>
                    <a:pt x="63" y="680"/>
                    <a:pt x="103" y="799"/>
                    <a:pt x="119" y="830"/>
                  </a:cubicBezTo>
                  <a:cubicBezTo>
                    <a:pt x="143" y="862"/>
                    <a:pt x="127" y="941"/>
                    <a:pt x="119" y="1012"/>
                  </a:cubicBezTo>
                  <a:cubicBezTo>
                    <a:pt x="111" y="1083"/>
                    <a:pt x="127" y="1115"/>
                    <a:pt x="127" y="1162"/>
                  </a:cubicBezTo>
                  <a:cubicBezTo>
                    <a:pt x="127" y="1218"/>
                    <a:pt x="158" y="1344"/>
                    <a:pt x="158" y="1384"/>
                  </a:cubicBezTo>
                  <a:cubicBezTo>
                    <a:pt x="158" y="1415"/>
                    <a:pt x="190" y="1415"/>
                    <a:pt x="205" y="1439"/>
                  </a:cubicBezTo>
                  <a:cubicBezTo>
                    <a:pt x="221" y="1455"/>
                    <a:pt x="205" y="1558"/>
                    <a:pt x="213" y="1605"/>
                  </a:cubicBezTo>
                  <a:cubicBezTo>
                    <a:pt x="221" y="1645"/>
                    <a:pt x="182" y="1724"/>
                    <a:pt x="158" y="1739"/>
                  </a:cubicBezTo>
                  <a:cubicBezTo>
                    <a:pt x="127" y="1755"/>
                    <a:pt x="119" y="1787"/>
                    <a:pt x="135" y="1803"/>
                  </a:cubicBezTo>
                  <a:cubicBezTo>
                    <a:pt x="150" y="1818"/>
                    <a:pt x="158" y="1818"/>
                    <a:pt x="158" y="1858"/>
                  </a:cubicBezTo>
                  <a:cubicBezTo>
                    <a:pt x="158" y="1889"/>
                    <a:pt x="182" y="1898"/>
                    <a:pt x="205" y="1898"/>
                  </a:cubicBezTo>
                  <a:cubicBezTo>
                    <a:pt x="229" y="1898"/>
                    <a:pt x="260" y="1913"/>
                    <a:pt x="260" y="1913"/>
                  </a:cubicBezTo>
                  <a:cubicBezTo>
                    <a:pt x="260" y="2767"/>
                    <a:pt x="260" y="2767"/>
                    <a:pt x="260" y="2767"/>
                  </a:cubicBezTo>
                  <a:cubicBezTo>
                    <a:pt x="260" y="2767"/>
                    <a:pt x="1438" y="2783"/>
                    <a:pt x="2055" y="2712"/>
                  </a:cubicBezTo>
                </a:path>
              </a:pathLst>
            </a:custGeom>
            <a:solidFill>
              <a:schemeClr val="accent6"/>
            </a:solidFill>
            <a:ln>
              <a:solidFill>
                <a:schemeClr val="bg2"/>
              </a:solidFill>
            </a:ln>
            <a:effectLst/>
          </p:spPr>
          <p:txBody>
            <a:bodyPr wrap="none" anchor="ctr"/>
            <a:lstStyle/>
            <a:p>
              <a:endParaRPr lang="en-US"/>
            </a:p>
          </p:txBody>
        </p:sp>
        <p:sp>
          <p:nvSpPr>
            <p:cNvPr id="90" name="Freeform 509"/>
            <p:cNvSpPr>
              <a:spLocks noChangeArrowheads="1"/>
            </p:cNvSpPr>
            <p:nvPr/>
          </p:nvSpPr>
          <p:spPr bwMode="auto">
            <a:xfrm>
              <a:off x="12144127" y="3591604"/>
              <a:ext cx="1296493" cy="1461163"/>
            </a:xfrm>
            <a:custGeom>
              <a:avLst/>
              <a:gdLst>
                <a:gd name="T0" fmla="*/ 260 w 2467"/>
                <a:gd name="T1" fmla="*/ 2767 h 2776"/>
                <a:gd name="T2" fmla="*/ 151 w 2467"/>
                <a:gd name="T3" fmla="*/ 1818 h 2776"/>
                <a:gd name="T4" fmla="*/ 221 w 2467"/>
                <a:gd name="T5" fmla="*/ 1605 h 2776"/>
                <a:gd name="T6" fmla="*/ 166 w 2467"/>
                <a:gd name="T7" fmla="*/ 1384 h 2776"/>
                <a:gd name="T8" fmla="*/ 127 w 2467"/>
                <a:gd name="T9" fmla="*/ 1012 h 2776"/>
                <a:gd name="T10" fmla="*/ 40 w 2467"/>
                <a:gd name="T11" fmla="*/ 301 h 2776"/>
                <a:gd name="T12" fmla="*/ 640 w 2467"/>
                <a:gd name="T13" fmla="*/ 151 h 2776"/>
                <a:gd name="T14" fmla="*/ 687 w 2467"/>
                <a:gd name="T15" fmla="*/ 0 h 2776"/>
                <a:gd name="T16" fmla="*/ 814 w 2467"/>
                <a:gd name="T17" fmla="*/ 301 h 2776"/>
                <a:gd name="T18" fmla="*/ 932 w 2467"/>
                <a:gd name="T19" fmla="*/ 324 h 2776"/>
                <a:gd name="T20" fmla="*/ 1082 w 2467"/>
                <a:gd name="T21" fmla="*/ 388 h 2776"/>
                <a:gd name="T22" fmla="*/ 1320 w 2467"/>
                <a:gd name="T23" fmla="*/ 317 h 2776"/>
                <a:gd name="T24" fmla="*/ 1565 w 2467"/>
                <a:gd name="T25" fmla="*/ 506 h 2776"/>
                <a:gd name="T26" fmla="*/ 1628 w 2467"/>
                <a:gd name="T27" fmla="*/ 435 h 2776"/>
                <a:gd name="T28" fmla="*/ 1873 w 2467"/>
                <a:gd name="T29" fmla="*/ 601 h 2776"/>
                <a:gd name="T30" fmla="*/ 2070 w 2467"/>
                <a:gd name="T31" fmla="*/ 546 h 2776"/>
                <a:gd name="T32" fmla="*/ 2142 w 2467"/>
                <a:gd name="T33" fmla="*/ 538 h 2776"/>
                <a:gd name="T34" fmla="*/ 2347 w 2467"/>
                <a:gd name="T35" fmla="*/ 570 h 2776"/>
                <a:gd name="T36" fmla="*/ 2276 w 2467"/>
                <a:gd name="T37" fmla="*/ 680 h 2776"/>
                <a:gd name="T38" fmla="*/ 1707 w 2467"/>
                <a:gd name="T39" fmla="*/ 1162 h 2776"/>
                <a:gd name="T40" fmla="*/ 1683 w 2467"/>
                <a:gd name="T41" fmla="*/ 1186 h 2776"/>
                <a:gd name="T42" fmla="*/ 1628 w 2467"/>
                <a:gd name="T43" fmla="*/ 1392 h 2776"/>
                <a:gd name="T44" fmla="*/ 1470 w 2467"/>
                <a:gd name="T45" fmla="*/ 1668 h 2776"/>
                <a:gd name="T46" fmla="*/ 1493 w 2467"/>
                <a:gd name="T47" fmla="*/ 1787 h 2776"/>
                <a:gd name="T48" fmla="*/ 1502 w 2467"/>
                <a:gd name="T49" fmla="*/ 1969 h 2776"/>
                <a:gd name="T50" fmla="*/ 1525 w 2467"/>
                <a:gd name="T51" fmla="*/ 2174 h 2776"/>
                <a:gd name="T52" fmla="*/ 1675 w 2467"/>
                <a:gd name="T53" fmla="*/ 2277 h 2776"/>
                <a:gd name="T54" fmla="*/ 1786 w 2467"/>
                <a:gd name="T55" fmla="*/ 2316 h 2776"/>
                <a:gd name="T56" fmla="*/ 2063 w 2467"/>
                <a:gd name="T57" fmla="*/ 2712 h 2776"/>
                <a:gd name="T58" fmla="*/ 268 w 2467"/>
                <a:gd name="T59" fmla="*/ 2759 h 2776"/>
                <a:gd name="T60" fmla="*/ 2031 w 2467"/>
                <a:gd name="T61" fmla="*/ 2601 h 2776"/>
                <a:gd name="T62" fmla="*/ 1715 w 2467"/>
                <a:gd name="T63" fmla="*/ 2293 h 2776"/>
                <a:gd name="T64" fmla="*/ 1628 w 2467"/>
                <a:gd name="T65" fmla="*/ 2245 h 2776"/>
                <a:gd name="T66" fmla="*/ 1493 w 2467"/>
                <a:gd name="T67" fmla="*/ 2151 h 2776"/>
                <a:gd name="T68" fmla="*/ 1486 w 2467"/>
                <a:gd name="T69" fmla="*/ 1937 h 2776"/>
                <a:gd name="T70" fmla="*/ 1462 w 2467"/>
                <a:gd name="T71" fmla="*/ 1779 h 2776"/>
                <a:gd name="T72" fmla="*/ 1493 w 2467"/>
                <a:gd name="T73" fmla="*/ 1613 h 2776"/>
                <a:gd name="T74" fmla="*/ 1620 w 2467"/>
                <a:gd name="T75" fmla="*/ 1360 h 2776"/>
                <a:gd name="T76" fmla="*/ 1699 w 2467"/>
                <a:gd name="T77" fmla="*/ 1154 h 2776"/>
                <a:gd name="T78" fmla="*/ 2276 w 2467"/>
                <a:gd name="T79" fmla="*/ 672 h 2776"/>
                <a:gd name="T80" fmla="*/ 2276 w 2467"/>
                <a:gd name="T81" fmla="*/ 530 h 2776"/>
                <a:gd name="T82" fmla="*/ 2094 w 2467"/>
                <a:gd name="T83" fmla="*/ 554 h 2776"/>
                <a:gd name="T84" fmla="*/ 2007 w 2467"/>
                <a:gd name="T85" fmla="*/ 475 h 2776"/>
                <a:gd name="T86" fmla="*/ 1739 w 2467"/>
                <a:gd name="T87" fmla="*/ 538 h 2776"/>
                <a:gd name="T88" fmla="*/ 1604 w 2467"/>
                <a:gd name="T89" fmla="*/ 467 h 2776"/>
                <a:gd name="T90" fmla="*/ 1502 w 2467"/>
                <a:gd name="T91" fmla="*/ 435 h 2776"/>
                <a:gd name="T92" fmla="*/ 1162 w 2467"/>
                <a:gd name="T93" fmla="*/ 395 h 2776"/>
                <a:gd name="T94" fmla="*/ 964 w 2467"/>
                <a:gd name="T95" fmla="*/ 356 h 2776"/>
                <a:gd name="T96" fmla="*/ 877 w 2467"/>
                <a:gd name="T97" fmla="*/ 348 h 2776"/>
                <a:gd name="T98" fmla="*/ 798 w 2467"/>
                <a:gd name="T99" fmla="*/ 166 h 2776"/>
                <a:gd name="T100" fmla="*/ 663 w 2467"/>
                <a:gd name="T101" fmla="*/ 119 h 2776"/>
                <a:gd name="T102" fmla="*/ 40 w 2467"/>
                <a:gd name="T103" fmla="*/ 293 h 2776"/>
                <a:gd name="T104" fmla="*/ 135 w 2467"/>
                <a:gd name="T105" fmla="*/ 1012 h 2776"/>
                <a:gd name="T106" fmla="*/ 174 w 2467"/>
                <a:gd name="T107" fmla="*/ 1384 h 2776"/>
                <a:gd name="T108" fmla="*/ 229 w 2467"/>
                <a:gd name="T109" fmla="*/ 1597 h 2776"/>
                <a:gd name="T110" fmla="*/ 158 w 2467"/>
                <a:gd name="T111" fmla="*/ 1811 h 2776"/>
                <a:gd name="T112" fmla="*/ 268 w 2467"/>
                <a:gd name="T113" fmla="*/ 1913 h 2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67" h="2776">
                  <a:moveTo>
                    <a:pt x="553" y="2775"/>
                  </a:moveTo>
                  <a:lnTo>
                    <a:pt x="553" y="2775"/>
                  </a:lnTo>
                  <a:cubicBezTo>
                    <a:pt x="379" y="2775"/>
                    <a:pt x="268" y="2767"/>
                    <a:pt x="268" y="2767"/>
                  </a:cubicBezTo>
                  <a:cubicBezTo>
                    <a:pt x="260" y="2767"/>
                    <a:pt x="260" y="2767"/>
                    <a:pt x="260" y="2767"/>
                  </a:cubicBezTo>
                  <a:cubicBezTo>
                    <a:pt x="260" y="1913"/>
                    <a:pt x="260" y="1913"/>
                    <a:pt x="260" y="1913"/>
                  </a:cubicBezTo>
                  <a:cubicBezTo>
                    <a:pt x="252" y="1913"/>
                    <a:pt x="229" y="1898"/>
                    <a:pt x="213" y="1898"/>
                  </a:cubicBezTo>
                  <a:cubicBezTo>
                    <a:pt x="190" y="1898"/>
                    <a:pt x="166" y="1889"/>
                    <a:pt x="166" y="1858"/>
                  </a:cubicBezTo>
                  <a:cubicBezTo>
                    <a:pt x="166" y="1834"/>
                    <a:pt x="158" y="1826"/>
                    <a:pt x="151" y="1818"/>
                  </a:cubicBezTo>
                  <a:lnTo>
                    <a:pt x="143" y="1811"/>
                  </a:lnTo>
                  <a:cubicBezTo>
                    <a:pt x="135" y="1795"/>
                    <a:pt x="135" y="1787"/>
                    <a:pt x="135" y="1771"/>
                  </a:cubicBezTo>
                  <a:cubicBezTo>
                    <a:pt x="135" y="1763"/>
                    <a:pt x="151" y="1747"/>
                    <a:pt x="158" y="1739"/>
                  </a:cubicBezTo>
                  <a:cubicBezTo>
                    <a:pt x="190" y="1724"/>
                    <a:pt x="229" y="1645"/>
                    <a:pt x="221" y="1605"/>
                  </a:cubicBezTo>
                  <a:cubicBezTo>
                    <a:pt x="213" y="1581"/>
                    <a:pt x="213" y="1550"/>
                    <a:pt x="221" y="1526"/>
                  </a:cubicBezTo>
                  <a:cubicBezTo>
                    <a:pt x="221" y="1487"/>
                    <a:pt x="221" y="1447"/>
                    <a:pt x="213" y="1439"/>
                  </a:cubicBezTo>
                  <a:cubicBezTo>
                    <a:pt x="205" y="1431"/>
                    <a:pt x="198" y="1431"/>
                    <a:pt x="198" y="1423"/>
                  </a:cubicBezTo>
                  <a:cubicBezTo>
                    <a:pt x="182" y="1415"/>
                    <a:pt x="166" y="1407"/>
                    <a:pt x="166" y="1384"/>
                  </a:cubicBezTo>
                  <a:cubicBezTo>
                    <a:pt x="166" y="1360"/>
                    <a:pt x="158" y="1328"/>
                    <a:pt x="151" y="1289"/>
                  </a:cubicBezTo>
                  <a:cubicBezTo>
                    <a:pt x="143" y="1241"/>
                    <a:pt x="135" y="1194"/>
                    <a:pt x="135" y="1162"/>
                  </a:cubicBezTo>
                  <a:cubicBezTo>
                    <a:pt x="135" y="1147"/>
                    <a:pt x="135" y="1131"/>
                    <a:pt x="127" y="1115"/>
                  </a:cubicBezTo>
                  <a:cubicBezTo>
                    <a:pt x="127" y="1083"/>
                    <a:pt x="119" y="1060"/>
                    <a:pt x="127" y="1012"/>
                  </a:cubicBezTo>
                  <a:cubicBezTo>
                    <a:pt x="135" y="949"/>
                    <a:pt x="143" y="862"/>
                    <a:pt x="127" y="830"/>
                  </a:cubicBezTo>
                  <a:cubicBezTo>
                    <a:pt x="111" y="799"/>
                    <a:pt x="64" y="672"/>
                    <a:pt x="40" y="585"/>
                  </a:cubicBezTo>
                  <a:cubicBezTo>
                    <a:pt x="0" y="482"/>
                    <a:pt x="48" y="372"/>
                    <a:pt x="48" y="364"/>
                  </a:cubicBezTo>
                  <a:cubicBezTo>
                    <a:pt x="64" y="340"/>
                    <a:pt x="56" y="317"/>
                    <a:pt x="40" y="301"/>
                  </a:cubicBezTo>
                  <a:cubicBezTo>
                    <a:pt x="24" y="277"/>
                    <a:pt x="8" y="222"/>
                    <a:pt x="8" y="182"/>
                  </a:cubicBezTo>
                  <a:cubicBezTo>
                    <a:pt x="8" y="174"/>
                    <a:pt x="8" y="174"/>
                    <a:pt x="8" y="174"/>
                  </a:cubicBezTo>
                  <a:lnTo>
                    <a:pt x="8" y="174"/>
                  </a:lnTo>
                  <a:cubicBezTo>
                    <a:pt x="229" y="174"/>
                    <a:pt x="442" y="158"/>
                    <a:pt x="640" y="151"/>
                  </a:cubicBezTo>
                  <a:cubicBezTo>
                    <a:pt x="640" y="151"/>
                    <a:pt x="648" y="151"/>
                    <a:pt x="648" y="142"/>
                  </a:cubicBezTo>
                  <a:cubicBezTo>
                    <a:pt x="656" y="142"/>
                    <a:pt x="656" y="135"/>
                    <a:pt x="656" y="119"/>
                  </a:cubicBezTo>
                  <a:cubicBezTo>
                    <a:pt x="648" y="64"/>
                    <a:pt x="648" y="24"/>
                    <a:pt x="663" y="8"/>
                  </a:cubicBezTo>
                  <a:cubicBezTo>
                    <a:pt x="671" y="0"/>
                    <a:pt x="679" y="0"/>
                    <a:pt x="687" y="0"/>
                  </a:cubicBezTo>
                  <a:cubicBezTo>
                    <a:pt x="743" y="0"/>
                    <a:pt x="774" y="16"/>
                    <a:pt x="774" y="48"/>
                  </a:cubicBezTo>
                  <a:cubicBezTo>
                    <a:pt x="782" y="95"/>
                    <a:pt x="790" y="151"/>
                    <a:pt x="806" y="166"/>
                  </a:cubicBezTo>
                  <a:cubicBezTo>
                    <a:pt x="814" y="174"/>
                    <a:pt x="806" y="190"/>
                    <a:pt x="806" y="214"/>
                  </a:cubicBezTo>
                  <a:cubicBezTo>
                    <a:pt x="798" y="245"/>
                    <a:pt x="790" y="285"/>
                    <a:pt x="814" y="301"/>
                  </a:cubicBezTo>
                  <a:cubicBezTo>
                    <a:pt x="822" y="301"/>
                    <a:pt x="829" y="309"/>
                    <a:pt x="837" y="317"/>
                  </a:cubicBezTo>
                  <a:cubicBezTo>
                    <a:pt x="853" y="324"/>
                    <a:pt x="861" y="340"/>
                    <a:pt x="877" y="340"/>
                  </a:cubicBezTo>
                  <a:cubicBezTo>
                    <a:pt x="885" y="340"/>
                    <a:pt x="893" y="332"/>
                    <a:pt x="909" y="332"/>
                  </a:cubicBezTo>
                  <a:cubicBezTo>
                    <a:pt x="916" y="324"/>
                    <a:pt x="924" y="324"/>
                    <a:pt x="932" y="324"/>
                  </a:cubicBezTo>
                  <a:cubicBezTo>
                    <a:pt x="948" y="324"/>
                    <a:pt x="956" y="332"/>
                    <a:pt x="956" y="340"/>
                  </a:cubicBezTo>
                  <a:cubicBezTo>
                    <a:pt x="956" y="348"/>
                    <a:pt x="956" y="348"/>
                    <a:pt x="964" y="348"/>
                  </a:cubicBezTo>
                  <a:cubicBezTo>
                    <a:pt x="972" y="356"/>
                    <a:pt x="980" y="356"/>
                    <a:pt x="987" y="356"/>
                  </a:cubicBezTo>
                  <a:cubicBezTo>
                    <a:pt x="1019" y="356"/>
                    <a:pt x="1067" y="356"/>
                    <a:pt x="1082" y="388"/>
                  </a:cubicBezTo>
                  <a:cubicBezTo>
                    <a:pt x="1090" y="404"/>
                    <a:pt x="1098" y="411"/>
                    <a:pt x="1114" y="411"/>
                  </a:cubicBezTo>
                  <a:cubicBezTo>
                    <a:pt x="1122" y="411"/>
                    <a:pt x="1138" y="404"/>
                    <a:pt x="1162" y="388"/>
                  </a:cubicBezTo>
                  <a:cubicBezTo>
                    <a:pt x="1169" y="388"/>
                    <a:pt x="1177" y="380"/>
                    <a:pt x="1185" y="372"/>
                  </a:cubicBezTo>
                  <a:cubicBezTo>
                    <a:pt x="1217" y="348"/>
                    <a:pt x="1264" y="317"/>
                    <a:pt x="1320" y="317"/>
                  </a:cubicBezTo>
                  <a:cubicBezTo>
                    <a:pt x="1335" y="317"/>
                    <a:pt x="1351" y="317"/>
                    <a:pt x="1359" y="324"/>
                  </a:cubicBezTo>
                  <a:cubicBezTo>
                    <a:pt x="1430" y="356"/>
                    <a:pt x="1486" y="388"/>
                    <a:pt x="1509" y="435"/>
                  </a:cubicBezTo>
                  <a:cubicBezTo>
                    <a:pt x="1517" y="443"/>
                    <a:pt x="1517" y="443"/>
                    <a:pt x="1517" y="451"/>
                  </a:cubicBezTo>
                  <a:cubicBezTo>
                    <a:pt x="1533" y="482"/>
                    <a:pt x="1541" y="506"/>
                    <a:pt x="1565" y="506"/>
                  </a:cubicBezTo>
                  <a:cubicBezTo>
                    <a:pt x="1565" y="506"/>
                    <a:pt x="1573" y="506"/>
                    <a:pt x="1573" y="498"/>
                  </a:cubicBezTo>
                  <a:cubicBezTo>
                    <a:pt x="1588" y="498"/>
                    <a:pt x="1596" y="482"/>
                    <a:pt x="1604" y="459"/>
                  </a:cubicBezTo>
                  <a:cubicBezTo>
                    <a:pt x="1604" y="451"/>
                    <a:pt x="1612" y="435"/>
                    <a:pt x="1620" y="435"/>
                  </a:cubicBezTo>
                  <a:cubicBezTo>
                    <a:pt x="1628" y="435"/>
                    <a:pt x="1628" y="435"/>
                    <a:pt x="1628" y="435"/>
                  </a:cubicBezTo>
                  <a:cubicBezTo>
                    <a:pt x="1636" y="443"/>
                    <a:pt x="1636" y="443"/>
                    <a:pt x="1644" y="443"/>
                  </a:cubicBezTo>
                  <a:cubicBezTo>
                    <a:pt x="1667" y="467"/>
                    <a:pt x="1723" y="498"/>
                    <a:pt x="1746" y="538"/>
                  </a:cubicBezTo>
                  <a:cubicBezTo>
                    <a:pt x="1762" y="562"/>
                    <a:pt x="1810" y="609"/>
                    <a:pt x="1849" y="609"/>
                  </a:cubicBezTo>
                  <a:cubicBezTo>
                    <a:pt x="1857" y="609"/>
                    <a:pt x="1865" y="601"/>
                    <a:pt x="1873" y="601"/>
                  </a:cubicBezTo>
                  <a:cubicBezTo>
                    <a:pt x="1881" y="593"/>
                    <a:pt x="1897" y="570"/>
                    <a:pt x="1913" y="546"/>
                  </a:cubicBezTo>
                  <a:cubicBezTo>
                    <a:pt x="1952" y="506"/>
                    <a:pt x="1984" y="467"/>
                    <a:pt x="2007" y="467"/>
                  </a:cubicBezTo>
                  <a:cubicBezTo>
                    <a:pt x="2015" y="467"/>
                    <a:pt x="2015" y="467"/>
                    <a:pt x="2015" y="467"/>
                  </a:cubicBezTo>
                  <a:cubicBezTo>
                    <a:pt x="2055" y="490"/>
                    <a:pt x="2070" y="522"/>
                    <a:pt x="2070" y="546"/>
                  </a:cubicBezTo>
                  <a:cubicBezTo>
                    <a:pt x="2070" y="554"/>
                    <a:pt x="2079" y="554"/>
                    <a:pt x="2079" y="554"/>
                  </a:cubicBezTo>
                  <a:cubicBezTo>
                    <a:pt x="2079" y="554"/>
                    <a:pt x="2086" y="554"/>
                    <a:pt x="2094" y="546"/>
                  </a:cubicBezTo>
                  <a:cubicBezTo>
                    <a:pt x="2102" y="546"/>
                    <a:pt x="2110" y="546"/>
                    <a:pt x="2118" y="546"/>
                  </a:cubicBezTo>
                  <a:cubicBezTo>
                    <a:pt x="2118" y="538"/>
                    <a:pt x="2126" y="538"/>
                    <a:pt x="2142" y="538"/>
                  </a:cubicBezTo>
                  <a:cubicBezTo>
                    <a:pt x="2173" y="530"/>
                    <a:pt x="2221" y="514"/>
                    <a:pt x="2252" y="514"/>
                  </a:cubicBezTo>
                  <a:cubicBezTo>
                    <a:pt x="2260" y="514"/>
                    <a:pt x="2268" y="514"/>
                    <a:pt x="2276" y="522"/>
                  </a:cubicBezTo>
                  <a:cubicBezTo>
                    <a:pt x="2292" y="530"/>
                    <a:pt x="2300" y="538"/>
                    <a:pt x="2308" y="546"/>
                  </a:cubicBezTo>
                  <a:cubicBezTo>
                    <a:pt x="2324" y="562"/>
                    <a:pt x="2332" y="570"/>
                    <a:pt x="2347" y="570"/>
                  </a:cubicBezTo>
                  <a:cubicBezTo>
                    <a:pt x="2371" y="570"/>
                    <a:pt x="2419" y="570"/>
                    <a:pt x="2450" y="570"/>
                  </a:cubicBezTo>
                  <a:cubicBezTo>
                    <a:pt x="2466" y="570"/>
                    <a:pt x="2466" y="570"/>
                    <a:pt x="2466" y="570"/>
                  </a:cubicBezTo>
                  <a:cubicBezTo>
                    <a:pt x="2458" y="570"/>
                    <a:pt x="2458" y="570"/>
                    <a:pt x="2458" y="570"/>
                  </a:cubicBezTo>
                  <a:cubicBezTo>
                    <a:pt x="2387" y="641"/>
                    <a:pt x="2308" y="664"/>
                    <a:pt x="2276" y="680"/>
                  </a:cubicBezTo>
                  <a:cubicBezTo>
                    <a:pt x="2260" y="680"/>
                    <a:pt x="2260" y="680"/>
                    <a:pt x="2260" y="680"/>
                  </a:cubicBezTo>
                  <a:cubicBezTo>
                    <a:pt x="2205" y="704"/>
                    <a:pt x="2110" y="735"/>
                    <a:pt x="2079" y="799"/>
                  </a:cubicBezTo>
                  <a:cubicBezTo>
                    <a:pt x="2055" y="854"/>
                    <a:pt x="1841" y="1044"/>
                    <a:pt x="1707" y="1154"/>
                  </a:cubicBezTo>
                  <a:cubicBezTo>
                    <a:pt x="1707" y="1162"/>
                    <a:pt x="1707" y="1162"/>
                    <a:pt x="1707" y="1162"/>
                  </a:cubicBezTo>
                  <a:cubicBezTo>
                    <a:pt x="1699" y="1170"/>
                    <a:pt x="1683" y="1178"/>
                    <a:pt x="1683" y="1178"/>
                  </a:cubicBezTo>
                  <a:lnTo>
                    <a:pt x="1683" y="1178"/>
                  </a:lnTo>
                  <a:cubicBezTo>
                    <a:pt x="1683" y="1186"/>
                    <a:pt x="1683" y="1186"/>
                    <a:pt x="1683" y="1186"/>
                  </a:cubicBezTo>
                  <a:lnTo>
                    <a:pt x="1683" y="1186"/>
                  </a:lnTo>
                  <a:cubicBezTo>
                    <a:pt x="1675" y="1194"/>
                    <a:pt x="1628" y="1249"/>
                    <a:pt x="1612" y="1257"/>
                  </a:cubicBezTo>
                  <a:cubicBezTo>
                    <a:pt x="1604" y="1257"/>
                    <a:pt x="1612" y="1297"/>
                    <a:pt x="1620" y="1321"/>
                  </a:cubicBezTo>
                  <a:cubicBezTo>
                    <a:pt x="1620" y="1336"/>
                    <a:pt x="1620" y="1344"/>
                    <a:pt x="1628" y="1360"/>
                  </a:cubicBezTo>
                  <a:cubicBezTo>
                    <a:pt x="1628" y="1368"/>
                    <a:pt x="1628" y="1376"/>
                    <a:pt x="1628" y="1392"/>
                  </a:cubicBezTo>
                  <a:cubicBezTo>
                    <a:pt x="1636" y="1431"/>
                    <a:pt x="1652" y="1502"/>
                    <a:pt x="1620" y="1542"/>
                  </a:cubicBezTo>
                  <a:cubicBezTo>
                    <a:pt x="1604" y="1574"/>
                    <a:pt x="1580" y="1581"/>
                    <a:pt x="1557" y="1589"/>
                  </a:cubicBezTo>
                  <a:cubicBezTo>
                    <a:pt x="1533" y="1597"/>
                    <a:pt x="1517" y="1605"/>
                    <a:pt x="1502" y="1621"/>
                  </a:cubicBezTo>
                  <a:cubicBezTo>
                    <a:pt x="1478" y="1637"/>
                    <a:pt x="1470" y="1652"/>
                    <a:pt x="1470" y="1668"/>
                  </a:cubicBezTo>
                  <a:cubicBezTo>
                    <a:pt x="1470" y="1684"/>
                    <a:pt x="1462" y="1700"/>
                    <a:pt x="1446" y="1724"/>
                  </a:cubicBezTo>
                  <a:cubicBezTo>
                    <a:pt x="1438" y="1739"/>
                    <a:pt x="1438" y="1747"/>
                    <a:pt x="1438" y="1755"/>
                  </a:cubicBezTo>
                  <a:cubicBezTo>
                    <a:pt x="1446" y="1763"/>
                    <a:pt x="1454" y="1771"/>
                    <a:pt x="1470" y="1771"/>
                  </a:cubicBezTo>
                  <a:cubicBezTo>
                    <a:pt x="1478" y="1779"/>
                    <a:pt x="1486" y="1779"/>
                    <a:pt x="1493" y="1787"/>
                  </a:cubicBezTo>
                  <a:cubicBezTo>
                    <a:pt x="1517" y="1795"/>
                    <a:pt x="1525" y="1818"/>
                    <a:pt x="1525" y="1842"/>
                  </a:cubicBezTo>
                  <a:cubicBezTo>
                    <a:pt x="1525" y="1866"/>
                    <a:pt x="1517" y="1882"/>
                    <a:pt x="1509" y="1898"/>
                  </a:cubicBezTo>
                  <a:cubicBezTo>
                    <a:pt x="1486" y="1913"/>
                    <a:pt x="1493" y="1921"/>
                    <a:pt x="1493" y="1937"/>
                  </a:cubicBezTo>
                  <a:cubicBezTo>
                    <a:pt x="1502" y="1945"/>
                    <a:pt x="1502" y="1961"/>
                    <a:pt x="1502" y="1969"/>
                  </a:cubicBezTo>
                  <a:cubicBezTo>
                    <a:pt x="1509" y="2008"/>
                    <a:pt x="1509" y="2008"/>
                    <a:pt x="1493" y="2048"/>
                  </a:cubicBezTo>
                  <a:cubicBezTo>
                    <a:pt x="1493" y="2056"/>
                    <a:pt x="1486" y="2064"/>
                    <a:pt x="1486" y="2071"/>
                  </a:cubicBezTo>
                  <a:cubicBezTo>
                    <a:pt x="1470" y="2119"/>
                    <a:pt x="1486" y="2127"/>
                    <a:pt x="1502" y="2143"/>
                  </a:cubicBezTo>
                  <a:cubicBezTo>
                    <a:pt x="1509" y="2151"/>
                    <a:pt x="1517" y="2166"/>
                    <a:pt x="1525" y="2174"/>
                  </a:cubicBezTo>
                  <a:cubicBezTo>
                    <a:pt x="1533" y="2198"/>
                    <a:pt x="1557" y="2206"/>
                    <a:pt x="1580" y="2214"/>
                  </a:cubicBezTo>
                  <a:cubicBezTo>
                    <a:pt x="1588" y="2222"/>
                    <a:pt x="1596" y="2222"/>
                    <a:pt x="1604" y="2229"/>
                  </a:cubicBezTo>
                  <a:cubicBezTo>
                    <a:pt x="1620" y="2238"/>
                    <a:pt x="1628" y="2238"/>
                    <a:pt x="1636" y="2238"/>
                  </a:cubicBezTo>
                  <a:cubicBezTo>
                    <a:pt x="1652" y="2245"/>
                    <a:pt x="1667" y="2245"/>
                    <a:pt x="1675" y="2277"/>
                  </a:cubicBezTo>
                  <a:cubicBezTo>
                    <a:pt x="1675" y="2285"/>
                    <a:pt x="1683" y="2285"/>
                    <a:pt x="1691" y="2285"/>
                  </a:cubicBezTo>
                  <a:lnTo>
                    <a:pt x="1699" y="2285"/>
                  </a:lnTo>
                  <a:cubicBezTo>
                    <a:pt x="1707" y="2285"/>
                    <a:pt x="1715" y="2285"/>
                    <a:pt x="1715" y="2285"/>
                  </a:cubicBezTo>
                  <a:cubicBezTo>
                    <a:pt x="1731" y="2285"/>
                    <a:pt x="1762" y="2293"/>
                    <a:pt x="1786" y="2316"/>
                  </a:cubicBezTo>
                  <a:cubicBezTo>
                    <a:pt x="1810" y="2340"/>
                    <a:pt x="1833" y="2364"/>
                    <a:pt x="1857" y="2388"/>
                  </a:cubicBezTo>
                  <a:cubicBezTo>
                    <a:pt x="1897" y="2427"/>
                    <a:pt x="1928" y="2467"/>
                    <a:pt x="1944" y="2467"/>
                  </a:cubicBezTo>
                  <a:cubicBezTo>
                    <a:pt x="1984" y="2475"/>
                    <a:pt x="2039" y="2538"/>
                    <a:pt x="2039" y="2601"/>
                  </a:cubicBezTo>
                  <a:cubicBezTo>
                    <a:pt x="2031" y="2641"/>
                    <a:pt x="2047" y="2680"/>
                    <a:pt x="2063" y="2712"/>
                  </a:cubicBezTo>
                  <a:lnTo>
                    <a:pt x="2063" y="2712"/>
                  </a:lnTo>
                  <a:cubicBezTo>
                    <a:pt x="2063" y="2720"/>
                    <a:pt x="2063" y="2720"/>
                    <a:pt x="2063" y="2720"/>
                  </a:cubicBezTo>
                  <a:cubicBezTo>
                    <a:pt x="1636" y="2767"/>
                    <a:pt x="932" y="2775"/>
                    <a:pt x="553" y="2775"/>
                  </a:cubicBezTo>
                  <a:lnTo>
                    <a:pt x="268" y="2759"/>
                  </a:lnTo>
                  <a:lnTo>
                    <a:pt x="268" y="2759"/>
                  </a:lnTo>
                  <a:cubicBezTo>
                    <a:pt x="292" y="2767"/>
                    <a:pt x="394" y="2767"/>
                    <a:pt x="553" y="2767"/>
                  </a:cubicBezTo>
                  <a:cubicBezTo>
                    <a:pt x="932" y="2767"/>
                    <a:pt x="1628" y="2759"/>
                    <a:pt x="2055" y="2712"/>
                  </a:cubicBezTo>
                  <a:cubicBezTo>
                    <a:pt x="2039" y="2672"/>
                    <a:pt x="2023" y="2641"/>
                    <a:pt x="2031" y="2601"/>
                  </a:cubicBezTo>
                  <a:cubicBezTo>
                    <a:pt x="2031" y="2546"/>
                    <a:pt x="1976" y="2482"/>
                    <a:pt x="1944" y="2475"/>
                  </a:cubicBezTo>
                  <a:cubicBezTo>
                    <a:pt x="1928" y="2475"/>
                    <a:pt x="1889" y="2435"/>
                    <a:pt x="1849" y="2396"/>
                  </a:cubicBezTo>
                  <a:cubicBezTo>
                    <a:pt x="1826" y="2372"/>
                    <a:pt x="1802" y="2340"/>
                    <a:pt x="1786" y="2324"/>
                  </a:cubicBezTo>
                  <a:cubicBezTo>
                    <a:pt x="1754" y="2301"/>
                    <a:pt x="1731" y="2293"/>
                    <a:pt x="1715" y="2293"/>
                  </a:cubicBezTo>
                  <a:cubicBezTo>
                    <a:pt x="1715" y="2293"/>
                    <a:pt x="1707" y="2293"/>
                    <a:pt x="1699" y="2293"/>
                  </a:cubicBezTo>
                  <a:lnTo>
                    <a:pt x="1691" y="2293"/>
                  </a:lnTo>
                  <a:cubicBezTo>
                    <a:pt x="1683" y="2293"/>
                    <a:pt x="1667" y="2293"/>
                    <a:pt x="1667" y="2277"/>
                  </a:cubicBezTo>
                  <a:cubicBezTo>
                    <a:pt x="1659" y="2253"/>
                    <a:pt x="1652" y="2253"/>
                    <a:pt x="1628" y="2245"/>
                  </a:cubicBezTo>
                  <a:cubicBezTo>
                    <a:pt x="1620" y="2245"/>
                    <a:pt x="1612" y="2245"/>
                    <a:pt x="1604" y="2238"/>
                  </a:cubicBezTo>
                  <a:cubicBezTo>
                    <a:pt x="1596" y="2229"/>
                    <a:pt x="1588" y="2229"/>
                    <a:pt x="1573" y="2222"/>
                  </a:cubicBezTo>
                  <a:cubicBezTo>
                    <a:pt x="1549" y="2214"/>
                    <a:pt x="1525" y="2206"/>
                    <a:pt x="1517" y="2182"/>
                  </a:cubicBezTo>
                  <a:cubicBezTo>
                    <a:pt x="1509" y="2166"/>
                    <a:pt x="1502" y="2158"/>
                    <a:pt x="1493" y="2151"/>
                  </a:cubicBezTo>
                  <a:cubicBezTo>
                    <a:pt x="1478" y="2135"/>
                    <a:pt x="1462" y="2119"/>
                    <a:pt x="1478" y="2071"/>
                  </a:cubicBezTo>
                  <a:cubicBezTo>
                    <a:pt x="1478" y="2064"/>
                    <a:pt x="1486" y="2048"/>
                    <a:pt x="1486" y="2040"/>
                  </a:cubicBezTo>
                  <a:cubicBezTo>
                    <a:pt x="1502" y="2008"/>
                    <a:pt x="1502" y="2008"/>
                    <a:pt x="1493" y="1969"/>
                  </a:cubicBezTo>
                  <a:cubicBezTo>
                    <a:pt x="1493" y="1961"/>
                    <a:pt x="1493" y="1953"/>
                    <a:pt x="1486" y="1937"/>
                  </a:cubicBezTo>
                  <a:cubicBezTo>
                    <a:pt x="1486" y="1921"/>
                    <a:pt x="1478" y="1905"/>
                    <a:pt x="1502" y="1889"/>
                  </a:cubicBezTo>
                  <a:cubicBezTo>
                    <a:pt x="1517" y="1874"/>
                    <a:pt x="1517" y="1858"/>
                    <a:pt x="1517" y="1842"/>
                  </a:cubicBezTo>
                  <a:cubicBezTo>
                    <a:pt x="1517" y="1818"/>
                    <a:pt x="1509" y="1803"/>
                    <a:pt x="1493" y="1795"/>
                  </a:cubicBezTo>
                  <a:cubicBezTo>
                    <a:pt x="1486" y="1787"/>
                    <a:pt x="1478" y="1787"/>
                    <a:pt x="1462" y="1779"/>
                  </a:cubicBezTo>
                  <a:cubicBezTo>
                    <a:pt x="1454" y="1771"/>
                    <a:pt x="1438" y="1771"/>
                    <a:pt x="1430" y="1755"/>
                  </a:cubicBezTo>
                  <a:cubicBezTo>
                    <a:pt x="1430" y="1747"/>
                    <a:pt x="1430" y="1739"/>
                    <a:pt x="1446" y="1724"/>
                  </a:cubicBezTo>
                  <a:cubicBezTo>
                    <a:pt x="1454" y="1700"/>
                    <a:pt x="1462" y="1684"/>
                    <a:pt x="1462" y="1668"/>
                  </a:cubicBezTo>
                  <a:cubicBezTo>
                    <a:pt x="1462" y="1652"/>
                    <a:pt x="1470" y="1637"/>
                    <a:pt x="1493" y="1613"/>
                  </a:cubicBezTo>
                  <a:cubicBezTo>
                    <a:pt x="1517" y="1597"/>
                    <a:pt x="1533" y="1589"/>
                    <a:pt x="1549" y="1589"/>
                  </a:cubicBezTo>
                  <a:cubicBezTo>
                    <a:pt x="1573" y="1574"/>
                    <a:pt x="1596" y="1574"/>
                    <a:pt x="1620" y="1542"/>
                  </a:cubicBezTo>
                  <a:cubicBezTo>
                    <a:pt x="1644" y="1502"/>
                    <a:pt x="1628" y="1431"/>
                    <a:pt x="1620" y="1392"/>
                  </a:cubicBezTo>
                  <a:cubicBezTo>
                    <a:pt x="1620" y="1376"/>
                    <a:pt x="1620" y="1368"/>
                    <a:pt x="1620" y="1360"/>
                  </a:cubicBezTo>
                  <a:cubicBezTo>
                    <a:pt x="1612" y="1352"/>
                    <a:pt x="1612" y="1336"/>
                    <a:pt x="1612" y="1321"/>
                  </a:cubicBezTo>
                  <a:cubicBezTo>
                    <a:pt x="1604" y="1281"/>
                    <a:pt x="1596" y="1257"/>
                    <a:pt x="1612" y="1249"/>
                  </a:cubicBezTo>
                  <a:cubicBezTo>
                    <a:pt x="1620" y="1241"/>
                    <a:pt x="1659" y="1210"/>
                    <a:pt x="1675" y="1186"/>
                  </a:cubicBezTo>
                  <a:cubicBezTo>
                    <a:pt x="1675" y="1178"/>
                    <a:pt x="1683" y="1170"/>
                    <a:pt x="1699" y="1154"/>
                  </a:cubicBezTo>
                  <a:cubicBezTo>
                    <a:pt x="1707" y="1147"/>
                    <a:pt x="1707" y="1147"/>
                    <a:pt x="1707" y="1147"/>
                  </a:cubicBezTo>
                  <a:cubicBezTo>
                    <a:pt x="1920" y="957"/>
                    <a:pt x="2055" y="830"/>
                    <a:pt x="2070" y="791"/>
                  </a:cubicBezTo>
                  <a:cubicBezTo>
                    <a:pt x="2102" y="728"/>
                    <a:pt x="2197" y="696"/>
                    <a:pt x="2260" y="672"/>
                  </a:cubicBezTo>
                  <a:cubicBezTo>
                    <a:pt x="2276" y="672"/>
                    <a:pt x="2276" y="672"/>
                    <a:pt x="2276" y="672"/>
                  </a:cubicBezTo>
                  <a:cubicBezTo>
                    <a:pt x="2300" y="664"/>
                    <a:pt x="2379" y="633"/>
                    <a:pt x="2442" y="577"/>
                  </a:cubicBezTo>
                  <a:cubicBezTo>
                    <a:pt x="2410" y="577"/>
                    <a:pt x="2371" y="577"/>
                    <a:pt x="2347" y="577"/>
                  </a:cubicBezTo>
                  <a:cubicBezTo>
                    <a:pt x="2332" y="577"/>
                    <a:pt x="2316" y="562"/>
                    <a:pt x="2300" y="554"/>
                  </a:cubicBezTo>
                  <a:cubicBezTo>
                    <a:pt x="2292" y="546"/>
                    <a:pt x="2284" y="530"/>
                    <a:pt x="2276" y="530"/>
                  </a:cubicBezTo>
                  <a:cubicBezTo>
                    <a:pt x="2268" y="522"/>
                    <a:pt x="2260" y="522"/>
                    <a:pt x="2252" y="522"/>
                  </a:cubicBezTo>
                  <a:cubicBezTo>
                    <a:pt x="2221" y="522"/>
                    <a:pt x="2173" y="538"/>
                    <a:pt x="2142" y="546"/>
                  </a:cubicBezTo>
                  <a:cubicBezTo>
                    <a:pt x="2134" y="546"/>
                    <a:pt x="2126" y="546"/>
                    <a:pt x="2118" y="546"/>
                  </a:cubicBezTo>
                  <a:cubicBezTo>
                    <a:pt x="2110" y="554"/>
                    <a:pt x="2102" y="554"/>
                    <a:pt x="2094" y="554"/>
                  </a:cubicBezTo>
                  <a:cubicBezTo>
                    <a:pt x="2086" y="554"/>
                    <a:pt x="2086" y="562"/>
                    <a:pt x="2079" y="562"/>
                  </a:cubicBezTo>
                  <a:cubicBezTo>
                    <a:pt x="2070" y="562"/>
                    <a:pt x="2063" y="554"/>
                    <a:pt x="2063" y="546"/>
                  </a:cubicBezTo>
                  <a:cubicBezTo>
                    <a:pt x="2063" y="530"/>
                    <a:pt x="2055" y="498"/>
                    <a:pt x="2015" y="475"/>
                  </a:cubicBezTo>
                  <a:lnTo>
                    <a:pt x="2007" y="475"/>
                  </a:lnTo>
                  <a:cubicBezTo>
                    <a:pt x="1984" y="475"/>
                    <a:pt x="1952" y="514"/>
                    <a:pt x="1920" y="554"/>
                  </a:cubicBezTo>
                  <a:cubicBezTo>
                    <a:pt x="1904" y="577"/>
                    <a:pt x="1889" y="593"/>
                    <a:pt x="1873" y="609"/>
                  </a:cubicBezTo>
                  <a:cubicBezTo>
                    <a:pt x="1865" y="609"/>
                    <a:pt x="1857" y="617"/>
                    <a:pt x="1849" y="617"/>
                  </a:cubicBezTo>
                  <a:cubicBezTo>
                    <a:pt x="1810" y="617"/>
                    <a:pt x="1754" y="570"/>
                    <a:pt x="1739" y="538"/>
                  </a:cubicBezTo>
                  <a:cubicBezTo>
                    <a:pt x="1715" y="506"/>
                    <a:pt x="1667" y="475"/>
                    <a:pt x="1636" y="451"/>
                  </a:cubicBezTo>
                  <a:lnTo>
                    <a:pt x="1628" y="443"/>
                  </a:lnTo>
                  <a:cubicBezTo>
                    <a:pt x="1620" y="443"/>
                    <a:pt x="1620" y="443"/>
                    <a:pt x="1620" y="443"/>
                  </a:cubicBezTo>
                  <a:cubicBezTo>
                    <a:pt x="1620" y="443"/>
                    <a:pt x="1612" y="459"/>
                    <a:pt x="1604" y="467"/>
                  </a:cubicBezTo>
                  <a:cubicBezTo>
                    <a:pt x="1604" y="482"/>
                    <a:pt x="1596" y="506"/>
                    <a:pt x="1573" y="506"/>
                  </a:cubicBezTo>
                  <a:lnTo>
                    <a:pt x="1565" y="514"/>
                  </a:lnTo>
                  <a:cubicBezTo>
                    <a:pt x="1541" y="514"/>
                    <a:pt x="1525" y="490"/>
                    <a:pt x="1509" y="451"/>
                  </a:cubicBezTo>
                  <a:cubicBezTo>
                    <a:pt x="1509" y="451"/>
                    <a:pt x="1509" y="443"/>
                    <a:pt x="1502" y="435"/>
                  </a:cubicBezTo>
                  <a:cubicBezTo>
                    <a:pt x="1478" y="395"/>
                    <a:pt x="1430" y="364"/>
                    <a:pt x="1359" y="332"/>
                  </a:cubicBezTo>
                  <a:cubicBezTo>
                    <a:pt x="1343" y="324"/>
                    <a:pt x="1335" y="324"/>
                    <a:pt x="1320" y="324"/>
                  </a:cubicBezTo>
                  <a:cubicBezTo>
                    <a:pt x="1272" y="324"/>
                    <a:pt x="1225" y="356"/>
                    <a:pt x="1185" y="380"/>
                  </a:cubicBezTo>
                  <a:cubicBezTo>
                    <a:pt x="1177" y="388"/>
                    <a:pt x="1169" y="395"/>
                    <a:pt x="1162" y="395"/>
                  </a:cubicBezTo>
                  <a:cubicBezTo>
                    <a:pt x="1146" y="411"/>
                    <a:pt x="1130" y="419"/>
                    <a:pt x="1114" y="419"/>
                  </a:cubicBezTo>
                  <a:cubicBezTo>
                    <a:pt x="1098" y="419"/>
                    <a:pt x="1090" y="411"/>
                    <a:pt x="1074" y="388"/>
                  </a:cubicBezTo>
                  <a:cubicBezTo>
                    <a:pt x="1059" y="364"/>
                    <a:pt x="1019" y="364"/>
                    <a:pt x="987" y="364"/>
                  </a:cubicBezTo>
                  <a:cubicBezTo>
                    <a:pt x="980" y="364"/>
                    <a:pt x="964" y="364"/>
                    <a:pt x="964" y="356"/>
                  </a:cubicBezTo>
                  <a:cubicBezTo>
                    <a:pt x="956" y="356"/>
                    <a:pt x="948" y="348"/>
                    <a:pt x="948" y="340"/>
                  </a:cubicBezTo>
                  <a:cubicBezTo>
                    <a:pt x="948" y="332"/>
                    <a:pt x="940" y="332"/>
                    <a:pt x="932" y="332"/>
                  </a:cubicBezTo>
                  <a:cubicBezTo>
                    <a:pt x="932" y="332"/>
                    <a:pt x="916" y="332"/>
                    <a:pt x="909" y="340"/>
                  </a:cubicBezTo>
                  <a:cubicBezTo>
                    <a:pt x="901" y="340"/>
                    <a:pt x="885" y="348"/>
                    <a:pt x="877" y="348"/>
                  </a:cubicBezTo>
                  <a:cubicBezTo>
                    <a:pt x="861" y="348"/>
                    <a:pt x="845" y="332"/>
                    <a:pt x="829" y="324"/>
                  </a:cubicBezTo>
                  <a:cubicBezTo>
                    <a:pt x="822" y="317"/>
                    <a:pt x="814" y="309"/>
                    <a:pt x="806" y="309"/>
                  </a:cubicBezTo>
                  <a:cubicBezTo>
                    <a:pt x="782" y="293"/>
                    <a:pt x="790" y="253"/>
                    <a:pt x="798" y="214"/>
                  </a:cubicBezTo>
                  <a:cubicBezTo>
                    <a:pt x="798" y="198"/>
                    <a:pt x="806" y="174"/>
                    <a:pt x="798" y="166"/>
                  </a:cubicBezTo>
                  <a:cubicBezTo>
                    <a:pt x="782" y="151"/>
                    <a:pt x="774" y="87"/>
                    <a:pt x="774" y="48"/>
                  </a:cubicBezTo>
                  <a:cubicBezTo>
                    <a:pt x="766" y="8"/>
                    <a:pt x="703" y="8"/>
                    <a:pt x="687" y="8"/>
                  </a:cubicBezTo>
                  <a:cubicBezTo>
                    <a:pt x="679" y="8"/>
                    <a:pt x="671" y="8"/>
                    <a:pt x="671" y="8"/>
                  </a:cubicBezTo>
                  <a:cubicBezTo>
                    <a:pt x="663" y="24"/>
                    <a:pt x="656" y="48"/>
                    <a:pt x="663" y="119"/>
                  </a:cubicBezTo>
                  <a:cubicBezTo>
                    <a:pt x="663" y="135"/>
                    <a:pt x="663" y="142"/>
                    <a:pt x="656" y="151"/>
                  </a:cubicBezTo>
                  <a:cubicBezTo>
                    <a:pt x="648" y="158"/>
                    <a:pt x="640" y="158"/>
                    <a:pt x="640" y="158"/>
                  </a:cubicBezTo>
                  <a:cubicBezTo>
                    <a:pt x="442" y="166"/>
                    <a:pt x="229" y="174"/>
                    <a:pt x="16" y="182"/>
                  </a:cubicBezTo>
                  <a:cubicBezTo>
                    <a:pt x="16" y="222"/>
                    <a:pt x="24" y="277"/>
                    <a:pt x="40" y="293"/>
                  </a:cubicBezTo>
                  <a:cubicBezTo>
                    <a:pt x="71" y="324"/>
                    <a:pt x="64" y="348"/>
                    <a:pt x="56" y="372"/>
                  </a:cubicBezTo>
                  <a:cubicBezTo>
                    <a:pt x="56" y="372"/>
                    <a:pt x="8" y="482"/>
                    <a:pt x="48" y="585"/>
                  </a:cubicBezTo>
                  <a:cubicBezTo>
                    <a:pt x="71" y="672"/>
                    <a:pt x="119" y="791"/>
                    <a:pt x="135" y="830"/>
                  </a:cubicBezTo>
                  <a:cubicBezTo>
                    <a:pt x="151" y="862"/>
                    <a:pt x="143" y="941"/>
                    <a:pt x="135" y="1012"/>
                  </a:cubicBezTo>
                  <a:cubicBezTo>
                    <a:pt x="127" y="1060"/>
                    <a:pt x="135" y="1083"/>
                    <a:pt x="135" y="1107"/>
                  </a:cubicBezTo>
                  <a:cubicBezTo>
                    <a:pt x="143" y="1131"/>
                    <a:pt x="143" y="1147"/>
                    <a:pt x="143" y="1162"/>
                  </a:cubicBezTo>
                  <a:cubicBezTo>
                    <a:pt x="143" y="1194"/>
                    <a:pt x="151" y="1241"/>
                    <a:pt x="158" y="1289"/>
                  </a:cubicBezTo>
                  <a:cubicBezTo>
                    <a:pt x="166" y="1328"/>
                    <a:pt x="174" y="1360"/>
                    <a:pt x="174" y="1384"/>
                  </a:cubicBezTo>
                  <a:cubicBezTo>
                    <a:pt x="174" y="1407"/>
                    <a:pt x="182" y="1415"/>
                    <a:pt x="198" y="1423"/>
                  </a:cubicBezTo>
                  <a:cubicBezTo>
                    <a:pt x="206" y="1423"/>
                    <a:pt x="213" y="1431"/>
                    <a:pt x="213" y="1431"/>
                  </a:cubicBezTo>
                  <a:cubicBezTo>
                    <a:pt x="229" y="1447"/>
                    <a:pt x="229" y="1478"/>
                    <a:pt x="229" y="1526"/>
                  </a:cubicBezTo>
                  <a:cubicBezTo>
                    <a:pt x="221" y="1550"/>
                    <a:pt x="221" y="1581"/>
                    <a:pt x="229" y="1597"/>
                  </a:cubicBezTo>
                  <a:cubicBezTo>
                    <a:pt x="237" y="1645"/>
                    <a:pt x="198" y="1724"/>
                    <a:pt x="166" y="1747"/>
                  </a:cubicBezTo>
                  <a:cubicBezTo>
                    <a:pt x="151" y="1755"/>
                    <a:pt x="143" y="1763"/>
                    <a:pt x="143" y="1779"/>
                  </a:cubicBezTo>
                  <a:cubicBezTo>
                    <a:pt x="135" y="1787"/>
                    <a:pt x="143" y="1795"/>
                    <a:pt x="143" y="1803"/>
                  </a:cubicBezTo>
                  <a:cubicBezTo>
                    <a:pt x="151" y="1811"/>
                    <a:pt x="151" y="1811"/>
                    <a:pt x="158" y="1811"/>
                  </a:cubicBezTo>
                  <a:cubicBezTo>
                    <a:pt x="166" y="1818"/>
                    <a:pt x="174" y="1826"/>
                    <a:pt x="174" y="1858"/>
                  </a:cubicBezTo>
                  <a:cubicBezTo>
                    <a:pt x="174" y="1889"/>
                    <a:pt x="190" y="1889"/>
                    <a:pt x="213" y="1889"/>
                  </a:cubicBezTo>
                  <a:cubicBezTo>
                    <a:pt x="237" y="1889"/>
                    <a:pt x="268" y="1913"/>
                    <a:pt x="268" y="1913"/>
                  </a:cubicBezTo>
                  <a:lnTo>
                    <a:pt x="268" y="1913"/>
                  </a:lnTo>
                  <a:cubicBezTo>
                    <a:pt x="268" y="2759"/>
                    <a:pt x="268" y="2759"/>
                    <a:pt x="268" y="2759"/>
                  </a:cubicBezTo>
                  <a:lnTo>
                    <a:pt x="553" y="2775"/>
                  </a:lnTo>
                </a:path>
              </a:pathLst>
            </a:custGeom>
            <a:solidFill>
              <a:schemeClr val="accent6"/>
            </a:solidFill>
            <a:ln>
              <a:solidFill>
                <a:schemeClr val="bg2"/>
              </a:solidFill>
            </a:ln>
            <a:effectLst/>
          </p:spPr>
          <p:txBody>
            <a:bodyPr wrap="none" anchor="ctr"/>
            <a:lstStyle/>
            <a:p>
              <a:endParaRPr lang="en-US"/>
            </a:p>
          </p:txBody>
        </p:sp>
        <p:sp>
          <p:nvSpPr>
            <p:cNvPr id="91" name="Freeform 510"/>
            <p:cNvSpPr>
              <a:spLocks noChangeArrowheads="1"/>
            </p:cNvSpPr>
            <p:nvPr/>
          </p:nvSpPr>
          <p:spPr bwMode="auto">
            <a:xfrm>
              <a:off x="12239219" y="5017977"/>
              <a:ext cx="1215316" cy="786245"/>
            </a:xfrm>
            <a:custGeom>
              <a:avLst/>
              <a:gdLst>
                <a:gd name="T0" fmla="*/ 1794 w 2309"/>
                <a:gd name="T1" fmla="*/ 1391 h 1495"/>
                <a:gd name="T2" fmla="*/ 1794 w 2309"/>
                <a:gd name="T3" fmla="*/ 1391 h 1495"/>
                <a:gd name="T4" fmla="*/ 1888 w 2309"/>
                <a:gd name="T5" fmla="*/ 1494 h 1495"/>
                <a:gd name="T6" fmla="*/ 1888 w 2309"/>
                <a:gd name="T7" fmla="*/ 1486 h 1495"/>
                <a:gd name="T8" fmla="*/ 1904 w 2309"/>
                <a:gd name="T9" fmla="*/ 1423 h 1495"/>
                <a:gd name="T10" fmla="*/ 1897 w 2309"/>
                <a:gd name="T11" fmla="*/ 1391 h 1495"/>
                <a:gd name="T12" fmla="*/ 1999 w 2309"/>
                <a:gd name="T13" fmla="*/ 1312 h 1495"/>
                <a:gd name="T14" fmla="*/ 2007 w 2309"/>
                <a:gd name="T15" fmla="*/ 1249 h 1495"/>
                <a:gd name="T16" fmla="*/ 2047 w 2309"/>
                <a:gd name="T17" fmla="*/ 1138 h 1495"/>
                <a:gd name="T18" fmla="*/ 1999 w 2309"/>
                <a:gd name="T19" fmla="*/ 1083 h 1495"/>
                <a:gd name="T20" fmla="*/ 1999 w 2309"/>
                <a:gd name="T21" fmla="*/ 988 h 1495"/>
                <a:gd name="T22" fmla="*/ 2055 w 2309"/>
                <a:gd name="T23" fmla="*/ 988 h 1495"/>
                <a:gd name="T24" fmla="*/ 2110 w 2309"/>
                <a:gd name="T25" fmla="*/ 980 h 1495"/>
                <a:gd name="T26" fmla="*/ 2181 w 2309"/>
                <a:gd name="T27" fmla="*/ 933 h 1495"/>
                <a:gd name="T28" fmla="*/ 2244 w 2309"/>
                <a:gd name="T29" fmla="*/ 869 h 1495"/>
                <a:gd name="T30" fmla="*/ 2292 w 2309"/>
                <a:gd name="T31" fmla="*/ 782 h 1495"/>
                <a:gd name="T32" fmla="*/ 2284 w 2309"/>
                <a:gd name="T33" fmla="*/ 648 h 1495"/>
                <a:gd name="T34" fmla="*/ 2213 w 2309"/>
                <a:gd name="T35" fmla="*/ 585 h 1495"/>
                <a:gd name="T36" fmla="*/ 2118 w 2309"/>
                <a:gd name="T37" fmla="*/ 482 h 1495"/>
                <a:gd name="T38" fmla="*/ 1991 w 2309"/>
                <a:gd name="T39" fmla="*/ 387 h 1495"/>
                <a:gd name="T40" fmla="*/ 1952 w 2309"/>
                <a:gd name="T41" fmla="*/ 308 h 1495"/>
                <a:gd name="T42" fmla="*/ 1912 w 2309"/>
                <a:gd name="T43" fmla="*/ 245 h 1495"/>
                <a:gd name="T44" fmla="*/ 1936 w 2309"/>
                <a:gd name="T45" fmla="*/ 126 h 1495"/>
                <a:gd name="T46" fmla="*/ 1897 w 2309"/>
                <a:gd name="T47" fmla="*/ 55 h 1495"/>
                <a:gd name="T48" fmla="*/ 1881 w 2309"/>
                <a:gd name="T49" fmla="*/ 0 h 1495"/>
                <a:gd name="T50" fmla="*/ 86 w 2309"/>
                <a:gd name="T51" fmla="*/ 55 h 1495"/>
                <a:gd name="T52" fmla="*/ 47 w 2309"/>
                <a:gd name="T53" fmla="*/ 71 h 1495"/>
                <a:gd name="T54" fmla="*/ 47 w 2309"/>
                <a:gd name="T55" fmla="*/ 150 h 1495"/>
                <a:gd name="T56" fmla="*/ 62 w 2309"/>
                <a:gd name="T57" fmla="*/ 197 h 1495"/>
                <a:gd name="T58" fmla="*/ 94 w 2309"/>
                <a:gd name="T59" fmla="*/ 245 h 1495"/>
                <a:gd name="T60" fmla="*/ 78 w 2309"/>
                <a:gd name="T61" fmla="*/ 316 h 1495"/>
                <a:gd name="T62" fmla="*/ 24 w 2309"/>
                <a:gd name="T63" fmla="*/ 395 h 1495"/>
                <a:gd name="T64" fmla="*/ 78 w 2309"/>
                <a:gd name="T65" fmla="*/ 482 h 1495"/>
                <a:gd name="T66" fmla="*/ 118 w 2309"/>
                <a:gd name="T67" fmla="*/ 585 h 1495"/>
                <a:gd name="T68" fmla="*/ 134 w 2309"/>
                <a:gd name="T69" fmla="*/ 664 h 1495"/>
                <a:gd name="T70" fmla="*/ 165 w 2309"/>
                <a:gd name="T71" fmla="*/ 735 h 1495"/>
                <a:gd name="T72" fmla="*/ 205 w 2309"/>
                <a:gd name="T73" fmla="*/ 822 h 1495"/>
                <a:gd name="T74" fmla="*/ 221 w 2309"/>
                <a:gd name="T75" fmla="*/ 972 h 1495"/>
                <a:gd name="T76" fmla="*/ 236 w 2309"/>
                <a:gd name="T77" fmla="*/ 988 h 1495"/>
                <a:gd name="T78" fmla="*/ 268 w 2309"/>
                <a:gd name="T79" fmla="*/ 1012 h 1495"/>
                <a:gd name="T80" fmla="*/ 268 w 2309"/>
                <a:gd name="T81" fmla="*/ 1051 h 1495"/>
                <a:gd name="T82" fmla="*/ 292 w 2309"/>
                <a:gd name="T83" fmla="*/ 1083 h 1495"/>
                <a:gd name="T84" fmla="*/ 300 w 2309"/>
                <a:gd name="T85" fmla="*/ 1130 h 1495"/>
                <a:gd name="T86" fmla="*/ 300 w 2309"/>
                <a:gd name="T87" fmla="*/ 1193 h 1495"/>
                <a:gd name="T88" fmla="*/ 315 w 2309"/>
                <a:gd name="T89" fmla="*/ 1249 h 1495"/>
                <a:gd name="T90" fmla="*/ 300 w 2309"/>
                <a:gd name="T91" fmla="*/ 1391 h 1495"/>
                <a:gd name="T92" fmla="*/ 331 w 2309"/>
                <a:gd name="T93" fmla="*/ 1399 h 1495"/>
                <a:gd name="T94" fmla="*/ 347 w 2309"/>
                <a:gd name="T95" fmla="*/ 1439 h 1495"/>
                <a:gd name="T96" fmla="*/ 1762 w 2309"/>
                <a:gd name="T97" fmla="*/ 1375 h 1495"/>
                <a:gd name="T98" fmla="*/ 1794 w 2309"/>
                <a:gd name="T99" fmla="*/ 1391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9" h="1495">
                  <a:moveTo>
                    <a:pt x="1794" y="1391"/>
                  </a:moveTo>
                  <a:lnTo>
                    <a:pt x="1794" y="1391"/>
                  </a:lnTo>
                  <a:cubicBezTo>
                    <a:pt x="1802" y="1407"/>
                    <a:pt x="1857" y="1454"/>
                    <a:pt x="1888" y="1494"/>
                  </a:cubicBezTo>
                  <a:cubicBezTo>
                    <a:pt x="1888" y="1486"/>
                    <a:pt x="1888" y="1486"/>
                    <a:pt x="1888" y="1486"/>
                  </a:cubicBezTo>
                  <a:cubicBezTo>
                    <a:pt x="1912" y="1462"/>
                    <a:pt x="1912" y="1446"/>
                    <a:pt x="1904" y="1423"/>
                  </a:cubicBezTo>
                  <a:cubicBezTo>
                    <a:pt x="1897" y="1407"/>
                    <a:pt x="1865" y="1399"/>
                    <a:pt x="1897" y="1391"/>
                  </a:cubicBezTo>
                  <a:cubicBezTo>
                    <a:pt x="1920" y="1375"/>
                    <a:pt x="1999" y="1351"/>
                    <a:pt x="1999" y="1312"/>
                  </a:cubicBezTo>
                  <a:cubicBezTo>
                    <a:pt x="1999" y="1265"/>
                    <a:pt x="1991" y="1257"/>
                    <a:pt x="2007" y="1249"/>
                  </a:cubicBezTo>
                  <a:cubicBezTo>
                    <a:pt x="2031" y="1233"/>
                    <a:pt x="2055" y="1170"/>
                    <a:pt x="2047" y="1138"/>
                  </a:cubicBezTo>
                  <a:cubicBezTo>
                    <a:pt x="2039" y="1114"/>
                    <a:pt x="1999" y="1114"/>
                    <a:pt x="1999" y="1083"/>
                  </a:cubicBezTo>
                  <a:cubicBezTo>
                    <a:pt x="1999" y="1051"/>
                    <a:pt x="1960" y="996"/>
                    <a:pt x="1999" y="988"/>
                  </a:cubicBezTo>
                  <a:cubicBezTo>
                    <a:pt x="2015" y="988"/>
                    <a:pt x="2039" y="988"/>
                    <a:pt x="2055" y="988"/>
                  </a:cubicBezTo>
                  <a:cubicBezTo>
                    <a:pt x="2078" y="988"/>
                    <a:pt x="2102" y="988"/>
                    <a:pt x="2110" y="980"/>
                  </a:cubicBezTo>
                  <a:cubicBezTo>
                    <a:pt x="2134" y="956"/>
                    <a:pt x="2150" y="956"/>
                    <a:pt x="2181" y="933"/>
                  </a:cubicBezTo>
                  <a:cubicBezTo>
                    <a:pt x="2213" y="917"/>
                    <a:pt x="2244" y="925"/>
                    <a:pt x="2244" y="869"/>
                  </a:cubicBezTo>
                  <a:cubicBezTo>
                    <a:pt x="2244" y="814"/>
                    <a:pt x="2276" y="814"/>
                    <a:pt x="2292" y="782"/>
                  </a:cubicBezTo>
                  <a:cubicBezTo>
                    <a:pt x="2308" y="743"/>
                    <a:pt x="2308" y="664"/>
                    <a:pt x="2284" y="648"/>
                  </a:cubicBezTo>
                  <a:cubicBezTo>
                    <a:pt x="2268" y="632"/>
                    <a:pt x="2213" y="624"/>
                    <a:pt x="2213" y="585"/>
                  </a:cubicBezTo>
                  <a:cubicBezTo>
                    <a:pt x="2205" y="553"/>
                    <a:pt x="2126" y="498"/>
                    <a:pt x="2118" y="482"/>
                  </a:cubicBezTo>
                  <a:cubicBezTo>
                    <a:pt x="2110" y="458"/>
                    <a:pt x="2102" y="387"/>
                    <a:pt x="1991" y="387"/>
                  </a:cubicBezTo>
                  <a:cubicBezTo>
                    <a:pt x="1873" y="379"/>
                    <a:pt x="1960" y="348"/>
                    <a:pt x="1952" y="308"/>
                  </a:cubicBezTo>
                  <a:cubicBezTo>
                    <a:pt x="1944" y="276"/>
                    <a:pt x="1904" y="316"/>
                    <a:pt x="1912" y="245"/>
                  </a:cubicBezTo>
                  <a:cubicBezTo>
                    <a:pt x="1920" y="174"/>
                    <a:pt x="1912" y="182"/>
                    <a:pt x="1936" y="126"/>
                  </a:cubicBezTo>
                  <a:cubicBezTo>
                    <a:pt x="1952" y="71"/>
                    <a:pt x="1904" y="87"/>
                    <a:pt x="1897" y="55"/>
                  </a:cubicBezTo>
                  <a:cubicBezTo>
                    <a:pt x="1897" y="39"/>
                    <a:pt x="1888" y="23"/>
                    <a:pt x="1881" y="0"/>
                  </a:cubicBezTo>
                  <a:cubicBezTo>
                    <a:pt x="1264" y="71"/>
                    <a:pt x="86" y="55"/>
                    <a:pt x="86" y="55"/>
                  </a:cubicBezTo>
                  <a:cubicBezTo>
                    <a:pt x="86" y="55"/>
                    <a:pt x="62" y="47"/>
                    <a:pt x="47" y="71"/>
                  </a:cubicBezTo>
                  <a:cubicBezTo>
                    <a:pt x="31" y="95"/>
                    <a:pt x="78" y="134"/>
                    <a:pt x="47" y="150"/>
                  </a:cubicBezTo>
                  <a:cubicBezTo>
                    <a:pt x="16" y="166"/>
                    <a:pt x="39" y="182"/>
                    <a:pt x="62" y="197"/>
                  </a:cubicBezTo>
                  <a:cubicBezTo>
                    <a:pt x="94" y="213"/>
                    <a:pt x="110" y="221"/>
                    <a:pt x="94" y="245"/>
                  </a:cubicBezTo>
                  <a:cubicBezTo>
                    <a:pt x="78" y="269"/>
                    <a:pt x="86" y="269"/>
                    <a:pt x="78" y="316"/>
                  </a:cubicBezTo>
                  <a:cubicBezTo>
                    <a:pt x="70" y="371"/>
                    <a:pt x="39" y="356"/>
                    <a:pt x="24" y="395"/>
                  </a:cubicBezTo>
                  <a:cubicBezTo>
                    <a:pt x="0" y="443"/>
                    <a:pt x="47" y="427"/>
                    <a:pt x="78" y="482"/>
                  </a:cubicBezTo>
                  <a:cubicBezTo>
                    <a:pt x="102" y="537"/>
                    <a:pt x="110" y="569"/>
                    <a:pt x="118" y="585"/>
                  </a:cubicBezTo>
                  <a:cubicBezTo>
                    <a:pt x="126" y="601"/>
                    <a:pt x="118" y="632"/>
                    <a:pt x="134" y="664"/>
                  </a:cubicBezTo>
                  <a:cubicBezTo>
                    <a:pt x="149" y="696"/>
                    <a:pt x="141" y="703"/>
                    <a:pt x="165" y="735"/>
                  </a:cubicBezTo>
                  <a:cubicBezTo>
                    <a:pt x="181" y="759"/>
                    <a:pt x="173" y="790"/>
                    <a:pt x="205" y="822"/>
                  </a:cubicBezTo>
                  <a:cubicBezTo>
                    <a:pt x="228" y="854"/>
                    <a:pt x="221" y="949"/>
                    <a:pt x="221" y="972"/>
                  </a:cubicBezTo>
                  <a:cubicBezTo>
                    <a:pt x="221" y="988"/>
                    <a:pt x="221" y="988"/>
                    <a:pt x="236" y="988"/>
                  </a:cubicBezTo>
                  <a:cubicBezTo>
                    <a:pt x="260" y="980"/>
                    <a:pt x="268" y="1012"/>
                    <a:pt x="268" y="1012"/>
                  </a:cubicBezTo>
                  <a:cubicBezTo>
                    <a:pt x="268" y="1012"/>
                    <a:pt x="276" y="1035"/>
                    <a:pt x="268" y="1051"/>
                  </a:cubicBezTo>
                  <a:cubicBezTo>
                    <a:pt x="268" y="1075"/>
                    <a:pt x="300" y="1067"/>
                    <a:pt x="292" y="1083"/>
                  </a:cubicBezTo>
                  <a:cubicBezTo>
                    <a:pt x="292" y="1107"/>
                    <a:pt x="292" y="1122"/>
                    <a:pt x="300" y="1130"/>
                  </a:cubicBezTo>
                  <a:cubicBezTo>
                    <a:pt x="315" y="1138"/>
                    <a:pt x="315" y="1170"/>
                    <a:pt x="300" y="1193"/>
                  </a:cubicBezTo>
                  <a:cubicBezTo>
                    <a:pt x="284" y="1217"/>
                    <a:pt x="292" y="1217"/>
                    <a:pt x="315" y="1249"/>
                  </a:cubicBezTo>
                  <a:cubicBezTo>
                    <a:pt x="347" y="1288"/>
                    <a:pt x="300" y="1367"/>
                    <a:pt x="300" y="1391"/>
                  </a:cubicBezTo>
                  <a:cubicBezTo>
                    <a:pt x="300" y="1415"/>
                    <a:pt x="315" y="1399"/>
                    <a:pt x="331" y="1399"/>
                  </a:cubicBezTo>
                  <a:cubicBezTo>
                    <a:pt x="339" y="1399"/>
                    <a:pt x="339" y="1423"/>
                    <a:pt x="347" y="1439"/>
                  </a:cubicBezTo>
                  <a:cubicBezTo>
                    <a:pt x="466" y="1439"/>
                    <a:pt x="1438" y="1423"/>
                    <a:pt x="1762" y="1375"/>
                  </a:cubicBezTo>
                  <a:cubicBezTo>
                    <a:pt x="1762" y="1375"/>
                    <a:pt x="1770" y="1360"/>
                    <a:pt x="1794" y="1391"/>
                  </a:cubicBezTo>
                </a:path>
              </a:pathLst>
            </a:custGeom>
            <a:solidFill>
              <a:schemeClr val="accent6"/>
            </a:solidFill>
            <a:ln>
              <a:solidFill>
                <a:schemeClr val="bg2"/>
              </a:solidFill>
            </a:ln>
            <a:effectLst/>
          </p:spPr>
          <p:txBody>
            <a:bodyPr wrap="none" anchor="ctr"/>
            <a:lstStyle/>
            <a:p>
              <a:endParaRPr lang="en-US"/>
            </a:p>
          </p:txBody>
        </p:sp>
        <p:sp>
          <p:nvSpPr>
            <p:cNvPr id="92" name="Freeform 511"/>
            <p:cNvSpPr>
              <a:spLocks noChangeArrowheads="1"/>
            </p:cNvSpPr>
            <p:nvPr/>
          </p:nvSpPr>
          <p:spPr bwMode="auto">
            <a:xfrm>
              <a:off x="12243858" y="5017977"/>
              <a:ext cx="1212996" cy="786245"/>
            </a:xfrm>
            <a:custGeom>
              <a:avLst/>
              <a:gdLst>
                <a:gd name="T0" fmla="*/ 1778 w 2308"/>
                <a:gd name="T1" fmla="*/ 1391 h 1495"/>
                <a:gd name="T2" fmla="*/ 1754 w 2308"/>
                <a:gd name="T3" fmla="*/ 1375 h 1495"/>
                <a:gd name="T4" fmla="*/ 331 w 2308"/>
                <a:gd name="T5" fmla="*/ 1423 h 1495"/>
                <a:gd name="T6" fmla="*/ 292 w 2308"/>
                <a:gd name="T7" fmla="*/ 1391 h 1495"/>
                <a:gd name="T8" fmla="*/ 292 w 2308"/>
                <a:gd name="T9" fmla="*/ 1193 h 1495"/>
                <a:gd name="T10" fmla="*/ 260 w 2308"/>
                <a:gd name="T11" fmla="*/ 1051 h 1495"/>
                <a:gd name="T12" fmla="*/ 220 w 2308"/>
                <a:gd name="T13" fmla="*/ 988 h 1495"/>
                <a:gd name="T14" fmla="*/ 165 w 2308"/>
                <a:gd name="T15" fmla="*/ 767 h 1495"/>
                <a:gd name="T16" fmla="*/ 110 w 2308"/>
                <a:gd name="T17" fmla="*/ 616 h 1495"/>
                <a:gd name="T18" fmla="*/ 23 w 2308"/>
                <a:gd name="T19" fmla="*/ 434 h 1495"/>
                <a:gd name="T20" fmla="*/ 70 w 2308"/>
                <a:gd name="T21" fmla="*/ 276 h 1495"/>
                <a:gd name="T22" fmla="*/ 54 w 2308"/>
                <a:gd name="T23" fmla="*/ 205 h 1495"/>
                <a:gd name="T24" fmla="*/ 39 w 2308"/>
                <a:gd name="T25" fmla="*/ 110 h 1495"/>
                <a:gd name="T26" fmla="*/ 1865 w 2308"/>
                <a:gd name="T27" fmla="*/ 0 h 1495"/>
                <a:gd name="T28" fmla="*/ 1912 w 2308"/>
                <a:gd name="T29" fmla="*/ 79 h 1495"/>
                <a:gd name="T30" fmla="*/ 1928 w 2308"/>
                <a:gd name="T31" fmla="*/ 284 h 1495"/>
                <a:gd name="T32" fmla="*/ 1983 w 2308"/>
                <a:gd name="T33" fmla="*/ 379 h 1495"/>
                <a:gd name="T34" fmla="*/ 2205 w 2308"/>
                <a:gd name="T35" fmla="*/ 585 h 1495"/>
                <a:gd name="T36" fmla="*/ 2260 w 2308"/>
                <a:gd name="T37" fmla="*/ 814 h 1495"/>
                <a:gd name="T38" fmla="*/ 2149 w 2308"/>
                <a:gd name="T39" fmla="*/ 949 h 1495"/>
                <a:gd name="T40" fmla="*/ 2023 w 2308"/>
                <a:gd name="T41" fmla="*/ 988 h 1495"/>
                <a:gd name="T42" fmla="*/ 1991 w 2308"/>
                <a:gd name="T43" fmla="*/ 1083 h 1495"/>
                <a:gd name="T44" fmla="*/ 1991 w 2308"/>
                <a:gd name="T45" fmla="*/ 1273 h 1495"/>
                <a:gd name="T46" fmla="*/ 1880 w 2308"/>
                <a:gd name="T47" fmla="*/ 1399 h 1495"/>
                <a:gd name="T48" fmla="*/ 1880 w 2308"/>
                <a:gd name="T49" fmla="*/ 1494 h 1495"/>
                <a:gd name="T50" fmla="*/ 1786 w 2308"/>
                <a:gd name="T51" fmla="*/ 1391 h 1495"/>
                <a:gd name="T52" fmla="*/ 1873 w 2308"/>
                <a:gd name="T53" fmla="*/ 1399 h 1495"/>
                <a:gd name="T54" fmla="*/ 1983 w 2308"/>
                <a:gd name="T55" fmla="*/ 1280 h 1495"/>
                <a:gd name="T56" fmla="*/ 1983 w 2308"/>
                <a:gd name="T57" fmla="*/ 1083 h 1495"/>
                <a:gd name="T58" fmla="*/ 2023 w 2308"/>
                <a:gd name="T59" fmla="*/ 980 h 1495"/>
                <a:gd name="T60" fmla="*/ 2149 w 2308"/>
                <a:gd name="T61" fmla="*/ 949 h 1495"/>
                <a:gd name="T62" fmla="*/ 2260 w 2308"/>
                <a:gd name="T63" fmla="*/ 806 h 1495"/>
                <a:gd name="T64" fmla="*/ 2197 w 2308"/>
                <a:gd name="T65" fmla="*/ 585 h 1495"/>
                <a:gd name="T66" fmla="*/ 1983 w 2308"/>
                <a:gd name="T67" fmla="*/ 387 h 1495"/>
                <a:gd name="T68" fmla="*/ 1920 w 2308"/>
                <a:gd name="T69" fmla="*/ 292 h 1495"/>
                <a:gd name="T70" fmla="*/ 1912 w 2308"/>
                <a:gd name="T71" fmla="*/ 87 h 1495"/>
                <a:gd name="T72" fmla="*/ 363 w 2308"/>
                <a:gd name="T73" fmla="*/ 63 h 1495"/>
                <a:gd name="T74" fmla="*/ 47 w 2308"/>
                <a:gd name="T75" fmla="*/ 71 h 1495"/>
                <a:gd name="T76" fmla="*/ 54 w 2308"/>
                <a:gd name="T77" fmla="*/ 190 h 1495"/>
                <a:gd name="T78" fmla="*/ 86 w 2308"/>
                <a:gd name="T79" fmla="*/ 245 h 1495"/>
                <a:gd name="T80" fmla="*/ 16 w 2308"/>
                <a:gd name="T81" fmla="*/ 403 h 1495"/>
                <a:gd name="T82" fmla="*/ 110 w 2308"/>
                <a:gd name="T83" fmla="*/ 585 h 1495"/>
                <a:gd name="T84" fmla="*/ 157 w 2308"/>
                <a:gd name="T85" fmla="*/ 727 h 1495"/>
                <a:gd name="T86" fmla="*/ 213 w 2308"/>
                <a:gd name="T87" fmla="*/ 972 h 1495"/>
                <a:gd name="T88" fmla="*/ 268 w 2308"/>
                <a:gd name="T89" fmla="*/ 1012 h 1495"/>
                <a:gd name="T90" fmla="*/ 292 w 2308"/>
                <a:gd name="T91" fmla="*/ 1083 h 1495"/>
                <a:gd name="T92" fmla="*/ 315 w 2308"/>
                <a:gd name="T93" fmla="*/ 1249 h 1495"/>
                <a:gd name="T94" fmla="*/ 307 w 2308"/>
                <a:gd name="T95" fmla="*/ 1399 h 1495"/>
                <a:gd name="T96" fmla="*/ 1754 w 2308"/>
                <a:gd name="T97" fmla="*/ 1367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08" h="1495">
                  <a:moveTo>
                    <a:pt x="1880" y="1494"/>
                  </a:moveTo>
                  <a:lnTo>
                    <a:pt x="1880" y="1494"/>
                  </a:lnTo>
                  <a:lnTo>
                    <a:pt x="1880" y="1494"/>
                  </a:lnTo>
                  <a:cubicBezTo>
                    <a:pt x="1841" y="1454"/>
                    <a:pt x="1794" y="1407"/>
                    <a:pt x="1778" y="1391"/>
                  </a:cubicBezTo>
                  <a:cubicBezTo>
                    <a:pt x="1770" y="1375"/>
                    <a:pt x="1762" y="1375"/>
                    <a:pt x="1762" y="1375"/>
                  </a:cubicBezTo>
                  <a:lnTo>
                    <a:pt x="1762" y="1375"/>
                  </a:lnTo>
                  <a:lnTo>
                    <a:pt x="1762" y="1375"/>
                  </a:lnTo>
                  <a:cubicBezTo>
                    <a:pt x="1754" y="1375"/>
                    <a:pt x="1754" y="1375"/>
                    <a:pt x="1754" y="1375"/>
                  </a:cubicBezTo>
                  <a:cubicBezTo>
                    <a:pt x="1430" y="1431"/>
                    <a:pt x="450" y="1446"/>
                    <a:pt x="339" y="1446"/>
                  </a:cubicBezTo>
                  <a:cubicBezTo>
                    <a:pt x="331" y="1446"/>
                    <a:pt x="331" y="1446"/>
                    <a:pt x="331" y="1446"/>
                  </a:cubicBezTo>
                  <a:cubicBezTo>
                    <a:pt x="331" y="1439"/>
                    <a:pt x="331" y="1439"/>
                    <a:pt x="331" y="1439"/>
                  </a:cubicBezTo>
                  <a:cubicBezTo>
                    <a:pt x="331" y="1439"/>
                    <a:pt x="331" y="1431"/>
                    <a:pt x="331" y="1423"/>
                  </a:cubicBezTo>
                  <a:cubicBezTo>
                    <a:pt x="331" y="1415"/>
                    <a:pt x="331" y="1407"/>
                    <a:pt x="323" y="1407"/>
                  </a:cubicBezTo>
                  <a:lnTo>
                    <a:pt x="315" y="1407"/>
                  </a:lnTo>
                  <a:cubicBezTo>
                    <a:pt x="307" y="1407"/>
                    <a:pt x="307" y="1407"/>
                    <a:pt x="300" y="1407"/>
                  </a:cubicBezTo>
                  <a:cubicBezTo>
                    <a:pt x="292" y="1407"/>
                    <a:pt x="292" y="1391"/>
                    <a:pt x="292" y="1391"/>
                  </a:cubicBezTo>
                  <a:cubicBezTo>
                    <a:pt x="292" y="1383"/>
                    <a:pt x="300" y="1367"/>
                    <a:pt x="300" y="1351"/>
                  </a:cubicBezTo>
                  <a:cubicBezTo>
                    <a:pt x="307" y="1320"/>
                    <a:pt x="323" y="1280"/>
                    <a:pt x="307" y="1257"/>
                  </a:cubicBezTo>
                  <a:cubicBezTo>
                    <a:pt x="300" y="1249"/>
                    <a:pt x="300" y="1241"/>
                    <a:pt x="300" y="1241"/>
                  </a:cubicBezTo>
                  <a:cubicBezTo>
                    <a:pt x="276" y="1217"/>
                    <a:pt x="276" y="1217"/>
                    <a:pt x="292" y="1193"/>
                  </a:cubicBezTo>
                  <a:cubicBezTo>
                    <a:pt x="300" y="1170"/>
                    <a:pt x="300" y="1146"/>
                    <a:pt x="292" y="1138"/>
                  </a:cubicBezTo>
                  <a:cubicBezTo>
                    <a:pt x="276" y="1130"/>
                    <a:pt x="276" y="1107"/>
                    <a:pt x="284" y="1083"/>
                  </a:cubicBezTo>
                  <a:cubicBezTo>
                    <a:pt x="284" y="1075"/>
                    <a:pt x="284" y="1075"/>
                    <a:pt x="276" y="1075"/>
                  </a:cubicBezTo>
                  <a:cubicBezTo>
                    <a:pt x="268" y="1067"/>
                    <a:pt x="252" y="1067"/>
                    <a:pt x="260" y="1051"/>
                  </a:cubicBezTo>
                  <a:cubicBezTo>
                    <a:pt x="260" y="1035"/>
                    <a:pt x="260" y="1012"/>
                    <a:pt x="260" y="1012"/>
                  </a:cubicBezTo>
                  <a:cubicBezTo>
                    <a:pt x="252" y="1004"/>
                    <a:pt x="244" y="988"/>
                    <a:pt x="236" y="988"/>
                  </a:cubicBezTo>
                  <a:lnTo>
                    <a:pt x="228" y="988"/>
                  </a:lnTo>
                  <a:cubicBezTo>
                    <a:pt x="220" y="988"/>
                    <a:pt x="220" y="988"/>
                    <a:pt x="220" y="988"/>
                  </a:cubicBezTo>
                  <a:cubicBezTo>
                    <a:pt x="204" y="988"/>
                    <a:pt x="204" y="980"/>
                    <a:pt x="204" y="972"/>
                  </a:cubicBezTo>
                  <a:cubicBezTo>
                    <a:pt x="204" y="964"/>
                    <a:pt x="204" y="956"/>
                    <a:pt x="204" y="956"/>
                  </a:cubicBezTo>
                  <a:cubicBezTo>
                    <a:pt x="213" y="917"/>
                    <a:pt x="213" y="854"/>
                    <a:pt x="189" y="822"/>
                  </a:cubicBezTo>
                  <a:cubicBezTo>
                    <a:pt x="173" y="806"/>
                    <a:pt x="173" y="790"/>
                    <a:pt x="165" y="767"/>
                  </a:cubicBezTo>
                  <a:cubicBezTo>
                    <a:pt x="165" y="759"/>
                    <a:pt x="165" y="743"/>
                    <a:pt x="149" y="735"/>
                  </a:cubicBezTo>
                  <a:cubicBezTo>
                    <a:pt x="141" y="711"/>
                    <a:pt x="133" y="703"/>
                    <a:pt x="133" y="687"/>
                  </a:cubicBezTo>
                  <a:cubicBezTo>
                    <a:pt x="126" y="687"/>
                    <a:pt x="126" y="680"/>
                    <a:pt x="118" y="664"/>
                  </a:cubicBezTo>
                  <a:cubicBezTo>
                    <a:pt x="110" y="648"/>
                    <a:pt x="110" y="632"/>
                    <a:pt x="110" y="616"/>
                  </a:cubicBezTo>
                  <a:cubicBezTo>
                    <a:pt x="110" y="609"/>
                    <a:pt x="110" y="593"/>
                    <a:pt x="102" y="593"/>
                  </a:cubicBezTo>
                  <a:cubicBezTo>
                    <a:pt x="102" y="585"/>
                    <a:pt x="102" y="569"/>
                    <a:pt x="94" y="561"/>
                  </a:cubicBezTo>
                  <a:cubicBezTo>
                    <a:pt x="86" y="537"/>
                    <a:pt x="78" y="514"/>
                    <a:pt x="62" y="482"/>
                  </a:cubicBezTo>
                  <a:cubicBezTo>
                    <a:pt x="54" y="458"/>
                    <a:pt x="39" y="443"/>
                    <a:pt x="23" y="434"/>
                  </a:cubicBezTo>
                  <a:cubicBezTo>
                    <a:pt x="8" y="427"/>
                    <a:pt x="0" y="419"/>
                    <a:pt x="8" y="395"/>
                  </a:cubicBezTo>
                  <a:cubicBezTo>
                    <a:pt x="16" y="379"/>
                    <a:pt x="31" y="371"/>
                    <a:pt x="39" y="363"/>
                  </a:cubicBezTo>
                  <a:cubicBezTo>
                    <a:pt x="54" y="348"/>
                    <a:pt x="62" y="340"/>
                    <a:pt x="70" y="316"/>
                  </a:cubicBezTo>
                  <a:cubicBezTo>
                    <a:pt x="70" y="292"/>
                    <a:pt x="70" y="284"/>
                    <a:pt x="70" y="276"/>
                  </a:cubicBezTo>
                  <a:cubicBezTo>
                    <a:pt x="70" y="261"/>
                    <a:pt x="70" y="253"/>
                    <a:pt x="78" y="245"/>
                  </a:cubicBezTo>
                  <a:cubicBezTo>
                    <a:pt x="86" y="237"/>
                    <a:pt x="86" y="229"/>
                    <a:pt x="86" y="229"/>
                  </a:cubicBezTo>
                  <a:cubicBezTo>
                    <a:pt x="86" y="221"/>
                    <a:pt x="78" y="213"/>
                    <a:pt x="62" y="205"/>
                  </a:cubicBezTo>
                  <a:cubicBezTo>
                    <a:pt x="54" y="205"/>
                    <a:pt x="54" y="205"/>
                    <a:pt x="54" y="205"/>
                  </a:cubicBezTo>
                  <a:cubicBezTo>
                    <a:pt x="54" y="197"/>
                    <a:pt x="54" y="197"/>
                    <a:pt x="47" y="197"/>
                  </a:cubicBezTo>
                  <a:cubicBezTo>
                    <a:pt x="31" y="190"/>
                    <a:pt x="23" y="182"/>
                    <a:pt x="23" y="166"/>
                  </a:cubicBezTo>
                  <a:cubicBezTo>
                    <a:pt x="23" y="158"/>
                    <a:pt x="23" y="158"/>
                    <a:pt x="39" y="150"/>
                  </a:cubicBezTo>
                  <a:cubicBezTo>
                    <a:pt x="47" y="142"/>
                    <a:pt x="47" y="134"/>
                    <a:pt x="39" y="110"/>
                  </a:cubicBezTo>
                  <a:cubicBezTo>
                    <a:pt x="31" y="95"/>
                    <a:pt x="31" y="79"/>
                    <a:pt x="39" y="71"/>
                  </a:cubicBezTo>
                  <a:cubicBezTo>
                    <a:pt x="54" y="47"/>
                    <a:pt x="70" y="47"/>
                    <a:pt x="78" y="47"/>
                  </a:cubicBezTo>
                  <a:cubicBezTo>
                    <a:pt x="86" y="47"/>
                    <a:pt x="197" y="55"/>
                    <a:pt x="363" y="55"/>
                  </a:cubicBezTo>
                  <a:cubicBezTo>
                    <a:pt x="742" y="55"/>
                    <a:pt x="1446" y="47"/>
                    <a:pt x="1865" y="0"/>
                  </a:cubicBezTo>
                  <a:cubicBezTo>
                    <a:pt x="1873" y="0"/>
                    <a:pt x="1873" y="0"/>
                    <a:pt x="1873" y="0"/>
                  </a:cubicBezTo>
                  <a:cubicBezTo>
                    <a:pt x="1873" y="8"/>
                    <a:pt x="1873" y="8"/>
                    <a:pt x="1873" y="8"/>
                  </a:cubicBezTo>
                  <a:cubicBezTo>
                    <a:pt x="1880" y="23"/>
                    <a:pt x="1889" y="39"/>
                    <a:pt x="1896" y="55"/>
                  </a:cubicBezTo>
                  <a:cubicBezTo>
                    <a:pt x="1896" y="71"/>
                    <a:pt x="1904" y="71"/>
                    <a:pt x="1912" y="79"/>
                  </a:cubicBezTo>
                  <a:cubicBezTo>
                    <a:pt x="1928" y="87"/>
                    <a:pt x="1944" y="95"/>
                    <a:pt x="1928" y="126"/>
                  </a:cubicBezTo>
                  <a:cubicBezTo>
                    <a:pt x="1920" y="166"/>
                    <a:pt x="1920" y="174"/>
                    <a:pt x="1912" y="190"/>
                  </a:cubicBezTo>
                  <a:cubicBezTo>
                    <a:pt x="1912" y="205"/>
                    <a:pt x="1912" y="221"/>
                    <a:pt x="1912" y="245"/>
                  </a:cubicBezTo>
                  <a:cubicBezTo>
                    <a:pt x="1904" y="284"/>
                    <a:pt x="1912" y="284"/>
                    <a:pt x="1928" y="284"/>
                  </a:cubicBezTo>
                  <a:cubicBezTo>
                    <a:pt x="1936" y="292"/>
                    <a:pt x="1944" y="292"/>
                    <a:pt x="1952" y="308"/>
                  </a:cubicBezTo>
                  <a:cubicBezTo>
                    <a:pt x="1952" y="324"/>
                    <a:pt x="1944" y="340"/>
                    <a:pt x="1936" y="348"/>
                  </a:cubicBezTo>
                  <a:cubicBezTo>
                    <a:pt x="1928" y="356"/>
                    <a:pt x="1920" y="363"/>
                    <a:pt x="1928" y="371"/>
                  </a:cubicBezTo>
                  <a:cubicBezTo>
                    <a:pt x="1928" y="379"/>
                    <a:pt x="1952" y="379"/>
                    <a:pt x="1983" y="379"/>
                  </a:cubicBezTo>
                  <a:cubicBezTo>
                    <a:pt x="2086" y="387"/>
                    <a:pt x="2102" y="443"/>
                    <a:pt x="2110" y="474"/>
                  </a:cubicBezTo>
                  <a:lnTo>
                    <a:pt x="2110" y="474"/>
                  </a:lnTo>
                  <a:cubicBezTo>
                    <a:pt x="2118" y="482"/>
                    <a:pt x="2134" y="498"/>
                    <a:pt x="2149" y="514"/>
                  </a:cubicBezTo>
                  <a:cubicBezTo>
                    <a:pt x="2173" y="537"/>
                    <a:pt x="2205" y="561"/>
                    <a:pt x="2205" y="585"/>
                  </a:cubicBezTo>
                  <a:cubicBezTo>
                    <a:pt x="2205" y="609"/>
                    <a:pt x="2229" y="616"/>
                    <a:pt x="2252" y="632"/>
                  </a:cubicBezTo>
                  <a:cubicBezTo>
                    <a:pt x="2260" y="632"/>
                    <a:pt x="2276" y="640"/>
                    <a:pt x="2284" y="648"/>
                  </a:cubicBezTo>
                  <a:cubicBezTo>
                    <a:pt x="2300" y="664"/>
                    <a:pt x="2307" y="743"/>
                    <a:pt x="2284" y="782"/>
                  </a:cubicBezTo>
                  <a:cubicBezTo>
                    <a:pt x="2284" y="798"/>
                    <a:pt x="2268" y="806"/>
                    <a:pt x="2260" y="814"/>
                  </a:cubicBezTo>
                  <a:cubicBezTo>
                    <a:pt x="2252" y="822"/>
                    <a:pt x="2236" y="830"/>
                    <a:pt x="2236" y="869"/>
                  </a:cubicBezTo>
                  <a:cubicBezTo>
                    <a:pt x="2236" y="909"/>
                    <a:pt x="2220" y="925"/>
                    <a:pt x="2197" y="933"/>
                  </a:cubicBezTo>
                  <a:cubicBezTo>
                    <a:pt x="2189" y="933"/>
                    <a:pt x="2181" y="933"/>
                    <a:pt x="2181" y="940"/>
                  </a:cubicBezTo>
                  <a:cubicBezTo>
                    <a:pt x="2165" y="949"/>
                    <a:pt x="2157" y="949"/>
                    <a:pt x="2149" y="949"/>
                  </a:cubicBezTo>
                  <a:cubicBezTo>
                    <a:pt x="2134" y="956"/>
                    <a:pt x="2126" y="964"/>
                    <a:pt x="2110" y="980"/>
                  </a:cubicBezTo>
                  <a:cubicBezTo>
                    <a:pt x="2094" y="988"/>
                    <a:pt x="2078" y="996"/>
                    <a:pt x="2062" y="996"/>
                  </a:cubicBezTo>
                  <a:cubicBezTo>
                    <a:pt x="2062" y="996"/>
                    <a:pt x="2054" y="988"/>
                    <a:pt x="2047" y="988"/>
                  </a:cubicBezTo>
                  <a:cubicBezTo>
                    <a:pt x="2039" y="988"/>
                    <a:pt x="2031" y="988"/>
                    <a:pt x="2023" y="988"/>
                  </a:cubicBezTo>
                  <a:cubicBezTo>
                    <a:pt x="2007" y="988"/>
                    <a:pt x="1999" y="988"/>
                    <a:pt x="1999" y="996"/>
                  </a:cubicBezTo>
                  <a:cubicBezTo>
                    <a:pt x="1991" y="996"/>
                    <a:pt x="1983" y="996"/>
                    <a:pt x="1983" y="1004"/>
                  </a:cubicBezTo>
                  <a:cubicBezTo>
                    <a:pt x="1976" y="1012"/>
                    <a:pt x="1983" y="1027"/>
                    <a:pt x="1983" y="1051"/>
                  </a:cubicBezTo>
                  <a:cubicBezTo>
                    <a:pt x="1991" y="1059"/>
                    <a:pt x="1991" y="1075"/>
                    <a:pt x="1991" y="1083"/>
                  </a:cubicBezTo>
                  <a:cubicBezTo>
                    <a:pt x="1991" y="1099"/>
                    <a:pt x="1999" y="1107"/>
                    <a:pt x="2015" y="1114"/>
                  </a:cubicBezTo>
                  <a:cubicBezTo>
                    <a:pt x="2023" y="1122"/>
                    <a:pt x="2039" y="1130"/>
                    <a:pt x="2039" y="1138"/>
                  </a:cubicBezTo>
                  <a:cubicBezTo>
                    <a:pt x="2047" y="1170"/>
                    <a:pt x="2023" y="1233"/>
                    <a:pt x="1999" y="1249"/>
                  </a:cubicBezTo>
                  <a:cubicBezTo>
                    <a:pt x="1991" y="1257"/>
                    <a:pt x="1991" y="1265"/>
                    <a:pt x="1991" y="1273"/>
                  </a:cubicBezTo>
                  <a:cubicBezTo>
                    <a:pt x="1991" y="1280"/>
                    <a:pt x="1999" y="1296"/>
                    <a:pt x="1999" y="1312"/>
                  </a:cubicBezTo>
                  <a:cubicBezTo>
                    <a:pt x="1999" y="1344"/>
                    <a:pt x="1944" y="1367"/>
                    <a:pt x="1912" y="1383"/>
                  </a:cubicBezTo>
                  <a:cubicBezTo>
                    <a:pt x="1904" y="1383"/>
                    <a:pt x="1896" y="1391"/>
                    <a:pt x="1889" y="1391"/>
                  </a:cubicBezTo>
                  <a:cubicBezTo>
                    <a:pt x="1880" y="1399"/>
                    <a:pt x="1880" y="1399"/>
                    <a:pt x="1880" y="1399"/>
                  </a:cubicBezTo>
                  <a:cubicBezTo>
                    <a:pt x="1880" y="1399"/>
                    <a:pt x="1880" y="1407"/>
                    <a:pt x="1889" y="1407"/>
                  </a:cubicBezTo>
                  <a:cubicBezTo>
                    <a:pt x="1889" y="1415"/>
                    <a:pt x="1896" y="1415"/>
                    <a:pt x="1896" y="1423"/>
                  </a:cubicBezTo>
                  <a:cubicBezTo>
                    <a:pt x="1904" y="1439"/>
                    <a:pt x="1912" y="1462"/>
                    <a:pt x="1880" y="1486"/>
                  </a:cubicBezTo>
                  <a:cubicBezTo>
                    <a:pt x="1880" y="1494"/>
                    <a:pt x="1880" y="1494"/>
                    <a:pt x="1880" y="1494"/>
                  </a:cubicBezTo>
                  <a:lnTo>
                    <a:pt x="1880" y="1494"/>
                  </a:lnTo>
                  <a:lnTo>
                    <a:pt x="1762" y="1367"/>
                  </a:lnTo>
                  <a:lnTo>
                    <a:pt x="1762" y="1367"/>
                  </a:lnTo>
                  <a:cubicBezTo>
                    <a:pt x="1770" y="1367"/>
                    <a:pt x="1778" y="1375"/>
                    <a:pt x="1786" y="1391"/>
                  </a:cubicBezTo>
                  <a:cubicBezTo>
                    <a:pt x="1802" y="1407"/>
                    <a:pt x="1849" y="1454"/>
                    <a:pt x="1880" y="1486"/>
                  </a:cubicBezTo>
                  <a:cubicBezTo>
                    <a:pt x="1896" y="1462"/>
                    <a:pt x="1904" y="1446"/>
                    <a:pt x="1896" y="1431"/>
                  </a:cubicBezTo>
                  <a:cubicBezTo>
                    <a:pt x="1889" y="1423"/>
                    <a:pt x="1889" y="1415"/>
                    <a:pt x="1880" y="1415"/>
                  </a:cubicBezTo>
                  <a:cubicBezTo>
                    <a:pt x="1873" y="1407"/>
                    <a:pt x="1873" y="1407"/>
                    <a:pt x="1873" y="1399"/>
                  </a:cubicBezTo>
                  <a:cubicBezTo>
                    <a:pt x="1873" y="1391"/>
                    <a:pt x="1873" y="1391"/>
                    <a:pt x="1880" y="1383"/>
                  </a:cubicBezTo>
                  <a:cubicBezTo>
                    <a:pt x="1889" y="1383"/>
                    <a:pt x="1896" y="1375"/>
                    <a:pt x="1904" y="1375"/>
                  </a:cubicBezTo>
                  <a:cubicBezTo>
                    <a:pt x="1944" y="1360"/>
                    <a:pt x="1991" y="1344"/>
                    <a:pt x="1991" y="1312"/>
                  </a:cubicBezTo>
                  <a:cubicBezTo>
                    <a:pt x="1991" y="1296"/>
                    <a:pt x="1991" y="1288"/>
                    <a:pt x="1983" y="1280"/>
                  </a:cubicBezTo>
                  <a:cubicBezTo>
                    <a:pt x="1983" y="1265"/>
                    <a:pt x="1983" y="1257"/>
                    <a:pt x="1999" y="1241"/>
                  </a:cubicBezTo>
                  <a:cubicBezTo>
                    <a:pt x="2015" y="1233"/>
                    <a:pt x="2039" y="1170"/>
                    <a:pt x="2031" y="1146"/>
                  </a:cubicBezTo>
                  <a:cubicBezTo>
                    <a:pt x="2031" y="1130"/>
                    <a:pt x="2023" y="1122"/>
                    <a:pt x="2007" y="1114"/>
                  </a:cubicBezTo>
                  <a:cubicBezTo>
                    <a:pt x="1999" y="1107"/>
                    <a:pt x="1983" y="1099"/>
                    <a:pt x="1983" y="1083"/>
                  </a:cubicBezTo>
                  <a:cubicBezTo>
                    <a:pt x="1983" y="1075"/>
                    <a:pt x="1983" y="1059"/>
                    <a:pt x="1976" y="1051"/>
                  </a:cubicBezTo>
                  <a:cubicBezTo>
                    <a:pt x="1976" y="1027"/>
                    <a:pt x="1967" y="1012"/>
                    <a:pt x="1976" y="996"/>
                  </a:cubicBezTo>
                  <a:cubicBezTo>
                    <a:pt x="1976" y="988"/>
                    <a:pt x="1983" y="988"/>
                    <a:pt x="1991" y="988"/>
                  </a:cubicBezTo>
                  <a:cubicBezTo>
                    <a:pt x="1999" y="980"/>
                    <a:pt x="2007" y="980"/>
                    <a:pt x="2023" y="980"/>
                  </a:cubicBezTo>
                  <a:cubicBezTo>
                    <a:pt x="2031" y="980"/>
                    <a:pt x="2039" y="980"/>
                    <a:pt x="2047" y="988"/>
                  </a:cubicBezTo>
                  <a:cubicBezTo>
                    <a:pt x="2054" y="988"/>
                    <a:pt x="2062" y="988"/>
                    <a:pt x="2062" y="988"/>
                  </a:cubicBezTo>
                  <a:cubicBezTo>
                    <a:pt x="2086" y="988"/>
                    <a:pt x="2094" y="980"/>
                    <a:pt x="2102" y="972"/>
                  </a:cubicBezTo>
                  <a:cubicBezTo>
                    <a:pt x="2118" y="956"/>
                    <a:pt x="2134" y="949"/>
                    <a:pt x="2149" y="949"/>
                  </a:cubicBezTo>
                  <a:cubicBezTo>
                    <a:pt x="2157" y="940"/>
                    <a:pt x="2165" y="940"/>
                    <a:pt x="2173" y="933"/>
                  </a:cubicBezTo>
                  <a:cubicBezTo>
                    <a:pt x="2181" y="933"/>
                    <a:pt x="2189" y="925"/>
                    <a:pt x="2189" y="925"/>
                  </a:cubicBezTo>
                  <a:cubicBezTo>
                    <a:pt x="2213" y="917"/>
                    <a:pt x="2229" y="909"/>
                    <a:pt x="2229" y="869"/>
                  </a:cubicBezTo>
                  <a:cubicBezTo>
                    <a:pt x="2229" y="830"/>
                    <a:pt x="2244" y="822"/>
                    <a:pt x="2260" y="806"/>
                  </a:cubicBezTo>
                  <a:cubicBezTo>
                    <a:pt x="2268" y="798"/>
                    <a:pt x="2276" y="790"/>
                    <a:pt x="2284" y="782"/>
                  </a:cubicBezTo>
                  <a:cubicBezTo>
                    <a:pt x="2300" y="743"/>
                    <a:pt x="2292" y="664"/>
                    <a:pt x="2276" y="648"/>
                  </a:cubicBezTo>
                  <a:cubicBezTo>
                    <a:pt x="2268" y="648"/>
                    <a:pt x="2260" y="640"/>
                    <a:pt x="2252" y="640"/>
                  </a:cubicBezTo>
                  <a:cubicBezTo>
                    <a:pt x="2229" y="624"/>
                    <a:pt x="2197" y="609"/>
                    <a:pt x="2197" y="585"/>
                  </a:cubicBezTo>
                  <a:cubicBezTo>
                    <a:pt x="2197" y="569"/>
                    <a:pt x="2165" y="537"/>
                    <a:pt x="2142" y="514"/>
                  </a:cubicBezTo>
                  <a:cubicBezTo>
                    <a:pt x="2126" y="498"/>
                    <a:pt x="2110" y="490"/>
                    <a:pt x="2110" y="482"/>
                  </a:cubicBezTo>
                  <a:cubicBezTo>
                    <a:pt x="2102" y="474"/>
                    <a:pt x="2102" y="474"/>
                    <a:pt x="2102" y="474"/>
                  </a:cubicBezTo>
                  <a:cubicBezTo>
                    <a:pt x="2094" y="450"/>
                    <a:pt x="2086" y="387"/>
                    <a:pt x="1983" y="387"/>
                  </a:cubicBezTo>
                  <a:cubicBezTo>
                    <a:pt x="1944" y="387"/>
                    <a:pt x="1928" y="387"/>
                    <a:pt x="1920" y="371"/>
                  </a:cubicBezTo>
                  <a:cubicBezTo>
                    <a:pt x="1912" y="363"/>
                    <a:pt x="1920" y="356"/>
                    <a:pt x="1928" y="348"/>
                  </a:cubicBezTo>
                  <a:cubicBezTo>
                    <a:pt x="1936" y="340"/>
                    <a:pt x="1944" y="324"/>
                    <a:pt x="1944" y="308"/>
                  </a:cubicBezTo>
                  <a:cubicBezTo>
                    <a:pt x="1936" y="300"/>
                    <a:pt x="1936" y="300"/>
                    <a:pt x="1920" y="292"/>
                  </a:cubicBezTo>
                  <a:cubicBezTo>
                    <a:pt x="1904" y="292"/>
                    <a:pt x="1896" y="284"/>
                    <a:pt x="1904" y="245"/>
                  </a:cubicBezTo>
                  <a:cubicBezTo>
                    <a:pt x="1904" y="221"/>
                    <a:pt x="1904" y="205"/>
                    <a:pt x="1904" y="190"/>
                  </a:cubicBezTo>
                  <a:cubicBezTo>
                    <a:pt x="1912" y="174"/>
                    <a:pt x="1912" y="166"/>
                    <a:pt x="1920" y="126"/>
                  </a:cubicBezTo>
                  <a:cubicBezTo>
                    <a:pt x="1936" y="95"/>
                    <a:pt x="1920" y="95"/>
                    <a:pt x="1912" y="87"/>
                  </a:cubicBezTo>
                  <a:cubicBezTo>
                    <a:pt x="1904" y="79"/>
                    <a:pt x="1889" y="71"/>
                    <a:pt x="1889" y="55"/>
                  </a:cubicBezTo>
                  <a:cubicBezTo>
                    <a:pt x="1889" y="39"/>
                    <a:pt x="1880" y="32"/>
                    <a:pt x="1873" y="8"/>
                  </a:cubicBezTo>
                  <a:cubicBezTo>
                    <a:pt x="1865" y="8"/>
                    <a:pt x="1865" y="8"/>
                    <a:pt x="1865" y="8"/>
                  </a:cubicBezTo>
                  <a:cubicBezTo>
                    <a:pt x="1446" y="55"/>
                    <a:pt x="742" y="63"/>
                    <a:pt x="363" y="63"/>
                  </a:cubicBezTo>
                  <a:cubicBezTo>
                    <a:pt x="189" y="63"/>
                    <a:pt x="78" y="55"/>
                    <a:pt x="78" y="55"/>
                  </a:cubicBezTo>
                  <a:cubicBezTo>
                    <a:pt x="70" y="55"/>
                    <a:pt x="70" y="55"/>
                    <a:pt x="70" y="55"/>
                  </a:cubicBezTo>
                  <a:lnTo>
                    <a:pt x="70" y="55"/>
                  </a:lnTo>
                  <a:cubicBezTo>
                    <a:pt x="62" y="55"/>
                    <a:pt x="54" y="63"/>
                    <a:pt x="47" y="71"/>
                  </a:cubicBezTo>
                  <a:cubicBezTo>
                    <a:pt x="39" y="87"/>
                    <a:pt x="39" y="95"/>
                    <a:pt x="47" y="110"/>
                  </a:cubicBezTo>
                  <a:cubicBezTo>
                    <a:pt x="54" y="126"/>
                    <a:pt x="54" y="142"/>
                    <a:pt x="39" y="158"/>
                  </a:cubicBezTo>
                  <a:cubicBezTo>
                    <a:pt x="31" y="158"/>
                    <a:pt x="31" y="166"/>
                    <a:pt x="31" y="166"/>
                  </a:cubicBezTo>
                  <a:cubicBezTo>
                    <a:pt x="31" y="174"/>
                    <a:pt x="39" y="182"/>
                    <a:pt x="54" y="190"/>
                  </a:cubicBezTo>
                  <a:cubicBezTo>
                    <a:pt x="54" y="190"/>
                    <a:pt x="54" y="197"/>
                    <a:pt x="62" y="197"/>
                  </a:cubicBezTo>
                  <a:lnTo>
                    <a:pt x="62" y="197"/>
                  </a:lnTo>
                  <a:cubicBezTo>
                    <a:pt x="78" y="213"/>
                    <a:pt x="94" y="213"/>
                    <a:pt x="94" y="229"/>
                  </a:cubicBezTo>
                  <a:cubicBezTo>
                    <a:pt x="94" y="237"/>
                    <a:pt x="94" y="237"/>
                    <a:pt x="86" y="245"/>
                  </a:cubicBezTo>
                  <a:cubicBezTo>
                    <a:pt x="78" y="261"/>
                    <a:pt x="78" y="261"/>
                    <a:pt x="78" y="276"/>
                  </a:cubicBezTo>
                  <a:cubicBezTo>
                    <a:pt x="78" y="284"/>
                    <a:pt x="78" y="292"/>
                    <a:pt x="78" y="316"/>
                  </a:cubicBezTo>
                  <a:cubicBezTo>
                    <a:pt x="70" y="348"/>
                    <a:pt x="54" y="356"/>
                    <a:pt x="47" y="363"/>
                  </a:cubicBezTo>
                  <a:cubicBezTo>
                    <a:pt x="31" y="371"/>
                    <a:pt x="23" y="379"/>
                    <a:pt x="16" y="403"/>
                  </a:cubicBezTo>
                  <a:cubicBezTo>
                    <a:pt x="8" y="419"/>
                    <a:pt x="16" y="427"/>
                    <a:pt x="31" y="434"/>
                  </a:cubicBezTo>
                  <a:cubicBezTo>
                    <a:pt x="39" y="443"/>
                    <a:pt x="54" y="450"/>
                    <a:pt x="70" y="474"/>
                  </a:cubicBezTo>
                  <a:cubicBezTo>
                    <a:pt x="86" y="514"/>
                    <a:pt x="94" y="537"/>
                    <a:pt x="102" y="561"/>
                  </a:cubicBezTo>
                  <a:cubicBezTo>
                    <a:pt x="102" y="569"/>
                    <a:pt x="110" y="577"/>
                    <a:pt x="110" y="585"/>
                  </a:cubicBezTo>
                  <a:cubicBezTo>
                    <a:pt x="118" y="593"/>
                    <a:pt x="118" y="601"/>
                    <a:pt x="118" y="616"/>
                  </a:cubicBezTo>
                  <a:cubicBezTo>
                    <a:pt x="118" y="624"/>
                    <a:pt x="118" y="640"/>
                    <a:pt x="126" y="664"/>
                  </a:cubicBezTo>
                  <a:cubicBezTo>
                    <a:pt x="133" y="672"/>
                    <a:pt x="133" y="680"/>
                    <a:pt x="141" y="687"/>
                  </a:cubicBezTo>
                  <a:cubicBezTo>
                    <a:pt x="141" y="703"/>
                    <a:pt x="149" y="711"/>
                    <a:pt x="157" y="727"/>
                  </a:cubicBezTo>
                  <a:cubicBezTo>
                    <a:pt x="165" y="743"/>
                    <a:pt x="173" y="759"/>
                    <a:pt x="173" y="767"/>
                  </a:cubicBezTo>
                  <a:cubicBezTo>
                    <a:pt x="181" y="782"/>
                    <a:pt x="181" y="798"/>
                    <a:pt x="197" y="822"/>
                  </a:cubicBezTo>
                  <a:cubicBezTo>
                    <a:pt x="220" y="846"/>
                    <a:pt x="213" y="917"/>
                    <a:pt x="213" y="956"/>
                  </a:cubicBezTo>
                  <a:cubicBezTo>
                    <a:pt x="213" y="964"/>
                    <a:pt x="213" y="964"/>
                    <a:pt x="213" y="972"/>
                  </a:cubicBezTo>
                  <a:cubicBezTo>
                    <a:pt x="213" y="980"/>
                    <a:pt x="213" y="988"/>
                    <a:pt x="220" y="988"/>
                  </a:cubicBezTo>
                  <a:lnTo>
                    <a:pt x="228" y="980"/>
                  </a:lnTo>
                  <a:lnTo>
                    <a:pt x="236" y="980"/>
                  </a:lnTo>
                  <a:cubicBezTo>
                    <a:pt x="252" y="980"/>
                    <a:pt x="268" y="1012"/>
                    <a:pt x="268" y="1012"/>
                  </a:cubicBezTo>
                  <a:lnTo>
                    <a:pt x="268" y="1012"/>
                  </a:lnTo>
                  <a:cubicBezTo>
                    <a:pt x="268" y="1012"/>
                    <a:pt x="268" y="1035"/>
                    <a:pt x="268" y="1051"/>
                  </a:cubicBezTo>
                  <a:cubicBezTo>
                    <a:pt x="260" y="1059"/>
                    <a:pt x="268" y="1059"/>
                    <a:pt x="276" y="1067"/>
                  </a:cubicBezTo>
                  <a:cubicBezTo>
                    <a:pt x="284" y="1067"/>
                    <a:pt x="292" y="1075"/>
                    <a:pt x="292" y="1083"/>
                  </a:cubicBezTo>
                  <a:cubicBezTo>
                    <a:pt x="284" y="1107"/>
                    <a:pt x="284" y="1122"/>
                    <a:pt x="292" y="1130"/>
                  </a:cubicBezTo>
                  <a:cubicBezTo>
                    <a:pt x="307" y="1138"/>
                    <a:pt x="307" y="1170"/>
                    <a:pt x="292" y="1193"/>
                  </a:cubicBezTo>
                  <a:cubicBezTo>
                    <a:pt x="284" y="1217"/>
                    <a:pt x="284" y="1217"/>
                    <a:pt x="300" y="1233"/>
                  </a:cubicBezTo>
                  <a:cubicBezTo>
                    <a:pt x="307" y="1241"/>
                    <a:pt x="307" y="1241"/>
                    <a:pt x="315" y="1249"/>
                  </a:cubicBezTo>
                  <a:cubicBezTo>
                    <a:pt x="331" y="1273"/>
                    <a:pt x="315" y="1320"/>
                    <a:pt x="307" y="1351"/>
                  </a:cubicBezTo>
                  <a:cubicBezTo>
                    <a:pt x="300" y="1367"/>
                    <a:pt x="300" y="1383"/>
                    <a:pt x="300" y="1391"/>
                  </a:cubicBezTo>
                  <a:cubicBezTo>
                    <a:pt x="300" y="1399"/>
                    <a:pt x="300" y="1399"/>
                    <a:pt x="300" y="1399"/>
                  </a:cubicBezTo>
                  <a:cubicBezTo>
                    <a:pt x="307" y="1399"/>
                    <a:pt x="307" y="1399"/>
                    <a:pt x="307" y="1399"/>
                  </a:cubicBezTo>
                  <a:cubicBezTo>
                    <a:pt x="315" y="1399"/>
                    <a:pt x="315" y="1399"/>
                    <a:pt x="323" y="1399"/>
                  </a:cubicBezTo>
                  <a:cubicBezTo>
                    <a:pt x="331" y="1399"/>
                    <a:pt x="339" y="1407"/>
                    <a:pt x="339" y="1423"/>
                  </a:cubicBezTo>
                  <a:cubicBezTo>
                    <a:pt x="339" y="1431"/>
                    <a:pt x="339" y="1431"/>
                    <a:pt x="339" y="1439"/>
                  </a:cubicBezTo>
                  <a:cubicBezTo>
                    <a:pt x="466" y="1439"/>
                    <a:pt x="1430" y="1423"/>
                    <a:pt x="1754" y="1367"/>
                  </a:cubicBezTo>
                  <a:lnTo>
                    <a:pt x="1762" y="1367"/>
                  </a:lnTo>
                  <a:lnTo>
                    <a:pt x="1880" y="1494"/>
                  </a:lnTo>
                </a:path>
              </a:pathLst>
            </a:custGeom>
            <a:solidFill>
              <a:schemeClr val="accent6"/>
            </a:solidFill>
            <a:ln>
              <a:solidFill>
                <a:schemeClr val="bg2"/>
              </a:solidFill>
            </a:ln>
            <a:effectLst/>
          </p:spPr>
          <p:txBody>
            <a:bodyPr wrap="none" anchor="ctr"/>
            <a:lstStyle/>
            <a:p>
              <a:endParaRPr lang="en-US"/>
            </a:p>
          </p:txBody>
        </p:sp>
        <p:sp>
          <p:nvSpPr>
            <p:cNvPr id="93" name="Freeform 512"/>
            <p:cNvSpPr>
              <a:spLocks noChangeArrowheads="1"/>
            </p:cNvSpPr>
            <p:nvPr/>
          </p:nvSpPr>
          <p:spPr bwMode="auto">
            <a:xfrm>
              <a:off x="12659013" y="6755138"/>
              <a:ext cx="985706" cy="902209"/>
            </a:xfrm>
            <a:custGeom>
              <a:avLst/>
              <a:gdLst>
                <a:gd name="T0" fmla="*/ 1644 w 1874"/>
                <a:gd name="T1" fmla="*/ 198 h 1717"/>
                <a:gd name="T2" fmla="*/ 1644 w 1874"/>
                <a:gd name="T3" fmla="*/ 198 h 1717"/>
                <a:gd name="T4" fmla="*/ 1715 w 1874"/>
                <a:gd name="T5" fmla="*/ 79 h 1717"/>
                <a:gd name="T6" fmla="*/ 1644 w 1874"/>
                <a:gd name="T7" fmla="*/ 0 h 1717"/>
                <a:gd name="T8" fmla="*/ 0 w 1874"/>
                <a:gd name="T9" fmla="*/ 79 h 1717"/>
                <a:gd name="T10" fmla="*/ 79 w 1874"/>
                <a:gd name="T11" fmla="*/ 514 h 1717"/>
                <a:gd name="T12" fmla="*/ 87 w 1874"/>
                <a:gd name="T13" fmla="*/ 1399 h 1717"/>
                <a:gd name="T14" fmla="*/ 94 w 1874"/>
                <a:gd name="T15" fmla="*/ 1399 h 1717"/>
                <a:gd name="T16" fmla="*/ 134 w 1874"/>
                <a:gd name="T17" fmla="*/ 1463 h 1717"/>
                <a:gd name="T18" fmla="*/ 166 w 1874"/>
                <a:gd name="T19" fmla="*/ 1431 h 1717"/>
                <a:gd name="T20" fmla="*/ 229 w 1874"/>
                <a:gd name="T21" fmla="*/ 1439 h 1717"/>
                <a:gd name="T22" fmla="*/ 269 w 1874"/>
                <a:gd name="T23" fmla="*/ 1463 h 1717"/>
                <a:gd name="T24" fmla="*/ 269 w 1874"/>
                <a:gd name="T25" fmla="*/ 1716 h 1717"/>
                <a:gd name="T26" fmla="*/ 1407 w 1874"/>
                <a:gd name="T27" fmla="*/ 1684 h 1717"/>
                <a:gd name="T28" fmla="*/ 1407 w 1874"/>
                <a:gd name="T29" fmla="*/ 1668 h 1717"/>
                <a:gd name="T30" fmla="*/ 1407 w 1874"/>
                <a:gd name="T31" fmla="*/ 1613 h 1717"/>
                <a:gd name="T32" fmla="*/ 1415 w 1874"/>
                <a:gd name="T33" fmla="*/ 1557 h 1717"/>
                <a:gd name="T34" fmla="*/ 1391 w 1874"/>
                <a:gd name="T35" fmla="*/ 1494 h 1717"/>
                <a:gd name="T36" fmla="*/ 1375 w 1874"/>
                <a:gd name="T37" fmla="*/ 1431 h 1717"/>
                <a:gd name="T38" fmla="*/ 1375 w 1874"/>
                <a:gd name="T39" fmla="*/ 1360 h 1717"/>
                <a:gd name="T40" fmla="*/ 1399 w 1874"/>
                <a:gd name="T41" fmla="*/ 1297 h 1717"/>
                <a:gd name="T42" fmla="*/ 1399 w 1874"/>
                <a:gd name="T43" fmla="*/ 1218 h 1717"/>
                <a:gd name="T44" fmla="*/ 1439 w 1874"/>
                <a:gd name="T45" fmla="*/ 1186 h 1717"/>
                <a:gd name="T46" fmla="*/ 1462 w 1874"/>
                <a:gd name="T47" fmla="*/ 1154 h 1717"/>
                <a:gd name="T48" fmla="*/ 1462 w 1874"/>
                <a:gd name="T49" fmla="*/ 1123 h 1717"/>
                <a:gd name="T50" fmla="*/ 1462 w 1874"/>
                <a:gd name="T51" fmla="*/ 1083 h 1717"/>
                <a:gd name="T52" fmla="*/ 1533 w 1874"/>
                <a:gd name="T53" fmla="*/ 1020 h 1717"/>
                <a:gd name="T54" fmla="*/ 1573 w 1874"/>
                <a:gd name="T55" fmla="*/ 973 h 1717"/>
                <a:gd name="T56" fmla="*/ 1589 w 1874"/>
                <a:gd name="T57" fmla="*/ 901 h 1717"/>
                <a:gd name="T58" fmla="*/ 1612 w 1874"/>
                <a:gd name="T59" fmla="*/ 799 h 1717"/>
                <a:gd name="T60" fmla="*/ 1660 w 1874"/>
                <a:gd name="T61" fmla="*/ 767 h 1717"/>
                <a:gd name="T62" fmla="*/ 1676 w 1874"/>
                <a:gd name="T63" fmla="*/ 735 h 1717"/>
                <a:gd name="T64" fmla="*/ 1699 w 1874"/>
                <a:gd name="T65" fmla="*/ 688 h 1717"/>
                <a:gd name="T66" fmla="*/ 1739 w 1874"/>
                <a:gd name="T67" fmla="*/ 640 h 1717"/>
                <a:gd name="T68" fmla="*/ 1778 w 1874"/>
                <a:gd name="T69" fmla="*/ 585 h 1717"/>
                <a:gd name="T70" fmla="*/ 1723 w 1874"/>
                <a:gd name="T71" fmla="*/ 530 h 1717"/>
                <a:gd name="T72" fmla="*/ 1747 w 1874"/>
                <a:gd name="T73" fmla="*/ 474 h 1717"/>
                <a:gd name="T74" fmla="*/ 1778 w 1874"/>
                <a:gd name="T75" fmla="*/ 419 h 1717"/>
                <a:gd name="T76" fmla="*/ 1802 w 1874"/>
                <a:gd name="T77" fmla="*/ 396 h 1717"/>
                <a:gd name="T78" fmla="*/ 1810 w 1874"/>
                <a:gd name="T79" fmla="*/ 340 h 1717"/>
                <a:gd name="T80" fmla="*/ 1873 w 1874"/>
                <a:gd name="T81" fmla="*/ 229 h 1717"/>
                <a:gd name="T82" fmla="*/ 1676 w 1874"/>
                <a:gd name="T83" fmla="*/ 245 h 1717"/>
                <a:gd name="T84" fmla="*/ 1644 w 1874"/>
                <a:gd name="T85" fmla="*/ 198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74" h="1717">
                  <a:moveTo>
                    <a:pt x="1644" y="198"/>
                  </a:moveTo>
                  <a:lnTo>
                    <a:pt x="1644" y="198"/>
                  </a:lnTo>
                  <a:cubicBezTo>
                    <a:pt x="1668" y="166"/>
                    <a:pt x="1699" y="150"/>
                    <a:pt x="1715" y="79"/>
                  </a:cubicBezTo>
                  <a:cubicBezTo>
                    <a:pt x="1739" y="16"/>
                    <a:pt x="1644" y="0"/>
                    <a:pt x="1644" y="0"/>
                  </a:cubicBezTo>
                  <a:cubicBezTo>
                    <a:pt x="1383" y="32"/>
                    <a:pt x="213" y="71"/>
                    <a:pt x="0" y="79"/>
                  </a:cubicBezTo>
                  <a:cubicBezTo>
                    <a:pt x="16" y="198"/>
                    <a:pt x="39" y="348"/>
                    <a:pt x="79" y="514"/>
                  </a:cubicBezTo>
                  <a:cubicBezTo>
                    <a:pt x="87" y="1399"/>
                    <a:pt x="87" y="1399"/>
                    <a:pt x="87" y="1399"/>
                  </a:cubicBezTo>
                  <a:cubicBezTo>
                    <a:pt x="87" y="1399"/>
                    <a:pt x="87" y="1399"/>
                    <a:pt x="94" y="1399"/>
                  </a:cubicBezTo>
                  <a:cubicBezTo>
                    <a:pt x="126" y="1407"/>
                    <a:pt x="110" y="1447"/>
                    <a:pt x="134" y="1463"/>
                  </a:cubicBezTo>
                  <a:cubicBezTo>
                    <a:pt x="158" y="1486"/>
                    <a:pt x="150" y="1439"/>
                    <a:pt x="166" y="1431"/>
                  </a:cubicBezTo>
                  <a:cubicBezTo>
                    <a:pt x="174" y="1431"/>
                    <a:pt x="197" y="1439"/>
                    <a:pt x="229" y="1439"/>
                  </a:cubicBezTo>
                  <a:cubicBezTo>
                    <a:pt x="253" y="1439"/>
                    <a:pt x="269" y="1463"/>
                    <a:pt x="269" y="1463"/>
                  </a:cubicBezTo>
                  <a:cubicBezTo>
                    <a:pt x="269" y="1716"/>
                    <a:pt x="269" y="1716"/>
                    <a:pt x="269" y="1716"/>
                  </a:cubicBezTo>
                  <a:cubicBezTo>
                    <a:pt x="1407" y="1684"/>
                    <a:pt x="1407" y="1684"/>
                    <a:pt x="1407" y="1684"/>
                  </a:cubicBezTo>
                  <a:cubicBezTo>
                    <a:pt x="1407" y="1676"/>
                    <a:pt x="1407" y="1676"/>
                    <a:pt x="1407" y="1668"/>
                  </a:cubicBezTo>
                  <a:cubicBezTo>
                    <a:pt x="1391" y="1621"/>
                    <a:pt x="1423" y="1637"/>
                    <a:pt x="1407" y="1613"/>
                  </a:cubicBezTo>
                  <a:cubicBezTo>
                    <a:pt x="1399" y="1597"/>
                    <a:pt x="1407" y="1581"/>
                    <a:pt x="1415" y="1557"/>
                  </a:cubicBezTo>
                  <a:cubicBezTo>
                    <a:pt x="1423" y="1534"/>
                    <a:pt x="1415" y="1526"/>
                    <a:pt x="1391" y="1494"/>
                  </a:cubicBezTo>
                  <a:cubicBezTo>
                    <a:pt x="1367" y="1471"/>
                    <a:pt x="1359" y="1447"/>
                    <a:pt x="1375" y="1431"/>
                  </a:cubicBezTo>
                  <a:cubicBezTo>
                    <a:pt x="1391" y="1415"/>
                    <a:pt x="1375" y="1384"/>
                    <a:pt x="1375" y="1360"/>
                  </a:cubicBezTo>
                  <a:cubicBezTo>
                    <a:pt x="1375" y="1344"/>
                    <a:pt x="1375" y="1313"/>
                    <a:pt x="1399" y="1297"/>
                  </a:cubicBezTo>
                  <a:cubicBezTo>
                    <a:pt x="1430" y="1289"/>
                    <a:pt x="1407" y="1249"/>
                    <a:pt x="1399" y="1218"/>
                  </a:cubicBezTo>
                  <a:cubicBezTo>
                    <a:pt x="1399" y="1186"/>
                    <a:pt x="1415" y="1186"/>
                    <a:pt x="1439" y="1186"/>
                  </a:cubicBezTo>
                  <a:cubicBezTo>
                    <a:pt x="1462" y="1186"/>
                    <a:pt x="1470" y="1170"/>
                    <a:pt x="1462" y="1154"/>
                  </a:cubicBezTo>
                  <a:cubicBezTo>
                    <a:pt x="1454" y="1146"/>
                    <a:pt x="1454" y="1139"/>
                    <a:pt x="1462" y="1123"/>
                  </a:cubicBezTo>
                  <a:cubicBezTo>
                    <a:pt x="1478" y="1115"/>
                    <a:pt x="1470" y="1107"/>
                    <a:pt x="1462" y="1083"/>
                  </a:cubicBezTo>
                  <a:cubicBezTo>
                    <a:pt x="1462" y="1051"/>
                    <a:pt x="1502" y="1028"/>
                    <a:pt x="1533" y="1020"/>
                  </a:cubicBezTo>
                  <a:cubicBezTo>
                    <a:pt x="1565" y="1012"/>
                    <a:pt x="1573" y="996"/>
                    <a:pt x="1573" y="973"/>
                  </a:cubicBezTo>
                  <a:cubicBezTo>
                    <a:pt x="1573" y="941"/>
                    <a:pt x="1573" y="917"/>
                    <a:pt x="1589" y="901"/>
                  </a:cubicBezTo>
                  <a:cubicBezTo>
                    <a:pt x="1604" y="886"/>
                    <a:pt x="1612" y="830"/>
                    <a:pt x="1612" y="799"/>
                  </a:cubicBezTo>
                  <a:cubicBezTo>
                    <a:pt x="1620" y="767"/>
                    <a:pt x="1644" y="767"/>
                    <a:pt x="1660" y="767"/>
                  </a:cubicBezTo>
                  <a:cubicBezTo>
                    <a:pt x="1676" y="759"/>
                    <a:pt x="1676" y="767"/>
                    <a:pt x="1676" y="735"/>
                  </a:cubicBezTo>
                  <a:cubicBezTo>
                    <a:pt x="1676" y="696"/>
                    <a:pt x="1699" y="688"/>
                    <a:pt x="1699" y="688"/>
                  </a:cubicBezTo>
                  <a:cubicBezTo>
                    <a:pt x="1699" y="688"/>
                    <a:pt x="1707" y="656"/>
                    <a:pt x="1739" y="640"/>
                  </a:cubicBezTo>
                  <a:cubicBezTo>
                    <a:pt x="1763" y="625"/>
                    <a:pt x="1786" y="633"/>
                    <a:pt x="1778" y="585"/>
                  </a:cubicBezTo>
                  <a:cubicBezTo>
                    <a:pt x="1763" y="538"/>
                    <a:pt x="1723" y="554"/>
                    <a:pt x="1723" y="530"/>
                  </a:cubicBezTo>
                  <a:cubicBezTo>
                    <a:pt x="1723" y="506"/>
                    <a:pt x="1715" y="490"/>
                    <a:pt x="1747" y="474"/>
                  </a:cubicBezTo>
                  <a:cubicBezTo>
                    <a:pt x="1770" y="467"/>
                    <a:pt x="1770" y="443"/>
                    <a:pt x="1778" y="419"/>
                  </a:cubicBezTo>
                  <a:cubicBezTo>
                    <a:pt x="1778" y="396"/>
                    <a:pt x="1786" y="411"/>
                    <a:pt x="1802" y="396"/>
                  </a:cubicBezTo>
                  <a:cubicBezTo>
                    <a:pt x="1818" y="380"/>
                    <a:pt x="1778" y="348"/>
                    <a:pt x="1810" y="340"/>
                  </a:cubicBezTo>
                  <a:cubicBezTo>
                    <a:pt x="1842" y="332"/>
                    <a:pt x="1873" y="261"/>
                    <a:pt x="1873" y="229"/>
                  </a:cubicBezTo>
                  <a:cubicBezTo>
                    <a:pt x="1810" y="229"/>
                    <a:pt x="1707" y="237"/>
                    <a:pt x="1676" y="245"/>
                  </a:cubicBezTo>
                  <a:cubicBezTo>
                    <a:pt x="1628" y="253"/>
                    <a:pt x="1628" y="229"/>
                    <a:pt x="1644" y="198"/>
                  </a:cubicBezTo>
                </a:path>
              </a:pathLst>
            </a:custGeom>
            <a:solidFill>
              <a:schemeClr val="accent6"/>
            </a:solidFill>
            <a:ln>
              <a:solidFill>
                <a:schemeClr val="bg2"/>
              </a:solidFill>
            </a:ln>
            <a:effectLst/>
          </p:spPr>
          <p:txBody>
            <a:bodyPr wrap="none" anchor="ctr"/>
            <a:lstStyle/>
            <a:p>
              <a:endParaRPr lang="en-US"/>
            </a:p>
          </p:txBody>
        </p:sp>
        <p:sp>
          <p:nvSpPr>
            <p:cNvPr id="94" name="Freeform 513"/>
            <p:cNvSpPr>
              <a:spLocks noChangeArrowheads="1"/>
            </p:cNvSpPr>
            <p:nvPr/>
          </p:nvSpPr>
          <p:spPr bwMode="auto">
            <a:xfrm>
              <a:off x="12659013" y="6750499"/>
              <a:ext cx="985706" cy="906848"/>
            </a:xfrm>
            <a:custGeom>
              <a:avLst/>
              <a:gdLst>
                <a:gd name="T0" fmla="*/ 260 w 1874"/>
                <a:gd name="T1" fmla="*/ 1471 h 1725"/>
                <a:gd name="T2" fmla="*/ 166 w 1874"/>
                <a:gd name="T3" fmla="*/ 1447 h 1725"/>
                <a:gd name="T4" fmla="*/ 126 w 1874"/>
                <a:gd name="T5" fmla="*/ 1479 h 1725"/>
                <a:gd name="T6" fmla="*/ 87 w 1874"/>
                <a:gd name="T7" fmla="*/ 1415 h 1725"/>
                <a:gd name="T8" fmla="*/ 79 w 1874"/>
                <a:gd name="T9" fmla="*/ 522 h 1725"/>
                <a:gd name="T10" fmla="*/ 0 w 1874"/>
                <a:gd name="T11" fmla="*/ 87 h 1725"/>
                <a:gd name="T12" fmla="*/ 1644 w 1874"/>
                <a:gd name="T13" fmla="*/ 0 h 1725"/>
                <a:gd name="T14" fmla="*/ 1668 w 1874"/>
                <a:gd name="T15" fmla="*/ 182 h 1725"/>
                <a:gd name="T16" fmla="*/ 1676 w 1874"/>
                <a:gd name="T17" fmla="*/ 245 h 1725"/>
                <a:gd name="T18" fmla="*/ 1873 w 1874"/>
                <a:gd name="T19" fmla="*/ 237 h 1725"/>
                <a:gd name="T20" fmla="*/ 1802 w 1874"/>
                <a:gd name="T21" fmla="*/ 372 h 1725"/>
                <a:gd name="T22" fmla="*/ 1778 w 1874"/>
                <a:gd name="T23" fmla="*/ 427 h 1725"/>
                <a:gd name="T24" fmla="*/ 1731 w 1874"/>
                <a:gd name="T25" fmla="*/ 522 h 1725"/>
                <a:gd name="T26" fmla="*/ 1778 w 1874"/>
                <a:gd name="T27" fmla="*/ 593 h 1725"/>
                <a:gd name="T28" fmla="*/ 1699 w 1874"/>
                <a:gd name="T29" fmla="*/ 696 h 1725"/>
                <a:gd name="T30" fmla="*/ 1683 w 1874"/>
                <a:gd name="T31" fmla="*/ 743 h 1725"/>
                <a:gd name="T32" fmla="*/ 1652 w 1874"/>
                <a:gd name="T33" fmla="*/ 775 h 1725"/>
                <a:gd name="T34" fmla="*/ 1589 w 1874"/>
                <a:gd name="T35" fmla="*/ 909 h 1725"/>
                <a:gd name="T36" fmla="*/ 1470 w 1874"/>
                <a:gd name="T37" fmla="*/ 1083 h 1725"/>
                <a:gd name="T38" fmla="*/ 1462 w 1874"/>
                <a:gd name="T39" fmla="*/ 1154 h 1725"/>
                <a:gd name="T40" fmla="*/ 1439 w 1874"/>
                <a:gd name="T41" fmla="*/ 1202 h 1725"/>
                <a:gd name="T42" fmla="*/ 1407 w 1874"/>
                <a:gd name="T43" fmla="*/ 1226 h 1725"/>
                <a:gd name="T44" fmla="*/ 1375 w 1874"/>
                <a:gd name="T45" fmla="*/ 1368 h 1725"/>
                <a:gd name="T46" fmla="*/ 1391 w 1874"/>
                <a:gd name="T47" fmla="*/ 1502 h 1725"/>
                <a:gd name="T48" fmla="*/ 1415 w 1874"/>
                <a:gd name="T49" fmla="*/ 1581 h 1725"/>
                <a:gd name="T50" fmla="*/ 1407 w 1874"/>
                <a:gd name="T51" fmla="*/ 1676 h 1725"/>
                <a:gd name="T52" fmla="*/ 1407 w 1874"/>
                <a:gd name="T53" fmla="*/ 1692 h 1725"/>
                <a:gd name="T54" fmla="*/ 166 w 1874"/>
                <a:gd name="T55" fmla="*/ 1439 h 1725"/>
                <a:gd name="T56" fmla="*/ 269 w 1874"/>
                <a:gd name="T57" fmla="*/ 1463 h 1725"/>
                <a:gd name="T58" fmla="*/ 276 w 1874"/>
                <a:gd name="T59" fmla="*/ 1716 h 1725"/>
                <a:gd name="T60" fmla="*/ 1407 w 1874"/>
                <a:gd name="T61" fmla="*/ 1637 h 1725"/>
                <a:gd name="T62" fmla="*/ 1415 w 1874"/>
                <a:gd name="T63" fmla="*/ 1565 h 1725"/>
                <a:gd name="T64" fmla="*/ 1375 w 1874"/>
                <a:gd name="T65" fmla="*/ 1439 h 1725"/>
                <a:gd name="T66" fmla="*/ 1399 w 1874"/>
                <a:gd name="T67" fmla="*/ 1305 h 1725"/>
                <a:gd name="T68" fmla="*/ 1399 w 1874"/>
                <a:gd name="T69" fmla="*/ 1202 h 1725"/>
                <a:gd name="T70" fmla="*/ 1462 w 1874"/>
                <a:gd name="T71" fmla="*/ 1178 h 1725"/>
                <a:gd name="T72" fmla="*/ 1462 w 1874"/>
                <a:gd name="T73" fmla="*/ 1131 h 1725"/>
                <a:gd name="T74" fmla="*/ 1533 w 1874"/>
                <a:gd name="T75" fmla="*/ 1028 h 1725"/>
                <a:gd name="T76" fmla="*/ 1612 w 1874"/>
                <a:gd name="T77" fmla="*/ 822 h 1725"/>
                <a:gd name="T78" fmla="*/ 1660 w 1874"/>
                <a:gd name="T79" fmla="*/ 767 h 1725"/>
                <a:gd name="T80" fmla="*/ 1699 w 1874"/>
                <a:gd name="T81" fmla="*/ 696 h 1725"/>
                <a:gd name="T82" fmla="*/ 1770 w 1874"/>
                <a:gd name="T83" fmla="*/ 593 h 1725"/>
                <a:gd name="T84" fmla="*/ 1723 w 1874"/>
                <a:gd name="T85" fmla="*/ 522 h 1725"/>
                <a:gd name="T86" fmla="*/ 1770 w 1874"/>
                <a:gd name="T87" fmla="*/ 427 h 1725"/>
                <a:gd name="T88" fmla="*/ 1794 w 1874"/>
                <a:gd name="T89" fmla="*/ 380 h 1725"/>
                <a:gd name="T90" fmla="*/ 1865 w 1874"/>
                <a:gd name="T91" fmla="*/ 237 h 1725"/>
                <a:gd name="T92" fmla="*/ 1644 w 1874"/>
                <a:gd name="T93" fmla="*/ 206 h 1725"/>
                <a:gd name="T94" fmla="*/ 1707 w 1874"/>
                <a:gd name="T95" fmla="*/ 48 h 1725"/>
                <a:gd name="T96" fmla="*/ 87 w 1874"/>
                <a:gd name="T97" fmla="*/ 522 h 1725"/>
                <a:gd name="T98" fmla="*/ 94 w 1874"/>
                <a:gd name="T99" fmla="*/ 1407 h 1725"/>
                <a:gd name="T100" fmla="*/ 142 w 1874"/>
                <a:gd name="T101" fmla="*/ 1471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74" h="1725">
                  <a:moveTo>
                    <a:pt x="269" y="1724"/>
                  </a:moveTo>
                  <a:lnTo>
                    <a:pt x="269" y="1724"/>
                  </a:lnTo>
                  <a:cubicBezTo>
                    <a:pt x="260" y="1471"/>
                    <a:pt x="260" y="1471"/>
                    <a:pt x="260" y="1471"/>
                  </a:cubicBezTo>
                  <a:cubicBezTo>
                    <a:pt x="260" y="1463"/>
                    <a:pt x="253" y="1447"/>
                    <a:pt x="229" y="1447"/>
                  </a:cubicBezTo>
                  <a:cubicBezTo>
                    <a:pt x="213" y="1447"/>
                    <a:pt x="197" y="1447"/>
                    <a:pt x="189" y="1447"/>
                  </a:cubicBezTo>
                  <a:cubicBezTo>
                    <a:pt x="174" y="1447"/>
                    <a:pt x="166" y="1447"/>
                    <a:pt x="166" y="1447"/>
                  </a:cubicBezTo>
                  <a:cubicBezTo>
                    <a:pt x="166" y="1447"/>
                    <a:pt x="158" y="1455"/>
                    <a:pt x="158" y="1463"/>
                  </a:cubicBezTo>
                  <a:cubicBezTo>
                    <a:pt x="158" y="1471"/>
                    <a:pt x="150" y="1479"/>
                    <a:pt x="142" y="1479"/>
                  </a:cubicBezTo>
                  <a:cubicBezTo>
                    <a:pt x="142" y="1479"/>
                    <a:pt x="134" y="1479"/>
                    <a:pt x="126" y="1479"/>
                  </a:cubicBezTo>
                  <a:cubicBezTo>
                    <a:pt x="118" y="1463"/>
                    <a:pt x="118" y="1455"/>
                    <a:pt x="110" y="1439"/>
                  </a:cubicBezTo>
                  <a:cubicBezTo>
                    <a:pt x="110" y="1423"/>
                    <a:pt x="110" y="1415"/>
                    <a:pt x="94" y="1415"/>
                  </a:cubicBezTo>
                  <a:cubicBezTo>
                    <a:pt x="87" y="1415"/>
                    <a:pt x="87" y="1415"/>
                    <a:pt x="87" y="1415"/>
                  </a:cubicBezTo>
                  <a:cubicBezTo>
                    <a:pt x="79" y="1415"/>
                    <a:pt x="79" y="1415"/>
                    <a:pt x="79" y="1415"/>
                  </a:cubicBezTo>
                  <a:cubicBezTo>
                    <a:pt x="79" y="1407"/>
                    <a:pt x="79" y="1407"/>
                    <a:pt x="79" y="1407"/>
                  </a:cubicBezTo>
                  <a:cubicBezTo>
                    <a:pt x="79" y="522"/>
                    <a:pt x="79" y="522"/>
                    <a:pt x="79" y="522"/>
                  </a:cubicBezTo>
                  <a:cubicBezTo>
                    <a:pt x="39" y="380"/>
                    <a:pt x="16" y="237"/>
                    <a:pt x="0" y="87"/>
                  </a:cubicBezTo>
                  <a:lnTo>
                    <a:pt x="0" y="87"/>
                  </a:lnTo>
                  <a:lnTo>
                    <a:pt x="0" y="87"/>
                  </a:lnTo>
                  <a:cubicBezTo>
                    <a:pt x="229" y="79"/>
                    <a:pt x="1391" y="40"/>
                    <a:pt x="1644" y="0"/>
                  </a:cubicBezTo>
                  <a:lnTo>
                    <a:pt x="1644" y="0"/>
                  </a:lnTo>
                  <a:lnTo>
                    <a:pt x="1644" y="0"/>
                  </a:lnTo>
                  <a:cubicBezTo>
                    <a:pt x="1644" y="0"/>
                    <a:pt x="1692" y="8"/>
                    <a:pt x="1715" y="40"/>
                  </a:cubicBezTo>
                  <a:cubicBezTo>
                    <a:pt x="1723" y="56"/>
                    <a:pt x="1723" y="71"/>
                    <a:pt x="1715" y="95"/>
                  </a:cubicBezTo>
                  <a:cubicBezTo>
                    <a:pt x="1707" y="142"/>
                    <a:pt x="1683" y="166"/>
                    <a:pt x="1668" y="182"/>
                  </a:cubicBezTo>
                  <a:cubicBezTo>
                    <a:pt x="1660" y="190"/>
                    <a:pt x="1652" y="198"/>
                    <a:pt x="1644" y="206"/>
                  </a:cubicBezTo>
                  <a:cubicBezTo>
                    <a:pt x="1636" y="222"/>
                    <a:pt x="1636" y="237"/>
                    <a:pt x="1636" y="245"/>
                  </a:cubicBezTo>
                  <a:cubicBezTo>
                    <a:pt x="1644" y="245"/>
                    <a:pt x="1652" y="253"/>
                    <a:pt x="1676" y="245"/>
                  </a:cubicBezTo>
                  <a:cubicBezTo>
                    <a:pt x="1715" y="245"/>
                    <a:pt x="1826" y="237"/>
                    <a:pt x="1873" y="229"/>
                  </a:cubicBezTo>
                  <a:lnTo>
                    <a:pt x="1873" y="229"/>
                  </a:lnTo>
                  <a:cubicBezTo>
                    <a:pt x="1873" y="237"/>
                    <a:pt x="1873" y="237"/>
                    <a:pt x="1873" y="237"/>
                  </a:cubicBezTo>
                  <a:cubicBezTo>
                    <a:pt x="1873" y="269"/>
                    <a:pt x="1842" y="340"/>
                    <a:pt x="1810" y="348"/>
                  </a:cubicBezTo>
                  <a:cubicBezTo>
                    <a:pt x="1810" y="356"/>
                    <a:pt x="1802" y="356"/>
                    <a:pt x="1802" y="356"/>
                  </a:cubicBezTo>
                  <a:cubicBezTo>
                    <a:pt x="1802" y="364"/>
                    <a:pt x="1802" y="372"/>
                    <a:pt x="1802" y="372"/>
                  </a:cubicBezTo>
                  <a:cubicBezTo>
                    <a:pt x="1810" y="388"/>
                    <a:pt x="1810" y="395"/>
                    <a:pt x="1802" y="404"/>
                  </a:cubicBezTo>
                  <a:cubicBezTo>
                    <a:pt x="1794" y="411"/>
                    <a:pt x="1794" y="411"/>
                    <a:pt x="1786" y="419"/>
                  </a:cubicBezTo>
                  <a:cubicBezTo>
                    <a:pt x="1786" y="419"/>
                    <a:pt x="1786" y="419"/>
                    <a:pt x="1778" y="427"/>
                  </a:cubicBezTo>
                  <a:cubicBezTo>
                    <a:pt x="1778" y="435"/>
                    <a:pt x="1778" y="435"/>
                    <a:pt x="1778" y="435"/>
                  </a:cubicBezTo>
                  <a:cubicBezTo>
                    <a:pt x="1778" y="459"/>
                    <a:pt x="1770" y="475"/>
                    <a:pt x="1747" y="490"/>
                  </a:cubicBezTo>
                  <a:cubicBezTo>
                    <a:pt x="1723" y="498"/>
                    <a:pt x="1723" y="506"/>
                    <a:pt x="1731" y="522"/>
                  </a:cubicBezTo>
                  <a:cubicBezTo>
                    <a:pt x="1731" y="530"/>
                    <a:pt x="1731" y="530"/>
                    <a:pt x="1731" y="538"/>
                  </a:cubicBezTo>
                  <a:cubicBezTo>
                    <a:pt x="1731" y="538"/>
                    <a:pt x="1731" y="546"/>
                    <a:pt x="1739" y="546"/>
                  </a:cubicBezTo>
                  <a:cubicBezTo>
                    <a:pt x="1755" y="554"/>
                    <a:pt x="1770" y="562"/>
                    <a:pt x="1778" y="593"/>
                  </a:cubicBezTo>
                  <a:cubicBezTo>
                    <a:pt x="1786" y="633"/>
                    <a:pt x="1778" y="633"/>
                    <a:pt x="1755" y="641"/>
                  </a:cubicBezTo>
                  <a:cubicBezTo>
                    <a:pt x="1755" y="641"/>
                    <a:pt x="1747" y="648"/>
                    <a:pt x="1739" y="648"/>
                  </a:cubicBezTo>
                  <a:cubicBezTo>
                    <a:pt x="1715" y="672"/>
                    <a:pt x="1699" y="696"/>
                    <a:pt x="1699" y="696"/>
                  </a:cubicBezTo>
                  <a:lnTo>
                    <a:pt x="1699" y="696"/>
                  </a:lnTo>
                  <a:lnTo>
                    <a:pt x="1699" y="696"/>
                  </a:lnTo>
                  <a:cubicBezTo>
                    <a:pt x="1699" y="696"/>
                    <a:pt x="1683" y="704"/>
                    <a:pt x="1683" y="743"/>
                  </a:cubicBezTo>
                  <a:cubicBezTo>
                    <a:pt x="1683" y="767"/>
                    <a:pt x="1683" y="775"/>
                    <a:pt x="1668" y="775"/>
                  </a:cubicBezTo>
                  <a:cubicBezTo>
                    <a:pt x="1660" y="775"/>
                    <a:pt x="1660" y="775"/>
                    <a:pt x="1660" y="775"/>
                  </a:cubicBezTo>
                  <a:lnTo>
                    <a:pt x="1652" y="775"/>
                  </a:lnTo>
                  <a:cubicBezTo>
                    <a:pt x="1636" y="775"/>
                    <a:pt x="1620" y="775"/>
                    <a:pt x="1620" y="807"/>
                  </a:cubicBezTo>
                  <a:cubicBezTo>
                    <a:pt x="1620" y="807"/>
                    <a:pt x="1620" y="815"/>
                    <a:pt x="1620" y="822"/>
                  </a:cubicBezTo>
                  <a:cubicBezTo>
                    <a:pt x="1612" y="854"/>
                    <a:pt x="1604" y="901"/>
                    <a:pt x="1589" y="909"/>
                  </a:cubicBezTo>
                  <a:cubicBezTo>
                    <a:pt x="1573" y="925"/>
                    <a:pt x="1573" y="949"/>
                    <a:pt x="1573" y="981"/>
                  </a:cubicBezTo>
                  <a:cubicBezTo>
                    <a:pt x="1573" y="1004"/>
                    <a:pt x="1565" y="1028"/>
                    <a:pt x="1533" y="1036"/>
                  </a:cubicBezTo>
                  <a:cubicBezTo>
                    <a:pt x="1510" y="1044"/>
                    <a:pt x="1462" y="1059"/>
                    <a:pt x="1470" y="1083"/>
                  </a:cubicBezTo>
                  <a:cubicBezTo>
                    <a:pt x="1470" y="1091"/>
                    <a:pt x="1470" y="1099"/>
                    <a:pt x="1470" y="1107"/>
                  </a:cubicBezTo>
                  <a:cubicBezTo>
                    <a:pt x="1478" y="1115"/>
                    <a:pt x="1478" y="1123"/>
                    <a:pt x="1470" y="1139"/>
                  </a:cubicBezTo>
                  <a:cubicBezTo>
                    <a:pt x="1462" y="1139"/>
                    <a:pt x="1462" y="1147"/>
                    <a:pt x="1462" y="1154"/>
                  </a:cubicBezTo>
                  <a:lnTo>
                    <a:pt x="1462" y="1162"/>
                  </a:lnTo>
                  <a:cubicBezTo>
                    <a:pt x="1470" y="1170"/>
                    <a:pt x="1470" y="1178"/>
                    <a:pt x="1470" y="1186"/>
                  </a:cubicBezTo>
                  <a:cubicBezTo>
                    <a:pt x="1462" y="1194"/>
                    <a:pt x="1454" y="1202"/>
                    <a:pt x="1439" y="1202"/>
                  </a:cubicBezTo>
                  <a:cubicBezTo>
                    <a:pt x="1430" y="1202"/>
                    <a:pt x="1430" y="1202"/>
                    <a:pt x="1430" y="1202"/>
                  </a:cubicBezTo>
                  <a:cubicBezTo>
                    <a:pt x="1423" y="1202"/>
                    <a:pt x="1415" y="1202"/>
                    <a:pt x="1407" y="1202"/>
                  </a:cubicBezTo>
                  <a:cubicBezTo>
                    <a:pt x="1407" y="1210"/>
                    <a:pt x="1399" y="1218"/>
                    <a:pt x="1407" y="1226"/>
                  </a:cubicBezTo>
                  <a:cubicBezTo>
                    <a:pt x="1407" y="1234"/>
                    <a:pt x="1407" y="1241"/>
                    <a:pt x="1415" y="1249"/>
                  </a:cubicBezTo>
                  <a:cubicBezTo>
                    <a:pt x="1423" y="1273"/>
                    <a:pt x="1423" y="1297"/>
                    <a:pt x="1407" y="1312"/>
                  </a:cubicBezTo>
                  <a:cubicBezTo>
                    <a:pt x="1383" y="1321"/>
                    <a:pt x="1375" y="1344"/>
                    <a:pt x="1375" y="1368"/>
                  </a:cubicBezTo>
                  <a:cubicBezTo>
                    <a:pt x="1375" y="1376"/>
                    <a:pt x="1375" y="1384"/>
                    <a:pt x="1383" y="1392"/>
                  </a:cubicBezTo>
                  <a:cubicBezTo>
                    <a:pt x="1383" y="1407"/>
                    <a:pt x="1391" y="1431"/>
                    <a:pt x="1375" y="1439"/>
                  </a:cubicBezTo>
                  <a:cubicBezTo>
                    <a:pt x="1359" y="1455"/>
                    <a:pt x="1375" y="1486"/>
                    <a:pt x="1391" y="1502"/>
                  </a:cubicBezTo>
                  <a:cubicBezTo>
                    <a:pt x="1399" y="1510"/>
                    <a:pt x="1399" y="1518"/>
                    <a:pt x="1407" y="1518"/>
                  </a:cubicBezTo>
                  <a:cubicBezTo>
                    <a:pt x="1423" y="1534"/>
                    <a:pt x="1430" y="1550"/>
                    <a:pt x="1423" y="1565"/>
                  </a:cubicBezTo>
                  <a:cubicBezTo>
                    <a:pt x="1423" y="1574"/>
                    <a:pt x="1415" y="1581"/>
                    <a:pt x="1415" y="1581"/>
                  </a:cubicBezTo>
                  <a:cubicBezTo>
                    <a:pt x="1407" y="1597"/>
                    <a:pt x="1407" y="1605"/>
                    <a:pt x="1415" y="1621"/>
                  </a:cubicBezTo>
                  <a:cubicBezTo>
                    <a:pt x="1415" y="1629"/>
                    <a:pt x="1415" y="1637"/>
                    <a:pt x="1415" y="1645"/>
                  </a:cubicBezTo>
                  <a:cubicBezTo>
                    <a:pt x="1407" y="1645"/>
                    <a:pt x="1399" y="1652"/>
                    <a:pt x="1407" y="1676"/>
                  </a:cubicBezTo>
                  <a:cubicBezTo>
                    <a:pt x="1407" y="1684"/>
                    <a:pt x="1407" y="1684"/>
                    <a:pt x="1407" y="1684"/>
                  </a:cubicBezTo>
                  <a:cubicBezTo>
                    <a:pt x="1415" y="1692"/>
                    <a:pt x="1415" y="1692"/>
                    <a:pt x="1415" y="1692"/>
                  </a:cubicBezTo>
                  <a:cubicBezTo>
                    <a:pt x="1407" y="1692"/>
                    <a:pt x="1407" y="1692"/>
                    <a:pt x="1407" y="1692"/>
                  </a:cubicBezTo>
                  <a:lnTo>
                    <a:pt x="269" y="1724"/>
                  </a:lnTo>
                  <a:close/>
                  <a:moveTo>
                    <a:pt x="166" y="1439"/>
                  </a:moveTo>
                  <a:lnTo>
                    <a:pt x="166" y="1439"/>
                  </a:lnTo>
                  <a:cubicBezTo>
                    <a:pt x="174" y="1439"/>
                    <a:pt x="182" y="1439"/>
                    <a:pt x="189" y="1439"/>
                  </a:cubicBezTo>
                  <a:cubicBezTo>
                    <a:pt x="197" y="1439"/>
                    <a:pt x="213" y="1447"/>
                    <a:pt x="229" y="1447"/>
                  </a:cubicBezTo>
                  <a:cubicBezTo>
                    <a:pt x="253" y="1447"/>
                    <a:pt x="269" y="1463"/>
                    <a:pt x="269" y="1463"/>
                  </a:cubicBezTo>
                  <a:lnTo>
                    <a:pt x="269" y="1463"/>
                  </a:lnTo>
                  <a:lnTo>
                    <a:pt x="269" y="1463"/>
                  </a:lnTo>
                  <a:cubicBezTo>
                    <a:pt x="276" y="1716"/>
                    <a:pt x="276" y="1716"/>
                    <a:pt x="276" y="1716"/>
                  </a:cubicBezTo>
                  <a:cubicBezTo>
                    <a:pt x="1399" y="1684"/>
                    <a:pt x="1399" y="1684"/>
                    <a:pt x="1399" y="1684"/>
                  </a:cubicBezTo>
                  <a:cubicBezTo>
                    <a:pt x="1399" y="1684"/>
                    <a:pt x="1399" y="1684"/>
                    <a:pt x="1399" y="1676"/>
                  </a:cubicBezTo>
                  <a:cubicBezTo>
                    <a:pt x="1391" y="1652"/>
                    <a:pt x="1399" y="1645"/>
                    <a:pt x="1407" y="1637"/>
                  </a:cubicBezTo>
                  <a:lnTo>
                    <a:pt x="1407" y="1629"/>
                  </a:lnTo>
                  <a:cubicBezTo>
                    <a:pt x="1399" y="1605"/>
                    <a:pt x="1399" y="1597"/>
                    <a:pt x="1407" y="1581"/>
                  </a:cubicBezTo>
                  <a:cubicBezTo>
                    <a:pt x="1407" y="1574"/>
                    <a:pt x="1415" y="1574"/>
                    <a:pt x="1415" y="1565"/>
                  </a:cubicBezTo>
                  <a:cubicBezTo>
                    <a:pt x="1423" y="1550"/>
                    <a:pt x="1415" y="1542"/>
                    <a:pt x="1399" y="1526"/>
                  </a:cubicBezTo>
                  <a:cubicBezTo>
                    <a:pt x="1399" y="1518"/>
                    <a:pt x="1391" y="1510"/>
                    <a:pt x="1383" y="1510"/>
                  </a:cubicBezTo>
                  <a:cubicBezTo>
                    <a:pt x="1352" y="1463"/>
                    <a:pt x="1359" y="1447"/>
                    <a:pt x="1375" y="1439"/>
                  </a:cubicBezTo>
                  <a:cubicBezTo>
                    <a:pt x="1383" y="1431"/>
                    <a:pt x="1375" y="1407"/>
                    <a:pt x="1375" y="1392"/>
                  </a:cubicBezTo>
                  <a:cubicBezTo>
                    <a:pt x="1367" y="1384"/>
                    <a:pt x="1367" y="1376"/>
                    <a:pt x="1367" y="1368"/>
                  </a:cubicBezTo>
                  <a:cubicBezTo>
                    <a:pt x="1367" y="1360"/>
                    <a:pt x="1367" y="1321"/>
                    <a:pt x="1399" y="1305"/>
                  </a:cubicBezTo>
                  <a:cubicBezTo>
                    <a:pt x="1415" y="1297"/>
                    <a:pt x="1415" y="1281"/>
                    <a:pt x="1407" y="1257"/>
                  </a:cubicBezTo>
                  <a:cubicBezTo>
                    <a:pt x="1399" y="1249"/>
                    <a:pt x="1399" y="1234"/>
                    <a:pt x="1399" y="1226"/>
                  </a:cubicBezTo>
                  <a:cubicBezTo>
                    <a:pt x="1399" y="1218"/>
                    <a:pt x="1399" y="1202"/>
                    <a:pt x="1399" y="1202"/>
                  </a:cubicBezTo>
                  <a:cubicBezTo>
                    <a:pt x="1407" y="1194"/>
                    <a:pt x="1423" y="1194"/>
                    <a:pt x="1430" y="1194"/>
                  </a:cubicBezTo>
                  <a:cubicBezTo>
                    <a:pt x="1439" y="1194"/>
                    <a:pt x="1439" y="1194"/>
                    <a:pt x="1439" y="1194"/>
                  </a:cubicBezTo>
                  <a:cubicBezTo>
                    <a:pt x="1454" y="1194"/>
                    <a:pt x="1454" y="1186"/>
                    <a:pt x="1462" y="1178"/>
                  </a:cubicBezTo>
                  <a:lnTo>
                    <a:pt x="1462" y="1170"/>
                  </a:lnTo>
                  <a:cubicBezTo>
                    <a:pt x="1454" y="1162"/>
                    <a:pt x="1454" y="1154"/>
                    <a:pt x="1454" y="1154"/>
                  </a:cubicBezTo>
                  <a:cubicBezTo>
                    <a:pt x="1454" y="1147"/>
                    <a:pt x="1454" y="1139"/>
                    <a:pt x="1462" y="1131"/>
                  </a:cubicBezTo>
                  <a:cubicBezTo>
                    <a:pt x="1470" y="1123"/>
                    <a:pt x="1470" y="1123"/>
                    <a:pt x="1462" y="1107"/>
                  </a:cubicBezTo>
                  <a:cubicBezTo>
                    <a:pt x="1462" y="1099"/>
                    <a:pt x="1462" y="1099"/>
                    <a:pt x="1462" y="1091"/>
                  </a:cubicBezTo>
                  <a:cubicBezTo>
                    <a:pt x="1454" y="1052"/>
                    <a:pt x="1525" y="1028"/>
                    <a:pt x="1533" y="1028"/>
                  </a:cubicBezTo>
                  <a:cubicBezTo>
                    <a:pt x="1565" y="1020"/>
                    <a:pt x="1565" y="1004"/>
                    <a:pt x="1565" y="981"/>
                  </a:cubicBezTo>
                  <a:cubicBezTo>
                    <a:pt x="1565" y="949"/>
                    <a:pt x="1565" y="917"/>
                    <a:pt x="1589" y="909"/>
                  </a:cubicBezTo>
                  <a:cubicBezTo>
                    <a:pt x="1604" y="894"/>
                    <a:pt x="1604" y="854"/>
                    <a:pt x="1612" y="822"/>
                  </a:cubicBezTo>
                  <a:cubicBezTo>
                    <a:pt x="1612" y="815"/>
                    <a:pt x="1612" y="807"/>
                    <a:pt x="1612" y="807"/>
                  </a:cubicBezTo>
                  <a:cubicBezTo>
                    <a:pt x="1612" y="775"/>
                    <a:pt x="1636" y="767"/>
                    <a:pt x="1652" y="767"/>
                  </a:cubicBezTo>
                  <a:cubicBezTo>
                    <a:pt x="1652" y="767"/>
                    <a:pt x="1652" y="767"/>
                    <a:pt x="1660" y="767"/>
                  </a:cubicBezTo>
                  <a:cubicBezTo>
                    <a:pt x="1660" y="767"/>
                    <a:pt x="1660" y="767"/>
                    <a:pt x="1668" y="767"/>
                  </a:cubicBezTo>
                  <a:cubicBezTo>
                    <a:pt x="1676" y="767"/>
                    <a:pt x="1676" y="767"/>
                    <a:pt x="1676" y="743"/>
                  </a:cubicBezTo>
                  <a:cubicBezTo>
                    <a:pt x="1676" y="704"/>
                    <a:pt x="1692" y="696"/>
                    <a:pt x="1699" y="696"/>
                  </a:cubicBezTo>
                  <a:cubicBezTo>
                    <a:pt x="1699" y="688"/>
                    <a:pt x="1707" y="664"/>
                    <a:pt x="1731" y="648"/>
                  </a:cubicBezTo>
                  <a:cubicBezTo>
                    <a:pt x="1739" y="641"/>
                    <a:pt x="1747" y="641"/>
                    <a:pt x="1755" y="633"/>
                  </a:cubicBezTo>
                  <a:cubicBezTo>
                    <a:pt x="1770" y="633"/>
                    <a:pt x="1778" y="625"/>
                    <a:pt x="1770" y="593"/>
                  </a:cubicBezTo>
                  <a:cubicBezTo>
                    <a:pt x="1770" y="569"/>
                    <a:pt x="1755" y="562"/>
                    <a:pt x="1739" y="554"/>
                  </a:cubicBezTo>
                  <a:cubicBezTo>
                    <a:pt x="1731" y="554"/>
                    <a:pt x="1723" y="546"/>
                    <a:pt x="1723" y="538"/>
                  </a:cubicBezTo>
                  <a:cubicBezTo>
                    <a:pt x="1723" y="530"/>
                    <a:pt x="1723" y="530"/>
                    <a:pt x="1723" y="522"/>
                  </a:cubicBezTo>
                  <a:cubicBezTo>
                    <a:pt x="1715" y="506"/>
                    <a:pt x="1715" y="490"/>
                    <a:pt x="1747" y="482"/>
                  </a:cubicBezTo>
                  <a:cubicBezTo>
                    <a:pt x="1770" y="467"/>
                    <a:pt x="1770" y="459"/>
                    <a:pt x="1770" y="435"/>
                  </a:cubicBezTo>
                  <a:lnTo>
                    <a:pt x="1770" y="427"/>
                  </a:lnTo>
                  <a:cubicBezTo>
                    <a:pt x="1778" y="411"/>
                    <a:pt x="1778" y="411"/>
                    <a:pt x="1786" y="411"/>
                  </a:cubicBezTo>
                  <a:lnTo>
                    <a:pt x="1794" y="404"/>
                  </a:lnTo>
                  <a:cubicBezTo>
                    <a:pt x="1802" y="395"/>
                    <a:pt x="1802" y="388"/>
                    <a:pt x="1794" y="380"/>
                  </a:cubicBezTo>
                  <a:cubicBezTo>
                    <a:pt x="1794" y="372"/>
                    <a:pt x="1794" y="364"/>
                    <a:pt x="1794" y="356"/>
                  </a:cubicBezTo>
                  <a:cubicBezTo>
                    <a:pt x="1802" y="348"/>
                    <a:pt x="1802" y="348"/>
                    <a:pt x="1810" y="348"/>
                  </a:cubicBezTo>
                  <a:cubicBezTo>
                    <a:pt x="1834" y="340"/>
                    <a:pt x="1865" y="269"/>
                    <a:pt x="1865" y="237"/>
                  </a:cubicBezTo>
                  <a:cubicBezTo>
                    <a:pt x="1818" y="245"/>
                    <a:pt x="1715" y="253"/>
                    <a:pt x="1676" y="253"/>
                  </a:cubicBezTo>
                  <a:cubicBezTo>
                    <a:pt x="1652" y="261"/>
                    <a:pt x="1636" y="253"/>
                    <a:pt x="1628" y="245"/>
                  </a:cubicBezTo>
                  <a:cubicBezTo>
                    <a:pt x="1628" y="237"/>
                    <a:pt x="1628" y="222"/>
                    <a:pt x="1644" y="206"/>
                  </a:cubicBezTo>
                  <a:cubicBezTo>
                    <a:pt x="1644" y="198"/>
                    <a:pt x="1652" y="190"/>
                    <a:pt x="1660" y="182"/>
                  </a:cubicBezTo>
                  <a:cubicBezTo>
                    <a:pt x="1676" y="158"/>
                    <a:pt x="1699" y="142"/>
                    <a:pt x="1715" y="87"/>
                  </a:cubicBezTo>
                  <a:cubicBezTo>
                    <a:pt x="1715" y="71"/>
                    <a:pt x="1715" y="56"/>
                    <a:pt x="1707" y="48"/>
                  </a:cubicBezTo>
                  <a:cubicBezTo>
                    <a:pt x="1692" y="16"/>
                    <a:pt x="1652" y="8"/>
                    <a:pt x="1644" y="8"/>
                  </a:cubicBezTo>
                  <a:cubicBezTo>
                    <a:pt x="1391" y="48"/>
                    <a:pt x="245" y="87"/>
                    <a:pt x="7" y="95"/>
                  </a:cubicBezTo>
                  <a:cubicBezTo>
                    <a:pt x="23" y="237"/>
                    <a:pt x="47" y="380"/>
                    <a:pt x="87" y="522"/>
                  </a:cubicBezTo>
                  <a:lnTo>
                    <a:pt x="87" y="522"/>
                  </a:lnTo>
                  <a:cubicBezTo>
                    <a:pt x="87" y="1407"/>
                    <a:pt x="87" y="1407"/>
                    <a:pt x="87" y="1407"/>
                  </a:cubicBezTo>
                  <a:lnTo>
                    <a:pt x="94" y="1407"/>
                  </a:lnTo>
                  <a:cubicBezTo>
                    <a:pt x="110" y="1407"/>
                    <a:pt x="118" y="1423"/>
                    <a:pt x="118" y="1439"/>
                  </a:cubicBezTo>
                  <a:cubicBezTo>
                    <a:pt x="126" y="1447"/>
                    <a:pt x="126" y="1463"/>
                    <a:pt x="134" y="1471"/>
                  </a:cubicBezTo>
                  <a:cubicBezTo>
                    <a:pt x="142" y="1471"/>
                    <a:pt x="142" y="1471"/>
                    <a:pt x="142" y="1471"/>
                  </a:cubicBezTo>
                  <a:cubicBezTo>
                    <a:pt x="142" y="1471"/>
                    <a:pt x="150" y="1463"/>
                    <a:pt x="150" y="1455"/>
                  </a:cubicBezTo>
                  <a:cubicBezTo>
                    <a:pt x="150" y="1447"/>
                    <a:pt x="158" y="1439"/>
                    <a:pt x="166" y="1439"/>
                  </a:cubicBezTo>
                  <a:close/>
                </a:path>
              </a:pathLst>
            </a:custGeom>
            <a:solidFill>
              <a:schemeClr val="accent6"/>
            </a:solidFill>
            <a:ln>
              <a:solidFill>
                <a:schemeClr val="bg2"/>
              </a:solidFill>
            </a:ln>
            <a:effectLst/>
          </p:spPr>
          <p:txBody>
            <a:bodyPr wrap="none" anchor="ctr"/>
            <a:lstStyle/>
            <a:p>
              <a:endParaRPr lang="en-US"/>
            </a:p>
          </p:txBody>
        </p:sp>
        <p:sp>
          <p:nvSpPr>
            <p:cNvPr id="95" name="Freeform 514"/>
            <p:cNvSpPr>
              <a:spLocks noChangeArrowheads="1"/>
            </p:cNvSpPr>
            <p:nvPr/>
          </p:nvSpPr>
          <p:spPr bwMode="auto">
            <a:xfrm>
              <a:off x="12422443" y="5732323"/>
              <a:ext cx="1331281" cy="1155014"/>
            </a:xfrm>
            <a:custGeom>
              <a:avLst/>
              <a:gdLst>
                <a:gd name="T0" fmla="*/ 2498 w 2531"/>
                <a:gd name="T1" fmla="*/ 1674 h 2197"/>
                <a:gd name="T2" fmla="*/ 2498 w 2531"/>
                <a:gd name="T3" fmla="*/ 1674 h 2197"/>
                <a:gd name="T4" fmla="*/ 2474 w 2531"/>
                <a:gd name="T5" fmla="*/ 1674 h 2197"/>
                <a:gd name="T6" fmla="*/ 2403 w 2531"/>
                <a:gd name="T7" fmla="*/ 1643 h 2197"/>
                <a:gd name="T8" fmla="*/ 2348 w 2531"/>
                <a:gd name="T9" fmla="*/ 1540 h 2197"/>
                <a:gd name="T10" fmla="*/ 2372 w 2531"/>
                <a:gd name="T11" fmla="*/ 1485 h 2197"/>
                <a:gd name="T12" fmla="*/ 2324 w 2531"/>
                <a:gd name="T13" fmla="*/ 1374 h 2197"/>
                <a:gd name="T14" fmla="*/ 2261 w 2531"/>
                <a:gd name="T15" fmla="*/ 1335 h 2197"/>
                <a:gd name="T16" fmla="*/ 2166 w 2531"/>
                <a:gd name="T17" fmla="*/ 1271 h 2197"/>
                <a:gd name="T18" fmla="*/ 1984 w 2531"/>
                <a:gd name="T19" fmla="*/ 1035 h 2197"/>
                <a:gd name="T20" fmla="*/ 2048 w 2531"/>
                <a:gd name="T21" fmla="*/ 806 h 2197"/>
                <a:gd name="T22" fmla="*/ 1984 w 2531"/>
                <a:gd name="T23" fmla="*/ 782 h 2197"/>
                <a:gd name="T24" fmla="*/ 1953 w 2531"/>
                <a:gd name="T25" fmla="*/ 782 h 2197"/>
                <a:gd name="T26" fmla="*/ 1905 w 2531"/>
                <a:gd name="T27" fmla="*/ 774 h 2197"/>
                <a:gd name="T28" fmla="*/ 1850 w 2531"/>
                <a:gd name="T29" fmla="*/ 766 h 2197"/>
                <a:gd name="T30" fmla="*/ 1810 w 2531"/>
                <a:gd name="T31" fmla="*/ 632 h 2197"/>
                <a:gd name="T32" fmla="*/ 1684 w 2531"/>
                <a:gd name="T33" fmla="*/ 537 h 2197"/>
                <a:gd name="T34" fmla="*/ 1534 w 2531"/>
                <a:gd name="T35" fmla="*/ 339 h 2197"/>
                <a:gd name="T36" fmla="*/ 1541 w 2531"/>
                <a:gd name="T37" fmla="*/ 134 h 2197"/>
                <a:gd name="T38" fmla="*/ 1447 w 2531"/>
                <a:gd name="T39" fmla="*/ 31 h 2197"/>
                <a:gd name="T40" fmla="*/ 1415 w 2531"/>
                <a:gd name="T41" fmla="*/ 15 h 2197"/>
                <a:gd name="T42" fmla="*/ 0 w 2531"/>
                <a:gd name="T43" fmla="*/ 79 h 2197"/>
                <a:gd name="T44" fmla="*/ 8 w 2531"/>
                <a:gd name="T45" fmla="*/ 110 h 2197"/>
                <a:gd name="T46" fmla="*/ 16 w 2531"/>
                <a:gd name="T47" fmla="*/ 150 h 2197"/>
                <a:gd name="T48" fmla="*/ 95 w 2531"/>
                <a:gd name="T49" fmla="*/ 229 h 2197"/>
                <a:gd name="T50" fmla="*/ 103 w 2531"/>
                <a:gd name="T51" fmla="*/ 308 h 2197"/>
                <a:gd name="T52" fmla="*/ 150 w 2531"/>
                <a:gd name="T53" fmla="*/ 339 h 2197"/>
                <a:gd name="T54" fmla="*/ 229 w 2531"/>
                <a:gd name="T55" fmla="*/ 426 h 2197"/>
                <a:gd name="T56" fmla="*/ 253 w 2531"/>
                <a:gd name="T57" fmla="*/ 403 h 2197"/>
                <a:gd name="T58" fmla="*/ 293 w 2531"/>
                <a:gd name="T59" fmla="*/ 411 h 2197"/>
                <a:gd name="T60" fmla="*/ 324 w 2531"/>
                <a:gd name="T61" fmla="*/ 458 h 2197"/>
                <a:gd name="T62" fmla="*/ 300 w 2531"/>
                <a:gd name="T63" fmla="*/ 490 h 2197"/>
                <a:gd name="T64" fmla="*/ 229 w 2531"/>
                <a:gd name="T65" fmla="*/ 553 h 2197"/>
                <a:gd name="T66" fmla="*/ 293 w 2531"/>
                <a:gd name="T67" fmla="*/ 608 h 2197"/>
                <a:gd name="T68" fmla="*/ 324 w 2531"/>
                <a:gd name="T69" fmla="*/ 664 h 2197"/>
                <a:gd name="T70" fmla="*/ 380 w 2531"/>
                <a:gd name="T71" fmla="*/ 727 h 2197"/>
                <a:gd name="T72" fmla="*/ 427 w 2531"/>
                <a:gd name="T73" fmla="*/ 837 h 2197"/>
                <a:gd name="T74" fmla="*/ 427 w 2531"/>
                <a:gd name="T75" fmla="*/ 1777 h 2197"/>
                <a:gd name="T76" fmla="*/ 451 w 2531"/>
                <a:gd name="T77" fmla="*/ 2022 h 2197"/>
                <a:gd name="T78" fmla="*/ 2095 w 2531"/>
                <a:gd name="T79" fmla="*/ 1943 h 2197"/>
                <a:gd name="T80" fmla="*/ 2166 w 2531"/>
                <a:gd name="T81" fmla="*/ 2022 h 2197"/>
                <a:gd name="T82" fmla="*/ 2095 w 2531"/>
                <a:gd name="T83" fmla="*/ 2141 h 2197"/>
                <a:gd name="T84" fmla="*/ 2127 w 2531"/>
                <a:gd name="T85" fmla="*/ 2188 h 2197"/>
                <a:gd name="T86" fmla="*/ 2324 w 2531"/>
                <a:gd name="T87" fmla="*/ 2172 h 2197"/>
                <a:gd name="T88" fmla="*/ 2316 w 2531"/>
                <a:gd name="T89" fmla="*/ 2157 h 2197"/>
                <a:gd name="T90" fmla="*/ 2316 w 2531"/>
                <a:gd name="T91" fmla="*/ 2109 h 2197"/>
                <a:gd name="T92" fmla="*/ 2332 w 2531"/>
                <a:gd name="T93" fmla="*/ 2030 h 2197"/>
                <a:gd name="T94" fmla="*/ 2364 w 2531"/>
                <a:gd name="T95" fmla="*/ 1967 h 2197"/>
                <a:gd name="T96" fmla="*/ 2356 w 2531"/>
                <a:gd name="T97" fmla="*/ 1896 h 2197"/>
                <a:gd name="T98" fmla="*/ 2411 w 2531"/>
                <a:gd name="T99" fmla="*/ 1888 h 2197"/>
                <a:gd name="T100" fmla="*/ 2451 w 2531"/>
                <a:gd name="T101" fmla="*/ 1864 h 2197"/>
                <a:gd name="T102" fmla="*/ 2474 w 2531"/>
                <a:gd name="T103" fmla="*/ 1840 h 2197"/>
                <a:gd name="T104" fmla="*/ 2490 w 2531"/>
                <a:gd name="T105" fmla="*/ 1769 h 2197"/>
                <a:gd name="T106" fmla="*/ 2498 w 2531"/>
                <a:gd name="T107" fmla="*/ 1674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31" h="2197">
                  <a:moveTo>
                    <a:pt x="2498" y="1674"/>
                  </a:moveTo>
                  <a:lnTo>
                    <a:pt x="2498" y="1674"/>
                  </a:lnTo>
                  <a:cubicBezTo>
                    <a:pt x="2490" y="1666"/>
                    <a:pt x="2482" y="1674"/>
                    <a:pt x="2474" y="1674"/>
                  </a:cubicBezTo>
                  <a:cubicBezTo>
                    <a:pt x="2451" y="1674"/>
                    <a:pt x="2419" y="1674"/>
                    <a:pt x="2403" y="1643"/>
                  </a:cubicBezTo>
                  <a:cubicBezTo>
                    <a:pt x="2380" y="1595"/>
                    <a:pt x="2324" y="1564"/>
                    <a:pt x="2348" y="1540"/>
                  </a:cubicBezTo>
                  <a:cubicBezTo>
                    <a:pt x="2364" y="1516"/>
                    <a:pt x="2395" y="1532"/>
                    <a:pt x="2372" y="1485"/>
                  </a:cubicBezTo>
                  <a:cubicBezTo>
                    <a:pt x="2356" y="1445"/>
                    <a:pt x="2324" y="1406"/>
                    <a:pt x="2324" y="1374"/>
                  </a:cubicBezTo>
                  <a:cubicBezTo>
                    <a:pt x="2324" y="1350"/>
                    <a:pt x="2285" y="1366"/>
                    <a:pt x="2261" y="1335"/>
                  </a:cubicBezTo>
                  <a:cubicBezTo>
                    <a:pt x="2237" y="1303"/>
                    <a:pt x="2182" y="1303"/>
                    <a:pt x="2166" y="1271"/>
                  </a:cubicBezTo>
                  <a:cubicBezTo>
                    <a:pt x="2150" y="1240"/>
                    <a:pt x="1929" y="1129"/>
                    <a:pt x="1984" y="1035"/>
                  </a:cubicBezTo>
                  <a:cubicBezTo>
                    <a:pt x="2048" y="940"/>
                    <a:pt x="2079" y="837"/>
                    <a:pt x="2048" y="806"/>
                  </a:cubicBezTo>
                  <a:cubicBezTo>
                    <a:pt x="2008" y="782"/>
                    <a:pt x="1984" y="766"/>
                    <a:pt x="1984" y="782"/>
                  </a:cubicBezTo>
                  <a:cubicBezTo>
                    <a:pt x="1984" y="798"/>
                    <a:pt x="1961" y="798"/>
                    <a:pt x="1953" y="782"/>
                  </a:cubicBezTo>
                  <a:cubicBezTo>
                    <a:pt x="1945" y="774"/>
                    <a:pt x="1929" y="766"/>
                    <a:pt x="1905" y="774"/>
                  </a:cubicBezTo>
                  <a:cubicBezTo>
                    <a:pt x="1881" y="790"/>
                    <a:pt x="1874" y="814"/>
                    <a:pt x="1850" y="766"/>
                  </a:cubicBezTo>
                  <a:cubicBezTo>
                    <a:pt x="1834" y="719"/>
                    <a:pt x="1834" y="640"/>
                    <a:pt x="1810" y="632"/>
                  </a:cubicBezTo>
                  <a:cubicBezTo>
                    <a:pt x="1787" y="624"/>
                    <a:pt x="1692" y="577"/>
                    <a:pt x="1684" y="537"/>
                  </a:cubicBezTo>
                  <a:cubicBezTo>
                    <a:pt x="1684" y="490"/>
                    <a:pt x="1541" y="395"/>
                    <a:pt x="1534" y="339"/>
                  </a:cubicBezTo>
                  <a:cubicBezTo>
                    <a:pt x="1526" y="284"/>
                    <a:pt x="1526" y="158"/>
                    <a:pt x="1541" y="134"/>
                  </a:cubicBezTo>
                  <a:cubicBezTo>
                    <a:pt x="1510" y="94"/>
                    <a:pt x="1455" y="47"/>
                    <a:pt x="1447" y="31"/>
                  </a:cubicBezTo>
                  <a:cubicBezTo>
                    <a:pt x="1423" y="0"/>
                    <a:pt x="1415" y="15"/>
                    <a:pt x="1415" y="15"/>
                  </a:cubicBezTo>
                  <a:cubicBezTo>
                    <a:pt x="1091" y="63"/>
                    <a:pt x="119" y="79"/>
                    <a:pt x="0" y="79"/>
                  </a:cubicBezTo>
                  <a:cubicBezTo>
                    <a:pt x="0" y="94"/>
                    <a:pt x="0" y="102"/>
                    <a:pt x="8" y="110"/>
                  </a:cubicBezTo>
                  <a:cubicBezTo>
                    <a:pt x="32" y="142"/>
                    <a:pt x="8" y="110"/>
                    <a:pt x="16" y="150"/>
                  </a:cubicBezTo>
                  <a:cubicBezTo>
                    <a:pt x="24" y="181"/>
                    <a:pt x="55" y="197"/>
                    <a:pt x="95" y="229"/>
                  </a:cubicBezTo>
                  <a:cubicBezTo>
                    <a:pt x="127" y="260"/>
                    <a:pt x="103" y="276"/>
                    <a:pt x="103" y="308"/>
                  </a:cubicBezTo>
                  <a:cubicBezTo>
                    <a:pt x="103" y="339"/>
                    <a:pt x="134" y="331"/>
                    <a:pt x="150" y="339"/>
                  </a:cubicBezTo>
                  <a:cubicBezTo>
                    <a:pt x="158" y="355"/>
                    <a:pt x="214" y="403"/>
                    <a:pt x="229" y="426"/>
                  </a:cubicBezTo>
                  <a:cubicBezTo>
                    <a:pt x="253" y="442"/>
                    <a:pt x="253" y="426"/>
                    <a:pt x="253" y="403"/>
                  </a:cubicBezTo>
                  <a:cubicBezTo>
                    <a:pt x="253" y="379"/>
                    <a:pt x="293" y="387"/>
                    <a:pt x="293" y="411"/>
                  </a:cubicBezTo>
                  <a:cubicBezTo>
                    <a:pt x="293" y="434"/>
                    <a:pt x="316" y="434"/>
                    <a:pt x="324" y="458"/>
                  </a:cubicBezTo>
                  <a:cubicBezTo>
                    <a:pt x="340" y="482"/>
                    <a:pt x="324" y="482"/>
                    <a:pt x="300" y="490"/>
                  </a:cubicBezTo>
                  <a:cubicBezTo>
                    <a:pt x="277" y="497"/>
                    <a:pt x="261" y="521"/>
                    <a:pt x="229" y="553"/>
                  </a:cubicBezTo>
                  <a:cubicBezTo>
                    <a:pt x="205" y="577"/>
                    <a:pt x="253" y="584"/>
                    <a:pt x="293" y="608"/>
                  </a:cubicBezTo>
                  <a:cubicBezTo>
                    <a:pt x="324" y="632"/>
                    <a:pt x="324" y="632"/>
                    <a:pt x="324" y="664"/>
                  </a:cubicBezTo>
                  <a:cubicBezTo>
                    <a:pt x="324" y="695"/>
                    <a:pt x="356" y="703"/>
                    <a:pt x="380" y="727"/>
                  </a:cubicBezTo>
                  <a:cubicBezTo>
                    <a:pt x="395" y="750"/>
                    <a:pt x="435" y="711"/>
                    <a:pt x="427" y="837"/>
                  </a:cubicBezTo>
                  <a:cubicBezTo>
                    <a:pt x="419" y="964"/>
                    <a:pt x="427" y="1777"/>
                    <a:pt x="427" y="1777"/>
                  </a:cubicBezTo>
                  <a:cubicBezTo>
                    <a:pt x="427" y="1777"/>
                    <a:pt x="435" y="1872"/>
                    <a:pt x="451" y="2022"/>
                  </a:cubicBezTo>
                  <a:cubicBezTo>
                    <a:pt x="664" y="2014"/>
                    <a:pt x="1834" y="1975"/>
                    <a:pt x="2095" y="1943"/>
                  </a:cubicBezTo>
                  <a:cubicBezTo>
                    <a:pt x="2095" y="1943"/>
                    <a:pt x="2190" y="1959"/>
                    <a:pt x="2166" y="2022"/>
                  </a:cubicBezTo>
                  <a:cubicBezTo>
                    <a:pt x="2150" y="2093"/>
                    <a:pt x="2119" y="2109"/>
                    <a:pt x="2095" y="2141"/>
                  </a:cubicBezTo>
                  <a:cubicBezTo>
                    <a:pt x="2079" y="2172"/>
                    <a:pt x="2079" y="2196"/>
                    <a:pt x="2127" y="2188"/>
                  </a:cubicBezTo>
                  <a:cubicBezTo>
                    <a:pt x="2158" y="2180"/>
                    <a:pt x="2261" y="2172"/>
                    <a:pt x="2324" y="2172"/>
                  </a:cubicBezTo>
                  <a:cubicBezTo>
                    <a:pt x="2324" y="2164"/>
                    <a:pt x="2324" y="2164"/>
                    <a:pt x="2316" y="2157"/>
                  </a:cubicBezTo>
                  <a:cubicBezTo>
                    <a:pt x="2308" y="2133"/>
                    <a:pt x="2293" y="2125"/>
                    <a:pt x="2316" y="2109"/>
                  </a:cubicBezTo>
                  <a:cubicBezTo>
                    <a:pt x="2332" y="2093"/>
                    <a:pt x="2308" y="2046"/>
                    <a:pt x="2332" y="2030"/>
                  </a:cubicBezTo>
                  <a:cubicBezTo>
                    <a:pt x="2364" y="2006"/>
                    <a:pt x="2348" y="1991"/>
                    <a:pt x="2364" y="1967"/>
                  </a:cubicBezTo>
                  <a:cubicBezTo>
                    <a:pt x="2372" y="1951"/>
                    <a:pt x="2316" y="1888"/>
                    <a:pt x="2356" y="1896"/>
                  </a:cubicBezTo>
                  <a:cubicBezTo>
                    <a:pt x="2395" y="1904"/>
                    <a:pt x="2411" y="1904"/>
                    <a:pt x="2411" y="1888"/>
                  </a:cubicBezTo>
                  <a:cubicBezTo>
                    <a:pt x="2411" y="1880"/>
                    <a:pt x="2435" y="1864"/>
                    <a:pt x="2451" y="1864"/>
                  </a:cubicBezTo>
                  <a:cubicBezTo>
                    <a:pt x="2459" y="1872"/>
                    <a:pt x="2459" y="1888"/>
                    <a:pt x="2474" y="1840"/>
                  </a:cubicBezTo>
                  <a:cubicBezTo>
                    <a:pt x="2490" y="1793"/>
                    <a:pt x="2459" y="1769"/>
                    <a:pt x="2490" y="1769"/>
                  </a:cubicBezTo>
                  <a:cubicBezTo>
                    <a:pt x="2530" y="1769"/>
                    <a:pt x="2506" y="1682"/>
                    <a:pt x="2498" y="1674"/>
                  </a:cubicBezTo>
                </a:path>
              </a:pathLst>
            </a:custGeom>
            <a:solidFill>
              <a:schemeClr val="accent6"/>
            </a:solidFill>
            <a:ln>
              <a:solidFill>
                <a:schemeClr val="bg2"/>
              </a:solidFill>
            </a:ln>
            <a:effectLst/>
          </p:spPr>
          <p:txBody>
            <a:bodyPr wrap="none" anchor="ctr"/>
            <a:lstStyle/>
            <a:p>
              <a:endParaRPr lang="en-US"/>
            </a:p>
          </p:txBody>
        </p:sp>
        <p:sp>
          <p:nvSpPr>
            <p:cNvPr id="96" name="Freeform 586"/>
            <p:cNvSpPr>
              <a:spLocks noChangeArrowheads="1"/>
            </p:cNvSpPr>
            <p:nvPr/>
          </p:nvSpPr>
          <p:spPr bwMode="auto">
            <a:xfrm>
              <a:off x="13551946" y="6534803"/>
              <a:ext cx="1655984" cy="582146"/>
            </a:xfrm>
            <a:custGeom>
              <a:avLst/>
              <a:gdLst>
                <a:gd name="T0" fmla="*/ 2340 w 3148"/>
                <a:gd name="T1" fmla="*/ 751 h 1108"/>
                <a:gd name="T2" fmla="*/ 2340 w 3148"/>
                <a:gd name="T3" fmla="*/ 751 h 1108"/>
                <a:gd name="T4" fmla="*/ 2340 w 3148"/>
                <a:gd name="T5" fmla="*/ 664 h 1108"/>
                <a:gd name="T6" fmla="*/ 2419 w 3148"/>
                <a:gd name="T7" fmla="*/ 617 h 1108"/>
                <a:gd name="T8" fmla="*/ 2530 w 3148"/>
                <a:gd name="T9" fmla="*/ 593 h 1108"/>
                <a:gd name="T10" fmla="*/ 2680 w 3148"/>
                <a:gd name="T11" fmla="*/ 459 h 1108"/>
                <a:gd name="T12" fmla="*/ 2720 w 3148"/>
                <a:gd name="T13" fmla="*/ 395 h 1108"/>
                <a:gd name="T14" fmla="*/ 2791 w 3148"/>
                <a:gd name="T15" fmla="*/ 356 h 1108"/>
                <a:gd name="T16" fmla="*/ 2807 w 3148"/>
                <a:gd name="T17" fmla="*/ 309 h 1108"/>
                <a:gd name="T18" fmla="*/ 2862 w 3148"/>
                <a:gd name="T19" fmla="*/ 348 h 1108"/>
                <a:gd name="T20" fmla="*/ 2917 w 3148"/>
                <a:gd name="T21" fmla="*/ 245 h 1108"/>
                <a:gd name="T22" fmla="*/ 3004 w 3148"/>
                <a:gd name="T23" fmla="*/ 261 h 1108"/>
                <a:gd name="T24" fmla="*/ 3076 w 3148"/>
                <a:gd name="T25" fmla="*/ 174 h 1108"/>
                <a:gd name="T26" fmla="*/ 3131 w 3148"/>
                <a:gd name="T27" fmla="*/ 111 h 1108"/>
                <a:gd name="T28" fmla="*/ 3139 w 3148"/>
                <a:gd name="T29" fmla="*/ 0 h 1108"/>
                <a:gd name="T30" fmla="*/ 2981 w 3148"/>
                <a:gd name="T31" fmla="*/ 24 h 1108"/>
                <a:gd name="T32" fmla="*/ 941 w 3148"/>
                <a:gd name="T33" fmla="*/ 253 h 1108"/>
                <a:gd name="T34" fmla="*/ 894 w 3148"/>
                <a:gd name="T35" fmla="*/ 285 h 1108"/>
                <a:gd name="T36" fmla="*/ 838 w 3148"/>
                <a:gd name="T37" fmla="*/ 261 h 1108"/>
                <a:gd name="T38" fmla="*/ 759 w 3148"/>
                <a:gd name="T39" fmla="*/ 269 h 1108"/>
                <a:gd name="T40" fmla="*/ 759 w 3148"/>
                <a:gd name="T41" fmla="*/ 356 h 1108"/>
                <a:gd name="T42" fmla="*/ 261 w 3148"/>
                <a:gd name="T43" fmla="*/ 372 h 1108"/>
                <a:gd name="T44" fmla="*/ 206 w 3148"/>
                <a:gd name="T45" fmla="*/ 372 h 1108"/>
                <a:gd name="T46" fmla="*/ 214 w 3148"/>
                <a:gd name="T47" fmla="*/ 443 h 1108"/>
                <a:gd name="T48" fmla="*/ 182 w 3148"/>
                <a:gd name="T49" fmla="*/ 506 h 1108"/>
                <a:gd name="T50" fmla="*/ 166 w 3148"/>
                <a:gd name="T51" fmla="*/ 585 h 1108"/>
                <a:gd name="T52" fmla="*/ 166 w 3148"/>
                <a:gd name="T53" fmla="*/ 633 h 1108"/>
                <a:gd name="T54" fmla="*/ 111 w 3148"/>
                <a:gd name="T55" fmla="*/ 759 h 1108"/>
                <a:gd name="T56" fmla="*/ 103 w 3148"/>
                <a:gd name="T57" fmla="*/ 815 h 1108"/>
                <a:gd name="T58" fmla="*/ 79 w 3148"/>
                <a:gd name="T59" fmla="*/ 838 h 1108"/>
                <a:gd name="T60" fmla="*/ 48 w 3148"/>
                <a:gd name="T61" fmla="*/ 893 h 1108"/>
                <a:gd name="T62" fmla="*/ 24 w 3148"/>
                <a:gd name="T63" fmla="*/ 949 h 1108"/>
                <a:gd name="T64" fmla="*/ 79 w 3148"/>
                <a:gd name="T65" fmla="*/ 1004 h 1108"/>
                <a:gd name="T66" fmla="*/ 40 w 3148"/>
                <a:gd name="T67" fmla="*/ 1059 h 1108"/>
                <a:gd name="T68" fmla="*/ 0 w 3148"/>
                <a:gd name="T69" fmla="*/ 1107 h 1108"/>
                <a:gd name="T70" fmla="*/ 2246 w 3148"/>
                <a:gd name="T71" fmla="*/ 893 h 1108"/>
                <a:gd name="T72" fmla="*/ 2246 w 3148"/>
                <a:gd name="T73" fmla="*/ 783 h 1108"/>
                <a:gd name="T74" fmla="*/ 2340 w 3148"/>
                <a:gd name="T75" fmla="*/ 751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8" h="1108">
                  <a:moveTo>
                    <a:pt x="2340" y="751"/>
                  </a:moveTo>
                  <a:lnTo>
                    <a:pt x="2340" y="751"/>
                  </a:lnTo>
                  <a:cubicBezTo>
                    <a:pt x="2356" y="728"/>
                    <a:pt x="2348" y="696"/>
                    <a:pt x="2340" y="664"/>
                  </a:cubicBezTo>
                  <a:cubicBezTo>
                    <a:pt x="2333" y="633"/>
                    <a:pt x="2356" y="656"/>
                    <a:pt x="2419" y="617"/>
                  </a:cubicBezTo>
                  <a:cubicBezTo>
                    <a:pt x="2475" y="569"/>
                    <a:pt x="2499" y="625"/>
                    <a:pt x="2530" y="593"/>
                  </a:cubicBezTo>
                  <a:cubicBezTo>
                    <a:pt x="2562" y="562"/>
                    <a:pt x="2641" y="467"/>
                    <a:pt x="2680" y="459"/>
                  </a:cubicBezTo>
                  <a:cubicBezTo>
                    <a:pt x="2720" y="459"/>
                    <a:pt x="2720" y="411"/>
                    <a:pt x="2720" y="395"/>
                  </a:cubicBezTo>
                  <a:cubicBezTo>
                    <a:pt x="2720" y="372"/>
                    <a:pt x="2775" y="380"/>
                    <a:pt x="2791" y="356"/>
                  </a:cubicBezTo>
                  <a:cubicBezTo>
                    <a:pt x="2807" y="332"/>
                    <a:pt x="2783" y="309"/>
                    <a:pt x="2807" y="309"/>
                  </a:cubicBezTo>
                  <a:cubicBezTo>
                    <a:pt x="2830" y="309"/>
                    <a:pt x="2815" y="356"/>
                    <a:pt x="2862" y="348"/>
                  </a:cubicBezTo>
                  <a:cubicBezTo>
                    <a:pt x="2910" y="340"/>
                    <a:pt x="2878" y="285"/>
                    <a:pt x="2917" y="245"/>
                  </a:cubicBezTo>
                  <a:cubicBezTo>
                    <a:pt x="2965" y="206"/>
                    <a:pt x="3004" y="245"/>
                    <a:pt x="3004" y="261"/>
                  </a:cubicBezTo>
                  <a:cubicBezTo>
                    <a:pt x="3012" y="285"/>
                    <a:pt x="3060" y="222"/>
                    <a:pt x="3076" y="174"/>
                  </a:cubicBezTo>
                  <a:cubicBezTo>
                    <a:pt x="3091" y="127"/>
                    <a:pt x="3107" y="150"/>
                    <a:pt x="3131" y="111"/>
                  </a:cubicBezTo>
                  <a:cubicBezTo>
                    <a:pt x="3147" y="79"/>
                    <a:pt x="3139" y="32"/>
                    <a:pt x="3139" y="0"/>
                  </a:cubicBezTo>
                  <a:cubicBezTo>
                    <a:pt x="3099" y="0"/>
                    <a:pt x="3036" y="8"/>
                    <a:pt x="2981" y="24"/>
                  </a:cubicBezTo>
                  <a:cubicBezTo>
                    <a:pt x="2910" y="32"/>
                    <a:pt x="1637" y="222"/>
                    <a:pt x="941" y="253"/>
                  </a:cubicBezTo>
                  <a:cubicBezTo>
                    <a:pt x="941" y="253"/>
                    <a:pt x="901" y="261"/>
                    <a:pt x="894" y="285"/>
                  </a:cubicBezTo>
                  <a:cubicBezTo>
                    <a:pt x="886" y="301"/>
                    <a:pt x="862" y="277"/>
                    <a:pt x="838" y="261"/>
                  </a:cubicBezTo>
                  <a:cubicBezTo>
                    <a:pt x="823" y="253"/>
                    <a:pt x="759" y="245"/>
                    <a:pt x="759" y="269"/>
                  </a:cubicBezTo>
                  <a:cubicBezTo>
                    <a:pt x="759" y="293"/>
                    <a:pt x="791" y="348"/>
                    <a:pt x="759" y="356"/>
                  </a:cubicBezTo>
                  <a:cubicBezTo>
                    <a:pt x="728" y="356"/>
                    <a:pt x="356" y="388"/>
                    <a:pt x="261" y="372"/>
                  </a:cubicBezTo>
                  <a:cubicBezTo>
                    <a:pt x="253" y="380"/>
                    <a:pt x="237" y="380"/>
                    <a:pt x="206" y="372"/>
                  </a:cubicBezTo>
                  <a:cubicBezTo>
                    <a:pt x="166" y="364"/>
                    <a:pt x="222" y="427"/>
                    <a:pt x="214" y="443"/>
                  </a:cubicBezTo>
                  <a:cubicBezTo>
                    <a:pt x="198" y="467"/>
                    <a:pt x="214" y="482"/>
                    <a:pt x="182" y="506"/>
                  </a:cubicBezTo>
                  <a:cubicBezTo>
                    <a:pt x="158" y="522"/>
                    <a:pt x="182" y="569"/>
                    <a:pt x="166" y="585"/>
                  </a:cubicBezTo>
                  <a:cubicBezTo>
                    <a:pt x="143" y="601"/>
                    <a:pt x="158" y="609"/>
                    <a:pt x="166" y="633"/>
                  </a:cubicBezTo>
                  <a:cubicBezTo>
                    <a:pt x="174" y="664"/>
                    <a:pt x="143" y="751"/>
                    <a:pt x="111" y="759"/>
                  </a:cubicBezTo>
                  <a:cubicBezTo>
                    <a:pt x="79" y="767"/>
                    <a:pt x="119" y="799"/>
                    <a:pt x="103" y="815"/>
                  </a:cubicBezTo>
                  <a:cubicBezTo>
                    <a:pt x="87" y="830"/>
                    <a:pt x="79" y="815"/>
                    <a:pt x="79" y="838"/>
                  </a:cubicBezTo>
                  <a:cubicBezTo>
                    <a:pt x="71" y="862"/>
                    <a:pt x="71" y="886"/>
                    <a:pt x="48" y="893"/>
                  </a:cubicBezTo>
                  <a:cubicBezTo>
                    <a:pt x="16" y="909"/>
                    <a:pt x="24" y="925"/>
                    <a:pt x="24" y="949"/>
                  </a:cubicBezTo>
                  <a:cubicBezTo>
                    <a:pt x="24" y="973"/>
                    <a:pt x="64" y="957"/>
                    <a:pt x="79" y="1004"/>
                  </a:cubicBezTo>
                  <a:cubicBezTo>
                    <a:pt x="87" y="1052"/>
                    <a:pt x="64" y="1044"/>
                    <a:pt x="40" y="1059"/>
                  </a:cubicBezTo>
                  <a:cubicBezTo>
                    <a:pt x="8" y="1075"/>
                    <a:pt x="0" y="1107"/>
                    <a:pt x="0" y="1107"/>
                  </a:cubicBezTo>
                  <a:cubicBezTo>
                    <a:pt x="593" y="1083"/>
                    <a:pt x="1645" y="957"/>
                    <a:pt x="2246" y="893"/>
                  </a:cubicBezTo>
                  <a:cubicBezTo>
                    <a:pt x="2246" y="846"/>
                    <a:pt x="2246" y="791"/>
                    <a:pt x="2246" y="783"/>
                  </a:cubicBezTo>
                  <a:cubicBezTo>
                    <a:pt x="2246" y="759"/>
                    <a:pt x="2317" y="767"/>
                    <a:pt x="2340" y="751"/>
                  </a:cubicBezTo>
                </a:path>
              </a:pathLst>
            </a:custGeom>
            <a:solidFill>
              <a:schemeClr val="accent6"/>
            </a:solidFill>
            <a:ln>
              <a:solidFill>
                <a:schemeClr val="bg2"/>
              </a:solidFill>
            </a:ln>
            <a:effectLst/>
          </p:spPr>
          <p:txBody>
            <a:bodyPr wrap="none" anchor="ctr"/>
            <a:lstStyle/>
            <a:p>
              <a:endParaRPr lang="en-US"/>
            </a:p>
          </p:txBody>
        </p:sp>
        <p:sp>
          <p:nvSpPr>
            <p:cNvPr id="97" name="Freeform 587"/>
            <p:cNvSpPr>
              <a:spLocks noChangeArrowheads="1"/>
            </p:cNvSpPr>
            <p:nvPr/>
          </p:nvSpPr>
          <p:spPr bwMode="auto">
            <a:xfrm>
              <a:off x="13549626" y="6530164"/>
              <a:ext cx="1658304" cy="586785"/>
            </a:xfrm>
            <a:custGeom>
              <a:avLst/>
              <a:gdLst>
                <a:gd name="T0" fmla="*/ 0 w 3155"/>
                <a:gd name="T1" fmla="*/ 1115 h 1116"/>
                <a:gd name="T2" fmla="*/ 78 w 3155"/>
                <a:gd name="T3" fmla="*/ 1012 h 1116"/>
                <a:gd name="T4" fmla="*/ 31 w 3155"/>
                <a:gd name="T5" fmla="*/ 941 h 1116"/>
                <a:gd name="T6" fmla="*/ 78 w 3155"/>
                <a:gd name="T7" fmla="*/ 846 h 1116"/>
                <a:gd name="T8" fmla="*/ 102 w 3155"/>
                <a:gd name="T9" fmla="*/ 799 h 1116"/>
                <a:gd name="T10" fmla="*/ 150 w 3155"/>
                <a:gd name="T11" fmla="*/ 728 h 1116"/>
                <a:gd name="T12" fmla="*/ 173 w 3155"/>
                <a:gd name="T13" fmla="*/ 585 h 1116"/>
                <a:gd name="T14" fmla="*/ 205 w 3155"/>
                <a:gd name="T15" fmla="*/ 475 h 1116"/>
                <a:gd name="T16" fmla="*/ 197 w 3155"/>
                <a:gd name="T17" fmla="*/ 380 h 1116"/>
                <a:gd name="T18" fmla="*/ 268 w 3155"/>
                <a:gd name="T19" fmla="*/ 380 h 1116"/>
                <a:gd name="T20" fmla="*/ 750 w 3155"/>
                <a:gd name="T21" fmla="*/ 356 h 1116"/>
                <a:gd name="T22" fmla="*/ 766 w 3155"/>
                <a:gd name="T23" fmla="*/ 309 h 1116"/>
                <a:gd name="T24" fmla="*/ 853 w 3155"/>
                <a:gd name="T25" fmla="*/ 269 h 1116"/>
                <a:gd name="T26" fmla="*/ 901 w 3155"/>
                <a:gd name="T27" fmla="*/ 285 h 1116"/>
                <a:gd name="T28" fmla="*/ 2988 w 3155"/>
                <a:gd name="T29" fmla="*/ 24 h 1116"/>
                <a:gd name="T30" fmla="*/ 3146 w 3155"/>
                <a:gd name="T31" fmla="*/ 8 h 1116"/>
                <a:gd name="T32" fmla="*/ 3083 w 3155"/>
                <a:gd name="T33" fmla="*/ 182 h 1116"/>
                <a:gd name="T34" fmla="*/ 2964 w 3155"/>
                <a:gd name="T35" fmla="*/ 237 h 1116"/>
                <a:gd name="T36" fmla="*/ 2869 w 3155"/>
                <a:gd name="T37" fmla="*/ 364 h 1116"/>
                <a:gd name="T38" fmla="*/ 2806 w 3155"/>
                <a:gd name="T39" fmla="*/ 324 h 1116"/>
                <a:gd name="T40" fmla="*/ 2758 w 3155"/>
                <a:gd name="T41" fmla="*/ 388 h 1116"/>
                <a:gd name="T42" fmla="*/ 2569 w 3155"/>
                <a:gd name="T43" fmla="*/ 577 h 1116"/>
                <a:gd name="T44" fmla="*/ 2498 w 3155"/>
                <a:gd name="T45" fmla="*/ 609 h 1116"/>
                <a:gd name="T46" fmla="*/ 2363 w 3155"/>
                <a:gd name="T47" fmla="*/ 656 h 1116"/>
                <a:gd name="T48" fmla="*/ 2347 w 3155"/>
                <a:gd name="T49" fmla="*/ 759 h 1116"/>
                <a:gd name="T50" fmla="*/ 2260 w 3155"/>
                <a:gd name="T51" fmla="*/ 838 h 1116"/>
                <a:gd name="T52" fmla="*/ 2253 w 3155"/>
                <a:gd name="T53" fmla="*/ 901 h 1116"/>
                <a:gd name="T54" fmla="*/ 205 w 3155"/>
                <a:gd name="T55" fmla="*/ 380 h 1116"/>
                <a:gd name="T56" fmla="*/ 213 w 3155"/>
                <a:gd name="T57" fmla="*/ 411 h 1116"/>
                <a:gd name="T58" fmla="*/ 197 w 3155"/>
                <a:gd name="T59" fmla="*/ 514 h 1116"/>
                <a:gd name="T60" fmla="*/ 173 w 3155"/>
                <a:gd name="T61" fmla="*/ 625 h 1116"/>
                <a:gd name="T62" fmla="*/ 118 w 3155"/>
                <a:gd name="T63" fmla="*/ 767 h 1116"/>
                <a:gd name="T64" fmla="*/ 110 w 3155"/>
                <a:gd name="T65" fmla="*/ 823 h 1116"/>
                <a:gd name="T66" fmla="*/ 86 w 3155"/>
                <a:gd name="T67" fmla="*/ 854 h 1116"/>
                <a:gd name="T68" fmla="*/ 39 w 3155"/>
                <a:gd name="T69" fmla="*/ 957 h 1116"/>
                <a:gd name="T70" fmla="*/ 63 w 3155"/>
                <a:gd name="T71" fmla="*/ 1060 h 1116"/>
                <a:gd name="T72" fmla="*/ 2253 w 3155"/>
                <a:gd name="T73" fmla="*/ 894 h 1116"/>
                <a:gd name="T74" fmla="*/ 2300 w 3155"/>
                <a:gd name="T75" fmla="*/ 767 h 1116"/>
                <a:gd name="T76" fmla="*/ 2347 w 3155"/>
                <a:gd name="T77" fmla="*/ 672 h 1116"/>
                <a:gd name="T78" fmla="*/ 2474 w 3155"/>
                <a:gd name="T79" fmla="*/ 601 h 1116"/>
                <a:gd name="T80" fmla="*/ 2537 w 3155"/>
                <a:gd name="T81" fmla="*/ 601 h 1116"/>
                <a:gd name="T82" fmla="*/ 2727 w 3155"/>
                <a:gd name="T83" fmla="*/ 403 h 1116"/>
                <a:gd name="T84" fmla="*/ 2798 w 3155"/>
                <a:gd name="T85" fmla="*/ 332 h 1116"/>
                <a:gd name="T86" fmla="*/ 2837 w 3155"/>
                <a:gd name="T87" fmla="*/ 332 h 1116"/>
                <a:gd name="T88" fmla="*/ 2924 w 3155"/>
                <a:gd name="T89" fmla="*/ 253 h 1116"/>
                <a:gd name="T90" fmla="*/ 3019 w 3155"/>
                <a:gd name="T91" fmla="*/ 269 h 1116"/>
                <a:gd name="T92" fmla="*/ 3130 w 3155"/>
                <a:gd name="T93" fmla="*/ 119 h 1116"/>
                <a:gd name="T94" fmla="*/ 948 w 3155"/>
                <a:gd name="T95" fmla="*/ 261 h 1116"/>
                <a:gd name="T96" fmla="*/ 853 w 3155"/>
                <a:gd name="T97" fmla="*/ 277 h 1116"/>
                <a:gd name="T98" fmla="*/ 766 w 3155"/>
                <a:gd name="T99" fmla="*/ 277 h 1116"/>
                <a:gd name="T100" fmla="*/ 766 w 3155"/>
                <a:gd name="T101" fmla="*/ 364 h 1116"/>
                <a:gd name="T102" fmla="*/ 268 w 3155"/>
                <a:gd name="T103" fmla="*/ 388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55" h="1116">
                  <a:moveTo>
                    <a:pt x="0" y="1115"/>
                  </a:moveTo>
                  <a:lnTo>
                    <a:pt x="0" y="1115"/>
                  </a:lnTo>
                  <a:lnTo>
                    <a:pt x="0" y="1115"/>
                  </a:lnTo>
                  <a:cubicBezTo>
                    <a:pt x="7" y="1115"/>
                    <a:pt x="15" y="1083"/>
                    <a:pt x="39" y="1067"/>
                  </a:cubicBezTo>
                  <a:cubicBezTo>
                    <a:pt x="47" y="1060"/>
                    <a:pt x="55" y="1060"/>
                    <a:pt x="63" y="1052"/>
                  </a:cubicBezTo>
                  <a:cubicBezTo>
                    <a:pt x="78" y="1052"/>
                    <a:pt x="86" y="1044"/>
                    <a:pt x="78" y="1012"/>
                  </a:cubicBezTo>
                  <a:cubicBezTo>
                    <a:pt x="78" y="988"/>
                    <a:pt x="63" y="981"/>
                    <a:pt x="47" y="973"/>
                  </a:cubicBezTo>
                  <a:cubicBezTo>
                    <a:pt x="39" y="973"/>
                    <a:pt x="31" y="965"/>
                    <a:pt x="31" y="957"/>
                  </a:cubicBezTo>
                  <a:cubicBezTo>
                    <a:pt x="31" y="949"/>
                    <a:pt x="31" y="949"/>
                    <a:pt x="31" y="941"/>
                  </a:cubicBezTo>
                  <a:cubicBezTo>
                    <a:pt x="23" y="925"/>
                    <a:pt x="23" y="909"/>
                    <a:pt x="55" y="901"/>
                  </a:cubicBezTo>
                  <a:cubicBezTo>
                    <a:pt x="78" y="886"/>
                    <a:pt x="78" y="878"/>
                    <a:pt x="78" y="854"/>
                  </a:cubicBezTo>
                  <a:lnTo>
                    <a:pt x="78" y="846"/>
                  </a:lnTo>
                  <a:cubicBezTo>
                    <a:pt x="86" y="830"/>
                    <a:pt x="86" y="830"/>
                    <a:pt x="94" y="830"/>
                  </a:cubicBezTo>
                  <a:lnTo>
                    <a:pt x="102" y="823"/>
                  </a:lnTo>
                  <a:cubicBezTo>
                    <a:pt x="110" y="814"/>
                    <a:pt x="110" y="807"/>
                    <a:pt x="102" y="799"/>
                  </a:cubicBezTo>
                  <a:cubicBezTo>
                    <a:pt x="102" y="791"/>
                    <a:pt x="102" y="783"/>
                    <a:pt x="102" y="775"/>
                  </a:cubicBezTo>
                  <a:cubicBezTo>
                    <a:pt x="110" y="767"/>
                    <a:pt x="110" y="767"/>
                    <a:pt x="118" y="767"/>
                  </a:cubicBezTo>
                  <a:cubicBezTo>
                    <a:pt x="126" y="759"/>
                    <a:pt x="142" y="751"/>
                    <a:pt x="150" y="728"/>
                  </a:cubicBezTo>
                  <a:cubicBezTo>
                    <a:pt x="165" y="696"/>
                    <a:pt x="181" y="664"/>
                    <a:pt x="173" y="648"/>
                  </a:cubicBezTo>
                  <a:cubicBezTo>
                    <a:pt x="173" y="641"/>
                    <a:pt x="165" y="633"/>
                    <a:pt x="165" y="625"/>
                  </a:cubicBezTo>
                  <a:cubicBezTo>
                    <a:pt x="158" y="609"/>
                    <a:pt x="158" y="601"/>
                    <a:pt x="173" y="585"/>
                  </a:cubicBezTo>
                  <a:cubicBezTo>
                    <a:pt x="181" y="585"/>
                    <a:pt x="173" y="570"/>
                    <a:pt x="173" y="554"/>
                  </a:cubicBezTo>
                  <a:cubicBezTo>
                    <a:pt x="173" y="538"/>
                    <a:pt x="173" y="522"/>
                    <a:pt x="189" y="506"/>
                  </a:cubicBezTo>
                  <a:cubicBezTo>
                    <a:pt x="205" y="498"/>
                    <a:pt x="205" y="483"/>
                    <a:pt x="205" y="475"/>
                  </a:cubicBezTo>
                  <a:cubicBezTo>
                    <a:pt x="213" y="467"/>
                    <a:pt x="213" y="459"/>
                    <a:pt x="213" y="451"/>
                  </a:cubicBezTo>
                  <a:cubicBezTo>
                    <a:pt x="213" y="443"/>
                    <a:pt x="213" y="427"/>
                    <a:pt x="205" y="419"/>
                  </a:cubicBezTo>
                  <a:cubicBezTo>
                    <a:pt x="197" y="403"/>
                    <a:pt x="189" y="388"/>
                    <a:pt x="197" y="380"/>
                  </a:cubicBezTo>
                  <a:cubicBezTo>
                    <a:pt x="197" y="372"/>
                    <a:pt x="205" y="372"/>
                    <a:pt x="213" y="372"/>
                  </a:cubicBezTo>
                  <a:cubicBezTo>
                    <a:pt x="244" y="380"/>
                    <a:pt x="260" y="388"/>
                    <a:pt x="268" y="380"/>
                  </a:cubicBezTo>
                  <a:lnTo>
                    <a:pt x="268" y="380"/>
                  </a:lnTo>
                  <a:lnTo>
                    <a:pt x="268" y="380"/>
                  </a:lnTo>
                  <a:cubicBezTo>
                    <a:pt x="284" y="380"/>
                    <a:pt x="300" y="380"/>
                    <a:pt x="331" y="380"/>
                  </a:cubicBezTo>
                  <a:cubicBezTo>
                    <a:pt x="411" y="380"/>
                    <a:pt x="553" y="372"/>
                    <a:pt x="750" y="356"/>
                  </a:cubicBezTo>
                  <a:cubicBezTo>
                    <a:pt x="758" y="356"/>
                    <a:pt x="758" y="356"/>
                    <a:pt x="766" y="356"/>
                  </a:cubicBezTo>
                  <a:cubicBezTo>
                    <a:pt x="766" y="356"/>
                    <a:pt x="774" y="356"/>
                    <a:pt x="774" y="348"/>
                  </a:cubicBezTo>
                  <a:cubicBezTo>
                    <a:pt x="782" y="340"/>
                    <a:pt x="774" y="324"/>
                    <a:pt x="766" y="309"/>
                  </a:cubicBezTo>
                  <a:cubicBezTo>
                    <a:pt x="766" y="293"/>
                    <a:pt x="758" y="285"/>
                    <a:pt x="758" y="277"/>
                  </a:cubicBezTo>
                  <a:cubicBezTo>
                    <a:pt x="758" y="269"/>
                    <a:pt x="774" y="261"/>
                    <a:pt x="798" y="261"/>
                  </a:cubicBezTo>
                  <a:cubicBezTo>
                    <a:pt x="822" y="261"/>
                    <a:pt x="837" y="261"/>
                    <a:pt x="853" y="269"/>
                  </a:cubicBezTo>
                  <a:cubicBezTo>
                    <a:pt x="853" y="269"/>
                    <a:pt x="853" y="277"/>
                    <a:pt x="861" y="277"/>
                  </a:cubicBezTo>
                  <a:cubicBezTo>
                    <a:pt x="869" y="285"/>
                    <a:pt x="885" y="293"/>
                    <a:pt x="893" y="293"/>
                  </a:cubicBezTo>
                  <a:cubicBezTo>
                    <a:pt x="893" y="293"/>
                    <a:pt x="893" y="293"/>
                    <a:pt x="901" y="285"/>
                  </a:cubicBezTo>
                  <a:cubicBezTo>
                    <a:pt x="908" y="269"/>
                    <a:pt x="948" y="253"/>
                    <a:pt x="948" y="253"/>
                  </a:cubicBezTo>
                  <a:lnTo>
                    <a:pt x="948" y="253"/>
                  </a:lnTo>
                  <a:cubicBezTo>
                    <a:pt x="1628" y="222"/>
                    <a:pt x="2909" y="40"/>
                    <a:pt x="2988" y="24"/>
                  </a:cubicBezTo>
                  <a:cubicBezTo>
                    <a:pt x="3059" y="8"/>
                    <a:pt x="3114" y="8"/>
                    <a:pt x="3146" y="0"/>
                  </a:cubicBezTo>
                  <a:lnTo>
                    <a:pt x="3146" y="0"/>
                  </a:lnTo>
                  <a:cubicBezTo>
                    <a:pt x="3146" y="8"/>
                    <a:pt x="3146" y="8"/>
                    <a:pt x="3146" y="8"/>
                  </a:cubicBezTo>
                  <a:cubicBezTo>
                    <a:pt x="3154" y="40"/>
                    <a:pt x="3154" y="87"/>
                    <a:pt x="3138" y="119"/>
                  </a:cubicBezTo>
                  <a:cubicBezTo>
                    <a:pt x="3130" y="143"/>
                    <a:pt x="3114" y="150"/>
                    <a:pt x="3106" y="150"/>
                  </a:cubicBezTo>
                  <a:cubicBezTo>
                    <a:pt x="3098" y="158"/>
                    <a:pt x="3090" y="158"/>
                    <a:pt x="3083" y="182"/>
                  </a:cubicBezTo>
                  <a:cubicBezTo>
                    <a:pt x="3075" y="222"/>
                    <a:pt x="3035" y="277"/>
                    <a:pt x="3019" y="277"/>
                  </a:cubicBezTo>
                  <a:lnTo>
                    <a:pt x="3011" y="277"/>
                  </a:lnTo>
                  <a:cubicBezTo>
                    <a:pt x="3011" y="261"/>
                    <a:pt x="2988" y="237"/>
                    <a:pt x="2964" y="237"/>
                  </a:cubicBezTo>
                  <a:cubicBezTo>
                    <a:pt x="2948" y="237"/>
                    <a:pt x="2940" y="245"/>
                    <a:pt x="2932" y="253"/>
                  </a:cubicBezTo>
                  <a:cubicBezTo>
                    <a:pt x="2909" y="277"/>
                    <a:pt x="2909" y="293"/>
                    <a:pt x="2909" y="317"/>
                  </a:cubicBezTo>
                  <a:cubicBezTo>
                    <a:pt x="2901" y="340"/>
                    <a:pt x="2901" y="356"/>
                    <a:pt x="2869" y="364"/>
                  </a:cubicBezTo>
                  <a:cubicBezTo>
                    <a:pt x="2837" y="364"/>
                    <a:pt x="2830" y="348"/>
                    <a:pt x="2830" y="332"/>
                  </a:cubicBezTo>
                  <a:cubicBezTo>
                    <a:pt x="2822" y="324"/>
                    <a:pt x="2822" y="324"/>
                    <a:pt x="2814" y="324"/>
                  </a:cubicBezTo>
                  <a:lnTo>
                    <a:pt x="2806" y="324"/>
                  </a:lnTo>
                  <a:lnTo>
                    <a:pt x="2806" y="332"/>
                  </a:lnTo>
                  <a:cubicBezTo>
                    <a:pt x="2806" y="340"/>
                    <a:pt x="2806" y="356"/>
                    <a:pt x="2798" y="364"/>
                  </a:cubicBezTo>
                  <a:cubicBezTo>
                    <a:pt x="2790" y="380"/>
                    <a:pt x="2774" y="380"/>
                    <a:pt x="2758" y="388"/>
                  </a:cubicBezTo>
                  <a:cubicBezTo>
                    <a:pt x="2743" y="388"/>
                    <a:pt x="2735" y="388"/>
                    <a:pt x="2735" y="403"/>
                  </a:cubicBezTo>
                  <a:cubicBezTo>
                    <a:pt x="2735" y="443"/>
                    <a:pt x="2719" y="475"/>
                    <a:pt x="2687" y="475"/>
                  </a:cubicBezTo>
                  <a:cubicBezTo>
                    <a:pt x="2656" y="475"/>
                    <a:pt x="2608" y="538"/>
                    <a:pt x="2569" y="577"/>
                  </a:cubicBezTo>
                  <a:cubicBezTo>
                    <a:pt x="2561" y="585"/>
                    <a:pt x="2553" y="593"/>
                    <a:pt x="2545" y="601"/>
                  </a:cubicBezTo>
                  <a:cubicBezTo>
                    <a:pt x="2537" y="609"/>
                    <a:pt x="2529" y="617"/>
                    <a:pt x="2513" y="617"/>
                  </a:cubicBezTo>
                  <a:cubicBezTo>
                    <a:pt x="2513" y="617"/>
                    <a:pt x="2506" y="609"/>
                    <a:pt x="2498" y="609"/>
                  </a:cubicBezTo>
                  <a:cubicBezTo>
                    <a:pt x="2490" y="609"/>
                    <a:pt x="2482" y="609"/>
                    <a:pt x="2474" y="609"/>
                  </a:cubicBezTo>
                  <a:cubicBezTo>
                    <a:pt x="2458" y="609"/>
                    <a:pt x="2442" y="617"/>
                    <a:pt x="2426" y="625"/>
                  </a:cubicBezTo>
                  <a:cubicBezTo>
                    <a:pt x="2395" y="648"/>
                    <a:pt x="2379" y="656"/>
                    <a:pt x="2363" y="656"/>
                  </a:cubicBezTo>
                  <a:cubicBezTo>
                    <a:pt x="2347" y="656"/>
                    <a:pt x="2347" y="656"/>
                    <a:pt x="2347" y="672"/>
                  </a:cubicBezTo>
                  <a:cubicBezTo>
                    <a:pt x="2355" y="680"/>
                    <a:pt x="2355" y="688"/>
                    <a:pt x="2355" y="688"/>
                  </a:cubicBezTo>
                  <a:cubicBezTo>
                    <a:pt x="2363" y="720"/>
                    <a:pt x="2363" y="743"/>
                    <a:pt x="2347" y="759"/>
                  </a:cubicBezTo>
                  <a:cubicBezTo>
                    <a:pt x="2340" y="767"/>
                    <a:pt x="2316" y="775"/>
                    <a:pt x="2300" y="775"/>
                  </a:cubicBezTo>
                  <a:cubicBezTo>
                    <a:pt x="2276" y="775"/>
                    <a:pt x="2260" y="783"/>
                    <a:pt x="2260" y="791"/>
                  </a:cubicBezTo>
                  <a:cubicBezTo>
                    <a:pt x="2260" y="799"/>
                    <a:pt x="2260" y="814"/>
                    <a:pt x="2260" y="838"/>
                  </a:cubicBezTo>
                  <a:cubicBezTo>
                    <a:pt x="2260" y="854"/>
                    <a:pt x="2260" y="878"/>
                    <a:pt x="2260" y="901"/>
                  </a:cubicBezTo>
                  <a:lnTo>
                    <a:pt x="2260" y="901"/>
                  </a:lnTo>
                  <a:cubicBezTo>
                    <a:pt x="2253" y="901"/>
                    <a:pt x="2253" y="901"/>
                    <a:pt x="2253" y="901"/>
                  </a:cubicBezTo>
                  <a:cubicBezTo>
                    <a:pt x="1810" y="957"/>
                    <a:pt x="632" y="1091"/>
                    <a:pt x="7" y="1115"/>
                  </a:cubicBezTo>
                  <a:lnTo>
                    <a:pt x="0" y="1115"/>
                  </a:lnTo>
                  <a:close/>
                  <a:moveTo>
                    <a:pt x="205" y="380"/>
                  </a:moveTo>
                  <a:lnTo>
                    <a:pt x="205" y="380"/>
                  </a:lnTo>
                  <a:cubicBezTo>
                    <a:pt x="205" y="380"/>
                    <a:pt x="205" y="380"/>
                    <a:pt x="197" y="380"/>
                  </a:cubicBezTo>
                  <a:cubicBezTo>
                    <a:pt x="197" y="388"/>
                    <a:pt x="205" y="403"/>
                    <a:pt x="213" y="411"/>
                  </a:cubicBezTo>
                  <a:cubicBezTo>
                    <a:pt x="221" y="427"/>
                    <a:pt x="221" y="443"/>
                    <a:pt x="221" y="459"/>
                  </a:cubicBezTo>
                  <a:cubicBezTo>
                    <a:pt x="221" y="459"/>
                    <a:pt x="221" y="467"/>
                    <a:pt x="213" y="475"/>
                  </a:cubicBezTo>
                  <a:cubicBezTo>
                    <a:pt x="213" y="490"/>
                    <a:pt x="213" y="498"/>
                    <a:pt x="197" y="514"/>
                  </a:cubicBezTo>
                  <a:cubicBezTo>
                    <a:pt x="181" y="522"/>
                    <a:pt x="181" y="538"/>
                    <a:pt x="181" y="554"/>
                  </a:cubicBezTo>
                  <a:cubicBezTo>
                    <a:pt x="181" y="570"/>
                    <a:pt x="181" y="585"/>
                    <a:pt x="173" y="593"/>
                  </a:cubicBezTo>
                  <a:cubicBezTo>
                    <a:pt x="165" y="601"/>
                    <a:pt x="165" y="609"/>
                    <a:pt x="173" y="625"/>
                  </a:cubicBezTo>
                  <a:cubicBezTo>
                    <a:pt x="173" y="625"/>
                    <a:pt x="181" y="633"/>
                    <a:pt x="181" y="641"/>
                  </a:cubicBezTo>
                  <a:cubicBezTo>
                    <a:pt x="189" y="664"/>
                    <a:pt x="173" y="704"/>
                    <a:pt x="158" y="736"/>
                  </a:cubicBezTo>
                  <a:cubicBezTo>
                    <a:pt x="150" y="751"/>
                    <a:pt x="134" y="767"/>
                    <a:pt x="118" y="767"/>
                  </a:cubicBezTo>
                  <a:cubicBezTo>
                    <a:pt x="118" y="775"/>
                    <a:pt x="110" y="775"/>
                    <a:pt x="110" y="775"/>
                  </a:cubicBezTo>
                  <a:cubicBezTo>
                    <a:pt x="110" y="783"/>
                    <a:pt x="110" y="791"/>
                    <a:pt x="110" y="791"/>
                  </a:cubicBezTo>
                  <a:cubicBezTo>
                    <a:pt x="118" y="807"/>
                    <a:pt x="118" y="814"/>
                    <a:pt x="110" y="823"/>
                  </a:cubicBezTo>
                  <a:cubicBezTo>
                    <a:pt x="102" y="830"/>
                    <a:pt x="102" y="830"/>
                    <a:pt x="94" y="838"/>
                  </a:cubicBezTo>
                  <a:cubicBezTo>
                    <a:pt x="94" y="838"/>
                    <a:pt x="94" y="838"/>
                    <a:pt x="86" y="846"/>
                  </a:cubicBezTo>
                  <a:cubicBezTo>
                    <a:pt x="86" y="854"/>
                    <a:pt x="86" y="854"/>
                    <a:pt x="86" y="854"/>
                  </a:cubicBezTo>
                  <a:cubicBezTo>
                    <a:pt x="86" y="878"/>
                    <a:pt x="78" y="894"/>
                    <a:pt x="55" y="909"/>
                  </a:cubicBezTo>
                  <a:cubicBezTo>
                    <a:pt x="31" y="917"/>
                    <a:pt x="31" y="925"/>
                    <a:pt x="39" y="941"/>
                  </a:cubicBezTo>
                  <a:cubicBezTo>
                    <a:pt x="39" y="949"/>
                    <a:pt x="39" y="949"/>
                    <a:pt x="39" y="957"/>
                  </a:cubicBezTo>
                  <a:cubicBezTo>
                    <a:pt x="39" y="957"/>
                    <a:pt x="39" y="965"/>
                    <a:pt x="47" y="965"/>
                  </a:cubicBezTo>
                  <a:cubicBezTo>
                    <a:pt x="63" y="973"/>
                    <a:pt x="78" y="981"/>
                    <a:pt x="86" y="1012"/>
                  </a:cubicBezTo>
                  <a:cubicBezTo>
                    <a:pt x="94" y="1052"/>
                    <a:pt x="86" y="1052"/>
                    <a:pt x="63" y="1060"/>
                  </a:cubicBezTo>
                  <a:cubicBezTo>
                    <a:pt x="63" y="1060"/>
                    <a:pt x="55" y="1067"/>
                    <a:pt x="47" y="1067"/>
                  </a:cubicBezTo>
                  <a:cubicBezTo>
                    <a:pt x="31" y="1083"/>
                    <a:pt x="15" y="1099"/>
                    <a:pt x="15" y="1107"/>
                  </a:cubicBezTo>
                  <a:cubicBezTo>
                    <a:pt x="640" y="1083"/>
                    <a:pt x="1802" y="949"/>
                    <a:pt x="2253" y="894"/>
                  </a:cubicBezTo>
                  <a:cubicBezTo>
                    <a:pt x="2253" y="878"/>
                    <a:pt x="2253" y="854"/>
                    <a:pt x="2253" y="838"/>
                  </a:cubicBezTo>
                  <a:cubicBezTo>
                    <a:pt x="2253" y="814"/>
                    <a:pt x="2253" y="799"/>
                    <a:pt x="2253" y="791"/>
                  </a:cubicBezTo>
                  <a:cubicBezTo>
                    <a:pt x="2253" y="775"/>
                    <a:pt x="2276" y="767"/>
                    <a:pt x="2300" y="767"/>
                  </a:cubicBezTo>
                  <a:cubicBezTo>
                    <a:pt x="2316" y="767"/>
                    <a:pt x="2331" y="759"/>
                    <a:pt x="2340" y="751"/>
                  </a:cubicBezTo>
                  <a:cubicBezTo>
                    <a:pt x="2355" y="736"/>
                    <a:pt x="2355" y="720"/>
                    <a:pt x="2347" y="696"/>
                  </a:cubicBezTo>
                  <a:cubicBezTo>
                    <a:pt x="2347" y="688"/>
                    <a:pt x="2347" y="680"/>
                    <a:pt x="2347" y="672"/>
                  </a:cubicBezTo>
                  <a:cubicBezTo>
                    <a:pt x="2340" y="648"/>
                    <a:pt x="2347" y="648"/>
                    <a:pt x="2363" y="648"/>
                  </a:cubicBezTo>
                  <a:cubicBezTo>
                    <a:pt x="2371" y="648"/>
                    <a:pt x="2395" y="641"/>
                    <a:pt x="2418" y="617"/>
                  </a:cubicBezTo>
                  <a:cubicBezTo>
                    <a:pt x="2442" y="609"/>
                    <a:pt x="2458" y="601"/>
                    <a:pt x="2474" y="601"/>
                  </a:cubicBezTo>
                  <a:cubicBezTo>
                    <a:pt x="2482" y="601"/>
                    <a:pt x="2490" y="601"/>
                    <a:pt x="2498" y="601"/>
                  </a:cubicBezTo>
                  <a:cubicBezTo>
                    <a:pt x="2506" y="609"/>
                    <a:pt x="2513" y="609"/>
                    <a:pt x="2513" y="609"/>
                  </a:cubicBezTo>
                  <a:cubicBezTo>
                    <a:pt x="2521" y="609"/>
                    <a:pt x="2529" y="601"/>
                    <a:pt x="2537" y="601"/>
                  </a:cubicBezTo>
                  <a:cubicBezTo>
                    <a:pt x="2545" y="593"/>
                    <a:pt x="2553" y="577"/>
                    <a:pt x="2561" y="570"/>
                  </a:cubicBezTo>
                  <a:cubicBezTo>
                    <a:pt x="2600" y="530"/>
                    <a:pt x="2656" y="467"/>
                    <a:pt x="2687" y="467"/>
                  </a:cubicBezTo>
                  <a:cubicBezTo>
                    <a:pt x="2711" y="467"/>
                    <a:pt x="2727" y="443"/>
                    <a:pt x="2727" y="403"/>
                  </a:cubicBezTo>
                  <a:cubicBezTo>
                    <a:pt x="2727" y="388"/>
                    <a:pt x="2743" y="380"/>
                    <a:pt x="2758" y="380"/>
                  </a:cubicBezTo>
                  <a:cubicBezTo>
                    <a:pt x="2774" y="372"/>
                    <a:pt x="2782" y="372"/>
                    <a:pt x="2790" y="364"/>
                  </a:cubicBezTo>
                  <a:cubicBezTo>
                    <a:pt x="2798" y="348"/>
                    <a:pt x="2798" y="340"/>
                    <a:pt x="2798" y="332"/>
                  </a:cubicBezTo>
                  <a:cubicBezTo>
                    <a:pt x="2798" y="324"/>
                    <a:pt x="2798" y="324"/>
                    <a:pt x="2798" y="317"/>
                  </a:cubicBezTo>
                  <a:cubicBezTo>
                    <a:pt x="2806" y="317"/>
                    <a:pt x="2806" y="317"/>
                    <a:pt x="2814" y="317"/>
                  </a:cubicBezTo>
                  <a:cubicBezTo>
                    <a:pt x="2830" y="317"/>
                    <a:pt x="2830" y="324"/>
                    <a:pt x="2837" y="332"/>
                  </a:cubicBezTo>
                  <a:cubicBezTo>
                    <a:pt x="2837" y="348"/>
                    <a:pt x="2846" y="356"/>
                    <a:pt x="2869" y="356"/>
                  </a:cubicBezTo>
                  <a:cubicBezTo>
                    <a:pt x="2893" y="348"/>
                    <a:pt x="2893" y="340"/>
                    <a:pt x="2901" y="317"/>
                  </a:cubicBezTo>
                  <a:cubicBezTo>
                    <a:pt x="2901" y="293"/>
                    <a:pt x="2901" y="269"/>
                    <a:pt x="2924" y="253"/>
                  </a:cubicBezTo>
                  <a:cubicBezTo>
                    <a:pt x="2932" y="237"/>
                    <a:pt x="2948" y="230"/>
                    <a:pt x="2964" y="230"/>
                  </a:cubicBezTo>
                  <a:cubicBezTo>
                    <a:pt x="2996" y="230"/>
                    <a:pt x="3019" y="261"/>
                    <a:pt x="3019" y="269"/>
                  </a:cubicBezTo>
                  <a:lnTo>
                    <a:pt x="3019" y="269"/>
                  </a:lnTo>
                  <a:cubicBezTo>
                    <a:pt x="3027" y="269"/>
                    <a:pt x="3067" y="222"/>
                    <a:pt x="3083" y="182"/>
                  </a:cubicBezTo>
                  <a:cubicBezTo>
                    <a:pt x="3090" y="158"/>
                    <a:pt x="3098" y="150"/>
                    <a:pt x="3106" y="143"/>
                  </a:cubicBezTo>
                  <a:cubicBezTo>
                    <a:pt x="3114" y="143"/>
                    <a:pt x="3122" y="135"/>
                    <a:pt x="3130" y="119"/>
                  </a:cubicBezTo>
                  <a:cubicBezTo>
                    <a:pt x="3146" y="87"/>
                    <a:pt x="3146" y="48"/>
                    <a:pt x="3138" y="8"/>
                  </a:cubicBezTo>
                  <a:cubicBezTo>
                    <a:pt x="3098" y="16"/>
                    <a:pt x="3035" y="24"/>
                    <a:pt x="2988" y="32"/>
                  </a:cubicBezTo>
                  <a:cubicBezTo>
                    <a:pt x="2909" y="48"/>
                    <a:pt x="1628" y="230"/>
                    <a:pt x="948" y="261"/>
                  </a:cubicBezTo>
                  <a:cubicBezTo>
                    <a:pt x="940" y="269"/>
                    <a:pt x="908" y="277"/>
                    <a:pt x="901" y="293"/>
                  </a:cubicBezTo>
                  <a:cubicBezTo>
                    <a:pt x="901" y="301"/>
                    <a:pt x="893" y="301"/>
                    <a:pt x="893" y="301"/>
                  </a:cubicBezTo>
                  <a:cubicBezTo>
                    <a:pt x="877" y="301"/>
                    <a:pt x="869" y="293"/>
                    <a:pt x="853" y="277"/>
                  </a:cubicBezTo>
                  <a:cubicBezTo>
                    <a:pt x="853" y="277"/>
                    <a:pt x="853" y="277"/>
                    <a:pt x="845" y="277"/>
                  </a:cubicBezTo>
                  <a:cubicBezTo>
                    <a:pt x="837" y="269"/>
                    <a:pt x="822" y="269"/>
                    <a:pt x="798" y="269"/>
                  </a:cubicBezTo>
                  <a:cubicBezTo>
                    <a:pt x="782" y="269"/>
                    <a:pt x="766" y="269"/>
                    <a:pt x="766" y="277"/>
                  </a:cubicBezTo>
                  <a:cubicBezTo>
                    <a:pt x="766" y="285"/>
                    <a:pt x="774" y="293"/>
                    <a:pt x="774" y="309"/>
                  </a:cubicBezTo>
                  <a:cubicBezTo>
                    <a:pt x="782" y="324"/>
                    <a:pt x="790" y="340"/>
                    <a:pt x="782" y="356"/>
                  </a:cubicBezTo>
                  <a:cubicBezTo>
                    <a:pt x="774" y="364"/>
                    <a:pt x="774" y="364"/>
                    <a:pt x="766" y="364"/>
                  </a:cubicBezTo>
                  <a:cubicBezTo>
                    <a:pt x="758" y="364"/>
                    <a:pt x="758" y="364"/>
                    <a:pt x="750" y="364"/>
                  </a:cubicBezTo>
                  <a:cubicBezTo>
                    <a:pt x="553" y="380"/>
                    <a:pt x="411" y="388"/>
                    <a:pt x="331" y="388"/>
                  </a:cubicBezTo>
                  <a:cubicBezTo>
                    <a:pt x="300" y="388"/>
                    <a:pt x="284" y="388"/>
                    <a:pt x="268" y="388"/>
                  </a:cubicBezTo>
                  <a:cubicBezTo>
                    <a:pt x="260" y="396"/>
                    <a:pt x="244" y="388"/>
                    <a:pt x="213" y="380"/>
                  </a:cubicBezTo>
                  <a:lnTo>
                    <a:pt x="205" y="380"/>
                  </a:lnTo>
                  <a:close/>
                </a:path>
              </a:pathLst>
            </a:custGeom>
            <a:solidFill>
              <a:schemeClr val="accent6"/>
            </a:solidFill>
            <a:ln>
              <a:solidFill>
                <a:schemeClr val="bg2"/>
              </a:solidFill>
            </a:ln>
            <a:effectLst/>
          </p:spPr>
          <p:txBody>
            <a:bodyPr wrap="none" anchor="ctr"/>
            <a:lstStyle/>
            <a:p>
              <a:endParaRPr lang="en-US"/>
            </a:p>
          </p:txBody>
        </p:sp>
        <p:sp>
          <p:nvSpPr>
            <p:cNvPr id="98" name="Freeform 588"/>
            <p:cNvSpPr>
              <a:spLocks noChangeArrowheads="1"/>
            </p:cNvSpPr>
            <p:nvPr/>
          </p:nvSpPr>
          <p:spPr bwMode="auto">
            <a:xfrm>
              <a:off x="14732472" y="6321427"/>
              <a:ext cx="1720925" cy="774648"/>
            </a:xfrm>
            <a:custGeom>
              <a:avLst/>
              <a:gdLst>
                <a:gd name="T0" fmla="*/ 3249 w 3273"/>
                <a:gd name="T1" fmla="*/ 308 h 1472"/>
                <a:gd name="T2" fmla="*/ 3122 w 3273"/>
                <a:gd name="T3" fmla="*/ 119 h 1472"/>
                <a:gd name="T4" fmla="*/ 3067 w 3273"/>
                <a:gd name="T5" fmla="*/ 8 h 1472"/>
                <a:gd name="T6" fmla="*/ 917 w 3273"/>
                <a:gd name="T7" fmla="*/ 403 h 1472"/>
                <a:gd name="T8" fmla="*/ 885 w 3273"/>
                <a:gd name="T9" fmla="*/ 514 h 1472"/>
                <a:gd name="T10" fmla="*/ 758 w 3273"/>
                <a:gd name="T11" fmla="*/ 664 h 1472"/>
                <a:gd name="T12" fmla="*/ 616 w 3273"/>
                <a:gd name="T13" fmla="*/ 751 h 1472"/>
                <a:gd name="T14" fmla="*/ 545 w 3273"/>
                <a:gd name="T15" fmla="*/ 759 h 1472"/>
                <a:gd name="T16" fmla="*/ 434 w 3273"/>
                <a:gd name="T17" fmla="*/ 862 h 1472"/>
                <a:gd name="T18" fmla="*/ 173 w 3273"/>
                <a:gd name="T19" fmla="*/ 1020 h 1472"/>
                <a:gd name="T20" fmla="*/ 94 w 3273"/>
                <a:gd name="T21" fmla="*/ 1154 h 1472"/>
                <a:gd name="T22" fmla="*/ 0 w 3273"/>
                <a:gd name="T23" fmla="*/ 1296 h 1472"/>
                <a:gd name="T24" fmla="*/ 584 w 3273"/>
                <a:gd name="T25" fmla="*/ 1186 h 1472"/>
                <a:gd name="T26" fmla="*/ 1233 w 3273"/>
                <a:gd name="T27" fmla="*/ 1036 h 1472"/>
                <a:gd name="T28" fmla="*/ 1328 w 3273"/>
                <a:gd name="T29" fmla="*/ 1083 h 1472"/>
                <a:gd name="T30" fmla="*/ 1810 w 3273"/>
                <a:gd name="T31" fmla="*/ 1099 h 1472"/>
                <a:gd name="T32" fmla="*/ 2332 w 3273"/>
                <a:gd name="T33" fmla="*/ 1455 h 1472"/>
                <a:gd name="T34" fmla="*/ 2521 w 3273"/>
                <a:gd name="T35" fmla="*/ 1368 h 1472"/>
                <a:gd name="T36" fmla="*/ 2680 w 3273"/>
                <a:gd name="T37" fmla="*/ 1059 h 1472"/>
                <a:gd name="T38" fmla="*/ 2687 w 3273"/>
                <a:gd name="T39" fmla="*/ 1036 h 1472"/>
                <a:gd name="T40" fmla="*/ 2758 w 3273"/>
                <a:gd name="T41" fmla="*/ 1004 h 1472"/>
                <a:gd name="T42" fmla="*/ 2838 w 3273"/>
                <a:gd name="T43" fmla="*/ 980 h 1472"/>
                <a:gd name="T44" fmla="*/ 2917 w 3273"/>
                <a:gd name="T45" fmla="*/ 909 h 1472"/>
                <a:gd name="T46" fmla="*/ 2988 w 3273"/>
                <a:gd name="T47" fmla="*/ 909 h 1472"/>
                <a:gd name="T48" fmla="*/ 3027 w 3273"/>
                <a:gd name="T49" fmla="*/ 933 h 1472"/>
                <a:gd name="T50" fmla="*/ 3075 w 3273"/>
                <a:gd name="T51" fmla="*/ 798 h 1472"/>
                <a:gd name="T52" fmla="*/ 3051 w 3273"/>
                <a:gd name="T53" fmla="*/ 751 h 1472"/>
                <a:gd name="T54" fmla="*/ 2996 w 3273"/>
                <a:gd name="T55" fmla="*/ 759 h 1472"/>
                <a:gd name="T56" fmla="*/ 2956 w 3273"/>
                <a:gd name="T57" fmla="*/ 798 h 1472"/>
                <a:gd name="T58" fmla="*/ 2846 w 3273"/>
                <a:gd name="T59" fmla="*/ 822 h 1472"/>
                <a:gd name="T60" fmla="*/ 2933 w 3273"/>
                <a:gd name="T61" fmla="*/ 719 h 1472"/>
                <a:gd name="T62" fmla="*/ 2893 w 3273"/>
                <a:gd name="T63" fmla="*/ 640 h 1472"/>
                <a:gd name="T64" fmla="*/ 2877 w 3273"/>
                <a:gd name="T65" fmla="*/ 601 h 1472"/>
                <a:gd name="T66" fmla="*/ 2972 w 3273"/>
                <a:gd name="T67" fmla="*/ 593 h 1472"/>
                <a:gd name="T68" fmla="*/ 3130 w 3273"/>
                <a:gd name="T69" fmla="*/ 490 h 1472"/>
                <a:gd name="T70" fmla="*/ 3193 w 3273"/>
                <a:gd name="T71" fmla="*/ 427 h 1472"/>
                <a:gd name="T72" fmla="*/ 3146 w 3273"/>
                <a:gd name="T73" fmla="*/ 292 h 1472"/>
                <a:gd name="T74" fmla="*/ 3083 w 3273"/>
                <a:gd name="T75" fmla="*/ 340 h 1472"/>
                <a:gd name="T76" fmla="*/ 3051 w 3273"/>
                <a:gd name="T77" fmla="*/ 395 h 1472"/>
                <a:gd name="T78" fmla="*/ 3019 w 3273"/>
                <a:gd name="T79" fmla="*/ 285 h 1472"/>
                <a:gd name="T80" fmla="*/ 2893 w 3273"/>
                <a:gd name="T81" fmla="*/ 316 h 1472"/>
                <a:gd name="T82" fmla="*/ 2766 w 3273"/>
                <a:gd name="T83" fmla="*/ 292 h 1472"/>
                <a:gd name="T84" fmla="*/ 2846 w 3273"/>
                <a:gd name="T85" fmla="*/ 316 h 1472"/>
                <a:gd name="T86" fmla="*/ 2972 w 3273"/>
                <a:gd name="T87" fmla="*/ 237 h 1472"/>
                <a:gd name="T88" fmla="*/ 3011 w 3273"/>
                <a:gd name="T89" fmla="*/ 166 h 1472"/>
                <a:gd name="T90" fmla="*/ 3098 w 3273"/>
                <a:gd name="T91" fmla="*/ 198 h 1472"/>
                <a:gd name="T92" fmla="*/ 3067 w 3273"/>
                <a:gd name="T93" fmla="*/ 111 h 1472"/>
                <a:gd name="T94" fmla="*/ 3027 w 3273"/>
                <a:gd name="T95" fmla="*/ 24 h 1472"/>
                <a:gd name="T96" fmla="*/ 3122 w 3273"/>
                <a:gd name="T97" fmla="*/ 142 h 1472"/>
                <a:gd name="T98" fmla="*/ 3225 w 3273"/>
                <a:gd name="T99" fmla="*/ 308 h 1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73" h="1472">
                  <a:moveTo>
                    <a:pt x="3249" y="308"/>
                  </a:moveTo>
                  <a:lnTo>
                    <a:pt x="3249" y="308"/>
                  </a:lnTo>
                  <a:cubicBezTo>
                    <a:pt x="3225" y="285"/>
                    <a:pt x="3209" y="269"/>
                    <a:pt x="3193" y="237"/>
                  </a:cubicBezTo>
                  <a:cubicBezTo>
                    <a:pt x="3170" y="206"/>
                    <a:pt x="3146" y="142"/>
                    <a:pt x="3122" y="119"/>
                  </a:cubicBezTo>
                  <a:cubicBezTo>
                    <a:pt x="3106" y="103"/>
                    <a:pt x="3106" y="71"/>
                    <a:pt x="3083" y="24"/>
                  </a:cubicBezTo>
                  <a:cubicBezTo>
                    <a:pt x="3075" y="16"/>
                    <a:pt x="3067" y="8"/>
                    <a:pt x="3067" y="8"/>
                  </a:cubicBezTo>
                  <a:cubicBezTo>
                    <a:pt x="2893" y="48"/>
                    <a:pt x="1889" y="285"/>
                    <a:pt x="1011" y="395"/>
                  </a:cubicBezTo>
                  <a:cubicBezTo>
                    <a:pt x="1011" y="395"/>
                    <a:pt x="940" y="411"/>
                    <a:pt x="917" y="403"/>
                  </a:cubicBezTo>
                  <a:cubicBezTo>
                    <a:pt x="909" y="403"/>
                    <a:pt x="901" y="403"/>
                    <a:pt x="893" y="403"/>
                  </a:cubicBezTo>
                  <a:cubicBezTo>
                    <a:pt x="893" y="435"/>
                    <a:pt x="901" y="482"/>
                    <a:pt x="885" y="514"/>
                  </a:cubicBezTo>
                  <a:cubicBezTo>
                    <a:pt x="861" y="553"/>
                    <a:pt x="845" y="530"/>
                    <a:pt x="830" y="577"/>
                  </a:cubicBezTo>
                  <a:cubicBezTo>
                    <a:pt x="814" y="625"/>
                    <a:pt x="766" y="688"/>
                    <a:pt x="758" y="664"/>
                  </a:cubicBezTo>
                  <a:cubicBezTo>
                    <a:pt x="758" y="648"/>
                    <a:pt x="719" y="609"/>
                    <a:pt x="671" y="648"/>
                  </a:cubicBezTo>
                  <a:cubicBezTo>
                    <a:pt x="632" y="688"/>
                    <a:pt x="664" y="743"/>
                    <a:pt x="616" y="751"/>
                  </a:cubicBezTo>
                  <a:cubicBezTo>
                    <a:pt x="569" y="759"/>
                    <a:pt x="584" y="712"/>
                    <a:pt x="561" y="712"/>
                  </a:cubicBezTo>
                  <a:cubicBezTo>
                    <a:pt x="537" y="712"/>
                    <a:pt x="561" y="735"/>
                    <a:pt x="545" y="759"/>
                  </a:cubicBezTo>
                  <a:cubicBezTo>
                    <a:pt x="529" y="783"/>
                    <a:pt x="474" y="775"/>
                    <a:pt x="474" y="798"/>
                  </a:cubicBezTo>
                  <a:cubicBezTo>
                    <a:pt x="474" y="814"/>
                    <a:pt x="474" y="862"/>
                    <a:pt x="434" y="862"/>
                  </a:cubicBezTo>
                  <a:cubicBezTo>
                    <a:pt x="395" y="870"/>
                    <a:pt x="316" y="965"/>
                    <a:pt x="284" y="996"/>
                  </a:cubicBezTo>
                  <a:cubicBezTo>
                    <a:pt x="253" y="1028"/>
                    <a:pt x="229" y="972"/>
                    <a:pt x="173" y="1020"/>
                  </a:cubicBezTo>
                  <a:cubicBezTo>
                    <a:pt x="110" y="1059"/>
                    <a:pt x="87" y="1036"/>
                    <a:pt x="94" y="1067"/>
                  </a:cubicBezTo>
                  <a:cubicBezTo>
                    <a:pt x="102" y="1099"/>
                    <a:pt x="110" y="1131"/>
                    <a:pt x="94" y="1154"/>
                  </a:cubicBezTo>
                  <a:cubicBezTo>
                    <a:pt x="71" y="1170"/>
                    <a:pt x="0" y="1162"/>
                    <a:pt x="0" y="1186"/>
                  </a:cubicBezTo>
                  <a:cubicBezTo>
                    <a:pt x="0" y="1194"/>
                    <a:pt x="0" y="1249"/>
                    <a:pt x="0" y="1296"/>
                  </a:cubicBezTo>
                  <a:cubicBezTo>
                    <a:pt x="253" y="1265"/>
                    <a:pt x="426" y="1241"/>
                    <a:pt x="450" y="1241"/>
                  </a:cubicBezTo>
                  <a:cubicBezTo>
                    <a:pt x="529" y="1241"/>
                    <a:pt x="537" y="1209"/>
                    <a:pt x="584" y="1186"/>
                  </a:cubicBezTo>
                  <a:cubicBezTo>
                    <a:pt x="632" y="1154"/>
                    <a:pt x="774" y="1083"/>
                    <a:pt x="814" y="1075"/>
                  </a:cubicBezTo>
                  <a:cubicBezTo>
                    <a:pt x="845" y="1075"/>
                    <a:pt x="1233" y="1020"/>
                    <a:pt x="1233" y="1036"/>
                  </a:cubicBezTo>
                  <a:cubicBezTo>
                    <a:pt x="1233" y="1051"/>
                    <a:pt x="1209" y="1059"/>
                    <a:pt x="1257" y="1067"/>
                  </a:cubicBezTo>
                  <a:cubicBezTo>
                    <a:pt x="1304" y="1075"/>
                    <a:pt x="1312" y="1059"/>
                    <a:pt x="1328" y="1083"/>
                  </a:cubicBezTo>
                  <a:cubicBezTo>
                    <a:pt x="1343" y="1099"/>
                    <a:pt x="1367" y="1178"/>
                    <a:pt x="1367" y="1178"/>
                  </a:cubicBezTo>
                  <a:cubicBezTo>
                    <a:pt x="1810" y="1099"/>
                    <a:pt x="1810" y="1099"/>
                    <a:pt x="1810" y="1099"/>
                  </a:cubicBezTo>
                  <a:cubicBezTo>
                    <a:pt x="2300" y="1471"/>
                    <a:pt x="2300" y="1471"/>
                    <a:pt x="2300" y="1471"/>
                  </a:cubicBezTo>
                  <a:cubicBezTo>
                    <a:pt x="2308" y="1462"/>
                    <a:pt x="2316" y="1462"/>
                    <a:pt x="2332" y="1455"/>
                  </a:cubicBezTo>
                  <a:cubicBezTo>
                    <a:pt x="2387" y="1439"/>
                    <a:pt x="2371" y="1439"/>
                    <a:pt x="2427" y="1431"/>
                  </a:cubicBezTo>
                  <a:cubicBezTo>
                    <a:pt x="2482" y="1423"/>
                    <a:pt x="2513" y="1439"/>
                    <a:pt x="2521" y="1368"/>
                  </a:cubicBezTo>
                  <a:cubicBezTo>
                    <a:pt x="2529" y="1296"/>
                    <a:pt x="2656" y="1123"/>
                    <a:pt x="2680" y="1099"/>
                  </a:cubicBezTo>
                  <a:cubicBezTo>
                    <a:pt x="2711" y="1083"/>
                    <a:pt x="2687" y="1075"/>
                    <a:pt x="2680" y="1059"/>
                  </a:cubicBezTo>
                  <a:cubicBezTo>
                    <a:pt x="2680" y="1043"/>
                    <a:pt x="2671" y="1020"/>
                    <a:pt x="2680" y="1020"/>
                  </a:cubicBezTo>
                  <a:cubicBezTo>
                    <a:pt x="2695" y="1012"/>
                    <a:pt x="2680" y="1020"/>
                    <a:pt x="2687" y="1036"/>
                  </a:cubicBezTo>
                  <a:cubicBezTo>
                    <a:pt x="2695" y="1051"/>
                    <a:pt x="2719" y="1067"/>
                    <a:pt x="2727" y="1059"/>
                  </a:cubicBezTo>
                  <a:cubicBezTo>
                    <a:pt x="2735" y="1043"/>
                    <a:pt x="2751" y="1028"/>
                    <a:pt x="2758" y="1004"/>
                  </a:cubicBezTo>
                  <a:cubicBezTo>
                    <a:pt x="2758" y="972"/>
                    <a:pt x="2774" y="956"/>
                    <a:pt x="2782" y="972"/>
                  </a:cubicBezTo>
                  <a:cubicBezTo>
                    <a:pt x="2790" y="980"/>
                    <a:pt x="2822" y="988"/>
                    <a:pt x="2838" y="980"/>
                  </a:cubicBezTo>
                  <a:cubicBezTo>
                    <a:pt x="2846" y="972"/>
                    <a:pt x="2901" y="965"/>
                    <a:pt x="2909" y="956"/>
                  </a:cubicBezTo>
                  <a:cubicBezTo>
                    <a:pt x="2924" y="941"/>
                    <a:pt x="2909" y="925"/>
                    <a:pt x="2917" y="909"/>
                  </a:cubicBezTo>
                  <a:cubicBezTo>
                    <a:pt x="2924" y="901"/>
                    <a:pt x="2917" y="917"/>
                    <a:pt x="2948" y="917"/>
                  </a:cubicBezTo>
                  <a:cubicBezTo>
                    <a:pt x="2980" y="909"/>
                    <a:pt x="2980" y="893"/>
                    <a:pt x="2988" y="909"/>
                  </a:cubicBezTo>
                  <a:cubicBezTo>
                    <a:pt x="3004" y="925"/>
                    <a:pt x="2996" y="941"/>
                    <a:pt x="3004" y="956"/>
                  </a:cubicBezTo>
                  <a:cubicBezTo>
                    <a:pt x="3011" y="965"/>
                    <a:pt x="3004" y="980"/>
                    <a:pt x="3027" y="933"/>
                  </a:cubicBezTo>
                  <a:cubicBezTo>
                    <a:pt x="3043" y="885"/>
                    <a:pt x="3067" y="838"/>
                    <a:pt x="3083" y="822"/>
                  </a:cubicBezTo>
                  <a:cubicBezTo>
                    <a:pt x="3098" y="806"/>
                    <a:pt x="3091" y="791"/>
                    <a:pt x="3075" y="798"/>
                  </a:cubicBezTo>
                  <a:cubicBezTo>
                    <a:pt x="3059" y="806"/>
                    <a:pt x="3051" y="830"/>
                    <a:pt x="3059" y="798"/>
                  </a:cubicBezTo>
                  <a:cubicBezTo>
                    <a:pt x="3059" y="767"/>
                    <a:pt x="3075" y="735"/>
                    <a:pt x="3051" y="751"/>
                  </a:cubicBezTo>
                  <a:cubicBezTo>
                    <a:pt x="3027" y="767"/>
                    <a:pt x="3035" y="822"/>
                    <a:pt x="3011" y="798"/>
                  </a:cubicBezTo>
                  <a:cubicBezTo>
                    <a:pt x="2996" y="783"/>
                    <a:pt x="2996" y="783"/>
                    <a:pt x="2996" y="759"/>
                  </a:cubicBezTo>
                  <a:cubicBezTo>
                    <a:pt x="2996" y="735"/>
                    <a:pt x="2980" y="704"/>
                    <a:pt x="2980" y="735"/>
                  </a:cubicBezTo>
                  <a:cubicBezTo>
                    <a:pt x="2972" y="775"/>
                    <a:pt x="2988" y="791"/>
                    <a:pt x="2956" y="798"/>
                  </a:cubicBezTo>
                  <a:cubicBezTo>
                    <a:pt x="2924" y="806"/>
                    <a:pt x="2924" y="822"/>
                    <a:pt x="2893" y="830"/>
                  </a:cubicBezTo>
                  <a:cubicBezTo>
                    <a:pt x="2853" y="830"/>
                    <a:pt x="2822" y="830"/>
                    <a:pt x="2846" y="822"/>
                  </a:cubicBezTo>
                  <a:cubicBezTo>
                    <a:pt x="2869" y="814"/>
                    <a:pt x="2885" y="830"/>
                    <a:pt x="2901" y="798"/>
                  </a:cubicBezTo>
                  <a:cubicBezTo>
                    <a:pt x="2924" y="759"/>
                    <a:pt x="2917" y="759"/>
                    <a:pt x="2933" y="719"/>
                  </a:cubicBezTo>
                  <a:cubicBezTo>
                    <a:pt x="2956" y="688"/>
                    <a:pt x="2988" y="680"/>
                    <a:pt x="2956" y="664"/>
                  </a:cubicBezTo>
                  <a:cubicBezTo>
                    <a:pt x="2933" y="648"/>
                    <a:pt x="2940" y="656"/>
                    <a:pt x="2893" y="640"/>
                  </a:cubicBezTo>
                  <a:cubicBezTo>
                    <a:pt x="2846" y="625"/>
                    <a:pt x="2790" y="617"/>
                    <a:pt x="2806" y="609"/>
                  </a:cubicBezTo>
                  <a:cubicBezTo>
                    <a:pt x="2830" y="601"/>
                    <a:pt x="2853" y="609"/>
                    <a:pt x="2877" y="601"/>
                  </a:cubicBezTo>
                  <a:cubicBezTo>
                    <a:pt x="2901" y="585"/>
                    <a:pt x="2885" y="561"/>
                    <a:pt x="2909" y="569"/>
                  </a:cubicBezTo>
                  <a:cubicBezTo>
                    <a:pt x="2933" y="577"/>
                    <a:pt x="2909" y="585"/>
                    <a:pt x="2972" y="593"/>
                  </a:cubicBezTo>
                  <a:cubicBezTo>
                    <a:pt x="3043" y="601"/>
                    <a:pt x="3043" y="601"/>
                    <a:pt x="3051" y="601"/>
                  </a:cubicBezTo>
                  <a:cubicBezTo>
                    <a:pt x="3067" y="601"/>
                    <a:pt x="3122" y="553"/>
                    <a:pt x="3130" y="490"/>
                  </a:cubicBezTo>
                  <a:cubicBezTo>
                    <a:pt x="3138" y="427"/>
                    <a:pt x="3146" y="459"/>
                    <a:pt x="3162" y="451"/>
                  </a:cubicBezTo>
                  <a:cubicBezTo>
                    <a:pt x="3177" y="451"/>
                    <a:pt x="3193" y="451"/>
                    <a:pt x="3193" y="427"/>
                  </a:cubicBezTo>
                  <a:cubicBezTo>
                    <a:pt x="3186" y="395"/>
                    <a:pt x="3177" y="364"/>
                    <a:pt x="3177" y="332"/>
                  </a:cubicBezTo>
                  <a:cubicBezTo>
                    <a:pt x="3177" y="301"/>
                    <a:pt x="3154" y="292"/>
                    <a:pt x="3146" y="292"/>
                  </a:cubicBezTo>
                  <a:cubicBezTo>
                    <a:pt x="3138" y="292"/>
                    <a:pt x="3106" y="285"/>
                    <a:pt x="3106" y="308"/>
                  </a:cubicBezTo>
                  <a:cubicBezTo>
                    <a:pt x="3106" y="324"/>
                    <a:pt x="3067" y="316"/>
                    <a:pt x="3083" y="340"/>
                  </a:cubicBezTo>
                  <a:cubicBezTo>
                    <a:pt x="3098" y="364"/>
                    <a:pt x="3106" y="395"/>
                    <a:pt x="3083" y="411"/>
                  </a:cubicBezTo>
                  <a:cubicBezTo>
                    <a:pt x="3059" y="435"/>
                    <a:pt x="3043" y="435"/>
                    <a:pt x="3051" y="395"/>
                  </a:cubicBezTo>
                  <a:cubicBezTo>
                    <a:pt x="3067" y="348"/>
                    <a:pt x="3091" y="340"/>
                    <a:pt x="3067" y="316"/>
                  </a:cubicBezTo>
                  <a:cubicBezTo>
                    <a:pt x="3043" y="292"/>
                    <a:pt x="3035" y="269"/>
                    <a:pt x="3019" y="285"/>
                  </a:cubicBezTo>
                  <a:cubicBezTo>
                    <a:pt x="2996" y="301"/>
                    <a:pt x="2964" y="301"/>
                    <a:pt x="2964" y="332"/>
                  </a:cubicBezTo>
                  <a:cubicBezTo>
                    <a:pt x="2956" y="356"/>
                    <a:pt x="2901" y="301"/>
                    <a:pt x="2893" y="316"/>
                  </a:cubicBezTo>
                  <a:cubicBezTo>
                    <a:pt x="2885" y="340"/>
                    <a:pt x="2861" y="372"/>
                    <a:pt x="2822" y="356"/>
                  </a:cubicBezTo>
                  <a:cubicBezTo>
                    <a:pt x="2790" y="340"/>
                    <a:pt x="2766" y="316"/>
                    <a:pt x="2766" y="292"/>
                  </a:cubicBezTo>
                  <a:cubicBezTo>
                    <a:pt x="2758" y="277"/>
                    <a:pt x="2766" y="301"/>
                    <a:pt x="2798" y="308"/>
                  </a:cubicBezTo>
                  <a:cubicBezTo>
                    <a:pt x="2822" y="308"/>
                    <a:pt x="2822" y="324"/>
                    <a:pt x="2846" y="316"/>
                  </a:cubicBezTo>
                  <a:cubicBezTo>
                    <a:pt x="2869" y="301"/>
                    <a:pt x="2901" y="308"/>
                    <a:pt x="2909" y="277"/>
                  </a:cubicBezTo>
                  <a:cubicBezTo>
                    <a:pt x="2924" y="253"/>
                    <a:pt x="2940" y="245"/>
                    <a:pt x="2972" y="237"/>
                  </a:cubicBezTo>
                  <a:cubicBezTo>
                    <a:pt x="3011" y="229"/>
                    <a:pt x="3035" y="214"/>
                    <a:pt x="3011" y="198"/>
                  </a:cubicBezTo>
                  <a:cubicBezTo>
                    <a:pt x="2988" y="182"/>
                    <a:pt x="2980" y="150"/>
                    <a:pt x="3011" y="166"/>
                  </a:cubicBezTo>
                  <a:cubicBezTo>
                    <a:pt x="3035" y="182"/>
                    <a:pt x="3067" y="206"/>
                    <a:pt x="3075" y="198"/>
                  </a:cubicBezTo>
                  <a:cubicBezTo>
                    <a:pt x="3091" y="190"/>
                    <a:pt x="3091" y="198"/>
                    <a:pt x="3098" y="198"/>
                  </a:cubicBezTo>
                  <a:cubicBezTo>
                    <a:pt x="3106" y="206"/>
                    <a:pt x="3146" y="221"/>
                    <a:pt x="3114" y="198"/>
                  </a:cubicBezTo>
                  <a:cubicBezTo>
                    <a:pt x="3091" y="166"/>
                    <a:pt x="3083" y="126"/>
                    <a:pt x="3067" y="111"/>
                  </a:cubicBezTo>
                  <a:cubicBezTo>
                    <a:pt x="3051" y="87"/>
                    <a:pt x="3027" y="87"/>
                    <a:pt x="3011" y="63"/>
                  </a:cubicBezTo>
                  <a:cubicBezTo>
                    <a:pt x="3004" y="39"/>
                    <a:pt x="2996" y="0"/>
                    <a:pt x="3027" y="24"/>
                  </a:cubicBezTo>
                  <a:cubicBezTo>
                    <a:pt x="3059" y="39"/>
                    <a:pt x="3059" y="32"/>
                    <a:pt x="3075" y="71"/>
                  </a:cubicBezTo>
                  <a:cubicBezTo>
                    <a:pt x="3091" y="111"/>
                    <a:pt x="3106" y="126"/>
                    <a:pt x="3122" y="142"/>
                  </a:cubicBezTo>
                  <a:cubicBezTo>
                    <a:pt x="3130" y="166"/>
                    <a:pt x="3138" y="182"/>
                    <a:pt x="3162" y="229"/>
                  </a:cubicBezTo>
                  <a:cubicBezTo>
                    <a:pt x="3193" y="269"/>
                    <a:pt x="3209" y="292"/>
                    <a:pt x="3225" y="308"/>
                  </a:cubicBezTo>
                  <a:cubicBezTo>
                    <a:pt x="3241" y="324"/>
                    <a:pt x="3272" y="332"/>
                    <a:pt x="3249" y="308"/>
                  </a:cubicBezTo>
                </a:path>
              </a:pathLst>
            </a:custGeom>
            <a:solidFill>
              <a:schemeClr val="accent6"/>
            </a:solidFill>
            <a:ln>
              <a:solidFill>
                <a:schemeClr val="bg2"/>
              </a:solidFill>
            </a:ln>
            <a:effectLst/>
          </p:spPr>
          <p:txBody>
            <a:bodyPr wrap="none" anchor="ctr"/>
            <a:lstStyle/>
            <a:p>
              <a:endParaRPr lang="en-US"/>
            </a:p>
          </p:txBody>
        </p:sp>
        <p:sp>
          <p:nvSpPr>
            <p:cNvPr id="99" name="Freeform 589"/>
            <p:cNvSpPr>
              <a:spLocks noChangeArrowheads="1"/>
            </p:cNvSpPr>
            <p:nvPr/>
          </p:nvSpPr>
          <p:spPr bwMode="auto">
            <a:xfrm>
              <a:off x="14732472" y="6321427"/>
              <a:ext cx="1716286" cy="776968"/>
            </a:xfrm>
            <a:custGeom>
              <a:avLst/>
              <a:gdLst>
                <a:gd name="T0" fmla="*/ 1296 w 3265"/>
                <a:gd name="T1" fmla="*/ 1075 h 1479"/>
                <a:gd name="T2" fmla="*/ 814 w 3265"/>
                <a:gd name="T3" fmla="*/ 1083 h 1479"/>
                <a:gd name="T4" fmla="*/ 0 w 3265"/>
                <a:gd name="T5" fmla="*/ 1233 h 1479"/>
                <a:gd name="T6" fmla="*/ 165 w 3265"/>
                <a:gd name="T7" fmla="*/ 1012 h 1479"/>
                <a:gd name="T8" fmla="*/ 474 w 3265"/>
                <a:gd name="T9" fmla="*/ 798 h 1479"/>
                <a:gd name="T10" fmla="*/ 616 w 3265"/>
                <a:gd name="T11" fmla="*/ 751 h 1479"/>
                <a:gd name="T12" fmla="*/ 853 w 3265"/>
                <a:gd name="T13" fmla="*/ 538 h 1479"/>
                <a:gd name="T14" fmla="*/ 1011 w 3265"/>
                <a:gd name="T15" fmla="*/ 395 h 1479"/>
                <a:gd name="T16" fmla="*/ 3162 w 3265"/>
                <a:gd name="T17" fmla="*/ 182 h 1479"/>
                <a:gd name="T18" fmla="*/ 3114 w 3265"/>
                <a:gd name="T19" fmla="*/ 150 h 1479"/>
                <a:gd name="T20" fmla="*/ 3043 w 3265"/>
                <a:gd name="T21" fmla="*/ 87 h 1479"/>
                <a:gd name="T22" fmla="*/ 3091 w 3265"/>
                <a:gd name="T23" fmla="*/ 198 h 1479"/>
                <a:gd name="T24" fmla="*/ 2996 w 3265"/>
                <a:gd name="T25" fmla="*/ 166 h 1479"/>
                <a:gd name="T26" fmla="*/ 2830 w 3265"/>
                <a:gd name="T27" fmla="*/ 324 h 1479"/>
                <a:gd name="T28" fmla="*/ 2901 w 3265"/>
                <a:gd name="T29" fmla="*/ 308 h 1479"/>
                <a:gd name="T30" fmla="*/ 3051 w 3265"/>
                <a:gd name="T31" fmla="*/ 292 h 1479"/>
                <a:gd name="T32" fmla="*/ 3146 w 3265"/>
                <a:gd name="T33" fmla="*/ 292 h 1479"/>
                <a:gd name="T34" fmla="*/ 3154 w 3265"/>
                <a:gd name="T35" fmla="*/ 451 h 1479"/>
                <a:gd name="T36" fmla="*/ 2909 w 3265"/>
                <a:gd name="T37" fmla="*/ 577 h 1479"/>
                <a:gd name="T38" fmla="*/ 2814 w 3265"/>
                <a:gd name="T39" fmla="*/ 609 h 1479"/>
                <a:gd name="T40" fmla="*/ 2972 w 3265"/>
                <a:gd name="T41" fmla="*/ 672 h 1479"/>
                <a:gd name="T42" fmla="*/ 2846 w 3265"/>
                <a:gd name="T43" fmla="*/ 830 h 1479"/>
                <a:gd name="T44" fmla="*/ 2980 w 3265"/>
                <a:gd name="T45" fmla="*/ 719 h 1479"/>
                <a:gd name="T46" fmla="*/ 3067 w 3265"/>
                <a:gd name="T47" fmla="*/ 743 h 1479"/>
                <a:gd name="T48" fmla="*/ 3083 w 3265"/>
                <a:gd name="T49" fmla="*/ 830 h 1479"/>
                <a:gd name="T50" fmla="*/ 2980 w 3265"/>
                <a:gd name="T51" fmla="*/ 909 h 1479"/>
                <a:gd name="T52" fmla="*/ 2909 w 3265"/>
                <a:gd name="T53" fmla="*/ 956 h 1479"/>
                <a:gd name="T54" fmla="*/ 2735 w 3265"/>
                <a:gd name="T55" fmla="*/ 1051 h 1479"/>
                <a:gd name="T56" fmla="*/ 2695 w 3265"/>
                <a:gd name="T57" fmla="*/ 1067 h 1479"/>
                <a:gd name="T58" fmla="*/ 2332 w 3265"/>
                <a:gd name="T59" fmla="*/ 1455 h 1479"/>
                <a:gd name="T60" fmla="*/ 2332 w 3265"/>
                <a:gd name="T61" fmla="*/ 1455 h 1479"/>
                <a:gd name="T62" fmla="*/ 2687 w 3265"/>
                <a:gd name="T63" fmla="*/ 1067 h 1479"/>
                <a:gd name="T64" fmla="*/ 2719 w 3265"/>
                <a:gd name="T65" fmla="*/ 1059 h 1479"/>
                <a:gd name="T66" fmla="*/ 2830 w 3265"/>
                <a:gd name="T67" fmla="*/ 980 h 1479"/>
                <a:gd name="T68" fmla="*/ 2948 w 3265"/>
                <a:gd name="T69" fmla="*/ 909 h 1479"/>
                <a:gd name="T70" fmla="*/ 3019 w 3265"/>
                <a:gd name="T71" fmla="*/ 933 h 1479"/>
                <a:gd name="T72" fmla="*/ 3051 w 3265"/>
                <a:gd name="T73" fmla="*/ 798 h 1479"/>
                <a:gd name="T74" fmla="*/ 3011 w 3265"/>
                <a:gd name="T75" fmla="*/ 798 h 1479"/>
                <a:gd name="T76" fmla="*/ 2893 w 3265"/>
                <a:gd name="T77" fmla="*/ 830 h 1479"/>
                <a:gd name="T78" fmla="*/ 2933 w 3265"/>
                <a:gd name="T79" fmla="*/ 719 h 1479"/>
                <a:gd name="T80" fmla="*/ 2838 w 3265"/>
                <a:gd name="T81" fmla="*/ 625 h 1479"/>
                <a:gd name="T82" fmla="*/ 2893 w 3265"/>
                <a:gd name="T83" fmla="*/ 577 h 1479"/>
                <a:gd name="T84" fmla="*/ 3146 w 3265"/>
                <a:gd name="T85" fmla="*/ 443 h 1479"/>
                <a:gd name="T86" fmla="*/ 3177 w 3265"/>
                <a:gd name="T87" fmla="*/ 332 h 1479"/>
                <a:gd name="T88" fmla="*/ 3083 w 3265"/>
                <a:gd name="T89" fmla="*/ 340 h 1479"/>
                <a:gd name="T90" fmla="*/ 3051 w 3265"/>
                <a:gd name="T91" fmla="*/ 301 h 1479"/>
                <a:gd name="T92" fmla="*/ 2901 w 3265"/>
                <a:gd name="T93" fmla="*/ 316 h 1479"/>
                <a:gd name="T94" fmla="*/ 2766 w 3265"/>
                <a:gd name="T95" fmla="*/ 285 h 1479"/>
                <a:gd name="T96" fmla="*/ 2972 w 3265"/>
                <a:gd name="T97" fmla="*/ 237 h 1479"/>
                <a:gd name="T98" fmla="*/ 3075 w 3265"/>
                <a:gd name="T99" fmla="*/ 190 h 1479"/>
                <a:gd name="T100" fmla="*/ 3043 w 3265"/>
                <a:gd name="T101" fmla="*/ 95 h 1479"/>
                <a:gd name="T102" fmla="*/ 885 w 3265"/>
                <a:gd name="T103" fmla="*/ 514 h 1479"/>
                <a:gd name="T104" fmla="*/ 656 w 3265"/>
                <a:gd name="T105" fmla="*/ 712 h 1479"/>
                <a:gd name="T106" fmla="*/ 505 w 3265"/>
                <a:gd name="T107" fmla="*/ 783 h 1479"/>
                <a:gd name="T108" fmla="*/ 221 w 3265"/>
                <a:gd name="T109" fmla="*/ 1004 h 1479"/>
                <a:gd name="T110" fmla="*/ 7 w 3265"/>
                <a:gd name="T111" fmla="*/ 1186 h 1479"/>
                <a:gd name="T112" fmla="*/ 814 w 3265"/>
                <a:gd name="T113" fmla="*/ 1075 h 1479"/>
                <a:gd name="T114" fmla="*/ 1296 w 3265"/>
                <a:gd name="T115" fmla="*/ 1067 h 1479"/>
                <a:gd name="T116" fmla="*/ 3059 w 3265"/>
                <a:gd name="T117" fmla="*/ 395 h 1479"/>
                <a:gd name="T118" fmla="*/ 3027 w 3265"/>
                <a:gd name="T119" fmla="*/ 16 h 1479"/>
                <a:gd name="T120" fmla="*/ 3249 w 3265"/>
                <a:gd name="T121" fmla="*/ 324 h 1479"/>
                <a:gd name="T122" fmla="*/ 3059 w 3265"/>
                <a:gd name="T123" fmla="*/ 8 h 1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65" h="1479">
                  <a:moveTo>
                    <a:pt x="2300" y="1478"/>
                  </a:moveTo>
                  <a:lnTo>
                    <a:pt x="2300" y="1478"/>
                  </a:lnTo>
                  <a:cubicBezTo>
                    <a:pt x="1810" y="1107"/>
                    <a:pt x="1810" y="1107"/>
                    <a:pt x="1810" y="1107"/>
                  </a:cubicBezTo>
                  <a:cubicBezTo>
                    <a:pt x="1367" y="1178"/>
                    <a:pt x="1367" y="1178"/>
                    <a:pt x="1367" y="1178"/>
                  </a:cubicBezTo>
                  <a:lnTo>
                    <a:pt x="1367" y="1178"/>
                  </a:lnTo>
                  <a:cubicBezTo>
                    <a:pt x="1367" y="1178"/>
                    <a:pt x="1343" y="1099"/>
                    <a:pt x="1328" y="1083"/>
                  </a:cubicBezTo>
                  <a:cubicBezTo>
                    <a:pt x="1320" y="1075"/>
                    <a:pt x="1312" y="1075"/>
                    <a:pt x="1296" y="1075"/>
                  </a:cubicBezTo>
                  <a:cubicBezTo>
                    <a:pt x="1288" y="1075"/>
                    <a:pt x="1288" y="1075"/>
                    <a:pt x="1280" y="1075"/>
                  </a:cubicBezTo>
                  <a:cubicBezTo>
                    <a:pt x="1272" y="1075"/>
                    <a:pt x="1264" y="1075"/>
                    <a:pt x="1257" y="1075"/>
                  </a:cubicBezTo>
                  <a:cubicBezTo>
                    <a:pt x="1233" y="1067"/>
                    <a:pt x="1225" y="1067"/>
                    <a:pt x="1225" y="1059"/>
                  </a:cubicBezTo>
                  <a:cubicBezTo>
                    <a:pt x="1225" y="1059"/>
                    <a:pt x="1225" y="1051"/>
                    <a:pt x="1225" y="1043"/>
                  </a:cubicBezTo>
                  <a:cubicBezTo>
                    <a:pt x="1225" y="1043"/>
                    <a:pt x="1225" y="1043"/>
                    <a:pt x="1225" y="1036"/>
                  </a:cubicBezTo>
                  <a:cubicBezTo>
                    <a:pt x="1225" y="1036"/>
                    <a:pt x="1225" y="1036"/>
                    <a:pt x="1209" y="1036"/>
                  </a:cubicBezTo>
                  <a:cubicBezTo>
                    <a:pt x="1130" y="1036"/>
                    <a:pt x="837" y="1075"/>
                    <a:pt x="814" y="1083"/>
                  </a:cubicBezTo>
                  <a:cubicBezTo>
                    <a:pt x="782" y="1083"/>
                    <a:pt x="640" y="1154"/>
                    <a:pt x="584" y="1186"/>
                  </a:cubicBezTo>
                  <a:cubicBezTo>
                    <a:pt x="577" y="1194"/>
                    <a:pt x="569" y="1202"/>
                    <a:pt x="553" y="1209"/>
                  </a:cubicBezTo>
                  <a:cubicBezTo>
                    <a:pt x="529" y="1225"/>
                    <a:pt x="505" y="1249"/>
                    <a:pt x="450" y="1249"/>
                  </a:cubicBezTo>
                  <a:cubicBezTo>
                    <a:pt x="426" y="1249"/>
                    <a:pt x="308" y="1265"/>
                    <a:pt x="126" y="1281"/>
                  </a:cubicBezTo>
                  <a:cubicBezTo>
                    <a:pt x="0" y="1296"/>
                    <a:pt x="0" y="1296"/>
                    <a:pt x="0" y="1296"/>
                  </a:cubicBezTo>
                  <a:lnTo>
                    <a:pt x="0" y="1296"/>
                  </a:lnTo>
                  <a:cubicBezTo>
                    <a:pt x="0" y="1273"/>
                    <a:pt x="0" y="1249"/>
                    <a:pt x="0" y="1233"/>
                  </a:cubicBezTo>
                  <a:cubicBezTo>
                    <a:pt x="0" y="1209"/>
                    <a:pt x="0" y="1194"/>
                    <a:pt x="0" y="1186"/>
                  </a:cubicBezTo>
                  <a:cubicBezTo>
                    <a:pt x="0" y="1170"/>
                    <a:pt x="23" y="1162"/>
                    <a:pt x="47" y="1162"/>
                  </a:cubicBezTo>
                  <a:cubicBezTo>
                    <a:pt x="63" y="1162"/>
                    <a:pt x="78" y="1154"/>
                    <a:pt x="87" y="1146"/>
                  </a:cubicBezTo>
                  <a:cubicBezTo>
                    <a:pt x="102" y="1131"/>
                    <a:pt x="102" y="1115"/>
                    <a:pt x="94" y="1091"/>
                  </a:cubicBezTo>
                  <a:cubicBezTo>
                    <a:pt x="94" y="1083"/>
                    <a:pt x="94" y="1075"/>
                    <a:pt x="94" y="1067"/>
                  </a:cubicBezTo>
                  <a:cubicBezTo>
                    <a:pt x="87" y="1043"/>
                    <a:pt x="94" y="1043"/>
                    <a:pt x="110" y="1043"/>
                  </a:cubicBezTo>
                  <a:cubicBezTo>
                    <a:pt x="118" y="1043"/>
                    <a:pt x="142" y="1036"/>
                    <a:pt x="165" y="1012"/>
                  </a:cubicBezTo>
                  <a:cubicBezTo>
                    <a:pt x="189" y="1004"/>
                    <a:pt x="205" y="996"/>
                    <a:pt x="221" y="996"/>
                  </a:cubicBezTo>
                  <a:cubicBezTo>
                    <a:pt x="229" y="996"/>
                    <a:pt x="237" y="996"/>
                    <a:pt x="245" y="996"/>
                  </a:cubicBezTo>
                  <a:cubicBezTo>
                    <a:pt x="253" y="1004"/>
                    <a:pt x="260" y="1004"/>
                    <a:pt x="260" y="1004"/>
                  </a:cubicBezTo>
                  <a:cubicBezTo>
                    <a:pt x="268" y="1004"/>
                    <a:pt x="276" y="996"/>
                    <a:pt x="284" y="996"/>
                  </a:cubicBezTo>
                  <a:cubicBezTo>
                    <a:pt x="292" y="988"/>
                    <a:pt x="300" y="972"/>
                    <a:pt x="308" y="965"/>
                  </a:cubicBezTo>
                  <a:cubicBezTo>
                    <a:pt x="347" y="925"/>
                    <a:pt x="403" y="862"/>
                    <a:pt x="434" y="862"/>
                  </a:cubicBezTo>
                  <a:cubicBezTo>
                    <a:pt x="458" y="862"/>
                    <a:pt x="474" y="838"/>
                    <a:pt x="474" y="798"/>
                  </a:cubicBezTo>
                  <a:cubicBezTo>
                    <a:pt x="474" y="783"/>
                    <a:pt x="490" y="775"/>
                    <a:pt x="505" y="775"/>
                  </a:cubicBezTo>
                  <a:cubicBezTo>
                    <a:pt x="521" y="767"/>
                    <a:pt x="529" y="767"/>
                    <a:pt x="537" y="759"/>
                  </a:cubicBezTo>
                  <a:cubicBezTo>
                    <a:pt x="545" y="743"/>
                    <a:pt x="545" y="735"/>
                    <a:pt x="545" y="727"/>
                  </a:cubicBezTo>
                  <a:cubicBezTo>
                    <a:pt x="545" y="719"/>
                    <a:pt x="545" y="719"/>
                    <a:pt x="545" y="712"/>
                  </a:cubicBezTo>
                  <a:cubicBezTo>
                    <a:pt x="553" y="712"/>
                    <a:pt x="553" y="712"/>
                    <a:pt x="561" y="712"/>
                  </a:cubicBezTo>
                  <a:cubicBezTo>
                    <a:pt x="577" y="712"/>
                    <a:pt x="577" y="719"/>
                    <a:pt x="584" y="727"/>
                  </a:cubicBezTo>
                  <a:cubicBezTo>
                    <a:pt x="584" y="743"/>
                    <a:pt x="593" y="751"/>
                    <a:pt x="616" y="751"/>
                  </a:cubicBezTo>
                  <a:cubicBezTo>
                    <a:pt x="640" y="743"/>
                    <a:pt x="640" y="735"/>
                    <a:pt x="648" y="712"/>
                  </a:cubicBezTo>
                  <a:cubicBezTo>
                    <a:pt x="648" y="688"/>
                    <a:pt x="648" y="664"/>
                    <a:pt x="671" y="648"/>
                  </a:cubicBezTo>
                  <a:cubicBezTo>
                    <a:pt x="679" y="632"/>
                    <a:pt x="695" y="625"/>
                    <a:pt x="711" y="625"/>
                  </a:cubicBezTo>
                  <a:cubicBezTo>
                    <a:pt x="743" y="625"/>
                    <a:pt x="766" y="656"/>
                    <a:pt x="766" y="664"/>
                  </a:cubicBezTo>
                  <a:lnTo>
                    <a:pt x="766" y="664"/>
                  </a:lnTo>
                  <a:cubicBezTo>
                    <a:pt x="774" y="664"/>
                    <a:pt x="814" y="617"/>
                    <a:pt x="830" y="577"/>
                  </a:cubicBezTo>
                  <a:cubicBezTo>
                    <a:pt x="837" y="553"/>
                    <a:pt x="845" y="545"/>
                    <a:pt x="853" y="538"/>
                  </a:cubicBezTo>
                  <a:cubicBezTo>
                    <a:pt x="861" y="538"/>
                    <a:pt x="869" y="530"/>
                    <a:pt x="877" y="514"/>
                  </a:cubicBezTo>
                  <a:cubicBezTo>
                    <a:pt x="893" y="482"/>
                    <a:pt x="893" y="435"/>
                    <a:pt x="885" y="403"/>
                  </a:cubicBezTo>
                  <a:cubicBezTo>
                    <a:pt x="885" y="395"/>
                    <a:pt x="885" y="395"/>
                    <a:pt x="885" y="395"/>
                  </a:cubicBezTo>
                  <a:cubicBezTo>
                    <a:pt x="893" y="395"/>
                    <a:pt x="893" y="395"/>
                    <a:pt x="893" y="395"/>
                  </a:cubicBezTo>
                  <a:cubicBezTo>
                    <a:pt x="901" y="395"/>
                    <a:pt x="909" y="403"/>
                    <a:pt x="917" y="403"/>
                  </a:cubicBezTo>
                  <a:cubicBezTo>
                    <a:pt x="924" y="403"/>
                    <a:pt x="924" y="403"/>
                    <a:pt x="932" y="403"/>
                  </a:cubicBezTo>
                  <a:cubicBezTo>
                    <a:pt x="964" y="403"/>
                    <a:pt x="1011" y="395"/>
                    <a:pt x="1011" y="395"/>
                  </a:cubicBezTo>
                  <a:cubicBezTo>
                    <a:pt x="1881" y="277"/>
                    <a:pt x="2869" y="48"/>
                    <a:pt x="3059" y="0"/>
                  </a:cubicBezTo>
                  <a:cubicBezTo>
                    <a:pt x="3067" y="0"/>
                    <a:pt x="3067" y="0"/>
                    <a:pt x="3067" y="0"/>
                  </a:cubicBezTo>
                  <a:lnTo>
                    <a:pt x="3067" y="0"/>
                  </a:lnTo>
                  <a:cubicBezTo>
                    <a:pt x="3067" y="8"/>
                    <a:pt x="3075" y="16"/>
                    <a:pt x="3083" y="24"/>
                  </a:cubicBezTo>
                  <a:cubicBezTo>
                    <a:pt x="3091" y="48"/>
                    <a:pt x="3098" y="63"/>
                    <a:pt x="3106" y="79"/>
                  </a:cubicBezTo>
                  <a:cubicBezTo>
                    <a:pt x="3114" y="95"/>
                    <a:pt x="3122" y="111"/>
                    <a:pt x="3130" y="119"/>
                  </a:cubicBezTo>
                  <a:cubicBezTo>
                    <a:pt x="3138" y="134"/>
                    <a:pt x="3154" y="158"/>
                    <a:pt x="3162" y="182"/>
                  </a:cubicBezTo>
                  <a:cubicBezTo>
                    <a:pt x="3177" y="198"/>
                    <a:pt x="3186" y="221"/>
                    <a:pt x="3193" y="237"/>
                  </a:cubicBezTo>
                  <a:cubicBezTo>
                    <a:pt x="3217" y="269"/>
                    <a:pt x="3225" y="285"/>
                    <a:pt x="3249" y="308"/>
                  </a:cubicBezTo>
                  <a:cubicBezTo>
                    <a:pt x="3257" y="316"/>
                    <a:pt x="3264" y="324"/>
                    <a:pt x="3257" y="324"/>
                  </a:cubicBezTo>
                  <a:lnTo>
                    <a:pt x="3257" y="332"/>
                  </a:lnTo>
                  <a:cubicBezTo>
                    <a:pt x="3249" y="332"/>
                    <a:pt x="3233" y="316"/>
                    <a:pt x="3225" y="308"/>
                  </a:cubicBezTo>
                  <a:cubicBezTo>
                    <a:pt x="3201" y="292"/>
                    <a:pt x="3186" y="269"/>
                    <a:pt x="3162" y="229"/>
                  </a:cubicBezTo>
                  <a:cubicBezTo>
                    <a:pt x="3138" y="190"/>
                    <a:pt x="3130" y="166"/>
                    <a:pt x="3114" y="150"/>
                  </a:cubicBezTo>
                  <a:cubicBezTo>
                    <a:pt x="3114" y="142"/>
                    <a:pt x="3106" y="134"/>
                    <a:pt x="3098" y="126"/>
                  </a:cubicBezTo>
                  <a:cubicBezTo>
                    <a:pt x="3091" y="111"/>
                    <a:pt x="3083" y="95"/>
                    <a:pt x="3075" y="71"/>
                  </a:cubicBezTo>
                  <a:cubicBezTo>
                    <a:pt x="3059" y="39"/>
                    <a:pt x="3059" y="39"/>
                    <a:pt x="3035" y="32"/>
                  </a:cubicBezTo>
                  <a:lnTo>
                    <a:pt x="3027" y="24"/>
                  </a:lnTo>
                  <a:cubicBezTo>
                    <a:pt x="3011" y="16"/>
                    <a:pt x="3011" y="16"/>
                    <a:pt x="3011" y="24"/>
                  </a:cubicBezTo>
                  <a:cubicBezTo>
                    <a:pt x="3011" y="24"/>
                    <a:pt x="3004" y="32"/>
                    <a:pt x="3019" y="63"/>
                  </a:cubicBezTo>
                  <a:cubicBezTo>
                    <a:pt x="3027" y="71"/>
                    <a:pt x="3035" y="79"/>
                    <a:pt x="3043" y="87"/>
                  </a:cubicBezTo>
                  <a:cubicBezTo>
                    <a:pt x="3051" y="95"/>
                    <a:pt x="3059" y="103"/>
                    <a:pt x="3067" y="111"/>
                  </a:cubicBezTo>
                  <a:cubicBezTo>
                    <a:pt x="3083" y="119"/>
                    <a:pt x="3083" y="126"/>
                    <a:pt x="3091" y="142"/>
                  </a:cubicBezTo>
                  <a:cubicBezTo>
                    <a:pt x="3098" y="158"/>
                    <a:pt x="3106" y="182"/>
                    <a:pt x="3122" y="190"/>
                  </a:cubicBezTo>
                  <a:cubicBezTo>
                    <a:pt x="3130" y="206"/>
                    <a:pt x="3130" y="206"/>
                    <a:pt x="3130" y="214"/>
                  </a:cubicBezTo>
                  <a:cubicBezTo>
                    <a:pt x="3130" y="214"/>
                    <a:pt x="3130" y="214"/>
                    <a:pt x="3122" y="214"/>
                  </a:cubicBezTo>
                  <a:cubicBezTo>
                    <a:pt x="3114" y="214"/>
                    <a:pt x="3106" y="206"/>
                    <a:pt x="3098" y="206"/>
                  </a:cubicBezTo>
                  <a:lnTo>
                    <a:pt x="3091" y="198"/>
                  </a:lnTo>
                  <a:cubicBezTo>
                    <a:pt x="3091" y="198"/>
                    <a:pt x="3091" y="198"/>
                    <a:pt x="3083" y="198"/>
                  </a:cubicBezTo>
                  <a:cubicBezTo>
                    <a:pt x="3083" y="198"/>
                    <a:pt x="3083" y="198"/>
                    <a:pt x="3075" y="198"/>
                  </a:cubicBezTo>
                  <a:cubicBezTo>
                    <a:pt x="3075" y="198"/>
                    <a:pt x="3075" y="198"/>
                    <a:pt x="3067" y="198"/>
                  </a:cubicBezTo>
                  <a:cubicBezTo>
                    <a:pt x="3059" y="198"/>
                    <a:pt x="3043" y="190"/>
                    <a:pt x="3027" y="182"/>
                  </a:cubicBezTo>
                  <a:cubicBezTo>
                    <a:pt x="3019" y="174"/>
                    <a:pt x="3011" y="174"/>
                    <a:pt x="3011" y="166"/>
                  </a:cubicBezTo>
                  <a:cubicBezTo>
                    <a:pt x="3004" y="166"/>
                    <a:pt x="2996" y="166"/>
                    <a:pt x="2996" y="166"/>
                  </a:cubicBezTo>
                  <a:lnTo>
                    <a:pt x="2996" y="166"/>
                  </a:lnTo>
                  <a:cubicBezTo>
                    <a:pt x="2996" y="174"/>
                    <a:pt x="3004" y="182"/>
                    <a:pt x="3011" y="190"/>
                  </a:cubicBezTo>
                  <a:cubicBezTo>
                    <a:pt x="3027" y="198"/>
                    <a:pt x="3027" y="206"/>
                    <a:pt x="3027" y="214"/>
                  </a:cubicBezTo>
                  <a:cubicBezTo>
                    <a:pt x="3019" y="221"/>
                    <a:pt x="3004" y="237"/>
                    <a:pt x="2980" y="245"/>
                  </a:cubicBezTo>
                  <a:cubicBezTo>
                    <a:pt x="2940" y="245"/>
                    <a:pt x="2924" y="253"/>
                    <a:pt x="2917" y="285"/>
                  </a:cubicBezTo>
                  <a:cubicBezTo>
                    <a:pt x="2909" y="301"/>
                    <a:pt x="2885" y="308"/>
                    <a:pt x="2869" y="308"/>
                  </a:cubicBezTo>
                  <a:cubicBezTo>
                    <a:pt x="2861" y="308"/>
                    <a:pt x="2853" y="316"/>
                    <a:pt x="2846" y="316"/>
                  </a:cubicBezTo>
                  <a:cubicBezTo>
                    <a:pt x="2838" y="324"/>
                    <a:pt x="2838" y="324"/>
                    <a:pt x="2830" y="324"/>
                  </a:cubicBezTo>
                  <a:cubicBezTo>
                    <a:pt x="2830" y="324"/>
                    <a:pt x="2822" y="324"/>
                    <a:pt x="2814" y="316"/>
                  </a:cubicBezTo>
                  <a:cubicBezTo>
                    <a:pt x="2814" y="316"/>
                    <a:pt x="2806" y="308"/>
                    <a:pt x="2798" y="308"/>
                  </a:cubicBezTo>
                  <a:cubicBezTo>
                    <a:pt x="2782" y="308"/>
                    <a:pt x="2774" y="301"/>
                    <a:pt x="2766" y="301"/>
                  </a:cubicBezTo>
                  <a:cubicBezTo>
                    <a:pt x="2774" y="308"/>
                    <a:pt x="2790" y="332"/>
                    <a:pt x="2830" y="348"/>
                  </a:cubicBezTo>
                  <a:cubicBezTo>
                    <a:pt x="2830" y="356"/>
                    <a:pt x="2838" y="356"/>
                    <a:pt x="2846" y="356"/>
                  </a:cubicBezTo>
                  <a:cubicBezTo>
                    <a:pt x="2869" y="356"/>
                    <a:pt x="2885" y="332"/>
                    <a:pt x="2893" y="316"/>
                  </a:cubicBezTo>
                  <a:cubicBezTo>
                    <a:pt x="2893" y="308"/>
                    <a:pt x="2901" y="308"/>
                    <a:pt x="2901" y="308"/>
                  </a:cubicBezTo>
                  <a:cubicBezTo>
                    <a:pt x="2909" y="308"/>
                    <a:pt x="2917" y="316"/>
                    <a:pt x="2933" y="324"/>
                  </a:cubicBezTo>
                  <a:cubicBezTo>
                    <a:pt x="2940" y="324"/>
                    <a:pt x="2948" y="332"/>
                    <a:pt x="2956" y="332"/>
                  </a:cubicBezTo>
                  <a:cubicBezTo>
                    <a:pt x="2956" y="332"/>
                    <a:pt x="2956" y="332"/>
                    <a:pt x="2956" y="324"/>
                  </a:cubicBezTo>
                  <a:cubicBezTo>
                    <a:pt x="2964" y="308"/>
                    <a:pt x="2972" y="301"/>
                    <a:pt x="2988" y="301"/>
                  </a:cubicBezTo>
                  <a:cubicBezTo>
                    <a:pt x="2996" y="292"/>
                    <a:pt x="3004" y="292"/>
                    <a:pt x="3011" y="285"/>
                  </a:cubicBezTo>
                  <a:cubicBezTo>
                    <a:pt x="3019" y="277"/>
                    <a:pt x="3027" y="277"/>
                    <a:pt x="3027" y="277"/>
                  </a:cubicBezTo>
                  <a:cubicBezTo>
                    <a:pt x="3035" y="277"/>
                    <a:pt x="3043" y="285"/>
                    <a:pt x="3051" y="292"/>
                  </a:cubicBezTo>
                  <a:cubicBezTo>
                    <a:pt x="3059" y="301"/>
                    <a:pt x="3067" y="308"/>
                    <a:pt x="3067" y="316"/>
                  </a:cubicBezTo>
                  <a:cubicBezTo>
                    <a:pt x="3075" y="316"/>
                    <a:pt x="3075" y="324"/>
                    <a:pt x="3075" y="324"/>
                  </a:cubicBezTo>
                  <a:cubicBezTo>
                    <a:pt x="3083" y="324"/>
                    <a:pt x="3083" y="316"/>
                    <a:pt x="3091" y="316"/>
                  </a:cubicBezTo>
                  <a:cubicBezTo>
                    <a:pt x="3098" y="316"/>
                    <a:pt x="3098" y="316"/>
                    <a:pt x="3098" y="308"/>
                  </a:cubicBezTo>
                  <a:cubicBezTo>
                    <a:pt x="3098" y="292"/>
                    <a:pt x="3114" y="285"/>
                    <a:pt x="3130" y="285"/>
                  </a:cubicBezTo>
                  <a:cubicBezTo>
                    <a:pt x="3138" y="285"/>
                    <a:pt x="3138" y="285"/>
                    <a:pt x="3146" y="285"/>
                  </a:cubicBezTo>
                  <a:cubicBezTo>
                    <a:pt x="3146" y="292"/>
                    <a:pt x="3146" y="292"/>
                    <a:pt x="3146" y="292"/>
                  </a:cubicBezTo>
                  <a:cubicBezTo>
                    <a:pt x="3154" y="292"/>
                    <a:pt x="3177" y="301"/>
                    <a:pt x="3186" y="332"/>
                  </a:cubicBezTo>
                  <a:cubicBezTo>
                    <a:pt x="3186" y="348"/>
                    <a:pt x="3186" y="372"/>
                    <a:pt x="3193" y="395"/>
                  </a:cubicBezTo>
                  <a:cubicBezTo>
                    <a:pt x="3193" y="403"/>
                    <a:pt x="3193" y="411"/>
                    <a:pt x="3193" y="427"/>
                  </a:cubicBezTo>
                  <a:cubicBezTo>
                    <a:pt x="3201" y="435"/>
                    <a:pt x="3193" y="443"/>
                    <a:pt x="3193" y="451"/>
                  </a:cubicBezTo>
                  <a:cubicBezTo>
                    <a:pt x="3186" y="459"/>
                    <a:pt x="3177" y="459"/>
                    <a:pt x="3170" y="459"/>
                  </a:cubicBezTo>
                  <a:cubicBezTo>
                    <a:pt x="3162" y="459"/>
                    <a:pt x="3162" y="459"/>
                    <a:pt x="3162" y="459"/>
                  </a:cubicBezTo>
                  <a:cubicBezTo>
                    <a:pt x="3162" y="459"/>
                    <a:pt x="3154" y="459"/>
                    <a:pt x="3154" y="451"/>
                  </a:cubicBezTo>
                  <a:cubicBezTo>
                    <a:pt x="3146" y="451"/>
                    <a:pt x="3146" y="451"/>
                    <a:pt x="3146" y="451"/>
                  </a:cubicBezTo>
                  <a:cubicBezTo>
                    <a:pt x="3138" y="451"/>
                    <a:pt x="3138" y="459"/>
                    <a:pt x="3130" y="490"/>
                  </a:cubicBezTo>
                  <a:cubicBezTo>
                    <a:pt x="3130" y="561"/>
                    <a:pt x="3067" y="601"/>
                    <a:pt x="3059" y="601"/>
                  </a:cubicBezTo>
                  <a:cubicBezTo>
                    <a:pt x="3051" y="601"/>
                    <a:pt x="3043" y="601"/>
                    <a:pt x="3027" y="601"/>
                  </a:cubicBezTo>
                  <a:cubicBezTo>
                    <a:pt x="3019" y="601"/>
                    <a:pt x="3004" y="601"/>
                    <a:pt x="2972" y="593"/>
                  </a:cubicBezTo>
                  <a:cubicBezTo>
                    <a:pt x="2933" y="585"/>
                    <a:pt x="2924" y="585"/>
                    <a:pt x="2924" y="577"/>
                  </a:cubicBezTo>
                  <a:cubicBezTo>
                    <a:pt x="2917" y="577"/>
                    <a:pt x="2917" y="577"/>
                    <a:pt x="2909" y="577"/>
                  </a:cubicBezTo>
                  <a:cubicBezTo>
                    <a:pt x="2909" y="569"/>
                    <a:pt x="2901" y="569"/>
                    <a:pt x="2901" y="569"/>
                  </a:cubicBezTo>
                  <a:cubicBezTo>
                    <a:pt x="2901" y="569"/>
                    <a:pt x="2901" y="569"/>
                    <a:pt x="2893" y="577"/>
                  </a:cubicBezTo>
                  <a:cubicBezTo>
                    <a:pt x="2893" y="585"/>
                    <a:pt x="2893" y="593"/>
                    <a:pt x="2877" y="601"/>
                  </a:cubicBezTo>
                  <a:cubicBezTo>
                    <a:pt x="2869" y="609"/>
                    <a:pt x="2861" y="609"/>
                    <a:pt x="2853" y="609"/>
                  </a:cubicBezTo>
                  <a:cubicBezTo>
                    <a:pt x="2846" y="609"/>
                    <a:pt x="2846" y="609"/>
                    <a:pt x="2838" y="609"/>
                  </a:cubicBezTo>
                  <a:lnTo>
                    <a:pt x="2830" y="609"/>
                  </a:lnTo>
                  <a:cubicBezTo>
                    <a:pt x="2822" y="609"/>
                    <a:pt x="2814" y="609"/>
                    <a:pt x="2814" y="609"/>
                  </a:cubicBezTo>
                  <a:lnTo>
                    <a:pt x="2814" y="609"/>
                  </a:lnTo>
                  <a:cubicBezTo>
                    <a:pt x="2814" y="617"/>
                    <a:pt x="2830" y="617"/>
                    <a:pt x="2846" y="625"/>
                  </a:cubicBezTo>
                  <a:cubicBezTo>
                    <a:pt x="2861" y="625"/>
                    <a:pt x="2877" y="632"/>
                    <a:pt x="2893" y="632"/>
                  </a:cubicBezTo>
                  <a:cubicBezTo>
                    <a:pt x="2909" y="640"/>
                    <a:pt x="2917" y="640"/>
                    <a:pt x="2924" y="640"/>
                  </a:cubicBezTo>
                  <a:cubicBezTo>
                    <a:pt x="2940" y="648"/>
                    <a:pt x="2940" y="648"/>
                    <a:pt x="2956" y="656"/>
                  </a:cubicBezTo>
                  <a:cubicBezTo>
                    <a:pt x="2964" y="664"/>
                    <a:pt x="2964" y="664"/>
                    <a:pt x="2964" y="664"/>
                  </a:cubicBezTo>
                  <a:cubicBezTo>
                    <a:pt x="2972" y="664"/>
                    <a:pt x="2972" y="672"/>
                    <a:pt x="2972" y="672"/>
                  </a:cubicBezTo>
                  <a:cubicBezTo>
                    <a:pt x="2972" y="680"/>
                    <a:pt x="2972" y="688"/>
                    <a:pt x="2964" y="696"/>
                  </a:cubicBezTo>
                  <a:cubicBezTo>
                    <a:pt x="2956" y="704"/>
                    <a:pt x="2948" y="712"/>
                    <a:pt x="2940" y="727"/>
                  </a:cubicBezTo>
                  <a:cubicBezTo>
                    <a:pt x="2933" y="735"/>
                    <a:pt x="2933" y="751"/>
                    <a:pt x="2924" y="759"/>
                  </a:cubicBezTo>
                  <a:cubicBezTo>
                    <a:pt x="2924" y="767"/>
                    <a:pt x="2917" y="775"/>
                    <a:pt x="2909" y="798"/>
                  </a:cubicBezTo>
                  <a:cubicBezTo>
                    <a:pt x="2893" y="822"/>
                    <a:pt x="2877" y="822"/>
                    <a:pt x="2861" y="822"/>
                  </a:cubicBezTo>
                  <a:cubicBezTo>
                    <a:pt x="2853" y="822"/>
                    <a:pt x="2853" y="822"/>
                    <a:pt x="2846" y="830"/>
                  </a:cubicBezTo>
                  <a:lnTo>
                    <a:pt x="2846" y="830"/>
                  </a:lnTo>
                  <a:cubicBezTo>
                    <a:pt x="2846" y="830"/>
                    <a:pt x="2846" y="830"/>
                    <a:pt x="2853" y="830"/>
                  </a:cubicBezTo>
                  <a:cubicBezTo>
                    <a:pt x="2861" y="830"/>
                    <a:pt x="2877" y="830"/>
                    <a:pt x="2885" y="822"/>
                  </a:cubicBezTo>
                  <a:cubicBezTo>
                    <a:pt x="2909" y="822"/>
                    <a:pt x="2917" y="814"/>
                    <a:pt x="2924" y="806"/>
                  </a:cubicBezTo>
                  <a:cubicBezTo>
                    <a:pt x="2933" y="806"/>
                    <a:pt x="2940" y="798"/>
                    <a:pt x="2956" y="798"/>
                  </a:cubicBezTo>
                  <a:cubicBezTo>
                    <a:pt x="2972" y="791"/>
                    <a:pt x="2972" y="783"/>
                    <a:pt x="2972" y="759"/>
                  </a:cubicBezTo>
                  <a:cubicBezTo>
                    <a:pt x="2972" y="759"/>
                    <a:pt x="2972" y="743"/>
                    <a:pt x="2972" y="735"/>
                  </a:cubicBezTo>
                  <a:cubicBezTo>
                    <a:pt x="2972" y="735"/>
                    <a:pt x="2972" y="719"/>
                    <a:pt x="2980" y="719"/>
                  </a:cubicBezTo>
                  <a:cubicBezTo>
                    <a:pt x="2996" y="719"/>
                    <a:pt x="3004" y="743"/>
                    <a:pt x="3004" y="759"/>
                  </a:cubicBezTo>
                  <a:cubicBezTo>
                    <a:pt x="3004" y="783"/>
                    <a:pt x="3004" y="783"/>
                    <a:pt x="3019" y="798"/>
                  </a:cubicBezTo>
                  <a:lnTo>
                    <a:pt x="3019" y="798"/>
                  </a:lnTo>
                  <a:cubicBezTo>
                    <a:pt x="3019" y="806"/>
                    <a:pt x="3019" y="806"/>
                    <a:pt x="3019" y="806"/>
                  </a:cubicBezTo>
                  <a:cubicBezTo>
                    <a:pt x="3027" y="806"/>
                    <a:pt x="3027" y="791"/>
                    <a:pt x="3027" y="783"/>
                  </a:cubicBezTo>
                  <a:cubicBezTo>
                    <a:pt x="3035" y="775"/>
                    <a:pt x="3035" y="759"/>
                    <a:pt x="3051" y="751"/>
                  </a:cubicBezTo>
                  <a:cubicBezTo>
                    <a:pt x="3059" y="743"/>
                    <a:pt x="3059" y="743"/>
                    <a:pt x="3067" y="743"/>
                  </a:cubicBezTo>
                  <a:cubicBezTo>
                    <a:pt x="3067" y="751"/>
                    <a:pt x="3067" y="759"/>
                    <a:pt x="3067" y="775"/>
                  </a:cubicBezTo>
                  <a:cubicBezTo>
                    <a:pt x="3059" y="783"/>
                    <a:pt x="3059" y="791"/>
                    <a:pt x="3059" y="798"/>
                  </a:cubicBezTo>
                  <a:cubicBezTo>
                    <a:pt x="3059" y="806"/>
                    <a:pt x="3059" y="806"/>
                    <a:pt x="3059" y="806"/>
                  </a:cubicBezTo>
                  <a:lnTo>
                    <a:pt x="3059" y="806"/>
                  </a:lnTo>
                  <a:cubicBezTo>
                    <a:pt x="3067" y="806"/>
                    <a:pt x="3067" y="798"/>
                    <a:pt x="3075" y="798"/>
                  </a:cubicBezTo>
                  <a:cubicBezTo>
                    <a:pt x="3083" y="791"/>
                    <a:pt x="3091" y="798"/>
                    <a:pt x="3098" y="806"/>
                  </a:cubicBezTo>
                  <a:cubicBezTo>
                    <a:pt x="3098" y="806"/>
                    <a:pt x="3098" y="822"/>
                    <a:pt x="3083" y="830"/>
                  </a:cubicBezTo>
                  <a:cubicBezTo>
                    <a:pt x="3067" y="846"/>
                    <a:pt x="3043" y="893"/>
                    <a:pt x="3027" y="933"/>
                  </a:cubicBezTo>
                  <a:cubicBezTo>
                    <a:pt x="3019" y="965"/>
                    <a:pt x="3011" y="972"/>
                    <a:pt x="3011" y="972"/>
                  </a:cubicBezTo>
                  <a:cubicBezTo>
                    <a:pt x="3004" y="972"/>
                    <a:pt x="3004" y="965"/>
                    <a:pt x="3004" y="965"/>
                  </a:cubicBezTo>
                  <a:cubicBezTo>
                    <a:pt x="3004" y="965"/>
                    <a:pt x="3004" y="956"/>
                    <a:pt x="2996" y="956"/>
                  </a:cubicBezTo>
                  <a:cubicBezTo>
                    <a:pt x="2996" y="949"/>
                    <a:pt x="2996" y="941"/>
                    <a:pt x="2996" y="933"/>
                  </a:cubicBezTo>
                  <a:cubicBezTo>
                    <a:pt x="2996" y="925"/>
                    <a:pt x="2996" y="917"/>
                    <a:pt x="2988" y="909"/>
                  </a:cubicBezTo>
                  <a:cubicBezTo>
                    <a:pt x="2980" y="909"/>
                    <a:pt x="2980" y="909"/>
                    <a:pt x="2980" y="909"/>
                  </a:cubicBezTo>
                  <a:lnTo>
                    <a:pt x="2980" y="909"/>
                  </a:lnTo>
                  <a:cubicBezTo>
                    <a:pt x="2972" y="909"/>
                    <a:pt x="2964" y="917"/>
                    <a:pt x="2948" y="917"/>
                  </a:cubicBezTo>
                  <a:cubicBezTo>
                    <a:pt x="2933" y="917"/>
                    <a:pt x="2924" y="917"/>
                    <a:pt x="2924" y="909"/>
                  </a:cubicBezTo>
                  <a:lnTo>
                    <a:pt x="2924" y="909"/>
                  </a:lnTo>
                  <a:cubicBezTo>
                    <a:pt x="2917" y="909"/>
                    <a:pt x="2917" y="909"/>
                    <a:pt x="2917" y="909"/>
                  </a:cubicBezTo>
                  <a:cubicBezTo>
                    <a:pt x="2917" y="917"/>
                    <a:pt x="2917" y="925"/>
                    <a:pt x="2917" y="933"/>
                  </a:cubicBezTo>
                  <a:cubicBezTo>
                    <a:pt x="2917" y="941"/>
                    <a:pt x="2924" y="949"/>
                    <a:pt x="2909" y="956"/>
                  </a:cubicBezTo>
                  <a:cubicBezTo>
                    <a:pt x="2909" y="965"/>
                    <a:pt x="2885" y="965"/>
                    <a:pt x="2869" y="972"/>
                  </a:cubicBezTo>
                  <a:cubicBezTo>
                    <a:pt x="2853" y="980"/>
                    <a:pt x="2846" y="980"/>
                    <a:pt x="2838" y="988"/>
                  </a:cubicBezTo>
                  <a:cubicBezTo>
                    <a:pt x="2830" y="988"/>
                    <a:pt x="2830" y="988"/>
                    <a:pt x="2822" y="988"/>
                  </a:cubicBezTo>
                  <a:cubicBezTo>
                    <a:pt x="2806" y="988"/>
                    <a:pt x="2790" y="980"/>
                    <a:pt x="2782" y="972"/>
                  </a:cubicBezTo>
                  <a:lnTo>
                    <a:pt x="2774" y="972"/>
                  </a:lnTo>
                  <a:cubicBezTo>
                    <a:pt x="2774" y="972"/>
                    <a:pt x="2766" y="980"/>
                    <a:pt x="2758" y="1004"/>
                  </a:cubicBezTo>
                  <a:cubicBezTo>
                    <a:pt x="2758" y="1020"/>
                    <a:pt x="2743" y="1036"/>
                    <a:pt x="2735" y="1051"/>
                  </a:cubicBezTo>
                  <a:cubicBezTo>
                    <a:pt x="2735" y="1051"/>
                    <a:pt x="2735" y="1059"/>
                    <a:pt x="2727" y="1059"/>
                  </a:cubicBezTo>
                  <a:cubicBezTo>
                    <a:pt x="2727" y="1059"/>
                    <a:pt x="2727" y="1067"/>
                    <a:pt x="2719" y="1067"/>
                  </a:cubicBezTo>
                  <a:cubicBezTo>
                    <a:pt x="2711" y="1067"/>
                    <a:pt x="2695" y="1051"/>
                    <a:pt x="2687" y="1036"/>
                  </a:cubicBezTo>
                  <a:cubicBezTo>
                    <a:pt x="2680" y="1036"/>
                    <a:pt x="2680" y="1028"/>
                    <a:pt x="2687" y="1020"/>
                  </a:cubicBezTo>
                  <a:cubicBezTo>
                    <a:pt x="2680" y="1020"/>
                    <a:pt x="2680" y="1020"/>
                    <a:pt x="2680" y="1020"/>
                  </a:cubicBezTo>
                  <a:cubicBezTo>
                    <a:pt x="2680" y="1028"/>
                    <a:pt x="2680" y="1043"/>
                    <a:pt x="2687" y="1059"/>
                  </a:cubicBezTo>
                  <a:cubicBezTo>
                    <a:pt x="2687" y="1059"/>
                    <a:pt x="2687" y="1059"/>
                    <a:pt x="2695" y="1067"/>
                  </a:cubicBezTo>
                  <a:cubicBezTo>
                    <a:pt x="2695" y="1075"/>
                    <a:pt x="2703" y="1075"/>
                    <a:pt x="2703" y="1083"/>
                  </a:cubicBezTo>
                  <a:cubicBezTo>
                    <a:pt x="2703" y="1091"/>
                    <a:pt x="2695" y="1099"/>
                    <a:pt x="2687" y="1107"/>
                  </a:cubicBezTo>
                  <a:cubicBezTo>
                    <a:pt x="2656" y="1123"/>
                    <a:pt x="2529" y="1296"/>
                    <a:pt x="2521" y="1368"/>
                  </a:cubicBezTo>
                  <a:cubicBezTo>
                    <a:pt x="2521" y="1431"/>
                    <a:pt x="2498" y="1431"/>
                    <a:pt x="2458" y="1431"/>
                  </a:cubicBezTo>
                  <a:cubicBezTo>
                    <a:pt x="2450" y="1431"/>
                    <a:pt x="2442" y="1431"/>
                    <a:pt x="2427" y="1431"/>
                  </a:cubicBezTo>
                  <a:cubicBezTo>
                    <a:pt x="2395" y="1439"/>
                    <a:pt x="2387" y="1439"/>
                    <a:pt x="2371" y="1447"/>
                  </a:cubicBezTo>
                  <a:cubicBezTo>
                    <a:pt x="2363" y="1447"/>
                    <a:pt x="2347" y="1455"/>
                    <a:pt x="2332" y="1455"/>
                  </a:cubicBezTo>
                  <a:cubicBezTo>
                    <a:pt x="2316" y="1462"/>
                    <a:pt x="2308" y="1471"/>
                    <a:pt x="2300" y="1471"/>
                  </a:cubicBezTo>
                  <a:lnTo>
                    <a:pt x="2300" y="1478"/>
                  </a:lnTo>
                  <a:close/>
                  <a:moveTo>
                    <a:pt x="1810" y="1099"/>
                  </a:moveTo>
                  <a:lnTo>
                    <a:pt x="1810" y="1099"/>
                  </a:lnTo>
                  <a:lnTo>
                    <a:pt x="1810" y="1099"/>
                  </a:lnTo>
                  <a:cubicBezTo>
                    <a:pt x="2300" y="1462"/>
                    <a:pt x="2300" y="1462"/>
                    <a:pt x="2300" y="1462"/>
                  </a:cubicBezTo>
                  <a:cubicBezTo>
                    <a:pt x="2308" y="1462"/>
                    <a:pt x="2316" y="1455"/>
                    <a:pt x="2332" y="1455"/>
                  </a:cubicBezTo>
                  <a:cubicBezTo>
                    <a:pt x="2347" y="1447"/>
                    <a:pt x="2355" y="1447"/>
                    <a:pt x="2363" y="1439"/>
                  </a:cubicBezTo>
                  <a:cubicBezTo>
                    <a:pt x="2387" y="1431"/>
                    <a:pt x="2387" y="1431"/>
                    <a:pt x="2427" y="1423"/>
                  </a:cubicBezTo>
                  <a:cubicBezTo>
                    <a:pt x="2442" y="1423"/>
                    <a:pt x="2450" y="1423"/>
                    <a:pt x="2458" y="1423"/>
                  </a:cubicBezTo>
                  <a:cubicBezTo>
                    <a:pt x="2498" y="1423"/>
                    <a:pt x="2513" y="1423"/>
                    <a:pt x="2521" y="1368"/>
                  </a:cubicBezTo>
                  <a:cubicBezTo>
                    <a:pt x="2521" y="1296"/>
                    <a:pt x="2648" y="1115"/>
                    <a:pt x="2680" y="1099"/>
                  </a:cubicBezTo>
                  <a:cubicBezTo>
                    <a:pt x="2687" y="1091"/>
                    <a:pt x="2695" y="1091"/>
                    <a:pt x="2695" y="1083"/>
                  </a:cubicBezTo>
                  <a:cubicBezTo>
                    <a:pt x="2695" y="1083"/>
                    <a:pt x="2687" y="1075"/>
                    <a:pt x="2687" y="1067"/>
                  </a:cubicBezTo>
                  <a:cubicBezTo>
                    <a:pt x="2687" y="1067"/>
                    <a:pt x="2680" y="1067"/>
                    <a:pt x="2680" y="1059"/>
                  </a:cubicBezTo>
                  <a:cubicBezTo>
                    <a:pt x="2671" y="1051"/>
                    <a:pt x="2671" y="1028"/>
                    <a:pt x="2680" y="1020"/>
                  </a:cubicBezTo>
                  <a:lnTo>
                    <a:pt x="2680" y="1012"/>
                  </a:lnTo>
                  <a:cubicBezTo>
                    <a:pt x="2687" y="1012"/>
                    <a:pt x="2687" y="1012"/>
                    <a:pt x="2687" y="1012"/>
                  </a:cubicBezTo>
                  <a:cubicBezTo>
                    <a:pt x="2695" y="1020"/>
                    <a:pt x="2687" y="1020"/>
                    <a:pt x="2687" y="1020"/>
                  </a:cubicBezTo>
                  <a:cubicBezTo>
                    <a:pt x="2687" y="1028"/>
                    <a:pt x="2687" y="1028"/>
                    <a:pt x="2695" y="1036"/>
                  </a:cubicBezTo>
                  <a:cubicBezTo>
                    <a:pt x="2703" y="1043"/>
                    <a:pt x="2711" y="1059"/>
                    <a:pt x="2719" y="1059"/>
                  </a:cubicBezTo>
                  <a:lnTo>
                    <a:pt x="2727" y="1059"/>
                  </a:lnTo>
                  <a:cubicBezTo>
                    <a:pt x="2727" y="1051"/>
                    <a:pt x="2727" y="1051"/>
                    <a:pt x="2735" y="1043"/>
                  </a:cubicBezTo>
                  <a:cubicBezTo>
                    <a:pt x="2735" y="1036"/>
                    <a:pt x="2751" y="1020"/>
                    <a:pt x="2751" y="1004"/>
                  </a:cubicBezTo>
                  <a:cubicBezTo>
                    <a:pt x="2758" y="980"/>
                    <a:pt x="2766" y="965"/>
                    <a:pt x="2774" y="965"/>
                  </a:cubicBezTo>
                  <a:cubicBezTo>
                    <a:pt x="2782" y="965"/>
                    <a:pt x="2782" y="965"/>
                    <a:pt x="2782" y="972"/>
                  </a:cubicBezTo>
                  <a:cubicBezTo>
                    <a:pt x="2790" y="980"/>
                    <a:pt x="2806" y="980"/>
                    <a:pt x="2822" y="980"/>
                  </a:cubicBezTo>
                  <a:cubicBezTo>
                    <a:pt x="2830" y="980"/>
                    <a:pt x="2830" y="980"/>
                    <a:pt x="2830" y="980"/>
                  </a:cubicBezTo>
                  <a:cubicBezTo>
                    <a:pt x="2838" y="972"/>
                    <a:pt x="2853" y="972"/>
                    <a:pt x="2869" y="965"/>
                  </a:cubicBezTo>
                  <a:cubicBezTo>
                    <a:pt x="2885" y="965"/>
                    <a:pt x="2901" y="956"/>
                    <a:pt x="2909" y="949"/>
                  </a:cubicBezTo>
                  <a:cubicBezTo>
                    <a:pt x="2917" y="949"/>
                    <a:pt x="2909" y="941"/>
                    <a:pt x="2909" y="933"/>
                  </a:cubicBezTo>
                  <a:cubicBezTo>
                    <a:pt x="2909" y="925"/>
                    <a:pt x="2909" y="917"/>
                    <a:pt x="2917" y="909"/>
                  </a:cubicBezTo>
                  <a:cubicBezTo>
                    <a:pt x="2917" y="909"/>
                    <a:pt x="2917" y="901"/>
                    <a:pt x="2924" y="901"/>
                  </a:cubicBezTo>
                  <a:cubicBezTo>
                    <a:pt x="2924" y="901"/>
                    <a:pt x="2924" y="901"/>
                    <a:pt x="2924" y="909"/>
                  </a:cubicBezTo>
                  <a:cubicBezTo>
                    <a:pt x="2933" y="909"/>
                    <a:pt x="2933" y="909"/>
                    <a:pt x="2948" y="909"/>
                  </a:cubicBezTo>
                  <a:cubicBezTo>
                    <a:pt x="2964" y="909"/>
                    <a:pt x="2972" y="909"/>
                    <a:pt x="2972" y="901"/>
                  </a:cubicBezTo>
                  <a:cubicBezTo>
                    <a:pt x="2980" y="901"/>
                    <a:pt x="2980" y="901"/>
                    <a:pt x="2980" y="901"/>
                  </a:cubicBezTo>
                  <a:cubicBezTo>
                    <a:pt x="2988" y="901"/>
                    <a:pt x="2988" y="901"/>
                    <a:pt x="2996" y="909"/>
                  </a:cubicBezTo>
                  <a:cubicBezTo>
                    <a:pt x="3004" y="917"/>
                    <a:pt x="3004" y="925"/>
                    <a:pt x="3004" y="933"/>
                  </a:cubicBezTo>
                  <a:cubicBezTo>
                    <a:pt x="3004" y="941"/>
                    <a:pt x="3004" y="949"/>
                    <a:pt x="3004" y="956"/>
                  </a:cubicBezTo>
                  <a:cubicBezTo>
                    <a:pt x="3004" y="956"/>
                    <a:pt x="3011" y="956"/>
                    <a:pt x="3011" y="965"/>
                  </a:cubicBezTo>
                  <a:cubicBezTo>
                    <a:pt x="3011" y="956"/>
                    <a:pt x="3019" y="941"/>
                    <a:pt x="3019" y="933"/>
                  </a:cubicBezTo>
                  <a:cubicBezTo>
                    <a:pt x="3035" y="885"/>
                    <a:pt x="3067" y="838"/>
                    <a:pt x="3083" y="822"/>
                  </a:cubicBezTo>
                  <a:cubicBezTo>
                    <a:pt x="3091" y="814"/>
                    <a:pt x="3091" y="806"/>
                    <a:pt x="3091" y="806"/>
                  </a:cubicBezTo>
                  <a:cubicBezTo>
                    <a:pt x="3091" y="806"/>
                    <a:pt x="3083" y="798"/>
                    <a:pt x="3075" y="806"/>
                  </a:cubicBezTo>
                  <a:lnTo>
                    <a:pt x="3067" y="814"/>
                  </a:lnTo>
                  <a:lnTo>
                    <a:pt x="3059" y="822"/>
                  </a:lnTo>
                  <a:cubicBezTo>
                    <a:pt x="3059" y="822"/>
                    <a:pt x="3059" y="814"/>
                    <a:pt x="3051" y="814"/>
                  </a:cubicBezTo>
                  <a:cubicBezTo>
                    <a:pt x="3051" y="814"/>
                    <a:pt x="3051" y="806"/>
                    <a:pt x="3051" y="798"/>
                  </a:cubicBezTo>
                  <a:cubicBezTo>
                    <a:pt x="3051" y="791"/>
                    <a:pt x="3051" y="783"/>
                    <a:pt x="3059" y="775"/>
                  </a:cubicBezTo>
                  <a:cubicBezTo>
                    <a:pt x="3059" y="767"/>
                    <a:pt x="3059" y="751"/>
                    <a:pt x="3059" y="751"/>
                  </a:cubicBezTo>
                  <a:cubicBezTo>
                    <a:pt x="3059" y="751"/>
                    <a:pt x="3059" y="751"/>
                    <a:pt x="3051" y="751"/>
                  </a:cubicBezTo>
                  <a:cubicBezTo>
                    <a:pt x="3043" y="759"/>
                    <a:pt x="3043" y="775"/>
                    <a:pt x="3035" y="791"/>
                  </a:cubicBezTo>
                  <a:cubicBezTo>
                    <a:pt x="3035" y="798"/>
                    <a:pt x="3027" y="806"/>
                    <a:pt x="3019" y="806"/>
                  </a:cubicBezTo>
                  <a:cubicBezTo>
                    <a:pt x="3019" y="806"/>
                    <a:pt x="3019" y="806"/>
                    <a:pt x="3011" y="806"/>
                  </a:cubicBezTo>
                  <a:cubicBezTo>
                    <a:pt x="3011" y="798"/>
                    <a:pt x="3011" y="798"/>
                    <a:pt x="3011" y="798"/>
                  </a:cubicBezTo>
                  <a:cubicBezTo>
                    <a:pt x="2996" y="783"/>
                    <a:pt x="2996" y="783"/>
                    <a:pt x="2996" y="759"/>
                  </a:cubicBezTo>
                  <a:cubicBezTo>
                    <a:pt x="2996" y="743"/>
                    <a:pt x="2988" y="727"/>
                    <a:pt x="2980" y="727"/>
                  </a:cubicBezTo>
                  <a:cubicBezTo>
                    <a:pt x="2980" y="727"/>
                    <a:pt x="2980" y="727"/>
                    <a:pt x="2980" y="735"/>
                  </a:cubicBezTo>
                  <a:cubicBezTo>
                    <a:pt x="2980" y="751"/>
                    <a:pt x="2980" y="759"/>
                    <a:pt x="2980" y="759"/>
                  </a:cubicBezTo>
                  <a:cubicBezTo>
                    <a:pt x="2980" y="783"/>
                    <a:pt x="2980" y="798"/>
                    <a:pt x="2956" y="806"/>
                  </a:cubicBezTo>
                  <a:cubicBezTo>
                    <a:pt x="2948" y="806"/>
                    <a:pt x="2940" y="814"/>
                    <a:pt x="2933" y="814"/>
                  </a:cubicBezTo>
                  <a:cubicBezTo>
                    <a:pt x="2917" y="822"/>
                    <a:pt x="2909" y="830"/>
                    <a:pt x="2893" y="830"/>
                  </a:cubicBezTo>
                  <a:cubicBezTo>
                    <a:pt x="2877" y="830"/>
                    <a:pt x="2861" y="838"/>
                    <a:pt x="2853" y="838"/>
                  </a:cubicBezTo>
                  <a:cubicBezTo>
                    <a:pt x="2838" y="838"/>
                    <a:pt x="2830" y="830"/>
                    <a:pt x="2830" y="830"/>
                  </a:cubicBezTo>
                  <a:cubicBezTo>
                    <a:pt x="2830" y="822"/>
                    <a:pt x="2838" y="822"/>
                    <a:pt x="2838" y="822"/>
                  </a:cubicBezTo>
                  <a:cubicBezTo>
                    <a:pt x="2846" y="814"/>
                    <a:pt x="2853" y="814"/>
                    <a:pt x="2861" y="814"/>
                  </a:cubicBezTo>
                  <a:cubicBezTo>
                    <a:pt x="2877" y="814"/>
                    <a:pt x="2885" y="814"/>
                    <a:pt x="2901" y="791"/>
                  </a:cubicBezTo>
                  <a:cubicBezTo>
                    <a:pt x="2909" y="775"/>
                    <a:pt x="2917" y="767"/>
                    <a:pt x="2917" y="751"/>
                  </a:cubicBezTo>
                  <a:cubicBezTo>
                    <a:pt x="2924" y="743"/>
                    <a:pt x="2924" y="735"/>
                    <a:pt x="2933" y="719"/>
                  </a:cubicBezTo>
                  <a:cubicBezTo>
                    <a:pt x="2940" y="712"/>
                    <a:pt x="2948" y="696"/>
                    <a:pt x="2956" y="696"/>
                  </a:cubicBezTo>
                  <a:cubicBezTo>
                    <a:pt x="2964" y="688"/>
                    <a:pt x="2964" y="680"/>
                    <a:pt x="2964" y="680"/>
                  </a:cubicBezTo>
                  <a:cubicBezTo>
                    <a:pt x="2964" y="672"/>
                    <a:pt x="2964" y="672"/>
                    <a:pt x="2956" y="664"/>
                  </a:cubicBezTo>
                  <a:lnTo>
                    <a:pt x="2956" y="664"/>
                  </a:lnTo>
                  <a:cubicBezTo>
                    <a:pt x="2940" y="656"/>
                    <a:pt x="2940" y="656"/>
                    <a:pt x="2917" y="648"/>
                  </a:cubicBezTo>
                  <a:cubicBezTo>
                    <a:pt x="2917" y="648"/>
                    <a:pt x="2901" y="648"/>
                    <a:pt x="2893" y="640"/>
                  </a:cubicBezTo>
                  <a:cubicBezTo>
                    <a:pt x="2877" y="632"/>
                    <a:pt x="2853" y="632"/>
                    <a:pt x="2838" y="625"/>
                  </a:cubicBezTo>
                  <a:cubicBezTo>
                    <a:pt x="2814" y="625"/>
                    <a:pt x="2806" y="617"/>
                    <a:pt x="2798" y="617"/>
                  </a:cubicBezTo>
                  <a:cubicBezTo>
                    <a:pt x="2798" y="609"/>
                    <a:pt x="2806" y="609"/>
                    <a:pt x="2806" y="609"/>
                  </a:cubicBezTo>
                  <a:cubicBezTo>
                    <a:pt x="2814" y="601"/>
                    <a:pt x="2822" y="601"/>
                    <a:pt x="2830" y="601"/>
                  </a:cubicBezTo>
                  <a:lnTo>
                    <a:pt x="2838" y="601"/>
                  </a:lnTo>
                  <a:cubicBezTo>
                    <a:pt x="2846" y="601"/>
                    <a:pt x="2846" y="601"/>
                    <a:pt x="2853" y="601"/>
                  </a:cubicBezTo>
                  <a:cubicBezTo>
                    <a:pt x="2861" y="601"/>
                    <a:pt x="2869" y="601"/>
                    <a:pt x="2877" y="593"/>
                  </a:cubicBezTo>
                  <a:cubicBezTo>
                    <a:pt x="2885" y="593"/>
                    <a:pt x="2885" y="585"/>
                    <a:pt x="2893" y="577"/>
                  </a:cubicBezTo>
                  <a:cubicBezTo>
                    <a:pt x="2893" y="569"/>
                    <a:pt x="2893" y="561"/>
                    <a:pt x="2917" y="569"/>
                  </a:cubicBezTo>
                  <a:cubicBezTo>
                    <a:pt x="2924" y="569"/>
                    <a:pt x="2924" y="569"/>
                    <a:pt x="2924" y="577"/>
                  </a:cubicBezTo>
                  <a:cubicBezTo>
                    <a:pt x="2933" y="577"/>
                    <a:pt x="2933" y="577"/>
                    <a:pt x="2972" y="585"/>
                  </a:cubicBezTo>
                  <a:cubicBezTo>
                    <a:pt x="3004" y="593"/>
                    <a:pt x="3019" y="593"/>
                    <a:pt x="3027" y="593"/>
                  </a:cubicBezTo>
                  <a:cubicBezTo>
                    <a:pt x="3043" y="593"/>
                    <a:pt x="3051" y="601"/>
                    <a:pt x="3051" y="593"/>
                  </a:cubicBezTo>
                  <a:cubicBezTo>
                    <a:pt x="3067" y="593"/>
                    <a:pt x="3122" y="553"/>
                    <a:pt x="3130" y="490"/>
                  </a:cubicBezTo>
                  <a:cubicBezTo>
                    <a:pt x="3130" y="459"/>
                    <a:pt x="3130" y="443"/>
                    <a:pt x="3146" y="443"/>
                  </a:cubicBezTo>
                  <a:cubicBezTo>
                    <a:pt x="3146" y="443"/>
                    <a:pt x="3146" y="443"/>
                    <a:pt x="3154" y="451"/>
                  </a:cubicBezTo>
                  <a:lnTo>
                    <a:pt x="3162" y="451"/>
                  </a:lnTo>
                  <a:cubicBezTo>
                    <a:pt x="3170" y="451"/>
                    <a:pt x="3170" y="451"/>
                    <a:pt x="3170" y="451"/>
                  </a:cubicBezTo>
                  <a:cubicBezTo>
                    <a:pt x="3177" y="451"/>
                    <a:pt x="3186" y="451"/>
                    <a:pt x="3186" y="443"/>
                  </a:cubicBezTo>
                  <a:cubicBezTo>
                    <a:pt x="3193" y="443"/>
                    <a:pt x="3193" y="435"/>
                    <a:pt x="3186" y="427"/>
                  </a:cubicBezTo>
                  <a:cubicBezTo>
                    <a:pt x="3186" y="419"/>
                    <a:pt x="3186" y="403"/>
                    <a:pt x="3186" y="395"/>
                  </a:cubicBezTo>
                  <a:cubicBezTo>
                    <a:pt x="3177" y="372"/>
                    <a:pt x="3177" y="356"/>
                    <a:pt x="3177" y="332"/>
                  </a:cubicBezTo>
                  <a:cubicBezTo>
                    <a:pt x="3177" y="308"/>
                    <a:pt x="3154" y="301"/>
                    <a:pt x="3146" y="301"/>
                  </a:cubicBezTo>
                  <a:cubicBezTo>
                    <a:pt x="3146" y="292"/>
                    <a:pt x="3146" y="292"/>
                    <a:pt x="3138" y="292"/>
                  </a:cubicBezTo>
                  <a:lnTo>
                    <a:pt x="3130" y="292"/>
                  </a:lnTo>
                  <a:cubicBezTo>
                    <a:pt x="3122" y="292"/>
                    <a:pt x="3106" y="292"/>
                    <a:pt x="3106" y="308"/>
                  </a:cubicBezTo>
                  <a:cubicBezTo>
                    <a:pt x="3106" y="316"/>
                    <a:pt x="3098" y="324"/>
                    <a:pt x="3091" y="324"/>
                  </a:cubicBezTo>
                  <a:cubicBezTo>
                    <a:pt x="3091" y="324"/>
                    <a:pt x="3083" y="324"/>
                    <a:pt x="3083" y="332"/>
                  </a:cubicBezTo>
                  <a:cubicBezTo>
                    <a:pt x="3083" y="332"/>
                    <a:pt x="3083" y="332"/>
                    <a:pt x="3083" y="340"/>
                  </a:cubicBezTo>
                  <a:cubicBezTo>
                    <a:pt x="3098" y="364"/>
                    <a:pt x="3114" y="395"/>
                    <a:pt x="3091" y="419"/>
                  </a:cubicBezTo>
                  <a:cubicBezTo>
                    <a:pt x="3075" y="427"/>
                    <a:pt x="3067" y="435"/>
                    <a:pt x="3059" y="435"/>
                  </a:cubicBezTo>
                  <a:lnTo>
                    <a:pt x="3051" y="427"/>
                  </a:lnTo>
                  <a:cubicBezTo>
                    <a:pt x="3051" y="419"/>
                    <a:pt x="3051" y="411"/>
                    <a:pt x="3051" y="395"/>
                  </a:cubicBezTo>
                  <a:cubicBezTo>
                    <a:pt x="3051" y="372"/>
                    <a:pt x="3059" y="364"/>
                    <a:pt x="3067" y="348"/>
                  </a:cubicBezTo>
                  <a:cubicBezTo>
                    <a:pt x="3075" y="340"/>
                    <a:pt x="3075" y="332"/>
                    <a:pt x="3067" y="316"/>
                  </a:cubicBezTo>
                  <a:cubicBezTo>
                    <a:pt x="3059" y="308"/>
                    <a:pt x="3051" y="308"/>
                    <a:pt x="3051" y="301"/>
                  </a:cubicBezTo>
                  <a:cubicBezTo>
                    <a:pt x="3043" y="292"/>
                    <a:pt x="3035" y="285"/>
                    <a:pt x="3027" y="285"/>
                  </a:cubicBezTo>
                  <a:cubicBezTo>
                    <a:pt x="3027" y="285"/>
                    <a:pt x="3019" y="285"/>
                    <a:pt x="3019" y="292"/>
                  </a:cubicBezTo>
                  <a:cubicBezTo>
                    <a:pt x="3011" y="292"/>
                    <a:pt x="3004" y="301"/>
                    <a:pt x="2996" y="301"/>
                  </a:cubicBezTo>
                  <a:cubicBezTo>
                    <a:pt x="2980" y="308"/>
                    <a:pt x="2964" y="316"/>
                    <a:pt x="2964" y="332"/>
                  </a:cubicBezTo>
                  <a:cubicBezTo>
                    <a:pt x="2964" y="340"/>
                    <a:pt x="2956" y="340"/>
                    <a:pt x="2956" y="340"/>
                  </a:cubicBezTo>
                  <a:cubicBezTo>
                    <a:pt x="2948" y="340"/>
                    <a:pt x="2940" y="332"/>
                    <a:pt x="2924" y="324"/>
                  </a:cubicBezTo>
                  <a:cubicBezTo>
                    <a:pt x="2917" y="324"/>
                    <a:pt x="2909" y="316"/>
                    <a:pt x="2901" y="316"/>
                  </a:cubicBezTo>
                  <a:lnTo>
                    <a:pt x="2901" y="316"/>
                  </a:lnTo>
                  <a:cubicBezTo>
                    <a:pt x="2893" y="340"/>
                    <a:pt x="2869" y="364"/>
                    <a:pt x="2846" y="364"/>
                  </a:cubicBezTo>
                  <a:cubicBezTo>
                    <a:pt x="2838" y="364"/>
                    <a:pt x="2830" y="364"/>
                    <a:pt x="2822" y="356"/>
                  </a:cubicBezTo>
                  <a:cubicBezTo>
                    <a:pt x="2790" y="340"/>
                    <a:pt x="2766" y="316"/>
                    <a:pt x="2758" y="292"/>
                  </a:cubicBezTo>
                  <a:lnTo>
                    <a:pt x="2758" y="285"/>
                  </a:lnTo>
                  <a:lnTo>
                    <a:pt x="2758" y="285"/>
                  </a:lnTo>
                  <a:cubicBezTo>
                    <a:pt x="2766" y="285"/>
                    <a:pt x="2766" y="285"/>
                    <a:pt x="2766" y="285"/>
                  </a:cubicBezTo>
                  <a:lnTo>
                    <a:pt x="2766" y="285"/>
                  </a:lnTo>
                  <a:cubicBezTo>
                    <a:pt x="2774" y="292"/>
                    <a:pt x="2782" y="301"/>
                    <a:pt x="2798" y="301"/>
                  </a:cubicBezTo>
                  <a:cubicBezTo>
                    <a:pt x="2806" y="308"/>
                    <a:pt x="2814" y="308"/>
                    <a:pt x="2822" y="308"/>
                  </a:cubicBezTo>
                  <a:cubicBezTo>
                    <a:pt x="2830" y="316"/>
                    <a:pt x="2830" y="316"/>
                    <a:pt x="2846" y="308"/>
                  </a:cubicBezTo>
                  <a:cubicBezTo>
                    <a:pt x="2853" y="308"/>
                    <a:pt x="2861" y="308"/>
                    <a:pt x="2869" y="301"/>
                  </a:cubicBezTo>
                  <a:cubicBezTo>
                    <a:pt x="2885" y="301"/>
                    <a:pt x="2901" y="292"/>
                    <a:pt x="2909" y="277"/>
                  </a:cubicBezTo>
                  <a:cubicBezTo>
                    <a:pt x="2924" y="245"/>
                    <a:pt x="2940" y="237"/>
                    <a:pt x="2972" y="237"/>
                  </a:cubicBezTo>
                  <a:cubicBezTo>
                    <a:pt x="2996" y="229"/>
                    <a:pt x="3011" y="221"/>
                    <a:pt x="3019" y="214"/>
                  </a:cubicBezTo>
                  <a:cubicBezTo>
                    <a:pt x="3019" y="206"/>
                    <a:pt x="3011" y="206"/>
                    <a:pt x="3011" y="198"/>
                  </a:cubicBezTo>
                  <a:cubicBezTo>
                    <a:pt x="2996" y="190"/>
                    <a:pt x="2988" y="174"/>
                    <a:pt x="2988" y="166"/>
                  </a:cubicBezTo>
                  <a:cubicBezTo>
                    <a:pt x="2988" y="158"/>
                    <a:pt x="2996" y="158"/>
                    <a:pt x="3011" y="166"/>
                  </a:cubicBezTo>
                  <a:cubicBezTo>
                    <a:pt x="3019" y="166"/>
                    <a:pt x="3027" y="174"/>
                    <a:pt x="3027" y="174"/>
                  </a:cubicBezTo>
                  <a:cubicBezTo>
                    <a:pt x="3043" y="182"/>
                    <a:pt x="3059" y="190"/>
                    <a:pt x="3067" y="190"/>
                  </a:cubicBezTo>
                  <a:cubicBezTo>
                    <a:pt x="3075" y="190"/>
                    <a:pt x="3075" y="190"/>
                    <a:pt x="3075" y="190"/>
                  </a:cubicBezTo>
                  <a:cubicBezTo>
                    <a:pt x="3083" y="190"/>
                    <a:pt x="3091" y="190"/>
                    <a:pt x="3098" y="198"/>
                  </a:cubicBezTo>
                  <a:cubicBezTo>
                    <a:pt x="3098" y="198"/>
                    <a:pt x="3098" y="198"/>
                    <a:pt x="3106" y="198"/>
                  </a:cubicBezTo>
                  <a:cubicBezTo>
                    <a:pt x="3106" y="206"/>
                    <a:pt x="3114" y="206"/>
                    <a:pt x="3122" y="206"/>
                  </a:cubicBezTo>
                  <a:cubicBezTo>
                    <a:pt x="3122" y="206"/>
                    <a:pt x="3114" y="206"/>
                    <a:pt x="3114" y="198"/>
                  </a:cubicBezTo>
                  <a:cubicBezTo>
                    <a:pt x="3098" y="182"/>
                    <a:pt x="3091" y="166"/>
                    <a:pt x="3083" y="150"/>
                  </a:cubicBezTo>
                  <a:cubicBezTo>
                    <a:pt x="3075" y="134"/>
                    <a:pt x="3075" y="119"/>
                    <a:pt x="3067" y="111"/>
                  </a:cubicBezTo>
                  <a:cubicBezTo>
                    <a:pt x="3059" y="103"/>
                    <a:pt x="3051" y="103"/>
                    <a:pt x="3043" y="95"/>
                  </a:cubicBezTo>
                  <a:cubicBezTo>
                    <a:pt x="3027" y="87"/>
                    <a:pt x="3019" y="79"/>
                    <a:pt x="3011" y="63"/>
                  </a:cubicBezTo>
                  <a:cubicBezTo>
                    <a:pt x="3004" y="39"/>
                    <a:pt x="3004" y="24"/>
                    <a:pt x="3004" y="24"/>
                  </a:cubicBezTo>
                  <a:cubicBezTo>
                    <a:pt x="2719" y="87"/>
                    <a:pt x="1818" y="292"/>
                    <a:pt x="1011" y="403"/>
                  </a:cubicBezTo>
                  <a:cubicBezTo>
                    <a:pt x="1011" y="403"/>
                    <a:pt x="964" y="411"/>
                    <a:pt x="932" y="411"/>
                  </a:cubicBezTo>
                  <a:cubicBezTo>
                    <a:pt x="924" y="411"/>
                    <a:pt x="917" y="411"/>
                    <a:pt x="917" y="411"/>
                  </a:cubicBezTo>
                  <a:cubicBezTo>
                    <a:pt x="909" y="403"/>
                    <a:pt x="901" y="403"/>
                    <a:pt x="893" y="403"/>
                  </a:cubicBezTo>
                  <a:cubicBezTo>
                    <a:pt x="901" y="443"/>
                    <a:pt x="901" y="490"/>
                    <a:pt x="885" y="514"/>
                  </a:cubicBezTo>
                  <a:cubicBezTo>
                    <a:pt x="877" y="538"/>
                    <a:pt x="861" y="545"/>
                    <a:pt x="853" y="545"/>
                  </a:cubicBezTo>
                  <a:cubicBezTo>
                    <a:pt x="845" y="553"/>
                    <a:pt x="837" y="553"/>
                    <a:pt x="830" y="577"/>
                  </a:cubicBezTo>
                  <a:cubicBezTo>
                    <a:pt x="822" y="617"/>
                    <a:pt x="782" y="672"/>
                    <a:pt x="766" y="672"/>
                  </a:cubicBezTo>
                  <a:lnTo>
                    <a:pt x="758" y="672"/>
                  </a:lnTo>
                  <a:cubicBezTo>
                    <a:pt x="758" y="656"/>
                    <a:pt x="735" y="632"/>
                    <a:pt x="711" y="632"/>
                  </a:cubicBezTo>
                  <a:cubicBezTo>
                    <a:pt x="695" y="632"/>
                    <a:pt x="687" y="640"/>
                    <a:pt x="679" y="648"/>
                  </a:cubicBezTo>
                  <a:cubicBezTo>
                    <a:pt x="656" y="672"/>
                    <a:pt x="656" y="688"/>
                    <a:pt x="656" y="712"/>
                  </a:cubicBezTo>
                  <a:cubicBezTo>
                    <a:pt x="648" y="735"/>
                    <a:pt x="648" y="751"/>
                    <a:pt x="616" y="759"/>
                  </a:cubicBezTo>
                  <a:cubicBezTo>
                    <a:pt x="584" y="759"/>
                    <a:pt x="577" y="743"/>
                    <a:pt x="577" y="727"/>
                  </a:cubicBezTo>
                  <a:cubicBezTo>
                    <a:pt x="569" y="719"/>
                    <a:pt x="569" y="719"/>
                    <a:pt x="561" y="719"/>
                  </a:cubicBezTo>
                  <a:lnTo>
                    <a:pt x="553" y="719"/>
                  </a:lnTo>
                  <a:lnTo>
                    <a:pt x="553" y="727"/>
                  </a:lnTo>
                  <a:cubicBezTo>
                    <a:pt x="553" y="735"/>
                    <a:pt x="553" y="751"/>
                    <a:pt x="545" y="759"/>
                  </a:cubicBezTo>
                  <a:cubicBezTo>
                    <a:pt x="537" y="775"/>
                    <a:pt x="521" y="775"/>
                    <a:pt x="505" y="783"/>
                  </a:cubicBezTo>
                  <a:cubicBezTo>
                    <a:pt x="490" y="783"/>
                    <a:pt x="482" y="783"/>
                    <a:pt x="482" y="798"/>
                  </a:cubicBezTo>
                  <a:cubicBezTo>
                    <a:pt x="482" y="838"/>
                    <a:pt x="466" y="870"/>
                    <a:pt x="434" y="870"/>
                  </a:cubicBezTo>
                  <a:cubicBezTo>
                    <a:pt x="403" y="870"/>
                    <a:pt x="355" y="933"/>
                    <a:pt x="316" y="972"/>
                  </a:cubicBezTo>
                  <a:cubicBezTo>
                    <a:pt x="308" y="980"/>
                    <a:pt x="300" y="988"/>
                    <a:pt x="292" y="996"/>
                  </a:cubicBezTo>
                  <a:cubicBezTo>
                    <a:pt x="284" y="1004"/>
                    <a:pt x="276" y="1012"/>
                    <a:pt x="260" y="1012"/>
                  </a:cubicBezTo>
                  <a:cubicBezTo>
                    <a:pt x="260" y="1012"/>
                    <a:pt x="253" y="1004"/>
                    <a:pt x="245" y="1004"/>
                  </a:cubicBezTo>
                  <a:cubicBezTo>
                    <a:pt x="237" y="1004"/>
                    <a:pt x="229" y="1004"/>
                    <a:pt x="221" y="1004"/>
                  </a:cubicBezTo>
                  <a:cubicBezTo>
                    <a:pt x="205" y="1004"/>
                    <a:pt x="189" y="1012"/>
                    <a:pt x="173" y="1020"/>
                  </a:cubicBezTo>
                  <a:cubicBezTo>
                    <a:pt x="142" y="1043"/>
                    <a:pt x="126" y="1051"/>
                    <a:pt x="110" y="1051"/>
                  </a:cubicBezTo>
                  <a:cubicBezTo>
                    <a:pt x="94" y="1051"/>
                    <a:pt x="94" y="1051"/>
                    <a:pt x="94" y="1067"/>
                  </a:cubicBezTo>
                  <a:cubicBezTo>
                    <a:pt x="102" y="1075"/>
                    <a:pt x="102" y="1083"/>
                    <a:pt x="102" y="1083"/>
                  </a:cubicBezTo>
                  <a:cubicBezTo>
                    <a:pt x="110" y="1115"/>
                    <a:pt x="110" y="1138"/>
                    <a:pt x="94" y="1154"/>
                  </a:cubicBezTo>
                  <a:cubicBezTo>
                    <a:pt x="87" y="1162"/>
                    <a:pt x="63" y="1170"/>
                    <a:pt x="47" y="1170"/>
                  </a:cubicBezTo>
                  <a:cubicBezTo>
                    <a:pt x="23" y="1170"/>
                    <a:pt x="7" y="1178"/>
                    <a:pt x="7" y="1186"/>
                  </a:cubicBezTo>
                  <a:cubicBezTo>
                    <a:pt x="7" y="1194"/>
                    <a:pt x="7" y="1209"/>
                    <a:pt x="7" y="1233"/>
                  </a:cubicBezTo>
                  <a:cubicBezTo>
                    <a:pt x="7" y="1249"/>
                    <a:pt x="7" y="1273"/>
                    <a:pt x="7" y="1289"/>
                  </a:cubicBezTo>
                  <a:cubicBezTo>
                    <a:pt x="126" y="1273"/>
                    <a:pt x="126" y="1273"/>
                    <a:pt x="126" y="1273"/>
                  </a:cubicBezTo>
                  <a:cubicBezTo>
                    <a:pt x="308" y="1257"/>
                    <a:pt x="426" y="1241"/>
                    <a:pt x="450" y="1241"/>
                  </a:cubicBezTo>
                  <a:cubicBezTo>
                    <a:pt x="505" y="1241"/>
                    <a:pt x="529" y="1225"/>
                    <a:pt x="553" y="1202"/>
                  </a:cubicBezTo>
                  <a:cubicBezTo>
                    <a:pt x="561" y="1194"/>
                    <a:pt x="569" y="1186"/>
                    <a:pt x="584" y="1178"/>
                  </a:cubicBezTo>
                  <a:cubicBezTo>
                    <a:pt x="632" y="1154"/>
                    <a:pt x="774" y="1083"/>
                    <a:pt x="814" y="1075"/>
                  </a:cubicBezTo>
                  <a:cubicBezTo>
                    <a:pt x="837" y="1067"/>
                    <a:pt x="1130" y="1028"/>
                    <a:pt x="1209" y="1028"/>
                  </a:cubicBezTo>
                  <a:cubicBezTo>
                    <a:pt x="1225" y="1028"/>
                    <a:pt x="1233" y="1028"/>
                    <a:pt x="1233" y="1036"/>
                  </a:cubicBezTo>
                  <a:cubicBezTo>
                    <a:pt x="1233" y="1043"/>
                    <a:pt x="1233" y="1043"/>
                    <a:pt x="1233" y="1051"/>
                  </a:cubicBezTo>
                  <a:lnTo>
                    <a:pt x="1233" y="1059"/>
                  </a:lnTo>
                  <a:cubicBezTo>
                    <a:pt x="1233" y="1059"/>
                    <a:pt x="1241" y="1059"/>
                    <a:pt x="1257" y="1067"/>
                  </a:cubicBezTo>
                  <a:cubicBezTo>
                    <a:pt x="1264" y="1067"/>
                    <a:pt x="1272" y="1067"/>
                    <a:pt x="1280" y="1067"/>
                  </a:cubicBezTo>
                  <a:cubicBezTo>
                    <a:pt x="1288" y="1067"/>
                    <a:pt x="1288" y="1067"/>
                    <a:pt x="1296" y="1067"/>
                  </a:cubicBezTo>
                  <a:cubicBezTo>
                    <a:pt x="1312" y="1067"/>
                    <a:pt x="1320" y="1067"/>
                    <a:pt x="1328" y="1075"/>
                  </a:cubicBezTo>
                  <a:cubicBezTo>
                    <a:pt x="1343" y="1091"/>
                    <a:pt x="1367" y="1154"/>
                    <a:pt x="1367" y="1170"/>
                  </a:cubicBezTo>
                  <a:lnTo>
                    <a:pt x="1810" y="1099"/>
                  </a:lnTo>
                  <a:close/>
                  <a:moveTo>
                    <a:pt x="3083" y="340"/>
                  </a:moveTo>
                  <a:lnTo>
                    <a:pt x="3083" y="340"/>
                  </a:lnTo>
                  <a:cubicBezTo>
                    <a:pt x="3075" y="348"/>
                    <a:pt x="3075" y="348"/>
                    <a:pt x="3075" y="356"/>
                  </a:cubicBezTo>
                  <a:cubicBezTo>
                    <a:pt x="3067" y="364"/>
                    <a:pt x="3059" y="372"/>
                    <a:pt x="3059" y="395"/>
                  </a:cubicBezTo>
                  <a:cubicBezTo>
                    <a:pt x="3051" y="411"/>
                    <a:pt x="3059" y="419"/>
                    <a:pt x="3059" y="427"/>
                  </a:cubicBezTo>
                  <a:lnTo>
                    <a:pt x="3059" y="427"/>
                  </a:lnTo>
                  <a:cubicBezTo>
                    <a:pt x="3067" y="427"/>
                    <a:pt x="3083" y="411"/>
                    <a:pt x="3083" y="411"/>
                  </a:cubicBezTo>
                  <a:cubicBezTo>
                    <a:pt x="3106" y="395"/>
                    <a:pt x="3091" y="364"/>
                    <a:pt x="3083" y="340"/>
                  </a:cubicBezTo>
                  <a:close/>
                  <a:moveTo>
                    <a:pt x="3027" y="16"/>
                  </a:moveTo>
                  <a:lnTo>
                    <a:pt x="3027" y="16"/>
                  </a:lnTo>
                  <a:lnTo>
                    <a:pt x="3027" y="16"/>
                  </a:lnTo>
                  <a:cubicBezTo>
                    <a:pt x="3035" y="24"/>
                    <a:pt x="3035" y="24"/>
                    <a:pt x="3043" y="24"/>
                  </a:cubicBezTo>
                  <a:cubicBezTo>
                    <a:pt x="3059" y="32"/>
                    <a:pt x="3067" y="39"/>
                    <a:pt x="3075" y="71"/>
                  </a:cubicBezTo>
                  <a:cubicBezTo>
                    <a:pt x="3083" y="95"/>
                    <a:pt x="3098" y="111"/>
                    <a:pt x="3106" y="119"/>
                  </a:cubicBezTo>
                  <a:cubicBezTo>
                    <a:pt x="3114" y="126"/>
                    <a:pt x="3122" y="134"/>
                    <a:pt x="3122" y="142"/>
                  </a:cubicBezTo>
                  <a:cubicBezTo>
                    <a:pt x="3138" y="166"/>
                    <a:pt x="3146" y="182"/>
                    <a:pt x="3170" y="221"/>
                  </a:cubicBezTo>
                  <a:cubicBezTo>
                    <a:pt x="3193" y="261"/>
                    <a:pt x="3209" y="292"/>
                    <a:pt x="3225" y="308"/>
                  </a:cubicBezTo>
                  <a:cubicBezTo>
                    <a:pt x="3233" y="316"/>
                    <a:pt x="3249" y="316"/>
                    <a:pt x="3249" y="324"/>
                  </a:cubicBezTo>
                  <a:cubicBezTo>
                    <a:pt x="3249" y="316"/>
                    <a:pt x="3249" y="316"/>
                    <a:pt x="3249" y="316"/>
                  </a:cubicBezTo>
                  <a:cubicBezTo>
                    <a:pt x="3225" y="285"/>
                    <a:pt x="3209" y="269"/>
                    <a:pt x="3186" y="237"/>
                  </a:cubicBezTo>
                  <a:cubicBezTo>
                    <a:pt x="3177" y="221"/>
                    <a:pt x="3170" y="206"/>
                    <a:pt x="3162" y="182"/>
                  </a:cubicBezTo>
                  <a:cubicBezTo>
                    <a:pt x="3146" y="158"/>
                    <a:pt x="3130" y="134"/>
                    <a:pt x="3122" y="126"/>
                  </a:cubicBezTo>
                  <a:cubicBezTo>
                    <a:pt x="3114" y="111"/>
                    <a:pt x="3106" y="103"/>
                    <a:pt x="3098" y="87"/>
                  </a:cubicBezTo>
                  <a:cubicBezTo>
                    <a:pt x="3098" y="71"/>
                    <a:pt x="3091" y="48"/>
                    <a:pt x="3075" y="32"/>
                  </a:cubicBezTo>
                  <a:cubicBezTo>
                    <a:pt x="3067" y="16"/>
                    <a:pt x="3067" y="16"/>
                    <a:pt x="3059" y="8"/>
                  </a:cubicBezTo>
                  <a:cubicBezTo>
                    <a:pt x="3051" y="8"/>
                    <a:pt x="3043" y="16"/>
                    <a:pt x="3027" y="16"/>
                  </a:cubicBezTo>
                  <a:close/>
                </a:path>
              </a:pathLst>
            </a:custGeom>
            <a:solidFill>
              <a:schemeClr val="accent6"/>
            </a:solidFill>
            <a:ln>
              <a:solidFill>
                <a:schemeClr val="bg2"/>
              </a:solidFill>
            </a:ln>
            <a:effectLst/>
          </p:spPr>
          <p:txBody>
            <a:bodyPr wrap="none" anchor="ctr"/>
            <a:lstStyle/>
            <a:p>
              <a:endParaRPr lang="en-US"/>
            </a:p>
          </p:txBody>
        </p:sp>
        <p:sp>
          <p:nvSpPr>
            <p:cNvPr id="100" name="Freeform 639"/>
            <p:cNvSpPr>
              <a:spLocks noChangeArrowheads="1"/>
            </p:cNvSpPr>
            <p:nvPr/>
          </p:nvSpPr>
          <p:spPr bwMode="auto">
            <a:xfrm>
              <a:off x="14039000" y="4343060"/>
              <a:ext cx="786244" cy="1043688"/>
            </a:xfrm>
            <a:custGeom>
              <a:avLst/>
              <a:gdLst>
                <a:gd name="T0" fmla="*/ 751 w 1495"/>
                <a:gd name="T1" fmla="*/ 1929 h 1985"/>
                <a:gd name="T2" fmla="*/ 1218 w 1495"/>
                <a:gd name="T3" fmla="*/ 1826 h 1985"/>
                <a:gd name="T4" fmla="*/ 1321 w 1495"/>
                <a:gd name="T5" fmla="*/ 1684 h 1985"/>
                <a:gd name="T6" fmla="*/ 1376 w 1495"/>
                <a:gd name="T7" fmla="*/ 1510 h 1985"/>
                <a:gd name="T8" fmla="*/ 1360 w 1495"/>
                <a:gd name="T9" fmla="*/ 1423 h 1985"/>
                <a:gd name="T10" fmla="*/ 1486 w 1495"/>
                <a:gd name="T11" fmla="*/ 1399 h 1985"/>
                <a:gd name="T12" fmla="*/ 1494 w 1495"/>
                <a:gd name="T13" fmla="*/ 1194 h 1985"/>
                <a:gd name="T14" fmla="*/ 1455 w 1495"/>
                <a:gd name="T15" fmla="*/ 1115 h 1985"/>
                <a:gd name="T16" fmla="*/ 1344 w 1495"/>
                <a:gd name="T17" fmla="*/ 807 h 1985"/>
                <a:gd name="T18" fmla="*/ 1123 w 1495"/>
                <a:gd name="T19" fmla="*/ 807 h 1985"/>
                <a:gd name="T20" fmla="*/ 1099 w 1495"/>
                <a:gd name="T21" fmla="*/ 854 h 1985"/>
                <a:gd name="T22" fmla="*/ 1020 w 1495"/>
                <a:gd name="T23" fmla="*/ 965 h 1985"/>
                <a:gd name="T24" fmla="*/ 933 w 1495"/>
                <a:gd name="T25" fmla="*/ 822 h 1985"/>
                <a:gd name="T26" fmla="*/ 1020 w 1495"/>
                <a:gd name="T27" fmla="*/ 704 h 1985"/>
                <a:gd name="T28" fmla="*/ 1083 w 1495"/>
                <a:gd name="T29" fmla="*/ 609 h 1985"/>
                <a:gd name="T30" fmla="*/ 1075 w 1495"/>
                <a:gd name="T31" fmla="*/ 435 h 1985"/>
                <a:gd name="T32" fmla="*/ 1004 w 1495"/>
                <a:gd name="T33" fmla="*/ 293 h 1985"/>
                <a:gd name="T34" fmla="*/ 996 w 1495"/>
                <a:gd name="T35" fmla="*/ 214 h 1985"/>
                <a:gd name="T36" fmla="*/ 767 w 1495"/>
                <a:gd name="T37" fmla="*/ 103 h 1985"/>
                <a:gd name="T38" fmla="*/ 649 w 1495"/>
                <a:gd name="T39" fmla="*/ 56 h 1985"/>
                <a:gd name="T40" fmla="*/ 506 w 1495"/>
                <a:gd name="T41" fmla="*/ 16 h 1985"/>
                <a:gd name="T42" fmla="*/ 419 w 1495"/>
                <a:gd name="T43" fmla="*/ 143 h 1985"/>
                <a:gd name="T44" fmla="*/ 427 w 1495"/>
                <a:gd name="T45" fmla="*/ 214 h 1985"/>
                <a:gd name="T46" fmla="*/ 340 w 1495"/>
                <a:gd name="T47" fmla="*/ 277 h 1985"/>
                <a:gd name="T48" fmla="*/ 332 w 1495"/>
                <a:gd name="T49" fmla="*/ 482 h 1985"/>
                <a:gd name="T50" fmla="*/ 309 w 1495"/>
                <a:gd name="T51" fmla="*/ 451 h 1985"/>
                <a:gd name="T52" fmla="*/ 285 w 1495"/>
                <a:gd name="T53" fmla="*/ 403 h 1985"/>
                <a:gd name="T54" fmla="*/ 261 w 1495"/>
                <a:gd name="T55" fmla="*/ 324 h 1985"/>
                <a:gd name="T56" fmla="*/ 190 w 1495"/>
                <a:gd name="T57" fmla="*/ 451 h 1985"/>
                <a:gd name="T58" fmla="*/ 119 w 1495"/>
                <a:gd name="T59" fmla="*/ 538 h 1985"/>
                <a:gd name="T60" fmla="*/ 103 w 1495"/>
                <a:gd name="T61" fmla="*/ 648 h 1985"/>
                <a:gd name="T62" fmla="*/ 48 w 1495"/>
                <a:gd name="T63" fmla="*/ 838 h 1985"/>
                <a:gd name="T64" fmla="*/ 56 w 1495"/>
                <a:gd name="T65" fmla="*/ 973 h 1985"/>
                <a:gd name="T66" fmla="*/ 63 w 1495"/>
                <a:gd name="T67" fmla="*/ 1154 h 1985"/>
                <a:gd name="T68" fmla="*/ 182 w 1495"/>
                <a:gd name="T69" fmla="*/ 1660 h 1985"/>
                <a:gd name="T70" fmla="*/ 48 w 1495"/>
                <a:gd name="T71" fmla="*/ 1977 h 1985"/>
                <a:gd name="T72" fmla="*/ 712 w 1495"/>
                <a:gd name="T73" fmla="*/ 1905 h 1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5" h="1985">
                  <a:moveTo>
                    <a:pt x="751" y="1929"/>
                  </a:moveTo>
                  <a:lnTo>
                    <a:pt x="751" y="1929"/>
                  </a:lnTo>
                  <a:cubicBezTo>
                    <a:pt x="767" y="1953"/>
                    <a:pt x="1083" y="1874"/>
                    <a:pt x="1210" y="1834"/>
                  </a:cubicBezTo>
                  <a:cubicBezTo>
                    <a:pt x="1210" y="1834"/>
                    <a:pt x="1210" y="1826"/>
                    <a:pt x="1218" y="1826"/>
                  </a:cubicBezTo>
                  <a:cubicBezTo>
                    <a:pt x="1241" y="1787"/>
                    <a:pt x="1249" y="1747"/>
                    <a:pt x="1273" y="1739"/>
                  </a:cubicBezTo>
                  <a:cubicBezTo>
                    <a:pt x="1289" y="1724"/>
                    <a:pt x="1297" y="1692"/>
                    <a:pt x="1321" y="1684"/>
                  </a:cubicBezTo>
                  <a:cubicBezTo>
                    <a:pt x="1313" y="1660"/>
                    <a:pt x="1305" y="1629"/>
                    <a:pt x="1297" y="1613"/>
                  </a:cubicBezTo>
                  <a:cubicBezTo>
                    <a:pt x="1289" y="1597"/>
                    <a:pt x="1328" y="1557"/>
                    <a:pt x="1376" y="1510"/>
                  </a:cubicBezTo>
                  <a:cubicBezTo>
                    <a:pt x="1376" y="1510"/>
                    <a:pt x="1376" y="1502"/>
                    <a:pt x="1368" y="1486"/>
                  </a:cubicBezTo>
                  <a:cubicBezTo>
                    <a:pt x="1360" y="1455"/>
                    <a:pt x="1344" y="1455"/>
                    <a:pt x="1360" y="1423"/>
                  </a:cubicBezTo>
                  <a:cubicBezTo>
                    <a:pt x="1376" y="1399"/>
                    <a:pt x="1360" y="1368"/>
                    <a:pt x="1399" y="1376"/>
                  </a:cubicBezTo>
                  <a:cubicBezTo>
                    <a:pt x="1439" y="1384"/>
                    <a:pt x="1479" y="1391"/>
                    <a:pt x="1486" y="1399"/>
                  </a:cubicBezTo>
                  <a:cubicBezTo>
                    <a:pt x="1486" y="1391"/>
                    <a:pt x="1479" y="1384"/>
                    <a:pt x="1479" y="1384"/>
                  </a:cubicBezTo>
                  <a:cubicBezTo>
                    <a:pt x="1479" y="1344"/>
                    <a:pt x="1486" y="1273"/>
                    <a:pt x="1494" y="1194"/>
                  </a:cubicBezTo>
                  <a:cubicBezTo>
                    <a:pt x="1494" y="1202"/>
                    <a:pt x="1494" y="1202"/>
                    <a:pt x="1486" y="1178"/>
                  </a:cubicBezTo>
                  <a:cubicBezTo>
                    <a:pt x="1479" y="1146"/>
                    <a:pt x="1471" y="1162"/>
                    <a:pt x="1455" y="1115"/>
                  </a:cubicBezTo>
                  <a:cubicBezTo>
                    <a:pt x="1439" y="1067"/>
                    <a:pt x="1408" y="980"/>
                    <a:pt x="1392" y="941"/>
                  </a:cubicBezTo>
                  <a:cubicBezTo>
                    <a:pt x="1376" y="909"/>
                    <a:pt x="1352" y="846"/>
                    <a:pt x="1344" y="807"/>
                  </a:cubicBezTo>
                  <a:cubicBezTo>
                    <a:pt x="1336" y="775"/>
                    <a:pt x="1265" y="735"/>
                    <a:pt x="1234" y="735"/>
                  </a:cubicBezTo>
                  <a:cubicBezTo>
                    <a:pt x="1202" y="743"/>
                    <a:pt x="1139" y="783"/>
                    <a:pt x="1123" y="807"/>
                  </a:cubicBezTo>
                  <a:cubicBezTo>
                    <a:pt x="1123" y="807"/>
                    <a:pt x="1115" y="822"/>
                    <a:pt x="1107" y="814"/>
                  </a:cubicBezTo>
                  <a:cubicBezTo>
                    <a:pt x="1099" y="807"/>
                    <a:pt x="1099" y="830"/>
                    <a:pt x="1099" y="854"/>
                  </a:cubicBezTo>
                  <a:cubicBezTo>
                    <a:pt x="1099" y="878"/>
                    <a:pt x="1083" y="885"/>
                    <a:pt x="1068" y="909"/>
                  </a:cubicBezTo>
                  <a:cubicBezTo>
                    <a:pt x="1052" y="933"/>
                    <a:pt x="1028" y="957"/>
                    <a:pt x="1020" y="965"/>
                  </a:cubicBezTo>
                  <a:cubicBezTo>
                    <a:pt x="1020" y="980"/>
                    <a:pt x="965" y="980"/>
                    <a:pt x="941" y="949"/>
                  </a:cubicBezTo>
                  <a:cubicBezTo>
                    <a:pt x="909" y="917"/>
                    <a:pt x="909" y="846"/>
                    <a:pt x="933" y="822"/>
                  </a:cubicBezTo>
                  <a:cubicBezTo>
                    <a:pt x="957" y="807"/>
                    <a:pt x="981" y="830"/>
                    <a:pt x="996" y="791"/>
                  </a:cubicBezTo>
                  <a:cubicBezTo>
                    <a:pt x="1012" y="751"/>
                    <a:pt x="1020" y="727"/>
                    <a:pt x="1020" y="704"/>
                  </a:cubicBezTo>
                  <a:cubicBezTo>
                    <a:pt x="1020" y="688"/>
                    <a:pt x="1020" y="656"/>
                    <a:pt x="1044" y="648"/>
                  </a:cubicBezTo>
                  <a:cubicBezTo>
                    <a:pt x="1068" y="640"/>
                    <a:pt x="1075" y="648"/>
                    <a:pt x="1083" y="609"/>
                  </a:cubicBezTo>
                  <a:cubicBezTo>
                    <a:pt x="1091" y="577"/>
                    <a:pt x="1091" y="554"/>
                    <a:pt x="1075" y="522"/>
                  </a:cubicBezTo>
                  <a:cubicBezTo>
                    <a:pt x="1060" y="490"/>
                    <a:pt x="1075" y="474"/>
                    <a:pt x="1075" y="435"/>
                  </a:cubicBezTo>
                  <a:cubicBezTo>
                    <a:pt x="1075" y="403"/>
                    <a:pt x="1044" y="356"/>
                    <a:pt x="1028" y="340"/>
                  </a:cubicBezTo>
                  <a:cubicBezTo>
                    <a:pt x="1012" y="332"/>
                    <a:pt x="988" y="308"/>
                    <a:pt x="1004" y="293"/>
                  </a:cubicBezTo>
                  <a:cubicBezTo>
                    <a:pt x="1028" y="277"/>
                    <a:pt x="1052" y="253"/>
                    <a:pt x="1036" y="237"/>
                  </a:cubicBezTo>
                  <a:cubicBezTo>
                    <a:pt x="1028" y="229"/>
                    <a:pt x="1004" y="229"/>
                    <a:pt x="996" y="214"/>
                  </a:cubicBezTo>
                  <a:cubicBezTo>
                    <a:pt x="988" y="190"/>
                    <a:pt x="981" y="166"/>
                    <a:pt x="949" y="158"/>
                  </a:cubicBezTo>
                  <a:cubicBezTo>
                    <a:pt x="917" y="150"/>
                    <a:pt x="783" y="103"/>
                    <a:pt x="767" y="103"/>
                  </a:cubicBezTo>
                  <a:cubicBezTo>
                    <a:pt x="751" y="103"/>
                    <a:pt x="743" y="111"/>
                    <a:pt x="735" y="79"/>
                  </a:cubicBezTo>
                  <a:cubicBezTo>
                    <a:pt x="720" y="56"/>
                    <a:pt x="672" y="47"/>
                    <a:pt x="649" y="56"/>
                  </a:cubicBezTo>
                  <a:cubicBezTo>
                    <a:pt x="625" y="56"/>
                    <a:pt x="601" y="47"/>
                    <a:pt x="593" y="32"/>
                  </a:cubicBezTo>
                  <a:cubicBezTo>
                    <a:pt x="577" y="24"/>
                    <a:pt x="530" y="0"/>
                    <a:pt x="506" y="16"/>
                  </a:cubicBezTo>
                  <a:cubicBezTo>
                    <a:pt x="475" y="32"/>
                    <a:pt x="459" y="71"/>
                    <a:pt x="443" y="79"/>
                  </a:cubicBezTo>
                  <a:cubicBezTo>
                    <a:pt x="435" y="87"/>
                    <a:pt x="403" y="111"/>
                    <a:pt x="419" y="143"/>
                  </a:cubicBezTo>
                  <a:cubicBezTo>
                    <a:pt x="435" y="174"/>
                    <a:pt x="459" y="166"/>
                    <a:pt x="459" y="190"/>
                  </a:cubicBezTo>
                  <a:cubicBezTo>
                    <a:pt x="459" y="206"/>
                    <a:pt x="459" y="214"/>
                    <a:pt x="427" y="214"/>
                  </a:cubicBezTo>
                  <a:cubicBezTo>
                    <a:pt x="403" y="214"/>
                    <a:pt x="380" y="221"/>
                    <a:pt x="372" y="237"/>
                  </a:cubicBezTo>
                  <a:cubicBezTo>
                    <a:pt x="356" y="253"/>
                    <a:pt x="348" y="229"/>
                    <a:pt x="340" y="277"/>
                  </a:cubicBezTo>
                  <a:cubicBezTo>
                    <a:pt x="340" y="316"/>
                    <a:pt x="348" y="364"/>
                    <a:pt x="348" y="403"/>
                  </a:cubicBezTo>
                  <a:cubicBezTo>
                    <a:pt x="356" y="435"/>
                    <a:pt x="348" y="490"/>
                    <a:pt x="332" y="482"/>
                  </a:cubicBezTo>
                  <a:cubicBezTo>
                    <a:pt x="316" y="467"/>
                    <a:pt x="324" y="419"/>
                    <a:pt x="316" y="411"/>
                  </a:cubicBezTo>
                  <a:cubicBezTo>
                    <a:pt x="301" y="411"/>
                    <a:pt x="309" y="435"/>
                    <a:pt x="309" y="451"/>
                  </a:cubicBezTo>
                  <a:cubicBezTo>
                    <a:pt x="309" y="467"/>
                    <a:pt x="316" y="514"/>
                    <a:pt x="301" y="482"/>
                  </a:cubicBezTo>
                  <a:cubicBezTo>
                    <a:pt x="285" y="458"/>
                    <a:pt x="285" y="435"/>
                    <a:pt x="285" y="403"/>
                  </a:cubicBezTo>
                  <a:cubicBezTo>
                    <a:pt x="293" y="372"/>
                    <a:pt x="293" y="324"/>
                    <a:pt x="285" y="316"/>
                  </a:cubicBezTo>
                  <a:cubicBezTo>
                    <a:pt x="277" y="308"/>
                    <a:pt x="261" y="308"/>
                    <a:pt x="261" y="324"/>
                  </a:cubicBezTo>
                  <a:cubicBezTo>
                    <a:pt x="261" y="340"/>
                    <a:pt x="238" y="387"/>
                    <a:pt x="222" y="403"/>
                  </a:cubicBezTo>
                  <a:cubicBezTo>
                    <a:pt x="206" y="419"/>
                    <a:pt x="238" y="458"/>
                    <a:pt x="190" y="451"/>
                  </a:cubicBezTo>
                  <a:cubicBezTo>
                    <a:pt x="151" y="435"/>
                    <a:pt x="158" y="435"/>
                    <a:pt x="151" y="467"/>
                  </a:cubicBezTo>
                  <a:cubicBezTo>
                    <a:pt x="143" y="498"/>
                    <a:pt x="135" y="538"/>
                    <a:pt x="119" y="538"/>
                  </a:cubicBezTo>
                  <a:cubicBezTo>
                    <a:pt x="111" y="538"/>
                    <a:pt x="71" y="554"/>
                    <a:pt x="79" y="585"/>
                  </a:cubicBezTo>
                  <a:cubicBezTo>
                    <a:pt x="95" y="609"/>
                    <a:pt x="111" y="625"/>
                    <a:pt x="103" y="648"/>
                  </a:cubicBezTo>
                  <a:cubicBezTo>
                    <a:pt x="95" y="664"/>
                    <a:pt x="119" y="743"/>
                    <a:pt x="103" y="767"/>
                  </a:cubicBezTo>
                  <a:cubicBezTo>
                    <a:pt x="87" y="783"/>
                    <a:pt x="63" y="822"/>
                    <a:pt x="48" y="838"/>
                  </a:cubicBezTo>
                  <a:cubicBezTo>
                    <a:pt x="32" y="862"/>
                    <a:pt x="0" y="885"/>
                    <a:pt x="24" y="901"/>
                  </a:cubicBezTo>
                  <a:cubicBezTo>
                    <a:pt x="48" y="925"/>
                    <a:pt x="63" y="941"/>
                    <a:pt x="56" y="973"/>
                  </a:cubicBezTo>
                  <a:cubicBezTo>
                    <a:pt x="56" y="1004"/>
                    <a:pt x="71" y="1036"/>
                    <a:pt x="56" y="1051"/>
                  </a:cubicBezTo>
                  <a:cubicBezTo>
                    <a:pt x="40" y="1067"/>
                    <a:pt x="48" y="1131"/>
                    <a:pt x="63" y="1154"/>
                  </a:cubicBezTo>
                  <a:cubicBezTo>
                    <a:pt x="79" y="1170"/>
                    <a:pt x="95" y="1194"/>
                    <a:pt x="119" y="1233"/>
                  </a:cubicBezTo>
                  <a:cubicBezTo>
                    <a:pt x="143" y="1273"/>
                    <a:pt x="238" y="1510"/>
                    <a:pt x="182" y="1660"/>
                  </a:cubicBezTo>
                  <a:cubicBezTo>
                    <a:pt x="127" y="1803"/>
                    <a:pt x="135" y="1834"/>
                    <a:pt x="127" y="1858"/>
                  </a:cubicBezTo>
                  <a:cubicBezTo>
                    <a:pt x="119" y="1874"/>
                    <a:pt x="79" y="1945"/>
                    <a:pt x="48" y="1977"/>
                  </a:cubicBezTo>
                  <a:lnTo>
                    <a:pt x="40" y="1984"/>
                  </a:lnTo>
                  <a:cubicBezTo>
                    <a:pt x="712" y="1905"/>
                    <a:pt x="712" y="1905"/>
                    <a:pt x="712" y="1905"/>
                  </a:cubicBezTo>
                  <a:cubicBezTo>
                    <a:pt x="712" y="1905"/>
                    <a:pt x="728" y="1897"/>
                    <a:pt x="751" y="1929"/>
                  </a:cubicBezTo>
                </a:path>
              </a:pathLst>
            </a:custGeom>
            <a:solidFill>
              <a:schemeClr val="accent6"/>
            </a:solidFill>
            <a:ln>
              <a:solidFill>
                <a:schemeClr val="bg2"/>
              </a:solidFill>
            </a:ln>
            <a:effectLst/>
          </p:spPr>
          <p:txBody>
            <a:bodyPr wrap="none" anchor="ctr"/>
            <a:lstStyle/>
            <a:p>
              <a:endParaRPr lang="en-US"/>
            </a:p>
          </p:txBody>
        </p:sp>
        <p:sp>
          <p:nvSpPr>
            <p:cNvPr id="101" name="Freeform 640"/>
            <p:cNvSpPr>
              <a:spLocks noChangeArrowheads="1"/>
            </p:cNvSpPr>
            <p:nvPr/>
          </p:nvSpPr>
          <p:spPr bwMode="auto">
            <a:xfrm>
              <a:off x="14039000" y="4347698"/>
              <a:ext cx="786244" cy="1039049"/>
            </a:xfrm>
            <a:custGeom>
              <a:avLst/>
              <a:gdLst>
                <a:gd name="T0" fmla="*/ 119 w 1495"/>
                <a:gd name="T1" fmla="*/ 1858 h 1977"/>
                <a:gd name="T2" fmla="*/ 71 w 1495"/>
                <a:gd name="T3" fmla="*/ 1162 h 1977"/>
                <a:gd name="T4" fmla="*/ 24 w 1495"/>
                <a:gd name="T5" fmla="*/ 901 h 1977"/>
                <a:gd name="T6" fmla="*/ 103 w 1495"/>
                <a:gd name="T7" fmla="*/ 751 h 1977"/>
                <a:gd name="T8" fmla="*/ 79 w 1495"/>
                <a:gd name="T9" fmla="*/ 553 h 1977"/>
                <a:gd name="T10" fmla="*/ 158 w 1495"/>
                <a:gd name="T11" fmla="*/ 427 h 1977"/>
                <a:gd name="T12" fmla="*/ 222 w 1495"/>
                <a:gd name="T13" fmla="*/ 395 h 1977"/>
                <a:gd name="T14" fmla="*/ 301 w 1495"/>
                <a:gd name="T15" fmla="*/ 474 h 1977"/>
                <a:gd name="T16" fmla="*/ 309 w 1495"/>
                <a:gd name="T17" fmla="*/ 403 h 1977"/>
                <a:gd name="T18" fmla="*/ 340 w 1495"/>
                <a:gd name="T19" fmla="*/ 466 h 1977"/>
                <a:gd name="T20" fmla="*/ 364 w 1495"/>
                <a:gd name="T21" fmla="*/ 221 h 1977"/>
                <a:gd name="T22" fmla="*/ 411 w 1495"/>
                <a:gd name="T23" fmla="*/ 135 h 1977"/>
                <a:gd name="T24" fmla="*/ 530 w 1495"/>
                <a:gd name="T25" fmla="*/ 0 h 1977"/>
                <a:gd name="T26" fmla="*/ 735 w 1495"/>
                <a:gd name="T27" fmla="*/ 71 h 1977"/>
                <a:gd name="T28" fmla="*/ 878 w 1495"/>
                <a:gd name="T29" fmla="*/ 119 h 1977"/>
                <a:gd name="T30" fmla="*/ 1044 w 1495"/>
                <a:gd name="T31" fmla="*/ 237 h 1977"/>
                <a:gd name="T32" fmla="*/ 1075 w 1495"/>
                <a:gd name="T33" fmla="*/ 427 h 1977"/>
                <a:gd name="T34" fmla="*/ 1044 w 1495"/>
                <a:gd name="T35" fmla="*/ 648 h 1977"/>
                <a:gd name="T36" fmla="*/ 917 w 1495"/>
                <a:gd name="T37" fmla="*/ 854 h 1977"/>
                <a:gd name="T38" fmla="*/ 1068 w 1495"/>
                <a:gd name="T39" fmla="*/ 901 h 1977"/>
                <a:gd name="T40" fmla="*/ 1123 w 1495"/>
                <a:gd name="T41" fmla="*/ 799 h 1977"/>
                <a:gd name="T42" fmla="*/ 1455 w 1495"/>
                <a:gd name="T43" fmla="*/ 1107 h 1977"/>
                <a:gd name="T44" fmla="*/ 1494 w 1495"/>
                <a:gd name="T45" fmla="*/ 1186 h 1977"/>
                <a:gd name="T46" fmla="*/ 1423 w 1495"/>
                <a:gd name="T47" fmla="*/ 1376 h 1977"/>
                <a:gd name="T48" fmla="*/ 1368 w 1495"/>
                <a:gd name="T49" fmla="*/ 1455 h 1977"/>
                <a:gd name="T50" fmla="*/ 1305 w 1495"/>
                <a:gd name="T51" fmla="*/ 1605 h 1977"/>
                <a:gd name="T52" fmla="*/ 1297 w 1495"/>
                <a:gd name="T53" fmla="*/ 1707 h 1977"/>
                <a:gd name="T54" fmla="*/ 1210 w 1495"/>
                <a:gd name="T55" fmla="*/ 1834 h 1977"/>
                <a:gd name="T56" fmla="*/ 24 w 1495"/>
                <a:gd name="T57" fmla="*/ 1976 h 1977"/>
                <a:gd name="T58" fmla="*/ 143 w 1495"/>
                <a:gd name="T59" fmla="*/ 490 h 1977"/>
                <a:gd name="T60" fmla="*/ 103 w 1495"/>
                <a:gd name="T61" fmla="*/ 640 h 1977"/>
                <a:gd name="T62" fmla="*/ 40 w 1495"/>
                <a:gd name="T63" fmla="*/ 846 h 1977"/>
                <a:gd name="T64" fmla="*/ 56 w 1495"/>
                <a:gd name="T65" fmla="*/ 1043 h 1977"/>
                <a:gd name="T66" fmla="*/ 135 w 1495"/>
                <a:gd name="T67" fmla="*/ 1818 h 1977"/>
                <a:gd name="T68" fmla="*/ 712 w 1495"/>
                <a:gd name="T69" fmla="*/ 1889 h 1977"/>
                <a:gd name="T70" fmla="*/ 1210 w 1495"/>
                <a:gd name="T71" fmla="*/ 1810 h 1977"/>
                <a:gd name="T72" fmla="*/ 1305 w 1495"/>
                <a:gd name="T73" fmla="*/ 1636 h 1977"/>
                <a:gd name="T74" fmla="*/ 1360 w 1495"/>
                <a:gd name="T75" fmla="*/ 1415 h 1977"/>
                <a:gd name="T76" fmla="*/ 1479 w 1495"/>
                <a:gd name="T77" fmla="*/ 1383 h 1977"/>
                <a:gd name="T78" fmla="*/ 1486 w 1495"/>
                <a:gd name="T79" fmla="*/ 1186 h 1977"/>
                <a:gd name="T80" fmla="*/ 1392 w 1495"/>
                <a:gd name="T81" fmla="*/ 941 h 1977"/>
                <a:gd name="T82" fmla="*/ 1107 w 1495"/>
                <a:gd name="T83" fmla="*/ 806 h 1977"/>
                <a:gd name="T84" fmla="*/ 1044 w 1495"/>
                <a:gd name="T85" fmla="*/ 933 h 1977"/>
                <a:gd name="T86" fmla="*/ 933 w 1495"/>
                <a:gd name="T87" fmla="*/ 814 h 1977"/>
                <a:gd name="T88" fmla="*/ 1060 w 1495"/>
                <a:gd name="T89" fmla="*/ 632 h 1977"/>
                <a:gd name="T90" fmla="*/ 1028 w 1495"/>
                <a:gd name="T91" fmla="*/ 340 h 1977"/>
                <a:gd name="T92" fmla="*/ 1036 w 1495"/>
                <a:gd name="T93" fmla="*/ 237 h 1977"/>
                <a:gd name="T94" fmla="*/ 767 w 1495"/>
                <a:gd name="T95" fmla="*/ 95 h 1977"/>
                <a:gd name="T96" fmla="*/ 649 w 1495"/>
                <a:gd name="T97" fmla="*/ 48 h 1977"/>
                <a:gd name="T98" fmla="*/ 467 w 1495"/>
                <a:gd name="T99" fmla="*/ 55 h 1977"/>
                <a:gd name="T100" fmla="*/ 459 w 1495"/>
                <a:gd name="T101" fmla="*/ 182 h 1977"/>
                <a:gd name="T102" fmla="*/ 348 w 1495"/>
                <a:gd name="T103" fmla="*/ 269 h 1977"/>
                <a:gd name="T104" fmla="*/ 316 w 1495"/>
                <a:gd name="T105" fmla="*/ 435 h 1977"/>
                <a:gd name="T106" fmla="*/ 309 w 1495"/>
                <a:gd name="T107" fmla="*/ 450 h 1977"/>
                <a:gd name="T108" fmla="*/ 285 w 1495"/>
                <a:gd name="T109" fmla="*/ 308 h 1977"/>
                <a:gd name="T110" fmla="*/ 206 w 1495"/>
                <a:gd name="T111" fmla="*/ 443 h 1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95" h="1977">
                  <a:moveTo>
                    <a:pt x="24" y="1976"/>
                  </a:moveTo>
                  <a:lnTo>
                    <a:pt x="24" y="1976"/>
                  </a:lnTo>
                  <a:cubicBezTo>
                    <a:pt x="40" y="1976"/>
                    <a:pt x="40" y="1976"/>
                    <a:pt x="40" y="1976"/>
                  </a:cubicBezTo>
                  <a:cubicBezTo>
                    <a:pt x="40" y="1969"/>
                    <a:pt x="40" y="1969"/>
                    <a:pt x="48" y="1969"/>
                  </a:cubicBezTo>
                  <a:cubicBezTo>
                    <a:pt x="71" y="1937"/>
                    <a:pt x="103" y="1889"/>
                    <a:pt x="119" y="1858"/>
                  </a:cubicBezTo>
                  <a:cubicBezTo>
                    <a:pt x="119" y="1858"/>
                    <a:pt x="119" y="1850"/>
                    <a:pt x="127" y="1850"/>
                  </a:cubicBezTo>
                  <a:cubicBezTo>
                    <a:pt x="127" y="1842"/>
                    <a:pt x="127" y="1834"/>
                    <a:pt x="135" y="1818"/>
                  </a:cubicBezTo>
                  <a:cubicBezTo>
                    <a:pt x="135" y="1787"/>
                    <a:pt x="143" y="1739"/>
                    <a:pt x="182" y="1644"/>
                  </a:cubicBezTo>
                  <a:cubicBezTo>
                    <a:pt x="229" y="1510"/>
                    <a:pt x="143" y="1273"/>
                    <a:pt x="119" y="1225"/>
                  </a:cubicBezTo>
                  <a:cubicBezTo>
                    <a:pt x="103" y="1202"/>
                    <a:pt x="87" y="1178"/>
                    <a:pt x="71" y="1162"/>
                  </a:cubicBezTo>
                  <a:cubicBezTo>
                    <a:pt x="71" y="1154"/>
                    <a:pt x="63" y="1154"/>
                    <a:pt x="63" y="1146"/>
                  </a:cubicBezTo>
                  <a:cubicBezTo>
                    <a:pt x="48" y="1123"/>
                    <a:pt x="32" y="1059"/>
                    <a:pt x="56" y="1043"/>
                  </a:cubicBezTo>
                  <a:cubicBezTo>
                    <a:pt x="63" y="1036"/>
                    <a:pt x="56" y="1020"/>
                    <a:pt x="56" y="1004"/>
                  </a:cubicBezTo>
                  <a:cubicBezTo>
                    <a:pt x="56" y="988"/>
                    <a:pt x="56" y="980"/>
                    <a:pt x="56" y="965"/>
                  </a:cubicBezTo>
                  <a:cubicBezTo>
                    <a:pt x="56" y="933"/>
                    <a:pt x="48" y="925"/>
                    <a:pt x="24" y="901"/>
                  </a:cubicBezTo>
                  <a:lnTo>
                    <a:pt x="24" y="901"/>
                  </a:lnTo>
                  <a:cubicBezTo>
                    <a:pt x="0" y="877"/>
                    <a:pt x="24" y="862"/>
                    <a:pt x="32" y="846"/>
                  </a:cubicBezTo>
                  <a:cubicBezTo>
                    <a:pt x="40" y="838"/>
                    <a:pt x="48" y="838"/>
                    <a:pt x="48" y="830"/>
                  </a:cubicBezTo>
                  <a:cubicBezTo>
                    <a:pt x="56" y="822"/>
                    <a:pt x="63" y="814"/>
                    <a:pt x="71" y="799"/>
                  </a:cubicBezTo>
                  <a:cubicBezTo>
                    <a:pt x="79" y="783"/>
                    <a:pt x="87" y="767"/>
                    <a:pt x="103" y="751"/>
                  </a:cubicBezTo>
                  <a:cubicBezTo>
                    <a:pt x="111" y="743"/>
                    <a:pt x="103" y="712"/>
                    <a:pt x="103" y="688"/>
                  </a:cubicBezTo>
                  <a:cubicBezTo>
                    <a:pt x="95" y="664"/>
                    <a:pt x="95" y="648"/>
                    <a:pt x="103" y="632"/>
                  </a:cubicBezTo>
                  <a:cubicBezTo>
                    <a:pt x="103" y="625"/>
                    <a:pt x="103" y="609"/>
                    <a:pt x="87" y="601"/>
                  </a:cubicBezTo>
                  <a:cubicBezTo>
                    <a:pt x="87" y="593"/>
                    <a:pt x="79" y="585"/>
                    <a:pt x="79" y="577"/>
                  </a:cubicBezTo>
                  <a:cubicBezTo>
                    <a:pt x="71" y="569"/>
                    <a:pt x="71" y="561"/>
                    <a:pt x="79" y="553"/>
                  </a:cubicBezTo>
                  <a:cubicBezTo>
                    <a:pt x="87" y="538"/>
                    <a:pt x="111" y="530"/>
                    <a:pt x="119" y="530"/>
                  </a:cubicBezTo>
                  <a:cubicBezTo>
                    <a:pt x="127" y="530"/>
                    <a:pt x="135" y="506"/>
                    <a:pt x="135" y="482"/>
                  </a:cubicBezTo>
                  <a:cubicBezTo>
                    <a:pt x="143" y="474"/>
                    <a:pt x="143" y="466"/>
                    <a:pt x="143" y="459"/>
                  </a:cubicBezTo>
                  <a:cubicBezTo>
                    <a:pt x="151" y="450"/>
                    <a:pt x="151" y="443"/>
                    <a:pt x="151" y="443"/>
                  </a:cubicBezTo>
                  <a:cubicBezTo>
                    <a:pt x="151" y="435"/>
                    <a:pt x="151" y="427"/>
                    <a:pt x="158" y="427"/>
                  </a:cubicBezTo>
                  <a:cubicBezTo>
                    <a:pt x="166" y="427"/>
                    <a:pt x="174" y="427"/>
                    <a:pt x="182" y="435"/>
                  </a:cubicBezTo>
                  <a:cubicBezTo>
                    <a:pt x="190" y="435"/>
                    <a:pt x="190" y="435"/>
                    <a:pt x="190" y="435"/>
                  </a:cubicBezTo>
                  <a:cubicBezTo>
                    <a:pt x="198" y="435"/>
                    <a:pt x="198" y="435"/>
                    <a:pt x="206" y="435"/>
                  </a:cubicBezTo>
                  <a:cubicBezTo>
                    <a:pt x="214" y="435"/>
                    <a:pt x="214" y="435"/>
                    <a:pt x="214" y="419"/>
                  </a:cubicBezTo>
                  <a:cubicBezTo>
                    <a:pt x="214" y="411"/>
                    <a:pt x="214" y="403"/>
                    <a:pt x="222" y="395"/>
                  </a:cubicBezTo>
                  <a:cubicBezTo>
                    <a:pt x="238" y="379"/>
                    <a:pt x="253" y="332"/>
                    <a:pt x="261" y="316"/>
                  </a:cubicBezTo>
                  <a:cubicBezTo>
                    <a:pt x="261" y="300"/>
                    <a:pt x="269" y="300"/>
                    <a:pt x="277" y="300"/>
                  </a:cubicBezTo>
                  <a:cubicBezTo>
                    <a:pt x="277" y="300"/>
                    <a:pt x="285" y="300"/>
                    <a:pt x="293" y="308"/>
                  </a:cubicBezTo>
                  <a:cubicBezTo>
                    <a:pt x="293" y="316"/>
                    <a:pt x="293" y="372"/>
                    <a:pt x="293" y="395"/>
                  </a:cubicBezTo>
                  <a:cubicBezTo>
                    <a:pt x="293" y="427"/>
                    <a:pt x="285" y="450"/>
                    <a:pt x="301" y="474"/>
                  </a:cubicBezTo>
                  <a:cubicBezTo>
                    <a:pt x="309" y="474"/>
                    <a:pt x="309" y="482"/>
                    <a:pt x="309" y="482"/>
                  </a:cubicBezTo>
                  <a:cubicBezTo>
                    <a:pt x="309" y="474"/>
                    <a:pt x="309" y="459"/>
                    <a:pt x="309" y="459"/>
                  </a:cubicBezTo>
                  <a:cubicBezTo>
                    <a:pt x="301" y="450"/>
                    <a:pt x="301" y="443"/>
                    <a:pt x="301" y="443"/>
                  </a:cubicBezTo>
                  <a:cubicBezTo>
                    <a:pt x="301" y="435"/>
                    <a:pt x="301" y="435"/>
                    <a:pt x="301" y="435"/>
                  </a:cubicBezTo>
                  <a:cubicBezTo>
                    <a:pt x="301" y="419"/>
                    <a:pt x="301" y="411"/>
                    <a:pt x="309" y="403"/>
                  </a:cubicBezTo>
                  <a:cubicBezTo>
                    <a:pt x="309" y="403"/>
                    <a:pt x="309" y="403"/>
                    <a:pt x="316" y="403"/>
                  </a:cubicBezTo>
                  <a:cubicBezTo>
                    <a:pt x="324" y="403"/>
                    <a:pt x="324" y="419"/>
                    <a:pt x="324" y="435"/>
                  </a:cubicBezTo>
                  <a:cubicBezTo>
                    <a:pt x="324" y="450"/>
                    <a:pt x="324" y="466"/>
                    <a:pt x="332" y="466"/>
                  </a:cubicBezTo>
                  <a:lnTo>
                    <a:pt x="332" y="466"/>
                  </a:lnTo>
                  <a:cubicBezTo>
                    <a:pt x="340" y="466"/>
                    <a:pt x="340" y="466"/>
                    <a:pt x="340" y="466"/>
                  </a:cubicBezTo>
                  <a:cubicBezTo>
                    <a:pt x="348" y="459"/>
                    <a:pt x="348" y="427"/>
                    <a:pt x="348" y="395"/>
                  </a:cubicBezTo>
                  <a:cubicBezTo>
                    <a:pt x="348" y="379"/>
                    <a:pt x="348" y="364"/>
                    <a:pt x="340" y="348"/>
                  </a:cubicBezTo>
                  <a:cubicBezTo>
                    <a:pt x="340" y="324"/>
                    <a:pt x="332" y="293"/>
                    <a:pt x="340" y="269"/>
                  </a:cubicBezTo>
                  <a:cubicBezTo>
                    <a:pt x="340" y="237"/>
                    <a:pt x="348" y="229"/>
                    <a:pt x="356" y="229"/>
                  </a:cubicBezTo>
                  <a:cubicBezTo>
                    <a:pt x="364" y="229"/>
                    <a:pt x="364" y="229"/>
                    <a:pt x="364" y="221"/>
                  </a:cubicBezTo>
                  <a:cubicBezTo>
                    <a:pt x="380" y="206"/>
                    <a:pt x="403" y="198"/>
                    <a:pt x="427" y="198"/>
                  </a:cubicBezTo>
                  <a:cubicBezTo>
                    <a:pt x="451" y="198"/>
                    <a:pt x="451" y="198"/>
                    <a:pt x="459" y="182"/>
                  </a:cubicBezTo>
                  <a:lnTo>
                    <a:pt x="459" y="182"/>
                  </a:lnTo>
                  <a:cubicBezTo>
                    <a:pt x="459" y="174"/>
                    <a:pt x="451" y="166"/>
                    <a:pt x="443" y="158"/>
                  </a:cubicBezTo>
                  <a:cubicBezTo>
                    <a:pt x="435" y="158"/>
                    <a:pt x="427" y="150"/>
                    <a:pt x="411" y="135"/>
                  </a:cubicBezTo>
                  <a:cubicBezTo>
                    <a:pt x="411" y="126"/>
                    <a:pt x="411" y="119"/>
                    <a:pt x="411" y="103"/>
                  </a:cubicBezTo>
                  <a:cubicBezTo>
                    <a:pt x="419" y="87"/>
                    <a:pt x="435" y="71"/>
                    <a:pt x="443" y="71"/>
                  </a:cubicBezTo>
                  <a:cubicBezTo>
                    <a:pt x="443" y="63"/>
                    <a:pt x="451" y="55"/>
                    <a:pt x="459" y="48"/>
                  </a:cubicBezTo>
                  <a:cubicBezTo>
                    <a:pt x="467" y="32"/>
                    <a:pt x="482" y="16"/>
                    <a:pt x="498" y="0"/>
                  </a:cubicBezTo>
                  <a:cubicBezTo>
                    <a:pt x="506" y="0"/>
                    <a:pt x="514" y="0"/>
                    <a:pt x="530" y="0"/>
                  </a:cubicBezTo>
                  <a:cubicBezTo>
                    <a:pt x="554" y="0"/>
                    <a:pt x="585" y="16"/>
                    <a:pt x="593" y="24"/>
                  </a:cubicBezTo>
                  <a:cubicBezTo>
                    <a:pt x="601" y="32"/>
                    <a:pt x="617" y="39"/>
                    <a:pt x="641" y="39"/>
                  </a:cubicBezTo>
                  <a:lnTo>
                    <a:pt x="649" y="39"/>
                  </a:lnTo>
                  <a:cubicBezTo>
                    <a:pt x="656" y="39"/>
                    <a:pt x="656" y="39"/>
                    <a:pt x="664" y="39"/>
                  </a:cubicBezTo>
                  <a:cubicBezTo>
                    <a:pt x="696" y="39"/>
                    <a:pt x="728" y="48"/>
                    <a:pt x="735" y="71"/>
                  </a:cubicBezTo>
                  <a:cubicBezTo>
                    <a:pt x="743" y="87"/>
                    <a:pt x="751" y="87"/>
                    <a:pt x="751" y="87"/>
                  </a:cubicBezTo>
                  <a:cubicBezTo>
                    <a:pt x="759" y="87"/>
                    <a:pt x="759" y="87"/>
                    <a:pt x="759" y="87"/>
                  </a:cubicBezTo>
                  <a:cubicBezTo>
                    <a:pt x="767" y="87"/>
                    <a:pt x="767" y="87"/>
                    <a:pt x="767" y="87"/>
                  </a:cubicBezTo>
                  <a:lnTo>
                    <a:pt x="767" y="87"/>
                  </a:lnTo>
                  <a:cubicBezTo>
                    <a:pt x="783" y="87"/>
                    <a:pt x="822" y="103"/>
                    <a:pt x="878" y="119"/>
                  </a:cubicBezTo>
                  <a:cubicBezTo>
                    <a:pt x="909" y="135"/>
                    <a:pt x="941" y="142"/>
                    <a:pt x="949" y="142"/>
                  </a:cubicBezTo>
                  <a:cubicBezTo>
                    <a:pt x="981" y="158"/>
                    <a:pt x="996" y="190"/>
                    <a:pt x="1004" y="198"/>
                  </a:cubicBezTo>
                  <a:cubicBezTo>
                    <a:pt x="1004" y="213"/>
                    <a:pt x="1012" y="213"/>
                    <a:pt x="1028" y="221"/>
                  </a:cubicBezTo>
                  <a:cubicBezTo>
                    <a:pt x="1028" y="221"/>
                    <a:pt x="1036" y="229"/>
                    <a:pt x="1044" y="229"/>
                  </a:cubicBezTo>
                  <a:lnTo>
                    <a:pt x="1044" y="237"/>
                  </a:lnTo>
                  <a:cubicBezTo>
                    <a:pt x="1044" y="253"/>
                    <a:pt x="1020" y="277"/>
                    <a:pt x="1012" y="293"/>
                  </a:cubicBezTo>
                  <a:cubicBezTo>
                    <a:pt x="1004" y="293"/>
                    <a:pt x="1004" y="293"/>
                    <a:pt x="1004" y="300"/>
                  </a:cubicBezTo>
                  <a:cubicBezTo>
                    <a:pt x="1004" y="308"/>
                    <a:pt x="1020" y="324"/>
                    <a:pt x="1028" y="332"/>
                  </a:cubicBezTo>
                  <a:lnTo>
                    <a:pt x="1028" y="332"/>
                  </a:lnTo>
                  <a:cubicBezTo>
                    <a:pt x="1044" y="340"/>
                    <a:pt x="1075" y="395"/>
                    <a:pt x="1075" y="427"/>
                  </a:cubicBezTo>
                  <a:cubicBezTo>
                    <a:pt x="1075" y="443"/>
                    <a:pt x="1075" y="450"/>
                    <a:pt x="1075" y="459"/>
                  </a:cubicBezTo>
                  <a:cubicBezTo>
                    <a:pt x="1068" y="482"/>
                    <a:pt x="1068" y="490"/>
                    <a:pt x="1083" y="514"/>
                  </a:cubicBezTo>
                  <a:cubicBezTo>
                    <a:pt x="1099" y="546"/>
                    <a:pt x="1091" y="569"/>
                    <a:pt x="1083" y="609"/>
                  </a:cubicBezTo>
                  <a:cubicBezTo>
                    <a:pt x="1075" y="632"/>
                    <a:pt x="1075" y="632"/>
                    <a:pt x="1060" y="640"/>
                  </a:cubicBezTo>
                  <a:cubicBezTo>
                    <a:pt x="1052" y="640"/>
                    <a:pt x="1052" y="640"/>
                    <a:pt x="1044" y="648"/>
                  </a:cubicBezTo>
                  <a:cubicBezTo>
                    <a:pt x="1028" y="656"/>
                    <a:pt x="1020" y="680"/>
                    <a:pt x="1020" y="696"/>
                  </a:cubicBezTo>
                  <a:cubicBezTo>
                    <a:pt x="1020" y="712"/>
                    <a:pt x="1020" y="743"/>
                    <a:pt x="996" y="783"/>
                  </a:cubicBezTo>
                  <a:cubicBezTo>
                    <a:pt x="988" y="806"/>
                    <a:pt x="973" y="814"/>
                    <a:pt x="957" y="814"/>
                  </a:cubicBezTo>
                  <a:cubicBezTo>
                    <a:pt x="949" y="814"/>
                    <a:pt x="941" y="814"/>
                    <a:pt x="933" y="822"/>
                  </a:cubicBezTo>
                  <a:cubicBezTo>
                    <a:pt x="925" y="822"/>
                    <a:pt x="917" y="838"/>
                    <a:pt x="917" y="854"/>
                  </a:cubicBezTo>
                  <a:cubicBezTo>
                    <a:pt x="917" y="885"/>
                    <a:pt x="925" y="917"/>
                    <a:pt x="941" y="933"/>
                  </a:cubicBezTo>
                  <a:cubicBezTo>
                    <a:pt x="957" y="957"/>
                    <a:pt x="988" y="965"/>
                    <a:pt x="1004" y="965"/>
                  </a:cubicBezTo>
                  <a:cubicBezTo>
                    <a:pt x="1012" y="965"/>
                    <a:pt x="1020" y="965"/>
                    <a:pt x="1020" y="957"/>
                  </a:cubicBezTo>
                  <a:cubicBezTo>
                    <a:pt x="1028" y="949"/>
                    <a:pt x="1036" y="941"/>
                    <a:pt x="1044" y="933"/>
                  </a:cubicBezTo>
                  <a:cubicBezTo>
                    <a:pt x="1052" y="925"/>
                    <a:pt x="1060" y="909"/>
                    <a:pt x="1068" y="901"/>
                  </a:cubicBezTo>
                  <a:cubicBezTo>
                    <a:pt x="1068" y="893"/>
                    <a:pt x="1075" y="893"/>
                    <a:pt x="1075" y="885"/>
                  </a:cubicBezTo>
                  <a:cubicBezTo>
                    <a:pt x="1083" y="870"/>
                    <a:pt x="1091" y="862"/>
                    <a:pt x="1091" y="846"/>
                  </a:cubicBezTo>
                  <a:cubicBezTo>
                    <a:pt x="1091" y="822"/>
                    <a:pt x="1091" y="814"/>
                    <a:pt x="1099" y="806"/>
                  </a:cubicBezTo>
                  <a:cubicBezTo>
                    <a:pt x="1099" y="799"/>
                    <a:pt x="1107" y="799"/>
                    <a:pt x="1107" y="806"/>
                  </a:cubicBezTo>
                  <a:cubicBezTo>
                    <a:pt x="1115" y="806"/>
                    <a:pt x="1123" y="799"/>
                    <a:pt x="1123" y="799"/>
                  </a:cubicBezTo>
                  <a:cubicBezTo>
                    <a:pt x="1131" y="767"/>
                    <a:pt x="1194" y="727"/>
                    <a:pt x="1234" y="727"/>
                  </a:cubicBezTo>
                  <a:cubicBezTo>
                    <a:pt x="1273" y="719"/>
                    <a:pt x="1344" y="767"/>
                    <a:pt x="1344" y="799"/>
                  </a:cubicBezTo>
                  <a:cubicBezTo>
                    <a:pt x="1352" y="838"/>
                    <a:pt x="1376" y="901"/>
                    <a:pt x="1392" y="933"/>
                  </a:cubicBezTo>
                  <a:cubicBezTo>
                    <a:pt x="1408" y="965"/>
                    <a:pt x="1431" y="1028"/>
                    <a:pt x="1447" y="1075"/>
                  </a:cubicBezTo>
                  <a:cubicBezTo>
                    <a:pt x="1455" y="1091"/>
                    <a:pt x="1455" y="1099"/>
                    <a:pt x="1455" y="1107"/>
                  </a:cubicBezTo>
                  <a:cubicBezTo>
                    <a:pt x="1471" y="1130"/>
                    <a:pt x="1471" y="1138"/>
                    <a:pt x="1479" y="1146"/>
                  </a:cubicBezTo>
                  <a:cubicBezTo>
                    <a:pt x="1479" y="1154"/>
                    <a:pt x="1486" y="1154"/>
                    <a:pt x="1486" y="1170"/>
                  </a:cubicBezTo>
                  <a:cubicBezTo>
                    <a:pt x="1494" y="1178"/>
                    <a:pt x="1494" y="1178"/>
                    <a:pt x="1494" y="1178"/>
                  </a:cubicBezTo>
                  <a:cubicBezTo>
                    <a:pt x="1494" y="1186"/>
                    <a:pt x="1494" y="1186"/>
                    <a:pt x="1494" y="1186"/>
                  </a:cubicBezTo>
                  <a:lnTo>
                    <a:pt x="1494" y="1186"/>
                  </a:lnTo>
                  <a:cubicBezTo>
                    <a:pt x="1486" y="1249"/>
                    <a:pt x="1479" y="1328"/>
                    <a:pt x="1486" y="1376"/>
                  </a:cubicBezTo>
                  <a:cubicBezTo>
                    <a:pt x="1486" y="1376"/>
                    <a:pt x="1494" y="1383"/>
                    <a:pt x="1486" y="1391"/>
                  </a:cubicBezTo>
                  <a:cubicBezTo>
                    <a:pt x="1486" y="1407"/>
                    <a:pt x="1486" y="1407"/>
                    <a:pt x="1486" y="1407"/>
                  </a:cubicBezTo>
                  <a:cubicBezTo>
                    <a:pt x="1479" y="1391"/>
                    <a:pt x="1479" y="1391"/>
                    <a:pt x="1479" y="1391"/>
                  </a:cubicBezTo>
                  <a:cubicBezTo>
                    <a:pt x="1479" y="1383"/>
                    <a:pt x="1447" y="1383"/>
                    <a:pt x="1423" y="1376"/>
                  </a:cubicBezTo>
                  <a:cubicBezTo>
                    <a:pt x="1415" y="1376"/>
                    <a:pt x="1408" y="1376"/>
                    <a:pt x="1399" y="1376"/>
                  </a:cubicBezTo>
                  <a:lnTo>
                    <a:pt x="1392" y="1376"/>
                  </a:lnTo>
                  <a:cubicBezTo>
                    <a:pt x="1376" y="1376"/>
                    <a:pt x="1376" y="1376"/>
                    <a:pt x="1376" y="1391"/>
                  </a:cubicBezTo>
                  <a:cubicBezTo>
                    <a:pt x="1376" y="1399"/>
                    <a:pt x="1368" y="1407"/>
                    <a:pt x="1368" y="1415"/>
                  </a:cubicBezTo>
                  <a:cubicBezTo>
                    <a:pt x="1360" y="1431"/>
                    <a:pt x="1360" y="1439"/>
                    <a:pt x="1368" y="1455"/>
                  </a:cubicBezTo>
                  <a:cubicBezTo>
                    <a:pt x="1368" y="1463"/>
                    <a:pt x="1368" y="1470"/>
                    <a:pt x="1376" y="1478"/>
                  </a:cubicBezTo>
                  <a:cubicBezTo>
                    <a:pt x="1376" y="1494"/>
                    <a:pt x="1376" y="1502"/>
                    <a:pt x="1376" y="1502"/>
                  </a:cubicBezTo>
                  <a:lnTo>
                    <a:pt x="1376" y="1502"/>
                  </a:lnTo>
                  <a:cubicBezTo>
                    <a:pt x="1376" y="1510"/>
                    <a:pt x="1376" y="1510"/>
                    <a:pt x="1376" y="1510"/>
                  </a:cubicBezTo>
                  <a:cubicBezTo>
                    <a:pt x="1305" y="1573"/>
                    <a:pt x="1297" y="1597"/>
                    <a:pt x="1305" y="1605"/>
                  </a:cubicBezTo>
                  <a:cubicBezTo>
                    <a:pt x="1305" y="1613"/>
                    <a:pt x="1305" y="1629"/>
                    <a:pt x="1313" y="1636"/>
                  </a:cubicBezTo>
                  <a:cubicBezTo>
                    <a:pt x="1313" y="1652"/>
                    <a:pt x="1321" y="1660"/>
                    <a:pt x="1321" y="1676"/>
                  </a:cubicBezTo>
                  <a:cubicBezTo>
                    <a:pt x="1321" y="1684"/>
                    <a:pt x="1321" y="1684"/>
                    <a:pt x="1321" y="1684"/>
                  </a:cubicBezTo>
                  <a:lnTo>
                    <a:pt x="1321" y="1684"/>
                  </a:lnTo>
                  <a:cubicBezTo>
                    <a:pt x="1313" y="1684"/>
                    <a:pt x="1305" y="1700"/>
                    <a:pt x="1297" y="1707"/>
                  </a:cubicBezTo>
                  <a:cubicBezTo>
                    <a:pt x="1289" y="1716"/>
                    <a:pt x="1281" y="1723"/>
                    <a:pt x="1273" y="1731"/>
                  </a:cubicBezTo>
                  <a:cubicBezTo>
                    <a:pt x="1257" y="1739"/>
                    <a:pt x="1249" y="1763"/>
                    <a:pt x="1241" y="1787"/>
                  </a:cubicBezTo>
                  <a:cubicBezTo>
                    <a:pt x="1234" y="1795"/>
                    <a:pt x="1226" y="1802"/>
                    <a:pt x="1218" y="1818"/>
                  </a:cubicBezTo>
                  <a:cubicBezTo>
                    <a:pt x="1218" y="1826"/>
                    <a:pt x="1218" y="1826"/>
                    <a:pt x="1218" y="1834"/>
                  </a:cubicBezTo>
                  <a:cubicBezTo>
                    <a:pt x="1210" y="1834"/>
                    <a:pt x="1210" y="1834"/>
                    <a:pt x="1210" y="1834"/>
                  </a:cubicBezTo>
                  <a:lnTo>
                    <a:pt x="1210" y="1834"/>
                  </a:lnTo>
                  <a:cubicBezTo>
                    <a:pt x="1107" y="1866"/>
                    <a:pt x="846" y="1929"/>
                    <a:pt x="767" y="1929"/>
                  </a:cubicBezTo>
                  <a:cubicBezTo>
                    <a:pt x="759" y="1929"/>
                    <a:pt x="751" y="1929"/>
                    <a:pt x="751" y="1921"/>
                  </a:cubicBezTo>
                  <a:cubicBezTo>
                    <a:pt x="728" y="1897"/>
                    <a:pt x="712" y="1897"/>
                    <a:pt x="712" y="1897"/>
                  </a:cubicBezTo>
                  <a:lnTo>
                    <a:pt x="24" y="1976"/>
                  </a:lnTo>
                  <a:close/>
                  <a:moveTo>
                    <a:pt x="158" y="435"/>
                  </a:moveTo>
                  <a:lnTo>
                    <a:pt x="158" y="435"/>
                  </a:lnTo>
                  <a:cubicBezTo>
                    <a:pt x="158" y="435"/>
                    <a:pt x="158" y="435"/>
                    <a:pt x="158" y="443"/>
                  </a:cubicBezTo>
                  <a:cubicBezTo>
                    <a:pt x="158" y="450"/>
                    <a:pt x="158" y="450"/>
                    <a:pt x="151" y="459"/>
                  </a:cubicBezTo>
                  <a:cubicBezTo>
                    <a:pt x="151" y="466"/>
                    <a:pt x="151" y="474"/>
                    <a:pt x="143" y="490"/>
                  </a:cubicBezTo>
                  <a:cubicBezTo>
                    <a:pt x="135" y="514"/>
                    <a:pt x="135" y="530"/>
                    <a:pt x="119" y="538"/>
                  </a:cubicBezTo>
                  <a:cubicBezTo>
                    <a:pt x="111" y="538"/>
                    <a:pt x="95" y="546"/>
                    <a:pt x="87" y="553"/>
                  </a:cubicBezTo>
                  <a:cubicBezTo>
                    <a:pt x="79" y="561"/>
                    <a:pt x="79" y="569"/>
                    <a:pt x="87" y="577"/>
                  </a:cubicBezTo>
                  <a:cubicBezTo>
                    <a:pt x="87" y="577"/>
                    <a:pt x="95" y="585"/>
                    <a:pt x="95" y="593"/>
                  </a:cubicBezTo>
                  <a:cubicBezTo>
                    <a:pt x="103" y="609"/>
                    <a:pt x="111" y="625"/>
                    <a:pt x="103" y="640"/>
                  </a:cubicBezTo>
                  <a:cubicBezTo>
                    <a:pt x="103" y="648"/>
                    <a:pt x="103" y="672"/>
                    <a:pt x="111" y="688"/>
                  </a:cubicBezTo>
                  <a:cubicBezTo>
                    <a:pt x="111" y="719"/>
                    <a:pt x="119" y="743"/>
                    <a:pt x="103" y="759"/>
                  </a:cubicBezTo>
                  <a:cubicBezTo>
                    <a:pt x="95" y="767"/>
                    <a:pt x="87" y="790"/>
                    <a:pt x="71" y="806"/>
                  </a:cubicBezTo>
                  <a:cubicBezTo>
                    <a:pt x="63" y="814"/>
                    <a:pt x="63" y="822"/>
                    <a:pt x="56" y="830"/>
                  </a:cubicBezTo>
                  <a:cubicBezTo>
                    <a:pt x="48" y="838"/>
                    <a:pt x="48" y="846"/>
                    <a:pt x="40" y="846"/>
                  </a:cubicBezTo>
                  <a:cubicBezTo>
                    <a:pt x="24" y="870"/>
                    <a:pt x="16" y="877"/>
                    <a:pt x="24" y="893"/>
                  </a:cubicBezTo>
                  <a:cubicBezTo>
                    <a:pt x="32" y="893"/>
                    <a:pt x="32" y="893"/>
                    <a:pt x="32" y="893"/>
                  </a:cubicBezTo>
                  <a:cubicBezTo>
                    <a:pt x="48" y="917"/>
                    <a:pt x="63" y="925"/>
                    <a:pt x="63" y="965"/>
                  </a:cubicBezTo>
                  <a:cubicBezTo>
                    <a:pt x="63" y="980"/>
                    <a:pt x="63" y="988"/>
                    <a:pt x="63" y="1004"/>
                  </a:cubicBezTo>
                  <a:cubicBezTo>
                    <a:pt x="63" y="1020"/>
                    <a:pt x="71" y="1036"/>
                    <a:pt x="56" y="1043"/>
                  </a:cubicBezTo>
                  <a:cubicBezTo>
                    <a:pt x="48" y="1059"/>
                    <a:pt x="56" y="1123"/>
                    <a:pt x="71" y="1138"/>
                  </a:cubicBezTo>
                  <a:cubicBezTo>
                    <a:pt x="71" y="1146"/>
                    <a:pt x="79" y="1154"/>
                    <a:pt x="79" y="1162"/>
                  </a:cubicBezTo>
                  <a:cubicBezTo>
                    <a:pt x="95" y="1178"/>
                    <a:pt x="103" y="1194"/>
                    <a:pt x="127" y="1225"/>
                  </a:cubicBezTo>
                  <a:cubicBezTo>
                    <a:pt x="151" y="1273"/>
                    <a:pt x="238" y="1510"/>
                    <a:pt x="190" y="1652"/>
                  </a:cubicBezTo>
                  <a:cubicBezTo>
                    <a:pt x="151" y="1747"/>
                    <a:pt x="143" y="1795"/>
                    <a:pt x="135" y="1818"/>
                  </a:cubicBezTo>
                  <a:cubicBezTo>
                    <a:pt x="135" y="1834"/>
                    <a:pt x="135" y="1842"/>
                    <a:pt x="127" y="1850"/>
                  </a:cubicBezTo>
                  <a:cubicBezTo>
                    <a:pt x="127" y="1850"/>
                    <a:pt x="127" y="1858"/>
                    <a:pt x="127" y="1866"/>
                  </a:cubicBezTo>
                  <a:cubicBezTo>
                    <a:pt x="111" y="1889"/>
                    <a:pt x="79" y="1945"/>
                    <a:pt x="48" y="1969"/>
                  </a:cubicBezTo>
                  <a:lnTo>
                    <a:pt x="48" y="1969"/>
                  </a:lnTo>
                  <a:cubicBezTo>
                    <a:pt x="712" y="1889"/>
                    <a:pt x="712" y="1889"/>
                    <a:pt x="712" y="1889"/>
                  </a:cubicBezTo>
                  <a:lnTo>
                    <a:pt x="712" y="1889"/>
                  </a:lnTo>
                  <a:cubicBezTo>
                    <a:pt x="720" y="1889"/>
                    <a:pt x="735" y="1897"/>
                    <a:pt x="751" y="1921"/>
                  </a:cubicBezTo>
                  <a:cubicBezTo>
                    <a:pt x="751" y="1921"/>
                    <a:pt x="759" y="1921"/>
                    <a:pt x="767" y="1921"/>
                  </a:cubicBezTo>
                  <a:cubicBezTo>
                    <a:pt x="846" y="1921"/>
                    <a:pt x="1099" y="1858"/>
                    <a:pt x="1210" y="1826"/>
                  </a:cubicBezTo>
                  <a:cubicBezTo>
                    <a:pt x="1210" y="1826"/>
                    <a:pt x="1210" y="1818"/>
                    <a:pt x="1210" y="1810"/>
                  </a:cubicBezTo>
                  <a:cubicBezTo>
                    <a:pt x="1218" y="1802"/>
                    <a:pt x="1226" y="1795"/>
                    <a:pt x="1234" y="1779"/>
                  </a:cubicBezTo>
                  <a:cubicBezTo>
                    <a:pt x="1241" y="1755"/>
                    <a:pt x="1257" y="1731"/>
                    <a:pt x="1273" y="1723"/>
                  </a:cubicBezTo>
                  <a:cubicBezTo>
                    <a:pt x="1273" y="1723"/>
                    <a:pt x="1281" y="1716"/>
                    <a:pt x="1289" y="1707"/>
                  </a:cubicBezTo>
                  <a:cubicBezTo>
                    <a:pt x="1297" y="1692"/>
                    <a:pt x="1305" y="1684"/>
                    <a:pt x="1313" y="1676"/>
                  </a:cubicBezTo>
                  <a:cubicBezTo>
                    <a:pt x="1313" y="1660"/>
                    <a:pt x="1305" y="1652"/>
                    <a:pt x="1305" y="1636"/>
                  </a:cubicBezTo>
                  <a:cubicBezTo>
                    <a:pt x="1297" y="1629"/>
                    <a:pt x="1297" y="1613"/>
                    <a:pt x="1297" y="1613"/>
                  </a:cubicBezTo>
                  <a:cubicBezTo>
                    <a:pt x="1289" y="1597"/>
                    <a:pt x="1297" y="1581"/>
                    <a:pt x="1368" y="1502"/>
                  </a:cubicBezTo>
                  <a:cubicBezTo>
                    <a:pt x="1368" y="1502"/>
                    <a:pt x="1368" y="1494"/>
                    <a:pt x="1368" y="1486"/>
                  </a:cubicBezTo>
                  <a:cubicBezTo>
                    <a:pt x="1360" y="1470"/>
                    <a:pt x="1360" y="1463"/>
                    <a:pt x="1360" y="1455"/>
                  </a:cubicBezTo>
                  <a:cubicBezTo>
                    <a:pt x="1352" y="1439"/>
                    <a:pt x="1352" y="1431"/>
                    <a:pt x="1360" y="1415"/>
                  </a:cubicBezTo>
                  <a:cubicBezTo>
                    <a:pt x="1368" y="1407"/>
                    <a:pt x="1368" y="1399"/>
                    <a:pt x="1368" y="1391"/>
                  </a:cubicBezTo>
                  <a:cubicBezTo>
                    <a:pt x="1368" y="1376"/>
                    <a:pt x="1368" y="1368"/>
                    <a:pt x="1392" y="1368"/>
                  </a:cubicBezTo>
                  <a:lnTo>
                    <a:pt x="1399" y="1368"/>
                  </a:lnTo>
                  <a:cubicBezTo>
                    <a:pt x="1408" y="1368"/>
                    <a:pt x="1415" y="1368"/>
                    <a:pt x="1423" y="1368"/>
                  </a:cubicBezTo>
                  <a:cubicBezTo>
                    <a:pt x="1455" y="1376"/>
                    <a:pt x="1471" y="1376"/>
                    <a:pt x="1479" y="1383"/>
                  </a:cubicBezTo>
                  <a:lnTo>
                    <a:pt x="1479" y="1383"/>
                  </a:lnTo>
                  <a:lnTo>
                    <a:pt x="1479" y="1383"/>
                  </a:lnTo>
                  <a:cubicBezTo>
                    <a:pt x="1479" y="1376"/>
                    <a:pt x="1479" y="1376"/>
                    <a:pt x="1479" y="1376"/>
                  </a:cubicBezTo>
                  <a:cubicBezTo>
                    <a:pt x="1471" y="1336"/>
                    <a:pt x="1479" y="1257"/>
                    <a:pt x="1486" y="1194"/>
                  </a:cubicBezTo>
                  <a:lnTo>
                    <a:pt x="1486" y="1186"/>
                  </a:lnTo>
                  <a:cubicBezTo>
                    <a:pt x="1486" y="1170"/>
                    <a:pt x="1486" y="1170"/>
                    <a:pt x="1486" y="1170"/>
                  </a:cubicBezTo>
                  <a:cubicBezTo>
                    <a:pt x="1479" y="1162"/>
                    <a:pt x="1471" y="1154"/>
                    <a:pt x="1471" y="1146"/>
                  </a:cubicBezTo>
                  <a:cubicBezTo>
                    <a:pt x="1463" y="1146"/>
                    <a:pt x="1463" y="1138"/>
                    <a:pt x="1455" y="1107"/>
                  </a:cubicBezTo>
                  <a:cubicBezTo>
                    <a:pt x="1447" y="1099"/>
                    <a:pt x="1447" y="1091"/>
                    <a:pt x="1439" y="1075"/>
                  </a:cubicBezTo>
                  <a:cubicBezTo>
                    <a:pt x="1423" y="1028"/>
                    <a:pt x="1399" y="965"/>
                    <a:pt x="1392" y="941"/>
                  </a:cubicBezTo>
                  <a:cubicBezTo>
                    <a:pt x="1368" y="901"/>
                    <a:pt x="1344" y="838"/>
                    <a:pt x="1344" y="806"/>
                  </a:cubicBezTo>
                  <a:cubicBezTo>
                    <a:pt x="1336" y="775"/>
                    <a:pt x="1265" y="727"/>
                    <a:pt x="1234" y="735"/>
                  </a:cubicBezTo>
                  <a:cubicBezTo>
                    <a:pt x="1202" y="735"/>
                    <a:pt x="1139" y="775"/>
                    <a:pt x="1131" y="799"/>
                  </a:cubicBezTo>
                  <a:cubicBezTo>
                    <a:pt x="1131" y="799"/>
                    <a:pt x="1123" y="814"/>
                    <a:pt x="1115" y="814"/>
                  </a:cubicBezTo>
                  <a:cubicBezTo>
                    <a:pt x="1107" y="814"/>
                    <a:pt x="1107" y="814"/>
                    <a:pt x="1107" y="806"/>
                  </a:cubicBezTo>
                  <a:lnTo>
                    <a:pt x="1107" y="806"/>
                  </a:lnTo>
                  <a:cubicBezTo>
                    <a:pt x="1099" y="814"/>
                    <a:pt x="1099" y="838"/>
                    <a:pt x="1099" y="846"/>
                  </a:cubicBezTo>
                  <a:cubicBezTo>
                    <a:pt x="1099" y="862"/>
                    <a:pt x="1091" y="877"/>
                    <a:pt x="1083" y="885"/>
                  </a:cubicBezTo>
                  <a:cubicBezTo>
                    <a:pt x="1075" y="893"/>
                    <a:pt x="1075" y="901"/>
                    <a:pt x="1075" y="901"/>
                  </a:cubicBezTo>
                  <a:cubicBezTo>
                    <a:pt x="1068" y="917"/>
                    <a:pt x="1052" y="925"/>
                    <a:pt x="1044" y="933"/>
                  </a:cubicBezTo>
                  <a:cubicBezTo>
                    <a:pt x="1036" y="949"/>
                    <a:pt x="1028" y="957"/>
                    <a:pt x="1028" y="965"/>
                  </a:cubicBezTo>
                  <a:cubicBezTo>
                    <a:pt x="1020" y="972"/>
                    <a:pt x="1012" y="972"/>
                    <a:pt x="1004" y="972"/>
                  </a:cubicBezTo>
                  <a:cubicBezTo>
                    <a:pt x="981" y="972"/>
                    <a:pt x="957" y="965"/>
                    <a:pt x="933" y="941"/>
                  </a:cubicBezTo>
                  <a:cubicBezTo>
                    <a:pt x="917" y="925"/>
                    <a:pt x="909" y="885"/>
                    <a:pt x="909" y="854"/>
                  </a:cubicBezTo>
                  <a:cubicBezTo>
                    <a:pt x="909" y="838"/>
                    <a:pt x="917" y="822"/>
                    <a:pt x="933" y="814"/>
                  </a:cubicBezTo>
                  <a:cubicBezTo>
                    <a:pt x="941" y="806"/>
                    <a:pt x="949" y="806"/>
                    <a:pt x="957" y="806"/>
                  </a:cubicBezTo>
                  <a:cubicBezTo>
                    <a:pt x="973" y="806"/>
                    <a:pt x="981" y="806"/>
                    <a:pt x="996" y="783"/>
                  </a:cubicBezTo>
                  <a:cubicBezTo>
                    <a:pt x="1012" y="735"/>
                    <a:pt x="1012" y="712"/>
                    <a:pt x="1012" y="696"/>
                  </a:cubicBezTo>
                  <a:cubicBezTo>
                    <a:pt x="1012" y="680"/>
                    <a:pt x="1020" y="648"/>
                    <a:pt x="1044" y="640"/>
                  </a:cubicBezTo>
                  <a:cubicBezTo>
                    <a:pt x="1052" y="632"/>
                    <a:pt x="1052" y="632"/>
                    <a:pt x="1060" y="632"/>
                  </a:cubicBezTo>
                  <a:cubicBezTo>
                    <a:pt x="1068" y="632"/>
                    <a:pt x="1075" y="625"/>
                    <a:pt x="1075" y="601"/>
                  </a:cubicBezTo>
                  <a:cubicBezTo>
                    <a:pt x="1083" y="569"/>
                    <a:pt x="1091" y="553"/>
                    <a:pt x="1075" y="522"/>
                  </a:cubicBezTo>
                  <a:cubicBezTo>
                    <a:pt x="1060" y="498"/>
                    <a:pt x="1068" y="474"/>
                    <a:pt x="1068" y="459"/>
                  </a:cubicBezTo>
                  <a:cubicBezTo>
                    <a:pt x="1068" y="450"/>
                    <a:pt x="1068" y="443"/>
                    <a:pt x="1068" y="427"/>
                  </a:cubicBezTo>
                  <a:cubicBezTo>
                    <a:pt x="1068" y="395"/>
                    <a:pt x="1036" y="348"/>
                    <a:pt x="1028" y="340"/>
                  </a:cubicBezTo>
                  <a:lnTo>
                    <a:pt x="1028" y="340"/>
                  </a:lnTo>
                  <a:cubicBezTo>
                    <a:pt x="1012" y="324"/>
                    <a:pt x="996" y="308"/>
                    <a:pt x="996" y="300"/>
                  </a:cubicBezTo>
                  <a:cubicBezTo>
                    <a:pt x="996" y="293"/>
                    <a:pt x="996" y="285"/>
                    <a:pt x="1004" y="285"/>
                  </a:cubicBezTo>
                  <a:cubicBezTo>
                    <a:pt x="1020" y="269"/>
                    <a:pt x="1036" y="253"/>
                    <a:pt x="1036" y="237"/>
                  </a:cubicBezTo>
                  <a:lnTo>
                    <a:pt x="1036" y="237"/>
                  </a:lnTo>
                  <a:cubicBezTo>
                    <a:pt x="1028" y="229"/>
                    <a:pt x="1028" y="229"/>
                    <a:pt x="1020" y="229"/>
                  </a:cubicBezTo>
                  <a:cubicBezTo>
                    <a:pt x="1012" y="221"/>
                    <a:pt x="996" y="213"/>
                    <a:pt x="996" y="206"/>
                  </a:cubicBezTo>
                  <a:cubicBezTo>
                    <a:pt x="988" y="190"/>
                    <a:pt x="981" y="158"/>
                    <a:pt x="949" y="150"/>
                  </a:cubicBezTo>
                  <a:cubicBezTo>
                    <a:pt x="933" y="150"/>
                    <a:pt x="909" y="142"/>
                    <a:pt x="878" y="126"/>
                  </a:cubicBezTo>
                  <a:cubicBezTo>
                    <a:pt x="830" y="119"/>
                    <a:pt x="783" y="95"/>
                    <a:pt x="767" y="95"/>
                  </a:cubicBezTo>
                  <a:cubicBezTo>
                    <a:pt x="767" y="95"/>
                    <a:pt x="767" y="95"/>
                    <a:pt x="759" y="95"/>
                  </a:cubicBezTo>
                  <a:cubicBezTo>
                    <a:pt x="759" y="95"/>
                    <a:pt x="759" y="95"/>
                    <a:pt x="751" y="95"/>
                  </a:cubicBezTo>
                  <a:cubicBezTo>
                    <a:pt x="743" y="95"/>
                    <a:pt x="735" y="95"/>
                    <a:pt x="728" y="71"/>
                  </a:cubicBezTo>
                  <a:cubicBezTo>
                    <a:pt x="720" y="55"/>
                    <a:pt x="688" y="48"/>
                    <a:pt x="664" y="48"/>
                  </a:cubicBezTo>
                  <a:cubicBezTo>
                    <a:pt x="656" y="48"/>
                    <a:pt x="656" y="48"/>
                    <a:pt x="649" y="48"/>
                  </a:cubicBezTo>
                  <a:lnTo>
                    <a:pt x="641" y="48"/>
                  </a:lnTo>
                  <a:cubicBezTo>
                    <a:pt x="617" y="48"/>
                    <a:pt x="601" y="39"/>
                    <a:pt x="585" y="32"/>
                  </a:cubicBezTo>
                  <a:cubicBezTo>
                    <a:pt x="577" y="16"/>
                    <a:pt x="554" y="8"/>
                    <a:pt x="530" y="8"/>
                  </a:cubicBezTo>
                  <a:cubicBezTo>
                    <a:pt x="522" y="8"/>
                    <a:pt x="514" y="8"/>
                    <a:pt x="506" y="8"/>
                  </a:cubicBezTo>
                  <a:cubicBezTo>
                    <a:pt x="491" y="16"/>
                    <a:pt x="475" y="39"/>
                    <a:pt x="467" y="55"/>
                  </a:cubicBezTo>
                  <a:cubicBezTo>
                    <a:pt x="459" y="63"/>
                    <a:pt x="451" y="71"/>
                    <a:pt x="443" y="71"/>
                  </a:cubicBezTo>
                  <a:cubicBezTo>
                    <a:pt x="435" y="79"/>
                    <a:pt x="419" y="95"/>
                    <a:pt x="419" y="111"/>
                  </a:cubicBezTo>
                  <a:cubicBezTo>
                    <a:pt x="419" y="119"/>
                    <a:pt x="419" y="126"/>
                    <a:pt x="419" y="135"/>
                  </a:cubicBezTo>
                  <a:cubicBezTo>
                    <a:pt x="427" y="142"/>
                    <a:pt x="435" y="150"/>
                    <a:pt x="443" y="158"/>
                  </a:cubicBezTo>
                  <a:cubicBezTo>
                    <a:pt x="459" y="158"/>
                    <a:pt x="467" y="166"/>
                    <a:pt x="459" y="182"/>
                  </a:cubicBezTo>
                  <a:lnTo>
                    <a:pt x="459" y="182"/>
                  </a:lnTo>
                  <a:cubicBezTo>
                    <a:pt x="459" y="206"/>
                    <a:pt x="459" y="206"/>
                    <a:pt x="427" y="206"/>
                  </a:cubicBezTo>
                  <a:cubicBezTo>
                    <a:pt x="403" y="206"/>
                    <a:pt x="380" y="213"/>
                    <a:pt x="372" y="229"/>
                  </a:cubicBezTo>
                  <a:cubicBezTo>
                    <a:pt x="372" y="237"/>
                    <a:pt x="364" y="237"/>
                    <a:pt x="356" y="237"/>
                  </a:cubicBezTo>
                  <a:cubicBezTo>
                    <a:pt x="356" y="237"/>
                    <a:pt x="348" y="237"/>
                    <a:pt x="348" y="269"/>
                  </a:cubicBezTo>
                  <a:cubicBezTo>
                    <a:pt x="340" y="293"/>
                    <a:pt x="348" y="324"/>
                    <a:pt x="348" y="348"/>
                  </a:cubicBezTo>
                  <a:cubicBezTo>
                    <a:pt x="356" y="364"/>
                    <a:pt x="356" y="379"/>
                    <a:pt x="356" y="395"/>
                  </a:cubicBezTo>
                  <a:cubicBezTo>
                    <a:pt x="356" y="411"/>
                    <a:pt x="356" y="459"/>
                    <a:pt x="340" y="474"/>
                  </a:cubicBezTo>
                  <a:lnTo>
                    <a:pt x="332" y="474"/>
                  </a:lnTo>
                  <a:cubicBezTo>
                    <a:pt x="316" y="466"/>
                    <a:pt x="316" y="450"/>
                    <a:pt x="316" y="435"/>
                  </a:cubicBezTo>
                  <a:cubicBezTo>
                    <a:pt x="316" y="419"/>
                    <a:pt x="316" y="411"/>
                    <a:pt x="316" y="411"/>
                  </a:cubicBezTo>
                  <a:cubicBezTo>
                    <a:pt x="309" y="411"/>
                    <a:pt x="309" y="411"/>
                    <a:pt x="309" y="411"/>
                  </a:cubicBezTo>
                  <a:cubicBezTo>
                    <a:pt x="309" y="411"/>
                    <a:pt x="309" y="427"/>
                    <a:pt x="309" y="435"/>
                  </a:cubicBezTo>
                  <a:cubicBezTo>
                    <a:pt x="309" y="443"/>
                    <a:pt x="309" y="443"/>
                    <a:pt x="309" y="443"/>
                  </a:cubicBezTo>
                  <a:lnTo>
                    <a:pt x="309" y="450"/>
                  </a:lnTo>
                  <a:cubicBezTo>
                    <a:pt x="316" y="474"/>
                    <a:pt x="316" y="482"/>
                    <a:pt x="316" y="490"/>
                  </a:cubicBezTo>
                  <a:cubicBezTo>
                    <a:pt x="309" y="490"/>
                    <a:pt x="309" y="490"/>
                    <a:pt x="309" y="490"/>
                  </a:cubicBezTo>
                  <a:lnTo>
                    <a:pt x="301" y="482"/>
                  </a:lnTo>
                  <a:cubicBezTo>
                    <a:pt x="277" y="450"/>
                    <a:pt x="285" y="427"/>
                    <a:pt x="285" y="395"/>
                  </a:cubicBezTo>
                  <a:cubicBezTo>
                    <a:pt x="285" y="364"/>
                    <a:pt x="285" y="316"/>
                    <a:pt x="285" y="308"/>
                  </a:cubicBezTo>
                  <a:lnTo>
                    <a:pt x="277" y="308"/>
                  </a:lnTo>
                  <a:cubicBezTo>
                    <a:pt x="269" y="308"/>
                    <a:pt x="269" y="308"/>
                    <a:pt x="269" y="316"/>
                  </a:cubicBezTo>
                  <a:cubicBezTo>
                    <a:pt x="261" y="332"/>
                    <a:pt x="245" y="379"/>
                    <a:pt x="229" y="403"/>
                  </a:cubicBezTo>
                  <a:cubicBezTo>
                    <a:pt x="222" y="403"/>
                    <a:pt x="222" y="411"/>
                    <a:pt x="222" y="419"/>
                  </a:cubicBezTo>
                  <a:cubicBezTo>
                    <a:pt x="222" y="435"/>
                    <a:pt x="222" y="443"/>
                    <a:pt x="206" y="443"/>
                  </a:cubicBezTo>
                  <a:cubicBezTo>
                    <a:pt x="198" y="443"/>
                    <a:pt x="198" y="443"/>
                    <a:pt x="190" y="443"/>
                  </a:cubicBezTo>
                  <a:cubicBezTo>
                    <a:pt x="182" y="443"/>
                    <a:pt x="182" y="443"/>
                    <a:pt x="182" y="443"/>
                  </a:cubicBezTo>
                  <a:cubicBezTo>
                    <a:pt x="174" y="435"/>
                    <a:pt x="166" y="435"/>
                    <a:pt x="158" y="435"/>
                  </a:cubicBezTo>
                  <a:close/>
                </a:path>
              </a:pathLst>
            </a:custGeom>
            <a:solidFill>
              <a:schemeClr val="accent6"/>
            </a:solidFill>
            <a:ln>
              <a:solidFill>
                <a:schemeClr val="bg2"/>
              </a:solidFill>
            </a:ln>
            <a:effectLst/>
          </p:spPr>
          <p:txBody>
            <a:bodyPr wrap="none" anchor="ctr"/>
            <a:lstStyle/>
            <a:p>
              <a:endParaRPr lang="en-US"/>
            </a:p>
          </p:txBody>
        </p:sp>
        <p:sp>
          <p:nvSpPr>
            <p:cNvPr id="102" name="Freeform 641"/>
            <p:cNvSpPr>
              <a:spLocks noChangeArrowheads="1"/>
            </p:cNvSpPr>
            <p:nvPr/>
          </p:nvSpPr>
          <p:spPr bwMode="auto">
            <a:xfrm>
              <a:off x="13322334" y="3985886"/>
              <a:ext cx="1189805" cy="586784"/>
            </a:xfrm>
            <a:custGeom>
              <a:avLst/>
              <a:gdLst>
                <a:gd name="T0" fmla="*/ 24 w 2263"/>
                <a:gd name="T1" fmla="*/ 522 h 1116"/>
                <a:gd name="T2" fmla="*/ 190 w 2263"/>
                <a:gd name="T3" fmla="*/ 633 h 1116"/>
                <a:gd name="T4" fmla="*/ 578 w 2263"/>
                <a:gd name="T5" fmla="*/ 720 h 1116"/>
                <a:gd name="T6" fmla="*/ 775 w 2263"/>
                <a:gd name="T7" fmla="*/ 743 h 1116"/>
                <a:gd name="T8" fmla="*/ 878 w 2263"/>
                <a:gd name="T9" fmla="*/ 901 h 1116"/>
                <a:gd name="T10" fmla="*/ 933 w 2263"/>
                <a:gd name="T11" fmla="*/ 1028 h 1116"/>
                <a:gd name="T12" fmla="*/ 973 w 2263"/>
                <a:gd name="T13" fmla="*/ 1115 h 1116"/>
                <a:gd name="T14" fmla="*/ 1044 w 2263"/>
                <a:gd name="T15" fmla="*/ 988 h 1116"/>
                <a:gd name="T16" fmla="*/ 1139 w 2263"/>
                <a:gd name="T17" fmla="*/ 775 h 1116"/>
                <a:gd name="T18" fmla="*/ 1218 w 2263"/>
                <a:gd name="T19" fmla="*/ 751 h 1116"/>
                <a:gd name="T20" fmla="*/ 1281 w 2263"/>
                <a:gd name="T21" fmla="*/ 767 h 1116"/>
                <a:gd name="T22" fmla="*/ 1265 w 2263"/>
                <a:gd name="T23" fmla="*/ 830 h 1116"/>
                <a:gd name="T24" fmla="*/ 1352 w 2263"/>
                <a:gd name="T25" fmla="*/ 743 h 1116"/>
                <a:gd name="T26" fmla="*/ 1526 w 2263"/>
                <a:gd name="T27" fmla="*/ 641 h 1116"/>
                <a:gd name="T28" fmla="*/ 1629 w 2263"/>
                <a:gd name="T29" fmla="*/ 570 h 1116"/>
                <a:gd name="T30" fmla="*/ 1740 w 2263"/>
                <a:gd name="T31" fmla="*/ 585 h 1116"/>
                <a:gd name="T32" fmla="*/ 1866 w 2263"/>
                <a:gd name="T33" fmla="*/ 648 h 1116"/>
                <a:gd name="T34" fmla="*/ 1937 w 2263"/>
                <a:gd name="T35" fmla="*/ 577 h 1116"/>
                <a:gd name="T36" fmla="*/ 2072 w 2263"/>
                <a:gd name="T37" fmla="*/ 585 h 1116"/>
                <a:gd name="T38" fmla="*/ 2159 w 2263"/>
                <a:gd name="T39" fmla="*/ 577 h 1116"/>
                <a:gd name="T40" fmla="*/ 2254 w 2263"/>
                <a:gd name="T41" fmla="*/ 554 h 1116"/>
                <a:gd name="T42" fmla="*/ 2198 w 2263"/>
                <a:gd name="T43" fmla="*/ 522 h 1116"/>
                <a:gd name="T44" fmla="*/ 2127 w 2263"/>
                <a:gd name="T45" fmla="*/ 522 h 1116"/>
                <a:gd name="T46" fmla="*/ 2024 w 2263"/>
                <a:gd name="T47" fmla="*/ 435 h 1116"/>
                <a:gd name="T48" fmla="*/ 1929 w 2263"/>
                <a:gd name="T49" fmla="*/ 372 h 1116"/>
                <a:gd name="T50" fmla="*/ 1795 w 2263"/>
                <a:gd name="T51" fmla="*/ 364 h 1116"/>
                <a:gd name="T52" fmla="*/ 1724 w 2263"/>
                <a:gd name="T53" fmla="*/ 230 h 1116"/>
                <a:gd name="T54" fmla="*/ 1503 w 2263"/>
                <a:gd name="T55" fmla="*/ 301 h 1116"/>
                <a:gd name="T56" fmla="*/ 1218 w 2263"/>
                <a:gd name="T57" fmla="*/ 443 h 1116"/>
                <a:gd name="T58" fmla="*/ 1099 w 2263"/>
                <a:gd name="T59" fmla="*/ 411 h 1116"/>
                <a:gd name="T60" fmla="*/ 933 w 2263"/>
                <a:gd name="T61" fmla="*/ 380 h 1116"/>
                <a:gd name="T62" fmla="*/ 728 w 2263"/>
                <a:gd name="T63" fmla="*/ 269 h 1116"/>
                <a:gd name="T64" fmla="*/ 625 w 2263"/>
                <a:gd name="T65" fmla="*/ 340 h 1116"/>
                <a:gd name="T66" fmla="*/ 696 w 2263"/>
                <a:gd name="T67" fmla="*/ 143 h 1116"/>
                <a:gd name="T68" fmla="*/ 791 w 2263"/>
                <a:gd name="T69" fmla="*/ 56 h 1116"/>
                <a:gd name="T70" fmla="*/ 672 w 2263"/>
                <a:gd name="T71" fmla="*/ 32 h 1116"/>
                <a:gd name="T72" fmla="*/ 546 w 2263"/>
                <a:gd name="T73" fmla="*/ 174 h 1116"/>
                <a:gd name="T74" fmla="*/ 514 w 2263"/>
                <a:gd name="T75" fmla="*/ 158 h 1116"/>
                <a:gd name="T76" fmla="*/ 435 w 2263"/>
                <a:gd name="T77" fmla="*/ 261 h 1116"/>
                <a:gd name="T78" fmla="*/ 269 w 2263"/>
                <a:gd name="T79" fmla="*/ 348 h 1116"/>
                <a:gd name="T80" fmla="*/ 72 w 2263"/>
                <a:gd name="T81" fmla="*/ 459 h 1116"/>
                <a:gd name="T82" fmla="*/ 24 w 2263"/>
                <a:gd name="T83" fmla="*/ 522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63" h="1116">
                  <a:moveTo>
                    <a:pt x="24" y="522"/>
                  </a:moveTo>
                  <a:lnTo>
                    <a:pt x="24" y="522"/>
                  </a:lnTo>
                  <a:cubicBezTo>
                    <a:pt x="56" y="538"/>
                    <a:pt x="80" y="577"/>
                    <a:pt x="88" y="593"/>
                  </a:cubicBezTo>
                  <a:cubicBezTo>
                    <a:pt x="103" y="617"/>
                    <a:pt x="119" y="633"/>
                    <a:pt x="190" y="633"/>
                  </a:cubicBezTo>
                  <a:cubicBezTo>
                    <a:pt x="261" y="633"/>
                    <a:pt x="459" y="656"/>
                    <a:pt x="491" y="688"/>
                  </a:cubicBezTo>
                  <a:cubicBezTo>
                    <a:pt x="530" y="720"/>
                    <a:pt x="522" y="736"/>
                    <a:pt x="578" y="720"/>
                  </a:cubicBezTo>
                  <a:cubicBezTo>
                    <a:pt x="633" y="704"/>
                    <a:pt x="649" y="680"/>
                    <a:pt x="672" y="704"/>
                  </a:cubicBezTo>
                  <a:cubicBezTo>
                    <a:pt x="696" y="736"/>
                    <a:pt x="775" y="704"/>
                    <a:pt x="775" y="743"/>
                  </a:cubicBezTo>
                  <a:cubicBezTo>
                    <a:pt x="783" y="783"/>
                    <a:pt x="783" y="807"/>
                    <a:pt x="807" y="807"/>
                  </a:cubicBezTo>
                  <a:cubicBezTo>
                    <a:pt x="823" y="814"/>
                    <a:pt x="878" y="823"/>
                    <a:pt x="878" y="901"/>
                  </a:cubicBezTo>
                  <a:cubicBezTo>
                    <a:pt x="878" y="981"/>
                    <a:pt x="846" y="988"/>
                    <a:pt x="878" y="996"/>
                  </a:cubicBezTo>
                  <a:cubicBezTo>
                    <a:pt x="910" y="1004"/>
                    <a:pt x="933" y="996"/>
                    <a:pt x="933" y="1028"/>
                  </a:cubicBezTo>
                  <a:cubicBezTo>
                    <a:pt x="933" y="1060"/>
                    <a:pt x="933" y="1099"/>
                    <a:pt x="965" y="1115"/>
                  </a:cubicBezTo>
                  <a:cubicBezTo>
                    <a:pt x="973" y="1115"/>
                    <a:pt x="973" y="1115"/>
                    <a:pt x="973" y="1115"/>
                  </a:cubicBezTo>
                  <a:cubicBezTo>
                    <a:pt x="981" y="1099"/>
                    <a:pt x="981" y="1083"/>
                    <a:pt x="997" y="1067"/>
                  </a:cubicBezTo>
                  <a:cubicBezTo>
                    <a:pt x="1020" y="1028"/>
                    <a:pt x="1044" y="1004"/>
                    <a:pt x="1044" y="988"/>
                  </a:cubicBezTo>
                  <a:cubicBezTo>
                    <a:pt x="1044" y="965"/>
                    <a:pt x="1115" y="830"/>
                    <a:pt x="1115" y="799"/>
                  </a:cubicBezTo>
                  <a:cubicBezTo>
                    <a:pt x="1115" y="775"/>
                    <a:pt x="1131" y="751"/>
                    <a:pt x="1139" y="775"/>
                  </a:cubicBezTo>
                  <a:cubicBezTo>
                    <a:pt x="1147" y="791"/>
                    <a:pt x="1139" y="823"/>
                    <a:pt x="1163" y="807"/>
                  </a:cubicBezTo>
                  <a:cubicBezTo>
                    <a:pt x="1194" y="791"/>
                    <a:pt x="1194" y="767"/>
                    <a:pt x="1218" y="751"/>
                  </a:cubicBezTo>
                  <a:cubicBezTo>
                    <a:pt x="1242" y="727"/>
                    <a:pt x="1250" y="704"/>
                    <a:pt x="1265" y="720"/>
                  </a:cubicBezTo>
                  <a:cubicBezTo>
                    <a:pt x="1281" y="736"/>
                    <a:pt x="1305" y="743"/>
                    <a:pt x="1281" y="767"/>
                  </a:cubicBezTo>
                  <a:cubicBezTo>
                    <a:pt x="1258" y="783"/>
                    <a:pt x="1234" y="799"/>
                    <a:pt x="1242" y="814"/>
                  </a:cubicBezTo>
                  <a:cubicBezTo>
                    <a:pt x="1242" y="830"/>
                    <a:pt x="1250" y="854"/>
                    <a:pt x="1265" y="830"/>
                  </a:cubicBezTo>
                  <a:cubicBezTo>
                    <a:pt x="1273" y="807"/>
                    <a:pt x="1281" y="791"/>
                    <a:pt x="1297" y="783"/>
                  </a:cubicBezTo>
                  <a:cubicBezTo>
                    <a:pt x="1321" y="767"/>
                    <a:pt x="1352" y="759"/>
                    <a:pt x="1352" y="743"/>
                  </a:cubicBezTo>
                  <a:cubicBezTo>
                    <a:pt x="1352" y="720"/>
                    <a:pt x="1368" y="664"/>
                    <a:pt x="1416" y="664"/>
                  </a:cubicBezTo>
                  <a:cubicBezTo>
                    <a:pt x="1471" y="656"/>
                    <a:pt x="1487" y="648"/>
                    <a:pt x="1526" y="641"/>
                  </a:cubicBezTo>
                  <a:cubicBezTo>
                    <a:pt x="1566" y="641"/>
                    <a:pt x="1582" y="641"/>
                    <a:pt x="1589" y="617"/>
                  </a:cubicBezTo>
                  <a:cubicBezTo>
                    <a:pt x="1589" y="585"/>
                    <a:pt x="1605" y="570"/>
                    <a:pt x="1629" y="570"/>
                  </a:cubicBezTo>
                  <a:cubicBezTo>
                    <a:pt x="1653" y="570"/>
                    <a:pt x="1637" y="577"/>
                    <a:pt x="1669" y="577"/>
                  </a:cubicBezTo>
                  <a:cubicBezTo>
                    <a:pt x="1700" y="577"/>
                    <a:pt x="1708" y="577"/>
                    <a:pt x="1740" y="585"/>
                  </a:cubicBezTo>
                  <a:cubicBezTo>
                    <a:pt x="1771" y="593"/>
                    <a:pt x="1771" y="585"/>
                    <a:pt x="1803" y="617"/>
                  </a:cubicBezTo>
                  <a:cubicBezTo>
                    <a:pt x="1842" y="641"/>
                    <a:pt x="1835" y="664"/>
                    <a:pt x="1866" y="648"/>
                  </a:cubicBezTo>
                  <a:cubicBezTo>
                    <a:pt x="1890" y="633"/>
                    <a:pt x="1874" y="617"/>
                    <a:pt x="1890" y="601"/>
                  </a:cubicBezTo>
                  <a:cubicBezTo>
                    <a:pt x="1898" y="577"/>
                    <a:pt x="1914" y="570"/>
                    <a:pt x="1937" y="577"/>
                  </a:cubicBezTo>
                  <a:cubicBezTo>
                    <a:pt x="1945" y="585"/>
                    <a:pt x="1985" y="585"/>
                    <a:pt x="2016" y="585"/>
                  </a:cubicBezTo>
                  <a:cubicBezTo>
                    <a:pt x="2040" y="585"/>
                    <a:pt x="2064" y="577"/>
                    <a:pt x="2072" y="585"/>
                  </a:cubicBezTo>
                  <a:cubicBezTo>
                    <a:pt x="2088" y="585"/>
                    <a:pt x="2135" y="577"/>
                    <a:pt x="2135" y="577"/>
                  </a:cubicBezTo>
                  <a:cubicBezTo>
                    <a:pt x="2143" y="577"/>
                    <a:pt x="2135" y="577"/>
                    <a:pt x="2159" y="577"/>
                  </a:cubicBezTo>
                  <a:cubicBezTo>
                    <a:pt x="2182" y="577"/>
                    <a:pt x="2182" y="577"/>
                    <a:pt x="2214" y="585"/>
                  </a:cubicBezTo>
                  <a:cubicBezTo>
                    <a:pt x="2254" y="585"/>
                    <a:pt x="2254" y="577"/>
                    <a:pt x="2254" y="554"/>
                  </a:cubicBezTo>
                  <a:cubicBezTo>
                    <a:pt x="2262" y="538"/>
                    <a:pt x="2254" y="506"/>
                    <a:pt x="2238" y="506"/>
                  </a:cubicBezTo>
                  <a:cubicBezTo>
                    <a:pt x="2222" y="498"/>
                    <a:pt x="2214" y="506"/>
                    <a:pt x="2198" y="522"/>
                  </a:cubicBezTo>
                  <a:cubicBezTo>
                    <a:pt x="2182" y="538"/>
                    <a:pt x="2175" y="561"/>
                    <a:pt x="2159" y="546"/>
                  </a:cubicBezTo>
                  <a:cubicBezTo>
                    <a:pt x="2135" y="538"/>
                    <a:pt x="2135" y="522"/>
                    <a:pt x="2127" y="522"/>
                  </a:cubicBezTo>
                  <a:cubicBezTo>
                    <a:pt x="2111" y="522"/>
                    <a:pt x="2080" y="498"/>
                    <a:pt x="2064" y="483"/>
                  </a:cubicBezTo>
                  <a:cubicBezTo>
                    <a:pt x="2040" y="467"/>
                    <a:pt x="2032" y="459"/>
                    <a:pt x="2024" y="435"/>
                  </a:cubicBezTo>
                  <a:cubicBezTo>
                    <a:pt x="2024" y="411"/>
                    <a:pt x="2024" y="364"/>
                    <a:pt x="2001" y="364"/>
                  </a:cubicBezTo>
                  <a:cubicBezTo>
                    <a:pt x="1977" y="364"/>
                    <a:pt x="1945" y="364"/>
                    <a:pt x="1929" y="372"/>
                  </a:cubicBezTo>
                  <a:cubicBezTo>
                    <a:pt x="1914" y="380"/>
                    <a:pt x="1866" y="372"/>
                    <a:pt x="1851" y="372"/>
                  </a:cubicBezTo>
                  <a:cubicBezTo>
                    <a:pt x="1842" y="364"/>
                    <a:pt x="1835" y="364"/>
                    <a:pt x="1795" y="364"/>
                  </a:cubicBezTo>
                  <a:cubicBezTo>
                    <a:pt x="1756" y="372"/>
                    <a:pt x="1740" y="348"/>
                    <a:pt x="1740" y="293"/>
                  </a:cubicBezTo>
                  <a:cubicBezTo>
                    <a:pt x="1740" y="237"/>
                    <a:pt x="1756" y="230"/>
                    <a:pt x="1724" y="230"/>
                  </a:cubicBezTo>
                  <a:cubicBezTo>
                    <a:pt x="1700" y="237"/>
                    <a:pt x="1661" y="253"/>
                    <a:pt x="1637" y="269"/>
                  </a:cubicBezTo>
                  <a:cubicBezTo>
                    <a:pt x="1613" y="285"/>
                    <a:pt x="1574" y="309"/>
                    <a:pt x="1503" y="301"/>
                  </a:cubicBezTo>
                  <a:cubicBezTo>
                    <a:pt x="1431" y="293"/>
                    <a:pt x="1321" y="348"/>
                    <a:pt x="1289" y="388"/>
                  </a:cubicBezTo>
                  <a:cubicBezTo>
                    <a:pt x="1265" y="427"/>
                    <a:pt x="1250" y="443"/>
                    <a:pt x="1218" y="443"/>
                  </a:cubicBezTo>
                  <a:cubicBezTo>
                    <a:pt x="1194" y="443"/>
                    <a:pt x="1139" y="451"/>
                    <a:pt x="1131" y="435"/>
                  </a:cubicBezTo>
                  <a:cubicBezTo>
                    <a:pt x="1131" y="411"/>
                    <a:pt x="1123" y="403"/>
                    <a:pt x="1099" y="411"/>
                  </a:cubicBezTo>
                  <a:cubicBezTo>
                    <a:pt x="1076" y="427"/>
                    <a:pt x="1036" y="459"/>
                    <a:pt x="1020" y="451"/>
                  </a:cubicBezTo>
                  <a:cubicBezTo>
                    <a:pt x="997" y="435"/>
                    <a:pt x="957" y="427"/>
                    <a:pt x="933" y="380"/>
                  </a:cubicBezTo>
                  <a:cubicBezTo>
                    <a:pt x="918" y="340"/>
                    <a:pt x="854" y="309"/>
                    <a:pt x="831" y="293"/>
                  </a:cubicBezTo>
                  <a:cubicBezTo>
                    <a:pt x="815" y="269"/>
                    <a:pt x="752" y="261"/>
                    <a:pt x="728" y="269"/>
                  </a:cubicBezTo>
                  <a:cubicBezTo>
                    <a:pt x="704" y="277"/>
                    <a:pt x="665" y="285"/>
                    <a:pt x="649" y="309"/>
                  </a:cubicBezTo>
                  <a:cubicBezTo>
                    <a:pt x="633" y="324"/>
                    <a:pt x="625" y="372"/>
                    <a:pt x="625" y="340"/>
                  </a:cubicBezTo>
                  <a:cubicBezTo>
                    <a:pt x="617" y="309"/>
                    <a:pt x="601" y="285"/>
                    <a:pt x="625" y="253"/>
                  </a:cubicBezTo>
                  <a:cubicBezTo>
                    <a:pt x="649" y="222"/>
                    <a:pt x="665" y="174"/>
                    <a:pt x="696" y="143"/>
                  </a:cubicBezTo>
                  <a:cubicBezTo>
                    <a:pt x="728" y="111"/>
                    <a:pt x="744" y="79"/>
                    <a:pt x="759" y="71"/>
                  </a:cubicBezTo>
                  <a:cubicBezTo>
                    <a:pt x="767" y="56"/>
                    <a:pt x="752" y="56"/>
                    <a:pt x="791" y="56"/>
                  </a:cubicBezTo>
                  <a:cubicBezTo>
                    <a:pt x="831" y="56"/>
                    <a:pt x="831" y="32"/>
                    <a:pt x="815" y="16"/>
                  </a:cubicBezTo>
                  <a:cubicBezTo>
                    <a:pt x="799" y="8"/>
                    <a:pt x="704" y="0"/>
                    <a:pt x="672" y="32"/>
                  </a:cubicBezTo>
                  <a:cubicBezTo>
                    <a:pt x="633" y="56"/>
                    <a:pt x="586" y="87"/>
                    <a:pt x="570" y="119"/>
                  </a:cubicBezTo>
                  <a:cubicBezTo>
                    <a:pt x="554" y="150"/>
                    <a:pt x="554" y="166"/>
                    <a:pt x="546" y="174"/>
                  </a:cubicBezTo>
                  <a:cubicBezTo>
                    <a:pt x="538" y="190"/>
                    <a:pt x="538" y="182"/>
                    <a:pt x="530" y="166"/>
                  </a:cubicBezTo>
                  <a:cubicBezTo>
                    <a:pt x="522" y="150"/>
                    <a:pt x="522" y="143"/>
                    <a:pt x="514" y="158"/>
                  </a:cubicBezTo>
                  <a:cubicBezTo>
                    <a:pt x="506" y="174"/>
                    <a:pt x="483" y="198"/>
                    <a:pt x="459" y="222"/>
                  </a:cubicBezTo>
                  <a:cubicBezTo>
                    <a:pt x="443" y="245"/>
                    <a:pt x="475" y="245"/>
                    <a:pt x="435" y="261"/>
                  </a:cubicBezTo>
                  <a:cubicBezTo>
                    <a:pt x="388" y="285"/>
                    <a:pt x="356" y="301"/>
                    <a:pt x="325" y="324"/>
                  </a:cubicBezTo>
                  <a:cubicBezTo>
                    <a:pt x="293" y="348"/>
                    <a:pt x="293" y="356"/>
                    <a:pt x="269" y="348"/>
                  </a:cubicBezTo>
                  <a:cubicBezTo>
                    <a:pt x="246" y="348"/>
                    <a:pt x="222" y="348"/>
                    <a:pt x="198" y="364"/>
                  </a:cubicBezTo>
                  <a:cubicBezTo>
                    <a:pt x="175" y="372"/>
                    <a:pt x="103" y="419"/>
                    <a:pt x="72" y="459"/>
                  </a:cubicBezTo>
                  <a:cubicBezTo>
                    <a:pt x="48" y="490"/>
                    <a:pt x="32" y="498"/>
                    <a:pt x="0" y="498"/>
                  </a:cubicBezTo>
                  <a:cubicBezTo>
                    <a:pt x="8" y="506"/>
                    <a:pt x="16" y="514"/>
                    <a:pt x="24" y="522"/>
                  </a:cubicBezTo>
                </a:path>
              </a:pathLst>
            </a:custGeom>
            <a:solidFill>
              <a:schemeClr val="accent6"/>
            </a:solidFill>
            <a:ln>
              <a:solidFill>
                <a:schemeClr val="bg2"/>
              </a:solidFill>
            </a:ln>
            <a:effectLst/>
          </p:spPr>
          <p:txBody>
            <a:bodyPr wrap="none" anchor="ctr"/>
            <a:lstStyle/>
            <a:p>
              <a:endParaRPr lang="en-US"/>
            </a:p>
          </p:txBody>
        </p:sp>
        <p:sp>
          <p:nvSpPr>
            <p:cNvPr id="103" name="Freeform 642"/>
            <p:cNvSpPr>
              <a:spLocks noChangeArrowheads="1"/>
            </p:cNvSpPr>
            <p:nvPr/>
          </p:nvSpPr>
          <p:spPr bwMode="auto">
            <a:xfrm>
              <a:off x="13320015" y="3990525"/>
              <a:ext cx="1194442" cy="586784"/>
            </a:xfrm>
            <a:custGeom>
              <a:avLst/>
              <a:gdLst>
                <a:gd name="T0" fmla="*/ 940 w 2270"/>
                <a:gd name="T1" fmla="*/ 1020 h 1116"/>
                <a:gd name="T2" fmla="*/ 814 w 2270"/>
                <a:gd name="T3" fmla="*/ 806 h 1116"/>
                <a:gd name="T4" fmla="*/ 664 w 2270"/>
                <a:gd name="T5" fmla="*/ 688 h 1116"/>
                <a:gd name="T6" fmla="*/ 197 w 2270"/>
                <a:gd name="T7" fmla="*/ 633 h 1116"/>
                <a:gd name="T8" fmla="*/ 0 w 2270"/>
                <a:gd name="T9" fmla="*/ 482 h 1116"/>
                <a:gd name="T10" fmla="*/ 284 w 2270"/>
                <a:gd name="T11" fmla="*/ 340 h 1116"/>
                <a:gd name="T12" fmla="*/ 466 w 2270"/>
                <a:gd name="T13" fmla="*/ 214 h 1116"/>
                <a:gd name="T14" fmla="*/ 545 w 2270"/>
                <a:gd name="T15" fmla="*/ 174 h 1116"/>
                <a:gd name="T16" fmla="*/ 766 w 2270"/>
                <a:gd name="T17" fmla="*/ 0 h 1116"/>
                <a:gd name="T18" fmla="*/ 751 w 2270"/>
                <a:gd name="T19" fmla="*/ 79 h 1116"/>
                <a:gd name="T20" fmla="*/ 632 w 2270"/>
                <a:gd name="T21" fmla="*/ 340 h 1116"/>
                <a:gd name="T22" fmla="*/ 838 w 2270"/>
                <a:gd name="T23" fmla="*/ 285 h 1116"/>
                <a:gd name="T24" fmla="*/ 1083 w 2270"/>
                <a:gd name="T25" fmla="*/ 419 h 1116"/>
                <a:gd name="T26" fmla="*/ 1296 w 2270"/>
                <a:gd name="T27" fmla="*/ 372 h 1116"/>
                <a:gd name="T28" fmla="*/ 1644 w 2270"/>
                <a:gd name="T29" fmla="*/ 253 h 1116"/>
                <a:gd name="T30" fmla="*/ 1763 w 2270"/>
                <a:gd name="T31" fmla="*/ 348 h 1116"/>
                <a:gd name="T32" fmla="*/ 1936 w 2270"/>
                <a:gd name="T33" fmla="*/ 364 h 1116"/>
                <a:gd name="T34" fmla="*/ 2071 w 2270"/>
                <a:gd name="T35" fmla="*/ 467 h 1116"/>
                <a:gd name="T36" fmla="*/ 2189 w 2270"/>
                <a:gd name="T37" fmla="*/ 522 h 1116"/>
                <a:gd name="T38" fmla="*/ 2261 w 2270"/>
                <a:gd name="T39" fmla="*/ 553 h 1116"/>
                <a:gd name="T40" fmla="*/ 2142 w 2270"/>
                <a:gd name="T41" fmla="*/ 577 h 1116"/>
                <a:gd name="T42" fmla="*/ 1992 w 2270"/>
                <a:gd name="T43" fmla="*/ 577 h 1116"/>
                <a:gd name="T44" fmla="*/ 1810 w 2270"/>
                <a:gd name="T45" fmla="*/ 609 h 1116"/>
                <a:gd name="T46" fmla="*/ 1660 w 2270"/>
                <a:gd name="T47" fmla="*/ 569 h 1116"/>
                <a:gd name="T48" fmla="*/ 1486 w 2270"/>
                <a:gd name="T49" fmla="*/ 648 h 1116"/>
                <a:gd name="T50" fmla="*/ 1272 w 2270"/>
                <a:gd name="T51" fmla="*/ 822 h 1116"/>
                <a:gd name="T52" fmla="*/ 1272 w 2270"/>
                <a:gd name="T53" fmla="*/ 719 h 1116"/>
                <a:gd name="T54" fmla="*/ 1170 w 2270"/>
                <a:gd name="T55" fmla="*/ 799 h 1116"/>
                <a:gd name="T56" fmla="*/ 1090 w 2270"/>
                <a:gd name="T57" fmla="*/ 901 h 1116"/>
                <a:gd name="T58" fmla="*/ 664 w 2270"/>
                <a:gd name="T59" fmla="*/ 680 h 1116"/>
                <a:gd name="T60" fmla="*/ 814 w 2270"/>
                <a:gd name="T61" fmla="*/ 799 h 1116"/>
                <a:gd name="T62" fmla="*/ 909 w 2270"/>
                <a:gd name="T63" fmla="*/ 988 h 1116"/>
                <a:gd name="T64" fmla="*/ 1019 w 2270"/>
                <a:gd name="T65" fmla="*/ 1028 h 1116"/>
                <a:gd name="T66" fmla="*/ 1154 w 2270"/>
                <a:gd name="T67" fmla="*/ 783 h 1116"/>
                <a:gd name="T68" fmla="*/ 1265 w 2270"/>
                <a:gd name="T69" fmla="*/ 704 h 1116"/>
                <a:gd name="T70" fmla="*/ 1249 w 2270"/>
                <a:gd name="T71" fmla="*/ 806 h 1116"/>
                <a:gd name="T72" fmla="*/ 1359 w 2270"/>
                <a:gd name="T73" fmla="*/ 735 h 1116"/>
                <a:gd name="T74" fmla="*/ 1636 w 2270"/>
                <a:gd name="T75" fmla="*/ 562 h 1116"/>
                <a:gd name="T76" fmla="*/ 1747 w 2270"/>
                <a:gd name="T77" fmla="*/ 577 h 1116"/>
                <a:gd name="T78" fmla="*/ 1889 w 2270"/>
                <a:gd name="T79" fmla="*/ 609 h 1116"/>
                <a:gd name="T80" fmla="*/ 2079 w 2270"/>
                <a:gd name="T81" fmla="*/ 569 h 1116"/>
                <a:gd name="T82" fmla="*/ 2229 w 2270"/>
                <a:gd name="T83" fmla="*/ 569 h 1116"/>
                <a:gd name="T84" fmla="*/ 2205 w 2270"/>
                <a:gd name="T85" fmla="*/ 514 h 1116"/>
                <a:gd name="T86" fmla="*/ 2079 w 2270"/>
                <a:gd name="T87" fmla="*/ 490 h 1116"/>
                <a:gd name="T88" fmla="*/ 1992 w 2270"/>
                <a:gd name="T89" fmla="*/ 356 h 1116"/>
                <a:gd name="T90" fmla="*/ 1763 w 2270"/>
                <a:gd name="T91" fmla="*/ 348 h 1116"/>
                <a:gd name="T92" fmla="*/ 1644 w 2270"/>
                <a:gd name="T93" fmla="*/ 261 h 1116"/>
                <a:gd name="T94" fmla="*/ 1225 w 2270"/>
                <a:gd name="T95" fmla="*/ 443 h 1116"/>
                <a:gd name="T96" fmla="*/ 1083 w 2270"/>
                <a:gd name="T97" fmla="*/ 419 h 1116"/>
                <a:gd name="T98" fmla="*/ 838 w 2270"/>
                <a:gd name="T99" fmla="*/ 285 h 1116"/>
                <a:gd name="T100" fmla="*/ 632 w 2270"/>
                <a:gd name="T101" fmla="*/ 348 h 1116"/>
                <a:gd name="T102" fmla="*/ 751 w 2270"/>
                <a:gd name="T103" fmla="*/ 79 h 1116"/>
                <a:gd name="T104" fmla="*/ 766 w 2270"/>
                <a:gd name="T105" fmla="*/ 8 h 1116"/>
                <a:gd name="T106" fmla="*/ 545 w 2270"/>
                <a:gd name="T107" fmla="*/ 182 h 1116"/>
                <a:gd name="T108" fmla="*/ 474 w 2270"/>
                <a:gd name="T109" fmla="*/ 214 h 1116"/>
                <a:gd name="T110" fmla="*/ 284 w 2270"/>
                <a:gd name="T111" fmla="*/ 348 h 1116"/>
                <a:gd name="T112" fmla="*/ 31 w 2270"/>
                <a:gd name="T113" fmla="*/ 506 h 1116"/>
                <a:gd name="T114" fmla="*/ 513 w 2270"/>
                <a:gd name="T115" fmla="*/ 696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1116">
                  <a:moveTo>
                    <a:pt x="988" y="1115"/>
                  </a:moveTo>
                  <a:lnTo>
                    <a:pt x="988" y="1115"/>
                  </a:lnTo>
                  <a:cubicBezTo>
                    <a:pt x="980" y="1115"/>
                    <a:pt x="980" y="1115"/>
                    <a:pt x="980" y="1115"/>
                  </a:cubicBezTo>
                  <a:lnTo>
                    <a:pt x="972" y="1107"/>
                  </a:lnTo>
                  <a:cubicBezTo>
                    <a:pt x="940" y="1091"/>
                    <a:pt x="940" y="1059"/>
                    <a:pt x="940" y="1028"/>
                  </a:cubicBezTo>
                  <a:lnTo>
                    <a:pt x="940" y="1020"/>
                  </a:lnTo>
                  <a:cubicBezTo>
                    <a:pt x="940" y="1004"/>
                    <a:pt x="932" y="1004"/>
                    <a:pt x="909" y="996"/>
                  </a:cubicBezTo>
                  <a:cubicBezTo>
                    <a:pt x="901" y="996"/>
                    <a:pt x="893" y="996"/>
                    <a:pt x="885" y="996"/>
                  </a:cubicBezTo>
                  <a:cubicBezTo>
                    <a:pt x="877" y="988"/>
                    <a:pt x="869" y="988"/>
                    <a:pt x="869" y="988"/>
                  </a:cubicBezTo>
                  <a:cubicBezTo>
                    <a:pt x="861" y="980"/>
                    <a:pt x="869" y="973"/>
                    <a:pt x="869" y="965"/>
                  </a:cubicBezTo>
                  <a:cubicBezTo>
                    <a:pt x="877" y="957"/>
                    <a:pt x="885" y="933"/>
                    <a:pt x="885" y="893"/>
                  </a:cubicBezTo>
                  <a:cubicBezTo>
                    <a:pt x="885" y="815"/>
                    <a:pt x="838" y="806"/>
                    <a:pt x="814" y="806"/>
                  </a:cubicBezTo>
                  <a:lnTo>
                    <a:pt x="814" y="806"/>
                  </a:lnTo>
                  <a:cubicBezTo>
                    <a:pt x="790" y="799"/>
                    <a:pt x="790" y="783"/>
                    <a:pt x="782" y="743"/>
                  </a:cubicBezTo>
                  <a:cubicBezTo>
                    <a:pt x="782" y="735"/>
                    <a:pt x="782" y="735"/>
                    <a:pt x="782" y="735"/>
                  </a:cubicBezTo>
                  <a:cubicBezTo>
                    <a:pt x="782" y="719"/>
                    <a:pt x="759" y="712"/>
                    <a:pt x="727" y="712"/>
                  </a:cubicBezTo>
                  <a:cubicBezTo>
                    <a:pt x="711" y="712"/>
                    <a:pt x="687" y="712"/>
                    <a:pt x="679" y="704"/>
                  </a:cubicBezTo>
                  <a:cubicBezTo>
                    <a:pt x="672" y="696"/>
                    <a:pt x="664" y="688"/>
                    <a:pt x="664" y="688"/>
                  </a:cubicBezTo>
                  <a:cubicBezTo>
                    <a:pt x="656" y="688"/>
                    <a:pt x="648" y="696"/>
                    <a:pt x="632" y="696"/>
                  </a:cubicBezTo>
                  <a:cubicBezTo>
                    <a:pt x="624" y="704"/>
                    <a:pt x="608" y="712"/>
                    <a:pt x="585" y="712"/>
                  </a:cubicBezTo>
                  <a:cubicBezTo>
                    <a:pt x="569" y="719"/>
                    <a:pt x="561" y="719"/>
                    <a:pt x="553" y="719"/>
                  </a:cubicBezTo>
                  <a:cubicBezTo>
                    <a:pt x="529" y="719"/>
                    <a:pt x="521" y="712"/>
                    <a:pt x="513" y="696"/>
                  </a:cubicBezTo>
                  <a:cubicBezTo>
                    <a:pt x="506" y="696"/>
                    <a:pt x="506" y="688"/>
                    <a:pt x="498" y="680"/>
                  </a:cubicBezTo>
                  <a:cubicBezTo>
                    <a:pt x="466" y="648"/>
                    <a:pt x="268" y="633"/>
                    <a:pt x="197" y="633"/>
                  </a:cubicBezTo>
                  <a:cubicBezTo>
                    <a:pt x="126" y="633"/>
                    <a:pt x="110" y="609"/>
                    <a:pt x="95" y="593"/>
                  </a:cubicBezTo>
                  <a:lnTo>
                    <a:pt x="95" y="593"/>
                  </a:lnTo>
                  <a:cubicBezTo>
                    <a:pt x="95" y="585"/>
                    <a:pt x="87" y="577"/>
                    <a:pt x="87" y="577"/>
                  </a:cubicBezTo>
                  <a:cubicBezTo>
                    <a:pt x="71" y="553"/>
                    <a:pt x="55" y="530"/>
                    <a:pt x="31" y="514"/>
                  </a:cubicBezTo>
                  <a:cubicBezTo>
                    <a:pt x="23" y="506"/>
                    <a:pt x="15" y="498"/>
                    <a:pt x="7" y="490"/>
                  </a:cubicBezTo>
                  <a:cubicBezTo>
                    <a:pt x="0" y="482"/>
                    <a:pt x="0" y="482"/>
                    <a:pt x="0" y="482"/>
                  </a:cubicBezTo>
                  <a:cubicBezTo>
                    <a:pt x="7" y="482"/>
                    <a:pt x="7" y="482"/>
                    <a:pt x="7" y="482"/>
                  </a:cubicBezTo>
                  <a:cubicBezTo>
                    <a:pt x="39" y="482"/>
                    <a:pt x="55" y="482"/>
                    <a:pt x="79" y="443"/>
                  </a:cubicBezTo>
                  <a:cubicBezTo>
                    <a:pt x="102" y="411"/>
                    <a:pt x="182" y="364"/>
                    <a:pt x="205" y="348"/>
                  </a:cubicBezTo>
                  <a:cubicBezTo>
                    <a:pt x="221" y="340"/>
                    <a:pt x="237" y="340"/>
                    <a:pt x="260" y="340"/>
                  </a:cubicBezTo>
                  <a:cubicBezTo>
                    <a:pt x="268" y="340"/>
                    <a:pt x="268" y="340"/>
                    <a:pt x="276" y="340"/>
                  </a:cubicBezTo>
                  <a:lnTo>
                    <a:pt x="284" y="340"/>
                  </a:lnTo>
                  <a:cubicBezTo>
                    <a:pt x="300" y="340"/>
                    <a:pt x="300" y="340"/>
                    <a:pt x="316" y="324"/>
                  </a:cubicBezTo>
                  <a:cubicBezTo>
                    <a:pt x="316" y="324"/>
                    <a:pt x="324" y="324"/>
                    <a:pt x="324" y="316"/>
                  </a:cubicBezTo>
                  <a:cubicBezTo>
                    <a:pt x="355" y="293"/>
                    <a:pt x="387" y="277"/>
                    <a:pt x="419" y="261"/>
                  </a:cubicBezTo>
                  <a:cubicBezTo>
                    <a:pt x="426" y="261"/>
                    <a:pt x="435" y="253"/>
                    <a:pt x="435" y="253"/>
                  </a:cubicBezTo>
                  <a:cubicBezTo>
                    <a:pt x="458" y="237"/>
                    <a:pt x="458" y="237"/>
                    <a:pt x="458" y="229"/>
                  </a:cubicBezTo>
                  <a:cubicBezTo>
                    <a:pt x="458" y="229"/>
                    <a:pt x="458" y="222"/>
                    <a:pt x="466" y="214"/>
                  </a:cubicBezTo>
                  <a:cubicBezTo>
                    <a:pt x="474" y="198"/>
                    <a:pt x="490" y="182"/>
                    <a:pt x="498" y="174"/>
                  </a:cubicBezTo>
                  <a:cubicBezTo>
                    <a:pt x="506" y="158"/>
                    <a:pt x="513" y="150"/>
                    <a:pt x="521" y="142"/>
                  </a:cubicBezTo>
                  <a:lnTo>
                    <a:pt x="529" y="135"/>
                  </a:lnTo>
                  <a:cubicBezTo>
                    <a:pt x="537" y="135"/>
                    <a:pt x="537" y="142"/>
                    <a:pt x="537" y="150"/>
                  </a:cubicBezTo>
                  <a:cubicBezTo>
                    <a:pt x="537" y="150"/>
                    <a:pt x="537" y="158"/>
                    <a:pt x="545" y="158"/>
                  </a:cubicBezTo>
                  <a:cubicBezTo>
                    <a:pt x="545" y="166"/>
                    <a:pt x="545" y="166"/>
                    <a:pt x="545" y="174"/>
                  </a:cubicBezTo>
                  <a:lnTo>
                    <a:pt x="553" y="166"/>
                  </a:lnTo>
                  <a:cubicBezTo>
                    <a:pt x="553" y="166"/>
                    <a:pt x="553" y="158"/>
                    <a:pt x="553" y="150"/>
                  </a:cubicBezTo>
                  <a:cubicBezTo>
                    <a:pt x="561" y="142"/>
                    <a:pt x="561" y="127"/>
                    <a:pt x="577" y="103"/>
                  </a:cubicBezTo>
                  <a:cubicBezTo>
                    <a:pt x="593" y="79"/>
                    <a:pt x="632" y="48"/>
                    <a:pt x="664" y="24"/>
                  </a:cubicBezTo>
                  <a:cubicBezTo>
                    <a:pt x="679" y="16"/>
                    <a:pt x="679" y="16"/>
                    <a:pt x="679" y="16"/>
                  </a:cubicBezTo>
                  <a:cubicBezTo>
                    <a:pt x="695" y="8"/>
                    <a:pt x="727" y="0"/>
                    <a:pt x="766" y="0"/>
                  </a:cubicBezTo>
                  <a:cubicBezTo>
                    <a:pt x="790" y="0"/>
                    <a:pt x="814" y="0"/>
                    <a:pt x="822" y="8"/>
                  </a:cubicBezTo>
                  <a:cubicBezTo>
                    <a:pt x="830" y="16"/>
                    <a:pt x="838" y="24"/>
                    <a:pt x="838" y="32"/>
                  </a:cubicBezTo>
                  <a:cubicBezTo>
                    <a:pt x="838" y="40"/>
                    <a:pt x="830" y="48"/>
                    <a:pt x="798" y="48"/>
                  </a:cubicBezTo>
                  <a:cubicBezTo>
                    <a:pt x="774" y="56"/>
                    <a:pt x="774" y="56"/>
                    <a:pt x="774" y="56"/>
                  </a:cubicBezTo>
                  <a:cubicBezTo>
                    <a:pt x="766" y="56"/>
                    <a:pt x="766" y="63"/>
                    <a:pt x="766" y="63"/>
                  </a:cubicBezTo>
                  <a:cubicBezTo>
                    <a:pt x="759" y="63"/>
                    <a:pt x="759" y="71"/>
                    <a:pt x="751" y="79"/>
                  </a:cubicBezTo>
                  <a:cubicBezTo>
                    <a:pt x="743" y="95"/>
                    <a:pt x="727" y="119"/>
                    <a:pt x="703" y="142"/>
                  </a:cubicBezTo>
                  <a:cubicBezTo>
                    <a:pt x="687" y="158"/>
                    <a:pt x="672" y="182"/>
                    <a:pt x="664" y="206"/>
                  </a:cubicBezTo>
                  <a:cubicBezTo>
                    <a:pt x="656" y="222"/>
                    <a:pt x="648" y="237"/>
                    <a:pt x="632" y="253"/>
                  </a:cubicBezTo>
                  <a:cubicBezTo>
                    <a:pt x="616" y="269"/>
                    <a:pt x="624" y="285"/>
                    <a:pt x="624" y="309"/>
                  </a:cubicBezTo>
                  <a:cubicBezTo>
                    <a:pt x="632" y="316"/>
                    <a:pt x="632" y="324"/>
                    <a:pt x="632" y="332"/>
                  </a:cubicBezTo>
                  <a:cubicBezTo>
                    <a:pt x="632" y="332"/>
                    <a:pt x="632" y="332"/>
                    <a:pt x="632" y="340"/>
                  </a:cubicBezTo>
                  <a:cubicBezTo>
                    <a:pt x="632" y="332"/>
                    <a:pt x="640" y="332"/>
                    <a:pt x="640" y="324"/>
                  </a:cubicBezTo>
                  <a:cubicBezTo>
                    <a:pt x="640" y="316"/>
                    <a:pt x="648" y="301"/>
                    <a:pt x="648" y="293"/>
                  </a:cubicBezTo>
                  <a:cubicBezTo>
                    <a:pt x="664" y="277"/>
                    <a:pt x="687" y="269"/>
                    <a:pt x="711" y="269"/>
                  </a:cubicBezTo>
                  <a:cubicBezTo>
                    <a:pt x="719" y="261"/>
                    <a:pt x="727" y="261"/>
                    <a:pt x="735" y="261"/>
                  </a:cubicBezTo>
                  <a:cubicBezTo>
                    <a:pt x="743" y="261"/>
                    <a:pt x="751" y="253"/>
                    <a:pt x="759" y="253"/>
                  </a:cubicBezTo>
                  <a:cubicBezTo>
                    <a:pt x="790" y="253"/>
                    <a:pt x="822" y="261"/>
                    <a:pt x="838" y="285"/>
                  </a:cubicBezTo>
                  <a:cubicBezTo>
                    <a:pt x="846" y="285"/>
                    <a:pt x="861" y="293"/>
                    <a:pt x="869" y="301"/>
                  </a:cubicBezTo>
                  <a:cubicBezTo>
                    <a:pt x="901" y="324"/>
                    <a:pt x="932" y="340"/>
                    <a:pt x="948" y="372"/>
                  </a:cubicBezTo>
                  <a:cubicBezTo>
                    <a:pt x="964" y="403"/>
                    <a:pt x="996" y="419"/>
                    <a:pt x="1019" y="427"/>
                  </a:cubicBezTo>
                  <a:cubicBezTo>
                    <a:pt x="1019" y="435"/>
                    <a:pt x="1019" y="435"/>
                    <a:pt x="1027" y="435"/>
                  </a:cubicBezTo>
                  <a:cubicBezTo>
                    <a:pt x="1027" y="435"/>
                    <a:pt x="1027" y="435"/>
                    <a:pt x="1035" y="435"/>
                  </a:cubicBezTo>
                  <a:cubicBezTo>
                    <a:pt x="1043" y="435"/>
                    <a:pt x="1067" y="427"/>
                    <a:pt x="1083" y="419"/>
                  </a:cubicBezTo>
                  <a:cubicBezTo>
                    <a:pt x="1090" y="411"/>
                    <a:pt x="1099" y="403"/>
                    <a:pt x="1106" y="403"/>
                  </a:cubicBezTo>
                  <a:cubicBezTo>
                    <a:pt x="1130" y="395"/>
                    <a:pt x="1138" y="403"/>
                    <a:pt x="1146" y="427"/>
                  </a:cubicBezTo>
                  <a:cubicBezTo>
                    <a:pt x="1146" y="435"/>
                    <a:pt x="1154" y="435"/>
                    <a:pt x="1178" y="435"/>
                  </a:cubicBezTo>
                  <a:cubicBezTo>
                    <a:pt x="1185" y="435"/>
                    <a:pt x="1193" y="435"/>
                    <a:pt x="1201" y="435"/>
                  </a:cubicBezTo>
                  <a:cubicBezTo>
                    <a:pt x="1209" y="435"/>
                    <a:pt x="1217" y="435"/>
                    <a:pt x="1225" y="435"/>
                  </a:cubicBezTo>
                  <a:cubicBezTo>
                    <a:pt x="1257" y="435"/>
                    <a:pt x="1265" y="419"/>
                    <a:pt x="1296" y="372"/>
                  </a:cubicBezTo>
                  <a:cubicBezTo>
                    <a:pt x="1320" y="340"/>
                    <a:pt x="1423" y="293"/>
                    <a:pt x="1494" y="293"/>
                  </a:cubicBezTo>
                  <a:cubicBezTo>
                    <a:pt x="1502" y="293"/>
                    <a:pt x="1510" y="293"/>
                    <a:pt x="1510" y="293"/>
                  </a:cubicBezTo>
                  <a:cubicBezTo>
                    <a:pt x="1518" y="293"/>
                    <a:pt x="1525" y="293"/>
                    <a:pt x="1541" y="293"/>
                  </a:cubicBezTo>
                  <a:cubicBezTo>
                    <a:pt x="1581" y="293"/>
                    <a:pt x="1612" y="277"/>
                    <a:pt x="1628" y="261"/>
                  </a:cubicBezTo>
                  <a:cubicBezTo>
                    <a:pt x="1636" y="261"/>
                    <a:pt x="1636" y="261"/>
                    <a:pt x="1644" y="261"/>
                  </a:cubicBezTo>
                  <a:cubicBezTo>
                    <a:pt x="1644" y="253"/>
                    <a:pt x="1644" y="253"/>
                    <a:pt x="1644" y="253"/>
                  </a:cubicBezTo>
                  <a:cubicBezTo>
                    <a:pt x="1676" y="237"/>
                    <a:pt x="1707" y="222"/>
                    <a:pt x="1731" y="222"/>
                  </a:cubicBezTo>
                  <a:cubicBezTo>
                    <a:pt x="1739" y="222"/>
                    <a:pt x="1739" y="222"/>
                    <a:pt x="1739" y="222"/>
                  </a:cubicBezTo>
                  <a:cubicBezTo>
                    <a:pt x="1747" y="222"/>
                    <a:pt x="1747" y="222"/>
                    <a:pt x="1755" y="222"/>
                  </a:cubicBezTo>
                  <a:cubicBezTo>
                    <a:pt x="1755" y="229"/>
                    <a:pt x="1755" y="237"/>
                    <a:pt x="1755" y="253"/>
                  </a:cubicBezTo>
                  <a:cubicBezTo>
                    <a:pt x="1755" y="261"/>
                    <a:pt x="1755" y="269"/>
                    <a:pt x="1755" y="285"/>
                  </a:cubicBezTo>
                  <a:cubicBezTo>
                    <a:pt x="1755" y="316"/>
                    <a:pt x="1755" y="340"/>
                    <a:pt x="1763" y="348"/>
                  </a:cubicBezTo>
                  <a:cubicBezTo>
                    <a:pt x="1770" y="356"/>
                    <a:pt x="1786" y="356"/>
                    <a:pt x="1802" y="356"/>
                  </a:cubicBezTo>
                  <a:cubicBezTo>
                    <a:pt x="1810" y="356"/>
                    <a:pt x="1826" y="356"/>
                    <a:pt x="1834" y="356"/>
                  </a:cubicBezTo>
                  <a:cubicBezTo>
                    <a:pt x="1834" y="356"/>
                    <a:pt x="1842" y="356"/>
                    <a:pt x="1849" y="356"/>
                  </a:cubicBezTo>
                  <a:cubicBezTo>
                    <a:pt x="1849" y="356"/>
                    <a:pt x="1858" y="356"/>
                    <a:pt x="1865" y="356"/>
                  </a:cubicBezTo>
                  <a:cubicBezTo>
                    <a:pt x="1865" y="364"/>
                    <a:pt x="1889" y="364"/>
                    <a:pt x="1913" y="364"/>
                  </a:cubicBezTo>
                  <a:cubicBezTo>
                    <a:pt x="1921" y="364"/>
                    <a:pt x="1929" y="364"/>
                    <a:pt x="1936" y="364"/>
                  </a:cubicBezTo>
                  <a:cubicBezTo>
                    <a:pt x="1944" y="356"/>
                    <a:pt x="1968" y="348"/>
                    <a:pt x="1992" y="348"/>
                  </a:cubicBezTo>
                  <a:cubicBezTo>
                    <a:pt x="2000" y="348"/>
                    <a:pt x="2000" y="348"/>
                    <a:pt x="2008" y="348"/>
                  </a:cubicBezTo>
                  <a:cubicBezTo>
                    <a:pt x="2031" y="356"/>
                    <a:pt x="2031" y="380"/>
                    <a:pt x="2031" y="403"/>
                  </a:cubicBezTo>
                  <a:cubicBezTo>
                    <a:pt x="2031" y="411"/>
                    <a:pt x="2039" y="419"/>
                    <a:pt x="2039" y="427"/>
                  </a:cubicBezTo>
                  <a:cubicBezTo>
                    <a:pt x="2039" y="451"/>
                    <a:pt x="2047" y="451"/>
                    <a:pt x="2063" y="467"/>
                  </a:cubicBezTo>
                  <a:cubicBezTo>
                    <a:pt x="2063" y="467"/>
                    <a:pt x="2063" y="467"/>
                    <a:pt x="2071" y="467"/>
                  </a:cubicBezTo>
                  <a:cubicBezTo>
                    <a:pt x="2071" y="475"/>
                    <a:pt x="2079" y="475"/>
                    <a:pt x="2087" y="482"/>
                  </a:cubicBezTo>
                  <a:cubicBezTo>
                    <a:pt x="2102" y="498"/>
                    <a:pt x="2126" y="514"/>
                    <a:pt x="2134" y="514"/>
                  </a:cubicBezTo>
                  <a:cubicBezTo>
                    <a:pt x="2142" y="514"/>
                    <a:pt x="2142" y="514"/>
                    <a:pt x="2150" y="522"/>
                  </a:cubicBezTo>
                  <a:cubicBezTo>
                    <a:pt x="2158" y="530"/>
                    <a:pt x="2158" y="530"/>
                    <a:pt x="2166" y="538"/>
                  </a:cubicBezTo>
                  <a:cubicBezTo>
                    <a:pt x="2166" y="538"/>
                    <a:pt x="2166" y="538"/>
                    <a:pt x="2174" y="538"/>
                  </a:cubicBezTo>
                  <a:cubicBezTo>
                    <a:pt x="2174" y="538"/>
                    <a:pt x="2182" y="530"/>
                    <a:pt x="2189" y="522"/>
                  </a:cubicBezTo>
                  <a:cubicBezTo>
                    <a:pt x="2197" y="522"/>
                    <a:pt x="2197" y="514"/>
                    <a:pt x="2205" y="514"/>
                  </a:cubicBezTo>
                  <a:cubicBezTo>
                    <a:pt x="2221" y="498"/>
                    <a:pt x="2229" y="490"/>
                    <a:pt x="2237" y="490"/>
                  </a:cubicBezTo>
                  <a:cubicBezTo>
                    <a:pt x="2245" y="490"/>
                    <a:pt x="2245" y="490"/>
                    <a:pt x="2245" y="490"/>
                  </a:cubicBezTo>
                  <a:cubicBezTo>
                    <a:pt x="2253" y="490"/>
                    <a:pt x="2253" y="498"/>
                    <a:pt x="2261" y="498"/>
                  </a:cubicBezTo>
                  <a:cubicBezTo>
                    <a:pt x="2269" y="514"/>
                    <a:pt x="2269" y="538"/>
                    <a:pt x="2269" y="546"/>
                  </a:cubicBezTo>
                  <a:cubicBezTo>
                    <a:pt x="2269" y="553"/>
                    <a:pt x="2269" y="553"/>
                    <a:pt x="2261" y="553"/>
                  </a:cubicBezTo>
                  <a:cubicBezTo>
                    <a:pt x="2261" y="569"/>
                    <a:pt x="2261" y="577"/>
                    <a:pt x="2237" y="577"/>
                  </a:cubicBezTo>
                  <a:cubicBezTo>
                    <a:pt x="2237" y="577"/>
                    <a:pt x="2229" y="577"/>
                    <a:pt x="2221" y="577"/>
                  </a:cubicBezTo>
                  <a:cubicBezTo>
                    <a:pt x="2213" y="577"/>
                    <a:pt x="2205" y="577"/>
                    <a:pt x="2205" y="577"/>
                  </a:cubicBezTo>
                  <a:cubicBezTo>
                    <a:pt x="2189" y="569"/>
                    <a:pt x="2182" y="569"/>
                    <a:pt x="2166" y="569"/>
                  </a:cubicBezTo>
                  <a:cubicBezTo>
                    <a:pt x="2150" y="569"/>
                    <a:pt x="2150" y="569"/>
                    <a:pt x="2150" y="569"/>
                  </a:cubicBezTo>
                  <a:cubicBezTo>
                    <a:pt x="2150" y="577"/>
                    <a:pt x="2150" y="577"/>
                    <a:pt x="2142" y="577"/>
                  </a:cubicBezTo>
                  <a:cubicBezTo>
                    <a:pt x="2142" y="577"/>
                    <a:pt x="2142" y="577"/>
                    <a:pt x="2134" y="577"/>
                  </a:cubicBezTo>
                  <a:cubicBezTo>
                    <a:pt x="2126" y="577"/>
                    <a:pt x="2110" y="577"/>
                    <a:pt x="2095" y="577"/>
                  </a:cubicBezTo>
                  <a:cubicBezTo>
                    <a:pt x="2087" y="577"/>
                    <a:pt x="2079" y="577"/>
                    <a:pt x="2079" y="577"/>
                  </a:cubicBezTo>
                  <a:cubicBezTo>
                    <a:pt x="2071" y="577"/>
                    <a:pt x="2071" y="577"/>
                    <a:pt x="2063" y="577"/>
                  </a:cubicBezTo>
                  <a:cubicBezTo>
                    <a:pt x="2055" y="577"/>
                    <a:pt x="2039" y="577"/>
                    <a:pt x="2031" y="577"/>
                  </a:cubicBezTo>
                  <a:cubicBezTo>
                    <a:pt x="2016" y="577"/>
                    <a:pt x="2000" y="577"/>
                    <a:pt x="1992" y="577"/>
                  </a:cubicBezTo>
                  <a:cubicBezTo>
                    <a:pt x="1960" y="577"/>
                    <a:pt x="1944" y="577"/>
                    <a:pt x="1936" y="569"/>
                  </a:cubicBezTo>
                  <a:cubicBezTo>
                    <a:pt x="1921" y="562"/>
                    <a:pt x="1913" y="569"/>
                    <a:pt x="1897" y="593"/>
                  </a:cubicBezTo>
                  <a:cubicBezTo>
                    <a:pt x="1897" y="601"/>
                    <a:pt x="1889" y="609"/>
                    <a:pt x="1889" y="609"/>
                  </a:cubicBezTo>
                  <a:cubicBezTo>
                    <a:pt x="1889" y="625"/>
                    <a:pt x="1889" y="633"/>
                    <a:pt x="1873" y="640"/>
                  </a:cubicBezTo>
                  <a:cubicBezTo>
                    <a:pt x="1849" y="656"/>
                    <a:pt x="1849" y="648"/>
                    <a:pt x="1834" y="633"/>
                  </a:cubicBezTo>
                  <a:cubicBezTo>
                    <a:pt x="1826" y="625"/>
                    <a:pt x="1826" y="617"/>
                    <a:pt x="1810" y="609"/>
                  </a:cubicBezTo>
                  <a:cubicBezTo>
                    <a:pt x="1786" y="593"/>
                    <a:pt x="1778" y="585"/>
                    <a:pt x="1763" y="585"/>
                  </a:cubicBezTo>
                  <a:cubicBezTo>
                    <a:pt x="1763" y="585"/>
                    <a:pt x="1755" y="585"/>
                    <a:pt x="1747" y="585"/>
                  </a:cubicBezTo>
                  <a:cubicBezTo>
                    <a:pt x="1739" y="585"/>
                    <a:pt x="1731" y="577"/>
                    <a:pt x="1731" y="577"/>
                  </a:cubicBezTo>
                  <a:cubicBezTo>
                    <a:pt x="1715" y="577"/>
                    <a:pt x="1707" y="569"/>
                    <a:pt x="1691" y="569"/>
                  </a:cubicBezTo>
                  <a:cubicBezTo>
                    <a:pt x="1683" y="569"/>
                    <a:pt x="1676" y="569"/>
                    <a:pt x="1676" y="569"/>
                  </a:cubicBezTo>
                  <a:cubicBezTo>
                    <a:pt x="1668" y="569"/>
                    <a:pt x="1668" y="569"/>
                    <a:pt x="1660" y="569"/>
                  </a:cubicBezTo>
                  <a:cubicBezTo>
                    <a:pt x="1652" y="569"/>
                    <a:pt x="1652" y="569"/>
                    <a:pt x="1652" y="569"/>
                  </a:cubicBezTo>
                  <a:cubicBezTo>
                    <a:pt x="1644" y="569"/>
                    <a:pt x="1644" y="569"/>
                    <a:pt x="1636" y="569"/>
                  </a:cubicBezTo>
                  <a:cubicBezTo>
                    <a:pt x="1612" y="569"/>
                    <a:pt x="1605" y="577"/>
                    <a:pt x="1596" y="609"/>
                  </a:cubicBezTo>
                  <a:cubicBezTo>
                    <a:pt x="1596" y="633"/>
                    <a:pt x="1573" y="640"/>
                    <a:pt x="1541" y="640"/>
                  </a:cubicBezTo>
                  <a:cubicBezTo>
                    <a:pt x="1533" y="640"/>
                    <a:pt x="1533" y="640"/>
                    <a:pt x="1533" y="640"/>
                  </a:cubicBezTo>
                  <a:cubicBezTo>
                    <a:pt x="1518" y="640"/>
                    <a:pt x="1502" y="640"/>
                    <a:pt x="1486" y="648"/>
                  </a:cubicBezTo>
                  <a:cubicBezTo>
                    <a:pt x="1470" y="648"/>
                    <a:pt x="1454" y="656"/>
                    <a:pt x="1423" y="656"/>
                  </a:cubicBezTo>
                  <a:cubicBezTo>
                    <a:pt x="1375" y="656"/>
                    <a:pt x="1359" y="712"/>
                    <a:pt x="1359" y="735"/>
                  </a:cubicBezTo>
                  <a:cubicBezTo>
                    <a:pt x="1359" y="751"/>
                    <a:pt x="1343" y="759"/>
                    <a:pt x="1320" y="767"/>
                  </a:cubicBezTo>
                  <a:cubicBezTo>
                    <a:pt x="1320" y="775"/>
                    <a:pt x="1312" y="775"/>
                    <a:pt x="1312" y="775"/>
                  </a:cubicBezTo>
                  <a:cubicBezTo>
                    <a:pt x="1288" y="783"/>
                    <a:pt x="1288" y="799"/>
                    <a:pt x="1280" y="815"/>
                  </a:cubicBezTo>
                  <a:cubicBezTo>
                    <a:pt x="1272" y="815"/>
                    <a:pt x="1272" y="822"/>
                    <a:pt x="1272" y="822"/>
                  </a:cubicBezTo>
                  <a:cubicBezTo>
                    <a:pt x="1272" y="830"/>
                    <a:pt x="1265" y="838"/>
                    <a:pt x="1257" y="838"/>
                  </a:cubicBezTo>
                  <a:cubicBezTo>
                    <a:pt x="1249" y="838"/>
                    <a:pt x="1249" y="830"/>
                    <a:pt x="1241" y="806"/>
                  </a:cubicBezTo>
                  <a:cubicBezTo>
                    <a:pt x="1241" y="791"/>
                    <a:pt x="1249" y="783"/>
                    <a:pt x="1265" y="767"/>
                  </a:cubicBezTo>
                  <a:cubicBezTo>
                    <a:pt x="1272" y="767"/>
                    <a:pt x="1280" y="759"/>
                    <a:pt x="1288" y="759"/>
                  </a:cubicBezTo>
                  <a:cubicBezTo>
                    <a:pt x="1288" y="751"/>
                    <a:pt x="1296" y="743"/>
                    <a:pt x="1296" y="743"/>
                  </a:cubicBezTo>
                  <a:cubicBezTo>
                    <a:pt x="1296" y="735"/>
                    <a:pt x="1280" y="728"/>
                    <a:pt x="1272" y="719"/>
                  </a:cubicBezTo>
                  <a:lnTo>
                    <a:pt x="1272" y="719"/>
                  </a:lnTo>
                  <a:cubicBezTo>
                    <a:pt x="1265" y="712"/>
                    <a:pt x="1265" y="712"/>
                    <a:pt x="1265" y="712"/>
                  </a:cubicBezTo>
                  <a:cubicBezTo>
                    <a:pt x="1257" y="712"/>
                    <a:pt x="1249" y="719"/>
                    <a:pt x="1241" y="728"/>
                  </a:cubicBezTo>
                  <a:cubicBezTo>
                    <a:pt x="1241" y="735"/>
                    <a:pt x="1233" y="735"/>
                    <a:pt x="1225" y="743"/>
                  </a:cubicBezTo>
                  <a:cubicBezTo>
                    <a:pt x="1217" y="751"/>
                    <a:pt x="1217" y="759"/>
                    <a:pt x="1209" y="767"/>
                  </a:cubicBezTo>
                  <a:cubicBezTo>
                    <a:pt x="1201" y="775"/>
                    <a:pt x="1185" y="791"/>
                    <a:pt x="1170" y="799"/>
                  </a:cubicBezTo>
                  <a:lnTo>
                    <a:pt x="1162" y="806"/>
                  </a:lnTo>
                  <a:cubicBezTo>
                    <a:pt x="1146" y="806"/>
                    <a:pt x="1146" y="791"/>
                    <a:pt x="1146" y="783"/>
                  </a:cubicBezTo>
                  <a:cubicBezTo>
                    <a:pt x="1146" y="775"/>
                    <a:pt x="1146" y="767"/>
                    <a:pt x="1138" y="767"/>
                  </a:cubicBezTo>
                  <a:cubicBezTo>
                    <a:pt x="1138" y="759"/>
                    <a:pt x="1138" y="759"/>
                    <a:pt x="1138" y="759"/>
                  </a:cubicBezTo>
                  <a:cubicBezTo>
                    <a:pt x="1138" y="759"/>
                    <a:pt x="1130" y="775"/>
                    <a:pt x="1130" y="791"/>
                  </a:cubicBezTo>
                  <a:cubicBezTo>
                    <a:pt x="1130" y="806"/>
                    <a:pt x="1106" y="854"/>
                    <a:pt x="1090" y="901"/>
                  </a:cubicBezTo>
                  <a:cubicBezTo>
                    <a:pt x="1075" y="933"/>
                    <a:pt x="1059" y="973"/>
                    <a:pt x="1059" y="980"/>
                  </a:cubicBezTo>
                  <a:cubicBezTo>
                    <a:pt x="1059" y="988"/>
                    <a:pt x="1043" y="1012"/>
                    <a:pt x="1027" y="1028"/>
                  </a:cubicBezTo>
                  <a:cubicBezTo>
                    <a:pt x="1019" y="1036"/>
                    <a:pt x="1012" y="1052"/>
                    <a:pt x="1004" y="1059"/>
                  </a:cubicBezTo>
                  <a:cubicBezTo>
                    <a:pt x="996" y="1075"/>
                    <a:pt x="988" y="1091"/>
                    <a:pt x="988" y="1107"/>
                  </a:cubicBezTo>
                  <a:cubicBezTo>
                    <a:pt x="988" y="1115"/>
                    <a:pt x="988" y="1115"/>
                    <a:pt x="988" y="1115"/>
                  </a:cubicBezTo>
                  <a:lnTo>
                    <a:pt x="664" y="680"/>
                  </a:lnTo>
                  <a:lnTo>
                    <a:pt x="664" y="680"/>
                  </a:lnTo>
                  <a:cubicBezTo>
                    <a:pt x="672" y="680"/>
                    <a:pt x="679" y="688"/>
                    <a:pt x="679" y="696"/>
                  </a:cubicBezTo>
                  <a:cubicBezTo>
                    <a:pt x="687" y="704"/>
                    <a:pt x="711" y="704"/>
                    <a:pt x="727" y="704"/>
                  </a:cubicBezTo>
                  <a:cubicBezTo>
                    <a:pt x="759" y="712"/>
                    <a:pt x="790" y="712"/>
                    <a:pt x="790" y="735"/>
                  </a:cubicBezTo>
                  <a:cubicBezTo>
                    <a:pt x="790" y="743"/>
                    <a:pt x="790" y="743"/>
                    <a:pt x="790" y="743"/>
                  </a:cubicBezTo>
                  <a:cubicBezTo>
                    <a:pt x="798" y="783"/>
                    <a:pt x="798" y="791"/>
                    <a:pt x="814" y="799"/>
                  </a:cubicBezTo>
                  <a:lnTo>
                    <a:pt x="814" y="799"/>
                  </a:lnTo>
                  <a:cubicBezTo>
                    <a:pt x="838" y="799"/>
                    <a:pt x="893" y="815"/>
                    <a:pt x="893" y="893"/>
                  </a:cubicBezTo>
                  <a:cubicBezTo>
                    <a:pt x="893" y="933"/>
                    <a:pt x="885" y="957"/>
                    <a:pt x="877" y="973"/>
                  </a:cubicBezTo>
                  <a:cubicBezTo>
                    <a:pt x="877" y="973"/>
                    <a:pt x="869" y="980"/>
                    <a:pt x="877" y="980"/>
                  </a:cubicBezTo>
                  <a:cubicBezTo>
                    <a:pt x="877" y="988"/>
                    <a:pt x="885" y="988"/>
                    <a:pt x="885" y="988"/>
                  </a:cubicBezTo>
                  <a:cubicBezTo>
                    <a:pt x="893" y="988"/>
                    <a:pt x="901" y="988"/>
                    <a:pt x="909" y="988"/>
                  </a:cubicBezTo>
                  <a:cubicBezTo>
                    <a:pt x="932" y="996"/>
                    <a:pt x="948" y="996"/>
                    <a:pt x="948" y="1020"/>
                  </a:cubicBezTo>
                  <a:lnTo>
                    <a:pt x="948" y="1028"/>
                  </a:lnTo>
                  <a:cubicBezTo>
                    <a:pt x="948" y="1059"/>
                    <a:pt x="948" y="1091"/>
                    <a:pt x="972" y="1099"/>
                  </a:cubicBezTo>
                  <a:cubicBezTo>
                    <a:pt x="980" y="1099"/>
                    <a:pt x="980" y="1107"/>
                    <a:pt x="980" y="1107"/>
                  </a:cubicBezTo>
                  <a:cubicBezTo>
                    <a:pt x="980" y="1091"/>
                    <a:pt x="988" y="1075"/>
                    <a:pt x="996" y="1059"/>
                  </a:cubicBezTo>
                  <a:cubicBezTo>
                    <a:pt x="1004" y="1044"/>
                    <a:pt x="1012" y="1036"/>
                    <a:pt x="1019" y="1028"/>
                  </a:cubicBezTo>
                  <a:cubicBezTo>
                    <a:pt x="1035" y="1004"/>
                    <a:pt x="1051" y="988"/>
                    <a:pt x="1051" y="980"/>
                  </a:cubicBezTo>
                  <a:cubicBezTo>
                    <a:pt x="1051" y="973"/>
                    <a:pt x="1059" y="941"/>
                    <a:pt x="1083" y="893"/>
                  </a:cubicBezTo>
                  <a:cubicBezTo>
                    <a:pt x="1099" y="854"/>
                    <a:pt x="1122" y="806"/>
                    <a:pt x="1122" y="791"/>
                  </a:cubicBezTo>
                  <a:cubicBezTo>
                    <a:pt x="1122" y="775"/>
                    <a:pt x="1122" y="751"/>
                    <a:pt x="1138" y="751"/>
                  </a:cubicBezTo>
                  <a:lnTo>
                    <a:pt x="1146" y="759"/>
                  </a:lnTo>
                  <a:cubicBezTo>
                    <a:pt x="1146" y="767"/>
                    <a:pt x="1154" y="775"/>
                    <a:pt x="1154" y="783"/>
                  </a:cubicBezTo>
                  <a:cubicBezTo>
                    <a:pt x="1154" y="791"/>
                    <a:pt x="1154" y="799"/>
                    <a:pt x="1162" y="799"/>
                  </a:cubicBezTo>
                  <a:cubicBezTo>
                    <a:pt x="1162" y="799"/>
                    <a:pt x="1162" y="799"/>
                    <a:pt x="1170" y="791"/>
                  </a:cubicBezTo>
                  <a:cubicBezTo>
                    <a:pt x="1185" y="783"/>
                    <a:pt x="1193" y="775"/>
                    <a:pt x="1201" y="759"/>
                  </a:cubicBezTo>
                  <a:cubicBezTo>
                    <a:pt x="1209" y="751"/>
                    <a:pt x="1217" y="743"/>
                    <a:pt x="1225" y="735"/>
                  </a:cubicBezTo>
                  <a:cubicBezTo>
                    <a:pt x="1233" y="735"/>
                    <a:pt x="1233" y="728"/>
                    <a:pt x="1241" y="719"/>
                  </a:cubicBezTo>
                  <a:cubicBezTo>
                    <a:pt x="1249" y="712"/>
                    <a:pt x="1257" y="704"/>
                    <a:pt x="1265" y="704"/>
                  </a:cubicBezTo>
                  <a:cubicBezTo>
                    <a:pt x="1265" y="704"/>
                    <a:pt x="1272" y="704"/>
                    <a:pt x="1272" y="712"/>
                  </a:cubicBezTo>
                  <a:lnTo>
                    <a:pt x="1280" y="712"/>
                  </a:lnTo>
                  <a:cubicBezTo>
                    <a:pt x="1288" y="728"/>
                    <a:pt x="1296" y="735"/>
                    <a:pt x="1296" y="743"/>
                  </a:cubicBezTo>
                  <a:cubicBezTo>
                    <a:pt x="1296" y="751"/>
                    <a:pt x="1296" y="751"/>
                    <a:pt x="1288" y="759"/>
                  </a:cubicBezTo>
                  <a:cubicBezTo>
                    <a:pt x="1280" y="767"/>
                    <a:pt x="1280" y="775"/>
                    <a:pt x="1272" y="775"/>
                  </a:cubicBezTo>
                  <a:cubicBezTo>
                    <a:pt x="1257" y="791"/>
                    <a:pt x="1249" y="799"/>
                    <a:pt x="1249" y="806"/>
                  </a:cubicBezTo>
                  <a:cubicBezTo>
                    <a:pt x="1257" y="822"/>
                    <a:pt x="1257" y="830"/>
                    <a:pt x="1257" y="830"/>
                  </a:cubicBezTo>
                  <a:cubicBezTo>
                    <a:pt x="1265" y="830"/>
                    <a:pt x="1265" y="822"/>
                    <a:pt x="1265" y="822"/>
                  </a:cubicBezTo>
                  <a:cubicBezTo>
                    <a:pt x="1265" y="815"/>
                    <a:pt x="1272" y="815"/>
                    <a:pt x="1272" y="806"/>
                  </a:cubicBezTo>
                  <a:cubicBezTo>
                    <a:pt x="1280" y="791"/>
                    <a:pt x="1288" y="783"/>
                    <a:pt x="1304" y="767"/>
                  </a:cubicBezTo>
                  <a:cubicBezTo>
                    <a:pt x="1312" y="767"/>
                    <a:pt x="1312" y="767"/>
                    <a:pt x="1320" y="759"/>
                  </a:cubicBezTo>
                  <a:cubicBezTo>
                    <a:pt x="1336" y="751"/>
                    <a:pt x="1359" y="743"/>
                    <a:pt x="1359" y="735"/>
                  </a:cubicBezTo>
                  <a:cubicBezTo>
                    <a:pt x="1359" y="712"/>
                    <a:pt x="1367" y="656"/>
                    <a:pt x="1423" y="648"/>
                  </a:cubicBezTo>
                  <a:cubicBezTo>
                    <a:pt x="1454" y="648"/>
                    <a:pt x="1470" y="640"/>
                    <a:pt x="1486" y="640"/>
                  </a:cubicBezTo>
                  <a:cubicBezTo>
                    <a:pt x="1502" y="640"/>
                    <a:pt x="1510" y="633"/>
                    <a:pt x="1533" y="633"/>
                  </a:cubicBezTo>
                  <a:cubicBezTo>
                    <a:pt x="1541" y="633"/>
                    <a:pt x="1541" y="633"/>
                    <a:pt x="1541" y="633"/>
                  </a:cubicBezTo>
                  <a:cubicBezTo>
                    <a:pt x="1573" y="633"/>
                    <a:pt x="1589" y="633"/>
                    <a:pt x="1589" y="601"/>
                  </a:cubicBezTo>
                  <a:cubicBezTo>
                    <a:pt x="1596" y="577"/>
                    <a:pt x="1605" y="562"/>
                    <a:pt x="1636" y="562"/>
                  </a:cubicBezTo>
                  <a:cubicBezTo>
                    <a:pt x="1644" y="562"/>
                    <a:pt x="1652" y="562"/>
                    <a:pt x="1652" y="562"/>
                  </a:cubicBezTo>
                  <a:cubicBezTo>
                    <a:pt x="1652" y="562"/>
                    <a:pt x="1652" y="562"/>
                    <a:pt x="1660" y="562"/>
                  </a:cubicBezTo>
                  <a:cubicBezTo>
                    <a:pt x="1668" y="562"/>
                    <a:pt x="1668" y="562"/>
                    <a:pt x="1676" y="562"/>
                  </a:cubicBezTo>
                  <a:cubicBezTo>
                    <a:pt x="1676" y="562"/>
                    <a:pt x="1683" y="562"/>
                    <a:pt x="1691" y="562"/>
                  </a:cubicBezTo>
                  <a:cubicBezTo>
                    <a:pt x="1707" y="562"/>
                    <a:pt x="1715" y="569"/>
                    <a:pt x="1731" y="569"/>
                  </a:cubicBezTo>
                  <a:cubicBezTo>
                    <a:pt x="1739" y="569"/>
                    <a:pt x="1739" y="577"/>
                    <a:pt x="1747" y="577"/>
                  </a:cubicBezTo>
                  <a:cubicBezTo>
                    <a:pt x="1755" y="577"/>
                    <a:pt x="1763" y="577"/>
                    <a:pt x="1763" y="577"/>
                  </a:cubicBezTo>
                  <a:cubicBezTo>
                    <a:pt x="1778" y="585"/>
                    <a:pt x="1786" y="585"/>
                    <a:pt x="1818" y="601"/>
                  </a:cubicBezTo>
                  <a:cubicBezTo>
                    <a:pt x="1826" y="617"/>
                    <a:pt x="1834" y="625"/>
                    <a:pt x="1842" y="625"/>
                  </a:cubicBezTo>
                  <a:cubicBezTo>
                    <a:pt x="1849" y="640"/>
                    <a:pt x="1849" y="640"/>
                    <a:pt x="1858" y="640"/>
                  </a:cubicBezTo>
                  <a:cubicBezTo>
                    <a:pt x="1858" y="640"/>
                    <a:pt x="1865" y="640"/>
                    <a:pt x="1873" y="640"/>
                  </a:cubicBezTo>
                  <a:cubicBezTo>
                    <a:pt x="1881" y="633"/>
                    <a:pt x="1881" y="625"/>
                    <a:pt x="1889" y="609"/>
                  </a:cubicBezTo>
                  <a:cubicBezTo>
                    <a:pt x="1889" y="601"/>
                    <a:pt x="1889" y="593"/>
                    <a:pt x="1889" y="585"/>
                  </a:cubicBezTo>
                  <a:cubicBezTo>
                    <a:pt x="1905" y="562"/>
                    <a:pt x="1921" y="553"/>
                    <a:pt x="1944" y="569"/>
                  </a:cubicBezTo>
                  <a:cubicBezTo>
                    <a:pt x="1952" y="569"/>
                    <a:pt x="1984" y="569"/>
                    <a:pt x="1992" y="569"/>
                  </a:cubicBezTo>
                  <a:cubicBezTo>
                    <a:pt x="2000" y="569"/>
                    <a:pt x="2016" y="569"/>
                    <a:pt x="2031" y="569"/>
                  </a:cubicBezTo>
                  <a:cubicBezTo>
                    <a:pt x="2039" y="569"/>
                    <a:pt x="2055" y="569"/>
                    <a:pt x="2063" y="569"/>
                  </a:cubicBezTo>
                  <a:cubicBezTo>
                    <a:pt x="2071" y="569"/>
                    <a:pt x="2071" y="569"/>
                    <a:pt x="2079" y="569"/>
                  </a:cubicBezTo>
                  <a:cubicBezTo>
                    <a:pt x="2079" y="569"/>
                    <a:pt x="2087" y="569"/>
                    <a:pt x="2095" y="569"/>
                  </a:cubicBezTo>
                  <a:cubicBezTo>
                    <a:pt x="2110" y="569"/>
                    <a:pt x="2126" y="569"/>
                    <a:pt x="2134" y="569"/>
                  </a:cubicBezTo>
                  <a:cubicBezTo>
                    <a:pt x="2142" y="569"/>
                    <a:pt x="2142" y="569"/>
                    <a:pt x="2142" y="569"/>
                  </a:cubicBezTo>
                  <a:cubicBezTo>
                    <a:pt x="2142" y="562"/>
                    <a:pt x="2150" y="562"/>
                    <a:pt x="2166" y="562"/>
                  </a:cubicBezTo>
                  <a:cubicBezTo>
                    <a:pt x="2182" y="562"/>
                    <a:pt x="2189" y="562"/>
                    <a:pt x="2205" y="569"/>
                  </a:cubicBezTo>
                  <a:cubicBezTo>
                    <a:pt x="2205" y="569"/>
                    <a:pt x="2213" y="569"/>
                    <a:pt x="2229" y="569"/>
                  </a:cubicBezTo>
                  <a:lnTo>
                    <a:pt x="2237" y="569"/>
                  </a:lnTo>
                  <a:cubicBezTo>
                    <a:pt x="2253" y="569"/>
                    <a:pt x="2253" y="562"/>
                    <a:pt x="2261" y="553"/>
                  </a:cubicBezTo>
                  <a:lnTo>
                    <a:pt x="2261" y="546"/>
                  </a:lnTo>
                  <a:cubicBezTo>
                    <a:pt x="2261" y="538"/>
                    <a:pt x="2261" y="514"/>
                    <a:pt x="2253" y="506"/>
                  </a:cubicBezTo>
                  <a:cubicBezTo>
                    <a:pt x="2253" y="498"/>
                    <a:pt x="2245" y="498"/>
                    <a:pt x="2245" y="498"/>
                  </a:cubicBezTo>
                  <a:cubicBezTo>
                    <a:pt x="2229" y="498"/>
                    <a:pt x="2229" y="498"/>
                    <a:pt x="2205" y="514"/>
                  </a:cubicBezTo>
                  <a:cubicBezTo>
                    <a:pt x="2205" y="522"/>
                    <a:pt x="2197" y="530"/>
                    <a:pt x="2197" y="530"/>
                  </a:cubicBezTo>
                  <a:cubicBezTo>
                    <a:pt x="2189" y="538"/>
                    <a:pt x="2182" y="546"/>
                    <a:pt x="2174" y="546"/>
                  </a:cubicBezTo>
                  <a:cubicBezTo>
                    <a:pt x="2166" y="546"/>
                    <a:pt x="2166" y="546"/>
                    <a:pt x="2158" y="538"/>
                  </a:cubicBezTo>
                  <a:cubicBezTo>
                    <a:pt x="2150" y="538"/>
                    <a:pt x="2150" y="530"/>
                    <a:pt x="2142" y="530"/>
                  </a:cubicBezTo>
                  <a:cubicBezTo>
                    <a:pt x="2142" y="522"/>
                    <a:pt x="2134" y="522"/>
                    <a:pt x="2134" y="522"/>
                  </a:cubicBezTo>
                  <a:cubicBezTo>
                    <a:pt x="2126" y="522"/>
                    <a:pt x="2102" y="506"/>
                    <a:pt x="2079" y="490"/>
                  </a:cubicBezTo>
                  <a:cubicBezTo>
                    <a:pt x="2079" y="482"/>
                    <a:pt x="2071" y="482"/>
                    <a:pt x="2063" y="475"/>
                  </a:cubicBezTo>
                  <a:cubicBezTo>
                    <a:pt x="2063" y="475"/>
                    <a:pt x="2063" y="475"/>
                    <a:pt x="2055" y="467"/>
                  </a:cubicBezTo>
                  <a:cubicBezTo>
                    <a:pt x="2039" y="459"/>
                    <a:pt x="2031" y="451"/>
                    <a:pt x="2031" y="427"/>
                  </a:cubicBezTo>
                  <a:cubicBezTo>
                    <a:pt x="2031" y="419"/>
                    <a:pt x="2031" y="411"/>
                    <a:pt x="2023" y="403"/>
                  </a:cubicBezTo>
                  <a:cubicBezTo>
                    <a:pt x="2023" y="380"/>
                    <a:pt x="2023" y="356"/>
                    <a:pt x="2008" y="356"/>
                  </a:cubicBezTo>
                  <a:cubicBezTo>
                    <a:pt x="2000" y="356"/>
                    <a:pt x="2000" y="356"/>
                    <a:pt x="1992" y="356"/>
                  </a:cubicBezTo>
                  <a:cubicBezTo>
                    <a:pt x="1968" y="356"/>
                    <a:pt x="1952" y="364"/>
                    <a:pt x="1936" y="372"/>
                  </a:cubicBezTo>
                  <a:cubicBezTo>
                    <a:pt x="1929" y="372"/>
                    <a:pt x="1921" y="372"/>
                    <a:pt x="1913" y="372"/>
                  </a:cubicBezTo>
                  <a:cubicBezTo>
                    <a:pt x="1889" y="372"/>
                    <a:pt x="1865" y="372"/>
                    <a:pt x="1858" y="364"/>
                  </a:cubicBezTo>
                  <a:cubicBezTo>
                    <a:pt x="1858" y="364"/>
                    <a:pt x="1849" y="364"/>
                    <a:pt x="1834" y="364"/>
                  </a:cubicBezTo>
                  <a:cubicBezTo>
                    <a:pt x="1826" y="364"/>
                    <a:pt x="1810" y="364"/>
                    <a:pt x="1802" y="364"/>
                  </a:cubicBezTo>
                  <a:cubicBezTo>
                    <a:pt x="1778" y="364"/>
                    <a:pt x="1770" y="356"/>
                    <a:pt x="1763" y="348"/>
                  </a:cubicBezTo>
                  <a:cubicBezTo>
                    <a:pt x="1747" y="340"/>
                    <a:pt x="1747" y="324"/>
                    <a:pt x="1747" y="285"/>
                  </a:cubicBezTo>
                  <a:cubicBezTo>
                    <a:pt x="1747" y="269"/>
                    <a:pt x="1747" y="261"/>
                    <a:pt x="1747" y="245"/>
                  </a:cubicBezTo>
                  <a:cubicBezTo>
                    <a:pt x="1747" y="237"/>
                    <a:pt x="1747" y="229"/>
                    <a:pt x="1747" y="229"/>
                  </a:cubicBezTo>
                  <a:cubicBezTo>
                    <a:pt x="1747" y="229"/>
                    <a:pt x="1739" y="229"/>
                    <a:pt x="1731" y="229"/>
                  </a:cubicBezTo>
                  <a:cubicBezTo>
                    <a:pt x="1707" y="229"/>
                    <a:pt x="1676" y="245"/>
                    <a:pt x="1652" y="261"/>
                  </a:cubicBezTo>
                  <a:cubicBezTo>
                    <a:pt x="1644" y="261"/>
                    <a:pt x="1644" y="261"/>
                    <a:pt x="1644" y="261"/>
                  </a:cubicBezTo>
                  <a:cubicBezTo>
                    <a:pt x="1644" y="269"/>
                    <a:pt x="1636" y="269"/>
                    <a:pt x="1636" y="269"/>
                  </a:cubicBezTo>
                  <a:cubicBezTo>
                    <a:pt x="1612" y="285"/>
                    <a:pt x="1581" y="301"/>
                    <a:pt x="1541" y="301"/>
                  </a:cubicBezTo>
                  <a:cubicBezTo>
                    <a:pt x="1525" y="301"/>
                    <a:pt x="1518" y="301"/>
                    <a:pt x="1510" y="301"/>
                  </a:cubicBezTo>
                  <a:cubicBezTo>
                    <a:pt x="1510" y="301"/>
                    <a:pt x="1502" y="293"/>
                    <a:pt x="1494" y="293"/>
                  </a:cubicBezTo>
                  <a:cubicBezTo>
                    <a:pt x="1423" y="293"/>
                    <a:pt x="1328" y="340"/>
                    <a:pt x="1304" y="380"/>
                  </a:cubicBezTo>
                  <a:cubicBezTo>
                    <a:pt x="1272" y="419"/>
                    <a:pt x="1257" y="443"/>
                    <a:pt x="1225" y="443"/>
                  </a:cubicBezTo>
                  <a:cubicBezTo>
                    <a:pt x="1217" y="443"/>
                    <a:pt x="1209" y="443"/>
                    <a:pt x="1201" y="443"/>
                  </a:cubicBezTo>
                  <a:cubicBezTo>
                    <a:pt x="1193" y="443"/>
                    <a:pt x="1185" y="443"/>
                    <a:pt x="1178" y="443"/>
                  </a:cubicBezTo>
                  <a:cubicBezTo>
                    <a:pt x="1154" y="443"/>
                    <a:pt x="1138" y="443"/>
                    <a:pt x="1138" y="427"/>
                  </a:cubicBezTo>
                  <a:cubicBezTo>
                    <a:pt x="1138" y="411"/>
                    <a:pt x="1130" y="403"/>
                    <a:pt x="1122" y="403"/>
                  </a:cubicBezTo>
                  <a:cubicBezTo>
                    <a:pt x="1114" y="403"/>
                    <a:pt x="1114" y="403"/>
                    <a:pt x="1106" y="411"/>
                  </a:cubicBezTo>
                  <a:cubicBezTo>
                    <a:pt x="1099" y="411"/>
                    <a:pt x="1090" y="419"/>
                    <a:pt x="1083" y="419"/>
                  </a:cubicBezTo>
                  <a:cubicBezTo>
                    <a:pt x="1067" y="435"/>
                    <a:pt x="1051" y="443"/>
                    <a:pt x="1035" y="443"/>
                  </a:cubicBezTo>
                  <a:cubicBezTo>
                    <a:pt x="1027" y="443"/>
                    <a:pt x="1027" y="443"/>
                    <a:pt x="1019" y="443"/>
                  </a:cubicBezTo>
                  <a:cubicBezTo>
                    <a:pt x="1019" y="443"/>
                    <a:pt x="1019" y="435"/>
                    <a:pt x="1012" y="435"/>
                  </a:cubicBezTo>
                  <a:cubicBezTo>
                    <a:pt x="988" y="427"/>
                    <a:pt x="956" y="411"/>
                    <a:pt x="940" y="372"/>
                  </a:cubicBezTo>
                  <a:cubicBezTo>
                    <a:pt x="925" y="348"/>
                    <a:pt x="893" y="324"/>
                    <a:pt x="869" y="309"/>
                  </a:cubicBezTo>
                  <a:cubicBezTo>
                    <a:pt x="853" y="301"/>
                    <a:pt x="846" y="293"/>
                    <a:pt x="838" y="285"/>
                  </a:cubicBezTo>
                  <a:cubicBezTo>
                    <a:pt x="822" y="269"/>
                    <a:pt x="782" y="261"/>
                    <a:pt x="759" y="261"/>
                  </a:cubicBezTo>
                  <a:cubicBezTo>
                    <a:pt x="751" y="261"/>
                    <a:pt x="743" y="261"/>
                    <a:pt x="735" y="269"/>
                  </a:cubicBezTo>
                  <a:cubicBezTo>
                    <a:pt x="727" y="269"/>
                    <a:pt x="719" y="269"/>
                    <a:pt x="711" y="277"/>
                  </a:cubicBezTo>
                  <a:cubicBezTo>
                    <a:pt x="687" y="277"/>
                    <a:pt x="664" y="285"/>
                    <a:pt x="656" y="301"/>
                  </a:cubicBezTo>
                  <a:cubicBezTo>
                    <a:pt x="656" y="309"/>
                    <a:pt x="648" y="316"/>
                    <a:pt x="648" y="324"/>
                  </a:cubicBezTo>
                  <a:cubicBezTo>
                    <a:pt x="640" y="340"/>
                    <a:pt x="640" y="348"/>
                    <a:pt x="632" y="348"/>
                  </a:cubicBezTo>
                  <a:cubicBezTo>
                    <a:pt x="632" y="348"/>
                    <a:pt x="624" y="340"/>
                    <a:pt x="624" y="332"/>
                  </a:cubicBezTo>
                  <a:cubicBezTo>
                    <a:pt x="624" y="324"/>
                    <a:pt x="624" y="316"/>
                    <a:pt x="616" y="309"/>
                  </a:cubicBezTo>
                  <a:cubicBezTo>
                    <a:pt x="616" y="293"/>
                    <a:pt x="608" y="269"/>
                    <a:pt x="624" y="245"/>
                  </a:cubicBezTo>
                  <a:cubicBezTo>
                    <a:pt x="640" y="229"/>
                    <a:pt x="648" y="214"/>
                    <a:pt x="656" y="198"/>
                  </a:cubicBezTo>
                  <a:cubicBezTo>
                    <a:pt x="672" y="174"/>
                    <a:pt x="679" y="150"/>
                    <a:pt x="703" y="135"/>
                  </a:cubicBezTo>
                  <a:cubicBezTo>
                    <a:pt x="727" y="111"/>
                    <a:pt x="735" y="87"/>
                    <a:pt x="751" y="79"/>
                  </a:cubicBezTo>
                  <a:cubicBezTo>
                    <a:pt x="751" y="71"/>
                    <a:pt x="759" y="63"/>
                    <a:pt x="759" y="56"/>
                  </a:cubicBezTo>
                  <a:lnTo>
                    <a:pt x="766" y="56"/>
                  </a:lnTo>
                  <a:cubicBezTo>
                    <a:pt x="766" y="48"/>
                    <a:pt x="774" y="48"/>
                    <a:pt x="798" y="40"/>
                  </a:cubicBezTo>
                  <a:cubicBezTo>
                    <a:pt x="814" y="40"/>
                    <a:pt x="830" y="40"/>
                    <a:pt x="830" y="32"/>
                  </a:cubicBezTo>
                  <a:cubicBezTo>
                    <a:pt x="830" y="24"/>
                    <a:pt x="830" y="24"/>
                    <a:pt x="822" y="16"/>
                  </a:cubicBezTo>
                  <a:cubicBezTo>
                    <a:pt x="814" y="8"/>
                    <a:pt x="790" y="8"/>
                    <a:pt x="766" y="8"/>
                  </a:cubicBezTo>
                  <a:cubicBezTo>
                    <a:pt x="727" y="8"/>
                    <a:pt x="695" y="16"/>
                    <a:pt x="679" y="24"/>
                  </a:cubicBezTo>
                  <a:cubicBezTo>
                    <a:pt x="672" y="32"/>
                    <a:pt x="672" y="32"/>
                    <a:pt x="672" y="32"/>
                  </a:cubicBezTo>
                  <a:cubicBezTo>
                    <a:pt x="640" y="56"/>
                    <a:pt x="593" y="79"/>
                    <a:pt x="577" y="111"/>
                  </a:cubicBezTo>
                  <a:cubicBezTo>
                    <a:pt x="569" y="127"/>
                    <a:pt x="569" y="142"/>
                    <a:pt x="561" y="150"/>
                  </a:cubicBezTo>
                  <a:cubicBezTo>
                    <a:pt x="561" y="158"/>
                    <a:pt x="561" y="166"/>
                    <a:pt x="561" y="174"/>
                  </a:cubicBezTo>
                  <a:cubicBezTo>
                    <a:pt x="553" y="174"/>
                    <a:pt x="553" y="182"/>
                    <a:pt x="545" y="182"/>
                  </a:cubicBezTo>
                  <a:cubicBezTo>
                    <a:pt x="545" y="182"/>
                    <a:pt x="537" y="174"/>
                    <a:pt x="537" y="158"/>
                  </a:cubicBezTo>
                  <a:cubicBezTo>
                    <a:pt x="529" y="158"/>
                    <a:pt x="529" y="150"/>
                    <a:pt x="529" y="150"/>
                  </a:cubicBezTo>
                  <a:lnTo>
                    <a:pt x="529" y="142"/>
                  </a:lnTo>
                  <a:cubicBezTo>
                    <a:pt x="529" y="142"/>
                    <a:pt x="529" y="150"/>
                    <a:pt x="521" y="150"/>
                  </a:cubicBezTo>
                  <a:cubicBezTo>
                    <a:pt x="521" y="158"/>
                    <a:pt x="513" y="166"/>
                    <a:pt x="506" y="174"/>
                  </a:cubicBezTo>
                  <a:cubicBezTo>
                    <a:pt x="490" y="190"/>
                    <a:pt x="482" y="206"/>
                    <a:pt x="474" y="214"/>
                  </a:cubicBezTo>
                  <a:cubicBezTo>
                    <a:pt x="466" y="222"/>
                    <a:pt x="466" y="229"/>
                    <a:pt x="466" y="229"/>
                  </a:cubicBezTo>
                  <a:cubicBezTo>
                    <a:pt x="466" y="237"/>
                    <a:pt x="466" y="245"/>
                    <a:pt x="442" y="261"/>
                  </a:cubicBezTo>
                  <a:cubicBezTo>
                    <a:pt x="435" y="261"/>
                    <a:pt x="426" y="261"/>
                    <a:pt x="426" y="269"/>
                  </a:cubicBezTo>
                  <a:cubicBezTo>
                    <a:pt x="387" y="285"/>
                    <a:pt x="355" y="301"/>
                    <a:pt x="332" y="324"/>
                  </a:cubicBezTo>
                  <a:cubicBezTo>
                    <a:pt x="324" y="324"/>
                    <a:pt x="324" y="332"/>
                    <a:pt x="316" y="332"/>
                  </a:cubicBezTo>
                  <a:cubicBezTo>
                    <a:pt x="300" y="348"/>
                    <a:pt x="300" y="348"/>
                    <a:pt x="284" y="348"/>
                  </a:cubicBezTo>
                  <a:lnTo>
                    <a:pt x="276" y="348"/>
                  </a:lnTo>
                  <a:cubicBezTo>
                    <a:pt x="268" y="348"/>
                    <a:pt x="268" y="348"/>
                    <a:pt x="260" y="348"/>
                  </a:cubicBezTo>
                  <a:cubicBezTo>
                    <a:pt x="237" y="348"/>
                    <a:pt x="221" y="348"/>
                    <a:pt x="205" y="356"/>
                  </a:cubicBezTo>
                  <a:cubicBezTo>
                    <a:pt x="182" y="372"/>
                    <a:pt x="110" y="411"/>
                    <a:pt x="87" y="451"/>
                  </a:cubicBezTo>
                  <a:cubicBezTo>
                    <a:pt x="63" y="482"/>
                    <a:pt x="47" y="490"/>
                    <a:pt x="15" y="490"/>
                  </a:cubicBezTo>
                  <a:cubicBezTo>
                    <a:pt x="23" y="498"/>
                    <a:pt x="31" y="506"/>
                    <a:pt x="31" y="506"/>
                  </a:cubicBezTo>
                  <a:cubicBezTo>
                    <a:pt x="55" y="522"/>
                    <a:pt x="79" y="553"/>
                    <a:pt x="87" y="569"/>
                  </a:cubicBezTo>
                  <a:cubicBezTo>
                    <a:pt x="95" y="577"/>
                    <a:pt x="95" y="585"/>
                    <a:pt x="102" y="585"/>
                  </a:cubicBezTo>
                  <a:lnTo>
                    <a:pt x="102" y="585"/>
                  </a:lnTo>
                  <a:cubicBezTo>
                    <a:pt x="110" y="601"/>
                    <a:pt x="126" y="625"/>
                    <a:pt x="197" y="625"/>
                  </a:cubicBezTo>
                  <a:cubicBezTo>
                    <a:pt x="268" y="625"/>
                    <a:pt x="466" y="640"/>
                    <a:pt x="506" y="680"/>
                  </a:cubicBezTo>
                  <a:cubicBezTo>
                    <a:pt x="506" y="680"/>
                    <a:pt x="513" y="688"/>
                    <a:pt x="513" y="696"/>
                  </a:cubicBezTo>
                  <a:cubicBezTo>
                    <a:pt x="529" y="704"/>
                    <a:pt x="537" y="712"/>
                    <a:pt x="553" y="712"/>
                  </a:cubicBezTo>
                  <a:cubicBezTo>
                    <a:pt x="561" y="712"/>
                    <a:pt x="569" y="712"/>
                    <a:pt x="585" y="704"/>
                  </a:cubicBezTo>
                  <a:cubicBezTo>
                    <a:pt x="600" y="704"/>
                    <a:pt x="616" y="696"/>
                    <a:pt x="632" y="696"/>
                  </a:cubicBezTo>
                  <a:cubicBezTo>
                    <a:pt x="640" y="688"/>
                    <a:pt x="648" y="680"/>
                    <a:pt x="664" y="680"/>
                  </a:cubicBezTo>
                  <a:lnTo>
                    <a:pt x="988" y="1115"/>
                  </a:lnTo>
                </a:path>
              </a:pathLst>
            </a:custGeom>
            <a:solidFill>
              <a:schemeClr val="accent6"/>
            </a:solidFill>
            <a:ln>
              <a:solidFill>
                <a:schemeClr val="bg2"/>
              </a:solidFill>
            </a:ln>
            <a:effectLst/>
          </p:spPr>
          <p:txBody>
            <a:bodyPr wrap="none" anchor="ctr"/>
            <a:lstStyle/>
            <a:p>
              <a:endParaRPr lang="en-US"/>
            </a:p>
          </p:txBody>
        </p:sp>
        <p:sp>
          <p:nvSpPr>
            <p:cNvPr id="104" name="Freeform 668"/>
            <p:cNvSpPr>
              <a:spLocks noChangeArrowheads="1"/>
            </p:cNvSpPr>
            <p:nvPr/>
          </p:nvSpPr>
          <p:spPr bwMode="auto">
            <a:xfrm>
              <a:off x="12900220" y="4159834"/>
              <a:ext cx="1036730" cy="1097032"/>
            </a:xfrm>
            <a:custGeom>
              <a:avLst/>
              <a:gdLst>
                <a:gd name="T0" fmla="*/ 538 w 1970"/>
                <a:gd name="T1" fmla="*/ 48 h 2088"/>
                <a:gd name="T2" fmla="*/ 332 w 1970"/>
                <a:gd name="T3" fmla="*/ 143 h 2088"/>
                <a:gd name="T4" fmla="*/ 245 w 1970"/>
                <a:gd name="T5" fmla="*/ 111 h 2088"/>
                <a:gd name="T6" fmla="*/ 174 w 1970"/>
                <a:gd name="T7" fmla="*/ 182 h 2088"/>
                <a:gd name="T8" fmla="*/ 206 w 1970"/>
                <a:gd name="T9" fmla="*/ 395 h 2088"/>
                <a:gd name="T10" fmla="*/ 32 w 1970"/>
                <a:gd name="T11" fmla="*/ 585 h 2088"/>
                <a:gd name="T12" fmla="*/ 32 w 1970"/>
                <a:gd name="T13" fmla="*/ 688 h 2088"/>
                <a:gd name="T14" fmla="*/ 71 w 1970"/>
                <a:gd name="T15" fmla="*/ 815 h 2088"/>
                <a:gd name="T16" fmla="*/ 64 w 1970"/>
                <a:gd name="T17" fmla="*/ 917 h 2088"/>
                <a:gd name="T18" fmla="*/ 55 w 1970"/>
                <a:gd name="T19" fmla="*/ 965 h 2088"/>
                <a:gd name="T20" fmla="*/ 87 w 1970"/>
                <a:gd name="T21" fmla="*/ 1091 h 2088"/>
                <a:gd name="T22" fmla="*/ 237 w 1970"/>
                <a:gd name="T23" fmla="*/ 1194 h 2088"/>
                <a:gd name="T24" fmla="*/ 348 w 1970"/>
                <a:gd name="T25" fmla="*/ 1233 h 2088"/>
                <a:gd name="T26" fmla="*/ 601 w 1970"/>
                <a:gd name="T27" fmla="*/ 1518 h 2088"/>
                <a:gd name="T28" fmla="*/ 625 w 1970"/>
                <a:gd name="T29" fmla="*/ 1629 h 2088"/>
                <a:gd name="T30" fmla="*/ 664 w 1970"/>
                <a:gd name="T31" fmla="*/ 1708 h 2088"/>
                <a:gd name="T32" fmla="*/ 664 w 1970"/>
                <a:gd name="T33" fmla="*/ 1874 h 2088"/>
                <a:gd name="T34" fmla="*/ 704 w 1970"/>
                <a:gd name="T35" fmla="*/ 1945 h 2088"/>
                <a:gd name="T36" fmla="*/ 735 w 1970"/>
                <a:gd name="T37" fmla="*/ 2008 h 2088"/>
                <a:gd name="T38" fmla="*/ 838 w 1970"/>
                <a:gd name="T39" fmla="*/ 2048 h 2088"/>
                <a:gd name="T40" fmla="*/ 1803 w 1970"/>
                <a:gd name="T41" fmla="*/ 1803 h 2088"/>
                <a:gd name="T42" fmla="*/ 1795 w 1970"/>
                <a:gd name="T43" fmla="*/ 1486 h 2088"/>
                <a:gd name="T44" fmla="*/ 1850 w 1970"/>
                <a:gd name="T45" fmla="*/ 1170 h 2088"/>
                <a:gd name="T46" fmla="*/ 1889 w 1970"/>
                <a:gd name="T47" fmla="*/ 917 h 2088"/>
                <a:gd name="T48" fmla="*/ 1929 w 1970"/>
                <a:gd name="T49" fmla="*/ 806 h 2088"/>
                <a:gd name="T50" fmla="*/ 1961 w 1970"/>
                <a:gd name="T51" fmla="*/ 712 h 2088"/>
                <a:gd name="T52" fmla="*/ 1961 w 1970"/>
                <a:gd name="T53" fmla="*/ 672 h 2088"/>
                <a:gd name="T54" fmla="*/ 1882 w 1970"/>
                <a:gd name="T55" fmla="*/ 783 h 2088"/>
                <a:gd name="T56" fmla="*/ 1850 w 1970"/>
                <a:gd name="T57" fmla="*/ 886 h 2088"/>
                <a:gd name="T58" fmla="*/ 1818 w 1970"/>
                <a:gd name="T59" fmla="*/ 886 h 2088"/>
                <a:gd name="T60" fmla="*/ 1771 w 1970"/>
                <a:gd name="T61" fmla="*/ 965 h 2088"/>
                <a:gd name="T62" fmla="*/ 1692 w 1970"/>
                <a:gd name="T63" fmla="*/ 1052 h 2088"/>
                <a:gd name="T64" fmla="*/ 1668 w 1970"/>
                <a:gd name="T65" fmla="*/ 1052 h 2088"/>
                <a:gd name="T66" fmla="*/ 1716 w 1970"/>
                <a:gd name="T67" fmla="*/ 894 h 2088"/>
                <a:gd name="T68" fmla="*/ 1779 w 1970"/>
                <a:gd name="T69" fmla="*/ 806 h 2088"/>
                <a:gd name="T70" fmla="*/ 1739 w 1970"/>
                <a:gd name="T71" fmla="*/ 712 h 2088"/>
                <a:gd name="T72" fmla="*/ 1684 w 1970"/>
                <a:gd name="T73" fmla="*/ 672 h 2088"/>
                <a:gd name="T74" fmla="*/ 1684 w 1970"/>
                <a:gd name="T75" fmla="*/ 569 h 2088"/>
                <a:gd name="T76" fmla="*/ 1581 w 1970"/>
                <a:gd name="T77" fmla="*/ 411 h 2088"/>
                <a:gd name="T78" fmla="*/ 1431 w 1970"/>
                <a:gd name="T79" fmla="*/ 372 h 2088"/>
                <a:gd name="T80" fmla="*/ 1352 w 1970"/>
                <a:gd name="T81" fmla="*/ 395 h 2088"/>
                <a:gd name="T82" fmla="*/ 1297 w 1970"/>
                <a:gd name="T83" fmla="*/ 356 h 2088"/>
                <a:gd name="T84" fmla="*/ 886 w 1970"/>
                <a:gd name="T85" fmla="*/ 253 h 2088"/>
                <a:gd name="T86" fmla="*/ 814 w 1970"/>
                <a:gd name="T87" fmla="*/ 174 h 2088"/>
                <a:gd name="T88" fmla="*/ 799 w 1970"/>
                <a:gd name="T89" fmla="*/ 166 h 2088"/>
                <a:gd name="T90" fmla="*/ 719 w 1970"/>
                <a:gd name="T91" fmla="*/ 127 h 2088"/>
                <a:gd name="T92" fmla="*/ 641 w 1970"/>
                <a:gd name="T93" fmla="*/ 166 h 2088"/>
                <a:gd name="T94" fmla="*/ 648 w 1970"/>
                <a:gd name="T95" fmla="*/ 64 h 2088"/>
                <a:gd name="T96" fmla="*/ 664 w 1970"/>
                <a:gd name="T97" fmla="*/ 0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70" h="2088">
                  <a:moveTo>
                    <a:pt x="656" y="0"/>
                  </a:moveTo>
                  <a:lnTo>
                    <a:pt x="656" y="0"/>
                  </a:lnTo>
                  <a:cubicBezTo>
                    <a:pt x="625" y="0"/>
                    <a:pt x="585" y="16"/>
                    <a:pt x="585" y="24"/>
                  </a:cubicBezTo>
                  <a:cubicBezTo>
                    <a:pt x="577" y="32"/>
                    <a:pt x="561" y="40"/>
                    <a:pt x="538" y="48"/>
                  </a:cubicBezTo>
                  <a:cubicBezTo>
                    <a:pt x="522" y="56"/>
                    <a:pt x="498" y="64"/>
                    <a:pt x="490" y="71"/>
                  </a:cubicBezTo>
                  <a:cubicBezTo>
                    <a:pt x="482" y="71"/>
                    <a:pt x="475" y="79"/>
                    <a:pt x="466" y="87"/>
                  </a:cubicBezTo>
                  <a:cubicBezTo>
                    <a:pt x="451" y="95"/>
                    <a:pt x="419" y="119"/>
                    <a:pt x="388" y="119"/>
                  </a:cubicBezTo>
                  <a:cubicBezTo>
                    <a:pt x="364" y="127"/>
                    <a:pt x="340" y="135"/>
                    <a:pt x="332" y="143"/>
                  </a:cubicBezTo>
                  <a:cubicBezTo>
                    <a:pt x="316" y="151"/>
                    <a:pt x="308" y="151"/>
                    <a:pt x="293" y="151"/>
                  </a:cubicBezTo>
                  <a:lnTo>
                    <a:pt x="285" y="151"/>
                  </a:lnTo>
                  <a:cubicBezTo>
                    <a:pt x="277" y="143"/>
                    <a:pt x="269" y="143"/>
                    <a:pt x="269" y="135"/>
                  </a:cubicBezTo>
                  <a:cubicBezTo>
                    <a:pt x="253" y="135"/>
                    <a:pt x="253" y="127"/>
                    <a:pt x="245" y="111"/>
                  </a:cubicBezTo>
                  <a:lnTo>
                    <a:pt x="245" y="111"/>
                  </a:lnTo>
                  <a:cubicBezTo>
                    <a:pt x="229" y="119"/>
                    <a:pt x="190" y="166"/>
                    <a:pt x="174" y="174"/>
                  </a:cubicBezTo>
                  <a:lnTo>
                    <a:pt x="174" y="174"/>
                  </a:lnTo>
                  <a:cubicBezTo>
                    <a:pt x="174" y="174"/>
                    <a:pt x="174" y="174"/>
                    <a:pt x="174" y="182"/>
                  </a:cubicBezTo>
                  <a:cubicBezTo>
                    <a:pt x="174" y="198"/>
                    <a:pt x="174" y="222"/>
                    <a:pt x="182" y="238"/>
                  </a:cubicBezTo>
                  <a:cubicBezTo>
                    <a:pt x="182" y="253"/>
                    <a:pt x="182" y="261"/>
                    <a:pt x="190" y="277"/>
                  </a:cubicBezTo>
                  <a:cubicBezTo>
                    <a:pt x="190" y="285"/>
                    <a:pt x="190" y="293"/>
                    <a:pt x="190" y="309"/>
                  </a:cubicBezTo>
                  <a:cubicBezTo>
                    <a:pt x="198" y="332"/>
                    <a:pt x="206" y="364"/>
                    <a:pt x="206" y="395"/>
                  </a:cubicBezTo>
                  <a:cubicBezTo>
                    <a:pt x="206" y="419"/>
                    <a:pt x="198" y="443"/>
                    <a:pt x="182" y="459"/>
                  </a:cubicBezTo>
                  <a:cubicBezTo>
                    <a:pt x="166" y="491"/>
                    <a:pt x="142" y="498"/>
                    <a:pt x="119" y="506"/>
                  </a:cubicBezTo>
                  <a:cubicBezTo>
                    <a:pt x="95" y="514"/>
                    <a:pt x="79" y="522"/>
                    <a:pt x="64" y="538"/>
                  </a:cubicBezTo>
                  <a:cubicBezTo>
                    <a:pt x="40" y="554"/>
                    <a:pt x="32" y="569"/>
                    <a:pt x="32" y="585"/>
                  </a:cubicBezTo>
                  <a:cubicBezTo>
                    <a:pt x="32" y="601"/>
                    <a:pt x="24" y="617"/>
                    <a:pt x="8" y="641"/>
                  </a:cubicBezTo>
                  <a:cubicBezTo>
                    <a:pt x="8" y="649"/>
                    <a:pt x="0" y="656"/>
                    <a:pt x="0" y="664"/>
                  </a:cubicBezTo>
                  <a:cubicBezTo>
                    <a:pt x="0" y="672"/>
                    <a:pt x="0" y="672"/>
                    <a:pt x="0" y="672"/>
                  </a:cubicBezTo>
                  <a:cubicBezTo>
                    <a:pt x="8" y="680"/>
                    <a:pt x="16" y="688"/>
                    <a:pt x="32" y="688"/>
                  </a:cubicBezTo>
                  <a:cubicBezTo>
                    <a:pt x="40" y="696"/>
                    <a:pt x="48" y="696"/>
                    <a:pt x="55" y="704"/>
                  </a:cubicBezTo>
                  <a:cubicBezTo>
                    <a:pt x="79" y="712"/>
                    <a:pt x="87" y="735"/>
                    <a:pt x="87" y="759"/>
                  </a:cubicBezTo>
                  <a:cubicBezTo>
                    <a:pt x="87" y="759"/>
                    <a:pt x="87" y="759"/>
                    <a:pt x="87" y="767"/>
                  </a:cubicBezTo>
                  <a:cubicBezTo>
                    <a:pt x="87" y="783"/>
                    <a:pt x="79" y="799"/>
                    <a:pt x="71" y="815"/>
                  </a:cubicBezTo>
                  <a:cubicBezTo>
                    <a:pt x="55" y="822"/>
                    <a:pt x="55" y="830"/>
                    <a:pt x="55" y="838"/>
                  </a:cubicBezTo>
                  <a:cubicBezTo>
                    <a:pt x="55" y="838"/>
                    <a:pt x="55" y="846"/>
                    <a:pt x="55" y="854"/>
                  </a:cubicBezTo>
                  <a:cubicBezTo>
                    <a:pt x="64" y="862"/>
                    <a:pt x="64" y="878"/>
                    <a:pt x="64" y="886"/>
                  </a:cubicBezTo>
                  <a:cubicBezTo>
                    <a:pt x="64" y="902"/>
                    <a:pt x="64" y="909"/>
                    <a:pt x="64" y="917"/>
                  </a:cubicBezTo>
                  <a:cubicBezTo>
                    <a:pt x="64" y="925"/>
                    <a:pt x="64" y="933"/>
                    <a:pt x="64" y="941"/>
                  </a:cubicBezTo>
                  <a:lnTo>
                    <a:pt x="64" y="941"/>
                  </a:lnTo>
                  <a:lnTo>
                    <a:pt x="64" y="941"/>
                  </a:lnTo>
                  <a:cubicBezTo>
                    <a:pt x="64" y="949"/>
                    <a:pt x="55" y="957"/>
                    <a:pt x="55" y="965"/>
                  </a:cubicBezTo>
                  <a:cubicBezTo>
                    <a:pt x="55" y="973"/>
                    <a:pt x="48" y="981"/>
                    <a:pt x="48" y="988"/>
                  </a:cubicBezTo>
                  <a:cubicBezTo>
                    <a:pt x="40" y="1004"/>
                    <a:pt x="40" y="1012"/>
                    <a:pt x="40" y="1020"/>
                  </a:cubicBezTo>
                  <a:cubicBezTo>
                    <a:pt x="40" y="1044"/>
                    <a:pt x="48" y="1052"/>
                    <a:pt x="64" y="1060"/>
                  </a:cubicBezTo>
                  <a:cubicBezTo>
                    <a:pt x="71" y="1068"/>
                    <a:pt x="79" y="1083"/>
                    <a:pt x="87" y="1091"/>
                  </a:cubicBezTo>
                  <a:cubicBezTo>
                    <a:pt x="95" y="1115"/>
                    <a:pt x="119" y="1123"/>
                    <a:pt x="142" y="1131"/>
                  </a:cubicBezTo>
                  <a:cubicBezTo>
                    <a:pt x="150" y="1139"/>
                    <a:pt x="158" y="1139"/>
                    <a:pt x="166" y="1146"/>
                  </a:cubicBezTo>
                  <a:cubicBezTo>
                    <a:pt x="182" y="1155"/>
                    <a:pt x="190" y="1155"/>
                    <a:pt x="198" y="1155"/>
                  </a:cubicBezTo>
                  <a:cubicBezTo>
                    <a:pt x="214" y="1162"/>
                    <a:pt x="229" y="1162"/>
                    <a:pt x="237" y="1194"/>
                  </a:cubicBezTo>
                  <a:cubicBezTo>
                    <a:pt x="237" y="1202"/>
                    <a:pt x="245" y="1202"/>
                    <a:pt x="253" y="1202"/>
                  </a:cubicBezTo>
                  <a:lnTo>
                    <a:pt x="261" y="1202"/>
                  </a:lnTo>
                  <a:cubicBezTo>
                    <a:pt x="269" y="1202"/>
                    <a:pt x="277" y="1202"/>
                    <a:pt x="277" y="1202"/>
                  </a:cubicBezTo>
                  <a:cubicBezTo>
                    <a:pt x="293" y="1202"/>
                    <a:pt x="324" y="1210"/>
                    <a:pt x="348" y="1233"/>
                  </a:cubicBezTo>
                  <a:cubicBezTo>
                    <a:pt x="372" y="1257"/>
                    <a:pt x="395" y="1281"/>
                    <a:pt x="419" y="1305"/>
                  </a:cubicBezTo>
                  <a:cubicBezTo>
                    <a:pt x="459" y="1344"/>
                    <a:pt x="490" y="1384"/>
                    <a:pt x="506" y="1384"/>
                  </a:cubicBezTo>
                  <a:cubicBezTo>
                    <a:pt x="538" y="1392"/>
                    <a:pt x="601" y="1447"/>
                    <a:pt x="601" y="1510"/>
                  </a:cubicBezTo>
                  <a:cubicBezTo>
                    <a:pt x="601" y="1518"/>
                    <a:pt x="601" y="1518"/>
                    <a:pt x="601" y="1518"/>
                  </a:cubicBezTo>
                  <a:cubicBezTo>
                    <a:pt x="593" y="1526"/>
                    <a:pt x="593" y="1526"/>
                    <a:pt x="593" y="1534"/>
                  </a:cubicBezTo>
                  <a:cubicBezTo>
                    <a:pt x="593" y="1542"/>
                    <a:pt x="601" y="1558"/>
                    <a:pt x="601" y="1573"/>
                  </a:cubicBezTo>
                  <a:cubicBezTo>
                    <a:pt x="609" y="1589"/>
                    <a:pt x="617" y="1613"/>
                    <a:pt x="625" y="1629"/>
                  </a:cubicBezTo>
                  <a:lnTo>
                    <a:pt x="625" y="1629"/>
                  </a:lnTo>
                  <a:cubicBezTo>
                    <a:pt x="625" y="1637"/>
                    <a:pt x="625" y="1637"/>
                    <a:pt x="625" y="1637"/>
                  </a:cubicBezTo>
                  <a:cubicBezTo>
                    <a:pt x="632" y="1645"/>
                    <a:pt x="632" y="1652"/>
                    <a:pt x="632" y="1652"/>
                  </a:cubicBezTo>
                  <a:cubicBezTo>
                    <a:pt x="641" y="1668"/>
                    <a:pt x="648" y="1676"/>
                    <a:pt x="648" y="1684"/>
                  </a:cubicBezTo>
                  <a:cubicBezTo>
                    <a:pt x="648" y="1700"/>
                    <a:pt x="656" y="1700"/>
                    <a:pt x="664" y="1708"/>
                  </a:cubicBezTo>
                  <a:cubicBezTo>
                    <a:pt x="680" y="1716"/>
                    <a:pt x="688" y="1716"/>
                    <a:pt x="688" y="1739"/>
                  </a:cubicBezTo>
                  <a:cubicBezTo>
                    <a:pt x="688" y="1739"/>
                    <a:pt x="688" y="1747"/>
                    <a:pt x="680" y="1755"/>
                  </a:cubicBezTo>
                  <a:cubicBezTo>
                    <a:pt x="672" y="1795"/>
                    <a:pt x="672" y="1803"/>
                    <a:pt x="664" y="1819"/>
                  </a:cubicBezTo>
                  <a:cubicBezTo>
                    <a:pt x="664" y="1834"/>
                    <a:pt x="664" y="1850"/>
                    <a:pt x="664" y="1874"/>
                  </a:cubicBezTo>
                  <a:cubicBezTo>
                    <a:pt x="656" y="1882"/>
                    <a:pt x="656" y="1890"/>
                    <a:pt x="656" y="1890"/>
                  </a:cubicBezTo>
                  <a:cubicBezTo>
                    <a:pt x="656" y="1913"/>
                    <a:pt x="664" y="1913"/>
                    <a:pt x="680" y="1913"/>
                  </a:cubicBezTo>
                  <a:cubicBezTo>
                    <a:pt x="688" y="1921"/>
                    <a:pt x="696" y="1921"/>
                    <a:pt x="704" y="1937"/>
                  </a:cubicBezTo>
                  <a:cubicBezTo>
                    <a:pt x="704" y="1945"/>
                    <a:pt x="704" y="1945"/>
                    <a:pt x="704" y="1945"/>
                  </a:cubicBezTo>
                  <a:cubicBezTo>
                    <a:pt x="704" y="1961"/>
                    <a:pt x="696" y="1969"/>
                    <a:pt x="688" y="1977"/>
                  </a:cubicBezTo>
                  <a:cubicBezTo>
                    <a:pt x="680" y="1985"/>
                    <a:pt x="680" y="1992"/>
                    <a:pt x="680" y="2000"/>
                  </a:cubicBezTo>
                  <a:lnTo>
                    <a:pt x="680" y="2000"/>
                  </a:lnTo>
                  <a:cubicBezTo>
                    <a:pt x="680" y="2008"/>
                    <a:pt x="704" y="2008"/>
                    <a:pt x="735" y="2008"/>
                  </a:cubicBezTo>
                  <a:lnTo>
                    <a:pt x="735" y="2008"/>
                  </a:lnTo>
                  <a:lnTo>
                    <a:pt x="735" y="2008"/>
                  </a:lnTo>
                  <a:lnTo>
                    <a:pt x="735" y="2008"/>
                  </a:lnTo>
                  <a:cubicBezTo>
                    <a:pt x="791" y="2008"/>
                    <a:pt x="822" y="2032"/>
                    <a:pt x="838" y="2048"/>
                  </a:cubicBezTo>
                  <a:cubicBezTo>
                    <a:pt x="854" y="2063"/>
                    <a:pt x="854" y="2079"/>
                    <a:pt x="862" y="2087"/>
                  </a:cubicBezTo>
                  <a:cubicBezTo>
                    <a:pt x="981" y="2079"/>
                    <a:pt x="1289" y="2056"/>
                    <a:pt x="1534" y="2032"/>
                  </a:cubicBezTo>
                  <a:cubicBezTo>
                    <a:pt x="1660" y="2024"/>
                    <a:pt x="1779" y="2008"/>
                    <a:pt x="1834" y="2000"/>
                  </a:cubicBezTo>
                  <a:cubicBezTo>
                    <a:pt x="1834" y="1913"/>
                    <a:pt x="1826" y="1850"/>
                    <a:pt x="1803" y="1803"/>
                  </a:cubicBezTo>
                  <a:cubicBezTo>
                    <a:pt x="1795" y="1787"/>
                    <a:pt x="1795" y="1771"/>
                    <a:pt x="1787" y="1763"/>
                  </a:cubicBezTo>
                  <a:cubicBezTo>
                    <a:pt x="1763" y="1708"/>
                    <a:pt x="1755" y="1692"/>
                    <a:pt x="1771" y="1637"/>
                  </a:cubicBezTo>
                  <a:cubicBezTo>
                    <a:pt x="1779" y="1605"/>
                    <a:pt x="1779" y="1573"/>
                    <a:pt x="1779" y="1550"/>
                  </a:cubicBezTo>
                  <a:cubicBezTo>
                    <a:pt x="1779" y="1518"/>
                    <a:pt x="1771" y="1502"/>
                    <a:pt x="1795" y="1486"/>
                  </a:cubicBezTo>
                  <a:cubicBezTo>
                    <a:pt x="1818" y="1463"/>
                    <a:pt x="1811" y="1431"/>
                    <a:pt x="1795" y="1376"/>
                  </a:cubicBezTo>
                  <a:cubicBezTo>
                    <a:pt x="1779" y="1328"/>
                    <a:pt x="1803" y="1249"/>
                    <a:pt x="1818" y="1233"/>
                  </a:cubicBezTo>
                  <a:cubicBezTo>
                    <a:pt x="1826" y="1226"/>
                    <a:pt x="1826" y="1226"/>
                    <a:pt x="1834" y="1218"/>
                  </a:cubicBezTo>
                  <a:cubicBezTo>
                    <a:pt x="1850" y="1210"/>
                    <a:pt x="1858" y="1202"/>
                    <a:pt x="1850" y="1170"/>
                  </a:cubicBezTo>
                  <a:cubicBezTo>
                    <a:pt x="1850" y="1162"/>
                    <a:pt x="1842" y="1146"/>
                    <a:pt x="1842" y="1139"/>
                  </a:cubicBezTo>
                  <a:cubicBezTo>
                    <a:pt x="1834" y="1107"/>
                    <a:pt x="1826" y="1083"/>
                    <a:pt x="1842" y="1036"/>
                  </a:cubicBezTo>
                  <a:cubicBezTo>
                    <a:pt x="1850" y="1012"/>
                    <a:pt x="1866" y="996"/>
                    <a:pt x="1874" y="981"/>
                  </a:cubicBezTo>
                  <a:cubicBezTo>
                    <a:pt x="1889" y="957"/>
                    <a:pt x="1898" y="941"/>
                    <a:pt x="1889" y="917"/>
                  </a:cubicBezTo>
                  <a:lnTo>
                    <a:pt x="1882" y="909"/>
                  </a:lnTo>
                  <a:cubicBezTo>
                    <a:pt x="1874" y="894"/>
                    <a:pt x="1874" y="894"/>
                    <a:pt x="1889" y="886"/>
                  </a:cubicBezTo>
                  <a:cubicBezTo>
                    <a:pt x="1889" y="878"/>
                    <a:pt x="1889" y="878"/>
                    <a:pt x="1898" y="870"/>
                  </a:cubicBezTo>
                  <a:cubicBezTo>
                    <a:pt x="1929" y="838"/>
                    <a:pt x="1929" y="822"/>
                    <a:pt x="1929" y="806"/>
                  </a:cubicBezTo>
                  <a:lnTo>
                    <a:pt x="1929" y="806"/>
                  </a:lnTo>
                  <a:cubicBezTo>
                    <a:pt x="1937" y="799"/>
                    <a:pt x="1937" y="791"/>
                    <a:pt x="1945" y="783"/>
                  </a:cubicBezTo>
                  <a:cubicBezTo>
                    <a:pt x="1953" y="767"/>
                    <a:pt x="1961" y="759"/>
                    <a:pt x="1961" y="743"/>
                  </a:cubicBezTo>
                  <a:cubicBezTo>
                    <a:pt x="1953" y="728"/>
                    <a:pt x="1961" y="720"/>
                    <a:pt x="1961" y="712"/>
                  </a:cubicBezTo>
                  <a:cubicBezTo>
                    <a:pt x="1969" y="704"/>
                    <a:pt x="1969" y="696"/>
                    <a:pt x="1969" y="696"/>
                  </a:cubicBezTo>
                  <a:cubicBezTo>
                    <a:pt x="1969" y="688"/>
                    <a:pt x="1969" y="680"/>
                    <a:pt x="1969" y="672"/>
                  </a:cubicBezTo>
                  <a:lnTo>
                    <a:pt x="1961" y="672"/>
                  </a:lnTo>
                  <a:lnTo>
                    <a:pt x="1961" y="672"/>
                  </a:lnTo>
                  <a:lnTo>
                    <a:pt x="1953" y="680"/>
                  </a:lnTo>
                  <a:cubicBezTo>
                    <a:pt x="1937" y="688"/>
                    <a:pt x="1929" y="688"/>
                    <a:pt x="1921" y="704"/>
                  </a:cubicBezTo>
                  <a:cubicBezTo>
                    <a:pt x="1921" y="720"/>
                    <a:pt x="1913" y="728"/>
                    <a:pt x="1905" y="735"/>
                  </a:cubicBezTo>
                  <a:cubicBezTo>
                    <a:pt x="1905" y="751"/>
                    <a:pt x="1889" y="767"/>
                    <a:pt x="1882" y="783"/>
                  </a:cubicBezTo>
                  <a:cubicBezTo>
                    <a:pt x="1882" y="799"/>
                    <a:pt x="1874" y="815"/>
                    <a:pt x="1866" y="822"/>
                  </a:cubicBezTo>
                  <a:cubicBezTo>
                    <a:pt x="1858" y="838"/>
                    <a:pt x="1858" y="846"/>
                    <a:pt x="1858" y="854"/>
                  </a:cubicBezTo>
                  <a:cubicBezTo>
                    <a:pt x="1858" y="862"/>
                    <a:pt x="1858" y="862"/>
                    <a:pt x="1858" y="870"/>
                  </a:cubicBezTo>
                  <a:cubicBezTo>
                    <a:pt x="1858" y="878"/>
                    <a:pt x="1858" y="878"/>
                    <a:pt x="1850" y="886"/>
                  </a:cubicBezTo>
                  <a:cubicBezTo>
                    <a:pt x="1850" y="886"/>
                    <a:pt x="1850" y="886"/>
                    <a:pt x="1842" y="886"/>
                  </a:cubicBezTo>
                  <a:lnTo>
                    <a:pt x="1842" y="886"/>
                  </a:lnTo>
                  <a:lnTo>
                    <a:pt x="1834" y="886"/>
                  </a:lnTo>
                  <a:cubicBezTo>
                    <a:pt x="1826" y="886"/>
                    <a:pt x="1826" y="886"/>
                    <a:pt x="1818" y="886"/>
                  </a:cubicBezTo>
                  <a:cubicBezTo>
                    <a:pt x="1811" y="886"/>
                    <a:pt x="1803" y="886"/>
                    <a:pt x="1803" y="902"/>
                  </a:cubicBezTo>
                  <a:cubicBezTo>
                    <a:pt x="1787" y="925"/>
                    <a:pt x="1779" y="933"/>
                    <a:pt x="1779" y="957"/>
                  </a:cubicBezTo>
                  <a:cubicBezTo>
                    <a:pt x="1771" y="957"/>
                    <a:pt x="1771" y="957"/>
                    <a:pt x="1771" y="957"/>
                  </a:cubicBezTo>
                  <a:lnTo>
                    <a:pt x="1771" y="965"/>
                  </a:lnTo>
                  <a:cubicBezTo>
                    <a:pt x="1771" y="981"/>
                    <a:pt x="1763" y="988"/>
                    <a:pt x="1747" y="996"/>
                  </a:cubicBezTo>
                  <a:cubicBezTo>
                    <a:pt x="1731" y="996"/>
                    <a:pt x="1716" y="1004"/>
                    <a:pt x="1708" y="1020"/>
                  </a:cubicBezTo>
                  <a:cubicBezTo>
                    <a:pt x="1708" y="1028"/>
                    <a:pt x="1708" y="1028"/>
                    <a:pt x="1708" y="1036"/>
                  </a:cubicBezTo>
                  <a:cubicBezTo>
                    <a:pt x="1708" y="1044"/>
                    <a:pt x="1700" y="1052"/>
                    <a:pt x="1692" y="1052"/>
                  </a:cubicBezTo>
                  <a:cubicBezTo>
                    <a:pt x="1692" y="1052"/>
                    <a:pt x="1692" y="1052"/>
                    <a:pt x="1684" y="1044"/>
                  </a:cubicBezTo>
                  <a:lnTo>
                    <a:pt x="1684" y="1044"/>
                  </a:lnTo>
                  <a:cubicBezTo>
                    <a:pt x="1676" y="1044"/>
                    <a:pt x="1676" y="1044"/>
                    <a:pt x="1676" y="1052"/>
                  </a:cubicBezTo>
                  <a:cubicBezTo>
                    <a:pt x="1668" y="1052"/>
                    <a:pt x="1668" y="1052"/>
                    <a:pt x="1668" y="1052"/>
                  </a:cubicBezTo>
                  <a:cubicBezTo>
                    <a:pt x="1660" y="1052"/>
                    <a:pt x="1660" y="1052"/>
                    <a:pt x="1660" y="1052"/>
                  </a:cubicBezTo>
                  <a:cubicBezTo>
                    <a:pt x="1660" y="1044"/>
                    <a:pt x="1660" y="1044"/>
                    <a:pt x="1668" y="1004"/>
                  </a:cubicBezTo>
                  <a:cubicBezTo>
                    <a:pt x="1676" y="949"/>
                    <a:pt x="1692" y="933"/>
                    <a:pt x="1700" y="917"/>
                  </a:cubicBezTo>
                  <a:cubicBezTo>
                    <a:pt x="1708" y="909"/>
                    <a:pt x="1716" y="902"/>
                    <a:pt x="1716" y="894"/>
                  </a:cubicBezTo>
                  <a:cubicBezTo>
                    <a:pt x="1716" y="878"/>
                    <a:pt x="1731" y="878"/>
                    <a:pt x="1739" y="878"/>
                  </a:cubicBezTo>
                  <a:lnTo>
                    <a:pt x="1739" y="878"/>
                  </a:lnTo>
                  <a:cubicBezTo>
                    <a:pt x="1755" y="878"/>
                    <a:pt x="1763" y="878"/>
                    <a:pt x="1771" y="854"/>
                  </a:cubicBezTo>
                  <a:cubicBezTo>
                    <a:pt x="1771" y="830"/>
                    <a:pt x="1771" y="822"/>
                    <a:pt x="1779" y="806"/>
                  </a:cubicBezTo>
                  <a:cubicBezTo>
                    <a:pt x="1779" y="799"/>
                    <a:pt x="1779" y="791"/>
                    <a:pt x="1779" y="791"/>
                  </a:cubicBezTo>
                  <a:cubicBezTo>
                    <a:pt x="1779" y="783"/>
                    <a:pt x="1771" y="783"/>
                    <a:pt x="1771" y="783"/>
                  </a:cubicBezTo>
                  <a:lnTo>
                    <a:pt x="1771" y="783"/>
                  </a:lnTo>
                  <a:cubicBezTo>
                    <a:pt x="1739" y="767"/>
                    <a:pt x="1739" y="743"/>
                    <a:pt x="1739" y="712"/>
                  </a:cubicBezTo>
                  <a:cubicBezTo>
                    <a:pt x="1739" y="712"/>
                    <a:pt x="1739" y="712"/>
                    <a:pt x="1739" y="704"/>
                  </a:cubicBezTo>
                  <a:lnTo>
                    <a:pt x="1739" y="696"/>
                  </a:lnTo>
                  <a:cubicBezTo>
                    <a:pt x="1739" y="680"/>
                    <a:pt x="1731" y="680"/>
                    <a:pt x="1708" y="672"/>
                  </a:cubicBezTo>
                  <a:cubicBezTo>
                    <a:pt x="1700" y="672"/>
                    <a:pt x="1692" y="672"/>
                    <a:pt x="1684" y="672"/>
                  </a:cubicBezTo>
                  <a:cubicBezTo>
                    <a:pt x="1676" y="664"/>
                    <a:pt x="1668" y="664"/>
                    <a:pt x="1668" y="664"/>
                  </a:cubicBezTo>
                  <a:cubicBezTo>
                    <a:pt x="1660" y="656"/>
                    <a:pt x="1668" y="649"/>
                    <a:pt x="1668" y="641"/>
                  </a:cubicBezTo>
                  <a:lnTo>
                    <a:pt x="1668" y="641"/>
                  </a:lnTo>
                  <a:cubicBezTo>
                    <a:pt x="1676" y="633"/>
                    <a:pt x="1684" y="609"/>
                    <a:pt x="1684" y="569"/>
                  </a:cubicBezTo>
                  <a:cubicBezTo>
                    <a:pt x="1684" y="491"/>
                    <a:pt x="1637" y="482"/>
                    <a:pt x="1613" y="482"/>
                  </a:cubicBezTo>
                  <a:lnTo>
                    <a:pt x="1613" y="482"/>
                  </a:lnTo>
                  <a:cubicBezTo>
                    <a:pt x="1589" y="475"/>
                    <a:pt x="1589" y="459"/>
                    <a:pt x="1581" y="419"/>
                  </a:cubicBezTo>
                  <a:cubicBezTo>
                    <a:pt x="1581" y="411"/>
                    <a:pt x="1581" y="411"/>
                    <a:pt x="1581" y="411"/>
                  </a:cubicBezTo>
                  <a:cubicBezTo>
                    <a:pt x="1581" y="395"/>
                    <a:pt x="1558" y="388"/>
                    <a:pt x="1526" y="388"/>
                  </a:cubicBezTo>
                  <a:cubicBezTo>
                    <a:pt x="1510" y="388"/>
                    <a:pt x="1486" y="388"/>
                    <a:pt x="1478" y="380"/>
                  </a:cubicBezTo>
                  <a:cubicBezTo>
                    <a:pt x="1471" y="372"/>
                    <a:pt x="1463" y="364"/>
                    <a:pt x="1463" y="364"/>
                  </a:cubicBezTo>
                  <a:cubicBezTo>
                    <a:pt x="1455" y="364"/>
                    <a:pt x="1447" y="372"/>
                    <a:pt x="1431" y="372"/>
                  </a:cubicBezTo>
                  <a:cubicBezTo>
                    <a:pt x="1423" y="380"/>
                    <a:pt x="1407" y="388"/>
                    <a:pt x="1384" y="388"/>
                  </a:cubicBezTo>
                  <a:lnTo>
                    <a:pt x="1384" y="388"/>
                  </a:lnTo>
                  <a:cubicBezTo>
                    <a:pt x="1368" y="395"/>
                    <a:pt x="1360" y="395"/>
                    <a:pt x="1352" y="395"/>
                  </a:cubicBezTo>
                  <a:lnTo>
                    <a:pt x="1352" y="395"/>
                  </a:lnTo>
                  <a:cubicBezTo>
                    <a:pt x="1328" y="395"/>
                    <a:pt x="1320" y="388"/>
                    <a:pt x="1312" y="372"/>
                  </a:cubicBezTo>
                  <a:lnTo>
                    <a:pt x="1312" y="372"/>
                  </a:lnTo>
                  <a:cubicBezTo>
                    <a:pt x="1305" y="372"/>
                    <a:pt x="1305" y="364"/>
                    <a:pt x="1297" y="356"/>
                  </a:cubicBezTo>
                  <a:lnTo>
                    <a:pt x="1297" y="356"/>
                  </a:lnTo>
                  <a:cubicBezTo>
                    <a:pt x="1265" y="324"/>
                    <a:pt x="1067" y="309"/>
                    <a:pt x="996" y="309"/>
                  </a:cubicBezTo>
                  <a:cubicBezTo>
                    <a:pt x="925" y="309"/>
                    <a:pt x="909" y="285"/>
                    <a:pt x="894" y="269"/>
                  </a:cubicBezTo>
                  <a:lnTo>
                    <a:pt x="894" y="269"/>
                  </a:lnTo>
                  <a:cubicBezTo>
                    <a:pt x="894" y="261"/>
                    <a:pt x="886" y="253"/>
                    <a:pt x="886" y="253"/>
                  </a:cubicBezTo>
                  <a:cubicBezTo>
                    <a:pt x="870" y="229"/>
                    <a:pt x="854" y="206"/>
                    <a:pt x="830" y="190"/>
                  </a:cubicBezTo>
                  <a:lnTo>
                    <a:pt x="830" y="190"/>
                  </a:lnTo>
                  <a:cubicBezTo>
                    <a:pt x="822" y="190"/>
                    <a:pt x="814" y="182"/>
                    <a:pt x="814" y="174"/>
                  </a:cubicBezTo>
                  <a:lnTo>
                    <a:pt x="814" y="174"/>
                  </a:lnTo>
                  <a:lnTo>
                    <a:pt x="814" y="174"/>
                  </a:lnTo>
                  <a:cubicBezTo>
                    <a:pt x="806" y="174"/>
                    <a:pt x="806" y="174"/>
                    <a:pt x="806" y="166"/>
                  </a:cubicBezTo>
                  <a:lnTo>
                    <a:pt x="806" y="166"/>
                  </a:lnTo>
                  <a:cubicBezTo>
                    <a:pt x="806" y="166"/>
                    <a:pt x="806" y="166"/>
                    <a:pt x="799" y="166"/>
                  </a:cubicBezTo>
                  <a:cubicBezTo>
                    <a:pt x="783" y="166"/>
                    <a:pt x="783" y="166"/>
                    <a:pt x="783" y="166"/>
                  </a:cubicBezTo>
                  <a:cubicBezTo>
                    <a:pt x="759" y="166"/>
                    <a:pt x="743" y="166"/>
                    <a:pt x="728" y="151"/>
                  </a:cubicBezTo>
                  <a:cubicBezTo>
                    <a:pt x="719" y="143"/>
                    <a:pt x="719" y="135"/>
                    <a:pt x="719" y="135"/>
                  </a:cubicBezTo>
                  <a:cubicBezTo>
                    <a:pt x="719" y="127"/>
                    <a:pt x="719" y="127"/>
                    <a:pt x="719" y="127"/>
                  </a:cubicBezTo>
                  <a:lnTo>
                    <a:pt x="719" y="127"/>
                  </a:lnTo>
                  <a:cubicBezTo>
                    <a:pt x="712" y="127"/>
                    <a:pt x="704" y="135"/>
                    <a:pt x="696" y="135"/>
                  </a:cubicBezTo>
                  <a:cubicBezTo>
                    <a:pt x="672" y="143"/>
                    <a:pt x="656" y="151"/>
                    <a:pt x="648" y="158"/>
                  </a:cubicBezTo>
                  <a:lnTo>
                    <a:pt x="641" y="166"/>
                  </a:lnTo>
                  <a:cubicBezTo>
                    <a:pt x="632" y="166"/>
                    <a:pt x="632" y="158"/>
                    <a:pt x="632" y="158"/>
                  </a:cubicBezTo>
                  <a:cubicBezTo>
                    <a:pt x="625" y="143"/>
                    <a:pt x="632" y="127"/>
                    <a:pt x="641" y="111"/>
                  </a:cubicBezTo>
                  <a:cubicBezTo>
                    <a:pt x="641" y="103"/>
                    <a:pt x="648" y="95"/>
                    <a:pt x="648" y="87"/>
                  </a:cubicBezTo>
                  <a:cubicBezTo>
                    <a:pt x="648" y="79"/>
                    <a:pt x="648" y="71"/>
                    <a:pt x="648" y="64"/>
                  </a:cubicBezTo>
                  <a:cubicBezTo>
                    <a:pt x="648" y="56"/>
                    <a:pt x="648" y="40"/>
                    <a:pt x="656" y="32"/>
                  </a:cubicBezTo>
                  <a:lnTo>
                    <a:pt x="656" y="32"/>
                  </a:lnTo>
                  <a:cubicBezTo>
                    <a:pt x="664" y="24"/>
                    <a:pt x="680" y="8"/>
                    <a:pt x="672" y="0"/>
                  </a:cubicBezTo>
                  <a:cubicBezTo>
                    <a:pt x="672" y="0"/>
                    <a:pt x="672" y="0"/>
                    <a:pt x="664" y="0"/>
                  </a:cubicBezTo>
                  <a:cubicBezTo>
                    <a:pt x="656" y="0"/>
                    <a:pt x="656" y="0"/>
                    <a:pt x="656" y="0"/>
                  </a:cubicBezTo>
                </a:path>
              </a:pathLst>
            </a:custGeom>
            <a:solidFill>
              <a:schemeClr val="accent6"/>
            </a:solidFill>
            <a:ln>
              <a:solidFill>
                <a:schemeClr val="bg2"/>
              </a:solidFill>
            </a:ln>
            <a:effectLst/>
          </p:spPr>
          <p:txBody>
            <a:bodyPr wrap="none" anchor="ctr"/>
            <a:lstStyle/>
            <a:p>
              <a:endParaRPr lang="en-US"/>
            </a:p>
          </p:txBody>
        </p:sp>
        <p:sp>
          <p:nvSpPr>
            <p:cNvPr id="105" name="Freeform 671"/>
            <p:cNvSpPr>
              <a:spLocks noChangeArrowheads="1"/>
            </p:cNvSpPr>
            <p:nvPr/>
          </p:nvSpPr>
          <p:spPr bwMode="auto">
            <a:xfrm>
              <a:off x="13322334" y="4247967"/>
              <a:ext cx="491693" cy="278317"/>
            </a:xfrm>
            <a:custGeom>
              <a:avLst/>
              <a:gdLst>
                <a:gd name="T0" fmla="*/ 862 w 934"/>
                <a:gd name="T1" fmla="*/ 475 h 531"/>
                <a:gd name="T2" fmla="*/ 862 w 934"/>
                <a:gd name="T3" fmla="*/ 475 h 531"/>
                <a:gd name="T4" fmla="*/ 862 w 934"/>
                <a:gd name="T5" fmla="*/ 498 h 531"/>
                <a:gd name="T6" fmla="*/ 878 w 934"/>
                <a:gd name="T7" fmla="*/ 506 h 531"/>
                <a:gd name="T8" fmla="*/ 902 w 934"/>
                <a:gd name="T9" fmla="*/ 506 h 531"/>
                <a:gd name="T10" fmla="*/ 933 w 934"/>
                <a:gd name="T11" fmla="*/ 530 h 531"/>
                <a:gd name="T12" fmla="*/ 933 w 934"/>
                <a:gd name="T13" fmla="*/ 530 h 531"/>
                <a:gd name="T14" fmla="*/ 902 w 934"/>
                <a:gd name="T15" fmla="*/ 506 h 531"/>
                <a:gd name="T16" fmla="*/ 878 w 934"/>
                <a:gd name="T17" fmla="*/ 506 h 531"/>
                <a:gd name="T18" fmla="*/ 862 w 934"/>
                <a:gd name="T19" fmla="*/ 498 h 531"/>
                <a:gd name="T20" fmla="*/ 862 w 934"/>
                <a:gd name="T21" fmla="*/ 475 h 531"/>
                <a:gd name="T22" fmla="*/ 657 w 934"/>
                <a:gd name="T23" fmla="*/ 198 h 531"/>
                <a:gd name="T24" fmla="*/ 657 w 934"/>
                <a:gd name="T25" fmla="*/ 198 h 531"/>
                <a:gd name="T26" fmla="*/ 625 w 934"/>
                <a:gd name="T27" fmla="*/ 206 h 531"/>
                <a:gd name="T28" fmla="*/ 578 w 934"/>
                <a:gd name="T29" fmla="*/ 222 h 531"/>
                <a:gd name="T30" fmla="*/ 578 w 934"/>
                <a:gd name="T31" fmla="*/ 222 h 531"/>
                <a:gd name="T32" fmla="*/ 578 w 934"/>
                <a:gd name="T33" fmla="*/ 222 h 531"/>
                <a:gd name="T34" fmla="*/ 625 w 934"/>
                <a:gd name="T35" fmla="*/ 206 h 531"/>
                <a:gd name="T36" fmla="*/ 657 w 934"/>
                <a:gd name="T37" fmla="*/ 198 h 531"/>
                <a:gd name="T38" fmla="*/ 672 w 934"/>
                <a:gd name="T39" fmla="*/ 214 h 531"/>
                <a:gd name="T40" fmla="*/ 720 w 934"/>
                <a:gd name="T41" fmla="*/ 222 h 531"/>
                <a:gd name="T42" fmla="*/ 775 w 934"/>
                <a:gd name="T43" fmla="*/ 245 h 531"/>
                <a:gd name="T44" fmla="*/ 775 w 934"/>
                <a:gd name="T45" fmla="*/ 253 h 531"/>
                <a:gd name="T46" fmla="*/ 807 w 934"/>
                <a:gd name="T47" fmla="*/ 316 h 531"/>
                <a:gd name="T48" fmla="*/ 807 w 934"/>
                <a:gd name="T49" fmla="*/ 316 h 531"/>
                <a:gd name="T50" fmla="*/ 878 w 934"/>
                <a:gd name="T51" fmla="*/ 403 h 531"/>
                <a:gd name="T52" fmla="*/ 878 w 934"/>
                <a:gd name="T53" fmla="*/ 403 h 531"/>
                <a:gd name="T54" fmla="*/ 807 w 934"/>
                <a:gd name="T55" fmla="*/ 316 h 531"/>
                <a:gd name="T56" fmla="*/ 807 w 934"/>
                <a:gd name="T57" fmla="*/ 316 h 531"/>
                <a:gd name="T58" fmla="*/ 775 w 934"/>
                <a:gd name="T59" fmla="*/ 253 h 531"/>
                <a:gd name="T60" fmla="*/ 775 w 934"/>
                <a:gd name="T61" fmla="*/ 245 h 531"/>
                <a:gd name="T62" fmla="*/ 720 w 934"/>
                <a:gd name="T63" fmla="*/ 222 h 531"/>
                <a:gd name="T64" fmla="*/ 672 w 934"/>
                <a:gd name="T65" fmla="*/ 214 h 531"/>
                <a:gd name="T66" fmla="*/ 657 w 934"/>
                <a:gd name="T67" fmla="*/ 198 h 531"/>
                <a:gd name="T68" fmla="*/ 8 w 934"/>
                <a:gd name="T69" fmla="*/ 8 h 531"/>
                <a:gd name="T70" fmla="*/ 8 w 934"/>
                <a:gd name="T71" fmla="*/ 8 h 531"/>
                <a:gd name="T72" fmla="*/ 8 w 934"/>
                <a:gd name="T73" fmla="*/ 8 h 531"/>
                <a:gd name="T74" fmla="*/ 8 w 934"/>
                <a:gd name="T75" fmla="*/ 8 h 531"/>
                <a:gd name="T76" fmla="*/ 0 w 934"/>
                <a:gd name="T77" fmla="*/ 0 h 531"/>
                <a:gd name="T78" fmla="*/ 0 w 934"/>
                <a:gd name="T79" fmla="*/ 0 h 531"/>
                <a:gd name="T80" fmla="*/ 0 w 934"/>
                <a:gd name="T81" fmla="*/ 0 h 531"/>
                <a:gd name="T82" fmla="*/ 8 w 934"/>
                <a:gd name="T83" fmla="*/ 8 h 531"/>
                <a:gd name="T84" fmla="*/ 0 w 934"/>
                <a:gd name="T85" fmla="*/ 0 h 531"/>
                <a:gd name="T86" fmla="*/ 862 w 934"/>
                <a:gd name="T87" fmla="*/ 475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34" h="531">
                  <a:moveTo>
                    <a:pt x="862" y="475"/>
                  </a:moveTo>
                  <a:lnTo>
                    <a:pt x="862" y="475"/>
                  </a:lnTo>
                  <a:cubicBezTo>
                    <a:pt x="862" y="483"/>
                    <a:pt x="854" y="490"/>
                    <a:pt x="862" y="498"/>
                  </a:cubicBezTo>
                  <a:cubicBezTo>
                    <a:pt x="862" y="498"/>
                    <a:pt x="870" y="498"/>
                    <a:pt x="878" y="506"/>
                  </a:cubicBezTo>
                  <a:cubicBezTo>
                    <a:pt x="886" y="506"/>
                    <a:pt x="894" y="506"/>
                    <a:pt x="902" y="506"/>
                  </a:cubicBezTo>
                  <a:cubicBezTo>
                    <a:pt x="925" y="514"/>
                    <a:pt x="933" y="514"/>
                    <a:pt x="933" y="530"/>
                  </a:cubicBezTo>
                  <a:lnTo>
                    <a:pt x="933" y="530"/>
                  </a:lnTo>
                  <a:cubicBezTo>
                    <a:pt x="933" y="514"/>
                    <a:pt x="925" y="514"/>
                    <a:pt x="902" y="506"/>
                  </a:cubicBezTo>
                  <a:cubicBezTo>
                    <a:pt x="894" y="506"/>
                    <a:pt x="886" y="506"/>
                    <a:pt x="878" y="506"/>
                  </a:cubicBezTo>
                  <a:cubicBezTo>
                    <a:pt x="870" y="498"/>
                    <a:pt x="862" y="498"/>
                    <a:pt x="862" y="498"/>
                  </a:cubicBezTo>
                  <a:cubicBezTo>
                    <a:pt x="854" y="490"/>
                    <a:pt x="862" y="483"/>
                    <a:pt x="862" y="475"/>
                  </a:cubicBezTo>
                  <a:lnTo>
                    <a:pt x="657" y="198"/>
                  </a:lnTo>
                  <a:lnTo>
                    <a:pt x="657" y="198"/>
                  </a:lnTo>
                  <a:cubicBezTo>
                    <a:pt x="649" y="198"/>
                    <a:pt x="641" y="206"/>
                    <a:pt x="625" y="206"/>
                  </a:cubicBezTo>
                  <a:cubicBezTo>
                    <a:pt x="617" y="214"/>
                    <a:pt x="601" y="222"/>
                    <a:pt x="578" y="222"/>
                  </a:cubicBezTo>
                  <a:lnTo>
                    <a:pt x="578" y="222"/>
                  </a:lnTo>
                  <a:lnTo>
                    <a:pt x="578" y="222"/>
                  </a:lnTo>
                  <a:cubicBezTo>
                    <a:pt x="601" y="222"/>
                    <a:pt x="617" y="214"/>
                    <a:pt x="625" y="206"/>
                  </a:cubicBezTo>
                  <a:cubicBezTo>
                    <a:pt x="641" y="206"/>
                    <a:pt x="649" y="198"/>
                    <a:pt x="657" y="198"/>
                  </a:cubicBezTo>
                  <a:cubicBezTo>
                    <a:pt x="657" y="198"/>
                    <a:pt x="665" y="206"/>
                    <a:pt x="672" y="214"/>
                  </a:cubicBezTo>
                  <a:cubicBezTo>
                    <a:pt x="680" y="222"/>
                    <a:pt x="704" y="222"/>
                    <a:pt x="720" y="222"/>
                  </a:cubicBezTo>
                  <a:cubicBezTo>
                    <a:pt x="752" y="222"/>
                    <a:pt x="775" y="229"/>
                    <a:pt x="775" y="245"/>
                  </a:cubicBezTo>
                  <a:cubicBezTo>
                    <a:pt x="775" y="253"/>
                    <a:pt x="775" y="253"/>
                    <a:pt x="775" y="253"/>
                  </a:cubicBezTo>
                  <a:cubicBezTo>
                    <a:pt x="783" y="293"/>
                    <a:pt x="783" y="309"/>
                    <a:pt x="807" y="316"/>
                  </a:cubicBezTo>
                  <a:lnTo>
                    <a:pt x="807" y="316"/>
                  </a:lnTo>
                  <a:cubicBezTo>
                    <a:pt x="831" y="316"/>
                    <a:pt x="878" y="325"/>
                    <a:pt x="878" y="403"/>
                  </a:cubicBezTo>
                  <a:lnTo>
                    <a:pt x="878" y="403"/>
                  </a:lnTo>
                  <a:cubicBezTo>
                    <a:pt x="878" y="325"/>
                    <a:pt x="831" y="316"/>
                    <a:pt x="807" y="316"/>
                  </a:cubicBezTo>
                  <a:lnTo>
                    <a:pt x="807" y="316"/>
                  </a:lnTo>
                  <a:cubicBezTo>
                    <a:pt x="783" y="309"/>
                    <a:pt x="783" y="293"/>
                    <a:pt x="775" y="253"/>
                  </a:cubicBezTo>
                  <a:cubicBezTo>
                    <a:pt x="775" y="245"/>
                    <a:pt x="775" y="245"/>
                    <a:pt x="775" y="245"/>
                  </a:cubicBezTo>
                  <a:cubicBezTo>
                    <a:pt x="775" y="229"/>
                    <a:pt x="752" y="222"/>
                    <a:pt x="720" y="222"/>
                  </a:cubicBezTo>
                  <a:cubicBezTo>
                    <a:pt x="704" y="222"/>
                    <a:pt x="680" y="222"/>
                    <a:pt x="672" y="214"/>
                  </a:cubicBezTo>
                  <a:cubicBezTo>
                    <a:pt x="665" y="206"/>
                    <a:pt x="657" y="198"/>
                    <a:pt x="657" y="198"/>
                  </a:cubicBezTo>
                  <a:lnTo>
                    <a:pt x="8" y="8"/>
                  </a:lnTo>
                  <a:lnTo>
                    <a:pt x="8" y="8"/>
                  </a:lnTo>
                  <a:lnTo>
                    <a:pt x="8" y="8"/>
                  </a:lnTo>
                  <a:lnTo>
                    <a:pt x="8" y="8"/>
                  </a:lnTo>
                  <a:lnTo>
                    <a:pt x="0" y="0"/>
                  </a:lnTo>
                  <a:lnTo>
                    <a:pt x="0" y="0"/>
                  </a:lnTo>
                  <a:lnTo>
                    <a:pt x="0" y="0"/>
                  </a:lnTo>
                  <a:cubicBezTo>
                    <a:pt x="0" y="8"/>
                    <a:pt x="0" y="8"/>
                    <a:pt x="8" y="8"/>
                  </a:cubicBezTo>
                  <a:cubicBezTo>
                    <a:pt x="0" y="8"/>
                    <a:pt x="0" y="8"/>
                    <a:pt x="0" y="0"/>
                  </a:cubicBezTo>
                  <a:lnTo>
                    <a:pt x="862" y="475"/>
                  </a:lnTo>
                </a:path>
              </a:pathLst>
            </a:custGeom>
            <a:solidFill>
              <a:schemeClr val="accent6"/>
            </a:solidFill>
            <a:ln>
              <a:solidFill>
                <a:schemeClr val="bg2"/>
              </a:solidFill>
            </a:ln>
            <a:effectLst/>
          </p:spPr>
          <p:txBody>
            <a:bodyPr wrap="none" anchor="ctr"/>
            <a:lstStyle/>
            <a:p>
              <a:endParaRPr lang="en-US"/>
            </a:p>
          </p:txBody>
        </p:sp>
        <p:sp>
          <p:nvSpPr>
            <p:cNvPr id="106" name="Freeform 676"/>
            <p:cNvSpPr>
              <a:spLocks noChangeArrowheads="1"/>
            </p:cNvSpPr>
            <p:nvPr/>
          </p:nvSpPr>
          <p:spPr bwMode="auto">
            <a:xfrm>
              <a:off x="13326973" y="4252606"/>
              <a:ext cx="612297" cy="978747"/>
            </a:xfrm>
            <a:custGeom>
              <a:avLst/>
              <a:gdLst>
                <a:gd name="T0" fmla="*/ 1139 w 1164"/>
                <a:gd name="T1" fmla="*/ 490 h 1859"/>
                <a:gd name="T2" fmla="*/ 1091 w 1164"/>
                <a:gd name="T3" fmla="*/ 561 h 1859"/>
                <a:gd name="T4" fmla="*/ 1036 w 1164"/>
                <a:gd name="T5" fmla="*/ 680 h 1859"/>
                <a:gd name="T6" fmla="*/ 1028 w 1164"/>
                <a:gd name="T7" fmla="*/ 704 h 1859"/>
                <a:gd name="T8" fmla="*/ 1004 w 1164"/>
                <a:gd name="T9" fmla="*/ 704 h 1859"/>
                <a:gd name="T10" fmla="*/ 957 w 1164"/>
                <a:gd name="T11" fmla="*/ 783 h 1859"/>
                <a:gd name="T12" fmla="*/ 894 w 1164"/>
                <a:gd name="T13" fmla="*/ 846 h 1859"/>
                <a:gd name="T14" fmla="*/ 878 w 1164"/>
                <a:gd name="T15" fmla="*/ 870 h 1859"/>
                <a:gd name="T16" fmla="*/ 854 w 1164"/>
                <a:gd name="T17" fmla="*/ 870 h 1859"/>
                <a:gd name="T18" fmla="*/ 910 w 1164"/>
                <a:gd name="T19" fmla="*/ 720 h 1859"/>
                <a:gd name="T20" fmla="*/ 965 w 1164"/>
                <a:gd name="T21" fmla="*/ 680 h 1859"/>
                <a:gd name="T22" fmla="*/ 973 w 1164"/>
                <a:gd name="T23" fmla="*/ 617 h 1859"/>
                <a:gd name="T24" fmla="*/ 965 w 1164"/>
                <a:gd name="T25" fmla="*/ 617 h 1859"/>
                <a:gd name="T26" fmla="*/ 925 w 1164"/>
                <a:gd name="T27" fmla="*/ 704 h 1859"/>
                <a:gd name="T28" fmla="*/ 886 w 1164"/>
                <a:gd name="T29" fmla="*/ 743 h 1859"/>
                <a:gd name="T30" fmla="*/ 854 w 1164"/>
                <a:gd name="T31" fmla="*/ 878 h 1859"/>
                <a:gd name="T32" fmla="*/ 870 w 1164"/>
                <a:gd name="T33" fmla="*/ 870 h 1859"/>
                <a:gd name="T34" fmla="*/ 894 w 1164"/>
                <a:gd name="T35" fmla="*/ 846 h 1859"/>
                <a:gd name="T36" fmla="*/ 957 w 1164"/>
                <a:gd name="T37" fmla="*/ 783 h 1859"/>
                <a:gd name="T38" fmla="*/ 1004 w 1164"/>
                <a:gd name="T39" fmla="*/ 712 h 1859"/>
                <a:gd name="T40" fmla="*/ 1028 w 1164"/>
                <a:gd name="T41" fmla="*/ 712 h 1859"/>
                <a:gd name="T42" fmla="*/ 1044 w 1164"/>
                <a:gd name="T43" fmla="*/ 680 h 1859"/>
                <a:gd name="T44" fmla="*/ 1091 w 1164"/>
                <a:gd name="T45" fmla="*/ 561 h 1859"/>
                <a:gd name="T46" fmla="*/ 1147 w 1164"/>
                <a:gd name="T47" fmla="*/ 498 h 1859"/>
                <a:gd name="T48" fmla="*/ 1155 w 1164"/>
                <a:gd name="T49" fmla="*/ 522 h 1859"/>
                <a:gd name="T50" fmla="*/ 1131 w 1164"/>
                <a:gd name="T51" fmla="*/ 609 h 1859"/>
                <a:gd name="T52" fmla="*/ 1084 w 1164"/>
                <a:gd name="T53" fmla="*/ 696 h 1859"/>
                <a:gd name="T54" fmla="*/ 1075 w 1164"/>
                <a:gd name="T55" fmla="*/ 743 h 1859"/>
                <a:gd name="T56" fmla="*/ 1028 w 1164"/>
                <a:gd name="T57" fmla="*/ 965 h 1859"/>
                <a:gd name="T58" fmla="*/ 1004 w 1164"/>
                <a:gd name="T59" fmla="*/ 1059 h 1859"/>
                <a:gd name="T60" fmla="*/ 965 w 1164"/>
                <a:gd name="T61" fmla="*/ 1376 h 1859"/>
                <a:gd name="T62" fmla="*/ 989 w 1164"/>
                <a:gd name="T63" fmla="*/ 1629 h 1859"/>
                <a:gd name="T64" fmla="*/ 1028 w 1164"/>
                <a:gd name="T65" fmla="*/ 1826 h 1859"/>
                <a:gd name="T66" fmla="*/ 981 w 1164"/>
                <a:gd name="T67" fmla="*/ 1581 h 1859"/>
                <a:gd name="T68" fmla="*/ 981 w 1164"/>
                <a:gd name="T69" fmla="*/ 1312 h 1859"/>
                <a:gd name="T70" fmla="*/ 1020 w 1164"/>
                <a:gd name="T71" fmla="*/ 1052 h 1859"/>
                <a:gd name="T72" fmla="*/ 1036 w 1164"/>
                <a:gd name="T73" fmla="*/ 862 h 1859"/>
                <a:gd name="T74" fmla="*/ 1075 w 1164"/>
                <a:gd name="T75" fmla="*/ 728 h 1859"/>
                <a:gd name="T76" fmla="*/ 1123 w 1164"/>
                <a:gd name="T77" fmla="*/ 632 h 1859"/>
                <a:gd name="T78" fmla="*/ 1147 w 1164"/>
                <a:gd name="T79" fmla="*/ 569 h 1859"/>
                <a:gd name="T80" fmla="*/ 1155 w 1164"/>
                <a:gd name="T81" fmla="*/ 498 h 1859"/>
                <a:gd name="T82" fmla="*/ 570 w 1164"/>
                <a:gd name="T83" fmla="*/ 214 h 1859"/>
                <a:gd name="T84" fmla="*/ 483 w 1164"/>
                <a:gd name="T85" fmla="*/ 182 h 1859"/>
                <a:gd name="T86" fmla="*/ 483 w 1164"/>
                <a:gd name="T87" fmla="*/ 182 h 1859"/>
                <a:gd name="T88" fmla="*/ 16 w 1164"/>
                <a:gd name="T89" fmla="*/ 16 h 1859"/>
                <a:gd name="T90" fmla="*/ 0 w 1164"/>
                <a:gd name="T91" fmla="*/ 0 h 1859"/>
                <a:gd name="T92" fmla="*/ 1147 w 1164"/>
                <a:gd name="T93" fmla="*/ 49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64" h="1859">
                  <a:moveTo>
                    <a:pt x="1147" y="490"/>
                  </a:moveTo>
                  <a:lnTo>
                    <a:pt x="1147" y="490"/>
                  </a:lnTo>
                  <a:cubicBezTo>
                    <a:pt x="1147" y="490"/>
                    <a:pt x="1147" y="490"/>
                    <a:pt x="1139" y="490"/>
                  </a:cubicBezTo>
                  <a:cubicBezTo>
                    <a:pt x="1139" y="498"/>
                    <a:pt x="1139" y="498"/>
                    <a:pt x="1131" y="498"/>
                  </a:cubicBezTo>
                  <a:cubicBezTo>
                    <a:pt x="1123" y="506"/>
                    <a:pt x="1107" y="514"/>
                    <a:pt x="1107" y="530"/>
                  </a:cubicBezTo>
                  <a:cubicBezTo>
                    <a:pt x="1099" y="538"/>
                    <a:pt x="1099" y="546"/>
                    <a:pt x="1091" y="561"/>
                  </a:cubicBezTo>
                  <a:cubicBezTo>
                    <a:pt x="1084" y="569"/>
                    <a:pt x="1075" y="585"/>
                    <a:pt x="1068" y="609"/>
                  </a:cubicBezTo>
                  <a:cubicBezTo>
                    <a:pt x="1060" y="625"/>
                    <a:pt x="1052" y="632"/>
                    <a:pt x="1044" y="648"/>
                  </a:cubicBezTo>
                  <a:cubicBezTo>
                    <a:pt x="1036" y="656"/>
                    <a:pt x="1036" y="664"/>
                    <a:pt x="1036" y="680"/>
                  </a:cubicBezTo>
                  <a:cubicBezTo>
                    <a:pt x="1036" y="688"/>
                    <a:pt x="1036" y="688"/>
                    <a:pt x="1036" y="696"/>
                  </a:cubicBezTo>
                  <a:cubicBezTo>
                    <a:pt x="1036" y="704"/>
                    <a:pt x="1036" y="704"/>
                    <a:pt x="1036" y="704"/>
                  </a:cubicBezTo>
                  <a:lnTo>
                    <a:pt x="1028" y="704"/>
                  </a:lnTo>
                  <a:lnTo>
                    <a:pt x="1028" y="704"/>
                  </a:lnTo>
                  <a:lnTo>
                    <a:pt x="1020" y="704"/>
                  </a:lnTo>
                  <a:cubicBezTo>
                    <a:pt x="1020" y="704"/>
                    <a:pt x="1012" y="704"/>
                    <a:pt x="1004" y="704"/>
                  </a:cubicBezTo>
                  <a:cubicBezTo>
                    <a:pt x="997" y="704"/>
                    <a:pt x="989" y="712"/>
                    <a:pt x="981" y="720"/>
                  </a:cubicBezTo>
                  <a:cubicBezTo>
                    <a:pt x="965" y="743"/>
                    <a:pt x="965" y="751"/>
                    <a:pt x="957" y="775"/>
                  </a:cubicBezTo>
                  <a:cubicBezTo>
                    <a:pt x="957" y="783"/>
                    <a:pt x="957" y="783"/>
                    <a:pt x="957" y="783"/>
                  </a:cubicBezTo>
                  <a:cubicBezTo>
                    <a:pt x="949" y="783"/>
                    <a:pt x="949" y="791"/>
                    <a:pt x="949" y="791"/>
                  </a:cubicBezTo>
                  <a:cubicBezTo>
                    <a:pt x="949" y="807"/>
                    <a:pt x="949" y="807"/>
                    <a:pt x="933" y="814"/>
                  </a:cubicBezTo>
                  <a:cubicBezTo>
                    <a:pt x="917" y="814"/>
                    <a:pt x="894" y="822"/>
                    <a:pt x="894" y="846"/>
                  </a:cubicBezTo>
                  <a:cubicBezTo>
                    <a:pt x="886" y="854"/>
                    <a:pt x="886" y="854"/>
                    <a:pt x="886" y="854"/>
                  </a:cubicBezTo>
                  <a:cubicBezTo>
                    <a:pt x="886" y="862"/>
                    <a:pt x="886" y="870"/>
                    <a:pt x="878" y="870"/>
                  </a:cubicBezTo>
                  <a:lnTo>
                    <a:pt x="878" y="870"/>
                  </a:lnTo>
                  <a:cubicBezTo>
                    <a:pt x="870" y="862"/>
                    <a:pt x="870" y="862"/>
                    <a:pt x="870" y="862"/>
                  </a:cubicBezTo>
                  <a:cubicBezTo>
                    <a:pt x="862" y="862"/>
                    <a:pt x="862" y="870"/>
                    <a:pt x="854" y="870"/>
                  </a:cubicBezTo>
                  <a:lnTo>
                    <a:pt x="854" y="870"/>
                  </a:lnTo>
                  <a:cubicBezTo>
                    <a:pt x="854" y="870"/>
                    <a:pt x="854" y="854"/>
                    <a:pt x="862" y="830"/>
                  </a:cubicBezTo>
                  <a:cubicBezTo>
                    <a:pt x="870" y="775"/>
                    <a:pt x="886" y="759"/>
                    <a:pt x="894" y="743"/>
                  </a:cubicBezTo>
                  <a:cubicBezTo>
                    <a:pt x="902" y="735"/>
                    <a:pt x="910" y="735"/>
                    <a:pt x="910" y="720"/>
                  </a:cubicBezTo>
                  <a:cubicBezTo>
                    <a:pt x="910" y="712"/>
                    <a:pt x="910" y="712"/>
                    <a:pt x="925" y="712"/>
                  </a:cubicBezTo>
                  <a:lnTo>
                    <a:pt x="925" y="712"/>
                  </a:lnTo>
                  <a:cubicBezTo>
                    <a:pt x="941" y="712"/>
                    <a:pt x="957" y="712"/>
                    <a:pt x="965" y="680"/>
                  </a:cubicBezTo>
                  <a:cubicBezTo>
                    <a:pt x="965" y="664"/>
                    <a:pt x="965" y="648"/>
                    <a:pt x="965" y="632"/>
                  </a:cubicBezTo>
                  <a:cubicBezTo>
                    <a:pt x="973" y="625"/>
                    <a:pt x="973" y="617"/>
                    <a:pt x="973" y="609"/>
                  </a:cubicBezTo>
                  <a:cubicBezTo>
                    <a:pt x="973" y="617"/>
                    <a:pt x="973" y="617"/>
                    <a:pt x="973" y="617"/>
                  </a:cubicBezTo>
                  <a:cubicBezTo>
                    <a:pt x="965" y="617"/>
                    <a:pt x="965" y="617"/>
                    <a:pt x="965" y="617"/>
                  </a:cubicBezTo>
                  <a:lnTo>
                    <a:pt x="957" y="609"/>
                  </a:lnTo>
                  <a:cubicBezTo>
                    <a:pt x="957" y="609"/>
                    <a:pt x="965" y="609"/>
                    <a:pt x="965" y="617"/>
                  </a:cubicBezTo>
                  <a:cubicBezTo>
                    <a:pt x="965" y="617"/>
                    <a:pt x="965" y="625"/>
                    <a:pt x="965" y="632"/>
                  </a:cubicBezTo>
                  <a:cubicBezTo>
                    <a:pt x="957" y="648"/>
                    <a:pt x="957" y="656"/>
                    <a:pt x="957" y="680"/>
                  </a:cubicBezTo>
                  <a:cubicBezTo>
                    <a:pt x="949" y="704"/>
                    <a:pt x="941" y="704"/>
                    <a:pt x="925" y="704"/>
                  </a:cubicBezTo>
                  <a:lnTo>
                    <a:pt x="925" y="704"/>
                  </a:lnTo>
                  <a:cubicBezTo>
                    <a:pt x="917" y="704"/>
                    <a:pt x="902" y="704"/>
                    <a:pt x="902" y="720"/>
                  </a:cubicBezTo>
                  <a:cubicBezTo>
                    <a:pt x="902" y="728"/>
                    <a:pt x="894" y="735"/>
                    <a:pt x="886" y="743"/>
                  </a:cubicBezTo>
                  <a:cubicBezTo>
                    <a:pt x="878" y="759"/>
                    <a:pt x="862" y="775"/>
                    <a:pt x="854" y="830"/>
                  </a:cubicBezTo>
                  <a:cubicBezTo>
                    <a:pt x="846" y="870"/>
                    <a:pt x="846" y="870"/>
                    <a:pt x="846" y="878"/>
                  </a:cubicBezTo>
                  <a:cubicBezTo>
                    <a:pt x="846" y="878"/>
                    <a:pt x="846" y="878"/>
                    <a:pt x="854" y="878"/>
                  </a:cubicBezTo>
                  <a:cubicBezTo>
                    <a:pt x="854" y="878"/>
                    <a:pt x="854" y="878"/>
                    <a:pt x="862" y="878"/>
                  </a:cubicBezTo>
                  <a:cubicBezTo>
                    <a:pt x="862" y="870"/>
                    <a:pt x="862" y="870"/>
                    <a:pt x="870" y="870"/>
                  </a:cubicBezTo>
                  <a:lnTo>
                    <a:pt x="870" y="870"/>
                  </a:lnTo>
                  <a:cubicBezTo>
                    <a:pt x="878" y="878"/>
                    <a:pt x="878" y="878"/>
                    <a:pt x="878" y="878"/>
                  </a:cubicBezTo>
                  <a:cubicBezTo>
                    <a:pt x="886" y="878"/>
                    <a:pt x="894" y="870"/>
                    <a:pt x="894" y="862"/>
                  </a:cubicBezTo>
                  <a:cubicBezTo>
                    <a:pt x="894" y="854"/>
                    <a:pt x="894" y="854"/>
                    <a:pt x="894" y="846"/>
                  </a:cubicBezTo>
                  <a:cubicBezTo>
                    <a:pt x="902" y="830"/>
                    <a:pt x="917" y="822"/>
                    <a:pt x="933" y="822"/>
                  </a:cubicBezTo>
                  <a:cubicBezTo>
                    <a:pt x="949" y="814"/>
                    <a:pt x="957" y="807"/>
                    <a:pt x="957" y="791"/>
                  </a:cubicBezTo>
                  <a:lnTo>
                    <a:pt x="957" y="783"/>
                  </a:lnTo>
                  <a:cubicBezTo>
                    <a:pt x="965" y="783"/>
                    <a:pt x="965" y="783"/>
                    <a:pt x="965" y="783"/>
                  </a:cubicBezTo>
                  <a:cubicBezTo>
                    <a:pt x="965" y="759"/>
                    <a:pt x="973" y="751"/>
                    <a:pt x="989" y="728"/>
                  </a:cubicBezTo>
                  <a:cubicBezTo>
                    <a:pt x="989" y="712"/>
                    <a:pt x="997" y="712"/>
                    <a:pt x="1004" y="712"/>
                  </a:cubicBezTo>
                  <a:cubicBezTo>
                    <a:pt x="1012" y="712"/>
                    <a:pt x="1012" y="712"/>
                    <a:pt x="1020" y="712"/>
                  </a:cubicBezTo>
                  <a:lnTo>
                    <a:pt x="1028" y="712"/>
                  </a:lnTo>
                  <a:lnTo>
                    <a:pt x="1028" y="712"/>
                  </a:lnTo>
                  <a:cubicBezTo>
                    <a:pt x="1036" y="712"/>
                    <a:pt x="1036" y="712"/>
                    <a:pt x="1036" y="712"/>
                  </a:cubicBezTo>
                  <a:cubicBezTo>
                    <a:pt x="1044" y="704"/>
                    <a:pt x="1044" y="704"/>
                    <a:pt x="1044" y="696"/>
                  </a:cubicBezTo>
                  <a:cubicBezTo>
                    <a:pt x="1044" y="688"/>
                    <a:pt x="1044" y="688"/>
                    <a:pt x="1044" y="680"/>
                  </a:cubicBezTo>
                  <a:cubicBezTo>
                    <a:pt x="1044" y="672"/>
                    <a:pt x="1044" y="664"/>
                    <a:pt x="1052" y="648"/>
                  </a:cubicBezTo>
                  <a:cubicBezTo>
                    <a:pt x="1060" y="641"/>
                    <a:pt x="1068" y="625"/>
                    <a:pt x="1068" y="609"/>
                  </a:cubicBezTo>
                  <a:cubicBezTo>
                    <a:pt x="1075" y="593"/>
                    <a:pt x="1091" y="577"/>
                    <a:pt x="1091" y="561"/>
                  </a:cubicBezTo>
                  <a:cubicBezTo>
                    <a:pt x="1099" y="554"/>
                    <a:pt x="1107" y="546"/>
                    <a:pt x="1107" y="530"/>
                  </a:cubicBezTo>
                  <a:cubicBezTo>
                    <a:pt x="1115" y="514"/>
                    <a:pt x="1123" y="514"/>
                    <a:pt x="1139" y="506"/>
                  </a:cubicBezTo>
                  <a:lnTo>
                    <a:pt x="1147" y="498"/>
                  </a:lnTo>
                  <a:lnTo>
                    <a:pt x="1147" y="498"/>
                  </a:lnTo>
                  <a:lnTo>
                    <a:pt x="1155" y="498"/>
                  </a:lnTo>
                  <a:cubicBezTo>
                    <a:pt x="1155" y="506"/>
                    <a:pt x="1155" y="514"/>
                    <a:pt x="1155" y="522"/>
                  </a:cubicBezTo>
                  <a:cubicBezTo>
                    <a:pt x="1155" y="522"/>
                    <a:pt x="1155" y="530"/>
                    <a:pt x="1147" y="538"/>
                  </a:cubicBezTo>
                  <a:cubicBezTo>
                    <a:pt x="1147" y="546"/>
                    <a:pt x="1139" y="554"/>
                    <a:pt x="1147" y="569"/>
                  </a:cubicBezTo>
                  <a:cubicBezTo>
                    <a:pt x="1147" y="585"/>
                    <a:pt x="1139" y="593"/>
                    <a:pt x="1131" y="609"/>
                  </a:cubicBezTo>
                  <a:cubicBezTo>
                    <a:pt x="1123" y="617"/>
                    <a:pt x="1123" y="625"/>
                    <a:pt x="1115" y="632"/>
                  </a:cubicBezTo>
                  <a:lnTo>
                    <a:pt x="1115" y="632"/>
                  </a:lnTo>
                  <a:cubicBezTo>
                    <a:pt x="1115" y="648"/>
                    <a:pt x="1115" y="664"/>
                    <a:pt x="1084" y="696"/>
                  </a:cubicBezTo>
                  <a:cubicBezTo>
                    <a:pt x="1075" y="704"/>
                    <a:pt x="1075" y="704"/>
                    <a:pt x="1075" y="712"/>
                  </a:cubicBezTo>
                  <a:cubicBezTo>
                    <a:pt x="1060" y="720"/>
                    <a:pt x="1060" y="720"/>
                    <a:pt x="1068" y="735"/>
                  </a:cubicBezTo>
                  <a:lnTo>
                    <a:pt x="1075" y="743"/>
                  </a:lnTo>
                  <a:cubicBezTo>
                    <a:pt x="1084" y="767"/>
                    <a:pt x="1075" y="783"/>
                    <a:pt x="1060" y="807"/>
                  </a:cubicBezTo>
                  <a:cubicBezTo>
                    <a:pt x="1052" y="822"/>
                    <a:pt x="1036" y="838"/>
                    <a:pt x="1028" y="862"/>
                  </a:cubicBezTo>
                  <a:cubicBezTo>
                    <a:pt x="1012" y="909"/>
                    <a:pt x="1020" y="933"/>
                    <a:pt x="1028" y="965"/>
                  </a:cubicBezTo>
                  <a:cubicBezTo>
                    <a:pt x="1028" y="972"/>
                    <a:pt x="1036" y="988"/>
                    <a:pt x="1036" y="996"/>
                  </a:cubicBezTo>
                  <a:cubicBezTo>
                    <a:pt x="1044" y="1028"/>
                    <a:pt x="1036" y="1036"/>
                    <a:pt x="1020" y="1044"/>
                  </a:cubicBezTo>
                  <a:cubicBezTo>
                    <a:pt x="1012" y="1052"/>
                    <a:pt x="1012" y="1052"/>
                    <a:pt x="1004" y="1059"/>
                  </a:cubicBezTo>
                  <a:cubicBezTo>
                    <a:pt x="989" y="1075"/>
                    <a:pt x="965" y="1154"/>
                    <a:pt x="981" y="1202"/>
                  </a:cubicBezTo>
                  <a:cubicBezTo>
                    <a:pt x="997" y="1257"/>
                    <a:pt x="1004" y="1289"/>
                    <a:pt x="981" y="1312"/>
                  </a:cubicBezTo>
                  <a:cubicBezTo>
                    <a:pt x="957" y="1328"/>
                    <a:pt x="965" y="1344"/>
                    <a:pt x="965" y="1376"/>
                  </a:cubicBezTo>
                  <a:cubicBezTo>
                    <a:pt x="965" y="1399"/>
                    <a:pt x="965" y="1431"/>
                    <a:pt x="957" y="1463"/>
                  </a:cubicBezTo>
                  <a:cubicBezTo>
                    <a:pt x="941" y="1518"/>
                    <a:pt x="949" y="1534"/>
                    <a:pt x="973" y="1589"/>
                  </a:cubicBezTo>
                  <a:cubicBezTo>
                    <a:pt x="981" y="1597"/>
                    <a:pt x="981" y="1613"/>
                    <a:pt x="989" y="1629"/>
                  </a:cubicBezTo>
                  <a:cubicBezTo>
                    <a:pt x="1012" y="1676"/>
                    <a:pt x="1020" y="1739"/>
                    <a:pt x="1020" y="1826"/>
                  </a:cubicBezTo>
                  <a:cubicBezTo>
                    <a:pt x="965" y="1834"/>
                    <a:pt x="846" y="1850"/>
                    <a:pt x="720" y="1858"/>
                  </a:cubicBezTo>
                  <a:cubicBezTo>
                    <a:pt x="854" y="1850"/>
                    <a:pt x="965" y="1834"/>
                    <a:pt x="1028" y="1826"/>
                  </a:cubicBezTo>
                  <a:lnTo>
                    <a:pt x="1028" y="1826"/>
                  </a:lnTo>
                  <a:cubicBezTo>
                    <a:pt x="1028" y="1739"/>
                    <a:pt x="1012" y="1676"/>
                    <a:pt x="997" y="1629"/>
                  </a:cubicBezTo>
                  <a:cubicBezTo>
                    <a:pt x="989" y="1613"/>
                    <a:pt x="981" y="1597"/>
                    <a:pt x="981" y="1581"/>
                  </a:cubicBezTo>
                  <a:cubicBezTo>
                    <a:pt x="957" y="1534"/>
                    <a:pt x="949" y="1518"/>
                    <a:pt x="965" y="1463"/>
                  </a:cubicBezTo>
                  <a:cubicBezTo>
                    <a:pt x="973" y="1431"/>
                    <a:pt x="973" y="1399"/>
                    <a:pt x="973" y="1376"/>
                  </a:cubicBezTo>
                  <a:cubicBezTo>
                    <a:pt x="973" y="1352"/>
                    <a:pt x="965" y="1328"/>
                    <a:pt x="981" y="1312"/>
                  </a:cubicBezTo>
                  <a:cubicBezTo>
                    <a:pt x="1012" y="1289"/>
                    <a:pt x="1004" y="1257"/>
                    <a:pt x="989" y="1202"/>
                  </a:cubicBezTo>
                  <a:cubicBezTo>
                    <a:pt x="973" y="1154"/>
                    <a:pt x="997" y="1083"/>
                    <a:pt x="1012" y="1059"/>
                  </a:cubicBezTo>
                  <a:cubicBezTo>
                    <a:pt x="1020" y="1059"/>
                    <a:pt x="1020" y="1052"/>
                    <a:pt x="1020" y="1052"/>
                  </a:cubicBezTo>
                  <a:cubicBezTo>
                    <a:pt x="1036" y="1036"/>
                    <a:pt x="1052" y="1028"/>
                    <a:pt x="1044" y="996"/>
                  </a:cubicBezTo>
                  <a:cubicBezTo>
                    <a:pt x="1044" y="981"/>
                    <a:pt x="1036" y="972"/>
                    <a:pt x="1036" y="965"/>
                  </a:cubicBezTo>
                  <a:cubicBezTo>
                    <a:pt x="1028" y="933"/>
                    <a:pt x="1020" y="909"/>
                    <a:pt x="1036" y="862"/>
                  </a:cubicBezTo>
                  <a:cubicBezTo>
                    <a:pt x="1044" y="846"/>
                    <a:pt x="1052" y="830"/>
                    <a:pt x="1068" y="814"/>
                  </a:cubicBezTo>
                  <a:cubicBezTo>
                    <a:pt x="1084" y="783"/>
                    <a:pt x="1091" y="767"/>
                    <a:pt x="1084" y="743"/>
                  </a:cubicBezTo>
                  <a:cubicBezTo>
                    <a:pt x="1075" y="735"/>
                    <a:pt x="1075" y="728"/>
                    <a:pt x="1075" y="728"/>
                  </a:cubicBezTo>
                  <a:cubicBezTo>
                    <a:pt x="1068" y="720"/>
                    <a:pt x="1068" y="720"/>
                    <a:pt x="1075" y="712"/>
                  </a:cubicBezTo>
                  <a:cubicBezTo>
                    <a:pt x="1084" y="712"/>
                    <a:pt x="1084" y="704"/>
                    <a:pt x="1091" y="696"/>
                  </a:cubicBezTo>
                  <a:cubicBezTo>
                    <a:pt x="1115" y="664"/>
                    <a:pt x="1123" y="648"/>
                    <a:pt x="1123" y="632"/>
                  </a:cubicBezTo>
                  <a:lnTo>
                    <a:pt x="1123" y="632"/>
                  </a:lnTo>
                  <a:cubicBezTo>
                    <a:pt x="1123" y="625"/>
                    <a:pt x="1131" y="617"/>
                    <a:pt x="1139" y="609"/>
                  </a:cubicBezTo>
                  <a:cubicBezTo>
                    <a:pt x="1147" y="601"/>
                    <a:pt x="1155" y="585"/>
                    <a:pt x="1147" y="569"/>
                  </a:cubicBezTo>
                  <a:cubicBezTo>
                    <a:pt x="1147" y="561"/>
                    <a:pt x="1155" y="546"/>
                    <a:pt x="1155" y="538"/>
                  </a:cubicBezTo>
                  <a:cubicBezTo>
                    <a:pt x="1163" y="530"/>
                    <a:pt x="1163" y="530"/>
                    <a:pt x="1163" y="522"/>
                  </a:cubicBezTo>
                  <a:cubicBezTo>
                    <a:pt x="1163" y="514"/>
                    <a:pt x="1163" y="498"/>
                    <a:pt x="1155" y="498"/>
                  </a:cubicBezTo>
                  <a:cubicBezTo>
                    <a:pt x="1155" y="490"/>
                    <a:pt x="1155" y="490"/>
                    <a:pt x="1147" y="490"/>
                  </a:cubicBezTo>
                  <a:lnTo>
                    <a:pt x="570" y="214"/>
                  </a:lnTo>
                  <a:lnTo>
                    <a:pt x="570" y="214"/>
                  </a:lnTo>
                  <a:cubicBezTo>
                    <a:pt x="554" y="221"/>
                    <a:pt x="546" y="221"/>
                    <a:pt x="538" y="221"/>
                  </a:cubicBezTo>
                  <a:cubicBezTo>
                    <a:pt x="546" y="221"/>
                    <a:pt x="554" y="221"/>
                    <a:pt x="570" y="214"/>
                  </a:cubicBezTo>
                  <a:lnTo>
                    <a:pt x="483" y="182"/>
                  </a:lnTo>
                  <a:lnTo>
                    <a:pt x="483" y="182"/>
                  </a:lnTo>
                  <a:cubicBezTo>
                    <a:pt x="491" y="190"/>
                    <a:pt x="491" y="198"/>
                    <a:pt x="498" y="198"/>
                  </a:cubicBezTo>
                  <a:cubicBezTo>
                    <a:pt x="491" y="198"/>
                    <a:pt x="491" y="190"/>
                    <a:pt x="483" y="182"/>
                  </a:cubicBezTo>
                  <a:lnTo>
                    <a:pt x="0" y="0"/>
                  </a:lnTo>
                  <a:lnTo>
                    <a:pt x="0" y="0"/>
                  </a:lnTo>
                  <a:cubicBezTo>
                    <a:pt x="0" y="8"/>
                    <a:pt x="8" y="16"/>
                    <a:pt x="16" y="16"/>
                  </a:cubicBezTo>
                  <a:cubicBezTo>
                    <a:pt x="8" y="16"/>
                    <a:pt x="0" y="8"/>
                    <a:pt x="0" y="0"/>
                  </a:cubicBezTo>
                  <a:lnTo>
                    <a:pt x="0" y="0"/>
                  </a:lnTo>
                  <a:lnTo>
                    <a:pt x="0" y="0"/>
                  </a:lnTo>
                  <a:lnTo>
                    <a:pt x="0" y="0"/>
                  </a:lnTo>
                  <a:lnTo>
                    <a:pt x="0" y="0"/>
                  </a:lnTo>
                  <a:lnTo>
                    <a:pt x="1147" y="490"/>
                  </a:lnTo>
                </a:path>
              </a:pathLst>
            </a:custGeom>
            <a:solidFill>
              <a:schemeClr val="accent6"/>
            </a:solidFill>
            <a:ln>
              <a:solidFill>
                <a:schemeClr val="bg2"/>
              </a:solidFill>
            </a:ln>
            <a:effectLst/>
          </p:spPr>
          <p:txBody>
            <a:bodyPr wrap="none" anchor="ctr"/>
            <a:lstStyle/>
            <a:p>
              <a:endParaRPr lang="en-US"/>
            </a:p>
          </p:txBody>
        </p:sp>
        <p:sp>
          <p:nvSpPr>
            <p:cNvPr id="107" name="Freeform 677"/>
            <p:cNvSpPr>
              <a:spLocks noChangeArrowheads="1"/>
            </p:cNvSpPr>
            <p:nvPr/>
          </p:nvSpPr>
          <p:spPr bwMode="auto">
            <a:xfrm>
              <a:off x="13326973" y="4247967"/>
              <a:ext cx="507929" cy="324703"/>
            </a:xfrm>
            <a:custGeom>
              <a:avLst/>
              <a:gdLst>
                <a:gd name="T0" fmla="*/ 933 w 966"/>
                <a:gd name="T1" fmla="*/ 546 h 618"/>
                <a:gd name="T2" fmla="*/ 933 w 966"/>
                <a:gd name="T3" fmla="*/ 546 h 618"/>
                <a:gd name="T4" fmla="*/ 957 w 966"/>
                <a:gd name="T5" fmla="*/ 609 h 618"/>
                <a:gd name="T6" fmla="*/ 965 w 966"/>
                <a:gd name="T7" fmla="*/ 617 h 618"/>
                <a:gd name="T8" fmla="*/ 965 w 966"/>
                <a:gd name="T9" fmla="*/ 617 h 618"/>
                <a:gd name="T10" fmla="*/ 957 w 966"/>
                <a:gd name="T11" fmla="*/ 609 h 618"/>
                <a:gd name="T12" fmla="*/ 933 w 966"/>
                <a:gd name="T13" fmla="*/ 546 h 618"/>
                <a:gd name="T14" fmla="*/ 16 w 966"/>
                <a:gd name="T15" fmla="*/ 16 h 618"/>
                <a:gd name="T16" fmla="*/ 16 w 966"/>
                <a:gd name="T17" fmla="*/ 16 h 618"/>
                <a:gd name="T18" fmla="*/ 16 w 966"/>
                <a:gd name="T19" fmla="*/ 16 h 618"/>
                <a:gd name="T20" fmla="*/ 72 w 966"/>
                <a:gd name="T21" fmla="*/ 79 h 618"/>
                <a:gd name="T22" fmla="*/ 87 w 966"/>
                <a:gd name="T23" fmla="*/ 95 h 618"/>
                <a:gd name="T24" fmla="*/ 87 w 966"/>
                <a:gd name="T25" fmla="*/ 95 h 618"/>
                <a:gd name="T26" fmla="*/ 182 w 966"/>
                <a:gd name="T27" fmla="*/ 135 h 618"/>
                <a:gd name="T28" fmla="*/ 491 w 966"/>
                <a:gd name="T29" fmla="*/ 190 h 618"/>
                <a:gd name="T30" fmla="*/ 498 w 966"/>
                <a:gd name="T31" fmla="*/ 206 h 618"/>
                <a:gd name="T32" fmla="*/ 538 w 966"/>
                <a:gd name="T33" fmla="*/ 222 h 618"/>
                <a:gd name="T34" fmla="*/ 570 w 966"/>
                <a:gd name="T35" fmla="*/ 214 h 618"/>
                <a:gd name="T36" fmla="*/ 617 w 966"/>
                <a:gd name="T37" fmla="*/ 206 h 618"/>
                <a:gd name="T38" fmla="*/ 649 w 966"/>
                <a:gd name="T39" fmla="*/ 190 h 618"/>
                <a:gd name="T40" fmla="*/ 664 w 966"/>
                <a:gd name="T41" fmla="*/ 206 h 618"/>
                <a:gd name="T42" fmla="*/ 712 w 966"/>
                <a:gd name="T43" fmla="*/ 214 h 618"/>
                <a:gd name="T44" fmla="*/ 775 w 966"/>
                <a:gd name="T45" fmla="*/ 245 h 618"/>
                <a:gd name="T46" fmla="*/ 775 w 966"/>
                <a:gd name="T47" fmla="*/ 253 h 618"/>
                <a:gd name="T48" fmla="*/ 799 w 966"/>
                <a:gd name="T49" fmla="*/ 309 h 618"/>
                <a:gd name="T50" fmla="*/ 799 w 966"/>
                <a:gd name="T51" fmla="*/ 309 h 618"/>
                <a:gd name="T52" fmla="*/ 878 w 966"/>
                <a:gd name="T53" fmla="*/ 403 h 618"/>
                <a:gd name="T54" fmla="*/ 878 w 966"/>
                <a:gd name="T55" fmla="*/ 403 h 618"/>
                <a:gd name="T56" fmla="*/ 799 w 966"/>
                <a:gd name="T57" fmla="*/ 309 h 618"/>
                <a:gd name="T58" fmla="*/ 799 w 966"/>
                <a:gd name="T59" fmla="*/ 309 h 618"/>
                <a:gd name="T60" fmla="*/ 775 w 966"/>
                <a:gd name="T61" fmla="*/ 253 h 618"/>
                <a:gd name="T62" fmla="*/ 775 w 966"/>
                <a:gd name="T63" fmla="*/ 245 h 618"/>
                <a:gd name="T64" fmla="*/ 712 w 966"/>
                <a:gd name="T65" fmla="*/ 214 h 618"/>
                <a:gd name="T66" fmla="*/ 664 w 966"/>
                <a:gd name="T67" fmla="*/ 206 h 618"/>
                <a:gd name="T68" fmla="*/ 649 w 966"/>
                <a:gd name="T69" fmla="*/ 190 h 618"/>
                <a:gd name="T70" fmla="*/ 617 w 966"/>
                <a:gd name="T71" fmla="*/ 206 h 618"/>
                <a:gd name="T72" fmla="*/ 570 w 966"/>
                <a:gd name="T73" fmla="*/ 214 h 618"/>
                <a:gd name="T74" fmla="*/ 538 w 966"/>
                <a:gd name="T75" fmla="*/ 222 h 618"/>
                <a:gd name="T76" fmla="*/ 498 w 966"/>
                <a:gd name="T77" fmla="*/ 206 h 618"/>
                <a:gd name="T78" fmla="*/ 491 w 966"/>
                <a:gd name="T79" fmla="*/ 190 h 618"/>
                <a:gd name="T80" fmla="*/ 182 w 966"/>
                <a:gd name="T81" fmla="*/ 135 h 618"/>
                <a:gd name="T82" fmla="*/ 87 w 966"/>
                <a:gd name="T83" fmla="*/ 95 h 618"/>
                <a:gd name="T84" fmla="*/ 87 w 966"/>
                <a:gd name="T85" fmla="*/ 95 h 618"/>
                <a:gd name="T86" fmla="*/ 72 w 966"/>
                <a:gd name="T87" fmla="*/ 79 h 618"/>
                <a:gd name="T88" fmla="*/ 16 w 966"/>
                <a:gd name="T89" fmla="*/ 16 h 618"/>
                <a:gd name="T90" fmla="*/ 16 w 966"/>
                <a:gd name="T91" fmla="*/ 16 h 618"/>
                <a:gd name="T92" fmla="*/ 16 w 966"/>
                <a:gd name="T93" fmla="*/ 16 h 618"/>
                <a:gd name="T94" fmla="*/ 16 w 966"/>
                <a:gd name="T95" fmla="*/ 16 h 618"/>
                <a:gd name="T96" fmla="*/ 16 w 966"/>
                <a:gd name="T97" fmla="*/ 16 h 618"/>
                <a:gd name="T98" fmla="*/ 16 w 966"/>
                <a:gd name="T99" fmla="*/ 16 h 618"/>
                <a:gd name="T100" fmla="*/ 0 w 966"/>
                <a:gd name="T101" fmla="*/ 0 h 618"/>
                <a:gd name="T102" fmla="*/ 0 w 966"/>
                <a:gd name="T103" fmla="*/ 0 h 618"/>
                <a:gd name="T104" fmla="*/ 0 w 966"/>
                <a:gd name="T105" fmla="*/ 0 h 618"/>
                <a:gd name="T106" fmla="*/ 16 w 966"/>
                <a:gd name="T107" fmla="*/ 16 h 618"/>
                <a:gd name="T108" fmla="*/ 0 w 966"/>
                <a:gd name="T109" fmla="*/ 0 h 618"/>
                <a:gd name="T110" fmla="*/ 933 w 966"/>
                <a:gd name="T111" fmla="*/ 54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6" h="618">
                  <a:moveTo>
                    <a:pt x="933" y="546"/>
                  </a:moveTo>
                  <a:lnTo>
                    <a:pt x="933" y="546"/>
                  </a:lnTo>
                  <a:cubicBezTo>
                    <a:pt x="933" y="577"/>
                    <a:pt x="933" y="601"/>
                    <a:pt x="957" y="609"/>
                  </a:cubicBezTo>
                  <a:cubicBezTo>
                    <a:pt x="965" y="609"/>
                    <a:pt x="965" y="617"/>
                    <a:pt x="965" y="617"/>
                  </a:cubicBezTo>
                  <a:lnTo>
                    <a:pt x="965" y="617"/>
                  </a:lnTo>
                  <a:cubicBezTo>
                    <a:pt x="965" y="617"/>
                    <a:pt x="965" y="609"/>
                    <a:pt x="957" y="609"/>
                  </a:cubicBezTo>
                  <a:cubicBezTo>
                    <a:pt x="933" y="601"/>
                    <a:pt x="933" y="577"/>
                    <a:pt x="933" y="546"/>
                  </a:cubicBezTo>
                  <a:lnTo>
                    <a:pt x="16" y="16"/>
                  </a:lnTo>
                  <a:lnTo>
                    <a:pt x="16" y="16"/>
                  </a:lnTo>
                  <a:lnTo>
                    <a:pt x="16" y="16"/>
                  </a:lnTo>
                  <a:cubicBezTo>
                    <a:pt x="40" y="32"/>
                    <a:pt x="64" y="63"/>
                    <a:pt x="72" y="79"/>
                  </a:cubicBezTo>
                  <a:cubicBezTo>
                    <a:pt x="80" y="87"/>
                    <a:pt x="80" y="95"/>
                    <a:pt x="87" y="95"/>
                  </a:cubicBezTo>
                  <a:lnTo>
                    <a:pt x="87" y="95"/>
                  </a:lnTo>
                  <a:cubicBezTo>
                    <a:pt x="95" y="111"/>
                    <a:pt x="111" y="135"/>
                    <a:pt x="182" y="135"/>
                  </a:cubicBezTo>
                  <a:cubicBezTo>
                    <a:pt x="253" y="135"/>
                    <a:pt x="451" y="150"/>
                    <a:pt x="491" y="190"/>
                  </a:cubicBezTo>
                  <a:cubicBezTo>
                    <a:pt x="491" y="190"/>
                    <a:pt x="498" y="198"/>
                    <a:pt x="498" y="206"/>
                  </a:cubicBezTo>
                  <a:cubicBezTo>
                    <a:pt x="514" y="214"/>
                    <a:pt x="522" y="222"/>
                    <a:pt x="538" y="222"/>
                  </a:cubicBezTo>
                  <a:cubicBezTo>
                    <a:pt x="546" y="222"/>
                    <a:pt x="554" y="222"/>
                    <a:pt x="570" y="214"/>
                  </a:cubicBezTo>
                  <a:cubicBezTo>
                    <a:pt x="585" y="214"/>
                    <a:pt x="601" y="206"/>
                    <a:pt x="617" y="206"/>
                  </a:cubicBezTo>
                  <a:cubicBezTo>
                    <a:pt x="625" y="198"/>
                    <a:pt x="633" y="190"/>
                    <a:pt x="649" y="190"/>
                  </a:cubicBezTo>
                  <a:cubicBezTo>
                    <a:pt x="657" y="190"/>
                    <a:pt x="664" y="198"/>
                    <a:pt x="664" y="206"/>
                  </a:cubicBezTo>
                  <a:cubicBezTo>
                    <a:pt x="672" y="214"/>
                    <a:pt x="696" y="214"/>
                    <a:pt x="712" y="214"/>
                  </a:cubicBezTo>
                  <a:cubicBezTo>
                    <a:pt x="744" y="222"/>
                    <a:pt x="775" y="222"/>
                    <a:pt x="775" y="245"/>
                  </a:cubicBezTo>
                  <a:cubicBezTo>
                    <a:pt x="775" y="253"/>
                    <a:pt x="775" y="253"/>
                    <a:pt x="775" y="253"/>
                  </a:cubicBezTo>
                  <a:cubicBezTo>
                    <a:pt x="783" y="293"/>
                    <a:pt x="783" y="301"/>
                    <a:pt x="799" y="309"/>
                  </a:cubicBezTo>
                  <a:lnTo>
                    <a:pt x="799" y="309"/>
                  </a:lnTo>
                  <a:cubicBezTo>
                    <a:pt x="823" y="309"/>
                    <a:pt x="878" y="325"/>
                    <a:pt x="878" y="403"/>
                  </a:cubicBezTo>
                  <a:lnTo>
                    <a:pt x="878" y="403"/>
                  </a:lnTo>
                  <a:cubicBezTo>
                    <a:pt x="878" y="325"/>
                    <a:pt x="823" y="309"/>
                    <a:pt x="799" y="309"/>
                  </a:cubicBezTo>
                  <a:lnTo>
                    <a:pt x="799" y="309"/>
                  </a:lnTo>
                  <a:cubicBezTo>
                    <a:pt x="783" y="301"/>
                    <a:pt x="783" y="293"/>
                    <a:pt x="775" y="253"/>
                  </a:cubicBezTo>
                  <a:cubicBezTo>
                    <a:pt x="775" y="245"/>
                    <a:pt x="775" y="245"/>
                    <a:pt x="775" y="245"/>
                  </a:cubicBezTo>
                  <a:cubicBezTo>
                    <a:pt x="775" y="222"/>
                    <a:pt x="744" y="222"/>
                    <a:pt x="712" y="214"/>
                  </a:cubicBezTo>
                  <a:cubicBezTo>
                    <a:pt x="696" y="214"/>
                    <a:pt x="672" y="214"/>
                    <a:pt x="664" y="206"/>
                  </a:cubicBezTo>
                  <a:cubicBezTo>
                    <a:pt x="664" y="198"/>
                    <a:pt x="657" y="190"/>
                    <a:pt x="649" y="190"/>
                  </a:cubicBezTo>
                  <a:cubicBezTo>
                    <a:pt x="633" y="190"/>
                    <a:pt x="625" y="198"/>
                    <a:pt x="617" y="206"/>
                  </a:cubicBezTo>
                  <a:cubicBezTo>
                    <a:pt x="601" y="206"/>
                    <a:pt x="585" y="214"/>
                    <a:pt x="570" y="214"/>
                  </a:cubicBezTo>
                  <a:cubicBezTo>
                    <a:pt x="554" y="222"/>
                    <a:pt x="546" y="222"/>
                    <a:pt x="538" y="222"/>
                  </a:cubicBezTo>
                  <a:cubicBezTo>
                    <a:pt x="522" y="222"/>
                    <a:pt x="514" y="214"/>
                    <a:pt x="498" y="206"/>
                  </a:cubicBezTo>
                  <a:cubicBezTo>
                    <a:pt x="498" y="198"/>
                    <a:pt x="491" y="190"/>
                    <a:pt x="491" y="190"/>
                  </a:cubicBezTo>
                  <a:cubicBezTo>
                    <a:pt x="451" y="150"/>
                    <a:pt x="253" y="135"/>
                    <a:pt x="182" y="135"/>
                  </a:cubicBezTo>
                  <a:cubicBezTo>
                    <a:pt x="111" y="135"/>
                    <a:pt x="95" y="111"/>
                    <a:pt x="87" y="95"/>
                  </a:cubicBezTo>
                  <a:lnTo>
                    <a:pt x="87" y="95"/>
                  </a:lnTo>
                  <a:cubicBezTo>
                    <a:pt x="80" y="95"/>
                    <a:pt x="80" y="87"/>
                    <a:pt x="72" y="79"/>
                  </a:cubicBezTo>
                  <a:cubicBezTo>
                    <a:pt x="64" y="63"/>
                    <a:pt x="40" y="32"/>
                    <a:pt x="16" y="16"/>
                  </a:cubicBezTo>
                  <a:lnTo>
                    <a:pt x="16" y="16"/>
                  </a:lnTo>
                  <a:lnTo>
                    <a:pt x="16" y="16"/>
                  </a:lnTo>
                  <a:lnTo>
                    <a:pt x="16" y="16"/>
                  </a:lnTo>
                  <a:lnTo>
                    <a:pt x="16" y="16"/>
                  </a:lnTo>
                  <a:lnTo>
                    <a:pt x="16" y="16"/>
                  </a:lnTo>
                  <a:lnTo>
                    <a:pt x="0" y="0"/>
                  </a:lnTo>
                  <a:lnTo>
                    <a:pt x="0" y="0"/>
                  </a:lnTo>
                  <a:lnTo>
                    <a:pt x="0" y="0"/>
                  </a:lnTo>
                  <a:cubicBezTo>
                    <a:pt x="8" y="8"/>
                    <a:pt x="16" y="16"/>
                    <a:pt x="16" y="16"/>
                  </a:cubicBezTo>
                  <a:cubicBezTo>
                    <a:pt x="16" y="16"/>
                    <a:pt x="8" y="8"/>
                    <a:pt x="0" y="0"/>
                  </a:cubicBezTo>
                  <a:lnTo>
                    <a:pt x="933" y="546"/>
                  </a:lnTo>
                </a:path>
              </a:pathLst>
            </a:custGeom>
            <a:solidFill>
              <a:schemeClr val="accent6"/>
            </a:solidFill>
            <a:ln>
              <a:solidFill>
                <a:schemeClr val="bg2"/>
              </a:solidFill>
            </a:ln>
            <a:effectLst/>
          </p:spPr>
          <p:txBody>
            <a:bodyPr wrap="none" anchor="ctr"/>
            <a:lstStyle/>
            <a:p>
              <a:endParaRPr lang="en-US"/>
            </a:p>
          </p:txBody>
        </p:sp>
        <p:sp>
          <p:nvSpPr>
            <p:cNvPr id="108" name="Freeform 678"/>
            <p:cNvSpPr>
              <a:spLocks noChangeArrowheads="1"/>
            </p:cNvSpPr>
            <p:nvPr/>
          </p:nvSpPr>
          <p:spPr bwMode="auto">
            <a:xfrm>
              <a:off x="13320015" y="4243329"/>
              <a:ext cx="519524" cy="333980"/>
            </a:xfrm>
            <a:custGeom>
              <a:avLst/>
              <a:gdLst>
                <a:gd name="T0" fmla="*/ 7 w 989"/>
                <a:gd name="T1" fmla="*/ 0 h 634"/>
                <a:gd name="T2" fmla="*/ 0 w 989"/>
                <a:gd name="T3" fmla="*/ 0 h 634"/>
                <a:gd name="T4" fmla="*/ 7 w 989"/>
                <a:gd name="T5" fmla="*/ 8 h 634"/>
                <a:gd name="T6" fmla="*/ 7 w 989"/>
                <a:gd name="T7" fmla="*/ 8 h 634"/>
                <a:gd name="T8" fmla="*/ 15 w 989"/>
                <a:gd name="T9" fmla="*/ 16 h 634"/>
                <a:gd name="T10" fmla="*/ 31 w 989"/>
                <a:gd name="T11" fmla="*/ 32 h 634"/>
                <a:gd name="T12" fmla="*/ 87 w 989"/>
                <a:gd name="T13" fmla="*/ 95 h 634"/>
                <a:gd name="T14" fmla="*/ 95 w 989"/>
                <a:gd name="T15" fmla="*/ 111 h 634"/>
                <a:gd name="T16" fmla="*/ 498 w 989"/>
                <a:gd name="T17" fmla="*/ 198 h 634"/>
                <a:gd name="T18" fmla="*/ 513 w 989"/>
                <a:gd name="T19" fmla="*/ 214 h 634"/>
                <a:gd name="T20" fmla="*/ 553 w 989"/>
                <a:gd name="T21" fmla="*/ 237 h 634"/>
                <a:gd name="T22" fmla="*/ 585 w 989"/>
                <a:gd name="T23" fmla="*/ 230 h 634"/>
                <a:gd name="T24" fmla="*/ 632 w 989"/>
                <a:gd name="T25" fmla="*/ 214 h 634"/>
                <a:gd name="T26" fmla="*/ 679 w 989"/>
                <a:gd name="T27" fmla="*/ 222 h 634"/>
                <a:gd name="T28" fmla="*/ 782 w 989"/>
                <a:gd name="T29" fmla="*/ 253 h 634"/>
                <a:gd name="T30" fmla="*/ 814 w 989"/>
                <a:gd name="T31" fmla="*/ 324 h 634"/>
                <a:gd name="T32" fmla="*/ 885 w 989"/>
                <a:gd name="T33" fmla="*/ 411 h 634"/>
                <a:gd name="T34" fmla="*/ 885 w 989"/>
                <a:gd name="T35" fmla="*/ 411 h 634"/>
                <a:gd name="T36" fmla="*/ 869 w 989"/>
                <a:gd name="T37" fmla="*/ 483 h 634"/>
                <a:gd name="T38" fmla="*/ 885 w 989"/>
                <a:gd name="T39" fmla="*/ 514 h 634"/>
                <a:gd name="T40" fmla="*/ 940 w 989"/>
                <a:gd name="T41" fmla="*/ 538 h 634"/>
                <a:gd name="T42" fmla="*/ 940 w 989"/>
                <a:gd name="T43" fmla="*/ 538 h 634"/>
                <a:gd name="T44" fmla="*/ 940 w 989"/>
                <a:gd name="T45" fmla="*/ 554 h 634"/>
                <a:gd name="T46" fmla="*/ 972 w 989"/>
                <a:gd name="T47" fmla="*/ 625 h 634"/>
                <a:gd name="T48" fmla="*/ 988 w 989"/>
                <a:gd name="T49" fmla="*/ 633 h 634"/>
                <a:gd name="T50" fmla="*/ 988 w 989"/>
                <a:gd name="T51" fmla="*/ 625 h 634"/>
                <a:gd name="T52" fmla="*/ 988 w 989"/>
                <a:gd name="T53" fmla="*/ 625 h 634"/>
                <a:gd name="T54" fmla="*/ 980 w 989"/>
                <a:gd name="T55" fmla="*/ 625 h 634"/>
                <a:gd name="T56" fmla="*/ 948 w 989"/>
                <a:gd name="T57" fmla="*/ 554 h 634"/>
                <a:gd name="T58" fmla="*/ 948 w 989"/>
                <a:gd name="T59" fmla="*/ 538 h 634"/>
                <a:gd name="T60" fmla="*/ 885 w 989"/>
                <a:gd name="T61" fmla="*/ 506 h 634"/>
                <a:gd name="T62" fmla="*/ 877 w 989"/>
                <a:gd name="T63" fmla="*/ 498 h 634"/>
                <a:gd name="T64" fmla="*/ 893 w 989"/>
                <a:gd name="T65" fmla="*/ 411 h 634"/>
                <a:gd name="T66" fmla="*/ 814 w 989"/>
                <a:gd name="T67" fmla="*/ 317 h 634"/>
                <a:gd name="T68" fmla="*/ 790 w 989"/>
                <a:gd name="T69" fmla="*/ 253 h 634"/>
                <a:gd name="T70" fmla="*/ 679 w 989"/>
                <a:gd name="T71" fmla="*/ 214 h 634"/>
                <a:gd name="T72" fmla="*/ 632 w 989"/>
                <a:gd name="T73" fmla="*/ 214 h 634"/>
                <a:gd name="T74" fmla="*/ 553 w 989"/>
                <a:gd name="T75" fmla="*/ 230 h 634"/>
                <a:gd name="T76" fmla="*/ 506 w 989"/>
                <a:gd name="T77" fmla="*/ 198 h 634"/>
                <a:gd name="T78" fmla="*/ 102 w 989"/>
                <a:gd name="T79" fmla="*/ 103 h 634"/>
                <a:gd name="T80" fmla="*/ 87 w 989"/>
                <a:gd name="T81" fmla="*/ 87 h 634"/>
                <a:gd name="T82" fmla="*/ 31 w 989"/>
                <a:gd name="T83" fmla="*/ 24 h 634"/>
                <a:gd name="T84" fmla="*/ 31 w 989"/>
                <a:gd name="T85" fmla="*/ 24 h 634"/>
                <a:gd name="T86" fmla="*/ 15 w 989"/>
                <a:gd name="T87" fmla="*/ 8 h 634"/>
                <a:gd name="T88" fmla="*/ 15 w 989"/>
                <a:gd name="T89" fmla="*/ 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9" h="634">
                  <a:moveTo>
                    <a:pt x="7" y="0"/>
                  </a:moveTo>
                  <a:lnTo>
                    <a:pt x="7" y="0"/>
                  </a:lnTo>
                  <a:lnTo>
                    <a:pt x="7" y="0"/>
                  </a:lnTo>
                  <a:cubicBezTo>
                    <a:pt x="7" y="0"/>
                    <a:pt x="7" y="0"/>
                    <a:pt x="0" y="0"/>
                  </a:cubicBezTo>
                  <a:lnTo>
                    <a:pt x="0" y="0"/>
                  </a:lnTo>
                  <a:cubicBezTo>
                    <a:pt x="7" y="8"/>
                    <a:pt x="7" y="8"/>
                    <a:pt x="7" y="8"/>
                  </a:cubicBezTo>
                  <a:lnTo>
                    <a:pt x="7" y="8"/>
                  </a:lnTo>
                  <a:lnTo>
                    <a:pt x="7" y="8"/>
                  </a:lnTo>
                  <a:cubicBezTo>
                    <a:pt x="7" y="16"/>
                    <a:pt x="7" y="16"/>
                    <a:pt x="15" y="16"/>
                  </a:cubicBezTo>
                  <a:lnTo>
                    <a:pt x="15" y="16"/>
                  </a:lnTo>
                  <a:lnTo>
                    <a:pt x="15" y="16"/>
                  </a:lnTo>
                  <a:cubicBezTo>
                    <a:pt x="15" y="24"/>
                    <a:pt x="23" y="32"/>
                    <a:pt x="31" y="32"/>
                  </a:cubicBezTo>
                  <a:lnTo>
                    <a:pt x="31" y="32"/>
                  </a:lnTo>
                  <a:cubicBezTo>
                    <a:pt x="55" y="48"/>
                    <a:pt x="71" y="71"/>
                    <a:pt x="87" y="95"/>
                  </a:cubicBezTo>
                  <a:cubicBezTo>
                    <a:pt x="87" y="95"/>
                    <a:pt x="95" y="103"/>
                    <a:pt x="95" y="111"/>
                  </a:cubicBezTo>
                  <a:lnTo>
                    <a:pt x="95" y="111"/>
                  </a:lnTo>
                  <a:cubicBezTo>
                    <a:pt x="110" y="127"/>
                    <a:pt x="126" y="151"/>
                    <a:pt x="197" y="151"/>
                  </a:cubicBezTo>
                  <a:cubicBezTo>
                    <a:pt x="268" y="151"/>
                    <a:pt x="466" y="166"/>
                    <a:pt x="498" y="198"/>
                  </a:cubicBezTo>
                  <a:lnTo>
                    <a:pt x="498" y="198"/>
                  </a:lnTo>
                  <a:cubicBezTo>
                    <a:pt x="506" y="206"/>
                    <a:pt x="506" y="214"/>
                    <a:pt x="513" y="214"/>
                  </a:cubicBezTo>
                  <a:lnTo>
                    <a:pt x="513" y="214"/>
                  </a:lnTo>
                  <a:cubicBezTo>
                    <a:pt x="521" y="230"/>
                    <a:pt x="529" y="237"/>
                    <a:pt x="553" y="237"/>
                  </a:cubicBezTo>
                  <a:lnTo>
                    <a:pt x="553" y="237"/>
                  </a:lnTo>
                  <a:cubicBezTo>
                    <a:pt x="561" y="237"/>
                    <a:pt x="569" y="237"/>
                    <a:pt x="585" y="230"/>
                  </a:cubicBezTo>
                  <a:lnTo>
                    <a:pt x="585" y="230"/>
                  </a:lnTo>
                  <a:cubicBezTo>
                    <a:pt x="608" y="230"/>
                    <a:pt x="624" y="222"/>
                    <a:pt x="632" y="214"/>
                  </a:cubicBezTo>
                  <a:cubicBezTo>
                    <a:pt x="648" y="214"/>
                    <a:pt x="656" y="206"/>
                    <a:pt x="664" y="206"/>
                  </a:cubicBezTo>
                  <a:cubicBezTo>
                    <a:pt x="664" y="206"/>
                    <a:pt x="672" y="214"/>
                    <a:pt x="679" y="222"/>
                  </a:cubicBezTo>
                  <a:cubicBezTo>
                    <a:pt x="687" y="230"/>
                    <a:pt x="711" y="230"/>
                    <a:pt x="727" y="230"/>
                  </a:cubicBezTo>
                  <a:cubicBezTo>
                    <a:pt x="759" y="230"/>
                    <a:pt x="782" y="237"/>
                    <a:pt x="782" y="253"/>
                  </a:cubicBezTo>
                  <a:cubicBezTo>
                    <a:pt x="782" y="261"/>
                    <a:pt x="782" y="261"/>
                    <a:pt x="782" y="261"/>
                  </a:cubicBezTo>
                  <a:cubicBezTo>
                    <a:pt x="790" y="301"/>
                    <a:pt x="790" y="317"/>
                    <a:pt x="814" y="324"/>
                  </a:cubicBezTo>
                  <a:lnTo>
                    <a:pt x="814" y="324"/>
                  </a:lnTo>
                  <a:cubicBezTo>
                    <a:pt x="838" y="324"/>
                    <a:pt x="885" y="333"/>
                    <a:pt x="885" y="411"/>
                  </a:cubicBezTo>
                  <a:lnTo>
                    <a:pt x="885" y="411"/>
                  </a:lnTo>
                  <a:lnTo>
                    <a:pt x="885" y="411"/>
                  </a:lnTo>
                  <a:cubicBezTo>
                    <a:pt x="885" y="451"/>
                    <a:pt x="877" y="475"/>
                    <a:pt x="869" y="483"/>
                  </a:cubicBezTo>
                  <a:lnTo>
                    <a:pt x="869" y="483"/>
                  </a:lnTo>
                  <a:cubicBezTo>
                    <a:pt x="869" y="491"/>
                    <a:pt x="861" y="498"/>
                    <a:pt x="869" y="506"/>
                  </a:cubicBezTo>
                  <a:cubicBezTo>
                    <a:pt x="869" y="506"/>
                    <a:pt x="877" y="506"/>
                    <a:pt x="885" y="514"/>
                  </a:cubicBezTo>
                  <a:cubicBezTo>
                    <a:pt x="893" y="514"/>
                    <a:pt x="901" y="514"/>
                    <a:pt x="909" y="514"/>
                  </a:cubicBezTo>
                  <a:cubicBezTo>
                    <a:pt x="932" y="522"/>
                    <a:pt x="940" y="522"/>
                    <a:pt x="940" y="538"/>
                  </a:cubicBezTo>
                  <a:lnTo>
                    <a:pt x="940" y="538"/>
                  </a:lnTo>
                  <a:lnTo>
                    <a:pt x="940" y="538"/>
                  </a:lnTo>
                  <a:lnTo>
                    <a:pt x="940" y="546"/>
                  </a:lnTo>
                  <a:cubicBezTo>
                    <a:pt x="940" y="554"/>
                    <a:pt x="940" y="554"/>
                    <a:pt x="940" y="554"/>
                  </a:cubicBezTo>
                  <a:cubicBezTo>
                    <a:pt x="940" y="585"/>
                    <a:pt x="940" y="609"/>
                    <a:pt x="972" y="625"/>
                  </a:cubicBezTo>
                  <a:lnTo>
                    <a:pt x="972" y="625"/>
                  </a:lnTo>
                  <a:lnTo>
                    <a:pt x="980" y="633"/>
                  </a:lnTo>
                  <a:cubicBezTo>
                    <a:pt x="988" y="633"/>
                    <a:pt x="988" y="633"/>
                    <a:pt x="988" y="633"/>
                  </a:cubicBezTo>
                  <a:cubicBezTo>
                    <a:pt x="988" y="625"/>
                    <a:pt x="988" y="625"/>
                    <a:pt x="988" y="625"/>
                  </a:cubicBezTo>
                  <a:lnTo>
                    <a:pt x="988" y="625"/>
                  </a:lnTo>
                  <a:lnTo>
                    <a:pt x="988" y="625"/>
                  </a:lnTo>
                  <a:lnTo>
                    <a:pt x="988" y="625"/>
                  </a:lnTo>
                  <a:cubicBezTo>
                    <a:pt x="980" y="625"/>
                    <a:pt x="980" y="625"/>
                    <a:pt x="980" y="625"/>
                  </a:cubicBezTo>
                  <a:lnTo>
                    <a:pt x="980" y="625"/>
                  </a:lnTo>
                  <a:cubicBezTo>
                    <a:pt x="980" y="625"/>
                    <a:pt x="980" y="617"/>
                    <a:pt x="972" y="617"/>
                  </a:cubicBezTo>
                  <a:cubicBezTo>
                    <a:pt x="948" y="609"/>
                    <a:pt x="948" y="585"/>
                    <a:pt x="948" y="554"/>
                  </a:cubicBezTo>
                  <a:cubicBezTo>
                    <a:pt x="948" y="554"/>
                    <a:pt x="948" y="554"/>
                    <a:pt x="948" y="546"/>
                  </a:cubicBezTo>
                  <a:lnTo>
                    <a:pt x="948" y="538"/>
                  </a:lnTo>
                  <a:cubicBezTo>
                    <a:pt x="948" y="514"/>
                    <a:pt x="932" y="514"/>
                    <a:pt x="909" y="506"/>
                  </a:cubicBezTo>
                  <a:cubicBezTo>
                    <a:pt x="901" y="506"/>
                    <a:pt x="893" y="506"/>
                    <a:pt x="885" y="506"/>
                  </a:cubicBezTo>
                  <a:cubicBezTo>
                    <a:pt x="885" y="506"/>
                    <a:pt x="877" y="506"/>
                    <a:pt x="877" y="498"/>
                  </a:cubicBezTo>
                  <a:lnTo>
                    <a:pt x="877" y="498"/>
                  </a:lnTo>
                  <a:lnTo>
                    <a:pt x="877" y="491"/>
                  </a:lnTo>
                  <a:cubicBezTo>
                    <a:pt x="885" y="475"/>
                    <a:pt x="893" y="451"/>
                    <a:pt x="893" y="411"/>
                  </a:cubicBezTo>
                  <a:cubicBezTo>
                    <a:pt x="893" y="333"/>
                    <a:pt x="838" y="317"/>
                    <a:pt x="814" y="317"/>
                  </a:cubicBezTo>
                  <a:lnTo>
                    <a:pt x="814" y="317"/>
                  </a:lnTo>
                  <a:cubicBezTo>
                    <a:pt x="798" y="309"/>
                    <a:pt x="798" y="301"/>
                    <a:pt x="790" y="261"/>
                  </a:cubicBezTo>
                  <a:cubicBezTo>
                    <a:pt x="790" y="253"/>
                    <a:pt x="790" y="253"/>
                    <a:pt x="790" y="253"/>
                  </a:cubicBezTo>
                  <a:cubicBezTo>
                    <a:pt x="790" y="230"/>
                    <a:pt x="759" y="230"/>
                    <a:pt x="727" y="222"/>
                  </a:cubicBezTo>
                  <a:cubicBezTo>
                    <a:pt x="711" y="222"/>
                    <a:pt x="687" y="222"/>
                    <a:pt x="679" y="214"/>
                  </a:cubicBezTo>
                  <a:cubicBezTo>
                    <a:pt x="679" y="206"/>
                    <a:pt x="672" y="198"/>
                    <a:pt x="664" y="198"/>
                  </a:cubicBezTo>
                  <a:cubicBezTo>
                    <a:pt x="648" y="198"/>
                    <a:pt x="640" y="206"/>
                    <a:pt x="632" y="214"/>
                  </a:cubicBezTo>
                  <a:cubicBezTo>
                    <a:pt x="616" y="214"/>
                    <a:pt x="600" y="222"/>
                    <a:pt x="585" y="222"/>
                  </a:cubicBezTo>
                  <a:cubicBezTo>
                    <a:pt x="569" y="230"/>
                    <a:pt x="561" y="230"/>
                    <a:pt x="553" y="230"/>
                  </a:cubicBezTo>
                  <a:cubicBezTo>
                    <a:pt x="537" y="230"/>
                    <a:pt x="529" y="222"/>
                    <a:pt x="513" y="214"/>
                  </a:cubicBezTo>
                  <a:cubicBezTo>
                    <a:pt x="513" y="206"/>
                    <a:pt x="506" y="198"/>
                    <a:pt x="506" y="198"/>
                  </a:cubicBezTo>
                  <a:cubicBezTo>
                    <a:pt x="466" y="158"/>
                    <a:pt x="268" y="143"/>
                    <a:pt x="197" y="143"/>
                  </a:cubicBezTo>
                  <a:cubicBezTo>
                    <a:pt x="126" y="143"/>
                    <a:pt x="110" y="119"/>
                    <a:pt x="102" y="103"/>
                  </a:cubicBezTo>
                  <a:lnTo>
                    <a:pt x="102" y="103"/>
                  </a:lnTo>
                  <a:cubicBezTo>
                    <a:pt x="95" y="103"/>
                    <a:pt x="95" y="95"/>
                    <a:pt x="87" y="87"/>
                  </a:cubicBezTo>
                  <a:cubicBezTo>
                    <a:pt x="79" y="71"/>
                    <a:pt x="55" y="40"/>
                    <a:pt x="31" y="24"/>
                  </a:cubicBezTo>
                  <a:lnTo>
                    <a:pt x="31" y="24"/>
                  </a:lnTo>
                  <a:lnTo>
                    <a:pt x="31" y="24"/>
                  </a:lnTo>
                  <a:lnTo>
                    <a:pt x="31" y="24"/>
                  </a:lnTo>
                  <a:lnTo>
                    <a:pt x="31" y="24"/>
                  </a:lnTo>
                  <a:cubicBezTo>
                    <a:pt x="31" y="24"/>
                    <a:pt x="23" y="16"/>
                    <a:pt x="15" y="8"/>
                  </a:cubicBezTo>
                  <a:lnTo>
                    <a:pt x="15" y="8"/>
                  </a:lnTo>
                  <a:lnTo>
                    <a:pt x="15" y="8"/>
                  </a:lnTo>
                  <a:cubicBezTo>
                    <a:pt x="7" y="0"/>
                    <a:pt x="7" y="0"/>
                    <a:pt x="7" y="0"/>
                  </a:cubicBezTo>
                </a:path>
              </a:pathLst>
            </a:custGeom>
            <a:solidFill>
              <a:schemeClr val="accent6"/>
            </a:solidFill>
            <a:ln>
              <a:solidFill>
                <a:schemeClr val="bg2"/>
              </a:solidFill>
            </a:ln>
            <a:effectLst/>
          </p:spPr>
          <p:txBody>
            <a:bodyPr wrap="none" anchor="ctr"/>
            <a:lstStyle/>
            <a:p>
              <a:endParaRPr lang="en-US"/>
            </a:p>
          </p:txBody>
        </p:sp>
        <p:sp>
          <p:nvSpPr>
            <p:cNvPr id="109" name="Freeform 704"/>
            <p:cNvSpPr>
              <a:spLocks noChangeArrowheads="1"/>
            </p:cNvSpPr>
            <p:nvPr/>
          </p:nvSpPr>
          <p:spPr bwMode="auto">
            <a:xfrm>
              <a:off x="13224923" y="5215119"/>
              <a:ext cx="786245" cy="1391584"/>
            </a:xfrm>
            <a:custGeom>
              <a:avLst/>
              <a:gdLst>
                <a:gd name="T0" fmla="*/ 1217 w 1495"/>
                <a:gd name="T1" fmla="*/ 0 h 2648"/>
                <a:gd name="T2" fmla="*/ 245 w 1495"/>
                <a:gd name="T3" fmla="*/ 95 h 2648"/>
                <a:gd name="T4" fmla="*/ 245 w 1495"/>
                <a:gd name="T5" fmla="*/ 95 h 2648"/>
                <a:gd name="T6" fmla="*/ 284 w 1495"/>
                <a:gd name="T7" fmla="*/ 135 h 2648"/>
                <a:gd name="T8" fmla="*/ 387 w 1495"/>
                <a:gd name="T9" fmla="*/ 253 h 2648"/>
                <a:gd name="T10" fmla="*/ 419 w 1495"/>
                <a:gd name="T11" fmla="*/ 269 h 2648"/>
                <a:gd name="T12" fmla="*/ 395 w 1495"/>
                <a:gd name="T13" fmla="*/ 435 h 2648"/>
                <a:gd name="T14" fmla="*/ 332 w 1495"/>
                <a:gd name="T15" fmla="*/ 554 h 2648"/>
                <a:gd name="T16" fmla="*/ 284 w 1495"/>
                <a:gd name="T17" fmla="*/ 570 h 2648"/>
                <a:gd name="T18" fmla="*/ 197 w 1495"/>
                <a:gd name="T19" fmla="*/ 617 h 2648"/>
                <a:gd name="T20" fmla="*/ 182 w 1495"/>
                <a:gd name="T21" fmla="*/ 609 h 2648"/>
                <a:gd name="T22" fmla="*/ 158 w 1495"/>
                <a:gd name="T23" fmla="*/ 609 h 2648"/>
                <a:gd name="T24" fmla="*/ 118 w 1495"/>
                <a:gd name="T25" fmla="*/ 625 h 2648"/>
                <a:gd name="T26" fmla="*/ 118 w 1495"/>
                <a:gd name="T27" fmla="*/ 672 h 2648"/>
                <a:gd name="T28" fmla="*/ 150 w 1495"/>
                <a:gd name="T29" fmla="*/ 735 h 2648"/>
                <a:gd name="T30" fmla="*/ 174 w 1495"/>
                <a:gd name="T31" fmla="*/ 775 h 2648"/>
                <a:gd name="T32" fmla="*/ 126 w 1495"/>
                <a:gd name="T33" fmla="*/ 886 h 2648"/>
                <a:gd name="T34" fmla="*/ 134 w 1495"/>
                <a:gd name="T35" fmla="*/ 933 h 2648"/>
                <a:gd name="T36" fmla="*/ 134 w 1495"/>
                <a:gd name="T37" fmla="*/ 933 h 2648"/>
                <a:gd name="T38" fmla="*/ 24 w 1495"/>
                <a:gd name="T39" fmla="*/ 1012 h 2648"/>
                <a:gd name="T40" fmla="*/ 15 w 1495"/>
                <a:gd name="T41" fmla="*/ 1020 h 2648"/>
                <a:gd name="T42" fmla="*/ 31 w 1495"/>
                <a:gd name="T43" fmla="*/ 1044 h 2648"/>
                <a:gd name="T44" fmla="*/ 15 w 1495"/>
                <a:gd name="T45" fmla="*/ 1107 h 2648"/>
                <a:gd name="T46" fmla="*/ 15 w 1495"/>
                <a:gd name="T47" fmla="*/ 1115 h 2648"/>
                <a:gd name="T48" fmla="*/ 95 w 1495"/>
                <a:gd name="T49" fmla="*/ 1423 h 2648"/>
                <a:gd name="T50" fmla="*/ 284 w 1495"/>
                <a:gd name="T51" fmla="*/ 1605 h 2648"/>
                <a:gd name="T52" fmla="*/ 332 w 1495"/>
                <a:gd name="T53" fmla="*/ 1747 h 2648"/>
                <a:gd name="T54" fmla="*/ 364 w 1495"/>
                <a:gd name="T55" fmla="*/ 1763 h 2648"/>
                <a:gd name="T56" fmla="*/ 403 w 1495"/>
                <a:gd name="T57" fmla="*/ 1747 h 2648"/>
                <a:gd name="T58" fmla="*/ 442 w 1495"/>
                <a:gd name="T59" fmla="*/ 1771 h 2648"/>
                <a:gd name="T60" fmla="*/ 458 w 1495"/>
                <a:gd name="T61" fmla="*/ 1747 h 2648"/>
                <a:gd name="T62" fmla="*/ 466 w 1495"/>
                <a:gd name="T63" fmla="*/ 2016 h 2648"/>
                <a:gd name="T64" fmla="*/ 648 w 1495"/>
                <a:gd name="T65" fmla="*/ 2252 h 2648"/>
                <a:gd name="T66" fmla="*/ 743 w 1495"/>
                <a:gd name="T67" fmla="*/ 2316 h 2648"/>
                <a:gd name="T68" fmla="*/ 806 w 1495"/>
                <a:gd name="T69" fmla="*/ 2355 h 2648"/>
                <a:gd name="T70" fmla="*/ 854 w 1495"/>
                <a:gd name="T71" fmla="*/ 2466 h 2648"/>
                <a:gd name="T72" fmla="*/ 822 w 1495"/>
                <a:gd name="T73" fmla="*/ 2521 h 2648"/>
                <a:gd name="T74" fmla="*/ 877 w 1495"/>
                <a:gd name="T75" fmla="*/ 2624 h 2648"/>
                <a:gd name="T76" fmla="*/ 948 w 1495"/>
                <a:gd name="T77" fmla="*/ 2647 h 2648"/>
                <a:gd name="T78" fmla="*/ 964 w 1495"/>
                <a:gd name="T79" fmla="*/ 2647 h 2648"/>
                <a:gd name="T80" fmla="*/ 1051 w 1495"/>
                <a:gd name="T81" fmla="*/ 2561 h 2648"/>
                <a:gd name="T82" fmla="*/ 1178 w 1495"/>
                <a:gd name="T83" fmla="*/ 2600 h 2648"/>
                <a:gd name="T84" fmla="*/ 1209 w 1495"/>
                <a:gd name="T85" fmla="*/ 2521 h 2648"/>
                <a:gd name="T86" fmla="*/ 1194 w 1495"/>
                <a:gd name="T87" fmla="*/ 2434 h 2648"/>
                <a:gd name="T88" fmla="*/ 1344 w 1495"/>
                <a:gd name="T89" fmla="*/ 2387 h 2648"/>
                <a:gd name="T90" fmla="*/ 1320 w 1495"/>
                <a:gd name="T91" fmla="*/ 2339 h 2648"/>
                <a:gd name="T92" fmla="*/ 1320 w 1495"/>
                <a:gd name="T93" fmla="*/ 2292 h 2648"/>
                <a:gd name="T94" fmla="*/ 1336 w 1495"/>
                <a:gd name="T95" fmla="*/ 2236 h 2648"/>
                <a:gd name="T96" fmla="*/ 1336 w 1495"/>
                <a:gd name="T97" fmla="*/ 2126 h 2648"/>
                <a:gd name="T98" fmla="*/ 1352 w 1495"/>
                <a:gd name="T99" fmla="*/ 2063 h 2648"/>
                <a:gd name="T100" fmla="*/ 1447 w 1495"/>
                <a:gd name="T101" fmla="*/ 1874 h 2648"/>
                <a:gd name="T102" fmla="*/ 1494 w 1495"/>
                <a:gd name="T103" fmla="*/ 1787 h 2648"/>
                <a:gd name="T104" fmla="*/ 1462 w 1495"/>
                <a:gd name="T105" fmla="*/ 1668 h 2648"/>
                <a:gd name="T106" fmla="*/ 1447 w 1495"/>
                <a:gd name="T107" fmla="*/ 1621 h 2648"/>
                <a:gd name="T108" fmla="*/ 1439 w 1495"/>
                <a:gd name="T109" fmla="*/ 1510 h 2648"/>
                <a:gd name="T110" fmla="*/ 1352 w 1495"/>
                <a:gd name="T111" fmla="*/ 372 h 2648"/>
                <a:gd name="T112" fmla="*/ 1304 w 1495"/>
                <a:gd name="T113" fmla="*/ 285 h 2648"/>
                <a:gd name="T114" fmla="*/ 1241 w 1495"/>
                <a:gd name="T115" fmla="*/ 174 h 2648"/>
                <a:gd name="T116" fmla="*/ 1225 w 1495"/>
                <a:gd name="T117" fmla="*/ 95 h 2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5" h="2648">
                  <a:moveTo>
                    <a:pt x="1217" y="0"/>
                  </a:moveTo>
                  <a:lnTo>
                    <a:pt x="1217" y="0"/>
                  </a:lnTo>
                  <a:cubicBezTo>
                    <a:pt x="1043" y="24"/>
                    <a:pt x="435" y="71"/>
                    <a:pt x="245" y="87"/>
                  </a:cubicBezTo>
                  <a:cubicBezTo>
                    <a:pt x="245" y="95"/>
                    <a:pt x="245" y="95"/>
                    <a:pt x="245" y="95"/>
                  </a:cubicBezTo>
                  <a:lnTo>
                    <a:pt x="245" y="95"/>
                  </a:lnTo>
                  <a:lnTo>
                    <a:pt x="245" y="95"/>
                  </a:lnTo>
                  <a:lnTo>
                    <a:pt x="245" y="95"/>
                  </a:lnTo>
                  <a:cubicBezTo>
                    <a:pt x="253" y="103"/>
                    <a:pt x="269" y="119"/>
                    <a:pt x="284" y="135"/>
                  </a:cubicBezTo>
                  <a:cubicBezTo>
                    <a:pt x="308" y="158"/>
                    <a:pt x="340" y="182"/>
                    <a:pt x="340" y="206"/>
                  </a:cubicBezTo>
                  <a:cubicBezTo>
                    <a:pt x="340" y="230"/>
                    <a:pt x="364" y="237"/>
                    <a:pt x="387" y="253"/>
                  </a:cubicBezTo>
                  <a:cubicBezTo>
                    <a:pt x="395" y="253"/>
                    <a:pt x="411" y="261"/>
                    <a:pt x="419" y="269"/>
                  </a:cubicBezTo>
                  <a:lnTo>
                    <a:pt x="419" y="269"/>
                  </a:lnTo>
                  <a:cubicBezTo>
                    <a:pt x="435" y="301"/>
                    <a:pt x="442" y="372"/>
                    <a:pt x="419" y="403"/>
                  </a:cubicBezTo>
                  <a:cubicBezTo>
                    <a:pt x="419" y="419"/>
                    <a:pt x="403" y="427"/>
                    <a:pt x="395" y="435"/>
                  </a:cubicBezTo>
                  <a:cubicBezTo>
                    <a:pt x="387" y="443"/>
                    <a:pt x="371" y="451"/>
                    <a:pt x="371" y="490"/>
                  </a:cubicBezTo>
                  <a:cubicBezTo>
                    <a:pt x="371" y="530"/>
                    <a:pt x="355" y="546"/>
                    <a:pt x="332" y="554"/>
                  </a:cubicBezTo>
                  <a:cubicBezTo>
                    <a:pt x="324" y="554"/>
                    <a:pt x="316" y="554"/>
                    <a:pt x="316" y="561"/>
                  </a:cubicBezTo>
                  <a:cubicBezTo>
                    <a:pt x="300" y="570"/>
                    <a:pt x="292" y="570"/>
                    <a:pt x="284" y="570"/>
                  </a:cubicBezTo>
                  <a:cubicBezTo>
                    <a:pt x="269" y="577"/>
                    <a:pt x="261" y="585"/>
                    <a:pt x="245" y="601"/>
                  </a:cubicBezTo>
                  <a:cubicBezTo>
                    <a:pt x="229" y="609"/>
                    <a:pt x="213" y="617"/>
                    <a:pt x="197" y="617"/>
                  </a:cubicBezTo>
                  <a:lnTo>
                    <a:pt x="197" y="617"/>
                  </a:lnTo>
                  <a:cubicBezTo>
                    <a:pt x="197" y="617"/>
                    <a:pt x="189" y="609"/>
                    <a:pt x="182" y="609"/>
                  </a:cubicBezTo>
                  <a:lnTo>
                    <a:pt x="182" y="609"/>
                  </a:lnTo>
                  <a:cubicBezTo>
                    <a:pt x="174" y="609"/>
                    <a:pt x="166" y="609"/>
                    <a:pt x="158" y="609"/>
                  </a:cubicBezTo>
                  <a:cubicBezTo>
                    <a:pt x="142" y="609"/>
                    <a:pt x="134" y="609"/>
                    <a:pt x="134" y="617"/>
                  </a:cubicBezTo>
                  <a:cubicBezTo>
                    <a:pt x="126" y="617"/>
                    <a:pt x="118" y="617"/>
                    <a:pt x="118" y="625"/>
                  </a:cubicBezTo>
                  <a:cubicBezTo>
                    <a:pt x="111" y="625"/>
                    <a:pt x="111" y="633"/>
                    <a:pt x="111" y="633"/>
                  </a:cubicBezTo>
                  <a:cubicBezTo>
                    <a:pt x="111" y="648"/>
                    <a:pt x="118" y="656"/>
                    <a:pt x="118" y="672"/>
                  </a:cubicBezTo>
                  <a:cubicBezTo>
                    <a:pt x="126" y="680"/>
                    <a:pt x="126" y="696"/>
                    <a:pt x="126" y="704"/>
                  </a:cubicBezTo>
                  <a:cubicBezTo>
                    <a:pt x="126" y="720"/>
                    <a:pt x="134" y="728"/>
                    <a:pt x="150" y="735"/>
                  </a:cubicBezTo>
                  <a:cubicBezTo>
                    <a:pt x="158" y="743"/>
                    <a:pt x="174" y="751"/>
                    <a:pt x="174" y="759"/>
                  </a:cubicBezTo>
                  <a:cubicBezTo>
                    <a:pt x="174" y="767"/>
                    <a:pt x="174" y="767"/>
                    <a:pt x="174" y="775"/>
                  </a:cubicBezTo>
                  <a:cubicBezTo>
                    <a:pt x="174" y="807"/>
                    <a:pt x="158" y="862"/>
                    <a:pt x="134" y="870"/>
                  </a:cubicBezTo>
                  <a:cubicBezTo>
                    <a:pt x="126" y="878"/>
                    <a:pt x="126" y="878"/>
                    <a:pt x="126" y="886"/>
                  </a:cubicBezTo>
                  <a:lnTo>
                    <a:pt x="126" y="894"/>
                  </a:lnTo>
                  <a:cubicBezTo>
                    <a:pt x="126" y="901"/>
                    <a:pt x="134" y="917"/>
                    <a:pt x="134" y="933"/>
                  </a:cubicBezTo>
                  <a:lnTo>
                    <a:pt x="134" y="933"/>
                  </a:lnTo>
                  <a:lnTo>
                    <a:pt x="134" y="933"/>
                  </a:lnTo>
                  <a:cubicBezTo>
                    <a:pt x="134" y="965"/>
                    <a:pt x="79" y="988"/>
                    <a:pt x="47" y="1004"/>
                  </a:cubicBezTo>
                  <a:cubicBezTo>
                    <a:pt x="39" y="1004"/>
                    <a:pt x="31" y="1012"/>
                    <a:pt x="24" y="1012"/>
                  </a:cubicBezTo>
                  <a:cubicBezTo>
                    <a:pt x="15" y="1020"/>
                    <a:pt x="15" y="1020"/>
                    <a:pt x="15" y="1020"/>
                  </a:cubicBezTo>
                  <a:lnTo>
                    <a:pt x="15" y="1020"/>
                  </a:lnTo>
                  <a:cubicBezTo>
                    <a:pt x="15" y="1020"/>
                    <a:pt x="15" y="1028"/>
                    <a:pt x="24" y="1028"/>
                  </a:cubicBezTo>
                  <a:cubicBezTo>
                    <a:pt x="24" y="1036"/>
                    <a:pt x="31" y="1036"/>
                    <a:pt x="31" y="1044"/>
                  </a:cubicBezTo>
                  <a:cubicBezTo>
                    <a:pt x="39" y="1052"/>
                    <a:pt x="39" y="1060"/>
                    <a:pt x="39" y="1067"/>
                  </a:cubicBezTo>
                  <a:cubicBezTo>
                    <a:pt x="39" y="1075"/>
                    <a:pt x="31" y="1091"/>
                    <a:pt x="15" y="1107"/>
                  </a:cubicBezTo>
                  <a:cubicBezTo>
                    <a:pt x="15" y="1115"/>
                    <a:pt x="15" y="1115"/>
                    <a:pt x="15" y="1115"/>
                  </a:cubicBezTo>
                  <a:lnTo>
                    <a:pt x="15" y="1115"/>
                  </a:lnTo>
                  <a:cubicBezTo>
                    <a:pt x="0" y="1147"/>
                    <a:pt x="8" y="1265"/>
                    <a:pt x="15" y="1320"/>
                  </a:cubicBezTo>
                  <a:cubicBezTo>
                    <a:pt x="15" y="1344"/>
                    <a:pt x="55" y="1384"/>
                    <a:pt x="95" y="1423"/>
                  </a:cubicBezTo>
                  <a:cubicBezTo>
                    <a:pt x="126" y="1455"/>
                    <a:pt x="158" y="1494"/>
                    <a:pt x="166" y="1518"/>
                  </a:cubicBezTo>
                  <a:cubicBezTo>
                    <a:pt x="166" y="1550"/>
                    <a:pt x="229" y="1589"/>
                    <a:pt x="284" y="1605"/>
                  </a:cubicBezTo>
                  <a:cubicBezTo>
                    <a:pt x="300" y="1613"/>
                    <a:pt x="308" y="1645"/>
                    <a:pt x="316" y="1684"/>
                  </a:cubicBezTo>
                  <a:cubicBezTo>
                    <a:pt x="316" y="1708"/>
                    <a:pt x="324" y="1731"/>
                    <a:pt x="332" y="1747"/>
                  </a:cubicBezTo>
                  <a:cubicBezTo>
                    <a:pt x="340" y="1771"/>
                    <a:pt x="348" y="1771"/>
                    <a:pt x="348" y="1771"/>
                  </a:cubicBezTo>
                  <a:cubicBezTo>
                    <a:pt x="355" y="1771"/>
                    <a:pt x="355" y="1771"/>
                    <a:pt x="364" y="1763"/>
                  </a:cubicBezTo>
                  <a:cubicBezTo>
                    <a:pt x="371" y="1763"/>
                    <a:pt x="371" y="1755"/>
                    <a:pt x="379" y="1755"/>
                  </a:cubicBezTo>
                  <a:cubicBezTo>
                    <a:pt x="387" y="1747"/>
                    <a:pt x="395" y="1747"/>
                    <a:pt x="403" y="1747"/>
                  </a:cubicBezTo>
                  <a:cubicBezTo>
                    <a:pt x="419" y="1747"/>
                    <a:pt x="427" y="1755"/>
                    <a:pt x="427" y="1763"/>
                  </a:cubicBezTo>
                  <a:cubicBezTo>
                    <a:pt x="435" y="1771"/>
                    <a:pt x="435" y="1771"/>
                    <a:pt x="442" y="1771"/>
                  </a:cubicBezTo>
                  <a:cubicBezTo>
                    <a:pt x="442" y="1771"/>
                    <a:pt x="450" y="1771"/>
                    <a:pt x="450" y="1763"/>
                  </a:cubicBezTo>
                  <a:cubicBezTo>
                    <a:pt x="450" y="1755"/>
                    <a:pt x="458" y="1747"/>
                    <a:pt x="458" y="1747"/>
                  </a:cubicBezTo>
                  <a:cubicBezTo>
                    <a:pt x="474" y="1747"/>
                    <a:pt x="498" y="1771"/>
                    <a:pt x="522" y="1787"/>
                  </a:cubicBezTo>
                  <a:cubicBezTo>
                    <a:pt x="561" y="1818"/>
                    <a:pt x="522" y="1929"/>
                    <a:pt x="466" y="2016"/>
                  </a:cubicBezTo>
                  <a:cubicBezTo>
                    <a:pt x="427" y="2086"/>
                    <a:pt x="529" y="2157"/>
                    <a:pt x="593" y="2205"/>
                  </a:cubicBezTo>
                  <a:cubicBezTo>
                    <a:pt x="617" y="2228"/>
                    <a:pt x="640" y="2244"/>
                    <a:pt x="648" y="2252"/>
                  </a:cubicBezTo>
                  <a:cubicBezTo>
                    <a:pt x="656" y="2268"/>
                    <a:pt x="672" y="2276"/>
                    <a:pt x="695" y="2284"/>
                  </a:cubicBezTo>
                  <a:cubicBezTo>
                    <a:pt x="711" y="2292"/>
                    <a:pt x="727" y="2300"/>
                    <a:pt x="743" y="2316"/>
                  </a:cubicBezTo>
                  <a:cubicBezTo>
                    <a:pt x="751" y="2323"/>
                    <a:pt x="767" y="2331"/>
                    <a:pt x="775" y="2331"/>
                  </a:cubicBezTo>
                  <a:cubicBezTo>
                    <a:pt x="790" y="2339"/>
                    <a:pt x="806" y="2339"/>
                    <a:pt x="806" y="2355"/>
                  </a:cubicBezTo>
                  <a:cubicBezTo>
                    <a:pt x="806" y="2379"/>
                    <a:pt x="814" y="2394"/>
                    <a:pt x="830" y="2426"/>
                  </a:cubicBezTo>
                  <a:cubicBezTo>
                    <a:pt x="838" y="2434"/>
                    <a:pt x="846" y="2450"/>
                    <a:pt x="854" y="2466"/>
                  </a:cubicBezTo>
                  <a:cubicBezTo>
                    <a:pt x="869" y="2497"/>
                    <a:pt x="861" y="2505"/>
                    <a:pt x="846" y="2513"/>
                  </a:cubicBezTo>
                  <a:cubicBezTo>
                    <a:pt x="838" y="2513"/>
                    <a:pt x="830" y="2521"/>
                    <a:pt x="822" y="2521"/>
                  </a:cubicBezTo>
                  <a:cubicBezTo>
                    <a:pt x="814" y="2537"/>
                    <a:pt x="830" y="2553"/>
                    <a:pt x="846" y="2568"/>
                  </a:cubicBezTo>
                  <a:cubicBezTo>
                    <a:pt x="854" y="2584"/>
                    <a:pt x="869" y="2608"/>
                    <a:pt x="877" y="2624"/>
                  </a:cubicBezTo>
                  <a:cubicBezTo>
                    <a:pt x="885" y="2640"/>
                    <a:pt x="901" y="2647"/>
                    <a:pt x="925" y="2647"/>
                  </a:cubicBezTo>
                  <a:cubicBezTo>
                    <a:pt x="933" y="2647"/>
                    <a:pt x="941" y="2647"/>
                    <a:pt x="948" y="2647"/>
                  </a:cubicBezTo>
                  <a:cubicBezTo>
                    <a:pt x="956" y="2647"/>
                    <a:pt x="956" y="2647"/>
                    <a:pt x="964" y="2647"/>
                  </a:cubicBezTo>
                  <a:lnTo>
                    <a:pt x="964" y="2647"/>
                  </a:lnTo>
                  <a:cubicBezTo>
                    <a:pt x="964" y="2624"/>
                    <a:pt x="972" y="2600"/>
                    <a:pt x="988" y="2584"/>
                  </a:cubicBezTo>
                  <a:cubicBezTo>
                    <a:pt x="1004" y="2568"/>
                    <a:pt x="1028" y="2561"/>
                    <a:pt x="1051" y="2561"/>
                  </a:cubicBezTo>
                  <a:cubicBezTo>
                    <a:pt x="1091" y="2561"/>
                    <a:pt x="1130" y="2576"/>
                    <a:pt x="1146" y="2592"/>
                  </a:cubicBezTo>
                  <a:cubicBezTo>
                    <a:pt x="1154" y="2600"/>
                    <a:pt x="1170" y="2600"/>
                    <a:pt x="1178" y="2600"/>
                  </a:cubicBezTo>
                  <a:cubicBezTo>
                    <a:pt x="1201" y="2600"/>
                    <a:pt x="1217" y="2576"/>
                    <a:pt x="1217" y="2553"/>
                  </a:cubicBezTo>
                  <a:cubicBezTo>
                    <a:pt x="1225" y="2545"/>
                    <a:pt x="1217" y="2537"/>
                    <a:pt x="1209" y="2521"/>
                  </a:cubicBezTo>
                  <a:cubicBezTo>
                    <a:pt x="1201" y="2505"/>
                    <a:pt x="1194" y="2489"/>
                    <a:pt x="1186" y="2458"/>
                  </a:cubicBezTo>
                  <a:cubicBezTo>
                    <a:pt x="1186" y="2450"/>
                    <a:pt x="1186" y="2442"/>
                    <a:pt x="1194" y="2434"/>
                  </a:cubicBezTo>
                  <a:cubicBezTo>
                    <a:pt x="1209" y="2403"/>
                    <a:pt x="1272" y="2394"/>
                    <a:pt x="1312" y="2387"/>
                  </a:cubicBezTo>
                  <a:cubicBezTo>
                    <a:pt x="1328" y="2387"/>
                    <a:pt x="1336" y="2387"/>
                    <a:pt x="1344" y="2387"/>
                  </a:cubicBezTo>
                  <a:cubicBezTo>
                    <a:pt x="1344" y="2379"/>
                    <a:pt x="1344" y="2379"/>
                    <a:pt x="1344" y="2379"/>
                  </a:cubicBezTo>
                  <a:cubicBezTo>
                    <a:pt x="1344" y="2371"/>
                    <a:pt x="1336" y="2355"/>
                    <a:pt x="1320" y="2339"/>
                  </a:cubicBezTo>
                  <a:cubicBezTo>
                    <a:pt x="1312" y="2339"/>
                    <a:pt x="1312" y="2339"/>
                    <a:pt x="1312" y="2339"/>
                  </a:cubicBezTo>
                  <a:cubicBezTo>
                    <a:pt x="1296" y="2323"/>
                    <a:pt x="1312" y="2308"/>
                    <a:pt x="1320" y="2292"/>
                  </a:cubicBezTo>
                  <a:cubicBezTo>
                    <a:pt x="1328" y="2284"/>
                    <a:pt x="1328" y="2284"/>
                    <a:pt x="1336" y="2276"/>
                  </a:cubicBezTo>
                  <a:cubicBezTo>
                    <a:pt x="1344" y="2268"/>
                    <a:pt x="1336" y="2252"/>
                    <a:pt x="1336" y="2236"/>
                  </a:cubicBezTo>
                  <a:cubicBezTo>
                    <a:pt x="1328" y="2228"/>
                    <a:pt x="1328" y="2213"/>
                    <a:pt x="1328" y="2197"/>
                  </a:cubicBezTo>
                  <a:cubicBezTo>
                    <a:pt x="1328" y="2165"/>
                    <a:pt x="1328" y="2150"/>
                    <a:pt x="1336" y="2126"/>
                  </a:cubicBezTo>
                  <a:cubicBezTo>
                    <a:pt x="1352" y="2110"/>
                    <a:pt x="1352" y="2078"/>
                    <a:pt x="1352" y="2070"/>
                  </a:cubicBezTo>
                  <a:lnTo>
                    <a:pt x="1352" y="2063"/>
                  </a:lnTo>
                  <a:cubicBezTo>
                    <a:pt x="1344" y="2047"/>
                    <a:pt x="1336" y="2008"/>
                    <a:pt x="1367" y="2000"/>
                  </a:cubicBezTo>
                  <a:cubicBezTo>
                    <a:pt x="1391" y="1992"/>
                    <a:pt x="1447" y="1890"/>
                    <a:pt x="1447" y="1874"/>
                  </a:cubicBezTo>
                  <a:cubicBezTo>
                    <a:pt x="1447" y="1850"/>
                    <a:pt x="1462" y="1826"/>
                    <a:pt x="1486" y="1811"/>
                  </a:cubicBezTo>
                  <a:cubicBezTo>
                    <a:pt x="1494" y="1811"/>
                    <a:pt x="1494" y="1795"/>
                    <a:pt x="1494" y="1787"/>
                  </a:cubicBezTo>
                  <a:cubicBezTo>
                    <a:pt x="1494" y="1771"/>
                    <a:pt x="1486" y="1747"/>
                    <a:pt x="1478" y="1739"/>
                  </a:cubicBezTo>
                  <a:cubicBezTo>
                    <a:pt x="1462" y="1731"/>
                    <a:pt x="1462" y="1716"/>
                    <a:pt x="1462" y="1668"/>
                  </a:cubicBezTo>
                  <a:cubicBezTo>
                    <a:pt x="1462" y="1660"/>
                    <a:pt x="1462" y="1660"/>
                    <a:pt x="1462" y="1660"/>
                  </a:cubicBezTo>
                  <a:cubicBezTo>
                    <a:pt x="1462" y="1629"/>
                    <a:pt x="1454" y="1629"/>
                    <a:pt x="1447" y="1621"/>
                  </a:cubicBezTo>
                  <a:cubicBezTo>
                    <a:pt x="1439" y="1621"/>
                    <a:pt x="1431" y="1613"/>
                    <a:pt x="1423" y="1605"/>
                  </a:cubicBezTo>
                  <a:cubicBezTo>
                    <a:pt x="1407" y="1573"/>
                    <a:pt x="1423" y="1534"/>
                    <a:pt x="1439" y="1510"/>
                  </a:cubicBezTo>
                  <a:cubicBezTo>
                    <a:pt x="1447" y="1502"/>
                    <a:pt x="1454" y="1439"/>
                    <a:pt x="1454" y="1415"/>
                  </a:cubicBezTo>
                  <a:cubicBezTo>
                    <a:pt x="1352" y="372"/>
                    <a:pt x="1352" y="372"/>
                    <a:pt x="1352" y="372"/>
                  </a:cubicBezTo>
                  <a:cubicBezTo>
                    <a:pt x="1336" y="364"/>
                    <a:pt x="1328" y="348"/>
                    <a:pt x="1320" y="332"/>
                  </a:cubicBezTo>
                  <a:cubicBezTo>
                    <a:pt x="1312" y="317"/>
                    <a:pt x="1312" y="301"/>
                    <a:pt x="1304" y="285"/>
                  </a:cubicBezTo>
                  <a:cubicBezTo>
                    <a:pt x="1296" y="253"/>
                    <a:pt x="1288" y="230"/>
                    <a:pt x="1265" y="198"/>
                  </a:cubicBezTo>
                  <a:cubicBezTo>
                    <a:pt x="1257" y="182"/>
                    <a:pt x="1249" y="182"/>
                    <a:pt x="1241" y="174"/>
                  </a:cubicBezTo>
                  <a:cubicBezTo>
                    <a:pt x="1225" y="158"/>
                    <a:pt x="1225" y="150"/>
                    <a:pt x="1225" y="103"/>
                  </a:cubicBezTo>
                  <a:cubicBezTo>
                    <a:pt x="1225" y="95"/>
                    <a:pt x="1225" y="95"/>
                    <a:pt x="1225" y="95"/>
                  </a:cubicBezTo>
                  <a:cubicBezTo>
                    <a:pt x="1225" y="71"/>
                    <a:pt x="1225" y="40"/>
                    <a:pt x="1217" y="0"/>
                  </a:cubicBezTo>
                </a:path>
              </a:pathLst>
            </a:custGeom>
            <a:solidFill>
              <a:schemeClr val="accent6"/>
            </a:solidFill>
            <a:ln>
              <a:solidFill>
                <a:schemeClr val="bg2"/>
              </a:solidFill>
            </a:ln>
            <a:effectLst/>
          </p:spPr>
          <p:txBody>
            <a:bodyPr wrap="none" anchor="ctr"/>
            <a:lstStyle/>
            <a:p>
              <a:endParaRPr lang="en-US"/>
            </a:p>
          </p:txBody>
        </p:sp>
        <p:sp>
          <p:nvSpPr>
            <p:cNvPr id="110" name="Freeform 705"/>
            <p:cNvSpPr>
              <a:spLocks noChangeArrowheads="1"/>
            </p:cNvSpPr>
            <p:nvPr/>
          </p:nvSpPr>
          <p:spPr bwMode="auto">
            <a:xfrm>
              <a:off x="13231882" y="5266143"/>
              <a:ext cx="224972" cy="538079"/>
            </a:xfrm>
            <a:custGeom>
              <a:avLst/>
              <a:gdLst>
                <a:gd name="T0" fmla="*/ 24 w 428"/>
                <a:gd name="T1" fmla="*/ 972 h 1021"/>
                <a:gd name="T2" fmla="*/ 24 w 428"/>
                <a:gd name="T3" fmla="*/ 972 h 1021"/>
                <a:gd name="T4" fmla="*/ 0 w 428"/>
                <a:gd name="T5" fmla="*/ 1012 h 1021"/>
                <a:gd name="T6" fmla="*/ 0 w 428"/>
                <a:gd name="T7" fmla="*/ 1020 h 1021"/>
                <a:gd name="T8" fmla="*/ 0 w 428"/>
                <a:gd name="T9" fmla="*/ 1020 h 1021"/>
                <a:gd name="T10" fmla="*/ 0 w 428"/>
                <a:gd name="T11" fmla="*/ 1012 h 1021"/>
                <a:gd name="T12" fmla="*/ 24 w 428"/>
                <a:gd name="T13" fmla="*/ 972 h 1021"/>
                <a:gd name="T14" fmla="*/ 404 w 428"/>
                <a:gd name="T15" fmla="*/ 174 h 1021"/>
                <a:gd name="T16" fmla="*/ 404 w 428"/>
                <a:gd name="T17" fmla="*/ 174 h 1021"/>
                <a:gd name="T18" fmla="*/ 404 w 428"/>
                <a:gd name="T19" fmla="*/ 308 h 1021"/>
                <a:gd name="T20" fmla="*/ 380 w 428"/>
                <a:gd name="T21" fmla="*/ 340 h 1021"/>
                <a:gd name="T22" fmla="*/ 356 w 428"/>
                <a:gd name="T23" fmla="*/ 395 h 1021"/>
                <a:gd name="T24" fmla="*/ 317 w 428"/>
                <a:gd name="T25" fmla="*/ 459 h 1021"/>
                <a:gd name="T26" fmla="*/ 301 w 428"/>
                <a:gd name="T27" fmla="*/ 466 h 1021"/>
                <a:gd name="T28" fmla="*/ 269 w 428"/>
                <a:gd name="T29" fmla="*/ 475 h 1021"/>
                <a:gd name="T30" fmla="*/ 230 w 428"/>
                <a:gd name="T31" fmla="*/ 506 h 1021"/>
                <a:gd name="T32" fmla="*/ 182 w 428"/>
                <a:gd name="T33" fmla="*/ 522 h 1021"/>
                <a:gd name="T34" fmla="*/ 182 w 428"/>
                <a:gd name="T35" fmla="*/ 522 h 1021"/>
                <a:gd name="T36" fmla="*/ 182 w 428"/>
                <a:gd name="T37" fmla="*/ 522 h 1021"/>
                <a:gd name="T38" fmla="*/ 230 w 428"/>
                <a:gd name="T39" fmla="*/ 506 h 1021"/>
                <a:gd name="T40" fmla="*/ 269 w 428"/>
                <a:gd name="T41" fmla="*/ 475 h 1021"/>
                <a:gd name="T42" fmla="*/ 301 w 428"/>
                <a:gd name="T43" fmla="*/ 466 h 1021"/>
                <a:gd name="T44" fmla="*/ 317 w 428"/>
                <a:gd name="T45" fmla="*/ 459 h 1021"/>
                <a:gd name="T46" fmla="*/ 356 w 428"/>
                <a:gd name="T47" fmla="*/ 395 h 1021"/>
                <a:gd name="T48" fmla="*/ 380 w 428"/>
                <a:gd name="T49" fmla="*/ 340 h 1021"/>
                <a:gd name="T50" fmla="*/ 404 w 428"/>
                <a:gd name="T51" fmla="*/ 308 h 1021"/>
                <a:gd name="T52" fmla="*/ 404 w 428"/>
                <a:gd name="T53" fmla="*/ 174 h 1021"/>
                <a:gd name="T54" fmla="*/ 230 w 428"/>
                <a:gd name="T55" fmla="*/ 0 h 1021"/>
                <a:gd name="T56" fmla="*/ 230 w 428"/>
                <a:gd name="T57" fmla="*/ 0 h 1021"/>
                <a:gd name="T58" fmla="*/ 230 w 428"/>
                <a:gd name="T59" fmla="*/ 0 h 1021"/>
                <a:gd name="T60" fmla="*/ 230 w 428"/>
                <a:gd name="T61" fmla="*/ 0 h 1021"/>
                <a:gd name="T62" fmla="*/ 230 w 428"/>
                <a:gd name="T63" fmla="*/ 0 h 1021"/>
                <a:gd name="T64" fmla="*/ 230 w 428"/>
                <a:gd name="T65" fmla="*/ 0 h 1021"/>
                <a:gd name="T66" fmla="*/ 24 w 428"/>
                <a:gd name="T67" fmla="*/ 972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8" h="1021">
                  <a:moveTo>
                    <a:pt x="24" y="972"/>
                  </a:moveTo>
                  <a:lnTo>
                    <a:pt x="24" y="972"/>
                  </a:lnTo>
                  <a:cubicBezTo>
                    <a:pt x="24" y="980"/>
                    <a:pt x="16" y="996"/>
                    <a:pt x="0" y="1012"/>
                  </a:cubicBezTo>
                  <a:cubicBezTo>
                    <a:pt x="0" y="1020"/>
                    <a:pt x="0" y="1020"/>
                    <a:pt x="0" y="1020"/>
                  </a:cubicBezTo>
                  <a:lnTo>
                    <a:pt x="0" y="1020"/>
                  </a:lnTo>
                  <a:cubicBezTo>
                    <a:pt x="0" y="1012"/>
                    <a:pt x="0" y="1012"/>
                    <a:pt x="0" y="1012"/>
                  </a:cubicBezTo>
                  <a:cubicBezTo>
                    <a:pt x="16" y="996"/>
                    <a:pt x="24" y="980"/>
                    <a:pt x="24" y="972"/>
                  </a:cubicBezTo>
                  <a:lnTo>
                    <a:pt x="404" y="174"/>
                  </a:lnTo>
                  <a:lnTo>
                    <a:pt x="404" y="174"/>
                  </a:lnTo>
                  <a:cubicBezTo>
                    <a:pt x="420" y="206"/>
                    <a:pt x="427" y="277"/>
                    <a:pt x="404" y="308"/>
                  </a:cubicBezTo>
                  <a:cubicBezTo>
                    <a:pt x="404" y="324"/>
                    <a:pt x="388" y="332"/>
                    <a:pt x="380" y="340"/>
                  </a:cubicBezTo>
                  <a:cubicBezTo>
                    <a:pt x="372" y="348"/>
                    <a:pt x="356" y="356"/>
                    <a:pt x="356" y="395"/>
                  </a:cubicBezTo>
                  <a:cubicBezTo>
                    <a:pt x="356" y="435"/>
                    <a:pt x="340" y="451"/>
                    <a:pt x="317" y="459"/>
                  </a:cubicBezTo>
                  <a:cubicBezTo>
                    <a:pt x="309" y="459"/>
                    <a:pt x="301" y="459"/>
                    <a:pt x="301" y="466"/>
                  </a:cubicBezTo>
                  <a:cubicBezTo>
                    <a:pt x="285" y="475"/>
                    <a:pt x="277" y="475"/>
                    <a:pt x="269" y="475"/>
                  </a:cubicBezTo>
                  <a:cubicBezTo>
                    <a:pt x="254" y="482"/>
                    <a:pt x="246" y="490"/>
                    <a:pt x="230" y="506"/>
                  </a:cubicBezTo>
                  <a:cubicBezTo>
                    <a:pt x="214" y="514"/>
                    <a:pt x="198" y="522"/>
                    <a:pt x="182" y="522"/>
                  </a:cubicBezTo>
                  <a:lnTo>
                    <a:pt x="182" y="522"/>
                  </a:lnTo>
                  <a:lnTo>
                    <a:pt x="182" y="522"/>
                  </a:lnTo>
                  <a:cubicBezTo>
                    <a:pt x="198" y="522"/>
                    <a:pt x="214" y="514"/>
                    <a:pt x="230" y="506"/>
                  </a:cubicBezTo>
                  <a:cubicBezTo>
                    <a:pt x="246" y="490"/>
                    <a:pt x="254" y="482"/>
                    <a:pt x="269" y="475"/>
                  </a:cubicBezTo>
                  <a:cubicBezTo>
                    <a:pt x="277" y="475"/>
                    <a:pt x="285" y="475"/>
                    <a:pt x="301" y="466"/>
                  </a:cubicBezTo>
                  <a:cubicBezTo>
                    <a:pt x="301" y="459"/>
                    <a:pt x="309" y="459"/>
                    <a:pt x="317" y="459"/>
                  </a:cubicBezTo>
                  <a:cubicBezTo>
                    <a:pt x="340" y="451"/>
                    <a:pt x="356" y="435"/>
                    <a:pt x="356" y="395"/>
                  </a:cubicBezTo>
                  <a:cubicBezTo>
                    <a:pt x="356" y="356"/>
                    <a:pt x="372" y="348"/>
                    <a:pt x="380" y="340"/>
                  </a:cubicBezTo>
                  <a:cubicBezTo>
                    <a:pt x="388" y="332"/>
                    <a:pt x="404" y="324"/>
                    <a:pt x="404" y="308"/>
                  </a:cubicBezTo>
                  <a:cubicBezTo>
                    <a:pt x="427" y="277"/>
                    <a:pt x="420" y="206"/>
                    <a:pt x="404" y="174"/>
                  </a:cubicBezTo>
                  <a:lnTo>
                    <a:pt x="230" y="0"/>
                  </a:lnTo>
                  <a:lnTo>
                    <a:pt x="230" y="0"/>
                  </a:lnTo>
                  <a:lnTo>
                    <a:pt x="230" y="0"/>
                  </a:lnTo>
                  <a:lnTo>
                    <a:pt x="230" y="0"/>
                  </a:lnTo>
                  <a:lnTo>
                    <a:pt x="230" y="0"/>
                  </a:lnTo>
                  <a:lnTo>
                    <a:pt x="230" y="0"/>
                  </a:lnTo>
                  <a:lnTo>
                    <a:pt x="24" y="972"/>
                  </a:lnTo>
                </a:path>
              </a:pathLst>
            </a:custGeom>
            <a:solidFill>
              <a:schemeClr val="accent6"/>
            </a:solidFill>
            <a:ln>
              <a:solidFill>
                <a:schemeClr val="bg2"/>
              </a:solidFill>
            </a:ln>
            <a:effectLst/>
          </p:spPr>
          <p:txBody>
            <a:bodyPr wrap="none" anchor="ctr"/>
            <a:lstStyle/>
            <a:p>
              <a:endParaRPr lang="en-US"/>
            </a:p>
          </p:txBody>
        </p:sp>
        <p:sp>
          <p:nvSpPr>
            <p:cNvPr id="111" name="Freeform 706"/>
            <p:cNvSpPr>
              <a:spLocks noChangeArrowheads="1"/>
            </p:cNvSpPr>
            <p:nvPr/>
          </p:nvSpPr>
          <p:spPr bwMode="auto">
            <a:xfrm>
              <a:off x="13224923" y="5212798"/>
              <a:ext cx="790884" cy="1405499"/>
            </a:xfrm>
            <a:custGeom>
              <a:avLst/>
              <a:gdLst>
                <a:gd name="T0" fmla="*/ 197 w 1503"/>
                <a:gd name="T1" fmla="*/ 625 h 2672"/>
                <a:gd name="T2" fmla="*/ 1225 w 1503"/>
                <a:gd name="T3" fmla="*/ 8 h 2672"/>
                <a:gd name="T4" fmla="*/ 245 w 1503"/>
                <a:gd name="T5" fmla="*/ 103 h 2672"/>
                <a:gd name="T6" fmla="*/ 1225 w 1503"/>
                <a:gd name="T7" fmla="*/ 103 h 2672"/>
                <a:gd name="T8" fmla="*/ 1265 w 1503"/>
                <a:gd name="T9" fmla="*/ 206 h 2672"/>
                <a:gd name="T10" fmla="*/ 1352 w 1503"/>
                <a:gd name="T11" fmla="*/ 380 h 2672"/>
                <a:gd name="T12" fmla="*/ 1423 w 1503"/>
                <a:gd name="T13" fmla="*/ 1613 h 2672"/>
                <a:gd name="T14" fmla="*/ 1462 w 1503"/>
                <a:gd name="T15" fmla="*/ 1676 h 2672"/>
                <a:gd name="T16" fmla="*/ 1486 w 1503"/>
                <a:gd name="T17" fmla="*/ 1819 h 2672"/>
                <a:gd name="T18" fmla="*/ 1352 w 1503"/>
                <a:gd name="T19" fmla="*/ 2071 h 2672"/>
                <a:gd name="T20" fmla="*/ 1328 w 1503"/>
                <a:gd name="T21" fmla="*/ 2205 h 2672"/>
                <a:gd name="T22" fmla="*/ 1320 w 1503"/>
                <a:gd name="T23" fmla="*/ 2300 h 2672"/>
                <a:gd name="T24" fmla="*/ 1344 w 1503"/>
                <a:gd name="T25" fmla="*/ 2387 h 2672"/>
                <a:gd name="T26" fmla="*/ 1194 w 1503"/>
                <a:gd name="T27" fmla="*/ 2442 h 2672"/>
                <a:gd name="T28" fmla="*/ 1217 w 1503"/>
                <a:gd name="T29" fmla="*/ 2561 h 2672"/>
                <a:gd name="T30" fmla="*/ 1051 w 1503"/>
                <a:gd name="T31" fmla="*/ 2569 h 2672"/>
                <a:gd name="T32" fmla="*/ 964 w 1503"/>
                <a:gd name="T33" fmla="*/ 2655 h 2672"/>
                <a:gd name="T34" fmla="*/ 877 w 1503"/>
                <a:gd name="T35" fmla="*/ 2632 h 2672"/>
                <a:gd name="T36" fmla="*/ 846 w 1503"/>
                <a:gd name="T37" fmla="*/ 2521 h 2672"/>
                <a:gd name="T38" fmla="*/ 806 w 1503"/>
                <a:gd name="T39" fmla="*/ 2363 h 2672"/>
                <a:gd name="T40" fmla="*/ 695 w 1503"/>
                <a:gd name="T41" fmla="*/ 2292 h 2672"/>
                <a:gd name="T42" fmla="*/ 466 w 1503"/>
                <a:gd name="T43" fmla="*/ 2024 h 2672"/>
                <a:gd name="T44" fmla="*/ 450 w 1503"/>
                <a:gd name="T45" fmla="*/ 1771 h 2672"/>
                <a:gd name="T46" fmla="*/ 403 w 1503"/>
                <a:gd name="T47" fmla="*/ 1755 h 2672"/>
                <a:gd name="T48" fmla="*/ 348 w 1503"/>
                <a:gd name="T49" fmla="*/ 1779 h 2672"/>
                <a:gd name="T50" fmla="*/ 284 w 1503"/>
                <a:gd name="T51" fmla="*/ 1613 h 2672"/>
                <a:gd name="T52" fmla="*/ 15 w 1503"/>
                <a:gd name="T53" fmla="*/ 1328 h 2672"/>
                <a:gd name="T54" fmla="*/ 15 w 1503"/>
                <a:gd name="T55" fmla="*/ 1123 h 2672"/>
                <a:gd name="T56" fmla="*/ 284 w 1503"/>
                <a:gd name="T57" fmla="*/ 1621 h 2672"/>
                <a:gd name="T58" fmla="*/ 379 w 1503"/>
                <a:gd name="T59" fmla="*/ 1763 h 2672"/>
                <a:gd name="T60" fmla="*/ 442 w 1503"/>
                <a:gd name="T61" fmla="*/ 1787 h 2672"/>
                <a:gd name="T62" fmla="*/ 522 w 1503"/>
                <a:gd name="T63" fmla="*/ 1795 h 2672"/>
                <a:gd name="T64" fmla="*/ 735 w 1503"/>
                <a:gd name="T65" fmla="*/ 2324 h 2672"/>
                <a:gd name="T66" fmla="*/ 822 w 1503"/>
                <a:gd name="T67" fmla="*/ 2529 h 2672"/>
                <a:gd name="T68" fmla="*/ 948 w 1503"/>
                <a:gd name="T69" fmla="*/ 2663 h 2672"/>
                <a:gd name="T70" fmla="*/ 972 w 1503"/>
                <a:gd name="T71" fmla="*/ 2671 h 2672"/>
                <a:gd name="T72" fmla="*/ 1051 w 1503"/>
                <a:gd name="T73" fmla="*/ 2576 h 2672"/>
                <a:gd name="T74" fmla="*/ 1225 w 1503"/>
                <a:gd name="T75" fmla="*/ 2569 h 2672"/>
                <a:gd name="T76" fmla="*/ 1201 w 1503"/>
                <a:gd name="T77" fmla="*/ 2442 h 2672"/>
                <a:gd name="T78" fmla="*/ 1352 w 1503"/>
                <a:gd name="T79" fmla="*/ 2387 h 2672"/>
                <a:gd name="T80" fmla="*/ 1328 w 1503"/>
                <a:gd name="T81" fmla="*/ 2308 h 2672"/>
                <a:gd name="T82" fmla="*/ 1336 w 1503"/>
                <a:gd name="T83" fmla="*/ 2205 h 2672"/>
                <a:gd name="T84" fmla="*/ 1360 w 1503"/>
                <a:gd name="T85" fmla="*/ 2071 h 2672"/>
                <a:gd name="T86" fmla="*/ 1486 w 1503"/>
                <a:gd name="T87" fmla="*/ 1826 h 2672"/>
                <a:gd name="T88" fmla="*/ 1470 w 1503"/>
                <a:gd name="T89" fmla="*/ 1676 h 2672"/>
                <a:gd name="T90" fmla="*/ 1431 w 1503"/>
                <a:gd name="T91" fmla="*/ 1605 h 2672"/>
                <a:gd name="T92" fmla="*/ 1360 w 1503"/>
                <a:gd name="T93" fmla="*/ 380 h 2672"/>
                <a:gd name="T94" fmla="*/ 1328 w 1503"/>
                <a:gd name="T95" fmla="*/ 340 h 2672"/>
                <a:gd name="T96" fmla="*/ 1249 w 1503"/>
                <a:gd name="T97" fmla="*/ 174 h 2672"/>
                <a:gd name="T98" fmla="*/ 1225 w 1503"/>
                <a:gd name="T99" fmla="*/ 8 h 2672"/>
                <a:gd name="T100" fmla="*/ 1225 w 1503"/>
                <a:gd name="T101" fmla="*/ 0 h 2672"/>
                <a:gd name="T102" fmla="*/ 1225 w 1503"/>
                <a:gd name="T103"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03" h="2672">
                  <a:moveTo>
                    <a:pt x="182" y="617"/>
                  </a:moveTo>
                  <a:lnTo>
                    <a:pt x="182" y="617"/>
                  </a:lnTo>
                  <a:cubicBezTo>
                    <a:pt x="189" y="617"/>
                    <a:pt x="197" y="625"/>
                    <a:pt x="197" y="625"/>
                  </a:cubicBezTo>
                  <a:cubicBezTo>
                    <a:pt x="197" y="625"/>
                    <a:pt x="189" y="617"/>
                    <a:pt x="182" y="617"/>
                  </a:cubicBezTo>
                  <a:lnTo>
                    <a:pt x="1225" y="8"/>
                  </a:lnTo>
                  <a:lnTo>
                    <a:pt x="1225" y="8"/>
                  </a:lnTo>
                  <a:lnTo>
                    <a:pt x="1225" y="8"/>
                  </a:lnTo>
                  <a:cubicBezTo>
                    <a:pt x="1051" y="32"/>
                    <a:pt x="435" y="79"/>
                    <a:pt x="245" y="95"/>
                  </a:cubicBezTo>
                  <a:cubicBezTo>
                    <a:pt x="245" y="95"/>
                    <a:pt x="245" y="95"/>
                    <a:pt x="245" y="103"/>
                  </a:cubicBezTo>
                  <a:cubicBezTo>
                    <a:pt x="245" y="95"/>
                    <a:pt x="245" y="95"/>
                    <a:pt x="245" y="95"/>
                  </a:cubicBezTo>
                  <a:cubicBezTo>
                    <a:pt x="435" y="79"/>
                    <a:pt x="1043" y="32"/>
                    <a:pt x="1217" y="8"/>
                  </a:cubicBezTo>
                  <a:cubicBezTo>
                    <a:pt x="1225" y="48"/>
                    <a:pt x="1225" y="79"/>
                    <a:pt x="1225" y="103"/>
                  </a:cubicBezTo>
                  <a:cubicBezTo>
                    <a:pt x="1225" y="111"/>
                    <a:pt x="1225" y="111"/>
                    <a:pt x="1225" y="111"/>
                  </a:cubicBezTo>
                  <a:cubicBezTo>
                    <a:pt x="1225" y="158"/>
                    <a:pt x="1225" y="166"/>
                    <a:pt x="1241" y="182"/>
                  </a:cubicBezTo>
                  <a:cubicBezTo>
                    <a:pt x="1249" y="190"/>
                    <a:pt x="1257" y="190"/>
                    <a:pt x="1265" y="206"/>
                  </a:cubicBezTo>
                  <a:cubicBezTo>
                    <a:pt x="1288" y="238"/>
                    <a:pt x="1296" y="261"/>
                    <a:pt x="1304" y="293"/>
                  </a:cubicBezTo>
                  <a:cubicBezTo>
                    <a:pt x="1312" y="309"/>
                    <a:pt x="1312" y="325"/>
                    <a:pt x="1320" y="340"/>
                  </a:cubicBezTo>
                  <a:cubicBezTo>
                    <a:pt x="1328" y="356"/>
                    <a:pt x="1336" y="372"/>
                    <a:pt x="1352" y="380"/>
                  </a:cubicBezTo>
                  <a:cubicBezTo>
                    <a:pt x="1454" y="1423"/>
                    <a:pt x="1454" y="1423"/>
                    <a:pt x="1454" y="1423"/>
                  </a:cubicBezTo>
                  <a:cubicBezTo>
                    <a:pt x="1454" y="1447"/>
                    <a:pt x="1447" y="1510"/>
                    <a:pt x="1439" y="1518"/>
                  </a:cubicBezTo>
                  <a:cubicBezTo>
                    <a:pt x="1423" y="1542"/>
                    <a:pt x="1407" y="1581"/>
                    <a:pt x="1423" y="1613"/>
                  </a:cubicBezTo>
                  <a:cubicBezTo>
                    <a:pt x="1431" y="1621"/>
                    <a:pt x="1439" y="1629"/>
                    <a:pt x="1447" y="1629"/>
                  </a:cubicBezTo>
                  <a:cubicBezTo>
                    <a:pt x="1454" y="1637"/>
                    <a:pt x="1462" y="1637"/>
                    <a:pt x="1462" y="1668"/>
                  </a:cubicBezTo>
                  <a:cubicBezTo>
                    <a:pt x="1462" y="1676"/>
                    <a:pt x="1462" y="1676"/>
                    <a:pt x="1462" y="1676"/>
                  </a:cubicBezTo>
                  <a:cubicBezTo>
                    <a:pt x="1462" y="1724"/>
                    <a:pt x="1462" y="1739"/>
                    <a:pt x="1478" y="1747"/>
                  </a:cubicBezTo>
                  <a:cubicBezTo>
                    <a:pt x="1486" y="1755"/>
                    <a:pt x="1494" y="1779"/>
                    <a:pt x="1494" y="1795"/>
                  </a:cubicBezTo>
                  <a:cubicBezTo>
                    <a:pt x="1494" y="1803"/>
                    <a:pt x="1494" y="1819"/>
                    <a:pt x="1486" y="1819"/>
                  </a:cubicBezTo>
                  <a:cubicBezTo>
                    <a:pt x="1462" y="1834"/>
                    <a:pt x="1447" y="1858"/>
                    <a:pt x="1447" y="1882"/>
                  </a:cubicBezTo>
                  <a:cubicBezTo>
                    <a:pt x="1447" y="1898"/>
                    <a:pt x="1391" y="2000"/>
                    <a:pt x="1367" y="2008"/>
                  </a:cubicBezTo>
                  <a:cubicBezTo>
                    <a:pt x="1336" y="2016"/>
                    <a:pt x="1344" y="2055"/>
                    <a:pt x="1352" y="2071"/>
                  </a:cubicBezTo>
                  <a:lnTo>
                    <a:pt x="1352" y="2078"/>
                  </a:lnTo>
                  <a:cubicBezTo>
                    <a:pt x="1352" y="2086"/>
                    <a:pt x="1352" y="2118"/>
                    <a:pt x="1336" y="2134"/>
                  </a:cubicBezTo>
                  <a:cubicBezTo>
                    <a:pt x="1328" y="2158"/>
                    <a:pt x="1328" y="2173"/>
                    <a:pt x="1328" y="2205"/>
                  </a:cubicBezTo>
                  <a:cubicBezTo>
                    <a:pt x="1328" y="2221"/>
                    <a:pt x="1328" y="2236"/>
                    <a:pt x="1336" y="2244"/>
                  </a:cubicBezTo>
                  <a:cubicBezTo>
                    <a:pt x="1336" y="2260"/>
                    <a:pt x="1344" y="2276"/>
                    <a:pt x="1336" y="2284"/>
                  </a:cubicBezTo>
                  <a:cubicBezTo>
                    <a:pt x="1328" y="2292"/>
                    <a:pt x="1328" y="2292"/>
                    <a:pt x="1320" y="2300"/>
                  </a:cubicBezTo>
                  <a:cubicBezTo>
                    <a:pt x="1312" y="2316"/>
                    <a:pt x="1296" y="2331"/>
                    <a:pt x="1312" y="2347"/>
                  </a:cubicBezTo>
                  <a:cubicBezTo>
                    <a:pt x="1320" y="2347"/>
                    <a:pt x="1320" y="2347"/>
                    <a:pt x="1320" y="2347"/>
                  </a:cubicBezTo>
                  <a:cubicBezTo>
                    <a:pt x="1336" y="2363"/>
                    <a:pt x="1344" y="2379"/>
                    <a:pt x="1344" y="2387"/>
                  </a:cubicBezTo>
                  <a:cubicBezTo>
                    <a:pt x="1344" y="2387"/>
                    <a:pt x="1344" y="2387"/>
                    <a:pt x="1344" y="2395"/>
                  </a:cubicBezTo>
                  <a:cubicBezTo>
                    <a:pt x="1336" y="2395"/>
                    <a:pt x="1328" y="2395"/>
                    <a:pt x="1312" y="2395"/>
                  </a:cubicBezTo>
                  <a:cubicBezTo>
                    <a:pt x="1272" y="2402"/>
                    <a:pt x="1209" y="2411"/>
                    <a:pt x="1194" y="2442"/>
                  </a:cubicBezTo>
                  <a:cubicBezTo>
                    <a:pt x="1186" y="2450"/>
                    <a:pt x="1186" y="2458"/>
                    <a:pt x="1186" y="2466"/>
                  </a:cubicBezTo>
                  <a:cubicBezTo>
                    <a:pt x="1194" y="2497"/>
                    <a:pt x="1201" y="2513"/>
                    <a:pt x="1209" y="2529"/>
                  </a:cubicBezTo>
                  <a:cubicBezTo>
                    <a:pt x="1217" y="2545"/>
                    <a:pt x="1225" y="2553"/>
                    <a:pt x="1217" y="2561"/>
                  </a:cubicBezTo>
                  <a:cubicBezTo>
                    <a:pt x="1217" y="2584"/>
                    <a:pt x="1201" y="2608"/>
                    <a:pt x="1178" y="2608"/>
                  </a:cubicBezTo>
                  <a:cubicBezTo>
                    <a:pt x="1170" y="2608"/>
                    <a:pt x="1154" y="2608"/>
                    <a:pt x="1146" y="2600"/>
                  </a:cubicBezTo>
                  <a:cubicBezTo>
                    <a:pt x="1130" y="2584"/>
                    <a:pt x="1091" y="2569"/>
                    <a:pt x="1051" y="2569"/>
                  </a:cubicBezTo>
                  <a:cubicBezTo>
                    <a:pt x="1028" y="2569"/>
                    <a:pt x="1004" y="2576"/>
                    <a:pt x="988" y="2592"/>
                  </a:cubicBezTo>
                  <a:cubicBezTo>
                    <a:pt x="972" y="2608"/>
                    <a:pt x="964" y="2632"/>
                    <a:pt x="964" y="2655"/>
                  </a:cubicBezTo>
                  <a:lnTo>
                    <a:pt x="964" y="2655"/>
                  </a:lnTo>
                  <a:cubicBezTo>
                    <a:pt x="956" y="2655"/>
                    <a:pt x="956" y="2655"/>
                    <a:pt x="948" y="2655"/>
                  </a:cubicBezTo>
                  <a:cubicBezTo>
                    <a:pt x="941" y="2655"/>
                    <a:pt x="933" y="2655"/>
                    <a:pt x="925" y="2655"/>
                  </a:cubicBezTo>
                  <a:cubicBezTo>
                    <a:pt x="901" y="2655"/>
                    <a:pt x="885" y="2648"/>
                    <a:pt x="877" y="2632"/>
                  </a:cubicBezTo>
                  <a:cubicBezTo>
                    <a:pt x="869" y="2616"/>
                    <a:pt x="854" y="2592"/>
                    <a:pt x="846" y="2576"/>
                  </a:cubicBezTo>
                  <a:cubicBezTo>
                    <a:pt x="830" y="2561"/>
                    <a:pt x="814" y="2545"/>
                    <a:pt x="822" y="2529"/>
                  </a:cubicBezTo>
                  <a:cubicBezTo>
                    <a:pt x="830" y="2529"/>
                    <a:pt x="838" y="2521"/>
                    <a:pt x="846" y="2521"/>
                  </a:cubicBezTo>
                  <a:cubicBezTo>
                    <a:pt x="861" y="2513"/>
                    <a:pt x="869" y="2505"/>
                    <a:pt x="854" y="2474"/>
                  </a:cubicBezTo>
                  <a:cubicBezTo>
                    <a:pt x="846" y="2458"/>
                    <a:pt x="838" y="2442"/>
                    <a:pt x="830" y="2434"/>
                  </a:cubicBezTo>
                  <a:cubicBezTo>
                    <a:pt x="814" y="2402"/>
                    <a:pt x="806" y="2387"/>
                    <a:pt x="806" y="2363"/>
                  </a:cubicBezTo>
                  <a:cubicBezTo>
                    <a:pt x="806" y="2347"/>
                    <a:pt x="790" y="2347"/>
                    <a:pt x="775" y="2339"/>
                  </a:cubicBezTo>
                  <a:cubicBezTo>
                    <a:pt x="767" y="2339"/>
                    <a:pt x="751" y="2331"/>
                    <a:pt x="743" y="2324"/>
                  </a:cubicBezTo>
                  <a:cubicBezTo>
                    <a:pt x="727" y="2308"/>
                    <a:pt x="711" y="2300"/>
                    <a:pt x="695" y="2292"/>
                  </a:cubicBezTo>
                  <a:cubicBezTo>
                    <a:pt x="672" y="2284"/>
                    <a:pt x="656" y="2276"/>
                    <a:pt x="648" y="2260"/>
                  </a:cubicBezTo>
                  <a:cubicBezTo>
                    <a:pt x="640" y="2252"/>
                    <a:pt x="617" y="2236"/>
                    <a:pt x="593" y="2213"/>
                  </a:cubicBezTo>
                  <a:cubicBezTo>
                    <a:pt x="529" y="2165"/>
                    <a:pt x="427" y="2094"/>
                    <a:pt x="466" y="2024"/>
                  </a:cubicBezTo>
                  <a:cubicBezTo>
                    <a:pt x="522" y="1937"/>
                    <a:pt x="561" y="1826"/>
                    <a:pt x="522" y="1795"/>
                  </a:cubicBezTo>
                  <a:cubicBezTo>
                    <a:pt x="498" y="1779"/>
                    <a:pt x="474" y="1755"/>
                    <a:pt x="458" y="1755"/>
                  </a:cubicBezTo>
                  <a:cubicBezTo>
                    <a:pt x="458" y="1755"/>
                    <a:pt x="450" y="1763"/>
                    <a:pt x="450" y="1771"/>
                  </a:cubicBezTo>
                  <a:cubicBezTo>
                    <a:pt x="450" y="1779"/>
                    <a:pt x="442" y="1779"/>
                    <a:pt x="442" y="1779"/>
                  </a:cubicBezTo>
                  <a:cubicBezTo>
                    <a:pt x="435" y="1779"/>
                    <a:pt x="435" y="1779"/>
                    <a:pt x="427" y="1771"/>
                  </a:cubicBezTo>
                  <a:cubicBezTo>
                    <a:pt x="427" y="1763"/>
                    <a:pt x="419" y="1755"/>
                    <a:pt x="403" y="1755"/>
                  </a:cubicBezTo>
                  <a:cubicBezTo>
                    <a:pt x="395" y="1755"/>
                    <a:pt x="387" y="1755"/>
                    <a:pt x="379" y="1763"/>
                  </a:cubicBezTo>
                  <a:cubicBezTo>
                    <a:pt x="371" y="1763"/>
                    <a:pt x="371" y="1771"/>
                    <a:pt x="364" y="1771"/>
                  </a:cubicBezTo>
                  <a:cubicBezTo>
                    <a:pt x="355" y="1779"/>
                    <a:pt x="355" y="1779"/>
                    <a:pt x="348" y="1779"/>
                  </a:cubicBezTo>
                  <a:cubicBezTo>
                    <a:pt x="348" y="1779"/>
                    <a:pt x="340" y="1779"/>
                    <a:pt x="332" y="1755"/>
                  </a:cubicBezTo>
                  <a:cubicBezTo>
                    <a:pt x="324" y="1739"/>
                    <a:pt x="316" y="1716"/>
                    <a:pt x="316" y="1692"/>
                  </a:cubicBezTo>
                  <a:cubicBezTo>
                    <a:pt x="308" y="1653"/>
                    <a:pt x="300" y="1621"/>
                    <a:pt x="284" y="1613"/>
                  </a:cubicBezTo>
                  <a:cubicBezTo>
                    <a:pt x="229" y="1597"/>
                    <a:pt x="166" y="1558"/>
                    <a:pt x="166" y="1526"/>
                  </a:cubicBezTo>
                  <a:cubicBezTo>
                    <a:pt x="158" y="1502"/>
                    <a:pt x="126" y="1463"/>
                    <a:pt x="95" y="1431"/>
                  </a:cubicBezTo>
                  <a:cubicBezTo>
                    <a:pt x="55" y="1392"/>
                    <a:pt x="15" y="1352"/>
                    <a:pt x="15" y="1328"/>
                  </a:cubicBezTo>
                  <a:cubicBezTo>
                    <a:pt x="8" y="1273"/>
                    <a:pt x="0" y="1155"/>
                    <a:pt x="15" y="1123"/>
                  </a:cubicBezTo>
                  <a:lnTo>
                    <a:pt x="15" y="1123"/>
                  </a:lnTo>
                  <a:lnTo>
                    <a:pt x="15" y="1123"/>
                  </a:lnTo>
                  <a:cubicBezTo>
                    <a:pt x="0" y="1155"/>
                    <a:pt x="0" y="1273"/>
                    <a:pt x="8" y="1328"/>
                  </a:cubicBezTo>
                  <a:cubicBezTo>
                    <a:pt x="15" y="1384"/>
                    <a:pt x="158" y="1479"/>
                    <a:pt x="158" y="1526"/>
                  </a:cubicBezTo>
                  <a:cubicBezTo>
                    <a:pt x="166" y="1566"/>
                    <a:pt x="261" y="1613"/>
                    <a:pt x="284" y="1621"/>
                  </a:cubicBezTo>
                  <a:cubicBezTo>
                    <a:pt x="308" y="1629"/>
                    <a:pt x="308" y="1708"/>
                    <a:pt x="324" y="1755"/>
                  </a:cubicBezTo>
                  <a:cubicBezTo>
                    <a:pt x="332" y="1779"/>
                    <a:pt x="340" y="1779"/>
                    <a:pt x="348" y="1779"/>
                  </a:cubicBezTo>
                  <a:cubicBezTo>
                    <a:pt x="355" y="1779"/>
                    <a:pt x="364" y="1771"/>
                    <a:pt x="379" y="1763"/>
                  </a:cubicBezTo>
                  <a:cubicBezTo>
                    <a:pt x="387" y="1763"/>
                    <a:pt x="395" y="1763"/>
                    <a:pt x="403" y="1763"/>
                  </a:cubicBezTo>
                  <a:cubicBezTo>
                    <a:pt x="419" y="1763"/>
                    <a:pt x="419" y="1763"/>
                    <a:pt x="427" y="1771"/>
                  </a:cubicBezTo>
                  <a:cubicBezTo>
                    <a:pt x="427" y="1779"/>
                    <a:pt x="435" y="1787"/>
                    <a:pt x="442" y="1787"/>
                  </a:cubicBezTo>
                  <a:cubicBezTo>
                    <a:pt x="450" y="1787"/>
                    <a:pt x="458" y="1779"/>
                    <a:pt x="458" y="1771"/>
                  </a:cubicBezTo>
                  <a:cubicBezTo>
                    <a:pt x="458" y="1763"/>
                    <a:pt x="458" y="1763"/>
                    <a:pt x="458" y="1763"/>
                  </a:cubicBezTo>
                  <a:cubicBezTo>
                    <a:pt x="474" y="1763"/>
                    <a:pt x="498" y="1779"/>
                    <a:pt x="522" y="1795"/>
                  </a:cubicBezTo>
                  <a:cubicBezTo>
                    <a:pt x="553" y="1826"/>
                    <a:pt x="522" y="1929"/>
                    <a:pt x="458" y="2024"/>
                  </a:cubicBezTo>
                  <a:cubicBezTo>
                    <a:pt x="403" y="2118"/>
                    <a:pt x="624" y="2229"/>
                    <a:pt x="640" y="2260"/>
                  </a:cubicBezTo>
                  <a:cubicBezTo>
                    <a:pt x="656" y="2292"/>
                    <a:pt x="711" y="2292"/>
                    <a:pt x="735" y="2324"/>
                  </a:cubicBezTo>
                  <a:cubicBezTo>
                    <a:pt x="759" y="2355"/>
                    <a:pt x="798" y="2339"/>
                    <a:pt x="798" y="2363"/>
                  </a:cubicBezTo>
                  <a:cubicBezTo>
                    <a:pt x="798" y="2395"/>
                    <a:pt x="830" y="2434"/>
                    <a:pt x="846" y="2474"/>
                  </a:cubicBezTo>
                  <a:cubicBezTo>
                    <a:pt x="869" y="2521"/>
                    <a:pt x="838" y="2505"/>
                    <a:pt x="822" y="2529"/>
                  </a:cubicBezTo>
                  <a:cubicBezTo>
                    <a:pt x="798" y="2553"/>
                    <a:pt x="854" y="2584"/>
                    <a:pt x="877" y="2632"/>
                  </a:cubicBezTo>
                  <a:cubicBezTo>
                    <a:pt x="885" y="2655"/>
                    <a:pt x="909" y="2663"/>
                    <a:pt x="925" y="2663"/>
                  </a:cubicBezTo>
                  <a:cubicBezTo>
                    <a:pt x="933" y="2663"/>
                    <a:pt x="941" y="2663"/>
                    <a:pt x="948" y="2663"/>
                  </a:cubicBezTo>
                  <a:cubicBezTo>
                    <a:pt x="956" y="2663"/>
                    <a:pt x="956" y="2663"/>
                    <a:pt x="964" y="2663"/>
                  </a:cubicBezTo>
                  <a:lnTo>
                    <a:pt x="972" y="2663"/>
                  </a:lnTo>
                  <a:cubicBezTo>
                    <a:pt x="972" y="2663"/>
                    <a:pt x="972" y="2663"/>
                    <a:pt x="972" y="2671"/>
                  </a:cubicBezTo>
                  <a:cubicBezTo>
                    <a:pt x="972" y="2663"/>
                    <a:pt x="972" y="2663"/>
                    <a:pt x="972" y="2663"/>
                  </a:cubicBezTo>
                  <a:cubicBezTo>
                    <a:pt x="972" y="2632"/>
                    <a:pt x="980" y="2616"/>
                    <a:pt x="996" y="2600"/>
                  </a:cubicBezTo>
                  <a:cubicBezTo>
                    <a:pt x="1012" y="2584"/>
                    <a:pt x="1035" y="2576"/>
                    <a:pt x="1051" y="2576"/>
                  </a:cubicBezTo>
                  <a:cubicBezTo>
                    <a:pt x="1091" y="2576"/>
                    <a:pt x="1130" y="2592"/>
                    <a:pt x="1146" y="2608"/>
                  </a:cubicBezTo>
                  <a:cubicBezTo>
                    <a:pt x="1154" y="2616"/>
                    <a:pt x="1162" y="2616"/>
                    <a:pt x="1178" y="2616"/>
                  </a:cubicBezTo>
                  <a:cubicBezTo>
                    <a:pt x="1201" y="2616"/>
                    <a:pt x="1225" y="2584"/>
                    <a:pt x="1225" y="2569"/>
                  </a:cubicBezTo>
                  <a:cubicBezTo>
                    <a:pt x="1233" y="2553"/>
                    <a:pt x="1225" y="2537"/>
                    <a:pt x="1217" y="2521"/>
                  </a:cubicBezTo>
                  <a:cubicBezTo>
                    <a:pt x="1209" y="2513"/>
                    <a:pt x="1201" y="2497"/>
                    <a:pt x="1194" y="2466"/>
                  </a:cubicBezTo>
                  <a:cubicBezTo>
                    <a:pt x="1194" y="2458"/>
                    <a:pt x="1194" y="2450"/>
                    <a:pt x="1201" y="2442"/>
                  </a:cubicBezTo>
                  <a:cubicBezTo>
                    <a:pt x="1217" y="2418"/>
                    <a:pt x="1281" y="2411"/>
                    <a:pt x="1312" y="2402"/>
                  </a:cubicBezTo>
                  <a:cubicBezTo>
                    <a:pt x="1328" y="2402"/>
                    <a:pt x="1336" y="2402"/>
                    <a:pt x="1344" y="2395"/>
                  </a:cubicBezTo>
                  <a:cubicBezTo>
                    <a:pt x="1352" y="2395"/>
                    <a:pt x="1352" y="2395"/>
                    <a:pt x="1352" y="2387"/>
                  </a:cubicBezTo>
                  <a:cubicBezTo>
                    <a:pt x="1352" y="2379"/>
                    <a:pt x="1344" y="2363"/>
                    <a:pt x="1328" y="2347"/>
                  </a:cubicBezTo>
                  <a:cubicBezTo>
                    <a:pt x="1320" y="2339"/>
                    <a:pt x="1320" y="2339"/>
                    <a:pt x="1320" y="2339"/>
                  </a:cubicBezTo>
                  <a:cubicBezTo>
                    <a:pt x="1304" y="2331"/>
                    <a:pt x="1312" y="2324"/>
                    <a:pt x="1328" y="2308"/>
                  </a:cubicBezTo>
                  <a:cubicBezTo>
                    <a:pt x="1336" y="2300"/>
                    <a:pt x="1336" y="2292"/>
                    <a:pt x="1344" y="2292"/>
                  </a:cubicBezTo>
                  <a:cubicBezTo>
                    <a:pt x="1352" y="2276"/>
                    <a:pt x="1344" y="2260"/>
                    <a:pt x="1344" y="2244"/>
                  </a:cubicBezTo>
                  <a:cubicBezTo>
                    <a:pt x="1336" y="2229"/>
                    <a:pt x="1336" y="2221"/>
                    <a:pt x="1336" y="2205"/>
                  </a:cubicBezTo>
                  <a:cubicBezTo>
                    <a:pt x="1328" y="2173"/>
                    <a:pt x="1336" y="2158"/>
                    <a:pt x="1344" y="2142"/>
                  </a:cubicBezTo>
                  <a:cubicBezTo>
                    <a:pt x="1360" y="2118"/>
                    <a:pt x="1360" y="2094"/>
                    <a:pt x="1360" y="2078"/>
                  </a:cubicBezTo>
                  <a:lnTo>
                    <a:pt x="1360" y="2071"/>
                  </a:lnTo>
                  <a:cubicBezTo>
                    <a:pt x="1352" y="2055"/>
                    <a:pt x="1352" y="2024"/>
                    <a:pt x="1367" y="2016"/>
                  </a:cubicBezTo>
                  <a:cubicBezTo>
                    <a:pt x="1391" y="2008"/>
                    <a:pt x="1454" y="1898"/>
                    <a:pt x="1454" y="1882"/>
                  </a:cubicBezTo>
                  <a:cubicBezTo>
                    <a:pt x="1454" y="1858"/>
                    <a:pt x="1462" y="1842"/>
                    <a:pt x="1486" y="1826"/>
                  </a:cubicBezTo>
                  <a:cubicBezTo>
                    <a:pt x="1502" y="1819"/>
                    <a:pt x="1502" y="1811"/>
                    <a:pt x="1502" y="1795"/>
                  </a:cubicBezTo>
                  <a:cubicBezTo>
                    <a:pt x="1502" y="1771"/>
                    <a:pt x="1494" y="1747"/>
                    <a:pt x="1486" y="1747"/>
                  </a:cubicBezTo>
                  <a:cubicBezTo>
                    <a:pt x="1470" y="1739"/>
                    <a:pt x="1470" y="1716"/>
                    <a:pt x="1470" y="1676"/>
                  </a:cubicBezTo>
                  <a:cubicBezTo>
                    <a:pt x="1470" y="1668"/>
                    <a:pt x="1470" y="1668"/>
                    <a:pt x="1470" y="1668"/>
                  </a:cubicBezTo>
                  <a:cubicBezTo>
                    <a:pt x="1470" y="1637"/>
                    <a:pt x="1462" y="1629"/>
                    <a:pt x="1447" y="1621"/>
                  </a:cubicBezTo>
                  <a:cubicBezTo>
                    <a:pt x="1439" y="1621"/>
                    <a:pt x="1439" y="1613"/>
                    <a:pt x="1431" y="1605"/>
                  </a:cubicBezTo>
                  <a:cubicBezTo>
                    <a:pt x="1415" y="1581"/>
                    <a:pt x="1431" y="1542"/>
                    <a:pt x="1447" y="1526"/>
                  </a:cubicBezTo>
                  <a:cubicBezTo>
                    <a:pt x="1454" y="1510"/>
                    <a:pt x="1462" y="1431"/>
                    <a:pt x="1462" y="1423"/>
                  </a:cubicBezTo>
                  <a:cubicBezTo>
                    <a:pt x="1360" y="380"/>
                    <a:pt x="1360" y="380"/>
                    <a:pt x="1360" y="380"/>
                  </a:cubicBezTo>
                  <a:lnTo>
                    <a:pt x="1360" y="380"/>
                  </a:lnTo>
                  <a:lnTo>
                    <a:pt x="1360" y="380"/>
                  </a:lnTo>
                  <a:cubicBezTo>
                    <a:pt x="1344" y="364"/>
                    <a:pt x="1328" y="356"/>
                    <a:pt x="1328" y="340"/>
                  </a:cubicBezTo>
                  <a:cubicBezTo>
                    <a:pt x="1320" y="325"/>
                    <a:pt x="1312" y="309"/>
                    <a:pt x="1312" y="293"/>
                  </a:cubicBezTo>
                  <a:cubicBezTo>
                    <a:pt x="1304" y="261"/>
                    <a:pt x="1296" y="230"/>
                    <a:pt x="1272" y="206"/>
                  </a:cubicBezTo>
                  <a:cubicBezTo>
                    <a:pt x="1265" y="190"/>
                    <a:pt x="1257" y="182"/>
                    <a:pt x="1249" y="174"/>
                  </a:cubicBezTo>
                  <a:cubicBezTo>
                    <a:pt x="1233" y="166"/>
                    <a:pt x="1225" y="158"/>
                    <a:pt x="1225" y="111"/>
                  </a:cubicBezTo>
                  <a:cubicBezTo>
                    <a:pt x="1225" y="103"/>
                    <a:pt x="1225" y="103"/>
                    <a:pt x="1225" y="103"/>
                  </a:cubicBezTo>
                  <a:cubicBezTo>
                    <a:pt x="1225" y="79"/>
                    <a:pt x="1225" y="40"/>
                    <a:pt x="1225" y="8"/>
                  </a:cubicBezTo>
                  <a:lnTo>
                    <a:pt x="1225" y="0"/>
                  </a:lnTo>
                  <a:lnTo>
                    <a:pt x="1225" y="0"/>
                  </a:lnTo>
                  <a:lnTo>
                    <a:pt x="1225" y="0"/>
                  </a:lnTo>
                  <a:lnTo>
                    <a:pt x="1225" y="0"/>
                  </a:lnTo>
                  <a:lnTo>
                    <a:pt x="1225" y="0"/>
                  </a:lnTo>
                  <a:lnTo>
                    <a:pt x="1225" y="0"/>
                  </a:lnTo>
                  <a:lnTo>
                    <a:pt x="1225" y="0"/>
                  </a:lnTo>
                  <a:lnTo>
                    <a:pt x="182" y="617"/>
                  </a:lnTo>
                </a:path>
              </a:pathLst>
            </a:custGeom>
            <a:solidFill>
              <a:schemeClr val="accent6"/>
            </a:solidFill>
            <a:ln>
              <a:solidFill>
                <a:schemeClr val="bg2"/>
              </a:solidFill>
            </a:ln>
            <a:effectLst/>
          </p:spPr>
          <p:txBody>
            <a:bodyPr wrap="none" anchor="ctr"/>
            <a:lstStyle/>
            <a:p>
              <a:endParaRPr lang="en-US"/>
            </a:p>
          </p:txBody>
        </p:sp>
        <p:sp>
          <p:nvSpPr>
            <p:cNvPr id="112" name="Freeform 708"/>
            <p:cNvSpPr>
              <a:spLocks noChangeArrowheads="1"/>
            </p:cNvSpPr>
            <p:nvPr/>
          </p:nvSpPr>
          <p:spPr bwMode="auto">
            <a:xfrm>
              <a:off x="13227243" y="5261505"/>
              <a:ext cx="229611" cy="540398"/>
            </a:xfrm>
            <a:custGeom>
              <a:avLst/>
              <a:gdLst>
                <a:gd name="T0" fmla="*/ 237 w 435"/>
                <a:gd name="T1" fmla="*/ 0 h 1029"/>
                <a:gd name="T2" fmla="*/ 229 w 435"/>
                <a:gd name="T3" fmla="*/ 0 h 1029"/>
                <a:gd name="T4" fmla="*/ 237 w 435"/>
                <a:gd name="T5" fmla="*/ 16 h 1029"/>
                <a:gd name="T6" fmla="*/ 269 w 435"/>
                <a:gd name="T7" fmla="*/ 48 h 1029"/>
                <a:gd name="T8" fmla="*/ 379 w 435"/>
                <a:gd name="T9" fmla="*/ 174 h 1029"/>
                <a:gd name="T10" fmla="*/ 419 w 435"/>
                <a:gd name="T11" fmla="*/ 253 h 1029"/>
                <a:gd name="T12" fmla="*/ 387 w 435"/>
                <a:gd name="T13" fmla="*/ 340 h 1029"/>
                <a:gd name="T14" fmla="*/ 316 w 435"/>
                <a:gd name="T15" fmla="*/ 459 h 1029"/>
                <a:gd name="T16" fmla="*/ 276 w 435"/>
                <a:gd name="T17" fmla="*/ 483 h 1029"/>
                <a:gd name="T18" fmla="*/ 189 w 435"/>
                <a:gd name="T19" fmla="*/ 522 h 1029"/>
                <a:gd name="T20" fmla="*/ 150 w 435"/>
                <a:gd name="T21" fmla="*/ 514 h 1029"/>
                <a:gd name="T22" fmla="*/ 103 w 435"/>
                <a:gd name="T23" fmla="*/ 530 h 1029"/>
                <a:gd name="T24" fmla="*/ 103 w 435"/>
                <a:gd name="T25" fmla="*/ 585 h 1029"/>
                <a:gd name="T26" fmla="*/ 134 w 435"/>
                <a:gd name="T27" fmla="*/ 648 h 1029"/>
                <a:gd name="T28" fmla="*/ 158 w 435"/>
                <a:gd name="T29" fmla="*/ 688 h 1029"/>
                <a:gd name="T30" fmla="*/ 110 w 435"/>
                <a:gd name="T31" fmla="*/ 799 h 1029"/>
                <a:gd name="T32" fmla="*/ 118 w 435"/>
                <a:gd name="T33" fmla="*/ 846 h 1029"/>
                <a:gd name="T34" fmla="*/ 118 w 435"/>
                <a:gd name="T35" fmla="*/ 846 h 1029"/>
                <a:gd name="T36" fmla="*/ 7 w 435"/>
                <a:gd name="T37" fmla="*/ 917 h 1029"/>
                <a:gd name="T38" fmla="*/ 0 w 435"/>
                <a:gd name="T39" fmla="*/ 933 h 1029"/>
                <a:gd name="T40" fmla="*/ 23 w 435"/>
                <a:gd name="T41" fmla="*/ 965 h 1029"/>
                <a:gd name="T42" fmla="*/ 7 w 435"/>
                <a:gd name="T43" fmla="*/ 1020 h 1029"/>
                <a:gd name="T44" fmla="*/ 7 w 435"/>
                <a:gd name="T45" fmla="*/ 1020 h 1029"/>
                <a:gd name="T46" fmla="*/ 7 w 435"/>
                <a:gd name="T47" fmla="*/ 1028 h 1029"/>
                <a:gd name="T48" fmla="*/ 7 w 435"/>
                <a:gd name="T49" fmla="*/ 1028 h 1029"/>
                <a:gd name="T50" fmla="*/ 31 w 435"/>
                <a:gd name="T51" fmla="*/ 980 h 1029"/>
                <a:gd name="T52" fmla="*/ 16 w 435"/>
                <a:gd name="T53" fmla="*/ 941 h 1029"/>
                <a:gd name="T54" fmla="*/ 7 w 435"/>
                <a:gd name="T55" fmla="*/ 933 h 1029"/>
                <a:gd name="T56" fmla="*/ 39 w 435"/>
                <a:gd name="T57" fmla="*/ 917 h 1029"/>
                <a:gd name="T58" fmla="*/ 118 w 435"/>
                <a:gd name="T59" fmla="*/ 807 h 1029"/>
                <a:gd name="T60" fmla="*/ 126 w 435"/>
                <a:gd name="T61" fmla="*/ 783 h 1029"/>
                <a:gd name="T62" fmla="*/ 166 w 435"/>
                <a:gd name="T63" fmla="*/ 672 h 1029"/>
                <a:gd name="T64" fmla="*/ 118 w 435"/>
                <a:gd name="T65" fmla="*/ 617 h 1029"/>
                <a:gd name="T66" fmla="*/ 103 w 435"/>
                <a:gd name="T67" fmla="*/ 546 h 1029"/>
                <a:gd name="T68" fmla="*/ 126 w 435"/>
                <a:gd name="T69" fmla="*/ 530 h 1029"/>
                <a:gd name="T70" fmla="*/ 174 w 435"/>
                <a:gd name="T71" fmla="*/ 522 h 1029"/>
                <a:gd name="T72" fmla="*/ 189 w 435"/>
                <a:gd name="T73" fmla="*/ 530 h 1029"/>
                <a:gd name="T74" fmla="*/ 237 w 435"/>
                <a:gd name="T75" fmla="*/ 514 h 1029"/>
                <a:gd name="T76" fmla="*/ 308 w 435"/>
                <a:gd name="T77" fmla="*/ 474 h 1029"/>
                <a:gd name="T78" fmla="*/ 363 w 435"/>
                <a:gd name="T79" fmla="*/ 403 h 1029"/>
                <a:gd name="T80" fmla="*/ 411 w 435"/>
                <a:gd name="T81" fmla="*/ 316 h 1029"/>
                <a:gd name="T82" fmla="*/ 411 w 435"/>
                <a:gd name="T83" fmla="*/ 182 h 1029"/>
                <a:gd name="T84" fmla="*/ 332 w 435"/>
                <a:gd name="T85" fmla="*/ 119 h 1029"/>
                <a:gd name="T86" fmla="*/ 237 w 435"/>
                <a:gd name="T87" fmla="*/ 8 h 1029"/>
                <a:gd name="T88" fmla="*/ 237 w 435"/>
                <a:gd name="T89" fmla="*/ 8 h 1029"/>
                <a:gd name="T90" fmla="*/ 237 w 435"/>
                <a:gd name="T91" fmla="*/ 0 h 1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5" h="1029">
                  <a:moveTo>
                    <a:pt x="237" y="0"/>
                  </a:moveTo>
                  <a:lnTo>
                    <a:pt x="237" y="0"/>
                  </a:lnTo>
                  <a:lnTo>
                    <a:pt x="237" y="0"/>
                  </a:lnTo>
                  <a:cubicBezTo>
                    <a:pt x="229" y="0"/>
                    <a:pt x="229" y="0"/>
                    <a:pt x="229" y="0"/>
                  </a:cubicBezTo>
                  <a:lnTo>
                    <a:pt x="229" y="8"/>
                  </a:lnTo>
                  <a:cubicBezTo>
                    <a:pt x="229" y="8"/>
                    <a:pt x="229" y="8"/>
                    <a:pt x="237" y="16"/>
                  </a:cubicBezTo>
                  <a:lnTo>
                    <a:pt x="237" y="16"/>
                  </a:lnTo>
                  <a:cubicBezTo>
                    <a:pt x="237" y="24"/>
                    <a:pt x="253" y="32"/>
                    <a:pt x="269" y="48"/>
                  </a:cubicBezTo>
                  <a:cubicBezTo>
                    <a:pt x="292" y="71"/>
                    <a:pt x="324" y="103"/>
                    <a:pt x="324" y="119"/>
                  </a:cubicBezTo>
                  <a:cubicBezTo>
                    <a:pt x="324" y="143"/>
                    <a:pt x="356" y="158"/>
                    <a:pt x="379" y="174"/>
                  </a:cubicBezTo>
                  <a:cubicBezTo>
                    <a:pt x="387" y="174"/>
                    <a:pt x="395" y="182"/>
                    <a:pt x="403" y="182"/>
                  </a:cubicBezTo>
                  <a:cubicBezTo>
                    <a:pt x="411" y="190"/>
                    <a:pt x="419" y="221"/>
                    <a:pt x="419" y="253"/>
                  </a:cubicBezTo>
                  <a:cubicBezTo>
                    <a:pt x="419" y="277"/>
                    <a:pt x="419" y="301"/>
                    <a:pt x="411" y="316"/>
                  </a:cubicBezTo>
                  <a:cubicBezTo>
                    <a:pt x="403" y="324"/>
                    <a:pt x="395" y="332"/>
                    <a:pt x="387" y="340"/>
                  </a:cubicBezTo>
                  <a:cubicBezTo>
                    <a:pt x="371" y="356"/>
                    <a:pt x="356" y="364"/>
                    <a:pt x="356" y="403"/>
                  </a:cubicBezTo>
                  <a:cubicBezTo>
                    <a:pt x="356" y="443"/>
                    <a:pt x="340" y="451"/>
                    <a:pt x="316" y="459"/>
                  </a:cubicBezTo>
                  <a:cubicBezTo>
                    <a:pt x="316" y="459"/>
                    <a:pt x="308" y="467"/>
                    <a:pt x="300" y="467"/>
                  </a:cubicBezTo>
                  <a:cubicBezTo>
                    <a:pt x="292" y="474"/>
                    <a:pt x="284" y="474"/>
                    <a:pt x="276" y="483"/>
                  </a:cubicBezTo>
                  <a:cubicBezTo>
                    <a:pt x="261" y="483"/>
                    <a:pt x="245" y="490"/>
                    <a:pt x="229" y="506"/>
                  </a:cubicBezTo>
                  <a:cubicBezTo>
                    <a:pt x="221" y="514"/>
                    <a:pt x="213" y="522"/>
                    <a:pt x="189" y="522"/>
                  </a:cubicBezTo>
                  <a:cubicBezTo>
                    <a:pt x="189" y="522"/>
                    <a:pt x="181" y="522"/>
                    <a:pt x="174" y="522"/>
                  </a:cubicBezTo>
                  <a:cubicBezTo>
                    <a:pt x="166" y="514"/>
                    <a:pt x="158" y="514"/>
                    <a:pt x="150" y="514"/>
                  </a:cubicBezTo>
                  <a:cubicBezTo>
                    <a:pt x="134" y="514"/>
                    <a:pt x="126" y="514"/>
                    <a:pt x="118" y="522"/>
                  </a:cubicBezTo>
                  <a:cubicBezTo>
                    <a:pt x="110" y="522"/>
                    <a:pt x="103" y="522"/>
                    <a:pt x="103" y="530"/>
                  </a:cubicBezTo>
                  <a:cubicBezTo>
                    <a:pt x="103" y="538"/>
                    <a:pt x="94" y="546"/>
                    <a:pt x="94" y="546"/>
                  </a:cubicBezTo>
                  <a:cubicBezTo>
                    <a:pt x="94" y="561"/>
                    <a:pt x="103" y="569"/>
                    <a:pt x="103" y="585"/>
                  </a:cubicBezTo>
                  <a:cubicBezTo>
                    <a:pt x="110" y="593"/>
                    <a:pt x="110" y="609"/>
                    <a:pt x="110" y="617"/>
                  </a:cubicBezTo>
                  <a:cubicBezTo>
                    <a:pt x="110" y="633"/>
                    <a:pt x="126" y="641"/>
                    <a:pt x="134" y="648"/>
                  </a:cubicBezTo>
                  <a:cubicBezTo>
                    <a:pt x="150" y="656"/>
                    <a:pt x="158" y="664"/>
                    <a:pt x="158" y="680"/>
                  </a:cubicBezTo>
                  <a:cubicBezTo>
                    <a:pt x="158" y="680"/>
                    <a:pt x="158" y="680"/>
                    <a:pt x="158" y="688"/>
                  </a:cubicBezTo>
                  <a:cubicBezTo>
                    <a:pt x="158" y="720"/>
                    <a:pt x="142" y="767"/>
                    <a:pt x="126" y="775"/>
                  </a:cubicBezTo>
                  <a:cubicBezTo>
                    <a:pt x="118" y="783"/>
                    <a:pt x="110" y="791"/>
                    <a:pt x="110" y="799"/>
                  </a:cubicBezTo>
                  <a:cubicBezTo>
                    <a:pt x="110" y="799"/>
                    <a:pt x="110" y="807"/>
                    <a:pt x="110" y="814"/>
                  </a:cubicBezTo>
                  <a:cubicBezTo>
                    <a:pt x="118" y="822"/>
                    <a:pt x="118" y="830"/>
                    <a:pt x="118" y="846"/>
                  </a:cubicBezTo>
                  <a:lnTo>
                    <a:pt x="118" y="846"/>
                  </a:lnTo>
                  <a:lnTo>
                    <a:pt x="118" y="846"/>
                  </a:lnTo>
                  <a:cubicBezTo>
                    <a:pt x="118" y="878"/>
                    <a:pt x="71" y="894"/>
                    <a:pt x="31" y="909"/>
                  </a:cubicBezTo>
                  <a:cubicBezTo>
                    <a:pt x="23" y="909"/>
                    <a:pt x="16" y="917"/>
                    <a:pt x="7" y="917"/>
                  </a:cubicBezTo>
                  <a:cubicBezTo>
                    <a:pt x="0" y="925"/>
                    <a:pt x="0" y="925"/>
                    <a:pt x="0" y="933"/>
                  </a:cubicBezTo>
                  <a:lnTo>
                    <a:pt x="0" y="933"/>
                  </a:lnTo>
                  <a:cubicBezTo>
                    <a:pt x="0" y="941"/>
                    <a:pt x="0" y="941"/>
                    <a:pt x="7" y="949"/>
                  </a:cubicBezTo>
                  <a:cubicBezTo>
                    <a:pt x="16" y="949"/>
                    <a:pt x="16" y="957"/>
                    <a:pt x="23" y="965"/>
                  </a:cubicBezTo>
                  <a:cubicBezTo>
                    <a:pt x="23" y="965"/>
                    <a:pt x="23" y="973"/>
                    <a:pt x="23" y="980"/>
                  </a:cubicBezTo>
                  <a:cubicBezTo>
                    <a:pt x="23" y="988"/>
                    <a:pt x="16" y="1004"/>
                    <a:pt x="7" y="1020"/>
                  </a:cubicBezTo>
                  <a:lnTo>
                    <a:pt x="7" y="1020"/>
                  </a:lnTo>
                  <a:lnTo>
                    <a:pt x="7" y="1020"/>
                  </a:lnTo>
                  <a:cubicBezTo>
                    <a:pt x="7" y="1020"/>
                    <a:pt x="7" y="1020"/>
                    <a:pt x="7" y="1028"/>
                  </a:cubicBezTo>
                  <a:lnTo>
                    <a:pt x="7" y="1028"/>
                  </a:lnTo>
                  <a:lnTo>
                    <a:pt x="7" y="1028"/>
                  </a:lnTo>
                  <a:lnTo>
                    <a:pt x="7" y="1028"/>
                  </a:lnTo>
                  <a:cubicBezTo>
                    <a:pt x="7" y="1028"/>
                    <a:pt x="7" y="1028"/>
                    <a:pt x="7" y="1020"/>
                  </a:cubicBezTo>
                  <a:cubicBezTo>
                    <a:pt x="23" y="1004"/>
                    <a:pt x="31" y="988"/>
                    <a:pt x="31" y="980"/>
                  </a:cubicBezTo>
                  <a:cubicBezTo>
                    <a:pt x="31" y="973"/>
                    <a:pt x="31" y="965"/>
                    <a:pt x="23" y="957"/>
                  </a:cubicBezTo>
                  <a:cubicBezTo>
                    <a:pt x="23" y="949"/>
                    <a:pt x="16" y="949"/>
                    <a:pt x="16" y="941"/>
                  </a:cubicBezTo>
                  <a:cubicBezTo>
                    <a:pt x="7" y="941"/>
                    <a:pt x="7" y="933"/>
                    <a:pt x="7" y="933"/>
                  </a:cubicBezTo>
                  <a:lnTo>
                    <a:pt x="7" y="933"/>
                  </a:lnTo>
                  <a:cubicBezTo>
                    <a:pt x="7" y="933"/>
                    <a:pt x="7" y="933"/>
                    <a:pt x="16" y="925"/>
                  </a:cubicBezTo>
                  <a:cubicBezTo>
                    <a:pt x="23" y="925"/>
                    <a:pt x="31" y="917"/>
                    <a:pt x="39" y="917"/>
                  </a:cubicBezTo>
                  <a:cubicBezTo>
                    <a:pt x="71" y="901"/>
                    <a:pt x="126" y="878"/>
                    <a:pt x="126" y="846"/>
                  </a:cubicBezTo>
                  <a:cubicBezTo>
                    <a:pt x="126" y="830"/>
                    <a:pt x="118" y="814"/>
                    <a:pt x="118" y="807"/>
                  </a:cubicBezTo>
                  <a:lnTo>
                    <a:pt x="118" y="799"/>
                  </a:lnTo>
                  <a:cubicBezTo>
                    <a:pt x="118" y="791"/>
                    <a:pt x="118" y="791"/>
                    <a:pt x="126" y="783"/>
                  </a:cubicBezTo>
                  <a:cubicBezTo>
                    <a:pt x="150" y="775"/>
                    <a:pt x="166" y="720"/>
                    <a:pt x="166" y="688"/>
                  </a:cubicBezTo>
                  <a:cubicBezTo>
                    <a:pt x="166" y="680"/>
                    <a:pt x="166" y="680"/>
                    <a:pt x="166" y="672"/>
                  </a:cubicBezTo>
                  <a:cubicBezTo>
                    <a:pt x="166" y="664"/>
                    <a:pt x="150" y="656"/>
                    <a:pt x="142" y="648"/>
                  </a:cubicBezTo>
                  <a:cubicBezTo>
                    <a:pt x="126" y="641"/>
                    <a:pt x="118" y="633"/>
                    <a:pt x="118" y="617"/>
                  </a:cubicBezTo>
                  <a:cubicBezTo>
                    <a:pt x="118" y="609"/>
                    <a:pt x="118" y="593"/>
                    <a:pt x="110" y="585"/>
                  </a:cubicBezTo>
                  <a:cubicBezTo>
                    <a:pt x="110" y="569"/>
                    <a:pt x="103" y="561"/>
                    <a:pt x="103" y="546"/>
                  </a:cubicBezTo>
                  <a:cubicBezTo>
                    <a:pt x="103" y="546"/>
                    <a:pt x="103" y="538"/>
                    <a:pt x="110" y="538"/>
                  </a:cubicBezTo>
                  <a:cubicBezTo>
                    <a:pt x="110" y="530"/>
                    <a:pt x="118" y="530"/>
                    <a:pt x="126" y="530"/>
                  </a:cubicBezTo>
                  <a:cubicBezTo>
                    <a:pt x="126" y="522"/>
                    <a:pt x="134" y="522"/>
                    <a:pt x="150" y="522"/>
                  </a:cubicBezTo>
                  <a:cubicBezTo>
                    <a:pt x="158" y="522"/>
                    <a:pt x="166" y="522"/>
                    <a:pt x="174" y="522"/>
                  </a:cubicBezTo>
                  <a:lnTo>
                    <a:pt x="174" y="522"/>
                  </a:lnTo>
                  <a:cubicBezTo>
                    <a:pt x="181" y="522"/>
                    <a:pt x="189" y="530"/>
                    <a:pt x="189" y="530"/>
                  </a:cubicBezTo>
                  <a:lnTo>
                    <a:pt x="189" y="530"/>
                  </a:lnTo>
                  <a:cubicBezTo>
                    <a:pt x="205" y="530"/>
                    <a:pt x="221" y="522"/>
                    <a:pt x="237" y="514"/>
                  </a:cubicBezTo>
                  <a:cubicBezTo>
                    <a:pt x="253" y="498"/>
                    <a:pt x="261" y="490"/>
                    <a:pt x="276" y="483"/>
                  </a:cubicBezTo>
                  <a:cubicBezTo>
                    <a:pt x="284" y="483"/>
                    <a:pt x="292" y="483"/>
                    <a:pt x="308" y="474"/>
                  </a:cubicBezTo>
                  <a:cubicBezTo>
                    <a:pt x="308" y="467"/>
                    <a:pt x="316" y="467"/>
                    <a:pt x="324" y="467"/>
                  </a:cubicBezTo>
                  <a:cubicBezTo>
                    <a:pt x="347" y="459"/>
                    <a:pt x="363" y="443"/>
                    <a:pt x="363" y="403"/>
                  </a:cubicBezTo>
                  <a:cubicBezTo>
                    <a:pt x="363" y="364"/>
                    <a:pt x="379" y="356"/>
                    <a:pt x="387" y="348"/>
                  </a:cubicBezTo>
                  <a:cubicBezTo>
                    <a:pt x="395" y="340"/>
                    <a:pt x="411" y="332"/>
                    <a:pt x="411" y="316"/>
                  </a:cubicBezTo>
                  <a:cubicBezTo>
                    <a:pt x="434" y="285"/>
                    <a:pt x="427" y="214"/>
                    <a:pt x="411" y="182"/>
                  </a:cubicBezTo>
                  <a:lnTo>
                    <a:pt x="411" y="182"/>
                  </a:lnTo>
                  <a:cubicBezTo>
                    <a:pt x="403" y="174"/>
                    <a:pt x="387" y="166"/>
                    <a:pt x="379" y="166"/>
                  </a:cubicBezTo>
                  <a:cubicBezTo>
                    <a:pt x="356" y="150"/>
                    <a:pt x="332" y="143"/>
                    <a:pt x="332" y="119"/>
                  </a:cubicBezTo>
                  <a:cubicBezTo>
                    <a:pt x="332" y="95"/>
                    <a:pt x="300" y="71"/>
                    <a:pt x="276" y="48"/>
                  </a:cubicBezTo>
                  <a:cubicBezTo>
                    <a:pt x="261" y="32"/>
                    <a:pt x="245" y="16"/>
                    <a:pt x="237" y="8"/>
                  </a:cubicBezTo>
                  <a:lnTo>
                    <a:pt x="237" y="8"/>
                  </a:lnTo>
                  <a:lnTo>
                    <a:pt x="237" y="8"/>
                  </a:lnTo>
                  <a:lnTo>
                    <a:pt x="237" y="8"/>
                  </a:lnTo>
                  <a:cubicBezTo>
                    <a:pt x="237" y="0"/>
                    <a:pt x="237" y="0"/>
                    <a:pt x="237" y="0"/>
                  </a:cubicBezTo>
                </a:path>
              </a:pathLst>
            </a:custGeom>
            <a:solidFill>
              <a:schemeClr val="accent6"/>
            </a:solidFill>
            <a:ln>
              <a:solidFill>
                <a:schemeClr val="bg2"/>
              </a:solidFill>
            </a:ln>
            <a:effectLst/>
          </p:spPr>
          <p:txBody>
            <a:bodyPr wrap="none" anchor="ctr"/>
            <a:lstStyle/>
            <a:p>
              <a:endParaRPr lang="en-US"/>
            </a:p>
          </p:txBody>
        </p:sp>
        <p:sp>
          <p:nvSpPr>
            <p:cNvPr id="113" name="Freeform 709"/>
            <p:cNvSpPr>
              <a:spLocks noChangeArrowheads="1"/>
            </p:cNvSpPr>
            <p:nvPr/>
          </p:nvSpPr>
          <p:spPr bwMode="auto">
            <a:xfrm>
              <a:off x="13220285" y="5799584"/>
              <a:ext cx="514886" cy="818714"/>
            </a:xfrm>
            <a:custGeom>
              <a:avLst/>
              <a:gdLst>
                <a:gd name="T0" fmla="*/ 23 w 981"/>
                <a:gd name="T1" fmla="*/ 0 h 1557"/>
                <a:gd name="T2" fmla="*/ 23 w 981"/>
                <a:gd name="T3" fmla="*/ 0 h 1557"/>
                <a:gd name="T4" fmla="*/ 16 w 981"/>
                <a:gd name="T5" fmla="*/ 213 h 1557"/>
                <a:gd name="T6" fmla="*/ 95 w 981"/>
                <a:gd name="T7" fmla="*/ 316 h 1557"/>
                <a:gd name="T8" fmla="*/ 166 w 981"/>
                <a:gd name="T9" fmla="*/ 411 h 1557"/>
                <a:gd name="T10" fmla="*/ 292 w 981"/>
                <a:gd name="T11" fmla="*/ 506 h 1557"/>
                <a:gd name="T12" fmla="*/ 316 w 981"/>
                <a:gd name="T13" fmla="*/ 577 h 1557"/>
                <a:gd name="T14" fmla="*/ 332 w 981"/>
                <a:gd name="T15" fmla="*/ 640 h 1557"/>
                <a:gd name="T16" fmla="*/ 356 w 981"/>
                <a:gd name="T17" fmla="*/ 672 h 1557"/>
                <a:gd name="T18" fmla="*/ 379 w 981"/>
                <a:gd name="T19" fmla="*/ 664 h 1557"/>
                <a:gd name="T20" fmla="*/ 387 w 981"/>
                <a:gd name="T21" fmla="*/ 656 h 1557"/>
                <a:gd name="T22" fmla="*/ 411 w 981"/>
                <a:gd name="T23" fmla="*/ 648 h 1557"/>
                <a:gd name="T24" fmla="*/ 427 w 981"/>
                <a:gd name="T25" fmla="*/ 664 h 1557"/>
                <a:gd name="T26" fmla="*/ 450 w 981"/>
                <a:gd name="T27" fmla="*/ 672 h 1557"/>
                <a:gd name="T28" fmla="*/ 466 w 981"/>
                <a:gd name="T29" fmla="*/ 656 h 1557"/>
                <a:gd name="T30" fmla="*/ 466 w 981"/>
                <a:gd name="T31" fmla="*/ 648 h 1557"/>
                <a:gd name="T32" fmla="*/ 522 w 981"/>
                <a:gd name="T33" fmla="*/ 688 h 1557"/>
                <a:gd name="T34" fmla="*/ 466 w 981"/>
                <a:gd name="T35" fmla="*/ 909 h 1557"/>
                <a:gd name="T36" fmla="*/ 593 w 981"/>
                <a:gd name="T37" fmla="*/ 1106 h 1557"/>
                <a:gd name="T38" fmla="*/ 648 w 981"/>
                <a:gd name="T39" fmla="*/ 1145 h 1557"/>
                <a:gd name="T40" fmla="*/ 696 w 981"/>
                <a:gd name="T41" fmla="*/ 1185 h 1557"/>
                <a:gd name="T42" fmla="*/ 743 w 981"/>
                <a:gd name="T43" fmla="*/ 1209 h 1557"/>
                <a:gd name="T44" fmla="*/ 783 w 981"/>
                <a:gd name="T45" fmla="*/ 1232 h 1557"/>
                <a:gd name="T46" fmla="*/ 806 w 981"/>
                <a:gd name="T47" fmla="*/ 1248 h 1557"/>
                <a:gd name="T48" fmla="*/ 830 w 981"/>
                <a:gd name="T49" fmla="*/ 1319 h 1557"/>
                <a:gd name="T50" fmla="*/ 854 w 981"/>
                <a:gd name="T51" fmla="*/ 1367 h 1557"/>
                <a:gd name="T52" fmla="*/ 846 w 981"/>
                <a:gd name="T53" fmla="*/ 1398 h 1557"/>
                <a:gd name="T54" fmla="*/ 830 w 981"/>
                <a:gd name="T55" fmla="*/ 1414 h 1557"/>
                <a:gd name="T56" fmla="*/ 846 w 981"/>
                <a:gd name="T57" fmla="*/ 1469 h 1557"/>
                <a:gd name="T58" fmla="*/ 877 w 981"/>
                <a:gd name="T59" fmla="*/ 1517 h 1557"/>
                <a:gd name="T60" fmla="*/ 933 w 981"/>
                <a:gd name="T61" fmla="*/ 1548 h 1557"/>
                <a:gd name="T62" fmla="*/ 956 w 981"/>
                <a:gd name="T63" fmla="*/ 1548 h 1557"/>
                <a:gd name="T64" fmla="*/ 972 w 981"/>
                <a:gd name="T65" fmla="*/ 1548 h 1557"/>
                <a:gd name="T66" fmla="*/ 972 w 981"/>
                <a:gd name="T67" fmla="*/ 1548 h 1557"/>
                <a:gd name="T68" fmla="*/ 980 w 981"/>
                <a:gd name="T69" fmla="*/ 1556 h 1557"/>
                <a:gd name="T70" fmla="*/ 980 w 981"/>
                <a:gd name="T71" fmla="*/ 1556 h 1557"/>
                <a:gd name="T72" fmla="*/ 980 w 981"/>
                <a:gd name="T73" fmla="*/ 1548 h 1557"/>
                <a:gd name="T74" fmla="*/ 972 w 981"/>
                <a:gd name="T75" fmla="*/ 1548 h 1557"/>
                <a:gd name="T76" fmla="*/ 956 w 981"/>
                <a:gd name="T77" fmla="*/ 1548 h 1557"/>
                <a:gd name="T78" fmla="*/ 933 w 981"/>
                <a:gd name="T79" fmla="*/ 1548 h 1557"/>
                <a:gd name="T80" fmla="*/ 885 w 981"/>
                <a:gd name="T81" fmla="*/ 1517 h 1557"/>
                <a:gd name="T82" fmla="*/ 830 w 981"/>
                <a:gd name="T83" fmla="*/ 1414 h 1557"/>
                <a:gd name="T84" fmla="*/ 854 w 981"/>
                <a:gd name="T85" fmla="*/ 1359 h 1557"/>
                <a:gd name="T86" fmla="*/ 806 w 981"/>
                <a:gd name="T87" fmla="*/ 1248 h 1557"/>
                <a:gd name="T88" fmla="*/ 743 w 981"/>
                <a:gd name="T89" fmla="*/ 1209 h 1557"/>
                <a:gd name="T90" fmla="*/ 648 w 981"/>
                <a:gd name="T91" fmla="*/ 1145 h 1557"/>
                <a:gd name="T92" fmla="*/ 466 w 981"/>
                <a:gd name="T93" fmla="*/ 909 h 1557"/>
                <a:gd name="T94" fmla="*/ 530 w 981"/>
                <a:gd name="T95" fmla="*/ 680 h 1557"/>
                <a:gd name="T96" fmla="*/ 466 w 981"/>
                <a:gd name="T97" fmla="*/ 648 h 1557"/>
                <a:gd name="T98" fmla="*/ 466 w 981"/>
                <a:gd name="T99" fmla="*/ 656 h 1557"/>
                <a:gd name="T100" fmla="*/ 450 w 981"/>
                <a:gd name="T101" fmla="*/ 672 h 1557"/>
                <a:gd name="T102" fmla="*/ 435 w 981"/>
                <a:gd name="T103" fmla="*/ 656 h 1557"/>
                <a:gd name="T104" fmla="*/ 411 w 981"/>
                <a:gd name="T105" fmla="*/ 648 h 1557"/>
                <a:gd name="T106" fmla="*/ 387 w 981"/>
                <a:gd name="T107" fmla="*/ 648 h 1557"/>
                <a:gd name="T108" fmla="*/ 356 w 981"/>
                <a:gd name="T109" fmla="*/ 664 h 1557"/>
                <a:gd name="T110" fmla="*/ 332 w 981"/>
                <a:gd name="T111" fmla="*/ 640 h 1557"/>
                <a:gd name="T112" fmla="*/ 292 w 981"/>
                <a:gd name="T113" fmla="*/ 506 h 1557"/>
                <a:gd name="T114" fmla="*/ 166 w 981"/>
                <a:gd name="T115" fmla="*/ 411 h 1557"/>
                <a:gd name="T116" fmla="*/ 16 w 981"/>
                <a:gd name="T117" fmla="*/ 213 h 1557"/>
                <a:gd name="T118" fmla="*/ 23 w 981"/>
                <a:gd name="T119" fmla="*/ 8 h 1557"/>
                <a:gd name="T120" fmla="*/ 23 w 981"/>
                <a:gd name="T121" fmla="*/ 8 h 1557"/>
                <a:gd name="T122" fmla="*/ 23 w 981"/>
                <a:gd name="T123" fmla="*/ 0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81" h="1557">
                  <a:moveTo>
                    <a:pt x="23" y="0"/>
                  </a:moveTo>
                  <a:lnTo>
                    <a:pt x="23" y="0"/>
                  </a:lnTo>
                  <a:cubicBezTo>
                    <a:pt x="0" y="32"/>
                    <a:pt x="8" y="166"/>
                    <a:pt x="16" y="213"/>
                  </a:cubicBezTo>
                  <a:cubicBezTo>
                    <a:pt x="16" y="245"/>
                    <a:pt x="55" y="285"/>
                    <a:pt x="95" y="316"/>
                  </a:cubicBezTo>
                  <a:cubicBezTo>
                    <a:pt x="126" y="356"/>
                    <a:pt x="158" y="387"/>
                    <a:pt x="166" y="411"/>
                  </a:cubicBezTo>
                  <a:cubicBezTo>
                    <a:pt x="166" y="458"/>
                    <a:pt x="269" y="498"/>
                    <a:pt x="292" y="506"/>
                  </a:cubicBezTo>
                  <a:cubicBezTo>
                    <a:pt x="300" y="514"/>
                    <a:pt x="308" y="545"/>
                    <a:pt x="316" y="577"/>
                  </a:cubicBezTo>
                  <a:cubicBezTo>
                    <a:pt x="324" y="601"/>
                    <a:pt x="324" y="624"/>
                    <a:pt x="332" y="640"/>
                  </a:cubicBezTo>
                  <a:cubicBezTo>
                    <a:pt x="340" y="664"/>
                    <a:pt x="348" y="672"/>
                    <a:pt x="356" y="672"/>
                  </a:cubicBezTo>
                  <a:cubicBezTo>
                    <a:pt x="363" y="672"/>
                    <a:pt x="372" y="664"/>
                    <a:pt x="379" y="664"/>
                  </a:cubicBezTo>
                  <a:lnTo>
                    <a:pt x="387" y="656"/>
                  </a:lnTo>
                  <a:cubicBezTo>
                    <a:pt x="395" y="648"/>
                    <a:pt x="403" y="648"/>
                    <a:pt x="411" y="648"/>
                  </a:cubicBezTo>
                  <a:cubicBezTo>
                    <a:pt x="419" y="648"/>
                    <a:pt x="427" y="656"/>
                    <a:pt x="427" y="664"/>
                  </a:cubicBezTo>
                  <a:cubicBezTo>
                    <a:pt x="435" y="672"/>
                    <a:pt x="443" y="672"/>
                    <a:pt x="450" y="672"/>
                  </a:cubicBezTo>
                  <a:cubicBezTo>
                    <a:pt x="458" y="672"/>
                    <a:pt x="466" y="664"/>
                    <a:pt x="466" y="656"/>
                  </a:cubicBezTo>
                  <a:cubicBezTo>
                    <a:pt x="466" y="648"/>
                    <a:pt x="466" y="648"/>
                    <a:pt x="466" y="648"/>
                  </a:cubicBezTo>
                  <a:cubicBezTo>
                    <a:pt x="474" y="648"/>
                    <a:pt x="498" y="664"/>
                    <a:pt x="522" y="688"/>
                  </a:cubicBezTo>
                  <a:cubicBezTo>
                    <a:pt x="553" y="711"/>
                    <a:pt x="530" y="798"/>
                    <a:pt x="466" y="909"/>
                  </a:cubicBezTo>
                  <a:cubicBezTo>
                    <a:pt x="427" y="979"/>
                    <a:pt x="530" y="1058"/>
                    <a:pt x="593" y="1106"/>
                  </a:cubicBezTo>
                  <a:cubicBezTo>
                    <a:pt x="625" y="1121"/>
                    <a:pt x="640" y="1137"/>
                    <a:pt x="648" y="1145"/>
                  </a:cubicBezTo>
                  <a:cubicBezTo>
                    <a:pt x="656" y="1169"/>
                    <a:pt x="680" y="1177"/>
                    <a:pt x="696" y="1185"/>
                  </a:cubicBezTo>
                  <a:cubicBezTo>
                    <a:pt x="711" y="1185"/>
                    <a:pt x="735" y="1193"/>
                    <a:pt x="743" y="1209"/>
                  </a:cubicBezTo>
                  <a:cubicBezTo>
                    <a:pt x="759" y="1224"/>
                    <a:pt x="775" y="1232"/>
                    <a:pt x="783" y="1232"/>
                  </a:cubicBezTo>
                  <a:cubicBezTo>
                    <a:pt x="798" y="1240"/>
                    <a:pt x="806" y="1240"/>
                    <a:pt x="806" y="1248"/>
                  </a:cubicBezTo>
                  <a:cubicBezTo>
                    <a:pt x="806" y="1272"/>
                    <a:pt x="814" y="1296"/>
                    <a:pt x="830" y="1319"/>
                  </a:cubicBezTo>
                  <a:cubicBezTo>
                    <a:pt x="838" y="1335"/>
                    <a:pt x="846" y="1351"/>
                    <a:pt x="854" y="1367"/>
                  </a:cubicBezTo>
                  <a:cubicBezTo>
                    <a:pt x="862" y="1390"/>
                    <a:pt x="862" y="1390"/>
                    <a:pt x="846" y="1398"/>
                  </a:cubicBezTo>
                  <a:cubicBezTo>
                    <a:pt x="838" y="1398"/>
                    <a:pt x="830" y="1406"/>
                    <a:pt x="830" y="1414"/>
                  </a:cubicBezTo>
                  <a:cubicBezTo>
                    <a:pt x="814" y="1430"/>
                    <a:pt x="830" y="1446"/>
                    <a:pt x="846" y="1469"/>
                  </a:cubicBezTo>
                  <a:cubicBezTo>
                    <a:pt x="862" y="1485"/>
                    <a:pt x="877" y="1501"/>
                    <a:pt x="877" y="1517"/>
                  </a:cubicBezTo>
                  <a:cubicBezTo>
                    <a:pt x="893" y="1540"/>
                    <a:pt x="909" y="1548"/>
                    <a:pt x="933" y="1548"/>
                  </a:cubicBezTo>
                  <a:cubicBezTo>
                    <a:pt x="941" y="1548"/>
                    <a:pt x="949" y="1548"/>
                    <a:pt x="956" y="1548"/>
                  </a:cubicBezTo>
                  <a:cubicBezTo>
                    <a:pt x="964" y="1548"/>
                    <a:pt x="964" y="1548"/>
                    <a:pt x="972" y="1548"/>
                  </a:cubicBezTo>
                  <a:lnTo>
                    <a:pt x="972" y="1548"/>
                  </a:lnTo>
                  <a:cubicBezTo>
                    <a:pt x="980" y="1556"/>
                    <a:pt x="980" y="1556"/>
                    <a:pt x="980" y="1556"/>
                  </a:cubicBezTo>
                  <a:lnTo>
                    <a:pt x="980" y="1556"/>
                  </a:lnTo>
                  <a:cubicBezTo>
                    <a:pt x="980" y="1548"/>
                    <a:pt x="980" y="1548"/>
                    <a:pt x="980" y="1548"/>
                  </a:cubicBezTo>
                  <a:lnTo>
                    <a:pt x="972" y="1548"/>
                  </a:lnTo>
                  <a:cubicBezTo>
                    <a:pt x="964" y="1548"/>
                    <a:pt x="964" y="1548"/>
                    <a:pt x="956" y="1548"/>
                  </a:cubicBezTo>
                  <a:cubicBezTo>
                    <a:pt x="949" y="1548"/>
                    <a:pt x="941" y="1548"/>
                    <a:pt x="933" y="1548"/>
                  </a:cubicBezTo>
                  <a:cubicBezTo>
                    <a:pt x="917" y="1548"/>
                    <a:pt x="893" y="1540"/>
                    <a:pt x="885" y="1517"/>
                  </a:cubicBezTo>
                  <a:cubicBezTo>
                    <a:pt x="862" y="1469"/>
                    <a:pt x="806" y="1438"/>
                    <a:pt x="830" y="1414"/>
                  </a:cubicBezTo>
                  <a:cubicBezTo>
                    <a:pt x="846" y="1390"/>
                    <a:pt x="877" y="1406"/>
                    <a:pt x="854" y="1359"/>
                  </a:cubicBezTo>
                  <a:cubicBezTo>
                    <a:pt x="838" y="1319"/>
                    <a:pt x="806" y="1280"/>
                    <a:pt x="806" y="1248"/>
                  </a:cubicBezTo>
                  <a:cubicBezTo>
                    <a:pt x="806" y="1224"/>
                    <a:pt x="767" y="1240"/>
                    <a:pt x="743" y="1209"/>
                  </a:cubicBezTo>
                  <a:cubicBezTo>
                    <a:pt x="719" y="1177"/>
                    <a:pt x="664" y="1177"/>
                    <a:pt x="648" y="1145"/>
                  </a:cubicBezTo>
                  <a:cubicBezTo>
                    <a:pt x="632" y="1114"/>
                    <a:pt x="411" y="1003"/>
                    <a:pt x="466" y="909"/>
                  </a:cubicBezTo>
                  <a:cubicBezTo>
                    <a:pt x="530" y="814"/>
                    <a:pt x="561" y="711"/>
                    <a:pt x="530" y="680"/>
                  </a:cubicBezTo>
                  <a:cubicBezTo>
                    <a:pt x="506" y="664"/>
                    <a:pt x="482" y="648"/>
                    <a:pt x="466" y="648"/>
                  </a:cubicBezTo>
                  <a:cubicBezTo>
                    <a:pt x="466" y="648"/>
                    <a:pt x="466" y="648"/>
                    <a:pt x="466" y="656"/>
                  </a:cubicBezTo>
                  <a:cubicBezTo>
                    <a:pt x="466" y="664"/>
                    <a:pt x="458" y="672"/>
                    <a:pt x="450" y="672"/>
                  </a:cubicBezTo>
                  <a:cubicBezTo>
                    <a:pt x="443" y="672"/>
                    <a:pt x="435" y="664"/>
                    <a:pt x="435" y="656"/>
                  </a:cubicBezTo>
                  <a:cubicBezTo>
                    <a:pt x="427" y="648"/>
                    <a:pt x="427" y="648"/>
                    <a:pt x="411" y="648"/>
                  </a:cubicBezTo>
                  <a:cubicBezTo>
                    <a:pt x="403" y="648"/>
                    <a:pt x="395" y="648"/>
                    <a:pt x="387" y="648"/>
                  </a:cubicBezTo>
                  <a:cubicBezTo>
                    <a:pt x="372" y="656"/>
                    <a:pt x="363" y="664"/>
                    <a:pt x="356" y="664"/>
                  </a:cubicBezTo>
                  <a:cubicBezTo>
                    <a:pt x="348" y="664"/>
                    <a:pt x="340" y="664"/>
                    <a:pt x="332" y="640"/>
                  </a:cubicBezTo>
                  <a:cubicBezTo>
                    <a:pt x="316" y="593"/>
                    <a:pt x="316" y="514"/>
                    <a:pt x="292" y="506"/>
                  </a:cubicBezTo>
                  <a:cubicBezTo>
                    <a:pt x="269" y="498"/>
                    <a:pt x="174" y="451"/>
                    <a:pt x="166" y="411"/>
                  </a:cubicBezTo>
                  <a:cubicBezTo>
                    <a:pt x="166" y="364"/>
                    <a:pt x="23" y="269"/>
                    <a:pt x="16" y="213"/>
                  </a:cubicBezTo>
                  <a:cubicBezTo>
                    <a:pt x="8" y="158"/>
                    <a:pt x="8" y="40"/>
                    <a:pt x="23" y="8"/>
                  </a:cubicBezTo>
                  <a:lnTo>
                    <a:pt x="23" y="8"/>
                  </a:lnTo>
                  <a:cubicBezTo>
                    <a:pt x="23" y="0"/>
                    <a:pt x="23" y="0"/>
                    <a:pt x="23" y="0"/>
                  </a:cubicBezTo>
                </a:path>
              </a:pathLst>
            </a:custGeom>
            <a:solidFill>
              <a:schemeClr val="accent6"/>
            </a:solidFill>
            <a:ln>
              <a:solidFill>
                <a:schemeClr val="bg2"/>
              </a:solidFill>
            </a:ln>
            <a:effectLst/>
          </p:spPr>
          <p:txBody>
            <a:bodyPr wrap="none" anchor="ctr"/>
            <a:lstStyle/>
            <a:p>
              <a:endParaRPr lang="en-US"/>
            </a:p>
          </p:txBody>
        </p:sp>
        <p:sp>
          <p:nvSpPr>
            <p:cNvPr id="114" name="Freeform 752"/>
            <p:cNvSpPr>
              <a:spLocks noChangeArrowheads="1"/>
            </p:cNvSpPr>
            <p:nvPr/>
          </p:nvSpPr>
          <p:spPr bwMode="auto">
            <a:xfrm>
              <a:off x="16752588" y="3366631"/>
              <a:ext cx="654044" cy="964831"/>
            </a:xfrm>
            <a:custGeom>
              <a:avLst/>
              <a:gdLst>
                <a:gd name="T0" fmla="*/ 1202 w 1243"/>
                <a:gd name="T1" fmla="*/ 1012 h 1835"/>
                <a:gd name="T2" fmla="*/ 1202 w 1243"/>
                <a:gd name="T3" fmla="*/ 1012 h 1835"/>
                <a:gd name="T4" fmla="*/ 1155 w 1243"/>
                <a:gd name="T5" fmla="*/ 989 h 1835"/>
                <a:gd name="T6" fmla="*/ 1163 w 1243"/>
                <a:gd name="T7" fmla="*/ 925 h 1835"/>
                <a:gd name="T8" fmla="*/ 1131 w 1243"/>
                <a:gd name="T9" fmla="*/ 894 h 1835"/>
                <a:gd name="T10" fmla="*/ 1092 w 1243"/>
                <a:gd name="T11" fmla="*/ 933 h 1835"/>
                <a:gd name="T12" fmla="*/ 997 w 1243"/>
                <a:gd name="T13" fmla="*/ 846 h 1835"/>
                <a:gd name="T14" fmla="*/ 981 w 1243"/>
                <a:gd name="T15" fmla="*/ 728 h 1835"/>
                <a:gd name="T16" fmla="*/ 870 w 1243"/>
                <a:gd name="T17" fmla="*/ 720 h 1835"/>
                <a:gd name="T18" fmla="*/ 823 w 1243"/>
                <a:gd name="T19" fmla="*/ 641 h 1835"/>
                <a:gd name="T20" fmla="*/ 657 w 1243"/>
                <a:gd name="T21" fmla="*/ 174 h 1835"/>
                <a:gd name="T22" fmla="*/ 491 w 1243"/>
                <a:gd name="T23" fmla="*/ 24 h 1835"/>
                <a:gd name="T24" fmla="*/ 428 w 1243"/>
                <a:gd name="T25" fmla="*/ 56 h 1835"/>
                <a:gd name="T26" fmla="*/ 253 w 1243"/>
                <a:gd name="T27" fmla="*/ 143 h 1835"/>
                <a:gd name="T28" fmla="*/ 182 w 1243"/>
                <a:gd name="T29" fmla="*/ 56 h 1835"/>
                <a:gd name="T30" fmla="*/ 119 w 1243"/>
                <a:gd name="T31" fmla="*/ 135 h 1835"/>
                <a:gd name="T32" fmla="*/ 32 w 1243"/>
                <a:gd name="T33" fmla="*/ 427 h 1835"/>
                <a:gd name="T34" fmla="*/ 32 w 1243"/>
                <a:gd name="T35" fmla="*/ 554 h 1835"/>
                <a:gd name="T36" fmla="*/ 32 w 1243"/>
                <a:gd name="T37" fmla="*/ 569 h 1835"/>
                <a:gd name="T38" fmla="*/ 380 w 1243"/>
                <a:gd name="T39" fmla="*/ 1755 h 1835"/>
                <a:gd name="T40" fmla="*/ 396 w 1243"/>
                <a:gd name="T41" fmla="*/ 1755 h 1835"/>
                <a:gd name="T42" fmla="*/ 428 w 1243"/>
                <a:gd name="T43" fmla="*/ 1779 h 1835"/>
                <a:gd name="T44" fmla="*/ 483 w 1243"/>
                <a:gd name="T45" fmla="*/ 1811 h 1835"/>
                <a:gd name="T46" fmla="*/ 475 w 1243"/>
                <a:gd name="T47" fmla="*/ 1763 h 1835"/>
                <a:gd name="T48" fmla="*/ 483 w 1243"/>
                <a:gd name="T49" fmla="*/ 1732 h 1835"/>
                <a:gd name="T50" fmla="*/ 506 w 1243"/>
                <a:gd name="T51" fmla="*/ 1692 h 1835"/>
                <a:gd name="T52" fmla="*/ 538 w 1243"/>
                <a:gd name="T53" fmla="*/ 1724 h 1835"/>
                <a:gd name="T54" fmla="*/ 554 w 1243"/>
                <a:gd name="T55" fmla="*/ 1676 h 1835"/>
                <a:gd name="T56" fmla="*/ 562 w 1243"/>
                <a:gd name="T57" fmla="*/ 1637 h 1835"/>
                <a:gd name="T58" fmla="*/ 625 w 1243"/>
                <a:gd name="T59" fmla="*/ 1645 h 1835"/>
                <a:gd name="T60" fmla="*/ 657 w 1243"/>
                <a:gd name="T61" fmla="*/ 1613 h 1835"/>
                <a:gd name="T62" fmla="*/ 649 w 1243"/>
                <a:gd name="T63" fmla="*/ 1463 h 1835"/>
                <a:gd name="T64" fmla="*/ 680 w 1243"/>
                <a:gd name="T65" fmla="*/ 1439 h 1835"/>
                <a:gd name="T66" fmla="*/ 688 w 1243"/>
                <a:gd name="T67" fmla="*/ 1384 h 1835"/>
                <a:gd name="T68" fmla="*/ 712 w 1243"/>
                <a:gd name="T69" fmla="*/ 1400 h 1835"/>
                <a:gd name="T70" fmla="*/ 752 w 1243"/>
                <a:gd name="T71" fmla="*/ 1439 h 1835"/>
                <a:gd name="T72" fmla="*/ 783 w 1243"/>
                <a:gd name="T73" fmla="*/ 1439 h 1835"/>
                <a:gd name="T74" fmla="*/ 823 w 1243"/>
                <a:gd name="T75" fmla="*/ 1431 h 1835"/>
                <a:gd name="T76" fmla="*/ 807 w 1243"/>
                <a:gd name="T77" fmla="*/ 1376 h 1835"/>
                <a:gd name="T78" fmla="*/ 839 w 1243"/>
                <a:gd name="T79" fmla="*/ 1400 h 1835"/>
                <a:gd name="T80" fmla="*/ 870 w 1243"/>
                <a:gd name="T81" fmla="*/ 1400 h 1835"/>
                <a:gd name="T82" fmla="*/ 902 w 1243"/>
                <a:gd name="T83" fmla="*/ 1376 h 1835"/>
                <a:gd name="T84" fmla="*/ 910 w 1243"/>
                <a:gd name="T85" fmla="*/ 1328 h 1835"/>
                <a:gd name="T86" fmla="*/ 854 w 1243"/>
                <a:gd name="T87" fmla="*/ 1313 h 1835"/>
                <a:gd name="T88" fmla="*/ 839 w 1243"/>
                <a:gd name="T89" fmla="*/ 1305 h 1835"/>
                <a:gd name="T90" fmla="*/ 902 w 1243"/>
                <a:gd name="T91" fmla="*/ 1281 h 1835"/>
                <a:gd name="T92" fmla="*/ 926 w 1243"/>
                <a:gd name="T93" fmla="*/ 1321 h 1835"/>
                <a:gd name="T94" fmla="*/ 965 w 1243"/>
                <a:gd name="T95" fmla="*/ 1321 h 1835"/>
                <a:gd name="T96" fmla="*/ 989 w 1243"/>
                <a:gd name="T97" fmla="*/ 1289 h 1835"/>
                <a:gd name="T98" fmla="*/ 1005 w 1243"/>
                <a:gd name="T99" fmla="*/ 1234 h 1835"/>
                <a:gd name="T100" fmla="*/ 1028 w 1243"/>
                <a:gd name="T101" fmla="*/ 1226 h 1835"/>
                <a:gd name="T102" fmla="*/ 1068 w 1243"/>
                <a:gd name="T103" fmla="*/ 1234 h 1835"/>
                <a:gd name="T104" fmla="*/ 1092 w 1243"/>
                <a:gd name="T105" fmla="*/ 1186 h 1835"/>
                <a:gd name="T106" fmla="*/ 1139 w 1243"/>
                <a:gd name="T107" fmla="*/ 1131 h 1835"/>
                <a:gd name="T108" fmla="*/ 1202 w 1243"/>
                <a:gd name="T109" fmla="*/ 1091 h 1835"/>
                <a:gd name="T110" fmla="*/ 1202 w 1243"/>
                <a:gd name="T111" fmla="*/ 1012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43" h="1835">
                  <a:moveTo>
                    <a:pt x="1202" y="1012"/>
                  </a:moveTo>
                  <a:lnTo>
                    <a:pt x="1202" y="1012"/>
                  </a:lnTo>
                  <a:cubicBezTo>
                    <a:pt x="1163" y="1012"/>
                    <a:pt x="1139" y="1020"/>
                    <a:pt x="1155" y="989"/>
                  </a:cubicBezTo>
                  <a:cubicBezTo>
                    <a:pt x="1179" y="949"/>
                    <a:pt x="1186" y="933"/>
                    <a:pt x="1163" y="925"/>
                  </a:cubicBezTo>
                  <a:cubicBezTo>
                    <a:pt x="1147" y="917"/>
                    <a:pt x="1123" y="902"/>
                    <a:pt x="1131" y="894"/>
                  </a:cubicBezTo>
                  <a:cubicBezTo>
                    <a:pt x="1131" y="902"/>
                    <a:pt x="1107" y="925"/>
                    <a:pt x="1092" y="933"/>
                  </a:cubicBezTo>
                  <a:cubicBezTo>
                    <a:pt x="1076" y="941"/>
                    <a:pt x="1020" y="870"/>
                    <a:pt x="997" y="846"/>
                  </a:cubicBezTo>
                  <a:cubicBezTo>
                    <a:pt x="981" y="822"/>
                    <a:pt x="1005" y="759"/>
                    <a:pt x="981" y="728"/>
                  </a:cubicBezTo>
                  <a:cubicBezTo>
                    <a:pt x="957" y="696"/>
                    <a:pt x="902" y="751"/>
                    <a:pt x="870" y="720"/>
                  </a:cubicBezTo>
                  <a:cubicBezTo>
                    <a:pt x="831" y="696"/>
                    <a:pt x="823" y="641"/>
                    <a:pt x="823" y="641"/>
                  </a:cubicBezTo>
                  <a:cubicBezTo>
                    <a:pt x="823" y="641"/>
                    <a:pt x="680" y="230"/>
                    <a:pt x="657" y="174"/>
                  </a:cubicBezTo>
                  <a:cubicBezTo>
                    <a:pt x="641" y="119"/>
                    <a:pt x="538" y="48"/>
                    <a:pt x="491" y="24"/>
                  </a:cubicBezTo>
                  <a:cubicBezTo>
                    <a:pt x="443" y="0"/>
                    <a:pt x="435" y="24"/>
                    <a:pt x="428" y="56"/>
                  </a:cubicBezTo>
                  <a:cubicBezTo>
                    <a:pt x="412" y="79"/>
                    <a:pt x="285" y="158"/>
                    <a:pt x="253" y="143"/>
                  </a:cubicBezTo>
                  <a:cubicBezTo>
                    <a:pt x="230" y="127"/>
                    <a:pt x="206" y="72"/>
                    <a:pt x="182" y="56"/>
                  </a:cubicBezTo>
                  <a:cubicBezTo>
                    <a:pt x="159" y="32"/>
                    <a:pt x="135" y="95"/>
                    <a:pt x="119" y="135"/>
                  </a:cubicBezTo>
                  <a:cubicBezTo>
                    <a:pt x="111" y="174"/>
                    <a:pt x="56" y="388"/>
                    <a:pt x="32" y="427"/>
                  </a:cubicBezTo>
                  <a:cubicBezTo>
                    <a:pt x="0" y="475"/>
                    <a:pt x="32" y="498"/>
                    <a:pt x="32" y="554"/>
                  </a:cubicBezTo>
                  <a:cubicBezTo>
                    <a:pt x="32" y="562"/>
                    <a:pt x="32" y="569"/>
                    <a:pt x="32" y="569"/>
                  </a:cubicBezTo>
                  <a:cubicBezTo>
                    <a:pt x="380" y="1755"/>
                    <a:pt x="380" y="1755"/>
                    <a:pt x="380" y="1755"/>
                  </a:cubicBezTo>
                  <a:cubicBezTo>
                    <a:pt x="388" y="1755"/>
                    <a:pt x="388" y="1755"/>
                    <a:pt x="396" y="1755"/>
                  </a:cubicBezTo>
                  <a:cubicBezTo>
                    <a:pt x="428" y="1755"/>
                    <a:pt x="404" y="1803"/>
                    <a:pt x="428" y="1779"/>
                  </a:cubicBezTo>
                  <a:cubicBezTo>
                    <a:pt x="459" y="1763"/>
                    <a:pt x="475" y="1834"/>
                    <a:pt x="483" y="1811"/>
                  </a:cubicBezTo>
                  <a:cubicBezTo>
                    <a:pt x="491" y="1787"/>
                    <a:pt x="467" y="1779"/>
                    <a:pt x="475" y="1763"/>
                  </a:cubicBezTo>
                  <a:cubicBezTo>
                    <a:pt x="475" y="1748"/>
                    <a:pt x="491" y="1755"/>
                    <a:pt x="483" y="1732"/>
                  </a:cubicBezTo>
                  <a:cubicBezTo>
                    <a:pt x="475" y="1700"/>
                    <a:pt x="491" y="1668"/>
                    <a:pt x="506" y="1692"/>
                  </a:cubicBezTo>
                  <a:cubicBezTo>
                    <a:pt x="522" y="1724"/>
                    <a:pt x="530" y="1739"/>
                    <a:pt x="538" y="1724"/>
                  </a:cubicBezTo>
                  <a:cubicBezTo>
                    <a:pt x="554" y="1708"/>
                    <a:pt x="562" y="1716"/>
                    <a:pt x="554" y="1676"/>
                  </a:cubicBezTo>
                  <a:cubicBezTo>
                    <a:pt x="546" y="1645"/>
                    <a:pt x="538" y="1645"/>
                    <a:pt x="562" y="1637"/>
                  </a:cubicBezTo>
                  <a:cubicBezTo>
                    <a:pt x="586" y="1637"/>
                    <a:pt x="593" y="1661"/>
                    <a:pt x="625" y="1645"/>
                  </a:cubicBezTo>
                  <a:cubicBezTo>
                    <a:pt x="657" y="1629"/>
                    <a:pt x="665" y="1637"/>
                    <a:pt x="657" y="1613"/>
                  </a:cubicBezTo>
                  <a:cubicBezTo>
                    <a:pt x="657" y="1589"/>
                    <a:pt x="625" y="1510"/>
                    <a:pt x="649" y="1463"/>
                  </a:cubicBezTo>
                  <a:cubicBezTo>
                    <a:pt x="680" y="1415"/>
                    <a:pt x="680" y="1463"/>
                    <a:pt x="680" y="1439"/>
                  </a:cubicBezTo>
                  <a:cubicBezTo>
                    <a:pt x="673" y="1415"/>
                    <a:pt x="688" y="1423"/>
                    <a:pt x="688" y="1384"/>
                  </a:cubicBezTo>
                  <a:cubicBezTo>
                    <a:pt x="696" y="1344"/>
                    <a:pt x="704" y="1384"/>
                    <a:pt x="712" y="1400"/>
                  </a:cubicBezTo>
                  <a:cubicBezTo>
                    <a:pt x="728" y="1423"/>
                    <a:pt x="736" y="1447"/>
                    <a:pt x="752" y="1439"/>
                  </a:cubicBezTo>
                  <a:cubicBezTo>
                    <a:pt x="775" y="1431"/>
                    <a:pt x="759" y="1431"/>
                    <a:pt x="783" y="1439"/>
                  </a:cubicBezTo>
                  <a:cubicBezTo>
                    <a:pt x="807" y="1455"/>
                    <a:pt x="846" y="1455"/>
                    <a:pt x="823" y="1431"/>
                  </a:cubicBezTo>
                  <a:cubicBezTo>
                    <a:pt x="807" y="1408"/>
                    <a:pt x="783" y="1384"/>
                    <a:pt x="807" y="1376"/>
                  </a:cubicBezTo>
                  <a:cubicBezTo>
                    <a:pt x="831" y="1368"/>
                    <a:pt x="831" y="1384"/>
                    <a:pt x="839" y="1400"/>
                  </a:cubicBezTo>
                  <a:cubicBezTo>
                    <a:pt x="839" y="1423"/>
                    <a:pt x="870" y="1400"/>
                    <a:pt x="870" y="1400"/>
                  </a:cubicBezTo>
                  <a:cubicBezTo>
                    <a:pt x="870" y="1400"/>
                    <a:pt x="878" y="1400"/>
                    <a:pt x="902" y="1376"/>
                  </a:cubicBezTo>
                  <a:cubicBezTo>
                    <a:pt x="918" y="1352"/>
                    <a:pt x="926" y="1344"/>
                    <a:pt x="910" y="1328"/>
                  </a:cubicBezTo>
                  <a:cubicBezTo>
                    <a:pt x="894" y="1321"/>
                    <a:pt x="862" y="1305"/>
                    <a:pt x="854" y="1313"/>
                  </a:cubicBezTo>
                  <a:cubicBezTo>
                    <a:pt x="839" y="1328"/>
                    <a:pt x="815" y="1321"/>
                    <a:pt x="839" y="1305"/>
                  </a:cubicBezTo>
                  <a:cubicBezTo>
                    <a:pt x="870" y="1281"/>
                    <a:pt x="886" y="1265"/>
                    <a:pt x="902" y="1281"/>
                  </a:cubicBezTo>
                  <a:cubicBezTo>
                    <a:pt x="918" y="1305"/>
                    <a:pt x="894" y="1305"/>
                    <a:pt x="926" y="1321"/>
                  </a:cubicBezTo>
                  <a:cubicBezTo>
                    <a:pt x="949" y="1344"/>
                    <a:pt x="957" y="1360"/>
                    <a:pt x="965" y="1321"/>
                  </a:cubicBezTo>
                  <a:cubicBezTo>
                    <a:pt x="973" y="1289"/>
                    <a:pt x="973" y="1289"/>
                    <a:pt x="989" y="1289"/>
                  </a:cubicBezTo>
                  <a:cubicBezTo>
                    <a:pt x="1005" y="1289"/>
                    <a:pt x="1005" y="1265"/>
                    <a:pt x="1005" y="1234"/>
                  </a:cubicBezTo>
                  <a:cubicBezTo>
                    <a:pt x="1005" y="1210"/>
                    <a:pt x="1012" y="1210"/>
                    <a:pt x="1028" y="1226"/>
                  </a:cubicBezTo>
                  <a:cubicBezTo>
                    <a:pt x="1044" y="1249"/>
                    <a:pt x="1052" y="1257"/>
                    <a:pt x="1068" y="1234"/>
                  </a:cubicBezTo>
                  <a:cubicBezTo>
                    <a:pt x="1076" y="1210"/>
                    <a:pt x="1060" y="1218"/>
                    <a:pt x="1092" y="1186"/>
                  </a:cubicBezTo>
                  <a:cubicBezTo>
                    <a:pt x="1123" y="1155"/>
                    <a:pt x="1107" y="1131"/>
                    <a:pt x="1139" y="1131"/>
                  </a:cubicBezTo>
                  <a:cubicBezTo>
                    <a:pt x="1171" y="1123"/>
                    <a:pt x="1171" y="1123"/>
                    <a:pt x="1202" y="1091"/>
                  </a:cubicBezTo>
                  <a:cubicBezTo>
                    <a:pt x="1234" y="1068"/>
                    <a:pt x="1242" y="1020"/>
                    <a:pt x="1202" y="1012"/>
                  </a:cubicBezTo>
                </a:path>
              </a:pathLst>
            </a:custGeom>
            <a:solidFill>
              <a:schemeClr val="accent6"/>
            </a:solidFill>
            <a:ln>
              <a:solidFill>
                <a:schemeClr val="bg2"/>
              </a:solidFill>
            </a:ln>
            <a:effectLst/>
          </p:spPr>
          <p:txBody>
            <a:bodyPr wrap="none" anchor="ctr"/>
            <a:lstStyle/>
            <a:p>
              <a:endParaRPr lang="en-US"/>
            </a:p>
          </p:txBody>
        </p:sp>
        <p:sp>
          <p:nvSpPr>
            <p:cNvPr id="115" name="Freeform 753"/>
            <p:cNvSpPr>
              <a:spLocks noChangeArrowheads="1"/>
            </p:cNvSpPr>
            <p:nvPr/>
          </p:nvSpPr>
          <p:spPr bwMode="auto">
            <a:xfrm>
              <a:off x="16759545" y="3368951"/>
              <a:ext cx="644767" cy="953234"/>
            </a:xfrm>
            <a:custGeom>
              <a:avLst/>
              <a:gdLst>
                <a:gd name="T0" fmla="*/ 434 w 1226"/>
                <a:gd name="T1" fmla="*/ 1771 h 1812"/>
                <a:gd name="T2" fmla="*/ 387 w 1226"/>
                <a:gd name="T3" fmla="*/ 1747 h 1812"/>
                <a:gd name="T4" fmla="*/ 23 w 1226"/>
                <a:gd name="T5" fmla="*/ 561 h 1812"/>
                <a:gd name="T6" fmla="*/ 15 w 1226"/>
                <a:gd name="T7" fmla="*/ 419 h 1812"/>
                <a:gd name="T8" fmla="*/ 173 w 1226"/>
                <a:gd name="T9" fmla="*/ 40 h 1812"/>
                <a:gd name="T10" fmla="*/ 411 w 1226"/>
                <a:gd name="T11" fmla="*/ 40 h 1812"/>
                <a:gd name="T12" fmla="*/ 656 w 1226"/>
                <a:gd name="T13" fmla="*/ 166 h 1812"/>
                <a:gd name="T14" fmla="*/ 917 w 1226"/>
                <a:gd name="T15" fmla="*/ 712 h 1812"/>
                <a:gd name="T16" fmla="*/ 996 w 1226"/>
                <a:gd name="T17" fmla="*/ 838 h 1812"/>
                <a:gd name="T18" fmla="*/ 1138 w 1226"/>
                <a:gd name="T19" fmla="*/ 862 h 1812"/>
                <a:gd name="T20" fmla="*/ 1170 w 1226"/>
                <a:gd name="T21" fmla="*/ 925 h 1812"/>
                <a:gd name="T22" fmla="*/ 1170 w 1226"/>
                <a:gd name="T23" fmla="*/ 1004 h 1812"/>
                <a:gd name="T24" fmla="*/ 1130 w 1226"/>
                <a:gd name="T25" fmla="*/ 1123 h 1812"/>
                <a:gd name="T26" fmla="*/ 1067 w 1226"/>
                <a:gd name="T27" fmla="*/ 1210 h 1812"/>
                <a:gd name="T28" fmla="*/ 1003 w 1226"/>
                <a:gd name="T29" fmla="*/ 1210 h 1812"/>
                <a:gd name="T30" fmla="*/ 980 w 1226"/>
                <a:gd name="T31" fmla="*/ 1281 h 1812"/>
                <a:gd name="T32" fmla="*/ 909 w 1226"/>
                <a:gd name="T33" fmla="*/ 1320 h 1812"/>
                <a:gd name="T34" fmla="*/ 845 w 1226"/>
                <a:gd name="T35" fmla="*/ 1289 h 1812"/>
                <a:gd name="T36" fmla="*/ 901 w 1226"/>
                <a:gd name="T37" fmla="*/ 1320 h 1812"/>
                <a:gd name="T38" fmla="*/ 837 w 1226"/>
                <a:gd name="T39" fmla="*/ 1407 h 1812"/>
                <a:gd name="T40" fmla="*/ 798 w 1226"/>
                <a:gd name="T41" fmla="*/ 1368 h 1812"/>
                <a:gd name="T42" fmla="*/ 822 w 1226"/>
                <a:gd name="T43" fmla="*/ 1439 h 1812"/>
                <a:gd name="T44" fmla="*/ 750 w 1226"/>
                <a:gd name="T45" fmla="*/ 1431 h 1812"/>
                <a:gd name="T46" fmla="*/ 703 w 1226"/>
                <a:gd name="T47" fmla="*/ 1392 h 1812"/>
                <a:gd name="T48" fmla="*/ 679 w 1226"/>
                <a:gd name="T49" fmla="*/ 1407 h 1812"/>
                <a:gd name="T50" fmla="*/ 664 w 1226"/>
                <a:gd name="T51" fmla="*/ 1439 h 1812"/>
                <a:gd name="T52" fmla="*/ 632 w 1226"/>
                <a:gd name="T53" fmla="*/ 1637 h 1812"/>
                <a:gd name="T54" fmla="*/ 553 w 1226"/>
                <a:gd name="T55" fmla="*/ 1637 h 1812"/>
                <a:gd name="T56" fmla="*/ 545 w 1226"/>
                <a:gd name="T57" fmla="*/ 1716 h 1812"/>
                <a:gd name="T58" fmla="*/ 482 w 1226"/>
                <a:gd name="T59" fmla="*/ 1684 h 1812"/>
                <a:gd name="T60" fmla="*/ 466 w 1226"/>
                <a:gd name="T61" fmla="*/ 1755 h 1812"/>
                <a:gd name="T62" fmla="*/ 434 w 1226"/>
                <a:gd name="T63" fmla="*/ 1763 h 1812"/>
                <a:gd name="T64" fmla="*/ 466 w 1226"/>
                <a:gd name="T65" fmla="*/ 1795 h 1812"/>
                <a:gd name="T66" fmla="*/ 474 w 1226"/>
                <a:gd name="T67" fmla="*/ 1724 h 1812"/>
                <a:gd name="T68" fmla="*/ 521 w 1226"/>
                <a:gd name="T69" fmla="*/ 1716 h 1812"/>
                <a:gd name="T70" fmla="*/ 537 w 1226"/>
                <a:gd name="T71" fmla="*/ 1660 h 1812"/>
                <a:gd name="T72" fmla="*/ 600 w 1226"/>
                <a:gd name="T73" fmla="*/ 1637 h 1812"/>
                <a:gd name="T74" fmla="*/ 640 w 1226"/>
                <a:gd name="T75" fmla="*/ 1589 h 1812"/>
                <a:gd name="T76" fmla="*/ 671 w 1226"/>
                <a:gd name="T77" fmla="*/ 1407 h 1812"/>
                <a:gd name="T78" fmla="*/ 711 w 1226"/>
                <a:gd name="T79" fmla="*/ 1392 h 1812"/>
                <a:gd name="T80" fmla="*/ 743 w 1226"/>
                <a:gd name="T81" fmla="*/ 1423 h 1812"/>
                <a:gd name="T82" fmla="*/ 806 w 1226"/>
                <a:gd name="T83" fmla="*/ 1439 h 1812"/>
                <a:gd name="T84" fmla="*/ 790 w 1226"/>
                <a:gd name="T85" fmla="*/ 1376 h 1812"/>
                <a:gd name="T86" fmla="*/ 830 w 1226"/>
                <a:gd name="T87" fmla="*/ 1392 h 1812"/>
                <a:gd name="T88" fmla="*/ 885 w 1226"/>
                <a:gd name="T89" fmla="*/ 1368 h 1812"/>
                <a:gd name="T90" fmla="*/ 845 w 1226"/>
                <a:gd name="T91" fmla="*/ 1313 h 1812"/>
                <a:gd name="T92" fmla="*/ 837 w 1226"/>
                <a:gd name="T93" fmla="*/ 1281 h 1812"/>
                <a:gd name="T94" fmla="*/ 917 w 1226"/>
                <a:gd name="T95" fmla="*/ 1313 h 1812"/>
                <a:gd name="T96" fmla="*/ 980 w 1226"/>
                <a:gd name="T97" fmla="*/ 1273 h 1812"/>
                <a:gd name="T98" fmla="*/ 1003 w 1226"/>
                <a:gd name="T99" fmla="*/ 1202 h 1812"/>
                <a:gd name="T100" fmla="*/ 1059 w 1226"/>
                <a:gd name="T101" fmla="*/ 1210 h 1812"/>
                <a:gd name="T102" fmla="*/ 1130 w 1226"/>
                <a:gd name="T103" fmla="*/ 1115 h 1812"/>
                <a:gd name="T104" fmla="*/ 1170 w 1226"/>
                <a:gd name="T105" fmla="*/ 1012 h 1812"/>
                <a:gd name="T106" fmla="*/ 1162 w 1226"/>
                <a:gd name="T107" fmla="*/ 925 h 1812"/>
                <a:gd name="T108" fmla="*/ 1083 w 1226"/>
                <a:gd name="T109" fmla="*/ 925 h 1812"/>
                <a:gd name="T110" fmla="*/ 972 w 1226"/>
                <a:gd name="T111" fmla="*/ 720 h 1812"/>
                <a:gd name="T112" fmla="*/ 861 w 1226"/>
                <a:gd name="T113" fmla="*/ 720 h 1812"/>
                <a:gd name="T114" fmla="*/ 450 w 1226"/>
                <a:gd name="T115" fmla="*/ 8 h 1812"/>
                <a:gd name="T116" fmla="*/ 244 w 1226"/>
                <a:gd name="T117" fmla="*/ 143 h 1812"/>
                <a:gd name="T118" fmla="*/ 118 w 1226"/>
                <a:gd name="T119" fmla="*/ 127 h 1812"/>
                <a:gd name="T120" fmla="*/ 31 w 1226"/>
                <a:gd name="T121" fmla="*/ 546 h 1812"/>
                <a:gd name="T122" fmla="*/ 411 w 1226"/>
                <a:gd name="T123" fmla="*/ 1771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6" h="1812">
                  <a:moveTo>
                    <a:pt x="466" y="1811"/>
                  </a:moveTo>
                  <a:lnTo>
                    <a:pt x="466" y="1811"/>
                  </a:lnTo>
                  <a:cubicBezTo>
                    <a:pt x="466" y="1811"/>
                    <a:pt x="458" y="1803"/>
                    <a:pt x="458" y="1795"/>
                  </a:cubicBezTo>
                  <a:cubicBezTo>
                    <a:pt x="450" y="1787"/>
                    <a:pt x="442" y="1771"/>
                    <a:pt x="434" y="1771"/>
                  </a:cubicBezTo>
                  <a:cubicBezTo>
                    <a:pt x="426" y="1771"/>
                    <a:pt x="426" y="1771"/>
                    <a:pt x="426" y="1779"/>
                  </a:cubicBezTo>
                  <a:cubicBezTo>
                    <a:pt x="419" y="1779"/>
                    <a:pt x="411" y="1787"/>
                    <a:pt x="411" y="1787"/>
                  </a:cubicBezTo>
                  <a:cubicBezTo>
                    <a:pt x="403" y="1787"/>
                    <a:pt x="403" y="1779"/>
                    <a:pt x="403" y="1771"/>
                  </a:cubicBezTo>
                  <a:cubicBezTo>
                    <a:pt x="395" y="1755"/>
                    <a:pt x="395" y="1755"/>
                    <a:pt x="387" y="1747"/>
                  </a:cubicBezTo>
                  <a:cubicBezTo>
                    <a:pt x="379" y="1747"/>
                    <a:pt x="379" y="1747"/>
                    <a:pt x="371" y="1755"/>
                  </a:cubicBezTo>
                  <a:lnTo>
                    <a:pt x="371" y="1755"/>
                  </a:lnTo>
                  <a:cubicBezTo>
                    <a:pt x="371" y="1747"/>
                    <a:pt x="371" y="1747"/>
                    <a:pt x="371" y="1747"/>
                  </a:cubicBezTo>
                  <a:cubicBezTo>
                    <a:pt x="23" y="561"/>
                    <a:pt x="23" y="561"/>
                    <a:pt x="23" y="561"/>
                  </a:cubicBezTo>
                  <a:lnTo>
                    <a:pt x="23" y="561"/>
                  </a:lnTo>
                  <a:cubicBezTo>
                    <a:pt x="23" y="561"/>
                    <a:pt x="23" y="554"/>
                    <a:pt x="23" y="546"/>
                  </a:cubicBezTo>
                  <a:cubicBezTo>
                    <a:pt x="23" y="530"/>
                    <a:pt x="15" y="514"/>
                    <a:pt x="15" y="498"/>
                  </a:cubicBezTo>
                  <a:cubicBezTo>
                    <a:pt x="7" y="475"/>
                    <a:pt x="0" y="451"/>
                    <a:pt x="15" y="419"/>
                  </a:cubicBezTo>
                  <a:cubicBezTo>
                    <a:pt x="39" y="388"/>
                    <a:pt x="79" y="245"/>
                    <a:pt x="94" y="174"/>
                  </a:cubicBezTo>
                  <a:cubicBezTo>
                    <a:pt x="102" y="150"/>
                    <a:pt x="110" y="135"/>
                    <a:pt x="110" y="127"/>
                  </a:cubicBezTo>
                  <a:cubicBezTo>
                    <a:pt x="118" y="103"/>
                    <a:pt x="142" y="40"/>
                    <a:pt x="166" y="40"/>
                  </a:cubicBezTo>
                  <a:cubicBezTo>
                    <a:pt x="173" y="40"/>
                    <a:pt x="173" y="40"/>
                    <a:pt x="173" y="40"/>
                  </a:cubicBezTo>
                  <a:cubicBezTo>
                    <a:pt x="189" y="48"/>
                    <a:pt x="197" y="64"/>
                    <a:pt x="205" y="79"/>
                  </a:cubicBezTo>
                  <a:cubicBezTo>
                    <a:pt x="221" y="103"/>
                    <a:pt x="229" y="127"/>
                    <a:pt x="253" y="135"/>
                  </a:cubicBezTo>
                  <a:cubicBezTo>
                    <a:pt x="253" y="135"/>
                    <a:pt x="253" y="135"/>
                    <a:pt x="260" y="135"/>
                  </a:cubicBezTo>
                  <a:cubicBezTo>
                    <a:pt x="292" y="135"/>
                    <a:pt x="403" y="64"/>
                    <a:pt x="411" y="40"/>
                  </a:cubicBezTo>
                  <a:cubicBezTo>
                    <a:pt x="411" y="40"/>
                    <a:pt x="419" y="40"/>
                    <a:pt x="419" y="32"/>
                  </a:cubicBezTo>
                  <a:cubicBezTo>
                    <a:pt x="426" y="16"/>
                    <a:pt x="434" y="0"/>
                    <a:pt x="450" y="0"/>
                  </a:cubicBezTo>
                  <a:cubicBezTo>
                    <a:pt x="458" y="0"/>
                    <a:pt x="474" y="8"/>
                    <a:pt x="482" y="8"/>
                  </a:cubicBezTo>
                  <a:cubicBezTo>
                    <a:pt x="529" y="32"/>
                    <a:pt x="632" y="103"/>
                    <a:pt x="656" y="166"/>
                  </a:cubicBezTo>
                  <a:cubicBezTo>
                    <a:pt x="671" y="222"/>
                    <a:pt x="814" y="625"/>
                    <a:pt x="822" y="633"/>
                  </a:cubicBezTo>
                  <a:cubicBezTo>
                    <a:pt x="822" y="633"/>
                    <a:pt x="830" y="688"/>
                    <a:pt x="861" y="712"/>
                  </a:cubicBezTo>
                  <a:cubicBezTo>
                    <a:pt x="869" y="712"/>
                    <a:pt x="877" y="720"/>
                    <a:pt x="885" y="720"/>
                  </a:cubicBezTo>
                  <a:cubicBezTo>
                    <a:pt x="893" y="720"/>
                    <a:pt x="909" y="712"/>
                    <a:pt x="917" y="712"/>
                  </a:cubicBezTo>
                  <a:cubicBezTo>
                    <a:pt x="932" y="704"/>
                    <a:pt x="940" y="704"/>
                    <a:pt x="948" y="704"/>
                  </a:cubicBezTo>
                  <a:cubicBezTo>
                    <a:pt x="964" y="704"/>
                    <a:pt x="972" y="704"/>
                    <a:pt x="972" y="712"/>
                  </a:cubicBezTo>
                  <a:cubicBezTo>
                    <a:pt x="988" y="736"/>
                    <a:pt x="988" y="759"/>
                    <a:pt x="988" y="783"/>
                  </a:cubicBezTo>
                  <a:cubicBezTo>
                    <a:pt x="988" y="807"/>
                    <a:pt x="988" y="823"/>
                    <a:pt x="996" y="838"/>
                  </a:cubicBezTo>
                  <a:cubicBezTo>
                    <a:pt x="996" y="838"/>
                    <a:pt x="996" y="838"/>
                    <a:pt x="1003" y="846"/>
                  </a:cubicBezTo>
                  <a:cubicBezTo>
                    <a:pt x="1019" y="862"/>
                    <a:pt x="1067" y="917"/>
                    <a:pt x="1083" y="917"/>
                  </a:cubicBezTo>
                  <a:cubicBezTo>
                    <a:pt x="1090" y="917"/>
                    <a:pt x="1106" y="894"/>
                    <a:pt x="1122" y="886"/>
                  </a:cubicBezTo>
                  <a:cubicBezTo>
                    <a:pt x="1138" y="862"/>
                    <a:pt x="1138" y="862"/>
                    <a:pt x="1138" y="862"/>
                  </a:cubicBezTo>
                  <a:cubicBezTo>
                    <a:pt x="1122" y="894"/>
                    <a:pt x="1122" y="894"/>
                    <a:pt x="1122" y="894"/>
                  </a:cubicBezTo>
                  <a:lnTo>
                    <a:pt x="1122" y="894"/>
                  </a:lnTo>
                  <a:cubicBezTo>
                    <a:pt x="1130" y="894"/>
                    <a:pt x="1146" y="909"/>
                    <a:pt x="1154" y="909"/>
                  </a:cubicBezTo>
                  <a:cubicBezTo>
                    <a:pt x="1162" y="917"/>
                    <a:pt x="1170" y="917"/>
                    <a:pt x="1170" y="925"/>
                  </a:cubicBezTo>
                  <a:cubicBezTo>
                    <a:pt x="1170" y="933"/>
                    <a:pt x="1162" y="949"/>
                    <a:pt x="1154" y="973"/>
                  </a:cubicBezTo>
                  <a:cubicBezTo>
                    <a:pt x="1154" y="981"/>
                    <a:pt x="1154" y="981"/>
                    <a:pt x="1154" y="981"/>
                  </a:cubicBezTo>
                  <a:cubicBezTo>
                    <a:pt x="1146" y="989"/>
                    <a:pt x="1146" y="996"/>
                    <a:pt x="1146" y="996"/>
                  </a:cubicBezTo>
                  <a:cubicBezTo>
                    <a:pt x="1146" y="1004"/>
                    <a:pt x="1154" y="1004"/>
                    <a:pt x="1170" y="1004"/>
                  </a:cubicBezTo>
                  <a:cubicBezTo>
                    <a:pt x="1177" y="1004"/>
                    <a:pt x="1185" y="1004"/>
                    <a:pt x="1193" y="1004"/>
                  </a:cubicBezTo>
                  <a:cubicBezTo>
                    <a:pt x="1209" y="1004"/>
                    <a:pt x="1217" y="1012"/>
                    <a:pt x="1217" y="1020"/>
                  </a:cubicBezTo>
                  <a:cubicBezTo>
                    <a:pt x="1225" y="1044"/>
                    <a:pt x="1217" y="1067"/>
                    <a:pt x="1193" y="1091"/>
                  </a:cubicBezTo>
                  <a:cubicBezTo>
                    <a:pt x="1162" y="1115"/>
                    <a:pt x="1162" y="1115"/>
                    <a:pt x="1130" y="1123"/>
                  </a:cubicBezTo>
                  <a:lnTo>
                    <a:pt x="1130" y="1123"/>
                  </a:lnTo>
                  <a:cubicBezTo>
                    <a:pt x="1114" y="1123"/>
                    <a:pt x="1114" y="1131"/>
                    <a:pt x="1106" y="1139"/>
                  </a:cubicBezTo>
                  <a:cubicBezTo>
                    <a:pt x="1106" y="1154"/>
                    <a:pt x="1106" y="1162"/>
                    <a:pt x="1090" y="1178"/>
                  </a:cubicBezTo>
                  <a:cubicBezTo>
                    <a:pt x="1067" y="1202"/>
                    <a:pt x="1067" y="1202"/>
                    <a:pt x="1067" y="1210"/>
                  </a:cubicBezTo>
                  <a:cubicBezTo>
                    <a:pt x="1067" y="1210"/>
                    <a:pt x="1059" y="1218"/>
                    <a:pt x="1059" y="1226"/>
                  </a:cubicBezTo>
                  <a:cubicBezTo>
                    <a:pt x="1059" y="1234"/>
                    <a:pt x="1051" y="1241"/>
                    <a:pt x="1043" y="1241"/>
                  </a:cubicBezTo>
                  <a:cubicBezTo>
                    <a:pt x="1035" y="1241"/>
                    <a:pt x="1027" y="1234"/>
                    <a:pt x="1019" y="1226"/>
                  </a:cubicBezTo>
                  <a:cubicBezTo>
                    <a:pt x="1011" y="1210"/>
                    <a:pt x="1003" y="1210"/>
                    <a:pt x="1003" y="1210"/>
                  </a:cubicBezTo>
                  <a:cubicBezTo>
                    <a:pt x="1003" y="1210"/>
                    <a:pt x="1003" y="1210"/>
                    <a:pt x="1003" y="1226"/>
                  </a:cubicBezTo>
                  <a:cubicBezTo>
                    <a:pt x="1003" y="1234"/>
                    <a:pt x="1003" y="1234"/>
                    <a:pt x="1003" y="1234"/>
                  </a:cubicBezTo>
                  <a:cubicBezTo>
                    <a:pt x="996" y="1257"/>
                    <a:pt x="996" y="1281"/>
                    <a:pt x="980" y="1281"/>
                  </a:cubicBezTo>
                  <a:lnTo>
                    <a:pt x="980" y="1281"/>
                  </a:lnTo>
                  <a:cubicBezTo>
                    <a:pt x="972" y="1281"/>
                    <a:pt x="964" y="1281"/>
                    <a:pt x="956" y="1320"/>
                  </a:cubicBezTo>
                  <a:cubicBezTo>
                    <a:pt x="956" y="1328"/>
                    <a:pt x="956" y="1344"/>
                    <a:pt x="940" y="1344"/>
                  </a:cubicBezTo>
                  <a:cubicBezTo>
                    <a:pt x="940" y="1344"/>
                    <a:pt x="932" y="1336"/>
                    <a:pt x="924" y="1328"/>
                  </a:cubicBezTo>
                  <a:cubicBezTo>
                    <a:pt x="917" y="1320"/>
                    <a:pt x="917" y="1320"/>
                    <a:pt x="909" y="1320"/>
                  </a:cubicBezTo>
                  <a:cubicBezTo>
                    <a:pt x="893" y="1305"/>
                    <a:pt x="893" y="1305"/>
                    <a:pt x="893" y="1297"/>
                  </a:cubicBezTo>
                  <a:cubicBezTo>
                    <a:pt x="901" y="1289"/>
                    <a:pt x="901" y="1289"/>
                    <a:pt x="893" y="1281"/>
                  </a:cubicBezTo>
                  <a:cubicBezTo>
                    <a:pt x="885" y="1273"/>
                    <a:pt x="885" y="1273"/>
                    <a:pt x="877" y="1273"/>
                  </a:cubicBezTo>
                  <a:cubicBezTo>
                    <a:pt x="869" y="1273"/>
                    <a:pt x="861" y="1281"/>
                    <a:pt x="845" y="1289"/>
                  </a:cubicBezTo>
                  <a:lnTo>
                    <a:pt x="837" y="1297"/>
                  </a:lnTo>
                  <a:cubicBezTo>
                    <a:pt x="830" y="1305"/>
                    <a:pt x="822" y="1305"/>
                    <a:pt x="822" y="1313"/>
                  </a:cubicBezTo>
                  <a:cubicBezTo>
                    <a:pt x="830" y="1313"/>
                    <a:pt x="837" y="1313"/>
                    <a:pt x="837" y="1305"/>
                  </a:cubicBezTo>
                  <a:cubicBezTo>
                    <a:pt x="845" y="1297"/>
                    <a:pt x="869" y="1297"/>
                    <a:pt x="901" y="1320"/>
                  </a:cubicBezTo>
                  <a:cubicBezTo>
                    <a:pt x="909" y="1320"/>
                    <a:pt x="909" y="1328"/>
                    <a:pt x="909" y="1336"/>
                  </a:cubicBezTo>
                  <a:cubicBezTo>
                    <a:pt x="909" y="1344"/>
                    <a:pt x="909" y="1352"/>
                    <a:pt x="893" y="1368"/>
                  </a:cubicBezTo>
                  <a:cubicBezTo>
                    <a:pt x="877" y="1392"/>
                    <a:pt x="869" y="1400"/>
                    <a:pt x="861" y="1400"/>
                  </a:cubicBezTo>
                  <a:cubicBezTo>
                    <a:pt x="861" y="1400"/>
                    <a:pt x="853" y="1407"/>
                    <a:pt x="837" y="1407"/>
                  </a:cubicBezTo>
                  <a:cubicBezTo>
                    <a:pt x="830" y="1407"/>
                    <a:pt x="822" y="1400"/>
                    <a:pt x="822" y="1392"/>
                  </a:cubicBezTo>
                  <a:lnTo>
                    <a:pt x="822" y="1384"/>
                  </a:lnTo>
                  <a:cubicBezTo>
                    <a:pt x="814" y="1368"/>
                    <a:pt x="814" y="1368"/>
                    <a:pt x="806" y="1368"/>
                  </a:cubicBezTo>
                  <a:cubicBezTo>
                    <a:pt x="806" y="1368"/>
                    <a:pt x="806" y="1368"/>
                    <a:pt x="798" y="1368"/>
                  </a:cubicBezTo>
                  <a:cubicBezTo>
                    <a:pt x="798" y="1368"/>
                    <a:pt x="790" y="1368"/>
                    <a:pt x="790" y="1376"/>
                  </a:cubicBezTo>
                  <a:cubicBezTo>
                    <a:pt x="790" y="1384"/>
                    <a:pt x="806" y="1400"/>
                    <a:pt x="814" y="1415"/>
                  </a:cubicBezTo>
                  <a:cubicBezTo>
                    <a:pt x="814" y="1415"/>
                    <a:pt x="822" y="1415"/>
                    <a:pt x="822" y="1423"/>
                  </a:cubicBezTo>
                  <a:cubicBezTo>
                    <a:pt x="830" y="1431"/>
                    <a:pt x="830" y="1431"/>
                    <a:pt x="822" y="1439"/>
                  </a:cubicBezTo>
                  <a:cubicBezTo>
                    <a:pt x="822" y="1439"/>
                    <a:pt x="814" y="1447"/>
                    <a:pt x="806" y="1447"/>
                  </a:cubicBezTo>
                  <a:cubicBezTo>
                    <a:pt x="798" y="1447"/>
                    <a:pt x="782" y="1439"/>
                    <a:pt x="774" y="1439"/>
                  </a:cubicBezTo>
                  <a:cubicBezTo>
                    <a:pt x="759" y="1431"/>
                    <a:pt x="759" y="1431"/>
                    <a:pt x="750" y="1431"/>
                  </a:cubicBezTo>
                  <a:lnTo>
                    <a:pt x="750" y="1431"/>
                  </a:lnTo>
                  <a:cubicBezTo>
                    <a:pt x="743" y="1431"/>
                    <a:pt x="743" y="1431"/>
                    <a:pt x="743" y="1431"/>
                  </a:cubicBezTo>
                  <a:cubicBezTo>
                    <a:pt x="743" y="1431"/>
                    <a:pt x="743" y="1431"/>
                    <a:pt x="735" y="1431"/>
                  </a:cubicBezTo>
                  <a:cubicBezTo>
                    <a:pt x="719" y="1431"/>
                    <a:pt x="711" y="1415"/>
                    <a:pt x="703" y="1392"/>
                  </a:cubicBezTo>
                  <a:lnTo>
                    <a:pt x="703" y="1392"/>
                  </a:lnTo>
                  <a:cubicBezTo>
                    <a:pt x="703" y="1392"/>
                    <a:pt x="703" y="1384"/>
                    <a:pt x="695" y="1384"/>
                  </a:cubicBezTo>
                  <a:cubicBezTo>
                    <a:pt x="695" y="1376"/>
                    <a:pt x="695" y="1368"/>
                    <a:pt x="687" y="1360"/>
                  </a:cubicBezTo>
                  <a:cubicBezTo>
                    <a:pt x="687" y="1368"/>
                    <a:pt x="687" y="1368"/>
                    <a:pt x="687" y="1376"/>
                  </a:cubicBezTo>
                  <a:cubicBezTo>
                    <a:pt x="687" y="1392"/>
                    <a:pt x="679" y="1407"/>
                    <a:pt x="679" y="1407"/>
                  </a:cubicBezTo>
                  <a:cubicBezTo>
                    <a:pt x="671" y="1415"/>
                    <a:pt x="671" y="1423"/>
                    <a:pt x="671" y="1431"/>
                  </a:cubicBezTo>
                  <a:cubicBezTo>
                    <a:pt x="671" y="1439"/>
                    <a:pt x="671" y="1439"/>
                    <a:pt x="671" y="1439"/>
                  </a:cubicBezTo>
                  <a:cubicBezTo>
                    <a:pt x="664" y="1439"/>
                    <a:pt x="664" y="1439"/>
                    <a:pt x="664" y="1439"/>
                  </a:cubicBezTo>
                  <a:lnTo>
                    <a:pt x="664" y="1439"/>
                  </a:lnTo>
                  <a:cubicBezTo>
                    <a:pt x="664" y="1439"/>
                    <a:pt x="656" y="1439"/>
                    <a:pt x="648" y="1455"/>
                  </a:cubicBezTo>
                  <a:cubicBezTo>
                    <a:pt x="624" y="1494"/>
                    <a:pt x="640" y="1550"/>
                    <a:pt x="648" y="1581"/>
                  </a:cubicBezTo>
                  <a:cubicBezTo>
                    <a:pt x="648" y="1589"/>
                    <a:pt x="656" y="1597"/>
                    <a:pt x="656" y="1605"/>
                  </a:cubicBezTo>
                  <a:cubicBezTo>
                    <a:pt x="656" y="1621"/>
                    <a:pt x="656" y="1629"/>
                    <a:pt x="632" y="1637"/>
                  </a:cubicBezTo>
                  <a:cubicBezTo>
                    <a:pt x="624" y="1637"/>
                    <a:pt x="624" y="1637"/>
                    <a:pt x="616" y="1645"/>
                  </a:cubicBezTo>
                  <a:cubicBezTo>
                    <a:pt x="608" y="1645"/>
                    <a:pt x="600" y="1645"/>
                    <a:pt x="600" y="1645"/>
                  </a:cubicBezTo>
                  <a:cubicBezTo>
                    <a:pt x="584" y="1645"/>
                    <a:pt x="584" y="1645"/>
                    <a:pt x="577" y="1637"/>
                  </a:cubicBezTo>
                  <a:cubicBezTo>
                    <a:pt x="569" y="1637"/>
                    <a:pt x="561" y="1637"/>
                    <a:pt x="553" y="1637"/>
                  </a:cubicBezTo>
                  <a:cubicBezTo>
                    <a:pt x="545" y="1637"/>
                    <a:pt x="545" y="1637"/>
                    <a:pt x="537" y="1637"/>
                  </a:cubicBezTo>
                  <a:cubicBezTo>
                    <a:pt x="537" y="1645"/>
                    <a:pt x="545" y="1653"/>
                    <a:pt x="545" y="1660"/>
                  </a:cubicBezTo>
                  <a:lnTo>
                    <a:pt x="545" y="1668"/>
                  </a:lnTo>
                  <a:cubicBezTo>
                    <a:pt x="553" y="1700"/>
                    <a:pt x="553" y="1708"/>
                    <a:pt x="545" y="1716"/>
                  </a:cubicBezTo>
                  <a:cubicBezTo>
                    <a:pt x="537" y="1716"/>
                    <a:pt x="537" y="1716"/>
                    <a:pt x="537" y="1716"/>
                  </a:cubicBezTo>
                  <a:cubicBezTo>
                    <a:pt x="529" y="1724"/>
                    <a:pt x="529" y="1724"/>
                    <a:pt x="521" y="1724"/>
                  </a:cubicBezTo>
                  <a:cubicBezTo>
                    <a:pt x="513" y="1724"/>
                    <a:pt x="506" y="1708"/>
                    <a:pt x="490" y="1692"/>
                  </a:cubicBezTo>
                  <a:cubicBezTo>
                    <a:pt x="490" y="1684"/>
                    <a:pt x="490" y="1684"/>
                    <a:pt x="482" y="1684"/>
                  </a:cubicBezTo>
                  <a:lnTo>
                    <a:pt x="482" y="1684"/>
                  </a:lnTo>
                  <a:cubicBezTo>
                    <a:pt x="474" y="1692"/>
                    <a:pt x="474" y="1708"/>
                    <a:pt x="482" y="1716"/>
                  </a:cubicBezTo>
                  <a:cubicBezTo>
                    <a:pt x="482" y="1740"/>
                    <a:pt x="482" y="1740"/>
                    <a:pt x="474" y="1747"/>
                  </a:cubicBezTo>
                  <a:cubicBezTo>
                    <a:pt x="474" y="1747"/>
                    <a:pt x="466" y="1747"/>
                    <a:pt x="466" y="1755"/>
                  </a:cubicBezTo>
                  <a:cubicBezTo>
                    <a:pt x="466" y="1763"/>
                    <a:pt x="466" y="1763"/>
                    <a:pt x="474" y="1771"/>
                  </a:cubicBezTo>
                  <a:cubicBezTo>
                    <a:pt x="474" y="1779"/>
                    <a:pt x="482" y="1787"/>
                    <a:pt x="474" y="1803"/>
                  </a:cubicBezTo>
                  <a:cubicBezTo>
                    <a:pt x="474" y="1803"/>
                    <a:pt x="474" y="1811"/>
                    <a:pt x="466" y="1811"/>
                  </a:cubicBezTo>
                  <a:close/>
                  <a:moveTo>
                    <a:pt x="434" y="1763"/>
                  </a:moveTo>
                  <a:lnTo>
                    <a:pt x="434" y="1763"/>
                  </a:lnTo>
                  <a:cubicBezTo>
                    <a:pt x="442" y="1763"/>
                    <a:pt x="458" y="1779"/>
                    <a:pt x="458" y="1787"/>
                  </a:cubicBezTo>
                  <a:cubicBezTo>
                    <a:pt x="466" y="1795"/>
                    <a:pt x="466" y="1795"/>
                    <a:pt x="466" y="1803"/>
                  </a:cubicBezTo>
                  <a:cubicBezTo>
                    <a:pt x="466" y="1795"/>
                    <a:pt x="466" y="1795"/>
                    <a:pt x="466" y="1795"/>
                  </a:cubicBezTo>
                  <a:cubicBezTo>
                    <a:pt x="474" y="1787"/>
                    <a:pt x="466" y="1779"/>
                    <a:pt x="466" y="1771"/>
                  </a:cubicBezTo>
                  <a:cubicBezTo>
                    <a:pt x="458" y="1771"/>
                    <a:pt x="458" y="1763"/>
                    <a:pt x="458" y="1755"/>
                  </a:cubicBezTo>
                  <a:cubicBezTo>
                    <a:pt x="466" y="1747"/>
                    <a:pt x="466" y="1740"/>
                    <a:pt x="474" y="1740"/>
                  </a:cubicBezTo>
                  <a:cubicBezTo>
                    <a:pt x="474" y="1740"/>
                    <a:pt x="474" y="1731"/>
                    <a:pt x="474" y="1724"/>
                  </a:cubicBezTo>
                  <a:cubicBezTo>
                    <a:pt x="466" y="1708"/>
                    <a:pt x="466" y="1692"/>
                    <a:pt x="474" y="1684"/>
                  </a:cubicBezTo>
                  <a:cubicBezTo>
                    <a:pt x="482" y="1676"/>
                    <a:pt x="482" y="1676"/>
                    <a:pt x="482" y="1676"/>
                  </a:cubicBezTo>
                  <a:cubicBezTo>
                    <a:pt x="490" y="1676"/>
                    <a:pt x="497" y="1676"/>
                    <a:pt x="497" y="1684"/>
                  </a:cubicBezTo>
                  <a:cubicBezTo>
                    <a:pt x="506" y="1700"/>
                    <a:pt x="521" y="1716"/>
                    <a:pt x="521" y="1716"/>
                  </a:cubicBezTo>
                  <a:cubicBezTo>
                    <a:pt x="529" y="1716"/>
                    <a:pt x="529" y="1716"/>
                    <a:pt x="529" y="1716"/>
                  </a:cubicBezTo>
                  <a:cubicBezTo>
                    <a:pt x="529" y="1708"/>
                    <a:pt x="537" y="1708"/>
                    <a:pt x="537" y="1708"/>
                  </a:cubicBezTo>
                  <a:cubicBezTo>
                    <a:pt x="545" y="1700"/>
                    <a:pt x="545" y="1700"/>
                    <a:pt x="545" y="1676"/>
                  </a:cubicBezTo>
                  <a:cubicBezTo>
                    <a:pt x="537" y="1668"/>
                    <a:pt x="537" y="1668"/>
                    <a:pt x="537" y="1660"/>
                  </a:cubicBezTo>
                  <a:cubicBezTo>
                    <a:pt x="537" y="1645"/>
                    <a:pt x="529" y="1637"/>
                    <a:pt x="537" y="1637"/>
                  </a:cubicBezTo>
                  <a:cubicBezTo>
                    <a:pt x="537" y="1629"/>
                    <a:pt x="545" y="1629"/>
                    <a:pt x="553" y="1629"/>
                  </a:cubicBezTo>
                  <a:cubicBezTo>
                    <a:pt x="561" y="1629"/>
                    <a:pt x="569" y="1629"/>
                    <a:pt x="577" y="1637"/>
                  </a:cubicBezTo>
                  <a:cubicBezTo>
                    <a:pt x="584" y="1637"/>
                    <a:pt x="592" y="1637"/>
                    <a:pt x="600" y="1637"/>
                  </a:cubicBezTo>
                  <a:cubicBezTo>
                    <a:pt x="600" y="1637"/>
                    <a:pt x="608" y="1637"/>
                    <a:pt x="616" y="1637"/>
                  </a:cubicBezTo>
                  <a:lnTo>
                    <a:pt x="624" y="1629"/>
                  </a:lnTo>
                  <a:cubicBezTo>
                    <a:pt x="648" y="1621"/>
                    <a:pt x="648" y="1621"/>
                    <a:pt x="648" y="1605"/>
                  </a:cubicBezTo>
                  <a:cubicBezTo>
                    <a:pt x="648" y="1597"/>
                    <a:pt x="640" y="1589"/>
                    <a:pt x="640" y="1589"/>
                  </a:cubicBezTo>
                  <a:cubicBezTo>
                    <a:pt x="632" y="1558"/>
                    <a:pt x="616" y="1494"/>
                    <a:pt x="640" y="1455"/>
                  </a:cubicBezTo>
                  <a:cubicBezTo>
                    <a:pt x="648" y="1439"/>
                    <a:pt x="656" y="1431"/>
                    <a:pt x="664" y="1431"/>
                  </a:cubicBezTo>
                  <a:lnTo>
                    <a:pt x="664" y="1431"/>
                  </a:lnTo>
                  <a:cubicBezTo>
                    <a:pt x="664" y="1415"/>
                    <a:pt x="664" y="1415"/>
                    <a:pt x="671" y="1407"/>
                  </a:cubicBezTo>
                  <a:cubicBezTo>
                    <a:pt x="671" y="1400"/>
                    <a:pt x="679" y="1392"/>
                    <a:pt x="679" y="1376"/>
                  </a:cubicBezTo>
                  <a:cubicBezTo>
                    <a:pt x="679" y="1360"/>
                    <a:pt x="679" y="1352"/>
                    <a:pt x="687" y="1352"/>
                  </a:cubicBezTo>
                  <a:cubicBezTo>
                    <a:pt x="695" y="1352"/>
                    <a:pt x="695" y="1360"/>
                    <a:pt x="703" y="1384"/>
                  </a:cubicBezTo>
                  <a:cubicBezTo>
                    <a:pt x="711" y="1384"/>
                    <a:pt x="711" y="1392"/>
                    <a:pt x="711" y="1392"/>
                  </a:cubicBezTo>
                  <a:lnTo>
                    <a:pt x="711" y="1392"/>
                  </a:lnTo>
                  <a:cubicBezTo>
                    <a:pt x="719" y="1407"/>
                    <a:pt x="727" y="1423"/>
                    <a:pt x="735" y="1423"/>
                  </a:cubicBezTo>
                  <a:cubicBezTo>
                    <a:pt x="743" y="1423"/>
                    <a:pt x="743" y="1423"/>
                    <a:pt x="743" y="1423"/>
                  </a:cubicBezTo>
                  <a:lnTo>
                    <a:pt x="743" y="1423"/>
                  </a:lnTo>
                  <a:cubicBezTo>
                    <a:pt x="750" y="1423"/>
                    <a:pt x="750" y="1423"/>
                    <a:pt x="759" y="1423"/>
                  </a:cubicBezTo>
                  <a:lnTo>
                    <a:pt x="759" y="1423"/>
                  </a:lnTo>
                  <a:cubicBezTo>
                    <a:pt x="759" y="1423"/>
                    <a:pt x="766" y="1431"/>
                    <a:pt x="774" y="1431"/>
                  </a:cubicBezTo>
                  <a:cubicBezTo>
                    <a:pt x="782" y="1439"/>
                    <a:pt x="798" y="1439"/>
                    <a:pt x="806" y="1439"/>
                  </a:cubicBezTo>
                  <a:cubicBezTo>
                    <a:pt x="814" y="1439"/>
                    <a:pt x="822" y="1439"/>
                    <a:pt x="822" y="1431"/>
                  </a:cubicBezTo>
                  <a:cubicBezTo>
                    <a:pt x="822" y="1431"/>
                    <a:pt x="822" y="1431"/>
                    <a:pt x="814" y="1423"/>
                  </a:cubicBezTo>
                  <a:cubicBezTo>
                    <a:pt x="814" y="1423"/>
                    <a:pt x="814" y="1415"/>
                    <a:pt x="806" y="1415"/>
                  </a:cubicBezTo>
                  <a:cubicBezTo>
                    <a:pt x="798" y="1400"/>
                    <a:pt x="782" y="1384"/>
                    <a:pt x="790" y="1376"/>
                  </a:cubicBezTo>
                  <a:cubicBezTo>
                    <a:pt x="790" y="1368"/>
                    <a:pt x="790" y="1360"/>
                    <a:pt x="798" y="1360"/>
                  </a:cubicBezTo>
                  <a:lnTo>
                    <a:pt x="806" y="1360"/>
                  </a:lnTo>
                  <a:cubicBezTo>
                    <a:pt x="822" y="1360"/>
                    <a:pt x="822" y="1368"/>
                    <a:pt x="830" y="1384"/>
                  </a:cubicBezTo>
                  <a:lnTo>
                    <a:pt x="830" y="1392"/>
                  </a:lnTo>
                  <a:cubicBezTo>
                    <a:pt x="830" y="1400"/>
                    <a:pt x="837" y="1400"/>
                    <a:pt x="837" y="1400"/>
                  </a:cubicBezTo>
                  <a:cubicBezTo>
                    <a:pt x="845" y="1400"/>
                    <a:pt x="861" y="1392"/>
                    <a:pt x="861" y="1392"/>
                  </a:cubicBezTo>
                  <a:lnTo>
                    <a:pt x="861" y="1392"/>
                  </a:lnTo>
                  <a:cubicBezTo>
                    <a:pt x="861" y="1392"/>
                    <a:pt x="869" y="1392"/>
                    <a:pt x="885" y="1368"/>
                  </a:cubicBezTo>
                  <a:cubicBezTo>
                    <a:pt x="901" y="1352"/>
                    <a:pt x="901" y="1344"/>
                    <a:pt x="901" y="1336"/>
                  </a:cubicBezTo>
                  <a:cubicBezTo>
                    <a:pt x="901" y="1328"/>
                    <a:pt x="901" y="1328"/>
                    <a:pt x="893" y="1328"/>
                  </a:cubicBezTo>
                  <a:cubicBezTo>
                    <a:pt x="877" y="1313"/>
                    <a:pt x="861" y="1305"/>
                    <a:pt x="853" y="1305"/>
                  </a:cubicBezTo>
                  <a:cubicBezTo>
                    <a:pt x="853" y="1305"/>
                    <a:pt x="845" y="1305"/>
                    <a:pt x="845" y="1313"/>
                  </a:cubicBezTo>
                  <a:cubicBezTo>
                    <a:pt x="845" y="1313"/>
                    <a:pt x="837" y="1320"/>
                    <a:pt x="830" y="1320"/>
                  </a:cubicBezTo>
                  <a:cubicBezTo>
                    <a:pt x="822" y="1320"/>
                    <a:pt x="822" y="1313"/>
                    <a:pt x="822" y="1313"/>
                  </a:cubicBezTo>
                  <a:cubicBezTo>
                    <a:pt x="814" y="1305"/>
                    <a:pt x="814" y="1305"/>
                    <a:pt x="830" y="1289"/>
                  </a:cubicBezTo>
                  <a:cubicBezTo>
                    <a:pt x="837" y="1289"/>
                    <a:pt x="837" y="1289"/>
                    <a:pt x="837" y="1281"/>
                  </a:cubicBezTo>
                  <a:cubicBezTo>
                    <a:pt x="853" y="1273"/>
                    <a:pt x="869" y="1265"/>
                    <a:pt x="877" y="1265"/>
                  </a:cubicBezTo>
                  <a:cubicBezTo>
                    <a:pt x="885" y="1265"/>
                    <a:pt x="893" y="1265"/>
                    <a:pt x="901" y="1273"/>
                  </a:cubicBezTo>
                  <a:cubicBezTo>
                    <a:pt x="909" y="1281"/>
                    <a:pt x="901" y="1289"/>
                    <a:pt x="901" y="1297"/>
                  </a:cubicBezTo>
                  <a:cubicBezTo>
                    <a:pt x="901" y="1297"/>
                    <a:pt x="901" y="1305"/>
                    <a:pt x="917" y="1313"/>
                  </a:cubicBezTo>
                  <a:lnTo>
                    <a:pt x="924" y="1320"/>
                  </a:lnTo>
                  <a:cubicBezTo>
                    <a:pt x="932" y="1328"/>
                    <a:pt x="940" y="1336"/>
                    <a:pt x="940" y="1336"/>
                  </a:cubicBezTo>
                  <a:cubicBezTo>
                    <a:pt x="948" y="1336"/>
                    <a:pt x="948" y="1328"/>
                    <a:pt x="948" y="1313"/>
                  </a:cubicBezTo>
                  <a:cubicBezTo>
                    <a:pt x="956" y="1281"/>
                    <a:pt x="964" y="1273"/>
                    <a:pt x="980" y="1273"/>
                  </a:cubicBezTo>
                  <a:lnTo>
                    <a:pt x="980" y="1273"/>
                  </a:lnTo>
                  <a:cubicBezTo>
                    <a:pt x="988" y="1273"/>
                    <a:pt x="988" y="1249"/>
                    <a:pt x="996" y="1234"/>
                  </a:cubicBezTo>
                  <a:cubicBezTo>
                    <a:pt x="996" y="1226"/>
                    <a:pt x="996" y="1226"/>
                    <a:pt x="996" y="1226"/>
                  </a:cubicBezTo>
                  <a:cubicBezTo>
                    <a:pt x="996" y="1218"/>
                    <a:pt x="996" y="1202"/>
                    <a:pt x="1003" y="1202"/>
                  </a:cubicBezTo>
                  <a:cubicBezTo>
                    <a:pt x="1011" y="1202"/>
                    <a:pt x="1011" y="1210"/>
                    <a:pt x="1019" y="1218"/>
                  </a:cubicBezTo>
                  <a:cubicBezTo>
                    <a:pt x="1027" y="1226"/>
                    <a:pt x="1035" y="1234"/>
                    <a:pt x="1043" y="1234"/>
                  </a:cubicBezTo>
                  <a:cubicBezTo>
                    <a:pt x="1043" y="1234"/>
                    <a:pt x="1051" y="1234"/>
                    <a:pt x="1051" y="1226"/>
                  </a:cubicBezTo>
                  <a:cubicBezTo>
                    <a:pt x="1059" y="1218"/>
                    <a:pt x="1059" y="1210"/>
                    <a:pt x="1059" y="1210"/>
                  </a:cubicBezTo>
                  <a:cubicBezTo>
                    <a:pt x="1059" y="1202"/>
                    <a:pt x="1059" y="1194"/>
                    <a:pt x="1083" y="1178"/>
                  </a:cubicBezTo>
                  <a:cubicBezTo>
                    <a:pt x="1098" y="1162"/>
                    <a:pt x="1098" y="1147"/>
                    <a:pt x="1106" y="1139"/>
                  </a:cubicBezTo>
                  <a:cubicBezTo>
                    <a:pt x="1106" y="1131"/>
                    <a:pt x="1106" y="1115"/>
                    <a:pt x="1130" y="1115"/>
                  </a:cubicBezTo>
                  <a:lnTo>
                    <a:pt x="1130" y="1115"/>
                  </a:lnTo>
                  <a:cubicBezTo>
                    <a:pt x="1162" y="1115"/>
                    <a:pt x="1162" y="1115"/>
                    <a:pt x="1193" y="1083"/>
                  </a:cubicBezTo>
                  <a:cubicBezTo>
                    <a:pt x="1209" y="1067"/>
                    <a:pt x="1217" y="1044"/>
                    <a:pt x="1209" y="1028"/>
                  </a:cubicBezTo>
                  <a:cubicBezTo>
                    <a:pt x="1209" y="1020"/>
                    <a:pt x="1201" y="1012"/>
                    <a:pt x="1193" y="1012"/>
                  </a:cubicBezTo>
                  <a:cubicBezTo>
                    <a:pt x="1185" y="1012"/>
                    <a:pt x="1177" y="1012"/>
                    <a:pt x="1170" y="1012"/>
                  </a:cubicBezTo>
                  <a:cubicBezTo>
                    <a:pt x="1154" y="1012"/>
                    <a:pt x="1146" y="1012"/>
                    <a:pt x="1138" y="1004"/>
                  </a:cubicBezTo>
                  <a:cubicBezTo>
                    <a:pt x="1138" y="996"/>
                    <a:pt x="1138" y="989"/>
                    <a:pt x="1146" y="973"/>
                  </a:cubicBezTo>
                  <a:lnTo>
                    <a:pt x="1146" y="973"/>
                  </a:lnTo>
                  <a:cubicBezTo>
                    <a:pt x="1162" y="949"/>
                    <a:pt x="1170" y="933"/>
                    <a:pt x="1162" y="925"/>
                  </a:cubicBezTo>
                  <a:cubicBezTo>
                    <a:pt x="1162" y="925"/>
                    <a:pt x="1162" y="917"/>
                    <a:pt x="1154" y="917"/>
                  </a:cubicBezTo>
                  <a:cubicBezTo>
                    <a:pt x="1138" y="909"/>
                    <a:pt x="1122" y="901"/>
                    <a:pt x="1122" y="894"/>
                  </a:cubicBezTo>
                  <a:cubicBezTo>
                    <a:pt x="1114" y="909"/>
                    <a:pt x="1098" y="925"/>
                    <a:pt x="1083" y="925"/>
                  </a:cubicBezTo>
                  <a:lnTo>
                    <a:pt x="1083" y="925"/>
                  </a:lnTo>
                  <a:cubicBezTo>
                    <a:pt x="1067" y="925"/>
                    <a:pt x="1035" y="894"/>
                    <a:pt x="996" y="846"/>
                  </a:cubicBezTo>
                  <a:lnTo>
                    <a:pt x="988" y="838"/>
                  </a:lnTo>
                  <a:cubicBezTo>
                    <a:pt x="980" y="830"/>
                    <a:pt x="980" y="807"/>
                    <a:pt x="980" y="783"/>
                  </a:cubicBezTo>
                  <a:cubicBezTo>
                    <a:pt x="980" y="759"/>
                    <a:pt x="980" y="736"/>
                    <a:pt x="972" y="720"/>
                  </a:cubicBezTo>
                  <a:cubicBezTo>
                    <a:pt x="964" y="712"/>
                    <a:pt x="956" y="712"/>
                    <a:pt x="948" y="712"/>
                  </a:cubicBezTo>
                  <a:cubicBezTo>
                    <a:pt x="940" y="712"/>
                    <a:pt x="932" y="712"/>
                    <a:pt x="924" y="720"/>
                  </a:cubicBezTo>
                  <a:cubicBezTo>
                    <a:pt x="909" y="720"/>
                    <a:pt x="893" y="728"/>
                    <a:pt x="885" y="728"/>
                  </a:cubicBezTo>
                  <a:cubicBezTo>
                    <a:pt x="877" y="728"/>
                    <a:pt x="861" y="720"/>
                    <a:pt x="861" y="720"/>
                  </a:cubicBezTo>
                  <a:cubicBezTo>
                    <a:pt x="822" y="688"/>
                    <a:pt x="814" y="633"/>
                    <a:pt x="814" y="633"/>
                  </a:cubicBezTo>
                  <a:cubicBezTo>
                    <a:pt x="814" y="633"/>
                    <a:pt x="664" y="222"/>
                    <a:pt x="648" y="166"/>
                  </a:cubicBezTo>
                  <a:cubicBezTo>
                    <a:pt x="624" y="111"/>
                    <a:pt x="529" y="40"/>
                    <a:pt x="482" y="16"/>
                  </a:cubicBezTo>
                  <a:cubicBezTo>
                    <a:pt x="466" y="16"/>
                    <a:pt x="458" y="8"/>
                    <a:pt x="450" y="8"/>
                  </a:cubicBezTo>
                  <a:cubicBezTo>
                    <a:pt x="434" y="8"/>
                    <a:pt x="434" y="24"/>
                    <a:pt x="426" y="40"/>
                  </a:cubicBezTo>
                  <a:cubicBezTo>
                    <a:pt x="419" y="40"/>
                    <a:pt x="419" y="40"/>
                    <a:pt x="419" y="48"/>
                  </a:cubicBezTo>
                  <a:cubicBezTo>
                    <a:pt x="403" y="71"/>
                    <a:pt x="300" y="143"/>
                    <a:pt x="260" y="143"/>
                  </a:cubicBezTo>
                  <a:cubicBezTo>
                    <a:pt x="253" y="143"/>
                    <a:pt x="244" y="143"/>
                    <a:pt x="244" y="143"/>
                  </a:cubicBezTo>
                  <a:cubicBezTo>
                    <a:pt x="229" y="127"/>
                    <a:pt x="213" y="111"/>
                    <a:pt x="197" y="87"/>
                  </a:cubicBezTo>
                  <a:cubicBezTo>
                    <a:pt x="189" y="71"/>
                    <a:pt x="181" y="56"/>
                    <a:pt x="173" y="48"/>
                  </a:cubicBezTo>
                  <a:lnTo>
                    <a:pt x="166" y="48"/>
                  </a:lnTo>
                  <a:cubicBezTo>
                    <a:pt x="150" y="48"/>
                    <a:pt x="126" y="87"/>
                    <a:pt x="118" y="127"/>
                  </a:cubicBezTo>
                  <a:cubicBezTo>
                    <a:pt x="110" y="135"/>
                    <a:pt x="110" y="150"/>
                    <a:pt x="102" y="174"/>
                  </a:cubicBezTo>
                  <a:cubicBezTo>
                    <a:pt x="79" y="253"/>
                    <a:pt x="47" y="388"/>
                    <a:pt x="23" y="427"/>
                  </a:cubicBezTo>
                  <a:cubicBezTo>
                    <a:pt x="7" y="451"/>
                    <a:pt x="15" y="467"/>
                    <a:pt x="15" y="498"/>
                  </a:cubicBezTo>
                  <a:cubicBezTo>
                    <a:pt x="23" y="506"/>
                    <a:pt x="31" y="530"/>
                    <a:pt x="31" y="546"/>
                  </a:cubicBezTo>
                  <a:cubicBezTo>
                    <a:pt x="31" y="554"/>
                    <a:pt x="31" y="561"/>
                    <a:pt x="31" y="561"/>
                  </a:cubicBezTo>
                  <a:cubicBezTo>
                    <a:pt x="379" y="1747"/>
                    <a:pt x="379" y="1747"/>
                    <a:pt x="379" y="1747"/>
                  </a:cubicBezTo>
                  <a:cubicBezTo>
                    <a:pt x="379" y="1740"/>
                    <a:pt x="379" y="1740"/>
                    <a:pt x="387" y="1740"/>
                  </a:cubicBezTo>
                  <a:cubicBezTo>
                    <a:pt x="403" y="1747"/>
                    <a:pt x="403" y="1755"/>
                    <a:pt x="411" y="1771"/>
                  </a:cubicBezTo>
                  <a:lnTo>
                    <a:pt x="411" y="1779"/>
                  </a:lnTo>
                  <a:cubicBezTo>
                    <a:pt x="411" y="1779"/>
                    <a:pt x="411" y="1779"/>
                    <a:pt x="419" y="1771"/>
                  </a:cubicBezTo>
                  <a:cubicBezTo>
                    <a:pt x="426" y="1771"/>
                    <a:pt x="426" y="1763"/>
                    <a:pt x="434" y="1763"/>
                  </a:cubicBezTo>
                  <a:close/>
                </a:path>
              </a:pathLst>
            </a:custGeom>
            <a:solidFill>
              <a:schemeClr val="accent6"/>
            </a:solidFill>
            <a:ln>
              <a:solidFill>
                <a:schemeClr val="bg2"/>
              </a:solidFill>
            </a:ln>
            <a:effectLst/>
          </p:spPr>
          <p:txBody>
            <a:bodyPr wrap="none" anchor="ctr"/>
            <a:lstStyle/>
            <a:p>
              <a:endParaRPr lang="en-US"/>
            </a:p>
          </p:txBody>
        </p:sp>
        <p:sp>
          <p:nvSpPr>
            <p:cNvPr id="116" name="Freeform 755"/>
            <p:cNvSpPr>
              <a:spLocks noChangeArrowheads="1"/>
            </p:cNvSpPr>
            <p:nvPr/>
          </p:nvSpPr>
          <p:spPr bwMode="auto">
            <a:xfrm>
              <a:off x="16673731" y="3665822"/>
              <a:ext cx="278317" cy="890613"/>
            </a:xfrm>
            <a:custGeom>
              <a:avLst/>
              <a:gdLst>
                <a:gd name="T0" fmla="*/ 340 w 531"/>
                <a:gd name="T1" fmla="*/ 1534 h 1693"/>
                <a:gd name="T2" fmla="*/ 340 w 531"/>
                <a:gd name="T3" fmla="*/ 1534 h 1693"/>
                <a:gd name="T4" fmla="*/ 364 w 531"/>
                <a:gd name="T5" fmla="*/ 1692 h 1693"/>
                <a:gd name="T6" fmla="*/ 380 w 531"/>
                <a:gd name="T7" fmla="*/ 1676 h 1693"/>
                <a:gd name="T8" fmla="*/ 419 w 531"/>
                <a:gd name="T9" fmla="*/ 1613 h 1693"/>
                <a:gd name="T10" fmla="*/ 435 w 531"/>
                <a:gd name="T11" fmla="*/ 1510 h 1693"/>
                <a:gd name="T12" fmla="*/ 490 w 531"/>
                <a:gd name="T13" fmla="*/ 1376 h 1693"/>
                <a:gd name="T14" fmla="*/ 490 w 531"/>
                <a:gd name="T15" fmla="*/ 1321 h 1693"/>
                <a:gd name="T16" fmla="*/ 490 w 531"/>
                <a:gd name="T17" fmla="*/ 1257 h 1693"/>
                <a:gd name="T18" fmla="*/ 530 w 531"/>
                <a:gd name="T19" fmla="*/ 1186 h 1693"/>
                <a:gd name="T20" fmla="*/ 182 w 531"/>
                <a:gd name="T21" fmla="*/ 0 h 1693"/>
                <a:gd name="T22" fmla="*/ 127 w 531"/>
                <a:gd name="T23" fmla="*/ 103 h 1693"/>
                <a:gd name="T24" fmla="*/ 159 w 531"/>
                <a:gd name="T25" fmla="*/ 167 h 1693"/>
                <a:gd name="T26" fmla="*/ 159 w 531"/>
                <a:gd name="T27" fmla="*/ 238 h 1693"/>
                <a:gd name="T28" fmla="*/ 190 w 531"/>
                <a:gd name="T29" fmla="*/ 325 h 1693"/>
                <a:gd name="T30" fmla="*/ 127 w 531"/>
                <a:gd name="T31" fmla="*/ 412 h 1693"/>
                <a:gd name="T32" fmla="*/ 103 w 531"/>
                <a:gd name="T33" fmla="*/ 530 h 1693"/>
                <a:gd name="T34" fmla="*/ 79 w 531"/>
                <a:gd name="T35" fmla="*/ 578 h 1693"/>
                <a:gd name="T36" fmla="*/ 48 w 531"/>
                <a:gd name="T37" fmla="*/ 617 h 1693"/>
                <a:gd name="T38" fmla="*/ 24 w 531"/>
                <a:gd name="T39" fmla="*/ 609 h 1693"/>
                <a:gd name="T40" fmla="*/ 0 w 531"/>
                <a:gd name="T41" fmla="*/ 657 h 1693"/>
                <a:gd name="T42" fmla="*/ 261 w 531"/>
                <a:gd name="T43" fmla="*/ 1447 h 1693"/>
                <a:gd name="T44" fmla="*/ 340 w 531"/>
                <a:gd name="T45" fmla="*/ 1534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1" h="1693">
                  <a:moveTo>
                    <a:pt x="340" y="1534"/>
                  </a:moveTo>
                  <a:lnTo>
                    <a:pt x="340" y="1534"/>
                  </a:lnTo>
                  <a:cubicBezTo>
                    <a:pt x="364" y="1542"/>
                    <a:pt x="340" y="1653"/>
                    <a:pt x="364" y="1692"/>
                  </a:cubicBezTo>
                  <a:cubicBezTo>
                    <a:pt x="364" y="1684"/>
                    <a:pt x="372" y="1684"/>
                    <a:pt x="380" y="1676"/>
                  </a:cubicBezTo>
                  <a:cubicBezTo>
                    <a:pt x="419" y="1645"/>
                    <a:pt x="419" y="1653"/>
                    <a:pt x="419" y="1613"/>
                  </a:cubicBezTo>
                  <a:cubicBezTo>
                    <a:pt x="419" y="1574"/>
                    <a:pt x="451" y="1542"/>
                    <a:pt x="435" y="1510"/>
                  </a:cubicBezTo>
                  <a:cubicBezTo>
                    <a:pt x="419" y="1479"/>
                    <a:pt x="514" y="1392"/>
                    <a:pt x="490" y="1376"/>
                  </a:cubicBezTo>
                  <a:cubicBezTo>
                    <a:pt x="467" y="1360"/>
                    <a:pt x="498" y="1368"/>
                    <a:pt x="490" y="1321"/>
                  </a:cubicBezTo>
                  <a:cubicBezTo>
                    <a:pt x="475" y="1273"/>
                    <a:pt x="459" y="1273"/>
                    <a:pt x="490" y="1257"/>
                  </a:cubicBezTo>
                  <a:cubicBezTo>
                    <a:pt x="506" y="1234"/>
                    <a:pt x="514" y="1194"/>
                    <a:pt x="530" y="1186"/>
                  </a:cubicBezTo>
                  <a:cubicBezTo>
                    <a:pt x="182" y="0"/>
                    <a:pt x="182" y="0"/>
                    <a:pt x="182" y="0"/>
                  </a:cubicBezTo>
                  <a:cubicBezTo>
                    <a:pt x="182" y="48"/>
                    <a:pt x="143" y="72"/>
                    <a:pt x="127" y="103"/>
                  </a:cubicBezTo>
                  <a:cubicBezTo>
                    <a:pt x="111" y="135"/>
                    <a:pt x="159" y="143"/>
                    <a:pt x="159" y="167"/>
                  </a:cubicBezTo>
                  <a:cubicBezTo>
                    <a:pt x="166" y="182"/>
                    <a:pt x="103" y="190"/>
                    <a:pt x="159" y="238"/>
                  </a:cubicBezTo>
                  <a:cubicBezTo>
                    <a:pt x="214" y="285"/>
                    <a:pt x="174" y="309"/>
                    <a:pt x="190" y="325"/>
                  </a:cubicBezTo>
                  <a:cubicBezTo>
                    <a:pt x="198" y="340"/>
                    <a:pt x="143" y="372"/>
                    <a:pt x="127" y="412"/>
                  </a:cubicBezTo>
                  <a:cubicBezTo>
                    <a:pt x="103" y="443"/>
                    <a:pt x="79" y="483"/>
                    <a:pt x="103" y="530"/>
                  </a:cubicBezTo>
                  <a:cubicBezTo>
                    <a:pt x="119" y="570"/>
                    <a:pt x="79" y="562"/>
                    <a:pt x="79" y="578"/>
                  </a:cubicBezTo>
                  <a:cubicBezTo>
                    <a:pt x="79" y="593"/>
                    <a:pt x="48" y="617"/>
                    <a:pt x="48" y="617"/>
                  </a:cubicBezTo>
                  <a:cubicBezTo>
                    <a:pt x="48" y="617"/>
                    <a:pt x="32" y="546"/>
                    <a:pt x="24" y="609"/>
                  </a:cubicBezTo>
                  <a:cubicBezTo>
                    <a:pt x="16" y="633"/>
                    <a:pt x="8" y="649"/>
                    <a:pt x="0" y="657"/>
                  </a:cubicBezTo>
                  <a:cubicBezTo>
                    <a:pt x="261" y="1447"/>
                    <a:pt x="261" y="1447"/>
                    <a:pt x="261" y="1447"/>
                  </a:cubicBezTo>
                  <a:cubicBezTo>
                    <a:pt x="261" y="1447"/>
                    <a:pt x="317" y="1526"/>
                    <a:pt x="340" y="1534"/>
                  </a:cubicBezTo>
                </a:path>
              </a:pathLst>
            </a:custGeom>
            <a:solidFill>
              <a:schemeClr val="accent6"/>
            </a:solidFill>
            <a:ln>
              <a:solidFill>
                <a:schemeClr val="bg2"/>
              </a:solidFill>
            </a:ln>
            <a:effectLst/>
          </p:spPr>
          <p:txBody>
            <a:bodyPr wrap="none" anchor="ctr"/>
            <a:lstStyle/>
            <a:p>
              <a:endParaRPr lang="en-US"/>
            </a:p>
          </p:txBody>
        </p:sp>
        <p:sp>
          <p:nvSpPr>
            <p:cNvPr id="117" name="Freeform 756"/>
            <p:cNvSpPr>
              <a:spLocks noChangeArrowheads="1"/>
            </p:cNvSpPr>
            <p:nvPr/>
          </p:nvSpPr>
          <p:spPr bwMode="auto">
            <a:xfrm>
              <a:off x="16671411" y="3656545"/>
              <a:ext cx="287594" cy="902209"/>
            </a:xfrm>
            <a:custGeom>
              <a:avLst/>
              <a:gdLst>
                <a:gd name="T0" fmla="*/ 372 w 547"/>
                <a:gd name="T1" fmla="*/ 1715 h 1716"/>
                <a:gd name="T2" fmla="*/ 356 w 547"/>
                <a:gd name="T3" fmla="*/ 1620 h 1716"/>
                <a:gd name="T4" fmla="*/ 269 w 547"/>
                <a:gd name="T5" fmla="*/ 1462 h 1716"/>
                <a:gd name="T6" fmla="*/ 0 w 547"/>
                <a:gd name="T7" fmla="*/ 664 h 1716"/>
                <a:gd name="T8" fmla="*/ 24 w 547"/>
                <a:gd name="T9" fmla="*/ 624 h 1716"/>
                <a:gd name="T10" fmla="*/ 64 w 547"/>
                <a:gd name="T11" fmla="*/ 624 h 1716"/>
                <a:gd name="T12" fmla="*/ 95 w 547"/>
                <a:gd name="T13" fmla="*/ 577 h 1716"/>
                <a:gd name="T14" fmla="*/ 127 w 547"/>
                <a:gd name="T15" fmla="*/ 427 h 1716"/>
                <a:gd name="T16" fmla="*/ 167 w 547"/>
                <a:gd name="T17" fmla="*/ 379 h 1716"/>
                <a:gd name="T18" fmla="*/ 190 w 547"/>
                <a:gd name="T19" fmla="*/ 316 h 1716"/>
                <a:gd name="T20" fmla="*/ 143 w 547"/>
                <a:gd name="T21" fmla="*/ 221 h 1716"/>
                <a:gd name="T22" fmla="*/ 167 w 547"/>
                <a:gd name="T23" fmla="*/ 182 h 1716"/>
                <a:gd name="T24" fmla="*/ 135 w 547"/>
                <a:gd name="T25" fmla="*/ 118 h 1716"/>
                <a:gd name="T26" fmla="*/ 190 w 547"/>
                <a:gd name="T27" fmla="*/ 15 h 1716"/>
                <a:gd name="T28" fmla="*/ 546 w 547"/>
                <a:gd name="T29" fmla="*/ 1201 h 1716"/>
                <a:gd name="T30" fmla="*/ 522 w 547"/>
                <a:gd name="T31" fmla="*/ 1233 h 1716"/>
                <a:gd name="T32" fmla="*/ 491 w 547"/>
                <a:gd name="T33" fmla="*/ 1304 h 1716"/>
                <a:gd name="T34" fmla="*/ 498 w 547"/>
                <a:gd name="T35" fmla="*/ 1375 h 1716"/>
                <a:gd name="T36" fmla="*/ 506 w 547"/>
                <a:gd name="T37" fmla="*/ 1391 h 1716"/>
                <a:gd name="T38" fmla="*/ 443 w 547"/>
                <a:gd name="T39" fmla="*/ 1525 h 1716"/>
                <a:gd name="T40" fmla="*/ 435 w 547"/>
                <a:gd name="T41" fmla="*/ 1628 h 1716"/>
                <a:gd name="T42" fmla="*/ 396 w 547"/>
                <a:gd name="T43" fmla="*/ 1691 h 1716"/>
                <a:gd name="T44" fmla="*/ 372 w 547"/>
                <a:gd name="T45" fmla="*/ 1715 h 1716"/>
                <a:gd name="T46" fmla="*/ 277 w 547"/>
                <a:gd name="T47" fmla="*/ 1462 h 1716"/>
                <a:gd name="T48" fmla="*/ 364 w 547"/>
                <a:gd name="T49" fmla="*/ 1620 h 1716"/>
                <a:gd name="T50" fmla="*/ 388 w 547"/>
                <a:gd name="T51" fmla="*/ 1684 h 1716"/>
                <a:gd name="T52" fmla="*/ 427 w 547"/>
                <a:gd name="T53" fmla="*/ 1628 h 1716"/>
                <a:gd name="T54" fmla="*/ 443 w 547"/>
                <a:gd name="T55" fmla="*/ 1533 h 1716"/>
                <a:gd name="T56" fmla="*/ 498 w 547"/>
                <a:gd name="T57" fmla="*/ 1399 h 1716"/>
                <a:gd name="T58" fmla="*/ 491 w 547"/>
                <a:gd name="T59" fmla="*/ 1375 h 1716"/>
                <a:gd name="T60" fmla="*/ 483 w 547"/>
                <a:gd name="T61" fmla="*/ 1304 h 1716"/>
                <a:gd name="T62" fmla="*/ 514 w 547"/>
                <a:gd name="T63" fmla="*/ 1233 h 1716"/>
                <a:gd name="T64" fmla="*/ 190 w 547"/>
                <a:gd name="T65" fmla="*/ 31 h 1716"/>
                <a:gd name="T66" fmla="*/ 143 w 547"/>
                <a:gd name="T67" fmla="*/ 118 h 1716"/>
                <a:gd name="T68" fmla="*/ 174 w 547"/>
                <a:gd name="T69" fmla="*/ 182 h 1716"/>
                <a:gd name="T70" fmla="*/ 151 w 547"/>
                <a:gd name="T71" fmla="*/ 221 h 1716"/>
                <a:gd name="T72" fmla="*/ 198 w 547"/>
                <a:gd name="T73" fmla="*/ 324 h 1716"/>
                <a:gd name="T74" fmla="*/ 167 w 547"/>
                <a:gd name="T75" fmla="*/ 387 h 1716"/>
                <a:gd name="T76" fmla="*/ 135 w 547"/>
                <a:gd name="T77" fmla="*/ 427 h 1716"/>
                <a:gd name="T78" fmla="*/ 103 w 547"/>
                <a:gd name="T79" fmla="*/ 585 h 1716"/>
                <a:gd name="T80" fmla="*/ 64 w 547"/>
                <a:gd name="T81" fmla="*/ 632 h 1716"/>
                <a:gd name="T82" fmla="*/ 56 w 547"/>
                <a:gd name="T83" fmla="*/ 632 h 1716"/>
                <a:gd name="T84" fmla="*/ 32 w 547"/>
                <a:gd name="T85" fmla="*/ 624 h 1716"/>
                <a:gd name="T86" fmla="*/ 277 w 547"/>
                <a:gd name="T87" fmla="*/ 1462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47" h="1716">
                  <a:moveTo>
                    <a:pt x="372" y="1715"/>
                  </a:moveTo>
                  <a:lnTo>
                    <a:pt x="372" y="1715"/>
                  </a:lnTo>
                  <a:cubicBezTo>
                    <a:pt x="364" y="1707"/>
                    <a:pt x="364" y="1707"/>
                    <a:pt x="364" y="1707"/>
                  </a:cubicBezTo>
                  <a:cubicBezTo>
                    <a:pt x="356" y="1691"/>
                    <a:pt x="356" y="1652"/>
                    <a:pt x="356" y="1620"/>
                  </a:cubicBezTo>
                  <a:cubicBezTo>
                    <a:pt x="356" y="1589"/>
                    <a:pt x="356" y="1557"/>
                    <a:pt x="348" y="1549"/>
                  </a:cubicBezTo>
                  <a:cubicBezTo>
                    <a:pt x="317" y="1541"/>
                    <a:pt x="269" y="1462"/>
                    <a:pt x="269" y="1462"/>
                  </a:cubicBezTo>
                  <a:lnTo>
                    <a:pt x="269" y="1462"/>
                  </a:lnTo>
                  <a:cubicBezTo>
                    <a:pt x="0" y="664"/>
                    <a:pt x="0" y="664"/>
                    <a:pt x="0" y="664"/>
                  </a:cubicBezTo>
                  <a:lnTo>
                    <a:pt x="0" y="664"/>
                  </a:lnTo>
                  <a:cubicBezTo>
                    <a:pt x="16" y="656"/>
                    <a:pt x="24" y="648"/>
                    <a:pt x="24" y="624"/>
                  </a:cubicBezTo>
                  <a:cubicBezTo>
                    <a:pt x="32" y="601"/>
                    <a:pt x="32" y="593"/>
                    <a:pt x="40" y="593"/>
                  </a:cubicBezTo>
                  <a:cubicBezTo>
                    <a:pt x="48" y="593"/>
                    <a:pt x="56" y="616"/>
                    <a:pt x="64" y="624"/>
                  </a:cubicBezTo>
                  <a:cubicBezTo>
                    <a:pt x="72" y="616"/>
                    <a:pt x="87" y="608"/>
                    <a:pt x="87" y="593"/>
                  </a:cubicBezTo>
                  <a:cubicBezTo>
                    <a:pt x="87" y="585"/>
                    <a:pt x="87" y="585"/>
                    <a:pt x="95" y="577"/>
                  </a:cubicBezTo>
                  <a:cubicBezTo>
                    <a:pt x="103" y="577"/>
                    <a:pt x="119" y="569"/>
                    <a:pt x="103" y="545"/>
                  </a:cubicBezTo>
                  <a:cubicBezTo>
                    <a:pt x="87" y="498"/>
                    <a:pt x="111" y="458"/>
                    <a:pt x="127" y="427"/>
                  </a:cubicBezTo>
                  <a:lnTo>
                    <a:pt x="127" y="427"/>
                  </a:lnTo>
                  <a:cubicBezTo>
                    <a:pt x="135" y="411"/>
                    <a:pt x="151" y="395"/>
                    <a:pt x="167" y="379"/>
                  </a:cubicBezTo>
                  <a:cubicBezTo>
                    <a:pt x="182" y="363"/>
                    <a:pt x="198" y="348"/>
                    <a:pt x="190" y="340"/>
                  </a:cubicBezTo>
                  <a:cubicBezTo>
                    <a:pt x="190" y="332"/>
                    <a:pt x="190" y="324"/>
                    <a:pt x="190" y="316"/>
                  </a:cubicBezTo>
                  <a:cubicBezTo>
                    <a:pt x="190" y="308"/>
                    <a:pt x="198" y="284"/>
                    <a:pt x="167" y="261"/>
                  </a:cubicBezTo>
                  <a:cubicBezTo>
                    <a:pt x="151" y="245"/>
                    <a:pt x="143" y="229"/>
                    <a:pt x="143" y="221"/>
                  </a:cubicBezTo>
                  <a:cubicBezTo>
                    <a:pt x="143" y="213"/>
                    <a:pt x="151" y="205"/>
                    <a:pt x="158" y="197"/>
                  </a:cubicBezTo>
                  <a:cubicBezTo>
                    <a:pt x="158" y="190"/>
                    <a:pt x="167" y="182"/>
                    <a:pt x="167" y="182"/>
                  </a:cubicBezTo>
                  <a:cubicBezTo>
                    <a:pt x="167" y="174"/>
                    <a:pt x="158" y="166"/>
                    <a:pt x="151" y="166"/>
                  </a:cubicBezTo>
                  <a:cubicBezTo>
                    <a:pt x="135" y="150"/>
                    <a:pt x="119" y="142"/>
                    <a:pt x="135" y="118"/>
                  </a:cubicBezTo>
                  <a:cubicBezTo>
                    <a:pt x="143" y="110"/>
                    <a:pt x="143" y="103"/>
                    <a:pt x="151" y="87"/>
                  </a:cubicBezTo>
                  <a:cubicBezTo>
                    <a:pt x="167" y="71"/>
                    <a:pt x="182" y="47"/>
                    <a:pt x="190" y="15"/>
                  </a:cubicBezTo>
                  <a:cubicBezTo>
                    <a:pt x="190" y="0"/>
                    <a:pt x="190" y="0"/>
                    <a:pt x="190" y="0"/>
                  </a:cubicBezTo>
                  <a:cubicBezTo>
                    <a:pt x="546" y="1201"/>
                    <a:pt x="546" y="1201"/>
                    <a:pt x="546" y="1201"/>
                  </a:cubicBezTo>
                  <a:cubicBezTo>
                    <a:pt x="538" y="1209"/>
                    <a:pt x="538" y="1209"/>
                    <a:pt x="538" y="1209"/>
                  </a:cubicBezTo>
                  <a:cubicBezTo>
                    <a:pt x="530" y="1209"/>
                    <a:pt x="530" y="1225"/>
                    <a:pt x="522" y="1233"/>
                  </a:cubicBezTo>
                  <a:cubicBezTo>
                    <a:pt x="514" y="1249"/>
                    <a:pt x="506" y="1265"/>
                    <a:pt x="498" y="1272"/>
                  </a:cubicBezTo>
                  <a:cubicBezTo>
                    <a:pt x="483" y="1288"/>
                    <a:pt x="483" y="1288"/>
                    <a:pt x="491" y="1304"/>
                  </a:cubicBezTo>
                  <a:cubicBezTo>
                    <a:pt x="491" y="1312"/>
                    <a:pt x="491" y="1320"/>
                    <a:pt x="498" y="1336"/>
                  </a:cubicBezTo>
                  <a:cubicBezTo>
                    <a:pt x="506" y="1360"/>
                    <a:pt x="498" y="1367"/>
                    <a:pt x="498" y="1375"/>
                  </a:cubicBezTo>
                  <a:cubicBezTo>
                    <a:pt x="491" y="1383"/>
                    <a:pt x="491" y="1383"/>
                    <a:pt x="498" y="1391"/>
                  </a:cubicBezTo>
                  <a:cubicBezTo>
                    <a:pt x="506" y="1391"/>
                    <a:pt x="506" y="1391"/>
                    <a:pt x="506" y="1391"/>
                  </a:cubicBezTo>
                  <a:cubicBezTo>
                    <a:pt x="506" y="1407"/>
                    <a:pt x="498" y="1423"/>
                    <a:pt x="483" y="1447"/>
                  </a:cubicBezTo>
                  <a:cubicBezTo>
                    <a:pt x="459" y="1478"/>
                    <a:pt x="435" y="1510"/>
                    <a:pt x="443" y="1525"/>
                  </a:cubicBezTo>
                  <a:cubicBezTo>
                    <a:pt x="459" y="1549"/>
                    <a:pt x="451" y="1565"/>
                    <a:pt x="443" y="1589"/>
                  </a:cubicBezTo>
                  <a:cubicBezTo>
                    <a:pt x="435" y="1597"/>
                    <a:pt x="435" y="1612"/>
                    <a:pt x="435" y="1628"/>
                  </a:cubicBezTo>
                  <a:cubicBezTo>
                    <a:pt x="435" y="1660"/>
                    <a:pt x="435" y="1660"/>
                    <a:pt x="411" y="1676"/>
                  </a:cubicBezTo>
                  <a:cubicBezTo>
                    <a:pt x="411" y="1676"/>
                    <a:pt x="404" y="1684"/>
                    <a:pt x="396" y="1691"/>
                  </a:cubicBezTo>
                  <a:cubicBezTo>
                    <a:pt x="380" y="1699"/>
                    <a:pt x="372" y="1707"/>
                    <a:pt x="372" y="1707"/>
                  </a:cubicBezTo>
                  <a:lnTo>
                    <a:pt x="372" y="1715"/>
                  </a:lnTo>
                  <a:close/>
                  <a:moveTo>
                    <a:pt x="277" y="1462"/>
                  </a:moveTo>
                  <a:lnTo>
                    <a:pt x="277" y="1462"/>
                  </a:lnTo>
                  <a:cubicBezTo>
                    <a:pt x="285" y="1478"/>
                    <a:pt x="325" y="1541"/>
                    <a:pt x="348" y="1541"/>
                  </a:cubicBezTo>
                  <a:cubicBezTo>
                    <a:pt x="364" y="1549"/>
                    <a:pt x="364" y="1573"/>
                    <a:pt x="364" y="1620"/>
                  </a:cubicBezTo>
                  <a:cubicBezTo>
                    <a:pt x="364" y="1652"/>
                    <a:pt x="364" y="1684"/>
                    <a:pt x="372" y="1699"/>
                  </a:cubicBezTo>
                  <a:cubicBezTo>
                    <a:pt x="372" y="1699"/>
                    <a:pt x="380" y="1691"/>
                    <a:pt x="388" y="1684"/>
                  </a:cubicBezTo>
                  <a:cubicBezTo>
                    <a:pt x="396" y="1676"/>
                    <a:pt x="404" y="1676"/>
                    <a:pt x="411" y="1668"/>
                  </a:cubicBezTo>
                  <a:cubicBezTo>
                    <a:pt x="427" y="1660"/>
                    <a:pt x="427" y="1660"/>
                    <a:pt x="427" y="1628"/>
                  </a:cubicBezTo>
                  <a:cubicBezTo>
                    <a:pt x="427" y="1612"/>
                    <a:pt x="427" y="1597"/>
                    <a:pt x="435" y="1581"/>
                  </a:cubicBezTo>
                  <a:cubicBezTo>
                    <a:pt x="443" y="1565"/>
                    <a:pt x="451" y="1549"/>
                    <a:pt x="443" y="1533"/>
                  </a:cubicBezTo>
                  <a:cubicBezTo>
                    <a:pt x="427" y="1510"/>
                    <a:pt x="451" y="1478"/>
                    <a:pt x="475" y="1447"/>
                  </a:cubicBezTo>
                  <a:cubicBezTo>
                    <a:pt x="483" y="1423"/>
                    <a:pt x="498" y="1407"/>
                    <a:pt x="498" y="1399"/>
                  </a:cubicBezTo>
                  <a:cubicBezTo>
                    <a:pt x="498" y="1391"/>
                    <a:pt x="498" y="1391"/>
                    <a:pt x="498" y="1391"/>
                  </a:cubicBezTo>
                  <a:cubicBezTo>
                    <a:pt x="483" y="1383"/>
                    <a:pt x="483" y="1383"/>
                    <a:pt x="491" y="1375"/>
                  </a:cubicBezTo>
                  <a:cubicBezTo>
                    <a:pt x="491" y="1367"/>
                    <a:pt x="498" y="1360"/>
                    <a:pt x="491" y="1336"/>
                  </a:cubicBezTo>
                  <a:cubicBezTo>
                    <a:pt x="491" y="1320"/>
                    <a:pt x="483" y="1312"/>
                    <a:pt x="483" y="1304"/>
                  </a:cubicBezTo>
                  <a:cubicBezTo>
                    <a:pt x="475" y="1288"/>
                    <a:pt x="475" y="1280"/>
                    <a:pt x="491" y="1265"/>
                  </a:cubicBezTo>
                  <a:cubicBezTo>
                    <a:pt x="506" y="1257"/>
                    <a:pt x="514" y="1241"/>
                    <a:pt x="514" y="1233"/>
                  </a:cubicBezTo>
                  <a:cubicBezTo>
                    <a:pt x="522" y="1217"/>
                    <a:pt x="530" y="1209"/>
                    <a:pt x="538" y="1201"/>
                  </a:cubicBezTo>
                  <a:cubicBezTo>
                    <a:pt x="190" y="31"/>
                    <a:pt x="190" y="31"/>
                    <a:pt x="190" y="31"/>
                  </a:cubicBezTo>
                  <a:cubicBezTo>
                    <a:pt x="190" y="63"/>
                    <a:pt x="174" y="79"/>
                    <a:pt x="158" y="95"/>
                  </a:cubicBezTo>
                  <a:cubicBezTo>
                    <a:pt x="151" y="103"/>
                    <a:pt x="143" y="110"/>
                    <a:pt x="143" y="118"/>
                  </a:cubicBezTo>
                  <a:cubicBezTo>
                    <a:pt x="127" y="142"/>
                    <a:pt x="143" y="142"/>
                    <a:pt x="151" y="158"/>
                  </a:cubicBezTo>
                  <a:cubicBezTo>
                    <a:pt x="158" y="166"/>
                    <a:pt x="174" y="166"/>
                    <a:pt x="174" y="182"/>
                  </a:cubicBezTo>
                  <a:cubicBezTo>
                    <a:pt x="174" y="190"/>
                    <a:pt x="167" y="197"/>
                    <a:pt x="158" y="197"/>
                  </a:cubicBezTo>
                  <a:cubicBezTo>
                    <a:pt x="151" y="205"/>
                    <a:pt x="143" y="213"/>
                    <a:pt x="151" y="221"/>
                  </a:cubicBezTo>
                  <a:cubicBezTo>
                    <a:pt x="151" y="229"/>
                    <a:pt x="151" y="237"/>
                    <a:pt x="167" y="253"/>
                  </a:cubicBezTo>
                  <a:cubicBezTo>
                    <a:pt x="206" y="284"/>
                    <a:pt x="198" y="308"/>
                    <a:pt x="198" y="324"/>
                  </a:cubicBezTo>
                  <a:cubicBezTo>
                    <a:pt x="198" y="324"/>
                    <a:pt x="198" y="332"/>
                    <a:pt x="198" y="340"/>
                  </a:cubicBezTo>
                  <a:cubicBezTo>
                    <a:pt x="206" y="355"/>
                    <a:pt x="190" y="371"/>
                    <a:pt x="167" y="387"/>
                  </a:cubicBezTo>
                  <a:cubicBezTo>
                    <a:pt x="158" y="403"/>
                    <a:pt x="143" y="411"/>
                    <a:pt x="135" y="427"/>
                  </a:cubicBezTo>
                  <a:lnTo>
                    <a:pt x="135" y="427"/>
                  </a:lnTo>
                  <a:cubicBezTo>
                    <a:pt x="111" y="458"/>
                    <a:pt x="95" y="498"/>
                    <a:pt x="111" y="545"/>
                  </a:cubicBezTo>
                  <a:cubicBezTo>
                    <a:pt x="127" y="569"/>
                    <a:pt x="111" y="577"/>
                    <a:pt x="103" y="585"/>
                  </a:cubicBezTo>
                  <a:cubicBezTo>
                    <a:pt x="95" y="593"/>
                    <a:pt x="95" y="593"/>
                    <a:pt x="95" y="593"/>
                  </a:cubicBezTo>
                  <a:cubicBezTo>
                    <a:pt x="95" y="616"/>
                    <a:pt x="64" y="632"/>
                    <a:pt x="64" y="632"/>
                  </a:cubicBezTo>
                  <a:cubicBezTo>
                    <a:pt x="56" y="640"/>
                    <a:pt x="56" y="640"/>
                    <a:pt x="56" y="640"/>
                  </a:cubicBezTo>
                  <a:cubicBezTo>
                    <a:pt x="56" y="632"/>
                    <a:pt x="56" y="632"/>
                    <a:pt x="56" y="632"/>
                  </a:cubicBezTo>
                  <a:cubicBezTo>
                    <a:pt x="48" y="616"/>
                    <a:pt x="48" y="601"/>
                    <a:pt x="40" y="601"/>
                  </a:cubicBezTo>
                  <a:cubicBezTo>
                    <a:pt x="40" y="601"/>
                    <a:pt x="40" y="601"/>
                    <a:pt x="32" y="624"/>
                  </a:cubicBezTo>
                  <a:cubicBezTo>
                    <a:pt x="24" y="648"/>
                    <a:pt x="24" y="664"/>
                    <a:pt x="8" y="672"/>
                  </a:cubicBezTo>
                  <a:lnTo>
                    <a:pt x="277" y="1462"/>
                  </a:lnTo>
                  <a:close/>
                </a:path>
              </a:pathLst>
            </a:custGeom>
            <a:solidFill>
              <a:schemeClr val="accent6"/>
            </a:solidFill>
            <a:ln>
              <a:solidFill>
                <a:schemeClr val="bg2"/>
              </a:solidFill>
            </a:ln>
            <a:effectLst/>
          </p:spPr>
          <p:txBody>
            <a:bodyPr wrap="none" anchor="ctr"/>
            <a:lstStyle/>
            <a:p>
              <a:endParaRPr lang="en-US"/>
            </a:p>
          </p:txBody>
        </p:sp>
        <p:sp>
          <p:nvSpPr>
            <p:cNvPr id="118" name="Freeform 757"/>
            <p:cNvSpPr>
              <a:spLocks noChangeArrowheads="1"/>
            </p:cNvSpPr>
            <p:nvPr/>
          </p:nvSpPr>
          <p:spPr bwMode="auto">
            <a:xfrm>
              <a:off x="16529934" y="4011398"/>
              <a:ext cx="336299" cy="670280"/>
            </a:xfrm>
            <a:custGeom>
              <a:avLst/>
              <a:gdLst>
                <a:gd name="T0" fmla="*/ 182 w 641"/>
                <a:gd name="T1" fmla="*/ 174 h 1273"/>
                <a:gd name="T2" fmla="*/ 182 w 641"/>
                <a:gd name="T3" fmla="*/ 174 h 1273"/>
                <a:gd name="T4" fmla="*/ 166 w 641"/>
                <a:gd name="T5" fmla="*/ 300 h 1273"/>
                <a:gd name="T6" fmla="*/ 213 w 641"/>
                <a:gd name="T7" fmla="*/ 379 h 1273"/>
                <a:gd name="T8" fmla="*/ 102 w 641"/>
                <a:gd name="T9" fmla="*/ 569 h 1273"/>
                <a:gd name="T10" fmla="*/ 102 w 641"/>
                <a:gd name="T11" fmla="*/ 711 h 1273"/>
                <a:gd name="T12" fmla="*/ 79 w 641"/>
                <a:gd name="T13" fmla="*/ 964 h 1273"/>
                <a:gd name="T14" fmla="*/ 102 w 641"/>
                <a:gd name="T15" fmla="*/ 1099 h 1273"/>
                <a:gd name="T16" fmla="*/ 87 w 641"/>
                <a:gd name="T17" fmla="*/ 1193 h 1273"/>
                <a:gd name="T18" fmla="*/ 118 w 641"/>
                <a:gd name="T19" fmla="*/ 1265 h 1273"/>
                <a:gd name="T20" fmla="*/ 458 w 641"/>
                <a:gd name="T21" fmla="*/ 1201 h 1273"/>
                <a:gd name="T22" fmla="*/ 529 w 641"/>
                <a:gd name="T23" fmla="*/ 1162 h 1273"/>
                <a:gd name="T24" fmla="*/ 640 w 641"/>
                <a:gd name="T25" fmla="*/ 1035 h 1273"/>
                <a:gd name="T26" fmla="*/ 616 w 641"/>
                <a:gd name="T27" fmla="*/ 877 h 1273"/>
                <a:gd name="T28" fmla="*/ 537 w 641"/>
                <a:gd name="T29" fmla="*/ 790 h 1273"/>
                <a:gd name="T30" fmla="*/ 276 w 641"/>
                <a:gd name="T31" fmla="*/ 0 h 1273"/>
                <a:gd name="T32" fmla="*/ 213 w 641"/>
                <a:gd name="T33" fmla="*/ 8 h 1273"/>
                <a:gd name="T34" fmla="*/ 182 w 641"/>
                <a:gd name="T35" fmla="*/ 126 h 1273"/>
                <a:gd name="T36" fmla="*/ 182 w 641"/>
                <a:gd name="T37" fmla="*/ 174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1" h="1273">
                  <a:moveTo>
                    <a:pt x="182" y="174"/>
                  </a:moveTo>
                  <a:lnTo>
                    <a:pt x="182" y="174"/>
                  </a:lnTo>
                  <a:cubicBezTo>
                    <a:pt x="182" y="197"/>
                    <a:pt x="142" y="269"/>
                    <a:pt x="166" y="300"/>
                  </a:cubicBezTo>
                  <a:cubicBezTo>
                    <a:pt x="197" y="324"/>
                    <a:pt x="229" y="355"/>
                    <a:pt x="213" y="379"/>
                  </a:cubicBezTo>
                  <a:cubicBezTo>
                    <a:pt x="189" y="395"/>
                    <a:pt x="0" y="529"/>
                    <a:pt x="102" y="569"/>
                  </a:cubicBezTo>
                  <a:cubicBezTo>
                    <a:pt x="197" y="608"/>
                    <a:pt x="118" y="664"/>
                    <a:pt x="102" y="711"/>
                  </a:cubicBezTo>
                  <a:cubicBezTo>
                    <a:pt x="87" y="751"/>
                    <a:pt x="47" y="877"/>
                    <a:pt x="79" y="964"/>
                  </a:cubicBezTo>
                  <a:cubicBezTo>
                    <a:pt x="110" y="1043"/>
                    <a:pt x="110" y="1067"/>
                    <a:pt x="102" y="1099"/>
                  </a:cubicBezTo>
                  <a:cubicBezTo>
                    <a:pt x="102" y="1138"/>
                    <a:pt x="71" y="1162"/>
                    <a:pt x="87" y="1193"/>
                  </a:cubicBezTo>
                  <a:cubicBezTo>
                    <a:pt x="102" y="1233"/>
                    <a:pt x="102" y="1265"/>
                    <a:pt x="118" y="1265"/>
                  </a:cubicBezTo>
                  <a:cubicBezTo>
                    <a:pt x="134" y="1272"/>
                    <a:pt x="411" y="1201"/>
                    <a:pt x="458" y="1201"/>
                  </a:cubicBezTo>
                  <a:cubicBezTo>
                    <a:pt x="514" y="1193"/>
                    <a:pt x="514" y="1193"/>
                    <a:pt x="529" y="1162"/>
                  </a:cubicBezTo>
                  <a:cubicBezTo>
                    <a:pt x="545" y="1138"/>
                    <a:pt x="640" y="1035"/>
                    <a:pt x="640" y="1035"/>
                  </a:cubicBezTo>
                  <a:cubicBezTo>
                    <a:pt x="616" y="996"/>
                    <a:pt x="640" y="885"/>
                    <a:pt x="616" y="877"/>
                  </a:cubicBezTo>
                  <a:cubicBezTo>
                    <a:pt x="593" y="869"/>
                    <a:pt x="537" y="790"/>
                    <a:pt x="537" y="790"/>
                  </a:cubicBezTo>
                  <a:cubicBezTo>
                    <a:pt x="276" y="0"/>
                    <a:pt x="276" y="0"/>
                    <a:pt x="276" y="0"/>
                  </a:cubicBezTo>
                  <a:cubicBezTo>
                    <a:pt x="253" y="16"/>
                    <a:pt x="229" y="0"/>
                    <a:pt x="213" y="8"/>
                  </a:cubicBezTo>
                  <a:cubicBezTo>
                    <a:pt x="189" y="8"/>
                    <a:pt x="182" y="79"/>
                    <a:pt x="182" y="126"/>
                  </a:cubicBezTo>
                  <a:cubicBezTo>
                    <a:pt x="182" y="126"/>
                    <a:pt x="182" y="150"/>
                    <a:pt x="182" y="174"/>
                  </a:cubicBezTo>
                </a:path>
              </a:pathLst>
            </a:custGeom>
            <a:solidFill>
              <a:schemeClr val="accent6"/>
            </a:solidFill>
            <a:ln>
              <a:solidFill>
                <a:schemeClr val="bg2"/>
              </a:solidFill>
            </a:ln>
            <a:effectLst/>
          </p:spPr>
          <p:txBody>
            <a:bodyPr wrap="none" anchor="ctr"/>
            <a:lstStyle/>
            <a:p>
              <a:endParaRPr lang="en-US"/>
            </a:p>
          </p:txBody>
        </p:sp>
        <p:sp>
          <p:nvSpPr>
            <p:cNvPr id="119" name="Freeform 758"/>
            <p:cNvSpPr>
              <a:spLocks noChangeArrowheads="1"/>
            </p:cNvSpPr>
            <p:nvPr/>
          </p:nvSpPr>
          <p:spPr bwMode="auto">
            <a:xfrm>
              <a:off x="16555446" y="4006759"/>
              <a:ext cx="313107" cy="672599"/>
            </a:xfrm>
            <a:custGeom>
              <a:avLst/>
              <a:gdLst>
                <a:gd name="T0" fmla="*/ 71 w 594"/>
                <a:gd name="T1" fmla="*/ 1280 h 1281"/>
                <a:gd name="T2" fmla="*/ 71 w 594"/>
                <a:gd name="T3" fmla="*/ 1280 h 1281"/>
                <a:gd name="T4" fmla="*/ 40 w 594"/>
                <a:gd name="T5" fmla="*/ 1201 h 1281"/>
                <a:gd name="T6" fmla="*/ 55 w 594"/>
                <a:gd name="T7" fmla="*/ 1107 h 1281"/>
                <a:gd name="T8" fmla="*/ 32 w 594"/>
                <a:gd name="T9" fmla="*/ 972 h 1281"/>
                <a:gd name="T10" fmla="*/ 55 w 594"/>
                <a:gd name="T11" fmla="*/ 711 h 1281"/>
                <a:gd name="T12" fmla="*/ 95 w 594"/>
                <a:gd name="T13" fmla="*/ 616 h 1281"/>
                <a:gd name="T14" fmla="*/ 24 w 594"/>
                <a:gd name="T15" fmla="*/ 545 h 1281"/>
                <a:gd name="T16" fmla="*/ 158 w 594"/>
                <a:gd name="T17" fmla="*/ 379 h 1281"/>
                <a:gd name="T18" fmla="*/ 119 w 594"/>
                <a:gd name="T19" fmla="*/ 308 h 1281"/>
                <a:gd name="T20" fmla="*/ 135 w 594"/>
                <a:gd name="T21" fmla="*/ 182 h 1281"/>
                <a:gd name="T22" fmla="*/ 127 w 594"/>
                <a:gd name="T23" fmla="*/ 134 h 1281"/>
                <a:gd name="T24" fmla="*/ 166 w 594"/>
                <a:gd name="T25" fmla="*/ 8 h 1281"/>
                <a:gd name="T26" fmla="*/ 198 w 594"/>
                <a:gd name="T27" fmla="*/ 8 h 1281"/>
                <a:gd name="T28" fmla="*/ 229 w 594"/>
                <a:gd name="T29" fmla="*/ 0 h 1281"/>
                <a:gd name="T30" fmla="*/ 498 w 594"/>
                <a:gd name="T31" fmla="*/ 798 h 1281"/>
                <a:gd name="T32" fmla="*/ 585 w 594"/>
                <a:gd name="T33" fmla="*/ 956 h 1281"/>
                <a:gd name="T34" fmla="*/ 593 w 594"/>
                <a:gd name="T35" fmla="*/ 1043 h 1281"/>
                <a:gd name="T36" fmla="*/ 490 w 594"/>
                <a:gd name="T37" fmla="*/ 1170 h 1281"/>
                <a:gd name="T38" fmla="*/ 411 w 594"/>
                <a:gd name="T39" fmla="*/ 1209 h 1281"/>
                <a:gd name="T40" fmla="*/ 71 w 594"/>
                <a:gd name="T41" fmla="*/ 1280 h 1281"/>
                <a:gd name="T42" fmla="*/ 135 w 594"/>
                <a:gd name="T43" fmla="*/ 134 h 1281"/>
                <a:gd name="T44" fmla="*/ 135 w 594"/>
                <a:gd name="T45" fmla="*/ 213 h 1281"/>
                <a:gd name="T46" fmla="*/ 135 w 594"/>
                <a:gd name="T47" fmla="*/ 316 h 1281"/>
                <a:gd name="T48" fmla="*/ 142 w 594"/>
                <a:gd name="T49" fmla="*/ 411 h 1281"/>
                <a:gd name="T50" fmla="*/ 55 w 594"/>
                <a:gd name="T51" fmla="*/ 569 h 1281"/>
                <a:gd name="T52" fmla="*/ 79 w 594"/>
                <a:gd name="T53" fmla="*/ 680 h 1281"/>
                <a:gd name="T54" fmla="*/ 55 w 594"/>
                <a:gd name="T55" fmla="*/ 719 h 1281"/>
                <a:gd name="T56" fmla="*/ 63 w 594"/>
                <a:gd name="T57" fmla="*/ 1107 h 1281"/>
                <a:gd name="T58" fmla="*/ 48 w 594"/>
                <a:gd name="T59" fmla="*/ 1146 h 1281"/>
                <a:gd name="T60" fmla="*/ 55 w 594"/>
                <a:gd name="T61" fmla="*/ 1233 h 1281"/>
                <a:gd name="T62" fmla="*/ 221 w 594"/>
                <a:gd name="T63" fmla="*/ 1241 h 1281"/>
                <a:gd name="T64" fmla="*/ 419 w 594"/>
                <a:gd name="T65" fmla="*/ 1201 h 1281"/>
                <a:gd name="T66" fmla="*/ 585 w 594"/>
                <a:gd name="T67" fmla="*/ 1043 h 1281"/>
                <a:gd name="T68" fmla="*/ 569 w 594"/>
                <a:gd name="T69" fmla="*/ 885 h 1281"/>
                <a:gd name="T70" fmla="*/ 490 w 594"/>
                <a:gd name="T71" fmla="*/ 798 h 1281"/>
                <a:gd name="T72" fmla="*/ 198 w 594"/>
                <a:gd name="T73" fmla="*/ 16 h 1281"/>
                <a:gd name="T74" fmla="*/ 166 w 594"/>
                <a:gd name="T75" fmla="*/ 16 h 1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94" h="1281">
                  <a:moveTo>
                    <a:pt x="71" y="1280"/>
                  </a:moveTo>
                  <a:lnTo>
                    <a:pt x="71" y="1280"/>
                  </a:lnTo>
                  <a:lnTo>
                    <a:pt x="71" y="1280"/>
                  </a:lnTo>
                  <a:lnTo>
                    <a:pt x="71" y="1280"/>
                  </a:lnTo>
                  <a:cubicBezTo>
                    <a:pt x="63" y="1280"/>
                    <a:pt x="55" y="1257"/>
                    <a:pt x="48" y="1233"/>
                  </a:cubicBezTo>
                  <a:cubicBezTo>
                    <a:pt x="48" y="1225"/>
                    <a:pt x="40" y="1217"/>
                    <a:pt x="40" y="1201"/>
                  </a:cubicBezTo>
                  <a:cubicBezTo>
                    <a:pt x="24" y="1178"/>
                    <a:pt x="32" y="1162"/>
                    <a:pt x="40" y="1146"/>
                  </a:cubicBezTo>
                  <a:cubicBezTo>
                    <a:pt x="48" y="1130"/>
                    <a:pt x="55" y="1122"/>
                    <a:pt x="55" y="1107"/>
                  </a:cubicBezTo>
                  <a:lnTo>
                    <a:pt x="55" y="1107"/>
                  </a:lnTo>
                  <a:cubicBezTo>
                    <a:pt x="55" y="1075"/>
                    <a:pt x="63" y="1051"/>
                    <a:pt x="32" y="972"/>
                  </a:cubicBezTo>
                  <a:cubicBezTo>
                    <a:pt x="0" y="893"/>
                    <a:pt x="40" y="767"/>
                    <a:pt x="48" y="719"/>
                  </a:cubicBezTo>
                  <a:cubicBezTo>
                    <a:pt x="55" y="711"/>
                    <a:pt x="55" y="711"/>
                    <a:pt x="55" y="711"/>
                  </a:cubicBezTo>
                  <a:cubicBezTo>
                    <a:pt x="55" y="703"/>
                    <a:pt x="63" y="687"/>
                    <a:pt x="71" y="680"/>
                  </a:cubicBezTo>
                  <a:cubicBezTo>
                    <a:pt x="87" y="656"/>
                    <a:pt x="103" y="632"/>
                    <a:pt x="95" y="616"/>
                  </a:cubicBezTo>
                  <a:cubicBezTo>
                    <a:pt x="95" y="601"/>
                    <a:pt x="79" y="593"/>
                    <a:pt x="55" y="577"/>
                  </a:cubicBezTo>
                  <a:cubicBezTo>
                    <a:pt x="32" y="569"/>
                    <a:pt x="24" y="561"/>
                    <a:pt x="24" y="545"/>
                  </a:cubicBezTo>
                  <a:cubicBezTo>
                    <a:pt x="16" y="506"/>
                    <a:pt x="95" y="435"/>
                    <a:pt x="135" y="403"/>
                  </a:cubicBezTo>
                  <a:cubicBezTo>
                    <a:pt x="150" y="395"/>
                    <a:pt x="158" y="387"/>
                    <a:pt x="158" y="379"/>
                  </a:cubicBezTo>
                  <a:cubicBezTo>
                    <a:pt x="174" y="363"/>
                    <a:pt x="158" y="348"/>
                    <a:pt x="135" y="324"/>
                  </a:cubicBezTo>
                  <a:cubicBezTo>
                    <a:pt x="127" y="316"/>
                    <a:pt x="119" y="308"/>
                    <a:pt x="119" y="308"/>
                  </a:cubicBezTo>
                  <a:cubicBezTo>
                    <a:pt x="95" y="284"/>
                    <a:pt x="111" y="237"/>
                    <a:pt x="127" y="205"/>
                  </a:cubicBezTo>
                  <a:cubicBezTo>
                    <a:pt x="127" y="197"/>
                    <a:pt x="135" y="182"/>
                    <a:pt x="135" y="182"/>
                  </a:cubicBezTo>
                  <a:cubicBezTo>
                    <a:pt x="135" y="158"/>
                    <a:pt x="127" y="134"/>
                    <a:pt x="127" y="134"/>
                  </a:cubicBezTo>
                  <a:lnTo>
                    <a:pt x="127" y="134"/>
                  </a:lnTo>
                  <a:lnTo>
                    <a:pt x="127" y="134"/>
                  </a:lnTo>
                  <a:cubicBezTo>
                    <a:pt x="127" y="103"/>
                    <a:pt x="142" y="16"/>
                    <a:pt x="166" y="8"/>
                  </a:cubicBezTo>
                  <a:cubicBezTo>
                    <a:pt x="174" y="8"/>
                    <a:pt x="174" y="8"/>
                    <a:pt x="182" y="8"/>
                  </a:cubicBezTo>
                  <a:cubicBezTo>
                    <a:pt x="182" y="8"/>
                    <a:pt x="190" y="8"/>
                    <a:pt x="198" y="8"/>
                  </a:cubicBezTo>
                  <a:cubicBezTo>
                    <a:pt x="206" y="8"/>
                    <a:pt x="214" y="8"/>
                    <a:pt x="221" y="0"/>
                  </a:cubicBezTo>
                  <a:cubicBezTo>
                    <a:pt x="229" y="0"/>
                    <a:pt x="229" y="0"/>
                    <a:pt x="229" y="0"/>
                  </a:cubicBezTo>
                  <a:lnTo>
                    <a:pt x="229" y="0"/>
                  </a:lnTo>
                  <a:cubicBezTo>
                    <a:pt x="498" y="798"/>
                    <a:pt x="498" y="798"/>
                    <a:pt x="498" y="798"/>
                  </a:cubicBezTo>
                  <a:cubicBezTo>
                    <a:pt x="506" y="814"/>
                    <a:pt x="546" y="877"/>
                    <a:pt x="569" y="877"/>
                  </a:cubicBezTo>
                  <a:cubicBezTo>
                    <a:pt x="585" y="885"/>
                    <a:pt x="585" y="909"/>
                    <a:pt x="585" y="956"/>
                  </a:cubicBezTo>
                  <a:cubicBezTo>
                    <a:pt x="585" y="988"/>
                    <a:pt x="585" y="1020"/>
                    <a:pt x="593" y="1043"/>
                  </a:cubicBezTo>
                  <a:lnTo>
                    <a:pt x="593" y="1043"/>
                  </a:lnTo>
                  <a:lnTo>
                    <a:pt x="593" y="1043"/>
                  </a:lnTo>
                  <a:cubicBezTo>
                    <a:pt x="593" y="1043"/>
                    <a:pt x="506" y="1146"/>
                    <a:pt x="490" y="1170"/>
                  </a:cubicBezTo>
                  <a:cubicBezTo>
                    <a:pt x="474" y="1201"/>
                    <a:pt x="467" y="1201"/>
                    <a:pt x="427" y="1209"/>
                  </a:cubicBezTo>
                  <a:cubicBezTo>
                    <a:pt x="411" y="1209"/>
                    <a:pt x="411" y="1209"/>
                    <a:pt x="411" y="1209"/>
                  </a:cubicBezTo>
                  <a:cubicBezTo>
                    <a:pt x="388" y="1209"/>
                    <a:pt x="301" y="1233"/>
                    <a:pt x="221" y="1249"/>
                  </a:cubicBezTo>
                  <a:cubicBezTo>
                    <a:pt x="135" y="1265"/>
                    <a:pt x="79" y="1280"/>
                    <a:pt x="71" y="1280"/>
                  </a:cubicBezTo>
                  <a:close/>
                  <a:moveTo>
                    <a:pt x="135" y="134"/>
                  </a:moveTo>
                  <a:lnTo>
                    <a:pt x="135" y="134"/>
                  </a:lnTo>
                  <a:cubicBezTo>
                    <a:pt x="135" y="134"/>
                    <a:pt x="142" y="158"/>
                    <a:pt x="142" y="182"/>
                  </a:cubicBezTo>
                  <a:cubicBezTo>
                    <a:pt x="142" y="190"/>
                    <a:pt x="135" y="197"/>
                    <a:pt x="135" y="213"/>
                  </a:cubicBezTo>
                  <a:cubicBezTo>
                    <a:pt x="119" y="237"/>
                    <a:pt x="103" y="284"/>
                    <a:pt x="127" y="300"/>
                  </a:cubicBezTo>
                  <a:cubicBezTo>
                    <a:pt x="127" y="308"/>
                    <a:pt x="135" y="308"/>
                    <a:pt x="135" y="316"/>
                  </a:cubicBezTo>
                  <a:cubicBezTo>
                    <a:pt x="158" y="340"/>
                    <a:pt x="182" y="363"/>
                    <a:pt x="166" y="387"/>
                  </a:cubicBezTo>
                  <a:cubicBezTo>
                    <a:pt x="166" y="395"/>
                    <a:pt x="158" y="395"/>
                    <a:pt x="142" y="411"/>
                  </a:cubicBezTo>
                  <a:cubicBezTo>
                    <a:pt x="103" y="443"/>
                    <a:pt x="24" y="506"/>
                    <a:pt x="32" y="545"/>
                  </a:cubicBezTo>
                  <a:cubicBezTo>
                    <a:pt x="32" y="553"/>
                    <a:pt x="40" y="569"/>
                    <a:pt x="55" y="569"/>
                  </a:cubicBezTo>
                  <a:cubicBezTo>
                    <a:pt x="79" y="585"/>
                    <a:pt x="95" y="601"/>
                    <a:pt x="103" y="616"/>
                  </a:cubicBezTo>
                  <a:cubicBezTo>
                    <a:pt x="111" y="640"/>
                    <a:pt x="95" y="656"/>
                    <a:pt x="79" y="680"/>
                  </a:cubicBezTo>
                  <a:cubicBezTo>
                    <a:pt x="71" y="696"/>
                    <a:pt x="63" y="703"/>
                    <a:pt x="55" y="719"/>
                  </a:cubicBezTo>
                  <a:lnTo>
                    <a:pt x="55" y="719"/>
                  </a:lnTo>
                  <a:cubicBezTo>
                    <a:pt x="48" y="767"/>
                    <a:pt x="8" y="893"/>
                    <a:pt x="40" y="972"/>
                  </a:cubicBezTo>
                  <a:cubicBezTo>
                    <a:pt x="63" y="1051"/>
                    <a:pt x="63" y="1075"/>
                    <a:pt x="63" y="1107"/>
                  </a:cubicBezTo>
                  <a:lnTo>
                    <a:pt x="63" y="1107"/>
                  </a:lnTo>
                  <a:cubicBezTo>
                    <a:pt x="55" y="1122"/>
                    <a:pt x="55" y="1138"/>
                    <a:pt x="48" y="1146"/>
                  </a:cubicBezTo>
                  <a:cubicBezTo>
                    <a:pt x="40" y="1162"/>
                    <a:pt x="32" y="1178"/>
                    <a:pt x="40" y="1201"/>
                  </a:cubicBezTo>
                  <a:cubicBezTo>
                    <a:pt x="48" y="1209"/>
                    <a:pt x="48" y="1225"/>
                    <a:pt x="55" y="1233"/>
                  </a:cubicBezTo>
                  <a:cubicBezTo>
                    <a:pt x="63" y="1257"/>
                    <a:pt x="63" y="1273"/>
                    <a:pt x="71" y="1273"/>
                  </a:cubicBezTo>
                  <a:cubicBezTo>
                    <a:pt x="79" y="1273"/>
                    <a:pt x="150" y="1257"/>
                    <a:pt x="221" y="1241"/>
                  </a:cubicBezTo>
                  <a:cubicBezTo>
                    <a:pt x="293" y="1225"/>
                    <a:pt x="388" y="1209"/>
                    <a:pt x="411" y="1201"/>
                  </a:cubicBezTo>
                  <a:cubicBezTo>
                    <a:pt x="419" y="1201"/>
                    <a:pt x="419" y="1201"/>
                    <a:pt x="419" y="1201"/>
                  </a:cubicBezTo>
                  <a:cubicBezTo>
                    <a:pt x="467" y="1194"/>
                    <a:pt x="467" y="1194"/>
                    <a:pt x="482" y="1170"/>
                  </a:cubicBezTo>
                  <a:cubicBezTo>
                    <a:pt x="498" y="1146"/>
                    <a:pt x="577" y="1059"/>
                    <a:pt x="585" y="1043"/>
                  </a:cubicBezTo>
                  <a:cubicBezTo>
                    <a:pt x="577" y="1020"/>
                    <a:pt x="577" y="988"/>
                    <a:pt x="577" y="956"/>
                  </a:cubicBezTo>
                  <a:cubicBezTo>
                    <a:pt x="577" y="925"/>
                    <a:pt x="577" y="893"/>
                    <a:pt x="569" y="885"/>
                  </a:cubicBezTo>
                  <a:cubicBezTo>
                    <a:pt x="538" y="877"/>
                    <a:pt x="490" y="798"/>
                    <a:pt x="490" y="798"/>
                  </a:cubicBezTo>
                  <a:lnTo>
                    <a:pt x="490" y="798"/>
                  </a:lnTo>
                  <a:cubicBezTo>
                    <a:pt x="229" y="8"/>
                    <a:pt x="229" y="8"/>
                    <a:pt x="229" y="8"/>
                  </a:cubicBezTo>
                  <a:cubicBezTo>
                    <a:pt x="214" y="16"/>
                    <a:pt x="206" y="16"/>
                    <a:pt x="198" y="16"/>
                  </a:cubicBezTo>
                  <a:cubicBezTo>
                    <a:pt x="190" y="16"/>
                    <a:pt x="182" y="16"/>
                    <a:pt x="182" y="16"/>
                  </a:cubicBezTo>
                  <a:cubicBezTo>
                    <a:pt x="174" y="16"/>
                    <a:pt x="174" y="16"/>
                    <a:pt x="166" y="16"/>
                  </a:cubicBezTo>
                  <a:cubicBezTo>
                    <a:pt x="150" y="16"/>
                    <a:pt x="135" y="79"/>
                    <a:pt x="135" y="134"/>
                  </a:cubicBezTo>
                  <a:close/>
                </a:path>
              </a:pathLst>
            </a:custGeom>
            <a:solidFill>
              <a:schemeClr val="accent6"/>
            </a:solidFill>
            <a:ln>
              <a:solidFill>
                <a:schemeClr val="bg2"/>
              </a:solidFill>
            </a:ln>
            <a:effectLst/>
          </p:spPr>
          <p:txBody>
            <a:bodyPr wrap="none" anchor="ctr"/>
            <a:lstStyle/>
            <a:p>
              <a:endParaRPr lang="en-US"/>
            </a:p>
          </p:txBody>
        </p:sp>
        <p:sp>
          <p:nvSpPr>
            <p:cNvPr id="120" name="Freeform 759"/>
            <p:cNvSpPr>
              <a:spLocks noChangeArrowheads="1"/>
            </p:cNvSpPr>
            <p:nvPr/>
          </p:nvSpPr>
          <p:spPr bwMode="auto">
            <a:xfrm>
              <a:off x="16309600" y="4076339"/>
              <a:ext cx="340939" cy="640128"/>
            </a:xfrm>
            <a:custGeom>
              <a:avLst/>
              <a:gdLst>
                <a:gd name="T0" fmla="*/ 15 w 649"/>
                <a:gd name="T1" fmla="*/ 269 h 1219"/>
                <a:gd name="T2" fmla="*/ 15 w 649"/>
                <a:gd name="T3" fmla="*/ 269 h 1219"/>
                <a:gd name="T4" fmla="*/ 23 w 649"/>
                <a:gd name="T5" fmla="*/ 364 h 1219"/>
                <a:gd name="T6" fmla="*/ 63 w 649"/>
                <a:gd name="T7" fmla="*/ 419 h 1219"/>
                <a:gd name="T8" fmla="*/ 102 w 649"/>
                <a:gd name="T9" fmla="*/ 522 h 1219"/>
                <a:gd name="T10" fmla="*/ 95 w 649"/>
                <a:gd name="T11" fmla="*/ 617 h 1219"/>
                <a:gd name="T12" fmla="*/ 118 w 649"/>
                <a:gd name="T13" fmla="*/ 743 h 1219"/>
                <a:gd name="T14" fmla="*/ 150 w 649"/>
                <a:gd name="T15" fmla="*/ 838 h 1219"/>
                <a:gd name="T16" fmla="*/ 190 w 649"/>
                <a:gd name="T17" fmla="*/ 838 h 1219"/>
                <a:gd name="T18" fmla="*/ 237 w 649"/>
                <a:gd name="T19" fmla="*/ 988 h 1219"/>
                <a:gd name="T20" fmla="*/ 284 w 649"/>
                <a:gd name="T21" fmla="*/ 1210 h 1219"/>
                <a:gd name="T22" fmla="*/ 537 w 649"/>
                <a:gd name="T23" fmla="*/ 1139 h 1219"/>
                <a:gd name="T24" fmla="*/ 506 w 649"/>
                <a:gd name="T25" fmla="*/ 1067 h 1219"/>
                <a:gd name="T26" fmla="*/ 521 w 649"/>
                <a:gd name="T27" fmla="*/ 973 h 1219"/>
                <a:gd name="T28" fmla="*/ 498 w 649"/>
                <a:gd name="T29" fmla="*/ 838 h 1219"/>
                <a:gd name="T30" fmla="*/ 521 w 649"/>
                <a:gd name="T31" fmla="*/ 585 h 1219"/>
                <a:gd name="T32" fmla="*/ 521 w 649"/>
                <a:gd name="T33" fmla="*/ 443 h 1219"/>
                <a:gd name="T34" fmla="*/ 632 w 649"/>
                <a:gd name="T35" fmla="*/ 253 h 1219"/>
                <a:gd name="T36" fmla="*/ 585 w 649"/>
                <a:gd name="T37" fmla="*/ 174 h 1219"/>
                <a:gd name="T38" fmla="*/ 601 w 649"/>
                <a:gd name="T39" fmla="*/ 48 h 1219"/>
                <a:gd name="T40" fmla="*/ 601 w 649"/>
                <a:gd name="T41" fmla="*/ 0 h 1219"/>
                <a:gd name="T42" fmla="*/ 0 w 649"/>
                <a:gd name="T43" fmla="*/ 174 h 1219"/>
                <a:gd name="T44" fmla="*/ 15 w 649"/>
                <a:gd name="T45" fmla="*/ 269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9" h="1219">
                  <a:moveTo>
                    <a:pt x="15" y="269"/>
                  </a:moveTo>
                  <a:lnTo>
                    <a:pt x="15" y="269"/>
                  </a:lnTo>
                  <a:cubicBezTo>
                    <a:pt x="23" y="285"/>
                    <a:pt x="15" y="324"/>
                    <a:pt x="23" y="364"/>
                  </a:cubicBezTo>
                  <a:cubicBezTo>
                    <a:pt x="31" y="396"/>
                    <a:pt x="55" y="396"/>
                    <a:pt x="63" y="419"/>
                  </a:cubicBezTo>
                  <a:cubicBezTo>
                    <a:pt x="79" y="443"/>
                    <a:pt x="95" y="498"/>
                    <a:pt x="102" y="522"/>
                  </a:cubicBezTo>
                  <a:cubicBezTo>
                    <a:pt x="102" y="553"/>
                    <a:pt x="79" y="577"/>
                    <a:pt x="95" y="617"/>
                  </a:cubicBezTo>
                  <a:cubicBezTo>
                    <a:pt x="110" y="656"/>
                    <a:pt x="118" y="720"/>
                    <a:pt x="118" y="743"/>
                  </a:cubicBezTo>
                  <a:cubicBezTo>
                    <a:pt x="118" y="767"/>
                    <a:pt x="126" y="830"/>
                    <a:pt x="150" y="838"/>
                  </a:cubicBezTo>
                  <a:cubicBezTo>
                    <a:pt x="174" y="838"/>
                    <a:pt x="174" y="807"/>
                    <a:pt x="190" y="838"/>
                  </a:cubicBezTo>
                  <a:cubicBezTo>
                    <a:pt x="205" y="862"/>
                    <a:pt x="221" y="933"/>
                    <a:pt x="237" y="988"/>
                  </a:cubicBezTo>
                  <a:cubicBezTo>
                    <a:pt x="253" y="1044"/>
                    <a:pt x="284" y="1202"/>
                    <a:pt x="284" y="1210"/>
                  </a:cubicBezTo>
                  <a:cubicBezTo>
                    <a:pt x="292" y="1218"/>
                    <a:pt x="537" y="1139"/>
                    <a:pt x="537" y="1139"/>
                  </a:cubicBezTo>
                  <a:cubicBezTo>
                    <a:pt x="521" y="1139"/>
                    <a:pt x="521" y="1107"/>
                    <a:pt x="506" y="1067"/>
                  </a:cubicBezTo>
                  <a:cubicBezTo>
                    <a:pt x="490" y="1036"/>
                    <a:pt x="521" y="1012"/>
                    <a:pt x="521" y="973"/>
                  </a:cubicBezTo>
                  <a:cubicBezTo>
                    <a:pt x="529" y="941"/>
                    <a:pt x="529" y="917"/>
                    <a:pt x="498" y="838"/>
                  </a:cubicBezTo>
                  <a:cubicBezTo>
                    <a:pt x="466" y="751"/>
                    <a:pt x="506" y="625"/>
                    <a:pt x="521" y="585"/>
                  </a:cubicBezTo>
                  <a:cubicBezTo>
                    <a:pt x="537" y="538"/>
                    <a:pt x="616" y="482"/>
                    <a:pt x="521" y="443"/>
                  </a:cubicBezTo>
                  <a:cubicBezTo>
                    <a:pt x="419" y="403"/>
                    <a:pt x="608" y="269"/>
                    <a:pt x="632" y="253"/>
                  </a:cubicBezTo>
                  <a:cubicBezTo>
                    <a:pt x="648" y="229"/>
                    <a:pt x="616" y="198"/>
                    <a:pt x="585" y="174"/>
                  </a:cubicBezTo>
                  <a:cubicBezTo>
                    <a:pt x="561" y="143"/>
                    <a:pt x="601" y="71"/>
                    <a:pt x="601" y="48"/>
                  </a:cubicBezTo>
                  <a:cubicBezTo>
                    <a:pt x="601" y="24"/>
                    <a:pt x="601" y="0"/>
                    <a:pt x="601" y="0"/>
                  </a:cubicBezTo>
                  <a:cubicBezTo>
                    <a:pt x="593" y="24"/>
                    <a:pt x="292" y="103"/>
                    <a:pt x="0" y="174"/>
                  </a:cubicBezTo>
                  <a:cubicBezTo>
                    <a:pt x="0" y="198"/>
                    <a:pt x="8" y="253"/>
                    <a:pt x="15" y="269"/>
                  </a:cubicBezTo>
                </a:path>
              </a:pathLst>
            </a:custGeom>
            <a:solidFill>
              <a:schemeClr val="accent6"/>
            </a:solidFill>
            <a:ln>
              <a:solidFill>
                <a:schemeClr val="bg2"/>
              </a:solidFill>
            </a:ln>
            <a:effectLst/>
          </p:spPr>
          <p:txBody>
            <a:bodyPr wrap="none" anchor="ctr"/>
            <a:lstStyle/>
            <a:p>
              <a:endParaRPr lang="en-US"/>
            </a:p>
          </p:txBody>
        </p:sp>
        <p:sp>
          <p:nvSpPr>
            <p:cNvPr id="121" name="Freeform 760"/>
            <p:cNvSpPr>
              <a:spLocks noChangeArrowheads="1"/>
            </p:cNvSpPr>
            <p:nvPr/>
          </p:nvSpPr>
          <p:spPr bwMode="auto">
            <a:xfrm>
              <a:off x="16309600" y="4064743"/>
              <a:ext cx="340939" cy="654044"/>
            </a:xfrm>
            <a:custGeom>
              <a:avLst/>
              <a:gdLst>
                <a:gd name="T0" fmla="*/ 292 w 649"/>
                <a:gd name="T1" fmla="*/ 1242 h 1243"/>
                <a:gd name="T2" fmla="*/ 253 w 649"/>
                <a:gd name="T3" fmla="*/ 1091 h 1243"/>
                <a:gd name="T4" fmla="*/ 190 w 649"/>
                <a:gd name="T5" fmla="*/ 862 h 1243"/>
                <a:gd name="T6" fmla="*/ 174 w 649"/>
                <a:gd name="T7" fmla="*/ 854 h 1243"/>
                <a:gd name="T8" fmla="*/ 150 w 649"/>
                <a:gd name="T9" fmla="*/ 862 h 1243"/>
                <a:gd name="T10" fmla="*/ 95 w 649"/>
                <a:gd name="T11" fmla="*/ 641 h 1243"/>
                <a:gd name="T12" fmla="*/ 95 w 649"/>
                <a:gd name="T13" fmla="*/ 554 h 1243"/>
                <a:gd name="T14" fmla="*/ 47 w 649"/>
                <a:gd name="T15" fmla="*/ 427 h 1243"/>
                <a:gd name="T16" fmla="*/ 15 w 649"/>
                <a:gd name="T17" fmla="*/ 340 h 1243"/>
                <a:gd name="T18" fmla="*/ 0 w 649"/>
                <a:gd name="T19" fmla="*/ 198 h 1243"/>
                <a:gd name="T20" fmla="*/ 0 w 649"/>
                <a:gd name="T21" fmla="*/ 190 h 1243"/>
                <a:gd name="T22" fmla="*/ 593 w 649"/>
                <a:gd name="T23" fmla="*/ 0 h 1243"/>
                <a:gd name="T24" fmla="*/ 608 w 649"/>
                <a:gd name="T25" fmla="*/ 72 h 1243"/>
                <a:gd name="T26" fmla="*/ 593 w 649"/>
                <a:gd name="T27" fmla="*/ 190 h 1243"/>
                <a:gd name="T28" fmla="*/ 632 w 649"/>
                <a:gd name="T29" fmla="*/ 277 h 1243"/>
                <a:gd name="T30" fmla="*/ 498 w 649"/>
                <a:gd name="T31" fmla="*/ 435 h 1243"/>
                <a:gd name="T32" fmla="*/ 569 w 649"/>
                <a:gd name="T33" fmla="*/ 506 h 1243"/>
                <a:gd name="T34" fmla="*/ 521 w 649"/>
                <a:gd name="T35" fmla="*/ 609 h 1243"/>
                <a:gd name="T36" fmla="*/ 506 w 649"/>
                <a:gd name="T37" fmla="*/ 862 h 1243"/>
                <a:gd name="T38" fmla="*/ 529 w 649"/>
                <a:gd name="T39" fmla="*/ 997 h 1243"/>
                <a:gd name="T40" fmla="*/ 506 w 649"/>
                <a:gd name="T41" fmla="*/ 1091 h 1243"/>
                <a:gd name="T42" fmla="*/ 537 w 649"/>
                <a:gd name="T43" fmla="*/ 1163 h 1243"/>
                <a:gd name="T44" fmla="*/ 537 w 649"/>
                <a:gd name="T45" fmla="*/ 1170 h 1243"/>
                <a:gd name="T46" fmla="*/ 181 w 649"/>
                <a:gd name="T47" fmla="*/ 846 h 1243"/>
                <a:gd name="T48" fmla="*/ 197 w 649"/>
                <a:gd name="T49" fmla="*/ 854 h 1243"/>
                <a:gd name="T50" fmla="*/ 261 w 649"/>
                <a:gd name="T51" fmla="*/ 1091 h 1243"/>
                <a:gd name="T52" fmla="*/ 529 w 649"/>
                <a:gd name="T53" fmla="*/ 1163 h 1243"/>
                <a:gd name="T54" fmla="*/ 506 w 649"/>
                <a:gd name="T55" fmla="*/ 1091 h 1243"/>
                <a:gd name="T56" fmla="*/ 521 w 649"/>
                <a:gd name="T57" fmla="*/ 997 h 1243"/>
                <a:gd name="T58" fmla="*/ 498 w 649"/>
                <a:gd name="T59" fmla="*/ 862 h 1243"/>
                <a:gd name="T60" fmla="*/ 521 w 649"/>
                <a:gd name="T61" fmla="*/ 601 h 1243"/>
                <a:gd name="T62" fmla="*/ 561 w 649"/>
                <a:gd name="T63" fmla="*/ 506 h 1243"/>
                <a:gd name="T64" fmla="*/ 490 w 649"/>
                <a:gd name="T65" fmla="*/ 435 h 1243"/>
                <a:gd name="T66" fmla="*/ 624 w 649"/>
                <a:gd name="T67" fmla="*/ 269 h 1243"/>
                <a:gd name="T68" fmla="*/ 585 w 649"/>
                <a:gd name="T69" fmla="*/ 198 h 1243"/>
                <a:gd name="T70" fmla="*/ 601 w 649"/>
                <a:gd name="T71" fmla="*/ 72 h 1243"/>
                <a:gd name="T72" fmla="*/ 8 w 649"/>
                <a:gd name="T73" fmla="*/ 198 h 1243"/>
                <a:gd name="T74" fmla="*/ 23 w 649"/>
                <a:gd name="T75" fmla="*/ 340 h 1243"/>
                <a:gd name="T76" fmla="*/ 55 w 649"/>
                <a:gd name="T77" fmla="*/ 420 h 1243"/>
                <a:gd name="T78" fmla="*/ 102 w 649"/>
                <a:gd name="T79" fmla="*/ 546 h 1243"/>
                <a:gd name="T80" fmla="*/ 95 w 649"/>
                <a:gd name="T81" fmla="*/ 641 h 1243"/>
                <a:gd name="T82" fmla="*/ 150 w 649"/>
                <a:gd name="T83" fmla="*/ 854 h 1243"/>
                <a:gd name="T84" fmla="*/ 174 w 649"/>
                <a:gd name="T85" fmla="*/ 846 h 1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49" h="1243">
                  <a:moveTo>
                    <a:pt x="292" y="1242"/>
                  </a:moveTo>
                  <a:lnTo>
                    <a:pt x="292" y="1242"/>
                  </a:lnTo>
                  <a:cubicBezTo>
                    <a:pt x="292" y="1242"/>
                    <a:pt x="284" y="1242"/>
                    <a:pt x="284" y="1234"/>
                  </a:cubicBezTo>
                  <a:cubicBezTo>
                    <a:pt x="284" y="1234"/>
                    <a:pt x="276" y="1186"/>
                    <a:pt x="253" y="1091"/>
                  </a:cubicBezTo>
                  <a:cubicBezTo>
                    <a:pt x="245" y="1060"/>
                    <a:pt x="237" y="1028"/>
                    <a:pt x="237" y="1012"/>
                  </a:cubicBezTo>
                  <a:cubicBezTo>
                    <a:pt x="213" y="933"/>
                    <a:pt x="197" y="886"/>
                    <a:pt x="190" y="862"/>
                  </a:cubicBezTo>
                  <a:cubicBezTo>
                    <a:pt x="181" y="854"/>
                    <a:pt x="181" y="854"/>
                    <a:pt x="181" y="854"/>
                  </a:cubicBezTo>
                  <a:cubicBezTo>
                    <a:pt x="181" y="854"/>
                    <a:pt x="181" y="854"/>
                    <a:pt x="174" y="854"/>
                  </a:cubicBezTo>
                  <a:cubicBezTo>
                    <a:pt x="174" y="862"/>
                    <a:pt x="166" y="862"/>
                    <a:pt x="158" y="862"/>
                  </a:cubicBezTo>
                  <a:cubicBezTo>
                    <a:pt x="150" y="862"/>
                    <a:pt x="150" y="862"/>
                    <a:pt x="150" y="862"/>
                  </a:cubicBezTo>
                  <a:cubicBezTo>
                    <a:pt x="126" y="854"/>
                    <a:pt x="118" y="799"/>
                    <a:pt x="118" y="767"/>
                  </a:cubicBezTo>
                  <a:cubicBezTo>
                    <a:pt x="118" y="744"/>
                    <a:pt x="102" y="673"/>
                    <a:pt x="95" y="641"/>
                  </a:cubicBezTo>
                  <a:cubicBezTo>
                    <a:pt x="87" y="617"/>
                    <a:pt x="87" y="601"/>
                    <a:pt x="95" y="577"/>
                  </a:cubicBezTo>
                  <a:cubicBezTo>
                    <a:pt x="95" y="570"/>
                    <a:pt x="95" y="562"/>
                    <a:pt x="95" y="554"/>
                  </a:cubicBezTo>
                  <a:cubicBezTo>
                    <a:pt x="95" y="522"/>
                    <a:pt x="79" y="467"/>
                    <a:pt x="63" y="443"/>
                  </a:cubicBezTo>
                  <a:cubicBezTo>
                    <a:pt x="63" y="435"/>
                    <a:pt x="55" y="427"/>
                    <a:pt x="47" y="427"/>
                  </a:cubicBezTo>
                  <a:cubicBezTo>
                    <a:pt x="39" y="420"/>
                    <a:pt x="31" y="411"/>
                    <a:pt x="23" y="388"/>
                  </a:cubicBezTo>
                  <a:cubicBezTo>
                    <a:pt x="15" y="372"/>
                    <a:pt x="15" y="356"/>
                    <a:pt x="15" y="340"/>
                  </a:cubicBezTo>
                  <a:cubicBezTo>
                    <a:pt x="15" y="317"/>
                    <a:pt x="15" y="301"/>
                    <a:pt x="8" y="293"/>
                  </a:cubicBezTo>
                  <a:cubicBezTo>
                    <a:pt x="0" y="277"/>
                    <a:pt x="0" y="238"/>
                    <a:pt x="0" y="198"/>
                  </a:cubicBezTo>
                  <a:cubicBezTo>
                    <a:pt x="0" y="190"/>
                    <a:pt x="0" y="190"/>
                    <a:pt x="0" y="190"/>
                  </a:cubicBezTo>
                  <a:lnTo>
                    <a:pt x="0" y="190"/>
                  </a:lnTo>
                  <a:cubicBezTo>
                    <a:pt x="545" y="64"/>
                    <a:pt x="593" y="24"/>
                    <a:pt x="593" y="24"/>
                  </a:cubicBezTo>
                  <a:cubicBezTo>
                    <a:pt x="593" y="0"/>
                    <a:pt x="593" y="0"/>
                    <a:pt x="593" y="0"/>
                  </a:cubicBezTo>
                  <a:cubicBezTo>
                    <a:pt x="601" y="24"/>
                    <a:pt x="601" y="24"/>
                    <a:pt x="601" y="24"/>
                  </a:cubicBezTo>
                  <a:cubicBezTo>
                    <a:pt x="601" y="24"/>
                    <a:pt x="608" y="48"/>
                    <a:pt x="608" y="72"/>
                  </a:cubicBezTo>
                  <a:cubicBezTo>
                    <a:pt x="608" y="80"/>
                    <a:pt x="601" y="87"/>
                    <a:pt x="601" y="103"/>
                  </a:cubicBezTo>
                  <a:cubicBezTo>
                    <a:pt x="585" y="127"/>
                    <a:pt x="569" y="174"/>
                    <a:pt x="593" y="190"/>
                  </a:cubicBezTo>
                  <a:cubicBezTo>
                    <a:pt x="593" y="198"/>
                    <a:pt x="601" y="198"/>
                    <a:pt x="601" y="206"/>
                  </a:cubicBezTo>
                  <a:cubicBezTo>
                    <a:pt x="624" y="230"/>
                    <a:pt x="648" y="253"/>
                    <a:pt x="632" y="277"/>
                  </a:cubicBezTo>
                  <a:cubicBezTo>
                    <a:pt x="632" y="285"/>
                    <a:pt x="624" y="285"/>
                    <a:pt x="608" y="301"/>
                  </a:cubicBezTo>
                  <a:cubicBezTo>
                    <a:pt x="569" y="333"/>
                    <a:pt x="490" y="396"/>
                    <a:pt x="498" y="435"/>
                  </a:cubicBezTo>
                  <a:cubicBezTo>
                    <a:pt x="498" y="443"/>
                    <a:pt x="506" y="459"/>
                    <a:pt x="521" y="459"/>
                  </a:cubicBezTo>
                  <a:cubicBezTo>
                    <a:pt x="545" y="475"/>
                    <a:pt x="561" y="491"/>
                    <a:pt x="569" y="506"/>
                  </a:cubicBezTo>
                  <a:cubicBezTo>
                    <a:pt x="577" y="530"/>
                    <a:pt x="561" y="546"/>
                    <a:pt x="545" y="570"/>
                  </a:cubicBezTo>
                  <a:cubicBezTo>
                    <a:pt x="537" y="586"/>
                    <a:pt x="529" y="593"/>
                    <a:pt x="521" y="609"/>
                  </a:cubicBezTo>
                  <a:lnTo>
                    <a:pt x="521" y="609"/>
                  </a:lnTo>
                  <a:cubicBezTo>
                    <a:pt x="514" y="657"/>
                    <a:pt x="474" y="783"/>
                    <a:pt x="506" y="862"/>
                  </a:cubicBezTo>
                  <a:cubicBezTo>
                    <a:pt x="529" y="941"/>
                    <a:pt x="529" y="965"/>
                    <a:pt x="529" y="997"/>
                  </a:cubicBezTo>
                  <a:lnTo>
                    <a:pt x="529" y="997"/>
                  </a:lnTo>
                  <a:cubicBezTo>
                    <a:pt x="521" y="1012"/>
                    <a:pt x="521" y="1028"/>
                    <a:pt x="514" y="1036"/>
                  </a:cubicBezTo>
                  <a:cubicBezTo>
                    <a:pt x="506" y="1052"/>
                    <a:pt x="498" y="1068"/>
                    <a:pt x="506" y="1091"/>
                  </a:cubicBezTo>
                  <a:cubicBezTo>
                    <a:pt x="514" y="1099"/>
                    <a:pt x="514" y="1115"/>
                    <a:pt x="521" y="1123"/>
                  </a:cubicBezTo>
                  <a:cubicBezTo>
                    <a:pt x="529" y="1147"/>
                    <a:pt x="529" y="1163"/>
                    <a:pt x="537" y="1163"/>
                  </a:cubicBezTo>
                  <a:cubicBezTo>
                    <a:pt x="553" y="1163"/>
                    <a:pt x="553" y="1163"/>
                    <a:pt x="553" y="1163"/>
                  </a:cubicBezTo>
                  <a:cubicBezTo>
                    <a:pt x="537" y="1170"/>
                    <a:pt x="537" y="1170"/>
                    <a:pt x="537" y="1170"/>
                  </a:cubicBezTo>
                  <a:cubicBezTo>
                    <a:pt x="529" y="1170"/>
                    <a:pt x="316" y="1242"/>
                    <a:pt x="292" y="1242"/>
                  </a:cubicBezTo>
                  <a:close/>
                  <a:moveTo>
                    <a:pt x="181" y="846"/>
                  </a:moveTo>
                  <a:lnTo>
                    <a:pt x="181" y="846"/>
                  </a:lnTo>
                  <a:cubicBezTo>
                    <a:pt x="190" y="846"/>
                    <a:pt x="190" y="846"/>
                    <a:pt x="197" y="854"/>
                  </a:cubicBezTo>
                  <a:cubicBezTo>
                    <a:pt x="213" y="886"/>
                    <a:pt x="229" y="957"/>
                    <a:pt x="237" y="1012"/>
                  </a:cubicBezTo>
                  <a:cubicBezTo>
                    <a:pt x="245" y="1028"/>
                    <a:pt x="253" y="1060"/>
                    <a:pt x="261" y="1091"/>
                  </a:cubicBezTo>
                  <a:cubicBezTo>
                    <a:pt x="268" y="1147"/>
                    <a:pt x="284" y="1218"/>
                    <a:pt x="292" y="1234"/>
                  </a:cubicBezTo>
                  <a:cubicBezTo>
                    <a:pt x="308" y="1234"/>
                    <a:pt x="450" y="1186"/>
                    <a:pt x="529" y="1163"/>
                  </a:cubicBezTo>
                  <a:cubicBezTo>
                    <a:pt x="521" y="1155"/>
                    <a:pt x="521" y="1147"/>
                    <a:pt x="514" y="1123"/>
                  </a:cubicBezTo>
                  <a:cubicBezTo>
                    <a:pt x="514" y="1115"/>
                    <a:pt x="506" y="1107"/>
                    <a:pt x="506" y="1091"/>
                  </a:cubicBezTo>
                  <a:cubicBezTo>
                    <a:pt x="490" y="1068"/>
                    <a:pt x="498" y="1052"/>
                    <a:pt x="506" y="1036"/>
                  </a:cubicBezTo>
                  <a:cubicBezTo>
                    <a:pt x="514" y="1020"/>
                    <a:pt x="521" y="1012"/>
                    <a:pt x="521" y="997"/>
                  </a:cubicBezTo>
                  <a:lnTo>
                    <a:pt x="521" y="997"/>
                  </a:lnTo>
                  <a:cubicBezTo>
                    <a:pt x="521" y="965"/>
                    <a:pt x="529" y="941"/>
                    <a:pt x="498" y="862"/>
                  </a:cubicBezTo>
                  <a:cubicBezTo>
                    <a:pt x="466" y="783"/>
                    <a:pt x="506" y="657"/>
                    <a:pt x="514" y="609"/>
                  </a:cubicBezTo>
                  <a:cubicBezTo>
                    <a:pt x="521" y="601"/>
                    <a:pt x="521" y="601"/>
                    <a:pt x="521" y="601"/>
                  </a:cubicBezTo>
                  <a:cubicBezTo>
                    <a:pt x="521" y="593"/>
                    <a:pt x="529" y="577"/>
                    <a:pt x="537" y="570"/>
                  </a:cubicBezTo>
                  <a:cubicBezTo>
                    <a:pt x="553" y="546"/>
                    <a:pt x="569" y="522"/>
                    <a:pt x="561" y="506"/>
                  </a:cubicBezTo>
                  <a:cubicBezTo>
                    <a:pt x="561" y="491"/>
                    <a:pt x="545" y="483"/>
                    <a:pt x="521" y="467"/>
                  </a:cubicBezTo>
                  <a:cubicBezTo>
                    <a:pt x="498" y="459"/>
                    <a:pt x="490" y="451"/>
                    <a:pt x="490" y="435"/>
                  </a:cubicBezTo>
                  <a:cubicBezTo>
                    <a:pt x="482" y="396"/>
                    <a:pt x="561" y="325"/>
                    <a:pt x="601" y="293"/>
                  </a:cubicBezTo>
                  <a:cubicBezTo>
                    <a:pt x="616" y="285"/>
                    <a:pt x="624" y="277"/>
                    <a:pt x="624" y="269"/>
                  </a:cubicBezTo>
                  <a:cubicBezTo>
                    <a:pt x="640" y="253"/>
                    <a:pt x="624" y="238"/>
                    <a:pt x="601" y="214"/>
                  </a:cubicBezTo>
                  <a:cubicBezTo>
                    <a:pt x="593" y="206"/>
                    <a:pt x="585" y="198"/>
                    <a:pt x="585" y="198"/>
                  </a:cubicBezTo>
                  <a:cubicBezTo>
                    <a:pt x="561" y="174"/>
                    <a:pt x="577" y="127"/>
                    <a:pt x="593" y="95"/>
                  </a:cubicBezTo>
                  <a:cubicBezTo>
                    <a:pt x="593" y="87"/>
                    <a:pt x="601" y="72"/>
                    <a:pt x="601" y="72"/>
                  </a:cubicBezTo>
                  <a:cubicBezTo>
                    <a:pt x="601" y="56"/>
                    <a:pt x="601" y="40"/>
                    <a:pt x="593" y="32"/>
                  </a:cubicBezTo>
                  <a:cubicBezTo>
                    <a:pt x="577" y="48"/>
                    <a:pt x="474" y="87"/>
                    <a:pt x="8" y="198"/>
                  </a:cubicBezTo>
                  <a:cubicBezTo>
                    <a:pt x="8" y="246"/>
                    <a:pt x="8" y="277"/>
                    <a:pt x="15" y="293"/>
                  </a:cubicBezTo>
                  <a:cubicBezTo>
                    <a:pt x="23" y="301"/>
                    <a:pt x="23" y="317"/>
                    <a:pt x="23" y="340"/>
                  </a:cubicBezTo>
                  <a:cubicBezTo>
                    <a:pt x="23" y="356"/>
                    <a:pt x="23" y="372"/>
                    <a:pt x="31" y="380"/>
                  </a:cubicBezTo>
                  <a:cubicBezTo>
                    <a:pt x="31" y="404"/>
                    <a:pt x="47" y="411"/>
                    <a:pt x="55" y="420"/>
                  </a:cubicBezTo>
                  <a:cubicBezTo>
                    <a:pt x="55" y="427"/>
                    <a:pt x="63" y="435"/>
                    <a:pt x="71" y="443"/>
                  </a:cubicBezTo>
                  <a:cubicBezTo>
                    <a:pt x="87" y="459"/>
                    <a:pt x="102" y="522"/>
                    <a:pt x="102" y="546"/>
                  </a:cubicBezTo>
                  <a:cubicBezTo>
                    <a:pt x="102" y="562"/>
                    <a:pt x="102" y="570"/>
                    <a:pt x="95" y="586"/>
                  </a:cubicBezTo>
                  <a:cubicBezTo>
                    <a:pt x="95" y="601"/>
                    <a:pt x="87" y="617"/>
                    <a:pt x="95" y="641"/>
                  </a:cubicBezTo>
                  <a:cubicBezTo>
                    <a:pt x="110" y="673"/>
                    <a:pt x="126" y="736"/>
                    <a:pt x="126" y="767"/>
                  </a:cubicBezTo>
                  <a:cubicBezTo>
                    <a:pt x="126" y="807"/>
                    <a:pt x="134" y="854"/>
                    <a:pt x="150" y="854"/>
                  </a:cubicBezTo>
                  <a:lnTo>
                    <a:pt x="158" y="854"/>
                  </a:lnTo>
                  <a:cubicBezTo>
                    <a:pt x="166" y="854"/>
                    <a:pt x="166" y="854"/>
                    <a:pt x="174" y="846"/>
                  </a:cubicBezTo>
                  <a:cubicBezTo>
                    <a:pt x="174" y="846"/>
                    <a:pt x="174" y="846"/>
                    <a:pt x="181" y="846"/>
                  </a:cubicBezTo>
                  <a:close/>
                </a:path>
              </a:pathLst>
            </a:custGeom>
            <a:solidFill>
              <a:schemeClr val="accent6"/>
            </a:solidFill>
            <a:ln>
              <a:solidFill>
                <a:schemeClr val="bg2"/>
              </a:solidFill>
            </a:ln>
            <a:effectLst/>
          </p:spPr>
          <p:txBody>
            <a:bodyPr wrap="none" anchor="ctr"/>
            <a:lstStyle/>
            <a:p>
              <a:endParaRPr lang="en-US"/>
            </a:p>
          </p:txBody>
        </p:sp>
        <p:sp>
          <p:nvSpPr>
            <p:cNvPr id="122" name="Freeform 761"/>
            <p:cNvSpPr>
              <a:spLocks noChangeArrowheads="1"/>
            </p:cNvSpPr>
            <p:nvPr/>
          </p:nvSpPr>
          <p:spPr bwMode="auto">
            <a:xfrm>
              <a:off x="16458035" y="4554116"/>
              <a:ext cx="674919" cy="361812"/>
            </a:xfrm>
            <a:custGeom>
              <a:avLst/>
              <a:gdLst>
                <a:gd name="T0" fmla="*/ 1241 w 1282"/>
                <a:gd name="T1" fmla="*/ 404 h 689"/>
                <a:gd name="T2" fmla="*/ 1241 w 1282"/>
                <a:gd name="T3" fmla="*/ 404 h 689"/>
                <a:gd name="T4" fmla="*/ 1186 w 1282"/>
                <a:gd name="T5" fmla="*/ 324 h 689"/>
                <a:gd name="T6" fmla="*/ 1107 w 1282"/>
                <a:gd name="T7" fmla="*/ 309 h 689"/>
                <a:gd name="T8" fmla="*/ 1139 w 1282"/>
                <a:gd name="T9" fmla="*/ 340 h 689"/>
                <a:gd name="T10" fmla="*/ 1170 w 1282"/>
                <a:gd name="T11" fmla="*/ 364 h 689"/>
                <a:gd name="T12" fmla="*/ 1194 w 1282"/>
                <a:gd name="T13" fmla="*/ 388 h 689"/>
                <a:gd name="T14" fmla="*/ 1218 w 1282"/>
                <a:gd name="T15" fmla="*/ 427 h 689"/>
                <a:gd name="T16" fmla="*/ 1170 w 1282"/>
                <a:gd name="T17" fmla="*/ 451 h 689"/>
                <a:gd name="T18" fmla="*/ 1131 w 1282"/>
                <a:gd name="T19" fmla="*/ 482 h 689"/>
                <a:gd name="T20" fmla="*/ 1076 w 1282"/>
                <a:gd name="T21" fmla="*/ 475 h 689"/>
                <a:gd name="T22" fmla="*/ 1044 w 1282"/>
                <a:gd name="T23" fmla="*/ 467 h 689"/>
                <a:gd name="T24" fmla="*/ 1004 w 1282"/>
                <a:gd name="T25" fmla="*/ 419 h 689"/>
                <a:gd name="T26" fmla="*/ 965 w 1282"/>
                <a:gd name="T27" fmla="*/ 404 h 689"/>
                <a:gd name="T28" fmla="*/ 981 w 1282"/>
                <a:gd name="T29" fmla="*/ 356 h 689"/>
                <a:gd name="T30" fmla="*/ 854 w 1282"/>
                <a:gd name="T31" fmla="*/ 293 h 689"/>
                <a:gd name="T32" fmla="*/ 830 w 1282"/>
                <a:gd name="T33" fmla="*/ 253 h 689"/>
                <a:gd name="T34" fmla="*/ 862 w 1282"/>
                <a:gd name="T35" fmla="*/ 158 h 689"/>
                <a:gd name="T36" fmla="*/ 909 w 1282"/>
                <a:gd name="T37" fmla="*/ 119 h 689"/>
                <a:gd name="T38" fmla="*/ 886 w 1282"/>
                <a:gd name="T39" fmla="*/ 87 h 689"/>
                <a:gd name="T40" fmla="*/ 823 w 1282"/>
                <a:gd name="T41" fmla="*/ 79 h 689"/>
                <a:gd name="T42" fmla="*/ 783 w 1282"/>
                <a:gd name="T43" fmla="*/ 16 h 689"/>
                <a:gd name="T44" fmla="*/ 775 w 1282"/>
                <a:gd name="T45" fmla="*/ 8 h 689"/>
                <a:gd name="T46" fmla="*/ 775 w 1282"/>
                <a:gd name="T47" fmla="*/ 0 h 689"/>
                <a:gd name="T48" fmla="*/ 664 w 1282"/>
                <a:gd name="T49" fmla="*/ 127 h 689"/>
                <a:gd name="T50" fmla="*/ 593 w 1282"/>
                <a:gd name="T51" fmla="*/ 166 h 689"/>
                <a:gd name="T52" fmla="*/ 253 w 1282"/>
                <a:gd name="T53" fmla="*/ 230 h 689"/>
                <a:gd name="T54" fmla="*/ 0 w 1282"/>
                <a:gd name="T55" fmla="*/ 301 h 689"/>
                <a:gd name="T56" fmla="*/ 0 w 1282"/>
                <a:gd name="T57" fmla="*/ 625 h 689"/>
                <a:gd name="T58" fmla="*/ 16 w 1282"/>
                <a:gd name="T59" fmla="*/ 633 h 689"/>
                <a:gd name="T60" fmla="*/ 506 w 1282"/>
                <a:gd name="T61" fmla="*/ 506 h 689"/>
                <a:gd name="T62" fmla="*/ 585 w 1282"/>
                <a:gd name="T63" fmla="*/ 506 h 689"/>
                <a:gd name="T64" fmla="*/ 704 w 1282"/>
                <a:gd name="T65" fmla="*/ 475 h 689"/>
                <a:gd name="T66" fmla="*/ 759 w 1282"/>
                <a:gd name="T67" fmla="*/ 546 h 689"/>
                <a:gd name="T68" fmla="*/ 775 w 1282"/>
                <a:gd name="T69" fmla="*/ 554 h 689"/>
                <a:gd name="T70" fmla="*/ 838 w 1282"/>
                <a:gd name="T71" fmla="*/ 609 h 689"/>
                <a:gd name="T72" fmla="*/ 846 w 1282"/>
                <a:gd name="T73" fmla="*/ 672 h 689"/>
                <a:gd name="T74" fmla="*/ 925 w 1282"/>
                <a:gd name="T75" fmla="*/ 641 h 689"/>
                <a:gd name="T76" fmla="*/ 981 w 1282"/>
                <a:gd name="T77" fmla="*/ 546 h 689"/>
                <a:gd name="T78" fmla="*/ 1028 w 1282"/>
                <a:gd name="T79" fmla="*/ 585 h 689"/>
                <a:gd name="T80" fmla="*/ 1083 w 1282"/>
                <a:gd name="T81" fmla="*/ 593 h 689"/>
                <a:gd name="T82" fmla="*/ 1131 w 1282"/>
                <a:gd name="T83" fmla="*/ 530 h 689"/>
                <a:gd name="T84" fmla="*/ 1154 w 1282"/>
                <a:gd name="T85" fmla="*/ 530 h 689"/>
                <a:gd name="T86" fmla="*/ 1194 w 1282"/>
                <a:gd name="T87" fmla="*/ 498 h 689"/>
                <a:gd name="T88" fmla="*/ 1234 w 1282"/>
                <a:gd name="T89" fmla="*/ 498 h 689"/>
                <a:gd name="T90" fmla="*/ 1257 w 1282"/>
                <a:gd name="T91" fmla="*/ 475 h 689"/>
                <a:gd name="T92" fmla="*/ 1265 w 1282"/>
                <a:gd name="T93" fmla="*/ 554 h 689"/>
                <a:gd name="T94" fmla="*/ 1273 w 1282"/>
                <a:gd name="T95" fmla="*/ 530 h 689"/>
                <a:gd name="T96" fmla="*/ 1241 w 1282"/>
                <a:gd name="T97" fmla="*/ 404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2" h="689">
                  <a:moveTo>
                    <a:pt x="1241" y="404"/>
                  </a:moveTo>
                  <a:lnTo>
                    <a:pt x="1241" y="404"/>
                  </a:lnTo>
                  <a:cubicBezTo>
                    <a:pt x="1210" y="348"/>
                    <a:pt x="1218" y="332"/>
                    <a:pt x="1186" y="324"/>
                  </a:cubicBezTo>
                  <a:cubicBezTo>
                    <a:pt x="1154" y="317"/>
                    <a:pt x="1107" y="285"/>
                    <a:pt x="1107" y="309"/>
                  </a:cubicBezTo>
                  <a:cubicBezTo>
                    <a:pt x="1107" y="332"/>
                    <a:pt x="1115" y="332"/>
                    <a:pt x="1139" y="340"/>
                  </a:cubicBezTo>
                  <a:cubicBezTo>
                    <a:pt x="1154" y="340"/>
                    <a:pt x="1170" y="340"/>
                    <a:pt x="1170" y="364"/>
                  </a:cubicBezTo>
                  <a:cubicBezTo>
                    <a:pt x="1162" y="388"/>
                    <a:pt x="1178" y="388"/>
                    <a:pt x="1194" y="388"/>
                  </a:cubicBezTo>
                  <a:cubicBezTo>
                    <a:pt x="1210" y="388"/>
                    <a:pt x="1234" y="404"/>
                    <a:pt x="1218" y="427"/>
                  </a:cubicBezTo>
                  <a:cubicBezTo>
                    <a:pt x="1210" y="443"/>
                    <a:pt x="1178" y="435"/>
                    <a:pt x="1170" y="451"/>
                  </a:cubicBezTo>
                  <a:cubicBezTo>
                    <a:pt x="1162" y="475"/>
                    <a:pt x="1154" y="490"/>
                    <a:pt x="1131" y="482"/>
                  </a:cubicBezTo>
                  <a:cubicBezTo>
                    <a:pt x="1115" y="482"/>
                    <a:pt x="1083" y="467"/>
                    <a:pt x="1076" y="475"/>
                  </a:cubicBezTo>
                  <a:cubicBezTo>
                    <a:pt x="1060" y="490"/>
                    <a:pt x="1067" y="498"/>
                    <a:pt x="1044" y="467"/>
                  </a:cubicBezTo>
                  <a:cubicBezTo>
                    <a:pt x="1020" y="427"/>
                    <a:pt x="1028" y="419"/>
                    <a:pt x="1004" y="419"/>
                  </a:cubicBezTo>
                  <a:cubicBezTo>
                    <a:pt x="973" y="411"/>
                    <a:pt x="941" y="419"/>
                    <a:pt x="965" y="404"/>
                  </a:cubicBezTo>
                  <a:cubicBezTo>
                    <a:pt x="981" y="380"/>
                    <a:pt x="996" y="380"/>
                    <a:pt x="981" y="356"/>
                  </a:cubicBezTo>
                  <a:cubicBezTo>
                    <a:pt x="957" y="340"/>
                    <a:pt x="894" y="301"/>
                    <a:pt x="854" y="293"/>
                  </a:cubicBezTo>
                  <a:cubicBezTo>
                    <a:pt x="814" y="285"/>
                    <a:pt x="814" y="285"/>
                    <a:pt x="830" y="253"/>
                  </a:cubicBezTo>
                  <a:cubicBezTo>
                    <a:pt x="846" y="222"/>
                    <a:pt x="830" y="166"/>
                    <a:pt x="862" y="158"/>
                  </a:cubicBezTo>
                  <a:cubicBezTo>
                    <a:pt x="894" y="143"/>
                    <a:pt x="909" y="135"/>
                    <a:pt x="909" y="119"/>
                  </a:cubicBezTo>
                  <a:cubicBezTo>
                    <a:pt x="917" y="103"/>
                    <a:pt x="909" y="87"/>
                    <a:pt x="886" y="87"/>
                  </a:cubicBezTo>
                  <a:cubicBezTo>
                    <a:pt x="870" y="95"/>
                    <a:pt x="838" y="119"/>
                    <a:pt x="823" y="79"/>
                  </a:cubicBezTo>
                  <a:cubicBezTo>
                    <a:pt x="814" y="40"/>
                    <a:pt x="799" y="24"/>
                    <a:pt x="783" y="16"/>
                  </a:cubicBezTo>
                  <a:cubicBezTo>
                    <a:pt x="783" y="8"/>
                    <a:pt x="783" y="8"/>
                    <a:pt x="775" y="8"/>
                  </a:cubicBezTo>
                  <a:cubicBezTo>
                    <a:pt x="775" y="8"/>
                    <a:pt x="767" y="8"/>
                    <a:pt x="775" y="0"/>
                  </a:cubicBezTo>
                  <a:cubicBezTo>
                    <a:pt x="775" y="0"/>
                    <a:pt x="680" y="103"/>
                    <a:pt x="664" y="127"/>
                  </a:cubicBezTo>
                  <a:cubicBezTo>
                    <a:pt x="649" y="158"/>
                    <a:pt x="649" y="158"/>
                    <a:pt x="593" y="166"/>
                  </a:cubicBezTo>
                  <a:cubicBezTo>
                    <a:pt x="546" y="166"/>
                    <a:pt x="269" y="237"/>
                    <a:pt x="253" y="230"/>
                  </a:cubicBezTo>
                  <a:cubicBezTo>
                    <a:pt x="253" y="230"/>
                    <a:pt x="8" y="309"/>
                    <a:pt x="0" y="301"/>
                  </a:cubicBezTo>
                  <a:cubicBezTo>
                    <a:pt x="0" y="625"/>
                    <a:pt x="0" y="625"/>
                    <a:pt x="0" y="625"/>
                  </a:cubicBezTo>
                  <a:cubicBezTo>
                    <a:pt x="0" y="625"/>
                    <a:pt x="0" y="641"/>
                    <a:pt x="16" y="633"/>
                  </a:cubicBezTo>
                  <a:cubicBezTo>
                    <a:pt x="32" y="625"/>
                    <a:pt x="475" y="522"/>
                    <a:pt x="506" y="506"/>
                  </a:cubicBezTo>
                  <a:cubicBezTo>
                    <a:pt x="538" y="490"/>
                    <a:pt x="577" y="506"/>
                    <a:pt x="585" y="506"/>
                  </a:cubicBezTo>
                  <a:cubicBezTo>
                    <a:pt x="593" y="514"/>
                    <a:pt x="672" y="467"/>
                    <a:pt x="704" y="475"/>
                  </a:cubicBezTo>
                  <a:cubicBezTo>
                    <a:pt x="720" y="482"/>
                    <a:pt x="743" y="522"/>
                    <a:pt x="759" y="546"/>
                  </a:cubicBezTo>
                  <a:cubicBezTo>
                    <a:pt x="759" y="546"/>
                    <a:pt x="767" y="546"/>
                    <a:pt x="775" y="554"/>
                  </a:cubicBezTo>
                  <a:cubicBezTo>
                    <a:pt x="807" y="593"/>
                    <a:pt x="830" y="562"/>
                    <a:pt x="838" y="609"/>
                  </a:cubicBezTo>
                  <a:cubicBezTo>
                    <a:pt x="846" y="657"/>
                    <a:pt x="814" y="664"/>
                    <a:pt x="846" y="672"/>
                  </a:cubicBezTo>
                  <a:cubicBezTo>
                    <a:pt x="886" y="688"/>
                    <a:pt x="886" y="680"/>
                    <a:pt x="925" y="641"/>
                  </a:cubicBezTo>
                  <a:cubicBezTo>
                    <a:pt x="965" y="593"/>
                    <a:pt x="933" y="554"/>
                    <a:pt x="981" y="546"/>
                  </a:cubicBezTo>
                  <a:cubicBezTo>
                    <a:pt x="1028" y="538"/>
                    <a:pt x="1028" y="562"/>
                    <a:pt x="1028" y="585"/>
                  </a:cubicBezTo>
                  <a:cubicBezTo>
                    <a:pt x="1028" y="609"/>
                    <a:pt x="1067" y="617"/>
                    <a:pt x="1083" y="593"/>
                  </a:cubicBezTo>
                  <a:cubicBezTo>
                    <a:pt x="1091" y="562"/>
                    <a:pt x="1123" y="530"/>
                    <a:pt x="1131" y="530"/>
                  </a:cubicBezTo>
                  <a:cubicBezTo>
                    <a:pt x="1131" y="530"/>
                    <a:pt x="1139" y="562"/>
                    <a:pt x="1154" y="530"/>
                  </a:cubicBezTo>
                  <a:cubicBezTo>
                    <a:pt x="1178" y="498"/>
                    <a:pt x="1162" y="490"/>
                    <a:pt x="1194" y="498"/>
                  </a:cubicBezTo>
                  <a:cubicBezTo>
                    <a:pt x="1226" y="514"/>
                    <a:pt x="1234" y="522"/>
                    <a:pt x="1234" y="498"/>
                  </a:cubicBezTo>
                  <a:cubicBezTo>
                    <a:pt x="1234" y="482"/>
                    <a:pt x="1257" y="451"/>
                    <a:pt x="1257" y="475"/>
                  </a:cubicBezTo>
                  <a:cubicBezTo>
                    <a:pt x="1265" y="506"/>
                    <a:pt x="1249" y="530"/>
                    <a:pt x="1265" y="554"/>
                  </a:cubicBezTo>
                  <a:cubicBezTo>
                    <a:pt x="1273" y="570"/>
                    <a:pt x="1265" y="562"/>
                    <a:pt x="1273" y="530"/>
                  </a:cubicBezTo>
                  <a:cubicBezTo>
                    <a:pt x="1281" y="506"/>
                    <a:pt x="1273" y="451"/>
                    <a:pt x="1241" y="404"/>
                  </a:cubicBezTo>
                </a:path>
              </a:pathLst>
            </a:custGeom>
            <a:solidFill>
              <a:schemeClr val="accent6"/>
            </a:solidFill>
            <a:ln>
              <a:solidFill>
                <a:schemeClr val="bg2"/>
              </a:solidFill>
            </a:ln>
            <a:effectLst/>
          </p:spPr>
          <p:txBody>
            <a:bodyPr wrap="none" anchor="ctr"/>
            <a:lstStyle/>
            <a:p>
              <a:endParaRPr lang="en-US"/>
            </a:p>
          </p:txBody>
        </p:sp>
        <p:sp>
          <p:nvSpPr>
            <p:cNvPr id="123" name="Freeform 762"/>
            <p:cNvSpPr>
              <a:spLocks noChangeArrowheads="1"/>
            </p:cNvSpPr>
            <p:nvPr/>
          </p:nvSpPr>
          <p:spPr bwMode="auto">
            <a:xfrm>
              <a:off x="16453397" y="4554116"/>
              <a:ext cx="679557" cy="361812"/>
            </a:xfrm>
            <a:custGeom>
              <a:avLst/>
              <a:gdLst>
                <a:gd name="T0" fmla="*/ 838 w 1290"/>
                <a:gd name="T1" fmla="*/ 664 h 689"/>
                <a:gd name="T2" fmla="*/ 783 w 1290"/>
                <a:gd name="T3" fmla="*/ 562 h 689"/>
                <a:gd name="T4" fmla="*/ 712 w 1290"/>
                <a:gd name="T5" fmla="*/ 482 h 689"/>
                <a:gd name="T6" fmla="*/ 514 w 1290"/>
                <a:gd name="T7" fmla="*/ 514 h 689"/>
                <a:gd name="T8" fmla="*/ 0 w 1290"/>
                <a:gd name="T9" fmla="*/ 625 h 689"/>
                <a:gd name="T10" fmla="*/ 261 w 1290"/>
                <a:gd name="T11" fmla="*/ 230 h 689"/>
                <a:gd name="T12" fmla="*/ 609 w 1290"/>
                <a:gd name="T13" fmla="*/ 158 h 689"/>
                <a:gd name="T14" fmla="*/ 783 w 1290"/>
                <a:gd name="T15" fmla="*/ 0 h 689"/>
                <a:gd name="T16" fmla="*/ 799 w 1290"/>
                <a:gd name="T17" fmla="*/ 8 h 689"/>
                <a:gd name="T18" fmla="*/ 878 w 1290"/>
                <a:gd name="T19" fmla="*/ 95 h 689"/>
                <a:gd name="T20" fmla="*/ 870 w 1290"/>
                <a:gd name="T21" fmla="*/ 158 h 689"/>
                <a:gd name="T22" fmla="*/ 854 w 1290"/>
                <a:gd name="T23" fmla="*/ 293 h 689"/>
                <a:gd name="T24" fmla="*/ 989 w 1290"/>
                <a:gd name="T25" fmla="*/ 388 h 689"/>
                <a:gd name="T26" fmla="*/ 1012 w 1290"/>
                <a:gd name="T27" fmla="*/ 411 h 689"/>
                <a:gd name="T28" fmla="*/ 1075 w 1290"/>
                <a:gd name="T29" fmla="*/ 482 h 689"/>
                <a:gd name="T30" fmla="*/ 1147 w 1290"/>
                <a:gd name="T31" fmla="*/ 482 h 689"/>
                <a:gd name="T32" fmla="*/ 1226 w 1290"/>
                <a:gd name="T33" fmla="*/ 404 h 689"/>
                <a:gd name="T34" fmla="*/ 1170 w 1290"/>
                <a:gd name="T35" fmla="*/ 348 h 689"/>
                <a:gd name="T36" fmla="*/ 1123 w 1290"/>
                <a:gd name="T37" fmla="*/ 301 h 689"/>
                <a:gd name="T38" fmla="*/ 1257 w 1290"/>
                <a:gd name="T39" fmla="*/ 395 h 689"/>
                <a:gd name="T40" fmla="*/ 1265 w 1290"/>
                <a:gd name="T41" fmla="*/ 554 h 689"/>
                <a:gd name="T42" fmla="*/ 1242 w 1290"/>
                <a:gd name="T43" fmla="*/ 498 h 689"/>
                <a:gd name="T44" fmla="*/ 1186 w 1290"/>
                <a:gd name="T45" fmla="*/ 498 h 689"/>
                <a:gd name="T46" fmla="*/ 1139 w 1290"/>
                <a:gd name="T47" fmla="*/ 538 h 689"/>
                <a:gd name="T48" fmla="*/ 1028 w 1290"/>
                <a:gd name="T49" fmla="*/ 585 h 689"/>
                <a:gd name="T50" fmla="*/ 965 w 1290"/>
                <a:gd name="T51" fmla="*/ 585 h 689"/>
                <a:gd name="T52" fmla="*/ 767 w 1290"/>
                <a:gd name="T53" fmla="*/ 538 h 689"/>
                <a:gd name="T54" fmla="*/ 846 w 1290"/>
                <a:gd name="T55" fmla="*/ 609 h 689"/>
                <a:gd name="T56" fmla="*/ 886 w 1290"/>
                <a:gd name="T57" fmla="*/ 680 h 689"/>
                <a:gd name="T58" fmla="*/ 989 w 1290"/>
                <a:gd name="T59" fmla="*/ 546 h 689"/>
                <a:gd name="T60" fmla="*/ 1068 w 1290"/>
                <a:gd name="T61" fmla="*/ 601 h 689"/>
                <a:gd name="T62" fmla="*/ 1147 w 1290"/>
                <a:gd name="T63" fmla="*/ 546 h 689"/>
                <a:gd name="T64" fmla="*/ 1202 w 1290"/>
                <a:gd name="T65" fmla="*/ 498 h 689"/>
                <a:gd name="T66" fmla="*/ 1265 w 1290"/>
                <a:gd name="T67" fmla="*/ 467 h 689"/>
                <a:gd name="T68" fmla="*/ 1273 w 1290"/>
                <a:gd name="T69" fmla="*/ 554 h 689"/>
                <a:gd name="T70" fmla="*/ 1226 w 1290"/>
                <a:gd name="T71" fmla="*/ 364 h 689"/>
                <a:gd name="T72" fmla="*/ 1115 w 1290"/>
                <a:gd name="T73" fmla="*/ 309 h 689"/>
                <a:gd name="T74" fmla="*/ 1178 w 1290"/>
                <a:gd name="T75" fmla="*/ 364 h 689"/>
                <a:gd name="T76" fmla="*/ 1234 w 1290"/>
                <a:gd name="T77" fmla="*/ 427 h 689"/>
                <a:gd name="T78" fmla="*/ 1139 w 1290"/>
                <a:gd name="T79" fmla="*/ 490 h 689"/>
                <a:gd name="T80" fmla="*/ 1075 w 1290"/>
                <a:gd name="T81" fmla="*/ 490 h 689"/>
                <a:gd name="T82" fmla="*/ 1012 w 1290"/>
                <a:gd name="T83" fmla="*/ 419 h 689"/>
                <a:gd name="T84" fmla="*/ 981 w 1290"/>
                <a:gd name="T85" fmla="*/ 380 h 689"/>
                <a:gd name="T86" fmla="*/ 854 w 1290"/>
                <a:gd name="T87" fmla="*/ 293 h 689"/>
                <a:gd name="T88" fmla="*/ 870 w 1290"/>
                <a:gd name="T89" fmla="*/ 151 h 689"/>
                <a:gd name="T90" fmla="*/ 886 w 1290"/>
                <a:gd name="T91" fmla="*/ 103 h 689"/>
                <a:gd name="T92" fmla="*/ 783 w 1290"/>
                <a:gd name="T93" fmla="*/ 8 h 689"/>
                <a:gd name="T94" fmla="*/ 617 w 1290"/>
                <a:gd name="T95" fmla="*/ 166 h 689"/>
                <a:gd name="T96" fmla="*/ 16 w 1290"/>
                <a:gd name="T97" fmla="*/ 309 h 689"/>
                <a:gd name="T98" fmla="*/ 135 w 1290"/>
                <a:gd name="T99" fmla="*/ 601 h 689"/>
                <a:gd name="T100" fmla="*/ 704 w 1290"/>
                <a:gd name="T101" fmla="*/ 47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90" h="689">
                  <a:moveTo>
                    <a:pt x="886" y="688"/>
                  </a:moveTo>
                  <a:lnTo>
                    <a:pt x="886" y="688"/>
                  </a:lnTo>
                  <a:cubicBezTo>
                    <a:pt x="878" y="688"/>
                    <a:pt x="870" y="680"/>
                    <a:pt x="854" y="680"/>
                  </a:cubicBezTo>
                  <a:cubicBezTo>
                    <a:pt x="846" y="672"/>
                    <a:pt x="838" y="672"/>
                    <a:pt x="838" y="664"/>
                  </a:cubicBezTo>
                  <a:cubicBezTo>
                    <a:pt x="831" y="664"/>
                    <a:pt x="838" y="657"/>
                    <a:pt x="838" y="648"/>
                  </a:cubicBezTo>
                  <a:cubicBezTo>
                    <a:pt x="838" y="641"/>
                    <a:pt x="846" y="633"/>
                    <a:pt x="846" y="609"/>
                  </a:cubicBezTo>
                  <a:cubicBezTo>
                    <a:pt x="838" y="585"/>
                    <a:pt x="831" y="585"/>
                    <a:pt x="822" y="585"/>
                  </a:cubicBezTo>
                  <a:cubicBezTo>
                    <a:pt x="807" y="577"/>
                    <a:pt x="799" y="577"/>
                    <a:pt x="783" y="562"/>
                  </a:cubicBezTo>
                  <a:cubicBezTo>
                    <a:pt x="767" y="546"/>
                    <a:pt x="767" y="546"/>
                    <a:pt x="767" y="546"/>
                  </a:cubicBezTo>
                  <a:cubicBezTo>
                    <a:pt x="759" y="546"/>
                    <a:pt x="759" y="546"/>
                    <a:pt x="759" y="546"/>
                  </a:cubicBezTo>
                  <a:lnTo>
                    <a:pt x="759" y="546"/>
                  </a:lnTo>
                  <a:cubicBezTo>
                    <a:pt x="744" y="506"/>
                    <a:pt x="720" y="482"/>
                    <a:pt x="712" y="482"/>
                  </a:cubicBezTo>
                  <a:cubicBezTo>
                    <a:pt x="704" y="482"/>
                    <a:pt x="704" y="482"/>
                    <a:pt x="704" y="482"/>
                  </a:cubicBezTo>
                  <a:cubicBezTo>
                    <a:pt x="680" y="482"/>
                    <a:pt x="649" y="490"/>
                    <a:pt x="625" y="498"/>
                  </a:cubicBezTo>
                  <a:cubicBezTo>
                    <a:pt x="609" y="514"/>
                    <a:pt x="593" y="514"/>
                    <a:pt x="593" y="514"/>
                  </a:cubicBezTo>
                  <a:cubicBezTo>
                    <a:pt x="562" y="498"/>
                    <a:pt x="530" y="498"/>
                    <a:pt x="514" y="514"/>
                  </a:cubicBezTo>
                  <a:cubicBezTo>
                    <a:pt x="491" y="522"/>
                    <a:pt x="277" y="577"/>
                    <a:pt x="135" y="609"/>
                  </a:cubicBezTo>
                  <a:cubicBezTo>
                    <a:pt x="79" y="625"/>
                    <a:pt x="24" y="633"/>
                    <a:pt x="24" y="641"/>
                  </a:cubicBezTo>
                  <a:lnTo>
                    <a:pt x="16" y="641"/>
                  </a:lnTo>
                  <a:cubicBezTo>
                    <a:pt x="8" y="641"/>
                    <a:pt x="0" y="633"/>
                    <a:pt x="0" y="625"/>
                  </a:cubicBezTo>
                  <a:cubicBezTo>
                    <a:pt x="8" y="293"/>
                    <a:pt x="8" y="293"/>
                    <a:pt x="8" y="293"/>
                  </a:cubicBezTo>
                  <a:cubicBezTo>
                    <a:pt x="16" y="301"/>
                    <a:pt x="16" y="301"/>
                    <a:pt x="16" y="301"/>
                  </a:cubicBezTo>
                  <a:cubicBezTo>
                    <a:pt x="32" y="293"/>
                    <a:pt x="182" y="253"/>
                    <a:pt x="261" y="230"/>
                  </a:cubicBezTo>
                  <a:lnTo>
                    <a:pt x="261" y="230"/>
                  </a:lnTo>
                  <a:lnTo>
                    <a:pt x="261" y="230"/>
                  </a:lnTo>
                  <a:cubicBezTo>
                    <a:pt x="269" y="230"/>
                    <a:pt x="340" y="214"/>
                    <a:pt x="411" y="198"/>
                  </a:cubicBezTo>
                  <a:cubicBezTo>
                    <a:pt x="483" y="182"/>
                    <a:pt x="578" y="166"/>
                    <a:pt x="601" y="158"/>
                  </a:cubicBezTo>
                  <a:cubicBezTo>
                    <a:pt x="609" y="158"/>
                    <a:pt x="609" y="158"/>
                    <a:pt x="609" y="158"/>
                  </a:cubicBezTo>
                  <a:cubicBezTo>
                    <a:pt x="657" y="151"/>
                    <a:pt x="657" y="151"/>
                    <a:pt x="672" y="127"/>
                  </a:cubicBezTo>
                  <a:cubicBezTo>
                    <a:pt x="688" y="95"/>
                    <a:pt x="775" y="0"/>
                    <a:pt x="775" y="0"/>
                  </a:cubicBezTo>
                  <a:cubicBezTo>
                    <a:pt x="783" y="0"/>
                    <a:pt x="783" y="0"/>
                    <a:pt x="783" y="0"/>
                  </a:cubicBezTo>
                  <a:lnTo>
                    <a:pt x="783" y="0"/>
                  </a:lnTo>
                  <a:lnTo>
                    <a:pt x="783" y="0"/>
                  </a:lnTo>
                  <a:cubicBezTo>
                    <a:pt x="791" y="8"/>
                    <a:pt x="791" y="8"/>
                    <a:pt x="791" y="8"/>
                  </a:cubicBezTo>
                  <a:lnTo>
                    <a:pt x="791" y="8"/>
                  </a:lnTo>
                  <a:cubicBezTo>
                    <a:pt x="799" y="8"/>
                    <a:pt x="799" y="8"/>
                    <a:pt x="799" y="8"/>
                  </a:cubicBezTo>
                  <a:lnTo>
                    <a:pt x="799" y="8"/>
                  </a:lnTo>
                  <a:cubicBezTo>
                    <a:pt x="815" y="24"/>
                    <a:pt x="822" y="48"/>
                    <a:pt x="838" y="79"/>
                  </a:cubicBezTo>
                  <a:cubicBezTo>
                    <a:pt x="838" y="95"/>
                    <a:pt x="846" y="103"/>
                    <a:pt x="854" y="103"/>
                  </a:cubicBezTo>
                  <a:cubicBezTo>
                    <a:pt x="862" y="103"/>
                    <a:pt x="870" y="95"/>
                    <a:pt x="878" y="95"/>
                  </a:cubicBezTo>
                  <a:cubicBezTo>
                    <a:pt x="886" y="87"/>
                    <a:pt x="886" y="87"/>
                    <a:pt x="894" y="87"/>
                  </a:cubicBezTo>
                  <a:cubicBezTo>
                    <a:pt x="902" y="87"/>
                    <a:pt x="909" y="87"/>
                    <a:pt x="917" y="95"/>
                  </a:cubicBezTo>
                  <a:cubicBezTo>
                    <a:pt x="925" y="103"/>
                    <a:pt x="925" y="111"/>
                    <a:pt x="925" y="119"/>
                  </a:cubicBezTo>
                  <a:cubicBezTo>
                    <a:pt x="925" y="135"/>
                    <a:pt x="902" y="151"/>
                    <a:pt x="870" y="158"/>
                  </a:cubicBezTo>
                  <a:cubicBezTo>
                    <a:pt x="854" y="166"/>
                    <a:pt x="854" y="182"/>
                    <a:pt x="854" y="206"/>
                  </a:cubicBezTo>
                  <a:cubicBezTo>
                    <a:pt x="846" y="222"/>
                    <a:pt x="846" y="237"/>
                    <a:pt x="838" y="253"/>
                  </a:cubicBezTo>
                  <a:cubicBezTo>
                    <a:pt x="838" y="269"/>
                    <a:pt x="831" y="277"/>
                    <a:pt x="831" y="285"/>
                  </a:cubicBezTo>
                  <a:cubicBezTo>
                    <a:pt x="831" y="285"/>
                    <a:pt x="838" y="285"/>
                    <a:pt x="854" y="293"/>
                  </a:cubicBezTo>
                  <a:cubicBezTo>
                    <a:pt x="862" y="293"/>
                    <a:pt x="862" y="293"/>
                    <a:pt x="862" y="293"/>
                  </a:cubicBezTo>
                  <a:cubicBezTo>
                    <a:pt x="902" y="301"/>
                    <a:pt x="965" y="340"/>
                    <a:pt x="989" y="356"/>
                  </a:cubicBezTo>
                  <a:cubicBezTo>
                    <a:pt x="997" y="364"/>
                    <a:pt x="997" y="372"/>
                    <a:pt x="997" y="372"/>
                  </a:cubicBezTo>
                  <a:cubicBezTo>
                    <a:pt x="997" y="380"/>
                    <a:pt x="997" y="388"/>
                    <a:pt x="989" y="388"/>
                  </a:cubicBezTo>
                  <a:cubicBezTo>
                    <a:pt x="989" y="395"/>
                    <a:pt x="981" y="395"/>
                    <a:pt x="973" y="404"/>
                  </a:cubicBezTo>
                  <a:cubicBezTo>
                    <a:pt x="973" y="411"/>
                    <a:pt x="973" y="411"/>
                    <a:pt x="973" y="411"/>
                  </a:cubicBezTo>
                  <a:cubicBezTo>
                    <a:pt x="973" y="411"/>
                    <a:pt x="981" y="411"/>
                    <a:pt x="989" y="411"/>
                  </a:cubicBezTo>
                  <a:cubicBezTo>
                    <a:pt x="997" y="411"/>
                    <a:pt x="1004" y="411"/>
                    <a:pt x="1012" y="411"/>
                  </a:cubicBezTo>
                  <a:cubicBezTo>
                    <a:pt x="1028" y="411"/>
                    <a:pt x="1036" y="419"/>
                    <a:pt x="1044" y="435"/>
                  </a:cubicBezTo>
                  <a:cubicBezTo>
                    <a:pt x="1044" y="443"/>
                    <a:pt x="1044" y="451"/>
                    <a:pt x="1052" y="467"/>
                  </a:cubicBezTo>
                  <a:cubicBezTo>
                    <a:pt x="1060" y="467"/>
                    <a:pt x="1068" y="482"/>
                    <a:pt x="1068" y="490"/>
                  </a:cubicBezTo>
                  <a:lnTo>
                    <a:pt x="1075" y="482"/>
                  </a:lnTo>
                  <a:lnTo>
                    <a:pt x="1075" y="475"/>
                  </a:lnTo>
                  <a:cubicBezTo>
                    <a:pt x="1084" y="475"/>
                    <a:pt x="1084" y="467"/>
                    <a:pt x="1091" y="467"/>
                  </a:cubicBezTo>
                  <a:cubicBezTo>
                    <a:pt x="1099" y="467"/>
                    <a:pt x="1115" y="475"/>
                    <a:pt x="1123" y="475"/>
                  </a:cubicBezTo>
                  <a:cubicBezTo>
                    <a:pt x="1131" y="475"/>
                    <a:pt x="1139" y="482"/>
                    <a:pt x="1147" y="482"/>
                  </a:cubicBezTo>
                  <a:cubicBezTo>
                    <a:pt x="1162" y="482"/>
                    <a:pt x="1170" y="475"/>
                    <a:pt x="1178" y="451"/>
                  </a:cubicBezTo>
                  <a:cubicBezTo>
                    <a:pt x="1178" y="443"/>
                    <a:pt x="1194" y="435"/>
                    <a:pt x="1202" y="435"/>
                  </a:cubicBezTo>
                  <a:cubicBezTo>
                    <a:pt x="1210" y="435"/>
                    <a:pt x="1218" y="435"/>
                    <a:pt x="1226" y="427"/>
                  </a:cubicBezTo>
                  <a:cubicBezTo>
                    <a:pt x="1234" y="419"/>
                    <a:pt x="1234" y="411"/>
                    <a:pt x="1226" y="404"/>
                  </a:cubicBezTo>
                  <a:cubicBezTo>
                    <a:pt x="1226" y="395"/>
                    <a:pt x="1210" y="388"/>
                    <a:pt x="1202" y="388"/>
                  </a:cubicBezTo>
                  <a:cubicBezTo>
                    <a:pt x="1194" y="388"/>
                    <a:pt x="1186" y="388"/>
                    <a:pt x="1178" y="380"/>
                  </a:cubicBezTo>
                  <a:cubicBezTo>
                    <a:pt x="1170" y="380"/>
                    <a:pt x="1170" y="372"/>
                    <a:pt x="1170" y="364"/>
                  </a:cubicBezTo>
                  <a:cubicBezTo>
                    <a:pt x="1170" y="356"/>
                    <a:pt x="1170" y="348"/>
                    <a:pt x="1170" y="348"/>
                  </a:cubicBezTo>
                  <a:cubicBezTo>
                    <a:pt x="1162" y="340"/>
                    <a:pt x="1155" y="340"/>
                    <a:pt x="1147" y="340"/>
                  </a:cubicBezTo>
                  <a:cubicBezTo>
                    <a:pt x="1139" y="340"/>
                    <a:pt x="1139" y="340"/>
                    <a:pt x="1139" y="340"/>
                  </a:cubicBezTo>
                  <a:cubicBezTo>
                    <a:pt x="1123" y="340"/>
                    <a:pt x="1107" y="340"/>
                    <a:pt x="1107" y="309"/>
                  </a:cubicBezTo>
                  <a:cubicBezTo>
                    <a:pt x="1107" y="301"/>
                    <a:pt x="1115" y="301"/>
                    <a:pt x="1123" y="301"/>
                  </a:cubicBezTo>
                  <a:cubicBezTo>
                    <a:pt x="1131" y="301"/>
                    <a:pt x="1147" y="309"/>
                    <a:pt x="1162" y="309"/>
                  </a:cubicBezTo>
                  <a:cubicBezTo>
                    <a:pt x="1178" y="317"/>
                    <a:pt x="1186" y="317"/>
                    <a:pt x="1194" y="324"/>
                  </a:cubicBezTo>
                  <a:cubicBezTo>
                    <a:pt x="1218" y="332"/>
                    <a:pt x="1226" y="340"/>
                    <a:pt x="1234" y="364"/>
                  </a:cubicBezTo>
                  <a:cubicBezTo>
                    <a:pt x="1242" y="372"/>
                    <a:pt x="1242" y="388"/>
                    <a:pt x="1257" y="395"/>
                  </a:cubicBezTo>
                  <a:cubicBezTo>
                    <a:pt x="1281" y="451"/>
                    <a:pt x="1289" y="506"/>
                    <a:pt x="1289" y="538"/>
                  </a:cubicBezTo>
                  <a:cubicBezTo>
                    <a:pt x="1281" y="538"/>
                    <a:pt x="1281" y="546"/>
                    <a:pt x="1281" y="554"/>
                  </a:cubicBezTo>
                  <a:cubicBezTo>
                    <a:pt x="1281" y="562"/>
                    <a:pt x="1281" y="570"/>
                    <a:pt x="1273" y="570"/>
                  </a:cubicBezTo>
                  <a:cubicBezTo>
                    <a:pt x="1273" y="570"/>
                    <a:pt x="1273" y="562"/>
                    <a:pt x="1265" y="554"/>
                  </a:cubicBezTo>
                  <a:cubicBezTo>
                    <a:pt x="1257" y="538"/>
                    <a:pt x="1265" y="522"/>
                    <a:pt x="1265" y="506"/>
                  </a:cubicBezTo>
                  <a:cubicBezTo>
                    <a:pt x="1265" y="498"/>
                    <a:pt x="1265" y="490"/>
                    <a:pt x="1265" y="482"/>
                  </a:cubicBezTo>
                  <a:cubicBezTo>
                    <a:pt x="1265" y="475"/>
                    <a:pt x="1265" y="475"/>
                    <a:pt x="1265" y="475"/>
                  </a:cubicBezTo>
                  <a:cubicBezTo>
                    <a:pt x="1257" y="475"/>
                    <a:pt x="1242" y="490"/>
                    <a:pt x="1242" y="498"/>
                  </a:cubicBezTo>
                  <a:cubicBezTo>
                    <a:pt x="1242" y="506"/>
                    <a:pt x="1242" y="514"/>
                    <a:pt x="1234" y="514"/>
                  </a:cubicBezTo>
                  <a:lnTo>
                    <a:pt x="1226" y="514"/>
                  </a:lnTo>
                  <a:cubicBezTo>
                    <a:pt x="1218" y="514"/>
                    <a:pt x="1210" y="506"/>
                    <a:pt x="1202" y="506"/>
                  </a:cubicBezTo>
                  <a:cubicBezTo>
                    <a:pt x="1194" y="506"/>
                    <a:pt x="1186" y="498"/>
                    <a:pt x="1186" y="498"/>
                  </a:cubicBezTo>
                  <a:cubicBezTo>
                    <a:pt x="1178" y="498"/>
                    <a:pt x="1178" y="498"/>
                    <a:pt x="1178" y="506"/>
                  </a:cubicBezTo>
                  <a:cubicBezTo>
                    <a:pt x="1178" y="514"/>
                    <a:pt x="1170" y="522"/>
                    <a:pt x="1162" y="530"/>
                  </a:cubicBezTo>
                  <a:cubicBezTo>
                    <a:pt x="1162" y="546"/>
                    <a:pt x="1155" y="546"/>
                    <a:pt x="1147" y="546"/>
                  </a:cubicBezTo>
                  <a:cubicBezTo>
                    <a:pt x="1147" y="546"/>
                    <a:pt x="1139" y="546"/>
                    <a:pt x="1139" y="538"/>
                  </a:cubicBezTo>
                  <a:lnTo>
                    <a:pt x="1139" y="538"/>
                  </a:lnTo>
                  <a:cubicBezTo>
                    <a:pt x="1131" y="538"/>
                    <a:pt x="1107" y="570"/>
                    <a:pt x="1091" y="593"/>
                  </a:cubicBezTo>
                  <a:cubicBezTo>
                    <a:pt x="1084" y="601"/>
                    <a:pt x="1075" y="609"/>
                    <a:pt x="1068" y="609"/>
                  </a:cubicBezTo>
                  <a:cubicBezTo>
                    <a:pt x="1052" y="609"/>
                    <a:pt x="1036" y="601"/>
                    <a:pt x="1028" y="585"/>
                  </a:cubicBezTo>
                  <a:cubicBezTo>
                    <a:pt x="1028" y="577"/>
                    <a:pt x="1028" y="577"/>
                    <a:pt x="1028" y="577"/>
                  </a:cubicBezTo>
                  <a:cubicBezTo>
                    <a:pt x="1028" y="562"/>
                    <a:pt x="1028" y="554"/>
                    <a:pt x="1012" y="554"/>
                  </a:cubicBezTo>
                  <a:cubicBezTo>
                    <a:pt x="1004" y="554"/>
                    <a:pt x="997" y="554"/>
                    <a:pt x="989" y="554"/>
                  </a:cubicBezTo>
                  <a:cubicBezTo>
                    <a:pt x="965" y="554"/>
                    <a:pt x="965" y="570"/>
                    <a:pt x="965" y="585"/>
                  </a:cubicBezTo>
                  <a:cubicBezTo>
                    <a:pt x="957" y="601"/>
                    <a:pt x="957" y="617"/>
                    <a:pt x="941" y="641"/>
                  </a:cubicBezTo>
                  <a:cubicBezTo>
                    <a:pt x="933" y="648"/>
                    <a:pt x="933" y="648"/>
                    <a:pt x="933" y="648"/>
                  </a:cubicBezTo>
                  <a:cubicBezTo>
                    <a:pt x="909" y="672"/>
                    <a:pt x="902" y="688"/>
                    <a:pt x="886" y="688"/>
                  </a:cubicBezTo>
                  <a:close/>
                  <a:moveTo>
                    <a:pt x="767" y="538"/>
                  </a:moveTo>
                  <a:lnTo>
                    <a:pt x="767" y="538"/>
                  </a:lnTo>
                  <a:cubicBezTo>
                    <a:pt x="775" y="546"/>
                    <a:pt x="775" y="546"/>
                    <a:pt x="783" y="554"/>
                  </a:cubicBezTo>
                  <a:cubicBezTo>
                    <a:pt x="799" y="570"/>
                    <a:pt x="815" y="570"/>
                    <a:pt x="822" y="577"/>
                  </a:cubicBezTo>
                  <a:cubicBezTo>
                    <a:pt x="838" y="577"/>
                    <a:pt x="846" y="585"/>
                    <a:pt x="846" y="609"/>
                  </a:cubicBezTo>
                  <a:cubicBezTo>
                    <a:pt x="854" y="633"/>
                    <a:pt x="846" y="648"/>
                    <a:pt x="846" y="657"/>
                  </a:cubicBezTo>
                  <a:cubicBezTo>
                    <a:pt x="838" y="657"/>
                    <a:pt x="838" y="664"/>
                    <a:pt x="838" y="664"/>
                  </a:cubicBezTo>
                  <a:cubicBezTo>
                    <a:pt x="846" y="664"/>
                    <a:pt x="854" y="672"/>
                    <a:pt x="854" y="672"/>
                  </a:cubicBezTo>
                  <a:cubicBezTo>
                    <a:pt x="870" y="672"/>
                    <a:pt x="878" y="680"/>
                    <a:pt x="886" y="680"/>
                  </a:cubicBezTo>
                  <a:cubicBezTo>
                    <a:pt x="894" y="680"/>
                    <a:pt x="902" y="672"/>
                    <a:pt x="925" y="641"/>
                  </a:cubicBezTo>
                  <a:cubicBezTo>
                    <a:pt x="933" y="641"/>
                    <a:pt x="933" y="641"/>
                    <a:pt x="933" y="641"/>
                  </a:cubicBezTo>
                  <a:cubicBezTo>
                    <a:pt x="949" y="617"/>
                    <a:pt x="949" y="601"/>
                    <a:pt x="957" y="585"/>
                  </a:cubicBezTo>
                  <a:cubicBezTo>
                    <a:pt x="957" y="570"/>
                    <a:pt x="957" y="554"/>
                    <a:pt x="989" y="546"/>
                  </a:cubicBezTo>
                  <a:cubicBezTo>
                    <a:pt x="997" y="546"/>
                    <a:pt x="1004" y="546"/>
                    <a:pt x="1012" y="546"/>
                  </a:cubicBezTo>
                  <a:cubicBezTo>
                    <a:pt x="1036" y="546"/>
                    <a:pt x="1036" y="562"/>
                    <a:pt x="1036" y="577"/>
                  </a:cubicBezTo>
                  <a:cubicBezTo>
                    <a:pt x="1036" y="577"/>
                    <a:pt x="1036" y="577"/>
                    <a:pt x="1036" y="585"/>
                  </a:cubicBezTo>
                  <a:cubicBezTo>
                    <a:pt x="1044" y="593"/>
                    <a:pt x="1052" y="601"/>
                    <a:pt x="1068" y="601"/>
                  </a:cubicBezTo>
                  <a:cubicBezTo>
                    <a:pt x="1068" y="601"/>
                    <a:pt x="1084" y="601"/>
                    <a:pt x="1084" y="593"/>
                  </a:cubicBezTo>
                  <a:cubicBezTo>
                    <a:pt x="1099" y="562"/>
                    <a:pt x="1123" y="530"/>
                    <a:pt x="1139" y="530"/>
                  </a:cubicBezTo>
                  <a:cubicBezTo>
                    <a:pt x="1139" y="530"/>
                    <a:pt x="1139" y="530"/>
                    <a:pt x="1147" y="538"/>
                  </a:cubicBezTo>
                  <a:lnTo>
                    <a:pt x="1147" y="546"/>
                  </a:lnTo>
                  <a:cubicBezTo>
                    <a:pt x="1147" y="546"/>
                    <a:pt x="1155" y="538"/>
                    <a:pt x="1162" y="530"/>
                  </a:cubicBezTo>
                  <a:cubicBezTo>
                    <a:pt x="1162" y="522"/>
                    <a:pt x="1170" y="514"/>
                    <a:pt x="1170" y="506"/>
                  </a:cubicBezTo>
                  <a:cubicBezTo>
                    <a:pt x="1170" y="498"/>
                    <a:pt x="1178" y="498"/>
                    <a:pt x="1186" y="498"/>
                  </a:cubicBezTo>
                  <a:cubicBezTo>
                    <a:pt x="1186" y="498"/>
                    <a:pt x="1194" y="498"/>
                    <a:pt x="1202" y="498"/>
                  </a:cubicBezTo>
                  <a:cubicBezTo>
                    <a:pt x="1218" y="498"/>
                    <a:pt x="1226" y="506"/>
                    <a:pt x="1226" y="506"/>
                  </a:cubicBezTo>
                  <a:cubicBezTo>
                    <a:pt x="1234" y="506"/>
                    <a:pt x="1234" y="506"/>
                    <a:pt x="1234" y="506"/>
                  </a:cubicBezTo>
                  <a:cubicBezTo>
                    <a:pt x="1234" y="506"/>
                    <a:pt x="1234" y="506"/>
                    <a:pt x="1234" y="498"/>
                  </a:cubicBezTo>
                  <a:cubicBezTo>
                    <a:pt x="1242" y="490"/>
                    <a:pt x="1249" y="467"/>
                    <a:pt x="1265" y="467"/>
                  </a:cubicBezTo>
                  <a:cubicBezTo>
                    <a:pt x="1265" y="467"/>
                    <a:pt x="1273" y="467"/>
                    <a:pt x="1273" y="475"/>
                  </a:cubicBezTo>
                  <a:cubicBezTo>
                    <a:pt x="1273" y="490"/>
                    <a:pt x="1273" y="498"/>
                    <a:pt x="1273" y="506"/>
                  </a:cubicBezTo>
                  <a:cubicBezTo>
                    <a:pt x="1273" y="522"/>
                    <a:pt x="1265" y="538"/>
                    <a:pt x="1273" y="554"/>
                  </a:cubicBezTo>
                  <a:lnTo>
                    <a:pt x="1273" y="554"/>
                  </a:lnTo>
                  <a:lnTo>
                    <a:pt x="1273" y="554"/>
                  </a:lnTo>
                  <a:cubicBezTo>
                    <a:pt x="1273" y="546"/>
                    <a:pt x="1281" y="538"/>
                    <a:pt x="1281" y="530"/>
                  </a:cubicBezTo>
                  <a:cubicBezTo>
                    <a:pt x="1289" y="506"/>
                    <a:pt x="1273" y="451"/>
                    <a:pt x="1249" y="404"/>
                  </a:cubicBezTo>
                  <a:cubicBezTo>
                    <a:pt x="1242" y="388"/>
                    <a:pt x="1234" y="372"/>
                    <a:pt x="1226" y="364"/>
                  </a:cubicBezTo>
                  <a:cubicBezTo>
                    <a:pt x="1218" y="340"/>
                    <a:pt x="1210" y="332"/>
                    <a:pt x="1194" y="332"/>
                  </a:cubicBezTo>
                  <a:cubicBezTo>
                    <a:pt x="1186" y="324"/>
                    <a:pt x="1170" y="324"/>
                    <a:pt x="1162" y="317"/>
                  </a:cubicBezTo>
                  <a:cubicBezTo>
                    <a:pt x="1147" y="309"/>
                    <a:pt x="1131" y="309"/>
                    <a:pt x="1123" y="309"/>
                  </a:cubicBezTo>
                  <a:lnTo>
                    <a:pt x="1115" y="309"/>
                  </a:lnTo>
                  <a:cubicBezTo>
                    <a:pt x="1115" y="332"/>
                    <a:pt x="1123" y="332"/>
                    <a:pt x="1139" y="332"/>
                  </a:cubicBezTo>
                  <a:cubicBezTo>
                    <a:pt x="1147" y="332"/>
                    <a:pt x="1147" y="332"/>
                    <a:pt x="1147" y="332"/>
                  </a:cubicBezTo>
                  <a:cubicBezTo>
                    <a:pt x="1155" y="332"/>
                    <a:pt x="1162" y="332"/>
                    <a:pt x="1170" y="340"/>
                  </a:cubicBezTo>
                  <a:cubicBezTo>
                    <a:pt x="1178" y="348"/>
                    <a:pt x="1178" y="356"/>
                    <a:pt x="1178" y="364"/>
                  </a:cubicBezTo>
                  <a:cubicBezTo>
                    <a:pt x="1178" y="372"/>
                    <a:pt x="1178" y="372"/>
                    <a:pt x="1186" y="380"/>
                  </a:cubicBezTo>
                  <a:cubicBezTo>
                    <a:pt x="1186" y="380"/>
                    <a:pt x="1194" y="388"/>
                    <a:pt x="1202" y="388"/>
                  </a:cubicBezTo>
                  <a:cubicBezTo>
                    <a:pt x="1210" y="388"/>
                    <a:pt x="1226" y="388"/>
                    <a:pt x="1234" y="404"/>
                  </a:cubicBezTo>
                  <a:cubicBezTo>
                    <a:pt x="1242" y="411"/>
                    <a:pt x="1242" y="419"/>
                    <a:pt x="1234" y="427"/>
                  </a:cubicBezTo>
                  <a:cubicBezTo>
                    <a:pt x="1226" y="443"/>
                    <a:pt x="1210" y="443"/>
                    <a:pt x="1202" y="443"/>
                  </a:cubicBezTo>
                  <a:cubicBezTo>
                    <a:pt x="1194" y="443"/>
                    <a:pt x="1186" y="451"/>
                    <a:pt x="1186" y="451"/>
                  </a:cubicBezTo>
                  <a:cubicBezTo>
                    <a:pt x="1178" y="467"/>
                    <a:pt x="1170" y="490"/>
                    <a:pt x="1147" y="490"/>
                  </a:cubicBezTo>
                  <a:cubicBezTo>
                    <a:pt x="1147" y="490"/>
                    <a:pt x="1147" y="490"/>
                    <a:pt x="1139" y="490"/>
                  </a:cubicBezTo>
                  <a:cubicBezTo>
                    <a:pt x="1139" y="490"/>
                    <a:pt x="1131" y="482"/>
                    <a:pt x="1123" y="482"/>
                  </a:cubicBezTo>
                  <a:cubicBezTo>
                    <a:pt x="1115" y="482"/>
                    <a:pt x="1099" y="475"/>
                    <a:pt x="1091" y="475"/>
                  </a:cubicBezTo>
                  <a:cubicBezTo>
                    <a:pt x="1091" y="475"/>
                    <a:pt x="1084" y="475"/>
                    <a:pt x="1084" y="482"/>
                  </a:cubicBezTo>
                  <a:cubicBezTo>
                    <a:pt x="1084" y="482"/>
                    <a:pt x="1084" y="482"/>
                    <a:pt x="1075" y="490"/>
                  </a:cubicBezTo>
                  <a:cubicBezTo>
                    <a:pt x="1075" y="490"/>
                    <a:pt x="1075" y="490"/>
                    <a:pt x="1068" y="490"/>
                  </a:cubicBezTo>
                  <a:cubicBezTo>
                    <a:pt x="1068" y="490"/>
                    <a:pt x="1060" y="490"/>
                    <a:pt x="1044" y="467"/>
                  </a:cubicBezTo>
                  <a:cubicBezTo>
                    <a:pt x="1044" y="459"/>
                    <a:pt x="1036" y="443"/>
                    <a:pt x="1036" y="435"/>
                  </a:cubicBezTo>
                  <a:cubicBezTo>
                    <a:pt x="1028" y="427"/>
                    <a:pt x="1028" y="419"/>
                    <a:pt x="1012" y="419"/>
                  </a:cubicBezTo>
                  <a:cubicBezTo>
                    <a:pt x="1004" y="419"/>
                    <a:pt x="997" y="419"/>
                    <a:pt x="989" y="419"/>
                  </a:cubicBezTo>
                  <a:cubicBezTo>
                    <a:pt x="973" y="419"/>
                    <a:pt x="965" y="419"/>
                    <a:pt x="965" y="411"/>
                  </a:cubicBezTo>
                  <a:cubicBezTo>
                    <a:pt x="957" y="411"/>
                    <a:pt x="965" y="404"/>
                    <a:pt x="973" y="395"/>
                  </a:cubicBezTo>
                  <a:cubicBezTo>
                    <a:pt x="973" y="395"/>
                    <a:pt x="981" y="388"/>
                    <a:pt x="981" y="380"/>
                  </a:cubicBezTo>
                  <a:cubicBezTo>
                    <a:pt x="989" y="380"/>
                    <a:pt x="997" y="380"/>
                    <a:pt x="997" y="372"/>
                  </a:cubicBezTo>
                  <a:cubicBezTo>
                    <a:pt x="997" y="372"/>
                    <a:pt x="989" y="364"/>
                    <a:pt x="981" y="364"/>
                  </a:cubicBezTo>
                  <a:cubicBezTo>
                    <a:pt x="965" y="340"/>
                    <a:pt x="894" y="309"/>
                    <a:pt x="862" y="301"/>
                  </a:cubicBezTo>
                  <a:cubicBezTo>
                    <a:pt x="854" y="293"/>
                    <a:pt x="854" y="293"/>
                    <a:pt x="854" y="293"/>
                  </a:cubicBezTo>
                  <a:cubicBezTo>
                    <a:pt x="838" y="293"/>
                    <a:pt x="831" y="293"/>
                    <a:pt x="822" y="285"/>
                  </a:cubicBezTo>
                  <a:cubicBezTo>
                    <a:pt x="822" y="277"/>
                    <a:pt x="822" y="269"/>
                    <a:pt x="838" y="253"/>
                  </a:cubicBezTo>
                  <a:cubicBezTo>
                    <a:pt x="838" y="237"/>
                    <a:pt x="838" y="222"/>
                    <a:pt x="846" y="206"/>
                  </a:cubicBezTo>
                  <a:cubicBezTo>
                    <a:pt x="846" y="182"/>
                    <a:pt x="846" y="158"/>
                    <a:pt x="870" y="151"/>
                  </a:cubicBezTo>
                  <a:cubicBezTo>
                    <a:pt x="902" y="143"/>
                    <a:pt x="917" y="135"/>
                    <a:pt x="917" y="119"/>
                  </a:cubicBezTo>
                  <a:cubicBezTo>
                    <a:pt x="917" y="111"/>
                    <a:pt x="917" y="103"/>
                    <a:pt x="909" y="95"/>
                  </a:cubicBezTo>
                  <a:cubicBezTo>
                    <a:pt x="909" y="95"/>
                    <a:pt x="902" y="95"/>
                    <a:pt x="894" y="95"/>
                  </a:cubicBezTo>
                  <a:cubicBezTo>
                    <a:pt x="894" y="95"/>
                    <a:pt x="886" y="95"/>
                    <a:pt x="886" y="103"/>
                  </a:cubicBezTo>
                  <a:cubicBezTo>
                    <a:pt x="870" y="103"/>
                    <a:pt x="862" y="111"/>
                    <a:pt x="854" y="111"/>
                  </a:cubicBezTo>
                  <a:cubicBezTo>
                    <a:pt x="838" y="111"/>
                    <a:pt x="831" y="103"/>
                    <a:pt x="831" y="87"/>
                  </a:cubicBezTo>
                  <a:cubicBezTo>
                    <a:pt x="815" y="55"/>
                    <a:pt x="807" y="32"/>
                    <a:pt x="791" y="16"/>
                  </a:cubicBezTo>
                  <a:cubicBezTo>
                    <a:pt x="791" y="16"/>
                    <a:pt x="783" y="16"/>
                    <a:pt x="783" y="8"/>
                  </a:cubicBezTo>
                  <a:lnTo>
                    <a:pt x="783" y="8"/>
                  </a:lnTo>
                  <a:lnTo>
                    <a:pt x="775" y="8"/>
                  </a:lnTo>
                  <a:cubicBezTo>
                    <a:pt x="759" y="32"/>
                    <a:pt x="688" y="111"/>
                    <a:pt x="680" y="127"/>
                  </a:cubicBezTo>
                  <a:cubicBezTo>
                    <a:pt x="664" y="158"/>
                    <a:pt x="657" y="158"/>
                    <a:pt x="617" y="166"/>
                  </a:cubicBezTo>
                  <a:cubicBezTo>
                    <a:pt x="601" y="166"/>
                    <a:pt x="601" y="166"/>
                    <a:pt x="601" y="166"/>
                  </a:cubicBezTo>
                  <a:cubicBezTo>
                    <a:pt x="578" y="166"/>
                    <a:pt x="491" y="190"/>
                    <a:pt x="411" y="206"/>
                  </a:cubicBezTo>
                  <a:cubicBezTo>
                    <a:pt x="325" y="222"/>
                    <a:pt x="269" y="237"/>
                    <a:pt x="261" y="237"/>
                  </a:cubicBezTo>
                  <a:cubicBezTo>
                    <a:pt x="245" y="245"/>
                    <a:pt x="48" y="301"/>
                    <a:pt x="16" y="309"/>
                  </a:cubicBezTo>
                  <a:cubicBezTo>
                    <a:pt x="8" y="625"/>
                    <a:pt x="8" y="625"/>
                    <a:pt x="8" y="625"/>
                  </a:cubicBezTo>
                  <a:cubicBezTo>
                    <a:pt x="8" y="625"/>
                    <a:pt x="8" y="633"/>
                    <a:pt x="16" y="633"/>
                  </a:cubicBezTo>
                  <a:cubicBezTo>
                    <a:pt x="16" y="633"/>
                    <a:pt x="16" y="633"/>
                    <a:pt x="24" y="633"/>
                  </a:cubicBezTo>
                  <a:cubicBezTo>
                    <a:pt x="24" y="625"/>
                    <a:pt x="64" y="617"/>
                    <a:pt x="135" y="601"/>
                  </a:cubicBezTo>
                  <a:cubicBezTo>
                    <a:pt x="269" y="570"/>
                    <a:pt x="491" y="514"/>
                    <a:pt x="514" y="506"/>
                  </a:cubicBezTo>
                  <a:cubicBezTo>
                    <a:pt x="530" y="490"/>
                    <a:pt x="562" y="490"/>
                    <a:pt x="593" y="506"/>
                  </a:cubicBezTo>
                  <a:cubicBezTo>
                    <a:pt x="601" y="506"/>
                    <a:pt x="609" y="498"/>
                    <a:pt x="625" y="498"/>
                  </a:cubicBezTo>
                  <a:cubicBezTo>
                    <a:pt x="649" y="482"/>
                    <a:pt x="680" y="475"/>
                    <a:pt x="704" y="475"/>
                  </a:cubicBezTo>
                  <a:lnTo>
                    <a:pt x="712" y="475"/>
                  </a:lnTo>
                  <a:cubicBezTo>
                    <a:pt x="728" y="482"/>
                    <a:pt x="751" y="514"/>
                    <a:pt x="767" y="538"/>
                  </a:cubicBezTo>
                  <a:close/>
                </a:path>
              </a:pathLst>
            </a:custGeom>
            <a:solidFill>
              <a:schemeClr val="accent6"/>
            </a:solidFill>
            <a:ln>
              <a:solidFill>
                <a:schemeClr val="bg2"/>
              </a:solidFill>
            </a:ln>
            <a:effectLst/>
          </p:spPr>
          <p:txBody>
            <a:bodyPr wrap="none" anchor="ctr"/>
            <a:lstStyle/>
            <a:p>
              <a:endParaRPr lang="en-US"/>
            </a:p>
          </p:txBody>
        </p:sp>
        <p:sp>
          <p:nvSpPr>
            <p:cNvPr id="124" name="Freeform 765"/>
            <p:cNvSpPr>
              <a:spLocks noChangeArrowheads="1"/>
            </p:cNvSpPr>
            <p:nvPr/>
          </p:nvSpPr>
          <p:spPr bwMode="auto">
            <a:xfrm>
              <a:off x="16462674" y="4813878"/>
              <a:ext cx="340939" cy="345577"/>
            </a:xfrm>
            <a:custGeom>
              <a:avLst/>
              <a:gdLst>
                <a:gd name="T0" fmla="*/ 8 w 649"/>
                <a:gd name="T1" fmla="*/ 222 h 658"/>
                <a:gd name="T2" fmla="*/ 8 w 649"/>
                <a:gd name="T3" fmla="*/ 222 h 658"/>
                <a:gd name="T4" fmla="*/ 32 w 649"/>
                <a:gd name="T5" fmla="*/ 325 h 658"/>
                <a:gd name="T6" fmla="*/ 63 w 649"/>
                <a:gd name="T7" fmla="*/ 459 h 658"/>
                <a:gd name="T8" fmla="*/ 79 w 649"/>
                <a:gd name="T9" fmla="*/ 506 h 658"/>
                <a:gd name="T10" fmla="*/ 71 w 649"/>
                <a:gd name="T11" fmla="*/ 554 h 658"/>
                <a:gd name="T12" fmla="*/ 32 w 649"/>
                <a:gd name="T13" fmla="*/ 617 h 658"/>
                <a:gd name="T14" fmla="*/ 63 w 649"/>
                <a:gd name="T15" fmla="*/ 657 h 658"/>
                <a:gd name="T16" fmla="*/ 127 w 649"/>
                <a:gd name="T17" fmla="*/ 601 h 658"/>
                <a:gd name="T18" fmla="*/ 269 w 649"/>
                <a:gd name="T19" fmla="*/ 475 h 658"/>
                <a:gd name="T20" fmla="*/ 514 w 649"/>
                <a:gd name="T21" fmla="*/ 388 h 658"/>
                <a:gd name="T22" fmla="*/ 648 w 649"/>
                <a:gd name="T23" fmla="*/ 325 h 658"/>
                <a:gd name="T24" fmla="*/ 593 w 649"/>
                <a:gd name="T25" fmla="*/ 80 h 658"/>
                <a:gd name="T26" fmla="*/ 585 w 649"/>
                <a:gd name="T27" fmla="*/ 16 h 658"/>
                <a:gd name="T28" fmla="*/ 577 w 649"/>
                <a:gd name="T29" fmla="*/ 16 h 658"/>
                <a:gd name="T30" fmla="*/ 498 w 649"/>
                <a:gd name="T31" fmla="*/ 16 h 658"/>
                <a:gd name="T32" fmla="*/ 8 w 649"/>
                <a:gd name="T33" fmla="*/ 143 h 658"/>
                <a:gd name="T34" fmla="*/ 0 w 649"/>
                <a:gd name="T35" fmla="*/ 143 h 658"/>
                <a:gd name="T36" fmla="*/ 0 w 649"/>
                <a:gd name="T37" fmla="*/ 143 h 658"/>
                <a:gd name="T38" fmla="*/ 8 w 649"/>
                <a:gd name="T39" fmla="*/ 222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9" h="658">
                  <a:moveTo>
                    <a:pt x="8" y="222"/>
                  </a:moveTo>
                  <a:lnTo>
                    <a:pt x="8" y="222"/>
                  </a:lnTo>
                  <a:cubicBezTo>
                    <a:pt x="8" y="230"/>
                    <a:pt x="16" y="293"/>
                    <a:pt x="32" y="325"/>
                  </a:cubicBezTo>
                  <a:cubicBezTo>
                    <a:pt x="48" y="364"/>
                    <a:pt x="63" y="435"/>
                    <a:pt x="63" y="459"/>
                  </a:cubicBezTo>
                  <a:cubicBezTo>
                    <a:pt x="63" y="483"/>
                    <a:pt x="71" y="491"/>
                    <a:pt x="79" y="506"/>
                  </a:cubicBezTo>
                  <a:cubicBezTo>
                    <a:pt x="87" y="522"/>
                    <a:pt x="87" y="546"/>
                    <a:pt x="71" y="554"/>
                  </a:cubicBezTo>
                  <a:cubicBezTo>
                    <a:pt x="56" y="570"/>
                    <a:pt x="32" y="601"/>
                    <a:pt x="32" y="617"/>
                  </a:cubicBezTo>
                  <a:cubicBezTo>
                    <a:pt x="40" y="625"/>
                    <a:pt x="56" y="641"/>
                    <a:pt x="63" y="657"/>
                  </a:cubicBezTo>
                  <a:cubicBezTo>
                    <a:pt x="87" y="641"/>
                    <a:pt x="111" y="625"/>
                    <a:pt x="127" y="601"/>
                  </a:cubicBezTo>
                  <a:cubicBezTo>
                    <a:pt x="158" y="562"/>
                    <a:pt x="222" y="514"/>
                    <a:pt x="269" y="475"/>
                  </a:cubicBezTo>
                  <a:cubicBezTo>
                    <a:pt x="324" y="435"/>
                    <a:pt x="475" y="396"/>
                    <a:pt x="514" y="388"/>
                  </a:cubicBezTo>
                  <a:cubicBezTo>
                    <a:pt x="530" y="380"/>
                    <a:pt x="593" y="348"/>
                    <a:pt x="648" y="325"/>
                  </a:cubicBezTo>
                  <a:cubicBezTo>
                    <a:pt x="633" y="230"/>
                    <a:pt x="593" y="95"/>
                    <a:pt x="593" y="80"/>
                  </a:cubicBezTo>
                  <a:cubicBezTo>
                    <a:pt x="585" y="72"/>
                    <a:pt x="585" y="40"/>
                    <a:pt x="585" y="16"/>
                  </a:cubicBezTo>
                  <a:cubicBezTo>
                    <a:pt x="577" y="16"/>
                    <a:pt x="577" y="16"/>
                    <a:pt x="577" y="16"/>
                  </a:cubicBezTo>
                  <a:cubicBezTo>
                    <a:pt x="569" y="16"/>
                    <a:pt x="530" y="0"/>
                    <a:pt x="498" y="16"/>
                  </a:cubicBezTo>
                  <a:cubicBezTo>
                    <a:pt x="467" y="32"/>
                    <a:pt x="24" y="135"/>
                    <a:pt x="8" y="143"/>
                  </a:cubicBezTo>
                  <a:cubicBezTo>
                    <a:pt x="0" y="143"/>
                    <a:pt x="0" y="143"/>
                    <a:pt x="0" y="143"/>
                  </a:cubicBezTo>
                  <a:lnTo>
                    <a:pt x="0" y="143"/>
                  </a:lnTo>
                  <a:cubicBezTo>
                    <a:pt x="0" y="151"/>
                    <a:pt x="0" y="214"/>
                    <a:pt x="8" y="222"/>
                  </a:cubicBezTo>
                </a:path>
              </a:pathLst>
            </a:custGeom>
            <a:solidFill>
              <a:schemeClr val="accent6"/>
            </a:solidFill>
            <a:ln>
              <a:solidFill>
                <a:schemeClr val="bg2"/>
              </a:solidFill>
            </a:ln>
            <a:effectLst/>
          </p:spPr>
          <p:txBody>
            <a:bodyPr wrap="none" anchor="ctr"/>
            <a:lstStyle/>
            <a:p>
              <a:endParaRPr lang="en-US"/>
            </a:p>
          </p:txBody>
        </p:sp>
        <p:sp>
          <p:nvSpPr>
            <p:cNvPr id="125" name="Freeform 766"/>
            <p:cNvSpPr>
              <a:spLocks noChangeArrowheads="1"/>
            </p:cNvSpPr>
            <p:nvPr/>
          </p:nvSpPr>
          <p:spPr bwMode="auto">
            <a:xfrm>
              <a:off x="16458035" y="4813878"/>
              <a:ext cx="345577" cy="350216"/>
            </a:xfrm>
            <a:custGeom>
              <a:avLst/>
              <a:gdLst>
                <a:gd name="T0" fmla="*/ 71 w 657"/>
                <a:gd name="T1" fmla="*/ 664 h 665"/>
                <a:gd name="T2" fmla="*/ 71 w 657"/>
                <a:gd name="T3" fmla="*/ 664 h 665"/>
                <a:gd name="T4" fmla="*/ 71 w 657"/>
                <a:gd name="T5" fmla="*/ 657 h 665"/>
                <a:gd name="T6" fmla="*/ 40 w 657"/>
                <a:gd name="T7" fmla="*/ 617 h 665"/>
                <a:gd name="T8" fmla="*/ 79 w 657"/>
                <a:gd name="T9" fmla="*/ 554 h 665"/>
                <a:gd name="T10" fmla="*/ 79 w 657"/>
                <a:gd name="T11" fmla="*/ 506 h 665"/>
                <a:gd name="T12" fmla="*/ 71 w 657"/>
                <a:gd name="T13" fmla="*/ 491 h 665"/>
                <a:gd name="T14" fmla="*/ 64 w 657"/>
                <a:gd name="T15" fmla="*/ 459 h 665"/>
                <a:gd name="T16" fmla="*/ 40 w 657"/>
                <a:gd name="T17" fmla="*/ 332 h 665"/>
                <a:gd name="T18" fmla="*/ 16 w 657"/>
                <a:gd name="T19" fmla="*/ 245 h 665"/>
                <a:gd name="T20" fmla="*/ 8 w 657"/>
                <a:gd name="T21" fmla="*/ 222 h 665"/>
                <a:gd name="T22" fmla="*/ 8 w 657"/>
                <a:gd name="T23" fmla="*/ 174 h 665"/>
                <a:gd name="T24" fmla="*/ 0 w 657"/>
                <a:gd name="T25" fmla="*/ 151 h 665"/>
                <a:gd name="T26" fmla="*/ 0 w 657"/>
                <a:gd name="T27" fmla="*/ 143 h 665"/>
                <a:gd name="T28" fmla="*/ 0 w 657"/>
                <a:gd name="T29" fmla="*/ 143 h 665"/>
                <a:gd name="T30" fmla="*/ 8 w 657"/>
                <a:gd name="T31" fmla="*/ 143 h 665"/>
                <a:gd name="T32" fmla="*/ 16 w 657"/>
                <a:gd name="T33" fmla="*/ 143 h 665"/>
                <a:gd name="T34" fmla="*/ 127 w 657"/>
                <a:gd name="T35" fmla="*/ 111 h 665"/>
                <a:gd name="T36" fmla="*/ 506 w 657"/>
                <a:gd name="T37" fmla="*/ 16 h 665"/>
                <a:gd name="T38" fmla="*/ 585 w 657"/>
                <a:gd name="T39" fmla="*/ 16 h 665"/>
                <a:gd name="T40" fmla="*/ 585 w 657"/>
                <a:gd name="T41" fmla="*/ 16 h 665"/>
                <a:gd name="T42" fmla="*/ 593 w 657"/>
                <a:gd name="T43" fmla="*/ 16 h 665"/>
                <a:gd name="T44" fmla="*/ 593 w 657"/>
                <a:gd name="T45" fmla="*/ 16 h 665"/>
                <a:gd name="T46" fmla="*/ 601 w 657"/>
                <a:gd name="T47" fmla="*/ 80 h 665"/>
                <a:gd name="T48" fmla="*/ 656 w 657"/>
                <a:gd name="T49" fmla="*/ 325 h 665"/>
                <a:gd name="T50" fmla="*/ 656 w 657"/>
                <a:gd name="T51" fmla="*/ 325 h 665"/>
                <a:gd name="T52" fmla="*/ 656 w 657"/>
                <a:gd name="T53" fmla="*/ 325 h 665"/>
                <a:gd name="T54" fmla="*/ 617 w 657"/>
                <a:gd name="T55" fmla="*/ 340 h 665"/>
                <a:gd name="T56" fmla="*/ 522 w 657"/>
                <a:gd name="T57" fmla="*/ 388 h 665"/>
                <a:gd name="T58" fmla="*/ 490 w 657"/>
                <a:gd name="T59" fmla="*/ 404 h 665"/>
                <a:gd name="T60" fmla="*/ 285 w 657"/>
                <a:gd name="T61" fmla="*/ 483 h 665"/>
                <a:gd name="T62" fmla="*/ 143 w 657"/>
                <a:gd name="T63" fmla="*/ 601 h 665"/>
                <a:gd name="T64" fmla="*/ 87 w 657"/>
                <a:gd name="T65" fmla="*/ 649 h 665"/>
                <a:gd name="T66" fmla="*/ 79 w 657"/>
                <a:gd name="T67" fmla="*/ 657 h 665"/>
                <a:gd name="T68" fmla="*/ 71 w 657"/>
                <a:gd name="T69" fmla="*/ 664 h 665"/>
                <a:gd name="T70" fmla="*/ 8 w 657"/>
                <a:gd name="T71" fmla="*/ 151 h 665"/>
                <a:gd name="T72" fmla="*/ 8 w 657"/>
                <a:gd name="T73" fmla="*/ 151 h 665"/>
                <a:gd name="T74" fmla="*/ 16 w 657"/>
                <a:gd name="T75" fmla="*/ 174 h 665"/>
                <a:gd name="T76" fmla="*/ 16 w 657"/>
                <a:gd name="T77" fmla="*/ 214 h 665"/>
                <a:gd name="T78" fmla="*/ 24 w 657"/>
                <a:gd name="T79" fmla="*/ 245 h 665"/>
                <a:gd name="T80" fmla="*/ 40 w 657"/>
                <a:gd name="T81" fmla="*/ 325 h 665"/>
                <a:gd name="T82" fmla="*/ 71 w 657"/>
                <a:gd name="T83" fmla="*/ 459 h 665"/>
                <a:gd name="T84" fmla="*/ 79 w 657"/>
                <a:gd name="T85" fmla="*/ 491 h 665"/>
                <a:gd name="T86" fmla="*/ 87 w 657"/>
                <a:gd name="T87" fmla="*/ 506 h 665"/>
                <a:gd name="T88" fmla="*/ 79 w 657"/>
                <a:gd name="T89" fmla="*/ 562 h 665"/>
                <a:gd name="T90" fmla="*/ 48 w 657"/>
                <a:gd name="T91" fmla="*/ 617 h 665"/>
                <a:gd name="T92" fmla="*/ 71 w 657"/>
                <a:gd name="T93" fmla="*/ 649 h 665"/>
                <a:gd name="T94" fmla="*/ 87 w 657"/>
                <a:gd name="T95" fmla="*/ 641 h 665"/>
                <a:gd name="T96" fmla="*/ 135 w 657"/>
                <a:gd name="T97" fmla="*/ 601 h 665"/>
                <a:gd name="T98" fmla="*/ 277 w 657"/>
                <a:gd name="T99" fmla="*/ 475 h 665"/>
                <a:gd name="T100" fmla="*/ 483 w 657"/>
                <a:gd name="T101" fmla="*/ 396 h 665"/>
                <a:gd name="T102" fmla="*/ 514 w 657"/>
                <a:gd name="T103" fmla="*/ 380 h 665"/>
                <a:gd name="T104" fmla="*/ 617 w 657"/>
                <a:gd name="T105" fmla="*/ 340 h 665"/>
                <a:gd name="T106" fmla="*/ 649 w 657"/>
                <a:gd name="T107" fmla="*/ 317 h 665"/>
                <a:gd name="T108" fmla="*/ 593 w 657"/>
                <a:gd name="T109" fmla="*/ 80 h 665"/>
                <a:gd name="T110" fmla="*/ 585 w 657"/>
                <a:gd name="T111" fmla="*/ 24 h 665"/>
                <a:gd name="T112" fmla="*/ 585 w 657"/>
                <a:gd name="T113" fmla="*/ 24 h 665"/>
                <a:gd name="T114" fmla="*/ 506 w 657"/>
                <a:gd name="T115" fmla="*/ 24 h 665"/>
                <a:gd name="T116" fmla="*/ 127 w 657"/>
                <a:gd name="T117" fmla="*/ 119 h 665"/>
                <a:gd name="T118" fmla="*/ 16 w 657"/>
                <a:gd name="T119" fmla="*/ 151 h 665"/>
                <a:gd name="T120" fmla="*/ 8 w 657"/>
                <a:gd name="T121" fmla="*/ 151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57" h="665">
                  <a:moveTo>
                    <a:pt x="71" y="664"/>
                  </a:moveTo>
                  <a:lnTo>
                    <a:pt x="71" y="664"/>
                  </a:lnTo>
                  <a:cubicBezTo>
                    <a:pt x="71" y="657"/>
                    <a:pt x="71" y="657"/>
                    <a:pt x="71" y="657"/>
                  </a:cubicBezTo>
                  <a:cubicBezTo>
                    <a:pt x="48" y="641"/>
                    <a:pt x="40" y="625"/>
                    <a:pt x="40" y="617"/>
                  </a:cubicBezTo>
                  <a:cubicBezTo>
                    <a:pt x="40" y="601"/>
                    <a:pt x="64" y="570"/>
                    <a:pt x="79" y="554"/>
                  </a:cubicBezTo>
                  <a:cubicBezTo>
                    <a:pt x="95" y="546"/>
                    <a:pt x="87" y="514"/>
                    <a:pt x="79" y="506"/>
                  </a:cubicBezTo>
                  <a:cubicBezTo>
                    <a:pt x="79" y="498"/>
                    <a:pt x="79" y="498"/>
                    <a:pt x="71" y="491"/>
                  </a:cubicBezTo>
                  <a:cubicBezTo>
                    <a:pt x="71" y="483"/>
                    <a:pt x="64" y="475"/>
                    <a:pt x="64" y="459"/>
                  </a:cubicBezTo>
                  <a:cubicBezTo>
                    <a:pt x="64" y="443"/>
                    <a:pt x="56" y="372"/>
                    <a:pt x="40" y="332"/>
                  </a:cubicBezTo>
                  <a:cubicBezTo>
                    <a:pt x="24" y="301"/>
                    <a:pt x="16" y="269"/>
                    <a:pt x="16" y="245"/>
                  </a:cubicBezTo>
                  <a:cubicBezTo>
                    <a:pt x="16" y="230"/>
                    <a:pt x="8" y="222"/>
                    <a:pt x="8" y="222"/>
                  </a:cubicBezTo>
                  <a:cubicBezTo>
                    <a:pt x="8" y="222"/>
                    <a:pt x="8" y="206"/>
                    <a:pt x="8" y="174"/>
                  </a:cubicBezTo>
                  <a:cubicBezTo>
                    <a:pt x="8" y="158"/>
                    <a:pt x="0" y="151"/>
                    <a:pt x="0" y="151"/>
                  </a:cubicBezTo>
                  <a:cubicBezTo>
                    <a:pt x="0" y="143"/>
                    <a:pt x="0" y="143"/>
                    <a:pt x="0" y="143"/>
                  </a:cubicBezTo>
                  <a:lnTo>
                    <a:pt x="0" y="143"/>
                  </a:lnTo>
                  <a:cubicBezTo>
                    <a:pt x="8" y="143"/>
                    <a:pt x="8" y="143"/>
                    <a:pt x="8" y="143"/>
                  </a:cubicBezTo>
                  <a:cubicBezTo>
                    <a:pt x="8" y="143"/>
                    <a:pt x="8" y="143"/>
                    <a:pt x="16" y="143"/>
                  </a:cubicBezTo>
                  <a:cubicBezTo>
                    <a:pt x="16" y="135"/>
                    <a:pt x="56" y="127"/>
                    <a:pt x="127" y="111"/>
                  </a:cubicBezTo>
                  <a:cubicBezTo>
                    <a:pt x="261" y="80"/>
                    <a:pt x="483" y="24"/>
                    <a:pt x="506" y="16"/>
                  </a:cubicBezTo>
                  <a:cubicBezTo>
                    <a:pt x="522" y="0"/>
                    <a:pt x="554" y="0"/>
                    <a:pt x="585" y="16"/>
                  </a:cubicBezTo>
                  <a:lnTo>
                    <a:pt x="585" y="16"/>
                  </a:lnTo>
                  <a:cubicBezTo>
                    <a:pt x="593" y="16"/>
                    <a:pt x="593" y="16"/>
                    <a:pt x="593" y="16"/>
                  </a:cubicBezTo>
                  <a:lnTo>
                    <a:pt x="593" y="16"/>
                  </a:lnTo>
                  <a:cubicBezTo>
                    <a:pt x="601" y="64"/>
                    <a:pt x="601" y="72"/>
                    <a:pt x="601" y="80"/>
                  </a:cubicBezTo>
                  <a:cubicBezTo>
                    <a:pt x="609" y="95"/>
                    <a:pt x="649" y="230"/>
                    <a:pt x="656" y="325"/>
                  </a:cubicBezTo>
                  <a:lnTo>
                    <a:pt x="656" y="325"/>
                  </a:lnTo>
                  <a:lnTo>
                    <a:pt x="656" y="325"/>
                  </a:lnTo>
                  <a:cubicBezTo>
                    <a:pt x="641" y="332"/>
                    <a:pt x="633" y="340"/>
                    <a:pt x="617" y="340"/>
                  </a:cubicBezTo>
                  <a:cubicBezTo>
                    <a:pt x="577" y="364"/>
                    <a:pt x="538" y="388"/>
                    <a:pt x="522" y="388"/>
                  </a:cubicBezTo>
                  <a:cubicBezTo>
                    <a:pt x="514" y="396"/>
                    <a:pt x="498" y="396"/>
                    <a:pt x="490" y="404"/>
                  </a:cubicBezTo>
                  <a:cubicBezTo>
                    <a:pt x="427" y="420"/>
                    <a:pt x="324" y="451"/>
                    <a:pt x="285" y="483"/>
                  </a:cubicBezTo>
                  <a:cubicBezTo>
                    <a:pt x="230" y="514"/>
                    <a:pt x="174" y="570"/>
                    <a:pt x="143" y="601"/>
                  </a:cubicBezTo>
                  <a:cubicBezTo>
                    <a:pt x="127" y="625"/>
                    <a:pt x="103" y="633"/>
                    <a:pt x="87" y="649"/>
                  </a:cubicBezTo>
                  <a:cubicBezTo>
                    <a:pt x="87" y="657"/>
                    <a:pt x="79" y="657"/>
                    <a:pt x="79" y="657"/>
                  </a:cubicBezTo>
                  <a:lnTo>
                    <a:pt x="71" y="664"/>
                  </a:lnTo>
                  <a:close/>
                  <a:moveTo>
                    <a:pt x="8" y="151"/>
                  </a:moveTo>
                  <a:lnTo>
                    <a:pt x="8" y="151"/>
                  </a:lnTo>
                  <a:cubicBezTo>
                    <a:pt x="8" y="151"/>
                    <a:pt x="8" y="158"/>
                    <a:pt x="16" y="174"/>
                  </a:cubicBezTo>
                  <a:cubicBezTo>
                    <a:pt x="16" y="190"/>
                    <a:pt x="16" y="214"/>
                    <a:pt x="16" y="214"/>
                  </a:cubicBezTo>
                  <a:cubicBezTo>
                    <a:pt x="16" y="222"/>
                    <a:pt x="16" y="230"/>
                    <a:pt x="24" y="245"/>
                  </a:cubicBezTo>
                  <a:cubicBezTo>
                    <a:pt x="24" y="269"/>
                    <a:pt x="32" y="301"/>
                    <a:pt x="40" y="325"/>
                  </a:cubicBezTo>
                  <a:cubicBezTo>
                    <a:pt x="64" y="364"/>
                    <a:pt x="71" y="435"/>
                    <a:pt x="71" y="459"/>
                  </a:cubicBezTo>
                  <a:cubicBezTo>
                    <a:pt x="71" y="475"/>
                    <a:pt x="79" y="483"/>
                    <a:pt x="79" y="491"/>
                  </a:cubicBezTo>
                  <a:cubicBezTo>
                    <a:pt x="87" y="491"/>
                    <a:pt x="87" y="498"/>
                    <a:pt x="87" y="506"/>
                  </a:cubicBezTo>
                  <a:cubicBezTo>
                    <a:pt x="95" y="514"/>
                    <a:pt x="103" y="546"/>
                    <a:pt x="79" y="562"/>
                  </a:cubicBezTo>
                  <a:cubicBezTo>
                    <a:pt x="64" y="570"/>
                    <a:pt x="48" y="601"/>
                    <a:pt x="48" y="617"/>
                  </a:cubicBezTo>
                  <a:cubicBezTo>
                    <a:pt x="48" y="617"/>
                    <a:pt x="48" y="625"/>
                    <a:pt x="71" y="649"/>
                  </a:cubicBezTo>
                  <a:cubicBezTo>
                    <a:pt x="79" y="649"/>
                    <a:pt x="79" y="649"/>
                    <a:pt x="87" y="641"/>
                  </a:cubicBezTo>
                  <a:cubicBezTo>
                    <a:pt x="103" y="633"/>
                    <a:pt x="119" y="617"/>
                    <a:pt x="135" y="601"/>
                  </a:cubicBezTo>
                  <a:cubicBezTo>
                    <a:pt x="166" y="562"/>
                    <a:pt x="230" y="514"/>
                    <a:pt x="277" y="475"/>
                  </a:cubicBezTo>
                  <a:cubicBezTo>
                    <a:pt x="324" y="443"/>
                    <a:pt x="427" y="411"/>
                    <a:pt x="483" y="396"/>
                  </a:cubicBezTo>
                  <a:cubicBezTo>
                    <a:pt x="498" y="388"/>
                    <a:pt x="514" y="388"/>
                    <a:pt x="514" y="380"/>
                  </a:cubicBezTo>
                  <a:cubicBezTo>
                    <a:pt x="538" y="380"/>
                    <a:pt x="577" y="356"/>
                    <a:pt x="617" y="340"/>
                  </a:cubicBezTo>
                  <a:cubicBezTo>
                    <a:pt x="625" y="332"/>
                    <a:pt x="641" y="325"/>
                    <a:pt x="649" y="317"/>
                  </a:cubicBezTo>
                  <a:cubicBezTo>
                    <a:pt x="641" y="230"/>
                    <a:pt x="601" y="95"/>
                    <a:pt x="593" y="80"/>
                  </a:cubicBezTo>
                  <a:cubicBezTo>
                    <a:pt x="593" y="72"/>
                    <a:pt x="593" y="56"/>
                    <a:pt x="585" y="24"/>
                  </a:cubicBezTo>
                  <a:lnTo>
                    <a:pt x="585" y="24"/>
                  </a:lnTo>
                  <a:cubicBezTo>
                    <a:pt x="554" y="8"/>
                    <a:pt x="522" y="8"/>
                    <a:pt x="506" y="24"/>
                  </a:cubicBezTo>
                  <a:cubicBezTo>
                    <a:pt x="483" y="32"/>
                    <a:pt x="269" y="87"/>
                    <a:pt x="127" y="119"/>
                  </a:cubicBezTo>
                  <a:cubicBezTo>
                    <a:pt x="71" y="135"/>
                    <a:pt x="16" y="143"/>
                    <a:pt x="16" y="151"/>
                  </a:cubicBezTo>
                  <a:lnTo>
                    <a:pt x="8" y="151"/>
                  </a:lnTo>
                  <a:close/>
                </a:path>
              </a:pathLst>
            </a:custGeom>
            <a:solidFill>
              <a:schemeClr val="accent6"/>
            </a:solidFill>
            <a:ln>
              <a:solidFill>
                <a:schemeClr val="bg2"/>
              </a:solidFill>
            </a:ln>
            <a:effectLst/>
          </p:spPr>
          <p:txBody>
            <a:bodyPr wrap="none" anchor="ctr"/>
            <a:lstStyle/>
            <a:p>
              <a:endParaRPr lang="en-US"/>
            </a:p>
          </p:txBody>
        </p:sp>
        <p:sp>
          <p:nvSpPr>
            <p:cNvPr id="126" name="Freeform 767"/>
            <p:cNvSpPr>
              <a:spLocks noChangeArrowheads="1"/>
            </p:cNvSpPr>
            <p:nvPr/>
          </p:nvSpPr>
          <p:spPr bwMode="auto">
            <a:xfrm>
              <a:off x="15323896" y="4169111"/>
              <a:ext cx="1484356" cy="1097032"/>
            </a:xfrm>
            <a:custGeom>
              <a:avLst/>
              <a:gdLst>
                <a:gd name="T0" fmla="*/ 2807 w 2823"/>
                <a:gd name="T1" fmla="*/ 1692 h 2088"/>
                <a:gd name="T2" fmla="*/ 2688 w 2823"/>
                <a:gd name="T3" fmla="*/ 1731 h 2088"/>
                <a:gd name="T4" fmla="*/ 2656 w 2823"/>
                <a:gd name="T5" fmla="*/ 1723 h 2088"/>
                <a:gd name="T6" fmla="*/ 2577 w 2823"/>
                <a:gd name="T7" fmla="*/ 1779 h 2088"/>
                <a:gd name="T8" fmla="*/ 2388 w 2823"/>
                <a:gd name="T9" fmla="*/ 1842 h 2088"/>
                <a:gd name="T10" fmla="*/ 2229 w 2823"/>
                <a:gd name="T11" fmla="*/ 1921 h 2088"/>
                <a:gd name="T12" fmla="*/ 2229 w 2823"/>
                <a:gd name="T13" fmla="*/ 1882 h 2088"/>
                <a:gd name="T14" fmla="*/ 2237 w 2823"/>
                <a:gd name="T15" fmla="*/ 1779 h 2088"/>
                <a:gd name="T16" fmla="*/ 2229 w 2823"/>
                <a:gd name="T17" fmla="*/ 1684 h 2088"/>
                <a:gd name="T18" fmla="*/ 2174 w 2823"/>
                <a:gd name="T19" fmla="*/ 1447 h 2088"/>
                <a:gd name="T20" fmla="*/ 2166 w 2823"/>
                <a:gd name="T21" fmla="*/ 1368 h 2088"/>
                <a:gd name="T22" fmla="*/ 2158 w 2823"/>
                <a:gd name="T23" fmla="*/ 1036 h 2088"/>
                <a:gd name="T24" fmla="*/ 2064 w 2823"/>
                <a:gd name="T25" fmla="*/ 664 h 2088"/>
                <a:gd name="T26" fmla="*/ 1992 w 2823"/>
                <a:gd name="T27" fmla="*/ 569 h 2088"/>
                <a:gd name="T28" fmla="*/ 1976 w 2823"/>
                <a:gd name="T29" fmla="*/ 348 h 2088"/>
                <a:gd name="T30" fmla="*/ 1897 w 2823"/>
                <a:gd name="T31" fmla="*/ 190 h 2088"/>
                <a:gd name="T32" fmla="*/ 1874 w 2823"/>
                <a:gd name="T33" fmla="*/ 0 h 2088"/>
                <a:gd name="T34" fmla="*/ 1123 w 2823"/>
                <a:gd name="T35" fmla="*/ 451 h 2088"/>
                <a:gd name="T36" fmla="*/ 1044 w 2823"/>
                <a:gd name="T37" fmla="*/ 561 h 2088"/>
                <a:gd name="T38" fmla="*/ 1020 w 2823"/>
                <a:gd name="T39" fmla="*/ 656 h 2088"/>
                <a:gd name="T40" fmla="*/ 1067 w 2823"/>
                <a:gd name="T41" fmla="*/ 672 h 2088"/>
                <a:gd name="T42" fmla="*/ 1059 w 2823"/>
                <a:gd name="T43" fmla="*/ 727 h 2088"/>
                <a:gd name="T44" fmla="*/ 1067 w 2823"/>
                <a:gd name="T45" fmla="*/ 806 h 2088"/>
                <a:gd name="T46" fmla="*/ 1059 w 2823"/>
                <a:gd name="T47" fmla="*/ 917 h 2088"/>
                <a:gd name="T48" fmla="*/ 988 w 2823"/>
                <a:gd name="T49" fmla="*/ 957 h 2088"/>
                <a:gd name="T50" fmla="*/ 933 w 2823"/>
                <a:gd name="T51" fmla="*/ 1028 h 2088"/>
                <a:gd name="T52" fmla="*/ 870 w 2823"/>
                <a:gd name="T53" fmla="*/ 1083 h 2088"/>
                <a:gd name="T54" fmla="*/ 743 w 2823"/>
                <a:gd name="T55" fmla="*/ 1083 h 2088"/>
                <a:gd name="T56" fmla="*/ 641 w 2823"/>
                <a:gd name="T57" fmla="*/ 1123 h 2088"/>
                <a:gd name="T58" fmla="*/ 206 w 2823"/>
                <a:gd name="T59" fmla="*/ 1186 h 2088"/>
                <a:gd name="T60" fmla="*/ 182 w 2823"/>
                <a:gd name="T61" fmla="*/ 1305 h 2088"/>
                <a:gd name="T62" fmla="*/ 237 w 2823"/>
                <a:gd name="T63" fmla="*/ 1383 h 2088"/>
                <a:gd name="T64" fmla="*/ 229 w 2823"/>
                <a:gd name="T65" fmla="*/ 1478 h 2088"/>
                <a:gd name="T66" fmla="*/ 0 w 2823"/>
                <a:gd name="T67" fmla="*/ 1731 h 2088"/>
                <a:gd name="T68" fmla="*/ 1439 w 2823"/>
                <a:gd name="T69" fmla="*/ 1565 h 2088"/>
                <a:gd name="T70" fmla="*/ 1644 w 2823"/>
                <a:gd name="T71" fmla="*/ 1605 h 2088"/>
                <a:gd name="T72" fmla="*/ 1787 w 2823"/>
                <a:gd name="T73" fmla="*/ 1763 h 2088"/>
                <a:gd name="T74" fmla="*/ 2103 w 2823"/>
                <a:gd name="T75" fmla="*/ 1882 h 2088"/>
                <a:gd name="T76" fmla="*/ 2135 w 2823"/>
                <a:gd name="T77" fmla="*/ 2008 h 2088"/>
                <a:gd name="T78" fmla="*/ 2166 w 2823"/>
                <a:gd name="T79" fmla="*/ 2079 h 2088"/>
                <a:gd name="T80" fmla="*/ 2609 w 2823"/>
                <a:gd name="T81" fmla="*/ 1850 h 2088"/>
                <a:gd name="T82" fmla="*/ 2807 w 2823"/>
                <a:gd name="T83" fmla="*/ 1692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23" h="2088">
                  <a:moveTo>
                    <a:pt x="2807" y="1692"/>
                  </a:moveTo>
                  <a:lnTo>
                    <a:pt x="2807" y="1692"/>
                  </a:lnTo>
                  <a:cubicBezTo>
                    <a:pt x="2791" y="1684"/>
                    <a:pt x="2767" y="1716"/>
                    <a:pt x="2728" y="1700"/>
                  </a:cubicBezTo>
                  <a:cubicBezTo>
                    <a:pt x="2696" y="1676"/>
                    <a:pt x="2696" y="1716"/>
                    <a:pt x="2688" y="1731"/>
                  </a:cubicBezTo>
                  <a:cubicBezTo>
                    <a:pt x="2688" y="1739"/>
                    <a:pt x="2641" y="1795"/>
                    <a:pt x="2625" y="1795"/>
                  </a:cubicBezTo>
                  <a:cubicBezTo>
                    <a:pt x="2617" y="1787"/>
                    <a:pt x="2648" y="1747"/>
                    <a:pt x="2656" y="1723"/>
                  </a:cubicBezTo>
                  <a:cubicBezTo>
                    <a:pt x="2672" y="1700"/>
                    <a:pt x="2664" y="1652"/>
                    <a:pt x="2656" y="1676"/>
                  </a:cubicBezTo>
                  <a:cubicBezTo>
                    <a:pt x="2648" y="1708"/>
                    <a:pt x="2609" y="1755"/>
                    <a:pt x="2577" y="1779"/>
                  </a:cubicBezTo>
                  <a:cubicBezTo>
                    <a:pt x="2538" y="1795"/>
                    <a:pt x="2490" y="1803"/>
                    <a:pt x="2467" y="1803"/>
                  </a:cubicBezTo>
                  <a:cubicBezTo>
                    <a:pt x="2435" y="1810"/>
                    <a:pt x="2403" y="1810"/>
                    <a:pt x="2388" y="1842"/>
                  </a:cubicBezTo>
                  <a:cubicBezTo>
                    <a:pt x="2372" y="1874"/>
                    <a:pt x="2340" y="1866"/>
                    <a:pt x="2308" y="1874"/>
                  </a:cubicBezTo>
                  <a:cubicBezTo>
                    <a:pt x="2277" y="1882"/>
                    <a:pt x="2253" y="1913"/>
                    <a:pt x="2229" y="1921"/>
                  </a:cubicBezTo>
                  <a:cubicBezTo>
                    <a:pt x="2206" y="1937"/>
                    <a:pt x="2182" y="1937"/>
                    <a:pt x="2206" y="1905"/>
                  </a:cubicBezTo>
                  <a:cubicBezTo>
                    <a:pt x="2214" y="1897"/>
                    <a:pt x="2222" y="1889"/>
                    <a:pt x="2229" y="1882"/>
                  </a:cubicBezTo>
                  <a:cubicBezTo>
                    <a:pt x="2222" y="1866"/>
                    <a:pt x="2206" y="1850"/>
                    <a:pt x="2198" y="1842"/>
                  </a:cubicBezTo>
                  <a:cubicBezTo>
                    <a:pt x="2198" y="1826"/>
                    <a:pt x="2222" y="1795"/>
                    <a:pt x="2237" y="1779"/>
                  </a:cubicBezTo>
                  <a:cubicBezTo>
                    <a:pt x="2253" y="1771"/>
                    <a:pt x="2253" y="1747"/>
                    <a:pt x="2245" y="1731"/>
                  </a:cubicBezTo>
                  <a:cubicBezTo>
                    <a:pt x="2237" y="1716"/>
                    <a:pt x="2229" y="1708"/>
                    <a:pt x="2229" y="1684"/>
                  </a:cubicBezTo>
                  <a:cubicBezTo>
                    <a:pt x="2229" y="1660"/>
                    <a:pt x="2214" y="1589"/>
                    <a:pt x="2198" y="1550"/>
                  </a:cubicBezTo>
                  <a:cubicBezTo>
                    <a:pt x="2182" y="1518"/>
                    <a:pt x="2174" y="1455"/>
                    <a:pt x="2174" y="1447"/>
                  </a:cubicBezTo>
                  <a:cubicBezTo>
                    <a:pt x="2166" y="1439"/>
                    <a:pt x="2166" y="1376"/>
                    <a:pt x="2166" y="1368"/>
                  </a:cubicBezTo>
                  <a:lnTo>
                    <a:pt x="2166" y="1368"/>
                  </a:lnTo>
                  <a:cubicBezTo>
                    <a:pt x="2158" y="1368"/>
                    <a:pt x="2158" y="1360"/>
                    <a:pt x="2158" y="1360"/>
                  </a:cubicBezTo>
                  <a:cubicBezTo>
                    <a:pt x="2158" y="1036"/>
                    <a:pt x="2158" y="1036"/>
                    <a:pt x="2158" y="1036"/>
                  </a:cubicBezTo>
                  <a:cubicBezTo>
                    <a:pt x="2158" y="1028"/>
                    <a:pt x="2127" y="870"/>
                    <a:pt x="2111" y="814"/>
                  </a:cubicBezTo>
                  <a:cubicBezTo>
                    <a:pt x="2095" y="759"/>
                    <a:pt x="2079" y="688"/>
                    <a:pt x="2064" y="664"/>
                  </a:cubicBezTo>
                  <a:cubicBezTo>
                    <a:pt x="2048" y="633"/>
                    <a:pt x="2048" y="664"/>
                    <a:pt x="2024" y="664"/>
                  </a:cubicBezTo>
                  <a:cubicBezTo>
                    <a:pt x="2000" y="656"/>
                    <a:pt x="1992" y="593"/>
                    <a:pt x="1992" y="569"/>
                  </a:cubicBezTo>
                  <a:cubicBezTo>
                    <a:pt x="1992" y="546"/>
                    <a:pt x="1984" y="482"/>
                    <a:pt x="1969" y="443"/>
                  </a:cubicBezTo>
                  <a:cubicBezTo>
                    <a:pt x="1953" y="403"/>
                    <a:pt x="1976" y="379"/>
                    <a:pt x="1976" y="348"/>
                  </a:cubicBezTo>
                  <a:cubicBezTo>
                    <a:pt x="1969" y="324"/>
                    <a:pt x="1953" y="269"/>
                    <a:pt x="1937" y="245"/>
                  </a:cubicBezTo>
                  <a:cubicBezTo>
                    <a:pt x="1929" y="222"/>
                    <a:pt x="1905" y="222"/>
                    <a:pt x="1897" y="190"/>
                  </a:cubicBezTo>
                  <a:cubicBezTo>
                    <a:pt x="1889" y="150"/>
                    <a:pt x="1897" y="111"/>
                    <a:pt x="1889" y="95"/>
                  </a:cubicBezTo>
                  <a:cubicBezTo>
                    <a:pt x="1882" y="79"/>
                    <a:pt x="1874" y="24"/>
                    <a:pt x="1874" y="0"/>
                  </a:cubicBezTo>
                  <a:cubicBezTo>
                    <a:pt x="1629" y="55"/>
                    <a:pt x="1399" y="111"/>
                    <a:pt x="1384" y="111"/>
                  </a:cubicBezTo>
                  <a:cubicBezTo>
                    <a:pt x="1344" y="119"/>
                    <a:pt x="1123" y="411"/>
                    <a:pt x="1123" y="451"/>
                  </a:cubicBezTo>
                  <a:cubicBezTo>
                    <a:pt x="1123" y="482"/>
                    <a:pt x="1067" y="530"/>
                    <a:pt x="1028" y="561"/>
                  </a:cubicBezTo>
                  <a:cubicBezTo>
                    <a:pt x="1044" y="561"/>
                    <a:pt x="1044" y="561"/>
                    <a:pt x="1044" y="561"/>
                  </a:cubicBezTo>
                  <a:cubicBezTo>
                    <a:pt x="1028" y="577"/>
                    <a:pt x="980" y="633"/>
                    <a:pt x="980" y="640"/>
                  </a:cubicBezTo>
                  <a:cubicBezTo>
                    <a:pt x="980" y="648"/>
                    <a:pt x="1012" y="664"/>
                    <a:pt x="1020" y="656"/>
                  </a:cubicBezTo>
                  <a:cubicBezTo>
                    <a:pt x="1028" y="648"/>
                    <a:pt x="1059" y="640"/>
                    <a:pt x="1052" y="664"/>
                  </a:cubicBezTo>
                  <a:cubicBezTo>
                    <a:pt x="1052" y="680"/>
                    <a:pt x="1052" y="688"/>
                    <a:pt x="1067" y="672"/>
                  </a:cubicBezTo>
                  <a:cubicBezTo>
                    <a:pt x="1083" y="664"/>
                    <a:pt x="1107" y="680"/>
                    <a:pt x="1083" y="688"/>
                  </a:cubicBezTo>
                  <a:cubicBezTo>
                    <a:pt x="1067" y="696"/>
                    <a:pt x="1052" y="719"/>
                    <a:pt x="1059" y="727"/>
                  </a:cubicBezTo>
                  <a:cubicBezTo>
                    <a:pt x="1059" y="727"/>
                    <a:pt x="1052" y="735"/>
                    <a:pt x="1052" y="759"/>
                  </a:cubicBezTo>
                  <a:cubicBezTo>
                    <a:pt x="1052" y="775"/>
                    <a:pt x="1059" y="790"/>
                    <a:pt x="1067" y="806"/>
                  </a:cubicBezTo>
                  <a:cubicBezTo>
                    <a:pt x="1075" y="830"/>
                    <a:pt x="1091" y="846"/>
                    <a:pt x="1083" y="862"/>
                  </a:cubicBezTo>
                  <a:cubicBezTo>
                    <a:pt x="1083" y="886"/>
                    <a:pt x="1083" y="917"/>
                    <a:pt x="1059" y="917"/>
                  </a:cubicBezTo>
                  <a:cubicBezTo>
                    <a:pt x="1044" y="917"/>
                    <a:pt x="1028" y="901"/>
                    <a:pt x="1020" y="925"/>
                  </a:cubicBezTo>
                  <a:cubicBezTo>
                    <a:pt x="1012" y="941"/>
                    <a:pt x="1004" y="957"/>
                    <a:pt x="988" y="957"/>
                  </a:cubicBezTo>
                  <a:cubicBezTo>
                    <a:pt x="980" y="965"/>
                    <a:pt x="965" y="965"/>
                    <a:pt x="965" y="980"/>
                  </a:cubicBezTo>
                  <a:cubicBezTo>
                    <a:pt x="957" y="996"/>
                    <a:pt x="949" y="1012"/>
                    <a:pt x="933" y="1028"/>
                  </a:cubicBezTo>
                  <a:cubicBezTo>
                    <a:pt x="909" y="1036"/>
                    <a:pt x="894" y="1052"/>
                    <a:pt x="885" y="1059"/>
                  </a:cubicBezTo>
                  <a:cubicBezTo>
                    <a:pt x="878" y="1075"/>
                    <a:pt x="885" y="1083"/>
                    <a:pt x="870" y="1083"/>
                  </a:cubicBezTo>
                  <a:cubicBezTo>
                    <a:pt x="854" y="1075"/>
                    <a:pt x="846" y="1075"/>
                    <a:pt x="822" y="1075"/>
                  </a:cubicBezTo>
                  <a:cubicBezTo>
                    <a:pt x="799" y="1075"/>
                    <a:pt x="759" y="1075"/>
                    <a:pt x="743" y="1083"/>
                  </a:cubicBezTo>
                  <a:cubicBezTo>
                    <a:pt x="727" y="1099"/>
                    <a:pt x="696" y="1107"/>
                    <a:pt x="680" y="1115"/>
                  </a:cubicBezTo>
                  <a:cubicBezTo>
                    <a:pt x="672" y="1130"/>
                    <a:pt x="656" y="1139"/>
                    <a:pt x="641" y="1123"/>
                  </a:cubicBezTo>
                  <a:cubicBezTo>
                    <a:pt x="617" y="1107"/>
                    <a:pt x="593" y="1091"/>
                    <a:pt x="577" y="1099"/>
                  </a:cubicBezTo>
                  <a:cubicBezTo>
                    <a:pt x="554" y="1099"/>
                    <a:pt x="340" y="1083"/>
                    <a:pt x="206" y="1186"/>
                  </a:cubicBezTo>
                  <a:cubicBezTo>
                    <a:pt x="190" y="1202"/>
                    <a:pt x="174" y="1210"/>
                    <a:pt x="158" y="1217"/>
                  </a:cubicBezTo>
                  <a:cubicBezTo>
                    <a:pt x="174" y="1249"/>
                    <a:pt x="182" y="1281"/>
                    <a:pt x="182" y="1305"/>
                  </a:cubicBezTo>
                  <a:cubicBezTo>
                    <a:pt x="190" y="1328"/>
                    <a:pt x="221" y="1376"/>
                    <a:pt x="229" y="1392"/>
                  </a:cubicBezTo>
                  <a:cubicBezTo>
                    <a:pt x="237" y="1392"/>
                    <a:pt x="237" y="1392"/>
                    <a:pt x="237" y="1383"/>
                  </a:cubicBezTo>
                  <a:cubicBezTo>
                    <a:pt x="237" y="1383"/>
                    <a:pt x="277" y="1392"/>
                    <a:pt x="269" y="1407"/>
                  </a:cubicBezTo>
                  <a:cubicBezTo>
                    <a:pt x="261" y="1423"/>
                    <a:pt x="253" y="1463"/>
                    <a:pt x="229" y="1478"/>
                  </a:cubicBezTo>
                  <a:cubicBezTo>
                    <a:pt x="206" y="1494"/>
                    <a:pt x="126" y="1613"/>
                    <a:pt x="95" y="1652"/>
                  </a:cubicBezTo>
                  <a:cubicBezTo>
                    <a:pt x="79" y="1660"/>
                    <a:pt x="48" y="1700"/>
                    <a:pt x="0" y="1731"/>
                  </a:cubicBezTo>
                  <a:cubicBezTo>
                    <a:pt x="24" y="1842"/>
                    <a:pt x="24" y="1842"/>
                    <a:pt x="24" y="1842"/>
                  </a:cubicBezTo>
                  <a:cubicBezTo>
                    <a:pt x="24" y="1842"/>
                    <a:pt x="1415" y="1581"/>
                    <a:pt x="1439" y="1565"/>
                  </a:cubicBezTo>
                  <a:cubicBezTo>
                    <a:pt x="1471" y="1557"/>
                    <a:pt x="1494" y="1526"/>
                    <a:pt x="1542" y="1565"/>
                  </a:cubicBezTo>
                  <a:cubicBezTo>
                    <a:pt x="1589" y="1597"/>
                    <a:pt x="1613" y="1597"/>
                    <a:pt x="1644" y="1605"/>
                  </a:cubicBezTo>
                  <a:cubicBezTo>
                    <a:pt x="1676" y="1605"/>
                    <a:pt x="1700" y="1716"/>
                    <a:pt x="1716" y="1747"/>
                  </a:cubicBezTo>
                  <a:cubicBezTo>
                    <a:pt x="1739" y="1779"/>
                    <a:pt x="1739" y="1755"/>
                    <a:pt x="1787" y="1763"/>
                  </a:cubicBezTo>
                  <a:cubicBezTo>
                    <a:pt x="1826" y="1771"/>
                    <a:pt x="1842" y="1779"/>
                    <a:pt x="1866" y="1810"/>
                  </a:cubicBezTo>
                  <a:cubicBezTo>
                    <a:pt x="1889" y="1834"/>
                    <a:pt x="2079" y="1882"/>
                    <a:pt x="2103" y="1882"/>
                  </a:cubicBezTo>
                  <a:cubicBezTo>
                    <a:pt x="2127" y="1889"/>
                    <a:pt x="2142" y="1897"/>
                    <a:pt x="2150" y="1913"/>
                  </a:cubicBezTo>
                  <a:cubicBezTo>
                    <a:pt x="2158" y="1929"/>
                    <a:pt x="2135" y="1992"/>
                    <a:pt x="2135" y="2008"/>
                  </a:cubicBezTo>
                  <a:cubicBezTo>
                    <a:pt x="2127" y="2016"/>
                    <a:pt x="2119" y="2040"/>
                    <a:pt x="2119" y="2056"/>
                  </a:cubicBezTo>
                  <a:cubicBezTo>
                    <a:pt x="2135" y="2063"/>
                    <a:pt x="2119" y="2087"/>
                    <a:pt x="2166" y="2079"/>
                  </a:cubicBezTo>
                  <a:cubicBezTo>
                    <a:pt x="2214" y="2071"/>
                    <a:pt x="2324" y="2008"/>
                    <a:pt x="2403" y="1976"/>
                  </a:cubicBezTo>
                  <a:cubicBezTo>
                    <a:pt x="2482" y="1937"/>
                    <a:pt x="2538" y="1882"/>
                    <a:pt x="2609" y="1850"/>
                  </a:cubicBezTo>
                  <a:cubicBezTo>
                    <a:pt x="2680" y="1818"/>
                    <a:pt x="2688" y="1803"/>
                    <a:pt x="2719" y="1779"/>
                  </a:cubicBezTo>
                  <a:cubicBezTo>
                    <a:pt x="2751" y="1747"/>
                    <a:pt x="2822" y="1700"/>
                    <a:pt x="2807" y="1692"/>
                  </a:cubicBezTo>
                </a:path>
              </a:pathLst>
            </a:custGeom>
            <a:solidFill>
              <a:schemeClr val="accent6"/>
            </a:solidFill>
            <a:ln>
              <a:solidFill>
                <a:schemeClr val="bg2"/>
              </a:solidFill>
            </a:ln>
            <a:effectLst/>
          </p:spPr>
          <p:txBody>
            <a:bodyPr wrap="none" anchor="ctr"/>
            <a:lstStyle/>
            <a:p>
              <a:endParaRPr lang="en-US"/>
            </a:p>
          </p:txBody>
        </p:sp>
        <p:sp>
          <p:nvSpPr>
            <p:cNvPr id="127" name="Freeform 768"/>
            <p:cNvSpPr>
              <a:spLocks noChangeArrowheads="1"/>
            </p:cNvSpPr>
            <p:nvPr/>
          </p:nvSpPr>
          <p:spPr bwMode="auto">
            <a:xfrm>
              <a:off x="15323896" y="4164472"/>
              <a:ext cx="1479717" cy="1101671"/>
            </a:xfrm>
            <a:custGeom>
              <a:avLst/>
              <a:gdLst>
                <a:gd name="T0" fmla="*/ 2119 w 2815"/>
                <a:gd name="T1" fmla="*/ 2064 h 2096"/>
                <a:gd name="T2" fmla="*/ 2142 w 2815"/>
                <a:gd name="T3" fmla="*/ 1921 h 2096"/>
                <a:gd name="T4" fmla="*/ 1747 w 2815"/>
                <a:gd name="T5" fmla="*/ 1771 h 2096"/>
                <a:gd name="T6" fmla="*/ 1644 w 2815"/>
                <a:gd name="T7" fmla="*/ 1613 h 2096"/>
                <a:gd name="T8" fmla="*/ 32 w 2815"/>
                <a:gd name="T9" fmla="*/ 1858 h 2096"/>
                <a:gd name="T10" fmla="*/ 150 w 2815"/>
                <a:gd name="T11" fmla="*/ 1581 h 2096"/>
                <a:gd name="T12" fmla="*/ 245 w 2815"/>
                <a:gd name="T13" fmla="*/ 1400 h 2096"/>
                <a:gd name="T14" fmla="*/ 182 w 2815"/>
                <a:gd name="T15" fmla="*/ 1313 h 2096"/>
                <a:gd name="T16" fmla="*/ 546 w 2815"/>
                <a:gd name="T17" fmla="*/ 1099 h 2096"/>
                <a:gd name="T18" fmla="*/ 680 w 2815"/>
                <a:gd name="T19" fmla="*/ 1123 h 2096"/>
                <a:gd name="T20" fmla="*/ 870 w 2815"/>
                <a:gd name="T21" fmla="*/ 1083 h 2096"/>
                <a:gd name="T22" fmla="*/ 957 w 2815"/>
                <a:gd name="T23" fmla="*/ 988 h 2096"/>
                <a:gd name="T24" fmla="*/ 1036 w 2815"/>
                <a:gd name="T25" fmla="*/ 917 h 2096"/>
                <a:gd name="T26" fmla="*/ 1075 w 2815"/>
                <a:gd name="T27" fmla="*/ 838 h 2096"/>
                <a:gd name="T28" fmla="*/ 1052 w 2815"/>
                <a:gd name="T29" fmla="*/ 735 h 2096"/>
                <a:gd name="T30" fmla="*/ 1067 w 2815"/>
                <a:gd name="T31" fmla="*/ 688 h 2096"/>
                <a:gd name="T32" fmla="*/ 1044 w 2815"/>
                <a:gd name="T33" fmla="*/ 664 h 2096"/>
                <a:gd name="T34" fmla="*/ 1028 w 2815"/>
                <a:gd name="T35" fmla="*/ 569 h 2096"/>
                <a:gd name="T36" fmla="*/ 1384 w 2815"/>
                <a:gd name="T37" fmla="*/ 119 h 2096"/>
                <a:gd name="T38" fmla="*/ 1897 w 2815"/>
                <a:gd name="T39" fmla="*/ 150 h 2096"/>
                <a:gd name="T40" fmla="*/ 1969 w 2815"/>
                <a:gd name="T41" fmla="*/ 396 h 2096"/>
                <a:gd name="T42" fmla="*/ 2055 w 2815"/>
                <a:gd name="T43" fmla="*/ 656 h 2096"/>
                <a:gd name="T44" fmla="*/ 2166 w 2815"/>
                <a:gd name="T45" fmla="*/ 1044 h 2096"/>
                <a:gd name="T46" fmla="*/ 2166 w 2815"/>
                <a:gd name="T47" fmla="*/ 1376 h 2096"/>
                <a:gd name="T48" fmla="*/ 2229 w 2815"/>
                <a:gd name="T49" fmla="*/ 1692 h 2096"/>
                <a:gd name="T50" fmla="*/ 2237 w 2815"/>
                <a:gd name="T51" fmla="*/ 1890 h 2096"/>
                <a:gd name="T52" fmla="*/ 2206 w 2815"/>
                <a:gd name="T53" fmla="*/ 1937 h 2096"/>
                <a:gd name="T54" fmla="*/ 2388 w 2815"/>
                <a:gd name="T55" fmla="*/ 1850 h 2096"/>
                <a:gd name="T56" fmla="*/ 2664 w 2815"/>
                <a:gd name="T57" fmla="*/ 1676 h 2096"/>
                <a:gd name="T58" fmla="*/ 2633 w 2815"/>
                <a:gd name="T59" fmla="*/ 1795 h 2096"/>
                <a:gd name="T60" fmla="*/ 2751 w 2815"/>
                <a:gd name="T61" fmla="*/ 1708 h 2096"/>
                <a:gd name="T62" fmla="*/ 2751 w 2815"/>
                <a:gd name="T63" fmla="*/ 1763 h 2096"/>
                <a:gd name="T64" fmla="*/ 2411 w 2815"/>
                <a:gd name="T65" fmla="*/ 1984 h 2096"/>
                <a:gd name="T66" fmla="*/ 2119 w 2815"/>
                <a:gd name="T67" fmla="*/ 2064 h 2096"/>
                <a:gd name="T68" fmla="*/ 2308 w 2815"/>
                <a:gd name="T69" fmla="*/ 2024 h 2096"/>
                <a:gd name="T70" fmla="*/ 2719 w 2815"/>
                <a:gd name="T71" fmla="*/ 1779 h 2096"/>
                <a:gd name="T72" fmla="*/ 2751 w 2815"/>
                <a:gd name="T73" fmla="*/ 1716 h 2096"/>
                <a:gd name="T74" fmla="*/ 2633 w 2815"/>
                <a:gd name="T75" fmla="*/ 1803 h 2096"/>
                <a:gd name="T76" fmla="*/ 2656 w 2815"/>
                <a:gd name="T77" fmla="*/ 1684 h 2096"/>
                <a:gd name="T78" fmla="*/ 2332 w 2815"/>
                <a:gd name="T79" fmla="*/ 1882 h 2096"/>
                <a:gd name="T80" fmla="*/ 2190 w 2815"/>
                <a:gd name="T81" fmla="*/ 1937 h 2096"/>
                <a:gd name="T82" fmla="*/ 2237 w 2815"/>
                <a:gd name="T83" fmla="*/ 1739 h 2096"/>
                <a:gd name="T84" fmla="*/ 2166 w 2815"/>
                <a:gd name="T85" fmla="*/ 1455 h 2096"/>
                <a:gd name="T86" fmla="*/ 2150 w 2815"/>
                <a:gd name="T87" fmla="*/ 1368 h 2096"/>
                <a:gd name="T88" fmla="*/ 2055 w 2815"/>
                <a:gd name="T89" fmla="*/ 664 h 2096"/>
                <a:gd name="T90" fmla="*/ 1969 w 2815"/>
                <a:gd name="T91" fmla="*/ 451 h 2096"/>
                <a:gd name="T92" fmla="*/ 1897 w 2815"/>
                <a:gd name="T93" fmla="*/ 198 h 2096"/>
                <a:gd name="T94" fmla="*/ 1123 w 2815"/>
                <a:gd name="T95" fmla="*/ 459 h 2096"/>
                <a:gd name="T96" fmla="*/ 980 w 2815"/>
                <a:gd name="T97" fmla="*/ 648 h 2096"/>
                <a:gd name="T98" fmla="*/ 1059 w 2815"/>
                <a:gd name="T99" fmla="*/ 672 h 2096"/>
                <a:gd name="T100" fmla="*/ 1091 w 2815"/>
                <a:gd name="T101" fmla="*/ 696 h 2096"/>
                <a:gd name="T102" fmla="*/ 1067 w 2815"/>
                <a:gd name="T103" fmla="*/ 814 h 2096"/>
                <a:gd name="T104" fmla="*/ 1044 w 2815"/>
                <a:gd name="T105" fmla="*/ 925 h 2096"/>
                <a:gd name="T106" fmla="*/ 965 w 2815"/>
                <a:gd name="T107" fmla="*/ 988 h 2096"/>
                <a:gd name="T108" fmla="*/ 862 w 2815"/>
                <a:gd name="T109" fmla="*/ 1091 h 2096"/>
                <a:gd name="T110" fmla="*/ 632 w 2815"/>
                <a:gd name="T111" fmla="*/ 1138 h 2096"/>
                <a:gd name="T112" fmla="*/ 206 w 2815"/>
                <a:gd name="T113" fmla="*/ 1202 h 2096"/>
                <a:gd name="T114" fmla="*/ 237 w 2815"/>
                <a:gd name="T115" fmla="*/ 1391 h 2096"/>
                <a:gd name="T116" fmla="*/ 261 w 2815"/>
                <a:gd name="T117" fmla="*/ 1431 h 2096"/>
                <a:gd name="T118" fmla="*/ 32 w 2815"/>
                <a:gd name="T119" fmla="*/ 1850 h 2096"/>
                <a:gd name="T120" fmla="*/ 1644 w 2815"/>
                <a:gd name="T121" fmla="*/ 1605 h 2096"/>
                <a:gd name="T122" fmla="*/ 1747 w 2815"/>
                <a:gd name="T123" fmla="*/ 1763 h 2096"/>
                <a:gd name="T124" fmla="*/ 2150 w 2815"/>
                <a:gd name="T125" fmla="*/ 1921 h 2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15" h="2096">
                  <a:moveTo>
                    <a:pt x="2150" y="2095"/>
                  </a:moveTo>
                  <a:lnTo>
                    <a:pt x="2150" y="2095"/>
                  </a:lnTo>
                  <a:lnTo>
                    <a:pt x="2150" y="2095"/>
                  </a:lnTo>
                  <a:cubicBezTo>
                    <a:pt x="2135" y="2095"/>
                    <a:pt x="2127" y="2087"/>
                    <a:pt x="2127" y="2079"/>
                  </a:cubicBezTo>
                  <a:cubicBezTo>
                    <a:pt x="2127" y="2071"/>
                    <a:pt x="2119" y="2071"/>
                    <a:pt x="2119" y="2064"/>
                  </a:cubicBezTo>
                  <a:cubicBezTo>
                    <a:pt x="2111" y="2064"/>
                    <a:pt x="2111" y="2064"/>
                    <a:pt x="2111" y="2064"/>
                  </a:cubicBezTo>
                  <a:lnTo>
                    <a:pt x="2111" y="2064"/>
                  </a:lnTo>
                  <a:cubicBezTo>
                    <a:pt x="2119" y="2048"/>
                    <a:pt x="2127" y="2024"/>
                    <a:pt x="2127" y="2016"/>
                  </a:cubicBezTo>
                  <a:cubicBezTo>
                    <a:pt x="2127" y="2008"/>
                    <a:pt x="2135" y="2008"/>
                    <a:pt x="2135" y="2000"/>
                  </a:cubicBezTo>
                  <a:cubicBezTo>
                    <a:pt x="2135" y="1977"/>
                    <a:pt x="2150" y="1937"/>
                    <a:pt x="2142" y="1921"/>
                  </a:cubicBezTo>
                  <a:cubicBezTo>
                    <a:pt x="2142" y="1905"/>
                    <a:pt x="2127" y="1897"/>
                    <a:pt x="2103" y="1897"/>
                  </a:cubicBezTo>
                  <a:cubicBezTo>
                    <a:pt x="2087" y="1890"/>
                    <a:pt x="1889" y="1850"/>
                    <a:pt x="1866" y="1818"/>
                  </a:cubicBezTo>
                  <a:cubicBezTo>
                    <a:pt x="1842" y="1795"/>
                    <a:pt x="1826" y="1787"/>
                    <a:pt x="1787" y="1771"/>
                  </a:cubicBezTo>
                  <a:cubicBezTo>
                    <a:pt x="1779" y="1771"/>
                    <a:pt x="1771" y="1771"/>
                    <a:pt x="1763" y="1771"/>
                  </a:cubicBezTo>
                  <a:cubicBezTo>
                    <a:pt x="1755" y="1771"/>
                    <a:pt x="1755" y="1771"/>
                    <a:pt x="1747" y="1771"/>
                  </a:cubicBezTo>
                  <a:lnTo>
                    <a:pt x="1739" y="1771"/>
                  </a:lnTo>
                  <a:cubicBezTo>
                    <a:pt x="1731" y="1771"/>
                    <a:pt x="1724" y="1771"/>
                    <a:pt x="1716" y="1755"/>
                  </a:cubicBezTo>
                  <a:cubicBezTo>
                    <a:pt x="1708" y="1747"/>
                    <a:pt x="1700" y="1724"/>
                    <a:pt x="1692" y="1708"/>
                  </a:cubicBezTo>
                  <a:cubicBezTo>
                    <a:pt x="1676" y="1668"/>
                    <a:pt x="1660" y="1613"/>
                    <a:pt x="1644" y="1613"/>
                  </a:cubicBezTo>
                  <a:lnTo>
                    <a:pt x="1644" y="1613"/>
                  </a:lnTo>
                  <a:cubicBezTo>
                    <a:pt x="1613" y="1613"/>
                    <a:pt x="1589" y="1613"/>
                    <a:pt x="1542" y="1573"/>
                  </a:cubicBezTo>
                  <a:cubicBezTo>
                    <a:pt x="1526" y="1558"/>
                    <a:pt x="1510" y="1558"/>
                    <a:pt x="1502" y="1558"/>
                  </a:cubicBezTo>
                  <a:cubicBezTo>
                    <a:pt x="1486" y="1558"/>
                    <a:pt x="1471" y="1565"/>
                    <a:pt x="1463" y="1565"/>
                  </a:cubicBezTo>
                  <a:cubicBezTo>
                    <a:pt x="1455" y="1573"/>
                    <a:pt x="1447" y="1573"/>
                    <a:pt x="1439" y="1581"/>
                  </a:cubicBezTo>
                  <a:cubicBezTo>
                    <a:pt x="1415" y="1589"/>
                    <a:pt x="87" y="1842"/>
                    <a:pt x="32" y="1858"/>
                  </a:cubicBezTo>
                  <a:cubicBezTo>
                    <a:pt x="24" y="1858"/>
                    <a:pt x="24" y="1858"/>
                    <a:pt x="24" y="1858"/>
                  </a:cubicBezTo>
                  <a:cubicBezTo>
                    <a:pt x="0" y="1739"/>
                    <a:pt x="0" y="1739"/>
                    <a:pt x="0" y="1739"/>
                  </a:cubicBezTo>
                  <a:lnTo>
                    <a:pt x="0" y="1739"/>
                  </a:lnTo>
                  <a:cubicBezTo>
                    <a:pt x="40" y="1700"/>
                    <a:pt x="79" y="1668"/>
                    <a:pt x="87" y="1653"/>
                  </a:cubicBezTo>
                  <a:cubicBezTo>
                    <a:pt x="103" y="1637"/>
                    <a:pt x="126" y="1613"/>
                    <a:pt x="150" y="1581"/>
                  </a:cubicBezTo>
                  <a:cubicBezTo>
                    <a:pt x="182" y="1542"/>
                    <a:pt x="214" y="1494"/>
                    <a:pt x="229" y="1486"/>
                  </a:cubicBezTo>
                  <a:cubicBezTo>
                    <a:pt x="245" y="1471"/>
                    <a:pt x="253" y="1447"/>
                    <a:pt x="261" y="1431"/>
                  </a:cubicBezTo>
                  <a:cubicBezTo>
                    <a:pt x="261" y="1423"/>
                    <a:pt x="261" y="1415"/>
                    <a:pt x="261" y="1415"/>
                  </a:cubicBezTo>
                  <a:cubicBezTo>
                    <a:pt x="261" y="1407"/>
                    <a:pt x="261" y="1407"/>
                    <a:pt x="261" y="1407"/>
                  </a:cubicBezTo>
                  <a:cubicBezTo>
                    <a:pt x="261" y="1400"/>
                    <a:pt x="253" y="1400"/>
                    <a:pt x="245" y="1400"/>
                  </a:cubicBezTo>
                  <a:cubicBezTo>
                    <a:pt x="237" y="1400"/>
                    <a:pt x="237" y="1407"/>
                    <a:pt x="229" y="1407"/>
                  </a:cubicBezTo>
                  <a:lnTo>
                    <a:pt x="229" y="1407"/>
                  </a:lnTo>
                  <a:lnTo>
                    <a:pt x="229" y="1407"/>
                  </a:lnTo>
                  <a:cubicBezTo>
                    <a:pt x="214" y="1384"/>
                    <a:pt x="182" y="1336"/>
                    <a:pt x="182" y="1313"/>
                  </a:cubicBezTo>
                  <a:lnTo>
                    <a:pt x="182" y="1313"/>
                  </a:lnTo>
                  <a:cubicBezTo>
                    <a:pt x="174" y="1289"/>
                    <a:pt x="166" y="1257"/>
                    <a:pt x="158" y="1225"/>
                  </a:cubicBezTo>
                  <a:lnTo>
                    <a:pt x="158" y="1225"/>
                  </a:lnTo>
                  <a:lnTo>
                    <a:pt x="158" y="1225"/>
                  </a:lnTo>
                  <a:cubicBezTo>
                    <a:pt x="174" y="1218"/>
                    <a:pt x="190" y="1202"/>
                    <a:pt x="206" y="1194"/>
                  </a:cubicBezTo>
                  <a:cubicBezTo>
                    <a:pt x="316" y="1107"/>
                    <a:pt x="474" y="1107"/>
                    <a:pt x="546" y="1099"/>
                  </a:cubicBezTo>
                  <a:cubicBezTo>
                    <a:pt x="561" y="1099"/>
                    <a:pt x="569" y="1099"/>
                    <a:pt x="577" y="1099"/>
                  </a:cubicBezTo>
                  <a:lnTo>
                    <a:pt x="585" y="1099"/>
                  </a:lnTo>
                  <a:cubicBezTo>
                    <a:pt x="601" y="1099"/>
                    <a:pt x="625" y="1115"/>
                    <a:pt x="641" y="1131"/>
                  </a:cubicBezTo>
                  <a:lnTo>
                    <a:pt x="641" y="1131"/>
                  </a:lnTo>
                  <a:cubicBezTo>
                    <a:pt x="656" y="1138"/>
                    <a:pt x="664" y="1138"/>
                    <a:pt x="680" y="1123"/>
                  </a:cubicBezTo>
                  <a:cubicBezTo>
                    <a:pt x="688" y="1115"/>
                    <a:pt x="704" y="1107"/>
                    <a:pt x="719" y="1099"/>
                  </a:cubicBezTo>
                  <a:cubicBezTo>
                    <a:pt x="727" y="1099"/>
                    <a:pt x="735" y="1091"/>
                    <a:pt x="743" y="1091"/>
                  </a:cubicBezTo>
                  <a:cubicBezTo>
                    <a:pt x="759" y="1083"/>
                    <a:pt x="791" y="1075"/>
                    <a:pt x="822" y="1075"/>
                  </a:cubicBezTo>
                  <a:cubicBezTo>
                    <a:pt x="838" y="1075"/>
                    <a:pt x="854" y="1075"/>
                    <a:pt x="862" y="1083"/>
                  </a:cubicBezTo>
                  <a:lnTo>
                    <a:pt x="870" y="1083"/>
                  </a:lnTo>
                  <a:cubicBezTo>
                    <a:pt x="870" y="1083"/>
                    <a:pt x="870" y="1083"/>
                    <a:pt x="878" y="1083"/>
                  </a:cubicBezTo>
                  <a:lnTo>
                    <a:pt x="878" y="1083"/>
                  </a:lnTo>
                  <a:cubicBezTo>
                    <a:pt x="878" y="1075"/>
                    <a:pt x="878" y="1075"/>
                    <a:pt x="885" y="1067"/>
                  </a:cubicBezTo>
                  <a:cubicBezTo>
                    <a:pt x="894" y="1060"/>
                    <a:pt x="909" y="1044"/>
                    <a:pt x="925" y="1028"/>
                  </a:cubicBezTo>
                  <a:cubicBezTo>
                    <a:pt x="949" y="1020"/>
                    <a:pt x="957" y="1004"/>
                    <a:pt x="957" y="988"/>
                  </a:cubicBezTo>
                  <a:cubicBezTo>
                    <a:pt x="965" y="973"/>
                    <a:pt x="980" y="965"/>
                    <a:pt x="988" y="965"/>
                  </a:cubicBezTo>
                  <a:lnTo>
                    <a:pt x="988" y="965"/>
                  </a:lnTo>
                  <a:cubicBezTo>
                    <a:pt x="996" y="965"/>
                    <a:pt x="1004" y="949"/>
                    <a:pt x="1012" y="933"/>
                  </a:cubicBezTo>
                  <a:cubicBezTo>
                    <a:pt x="1012" y="933"/>
                    <a:pt x="1012" y="933"/>
                    <a:pt x="1012" y="925"/>
                  </a:cubicBezTo>
                  <a:cubicBezTo>
                    <a:pt x="1020" y="917"/>
                    <a:pt x="1028" y="917"/>
                    <a:pt x="1036" y="917"/>
                  </a:cubicBezTo>
                  <a:lnTo>
                    <a:pt x="1044" y="917"/>
                  </a:lnTo>
                  <a:cubicBezTo>
                    <a:pt x="1052" y="917"/>
                    <a:pt x="1059" y="917"/>
                    <a:pt x="1059" y="917"/>
                  </a:cubicBezTo>
                  <a:cubicBezTo>
                    <a:pt x="1075" y="917"/>
                    <a:pt x="1075" y="909"/>
                    <a:pt x="1083" y="886"/>
                  </a:cubicBezTo>
                  <a:cubicBezTo>
                    <a:pt x="1083" y="886"/>
                    <a:pt x="1083" y="878"/>
                    <a:pt x="1083" y="870"/>
                  </a:cubicBezTo>
                  <a:cubicBezTo>
                    <a:pt x="1083" y="862"/>
                    <a:pt x="1083" y="846"/>
                    <a:pt x="1075" y="838"/>
                  </a:cubicBezTo>
                  <a:cubicBezTo>
                    <a:pt x="1067" y="830"/>
                    <a:pt x="1067" y="822"/>
                    <a:pt x="1067" y="814"/>
                  </a:cubicBezTo>
                  <a:cubicBezTo>
                    <a:pt x="1059" y="814"/>
                    <a:pt x="1059" y="807"/>
                    <a:pt x="1059" y="807"/>
                  </a:cubicBezTo>
                  <a:cubicBezTo>
                    <a:pt x="1052" y="791"/>
                    <a:pt x="1044" y="775"/>
                    <a:pt x="1044" y="759"/>
                  </a:cubicBezTo>
                  <a:cubicBezTo>
                    <a:pt x="1052" y="751"/>
                    <a:pt x="1052" y="743"/>
                    <a:pt x="1052" y="743"/>
                  </a:cubicBezTo>
                  <a:cubicBezTo>
                    <a:pt x="1052" y="735"/>
                    <a:pt x="1052" y="735"/>
                    <a:pt x="1052" y="735"/>
                  </a:cubicBezTo>
                  <a:lnTo>
                    <a:pt x="1052" y="727"/>
                  </a:lnTo>
                  <a:cubicBezTo>
                    <a:pt x="1059" y="712"/>
                    <a:pt x="1067" y="696"/>
                    <a:pt x="1083" y="696"/>
                  </a:cubicBezTo>
                  <a:cubicBezTo>
                    <a:pt x="1083" y="688"/>
                    <a:pt x="1091" y="688"/>
                    <a:pt x="1091" y="688"/>
                  </a:cubicBezTo>
                  <a:cubicBezTo>
                    <a:pt x="1091" y="680"/>
                    <a:pt x="1083" y="680"/>
                    <a:pt x="1075" y="680"/>
                  </a:cubicBezTo>
                  <a:cubicBezTo>
                    <a:pt x="1075" y="680"/>
                    <a:pt x="1067" y="680"/>
                    <a:pt x="1067" y="688"/>
                  </a:cubicBezTo>
                  <a:cubicBezTo>
                    <a:pt x="1059" y="688"/>
                    <a:pt x="1059" y="688"/>
                    <a:pt x="1052" y="688"/>
                  </a:cubicBezTo>
                  <a:lnTo>
                    <a:pt x="1052" y="688"/>
                  </a:lnTo>
                  <a:cubicBezTo>
                    <a:pt x="1044" y="688"/>
                    <a:pt x="1044" y="680"/>
                    <a:pt x="1052" y="672"/>
                  </a:cubicBezTo>
                  <a:cubicBezTo>
                    <a:pt x="1052" y="664"/>
                    <a:pt x="1052" y="664"/>
                    <a:pt x="1052" y="664"/>
                  </a:cubicBezTo>
                  <a:cubicBezTo>
                    <a:pt x="1044" y="664"/>
                    <a:pt x="1044" y="664"/>
                    <a:pt x="1044" y="664"/>
                  </a:cubicBezTo>
                  <a:cubicBezTo>
                    <a:pt x="1036" y="664"/>
                    <a:pt x="1028" y="664"/>
                    <a:pt x="1028" y="664"/>
                  </a:cubicBezTo>
                  <a:cubicBezTo>
                    <a:pt x="1020" y="672"/>
                    <a:pt x="1020" y="672"/>
                    <a:pt x="1012" y="672"/>
                  </a:cubicBezTo>
                  <a:cubicBezTo>
                    <a:pt x="996" y="672"/>
                    <a:pt x="972" y="664"/>
                    <a:pt x="972" y="648"/>
                  </a:cubicBezTo>
                  <a:cubicBezTo>
                    <a:pt x="972" y="633"/>
                    <a:pt x="1020" y="585"/>
                    <a:pt x="1036" y="569"/>
                  </a:cubicBezTo>
                  <a:cubicBezTo>
                    <a:pt x="1036" y="569"/>
                    <a:pt x="1036" y="569"/>
                    <a:pt x="1028" y="569"/>
                  </a:cubicBezTo>
                  <a:cubicBezTo>
                    <a:pt x="1020" y="569"/>
                    <a:pt x="1020" y="569"/>
                    <a:pt x="1020" y="569"/>
                  </a:cubicBezTo>
                  <a:cubicBezTo>
                    <a:pt x="1028" y="561"/>
                    <a:pt x="1028" y="561"/>
                    <a:pt x="1028" y="561"/>
                  </a:cubicBezTo>
                  <a:cubicBezTo>
                    <a:pt x="1036" y="561"/>
                    <a:pt x="1036" y="554"/>
                    <a:pt x="1044" y="554"/>
                  </a:cubicBezTo>
                  <a:cubicBezTo>
                    <a:pt x="1075" y="522"/>
                    <a:pt x="1115" y="483"/>
                    <a:pt x="1115" y="459"/>
                  </a:cubicBezTo>
                  <a:cubicBezTo>
                    <a:pt x="1115" y="411"/>
                    <a:pt x="1344" y="127"/>
                    <a:pt x="1384" y="119"/>
                  </a:cubicBezTo>
                  <a:cubicBezTo>
                    <a:pt x="1399" y="119"/>
                    <a:pt x="1629" y="63"/>
                    <a:pt x="1874" y="0"/>
                  </a:cubicBezTo>
                  <a:cubicBezTo>
                    <a:pt x="1882" y="0"/>
                    <a:pt x="1882" y="0"/>
                    <a:pt x="1882" y="0"/>
                  </a:cubicBezTo>
                  <a:cubicBezTo>
                    <a:pt x="1882" y="8"/>
                    <a:pt x="1882" y="8"/>
                    <a:pt x="1882" y="8"/>
                  </a:cubicBezTo>
                  <a:cubicBezTo>
                    <a:pt x="1882" y="56"/>
                    <a:pt x="1882" y="87"/>
                    <a:pt x="1889" y="103"/>
                  </a:cubicBezTo>
                  <a:cubicBezTo>
                    <a:pt x="1897" y="111"/>
                    <a:pt x="1897" y="127"/>
                    <a:pt x="1897" y="150"/>
                  </a:cubicBezTo>
                  <a:cubicBezTo>
                    <a:pt x="1897" y="166"/>
                    <a:pt x="1897" y="182"/>
                    <a:pt x="1905" y="190"/>
                  </a:cubicBezTo>
                  <a:cubicBezTo>
                    <a:pt x="1905" y="214"/>
                    <a:pt x="1921" y="221"/>
                    <a:pt x="1929" y="230"/>
                  </a:cubicBezTo>
                  <a:cubicBezTo>
                    <a:pt x="1929" y="237"/>
                    <a:pt x="1937" y="245"/>
                    <a:pt x="1945" y="253"/>
                  </a:cubicBezTo>
                  <a:cubicBezTo>
                    <a:pt x="1961" y="269"/>
                    <a:pt x="1976" y="332"/>
                    <a:pt x="1976" y="356"/>
                  </a:cubicBezTo>
                  <a:cubicBezTo>
                    <a:pt x="1976" y="372"/>
                    <a:pt x="1976" y="380"/>
                    <a:pt x="1969" y="396"/>
                  </a:cubicBezTo>
                  <a:cubicBezTo>
                    <a:pt x="1969" y="411"/>
                    <a:pt x="1961" y="427"/>
                    <a:pt x="1969" y="451"/>
                  </a:cubicBezTo>
                  <a:cubicBezTo>
                    <a:pt x="1984" y="483"/>
                    <a:pt x="2000" y="546"/>
                    <a:pt x="2000" y="577"/>
                  </a:cubicBezTo>
                  <a:cubicBezTo>
                    <a:pt x="2000" y="617"/>
                    <a:pt x="2008" y="664"/>
                    <a:pt x="2024" y="664"/>
                  </a:cubicBezTo>
                  <a:cubicBezTo>
                    <a:pt x="2032" y="664"/>
                    <a:pt x="2040" y="664"/>
                    <a:pt x="2048" y="656"/>
                  </a:cubicBezTo>
                  <a:cubicBezTo>
                    <a:pt x="2048" y="656"/>
                    <a:pt x="2048" y="656"/>
                    <a:pt x="2055" y="656"/>
                  </a:cubicBezTo>
                  <a:cubicBezTo>
                    <a:pt x="2064" y="656"/>
                    <a:pt x="2064" y="656"/>
                    <a:pt x="2071" y="664"/>
                  </a:cubicBezTo>
                  <a:cubicBezTo>
                    <a:pt x="2087" y="696"/>
                    <a:pt x="2103" y="767"/>
                    <a:pt x="2111" y="822"/>
                  </a:cubicBezTo>
                  <a:cubicBezTo>
                    <a:pt x="2119" y="838"/>
                    <a:pt x="2127" y="870"/>
                    <a:pt x="2135" y="901"/>
                  </a:cubicBezTo>
                  <a:cubicBezTo>
                    <a:pt x="2142" y="957"/>
                    <a:pt x="2166" y="1036"/>
                    <a:pt x="2166" y="1044"/>
                  </a:cubicBezTo>
                  <a:lnTo>
                    <a:pt x="2166" y="1044"/>
                  </a:lnTo>
                  <a:lnTo>
                    <a:pt x="2166" y="1044"/>
                  </a:lnTo>
                  <a:cubicBezTo>
                    <a:pt x="2158" y="1368"/>
                    <a:pt x="2158" y="1368"/>
                    <a:pt x="2158" y="1368"/>
                  </a:cubicBezTo>
                  <a:cubicBezTo>
                    <a:pt x="2158" y="1368"/>
                    <a:pt x="2158" y="1376"/>
                    <a:pt x="2166" y="1376"/>
                  </a:cubicBezTo>
                  <a:lnTo>
                    <a:pt x="2166" y="1376"/>
                  </a:lnTo>
                  <a:lnTo>
                    <a:pt x="2166" y="1376"/>
                  </a:lnTo>
                  <a:cubicBezTo>
                    <a:pt x="2166" y="1384"/>
                    <a:pt x="2166" y="1384"/>
                    <a:pt x="2174" y="1407"/>
                  </a:cubicBezTo>
                  <a:cubicBezTo>
                    <a:pt x="2174" y="1423"/>
                    <a:pt x="2174" y="1447"/>
                    <a:pt x="2174" y="1447"/>
                  </a:cubicBezTo>
                  <a:cubicBezTo>
                    <a:pt x="2174" y="1455"/>
                    <a:pt x="2174" y="1463"/>
                    <a:pt x="2182" y="1478"/>
                  </a:cubicBezTo>
                  <a:cubicBezTo>
                    <a:pt x="2182" y="1502"/>
                    <a:pt x="2190" y="1534"/>
                    <a:pt x="2198" y="1558"/>
                  </a:cubicBezTo>
                  <a:cubicBezTo>
                    <a:pt x="2222" y="1597"/>
                    <a:pt x="2229" y="1668"/>
                    <a:pt x="2229" y="1692"/>
                  </a:cubicBezTo>
                  <a:cubicBezTo>
                    <a:pt x="2229" y="1708"/>
                    <a:pt x="2237" y="1716"/>
                    <a:pt x="2237" y="1724"/>
                  </a:cubicBezTo>
                  <a:cubicBezTo>
                    <a:pt x="2245" y="1724"/>
                    <a:pt x="2245" y="1731"/>
                    <a:pt x="2245" y="1739"/>
                  </a:cubicBezTo>
                  <a:cubicBezTo>
                    <a:pt x="2253" y="1747"/>
                    <a:pt x="2261" y="1779"/>
                    <a:pt x="2237" y="1795"/>
                  </a:cubicBezTo>
                  <a:cubicBezTo>
                    <a:pt x="2222" y="1803"/>
                    <a:pt x="2206" y="1834"/>
                    <a:pt x="2206" y="1850"/>
                  </a:cubicBezTo>
                  <a:cubicBezTo>
                    <a:pt x="2206" y="1850"/>
                    <a:pt x="2206" y="1858"/>
                    <a:pt x="2237" y="1890"/>
                  </a:cubicBezTo>
                  <a:lnTo>
                    <a:pt x="2237" y="1890"/>
                  </a:lnTo>
                  <a:lnTo>
                    <a:pt x="2237" y="1890"/>
                  </a:lnTo>
                  <a:cubicBezTo>
                    <a:pt x="2229" y="1897"/>
                    <a:pt x="2214" y="1905"/>
                    <a:pt x="2206" y="1913"/>
                  </a:cubicBezTo>
                  <a:cubicBezTo>
                    <a:pt x="2198" y="1929"/>
                    <a:pt x="2198" y="1937"/>
                    <a:pt x="2198" y="1937"/>
                  </a:cubicBezTo>
                  <a:cubicBezTo>
                    <a:pt x="2198" y="1937"/>
                    <a:pt x="2198" y="1937"/>
                    <a:pt x="2206" y="1937"/>
                  </a:cubicBezTo>
                  <a:cubicBezTo>
                    <a:pt x="2206" y="1937"/>
                    <a:pt x="2214" y="1929"/>
                    <a:pt x="2229" y="1929"/>
                  </a:cubicBezTo>
                  <a:cubicBezTo>
                    <a:pt x="2237" y="1921"/>
                    <a:pt x="2245" y="1913"/>
                    <a:pt x="2261" y="1905"/>
                  </a:cubicBezTo>
                  <a:cubicBezTo>
                    <a:pt x="2277" y="1897"/>
                    <a:pt x="2285" y="1890"/>
                    <a:pt x="2308" y="1882"/>
                  </a:cubicBezTo>
                  <a:cubicBezTo>
                    <a:pt x="2316" y="1882"/>
                    <a:pt x="2324" y="1874"/>
                    <a:pt x="2332" y="1874"/>
                  </a:cubicBezTo>
                  <a:cubicBezTo>
                    <a:pt x="2356" y="1874"/>
                    <a:pt x="2380" y="1866"/>
                    <a:pt x="2388" y="1850"/>
                  </a:cubicBezTo>
                  <a:cubicBezTo>
                    <a:pt x="2403" y="1818"/>
                    <a:pt x="2435" y="1811"/>
                    <a:pt x="2467" y="1811"/>
                  </a:cubicBezTo>
                  <a:cubicBezTo>
                    <a:pt x="2490" y="1811"/>
                    <a:pt x="2538" y="1803"/>
                    <a:pt x="2569" y="1779"/>
                  </a:cubicBezTo>
                  <a:cubicBezTo>
                    <a:pt x="2609" y="1763"/>
                    <a:pt x="2641" y="1716"/>
                    <a:pt x="2648" y="1684"/>
                  </a:cubicBezTo>
                  <a:lnTo>
                    <a:pt x="2656" y="1676"/>
                  </a:lnTo>
                  <a:cubicBezTo>
                    <a:pt x="2664" y="1676"/>
                    <a:pt x="2664" y="1676"/>
                    <a:pt x="2664" y="1676"/>
                  </a:cubicBezTo>
                  <a:cubicBezTo>
                    <a:pt x="2672" y="1684"/>
                    <a:pt x="2672" y="1716"/>
                    <a:pt x="2664" y="1731"/>
                  </a:cubicBezTo>
                  <a:cubicBezTo>
                    <a:pt x="2656" y="1747"/>
                    <a:pt x="2648" y="1755"/>
                    <a:pt x="2648" y="1763"/>
                  </a:cubicBezTo>
                  <a:cubicBezTo>
                    <a:pt x="2641" y="1779"/>
                    <a:pt x="2625" y="1795"/>
                    <a:pt x="2633" y="1795"/>
                  </a:cubicBezTo>
                  <a:lnTo>
                    <a:pt x="2633" y="1795"/>
                  </a:lnTo>
                  <a:lnTo>
                    <a:pt x="2633" y="1795"/>
                  </a:lnTo>
                  <a:cubicBezTo>
                    <a:pt x="2641" y="1795"/>
                    <a:pt x="2680" y="1747"/>
                    <a:pt x="2688" y="1731"/>
                  </a:cubicBezTo>
                  <a:lnTo>
                    <a:pt x="2688" y="1731"/>
                  </a:lnTo>
                  <a:cubicBezTo>
                    <a:pt x="2688" y="1716"/>
                    <a:pt x="2696" y="1700"/>
                    <a:pt x="2712" y="1700"/>
                  </a:cubicBezTo>
                  <a:cubicBezTo>
                    <a:pt x="2719" y="1700"/>
                    <a:pt x="2728" y="1700"/>
                    <a:pt x="2735" y="1700"/>
                  </a:cubicBezTo>
                  <a:cubicBezTo>
                    <a:pt x="2735" y="1708"/>
                    <a:pt x="2743" y="1708"/>
                    <a:pt x="2751" y="1708"/>
                  </a:cubicBezTo>
                  <a:cubicBezTo>
                    <a:pt x="2759" y="1708"/>
                    <a:pt x="2767" y="1700"/>
                    <a:pt x="2775" y="1700"/>
                  </a:cubicBezTo>
                  <a:cubicBezTo>
                    <a:pt x="2783" y="1700"/>
                    <a:pt x="2791" y="1692"/>
                    <a:pt x="2799" y="1692"/>
                  </a:cubicBezTo>
                  <a:cubicBezTo>
                    <a:pt x="2799" y="1692"/>
                    <a:pt x="2807" y="1692"/>
                    <a:pt x="2807" y="1700"/>
                  </a:cubicBezTo>
                  <a:cubicBezTo>
                    <a:pt x="2807" y="1700"/>
                    <a:pt x="2807" y="1700"/>
                    <a:pt x="2814" y="1708"/>
                  </a:cubicBezTo>
                  <a:cubicBezTo>
                    <a:pt x="2814" y="1716"/>
                    <a:pt x="2791" y="1731"/>
                    <a:pt x="2751" y="1763"/>
                  </a:cubicBezTo>
                  <a:cubicBezTo>
                    <a:pt x="2743" y="1771"/>
                    <a:pt x="2735" y="1779"/>
                    <a:pt x="2728" y="1787"/>
                  </a:cubicBezTo>
                  <a:cubicBezTo>
                    <a:pt x="2719" y="1795"/>
                    <a:pt x="2712" y="1795"/>
                    <a:pt x="2704" y="1803"/>
                  </a:cubicBezTo>
                  <a:cubicBezTo>
                    <a:pt x="2688" y="1818"/>
                    <a:pt x="2672" y="1834"/>
                    <a:pt x="2609" y="1866"/>
                  </a:cubicBezTo>
                  <a:cubicBezTo>
                    <a:pt x="2577" y="1882"/>
                    <a:pt x="2546" y="1897"/>
                    <a:pt x="2514" y="1921"/>
                  </a:cubicBezTo>
                  <a:cubicBezTo>
                    <a:pt x="2482" y="1945"/>
                    <a:pt x="2451" y="1969"/>
                    <a:pt x="2411" y="1984"/>
                  </a:cubicBezTo>
                  <a:cubicBezTo>
                    <a:pt x="2380" y="2000"/>
                    <a:pt x="2340" y="2016"/>
                    <a:pt x="2308" y="2032"/>
                  </a:cubicBezTo>
                  <a:cubicBezTo>
                    <a:pt x="2253" y="2064"/>
                    <a:pt x="2198" y="2087"/>
                    <a:pt x="2166" y="2095"/>
                  </a:cubicBezTo>
                  <a:cubicBezTo>
                    <a:pt x="2166" y="2095"/>
                    <a:pt x="2158" y="2095"/>
                    <a:pt x="2150" y="2095"/>
                  </a:cubicBezTo>
                  <a:close/>
                  <a:moveTo>
                    <a:pt x="2119" y="2064"/>
                  </a:moveTo>
                  <a:lnTo>
                    <a:pt x="2119" y="2064"/>
                  </a:lnTo>
                  <a:cubicBezTo>
                    <a:pt x="2127" y="2064"/>
                    <a:pt x="2127" y="2071"/>
                    <a:pt x="2135" y="2079"/>
                  </a:cubicBezTo>
                  <a:cubicBezTo>
                    <a:pt x="2135" y="2079"/>
                    <a:pt x="2135" y="2087"/>
                    <a:pt x="2150" y="2087"/>
                  </a:cubicBezTo>
                  <a:lnTo>
                    <a:pt x="2150" y="2087"/>
                  </a:lnTo>
                  <a:cubicBezTo>
                    <a:pt x="2158" y="2087"/>
                    <a:pt x="2158" y="2087"/>
                    <a:pt x="2166" y="2087"/>
                  </a:cubicBezTo>
                  <a:cubicBezTo>
                    <a:pt x="2198" y="2079"/>
                    <a:pt x="2253" y="2055"/>
                    <a:pt x="2308" y="2024"/>
                  </a:cubicBezTo>
                  <a:cubicBezTo>
                    <a:pt x="2340" y="2008"/>
                    <a:pt x="2372" y="1992"/>
                    <a:pt x="2403" y="1977"/>
                  </a:cubicBezTo>
                  <a:cubicBezTo>
                    <a:pt x="2443" y="1961"/>
                    <a:pt x="2482" y="1937"/>
                    <a:pt x="2514" y="1913"/>
                  </a:cubicBezTo>
                  <a:cubicBezTo>
                    <a:pt x="2546" y="1890"/>
                    <a:pt x="2577" y="1874"/>
                    <a:pt x="2609" y="1858"/>
                  </a:cubicBezTo>
                  <a:cubicBezTo>
                    <a:pt x="2664" y="1834"/>
                    <a:pt x="2680" y="1818"/>
                    <a:pt x="2704" y="1795"/>
                  </a:cubicBezTo>
                  <a:cubicBezTo>
                    <a:pt x="2704" y="1795"/>
                    <a:pt x="2712" y="1787"/>
                    <a:pt x="2719" y="1779"/>
                  </a:cubicBezTo>
                  <a:cubicBezTo>
                    <a:pt x="2728" y="1771"/>
                    <a:pt x="2735" y="1763"/>
                    <a:pt x="2751" y="1755"/>
                  </a:cubicBezTo>
                  <a:cubicBezTo>
                    <a:pt x="2775" y="1739"/>
                    <a:pt x="2807" y="1716"/>
                    <a:pt x="2807" y="1708"/>
                  </a:cubicBezTo>
                  <a:cubicBezTo>
                    <a:pt x="2807" y="1700"/>
                    <a:pt x="2807" y="1700"/>
                    <a:pt x="2807" y="1700"/>
                  </a:cubicBezTo>
                  <a:cubicBezTo>
                    <a:pt x="2799" y="1700"/>
                    <a:pt x="2791" y="1700"/>
                    <a:pt x="2783" y="1708"/>
                  </a:cubicBezTo>
                  <a:cubicBezTo>
                    <a:pt x="2775" y="1708"/>
                    <a:pt x="2759" y="1716"/>
                    <a:pt x="2751" y="1716"/>
                  </a:cubicBezTo>
                  <a:cubicBezTo>
                    <a:pt x="2743" y="1716"/>
                    <a:pt x="2735" y="1708"/>
                    <a:pt x="2728" y="1708"/>
                  </a:cubicBezTo>
                  <a:cubicBezTo>
                    <a:pt x="2719" y="1708"/>
                    <a:pt x="2719" y="1700"/>
                    <a:pt x="2712" y="1700"/>
                  </a:cubicBezTo>
                  <a:cubicBezTo>
                    <a:pt x="2704" y="1700"/>
                    <a:pt x="2696" y="1716"/>
                    <a:pt x="2696" y="1731"/>
                  </a:cubicBezTo>
                  <a:lnTo>
                    <a:pt x="2696" y="1739"/>
                  </a:lnTo>
                  <a:cubicBezTo>
                    <a:pt x="2688" y="1747"/>
                    <a:pt x="2648" y="1803"/>
                    <a:pt x="2633" y="1803"/>
                  </a:cubicBezTo>
                  <a:lnTo>
                    <a:pt x="2625" y="1803"/>
                  </a:lnTo>
                  <a:cubicBezTo>
                    <a:pt x="2625" y="1803"/>
                    <a:pt x="2625" y="1803"/>
                    <a:pt x="2625" y="1795"/>
                  </a:cubicBezTo>
                  <a:cubicBezTo>
                    <a:pt x="2617" y="1787"/>
                    <a:pt x="2625" y="1779"/>
                    <a:pt x="2641" y="1763"/>
                  </a:cubicBezTo>
                  <a:cubicBezTo>
                    <a:pt x="2648" y="1747"/>
                    <a:pt x="2656" y="1739"/>
                    <a:pt x="2656" y="1731"/>
                  </a:cubicBezTo>
                  <a:cubicBezTo>
                    <a:pt x="2664" y="1716"/>
                    <a:pt x="2664" y="1692"/>
                    <a:pt x="2656" y="1684"/>
                  </a:cubicBezTo>
                  <a:cubicBezTo>
                    <a:pt x="2656" y="1684"/>
                    <a:pt x="2656" y="1684"/>
                    <a:pt x="2656" y="1692"/>
                  </a:cubicBezTo>
                  <a:cubicBezTo>
                    <a:pt x="2648" y="1716"/>
                    <a:pt x="2609" y="1771"/>
                    <a:pt x="2577" y="1787"/>
                  </a:cubicBezTo>
                  <a:cubicBezTo>
                    <a:pt x="2546" y="1811"/>
                    <a:pt x="2490" y="1811"/>
                    <a:pt x="2467" y="1818"/>
                  </a:cubicBezTo>
                  <a:cubicBezTo>
                    <a:pt x="2435" y="1818"/>
                    <a:pt x="2403" y="1826"/>
                    <a:pt x="2395" y="1850"/>
                  </a:cubicBezTo>
                  <a:cubicBezTo>
                    <a:pt x="2380" y="1874"/>
                    <a:pt x="2356" y="1882"/>
                    <a:pt x="2332" y="1882"/>
                  </a:cubicBezTo>
                  <a:cubicBezTo>
                    <a:pt x="2324" y="1882"/>
                    <a:pt x="2316" y="1890"/>
                    <a:pt x="2308" y="1890"/>
                  </a:cubicBezTo>
                  <a:cubicBezTo>
                    <a:pt x="2293" y="1890"/>
                    <a:pt x="2277" y="1905"/>
                    <a:pt x="2261" y="1913"/>
                  </a:cubicBezTo>
                  <a:cubicBezTo>
                    <a:pt x="2253" y="1921"/>
                    <a:pt x="2237" y="1929"/>
                    <a:pt x="2229" y="1937"/>
                  </a:cubicBezTo>
                  <a:cubicBezTo>
                    <a:pt x="2222" y="1937"/>
                    <a:pt x="2214" y="1945"/>
                    <a:pt x="2206" y="1945"/>
                  </a:cubicBezTo>
                  <a:cubicBezTo>
                    <a:pt x="2198" y="1945"/>
                    <a:pt x="2198" y="1937"/>
                    <a:pt x="2190" y="1937"/>
                  </a:cubicBezTo>
                  <a:cubicBezTo>
                    <a:pt x="2190" y="1929"/>
                    <a:pt x="2198" y="1921"/>
                    <a:pt x="2206" y="1913"/>
                  </a:cubicBezTo>
                  <a:cubicBezTo>
                    <a:pt x="2214" y="1905"/>
                    <a:pt x="2222" y="1897"/>
                    <a:pt x="2229" y="1890"/>
                  </a:cubicBezTo>
                  <a:cubicBezTo>
                    <a:pt x="2206" y="1874"/>
                    <a:pt x="2198" y="1858"/>
                    <a:pt x="2198" y="1850"/>
                  </a:cubicBezTo>
                  <a:cubicBezTo>
                    <a:pt x="2198" y="1834"/>
                    <a:pt x="2222" y="1803"/>
                    <a:pt x="2237" y="1787"/>
                  </a:cubicBezTo>
                  <a:cubicBezTo>
                    <a:pt x="2253" y="1779"/>
                    <a:pt x="2245" y="1747"/>
                    <a:pt x="2237" y="1739"/>
                  </a:cubicBezTo>
                  <a:cubicBezTo>
                    <a:pt x="2237" y="1731"/>
                    <a:pt x="2237" y="1731"/>
                    <a:pt x="2229" y="1724"/>
                  </a:cubicBezTo>
                  <a:cubicBezTo>
                    <a:pt x="2229" y="1716"/>
                    <a:pt x="2222" y="1708"/>
                    <a:pt x="2222" y="1692"/>
                  </a:cubicBezTo>
                  <a:cubicBezTo>
                    <a:pt x="2222" y="1676"/>
                    <a:pt x="2214" y="1605"/>
                    <a:pt x="2198" y="1565"/>
                  </a:cubicBezTo>
                  <a:cubicBezTo>
                    <a:pt x="2182" y="1534"/>
                    <a:pt x="2174" y="1502"/>
                    <a:pt x="2174" y="1478"/>
                  </a:cubicBezTo>
                  <a:cubicBezTo>
                    <a:pt x="2174" y="1463"/>
                    <a:pt x="2166" y="1455"/>
                    <a:pt x="2166" y="1455"/>
                  </a:cubicBezTo>
                  <a:cubicBezTo>
                    <a:pt x="2166" y="1455"/>
                    <a:pt x="2166" y="1439"/>
                    <a:pt x="2166" y="1407"/>
                  </a:cubicBezTo>
                  <a:cubicBezTo>
                    <a:pt x="2166" y="1391"/>
                    <a:pt x="2158" y="1384"/>
                    <a:pt x="2158" y="1384"/>
                  </a:cubicBezTo>
                  <a:cubicBezTo>
                    <a:pt x="2150" y="1376"/>
                    <a:pt x="2150" y="1368"/>
                    <a:pt x="2150" y="1368"/>
                  </a:cubicBezTo>
                  <a:lnTo>
                    <a:pt x="2150" y="1368"/>
                  </a:lnTo>
                  <a:lnTo>
                    <a:pt x="2150" y="1368"/>
                  </a:lnTo>
                  <a:cubicBezTo>
                    <a:pt x="2158" y="1044"/>
                    <a:pt x="2158" y="1044"/>
                    <a:pt x="2158" y="1044"/>
                  </a:cubicBezTo>
                  <a:cubicBezTo>
                    <a:pt x="2158" y="1036"/>
                    <a:pt x="2142" y="996"/>
                    <a:pt x="2127" y="901"/>
                  </a:cubicBezTo>
                  <a:cubicBezTo>
                    <a:pt x="2119" y="870"/>
                    <a:pt x="2111" y="838"/>
                    <a:pt x="2111" y="822"/>
                  </a:cubicBezTo>
                  <a:cubicBezTo>
                    <a:pt x="2087" y="743"/>
                    <a:pt x="2071" y="696"/>
                    <a:pt x="2064" y="672"/>
                  </a:cubicBezTo>
                  <a:cubicBezTo>
                    <a:pt x="2055" y="664"/>
                    <a:pt x="2055" y="664"/>
                    <a:pt x="2055" y="664"/>
                  </a:cubicBezTo>
                  <a:cubicBezTo>
                    <a:pt x="2055" y="664"/>
                    <a:pt x="2055" y="664"/>
                    <a:pt x="2048" y="664"/>
                  </a:cubicBezTo>
                  <a:cubicBezTo>
                    <a:pt x="2048" y="672"/>
                    <a:pt x="2040" y="672"/>
                    <a:pt x="2032" y="672"/>
                  </a:cubicBezTo>
                  <a:cubicBezTo>
                    <a:pt x="2024" y="672"/>
                    <a:pt x="2024" y="672"/>
                    <a:pt x="2024" y="672"/>
                  </a:cubicBezTo>
                  <a:cubicBezTo>
                    <a:pt x="2000" y="664"/>
                    <a:pt x="1992" y="609"/>
                    <a:pt x="1992" y="577"/>
                  </a:cubicBezTo>
                  <a:cubicBezTo>
                    <a:pt x="1992" y="554"/>
                    <a:pt x="1976" y="483"/>
                    <a:pt x="1969" y="451"/>
                  </a:cubicBezTo>
                  <a:cubicBezTo>
                    <a:pt x="1961" y="427"/>
                    <a:pt x="1961" y="411"/>
                    <a:pt x="1969" y="387"/>
                  </a:cubicBezTo>
                  <a:cubicBezTo>
                    <a:pt x="1969" y="380"/>
                    <a:pt x="1969" y="372"/>
                    <a:pt x="1969" y="364"/>
                  </a:cubicBezTo>
                  <a:cubicBezTo>
                    <a:pt x="1969" y="332"/>
                    <a:pt x="1953" y="277"/>
                    <a:pt x="1937" y="253"/>
                  </a:cubicBezTo>
                  <a:cubicBezTo>
                    <a:pt x="1937" y="245"/>
                    <a:pt x="1929" y="237"/>
                    <a:pt x="1921" y="237"/>
                  </a:cubicBezTo>
                  <a:cubicBezTo>
                    <a:pt x="1913" y="230"/>
                    <a:pt x="1905" y="221"/>
                    <a:pt x="1897" y="198"/>
                  </a:cubicBezTo>
                  <a:cubicBezTo>
                    <a:pt x="1889" y="182"/>
                    <a:pt x="1889" y="166"/>
                    <a:pt x="1889" y="150"/>
                  </a:cubicBezTo>
                  <a:cubicBezTo>
                    <a:pt x="1889" y="127"/>
                    <a:pt x="1889" y="111"/>
                    <a:pt x="1882" y="103"/>
                  </a:cubicBezTo>
                  <a:cubicBezTo>
                    <a:pt x="1874" y="95"/>
                    <a:pt x="1874" y="48"/>
                    <a:pt x="1874" y="8"/>
                  </a:cubicBezTo>
                  <a:cubicBezTo>
                    <a:pt x="1629" y="71"/>
                    <a:pt x="1399" y="119"/>
                    <a:pt x="1384" y="127"/>
                  </a:cubicBezTo>
                  <a:cubicBezTo>
                    <a:pt x="1344" y="135"/>
                    <a:pt x="1123" y="419"/>
                    <a:pt x="1123" y="459"/>
                  </a:cubicBezTo>
                  <a:cubicBezTo>
                    <a:pt x="1123" y="490"/>
                    <a:pt x="1083" y="522"/>
                    <a:pt x="1044" y="554"/>
                  </a:cubicBezTo>
                  <a:cubicBezTo>
                    <a:pt x="1044" y="561"/>
                    <a:pt x="1044" y="561"/>
                    <a:pt x="1036" y="561"/>
                  </a:cubicBezTo>
                  <a:cubicBezTo>
                    <a:pt x="1044" y="561"/>
                    <a:pt x="1044" y="569"/>
                    <a:pt x="1044" y="569"/>
                  </a:cubicBezTo>
                  <a:cubicBezTo>
                    <a:pt x="1052" y="569"/>
                    <a:pt x="1044" y="569"/>
                    <a:pt x="1044" y="577"/>
                  </a:cubicBezTo>
                  <a:cubicBezTo>
                    <a:pt x="1028" y="585"/>
                    <a:pt x="980" y="641"/>
                    <a:pt x="980" y="648"/>
                  </a:cubicBezTo>
                  <a:cubicBezTo>
                    <a:pt x="980" y="656"/>
                    <a:pt x="996" y="664"/>
                    <a:pt x="1012" y="664"/>
                  </a:cubicBezTo>
                  <a:cubicBezTo>
                    <a:pt x="1020" y="664"/>
                    <a:pt x="1020" y="664"/>
                    <a:pt x="1020" y="664"/>
                  </a:cubicBezTo>
                  <a:cubicBezTo>
                    <a:pt x="1028" y="656"/>
                    <a:pt x="1036" y="656"/>
                    <a:pt x="1044" y="656"/>
                  </a:cubicBezTo>
                  <a:lnTo>
                    <a:pt x="1052" y="656"/>
                  </a:lnTo>
                  <a:cubicBezTo>
                    <a:pt x="1059" y="664"/>
                    <a:pt x="1059" y="664"/>
                    <a:pt x="1059" y="672"/>
                  </a:cubicBezTo>
                  <a:cubicBezTo>
                    <a:pt x="1052" y="680"/>
                    <a:pt x="1052" y="680"/>
                    <a:pt x="1052" y="680"/>
                  </a:cubicBezTo>
                  <a:cubicBezTo>
                    <a:pt x="1052" y="680"/>
                    <a:pt x="1059" y="680"/>
                    <a:pt x="1067" y="680"/>
                  </a:cubicBezTo>
                  <a:cubicBezTo>
                    <a:pt x="1067" y="672"/>
                    <a:pt x="1075" y="672"/>
                    <a:pt x="1075" y="672"/>
                  </a:cubicBezTo>
                  <a:cubicBezTo>
                    <a:pt x="1091" y="672"/>
                    <a:pt x="1099" y="680"/>
                    <a:pt x="1099" y="688"/>
                  </a:cubicBezTo>
                  <a:cubicBezTo>
                    <a:pt x="1099" y="688"/>
                    <a:pt x="1099" y="696"/>
                    <a:pt x="1091" y="696"/>
                  </a:cubicBezTo>
                  <a:cubicBezTo>
                    <a:pt x="1067" y="704"/>
                    <a:pt x="1059" y="727"/>
                    <a:pt x="1059" y="735"/>
                  </a:cubicBezTo>
                  <a:lnTo>
                    <a:pt x="1059" y="743"/>
                  </a:lnTo>
                  <a:cubicBezTo>
                    <a:pt x="1059" y="751"/>
                    <a:pt x="1052" y="751"/>
                    <a:pt x="1052" y="767"/>
                  </a:cubicBezTo>
                  <a:cubicBezTo>
                    <a:pt x="1052" y="775"/>
                    <a:pt x="1059" y="791"/>
                    <a:pt x="1067" y="798"/>
                  </a:cubicBezTo>
                  <a:cubicBezTo>
                    <a:pt x="1067" y="807"/>
                    <a:pt x="1067" y="807"/>
                    <a:pt x="1067" y="814"/>
                  </a:cubicBezTo>
                  <a:cubicBezTo>
                    <a:pt x="1075" y="822"/>
                    <a:pt x="1075" y="830"/>
                    <a:pt x="1083" y="830"/>
                  </a:cubicBezTo>
                  <a:cubicBezTo>
                    <a:pt x="1083" y="846"/>
                    <a:pt x="1091" y="862"/>
                    <a:pt x="1091" y="878"/>
                  </a:cubicBezTo>
                  <a:cubicBezTo>
                    <a:pt x="1091" y="878"/>
                    <a:pt x="1091" y="886"/>
                    <a:pt x="1083" y="886"/>
                  </a:cubicBezTo>
                  <a:cubicBezTo>
                    <a:pt x="1083" y="909"/>
                    <a:pt x="1083" y="925"/>
                    <a:pt x="1059" y="925"/>
                  </a:cubicBezTo>
                  <a:cubicBezTo>
                    <a:pt x="1059" y="925"/>
                    <a:pt x="1052" y="925"/>
                    <a:pt x="1044" y="925"/>
                  </a:cubicBezTo>
                  <a:cubicBezTo>
                    <a:pt x="1036" y="925"/>
                    <a:pt x="1028" y="917"/>
                    <a:pt x="1020" y="933"/>
                  </a:cubicBezTo>
                  <a:cubicBezTo>
                    <a:pt x="1020" y="933"/>
                    <a:pt x="1020" y="933"/>
                    <a:pt x="1020" y="941"/>
                  </a:cubicBezTo>
                  <a:cubicBezTo>
                    <a:pt x="1012" y="957"/>
                    <a:pt x="1004" y="965"/>
                    <a:pt x="988" y="973"/>
                  </a:cubicBezTo>
                  <a:lnTo>
                    <a:pt x="988" y="973"/>
                  </a:lnTo>
                  <a:cubicBezTo>
                    <a:pt x="980" y="973"/>
                    <a:pt x="965" y="980"/>
                    <a:pt x="965" y="988"/>
                  </a:cubicBezTo>
                  <a:cubicBezTo>
                    <a:pt x="957" y="1004"/>
                    <a:pt x="949" y="1028"/>
                    <a:pt x="933" y="1036"/>
                  </a:cubicBezTo>
                  <a:cubicBezTo>
                    <a:pt x="909" y="1044"/>
                    <a:pt x="894" y="1060"/>
                    <a:pt x="885" y="1075"/>
                  </a:cubicBezTo>
                  <a:cubicBezTo>
                    <a:pt x="885" y="1075"/>
                    <a:pt x="885" y="1075"/>
                    <a:pt x="885" y="1083"/>
                  </a:cubicBezTo>
                  <a:cubicBezTo>
                    <a:pt x="885" y="1091"/>
                    <a:pt x="885" y="1099"/>
                    <a:pt x="870" y="1091"/>
                  </a:cubicBezTo>
                  <a:lnTo>
                    <a:pt x="862" y="1091"/>
                  </a:lnTo>
                  <a:cubicBezTo>
                    <a:pt x="846" y="1083"/>
                    <a:pt x="838" y="1083"/>
                    <a:pt x="822" y="1083"/>
                  </a:cubicBezTo>
                  <a:cubicBezTo>
                    <a:pt x="791" y="1083"/>
                    <a:pt x="759" y="1091"/>
                    <a:pt x="743" y="1099"/>
                  </a:cubicBezTo>
                  <a:cubicBezTo>
                    <a:pt x="743" y="1099"/>
                    <a:pt x="735" y="1107"/>
                    <a:pt x="727" y="1107"/>
                  </a:cubicBezTo>
                  <a:cubicBezTo>
                    <a:pt x="712" y="1115"/>
                    <a:pt x="696" y="1123"/>
                    <a:pt x="688" y="1131"/>
                  </a:cubicBezTo>
                  <a:cubicBezTo>
                    <a:pt x="672" y="1147"/>
                    <a:pt x="656" y="1147"/>
                    <a:pt x="632" y="1138"/>
                  </a:cubicBezTo>
                  <a:lnTo>
                    <a:pt x="632" y="1138"/>
                  </a:lnTo>
                  <a:cubicBezTo>
                    <a:pt x="617" y="1123"/>
                    <a:pt x="601" y="1107"/>
                    <a:pt x="585" y="1107"/>
                  </a:cubicBezTo>
                  <a:lnTo>
                    <a:pt x="577" y="1107"/>
                  </a:lnTo>
                  <a:cubicBezTo>
                    <a:pt x="577" y="1107"/>
                    <a:pt x="561" y="1107"/>
                    <a:pt x="546" y="1107"/>
                  </a:cubicBezTo>
                  <a:cubicBezTo>
                    <a:pt x="474" y="1115"/>
                    <a:pt x="316" y="1115"/>
                    <a:pt x="206" y="1202"/>
                  </a:cubicBezTo>
                  <a:cubicBezTo>
                    <a:pt x="190" y="1210"/>
                    <a:pt x="182" y="1218"/>
                    <a:pt x="166" y="1225"/>
                  </a:cubicBezTo>
                  <a:cubicBezTo>
                    <a:pt x="174" y="1257"/>
                    <a:pt x="182" y="1289"/>
                    <a:pt x="190" y="1305"/>
                  </a:cubicBezTo>
                  <a:cubicBezTo>
                    <a:pt x="190" y="1313"/>
                    <a:pt x="190" y="1313"/>
                    <a:pt x="190" y="1313"/>
                  </a:cubicBezTo>
                  <a:cubicBezTo>
                    <a:pt x="190" y="1336"/>
                    <a:pt x="221" y="1376"/>
                    <a:pt x="229" y="1400"/>
                  </a:cubicBezTo>
                  <a:cubicBezTo>
                    <a:pt x="237" y="1400"/>
                    <a:pt x="237" y="1400"/>
                    <a:pt x="237" y="1391"/>
                  </a:cubicBezTo>
                  <a:lnTo>
                    <a:pt x="237" y="1391"/>
                  </a:lnTo>
                  <a:lnTo>
                    <a:pt x="237" y="1391"/>
                  </a:lnTo>
                  <a:cubicBezTo>
                    <a:pt x="245" y="1391"/>
                    <a:pt x="261" y="1391"/>
                    <a:pt x="269" y="1400"/>
                  </a:cubicBezTo>
                  <a:cubicBezTo>
                    <a:pt x="269" y="1407"/>
                    <a:pt x="269" y="1407"/>
                    <a:pt x="269" y="1415"/>
                  </a:cubicBezTo>
                  <a:cubicBezTo>
                    <a:pt x="269" y="1415"/>
                    <a:pt x="269" y="1423"/>
                    <a:pt x="261" y="1431"/>
                  </a:cubicBezTo>
                  <a:cubicBezTo>
                    <a:pt x="261" y="1447"/>
                    <a:pt x="253" y="1478"/>
                    <a:pt x="237" y="1486"/>
                  </a:cubicBezTo>
                  <a:cubicBezTo>
                    <a:pt x="221" y="1502"/>
                    <a:pt x="182" y="1542"/>
                    <a:pt x="150" y="1589"/>
                  </a:cubicBezTo>
                  <a:cubicBezTo>
                    <a:pt x="126" y="1613"/>
                    <a:pt x="111" y="1644"/>
                    <a:pt x="95" y="1660"/>
                  </a:cubicBezTo>
                  <a:cubicBezTo>
                    <a:pt x="79" y="1676"/>
                    <a:pt x="48" y="1708"/>
                    <a:pt x="8" y="1739"/>
                  </a:cubicBezTo>
                  <a:cubicBezTo>
                    <a:pt x="32" y="1850"/>
                    <a:pt x="32" y="1850"/>
                    <a:pt x="32" y="1850"/>
                  </a:cubicBezTo>
                  <a:cubicBezTo>
                    <a:pt x="111" y="1834"/>
                    <a:pt x="1415" y="1581"/>
                    <a:pt x="1439" y="1573"/>
                  </a:cubicBezTo>
                  <a:cubicBezTo>
                    <a:pt x="1447" y="1573"/>
                    <a:pt x="1455" y="1565"/>
                    <a:pt x="1455" y="1565"/>
                  </a:cubicBezTo>
                  <a:cubicBezTo>
                    <a:pt x="1471" y="1558"/>
                    <a:pt x="1486" y="1550"/>
                    <a:pt x="1502" y="1550"/>
                  </a:cubicBezTo>
                  <a:cubicBezTo>
                    <a:pt x="1510" y="1550"/>
                    <a:pt x="1526" y="1558"/>
                    <a:pt x="1542" y="1565"/>
                  </a:cubicBezTo>
                  <a:cubicBezTo>
                    <a:pt x="1589" y="1605"/>
                    <a:pt x="1613" y="1605"/>
                    <a:pt x="1644" y="1605"/>
                  </a:cubicBezTo>
                  <a:lnTo>
                    <a:pt x="1644" y="1605"/>
                  </a:lnTo>
                  <a:cubicBezTo>
                    <a:pt x="1668" y="1605"/>
                    <a:pt x="1684" y="1653"/>
                    <a:pt x="1700" y="1700"/>
                  </a:cubicBezTo>
                  <a:cubicBezTo>
                    <a:pt x="1708" y="1724"/>
                    <a:pt x="1716" y="1739"/>
                    <a:pt x="1724" y="1755"/>
                  </a:cubicBezTo>
                  <a:cubicBezTo>
                    <a:pt x="1731" y="1763"/>
                    <a:pt x="1731" y="1763"/>
                    <a:pt x="1739" y="1763"/>
                  </a:cubicBezTo>
                  <a:cubicBezTo>
                    <a:pt x="1739" y="1763"/>
                    <a:pt x="1739" y="1763"/>
                    <a:pt x="1747" y="1763"/>
                  </a:cubicBezTo>
                  <a:cubicBezTo>
                    <a:pt x="1747" y="1763"/>
                    <a:pt x="1755" y="1763"/>
                    <a:pt x="1763" y="1763"/>
                  </a:cubicBezTo>
                  <a:cubicBezTo>
                    <a:pt x="1771" y="1763"/>
                    <a:pt x="1779" y="1763"/>
                    <a:pt x="1787" y="1763"/>
                  </a:cubicBezTo>
                  <a:cubicBezTo>
                    <a:pt x="1826" y="1779"/>
                    <a:pt x="1842" y="1787"/>
                    <a:pt x="1874" y="1811"/>
                  </a:cubicBezTo>
                  <a:cubicBezTo>
                    <a:pt x="1897" y="1842"/>
                    <a:pt x="2079" y="1882"/>
                    <a:pt x="2103" y="1890"/>
                  </a:cubicBezTo>
                  <a:cubicBezTo>
                    <a:pt x="2127" y="1890"/>
                    <a:pt x="2142" y="1905"/>
                    <a:pt x="2150" y="1921"/>
                  </a:cubicBezTo>
                  <a:cubicBezTo>
                    <a:pt x="2158" y="1929"/>
                    <a:pt x="2150" y="1969"/>
                    <a:pt x="2142" y="2000"/>
                  </a:cubicBezTo>
                  <a:cubicBezTo>
                    <a:pt x="2135" y="2008"/>
                    <a:pt x="2135" y="2008"/>
                    <a:pt x="2135" y="2016"/>
                  </a:cubicBezTo>
                  <a:cubicBezTo>
                    <a:pt x="2135" y="2024"/>
                    <a:pt x="2127" y="2048"/>
                    <a:pt x="2119" y="2064"/>
                  </a:cubicBezTo>
                  <a:close/>
                </a:path>
              </a:pathLst>
            </a:custGeom>
            <a:solidFill>
              <a:schemeClr val="accent6"/>
            </a:solidFill>
            <a:ln>
              <a:solidFill>
                <a:schemeClr val="bg2"/>
              </a:solidFill>
            </a:ln>
            <a:effectLst/>
          </p:spPr>
          <p:txBody>
            <a:bodyPr wrap="none" anchor="ctr"/>
            <a:lstStyle/>
            <a:p>
              <a:endParaRPr lang="en-US"/>
            </a:p>
          </p:txBody>
        </p:sp>
        <p:sp>
          <p:nvSpPr>
            <p:cNvPr id="128" name="Freeform 769"/>
            <p:cNvSpPr>
              <a:spLocks noChangeArrowheads="1"/>
            </p:cNvSpPr>
            <p:nvPr/>
          </p:nvSpPr>
          <p:spPr bwMode="auto">
            <a:xfrm>
              <a:off x="16214509" y="5108430"/>
              <a:ext cx="294551" cy="598381"/>
            </a:xfrm>
            <a:custGeom>
              <a:avLst/>
              <a:gdLst>
                <a:gd name="T0" fmla="*/ 450 w 562"/>
                <a:gd name="T1" fmla="*/ 371 h 1139"/>
                <a:gd name="T2" fmla="*/ 450 w 562"/>
                <a:gd name="T3" fmla="*/ 371 h 1139"/>
                <a:gd name="T4" fmla="*/ 387 w 562"/>
                <a:gd name="T5" fmla="*/ 332 h 1139"/>
                <a:gd name="T6" fmla="*/ 427 w 562"/>
                <a:gd name="T7" fmla="*/ 269 h 1139"/>
                <a:gd name="T8" fmla="*/ 427 w 562"/>
                <a:gd name="T9" fmla="*/ 269 h 1139"/>
                <a:gd name="T10" fmla="*/ 443 w 562"/>
                <a:gd name="T11" fmla="*/ 221 h 1139"/>
                <a:gd name="T12" fmla="*/ 458 w 562"/>
                <a:gd name="T13" fmla="*/ 126 h 1139"/>
                <a:gd name="T14" fmla="*/ 411 w 562"/>
                <a:gd name="T15" fmla="*/ 95 h 1139"/>
                <a:gd name="T16" fmla="*/ 174 w 562"/>
                <a:gd name="T17" fmla="*/ 23 h 1139"/>
                <a:gd name="T18" fmla="*/ 150 w 562"/>
                <a:gd name="T19" fmla="*/ 0 h 1139"/>
                <a:gd name="T20" fmla="*/ 95 w 562"/>
                <a:gd name="T21" fmla="*/ 63 h 1139"/>
                <a:gd name="T22" fmla="*/ 87 w 562"/>
                <a:gd name="T23" fmla="*/ 134 h 1139"/>
                <a:gd name="T24" fmla="*/ 39 w 562"/>
                <a:gd name="T25" fmla="*/ 245 h 1139"/>
                <a:gd name="T26" fmla="*/ 79 w 562"/>
                <a:gd name="T27" fmla="*/ 269 h 1139"/>
                <a:gd name="T28" fmla="*/ 55 w 562"/>
                <a:gd name="T29" fmla="*/ 316 h 1139"/>
                <a:gd name="T30" fmla="*/ 39 w 562"/>
                <a:gd name="T31" fmla="*/ 371 h 1139"/>
                <a:gd name="T32" fmla="*/ 245 w 562"/>
                <a:gd name="T33" fmla="*/ 545 h 1139"/>
                <a:gd name="T34" fmla="*/ 190 w 562"/>
                <a:gd name="T35" fmla="*/ 616 h 1139"/>
                <a:gd name="T36" fmla="*/ 158 w 562"/>
                <a:gd name="T37" fmla="*/ 703 h 1139"/>
                <a:gd name="T38" fmla="*/ 110 w 562"/>
                <a:gd name="T39" fmla="*/ 751 h 1139"/>
                <a:gd name="T40" fmla="*/ 47 w 562"/>
                <a:gd name="T41" fmla="*/ 846 h 1139"/>
                <a:gd name="T42" fmla="*/ 87 w 562"/>
                <a:gd name="T43" fmla="*/ 964 h 1139"/>
                <a:gd name="T44" fmla="*/ 110 w 562"/>
                <a:gd name="T45" fmla="*/ 972 h 1139"/>
                <a:gd name="T46" fmla="*/ 158 w 562"/>
                <a:gd name="T47" fmla="*/ 1019 h 1139"/>
                <a:gd name="T48" fmla="*/ 253 w 562"/>
                <a:gd name="T49" fmla="*/ 1035 h 1139"/>
                <a:gd name="T50" fmla="*/ 284 w 562"/>
                <a:gd name="T51" fmla="*/ 1043 h 1139"/>
                <a:gd name="T52" fmla="*/ 316 w 562"/>
                <a:gd name="T53" fmla="*/ 1083 h 1139"/>
                <a:gd name="T54" fmla="*/ 316 w 562"/>
                <a:gd name="T55" fmla="*/ 1138 h 1139"/>
                <a:gd name="T56" fmla="*/ 363 w 562"/>
                <a:gd name="T57" fmla="*/ 1106 h 1139"/>
                <a:gd name="T58" fmla="*/ 411 w 562"/>
                <a:gd name="T59" fmla="*/ 1035 h 1139"/>
                <a:gd name="T60" fmla="*/ 419 w 562"/>
                <a:gd name="T61" fmla="*/ 940 h 1139"/>
                <a:gd name="T62" fmla="*/ 458 w 562"/>
                <a:gd name="T63" fmla="*/ 853 h 1139"/>
                <a:gd name="T64" fmla="*/ 482 w 562"/>
                <a:gd name="T65" fmla="*/ 782 h 1139"/>
                <a:gd name="T66" fmla="*/ 514 w 562"/>
                <a:gd name="T67" fmla="*/ 513 h 1139"/>
                <a:gd name="T68" fmla="*/ 450 w 562"/>
                <a:gd name="T69" fmla="*/ 371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2" h="1139">
                  <a:moveTo>
                    <a:pt x="450" y="371"/>
                  </a:moveTo>
                  <a:lnTo>
                    <a:pt x="450" y="371"/>
                  </a:lnTo>
                  <a:cubicBezTo>
                    <a:pt x="340" y="387"/>
                    <a:pt x="387" y="371"/>
                    <a:pt x="387" y="332"/>
                  </a:cubicBezTo>
                  <a:cubicBezTo>
                    <a:pt x="387" y="300"/>
                    <a:pt x="403" y="260"/>
                    <a:pt x="427" y="269"/>
                  </a:cubicBezTo>
                  <a:lnTo>
                    <a:pt x="427" y="269"/>
                  </a:lnTo>
                  <a:cubicBezTo>
                    <a:pt x="427" y="253"/>
                    <a:pt x="435" y="229"/>
                    <a:pt x="443" y="221"/>
                  </a:cubicBezTo>
                  <a:cubicBezTo>
                    <a:pt x="443" y="205"/>
                    <a:pt x="466" y="142"/>
                    <a:pt x="458" y="126"/>
                  </a:cubicBezTo>
                  <a:cubicBezTo>
                    <a:pt x="450" y="110"/>
                    <a:pt x="435" y="102"/>
                    <a:pt x="411" y="95"/>
                  </a:cubicBezTo>
                  <a:cubicBezTo>
                    <a:pt x="387" y="95"/>
                    <a:pt x="197" y="47"/>
                    <a:pt x="174" y="23"/>
                  </a:cubicBezTo>
                  <a:cubicBezTo>
                    <a:pt x="166" y="8"/>
                    <a:pt x="158" y="0"/>
                    <a:pt x="150" y="0"/>
                  </a:cubicBezTo>
                  <a:cubicBezTo>
                    <a:pt x="134" y="8"/>
                    <a:pt x="95" y="55"/>
                    <a:pt x="95" y="63"/>
                  </a:cubicBezTo>
                  <a:cubicBezTo>
                    <a:pt x="95" y="79"/>
                    <a:pt x="103" y="126"/>
                    <a:pt x="87" y="134"/>
                  </a:cubicBezTo>
                  <a:cubicBezTo>
                    <a:pt x="63" y="150"/>
                    <a:pt x="0" y="229"/>
                    <a:pt x="39" y="245"/>
                  </a:cubicBezTo>
                  <a:cubicBezTo>
                    <a:pt x="71" y="260"/>
                    <a:pt x="79" y="245"/>
                    <a:pt x="79" y="269"/>
                  </a:cubicBezTo>
                  <a:cubicBezTo>
                    <a:pt x="79" y="284"/>
                    <a:pt x="71" y="300"/>
                    <a:pt x="55" y="316"/>
                  </a:cubicBezTo>
                  <a:cubicBezTo>
                    <a:pt x="39" y="324"/>
                    <a:pt x="32" y="363"/>
                    <a:pt x="39" y="371"/>
                  </a:cubicBezTo>
                  <a:cubicBezTo>
                    <a:pt x="55" y="387"/>
                    <a:pt x="237" y="537"/>
                    <a:pt x="245" y="545"/>
                  </a:cubicBezTo>
                  <a:cubicBezTo>
                    <a:pt x="245" y="545"/>
                    <a:pt x="205" y="600"/>
                    <a:pt x="190" y="616"/>
                  </a:cubicBezTo>
                  <a:cubicBezTo>
                    <a:pt x="174" y="640"/>
                    <a:pt x="174" y="680"/>
                    <a:pt x="158" y="703"/>
                  </a:cubicBezTo>
                  <a:cubicBezTo>
                    <a:pt x="150" y="735"/>
                    <a:pt x="134" y="743"/>
                    <a:pt x="110" y="751"/>
                  </a:cubicBezTo>
                  <a:cubicBezTo>
                    <a:pt x="87" y="759"/>
                    <a:pt x="39" y="798"/>
                    <a:pt x="47" y="846"/>
                  </a:cubicBezTo>
                  <a:cubicBezTo>
                    <a:pt x="47" y="877"/>
                    <a:pt x="63" y="925"/>
                    <a:pt x="87" y="964"/>
                  </a:cubicBezTo>
                  <a:cubicBezTo>
                    <a:pt x="95" y="956"/>
                    <a:pt x="87" y="940"/>
                    <a:pt x="110" y="972"/>
                  </a:cubicBezTo>
                  <a:cubicBezTo>
                    <a:pt x="142" y="1004"/>
                    <a:pt x="87" y="996"/>
                    <a:pt x="158" y="1019"/>
                  </a:cubicBezTo>
                  <a:cubicBezTo>
                    <a:pt x="237" y="1051"/>
                    <a:pt x="229" y="1043"/>
                    <a:pt x="253" y="1035"/>
                  </a:cubicBezTo>
                  <a:cubicBezTo>
                    <a:pt x="277" y="1027"/>
                    <a:pt x="284" y="1012"/>
                    <a:pt x="284" y="1043"/>
                  </a:cubicBezTo>
                  <a:cubicBezTo>
                    <a:pt x="292" y="1075"/>
                    <a:pt x="340" y="1035"/>
                    <a:pt x="316" y="1083"/>
                  </a:cubicBezTo>
                  <a:cubicBezTo>
                    <a:pt x="292" y="1122"/>
                    <a:pt x="277" y="1138"/>
                    <a:pt x="316" y="1138"/>
                  </a:cubicBezTo>
                  <a:cubicBezTo>
                    <a:pt x="348" y="1130"/>
                    <a:pt x="356" y="1130"/>
                    <a:pt x="363" y="1106"/>
                  </a:cubicBezTo>
                  <a:cubicBezTo>
                    <a:pt x="379" y="1083"/>
                    <a:pt x="403" y="1075"/>
                    <a:pt x="411" y="1035"/>
                  </a:cubicBezTo>
                  <a:cubicBezTo>
                    <a:pt x="419" y="1004"/>
                    <a:pt x="395" y="972"/>
                    <a:pt x="419" y="940"/>
                  </a:cubicBezTo>
                  <a:cubicBezTo>
                    <a:pt x="443" y="909"/>
                    <a:pt x="450" y="893"/>
                    <a:pt x="458" y="853"/>
                  </a:cubicBezTo>
                  <a:cubicBezTo>
                    <a:pt x="474" y="814"/>
                    <a:pt x="450" y="798"/>
                    <a:pt x="482" y="782"/>
                  </a:cubicBezTo>
                  <a:cubicBezTo>
                    <a:pt x="514" y="766"/>
                    <a:pt x="522" y="561"/>
                    <a:pt x="514" y="513"/>
                  </a:cubicBezTo>
                  <a:cubicBezTo>
                    <a:pt x="506" y="458"/>
                    <a:pt x="561" y="348"/>
                    <a:pt x="450" y="371"/>
                  </a:cubicBezTo>
                </a:path>
              </a:pathLst>
            </a:custGeom>
            <a:solidFill>
              <a:schemeClr val="accent6"/>
            </a:solidFill>
            <a:ln>
              <a:solidFill>
                <a:schemeClr val="bg2"/>
              </a:solidFill>
            </a:ln>
            <a:effectLst/>
          </p:spPr>
          <p:txBody>
            <a:bodyPr wrap="none" anchor="ctr"/>
            <a:lstStyle/>
            <a:p>
              <a:endParaRPr lang="en-US"/>
            </a:p>
          </p:txBody>
        </p:sp>
        <p:sp>
          <p:nvSpPr>
            <p:cNvPr id="129" name="Freeform 770"/>
            <p:cNvSpPr>
              <a:spLocks noChangeArrowheads="1"/>
            </p:cNvSpPr>
            <p:nvPr/>
          </p:nvSpPr>
          <p:spPr bwMode="auto">
            <a:xfrm>
              <a:off x="16221466" y="5103792"/>
              <a:ext cx="271359" cy="603020"/>
            </a:xfrm>
            <a:custGeom>
              <a:avLst/>
              <a:gdLst>
                <a:gd name="T0" fmla="*/ 276 w 515"/>
                <a:gd name="T1" fmla="*/ 1138 h 1147"/>
                <a:gd name="T2" fmla="*/ 300 w 515"/>
                <a:gd name="T3" fmla="*/ 1067 h 1147"/>
                <a:gd name="T4" fmla="*/ 261 w 515"/>
                <a:gd name="T5" fmla="*/ 1035 h 1147"/>
                <a:gd name="T6" fmla="*/ 229 w 515"/>
                <a:gd name="T7" fmla="*/ 1051 h 1147"/>
                <a:gd name="T8" fmla="*/ 103 w 515"/>
                <a:gd name="T9" fmla="*/ 1004 h 1147"/>
                <a:gd name="T10" fmla="*/ 71 w 515"/>
                <a:gd name="T11" fmla="*/ 972 h 1147"/>
                <a:gd name="T12" fmla="*/ 23 w 515"/>
                <a:gd name="T13" fmla="*/ 854 h 1147"/>
                <a:gd name="T14" fmla="*/ 150 w 515"/>
                <a:gd name="T15" fmla="*/ 680 h 1147"/>
                <a:gd name="T16" fmla="*/ 79 w 515"/>
                <a:gd name="T17" fmla="*/ 427 h 1147"/>
                <a:gd name="T18" fmla="*/ 39 w 515"/>
                <a:gd name="T19" fmla="*/ 316 h 1147"/>
                <a:gd name="T20" fmla="*/ 47 w 515"/>
                <a:gd name="T21" fmla="*/ 261 h 1147"/>
                <a:gd name="T22" fmla="*/ 63 w 515"/>
                <a:gd name="T23" fmla="*/ 142 h 1147"/>
                <a:gd name="T24" fmla="*/ 126 w 515"/>
                <a:gd name="T25" fmla="*/ 0 h 1147"/>
                <a:gd name="T26" fmla="*/ 166 w 515"/>
                <a:gd name="T27" fmla="*/ 24 h 1147"/>
                <a:gd name="T28" fmla="*/ 434 w 515"/>
                <a:gd name="T29" fmla="*/ 213 h 1147"/>
                <a:gd name="T30" fmla="*/ 411 w 515"/>
                <a:gd name="T31" fmla="*/ 284 h 1147"/>
                <a:gd name="T32" fmla="*/ 379 w 515"/>
                <a:gd name="T33" fmla="*/ 340 h 1147"/>
                <a:gd name="T34" fmla="*/ 379 w 515"/>
                <a:gd name="T35" fmla="*/ 379 h 1147"/>
                <a:gd name="T36" fmla="*/ 506 w 515"/>
                <a:gd name="T37" fmla="*/ 466 h 1147"/>
                <a:gd name="T38" fmla="*/ 450 w 515"/>
                <a:gd name="T39" fmla="*/ 830 h 1147"/>
                <a:gd name="T40" fmla="*/ 395 w 515"/>
                <a:gd name="T41" fmla="*/ 1004 h 1147"/>
                <a:gd name="T42" fmla="*/ 356 w 515"/>
                <a:gd name="T43" fmla="*/ 1114 h 1147"/>
                <a:gd name="T44" fmla="*/ 261 w 515"/>
                <a:gd name="T45" fmla="*/ 1027 h 1147"/>
                <a:gd name="T46" fmla="*/ 292 w 515"/>
                <a:gd name="T47" fmla="*/ 1059 h 1147"/>
                <a:gd name="T48" fmla="*/ 292 w 515"/>
                <a:gd name="T49" fmla="*/ 1114 h 1147"/>
                <a:gd name="T50" fmla="*/ 300 w 515"/>
                <a:gd name="T51" fmla="*/ 1138 h 1147"/>
                <a:gd name="T52" fmla="*/ 387 w 515"/>
                <a:gd name="T53" fmla="*/ 1043 h 1147"/>
                <a:gd name="T54" fmla="*/ 442 w 515"/>
                <a:gd name="T55" fmla="*/ 861 h 1147"/>
                <a:gd name="T56" fmla="*/ 498 w 515"/>
                <a:gd name="T57" fmla="*/ 521 h 1147"/>
                <a:gd name="T58" fmla="*/ 434 w 515"/>
                <a:gd name="T59" fmla="*/ 379 h 1147"/>
                <a:gd name="T60" fmla="*/ 363 w 515"/>
                <a:gd name="T61" fmla="*/ 363 h 1147"/>
                <a:gd name="T62" fmla="*/ 411 w 515"/>
                <a:gd name="T63" fmla="*/ 268 h 1147"/>
                <a:gd name="T64" fmla="*/ 434 w 515"/>
                <a:gd name="T65" fmla="*/ 134 h 1147"/>
                <a:gd name="T66" fmla="*/ 134 w 515"/>
                <a:gd name="T67" fmla="*/ 8 h 1147"/>
                <a:gd name="T68" fmla="*/ 71 w 515"/>
                <a:gd name="T69" fmla="*/ 142 h 1147"/>
                <a:gd name="T70" fmla="*/ 47 w 515"/>
                <a:gd name="T71" fmla="*/ 253 h 1147"/>
                <a:gd name="T72" fmla="*/ 23 w 515"/>
                <a:gd name="T73" fmla="*/ 363 h 1147"/>
                <a:gd name="T74" fmla="*/ 229 w 515"/>
                <a:gd name="T75" fmla="*/ 553 h 1147"/>
                <a:gd name="T76" fmla="*/ 150 w 515"/>
                <a:gd name="T77" fmla="*/ 711 h 1147"/>
                <a:gd name="T78" fmla="*/ 71 w 515"/>
                <a:gd name="T79" fmla="*/ 964 h 1147"/>
                <a:gd name="T80" fmla="*/ 94 w 515"/>
                <a:gd name="T81" fmla="*/ 980 h 1147"/>
                <a:gd name="T82" fmla="*/ 213 w 515"/>
                <a:gd name="T83" fmla="*/ 1043 h 1147"/>
                <a:gd name="T84" fmla="*/ 253 w 515"/>
                <a:gd name="T85" fmla="*/ 1035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5" h="1147">
                  <a:moveTo>
                    <a:pt x="292" y="1146"/>
                  </a:moveTo>
                  <a:lnTo>
                    <a:pt x="292" y="1146"/>
                  </a:lnTo>
                  <a:cubicBezTo>
                    <a:pt x="284" y="1146"/>
                    <a:pt x="276" y="1146"/>
                    <a:pt x="276" y="1138"/>
                  </a:cubicBezTo>
                  <a:cubicBezTo>
                    <a:pt x="268" y="1130"/>
                    <a:pt x="276" y="1122"/>
                    <a:pt x="284" y="1107"/>
                  </a:cubicBezTo>
                  <a:cubicBezTo>
                    <a:pt x="292" y="1099"/>
                    <a:pt x="292" y="1099"/>
                    <a:pt x="300" y="1083"/>
                  </a:cubicBezTo>
                  <a:cubicBezTo>
                    <a:pt x="300" y="1075"/>
                    <a:pt x="300" y="1075"/>
                    <a:pt x="300" y="1067"/>
                  </a:cubicBezTo>
                  <a:lnTo>
                    <a:pt x="292" y="1067"/>
                  </a:lnTo>
                  <a:cubicBezTo>
                    <a:pt x="284" y="1067"/>
                    <a:pt x="268" y="1067"/>
                    <a:pt x="268" y="1051"/>
                  </a:cubicBezTo>
                  <a:cubicBezTo>
                    <a:pt x="268" y="1043"/>
                    <a:pt x="268" y="1035"/>
                    <a:pt x="261" y="1035"/>
                  </a:cubicBezTo>
                  <a:cubicBezTo>
                    <a:pt x="261" y="1035"/>
                    <a:pt x="261" y="1035"/>
                    <a:pt x="253" y="1035"/>
                  </a:cubicBezTo>
                  <a:cubicBezTo>
                    <a:pt x="253" y="1043"/>
                    <a:pt x="245" y="1043"/>
                    <a:pt x="237" y="1043"/>
                  </a:cubicBezTo>
                  <a:cubicBezTo>
                    <a:pt x="237" y="1043"/>
                    <a:pt x="237" y="1043"/>
                    <a:pt x="229" y="1051"/>
                  </a:cubicBezTo>
                  <a:cubicBezTo>
                    <a:pt x="229" y="1051"/>
                    <a:pt x="221" y="1051"/>
                    <a:pt x="213" y="1051"/>
                  </a:cubicBezTo>
                  <a:cubicBezTo>
                    <a:pt x="197" y="1051"/>
                    <a:pt x="181" y="1043"/>
                    <a:pt x="142" y="1035"/>
                  </a:cubicBezTo>
                  <a:cubicBezTo>
                    <a:pt x="103" y="1020"/>
                    <a:pt x="103" y="1012"/>
                    <a:pt x="103" y="1004"/>
                  </a:cubicBezTo>
                  <a:cubicBezTo>
                    <a:pt x="103" y="996"/>
                    <a:pt x="103" y="996"/>
                    <a:pt x="94" y="980"/>
                  </a:cubicBezTo>
                  <a:cubicBezTo>
                    <a:pt x="87" y="972"/>
                    <a:pt x="79" y="972"/>
                    <a:pt x="79" y="964"/>
                  </a:cubicBezTo>
                  <a:cubicBezTo>
                    <a:pt x="79" y="972"/>
                    <a:pt x="79" y="972"/>
                    <a:pt x="71" y="972"/>
                  </a:cubicBezTo>
                  <a:cubicBezTo>
                    <a:pt x="71" y="980"/>
                    <a:pt x="71" y="980"/>
                    <a:pt x="71" y="980"/>
                  </a:cubicBezTo>
                  <a:cubicBezTo>
                    <a:pt x="63" y="972"/>
                    <a:pt x="63" y="972"/>
                    <a:pt x="63" y="972"/>
                  </a:cubicBezTo>
                  <a:cubicBezTo>
                    <a:pt x="39" y="933"/>
                    <a:pt x="31" y="893"/>
                    <a:pt x="23" y="854"/>
                  </a:cubicBezTo>
                  <a:cubicBezTo>
                    <a:pt x="16" y="806"/>
                    <a:pt x="63" y="767"/>
                    <a:pt x="94" y="751"/>
                  </a:cubicBezTo>
                  <a:cubicBezTo>
                    <a:pt x="118" y="743"/>
                    <a:pt x="134" y="735"/>
                    <a:pt x="142" y="711"/>
                  </a:cubicBezTo>
                  <a:cubicBezTo>
                    <a:pt x="142" y="703"/>
                    <a:pt x="150" y="695"/>
                    <a:pt x="150" y="680"/>
                  </a:cubicBezTo>
                  <a:cubicBezTo>
                    <a:pt x="158" y="664"/>
                    <a:pt x="166" y="640"/>
                    <a:pt x="174" y="624"/>
                  </a:cubicBezTo>
                  <a:cubicBezTo>
                    <a:pt x="189" y="608"/>
                    <a:pt x="221" y="561"/>
                    <a:pt x="221" y="553"/>
                  </a:cubicBezTo>
                  <a:cubicBezTo>
                    <a:pt x="221" y="545"/>
                    <a:pt x="126" y="474"/>
                    <a:pt x="79" y="427"/>
                  </a:cubicBezTo>
                  <a:cubicBezTo>
                    <a:pt x="47" y="403"/>
                    <a:pt x="31" y="387"/>
                    <a:pt x="23" y="387"/>
                  </a:cubicBezTo>
                  <a:cubicBezTo>
                    <a:pt x="16" y="379"/>
                    <a:pt x="16" y="371"/>
                    <a:pt x="16" y="363"/>
                  </a:cubicBezTo>
                  <a:cubicBezTo>
                    <a:pt x="16" y="348"/>
                    <a:pt x="23" y="324"/>
                    <a:pt x="39" y="316"/>
                  </a:cubicBezTo>
                  <a:cubicBezTo>
                    <a:pt x="55" y="308"/>
                    <a:pt x="55" y="292"/>
                    <a:pt x="55" y="277"/>
                  </a:cubicBezTo>
                  <a:cubicBezTo>
                    <a:pt x="55" y="268"/>
                    <a:pt x="55" y="261"/>
                    <a:pt x="55" y="261"/>
                  </a:cubicBezTo>
                  <a:cubicBezTo>
                    <a:pt x="55" y="261"/>
                    <a:pt x="55" y="261"/>
                    <a:pt x="47" y="261"/>
                  </a:cubicBezTo>
                  <a:cubicBezTo>
                    <a:pt x="47" y="261"/>
                    <a:pt x="31" y="261"/>
                    <a:pt x="16" y="253"/>
                  </a:cubicBezTo>
                  <a:cubicBezTo>
                    <a:pt x="16" y="253"/>
                    <a:pt x="8" y="245"/>
                    <a:pt x="8" y="237"/>
                  </a:cubicBezTo>
                  <a:cubicBezTo>
                    <a:pt x="0" y="205"/>
                    <a:pt x="55" y="150"/>
                    <a:pt x="63" y="142"/>
                  </a:cubicBezTo>
                  <a:cubicBezTo>
                    <a:pt x="79" y="126"/>
                    <a:pt x="79" y="95"/>
                    <a:pt x="71" y="79"/>
                  </a:cubicBezTo>
                  <a:cubicBezTo>
                    <a:pt x="71" y="79"/>
                    <a:pt x="71" y="79"/>
                    <a:pt x="71" y="71"/>
                  </a:cubicBezTo>
                  <a:cubicBezTo>
                    <a:pt x="71" y="63"/>
                    <a:pt x="103" y="24"/>
                    <a:pt x="126" y="0"/>
                  </a:cubicBezTo>
                  <a:cubicBezTo>
                    <a:pt x="134" y="0"/>
                    <a:pt x="134" y="0"/>
                    <a:pt x="134" y="0"/>
                  </a:cubicBezTo>
                  <a:lnTo>
                    <a:pt x="134" y="0"/>
                  </a:lnTo>
                  <a:cubicBezTo>
                    <a:pt x="142" y="8"/>
                    <a:pt x="150" y="16"/>
                    <a:pt x="166" y="24"/>
                  </a:cubicBezTo>
                  <a:cubicBezTo>
                    <a:pt x="189" y="55"/>
                    <a:pt x="371" y="95"/>
                    <a:pt x="395" y="103"/>
                  </a:cubicBezTo>
                  <a:cubicBezTo>
                    <a:pt x="419" y="103"/>
                    <a:pt x="434" y="118"/>
                    <a:pt x="442" y="134"/>
                  </a:cubicBezTo>
                  <a:cubicBezTo>
                    <a:pt x="450" y="142"/>
                    <a:pt x="442" y="182"/>
                    <a:pt x="434" y="213"/>
                  </a:cubicBezTo>
                  <a:cubicBezTo>
                    <a:pt x="427" y="221"/>
                    <a:pt x="427" y="221"/>
                    <a:pt x="427" y="229"/>
                  </a:cubicBezTo>
                  <a:cubicBezTo>
                    <a:pt x="427" y="237"/>
                    <a:pt x="419" y="261"/>
                    <a:pt x="411" y="277"/>
                  </a:cubicBezTo>
                  <a:cubicBezTo>
                    <a:pt x="411" y="284"/>
                    <a:pt x="411" y="284"/>
                    <a:pt x="411" y="284"/>
                  </a:cubicBezTo>
                  <a:cubicBezTo>
                    <a:pt x="411" y="277"/>
                    <a:pt x="411" y="277"/>
                    <a:pt x="411" y="277"/>
                  </a:cubicBezTo>
                  <a:cubicBezTo>
                    <a:pt x="403" y="277"/>
                    <a:pt x="403" y="277"/>
                    <a:pt x="403" y="277"/>
                  </a:cubicBezTo>
                  <a:cubicBezTo>
                    <a:pt x="387" y="277"/>
                    <a:pt x="379" y="308"/>
                    <a:pt x="379" y="340"/>
                  </a:cubicBezTo>
                  <a:cubicBezTo>
                    <a:pt x="379" y="356"/>
                    <a:pt x="371" y="363"/>
                    <a:pt x="371" y="371"/>
                  </a:cubicBezTo>
                  <a:lnTo>
                    <a:pt x="363" y="379"/>
                  </a:lnTo>
                  <a:cubicBezTo>
                    <a:pt x="363" y="379"/>
                    <a:pt x="371" y="379"/>
                    <a:pt x="379" y="379"/>
                  </a:cubicBezTo>
                  <a:cubicBezTo>
                    <a:pt x="387" y="379"/>
                    <a:pt x="403" y="379"/>
                    <a:pt x="434" y="371"/>
                  </a:cubicBezTo>
                  <a:cubicBezTo>
                    <a:pt x="466" y="371"/>
                    <a:pt x="482" y="371"/>
                    <a:pt x="498" y="387"/>
                  </a:cubicBezTo>
                  <a:cubicBezTo>
                    <a:pt x="514" y="403"/>
                    <a:pt x="514" y="435"/>
                    <a:pt x="506" y="466"/>
                  </a:cubicBezTo>
                  <a:cubicBezTo>
                    <a:pt x="506" y="490"/>
                    <a:pt x="506" y="506"/>
                    <a:pt x="506" y="521"/>
                  </a:cubicBezTo>
                  <a:cubicBezTo>
                    <a:pt x="514" y="569"/>
                    <a:pt x="506" y="774"/>
                    <a:pt x="474" y="790"/>
                  </a:cubicBezTo>
                  <a:cubicBezTo>
                    <a:pt x="450" y="798"/>
                    <a:pt x="450" y="814"/>
                    <a:pt x="450" y="830"/>
                  </a:cubicBezTo>
                  <a:cubicBezTo>
                    <a:pt x="450" y="838"/>
                    <a:pt x="450" y="854"/>
                    <a:pt x="450" y="861"/>
                  </a:cubicBezTo>
                  <a:cubicBezTo>
                    <a:pt x="434" y="909"/>
                    <a:pt x="434" y="917"/>
                    <a:pt x="411" y="948"/>
                  </a:cubicBezTo>
                  <a:cubicBezTo>
                    <a:pt x="395" y="972"/>
                    <a:pt x="395" y="988"/>
                    <a:pt x="395" y="1004"/>
                  </a:cubicBezTo>
                  <a:cubicBezTo>
                    <a:pt x="395" y="1020"/>
                    <a:pt x="403" y="1035"/>
                    <a:pt x="395" y="1043"/>
                  </a:cubicBezTo>
                  <a:cubicBezTo>
                    <a:pt x="387" y="1067"/>
                    <a:pt x="379" y="1083"/>
                    <a:pt x="371" y="1091"/>
                  </a:cubicBezTo>
                  <a:cubicBezTo>
                    <a:pt x="363" y="1099"/>
                    <a:pt x="356" y="1107"/>
                    <a:pt x="356" y="1114"/>
                  </a:cubicBezTo>
                  <a:cubicBezTo>
                    <a:pt x="347" y="1138"/>
                    <a:pt x="332" y="1146"/>
                    <a:pt x="300" y="1146"/>
                  </a:cubicBezTo>
                  <a:cubicBezTo>
                    <a:pt x="292" y="1146"/>
                    <a:pt x="292" y="1146"/>
                    <a:pt x="292" y="1146"/>
                  </a:cubicBezTo>
                  <a:close/>
                  <a:moveTo>
                    <a:pt x="261" y="1027"/>
                  </a:moveTo>
                  <a:lnTo>
                    <a:pt x="261" y="1027"/>
                  </a:lnTo>
                  <a:cubicBezTo>
                    <a:pt x="276" y="1027"/>
                    <a:pt x="276" y="1043"/>
                    <a:pt x="276" y="1051"/>
                  </a:cubicBezTo>
                  <a:cubicBezTo>
                    <a:pt x="276" y="1059"/>
                    <a:pt x="284" y="1059"/>
                    <a:pt x="292" y="1059"/>
                  </a:cubicBezTo>
                  <a:cubicBezTo>
                    <a:pt x="300" y="1059"/>
                    <a:pt x="308" y="1059"/>
                    <a:pt x="308" y="1067"/>
                  </a:cubicBezTo>
                  <a:cubicBezTo>
                    <a:pt x="308" y="1075"/>
                    <a:pt x="308" y="1075"/>
                    <a:pt x="300" y="1091"/>
                  </a:cubicBezTo>
                  <a:cubicBezTo>
                    <a:pt x="300" y="1099"/>
                    <a:pt x="292" y="1107"/>
                    <a:pt x="292" y="1114"/>
                  </a:cubicBezTo>
                  <a:cubicBezTo>
                    <a:pt x="284" y="1122"/>
                    <a:pt x="276" y="1130"/>
                    <a:pt x="284" y="1138"/>
                  </a:cubicBezTo>
                  <a:cubicBezTo>
                    <a:pt x="284" y="1138"/>
                    <a:pt x="284" y="1138"/>
                    <a:pt x="292" y="1138"/>
                  </a:cubicBezTo>
                  <a:cubicBezTo>
                    <a:pt x="292" y="1138"/>
                    <a:pt x="292" y="1138"/>
                    <a:pt x="300" y="1138"/>
                  </a:cubicBezTo>
                  <a:cubicBezTo>
                    <a:pt x="332" y="1138"/>
                    <a:pt x="340" y="1130"/>
                    <a:pt x="347" y="1114"/>
                  </a:cubicBezTo>
                  <a:cubicBezTo>
                    <a:pt x="356" y="1099"/>
                    <a:pt x="356" y="1099"/>
                    <a:pt x="363" y="1091"/>
                  </a:cubicBezTo>
                  <a:cubicBezTo>
                    <a:pt x="371" y="1075"/>
                    <a:pt x="387" y="1067"/>
                    <a:pt x="387" y="1043"/>
                  </a:cubicBezTo>
                  <a:cubicBezTo>
                    <a:pt x="395" y="1027"/>
                    <a:pt x="395" y="1020"/>
                    <a:pt x="387" y="1004"/>
                  </a:cubicBezTo>
                  <a:cubicBezTo>
                    <a:pt x="387" y="988"/>
                    <a:pt x="387" y="964"/>
                    <a:pt x="403" y="948"/>
                  </a:cubicBezTo>
                  <a:cubicBezTo>
                    <a:pt x="427" y="917"/>
                    <a:pt x="434" y="901"/>
                    <a:pt x="442" y="861"/>
                  </a:cubicBezTo>
                  <a:cubicBezTo>
                    <a:pt x="442" y="846"/>
                    <a:pt x="442" y="838"/>
                    <a:pt x="442" y="830"/>
                  </a:cubicBezTo>
                  <a:cubicBezTo>
                    <a:pt x="442" y="814"/>
                    <a:pt x="442" y="798"/>
                    <a:pt x="466" y="790"/>
                  </a:cubicBezTo>
                  <a:cubicBezTo>
                    <a:pt x="498" y="774"/>
                    <a:pt x="506" y="577"/>
                    <a:pt x="498" y="521"/>
                  </a:cubicBezTo>
                  <a:cubicBezTo>
                    <a:pt x="498" y="506"/>
                    <a:pt x="498" y="490"/>
                    <a:pt x="498" y="466"/>
                  </a:cubicBezTo>
                  <a:cubicBezTo>
                    <a:pt x="506" y="435"/>
                    <a:pt x="506" y="411"/>
                    <a:pt x="490" y="387"/>
                  </a:cubicBezTo>
                  <a:cubicBezTo>
                    <a:pt x="482" y="379"/>
                    <a:pt x="466" y="379"/>
                    <a:pt x="434" y="379"/>
                  </a:cubicBezTo>
                  <a:cubicBezTo>
                    <a:pt x="403" y="387"/>
                    <a:pt x="387" y="387"/>
                    <a:pt x="379" y="387"/>
                  </a:cubicBezTo>
                  <a:cubicBezTo>
                    <a:pt x="363" y="387"/>
                    <a:pt x="363" y="387"/>
                    <a:pt x="363" y="387"/>
                  </a:cubicBezTo>
                  <a:cubicBezTo>
                    <a:pt x="356" y="379"/>
                    <a:pt x="363" y="371"/>
                    <a:pt x="363" y="363"/>
                  </a:cubicBezTo>
                  <a:cubicBezTo>
                    <a:pt x="363" y="356"/>
                    <a:pt x="371" y="348"/>
                    <a:pt x="371" y="340"/>
                  </a:cubicBezTo>
                  <a:cubicBezTo>
                    <a:pt x="371" y="308"/>
                    <a:pt x="387" y="268"/>
                    <a:pt x="403" y="268"/>
                  </a:cubicBezTo>
                  <a:cubicBezTo>
                    <a:pt x="403" y="268"/>
                    <a:pt x="403" y="268"/>
                    <a:pt x="411" y="268"/>
                  </a:cubicBezTo>
                  <a:cubicBezTo>
                    <a:pt x="411" y="261"/>
                    <a:pt x="419" y="237"/>
                    <a:pt x="419" y="229"/>
                  </a:cubicBezTo>
                  <a:cubicBezTo>
                    <a:pt x="419" y="221"/>
                    <a:pt x="427" y="221"/>
                    <a:pt x="427" y="213"/>
                  </a:cubicBezTo>
                  <a:cubicBezTo>
                    <a:pt x="427" y="190"/>
                    <a:pt x="442" y="150"/>
                    <a:pt x="434" y="134"/>
                  </a:cubicBezTo>
                  <a:cubicBezTo>
                    <a:pt x="434" y="118"/>
                    <a:pt x="419" y="110"/>
                    <a:pt x="395" y="110"/>
                  </a:cubicBezTo>
                  <a:cubicBezTo>
                    <a:pt x="379" y="103"/>
                    <a:pt x="181" y="63"/>
                    <a:pt x="158" y="31"/>
                  </a:cubicBezTo>
                  <a:cubicBezTo>
                    <a:pt x="150" y="24"/>
                    <a:pt x="142" y="16"/>
                    <a:pt x="134" y="8"/>
                  </a:cubicBezTo>
                  <a:cubicBezTo>
                    <a:pt x="103" y="39"/>
                    <a:pt x="79" y="63"/>
                    <a:pt x="79" y="71"/>
                  </a:cubicBezTo>
                  <a:cubicBezTo>
                    <a:pt x="79" y="79"/>
                    <a:pt x="79" y="79"/>
                    <a:pt x="79" y="79"/>
                  </a:cubicBezTo>
                  <a:cubicBezTo>
                    <a:pt x="79" y="103"/>
                    <a:pt x="87" y="134"/>
                    <a:pt x="71" y="142"/>
                  </a:cubicBezTo>
                  <a:cubicBezTo>
                    <a:pt x="55" y="158"/>
                    <a:pt x="8" y="213"/>
                    <a:pt x="16" y="237"/>
                  </a:cubicBezTo>
                  <a:cubicBezTo>
                    <a:pt x="16" y="245"/>
                    <a:pt x="16" y="245"/>
                    <a:pt x="23" y="245"/>
                  </a:cubicBezTo>
                  <a:cubicBezTo>
                    <a:pt x="39" y="253"/>
                    <a:pt x="47" y="253"/>
                    <a:pt x="47" y="253"/>
                  </a:cubicBezTo>
                  <a:cubicBezTo>
                    <a:pt x="63" y="253"/>
                    <a:pt x="63" y="261"/>
                    <a:pt x="63" y="277"/>
                  </a:cubicBezTo>
                  <a:cubicBezTo>
                    <a:pt x="63" y="300"/>
                    <a:pt x="55" y="308"/>
                    <a:pt x="39" y="324"/>
                  </a:cubicBezTo>
                  <a:cubicBezTo>
                    <a:pt x="31" y="332"/>
                    <a:pt x="23" y="348"/>
                    <a:pt x="23" y="363"/>
                  </a:cubicBezTo>
                  <a:cubicBezTo>
                    <a:pt x="23" y="371"/>
                    <a:pt x="23" y="379"/>
                    <a:pt x="31" y="379"/>
                  </a:cubicBezTo>
                  <a:cubicBezTo>
                    <a:pt x="31" y="379"/>
                    <a:pt x="55" y="403"/>
                    <a:pt x="79" y="427"/>
                  </a:cubicBezTo>
                  <a:cubicBezTo>
                    <a:pt x="197" y="521"/>
                    <a:pt x="229" y="545"/>
                    <a:pt x="229" y="553"/>
                  </a:cubicBezTo>
                  <a:cubicBezTo>
                    <a:pt x="237" y="561"/>
                    <a:pt x="181" y="632"/>
                    <a:pt x="181" y="632"/>
                  </a:cubicBezTo>
                  <a:cubicBezTo>
                    <a:pt x="166" y="640"/>
                    <a:pt x="166" y="664"/>
                    <a:pt x="158" y="688"/>
                  </a:cubicBezTo>
                  <a:cubicBezTo>
                    <a:pt x="158" y="695"/>
                    <a:pt x="150" y="703"/>
                    <a:pt x="150" y="711"/>
                  </a:cubicBezTo>
                  <a:cubicBezTo>
                    <a:pt x="134" y="743"/>
                    <a:pt x="126" y="751"/>
                    <a:pt x="94" y="759"/>
                  </a:cubicBezTo>
                  <a:cubicBezTo>
                    <a:pt x="71" y="767"/>
                    <a:pt x="23" y="806"/>
                    <a:pt x="31" y="854"/>
                  </a:cubicBezTo>
                  <a:cubicBezTo>
                    <a:pt x="39" y="885"/>
                    <a:pt x="47" y="925"/>
                    <a:pt x="71" y="964"/>
                  </a:cubicBezTo>
                  <a:lnTo>
                    <a:pt x="71" y="964"/>
                  </a:lnTo>
                  <a:cubicBezTo>
                    <a:pt x="71" y="964"/>
                    <a:pt x="71" y="956"/>
                    <a:pt x="79" y="956"/>
                  </a:cubicBezTo>
                  <a:cubicBezTo>
                    <a:pt x="79" y="956"/>
                    <a:pt x="87" y="956"/>
                    <a:pt x="94" y="980"/>
                  </a:cubicBezTo>
                  <a:cubicBezTo>
                    <a:pt x="110" y="988"/>
                    <a:pt x="110" y="996"/>
                    <a:pt x="110" y="1004"/>
                  </a:cubicBezTo>
                  <a:cubicBezTo>
                    <a:pt x="110" y="1012"/>
                    <a:pt x="110" y="1012"/>
                    <a:pt x="150" y="1027"/>
                  </a:cubicBezTo>
                  <a:cubicBezTo>
                    <a:pt x="181" y="1035"/>
                    <a:pt x="205" y="1043"/>
                    <a:pt x="213" y="1043"/>
                  </a:cubicBezTo>
                  <a:cubicBezTo>
                    <a:pt x="221" y="1043"/>
                    <a:pt x="221" y="1043"/>
                    <a:pt x="229" y="1043"/>
                  </a:cubicBezTo>
                  <a:lnTo>
                    <a:pt x="237" y="1035"/>
                  </a:lnTo>
                  <a:cubicBezTo>
                    <a:pt x="245" y="1035"/>
                    <a:pt x="245" y="1035"/>
                    <a:pt x="253" y="1035"/>
                  </a:cubicBezTo>
                  <a:cubicBezTo>
                    <a:pt x="253" y="1027"/>
                    <a:pt x="261" y="1027"/>
                    <a:pt x="261" y="1027"/>
                  </a:cubicBezTo>
                  <a:close/>
                </a:path>
              </a:pathLst>
            </a:custGeom>
            <a:solidFill>
              <a:schemeClr val="accent6"/>
            </a:solidFill>
            <a:ln>
              <a:solidFill>
                <a:schemeClr val="bg2"/>
              </a:solidFill>
            </a:ln>
            <a:effectLst/>
          </p:spPr>
          <p:txBody>
            <a:bodyPr wrap="none" anchor="ctr"/>
            <a:lstStyle/>
            <a:p>
              <a:endParaRPr lang="en-US"/>
            </a:p>
          </p:txBody>
        </p:sp>
        <p:sp>
          <p:nvSpPr>
            <p:cNvPr id="130" name="Freeform 771"/>
            <p:cNvSpPr>
              <a:spLocks noChangeArrowheads="1"/>
            </p:cNvSpPr>
            <p:nvPr/>
          </p:nvSpPr>
          <p:spPr bwMode="auto">
            <a:xfrm>
              <a:off x="16179719" y="5507351"/>
              <a:ext cx="220335" cy="361812"/>
            </a:xfrm>
            <a:custGeom>
              <a:avLst/>
              <a:gdLst>
                <a:gd name="T0" fmla="*/ 102 w 420"/>
                <a:gd name="T1" fmla="*/ 0 h 688"/>
                <a:gd name="T2" fmla="*/ 102 w 420"/>
                <a:gd name="T3" fmla="*/ 0 h 688"/>
                <a:gd name="T4" fmla="*/ 31 w 420"/>
                <a:gd name="T5" fmla="*/ 31 h 688"/>
                <a:gd name="T6" fmla="*/ 7 w 420"/>
                <a:gd name="T7" fmla="*/ 79 h 688"/>
                <a:gd name="T8" fmla="*/ 31 w 420"/>
                <a:gd name="T9" fmla="*/ 181 h 688"/>
                <a:gd name="T10" fmla="*/ 102 w 420"/>
                <a:gd name="T11" fmla="*/ 411 h 688"/>
                <a:gd name="T12" fmla="*/ 142 w 420"/>
                <a:gd name="T13" fmla="*/ 640 h 688"/>
                <a:gd name="T14" fmla="*/ 268 w 420"/>
                <a:gd name="T15" fmla="*/ 664 h 688"/>
                <a:gd name="T16" fmla="*/ 419 w 420"/>
                <a:gd name="T17" fmla="*/ 687 h 688"/>
                <a:gd name="T18" fmla="*/ 419 w 420"/>
                <a:gd name="T19" fmla="*/ 671 h 688"/>
                <a:gd name="T20" fmla="*/ 371 w 420"/>
                <a:gd name="T21" fmla="*/ 632 h 688"/>
                <a:gd name="T22" fmla="*/ 355 w 420"/>
                <a:gd name="T23" fmla="*/ 561 h 688"/>
                <a:gd name="T24" fmla="*/ 355 w 420"/>
                <a:gd name="T25" fmla="*/ 506 h 688"/>
                <a:gd name="T26" fmla="*/ 332 w 420"/>
                <a:gd name="T27" fmla="*/ 450 h 688"/>
                <a:gd name="T28" fmla="*/ 253 w 420"/>
                <a:gd name="T29" fmla="*/ 387 h 688"/>
                <a:gd name="T30" fmla="*/ 182 w 420"/>
                <a:gd name="T31" fmla="*/ 260 h 688"/>
                <a:gd name="T32" fmla="*/ 150 w 420"/>
                <a:gd name="T33" fmla="*/ 205 h 688"/>
                <a:gd name="T34" fmla="*/ 150 w 420"/>
                <a:gd name="T35" fmla="*/ 205 h 688"/>
                <a:gd name="T36" fmla="*/ 110 w 420"/>
                <a:gd name="T37" fmla="*/ 87 h 688"/>
                <a:gd name="T38" fmla="*/ 134 w 420"/>
                <a:gd name="T39" fmla="*/ 23 h 688"/>
                <a:gd name="T40" fmla="*/ 102 w 420"/>
                <a:gd name="T41" fmla="*/ 0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0" h="688">
                  <a:moveTo>
                    <a:pt x="102" y="0"/>
                  </a:moveTo>
                  <a:lnTo>
                    <a:pt x="102" y="0"/>
                  </a:lnTo>
                  <a:cubicBezTo>
                    <a:pt x="71" y="0"/>
                    <a:pt x="39" y="23"/>
                    <a:pt x="31" y="31"/>
                  </a:cubicBezTo>
                  <a:cubicBezTo>
                    <a:pt x="23" y="47"/>
                    <a:pt x="7" y="71"/>
                    <a:pt x="7" y="79"/>
                  </a:cubicBezTo>
                  <a:cubicBezTo>
                    <a:pt x="0" y="87"/>
                    <a:pt x="7" y="126"/>
                    <a:pt x="31" y="181"/>
                  </a:cubicBezTo>
                  <a:cubicBezTo>
                    <a:pt x="55" y="245"/>
                    <a:pt x="95" y="371"/>
                    <a:pt x="102" y="411"/>
                  </a:cubicBezTo>
                  <a:cubicBezTo>
                    <a:pt x="102" y="458"/>
                    <a:pt x="134" y="624"/>
                    <a:pt x="142" y="640"/>
                  </a:cubicBezTo>
                  <a:cubicBezTo>
                    <a:pt x="150" y="648"/>
                    <a:pt x="197" y="648"/>
                    <a:pt x="268" y="664"/>
                  </a:cubicBezTo>
                  <a:cubicBezTo>
                    <a:pt x="316" y="671"/>
                    <a:pt x="379" y="671"/>
                    <a:pt x="419" y="687"/>
                  </a:cubicBezTo>
                  <a:cubicBezTo>
                    <a:pt x="419" y="680"/>
                    <a:pt x="419" y="671"/>
                    <a:pt x="419" y="671"/>
                  </a:cubicBezTo>
                  <a:cubicBezTo>
                    <a:pt x="419" y="640"/>
                    <a:pt x="403" y="656"/>
                    <a:pt x="371" y="632"/>
                  </a:cubicBezTo>
                  <a:cubicBezTo>
                    <a:pt x="347" y="608"/>
                    <a:pt x="403" y="608"/>
                    <a:pt x="355" y="561"/>
                  </a:cubicBezTo>
                  <a:cubicBezTo>
                    <a:pt x="316" y="513"/>
                    <a:pt x="355" y="513"/>
                    <a:pt x="355" y="506"/>
                  </a:cubicBezTo>
                  <a:cubicBezTo>
                    <a:pt x="355" y="490"/>
                    <a:pt x="355" y="466"/>
                    <a:pt x="332" y="450"/>
                  </a:cubicBezTo>
                  <a:cubicBezTo>
                    <a:pt x="300" y="427"/>
                    <a:pt x="268" y="403"/>
                    <a:pt x="253" y="387"/>
                  </a:cubicBezTo>
                  <a:cubicBezTo>
                    <a:pt x="237" y="371"/>
                    <a:pt x="221" y="292"/>
                    <a:pt x="182" y="260"/>
                  </a:cubicBezTo>
                  <a:cubicBezTo>
                    <a:pt x="150" y="229"/>
                    <a:pt x="134" y="213"/>
                    <a:pt x="150" y="205"/>
                  </a:cubicBezTo>
                  <a:lnTo>
                    <a:pt x="150" y="205"/>
                  </a:lnTo>
                  <a:cubicBezTo>
                    <a:pt x="126" y="166"/>
                    <a:pt x="110" y="118"/>
                    <a:pt x="110" y="87"/>
                  </a:cubicBezTo>
                  <a:cubicBezTo>
                    <a:pt x="102" y="63"/>
                    <a:pt x="118" y="39"/>
                    <a:pt x="134" y="23"/>
                  </a:cubicBezTo>
                  <a:cubicBezTo>
                    <a:pt x="126" y="16"/>
                    <a:pt x="118" y="0"/>
                    <a:pt x="102" y="0"/>
                  </a:cubicBezTo>
                </a:path>
              </a:pathLst>
            </a:custGeom>
            <a:solidFill>
              <a:schemeClr val="accent6"/>
            </a:solidFill>
            <a:ln>
              <a:solidFill>
                <a:schemeClr val="bg2"/>
              </a:solidFill>
            </a:ln>
            <a:effectLst/>
          </p:spPr>
          <p:txBody>
            <a:bodyPr wrap="none" anchor="ctr"/>
            <a:lstStyle/>
            <a:p>
              <a:endParaRPr lang="en-US"/>
            </a:p>
          </p:txBody>
        </p:sp>
        <p:sp>
          <p:nvSpPr>
            <p:cNvPr id="131" name="Freeform 772"/>
            <p:cNvSpPr>
              <a:spLocks noChangeArrowheads="1"/>
            </p:cNvSpPr>
            <p:nvPr/>
          </p:nvSpPr>
          <p:spPr bwMode="auto">
            <a:xfrm>
              <a:off x="16179719" y="5507351"/>
              <a:ext cx="220335" cy="366450"/>
            </a:xfrm>
            <a:custGeom>
              <a:avLst/>
              <a:gdLst>
                <a:gd name="T0" fmla="*/ 419 w 420"/>
                <a:gd name="T1" fmla="*/ 695 h 696"/>
                <a:gd name="T2" fmla="*/ 316 w 420"/>
                <a:gd name="T3" fmla="*/ 671 h 696"/>
                <a:gd name="T4" fmla="*/ 205 w 420"/>
                <a:gd name="T5" fmla="*/ 656 h 696"/>
                <a:gd name="T6" fmla="*/ 95 w 420"/>
                <a:gd name="T7" fmla="*/ 411 h 696"/>
                <a:gd name="T8" fmla="*/ 0 w 420"/>
                <a:gd name="T9" fmla="*/ 79 h 696"/>
                <a:gd name="T10" fmla="*/ 31 w 420"/>
                <a:gd name="T11" fmla="*/ 31 h 696"/>
                <a:gd name="T12" fmla="*/ 134 w 420"/>
                <a:gd name="T13" fmla="*/ 16 h 696"/>
                <a:gd name="T14" fmla="*/ 134 w 420"/>
                <a:gd name="T15" fmla="*/ 23 h 696"/>
                <a:gd name="T16" fmla="*/ 150 w 420"/>
                <a:gd name="T17" fmla="*/ 205 h 696"/>
                <a:gd name="T18" fmla="*/ 150 w 420"/>
                <a:gd name="T19" fmla="*/ 205 h 696"/>
                <a:gd name="T20" fmla="*/ 142 w 420"/>
                <a:gd name="T21" fmla="*/ 213 h 696"/>
                <a:gd name="T22" fmla="*/ 237 w 420"/>
                <a:gd name="T23" fmla="*/ 347 h 696"/>
                <a:gd name="T24" fmla="*/ 300 w 420"/>
                <a:gd name="T25" fmla="*/ 418 h 696"/>
                <a:gd name="T26" fmla="*/ 355 w 420"/>
                <a:gd name="T27" fmla="*/ 506 h 696"/>
                <a:gd name="T28" fmla="*/ 347 w 420"/>
                <a:gd name="T29" fmla="*/ 513 h 696"/>
                <a:gd name="T30" fmla="*/ 363 w 420"/>
                <a:gd name="T31" fmla="*/ 561 h 696"/>
                <a:gd name="T32" fmla="*/ 379 w 420"/>
                <a:gd name="T33" fmla="*/ 632 h 696"/>
                <a:gd name="T34" fmla="*/ 419 w 420"/>
                <a:gd name="T35" fmla="*/ 671 h 696"/>
                <a:gd name="T36" fmla="*/ 419 w 420"/>
                <a:gd name="T37" fmla="*/ 695 h 696"/>
                <a:gd name="T38" fmla="*/ 102 w 420"/>
                <a:gd name="T39" fmla="*/ 7 h 696"/>
                <a:gd name="T40" fmla="*/ 15 w 420"/>
                <a:gd name="T41" fmla="*/ 71 h 696"/>
                <a:gd name="T42" fmla="*/ 31 w 420"/>
                <a:gd name="T43" fmla="*/ 181 h 696"/>
                <a:gd name="T44" fmla="*/ 142 w 420"/>
                <a:gd name="T45" fmla="*/ 640 h 696"/>
                <a:gd name="T46" fmla="*/ 268 w 420"/>
                <a:gd name="T47" fmla="*/ 656 h 696"/>
                <a:gd name="T48" fmla="*/ 411 w 420"/>
                <a:gd name="T49" fmla="*/ 680 h 696"/>
                <a:gd name="T50" fmla="*/ 395 w 420"/>
                <a:gd name="T51" fmla="*/ 648 h 696"/>
                <a:gd name="T52" fmla="*/ 371 w 420"/>
                <a:gd name="T53" fmla="*/ 608 h 696"/>
                <a:gd name="T54" fmla="*/ 332 w 420"/>
                <a:gd name="T55" fmla="*/ 529 h 696"/>
                <a:gd name="T56" fmla="*/ 347 w 420"/>
                <a:gd name="T57" fmla="*/ 506 h 696"/>
                <a:gd name="T58" fmla="*/ 324 w 420"/>
                <a:gd name="T59" fmla="*/ 450 h 696"/>
                <a:gd name="T60" fmla="*/ 253 w 420"/>
                <a:gd name="T61" fmla="*/ 387 h 696"/>
                <a:gd name="T62" fmla="*/ 182 w 420"/>
                <a:gd name="T63" fmla="*/ 260 h 696"/>
                <a:gd name="T64" fmla="*/ 142 w 420"/>
                <a:gd name="T65" fmla="*/ 205 h 696"/>
                <a:gd name="T66" fmla="*/ 126 w 420"/>
                <a:gd name="T67" fmla="*/ 23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0" h="696">
                  <a:moveTo>
                    <a:pt x="419" y="695"/>
                  </a:moveTo>
                  <a:lnTo>
                    <a:pt x="419" y="695"/>
                  </a:lnTo>
                  <a:cubicBezTo>
                    <a:pt x="411" y="687"/>
                    <a:pt x="411" y="687"/>
                    <a:pt x="411" y="687"/>
                  </a:cubicBezTo>
                  <a:cubicBezTo>
                    <a:pt x="387" y="680"/>
                    <a:pt x="347" y="680"/>
                    <a:pt x="316" y="671"/>
                  </a:cubicBezTo>
                  <a:cubicBezTo>
                    <a:pt x="300" y="671"/>
                    <a:pt x="284" y="671"/>
                    <a:pt x="268" y="664"/>
                  </a:cubicBezTo>
                  <a:cubicBezTo>
                    <a:pt x="245" y="664"/>
                    <a:pt x="221" y="664"/>
                    <a:pt x="205" y="656"/>
                  </a:cubicBezTo>
                  <a:cubicBezTo>
                    <a:pt x="166" y="656"/>
                    <a:pt x="142" y="648"/>
                    <a:pt x="142" y="640"/>
                  </a:cubicBezTo>
                  <a:cubicBezTo>
                    <a:pt x="134" y="624"/>
                    <a:pt x="102" y="458"/>
                    <a:pt x="95" y="411"/>
                  </a:cubicBezTo>
                  <a:cubicBezTo>
                    <a:pt x="95" y="371"/>
                    <a:pt x="55" y="245"/>
                    <a:pt x="23" y="189"/>
                  </a:cubicBezTo>
                  <a:cubicBezTo>
                    <a:pt x="0" y="134"/>
                    <a:pt x="0" y="87"/>
                    <a:pt x="0" y="79"/>
                  </a:cubicBezTo>
                  <a:cubicBezTo>
                    <a:pt x="7" y="79"/>
                    <a:pt x="7" y="71"/>
                    <a:pt x="7" y="63"/>
                  </a:cubicBezTo>
                  <a:cubicBezTo>
                    <a:pt x="15" y="55"/>
                    <a:pt x="23" y="39"/>
                    <a:pt x="31" y="31"/>
                  </a:cubicBezTo>
                  <a:cubicBezTo>
                    <a:pt x="39" y="16"/>
                    <a:pt x="71" y="0"/>
                    <a:pt x="102" y="0"/>
                  </a:cubicBezTo>
                  <a:cubicBezTo>
                    <a:pt x="118" y="0"/>
                    <a:pt x="134" y="7"/>
                    <a:pt x="134" y="16"/>
                  </a:cubicBezTo>
                  <a:cubicBezTo>
                    <a:pt x="134" y="23"/>
                    <a:pt x="134" y="23"/>
                    <a:pt x="134" y="23"/>
                  </a:cubicBezTo>
                  <a:lnTo>
                    <a:pt x="134" y="23"/>
                  </a:lnTo>
                  <a:cubicBezTo>
                    <a:pt x="126" y="31"/>
                    <a:pt x="102" y="55"/>
                    <a:pt x="110" y="87"/>
                  </a:cubicBezTo>
                  <a:cubicBezTo>
                    <a:pt x="118" y="118"/>
                    <a:pt x="126" y="166"/>
                    <a:pt x="150" y="205"/>
                  </a:cubicBezTo>
                  <a:lnTo>
                    <a:pt x="150" y="205"/>
                  </a:lnTo>
                  <a:lnTo>
                    <a:pt x="150" y="205"/>
                  </a:lnTo>
                  <a:lnTo>
                    <a:pt x="150" y="205"/>
                  </a:lnTo>
                  <a:cubicBezTo>
                    <a:pt x="142" y="213"/>
                    <a:pt x="142" y="213"/>
                    <a:pt x="142" y="213"/>
                  </a:cubicBezTo>
                  <a:cubicBezTo>
                    <a:pt x="142" y="221"/>
                    <a:pt x="173" y="245"/>
                    <a:pt x="189" y="260"/>
                  </a:cubicBezTo>
                  <a:cubicBezTo>
                    <a:pt x="213" y="276"/>
                    <a:pt x="229" y="324"/>
                    <a:pt x="237" y="347"/>
                  </a:cubicBezTo>
                  <a:cubicBezTo>
                    <a:pt x="245" y="363"/>
                    <a:pt x="253" y="379"/>
                    <a:pt x="253" y="387"/>
                  </a:cubicBezTo>
                  <a:cubicBezTo>
                    <a:pt x="260" y="395"/>
                    <a:pt x="276" y="403"/>
                    <a:pt x="300" y="418"/>
                  </a:cubicBezTo>
                  <a:cubicBezTo>
                    <a:pt x="308" y="427"/>
                    <a:pt x="324" y="434"/>
                    <a:pt x="332" y="442"/>
                  </a:cubicBezTo>
                  <a:cubicBezTo>
                    <a:pt x="355" y="466"/>
                    <a:pt x="355" y="490"/>
                    <a:pt x="355" y="506"/>
                  </a:cubicBezTo>
                  <a:lnTo>
                    <a:pt x="355" y="506"/>
                  </a:lnTo>
                  <a:cubicBezTo>
                    <a:pt x="355" y="506"/>
                    <a:pt x="355" y="513"/>
                    <a:pt x="347" y="513"/>
                  </a:cubicBezTo>
                  <a:cubicBezTo>
                    <a:pt x="347" y="513"/>
                    <a:pt x="340" y="521"/>
                    <a:pt x="340" y="529"/>
                  </a:cubicBezTo>
                  <a:cubicBezTo>
                    <a:pt x="340" y="537"/>
                    <a:pt x="347" y="545"/>
                    <a:pt x="363" y="561"/>
                  </a:cubicBezTo>
                  <a:cubicBezTo>
                    <a:pt x="387" y="593"/>
                    <a:pt x="379" y="600"/>
                    <a:pt x="371" y="616"/>
                  </a:cubicBezTo>
                  <a:cubicBezTo>
                    <a:pt x="371" y="616"/>
                    <a:pt x="371" y="624"/>
                    <a:pt x="379" y="632"/>
                  </a:cubicBezTo>
                  <a:cubicBezTo>
                    <a:pt x="387" y="640"/>
                    <a:pt x="395" y="640"/>
                    <a:pt x="403" y="640"/>
                  </a:cubicBezTo>
                  <a:cubicBezTo>
                    <a:pt x="411" y="648"/>
                    <a:pt x="419" y="648"/>
                    <a:pt x="419" y="671"/>
                  </a:cubicBezTo>
                  <a:cubicBezTo>
                    <a:pt x="419" y="671"/>
                    <a:pt x="419" y="680"/>
                    <a:pt x="419" y="687"/>
                  </a:cubicBezTo>
                  <a:lnTo>
                    <a:pt x="419" y="695"/>
                  </a:lnTo>
                  <a:close/>
                  <a:moveTo>
                    <a:pt x="102" y="7"/>
                  </a:moveTo>
                  <a:lnTo>
                    <a:pt x="102" y="7"/>
                  </a:lnTo>
                  <a:cubicBezTo>
                    <a:pt x="71" y="7"/>
                    <a:pt x="39" y="23"/>
                    <a:pt x="39" y="39"/>
                  </a:cubicBezTo>
                  <a:cubicBezTo>
                    <a:pt x="31" y="39"/>
                    <a:pt x="23" y="55"/>
                    <a:pt x="15" y="71"/>
                  </a:cubicBezTo>
                  <a:cubicBezTo>
                    <a:pt x="15" y="71"/>
                    <a:pt x="7" y="79"/>
                    <a:pt x="7" y="87"/>
                  </a:cubicBezTo>
                  <a:cubicBezTo>
                    <a:pt x="7" y="87"/>
                    <a:pt x="7" y="126"/>
                    <a:pt x="31" y="181"/>
                  </a:cubicBezTo>
                  <a:cubicBezTo>
                    <a:pt x="63" y="245"/>
                    <a:pt x="102" y="371"/>
                    <a:pt x="102" y="411"/>
                  </a:cubicBezTo>
                  <a:cubicBezTo>
                    <a:pt x="102" y="458"/>
                    <a:pt x="142" y="624"/>
                    <a:pt x="142" y="640"/>
                  </a:cubicBezTo>
                  <a:cubicBezTo>
                    <a:pt x="150" y="648"/>
                    <a:pt x="173" y="648"/>
                    <a:pt x="205" y="648"/>
                  </a:cubicBezTo>
                  <a:cubicBezTo>
                    <a:pt x="229" y="656"/>
                    <a:pt x="245" y="656"/>
                    <a:pt x="268" y="656"/>
                  </a:cubicBezTo>
                  <a:cubicBezTo>
                    <a:pt x="284" y="664"/>
                    <a:pt x="300" y="664"/>
                    <a:pt x="316" y="664"/>
                  </a:cubicBezTo>
                  <a:cubicBezTo>
                    <a:pt x="347" y="671"/>
                    <a:pt x="387" y="671"/>
                    <a:pt x="411" y="680"/>
                  </a:cubicBezTo>
                  <a:lnTo>
                    <a:pt x="411" y="671"/>
                  </a:lnTo>
                  <a:cubicBezTo>
                    <a:pt x="411" y="656"/>
                    <a:pt x="411" y="656"/>
                    <a:pt x="395" y="648"/>
                  </a:cubicBezTo>
                  <a:cubicBezTo>
                    <a:pt x="395" y="648"/>
                    <a:pt x="379" y="640"/>
                    <a:pt x="371" y="632"/>
                  </a:cubicBezTo>
                  <a:cubicBezTo>
                    <a:pt x="363" y="624"/>
                    <a:pt x="363" y="616"/>
                    <a:pt x="371" y="608"/>
                  </a:cubicBezTo>
                  <a:cubicBezTo>
                    <a:pt x="371" y="600"/>
                    <a:pt x="379" y="593"/>
                    <a:pt x="355" y="569"/>
                  </a:cubicBezTo>
                  <a:cubicBezTo>
                    <a:pt x="340" y="545"/>
                    <a:pt x="332" y="537"/>
                    <a:pt x="332" y="529"/>
                  </a:cubicBezTo>
                  <a:cubicBezTo>
                    <a:pt x="332" y="513"/>
                    <a:pt x="340" y="513"/>
                    <a:pt x="347" y="506"/>
                  </a:cubicBezTo>
                  <a:lnTo>
                    <a:pt x="347" y="506"/>
                  </a:lnTo>
                  <a:lnTo>
                    <a:pt x="347" y="506"/>
                  </a:lnTo>
                  <a:cubicBezTo>
                    <a:pt x="347" y="490"/>
                    <a:pt x="347" y="466"/>
                    <a:pt x="324" y="450"/>
                  </a:cubicBezTo>
                  <a:cubicBezTo>
                    <a:pt x="316" y="442"/>
                    <a:pt x="308" y="434"/>
                    <a:pt x="292" y="427"/>
                  </a:cubicBezTo>
                  <a:cubicBezTo>
                    <a:pt x="276" y="411"/>
                    <a:pt x="260" y="395"/>
                    <a:pt x="253" y="387"/>
                  </a:cubicBezTo>
                  <a:cubicBezTo>
                    <a:pt x="245" y="387"/>
                    <a:pt x="237" y="371"/>
                    <a:pt x="237" y="355"/>
                  </a:cubicBezTo>
                  <a:cubicBezTo>
                    <a:pt x="221" y="324"/>
                    <a:pt x="205" y="284"/>
                    <a:pt x="182" y="260"/>
                  </a:cubicBezTo>
                  <a:cubicBezTo>
                    <a:pt x="150" y="237"/>
                    <a:pt x="134" y="221"/>
                    <a:pt x="134" y="213"/>
                  </a:cubicBezTo>
                  <a:cubicBezTo>
                    <a:pt x="134" y="205"/>
                    <a:pt x="142" y="205"/>
                    <a:pt x="142" y="205"/>
                  </a:cubicBezTo>
                  <a:cubicBezTo>
                    <a:pt x="118" y="166"/>
                    <a:pt x="110" y="126"/>
                    <a:pt x="102" y="87"/>
                  </a:cubicBezTo>
                  <a:cubicBezTo>
                    <a:pt x="102" y="63"/>
                    <a:pt x="110" y="39"/>
                    <a:pt x="126" y="23"/>
                  </a:cubicBezTo>
                  <a:cubicBezTo>
                    <a:pt x="118" y="7"/>
                    <a:pt x="110" y="7"/>
                    <a:pt x="102" y="7"/>
                  </a:cubicBezTo>
                  <a:close/>
                </a:path>
              </a:pathLst>
            </a:custGeom>
            <a:solidFill>
              <a:schemeClr val="accent6"/>
            </a:solidFill>
            <a:ln>
              <a:solidFill>
                <a:schemeClr val="bg2"/>
              </a:solidFill>
            </a:ln>
            <a:effectLst/>
          </p:spPr>
          <p:txBody>
            <a:bodyPr wrap="none" anchor="ctr"/>
            <a:lstStyle/>
            <a:p>
              <a:endParaRPr lang="en-US"/>
            </a:p>
          </p:txBody>
        </p:sp>
        <p:sp>
          <p:nvSpPr>
            <p:cNvPr id="132" name="Freeform 773"/>
            <p:cNvSpPr>
              <a:spLocks noChangeArrowheads="1"/>
            </p:cNvSpPr>
            <p:nvPr/>
          </p:nvSpPr>
          <p:spPr bwMode="auto">
            <a:xfrm>
              <a:off x="15194014" y="4971591"/>
              <a:ext cx="1148056" cy="753775"/>
            </a:xfrm>
            <a:custGeom>
              <a:avLst/>
              <a:gdLst>
                <a:gd name="T0" fmla="*/ 1881 w 2183"/>
                <a:gd name="T1" fmla="*/ 1114 h 1432"/>
                <a:gd name="T2" fmla="*/ 1881 w 2183"/>
                <a:gd name="T3" fmla="*/ 1114 h 1432"/>
                <a:gd name="T4" fmla="*/ 1881 w 2183"/>
                <a:gd name="T5" fmla="*/ 1099 h 1432"/>
                <a:gd name="T6" fmla="*/ 1905 w 2183"/>
                <a:gd name="T7" fmla="*/ 1051 h 1432"/>
                <a:gd name="T8" fmla="*/ 1976 w 2183"/>
                <a:gd name="T9" fmla="*/ 1020 h 1432"/>
                <a:gd name="T10" fmla="*/ 2008 w 2183"/>
                <a:gd name="T11" fmla="*/ 1043 h 1432"/>
                <a:gd name="T12" fmla="*/ 2047 w 2183"/>
                <a:gd name="T13" fmla="*/ 1012 h 1432"/>
                <a:gd name="T14" fmla="*/ 2095 w 2183"/>
                <a:gd name="T15" fmla="*/ 964 h 1432"/>
                <a:gd name="T16" fmla="*/ 2127 w 2183"/>
                <a:gd name="T17" fmla="*/ 877 h 1432"/>
                <a:gd name="T18" fmla="*/ 2182 w 2183"/>
                <a:gd name="T19" fmla="*/ 806 h 1432"/>
                <a:gd name="T20" fmla="*/ 1976 w 2183"/>
                <a:gd name="T21" fmla="*/ 632 h 1432"/>
                <a:gd name="T22" fmla="*/ 1992 w 2183"/>
                <a:gd name="T23" fmla="*/ 577 h 1432"/>
                <a:gd name="T24" fmla="*/ 2016 w 2183"/>
                <a:gd name="T25" fmla="*/ 530 h 1432"/>
                <a:gd name="T26" fmla="*/ 1976 w 2183"/>
                <a:gd name="T27" fmla="*/ 506 h 1432"/>
                <a:gd name="T28" fmla="*/ 2024 w 2183"/>
                <a:gd name="T29" fmla="*/ 395 h 1432"/>
                <a:gd name="T30" fmla="*/ 2032 w 2183"/>
                <a:gd name="T31" fmla="*/ 324 h 1432"/>
                <a:gd name="T32" fmla="*/ 2087 w 2183"/>
                <a:gd name="T33" fmla="*/ 261 h 1432"/>
                <a:gd name="T34" fmla="*/ 2032 w 2183"/>
                <a:gd name="T35" fmla="*/ 237 h 1432"/>
                <a:gd name="T36" fmla="*/ 1961 w 2183"/>
                <a:gd name="T37" fmla="*/ 221 h 1432"/>
                <a:gd name="T38" fmla="*/ 1889 w 2183"/>
                <a:gd name="T39" fmla="*/ 79 h 1432"/>
                <a:gd name="T40" fmla="*/ 1787 w 2183"/>
                <a:gd name="T41" fmla="*/ 39 h 1432"/>
                <a:gd name="T42" fmla="*/ 1684 w 2183"/>
                <a:gd name="T43" fmla="*/ 39 h 1432"/>
                <a:gd name="T44" fmla="*/ 269 w 2183"/>
                <a:gd name="T45" fmla="*/ 316 h 1432"/>
                <a:gd name="T46" fmla="*/ 245 w 2183"/>
                <a:gd name="T47" fmla="*/ 205 h 1432"/>
                <a:gd name="T48" fmla="*/ 55 w 2183"/>
                <a:gd name="T49" fmla="*/ 356 h 1432"/>
                <a:gd name="T50" fmla="*/ 0 w 2183"/>
                <a:gd name="T51" fmla="*/ 379 h 1432"/>
                <a:gd name="T52" fmla="*/ 198 w 2183"/>
                <a:gd name="T53" fmla="*/ 1431 h 1432"/>
                <a:gd name="T54" fmla="*/ 1881 w 2183"/>
                <a:gd name="T55" fmla="*/ 1114 h 1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83" h="1432">
                  <a:moveTo>
                    <a:pt x="1881" y="1114"/>
                  </a:moveTo>
                  <a:lnTo>
                    <a:pt x="1881" y="1114"/>
                  </a:lnTo>
                  <a:cubicBezTo>
                    <a:pt x="1881" y="1107"/>
                    <a:pt x="1881" y="1099"/>
                    <a:pt x="1881" y="1099"/>
                  </a:cubicBezTo>
                  <a:cubicBezTo>
                    <a:pt x="1881" y="1091"/>
                    <a:pt x="1897" y="1067"/>
                    <a:pt x="1905" y="1051"/>
                  </a:cubicBezTo>
                  <a:cubicBezTo>
                    <a:pt x="1913" y="1043"/>
                    <a:pt x="1945" y="1020"/>
                    <a:pt x="1976" y="1020"/>
                  </a:cubicBezTo>
                  <a:cubicBezTo>
                    <a:pt x="1992" y="1020"/>
                    <a:pt x="2000" y="1036"/>
                    <a:pt x="2008" y="1043"/>
                  </a:cubicBezTo>
                  <a:cubicBezTo>
                    <a:pt x="2016" y="1027"/>
                    <a:pt x="2032" y="1012"/>
                    <a:pt x="2047" y="1012"/>
                  </a:cubicBezTo>
                  <a:cubicBezTo>
                    <a:pt x="2071" y="1004"/>
                    <a:pt x="2087" y="996"/>
                    <a:pt x="2095" y="964"/>
                  </a:cubicBezTo>
                  <a:cubicBezTo>
                    <a:pt x="2111" y="941"/>
                    <a:pt x="2111" y="901"/>
                    <a:pt x="2127" y="877"/>
                  </a:cubicBezTo>
                  <a:cubicBezTo>
                    <a:pt x="2142" y="861"/>
                    <a:pt x="2182" y="806"/>
                    <a:pt x="2182" y="806"/>
                  </a:cubicBezTo>
                  <a:cubicBezTo>
                    <a:pt x="2174" y="798"/>
                    <a:pt x="1992" y="648"/>
                    <a:pt x="1976" y="632"/>
                  </a:cubicBezTo>
                  <a:cubicBezTo>
                    <a:pt x="1969" y="624"/>
                    <a:pt x="1976" y="585"/>
                    <a:pt x="1992" y="577"/>
                  </a:cubicBezTo>
                  <a:cubicBezTo>
                    <a:pt x="2008" y="561"/>
                    <a:pt x="2016" y="545"/>
                    <a:pt x="2016" y="530"/>
                  </a:cubicBezTo>
                  <a:cubicBezTo>
                    <a:pt x="2016" y="506"/>
                    <a:pt x="2008" y="521"/>
                    <a:pt x="1976" y="506"/>
                  </a:cubicBezTo>
                  <a:cubicBezTo>
                    <a:pt x="1937" y="490"/>
                    <a:pt x="2000" y="411"/>
                    <a:pt x="2024" y="395"/>
                  </a:cubicBezTo>
                  <a:cubicBezTo>
                    <a:pt x="2040" y="387"/>
                    <a:pt x="2032" y="340"/>
                    <a:pt x="2032" y="324"/>
                  </a:cubicBezTo>
                  <a:cubicBezTo>
                    <a:pt x="2032" y="316"/>
                    <a:pt x="2071" y="269"/>
                    <a:pt x="2087" y="261"/>
                  </a:cubicBezTo>
                  <a:cubicBezTo>
                    <a:pt x="2071" y="245"/>
                    <a:pt x="2056" y="245"/>
                    <a:pt x="2032" y="237"/>
                  </a:cubicBezTo>
                  <a:cubicBezTo>
                    <a:pt x="1984" y="229"/>
                    <a:pt x="1984" y="253"/>
                    <a:pt x="1961" y="221"/>
                  </a:cubicBezTo>
                  <a:cubicBezTo>
                    <a:pt x="1945" y="190"/>
                    <a:pt x="1921" y="79"/>
                    <a:pt x="1889" y="79"/>
                  </a:cubicBezTo>
                  <a:cubicBezTo>
                    <a:pt x="1858" y="71"/>
                    <a:pt x="1834" y="71"/>
                    <a:pt x="1787" y="39"/>
                  </a:cubicBezTo>
                  <a:cubicBezTo>
                    <a:pt x="1739" y="0"/>
                    <a:pt x="1716" y="31"/>
                    <a:pt x="1684" y="39"/>
                  </a:cubicBezTo>
                  <a:cubicBezTo>
                    <a:pt x="1660" y="55"/>
                    <a:pt x="269" y="316"/>
                    <a:pt x="269" y="316"/>
                  </a:cubicBezTo>
                  <a:cubicBezTo>
                    <a:pt x="245" y="205"/>
                    <a:pt x="245" y="205"/>
                    <a:pt x="245" y="205"/>
                  </a:cubicBezTo>
                  <a:cubicBezTo>
                    <a:pt x="182" y="261"/>
                    <a:pt x="103" y="332"/>
                    <a:pt x="55" y="356"/>
                  </a:cubicBezTo>
                  <a:cubicBezTo>
                    <a:pt x="40" y="363"/>
                    <a:pt x="24" y="371"/>
                    <a:pt x="0" y="379"/>
                  </a:cubicBezTo>
                  <a:cubicBezTo>
                    <a:pt x="198" y="1431"/>
                    <a:pt x="198" y="1431"/>
                    <a:pt x="198" y="1431"/>
                  </a:cubicBezTo>
                  <a:lnTo>
                    <a:pt x="1881" y="1114"/>
                  </a:lnTo>
                </a:path>
              </a:pathLst>
            </a:custGeom>
            <a:solidFill>
              <a:schemeClr val="accent3"/>
            </a:solidFill>
            <a:ln>
              <a:solidFill>
                <a:schemeClr val="bg2"/>
              </a:solidFill>
            </a:ln>
            <a:effectLst/>
          </p:spPr>
          <p:txBody>
            <a:bodyPr wrap="none" anchor="ctr"/>
            <a:lstStyle/>
            <a:p>
              <a:endParaRPr lang="en-US"/>
            </a:p>
          </p:txBody>
        </p:sp>
        <p:sp>
          <p:nvSpPr>
            <p:cNvPr id="133" name="Freeform 774"/>
            <p:cNvSpPr>
              <a:spLocks noChangeArrowheads="1"/>
            </p:cNvSpPr>
            <p:nvPr/>
          </p:nvSpPr>
          <p:spPr bwMode="auto">
            <a:xfrm>
              <a:off x="15194014" y="4978549"/>
              <a:ext cx="1152694" cy="749135"/>
            </a:xfrm>
            <a:custGeom>
              <a:avLst/>
              <a:gdLst>
                <a:gd name="T0" fmla="*/ 198 w 2191"/>
                <a:gd name="T1" fmla="*/ 1422 h 1423"/>
                <a:gd name="T2" fmla="*/ 0 w 2191"/>
                <a:gd name="T3" fmla="*/ 363 h 1423"/>
                <a:gd name="T4" fmla="*/ 47 w 2191"/>
                <a:gd name="T5" fmla="*/ 332 h 1423"/>
                <a:gd name="T6" fmla="*/ 253 w 2191"/>
                <a:gd name="T7" fmla="*/ 181 h 1423"/>
                <a:gd name="T8" fmla="*/ 1684 w 2191"/>
                <a:gd name="T9" fmla="*/ 23 h 1423"/>
                <a:gd name="T10" fmla="*/ 1747 w 2191"/>
                <a:gd name="T11" fmla="*/ 0 h 1423"/>
                <a:gd name="T12" fmla="*/ 1889 w 2191"/>
                <a:gd name="T13" fmla="*/ 55 h 1423"/>
                <a:gd name="T14" fmla="*/ 1945 w 2191"/>
                <a:gd name="T15" fmla="*/ 150 h 1423"/>
                <a:gd name="T16" fmla="*/ 1984 w 2191"/>
                <a:gd name="T17" fmla="*/ 213 h 1423"/>
                <a:gd name="T18" fmla="*/ 2008 w 2191"/>
                <a:gd name="T19" fmla="*/ 213 h 1423"/>
                <a:gd name="T20" fmla="*/ 2087 w 2191"/>
                <a:gd name="T21" fmla="*/ 237 h 1423"/>
                <a:gd name="T22" fmla="*/ 2087 w 2191"/>
                <a:gd name="T23" fmla="*/ 245 h 1423"/>
                <a:gd name="T24" fmla="*/ 2032 w 2191"/>
                <a:gd name="T25" fmla="*/ 316 h 1423"/>
                <a:gd name="T26" fmla="*/ 1969 w 2191"/>
                <a:gd name="T27" fmla="*/ 474 h 1423"/>
                <a:gd name="T28" fmla="*/ 2000 w 2191"/>
                <a:gd name="T29" fmla="*/ 490 h 1423"/>
                <a:gd name="T30" fmla="*/ 1992 w 2191"/>
                <a:gd name="T31" fmla="*/ 561 h 1423"/>
                <a:gd name="T32" fmla="*/ 1984 w 2191"/>
                <a:gd name="T33" fmla="*/ 616 h 1423"/>
                <a:gd name="T34" fmla="*/ 2182 w 2191"/>
                <a:gd name="T35" fmla="*/ 790 h 1423"/>
                <a:gd name="T36" fmla="*/ 2111 w 2191"/>
                <a:gd name="T37" fmla="*/ 925 h 1423"/>
                <a:gd name="T38" fmla="*/ 2047 w 2191"/>
                <a:gd name="T39" fmla="*/ 996 h 1423"/>
                <a:gd name="T40" fmla="*/ 2000 w 2191"/>
                <a:gd name="T41" fmla="*/ 1027 h 1423"/>
                <a:gd name="T42" fmla="*/ 1976 w 2191"/>
                <a:gd name="T43" fmla="*/ 1011 h 1423"/>
                <a:gd name="T44" fmla="*/ 1889 w 2191"/>
                <a:gd name="T45" fmla="*/ 1075 h 1423"/>
                <a:gd name="T46" fmla="*/ 1881 w 2191"/>
                <a:gd name="T47" fmla="*/ 1098 h 1423"/>
                <a:gd name="T48" fmla="*/ 198 w 2191"/>
                <a:gd name="T49" fmla="*/ 1422 h 1423"/>
                <a:gd name="T50" fmla="*/ 8 w 2191"/>
                <a:gd name="T51" fmla="*/ 363 h 1423"/>
                <a:gd name="T52" fmla="*/ 1874 w 2191"/>
                <a:gd name="T53" fmla="*/ 1091 h 1423"/>
                <a:gd name="T54" fmla="*/ 1881 w 2191"/>
                <a:gd name="T55" fmla="*/ 1067 h 1423"/>
                <a:gd name="T56" fmla="*/ 1976 w 2191"/>
                <a:gd name="T57" fmla="*/ 1004 h 1423"/>
                <a:gd name="T58" fmla="*/ 2047 w 2191"/>
                <a:gd name="T59" fmla="*/ 988 h 1423"/>
                <a:gd name="T60" fmla="*/ 2103 w 2191"/>
                <a:gd name="T61" fmla="*/ 917 h 1423"/>
                <a:gd name="T62" fmla="*/ 2174 w 2191"/>
                <a:gd name="T63" fmla="*/ 790 h 1423"/>
                <a:gd name="T64" fmla="*/ 1976 w 2191"/>
                <a:gd name="T65" fmla="*/ 624 h 1423"/>
                <a:gd name="T66" fmla="*/ 1992 w 2191"/>
                <a:gd name="T67" fmla="*/ 553 h 1423"/>
                <a:gd name="T68" fmla="*/ 2008 w 2191"/>
                <a:gd name="T69" fmla="*/ 498 h 1423"/>
                <a:gd name="T70" fmla="*/ 1969 w 2191"/>
                <a:gd name="T71" fmla="*/ 490 h 1423"/>
                <a:gd name="T72" fmla="*/ 2016 w 2191"/>
                <a:gd name="T73" fmla="*/ 379 h 1423"/>
                <a:gd name="T74" fmla="*/ 2024 w 2191"/>
                <a:gd name="T75" fmla="*/ 308 h 1423"/>
                <a:gd name="T76" fmla="*/ 2032 w 2191"/>
                <a:gd name="T77" fmla="*/ 221 h 1423"/>
                <a:gd name="T78" fmla="*/ 1992 w 2191"/>
                <a:gd name="T79" fmla="*/ 221 h 1423"/>
                <a:gd name="T80" fmla="*/ 1961 w 2191"/>
                <a:gd name="T81" fmla="*/ 205 h 1423"/>
                <a:gd name="T82" fmla="*/ 1889 w 2191"/>
                <a:gd name="T83" fmla="*/ 63 h 1423"/>
                <a:gd name="T84" fmla="*/ 1787 w 2191"/>
                <a:gd name="T85" fmla="*/ 23 h 1423"/>
                <a:gd name="T86" fmla="*/ 1708 w 2191"/>
                <a:gd name="T87" fmla="*/ 15 h 1423"/>
                <a:gd name="T88" fmla="*/ 277 w 2191"/>
                <a:gd name="T89" fmla="*/ 308 h 1423"/>
                <a:gd name="T90" fmla="*/ 245 w 2191"/>
                <a:gd name="T91" fmla="*/ 197 h 1423"/>
                <a:gd name="T92" fmla="*/ 8 w 2191"/>
                <a:gd name="T93" fmla="*/ 363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1" h="1423">
                  <a:moveTo>
                    <a:pt x="198" y="1422"/>
                  </a:moveTo>
                  <a:lnTo>
                    <a:pt x="198" y="1422"/>
                  </a:lnTo>
                  <a:cubicBezTo>
                    <a:pt x="198" y="1415"/>
                    <a:pt x="198" y="1415"/>
                    <a:pt x="198" y="1415"/>
                  </a:cubicBezTo>
                  <a:cubicBezTo>
                    <a:pt x="0" y="363"/>
                    <a:pt x="0" y="363"/>
                    <a:pt x="0" y="363"/>
                  </a:cubicBezTo>
                  <a:lnTo>
                    <a:pt x="0" y="363"/>
                  </a:lnTo>
                  <a:cubicBezTo>
                    <a:pt x="24" y="347"/>
                    <a:pt x="40" y="340"/>
                    <a:pt x="47" y="332"/>
                  </a:cubicBezTo>
                  <a:cubicBezTo>
                    <a:pt x="111" y="308"/>
                    <a:pt x="198" y="229"/>
                    <a:pt x="245" y="189"/>
                  </a:cubicBezTo>
                  <a:cubicBezTo>
                    <a:pt x="253" y="181"/>
                    <a:pt x="253" y="181"/>
                    <a:pt x="253" y="181"/>
                  </a:cubicBezTo>
                  <a:cubicBezTo>
                    <a:pt x="277" y="300"/>
                    <a:pt x="277" y="300"/>
                    <a:pt x="277" y="300"/>
                  </a:cubicBezTo>
                  <a:cubicBezTo>
                    <a:pt x="356" y="284"/>
                    <a:pt x="1660" y="31"/>
                    <a:pt x="1684" y="23"/>
                  </a:cubicBezTo>
                  <a:cubicBezTo>
                    <a:pt x="1692" y="23"/>
                    <a:pt x="1700" y="15"/>
                    <a:pt x="1700" y="15"/>
                  </a:cubicBezTo>
                  <a:cubicBezTo>
                    <a:pt x="1716" y="8"/>
                    <a:pt x="1731" y="0"/>
                    <a:pt x="1747" y="0"/>
                  </a:cubicBezTo>
                  <a:cubicBezTo>
                    <a:pt x="1755" y="0"/>
                    <a:pt x="1771" y="8"/>
                    <a:pt x="1787" y="15"/>
                  </a:cubicBezTo>
                  <a:cubicBezTo>
                    <a:pt x="1834" y="55"/>
                    <a:pt x="1858" y="55"/>
                    <a:pt x="1889" y="55"/>
                  </a:cubicBezTo>
                  <a:lnTo>
                    <a:pt x="1889" y="55"/>
                  </a:lnTo>
                  <a:cubicBezTo>
                    <a:pt x="1913" y="55"/>
                    <a:pt x="1929" y="103"/>
                    <a:pt x="1945" y="150"/>
                  </a:cubicBezTo>
                  <a:cubicBezTo>
                    <a:pt x="1953" y="174"/>
                    <a:pt x="1961" y="189"/>
                    <a:pt x="1969" y="205"/>
                  </a:cubicBezTo>
                  <a:cubicBezTo>
                    <a:pt x="1976" y="213"/>
                    <a:pt x="1976" y="213"/>
                    <a:pt x="1984" y="213"/>
                  </a:cubicBezTo>
                  <a:cubicBezTo>
                    <a:pt x="1984" y="213"/>
                    <a:pt x="1984" y="213"/>
                    <a:pt x="1992" y="213"/>
                  </a:cubicBezTo>
                  <a:cubicBezTo>
                    <a:pt x="1992" y="213"/>
                    <a:pt x="2000" y="213"/>
                    <a:pt x="2008" y="213"/>
                  </a:cubicBezTo>
                  <a:cubicBezTo>
                    <a:pt x="2016" y="213"/>
                    <a:pt x="2024" y="213"/>
                    <a:pt x="2032" y="213"/>
                  </a:cubicBezTo>
                  <a:cubicBezTo>
                    <a:pt x="2056" y="221"/>
                    <a:pt x="2071" y="229"/>
                    <a:pt x="2087" y="237"/>
                  </a:cubicBezTo>
                  <a:lnTo>
                    <a:pt x="2087" y="237"/>
                  </a:lnTo>
                  <a:cubicBezTo>
                    <a:pt x="2087" y="245"/>
                    <a:pt x="2087" y="245"/>
                    <a:pt x="2087" y="245"/>
                  </a:cubicBezTo>
                  <a:cubicBezTo>
                    <a:pt x="2056" y="276"/>
                    <a:pt x="2032" y="300"/>
                    <a:pt x="2032" y="308"/>
                  </a:cubicBezTo>
                  <a:cubicBezTo>
                    <a:pt x="2032" y="316"/>
                    <a:pt x="2032" y="316"/>
                    <a:pt x="2032" y="316"/>
                  </a:cubicBezTo>
                  <a:cubicBezTo>
                    <a:pt x="2032" y="340"/>
                    <a:pt x="2040" y="371"/>
                    <a:pt x="2024" y="379"/>
                  </a:cubicBezTo>
                  <a:cubicBezTo>
                    <a:pt x="2008" y="395"/>
                    <a:pt x="1961" y="450"/>
                    <a:pt x="1969" y="474"/>
                  </a:cubicBezTo>
                  <a:cubicBezTo>
                    <a:pt x="1969" y="482"/>
                    <a:pt x="1969" y="482"/>
                    <a:pt x="1976" y="482"/>
                  </a:cubicBezTo>
                  <a:cubicBezTo>
                    <a:pt x="1992" y="490"/>
                    <a:pt x="2000" y="490"/>
                    <a:pt x="2000" y="490"/>
                  </a:cubicBezTo>
                  <a:cubicBezTo>
                    <a:pt x="2016" y="490"/>
                    <a:pt x="2016" y="498"/>
                    <a:pt x="2016" y="514"/>
                  </a:cubicBezTo>
                  <a:cubicBezTo>
                    <a:pt x="2016" y="537"/>
                    <a:pt x="2008" y="545"/>
                    <a:pt x="1992" y="561"/>
                  </a:cubicBezTo>
                  <a:cubicBezTo>
                    <a:pt x="1984" y="569"/>
                    <a:pt x="1976" y="585"/>
                    <a:pt x="1976" y="600"/>
                  </a:cubicBezTo>
                  <a:cubicBezTo>
                    <a:pt x="1976" y="608"/>
                    <a:pt x="1976" y="616"/>
                    <a:pt x="1984" y="616"/>
                  </a:cubicBezTo>
                  <a:cubicBezTo>
                    <a:pt x="1984" y="616"/>
                    <a:pt x="2008" y="640"/>
                    <a:pt x="2032" y="664"/>
                  </a:cubicBezTo>
                  <a:cubicBezTo>
                    <a:pt x="2150" y="758"/>
                    <a:pt x="2182" y="782"/>
                    <a:pt x="2182" y="790"/>
                  </a:cubicBezTo>
                  <a:cubicBezTo>
                    <a:pt x="2190" y="798"/>
                    <a:pt x="2134" y="869"/>
                    <a:pt x="2134" y="869"/>
                  </a:cubicBezTo>
                  <a:cubicBezTo>
                    <a:pt x="2119" y="877"/>
                    <a:pt x="2119" y="901"/>
                    <a:pt x="2111" y="925"/>
                  </a:cubicBezTo>
                  <a:cubicBezTo>
                    <a:pt x="2111" y="932"/>
                    <a:pt x="2103" y="940"/>
                    <a:pt x="2103" y="948"/>
                  </a:cubicBezTo>
                  <a:cubicBezTo>
                    <a:pt x="2087" y="980"/>
                    <a:pt x="2079" y="988"/>
                    <a:pt x="2047" y="996"/>
                  </a:cubicBezTo>
                  <a:cubicBezTo>
                    <a:pt x="2032" y="1004"/>
                    <a:pt x="2016" y="1011"/>
                    <a:pt x="2008" y="1027"/>
                  </a:cubicBezTo>
                  <a:cubicBezTo>
                    <a:pt x="2000" y="1027"/>
                    <a:pt x="2000" y="1027"/>
                    <a:pt x="2000" y="1027"/>
                  </a:cubicBezTo>
                  <a:lnTo>
                    <a:pt x="2000" y="1027"/>
                  </a:lnTo>
                  <a:cubicBezTo>
                    <a:pt x="2000" y="1020"/>
                    <a:pt x="1992" y="1011"/>
                    <a:pt x="1976" y="1011"/>
                  </a:cubicBezTo>
                  <a:cubicBezTo>
                    <a:pt x="1945" y="1011"/>
                    <a:pt x="1913" y="1027"/>
                    <a:pt x="1913" y="1043"/>
                  </a:cubicBezTo>
                  <a:cubicBezTo>
                    <a:pt x="1905" y="1043"/>
                    <a:pt x="1897" y="1059"/>
                    <a:pt x="1889" y="1075"/>
                  </a:cubicBezTo>
                  <a:cubicBezTo>
                    <a:pt x="1889" y="1075"/>
                    <a:pt x="1881" y="1083"/>
                    <a:pt x="1881" y="1091"/>
                  </a:cubicBezTo>
                  <a:cubicBezTo>
                    <a:pt x="1881" y="1091"/>
                    <a:pt x="1881" y="1091"/>
                    <a:pt x="1881" y="1098"/>
                  </a:cubicBezTo>
                  <a:lnTo>
                    <a:pt x="1881" y="1098"/>
                  </a:lnTo>
                  <a:lnTo>
                    <a:pt x="198" y="1422"/>
                  </a:lnTo>
                  <a:close/>
                  <a:moveTo>
                    <a:pt x="8" y="363"/>
                  </a:moveTo>
                  <a:lnTo>
                    <a:pt x="8" y="363"/>
                  </a:lnTo>
                  <a:cubicBezTo>
                    <a:pt x="206" y="1415"/>
                    <a:pt x="206" y="1415"/>
                    <a:pt x="206" y="1415"/>
                  </a:cubicBezTo>
                  <a:cubicBezTo>
                    <a:pt x="1874" y="1091"/>
                    <a:pt x="1874" y="1091"/>
                    <a:pt x="1874" y="1091"/>
                  </a:cubicBezTo>
                  <a:cubicBezTo>
                    <a:pt x="1874" y="1083"/>
                    <a:pt x="1874" y="1083"/>
                    <a:pt x="1874" y="1083"/>
                  </a:cubicBezTo>
                  <a:cubicBezTo>
                    <a:pt x="1881" y="1083"/>
                    <a:pt x="1881" y="1075"/>
                    <a:pt x="1881" y="1067"/>
                  </a:cubicBezTo>
                  <a:cubicBezTo>
                    <a:pt x="1889" y="1059"/>
                    <a:pt x="1897" y="1043"/>
                    <a:pt x="1905" y="1035"/>
                  </a:cubicBezTo>
                  <a:cubicBezTo>
                    <a:pt x="1913" y="1020"/>
                    <a:pt x="1945" y="1004"/>
                    <a:pt x="1976" y="1004"/>
                  </a:cubicBezTo>
                  <a:cubicBezTo>
                    <a:pt x="1992" y="1004"/>
                    <a:pt x="2000" y="1011"/>
                    <a:pt x="2008" y="1020"/>
                  </a:cubicBezTo>
                  <a:cubicBezTo>
                    <a:pt x="2016" y="1004"/>
                    <a:pt x="2032" y="996"/>
                    <a:pt x="2047" y="988"/>
                  </a:cubicBezTo>
                  <a:cubicBezTo>
                    <a:pt x="2071" y="980"/>
                    <a:pt x="2087" y="972"/>
                    <a:pt x="2095" y="948"/>
                  </a:cubicBezTo>
                  <a:cubicBezTo>
                    <a:pt x="2095" y="940"/>
                    <a:pt x="2103" y="932"/>
                    <a:pt x="2103" y="917"/>
                  </a:cubicBezTo>
                  <a:cubicBezTo>
                    <a:pt x="2111" y="901"/>
                    <a:pt x="2119" y="877"/>
                    <a:pt x="2127" y="861"/>
                  </a:cubicBezTo>
                  <a:cubicBezTo>
                    <a:pt x="2142" y="845"/>
                    <a:pt x="2174" y="798"/>
                    <a:pt x="2174" y="790"/>
                  </a:cubicBezTo>
                  <a:cubicBezTo>
                    <a:pt x="2174" y="782"/>
                    <a:pt x="2079" y="711"/>
                    <a:pt x="2032" y="664"/>
                  </a:cubicBezTo>
                  <a:cubicBezTo>
                    <a:pt x="2000" y="640"/>
                    <a:pt x="1984" y="624"/>
                    <a:pt x="1976" y="624"/>
                  </a:cubicBezTo>
                  <a:cubicBezTo>
                    <a:pt x="1969" y="616"/>
                    <a:pt x="1969" y="608"/>
                    <a:pt x="1969" y="600"/>
                  </a:cubicBezTo>
                  <a:cubicBezTo>
                    <a:pt x="1969" y="585"/>
                    <a:pt x="1976" y="561"/>
                    <a:pt x="1992" y="553"/>
                  </a:cubicBezTo>
                  <a:cubicBezTo>
                    <a:pt x="2008" y="545"/>
                    <a:pt x="2008" y="529"/>
                    <a:pt x="2008" y="514"/>
                  </a:cubicBezTo>
                  <a:cubicBezTo>
                    <a:pt x="2008" y="505"/>
                    <a:pt x="2008" y="498"/>
                    <a:pt x="2008" y="498"/>
                  </a:cubicBezTo>
                  <a:cubicBezTo>
                    <a:pt x="2008" y="498"/>
                    <a:pt x="2008" y="498"/>
                    <a:pt x="2000" y="498"/>
                  </a:cubicBezTo>
                  <a:cubicBezTo>
                    <a:pt x="2000" y="498"/>
                    <a:pt x="1984" y="498"/>
                    <a:pt x="1969" y="490"/>
                  </a:cubicBezTo>
                  <a:cubicBezTo>
                    <a:pt x="1969" y="490"/>
                    <a:pt x="1961" y="482"/>
                    <a:pt x="1961" y="474"/>
                  </a:cubicBezTo>
                  <a:cubicBezTo>
                    <a:pt x="1953" y="442"/>
                    <a:pt x="2008" y="387"/>
                    <a:pt x="2016" y="379"/>
                  </a:cubicBezTo>
                  <a:cubicBezTo>
                    <a:pt x="2032" y="363"/>
                    <a:pt x="2032" y="332"/>
                    <a:pt x="2024" y="316"/>
                  </a:cubicBezTo>
                  <a:cubicBezTo>
                    <a:pt x="2024" y="316"/>
                    <a:pt x="2024" y="316"/>
                    <a:pt x="2024" y="308"/>
                  </a:cubicBezTo>
                  <a:cubicBezTo>
                    <a:pt x="2024" y="300"/>
                    <a:pt x="2056" y="268"/>
                    <a:pt x="2079" y="245"/>
                  </a:cubicBezTo>
                  <a:cubicBezTo>
                    <a:pt x="2063" y="237"/>
                    <a:pt x="2056" y="229"/>
                    <a:pt x="2032" y="221"/>
                  </a:cubicBezTo>
                  <a:cubicBezTo>
                    <a:pt x="2024" y="221"/>
                    <a:pt x="2016" y="221"/>
                    <a:pt x="2008" y="221"/>
                  </a:cubicBezTo>
                  <a:cubicBezTo>
                    <a:pt x="2000" y="221"/>
                    <a:pt x="2000" y="221"/>
                    <a:pt x="1992" y="221"/>
                  </a:cubicBezTo>
                  <a:lnTo>
                    <a:pt x="1984" y="221"/>
                  </a:lnTo>
                  <a:cubicBezTo>
                    <a:pt x="1976" y="221"/>
                    <a:pt x="1969" y="221"/>
                    <a:pt x="1961" y="205"/>
                  </a:cubicBezTo>
                  <a:cubicBezTo>
                    <a:pt x="1953" y="197"/>
                    <a:pt x="1945" y="174"/>
                    <a:pt x="1937" y="158"/>
                  </a:cubicBezTo>
                  <a:cubicBezTo>
                    <a:pt x="1921" y="118"/>
                    <a:pt x="1905" y="63"/>
                    <a:pt x="1889" y="63"/>
                  </a:cubicBezTo>
                  <a:lnTo>
                    <a:pt x="1889" y="63"/>
                  </a:lnTo>
                  <a:cubicBezTo>
                    <a:pt x="1858" y="63"/>
                    <a:pt x="1834" y="63"/>
                    <a:pt x="1787" y="23"/>
                  </a:cubicBezTo>
                  <a:cubicBezTo>
                    <a:pt x="1771" y="8"/>
                    <a:pt x="1755" y="8"/>
                    <a:pt x="1747" y="8"/>
                  </a:cubicBezTo>
                  <a:cubicBezTo>
                    <a:pt x="1731" y="8"/>
                    <a:pt x="1716" y="15"/>
                    <a:pt x="1708" y="15"/>
                  </a:cubicBezTo>
                  <a:cubicBezTo>
                    <a:pt x="1700" y="23"/>
                    <a:pt x="1692" y="23"/>
                    <a:pt x="1684" y="31"/>
                  </a:cubicBezTo>
                  <a:cubicBezTo>
                    <a:pt x="1660" y="39"/>
                    <a:pt x="332" y="292"/>
                    <a:pt x="277" y="308"/>
                  </a:cubicBezTo>
                  <a:cubicBezTo>
                    <a:pt x="269" y="308"/>
                    <a:pt x="269" y="308"/>
                    <a:pt x="269" y="308"/>
                  </a:cubicBezTo>
                  <a:cubicBezTo>
                    <a:pt x="245" y="197"/>
                    <a:pt x="245" y="197"/>
                    <a:pt x="245" y="197"/>
                  </a:cubicBezTo>
                  <a:cubicBezTo>
                    <a:pt x="198" y="245"/>
                    <a:pt x="111" y="316"/>
                    <a:pt x="55" y="340"/>
                  </a:cubicBezTo>
                  <a:cubicBezTo>
                    <a:pt x="40" y="347"/>
                    <a:pt x="24" y="355"/>
                    <a:pt x="8" y="363"/>
                  </a:cubicBezTo>
                  <a:close/>
                </a:path>
              </a:pathLst>
            </a:custGeom>
            <a:solidFill>
              <a:schemeClr val="accent6"/>
            </a:solidFill>
            <a:ln>
              <a:solidFill>
                <a:schemeClr val="bg2"/>
              </a:solidFill>
            </a:ln>
            <a:effectLst/>
          </p:spPr>
          <p:txBody>
            <a:bodyPr wrap="none" anchor="ctr"/>
            <a:lstStyle/>
            <a:p>
              <a:endParaRPr lang="en-US"/>
            </a:p>
          </p:txBody>
        </p:sp>
        <p:sp>
          <p:nvSpPr>
            <p:cNvPr id="134" name="Freeform 775"/>
            <p:cNvSpPr>
              <a:spLocks noChangeArrowheads="1"/>
            </p:cNvSpPr>
            <p:nvPr/>
          </p:nvSpPr>
          <p:spPr bwMode="auto">
            <a:xfrm>
              <a:off x="15493204" y="5556056"/>
              <a:ext cx="906849" cy="637810"/>
            </a:xfrm>
            <a:custGeom>
              <a:avLst/>
              <a:gdLst>
                <a:gd name="T0" fmla="*/ 1660 w 1725"/>
                <a:gd name="T1" fmla="*/ 752 h 1211"/>
                <a:gd name="T2" fmla="*/ 1692 w 1725"/>
                <a:gd name="T3" fmla="*/ 649 h 1211"/>
                <a:gd name="T4" fmla="*/ 1573 w 1725"/>
                <a:gd name="T5" fmla="*/ 570 h 1211"/>
                <a:gd name="T6" fmla="*/ 1407 w 1725"/>
                <a:gd name="T7" fmla="*/ 317 h 1211"/>
                <a:gd name="T8" fmla="*/ 1312 w 1725"/>
                <a:gd name="T9" fmla="*/ 0 h 1211"/>
                <a:gd name="T10" fmla="*/ 40 w 1725"/>
                <a:gd name="T11" fmla="*/ 483 h 1211"/>
                <a:gd name="T12" fmla="*/ 206 w 1725"/>
                <a:gd name="T13" fmla="*/ 340 h 1211"/>
                <a:gd name="T14" fmla="*/ 269 w 1725"/>
                <a:gd name="T15" fmla="*/ 246 h 1211"/>
                <a:gd name="T16" fmla="*/ 380 w 1725"/>
                <a:gd name="T17" fmla="*/ 238 h 1211"/>
                <a:gd name="T18" fmla="*/ 498 w 1725"/>
                <a:gd name="T19" fmla="*/ 190 h 1211"/>
                <a:gd name="T20" fmla="*/ 617 w 1725"/>
                <a:gd name="T21" fmla="*/ 246 h 1211"/>
                <a:gd name="T22" fmla="*/ 743 w 1725"/>
                <a:gd name="T23" fmla="*/ 324 h 1211"/>
                <a:gd name="T24" fmla="*/ 846 w 1725"/>
                <a:gd name="T25" fmla="*/ 419 h 1211"/>
                <a:gd name="T26" fmla="*/ 933 w 1725"/>
                <a:gd name="T27" fmla="*/ 601 h 1211"/>
                <a:gd name="T28" fmla="*/ 981 w 1725"/>
                <a:gd name="T29" fmla="*/ 720 h 1211"/>
                <a:gd name="T30" fmla="*/ 1044 w 1725"/>
                <a:gd name="T31" fmla="*/ 752 h 1211"/>
                <a:gd name="T32" fmla="*/ 1241 w 1725"/>
                <a:gd name="T33" fmla="*/ 775 h 1211"/>
                <a:gd name="T34" fmla="*/ 1225 w 1725"/>
                <a:gd name="T35" fmla="*/ 649 h 1211"/>
                <a:gd name="T36" fmla="*/ 1154 w 1725"/>
                <a:gd name="T37" fmla="*/ 491 h 1211"/>
                <a:gd name="T38" fmla="*/ 1131 w 1725"/>
                <a:gd name="T39" fmla="*/ 301 h 1211"/>
                <a:gd name="T40" fmla="*/ 1131 w 1725"/>
                <a:gd name="T41" fmla="*/ 238 h 1211"/>
                <a:gd name="T42" fmla="*/ 1210 w 1725"/>
                <a:gd name="T43" fmla="*/ 166 h 1211"/>
                <a:gd name="T44" fmla="*/ 1257 w 1725"/>
                <a:gd name="T45" fmla="*/ 119 h 1211"/>
                <a:gd name="T46" fmla="*/ 1273 w 1725"/>
                <a:gd name="T47" fmla="*/ 174 h 1211"/>
                <a:gd name="T48" fmla="*/ 1210 w 1725"/>
                <a:gd name="T49" fmla="*/ 317 h 1211"/>
                <a:gd name="T50" fmla="*/ 1202 w 1725"/>
                <a:gd name="T51" fmla="*/ 372 h 1211"/>
                <a:gd name="T52" fmla="*/ 1234 w 1725"/>
                <a:gd name="T53" fmla="*/ 396 h 1211"/>
                <a:gd name="T54" fmla="*/ 1218 w 1725"/>
                <a:gd name="T55" fmla="*/ 451 h 1211"/>
                <a:gd name="T56" fmla="*/ 1273 w 1725"/>
                <a:gd name="T57" fmla="*/ 483 h 1211"/>
                <a:gd name="T58" fmla="*/ 1249 w 1725"/>
                <a:gd name="T59" fmla="*/ 538 h 1211"/>
                <a:gd name="T60" fmla="*/ 1297 w 1725"/>
                <a:gd name="T61" fmla="*/ 601 h 1211"/>
                <a:gd name="T62" fmla="*/ 1312 w 1725"/>
                <a:gd name="T63" fmla="*/ 696 h 1211"/>
                <a:gd name="T64" fmla="*/ 1415 w 1725"/>
                <a:gd name="T65" fmla="*/ 672 h 1211"/>
                <a:gd name="T66" fmla="*/ 1455 w 1725"/>
                <a:gd name="T67" fmla="*/ 799 h 1211"/>
                <a:gd name="T68" fmla="*/ 1518 w 1725"/>
                <a:gd name="T69" fmla="*/ 846 h 1211"/>
                <a:gd name="T70" fmla="*/ 1478 w 1725"/>
                <a:gd name="T71" fmla="*/ 1083 h 1211"/>
                <a:gd name="T72" fmla="*/ 1534 w 1725"/>
                <a:gd name="T73" fmla="*/ 1155 h 1211"/>
                <a:gd name="T74" fmla="*/ 1558 w 1725"/>
                <a:gd name="T75" fmla="*/ 1004 h 1211"/>
                <a:gd name="T76" fmla="*/ 1605 w 1725"/>
                <a:gd name="T77" fmla="*/ 870 h 1211"/>
                <a:gd name="T78" fmla="*/ 1692 w 1725"/>
                <a:gd name="T79" fmla="*/ 767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5" h="1211">
                  <a:moveTo>
                    <a:pt x="1660" y="752"/>
                  </a:moveTo>
                  <a:lnTo>
                    <a:pt x="1660" y="752"/>
                  </a:lnTo>
                  <a:cubicBezTo>
                    <a:pt x="1645" y="728"/>
                    <a:pt x="1629" y="712"/>
                    <a:pt x="1652" y="696"/>
                  </a:cubicBezTo>
                  <a:cubicBezTo>
                    <a:pt x="1676" y="680"/>
                    <a:pt x="1660" y="680"/>
                    <a:pt x="1692" y="649"/>
                  </a:cubicBezTo>
                  <a:cubicBezTo>
                    <a:pt x="1716" y="625"/>
                    <a:pt x="1716" y="609"/>
                    <a:pt x="1724" y="593"/>
                  </a:cubicBezTo>
                  <a:cubicBezTo>
                    <a:pt x="1684" y="577"/>
                    <a:pt x="1621" y="577"/>
                    <a:pt x="1573" y="570"/>
                  </a:cubicBezTo>
                  <a:cubicBezTo>
                    <a:pt x="1502" y="554"/>
                    <a:pt x="1455" y="554"/>
                    <a:pt x="1447" y="546"/>
                  </a:cubicBezTo>
                  <a:cubicBezTo>
                    <a:pt x="1439" y="530"/>
                    <a:pt x="1407" y="364"/>
                    <a:pt x="1407" y="317"/>
                  </a:cubicBezTo>
                  <a:cubicBezTo>
                    <a:pt x="1400" y="277"/>
                    <a:pt x="1360" y="151"/>
                    <a:pt x="1336" y="87"/>
                  </a:cubicBezTo>
                  <a:cubicBezTo>
                    <a:pt x="1312" y="48"/>
                    <a:pt x="1312" y="16"/>
                    <a:pt x="1312" y="0"/>
                  </a:cubicBezTo>
                  <a:cubicBezTo>
                    <a:pt x="0" y="246"/>
                    <a:pt x="0" y="246"/>
                    <a:pt x="0" y="246"/>
                  </a:cubicBezTo>
                  <a:cubicBezTo>
                    <a:pt x="40" y="483"/>
                    <a:pt x="40" y="483"/>
                    <a:pt x="40" y="483"/>
                  </a:cubicBezTo>
                  <a:cubicBezTo>
                    <a:pt x="158" y="348"/>
                    <a:pt x="158" y="348"/>
                    <a:pt x="158" y="348"/>
                  </a:cubicBezTo>
                  <a:cubicBezTo>
                    <a:pt x="158" y="348"/>
                    <a:pt x="206" y="324"/>
                    <a:pt x="206" y="340"/>
                  </a:cubicBezTo>
                  <a:cubicBezTo>
                    <a:pt x="214" y="364"/>
                    <a:pt x="222" y="340"/>
                    <a:pt x="230" y="333"/>
                  </a:cubicBezTo>
                  <a:cubicBezTo>
                    <a:pt x="230" y="317"/>
                    <a:pt x="253" y="230"/>
                    <a:pt x="269" y="246"/>
                  </a:cubicBezTo>
                  <a:cubicBezTo>
                    <a:pt x="277" y="261"/>
                    <a:pt x="277" y="277"/>
                    <a:pt x="317" y="285"/>
                  </a:cubicBezTo>
                  <a:cubicBezTo>
                    <a:pt x="356" y="285"/>
                    <a:pt x="364" y="246"/>
                    <a:pt x="380" y="238"/>
                  </a:cubicBezTo>
                  <a:cubicBezTo>
                    <a:pt x="403" y="230"/>
                    <a:pt x="427" y="222"/>
                    <a:pt x="443" y="214"/>
                  </a:cubicBezTo>
                  <a:cubicBezTo>
                    <a:pt x="451" y="198"/>
                    <a:pt x="475" y="182"/>
                    <a:pt x="498" y="190"/>
                  </a:cubicBezTo>
                  <a:cubicBezTo>
                    <a:pt x="514" y="206"/>
                    <a:pt x="538" y="206"/>
                    <a:pt x="561" y="206"/>
                  </a:cubicBezTo>
                  <a:cubicBezTo>
                    <a:pt x="593" y="206"/>
                    <a:pt x="617" y="222"/>
                    <a:pt x="617" y="246"/>
                  </a:cubicBezTo>
                  <a:cubicBezTo>
                    <a:pt x="625" y="261"/>
                    <a:pt x="656" y="317"/>
                    <a:pt x="656" y="317"/>
                  </a:cubicBezTo>
                  <a:cubicBezTo>
                    <a:pt x="656" y="317"/>
                    <a:pt x="743" y="301"/>
                    <a:pt x="743" y="324"/>
                  </a:cubicBezTo>
                  <a:cubicBezTo>
                    <a:pt x="751" y="348"/>
                    <a:pt x="751" y="396"/>
                    <a:pt x="767" y="412"/>
                  </a:cubicBezTo>
                  <a:cubicBezTo>
                    <a:pt x="775" y="419"/>
                    <a:pt x="822" y="404"/>
                    <a:pt x="846" y="419"/>
                  </a:cubicBezTo>
                  <a:cubicBezTo>
                    <a:pt x="870" y="435"/>
                    <a:pt x="949" y="467"/>
                    <a:pt x="949" y="499"/>
                  </a:cubicBezTo>
                  <a:cubicBezTo>
                    <a:pt x="949" y="530"/>
                    <a:pt x="957" y="562"/>
                    <a:pt x="933" y="601"/>
                  </a:cubicBezTo>
                  <a:cubicBezTo>
                    <a:pt x="909" y="641"/>
                    <a:pt x="886" y="696"/>
                    <a:pt x="901" y="720"/>
                  </a:cubicBezTo>
                  <a:cubicBezTo>
                    <a:pt x="917" y="744"/>
                    <a:pt x="957" y="736"/>
                    <a:pt x="981" y="720"/>
                  </a:cubicBezTo>
                  <a:cubicBezTo>
                    <a:pt x="996" y="696"/>
                    <a:pt x="1036" y="704"/>
                    <a:pt x="1044" y="720"/>
                  </a:cubicBezTo>
                  <a:cubicBezTo>
                    <a:pt x="1052" y="728"/>
                    <a:pt x="1020" y="736"/>
                    <a:pt x="1044" y="752"/>
                  </a:cubicBezTo>
                  <a:cubicBezTo>
                    <a:pt x="1075" y="759"/>
                    <a:pt x="1115" y="775"/>
                    <a:pt x="1154" y="783"/>
                  </a:cubicBezTo>
                  <a:cubicBezTo>
                    <a:pt x="1186" y="791"/>
                    <a:pt x="1225" y="775"/>
                    <a:pt x="1241" y="775"/>
                  </a:cubicBezTo>
                  <a:cubicBezTo>
                    <a:pt x="1241" y="759"/>
                    <a:pt x="1249" y="752"/>
                    <a:pt x="1241" y="728"/>
                  </a:cubicBezTo>
                  <a:cubicBezTo>
                    <a:pt x="1234" y="688"/>
                    <a:pt x="1241" y="680"/>
                    <a:pt x="1225" y="649"/>
                  </a:cubicBezTo>
                  <a:cubicBezTo>
                    <a:pt x="1210" y="609"/>
                    <a:pt x="1194" y="617"/>
                    <a:pt x="1186" y="593"/>
                  </a:cubicBezTo>
                  <a:cubicBezTo>
                    <a:pt x="1178" y="562"/>
                    <a:pt x="1154" y="530"/>
                    <a:pt x="1154" y="491"/>
                  </a:cubicBezTo>
                  <a:cubicBezTo>
                    <a:pt x="1147" y="443"/>
                    <a:pt x="1147" y="404"/>
                    <a:pt x="1147" y="364"/>
                  </a:cubicBezTo>
                  <a:cubicBezTo>
                    <a:pt x="1139" y="333"/>
                    <a:pt x="1154" y="309"/>
                    <a:pt x="1131" y="301"/>
                  </a:cubicBezTo>
                  <a:cubicBezTo>
                    <a:pt x="1107" y="293"/>
                    <a:pt x="1083" y="230"/>
                    <a:pt x="1099" y="238"/>
                  </a:cubicBezTo>
                  <a:cubicBezTo>
                    <a:pt x="1107" y="246"/>
                    <a:pt x="1123" y="261"/>
                    <a:pt x="1131" y="238"/>
                  </a:cubicBezTo>
                  <a:cubicBezTo>
                    <a:pt x="1139" y="214"/>
                    <a:pt x="1170" y="182"/>
                    <a:pt x="1170" y="182"/>
                  </a:cubicBezTo>
                  <a:cubicBezTo>
                    <a:pt x="1178" y="182"/>
                    <a:pt x="1194" y="174"/>
                    <a:pt x="1210" y="166"/>
                  </a:cubicBezTo>
                  <a:cubicBezTo>
                    <a:pt x="1234" y="151"/>
                    <a:pt x="1249" y="135"/>
                    <a:pt x="1249" y="127"/>
                  </a:cubicBezTo>
                  <a:cubicBezTo>
                    <a:pt x="1241" y="111"/>
                    <a:pt x="1257" y="95"/>
                    <a:pt x="1257" y="119"/>
                  </a:cubicBezTo>
                  <a:cubicBezTo>
                    <a:pt x="1257" y="135"/>
                    <a:pt x="1257" y="166"/>
                    <a:pt x="1265" y="166"/>
                  </a:cubicBezTo>
                  <a:cubicBezTo>
                    <a:pt x="1281" y="166"/>
                    <a:pt x="1297" y="174"/>
                    <a:pt x="1273" y="174"/>
                  </a:cubicBezTo>
                  <a:cubicBezTo>
                    <a:pt x="1257" y="182"/>
                    <a:pt x="1170" y="198"/>
                    <a:pt x="1186" y="222"/>
                  </a:cubicBezTo>
                  <a:cubicBezTo>
                    <a:pt x="1194" y="253"/>
                    <a:pt x="1186" y="317"/>
                    <a:pt x="1210" y="317"/>
                  </a:cubicBezTo>
                  <a:cubicBezTo>
                    <a:pt x="1234" y="309"/>
                    <a:pt x="1241" y="309"/>
                    <a:pt x="1234" y="333"/>
                  </a:cubicBezTo>
                  <a:cubicBezTo>
                    <a:pt x="1234" y="356"/>
                    <a:pt x="1210" y="348"/>
                    <a:pt x="1202" y="372"/>
                  </a:cubicBezTo>
                  <a:cubicBezTo>
                    <a:pt x="1186" y="388"/>
                    <a:pt x="1147" y="412"/>
                    <a:pt x="1178" y="412"/>
                  </a:cubicBezTo>
                  <a:cubicBezTo>
                    <a:pt x="1210" y="419"/>
                    <a:pt x="1234" y="380"/>
                    <a:pt x="1234" y="396"/>
                  </a:cubicBezTo>
                  <a:cubicBezTo>
                    <a:pt x="1241" y="404"/>
                    <a:pt x="1265" y="412"/>
                    <a:pt x="1249" y="427"/>
                  </a:cubicBezTo>
                  <a:cubicBezTo>
                    <a:pt x="1234" y="443"/>
                    <a:pt x="1218" y="435"/>
                    <a:pt x="1218" y="451"/>
                  </a:cubicBezTo>
                  <a:cubicBezTo>
                    <a:pt x="1218" y="467"/>
                    <a:pt x="1202" y="475"/>
                    <a:pt x="1225" y="483"/>
                  </a:cubicBezTo>
                  <a:cubicBezTo>
                    <a:pt x="1249" y="491"/>
                    <a:pt x="1265" y="467"/>
                    <a:pt x="1273" y="483"/>
                  </a:cubicBezTo>
                  <a:cubicBezTo>
                    <a:pt x="1289" y="499"/>
                    <a:pt x="1312" y="506"/>
                    <a:pt x="1289" y="514"/>
                  </a:cubicBezTo>
                  <a:cubicBezTo>
                    <a:pt x="1273" y="530"/>
                    <a:pt x="1257" y="514"/>
                    <a:pt x="1249" y="538"/>
                  </a:cubicBezTo>
                  <a:cubicBezTo>
                    <a:pt x="1241" y="570"/>
                    <a:pt x="1234" y="577"/>
                    <a:pt x="1257" y="577"/>
                  </a:cubicBezTo>
                  <a:cubicBezTo>
                    <a:pt x="1289" y="586"/>
                    <a:pt x="1289" y="577"/>
                    <a:pt x="1297" y="601"/>
                  </a:cubicBezTo>
                  <a:cubicBezTo>
                    <a:pt x="1297" y="625"/>
                    <a:pt x="1297" y="609"/>
                    <a:pt x="1289" y="649"/>
                  </a:cubicBezTo>
                  <a:cubicBezTo>
                    <a:pt x="1289" y="680"/>
                    <a:pt x="1281" y="688"/>
                    <a:pt x="1312" y="696"/>
                  </a:cubicBezTo>
                  <a:cubicBezTo>
                    <a:pt x="1344" y="696"/>
                    <a:pt x="1360" y="672"/>
                    <a:pt x="1368" y="657"/>
                  </a:cubicBezTo>
                  <a:cubicBezTo>
                    <a:pt x="1368" y="649"/>
                    <a:pt x="1384" y="625"/>
                    <a:pt x="1415" y="672"/>
                  </a:cubicBezTo>
                  <a:cubicBezTo>
                    <a:pt x="1439" y="720"/>
                    <a:pt x="1463" y="728"/>
                    <a:pt x="1455" y="759"/>
                  </a:cubicBezTo>
                  <a:cubicBezTo>
                    <a:pt x="1439" y="791"/>
                    <a:pt x="1431" y="783"/>
                    <a:pt x="1455" y="799"/>
                  </a:cubicBezTo>
                  <a:cubicBezTo>
                    <a:pt x="1478" y="815"/>
                    <a:pt x="1494" y="815"/>
                    <a:pt x="1502" y="807"/>
                  </a:cubicBezTo>
                  <a:cubicBezTo>
                    <a:pt x="1510" y="807"/>
                    <a:pt x="1518" y="815"/>
                    <a:pt x="1518" y="846"/>
                  </a:cubicBezTo>
                  <a:cubicBezTo>
                    <a:pt x="1526" y="870"/>
                    <a:pt x="1487" y="941"/>
                    <a:pt x="1487" y="973"/>
                  </a:cubicBezTo>
                  <a:cubicBezTo>
                    <a:pt x="1487" y="1004"/>
                    <a:pt x="1478" y="1036"/>
                    <a:pt x="1478" y="1083"/>
                  </a:cubicBezTo>
                  <a:cubicBezTo>
                    <a:pt x="1487" y="1131"/>
                    <a:pt x="1471" y="1155"/>
                    <a:pt x="1494" y="1178"/>
                  </a:cubicBezTo>
                  <a:cubicBezTo>
                    <a:pt x="1518" y="1202"/>
                    <a:pt x="1534" y="1210"/>
                    <a:pt x="1534" y="1155"/>
                  </a:cubicBezTo>
                  <a:cubicBezTo>
                    <a:pt x="1534" y="1107"/>
                    <a:pt x="1526" y="1068"/>
                    <a:pt x="1542" y="1044"/>
                  </a:cubicBezTo>
                  <a:cubicBezTo>
                    <a:pt x="1550" y="1028"/>
                    <a:pt x="1558" y="1036"/>
                    <a:pt x="1558" y="1004"/>
                  </a:cubicBezTo>
                  <a:cubicBezTo>
                    <a:pt x="1558" y="981"/>
                    <a:pt x="1605" y="1028"/>
                    <a:pt x="1605" y="981"/>
                  </a:cubicBezTo>
                  <a:cubicBezTo>
                    <a:pt x="1597" y="941"/>
                    <a:pt x="1589" y="894"/>
                    <a:pt x="1605" y="870"/>
                  </a:cubicBezTo>
                  <a:cubicBezTo>
                    <a:pt x="1621" y="839"/>
                    <a:pt x="1605" y="815"/>
                    <a:pt x="1645" y="807"/>
                  </a:cubicBezTo>
                  <a:cubicBezTo>
                    <a:pt x="1684" y="791"/>
                    <a:pt x="1692" y="783"/>
                    <a:pt x="1692" y="767"/>
                  </a:cubicBezTo>
                  <a:cubicBezTo>
                    <a:pt x="1692" y="752"/>
                    <a:pt x="1668" y="767"/>
                    <a:pt x="1660" y="752"/>
                  </a:cubicBezTo>
                </a:path>
              </a:pathLst>
            </a:custGeom>
            <a:solidFill>
              <a:schemeClr val="accent6"/>
            </a:solidFill>
            <a:ln>
              <a:solidFill>
                <a:schemeClr val="bg2"/>
              </a:solidFill>
            </a:ln>
            <a:effectLst/>
          </p:spPr>
          <p:txBody>
            <a:bodyPr wrap="none" anchor="ctr"/>
            <a:lstStyle/>
            <a:p>
              <a:endParaRPr lang="en-US"/>
            </a:p>
          </p:txBody>
        </p:sp>
        <p:sp>
          <p:nvSpPr>
            <p:cNvPr id="135" name="Freeform 776"/>
            <p:cNvSpPr>
              <a:spLocks noChangeArrowheads="1"/>
            </p:cNvSpPr>
            <p:nvPr/>
          </p:nvSpPr>
          <p:spPr bwMode="auto">
            <a:xfrm>
              <a:off x="15490886" y="5553737"/>
              <a:ext cx="911486" cy="635490"/>
            </a:xfrm>
            <a:custGeom>
              <a:avLst/>
              <a:gdLst>
                <a:gd name="T0" fmla="*/ 1486 w 1733"/>
                <a:gd name="T1" fmla="*/ 1011 h 1210"/>
                <a:gd name="T2" fmla="*/ 1463 w 1733"/>
                <a:gd name="T3" fmla="*/ 806 h 1210"/>
                <a:gd name="T4" fmla="*/ 1392 w 1733"/>
                <a:gd name="T5" fmla="*/ 656 h 1210"/>
                <a:gd name="T6" fmla="*/ 1297 w 1733"/>
                <a:gd name="T7" fmla="*/ 624 h 1210"/>
                <a:gd name="T8" fmla="*/ 1257 w 1733"/>
                <a:gd name="T9" fmla="*/ 545 h 1210"/>
                <a:gd name="T10" fmla="*/ 1273 w 1733"/>
                <a:gd name="T11" fmla="*/ 490 h 1210"/>
                <a:gd name="T12" fmla="*/ 1226 w 1733"/>
                <a:gd name="T13" fmla="*/ 458 h 1210"/>
                <a:gd name="T14" fmla="*/ 1233 w 1733"/>
                <a:gd name="T15" fmla="*/ 411 h 1210"/>
                <a:gd name="T16" fmla="*/ 1242 w 1733"/>
                <a:gd name="T17" fmla="*/ 340 h 1210"/>
                <a:gd name="T18" fmla="*/ 1186 w 1733"/>
                <a:gd name="T19" fmla="*/ 221 h 1210"/>
                <a:gd name="T20" fmla="*/ 1265 w 1733"/>
                <a:gd name="T21" fmla="*/ 142 h 1210"/>
                <a:gd name="T22" fmla="*/ 1186 w 1733"/>
                <a:gd name="T23" fmla="*/ 189 h 1210"/>
                <a:gd name="T24" fmla="*/ 1139 w 1733"/>
                <a:gd name="T25" fmla="*/ 300 h 1210"/>
                <a:gd name="T26" fmla="*/ 1202 w 1733"/>
                <a:gd name="T27" fmla="*/ 593 h 1210"/>
                <a:gd name="T28" fmla="*/ 1249 w 1733"/>
                <a:gd name="T29" fmla="*/ 790 h 1210"/>
                <a:gd name="T30" fmla="*/ 1052 w 1733"/>
                <a:gd name="T31" fmla="*/ 759 h 1210"/>
                <a:gd name="T32" fmla="*/ 941 w 1733"/>
                <a:gd name="T33" fmla="*/ 743 h 1210"/>
                <a:gd name="T34" fmla="*/ 854 w 1733"/>
                <a:gd name="T35" fmla="*/ 426 h 1210"/>
                <a:gd name="T36" fmla="*/ 751 w 1733"/>
                <a:gd name="T37" fmla="*/ 331 h 1210"/>
                <a:gd name="T38" fmla="*/ 569 w 1733"/>
                <a:gd name="T39" fmla="*/ 213 h 1210"/>
                <a:gd name="T40" fmla="*/ 372 w 1733"/>
                <a:gd name="T41" fmla="*/ 268 h 1210"/>
                <a:gd name="T42" fmla="*/ 238 w 1733"/>
                <a:gd name="T43" fmla="*/ 340 h 1210"/>
                <a:gd name="T44" fmla="*/ 0 w 1733"/>
                <a:gd name="T45" fmla="*/ 253 h 1210"/>
                <a:gd name="T46" fmla="*/ 1518 w 1733"/>
                <a:gd name="T47" fmla="*/ 561 h 1210"/>
                <a:gd name="T48" fmla="*/ 1700 w 1733"/>
                <a:gd name="T49" fmla="*/ 656 h 1210"/>
                <a:gd name="T50" fmla="*/ 1692 w 1733"/>
                <a:gd name="T51" fmla="*/ 766 h 1210"/>
                <a:gd name="T52" fmla="*/ 1613 w 1733"/>
                <a:gd name="T53" fmla="*/ 988 h 1210"/>
                <a:gd name="T54" fmla="*/ 1558 w 1733"/>
                <a:gd name="T55" fmla="*/ 1051 h 1210"/>
                <a:gd name="T56" fmla="*/ 1510 w 1733"/>
                <a:gd name="T57" fmla="*/ 814 h 1210"/>
                <a:gd name="T58" fmla="*/ 1495 w 1733"/>
                <a:gd name="T59" fmla="*/ 1130 h 1210"/>
                <a:gd name="T60" fmla="*/ 1550 w 1733"/>
                <a:gd name="T61" fmla="*/ 1043 h 1210"/>
                <a:gd name="T62" fmla="*/ 1605 w 1733"/>
                <a:gd name="T63" fmla="*/ 988 h 1210"/>
                <a:gd name="T64" fmla="*/ 1692 w 1733"/>
                <a:gd name="T65" fmla="*/ 774 h 1210"/>
                <a:gd name="T66" fmla="*/ 1724 w 1733"/>
                <a:gd name="T67" fmla="*/ 600 h 1210"/>
                <a:gd name="T68" fmla="*/ 1336 w 1733"/>
                <a:gd name="T69" fmla="*/ 102 h 1210"/>
                <a:gd name="T70" fmla="*/ 206 w 1733"/>
                <a:gd name="T71" fmla="*/ 340 h 1210"/>
                <a:gd name="T72" fmla="*/ 277 w 1733"/>
                <a:gd name="T73" fmla="*/ 253 h 1210"/>
                <a:gd name="T74" fmla="*/ 411 w 1733"/>
                <a:gd name="T75" fmla="*/ 237 h 1210"/>
                <a:gd name="T76" fmla="*/ 672 w 1733"/>
                <a:gd name="T77" fmla="*/ 324 h 1210"/>
                <a:gd name="T78" fmla="*/ 807 w 1733"/>
                <a:gd name="T79" fmla="*/ 411 h 1210"/>
                <a:gd name="T80" fmla="*/ 949 w 1733"/>
                <a:gd name="T81" fmla="*/ 608 h 1210"/>
                <a:gd name="T82" fmla="*/ 1052 w 1733"/>
                <a:gd name="T83" fmla="*/ 743 h 1210"/>
                <a:gd name="T84" fmla="*/ 1242 w 1733"/>
                <a:gd name="T85" fmla="*/ 782 h 1210"/>
                <a:gd name="T86" fmla="*/ 1194 w 1733"/>
                <a:gd name="T87" fmla="*/ 600 h 1210"/>
                <a:gd name="T88" fmla="*/ 1139 w 1733"/>
                <a:gd name="T89" fmla="*/ 308 h 1210"/>
                <a:gd name="T90" fmla="*/ 1139 w 1733"/>
                <a:gd name="T91" fmla="*/ 245 h 1210"/>
                <a:gd name="T92" fmla="*/ 1265 w 1733"/>
                <a:gd name="T93" fmla="*/ 110 h 1210"/>
                <a:gd name="T94" fmla="*/ 1281 w 1733"/>
                <a:gd name="T95" fmla="*/ 189 h 1210"/>
                <a:gd name="T96" fmla="*/ 1218 w 1733"/>
                <a:gd name="T97" fmla="*/ 316 h 1210"/>
                <a:gd name="T98" fmla="*/ 1194 w 1733"/>
                <a:gd name="T99" fmla="*/ 395 h 1210"/>
                <a:gd name="T100" fmla="*/ 1257 w 1733"/>
                <a:gd name="T101" fmla="*/ 403 h 1210"/>
                <a:gd name="T102" fmla="*/ 1226 w 1733"/>
                <a:gd name="T103" fmla="*/ 482 h 1210"/>
                <a:gd name="T104" fmla="*/ 1297 w 1733"/>
                <a:gd name="T105" fmla="*/ 498 h 1210"/>
                <a:gd name="T106" fmla="*/ 1257 w 1733"/>
                <a:gd name="T107" fmla="*/ 577 h 1210"/>
                <a:gd name="T108" fmla="*/ 1305 w 1733"/>
                <a:gd name="T109" fmla="*/ 664 h 1210"/>
                <a:gd name="T110" fmla="*/ 1447 w 1733"/>
                <a:gd name="T111" fmla="*/ 711 h 1210"/>
                <a:gd name="T112" fmla="*/ 1502 w 1733"/>
                <a:gd name="T113" fmla="*/ 814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33" h="1210">
                  <a:moveTo>
                    <a:pt x="1526" y="1209"/>
                  </a:moveTo>
                  <a:lnTo>
                    <a:pt x="1526" y="1209"/>
                  </a:lnTo>
                  <a:cubicBezTo>
                    <a:pt x="1518" y="1209"/>
                    <a:pt x="1510" y="1201"/>
                    <a:pt x="1502" y="1185"/>
                  </a:cubicBezTo>
                  <a:cubicBezTo>
                    <a:pt x="1479" y="1170"/>
                    <a:pt x="1486" y="1154"/>
                    <a:pt x="1486" y="1130"/>
                  </a:cubicBezTo>
                  <a:cubicBezTo>
                    <a:pt x="1486" y="1122"/>
                    <a:pt x="1486" y="1106"/>
                    <a:pt x="1486" y="1090"/>
                  </a:cubicBezTo>
                  <a:cubicBezTo>
                    <a:pt x="1479" y="1059"/>
                    <a:pt x="1486" y="1035"/>
                    <a:pt x="1486" y="1011"/>
                  </a:cubicBezTo>
                  <a:cubicBezTo>
                    <a:pt x="1495" y="1004"/>
                    <a:pt x="1495" y="996"/>
                    <a:pt x="1495" y="980"/>
                  </a:cubicBezTo>
                  <a:cubicBezTo>
                    <a:pt x="1495" y="964"/>
                    <a:pt x="1502" y="940"/>
                    <a:pt x="1510" y="917"/>
                  </a:cubicBezTo>
                  <a:cubicBezTo>
                    <a:pt x="1518" y="893"/>
                    <a:pt x="1526" y="861"/>
                    <a:pt x="1526" y="853"/>
                  </a:cubicBezTo>
                  <a:cubicBezTo>
                    <a:pt x="1526" y="830"/>
                    <a:pt x="1518" y="814"/>
                    <a:pt x="1510" y="814"/>
                  </a:cubicBezTo>
                  <a:cubicBezTo>
                    <a:pt x="1510" y="822"/>
                    <a:pt x="1510" y="822"/>
                    <a:pt x="1510" y="822"/>
                  </a:cubicBezTo>
                  <a:cubicBezTo>
                    <a:pt x="1502" y="822"/>
                    <a:pt x="1486" y="822"/>
                    <a:pt x="1463" y="806"/>
                  </a:cubicBezTo>
                  <a:lnTo>
                    <a:pt x="1455" y="806"/>
                  </a:lnTo>
                  <a:cubicBezTo>
                    <a:pt x="1447" y="798"/>
                    <a:pt x="1447" y="798"/>
                    <a:pt x="1447" y="782"/>
                  </a:cubicBezTo>
                  <a:cubicBezTo>
                    <a:pt x="1447" y="782"/>
                    <a:pt x="1455" y="774"/>
                    <a:pt x="1455" y="766"/>
                  </a:cubicBezTo>
                  <a:cubicBezTo>
                    <a:pt x="1463" y="743"/>
                    <a:pt x="1455" y="735"/>
                    <a:pt x="1439" y="719"/>
                  </a:cubicBezTo>
                  <a:cubicBezTo>
                    <a:pt x="1439" y="703"/>
                    <a:pt x="1423" y="695"/>
                    <a:pt x="1415" y="679"/>
                  </a:cubicBezTo>
                  <a:cubicBezTo>
                    <a:pt x="1408" y="656"/>
                    <a:pt x="1400" y="656"/>
                    <a:pt x="1392" y="656"/>
                  </a:cubicBezTo>
                  <a:cubicBezTo>
                    <a:pt x="1384" y="656"/>
                    <a:pt x="1376" y="664"/>
                    <a:pt x="1376" y="671"/>
                  </a:cubicBezTo>
                  <a:cubicBezTo>
                    <a:pt x="1368" y="679"/>
                    <a:pt x="1352" y="703"/>
                    <a:pt x="1320" y="703"/>
                  </a:cubicBezTo>
                  <a:cubicBezTo>
                    <a:pt x="1313" y="703"/>
                    <a:pt x="1305" y="703"/>
                    <a:pt x="1297" y="695"/>
                  </a:cubicBezTo>
                  <a:cubicBezTo>
                    <a:pt x="1297" y="687"/>
                    <a:pt x="1297" y="679"/>
                    <a:pt x="1297" y="664"/>
                  </a:cubicBezTo>
                  <a:lnTo>
                    <a:pt x="1297" y="656"/>
                  </a:lnTo>
                  <a:cubicBezTo>
                    <a:pt x="1297" y="640"/>
                    <a:pt x="1297" y="632"/>
                    <a:pt x="1297" y="624"/>
                  </a:cubicBezTo>
                  <a:cubicBezTo>
                    <a:pt x="1305" y="624"/>
                    <a:pt x="1305" y="616"/>
                    <a:pt x="1297" y="608"/>
                  </a:cubicBezTo>
                  <a:cubicBezTo>
                    <a:pt x="1297" y="593"/>
                    <a:pt x="1297" y="593"/>
                    <a:pt x="1281" y="593"/>
                  </a:cubicBezTo>
                  <a:cubicBezTo>
                    <a:pt x="1273" y="593"/>
                    <a:pt x="1273" y="593"/>
                    <a:pt x="1265" y="593"/>
                  </a:cubicBezTo>
                  <a:cubicBezTo>
                    <a:pt x="1257" y="593"/>
                    <a:pt x="1249" y="584"/>
                    <a:pt x="1249" y="584"/>
                  </a:cubicBezTo>
                  <a:cubicBezTo>
                    <a:pt x="1242" y="577"/>
                    <a:pt x="1249" y="569"/>
                    <a:pt x="1249" y="561"/>
                  </a:cubicBezTo>
                  <a:cubicBezTo>
                    <a:pt x="1249" y="561"/>
                    <a:pt x="1249" y="553"/>
                    <a:pt x="1257" y="545"/>
                  </a:cubicBezTo>
                  <a:cubicBezTo>
                    <a:pt x="1257" y="529"/>
                    <a:pt x="1273" y="529"/>
                    <a:pt x="1281" y="529"/>
                  </a:cubicBezTo>
                  <a:cubicBezTo>
                    <a:pt x="1289" y="529"/>
                    <a:pt x="1289" y="521"/>
                    <a:pt x="1297" y="521"/>
                  </a:cubicBezTo>
                  <a:cubicBezTo>
                    <a:pt x="1305" y="521"/>
                    <a:pt x="1305" y="513"/>
                    <a:pt x="1305" y="513"/>
                  </a:cubicBezTo>
                  <a:lnTo>
                    <a:pt x="1297" y="506"/>
                  </a:lnTo>
                  <a:cubicBezTo>
                    <a:pt x="1289" y="506"/>
                    <a:pt x="1289" y="498"/>
                    <a:pt x="1281" y="490"/>
                  </a:cubicBezTo>
                  <a:lnTo>
                    <a:pt x="1273" y="490"/>
                  </a:lnTo>
                  <a:lnTo>
                    <a:pt x="1265" y="490"/>
                  </a:lnTo>
                  <a:cubicBezTo>
                    <a:pt x="1257" y="490"/>
                    <a:pt x="1249" y="498"/>
                    <a:pt x="1242" y="498"/>
                  </a:cubicBezTo>
                  <a:cubicBezTo>
                    <a:pt x="1242" y="498"/>
                    <a:pt x="1242" y="498"/>
                    <a:pt x="1233" y="498"/>
                  </a:cubicBezTo>
                  <a:cubicBezTo>
                    <a:pt x="1226" y="490"/>
                    <a:pt x="1218" y="490"/>
                    <a:pt x="1218" y="482"/>
                  </a:cubicBezTo>
                  <a:cubicBezTo>
                    <a:pt x="1218" y="482"/>
                    <a:pt x="1218" y="474"/>
                    <a:pt x="1218" y="466"/>
                  </a:cubicBezTo>
                  <a:cubicBezTo>
                    <a:pt x="1218" y="466"/>
                    <a:pt x="1218" y="458"/>
                    <a:pt x="1226" y="458"/>
                  </a:cubicBezTo>
                  <a:cubicBezTo>
                    <a:pt x="1226" y="442"/>
                    <a:pt x="1233" y="442"/>
                    <a:pt x="1242" y="442"/>
                  </a:cubicBezTo>
                  <a:cubicBezTo>
                    <a:pt x="1242" y="442"/>
                    <a:pt x="1249" y="434"/>
                    <a:pt x="1257" y="434"/>
                  </a:cubicBezTo>
                  <a:cubicBezTo>
                    <a:pt x="1257" y="426"/>
                    <a:pt x="1257" y="426"/>
                    <a:pt x="1257" y="426"/>
                  </a:cubicBezTo>
                  <a:cubicBezTo>
                    <a:pt x="1257" y="419"/>
                    <a:pt x="1257" y="419"/>
                    <a:pt x="1249" y="411"/>
                  </a:cubicBezTo>
                  <a:lnTo>
                    <a:pt x="1242" y="403"/>
                  </a:lnTo>
                  <a:cubicBezTo>
                    <a:pt x="1242" y="403"/>
                    <a:pt x="1233" y="403"/>
                    <a:pt x="1233" y="411"/>
                  </a:cubicBezTo>
                  <a:cubicBezTo>
                    <a:pt x="1218" y="419"/>
                    <a:pt x="1210" y="426"/>
                    <a:pt x="1186" y="426"/>
                  </a:cubicBezTo>
                  <a:cubicBezTo>
                    <a:pt x="1186" y="426"/>
                    <a:pt x="1178" y="426"/>
                    <a:pt x="1170" y="419"/>
                  </a:cubicBezTo>
                  <a:cubicBezTo>
                    <a:pt x="1170" y="411"/>
                    <a:pt x="1178" y="403"/>
                    <a:pt x="1186" y="395"/>
                  </a:cubicBezTo>
                  <a:cubicBezTo>
                    <a:pt x="1194" y="387"/>
                    <a:pt x="1202" y="379"/>
                    <a:pt x="1202" y="371"/>
                  </a:cubicBezTo>
                  <a:cubicBezTo>
                    <a:pt x="1210" y="363"/>
                    <a:pt x="1218" y="355"/>
                    <a:pt x="1226" y="355"/>
                  </a:cubicBezTo>
                  <a:cubicBezTo>
                    <a:pt x="1233" y="347"/>
                    <a:pt x="1242" y="347"/>
                    <a:pt x="1242" y="340"/>
                  </a:cubicBezTo>
                  <a:cubicBezTo>
                    <a:pt x="1242" y="331"/>
                    <a:pt x="1242" y="324"/>
                    <a:pt x="1242" y="324"/>
                  </a:cubicBezTo>
                  <a:cubicBezTo>
                    <a:pt x="1242" y="324"/>
                    <a:pt x="1233" y="324"/>
                    <a:pt x="1226" y="324"/>
                  </a:cubicBezTo>
                  <a:cubicBezTo>
                    <a:pt x="1218" y="324"/>
                    <a:pt x="1218" y="324"/>
                    <a:pt x="1218" y="324"/>
                  </a:cubicBezTo>
                  <a:cubicBezTo>
                    <a:pt x="1202" y="324"/>
                    <a:pt x="1202" y="300"/>
                    <a:pt x="1194" y="276"/>
                  </a:cubicBezTo>
                  <a:cubicBezTo>
                    <a:pt x="1194" y="260"/>
                    <a:pt x="1194" y="245"/>
                    <a:pt x="1186" y="229"/>
                  </a:cubicBezTo>
                  <a:lnTo>
                    <a:pt x="1186" y="221"/>
                  </a:lnTo>
                  <a:cubicBezTo>
                    <a:pt x="1194" y="205"/>
                    <a:pt x="1233" y="189"/>
                    <a:pt x="1265" y="181"/>
                  </a:cubicBezTo>
                  <a:cubicBezTo>
                    <a:pt x="1273" y="181"/>
                    <a:pt x="1281" y="181"/>
                    <a:pt x="1281" y="181"/>
                  </a:cubicBezTo>
                  <a:cubicBezTo>
                    <a:pt x="1289" y="181"/>
                    <a:pt x="1289" y="181"/>
                    <a:pt x="1289" y="181"/>
                  </a:cubicBezTo>
                  <a:cubicBezTo>
                    <a:pt x="1289" y="173"/>
                    <a:pt x="1281" y="173"/>
                    <a:pt x="1273" y="173"/>
                  </a:cubicBezTo>
                  <a:cubicBezTo>
                    <a:pt x="1273" y="173"/>
                    <a:pt x="1273" y="173"/>
                    <a:pt x="1265" y="173"/>
                  </a:cubicBezTo>
                  <a:cubicBezTo>
                    <a:pt x="1265" y="166"/>
                    <a:pt x="1265" y="150"/>
                    <a:pt x="1265" y="142"/>
                  </a:cubicBezTo>
                  <a:cubicBezTo>
                    <a:pt x="1265" y="134"/>
                    <a:pt x="1265" y="126"/>
                    <a:pt x="1265" y="126"/>
                  </a:cubicBezTo>
                  <a:cubicBezTo>
                    <a:pt x="1265" y="118"/>
                    <a:pt x="1265" y="118"/>
                    <a:pt x="1265" y="118"/>
                  </a:cubicBezTo>
                  <a:cubicBezTo>
                    <a:pt x="1265" y="118"/>
                    <a:pt x="1265" y="118"/>
                    <a:pt x="1257" y="118"/>
                  </a:cubicBezTo>
                  <a:cubicBezTo>
                    <a:pt x="1257" y="126"/>
                    <a:pt x="1257" y="126"/>
                    <a:pt x="1257" y="134"/>
                  </a:cubicBezTo>
                  <a:cubicBezTo>
                    <a:pt x="1257" y="150"/>
                    <a:pt x="1242" y="158"/>
                    <a:pt x="1218" y="173"/>
                  </a:cubicBezTo>
                  <a:cubicBezTo>
                    <a:pt x="1202" y="181"/>
                    <a:pt x="1194" y="189"/>
                    <a:pt x="1186" y="189"/>
                  </a:cubicBezTo>
                  <a:lnTo>
                    <a:pt x="1186" y="189"/>
                  </a:lnTo>
                  <a:cubicBezTo>
                    <a:pt x="1178" y="197"/>
                    <a:pt x="1155" y="221"/>
                    <a:pt x="1139" y="245"/>
                  </a:cubicBezTo>
                  <a:cubicBezTo>
                    <a:pt x="1139" y="253"/>
                    <a:pt x="1131" y="260"/>
                    <a:pt x="1123" y="260"/>
                  </a:cubicBezTo>
                  <a:cubicBezTo>
                    <a:pt x="1123" y="260"/>
                    <a:pt x="1115" y="260"/>
                    <a:pt x="1107" y="253"/>
                  </a:cubicBezTo>
                  <a:lnTo>
                    <a:pt x="1107" y="253"/>
                  </a:lnTo>
                  <a:cubicBezTo>
                    <a:pt x="1107" y="260"/>
                    <a:pt x="1123" y="292"/>
                    <a:pt x="1139" y="300"/>
                  </a:cubicBezTo>
                  <a:cubicBezTo>
                    <a:pt x="1155" y="308"/>
                    <a:pt x="1155" y="324"/>
                    <a:pt x="1155" y="347"/>
                  </a:cubicBezTo>
                  <a:cubicBezTo>
                    <a:pt x="1155" y="355"/>
                    <a:pt x="1155" y="363"/>
                    <a:pt x="1155" y="371"/>
                  </a:cubicBezTo>
                  <a:cubicBezTo>
                    <a:pt x="1162" y="395"/>
                    <a:pt x="1162" y="419"/>
                    <a:pt x="1162" y="442"/>
                  </a:cubicBezTo>
                  <a:cubicBezTo>
                    <a:pt x="1162" y="458"/>
                    <a:pt x="1162" y="474"/>
                    <a:pt x="1162" y="490"/>
                  </a:cubicBezTo>
                  <a:cubicBezTo>
                    <a:pt x="1162" y="521"/>
                    <a:pt x="1178" y="545"/>
                    <a:pt x="1186" y="561"/>
                  </a:cubicBezTo>
                  <a:cubicBezTo>
                    <a:pt x="1194" y="577"/>
                    <a:pt x="1194" y="584"/>
                    <a:pt x="1202" y="593"/>
                  </a:cubicBezTo>
                  <a:cubicBezTo>
                    <a:pt x="1202" y="608"/>
                    <a:pt x="1210" y="616"/>
                    <a:pt x="1218" y="624"/>
                  </a:cubicBezTo>
                  <a:cubicBezTo>
                    <a:pt x="1226" y="624"/>
                    <a:pt x="1233" y="632"/>
                    <a:pt x="1242" y="648"/>
                  </a:cubicBezTo>
                  <a:cubicBezTo>
                    <a:pt x="1249" y="671"/>
                    <a:pt x="1249" y="679"/>
                    <a:pt x="1249" y="695"/>
                  </a:cubicBezTo>
                  <a:cubicBezTo>
                    <a:pt x="1249" y="703"/>
                    <a:pt x="1249" y="719"/>
                    <a:pt x="1249" y="727"/>
                  </a:cubicBezTo>
                  <a:cubicBezTo>
                    <a:pt x="1257" y="751"/>
                    <a:pt x="1257" y="766"/>
                    <a:pt x="1257" y="774"/>
                  </a:cubicBezTo>
                  <a:cubicBezTo>
                    <a:pt x="1249" y="782"/>
                    <a:pt x="1249" y="782"/>
                    <a:pt x="1249" y="790"/>
                  </a:cubicBezTo>
                  <a:lnTo>
                    <a:pt x="1249" y="790"/>
                  </a:lnTo>
                  <a:lnTo>
                    <a:pt x="1249" y="790"/>
                  </a:lnTo>
                  <a:cubicBezTo>
                    <a:pt x="1242" y="790"/>
                    <a:pt x="1226" y="790"/>
                    <a:pt x="1218" y="790"/>
                  </a:cubicBezTo>
                  <a:cubicBezTo>
                    <a:pt x="1202" y="790"/>
                    <a:pt x="1186" y="798"/>
                    <a:pt x="1178" y="798"/>
                  </a:cubicBezTo>
                  <a:cubicBezTo>
                    <a:pt x="1170" y="798"/>
                    <a:pt x="1162" y="798"/>
                    <a:pt x="1162" y="798"/>
                  </a:cubicBezTo>
                  <a:cubicBezTo>
                    <a:pt x="1123" y="790"/>
                    <a:pt x="1083" y="774"/>
                    <a:pt x="1052" y="759"/>
                  </a:cubicBezTo>
                  <a:cubicBezTo>
                    <a:pt x="1044" y="759"/>
                    <a:pt x="1044" y="751"/>
                    <a:pt x="1044" y="751"/>
                  </a:cubicBezTo>
                  <a:cubicBezTo>
                    <a:pt x="1036" y="743"/>
                    <a:pt x="1044" y="743"/>
                    <a:pt x="1044" y="735"/>
                  </a:cubicBezTo>
                  <a:cubicBezTo>
                    <a:pt x="1044" y="735"/>
                    <a:pt x="1052" y="727"/>
                    <a:pt x="1044" y="727"/>
                  </a:cubicBezTo>
                  <a:cubicBezTo>
                    <a:pt x="1044" y="719"/>
                    <a:pt x="1028" y="719"/>
                    <a:pt x="1020" y="719"/>
                  </a:cubicBezTo>
                  <a:cubicBezTo>
                    <a:pt x="1012" y="719"/>
                    <a:pt x="996" y="719"/>
                    <a:pt x="989" y="727"/>
                  </a:cubicBezTo>
                  <a:cubicBezTo>
                    <a:pt x="980" y="735"/>
                    <a:pt x="957" y="743"/>
                    <a:pt x="941" y="743"/>
                  </a:cubicBezTo>
                  <a:cubicBezTo>
                    <a:pt x="925" y="743"/>
                    <a:pt x="917" y="735"/>
                    <a:pt x="909" y="727"/>
                  </a:cubicBezTo>
                  <a:cubicBezTo>
                    <a:pt x="894" y="703"/>
                    <a:pt x="925" y="632"/>
                    <a:pt x="941" y="608"/>
                  </a:cubicBezTo>
                  <a:cubicBezTo>
                    <a:pt x="965" y="577"/>
                    <a:pt x="957" y="553"/>
                    <a:pt x="957" y="521"/>
                  </a:cubicBezTo>
                  <a:cubicBezTo>
                    <a:pt x="957" y="521"/>
                    <a:pt x="957" y="513"/>
                    <a:pt x="957" y="506"/>
                  </a:cubicBezTo>
                  <a:cubicBezTo>
                    <a:pt x="949" y="482"/>
                    <a:pt x="909" y="458"/>
                    <a:pt x="878" y="442"/>
                  </a:cubicBezTo>
                  <a:cubicBezTo>
                    <a:pt x="870" y="442"/>
                    <a:pt x="862" y="434"/>
                    <a:pt x="854" y="426"/>
                  </a:cubicBezTo>
                  <a:cubicBezTo>
                    <a:pt x="846" y="419"/>
                    <a:pt x="830" y="419"/>
                    <a:pt x="822" y="419"/>
                  </a:cubicBezTo>
                  <a:cubicBezTo>
                    <a:pt x="815" y="419"/>
                    <a:pt x="807" y="419"/>
                    <a:pt x="807" y="419"/>
                  </a:cubicBezTo>
                  <a:cubicBezTo>
                    <a:pt x="799" y="419"/>
                    <a:pt x="791" y="419"/>
                    <a:pt x="791" y="419"/>
                  </a:cubicBezTo>
                  <a:cubicBezTo>
                    <a:pt x="783" y="419"/>
                    <a:pt x="775" y="419"/>
                    <a:pt x="767" y="419"/>
                  </a:cubicBezTo>
                  <a:cubicBezTo>
                    <a:pt x="759" y="411"/>
                    <a:pt x="759" y="387"/>
                    <a:pt x="751" y="355"/>
                  </a:cubicBezTo>
                  <a:cubicBezTo>
                    <a:pt x="751" y="347"/>
                    <a:pt x="751" y="340"/>
                    <a:pt x="751" y="331"/>
                  </a:cubicBezTo>
                  <a:cubicBezTo>
                    <a:pt x="751" y="331"/>
                    <a:pt x="743" y="324"/>
                    <a:pt x="712" y="324"/>
                  </a:cubicBezTo>
                  <a:cubicBezTo>
                    <a:pt x="696" y="324"/>
                    <a:pt x="672" y="331"/>
                    <a:pt x="672" y="331"/>
                  </a:cubicBezTo>
                  <a:cubicBezTo>
                    <a:pt x="664" y="331"/>
                    <a:pt x="664" y="331"/>
                    <a:pt x="664" y="331"/>
                  </a:cubicBezTo>
                  <a:cubicBezTo>
                    <a:pt x="664" y="324"/>
                    <a:pt x="664" y="324"/>
                    <a:pt x="664" y="324"/>
                  </a:cubicBezTo>
                  <a:cubicBezTo>
                    <a:pt x="664" y="324"/>
                    <a:pt x="633" y="268"/>
                    <a:pt x="625" y="253"/>
                  </a:cubicBezTo>
                  <a:cubicBezTo>
                    <a:pt x="617" y="229"/>
                    <a:pt x="601" y="213"/>
                    <a:pt x="569" y="213"/>
                  </a:cubicBezTo>
                  <a:cubicBezTo>
                    <a:pt x="546" y="213"/>
                    <a:pt x="522" y="213"/>
                    <a:pt x="498" y="205"/>
                  </a:cubicBezTo>
                  <a:cubicBezTo>
                    <a:pt x="498" y="205"/>
                    <a:pt x="498" y="197"/>
                    <a:pt x="490" y="197"/>
                  </a:cubicBezTo>
                  <a:cubicBezTo>
                    <a:pt x="475" y="197"/>
                    <a:pt x="459" y="213"/>
                    <a:pt x="451" y="221"/>
                  </a:cubicBezTo>
                  <a:cubicBezTo>
                    <a:pt x="443" y="229"/>
                    <a:pt x="427" y="237"/>
                    <a:pt x="411" y="237"/>
                  </a:cubicBezTo>
                  <a:cubicBezTo>
                    <a:pt x="403" y="245"/>
                    <a:pt x="403" y="245"/>
                    <a:pt x="396" y="245"/>
                  </a:cubicBezTo>
                  <a:cubicBezTo>
                    <a:pt x="388" y="253"/>
                    <a:pt x="380" y="260"/>
                    <a:pt x="372" y="268"/>
                  </a:cubicBezTo>
                  <a:cubicBezTo>
                    <a:pt x="364" y="284"/>
                    <a:pt x="356" y="300"/>
                    <a:pt x="325" y="292"/>
                  </a:cubicBezTo>
                  <a:cubicBezTo>
                    <a:pt x="293" y="292"/>
                    <a:pt x="285" y="276"/>
                    <a:pt x="277" y="268"/>
                  </a:cubicBezTo>
                  <a:cubicBezTo>
                    <a:pt x="277" y="260"/>
                    <a:pt x="277" y="260"/>
                    <a:pt x="277" y="260"/>
                  </a:cubicBezTo>
                  <a:cubicBezTo>
                    <a:pt x="269" y="260"/>
                    <a:pt x="253" y="300"/>
                    <a:pt x="245" y="324"/>
                  </a:cubicBezTo>
                  <a:cubicBezTo>
                    <a:pt x="238" y="331"/>
                    <a:pt x="238" y="340"/>
                    <a:pt x="238" y="340"/>
                  </a:cubicBezTo>
                  <a:lnTo>
                    <a:pt x="238" y="340"/>
                  </a:lnTo>
                  <a:cubicBezTo>
                    <a:pt x="230" y="355"/>
                    <a:pt x="230" y="363"/>
                    <a:pt x="222" y="363"/>
                  </a:cubicBezTo>
                  <a:cubicBezTo>
                    <a:pt x="214" y="363"/>
                    <a:pt x="214" y="355"/>
                    <a:pt x="214" y="355"/>
                  </a:cubicBezTo>
                  <a:cubicBezTo>
                    <a:pt x="214" y="347"/>
                    <a:pt x="214" y="347"/>
                    <a:pt x="206" y="347"/>
                  </a:cubicBezTo>
                  <a:cubicBezTo>
                    <a:pt x="190" y="347"/>
                    <a:pt x="174" y="355"/>
                    <a:pt x="174" y="355"/>
                  </a:cubicBezTo>
                  <a:cubicBezTo>
                    <a:pt x="48" y="498"/>
                    <a:pt x="48" y="498"/>
                    <a:pt x="48" y="498"/>
                  </a:cubicBezTo>
                  <a:cubicBezTo>
                    <a:pt x="0" y="253"/>
                    <a:pt x="0" y="253"/>
                    <a:pt x="0" y="253"/>
                  </a:cubicBezTo>
                  <a:cubicBezTo>
                    <a:pt x="1320" y="0"/>
                    <a:pt x="1320" y="0"/>
                    <a:pt x="1320" y="0"/>
                  </a:cubicBezTo>
                  <a:cubicBezTo>
                    <a:pt x="1320" y="7"/>
                    <a:pt x="1320" y="7"/>
                    <a:pt x="1320" y="7"/>
                  </a:cubicBezTo>
                  <a:cubicBezTo>
                    <a:pt x="1320" y="15"/>
                    <a:pt x="1320" y="47"/>
                    <a:pt x="1344" y="94"/>
                  </a:cubicBezTo>
                  <a:cubicBezTo>
                    <a:pt x="1376" y="158"/>
                    <a:pt x="1415" y="284"/>
                    <a:pt x="1415" y="324"/>
                  </a:cubicBezTo>
                  <a:cubicBezTo>
                    <a:pt x="1415" y="371"/>
                    <a:pt x="1455" y="537"/>
                    <a:pt x="1455" y="553"/>
                  </a:cubicBezTo>
                  <a:cubicBezTo>
                    <a:pt x="1463" y="561"/>
                    <a:pt x="1486" y="561"/>
                    <a:pt x="1518" y="561"/>
                  </a:cubicBezTo>
                  <a:cubicBezTo>
                    <a:pt x="1542" y="569"/>
                    <a:pt x="1558" y="569"/>
                    <a:pt x="1581" y="569"/>
                  </a:cubicBezTo>
                  <a:cubicBezTo>
                    <a:pt x="1597" y="577"/>
                    <a:pt x="1613" y="577"/>
                    <a:pt x="1629" y="577"/>
                  </a:cubicBezTo>
                  <a:cubicBezTo>
                    <a:pt x="1660" y="584"/>
                    <a:pt x="1700" y="584"/>
                    <a:pt x="1732" y="600"/>
                  </a:cubicBezTo>
                  <a:lnTo>
                    <a:pt x="1732" y="600"/>
                  </a:lnTo>
                  <a:lnTo>
                    <a:pt x="1732" y="600"/>
                  </a:lnTo>
                  <a:cubicBezTo>
                    <a:pt x="1732" y="616"/>
                    <a:pt x="1724" y="632"/>
                    <a:pt x="1700" y="656"/>
                  </a:cubicBezTo>
                  <a:cubicBezTo>
                    <a:pt x="1692" y="671"/>
                    <a:pt x="1684" y="679"/>
                    <a:pt x="1684" y="687"/>
                  </a:cubicBezTo>
                  <a:cubicBezTo>
                    <a:pt x="1676" y="695"/>
                    <a:pt x="1676" y="695"/>
                    <a:pt x="1660" y="703"/>
                  </a:cubicBezTo>
                  <a:cubicBezTo>
                    <a:pt x="1645" y="719"/>
                    <a:pt x="1653" y="727"/>
                    <a:pt x="1660" y="743"/>
                  </a:cubicBezTo>
                  <a:cubicBezTo>
                    <a:pt x="1660" y="751"/>
                    <a:pt x="1668" y="751"/>
                    <a:pt x="1668" y="759"/>
                  </a:cubicBezTo>
                  <a:cubicBezTo>
                    <a:pt x="1676" y="766"/>
                    <a:pt x="1676" y="766"/>
                    <a:pt x="1684" y="766"/>
                  </a:cubicBezTo>
                  <a:cubicBezTo>
                    <a:pt x="1684" y="766"/>
                    <a:pt x="1684" y="766"/>
                    <a:pt x="1692" y="766"/>
                  </a:cubicBezTo>
                  <a:lnTo>
                    <a:pt x="1692" y="766"/>
                  </a:lnTo>
                  <a:cubicBezTo>
                    <a:pt x="1692" y="766"/>
                    <a:pt x="1700" y="766"/>
                    <a:pt x="1708" y="774"/>
                  </a:cubicBezTo>
                  <a:cubicBezTo>
                    <a:pt x="1708" y="790"/>
                    <a:pt x="1692" y="798"/>
                    <a:pt x="1653" y="814"/>
                  </a:cubicBezTo>
                  <a:cubicBezTo>
                    <a:pt x="1637" y="822"/>
                    <a:pt x="1629" y="830"/>
                    <a:pt x="1629" y="846"/>
                  </a:cubicBezTo>
                  <a:cubicBezTo>
                    <a:pt x="1629" y="853"/>
                    <a:pt x="1629" y="869"/>
                    <a:pt x="1621" y="877"/>
                  </a:cubicBezTo>
                  <a:cubicBezTo>
                    <a:pt x="1605" y="909"/>
                    <a:pt x="1605" y="948"/>
                    <a:pt x="1613" y="988"/>
                  </a:cubicBezTo>
                  <a:cubicBezTo>
                    <a:pt x="1613" y="996"/>
                    <a:pt x="1613" y="1004"/>
                    <a:pt x="1613" y="1011"/>
                  </a:cubicBezTo>
                  <a:cubicBezTo>
                    <a:pt x="1605" y="1011"/>
                    <a:pt x="1605" y="1011"/>
                    <a:pt x="1597" y="1011"/>
                  </a:cubicBezTo>
                  <a:cubicBezTo>
                    <a:pt x="1597" y="1011"/>
                    <a:pt x="1589" y="1011"/>
                    <a:pt x="1581" y="1011"/>
                  </a:cubicBezTo>
                  <a:lnTo>
                    <a:pt x="1573" y="1011"/>
                  </a:lnTo>
                  <a:lnTo>
                    <a:pt x="1573" y="1011"/>
                  </a:lnTo>
                  <a:cubicBezTo>
                    <a:pt x="1573" y="1035"/>
                    <a:pt x="1566" y="1035"/>
                    <a:pt x="1558" y="1051"/>
                  </a:cubicBezTo>
                  <a:cubicBezTo>
                    <a:pt x="1558" y="1051"/>
                    <a:pt x="1550" y="1051"/>
                    <a:pt x="1550" y="1059"/>
                  </a:cubicBezTo>
                  <a:cubicBezTo>
                    <a:pt x="1542" y="1067"/>
                    <a:pt x="1542" y="1090"/>
                    <a:pt x="1542" y="1114"/>
                  </a:cubicBezTo>
                  <a:cubicBezTo>
                    <a:pt x="1542" y="1130"/>
                    <a:pt x="1542" y="1146"/>
                    <a:pt x="1542" y="1162"/>
                  </a:cubicBezTo>
                  <a:cubicBezTo>
                    <a:pt x="1542" y="1193"/>
                    <a:pt x="1542" y="1209"/>
                    <a:pt x="1526" y="1209"/>
                  </a:cubicBezTo>
                  <a:close/>
                  <a:moveTo>
                    <a:pt x="1510" y="814"/>
                  </a:moveTo>
                  <a:lnTo>
                    <a:pt x="1510" y="814"/>
                  </a:lnTo>
                  <a:cubicBezTo>
                    <a:pt x="1526" y="814"/>
                    <a:pt x="1534" y="822"/>
                    <a:pt x="1534" y="853"/>
                  </a:cubicBezTo>
                  <a:cubicBezTo>
                    <a:pt x="1534" y="869"/>
                    <a:pt x="1526" y="893"/>
                    <a:pt x="1518" y="917"/>
                  </a:cubicBezTo>
                  <a:cubicBezTo>
                    <a:pt x="1510" y="940"/>
                    <a:pt x="1502" y="964"/>
                    <a:pt x="1502" y="980"/>
                  </a:cubicBezTo>
                  <a:cubicBezTo>
                    <a:pt x="1502" y="996"/>
                    <a:pt x="1495" y="1004"/>
                    <a:pt x="1495" y="1011"/>
                  </a:cubicBezTo>
                  <a:cubicBezTo>
                    <a:pt x="1495" y="1035"/>
                    <a:pt x="1486" y="1059"/>
                    <a:pt x="1495" y="1090"/>
                  </a:cubicBezTo>
                  <a:cubicBezTo>
                    <a:pt x="1495" y="1106"/>
                    <a:pt x="1495" y="1122"/>
                    <a:pt x="1495" y="1130"/>
                  </a:cubicBezTo>
                  <a:cubicBezTo>
                    <a:pt x="1495" y="1154"/>
                    <a:pt x="1486" y="1170"/>
                    <a:pt x="1502" y="1177"/>
                  </a:cubicBezTo>
                  <a:cubicBezTo>
                    <a:pt x="1510" y="1185"/>
                    <a:pt x="1526" y="1201"/>
                    <a:pt x="1526" y="1201"/>
                  </a:cubicBezTo>
                  <a:cubicBezTo>
                    <a:pt x="1534" y="1201"/>
                    <a:pt x="1534" y="1193"/>
                    <a:pt x="1534" y="1162"/>
                  </a:cubicBezTo>
                  <a:cubicBezTo>
                    <a:pt x="1534" y="1146"/>
                    <a:pt x="1534" y="1130"/>
                    <a:pt x="1534" y="1114"/>
                  </a:cubicBezTo>
                  <a:cubicBezTo>
                    <a:pt x="1534" y="1083"/>
                    <a:pt x="1534" y="1067"/>
                    <a:pt x="1542" y="1051"/>
                  </a:cubicBezTo>
                  <a:cubicBezTo>
                    <a:pt x="1550" y="1051"/>
                    <a:pt x="1550" y="1043"/>
                    <a:pt x="1550" y="1043"/>
                  </a:cubicBezTo>
                  <a:cubicBezTo>
                    <a:pt x="1558" y="1035"/>
                    <a:pt x="1566" y="1035"/>
                    <a:pt x="1566" y="1011"/>
                  </a:cubicBezTo>
                  <a:cubicBezTo>
                    <a:pt x="1566" y="1004"/>
                    <a:pt x="1566" y="1004"/>
                    <a:pt x="1573" y="1004"/>
                  </a:cubicBezTo>
                  <a:cubicBezTo>
                    <a:pt x="1581" y="1004"/>
                    <a:pt x="1581" y="1004"/>
                    <a:pt x="1589" y="1004"/>
                  </a:cubicBezTo>
                  <a:lnTo>
                    <a:pt x="1597" y="1004"/>
                  </a:lnTo>
                  <a:cubicBezTo>
                    <a:pt x="1605" y="1004"/>
                    <a:pt x="1605" y="1004"/>
                    <a:pt x="1605" y="1004"/>
                  </a:cubicBezTo>
                  <a:cubicBezTo>
                    <a:pt x="1605" y="1004"/>
                    <a:pt x="1605" y="1004"/>
                    <a:pt x="1605" y="988"/>
                  </a:cubicBezTo>
                  <a:cubicBezTo>
                    <a:pt x="1597" y="948"/>
                    <a:pt x="1597" y="901"/>
                    <a:pt x="1613" y="877"/>
                  </a:cubicBezTo>
                  <a:cubicBezTo>
                    <a:pt x="1621" y="861"/>
                    <a:pt x="1621" y="853"/>
                    <a:pt x="1621" y="846"/>
                  </a:cubicBezTo>
                  <a:cubicBezTo>
                    <a:pt x="1621" y="830"/>
                    <a:pt x="1629" y="814"/>
                    <a:pt x="1653" y="806"/>
                  </a:cubicBezTo>
                  <a:cubicBezTo>
                    <a:pt x="1692" y="790"/>
                    <a:pt x="1700" y="782"/>
                    <a:pt x="1700" y="774"/>
                  </a:cubicBezTo>
                  <a:lnTo>
                    <a:pt x="1692" y="774"/>
                  </a:lnTo>
                  <a:lnTo>
                    <a:pt x="1692" y="774"/>
                  </a:lnTo>
                  <a:cubicBezTo>
                    <a:pt x="1684" y="774"/>
                    <a:pt x="1668" y="774"/>
                    <a:pt x="1660" y="759"/>
                  </a:cubicBezTo>
                  <a:cubicBezTo>
                    <a:pt x="1660" y="759"/>
                    <a:pt x="1660" y="751"/>
                    <a:pt x="1653" y="751"/>
                  </a:cubicBezTo>
                  <a:cubicBezTo>
                    <a:pt x="1645" y="735"/>
                    <a:pt x="1637" y="719"/>
                    <a:pt x="1653" y="703"/>
                  </a:cubicBezTo>
                  <a:cubicBezTo>
                    <a:pt x="1668" y="695"/>
                    <a:pt x="1668" y="687"/>
                    <a:pt x="1676" y="679"/>
                  </a:cubicBezTo>
                  <a:cubicBezTo>
                    <a:pt x="1676" y="679"/>
                    <a:pt x="1684" y="671"/>
                    <a:pt x="1700" y="656"/>
                  </a:cubicBezTo>
                  <a:cubicBezTo>
                    <a:pt x="1716" y="632"/>
                    <a:pt x="1724" y="616"/>
                    <a:pt x="1724" y="600"/>
                  </a:cubicBezTo>
                  <a:cubicBezTo>
                    <a:pt x="1700" y="593"/>
                    <a:pt x="1660" y="593"/>
                    <a:pt x="1629" y="584"/>
                  </a:cubicBezTo>
                  <a:cubicBezTo>
                    <a:pt x="1613" y="584"/>
                    <a:pt x="1597" y="584"/>
                    <a:pt x="1581" y="577"/>
                  </a:cubicBezTo>
                  <a:cubicBezTo>
                    <a:pt x="1558" y="577"/>
                    <a:pt x="1534" y="577"/>
                    <a:pt x="1518" y="569"/>
                  </a:cubicBezTo>
                  <a:cubicBezTo>
                    <a:pt x="1479" y="569"/>
                    <a:pt x="1455" y="561"/>
                    <a:pt x="1455" y="553"/>
                  </a:cubicBezTo>
                  <a:cubicBezTo>
                    <a:pt x="1447" y="537"/>
                    <a:pt x="1415" y="371"/>
                    <a:pt x="1408" y="324"/>
                  </a:cubicBezTo>
                  <a:cubicBezTo>
                    <a:pt x="1408" y="284"/>
                    <a:pt x="1368" y="158"/>
                    <a:pt x="1336" y="102"/>
                  </a:cubicBezTo>
                  <a:cubicBezTo>
                    <a:pt x="1320" y="55"/>
                    <a:pt x="1313" y="23"/>
                    <a:pt x="1313" y="7"/>
                  </a:cubicBezTo>
                  <a:cubicBezTo>
                    <a:pt x="8" y="260"/>
                    <a:pt x="8" y="260"/>
                    <a:pt x="8" y="260"/>
                  </a:cubicBezTo>
                  <a:cubicBezTo>
                    <a:pt x="48" y="482"/>
                    <a:pt x="48" y="482"/>
                    <a:pt x="48" y="482"/>
                  </a:cubicBezTo>
                  <a:cubicBezTo>
                    <a:pt x="166" y="347"/>
                    <a:pt x="166" y="347"/>
                    <a:pt x="166" y="347"/>
                  </a:cubicBezTo>
                  <a:lnTo>
                    <a:pt x="166" y="347"/>
                  </a:lnTo>
                  <a:cubicBezTo>
                    <a:pt x="166" y="347"/>
                    <a:pt x="190" y="340"/>
                    <a:pt x="206" y="340"/>
                  </a:cubicBezTo>
                  <a:cubicBezTo>
                    <a:pt x="214" y="340"/>
                    <a:pt x="214" y="347"/>
                    <a:pt x="222" y="347"/>
                  </a:cubicBezTo>
                  <a:cubicBezTo>
                    <a:pt x="222" y="355"/>
                    <a:pt x="222" y="355"/>
                    <a:pt x="222" y="355"/>
                  </a:cubicBezTo>
                  <a:lnTo>
                    <a:pt x="230" y="340"/>
                  </a:lnTo>
                  <a:lnTo>
                    <a:pt x="230" y="340"/>
                  </a:lnTo>
                  <a:cubicBezTo>
                    <a:pt x="230" y="331"/>
                    <a:pt x="238" y="324"/>
                    <a:pt x="238" y="316"/>
                  </a:cubicBezTo>
                  <a:cubicBezTo>
                    <a:pt x="253" y="268"/>
                    <a:pt x="261" y="253"/>
                    <a:pt x="277" y="253"/>
                  </a:cubicBezTo>
                  <a:lnTo>
                    <a:pt x="277" y="253"/>
                  </a:lnTo>
                  <a:cubicBezTo>
                    <a:pt x="285" y="253"/>
                    <a:pt x="285" y="260"/>
                    <a:pt x="285" y="260"/>
                  </a:cubicBezTo>
                  <a:cubicBezTo>
                    <a:pt x="293" y="276"/>
                    <a:pt x="301" y="284"/>
                    <a:pt x="325" y="284"/>
                  </a:cubicBezTo>
                  <a:cubicBezTo>
                    <a:pt x="348" y="292"/>
                    <a:pt x="356" y="276"/>
                    <a:pt x="372" y="260"/>
                  </a:cubicBezTo>
                  <a:cubicBezTo>
                    <a:pt x="372" y="253"/>
                    <a:pt x="380" y="245"/>
                    <a:pt x="388" y="245"/>
                  </a:cubicBezTo>
                  <a:cubicBezTo>
                    <a:pt x="396" y="237"/>
                    <a:pt x="403" y="237"/>
                    <a:pt x="411" y="237"/>
                  </a:cubicBezTo>
                  <a:cubicBezTo>
                    <a:pt x="427" y="229"/>
                    <a:pt x="435" y="221"/>
                    <a:pt x="443" y="213"/>
                  </a:cubicBezTo>
                  <a:cubicBezTo>
                    <a:pt x="451" y="205"/>
                    <a:pt x="475" y="197"/>
                    <a:pt x="490" y="197"/>
                  </a:cubicBezTo>
                  <a:cubicBezTo>
                    <a:pt x="498" y="197"/>
                    <a:pt x="498" y="197"/>
                    <a:pt x="506" y="197"/>
                  </a:cubicBezTo>
                  <a:cubicBezTo>
                    <a:pt x="522" y="205"/>
                    <a:pt x="546" y="205"/>
                    <a:pt x="569" y="205"/>
                  </a:cubicBezTo>
                  <a:cubicBezTo>
                    <a:pt x="601" y="205"/>
                    <a:pt x="625" y="229"/>
                    <a:pt x="633" y="245"/>
                  </a:cubicBezTo>
                  <a:cubicBezTo>
                    <a:pt x="633" y="268"/>
                    <a:pt x="664" y="308"/>
                    <a:pt x="672" y="324"/>
                  </a:cubicBezTo>
                  <a:cubicBezTo>
                    <a:pt x="680" y="316"/>
                    <a:pt x="696" y="316"/>
                    <a:pt x="712" y="316"/>
                  </a:cubicBezTo>
                  <a:cubicBezTo>
                    <a:pt x="743" y="316"/>
                    <a:pt x="759" y="324"/>
                    <a:pt x="759" y="331"/>
                  </a:cubicBezTo>
                  <a:cubicBezTo>
                    <a:pt x="759" y="340"/>
                    <a:pt x="759" y="347"/>
                    <a:pt x="759" y="355"/>
                  </a:cubicBezTo>
                  <a:cubicBezTo>
                    <a:pt x="767" y="379"/>
                    <a:pt x="767" y="403"/>
                    <a:pt x="775" y="411"/>
                  </a:cubicBezTo>
                  <a:cubicBezTo>
                    <a:pt x="775" y="411"/>
                    <a:pt x="783" y="419"/>
                    <a:pt x="791" y="419"/>
                  </a:cubicBezTo>
                  <a:cubicBezTo>
                    <a:pt x="791" y="419"/>
                    <a:pt x="799" y="411"/>
                    <a:pt x="807" y="411"/>
                  </a:cubicBezTo>
                  <a:cubicBezTo>
                    <a:pt x="807" y="411"/>
                    <a:pt x="815" y="411"/>
                    <a:pt x="822" y="411"/>
                  </a:cubicBezTo>
                  <a:cubicBezTo>
                    <a:pt x="830" y="411"/>
                    <a:pt x="846" y="419"/>
                    <a:pt x="862" y="426"/>
                  </a:cubicBezTo>
                  <a:cubicBezTo>
                    <a:pt x="862" y="426"/>
                    <a:pt x="870" y="434"/>
                    <a:pt x="886" y="434"/>
                  </a:cubicBezTo>
                  <a:cubicBezTo>
                    <a:pt x="917" y="458"/>
                    <a:pt x="957" y="482"/>
                    <a:pt x="965" y="506"/>
                  </a:cubicBezTo>
                  <a:cubicBezTo>
                    <a:pt x="965" y="513"/>
                    <a:pt x="965" y="513"/>
                    <a:pt x="965" y="521"/>
                  </a:cubicBezTo>
                  <a:cubicBezTo>
                    <a:pt x="965" y="553"/>
                    <a:pt x="965" y="577"/>
                    <a:pt x="949" y="608"/>
                  </a:cubicBezTo>
                  <a:cubicBezTo>
                    <a:pt x="917" y="664"/>
                    <a:pt x="902" y="711"/>
                    <a:pt x="917" y="727"/>
                  </a:cubicBezTo>
                  <a:cubicBezTo>
                    <a:pt x="917" y="735"/>
                    <a:pt x="933" y="735"/>
                    <a:pt x="941" y="735"/>
                  </a:cubicBezTo>
                  <a:cubicBezTo>
                    <a:pt x="957" y="735"/>
                    <a:pt x="973" y="735"/>
                    <a:pt x="980" y="719"/>
                  </a:cubicBezTo>
                  <a:cubicBezTo>
                    <a:pt x="989" y="711"/>
                    <a:pt x="1004" y="711"/>
                    <a:pt x="1020" y="711"/>
                  </a:cubicBezTo>
                  <a:cubicBezTo>
                    <a:pt x="1028" y="711"/>
                    <a:pt x="1044" y="711"/>
                    <a:pt x="1052" y="727"/>
                  </a:cubicBezTo>
                  <a:cubicBezTo>
                    <a:pt x="1060" y="735"/>
                    <a:pt x="1052" y="735"/>
                    <a:pt x="1052" y="743"/>
                  </a:cubicBezTo>
                  <a:cubicBezTo>
                    <a:pt x="1052" y="743"/>
                    <a:pt x="1044" y="743"/>
                    <a:pt x="1044" y="751"/>
                  </a:cubicBezTo>
                  <a:cubicBezTo>
                    <a:pt x="1044" y="751"/>
                    <a:pt x="1052" y="751"/>
                    <a:pt x="1060" y="751"/>
                  </a:cubicBezTo>
                  <a:cubicBezTo>
                    <a:pt x="1083" y="766"/>
                    <a:pt x="1131" y="782"/>
                    <a:pt x="1162" y="790"/>
                  </a:cubicBezTo>
                  <a:cubicBezTo>
                    <a:pt x="1162" y="790"/>
                    <a:pt x="1170" y="790"/>
                    <a:pt x="1178" y="790"/>
                  </a:cubicBezTo>
                  <a:cubicBezTo>
                    <a:pt x="1186" y="790"/>
                    <a:pt x="1202" y="790"/>
                    <a:pt x="1210" y="782"/>
                  </a:cubicBezTo>
                  <a:cubicBezTo>
                    <a:pt x="1226" y="782"/>
                    <a:pt x="1242" y="782"/>
                    <a:pt x="1242" y="782"/>
                  </a:cubicBezTo>
                  <a:cubicBezTo>
                    <a:pt x="1249" y="782"/>
                    <a:pt x="1249" y="774"/>
                    <a:pt x="1249" y="774"/>
                  </a:cubicBezTo>
                  <a:cubicBezTo>
                    <a:pt x="1249" y="759"/>
                    <a:pt x="1249" y="751"/>
                    <a:pt x="1249" y="735"/>
                  </a:cubicBezTo>
                  <a:cubicBezTo>
                    <a:pt x="1242" y="719"/>
                    <a:pt x="1242" y="703"/>
                    <a:pt x="1242" y="695"/>
                  </a:cubicBezTo>
                  <a:cubicBezTo>
                    <a:pt x="1242" y="679"/>
                    <a:pt x="1242" y="671"/>
                    <a:pt x="1233" y="656"/>
                  </a:cubicBezTo>
                  <a:cubicBezTo>
                    <a:pt x="1226" y="640"/>
                    <a:pt x="1218" y="632"/>
                    <a:pt x="1210" y="624"/>
                  </a:cubicBezTo>
                  <a:cubicBezTo>
                    <a:pt x="1202" y="616"/>
                    <a:pt x="1194" y="616"/>
                    <a:pt x="1194" y="600"/>
                  </a:cubicBezTo>
                  <a:cubicBezTo>
                    <a:pt x="1186" y="584"/>
                    <a:pt x="1186" y="577"/>
                    <a:pt x="1178" y="569"/>
                  </a:cubicBezTo>
                  <a:cubicBezTo>
                    <a:pt x="1170" y="545"/>
                    <a:pt x="1155" y="521"/>
                    <a:pt x="1155" y="498"/>
                  </a:cubicBezTo>
                  <a:cubicBezTo>
                    <a:pt x="1155" y="474"/>
                    <a:pt x="1155" y="458"/>
                    <a:pt x="1155" y="442"/>
                  </a:cubicBezTo>
                  <a:cubicBezTo>
                    <a:pt x="1155" y="419"/>
                    <a:pt x="1155" y="395"/>
                    <a:pt x="1147" y="371"/>
                  </a:cubicBezTo>
                  <a:cubicBezTo>
                    <a:pt x="1147" y="363"/>
                    <a:pt x="1147" y="355"/>
                    <a:pt x="1147" y="347"/>
                  </a:cubicBezTo>
                  <a:cubicBezTo>
                    <a:pt x="1147" y="324"/>
                    <a:pt x="1147" y="316"/>
                    <a:pt x="1139" y="308"/>
                  </a:cubicBezTo>
                  <a:cubicBezTo>
                    <a:pt x="1115" y="300"/>
                    <a:pt x="1091" y="260"/>
                    <a:pt x="1099" y="245"/>
                  </a:cubicBezTo>
                  <a:lnTo>
                    <a:pt x="1099" y="245"/>
                  </a:lnTo>
                  <a:lnTo>
                    <a:pt x="1107" y="245"/>
                  </a:lnTo>
                  <a:lnTo>
                    <a:pt x="1115" y="245"/>
                  </a:lnTo>
                  <a:cubicBezTo>
                    <a:pt x="1115" y="253"/>
                    <a:pt x="1123" y="253"/>
                    <a:pt x="1123" y="253"/>
                  </a:cubicBezTo>
                  <a:cubicBezTo>
                    <a:pt x="1123" y="253"/>
                    <a:pt x="1131" y="253"/>
                    <a:pt x="1139" y="245"/>
                  </a:cubicBezTo>
                  <a:cubicBezTo>
                    <a:pt x="1147" y="221"/>
                    <a:pt x="1170" y="189"/>
                    <a:pt x="1178" y="189"/>
                  </a:cubicBezTo>
                  <a:cubicBezTo>
                    <a:pt x="1186" y="181"/>
                    <a:pt x="1186" y="181"/>
                    <a:pt x="1186" y="181"/>
                  </a:cubicBezTo>
                  <a:cubicBezTo>
                    <a:pt x="1194" y="181"/>
                    <a:pt x="1202" y="181"/>
                    <a:pt x="1218" y="166"/>
                  </a:cubicBezTo>
                  <a:cubicBezTo>
                    <a:pt x="1233" y="158"/>
                    <a:pt x="1249" y="142"/>
                    <a:pt x="1249" y="134"/>
                  </a:cubicBezTo>
                  <a:cubicBezTo>
                    <a:pt x="1249" y="126"/>
                    <a:pt x="1249" y="118"/>
                    <a:pt x="1257" y="118"/>
                  </a:cubicBezTo>
                  <a:cubicBezTo>
                    <a:pt x="1257" y="110"/>
                    <a:pt x="1257" y="110"/>
                    <a:pt x="1265" y="110"/>
                  </a:cubicBezTo>
                  <a:cubicBezTo>
                    <a:pt x="1265" y="110"/>
                    <a:pt x="1273" y="110"/>
                    <a:pt x="1273" y="126"/>
                  </a:cubicBezTo>
                  <a:cubicBezTo>
                    <a:pt x="1273" y="134"/>
                    <a:pt x="1273" y="134"/>
                    <a:pt x="1273" y="142"/>
                  </a:cubicBezTo>
                  <a:cubicBezTo>
                    <a:pt x="1273" y="150"/>
                    <a:pt x="1273" y="166"/>
                    <a:pt x="1273" y="166"/>
                  </a:cubicBezTo>
                  <a:lnTo>
                    <a:pt x="1273" y="166"/>
                  </a:lnTo>
                  <a:cubicBezTo>
                    <a:pt x="1281" y="166"/>
                    <a:pt x="1297" y="173"/>
                    <a:pt x="1297" y="173"/>
                  </a:cubicBezTo>
                  <a:cubicBezTo>
                    <a:pt x="1297" y="181"/>
                    <a:pt x="1289" y="189"/>
                    <a:pt x="1281" y="189"/>
                  </a:cubicBezTo>
                  <a:lnTo>
                    <a:pt x="1273" y="189"/>
                  </a:lnTo>
                  <a:cubicBezTo>
                    <a:pt x="1249" y="197"/>
                    <a:pt x="1202" y="205"/>
                    <a:pt x="1194" y="221"/>
                  </a:cubicBezTo>
                  <a:lnTo>
                    <a:pt x="1194" y="229"/>
                  </a:lnTo>
                  <a:cubicBezTo>
                    <a:pt x="1202" y="245"/>
                    <a:pt x="1202" y="260"/>
                    <a:pt x="1202" y="276"/>
                  </a:cubicBezTo>
                  <a:cubicBezTo>
                    <a:pt x="1210" y="300"/>
                    <a:pt x="1210" y="316"/>
                    <a:pt x="1218" y="316"/>
                  </a:cubicBezTo>
                  <a:lnTo>
                    <a:pt x="1218" y="316"/>
                  </a:lnTo>
                  <a:cubicBezTo>
                    <a:pt x="1226" y="316"/>
                    <a:pt x="1233" y="316"/>
                    <a:pt x="1233" y="316"/>
                  </a:cubicBezTo>
                  <a:cubicBezTo>
                    <a:pt x="1242" y="316"/>
                    <a:pt x="1242" y="316"/>
                    <a:pt x="1249" y="324"/>
                  </a:cubicBezTo>
                  <a:cubicBezTo>
                    <a:pt x="1249" y="324"/>
                    <a:pt x="1249" y="331"/>
                    <a:pt x="1249" y="340"/>
                  </a:cubicBezTo>
                  <a:cubicBezTo>
                    <a:pt x="1249" y="355"/>
                    <a:pt x="1242" y="355"/>
                    <a:pt x="1226" y="363"/>
                  </a:cubicBezTo>
                  <a:cubicBezTo>
                    <a:pt x="1226" y="363"/>
                    <a:pt x="1218" y="371"/>
                    <a:pt x="1210" y="379"/>
                  </a:cubicBezTo>
                  <a:cubicBezTo>
                    <a:pt x="1210" y="387"/>
                    <a:pt x="1202" y="387"/>
                    <a:pt x="1194" y="395"/>
                  </a:cubicBezTo>
                  <a:cubicBezTo>
                    <a:pt x="1186" y="403"/>
                    <a:pt x="1178" y="411"/>
                    <a:pt x="1178" y="419"/>
                  </a:cubicBezTo>
                  <a:lnTo>
                    <a:pt x="1186" y="419"/>
                  </a:lnTo>
                  <a:cubicBezTo>
                    <a:pt x="1202" y="419"/>
                    <a:pt x="1218" y="411"/>
                    <a:pt x="1226" y="403"/>
                  </a:cubicBezTo>
                  <a:cubicBezTo>
                    <a:pt x="1233" y="395"/>
                    <a:pt x="1233" y="395"/>
                    <a:pt x="1242" y="395"/>
                  </a:cubicBezTo>
                  <a:lnTo>
                    <a:pt x="1249" y="395"/>
                  </a:lnTo>
                  <a:cubicBezTo>
                    <a:pt x="1249" y="403"/>
                    <a:pt x="1257" y="403"/>
                    <a:pt x="1257" y="403"/>
                  </a:cubicBezTo>
                  <a:cubicBezTo>
                    <a:pt x="1265" y="411"/>
                    <a:pt x="1265" y="419"/>
                    <a:pt x="1265" y="426"/>
                  </a:cubicBezTo>
                  <a:lnTo>
                    <a:pt x="1265" y="434"/>
                  </a:lnTo>
                  <a:cubicBezTo>
                    <a:pt x="1257" y="442"/>
                    <a:pt x="1249" y="442"/>
                    <a:pt x="1242" y="450"/>
                  </a:cubicBezTo>
                  <a:cubicBezTo>
                    <a:pt x="1233" y="450"/>
                    <a:pt x="1226" y="450"/>
                    <a:pt x="1226" y="458"/>
                  </a:cubicBezTo>
                  <a:lnTo>
                    <a:pt x="1226" y="466"/>
                  </a:lnTo>
                  <a:cubicBezTo>
                    <a:pt x="1226" y="474"/>
                    <a:pt x="1226" y="482"/>
                    <a:pt x="1226" y="482"/>
                  </a:cubicBezTo>
                  <a:lnTo>
                    <a:pt x="1233" y="490"/>
                  </a:lnTo>
                  <a:cubicBezTo>
                    <a:pt x="1242" y="490"/>
                    <a:pt x="1242" y="490"/>
                    <a:pt x="1242" y="490"/>
                  </a:cubicBezTo>
                  <a:cubicBezTo>
                    <a:pt x="1249" y="490"/>
                    <a:pt x="1257" y="490"/>
                    <a:pt x="1257" y="482"/>
                  </a:cubicBezTo>
                  <a:cubicBezTo>
                    <a:pt x="1265" y="482"/>
                    <a:pt x="1265" y="482"/>
                    <a:pt x="1273" y="482"/>
                  </a:cubicBezTo>
                  <a:cubicBezTo>
                    <a:pt x="1281" y="482"/>
                    <a:pt x="1281" y="482"/>
                    <a:pt x="1289" y="490"/>
                  </a:cubicBezTo>
                  <a:lnTo>
                    <a:pt x="1297" y="498"/>
                  </a:lnTo>
                  <a:cubicBezTo>
                    <a:pt x="1305" y="506"/>
                    <a:pt x="1313" y="506"/>
                    <a:pt x="1313" y="513"/>
                  </a:cubicBezTo>
                  <a:cubicBezTo>
                    <a:pt x="1313" y="521"/>
                    <a:pt x="1305" y="521"/>
                    <a:pt x="1305" y="529"/>
                  </a:cubicBezTo>
                  <a:cubicBezTo>
                    <a:pt x="1297" y="529"/>
                    <a:pt x="1289" y="529"/>
                    <a:pt x="1281" y="537"/>
                  </a:cubicBezTo>
                  <a:cubicBezTo>
                    <a:pt x="1273" y="537"/>
                    <a:pt x="1265" y="537"/>
                    <a:pt x="1265" y="545"/>
                  </a:cubicBezTo>
                  <a:cubicBezTo>
                    <a:pt x="1257" y="553"/>
                    <a:pt x="1257" y="561"/>
                    <a:pt x="1257" y="569"/>
                  </a:cubicBezTo>
                  <a:cubicBezTo>
                    <a:pt x="1257" y="569"/>
                    <a:pt x="1249" y="577"/>
                    <a:pt x="1257" y="577"/>
                  </a:cubicBezTo>
                  <a:cubicBezTo>
                    <a:pt x="1257" y="584"/>
                    <a:pt x="1257" y="584"/>
                    <a:pt x="1265" y="584"/>
                  </a:cubicBezTo>
                  <a:cubicBezTo>
                    <a:pt x="1273" y="584"/>
                    <a:pt x="1281" y="584"/>
                    <a:pt x="1281" y="584"/>
                  </a:cubicBezTo>
                  <a:cubicBezTo>
                    <a:pt x="1297" y="584"/>
                    <a:pt x="1305" y="584"/>
                    <a:pt x="1305" y="608"/>
                  </a:cubicBezTo>
                  <a:cubicBezTo>
                    <a:pt x="1313" y="616"/>
                    <a:pt x="1305" y="624"/>
                    <a:pt x="1305" y="632"/>
                  </a:cubicBezTo>
                  <a:cubicBezTo>
                    <a:pt x="1305" y="632"/>
                    <a:pt x="1305" y="640"/>
                    <a:pt x="1305" y="656"/>
                  </a:cubicBezTo>
                  <a:lnTo>
                    <a:pt x="1305" y="664"/>
                  </a:lnTo>
                  <a:cubicBezTo>
                    <a:pt x="1305" y="679"/>
                    <a:pt x="1305" y="687"/>
                    <a:pt x="1305" y="687"/>
                  </a:cubicBezTo>
                  <a:cubicBezTo>
                    <a:pt x="1305" y="695"/>
                    <a:pt x="1313" y="695"/>
                    <a:pt x="1320" y="695"/>
                  </a:cubicBezTo>
                  <a:cubicBezTo>
                    <a:pt x="1352" y="703"/>
                    <a:pt x="1368" y="671"/>
                    <a:pt x="1368" y="664"/>
                  </a:cubicBezTo>
                  <a:cubicBezTo>
                    <a:pt x="1376" y="656"/>
                    <a:pt x="1384" y="648"/>
                    <a:pt x="1392" y="648"/>
                  </a:cubicBezTo>
                  <a:cubicBezTo>
                    <a:pt x="1400" y="648"/>
                    <a:pt x="1415" y="656"/>
                    <a:pt x="1423" y="679"/>
                  </a:cubicBezTo>
                  <a:cubicBezTo>
                    <a:pt x="1431" y="695"/>
                    <a:pt x="1439" y="703"/>
                    <a:pt x="1447" y="711"/>
                  </a:cubicBezTo>
                  <a:cubicBezTo>
                    <a:pt x="1463" y="735"/>
                    <a:pt x="1471" y="743"/>
                    <a:pt x="1463" y="766"/>
                  </a:cubicBezTo>
                  <a:cubicBezTo>
                    <a:pt x="1463" y="774"/>
                    <a:pt x="1455" y="782"/>
                    <a:pt x="1455" y="790"/>
                  </a:cubicBezTo>
                  <a:lnTo>
                    <a:pt x="1455" y="790"/>
                  </a:lnTo>
                  <a:lnTo>
                    <a:pt x="1455" y="798"/>
                  </a:lnTo>
                  <a:cubicBezTo>
                    <a:pt x="1463" y="798"/>
                    <a:pt x="1463" y="798"/>
                    <a:pt x="1471" y="798"/>
                  </a:cubicBezTo>
                  <a:cubicBezTo>
                    <a:pt x="1479" y="806"/>
                    <a:pt x="1486" y="814"/>
                    <a:pt x="1502" y="814"/>
                  </a:cubicBezTo>
                  <a:cubicBezTo>
                    <a:pt x="1502" y="814"/>
                    <a:pt x="1502" y="814"/>
                    <a:pt x="1510" y="814"/>
                  </a:cubicBezTo>
                  <a:close/>
                </a:path>
              </a:pathLst>
            </a:custGeom>
            <a:solidFill>
              <a:schemeClr val="accent6"/>
            </a:solidFill>
            <a:ln>
              <a:solidFill>
                <a:schemeClr val="bg2"/>
              </a:solidFill>
            </a:ln>
            <a:effectLst/>
          </p:spPr>
          <p:txBody>
            <a:bodyPr wrap="none" anchor="ctr"/>
            <a:lstStyle/>
            <a:p>
              <a:endParaRPr lang="en-US"/>
            </a:p>
          </p:txBody>
        </p:sp>
        <p:sp>
          <p:nvSpPr>
            <p:cNvPr id="136" name="Freeform 777"/>
            <p:cNvSpPr>
              <a:spLocks noChangeArrowheads="1"/>
            </p:cNvSpPr>
            <p:nvPr/>
          </p:nvSpPr>
          <p:spPr bwMode="auto">
            <a:xfrm>
              <a:off x="14962084" y="5502712"/>
              <a:ext cx="881336" cy="897571"/>
            </a:xfrm>
            <a:custGeom>
              <a:avLst/>
              <a:gdLst>
                <a:gd name="T0" fmla="*/ 538 w 1677"/>
                <a:gd name="T1" fmla="*/ 15 h 1707"/>
                <a:gd name="T2" fmla="*/ 561 w 1677"/>
                <a:gd name="T3" fmla="*/ 166 h 1707"/>
                <a:gd name="T4" fmla="*/ 546 w 1677"/>
                <a:gd name="T5" fmla="*/ 324 h 1707"/>
                <a:gd name="T6" fmla="*/ 498 w 1677"/>
                <a:gd name="T7" fmla="*/ 521 h 1707"/>
                <a:gd name="T8" fmla="*/ 356 w 1677"/>
                <a:gd name="T9" fmla="*/ 632 h 1707"/>
                <a:gd name="T10" fmla="*/ 277 w 1677"/>
                <a:gd name="T11" fmla="*/ 695 h 1707"/>
                <a:gd name="T12" fmla="*/ 222 w 1677"/>
                <a:gd name="T13" fmla="*/ 877 h 1707"/>
                <a:gd name="T14" fmla="*/ 119 w 1677"/>
                <a:gd name="T15" fmla="*/ 917 h 1707"/>
                <a:gd name="T16" fmla="*/ 119 w 1677"/>
                <a:gd name="T17" fmla="*/ 1075 h 1707"/>
                <a:gd name="T18" fmla="*/ 56 w 1677"/>
                <a:gd name="T19" fmla="*/ 1154 h 1707"/>
                <a:gd name="T20" fmla="*/ 32 w 1677"/>
                <a:gd name="T21" fmla="*/ 1304 h 1707"/>
                <a:gd name="T22" fmla="*/ 182 w 1677"/>
                <a:gd name="T23" fmla="*/ 1501 h 1707"/>
                <a:gd name="T24" fmla="*/ 348 w 1677"/>
                <a:gd name="T25" fmla="*/ 1619 h 1707"/>
                <a:gd name="T26" fmla="*/ 530 w 1677"/>
                <a:gd name="T27" fmla="*/ 1611 h 1707"/>
                <a:gd name="T28" fmla="*/ 696 w 1677"/>
                <a:gd name="T29" fmla="*/ 1532 h 1707"/>
                <a:gd name="T30" fmla="*/ 854 w 1677"/>
                <a:gd name="T31" fmla="*/ 1478 h 1707"/>
                <a:gd name="T32" fmla="*/ 925 w 1677"/>
                <a:gd name="T33" fmla="*/ 1367 h 1707"/>
                <a:gd name="T34" fmla="*/ 941 w 1677"/>
                <a:gd name="T35" fmla="*/ 1217 h 1707"/>
                <a:gd name="T36" fmla="*/ 1012 w 1677"/>
                <a:gd name="T37" fmla="*/ 1051 h 1707"/>
                <a:gd name="T38" fmla="*/ 1115 w 1677"/>
                <a:gd name="T39" fmla="*/ 901 h 1707"/>
                <a:gd name="T40" fmla="*/ 1194 w 1677"/>
                <a:gd name="T41" fmla="*/ 893 h 1707"/>
                <a:gd name="T42" fmla="*/ 1257 w 1677"/>
                <a:gd name="T43" fmla="*/ 822 h 1707"/>
                <a:gd name="T44" fmla="*/ 1336 w 1677"/>
                <a:gd name="T45" fmla="*/ 751 h 1707"/>
                <a:gd name="T46" fmla="*/ 1423 w 1677"/>
                <a:gd name="T47" fmla="*/ 624 h 1707"/>
                <a:gd name="T48" fmla="*/ 1471 w 1677"/>
                <a:gd name="T49" fmla="*/ 411 h 1707"/>
                <a:gd name="T50" fmla="*/ 1676 w 1677"/>
                <a:gd name="T51" fmla="*/ 419 h 1707"/>
                <a:gd name="T52" fmla="*/ 1629 w 1677"/>
                <a:gd name="T53" fmla="*/ 348 h 1707"/>
                <a:gd name="T54" fmla="*/ 1510 w 1677"/>
                <a:gd name="T55" fmla="*/ 292 h 1707"/>
                <a:gd name="T56" fmla="*/ 1392 w 1677"/>
                <a:gd name="T57" fmla="*/ 340 h 1707"/>
                <a:gd name="T58" fmla="*/ 1281 w 1677"/>
                <a:gd name="T59" fmla="*/ 348 h 1707"/>
                <a:gd name="T60" fmla="*/ 1218 w 1677"/>
                <a:gd name="T61" fmla="*/ 442 h 1707"/>
                <a:gd name="T62" fmla="*/ 1052 w 1677"/>
                <a:gd name="T63" fmla="*/ 585 h 1707"/>
                <a:gd name="T64" fmla="*/ 641 w 1677"/>
                <a:gd name="T65" fmla="*/ 419 h 1707"/>
                <a:gd name="T66" fmla="*/ 538 w 1677"/>
                <a:gd name="T67" fmla="*/ 15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7" h="1707">
                  <a:moveTo>
                    <a:pt x="538" y="15"/>
                  </a:moveTo>
                  <a:lnTo>
                    <a:pt x="538" y="15"/>
                  </a:lnTo>
                  <a:cubicBezTo>
                    <a:pt x="538" y="31"/>
                    <a:pt x="546" y="63"/>
                    <a:pt x="546" y="87"/>
                  </a:cubicBezTo>
                  <a:cubicBezTo>
                    <a:pt x="554" y="118"/>
                    <a:pt x="577" y="158"/>
                    <a:pt x="561" y="166"/>
                  </a:cubicBezTo>
                  <a:cubicBezTo>
                    <a:pt x="546" y="174"/>
                    <a:pt x="538" y="158"/>
                    <a:pt x="546" y="197"/>
                  </a:cubicBezTo>
                  <a:cubicBezTo>
                    <a:pt x="546" y="237"/>
                    <a:pt x="561" y="316"/>
                    <a:pt x="546" y="324"/>
                  </a:cubicBezTo>
                  <a:cubicBezTo>
                    <a:pt x="538" y="340"/>
                    <a:pt x="506" y="316"/>
                    <a:pt x="506" y="379"/>
                  </a:cubicBezTo>
                  <a:cubicBezTo>
                    <a:pt x="514" y="435"/>
                    <a:pt x="522" y="498"/>
                    <a:pt x="498" y="521"/>
                  </a:cubicBezTo>
                  <a:cubicBezTo>
                    <a:pt x="483" y="553"/>
                    <a:pt x="443" y="624"/>
                    <a:pt x="419" y="624"/>
                  </a:cubicBezTo>
                  <a:cubicBezTo>
                    <a:pt x="388" y="632"/>
                    <a:pt x="388" y="648"/>
                    <a:pt x="356" y="632"/>
                  </a:cubicBezTo>
                  <a:cubicBezTo>
                    <a:pt x="332" y="616"/>
                    <a:pt x="309" y="593"/>
                    <a:pt x="301" y="624"/>
                  </a:cubicBezTo>
                  <a:cubicBezTo>
                    <a:pt x="293" y="656"/>
                    <a:pt x="301" y="688"/>
                    <a:pt x="277" y="695"/>
                  </a:cubicBezTo>
                  <a:cubicBezTo>
                    <a:pt x="253" y="703"/>
                    <a:pt x="206" y="711"/>
                    <a:pt x="214" y="743"/>
                  </a:cubicBezTo>
                  <a:cubicBezTo>
                    <a:pt x="222" y="782"/>
                    <a:pt x="237" y="893"/>
                    <a:pt x="222" y="877"/>
                  </a:cubicBezTo>
                  <a:cubicBezTo>
                    <a:pt x="198" y="861"/>
                    <a:pt x="166" y="830"/>
                    <a:pt x="159" y="846"/>
                  </a:cubicBezTo>
                  <a:cubicBezTo>
                    <a:pt x="143" y="854"/>
                    <a:pt x="119" y="893"/>
                    <a:pt x="119" y="917"/>
                  </a:cubicBezTo>
                  <a:cubicBezTo>
                    <a:pt x="127" y="948"/>
                    <a:pt x="103" y="980"/>
                    <a:pt x="119" y="1004"/>
                  </a:cubicBezTo>
                  <a:cubicBezTo>
                    <a:pt x="127" y="1027"/>
                    <a:pt x="135" y="1067"/>
                    <a:pt x="119" y="1075"/>
                  </a:cubicBezTo>
                  <a:cubicBezTo>
                    <a:pt x="95" y="1083"/>
                    <a:pt x="79" y="1075"/>
                    <a:pt x="79" y="1106"/>
                  </a:cubicBezTo>
                  <a:cubicBezTo>
                    <a:pt x="79" y="1146"/>
                    <a:pt x="87" y="1154"/>
                    <a:pt x="56" y="1154"/>
                  </a:cubicBezTo>
                  <a:cubicBezTo>
                    <a:pt x="32" y="1162"/>
                    <a:pt x="0" y="1170"/>
                    <a:pt x="0" y="1178"/>
                  </a:cubicBezTo>
                  <a:cubicBezTo>
                    <a:pt x="0" y="1185"/>
                    <a:pt x="8" y="1280"/>
                    <a:pt x="32" y="1304"/>
                  </a:cubicBezTo>
                  <a:cubicBezTo>
                    <a:pt x="64" y="1328"/>
                    <a:pt x="79" y="1359"/>
                    <a:pt x="95" y="1391"/>
                  </a:cubicBezTo>
                  <a:cubicBezTo>
                    <a:pt x="119" y="1431"/>
                    <a:pt x="119" y="1470"/>
                    <a:pt x="182" y="1501"/>
                  </a:cubicBezTo>
                  <a:cubicBezTo>
                    <a:pt x="237" y="1532"/>
                    <a:pt x="261" y="1509"/>
                    <a:pt x="285" y="1548"/>
                  </a:cubicBezTo>
                  <a:cubicBezTo>
                    <a:pt x="309" y="1580"/>
                    <a:pt x="253" y="1595"/>
                    <a:pt x="348" y="1619"/>
                  </a:cubicBezTo>
                  <a:cubicBezTo>
                    <a:pt x="443" y="1635"/>
                    <a:pt x="435" y="1706"/>
                    <a:pt x="475" y="1659"/>
                  </a:cubicBezTo>
                  <a:cubicBezTo>
                    <a:pt x="506" y="1611"/>
                    <a:pt x="467" y="1588"/>
                    <a:pt x="530" y="1611"/>
                  </a:cubicBezTo>
                  <a:cubicBezTo>
                    <a:pt x="593" y="1627"/>
                    <a:pt x="656" y="1588"/>
                    <a:pt x="672" y="1580"/>
                  </a:cubicBezTo>
                  <a:cubicBezTo>
                    <a:pt x="680" y="1564"/>
                    <a:pt x="625" y="1548"/>
                    <a:pt x="696" y="1532"/>
                  </a:cubicBezTo>
                  <a:cubicBezTo>
                    <a:pt x="767" y="1524"/>
                    <a:pt x="814" y="1509"/>
                    <a:pt x="814" y="1493"/>
                  </a:cubicBezTo>
                  <a:cubicBezTo>
                    <a:pt x="807" y="1470"/>
                    <a:pt x="823" y="1493"/>
                    <a:pt x="854" y="1478"/>
                  </a:cubicBezTo>
                  <a:cubicBezTo>
                    <a:pt x="886" y="1462"/>
                    <a:pt x="894" y="1399"/>
                    <a:pt x="917" y="1399"/>
                  </a:cubicBezTo>
                  <a:cubicBezTo>
                    <a:pt x="933" y="1399"/>
                    <a:pt x="965" y="1383"/>
                    <a:pt x="925" y="1367"/>
                  </a:cubicBezTo>
                  <a:cubicBezTo>
                    <a:pt x="886" y="1352"/>
                    <a:pt x="854" y="1375"/>
                    <a:pt x="886" y="1328"/>
                  </a:cubicBezTo>
                  <a:cubicBezTo>
                    <a:pt x="917" y="1272"/>
                    <a:pt x="917" y="1257"/>
                    <a:pt x="941" y="1217"/>
                  </a:cubicBezTo>
                  <a:cubicBezTo>
                    <a:pt x="973" y="1178"/>
                    <a:pt x="973" y="1178"/>
                    <a:pt x="981" y="1138"/>
                  </a:cubicBezTo>
                  <a:cubicBezTo>
                    <a:pt x="989" y="1091"/>
                    <a:pt x="996" y="1114"/>
                    <a:pt x="1012" y="1051"/>
                  </a:cubicBezTo>
                  <a:cubicBezTo>
                    <a:pt x="1028" y="988"/>
                    <a:pt x="996" y="948"/>
                    <a:pt x="1036" y="925"/>
                  </a:cubicBezTo>
                  <a:cubicBezTo>
                    <a:pt x="1083" y="901"/>
                    <a:pt x="1091" y="877"/>
                    <a:pt x="1115" y="901"/>
                  </a:cubicBezTo>
                  <a:cubicBezTo>
                    <a:pt x="1139" y="925"/>
                    <a:pt x="1170" y="956"/>
                    <a:pt x="1186" y="941"/>
                  </a:cubicBezTo>
                  <a:cubicBezTo>
                    <a:pt x="1194" y="932"/>
                    <a:pt x="1194" y="917"/>
                    <a:pt x="1194" y="893"/>
                  </a:cubicBezTo>
                  <a:cubicBezTo>
                    <a:pt x="1186" y="877"/>
                    <a:pt x="1210" y="830"/>
                    <a:pt x="1234" y="846"/>
                  </a:cubicBezTo>
                  <a:cubicBezTo>
                    <a:pt x="1249" y="854"/>
                    <a:pt x="1257" y="854"/>
                    <a:pt x="1257" y="822"/>
                  </a:cubicBezTo>
                  <a:cubicBezTo>
                    <a:pt x="1257" y="790"/>
                    <a:pt x="1226" y="759"/>
                    <a:pt x="1257" y="759"/>
                  </a:cubicBezTo>
                  <a:cubicBezTo>
                    <a:pt x="1289" y="759"/>
                    <a:pt x="1329" y="774"/>
                    <a:pt x="1336" y="751"/>
                  </a:cubicBezTo>
                  <a:cubicBezTo>
                    <a:pt x="1344" y="719"/>
                    <a:pt x="1336" y="679"/>
                    <a:pt x="1368" y="672"/>
                  </a:cubicBezTo>
                  <a:cubicBezTo>
                    <a:pt x="1400" y="664"/>
                    <a:pt x="1407" y="688"/>
                    <a:pt x="1423" y="624"/>
                  </a:cubicBezTo>
                  <a:cubicBezTo>
                    <a:pt x="1431" y="569"/>
                    <a:pt x="1439" y="521"/>
                    <a:pt x="1431" y="482"/>
                  </a:cubicBezTo>
                  <a:cubicBezTo>
                    <a:pt x="1431" y="442"/>
                    <a:pt x="1447" y="395"/>
                    <a:pt x="1471" y="411"/>
                  </a:cubicBezTo>
                  <a:cubicBezTo>
                    <a:pt x="1494" y="419"/>
                    <a:pt x="1566" y="490"/>
                    <a:pt x="1605" y="498"/>
                  </a:cubicBezTo>
                  <a:cubicBezTo>
                    <a:pt x="1637" y="498"/>
                    <a:pt x="1660" y="466"/>
                    <a:pt x="1676" y="419"/>
                  </a:cubicBezTo>
                  <a:lnTo>
                    <a:pt x="1668" y="419"/>
                  </a:lnTo>
                  <a:cubicBezTo>
                    <a:pt x="1668" y="419"/>
                    <a:pt x="1637" y="363"/>
                    <a:pt x="1629" y="348"/>
                  </a:cubicBezTo>
                  <a:cubicBezTo>
                    <a:pt x="1629" y="324"/>
                    <a:pt x="1605" y="308"/>
                    <a:pt x="1573" y="308"/>
                  </a:cubicBezTo>
                  <a:cubicBezTo>
                    <a:pt x="1550" y="308"/>
                    <a:pt x="1526" y="308"/>
                    <a:pt x="1510" y="292"/>
                  </a:cubicBezTo>
                  <a:cubicBezTo>
                    <a:pt x="1487" y="284"/>
                    <a:pt x="1463" y="300"/>
                    <a:pt x="1455" y="316"/>
                  </a:cubicBezTo>
                  <a:cubicBezTo>
                    <a:pt x="1439" y="324"/>
                    <a:pt x="1415" y="332"/>
                    <a:pt x="1392" y="340"/>
                  </a:cubicBezTo>
                  <a:cubicBezTo>
                    <a:pt x="1376" y="348"/>
                    <a:pt x="1368" y="387"/>
                    <a:pt x="1329" y="387"/>
                  </a:cubicBezTo>
                  <a:cubicBezTo>
                    <a:pt x="1289" y="379"/>
                    <a:pt x="1289" y="363"/>
                    <a:pt x="1281" y="348"/>
                  </a:cubicBezTo>
                  <a:cubicBezTo>
                    <a:pt x="1265" y="332"/>
                    <a:pt x="1242" y="419"/>
                    <a:pt x="1242" y="435"/>
                  </a:cubicBezTo>
                  <a:cubicBezTo>
                    <a:pt x="1234" y="442"/>
                    <a:pt x="1226" y="466"/>
                    <a:pt x="1218" y="442"/>
                  </a:cubicBezTo>
                  <a:cubicBezTo>
                    <a:pt x="1218" y="426"/>
                    <a:pt x="1170" y="450"/>
                    <a:pt x="1170" y="450"/>
                  </a:cubicBezTo>
                  <a:cubicBezTo>
                    <a:pt x="1052" y="585"/>
                    <a:pt x="1052" y="585"/>
                    <a:pt x="1052" y="585"/>
                  </a:cubicBezTo>
                  <a:cubicBezTo>
                    <a:pt x="1012" y="348"/>
                    <a:pt x="1012" y="348"/>
                    <a:pt x="1012" y="348"/>
                  </a:cubicBezTo>
                  <a:cubicBezTo>
                    <a:pt x="641" y="419"/>
                    <a:pt x="641" y="419"/>
                    <a:pt x="641" y="419"/>
                  </a:cubicBezTo>
                  <a:cubicBezTo>
                    <a:pt x="561" y="8"/>
                    <a:pt x="561" y="8"/>
                    <a:pt x="561" y="8"/>
                  </a:cubicBezTo>
                  <a:cubicBezTo>
                    <a:pt x="546" y="0"/>
                    <a:pt x="530" y="8"/>
                    <a:pt x="538" y="15"/>
                  </a:cubicBezTo>
                </a:path>
              </a:pathLst>
            </a:custGeom>
            <a:solidFill>
              <a:schemeClr val="accent6"/>
            </a:solidFill>
            <a:ln>
              <a:solidFill>
                <a:schemeClr val="bg2"/>
              </a:solidFill>
            </a:ln>
            <a:effectLst/>
          </p:spPr>
          <p:txBody>
            <a:bodyPr wrap="none" anchor="ctr"/>
            <a:lstStyle/>
            <a:p>
              <a:endParaRPr lang="en-US"/>
            </a:p>
          </p:txBody>
        </p:sp>
        <p:sp>
          <p:nvSpPr>
            <p:cNvPr id="137" name="Freeform 778"/>
            <p:cNvSpPr>
              <a:spLocks noChangeArrowheads="1"/>
            </p:cNvSpPr>
            <p:nvPr/>
          </p:nvSpPr>
          <p:spPr bwMode="auto">
            <a:xfrm>
              <a:off x="14957445" y="5502712"/>
              <a:ext cx="890613" cy="885975"/>
            </a:xfrm>
            <a:custGeom>
              <a:avLst/>
              <a:gdLst>
                <a:gd name="T0" fmla="*/ 301 w 1693"/>
                <a:gd name="T1" fmla="*/ 1595 h 1683"/>
                <a:gd name="T2" fmla="*/ 111 w 1693"/>
                <a:gd name="T3" fmla="*/ 1423 h 1683"/>
                <a:gd name="T4" fmla="*/ 64 w 1693"/>
                <a:gd name="T5" fmla="*/ 1154 h 1683"/>
                <a:gd name="T6" fmla="*/ 127 w 1693"/>
                <a:gd name="T7" fmla="*/ 1067 h 1683"/>
                <a:gd name="T8" fmla="*/ 174 w 1693"/>
                <a:gd name="T9" fmla="*/ 838 h 1683"/>
                <a:gd name="T10" fmla="*/ 269 w 1693"/>
                <a:gd name="T11" fmla="*/ 695 h 1683"/>
                <a:gd name="T12" fmla="*/ 356 w 1693"/>
                <a:gd name="T13" fmla="*/ 624 h 1683"/>
                <a:gd name="T14" fmla="*/ 483 w 1693"/>
                <a:gd name="T15" fmla="*/ 553 h 1683"/>
                <a:gd name="T16" fmla="*/ 554 w 1693"/>
                <a:gd name="T17" fmla="*/ 237 h 1683"/>
                <a:gd name="T18" fmla="*/ 554 w 1693"/>
                <a:gd name="T19" fmla="*/ 87 h 1683"/>
                <a:gd name="T20" fmla="*/ 569 w 1693"/>
                <a:gd name="T21" fmla="*/ 0 h 1683"/>
                <a:gd name="T22" fmla="*/ 1178 w 1693"/>
                <a:gd name="T23" fmla="*/ 442 h 1683"/>
                <a:gd name="T24" fmla="*/ 1242 w 1693"/>
                <a:gd name="T25" fmla="*/ 435 h 1683"/>
                <a:gd name="T26" fmla="*/ 1297 w 1693"/>
                <a:gd name="T27" fmla="*/ 355 h 1683"/>
                <a:gd name="T28" fmla="*/ 1455 w 1693"/>
                <a:gd name="T29" fmla="*/ 308 h 1683"/>
                <a:gd name="T30" fmla="*/ 1684 w 1693"/>
                <a:gd name="T31" fmla="*/ 419 h 1683"/>
                <a:gd name="T32" fmla="*/ 1510 w 1693"/>
                <a:gd name="T33" fmla="*/ 435 h 1683"/>
                <a:gd name="T34" fmla="*/ 1392 w 1693"/>
                <a:gd name="T35" fmla="*/ 672 h 1683"/>
                <a:gd name="T36" fmla="*/ 1297 w 1693"/>
                <a:gd name="T37" fmla="*/ 766 h 1683"/>
                <a:gd name="T38" fmla="*/ 1257 w 1693"/>
                <a:gd name="T39" fmla="*/ 854 h 1683"/>
                <a:gd name="T40" fmla="*/ 1194 w 1693"/>
                <a:gd name="T41" fmla="*/ 941 h 1683"/>
                <a:gd name="T42" fmla="*/ 1052 w 1693"/>
                <a:gd name="T43" fmla="*/ 925 h 1683"/>
                <a:gd name="T44" fmla="*/ 965 w 1693"/>
                <a:gd name="T45" fmla="*/ 1201 h 1683"/>
                <a:gd name="T46" fmla="*/ 902 w 1693"/>
                <a:gd name="T47" fmla="*/ 1359 h 1683"/>
                <a:gd name="T48" fmla="*/ 862 w 1693"/>
                <a:gd name="T49" fmla="*/ 1478 h 1683"/>
                <a:gd name="T50" fmla="*/ 712 w 1693"/>
                <a:gd name="T51" fmla="*/ 1540 h 1683"/>
                <a:gd name="T52" fmla="*/ 569 w 1693"/>
                <a:gd name="T53" fmla="*/ 1619 h 1683"/>
                <a:gd name="T54" fmla="*/ 459 w 1693"/>
                <a:gd name="T55" fmla="*/ 1682 h 1683"/>
                <a:gd name="T56" fmla="*/ 127 w 1693"/>
                <a:gd name="T57" fmla="*/ 956 h 1683"/>
                <a:gd name="T58" fmla="*/ 95 w 1693"/>
                <a:gd name="T59" fmla="*/ 1106 h 1683"/>
                <a:gd name="T60" fmla="*/ 103 w 1693"/>
                <a:gd name="T61" fmla="*/ 1383 h 1683"/>
                <a:gd name="T62" fmla="*/ 301 w 1693"/>
                <a:gd name="T63" fmla="*/ 1548 h 1683"/>
                <a:gd name="T64" fmla="*/ 459 w 1693"/>
                <a:gd name="T65" fmla="*/ 1675 h 1683"/>
                <a:gd name="T66" fmla="*/ 569 w 1693"/>
                <a:gd name="T67" fmla="*/ 1611 h 1683"/>
                <a:gd name="T68" fmla="*/ 712 w 1693"/>
                <a:gd name="T69" fmla="*/ 1532 h 1683"/>
                <a:gd name="T70" fmla="*/ 862 w 1693"/>
                <a:gd name="T71" fmla="*/ 1478 h 1683"/>
                <a:gd name="T72" fmla="*/ 902 w 1693"/>
                <a:gd name="T73" fmla="*/ 1367 h 1683"/>
                <a:gd name="T74" fmla="*/ 965 w 1693"/>
                <a:gd name="T75" fmla="*/ 1193 h 1683"/>
                <a:gd name="T76" fmla="*/ 1044 w 1693"/>
                <a:gd name="T77" fmla="*/ 917 h 1683"/>
                <a:gd name="T78" fmla="*/ 1186 w 1693"/>
                <a:gd name="T79" fmla="*/ 941 h 1683"/>
                <a:gd name="T80" fmla="*/ 1242 w 1693"/>
                <a:gd name="T81" fmla="*/ 838 h 1683"/>
                <a:gd name="T82" fmla="*/ 1265 w 1693"/>
                <a:gd name="T83" fmla="*/ 759 h 1683"/>
                <a:gd name="T84" fmla="*/ 1376 w 1693"/>
                <a:gd name="T85" fmla="*/ 672 h 1683"/>
                <a:gd name="T86" fmla="*/ 1479 w 1693"/>
                <a:gd name="T87" fmla="*/ 403 h 1683"/>
                <a:gd name="T88" fmla="*/ 1676 w 1693"/>
                <a:gd name="T89" fmla="*/ 426 h 1683"/>
                <a:gd name="T90" fmla="*/ 1502 w 1693"/>
                <a:gd name="T91" fmla="*/ 292 h 1683"/>
                <a:gd name="T92" fmla="*/ 1337 w 1693"/>
                <a:gd name="T93" fmla="*/ 387 h 1683"/>
                <a:gd name="T94" fmla="*/ 1250 w 1693"/>
                <a:gd name="T95" fmla="*/ 435 h 1683"/>
                <a:gd name="T96" fmla="*/ 1060 w 1693"/>
                <a:gd name="T97" fmla="*/ 593 h 1683"/>
                <a:gd name="T98" fmla="*/ 546 w 1693"/>
                <a:gd name="T99" fmla="*/ 15 h 1683"/>
                <a:gd name="T100" fmla="*/ 569 w 1693"/>
                <a:gd name="T101" fmla="*/ 166 h 1683"/>
                <a:gd name="T102" fmla="*/ 538 w 1693"/>
                <a:gd name="T103" fmla="*/ 340 h 1683"/>
                <a:gd name="T104" fmla="*/ 404 w 1693"/>
                <a:gd name="T105" fmla="*/ 640 h 1683"/>
                <a:gd name="T106" fmla="*/ 317 w 1693"/>
                <a:gd name="T107" fmla="*/ 624 h 1683"/>
                <a:gd name="T108" fmla="*/ 238 w 1693"/>
                <a:gd name="T109" fmla="*/ 877 h 1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93" h="1683">
                  <a:moveTo>
                    <a:pt x="459" y="1682"/>
                  </a:moveTo>
                  <a:lnTo>
                    <a:pt x="459" y="1682"/>
                  </a:lnTo>
                  <a:cubicBezTo>
                    <a:pt x="451" y="1682"/>
                    <a:pt x="443" y="1675"/>
                    <a:pt x="435" y="1667"/>
                  </a:cubicBezTo>
                  <a:cubicBezTo>
                    <a:pt x="427" y="1651"/>
                    <a:pt x="404" y="1627"/>
                    <a:pt x="356" y="1619"/>
                  </a:cubicBezTo>
                  <a:cubicBezTo>
                    <a:pt x="325" y="1611"/>
                    <a:pt x="309" y="1604"/>
                    <a:pt x="301" y="1595"/>
                  </a:cubicBezTo>
                  <a:cubicBezTo>
                    <a:pt x="293" y="1588"/>
                    <a:pt x="293" y="1580"/>
                    <a:pt x="293" y="1572"/>
                  </a:cubicBezTo>
                  <a:cubicBezTo>
                    <a:pt x="293" y="1564"/>
                    <a:pt x="301" y="1556"/>
                    <a:pt x="293" y="1548"/>
                  </a:cubicBezTo>
                  <a:cubicBezTo>
                    <a:pt x="277" y="1532"/>
                    <a:pt x="269" y="1532"/>
                    <a:pt x="253" y="1524"/>
                  </a:cubicBezTo>
                  <a:cubicBezTo>
                    <a:pt x="238" y="1524"/>
                    <a:pt x="214" y="1524"/>
                    <a:pt x="182" y="1509"/>
                  </a:cubicBezTo>
                  <a:cubicBezTo>
                    <a:pt x="135" y="1485"/>
                    <a:pt x="127" y="1446"/>
                    <a:pt x="111" y="1423"/>
                  </a:cubicBezTo>
                  <a:cubicBezTo>
                    <a:pt x="111" y="1415"/>
                    <a:pt x="103" y="1399"/>
                    <a:pt x="103" y="1391"/>
                  </a:cubicBezTo>
                  <a:cubicBezTo>
                    <a:pt x="95" y="1383"/>
                    <a:pt x="95" y="1383"/>
                    <a:pt x="95" y="1383"/>
                  </a:cubicBezTo>
                  <a:cubicBezTo>
                    <a:pt x="79" y="1352"/>
                    <a:pt x="64" y="1328"/>
                    <a:pt x="40" y="1304"/>
                  </a:cubicBezTo>
                  <a:cubicBezTo>
                    <a:pt x="8" y="1280"/>
                    <a:pt x="0" y="1185"/>
                    <a:pt x="0" y="1178"/>
                  </a:cubicBezTo>
                  <a:cubicBezTo>
                    <a:pt x="0" y="1162"/>
                    <a:pt x="48" y="1154"/>
                    <a:pt x="64" y="1154"/>
                  </a:cubicBezTo>
                  <a:cubicBezTo>
                    <a:pt x="87" y="1146"/>
                    <a:pt x="87" y="1146"/>
                    <a:pt x="87" y="1114"/>
                  </a:cubicBezTo>
                  <a:cubicBezTo>
                    <a:pt x="87" y="1106"/>
                    <a:pt x="87" y="1106"/>
                    <a:pt x="87" y="1106"/>
                  </a:cubicBezTo>
                  <a:cubicBezTo>
                    <a:pt x="87" y="1083"/>
                    <a:pt x="95" y="1075"/>
                    <a:pt x="111" y="1075"/>
                  </a:cubicBezTo>
                  <a:lnTo>
                    <a:pt x="119" y="1075"/>
                  </a:lnTo>
                  <a:cubicBezTo>
                    <a:pt x="127" y="1067"/>
                    <a:pt x="127" y="1067"/>
                    <a:pt x="127" y="1067"/>
                  </a:cubicBezTo>
                  <a:cubicBezTo>
                    <a:pt x="135" y="1051"/>
                    <a:pt x="127" y="1027"/>
                    <a:pt x="119" y="1004"/>
                  </a:cubicBezTo>
                  <a:cubicBezTo>
                    <a:pt x="111" y="988"/>
                    <a:pt x="119" y="972"/>
                    <a:pt x="119" y="956"/>
                  </a:cubicBezTo>
                  <a:cubicBezTo>
                    <a:pt x="127" y="941"/>
                    <a:pt x="127" y="932"/>
                    <a:pt x="127" y="917"/>
                  </a:cubicBezTo>
                  <a:cubicBezTo>
                    <a:pt x="127" y="893"/>
                    <a:pt x="151" y="854"/>
                    <a:pt x="158" y="838"/>
                  </a:cubicBezTo>
                  <a:cubicBezTo>
                    <a:pt x="167" y="838"/>
                    <a:pt x="167" y="838"/>
                    <a:pt x="174" y="838"/>
                  </a:cubicBezTo>
                  <a:cubicBezTo>
                    <a:pt x="182" y="838"/>
                    <a:pt x="198" y="846"/>
                    <a:pt x="206" y="861"/>
                  </a:cubicBezTo>
                  <a:cubicBezTo>
                    <a:pt x="214" y="861"/>
                    <a:pt x="222" y="869"/>
                    <a:pt x="230" y="877"/>
                  </a:cubicBezTo>
                  <a:lnTo>
                    <a:pt x="230" y="877"/>
                  </a:lnTo>
                  <a:cubicBezTo>
                    <a:pt x="238" y="869"/>
                    <a:pt x="230" y="790"/>
                    <a:pt x="222" y="751"/>
                  </a:cubicBezTo>
                  <a:cubicBezTo>
                    <a:pt x="214" y="719"/>
                    <a:pt x="245" y="703"/>
                    <a:pt x="269" y="695"/>
                  </a:cubicBezTo>
                  <a:cubicBezTo>
                    <a:pt x="269" y="695"/>
                    <a:pt x="277" y="695"/>
                    <a:pt x="285" y="695"/>
                  </a:cubicBezTo>
                  <a:cubicBezTo>
                    <a:pt x="301" y="688"/>
                    <a:pt x="301" y="664"/>
                    <a:pt x="301" y="648"/>
                  </a:cubicBezTo>
                  <a:cubicBezTo>
                    <a:pt x="301" y="640"/>
                    <a:pt x="309" y="632"/>
                    <a:pt x="309" y="624"/>
                  </a:cubicBezTo>
                  <a:cubicBezTo>
                    <a:pt x="309" y="608"/>
                    <a:pt x="317" y="601"/>
                    <a:pt x="325" y="601"/>
                  </a:cubicBezTo>
                  <a:cubicBezTo>
                    <a:pt x="332" y="601"/>
                    <a:pt x="340" y="608"/>
                    <a:pt x="356" y="624"/>
                  </a:cubicBezTo>
                  <a:cubicBezTo>
                    <a:pt x="364" y="624"/>
                    <a:pt x="364" y="624"/>
                    <a:pt x="372" y="632"/>
                  </a:cubicBezTo>
                  <a:cubicBezTo>
                    <a:pt x="372" y="632"/>
                    <a:pt x="380" y="640"/>
                    <a:pt x="388" y="640"/>
                  </a:cubicBezTo>
                  <a:cubicBezTo>
                    <a:pt x="396" y="640"/>
                    <a:pt x="396" y="632"/>
                    <a:pt x="404" y="632"/>
                  </a:cubicBezTo>
                  <a:cubicBezTo>
                    <a:pt x="411" y="632"/>
                    <a:pt x="419" y="624"/>
                    <a:pt x="427" y="624"/>
                  </a:cubicBezTo>
                  <a:cubicBezTo>
                    <a:pt x="443" y="616"/>
                    <a:pt x="467" y="585"/>
                    <a:pt x="483" y="553"/>
                  </a:cubicBezTo>
                  <a:cubicBezTo>
                    <a:pt x="491" y="545"/>
                    <a:pt x="498" y="529"/>
                    <a:pt x="506" y="521"/>
                  </a:cubicBezTo>
                  <a:cubicBezTo>
                    <a:pt x="530" y="498"/>
                    <a:pt x="522" y="435"/>
                    <a:pt x="514" y="379"/>
                  </a:cubicBezTo>
                  <a:cubicBezTo>
                    <a:pt x="506" y="340"/>
                    <a:pt x="522" y="332"/>
                    <a:pt x="538" y="332"/>
                  </a:cubicBezTo>
                  <a:cubicBezTo>
                    <a:pt x="546" y="332"/>
                    <a:pt x="554" y="324"/>
                    <a:pt x="554" y="324"/>
                  </a:cubicBezTo>
                  <a:cubicBezTo>
                    <a:pt x="562" y="316"/>
                    <a:pt x="554" y="268"/>
                    <a:pt x="554" y="237"/>
                  </a:cubicBezTo>
                  <a:cubicBezTo>
                    <a:pt x="554" y="221"/>
                    <a:pt x="546" y="205"/>
                    <a:pt x="546" y="197"/>
                  </a:cubicBezTo>
                  <a:cubicBezTo>
                    <a:pt x="546" y="166"/>
                    <a:pt x="546" y="166"/>
                    <a:pt x="562" y="166"/>
                  </a:cubicBezTo>
                  <a:lnTo>
                    <a:pt x="569" y="158"/>
                  </a:lnTo>
                  <a:cubicBezTo>
                    <a:pt x="578" y="158"/>
                    <a:pt x="569" y="134"/>
                    <a:pt x="562" y="118"/>
                  </a:cubicBezTo>
                  <a:cubicBezTo>
                    <a:pt x="562" y="110"/>
                    <a:pt x="554" y="102"/>
                    <a:pt x="554" y="87"/>
                  </a:cubicBezTo>
                  <a:cubicBezTo>
                    <a:pt x="554" y="79"/>
                    <a:pt x="546" y="63"/>
                    <a:pt x="546" y="47"/>
                  </a:cubicBezTo>
                  <a:cubicBezTo>
                    <a:pt x="546" y="39"/>
                    <a:pt x="538" y="24"/>
                    <a:pt x="538" y="15"/>
                  </a:cubicBezTo>
                  <a:lnTo>
                    <a:pt x="538" y="8"/>
                  </a:lnTo>
                  <a:cubicBezTo>
                    <a:pt x="546" y="0"/>
                    <a:pt x="554" y="0"/>
                    <a:pt x="562" y="0"/>
                  </a:cubicBezTo>
                  <a:cubicBezTo>
                    <a:pt x="569" y="0"/>
                    <a:pt x="569" y="0"/>
                    <a:pt x="569" y="0"/>
                  </a:cubicBezTo>
                  <a:cubicBezTo>
                    <a:pt x="578" y="0"/>
                    <a:pt x="578" y="0"/>
                    <a:pt x="578" y="0"/>
                  </a:cubicBezTo>
                  <a:cubicBezTo>
                    <a:pt x="657" y="419"/>
                    <a:pt x="657" y="419"/>
                    <a:pt x="657" y="419"/>
                  </a:cubicBezTo>
                  <a:cubicBezTo>
                    <a:pt x="1020" y="348"/>
                    <a:pt x="1020" y="348"/>
                    <a:pt x="1020" y="348"/>
                  </a:cubicBezTo>
                  <a:cubicBezTo>
                    <a:pt x="1060" y="577"/>
                    <a:pt x="1060" y="577"/>
                    <a:pt x="1060" y="577"/>
                  </a:cubicBezTo>
                  <a:cubicBezTo>
                    <a:pt x="1178" y="442"/>
                    <a:pt x="1178" y="442"/>
                    <a:pt x="1178" y="442"/>
                  </a:cubicBezTo>
                  <a:lnTo>
                    <a:pt x="1178" y="442"/>
                  </a:lnTo>
                  <a:cubicBezTo>
                    <a:pt x="1178" y="442"/>
                    <a:pt x="1202" y="435"/>
                    <a:pt x="1218" y="435"/>
                  </a:cubicBezTo>
                  <a:cubicBezTo>
                    <a:pt x="1226" y="435"/>
                    <a:pt x="1226" y="442"/>
                    <a:pt x="1234" y="442"/>
                  </a:cubicBezTo>
                  <a:cubicBezTo>
                    <a:pt x="1234" y="450"/>
                    <a:pt x="1234" y="450"/>
                    <a:pt x="1234" y="450"/>
                  </a:cubicBezTo>
                  <a:lnTo>
                    <a:pt x="1242" y="435"/>
                  </a:lnTo>
                  <a:lnTo>
                    <a:pt x="1242" y="435"/>
                  </a:lnTo>
                  <a:cubicBezTo>
                    <a:pt x="1242" y="426"/>
                    <a:pt x="1250" y="419"/>
                    <a:pt x="1250" y="411"/>
                  </a:cubicBezTo>
                  <a:cubicBezTo>
                    <a:pt x="1265" y="363"/>
                    <a:pt x="1273" y="348"/>
                    <a:pt x="1289" y="348"/>
                  </a:cubicBezTo>
                  <a:lnTo>
                    <a:pt x="1289" y="348"/>
                  </a:lnTo>
                  <a:cubicBezTo>
                    <a:pt x="1297" y="348"/>
                    <a:pt x="1297" y="355"/>
                    <a:pt x="1297" y="355"/>
                  </a:cubicBezTo>
                  <a:cubicBezTo>
                    <a:pt x="1305" y="371"/>
                    <a:pt x="1313" y="379"/>
                    <a:pt x="1337" y="379"/>
                  </a:cubicBezTo>
                  <a:cubicBezTo>
                    <a:pt x="1360" y="387"/>
                    <a:pt x="1368" y="371"/>
                    <a:pt x="1384" y="355"/>
                  </a:cubicBezTo>
                  <a:cubicBezTo>
                    <a:pt x="1384" y="348"/>
                    <a:pt x="1392" y="340"/>
                    <a:pt x="1400" y="340"/>
                  </a:cubicBezTo>
                  <a:cubicBezTo>
                    <a:pt x="1408" y="332"/>
                    <a:pt x="1415" y="332"/>
                    <a:pt x="1423" y="332"/>
                  </a:cubicBezTo>
                  <a:cubicBezTo>
                    <a:pt x="1439" y="324"/>
                    <a:pt x="1447" y="316"/>
                    <a:pt x="1455" y="308"/>
                  </a:cubicBezTo>
                  <a:cubicBezTo>
                    <a:pt x="1463" y="300"/>
                    <a:pt x="1487" y="292"/>
                    <a:pt x="1502" y="292"/>
                  </a:cubicBezTo>
                  <a:cubicBezTo>
                    <a:pt x="1510" y="292"/>
                    <a:pt x="1510" y="292"/>
                    <a:pt x="1518" y="292"/>
                  </a:cubicBezTo>
                  <a:cubicBezTo>
                    <a:pt x="1534" y="300"/>
                    <a:pt x="1558" y="300"/>
                    <a:pt x="1581" y="300"/>
                  </a:cubicBezTo>
                  <a:cubicBezTo>
                    <a:pt x="1613" y="300"/>
                    <a:pt x="1637" y="324"/>
                    <a:pt x="1645" y="340"/>
                  </a:cubicBezTo>
                  <a:cubicBezTo>
                    <a:pt x="1645" y="363"/>
                    <a:pt x="1676" y="403"/>
                    <a:pt x="1684" y="419"/>
                  </a:cubicBezTo>
                  <a:lnTo>
                    <a:pt x="1684" y="419"/>
                  </a:lnTo>
                  <a:cubicBezTo>
                    <a:pt x="1692" y="411"/>
                    <a:pt x="1692" y="411"/>
                    <a:pt x="1692" y="411"/>
                  </a:cubicBezTo>
                  <a:cubicBezTo>
                    <a:pt x="1692" y="419"/>
                    <a:pt x="1692" y="419"/>
                    <a:pt x="1692" y="419"/>
                  </a:cubicBezTo>
                  <a:cubicBezTo>
                    <a:pt x="1668" y="474"/>
                    <a:pt x="1637" y="506"/>
                    <a:pt x="1613" y="498"/>
                  </a:cubicBezTo>
                  <a:cubicBezTo>
                    <a:pt x="1590" y="490"/>
                    <a:pt x="1542" y="458"/>
                    <a:pt x="1510" y="435"/>
                  </a:cubicBezTo>
                  <a:cubicBezTo>
                    <a:pt x="1495" y="426"/>
                    <a:pt x="1479" y="411"/>
                    <a:pt x="1479" y="411"/>
                  </a:cubicBezTo>
                  <a:cubicBezTo>
                    <a:pt x="1471" y="411"/>
                    <a:pt x="1463" y="411"/>
                    <a:pt x="1463" y="411"/>
                  </a:cubicBezTo>
                  <a:cubicBezTo>
                    <a:pt x="1455" y="426"/>
                    <a:pt x="1447" y="450"/>
                    <a:pt x="1447" y="482"/>
                  </a:cubicBezTo>
                  <a:cubicBezTo>
                    <a:pt x="1447" y="529"/>
                    <a:pt x="1447" y="577"/>
                    <a:pt x="1431" y="624"/>
                  </a:cubicBezTo>
                  <a:cubicBezTo>
                    <a:pt x="1423" y="672"/>
                    <a:pt x="1415" y="672"/>
                    <a:pt x="1392" y="672"/>
                  </a:cubicBezTo>
                  <a:cubicBezTo>
                    <a:pt x="1392" y="672"/>
                    <a:pt x="1384" y="679"/>
                    <a:pt x="1376" y="679"/>
                  </a:cubicBezTo>
                  <a:cubicBezTo>
                    <a:pt x="1352" y="679"/>
                    <a:pt x="1352" y="703"/>
                    <a:pt x="1352" y="719"/>
                  </a:cubicBezTo>
                  <a:cubicBezTo>
                    <a:pt x="1352" y="735"/>
                    <a:pt x="1352" y="743"/>
                    <a:pt x="1344" y="751"/>
                  </a:cubicBezTo>
                  <a:cubicBezTo>
                    <a:pt x="1344" y="766"/>
                    <a:pt x="1328" y="766"/>
                    <a:pt x="1321" y="766"/>
                  </a:cubicBezTo>
                  <a:cubicBezTo>
                    <a:pt x="1313" y="766"/>
                    <a:pt x="1305" y="766"/>
                    <a:pt x="1297" y="766"/>
                  </a:cubicBezTo>
                  <a:cubicBezTo>
                    <a:pt x="1289" y="766"/>
                    <a:pt x="1273" y="759"/>
                    <a:pt x="1265" y="766"/>
                  </a:cubicBezTo>
                  <a:cubicBezTo>
                    <a:pt x="1257" y="766"/>
                    <a:pt x="1257" y="766"/>
                    <a:pt x="1257" y="766"/>
                  </a:cubicBezTo>
                  <a:cubicBezTo>
                    <a:pt x="1257" y="766"/>
                    <a:pt x="1257" y="774"/>
                    <a:pt x="1257" y="782"/>
                  </a:cubicBezTo>
                  <a:cubicBezTo>
                    <a:pt x="1265" y="790"/>
                    <a:pt x="1265" y="806"/>
                    <a:pt x="1265" y="822"/>
                  </a:cubicBezTo>
                  <a:cubicBezTo>
                    <a:pt x="1265" y="838"/>
                    <a:pt x="1265" y="854"/>
                    <a:pt x="1257" y="854"/>
                  </a:cubicBezTo>
                  <a:cubicBezTo>
                    <a:pt x="1250" y="854"/>
                    <a:pt x="1242" y="854"/>
                    <a:pt x="1234" y="846"/>
                  </a:cubicBezTo>
                  <a:cubicBezTo>
                    <a:pt x="1234" y="838"/>
                    <a:pt x="1226" y="846"/>
                    <a:pt x="1218" y="854"/>
                  </a:cubicBezTo>
                  <a:cubicBezTo>
                    <a:pt x="1210" y="861"/>
                    <a:pt x="1202" y="885"/>
                    <a:pt x="1202" y="893"/>
                  </a:cubicBezTo>
                  <a:lnTo>
                    <a:pt x="1202" y="893"/>
                  </a:lnTo>
                  <a:cubicBezTo>
                    <a:pt x="1202" y="917"/>
                    <a:pt x="1202" y="932"/>
                    <a:pt x="1194" y="941"/>
                  </a:cubicBezTo>
                  <a:cubicBezTo>
                    <a:pt x="1194" y="948"/>
                    <a:pt x="1186" y="948"/>
                    <a:pt x="1186" y="948"/>
                  </a:cubicBezTo>
                  <a:cubicBezTo>
                    <a:pt x="1170" y="948"/>
                    <a:pt x="1147" y="925"/>
                    <a:pt x="1123" y="909"/>
                  </a:cubicBezTo>
                  <a:cubicBezTo>
                    <a:pt x="1123" y="901"/>
                    <a:pt x="1123" y="901"/>
                    <a:pt x="1123" y="901"/>
                  </a:cubicBezTo>
                  <a:cubicBezTo>
                    <a:pt x="1107" y="893"/>
                    <a:pt x="1099" y="893"/>
                    <a:pt x="1075" y="909"/>
                  </a:cubicBezTo>
                  <a:cubicBezTo>
                    <a:pt x="1068" y="917"/>
                    <a:pt x="1060" y="917"/>
                    <a:pt x="1052" y="925"/>
                  </a:cubicBezTo>
                  <a:cubicBezTo>
                    <a:pt x="1028" y="941"/>
                    <a:pt x="1028" y="956"/>
                    <a:pt x="1028" y="988"/>
                  </a:cubicBezTo>
                  <a:cubicBezTo>
                    <a:pt x="1028" y="1004"/>
                    <a:pt x="1028" y="1027"/>
                    <a:pt x="1020" y="1051"/>
                  </a:cubicBezTo>
                  <a:cubicBezTo>
                    <a:pt x="1012" y="1083"/>
                    <a:pt x="1004" y="1099"/>
                    <a:pt x="1004" y="1106"/>
                  </a:cubicBezTo>
                  <a:cubicBezTo>
                    <a:pt x="997" y="1114"/>
                    <a:pt x="997" y="1114"/>
                    <a:pt x="997" y="1138"/>
                  </a:cubicBezTo>
                  <a:cubicBezTo>
                    <a:pt x="989" y="1170"/>
                    <a:pt x="989" y="1178"/>
                    <a:pt x="965" y="1201"/>
                  </a:cubicBezTo>
                  <a:cubicBezTo>
                    <a:pt x="965" y="1201"/>
                    <a:pt x="957" y="1209"/>
                    <a:pt x="957" y="1217"/>
                  </a:cubicBezTo>
                  <a:cubicBezTo>
                    <a:pt x="941" y="1241"/>
                    <a:pt x="933" y="1249"/>
                    <a:pt x="925" y="1272"/>
                  </a:cubicBezTo>
                  <a:cubicBezTo>
                    <a:pt x="917" y="1288"/>
                    <a:pt x="910" y="1304"/>
                    <a:pt x="894" y="1328"/>
                  </a:cubicBezTo>
                  <a:cubicBezTo>
                    <a:pt x="886" y="1344"/>
                    <a:pt x="886" y="1352"/>
                    <a:pt x="886" y="1359"/>
                  </a:cubicBezTo>
                  <a:cubicBezTo>
                    <a:pt x="886" y="1359"/>
                    <a:pt x="894" y="1359"/>
                    <a:pt x="902" y="1359"/>
                  </a:cubicBezTo>
                  <a:cubicBezTo>
                    <a:pt x="910" y="1359"/>
                    <a:pt x="925" y="1359"/>
                    <a:pt x="933" y="1367"/>
                  </a:cubicBezTo>
                  <a:cubicBezTo>
                    <a:pt x="949" y="1375"/>
                    <a:pt x="957" y="1383"/>
                    <a:pt x="957" y="1391"/>
                  </a:cubicBezTo>
                  <a:cubicBezTo>
                    <a:pt x="957" y="1399"/>
                    <a:pt x="933" y="1399"/>
                    <a:pt x="925" y="1399"/>
                  </a:cubicBezTo>
                  <a:cubicBezTo>
                    <a:pt x="917" y="1399"/>
                    <a:pt x="910" y="1415"/>
                    <a:pt x="902" y="1431"/>
                  </a:cubicBezTo>
                  <a:cubicBezTo>
                    <a:pt x="894" y="1454"/>
                    <a:pt x="886" y="1470"/>
                    <a:pt x="862" y="1478"/>
                  </a:cubicBezTo>
                  <a:cubicBezTo>
                    <a:pt x="854" y="1485"/>
                    <a:pt x="846" y="1485"/>
                    <a:pt x="838" y="1485"/>
                  </a:cubicBezTo>
                  <a:lnTo>
                    <a:pt x="831" y="1485"/>
                  </a:lnTo>
                  <a:cubicBezTo>
                    <a:pt x="822" y="1485"/>
                    <a:pt x="822" y="1485"/>
                    <a:pt x="822" y="1485"/>
                  </a:cubicBezTo>
                  <a:lnTo>
                    <a:pt x="822" y="1485"/>
                  </a:lnTo>
                  <a:cubicBezTo>
                    <a:pt x="831" y="1517"/>
                    <a:pt x="783" y="1524"/>
                    <a:pt x="712" y="1540"/>
                  </a:cubicBezTo>
                  <a:cubicBezTo>
                    <a:pt x="704" y="1540"/>
                    <a:pt x="704" y="1540"/>
                    <a:pt x="704" y="1540"/>
                  </a:cubicBezTo>
                  <a:cubicBezTo>
                    <a:pt x="680" y="1548"/>
                    <a:pt x="672" y="1548"/>
                    <a:pt x="672" y="1548"/>
                  </a:cubicBezTo>
                  <a:cubicBezTo>
                    <a:pt x="672" y="1556"/>
                    <a:pt x="672" y="1556"/>
                    <a:pt x="680" y="1556"/>
                  </a:cubicBezTo>
                  <a:cubicBezTo>
                    <a:pt x="680" y="1564"/>
                    <a:pt x="688" y="1572"/>
                    <a:pt x="680" y="1580"/>
                  </a:cubicBezTo>
                  <a:cubicBezTo>
                    <a:pt x="664" y="1588"/>
                    <a:pt x="625" y="1619"/>
                    <a:pt x="569" y="1619"/>
                  </a:cubicBezTo>
                  <a:cubicBezTo>
                    <a:pt x="562" y="1619"/>
                    <a:pt x="546" y="1611"/>
                    <a:pt x="538" y="1611"/>
                  </a:cubicBezTo>
                  <a:cubicBezTo>
                    <a:pt x="522" y="1611"/>
                    <a:pt x="514" y="1604"/>
                    <a:pt x="506" y="1604"/>
                  </a:cubicBezTo>
                  <a:cubicBezTo>
                    <a:pt x="498" y="1604"/>
                    <a:pt x="498" y="1611"/>
                    <a:pt x="498" y="1619"/>
                  </a:cubicBezTo>
                  <a:cubicBezTo>
                    <a:pt x="498" y="1627"/>
                    <a:pt x="498" y="1643"/>
                    <a:pt x="483" y="1667"/>
                  </a:cubicBezTo>
                  <a:cubicBezTo>
                    <a:pt x="475" y="1675"/>
                    <a:pt x="467" y="1682"/>
                    <a:pt x="459" y="1682"/>
                  </a:cubicBezTo>
                  <a:close/>
                  <a:moveTo>
                    <a:pt x="174" y="846"/>
                  </a:moveTo>
                  <a:lnTo>
                    <a:pt x="174" y="846"/>
                  </a:lnTo>
                  <a:cubicBezTo>
                    <a:pt x="167" y="846"/>
                    <a:pt x="167" y="846"/>
                    <a:pt x="167" y="846"/>
                  </a:cubicBezTo>
                  <a:cubicBezTo>
                    <a:pt x="151" y="854"/>
                    <a:pt x="135" y="893"/>
                    <a:pt x="135" y="917"/>
                  </a:cubicBezTo>
                  <a:cubicBezTo>
                    <a:pt x="135" y="932"/>
                    <a:pt x="135" y="948"/>
                    <a:pt x="127" y="956"/>
                  </a:cubicBezTo>
                  <a:cubicBezTo>
                    <a:pt x="127" y="972"/>
                    <a:pt x="119" y="988"/>
                    <a:pt x="127" y="1004"/>
                  </a:cubicBezTo>
                  <a:cubicBezTo>
                    <a:pt x="135" y="1012"/>
                    <a:pt x="143" y="1043"/>
                    <a:pt x="135" y="1067"/>
                  </a:cubicBezTo>
                  <a:cubicBezTo>
                    <a:pt x="135" y="1075"/>
                    <a:pt x="127" y="1075"/>
                    <a:pt x="127" y="1075"/>
                  </a:cubicBezTo>
                  <a:cubicBezTo>
                    <a:pt x="119" y="1083"/>
                    <a:pt x="111" y="1083"/>
                    <a:pt x="111" y="1083"/>
                  </a:cubicBezTo>
                  <a:cubicBezTo>
                    <a:pt x="95" y="1083"/>
                    <a:pt x="95" y="1083"/>
                    <a:pt x="95" y="1106"/>
                  </a:cubicBezTo>
                  <a:cubicBezTo>
                    <a:pt x="95" y="1114"/>
                    <a:pt x="95" y="1114"/>
                    <a:pt x="95" y="1114"/>
                  </a:cubicBezTo>
                  <a:cubicBezTo>
                    <a:pt x="95" y="1146"/>
                    <a:pt x="95" y="1154"/>
                    <a:pt x="64" y="1162"/>
                  </a:cubicBezTo>
                  <a:cubicBezTo>
                    <a:pt x="32" y="1162"/>
                    <a:pt x="8" y="1178"/>
                    <a:pt x="8" y="1178"/>
                  </a:cubicBezTo>
                  <a:cubicBezTo>
                    <a:pt x="8" y="1193"/>
                    <a:pt x="16" y="1280"/>
                    <a:pt x="48" y="1304"/>
                  </a:cubicBezTo>
                  <a:cubicBezTo>
                    <a:pt x="72" y="1320"/>
                    <a:pt x="87" y="1352"/>
                    <a:pt x="103" y="1383"/>
                  </a:cubicBezTo>
                  <a:cubicBezTo>
                    <a:pt x="111" y="1391"/>
                    <a:pt x="111" y="1391"/>
                    <a:pt x="111" y="1391"/>
                  </a:cubicBezTo>
                  <a:cubicBezTo>
                    <a:pt x="111" y="1399"/>
                    <a:pt x="119" y="1407"/>
                    <a:pt x="119" y="1415"/>
                  </a:cubicBezTo>
                  <a:cubicBezTo>
                    <a:pt x="135" y="1446"/>
                    <a:pt x="143" y="1478"/>
                    <a:pt x="190" y="1501"/>
                  </a:cubicBezTo>
                  <a:cubicBezTo>
                    <a:pt x="214" y="1517"/>
                    <a:pt x="238" y="1517"/>
                    <a:pt x="253" y="1517"/>
                  </a:cubicBezTo>
                  <a:cubicBezTo>
                    <a:pt x="269" y="1524"/>
                    <a:pt x="285" y="1524"/>
                    <a:pt x="301" y="1548"/>
                  </a:cubicBezTo>
                  <a:cubicBezTo>
                    <a:pt x="309" y="1556"/>
                    <a:pt x="301" y="1572"/>
                    <a:pt x="301" y="1580"/>
                  </a:cubicBezTo>
                  <a:cubicBezTo>
                    <a:pt x="301" y="1588"/>
                    <a:pt x="301" y="1588"/>
                    <a:pt x="301" y="1595"/>
                  </a:cubicBezTo>
                  <a:cubicBezTo>
                    <a:pt x="309" y="1604"/>
                    <a:pt x="325" y="1604"/>
                    <a:pt x="356" y="1611"/>
                  </a:cubicBezTo>
                  <a:cubicBezTo>
                    <a:pt x="404" y="1627"/>
                    <a:pt x="427" y="1643"/>
                    <a:pt x="443" y="1659"/>
                  </a:cubicBezTo>
                  <a:cubicBezTo>
                    <a:pt x="451" y="1667"/>
                    <a:pt x="459" y="1675"/>
                    <a:pt x="459" y="1675"/>
                  </a:cubicBezTo>
                  <a:cubicBezTo>
                    <a:pt x="467" y="1675"/>
                    <a:pt x="467" y="1667"/>
                    <a:pt x="475" y="1659"/>
                  </a:cubicBezTo>
                  <a:cubicBezTo>
                    <a:pt x="491" y="1643"/>
                    <a:pt x="491" y="1627"/>
                    <a:pt x="491" y="1619"/>
                  </a:cubicBezTo>
                  <a:cubicBezTo>
                    <a:pt x="491" y="1604"/>
                    <a:pt x="498" y="1595"/>
                    <a:pt x="506" y="1595"/>
                  </a:cubicBezTo>
                  <a:cubicBezTo>
                    <a:pt x="514" y="1595"/>
                    <a:pt x="522" y="1604"/>
                    <a:pt x="538" y="1604"/>
                  </a:cubicBezTo>
                  <a:cubicBezTo>
                    <a:pt x="546" y="1604"/>
                    <a:pt x="562" y="1611"/>
                    <a:pt x="569" y="1611"/>
                  </a:cubicBezTo>
                  <a:cubicBezTo>
                    <a:pt x="617" y="1611"/>
                    <a:pt x="664" y="1588"/>
                    <a:pt x="672" y="1572"/>
                  </a:cubicBezTo>
                  <a:cubicBezTo>
                    <a:pt x="680" y="1572"/>
                    <a:pt x="680" y="1572"/>
                    <a:pt x="672" y="1564"/>
                  </a:cubicBezTo>
                  <a:cubicBezTo>
                    <a:pt x="664" y="1556"/>
                    <a:pt x="664" y="1556"/>
                    <a:pt x="664" y="1548"/>
                  </a:cubicBezTo>
                  <a:cubicBezTo>
                    <a:pt x="672" y="1540"/>
                    <a:pt x="680" y="1540"/>
                    <a:pt x="704" y="1532"/>
                  </a:cubicBezTo>
                  <a:cubicBezTo>
                    <a:pt x="712" y="1532"/>
                    <a:pt x="712" y="1532"/>
                    <a:pt x="712" y="1532"/>
                  </a:cubicBezTo>
                  <a:cubicBezTo>
                    <a:pt x="767" y="1517"/>
                    <a:pt x="822" y="1509"/>
                    <a:pt x="815" y="1493"/>
                  </a:cubicBezTo>
                  <a:cubicBezTo>
                    <a:pt x="815" y="1485"/>
                    <a:pt x="815" y="1485"/>
                    <a:pt x="815" y="1478"/>
                  </a:cubicBezTo>
                  <a:cubicBezTo>
                    <a:pt x="822" y="1478"/>
                    <a:pt x="822" y="1478"/>
                    <a:pt x="831" y="1478"/>
                  </a:cubicBezTo>
                  <a:lnTo>
                    <a:pt x="838" y="1478"/>
                  </a:lnTo>
                  <a:cubicBezTo>
                    <a:pt x="846" y="1478"/>
                    <a:pt x="854" y="1478"/>
                    <a:pt x="862" y="1478"/>
                  </a:cubicBezTo>
                  <a:cubicBezTo>
                    <a:pt x="878" y="1470"/>
                    <a:pt x="886" y="1446"/>
                    <a:pt x="894" y="1431"/>
                  </a:cubicBezTo>
                  <a:cubicBezTo>
                    <a:pt x="902" y="1415"/>
                    <a:pt x="910" y="1399"/>
                    <a:pt x="925" y="1399"/>
                  </a:cubicBezTo>
                  <a:cubicBezTo>
                    <a:pt x="933" y="1399"/>
                    <a:pt x="949" y="1391"/>
                    <a:pt x="949" y="1383"/>
                  </a:cubicBezTo>
                  <a:cubicBezTo>
                    <a:pt x="949" y="1383"/>
                    <a:pt x="949" y="1375"/>
                    <a:pt x="933" y="1375"/>
                  </a:cubicBezTo>
                  <a:cubicBezTo>
                    <a:pt x="917" y="1367"/>
                    <a:pt x="910" y="1367"/>
                    <a:pt x="902" y="1367"/>
                  </a:cubicBezTo>
                  <a:cubicBezTo>
                    <a:pt x="886" y="1367"/>
                    <a:pt x="878" y="1367"/>
                    <a:pt x="878" y="1359"/>
                  </a:cubicBezTo>
                  <a:cubicBezTo>
                    <a:pt x="878" y="1352"/>
                    <a:pt x="878" y="1344"/>
                    <a:pt x="894" y="1328"/>
                  </a:cubicBezTo>
                  <a:cubicBezTo>
                    <a:pt x="910" y="1304"/>
                    <a:pt x="910" y="1280"/>
                    <a:pt x="917" y="1265"/>
                  </a:cubicBezTo>
                  <a:cubicBezTo>
                    <a:pt x="925" y="1249"/>
                    <a:pt x="933" y="1233"/>
                    <a:pt x="949" y="1209"/>
                  </a:cubicBezTo>
                  <a:cubicBezTo>
                    <a:pt x="957" y="1209"/>
                    <a:pt x="957" y="1201"/>
                    <a:pt x="965" y="1193"/>
                  </a:cubicBezTo>
                  <a:cubicBezTo>
                    <a:pt x="981" y="1170"/>
                    <a:pt x="981" y="1170"/>
                    <a:pt x="989" y="1138"/>
                  </a:cubicBezTo>
                  <a:cubicBezTo>
                    <a:pt x="989" y="1114"/>
                    <a:pt x="989" y="1106"/>
                    <a:pt x="997" y="1099"/>
                  </a:cubicBezTo>
                  <a:cubicBezTo>
                    <a:pt x="1004" y="1091"/>
                    <a:pt x="1004" y="1083"/>
                    <a:pt x="1012" y="1051"/>
                  </a:cubicBezTo>
                  <a:cubicBezTo>
                    <a:pt x="1020" y="1027"/>
                    <a:pt x="1020" y="1004"/>
                    <a:pt x="1020" y="988"/>
                  </a:cubicBezTo>
                  <a:cubicBezTo>
                    <a:pt x="1020" y="956"/>
                    <a:pt x="1020" y="932"/>
                    <a:pt x="1044" y="917"/>
                  </a:cubicBezTo>
                  <a:cubicBezTo>
                    <a:pt x="1060" y="917"/>
                    <a:pt x="1068" y="909"/>
                    <a:pt x="1075" y="901"/>
                  </a:cubicBezTo>
                  <a:cubicBezTo>
                    <a:pt x="1084" y="893"/>
                    <a:pt x="1091" y="885"/>
                    <a:pt x="1107" y="885"/>
                  </a:cubicBezTo>
                  <a:cubicBezTo>
                    <a:pt x="1115" y="885"/>
                    <a:pt x="1115" y="893"/>
                    <a:pt x="1123" y="901"/>
                  </a:cubicBezTo>
                  <a:cubicBezTo>
                    <a:pt x="1131" y="901"/>
                    <a:pt x="1131" y="901"/>
                    <a:pt x="1131" y="901"/>
                  </a:cubicBezTo>
                  <a:cubicBezTo>
                    <a:pt x="1147" y="917"/>
                    <a:pt x="1170" y="941"/>
                    <a:pt x="1186" y="941"/>
                  </a:cubicBezTo>
                  <a:lnTo>
                    <a:pt x="1186" y="941"/>
                  </a:lnTo>
                  <a:cubicBezTo>
                    <a:pt x="1202" y="925"/>
                    <a:pt x="1194" y="917"/>
                    <a:pt x="1194" y="901"/>
                  </a:cubicBezTo>
                  <a:cubicBezTo>
                    <a:pt x="1194" y="893"/>
                    <a:pt x="1194" y="893"/>
                    <a:pt x="1194" y="893"/>
                  </a:cubicBezTo>
                  <a:cubicBezTo>
                    <a:pt x="1194" y="885"/>
                    <a:pt x="1202" y="861"/>
                    <a:pt x="1210" y="846"/>
                  </a:cubicBezTo>
                  <a:cubicBezTo>
                    <a:pt x="1226" y="838"/>
                    <a:pt x="1234" y="830"/>
                    <a:pt x="1242" y="838"/>
                  </a:cubicBezTo>
                  <a:cubicBezTo>
                    <a:pt x="1250" y="846"/>
                    <a:pt x="1250" y="846"/>
                    <a:pt x="1257" y="846"/>
                  </a:cubicBezTo>
                  <a:cubicBezTo>
                    <a:pt x="1257" y="846"/>
                    <a:pt x="1257" y="846"/>
                    <a:pt x="1257" y="822"/>
                  </a:cubicBezTo>
                  <a:cubicBezTo>
                    <a:pt x="1257" y="806"/>
                    <a:pt x="1257" y="798"/>
                    <a:pt x="1250" y="790"/>
                  </a:cubicBezTo>
                  <a:cubicBezTo>
                    <a:pt x="1250" y="774"/>
                    <a:pt x="1250" y="766"/>
                    <a:pt x="1250" y="759"/>
                  </a:cubicBezTo>
                  <a:cubicBezTo>
                    <a:pt x="1250" y="759"/>
                    <a:pt x="1257" y="759"/>
                    <a:pt x="1265" y="759"/>
                  </a:cubicBezTo>
                  <a:cubicBezTo>
                    <a:pt x="1273" y="759"/>
                    <a:pt x="1289" y="759"/>
                    <a:pt x="1297" y="759"/>
                  </a:cubicBezTo>
                  <a:cubicBezTo>
                    <a:pt x="1305" y="759"/>
                    <a:pt x="1313" y="759"/>
                    <a:pt x="1321" y="759"/>
                  </a:cubicBezTo>
                  <a:cubicBezTo>
                    <a:pt x="1328" y="759"/>
                    <a:pt x="1337" y="759"/>
                    <a:pt x="1337" y="751"/>
                  </a:cubicBezTo>
                  <a:cubicBezTo>
                    <a:pt x="1344" y="743"/>
                    <a:pt x="1344" y="727"/>
                    <a:pt x="1344" y="719"/>
                  </a:cubicBezTo>
                  <a:cubicBezTo>
                    <a:pt x="1344" y="703"/>
                    <a:pt x="1344" y="679"/>
                    <a:pt x="1376" y="672"/>
                  </a:cubicBezTo>
                  <a:cubicBezTo>
                    <a:pt x="1384" y="672"/>
                    <a:pt x="1392" y="672"/>
                    <a:pt x="1392" y="672"/>
                  </a:cubicBezTo>
                  <a:cubicBezTo>
                    <a:pt x="1408" y="664"/>
                    <a:pt x="1415" y="664"/>
                    <a:pt x="1423" y="624"/>
                  </a:cubicBezTo>
                  <a:cubicBezTo>
                    <a:pt x="1439" y="561"/>
                    <a:pt x="1439" y="514"/>
                    <a:pt x="1439" y="482"/>
                  </a:cubicBezTo>
                  <a:cubicBezTo>
                    <a:pt x="1439" y="458"/>
                    <a:pt x="1439" y="419"/>
                    <a:pt x="1455" y="411"/>
                  </a:cubicBezTo>
                  <a:cubicBezTo>
                    <a:pt x="1463" y="403"/>
                    <a:pt x="1471" y="403"/>
                    <a:pt x="1479" y="403"/>
                  </a:cubicBezTo>
                  <a:cubicBezTo>
                    <a:pt x="1487" y="411"/>
                    <a:pt x="1502" y="419"/>
                    <a:pt x="1518" y="426"/>
                  </a:cubicBezTo>
                  <a:cubicBezTo>
                    <a:pt x="1550" y="450"/>
                    <a:pt x="1590" y="490"/>
                    <a:pt x="1613" y="490"/>
                  </a:cubicBezTo>
                  <a:lnTo>
                    <a:pt x="1621" y="490"/>
                  </a:lnTo>
                  <a:cubicBezTo>
                    <a:pt x="1637" y="490"/>
                    <a:pt x="1661" y="466"/>
                    <a:pt x="1676" y="426"/>
                  </a:cubicBezTo>
                  <a:lnTo>
                    <a:pt x="1676" y="426"/>
                  </a:lnTo>
                  <a:cubicBezTo>
                    <a:pt x="1676" y="419"/>
                    <a:pt x="1676" y="419"/>
                    <a:pt x="1676" y="419"/>
                  </a:cubicBezTo>
                  <a:cubicBezTo>
                    <a:pt x="1676" y="419"/>
                    <a:pt x="1645" y="363"/>
                    <a:pt x="1637" y="348"/>
                  </a:cubicBezTo>
                  <a:cubicBezTo>
                    <a:pt x="1629" y="324"/>
                    <a:pt x="1613" y="308"/>
                    <a:pt x="1581" y="308"/>
                  </a:cubicBezTo>
                  <a:cubicBezTo>
                    <a:pt x="1558" y="308"/>
                    <a:pt x="1534" y="308"/>
                    <a:pt x="1510" y="300"/>
                  </a:cubicBezTo>
                  <a:cubicBezTo>
                    <a:pt x="1510" y="300"/>
                    <a:pt x="1510" y="292"/>
                    <a:pt x="1502" y="292"/>
                  </a:cubicBezTo>
                  <a:cubicBezTo>
                    <a:pt x="1487" y="292"/>
                    <a:pt x="1471" y="308"/>
                    <a:pt x="1463" y="316"/>
                  </a:cubicBezTo>
                  <a:cubicBezTo>
                    <a:pt x="1455" y="324"/>
                    <a:pt x="1439" y="332"/>
                    <a:pt x="1423" y="332"/>
                  </a:cubicBezTo>
                  <a:cubicBezTo>
                    <a:pt x="1415" y="340"/>
                    <a:pt x="1415" y="340"/>
                    <a:pt x="1408" y="340"/>
                  </a:cubicBezTo>
                  <a:cubicBezTo>
                    <a:pt x="1400" y="348"/>
                    <a:pt x="1392" y="355"/>
                    <a:pt x="1384" y="363"/>
                  </a:cubicBezTo>
                  <a:cubicBezTo>
                    <a:pt x="1376" y="379"/>
                    <a:pt x="1368" y="395"/>
                    <a:pt x="1337" y="387"/>
                  </a:cubicBezTo>
                  <a:cubicBezTo>
                    <a:pt x="1305" y="387"/>
                    <a:pt x="1297" y="371"/>
                    <a:pt x="1289" y="363"/>
                  </a:cubicBezTo>
                  <a:cubicBezTo>
                    <a:pt x="1289" y="355"/>
                    <a:pt x="1289" y="355"/>
                    <a:pt x="1289" y="355"/>
                  </a:cubicBezTo>
                  <a:cubicBezTo>
                    <a:pt x="1281" y="355"/>
                    <a:pt x="1265" y="395"/>
                    <a:pt x="1257" y="419"/>
                  </a:cubicBezTo>
                  <a:cubicBezTo>
                    <a:pt x="1250" y="426"/>
                    <a:pt x="1250" y="435"/>
                    <a:pt x="1250" y="435"/>
                  </a:cubicBezTo>
                  <a:lnTo>
                    <a:pt x="1250" y="435"/>
                  </a:lnTo>
                  <a:cubicBezTo>
                    <a:pt x="1242" y="450"/>
                    <a:pt x="1242" y="458"/>
                    <a:pt x="1234" y="458"/>
                  </a:cubicBezTo>
                  <a:cubicBezTo>
                    <a:pt x="1226" y="458"/>
                    <a:pt x="1226" y="450"/>
                    <a:pt x="1226" y="450"/>
                  </a:cubicBezTo>
                  <a:cubicBezTo>
                    <a:pt x="1226" y="442"/>
                    <a:pt x="1226" y="442"/>
                    <a:pt x="1218" y="442"/>
                  </a:cubicBezTo>
                  <a:cubicBezTo>
                    <a:pt x="1202" y="442"/>
                    <a:pt x="1186" y="450"/>
                    <a:pt x="1186" y="450"/>
                  </a:cubicBezTo>
                  <a:cubicBezTo>
                    <a:pt x="1060" y="593"/>
                    <a:pt x="1060" y="593"/>
                    <a:pt x="1060" y="593"/>
                  </a:cubicBezTo>
                  <a:cubicBezTo>
                    <a:pt x="1020" y="355"/>
                    <a:pt x="1020" y="355"/>
                    <a:pt x="1020" y="355"/>
                  </a:cubicBezTo>
                  <a:cubicBezTo>
                    <a:pt x="649" y="426"/>
                    <a:pt x="649" y="426"/>
                    <a:pt x="649" y="426"/>
                  </a:cubicBezTo>
                  <a:cubicBezTo>
                    <a:pt x="569" y="8"/>
                    <a:pt x="569" y="8"/>
                    <a:pt x="569" y="8"/>
                  </a:cubicBezTo>
                  <a:cubicBezTo>
                    <a:pt x="569" y="8"/>
                    <a:pt x="569" y="8"/>
                    <a:pt x="562" y="8"/>
                  </a:cubicBezTo>
                  <a:cubicBezTo>
                    <a:pt x="554" y="8"/>
                    <a:pt x="546" y="8"/>
                    <a:pt x="546" y="15"/>
                  </a:cubicBezTo>
                  <a:lnTo>
                    <a:pt x="546" y="15"/>
                  </a:lnTo>
                  <a:cubicBezTo>
                    <a:pt x="546" y="24"/>
                    <a:pt x="554" y="31"/>
                    <a:pt x="554" y="47"/>
                  </a:cubicBezTo>
                  <a:cubicBezTo>
                    <a:pt x="554" y="63"/>
                    <a:pt x="562" y="71"/>
                    <a:pt x="562" y="87"/>
                  </a:cubicBezTo>
                  <a:cubicBezTo>
                    <a:pt x="562" y="95"/>
                    <a:pt x="569" y="110"/>
                    <a:pt x="569" y="118"/>
                  </a:cubicBezTo>
                  <a:cubicBezTo>
                    <a:pt x="578" y="142"/>
                    <a:pt x="585" y="158"/>
                    <a:pt x="569" y="166"/>
                  </a:cubicBezTo>
                  <a:lnTo>
                    <a:pt x="562" y="166"/>
                  </a:lnTo>
                  <a:cubicBezTo>
                    <a:pt x="554" y="174"/>
                    <a:pt x="554" y="174"/>
                    <a:pt x="554" y="197"/>
                  </a:cubicBezTo>
                  <a:cubicBezTo>
                    <a:pt x="554" y="205"/>
                    <a:pt x="554" y="221"/>
                    <a:pt x="562" y="237"/>
                  </a:cubicBezTo>
                  <a:cubicBezTo>
                    <a:pt x="562" y="284"/>
                    <a:pt x="569" y="316"/>
                    <a:pt x="562" y="332"/>
                  </a:cubicBezTo>
                  <a:cubicBezTo>
                    <a:pt x="554" y="332"/>
                    <a:pt x="546" y="332"/>
                    <a:pt x="538" y="340"/>
                  </a:cubicBezTo>
                  <a:cubicBezTo>
                    <a:pt x="530" y="340"/>
                    <a:pt x="514" y="340"/>
                    <a:pt x="522" y="379"/>
                  </a:cubicBezTo>
                  <a:cubicBezTo>
                    <a:pt x="530" y="442"/>
                    <a:pt x="530" y="498"/>
                    <a:pt x="514" y="529"/>
                  </a:cubicBezTo>
                  <a:cubicBezTo>
                    <a:pt x="506" y="537"/>
                    <a:pt x="498" y="545"/>
                    <a:pt x="491" y="561"/>
                  </a:cubicBezTo>
                  <a:cubicBezTo>
                    <a:pt x="467" y="593"/>
                    <a:pt x="451" y="624"/>
                    <a:pt x="427" y="632"/>
                  </a:cubicBezTo>
                  <a:cubicBezTo>
                    <a:pt x="419" y="632"/>
                    <a:pt x="411" y="632"/>
                    <a:pt x="404" y="640"/>
                  </a:cubicBezTo>
                  <a:cubicBezTo>
                    <a:pt x="404" y="640"/>
                    <a:pt x="396" y="640"/>
                    <a:pt x="388" y="640"/>
                  </a:cubicBezTo>
                  <a:cubicBezTo>
                    <a:pt x="380" y="640"/>
                    <a:pt x="372" y="640"/>
                    <a:pt x="364" y="632"/>
                  </a:cubicBezTo>
                  <a:cubicBezTo>
                    <a:pt x="364" y="632"/>
                    <a:pt x="356" y="632"/>
                    <a:pt x="356" y="624"/>
                  </a:cubicBezTo>
                  <a:cubicBezTo>
                    <a:pt x="340" y="616"/>
                    <a:pt x="332" y="608"/>
                    <a:pt x="325" y="608"/>
                  </a:cubicBezTo>
                  <a:cubicBezTo>
                    <a:pt x="325" y="608"/>
                    <a:pt x="317" y="608"/>
                    <a:pt x="317" y="624"/>
                  </a:cubicBezTo>
                  <a:cubicBezTo>
                    <a:pt x="317" y="632"/>
                    <a:pt x="309" y="640"/>
                    <a:pt x="309" y="648"/>
                  </a:cubicBezTo>
                  <a:cubicBezTo>
                    <a:pt x="309" y="672"/>
                    <a:pt x="309" y="688"/>
                    <a:pt x="285" y="695"/>
                  </a:cubicBezTo>
                  <a:cubicBezTo>
                    <a:pt x="285" y="703"/>
                    <a:pt x="277" y="703"/>
                    <a:pt x="269" y="703"/>
                  </a:cubicBezTo>
                  <a:cubicBezTo>
                    <a:pt x="245" y="719"/>
                    <a:pt x="222" y="727"/>
                    <a:pt x="230" y="743"/>
                  </a:cubicBezTo>
                  <a:cubicBezTo>
                    <a:pt x="238" y="774"/>
                    <a:pt x="245" y="861"/>
                    <a:pt x="238" y="877"/>
                  </a:cubicBezTo>
                  <a:cubicBezTo>
                    <a:pt x="238" y="885"/>
                    <a:pt x="230" y="885"/>
                    <a:pt x="230" y="885"/>
                  </a:cubicBezTo>
                  <a:cubicBezTo>
                    <a:pt x="230" y="885"/>
                    <a:pt x="230" y="885"/>
                    <a:pt x="230" y="877"/>
                  </a:cubicBezTo>
                  <a:cubicBezTo>
                    <a:pt x="222" y="877"/>
                    <a:pt x="214" y="869"/>
                    <a:pt x="206" y="861"/>
                  </a:cubicBezTo>
                  <a:cubicBezTo>
                    <a:pt x="190" y="854"/>
                    <a:pt x="182" y="846"/>
                    <a:pt x="174" y="846"/>
                  </a:cubicBezTo>
                  <a:close/>
                </a:path>
              </a:pathLst>
            </a:custGeom>
            <a:solidFill>
              <a:schemeClr val="accent6"/>
            </a:solidFill>
            <a:ln>
              <a:solidFill>
                <a:schemeClr val="bg2"/>
              </a:solidFill>
            </a:ln>
            <a:effectLst/>
          </p:spPr>
          <p:txBody>
            <a:bodyPr wrap="none" anchor="ctr"/>
            <a:lstStyle/>
            <a:p>
              <a:endParaRPr lang="en-US"/>
            </a:p>
          </p:txBody>
        </p:sp>
        <p:sp>
          <p:nvSpPr>
            <p:cNvPr id="138" name="Freeform 779"/>
            <p:cNvSpPr>
              <a:spLocks noChangeArrowheads="1"/>
            </p:cNvSpPr>
            <p:nvPr/>
          </p:nvSpPr>
          <p:spPr bwMode="auto">
            <a:xfrm>
              <a:off x="14832203" y="5711450"/>
              <a:ext cx="1514506" cy="876698"/>
            </a:xfrm>
            <a:custGeom>
              <a:avLst/>
              <a:gdLst>
                <a:gd name="T0" fmla="*/ 2846 w 2879"/>
                <a:gd name="T1" fmla="*/ 1122 h 1668"/>
                <a:gd name="T2" fmla="*/ 2744 w 2879"/>
                <a:gd name="T3" fmla="*/ 1012 h 1668"/>
                <a:gd name="T4" fmla="*/ 2664 w 2879"/>
                <a:gd name="T5" fmla="*/ 1043 h 1668"/>
                <a:gd name="T6" fmla="*/ 2562 w 2879"/>
                <a:gd name="T7" fmla="*/ 1012 h 1668"/>
                <a:gd name="T8" fmla="*/ 2522 w 2879"/>
                <a:gd name="T9" fmla="*/ 949 h 1668"/>
                <a:gd name="T10" fmla="*/ 2641 w 2879"/>
                <a:gd name="T11" fmla="*/ 1012 h 1668"/>
                <a:gd name="T12" fmla="*/ 2657 w 2879"/>
                <a:gd name="T13" fmla="*/ 933 h 1668"/>
                <a:gd name="T14" fmla="*/ 2593 w 2879"/>
                <a:gd name="T15" fmla="*/ 901 h 1668"/>
                <a:gd name="T16" fmla="*/ 2562 w 2879"/>
                <a:gd name="T17" fmla="*/ 877 h 1668"/>
                <a:gd name="T18" fmla="*/ 2585 w 2879"/>
                <a:gd name="T19" fmla="*/ 814 h 1668"/>
                <a:gd name="T20" fmla="*/ 2641 w 2879"/>
                <a:gd name="T21" fmla="*/ 790 h 1668"/>
                <a:gd name="T22" fmla="*/ 2538 w 2879"/>
                <a:gd name="T23" fmla="*/ 727 h 1668"/>
                <a:gd name="T24" fmla="*/ 2514 w 2879"/>
                <a:gd name="T25" fmla="*/ 680 h 1668"/>
                <a:gd name="T26" fmla="*/ 2585 w 2879"/>
                <a:gd name="T27" fmla="*/ 680 h 1668"/>
                <a:gd name="T28" fmla="*/ 2609 w 2879"/>
                <a:gd name="T29" fmla="*/ 593 h 1668"/>
                <a:gd name="T30" fmla="*/ 2498 w 2879"/>
                <a:gd name="T31" fmla="*/ 506 h 1668"/>
                <a:gd name="T32" fmla="*/ 2411 w 2879"/>
                <a:gd name="T33" fmla="*/ 490 h 1668"/>
                <a:gd name="T34" fmla="*/ 2301 w 2879"/>
                <a:gd name="T35" fmla="*/ 427 h 1668"/>
                <a:gd name="T36" fmla="*/ 2158 w 2879"/>
                <a:gd name="T37" fmla="*/ 427 h 1668"/>
                <a:gd name="T38" fmla="*/ 2206 w 2879"/>
                <a:gd name="T39" fmla="*/ 206 h 1668"/>
                <a:gd name="T40" fmla="*/ 2024 w 2879"/>
                <a:gd name="T41" fmla="*/ 119 h 1668"/>
                <a:gd name="T42" fmla="*/ 1921 w 2879"/>
                <a:gd name="T43" fmla="*/ 24 h 1668"/>
                <a:gd name="T44" fmla="*/ 1716 w 2879"/>
                <a:gd name="T45" fmla="*/ 16 h 1668"/>
                <a:gd name="T46" fmla="*/ 1668 w 2879"/>
                <a:gd name="T47" fmla="*/ 229 h 1668"/>
                <a:gd name="T48" fmla="*/ 1581 w 2879"/>
                <a:gd name="T49" fmla="*/ 356 h 1668"/>
                <a:gd name="T50" fmla="*/ 1502 w 2879"/>
                <a:gd name="T51" fmla="*/ 427 h 1668"/>
                <a:gd name="T52" fmla="*/ 1439 w 2879"/>
                <a:gd name="T53" fmla="*/ 498 h 1668"/>
                <a:gd name="T54" fmla="*/ 1360 w 2879"/>
                <a:gd name="T55" fmla="*/ 506 h 1668"/>
                <a:gd name="T56" fmla="*/ 1257 w 2879"/>
                <a:gd name="T57" fmla="*/ 656 h 1668"/>
                <a:gd name="T58" fmla="*/ 1186 w 2879"/>
                <a:gd name="T59" fmla="*/ 822 h 1668"/>
                <a:gd name="T60" fmla="*/ 1170 w 2879"/>
                <a:gd name="T61" fmla="*/ 972 h 1668"/>
                <a:gd name="T62" fmla="*/ 1099 w 2879"/>
                <a:gd name="T63" fmla="*/ 1083 h 1668"/>
                <a:gd name="T64" fmla="*/ 941 w 2879"/>
                <a:gd name="T65" fmla="*/ 1137 h 1668"/>
                <a:gd name="T66" fmla="*/ 775 w 2879"/>
                <a:gd name="T67" fmla="*/ 1216 h 1668"/>
                <a:gd name="T68" fmla="*/ 593 w 2879"/>
                <a:gd name="T69" fmla="*/ 1224 h 1668"/>
                <a:gd name="T70" fmla="*/ 530 w 2879"/>
                <a:gd name="T71" fmla="*/ 1145 h 1668"/>
                <a:gd name="T72" fmla="*/ 364 w 2879"/>
                <a:gd name="T73" fmla="*/ 1319 h 1668"/>
                <a:gd name="T74" fmla="*/ 269 w 2879"/>
                <a:gd name="T75" fmla="*/ 1430 h 1668"/>
                <a:gd name="T76" fmla="*/ 229 w 2879"/>
                <a:gd name="T77" fmla="*/ 1493 h 1668"/>
                <a:gd name="T78" fmla="*/ 142 w 2879"/>
                <a:gd name="T79" fmla="*/ 1588 h 1668"/>
                <a:gd name="T80" fmla="*/ 0 w 2879"/>
                <a:gd name="T81" fmla="*/ 1667 h 1668"/>
                <a:gd name="T82" fmla="*/ 728 w 2879"/>
                <a:gd name="T83" fmla="*/ 1564 h 1668"/>
                <a:gd name="T84" fmla="*/ 2878 w 2879"/>
                <a:gd name="T85" fmla="*/ 1169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79" h="1668">
                  <a:moveTo>
                    <a:pt x="2846" y="1122"/>
                  </a:moveTo>
                  <a:lnTo>
                    <a:pt x="2846" y="1122"/>
                  </a:lnTo>
                  <a:cubicBezTo>
                    <a:pt x="2822" y="1067"/>
                    <a:pt x="2838" y="1059"/>
                    <a:pt x="2807" y="1036"/>
                  </a:cubicBezTo>
                  <a:cubicBezTo>
                    <a:pt x="2775" y="1012"/>
                    <a:pt x="2767" y="1012"/>
                    <a:pt x="2744" y="1012"/>
                  </a:cubicBezTo>
                  <a:cubicBezTo>
                    <a:pt x="2720" y="1012"/>
                    <a:pt x="2680" y="1012"/>
                    <a:pt x="2672" y="1012"/>
                  </a:cubicBezTo>
                  <a:cubicBezTo>
                    <a:pt x="2672" y="1012"/>
                    <a:pt x="2680" y="1036"/>
                    <a:pt x="2664" y="1043"/>
                  </a:cubicBezTo>
                  <a:cubicBezTo>
                    <a:pt x="2649" y="1043"/>
                    <a:pt x="2633" y="1067"/>
                    <a:pt x="2617" y="1051"/>
                  </a:cubicBezTo>
                  <a:cubicBezTo>
                    <a:pt x="2593" y="1036"/>
                    <a:pt x="2601" y="1051"/>
                    <a:pt x="2562" y="1012"/>
                  </a:cubicBezTo>
                  <a:cubicBezTo>
                    <a:pt x="2530" y="972"/>
                    <a:pt x="2514" y="964"/>
                    <a:pt x="2506" y="957"/>
                  </a:cubicBezTo>
                  <a:cubicBezTo>
                    <a:pt x="2491" y="949"/>
                    <a:pt x="2498" y="933"/>
                    <a:pt x="2522" y="949"/>
                  </a:cubicBezTo>
                  <a:cubicBezTo>
                    <a:pt x="2546" y="964"/>
                    <a:pt x="2546" y="972"/>
                    <a:pt x="2585" y="988"/>
                  </a:cubicBezTo>
                  <a:cubicBezTo>
                    <a:pt x="2625" y="1012"/>
                    <a:pt x="2625" y="1028"/>
                    <a:pt x="2641" y="1012"/>
                  </a:cubicBezTo>
                  <a:cubicBezTo>
                    <a:pt x="2664" y="996"/>
                    <a:pt x="2657" y="988"/>
                    <a:pt x="2672" y="972"/>
                  </a:cubicBezTo>
                  <a:cubicBezTo>
                    <a:pt x="2680" y="964"/>
                    <a:pt x="2672" y="933"/>
                    <a:pt x="2657" y="933"/>
                  </a:cubicBezTo>
                  <a:cubicBezTo>
                    <a:pt x="2649" y="933"/>
                    <a:pt x="2649" y="949"/>
                    <a:pt x="2633" y="925"/>
                  </a:cubicBezTo>
                  <a:cubicBezTo>
                    <a:pt x="2617" y="909"/>
                    <a:pt x="2601" y="885"/>
                    <a:pt x="2593" y="901"/>
                  </a:cubicBezTo>
                  <a:cubicBezTo>
                    <a:pt x="2585" y="917"/>
                    <a:pt x="2577" y="917"/>
                    <a:pt x="2554" y="901"/>
                  </a:cubicBezTo>
                  <a:cubicBezTo>
                    <a:pt x="2538" y="885"/>
                    <a:pt x="2546" y="877"/>
                    <a:pt x="2562" y="877"/>
                  </a:cubicBezTo>
                  <a:cubicBezTo>
                    <a:pt x="2569" y="877"/>
                    <a:pt x="2601" y="870"/>
                    <a:pt x="2593" y="854"/>
                  </a:cubicBezTo>
                  <a:cubicBezTo>
                    <a:pt x="2593" y="830"/>
                    <a:pt x="2569" y="814"/>
                    <a:pt x="2585" y="814"/>
                  </a:cubicBezTo>
                  <a:cubicBezTo>
                    <a:pt x="2601" y="822"/>
                    <a:pt x="2601" y="846"/>
                    <a:pt x="2617" y="846"/>
                  </a:cubicBezTo>
                  <a:cubicBezTo>
                    <a:pt x="2641" y="846"/>
                    <a:pt x="2649" y="806"/>
                    <a:pt x="2641" y="790"/>
                  </a:cubicBezTo>
                  <a:cubicBezTo>
                    <a:pt x="2625" y="767"/>
                    <a:pt x="2625" y="759"/>
                    <a:pt x="2609" y="751"/>
                  </a:cubicBezTo>
                  <a:cubicBezTo>
                    <a:pt x="2593" y="743"/>
                    <a:pt x="2562" y="743"/>
                    <a:pt x="2538" y="727"/>
                  </a:cubicBezTo>
                  <a:cubicBezTo>
                    <a:pt x="2514" y="711"/>
                    <a:pt x="2522" y="719"/>
                    <a:pt x="2498" y="696"/>
                  </a:cubicBezTo>
                  <a:cubicBezTo>
                    <a:pt x="2482" y="672"/>
                    <a:pt x="2506" y="672"/>
                    <a:pt x="2514" y="680"/>
                  </a:cubicBezTo>
                  <a:cubicBezTo>
                    <a:pt x="2522" y="688"/>
                    <a:pt x="2530" y="704"/>
                    <a:pt x="2562" y="704"/>
                  </a:cubicBezTo>
                  <a:cubicBezTo>
                    <a:pt x="2585" y="704"/>
                    <a:pt x="2585" y="711"/>
                    <a:pt x="2585" y="680"/>
                  </a:cubicBezTo>
                  <a:cubicBezTo>
                    <a:pt x="2585" y="648"/>
                    <a:pt x="2562" y="624"/>
                    <a:pt x="2585" y="624"/>
                  </a:cubicBezTo>
                  <a:cubicBezTo>
                    <a:pt x="2601" y="624"/>
                    <a:pt x="2617" y="593"/>
                    <a:pt x="2609" y="593"/>
                  </a:cubicBezTo>
                  <a:cubicBezTo>
                    <a:pt x="2601" y="585"/>
                    <a:pt x="2585" y="569"/>
                    <a:pt x="2554" y="561"/>
                  </a:cubicBezTo>
                  <a:cubicBezTo>
                    <a:pt x="2530" y="546"/>
                    <a:pt x="2498" y="537"/>
                    <a:pt x="2498" y="506"/>
                  </a:cubicBezTo>
                  <a:cubicBezTo>
                    <a:pt x="2498" y="498"/>
                    <a:pt x="2498" y="490"/>
                    <a:pt x="2498" y="482"/>
                  </a:cubicBezTo>
                  <a:cubicBezTo>
                    <a:pt x="2482" y="482"/>
                    <a:pt x="2443" y="498"/>
                    <a:pt x="2411" y="490"/>
                  </a:cubicBezTo>
                  <a:cubicBezTo>
                    <a:pt x="2372" y="482"/>
                    <a:pt x="2332" y="466"/>
                    <a:pt x="2301" y="459"/>
                  </a:cubicBezTo>
                  <a:cubicBezTo>
                    <a:pt x="2277" y="443"/>
                    <a:pt x="2309" y="435"/>
                    <a:pt x="2301" y="427"/>
                  </a:cubicBezTo>
                  <a:cubicBezTo>
                    <a:pt x="2293" y="411"/>
                    <a:pt x="2253" y="403"/>
                    <a:pt x="2238" y="427"/>
                  </a:cubicBezTo>
                  <a:cubicBezTo>
                    <a:pt x="2214" y="443"/>
                    <a:pt x="2174" y="451"/>
                    <a:pt x="2158" y="427"/>
                  </a:cubicBezTo>
                  <a:cubicBezTo>
                    <a:pt x="2143" y="403"/>
                    <a:pt x="2166" y="348"/>
                    <a:pt x="2190" y="308"/>
                  </a:cubicBezTo>
                  <a:cubicBezTo>
                    <a:pt x="2214" y="269"/>
                    <a:pt x="2206" y="237"/>
                    <a:pt x="2206" y="206"/>
                  </a:cubicBezTo>
                  <a:cubicBezTo>
                    <a:pt x="2206" y="174"/>
                    <a:pt x="2127" y="142"/>
                    <a:pt x="2103" y="126"/>
                  </a:cubicBezTo>
                  <a:cubicBezTo>
                    <a:pt x="2079" y="111"/>
                    <a:pt x="2032" y="126"/>
                    <a:pt x="2024" y="119"/>
                  </a:cubicBezTo>
                  <a:cubicBezTo>
                    <a:pt x="2008" y="103"/>
                    <a:pt x="2008" y="55"/>
                    <a:pt x="2000" y="31"/>
                  </a:cubicBezTo>
                  <a:cubicBezTo>
                    <a:pt x="2000" y="16"/>
                    <a:pt x="1937" y="24"/>
                    <a:pt x="1921" y="24"/>
                  </a:cubicBezTo>
                  <a:cubicBezTo>
                    <a:pt x="1905" y="71"/>
                    <a:pt x="1882" y="103"/>
                    <a:pt x="1850" y="103"/>
                  </a:cubicBezTo>
                  <a:cubicBezTo>
                    <a:pt x="1811" y="95"/>
                    <a:pt x="1739" y="24"/>
                    <a:pt x="1716" y="16"/>
                  </a:cubicBezTo>
                  <a:cubicBezTo>
                    <a:pt x="1692" y="0"/>
                    <a:pt x="1676" y="47"/>
                    <a:pt x="1676" y="87"/>
                  </a:cubicBezTo>
                  <a:cubicBezTo>
                    <a:pt x="1684" y="126"/>
                    <a:pt x="1676" y="174"/>
                    <a:pt x="1668" y="229"/>
                  </a:cubicBezTo>
                  <a:cubicBezTo>
                    <a:pt x="1652" y="293"/>
                    <a:pt x="1645" y="269"/>
                    <a:pt x="1613" y="277"/>
                  </a:cubicBezTo>
                  <a:cubicBezTo>
                    <a:pt x="1581" y="284"/>
                    <a:pt x="1589" y="324"/>
                    <a:pt x="1581" y="356"/>
                  </a:cubicBezTo>
                  <a:cubicBezTo>
                    <a:pt x="1574" y="379"/>
                    <a:pt x="1534" y="364"/>
                    <a:pt x="1502" y="364"/>
                  </a:cubicBezTo>
                  <a:cubicBezTo>
                    <a:pt x="1471" y="364"/>
                    <a:pt x="1502" y="395"/>
                    <a:pt x="1502" y="427"/>
                  </a:cubicBezTo>
                  <a:cubicBezTo>
                    <a:pt x="1502" y="459"/>
                    <a:pt x="1494" y="459"/>
                    <a:pt x="1479" y="451"/>
                  </a:cubicBezTo>
                  <a:cubicBezTo>
                    <a:pt x="1455" y="435"/>
                    <a:pt x="1431" y="482"/>
                    <a:pt x="1439" y="498"/>
                  </a:cubicBezTo>
                  <a:cubicBezTo>
                    <a:pt x="1439" y="522"/>
                    <a:pt x="1439" y="537"/>
                    <a:pt x="1431" y="546"/>
                  </a:cubicBezTo>
                  <a:cubicBezTo>
                    <a:pt x="1415" y="561"/>
                    <a:pt x="1384" y="530"/>
                    <a:pt x="1360" y="506"/>
                  </a:cubicBezTo>
                  <a:cubicBezTo>
                    <a:pt x="1336" y="482"/>
                    <a:pt x="1328" y="506"/>
                    <a:pt x="1281" y="530"/>
                  </a:cubicBezTo>
                  <a:cubicBezTo>
                    <a:pt x="1241" y="553"/>
                    <a:pt x="1273" y="593"/>
                    <a:pt x="1257" y="656"/>
                  </a:cubicBezTo>
                  <a:cubicBezTo>
                    <a:pt x="1241" y="719"/>
                    <a:pt x="1234" y="696"/>
                    <a:pt x="1226" y="743"/>
                  </a:cubicBezTo>
                  <a:cubicBezTo>
                    <a:pt x="1218" y="783"/>
                    <a:pt x="1218" y="783"/>
                    <a:pt x="1186" y="822"/>
                  </a:cubicBezTo>
                  <a:cubicBezTo>
                    <a:pt x="1162" y="862"/>
                    <a:pt x="1162" y="877"/>
                    <a:pt x="1131" y="933"/>
                  </a:cubicBezTo>
                  <a:cubicBezTo>
                    <a:pt x="1099" y="980"/>
                    <a:pt x="1131" y="957"/>
                    <a:pt x="1170" y="972"/>
                  </a:cubicBezTo>
                  <a:cubicBezTo>
                    <a:pt x="1210" y="988"/>
                    <a:pt x="1178" y="1004"/>
                    <a:pt x="1162" y="1004"/>
                  </a:cubicBezTo>
                  <a:cubicBezTo>
                    <a:pt x="1139" y="1004"/>
                    <a:pt x="1131" y="1067"/>
                    <a:pt x="1099" y="1083"/>
                  </a:cubicBezTo>
                  <a:cubicBezTo>
                    <a:pt x="1068" y="1098"/>
                    <a:pt x="1052" y="1075"/>
                    <a:pt x="1059" y="1098"/>
                  </a:cubicBezTo>
                  <a:cubicBezTo>
                    <a:pt x="1059" y="1114"/>
                    <a:pt x="1012" y="1129"/>
                    <a:pt x="941" y="1137"/>
                  </a:cubicBezTo>
                  <a:cubicBezTo>
                    <a:pt x="870" y="1153"/>
                    <a:pt x="925" y="1169"/>
                    <a:pt x="917" y="1185"/>
                  </a:cubicBezTo>
                  <a:cubicBezTo>
                    <a:pt x="901" y="1193"/>
                    <a:pt x="838" y="1232"/>
                    <a:pt x="775" y="1216"/>
                  </a:cubicBezTo>
                  <a:cubicBezTo>
                    <a:pt x="712" y="1193"/>
                    <a:pt x="751" y="1216"/>
                    <a:pt x="720" y="1264"/>
                  </a:cubicBezTo>
                  <a:cubicBezTo>
                    <a:pt x="680" y="1311"/>
                    <a:pt x="688" y="1240"/>
                    <a:pt x="593" y="1224"/>
                  </a:cubicBezTo>
                  <a:cubicBezTo>
                    <a:pt x="498" y="1200"/>
                    <a:pt x="554" y="1185"/>
                    <a:pt x="530" y="1153"/>
                  </a:cubicBezTo>
                  <a:lnTo>
                    <a:pt x="530" y="1145"/>
                  </a:lnTo>
                  <a:cubicBezTo>
                    <a:pt x="506" y="1177"/>
                    <a:pt x="467" y="1216"/>
                    <a:pt x="459" y="1232"/>
                  </a:cubicBezTo>
                  <a:cubicBezTo>
                    <a:pt x="443" y="1248"/>
                    <a:pt x="380" y="1303"/>
                    <a:pt x="364" y="1319"/>
                  </a:cubicBezTo>
                  <a:cubicBezTo>
                    <a:pt x="340" y="1327"/>
                    <a:pt x="301" y="1351"/>
                    <a:pt x="301" y="1375"/>
                  </a:cubicBezTo>
                  <a:cubicBezTo>
                    <a:pt x="301" y="1398"/>
                    <a:pt x="277" y="1422"/>
                    <a:pt x="269" y="1430"/>
                  </a:cubicBezTo>
                  <a:cubicBezTo>
                    <a:pt x="261" y="1438"/>
                    <a:pt x="253" y="1422"/>
                    <a:pt x="253" y="1453"/>
                  </a:cubicBezTo>
                  <a:cubicBezTo>
                    <a:pt x="245" y="1485"/>
                    <a:pt x="253" y="1485"/>
                    <a:pt x="229" y="1493"/>
                  </a:cubicBezTo>
                  <a:cubicBezTo>
                    <a:pt x="214" y="1509"/>
                    <a:pt x="182" y="1493"/>
                    <a:pt x="174" y="1533"/>
                  </a:cubicBezTo>
                  <a:cubicBezTo>
                    <a:pt x="166" y="1572"/>
                    <a:pt x="158" y="1588"/>
                    <a:pt x="142" y="1588"/>
                  </a:cubicBezTo>
                  <a:cubicBezTo>
                    <a:pt x="119" y="1588"/>
                    <a:pt x="119" y="1564"/>
                    <a:pt x="95" y="1588"/>
                  </a:cubicBezTo>
                  <a:cubicBezTo>
                    <a:pt x="87" y="1604"/>
                    <a:pt x="40" y="1635"/>
                    <a:pt x="0" y="1667"/>
                  </a:cubicBezTo>
                  <a:cubicBezTo>
                    <a:pt x="293" y="1627"/>
                    <a:pt x="514" y="1588"/>
                    <a:pt x="546" y="1588"/>
                  </a:cubicBezTo>
                  <a:cubicBezTo>
                    <a:pt x="617" y="1572"/>
                    <a:pt x="704" y="1556"/>
                    <a:pt x="728" y="1564"/>
                  </a:cubicBezTo>
                  <a:cubicBezTo>
                    <a:pt x="751" y="1572"/>
                    <a:pt x="822" y="1556"/>
                    <a:pt x="822" y="1556"/>
                  </a:cubicBezTo>
                  <a:cubicBezTo>
                    <a:pt x="1700" y="1446"/>
                    <a:pt x="2704" y="1209"/>
                    <a:pt x="2878" y="1169"/>
                  </a:cubicBezTo>
                  <a:cubicBezTo>
                    <a:pt x="2862" y="1153"/>
                    <a:pt x="2862" y="1161"/>
                    <a:pt x="2846" y="1122"/>
                  </a:cubicBezTo>
                </a:path>
              </a:pathLst>
            </a:custGeom>
            <a:solidFill>
              <a:schemeClr val="accent6"/>
            </a:solidFill>
            <a:ln>
              <a:solidFill>
                <a:schemeClr val="bg2"/>
              </a:solidFill>
            </a:ln>
            <a:effectLst/>
          </p:spPr>
          <p:txBody>
            <a:bodyPr wrap="none" anchor="ctr"/>
            <a:lstStyle/>
            <a:p>
              <a:endParaRPr lang="en-US"/>
            </a:p>
          </p:txBody>
        </p:sp>
        <p:sp>
          <p:nvSpPr>
            <p:cNvPr id="139" name="Freeform 780"/>
            <p:cNvSpPr>
              <a:spLocks noChangeArrowheads="1"/>
            </p:cNvSpPr>
            <p:nvPr/>
          </p:nvSpPr>
          <p:spPr bwMode="auto">
            <a:xfrm>
              <a:off x="14825244" y="5716089"/>
              <a:ext cx="1523785" cy="872059"/>
            </a:xfrm>
            <a:custGeom>
              <a:avLst/>
              <a:gdLst>
                <a:gd name="T0" fmla="*/ 143 w 2895"/>
                <a:gd name="T1" fmla="*/ 1572 h 1660"/>
                <a:gd name="T2" fmla="*/ 261 w 2895"/>
                <a:gd name="T3" fmla="*/ 1469 h 1660"/>
                <a:gd name="T4" fmla="*/ 380 w 2895"/>
                <a:gd name="T5" fmla="*/ 1303 h 1660"/>
                <a:gd name="T6" fmla="*/ 554 w 2895"/>
                <a:gd name="T7" fmla="*/ 1177 h 1660"/>
                <a:gd name="T8" fmla="*/ 744 w 2895"/>
                <a:gd name="T9" fmla="*/ 1216 h 1660"/>
                <a:gd name="T10" fmla="*/ 917 w 2895"/>
                <a:gd name="T11" fmla="*/ 1145 h 1660"/>
                <a:gd name="T12" fmla="*/ 1091 w 2895"/>
                <a:gd name="T13" fmla="*/ 1075 h 1660"/>
                <a:gd name="T14" fmla="*/ 1155 w 2895"/>
                <a:gd name="T15" fmla="*/ 964 h 1660"/>
                <a:gd name="T16" fmla="*/ 1242 w 2895"/>
                <a:gd name="T17" fmla="*/ 735 h 1660"/>
                <a:gd name="T18" fmla="*/ 1360 w 2895"/>
                <a:gd name="T19" fmla="*/ 482 h 1660"/>
                <a:gd name="T20" fmla="*/ 1447 w 2895"/>
                <a:gd name="T21" fmla="*/ 490 h 1660"/>
                <a:gd name="T22" fmla="*/ 1503 w 2895"/>
                <a:gd name="T23" fmla="*/ 356 h 1660"/>
                <a:gd name="T24" fmla="*/ 1629 w 2895"/>
                <a:gd name="T25" fmla="*/ 269 h 1660"/>
                <a:gd name="T26" fmla="*/ 1771 w 2895"/>
                <a:gd name="T27" fmla="*/ 23 h 1660"/>
                <a:gd name="T28" fmla="*/ 2024 w 2895"/>
                <a:gd name="T29" fmla="*/ 23 h 1660"/>
                <a:gd name="T30" fmla="*/ 2127 w 2895"/>
                <a:gd name="T31" fmla="*/ 118 h 1660"/>
                <a:gd name="T32" fmla="*/ 2206 w 2895"/>
                <a:gd name="T33" fmla="*/ 427 h 1660"/>
                <a:gd name="T34" fmla="*/ 2325 w 2895"/>
                <a:gd name="T35" fmla="*/ 443 h 1660"/>
                <a:gd name="T36" fmla="*/ 2514 w 2895"/>
                <a:gd name="T37" fmla="*/ 482 h 1660"/>
                <a:gd name="T38" fmla="*/ 2601 w 2895"/>
                <a:gd name="T39" fmla="*/ 616 h 1660"/>
                <a:gd name="T40" fmla="*/ 2593 w 2895"/>
                <a:gd name="T41" fmla="*/ 703 h 1660"/>
                <a:gd name="T42" fmla="*/ 2514 w 2895"/>
                <a:gd name="T43" fmla="*/ 672 h 1660"/>
                <a:gd name="T44" fmla="*/ 2649 w 2895"/>
                <a:gd name="T45" fmla="*/ 759 h 1660"/>
                <a:gd name="T46" fmla="*/ 2601 w 2895"/>
                <a:gd name="T47" fmla="*/ 814 h 1660"/>
                <a:gd name="T48" fmla="*/ 2578 w 2895"/>
                <a:gd name="T49" fmla="*/ 893 h 1660"/>
                <a:gd name="T50" fmla="*/ 2665 w 2895"/>
                <a:gd name="T51" fmla="*/ 925 h 1660"/>
                <a:gd name="T52" fmla="*/ 2649 w 2895"/>
                <a:gd name="T53" fmla="*/ 1012 h 1660"/>
                <a:gd name="T54" fmla="*/ 2522 w 2895"/>
                <a:gd name="T55" fmla="*/ 941 h 1660"/>
                <a:gd name="T56" fmla="*/ 2649 w 2895"/>
                <a:gd name="T57" fmla="*/ 1043 h 1660"/>
                <a:gd name="T58" fmla="*/ 2736 w 2895"/>
                <a:gd name="T59" fmla="*/ 996 h 1660"/>
                <a:gd name="T60" fmla="*/ 2894 w 2895"/>
                <a:gd name="T61" fmla="*/ 1153 h 1660"/>
                <a:gd name="T62" fmla="*/ 720 w 2895"/>
                <a:gd name="T63" fmla="*/ 1556 h 1660"/>
                <a:gd name="T64" fmla="*/ 119 w 2895"/>
                <a:gd name="T65" fmla="*/ 1588 h 1660"/>
                <a:gd name="T66" fmla="*/ 838 w 2895"/>
                <a:gd name="T67" fmla="*/ 1548 h 1660"/>
                <a:gd name="T68" fmla="*/ 2760 w 2895"/>
                <a:gd name="T69" fmla="*/ 1004 h 1660"/>
                <a:gd name="T70" fmla="*/ 2665 w 2895"/>
                <a:gd name="T71" fmla="*/ 1043 h 1660"/>
                <a:gd name="T72" fmla="*/ 2514 w 2895"/>
                <a:gd name="T73" fmla="*/ 949 h 1660"/>
                <a:gd name="T74" fmla="*/ 2649 w 2895"/>
                <a:gd name="T75" fmla="*/ 1004 h 1660"/>
                <a:gd name="T76" fmla="*/ 2665 w 2895"/>
                <a:gd name="T77" fmla="*/ 933 h 1660"/>
                <a:gd name="T78" fmla="*/ 2570 w 2895"/>
                <a:gd name="T79" fmla="*/ 893 h 1660"/>
                <a:gd name="T80" fmla="*/ 2593 w 2895"/>
                <a:gd name="T81" fmla="*/ 806 h 1660"/>
                <a:gd name="T82" fmla="*/ 2641 w 2895"/>
                <a:gd name="T83" fmla="*/ 767 h 1660"/>
                <a:gd name="T84" fmla="*/ 2507 w 2895"/>
                <a:gd name="T85" fmla="*/ 664 h 1660"/>
                <a:gd name="T86" fmla="*/ 2593 w 2895"/>
                <a:gd name="T87" fmla="*/ 696 h 1660"/>
                <a:gd name="T88" fmla="*/ 2601 w 2895"/>
                <a:gd name="T89" fmla="*/ 616 h 1660"/>
                <a:gd name="T90" fmla="*/ 2507 w 2895"/>
                <a:gd name="T91" fmla="*/ 482 h 1660"/>
                <a:gd name="T92" fmla="*/ 2309 w 2895"/>
                <a:gd name="T93" fmla="*/ 427 h 1660"/>
                <a:gd name="T94" fmla="*/ 2206 w 2895"/>
                <a:gd name="T95" fmla="*/ 300 h 1660"/>
                <a:gd name="T96" fmla="*/ 2072 w 2895"/>
                <a:gd name="T97" fmla="*/ 111 h 1660"/>
                <a:gd name="T98" fmla="*/ 1937 w 2895"/>
                <a:gd name="T99" fmla="*/ 16 h 1660"/>
                <a:gd name="T100" fmla="*/ 1684 w 2895"/>
                <a:gd name="T101" fmla="*/ 221 h 1660"/>
                <a:gd name="T102" fmla="*/ 1550 w 2895"/>
                <a:gd name="T103" fmla="*/ 363 h 1660"/>
                <a:gd name="T104" fmla="*/ 1487 w 2895"/>
                <a:gd name="T105" fmla="*/ 443 h 1660"/>
                <a:gd name="T106" fmla="*/ 1376 w 2895"/>
                <a:gd name="T107" fmla="*/ 506 h 1660"/>
                <a:gd name="T108" fmla="*/ 1257 w 2895"/>
                <a:gd name="T109" fmla="*/ 703 h 1660"/>
                <a:gd name="T110" fmla="*/ 1139 w 2895"/>
                <a:gd name="T111" fmla="*/ 956 h 1660"/>
                <a:gd name="T112" fmla="*/ 1115 w 2895"/>
                <a:gd name="T113" fmla="*/ 1075 h 1660"/>
                <a:gd name="T114" fmla="*/ 957 w 2895"/>
                <a:gd name="T115" fmla="*/ 1137 h 1660"/>
                <a:gd name="T116" fmla="*/ 759 w 2895"/>
                <a:gd name="T117" fmla="*/ 1201 h 1660"/>
                <a:gd name="T118" fmla="*/ 554 w 2895"/>
                <a:gd name="T119" fmla="*/ 1192 h 1660"/>
                <a:gd name="T120" fmla="*/ 293 w 2895"/>
                <a:gd name="T121" fmla="*/ 1422 h 1660"/>
                <a:gd name="T122" fmla="*/ 230 w 2895"/>
                <a:gd name="T123" fmla="*/ 1493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95" h="1660">
                  <a:moveTo>
                    <a:pt x="0" y="1659"/>
                  </a:moveTo>
                  <a:lnTo>
                    <a:pt x="0" y="1659"/>
                  </a:lnTo>
                  <a:cubicBezTo>
                    <a:pt x="8" y="1651"/>
                    <a:pt x="8" y="1651"/>
                    <a:pt x="8" y="1651"/>
                  </a:cubicBezTo>
                  <a:cubicBezTo>
                    <a:pt x="64" y="1619"/>
                    <a:pt x="103" y="1588"/>
                    <a:pt x="111" y="1580"/>
                  </a:cubicBezTo>
                  <a:cubicBezTo>
                    <a:pt x="119" y="1572"/>
                    <a:pt x="127" y="1564"/>
                    <a:pt x="135" y="1564"/>
                  </a:cubicBezTo>
                  <a:lnTo>
                    <a:pt x="143" y="1572"/>
                  </a:lnTo>
                  <a:cubicBezTo>
                    <a:pt x="151" y="1572"/>
                    <a:pt x="151" y="1572"/>
                    <a:pt x="158" y="1572"/>
                  </a:cubicBezTo>
                  <a:cubicBezTo>
                    <a:pt x="174" y="1572"/>
                    <a:pt x="174" y="1564"/>
                    <a:pt x="182" y="1532"/>
                  </a:cubicBezTo>
                  <a:lnTo>
                    <a:pt x="182" y="1525"/>
                  </a:lnTo>
                  <a:cubicBezTo>
                    <a:pt x="190" y="1493"/>
                    <a:pt x="214" y="1493"/>
                    <a:pt x="230" y="1493"/>
                  </a:cubicBezTo>
                  <a:cubicBezTo>
                    <a:pt x="238" y="1485"/>
                    <a:pt x="245" y="1485"/>
                    <a:pt x="245" y="1485"/>
                  </a:cubicBezTo>
                  <a:cubicBezTo>
                    <a:pt x="261" y="1477"/>
                    <a:pt x="261" y="1477"/>
                    <a:pt x="261" y="1469"/>
                  </a:cubicBezTo>
                  <a:cubicBezTo>
                    <a:pt x="261" y="1461"/>
                    <a:pt x="261" y="1454"/>
                    <a:pt x="261" y="1445"/>
                  </a:cubicBezTo>
                  <a:cubicBezTo>
                    <a:pt x="261" y="1430"/>
                    <a:pt x="269" y="1422"/>
                    <a:pt x="277" y="1422"/>
                  </a:cubicBezTo>
                  <a:cubicBezTo>
                    <a:pt x="277" y="1422"/>
                    <a:pt x="277" y="1422"/>
                    <a:pt x="285" y="1422"/>
                  </a:cubicBezTo>
                  <a:lnTo>
                    <a:pt x="285" y="1414"/>
                  </a:lnTo>
                  <a:cubicBezTo>
                    <a:pt x="293" y="1406"/>
                    <a:pt x="317" y="1382"/>
                    <a:pt x="317" y="1367"/>
                  </a:cubicBezTo>
                  <a:cubicBezTo>
                    <a:pt x="317" y="1343"/>
                    <a:pt x="356" y="1319"/>
                    <a:pt x="380" y="1303"/>
                  </a:cubicBezTo>
                  <a:cubicBezTo>
                    <a:pt x="396" y="1295"/>
                    <a:pt x="459" y="1240"/>
                    <a:pt x="467" y="1224"/>
                  </a:cubicBezTo>
                  <a:cubicBezTo>
                    <a:pt x="475" y="1208"/>
                    <a:pt x="522" y="1161"/>
                    <a:pt x="538" y="1137"/>
                  </a:cubicBezTo>
                  <a:cubicBezTo>
                    <a:pt x="546" y="1137"/>
                    <a:pt x="546" y="1137"/>
                    <a:pt x="546" y="1137"/>
                  </a:cubicBezTo>
                  <a:lnTo>
                    <a:pt x="546" y="1137"/>
                  </a:lnTo>
                  <a:cubicBezTo>
                    <a:pt x="546" y="1137"/>
                    <a:pt x="546" y="1137"/>
                    <a:pt x="554" y="1145"/>
                  </a:cubicBezTo>
                  <a:cubicBezTo>
                    <a:pt x="562" y="1153"/>
                    <a:pt x="554" y="1169"/>
                    <a:pt x="554" y="1177"/>
                  </a:cubicBezTo>
                  <a:cubicBezTo>
                    <a:pt x="554" y="1185"/>
                    <a:pt x="554" y="1185"/>
                    <a:pt x="554" y="1192"/>
                  </a:cubicBezTo>
                  <a:cubicBezTo>
                    <a:pt x="562" y="1201"/>
                    <a:pt x="578" y="1201"/>
                    <a:pt x="609" y="1208"/>
                  </a:cubicBezTo>
                  <a:cubicBezTo>
                    <a:pt x="657" y="1224"/>
                    <a:pt x="680" y="1240"/>
                    <a:pt x="696" y="1256"/>
                  </a:cubicBezTo>
                  <a:cubicBezTo>
                    <a:pt x="704" y="1264"/>
                    <a:pt x="712" y="1272"/>
                    <a:pt x="712" y="1272"/>
                  </a:cubicBezTo>
                  <a:cubicBezTo>
                    <a:pt x="720" y="1272"/>
                    <a:pt x="720" y="1264"/>
                    <a:pt x="728" y="1256"/>
                  </a:cubicBezTo>
                  <a:cubicBezTo>
                    <a:pt x="744" y="1240"/>
                    <a:pt x="744" y="1224"/>
                    <a:pt x="744" y="1216"/>
                  </a:cubicBezTo>
                  <a:cubicBezTo>
                    <a:pt x="744" y="1201"/>
                    <a:pt x="751" y="1192"/>
                    <a:pt x="759" y="1192"/>
                  </a:cubicBezTo>
                  <a:cubicBezTo>
                    <a:pt x="767" y="1192"/>
                    <a:pt x="775" y="1201"/>
                    <a:pt x="791" y="1201"/>
                  </a:cubicBezTo>
                  <a:cubicBezTo>
                    <a:pt x="799" y="1201"/>
                    <a:pt x="815" y="1208"/>
                    <a:pt x="822" y="1208"/>
                  </a:cubicBezTo>
                  <a:cubicBezTo>
                    <a:pt x="870" y="1208"/>
                    <a:pt x="917" y="1185"/>
                    <a:pt x="925" y="1169"/>
                  </a:cubicBezTo>
                  <a:cubicBezTo>
                    <a:pt x="933" y="1169"/>
                    <a:pt x="933" y="1169"/>
                    <a:pt x="925" y="1161"/>
                  </a:cubicBezTo>
                  <a:cubicBezTo>
                    <a:pt x="917" y="1153"/>
                    <a:pt x="917" y="1153"/>
                    <a:pt x="917" y="1145"/>
                  </a:cubicBezTo>
                  <a:cubicBezTo>
                    <a:pt x="925" y="1137"/>
                    <a:pt x="933" y="1137"/>
                    <a:pt x="957" y="1129"/>
                  </a:cubicBezTo>
                  <a:cubicBezTo>
                    <a:pt x="965" y="1129"/>
                    <a:pt x="965" y="1129"/>
                    <a:pt x="965" y="1129"/>
                  </a:cubicBezTo>
                  <a:cubicBezTo>
                    <a:pt x="1020" y="1114"/>
                    <a:pt x="1075" y="1106"/>
                    <a:pt x="1068" y="1090"/>
                  </a:cubicBezTo>
                  <a:cubicBezTo>
                    <a:pt x="1068" y="1082"/>
                    <a:pt x="1068" y="1082"/>
                    <a:pt x="1068" y="1075"/>
                  </a:cubicBezTo>
                  <a:cubicBezTo>
                    <a:pt x="1075" y="1075"/>
                    <a:pt x="1075" y="1075"/>
                    <a:pt x="1084" y="1075"/>
                  </a:cubicBezTo>
                  <a:lnTo>
                    <a:pt x="1091" y="1075"/>
                  </a:lnTo>
                  <a:cubicBezTo>
                    <a:pt x="1099" y="1075"/>
                    <a:pt x="1107" y="1075"/>
                    <a:pt x="1115" y="1075"/>
                  </a:cubicBezTo>
                  <a:cubicBezTo>
                    <a:pt x="1131" y="1067"/>
                    <a:pt x="1139" y="1043"/>
                    <a:pt x="1147" y="1028"/>
                  </a:cubicBezTo>
                  <a:cubicBezTo>
                    <a:pt x="1155" y="1012"/>
                    <a:pt x="1163" y="996"/>
                    <a:pt x="1178" y="996"/>
                  </a:cubicBezTo>
                  <a:cubicBezTo>
                    <a:pt x="1186" y="996"/>
                    <a:pt x="1202" y="988"/>
                    <a:pt x="1202" y="980"/>
                  </a:cubicBezTo>
                  <a:cubicBezTo>
                    <a:pt x="1202" y="980"/>
                    <a:pt x="1202" y="972"/>
                    <a:pt x="1186" y="972"/>
                  </a:cubicBezTo>
                  <a:cubicBezTo>
                    <a:pt x="1170" y="964"/>
                    <a:pt x="1163" y="964"/>
                    <a:pt x="1155" y="964"/>
                  </a:cubicBezTo>
                  <a:cubicBezTo>
                    <a:pt x="1139" y="964"/>
                    <a:pt x="1131" y="964"/>
                    <a:pt x="1131" y="956"/>
                  </a:cubicBezTo>
                  <a:cubicBezTo>
                    <a:pt x="1131" y="949"/>
                    <a:pt x="1131" y="941"/>
                    <a:pt x="1147" y="925"/>
                  </a:cubicBezTo>
                  <a:cubicBezTo>
                    <a:pt x="1163" y="901"/>
                    <a:pt x="1163" y="877"/>
                    <a:pt x="1170" y="862"/>
                  </a:cubicBezTo>
                  <a:cubicBezTo>
                    <a:pt x="1178" y="846"/>
                    <a:pt x="1186" y="830"/>
                    <a:pt x="1202" y="806"/>
                  </a:cubicBezTo>
                  <a:cubicBezTo>
                    <a:pt x="1210" y="806"/>
                    <a:pt x="1210" y="798"/>
                    <a:pt x="1218" y="790"/>
                  </a:cubicBezTo>
                  <a:cubicBezTo>
                    <a:pt x="1234" y="767"/>
                    <a:pt x="1234" y="767"/>
                    <a:pt x="1242" y="735"/>
                  </a:cubicBezTo>
                  <a:cubicBezTo>
                    <a:pt x="1242" y="711"/>
                    <a:pt x="1242" y="703"/>
                    <a:pt x="1250" y="696"/>
                  </a:cubicBezTo>
                  <a:cubicBezTo>
                    <a:pt x="1257" y="688"/>
                    <a:pt x="1257" y="680"/>
                    <a:pt x="1265" y="648"/>
                  </a:cubicBezTo>
                  <a:cubicBezTo>
                    <a:pt x="1273" y="624"/>
                    <a:pt x="1273" y="601"/>
                    <a:pt x="1273" y="585"/>
                  </a:cubicBezTo>
                  <a:cubicBezTo>
                    <a:pt x="1273" y="553"/>
                    <a:pt x="1273" y="529"/>
                    <a:pt x="1297" y="514"/>
                  </a:cubicBezTo>
                  <a:cubicBezTo>
                    <a:pt x="1313" y="514"/>
                    <a:pt x="1321" y="506"/>
                    <a:pt x="1328" y="498"/>
                  </a:cubicBezTo>
                  <a:cubicBezTo>
                    <a:pt x="1337" y="490"/>
                    <a:pt x="1344" y="482"/>
                    <a:pt x="1360" y="482"/>
                  </a:cubicBezTo>
                  <a:cubicBezTo>
                    <a:pt x="1368" y="482"/>
                    <a:pt x="1368" y="490"/>
                    <a:pt x="1376" y="498"/>
                  </a:cubicBezTo>
                  <a:cubicBezTo>
                    <a:pt x="1384" y="498"/>
                    <a:pt x="1384" y="498"/>
                    <a:pt x="1384" y="498"/>
                  </a:cubicBezTo>
                  <a:cubicBezTo>
                    <a:pt x="1400" y="514"/>
                    <a:pt x="1423" y="538"/>
                    <a:pt x="1439" y="538"/>
                  </a:cubicBezTo>
                  <a:lnTo>
                    <a:pt x="1439" y="538"/>
                  </a:lnTo>
                  <a:cubicBezTo>
                    <a:pt x="1455" y="522"/>
                    <a:pt x="1447" y="514"/>
                    <a:pt x="1447" y="498"/>
                  </a:cubicBezTo>
                  <a:cubicBezTo>
                    <a:pt x="1447" y="490"/>
                    <a:pt x="1447" y="490"/>
                    <a:pt x="1447" y="490"/>
                  </a:cubicBezTo>
                  <a:cubicBezTo>
                    <a:pt x="1447" y="482"/>
                    <a:pt x="1455" y="458"/>
                    <a:pt x="1463" y="443"/>
                  </a:cubicBezTo>
                  <a:cubicBezTo>
                    <a:pt x="1479" y="435"/>
                    <a:pt x="1487" y="427"/>
                    <a:pt x="1495" y="435"/>
                  </a:cubicBezTo>
                  <a:cubicBezTo>
                    <a:pt x="1503" y="443"/>
                    <a:pt x="1503" y="443"/>
                    <a:pt x="1510" y="443"/>
                  </a:cubicBezTo>
                  <a:cubicBezTo>
                    <a:pt x="1510" y="443"/>
                    <a:pt x="1510" y="443"/>
                    <a:pt x="1510" y="419"/>
                  </a:cubicBezTo>
                  <a:cubicBezTo>
                    <a:pt x="1510" y="403"/>
                    <a:pt x="1510" y="395"/>
                    <a:pt x="1503" y="387"/>
                  </a:cubicBezTo>
                  <a:cubicBezTo>
                    <a:pt x="1503" y="371"/>
                    <a:pt x="1503" y="363"/>
                    <a:pt x="1503" y="356"/>
                  </a:cubicBezTo>
                  <a:cubicBezTo>
                    <a:pt x="1503" y="356"/>
                    <a:pt x="1510" y="356"/>
                    <a:pt x="1518" y="356"/>
                  </a:cubicBezTo>
                  <a:cubicBezTo>
                    <a:pt x="1526" y="356"/>
                    <a:pt x="1542" y="356"/>
                    <a:pt x="1550" y="356"/>
                  </a:cubicBezTo>
                  <a:cubicBezTo>
                    <a:pt x="1558" y="356"/>
                    <a:pt x="1566" y="356"/>
                    <a:pt x="1574" y="356"/>
                  </a:cubicBezTo>
                  <a:cubicBezTo>
                    <a:pt x="1581" y="356"/>
                    <a:pt x="1590" y="356"/>
                    <a:pt x="1590" y="348"/>
                  </a:cubicBezTo>
                  <a:cubicBezTo>
                    <a:pt x="1597" y="340"/>
                    <a:pt x="1597" y="324"/>
                    <a:pt x="1597" y="316"/>
                  </a:cubicBezTo>
                  <a:cubicBezTo>
                    <a:pt x="1597" y="300"/>
                    <a:pt x="1597" y="276"/>
                    <a:pt x="1629" y="269"/>
                  </a:cubicBezTo>
                  <a:cubicBezTo>
                    <a:pt x="1637" y="269"/>
                    <a:pt x="1645" y="269"/>
                    <a:pt x="1645" y="269"/>
                  </a:cubicBezTo>
                  <a:cubicBezTo>
                    <a:pt x="1661" y="261"/>
                    <a:pt x="1668" y="261"/>
                    <a:pt x="1676" y="221"/>
                  </a:cubicBezTo>
                  <a:cubicBezTo>
                    <a:pt x="1692" y="158"/>
                    <a:pt x="1692" y="111"/>
                    <a:pt x="1692" y="79"/>
                  </a:cubicBezTo>
                  <a:cubicBezTo>
                    <a:pt x="1692" y="55"/>
                    <a:pt x="1692" y="16"/>
                    <a:pt x="1708" y="8"/>
                  </a:cubicBezTo>
                  <a:cubicBezTo>
                    <a:pt x="1716" y="0"/>
                    <a:pt x="1724" y="0"/>
                    <a:pt x="1732" y="0"/>
                  </a:cubicBezTo>
                  <a:cubicBezTo>
                    <a:pt x="1740" y="8"/>
                    <a:pt x="1755" y="16"/>
                    <a:pt x="1771" y="23"/>
                  </a:cubicBezTo>
                  <a:cubicBezTo>
                    <a:pt x="1803" y="47"/>
                    <a:pt x="1843" y="87"/>
                    <a:pt x="1866" y="87"/>
                  </a:cubicBezTo>
                  <a:cubicBezTo>
                    <a:pt x="1890" y="95"/>
                    <a:pt x="1914" y="63"/>
                    <a:pt x="1937" y="16"/>
                  </a:cubicBezTo>
                  <a:lnTo>
                    <a:pt x="1937" y="16"/>
                  </a:lnTo>
                  <a:lnTo>
                    <a:pt x="1937" y="16"/>
                  </a:lnTo>
                  <a:cubicBezTo>
                    <a:pt x="1945" y="8"/>
                    <a:pt x="1961" y="8"/>
                    <a:pt x="1977" y="8"/>
                  </a:cubicBezTo>
                  <a:cubicBezTo>
                    <a:pt x="2008" y="8"/>
                    <a:pt x="2024" y="16"/>
                    <a:pt x="2024" y="23"/>
                  </a:cubicBezTo>
                  <a:cubicBezTo>
                    <a:pt x="2024" y="32"/>
                    <a:pt x="2024" y="39"/>
                    <a:pt x="2024" y="47"/>
                  </a:cubicBezTo>
                  <a:cubicBezTo>
                    <a:pt x="2032" y="71"/>
                    <a:pt x="2032" y="95"/>
                    <a:pt x="2040" y="103"/>
                  </a:cubicBezTo>
                  <a:cubicBezTo>
                    <a:pt x="2040" y="103"/>
                    <a:pt x="2048" y="111"/>
                    <a:pt x="2056" y="111"/>
                  </a:cubicBezTo>
                  <a:cubicBezTo>
                    <a:pt x="2056" y="111"/>
                    <a:pt x="2064" y="103"/>
                    <a:pt x="2072" y="103"/>
                  </a:cubicBezTo>
                  <a:cubicBezTo>
                    <a:pt x="2072" y="103"/>
                    <a:pt x="2080" y="103"/>
                    <a:pt x="2087" y="103"/>
                  </a:cubicBezTo>
                  <a:cubicBezTo>
                    <a:pt x="2095" y="103"/>
                    <a:pt x="2111" y="111"/>
                    <a:pt x="2127" y="118"/>
                  </a:cubicBezTo>
                  <a:cubicBezTo>
                    <a:pt x="2127" y="118"/>
                    <a:pt x="2135" y="126"/>
                    <a:pt x="2151" y="126"/>
                  </a:cubicBezTo>
                  <a:cubicBezTo>
                    <a:pt x="2182" y="150"/>
                    <a:pt x="2222" y="174"/>
                    <a:pt x="2230" y="198"/>
                  </a:cubicBezTo>
                  <a:cubicBezTo>
                    <a:pt x="2230" y="205"/>
                    <a:pt x="2230" y="205"/>
                    <a:pt x="2230" y="213"/>
                  </a:cubicBezTo>
                  <a:cubicBezTo>
                    <a:pt x="2230" y="245"/>
                    <a:pt x="2230" y="269"/>
                    <a:pt x="2214" y="300"/>
                  </a:cubicBezTo>
                  <a:cubicBezTo>
                    <a:pt x="2182" y="356"/>
                    <a:pt x="2167" y="403"/>
                    <a:pt x="2182" y="419"/>
                  </a:cubicBezTo>
                  <a:cubicBezTo>
                    <a:pt x="2182" y="427"/>
                    <a:pt x="2198" y="427"/>
                    <a:pt x="2206" y="427"/>
                  </a:cubicBezTo>
                  <a:cubicBezTo>
                    <a:pt x="2222" y="427"/>
                    <a:pt x="2238" y="427"/>
                    <a:pt x="2245" y="411"/>
                  </a:cubicBezTo>
                  <a:cubicBezTo>
                    <a:pt x="2254" y="403"/>
                    <a:pt x="2269" y="403"/>
                    <a:pt x="2285" y="403"/>
                  </a:cubicBezTo>
                  <a:cubicBezTo>
                    <a:pt x="2293" y="403"/>
                    <a:pt x="2309" y="403"/>
                    <a:pt x="2317" y="419"/>
                  </a:cubicBezTo>
                  <a:cubicBezTo>
                    <a:pt x="2325" y="427"/>
                    <a:pt x="2317" y="427"/>
                    <a:pt x="2317" y="435"/>
                  </a:cubicBezTo>
                  <a:cubicBezTo>
                    <a:pt x="2317" y="435"/>
                    <a:pt x="2309" y="435"/>
                    <a:pt x="2309" y="443"/>
                  </a:cubicBezTo>
                  <a:cubicBezTo>
                    <a:pt x="2309" y="443"/>
                    <a:pt x="2317" y="443"/>
                    <a:pt x="2325" y="443"/>
                  </a:cubicBezTo>
                  <a:cubicBezTo>
                    <a:pt x="2348" y="458"/>
                    <a:pt x="2396" y="474"/>
                    <a:pt x="2427" y="482"/>
                  </a:cubicBezTo>
                  <a:cubicBezTo>
                    <a:pt x="2427" y="482"/>
                    <a:pt x="2435" y="482"/>
                    <a:pt x="2443" y="482"/>
                  </a:cubicBezTo>
                  <a:cubicBezTo>
                    <a:pt x="2451" y="482"/>
                    <a:pt x="2467" y="482"/>
                    <a:pt x="2475" y="474"/>
                  </a:cubicBezTo>
                  <a:cubicBezTo>
                    <a:pt x="2491" y="474"/>
                    <a:pt x="2507" y="474"/>
                    <a:pt x="2514" y="474"/>
                  </a:cubicBezTo>
                  <a:lnTo>
                    <a:pt x="2514" y="474"/>
                  </a:lnTo>
                  <a:cubicBezTo>
                    <a:pt x="2514" y="482"/>
                    <a:pt x="2514" y="482"/>
                    <a:pt x="2514" y="482"/>
                  </a:cubicBezTo>
                  <a:cubicBezTo>
                    <a:pt x="2514" y="482"/>
                    <a:pt x="2514" y="490"/>
                    <a:pt x="2514" y="498"/>
                  </a:cubicBezTo>
                  <a:cubicBezTo>
                    <a:pt x="2514" y="522"/>
                    <a:pt x="2546" y="538"/>
                    <a:pt x="2570" y="545"/>
                  </a:cubicBezTo>
                  <a:lnTo>
                    <a:pt x="2570" y="545"/>
                  </a:lnTo>
                  <a:cubicBezTo>
                    <a:pt x="2593" y="553"/>
                    <a:pt x="2625" y="569"/>
                    <a:pt x="2625" y="577"/>
                  </a:cubicBezTo>
                  <a:cubicBezTo>
                    <a:pt x="2633" y="585"/>
                    <a:pt x="2625" y="593"/>
                    <a:pt x="2625" y="601"/>
                  </a:cubicBezTo>
                  <a:cubicBezTo>
                    <a:pt x="2617" y="609"/>
                    <a:pt x="2609" y="616"/>
                    <a:pt x="2601" y="616"/>
                  </a:cubicBezTo>
                  <a:cubicBezTo>
                    <a:pt x="2593" y="624"/>
                    <a:pt x="2593" y="624"/>
                    <a:pt x="2593" y="624"/>
                  </a:cubicBezTo>
                  <a:cubicBezTo>
                    <a:pt x="2593" y="624"/>
                    <a:pt x="2593" y="632"/>
                    <a:pt x="2593" y="640"/>
                  </a:cubicBezTo>
                  <a:cubicBezTo>
                    <a:pt x="2601" y="648"/>
                    <a:pt x="2601" y="664"/>
                    <a:pt x="2601" y="672"/>
                  </a:cubicBezTo>
                  <a:lnTo>
                    <a:pt x="2601" y="672"/>
                  </a:lnTo>
                  <a:cubicBezTo>
                    <a:pt x="2609" y="688"/>
                    <a:pt x="2609" y="696"/>
                    <a:pt x="2601" y="696"/>
                  </a:cubicBezTo>
                  <a:cubicBezTo>
                    <a:pt x="2601" y="703"/>
                    <a:pt x="2601" y="703"/>
                    <a:pt x="2593" y="703"/>
                  </a:cubicBezTo>
                  <a:cubicBezTo>
                    <a:pt x="2593" y="703"/>
                    <a:pt x="2593" y="703"/>
                    <a:pt x="2585" y="703"/>
                  </a:cubicBezTo>
                  <a:lnTo>
                    <a:pt x="2578" y="703"/>
                  </a:lnTo>
                  <a:cubicBezTo>
                    <a:pt x="2546" y="703"/>
                    <a:pt x="2538" y="688"/>
                    <a:pt x="2530" y="680"/>
                  </a:cubicBezTo>
                  <a:lnTo>
                    <a:pt x="2530" y="672"/>
                  </a:lnTo>
                  <a:cubicBezTo>
                    <a:pt x="2522" y="672"/>
                    <a:pt x="2522" y="672"/>
                    <a:pt x="2514" y="672"/>
                  </a:cubicBezTo>
                  <a:lnTo>
                    <a:pt x="2514" y="672"/>
                  </a:lnTo>
                  <a:cubicBezTo>
                    <a:pt x="2514" y="672"/>
                    <a:pt x="2514" y="672"/>
                    <a:pt x="2522" y="688"/>
                  </a:cubicBezTo>
                  <a:cubicBezTo>
                    <a:pt x="2530" y="703"/>
                    <a:pt x="2530" y="703"/>
                    <a:pt x="2538" y="703"/>
                  </a:cubicBezTo>
                  <a:cubicBezTo>
                    <a:pt x="2546" y="703"/>
                    <a:pt x="2546" y="711"/>
                    <a:pt x="2554" y="711"/>
                  </a:cubicBezTo>
                  <a:cubicBezTo>
                    <a:pt x="2570" y="719"/>
                    <a:pt x="2585" y="727"/>
                    <a:pt x="2601" y="727"/>
                  </a:cubicBezTo>
                  <a:cubicBezTo>
                    <a:pt x="2609" y="727"/>
                    <a:pt x="2617" y="735"/>
                    <a:pt x="2625" y="735"/>
                  </a:cubicBezTo>
                  <a:cubicBezTo>
                    <a:pt x="2641" y="743"/>
                    <a:pt x="2641" y="751"/>
                    <a:pt x="2649" y="759"/>
                  </a:cubicBezTo>
                  <a:cubicBezTo>
                    <a:pt x="2649" y="767"/>
                    <a:pt x="2657" y="775"/>
                    <a:pt x="2657" y="775"/>
                  </a:cubicBezTo>
                  <a:cubicBezTo>
                    <a:pt x="2665" y="790"/>
                    <a:pt x="2665" y="806"/>
                    <a:pt x="2657" y="822"/>
                  </a:cubicBezTo>
                  <a:cubicBezTo>
                    <a:pt x="2657" y="830"/>
                    <a:pt x="2641" y="838"/>
                    <a:pt x="2633" y="838"/>
                  </a:cubicBezTo>
                  <a:cubicBezTo>
                    <a:pt x="2625" y="846"/>
                    <a:pt x="2617" y="830"/>
                    <a:pt x="2617" y="822"/>
                  </a:cubicBezTo>
                  <a:cubicBezTo>
                    <a:pt x="2609" y="822"/>
                    <a:pt x="2609" y="814"/>
                    <a:pt x="2601" y="814"/>
                  </a:cubicBezTo>
                  <a:lnTo>
                    <a:pt x="2601" y="814"/>
                  </a:lnTo>
                  <a:cubicBezTo>
                    <a:pt x="2601" y="814"/>
                    <a:pt x="2601" y="814"/>
                    <a:pt x="2601" y="822"/>
                  </a:cubicBezTo>
                  <a:cubicBezTo>
                    <a:pt x="2609" y="822"/>
                    <a:pt x="2609" y="838"/>
                    <a:pt x="2617" y="846"/>
                  </a:cubicBezTo>
                  <a:cubicBezTo>
                    <a:pt x="2617" y="846"/>
                    <a:pt x="2617" y="854"/>
                    <a:pt x="2609" y="862"/>
                  </a:cubicBezTo>
                  <a:cubicBezTo>
                    <a:pt x="2601" y="869"/>
                    <a:pt x="2578" y="869"/>
                    <a:pt x="2578" y="869"/>
                  </a:cubicBezTo>
                  <a:cubicBezTo>
                    <a:pt x="2570" y="869"/>
                    <a:pt x="2562" y="869"/>
                    <a:pt x="2562" y="877"/>
                  </a:cubicBezTo>
                  <a:cubicBezTo>
                    <a:pt x="2562" y="877"/>
                    <a:pt x="2562" y="885"/>
                    <a:pt x="2578" y="893"/>
                  </a:cubicBezTo>
                  <a:cubicBezTo>
                    <a:pt x="2585" y="901"/>
                    <a:pt x="2593" y="901"/>
                    <a:pt x="2593" y="901"/>
                  </a:cubicBezTo>
                  <a:cubicBezTo>
                    <a:pt x="2601" y="901"/>
                    <a:pt x="2601" y="901"/>
                    <a:pt x="2601" y="893"/>
                  </a:cubicBezTo>
                  <a:cubicBezTo>
                    <a:pt x="2609" y="885"/>
                    <a:pt x="2609" y="885"/>
                    <a:pt x="2617" y="885"/>
                  </a:cubicBezTo>
                  <a:cubicBezTo>
                    <a:pt x="2617" y="885"/>
                    <a:pt x="2625" y="885"/>
                    <a:pt x="2649" y="917"/>
                  </a:cubicBezTo>
                  <a:cubicBezTo>
                    <a:pt x="2657" y="925"/>
                    <a:pt x="2665" y="925"/>
                    <a:pt x="2665" y="925"/>
                  </a:cubicBezTo>
                  <a:lnTo>
                    <a:pt x="2665" y="925"/>
                  </a:lnTo>
                  <a:lnTo>
                    <a:pt x="2673" y="925"/>
                  </a:lnTo>
                  <a:cubicBezTo>
                    <a:pt x="2680" y="925"/>
                    <a:pt x="2688" y="933"/>
                    <a:pt x="2688" y="941"/>
                  </a:cubicBezTo>
                  <a:cubicBezTo>
                    <a:pt x="2696" y="949"/>
                    <a:pt x="2696" y="964"/>
                    <a:pt x="2688" y="972"/>
                  </a:cubicBezTo>
                  <a:cubicBezTo>
                    <a:pt x="2680" y="972"/>
                    <a:pt x="2680" y="980"/>
                    <a:pt x="2680" y="980"/>
                  </a:cubicBezTo>
                  <a:cubicBezTo>
                    <a:pt x="2673" y="988"/>
                    <a:pt x="2673" y="996"/>
                    <a:pt x="2665" y="1004"/>
                  </a:cubicBezTo>
                  <a:cubicBezTo>
                    <a:pt x="2657" y="1012"/>
                    <a:pt x="2649" y="1012"/>
                    <a:pt x="2649" y="1012"/>
                  </a:cubicBezTo>
                  <a:cubicBezTo>
                    <a:pt x="2641" y="1012"/>
                    <a:pt x="2633" y="1012"/>
                    <a:pt x="2625" y="1004"/>
                  </a:cubicBezTo>
                  <a:cubicBezTo>
                    <a:pt x="2617" y="996"/>
                    <a:pt x="2609" y="996"/>
                    <a:pt x="2601" y="988"/>
                  </a:cubicBezTo>
                  <a:cubicBezTo>
                    <a:pt x="2578" y="972"/>
                    <a:pt x="2570" y="964"/>
                    <a:pt x="2562" y="964"/>
                  </a:cubicBezTo>
                  <a:cubicBezTo>
                    <a:pt x="2554" y="956"/>
                    <a:pt x="2546" y="949"/>
                    <a:pt x="2538" y="949"/>
                  </a:cubicBezTo>
                  <a:cubicBezTo>
                    <a:pt x="2530" y="941"/>
                    <a:pt x="2522" y="941"/>
                    <a:pt x="2522" y="941"/>
                  </a:cubicBezTo>
                  <a:lnTo>
                    <a:pt x="2522" y="941"/>
                  </a:lnTo>
                  <a:lnTo>
                    <a:pt x="2522" y="941"/>
                  </a:lnTo>
                  <a:lnTo>
                    <a:pt x="2522" y="949"/>
                  </a:lnTo>
                  <a:cubicBezTo>
                    <a:pt x="2538" y="956"/>
                    <a:pt x="2554" y="964"/>
                    <a:pt x="2585" y="1004"/>
                  </a:cubicBezTo>
                  <a:cubicBezTo>
                    <a:pt x="2601" y="1028"/>
                    <a:pt x="2609" y="1028"/>
                    <a:pt x="2617" y="1028"/>
                  </a:cubicBezTo>
                  <a:cubicBezTo>
                    <a:pt x="2625" y="1028"/>
                    <a:pt x="2625" y="1035"/>
                    <a:pt x="2633" y="1035"/>
                  </a:cubicBezTo>
                  <a:cubicBezTo>
                    <a:pt x="2641" y="1043"/>
                    <a:pt x="2641" y="1043"/>
                    <a:pt x="2649" y="1043"/>
                  </a:cubicBezTo>
                  <a:cubicBezTo>
                    <a:pt x="2657" y="1043"/>
                    <a:pt x="2657" y="1043"/>
                    <a:pt x="2665" y="1035"/>
                  </a:cubicBezTo>
                  <a:lnTo>
                    <a:pt x="2673" y="1028"/>
                  </a:lnTo>
                  <a:cubicBezTo>
                    <a:pt x="2680" y="1028"/>
                    <a:pt x="2680" y="1020"/>
                    <a:pt x="2688" y="1012"/>
                  </a:cubicBezTo>
                  <a:lnTo>
                    <a:pt x="2688" y="1004"/>
                  </a:lnTo>
                  <a:cubicBezTo>
                    <a:pt x="2696" y="996"/>
                    <a:pt x="2696" y="996"/>
                    <a:pt x="2704" y="996"/>
                  </a:cubicBezTo>
                  <a:cubicBezTo>
                    <a:pt x="2712" y="996"/>
                    <a:pt x="2728" y="996"/>
                    <a:pt x="2736" y="996"/>
                  </a:cubicBezTo>
                  <a:cubicBezTo>
                    <a:pt x="2744" y="996"/>
                    <a:pt x="2751" y="1004"/>
                    <a:pt x="2760" y="1004"/>
                  </a:cubicBezTo>
                  <a:cubicBezTo>
                    <a:pt x="2783" y="1004"/>
                    <a:pt x="2799" y="1004"/>
                    <a:pt x="2823" y="1028"/>
                  </a:cubicBezTo>
                  <a:cubicBezTo>
                    <a:pt x="2838" y="1043"/>
                    <a:pt x="2846" y="1051"/>
                    <a:pt x="2846" y="1067"/>
                  </a:cubicBezTo>
                  <a:cubicBezTo>
                    <a:pt x="2846" y="1075"/>
                    <a:pt x="2854" y="1090"/>
                    <a:pt x="2862" y="1114"/>
                  </a:cubicBezTo>
                  <a:cubicBezTo>
                    <a:pt x="2878" y="1137"/>
                    <a:pt x="2878" y="1145"/>
                    <a:pt x="2886" y="1145"/>
                  </a:cubicBezTo>
                  <a:cubicBezTo>
                    <a:pt x="2886" y="1153"/>
                    <a:pt x="2886" y="1153"/>
                    <a:pt x="2894" y="1153"/>
                  </a:cubicBezTo>
                  <a:cubicBezTo>
                    <a:pt x="2894" y="1161"/>
                    <a:pt x="2894" y="1161"/>
                    <a:pt x="2894" y="1161"/>
                  </a:cubicBezTo>
                  <a:lnTo>
                    <a:pt x="2894" y="1161"/>
                  </a:lnTo>
                  <a:cubicBezTo>
                    <a:pt x="2704" y="1208"/>
                    <a:pt x="1708" y="1438"/>
                    <a:pt x="838" y="1556"/>
                  </a:cubicBezTo>
                  <a:cubicBezTo>
                    <a:pt x="838" y="1556"/>
                    <a:pt x="791" y="1564"/>
                    <a:pt x="759" y="1564"/>
                  </a:cubicBezTo>
                  <a:cubicBezTo>
                    <a:pt x="751" y="1564"/>
                    <a:pt x="744" y="1564"/>
                    <a:pt x="744" y="1564"/>
                  </a:cubicBezTo>
                  <a:cubicBezTo>
                    <a:pt x="736" y="1556"/>
                    <a:pt x="736" y="1556"/>
                    <a:pt x="720" y="1556"/>
                  </a:cubicBezTo>
                  <a:cubicBezTo>
                    <a:pt x="680" y="1556"/>
                    <a:pt x="609" y="1572"/>
                    <a:pt x="562" y="1580"/>
                  </a:cubicBezTo>
                  <a:cubicBezTo>
                    <a:pt x="530" y="1588"/>
                    <a:pt x="309" y="1619"/>
                    <a:pt x="16" y="1659"/>
                  </a:cubicBezTo>
                  <a:lnTo>
                    <a:pt x="0" y="1659"/>
                  </a:lnTo>
                  <a:close/>
                  <a:moveTo>
                    <a:pt x="135" y="1572"/>
                  </a:moveTo>
                  <a:lnTo>
                    <a:pt x="135" y="1572"/>
                  </a:lnTo>
                  <a:cubicBezTo>
                    <a:pt x="127" y="1572"/>
                    <a:pt x="127" y="1572"/>
                    <a:pt x="119" y="1588"/>
                  </a:cubicBezTo>
                  <a:cubicBezTo>
                    <a:pt x="103" y="1596"/>
                    <a:pt x="64" y="1627"/>
                    <a:pt x="32" y="1651"/>
                  </a:cubicBezTo>
                  <a:cubicBezTo>
                    <a:pt x="317" y="1612"/>
                    <a:pt x="530" y="1580"/>
                    <a:pt x="562" y="1572"/>
                  </a:cubicBezTo>
                  <a:cubicBezTo>
                    <a:pt x="641" y="1556"/>
                    <a:pt x="696" y="1548"/>
                    <a:pt x="720" y="1548"/>
                  </a:cubicBezTo>
                  <a:cubicBezTo>
                    <a:pt x="736" y="1548"/>
                    <a:pt x="744" y="1556"/>
                    <a:pt x="744" y="1556"/>
                  </a:cubicBezTo>
                  <a:cubicBezTo>
                    <a:pt x="751" y="1556"/>
                    <a:pt x="751" y="1556"/>
                    <a:pt x="759" y="1556"/>
                  </a:cubicBezTo>
                  <a:cubicBezTo>
                    <a:pt x="791" y="1556"/>
                    <a:pt x="838" y="1548"/>
                    <a:pt x="838" y="1548"/>
                  </a:cubicBezTo>
                  <a:cubicBezTo>
                    <a:pt x="1700" y="1438"/>
                    <a:pt x="2680" y="1201"/>
                    <a:pt x="2886" y="1153"/>
                  </a:cubicBezTo>
                  <a:cubicBezTo>
                    <a:pt x="2878" y="1153"/>
                    <a:pt x="2878" y="1153"/>
                    <a:pt x="2878" y="1153"/>
                  </a:cubicBezTo>
                  <a:cubicBezTo>
                    <a:pt x="2878" y="1145"/>
                    <a:pt x="2870" y="1145"/>
                    <a:pt x="2854" y="1114"/>
                  </a:cubicBezTo>
                  <a:cubicBezTo>
                    <a:pt x="2846" y="1090"/>
                    <a:pt x="2838" y="1082"/>
                    <a:pt x="2838" y="1067"/>
                  </a:cubicBezTo>
                  <a:cubicBezTo>
                    <a:pt x="2838" y="1051"/>
                    <a:pt x="2838" y="1043"/>
                    <a:pt x="2823" y="1035"/>
                  </a:cubicBezTo>
                  <a:cubicBezTo>
                    <a:pt x="2791" y="1004"/>
                    <a:pt x="2783" y="1004"/>
                    <a:pt x="2760" y="1004"/>
                  </a:cubicBezTo>
                  <a:cubicBezTo>
                    <a:pt x="2751" y="1004"/>
                    <a:pt x="2744" y="1004"/>
                    <a:pt x="2736" y="1004"/>
                  </a:cubicBezTo>
                  <a:cubicBezTo>
                    <a:pt x="2728" y="1004"/>
                    <a:pt x="2712" y="1004"/>
                    <a:pt x="2704" y="1004"/>
                  </a:cubicBezTo>
                  <a:cubicBezTo>
                    <a:pt x="2696" y="1004"/>
                    <a:pt x="2696" y="1004"/>
                    <a:pt x="2696" y="1004"/>
                  </a:cubicBezTo>
                  <a:lnTo>
                    <a:pt x="2688" y="1012"/>
                  </a:lnTo>
                  <a:cubicBezTo>
                    <a:pt x="2688" y="1020"/>
                    <a:pt x="2688" y="1028"/>
                    <a:pt x="2680" y="1035"/>
                  </a:cubicBezTo>
                  <a:cubicBezTo>
                    <a:pt x="2673" y="1035"/>
                    <a:pt x="2673" y="1043"/>
                    <a:pt x="2665" y="1043"/>
                  </a:cubicBezTo>
                  <a:cubicBezTo>
                    <a:pt x="2665" y="1043"/>
                    <a:pt x="2657" y="1051"/>
                    <a:pt x="2649" y="1051"/>
                  </a:cubicBezTo>
                  <a:cubicBezTo>
                    <a:pt x="2641" y="1051"/>
                    <a:pt x="2633" y="1051"/>
                    <a:pt x="2633" y="1043"/>
                  </a:cubicBezTo>
                  <a:cubicBezTo>
                    <a:pt x="2625" y="1043"/>
                    <a:pt x="2617" y="1035"/>
                    <a:pt x="2617" y="1035"/>
                  </a:cubicBezTo>
                  <a:cubicBezTo>
                    <a:pt x="2609" y="1035"/>
                    <a:pt x="2601" y="1035"/>
                    <a:pt x="2578" y="1004"/>
                  </a:cubicBezTo>
                  <a:cubicBezTo>
                    <a:pt x="2546" y="972"/>
                    <a:pt x="2530" y="956"/>
                    <a:pt x="2522" y="949"/>
                  </a:cubicBezTo>
                  <a:lnTo>
                    <a:pt x="2514" y="949"/>
                  </a:lnTo>
                  <a:lnTo>
                    <a:pt x="2514" y="941"/>
                  </a:lnTo>
                  <a:cubicBezTo>
                    <a:pt x="2514" y="933"/>
                    <a:pt x="2530" y="933"/>
                    <a:pt x="2546" y="941"/>
                  </a:cubicBezTo>
                  <a:cubicBezTo>
                    <a:pt x="2554" y="949"/>
                    <a:pt x="2562" y="949"/>
                    <a:pt x="2562" y="956"/>
                  </a:cubicBezTo>
                  <a:cubicBezTo>
                    <a:pt x="2570" y="964"/>
                    <a:pt x="2578" y="972"/>
                    <a:pt x="2601" y="980"/>
                  </a:cubicBezTo>
                  <a:cubicBezTo>
                    <a:pt x="2617" y="988"/>
                    <a:pt x="2625" y="996"/>
                    <a:pt x="2625" y="996"/>
                  </a:cubicBezTo>
                  <a:cubicBezTo>
                    <a:pt x="2633" y="1004"/>
                    <a:pt x="2641" y="1004"/>
                    <a:pt x="2649" y="1004"/>
                  </a:cubicBezTo>
                  <a:cubicBezTo>
                    <a:pt x="2649" y="1004"/>
                    <a:pt x="2649" y="1004"/>
                    <a:pt x="2657" y="1004"/>
                  </a:cubicBezTo>
                  <a:cubicBezTo>
                    <a:pt x="2665" y="996"/>
                    <a:pt x="2673" y="988"/>
                    <a:pt x="2673" y="980"/>
                  </a:cubicBezTo>
                  <a:cubicBezTo>
                    <a:pt x="2673" y="972"/>
                    <a:pt x="2680" y="972"/>
                    <a:pt x="2680" y="964"/>
                  </a:cubicBezTo>
                  <a:cubicBezTo>
                    <a:pt x="2688" y="964"/>
                    <a:pt x="2688" y="949"/>
                    <a:pt x="2688" y="941"/>
                  </a:cubicBezTo>
                  <a:cubicBezTo>
                    <a:pt x="2680" y="933"/>
                    <a:pt x="2680" y="933"/>
                    <a:pt x="2673" y="933"/>
                  </a:cubicBezTo>
                  <a:cubicBezTo>
                    <a:pt x="2673" y="933"/>
                    <a:pt x="2673" y="933"/>
                    <a:pt x="2665" y="933"/>
                  </a:cubicBezTo>
                  <a:lnTo>
                    <a:pt x="2665" y="933"/>
                  </a:lnTo>
                  <a:cubicBezTo>
                    <a:pt x="2657" y="933"/>
                    <a:pt x="2657" y="933"/>
                    <a:pt x="2649" y="925"/>
                  </a:cubicBezTo>
                  <a:cubicBezTo>
                    <a:pt x="2625" y="901"/>
                    <a:pt x="2617" y="893"/>
                    <a:pt x="2617" y="893"/>
                  </a:cubicBezTo>
                  <a:lnTo>
                    <a:pt x="2609" y="893"/>
                  </a:lnTo>
                  <a:cubicBezTo>
                    <a:pt x="2609" y="901"/>
                    <a:pt x="2601" y="909"/>
                    <a:pt x="2593" y="909"/>
                  </a:cubicBezTo>
                  <a:cubicBezTo>
                    <a:pt x="2585" y="909"/>
                    <a:pt x="2578" y="901"/>
                    <a:pt x="2570" y="893"/>
                  </a:cubicBezTo>
                  <a:cubicBezTo>
                    <a:pt x="2562" y="885"/>
                    <a:pt x="2554" y="877"/>
                    <a:pt x="2554" y="869"/>
                  </a:cubicBezTo>
                  <a:cubicBezTo>
                    <a:pt x="2562" y="869"/>
                    <a:pt x="2562" y="862"/>
                    <a:pt x="2578" y="862"/>
                  </a:cubicBezTo>
                  <a:cubicBezTo>
                    <a:pt x="2585" y="862"/>
                    <a:pt x="2601" y="862"/>
                    <a:pt x="2609" y="854"/>
                  </a:cubicBezTo>
                  <a:lnTo>
                    <a:pt x="2609" y="846"/>
                  </a:lnTo>
                  <a:cubicBezTo>
                    <a:pt x="2609" y="838"/>
                    <a:pt x="2601" y="830"/>
                    <a:pt x="2593" y="822"/>
                  </a:cubicBezTo>
                  <a:cubicBezTo>
                    <a:pt x="2593" y="814"/>
                    <a:pt x="2593" y="806"/>
                    <a:pt x="2593" y="806"/>
                  </a:cubicBezTo>
                  <a:cubicBezTo>
                    <a:pt x="2593" y="806"/>
                    <a:pt x="2593" y="798"/>
                    <a:pt x="2601" y="806"/>
                  </a:cubicBezTo>
                  <a:cubicBezTo>
                    <a:pt x="2609" y="806"/>
                    <a:pt x="2617" y="814"/>
                    <a:pt x="2617" y="822"/>
                  </a:cubicBezTo>
                  <a:cubicBezTo>
                    <a:pt x="2625" y="830"/>
                    <a:pt x="2625" y="838"/>
                    <a:pt x="2633" y="830"/>
                  </a:cubicBezTo>
                  <a:cubicBezTo>
                    <a:pt x="2641" y="830"/>
                    <a:pt x="2649" y="830"/>
                    <a:pt x="2649" y="814"/>
                  </a:cubicBezTo>
                  <a:cubicBezTo>
                    <a:pt x="2657" y="806"/>
                    <a:pt x="2657" y="790"/>
                    <a:pt x="2649" y="782"/>
                  </a:cubicBezTo>
                  <a:cubicBezTo>
                    <a:pt x="2649" y="775"/>
                    <a:pt x="2641" y="767"/>
                    <a:pt x="2641" y="767"/>
                  </a:cubicBezTo>
                  <a:cubicBezTo>
                    <a:pt x="2641" y="751"/>
                    <a:pt x="2633" y="751"/>
                    <a:pt x="2625" y="743"/>
                  </a:cubicBezTo>
                  <a:cubicBezTo>
                    <a:pt x="2617" y="743"/>
                    <a:pt x="2609" y="735"/>
                    <a:pt x="2601" y="735"/>
                  </a:cubicBezTo>
                  <a:cubicBezTo>
                    <a:pt x="2585" y="735"/>
                    <a:pt x="2570" y="727"/>
                    <a:pt x="2554" y="719"/>
                  </a:cubicBezTo>
                  <a:cubicBezTo>
                    <a:pt x="2546" y="711"/>
                    <a:pt x="2538" y="711"/>
                    <a:pt x="2538" y="711"/>
                  </a:cubicBezTo>
                  <a:cubicBezTo>
                    <a:pt x="2530" y="703"/>
                    <a:pt x="2530" y="703"/>
                    <a:pt x="2514" y="688"/>
                  </a:cubicBezTo>
                  <a:cubicBezTo>
                    <a:pt x="2507" y="680"/>
                    <a:pt x="2507" y="672"/>
                    <a:pt x="2507" y="664"/>
                  </a:cubicBezTo>
                  <a:lnTo>
                    <a:pt x="2514" y="664"/>
                  </a:lnTo>
                  <a:cubicBezTo>
                    <a:pt x="2522" y="664"/>
                    <a:pt x="2530" y="664"/>
                    <a:pt x="2530" y="672"/>
                  </a:cubicBezTo>
                  <a:lnTo>
                    <a:pt x="2538" y="672"/>
                  </a:lnTo>
                  <a:cubicBezTo>
                    <a:pt x="2546" y="680"/>
                    <a:pt x="2554" y="696"/>
                    <a:pt x="2578" y="696"/>
                  </a:cubicBezTo>
                  <a:lnTo>
                    <a:pt x="2585" y="696"/>
                  </a:lnTo>
                  <a:cubicBezTo>
                    <a:pt x="2593" y="696"/>
                    <a:pt x="2593" y="696"/>
                    <a:pt x="2593" y="696"/>
                  </a:cubicBezTo>
                  <a:lnTo>
                    <a:pt x="2601" y="696"/>
                  </a:lnTo>
                  <a:cubicBezTo>
                    <a:pt x="2601" y="696"/>
                    <a:pt x="2601" y="688"/>
                    <a:pt x="2601" y="672"/>
                  </a:cubicBezTo>
                  <a:lnTo>
                    <a:pt x="2601" y="672"/>
                  </a:lnTo>
                  <a:cubicBezTo>
                    <a:pt x="2593" y="664"/>
                    <a:pt x="2593" y="656"/>
                    <a:pt x="2593" y="640"/>
                  </a:cubicBezTo>
                  <a:cubicBezTo>
                    <a:pt x="2585" y="632"/>
                    <a:pt x="2585" y="624"/>
                    <a:pt x="2585" y="616"/>
                  </a:cubicBezTo>
                  <a:cubicBezTo>
                    <a:pt x="2593" y="616"/>
                    <a:pt x="2593" y="616"/>
                    <a:pt x="2601" y="616"/>
                  </a:cubicBezTo>
                  <a:cubicBezTo>
                    <a:pt x="2609" y="609"/>
                    <a:pt x="2617" y="601"/>
                    <a:pt x="2617" y="601"/>
                  </a:cubicBezTo>
                  <a:cubicBezTo>
                    <a:pt x="2625" y="593"/>
                    <a:pt x="2625" y="585"/>
                    <a:pt x="2625" y="585"/>
                  </a:cubicBezTo>
                  <a:cubicBezTo>
                    <a:pt x="2617" y="577"/>
                    <a:pt x="2601" y="569"/>
                    <a:pt x="2570" y="553"/>
                  </a:cubicBezTo>
                  <a:lnTo>
                    <a:pt x="2570" y="553"/>
                  </a:lnTo>
                  <a:cubicBezTo>
                    <a:pt x="2538" y="538"/>
                    <a:pt x="2507" y="529"/>
                    <a:pt x="2507" y="498"/>
                  </a:cubicBezTo>
                  <a:cubicBezTo>
                    <a:pt x="2507" y="490"/>
                    <a:pt x="2507" y="482"/>
                    <a:pt x="2507" y="482"/>
                  </a:cubicBezTo>
                  <a:cubicBezTo>
                    <a:pt x="2507" y="482"/>
                    <a:pt x="2491" y="482"/>
                    <a:pt x="2483" y="482"/>
                  </a:cubicBezTo>
                  <a:cubicBezTo>
                    <a:pt x="2467" y="482"/>
                    <a:pt x="2451" y="490"/>
                    <a:pt x="2443" y="490"/>
                  </a:cubicBezTo>
                  <a:cubicBezTo>
                    <a:pt x="2435" y="490"/>
                    <a:pt x="2427" y="490"/>
                    <a:pt x="2427" y="490"/>
                  </a:cubicBezTo>
                  <a:cubicBezTo>
                    <a:pt x="2388" y="482"/>
                    <a:pt x="2348" y="466"/>
                    <a:pt x="2317" y="451"/>
                  </a:cubicBezTo>
                  <a:cubicBezTo>
                    <a:pt x="2309" y="451"/>
                    <a:pt x="2309" y="443"/>
                    <a:pt x="2309" y="443"/>
                  </a:cubicBezTo>
                  <a:cubicBezTo>
                    <a:pt x="2301" y="435"/>
                    <a:pt x="2309" y="435"/>
                    <a:pt x="2309" y="427"/>
                  </a:cubicBezTo>
                  <a:cubicBezTo>
                    <a:pt x="2309" y="427"/>
                    <a:pt x="2317" y="419"/>
                    <a:pt x="2309" y="419"/>
                  </a:cubicBezTo>
                  <a:cubicBezTo>
                    <a:pt x="2309" y="411"/>
                    <a:pt x="2293" y="411"/>
                    <a:pt x="2285" y="411"/>
                  </a:cubicBezTo>
                  <a:cubicBezTo>
                    <a:pt x="2277" y="411"/>
                    <a:pt x="2261" y="411"/>
                    <a:pt x="2254" y="419"/>
                  </a:cubicBezTo>
                  <a:cubicBezTo>
                    <a:pt x="2245" y="427"/>
                    <a:pt x="2222" y="435"/>
                    <a:pt x="2206" y="435"/>
                  </a:cubicBezTo>
                  <a:cubicBezTo>
                    <a:pt x="2190" y="435"/>
                    <a:pt x="2182" y="427"/>
                    <a:pt x="2174" y="419"/>
                  </a:cubicBezTo>
                  <a:cubicBezTo>
                    <a:pt x="2159" y="395"/>
                    <a:pt x="2190" y="324"/>
                    <a:pt x="2206" y="300"/>
                  </a:cubicBezTo>
                  <a:cubicBezTo>
                    <a:pt x="2230" y="269"/>
                    <a:pt x="2222" y="245"/>
                    <a:pt x="2222" y="213"/>
                  </a:cubicBezTo>
                  <a:cubicBezTo>
                    <a:pt x="2222" y="213"/>
                    <a:pt x="2222" y="205"/>
                    <a:pt x="2222" y="198"/>
                  </a:cubicBezTo>
                  <a:cubicBezTo>
                    <a:pt x="2214" y="174"/>
                    <a:pt x="2174" y="150"/>
                    <a:pt x="2143" y="134"/>
                  </a:cubicBezTo>
                  <a:cubicBezTo>
                    <a:pt x="2135" y="134"/>
                    <a:pt x="2127" y="126"/>
                    <a:pt x="2119" y="118"/>
                  </a:cubicBezTo>
                  <a:cubicBezTo>
                    <a:pt x="2111" y="111"/>
                    <a:pt x="2095" y="111"/>
                    <a:pt x="2087" y="111"/>
                  </a:cubicBezTo>
                  <a:cubicBezTo>
                    <a:pt x="2080" y="111"/>
                    <a:pt x="2072" y="111"/>
                    <a:pt x="2072" y="111"/>
                  </a:cubicBezTo>
                  <a:cubicBezTo>
                    <a:pt x="2064" y="111"/>
                    <a:pt x="2056" y="111"/>
                    <a:pt x="2056" y="111"/>
                  </a:cubicBezTo>
                  <a:cubicBezTo>
                    <a:pt x="2048" y="111"/>
                    <a:pt x="2040" y="111"/>
                    <a:pt x="2032" y="111"/>
                  </a:cubicBezTo>
                  <a:cubicBezTo>
                    <a:pt x="2024" y="103"/>
                    <a:pt x="2024" y="79"/>
                    <a:pt x="2016" y="47"/>
                  </a:cubicBezTo>
                  <a:cubicBezTo>
                    <a:pt x="2016" y="39"/>
                    <a:pt x="2016" y="32"/>
                    <a:pt x="2016" y="23"/>
                  </a:cubicBezTo>
                  <a:cubicBezTo>
                    <a:pt x="2016" y="23"/>
                    <a:pt x="2008" y="16"/>
                    <a:pt x="1977" y="16"/>
                  </a:cubicBezTo>
                  <a:cubicBezTo>
                    <a:pt x="1969" y="16"/>
                    <a:pt x="1953" y="16"/>
                    <a:pt x="1937" y="16"/>
                  </a:cubicBezTo>
                  <a:cubicBezTo>
                    <a:pt x="1921" y="71"/>
                    <a:pt x="1890" y="103"/>
                    <a:pt x="1866" y="95"/>
                  </a:cubicBezTo>
                  <a:cubicBezTo>
                    <a:pt x="1843" y="87"/>
                    <a:pt x="1795" y="55"/>
                    <a:pt x="1763" y="32"/>
                  </a:cubicBezTo>
                  <a:cubicBezTo>
                    <a:pt x="1748" y="23"/>
                    <a:pt x="1732" y="8"/>
                    <a:pt x="1732" y="8"/>
                  </a:cubicBezTo>
                  <a:cubicBezTo>
                    <a:pt x="1724" y="8"/>
                    <a:pt x="1716" y="8"/>
                    <a:pt x="1716" y="8"/>
                  </a:cubicBezTo>
                  <a:cubicBezTo>
                    <a:pt x="1708" y="23"/>
                    <a:pt x="1700" y="47"/>
                    <a:pt x="1700" y="79"/>
                  </a:cubicBezTo>
                  <a:cubicBezTo>
                    <a:pt x="1700" y="126"/>
                    <a:pt x="1700" y="174"/>
                    <a:pt x="1684" y="221"/>
                  </a:cubicBezTo>
                  <a:cubicBezTo>
                    <a:pt x="1676" y="269"/>
                    <a:pt x="1668" y="269"/>
                    <a:pt x="1645" y="269"/>
                  </a:cubicBezTo>
                  <a:cubicBezTo>
                    <a:pt x="1645" y="269"/>
                    <a:pt x="1637" y="276"/>
                    <a:pt x="1629" y="276"/>
                  </a:cubicBezTo>
                  <a:cubicBezTo>
                    <a:pt x="1605" y="276"/>
                    <a:pt x="1605" y="300"/>
                    <a:pt x="1605" y="316"/>
                  </a:cubicBezTo>
                  <a:cubicBezTo>
                    <a:pt x="1605" y="332"/>
                    <a:pt x="1605" y="340"/>
                    <a:pt x="1597" y="348"/>
                  </a:cubicBezTo>
                  <a:cubicBezTo>
                    <a:pt x="1597" y="363"/>
                    <a:pt x="1581" y="363"/>
                    <a:pt x="1574" y="363"/>
                  </a:cubicBezTo>
                  <a:cubicBezTo>
                    <a:pt x="1566" y="363"/>
                    <a:pt x="1558" y="363"/>
                    <a:pt x="1550" y="363"/>
                  </a:cubicBezTo>
                  <a:cubicBezTo>
                    <a:pt x="1542" y="363"/>
                    <a:pt x="1526" y="356"/>
                    <a:pt x="1518" y="363"/>
                  </a:cubicBezTo>
                  <a:cubicBezTo>
                    <a:pt x="1510" y="363"/>
                    <a:pt x="1510" y="363"/>
                    <a:pt x="1510" y="363"/>
                  </a:cubicBezTo>
                  <a:cubicBezTo>
                    <a:pt x="1510" y="363"/>
                    <a:pt x="1510" y="371"/>
                    <a:pt x="1510" y="379"/>
                  </a:cubicBezTo>
                  <a:cubicBezTo>
                    <a:pt x="1518" y="387"/>
                    <a:pt x="1518" y="403"/>
                    <a:pt x="1518" y="419"/>
                  </a:cubicBezTo>
                  <a:cubicBezTo>
                    <a:pt x="1518" y="435"/>
                    <a:pt x="1518" y="451"/>
                    <a:pt x="1510" y="451"/>
                  </a:cubicBezTo>
                  <a:cubicBezTo>
                    <a:pt x="1503" y="451"/>
                    <a:pt x="1495" y="451"/>
                    <a:pt x="1487" y="443"/>
                  </a:cubicBezTo>
                  <a:cubicBezTo>
                    <a:pt x="1487" y="435"/>
                    <a:pt x="1479" y="443"/>
                    <a:pt x="1471" y="451"/>
                  </a:cubicBezTo>
                  <a:cubicBezTo>
                    <a:pt x="1463" y="458"/>
                    <a:pt x="1455" y="482"/>
                    <a:pt x="1455" y="490"/>
                  </a:cubicBezTo>
                  <a:lnTo>
                    <a:pt x="1455" y="490"/>
                  </a:lnTo>
                  <a:cubicBezTo>
                    <a:pt x="1455" y="514"/>
                    <a:pt x="1455" y="529"/>
                    <a:pt x="1447" y="538"/>
                  </a:cubicBezTo>
                  <a:cubicBezTo>
                    <a:pt x="1447" y="545"/>
                    <a:pt x="1439" y="545"/>
                    <a:pt x="1439" y="545"/>
                  </a:cubicBezTo>
                  <a:cubicBezTo>
                    <a:pt x="1423" y="545"/>
                    <a:pt x="1400" y="522"/>
                    <a:pt x="1376" y="506"/>
                  </a:cubicBezTo>
                  <a:cubicBezTo>
                    <a:pt x="1376" y="498"/>
                    <a:pt x="1376" y="498"/>
                    <a:pt x="1376" y="498"/>
                  </a:cubicBezTo>
                  <a:cubicBezTo>
                    <a:pt x="1360" y="490"/>
                    <a:pt x="1352" y="490"/>
                    <a:pt x="1328" y="506"/>
                  </a:cubicBezTo>
                  <a:cubicBezTo>
                    <a:pt x="1321" y="514"/>
                    <a:pt x="1313" y="514"/>
                    <a:pt x="1305" y="522"/>
                  </a:cubicBezTo>
                  <a:cubicBezTo>
                    <a:pt x="1281" y="538"/>
                    <a:pt x="1281" y="553"/>
                    <a:pt x="1281" y="585"/>
                  </a:cubicBezTo>
                  <a:cubicBezTo>
                    <a:pt x="1281" y="601"/>
                    <a:pt x="1281" y="624"/>
                    <a:pt x="1273" y="648"/>
                  </a:cubicBezTo>
                  <a:cubicBezTo>
                    <a:pt x="1265" y="680"/>
                    <a:pt x="1257" y="696"/>
                    <a:pt x="1257" y="703"/>
                  </a:cubicBezTo>
                  <a:cubicBezTo>
                    <a:pt x="1250" y="711"/>
                    <a:pt x="1250" y="711"/>
                    <a:pt x="1250" y="735"/>
                  </a:cubicBezTo>
                  <a:cubicBezTo>
                    <a:pt x="1242" y="767"/>
                    <a:pt x="1242" y="775"/>
                    <a:pt x="1218" y="798"/>
                  </a:cubicBezTo>
                  <a:cubicBezTo>
                    <a:pt x="1218" y="798"/>
                    <a:pt x="1210" y="806"/>
                    <a:pt x="1210" y="814"/>
                  </a:cubicBezTo>
                  <a:cubicBezTo>
                    <a:pt x="1194" y="838"/>
                    <a:pt x="1186" y="846"/>
                    <a:pt x="1178" y="869"/>
                  </a:cubicBezTo>
                  <a:cubicBezTo>
                    <a:pt x="1170" y="885"/>
                    <a:pt x="1163" y="901"/>
                    <a:pt x="1147" y="925"/>
                  </a:cubicBezTo>
                  <a:cubicBezTo>
                    <a:pt x="1139" y="941"/>
                    <a:pt x="1139" y="949"/>
                    <a:pt x="1139" y="956"/>
                  </a:cubicBezTo>
                  <a:cubicBezTo>
                    <a:pt x="1139" y="956"/>
                    <a:pt x="1147" y="956"/>
                    <a:pt x="1155" y="956"/>
                  </a:cubicBezTo>
                  <a:cubicBezTo>
                    <a:pt x="1163" y="956"/>
                    <a:pt x="1178" y="956"/>
                    <a:pt x="1186" y="964"/>
                  </a:cubicBezTo>
                  <a:cubicBezTo>
                    <a:pt x="1202" y="972"/>
                    <a:pt x="1210" y="980"/>
                    <a:pt x="1210" y="988"/>
                  </a:cubicBezTo>
                  <a:cubicBezTo>
                    <a:pt x="1210" y="996"/>
                    <a:pt x="1186" y="996"/>
                    <a:pt x="1178" y="996"/>
                  </a:cubicBezTo>
                  <a:cubicBezTo>
                    <a:pt x="1170" y="996"/>
                    <a:pt x="1163" y="1012"/>
                    <a:pt x="1155" y="1028"/>
                  </a:cubicBezTo>
                  <a:cubicBezTo>
                    <a:pt x="1147" y="1051"/>
                    <a:pt x="1139" y="1067"/>
                    <a:pt x="1115" y="1075"/>
                  </a:cubicBezTo>
                  <a:cubicBezTo>
                    <a:pt x="1107" y="1082"/>
                    <a:pt x="1099" y="1082"/>
                    <a:pt x="1091" y="1082"/>
                  </a:cubicBezTo>
                  <a:lnTo>
                    <a:pt x="1084" y="1082"/>
                  </a:lnTo>
                  <a:cubicBezTo>
                    <a:pt x="1075" y="1082"/>
                    <a:pt x="1075" y="1082"/>
                    <a:pt x="1075" y="1082"/>
                  </a:cubicBezTo>
                  <a:lnTo>
                    <a:pt x="1075" y="1082"/>
                  </a:lnTo>
                  <a:cubicBezTo>
                    <a:pt x="1084" y="1114"/>
                    <a:pt x="1036" y="1121"/>
                    <a:pt x="965" y="1137"/>
                  </a:cubicBezTo>
                  <a:cubicBezTo>
                    <a:pt x="957" y="1137"/>
                    <a:pt x="957" y="1137"/>
                    <a:pt x="957" y="1137"/>
                  </a:cubicBezTo>
                  <a:cubicBezTo>
                    <a:pt x="933" y="1145"/>
                    <a:pt x="925" y="1145"/>
                    <a:pt x="925" y="1145"/>
                  </a:cubicBezTo>
                  <a:cubicBezTo>
                    <a:pt x="925" y="1153"/>
                    <a:pt x="925" y="1153"/>
                    <a:pt x="933" y="1153"/>
                  </a:cubicBezTo>
                  <a:cubicBezTo>
                    <a:pt x="933" y="1161"/>
                    <a:pt x="941" y="1169"/>
                    <a:pt x="933" y="1177"/>
                  </a:cubicBezTo>
                  <a:cubicBezTo>
                    <a:pt x="917" y="1185"/>
                    <a:pt x="878" y="1216"/>
                    <a:pt x="822" y="1216"/>
                  </a:cubicBezTo>
                  <a:cubicBezTo>
                    <a:pt x="815" y="1216"/>
                    <a:pt x="799" y="1208"/>
                    <a:pt x="791" y="1208"/>
                  </a:cubicBezTo>
                  <a:cubicBezTo>
                    <a:pt x="775" y="1208"/>
                    <a:pt x="767" y="1201"/>
                    <a:pt x="759" y="1201"/>
                  </a:cubicBezTo>
                  <a:cubicBezTo>
                    <a:pt x="751" y="1201"/>
                    <a:pt x="751" y="1208"/>
                    <a:pt x="751" y="1216"/>
                  </a:cubicBezTo>
                  <a:cubicBezTo>
                    <a:pt x="751" y="1224"/>
                    <a:pt x="751" y="1240"/>
                    <a:pt x="736" y="1264"/>
                  </a:cubicBezTo>
                  <a:cubicBezTo>
                    <a:pt x="728" y="1272"/>
                    <a:pt x="720" y="1279"/>
                    <a:pt x="712" y="1279"/>
                  </a:cubicBezTo>
                  <a:cubicBezTo>
                    <a:pt x="704" y="1279"/>
                    <a:pt x="696" y="1272"/>
                    <a:pt x="688" y="1264"/>
                  </a:cubicBezTo>
                  <a:cubicBezTo>
                    <a:pt x="680" y="1248"/>
                    <a:pt x="657" y="1224"/>
                    <a:pt x="609" y="1216"/>
                  </a:cubicBezTo>
                  <a:cubicBezTo>
                    <a:pt x="578" y="1208"/>
                    <a:pt x="562" y="1201"/>
                    <a:pt x="554" y="1192"/>
                  </a:cubicBezTo>
                  <a:cubicBezTo>
                    <a:pt x="546" y="1185"/>
                    <a:pt x="546" y="1177"/>
                    <a:pt x="546" y="1169"/>
                  </a:cubicBezTo>
                  <a:cubicBezTo>
                    <a:pt x="546" y="1161"/>
                    <a:pt x="554" y="1153"/>
                    <a:pt x="546" y="1145"/>
                  </a:cubicBezTo>
                  <a:cubicBezTo>
                    <a:pt x="522" y="1169"/>
                    <a:pt x="483" y="1216"/>
                    <a:pt x="475" y="1224"/>
                  </a:cubicBezTo>
                  <a:cubicBezTo>
                    <a:pt x="459" y="1248"/>
                    <a:pt x="404" y="1303"/>
                    <a:pt x="380" y="1311"/>
                  </a:cubicBezTo>
                  <a:cubicBezTo>
                    <a:pt x="364" y="1319"/>
                    <a:pt x="325" y="1343"/>
                    <a:pt x="325" y="1367"/>
                  </a:cubicBezTo>
                  <a:cubicBezTo>
                    <a:pt x="325" y="1390"/>
                    <a:pt x="301" y="1406"/>
                    <a:pt x="293" y="1422"/>
                  </a:cubicBezTo>
                  <a:cubicBezTo>
                    <a:pt x="293" y="1422"/>
                    <a:pt x="293" y="1422"/>
                    <a:pt x="285" y="1422"/>
                  </a:cubicBezTo>
                  <a:cubicBezTo>
                    <a:pt x="285" y="1430"/>
                    <a:pt x="285" y="1430"/>
                    <a:pt x="277" y="1430"/>
                  </a:cubicBezTo>
                  <a:cubicBezTo>
                    <a:pt x="277" y="1430"/>
                    <a:pt x="269" y="1430"/>
                    <a:pt x="269" y="1445"/>
                  </a:cubicBezTo>
                  <a:cubicBezTo>
                    <a:pt x="269" y="1454"/>
                    <a:pt x="269" y="1461"/>
                    <a:pt x="269" y="1469"/>
                  </a:cubicBezTo>
                  <a:cubicBezTo>
                    <a:pt x="269" y="1485"/>
                    <a:pt x="269" y="1485"/>
                    <a:pt x="253" y="1493"/>
                  </a:cubicBezTo>
                  <a:cubicBezTo>
                    <a:pt x="245" y="1493"/>
                    <a:pt x="238" y="1493"/>
                    <a:pt x="230" y="1493"/>
                  </a:cubicBezTo>
                  <a:cubicBezTo>
                    <a:pt x="214" y="1501"/>
                    <a:pt x="198" y="1501"/>
                    <a:pt x="190" y="1525"/>
                  </a:cubicBezTo>
                  <a:cubicBezTo>
                    <a:pt x="190" y="1532"/>
                    <a:pt x="190" y="1532"/>
                    <a:pt x="190" y="1540"/>
                  </a:cubicBezTo>
                  <a:cubicBezTo>
                    <a:pt x="182" y="1564"/>
                    <a:pt x="174" y="1580"/>
                    <a:pt x="158" y="1580"/>
                  </a:cubicBezTo>
                  <a:cubicBezTo>
                    <a:pt x="151" y="1580"/>
                    <a:pt x="143" y="1580"/>
                    <a:pt x="143" y="1580"/>
                  </a:cubicBezTo>
                  <a:cubicBezTo>
                    <a:pt x="135" y="1572"/>
                    <a:pt x="135" y="1572"/>
                    <a:pt x="135" y="1572"/>
                  </a:cubicBezTo>
                  <a:close/>
                </a:path>
              </a:pathLst>
            </a:custGeom>
            <a:solidFill>
              <a:schemeClr val="accent6"/>
            </a:solidFill>
            <a:ln>
              <a:solidFill>
                <a:schemeClr val="bg2"/>
              </a:solidFill>
            </a:ln>
            <a:effectLst/>
          </p:spPr>
          <p:txBody>
            <a:bodyPr wrap="none" anchor="ctr"/>
            <a:lstStyle/>
            <a:p>
              <a:endParaRPr lang="en-US"/>
            </a:p>
          </p:txBody>
        </p:sp>
        <p:sp>
          <p:nvSpPr>
            <p:cNvPr id="140" name="Freeform 781"/>
            <p:cNvSpPr>
              <a:spLocks noChangeArrowheads="1"/>
            </p:cNvSpPr>
            <p:nvPr/>
          </p:nvSpPr>
          <p:spPr bwMode="auto">
            <a:xfrm>
              <a:off x="13688784" y="5980489"/>
              <a:ext cx="1421735" cy="756094"/>
            </a:xfrm>
            <a:custGeom>
              <a:avLst/>
              <a:gdLst>
                <a:gd name="T0" fmla="*/ 2396 w 2705"/>
                <a:gd name="T1" fmla="*/ 229 h 1439"/>
                <a:gd name="T2" fmla="*/ 2325 w 2705"/>
                <a:gd name="T3" fmla="*/ 182 h 1439"/>
                <a:gd name="T4" fmla="*/ 2285 w 2705"/>
                <a:gd name="T5" fmla="*/ 134 h 1439"/>
                <a:gd name="T6" fmla="*/ 2269 w 2705"/>
                <a:gd name="T7" fmla="*/ 110 h 1439"/>
                <a:gd name="T8" fmla="*/ 2222 w 2705"/>
                <a:gd name="T9" fmla="*/ 142 h 1439"/>
                <a:gd name="T10" fmla="*/ 2174 w 2705"/>
                <a:gd name="T11" fmla="*/ 174 h 1439"/>
                <a:gd name="T12" fmla="*/ 2079 w 2705"/>
                <a:gd name="T13" fmla="*/ 166 h 1439"/>
                <a:gd name="T14" fmla="*/ 1945 w 2705"/>
                <a:gd name="T15" fmla="*/ 158 h 1439"/>
                <a:gd name="T16" fmla="*/ 1779 w 2705"/>
                <a:gd name="T17" fmla="*/ 103 h 1439"/>
                <a:gd name="T18" fmla="*/ 1668 w 2705"/>
                <a:gd name="T19" fmla="*/ 23 h 1439"/>
                <a:gd name="T20" fmla="*/ 1550 w 2705"/>
                <a:gd name="T21" fmla="*/ 79 h 1439"/>
                <a:gd name="T22" fmla="*/ 1573 w 2705"/>
                <a:gd name="T23" fmla="*/ 182 h 1439"/>
                <a:gd name="T24" fmla="*/ 1463 w 2705"/>
                <a:gd name="T25" fmla="*/ 253 h 1439"/>
                <a:gd name="T26" fmla="*/ 1368 w 2705"/>
                <a:gd name="T27" fmla="*/ 261 h 1439"/>
                <a:gd name="T28" fmla="*/ 1352 w 2705"/>
                <a:gd name="T29" fmla="*/ 356 h 1439"/>
                <a:gd name="T30" fmla="*/ 1305 w 2705"/>
                <a:gd name="T31" fmla="*/ 419 h 1439"/>
                <a:gd name="T32" fmla="*/ 1218 w 2705"/>
                <a:gd name="T33" fmla="*/ 584 h 1439"/>
                <a:gd name="T34" fmla="*/ 1146 w 2705"/>
                <a:gd name="T35" fmla="*/ 600 h 1439"/>
                <a:gd name="T36" fmla="*/ 1067 w 2705"/>
                <a:gd name="T37" fmla="*/ 545 h 1439"/>
                <a:gd name="T38" fmla="*/ 1004 w 2705"/>
                <a:gd name="T39" fmla="*/ 615 h 1439"/>
                <a:gd name="T40" fmla="*/ 973 w 2705"/>
                <a:gd name="T41" fmla="*/ 663 h 1439"/>
                <a:gd name="T42" fmla="*/ 949 w 2705"/>
                <a:gd name="T43" fmla="*/ 702 h 1439"/>
                <a:gd name="T44" fmla="*/ 909 w 2705"/>
                <a:gd name="T45" fmla="*/ 655 h 1439"/>
                <a:gd name="T46" fmla="*/ 870 w 2705"/>
                <a:gd name="T47" fmla="*/ 663 h 1439"/>
                <a:gd name="T48" fmla="*/ 815 w 2705"/>
                <a:gd name="T49" fmla="*/ 695 h 1439"/>
                <a:gd name="T50" fmla="*/ 791 w 2705"/>
                <a:gd name="T51" fmla="*/ 750 h 1439"/>
                <a:gd name="T52" fmla="*/ 727 w 2705"/>
                <a:gd name="T53" fmla="*/ 718 h 1439"/>
                <a:gd name="T54" fmla="*/ 633 w 2705"/>
                <a:gd name="T55" fmla="*/ 718 h 1439"/>
                <a:gd name="T56" fmla="*/ 554 w 2705"/>
                <a:gd name="T57" fmla="*/ 742 h 1439"/>
                <a:gd name="T58" fmla="*/ 490 w 2705"/>
                <a:gd name="T59" fmla="*/ 789 h 1439"/>
                <a:gd name="T60" fmla="*/ 451 w 2705"/>
                <a:gd name="T61" fmla="*/ 821 h 1439"/>
                <a:gd name="T62" fmla="*/ 459 w 2705"/>
                <a:gd name="T63" fmla="*/ 932 h 1439"/>
                <a:gd name="T64" fmla="*/ 340 w 2705"/>
                <a:gd name="T65" fmla="*/ 1098 h 1439"/>
                <a:gd name="T66" fmla="*/ 87 w 2705"/>
                <a:gd name="T67" fmla="*/ 1200 h 1439"/>
                <a:gd name="T68" fmla="*/ 63 w 2705"/>
                <a:gd name="T69" fmla="*/ 1366 h 1439"/>
                <a:gd name="T70" fmla="*/ 0 w 2705"/>
                <a:gd name="T71" fmla="*/ 1414 h 1439"/>
                <a:gd name="T72" fmla="*/ 498 w 2705"/>
                <a:gd name="T73" fmla="*/ 1406 h 1439"/>
                <a:gd name="T74" fmla="*/ 577 w 2705"/>
                <a:gd name="T75" fmla="*/ 1311 h 1439"/>
                <a:gd name="T76" fmla="*/ 680 w 2705"/>
                <a:gd name="T77" fmla="*/ 1303 h 1439"/>
                <a:gd name="T78" fmla="*/ 2269 w 2705"/>
                <a:gd name="T79" fmla="*/ 1074 h 1439"/>
                <a:gd name="T80" fmla="*/ 2348 w 2705"/>
                <a:gd name="T81" fmla="*/ 1019 h 1439"/>
                <a:gd name="T82" fmla="*/ 2427 w 2705"/>
                <a:gd name="T83" fmla="*/ 939 h 1439"/>
                <a:gd name="T84" fmla="*/ 2475 w 2705"/>
                <a:gd name="T85" fmla="*/ 861 h 1439"/>
                <a:gd name="T86" fmla="*/ 2633 w 2705"/>
                <a:gd name="T87" fmla="*/ 718 h 1439"/>
                <a:gd name="T88" fmla="*/ 2601 w 2705"/>
                <a:gd name="T89" fmla="*/ 592 h 1439"/>
                <a:gd name="T90" fmla="*/ 2451 w 2705"/>
                <a:gd name="T91" fmla="*/ 395 h 1439"/>
                <a:gd name="T92" fmla="*/ 2427 w 2705"/>
                <a:gd name="T93" fmla="*/ 261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05" h="1439">
                  <a:moveTo>
                    <a:pt x="2396" y="229"/>
                  </a:moveTo>
                  <a:lnTo>
                    <a:pt x="2396" y="229"/>
                  </a:lnTo>
                  <a:cubicBezTo>
                    <a:pt x="2396" y="221"/>
                    <a:pt x="2396" y="205"/>
                    <a:pt x="2380" y="205"/>
                  </a:cubicBezTo>
                  <a:cubicBezTo>
                    <a:pt x="2364" y="197"/>
                    <a:pt x="2340" y="190"/>
                    <a:pt x="2325" y="182"/>
                  </a:cubicBezTo>
                  <a:cubicBezTo>
                    <a:pt x="2316" y="166"/>
                    <a:pt x="2325" y="166"/>
                    <a:pt x="2309" y="158"/>
                  </a:cubicBezTo>
                  <a:cubicBezTo>
                    <a:pt x="2301" y="158"/>
                    <a:pt x="2293" y="150"/>
                    <a:pt x="2285" y="134"/>
                  </a:cubicBezTo>
                  <a:cubicBezTo>
                    <a:pt x="2285" y="126"/>
                    <a:pt x="2285" y="126"/>
                    <a:pt x="2285" y="126"/>
                  </a:cubicBezTo>
                  <a:cubicBezTo>
                    <a:pt x="2269" y="110"/>
                    <a:pt x="2269" y="110"/>
                    <a:pt x="2269" y="110"/>
                  </a:cubicBezTo>
                  <a:cubicBezTo>
                    <a:pt x="2245" y="134"/>
                    <a:pt x="2245" y="134"/>
                    <a:pt x="2245" y="134"/>
                  </a:cubicBezTo>
                  <a:lnTo>
                    <a:pt x="2222" y="142"/>
                  </a:lnTo>
                  <a:cubicBezTo>
                    <a:pt x="2214" y="150"/>
                    <a:pt x="2206" y="166"/>
                    <a:pt x="2198" y="166"/>
                  </a:cubicBezTo>
                  <a:cubicBezTo>
                    <a:pt x="2190" y="158"/>
                    <a:pt x="2174" y="158"/>
                    <a:pt x="2174" y="174"/>
                  </a:cubicBezTo>
                  <a:cubicBezTo>
                    <a:pt x="2166" y="182"/>
                    <a:pt x="2158" y="190"/>
                    <a:pt x="2143" y="190"/>
                  </a:cubicBezTo>
                  <a:cubicBezTo>
                    <a:pt x="2119" y="190"/>
                    <a:pt x="2111" y="174"/>
                    <a:pt x="2079" y="166"/>
                  </a:cubicBezTo>
                  <a:cubicBezTo>
                    <a:pt x="2048" y="158"/>
                    <a:pt x="2056" y="205"/>
                    <a:pt x="2032" y="213"/>
                  </a:cubicBezTo>
                  <a:cubicBezTo>
                    <a:pt x="2008" y="221"/>
                    <a:pt x="1961" y="182"/>
                    <a:pt x="1945" y="158"/>
                  </a:cubicBezTo>
                  <a:cubicBezTo>
                    <a:pt x="1929" y="142"/>
                    <a:pt x="1882" y="166"/>
                    <a:pt x="1834" y="158"/>
                  </a:cubicBezTo>
                  <a:cubicBezTo>
                    <a:pt x="1787" y="158"/>
                    <a:pt x="1803" y="118"/>
                    <a:pt x="1779" y="103"/>
                  </a:cubicBezTo>
                  <a:cubicBezTo>
                    <a:pt x="1755" y="87"/>
                    <a:pt x="1755" y="71"/>
                    <a:pt x="1732" y="32"/>
                  </a:cubicBezTo>
                  <a:cubicBezTo>
                    <a:pt x="1708" y="0"/>
                    <a:pt x="1700" y="32"/>
                    <a:pt x="1668" y="23"/>
                  </a:cubicBezTo>
                  <a:cubicBezTo>
                    <a:pt x="1637" y="16"/>
                    <a:pt x="1613" y="16"/>
                    <a:pt x="1581" y="16"/>
                  </a:cubicBezTo>
                  <a:cubicBezTo>
                    <a:pt x="1558" y="16"/>
                    <a:pt x="1558" y="55"/>
                    <a:pt x="1550" y="79"/>
                  </a:cubicBezTo>
                  <a:cubicBezTo>
                    <a:pt x="1542" y="103"/>
                    <a:pt x="1550" y="110"/>
                    <a:pt x="1566" y="126"/>
                  </a:cubicBezTo>
                  <a:cubicBezTo>
                    <a:pt x="1581" y="150"/>
                    <a:pt x="1573" y="174"/>
                    <a:pt x="1573" y="182"/>
                  </a:cubicBezTo>
                  <a:cubicBezTo>
                    <a:pt x="1573" y="197"/>
                    <a:pt x="1542" y="190"/>
                    <a:pt x="1494" y="197"/>
                  </a:cubicBezTo>
                  <a:cubicBezTo>
                    <a:pt x="1455" y="205"/>
                    <a:pt x="1486" y="229"/>
                    <a:pt x="1463" y="253"/>
                  </a:cubicBezTo>
                  <a:cubicBezTo>
                    <a:pt x="1447" y="269"/>
                    <a:pt x="1423" y="229"/>
                    <a:pt x="1407" y="221"/>
                  </a:cubicBezTo>
                  <a:cubicBezTo>
                    <a:pt x="1399" y="205"/>
                    <a:pt x="1368" y="221"/>
                    <a:pt x="1368" y="261"/>
                  </a:cubicBezTo>
                  <a:cubicBezTo>
                    <a:pt x="1360" y="292"/>
                    <a:pt x="1368" y="284"/>
                    <a:pt x="1384" y="316"/>
                  </a:cubicBezTo>
                  <a:cubicBezTo>
                    <a:pt x="1392" y="348"/>
                    <a:pt x="1360" y="340"/>
                    <a:pt x="1352" y="356"/>
                  </a:cubicBezTo>
                  <a:cubicBezTo>
                    <a:pt x="1336" y="379"/>
                    <a:pt x="1336" y="371"/>
                    <a:pt x="1320" y="371"/>
                  </a:cubicBezTo>
                  <a:cubicBezTo>
                    <a:pt x="1305" y="379"/>
                    <a:pt x="1305" y="395"/>
                    <a:pt x="1305" y="419"/>
                  </a:cubicBezTo>
                  <a:cubicBezTo>
                    <a:pt x="1305" y="435"/>
                    <a:pt x="1281" y="466"/>
                    <a:pt x="1265" y="458"/>
                  </a:cubicBezTo>
                  <a:cubicBezTo>
                    <a:pt x="1249" y="458"/>
                    <a:pt x="1210" y="561"/>
                    <a:pt x="1218" y="584"/>
                  </a:cubicBezTo>
                  <a:cubicBezTo>
                    <a:pt x="1218" y="608"/>
                    <a:pt x="1202" y="600"/>
                    <a:pt x="1178" y="608"/>
                  </a:cubicBezTo>
                  <a:cubicBezTo>
                    <a:pt x="1155" y="615"/>
                    <a:pt x="1155" y="600"/>
                    <a:pt x="1146" y="600"/>
                  </a:cubicBezTo>
                  <a:cubicBezTo>
                    <a:pt x="1131" y="592"/>
                    <a:pt x="1115" y="592"/>
                    <a:pt x="1099" y="576"/>
                  </a:cubicBezTo>
                  <a:cubicBezTo>
                    <a:pt x="1083" y="569"/>
                    <a:pt x="1075" y="545"/>
                    <a:pt x="1067" y="545"/>
                  </a:cubicBezTo>
                  <a:cubicBezTo>
                    <a:pt x="1060" y="545"/>
                    <a:pt x="1052" y="569"/>
                    <a:pt x="1036" y="584"/>
                  </a:cubicBezTo>
                  <a:cubicBezTo>
                    <a:pt x="1028" y="592"/>
                    <a:pt x="1012" y="592"/>
                    <a:pt x="1004" y="615"/>
                  </a:cubicBezTo>
                  <a:cubicBezTo>
                    <a:pt x="1004" y="631"/>
                    <a:pt x="1004" y="631"/>
                    <a:pt x="988" y="639"/>
                  </a:cubicBezTo>
                  <a:cubicBezTo>
                    <a:pt x="973" y="647"/>
                    <a:pt x="973" y="655"/>
                    <a:pt x="973" y="663"/>
                  </a:cubicBezTo>
                  <a:cubicBezTo>
                    <a:pt x="973" y="671"/>
                    <a:pt x="980" y="695"/>
                    <a:pt x="973" y="702"/>
                  </a:cubicBezTo>
                  <a:cubicBezTo>
                    <a:pt x="973" y="710"/>
                    <a:pt x="949" y="702"/>
                    <a:pt x="949" y="702"/>
                  </a:cubicBezTo>
                  <a:cubicBezTo>
                    <a:pt x="941" y="679"/>
                    <a:pt x="941" y="679"/>
                    <a:pt x="941" y="679"/>
                  </a:cubicBezTo>
                  <a:cubicBezTo>
                    <a:pt x="941" y="679"/>
                    <a:pt x="909" y="663"/>
                    <a:pt x="909" y="655"/>
                  </a:cubicBezTo>
                  <a:cubicBezTo>
                    <a:pt x="902" y="647"/>
                    <a:pt x="902" y="639"/>
                    <a:pt x="893" y="639"/>
                  </a:cubicBezTo>
                  <a:cubicBezTo>
                    <a:pt x="886" y="647"/>
                    <a:pt x="878" y="663"/>
                    <a:pt x="870" y="663"/>
                  </a:cubicBezTo>
                  <a:cubicBezTo>
                    <a:pt x="862" y="663"/>
                    <a:pt x="846" y="671"/>
                    <a:pt x="838" y="679"/>
                  </a:cubicBezTo>
                  <a:cubicBezTo>
                    <a:pt x="838" y="686"/>
                    <a:pt x="830" y="695"/>
                    <a:pt x="815" y="695"/>
                  </a:cubicBezTo>
                  <a:cubicBezTo>
                    <a:pt x="807" y="686"/>
                    <a:pt x="799" y="702"/>
                    <a:pt x="799" y="718"/>
                  </a:cubicBezTo>
                  <a:cubicBezTo>
                    <a:pt x="807" y="734"/>
                    <a:pt x="799" y="750"/>
                    <a:pt x="791" y="750"/>
                  </a:cubicBezTo>
                  <a:cubicBezTo>
                    <a:pt x="783" y="758"/>
                    <a:pt x="775" y="750"/>
                    <a:pt x="759" y="734"/>
                  </a:cubicBezTo>
                  <a:cubicBezTo>
                    <a:pt x="743" y="718"/>
                    <a:pt x="743" y="726"/>
                    <a:pt x="727" y="718"/>
                  </a:cubicBezTo>
                  <a:cubicBezTo>
                    <a:pt x="704" y="718"/>
                    <a:pt x="704" y="702"/>
                    <a:pt x="688" y="695"/>
                  </a:cubicBezTo>
                  <a:cubicBezTo>
                    <a:pt x="672" y="695"/>
                    <a:pt x="649" y="702"/>
                    <a:pt x="633" y="718"/>
                  </a:cubicBezTo>
                  <a:cubicBezTo>
                    <a:pt x="617" y="726"/>
                    <a:pt x="609" y="734"/>
                    <a:pt x="617" y="750"/>
                  </a:cubicBezTo>
                  <a:cubicBezTo>
                    <a:pt x="617" y="766"/>
                    <a:pt x="569" y="742"/>
                    <a:pt x="554" y="742"/>
                  </a:cubicBezTo>
                  <a:cubicBezTo>
                    <a:pt x="538" y="742"/>
                    <a:pt x="522" y="758"/>
                    <a:pt x="522" y="766"/>
                  </a:cubicBezTo>
                  <a:cubicBezTo>
                    <a:pt x="522" y="781"/>
                    <a:pt x="514" y="789"/>
                    <a:pt x="490" y="789"/>
                  </a:cubicBezTo>
                  <a:cubicBezTo>
                    <a:pt x="482" y="789"/>
                    <a:pt x="467" y="789"/>
                    <a:pt x="459" y="789"/>
                  </a:cubicBezTo>
                  <a:cubicBezTo>
                    <a:pt x="459" y="805"/>
                    <a:pt x="459" y="813"/>
                    <a:pt x="451" y="821"/>
                  </a:cubicBezTo>
                  <a:cubicBezTo>
                    <a:pt x="435" y="845"/>
                    <a:pt x="411" y="861"/>
                    <a:pt x="435" y="884"/>
                  </a:cubicBezTo>
                  <a:cubicBezTo>
                    <a:pt x="451" y="900"/>
                    <a:pt x="475" y="924"/>
                    <a:pt x="459" y="932"/>
                  </a:cubicBezTo>
                  <a:cubicBezTo>
                    <a:pt x="435" y="939"/>
                    <a:pt x="293" y="939"/>
                    <a:pt x="309" y="1003"/>
                  </a:cubicBezTo>
                  <a:cubicBezTo>
                    <a:pt x="324" y="1066"/>
                    <a:pt x="348" y="1074"/>
                    <a:pt x="340" y="1098"/>
                  </a:cubicBezTo>
                  <a:cubicBezTo>
                    <a:pt x="332" y="1129"/>
                    <a:pt x="301" y="1169"/>
                    <a:pt x="261" y="1137"/>
                  </a:cubicBezTo>
                  <a:cubicBezTo>
                    <a:pt x="222" y="1106"/>
                    <a:pt x="79" y="1074"/>
                    <a:pt x="87" y="1200"/>
                  </a:cubicBezTo>
                  <a:cubicBezTo>
                    <a:pt x="95" y="1208"/>
                    <a:pt x="119" y="1295"/>
                    <a:pt x="79" y="1295"/>
                  </a:cubicBezTo>
                  <a:cubicBezTo>
                    <a:pt x="48" y="1295"/>
                    <a:pt x="79" y="1319"/>
                    <a:pt x="63" y="1366"/>
                  </a:cubicBezTo>
                  <a:cubicBezTo>
                    <a:pt x="48" y="1414"/>
                    <a:pt x="48" y="1398"/>
                    <a:pt x="40" y="1390"/>
                  </a:cubicBezTo>
                  <a:cubicBezTo>
                    <a:pt x="24" y="1390"/>
                    <a:pt x="0" y="1406"/>
                    <a:pt x="0" y="1414"/>
                  </a:cubicBezTo>
                  <a:cubicBezTo>
                    <a:pt x="0" y="1422"/>
                    <a:pt x="0" y="1422"/>
                    <a:pt x="0" y="1422"/>
                  </a:cubicBezTo>
                  <a:cubicBezTo>
                    <a:pt x="95" y="1438"/>
                    <a:pt x="467" y="1406"/>
                    <a:pt x="498" y="1406"/>
                  </a:cubicBezTo>
                  <a:cubicBezTo>
                    <a:pt x="530" y="1398"/>
                    <a:pt x="498" y="1343"/>
                    <a:pt x="498" y="1319"/>
                  </a:cubicBezTo>
                  <a:cubicBezTo>
                    <a:pt x="498" y="1295"/>
                    <a:pt x="562" y="1303"/>
                    <a:pt x="577" y="1311"/>
                  </a:cubicBezTo>
                  <a:cubicBezTo>
                    <a:pt x="601" y="1327"/>
                    <a:pt x="625" y="1351"/>
                    <a:pt x="633" y="1335"/>
                  </a:cubicBezTo>
                  <a:cubicBezTo>
                    <a:pt x="640" y="1311"/>
                    <a:pt x="680" y="1303"/>
                    <a:pt x="680" y="1303"/>
                  </a:cubicBezTo>
                  <a:cubicBezTo>
                    <a:pt x="1099" y="1279"/>
                    <a:pt x="1724" y="1208"/>
                    <a:pt x="2174" y="1153"/>
                  </a:cubicBezTo>
                  <a:cubicBezTo>
                    <a:pt x="2214" y="1121"/>
                    <a:pt x="2261" y="1090"/>
                    <a:pt x="2269" y="1074"/>
                  </a:cubicBezTo>
                  <a:cubicBezTo>
                    <a:pt x="2293" y="1050"/>
                    <a:pt x="2293" y="1074"/>
                    <a:pt x="2316" y="1074"/>
                  </a:cubicBezTo>
                  <a:cubicBezTo>
                    <a:pt x="2332" y="1074"/>
                    <a:pt x="2340" y="1058"/>
                    <a:pt x="2348" y="1019"/>
                  </a:cubicBezTo>
                  <a:cubicBezTo>
                    <a:pt x="2356" y="979"/>
                    <a:pt x="2388" y="995"/>
                    <a:pt x="2403" y="979"/>
                  </a:cubicBezTo>
                  <a:cubicBezTo>
                    <a:pt x="2427" y="971"/>
                    <a:pt x="2419" y="971"/>
                    <a:pt x="2427" y="939"/>
                  </a:cubicBezTo>
                  <a:cubicBezTo>
                    <a:pt x="2427" y="908"/>
                    <a:pt x="2435" y="924"/>
                    <a:pt x="2443" y="916"/>
                  </a:cubicBezTo>
                  <a:cubicBezTo>
                    <a:pt x="2451" y="908"/>
                    <a:pt x="2475" y="884"/>
                    <a:pt x="2475" y="861"/>
                  </a:cubicBezTo>
                  <a:cubicBezTo>
                    <a:pt x="2475" y="837"/>
                    <a:pt x="2514" y="813"/>
                    <a:pt x="2538" y="805"/>
                  </a:cubicBezTo>
                  <a:cubicBezTo>
                    <a:pt x="2554" y="789"/>
                    <a:pt x="2617" y="734"/>
                    <a:pt x="2633" y="718"/>
                  </a:cubicBezTo>
                  <a:cubicBezTo>
                    <a:pt x="2641" y="702"/>
                    <a:pt x="2680" y="663"/>
                    <a:pt x="2704" y="631"/>
                  </a:cubicBezTo>
                  <a:cubicBezTo>
                    <a:pt x="2680" y="608"/>
                    <a:pt x="2656" y="623"/>
                    <a:pt x="2601" y="592"/>
                  </a:cubicBezTo>
                  <a:cubicBezTo>
                    <a:pt x="2538" y="561"/>
                    <a:pt x="2538" y="522"/>
                    <a:pt x="2514" y="482"/>
                  </a:cubicBezTo>
                  <a:cubicBezTo>
                    <a:pt x="2498" y="450"/>
                    <a:pt x="2483" y="419"/>
                    <a:pt x="2451" y="395"/>
                  </a:cubicBezTo>
                  <a:cubicBezTo>
                    <a:pt x="2427" y="371"/>
                    <a:pt x="2419" y="276"/>
                    <a:pt x="2419" y="269"/>
                  </a:cubicBezTo>
                  <a:cubicBezTo>
                    <a:pt x="2419" y="269"/>
                    <a:pt x="2419" y="261"/>
                    <a:pt x="2427" y="261"/>
                  </a:cubicBezTo>
                  <a:cubicBezTo>
                    <a:pt x="2419" y="253"/>
                    <a:pt x="2403" y="237"/>
                    <a:pt x="2396" y="229"/>
                  </a:cubicBezTo>
                </a:path>
              </a:pathLst>
            </a:custGeom>
            <a:solidFill>
              <a:schemeClr val="accent6"/>
            </a:solidFill>
            <a:ln>
              <a:solidFill>
                <a:schemeClr val="bg2"/>
              </a:solidFill>
            </a:ln>
            <a:effectLst/>
          </p:spPr>
          <p:txBody>
            <a:bodyPr wrap="none" anchor="ctr"/>
            <a:lstStyle/>
            <a:p>
              <a:endParaRPr lang="en-US"/>
            </a:p>
          </p:txBody>
        </p:sp>
        <p:sp>
          <p:nvSpPr>
            <p:cNvPr id="141" name="Freeform 782"/>
            <p:cNvSpPr>
              <a:spLocks noChangeArrowheads="1"/>
            </p:cNvSpPr>
            <p:nvPr/>
          </p:nvSpPr>
          <p:spPr bwMode="auto">
            <a:xfrm>
              <a:off x="13684146" y="5985128"/>
              <a:ext cx="1426374" cy="749135"/>
            </a:xfrm>
            <a:custGeom>
              <a:avLst/>
              <a:gdLst>
                <a:gd name="T0" fmla="*/ 8 w 2713"/>
                <a:gd name="T1" fmla="*/ 1406 h 1423"/>
                <a:gd name="T2" fmla="*/ 71 w 2713"/>
                <a:gd name="T3" fmla="*/ 1311 h 1423"/>
                <a:gd name="T4" fmla="*/ 87 w 2713"/>
                <a:gd name="T5" fmla="*/ 1192 h 1423"/>
                <a:gd name="T6" fmla="*/ 332 w 2713"/>
                <a:gd name="T7" fmla="*/ 1058 h 1423"/>
                <a:gd name="T8" fmla="*/ 443 w 2713"/>
                <a:gd name="T9" fmla="*/ 876 h 1423"/>
                <a:gd name="T10" fmla="*/ 467 w 2713"/>
                <a:gd name="T11" fmla="*/ 781 h 1423"/>
                <a:gd name="T12" fmla="*/ 617 w 2713"/>
                <a:gd name="T13" fmla="*/ 750 h 1423"/>
                <a:gd name="T14" fmla="*/ 712 w 2713"/>
                <a:gd name="T15" fmla="*/ 694 h 1423"/>
                <a:gd name="T16" fmla="*/ 807 w 2713"/>
                <a:gd name="T17" fmla="*/ 710 h 1423"/>
                <a:gd name="T18" fmla="*/ 886 w 2713"/>
                <a:gd name="T19" fmla="*/ 639 h 1423"/>
                <a:gd name="T20" fmla="*/ 949 w 2713"/>
                <a:gd name="T21" fmla="*/ 663 h 1423"/>
                <a:gd name="T22" fmla="*/ 996 w 2713"/>
                <a:gd name="T23" fmla="*/ 631 h 1423"/>
                <a:gd name="T24" fmla="*/ 1060 w 2713"/>
                <a:gd name="T25" fmla="*/ 553 h 1423"/>
                <a:gd name="T26" fmla="*/ 1154 w 2713"/>
                <a:gd name="T27" fmla="*/ 584 h 1423"/>
                <a:gd name="T28" fmla="*/ 1218 w 2713"/>
                <a:gd name="T29" fmla="*/ 576 h 1423"/>
                <a:gd name="T30" fmla="*/ 1352 w 2713"/>
                <a:gd name="T31" fmla="*/ 348 h 1423"/>
                <a:gd name="T32" fmla="*/ 1423 w 2713"/>
                <a:gd name="T33" fmla="*/ 205 h 1423"/>
                <a:gd name="T34" fmla="*/ 1550 w 2713"/>
                <a:gd name="T35" fmla="*/ 182 h 1423"/>
                <a:gd name="T36" fmla="*/ 1589 w 2713"/>
                <a:gd name="T37" fmla="*/ 0 h 1423"/>
                <a:gd name="T38" fmla="*/ 1740 w 2713"/>
                <a:gd name="T39" fmla="*/ 24 h 1423"/>
                <a:gd name="T40" fmla="*/ 1898 w 2713"/>
                <a:gd name="T41" fmla="*/ 142 h 1423"/>
                <a:gd name="T42" fmla="*/ 2080 w 2713"/>
                <a:gd name="T43" fmla="*/ 150 h 1423"/>
                <a:gd name="T44" fmla="*/ 2206 w 2713"/>
                <a:gd name="T45" fmla="*/ 150 h 1423"/>
                <a:gd name="T46" fmla="*/ 2301 w 2713"/>
                <a:gd name="T47" fmla="*/ 126 h 1423"/>
                <a:gd name="T48" fmla="*/ 2411 w 2713"/>
                <a:gd name="T49" fmla="*/ 221 h 1423"/>
                <a:gd name="T50" fmla="*/ 2522 w 2713"/>
                <a:gd name="T51" fmla="*/ 466 h 1423"/>
                <a:gd name="T52" fmla="*/ 2712 w 2713"/>
                <a:gd name="T53" fmla="*/ 623 h 1423"/>
                <a:gd name="T54" fmla="*/ 2451 w 2713"/>
                <a:gd name="T55" fmla="*/ 908 h 1423"/>
                <a:gd name="T56" fmla="*/ 2356 w 2713"/>
                <a:gd name="T57" fmla="*/ 1011 h 1423"/>
                <a:gd name="T58" fmla="*/ 2182 w 2713"/>
                <a:gd name="T59" fmla="*/ 1145 h 1423"/>
                <a:gd name="T60" fmla="*/ 593 w 2713"/>
                <a:gd name="T61" fmla="*/ 1311 h 1423"/>
                <a:gd name="T62" fmla="*/ 506 w 2713"/>
                <a:gd name="T63" fmla="*/ 1398 h 1423"/>
                <a:gd name="T64" fmla="*/ 490 w 2713"/>
                <a:gd name="T65" fmla="*/ 1390 h 1423"/>
                <a:gd name="T66" fmla="*/ 593 w 2713"/>
                <a:gd name="T67" fmla="*/ 1303 h 1423"/>
                <a:gd name="T68" fmla="*/ 2174 w 2713"/>
                <a:gd name="T69" fmla="*/ 1137 h 1423"/>
                <a:gd name="T70" fmla="*/ 2348 w 2713"/>
                <a:gd name="T71" fmla="*/ 1011 h 1423"/>
                <a:gd name="T72" fmla="*/ 2451 w 2713"/>
                <a:gd name="T73" fmla="*/ 908 h 1423"/>
                <a:gd name="T74" fmla="*/ 2672 w 2713"/>
                <a:gd name="T75" fmla="*/ 607 h 1423"/>
                <a:gd name="T76" fmla="*/ 2419 w 2713"/>
                <a:gd name="T77" fmla="*/ 261 h 1423"/>
                <a:gd name="T78" fmla="*/ 2324 w 2713"/>
                <a:gd name="T79" fmla="*/ 158 h 1423"/>
                <a:gd name="T80" fmla="*/ 2230 w 2713"/>
                <a:gd name="T81" fmla="*/ 142 h 1423"/>
                <a:gd name="T82" fmla="*/ 2087 w 2713"/>
                <a:gd name="T83" fmla="*/ 158 h 1423"/>
                <a:gd name="T84" fmla="*/ 1929 w 2713"/>
                <a:gd name="T85" fmla="*/ 150 h 1423"/>
                <a:gd name="T86" fmla="*/ 1755 w 2713"/>
                <a:gd name="T87" fmla="*/ 55 h 1423"/>
                <a:gd name="T88" fmla="*/ 1589 w 2713"/>
                <a:gd name="T89" fmla="*/ 8 h 1423"/>
                <a:gd name="T90" fmla="*/ 1581 w 2713"/>
                <a:gd name="T91" fmla="*/ 174 h 1423"/>
                <a:gd name="T92" fmla="*/ 1423 w 2713"/>
                <a:gd name="T93" fmla="*/ 221 h 1423"/>
                <a:gd name="T94" fmla="*/ 1376 w 2713"/>
                <a:gd name="T95" fmla="*/ 340 h 1423"/>
                <a:gd name="T96" fmla="*/ 1265 w 2713"/>
                <a:gd name="T97" fmla="*/ 466 h 1423"/>
                <a:gd name="T98" fmla="*/ 1154 w 2713"/>
                <a:gd name="T99" fmla="*/ 600 h 1423"/>
                <a:gd name="T100" fmla="*/ 1075 w 2713"/>
                <a:gd name="T101" fmla="*/ 545 h 1423"/>
                <a:gd name="T102" fmla="*/ 1004 w 2713"/>
                <a:gd name="T103" fmla="*/ 631 h 1423"/>
                <a:gd name="T104" fmla="*/ 957 w 2713"/>
                <a:gd name="T105" fmla="*/ 694 h 1423"/>
                <a:gd name="T106" fmla="*/ 894 w 2713"/>
                <a:gd name="T107" fmla="*/ 647 h 1423"/>
                <a:gd name="T108" fmla="*/ 815 w 2713"/>
                <a:gd name="T109" fmla="*/ 687 h 1423"/>
                <a:gd name="T110" fmla="*/ 728 w 2713"/>
                <a:gd name="T111" fmla="*/ 718 h 1423"/>
                <a:gd name="T112" fmla="*/ 625 w 2713"/>
                <a:gd name="T113" fmla="*/ 750 h 1423"/>
                <a:gd name="T114" fmla="*/ 498 w 2713"/>
                <a:gd name="T115" fmla="*/ 781 h 1423"/>
                <a:gd name="T116" fmla="*/ 475 w 2713"/>
                <a:gd name="T117" fmla="*/ 916 h 1423"/>
                <a:gd name="T118" fmla="*/ 348 w 2713"/>
                <a:gd name="T119" fmla="*/ 1098 h 1423"/>
                <a:gd name="T120" fmla="*/ 111 w 2713"/>
                <a:gd name="T121" fmla="*/ 1279 h 1423"/>
                <a:gd name="T122" fmla="*/ 48 w 2713"/>
                <a:gd name="T123" fmla="*/ 139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13" h="1423">
                  <a:moveTo>
                    <a:pt x="71" y="1422"/>
                  </a:moveTo>
                  <a:lnTo>
                    <a:pt x="71" y="1422"/>
                  </a:lnTo>
                  <a:cubicBezTo>
                    <a:pt x="40" y="1422"/>
                    <a:pt x="24" y="1422"/>
                    <a:pt x="8" y="1422"/>
                  </a:cubicBezTo>
                  <a:cubicBezTo>
                    <a:pt x="0" y="1422"/>
                    <a:pt x="0" y="1422"/>
                    <a:pt x="0" y="1422"/>
                  </a:cubicBezTo>
                  <a:cubicBezTo>
                    <a:pt x="8" y="1414"/>
                    <a:pt x="8" y="1414"/>
                    <a:pt x="8" y="1414"/>
                  </a:cubicBezTo>
                  <a:cubicBezTo>
                    <a:pt x="8" y="1414"/>
                    <a:pt x="8" y="1414"/>
                    <a:pt x="8" y="1406"/>
                  </a:cubicBezTo>
                  <a:cubicBezTo>
                    <a:pt x="8" y="1398"/>
                    <a:pt x="24" y="1382"/>
                    <a:pt x="40" y="1382"/>
                  </a:cubicBezTo>
                  <a:cubicBezTo>
                    <a:pt x="40" y="1382"/>
                    <a:pt x="40" y="1382"/>
                    <a:pt x="48" y="1382"/>
                  </a:cubicBezTo>
                  <a:lnTo>
                    <a:pt x="56" y="1382"/>
                  </a:lnTo>
                  <a:cubicBezTo>
                    <a:pt x="56" y="1390"/>
                    <a:pt x="56" y="1390"/>
                    <a:pt x="56" y="1390"/>
                  </a:cubicBezTo>
                  <a:cubicBezTo>
                    <a:pt x="56" y="1382"/>
                    <a:pt x="64" y="1366"/>
                    <a:pt x="71" y="1358"/>
                  </a:cubicBezTo>
                  <a:cubicBezTo>
                    <a:pt x="71" y="1335"/>
                    <a:pt x="71" y="1319"/>
                    <a:pt x="71" y="1311"/>
                  </a:cubicBezTo>
                  <a:cubicBezTo>
                    <a:pt x="71" y="1303"/>
                    <a:pt x="71" y="1295"/>
                    <a:pt x="71" y="1287"/>
                  </a:cubicBezTo>
                  <a:cubicBezTo>
                    <a:pt x="71" y="1287"/>
                    <a:pt x="79" y="1287"/>
                    <a:pt x="87" y="1287"/>
                  </a:cubicBezTo>
                  <a:cubicBezTo>
                    <a:pt x="95" y="1287"/>
                    <a:pt x="103" y="1279"/>
                    <a:pt x="103" y="1271"/>
                  </a:cubicBezTo>
                  <a:cubicBezTo>
                    <a:pt x="111" y="1248"/>
                    <a:pt x="95" y="1200"/>
                    <a:pt x="87" y="1192"/>
                  </a:cubicBezTo>
                  <a:lnTo>
                    <a:pt x="87" y="1192"/>
                  </a:lnTo>
                  <a:lnTo>
                    <a:pt x="87" y="1192"/>
                  </a:lnTo>
                  <a:cubicBezTo>
                    <a:pt x="87" y="1161"/>
                    <a:pt x="95" y="1137"/>
                    <a:pt x="111" y="1121"/>
                  </a:cubicBezTo>
                  <a:cubicBezTo>
                    <a:pt x="127" y="1105"/>
                    <a:pt x="151" y="1098"/>
                    <a:pt x="174" y="1098"/>
                  </a:cubicBezTo>
                  <a:cubicBezTo>
                    <a:pt x="214" y="1098"/>
                    <a:pt x="253" y="1113"/>
                    <a:pt x="269" y="1129"/>
                  </a:cubicBezTo>
                  <a:cubicBezTo>
                    <a:pt x="277" y="1137"/>
                    <a:pt x="293" y="1137"/>
                    <a:pt x="301" y="1137"/>
                  </a:cubicBezTo>
                  <a:cubicBezTo>
                    <a:pt x="324" y="1137"/>
                    <a:pt x="340" y="1113"/>
                    <a:pt x="340" y="1090"/>
                  </a:cubicBezTo>
                  <a:cubicBezTo>
                    <a:pt x="348" y="1082"/>
                    <a:pt x="340" y="1074"/>
                    <a:pt x="332" y="1058"/>
                  </a:cubicBezTo>
                  <a:cubicBezTo>
                    <a:pt x="324" y="1042"/>
                    <a:pt x="317" y="1026"/>
                    <a:pt x="309" y="995"/>
                  </a:cubicBezTo>
                  <a:cubicBezTo>
                    <a:pt x="309" y="987"/>
                    <a:pt x="309" y="979"/>
                    <a:pt x="317" y="971"/>
                  </a:cubicBezTo>
                  <a:cubicBezTo>
                    <a:pt x="332" y="940"/>
                    <a:pt x="395" y="931"/>
                    <a:pt x="435" y="924"/>
                  </a:cubicBezTo>
                  <a:cubicBezTo>
                    <a:pt x="451" y="924"/>
                    <a:pt x="459" y="924"/>
                    <a:pt x="467" y="924"/>
                  </a:cubicBezTo>
                  <a:cubicBezTo>
                    <a:pt x="467" y="916"/>
                    <a:pt x="467" y="916"/>
                    <a:pt x="467" y="916"/>
                  </a:cubicBezTo>
                  <a:cubicBezTo>
                    <a:pt x="467" y="908"/>
                    <a:pt x="459" y="892"/>
                    <a:pt x="443" y="876"/>
                  </a:cubicBezTo>
                  <a:cubicBezTo>
                    <a:pt x="435" y="876"/>
                    <a:pt x="435" y="876"/>
                    <a:pt x="435" y="876"/>
                  </a:cubicBezTo>
                  <a:cubicBezTo>
                    <a:pt x="419" y="860"/>
                    <a:pt x="435" y="845"/>
                    <a:pt x="443" y="829"/>
                  </a:cubicBezTo>
                  <a:cubicBezTo>
                    <a:pt x="451" y="821"/>
                    <a:pt x="451" y="821"/>
                    <a:pt x="459" y="813"/>
                  </a:cubicBezTo>
                  <a:cubicBezTo>
                    <a:pt x="467" y="805"/>
                    <a:pt x="467" y="797"/>
                    <a:pt x="459" y="781"/>
                  </a:cubicBezTo>
                  <a:lnTo>
                    <a:pt x="459" y="781"/>
                  </a:lnTo>
                  <a:cubicBezTo>
                    <a:pt x="467" y="781"/>
                    <a:pt x="467" y="781"/>
                    <a:pt x="467" y="781"/>
                  </a:cubicBezTo>
                  <a:cubicBezTo>
                    <a:pt x="475" y="773"/>
                    <a:pt x="490" y="773"/>
                    <a:pt x="498" y="781"/>
                  </a:cubicBezTo>
                  <a:lnTo>
                    <a:pt x="506" y="781"/>
                  </a:lnTo>
                  <a:cubicBezTo>
                    <a:pt x="522" y="781"/>
                    <a:pt x="522" y="773"/>
                    <a:pt x="522" y="758"/>
                  </a:cubicBezTo>
                  <a:cubicBezTo>
                    <a:pt x="522" y="742"/>
                    <a:pt x="538" y="726"/>
                    <a:pt x="562" y="726"/>
                  </a:cubicBezTo>
                  <a:cubicBezTo>
                    <a:pt x="570" y="734"/>
                    <a:pt x="577" y="734"/>
                    <a:pt x="585" y="734"/>
                  </a:cubicBezTo>
                  <a:cubicBezTo>
                    <a:pt x="593" y="742"/>
                    <a:pt x="609" y="750"/>
                    <a:pt x="617" y="750"/>
                  </a:cubicBezTo>
                  <a:lnTo>
                    <a:pt x="617" y="750"/>
                  </a:lnTo>
                  <a:cubicBezTo>
                    <a:pt x="617" y="742"/>
                    <a:pt x="617" y="742"/>
                    <a:pt x="617" y="742"/>
                  </a:cubicBezTo>
                  <a:cubicBezTo>
                    <a:pt x="617" y="726"/>
                    <a:pt x="617" y="718"/>
                    <a:pt x="641" y="702"/>
                  </a:cubicBezTo>
                  <a:cubicBezTo>
                    <a:pt x="657" y="694"/>
                    <a:pt x="672" y="687"/>
                    <a:pt x="688" y="687"/>
                  </a:cubicBezTo>
                  <a:cubicBezTo>
                    <a:pt x="696" y="687"/>
                    <a:pt x="696" y="687"/>
                    <a:pt x="696" y="687"/>
                  </a:cubicBezTo>
                  <a:cubicBezTo>
                    <a:pt x="704" y="687"/>
                    <a:pt x="712" y="694"/>
                    <a:pt x="712" y="694"/>
                  </a:cubicBezTo>
                  <a:cubicBezTo>
                    <a:pt x="720" y="702"/>
                    <a:pt x="720" y="710"/>
                    <a:pt x="735" y="710"/>
                  </a:cubicBezTo>
                  <a:lnTo>
                    <a:pt x="743" y="710"/>
                  </a:lnTo>
                  <a:lnTo>
                    <a:pt x="743" y="710"/>
                  </a:lnTo>
                  <a:cubicBezTo>
                    <a:pt x="751" y="710"/>
                    <a:pt x="759" y="710"/>
                    <a:pt x="767" y="726"/>
                  </a:cubicBezTo>
                  <a:cubicBezTo>
                    <a:pt x="783" y="734"/>
                    <a:pt x="791" y="742"/>
                    <a:pt x="799" y="742"/>
                  </a:cubicBezTo>
                  <a:cubicBezTo>
                    <a:pt x="807" y="742"/>
                    <a:pt x="807" y="726"/>
                    <a:pt x="807" y="710"/>
                  </a:cubicBezTo>
                  <a:cubicBezTo>
                    <a:pt x="807" y="702"/>
                    <a:pt x="807" y="687"/>
                    <a:pt x="807" y="687"/>
                  </a:cubicBezTo>
                  <a:cubicBezTo>
                    <a:pt x="815" y="678"/>
                    <a:pt x="823" y="678"/>
                    <a:pt x="830" y="678"/>
                  </a:cubicBezTo>
                  <a:cubicBezTo>
                    <a:pt x="838" y="678"/>
                    <a:pt x="838" y="678"/>
                    <a:pt x="846" y="671"/>
                  </a:cubicBezTo>
                  <a:lnTo>
                    <a:pt x="846" y="671"/>
                  </a:lnTo>
                  <a:cubicBezTo>
                    <a:pt x="854" y="655"/>
                    <a:pt x="870" y="655"/>
                    <a:pt x="878" y="647"/>
                  </a:cubicBezTo>
                  <a:cubicBezTo>
                    <a:pt x="878" y="647"/>
                    <a:pt x="886" y="647"/>
                    <a:pt x="886" y="639"/>
                  </a:cubicBezTo>
                  <a:cubicBezTo>
                    <a:pt x="886" y="639"/>
                    <a:pt x="894" y="631"/>
                    <a:pt x="901" y="631"/>
                  </a:cubicBezTo>
                  <a:lnTo>
                    <a:pt x="901" y="631"/>
                  </a:lnTo>
                  <a:cubicBezTo>
                    <a:pt x="910" y="631"/>
                    <a:pt x="910" y="639"/>
                    <a:pt x="917" y="639"/>
                  </a:cubicBezTo>
                  <a:lnTo>
                    <a:pt x="917" y="647"/>
                  </a:lnTo>
                  <a:cubicBezTo>
                    <a:pt x="917" y="647"/>
                    <a:pt x="933" y="655"/>
                    <a:pt x="949" y="663"/>
                  </a:cubicBezTo>
                  <a:lnTo>
                    <a:pt x="949" y="663"/>
                  </a:lnTo>
                  <a:cubicBezTo>
                    <a:pt x="957" y="687"/>
                    <a:pt x="957" y="687"/>
                    <a:pt x="957" y="687"/>
                  </a:cubicBezTo>
                  <a:cubicBezTo>
                    <a:pt x="965" y="694"/>
                    <a:pt x="973" y="694"/>
                    <a:pt x="973" y="694"/>
                  </a:cubicBezTo>
                  <a:cubicBezTo>
                    <a:pt x="981" y="694"/>
                    <a:pt x="981" y="694"/>
                    <a:pt x="981" y="694"/>
                  </a:cubicBezTo>
                  <a:cubicBezTo>
                    <a:pt x="981" y="694"/>
                    <a:pt x="981" y="671"/>
                    <a:pt x="981" y="663"/>
                  </a:cubicBezTo>
                  <a:lnTo>
                    <a:pt x="981" y="655"/>
                  </a:lnTo>
                  <a:cubicBezTo>
                    <a:pt x="981" y="647"/>
                    <a:pt x="981" y="639"/>
                    <a:pt x="996" y="631"/>
                  </a:cubicBezTo>
                  <a:lnTo>
                    <a:pt x="996" y="631"/>
                  </a:lnTo>
                  <a:cubicBezTo>
                    <a:pt x="1004" y="623"/>
                    <a:pt x="1004" y="623"/>
                    <a:pt x="1012" y="607"/>
                  </a:cubicBezTo>
                  <a:lnTo>
                    <a:pt x="1012" y="607"/>
                  </a:lnTo>
                  <a:cubicBezTo>
                    <a:pt x="1020" y="584"/>
                    <a:pt x="1028" y="584"/>
                    <a:pt x="1036" y="576"/>
                  </a:cubicBezTo>
                  <a:cubicBezTo>
                    <a:pt x="1036" y="576"/>
                    <a:pt x="1044" y="576"/>
                    <a:pt x="1044" y="568"/>
                  </a:cubicBezTo>
                  <a:cubicBezTo>
                    <a:pt x="1052" y="568"/>
                    <a:pt x="1052" y="561"/>
                    <a:pt x="1060" y="553"/>
                  </a:cubicBezTo>
                  <a:cubicBezTo>
                    <a:pt x="1060" y="545"/>
                    <a:pt x="1068" y="537"/>
                    <a:pt x="1075" y="537"/>
                  </a:cubicBezTo>
                  <a:lnTo>
                    <a:pt x="1075" y="537"/>
                  </a:lnTo>
                  <a:cubicBezTo>
                    <a:pt x="1083" y="537"/>
                    <a:pt x="1091" y="545"/>
                    <a:pt x="1099" y="553"/>
                  </a:cubicBezTo>
                  <a:cubicBezTo>
                    <a:pt x="1099" y="561"/>
                    <a:pt x="1107" y="561"/>
                    <a:pt x="1107" y="568"/>
                  </a:cubicBezTo>
                  <a:cubicBezTo>
                    <a:pt x="1123" y="576"/>
                    <a:pt x="1131" y="584"/>
                    <a:pt x="1147" y="584"/>
                  </a:cubicBezTo>
                  <a:cubicBezTo>
                    <a:pt x="1147" y="584"/>
                    <a:pt x="1147" y="584"/>
                    <a:pt x="1154" y="584"/>
                  </a:cubicBezTo>
                  <a:lnTo>
                    <a:pt x="1163" y="592"/>
                  </a:lnTo>
                  <a:lnTo>
                    <a:pt x="1170" y="600"/>
                  </a:lnTo>
                  <a:cubicBezTo>
                    <a:pt x="1178" y="600"/>
                    <a:pt x="1178" y="600"/>
                    <a:pt x="1186" y="592"/>
                  </a:cubicBezTo>
                  <a:cubicBezTo>
                    <a:pt x="1194" y="592"/>
                    <a:pt x="1194" y="592"/>
                    <a:pt x="1202" y="592"/>
                  </a:cubicBezTo>
                  <a:cubicBezTo>
                    <a:pt x="1210" y="592"/>
                    <a:pt x="1218" y="592"/>
                    <a:pt x="1218" y="584"/>
                  </a:cubicBezTo>
                  <a:lnTo>
                    <a:pt x="1218" y="576"/>
                  </a:lnTo>
                  <a:cubicBezTo>
                    <a:pt x="1210" y="553"/>
                    <a:pt x="1241" y="482"/>
                    <a:pt x="1257" y="458"/>
                  </a:cubicBezTo>
                  <a:cubicBezTo>
                    <a:pt x="1265" y="450"/>
                    <a:pt x="1273" y="450"/>
                    <a:pt x="1273" y="450"/>
                  </a:cubicBezTo>
                  <a:cubicBezTo>
                    <a:pt x="1289" y="450"/>
                    <a:pt x="1305" y="427"/>
                    <a:pt x="1305" y="411"/>
                  </a:cubicBezTo>
                  <a:cubicBezTo>
                    <a:pt x="1305" y="379"/>
                    <a:pt x="1313" y="363"/>
                    <a:pt x="1328" y="363"/>
                  </a:cubicBezTo>
                  <a:cubicBezTo>
                    <a:pt x="1336" y="363"/>
                    <a:pt x="1336" y="363"/>
                    <a:pt x="1336" y="363"/>
                  </a:cubicBezTo>
                  <a:cubicBezTo>
                    <a:pt x="1344" y="363"/>
                    <a:pt x="1344" y="363"/>
                    <a:pt x="1352" y="348"/>
                  </a:cubicBezTo>
                  <a:cubicBezTo>
                    <a:pt x="1360" y="340"/>
                    <a:pt x="1368" y="340"/>
                    <a:pt x="1376" y="332"/>
                  </a:cubicBezTo>
                  <a:cubicBezTo>
                    <a:pt x="1384" y="332"/>
                    <a:pt x="1392" y="324"/>
                    <a:pt x="1384" y="308"/>
                  </a:cubicBezTo>
                  <a:cubicBezTo>
                    <a:pt x="1384" y="300"/>
                    <a:pt x="1376" y="292"/>
                    <a:pt x="1376" y="292"/>
                  </a:cubicBezTo>
                  <a:cubicBezTo>
                    <a:pt x="1368" y="276"/>
                    <a:pt x="1368" y="276"/>
                    <a:pt x="1368" y="245"/>
                  </a:cubicBezTo>
                  <a:cubicBezTo>
                    <a:pt x="1376" y="221"/>
                    <a:pt x="1392" y="205"/>
                    <a:pt x="1407" y="205"/>
                  </a:cubicBezTo>
                  <a:cubicBezTo>
                    <a:pt x="1415" y="205"/>
                    <a:pt x="1415" y="205"/>
                    <a:pt x="1423" y="205"/>
                  </a:cubicBezTo>
                  <a:cubicBezTo>
                    <a:pt x="1423" y="213"/>
                    <a:pt x="1423" y="213"/>
                    <a:pt x="1431" y="213"/>
                  </a:cubicBezTo>
                  <a:cubicBezTo>
                    <a:pt x="1439" y="229"/>
                    <a:pt x="1455" y="245"/>
                    <a:pt x="1463" y="245"/>
                  </a:cubicBezTo>
                  <a:cubicBezTo>
                    <a:pt x="1463" y="245"/>
                    <a:pt x="1471" y="245"/>
                    <a:pt x="1471" y="237"/>
                  </a:cubicBezTo>
                  <a:cubicBezTo>
                    <a:pt x="1479" y="229"/>
                    <a:pt x="1479" y="221"/>
                    <a:pt x="1479" y="213"/>
                  </a:cubicBezTo>
                  <a:cubicBezTo>
                    <a:pt x="1479" y="205"/>
                    <a:pt x="1471" y="189"/>
                    <a:pt x="1502" y="182"/>
                  </a:cubicBezTo>
                  <a:cubicBezTo>
                    <a:pt x="1518" y="182"/>
                    <a:pt x="1534" y="182"/>
                    <a:pt x="1550" y="182"/>
                  </a:cubicBezTo>
                  <a:cubicBezTo>
                    <a:pt x="1566" y="182"/>
                    <a:pt x="1574" y="182"/>
                    <a:pt x="1574" y="174"/>
                  </a:cubicBezTo>
                  <a:cubicBezTo>
                    <a:pt x="1581" y="166"/>
                    <a:pt x="1581" y="142"/>
                    <a:pt x="1574" y="118"/>
                  </a:cubicBezTo>
                  <a:cubicBezTo>
                    <a:pt x="1566" y="118"/>
                    <a:pt x="1566" y="110"/>
                    <a:pt x="1566" y="110"/>
                  </a:cubicBezTo>
                  <a:cubicBezTo>
                    <a:pt x="1550" y="102"/>
                    <a:pt x="1550" y="95"/>
                    <a:pt x="1550" y="71"/>
                  </a:cubicBezTo>
                  <a:cubicBezTo>
                    <a:pt x="1558" y="63"/>
                    <a:pt x="1558" y="55"/>
                    <a:pt x="1558" y="47"/>
                  </a:cubicBezTo>
                  <a:cubicBezTo>
                    <a:pt x="1566" y="31"/>
                    <a:pt x="1566" y="0"/>
                    <a:pt x="1589" y="0"/>
                  </a:cubicBezTo>
                  <a:lnTo>
                    <a:pt x="1589" y="0"/>
                  </a:lnTo>
                  <a:cubicBezTo>
                    <a:pt x="1621" y="0"/>
                    <a:pt x="1645" y="8"/>
                    <a:pt x="1676" y="15"/>
                  </a:cubicBezTo>
                  <a:lnTo>
                    <a:pt x="1684" y="15"/>
                  </a:lnTo>
                  <a:cubicBezTo>
                    <a:pt x="1692" y="15"/>
                    <a:pt x="1700" y="15"/>
                    <a:pt x="1700" y="8"/>
                  </a:cubicBezTo>
                  <a:cubicBezTo>
                    <a:pt x="1708" y="8"/>
                    <a:pt x="1708" y="8"/>
                    <a:pt x="1716" y="8"/>
                  </a:cubicBezTo>
                  <a:cubicBezTo>
                    <a:pt x="1724" y="8"/>
                    <a:pt x="1732" y="8"/>
                    <a:pt x="1740" y="24"/>
                  </a:cubicBezTo>
                  <a:cubicBezTo>
                    <a:pt x="1747" y="31"/>
                    <a:pt x="1755" y="47"/>
                    <a:pt x="1755" y="55"/>
                  </a:cubicBezTo>
                  <a:cubicBezTo>
                    <a:pt x="1771" y="71"/>
                    <a:pt x="1771" y="87"/>
                    <a:pt x="1787" y="95"/>
                  </a:cubicBezTo>
                  <a:cubicBezTo>
                    <a:pt x="1795" y="102"/>
                    <a:pt x="1803" y="110"/>
                    <a:pt x="1803" y="118"/>
                  </a:cubicBezTo>
                  <a:cubicBezTo>
                    <a:pt x="1811" y="134"/>
                    <a:pt x="1811" y="142"/>
                    <a:pt x="1842" y="150"/>
                  </a:cubicBezTo>
                  <a:cubicBezTo>
                    <a:pt x="1850" y="150"/>
                    <a:pt x="1850" y="150"/>
                    <a:pt x="1858" y="150"/>
                  </a:cubicBezTo>
                  <a:cubicBezTo>
                    <a:pt x="1874" y="150"/>
                    <a:pt x="1890" y="150"/>
                    <a:pt x="1898" y="142"/>
                  </a:cubicBezTo>
                  <a:cubicBezTo>
                    <a:pt x="1913" y="142"/>
                    <a:pt x="1921" y="142"/>
                    <a:pt x="1929" y="142"/>
                  </a:cubicBezTo>
                  <a:cubicBezTo>
                    <a:pt x="1945" y="142"/>
                    <a:pt x="1953" y="142"/>
                    <a:pt x="1953" y="150"/>
                  </a:cubicBezTo>
                  <a:cubicBezTo>
                    <a:pt x="1969" y="166"/>
                    <a:pt x="2008" y="197"/>
                    <a:pt x="2032" y="197"/>
                  </a:cubicBezTo>
                  <a:lnTo>
                    <a:pt x="2040" y="197"/>
                  </a:lnTo>
                  <a:cubicBezTo>
                    <a:pt x="2048" y="197"/>
                    <a:pt x="2056" y="189"/>
                    <a:pt x="2056" y="182"/>
                  </a:cubicBezTo>
                  <a:cubicBezTo>
                    <a:pt x="2064" y="166"/>
                    <a:pt x="2064" y="150"/>
                    <a:pt x="2080" y="150"/>
                  </a:cubicBezTo>
                  <a:cubicBezTo>
                    <a:pt x="2087" y="150"/>
                    <a:pt x="2087" y="150"/>
                    <a:pt x="2087" y="158"/>
                  </a:cubicBezTo>
                  <a:cubicBezTo>
                    <a:pt x="2103" y="158"/>
                    <a:pt x="2119" y="166"/>
                    <a:pt x="2127" y="166"/>
                  </a:cubicBezTo>
                  <a:cubicBezTo>
                    <a:pt x="2135" y="174"/>
                    <a:pt x="2135" y="182"/>
                    <a:pt x="2143" y="174"/>
                  </a:cubicBezTo>
                  <a:cubicBezTo>
                    <a:pt x="2166" y="174"/>
                    <a:pt x="2174" y="166"/>
                    <a:pt x="2174" y="158"/>
                  </a:cubicBezTo>
                  <a:cubicBezTo>
                    <a:pt x="2182" y="158"/>
                    <a:pt x="2182" y="150"/>
                    <a:pt x="2198" y="150"/>
                  </a:cubicBezTo>
                  <a:lnTo>
                    <a:pt x="2206" y="150"/>
                  </a:lnTo>
                  <a:cubicBezTo>
                    <a:pt x="2214" y="150"/>
                    <a:pt x="2214" y="150"/>
                    <a:pt x="2222" y="134"/>
                  </a:cubicBezTo>
                  <a:cubicBezTo>
                    <a:pt x="2230" y="134"/>
                    <a:pt x="2238" y="126"/>
                    <a:pt x="2246" y="118"/>
                  </a:cubicBezTo>
                  <a:cubicBezTo>
                    <a:pt x="2277" y="102"/>
                    <a:pt x="2277" y="102"/>
                    <a:pt x="2277" y="102"/>
                  </a:cubicBezTo>
                  <a:cubicBezTo>
                    <a:pt x="2293" y="110"/>
                    <a:pt x="2293" y="110"/>
                    <a:pt x="2293" y="110"/>
                  </a:cubicBezTo>
                  <a:cubicBezTo>
                    <a:pt x="2293" y="118"/>
                    <a:pt x="2293" y="118"/>
                    <a:pt x="2293" y="118"/>
                  </a:cubicBezTo>
                  <a:cubicBezTo>
                    <a:pt x="2293" y="118"/>
                    <a:pt x="2293" y="118"/>
                    <a:pt x="2301" y="126"/>
                  </a:cubicBezTo>
                  <a:cubicBezTo>
                    <a:pt x="2301" y="134"/>
                    <a:pt x="2309" y="142"/>
                    <a:pt x="2317" y="150"/>
                  </a:cubicBezTo>
                  <a:cubicBezTo>
                    <a:pt x="2324" y="150"/>
                    <a:pt x="2333" y="158"/>
                    <a:pt x="2333" y="158"/>
                  </a:cubicBezTo>
                  <a:cubicBezTo>
                    <a:pt x="2333" y="158"/>
                    <a:pt x="2333" y="166"/>
                    <a:pt x="2340" y="174"/>
                  </a:cubicBezTo>
                  <a:cubicBezTo>
                    <a:pt x="2340" y="182"/>
                    <a:pt x="2364" y="189"/>
                    <a:pt x="2388" y="189"/>
                  </a:cubicBezTo>
                  <a:cubicBezTo>
                    <a:pt x="2404" y="197"/>
                    <a:pt x="2404" y="205"/>
                    <a:pt x="2404" y="213"/>
                  </a:cubicBezTo>
                  <a:lnTo>
                    <a:pt x="2411" y="221"/>
                  </a:lnTo>
                  <a:cubicBezTo>
                    <a:pt x="2411" y="229"/>
                    <a:pt x="2419" y="229"/>
                    <a:pt x="2443" y="245"/>
                  </a:cubicBezTo>
                  <a:cubicBezTo>
                    <a:pt x="2443" y="253"/>
                    <a:pt x="2443" y="253"/>
                    <a:pt x="2443" y="253"/>
                  </a:cubicBezTo>
                  <a:cubicBezTo>
                    <a:pt x="2435" y="253"/>
                    <a:pt x="2435" y="253"/>
                    <a:pt x="2435" y="253"/>
                  </a:cubicBezTo>
                  <a:cubicBezTo>
                    <a:pt x="2427" y="261"/>
                    <a:pt x="2427" y="261"/>
                    <a:pt x="2427" y="261"/>
                  </a:cubicBezTo>
                  <a:cubicBezTo>
                    <a:pt x="2427" y="276"/>
                    <a:pt x="2435" y="363"/>
                    <a:pt x="2467" y="387"/>
                  </a:cubicBezTo>
                  <a:cubicBezTo>
                    <a:pt x="2491" y="403"/>
                    <a:pt x="2506" y="435"/>
                    <a:pt x="2522" y="466"/>
                  </a:cubicBezTo>
                  <a:cubicBezTo>
                    <a:pt x="2530" y="474"/>
                    <a:pt x="2530" y="474"/>
                    <a:pt x="2530" y="474"/>
                  </a:cubicBezTo>
                  <a:cubicBezTo>
                    <a:pt x="2530" y="482"/>
                    <a:pt x="2538" y="490"/>
                    <a:pt x="2538" y="498"/>
                  </a:cubicBezTo>
                  <a:cubicBezTo>
                    <a:pt x="2554" y="529"/>
                    <a:pt x="2562" y="561"/>
                    <a:pt x="2609" y="584"/>
                  </a:cubicBezTo>
                  <a:cubicBezTo>
                    <a:pt x="2633" y="600"/>
                    <a:pt x="2657" y="600"/>
                    <a:pt x="2672" y="600"/>
                  </a:cubicBezTo>
                  <a:cubicBezTo>
                    <a:pt x="2688" y="607"/>
                    <a:pt x="2704" y="607"/>
                    <a:pt x="2712" y="623"/>
                  </a:cubicBezTo>
                  <a:lnTo>
                    <a:pt x="2712" y="623"/>
                  </a:lnTo>
                  <a:cubicBezTo>
                    <a:pt x="2712" y="631"/>
                    <a:pt x="2712" y="631"/>
                    <a:pt x="2712" y="631"/>
                  </a:cubicBezTo>
                  <a:cubicBezTo>
                    <a:pt x="2688" y="655"/>
                    <a:pt x="2649" y="702"/>
                    <a:pt x="2641" y="710"/>
                  </a:cubicBezTo>
                  <a:cubicBezTo>
                    <a:pt x="2625" y="734"/>
                    <a:pt x="2570" y="789"/>
                    <a:pt x="2546" y="797"/>
                  </a:cubicBezTo>
                  <a:cubicBezTo>
                    <a:pt x="2530" y="805"/>
                    <a:pt x="2491" y="829"/>
                    <a:pt x="2491" y="853"/>
                  </a:cubicBezTo>
                  <a:cubicBezTo>
                    <a:pt x="2491" y="876"/>
                    <a:pt x="2467" y="892"/>
                    <a:pt x="2459" y="908"/>
                  </a:cubicBezTo>
                  <a:cubicBezTo>
                    <a:pt x="2459" y="908"/>
                    <a:pt x="2459" y="908"/>
                    <a:pt x="2451" y="908"/>
                  </a:cubicBezTo>
                  <a:cubicBezTo>
                    <a:pt x="2451" y="916"/>
                    <a:pt x="2451" y="916"/>
                    <a:pt x="2443" y="916"/>
                  </a:cubicBezTo>
                  <a:cubicBezTo>
                    <a:pt x="2443" y="916"/>
                    <a:pt x="2435" y="916"/>
                    <a:pt x="2435" y="931"/>
                  </a:cubicBezTo>
                  <a:cubicBezTo>
                    <a:pt x="2435" y="940"/>
                    <a:pt x="2435" y="947"/>
                    <a:pt x="2435" y="955"/>
                  </a:cubicBezTo>
                  <a:cubicBezTo>
                    <a:pt x="2435" y="971"/>
                    <a:pt x="2435" y="971"/>
                    <a:pt x="2419" y="979"/>
                  </a:cubicBezTo>
                  <a:cubicBezTo>
                    <a:pt x="2411" y="979"/>
                    <a:pt x="2404" y="979"/>
                    <a:pt x="2396" y="979"/>
                  </a:cubicBezTo>
                  <a:cubicBezTo>
                    <a:pt x="2380" y="987"/>
                    <a:pt x="2364" y="987"/>
                    <a:pt x="2356" y="1011"/>
                  </a:cubicBezTo>
                  <a:cubicBezTo>
                    <a:pt x="2356" y="1018"/>
                    <a:pt x="2356" y="1018"/>
                    <a:pt x="2356" y="1026"/>
                  </a:cubicBezTo>
                  <a:cubicBezTo>
                    <a:pt x="2348" y="1050"/>
                    <a:pt x="2340" y="1066"/>
                    <a:pt x="2324" y="1066"/>
                  </a:cubicBezTo>
                  <a:cubicBezTo>
                    <a:pt x="2317" y="1066"/>
                    <a:pt x="2309" y="1066"/>
                    <a:pt x="2309" y="1066"/>
                  </a:cubicBezTo>
                  <a:cubicBezTo>
                    <a:pt x="2301" y="1058"/>
                    <a:pt x="2301" y="1058"/>
                    <a:pt x="2301" y="1058"/>
                  </a:cubicBezTo>
                  <a:cubicBezTo>
                    <a:pt x="2293" y="1058"/>
                    <a:pt x="2293" y="1058"/>
                    <a:pt x="2285" y="1074"/>
                  </a:cubicBezTo>
                  <a:cubicBezTo>
                    <a:pt x="2269" y="1082"/>
                    <a:pt x="2222" y="1121"/>
                    <a:pt x="2182" y="1145"/>
                  </a:cubicBezTo>
                  <a:lnTo>
                    <a:pt x="2182" y="1145"/>
                  </a:lnTo>
                  <a:lnTo>
                    <a:pt x="2182" y="1145"/>
                  </a:lnTo>
                  <a:cubicBezTo>
                    <a:pt x="1818" y="1192"/>
                    <a:pt x="1139" y="1279"/>
                    <a:pt x="688" y="1295"/>
                  </a:cubicBezTo>
                  <a:cubicBezTo>
                    <a:pt x="680" y="1303"/>
                    <a:pt x="648" y="1311"/>
                    <a:pt x="641" y="1327"/>
                  </a:cubicBezTo>
                  <a:cubicBezTo>
                    <a:pt x="641" y="1335"/>
                    <a:pt x="633" y="1335"/>
                    <a:pt x="633" y="1335"/>
                  </a:cubicBezTo>
                  <a:cubicBezTo>
                    <a:pt x="617" y="1335"/>
                    <a:pt x="609" y="1327"/>
                    <a:pt x="593" y="1311"/>
                  </a:cubicBezTo>
                  <a:cubicBezTo>
                    <a:pt x="593" y="1311"/>
                    <a:pt x="593" y="1311"/>
                    <a:pt x="585" y="1311"/>
                  </a:cubicBezTo>
                  <a:cubicBezTo>
                    <a:pt x="577" y="1303"/>
                    <a:pt x="562" y="1303"/>
                    <a:pt x="538" y="1303"/>
                  </a:cubicBezTo>
                  <a:cubicBezTo>
                    <a:pt x="522" y="1303"/>
                    <a:pt x="506" y="1303"/>
                    <a:pt x="506" y="1311"/>
                  </a:cubicBezTo>
                  <a:cubicBezTo>
                    <a:pt x="506" y="1319"/>
                    <a:pt x="514" y="1327"/>
                    <a:pt x="514" y="1343"/>
                  </a:cubicBezTo>
                  <a:cubicBezTo>
                    <a:pt x="522" y="1358"/>
                    <a:pt x="530" y="1374"/>
                    <a:pt x="522" y="1390"/>
                  </a:cubicBezTo>
                  <a:cubicBezTo>
                    <a:pt x="514" y="1398"/>
                    <a:pt x="514" y="1398"/>
                    <a:pt x="506" y="1398"/>
                  </a:cubicBezTo>
                  <a:cubicBezTo>
                    <a:pt x="498" y="1398"/>
                    <a:pt x="498" y="1398"/>
                    <a:pt x="490" y="1398"/>
                  </a:cubicBezTo>
                  <a:cubicBezTo>
                    <a:pt x="293" y="1414"/>
                    <a:pt x="151" y="1422"/>
                    <a:pt x="71" y="1422"/>
                  </a:cubicBezTo>
                  <a:close/>
                  <a:moveTo>
                    <a:pt x="16" y="1414"/>
                  </a:moveTo>
                  <a:lnTo>
                    <a:pt x="16" y="1414"/>
                  </a:lnTo>
                  <a:cubicBezTo>
                    <a:pt x="24" y="1414"/>
                    <a:pt x="48" y="1414"/>
                    <a:pt x="71" y="1414"/>
                  </a:cubicBezTo>
                  <a:cubicBezTo>
                    <a:pt x="151" y="1414"/>
                    <a:pt x="293" y="1406"/>
                    <a:pt x="490" y="1390"/>
                  </a:cubicBezTo>
                  <a:cubicBezTo>
                    <a:pt x="498" y="1390"/>
                    <a:pt x="498" y="1390"/>
                    <a:pt x="506" y="1390"/>
                  </a:cubicBezTo>
                  <a:cubicBezTo>
                    <a:pt x="506" y="1390"/>
                    <a:pt x="514" y="1390"/>
                    <a:pt x="514" y="1382"/>
                  </a:cubicBezTo>
                  <a:cubicBezTo>
                    <a:pt x="522" y="1374"/>
                    <a:pt x="514" y="1358"/>
                    <a:pt x="506" y="1343"/>
                  </a:cubicBezTo>
                  <a:cubicBezTo>
                    <a:pt x="506" y="1327"/>
                    <a:pt x="498" y="1319"/>
                    <a:pt x="498" y="1311"/>
                  </a:cubicBezTo>
                  <a:cubicBezTo>
                    <a:pt x="498" y="1303"/>
                    <a:pt x="514" y="1295"/>
                    <a:pt x="538" y="1295"/>
                  </a:cubicBezTo>
                  <a:cubicBezTo>
                    <a:pt x="562" y="1295"/>
                    <a:pt x="577" y="1295"/>
                    <a:pt x="593" y="1303"/>
                  </a:cubicBezTo>
                  <a:cubicBezTo>
                    <a:pt x="593" y="1303"/>
                    <a:pt x="593" y="1311"/>
                    <a:pt x="601" y="1311"/>
                  </a:cubicBezTo>
                  <a:cubicBezTo>
                    <a:pt x="609" y="1319"/>
                    <a:pt x="625" y="1327"/>
                    <a:pt x="633" y="1327"/>
                  </a:cubicBezTo>
                  <a:cubicBezTo>
                    <a:pt x="633" y="1327"/>
                    <a:pt x="633" y="1327"/>
                    <a:pt x="641" y="1319"/>
                  </a:cubicBezTo>
                  <a:cubicBezTo>
                    <a:pt x="648" y="1303"/>
                    <a:pt x="688" y="1287"/>
                    <a:pt x="688" y="1287"/>
                  </a:cubicBezTo>
                  <a:lnTo>
                    <a:pt x="688" y="1287"/>
                  </a:lnTo>
                  <a:cubicBezTo>
                    <a:pt x="1131" y="1271"/>
                    <a:pt x="1811" y="1184"/>
                    <a:pt x="2174" y="1137"/>
                  </a:cubicBezTo>
                  <a:cubicBezTo>
                    <a:pt x="2230" y="1105"/>
                    <a:pt x="2269" y="1074"/>
                    <a:pt x="2277" y="1066"/>
                  </a:cubicBezTo>
                  <a:cubicBezTo>
                    <a:pt x="2285" y="1058"/>
                    <a:pt x="2293" y="1050"/>
                    <a:pt x="2301" y="1050"/>
                  </a:cubicBezTo>
                  <a:lnTo>
                    <a:pt x="2309" y="1058"/>
                  </a:lnTo>
                  <a:cubicBezTo>
                    <a:pt x="2317" y="1058"/>
                    <a:pt x="2317" y="1058"/>
                    <a:pt x="2324" y="1058"/>
                  </a:cubicBezTo>
                  <a:cubicBezTo>
                    <a:pt x="2340" y="1058"/>
                    <a:pt x="2340" y="1050"/>
                    <a:pt x="2348" y="1018"/>
                  </a:cubicBezTo>
                  <a:lnTo>
                    <a:pt x="2348" y="1011"/>
                  </a:lnTo>
                  <a:cubicBezTo>
                    <a:pt x="2356" y="979"/>
                    <a:pt x="2380" y="979"/>
                    <a:pt x="2396" y="979"/>
                  </a:cubicBezTo>
                  <a:cubicBezTo>
                    <a:pt x="2404" y="971"/>
                    <a:pt x="2411" y="971"/>
                    <a:pt x="2411" y="971"/>
                  </a:cubicBezTo>
                  <a:cubicBezTo>
                    <a:pt x="2427" y="963"/>
                    <a:pt x="2427" y="963"/>
                    <a:pt x="2427" y="955"/>
                  </a:cubicBezTo>
                  <a:cubicBezTo>
                    <a:pt x="2427" y="947"/>
                    <a:pt x="2427" y="940"/>
                    <a:pt x="2427" y="931"/>
                  </a:cubicBezTo>
                  <a:cubicBezTo>
                    <a:pt x="2427" y="916"/>
                    <a:pt x="2435" y="908"/>
                    <a:pt x="2443" y="908"/>
                  </a:cubicBezTo>
                  <a:cubicBezTo>
                    <a:pt x="2443" y="908"/>
                    <a:pt x="2443" y="908"/>
                    <a:pt x="2451" y="908"/>
                  </a:cubicBezTo>
                  <a:lnTo>
                    <a:pt x="2451" y="900"/>
                  </a:lnTo>
                  <a:cubicBezTo>
                    <a:pt x="2459" y="892"/>
                    <a:pt x="2483" y="868"/>
                    <a:pt x="2483" y="853"/>
                  </a:cubicBezTo>
                  <a:cubicBezTo>
                    <a:pt x="2483" y="829"/>
                    <a:pt x="2522" y="805"/>
                    <a:pt x="2546" y="789"/>
                  </a:cubicBezTo>
                  <a:cubicBezTo>
                    <a:pt x="2562" y="781"/>
                    <a:pt x="2625" y="726"/>
                    <a:pt x="2633" y="710"/>
                  </a:cubicBezTo>
                  <a:cubicBezTo>
                    <a:pt x="2641" y="694"/>
                    <a:pt x="2680" y="655"/>
                    <a:pt x="2704" y="623"/>
                  </a:cubicBezTo>
                  <a:cubicBezTo>
                    <a:pt x="2696" y="615"/>
                    <a:pt x="2688" y="615"/>
                    <a:pt x="2672" y="607"/>
                  </a:cubicBezTo>
                  <a:cubicBezTo>
                    <a:pt x="2657" y="607"/>
                    <a:pt x="2633" y="607"/>
                    <a:pt x="2601" y="592"/>
                  </a:cubicBezTo>
                  <a:cubicBezTo>
                    <a:pt x="2554" y="568"/>
                    <a:pt x="2546" y="529"/>
                    <a:pt x="2530" y="506"/>
                  </a:cubicBezTo>
                  <a:cubicBezTo>
                    <a:pt x="2530" y="498"/>
                    <a:pt x="2522" y="482"/>
                    <a:pt x="2522" y="474"/>
                  </a:cubicBezTo>
                  <a:cubicBezTo>
                    <a:pt x="2514" y="466"/>
                    <a:pt x="2514" y="466"/>
                    <a:pt x="2514" y="466"/>
                  </a:cubicBezTo>
                  <a:cubicBezTo>
                    <a:pt x="2498" y="435"/>
                    <a:pt x="2483" y="411"/>
                    <a:pt x="2459" y="387"/>
                  </a:cubicBezTo>
                  <a:cubicBezTo>
                    <a:pt x="2427" y="363"/>
                    <a:pt x="2419" y="268"/>
                    <a:pt x="2419" y="261"/>
                  </a:cubicBezTo>
                  <a:cubicBezTo>
                    <a:pt x="2419" y="261"/>
                    <a:pt x="2419" y="253"/>
                    <a:pt x="2427" y="253"/>
                  </a:cubicBezTo>
                  <a:cubicBezTo>
                    <a:pt x="2411" y="237"/>
                    <a:pt x="2404" y="229"/>
                    <a:pt x="2404" y="229"/>
                  </a:cubicBezTo>
                  <a:cubicBezTo>
                    <a:pt x="2404" y="221"/>
                    <a:pt x="2404" y="221"/>
                    <a:pt x="2396" y="213"/>
                  </a:cubicBezTo>
                  <a:cubicBezTo>
                    <a:pt x="2396" y="205"/>
                    <a:pt x="2396" y="197"/>
                    <a:pt x="2388" y="197"/>
                  </a:cubicBezTo>
                  <a:cubicBezTo>
                    <a:pt x="2356" y="189"/>
                    <a:pt x="2340" y="182"/>
                    <a:pt x="2333" y="174"/>
                  </a:cubicBezTo>
                  <a:cubicBezTo>
                    <a:pt x="2324" y="166"/>
                    <a:pt x="2324" y="166"/>
                    <a:pt x="2324" y="158"/>
                  </a:cubicBezTo>
                  <a:cubicBezTo>
                    <a:pt x="2324" y="158"/>
                    <a:pt x="2324" y="158"/>
                    <a:pt x="2317" y="158"/>
                  </a:cubicBezTo>
                  <a:cubicBezTo>
                    <a:pt x="2309" y="150"/>
                    <a:pt x="2293" y="142"/>
                    <a:pt x="2293" y="134"/>
                  </a:cubicBezTo>
                  <a:cubicBezTo>
                    <a:pt x="2285" y="126"/>
                    <a:pt x="2285" y="118"/>
                    <a:pt x="2285" y="118"/>
                  </a:cubicBezTo>
                  <a:cubicBezTo>
                    <a:pt x="2277" y="110"/>
                    <a:pt x="2277" y="110"/>
                    <a:pt x="2277" y="110"/>
                  </a:cubicBezTo>
                  <a:cubicBezTo>
                    <a:pt x="2253" y="126"/>
                    <a:pt x="2253" y="126"/>
                    <a:pt x="2253" y="126"/>
                  </a:cubicBezTo>
                  <a:cubicBezTo>
                    <a:pt x="2246" y="134"/>
                    <a:pt x="2230" y="134"/>
                    <a:pt x="2230" y="142"/>
                  </a:cubicBezTo>
                  <a:cubicBezTo>
                    <a:pt x="2222" y="158"/>
                    <a:pt x="2214" y="158"/>
                    <a:pt x="2206" y="158"/>
                  </a:cubicBezTo>
                  <a:lnTo>
                    <a:pt x="2198" y="158"/>
                  </a:lnTo>
                  <a:cubicBezTo>
                    <a:pt x="2190" y="158"/>
                    <a:pt x="2182" y="158"/>
                    <a:pt x="2182" y="166"/>
                  </a:cubicBezTo>
                  <a:cubicBezTo>
                    <a:pt x="2182" y="174"/>
                    <a:pt x="2166" y="182"/>
                    <a:pt x="2151" y="182"/>
                  </a:cubicBezTo>
                  <a:cubicBezTo>
                    <a:pt x="2135" y="182"/>
                    <a:pt x="2127" y="182"/>
                    <a:pt x="2119" y="174"/>
                  </a:cubicBezTo>
                  <a:cubicBezTo>
                    <a:pt x="2111" y="174"/>
                    <a:pt x="2103" y="166"/>
                    <a:pt x="2087" y="158"/>
                  </a:cubicBezTo>
                  <a:lnTo>
                    <a:pt x="2080" y="158"/>
                  </a:lnTo>
                  <a:cubicBezTo>
                    <a:pt x="2071" y="158"/>
                    <a:pt x="2071" y="166"/>
                    <a:pt x="2064" y="182"/>
                  </a:cubicBezTo>
                  <a:cubicBezTo>
                    <a:pt x="2056" y="189"/>
                    <a:pt x="2056" y="205"/>
                    <a:pt x="2040" y="205"/>
                  </a:cubicBezTo>
                  <a:cubicBezTo>
                    <a:pt x="2040" y="205"/>
                    <a:pt x="2040" y="205"/>
                    <a:pt x="2032" y="205"/>
                  </a:cubicBezTo>
                  <a:cubicBezTo>
                    <a:pt x="2008" y="205"/>
                    <a:pt x="1961" y="174"/>
                    <a:pt x="1953" y="150"/>
                  </a:cubicBezTo>
                  <a:cubicBezTo>
                    <a:pt x="1945" y="150"/>
                    <a:pt x="1937" y="150"/>
                    <a:pt x="1929" y="150"/>
                  </a:cubicBezTo>
                  <a:cubicBezTo>
                    <a:pt x="1921" y="150"/>
                    <a:pt x="1913" y="150"/>
                    <a:pt x="1906" y="150"/>
                  </a:cubicBezTo>
                  <a:cubicBezTo>
                    <a:pt x="1890" y="158"/>
                    <a:pt x="1874" y="158"/>
                    <a:pt x="1858" y="158"/>
                  </a:cubicBezTo>
                  <a:cubicBezTo>
                    <a:pt x="1850" y="158"/>
                    <a:pt x="1842" y="158"/>
                    <a:pt x="1842" y="158"/>
                  </a:cubicBezTo>
                  <a:cubicBezTo>
                    <a:pt x="1811" y="150"/>
                    <a:pt x="1803" y="134"/>
                    <a:pt x="1795" y="118"/>
                  </a:cubicBezTo>
                  <a:cubicBezTo>
                    <a:pt x="1795" y="110"/>
                    <a:pt x="1795" y="102"/>
                    <a:pt x="1787" y="95"/>
                  </a:cubicBezTo>
                  <a:cubicBezTo>
                    <a:pt x="1771" y="87"/>
                    <a:pt x="1763" y="79"/>
                    <a:pt x="1755" y="55"/>
                  </a:cubicBezTo>
                  <a:cubicBezTo>
                    <a:pt x="1747" y="47"/>
                    <a:pt x="1740" y="39"/>
                    <a:pt x="1732" y="24"/>
                  </a:cubicBezTo>
                  <a:cubicBezTo>
                    <a:pt x="1724" y="15"/>
                    <a:pt x="1716" y="15"/>
                    <a:pt x="1716" y="15"/>
                  </a:cubicBezTo>
                  <a:lnTo>
                    <a:pt x="1708" y="15"/>
                  </a:lnTo>
                  <a:cubicBezTo>
                    <a:pt x="1700" y="15"/>
                    <a:pt x="1692" y="24"/>
                    <a:pt x="1684" y="24"/>
                  </a:cubicBezTo>
                  <a:lnTo>
                    <a:pt x="1676" y="24"/>
                  </a:lnTo>
                  <a:cubicBezTo>
                    <a:pt x="1645" y="15"/>
                    <a:pt x="1621" y="8"/>
                    <a:pt x="1589" y="8"/>
                  </a:cubicBezTo>
                  <a:lnTo>
                    <a:pt x="1589" y="8"/>
                  </a:lnTo>
                  <a:cubicBezTo>
                    <a:pt x="1574" y="8"/>
                    <a:pt x="1566" y="31"/>
                    <a:pt x="1566" y="55"/>
                  </a:cubicBezTo>
                  <a:cubicBezTo>
                    <a:pt x="1566" y="55"/>
                    <a:pt x="1558" y="63"/>
                    <a:pt x="1558" y="71"/>
                  </a:cubicBezTo>
                  <a:cubicBezTo>
                    <a:pt x="1558" y="87"/>
                    <a:pt x="1558" y="95"/>
                    <a:pt x="1566" y="110"/>
                  </a:cubicBezTo>
                  <a:cubicBezTo>
                    <a:pt x="1574" y="110"/>
                    <a:pt x="1574" y="110"/>
                    <a:pt x="1574" y="118"/>
                  </a:cubicBezTo>
                  <a:cubicBezTo>
                    <a:pt x="1589" y="142"/>
                    <a:pt x="1589" y="166"/>
                    <a:pt x="1581" y="174"/>
                  </a:cubicBezTo>
                  <a:cubicBezTo>
                    <a:pt x="1581" y="189"/>
                    <a:pt x="1566" y="189"/>
                    <a:pt x="1550" y="189"/>
                  </a:cubicBezTo>
                  <a:cubicBezTo>
                    <a:pt x="1534" y="189"/>
                    <a:pt x="1518" y="189"/>
                    <a:pt x="1502" y="189"/>
                  </a:cubicBezTo>
                  <a:cubicBezTo>
                    <a:pt x="1479" y="197"/>
                    <a:pt x="1487" y="205"/>
                    <a:pt x="1487" y="213"/>
                  </a:cubicBezTo>
                  <a:cubicBezTo>
                    <a:pt x="1487" y="221"/>
                    <a:pt x="1487" y="237"/>
                    <a:pt x="1479" y="245"/>
                  </a:cubicBezTo>
                  <a:cubicBezTo>
                    <a:pt x="1471" y="245"/>
                    <a:pt x="1471" y="253"/>
                    <a:pt x="1463" y="253"/>
                  </a:cubicBezTo>
                  <a:cubicBezTo>
                    <a:pt x="1447" y="253"/>
                    <a:pt x="1431" y="237"/>
                    <a:pt x="1423" y="221"/>
                  </a:cubicBezTo>
                  <a:lnTo>
                    <a:pt x="1415" y="213"/>
                  </a:lnTo>
                  <a:lnTo>
                    <a:pt x="1407" y="213"/>
                  </a:lnTo>
                  <a:cubicBezTo>
                    <a:pt x="1392" y="213"/>
                    <a:pt x="1376" y="229"/>
                    <a:pt x="1376" y="253"/>
                  </a:cubicBezTo>
                  <a:cubicBezTo>
                    <a:pt x="1376" y="268"/>
                    <a:pt x="1376" y="276"/>
                    <a:pt x="1384" y="284"/>
                  </a:cubicBezTo>
                  <a:cubicBezTo>
                    <a:pt x="1384" y="292"/>
                    <a:pt x="1384" y="300"/>
                    <a:pt x="1392" y="308"/>
                  </a:cubicBezTo>
                  <a:cubicBezTo>
                    <a:pt x="1400" y="332"/>
                    <a:pt x="1392" y="332"/>
                    <a:pt x="1376" y="340"/>
                  </a:cubicBezTo>
                  <a:cubicBezTo>
                    <a:pt x="1368" y="340"/>
                    <a:pt x="1368" y="348"/>
                    <a:pt x="1360" y="355"/>
                  </a:cubicBezTo>
                  <a:cubicBezTo>
                    <a:pt x="1352" y="363"/>
                    <a:pt x="1352" y="371"/>
                    <a:pt x="1336" y="371"/>
                  </a:cubicBezTo>
                  <a:cubicBezTo>
                    <a:pt x="1336" y="371"/>
                    <a:pt x="1336" y="371"/>
                    <a:pt x="1328" y="371"/>
                  </a:cubicBezTo>
                  <a:cubicBezTo>
                    <a:pt x="1321" y="371"/>
                    <a:pt x="1313" y="387"/>
                    <a:pt x="1313" y="411"/>
                  </a:cubicBezTo>
                  <a:cubicBezTo>
                    <a:pt x="1313" y="427"/>
                    <a:pt x="1297" y="458"/>
                    <a:pt x="1273" y="458"/>
                  </a:cubicBezTo>
                  <a:cubicBezTo>
                    <a:pt x="1273" y="458"/>
                    <a:pt x="1273" y="458"/>
                    <a:pt x="1265" y="466"/>
                  </a:cubicBezTo>
                  <a:cubicBezTo>
                    <a:pt x="1241" y="490"/>
                    <a:pt x="1218" y="553"/>
                    <a:pt x="1226" y="576"/>
                  </a:cubicBezTo>
                  <a:cubicBezTo>
                    <a:pt x="1226" y="584"/>
                    <a:pt x="1226" y="584"/>
                    <a:pt x="1226" y="592"/>
                  </a:cubicBezTo>
                  <a:cubicBezTo>
                    <a:pt x="1218" y="592"/>
                    <a:pt x="1210" y="600"/>
                    <a:pt x="1202" y="600"/>
                  </a:cubicBezTo>
                  <a:cubicBezTo>
                    <a:pt x="1202" y="600"/>
                    <a:pt x="1194" y="600"/>
                    <a:pt x="1186" y="600"/>
                  </a:cubicBezTo>
                  <a:cubicBezTo>
                    <a:pt x="1178" y="607"/>
                    <a:pt x="1178" y="607"/>
                    <a:pt x="1170" y="607"/>
                  </a:cubicBezTo>
                  <a:cubicBezTo>
                    <a:pt x="1163" y="607"/>
                    <a:pt x="1163" y="600"/>
                    <a:pt x="1154" y="600"/>
                  </a:cubicBezTo>
                  <a:cubicBezTo>
                    <a:pt x="1154" y="592"/>
                    <a:pt x="1154" y="592"/>
                    <a:pt x="1147" y="592"/>
                  </a:cubicBezTo>
                  <a:cubicBezTo>
                    <a:pt x="1147" y="592"/>
                    <a:pt x="1147" y="592"/>
                    <a:pt x="1139" y="592"/>
                  </a:cubicBezTo>
                  <a:cubicBezTo>
                    <a:pt x="1131" y="584"/>
                    <a:pt x="1115" y="584"/>
                    <a:pt x="1107" y="576"/>
                  </a:cubicBezTo>
                  <a:cubicBezTo>
                    <a:pt x="1099" y="568"/>
                    <a:pt x="1091" y="561"/>
                    <a:pt x="1091" y="553"/>
                  </a:cubicBezTo>
                  <a:cubicBezTo>
                    <a:pt x="1083" y="553"/>
                    <a:pt x="1083" y="545"/>
                    <a:pt x="1075" y="545"/>
                  </a:cubicBezTo>
                  <a:lnTo>
                    <a:pt x="1075" y="545"/>
                  </a:lnTo>
                  <a:cubicBezTo>
                    <a:pt x="1068" y="545"/>
                    <a:pt x="1068" y="553"/>
                    <a:pt x="1068" y="553"/>
                  </a:cubicBezTo>
                  <a:cubicBezTo>
                    <a:pt x="1060" y="561"/>
                    <a:pt x="1052" y="568"/>
                    <a:pt x="1052" y="576"/>
                  </a:cubicBezTo>
                  <a:cubicBezTo>
                    <a:pt x="1044" y="576"/>
                    <a:pt x="1044" y="584"/>
                    <a:pt x="1036" y="584"/>
                  </a:cubicBezTo>
                  <a:cubicBezTo>
                    <a:pt x="1028" y="584"/>
                    <a:pt x="1020" y="592"/>
                    <a:pt x="1020" y="607"/>
                  </a:cubicBezTo>
                  <a:lnTo>
                    <a:pt x="1020" y="607"/>
                  </a:lnTo>
                  <a:cubicBezTo>
                    <a:pt x="1012" y="623"/>
                    <a:pt x="1012" y="631"/>
                    <a:pt x="1004" y="631"/>
                  </a:cubicBezTo>
                  <a:cubicBezTo>
                    <a:pt x="996" y="639"/>
                    <a:pt x="996" y="639"/>
                    <a:pt x="996" y="639"/>
                  </a:cubicBezTo>
                  <a:cubicBezTo>
                    <a:pt x="988" y="639"/>
                    <a:pt x="988" y="647"/>
                    <a:pt x="988" y="655"/>
                  </a:cubicBezTo>
                  <a:lnTo>
                    <a:pt x="988" y="663"/>
                  </a:lnTo>
                  <a:cubicBezTo>
                    <a:pt x="988" y="678"/>
                    <a:pt x="988" y="694"/>
                    <a:pt x="988" y="702"/>
                  </a:cubicBezTo>
                  <a:cubicBezTo>
                    <a:pt x="981" y="702"/>
                    <a:pt x="981" y="702"/>
                    <a:pt x="973" y="702"/>
                  </a:cubicBezTo>
                  <a:cubicBezTo>
                    <a:pt x="965" y="702"/>
                    <a:pt x="957" y="694"/>
                    <a:pt x="957" y="694"/>
                  </a:cubicBezTo>
                  <a:lnTo>
                    <a:pt x="957" y="694"/>
                  </a:lnTo>
                  <a:cubicBezTo>
                    <a:pt x="941" y="671"/>
                    <a:pt x="941" y="671"/>
                    <a:pt x="941" y="671"/>
                  </a:cubicBezTo>
                  <a:cubicBezTo>
                    <a:pt x="933" y="663"/>
                    <a:pt x="917" y="655"/>
                    <a:pt x="910" y="647"/>
                  </a:cubicBezTo>
                  <a:lnTo>
                    <a:pt x="910" y="647"/>
                  </a:lnTo>
                  <a:cubicBezTo>
                    <a:pt x="910" y="639"/>
                    <a:pt x="901" y="639"/>
                    <a:pt x="901" y="639"/>
                  </a:cubicBezTo>
                  <a:cubicBezTo>
                    <a:pt x="894" y="639"/>
                    <a:pt x="894" y="639"/>
                    <a:pt x="894" y="647"/>
                  </a:cubicBezTo>
                  <a:cubicBezTo>
                    <a:pt x="886" y="655"/>
                    <a:pt x="886" y="655"/>
                    <a:pt x="878" y="655"/>
                  </a:cubicBezTo>
                  <a:cubicBezTo>
                    <a:pt x="870" y="655"/>
                    <a:pt x="854" y="663"/>
                    <a:pt x="854" y="671"/>
                  </a:cubicBezTo>
                  <a:lnTo>
                    <a:pt x="854" y="671"/>
                  </a:lnTo>
                  <a:cubicBezTo>
                    <a:pt x="846" y="678"/>
                    <a:pt x="846" y="687"/>
                    <a:pt x="830" y="687"/>
                  </a:cubicBezTo>
                  <a:cubicBezTo>
                    <a:pt x="830" y="687"/>
                    <a:pt x="830" y="687"/>
                    <a:pt x="823" y="687"/>
                  </a:cubicBezTo>
                  <a:lnTo>
                    <a:pt x="815" y="687"/>
                  </a:lnTo>
                  <a:cubicBezTo>
                    <a:pt x="815" y="694"/>
                    <a:pt x="815" y="702"/>
                    <a:pt x="815" y="710"/>
                  </a:cubicBezTo>
                  <a:cubicBezTo>
                    <a:pt x="815" y="726"/>
                    <a:pt x="815" y="750"/>
                    <a:pt x="799" y="750"/>
                  </a:cubicBezTo>
                  <a:cubicBezTo>
                    <a:pt x="791" y="750"/>
                    <a:pt x="775" y="742"/>
                    <a:pt x="759" y="726"/>
                  </a:cubicBezTo>
                  <a:cubicBezTo>
                    <a:pt x="751" y="718"/>
                    <a:pt x="751" y="718"/>
                    <a:pt x="743" y="718"/>
                  </a:cubicBezTo>
                  <a:lnTo>
                    <a:pt x="743" y="718"/>
                  </a:lnTo>
                  <a:cubicBezTo>
                    <a:pt x="743" y="718"/>
                    <a:pt x="735" y="718"/>
                    <a:pt x="728" y="718"/>
                  </a:cubicBezTo>
                  <a:cubicBezTo>
                    <a:pt x="720" y="710"/>
                    <a:pt x="712" y="710"/>
                    <a:pt x="712" y="702"/>
                  </a:cubicBezTo>
                  <a:cubicBezTo>
                    <a:pt x="704" y="694"/>
                    <a:pt x="704" y="694"/>
                    <a:pt x="696" y="694"/>
                  </a:cubicBezTo>
                  <a:cubicBezTo>
                    <a:pt x="696" y="694"/>
                    <a:pt x="696" y="687"/>
                    <a:pt x="688" y="687"/>
                  </a:cubicBezTo>
                  <a:cubicBezTo>
                    <a:pt x="680" y="687"/>
                    <a:pt x="657" y="702"/>
                    <a:pt x="641" y="710"/>
                  </a:cubicBezTo>
                  <a:cubicBezTo>
                    <a:pt x="625" y="718"/>
                    <a:pt x="625" y="734"/>
                    <a:pt x="625" y="742"/>
                  </a:cubicBezTo>
                  <a:cubicBezTo>
                    <a:pt x="625" y="750"/>
                    <a:pt x="625" y="750"/>
                    <a:pt x="625" y="750"/>
                  </a:cubicBezTo>
                  <a:lnTo>
                    <a:pt x="617" y="758"/>
                  </a:lnTo>
                  <a:cubicBezTo>
                    <a:pt x="609" y="758"/>
                    <a:pt x="593" y="750"/>
                    <a:pt x="585" y="742"/>
                  </a:cubicBezTo>
                  <a:cubicBezTo>
                    <a:pt x="577" y="742"/>
                    <a:pt x="562" y="734"/>
                    <a:pt x="562" y="734"/>
                  </a:cubicBezTo>
                  <a:cubicBezTo>
                    <a:pt x="546" y="734"/>
                    <a:pt x="530" y="750"/>
                    <a:pt x="530" y="758"/>
                  </a:cubicBezTo>
                  <a:cubicBezTo>
                    <a:pt x="530" y="773"/>
                    <a:pt x="530" y="789"/>
                    <a:pt x="506" y="789"/>
                  </a:cubicBezTo>
                  <a:lnTo>
                    <a:pt x="498" y="781"/>
                  </a:lnTo>
                  <a:cubicBezTo>
                    <a:pt x="490" y="781"/>
                    <a:pt x="483" y="781"/>
                    <a:pt x="467" y="789"/>
                  </a:cubicBezTo>
                  <a:cubicBezTo>
                    <a:pt x="475" y="797"/>
                    <a:pt x="475" y="805"/>
                    <a:pt x="467" y="821"/>
                  </a:cubicBezTo>
                  <a:cubicBezTo>
                    <a:pt x="459" y="821"/>
                    <a:pt x="459" y="829"/>
                    <a:pt x="451" y="837"/>
                  </a:cubicBezTo>
                  <a:cubicBezTo>
                    <a:pt x="435" y="853"/>
                    <a:pt x="427" y="860"/>
                    <a:pt x="443" y="868"/>
                  </a:cubicBezTo>
                  <a:cubicBezTo>
                    <a:pt x="451" y="876"/>
                    <a:pt x="451" y="876"/>
                    <a:pt x="451" y="876"/>
                  </a:cubicBezTo>
                  <a:cubicBezTo>
                    <a:pt x="467" y="892"/>
                    <a:pt x="475" y="908"/>
                    <a:pt x="475" y="916"/>
                  </a:cubicBezTo>
                  <a:cubicBezTo>
                    <a:pt x="475" y="924"/>
                    <a:pt x="475" y="924"/>
                    <a:pt x="467" y="924"/>
                  </a:cubicBezTo>
                  <a:cubicBezTo>
                    <a:pt x="459" y="931"/>
                    <a:pt x="451" y="931"/>
                    <a:pt x="435" y="931"/>
                  </a:cubicBezTo>
                  <a:cubicBezTo>
                    <a:pt x="404" y="940"/>
                    <a:pt x="340" y="947"/>
                    <a:pt x="324" y="971"/>
                  </a:cubicBezTo>
                  <a:cubicBezTo>
                    <a:pt x="317" y="979"/>
                    <a:pt x="317" y="987"/>
                    <a:pt x="317" y="995"/>
                  </a:cubicBezTo>
                  <a:cubicBezTo>
                    <a:pt x="324" y="1026"/>
                    <a:pt x="332" y="1042"/>
                    <a:pt x="340" y="1050"/>
                  </a:cubicBezTo>
                  <a:cubicBezTo>
                    <a:pt x="348" y="1066"/>
                    <a:pt x="356" y="1082"/>
                    <a:pt x="348" y="1098"/>
                  </a:cubicBezTo>
                  <a:cubicBezTo>
                    <a:pt x="348" y="1113"/>
                    <a:pt x="324" y="1145"/>
                    <a:pt x="301" y="1145"/>
                  </a:cubicBezTo>
                  <a:cubicBezTo>
                    <a:pt x="285" y="1145"/>
                    <a:pt x="277" y="1145"/>
                    <a:pt x="269" y="1137"/>
                  </a:cubicBezTo>
                  <a:cubicBezTo>
                    <a:pt x="253" y="1121"/>
                    <a:pt x="214" y="1105"/>
                    <a:pt x="174" y="1105"/>
                  </a:cubicBezTo>
                  <a:cubicBezTo>
                    <a:pt x="158" y="1105"/>
                    <a:pt x="135" y="1113"/>
                    <a:pt x="119" y="1129"/>
                  </a:cubicBezTo>
                  <a:cubicBezTo>
                    <a:pt x="103" y="1145"/>
                    <a:pt x="95" y="1161"/>
                    <a:pt x="95" y="1192"/>
                  </a:cubicBezTo>
                  <a:cubicBezTo>
                    <a:pt x="103" y="1200"/>
                    <a:pt x="119" y="1248"/>
                    <a:pt x="111" y="1279"/>
                  </a:cubicBezTo>
                  <a:cubicBezTo>
                    <a:pt x="103" y="1287"/>
                    <a:pt x="103" y="1295"/>
                    <a:pt x="95" y="1295"/>
                  </a:cubicBezTo>
                  <a:cubicBezTo>
                    <a:pt x="87" y="1295"/>
                    <a:pt x="79" y="1295"/>
                    <a:pt x="79" y="1295"/>
                  </a:cubicBezTo>
                  <a:cubicBezTo>
                    <a:pt x="79" y="1295"/>
                    <a:pt x="79" y="1303"/>
                    <a:pt x="79" y="1311"/>
                  </a:cubicBezTo>
                  <a:cubicBezTo>
                    <a:pt x="79" y="1319"/>
                    <a:pt x="79" y="1335"/>
                    <a:pt x="79" y="1358"/>
                  </a:cubicBezTo>
                  <a:cubicBezTo>
                    <a:pt x="64" y="1390"/>
                    <a:pt x="64" y="1390"/>
                    <a:pt x="56" y="1390"/>
                  </a:cubicBezTo>
                  <a:cubicBezTo>
                    <a:pt x="56" y="1390"/>
                    <a:pt x="56" y="1390"/>
                    <a:pt x="48" y="1390"/>
                  </a:cubicBezTo>
                  <a:cubicBezTo>
                    <a:pt x="48" y="1390"/>
                    <a:pt x="48" y="1390"/>
                    <a:pt x="40" y="1390"/>
                  </a:cubicBezTo>
                  <a:lnTo>
                    <a:pt x="40" y="1390"/>
                  </a:lnTo>
                  <a:cubicBezTo>
                    <a:pt x="24" y="1390"/>
                    <a:pt x="16" y="1398"/>
                    <a:pt x="16" y="1406"/>
                  </a:cubicBezTo>
                  <a:cubicBezTo>
                    <a:pt x="16" y="1414"/>
                    <a:pt x="16" y="1414"/>
                    <a:pt x="16" y="1414"/>
                  </a:cubicBezTo>
                  <a:close/>
                </a:path>
              </a:pathLst>
            </a:custGeom>
            <a:solidFill>
              <a:schemeClr val="accent6"/>
            </a:solidFill>
            <a:ln>
              <a:solidFill>
                <a:schemeClr val="bg2"/>
              </a:solidFill>
            </a:ln>
            <a:effectLst/>
          </p:spPr>
          <p:txBody>
            <a:bodyPr wrap="none" anchor="ctr"/>
            <a:lstStyle/>
            <a:p>
              <a:endParaRPr lang="en-US"/>
            </a:p>
          </p:txBody>
        </p:sp>
        <p:sp>
          <p:nvSpPr>
            <p:cNvPr id="142" name="Freeform 783"/>
            <p:cNvSpPr>
              <a:spLocks noChangeArrowheads="1"/>
            </p:cNvSpPr>
            <p:nvPr/>
          </p:nvSpPr>
          <p:spPr bwMode="auto">
            <a:xfrm>
              <a:off x="13923035" y="5340361"/>
              <a:ext cx="598381" cy="1055283"/>
            </a:xfrm>
            <a:custGeom>
              <a:avLst/>
              <a:gdLst>
                <a:gd name="T0" fmla="*/ 933 w 1139"/>
                <a:gd name="T1" fmla="*/ 8 h 2008"/>
                <a:gd name="T2" fmla="*/ 933 w 1139"/>
                <a:gd name="T3" fmla="*/ 8 h 2008"/>
                <a:gd name="T4" fmla="*/ 261 w 1139"/>
                <a:gd name="T5" fmla="*/ 87 h 2008"/>
                <a:gd name="T6" fmla="*/ 111 w 1139"/>
                <a:gd name="T7" fmla="*/ 158 h 2008"/>
                <a:gd name="T8" fmla="*/ 32 w 1139"/>
                <a:gd name="T9" fmla="*/ 135 h 2008"/>
                <a:gd name="T10" fmla="*/ 126 w 1139"/>
                <a:gd name="T11" fmla="*/ 1178 h 2008"/>
                <a:gd name="T12" fmla="*/ 111 w 1139"/>
                <a:gd name="T13" fmla="*/ 1281 h 2008"/>
                <a:gd name="T14" fmla="*/ 95 w 1139"/>
                <a:gd name="T15" fmla="*/ 1360 h 2008"/>
                <a:gd name="T16" fmla="*/ 134 w 1139"/>
                <a:gd name="T17" fmla="*/ 1423 h 2008"/>
                <a:gd name="T18" fmla="*/ 150 w 1139"/>
                <a:gd name="T19" fmla="*/ 1502 h 2008"/>
                <a:gd name="T20" fmla="*/ 158 w 1139"/>
                <a:gd name="T21" fmla="*/ 1581 h 2008"/>
                <a:gd name="T22" fmla="*/ 119 w 1139"/>
                <a:gd name="T23" fmla="*/ 1637 h 2008"/>
                <a:gd name="T24" fmla="*/ 39 w 1139"/>
                <a:gd name="T25" fmla="*/ 1771 h 2008"/>
                <a:gd name="T26" fmla="*/ 24 w 1139"/>
                <a:gd name="T27" fmla="*/ 1833 h 2008"/>
                <a:gd name="T28" fmla="*/ 16 w 1139"/>
                <a:gd name="T29" fmla="*/ 1889 h 2008"/>
                <a:gd name="T30" fmla="*/ 0 w 1139"/>
                <a:gd name="T31" fmla="*/ 1960 h 2008"/>
                <a:gd name="T32" fmla="*/ 16 w 1139"/>
                <a:gd name="T33" fmla="*/ 2007 h 2008"/>
                <a:gd name="T34" fmla="*/ 47 w 1139"/>
                <a:gd name="T35" fmla="*/ 2007 h 2008"/>
                <a:gd name="T36" fmla="*/ 79 w 1139"/>
                <a:gd name="T37" fmla="*/ 1984 h 2008"/>
                <a:gd name="T38" fmla="*/ 111 w 1139"/>
                <a:gd name="T39" fmla="*/ 1960 h 2008"/>
                <a:gd name="T40" fmla="*/ 174 w 1139"/>
                <a:gd name="T41" fmla="*/ 1968 h 2008"/>
                <a:gd name="T42" fmla="*/ 190 w 1139"/>
                <a:gd name="T43" fmla="*/ 1936 h 2008"/>
                <a:gd name="T44" fmla="*/ 245 w 1139"/>
                <a:gd name="T45" fmla="*/ 1913 h 2008"/>
                <a:gd name="T46" fmla="*/ 284 w 1139"/>
                <a:gd name="T47" fmla="*/ 1936 h 2008"/>
                <a:gd name="T48" fmla="*/ 316 w 1139"/>
                <a:gd name="T49" fmla="*/ 1952 h 2008"/>
                <a:gd name="T50" fmla="*/ 348 w 1139"/>
                <a:gd name="T51" fmla="*/ 1968 h 2008"/>
                <a:gd name="T52" fmla="*/ 356 w 1139"/>
                <a:gd name="T53" fmla="*/ 1936 h 2008"/>
                <a:gd name="T54" fmla="*/ 372 w 1139"/>
                <a:gd name="T55" fmla="*/ 1913 h 2008"/>
                <a:gd name="T56" fmla="*/ 395 w 1139"/>
                <a:gd name="T57" fmla="*/ 1897 h 2008"/>
                <a:gd name="T58" fmla="*/ 427 w 1139"/>
                <a:gd name="T59" fmla="*/ 1881 h 2008"/>
                <a:gd name="T60" fmla="*/ 450 w 1139"/>
                <a:gd name="T61" fmla="*/ 1857 h 2008"/>
                <a:gd name="T62" fmla="*/ 466 w 1139"/>
                <a:gd name="T63" fmla="*/ 1873 h 2008"/>
                <a:gd name="T64" fmla="*/ 498 w 1139"/>
                <a:gd name="T65" fmla="*/ 1897 h 2008"/>
                <a:gd name="T66" fmla="*/ 506 w 1139"/>
                <a:gd name="T67" fmla="*/ 1920 h 2008"/>
                <a:gd name="T68" fmla="*/ 530 w 1139"/>
                <a:gd name="T69" fmla="*/ 1920 h 2008"/>
                <a:gd name="T70" fmla="*/ 530 w 1139"/>
                <a:gd name="T71" fmla="*/ 1881 h 2008"/>
                <a:gd name="T72" fmla="*/ 545 w 1139"/>
                <a:gd name="T73" fmla="*/ 1857 h 2008"/>
                <a:gd name="T74" fmla="*/ 561 w 1139"/>
                <a:gd name="T75" fmla="*/ 1833 h 2008"/>
                <a:gd name="T76" fmla="*/ 593 w 1139"/>
                <a:gd name="T77" fmla="*/ 1802 h 2008"/>
                <a:gd name="T78" fmla="*/ 624 w 1139"/>
                <a:gd name="T79" fmla="*/ 1763 h 2008"/>
                <a:gd name="T80" fmla="*/ 656 w 1139"/>
                <a:gd name="T81" fmla="*/ 1794 h 2008"/>
                <a:gd name="T82" fmla="*/ 703 w 1139"/>
                <a:gd name="T83" fmla="*/ 1818 h 2008"/>
                <a:gd name="T84" fmla="*/ 735 w 1139"/>
                <a:gd name="T85" fmla="*/ 1826 h 2008"/>
                <a:gd name="T86" fmla="*/ 775 w 1139"/>
                <a:gd name="T87" fmla="*/ 1802 h 2008"/>
                <a:gd name="T88" fmla="*/ 822 w 1139"/>
                <a:gd name="T89" fmla="*/ 1676 h 2008"/>
                <a:gd name="T90" fmla="*/ 862 w 1139"/>
                <a:gd name="T91" fmla="*/ 1637 h 2008"/>
                <a:gd name="T92" fmla="*/ 877 w 1139"/>
                <a:gd name="T93" fmla="*/ 1589 h 2008"/>
                <a:gd name="T94" fmla="*/ 909 w 1139"/>
                <a:gd name="T95" fmla="*/ 1574 h 2008"/>
                <a:gd name="T96" fmla="*/ 941 w 1139"/>
                <a:gd name="T97" fmla="*/ 1534 h 2008"/>
                <a:gd name="T98" fmla="*/ 925 w 1139"/>
                <a:gd name="T99" fmla="*/ 1479 h 2008"/>
                <a:gd name="T100" fmla="*/ 964 w 1139"/>
                <a:gd name="T101" fmla="*/ 1439 h 2008"/>
                <a:gd name="T102" fmla="*/ 1020 w 1139"/>
                <a:gd name="T103" fmla="*/ 1471 h 2008"/>
                <a:gd name="T104" fmla="*/ 1051 w 1139"/>
                <a:gd name="T105" fmla="*/ 1415 h 2008"/>
                <a:gd name="T106" fmla="*/ 1130 w 1139"/>
                <a:gd name="T107" fmla="*/ 1400 h 2008"/>
                <a:gd name="T108" fmla="*/ 1123 w 1139"/>
                <a:gd name="T109" fmla="*/ 1344 h 2008"/>
                <a:gd name="T110" fmla="*/ 1107 w 1139"/>
                <a:gd name="T111" fmla="*/ 1297 h 2008"/>
                <a:gd name="T112" fmla="*/ 1123 w 1139"/>
                <a:gd name="T113" fmla="*/ 1250 h 2008"/>
                <a:gd name="T114" fmla="*/ 972 w 1139"/>
                <a:gd name="T115" fmla="*/ 32 h 2008"/>
                <a:gd name="T116" fmla="*/ 933 w 1139"/>
                <a:gd name="T117" fmla="*/ 8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39" h="2008">
                  <a:moveTo>
                    <a:pt x="933" y="8"/>
                  </a:moveTo>
                  <a:lnTo>
                    <a:pt x="933" y="8"/>
                  </a:lnTo>
                  <a:cubicBezTo>
                    <a:pt x="261" y="87"/>
                    <a:pt x="261" y="87"/>
                    <a:pt x="261" y="87"/>
                  </a:cubicBezTo>
                  <a:cubicBezTo>
                    <a:pt x="221" y="119"/>
                    <a:pt x="166" y="158"/>
                    <a:pt x="111" y="158"/>
                  </a:cubicBezTo>
                  <a:cubicBezTo>
                    <a:pt x="79" y="158"/>
                    <a:pt x="47" y="151"/>
                    <a:pt x="32" y="135"/>
                  </a:cubicBezTo>
                  <a:cubicBezTo>
                    <a:pt x="126" y="1178"/>
                    <a:pt x="126" y="1178"/>
                    <a:pt x="126" y="1178"/>
                  </a:cubicBezTo>
                  <a:cubicBezTo>
                    <a:pt x="126" y="1178"/>
                    <a:pt x="126" y="1257"/>
                    <a:pt x="111" y="1281"/>
                  </a:cubicBezTo>
                  <a:cubicBezTo>
                    <a:pt x="103" y="1297"/>
                    <a:pt x="79" y="1336"/>
                    <a:pt x="95" y="1360"/>
                  </a:cubicBezTo>
                  <a:cubicBezTo>
                    <a:pt x="119" y="1392"/>
                    <a:pt x="134" y="1368"/>
                    <a:pt x="134" y="1423"/>
                  </a:cubicBezTo>
                  <a:cubicBezTo>
                    <a:pt x="134" y="1471"/>
                    <a:pt x="134" y="1494"/>
                    <a:pt x="150" y="1502"/>
                  </a:cubicBezTo>
                  <a:cubicBezTo>
                    <a:pt x="166" y="1510"/>
                    <a:pt x="182" y="1566"/>
                    <a:pt x="158" y="1581"/>
                  </a:cubicBezTo>
                  <a:cubicBezTo>
                    <a:pt x="134" y="1597"/>
                    <a:pt x="119" y="1613"/>
                    <a:pt x="119" y="1637"/>
                  </a:cubicBezTo>
                  <a:cubicBezTo>
                    <a:pt x="119" y="1653"/>
                    <a:pt x="63" y="1763"/>
                    <a:pt x="39" y="1771"/>
                  </a:cubicBezTo>
                  <a:cubicBezTo>
                    <a:pt x="16" y="1779"/>
                    <a:pt x="24" y="1818"/>
                    <a:pt x="24" y="1833"/>
                  </a:cubicBezTo>
                  <a:cubicBezTo>
                    <a:pt x="32" y="1841"/>
                    <a:pt x="24" y="1873"/>
                    <a:pt x="16" y="1889"/>
                  </a:cubicBezTo>
                  <a:cubicBezTo>
                    <a:pt x="0" y="1913"/>
                    <a:pt x="0" y="1928"/>
                    <a:pt x="0" y="1960"/>
                  </a:cubicBezTo>
                  <a:cubicBezTo>
                    <a:pt x="0" y="1984"/>
                    <a:pt x="8" y="1999"/>
                    <a:pt x="16" y="2007"/>
                  </a:cubicBezTo>
                  <a:cubicBezTo>
                    <a:pt x="24" y="2007"/>
                    <a:pt x="39" y="2007"/>
                    <a:pt x="47" y="2007"/>
                  </a:cubicBezTo>
                  <a:cubicBezTo>
                    <a:pt x="71" y="2007"/>
                    <a:pt x="79" y="1999"/>
                    <a:pt x="79" y="1984"/>
                  </a:cubicBezTo>
                  <a:cubicBezTo>
                    <a:pt x="79" y="1976"/>
                    <a:pt x="95" y="1960"/>
                    <a:pt x="111" y="1960"/>
                  </a:cubicBezTo>
                  <a:cubicBezTo>
                    <a:pt x="126" y="1960"/>
                    <a:pt x="174" y="1984"/>
                    <a:pt x="174" y="1968"/>
                  </a:cubicBezTo>
                  <a:cubicBezTo>
                    <a:pt x="166" y="1952"/>
                    <a:pt x="174" y="1944"/>
                    <a:pt x="190" y="1936"/>
                  </a:cubicBezTo>
                  <a:cubicBezTo>
                    <a:pt x="206" y="1920"/>
                    <a:pt x="229" y="1913"/>
                    <a:pt x="245" y="1913"/>
                  </a:cubicBezTo>
                  <a:cubicBezTo>
                    <a:pt x="261" y="1920"/>
                    <a:pt x="261" y="1936"/>
                    <a:pt x="284" y="1936"/>
                  </a:cubicBezTo>
                  <a:cubicBezTo>
                    <a:pt x="300" y="1944"/>
                    <a:pt x="300" y="1936"/>
                    <a:pt x="316" y="1952"/>
                  </a:cubicBezTo>
                  <a:cubicBezTo>
                    <a:pt x="332" y="1968"/>
                    <a:pt x="340" y="1976"/>
                    <a:pt x="348" y="1968"/>
                  </a:cubicBezTo>
                  <a:cubicBezTo>
                    <a:pt x="356" y="1968"/>
                    <a:pt x="364" y="1952"/>
                    <a:pt x="356" y="1936"/>
                  </a:cubicBezTo>
                  <a:cubicBezTo>
                    <a:pt x="356" y="1920"/>
                    <a:pt x="364" y="1904"/>
                    <a:pt x="372" y="1913"/>
                  </a:cubicBezTo>
                  <a:cubicBezTo>
                    <a:pt x="387" y="1913"/>
                    <a:pt x="395" y="1904"/>
                    <a:pt x="395" y="1897"/>
                  </a:cubicBezTo>
                  <a:cubicBezTo>
                    <a:pt x="403" y="1889"/>
                    <a:pt x="419" y="1881"/>
                    <a:pt x="427" y="1881"/>
                  </a:cubicBezTo>
                  <a:cubicBezTo>
                    <a:pt x="435" y="1881"/>
                    <a:pt x="443" y="1865"/>
                    <a:pt x="450" y="1857"/>
                  </a:cubicBezTo>
                  <a:cubicBezTo>
                    <a:pt x="459" y="1857"/>
                    <a:pt x="459" y="1865"/>
                    <a:pt x="466" y="1873"/>
                  </a:cubicBezTo>
                  <a:cubicBezTo>
                    <a:pt x="466" y="1881"/>
                    <a:pt x="498" y="1897"/>
                    <a:pt x="498" y="1897"/>
                  </a:cubicBezTo>
                  <a:cubicBezTo>
                    <a:pt x="506" y="1920"/>
                    <a:pt x="506" y="1920"/>
                    <a:pt x="506" y="1920"/>
                  </a:cubicBezTo>
                  <a:cubicBezTo>
                    <a:pt x="506" y="1920"/>
                    <a:pt x="530" y="1928"/>
                    <a:pt x="530" y="1920"/>
                  </a:cubicBezTo>
                  <a:cubicBezTo>
                    <a:pt x="537" y="1913"/>
                    <a:pt x="530" y="1889"/>
                    <a:pt x="530" y="1881"/>
                  </a:cubicBezTo>
                  <a:cubicBezTo>
                    <a:pt x="530" y="1873"/>
                    <a:pt x="530" y="1865"/>
                    <a:pt x="545" y="1857"/>
                  </a:cubicBezTo>
                  <a:cubicBezTo>
                    <a:pt x="561" y="1849"/>
                    <a:pt x="561" y="1849"/>
                    <a:pt x="561" y="1833"/>
                  </a:cubicBezTo>
                  <a:cubicBezTo>
                    <a:pt x="569" y="1810"/>
                    <a:pt x="585" y="1810"/>
                    <a:pt x="593" y="1802"/>
                  </a:cubicBezTo>
                  <a:cubicBezTo>
                    <a:pt x="609" y="1787"/>
                    <a:pt x="617" y="1763"/>
                    <a:pt x="624" y="1763"/>
                  </a:cubicBezTo>
                  <a:cubicBezTo>
                    <a:pt x="632" y="1763"/>
                    <a:pt x="640" y="1787"/>
                    <a:pt x="656" y="1794"/>
                  </a:cubicBezTo>
                  <a:cubicBezTo>
                    <a:pt x="672" y="1810"/>
                    <a:pt x="688" y="1810"/>
                    <a:pt x="703" y="1818"/>
                  </a:cubicBezTo>
                  <a:cubicBezTo>
                    <a:pt x="712" y="1818"/>
                    <a:pt x="712" y="1833"/>
                    <a:pt x="735" y="1826"/>
                  </a:cubicBezTo>
                  <a:cubicBezTo>
                    <a:pt x="759" y="1818"/>
                    <a:pt x="775" y="1826"/>
                    <a:pt x="775" y="1802"/>
                  </a:cubicBezTo>
                  <a:cubicBezTo>
                    <a:pt x="767" y="1779"/>
                    <a:pt x="806" y="1676"/>
                    <a:pt x="822" y="1676"/>
                  </a:cubicBezTo>
                  <a:cubicBezTo>
                    <a:pt x="838" y="1684"/>
                    <a:pt x="862" y="1653"/>
                    <a:pt x="862" y="1637"/>
                  </a:cubicBezTo>
                  <a:cubicBezTo>
                    <a:pt x="862" y="1613"/>
                    <a:pt x="862" y="1597"/>
                    <a:pt x="877" y="1589"/>
                  </a:cubicBezTo>
                  <a:cubicBezTo>
                    <a:pt x="893" y="1589"/>
                    <a:pt x="893" y="1597"/>
                    <a:pt x="909" y="1574"/>
                  </a:cubicBezTo>
                  <a:cubicBezTo>
                    <a:pt x="917" y="1558"/>
                    <a:pt x="949" y="1566"/>
                    <a:pt x="941" y="1534"/>
                  </a:cubicBezTo>
                  <a:cubicBezTo>
                    <a:pt x="925" y="1502"/>
                    <a:pt x="917" y="1510"/>
                    <a:pt x="925" y="1479"/>
                  </a:cubicBezTo>
                  <a:cubicBezTo>
                    <a:pt x="925" y="1439"/>
                    <a:pt x="956" y="1423"/>
                    <a:pt x="964" y="1439"/>
                  </a:cubicBezTo>
                  <a:cubicBezTo>
                    <a:pt x="980" y="1447"/>
                    <a:pt x="1004" y="1487"/>
                    <a:pt x="1020" y="1471"/>
                  </a:cubicBezTo>
                  <a:cubicBezTo>
                    <a:pt x="1043" y="1447"/>
                    <a:pt x="1012" y="1423"/>
                    <a:pt x="1051" y="1415"/>
                  </a:cubicBezTo>
                  <a:cubicBezTo>
                    <a:pt x="1099" y="1408"/>
                    <a:pt x="1130" y="1415"/>
                    <a:pt x="1130" y="1400"/>
                  </a:cubicBezTo>
                  <a:cubicBezTo>
                    <a:pt x="1130" y="1392"/>
                    <a:pt x="1138" y="1368"/>
                    <a:pt x="1123" y="1344"/>
                  </a:cubicBezTo>
                  <a:cubicBezTo>
                    <a:pt x="1107" y="1328"/>
                    <a:pt x="1099" y="1321"/>
                    <a:pt x="1107" y="1297"/>
                  </a:cubicBezTo>
                  <a:cubicBezTo>
                    <a:pt x="1107" y="1281"/>
                    <a:pt x="1115" y="1257"/>
                    <a:pt x="1123" y="1250"/>
                  </a:cubicBezTo>
                  <a:cubicBezTo>
                    <a:pt x="972" y="32"/>
                    <a:pt x="972" y="32"/>
                    <a:pt x="972" y="32"/>
                  </a:cubicBezTo>
                  <a:cubicBezTo>
                    <a:pt x="949" y="0"/>
                    <a:pt x="933" y="8"/>
                    <a:pt x="933" y="8"/>
                  </a:cubicBezTo>
                </a:path>
              </a:pathLst>
            </a:custGeom>
            <a:solidFill>
              <a:schemeClr val="accent6"/>
            </a:solidFill>
            <a:ln>
              <a:solidFill>
                <a:schemeClr val="bg2"/>
              </a:solidFill>
            </a:ln>
            <a:effectLst/>
          </p:spPr>
          <p:txBody>
            <a:bodyPr wrap="none" anchor="ctr"/>
            <a:lstStyle/>
            <a:p>
              <a:endParaRPr lang="en-US"/>
            </a:p>
          </p:txBody>
        </p:sp>
        <p:sp>
          <p:nvSpPr>
            <p:cNvPr id="143" name="Freeform 784"/>
            <p:cNvSpPr>
              <a:spLocks noChangeArrowheads="1"/>
            </p:cNvSpPr>
            <p:nvPr/>
          </p:nvSpPr>
          <p:spPr bwMode="auto">
            <a:xfrm>
              <a:off x="13923035" y="5340361"/>
              <a:ext cx="598381" cy="1059922"/>
            </a:xfrm>
            <a:custGeom>
              <a:avLst/>
              <a:gdLst>
                <a:gd name="T0" fmla="*/ 8 w 1139"/>
                <a:gd name="T1" fmla="*/ 1999 h 2016"/>
                <a:gd name="T2" fmla="*/ 24 w 1139"/>
                <a:gd name="T3" fmla="*/ 1826 h 2016"/>
                <a:gd name="T4" fmla="*/ 166 w 1139"/>
                <a:gd name="T5" fmla="*/ 1550 h 2016"/>
                <a:gd name="T6" fmla="*/ 119 w 1139"/>
                <a:gd name="T7" fmla="*/ 1384 h 2016"/>
                <a:gd name="T8" fmla="*/ 24 w 1139"/>
                <a:gd name="T9" fmla="*/ 127 h 2016"/>
                <a:gd name="T10" fmla="*/ 261 w 1139"/>
                <a:gd name="T11" fmla="*/ 80 h 2016"/>
                <a:gd name="T12" fmla="*/ 972 w 1139"/>
                <a:gd name="T13" fmla="*/ 24 h 2016"/>
                <a:gd name="T14" fmla="*/ 1115 w 1139"/>
                <a:gd name="T15" fmla="*/ 1281 h 2016"/>
                <a:gd name="T16" fmla="*/ 1130 w 1139"/>
                <a:gd name="T17" fmla="*/ 1400 h 2016"/>
                <a:gd name="T18" fmla="*/ 1028 w 1139"/>
                <a:gd name="T19" fmla="*/ 1471 h 2016"/>
                <a:gd name="T20" fmla="*/ 956 w 1139"/>
                <a:gd name="T21" fmla="*/ 1439 h 2016"/>
                <a:gd name="T22" fmla="*/ 925 w 1139"/>
                <a:gd name="T23" fmla="*/ 1566 h 2016"/>
                <a:gd name="T24" fmla="*/ 862 w 1139"/>
                <a:gd name="T25" fmla="*/ 1637 h 2016"/>
                <a:gd name="T26" fmla="*/ 775 w 1139"/>
                <a:gd name="T27" fmla="*/ 1818 h 2016"/>
                <a:gd name="T28" fmla="*/ 703 w 1139"/>
                <a:gd name="T29" fmla="*/ 1826 h 2016"/>
                <a:gd name="T30" fmla="*/ 640 w 1139"/>
                <a:gd name="T31" fmla="*/ 1779 h 2016"/>
                <a:gd name="T32" fmla="*/ 601 w 1139"/>
                <a:gd name="T33" fmla="*/ 1802 h 2016"/>
                <a:gd name="T34" fmla="*/ 553 w 1139"/>
                <a:gd name="T35" fmla="*/ 1857 h 2016"/>
                <a:gd name="T36" fmla="*/ 537 w 1139"/>
                <a:gd name="T37" fmla="*/ 1928 h 2016"/>
                <a:gd name="T38" fmla="*/ 490 w 1139"/>
                <a:gd name="T39" fmla="*/ 1897 h 2016"/>
                <a:gd name="T40" fmla="*/ 443 w 1139"/>
                <a:gd name="T41" fmla="*/ 1873 h 2016"/>
                <a:gd name="T42" fmla="*/ 379 w 1139"/>
                <a:gd name="T43" fmla="*/ 1913 h 2016"/>
                <a:gd name="T44" fmla="*/ 348 w 1139"/>
                <a:gd name="T45" fmla="*/ 1976 h 2016"/>
                <a:gd name="T46" fmla="*/ 277 w 1139"/>
                <a:gd name="T47" fmla="*/ 1944 h 2016"/>
                <a:gd name="T48" fmla="*/ 190 w 1139"/>
                <a:gd name="T49" fmla="*/ 1936 h 2016"/>
                <a:gd name="T50" fmla="*/ 134 w 1139"/>
                <a:gd name="T51" fmla="*/ 1968 h 2016"/>
                <a:gd name="T52" fmla="*/ 47 w 1139"/>
                <a:gd name="T53" fmla="*/ 2007 h 2016"/>
                <a:gd name="T54" fmla="*/ 32 w 1139"/>
                <a:gd name="T55" fmla="*/ 143 h 2016"/>
                <a:gd name="T56" fmla="*/ 119 w 1139"/>
                <a:gd name="T57" fmla="*/ 1376 h 2016"/>
                <a:gd name="T58" fmla="*/ 174 w 1139"/>
                <a:gd name="T59" fmla="*/ 1550 h 2016"/>
                <a:gd name="T60" fmla="*/ 32 w 1139"/>
                <a:gd name="T61" fmla="*/ 1826 h 2016"/>
                <a:gd name="T62" fmla="*/ 16 w 1139"/>
                <a:gd name="T63" fmla="*/ 1999 h 2016"/>
                <a:gd name="T64" fmla="*/ 71 w 1139"/>
                <a:gd name="T65" fmla="*/ 1984 h 2016"/>
                <a:gd name="T66" fmla="*/ 166 w 1139"/>
                <a:gd name="T67" fmla="*/ 1976 h 2016"/>
                <a:gd name="T68" fmla="*/ 245 w 1139"/>
                <a:gd name="T69" fmla="*/ 1913 h 2016"/>
                <a:gd name="T70" fmla="*/ 292 w 1139"/>
                <a:gd name="T71" fmla="*/ 1936 h 2016"/>
                <a:gd name="T72" fmla="*/ 356 w 1139"/>
                <a:gd name="T73" fmla="*/ 1913 h 2016"/>
                <a:gd name="T74" fmla="*/ 427 w 1139"/>
                <a:gd name="T75" fmla="*/ 1873 h 2016"/>
                <a:gd name="T76" fmla="*/ 466 w 1139"/>
                <a:gd name="T77" fmla="*/ 1865 h 2016"/>
                <a:gd name="T78" fmla="*/ 506 w 1139"/>
                <a:gd name="T79" fmla="*/ 1913 h 2016"/>
                <a:gd name="T80" fmla="*/ 530 w 1139"/>
                <a:gd name="T81" fmla="*/ 1881 h 2016"/>
                <a:gd name="T82" fmla="*/ 561 w 1139"/>
                <a:gd name="T83" fmla="*/ 1833 h 2016"/>
                <a:gd name="T84" fmla="*/ 624 w 1139"/>
                <a:gd name="T85" fmla="*/ 1763 h 2016"/>
                <a:gd name="T86" fmla="*/ 696 w 1139"/>
                <a:gd name="T87" fmla="*/ 1810 h 2016"/>
                <a:gd name="T88" fmla="*/ 735 w 1139"/>
                <a:gd name="T89" fmla="*/ 1818 h 2016"/>
                <a:gd name="T90" fmla="*/ 806 w 1139"/>
                <a:gd name="T91" fmla="*/ 1684 h 2016"/>
                <a:gd name="T92" fmla="*/ 885 w 1139"/>
                <a:gd name="T93" fmla="*/ 1589 h 2016"/>
                <a:gd name="T94" fmla="*/ 925 w 1139"/>
                <a:gd name="T95" fmla="*/ 1518 h 2016"/>
                <a:gd name="T96" fmla="*/ 980 w 1139"/>
                <a:gd name="T97" fmla="*/ 1439 h 2016"/>
                <a:gd name="T98" fmla="*/ 1051 w 1139"/>
                <a:gd name="T99" fmla="*/ 1408 h 2016"/>
                <a:gd name="T100" fmla="*/ 1115 w 1139"/>
                <a:gd name="T101" fmla="*/ 1336 h 2016"/>
                <a:gd name="T102" fmla="*/ 964 w 1139"/>
                <a:gd name="T103" fmla="*/ 32 h 2016"/>
                <a:gd name="T104" fmla="*/ 111 w 1139"/>
                <a:gd name="T105" fmla="*/ 16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39" h="2016">
                  <a:moveTo>
                    <a:pt x="8" y="2015"/>
                  </a:moveTo>
                  <a:lnTo>
                    <a:pt x="8" y="2015"/>
                  </a:lnTo>
                  <a:cubicBezTo>
                    <a:pt x="8" y="2007"/>
                    <a:pt x="8" y="2007"/>
                    <a:pt x="8" y="2007"/>
                  </a:cubicBezTo>
                  <a:lnTo>
                    <a:pt x="8" y="1999"/>
                  </a:lnTo>
                  <a:cubicBezTo>
                    <a:pt x="0" y="1991"/>
                    <a:pt x="0" y="1976"/>
                    <a:pt x="0" y="1960"/>
                  </a:cubicBezTo>
                  <a:cubicBezTo>
                    <a:pt x="0" y="1928"/>
                    <a:pt x="0" y="1913"/>
                    <a:pt x="8" y="1889"/>
                  </a:cubicBezTo>
                  <a:cubicBezTo>
                    <a:pt x="24" y="1873"/>
                    <a:pt x="24" y="1841"/>
                    <a:pt x="24" y="1833"/>
                  </a:cubicBezTo>
                  <a:lnTo>
                    <a:pt x="24" y="1826"/>
                  </a:lnTo>
                  <a:cubicBezTo>
                    <a:pt x="16" y="1810"/>
                    <a:pt x="8" y="1771"/>
                    <a:pt x="39" y="1763"/>
                  </a:cubicBezTo>
                  <a:cubicBezTo>
                    <a:pt x="63" y="1755"/>
                    <a:pt x="119" y="1653"/>
                    <a:pt x="119" y="1637"/>
                  </a:cubicBezTo>
                  <a:cubicBezTo>
                    <a:pt x="119" y="1613"/>
                    <a:pt x="134" y="1589"/>
                    <a:pt x="158" y="1574"/>
                  </a:cubicBezTo>
                  <a:cubicBezTo>
                    <a:pt x="166" y="1574"/>
                    <a:pt x="166" y="1558"/>
                    <a:pt x="166" y="1550"/>
                  </a:cubicBezTo>
                  <a:cubicBezTo>
                    <a:pt x="166" y="1534"/>
                    <a:pt x="158" y="1510"/>
                    <a:pt x="150" y="1502"/>
                  </a:cubicBezTo>
                  <a:cubicBezTo>
                    <a:pt x="134" y="1494"/>
                    <a:pt x="134" y="1479"/>
                    <a:pt x="134" y="1431"/>
                  </a:cubicBezTo>
                  <a:cubicBezTo>
                    <a:pt x="134" y="1423"/>
                    <a:pt x="134" y="1423"/>
                    <a:pt x="134" y="1423"/>
                  </a:cubicBezTo>
                  <a:cubicBezTo>
                    <a:pt x="134" y="1392"/>
                    <a:pt x="126" y="1392"/>
                    <a:pt x="119" y="1384"/>
                  </a:cubicBezTo>
                  <a:cubicBezTo>
                    <a:pt x="111" y="1384"/>
                    <a:pt x="103" y="1376"/>
                    <a:pt x="95" y="1368"/>
                  </a:cubicBezTo>
                  <a:cubicBezTo>
                    <a:pt x="79" y="1336"/>
                    <a:pt x="95" y="1297"/>
                    <a:pt x="111" y="1273"/>
                  </a:cubicBezTo>
                  <a:cubicBezTo>
                    <a:pt x="119" y="1265"/>
                    <a:pt x="126" y="1202"/>
                    <a:pt x="126" y="1178"/>
                  </a:cubicBezTo>
                  <a:cubicBezTo>
                    <a:pt x="24" y="127"/>
                    <a:pt x="24" y="127"/>
                    <a:pt x="24" y="127"/>
                  </a:cubicBezTo>
                  <a:cubicBezTo>
                    <a:pt x="32" y="135"/>
                    <a:pt x="32" y="135"/>
                    <a:pt x="32" y="135"/>
                  </a:cubicBezTo>
                  <a:cubicBezTo>
                    <a:pt x="47" y="151"/>
                    <a:pt x="79" y="158"/>
                    <a:pt x="111" y="158"/>
                  </a:cubicBezTo>
                  <a:cubicBezTo>
                    <a:pt x="166" y="158"/>
                    <a:pt x="229" y="111"/>
                    <a:pt x="261" y="87"/>
                  </a:cubicBezTo>
                  <a:cubicBezTo>
                    <a:pt x="261" y="80"/>
                    <a:pt x="261" y="80"/>
                    <a:pt x="261" y="80"/>
                  </a:cubicBezTo>
                  <a:lnTo>
                    <a:pt x="261" y="80"/>
                  </a:lnTo>
                  <a:cubicBezTo>
                    <a:pt x="933" y="0"/>
                    <a:pt x="933" y="0"/>
                    <a:pt x="933" y="0"/>
                  </a:cubicBezTo>
                  <a:cubicBezTo>
                    <a:pt x="933" y="0"/>
                    <a:pt x="949" y="0"/>
                    <a:pt x="972" y="24"/>
                  </a:cubicBezTo>
                  <a:lnTo>
                    <a:pt x="972" y="24"/>
                  </a:lnTo>
                  <a:cubicBezTo>
                    <a:pt x="972" y="32"/>
                    <a:pt x="972" y="32"/>
                    <a:pt x="972" y="32"/>
                  </a:cubicBezTo>
                  <a:cubicBezTo>
                    <a:pt x="1123" y="1250"/>
                    <a:pt x="1123" y="1250"/>
                    <a:pt x="1123" y="1250"/>
                  </a:cubicBezTo>
                  <a:lnTo>
                    <a:pt x="1123" y="1250"/>
                  </a:lnTo>
                  <a:cubicBezTo>
                    <a:pt x="1115" y="1257"/>
                    <a:pt x="1115" y="1265"/>
                    <a:pt x="1115" y="1281"/>
                  </a:cubicBezTo>
                  <a:cubicBezTo>
                    <a:pt x="1115" y="1289"/>
                    <a:pt x="1107" y="1289"/>
                    <a:pt x="1107" y="1297"/>
                  </a:cubicBezTo>
                  <a:cubicBezTo>
                    <a:pt x="1107" y="1313"/>
                    <a:pt x="1107" y="1321"/>
                    <a:pt x="1115" y="1336"/>
                  </a:cubicBezTo>
                  <a:cubicBezTo>
                    <a:pt x="1123" y="1336"/>
                    <a:pt x="1123" y="1336"/>
                    <a:pt x="1123" y="1344"/>
                  </a:cubicBezTo>
                  <a:cubicBezTo>
                    <a:pt x="1138" y="1368"/>
                    <a:pt x="1138" y="1392"/>
                    <a:pt x="1130" y="1400"/>
                  </a:cubicBezTo>
                  <a:cubicBezTo>
                    <a:pt x="1130" y="1415"/>
                    <a:pt x="1115" y="1415"/>
                    <a:pt x="1099" y="1415"/>
                  </a:cubicBezTo>
                  <a:cubicBezTo>
                    <a:pt x="1083" y="1415"/>
                    <a:pt x="1067" y="1415"/>
                    <a:pt x="1051" y="1415"/>
                  </a:cubicBezTo>
                  <a:cubicBezTo>
                    <a:pt x="1028" y="1423"/>
                    <a:pt x="1036" y="1431"/>
                    <a:pt x="1036" y="1439"/>
                  </a:cubicBezTo>
                  <a:cubicBezTo>
                    <a:pt x="1036" y="1447"/>
                    <a:pt x="1036" y="1463"/>
                    <a:pt x="1028" y="1471"/>
                  </a:cubicBezTo>
                  <a:cubicBezTo>
                    <a:pt x="1020" y="1471"/>
                    <a:pt x="1020" y="1479"/>
                    <a:pt x="1012" y="1479"/>
                  </a:cubicBezTo>
                  <a:cubicBezTo>
                    <a:pt x="996" y="1479"/>
                    <a:pt x="980" y="1463"/>
                    <a:pt x="972" y="1447"/>
                  </a:cubicBezTo>
                  <a:lnTo>
                    <a:pt x="964" y="1439"/>
                  </a:lnTo>
                  <a:lnTo>
                    <a:pt x="956" y="1439"/>
                  </a:lnTo>
                  <a:cubicBezTo>
                    <a:pt x="941" y="1439"/>
                    <a:pt x="925" y="1455"/>
                    <a:pt x="925" y="1479"/>
                  </a:cubicBezTo>
                  <a:cubicBezTo>
                    <a:pt x="925" y="1494"/>
                    <a:pt x="925" y="1502"/>
                    <a:pt x="933" y="1510"/>
                  </a:cubicBezTo>
                  <a:cubicBezTo>
                    <a:pt x="933" y="1518"/>
                    <a:pt x="933" y="1526"/>
                    <a:pt x="941" y="1534"/>
                  </a:cubicBezTo>
                  <a:cubicBezTo>
                    <a:pt x="949" y="1558"/>
                    <a:pt x="941" y="1558"/>
                    <a:pt x="925" y="1566"/>
                  </a:cubicBezTo>
                  <a:cubicBezTo>
                    <a:pt x="917" y="1566"/>
                    <a:pt x="917" y="1574"/>
                    <a:pt x="909" y="1581"/>
                  </a:cubicBezTo>
                  <a:cubicBezTo>
                    <a:pt x="901" y="1589"/>
                    <a:pt x="901" y="1597"/>
                    <a:pt x="885" y="1597"/>
                  </a:cubicBezTo>
                  <a:cubicBezTo>
                    <a:pt x="885" y="1597"/>
                    <a:pt x="885" y="1597"/>
                    <a:pt x="877" y="1597"/>
                  </a:cubicBezTo>
                  <a:cubicBezTo>
                    <a:pt x="870" y="1597"/>
                    <a:pt x="862" y="1613"/>
                    <a:pt x="862" y="1637"/>
                  </a:cubicBezTo>
                  <a:cubicBezTo>
                    <a:pt x="862" y="1653"/>
                    <a:pt x="846" y="1684"/>
                    <a:pt x="822" y="1684"/>
                  </a:cubicBezTo>
                  <a:cubicBezTo>
                    <a:pt x="822" y="1684"/>
                    <a:pt x="822" y="1684"/>
                    <a:pt x="814" y="1692"/>
                  </a:cubicBezTo>
                  <a:cubicBezTo>
                    <a:pt x="790" y="1716"/>
                    <a:pt x="767" y="1779"/>
                    <a:pt x="775" y="1802"/>
                  </a:cubicBezTo>
                  <a:cubicBezTo>
                    <a:pt x="775" y="1810"/>
                    <a:pt x="775" y="1810"/>
                    <a:pt x="775" y="1818"/>
                  </a:cubicBezTo>
                  <a:cubicBezTo>
                    <a:pt x="767" y="1818"/>
                    <a:pt x="759" y="1826"/>
                    <a:pt x="751" y="1826"/>
                  </a:cubicBezTo>
                  <a:cubicBezTo>
                    <a:pt x="751" y="1826"/>
                    <a:pt x="743" y="1826"/>
                    <a:pt x="735" y="1826"/>
                  </a:cubicBezTo>
                  <a:cubicBezTo>
                    <a:pt x="727" y="1833"/>
                    <a:pt x="727" y="1833"/>
                    <a:pt x="719" y="1833"/>
                  </a:cubicBezTo>
                  <a:cubicBezTo>
                    <a:pt x="712" y="1833"/>
                    <a:pt x="712" y="1826"/>
                    <a:pt x="703" y="1826"/>
                  </a:cubicBezTo>
                  <a:cubicBezTo>
                    <a:pt x="703" y="1818"/>
                    <a:pt x="703" y="1818"/>
                    <a:pt x="696" y="1818"/>
                  </a:cubicBezTo>
                  <a:cubicBezTo>
                    <a:pt x="696" y="1818"/>
                    <a:pt x="696" y="1818"/>
                    <a:pt x="688" y="1818"/>
                  </a:cubicBezTo>
                  <a:cubicBezTo>
                    <a:pt x="680" y="1810"/>
                    <a:pt x="664" y="1810"/>
                    <a:pt x="656" y="1802"/>
                  </a:cubicBezTo>
                  <a:cubicBezTo>
                    <a:pt x="648" y="1794"/>
                    <a:pt x="640" y="1787"/>
                    <a:pt x="640" y="1779"/>
                  </a:cubicBezTo>
                  <a:cubicBezTo>
                    <a:pt x="632" y="1779"/>
                    <a:pt x="632" y="1771"/>
                    <a:pt x="624" y="1771"/>
                  </a:cubicBezTo>
                  <a:lnTo>
                    <a:pt x="624" y="1771"/>
                  </a:lnTo>
                  <a:cubicBezTo>
                    <a:pt x="617" y="1771"/>
                    <a:pt x="617" y="1779"/>
                    <a:pt x="617" y="1779"/>
                  </a:cubicBezTo>
                  <a:cubicBezTo>
                    <a:pt x="609" y="1787"/>
                    <a:pt x="601" y="1794"/>
                    <a:pt x="601" y="1802"/>
                  </a:cubicBezTo>
                  <a:cubicBezTo>
                    <a:pt x="593" y="1802"/>
                    <a:pt x="593" y="1810"/>
                    <a:pt x="585" y="1810"/>
                  </a:cubicBezTo>
                  <a:cubicBezTo>
                    <a:pt x="577" y="1810"/>
                    <a:pt x="569" y="1818"/>
                    <a:pt x="569" y="1833"/>
                  </a:cubicBezTo>
                  <a:lnTo>
                    <a:pt x="569" y="1833"/>
                  </a:lnTo>
                  <a:cubicBezTo>
                    <a:pt x="561" y="1849"/>
                    <a:pt x="561" y="1857"/>
                    <a:pt x="553" y="1857"/>
                  </a:cubicBezTo>
                  <a:cubicBezTo>
                    <a:pt x="545" y="1865"/>
                    <a:pt x="545" y="1865"/>
                    <a:pt x="545" y="1865"/>
                  </a:cubicBezTo>
                  <a:cubicBezTo>
                    <a:pt x="537" y="1865"/>
                    <a:pt x="537" y="1873"/>
                    <a:pt x="537" y="1881"/>
                  </a:cubicBezTo>
                  <a:lnTo>
                    <a:pt x="537" y="1889"/>
                  </a:lnTo>
                  <a:cubicBezTo>
                    <a:pt x="537" y="1904"/>
                    <a:pt x="537" y="1920"/>
                    <a:pt x="537" y="1928"/>
                  </a:cubicBezTo>
                  <a:cubicBezTo>
                    <a:pt x="530" y="1928"/>
                    <a:pt x="530" y="1928"/>
                    <a:pt x="522" y="1928"/>
                  </a:cubicBezTo>
                  <a:cubicBezTo>
                    <a:pt x="514" y="1928"/>
                    <a:pt x="506" y="1920"/>
                    <a:pt x="506" y="1920"/>
                  </a:cubicBezTo>
                  <a:lnTo>
                    <a:pt x="506" y="1920"/>
                  </a:lnTo>
                  <a:cubicBezTo>
                    <a:pt x="490" y="1897"/>
                    <a:pt x="490" y="1897"/>
                    <a:pt x="490" y="1897"/>
                  </a:cubicBezTo>
                  <a:cubicBezTo>
                    <a:pt x="482" y="1889"/>
                    <a:pt x="466" y="1881"/>
                    <a:pt x="459" y="1873"/>
                  </a:cubicBezTo>
                  <a:lnTo>
                    <a:pt x="459" y="1873"/>
                  </a:lnTo>
                  <a:cubicBezTo>
                    <a:pt x="459" y="1865"/>
                    <a:pt x="450" y="1865"/>
                    <a:pt x="450" y="1865"/>
                  </a:cubicBezTo>
                  <a:cubicBezTo>
                    <a:pt x="443" y="1865"/>
                    <a:pt x="443" y="1865"/>
                    <a:pt x="443" y="1873"/>
                  </a:cubicBezTo>
                  <a:cubicBezTo>
                    <a:pt x="435" y="1881"/>
                    <a:pt x="435" y="1881"/>
                    <a:pt x="427" y="1881"/>
                  </a:cubicBezTo>
                  <a:cubicBezTo>
                    <a:pt x="419" y="1881"/>
                    <a:pt x="403" y="1889"/>
                    <a:pt x="403" y="1897"/>
                  </a:cubicBezTo>
                  <a:lnTo>
                    <a:pt x="403" y="1897"/>
                  </a:lnTo>
                  <a:cubicBezTo>
                    <a:pt x="395" y="1904"/>
                    <a:pt x="395" y="1913"/>
                    <a:pt x="379" y="1913"/>
                  </a:cubicBezTo>
                  <a:cubicBezTo>
                    <a:pt x="379" y="1913"/>
                    <a:pt x="379" y="1913"/>
                    <a:pt x="372" y="1913"/>
                  </a:cubicBezTo>
                  <a:lnTo>
                    <a:pt x="364" y="1913"/>
                  </a:lnTo>
                  <a:cubicBezTo>
                    <a:pt x="364" y="1920"/>
                    <a:pt x="364" y="1928"/>
                    <a:pt x="364" y="1936"/>
                  </a:cubicBezTo>
                  <a:cubicBezTo>
                    <a:pt x="364" y="1952"/>
                    <a:pt x="364" y="1976"/>
                    <a:pt x="348" y="1976"/>
                  </a:cubicBezTo>
                  <a:cubicBezTo>
                    <a:pt x="340" y="1976"/>
                    <a:pt x="324" y="1968"/>
                    <a:pt x="308" y="1952"/>
                  </a:cubicBezTo>
                  <a:cubicBezTo>
                    <a:pt x="300" y="1944"/>
                    <a:pt x="300" y="1944"/>
                    <a:pt x="292" y="1944"/>
                  </a:cubicBezTo>
                  <a:lnTo>
                    <a:pt x="292" y="1944"/>
                  </a:lnTo>
                  <a:cubicBezTo>
                    <a:pt x="292" y="1944"/>
                    <a:pt x="284" y="1944"/>
                    <a:pt x="277" y="1944"/>
                  </a:cubicBezTo>
                  <a:cubicBezTo>
                    <a:pt x="269" y="1936"/>
                    <a:pt x="261" y="1936"/>
                    <a:pt x="261" y="1928"/>
                  </a:cubicBezTo>
                  <a:cubicBezTo>
                    <a:pt x="253" y="1920"/>
                    <a:pt x="253" y="1920"/>
                    <a:pt x="245" y="1920"/>
                  </a:cubicBezTo>
                  <a:cubicBezTo>
                    <a:pt x="245" y="1920"/>
                    <a:pt x="245" y="1913"/>
                    <a:pt x="237" y="1913"/>
                  </a:cubicBezTo>
                  <a:cubicBezTo>
                    <a:pt x="229" y="1913"/>
                    <a:pt x="206" y="1928"/>
                    <a:pt x="190" y="1936"/>
                  </a:cubicBezTo>
                  <a:cubicBezTo>
                    <a:pt x="174" y="1944"/>
                    <a:pt x="174" y="1960"/>
                    <a:pt x="174" y="1968"/>
                  </a:cubicBezTo>
                  <a:cubicBezTo>
                    <a:pt x="174" y="1976"/>
                    <a:pt x="174" y="1976"/>
                    <a:pt x="174" y="1976"/>
                  </a:cubicBezTo>
                  <a:lnTo>
                    <a:pt x="166" y="1984"/>
                  </a:lnTo>
                  <a:cubicBezTo>
                    <a:pt x="158" y="1984"/>
                    <a:pt x="142" y="1976"/>
                    <a:pt x="134" y="1968"/>
                  </a:cubicBezTo>
                  <a:cubicBezTo>
                    <a:pt x="126" y="1968"/>
                    <a:pt x="111" y="1960"/>
                    <a:pt x="111" y="1960"/>
                  </a:cubicBezTo>
                  <a:cubicBezTo>
                    <a:pt x="95" y="1960"/>
                    <a:pt x="79" y="1976"/>
                    <a:pt x="79" y="1984"/>
                  </a:cubicBezTo>
                  <a:cubicBezTo>
                    <a:pt x="79" y="1999"/>
                    <a:pt x="79" y="2015"/>
                    <a:pt x="55" y="2015"/>
                  </a:cubicBezTo>
                  <a:lnTo>
                    <a:pt x="47" y="2007"/>
                  </a:lnTo>
                  <a:cubicBezTo>
                    <a:pt x="39" y="2007"/>
                    <a:pt x="32" y="2007"/>
                    <a:pt x="16" y="2015"/>
                  </a:cubicBezTo>
                  <a:lnTo>
                    <a:pt x="8" y="2015"/>
                  </a:lnTo>
                  <a:close/>
                  <a:moveTo>
                    <a:pt x="32" y="143"/>
                  </a:moveTo>
                  <a:lnTo>
                    <a:pt x="32" y="143"/>
                  </a:lnTo>
                  <a:cubicBezTo>
                    <a:pt x="134" y="1178"/>
                    <a:pt x="134" y="1178"/>
                    <a:pt x="134" y="1178"/>
                  </a:cubicBezTo>
                  <a:cubicBezTo>
                    <a:pt x="134" y="1186"/>
                    <a:pt x="126" y="1265"/>
                    <a:pt x="119" y="1281"/>
                  </a:cubicBezTo>
                  <a:cubicBezTo>
                    <a:pt x="103" y="1297"/>
                    <a:pt x="87" y="1336"/>
                    <a:pt x="103" y="1360"/>
                  </a:cubicBezTo>
                  <a:cubicBezTo>
                    <a:pt x="111" y="1368"/>
                    <a:pt x="111" y="1376"/>
                    <a:pt x="119" y="1376"/>
                  </a:cubicBezTo>
                  <a:cubicBezTo>
                    <a:pt x="134" y="1384"/>
                    <a:pt x="142" y="1392"/>
                    <a:pt x="142" y="1423"/>
                  </a:cubicBezTo>
                  <a:cubicBezTo>
                    <a:pt x="142" y="1431"/>
                    <a:pt x="142" y="1431"/>
                    <a:pt x="142" y="1431"/>
                  </a:cubicBezTo>
                  <a:cubicBezTo>
                    <a:pt x="142" y="1471"/>
                    <a:pt x="142" y="1494"/>
                    <a:pt x="158" y="1502"/>
                  </a:cubicBezTo>
                  <a:cubicBezTo>
                    <a:pt x="166" y="1502"/>
                    <a:pt x="174" y="1526"/>
                    <a:pt x="174" y="1550"/>
                  </a:cubicBezTo>
                  <a:cubicBezTo>
                    <a:pt x="174" y="1566"/>
                    <a:pt x="174" y="1574"/>
                    <a:pt x="158" y="1581"/>
                  </a:cubicBezTo>
                  <a:cubicBezTo>
                    <a:pt x="134" y="1597"/>
                    <a:pt x="126" y="1613"/>
                    <a:pt x="126" y="1637"/>
                  </a:cubicBezTo>
                  <a:cubicBezTo>
                    <a:pt x="126" y="1653"/>
                    <a:pt x="63" y="1763"/>
                    <a:pt x="39" y="1771"/>
                  </a:cubicBezTo>
                  <a:cubicBezTo>
                    <a:pt x="24" y="1779"/>
                    <a:pt x="24" y="1810"/>
                    <a:pt x="32" y="1826"/>
                  </a:cubicBezTo>
                  <a:lnTo>
                    <a:pt x="32" y="1833"/>
                  </a:lnTo>
                  <a:cubicBezTo>
                    <a:pt x="32" y="1849"/>
                    <a:pt x="32" y="1873"/>
                    <a:pt x="16" y="1897"/>
                  </a:cubicBezTo>
                  <a:cubicBezTo>
                    <a:pt x="8" y="1913"/>
                    <a:pt x="0" y="1928"/>
                    <a:pt x="8" y="1960"/>
                  </a:cubicBezTo>
                  <a:cubicBezTo>
                    <a:pt x="8" y="1976"/>
                    <a:pt x="8" y="1984"/>
                    <a:pt x="16" y="1999"/>
                  </a:cubicBezTo>
                  <a:cubicBezTo>
                    <a:pt x="16" y="1999"/>
                    <a:pt x="16" y="1999"/>
                    <a:pt x="16" y="2007"/>
                  </a:cubicBezTo>
                  <a:cubicBezTo>
                    <a:pt x="32" y="1999"/>
                    <a:pt x="39" y="1999"/>
                    <a:pt x="47" y="2007"/>
                  </a:cubicBezTo>
                  <a:lnTo>
                    <a:pt x="55" y="2007"/>
                  </a:lnTo>
                  <a:cubicBezTo>
                    <a:pt x="71" y="2007"/>
                    <a:pt x="71" y="1999"/>
                    <a:pt x="71" y="1984"/>
                  </a:cubicBezTo>
                  <a:cubicBezTo>
                    <a:pt x="71" y="1968"/>
                    <a:pt x="87" y="1952"/>
                    <a:pt x="111" y="1952"/>
                  </a:cubicBezTo>
                  <a:cubicBezTo>
                    <a:pt x="119" y="1960"/>
                    <a:pt x="126" y="1960"/>
                    <a:pt x="134" y="1960"/>
                  </a:cubicBezTo>
                  <a:cubicBezTo>
                    <a:pt x="142" y="1968"/>
                    <a:pt x="158" y="1976"/>
                    <a:pt x="166" y="1976"/>
                  </a:cubicBezTo>
                  <a:lnTo>
                    <a:pt x="166" y="1976"/>
                  </a:lnTo>
                  <a:cubicBezTo>
                    <a:pt x="166" y="1968"/>
                    <a:pt x="166" y="1968"/>
                    <a:pt x="166" y="1968"/>
                  </a:cubicBezTo>
                  <a:cubicBezTo>
                    <a:pt x="166" y="1952"/>
                    <a:pt x="166" y="1944"/>
                    <a:pt x="190" y="1928"/>
                  </a:cubicBezTo>
                  <a:cubicBezTo>
                    <a:pt x="206" y="1920"/>
                    <a:pt x="221" y="1913"/>
                    <a:pt x="237" y="1913"/>
                  </a:cubicBezTo>
                  <a:cubicBezTo>
                    <a:pt x="245" y="1913"/>
                    <a:pt x="245" y="1913"/>
                    <a:pt x="245" y="1913"/>
                  </a:cubicBezTo>
                  <a:cubicBezTo>
                    <a:pt x="253" y="1913"/>
                    <a:pt x="261" y="1920"/>
                    <a:pt x="261" y="1920"/>
                  </a:cubicBezTo>
                  <a:cubicBezTo>
                    <a:pt x="269" y="1928"/>
                    <a:pt x="269" y="1936"/>
                    <a:pt x="284" y="1936"/>
                  </a:cubicBezTo>
                  <a:lnTo>
                    <a:pt x="292" y="1936"/>
                  </a:lnTo>
                  <a:lnTo>
                    <a:pt x="292" y="1936"/>
                  </a:lnTo>
                  <a:cubicBezTo>
                    <a:pt x="300" y="1936"/>
                    <a:pt x="308" y="1936"/>
                    <a:pt x="316" y="1952"/>
                  </a:cubicBezTo>
                  <a:cubicBezTo>
                    <a:pt x="332" y="1960"/>
                    <a:pt x="340" y="1968"/>
                    <a:pt x="348" y="1968"/>
                  </a:cubicBezTo>
                  <a:cubicBezTo>
                    <a:pt x="356" y="1968"/>
                    <a:pt x="356" y="1952"/>
                    <a:pt x="356" y="1936"/>
                  </a:cubicBezTo>
                  <a:cubicBezTo>
                    <a:pt x="356" y="1928"/>
                    <a:pt x="356" y="1913"/>
                    <a:pt x="356" y="1913"/>
                  </a:cubicBezTo>
                  <a:cubicBezTo>
                    <a:pt x="364" y="1904"/>
                    <a:pt x="372" y="1904"/>
                    <a:pt x="379" y="1904"/>
                  </a:cubicBezTo>
                  <a:cubicBezTo>
                    <a:pt x="387" y="1904"/>
                    <a:pt x="387" y="1904"/>
                    <a:pt x="395" y="1897"/>
                  </a:cubicBezTo>
                  <a:lnTo>
                    <a:pt x="395" y="1897"/>
                  </a:lnTo>
                  <a:cubicBezTo>
                    <a:pt x="403" y="1881"/>
                    <a:pt x="419" y="1881"/>
                    <a:pt x="427" y="1873"/>
                  </a:cubicBezTo>
                  <a:cubicBezTo>
                    <a:pt x="427" y="1873"/>
                    <a:pt x="435" y="1873"/>
                    <a:pt x="435" y="1865"/>
                  </a:cubicBezTo>
                  <a:cubicBezTo>
                    <a:pt x="435" y="1865"/>
                    <a:pt x="443" y="1857"/>
                    <a:pt x="450" y="1857"/>
                  </a:cubicBezTo>
                  <a:lnTo>
                    <a:pt x="450" y="1857"/>
                  </a:lnTo>
                  <a:cubicBezTo>
                    <a:pt x="459" y="1857"/>
                    <a:pt x="459" y="1865"/>
                    <a:pt x="466" y="1865"/>
                  </a:cubicBezTo>
                  <a:lnTo>
                    <a:pt x="466" y="1873"/>
                  </a:lnTo>
                  <a:cubicBezTo>
                    <a:pt x="466" y="1873"/>
                    <a:pt x="482" y="1881"/>
                    <a:pt x="498" y="1889"/>
                  </a:cubicBezTo>
                  <a:lnTo>
                    <a:pt x="498" y="1889"/>
                  </a:lnTo>
                  <a:cubicBezTo>
                    <a:pt x="506" y="1913"/>
                    <a:pt x="506" y="1913"/>
                    <a:pt x="506" y="1913"/>
                  </a:cubicBezTo>
                  <a:cubicBezTo>
                    <a:pt x="514" y="1920"/>
                    <a:pt x="522" y="1920"/>
                    <a:pt x="522" y="1920"/>
                  </a:cubicBezTo>
                  <a:cubicBezTo>
                    <a:pt x="530" y="1920"/>
                    <a:pt x="530" y="1920"/>
                    <a:pt x="530" y="1920"/>
                  </a:cubicBezTo>
                  <a:cubicBezTo>
                    <a:pt x="530" y="1920"/>
                    <a:pt x="530" y="1897"/>
                    <a:pt x="530" y="1889"/>
                  </a:cubicBezTo>
                  <a:lnTo>
                    <a:pt x="530" y="1881"/>
                  </a:lnTo>
                  <a:cubicBezTo>
                    <a:pt x="530" y="1873"/>
                    <a:pt x="530" y="1865"/>
                    <a:pt x="545" y="1857"/>
                  </a:cubicBezTo>
                  <a:lnTo>
                    <a:pt x="545" y="1857"/>
                  </a:lnTo>
                  <a:cubicBezTo>
                    <a:pt x="553" y="1849"/>
                    <a:pt x="553" y="1849"/>
                    <a:pt x="561" y="1833"/>
                  </a:cubicBezTo>
                  <a:lnTo>
                    <a:pt x="561" y="1833"/>
                  </a:lnTo>
                  <a:cubicBezTo>
                    <a:pt x="569" y="1810"/>
                    <a:pt x="577" y="1810"/>
                    <a:pt x="585" y="1802"/>
                  </a:cubicBezTo>
                  <a:cubicBezTo>
                    <a:pt x="585" y="1802"/>
                    <a:pt x="593" y="1802"/>
                    <a:pt x="593" y="1794"/>
                  </a:cubicBezTo>
                  <a:cubicBezTo>
                    <a:pt x="601" y="1794"/>
                    <a:pt x="601" y="1787"/>
                    <a:pt x="609" y="1779"/>
                  </a:cubicBezTo>
                  <a:cubicBezTo>
                    <a:pt x="609" y="1771"/>
                    <a:pt x="617" y="1763"/>
                    <a:pt x="624" y="1763"/>
                  </a:cubicBezTo>
                  <a:lnTo>
                    <a:pt x="624" y="1763"/>
                  </a:lnTo>
                  <a:cubicBezTo>
                    <a:pt x="632" y="1763"/>
                    <a:pt x="640" y="1771"/>
                    <a:pt x="648" y="1779"/>
                  </a:cubicBezTo>
                  <a:cubicBezTo>
                    <a:pt x="648" y="1787"/>
                    <a:pt x="656" y="1787"/>
                    <a:pt x="656" y="1794"/>
                  </a:cubicBezTo>
                  <a:cubicBezTo>
                    <a:pt x="672" y="1802"/>
                    <a:pt x="680" y="1810"/>
                    <a:pt x="696" y="1810"/>
                  </a:cubicBezTo>
                  <a:cubicBezTo>
                    <a:pt x="696" y="1810"/>
                    <a:pt x="696" y="1810"/>
                    <a:pt x="703" y="1810"/>
                  </a:cubicBezTo>
                  <a:lnTo>
                    <a:pt x="712" y="1818"/>
                  </a:lnTo>
                  <a:lnTo>
                    <a:pt x="719" y="1826"/>
                  </a:lnTo>
                  <a:cubicBezTo>
                    <a:pt x="727" y="1826"/>
                    <a:pt x="727" y="1826"/>
                    <a:pt x="735" y="1818"/>
                  </a:cubicBezTo>
                  <a:cubicBezTo>
                    <a:pt x="743" y="1818"/>
                    <a:pt x="743" y="1818"/>
                    <a:pt x="751" y="1818"/>
                  </a:cubicBezTo>
                  <a:cubicBezTo>
                    <a:pt x="759" y="1818"/>
                    <a:pt x="767" y="1818"/>
                    <a:pt x="767" y="1810"/>
                  </a:cubicBezTo>
                  <a:lnTo>
                    <a:pt x="767" y="1802"/>
                  </a:lnTo>
                  <a:cubicBezTo>
                    <a:pt x="759" y="1779"/>
                    <a:pt x="790" y="1708"/>
                    <a:pt x="806" y="1684"/>
                  </a:cubicBezTo>
                  <a:cubicBezTo>
                    <a:pt x="814" y="1676"/>
                    <a:pt x="822" y="1676"/>
                    <a:pt x="822" y="1676"/>
                  </a:cubicBezTo>
                  <a:cubicBezTo>
                    <a:pt x="838" y="1676"/>
                    <a:pt x="854" y="1653"/>
                    <a:pt x="854" y="1637"/>
                  </a:cubicBezTo>
                  <a:cubicBezTo>
                    <a:pt x="854" y="1605"/>
                    <a:pt x="862" y="1589"/>
                    <a:pt x="877" y="1589"/>
                  </a:cubicBezTo>
                  <a:cubicBezTo>
                    <a:pt x="885" y="1589"/>
                    <a:pt x="885" y="1589"/>
                    <a:pt x="885" y="1589"/>
                  </a:cubicBezTo>
                  <a:cubicBezTo>
                    <a:pt x="893" y="1589"/>
                    <a:pt x="893" y="1589"/>
                    <a:pt x="901" y="1574"/>
                  </a:cubicBezTo>
                  <a:cubicBezTo>
                    <a:pt x="909" y="1566"/>
                    <a:pt x="917" y="1566"/>
                    <a:pt x="925" y="1558"/>
                  </a:cubicBezTo>
                  <a:cubicBezTo>
                    <a:pt x="933" y="1558"/>
                    <a:pt x="941" y="1550"/>
                    <a:pt x="933" y="1534"/>
                  </a:cubicBezTo>
                  <a:cubicBezTo>
                    <a:pt x="933" y="1526"/>
                    <a:pt x="925" y="1518"/>
                    <a:pt x="925" y="1518"/>
                  </a:cubicBezTo>
                  <a:cubicBezTo>
                    <a:pt x="917" y="1502"/>
                    <a:pt x="917" y="1502"/>
                    <a:pt x="917" y="1471"/>
                  </a:cubicBezTo>
                  <a:cubicBezTo>
                    <a:pt x="925" y="1447"/>
                    <a:pt x="941" y="1431"/>
                    <a:pt x="956" y="1431"/>
                  </a:cubicBezTo>
                  <a:cubicBezTo>
                    <a:pt x="964" y="1431"/>
                    <a:pt x="964" y="1431"/>
                    <a:pt x="972" y="1431"/>
                  </a:cubicBezTo>
                  <a:cubicBezTo>
                    <a:pt x="972" y="1439"/>
                    <a:pt x="972" y="1439"/>
                    <a:pt x="980" y="1439"/>
                  </a:cubicBezTo>
                  <a:cubicBezTo>
                    <a:pt x="988" y="1455"/>
                    <a:pt x="1004" y="1471"/>
                    <a:pt x="1012" y="1471"/>
                  </a:cubicBezTo>
                  <a:cubicBezTo>
                    <a:pt x="1012" y="1471"/>
                    <a:pt x="1020" y="1471"/>
                    <a:pt x="1020" y="1463"/>
                  </a:cubicBezTo>
                  <a:cubicBezTo>
                    <a:pt x="1028" y="1455"/>
                    <a:pt x="1028" y="1447"/>
                    <a:pt x="1028" y="1439"/>
                  </a:cubicBezTo>
                  <a:cubicBezTo>
                    <a:pt x="1028" y="1431"/>
                    <a:pt x="1020" y="1415"/>
                    <a:pt x="1051" y="1408"/>
                  </a:cubicBezTo>
                  <a:cubicBezTo>
                    <a:pt x="1067" y="1408"/>
                    <a:pt x="1083" y="1408"/>
                    <a:pt x="1099" y="1408"/>
                  </a:cubicBezTo>
                  <a:cubicBezTo>
                    <a:pt x="1115" y="1408"/>
                    <a:pt x="1123" y="1408"/>
                    <a:pt x="1123" y="1400"/>
                  </a:cubicBezTo>
                  <a:cubicBezTo>
                    <a:pt x="1130" y="1392"/>
                    <a:pt x="1130" y="1368"/>
                    <a:pt x="1123" y="1344"/>
                  </a:cubicBezTo>
                  <a:cubicBezTo>
                    <a:pt x="1115" y="1344"/>
                    <a:pt x="1115" y="1336"/>
                    <a:pt x="1115" y="1336"/>
                  </a:cubicBezTo>
                  <a:cubicBezTo>
                    <a:pt x="1099" y="1328"/>
                    <a:pt x="1099" y="1321"/>
                    <a:pt x="1099" y="1297"/>
                  </a:cubicBezTo>
                  <a:cubicBezTo>
                    <a:pt x="1107" y="1289"/>
                    <a:pt x="1107" y="1281"/>
                    <a:pt x="1107" y="1273"/>
                  </a:cubicBezTo>
                  <a:cubicBezTo>
                    <a:pt x="1107" y="1265"/>
                    <a:pt x="1115" y="1257"/>
                    <a:pt x="1115" y="1241"/>
                  </a:cubicBezTo>
                  <a:cubicBezTo>
                    <a:pt x="964" y="32"/>
                    <a:pt x="964" y="32"/>
                    <a:pt x="964" y="32"/>
                  </a:cubicBezTo>
                  <a:cubicBezTo>
                    <a:pt x="949" y="8"/>
                    <a:pt x="941" y="8"/>
                    <a:pt x="933" y="8"/>
                  </a:cubicBezTo>
                  <a:lnTo>
                    <a:pt x="933" y="8"/>
                  </a:lnTo>
                  <a:cubicBezTo>
                    <a:pt x="261" y="87"/>
                    <a:pt x="261" y="87"/>
                    <a:pt x="261" y="87"/>
                  </a:cubicBezTo>
                  <a:cubicBezTo>
                    <a:pt x="229" y="119"/>
                    <a:pt x="166" y="166"/>
                    <a:pt x="111" y="166"/>
                  </a:cubicBezTo>
                  <a:cubicBezTo>
                    <a:pt x="79" y="166"/>
                    <a:pt x="55" y="158"/>
                    <a:pt x="32" y="143"/>
                  </a:cubicBezTo>
                  <a:close/>
                </a:path>
              </a:pathLst>
            </a:custGeom>
            <a:solidFill>
              <a:schemeClr val="accent6"/>
            </a:solidFill>
            <a:ln>
              <a:solidFill>
                <a:schemeClr val="bg2"/>
              </a:solidFill>
            </a:ln>
            <a:effectLst/>
          </p:spPr>
          <p:txBody>
            <a:bodyPr wrap="none" anchor="ctr"/>
            <a:lstStyle/>
            <a:p>
              <a:endParaRPr lang="en-US"/>
            </a:p>
          </p:txBody>
        </p:sp>
        <p:sp>
          <p:nvSpPr>
            <p:cNvPr id="144" name="Freeform 785"/>
            <p:cNvSpPr>
              <a:spLocks noChangeArrowheads="1"/>
            </p:cNvSpPr>
            <p:nvPr/>
          </p:nvSpPr>
          <p:spPr bwMode="auto">
            <a:xfrm>
              <a:off x="14433282" y="5171051"/>
              <a:ext cx="832630" cy="948597"/>
            </a:xfrm>
            <a:custGeom>
              <a:avLst/>
              <a:gdLst>
                <a:gd name="T0" fmla="*/ 1550 w 1582"/>
                <a:gd name="T1" fmla="*/ 720 h 1804"/>
                <a:gd name="T2" fmla="*/ 1550 w 1582"/>
                <a:gd name="T3" fmla="*/ 720 h 1804"/>
                <a:gd name="T4" fmla="*/ 1542 w 1582"/>
                <a:gd name="T5" fmla="*/ 648 h 1804"/>
                <a:gd name="T6" fmla="*/ 1565 w 1582"/>
                <a:gd name="T7" fmla="*/ 641 h 1804"/>
                <a:gd name="T8" fmla="*/ 1447 w 1582"/>
                <a:gd name="T9" fmla="*/ 0 h 1804"/>
                <a:gd name="T10" fmla="*/ 1186 w 1582"/>
                <a:gd name="T11" fmla="*/ 190 h 1804"/>
                <a:gd name="T12" fmla="*/ 1052 w 1582"/>
                <a:gd name="T13" fmla="*/ 309 h 1804"/>
                <a:gd name="T14" fmla="*/ 925 w 1582"/>
                <a:gd name="T15" fmla="*/ 332 h 1804"/>
                <a:gd name="T16" fmla="*/ 791 w 1582"/>
                <a:gd name="T17" fmla="*/ 380 h 1804"/>
                <a:gd name="T18" fmla="*/ 728 w 1582"/>
                <a:gd name="T19" fmla="*/ 364 h 1804"/>
                <a:gd name="T20" fmla="*/ 672 w 1582"/>
                <a:gd name="T21" fmla="*/ 388 h 1804"/>
                <a:gd name="T22" fmla="*/ 657 w 1582"/>
                <a:gd name="T23" fmla="*/ 364 h 1804"/>
                <a:gd name="T24" fmla="*/ 712 w 1582"/>
                <a:gd name="T25" fmla="*/ 348 h 1804"/>
                <a:gd name="T26" fmla="*/ 672 w 1582"/>
                <a:gd name="T27" fmla="*/ 332 h 1804"/>
                <a:gd name="T28" fmla="*/ 641 w 1582"/>
                <a:gd name="T29" fmla="*/ 340 h 1804"/>
                <a:gd name="T30" fmla="*/ 577 w 1582"/>
                <a:gd name="T31" fmla="*/ 317 h 1804"/>
                <a:gd name="T32" fmla="*/ 506 w 1582"/>
                <a:gd name="T33" fmla="*/ 285 h 1804"/>
                <a:gd name="T34" fmla="*/ 459 w 1582"/>
                <a:gd name="T35" fmla="*/ 261 h 1804"/>
                <a:gd name="T36" fmla="*/ 0 w 1582"/>
                <a:gd name="T37" fmla="*/ 356 h 1804"/>
                <a:gd name="T38" fmla="*/ 0 w 1582"/>
                <a:gd name="T39" fmla="*/ 356 h 1804"/>
                <a:gd name="T40" fmla="*/ 151 w 1582"/>
                <a:gd name="T41" fmla="*/ 1574 h 1804"/>
                <a:gd name="T42" fmla="*/ 166 w 1582"/>
                <a:gd name="T43" fmla="*/ 1558 h 1804"/>
                <a:gd name="T44" fmla="*/ 253 w 1582"/>
                <a:gd name="T45" fmla="*/ 1565 h 1804"/>
                <a:gd name="T46" fmla="*/ 317 w 1582"/>
                <a:gd name="T47" fmla="*/ 1574 h 1804"/>
                <a:gd name="T48" fmla="*/ 364 w 1582"/>
                <a:gd name="T49" fmla="*/ 1645 h 1804"/>
                <a:gd name="T50" fmla="*/ 419 w 1582"/>
                <a:gd name="T51" fmla="*/ 1700 h 1804"/>
                <a:gd name="T52" fmla="*/ 530 w 1582"/>
                <a:gd name="T53" fmla="*/ 1700 h 1804"/>
                <a:gd name="T54" fmla="*/ 617 w 1582"/>
                <a:gd name="T55" fmla="*/ 1755 h 1804"/>
                <a:gd name="T56" fmla="*/ 664 w 1582"/>
                <a:gd name="T57" fmla="*/ 1708 h 1804"/>
                <a:gd name="T58" fmla="*/ 728 w 1582"/>
                <a:gd name="T59" fmla="*/ 1732 h 1804"/>
                <a:gd name="T60" fmla="*/ 759 w 1582"/>
                <a:gd name="T61" fmla="*/ 1716 h 1804"/>
                <a:gd name="T62" fmla="*/ 783 w 1582"/>
                <a:gd name="T63" fmla="*/ 1708 h 1804"/>
                <a:gd name="T64" fmla="*/ 807 w 1582"/>
                <a:gd name="T65" fmla="*/ 1684 h 1804"/>
                <a:gd name="T66" fmla="*/ 830 w 1582"/>
                <a:gd name="T67" fmla="*/ 1676 h 1804"/>
                <a:gd name="T68" fmla="*/ 854 w 1582"/>
                <a:gd name="T69" fmla="*/ 1652 h 1804"/>
                <a:gd name="T70" fmla="*/ 870 w 1582"/>
                <a:gd name="T71" fmla="*/ 1668 h 1804"/>
                <a:gd name="T72" fmla="*/ 870 w 1582"/>
                <a:gd name="T73" fmla="*/ 1676 h 1804"/>
                <a:gd name="T74" fmla="*/ 894 w 1582"/>
                <a:gd name="T75" fmla="*/ 1700 h 1804"/>
                <a:gd name="T76" fmla="*/ 910 w 1582"/>
                <a:gd name="T77" fmla="*/ 1724 h 1804"/>
                <a:gd name="T78" fmla="*/ 965 w 1582"/>
                <a:gd name="T79" fmla="*/ 1747 h 1804"/>
                <a:gd name="T80" fmla="*/ 981 w 1582"/>
                <a:gd name="T81" fmla="*/ 1771 h 1804"/>
                <a:gd name="T82" fmla="*/ 1012 w 1582"/>
                <a:gd name="T83" fmla="*/ 1803 h 1804"/>
                <a:gd name="T84" fmla="*/ 1060 w 1582"/>
                <a:gd name="T85" fmla="*/ 1787 h 1804"/>
                <a:gd name="T86" fmla="*/ 1083 w 1582"/>
                <a:gd name="T87" fmla="*/ 1739 h 1804"/>
                <a:gd name="T88" fmla="*/ 1123 w 1582"/>
                <a:gd name="T89" fmla="*/ 1708 h 1804"/>
                <a:gd name="T90" fmla="*/ 1123 w 1582"/>
                <a:gd name="T91" fmla="*/ 1637 h 1804"/>
                <a:gd name="T92" fmla="*/ 1123 w 1582"/>
                <a:gd name="T93" fmla="*/ 1550 h 1804"/>
                <a:gd name="T94" fmla="*/ 1163 w 1582"/>
                <a:gd name="T95" fmla="*/ 1479 h 1804"/>
                <a:gd name="T96" fmla="*/ 1226 w 1582"/>
                <a:gd name="T97" fmla="*/ 1510 h 1804"/>
                <a:gd name="T98" fmla="*/ 1218 w 1582"/>
                <a:gd name="T99" fmla="*/ 1376 h 1804"/>
                <a:gd name="T100" fmla="*/ 1281 w 1582"/>
                <a:gd name="T101" fmla="*/ 1328 h 1804"/>
                <a:gd name="T102" fmla="*/ 1305 w 1582"/>
                <a:gd name="T103" fmla="*/ 1257 h 1804"/>
                <a:gd name="T104" fmla="*/ 1360 w 1582"/>
                <a:gd name="T105" fmla="*/ 1265 h 1804"/>
                <a:gd name="T106" fmla="*/ 1423 w 1582"/>
                <a:gd name="T107" fmla="*/ 1257 h 1804"/>
                <a:gd name="T108" fmla="*/ 1502 w 1582"/>
                <a:gd name="T109" fmla="*/ 1154 h 1804"/>
                <a:gd name="T110" fmla="*/ 1510 w 1582"/>
                <a:gd name="T111" fmla="*/ 1012 h 1804"/>
                <a:gd name="T112" fmla="*/ 1550 w 1582"/>
                <a:gd name="T113" fmla="*/ 957 h 1804"/>
                <a:gd name="T114" fmla="*/ 1550 w 1582"/>
                <a:gd name="T115" fmla="*/ 830 h 1804"/>
                <a:gd name="T116" fmla="*/ 1565 w 1582"/>
                <a:gd name="T117" fmla="*/ 799 h 1804"/>
                <a:gd name="T118" fmla="*/ 1550 w 1582"/>
                <a:gd name="T119" fmla="*/ 720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82" h="1804">
                  <a:moveTo>
                    <a:pt x="1550" y="720"/>
                  </a:moveTo>
                  <a:lnTo>
                    <a:pt x="1550" y="720"/>
                  </a:lnTo>
                  <a:cubicBezTo>
                    <a:pt x="1550" y="696"/>
                    <a:pt x="1542" y="664"/>
                    <a:pt x="1542" y="648"/>
                  </a:cubicBezTo>
                  <a:cubicBezTo>
                    <a:pt x="1534" y="641"/>
                    <a:pt x="1550" y="633"/>
                    <a:pt x="1565" y="641"/>
                  </a:cubicBezTo>
                  <a:cubicBezTo>
                    <a:pt x="1447" y="0"/>
                    <a:pt x="1447" y="0"/>
                    <a:pt x="1447" y="0"/>
                  </a:cubicBezTo>
                  <a:cubicBezTo>
                    <a:pt x="1352" y="56"/>
                    <a:pt x="1210" y="151"/>
                    <a:pt x="1186" y="190"/>
                  </a:cubicBezTo>
                  <a:cubicBezTo>
                    <a:pt x="1154" y="230"/>
                    <a:pt x="1083" y="309"/>
                    <a:pt x="1052" y="309"/>
                  </a:cubicBezTo>
                  <a:cubicBezTo>
                    <a:pt x="1012" y="309"/>
                    <a:pt x="949" y="309"/>
                    <a:pt x="925" y="332"/>
                  </a:cubicBezTo>
                  <a:cubicBezTo>
                    <a:pt x="910" y="356"/>
                    <a:pt x="807" y="395"/>
                    <a:pt x="791" y="380"/>
                  </a:cubicBezTo>
                  <a:cubicBezTo>
                    <a:pt x="767" y="364"/>
                    <a:pt x="728" y="356"/>
                    <a:pt x="728" y="364"/>
                  </a:cubicBezTo>
                  <a:cubicBezTo>
                    <a:pt x="720" y="372"/>
                    <a:pt x="688" y="380"/>
                    <a:pt x="672" y="388"/>
                  </a:cubicBezTo>
                  <a:cubicBezTo>
                    <a:pt x="657" y="395"/>
                    <a:pt x="648" y="372"/>
                    <a:pt x="657" y="364"/>
                  </a:cubicBezTo>
                  <a:cubicBezTo>
                    <a:pt x="672" y="356"/>
                    <a:pt x="712" y="364"/>
                    <a:pt x="712" y="348"/>
                  </a:cubicBezTo>
                  <a:cubicBezTo>
                    <a:pt x="704" y="332"/>
                    <a:pt x="696" y="324"/>
                    <a:pt x="672" y="332"/>
                  </a:cubicBezTo>
                  <a:cubicBezTo>
                    <a:pt x="648" y="348"/>
                    <a:pt x="657" y="364"/>
                    <a:pt x="641" y="340"/>
                  </a:cubicBezTo>
                  <a:cubicBezTo>
                    <a:pt x="625" y="324"/>
                    <a:pt x="617" y="332"/>
                    <a:pt x="577" y="317"/>
                  </a:cubicBezTo>
                  <a:cubicBezTo>
                    <a:pt x="538" y="301"/>
                    <a:pt x="538" y="309"/>
                    <a:pt x="506" y="285"/>
                  </a:cubicBezTo>
                  <a:cubicBezTo>
                    <a:pt x="483" y="277"/>
                    <a:pt x="459" y="285"/>
                    <a:pt x="459" y="261"/>
                  </a:cubicBezTo>
                  <a:cubicBezTo>
                    <a:pt x="332" y="301"/>
                    <a:pt x="16" y="380"/>
                    <a:pt x="0" y="356"/>
                  </a:cubicBezTo>
                  <a:lnTo>
                    <a:pt x="0" y="356"/>
                  </a:lnTo>
                  <a:cubicBezTo>
                    <a:pt x="151" y="1574"/>
                    <a:pt x="151" y="1574"/>
                    <a:pt x="151" y="1574"/>
                  </a:cubicBezTo>
                  <a:cubicBezTo>
                    <a:pt x="151" y="1558"/>
                    <a:pt x="158" y="1558"/>
                    <a:pt x="166" y="1558"/>
                  </a:cubicBezTo>
                  <a:cubicBezTo>
                    <a:pt x="198" y="1558"/>
                    <a:pt x="222" y="1558"/>
                    <a:pt x="253" y="1565"/>
                  </a:cubicBezTo>
                  <a:cubicBezTo>
                    <a:pt x="285" y="1574"/>
                    <a:pt x="293" y="1542"/>
                    <a:pt x="317" y="1574"/>
                  </a:cubicBezTo>
                  <a:cubicBezTo>
                    <a:pt x="340" y="1613"/>
                    <a:pt x="340" y="1629"/>
                    <a:pt x="364" y="1645"/>
                  </a:cubicBezTo>
                  <a:cubicBezTo>
                    <a:pt x="388" y="1660"/>
                    <a:pt x="372" y="1700"/>
                    <a:pt x="419" y="1700"/>
                  </a:cubicBezTo>
                  <a:cubicBezTo>
                    <a:pt x="467" y="1708"/>
                    <a:pt x="514" y="1684"/>
                    <a:pt x="530" y="1700"/>
                  </a:cubicBezTo>
                  <a:cubicBezTo>
                    <a:pt x="546" y="1724"/>
                    <a:pt x="593" y="1763"/>
                    <a:pt x="617" y="1755"/>
                  </a:cubicBezTo>
                  <a:cubicBezTo>
                    <a:pt x="641" y="1747"/>
                    <a:pt x="633" y="1700"/>
                    <a:pt x="664" y="1708"/>
                  </a:cubicBezTo>
                  <a:cubicBezTo>
                    <a:pt x="696" y="1716"/>
                    <a:pt x="704" y="1732"/>
                    <a:pt x="728" y="1732"/>
                  </a:cubicBezTo>
                  <a:cubicBezTo>
                    <a:pt x="743" y="1732"/>
                    <a:pt x="751" y="1724"/>
                    <a:pt x="759" y="1716"/>
                  </a:cubicBezTo>
                  <a:cubicBezTo>
                    <a:pt x="759" y="1700"/>
                    <a:pt x="775" y="1700"/>
                    <a:pt x="783" y="1708"/>
                  </a:cubicBezTo>
                  <a:cubicBezTo>
                    <a:pt x="791" y="1708"/>
                    <a:pt x="799" y="1692"/>
                    <a:pt x="807" y="1684"/>
                  </a:cubicBezTo>
                  <a:lnTo>
                    <a:pt x="830" y="1676"/>
                  </a:lnTo>
                  <a:cubicBezTo>
                    <a:pt x="854" y="1652"/>
                    <a:pt x="854" y="1652"/>
                    <a:pt x="854" y="1652"/>
                  </a:cubicBezTo>
                  <a:cubicBezTo>
                    <a:pt x="870" y="1668"/>
                    <a:pt x="870" y="1668"/>
                    <a:pt x="870" y="1668"/>
                  </a:cubicBezTo>
                  <a:cubicBezTo>
                    <a:pt x="870" y="1668"/>
                    <a:pt x="870" y="1668"/>
                    <a:pt x="870" y="1676"/>
                  </a:cubicBezTo>
                  <a:cubicBezTo>
                    <a:pt x="878" y="1692"/>
                    <a:pt x="886" y="1700"/>
                    <a:pt x="894" y="1700"/>
                  </a:cubicBezTo>
                  <a:cubicBezTo>
                    <a:pt x="910" y="1708"/>
                    <a:pt x="901" y="1708"/>
                    <a:pt x="910" y="1724"/>
                  </a:cubicBezTo>
                  <a:cubicBezTo>
                    <a:pt x="925" y="1732"/>
                    <a:pt x="949" y="1739"/>
                    <a:pt x="965" y="1747"/>
                  </a:cubicBezTo>
                  <a:cubicBezTo>
                    <a:pt x="981" y="1747"/>
                    <a:pt x="981" y="1763"/>
                    <a:pt x="981" y="1771"/>
                  </a:cubicBezTo>
                  <a:cubicBezTo>
                    <a:pt x="988" y="1779"/>
                    <a:pt x="1004" y="1795"/>
                    <a:pt x="1012" y="1803"/>
                  </a:cubicBezTo>
                  <a:cubicBezTo>
                    <a:pt x="1028" y="1795"/>
                    <a:pt x="1044" y="1795"/>
                    <a:pt x="1060" y="1787"/>
                  </a:cubicBezTo>
                  <a:cubicBezTo>
                    <a:pt x="1091" y="1787"/>
                    <a:pt x="1083" y="1779"/>
                    <a:pt x="1083" y="1739"/>
                  </a:cubicBezTo>
                  <a:cubicBezTo>
                    <a:pt x="1083" y="1708"/>
                    <a:pt x="1099" y="1716"/>
                    <a:pt x="1123" y="1708"/>
                  </a:cubicBezTo>
                  <a:cubicBezTo>
                    <a:pt x="1139" y="1700"/>
                    <a:pt x="1131" y="1660"/>
                    <a:pt x="1123" y="1637"/>
                  </a:cubicBezTo>
                  <a:cubicBezTo>
                    <a:pt x="1107" y="1613"/>
                    <a:pt x="1131" y="1581"/>
                    <a:pt x="1123" y="1550"/>
                  </a:cubicBezTo>
                  <a:cubicBezTo>
                    <a:pt x="1123" y="1526"/>
                    <a:pt x="1147" y="1487"/>
                    <a:pt x="1163" y="1479"/>
                  </a:cubicBezTo>
                  <a:cubicBezTo>
                    <a:pt x="1170" y="1463"/>
                    <a:pt x="1202" y="1494"/>
                    <a:pt x="1226" y="1510"/>
                  </a:cubicBezTo>
                  <a:cubicBezTo>
                    <a:pt x="1241" y="1526"/>
                    <a:pt x="1226" y="1415"/>
                    <a:pt x="1218" y="1376"/>
                  </a:cubicBezTo>
                  <a:cubicBezTo>
                    <a:pt x="1210" y="1344"/>
                    <a:pt x="1257" y="1336"/>
                    <a:pt x="1281" y="1328"/>
                  </a:cubicBezTo>
                  <a:cubicBezTo>
                    <a:pt x="1305" y="1321"/>
                    <a:pt x="1297" y="1289"/>
                    <a:pt x="1305" y="1257"/>
                  </a:cubicBezTo>
                  <a:cubicBezTo>
                    <a:pt x="1313" y="1226"/>
                    <a:pt x="1336" y="1249"/>
                    <a:pt x="1360" y="1265"/>
                  </a:cubicBezTo>
                  <a:cubicBezTo>
                    <a:pt x="1392" y="1281"/>
                    <a:pt x="1392" y="1265"/>
                    <a:pt x="1423" y="1257"/>
                  </a:cubicBezTo>
                  <a:cubicBezTo>
                    <a:pt x="1447" y="1257"/>
                    <a:pt x="1487" y="1186"/>
                    <a:pt x="1502" y="1154"/>
                  </a:cubicBezTo>
                  <a:cubicBezTo>
                    <a:pt x="1526" y="1131"/>
                    <a:pt x="1518" y="1068"/>
                    <a:pt x="1510" y="1012"/>
                  </a:cubicBezTo>
                  <a:cubicBezTo>
                    <a:pt x="1510" y="949"/>
                    <a:pt x="1542" y="973"/>
                    <a:pt x="1550" y="957"/>
                  </a:cubicBezTo>
                  <a:cubicBezTo>
                    <a:pt x="1565" y="949"/>
                    <a:pt x="1550" y="870"/>
                    <a:pt x="1550" y="830"/>
                  </a:cubicBezTo>
                  <a:cubicBezTo>
                    <a:pt x="1542" y="791"/>
                    <a:pt x="1550" y="807"/>
                    <a:pt x="1565" y="799"/>
                  </a:cubicBezTo>
                  <a:cubicBezTo>
                    <a:pt x="1581" y="791"/>
                    <a:pt x="1558" y="751"/>
                    <a:pt x="1550" y="720"/>
                  </a:cubicBezTo>
                </a:path>
              </a:pathLst>
            </a:custGeom>
            <a:solidFill>
              <a:schemeClr val="accent6"/>
            </a:solidFill>
            <a:ln>
              <a:solidFill>
                <a:schemeClr val="bg2"/>
              </a:solidFill>
            </a:ln>
            <a:effectLst/>
          </p:spPr>
          <p:txBody>
            <a:bodyPr wrap="none" anchor="ctr"/>
            <a:lstStyle/>
            <a:p>
              <a:endParaRPr lang="en-US"/>
            </a:p>
          </p:txBody>
        </p:sp>
        <p:sp>
          <p:nvSpPr>
            <p:cNvPr id="145" name="Freeform 786"/>
            <p:cNvSpPr>
              <a:spLocks noChangeArrowheads="1"/>
            </p:cNvSpPr>
            <p:nvPr/>
          </p:nvSpPr>
          <p:spPr bwMode="auto">
            <a:xfrm>
              <a:off x="14428644" y="5166412"/>
              <a:ext cx="837269" cy="953235"/>
            </a:xfrm>
            <a:custGeom>
              <a:avLst/>
              <a:gdLst>
                <a:gd name="T0" fmla="*/ 989 w 1590"/>
                <a:gd name="T1" fmla="*/ 1787 h 1812"/>
                <a:gd name="T2" fmla="*/ 909 w 1590"/>
                <a:gd name="T3" fmla="*/ 1716 h 1812"/>
                <a:gd name="T4" fmla="*/ 862 w 1590"/>
                <a:gd name="T5" fmla="*/ 1668 h 1812"/>
                <a:gd name="T6" fmla="*/ 783 w 1590"/>
                <a:gd name="T7" fmla="*/ 1716 h 1812"/>
                <a:gd name="T8" fmla="*/ 672 w 1590"/>
                <a:gd name="T9" fmla="*/ 1716 h 1812"/>
                <a:gd name="T10" fmla="*/ 617 w 1590"/>
                <a:gd name="T11" fmla="*/ 1763 h 1812"/>
                <a:gd name="T12" fmla="*/ 443 w 1590"/>
                <a:gd name="T13" fmla="*/ 1716 h 1812"/>
                <a:gd name="T14" fmla="*/ 340 w 1590"/>
                <a:gd name="T15" fmla="*/ 1613 h 1812"/>
                <a:gd name="T16" fmla="*/ 269 w 1590"/>
                <a:gd name="T17" fmla="*/ 1582 h 1812"/>
                <a:gd name="T18" fmla="*/ 159 w 1590"/>
                <a:gd name="T19" fmla="*/ 1582 h 1812"/>
                <a:gd name="T20" fmla="*/ 8 w 1590"/>
                <a:gd name="T21" fmla="*/ 356 h 1812"/>
                <a:gd name="T22" fmla="*/ 475 w 1590"/>
                <a:gd name="T23" fmla="*/ 269 h 1812"/>
                <a:gd name="T24" fmla="*/ 554 w 1590"/>
                <a:gd name="T25" fmla="*/ 309 h 1812"/>
                <a:gd name="T26" fmla="*/ 656 w 1590"/>
                <a:gd name="T27" fmla="*/ 356 h 1812"/>
                <a:gd name="T28" fmla="*/ 720 w 1590"/>
                <a:gd name="T29" fmla="*/ 356 h 1812"/>
                <a:gd name="T30" fmla="*/ 665 w 1590"/>
                <a:gd name="T31" fmla="*/ 388 h 1812"/>
                <a:gd name="T32" fmla="*/ 728 w 1590"/>
                <a:gd name="T33" fmla="*/ 372 h 1812"/>
                <a:gd name="T34" fmla="*/ 933 w 1590"/>
                <a:gd name="T35" fmla="*/ 340 h 1812"/>
                <a:gd name="T36" fmla="*/ 1463 w 1590"/>
                <a:gd name="T37" fmla="*/ 0 h 1812"/>
                <a:gd name="T38" fmla="*/ 1566 w 1590"/>
                <a:gd name="T39" fmla="*/ 649 h 1812"/>
                <a:gd name="T40" fmla="*/ 1566 w 1590"/>
                <a:gd name="T41" fmla="*/ 728 h 1812"/>
                <a:gd name="T42" fmla="*/ 1558 w 1590"/>
                <a:gd name="T43" fmla="*/ 838 h 1812"/>
                <a:gd name="T44" fmla="*/ 1526 w 1590"/>
                <a:gd name="T45" fmla="*/ 1020 h 1812"/>
                <a:gd name="T46" fmla="*/ 1408 w 1590"/>
                <a:gd name="T47" fmla="*/ 1281 h 1812"/>
                <a:gd name="T48" fmla="*/ 1329 w 1590"/>
                <a:gd name="T49" fmla="*/ 1249 h 1812"/>
                <a:gd name="T50" fmla="*/ 1273 w 1590"/>
                <a:gd name="T51" fmla="*/ 1344 h 1812"/>
                <a:gd name="T52" fmla="*/ 1234 w 1590"/>
                <a:gd name="T53" fmla="*/ 1518 h 1812"/>
                <a:gd name="T54" fmla="*/ 1131 w 1590"/>
                <a:gd name="T55" fmla="*/ 1597 h 1812"/>
                <a:gd name="T56" fmla="*/ 1115 w 1590"/>
                <a:gd name="T57" fmla="*/ 1724 h 1812"/>
                <a:gd name="T58" fmla="*/ 1020 w 1590"/>
                <a:gd name="T59" fmla="*/ 1811 h 1812"/>
                <a:gd name="T60" fmla="*/ 878 w 1590"/>
                <a:gd name="T61" fmla="*/ 1676 h 1812"/>
                <a:gd name="T62" fmla="*/ 925 w 1590"/>
                <a:gd name="T63" fmla="*/ 1732 h 1812"/>
                <a:gd name="T64" fmla="*/ 1020 w 1590"/>
                <a:gd name="T65" fmla="*/ 1803 h 1812"/>
                <a:gd name="T66" fmla="*/ 1115 w 1590"/>
                <a:gd name="T67" fmla="*/ 1716 h 1812"/>
                <a:gd name="T68" fmla="*/ 1123 w 1590"/>
                <a:gd name="T69" fmla="*/ 1597 h 1812"/>
                <a:gd name="T70" fmla="*/ 1210 w 1590"/>
                <a:gd name="T71" fmla="*/ 1502 h 1812"/>
                <a:gd name="T72" fmla="*/ 1273 w 1590"/>
                <a:gd name="T73" fmla="*/ 1336 h 1812"/>
                <a:gd name="T74" fmla="*/ 1329 w 1590"/>
                <a:gd name="T75" fmla="*/ 1242 h 1812"/>
                <a:gd name="T76" fmla="*/ 1408 w 1590"/>
                <a:gd name="T77" fmla="*/ 1273 h 1812"/>
                <a:gd name="T78" fmla="*/ 1518 w 1590"/>
                <a:gd name="T79" fmla="*/ 1020 h 1812"/>
                <a:gd name="T80" fmla="*/ 1550 w 1590"/>
                <a:gd name="T81" fmla="*/ 838 h 1812"/>
                <a:gd name="T82" fmla="*/ 1558 w 1590"/>
                <a:gd name="T83" fmla="*/ 728 h 1812"/>
                <a:gd name="T84" fmla="*/ 1566 w 1590"/>
                <a:gd name="T85" fmla="*/ 641 h 1812"/>
                <a:gd name="T86" fmla="*/ 1060 w 1590"/>
                <a:gd name="T87" fmla="*/ 325 h 1812"/>
                <a:gd name="T88" fmla="*/ 743 w 1590"/>
                <a:gd name="T89" fmla="*/ 372 h 1812"/>
                <a:gd name="T90" fmla="*/ 672 w 1590"/>
                <a:gd name="T91" fmla="*/ 403 h 1812"/>
                <a:gd name="T92" fmla="*/ 712 w 1590"/>
                <a:gd name="T93" fmla="*/ 356 h 1812"/>
                <a:gd name="T94" fmla="*/ 665 w 1590"/>
                <a:gd name="T95" fmla="*/ 356 h 1812"/>
                <a:gd name="T96" fmla="*/ 585 w 1590"/>
                <a:gd name="T97" fmla="*/ 325 h 1812"/>
                <a:gd name="T98" fmla="*/ 467 w 1590"/>
                <a:gd name="T99" fmla="*/ 277 h 1812"/>
                <a:gd name="T100" fmla="*/ 174 w 1590"/>
                <a:gd name="T101" fmla="*/ 1558 h 1812"/>
                <a:gd name="T102" fmla="*/ 285 w 1590"/>
                <a:gd name="T103" fmla="*/ 1566 h 1812"/>
                <a:gd name="T104" fmla="*/ 372 w 1590"/>
                <a:gd name="T105" fmla="*/ 1653 h 1812"/>
                <a:gd name="T106" fmla="*/ 483 w 1590"/>
                <a:gd name="T107" fmla="*/ 1700 h 1812"/>
                <a:gd name="T108" fmla="*/ 625 w 1590"/>
                <a:gd name="T109" fmla="*/ 1755 h 1812"/>
                <a:gd name="T110" fmla="*/ 712 w 1590"/>
                <a:gd name="T111" fmla="*/ 1724 h 1812"/>
                <a:gd name="T112" fmla="*/ 791 w 1590"/>
                <a:gd name="T113" fmla="*/ 1708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0" h="1812">
                  <a:moveTo>
                    <a:pt x="1020" y="1811"/>
                  </a:moveTo>
                  <a:lnTo>
                    <a:pt x="1020" y="1811"/>
                  </a:lnTo>
                  <a:lnTo>
                    <a:pt x="1020" y="1811"/>
                  </a:lnTo>
                  <a:cubicBezTo>
                    <a:pt x="1004" y="1803"/>
                    <a:pt x="989" y="1787"/>
                    <a:pt x="989" y="1787"/>
                  </a:cubicBezTo>
                  <a:cubicBezTo>
                    <a:pt x="989" y="1779"/>
                    <a:pt x="989" y="1779"/>
                    <a:pt x="981" y="1771"/>
                  </a:cubicBezTo>
                  <a:cubicBezTo>
                    <a:pt x="981" y="1763"/>
                    <a:pt x="981" y="1755"/>
                    <a:pt x="973" y="1755"/>
                  </a:cubicBezTo>
                  <a:cubicBezTo>
                    <a:pt x="941" y="1747"/>
                    <a:pt x="925" y="1740"/>
                    <a:pt x="918" y="1732"/>
                  </a:cubicBezTo>
                  <a:cubicBezTo>
                    <a:pt x="909" y="1724"/>
                    <a:pt x="909" y="1724"/>
                    <a:pt x="909" y="1716"/>
                  </a:cubicBezTo>
                  <a:cubicBezTo>
                    <a:pt x="909" y="1716"/>
                    <a:pt x="909" y="1716"/>
                    <a:pt x="902" y="1716"/>
                  </a:cubicBezTo>
                  <a:cubicBezTo>
                    <a:pt x="894" y="1708"/>
                    <a:pt x="878" y="1700"/>
                    <a:pt x="878" y="1692"/>
                  </a:cubicBezTo>
                  <a:cubicBezTo>
                    <a:pt x="870" y="1684"/>
                    <a:pt x="870" y="1676"/>
                    <a:pt x="870" y="1676"/>
                  </a:cubicBezTo>
                  <a:cubicBezTo>
                    <a:pt x="862" y="1668"/>
                    <a:pt x="862" y="1668"/>
                    <a:pt x="862" y="1668"/>
                  </a:cubicBezTo>
                  <a:cubicBezTo>
                    <a:pt x="838" y="1684"/>
                    <a:pt x="838" y="1684"/>
                    <a:pt x="838" y="1684"/>
                  </a:cubicBezTo>
                  <a:cubicBezTo>
                    <a:pt x="831" y="1692"/>
                    <a:pt x="815" y="1692"/>
                    <a:pt x="815" y="1700"/>
                  </a:cubicBezTo>
                  <a:cubicBezTo>
                    <a:pt x="807" y="1716"/>
                    <a:pt x="799" y="1716"/>
                    <a:pt x="791" y="1716"/>
                  </a:cubicBezTo>
                  <a:lnTo>
                    <a:pt x="783" y="1716"/>
                  </a:lnTo>
                  <a:cubicBezTo>
                    <a:pt x="775" y="1716"/>
                    <a:pt x="767" y="1716"/>
                    <a:pt x="767" y="1724"/>
                  </a:cubicBezTo>
                  <a:cubicBezTo>
                    <a:pt x="767" y="1732"/>
                    <a:pt x="751" y="1740"/>
                    <a:pt x="736" y="1740"/>
                  </a:cubicBezTo>
                  <a:cubicBezTo>
                    <a:pt x="720" y="1740"/>
                    <a:pt x="712" y="1740"/>
                    <a:pt x="704" y="1732"/>
                  </a:cubicBezTo>
                  <a:cubicBezTo>
                    <a:pt x="696" y="1732"/>
                    <a:pt x="688" y="1724"/>
                    <a:pt x="672" y="1716"/>
                  </a:cubicBezTo>
                  <a:lnTo>
                    <a:pt x="665" y="1716"/>
                  </a:lnTo>
                  <a:cubicBezTo>
                    <a:pt x="656" y="1716"/>
                    <a:pt x="656" y="1724"/>
                    <a:pt x="649" y="1740"/>
                  </a:cubicBezTo>
                  <a:cubicBezTo>
                    <a:pt x="641" y="1747"/>
                    <a:pt x="641" y="1763"/>
                    <a:pt x="625" y="1763"/>
                  </a:cubicBezTo>
                  <a:cubicBezTo>
                    <a:pt x="625" y="1763"/>
                    <a:pt x="625" y="1763"/>
                    <a:pt x="617" y="1763"/>
                  </a:cubicBezTo>
                  <a:cubicBezTo>
                    <a:pt x="593" y="1763"/>
                    <a:pt x="546" y="1732"/>
                    <a:pt x="538" y="1708"/>
                  </a:cubicBezTo>
                  <a:cubicBezTo>
                    <a:pt x="530" y="1708"/>
                    <a:pt x="522" y="1708"/>
                    <a:pt x="514" y="1708"/>
                  </a:cubicBezTo>
                  <a:cubicBezTo>
                    <a:pt x="506" y="1708"/>
                    <a:pt x="498" y="1708"/>
                    <a:pt x="491" y="1708"/>
                  </a:cubicBezTo>
                  <a:cubicBezTo>
                    <a:pt x="475" y="1716"/>
                    <a:pt x="459" y="1716"/>
                    <a:pt x="443" y="1716"/>
                  </a:cubicBezTo>
                  <a:cubicBezTo>
                    <a:pt x="435" y="1716"/>
                    <a:pt x="427" y="1716"/>
                    <a:pt x="427" y="1716"/>
                  </a:cubicBezTo>
                  <a:cubicBezTo>
                    <a:pt x="396" y="1708"/>
                    <a:pt x="388" y="1692"/>
                    <a:pt x="380" y="1676"/>
                  </a:cubicBezTo>
                  <a:cubicBezTo>
                    <a:pt x="380" y="1668"/>
                    <a:pt x="380" y="1660"/>
                    <a:pt x="372" y="1653"/>
                  </a:cubicBezTo>
                  <a:cubicBezTo>
                    <a:pt x="356" y="1645"/>
                    <a:pt x="348" y="1637"/>
                    <a:pt x="340" y="1613"/>
                  </a:cubicBezTo>
                  <a:cubicBezTo>
                    <a:pt x="332" y="1605"/>
                    <a:pt x="325" y="1597"/>
                    <a:pt x="317" y="1582"/>
                  </a:cubicBezTo>
                  <a:cubicBezTo>
                    <a:pt x="309" y="1573"/>
                    <a:pt x="301" y="1573"/>
                    <a:pt x="301" y="1573"/>
                  </a:cubicBezTo>
                  <a:lnTo>
                    <a:pt x="293" y="1573"/>
                  </a:lnTo>
                  <a:cubicBezTo>
                    <a:pt x="285" y="1573"/>
                    <a:pt x="277" y="1582"/>
                    <a:pt x="269" y="1582"/>
                  </a:cubicBezTo>
                  <a:lnTo>
                    <a:pt x="261" y="1582"/>
                  </a:lnTo>
                  <a:cubicBezTo>
                    <a:pt x="230" y="1573"/>
                    <a:pt x="206" y="1566"/>
                    <a:pt x="174" y="1566"/>
                  </a:cubicBezTo>
                  <a:lnTo>
                    <a:pt x="174" y="1566"/>
                  </a:lnTo>
                  <a:cubicBezTo>
                    <a:pt x="166" y="1566"/>
                    <a:pt x="159" y="1573"/>
                    <a:pt x="159" y="1582"/>
                  </a:cubicBezTo>
                  <a:cubicBezTo>
                    <a:pt x="151" y="1589"/>
                    <a:pt x="151" y="1589"/>
                    <a:pt x="151" y="1589"/>
                  </a:cubicBezTo>
                  <a:cubicBezTo>
                    <a:pt x="0" y="348"/>
                    <a:pt x="0" y="348"/>
                    <a:pt x="0" y="348"/>
                  </a:cubicBezTo>
                  <a:cubicBezTo>
                    <a:pt x="8" y="356"/>
                    <a:pt x="8" y="356"/>
                    <a:pt x="8" y="356"/>
                  </a:cubicBezTo>
                  <a:lnTo>
                    <a:pt x="8" y="356"/>
                  </a:lnTo>
                  <a:cubicBezTo>
                    <a:pt x="8" y="364"/>
                    <a:pt x="8" y="364"/>
                    <a:pt x="8" y="364"/>
                  </a:cubicBezTo>
                  <a:cubicBezTo>
                    <a:pt x="8" y="364"/>
                    <a:pt x="16" y="364"/>
                    <a:pt x="24" y="364"/>
                  </a:cubicBezTo>
                  <a:cubicBezTo>
                    <a:pt x="103" y="364"/>
                    <a:pt x="356" y="301"/>
                    <a:pt x="467" y="269"/>
                  </a:cubicBezTo>
                  <a:cubicBezTo>
                    <a:pt x="475" y="269"/>
                    <a:pt x="475" y="269"/>
                    <a:pt x="475" y="269"/>
                  </a:cubicBezTo>
                  <a:cubicBezTo>
                    <a:pt x="475" y="277"/>
                    <a:pt x="475" y="277"/>
                    <a:pt x="475" y="277"/>
                  </a:cubicBezTo>
                  <a:cubicBezTo>
                    <a:pt x="467" y="277"/>
                    <a:pt x="475" y="277"/>
                    <a:pt x="491" y="285"/>
                  </a:cubicBezTo>
                  <a:cubicBezTo>
                    <a:pt x="498" y="285"/>
                    <a:pt x="506" y="285"/>
                    <a:pt x="522" y="293"/>
                  </a:cubicBezTo>
                  <a:cubicBezTo>
                    <a:pt x="538" y="301"/>
                    <a:pt x="546" y="301"/>
                    <a:pt x="554" y="309"/>
                  </a:cubicBezTo>
                  <a:cubicBezTo>
                    <a:pt x="562" y="309"/>
                    <a:pt x="570" y="309"/>
                    <a:pt x="585" y="317"/>
                  </a:cubicBezTo>
                  <a:cubicBezTo>
                    <a:pt x="601" y="325"/>
                    <a:pt x="609" y="325"/>
                    <a:pt x="617" y="325"/>
                  </a:cubicBezTo>
                  <a:cubicBezTo>
                    <a:pt x="633" y="332"/>
                    <a:pt x="641" y="332"/>
                    <a:pt x="649" y="348"/>
                  </a:cubicBezTo>
                  <a:cubicBezTo>
                    <a:pt x="656" y="356"/>
                    <a:pt x="656" y="356"/>
                    <a:pt x="656" y="356"/>
                  </a:cubicBezTo>
                  <a:cubicBezTo>
                    <a:pt x="656" y="356"/>
                    <a:pt x="656" y="356"/>
                    <a:pt x="665" y="348"/>
                  </a:cubicBezTo>
                  <a:cubicBezTo>
                    <a:pt x="665" y="348"/>
                    <a:pt x="672" y="340"/>
                    <a:pt x="680" y="340"/>
                  </a:cubicBezTo>
                  <a:cubicBezTo>
                    <a:pt x="688" y="332"/>
                    <a:pt x="688" y="332"/>
                    <a:pt x="696" y="332"/>
                  </a:cubicBezTo>
                  <a:cubicBezTo>
                    <a:pt x="712" y="332"/>
                    <a:pt x="712" y="340"/>
                    <a:pt x="720" y="356"/>
                  </a:cubicBezTo>
                  <a:lnTo>
                    <a:pt x="720" y="364"/>
                  </a:lnTo>
                  <a:cubicBezTo>
                    <a:pt x="712" y="372"/>
                    <a:pt x="704" y="372"/>
                    <a:pt x="688" y="372"/>
                  </a:cubicBezTo>
                  <a:cubicBezTo>
                    <a:pt x="680" y="372"/>
                    <a:pt x="672" y="372"/>
                    <a:pt x="672" y="380"/>
                  </a:cubicBezTo>
                  <a:cubicBezTo>
                    <a:pt x="665" y="380"/>
                    <a:pt x="665" y="380"/>
                    <a:pt x="665" y="388"/>
                  </a:cubicBezTo>
                  <a:lnTo>
                    <a:pt x="672" y="396"/>
                  </a:lnTo>
                  <a:cubicBezTo>
                    <a:pt x="680" y="396"/>
                    <a:pt x="680" y="396"/>
                    <a:pt x="680" y="396"/>
                  </a:cubicBezTo>
                  <a:cubicBezTo>
                    <a:pt x="688" y="388"/>
                    <a:pt x="696" y="388"/>
                    <a:pt x="704" y="380"/>
                  </a:cubicBezTo>
                  <a:cubicBezTo>
                    <a:pt x="712" y="380"/>
                    <a:pt x="728" y="372"/>
                    <a:pt x="728" y="372"/>
                  </a:cubicBezTo>
                  <a:cubicBezTo>
                    <a:pt x="728" y="372"/>
                    <a:pt x="736" y="364"/>
                    <a:pt x="743" y="364"/>
                  </a:cubicBezTo>
                  <a:cubicBezTo>
                    <a:pt x="759" y="364"/>
                    <a:pt x="783" y="372"/>
                    <a:pt x="799" y="388"/>
                  </a:cubicBezTo>
                  <a:lnTo>
                    <a:pt x="807" y="388"/>
                  </a:lnTo>
                  <a:cubicBezTo>
                    <a:pt x="846" y="388"/>
                    <a:pt x="918" y="356"/>
                    <a:pt x="933" y="340"/>
                  </a:cubicBezTo>
                  <a:cubicBezTo>
                    <a:pt x="957" y="317"/>
                    <a:pt x="1012" y="317"/>
                    <a:pt x="1060" y="317"/>
                  </a:cubicBezTo>
                  <a:cubicBezTo>
                    <a:pt x="1091" y="317"/>
                    <a:pt x="1155" y="245"/>
                    <a:pt x="1194" y="190"/>
                  </a:cubicBezTo>
                  <a:cubicBezTo>
                    <a:pt x="1218" y="159"/>
                    <a:pt x="1352" y="64"/>
                    <a:pt x="1455" y="8"/>
                  </a:cubicBezTo>
                  <a:cubicBezTo>
                    <a:pt x="1463" y="0"/>
                    <a:pt x="1463" y="0"/>
                    <a:pt x="1463" y="0"/>
                  </a:cubicBezTo>
                  <a:cubicBezTo>
                    <a:pt x="1463" y="8"/>
                    <a:pt x="1463" y="8"/>
                    <a:pt x="1463" y="8"/>
                  </a:cubicBezTo>
                  <a:cubicBezTo>
                    <a:pt x="1582" y="649"/>
                    <a:pt x="1582" y="649"/>
                    <a:pt x="1582" y="649"/>
                  </a:cubicBezTo>
                  <a:cubicBezTo>
                    <a:pt x="1573" y="649"/>
                    <a:pt x="1573" y="649"/>
                    <a:pt x="1573" y="649"/>
                  </a:cubicBezTo>
                  <a:cubicBezTo>
                    <a:pt x="1573" y="649"/>
                    <a:pt x="1573" y="649"/>
                    <a:pt x="1566" y="649"/>
                  </a:cubicBezTo>
                  <a:cubicBezTo>
                    <a:pt x="1558" y="649"/>
                    <a:pt x="1550" y="649"/>
                    <a:pt x="1550" y="656"/>
                  </a:cubicBezTo>
                  <a:lnTo>
                    <a:pt x="1550" y="656"/>
                  </a:lnTo>
                  <a:cubicBezTo>
                    <a:pt x="1550" y="665"/>
                    <a:pt x="1558" y="672"/>
                    <a:pt x="1558" y="688"/>
                  </a:cubicBezTo>
                  <a:cubicBezTo>
                    <a:pt x="1558" y="704"/>
                    <a:pt x="1566" y="712"/>
                    <a:pt x="1566" y="728"/>
                  </a:cubicBezTo>
                  <a:cubicBezTo>
                    <a:pt x="1566" y="736"/>
                    <a:pt x="1573" y="751"/>
                    <a:pt x="1573" y="759"/>
                  </a:cubicBezTo>
                  <a:cubicBezTo>
                    <a:pt x="1582" y="783"/>
                    <a:pt x="1589" y="799"/>
                    <a:pt x="1573" y="807"/>
                  </a:cubicBezTo>
                  <a:lnTo>
                    <a:pt x="1566" y="807"/>
                  </a:lnTo>
                  <a:cubicBezTo>
                    <a:pt x="1558" y="815"/>
                    <a:pt x="1558" y="815"/>
                    <a:pt x="1558" y="838"/>
                  </a:cubicBezTo>
                  <a:cubicBezTo>
                    <a:pt x="1558" y="846"/>
                    <a:pt x="1558" y="862"/>
                    <a:pt x="1566" y="878"/>
                  </a:cubicBezTo>
                  <a:cubicBezTo>
                    <a:pt x="1566" y="925"/>
                    <a:pt x="1573" y="957"/>
                    <a:pt x="1566" y="973"/>
                  </a:cubicBezTo>
                  <a:cubicBezTo>
                    <a:pt x="1558" y="973"/>
                    <a:pt x="1550" y="973"/>
                    <a:pt x="1542" y="981"/>
                  </a:cubicBezTo>
                  <a:cubicBezTo>
                    <a:pt x="1534" y="981"/>
                    <a:pt x="1518" y="981"/>
                    <a:pt x="1526" y="1020"/>
                  </a:cubicBezTo>
                  <a:cubicBezTo>
                    <a:pt x="1534" y="1083"/>
                    <a:pt x="1534" y="1139"/>
                    <a:pt x="1518" y="1170"/>
                  </a:cubicBezTo>
                  <a:cubicBezTo>
                    <a:pt x="1510" y="1178"/>
                    <a:pt x="1502" y="1186"/>
                    <a:pt x="1495" y="1202"/>
                  </a:cubicBezTo>
                  <a:cubicBezTo>
                    <a:pt x="1471" y="1234"/>
                    <a:pt x="1455" y="1265"/>
                    <a:pt x="1431" y="1273"/>
                  </a:cubicBezTo>
                  <a:cubicBezTo>
                    <a:pt x="1423" y="1273"/>
                    <a:pt x="1415" y="1273"/>
                    <a:pt x="1408" y="1281"/>
                  </a:cubicBezTo>
                  <a:cubicBezTo>
                    <a:pt x="1408" y="1281"/>
                    <a:pt x="1400" y="1281"/>
                    <a:pt x="1392" y="1281"/>
                  </a:cubicBezTo>
                  <a:cubicBezTo>
                    <a:pt x="1384" y="1281"/>
                    <a:pt x="1376" y="1281"/>
                    <a:pt x="1368" y="1273"/>
                  </a:cubicBezTo>
                  <a:cubicBezTo>
                    <a:pt x="1368" y="1273"/>
                    <a:pt x="1360" y="1273"/>
                    <a:pt x="1360" y="1265"/>
                  </a:cubicBezTo>
                  <a:cubicBezTo>
                    <a:pt x="1344" y="1257"/>
                    <a:pt x="1336" y="1249"/>
                    <a:pt x="1329" y="1249"/>
                  </a:cubicBezTo>
                  <a:cubicBezTo>
                    <a:pt x="1329" y="1249"/>
                    <a:pt x="1321" y="1249"/>
                    <a:pt x="1321" y="1265"/>
                  </a:cubicBezTo>
                  <a:cubicBezTo>
                    <a:pt x="1321" y="1273"/>
                    <a:pt x="1313" y="1281"/>
                    <a:pt x="1313" y="1289"/>
                  </a:cubicBezTo>
                  <a:cubicBezTo>
                    <a:pt x="1313" y="1313"/>
                    <a:pt x="1313" y="1329"/>
                    <a:pt x="1289" y="1336"/>
                  </a:cubicBezTo>
                  <a:cubicBezTo>
                    <a:pt x="1289" y="1344"/>
                    <a:pt x="1281" y="1344"/>
                    <a:pt x="1273" y="1344"/>
                  </a:cubicBezTo>
                  <a:cubicBezTo>
                    <a:pt x="1249" y="1360"/>
                    <a:pt x="1226" y="1368"/>
                    <a:pt x="1234" y="1384"/>
                  </a:cubicBezTo>
                  <a:cubicBezTo>
                    <a:pt x="1242" y="1415"/>
                    <a:pt x="1249" y="1502"/>
                    <a:pt x="1242" y="1518"/>
                  </a:cubicBezTo>
                  <a:cubicBezTo>
                    <a:pt x="1242" y="1526"/>
                    <a:pt x="1234" y="1526"/>
                    <a:pt x="1234" y="1526"/>
                  </a:cubicBezTo>
                  <a:cubicBezTo>
                    <a:pt x="1234" y="1526"/>
                    <a:pt x="1234" y="1526"/>
                    <a:pt x="1234" y="1518"/>
                  </a:cubicBezTo>
                  <a:cubicBezTo>
                    <a:pt x="1226" y="1518"/>
                    <a:pt x="1218" y="1510"/>
                    <a:pt x="1210" y="1502"/>
                  </a:cubicBezTo>
                  <a:cubicBezTo>
                    <a:pt x="1194" y="1495"/>
                    <a:pt x="1178" y="1479"/>
                    <a:pt x="1171" y="1487"/>
                  </a:cubicBezTo>
                  <a:cubicBezTo>
                    <a:pt x="1155" y="1495"/>
                    <a:pt x="1139" y="1534"/>
                    <a:pt x="1139" y="1558"/>
                  </a:cubicBezTo>
                  <a:cubicBezTo>
                    <a:pt x="1139" y="1573"/>
                    <a:pt x="1139" y="1589"/>
                    <a:pt x="1131" y="1597"/>
                  </a:cubicBezTo>
                  <a:cubicBezTo>
                    <a:pt x="1131" y="1613"/>
                    <a:pt x="1123" y="1629"/>
                    <a:pt x="1131" y="1645"/>
                  </a:cubicBezTo>
                  <a:cubicBezTo>
                    <a:pt x="1139" y="1653"/>
                    <a:pt x="1147" y="1684"/>
                    <a:pt x="1139" y="1708"/>
                  </a:cubicBezTo>
                  <a:cubicBezTo>
                    <a:pt x="1139" y="1716"/>
                    <a:pt x="1131" y="1716"/>
                    <a:pt x="1131" y="1716"/>
                  </a:cubicBezTo>
                  <a:cubicBezTo>
                    <a:pt x="1123" y="1724"/>
                    <a:pt x="1115" y="1724"/>
                    <a:pt x="1115" y="1724"/>
                  </a:cubicBezTo>
                  <a:cubicBezTo>
                    <a:pt x="1099" y="1724"/>
                    <a:pt x="1099" y="1724"/>
                    <a:pt x="1099" y="1747"/>
                  </a:cubicBezTo>
                  <a:cubicBezTo>
                    <a:pt x="1099" y="1755"/>
                    <a:pt x="1099" y="1755"/>
                    <a:pt x="1099" y="1755"/>
                  </a:cubicBezTo>
                  <a:cubicBezTo>
                    <a:pt x="1099" y="1787"/>
                    <a:pt x="1099" y="1795"/>
                    <a:pt x="1068" y="1803"/>
                  </a:cubicBezTo>
                  <a:cubicBezTo>
                    <a:pt x="1052" y="1803"/>
                    <a:pt x="1036" y="1811"/>
                    <a:pt x="1020" y="1811"/>
                  </a:cubicBezTo>
                  <a:close/>
                  <a:moveTo>
                    <a:pt x="862" y="1660"/>
                  </a:moveTo>
                  <a:lnTo>
                    <a:pt x="862" y="1660"/>
                  </a:lnTo>
                  <a:cubicBezTo>
                    <a:pt x="878" y="1668"/>
                    <a:pt x="878" y="1668"/>
                    <a:pt x="878" y="1668"/>
                  </a:cubicBezTo>
                  <a:cubicBezTo>
                    <a:pt x="878" y="1676"/>
                    <a:pt x="878" y="1676"/>
                    <a:pt x="878" y="1676"/>
                  </a:cubicBezTo>
                  <a:cubicBezTo>
                    <a:pt x="878" y="1676"/>
                    <a:pt x="878" y="1676"/>
                    <a:pt x="886" y="1684"/>
                  </a:cubicBezTo>
                  <a:cubicBezTo>
                    <a:pt x="886" y="1692"/>
                    <a:pt x="894" y="1700"/>
                    <a:pt x="902" y="1708"/>
                  </a:cubicBezTo>
                  <a:cubicBezTo>
                    <a:pt x="909" y="1708"/>
                    <a:pt x="918" y="1716"/>
                    <a:pt x="918" y="1716"/>
                  </a:cubicBezTo>
                  <a:cubicBezTo>
                    <a:pt x="918" y="1716"/>
                    <a:pt x="918" y="1724"/>
                    <a:pt x="925" y="1732"/>
                  </a:cubicBezTo>
                  <a:cubicBezTo>
                    <a:pt x="925" y="1740"/>
                    <a:pt x="949" y="1747"/>
                    <a:pt x="973" y="1747"/>
                  </a:cubicBezTo>
                  <a:cubicBezTo>
                    <a:pt x="989" y="1755"/>
                    <a:pt x="989" y="1763"/>
                    <a:pt x="989" y="1771"/>
                  </a:cubicBezTo>
                  <a:lnTo>
                    <a:pt x="996" y="1779"/>
                  </a:lnTo>
                  <a:cubicBezTo>
                    <a:pt x="996" y="1787"/>
                    <a:pt x="1004" y="1787"/>
                    <a:pt x="1020" y="1803"/>
                  </a:cubicBezTo>
                  <a:cubicBezTo>
                    <a:pt x="1036" y="1803"/>
                    <a:pt x="1052" y="1795"/>
                    <a:pt x="1068" y="1795"/>
                  </a:cubicBezTo>
                  <a:cubicBezTo>
                    <a:pt x="1091" y="1787"/>
                    <a:pt x="1091" y="1787"/>
                    <a:pt x="1091" y="1755"/>
                  </a:cubicBezTo>
                  <a:cubicBezTo>
                    <a:pt x="1091" y="1747"/>
                    <a:pt x="1091" y="1747"/>
                    <a:pt x="1091" y="1747"/>
                  </a:cubicBezTo>
                  <a:cubicBezTo>
                    <a:pt x="1091" y="1724"/>
                    <a:pt x="1099" y="1716"/>
                    <a:pt x="1115" y="1716"/>
                  </a:cubicBezTo>
                  <a:lnTo>
                    <a:pt x="1123" y="1716"/>
                  </a:lnTo>
                  <a:cubicBezTo>
                    <a:pt x="1131" y="1708"/>
                    <a:pt x="1131" y="1708"/>
                    <a:pt x="1131" y="1708"/>
                  </a:cubicBezTo>
                  <a:cubicBezTo>
                    <a:pt x="1139" y="1692"/>
                    <a:pt x="1131" y="1668"/>
                    <a:pt x="1123" y="1645"/>
                  </a:cubicBezTo>
                  <a:cubicBezTo>
                    <a:pt x="1115" y="1629"/>
                    <a:pt x="1123" y="1613"/>
                    <a:pt x="1123" y="1597"/>
                  </a:cubicBezTo>
                  <a:cubicBezTo>
                    <a:pt x="1131" y="1582"/>
                    <a:pt x="1131" y="1573"/>
                    <a:pt x="1131" y="1558"/>
                  </a:cubicBezTo>
                  <a:cubicBezTo>
                    <a:pt x="1131" y="1534"/>
                    <a:pt x="1155" y="1495"/>
                    <a:pt x="1162" y="1479"/>
                  </a:cubicBezTo>
                  <a:cubicBezTo>
                    <a:pt x="1171" y="1479"/>
                    <a:pt x="1171" y="1479"/>
                    <a:pt x="1178" y="1479"/>
                  </a:cubicBezTo>
                  <a:cubicBezTo>
                    <a:pt x="1186" y="1479"/>
                    <a:pt x="1202" y="1487"/>
                    <a:pt x="1210" y="1502"/>
                  </a:cubicBezTo>
                  <a:cubicBezTo>
                    <a:pt x="1218" y="1502"/>
                    <a:pt x="1226" y="1510"/>
                    <a:pt x="1234" y="1518"/>
                  </a:cubicBezTo>
                  <a:lnTo>
                    <a:pt x="1234" y="1518"/>
                  </a:lnTo>
                  <a:cubicBezTo>
                    <a:pt x="1242" y="1510"/>
                    <a:pt x="1234" y="1431"/>
                    <a:pt x="1226" y="1392"/>
                  </a:cubicBezTo>
                  <a:cubicBezTo>
                    <a:pt x="1218" y="1360"/>
                    <a:pt x="1249" y="1344"/>
                    <a:pt x="1273" y="1336"/>
                  </a:cubicBezTo>
                  <a:cubicBezTo>
                    <a:pt x="1273" y="1336"/>
                    <a:pt x="1281" y="1336"/>
                    <a:pt x="1289" y="1336"/>
                  </a:cubicBezTo>
                  <a:cubicBezTo>
                    <a:pt x="1305" y="1329"/>
                    <a:pt x="1305" y="1305"/>
                    <a:pt x="1305" y="1289"/>
                  </a:cubicBezTo>
                  <a:cubicBezTo>
                    <a:pt x="1305" y="1281"/>
                    <a:pt x="1313" y="1273"/>
                    <a:pt x="1313" y="1265"/>
                  </a:cubicBezTo>
                  <a:cubicBezTo>
                    <a:pt x="1313" y="1249"/>
                    <a:pt x="1321" y="1242"/>
                    <a:pt x="1329" y="1242"/>
                  </a:cubicBezTo>
                  <a:cubicBezTo>
                    <a:pt x="1336" y="1242"/>
                    <a:pt x="1344" y="1249"/>
                    <a:pt x="1360" y="1265"/>
                  </a:cubicBezTo>
                  <a:cubicBezTo>
                    <a:pt x="1368" y="1265"/>
                    <a:pt x="1368" y="1265"/>
                    <a:pt x="1376" y="1273"/>
                  </a:cubicBezTo>
                  <a:cubicBezTo>
                    <a:pt x="1376" y="1273"/>
                    <a:pt x="1384" y="1281"/>
                    <a:pt x="1392" y="1281"/>
                  </a:cubicBezTo>
                  <a:cubicBezTo>
                    <a:pt x="1400" y="1281"/>
                    <a:pt x="1400" y="1273"/>
                    <a:pt x="1408" y="1273"/>
                  </a:cubicBezTo>
                  <a:cubicBezTo>
                    <a:pt x="1415" y="1273"/>
                    <a:pt x="1423" y="1265"/>
                    <a:pt x="1431" y="1265"/>
                  </a:cubicBezTo>
                  <a:cubicBezTo>
                    <a:pt x="1447" y="1257"/>
                    <a:pt x="1471" y="1226"/>
                    <a:pt x="1487" y="1194"/>
                  </a:cubicBezTo>
                  <a:cubicBezTo>
                    <a:pt x="1495" y="1186"/>
                    <a:pt x="1502" y="1170"/>
                    <a:pt x="1510" y="1162"/>
                  </a:cubicBezTo>
                  <a:cubicBezTo>
                    <a:pt x="1534" y="1139"/>
                    <a:pt x="1526" y="1076"/>
                    <a:pt x="1518" y="1020"/>
                  </a:cubicBezTo>
                  <a:cubicBezTo>
                    <a:pt x="1510" y="981"/>
                    <a:pt x="1526" y="973"/>
                    <a:pt x="1542" y="973"/>
                  </a:cubicBezTo>
                  <a:cubicBezTo>
                    <a:pt x="1550" y="973"/>
                    <a:pt x="1558" y="965"/>
                    <a:pt x="1558" y="965"/>
                  </a:cubicBezTo>
                  <a:cubicBezTo>
                    <a:pt x="1566" y="957"/>
                    <a:pt x="1558" y="909"/>
                    <a:pt x="1558" y="878"/>
                  </a:cubicBezTo>
                  <a:cubicBezTo>
                    <a:pt x="1558" y="862"/>
                    <a:pt x="1550" y="846"/>
                    <a:pt x="1550" y="838"/>
                  </a:cubicBezTo>
                  <a:cubicBezTo>
                    <a:pt x="1550" y="807"/>
                    <a:pt x="1550" y="807"/>
                    <a:pt x="1566" y="807"/>
                  </a:cubicBezTo>
                  <a:lnTo>
                    <a:pt x="1573" y="799"/>
                  </a:lnTo>
                  <a:cubicBezTo>
                    <a:pt x="1582" y="799"/>
                    <a:pt x="1573" y="775"/>
                    <a:pt x="1566" y="759"/>
                  </a:cubicBezTo>
                  <a:cubicBezTo>
                    <a:pt x="1566" y="751"/>
                    <a:pt x="1558" y="743"/>
                    <a:pt x="1558" y="728"/>
                  </a:cubicBezTo>
                  <a:cubicBezTo>
                    <a:pt x="1558" y="720"/>
                    <a:pt x="1550" y="704"/>
                    <a:pt x="1550" y="688"/>
                  </a:cubicBezTo>
                  <a:cubicBezTo>
                    <a:pt x="1550" y="680"/>
                    <a:pt x="1542" y="665"/>
                    <a:pt x="1542" y="656"/>
                  </a:cubicBezTo>
                  <a:lnTo>
                    <a:pt x="1542" y="649"/>
                  </a:lnTo>
                  <a:cubicBezTo>
                    <a:pt x="1550" y="641"/>
                    <a:pt x="1558" y="641"/>
                    <a:pt x="1566" y="641"/>
                  </a:cubicBezTo>
                  <a:cubicBezTo>
                    <a:pt x="1573" y="641"/>
                    <a:pt x="1573" y="641"/>
                    <a:pt x="1573" y="641"/>
                  </a:cubicBezTo>
                  <a:cubicBezTo>
                    <a:pt x="1455" y="16"/>
                    <a:pt x="1455" y="16"/>
                    <a:pt x="1455" y="16"/>
                  </a:cubicBezTo>
                  <a:cubicBezTo>
                    <a:pt x="1352" y="72"/>
                    <a:pt x="1226" y="166"/>
                    <a:pt x="1194" y="198"/>
                  </a:cubicBezTo>
                  <a:cubicBezTo>
                    <a:pt x="1171" y="230"/>
                    <a:pt x="1099" y="325"/>
                    <a:pt x="1060" y="325"/>
                  </a:cubicBezTo>
                  <a:cubicBezTo>
                    <a:pt x="1036" y="325"/>
                    <a:pt x="957" y="325"/>
                    <a:pt x="941" y="340"/>
                  </a:cubicBezTo>
                  <a:cubicBezTo>
                    <a:pt x="918" y="364"/>
                    <a:pt x="846" y="396"/>
                    <a:pt x="807" y="396"/>
                  </a:cubicBezTo>
                  <a:cubicBezTo>
                    <a:pt x="799" y="396"/>
                    <a:pt x="799" y="396"/>
                    <a:pt x="791" y="388"/>
                  </a:cubicBezTo>
                  <a:cubicBezTo>
                    <a:pt x="783" y="380"/>
                    <a:pt x="759" y="372"/>
                    <a:pt x="743" y="372"/>
                  </a:cubicBezTo>
                  <a:cubicBezTo>
                    <a:pt x="736" y="372"/>
                    <a:pt x="736" y="372"/>
                    <a:pt x="736" y="372"/>
                  </a:cubicBezTo>
                  <a:cubicBezTo>
                    <a:pt x="736" y="380"/>
                    <a:pt x="728" y="388"/>
                    <a:pt x="704" y="388"/>
                  </a:cubicBezTo>
                  <a:cubicBezTo>
                    <a:pt x="696" y="396"/>
                    <a:pt x="688" y="396"/>
                    <a:pt x="680" y="396"/>
                  </a:cubicBezTo>
                  <a:cubicBezTo>
                    <a:pt x="680" y="403"/>
                    <a:pt x="680" y="403"/>
                    <a:pt x="672" y="403"/>
                  </a:cubicBezTo>
                  <a:cubicBezTo>
                    <a:pt x="665" y="403"/>
                    <a:pt x="656" y="396"/>
                    <a:pt x="656" y="388"/>
                  </a:cubicBezTo>
                  <a:cubicBezTo>
                    <a:pt x="656" y="380"/>
                    <a:pt x="656" y="372"/>
                    <a:pt x="665" y="372"/>
                  </a:cubicBezTo>
                  <a:cubicBezTo>
                    <a:pt x="672" y="364"/>
                    <a:pt x="680" y="364"/>
                    <a:pt x="688" y="364"/>
                  </a:cubicBezTo>
                  <a:cubicBezTo>
                    <a:pt x="696" y="364"/>
                    <a:pt x="712" y="364"/>
                    <a:pt x="712" y="356"/>
                  </a:cubicBezTo>
                  <a:lnTo>
                    <a:pt x="712" y="356"/>
                  </a:lnTo>
                  <a:cubicBezTo>
                    <a:pt x="712" y="348"/>
                    <a:pt x="704" y="340"/>
                    <a:pt x="696" y="340"/>
                  </a:cubicBezTo>
                  <a:cubicBezTo>
                    <a:pt x="696" y="340"/>
                    <a:pt x="688" y="340"/>
                    <a:pt x="680" y="348"/>
                  </a:cubicBezTo>
                  <a:cubicBezTo>
                    <a:pt x="672" y="348"/>
                    <a:pt x="672" y="356"/>
                    <a:pt x="665" y="356"/>
                  </a:cubicBezTo>
                  <a:cubicBezTo>
                    <a:pt x="665" y="356"/>
                    <a:pt x="665" y="364"/>
                    <a:pt x="656" y="364"/>
                  </a:cubicBezTo>
                  <a:cubicBezTo>
                    <a:pt x="656" y="364"/>
                    <a:pt x="649" y="356"/>
                    <a:pt x="641" y="356"/>
                  </a:cubicBezTo>
                  <a:cubicBezTo>
                    <a:pt x="633" y="340"/>
                    <a:pt x="633" y="340"/>
                    <a:pt x="617" y="332"/>
                  </a:cubicBezTo>
                  <a:cubicBezTo>
                    <a:pt x="609" y="332"/>
                    <a:pt x="601" y="332"/>
                    <a:pt x="585" y="325"/>
                  </a:cubicBezTo>
                  <a:cubicBezTo>
                    <a:pt x="570" y="317"/>
                    <a:pt x="562" y="317"/>
                    <a:pt x="554" y="317"/>
                  </a:cubicBezTo>
                  <a:cubicBezTo>
                    <a:pt x="538" y="309"/>
                    <a:pt x="530" y="309"/>
                    <a:pt x="514" y="301"/>
                  </a:cubicBezTo>
                  <a:cubicBezTo>
                    <a:pt x="506" y="293"/>
                    <a:pt x="498" y="293"/>
                    <a:pt x="483" y="293"/>
                  </a:cubicBezTo>
                  <a:cubicBezTo>
                    <a:pt x="475" y="285"/>
                    <a:pt x="467" y="285"/>
                    <a:pt x="467" y="277"/>
                  </a:cubicBezTo>
                  <a:cubicBezTo>
                    <a:pt x="356" y="309"/>
                    <a:pt x="103" y="372"/>
                    <a:pt x="24" y="372"/>
                  </a:cubicBezTo>
                  <a:cubicBezTo>
                    <a:pt x="16" y="372"/>
                    <a:pt x="16" y="372"/>
                    <a:pt x="8" y="372"/>
                  </a:cubicBezTo>
                  <a:cubicBezTo>
                    <a:pt x="159" y="1566"/>
                    <a:pt x="159" y="1566"/>
                    <a:pt x="159" y="1566"/>
                  </a:cubicBezTo>
                  <a:cubicBezTo>
                    <a:pt x="159" y="1566"/>
                    <a:pt x="166" y="1558"/>
                    <a:pt x="174" y="1558"/>
                  </a:cubicBezTo>
                  <a:lnTo>
                    <a:pt x="174" y="1558"/>
                  </a:lnTo>
                  <a:cubicBezTo>
                    <a:pt x="206" y="1558"/>
                    <a:pt x="230" y="1566"/>
                    <a:pt x="261" y="1573"/>
                  </a:cubicBezTo>
                  <a:lnTo>
                    <a:pt x="269" y="1573"/>
                  </a:lnTo>
                  <a:cubicBezTo>
                    <a:pt x="277" y="1573"/>
                    <a:pt x="285" y="1573"/>
                    <a:pt x="285" y="1566"/>
                  </a:cubicBezTo>
                  <a:cubicBezTo>
                    <a:pt x="293" y="1566"/>
                    <a:pt x="293" y="1566"/>
                    <a:pt x="301" y="1566"/>
                  </a:cubicBezTo>
                  <a:cubicBezTo>
                    <a:pt x="309" y="1566"/>
                    <a:pt x="317" y="1566"/>
                    <a:pt x="325" y="1582"/>
                  </a:cubicBezTo>
                  <a:cubicBezTo>
                    <a:pt x="332" y="1589"/>
                    <a:pt x="340" y="1605"/>
                    <a:pt x="340" y="1613"/>
                  </a:cubicBezTo>
                  <a:cubicBezTo>
                    <a:pt x="356" y="1629"/>
                    <a:pt x="356" y="1645"/>
                    <a:pt x="372" y="1653"/>
                  </a:cubicBezTo>
                  <a:cubicBezTo>
                    <a:pt x="380" y="1660"/>
                    <a:pt x="388" y="1668"/>
                    <a:pt x="388" y="1676"/>
                  </a:cubicBezTo>
                  <a:cubicBezTo>
                    <a:pt x="396" y="1692"/>
                    <a:pt x="396" y="1700"/>
                    <a:pt x="427" y="1708"/>
                  </a:cubicBezTo>
                  <a:cubicBezTo>
                    <a:pt x="435" y="1708"/>
                    <a:pt x="435" y="1708"/>
                    <a:pt x="443" y="1708"/>
                  </a:cubicBezTo>
                  <a:cubicBezTo>
                    <a:pt x="459" y="1708"/>
                    <a:pt x="475" y="1708"/>
                    <a:pt x="483" y="1700"/>
                  </a:cubicBezTo>
                  <a:cubicBezTo>
                    <a:pt x="498" y="1700"/>
                    <a:pt x="506" y="1700"/>
                    <a:pt x="514" y="1700"/>
                  </a:cubicBezTo>
                  <a:cubicBezTo>
                    <a:pt x="530" y="1700"/>
                    <a:pt x="538" y="1700"/>
                    <a:pt x="538" y="1708"/>
                  </a:cubicBezTo>
                  <a:cubicBezTo>
                    <a:pt x="554" y="1724"/>
                    <a:pt x="593" y="1755"/>
                    <a:pt x="617" y="1755"/>
                  </a:cubicBezTo>
                  <a:lnTo>
                    <a:pt x="625" y="1755"/>
                  </a:lnTo>
                  <a:cubicBezTo>
                    <a:pt x="633" y="1755"/>
                    <a:pt x="641" y="1747"/>
                    <a:pt x="641" y="1740"/>
                  </a:cubicBezTo>
                  <a:cubicBezTo>
                    <a:pt x="649" y="1724"/>
                    <a:pt x="649" y="1708"/>
                    <a:pt x="665" y="1708"/>
                  </a:cubicBezTo>
                  <a:cubicBezTo>
                    <a:pt x="672" y="1708"/>
                    <a:pt x="672" y="1708"/>
                    <a:pt x="672" y="1716"/>
                  </a:cubicBezTo>
                  <a:cubicBezTo>
                    <a:pt x="688" y="1716"/>
                    <a:pt x="704" y="1724"/>
                    <a:pt x="712" y="1724"/>
                  </a:cubicBezTo>
                  <a:cubicBezTo>
                    <a:pt x="720" y="1732"/>
                    <a:pt x="720" y="1740"/>
                    <a:pt x="728" y="1732"/>
                  </a:cubicBezTo>
                  <a:cubicBezTo>
                    <a:pt x="751" y="1732"/>
                    <a:pt x="759" y="1724"/>
                    <a:pt x="759" y="1716"/>
                  </a:cubicBezTo>
                  <a:cubicBezTo>
                    <a:pt x="767" y="1716"/>
                    <a:pt x="767" y="1708"/>
                    <a:pt x="783" y="1708"/>
                  </a:cubicBezTo>
                  <a:lnTo>
                    <a:pt x="791" y="1708"/>
                  </a:lnTo>
                  <a:cubicBezTo>
                    <a:pt x="799" y="1708"/>
                    <a:pt x="799" y="1708"/>
                    <a:pt x="807" y="1692"/>
                  </a:cubicBezTo>
                  <a:cubicBezTo>
                    <a:pt x="815" y="1692"/>
                    <a:pt x="823" y="1684"/>
                    <a:pt x="831" y="1676"/>
                  </a:cubicBezTo>
                  <a:lnTo>
                    <a:pt x="862" y="1660"/>
                  </a:lnTo>
                  <a:close/>
                </a:path>
              </a:pathLst>
            </a:custGeom>
            <a:solidFill>
              <a:schemeClr val="accent6"/>
            </a:solidFill>
            <a:ln>
              <a:solidFill>
                <a:schemeClr val="bg2"/>
              </a:solidFill>
            </a:ln>
            <a:effectLst/>
          </p:spPr>
          <p:txBody>
            <a:bodyPr wrap="none" anchor="ctr"/>
            <a:lstStyle/>
            <a:p>
              <a:endParaRPr lang="en-US"/>
            </a:p>
          </p:txBody>
        </p:sp>
        <p:grpSp>
          <p:nvGrpSpPr>
            <p:cNvPr id="146" name="Group 145"/>
            <p:cNvGrpSpPr/>
            <p:nvPr/>
          </p:nvGrpSpPr>
          <p:grpSpPr>
            <a:xfrm>
              <a:off x="8857671" y="5150178"/>
              <a:ext cx="1085435" cy="1370709"/>
              <a:chOff x="14001891" y="6008321"/>
              <a:chExt cx="1085435" cy="1370709"/>
            </a:xfrm>
          </p:grpSpPr>
          <p:sp>
            <p:nvSpPr>
              <p:cNvPr id="147" name="Freeform 131"/>
              <p:cNvSpPr>
                <a:spLocks noChangeArrowheads="1"/>
              </p:cNvSpPr>
              <p:nvPr/>
            </p:nvSpPr>
            <p:spPr bwMode="auto">
              <a:xfrm>
                <a:off x="14001891" y="6008321"/>
                <a:ext cx="1085435" cy="1370709"/>
              </a:xfrm>
              <a:custGeom>
                <a:avLst/>
                <a:gdLst>
                  <a:gd name="T0" fmla="*/ 2040 w 2064"/>
                  <a:gd name="T1" fmla="*/ 711 h 2608"/>
                  <a:gd name="T2" fmla="*/ 2040 w 2064"/>
                  <a:gd name="T3" fmla="*/ 711 h 2608"/>
                  <a:gd name="T4" fmla="*/ 1344 w 2064"/>
                  <a:gd name="T5" fmla="*/ 632 h 2608"/>
                  <a:gd name="T6" fmla="*/ 1415 w 2064"/>
                  <a:gd name="T7" fmla="*/ 174 h 2608"/>
                  <a:gd name="T8" fmla="*/ 403 w 2064"/>
                  <a:gd name="T9" fmla="*/ 0 h 2608"/>
                  <a:gd name="T10" fmla="*/ 0 w 2064"/>
                  <a:gd name="T11" fmla="*/ 2315 h 2608"/>
                  <a:gd name="T12" fmla="*/ 0 w 2064"/>
                  <a:gd name="T13" fmla="*/ 2315 h 2608"/>
                  <a:gd name="T14" fmla="*/ 24 w 2064"/>
                  <a:gd name="T15" fmla="*/ 2323 h 2608"/>
                  <a:gd name="T16" fmla="*/ 24 w 2064"/>
                  <a:gd name="T17" fmla="*/ 2323 h 2608"/>
                  <a:gd name="T18" fmla="*/ 40 w 2064"/>
                  <a:gd name="T19" fmla="*/ 2323 h 2608"/>
                  <a:gd name="T20" fmla="*/ 40 w 2064"/>
                  <a:gd name="T21" fmla="*/ 2323 h 2608"/>
                  <a:gd name="T22" fmla="*/ 1818 w 2064"/>
                  <a:gd name="T23" fmla="*/ 2607 h 2608"/>
                  <a:gd name="T24" fmla="*/ 2063 w 2064"/>
                  <a:gd name="T25" fmla="*/ 735 h 2608"/>
                  <a:gd name="T26" fmla="*/ 2040 w 2064"/>
                  <a:gd name="T27" fmla="*/ 711 h 2608"/>
                  <a:gd name="T28" fmla="*/ 941 w 2064"/>
                  <a:gd name="T29" fmla="*/ 569 h 2608"/>
                  <a:gd name="T30" fmla="*/ 941 w 2064"/>
                  <a:gd name="T31" fmla="*/ 569 h 2608"/>
                  <a:gd name="T32" fmla="*/ 917 w 2064"/>
                  <a:gd name="T33" fmla="*/ 521 h 2608"/>
                  <a:gd name="T34" fmla="*/ 886 w 2064"/>
                  <a:gd name="T35" fmla="*/ 490 h 2608"/>
                  <a:gd name="T36" fmla="*/ 893 w 2064"/>
                  <a:gd name="T37" fmla="*/ 577 h 2608"/>
                  <a:gd name="T38" fmla="*/ 886 w 2064"/>
                  <a:gd name="T39" fmla="*/ 632 h 2608"/>
                  <a:gd name="T40" fmla="*/ 830 w 2064"/>
                  <a:gd name="T41" fmla="*/ 664 h 2608"/>
                  <a:gd name="T42" fmla="*/ 814 w 2064"/>
                  <a:gd name="T43" fmla="*/ 616 h 2608"/>
                  <a:gd name="T44" fmla="*/ 798 w 2064"/>
                  <a:gd name="T45" fmla="*/ 577 h 2608"/>
                  <a:gd name="T46" fmla="*/ 791 w 2064"/>
                  <a:gd name="T47" fmla="*/ 537 h 2608"/>
                  <a:gd name="T48" fmla="*/ 775 w 2064"/>
                  <a:gd name="T49" fmla="*/ 466 h 2608"/>
                  <a:gd name="T50" fmla="*/ 743 w 2064"/>
                  <a:gd name="T51" fmla="*/ 490 h 2608"/>
                  <a:gd name="T52" fmla="*/ 711 w 2064"/>
                  <a:gd name="T53" fmla="*/ 466 h 2608"/>
                  <a:gd name="T54" fmla="*/ 719 w 2064"/>
                  <a:gd name="T55" fmla="*/ 371 h 2608"/>
                  <a:gd name="T56" fmla="*/ 688 w 2064"/>
                  <a:gd name="T57" fmla="*/ 316 h 2608"/>
                  <a:gd name="T58" fmla="*/ 680 w 2064"/>
                  <a:gd name="T59" fmla="*/ 221 h 2608"/>
                  <a:gd name="T60" fmla="*/ 719 w 2064"/>
                  <a:gd name="T61" fmla="*/ 158 h 2608"/>
                  <a:gd name="T62" fmla="*/ 775 w 2064"/>
                  <a:gd name="T63" fmla="*/ 166 h 2608"/>
                  <a:gd name="T64" fmla="*/ 767 w 2064"/>
                  <a:gd name="T65" fmla="*/ 190 h 2608"/>
                  <a:gd name="T66" fmla="*/ 759 w 2064"/>
                  <a:gd name="T67" fmla="*/ 205 h 2608"/>
                  <a:gd name="T68" fmla="*/ 822 w 2064"/>
                  <a:gd name="T69" fmla="*/ 316 h 2608"/>
                  <a:gd name="T70" fmla="*/ 830 w 2064"/>
                  <a:gd name="T71" fmla="*/ 379 h 2608"/>
                  <a:gd name="T72" fmla="*/ 854 w 2064"/>
                  <a:gd name="T73" fmla="*/ 395 h 2608"/>
                  <a:gd name="T74" fmla="*/ 893 w 2064"/>
                  <a:gd name="T75" fmla="*/ 411 h 2608"/>
                  <a:gd name="T76" fmla="*/ 933 w 2064"/>
                  <a:gd name="T77" fmla="*/ 498 h 2608"/>
                  <a:gd name="T78" fmla="*/ 941 w 2064"/>
                  <a:gd name="T79" fmla="*/ 569 h 2608"/>
                  <a:gd name="T80" fmla="*/ 2040 w 2064"/>
                  <a:gd name="T81" fmla="*/ 711 h 2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4" h="2608">
                    <a:moveTo>
                      <a:pt x="2040" y="711"/>
                    </a:moveTo>
                    <a:lnTo>
                      <a:pt x="2040" y="711"/>
                    </a:lnTo>
                    <a:cubicBezTo>
                      <a:pt x="1344" y="632"/>
                      <a:pt x="1344" y="632"/>
                      <a:pt x="1344" y="632"/>
                    </a:cubicBezTo>
                    <a:cubicBezTo>
                      <a:pt x="1415" y="174"/>
                      <a:pt x="1415" y="174"/>
                      <a:pt x="1415" y="174"/>
                    </a:cubicBezTo>
                    <a:cubicBezTo>
                      <a:pt x="1075" y="118"/>
                      <a:pt x="735" y="63"/>
                      <a:pt x="403" y="0"/>
                    </a:cubicBezTo>
                    <a:cubicBezTo>
                      <a:pt x="0" y="2315"/>
                      <a:pt x="0" y="2315"/>
                      <a:pt x="0" y="2315"/>
                    </a:cubicBezTo>
                    <a:lnTo>
                      <a:pt x="0" y="2315"/>
                    </a:lnTo>
                    <a:cubicBezTo>
                      <a:pt x="8" y="2315"/>
                      <a:pt x="8" y="2323"/>
                      <a:pt x="24" y="2323"/>
                    </a:cubicBezTo>
                    <a:lnTo>
                      <a:pt x="24" y="2323"/>
                    </a:lnTo>
                    <a:cubicBezTo>
                      <a:pt x="24" y="2323"/>
                      <a:pt x="32" y="2323"/>
                      <a:pt x="40" y="2323"/>
                    </a:cubicBezTo>
                    <a:lnTo>
                      <a:pt x="40" y="2323"/>
                    </a:lnTo>
                    <a:cubicBezTo>
                      <a:pt x="206" y="2354"/>
                      <a:pt x="814" y="2481"/>
                      <a:pt x="1818" y="2607"/>
                    </a:cubicBezTo>
                    <a:cubicBezTo>
                      <a:pt x="2063" y="735"/>
                      <a:pt x="2063" y="735"/>
                      <a:pt x="2063" y="735"/>
                    </a:cubicBezTo>
                    <a:cubicBezTo>
                      <a:pt x="2040" y="711"/>
                      <a:pt x="2040" y="711"/>
                      <a:pt x="2040" y="711"/>
                    </a:cubicBezTo>
                    <a:lnTo>
                      <a:pt x="941" y="569"/>
                    </a:lnTo>
                    <a:lnTo>
                      <a:pt x="941" y="569"/>
                    </a:lnTo>
                    <a:cubicBezTo>
                      <a:pt x="933" y="585"/>
                      <a:pt x="925" y="561"/>
                      <a:pt x="917" y="521"/>
                    </a:cubicBezTo>
                    <a:cubicBezTo>
                      <a:pt x="901" y="482"/>
                      <a:pt x="901" y="498"/>
                      <a:pt x="886" y="490"/>
                    </a:cubicBezTo>
                    <a:cubicBezTo>
                      <a:pt x="862" y="482"/>
                      <a:pt x="886" y="529"/>
                      <a:pt x="893" y="577"/>
                    </a:cubicBezTo>
                    <a:cubicBezTo>
                      <a:pt x="893" y="616"/>
                      <a:pt x="893" y="601"/>
                      <a:pt x="886" y="632"/>
                    </a:cubicBezTo>
                    <a:cubicBezTo>
                      <a:pt x="877" y="664"/>
                      <a:pt x="854" y="648"/>
                      <a:pt x="830" y="664"/>
                    </a:cubicBezTo>
                    <a:cubicBezTo>
                      <a:pt x="806" y="672"/>
                      <a:pt x="814" y="632"/>
                      <a:pt x="814" y="616"/>
                    </a:cubicBezTo>
                    <a:cubicBezTo>
                      <a:pt x="806" y="601"/>
                      <a:pt x="798" y="601"/>
                      <a:pt x="798" y="577"/>
                    </a:cubicBezTo>
                    <a:cubicBezTo>
                      <a:pt x="798" y="545"/>
                      <a:pt x="798" y="537"/>
                      <a:pt x="791" y="537"/>
                    </a:cubicBezTo>
                    <a:cubicBezTo>
                      <a:pt x="783" y="529"/>
                      <a:pt x="775" y="482"/>
                      <a:pt x="775" y="466"/>
                    </a:cubicBezTo>
                    <a:cubicBezTo>
                      <a:pt x="767" y="450"/>
                      <a:pt x="759" y="458"/>
                      <a:pt x="743" y="490"/>
                    </a:cubicBezTo>
                    <a:cubicBezTo>
                      <a:pt x="719" y="514"/>
                      <a:pt x="719" y="498"/>
                      <a:pt x="711" y="466"/>
                    </a:cubicBezTo>
                    <a:cubicBezTo>
                      <a:pt x="711" y="443"/>
                      <a:pt x="719" y="403"/>
                      <a:pt x="719" y="371"/>
                    </a:cubicBezTo>
                    <a:cubicBezTo>
                      <a:pt x="719" y="340"/>
                      <a:pt x="704" y="348"/>
                      <a:pt x="688" y="316"/>
                    </a:cubicBezTo>
                    <a:cubicBezTo>
                      <a:pt x="664" y="292"/>
                      <a:pt x="680" y="245"/>
                      <a:pt x="680" y="221"/>
                    </a:cubicBezTo>
                    <a:cubicBezTo>
                      <a:pt x="680" y="205"/>
                      <a:pt x="711" y="166"/>
                      <a:pt x="719" y="158"/>
                    </a:cubicBezTo>
                    <a:cubicBezTo>
                      <a:pt x="735" y="142"/>
                      <a:pt x="759" y="150"/>
                      <a:pt x="775" y="166"/>
                    </a:cubicBezTo>
                    <a:cubicBezTo>
                      <a:pt x="791" y="174"/>
                      <a:pt x="775" y="181"/>
                      <a:pt x="767" y="190"/>
                    </a:cubicBezTo>
                    <a:cubicBezTo>
                      <a:pt x="751" y="197"/>
                      <a:pt x="759" y="205"/>
                      <a:pt x="759" y="205"/>
                    </a:cubicBezTo>
                    <a:cubicBezTo>
                      <a:pt x="751" y="237"/>
                      <a:pt x="791" y="292"/>
                      <a:pt x="822" y="316"/>
                    </a:cubicBezTo>
                    <a:cubicBezTo>
                      <a:pt x="846" y="332"/>
                      <a:pt x="830" y="348"/>
                      <a:pt x="830" y="379"/>
                    </a:cubicBezTo>
                    <a:cubicBezTo>
                      <a:pt x="830" y="411"/>
                      <a:pt x="846" y="403"/>
                      <a:pt x="854" y="395"/>
                    </a:cubicBezTo>
                    <a:cubicBezTo>
                      <a:pt x="870" y="395"/>
                      <a:pt x="886" y="395"/>
                      <a:pt x="893" y="411"/>
                    </a:cubicBezTo>
                    <a:cubicBezTo>
                      <a:pt x="893" y="427"/>
                      <a:pt x="917" y="466"/>
                      <a:pt x="933" y="498"/>
                    </a:cubicBezTo>
                    <a:cubicBezTo>
                      <a:pt x="957" y="529"/>
                      <a:pt x="941" y="545"/>
                      <a:pt x="941" y="569"/>
                    </a:cubicBezTo>
                    <a:lnTo>
                      <a:pt x="2040" y="711"/>
                    </a:lnTo>
                  </a:path>
                </a:pathLst>
              </a:custGeom>
              <a:solidFill>
                <a:schemeClr val="accent6"/>
              </a:solidFill>
              <a:ln>
                <a:solidFill>
                  <a:schemeClr val="bg2"/>
                </a:solidFill>
              </a:ln>
              <a:effectLst/>
            </p:spPr>
            <p:txBody>
              <a:bodyPr wrap="none" anchor="ctr"/>
              <a:lstStyle/>
              <a:p>
                <a:endParaRPr lang="en-US"/>
              </a:p>
            </p:txBody>
          </p:sp>
          <p:sp>
            <p:nvSpPr>
              <p:cNvPr id="148" name="Freeform 1061"/>
              <p:cNvSpPr>
                <a:spLocks noChangeArrowheads="1"/>
              </p:cNvSpPr>
              <p:nvPr/>
            </p:nvSpPr>
            <p:spPr bwMode="auto">
              <a:xfrm>
                <a:off x="14306109" y="6070942"/>
                <a:ext cx="221161" cy="329230"/>
              </a:xfrm>
              <a:custGeom>
                <a:avLst/>
                <a:gdLst>
                  <a:gd name="T0" fmla="*/ 31 w 388"/>
                  <a:gd name="T1" fmla="*/ 143 h 579"/>
                  <a:gd name="T2" fmla="*/ 86 w 388"/>
                  <a:gd name="T3" fmla="*/ 32 h 579"/>
                  <a:gd name="T4" fmla="*/ 173 w 388"/>
                  <a:gd name="T5" fmla="*/ 0 h 579"/>
                  <a:gd name="T6" fmla="*/ 387 w 388"/>
                  <a:gd name="T7" fmla="*/ 435 h 579"/>
                  <a:gd name="T8" fmla="*/ 150 w 388"/>
                  <a:gd name="T9" fmla="*/ 578 h 579"/>
                  <a:gd name="T10" fmla="*/ 0 w 388"/>
                  <a:gd name="T11" fmla="*/ 111 h 579"/>
                  <a:gd name="T12" fmla="*/ 31 w 388"/>
                  <a:gd name="T13" fmla="*/ 143 h 579"/>
                </a:gdLst>
                <a:ahLst/>
                <a:cxnLst>
                  <a:cxn ang="0">
                    <a:pos x="T0" y="T1"/>
                  </a:cxn>
                  <a:cxn ang="0">
                    <a:pos x="T2" y="T3"/>
                  </a:cxn>
                  <a:cxn ang="0">
                    <a:pos x="T4" y="T5"/>
                  </a:cxn>
                  <a:cxn ang="0">
                    <a:pos x="T6" y="T7"/>
                  </a:cxn>
                  <a:cxn ang="0">
                    <a:pos x="T8" y="T9"/>
                  </a:cxn>
                  <a:cxn ang="0">
                    <a:pos x="T10" y="T11"/>
                  </a:cxn>
                  <a:cxn ang="0">
                    <a:pos x="T12" y="T13"/>
                  </a:cxn>
                </a:cxnLst>
                <a:rect l="0" t="0" r="r" b="b"/>
                <a:pathLst>
                  <a:path w="388" h="579">
                    <a:moveTo>
                      <a:pt x="31" y="143"/>
                    </a:moveTo>
                    <a:lnTo>
                      <a:pt x="86" y="32"/>
                    </a:lnTo>
                    <a:lnTo>
                      <a:pt x="173" y="0"/>
                    </a:lnTo>
                    <a:lnTo>
                      <a:pt x="387" y="435"/>
                    </a:lnTo>
                    <a:lnTo>
                      <a:pt x="150" y="578"/>
                    </a:lnTo>
                    <a:lnTo>
                      <a:pt x="0" y="111"/>
                    </a:lnTo>
                    <a:lnTo>
                      <a:pt x="31" y="143"/>
                    </a:lnTo>
                  </a:path>
                </a:pathLst>
              </a:custGeom>
              <a:solidFill>
                <a:schemeClr val="accent6"/>
              </a:solidFill>
              <a:ln>
                <a:noFill/>
              </a:ln>
              <a:effectLst/>
            </p:spPr>
            <p:txBody>
              <a:bodyPr wrap="none" anchor="ctr"/>
              <a:lstStyle/>
              <a:p>
                <a:endParaRPr lang="en-US"/>
              </a:p>
            </p:txBody>
          </p:sp>
        </p:grpSp>
      </p:grpSp>
      <p:grpSp>
        <p:nvGrpSpPr>
          <p:cNvPr id="2" name="Group 1"/>
          <p:cNvGrpSpPr/>
          <p:nvPr/>
        </p:nvGrpSpPr>
        <p:grpSpPr>
          <a:xfrm>
            <a:off x="2487339" y="3814325"/>
            <a:ext cx="4114715" cy="1387732"/>
            <a:chOff x="2487339" y="3814325"/>
            <a:chExt cx="4114715" cy="1387732"/>
          </a:xfrm>
        </p:grpSpPr>
        <p:grpSp>
          <p:nvGrpSpPr>
            <p:cNvPr id="490" name="Group 489"/>
            <p:cNvGrpSpPr/>
            <p:nvPr/>
          </p:nvGrpSpPr>
          <p:grpSpPr>
            <a:xfrm>
              <a:off x="3446138" y="3814325"/>
              <a:ext cx="3155916" cy="1387732"/>
              <a:chOff x="8198838" y="3829029"/>
              <a:chExt cx="1578369" cy="693866"/>
            </a:xfrm>
          </p:grpSpPr>
          <p:sp>
            <p:nvSpPr>
              <p:cNvPr id="492" name="TextBox 491"/>
              <p:cNvSpPr txBox="1"/>
              <p:nvPr/>
            </p:nvSpPr>
            <p:spPr>
              <a:xfrm>
                <a:off x="8198838" y="3829029"/>
                <a:ext cx="820305" cy="353943"/>
              </a:xfrm>
              <a:prstGeom prst="rect">
                <a:avLst/>
              </a:prstGeom>
              <a:noFill/>
            </p:spPr>
            <p:txBody>
              <a:bodyPr wrap="none" rtlCol="0">
                <a:spAutoFit/>
              </a:bodyPr>
              <a:lstStyle/>
              <a:p>
                <a:r>
                  <a:rPr lang="id-ID" sz="4000" b="1" dirty="0" smtClean="0">
                    <a:solidFill>
                      <a:schemeClr val="accent1"/>
                    </a:solidFill>
                    <a:latin typeface="Lato Regular"/>
                    <a:cs typeface="Lato Regular"/>
                  </a:rPr>
                  <a:t>Miami</a:t>
                </a:r>
                <a:endParaRPr lang="id-ID" sz="4000" b="1" dirty="0">
                  <a:solidFill>
                    <a:schemeClr val="accent1"/>
                  </a:solidFill>
                  <a:latin typeface="Lato Regular"/>
                  <a:cs typeface="Lato Regular"/>
                </a:endParaRPr>
              </a:p>
            </p:txBody>
          </p:sp>
          <p:sp>
            <p:nvSpPr>
              <p:cNvPr id="493" name="TextBox 492"/>
              <p:cNvSpPr txBox="1"/>
              <p:nvPr/>
            </p:nvSpPr>
            <p:spPr>
              <a:xfrm>
                <a:off x="8198838" y="4138174"/>
                <a:ext cx="1578369" cy="384721"/>
              </a:xfrm>
              <a:prstGeom prst="rect">
                <a:avLst/>
              </a:prstGeom>
              <a:noFill/>
            </p:spPr>
            <p:txBody>
              <a:bodyPr wrap="square" rtlCol="0">
                <a:spAutoFit/>
              </a:bodyPr>
              <a:lstStyle/>
              <a:p>
                <a:r>
                  <a:rPr lang="pt-BR" sz="2200" dirty="0">
                    <a:latin typeface="Lato Light"/>
                    <a:cs typeface="Lato Light"/>
                  </a:rPr>
                  <a:t>Lorem ipsum dolor sit amet, consectetur </a:t>
                </a:r>
                <a:r>
                  <a:rPr lang="pt-BR" sz="2200" dirty="0" smtClean="0">
                    <a:latin typeface="Lato Light"/>
                    <a:cs typeface="Lato Light"/>
                  </a:rPr>
                  <a:t>adi</a:t>
                </a:r>
                <a:endParaRPr lang="en-US" sz="2200" b="1" dirty="0">
                  <a:latin typeface="Lato Light"/>
                  <a:cs typeface="Lato Light"/>
                </a:endParaRPr>
              </a:p>
            </p:txBody>
          </p:sp>
        </p:grpSp>
        <p:sp>
          <p:nvSpPr>
            <p:cNvPr id="149" name="AutoShape 59"/>
            <p:cNvSpPr>
              <a:spLocks/>
            </p:cNvSpPr>
            <p:nvPr/>
          </p:nvSpPr>
          <p:spPr bwMode="auto">
            <a:xfrm>
              <a:off x="2487339" y="4046456"/>
              <a:ext cx="871441" cy="868184"/>
            </a:xfrm>
            <a:custGeom>
              <a:avLst/>
              <a:gdLst>
                <a:gd name="T0" fmla="*/ 10795 w 21591"/>
                <a:gd name="T1" fmla="*/ 10796 h 21592"/>
                <a:gd name="T2" fmla="*/ 10795 w 21591"/>
                <a:gd name="T3" fmla="*/ 10796 h 21592"/>
                <a:gd name="T4" fmla="*/ 10795 w 21591"/>
                <a:gd name="T5" fmla="*/ 10796 h 21592"/>
                <a:gd name="T6" fmla="*/ 10795 w 21591"/>
                <a:gd name="T7" fmla="*/ 10796 h 21592"/>
              </a:gdLst>
              <a:ahLst/>
              <a:cxnLst>
                <a:cxn ang="0">
                  <a:pos x="T0" y="T1"/>
                </a:cxn>
                <a:cxn ang="0">
                  <a:pos x="T2" y="T3"/>
                </a:cxn>
                <a:cxn ang="0">
                  <a:pos x="T4" y="T5"/>
                </a:cxn>
                <a:cxn ang="0">
                  <a:pos x="T6" y="T7"/>
                </a:cxn>
              </a:cxnLst>
              <a:rect l="0" t="0" r="r" b="b"/>
              <a:pathLst>
                <a:path w="21591" h="21592">
                  <a:moveTo>
                    <a:pt x="21096" y="11487"/>
                  </a:moveTo>
                  <a:cubicBezTo>
                    <a:pt x="21415" y="11843"/>
                    <a:pt x="21581" y="12246"/>
                    <a:pt x="21590" y="12695"/>
                  </a:cubicBezTo>
                  <a:cubicBezTo>
                    <a:pt x="21600" y="13146"/>
                    <a:pt x="21436" y="13532"/>
                    <a:pt x="21096" y="13854"/>
                  </a:cubicBezTo>
                  <a:lnTo>
                    <a:pt x="13464" y="21093"/>
                  </a:lnTo>
                  <a:cubicBezTo>
                    <a:pt x="13124" y="21418"/>
                    <a:pt x="12709" y="21582"/>
                    <a:pt x="12215" y="21591"/>
                  </a:cubicBezTo>
                  <a:cubicBezTo>
                    <a:pt x="11721" y="21600"/>
                    <a:pt x="11306" y="21436"/>
                    <a:pt x="10969" y="21093"/>
                  </a:cubicBezTo>
                  <a:lnTo>
                    <a:pt x="1245" y="10771"/>
                  </a:lnTo>
                  <a:cubicBezTo>
                    <a:pt x="909" y="10429"/>
                    <a:pt x="615" y="9988"/>
                    <a:pt x="369" y="9448"/>
                  </a:cubicBezTo>
                  <a:cubicBezTo>
                    <a:pt x="121" y="8907"/>
                    <a:pt x="0" y="8395"/>
                    <a:pt x="0" y="7918"/>
                  </a:cubicBezTo>
                  <a:lnTo>
                    <a:pt x="0" y="1668"/>
                  </a:lnTo>
                  <a:cubicBezTo>
                    <a:pt x="0" y="1219"/>
                    <a:pt x="169" y="828"/>
                    <a:pt x="506" y="497"/>
                  </a:cubicBezTo>
                  <a:cubicBezTo>
                    <a:pt x="842" y="166"/>
                    <a:pt x="1260" y="0"/>
                    <a:pt x="1755" y="0"/>
                  </a:cubicBezTo>
                  <a:lnTo>
                    <a:pt x="8341" y="0"/>
                  </a:lnTo>
                  <a:cubicBezTo>
                    <a:pt x="8835" y="0"/>
                    <a:pt x="9384" y="115"/>
                    <a:pt x="9981" y="342"/>
                  </a:cubicBezTo>
                  <a:cubicBezTo>
                    <a:pt x="10581" y="566"/>
                    <a:pt x="11036" y="845"/>
                    <a:pt x="11345" y="1187"/>
                  </a:cubicBezTo>
                  <a:lnTo>
                    <a:pt x="21096" y="11487"/>
                  </a:lnTo>
                  <a:close/>
                  <a:moveTo>
                    <a:pt x="4540" y="5921"/>
                  </a:moveTo>
                  <a:cubicBezTo>
                    <a:pt x="5013" y="5921"/>
                    <a:pt x="5416" y="5766"/>
                    <a:pt x="5744" y="5456"/>
                  </a:cubicBezTo>
                  <a:cubicBezTo>
                    <a:pt x="6071" y="5142"/>
                    <a:pt x="6235" y="4762"/>
                    <a:pt x="6235" y="4311"/>
                  </a:cubicBezTo>
                  <a:cubicBezTo>
                    <a:pt x="6235" y="3862"/>
                    <a:pt x="6071" y="3483"/>
                    <a:pt x="5744" y="3175"/>
                  </a:cubicBezTo>
                  <a:cubicBezTo>
                    <a:pt x="5416" y="2867"/>
                    <a:pt x="5013" y="2715"/>
                    <a:pt x="4540" y="2715"/>
                  </a:cubicBezTo>
                  <a:cubicBezTo>
                    <a:pt x="4067" y="2715"/>
                    <a:pt x="3667" y="2867"/>
                    <a:pt x="3340" y="3175"/>
                  </a:cubicBezTo>
                  <a:cubicBezTo>
                    <a:pt x="3019" y="3483"/>
                    <a:pt x="2855" y="3862"/>
                    <a:pt x="2855" y="4311"/>
                  </a:cubicBezTo>
                  <a:cubicBezTo>
                    <a:pt x="2855" y="4762"/>
                    <a:pt x="3019" y="5142"/>
                    <a:pt x="3340" y="5456"/>
                  </a:cubicBezTo>
                  <a:cubicBezTo>
                    <a:pt x="3667" y="5766"/>
                    <a:pt x="4067" y="5921"/>
                    <a:pt x="4540" y="5921"/>
                  </a:cubicBezTo>
                </a:path>
              </a:pathLst>
            </a:custGeom>
            <a:solidFill>
              <a:schemeClr val="accent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grpSp>
        <p:nvGrpSpPr>
          <p:cNvPr id="3" name="Group 2"/>
          <p:cNvGrpSpPr/>
          <p:nvPr/>
        </p:nvGrpSpPr>
        <p:grpSpPr>
          <a:xfrm>
            <a:off x="2501312" y="5584788"/>
            <a:ext cx="4093031" cy="1387732"/>
            <a:chOff x="2501312" y="5584788"/>
            <a:chExt cx="4093031" cy="1387732"/>
          </a:xfrm>
        </p:grpSpPr>
        <p:grpSp>
          <p:nvGrpSpPr>
            <p:cNvPr id="495" name="Group 494"/>
            <p:cNvGrpSpPr/>
            <p:nvPr/>
          </p:nvGrpSpPr>
          <p:grpSpPr>
            <a:xfrm>
              <a:off x="3438427" y="5584788"/>
              <a:ext cx="3155916" cy="1387732"/>
              <a:chOff x="8198838" y="3829029"/>
              <a:chExt cx="1578369" cy="693866"/>
            </a:xfrm>
          </p:grpSpPr>
          <p:sp>
            <p:nvSpPr>
              <p:cNvPr id="497" name="TextBox 496"/>
              <p:cNvSpPr txBox="1"/>
              <p:nvPr/>
            </p:nvSpPr>
            <p:spPr>
              <a:xfrm>
                <a:off x="8198838" y="3829029"/>
                <a:ext cx="1081084" cy="353943"/>
              </a:xfrm>
              <a:prstGeom prst="rect">
                <a:avLst/>
              </a:prstGeom>
              <a:noFill/>
            </p:spPr>
            <p:txBody>
              <a:bodyPr wrap="none" rtlCol="0">
                <a:spAutoFit/>
              </a:bodyPr>
              <a:lstStyle/>
              <a:p>
                <a:r>
                  <a:rPr lang="id-ID" sz="4000" b="1" dirty="0" smtClean="0">
                    <a:solidFill>
                      <a:schemeClr val="accent2"/>
                    </a:solidFill>
                    <a:latin typeface="Lato Regular"/>
                    <a:cs typeface="Lato Regular"/>
                  </a:rPr>
                  <a:t>Houston</a:t>
                </a:r>
                <a:endParaRPr lang="id-ID" sz="4000" b="1" dirty="0">
                  <a:solidFill>
                    <a:schemeClr val="accent2"/>
                  </a:solidFill>
                  <a:latin typeface="Lato Regular"/>
                  <a:cs typeface="Lato Regular"/>
                </a:endParaRPr>
              </a:p>
            </p:txBody>
          </p:sp>
          <p:sp>
            <p:nvSpPr>
              <p:cNvPr id="498" name="TextBox 497"/>
              <p:cNvSpPr txBox="1"/>
              <p:nvPr/>
            </p:nvSpPr>
            <p:spPr>
              <a:xfrm>
                <a:off x="8198838" y="4138174"/>
                <a:ext cx="1578369" cy="384721"/>
              </a:xfrm>
              <a:prstGeom prst="rect">
                <a:avLst/>
              </a:prstGeom>
              <a:noFill/>
            </p:spPr>
            <p:txBody>
              <a:bodyPr wrap="square" rtlCol="0">
                <a:spAutoFit/>
              </a:bodyPr>
              <a:lstStyle/>
              <a:p>
                <a:r>
                  <a:rPr lang="pt-BR" sz="2200" dirty="0">
                    <a:latin typeface="Lato Light"/>
                    <a:cs typeface="Lato Light"/>
                  </a:rPr>
                  <a:t>Lorem ipsum dolor sit amet, consectetur </a:t>
                </a:r>
                <a:r>
                  <a:rPr lang="pt-BR" sz="2200" dirty="0" smtClean="0">
                    <a:latin typeface="Lato Light"/>
                    <a:cs typeface="Lato Light"/>
                  </a:rPr>
                  <a:t>adi</a:t>
                </a:r>
                <a:endParaRPr lang="en-US" sz="2200" b="1" dirty="0">
                  <a:latin typeface="Lato Light"/>
                  <a:cs typeface="Lato Light"/>
                </a:endParaRPr>
              </a:p>
            </p:txBody>
          </p:sp>
        </p:grpSp>
        <p:sp>
          <p:nvSpPr>
            <p:cNvPr id="150" name="AutoShape 59"/>
            <p:cNvSpPr>
              <a:spLocks/>
            </p:cNvSpPr>
            <p:nvPr/>
          </p:nvSpPr>
          <p:spPr bwMode="auto">
            <a:xfrm>
              <a:off x="2501312" y="5818846"/>
              <a:ext cx="871441" cy="868184"/>
            </a:xfrm>
            <a:custGeom>
              <a:avLst/>
              <a:gdLst>
                <a:gd name="T0" fmla="*/ 10795 w 21591"/>
                <a:gd name="T1" fmla="*/ 10796 h 21592"/>
                <a:gd name="T2" fmla="*/ 10795 w 21591"/>
                <a:gd name="T3" fmla="*/ 10796 h 21592"/>
                <a:gd name="T4" fmla="*/ 10795 w 21591"/>
                <a:gd name="T5" fmla="*/ 10796 h 21592"/>
                <a:gd name="T6" fmla="*/ 10795 w 21591"/>
                <a:gd name="T7" fmla="*/ 10796 h 21592"/>
              </a:gdLst>
              <a:ahLst/>
              <a:cxnLst>
                <a:cxn ang="0">
                  <a:pos x="T0" y="T1"/>
                </a:cxn>
                <a:cxn ang="0">
                  <a:pos x="T2" y="T3"/>
                </a:cxn>
                <a:cxn ang="0">
                  <a:pos x="T4" y="T5"/>
                </a:cxn>
                <a:cxn ang="0">
                  <a:pos x="T6" y="T7"/>
                </a:cxn>
              </a:cxnLst>
              <a:rect l="0" t="0" r="r" b="b"/>
              <a:pathLst>
                <a:path w="21591" h="21592">
                  <a:moveTo>
                    <a:pt x="21096" y="11487"/>
                  </a:moveTo>
                  <a:cubicBezTo>
                    <a:pt x="21415" y="11843"/>
                    <a:pt x="21581" y="12246"/>
                    <a:pt x="21590" y="12695"/>
                  </a:cubicBezTo>
                  <a:cubicBezTo>
                    <a:pt x="21600" y="13146"/>
                    <a:pt x="21436" y="13532"/>
                    <a:pt x="21096" y="13854"/>
                  </a:cubicBezTo>
                  <a:lnTo>
                    <a:pt x="13464" y="21093"/>
                  </a:lnTo>
                  <a:cubicBezTo>
                    <a:pt x="13124" y="21418"/>
                    <a:pt x="12709" y="21582"/>
                    <a:pt x="12215" y="21591"/>
                  </a:cubicBezTo>
                  <a:cubicBezTo>
                    <a:pt x="11721" y="21600"/>
                    <a:pt x="11306" y="21436"/>
                    <a:pt x="10969" y="21093"/>
                  </a:cubicBezTo>
                  <a:lnTo>
                    <a:pt x="1245" y="10771"/>
                  </a:lnTo>
                  <a:cubicBezTo>
                    <a:pt x="909" y="10429"/>
                    <a:pt x="615" y="9988"/>
                    <a:pt x="369" y="9448"/>
                  </a:cubicBezTo>
                  <a:cubicBezTo>
                    <a:pt x="121" y="8907"/>
                    <a:pt x="0" y="8395"/>
                    <a:pt x="0" y="7918"/>
                  </a:cubicBezTo>
                  <a:lnTo>
                    <a:pt x="0" y="1668"/>
                  </a:lnTo>
                  <a:cubicBezTo>
                    <a:pt x="0" y="1219"/>
                    <a:pt x="169" y="828"/>
                    <a:pt x="506" y="497"/>
                  </a:cubicBezTo>
                  <a:cubicBezTo>
                    <a:pt x="842" y="166"/>
                    <a:pt x="1260" y="0"/>
                    <a:pt x="1755" y="0"/>
                  </a:cubicBezTo>
                  <a:lnTo>
                    <a:pt x="8341" y="0"/>
                  </a:lnTo>
                  <a:cubicBezTo>
                    <a:pt x="8835" y="0"/>
                    <a:pt x="9384" y="115"/>
                    <a:pt x="9981" y="342"/>
                  </a:cubicBezTo>
                  <a:cubicBezTo>
                    <a:pt x="10581" y="566"/>
                    <a:pt x="11036" y="845"/>
                    <a:pt x="11345" y="1187"/>
                  </a:cubicBezTo>
                  <a:lnTo>
                    <a:pt x="21096" y="11487"/>
                  </a:lnTo>
                  <a:close/>
                  <a:moveTo>
                    <a:pt x="4540" y="5921"/>
                  </a:moveTo>
                  <a:cubicBezTo>
                    <a:pt x="5013" y="5921"/>
                    <a:pt x="5416" y="5766"/>
                    <a:pt x="5744" y="5456"/>
                  </a:cubicBezTo>
                  <a:cubicBezTo>
                    <a:pt x="6071" y="5142"/>
                    <a:pt x="6235" y="4762"/>
                    <a:pt x="6235" y="4311"/>
                  </a:cubicBezTo>
                  <a:cubicBezTo>
                    <a:pt x="6235" y="3862"/>
                    <a:pt x="6071" y="3483"/>
                    <a:pt x="5744" y="3175"/>
                  </a:cubicBezTo>
                  <a:cubicBezTo>
                    <a:pt x="5416" y="2867"/>
                    <a:pt x="5013" y="2715"/>
                    <a:pt x="4540" y="2715"/>
                  </a:cubicBezTo>
                  <a:cubicBezTo>
                    <a:pt x="4067" y="2715"/>
                    <a:pt x="3667" y="2867"/>
                    <a:pt x="3340" y="3175"/>
                  </a:cubicBezTo>
                  <a:cubicBezTo>
                    <a:pt x="3019" y="3483"/>
                    <a:pt x="2855" y="3862"/>
                    <a:pt x="2855" y="4311"/>
                  </a:cubicBezTo>
                  <a:cubicBezTo>
                    <a:pt x="2855" y="4762"/>
                    <a:pt x="3019" y="5142"/>
                    <a:pt x="3340" y="5456"/>
                  </a:cubicBezTo>
                  <a:cubicBezTo>
                    <a:pt x="3667" y="5766"/>
                    <a:pt x="4067" y="5921"/>
                    <a:pt x="4540" y="5921"/>
                  </a:cubicBezTo>
                </a:path>
              </a:pathLst>
            </a:custGeom>
            <a:solidFill>
              <a:schemeClr val="accent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grpSp>
        <p:nvGrpSpPr>
          <p:cNvPr id="4" name="Group 3"/>
          <p:cNvGrpSpPr/>
          <p:nvPr/>
        </p:nvGrpSpPr>
        <p:grpSpPr>
          <a:xfrm>
            <a:off x="2501312" y="7311228"/>
            <a:ext cx="4138944" cy="1387732"/>
            <a:chOff x="2501312" y="7311228"/>
            <a:chExt cx="4138944" cy="1387732"/>
          </a:xfrm>
        </p:grpSpPr>
        <p:grpSp>
          <p:nvGrpSpPr>
            <p:cNvPr id="500" name="Group 499"/>
            <p:cNvGrpSpPr/>
            <p:nvPr/>
          </p:nvGrpSpPr>
          <p:grpSpPr>
            <a:xfrm>
              <a:off x="3484340" y="7311228"/>
              <a:ext cx="3155916" cy="1387732"/>
              <a:chOff x="8198838" y="3829029"/>
              <a:chExt cx="1578369" cy="693866"/>
            </a:xfrm>
          </p:grpSpPr>
          <p:sp>
            <p:nvSpPr>
              <p:cNvPr id="502" name="TextBox 501"/>
              <p:cNvSpPr txBox="1"/>
              <p:nvPr/>
            </p:nvSpPr>
            <p:spPr>
              <a:xfrm>
                <a:off x="8198838" y="3829029"/>
                <a:ext cx="1215378" cy="353943"/>
              </a:xfrm>
              <a:prstGeom prst="rect">
                <a:avLst/>
              </a:prstGeom>
              <a:noFill/>
            </p:spPr>
            <p:txBody>
              <a:bodyPr wrap="none" rtlCol="0">
                <a:spAutoFit/>
              </a:bodyPr>
              <a:lstStyle/>
              <a:p>
                <a:r>
                  <a:rPr lang="id-ID" sz="4000" b="1" dirty="0" smtClean="0">
                    <a:solidFill>
                      <a:schemeClr val="accent3"/>
                    </a:solidFill>
                    <a:latin typeface="Lato Regular"/>
                    <a:cs typeface="Lato Regular"/>
                  </a:rPr>
                  <a:t>New York</a:t>
                </a:r>
                <a:endParaRPr lang="id-ID" sz="4000" b="1" dirty="0">
                  <a:solidFill>
                    <a:schemeClr val="accent3"/>
                  </a:solidFill>
                  <a:latin typeface="Lato Regular"/>
                  <a:cs typeface="Lato Regular"/>
                </a:endParaRPr>
              </a:p>
            </p:txBody>
          </p:sp>
          <p:sp>
            <p:nvSpPr>
              <p:cNvPr id="503" name="TextBox 502"/>
              <p:cNvSpPr txBox="1"/>
              <p:nvPr/>
            </p:nvSpPr>
            <p:spPr>
              <a:xfrm>
                <a:off x="8198838" y="4138174"/>
                <a:ext cx="1578369" cy="384721"/>
              </a:xfrm>
              <a:prstGeom prst="rect">
                <a:avLst/>
              </a:prstGeom>
              <a:noFill/>
            </p:spPr>
            <p:txBody>
              <a:bodyPr wrap="square" rtlCol="0">
                <a:spAutoFit/>
              </a:bodyPr>
              <a:lstStyle/>
              <a:p>
                <a:r>
                  <a:rPr lang="pt-BR" sz="2200" dirty="0">
                    <a:latin typeface="Lato Light"/>
                    <a:cs typeface="Lato Light"/>
                  </a:rPr>
                  <a:t>Lorem ipsum dolor sit amet, consectetur </a:t>
                </a:r>
                <a:r>
                  <a:rPr lang="pt-BR" sz="2200" dirty="0" smtClean="0">
                    <a:latin typeface="Lato Light"/>
                    <a:cs typeface="Lato Light"/>
                  </a:rPr>
                  <a:t>adi</a:t>
                </a:r>
                <a:endParaRPr lang="en-US" sz="2200" b="1" dirty="0">
                  <a:latin typeface="Lato Light"/>
                  <a:cs typeface="Lato Light"/>
                </a:endParaRPr>
              </a:p>
            </p:txBody>
          </p:sp>
        </p:grpSp>
        <p:sp>
          <p:nvSpPr>
            <p:cNvPr id="151" name="AutoShape 59"/>
            <p:cNvSpPr>
              <a:spLocks/>
            </p:cNvSpPr>
            <p:nvPr/>
          </p:nvSpPr>
          <p:spPr bwMode="auto">
            <a:xfrm>
              <a:off x="2501312" y="7545945"/>
              <a:ext cx="871441" cy="868184"/>
            </a:xfrm>
            <a:custGeom>
              <a:avLst/>
              <a:gdLst>
                <a:gd name="T0" fmla="*/ 10795 w 21591"/>
                <a:gd name="T1" fmla="*/ 10796 h 21592"/>
                <a:gd name="T2" fmla="*/ 10795 w 21591"/>
                <a:gd name="T3" fmla="*/ 10796 h 21592"/>
                <a:gd name="T4" fmla="*/ 10795 w 21591"/>
                <a:gd name="T5" fmla="*/ 10796 h 21592"/>
                <a:gd name="T6" fmla="*/ 10795 w 21591"/>
                <a:gd name="T7" fmla="*/ 10796 h 21592"/>
              </a:gdLst>
              <a:ahLst/>
              <a:cxnLst>
                <a:cxn ang="0">
                  <a:pos x="T0" y="T1"/>
                </a:cxn>
                <a:cxn ang="0">
                  <a:pos x="T2" y="T3"/>
                </a:cxn>
                <a:cxn ang="0">
                  <a:pos x="T4" y="T5"/>
                </a:cxn>
                <a:cxn ang="0">
                  <a:pos x="T6" y="T7"/>
                </a:cxn>
              </a:cxnLst>
              <a:rect l="0" t="0" r="r" b="b"/>
              <a:pathLst>
                <a:path w="21591" h="21592">
                  <a:moveTo>
                    <a:pt x="21096" y="11487"/>
                  </a:moveTo>
                  <a:cubicBezTo>
                    <a:pt x="21415" y="11843"/>
                    <a:pt x="21581" y="12246"/>
                    <a:pt x="21590" y="12695"/>
                  </a:cubicBezTo>
                  <a:cubicBezTo>
                    <a:pt x="21600" y="13146"/>
                    <a:pt x="21436" y="13532"/>
                    <a:pt x="21096" y="13854"/>
                  </a:cubicBezTo>
                  <a:lnTo>
                    <a:pt x="13464" y="21093"/>
                  </a:lnTo>
                  <a:cubicBezTo>
                    <a:pt x="13124" y="21418"/>
                    <a:pt x="12709" y="21582"/>
                    <a:pt x="12215" y="21591"/>
                  </a:cubicBezTo>
                  <a:cubicBezTo>
                    <a:pt x="11721" y="21600"/>
                    <a:pt x="11306" y="21436"/>
                    <a:pt x="10969" y="21093"/>
                  </a:cubicBezTo>
                  <a:lnTo>
                    <a:pt x="1245" y="10771"/>
                  </a:lnTo>
                  <a:cubicBezTo>
                    <a:pt x="909" y="10429"/>
                    <a:pt x="615" y="9988"/>
                    <a:pt x="369" y="9448"/>
                  </a:cubicBezTo>
                  <a:cubicBezTo>
                    <a:pt x="121" y="8907"/>
                    <a:pt x="0" y="8395"/>
                    <a:pt x="0" y="7918"/>
                  </a:cubicBezTo>
                  <a:lnTo>
                    <a:pt x="0" y="1668"/>
                  </a:lnTo>
                  <a:cubicBezTo>
                    <a:pt x="0" y="1219"/>
                    <a:pt x="169" y="828"/>
                    <a:pt x="506" y="497"/>
                  </a:cubicBezTo>
                  <a:cubicBezTo>
                    <a:pt x="842" y="166"/>
                    <a:pt x="1260" y="0"/>
                    <a:pt x="1755" y="0"/>
                  </a:cubicBezTo>
                  <a:lnTo>
                    <a:pt x="8341" y="0"/>
                  </a:lnTo>
                  <a:cubicBezTo>
                    <a:pt x="8835" y="0"/>
                    <a:pt x="9384" y="115"/>
                    <a:pt x="9981" y="342"/>
                  </a:cubicBezTo>
                  <a:cubicBezTo>
                    <a:pt x="10581" y="566"/>
                    <a:pt x="11036" y="845"/>
                    <a:pt x="11345" y="1187"/>
                  </a:cubicBezTo>
                  <a:lnTo>
                    <a:pt x="21096" y="11487"/>
                  </a:lnTo>
                  <a:close/>
                  <a:moveTo>
                    <a:pt x="4540" y="5921"/>
                  </a:moveTo>
                  <a:cubicBezTo>
                    <a:pt x="5013" y="5921"/>
                    <a:pt x="5416" y="5766"/>
                    <a:pt x="5744" y="5456"/>
                  </a:cubicBezTo>
                  <a:cubicBezTo>
                    <a:pt x="6071" y="5142"/>
                    <a:pt x="6235" y="4762"/>
                    <a:pt x="6235" y="4311"/>
                  </a:cubicBezTo>
                  <a:cubicBezTo>
                    <a:pt x="6235" y="3862"/>
                    <a:pt x="6071" y="3483"/>
                    <a:pt x="5744" y="3175"/>
                  </a:cubicBezTo>
                  <a:cubicBezTo>
                    <a:pt x="5416" y="2867"/>
                    <a:pt x="5013" y="2715"/>
                    <a:pt x="4540" y="2715"/>
                  </a:cubicBezTo>
                  <a:cubicBezTo>
                    <a:pt x="4067" y="2715"/>
                    <a:pt x="3667" y="2867"/>
                    <a:pt x="3340" y="3175"/>
                  </a:cubicBezTo>
                  <a:cubicBezTo>
                    <a:pt x="3019" y="3483"/>
                    <a:pt x="2855" y="3862"/>
                    <a:pt x="2855" y="4311"/>
                  </a:cubicBezTo>
                  <a:cubicBezTo>
                    <a:pt x="2855" y="4762"/>
                    <a:pt x="3019" y="5142"/>
                    <a:pt x="3340" y="5456"/>
                  </a:cubicBezTo>
                  <a:cubicBezTo>
                    <a:pt x="3667" y="5766"/>
                    <a:pt x="4067" y="5921"/>
                    <a:pt x="4540" y="5921"/>
                  </a:cubicBezTo>
                </a:path>
              </a:pathLst>
            </a:custGeom>
            <a:solidFill>
              <a:schemeClr val="accent3"/>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grpSp>
        <p:nvGrpSpPr>
          <p:cNvPr id="5" name="Group 4"/>
          <p:cNvGrpSpPr/>
          <p:nvPr/>
        </p:nvGrpSpPr>
        <p:grpSpPr>
          <a:xfrm>
            <a:off x="2501312" y="9065051"/>
            <a:ext cx="4139835" cy="1387732"/>
            <a:chOff x="2501312" y="9065051"/>
            <a:chExt cx="4139835" cy="1387732"/>
          </a:xfrm>
        </p:grpSpPr>
        <p:grpSp>
          <p:nvGrpSpPr>
            <p:cNvPr id="505" name="Group 504"/>
            <p:cNvGrpSpPr/>
            <p:nvPr/>
          </p:nvGrpSpPr>
          <p:grpSpPr>
            <a:xfrm>
              <a:off x="3485231" y="9065051"/>
              <a:ext cx="3155916" cy="1387732"/>
              <a:chOff x="8198838" y="3829029"/>
              <a:chExt cx="1578369" cy="693866"/>
            </a:xfrm>
          </p:grpSpPr>
          <p:sp>
            <p:nvSpPr>
              <p:cNvPr id="507" name="TextBox 506"/>
              <p:cNvSpPr txBox="1"/>
              <p:nvPr/>
            </p:nvSpPr>
            <p:spPr>
              <a:xfrm>
                <a:off x="8198838" y="3829029"/>
                <a:ext cx="1444213" cy="353943"/>
              </a:xfrm>
              <a:prstGeom prst="rect">
                <a:avLst/>
              </a:prstGeom>
              <a:noFill/>
            </p:spPr>
            <p:txBody>
              <a:bodyPr wrap="none" rtlCol="0">
                <a:spAutoFit/>
              </a:bodyPr>
              <a:lstStyle/>
              <a:p>
                <a:r>
                  <a:rPr lang="id-ID" sz="4000" b="1" dirty="0" smtClean="0">
                    <a:solidFill>
                      <a:schemeClr val="accent4"/>
                    </a:solidFill>
                    <a:latin typeface="Lato Regular"/>
                    <a:cs typeface="Lato Regular"/>
                  </a:rPr>
                  <a:t>Los Angeles</a:t>
                </a:r>
                <a:endParaRPr lang="id-ID" sz="4000" b="1" dirty="0">
                  <a:solidFill>
                    <a:schemeClr val="accent4"/>
                  </a:solidFill>
                  <a:latin typeface="Lato Regular"/>
                  <a:cs typeface="Lato Regular"/>
                </a:endParaRPr>
              </a:p>
            </p:txBody>
          </p:sp>
          <p:sp>
            <p:nvSpPr>
              <p:cNvPr id="508" name="TextBox 507"/>
              <p:cNvSpPr txBox="1"/>
              <p:nvPr/>
            </p:nvSpPr>
            <p:spPr>
              <a:xfrm>
                <a:off x="8198838" y="4138174"/>
                <a:ext cx="1578369" cy="384721"/>
              </a:xfrm>
              <a:prstGeom prst="rect">
                <a:avLst/>
              </a:prstGeom>
              <a:noFill/>
            </p:spPr>
            <p:txBody>
              <a:bodyPr wrap="square" rtlCol="0">
                <a:spAutoFit/>
              </a:bodyPr>
              <a:lstStyle/>
              <a:p>
                <a:r>
                  <a:rPr lang="pt-BR" sz="2200" dirty="0">
                    <a:latin typeface="Lato Light"/>
                    <a:cs typeface="Lato Light"/>
                  </a:rPr>
                  <a:t>Lorem ipsum dolor sit amet, consectetur </a:t>
                </a:r>
                <a:r>
                  <a:rPr lang="pt-BR" sz="2200" dirty="0" smtClean="0">
                    <a:latin typeface="Lato Light"/>
                    <a:cs typeface="Lato Light"/>
                  </a:rPr>
                  <a:t>adi</a:t>
                </a:r>
                <a:endParaRPr lang="en-US" sz="2200" b="1" dirty="0">
                  <a:latin typeface="Lato Light"/>
                  <a:cs typeface="Lato Light"/>
                </a:endParaRPr>
              </a:p>
            </p:txBody>
          </p:sp>
        </p:grpSp>
        <p:sp>
          <p:nvSpPr>
            <p:cNvPr id="160" name="AutoShape 59"/>
            <p:cNvSpPr>
              <a:spLocks/>
            </p:cNvSpPr>
            <p:nvPr/>
          </p:nvSpPr>
          <p:spPr bwMode="auto">
            <a:xfrm>
              <a:off x="2501312" y="9317289"/>
              <a:ext cx="871441" cy="868184"/>
            </a:xfrm>
            <a:custGeom>
              <a:avLst/>
              <a:gdLst>
                <a:gd name="T0" fmla="*/ 10795 w 21591"/>
                <a:gd name="T1" fmla="*/ 10796 h 21592"/>
                <a:gd name="T2" fmla="*/ 10795 w 21591"/>
                <a:gd name="T3" fmla="*/ 10796 h 21592"/>
                <a:gd name="T4" fmla="*/ 10795 w 21591"/>
                <a:gd name="T5" fmla="*/ 10796 h 21592"/>
                <a:gd name="T6" fmla="*/ 10795 w 21591"/>
                <a:gd name="T7" fmla="*/ 10796 h 21592"/>
              </a:gdLst>
              <a:ahLst/>
              <a:cxnLst>
                <a:cxn ang="0">
                  <a:pos x="T0" y="T1"/>
                </a:cxn>
                <a:cxn ang="0">
                  <a:pos x="T2" y="T3"/>
                </a:cxn>
                <a:cxn ang="0">
                  <a:pos x="T4" y="T5"/>
                </a:cxn>
                <a:cxn ang="0">
                  <a:pos x="T6" y="T7"/>
                </a:cxn>
              </a:cxnLst>
              <a:rect l="0" t="0" r="r" b="b"/>
              <a:pathLst>
                <a:path w="21591" h="21592">
                  <a:moveTo>
                    <a:pt x="21096" y="11487"/>
                  </a:moveTo>
                  <a:cubicBezTo>
                    <a:pt x="21415" y="11843"/>
                    <a:pt x="21581" y="12246"/>
                    <a:pt x="21590" y="12695"/>
                  </a:cubicBezTo>
                  <a:cubicBezTo>
                    <a:pt x="21600" y="13146"/>
                    <a:pt x="21436" y="13532"/>
                    <a:pt x="21096" y="13854"/>
                  </a:cubicBezTo>
                  <a:lnTo>
                    <a:pt x="13464" y="21093"/>
                  </a:lnTo>
                  <a:cubicBezTo>
                    <a:pt x="13124" y="21418"/>
                    <a:pt x="12709" y="21582"/>
                    <a:pt x="12215" y="21591"/>
                  </a:cubicBezTo>
                  <a:cubicBezTo>
                    <a:pt x="11721" y="21600"/>
                    <a:pt x="11306" y="21436"/>
                    <a:pt x="10969" y="21093"/>
                  </a:cubicBezTo>
                  <a:lnTo>
                    <a:pt x="1245" y="10771"/>
                  </a:lnTo>
                  <a:cubicBezTo>
                    <a:pt x="909" y="10429"/>
                    <a:pt x="615" y="9988"/>
                    <a:pt x="369" y="9448"/>
                  </a:cubicBezTo>
                  <a:cubicBezTo>
                    <a:pt x="121" y="8907"/>
                    <a:pt x="0" y="8395"/>
                    <a:pt x="0" y="7918"/>
                  </a:cubicBezTo>
                  <a:lnTo>
                    <a:pt x="0" y="1668"/>
                  </a:lnTo>
                  <a:cubicBezTo>
                    <a:pt x="0" y="1219"/>
                    <a:pt x="169" y="828"/>
                    <a:pt x="506" y="497"/>
                  </a:cubicBezTo>
                  <a:cubicBezTo>
                    <a:pt x="842" y="166"/>
                    <a:pt x="1260" y="0"/>
                    <a:pt x="1755" y="0"/>
                  </a:cubicBezTo>
                  <a:lnTo>
                    <a:pt x="8341" y="0"/>
                  </a:lnTo>
                  <a:cubicBezTo>
                    <a:pt x="8835" y="0"/>
                    <a:pt x="9384" y="115"/>
                    <a:pt x="9981" y="342"/>
                  </a:cubicBezTo>
                  <a:cubicBezTo>
                    <a:pt x="10581" y="566"/>
                    <a:pt x="11036" y="845"/>
                    <a:pt x="11345" y="1187"/>
                  </a:cubicBezTo>
                  <a:lnTo>
                    <a:pt x="21096" y="11487"/>
                  </a:lnTo>
                  <a:close/>
                  <a:moveTo>
                    <a:pt x="4540" y="5921"/>
                  </a:moveTo>
                  <a:cubicBezTo>
                    <a:pt x="5013" y="5921"/>
                    <a:pt x="5416" y="5766"/>
                    <a:pt x="5744" y="5456"/>
                  </a:cubicBezTo>
                  <a:cubicBezTo>
                    <a:pt x="6071" y="5142"/>
                    <a:pt x="6235" y="4762"/>
                    <a:pt x="6235" y="4311"/>
                  </a:cubicBezTo>
                  <a:cubicBezTo>
                    <a:pt x="6235" y="3862"/>
                    <a:pt x="6071" y="3483"/>
                    <a:pt x="5744" y="3175"/>
                  </a:cubicBezTo>
                  <a:cubicBezTo>
                    <a:pt x="5416" y="2867"/>
                    <a:pt x="5013" y="2715"/>
                    <a:pt x="4540" y="2715"/>
                  </a:cubicBezTo>
                  <a:cubicBezTo>
                    <a:pt x="4067" y="2715"/>
                    <a:pt x="3667" y="2867"/>
                    <a:pt x="3340" y="3175"/>
                  </a:cubicBezTo>
                  <a:cubicBezTo>
                    <a:pt x="3019" y="3483"/>
                    <a:pt x="2855" y="3862"/>
                    <a:pt x="2855" y="4311"/>
                  </a:cubicBezTo>
                  <a:cubicBezTo>
                    <a:pt x="2855" y="4762"/>
                    <a:pt x="3019" y="5142"/>
                    <a:pt x="3340" y="5456"/>
                  </a:cubicBezTo>
                  <a:cubicBezTo>
                    <a:pt x="3667" y="5766"/>
                    <a:pt x="4067" y="5921"/>
                    <a:pt x="4540" y="5921"/>
                  </a:cubicBezTo>
                </a:path>
              </a:pathLst>
            </a:custGeom>
            <a:solidFill>
              <a:schemeClr val="accent4"/>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grpSp>
        <p:nvGrpSpPr>
          <p:cNvPr id="155" name="Group 154"/>
          <p:cNvGrpSpPr/>
          <p:nvPr/>
        </p:nvGrpSpPr>
        <p:grpSpPr>
          <a:xfrm>
            <a:off x="5407415" y="483017"/>
            <a:ext cx="13642126" cy="2079087"/>
            <a:chOff x="5386828" y="483017"/>
            <a:chExt cx="13642126" cy="2079087"/>
          </a:xfrm>
        </p:grpSpPr>
        <p:sp>
          <p:nvSpPr>
            <p:cNvPr id="156" name="TextBox 155"/>
            <p:cNvSpPr txBox="1"/>
            <p:nvPr/>
          </p:nvSpPr>
          <p:spPr>
            <a:xfrm>
              <a:off x="5386828" y="483017"/>
              <a:ext cx="13642126"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Shopping United States</a:t>
              </a:r>
              <a:endParaRPr lang="id-ID" sz="8800" b="1" dirty="0" smtClean="0">
                <a:solidFill>
                  <a:schemeClr val="tx2"/>
                </a:solidFill>
                <a:latin typeface="Lato Regular"/>
                <a:cs typeface="Lato Regular"/>
              </a:endParaRPr>
            </a:p>
          </p:txBody>
        </p:sp>
        <p:sp>
          <p:nvSpPr>
            <p:cNvPr id="157" name="Rectangle 156"/>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58"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921837482"/>
      </p:ext>
    </p:extLst>
  </p:cSld>
  <p:clrMapOvr>
    <a:masterClrMapping/>
  </p:clrMapOvr>
  <p:transition xmlns:p14="http://schemas.microsoft.com/office/powerpoint/2010/main" spd="slow" advClick="0" advTm="2000">
    <p:pull/>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5"/>
                                        </p:tgtEl>
                                        <p:attrNameLst>
                                          <p:attrName>style.visibility</p:attrName>
                                        </p:attrNameLst>
                                      </p:cBhvr>
                                      <p:to>
                                        <p:strVal val="visible"/>
                                      </p:to>
                                    </p:set>
                                    <p:animEffect transition="in" filter="fade">
                                      <p:cBhvr>
                                        <p:cTn id="7" dur="1000"/>
                                        <p:tgtEl>
                                          <p:spTgt spid="155"/>
                                        </p:tgtEl>
                                      </p:cBhvr>
                                    </p:animEffect>
                                    <p:anim calcmode="lin" valueType="num">
                                      <p:cBhvr>
                                        <p:cTn id="8" dur="1000" fill="hold"/>
                                        <p:tgtEl>
                                          <p:spTgt spid="155"/>
                                        </p:tgtEl>
                                        <p:attrNameLst>
                                          <p:attrName>ppt_x</p:attrName>
                                        </p:attrNameLst>
                                      </p:cBhvr>
                                      <p:tavLst>
                                        <p:tav tm="0">
                                          <p:val>
                                            <p:strVal val="#ppt_x"/>
                                          </p:val>
                                        </p:tav>
                                        <p:tav tm="100000">
                                          <p:val>
                                            <p:strVal val="#ppt_x"/>
                                          </p:val>
                                        </p:tav>
                                      </p:tavLst>
                                    </p:anim>
                                    <p:anim calcmode="lin" valueType="num">
                                      <p:cBhvr>
                                        <p:cTn id="9" dur="1000" fill="hold"/>
                                        <p:tgtEl>
                                          <p:spTgt spid="15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p:cTn id="13" dur="500" fill="hold"/>
                                        <p:tgtEl>
                                          <p:spTgt spid="31"/>
                                        </p:tgtEl>
                                        <p:attrNameLst>
                                          <p:attrName>ppt_w</p:attrName>
                                        </p:attrNameLst>
                                      </p:cBhvr>
                                      <p:tavLst>
                                        <p:tav tm="0">
                                          <p:val>
                                            <p:fltVal val="0"/>
                                          </p:val>
                                        </p:tav>
                                        <p:tav tm="100000">
                                          <p:val>
                                            <p:strVal val="#ppt_w"/>
                                          </p:val>
                                        </p:tav>
                                      </p:tavLst>
                                    </p:anim>
                                    <p:anim calcmode="lin" valueType="num">
                                      <p:cBhvr>
                                        <p:cTn id="14" dur="500" fill="hold"/>
                                        <p:tgtEl>
                                          <p:spTgt spid="31"/>
                                        </p:tgtEl>
                                        <p:attrNameLst>
                                          <p:attrName>ppt_h</p:attrName>
                                        </p:attrNameLst>
                                      </p:cBhvr>
                                      <p:tavLst>
                                        <p:tav tm="0">
                                          <p:val>
                                            <p:fltVal val="0"/>
                                          </p:val>
                                        </p:tav>
                                        <p:tav tm="100000">
                                          <p:val>
                                            <p:strVal val="#ppt_h"/>
                                          </p:val>
                                        </p:tav>
                                      </p:tavLst>
                                    </p:anim>
                                    <p:animEffect transition="in" filter="fade">
                                      <p:cBhvr>
                                        <p:cTn id="15" dur="500"/>
                                        <p:tgtEl>
                                          <p:spTgt spid="31"/>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5" name="Straight Connector 34"/>
          <p:cNvCxnSpPr/>
          <p:nvPr/>
        </p:nvCxnSpPr>
        <p:spPr>
          <a:xfrm>
            <a:off x="12180806" y="4048955"/>
            <a:ext cx="0" cy="77978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37" name="Group 36"/>
          <p:cNvGrpSpPr/>
          <p:nvPr/>
        </p:nvGrpSpPr>
        <p:grpSpPr>
          <a:xfrm>
            <a:off x="3919940" y="10073804"/>
            <a:ext cx="3206637" cy="1607256"/>
            <a:chOff x="1796811" y="4352016"/>
            <a:chExt cx="1603736" cy="803628"/>
          </a:xfrm>
        </p:grpSpPr>
        <p:grpSp>
          <p:nvGrpSpPr>
            <p:cNvPr id="38" name="Group 37"/>
            <p:cNvGrpSpPr/>
            <p:nvPr/>
          </p:nvGrpSpPr>
          <p:grpSpPr>
            <a:xfrm>
              <a:off x="1796811" y="4352016"/>
              <a:ext cx="1603736" cy="621719"/>
              <a:chOff x="1796811" y="4352016"/>
              <a:chExt cx="1603736" cy="621719"/>
            </a:xfrm>
          </p:grpSpPr>
          <p:grpSp>
            <p:nvGrpSpPr>
              <p:cNvPr id="40" name="Group 39"/>
              <p:cNvGrpSpPr/>
              <p:nvPr/>
            </p:nvGrpSpPr>
            <p:grpSpPr>
              <a:xfrm>
                <a:off x="1796811" y="4459323"/>
                <a:ext cx="233460" cy="503500"/>
                <a:chOff x="4395788" y="2198688"/>
                <a:chExt cx="344488" cy="742951"/>
              </a:xfrm>
              <a:solidFill>
                <a:schemeClr val="accent3"/>
              </a:solidFill>
            </p:grpSpPr>
            <p:sp>
              <p:nvSpPr>
                <p:cNvPr id="42" name="Oval 41"/>
                <p:cNvSpPr>
                  <a:spLocks noChangeArrowheads="1"/>
                </p:cNvSpPr>
                <p:nvPr/>
              </p:nvSpPr>
              <p:spPr bwMode="auto">
                <a:xfrm>
                  <a:off x="4511675" y="2198688"/>
                  <a:ext cx="109538" cy="112713"/>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43"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Lato Light"/>
                  </a:endParaRPr>
                </a:p>
              </p:txBody>
            </p:sp>
          </p:grpSp>
          <p:sp>
            <p:nvSpPr>
              <p:cNvPr id="41"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tx1"/>
                    </a:solidFill>
                    <a:latin typeface="Lato Light"/>
                    <a:cs typeface="Lato Light"/>
                  </a:rPr>
                  <a:t>75%</a:t>
                </a:r>
                <a:endParaRPr lang="en-US" sz="5600" dirty="0">
                  <a:solidFill>
                    <a:schemeClr val="tx1"/>
                  </a:solidFill>
                  <a:latin typeface="Lato Light"/>
                  <a:cs typeface="Lato Light"/>
                </a:endParaRPr>
              </a:p>
            </p:txBody>
          </p:sp>
        </p:grpSp>
        <p:sp>
          <p:nvSpPr>
            <p:cNvPr id="39"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Lato Light"/>
                  <a:cs typeface="Lato Light"/>
                </a:rPr>
                <a:t>Female Users</a:t>
              </a:r>
            </a:p>
          </p:txBody>
        </p:sp>
      </p:grpSp>
      <p:grpSp>
        <p:nvGrpSpPr>
          <p:cNvPr id="44" name="Group 43"/>
          <p:cNvGrpSpPr/>
          <p:nvPr/>
        </p:nvGrpSpPr>
        <p:grpSpPr>
          <a:xfrm>
            <a:off x="7390578" y="10073799"/>
            <a:ext cx="3164422" cy="1606062"/>
            <a:chOff x="3532582" y="4352013"/>
            <a:chExt cx="1582623" cy="803031"/>
          </a:xfrm>
        </p:grpSpPr>
        <p:grpSp>
          <p:nvGrpSpPr>
            <p:cNvPr id="45" name="Group 44"/>
            <p:cNvGrpSpPr/>
            <p:nvPr/>
          </p:nvGrpSpPr>
          <p:grpSpPr>
            <a:xfrm>
              <a:off x="3532582" y="4352013"/>
              <a:ext cx="1582623" cy="621719"/>
              <a:chOff x="3532582" y="4352013"/>
              <a:chExt cx="1582623" cy="621719"/>
            </a:xfrm>
          </p:grpSpPr>
          <p:grpSp>
            <p:nvGrpSpPr>
              <p:cNvPr id="47" name="Group 46"/>
              <p:cNvGrpSpPr/>
              <p:nvPr/>
            </p:nvGrpSpPr>
            <p:grpSpPr>
              <a:xfrm>
                <a:off x="3532582" y="4443631"/>
                <a:ext cx="204213" cy="519412"/>
                <a:chOff x="4422775" y="2198688"/>
                <a:chExt cx="292100" cy="742950"/>
              </a:xfrm>
              <a:solidFill>
                <a:schemeClr val="accent2"/>
              </a:solidFill>
            </p:grpSpPr>
            <p:sp>
              <p:nvSpPr>
                <p:cNvPr id="49"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Lato Light"/>
                  </a:endParaRPr>
                </a:p>
              </p:txBody>
            </p:sp>
            <p:sp>
              <p:nvSpPr>
                <p:cNvPr id="50"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Lato Light"/>
                  </a:endParaRPr>
                </a:p>
              </p:txBody>
            </p:sp>
          </p:grpSp>
          <p:sp>
            <p:nvSpPr>
              <p:cNvPr id="48"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5600" dirty="0" smtClean="0">
                    <a:solidFill>
                      <a:schemeClr val="accent2"/>
                    </a:solidFill>
                    <a:latin typeface="Lato Light"/>
                    <a:cs typeface="Lato Light"/>
                  </a:rPr>
                  <a:t>25%</a:t>
                </a:r>
                <a:endParaRPr lang="en-US" sz="5600" dirty="0">
                  <a:solidFill>
                    <a:schemeClr val="accent2"/>
                  </a:solidFill>
                  <a:latin typeface="Lato Light"/>
                  <a:cs typeface="Lato Light"/>
                </a:endParaRPr>
              </a:p>
            </p:txBody>
          </p:sp>
        </p:grpSp>
        <p:sp>
          <p:nvSpPr>
            <p:cNvPr id="46" name="Title 1"/>
            <p:cNvSpPr txBox="1">
              <a:spLocks/>
            </p:cNvSpPr>
            <p:nvPr/>
          </p:nvSpPr>
          <p:spPr>
            <a:xfrm>
              <a:off x="3744929" y="466227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2800" dirty="0">
                  <a:solidFill>
                    <a:schemeClr val="tx1"/>
                  </a:solidFill>
                  <a:latin typeface="Lato Light"/>
                  <a:cs typeface="Lato Light"/>
                </a:rPr>
                <a:t>Male Users</a:t>
              </a:r>
            </a:p>
          </p:txBody>
        </p:sp>
      </p:grpSp>
      <p:cxnSp>
        <p:nvCxnSpPr>
          <p:cNvPr id="51" name="Straight Connector 50"/>
          <p:cNvCxnSpPr/>
          <p:nvPr/>
        </p:nvCxnSpPr>
        <p:spPr>
          <a:xfrm>
            <a:off x="3612503" y="9788316"/>
            <a:ext cx="6192653"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 name="Group 1"/>
          <p:cNvGrpSpPr/>
          <p:nvPr/>
        </p:nvGrpSpPr>
        <p:grpSpPr>
          <a:xfrm>
            <a:off x="12238817" y="4362087"/>
            <a:ext cx="9962885" cy="2418219"/>
            <a:chOff x="12238817" y="4362087"/>
            <a:chExt cx="9962885" cy="2418219"/>
          </a:xfrm>
        </p:grpSpPr>
        <p:sp>
          <p:nvSpPr>
            <p:cNvPr id="52" name="TextBox 51"/>
            <p:cNvSpPr txBox="1"/>
            <p:nvPr/>
          </p:nvSpPr>
          <p:spPr>
            <a:xfrm>
              <a:off x="12238817" y="4362087"/>
              <a:ext cx="4975598" cy="800183"/>
            </a:xfrm>
            <a:prstGeom prst="rect">
              <a:avLst/>
            </a:prstGeom>
            <a:noFill/>
          </p:spPr>
          <p:txBody>
            <a:bodyPr wrap="none" lIns="182843" tIns="91422" rIns="182843" bIns="91422" rtlCol="0">
              <a:spAutoFit/>
            </a:bodyPr>
            <a:lstStyle/>
            <a:p>
              <a:r>
                <a:rPr lang="id-ID" sz="4000" b="1" dirty="0" smtClean="0">
                  <a:latin typeface="Lato Regular"/>
                  <a:cs typeface="Lato Regular"/>
                </a:rPr>
                <a:t>TEXAS POBLATION</a:t>
              </a:r>
              <a:endParaRPr lang="id-ID" sz="4000" b="1" dirty="0">
                <a:latin typeface="Lato Regular"/>
                <a:cs typeface="Lato Regular"/>
              </a:endParaRPr>
            </a:p>
          </p:txBody>
        </p:sp>
        <p:grpSp>
          <p:nvGrpSpPr>
            <p:cNvPr id="93" name="Group 92"/>
            <p:cNvGrpSpPr/>
            <p:nvPr/>
          </p:nvGrpSpPr>
          <p:grpSpPr>
            <a:xfrm>
              <a:off x="12666112" y="4933683"/>
              <a:ext cx="9535590" cy="1846623"/>
              <a:chOff x="12666112" y="4933683"/>
              <a:chExt cx="9535590" cy="1846623"/>
            </a:xfrm>
          </p:grpSpPr>
          <p:sp>
            <p:nvSpPr>
              <p:cNvPr id="53" name="TextBox 52"/>
              <p:cNvSpPr txBox="1"/>
              <p:nvPr/>
            </p:nvSpPr>
            <p:spPr>
              <a:xfrm>
                <a:off x="15537965" y="5136793"/>
                <a:ext cx="6663737" cy="1606557"/>
              </a:xfrm>
              <a:prstGeom prst="rect">
                <a:avLst/>
              </a:prstGeom>
              <a:noFill/>
            </p:spPr>
            <p:txBody>
              <a:bodyPr wrap="square" lIns="182843" tIns="91422" rIns="182843" bIns="91422" rtlCol="0">
                <a:spAutoFit/>
              </a:bodyPr>
              <a:lstStyle/>
              <a:p>
                <a:pPr>
                  <a:lnSpc>
                    <a:spcPct val="130000"/>
                  </a:lnSpc>
                </a:pPr>
                <a:r>
                  <a:rPr lang="pt-BR" sz="2400" dirty="0">
                    <a:solidFill>
                      <a:schemeClr val="tx2"/>
                    </a:solidFill>
                    <a:latin typeface="Lato Light"/>
                    <a:cs typeface="Lato Light"/>
                  </a:rPr>
                  <a:t>Lorem ipsum dolor </a:t>
                </a:r>
                <a:r>
                  <a:rPr lang="pt-BR" sz="2400" dirty="0">
                    <a:latin typeface="Lato Light"/>
                    <a:cs typeface="Lato Light"/>
                  </a:rPr>
                  <a:t>sit amet, consectetur adipiscing elit. Aliquam tincidunt ante nec sem congue convallis. </a:t>
                </a:r>
                <a:endParaRPr lang="en-US" sz="2400" dirty="0">
                  <a:latin typeface="Lato Light"/>
                  <a:cs typeface="Lato Light"/>
                </a:endParaRPr>
              </a:p>
            </p:txBody>
          </p:sp>
          <p:sp>
            <p:nvSpPr>
              <p:cNvPr id="54" name="TextBox 53"/>
              <p:cNvSpPr txBox="1"/>
              <p:nvPr/>
            </p:nvSpPr>
            <p:spPr>
              <a:xfrm>
                <a:off x="12666112" y="4933683"/>
                <a:ext cx="3038102" cy="1846623"/>
              </a:xfrm>
              <a:prstGeom prst="rect">
                <a:avLst/>
              </a:prstGeom>
              <a:noFill/>
            </p:spPr>
            <p:txBody>
              <a:bodyPr wrap="none" lIns="182843" tIns="91422" rIns="182843" bIns="91422" rtlCol="0">
                <a:spAutoFit/>
              </a:bodyPr>
              <a:lstStyle/>
              <a:p>
                <a:r>
                  <a:rPr lang="id-ID" sz="10800" dirty="0" smtClean="0">
                    <a:solidFill>
                      <a:schemeClr val="accent2"/>
                    </a:solidFill>
                    <a:latin typeface="Lato Light"/>
                    <a:cs typeface="Lato Light"/>
                  </a:rPr>
                  <a:t>9</a:t>
                </a:r>
                <a:r>
                  <a:rPr lang="id-ID" sz="10800" dirty="0">
                    <a:solidFill>
                      <a:schemeClr val="accent2"/>
                    </a:solidFill>
                    <a:latin typeface="Lato Light"/>
                    <a:cs typeface="Lato Light"/>
                  </a:rPr>
                  <a:t>3</a:t>
                </a:r>
                <a:r>
                  <a:rPr lang="id-ID" sz="10800" dirty="0" smtClean="0">
                    <a:solidFill>
                      <a:schemeClr val="accent2"/>
                    </a:solidFill>
                    <a:latin typeface="Lato Light"/>
                    <a:cs typeface="Lato Light"/>
                  </a:rPr>
                  <a:t>%</a:t>
                </a:r>
                <a:endParaRPr lang="id-ID" sz="10800" dirty="0">
                  <a:solidFill>
                    <a:schemeClr val="accent2"/>
                  </a:solidFill>
                  <a:latin typeface="Lato Light"/>
                  <a:cs typeface="Lato Light"/>
                </a:endParaRPr>
              </a:p>
            </p:txBody>
          </p:sp>
        </p:grpSp>
      </p:grpSp>
      <p:grpSp>
        <p:nvGrpSpPr>
          <p:cNvPr id="58" name="Group 57"/>
          <p:cNvGrpSpPr/>
          <p:nvPr/>
        </p:nvGrpSpPr>
        <p:grpSpPr>
          <a:xfrm>
            <a:off x="14927880" y="7661934"/>
            <a:ext cx="4702843" cy="300886"/>
            <a:chOff x="5279680" y="3506146"/>
            <a:chExt cx="2352034" cy="150443"/>
          </a:xfrm>
          <a:solidFill>
            <a:schemeClr val="accent1"/>
          </a:solidFill>
        </p:grpSpPr>
        <p:sp>
          <p:nvSpPr>
            <p:cNvPr id="59" name="Parallelogram 58"/>
            <p:cNvSpPr/>
            <p:nvPr/>
          </p:nvSpPr>
          <p:spPr>
            <a:xfrm>
              <a:off x="7159104"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60" name="Parallelogram 59"/>
            <p:cNvSpPr/>
            <p:nvPr/>
          </p:nvSpPr>
          <p:spPr>
            <a:xfrm>
              <a:off x="6689248"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61" name="Parallelogram 60"/>
            <p:cNvSpPr/>
            <p:nvPr/>
          </p:nvSpPr>
          <p:spPr>
            <a:xfrm>
              <a:off x="6219392" y="3506147"/>
              <a:ext cx="472610" cy="150439"/>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62" name="Parallelogram 61"/>
            <p:cNvSpPr/>
            <p:nvPr/>
          </p:nvSpPr>
          <p:spPr>
            <a:xfrm>
              <a:off x="5749536" y="3506148"/>
              <a:ext cx="472610" cy="150441"/>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sp>
          <p:nvSpPr>
            <p:cNvPr id="63" name="Parallelogram 62"/>
            <p:cNvSpPr/>
            <p:nvPr/>
          </p:nvSpPr>
          <p:spPr>
            <a:xfrm>
              <a:off x="5279680" y="3506146"/>
              <a:ext cx="472610" cy="150440"/>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accent3"/>
                </a:solidFill>
                <a:latin typeface="Lato Light"/>
              </a:endParaRPr>
            </a:p>
          </p:txBody>
        </p:sp>
      </p:grpSp>
      <p:grpSp>
        <p:nvGrpSpPr>
          <p:cNvPr id="64" name="Group 63"/>
          <p:cNvGrpSpPr/>
          <p:nvPr/>
        </p:nvGrpSpPr>
        <p:grpSpPr>
          <a:xfrm>
            <a:off x="14927880" y="8454102"/>
            <a:ext cx="4702843" cy="300886"/>
            <a:chOff x="5279680" y="3902230"/>
            <a:chExt cx="2352034" cy="150443"/>
          </a:xfrm>
          <a:solidFill>
            <a:schemeClr val="accent2"/>
          </a:solidFill>
        </p:grpSpPr>
        <p:sp>
          <p:nvSpPr>
            <p:cNvPr id="65" name="Parallelogram 64"/>
            <p:cNvSpPr/>
            <p:nvPr/>
          </p:nvSpPr>
          <p:spPr>
            <a:xfrm>
              <a:off x="7159104" y="3902231"/>
              <a:ext cx="472610" cy="150439"/>
            </a:xfrm>
            <a:prstGeom prst="parallelogram">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66" name="Parallelogram 65"/>
            <p:cNvSpPr/>
            <p:nvPr/>
          </p:nvSpPr>
          <p:spPr>
            <a:xfrm>
              <a:off x="6689248" y="3902231"/>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67" name="Parallelogram 66"/>
            <p:cNvSpPr/>
            <p:nvPr/>
          </p:nvSpPr>
          <p:spPr>
            <a:xfrm>
              <a:off x="6219392" y="3902231"/>
              <a:ext cx="472610" cy="150439"/>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68" name="Parallelogram 67"/>
            <p:cNvSpPr/>
            <p:nvPr/>
          </p:nvSpPr>
          <p:spPr>
            <a:xfrm>
              <a:off x="5749536" y="3902232"/>
              <a:ext cx="472610" cy="150441"/>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69" name="Parallelogram 68"/>
            <p:cNvSpPr/>
            <p:nvPr/>
          </p:nvSpPr>
          <p:spPr>
            <a:xfrm>
              <a:off x="5279680" y="3902230"/>
              <a:ext cx="472610" cy="150440"/>
            </a:xfrm>
            <a:prstGeom prst="parallelogram">
              <a:avLst/>
            </a:prstGeom>
            <a:grp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grpSp>
        <p:nvGrpSpPr>
          <p:cNvPr id="70" name="Group 69"/>
          <p:cNvGrpSpPr/>
          <p:nvPr/>
        </p:nvGrpSpPr>
        <p:grpSpPr>
          <a:xfrm>
            <a:off x="14927880" y="9293236"/>
            <a:ext cx="4702843" cy="300886"/>
            <a:chOff x="5279680" y="4321797"/>
            <a:chExt cx="2352034" cy="150443"/>
          </a:xfrm>
          <a:solidFill>
            <a:schemeClr val="accent3"/>
          </a:solidFill>
        </p:grpSpPr>
        <p:sp>
          <p:nvSpPr>
            <p:cNvPr id="71" name="Parallelogram 70"/>
            <p:cNvSpPr/>
            <p:nvPr/>
          </p:nvSpPr>
          <p:spPr>
            <a:xfrm>
              <a:off x="7159104"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72" name="Parallelogram 71"/>
            <p:cNvSpPr/>
            <p:nvPr/>
          </p:nvSpPr>
          <p:spPr>
            <a:xfrm>
              <a:off x="6689248"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73" name="Parallelogram 72"/>
            <p:cNvSpPr/>
            <p:nvPr/>
          </p:nvSpPr>
          <p:spPr>
            <a:xfrm>
              <a:off x="6219392"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74" name="Parallelogram 73"/>
            <p:cNvSpPr/>
            <p:nvPr/>
          </p:nvSpPr>
          <p:spPr>
            <a:xfrm>
              <a:off x="5749536" y="4321799"/>
              <a:ext cx="472610" cy="150441"/>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75" name="Parallelogram 74"/>
            <p:cNvSpPr/>
            <p:nvPr/>
          </p:nvSpPr>
          <p:spPr>
            <a:xfrm>
              <a:off x="5279680" y="4321797"/>
              <a:ext cx="472610" cy="150440"/>
            </a:xfrm>
            <a:prstGeom prst="parallelogram">
              <a:avLst/>
            </a:prstGeom>
            <a:grp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grpSp>
        <p:nvGrpSpPr>
          <p:cNvPr id="76" name="Group 75"/>
          <p:cNvGrpSpPr/>
          <p:nvPr/>
        </p:nvGrpSpPr>
        <p:grpSpPr>
          <a:xfrm>
            <a:off x="14927880" y="10104454"/>
            <a:ext cx="4702843" cy="300886"/>
            <a:chOff x="5279680" y="4727406"/>
            <a:chExt cx="2352034" cy="150443"/>
          </a:xfrm>
          <a:solidFill>
            <a:schemeClr val="accent4"/>
          </a:solidFill>
        </p:grpSpPr>
        <p:sp>
          <p:nvSpPr>
            <p:cNvPr id="77" name="Parallelogram 76"/>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78" name="Parallelogram 77"/>
            <p:cNvSpPr/>
            <p:nvPr/>
          </p:nvSpPr>
          <p:spPr>
            <a:xfrm>
              <a:off x="6689248" y="4727407"/>
              <a:ext cx="472610" cy="150439"/>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79" name="Parallelogram 78"/>
            <p:cNvSpPr/>
            <p:nvPr/>
          </p:nvSpPr>
          <p:spPr>
            <a:xfrm>
              <a:off x="6219392" y="4727407"/>
              <a:ext cx="472610" cy="150439"/>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80" name="Parallelogram 79"/>
            <p:cNvSpPr/>
            <p:nvPr/>
          </p:nvSpPr>
          <p:spPr>
            <a:xfrm>
              <a:off x="5749536" y="4727408"/>
              <a:ext cx="472610" cy="150441"/>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81" name="Parallelogram 80"/>
            <p:cNvSpPr/>
            <p:nvPr/>
          </p:nvSpPr>
          <p:spPr>
            <a:xfrm>
              <a:off x="5279680" y="4727406"/>
              <a:ext cx="472610" cy="150440"/>
            </a:xfrm>
            <a:prstGeom prst="parallelogram">
              <a:avLst/>
            </a:prstGeom>
            <a:grp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grpSp>
        <p:nvGrpSpPr>
          <p:cNvPr id="82" name="Group 81"/>
          <p:cNvGrpSpPr/>
          <p:nvPr/>
        </p:nvGrpSpPr>
        <p:grpSpPr>
          <a:xfrm>
            <a:off x="14927880" y="10943578"/>
            <a:ext cx="4702843" cy="300886"/>
            <a:chOff x="5279680" y="5146968"/>
            <a:chExt cx="2352034" cy="150443"/>
          </a:xfrm>
          <a:solidFill>
            <a:schemeClr val="accent5"/>
          </a:solidFill>
        </p:grpSpPr>
        <p:sp>
          <p:nvSpPr>
            <p:cNvPr id="83" name="Parallelogram 82"/>
            <p:cNvSpPr/>
            <p:nvPr/>
          </p:nvSpPr>
          <p:spPr>
            <a:xfrm>
              <a:off x="7159104"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84" name="Parallelogram 83"/>
            <p:cNvSpPr/>
            <p:nvPr/>
          </p:nvSpPr>
          <p:spPr>
            <a:xfrm>
              <a:off x="6689248"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85" name="Parallelogram 84"/>
            <p:cNvSpPr/>
            <p:nvPr/>
          </p:nvSpPr>
          <p:spPr>
            <a:xfrm>
              <a:off x="6219392" y="5146969"/>
              <a:ext cx="472610" cy="150439"/>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86" name="Parallelogram 85"/>
            <p:cNvSpPr/>
            <p:nvPr/>
          </p:nvSpPr>
          <p:spPr>
            <a:xfrm>
              <a:off x="5749536" y="5146970"/>
              <a:ext cx="472610" cy="150441"/>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sp>
          <p:nvSpPr>
            <p:cNvPr id="87" name="Parallelogram 86"/>
            <p:cNvSpPr/>
            <p:nvPr/>
          </p:nvSpPr>
          <p:spPr>
            <a:xfrm>
              <a:off x="5279680" y="5146968"/>
              <a:ext cx="472610" cy="150440"/>
            </a:xfrm>
            <a:prstGeom prst="parallelogram">
              <a:avLst/>
            </a:prstGeom>
            <a:grp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2"/>
                </a:solidFill>
                <a:latin typeface="Lato Light"/>
              </a:endParaRPr>
            </a:p>
          </p:txBody>
        </p:sp>
      </p:grpSp>
      <p:sp>
        <p:nvSpPr>
          <p:cNvPr id="88" name="TextBox 87"/>
          <p:cNvSpPr txBox="1"/>
          <p:nvPr/>
        </p:nvSpPr>
        <p:spPr>
          <a:xfrm>
            <a:off x="12230210" y="7570957"/>
            <a:ext cx="2812583" cy="523220"/>
          </a:xfrm>
          <a:prstGeom prst="rect">
            <a:avLst/>
          </a:prstGeom>
          <a:noFill/>
        </p:spPr>
        <p:txBody>
          <a:bodyPr wrap="square" lIns="182843" tIns="91422" rIns="182843" bIns="91422" rtlCol="0">
            <a:spAutoFit/>
          </a:bodyPr>
          <a:lstStyle/>
          <a:p>
            <a:r>
              <a:rPr lang="id-ID" sz="2200" b="1" dirty="0" smtClean="0">
                <a:solidFill>
                  <a:schemeClr val="accent1"/>
                </a:solidFill>
                <a:latin typeface="Lato Regular"/>
                <a:cs typeface="Lato Regular"/>
              </a:rPr>
              <a:t>White People</a:t>
            </a:r>
            <a:endParaRPr lang="en-US" sz="2200" b="1" dirty="0">
              <a:solidFill>
                <a:schemeClr val="accent1"/>
              </a:solidFill>
              <a:latin typeface="Lato Regular"/>
              <a:cs typeface="Lato Regular"/>
            </a:endParaRPr>
          </a:p>
        </p:txBody>
      </p:sp>
      <p:sp>
        <p:nvSpPr>
          <p:cNvPr id="89" name="TextBox 88"/>
          <p:cNvSpPr txBox="1"/>
          <p:nvPr/>
        </p:nvSpPr>
        <p:spPr>
          <a:xfrm>
            <a:off x="12230210" y="8327498"/>
            <a:ext cx="2812583" cy="523220"/>
          </a:xfrm>
          <a:prstGeom prst="rect">
            <a:avLst/>
          </a:prstGeom>
          <a:noFill/>
        </p:spPr>
        <p:txBody>
          <a:bodyPr wrap="square" lIns="182843" tIns="91422" rIns="182843" bIns="91422" rtlCol="0">
            <a:spAutoFit/>
          </a:bodyPr>
          <a:lstStyle/>
          <a:p>
            <a:r>
              <a:rPr lang="id-ID" sz="2200" b="1" dirty="0" smtClean="0">
                <a:solidFill>
                  <a:schemeClr val="accent2"/>
                </a:solidFill>
                <a:latin typeface="Lato Regular"/>
                <a:cs typeface="Lato Regular"/>
              </a:rPr>
              <a:t>Hispanics</a:t>
            </a:r>
            <a:endParaRPr lang="en-US" sz="2200" b="1" dirty="0">
              <a:solidFill>
                <a:schemeClr val="accent2"/>
              </a:solidFill>
              <a:latin typeface="Lato Regular"/>
              <a:cs typeface="Lato Regular"/>
            </a:endParaRPr>
          </a:p>
        </p:txBody>
      </p:sp>
      <p:sp>
        <p:nvSpPr>
          <p:cNvPr id="90" name="TextBox 89"/>
          <p:cNvSpPr txBox="1"/>
          <p:nvPr/>
        </p:nvSpPr>
        <p:spPr>
          <a:xfrm>
            <a:off x="12230210" y="9210220"/>
            <a:ext cx="2812583" cy="523220"/>
          </a:xfrm>
          <a:prstGeom prst="rect">
            <a:avLst/>
          </a:prstGeom>
          <a:noFill/>
        </p:spPr>
        <p:txBody>
          <a:bodyPr wrap="square" lIns="182843" tIns="91422" rIns="182843" bIns="91422" rtlCol="0">
            <a:spAutoFit/>
          </a:bodyPr>
          <a:lstStyle/>
          <a:p>
            <a:r>
              <a:rPr lang="id-ID" sz="2200" b="1" dirty="0" smtClean="0">
                <a:solidFill>
                  <a:schemeClr val="accent3"/>
                </a:solidFill>
                <a:latin typeface="Lato Regular"/>
                <a:cs typeface="Lato Regular"/>
              </a:rPr>
              <a:t>Black People</a:t>
            </a:r>
            <a:endParaRPr lang="en-US" sz="2200" b="1" dirty="0">
              <a:solidFill>
                <a:schemeClr val="accent3"/>
              </a:solidFill>
              <a:latin typeface="Lato Regular"/>
              <a:cs typeface="Lato Regular"/>
            </a:endParaRPr>
          </a:p>
        </p:txBody>
      </p:sp>
      <p:sp>
        <p:nvSpPr>
          <p:cNvPr id="91" name="TextBox 90"/>
          <p:cNvSpPr txBox="1"/>
          <p:nvPr/>
        </p:nvSpPr>
        <p:spPr>
          <a:xfrm>
            <a:off x="12252490" y="10012102"/>
            <a:ext cx="2812583" cy="523220"/>
          </a:xfrm>
          <a:prstGeom prst="rect">
            <a:avLst/>
          </a:prstGeom>
          <a:noFill/>
        </p:spPr>
        <p:txBody>
          <a:bodyPr wrap="square" lIns="182843" tIns="91422" rIns="182843" bIns="91422" rtlCol="0">
            <a:spAutoFit/>
          </a:bodyPr>
          <a:lstStyle/>
          <a:p>
            <a:r>
              <a:rPr lang="id-ID" sz="2200" b="1" dirty="0" smtClean="0">
                <a:solidFill>
                  <a:schemeClr val="accent4"/>
                </a:solidFill>
                <a:latin typeface="Lato Regular"/>
                <a:cs typeface="Lato Regular"/>
              </a:rPr>
              <a:t>Asian</a:t>
            </a:r>
            <a:endParaRPr lang="en-US" sz="2200" b="1" dirty="0">
              <a:solidFill>
                <a:schemeClr val="accent4"/>
              </a:solidFill>
              <a:latin typeface="Lato Regular"/>
              <a:cs typeface="Lato Regular"/>
            </a:endParaRPr>
          </a:p>
        </p:txBody>
      </p:sp>
      <p:sp>
        <p:nvSpPr>
          <p:cNvPr id="92" name="TextBox 91"/>
          <p:cNvSpPr txBox="1"/>
          <p:nvPr/>
        </p:nvSpPr>
        <p:spPr>
          <a:xfrm>
            <a:off x="12230210" y="10883142"/>
            <a:ext cx="2812583" cy="523220"/>
          </a:xfrm>
          <a:prstGeom prst="rect">
            <a:avLst/>
          </a:prstGeom>
          <a:noFill/>
        </p:spPr>
        <p:txBody>
          <a:bodyPr wrap="square" lIns="182843" tIns="91422" rIns="182843" bIns="91422" rtlCol="0">
            <a:spAutoFit/>
          </a:bodyPr>
          <a:lstStyle/>
          <a:p>
            <a:r>
              <a:rPr lang="id-ID" sz="2200" b="1" dirty="0" smtClean="0">
                <a:solidFill>
                  <a:schemeClr val="accent5"/>
                </a:solidFill>
                <a:latin typeface="Lato Regular"/>
                <a:cs typeface="Lato Regular"/>
              </a:rPr>
              <a:t>Others</a:t>
            </a:r>
            <a:endParaRPr lang="en-US" sz="2200" b="1" dirty="0">
              <a:solidFill>
                <a:schemeClr val="accent5"/>
              </a:solidFill>
              <a:latin typeface="Lato Regular"/>
              <a:cs typeface="Lato Regular"/>
            </a:endParaRPr>
          </a:p>
        </p:txBody>
      </p:sp>
      <p:sp>
        <p:nvSpPr>
          <p:cNvPr id="94" name="Freeform 11"/>
          <p:cNvSpPr>
            <a:spLocks noChangeArrowheads="1"/>
          </p:cNvSpPr>
          <p:nvPr/>
        </p:nvSpPr>
        <p:spPr bwMode="auto">
          <a:xfrm>
            <a:off x="3345905" y="3755147"/>
            <a:ext cx="6087852" cy="5880023"/>
          </a:xfrm>
          <a:custGeom>
            <a:avLst/>
            <a:gdLst>
              <a:gd name="T0" fmla="*/ 5193 w 5297"/>
              <a:gd name="T1" fmla="*/ 3170 h 5116"/>
              <a:gd name="T2" fmla="*/ 5217 w 5297"/>
              <a:gd name="T3" fmla="*/ 2965 h 5116"/>
              <a:gd name="T4" fmla="*/ 5272 w 5297"/>
              <a:gd name="T5" fmla="*/ 2799 h 5116"/>
              <a:gd name="T6" fmla="*/ 5232 w 5297"/>
              <a:gd name="T7" fmla="*/ 2498 h 5116"/>
              <a:gd name="T8" fmla="*/ 5114 w 5297"/>
              <a:gd name="T9" fmla="*/ 2237 h 5116"/>
              <a:gd name="T10" fmla="*/ 4956 w 5297"/>
              <a:gd name="T11" fmla="*/ 1431 h 5116"/>
              <a:gd name="T12" fmla="*/ 4766 w 5297"/>
              <a:gd name="T13" fmla="*/ 1376 h 5116"/>
              <a:gd name="T14" fmla="*/ 4497 w 5297"/>
              <a:gd name="T15" fmla="*/ 1320 h 5116"/>
              <a:gd name="T16" fmla="*/ 4292 w 5297"/>
              <a:gd name="T17" fmla="*/ 1312 h 5116"/>
              <a:gd name="T18" fmla="*/ 4008 w 5297"/>
              <a:gd name="T19" fmla="*/ 1305 h 5116"/>
              <a:gd name="T20" fmla="*/ 3881 w 5297"/>
              <a:gd name="T21" fmla="*/ 1336 h 5116"/>
              <a:gd name="T22" fmla="*/ 3739 w 5297"/>
              <a:gd name="T23" fmla="*/ 1312 h 5116"/>
              <a:gd name="T24" fmla="*/ 3518 w 5297"/>
              <a:gd name="T25" fmla="*/ 1320 h 5116"/>
              <a:gd name="T26" fmla="*/ 3399 w 5297"/>
              <a:gd name="T27" fmla="*/ 1194 h 5116"/>
              <a:gd name="T28" fmla="*/ 3202 w 5297"/>
              <a:gd name="T29" fmla="*/ 1194 h 5116"/>
              <a:gd name="T30" fmla="*/ 2980 w 5297"/>
              <a:gd name="T31" fmla="*/ 1028 h 5116"/>
              <a:gd name="T32" fmla="*/ 2759 w 5297"/>
              <a:gd name="T33" fmla="*/ 55 h 5116"/>
              <a:gd name="T34" fmla="*/ 39 w 5297"/>
              <a:gd name="T35" fmla="*/ 2024 h 5116"/>
              <a:gd name="T36" fmla="*/ 253 w 5297"/>
              <a:gd name="T37" fmla="*/ 2316 h 5116"/>
              <a:gd name="T38" fmla="*/ 672 w 5297"/>
              <a:gd name="T39" fmla="*/ 2719 h 5116"/>
              <a:gd name="T40" fmla="*/ 798 w 5297"/>
              <a:gd name="T41" fmla="*/ 3178 h 5116"/>
              <a:gd name="T42" fmla="*/ 1154 w 5297"/>
              <a:gd name="T43" fmla="*/ 3431 h 5116"/>
              <a:gd name="T44" fmla="*/ 1541 w 5297"/>
              <a:gd name="T45" fmla="*/ 3265 h 5116"/>
              <a:gd name="T46" fmla="*/ 1889 w 5297"/>
              <a:gd name="T47" fmla="*/ 3178 h 5116"/>
              <a:gd name="T48" fmla="*/ 2324 w 5297"/>
              <a:gd name="T49" fmla="*/ 3463 h 5116"/>
              <a:gd name="T50" fmla="*/ 2704 w 5297"/>
              <a:gd name="T51" fmla="*/ 4134 h 5116"/>
              <a:gd name="T52" fmla="*/ 2870 w 5297"/>
              <a:gd name="T53" fmla="*/ 4411 h 5116"/>
              <a:gd name="T54" fmla="*/ 3012 w 5297"/>
              <a:gd name="T55" fmla="*/ 4806 h 5116"/>
              <a:gd name="T56" fmla="*/ 3423 w 5297"/>
              <a:gd name="T57" fmla="*/ 4988 h 5116"/>
              <a:gd name="T58" fmla="*/ 3747 w 5297"/>
              <a:gd name="T59" fmla="*/ 5107 h 5116"/>
              <a:gd name="T60" fmla="*/ 3826 w 5297"/>
              <a:gd name="T61" fmla="*/ 5036 h 5116"/>
              <a:gd name="T62" fmla="*/ 3747 w 5297"/>
              <a:gd name="T63" fmla="*/ 4901 h 5116"/>
              <a:gd name="T64" fmla="*/ 3660 w 5297"/>
              <a:gd name="T65" fmla="*/ 4593 h 5116"/>
              <a:gd name="T66" fmla="*/ 3755 w 5297"/>
              <a:gd name="T67" fmla="*/ 4743 h 5116"/>
              <a:gd name="T68" fmla="*/ 3779 w 5297"/>
              <a:gd name="T69" fmla="*/ 4712 h 5116"/>
              <a:gd name="T70" fmla="*/ 3668 w 5297"/>
              <a:gd name="T71" fmla="*/ 4435 h 5116"/>
              <a:gd name="T72" fmla="*/ 3715 w 5297"/>
              <a:gd name="T73" fmla="*/ 4403 h 5116"/>
              <a:gd name="T74" fmla="*/ 3834 w 5297"/>
              <a:gd name="T75" fmla="*/ 4222 h 5116"/>
              <a:gd name="T76" fmla="*/ 3771 w 5297"/>
              <a:gd name="T77" fmla="*/ 4253 h 5116"/>
              <a:gd name="T78" fmla="*/ 3771 w 5297"/>
              <a:gd name="T79" fmla="*/ 4142 h 5116"/>
              <a:gd name="T80" fmla="*/ 3826 w 5297"/>
              <a:gd name="T81" fmla="*/ 4056 h 5116"/>
              <a:gd name="T82" fmla="*/ 3992 w 5297"/>
              <a:gd name="T83" fmla="*/ 3937 h 5116"/>
              <a:gd name="T84" fmla="*/ 4094 w 5297"/>
              <a:gd name="T85" fmla="*/ 3921 h 5116"/>
              <a:gd name="T86" fmla="*/ 4110 w 5297"/>
              <a:gd name="T87" fmla="*/ 3858 h 5116"/>
              <a:gd name="T88" fmla="*/ 4157 w 5297"/>
              <a:gd name="T89" fmla="*/ 3803 h 5116"/>
              <a:gd name="T90" fmla="*/ 4220 w 5297"/>
              <a:gd name="T91" fmla="*/ 3874 h 5116"/>
              <a:gd name="T92" fmla="*/ 4473 w 5297"/>
              <a:gd name="T93" fmla="*/ 3723 h 5116"/>
              <a:gd name="T94" fmla="*/ 4750 w 5297"/>
              <a:gd name="T95" fmla="*/ 3407 h 5116"/>
              <a:gd name="T96" fmla="*/ 4766 w 5297"/>
              <a:gd name="T97" fmla="*/ 3305 h 5116"/>
              <a:gd name="T98" fmla="*/ 4813 w 5297"/>
              <a:gd name="T99" fmla="*/ 3328 h 5116"/>
              <a:gd name="T100" fmla="*/ 4790 w 5297"/>
              <a:gd name="T101" fmla="*/ 3447 h 5116"/>
              <a:gd name="T102" fmla="*/ 4797 w 5297"/>
              <a:gd name="T103" fmla="*/ 3478 h 5116"/>
              <a:gd name="T104" fmla="*/ 5185 w 5297"/>
              <a:gd name="T105" fmla="*/ 3265 h 5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97" h="5116">
                <a:moveTo>
                  <a:pt x="5169" y="3249"/>
                </a:moveTo>
                <a:lnTo>
                  <a:pt x="5169" y="3249"/>
                </a:lnTo>
                <a:cubicBezTo>
                  <a:pt x="5161" y="3241"/>
                  <a:pt x="5145" y="3233"/>
                  <a:pt x="5153" y="3217"/>
                </a:cubicBezTo>
                <a:cubicBezTo>
                  <a:pt x="5161" y="3202"/>
                  <a:pt x="5177" y="3186"/>
                  <a:pt x="5193" y="3170"/>
                </a:cubicBezTo>
                <a:cubicBezTo>
                  <a:pt x="5217" y="3146"/>
                  <a:pt x="5209" y="3123"/>
                  <a:pt x="5217" y="3107"/>
                </a:cubicBezTo>
                <a:cubicBezTo>
                  <a:pt x="5232" y="3091"/>
                  <a:pt x="5240" y="3099"/>
                  <a:pt x="5240" y="3083"/>
                </a:cubicBezTo>
                <a:cubicBezTo>
                  <a:pt x="5240" y="3059"/>
                  <a:pt x="5248" y="3043"/>
                  <a:pt x="5232" y="3020"/>
                </a:cubicBezTo>
                <a:cubicBezTo>
                  <a:pt x="5224" y="2996"/>
                  <a:pt x="5209" y="2980"/>
                  <a:pt x="5217" y="2965"/>
                </a:cubicBezTo>
                <a:cubicBezTo>
                  <a:pt x="5217" y="2957"/>
                  <a:pt x="5224" y="2925"/>
                  <a:pt x="5232" y="2925"/>
                </a:cubicBezTo>
                <a:cubicBezTo>
                  <a:pt x="5248" y="2925"/>
                  <a:pt x="5248" y="2901"/>
                  <a:pt x="5240" y="2886"/>
                </a:cubicBezTo>
                <a:cubicBezTo>
                  <a:pt x="5232" y="2870"/>
                  <a:pt x="5193" y="2878"/>
                  <a:pt x="5217" y="2854"/>
                </a:cubicBezTo>
                <a:cubicBezTo>
                  <a:pt x="5248" y="2822"/>
                  <a:pt x="5248" y="2838"/>
                  <a:pt x="5272" y="2799"/>
                </a:cubicBezTo>
                <a:cubicBezTo>
                  <a:pt x="5288" y="2759"/>
                  <a:pt x="5288" y="2727"/>
                  <a:pt x="5288" y="2712"/>
                </a:cubicBezTo>
                <a:cubicBezTo>
                  <a:pt x="5288" y="2688"/>
                  <a:pt x="5280" y="2672"/>
                  <a:pt x="5288" y="2648"/>
                </a:cubicBezTo>
                <a:cubicBezTo>
                  <a:pt x="5296" y="2617"/>
                  <a:pt x="5288" y="2585"/>
                  <a:pt x="5272" y="2553"/>
                </a:cubicBezTo>
                <a:cubicBezTo>
                  <a:pt x="5256" y="2522"/>
                  <a:pt x="5232" y="2546"/>
                  <a:pt x="5232" y="2498"/>
                </a:cubicBezTo>
                <a:cubicBezTo>
                  <a:pt x="5232" y="2459"/>
                  <a:pt x="5217" y="2435"/>
                  <a:pt x="5201" y="2419"/>
                </a:cubicBezTo>
                <a:cubicBezTo>
                  <a:pt x="5185" y="2403"/>
                  <a:pt x="5161" y="2403"/>
                  <a:pt x="5169" y="2380"/>
                </a:cubicBezTo>
                <a:cubicBezTo>
                  <a:pt x="5177" y="2356"/>
                  <a:pt x="5185" y="2348"/>
                  <a:pt x="5177" y="2316"/>
                </a:cubicBezTo>
                <a:cubicBezTo>
                  <a:pt x="5161" y="2277"/>
                  <a:pt x="5130" y="2261"/>
                  <a:pt x="5114" y="2237"/>
                </a:cubicBezTo>
                <a:cubicBezTo>
                  <a:pt x="5098" y="2213"/>
                  <a:pt x="5066" y="2198"/>
                  <a:pt x="5066" y="2198"/>
                </a:cubicBezTo>
                <a:cubicBezTo>
                  <a:pt x="5059" y="1455"/>
                  <a:pt x="5059" y="1455"/>
                  <a:pt x="5059" y="1455"/>
                </a:cubicBezTo>
                <a:cubicBezTo>
                  <a:pt x="5059" y="1455"/>
                  <a:pt x="5043" y="1431"/>
                  <a:pt x="5019" y="1431"/>
                </a:cubicBezTo>
                <a:cubicBezTo>
                  <a:pt x="4987" y="1431"/>
                  <a:pt x="4964" y="1423"/>
                  <a:pt x="4956" y="1431"/>
                </a:cubicBezTo>
                <a:cubicBezTo>
                  <a:pt x="4940" y="1431"/>
                  <a:pt x="4948" y="1478"/>
                  <a:pt x="4924" y="1463"/>
                </a:cubicBezTo>
                <a:cubicBezTo>
                  <a:pt x="4900" y="1439"/>
                  <a:pt x="4916" y="1399"/>
                  <a:pt x="4884" y="1399"/>
                </a:cubicBezTo>
                <a:cubicBezTo>
                  <a:pt x="4853" y="1391"/>
                  <a:pt x="4869" y="1407"/>
                  <a:pt x="4829" y="1407"/>
                </a:cubicBezTo>
                <a:cubicBezTo>
                  <a:pt x="4797" y="1407"/>
                  <a:pt x="4774" y="1391"/>
                  <a:pt x="4766" y="1376"/>
                </a:cubicBezTo>
                <a:cubicBezTo>
                  <a:pt x="4758" y="1368"/>
                  <a:pt x="4726" y="1376"/>
                  <a:pt x="4687" y="1328"/>
                </a:cubicBezTo>
                <a:cubicBezTo>
                  <a:pt x="4647" y="1281"/>
                  <a:pt x="4624" y="1265"/>
                  <a:pt x="4600" y="1265"/>
                </a:cubicBezTo>
                <a:cubicBezTo>
                  <a:pt x="4576" y="1265"/>
                  <a:pt x="4568" y="1289"/>
                  <a:pt x="4553" y="1305"/>
                </a:cubicBezTo>
                <a:cubicBezTo>
                  <a:pt x="4544" y="1320"/>
                  <a:pt x="4529" y="1344"/>
                  <a:pt x="4497" y="1320"/>
                </a:cubicBezTo>
                <a:cubicBezTo>
                  <a:pt x="4466" y="1296"/>
                  <a:pt x="4473" y="1281"/>
                  <a:pt x="4450" y="1281"/>
                </a:cubicBezTo>
                <a:cubicBezTo>
                  <a:pt x="4434" y="1281"/>
                  <a:pt x="4386" y="1281"/>
                  <a:pt x="4386" y="1305"/>
                </a:cubicBezTo>
                <a:cubicBezTo>
                  <a:pt x="4379" y="1336"/>
                  <a:pt x="4363" y="1360"/>
                  <a:pt x="4331" y="1344"/>
                </a:cubicBezTo>
                <a:cubicBezTo>
                  <a:pt x="4307" y="1320"/>
                  <a:pt x="4323" y="1305"/>
                  <a:pt x="4292" y="1312"/>
                </a:cubicBezTo>
                <a:cubicBezTo>
                  <a:pt x="4252" y="1320"/>
                  <a:pt x="4220" y="1344"/>
                  <a:pt x="4204" y="1368"/>
                </a:cubicBezTo>
                <a:cubicBezTo>
                  <a:pt x="4181" y="1391"/>
                  <a:pt x="4165" y="1423"/>
                  <a:pt x="4141" y="1399"/>
                </a:cubicBezTo>
                <a:cubicBezTo>
                  <a:pt x="4110" y="1383"/>
                  <a:pt x="4094" y="1368"/>
                  <a:pt x="4062" y="1336"/>
                </a:cubicBezTo>
                <a:cubicBezTo>
                  <a:pt x="4039" y="1312"/>
                  <a:pt x="4016" y="1281"/>
                  <a:pt x="4008" y="1305"/>
                </a:cubicBezTo>
                <a:cubicBezTo>
                  <a:pt x="4000" y="1328"/>
                  <a:pt x="3992" y="1352"/>
                  <a:pt x="3976" y="1336"/>
                </a:cubicBezTo>
                <a:cubicBezTo>
                  <a:pt x="3953" y="1312"/>
                  <a:pt x="3945" y="1296"/>
                  <a:pt x="3929" y="1281"/>
                </a:cubicBezTo>
                <a:cubicBezTo>
                  <a:pt x="3913" y="1273"/>
                  <a:pt x="3913" y="1241"/>
                  <a:pt x="3897" y="1273"/>
                </a:cubicBezTo>
                <a:cubicBezTo>
                  <a:pt x="3881" y="1312"/>
                  <a:pt x="3881" y="1305"/>
                  <a:pt x="3881" y="1336"/>
                </a:cubicBezTo>
                <a:cubicBezTo>
                  <a:pt x="3881" y="1360"/>
                  <a:pt x="3874" y="1399"/>
                  <a:pt x="3858" y="1391"/>
                </a:cubicBezTo>
                <a:cubicBezTo>
                  <a:pt x="3842" y="1383"/>
                  <a:pt x="3818" y="1383"/>
                  <a:pt x="3826" y="1352"/>
                </a:cubicBezTo>
                <a:cubicBezTo>
                  <a:pt x="3834" y="1320"/>
                  <a:pt x="3842" y="1305"/>
                  <a:pt x="3826" y="1305"/>
                </a:cubicBezTo>
                <a:cubicBezTo>
                  <a:pt x="3810" y="1305"/>
                  <a:pt x="3739" y="1296"/>
                  <a:pt x="3739" y="1312"/>
                </a:cubicBezTo>
                <a:cubicBezTo>
                  <a:pt x="3739" y="1336"/>
                  <a:pt x="3708" y="1336"/>
                  <a:pt x="3692" y="1320"/>
                </a:cubicBezTo>
                <a:cubicBezTo>
                  <a:pt x="3684" y="1305"/>
                  <a:pt x="3676" y="1289"/>
                  <a:pt x="3644" y="1281"/>
                </a:cubicBezTo>
                <a:cubicBezTo>
                  <a:pt x="3613" y="1273"/>
                  <a:pt x="3589" y="1273"/>
                  <a:pt x="3581" y="1296"/>
                </a:cubicBezTo>
                <a:cubicBezTo>
                  <a:pt x="3565" y="1312"/>
                  <a:pt x="3534" y="1352"/>
                  <a:pt x="3518" y="1320"/>
                </a:cubicBezTo>
                <a:cubicBezTo>
                  <a:pt x="3510" y="1296"/>
                  <a:pt x="3526" y="1265"/>
                  <a:pt x="3510" y="1249"/>
                </a:cubicBezTo>
                <a:cubicBezTo>
                  <a:pt x="3486" y="1241"/>
                  <a:pt x="3478" y="1249"/>
                  <a:pt x="3478" y="1225"/>
                </a:cubicBezTo>
                <a:cubicBezTo>
                  <a:pt x="3478" y="1202"/>
                  <a:pt x="3486" y="1186"/>
                  <a:pt x="3462" y="1186"/>
                </a:cubicBezTo>
                <a:cubicBezTo>
                  <a:pt x="3431" y="1186"/>
                  <a:pt x="3407" y="1178"/>
                  <a:pt x="3399" y="1194"/>
                </a:cubicBezTo>
                <a:cubicBezTo>
                  <a:pt x="3399" y="1202"/>
                  <a:pt x="3375" y="1178"/>
                  <a:pt x="3368" y="1210"/>
                </a:cubicBezTo>
                <a:cubicBezTo>
                  <a:pt x="3360" y="1241"/>
                  <a:pt x="3328" y="1249"/>
                  <a:pt x="3320" y="1225"/>
                </a:cubicBezTo>
                <a:cubicBezTo>
                  <a:pt x="3320" y="1202"/>
                  <a:pt x="3320" y="1194"/>
                  <a:pt x="3289" y="1186"/>
                </a:cubicBezTo>
                <a:cubicBezTo>
                  <a:pt x="3257" y="1186"/>
                  <a:pt x="3225" y="1210"/>
                  <a:pt x="3202" y="1194"/>
                </a:cubicBezTo>
                <a:cubicBezTo>
                  <a:pt x="3202" y="1194"/>
                  <a:pt x="3186" y="1162"/>
                  <a:pt x="3146" y="1162"/>
                </a:cubicBezTo>
                <a:cubicBezTo>
                  <a:pt x="3099" y="1170"/>
                  <a:pt x="3091" y="1154"/>
                  <a:pt x="3059" y="1146"/>
                </a:cubicBezTo>
                <a:cubicBezTo>
                  <a:pt x="3028" y="1138"/>
                  <a:pt x="3036" y="1099"/>
                  <a:pt x="3028" y="1075"/>
                </a:cubicBezTo>
                <a:cubicBezTo>
                  <a:pt x="3012" y="1052"/>
                  <a:pt x="2996" y="1020"/>
                  <a:pt x="2980" y="1028"/>
                </a:cubicBezTo>
                <a:cubicBezTo>
                  <a:pt x="2957" y="1036"/>
                  <a:pt x="2972" y="1075"/>
                  <a:pt x="2933" y="1059"/>
                </a:cubicBezTo>
                <a:cubicBezTo>
                  <a:pt x="2885" y="1052"/>
                  <a:pt x="2885" y="1083"/>
                  <a:pt x="2854" y="1052"/>
                </a:cubicBezTo>
                <a:cubicBezTo>
                  <a:pt x="2814" y="1020"/>
                  <a:pt x="2806" y="988"/>
                  <a:pt x="2775" y="965"/>
                </a:cubicBezTo>
                <a:cubicBezTo>
                  <a:pt x="2743" y="941"/>
                  <a:pt x="2759" y="55"/>
                  <a:pt x="2759" y="55"/>
                </a:cubicBezTo>
                <a:cubicBezTo>
                  <a:pt x="1613" y="0"/>
                  <a:pt x="1613" y="0"/>
                  <a:pt x="1613" y="0"/>
                </a:cubicBezTo>
                <a:cubicBezTo>
                  <a:pt x="1470" y="2095"/>
                  <a:pt x="1470" y="2095"/>
                  <a:pt x="1470" y="2095"/>
                </a:cubicBezTo>
                <a:cubicBezTo>
                  <a:pt x="1470" y="2095"/>
                  <a:pt x="1470" y="2142"/>
                  <a:pt x="1439" y="2142"/>
                </a:cubicBezTo>
                <a:cubicBezTo>
                  <a:pt x="1415" y="2142"/>
                  <a:pt x="39" y="2024"/>
                  <a:pt x="39" y="2024"/>
                </a:cubicBezTo>
                <a:cubicBezTo>
                  <a:pt x="39" y="2024"/>
                  <a:pt x="0" y="1984"/>
                  <a:pt x="71" y="2127"/>
                </a:cubicBezTo>
                <a:cubicBezTo>
                  <a:pt x="87" y="2127"/>
                  <a:pt x="103" y="2135"/>
                  <a:pt x="103" y="2135"/>
                </a:cubicBezTo>
                <a:cubicBezTo>
                  <a:pt x="111" y="2135"/>
                  <a:pt x="182" y="2182"/>
                  <a:pt x="182" y="2253"/>
                </a:cubicBezTo>
                <a:cubicBezTo>
                  <a:pt x="182" y="2316"/>
                  <a:pt x="190" y="2277"/>
                  <a:pt x="253" y="2316"/>
                </a:cubicBezTo>
                <a:cubicBezTo>
                  <a:pt x="308" y="2348"/>
                  <a:pt x="332" y="2372"/>
                  <a:pt x="371" y="2419"/>
                </a:cubicBezTo>
                <a:cubicBezTo>
                  <a:pt x="411" y="2459"/>
                  <a:pt x="427" y="2466"/>
                  <a:pt x="443" y="2530"/>
                </a:cubicBezTo>
                <a:cubicBezTo>
                  <a:pt x="458" y="2593"/>
                  <a:pt x="506" y="2569"/>
                  <a:pt x="545" y="2609"/>
                </a:cubicBezTo>
                <a:cubicBezTo>
                  <a:pt x="593" y="2648"/>
                  <a:pt x="609" y="2672"/>
                  <a:pt x="672" y="2719"/>
                </a:cubicBezTo>
                <a:cubicBezTo>
                  <a:pt x="735" y="2767"/>
                  <a:pt x="719" y="2767"/>
                  <a:pt x="719" y="2806"/>
                </a:cubicBezTo>
                <a:cubicBezTo>
                  <a:pt x="719" y="2846"/>
                  <a:pt x="696" y="2830"/>
                  <a:pt x="767" y="2909"/>
                </a:cubicBezTo>
                <a:cubicBezTo>
                  <a:pt x="830" y="2988"/>
                  <a:pt x="759" y="2957"/>
                  <a:pt x="743" y="3012"/>
                </a:cubicBezTo>
                <a:cubicBezTo>
                  <a:pt x="719" y="3059"/>
                  <a:pt x="782" y="3123"/>
                  <a:pt x="798" y="3178"/>
                </a:cubicBezTo>
                <a:cubicBezTo>
                  <a:pt x="814" y="3225"/>
                  <a:pt x="838" y="3225"/>
                  <a:pt x="885" y="3241"/>
                </a:cubicBezTo>
                <a:cubicBezTo>
                  <a:pt x="925" y="3257"/>
                  <a:pt x="909" y="3265"/>
                  <a:pt x="925" y="3296"/>
                </a:cubicBezTo>
                <a:cubicBezTo>
                  <a:pt x="949" y="3336"/>
                  <a:pt x="1012" y="3360"/>
                  <a:pt x="1044" y="3360"/>
                </a:cubicBezTo>
                <a:cubicBezTo>
                  <a:pt x="1083" y="3360"/>
                  <a:pt x="1138" y="3439"/>
                  <a:pt x="1154" y="3431"/>
                </a:cubicBezTo>
                <a:cubicBezTo>
                  <a:pt x="1178" y="3423"/>
                  <a:pt x="1288" y="3502"/>
                  <a:pt x="1344" y="3542"/>
                </a:cubicBezTo>
                <a:cubicBezTo>
                  <a:pt x="1407" y="3581"/>
                  <a:pt x="1383" y="3510"/>
                  <a:pt x="1431" y="3486"/>
                </a:cubicBezTo>
                <a:cubicBezTo>
                  <a:pt x="1478" y="3463"/>
                  <a:pt x="1478" y="3399"/>
                  <a:pt x="1486" y="3360"/>
                </a:cubicBezTo>
                <a:cubicBezTo>
                  <a:pt x="1502" y="3320"/>
                  <a:pt x="1526" y="3289"/>
                  <a:pt x="1541" y="3265"/>
                </a:cubicBezTo>
                <a:cubicBezTo>
                  <a:pt x="1549" y="3241"/>
                  <a:pt x="1534" y="3194"/>
                  <a:pt x="1613" y="3186"/>
                </a:cubicBezTo>
                <a:cubicBezTo>
                  <a:pt x="1692" y="3178"/>
                  <a:pt x="1692" y="3139"/>
                  <a:pt x="1739" y="3139"/>
                </a:cubicBezTo>
                <a:cubicBezTo>
                  <a:pt x="1794" y="3146"/>
                  <a:pt x="1794" y="3186"/>
                  <a:pt x="1826" y="3186"/>
                </a:cubicBezTo>
                <a:cubicBezTo>
                  <a:pt x="1850" y="3194"/>
                  <a:pt x="1850" y="3186"/>
                  <a:pt x="1889" y="3178"/>
                </a:cubicBezTo>
                <a:cubicBezTo>
                  <a:pt x="1929" y="3162"/>
                  <a:pt x="1929" y="3178"/>
                  <a:pt x="1952" y="3202"/>
                </a:cubicBezTo>
                <a:cubicBezTo>
                  <a:pt x="1968" y="3217"/>
                  <a:pt x="2008" y="3210"/>
                  <a:pt x="2024" y="3194"/>
                </a:cubicBezTo>
                <a:cubicBezTo>
                  <a:pt x="2047" y="3178"/>
                  <a:pt x="2127" y="3296"/>
                  <a:pt x="2166" y="3328"/>
                </a:cubicBezTo>
                <a:cubicBezTo>
                  <a:pt x="2205" y="3368"/>
                  <a:pt x="2277" y="3431"/>
                  <a:pt x="2324" y="3463"/>
                </a:cubicBezTo>
                <a:cubicBezTo>
                  <a:pt x="2372" y="3494"/>
                  <a:pt x="2316" y="3510"/>
                  <a:pt x="2419" y="3660"/>
                </a:cubicBezTo>
                <a:cubicBezTo>
                  <a:pt x="2522" y="3810"/>
                  <a:pt x="2482" y="3834"/>
                  <a:pt x="2514" y="3874"/>
                </a:cubicBezTo>
                <a:cubicBezTo>
                  <a:pt x="2545" y="3905"/>
                  <a:pt x="2498" y="3921"/>
                  <a:pt x="2538" y="3945"/>
                </a:cubicBezTo>
                <a:cubicBezTo>
                  <a:pt x="2585" y="3969"/>
                  <a:pt x="2688" y="4095"/>
                  <a:pt x="2704" y="4134"/>
                </a:cubicBezTo>
                <a:cubicBezTo>
                  <a:pt x="2727" y="4174"/>
                  <a:pt x="2727" y="4206"/>
                  <a:pt x="2767" y="4214"/>
                </a:cubicBezTo>
                <a:cubicBezTo>
                  <a:pt x="2806" y="4222"/>
                  <a:pt x="2814" y="4253"/>
                  <a:pt x="2838" y="4269"/>
                </a:cubicBezTo>
                <a:cubicBezTo>
                  <a:pt x="2862" y="4293"/>
                  <a:pt x="2838" y="4293"/>
                  <a:pt x="2838" y="4324"/>
                </a:cubicBezTo>
                <a:cubicBezTo>
                  <a:pt x="2830" y="4356"/>
                  <a:pt x="2814" y="4380"/>
                  <a:pt x="2870" y="4411"/>
                </a:cubicBezTo>
                <a:cubicBezTo>
                  <a:pt x="2917" y="4443"/>
                  <a:pt x="2830" y="4474"/>
                  <a:pt x="2862" y="4514"/>
                </a:cubicBezTo>
                <a:cubicBezTo>
                  <a:pt x="2893" y="4553"/>
                  <a:pt x="2941" y="4648"/>
                  <a:pt x="2964" y="4672"/>
                </a:cubicBezTo>
                <a:cubicBezTo>
                  <a:pt x="2988" y="4696"/>
                  <a:pt x="2949" y="4743"/>
                  <a:pt x="2972" y="4759"/>
                </a:cubicBezTo>
                <a:cubicBezTo>
                  <a:pt x="3004" y="4775"/>
                  <a:pt x="2988" y="4806"/>
                  <a:pt x="3012" y="4806"/>
                </a:cubicBezTo>
                <a:cubicBezTo>
                  <a:pt x="3028" y="4814"/>
                  <a:pt x="3067" y="4822"/>
                  <a:pt x="3115" y="4854"/>
                </a:cubicBezTo>
                <a:cubicBezTo>
                  <a:pt x="3170" y="4878"/>
                  <a:pt x="3154" y="4893"/>
                  <a:pt x="3202" y="4886"/>
                </a:cubicBezTo>
                <a:cubicBezTo>
                  <a:pt x="3241" y="4886"/>
                  <a:pt x="3257" y="4901"/>
                  <a:pt x="3312" y="4941"/>
                </a:cubicBezTo>
                <a:cubicBezTo>
                  <a:pt x="3360" y="4973"/>
                  <a:pt x="3375" y="4988"/>
                  <a:pt x="3423" y="4988"/>
                </a:cubicBezTo>
                <a:cubicBezTo>
                  <a:pt x="3470" y="4996"/>
                  <a:pt x="3478" y="4996"/>
                  <a:pt x="3510" y="4973"/>
                </a:cubicBezTo>
                <a:cubicBezTo>
                  <a:pt x="3542" y="4949"/>
                  <a:pt x="3597" y="5004"/>
                  <a:pt x="3637" y="5020"/>
                </a:cubicBezTo>
                <a:cubicBezTo>
                  <a:pt x="3668" y="5036"/>
                  <a:pt x="3684" y="5067"/>
                  <a:pt x="3708" y="5083"/>
                </a:cubicBezTo>
                <a:cubicBezTo>
                  <a:pt x="3723" y="5107"/>
                  <a:pt x="3715" y="5115"/>
                  <a:pt x="3747" y="5107"/>
                </a:cubicBezTo>
                <a:cubicBezTo>
                  <a:pt x="3779" y="5099"/>
                  <a:pt x="3763" y="5075"/>
                  <a:pt x="3763" y="5075"/>
                </a:cubicBezTo>
                <a:cubicBezTo>
                  <a:pt x="3763" y="5075"/>
                  <a:pt x="3794" y="5052"/>
                  <a:pt x="3802" y="5044"/>
                </a:cubicBezTo>
                <a:cubicBezTo>
                  <a:pt x="3810" y="5028"/>
                  <a:pt x="3826" y="5044"/>
                  <a:pt x="3834" y="5044"/>
                </a:cubicBezTo>
                <a:cubicBezTo>
                  <a:pt x="3834" y="5036"/>
                  <a:pt x="3826" y="5036"/>
                  <a:pt x="3826" y="5036"/>
                </a:cubicBezTo>
                <a:cubicBezTo>
                  <a:pt x="3818" y="4980"/>
                  <a:pt x="3810" y="4996"/>
                  <a:pt x="3802" y="5012"/>
                </a:cubicBezTo>
                <a:cubicBezTo>
                  <a:pt x="3794" y="5020"/>
                  <a:pt x="3794" y="5044"/>
                  <a:pt x="3779" y="5028"/>
                </a:cubicBezTo>
                <a:cubicBezTo>
                  <a:pt x="3771" y="5012"/>
                  <a:pt x="3802" y="5012"/>
                  <a:pt x="3779" y="4973"/>
                </a:cubicBezTo>
                <a:cubicBezTo>
                  <a:pt x="3763" y="4941"/>
                  <a:pt x="3755" y="4949"/>
                  <a:pt x="3747" y="4901"/>
                </a:cubicBezTo>
                <a:cubicBezTo>
                  <a:pt x="3739" y="4854"/>
                  <a:pt x="3708" y="4870"/>
                  <a:pt x="3708" y="4814"/>
                </a:cubicBezTo>
                <a:cubicBezTo>
                  <a:pt x="3708" y="4759"/>
                  <a:pt x="3731" y="4727"/>
                  <a:pt x="3708" y="4696"/>
                </a:cubicBezTo>
                <a:cubicBezTo>
                  <a:pt x="3684" y="4664"/>
                  <a:pt x="3668" y="4656"/>
                  <a:pt x="3676" y="4633"/>
                </a:cubicBezTo>
                <a:cubicBezTo>
                  <a:pt x="3684" y="4609"/>
                  <a:pt x="3660" y="4617"/>
                  <a:pt x="3660" y="4593"/>
                </a:cubicBezTo>
                <a:cubicBezTo>
                  <a:pt x="3652" y="4569"/>
                  <a:pt x="3652" y="4562"/>
                  <a:pt x="3676" y="4553"/>
                </a:cubicBezTo>
                <a:cubicBezTo>
                  <a:pt x="3700" y="4538"/>
                  <a:pt x="3708" y="4522"/>
                  <a:pt x="3708" y="4506"/>
                </a:cubicBezTo>
                <a:cubicBezTo>
                  <a:pt x="3700" y="4490"/>
                  <a:pt x="3723" y="4514"/>
                  <a:pt x="3723" y="4553"/>
                </a:cubicBezTo>
                <a:cubicBezTo>
                  <a:pt x="3723" y="4593"/>
                  <a:pt x="3739" y="4727"/>
                  <a:pt x="3755" y="4743"/>
                </a:cubicBezTo>
                <a:cubicBezTo>
                  <a:pt x="3771" y="4767"/>
                  <a:pt x="3802" y="4862"/>
                  <a:pt x="3802" y="4878"/>
                </a:cubicBezTo>
                <a:cubicBezTo>
                  <a:pt x="3794" y="4901"/>
                  <a:pt x="3802" y="4957"/>
                  <a:pt x="3818" y="4941"/>
                </a:cubicBezTo>
                <a:cubicBezTo>
                  <a:pt x="3826" y="4925"/>
                  <a:pt x="3826" y="4925"/>
                  <a:pt x="3818" y="4886"/>
                </a:cubicBezTo>
                <a:cubicBezTo>
                  <a:pt x="3802" y="4838"/>
                  <a:pt x="3794" y="4775"/>
                  <a:pt x="3779" y="4712"/>
                </a:cubicBezTo>
                <a:cubicBezTo>
                  <a:pt x="3755" y="4640"/>
                  <a:pt x="3747" y="4617"/>
                  <a:pt x="3747" y="4577"/>
                </a:cubicBezTo>
                <a:cubicBezTo>
                  <a:pt x="3747" y="4546"/>
                  <a:pt x="3739" y="4522"/>
                  <a:pt x="3731" y="4498"/>
                </a:cubicBezTo>
                <a:cubicBezTo>
                  <a:pt x="3723" y="4474"/>
                  <a:pt x="3723" y="4467"/>
                  <a:pt x="3715" y="4451"/>
                </a:cubicBezTo>
                <a:cubicBezTo>
                  <a:pt x="3700" y="4435"/>
                  <a:pt x="3692" y="4435"/>
                  <a:pt x="3668" y="4435"/>
                </a:cubicBezTo>
                <a:cubicBezTo>
                  <a:pt x="3652" y="4435"/>
                  <a:pt x="3637" y="4451"/>
                  <a:pt x="3621" y="4435"/>
                </a:cubicBezTo>
                <a:cubicBezTo>
                  <a:pt x="3597" y="4411"/>
                  <a:pt x="3581" y="4411"/>
                  <a:pt x="3597" y="4395"/>
                </a:cubicBezTo>
                <a:cubicBezTo>
                  <a:pt x="3613" y="4387"/>
                  <a:pt x="3652" y="4395"/>
                  <a:pt x="3676" y="4403"/>
                </a:cubicBezTo>
                <a:cubicBezTo>
                  <a:pt x="3692" y="4411"/>
                  <a:pt x="3700" y="4419"/>
                  <a:pt x="3715" y="4403"/>
                </a:cubicBezTo>
                <a:cubicBezTo>
                  <a:pt x="3731" y="4395"/>
                  <a:pt x="3731" y="4364"/>
                  <a:pt x="3739" y="4380"/>
                </a:cubicBezTo>
                <a:cubicBezTo>
                  <a:pt x="3739" y="4403"/>
                  <a:pt x="3723" y="4427"/>
                  <a:pt x="3739" y="4427"/>
                </a:cubicBezTo>
                <a:cubicBezTo>
                  <a:pt x="3763" y="4427"/>
                  <a:pt x="3755" y="4411"/>
                  <a:pt x="3763" y="4387"/>
                </a:cubicBezTo>
                <a:cubicBezTo>
                  <a:pt x="3763" y="4364"/>
                  <a:pt x="3826" y="4245"/>
                  <a:pt x="3834" y="4222"/>
                </a:cubicBezTo>
                <a:cubicBezTo>
                  <a:pt x="3850" y="4190"/>
                  <a:pt x="3850" y="4166"/>
                  <a:pt x="3834" y="4182"/>
                </a:cubicBezTo>
                <a:cubicBezTo>
                  <a:pt x="3818" y="4198"/>
                  <a:pt x="3802" y="4206"/>
                  <a:pt x="3802" y="4229"/>
                </a:cubicBezTo>
                <a:cubicBezTo>
                  <a:pt x="3802" y="4253"/>
                  <a:pt x="3794" y="4277"/>
                  <a:pt x="3779" y="4285"/>
                </a:cubicBezTo>
                <a:cubicBezTo>
                  <a:pt x="3771" y="4285"/>
                  <a:pt x="3771" y="4293"/>
                  <a:pt x="3771" y="4253"/>
                </a:cubicBezTo>
                <a:cubicBezTo>
                  <a:pt x="3771" y="4222"/>
                  <a:pt x="3771" y="4229"/>
                  <a:pt x="3747" y="4206"/>
                </a:cubicBezTo>
                <a:cubicBezTo>
                  <a:pt x="3723" y="4190"/>
                  <a:pt x="3700" y="4198"/>
                  <a:pt x="3700" y="4174"/>
                </a:cubicBezTo>
                <a:cubicBezTo>
                  <a:pt x="3700" y="4150"/>
                  <a:pt x="3684" y="4142"/>
                  <a:pt x="3708" y="4142"/>
                </a:cubicBezTo>
                <a:cubicBezTo>
                  <a:pt x="3731" y="4142"/>
                  <a:pt x="3755" y="4134"/>
                  <a:pt x="3771" y="4142"/>
                </a:cubicBezTo>
                <a:cubicBezTo>
                  <a:pt x="3779" y="4150"/>
                  <a:pt x="3779" y="4174"/>
                  <a:pt x="3794" y="4174"/>
                </a:cubicBezTo>
                <a:cubicBezTo>
                  <a:pt x="3810" y="4174"/>
                  <a:pt x="3802" y="4174"/>
                  <a:pt x="3826" y="4142"/>
                </a:cubicBezTo>
                <a:cubicBezTo>
                  <a:pt x="3842" y="4119"/>
                  <a:pt x="3897" y="4040"/>
                  <a:pt x="3874" y="4047"/>
                </a:cubicBezTo>
                <a:cubicBezTo>
                  <a:pt x="3850" y="4047"/>
                  <a:pt x="3826" y="4079"/>
                  <a:pt x="3826" y="4056"/>
                </a:cubicBezTo>
                <a:cubicBezTo>
                  <a:pt x="3818" y="4040"/>
                  <a:pt x="3818" y="4016"/>
                  <a:pt x="3842" y="4016"/>
                </a:cubicBezTo>
                <a:cubicBezTo>
                  <a:pt x="3858" y="4016"/>
                  <a:pt x="3881" y="3992"/>
                  <a:pt x="3905" y="4008"/>
                </a:cubicBezTo>
                <a:cubicBezTo>
                  <a:pt x="3929" y="4024"/>
                  <a:pt x="3929" y="4032"/>
                  <a:pt x="3937" y="4016"/>
                </a:cubicBezTo>
                <a:cubicBezTo>
                  <a:pt x="3953" y="4008"/>
                  <a:pt x="4016" y="3945"/>
                  <a:pt x="3992" y="3937"/>
                </a:cubicBezTo>
                <a:cubicBezTo>
                  <a:pt x="3961" y="3937"/>
                  <a:pt x="3961" y="3929"/>
                  <a:pt x="3961" y="3913"/>
                </a:cubicBezTo>
                <a:cubicBezTo>
                  <a:pt x="3961" y="3897"/>
                  <a:pt x="3961" y="3866"/>
                  <a:pt x="3992" y="3897"/>
                </a:cubicBezTo>
                <a:cubicBezTo>
                  <a:pt x="4023" y="3929"/>
                  <a:pt x="4000" y="3937"/>
                  <a:pt x="4039" y="3937"/>
                </a:cubicBezTo>
                <a:cubicBezTo>
                  <a:pt x="4070" y="3937"/>
                  <a:pt x="4094" y="3897"/>
                  <a:pt x="4094" y="3921"/>
                </a:cubicBezTo>
                <a:cubicBezTo>
                  <a:pt x="4086" y="3937"/>
                  <a:pt x="3984" y="4000"/>
                  <a:pt x="3992" y="4016"/>
                </a:cubicBezTo>
                <a:cubicBezTo>
                  <a:pt x="4000" y="4032"/>
                  <a:pt x="4016" y="4016"/>
                  <a:pt x="4039" y="4000"/>
                </a:cubicBezTo>
                <a:cubicBezTo>
                  <a:pt x="4054" y="3984"/>
                  <a:pt x="4165" y="3921"/>
                  <a:pt x="4141" y="3905"/>
                </a:cubicBezTo>
                <a:cubicBezTo>
                  <a:pt x="4118" y="3897"/>
                  <a:pt x="4149" y="3874"/>
                  <a:pt x="4110" y="3858"/>
                </a:cubicBezTo>
                <a:cubicBezTo>
                  <a:pt x="4070" y="3842"/>
                  <a:pt x="4094" y="3834"/>
                  <a:pt x="4070" y="3818"/>
                </a:cubicBezTo>
                <a:cubicBezTo>
                  <a:pt x="4054" y="3795"/>
                  <a:pt x="4039" y="3771"/>
                  <a:pt x="4054" y="3763"/>
                </a:cubicBezTo>
                <a:cubicBezTo>
                  <a:pt x="4078" y="3755"/>
                  <a:pt x="4062" y="3787"/>
                  <a:pt x="4094" y="3795"/>
                </a:cubicBezTo>
                <a:cubicBezTo>
                  <a:pt x="4126" y="3810"/>
                  <a:pt x="4141" y="3826"/>
                  <a:pt x="4157" y="3803"/>
                </a:cubicBezTo>
                <a:cubicBezTo>
                  <a:pt x="4173" y="3779"/>
                  <a:pt x="4181" y="3779"/>
                  <a:pt x="4204" y="3787"/>
                </a:cubicBezTo>
                <a:cubicBezTo>
                  <a:pt x="4220" y="3795"/>
                  <a:pt x="4244" y="3818"/>
                  <a:pt x="4268" y="3810"/>
                </a:cubicBezTo>
                <a:cubicBezTo>
                  <a:pt x="4292" y="3810"/>
                  <a:pt x="4276" y="3826"/>
                  <a:pt x="4252" y="3834"/>
                </a:cubicBezTo>
                <a:cubicBezTo>
                  <a:pt x="4228" y="3842"/>
                  <a:pt x="4213" y="3874"/>
                  <a:pt x="4220" y="3874"/>
                </a:cubicBezTo>
                <a:cubicBezTo>
                  <a:pt x="4236" y="3874"/>
                  <a:pt x="4276" y="3842"/>
                  <a:pt x="4323" y="3818"/>
                </a:cubicBezTo>
                <a:cubicBezTo>
                  <a:pt x="4371" y="3795"/>
                  <a:pt x="4402" y="3779"/>
                  <a:pt x="4386" y="3771"/>
                </a:cubicBezTo>
                <a:cubicBezTo>
                  <a:pt x="4371" y="3755"/>
                  <a:pt x="4379" y="3755"/>
                  <a:pt x="4402" y="3747"/>
                </a:cubicBezTo>
                <a:cubicBezTo>
                  <a:pt x="4426" y="3747"/>
                  <a:pt x="4450" y="3739"/>
                  <a:pt x="4473" y="3723"/>
                </a:cubicBezTo>
                <a:cubicBezTo>
                  <a:pt x="4489" y="3708"/>
                  <a:pt x="4616" y="3644"/>
                  <a:pt x="4639" y="3597"/>
                </a:cubicBezTo>
                <a:cubicBezTo>
                  <a:pt x="4663" y="3549"/>
                  <a:pt x="4647" y="3534"/>
                  <a:pt x="4679" y="3518"/>
                </a:cubicBezTo>
                <a:cubicBezTo>
                  <a:pt x="4703" y="3502"/>
                  <a:pt x="4734" y="3478"/>
                  <a:pt x="4742" y="3470"/>
                </a:cubicBezTo>
                <a:cubicBezTo>
                  <a:pt x="4758" y="3463"/>
                  <a:pt x="4766" y="3423"/>
                  <a:pt x="4750" y="3407"/>
                </a:cubicBezTo>
                <a:cubicBezTo>
                  <a:pt x="4734" y="3383"/>
                  <a:pt x="4734" y="3383"/>
                  <a:pt x="4726" y="3360"/>
                </a:cubicBezTo>
                <a:cubicBezTo>
                  <a:pt x="4711" y="3336"/>
                  <a:pt x="4703" y="3344"/>
                  <a:pt x="4703" y="3320"/>
                </a:cubicBezTo>
                <a:cubicBezTo>
                  <a:pt x="4703" y="3296"/>
                  <a:pt x="4695" y="3281"/>
                  <a:pt x="4711" y="3289"/>
                </a:cubicBezTo>
                <a:cubicBezTo>
                  <a:pt x="4726" y="3296"/>
                  <a:pt x="4750" y="3320"/>
                  <a:pt x="4766" y="3305"/>
                </a:cubicBezTo>
                <a:cubicBezTo>
                  <a:pt x="4774" y="3281"/>
                  <a:pt x="4774" y="3281"/>
                  <a:pt x="4790" y="3265"/>
                </a:cubicBezTo>
                <a:cubicBezTo>
                  <a:pt x="4797" y="3249"/>
                  <a:pt x="4813" y="3241"/>
                  <a:pt x="4821" y="3257"/>
                </a:cubicBezTo>
                <a:cubicBezTo>
                  <a:pt x="4821" y="3265"/>
                  <a:pt x="4853" y="3281"/>
                  <a:pt x="4829" y="3289"/>
                </a:cubicBezTo>
                <a:cubicBezTo>
                  <a:pt x="4813" y="3305"/>
                  <a:pt x="4813" y="3320"/>
                  <a:pt x="4813" y="3328"/>
                </a:cubicBezTo>
                <a:cubicBezTo>
                  <a:pt x="4821" y="3336"/>
                  <a:pt x="4790" y="3336"/>
                  <a:pt x="4806" y="3352"/>
                </a:cubicBezTo>
                <a:cubicBezTo>
                  <a:pt x="4813" y="3368"/>
                  <a:pt x="4797" y="3376"/>
                  <a:pt x="4829" y="3368"/>
                </a:cubicBezTo>
                <a:cubicBezTo>
                  <a:pt x="4853" y="3368"/>
                  <a:pt x="4869" y="3368"/>
                  <a:pt x="4853" y="3376"/>
                </a:cubicBezTo>
                <a:cubicBezTo>
                  <a:pt x="4837" y="3383"/>
                  <a:pt x="4797" y="3431"/>
                  <a:pt x="4790" y="3447"/>
                </a:cubicBezTo>
                <a:cubicBezTo>
                  <a:pt x="4782" y="3463"/>
                  <a:pt x="4766" y="3478"/>
                  <a:pt x="4750" y="3486"/>
                </a:cubicBezTo>
                <a:cubicBezTo>
                  <a:pt x="4734" y="3502"/>
                  <a:pt x="4703" y="3518"/>
                  <a:pt x="4703" y="3526"/>
                </a:cubicBezTo>
                <a:cubicBezTo>
                  <a:pt x="4695" y="3542"/>
                  <a:pt x="4679" y="3557"/>
                  <a:pt x="4719" y="3542"/>
                </a:cubicBezTo>
                <a:cubicBezTo>
                  <a:pt x="4758" y="3518"/>
                  <a:pt x="4790" y="3494"/>
                  <a:pt x="4797" y="3478"/>
                </a:cubicBezTo>
                <a:cubicBezTo>
                  <a:pt x="4806" y="3455"/>
                  <a:pt x="4829" y="3415"/>
                  <a:pt x="4877" y="3392"/>
                </a:cubicBezTo>
                <a:cubicBezTo>
                  <a:pt x="4932" y="3368"/>
                  <a:pt x="4964" y="3336"/>
                  <a:pt x="4995" y="3336"/>
                </a:cubicBezTo>
                <a:cubicBezTo>
                  <a:pt x="5035" y="3328"/>
                  <a:pt x="5145" y="3273"/>
                  <a:pt x="5177" y="3273"/>
                </a:cubicBezTo>
                <a:lnTo>
                  <a:pt x="5185" y="3265"/>
                </a:lnTo>
                <a:lnTo>
                  <a:pt x="5185" y="3265"/>
                </a:lnTo>
                <a:cubicBezTo>
                  <a:pt x="5185" y="3265"/>
                  <a:pt x="5185" y="3257"/>
                  <a:pt x="5169" y="3249"/>
                </a:cubicBezTo>
              </a:path>
            </a:pathLst>
          </a:custGeom>
          <a:solidFill>
            <a:schemeClr val="accent1"/>
          </a:solidFill>
          <a:ln>
            <a:solidFill>
              <a:schemeClr val="bg2"/>
            </a:solidFill>
          </a:ln>
          <a:effectLst/>
        </p:spPr>
        <p:txBody>
          <a:bodyPr wrap="none" anchor="ctr"/>
          <a:lstStyle/>
          <a:p>
            <a:endParaRPr lang="en-US"/>
          </a:p>
        </p:txBody>
      </p:sp>
      <p:grpSp>
        <p:nvGrpSpPr>
          <p:cNvPr id="98" name="Group 97"/>
          <p:cNvGrpSpPr/>
          <p:nvPr/>
        </p:nvGrpSpPr>
        <p:grpSpPr>
          <a:xfrm>
            <a:off x="5407415" y="483017"/>
            <a:ext cx="13642126" cy="2079087"/>
            <a:chOff x="5386828" y="483017"/>
            <a:chExt cx="13642126" cy="2079087"/>
          </a:xfrm>
        </p:grpSpPr>
        <p:sp>
          <p:nvSpPr>
            <p:cNvPr id="99" name="TextBox 98"/>
            <p:cNvSpPr txBox="1"/>
            <p:nvPr/>
          </p:nvSpPr>
          <p:spPr>
            <a:xfrm>
              <a:off x="5386828" y="483017"/>
              <a:ext cx="13642126"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Texas Population</a:t>
              </a:r>
              <a:endParaRPr lang="id-ID" sz="8800" b="1" dirty="0" smtClean="0">
                <a:solidFill>
                  <a:schemeClr val="tx2"/>
                </a:solidFill>
                <a:latin typeface="Lato Regular"/>
                <a:cs typeface="Lato Regular"/>
              </a:endParaRPr>
            </a:p>
          </p:txBody>
        </p:sp>
        <p:sp>
          <p:nvSpPr>
            <p:cNvPr id="100" name="Rectangle 99"/>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01"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3204760362"/>
      </p:ext>
    </p:extLst>
  </p:cSld>
  <p:clrMapOvr>
    <a:masterClrMapping/>
  </p:clrMapOvr>
  <mc:AlternateContent xmlns:mc="http://schemas.openxmlformats.org/markup-compatibility/2006" xmlns:p14="http://schemas.microsoft.com/office/powerpoint/2010/main">
    <mc:Choice Requires="p14">
      <p:transition spd="slow" p14:dur="1100" advClick="0" advTm="2000">
        <p14:switch dir="r"/>
      </p:transition>
    </mc:Choice>
    <mc:Fallback xmlns="">
      <p:transition xmlns:p14="http://schemas.microsoft.com/office/powerpoint/2010/main" spd="slow" advClick="0" advTm="2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8"/>
                                        </p:tgtEl>
                                        <p:attrNameLst>
                                          <p:attrName>style.visibility</p:attrName>
                                        </p:attrNameLst>
                                      </p:cBhvr>
                                      <p:to>
                                        <p:strVal val="visible"/>
                                      </p:to>
                                    </p:set>
                                    <p:animEffect transition="in" filter="fade">
                                      <p:cBhvr>
                                        <p:cTn id="7" dur="1000"/>
                                        <p:tgtEl>
                                          <p:spTgt spid="98"/>
                                        </p:tgtEl>
                                      </p:cBhvr>
                                    </p:animEffect>
                                    <p:anim calcmode="lin" valueType="num">
                                      <p:cBhvr>
                                        <p:cTn id="8" dur="1000" fill="hold"/>
                                        <p:tgtEl>
                                          <p:spTgt spid="98"/>
                                        </p:tgtEl>
                                        <p:attrNameLst>
                                          <p:attrName>ppt_x</p:attrName>
                                        </p:attrNameLst>
                                      </p:cBhvr>
                                      <p:tavLst>
                                        <p:tav tm="0">
                                          <p:val>
                                            <p:strVal val="#ppt_x"/>
                                          </p:val>
                                        </p:tav>
                                        <p:tav tm="100000">
                                          <p:val>
                                            <p:strVal val="#ppt_x"/>
                                          </p:val>
                                        </p:tav>
                                      </p:tavLst>
                                    </p:anim>
                                    <p:anim calcmode="lin" valueType="num">
                                      <p:cBhvr>
                                        <p:cTn id="9" dur="1000" fill="hold"/>
                                        <p:tgtEl>
                                          <p:spTgt spid="9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3" presetClass="entr" presetSubtype="16" fill="hold" grpId="0" nodeType="afterEffect">
                                  <p:stCondLst>
                                    <p:cond delay="0"/>
                                  </p:stCondLst>
                                  <p:childTnLst>
                                    <p:set>
                                      <p:cBhvr>
                                        <p:cTn id="12" dur="1" fill="hold">
                                          <p:stCondLst>
                                            <p:cond delay="0"/>
                                          </p:stCondLst>
                                        </p:cTn>
                                        <p:tgtEl>
                                          <p:spTgt spid="94"/>
                                        </p:tgtEl>
                                        <p:attrNameLst>
                                          <p:attrName>style.visibility</p:attrName>
                                        </p:attrNameLst>
                                      </p:cBhvr>
                                      <p:to>
                                        <p:strVal val="visible"/>
                                      </p:to>
                                    </p:set>
                                    <p:anim calcmode="lin" valueType="num">
                                      <p:cBhvr>
                                        <p:cTn id="13" dur="500" fill="hold"/>
                                        <p:tgtEl>
                                          <p:spTgt spid="94"/>
                                        </p:tgtEl>
                                        <p:attrNameLst>
                                          <p:attrName>ppt_w</p:attrName>
                                        </p:attrNameLst>
                                      </p:cBhvr>
                                      <p:tavLst>
                                        <p:tav tm="0">
                                          <p:val>
                                            <p:fltVal val="0"/>
                                          </p:val>
                                        </p:tav>
                                        <p:tav tm="100000">
                                          <p:val>
                                            <p:strVal val="#ppt_w"/>
                                          </p:val>
                                        </p:tav>
                                      </p:tavLst>
                                    </p:anim>
                                    <p:anim calcmode="lin" valueType="num">
                                      <p:cBhvr>
                                        <p:cTn id="14" dur="500" fill="hold"/>
                                        <p:tgtEl>
                                          <p:spTgt spid="94"/>
                                        </p:tgtEl>
                                        <p:attrNameLst>
                                          <p:attrName>ppt_h</p:attrName>
                                        </p:attrNameLst>
                                      </p:cBhvr>
                                      <p:tavLst>
                                        <p:tav tm="0">
                                          <p:val>
                                            <p:fltVal val="0"/>
                                          </p:val>
                                        </p:tav>
                                        <p:tav tm="100000">
                                          <p:val>
                                            <p:strVal val="#ppt_h"/>
                                          </p:val>
                                        </p:tav>
                                      </p:tavLst>
                                    </p:anim>
                                  </p:childTnLst>
                                </p:cTn>
                              </p:par>
                              <p:par>
                                <p:cTn id="15" presetID="42" presetClass="entr" presetSubtype="0" fill="hold" nodeType="with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1000"/>
                                        <p:tgtEl>
                                          <p:spTgt spid="51"/>
                                        </p:tgtEl>
                                      </p:cBhvr>
                                    </p:animEffect>
                                    <p:anim calcmode="lin" valueType="num">
                                      <p:cBhvr>
                                        <p:cTn id="18" dur="1000" fill="hold"/>
                                        <p:tgtEl>
                                          <p:spTgt spid="51"/>
                                        </p:tgtEl>
                                        <p:attrNameLst>
                                          <p:attrName>ppt_x</p:attrName>
                                        </p:attrNameLst>
                                      </p:cBhvr>
                                      <p:tavLst>
                                        <p:tav tm="0">
                                          <p:val>
                                            <p:strVal val="#ppt_x"/>
                                          </p:val>
                                        </p:tav>
                                        <p:tav tm="100000">
                                          <p:val>
                                            <p:strVal val="#ppt_x"/>
                                          </p:val>
                                        </p:tav>
                                      </p:tavLst>
                                    </p:anim>
                                    <p:anim calcmode="lin" valueType="num">
                                      <p:cBhvr>
                                        <p:cTn id="19" dur="1000" fill="hold"/>
                                        <p:tgtEl>
                                          <p:spTgt spid="51"/>
                                        </p:tgtEl>
                                        <p:attrNameLst>
                                          <p:attrName>ppt_y</p:attrName>
                                        </p:attrNameLst>
                                      </p:cBhvr>
                                      <p:tavLst>
                                        <p:tav tm="0">
                                          <p:val>
                                            <p:strVal val="#ppt_y+.1"/>
                                          </p:val>
                                        </p:tav>
                                        <p:tav tm="100000">
                                          <p:val>
                                            <p:strVal val="#ppt_y"/>
                                          </p:val>
                                        </p:tav>
                                      </p:tavLst>
                                    </p:anim>
                                  </p:childTnLst>
                                </p:cTn>
                              </p:par>
                              <p:par>
                                <p:cTn id="20" presetID="10" presetClass="entr" presetSubtype="0" fill="hold"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500"/>
                                        <p:tgtEl>
                                          <p:spTgt spid="37"/>
                                        </p:tgtEl>
                                      </p:cBhvr>
                                    </p:animEffect>
                                  </p:childTnLst>
                                </p:cTn>
                              </p:par>
                              <p:par>
                                <p:cTn id="23" presetID="10" presetClass="entr" presetSubtype="0" fill="hold" nodeType="with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childTnLst>
                          </p:cTn>
                        </p:par>
                        <p:par>
                          <p:cTn id="26" fill="hold">
                            <p:stCondLst>
                              <p:cond delay="2000"/>
                            </p:stCondLst>
                            <p:childTnLst>
                              <p:par>
                                <p:cTn id="27" presetID="37" presetClass="entr" presetSubtype="0" fill="hold" nodeType="after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1000"/>
                                        <p:tgtEl>
                                          <p:spTgt spid="35"/>
                                        </p:tgtEl>
                                      </p:cBhvr>
                                    </p:animEffect>
                                    <p:anim calcmode="lin" valueType="num">
                                      <p:cBhvr>
                                        <p:cTn id="30" dur="1000" fill="hold"/>
                                        <p:tgtEl>
                                          <p:spTgt spid="35"/>
                                        </p:tgtEl>
                                        <p:attrNameLst>
                                          <p:attrName>ppt_x</p:attrName>
                                        </p:attrNameLst>
                                      </p:cBhvr>
                                      <p:tavLst>
                                        <p:tav tm="0">
                                          <p:val>
                                            <p:strVal val="#ppt_x"/>
                                          </p:val>
                                        </p:tav>
                                        <p:tav tm="100000">
                                          <p:val>
                                            <p:strVal val="#ppt_x"/>
                                          </p:val>
                                        </p:tav>
                                      </p:tavLst>
                                    </p:anim>
                                    <p:anim calcmode="lin" valueType="num">
                                      <p:cBhvr>
                                        <p:cTn id="31" dur="900" decel="100000" fill="hold"/>
                                        <p:tgtEl>
                                          <p:spTgt spid="35"/>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35"/>
                                        </p:tgtEl>
                                        <p:attrNameLst>
                                          <p:attrName>ppt_y</p:attrName>
                                        </p:attrNameLst>
                                      </p:cBhvr>
                                      <p:tavLst>
                                        <p:tav tm="0">
                                          <p:val>
                                            <p:strVal val="#ppt_y-.03"/>
                                          </p:val>
                                        </p:tav>
                                        <p:tav tm="100000">
                                          <p:val>
                                            <p:strVal val="#ppt_y"/>
                                          </p:val>
                                        </p:tav>
                                      </p:tavLst>
                                    </p:anim>
                                  </p:childTnLst>
                                </p:cTn>
                              </p:par>
                            </p:childTnLst>
                          </p:cTn>
                        </p:par>
                        <p:par>
                          <p:cTn id="33" fill="hold">
                            <p:stCondLst>
                              <p:cond delay="3000"/>
                            </p:stCondLst>
                            <p:childTnLst>
                              <p:par>
                                <p:cTn id="34" presetID="10" presetClass="entr" presetSubtype="0" fill="hold" nodeType="afterEffect">
                                  <p:stCondLst>
                                    <p:cond delay="0"/>
                                  </p:stCondLst>
                                  <p:childTnLst>
                                    <p:set>
                                      <p:cBhvr>
                                        <p:cTn id="35" dur="1" fill="hold">
                                          <p:stCondLst>
                                            <p:cond delay="0"/>
                                          </p:stCondLst>
                                        </p:cTn>
                                        <p:tgtEl>
                                          <p:spTgt spid="2"/>
                                        </p:tgtEl>
                                        <p:attrNameLst>
                                          <p:attrName>style.visibility</p:attrName>
                                        </p:attrNameLst>
                                      </p:cBhvr>
                                      <p:to>
                                        <p:strVal val="visible"/>
                                      </p:to>
                                    </p:set>
                                    <p:animEffect transition="in" filter="fade">
                                      <p:cBhvr>
                                        <p:cTn id="36" dur="500"/>
                                        <p:tgtEl>
                                          <p:spTgt spid="2"/>
                                        </p:tgtEl>
                                      </p:cBhvr>
                                    </p:animEffect>
                                  </p:childTnLst>
                                </p:cTn>
                              </p:par>
                            </p:childTnLst>
                          </p:cTn>
                        </p:par>
                        <p:par>
                          <p:cTn id="37" fill="hold">
                            <p:stCondLst>
                              <p:cond delay="3500"/>
                            </p:stCondLst>
                            <p:childTnLst>
                              <p:par>
                                <p:cTn id="38" presetID="10" presetClass="entr" presetSubtype="0" fill="hold" grpId="0" nodeType="afterEffect">
                                  <p:stCondLst>
                                    <p:cond delay="0"/>
                                  </p:stCondLst>
                                  <p:childTnLst>
                                    <p:set>
                                      <p:cBhvr>
                                        <p:cTn id="39" dur="1" fill="hold">
                                          <p:stCondLst>
                                            <p:cond delay="0"/>
                                          </p:stCondLst>
                                        </p:cTn>
                                        <p:tgtEl>
                                          <p:spTgt spid="88"/>
                                        </p:tgtEl>
                                        <p:attrNameLst>
                                          <p:attrName>style.visibility</p:attrName>
                                        </p:attrNameLst>
                                      </p:cBhvr>
                                      <p:to>
                                        <p:strVal val="visible"/>
                                      </p:to>
                                    </p:set>
                                    <p:animEffect transition="in" filter="fade">
                                      <p:cBhvr>
                                        <p:cTn id="40" dur="500"/>
                                        <p:tgtEl>
                                          <p:spTgt spid="88"/>
                                        </p:tgtEl>
                                      </p:cBhvr>
                                    </p:animEffect>
                                  </p:childTnLst>
                                </p:cTn>
                              </p:par>
                            </p:childTnLst>
                          </p:cTn>
                        </p:par>
                        <p:par>
                          <p:cTn id="41" fill="hold">
                            <p:stCondLst>
                              <p:cond delay="4000"/>
                            </p:stCondLst>
                            <p:childTnLst>
                              <p:par>
                                <p:cTn id="42" presetID="22" presetClass="entr" presetSubtype="8" fill="hold" nodeType="afterEffect">
                                  <p:stCondLst>
                                    <p:cond delay="0"/>
                                  </p:stCondLst>
                                  <p:childTnLst>
                                    <p:set>
                                      <p:cBhvr>
                                        <p:cTn id="43" dur="1" fill="hold">
                                          <p:stCondLst>
                                            <p:cond delay="0"/>
                                          </p:stCondLst>
                                        </p:cTn>
                                        <p:tgtEl>
                                          <p:spTgt spid="58"/>
                                        </p:tgtEl>
                                        <p:attrNameLst>
                                          <p:attrName>style.visibility</p:attrName>
                                        </p:attrNameLst>
                                      </p:cBhvr>
                                      <p:to>
                                        <p:strVal val="visible"/>
                                      </p:to>
                                    </p:set>
                                    <p:animEffect transition="in" filter="wipe(left)">
                                      <p:cBhvr>
                                        <p:cTn id="44" dur="500"/>
                                        <p:tgtEl>
                                          <p:spTgt spid="58"/>
                                        </p:tgtEl>
                                      </p:cBhvr>
                                    </p:animEffect>
                                  </p:childTnLst>
                                </p:cTn>
                              </p:par>
                            </p:childTnLst>
                          </p:cTn>
                        </p:par>
                        <p:par>
                          <p:cTn id="45" fill="hold">
                            <p:stCondLst>
                              <p:cond delay="4500"/>
                            </p:stCondLst>
                            <p:childTnLst>
                              <p:par>
                                <p:cTn id="46" presetID="10" presetClass="entr" presetSubtype="0" fill="hold" grpId="0" nodeType="afterEffect">
                                  <p:stCondLst>
                                    <p:cond delay="0"/>
                                  </p:stCondLst>
                                  <p:childTnLst>
                                    <p:set>
                                      <p:cBhvr>
                                        <p:cTn id="47" dur="1" fill="hold">
                                          <p:stCondLst>
                                            <p:cond delay="0"/>
                                          </p:stCondLst>
                                        </p:cTn>
                                        <p:tgtEl>
                                          <p:spTgt spid="89"/>
                                        </p:tgtEl>
                                        <p:attrNameLst>
                                          <p:attrName>style.visibility</p:attrName>
                                        </p:attrNameLst>
                                      </p:cBhvr>
                                      <p:to>
                                        <p:strVal val="visible"/>
                                      </p:to>
                                    </p:set>
                                    <p:animEffect transition="in" filter="fade">
                                      <p:cBhvr>
                                        <p:cTn id="48" dur="500"/>
                                        <p:tgtEl>
                                          <p:spTgt spid="89"/>
                                        </p:tgtEl>
                                      </p:cBhvr>
                                    </p:animEffect>
                                  </p:childTnLst>
                                </p:cTn>
                              </p:par>
                            </p:childTnLst>
                          </p:cTn>
                        </p:par>
                        <p:par>
                          <p:cTn id="49" fill="hold">
                            <p:stCondLst>
                              <p:cond delay="5000"/>
                            </p:stCondLst>
                            <p:childTnLst>
                              <p:par>
                                <p:cTn id="50" presetID="22" presetClass="entr" presetSubtype="8" fill="hold" nodeType="afterEffect">
                                  <p:stCondLst>
                                    <p:cond delay="0"/>
                                  </p:stCondLst>
                                  <p:childTnLst>
                                    <p:set>
                                      <p:cBhvr>
                                        <p:cTn id="51" dur="1" fill="hold">
                                          <p:stCondLst>
                                            <p:cond delay="0"/>
                                          </p:stCondLst>
                                        </p:cTn>
                                        <p:tgtEl>
                                          <p:spTgt spid="64"/>
                                        </p:tgtEl>
                                        <p:attrNameLst>
                                          <p:attrName>style.visibility</p:attrName>
                                        </p:attrNameLst>
                                      </p:cBhvr>
                                      <p:to>
                                        <p:strVal val="visible"/>
                                      </p:to>
                                    </p:set>
                                    <p:animEffect transition="in" filter="wipe(left)">
                                      <p:cBhvr>
                                        <p:cTn id="52" dur="500"/>
                                        <p:tgtEl>
                                          <p:spTgt spid="64"/>
                                        </p:tgtEl>
                                      </p:cBhvr>
                                    </p:animEffect>
                                  </p:childTnLst>
                                </p:cTn>
                              </p:par>
                            </p:childTnLst>
                          </p:cTn>
                        </p:par>
                        <p:par>
                          <p:cTn id="53" fill="hold">
                            <p:stCondLst>
                              <p:cond delay="5500"/>
                            </p:stCondLst>
                            <p:childTnLst>
                              <p:par>
                                <p:cTn id="54" presetID="10" presetClass="entr" presetSubtype="0" fill="hold" grpId="0" nodeType="afterEffect">
                                  <p:stCondLst>
                                    <p:cond delay="0"/>
                                  </p:stCondLst>
                                  <p:childTnLst>
                                    <p:set>
                                      <p:cBhvr>
                                        <p:cTn id="55" dur="1" fill="hold">
                                          <p:stCondLst>
                                            <p:cond delay="0"/>
                                          </p:stCondLst>
                                        </p:cTn>
                                        <p:tgtEl>
                                          <p:spTgt spid="90"/>
                                        </p:tgtEl>
                                        <p:attrNameLst>
                                          <p:attrName>style.visibility</p:attrName>
                                        </p:attrNameLst>
                                      </p:cBhvr>
                                      <p:to>
                                        <p:strVal val="visible"/>
                                      </p:to>
                                    </p:set>
                                    <p:animEffect transition="in" filter="fade">
                                      <p:cBhvr>
                                        <p:cTn id="56" dur="500"/>
                                        <p:tgtEl>
                                          <p:spTgt spid="90"/>
                                        </p:tgtEl>
                                      </p:cBhvr>
                                    </p:animEffect>
                                  </p:childTnLst>
                                </p:cTn>
                              </p:par>
                            </p:childTnLst>
                          </p:cTn>
                        </p:par>
                        <p:par>
                          <p:cTn id="57" fill="hold">
                            <p:stCondLst>
                              <p:cond delay="6000"/>
                            </p:stCondLst>
                            <p:childTnLst>
                              <p:par>
                                <p:cTn id="58" presetID="22" presetClass="entr" presetSubtype="8" fill="hold" nodeType="afterEffect">
                                  <p:stCondLst>
                                    <p:cond delay="0"/>
                                  </p:stCondLst>
                                  <p:childTnLst>
                                    <p:set>
                                      <p:cBhvr>
                                        <p:cTn id="59" dur="1" fill="hold">
                                          <p:stCondLst>
                                            <p:cond delay="0"/>
                                          </p:stCondLst>
                                        </p:cTn>
                                        <p:tgtEl>
                                          <p:spTgt spid="70"/>
                                        </p:tgtEl>
                                        <p:attrNameLst>
                                          <p:attrName>style.visibility</p:attrName>
                                        </p:attrNameLst>
                                      </p:cBhvr>
                                      <p:to>
                                        <p:strVal val="visible"/>
                                      </p:to>
                                    </p:set>
                                    <p:animEffect transition="in" filter="wipe(left)">
                                      <p:cBhvr>
                                        <p:cTn id="60" dur="500"/>
                                        <p:tgtEl>
                                          <p:spTgt spid="70"/>
                                        </p:tgtEl>
                                      </p:cBhvr>
                                    </p:animEffect>
                                  </p:childTnLst>
                                </p:cTn>
                              </p:par>
                            </p:childTnLst>
                          </p:cTn>
                        </p:par>
                        <p:par>
                          <p:cTn id="61" fill="hold">
                            <p:stCondLst>
                              <p:cond delay="6500"/>
                            </p:stCondLst>
                            <p:childTnLst>
                              <p:par>
                                <p:cTn id="62" presetID="10" presetClass="entr" presetSubtype="0" fill="hold" grpId="0" nodeType="afterEffect">
                                  <p:stCondLst>
                                    <p:cond delay="0"/>
                                  </p:stCondLst>
                                  <p:childTnLst>
                                    <p:set>
                                      <p:cBhvr>
                                        <p:cTn id="63" dur="1" fill="hold">
                                          <p:stCondLst>
                                            <p:cond delay="0"/>
                                          </p:stCondLst>
                                        </p:cTn>
                                        <p:tgtEl>
                                          <p:spTgt spid="91"/>
                                        </p:tgtEl>
                                        <p:attrNameLst>
                                          <p:attrName>style.visibility</p:attrName>
                                        </p:attrNameLst>
                                      </p:cBhvr>
                                      <p:to>
                                        <p:strVal val="visible"/>
                                      </p:to>
                                    </p:set>
                                    <p:animEffect transition="in" filter="fade">
                                      <p:cBhvr>
                                        <p:cTn id="64" dur="500"/>
                                        <p:tgtEl>
                                          <p:spTgt spid="91"/>
                                        </p:tgtEl>
                                      </p:cBhvr>
                                    </p:animEffect>
                                  </p:childTnLst>
                                </p:cTn>
                              </p:par>
                            </p:childTnLst>
                          </p:cTn>
                        </p:par>
                        <p:par>
                          <p:cTn id="65" fill="hold">
                            <p:stCondLst>
                              <p:cond delay="7000"/>
                            </p:stCondLst>
                            <p:childTnLst>
                              <p:par>
                                <p:cTn id="66" presetID="22" presetClass="entr" presetSubtype="8" fill="hold" nodeType="afterEffect">
                                  <p:stCondLst>
                                    <p:cond delay="0"/>
                                  </p:stCondLst>
                                  <p:childTnLst>
                                    <p:set>
                                      <p:cBhvr>
                                        <p:cTn id="67" dur="1" fill="hold">
                                          <p:stCondLst>
                                            <p:cond delay="0"/>
                                          </p:stCondLst>
                                        </p:cTn>
                                        <p:tgtEl>
                                          <p:spTgt spid="76"/>
                                        </p:tgtEl>
                                        <p:attrNameLst>
                                          <p:attrName>style.visibility</p:attrName>
                                        </p:attrNameLst>
                                      </p:cBhvr>
                                      <p:to>
                                        <p:strVal val="visible"/>
                                      </p:to>
                                    </p:set>
                                    <p:animEffect transition="in" filter="wipe(left)">
                                      <p:cBhvr>
                                        <p:cTn id="68" dur="500"/>
                                        <p:tgtEl>
                                          <p:spTgt spid="76"/>
                                        </p:tgtEl>
                                      </p:cBhvr>
                                    </p:animEffect>
                                  </p:childTnLst>
                                </p:cTn>
                              </p:par>
                            </p:childTnLst>
                          </p:cTn>
                        </p:par>
                        <p:par>
                          <p:cTn id="69" fill="hold">
                            <p:stCondLst>
                              <p:cond delay="7500"/>
                            </p:stCondLst>
                            <p:childTnLst>
                              <p:par>
                                <p:cTn id="70" presetID="10" presetClass="entr" presetSubtype="0" fill="hold" grpId="0" nodeType="afterEffect">
                                  <p:stCondLst>
                                    <p:cond delay="0"/>
                                  </p:stCondLst>
                                  <p:childTnLst>
                                    <p:set>
                                      <p:cBhvr>
                                        <p:cTn id="71" dur="1" fill="hold">
                                          <p:stCondLst>
                                            <p:cond delay="0"/>
                                          </p:stCondLst>
                                        </p:cTn>
                                        <p:tgtEl>
                                          <p:spTgt spid="92"/>
                                        </p:tgtEl>
                                        <p:attrNameLst>
                                          <p:attrName>style.visibility</p:attrName>
                                        </p:attrNameLst>
                                      </p:cBhvr>
                                      <p:to>
                                        <p:strVal val="visible"/>
                                      </p:to>
                                    </p:set>
                                    <p:animEffect transition="in" filter="fade">
                                      <p:cBhvr>
                                        <p:cTn id="72" dur="500"/>
                                        <p:tgtEl>
                                          <p:spTgt spid="92"/>
                                        </p:tgtEl>
                                      </p:cBhvr>
                                    </p:animEffect>
                                  </p:childTnLst>
                                </p:cTn>
                              </p:par>
                            </p:childTnLst>
                          </p:cTn>
                        </p:par>
                        <p:par>
                          <p:cTn id="73" fill="hold">
                            <p:stCondLst>
                              <p:cond delay="8000"/>
                            </p:stCondLst>
                            <p:childTnLst>
                              <p:par>
                                <p:cTn id="74" presetID="22" presetClass="entr" presetSubtype="8" fill="hold" nodeType="afterEffect">
                                  <p:stCondLst>
                                    <p:cond delay="0"/>
                                  </p:stCondLst>
                                  <p:childTnLst>
                                    <p:set>
                                      <p:cBhvr>
                                        <p:cTn id="75" dur="1" fill="hold">
                                          <p:stCondLst>
                                            <p:cond delay="0"/>
                                          </p:stCondLst>
                                        </p:cTn>
                                        <p:tgtEl>
                                          <p:spTgt spid="82"/>
                                        </p:tgtEl>
                                        <p:attrNameLst>
                                          <p:attrName>style.visibility</p:attrName>
                                        </p:attrNameLst>
                                      </p:cBhvr>
                                      <p:to>
                                        <p:strVal val="visible"/>
                                      </p:to>
                                    </p:set>
                                    <p:animEffect transition="in" filter="wipe(left)">
                                      <p:cBhvr>
                                        <p:cTn id="76"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89" grpId="0"/>
      <p:bldP spid="90" grpId="0"/>
      <p:bldP spid="91" grpId="0"/>
      <p:bldP spid="92" grpId="0"/>
      <p:bldP spid="94"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5124515" y="2833046"/>
            <a:ext cx="15538501" cy="9405935"/>
            <a:chOff x="7094999" y="3116146"/>
            <a:chExt cx="10311633" cy="6334025"/>
          </a:xfrm>
        </p:grpSpPr>
        <p:sp>
          <p:nvSpPr>
            <p:cNvPr id="32" name="Freeform 1"/>
            <p:cNvSpPr>
              <a:spLocks noChangeArrowheads="1"/>
            </p:cNvSpPr>
            <p:nvPr/>
          </p:nvSpPr>
          <p:spPr bwMode="auto">
            <a:xfrm>
              <a:off x="15481608" y="9202005"/>
              <a:ext cx="16234" cy="25513"/>
            </a:xfrm>
            <a:custGeom>
              <a:avLst/>
              <a:gdLst>
                <a:gd name="T0" fmla="*/ 15 w 32"/>
                <a:gd name="T1" fmla="*/ 0 h 49"/>
                <a:gd name="T2" fmla="*/ 15 w 32"/>
                <a:gd name="T3" fmla="*/ 0 h 49"/>
                <a:gd name="T4" fmla="*/ 0 w 32"/>
                <a:gd name="T5" fmla="*/ 16 h 49"/>
                <a:gd name="T6" fmla="*/ 15 w 32"/>
                <a:gd name="T7" fmla="*/ 32 h 49"/>
                <a:gd name="T8" fmla="*/ 15 w 32"/>
                <a:gd name="T9" fmla="*/ 0 h 49"/>
              </a:gdLst>
              <a:ahLst/>
              <a:cxnLst>
                <a:cxn ang="0">
                  <a:pos x="T0" y="T1"/>
                </a:cxn>
                <a:cxn ang="0">
                  <a:pos x="T2" y="T3"/>
                </a:cxn>
                <a:cxn ang="0">
                  <a:pos x="T4" y="T5"/>
                </a:cxn>
                <a:cxn ang="0">
                  <a:pos x="T6" y="T7"/>
                </a:cxn>
                <a:cxn ang="0">
                  <a:pos x="T8" y="T9"/>
                </a:cxn>
              </a:cxnLst>
              <a:rect l="0" t="0" r="r" b="b"/>
              <a:pathLst>
                <a:path w="32" h="49">
                  <a:moveTo>
                    <a:pt x="15" y="0"/>
                  </a:moveTo>
                  <a:lnTo>
                    <a:pt x="15" y="0"/>
                  </a:lnTo>
                  <a:cubicBezTo>
                    <a:pt x="15" y="0"/>
                    <a:pt x="0" y="8"/>
                    <a:pt x="0" y="16"/>
                  </a:cubicBezTo>
                  <a:cubicBezTo>
                    <a:pt x="0" y="32"/>
                    <a:pt x="7" y="48"/>
                    <a:pt x="15" y="32"/>
                  </a:cubicBezTo>
                  <a:cubicBezTo>
                    <a:pt x="23" y="24"/>
                    <a:pt x="31" y="0"/>
                    <a:pt x="15" y="0"/>
                  </a:cubicBezTo>
                </a:path>
              </a:pathLst>
            </a:custGeom>
            <a:solidFill>
              <a:schemeClr val="accent6"/>
            </a:solidFill>
            <a:ln>
              <a:solidFill>
                <a:schemeClr val="bg2"/>
              </a:solidFill>
            </a:ln>
            <a:effectLst/>
          </p:spPr>
          <p:txBody>
            <a:bodyPr wrap="none" anchor="ctr"/>
            <a:lstStyle/>
            <a:p>
              <a:endParaRPr lang="en-US"/>
            </a:p>
          </p:txBody>
        </p:sp>
        <p:sp>
          <p:nvSpPr>
            <p:cNvPr id="33" name="Freeform 2"/>
            <p:cNvSpPr>
              <a:spLocks noChangeArrowheads="1"/>
            </p:cNvSpPr>
            <p:nvPr/>
          </p:nvSpPr>
          <p:spPr bwMode="auto">
            <a:xfrm>
              <a:off x="15481608" y="9202005"/>
              <a:ext cx="16234" cy="20874"/>
            </a:xfrm>
            <a:custGeom>
              <a:avLst/>
              <a:gdLst>
                <a:gd name="T0" fmla="*/ 7 w 32"/>
                <a:gd name="T1" fmla="*/ 40 h 41"/>
                <a:gd name="T2" fmla="*/ 7 w 32"/>
                <a:gd name="T3" fmla="*/ 40 h 41"/>
                <a:gd name="T4" fmla="*/ 7 w 32"/>
                <a:gd name="T5" fmla="*/ 40 h 41"/>
                <a:gd name="T6" fmla="*/ 0 w 32"/>
                <a:gd name="T7" fmla="*/ 16 h 41"/>
                <a:gd name="T8" fmla="*/ 15 w 32"/>
                <a:gd name="T9" fmla="*/ 0 h 41"/>
                <a:gd name="T10" fmla="*/ 15 w 32"/>
                <a:gd name="T11" fmla="*/ 0 h 41"/>
                <a:gd name="T12" fmla="*/ 23 w 32"/>
                <a:gd name="T13" fmla="*/ 0 h 41"/>
                <a:gd name="T14" fmla="*/ 15 w 32"/>
                <a:gd name="T15" fmla="*/ 32 h 41"/>
                <a:gd name="T16" fmla="*/ 7 w 32"/>
                <a:gd name="T17" fmla="*/ 40 h 41"/>
                <a:gd name="T18" fmla="*/ 15 w 32"/>
                <a:gd name="T19" fmla="*/ 8 h 41"/>
                <a:gd name="T20" fmla="*/ 15 w 32"/>
                <a:gd name="T21" fmla="*/ 8 h 41"/>
                <a:gd name="T22" fmla="*/ 7 w 32"/>
                <a:gd name="T23" fmla="*/ 16 h 41"/>
                <a:gd name="T24" fmla="*/ 7 w 32"/>
                <a:gd name="T25" fmla="*/ 32 h 41"/>
                <a:gd name="T26" fmla="*/ 15 w 32"/>
                <a:gd name="T27" fmla="*/ 32 h 41"/>
                <a:gd name="T28" fmla="*/ 15 w 32"/>
                <a:gd name="T29" fmla="*/ 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41">
                  <a:moveTo>
                    <a:pt x="7" y="40"/>
                  </a:moveTo>
                  <a:lnTo>
                    <a:pt x="7" y="40"/>
                  </a:lnTo>
                  <a:lnTo>
                    <a:pt x="7" y="40"/>
                  </a:lnTo>
                  <a:cubicBezTo>
                    <a:pt x="0" y="40"/>
                    <a:pt x="0" y="24"/>
                    <a:pt x="0" y="16"/>
                  </a:cubicBezTo>
                  <a:cubicBezTo>
                    <a:pt x="0" y="0"/>
                    <a:pt x="15" y="0"/>
                    <a:pt x="15" y="0"/>
                  </a:cubicBezTo>
                  <a:lnTo>
                    <a:pt x="15" y="0"/>
                  </a:lnTo>
                  <a:cubicBezTo>
                    <a:pt x="23" y="0"/>
                    <a:pt x="23" y="0"/>
                    <a:pt x="23" y="0"/>
                  </a:cubicBezTo>
                  <a:cubicBezTo>
                    <a:pt x="31" y="8"/>
                    <a:pt x="23" y="24"/>
                    <a:pt x="15" y="32"/>
                  </a:cubicBezTo>
                  <a:cubicBezTo>
                    <a:pt x="15" y="40"/>
                    <a:pt x="15" y="40"/>
                    <a:pt x="7" y="40"/>
                  </a:cubicBezTo>
                  <a:close/>
                  <a:moveTo>
                    <a:pt x="15" y="8"/>
                  </a:moveTo>
                  <a:lnTo>
                    <a:pt x="15" y="8"/>
                  </a:lnTo>
                  <a:cubicBezTo>
                    <a:pt x="15" y="8"/>
                    <a:pt x="7" y="8"/>
                    <a:pt x="7" y="16"/>
                  </a:cubicBezTo>
                  <a:cubicBezTo>
                    <a:pt x="7" y="24"/>
                    <a:pt x="7" y="32"/>
                    <a:pt x="7" y="32"/>
                  </a:cubicBezTo>
                  <a:lnTo>
                    <a:pt x="15" y="32"/>
                  </a:lnTo>
                  <a:cubicBezTo>
                    <a:pt x="15" y="16"/>
                    <a:pt x="15" y="8"/>
                    <a:pt x="15" y="8"/>
                  </a:cubicBezTo>
                  <a:close/>
                </a:path>
              </a:pathLst>
            </a:custGeom>
            <a:solidFill>
              <a:schemeClr val="accent6"/>
            </a:solidFill>
            <a:ln>
              <a:solidFill>
                <a:schemeClr val="bg2"/>
              </a:solidFill>
            </a:ln>
            <a:effectLst/>
          </p:spPr>
          <p:txBody>
            <a:bodyPr wrap="none" anchor="ctr"/>
            <a:lstStyle/>
            <a:p>
              <a:endParaRPr lang="en-US"/>
            </a:p>
          </p:txBody>
        </p:sp>
        <p:sp>
          <p:nvSpPr>
            <p:cNvPr id="34" name="Freeform 3"/>
            <p:cNvSpPr>
              <a:spLocks noChangeArrowheads="1"/>
            </p:cNvSpPr>
            <p:nvPr/>
          </p:nvSpPr>
          <p:spPr bwMode="auto">
            <a:xfrm>
              <a:off x="15460734" y="9215920"/>
              <a:ext cx="16236" cy="13916"/>
            </a:xfrm>
            <a:custGeom>
              <a:avLst/>
              <a:gdLst>
                <a:gd name="T0" fmla="*/ 8 w 33"/>
                <a:gd name="T1" fmla="*/ 0 h 25"/>
                <a:gd name="T2" fmla="*/ 8 w 33"/>
                <a:gd name="T3" fmla="*/ 0 h 25"/>
                <a:gd name="T4" fmla="*/ 8 w 33"/>
                <a:gd name="T5" fmla="*/ 16 h 25"/>
                <a:gd name="T6" fmla="*/ 24 w 33"/>
                <a:gd name="T7" fmla="*/ 8 h 25"/>
                <a:gd name="T8" fmla="*/ 8 w 33"/>
                <a:gd name="T9" fmla="*/ 0 h 25"/>
              </a:gdLst>
              <a:ahLst/>
              <a:cxnLst>
                <a:cxn ang="0">
                  <a:pos x="T0" y="T1"/>
                </a:cxn>
                <a:cxn ang="0">
                  <a:pos x="T2" y="T3"/>
                </a:cxn>
                <a:cxn ang="0">
                  <a:pos x="T4" y="T5"/>
                </a:cxn>
                <a:cxn ang="0">
                  <a:pos x="T6" y="T7"/>
                </a:cxn>
                <a:cxn ang="0">
                  <a:pos x="T8" y="T9"/>
                </a:cxn>
              </a:cxnLst>
              <a:rect l="0" t="0" r="r" b="b"/>
              <a:pathLst>
                <a:path w="33" h="25">
                  <a:moveTo>
                    <a:pt x="8" y="0"/>
                  </a:moveTo>
                  <a:lnTo>
                    <a:pt x="8" y="0"/>
                  </a:lnTo>
                  <a:cubicBezTo>
                    <a:pt x="8" y="0"/>
                    <a:pt x="0" y="16"/>
                    <a:pt x="8" y="16"/>
                  </a:cubicBezTo>
                  <a:cubicBezTo>
                    <a:pt x="24" y="16"/>
                    <a:pt x="32" y="24"/>
                    <a:pt x="24" y="8"/>
                  </a:cubicBezTo>
                  <a:cubicBezTo>
                    <a:pt x="16" y="0"/>
                    <a:pt x="16" y="0"/>
                    <a:pt x="8" y="0"/>
                  </a:cubicBezTo>
                </a:path>
              </a:pathLst>
            </a:custGeom>
            <a:solidFill>
              <a:schemeClr val="accent6"/>
            </a:solidFill>
            <a:ln>
              <a:solidFill>
                <a:schemeClr val="bg2"/>
              </a:solidFill>
            </a:ln>
            <a:effectLst/>
          </p:spPr>
          <p:txBody>
            <a:bodyPr wrap="none" anchor="ctr"/>
            <a:lstStyle/>
            <a:p>
              <a:endParaRPr lang="en-US"/>
            </a:p>
          </p:txBody>
        </p:sp>
        <p:sp>
          <p:nvSpPr>
            <p:cNvPr id="35" name="Freeform 4"/>
            <p:cNvSpPr>
              <a:spLocks noChangeArrowheads="1"/>
            </p:cNvSpPr>
            <p:nvPr/>
          </p:nvSpPr>
          <p:spPr bwMode="auto">
            <a:xfrm>
              <a:off x="15460734" y="9211282"/>
              <a:ext cx="16236" cy="16236"/>
            </a:xfrm>
            <a:custGeom>
              <a:avLst/>
              <a:gdLst>
                <a:gd name="T0" fmla="*/ 24 w 33"/>
                <a:gd name="T1" fmla="*/ 32 h 33"/>
                <a:gd name="T2" fmla="*/ 24 w 33"/>
                <a:gd name="T3" fmla="*/ 32 h 33"/>
                <a:gd name="T4" fmla="*/ 24 w 33"/>
                <a:gd name="T5" fmla="*/ 32 h 33"/>
                <a:gd name="T6" fmla="*/ 8 w 33"/>
                <a:gd name="T7" fmla="*/ 24 h 33"/>
                <a:gd name="T8" fmla="*/ 0 w 33"/>
                <a:gd name="T9" fmla="*/ 24 h 33"/>
                <a:gd name="T10" fmla="*/ 0 w 33"/>
                <a:gd name="T11" fmla="*/ 8 h 33"/>
                <a:gd name="T12" fmla="*/ 0 w 33"/>
                <a:gd name="T13" fmla="*/ 0 h 33"/>
                <a:gd name="T14" fmla="*/ 8 w 33"/>
                <a:gd name="T15" fmla="*/ 0 h 33"/>
                <a:gd name="T16" fmla="*/ 32 w 33"/>
                <a:gd name="T17" fmla="*/ 16 h 33"/>
                <a:gd name="T18" fmla="*/ 32 w 33"/>
                <a:gd name="T19" fmla="*/ 16 h 33"/>
                <a:gd name="T20" fmla="*/ 32 w 33"/>
                <a:gd name="T21" fmla="*/ 24 h 33"/>
                <a:gd name="T22" fmla="*/ 24 w 33"/>
                <a:gd name="T23" fmla="*/ 32 h 33"/>
                <a:gd name="T24" fmla="*/ 8 w 33"/>
                <a:gd name="T25" fmla="*/ 8 h 33"/>
                <a:gd name="T26" fmla="*/ 8 w 33"/>
                <a:gd name="T27" fmla="*/ 8 h 33"/>
                <a:gd name="T28" fmla="*/ 8 w 33"/>
                <a:gd name="T29" fmla="*/ 16 h 33"/>
                <a:gd name="T30" fmla="*/ 8 w 33"/>
                <a:gd name="T31" fmla="*/ 24 h 33"/>
                <a:gd name="T32" fmla="*/ 24 w 33"/>
                <a:gd name="T33" fmla="*/ 24 h 33"/>
                <a:gd name="T34" fmla="*/ 24 w 33"/>
                <a:gd name="T35" fmla="*/ 24 h 33"/>
                <a:gd name="T36" fmla="*/ 24 w 33"/>
                <a:gd name="T37" fmla="*/ 24 h 33"/>
                <a:gd name="T38" fmla="*/ 8 w 33"/>
                <a:gd name="T3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33">
                  <a:moveTo>
                    <a:pt x="24" y="32"/>
                  </a:moveTo>
                  <a:lnTo>
                    <a:pt x="24" y="32"/>
                  </a:lnTo>
                  <a:lnTo>
                    <a:pt x="24" y="32"/>
                  </a:lnTo>
                  <a:cubicBezTo>
                    <a:pt x="24" y="32"/>
                    <a:pt x="16" y="32"/>
                    <a:pt x="8" y="24"/>
                  </a:cubicBezTo>
                  <a:cubicBezTo>
                    <a:pt x="0" y="24"/>
                    <a:pt x="0" y="24"/>
                    <a:pt x="0" y="24"/>
                  </a:cubicBezTo>
                  <a:cubicBezTo>
                    <a:pt x="0" y="16"/>
                    <a:pt x="0" y="8"/>
                    <a:pt x="0" y="8"/>
                  </a:cubicBezTo>
                  <a:cubicBezTo>
                    <a:pt x="0" y="0"/>
                    <a:pt x="0" y="0"/>
                    <a:pt x="0" y="0"/>
                  </a:cubicBezTo>
                  <a:cubicBezTo>
                    <a:pt x="8" y="0"/>
                    <a:pt x="8" y="0"/>
                    <a:pt x="8" y="0"/>
                  </a:cubicBezTo>
                  <a:cubicBezTo>
                    <a:pt x="16" y="0"/>
                    <a:pt x="24" y="8"/>
                    <a:pt x="32" y="16"/>
                  </a:cubicBezTo>
                  <a:lnTo>
                    <a:pt x="32" y="16"/>
                  </a:lnTo>
                  <a:lnTo>
                    <a:pt x="32" y="24"/>
                  </a:lnTo>
                  <a:cubicBezTo>
                    <a:pt x="32" y="32"/>
                    <a:pt x="24" y="32"/>
                    <a:pt x="24" y="32"/>
                  </a:cubicBezTo>
                  <a:close/>
                  <a:moveTo>
                    <a:pt x="8" y="8"/>
                  </a:moveTo>
                  <a:lnTo>
                    <a:pt x="8" y="8"/>
                  </a:lnTo>
                  <a:cubicBezTo>
                    <a:pt x="8" y="16"/>
                    <a:pt x="8" y="16"/>
                    <a:pt x="8" y="16"/>
                  </a:cubicBezTo>
                  <a:cubicBezTo>
                    <a:pt x="8" y="16"/>
                    <a:pt x="8" y="16"/>
                    <a:pt x="8" y="24"/>
                  </a:cubicBezTo>
                  <a:cubicBezTo>
                    <a:pt x="16" y="24"/>
                    <a:pt x="24" y="24"/>
                    <a:pt x="24" y="24"/>
                  </a:cubicBezTo>
                  <a:lnTo>
                    <a:pt x="24" y="24"/>
                  </a:lnTo>
                  <a:lnTo>
                    <a:pt x="24" y="24"/>
                  </a:lnTo>
                  <a:cubicBezTo>
                    <a:pt x="16" y="16"/>
                    <a:pt x="16" y="8"/>
                    <a:pt x="8" y="8"/>
                  </a:cubicBezTo>
                  <a:close/>
                </a:path>
              </a:pathLst>
            </a:custGeom>
            <a:solidFill>
              <a:schemeClr val="accent6"/>
            </a:solidFill>
            <a:ln>
              <a:solidFill>
                <a:schemeClr val="bg2"/>
              </a:solidFill>
            </a:ln>
            <a:effectLst/>
          </p:spPr>
          <p:txBody>
            <a:bodyPr wrap="none" anchor="ctr"/>
            <a:lstStyle/>
            <a:p>
              <a:endParaRPr lang="en-US"/>
            </a:p>
          </p:txBody>
        </p:sp>
        <p:sp>
          <p:nvSpPr>
            <p:cNvPr id="36" name="Freeform 5"/>
            <p:cNvSpPr>
              <a:spLocks noChangeArrowheads="1"/>
            </p:cNvSpPr>
            <p:nvPr/>
          </p:nvSpPr>
          <p:spPr bwMode="auto">
            <a:xfrm>
              <a:off x="15402752" y="9241433"/>
              <a:ext cx="46386" cy="16234"/>
            </a:xfrm>
            <a:custGeom>
              <a:avLst/>
              <a:gdLst>
                <a:gd name="T0" fmla="*/ 71 w 88"/>
                <a:gd name="T1" fmla="*/ 0 h 32"/>
                <a:gd name="T2" fmla="*/ 71 w 88"/>
                <a:gd name="T3" fmla="*/ 0 h 32"/>
                <a:gd name="T4" fmla="*/ 56 w 88"/>
                <a:gd name="T5" fmla="*/ 7 h 32"/>
                <a:gd name="T6" fmla="*/ 24 w 88"/>
                <a:gd name="T7" fmla="*/ 31 h 32"/>
                <a:gd name="T8" fmla="*/ 71 w 88"/>
                <a:gd name="T9" fmla="*/ 15 h 32"/>
                <a:gd name="T10" fmla="*/ 71 w 88"/>
                <a:gd name="T11" fmla="*/ 0 h 32"/>
              </a:gdLst>
              <a:ahLst/>
              <a:cxnLst>
                <a:cxn ang="0">
                  <a:pos x="T0" y="T1"/>
                </a:cxn>
                <a:cxn ang="0">
                  <a:pos x="T2" y="T3"/>
                </a:cxn>
                <a:cxn ang="0">
                  <a:pos x="T4" y="T5"/>
                </a:cxn>
                <a:cxn ang="0">
                  <a:pos x="T6" y="T7"/>
                </a:cxn>
                <a:cxn ang="0">
                  <a:pos x="T8" y="T9"/>
                </a:cxn>
                <a:cxn ang="0">
                  <a:pos x="T10" y="T11"/>
                </a:cxn>
              </a:cxnLst>
              <a:rect l="0" t="0" r="r" b="b"/>
              <a:pathLst>
                <a:path w="88" h="32">
                  <a:moveTo>
                    <a:pt x="71" y="0"/>
                  </a:moveTo>
                  <a:lnTo>
                    <a:pt x="71" y="0"/>
                  </a:lnTo>
                  <a:cubicBezTo>
                    <a:pt x="71" y="0"/>
                    <a:pt x="64" y="15"/>
                    <a:pt x="56" y="7"/>
                  </a:cubicBezTo>
                  <a:cubicBezTo>
                    <a:pt x="40" y="0"/>
                    <a:pt x="0" y="23"/>
                    <a:pt x="24" y="31"/>
                  </a:cubicBezTo>
                  <a:cubicBezTo>
                    <a:pt x="56" y="31"/>
                    <a:pt x="71" y="15"/>
                    <a:pt x="71" y="15"/>
                  </a:cubicBezTo>
                  <a:cubicBezTo>
                    <a:pt x="71" y="15"/>
                    <a:pt x="87" y="7"/>
                    <a:pt x="71" y="0"/>
                  </a:cubicBezTo>
                </a:path>
              </a:pathLst>
            </a:custGeom>
            <a:solidFill>
              <a:schemeClr val="accent6"/>
            </a:solidFill>
            <a:ln>
              <a:solidFill>
                <a:schemeClr val="bg2"/>
              </a:solidFill>
            </a:ln>
            <a:effectLst/>
          </p:spPr>
          <p:txBody>
            <a:bodyPr wrap="none" anchor="ctr"/>
            <a:lstStyle/>
            <a:p>
              <a:endParaRPr lang="en-US"/>
            </a:p>
          </p:txBody>
        </p:sp>
        <p:sp>
          <p:nvSpPr>
            <p:cNvPr id="37" name="Freeform 6"/>
            <p:cNvSpPr>
              <a:spLocks noChangeArrowheads="1"/>
            </p:cNvSpPr>
            <p:nvPr/>
          </p:nvSpPr>
          <p:spPr bwMode="auto">
            <a:xfrm>
              <a:off x="15412029" y="9236795"/>
              <a:ext cx="37109" cy="20873"/>
            </a:xfrm>
            <a:custGeom>
              <a:avLst/>
              <a:gdLst>
                <a:gd name="T0" fmla="*/ 24 w 72"/>
                <a:gd name="T1" fmla="*/ 39 h 40"/>
                <a:gd name="T2" fmla="*/ 24 w 72"/>
                <a:gd name="T3" fmla="*/ 39 h 40"/>
                <a:gd name="T4" fmla="*/ 24 w 72"/>
                <a:gd name="T5" fmla="*/ 39 h 40"/>
                <a:gd name="T6" fmla="*/ 8 w 72"/>
                <a:gd name="T7" fmla="*/ 39 h 40"/>
                <a:gd name="T8" fmla="*/ 0 w 72"/>
                <a:gd name="T9" fmla="*/ 31 h 40"/>
                <a:gd name="T10" fmla="*/ 32 w 72"/>
                <a:gd name="T11" fmla="*/ 8 h 40"/>
                <a:gd name="T12" fmla="*/ 40 w 72"/>
                <a:gd name="T13" fmla="*/ 15 h 40"/>
                <a:gd name="T14" fmla="*/ 55 w 72"/>
                <a:gd name="T15" fmla="*/ 8 h 40"/>
                <a:gd name="T16" fmla="*/ 55 w 72"/>
                <a:gd name="T17" fmla="*/ 0 h 40"/>
                <a:gd name="T18" fmla="*/ 55 w 72"/>
                <a:gd name="T19" fmla="*/ 0 h 40"/>
                <a:gd name="T20" fmla="*/ 71 w 72"/>
                <a:gd name="T21" fmla="*/ 15 h 40"/>
                <a:gd name="T22" fmla="*/ 55 w 72"/>
                <a:gd name="T23" fmla="*/ 23 h 40"/>
                <a:gd name="T24" fmla="*/ 24 w 72"/>
                <a:gd name="T25" fmla="*/ 39 h 40"/>
                <a:gd name="T26" fmla="*/ 8 w 72"/>
                <a:gd name="T27" fmla="*/ 31 h 40"/>
                <a:gd name="T28" fmla="*/ 8 w 72"/>
                <a:gd name="T29" fmla="*/ 31 h 40"/>
                <a:gd name="T30" fmla="*/ 8 w 72"/>
                <a:gd name="T31" fmla="*/ 31 h 40"/>
                <a:gd name="T32" fmla="*/ 24 w 72"/>
                <a:gd name="T33" fmla="*/ 31 h 40"/>
                <a:gd name="T34" fmla="*/ 55 w 72"/>
                <a:gd name="T35" fmla="*/ 23 h 40"/>
                <a:gd name="T36" fmla="*/ 55 w 72"/>
                <a:gd name="T37" fmla="*/ 15 h 40"/>
                <a:gd name="T38" fmla="*/ 63 w 72"/>
                <a:gd name="T39" fmla="*/ 15 h 40"/>
                <a:gd name="T40" fmla="*/ 55 w 72"/>
                <a:gd name="T41" fmla="*/ 8 h 40"/>
                <a:gd name="T42" fmla="*/ 40 w 72"/>
                <a:gd name="T43" fmla="*/ 23 h 40"/>
                <a:gd name="T44" fmla="*/ 32 w 72"/>
                <a:gd name="T45" fmla="*/ 23 h 40"/>
                <a:gd name="T46" fmla="*/ 32 w 72"/>
                <a:gd name="T47" fmla="*/ 15 h 40"/>
                <a:gd name="T48" fmla="*/ 8 w 72"/>
                <a:gd name="T49"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0">
                  <a:moveTo>
                    <a:pt x="24" y="39"/>
                  </a:moveTo>
                  <a:lnTo>
                    <a:pt x="24" y="39"/>
                  </a:lnTo>
                  <a:lnTo>
                    <a:pt x="24" y="39"/>
                  </a:lnTo>
                  <a:cubicBezTo>
                    <a:pt x="16" y="39"/>
                    <a:pt x="16" y="39"/>
                    <a:pt x="8" y="39"/>
                  </a:cubicBezTo>
                  <a:cubicBezTo>
                    <a:pt x="0" y="39"/>
                    <a:pt x="0" y="31"/>
                    <a:pt x="0" y="31"/>
                  </a:cubicBezTo>
                  <a:cubicBezTo>
                    <a:pt x="0" y="23"/>
                    <a:pt x="24" y="8"/>
                    <a:pt x="32" y="8"/>
                  </a:cubicBezTo>
                  <a:lnTo>
                    <a:pt x="40" y="15"/>
                  </a:lnTo>
                  <a:cubicBezTo>
                    <a:pt x="48" y="15"/>
                    <a:pt x="48" y="8"/>
                    <a:pt x="55" y="8"/>
                  </a:cubicBezTo>
                  <a:cubicBezTo>
                    <a:pt x="55" y="0"/>
                    <a:pt x="55" y="0"/>
                    <a:pt x="55" y="0"/>
                  </a:cubicBezTo>
                  <a:lnTo>
                    <a:pt x="55" y="0"/>
                  </a:lnTo>
                  <a:cubicBezTo>
                    <a:pt x="63" y="8"/>
                    <a:pt x="63" y="8"/>
                    <a:pt x="71" y="15"/>
                  </a:cubicBezTo>
                  <a:cubicBezTo>
                    <a:pt x="71" y="15"/>
                    <a:pt x="63" y="23"/>
                    <a:pt x="55" y="23"/>
                  </a:cubicBezTo>
                  <a:cubicBezTo>
                    <a:pt x="55" y="31"/>
                    <a:pt x="40" y="39"/>
                    <a:pt x="24" y="39"/>
                  </a:cubicBezTo>
                  <a:close/>
                  <a:moveTo>
                    <a:pt x="8" y="31"/>
                  </a:moveTo>
                  <a:lnTo>
                    <a:pt x="8" y="31"/>
                  </a:lnTo>
                  <a:lnTo>
                    <a:pt x="8" y="31"/>
                  </a:lnTo>
                  <a:cubicBezTo>
                    <a:pt x="16" y="31"/>
                    <a:pt x="16" y="31"/>
                    <a:pt x="24" y="31"/>
                  </a:cubicBezTo>
                  <a:cubicBezTo>
                    <a:pt x="40" y="31"/>
                    <a:pt x="55" y="23"/>
                    <a:pt x="55" y="23"/>
                  </a:cubicBezTo>
                  <a:cubicBezTo>
                    <a:pt x="55" y="15"/>
                    <a:pt x="55" y="15"/>
                    <a:pt x="55" y="15"/>
                  </a:cubicBezTo>
                  <a:lnTo>
                    <a:pt x="63" y="15"/>
                  </a:lnTo>
                  <a:lnTo>
                    <a:pt x="55" y="8"/>
                  </a:lnTo>
                  <a:cubicBezTo>
                    <a:pt x="55" y="15"/>
                    <a:pt x="48" y="23"/>
                    <a:pt x="40" y="23"/>
                  </a:cubicBezTo>
                  <a:cubicBezTo>
                    <a:pt x="40" y="23"/>
                    <a:pt x="40" y="23"/>
                    <a:pt x="32" y="23"/>
                  </a:cubicBezTo>
                  <a:lnTo>
                    <a:pt x="32" y="15"/>
                  </a:lnTo>
                  <a:cubicBezTo>
                    <a:pt x="24" y="15"/>
                    <a:pt x="8" y="23"/>
                    <a:pt x="8" y="31"/>
                  </a:cubicBezTo>
                  <a:close/>
                </a:path>
              </a:pathLst>
            </a:custGeom>
            <a:solidFill>
              <a:schemeClr val="accent6"/>
            </a:solidFill>
            <a:ln>
              <a:solidFill>
                <a:schemeClr val="bg2"/>
              </a:solidFill>
            </a:ln>
            <a:effectLst/>
          </p:spPr>
          <p:txBody>
            <a:bodyPr wrap="none" anchor="ctr"/>
            <a:lstStyle/>
            <a:p>
              <a:endParaRPr lang="en-US"/>
            </a:p>
          </p:txBody>
        </p:sp>
        <p:sp>
          <p:nvSpPr>
            <p:cNvPr id="38" name="Freeform 7"/>
            <p:cNvSpPr>
              <a:spLocks noChangeArrowheads="1"/>
            </p:cNvSpPr>
            <p:nvPr/>
          </p:nvSpPr>
          <p:spPr bwMode="auto">
            <a:xfrm>
              <a:off x="15323896" y="9262306"/>
              <a:ext cx="25512" cy="37109"/>
            </a:xfrm>
            <a:custGeom>
              <a:avLst/>
              <a:gdLst>
                <a:gd name="T0" fmla="*/ 16 w 49"/>
                <a:gd name="T1" fmla="*/ 8 h 72"/>
                <a:gd name="T2" fmla="*/ 16 w 49"/>
                <a:gd name="T3" fmla="*/ 8 h 72"/>
                <a:gd name="T4" fmla="*/ 8 w 49"/>
                <a:gd name="T5" fmla="*/ 16 h 72"/>
                <a:gd name="T6" fmla="*/ 32 w 49"/>
                <a:gd name="T7" fmla="*/ 47 h 72"/>
                <a:gd name="T8" fmla="*/ 48 w 49"/>
                <a:gd name="T9" fmla="*/ 55 h 72"/>
                <a:gd name="T10" fmla="*/ 32 w 49"/>
                <a:gd name="T11" fmla="*/ 24 h 72"/>
                <a:gd name="T12" fmla="*/ 16 w 49"/>
                <a:gd name="T13" fmla="*/ 8 h 72"/>
              </a:gdLst>
              <a:ahLst/>
              <a:cxnLst>
                <a:cxn ang="0">
                  <a:pos x="T0" y="T1"/>
                </a:cxn>
                <a:cxn ang="0">
                  <a:pos x="T2" y="T3"/>
                </a:cxn>
                <a:cxn ang="0">
                  <a:pos x="T4" y="T5"/>
                </a:cxn>
                <a:cxn ang="0">
                  <a:pos x="T6" y="T7"/>
                </a:cxn>
                <a:cxn ang="0">
                  <a:pos x="T8" y="T9"/>
                </a:cxn>
                <a:cxn ang="0">
                  <a:pos x="T10" y="T11"/>
                </a:cxn>
                <a:cxn ang="0">
                  <a:pos x="T12" y="T13"/>
                </a:cxn>
              </a:cxnLst>
              <a:rect l="0" t="0" r="r" b="b"/>
              <a:pathLst>
                <a:path w="49" h="72">
                  <a:moveTo>
                    <a:pt x="16" y="8"/>
                  </a:moveTo>
                  <a:lnTo>
                    <a:pt x="16" y="8"/>
                  </a:lnTo>
                  <a:cubicBezTo>
                    <a:pt x="16" y="8"/>
                    <a:pt x="0" y="8"/>
                    <a:pt x="8" y="16"/>
                  </a:cubicBezTo>
                  <a:cubicBezTo>
                    <a:pt x="8" y="24"/>
                    <a:pt x="24" y="32"/>
                    <a:pt x="32" y="47"/>
                  </a:cubicBezTo>
                  <a:cubicBezTo>
                    <a:pt x="32" y="63"/>
                    <a:pt x="48" y="71"/>
                    <a:pt x="48" y="55"/>
                  </a:cubicBezTo>
                  <a:cubicBezTo>
                    <a:pt x="48" y="40"/>
                    <a:pt x="40" y="32"/>
                    <a:pt x="32" y="24"/>
                  </a:cubicBezTo>
                  <a:cubicBezTo>
                    <a:pt x="32" y="8"/>
                    <a:pt x="32" y="0"/>
                    <a:pt x="16" y="8"/>
                  </a:cubicBezTo>
                </a:path>
              </a:pathLst>
            </a:custGeom>
            <a:solidFill>
              <a:schemeClr val="accent6"/>
            </a:solidFill>
            <a:ln>
              <a:solidFill>
                <a:schemeClr val="bg2"/>
              </a:solidFill>
            </a:ln>
            <a:effectLst/>
          </p:spPr>
          <p:txBody>
            <a:bodyPr wrap="none" anchor="ctr"/>
            <a:lstStyle/>
            <a:p>
              <a:endParaRPr lang="en-US"/>
            </a:p>
          </p:txBody>
        </p:sp>
        <p:sp>
          <p:nvSpPr>
            <p:cNvPr id="39" name="Freeform 8"/>
            <p:cNvSpPr>
              <a:spLocks noChangeArrowheads="1"/>
            </p:cNvSpPr>
            <p:nvPr/>
          </p:nvSpPr>
          <p:spPr bwMode="auto">
            <a:xfrm>
              <a:off x="15323896" y="9262306"/>
              <a:ext cx="30150" cy="37109"/>
            </a:xfrm>
            <a:custGeom>
              <a:avLst/>
              <a:gdLst>
                <a:gd name="T0" fmla="*/ 48 w 56"/>
                <a:gd name="T1" fmla="*/ 71 h 72"/>
                <a:gd name="T2" fmla="*/ 48 w 56"/>
                <a:gd name="T3" fmla="*/ 71 h 72"/>
                <a:gd name="T4" fmla="*/ 48 w 56"/>
                <a:gd name="T5" fmla="*/ 71 h 72"/>
                <a:gd name="T6" fmla="*/ 24 w 56"/>
                <a:gd name="T7" fmla="*/ 47 h 72"/>
                <a:gd name="T8" fmla="*/ 8 w 56"/>
                <a:gd name="T9" fmla="*/ 32 h 72"/>
                <a:gd name="T10" fmla="*/ 0 w 56"/>
                <a:gd name="T11" fmla="*/ 16 h 72"/>
                <a:gd name="T12" fmla="*/ 0 w 56"/>
                <a:gd name="T13" fmla="*/ 8 h 72"/>
                <a:gd name="T14" fmla="*/ 16 w 56"/>
                <a:gd name="T15" fmla="*/ 0 h 72"/>
                <a:gd name="T16" fmla="*/ 32 w 56"/>
                <a:gd name="T17" fmla="*/ 16 h 72"/>
                <a:gd name="T18" fmla="*/ 40 w 56"/>
                <a:gd name="T19" fmla="*/ 24 h 72"/>
                <a:gd name="T20" fmla="*/ 48 w 56"/>
                <a:gd name="T21" fmla="*/ 32 h 72"/>
                <a:gd name="T22" fmla="*/ 55 w 56"/>
                <a:gd name="T23" fmla="*/ 55 h 72"/>
                <a:gd name="T24" fmla="*/ 55 w 56"/>
                <a:gd name="T25" fmla="*/ 63 h 72"/>
                <a:gd name="T26" fmla="*/ 48 w 56"/>
                <a:gd name="T27" fmla="*/ 71 h 72"/>
                <a:gd name="T28" fmla="*/ 24 w 56"/>
                <a:gd name="T29" fmla="*/ 8 h 72"/>
                <a:gd name="T30" fmla="*/ 24 w 56"/>
                <a:gd name="T31" fmla="*/ 8 h 72"/>
                <a:gd name="T32" fmla="*/ 16 w 56"/>
                <a:gd name="T33" fmla="*/ 8 h 72"/>
                <a:gd name="T34" fmla="*/ 16 w 56"/>
                <a:gd name="T35" fmla="*/ 8 h 72"/>
                <a:gd name="T36" fmla="*/ 8 w 56"/>
                <a:gd name="T37" fmla="*/ 16 h 72"/>
                <a:gd name="T38" fmla="*/ 8 w 56"/>
                <a:gd name="T39" fmla="*/ 16 h 72"/>
                <a:gd name="T40" fmla="*/ 16 w 56"/>
                <a:gd name="T41" fmla="*/ 24 h 72"/>
                <a:gd name="T42" fmla="*/ 32 w 56"/>
                <a:gd name="T43" fmla="*/ 47 h 72"/>
                <a:gd name="T44" fmla="*/ 48 w 56"/>
                <a:gd name="T45" fmla="*/ 63 h 72"/>
                <a:gd name="T46" fmla="*/ 48 w 56"/>
                <a:gd name="T47" fmla="*/ 63 h 72"/>
                <a:gd name="T48" fmla="*/ 48 w 56"/>
                <a:gd name="T49" fmla="*/ 55 h 72"/>
                <a:gd name="T50" fmla="*/ 40 w 56"/>
                <a:gd name="T51" fmla="*/ 40 h 72"/>
                <a:gd name="T52" fmla="*/ 32 w 56"/>
                <a:gd name="T53" fmla="*/ 24 h 72"/>
                <a:gd name="T54" fmla="*/ 24 w 56"/>
                <a:gd name="T55" fmla="*/ 16 h 72"/>
                <a:gd name="T56" fmla="*/ 24 w 56"/>
                <a:gd name="T57"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 h="72">
                  <a:moveTo>
                    <a:pt x="48" y="71"/>
                  </a:moveTo>
                  <a:lnTo>
                    <a:pt x="48" y="71"/>
                  </a:lnTo>
                  <a:lnTo>
                    <a:pt x="48" y="71"/>
                  </a:lnTo>
                  <a:cubicBezTo>
                    <a:pt x="40" y="71"/>
                    <a:pt x="32" y="63"/>
                    <a:pt x="24" y="47"/>
                  </a:cubicBezTo>
                  <a:cubicBezTo>
                    <a:pt x="24" y="40"/>
                    <a:pt x="16" y="32"/>
                    <a:pt x="8" y="32"/>
                  </a:cubicBezTo>
                  <a:cubicBezTo>
                    <a:pt x="8" y="24"/>
                    <a:pt x="0" y="24"/>
                    <a:pt x="0" y="16"/>
                  </a:cubicBezTo>
                  <a:lnTo>
                    <a:pt x="0" y="8"/>
                  </a:lnTo>
                  <a:cubicBezTo>
                    <a:pt x="0" y="0"/>
                    <a:pt x="16" y="0"/>
                    <a:pt x="16" y="0"/>
                  </a:cubicBezTo>
                  <a:cubicBezTo>
                    <a:pt x="32" y="0"/>
                    <a:pt x="32" y="8"/>
                    <a:pt x="32" y="16"/>
                  </a:cubicBezTo>
                  <a:cubicBezTo>
                    <a:pt x="32" y="16"/>
                    <a:pt x="40" y="16"/>
                    <a:pt x="40" y="24"/>
                  </a:cubicBezTo>
                  <a:cubicBezTo>
                    <a:pt x="40" y="24"/>
                    <a:pt x="40" y="24"/>
                    <a:pt x="48" y="32"/>
                  </a:cubicBezTo>
                  <a:cubicBezTo>
                    <a:pt x="48" y="32"/>
                    <a:pt x="55" y="40"/>
                    <a:pt x="55" y="55"/>
                  </a:cubicBezTo>
                  <a:lnTo>
                    <a:pt x="55" y="63"/>
                  </a:lnTo>
                  <a:cubicBezTo>
                    <a:pt x="48" y="63"/>
                    <a:pt x="48" y="71"/>
                    <a:pt x="48" y="71"/>
                  </a:cubicBezTo>
                  <a:close/>
                  <a:moveTo>
                    <a:pt x="24" y="8"/>
                  </a:moveTo>
                  <a:lnTo>
                    <a:pt x="24" y="8"/>
                  </a:lnTo>
                  <a:cubicBezTo>
                    <a:pt x="24" y="8"/>
                    <a:pt x="24" y="8"/>
                    <a:pt x="16" y="8"/>
                  </a:cubicBezTo>
                  <a:lnTo>
                    <a:pt x="16" y="8"/>
                  </a:lnTo>
                  <a:cubicBezTo>
                    <a:pt x="16" y="8"/>
                    <a:pt x="8" y="8"/>
                    <a:pt x="8" y="16"/>
                  </a:cubicBezTo>
                  <a:lnTo>
                    <a:pt x="8" y="16"/>
                  </a:lnTo>
                  <a:lnTo>
                    <a:pt x="16" y="24"/>
                  </a:lnTo>
                  <a:cubicBezTo>
                    <a:pt x="24" y="32"/>
                    <a:pt x="32" y="40"/>
                    <a:pt x="32" y="47"/>
                  </a:cubicBezTo>
                  <a:cubicBezTo>
                    <a:pt x="32" y="55"/>
                    <a:pt x="40" y="63"/>
                    <a:pt x="48" y="63"/>
                  </a:cubicBezTo>
                  <a:lnTo>
                    <a:pt x="48" y="63"/>
                  </a:lnTo>
                  <a:cubicBezTo>
                    <a:pt x="48" y="55"/>
                    <a:pt x="48" y="55"/>
                    <a:pt x="48" y="55"/>
                  </a:cubicBezTo>
                  <a:cubicBezTo>
                    <a:pt x="48" y="47"/>
                    <a:pt x="40" y="40"/>
                    <a:pt x="40" y="40"/>
                  </a:cubicBezTo>
                  <a:cubicBezTo>
                    <a:pt x="32" y="32"/>
                    <a:pt x="32" y="32"/>
                    <a:pt x="32" y="24"/>
                  </a:cubicBezTo>
                  <a:cubicBezTo>
                    <a:pt x="32" y="24"/>
                    <a:pt x="32" y="16"/>
                    <a:pt x="24" y="16"/>
                  </a:cubicBezTo>
                  <a:cubicBezTo>
                    <a:pt x="24" y="8"/>
                    <a:pt x="24" y="8"/>
                    <a:pt x="24" y="8"/>
                  </a:cubicBezTo>
                  <a:close/>
                </a:path>
              </a:pathLst>
            </a:custGeom>
            <a:solidFill>
              <a:schemeClr val="accent6"/>
            </a:solidFill>
            <a:ln>
              <a:solidFill>
                <a:schemeClr val="bg2"/>
              </a:solidFill>
            </a:ln>
            <a:effectLst/>
          </p:spPr>
          <p:txBody>
            <a:bodyPr wrap="none" anchor="ctr"/>
            <a:lstStyle/>
            <a:p>
              <a:endParaRPr lang="en-US"/>
            </a:p>
          </p:txBody>
        </p:sp>
        <p:sp>
          <p:nvSpPr>
            <p:cNvPr id="40" name="Freeform 9"/>
            <p:cNvSpPr>
              <a:spLocks noChangeArrowheads="1"/>
            </p:cNvSpPr>
            <p:nvPr/>
          </p:nvSpPr>
          <p:spPr bwMode="auto">
            <a:xfrm>
              <a:off x="15231123" y="9285500"/>
              <a:ext cx="78856" cy="55663"/>
            </a:xfrm>
            <a:custGeom>
              <a:avLst/>
              <a:gdLst>
                <a:gd name="T0" fmla="*/ 135 w 151"/>
                <a:gd name="T1" fmla="*/ 16 h 104"/>
                <a:gd name="T2" fmla="*/ 135 w 151"/>
                <a:gd name="T3" fmla="*/ 16 h 104"/>
                <a:gd name="T4" fmla="*/ 135 w 151"/>
                <a:gd name="T5" fmla="*/ 32 h 104"/>
                <a:gd name="T6" fmla="*/ 111 w 151"/>
                <a:gd name="T7" fmla="*/ 40 h 104"/>
                <a:gd name="T8" fmla="*/ 63 w 151"/>
                <a:gd name="T9" fmla="*/ 56 h 104"/>
                <a:gd name="T10" fmla="*/ 8 w 151"/>
                <a:gd name="T11" fmla="*/ 80 h 104"/>
                <a:gd name="T12" fmla="*/ 32 w 151"/>
                <a:gd name="T13" fmla="*/ 95 h 104"/>
                <a:gd name="T14" fmla="*/ 79 w 151"/>
                <a:gd name="T15" fmla="*/ 72 h 104"/>
                <a:gd name="T16" fmla="*/ 119 w 151"/>
                <a:gd name="T17" fmla="*/ 56 h 104"/>
                <a:gd name="T18" fmla="*/ 127 w 151"/>
                <a:gd name="T19" fmla="*/ 48 h 104"/>
                <a:gd name="T20" fmla="*/ 142 w 151"/>
                <a:gd name="T21" fmla="*/ 32 h 104"/>
                <a:gd name="T22" fmla="*/ 150 w 151"/>
                <a:gd name="T23" fmla="*/ 24 h 104"/>
                <a:gd name="T24" fmla="*/ 135 w 151"/>
                <a:gd name="T25" fmla="*/ 1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1" h="104">
                  <a:moveTo>
                    <a:pt x="135" y="16"/>
                  </a:moveTo>
                  <a:lnTo>
                    <a:pt x="135" y="16"/>
                  </a:lnTo>
                  <a:cubicBezTo>
                    <a:pt x="135" y="16"/>
                    <a:pt x="135" y="24"/>
                    <a:pt x="135" y="32"/>
                  </a:cubicBezTo>
                  <a:cubicBezTo>
                    <a:pt x="135" y="40"/>
                    <a:pt x="127" y="40"/>
                    <a:pt x="111" y="40"/>
                  </a:cubicBezTo>
                  <a:cubicBezTo>
                    <a:pt x="95" y="40"/>
                    <a:pt x="71" y="48"/>
                    <a:pt x="63" y="56"/>
                  </a:cubicBezTo>
                  <a:cubicBezTo>
                    <a:pt x="47" y="72"/>
                    <a:pt x="8" y="72"/>
                    <a:pt x="8" y="80"/>
                  </a:cubicBezTo>
                  <a:cubicBezTo>
                    <a:pt x="16" y="87"/>
                    <a:pt x="0" y="95"/>
                    <a:pt x="32" y="95"/>
                  </a:cubicBezTo>
                  <a:cubicBezTo>
                    <a:pt x="63" y="103"/>
                    <a:pt x="63" y="72"/>
                    <a:pt x="79" y="72"/>
                  </a:cubicBezTo>
                  <a:cubicBezTo>
                    <a:pt x="103" y="72"/>
                    <a:pt x="119" y="64"/>
                    <a:pt x="119" y="56"/>
                  </a:cubicBezTo>
                  <a:cubicBezTo>
                    <a:pt x="119" y="48"/>
                    <a:pt x="119" y="48"/>
                    <a:pt x="127" y="48"/>
                  </a:cubicBezTo>
                  <a:cubicBezTo>
                    <a:pt x="135" y="48"/>
                    <a:pt x="142" y="32"/>
                    <a:pt x="142" y="32"/>
                  </a:cubicBezTo>
                  <a:cubicBezTo>
                    <a:pt x="150" y="32"/>
                    <a:pt x="150" y="32"/>
                    <a:pt x="150" y="24"/>
                  </a:cubicBezTo>
                  <a:cubicBezTo>
                    <a:pt x="150" y="16"/>
                    <a:pt x="142" y="0"/>
                    <a:pt x="135" y="16"/>
                  </a:cubicBezTo>
                </a:path>
              </a:pathLst>
            </a:custGeom>
            <a:solidFill>
              <a:schemeClr val="accent6"/>
            </a:solidFill>
            <a:ln>
              <a:solidFill>
                <a:schemeClr val="bg2"/>
              </a:solidFill>
            </a:ln>
            <a:effectLst/>
          </p:spPr>
          <p:txBody>
            <a:bodyPr wrap="none" anchor="ctr"/>
            <a:lstStyle/>
            <a:p>
              <a:endParaRPr lang="en-US"/>
            </a:p>
          </p:txBody>
        </p:sp>
        <p:sp>
          <p:nvSpPr>
            <p:cNvPr id="41" name="Freeform 10"/>
            <p:cNvSpPr>
              <a:spLocks noChangeArrowheads="1"/>
            </p:cNvSpPr>
            <p:nvPr/>
          </p:nvSpPr>
          <p:spPr bwMode="auto">
            <a:xfrm>
              <a:off x="15235762" y="9290138"/>
              <a:ext cx="78856" cy="51025"/>
            </a:xfrm>
            <a:custGeom>
              <a:avLst/>
              <a:gdLst>
                <a:gd name="T0" fmla="*/ 24 w 151"/>
                <a:gd name="T1" fmla="*/ 95 h 96"/>
                <a:gd name="T2" fmla="*/ 24 w 151"/>
                <a:gd name="T3" fmla="*/ 95 h 96"/>
                <a:gd name="T4" fmla="*/ 24 w 151"/>
                <a:gd name="T5" fmla="*/ 95 h 96"/>
                <a:gd name="T6" fmla="*/ 24 w 151"/>
                <a:gd name="T7" fmla="*/ 95 h 96"/>
                <a:gd name="T8" fmla="*/ 0 w 151"/>
                <a:gd name="T9" fmla="*/ 87 h 96"/>
                <a:gd name="T10" fmla="*/ 0 w 151"/>
                <a:gd name="T11" fmla="*/ 79 h 96"/>
                <a:gd name="T12" fmla="*/ 0 w 151"/>
                <a:gd name="T13" fmla="*/ 72 h 96"/>
                <a:gd name="T14" fmla="*/ 24 w 151"/>
                <a:gd name="T15" fmla="*/ 56 h 96"/>
                <a:gd name="T16" fmla="*/ 48 w 151"/>
                <a:gd name="T17" fmla="*/ 48 h 96"/>
                <a:gd name="T18" fmla="*/ 103 w 151"/>
                <a:gd name="T19" fmla="*/ 32 h 96"/>
                <a:gd name="T20" fmla="*/ 127 w 151"/>
                <a:gd name="T21" fmla="*/ 24 h 96"/>
                <a:gd name="T22" fmla="*/ 127 w 151"/>
                <a:gd name="T23" fmla="*/ 8 h 96"/>
                <a:gd name="T24" fmla="*/ 127 w 151"/>
                <a:gd name="T25" fmla="*/ 0 h 96"/>
                <a:gd name="T26" fmla="*/ 134 w 151"/>
                <a:gd name="T27" fmla="*/ 0 h 96"/>
                <a:gd name="T28" fmla="*/ 142 w 151"/>
                <a:gd name="T29" fmla="*/ 16 h 96"/>
                <a:gd name="T30" fmla="*/ 142 w 151"/>
                <a:gd name="T31" fmla="*/ 24 h 96"/>
                <a:gd name="T32" fmla="*/ 134 w 151"/>
                <a:gd name="T33" fmla="*/ 32 h 96"/>
                <a:gd name="T34" fmla="*/ 134 w 151"/>
                <a:gd name="T35" fmla="*/ 32 h 96"/>
                <a:gd name="T36" fmla="*/ 119 w 151"/>
                <a:gd name="T37" fmla="*/ 40 h 96"/>
                <a:gd name="T38" fmla="*/ 111 w 151"/>
                <a:gd name="T39" fmla="*/ 40 h 96"/>
                <a:gd name="T40" fmla="*/ 111 w 151"/>
                <a:gd name="T41" fmla="*/ 48 h 96"/>
                <a:gd name="T42" fmla="*/ 71 w 151"/>
                <a:gd name="T43" fmla="*/ 72 h 96"/>
                <a:gd name="T44" fmla="*/ 55 w 151"/>
                <a:gd name="T45" fmla="*/ 79 h 96"/>
                <a:gd name="T46" fmla="*/ 24 w 151"/>
                <a:gd name="T47" fmla="*/ 95 h 96"/>
                <a:gd name="T48" fmla="*/ 8 w 151"/>
                <a:gd name="T49" fmla="*/ 72 h 96"/>
                <a:gd name="T50" fmla="*/ 8 w 151"/>
                <a:gd name="T51" fmla="*/ 72 h 96"/>
                <a:gd name="T52" fmla="*/ 8 w 151"/>
                <a:gd name="T53" fmla="*/ 79 h 96"/>
                <a:gd name="T54" fmla="*/ 8 w 151"/>
                <a:gd name="T55" fmla="*/ 87 h 96"/>
                <a:gd name="T56" fmla="*/ 24 w 151"/>
                <a:gd name="T57" fmla="*/ 87 h 96"/>
                <a:gd name="T58" fmla="*/ 24 w 151"/>
                <a:gd name="T59" fmla="*/ 87 h 96"/>
                <a:gd name="T60" fmla="*/ 48 w 151"/>
                <a:gd name="T61" fmla="*/ 72 h 96"/>
                <a:gd name="T62" fmla="*/ 71 w 151"/>
                <a:gd name="T63" fmla="*/ 64 h 96"/>
                <a:gd name="T64" fmla="*/ 103 w 151"/>
                <a:gd name="T65" fmla="*/ 48 h 96"/>
                <a:gd name="T66" fmla="*/ 111 w 151"/>
                <a:gd name="T67" fmla="*/ 32 h 96"/>
                <a:gd name="T68" fmla="*/ 103 w 151"/>
                <a:gd name="T69" fmla="*/ 32 h 96"/>
                <a:gd name="T70" fmla="*/ 55 w 151"/>
                <a:gd name="T71" fmla="*/ 48 h 96"/>
                <a:gd name="T72" fmla="*/ 24 w 151"/>
                <a:gd name="T73" fmla="*/ 64 h 96"/>
                <a:gd name="T74" fmla="*/ 8 w 151"/>
                <a:gd name="T75" fmla="*/ 72 h 96"/>
                <a:gd name="T76" fmla="*/ 134 w 151"/>
                <a:gd name="T77" fmla="*/ 8 h 96"/>
                <a:gd name="T78" fmla="*/ 134 w 151"/>
                <a:gd name="T79" fmla="*/ 8 h 96"/>
                <a:gd name="T80" fmla="*/ 134 w 151"/>
                <a:gd name="T81" fmla="*/ 24 h 96"/>
                <a:gd name="T82" fmla="*/ 134 w 151"/>
                <a:gd name="T83" fmla="*/ 24 h 96"/>
                <a:gd name="T84" fmla="*/ 134 w 151"/>
                <a:gd name="T85" fmla="*/ 24 h 96"/>
                <a:gd name="T86" fmla="*/ 134 w 151"/>
                <a:gd name="T87" fmla="*/ 16 h 96"/>
                <a:gd name="T88" fmla="*/ 134 w 151"/>
                <a:gd name="T89"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1" h="96">
                  <a:moveTo>
                    <a:pt x="24" y="95"/>
                  </a:moveTo>
                  <a:lnTo>
                    <a:pt x="24" y="95"/>
                  </a:lnTo>
                  <a:lnTo>
                    <a:pt x="24" y="95"/>
                  </a:lnTo>
                  <a:lnTo>
                    <a:pt x="24" y="95"/>
                  </a:lnTo>
                  <a:cubicBezTo>
                    <a:pt x="8" y="95"/>
                    <a:pt x="8" y="95"/>
                    <a:pt x="0" y="87"/>
                  </a:cubicBezTo>
                  <a:lnTo>
                    <a:pt x="0" y="79"/>
                  </a:lnTo>
                  <a:cubicBezTo>
                    <a:pt x="0" y="79"/>
                    <a:pt x="0" y="79"/>
                    <a:pt x="0" y="72"/>
                  </a:cubicBezTo>
                  <a:cubicBezTo>
                    <a:pt x="0" y="72"/>
                    <a:pt x="8" y="64"/>
                    <a:pt x="24" y="56"/>
                  </a:cubicBezTo>
                  <a:cubicBezTo>
                    <a:pt x="32" y="56"/>
                    <a:pt x="48" y="48"/>
                    <a:pt x="48" y="48"/>
                  </a:cubicBezTo>
                  <a:cubicBezTo>
                    <a:pt x="63" y="32"/>
                    <a:pt x="79" y="32"/>
                    <a:pt x="103" y="32"/>
                  </a:cubicBezTo>
                  <a:cubicBezTo>
                    <a:pt x="111" y="24"/>
                    <a:pt x="127" y="24"/>
                    <a:pt x="127" y="24"/>
                  </a:cubicBezTo>
                  <a:lnTo>
                    <a:pt x="127" y="8"/>
                  </a:lnTo>
                  <a:cubicBezTo>
                    <a:pt x="127" y="0"/>
                    <a:pt x="127" y="0"/>
                    <a:pt x="127" y="0"/>
                  </a:cubicBezTo>
                  <a:cubicBezTo>
                    <a:pt x="127" y="0"/>
                    <a:pt x="127" y="0"/>
                    <a:pt x="134" y="0"/>
                  </a:cubicBezTo>
                  <a:cubicBezTo>
                    <a:pt x="142" y="0"/>
                    <a:pt x="142" y="8"/>
                    <a:pt x="142" y="16"/>
                  </a:cubicBezTo>
                  <a:cubicBezTo>
                    <a:pt x="150" y="24"/>
                    <a:pt x="142" y="24"/>
                    <a:pt x="142" y="24"/>
                  </a:cubicBezTo>
                  <a:cubicBezTo>
                    <a:pt x="142" y="32"/>
                    <a:pt x="134" y="32"/>
                    <a:pt x="134" y="32"/>
                  </a:cubicBezTo>
                  <a:lnTo>
                    <a:pt x="134" y="32"/>
                  </a:lnTo>
                  <a:cubicBezTo>
                    <a:pt x="127" y="40"/>
                    <a:pt x="119" y="40"/>
                    <a:pt x="119" y="40"/>
                  </a:cubicBezTo>
                  <a:lnTo>
                    <a:pt x="111" y="40"/>
                  </a:lnTo>
                  <a:lnTo>
                    <a:pt x="111" y="48"/>
                  </a:lnTo>
                  <a:cubicBezTo>
                    <a:pt x="111" y="56"/>
                    <a:pt x="95" y="72"/>
                    <a:pt x="71" y="72"/>
                  </a:cubicBezTo>
                  <a:cubicBezTo>
                    <a:pt x="63" y="72"/>
                    <a:pt x="63" y="72"/>
                    <a:pt x="55" y="79"/>
                  </a:cubicBezTo>
                  <a:cubicBezTo>
                    <a:pt x="48" y="87"/>
                    <a:pt x="39" y="95"/>
                    <a:pt x="24" y="95"/>
                  </a:cubicBezTo>
                  <a:close/>
                  <a:moveTo>
                    <a:pt x="8" y="72"/>
                  </a:moveTo>
                  <a:lnTo>
                    <a:pt x="8" y="72"/>
                  </a:lnTo>
                  <a:cubicBezTo>
                    <a:pt x="8" y="79"/>
                    <a:pt x="8" y="79"/>
                    <a:pt x="8" y="79"/>
                  </a:cubicBezTo>
                  <a:cubicBezTo>
                    <a:pt x="8" y="79"/>
                    <a:pt x="8" y="79"/>
                    <a:pt x="8" y="87"/>
                  </a:cubicBezTo>
                  <a:cubicBezTo>
                    <a:pt x="8" y="87"/>
                    <a:pt x="8" y="87"/>
                    <a:pt x="24" y="87"/>
                  </a:cubicBezTo>
                  <a:lnTo>
                    <a:pt x="24" y="87"/>
                  </a:lnTo>
                  <a:cubicBezTo>
                    <a:pt x="39" y="87"/>
                    <a:pt x="48" y="79"/>
                    <a:pt x="48" y="72"/>
                  </a:cubicBezTo>
                  <a:cubicBezTo>
                    <a:pt x="55" y="64"/>
                    <a:pt x="63" y="64"/>
                    <a:pt x="71" y="64"/>
                  </a:cubicBezTo>
                  <a:cubicBezTo>
                    <a:pt x="95" y="64"/>
                    <a:pt x="103" y="48"/>
                    <a:pt x="103" y="48"/>
                  </a:cubicBezTo>
                  <a:cubicBezTo>
                    <a:pt x="103" y="40"/>
                    <a:pt x="103" y="40"/>
                    <a:pt x="111" y="32"/>
                  </a:cubicBezTo>
                  <a:cubicBezTo>
                    <a:pt x="103" y="32"/>
                    <a:pt x="103" y="32"/>
                    <a:pt x="103" y="32"/>
                  </a:cubicBezTo>
                  <a:cubicBezTo>
                    <a:pt x="87" y="40"/>
                    <a:pt x="63" y="40"/>
                    <a:pt x="55" y="48"/>
                  </a:cubicBezTo>
                  <a:cubicBezTo>
                    <a:pt x="48" y="56"/>
                    <a:pt x="39" y="64"/>
                    <a:pt x="24" y="64"/>
                  </a:cubicBezTo>
                  <a:cubicBezTo>
                    <a:pt x="16" y="72"/>
                    <a:pt x="8" y="72"/>
                    <a:pt x="8" y="72"/>
                  </a:cubicBezTo>
                  <a:close/>
                  <a:moveTo>
                    <a:pt x="134" y="8"/>
                  </a:moveTo>
                  <a:lnTo>
                    <a:pt x="134" y="8"/>
                  </a:lnTo>
                  <a:cubicBezTo>
                    <a:pt x="134" y="8"/>
                    <a:pt x="134" y="16"/>
                    <a:pt x="134" y="24"/>
                  </a:cubicBezTo>
                  <a:lnTo>
                    <a:pt x="134" y="24"/>
                  </a:lnTo>
                  <a:lnTo>
                    <a:pt x="134" y="24"/>
                  </a:lnTo>
                  <a:cubicBezTo>
                    <a:pt x="134" y="24"/>
                    <a:pt x="142" y="16"/>
                    <a:pt x="134" y="16"/>
                  </a:cubicBezTo>
                  <a:cubicBezTo>
                    <a:pt x="134" y="8"/>
                    <a:pt x="134" y="8"/>
                    <a:pt x="134" y="8"/>
                  </a:cubicBezTo>
                  <a:close/>
                </a:path>
              </a:pathLst>
            </a:custGeom>
            <a:solidFill>
              <a:schemeClr val="accent6"/>
            </a:solidFill>
            <a:ln>
              <a:solidFill>
                <a:schemeClr val="bg2"/>
              </a:solidFill>
            </a:ln>
            <a:effectLst/>
          </p:spPr>
          <p:txBody>
            <a:bodyPr wrap="none" anchor="ctr"/>
            <a:lstStyle/>
            <a:p>
              <a:endParaRPr lang="en-US"/>
            </a:p>
          </p:txBody>
        </p:sp>
        <p:sp>
          <p:nvSpPr>
            <p:cNvPr id="42" name="Freeform 11"/>
            <p:cNvSpPr>
              <a:spLocks noChangeArrowheads="1"/>
            </p:cNvSpPr>
            <p:nvPr/>
          </p:nvSpPr>
          <p:spPr bwMode="auto">
            <a:xfrm>
              <a:off x="10140247" y="6757456"/>
              <a:ext cx="2785487" cy="2690395"/>
            </a:xfrm>
            <a:custGeom>
              <a:avLst/>
              <a:gdLst>
                <a:gd name="T0" fmla="*/ 5193 w 5297"/>
                <a:gd name="T1" fmla="*/ 3170 h 5116"/>
                <a:gd name="T2" fmla="*/ 5217 w 5297"/>
                <a:gd name="T3" fmla="*/ 2965 h 5116"/>
                <a:gd name="T4" fmla="*/ 5272 w 5297"/>
                <a:gd name="T5" fmla="*/ 2799 h 5116"/>
                <a:gd name="T6" fmla="*/ 5232 w 5297"/>
                <a:gd name="T7" fmla="*/ 2498 h 5116"/>
                <a:gd name="T8" fmla="*/ 5114 w 5297"/>
                <a:gd name="T9" fmla="*/ 2237 h 5116"/>
                <a:gd name="T10" fmla="*/ 4956 w 5297"/>
                <a:gd name="T11" fmla="*/ 1431 h 5116"/>
                <a:gd name="T12" fmla="*/ 4766 w 5297"/>
                <a:gd name="T13" fmla="*/ 1376 h 5116"/>
                <a:gd name="T14" fmla="*/ 4497 w 5297"/>
                <a:gd name="T15" fmla="*/ 1320 h 5116"/>
                <a:gd name="T16" fmla="*/ 4292 w 5297"/>
                <a:gd name="T17" fmla="*/ 1312 h 5116"/>
                <a:gd name="T18" fmla="*/ 4008 w 5297"/>
                <a:gd name="T19" fmla="*/ 1305 h 5116"/>
                <a:gd name="T20" fmla="*/ 3881 w 5297"/>
                <a:gd name="T21" fmla="*/ 1336 h 5116"/>
                <a:gd name="T22" fmla="*/ 3739 w 5297"/>
                <a:gd name="T23" fmla="*/ 1312 h 5116"/>
                <a:gd name="T24" fmla="*/ 3518 w 5297"/>
                <a:gd name="T25" fmla="*/ 1320 h 5116"/>
                <a:gd name="T26" fmla="*/ 3399 w 5297"/>
                <a:gd name="T27" fmla="*/ 1194 h 5116"/>
                <a:gd name="T28" fmla="*/ 3202 w 5297"/>
                <a:gd name="T29" fmla="*/ 1194 h 5116"/>
                <a:gd name="T30" fmla="*/ 2980 w 5297"/>
                <a:gd name="T31" fmla="*/ 1028 h 5116"/>
                <a:gd name="T32" fmla="*/ 2759 w 5297"/>
                <a:gd name="T33" fmla="*/ 55 h 5116"/>
                <a:gd name="T34" fmla="*/ 39 w 5297"/>
                <a:gd name="T35" fmla="*/ 2024 h 5116"/>
                <a:gd name="T36" fmla="*/ 253 w 5297"/>
                <a:gd name="T37" fmla="*/ 2316 h 5116"/>
                <a:gd name="T38" fmla="*/ 672 w 5297"/>
                <a:gd name="T39" fmla="*/ 2719 h 5116"/>
                <a:gd name="T40" fmla="*/ 798 w 5297"/>
                <a:gd name="T41" fmla="*/ 3178 h 5116"/>
                <a:gd name="T42" fmla="*/ 1154 w 5297"/>
                <a:gd name="T43" fmla="*/ 3431 h 5116"/>
                <a:gd name="T44" fmla="*/ 1541 w 5297"/>
                <a:gd name="T45" fmla="*/ 3265 h 5116"/>
                <a:gd name="T46" fmla="*/ 1889 w 5297"/>
                <a:gd name="T47" fmla="*/ 3178 h 5116"/>
                <a:gd name="T48" fmla="*/ 2324 w 5297"/>
                <a:gd name="T49" fmla="*/ 3463 h 5116"/>
                <a:gd name="T50" fmla="*/ 2704 w 5297"/>
                <a:gd name="T51" fmla="*/ 4134 h 5116"/>
                <a:gd name="T52" fmla="*/ 2870 w 5297"/>
                <a:gd name="T53" fmla="*/ 4411 h 5116"/>
                <a:gd name="T54" fmla="*/ 3012 w 5297"/>
                <a:gd name="T55" fmla="*/ 4806 h 5116"/>
                <a:gd name="T56" fmla="*/ 3423 w 5297"/>
                <a:gd name="T57" fmla="*/ 4988 h 5116"/>
                <a:gd name="T58" fmla="*/ 3747 w 5297"/>
                <a:gd name="T59" fmla="*/ 5107 h 5116"/>
                <a:gd name="T60" fmla="*/ 3826 w 5297"/>
                <a:gd name="T61" fmla="*/ 5036 h 5116"/>
                <a:gd name="T62" fmla="*/ 3747 w 5297"/>
                <a:gd name="T63" fmla="*/ 4901 h 5116"/>
                <a:gd name="T64" fmla="*/ 3660 w 5297"/>
                <a:gd name="T65" fmla="*/ 4593 h 5116"/>
                <a:gd name="T66" fmla="*/ 3755 w 5297"/>
                <a:gd name="T67" fmla="*/ 4743 h 5116"/>
                <a:gd name="T68" fmla="*/ 3779 w 5297"/>
                <a:gd name="T69" fmla="*/ 4712 h 5116"/>
                <a:gd name="T70" fmla="*/ 3668 w 5297"/>
                <a:gd name="T71" fmla="*/ 4435 h 5116"/>
                <a:gd name="T72" fmla="*/ 3715 w 5297"/>
                <a:gd name="T73" fmla="*/ 4403 h 5116"/>
                <a:gd name="T74" fmla="*/ 3834 w 5297"/>
                <a:gd name="T75" fmla="*/ 4222 h 5116"/>
                <a:gd name="T76" fmla="*/ 3771 w 5297"/>
                <a:gd name="T77" fmla="*/ 4253 h 5116"/>
                <a:gd name="T78" fmla="*/ 3771 w 5297"/>
                <a:gd name="T79" fmla="*/ 4142 h 5116"/>
                <a:gd name="T80" fmla="*/ 3826 w 5297"/>
                <a:gd name="T81" fmla="*/ 4056 h 5116"/>
                <a:gd name="T82" fmla="*/ 3992 w 5297"/>
                <a:gd name="T83" fmla="*/ 3937 h 5116"/>
                <a:gd name="T84" fmla="*/ 4094 w 5297"/>
                <a:gd name="T85" fmla="*/ 3921 h 5116"/>
                <a:gd name="T86" fmla="*/ 4110 w 5297"/>
                <a:gd name="T87" fmla="*/ 3858 h 5116"/>
                <a:gd name="T88" fmla="*/ 4157 w 5297"/>
                <a:gd name="T89" fmla="*/ 3803 h 5116"/>
                <a:gd name="T90" fmla="*/ 4220 w 5297"/>
                <a:gd name="T91" fmla="*/ 3874 h 5116"/>
                <a:gd name="T92" fmla="*/ 4473 w 5297"/>
                <a:gd name="T93" fmla="*/ 3723 h 5116"/>
                <a:gd name="T94" fmla="*/ 4750 w 5297"/>
                <a:gd name="T95" fmla="*/ 3407 h 5116"/>
                <a:gd name="T96" fmla="*/ 4766 w 5297"/>
                <a:gd name="T97" fmla="*/ 3305 h 5116"/>
                <a:gd name="T98" fmla="*/ 4813 w 5297"/>
                <a:gd name="T99" fmla="*/ 3328 h 5116"/>
                <a:gd name="T100" fmla="*/ 4790 w 5297"/>
                <a:gd name="T101" fmla="*/ 3447 h 5116"/>
                <a:gd name="T102" fmla="*/ 4797 w 5297"/>
                <a:gd name="T103" fmla="*/ 3478 h 5116"/>
                <a:gd name="T104" fmla="*/ 5185 w 5297"/>
                <a:gd name="T105" fmla="*/ 3265 h 5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97" h="5116">
                  <a:moveTo>
                    <a:pt x="5169" y="3249"/>
                  </a:moveTo>
                  <a:lnTo>
                    <a:pt x="5169" y="3249"/>
                  </a:lnTo>
                  <a:cubicBezTo>
                    <a:pt x="5161" y="3241"/>
                    <a:pt x="5145" y="3233"/>
                    <a:pt x="5153" y="3217"/>
                  </a:cubicBezTo>
                  <a:cubicBezTo>
                    <a:pt x="5161" y="3202"/>
                    <a:pt x="5177" y="3186"/>
                    <a:pt x="5193" y="3170"/>
                  </a:cubicBezTo>
                  <a:cubicBezTo>
                    <a:pt x="5217" y="3146"/>
                    <a:pt x="5209" y="3123"/>
                    <a:pt x="5217" y="3107"/>
                  </a:cubicBezTo>
                  <a:cubicBezTo>
                    <a:pt x="5232" y="3091"/>
                    <a:pt x="5240" y="3099"/>
                    <a:pt x="5240" y="3083"/>
                  </a:cubicBezTo>
                  <a:cubicBezTo>
                    <a:pt x="5240" y="3059"/>
                    <a:pt x="5248" y="3043"/>
                    <a:pt x="5232" y="3020"/>
                  </a:cubicBezTo>
                  <a:cubicBezTo>
                    <a:pt x="5224" y="2996"/>
                    <a:pt x="5209" y="2980"/>
                    <a:pt x="5217" y="2965"/>
                  </a:cubicBezTo>
                  <a:cubicBezTo>
                    <a:pt x="5217" y="2957"/>
                    <a:pt x="5224" y="2925"/>
                    <a:pt x="5232" y="2925"/>
                  </a:cubicBezTo>
                  <a:cubicBezTo>
                    <a:pt x="5248" y="2925"/>
                    <a:pt x="5248" y="2901"/>
                    <a:pt x="5240" y="2886"/>
                  </a:cubicBezTo>
                  <a:cubicBezTo>
                    <a:pt x="5232" y="2870"/>
                    <a:pt x="5193" y="2878"/>
                    <a:pt x="5217" y="2854"/>
                  </a:cubicBezTo>
                  <a:cubicBezTo>
                    <a:pt x="5248" y="2822"/>
                    <a:pt x="5248" y="2838"/>
                    <a:pt x="5272" y="2799"/>
                  </a:cubicBezTo>
                  <a:cubicBezTo>
                    <a:pt x="5288" y="2759"/>
                    <a:pt x="5288" y="2727"/>
                    <a:pt x="5288" y="2712"/>
                  </a:cubicBezTo>
                  <a:cubicBezTo>
                    <a:pt x="5288" y="2688"/>
                    <a:pt x="5280" y="2672"/>
                    <a:pt x="5288" y="2648"/>
                  </a:cubicBezTo>
                  <a:cubicBezTo>
                    <a:pt x="5296" y="2617"/>
                    <a:pt x="5288" y="2585"/>
                    <a:pt x="5272" y="2553"/>
                  </a:cubicBezTo>
                  <a:cubicBezTo>
                    <a:pt x="5256" y="2522"/>
                    <a:pt x="5232" y="2546"/>
                    <a:pt x="5232" y="2498"/>
                  </a:cubicBezTo>
                  <a:cubicBezTo>
                    <a:pt x="5232" y="2459"/>
                    <a:pt x="5217" y="2435"/>
                    <a:pt x="5201" y="2419"/>
                  </a:cubicBezTo>
                  <a:cubicBezTo>
                    <a:pt x="5185" y="2403"/>
                    <a:pt x="5161" y="2403"/>
                    <a:pt x="5169" y="2380"/>
                  </a:cubicBezTo>
                  <a:cubicBezTo>
                    <a:pt x="5177" y="2356"/>
                    <a:pt x="5185" y="2348"/>
                    <a:pt x="5177" y="2316"/>
                  </a:cubicBezTo>
                  <a:cubicBezTo>
                    <a:pt x="5161" y="2277"/>
                    <a:pt x="5130" y="2261"/>
                    <a:pt x="5114" y="2237"/>
                  </a:cubicBezTo>
                  <a:cubicBezTo>
                    <a:pt x="5098" y="2213"/>
                    <a:pt x="5066" y="2198"/>
                    <a:pt x="5066" y="2198"/>
                  </a:cubicBezTo>
                  <a:cubicBezTo>
                    <a:pt x="5059" y="1455"/>
                    <a:pt x="5059" y="1455"/>
                    <a:pt x="5059" y="1455"/>
                  </a:cubicBezTo>
                  <a:cubicBezTo>
                    <a:pt x="5059" y="1455"/>
                    <a:pt x="5043" y="1431"/>
                    <a:pt x="5019" y="1431"/>
                  </a:cubicBezTo>
                  <a:cubicBezTo>
                    <a:pt x="4987" y="1431"/>
                    <a:pt x="4964" y="1423"/>
                    <a:pt x="4956" y="1431"/>
                  </a:cubicBezTo>
                  <a:cubicBezTo>
                    <a:pt x="4940" y="1431"/>
                    <a:pt x="4948" y="1478"/>
                    <a:pt x="4924" y="1463"/>
                  </a:cubicBezTo>
                  <a:cubicBezTo>
                    <a:pt x="4900" y="1439"/>
                    <a:pt x="4916" y="1399"/>
                    <a:pt x="4884" y="1399"/>
                  </a:cubicBezTo>
                  <a:cubicBezTo>
                    <a:pt x="4853" y="1391"/>
                    <a:pt x="4869" y="1407"/>
                    <a:pt x="4829" y="1407"/>
                  </a:cubicBezTo>
                  <a:cubicBezTo>
                    <a:pt x="4797" y="1407"/>
                    <a:pt x="4774" y="1391"/>
                    <a:pt x="4766" y="1376"/>
                  </a:cubicBezTo>
                  <a:cubicBezTo>
                    <a:pt x="4758" y="1368"/>
                    <a:pt x="4726" y="1376"/>
                    <a:pt x="4687" y="1328"/>
                  </a:cubicBezTo>
                  <a:cubicBezTo>
                    <a:pt x="4647" y="1281"/>
                    <a:pt x="4624" y="1265"/>
                    <a:pt x="4600" y="1265"/>
                  </a:cubicBezTo>
                  <a:cubicBezTo>
                    <a:pt x="4576" y="1265"/>
                    <a:pt x="4568" y="1289"/>
                    <a:pt x="4553" y="1305"/>
                  </a:cubicBezTo>
                  <a:cubicBezTo>
                    <a:pt x="4544" y="1320"/>
                    <a:pt x="4529" y="1344"/>
                    <a:pt x="4497" y="1320"/>
                  </a:cubicBezTo>
                  <a:cubicBezTo>
                    <a:pt x="4466" y="1296"/>
                    <a:pt x="4473" y="1281"/>
                    <a:pt x="4450" y="1281"/>
                  </a:cubicBezTo>
                  <a:cubicBezTo>
                    <a:pt x="4434" y="1281"/>
                    <a:pt x="4386" y="1281"/>
                    <a:pt x="4386" y="1305"/>
                  </a:cubicBezTo>
                  <a:cubicBezTo>
                    <a:pt x="4379" y="1336"/>
                    <a:pt x="4363" y="1360"/>
                    <a:pt x="4331" y="1344"/>
                  </a:cubicBezTo>
                  <a:cubicBezTo>
                    <a:pt x="4307" y="1320"/>
                    <a:pt x="4323" y="1305"/>
                    <a:pt x="4292" y="1312"/>
                  </a:cubicBezTo>
                  <a:cubicBezTo>
                    <a:pt x="4252" y="1320"/>
                    <a:pt x="4220" y="1344"/>
                    <a:pt x="4204" y="1368"/>
                  </a:cubicBezTo>
                  <a:cubicBezTo>
                    <a:pt x="4181" y="1391"/>
                    <a:pt x="4165" y="1423"/>
                    <a:pt x="4141" y="1399"/>
                  </a:cubicBezTo>
                  <a:cubicBezTo>
                    <a:pt x="4110" y="1383"/>
                    <a:pt x="4094" y="1368"/>
                    <a:pt x="4062" y="1336"/>
                  </a:cubicBezTo>
                  <a:cubicBezTo>
                    <a:pt x="4039" y="1312"/>
                    <a:pt x="4016" y="1281"/>
                    <a:pt x="4008" y="1305"/>
                  </a:cubicBezTo>
                  <a:cubicBezTo>
                    <a:pt x="4000" y="1328"/>
                    <a:pt x="3992" y="1352"/>
                    <a:pt x="3976" y="1336"/>
                  </a:cubicBezTo>
                  <a:cubicBezTo>
                    <a:pt x="3953" y="1312"/>
                    <a:pt x="3945" y="1296"/>
                    <a:pt x="3929" y="1281"/>
                  </a:cubicBezTo>
                  <a:cubicBezTo>
                    <a:pt x="3913" y="1273"/>
                    <a:pt x="3913" y="1241"/>
                    <a:pt x="3897" y="1273"/>
                  </a:cubicBezTo>
                  <a:cubicBezTo>
                    <a:pt x="3881" y="1312"/>
                    <a:pt x="3881" y="1305"/>
                    <a:pt x="3881" y="1336"/>
                  </a:cubicBezTo>
                  <a:cubicBezTo>
                    <a:pt x="3881" y="1360"/>
                    <a:pt x="3874" y="1399"/>
                    <a:pt x="3858" y="1391"/>
                  </a:cubicBezTo>
                  <a:cubicBezTo>
                    <a:pt x="3842" y="1383"/>
                    <a:pt x="3818" y="1383"/>
                    <a:pt x="3826" y="1352"/>
                  </a:cubicBezTo>
                  <a:cubicBezTo>
                    <a:pt x="3834" y="1320"/>
                    <a:pt x="3842" y="1305"/>
                    <a:pt x="3826" y="1305"/>
                  </a:cubicBezTo>
                  <a:cubicBezTo>
                    <a:pt x="3810" y="1305"/>
                    <a:pt x="3739" y="1296"/>
                    <a:pt x="3739" y="1312"/>
                  </a:cubicBezTo>
                  <a:cubicBezTo>
                    <a:pt x="3739" y="1336"/>
                    <a:pt x="3708" y="1336"/>
                    <a:pt x="3692" y="1320"/>
                  </a:cubicBezTo>
                  <a:cubicBezTo>
                    <a:pt x="3684" y="1305"/>
                    <a:pt x="3676" y="1289"/>
                    <a:pt x="3644" y="1281"/>
                  </a:cubicBezTo>
                  <a:cubicBezTo>
                    <a:pt x="3613" y="1273"/>
                    <a:pt x="3589" y="1273"/>
                    <a:pt x="3581" y="1296"/>
                  </a:cubicBezTo>
                  <a:cubicBezTo>
                    <a:pt x="3565" y="1312"/>
                    <a:pt x="3534" y="1352"/>
                    <a:pt x="3518" y="1320"/>
                  </a:cubicBezTo>
                  <a:cubicBezTo>
                    <a:pt x="3510" y="1296"/>
                    <a:pt x="3526" y="1265"/>
                    <a:pt x="3510" y="1249"/>
                  </a:cubicBezTo>
                  <a:cubicBezTo>
                    <a:pt x="3486" y="1241"/>
                    <a:pt x="3478" y="1249"/>
                    <a:pt x="3478" y="1225"/>
                  </a:cubicBezTo>
                  <a:cubicBezTo>
                    <a:pt x="3478" y="1202"/>
                    <a:pt x="3486" y="1186"/>
                    <a:pt x="3462" y="1186"/>
                  </a:cubicBezTo>
                  <a:cubicBezTo>
                    <a:pt x="3431" y="1186"/>
                    <a:pt x="3407" y="1178"/>
                    <a:pt x="3399" y="1194"/>
                  </a:cubicBezTo>
                  <a:cubicBezTo>
                    <a:pt x="3399" y="1202"/>
                    <a:pt x="3375" y="1178"/>
                    <a:pt x="3368" y="1210"/>
                  </a:cubicBezTo>
                  <a:cubicBezTo>
                    <a:pt x="3360" y="1241"/>
                    <a:pt x="3328" y="1249"/>
                    <a:pt x="3320" y="1225"/>
                  </a:cubicBezTo>
                  <a:cubicBezTo>
                    <a:pt x="3320" y="1202"/>
                    <a:pt x="3320" y="1194"/>
                    <a:pt x="3289" y="1186"/>
                  </a:cubicBezTo>
                  <a:cubicBezTo>
                    <a:pt x="3257" y="1186"/>
                    <a:pt x="3225" y="1210"/>
                    <a:pt x="3202" y="1194"/>
                  </a:cubicBezTo>
                  <a:cubicBezTo>
                    <a:pt x="3202" y="1194"/>
                    <a:pt x="3186" y="1162"/>
                    <a:pt x="3146" y="1162"/>
                  </a:cubicBezTo>
                  <a:cubicBezTo>
                    <a:pt x="3099" y="1170"/>
                    <a:pt x="3091" y="1154"/>
                    <a:pt x="3059" y="1146"/>
                  </a:cubicBezTo>
                  <a:cubicBezTo>
                    <a:pt x="3028" y="1138"/>
                    <a:pt x="3036" y="1099"/>
                    <a:pt x="3028" y="1075"/>
                  </a:cubicBezTo>
                  <a:cubicBezTo>
                    <a:pt x="3012" y="1052"/>
                    <a:pt x="2996" y="1020"/>
                    <a:pt x="2980" y="1028"/>
                  </a:cubicBezTo>
                  <a:cubicBezTo>
                    <a:pt x="2957" y="1036"/>
                    <a:pt x="2972" y="1075"/>
                    <a:pt x="2933" y="1059"/>
                  </a:cubicBezTo>
                  <a:cubicBezTo>
                    <a:pt x="2885" y="1052"/>
                    <a:pt x="2885" y="1083"/>
                    <a:pt x="2854" y="1052"/>
                  </a:cubicBezTo>
                  <a:cubicBezTo>
                    <a:pt x="2814" y="1020"/>
                    <a:pt x="2806" y="988"/>
                    <a:pt x="2775" y="965"/>
                  </a:cubicBezTo>
                  <a:cubicBezTo>
                    <a:pt x="2743" y="941"/>
                    <a:pt x="2759" y="55"/>
                    <a:pt x="2759" y="55"/>
                  </a:cubicBezTo>
                  <a:cubicBezTo>
                    <a:pt x="1613" y="0"/>
                    <a:pt x="1613" y="0"/>
                    <a:pt x="1613" y="0"/>
                  </a:cubicBezTo>
                  <a:cubicBezTo>
                    <a:pt x="1470" y="2095"/>
                    <a:pt x="1470" y="2095"/>
                    <a:pt x="1470" y="2095"/>
                  </a:cubicBezTo>
                  <a:cubicBezTo>
                    <a:pt x="1470" y="2095"/>
                    <a:pt x="1470" y="2142"/>
                    <a:pt x="1439" y="2142"/>
                  </a:cubicBezTo>
                  <a:cubicBezTo>
                    <a:pt x="1415" y="2142"/>
                    <a:pt x="39" y="2024"/>
                    <a:pt x="39" y="2024"/>
                  </a:cubicBezTo>
                  <a:cubicBezTo>
                    <a:pt x="39" y="2024"/>
                    <a:pt x="0" y="1984"/>
                    <a:pt x="71" y="2127"/>
                  </a:cubicBezTo>
                  <a:cubicBezTo>
                    <a:pt x="87" y="2127"/>
                    <a:pt x="103" y="2135"/>
                    <a:pt x="103" y="2135"/>
                  </a:cubicBezTo>
                  <a:cubicBezTo>
                    <a:pt x="111" y="2135"/>
                    <a:pt x="182" y="2182"/>
                    <a:pt x="182" y="2253"/>
                  </a:cubicBezTo>
                  <a:cubicBezTo>
                    <a:pt x="182" y="2316"/>
                    <a:pt x="190" y="2277"/>
                    <a:pt x="253" y="2316"/>
                  </a:cubicBezTo>
                  <a:cubicBezTo>
                    <a:pt x="308" y="2348"/>
                    <a:pt x="332" y="2372"/>
                    <a:pt x="371" y="2419"/>
                  </a:cubicBezTo>
                  <a:cubicBezTo>
                    <a:pt x="411" y="2459"/>
                    <a:pt x="427" y="2466"/>
                    <a:pt x="443" y="2530"/>
                  </a:cubicBezTo>
                  <a:cubicBezTo>
                    <a:pt x="458" y="2593"/>
                    <a:pt x="506" y="2569"/>
                    <a:pt x="545" y="2609"/>
                  </a:cubicBezTo>
                  <a:cubicBezTo>
                    <a:pt x="593" y="2648"/>
                    <a:pt x="609" y="2672"/>
                    <a:pt x="672" y="2719"/>
                  </a:cubicBezTo>
                  <a:cubicBezTo>
                    <a:pt x="735" y="2767"/>
                    <a:pt x="719" y="2767"/>
                    <a:pt x="719" y="2806"/>
                  </a:cubicBezTo>
                  <a:cubicBezTo>
                    <a:pt x="719" y="2846"/>
                    <a:pt x="696" y="2830"/>
                    <a:pt x="767" y="2909"/>
                  </a:cubicBezTo>
                  <a:cubicBezTo>
                    <a:pt x="830" y="2988"/>
                    <a:pt x="759" y="2957"/>
                    <a:pt x="743" y="3012"/>
                  </a:cubicBezTo>
                  <a:cubicBezTo>
                    <a:pt x="719" y="3059"/>
                    <a:pt x="782" y="3123"/>
                    <a:pt x="798" y="3178"/>
                  </a:cubicBezTo>
                  <a:cubicBezTo>
                    <a:pt x="814" y="3225"/>
                    <a:pt x="838" y="3225"/>
                    <a:pt x="885" y="3241"/>
                  </a:cubicBezTo>
                  <a:cubicBezTo>
                    <a:pt x="925" y="3257"/>
                    <a:pt x="909" y="3265"/>
                    <a:pt x="925" y="3296"/>
                  </a:cubicBezTo>
                  <a:cubicBezTo>
                    <a:pt x="949" y="3336"/>
                    <a:pt x="1012" y="3360"/>
                    <a:pt x="1044" y="3360"/>
                  </a:cubicBezTo>
                  <a:cubicBezTo>
                    <a:pt x="1083" y="3360"/>
                    <a:pt x="1138" y="3439"/>
                    <a:pt x="1154" y="3431"/>
                  </a:cubicBezTo>
                  <a:cubicBezTo>
                    <a:pt x="1178" y="3423"/>
                    <a:pt x="1288" y="3502"/>
                    <a:pt x="1344" y="3542"/>
                  </a:cubicBezTo>
                  <a:cubicBezTo>
                    <a:pt x="1407" y="3581"/>
                    <a:pt x="1383" y="3510"/>
                    <a:pt x="1431" y="3486"/>
                  </a:cubicBezTo>
                  <a:cubicBezTo>
                    <a:pt x="1478" y="3463"/>
                    <a:pt x="1478" y="3399"/>
                    <a:pt x="1486" y="3360"/>
                  </a:cubicBezTo>
                  <a:cubicBezTo>
                    <a:pt x="1502" y="3320"/>
                    <a:pt x="1526" y="3289"/>
                    <a:pt x="1541" y="3265"/>
                  </a:cubicBezTo>
                  <a:cubicBezTo>
                    <a:pt x="1549" y="3241"/>
                    <a:pt x="1534" y="3194"/>
                    <a:pt x="1613" y="3186"/>
                  </a:cubicBezTo>
                  <a:cubicBezTo>
                    <a:pt x="1692" y="3178"/>
                    <a:pt x="1692" y="3139"/>
                    <a:pt x="1739" y="3139"/>
                  </a:cubicBezTo>
                  <a:cubicBezTo>
                    <a:pt x="1794" y="3146"/>
                    <a:pt x="1794" y="3186"/>
                    <a:pt x="1826" y="3186"/>
                  </a:cubicBezTo>
                  <a:cubicBezTo>
                    <a:pt x="1850" y="3194"/>
                    <a:pt x="1850" y="3186"/>
                    <a:pt x="1889" y="3178"/>
                  </a:cubicBezTo>
                  <a:cubicBezTo>
                    <a:pt x="1929" y="3162"/>
                    <a:pt x="1929" y="3178"/>
                    <a:pt x="1952" y="3202"/>
                  </a:cubicBezTo>
                  <a:cubicBezTo>
                    <a:pt x="1968" y="3217"/>
                    <a:pt x="2008" y="3210"/>
                    <a:pt x="2024" y="3194"/>
                  </a:cubicBezTo>
                  <a:cubicBezTo>
                    <a:pt x="2047" y="3178"/>
                    <a:pt x="2127" y="3296"/>
                    <a:pt x="2166" y="3328"/>
                  </a:cubicBezTo>
                  <a:cubicBezTo>
                    <a:pt x="2205" y="3368"/>
                    <a:pt x="2277" y="3431"/>
                    <a:pt x="2324" y="3463"/>
                  </a:cubicBezTo>
                  <a:cubicBezTo>
                    <a:pt x="2372" y="3494"/>
                    <a:pt x="2316" y="3510"/>
                    <a:pt x="2419" y="3660"/>
                  </a:cubicBezTo>
                  <a:cubicBezTo>
                    <a:pt x="2522" y="3810"/>
                    <a:pt x="2482" y="3834"/>
                    <a:pt x="2514" y="3874"/>
                  </a:cubicBezTo>
                  <a:cubicBezTo>
                    <a:pt x="2545" y="3905"/>
                    <a:pt x="2498" y="3921"/>
                    <a:pt x="2538" y="3945"/>
                  </a:cubicBezTo>
                  <a:cubicBezTo>
                    <a:pt x="2585" y="3969"/>
                    <a:pt x="2688" y="4095"/>
                    <a:pt x="2704" y="4134"/>
                  </a:cubicBezTo>
                  <a:cubicBezTo>
                    <a:pt x="2727" y="4174"/>
                    <a:pt x="2727" y="4206"/>
                    <a:pt x="2767" y="4214"/>
                  </a:cubicBezTo>
                  <a:cubicBezTo>
                    <a:pt x="2806" y="4222"/>
                    <a:pt x="2814" y="4253"/>
                    <a:pt x="2838" y="4269"/>
                  </a:cubicBezTo>
                  <a:cubicBezTo>
                    <a:pt x="2862" y="4293"/>
                    <a:pt x="2838" y="4293"/>
                    <a:pt x="2838" y="4324"/>
                  </a:cubicBezTo>
                  <a:cubicBezTo>
                    <a:pt x="2830" y="4356"/>
                    <a:pt x="2814" y="4380"/>
                    <a:pt x="2870" y="4411"/>
                  </a:cubicBezTo>
                  <a:cubicBezTo>
                    <a:pt x="2917" y="4443"/>
                    <a:pt x="2830" y="4474"/>
                    <a:pt x="2862" y="4514"/>
                  </a:cubicBezTo>
                  <a:cubicBezTo>
                    <a:pt x="2893" y="4553"/>
                    <a:pt x="2941" y="4648"/>
                    <a:pt x="2964" y="4672"/>
                  </a:cubicBezTo>
                  <a:cubicBezTo>
                    <a:pt x="2988" y="4696"/>
                    <a:pt x="2949" y="4743"/>
                    <a:pt x="2972" y="4759"/>
                  </a:cubicBezTo>
                  <a:cubicBezTo>
                    <a:pt x="3004" y="4775"/>
                    <a:pt x="2988" y="4806"/>
                    <a:pt x="3012" y="4806"/>
                  </a:cubicBezTo>
                  <a:cubicBezTo>
                    <a:pt x="3028" y="4814"/>
                    <a:pt x="3067" y="4822"/>
                    <a:pt x="3115" y="4854"/>
                  </a:cubicBezTo>
                  <a:cubicBezTo>
                    <a:pt x="3170" y="4878"/>
                    <a:pt x="3154" y="4893"/>
                    <a:pt x="3202" y="4886"/>
                  </a:cubicBezTo>
                  <a:cubicBezTo>
                    <a:pt x="3241" y="4886"/>
                    <a:pt x="3257" y="4901"/>
                    <a:pt x="3312" y="4941"/>
                  </a:cubicBezTo>
                  <a:cubicBezTo>
                    <a:pt x="3360" y="4973"/>
                    <a:pt x="3375" y="4988"/>
                    <a:pt x="3423" y="4988"/>
                  </a:cubicBezTo>
                  <a:cubicBezTo>
                    <a:pt x="3470" y="4996"/>
                    <a:pt x="3478" y="4996"/>
                    <a:pt x="3510" y="4973"/>
                  </a:cubicBezTo>
                  <a:cubicBezTo>
                    <a:pt x="3542" y="4949"/>
                    <a:pt x="3597" y="5004"/>
                    <a:pt x="3637" y="5020"/>
                  </a:cubicBezTo>
                  <a:cubicBezTo>
                    <a:pt x="3668" y="5036"/>
                    <a:pt x="3684" y="5067"/>
                    <a:pt x="3708" y="5083"/>
                  </a:cubicBezTo>
                  <a:cubicBezTo>
                    <a:pt x="3723" y="5107"/>
                    <a:pt x="3715" y="5115"/>
                    <a:pt x="3747" y="5107"/>
                  </a:cubicBezTo>
                  <a:cubicBezTo>
                    <a:pt x="3779" y="5099"/>
                    <a:pt x="3763" y="5075"/>
                    <a:pt x="3763" y="5075"/>
                  </a:cubicBezTo>
                  <a:cubicBezTo>
                    <a:pt x="3763" y="5075"/>
                    <a:pt x="3794" y="5052"/>
                    <a:pt x="3802" y="5044"/>
                  </a:cubicBezTo>
                  <a:cubicBezTo>
                    <a:pt x="3810" y="5028"/>
                    <a:pt x="3826" y="5044"/>
                    <a:pt x="3834" y="5044"/>
                  </a:cubicBezTo>
                  <a:cubicBezTo>
                    <a:pt x="3834" y="5036"/>
                    <a:pt x="3826" y="5036"/>
                    <a:pt x="3826" y="5036"/>
                  </a:cubicBezTo>
                  <a:cubicBezTo>
                    <a:pt x="3818" y="4980"/>
                    <a:pt x="3810" y="4996"/>
                    <a:pt x="3802" y="5012"/>
                  </a:cubicBezTo>
                  <a:cubicBezTo>
                    <a:pt x="3794" y="5020"/>
                    <a:pt x="3794" y="5044"/>
                    <a:pt x="3779" y="5028"/>
                  </a:cubicBezTo>
                  <a:cubicBezTo>
                    <a:pt x="3771" y="5012"/>
                    <a:pt x="3802" y="5012"/>
                    <a:pt x="3779" y="4973"/>
                  </a:cubicBezTo>
                  <a:cubicBezTo>
                    <a:pt x="3763" y="4941"/>
                    <a:pt x="3755" y="4949"/>
                    <a:pt x="3747" y="4901"/>
                  </a:cubicBezTo>
                  <a:cubicBezTo>
                    <a:pt x="3739" y="4854"/>
                    <a:pt x="3708" y="4870"/>
                    <a:pt x="3708" y="4814"/>
                  </a:cubicBezTo>
                  <a:cubicBezTo>
                    <a:pt x="3708" y="4759"/>
                    <a:pt x="3731" y="4727"/>
                    <a:pt x="3708" y="4696"/>
                  </a:cubicBezTo>
                  <a:cubicBezTo>
                    <a:pt x="3684" y="4664"/>
                    <a:pt x="3668" y="4656"/>
                    <a:pt x="3676" y="4633"/>
                  </a:cubicBezTo>
                  <a:cubicBezTo>
                    <a:pt x="3684" y="4609"/>
                    <a:pt x="3660" y="4617"/>
                    <a:pt x="3660" y="4593"/>
                  </a:cubicBezTo>
                  <a:cubicBezTo>
                    <a:pt x="3652" y="4569"/>
                    <a:pt x="3652" y="4562"/>
                    <a:pt x="3676" y="4553"/>
                  </a:cubicBezTo>
                  <a:cubicBezTo>
                    <a:pt x="3700" y="4538"/>
                    <a:pt x="3708" y="4522"/>
                    <a:pt x="3708" y="4506"/>
                  </a:cubicBezTo>
                  <a:cubicBezTo>
                    <a:pt x="3700" y="4490"/>
                    <a:pt x="3723" y="4514"/>
                    <a:pt x="3723" y="4553"/>
                  </a:cubicBezTo>
                  <a:cubicBezTo>
                    <a:pt x="3723" y="4593"/>
                    <a:pt x="3739" y="4727"/>
                    <a:pt x="3755" y="4743"/>
                  </a:cubicBezTo>
                  <a:cubicBezTo>
                    <a:pt x="3771" y="4767"/>
                    <a:pt x="3802" y="4862"/>
                    <a:pt x="3802" y="4878"/>
                  </a:cubicBezTo>
                  <a:cubicBezTo>
                    <a:pt x="3794" y="4901"/>
                    <a:pt x="3802" y="4957"/>
                    <a:pt x="3818" y="4941"/>
                  </a:cubicBezTo>
                  <a:cubicBezTo>
                    <a:pt x="3826" y="4925"/>
                    <a:pt x="3826" y="4925"/>
                    <a:pt x="3818" y="4886"/>
                  </a:cubicBezTo>
                  <a:cubicBezTo>
                    <a:pt x="3802" y="4838"/>
                    <a:pt x="3794" y="4775"/>
                    <a:pt x="3779" y="4712"/>
                  </a:cubicBezTo>
                  <a:cubicBezTo>
                    <a:pt x="3755" y="4640"/>
                    <a:pt x="3747" y="4617"/>
                    <a:pt x="3747" y="4577"/>
                  </a:cubicBezTo>
                  <a:cubicBezTo>
                    <a:pt x="3747" y="4546"/>
                    <a:pt x="3739" y="4522"/>
                    <a:pt x="3731" y="4498"/>
                  </a:cubicBezTo>
                  <a:cubicBezTo>
                    <a:pt x="3723" y="4474"/>
                    <a:pt x="3723" y="4467"/>
                    <a:pt x="3715" y="4451"/>
                  </a:cubicBezTo>
                  <a:cubicBezTo>
                    <a:pt x="3700" y="4435"/>
                    <a:pt x="3692" y="4435"/>
                    <a:pt x="3668" y="4435"/>
                  </a:cubicBezTo>
                  <a:cubicBezTo>
                    <a:pt x="3652" y="4435"/>
                    <a:pt x="3637" y="4451"/>
                    <a:pt x="3621" y="4435"/>
                  </a:cubicBezTo>
                  <a:cubicBezTo>
                    <a:pt x="3597" y="4411"/>
                    <a:pt x="3581" y="4411"/>
                    <a:pt x="3597" y="4395"/>
                  </a:cubicBezTo>
                  <a:cubicBezTo>
                    <a:pt x="3613" y="4387"/>
                    <a:pt x="3652" y="4395"/>
                    <a:pt x="3676" y="4403"/>
                  </a:cubicBezTo>
                  <a:cubicBezTo>
                    <a:pt x="3692" y="4411"/>
                    <a:pt x="3700" y="4419"/>
                    <a:pt x="3715" y="4403"/>
                  </a:cubicBezTo>
                  <a:cubicBezTo>
                    <a:pt x="3731" y="4395"/>
                    <a:pt x="3731" y="4364"/>
                    <a:pt x="3739" y="4380"/>
                  </a:cubicBezTo>
                  <a:cubicBezTo>
                    <a:pt x="3739" y="4403"/>
                    <a:pt x="3723" y="4427"/>
                    <a:pt x="3739" y="4427"/>
                  </a:cubicBezTo>
                  <a:cubicBezTo>
                    <a:pt x="3763" y="4427"/>
                    <a:pt x="3755" y="4411"/>
                    <a:pt x="3763" y="4387"/>
                  </a:cubicBezTo>
                  <a:cubicBezTo>
                    <a:pt x="3763" y="4364"/>
                    <a:pt x="3826" y="4245"/>
                    <a:pt x="3834" y="4222"/>
                  </a:cubicBezTo>
                  <a:cubicBezTo>
                    <a:pt x="3850" y="4190"/>
                    <a:pt x="3850" y="4166"/>
                    <a:pt x="3834" y="4182"/>
                  </a:cubicBezTo>
                  <a:cubicBezTo>
                    <a:pt x="3818" y="4198"/>
                    <a:pt x="3802" y="4206"/>
                    <a:pt x="3802" y="4229"/>
                  </a:cubicBezTo>
                  <a:cubicBezTo>
                    <a:pt x="3802" y="4253"/>
                    <a:pt x="3794" y="4277"/>
                    <a:pt x="3779" y="4285"/>
                  </a:cubicBezTo>
                  <a:cubicBezTo>
                    <a:pt x="3771" y="4285"/>
                    <a:pt x="3771" y="4293"/>
                    <a:pt x="3771" y="4253"/>
                  </a:cubicBezTo>
                  <a:cubicBezTo>
                    <a:pt x="3771" y="4222"/>
                    <a:pt x="3771" y="4229"/>
                    <a:pt x="3747" y="4206"/>
                  </a:cubicBezTo>
                  <a:cubicBezTo>
                    <a:pt x="3723" y="4190"/>
                    <a:pt x="3700" y="4198"/>
                    <a:pt x="3700" y="4174"/>
                  </a:cubicBezTo>
                  <a:cubicBezTo>
                    <a:pt x="3700" y="4150"/>
                    <a:pt x="3684" y="4142"/>
                    <a:pt x="3708" y="4142"/>
                  </a:cubicBezTo>
                  <a:cubicBezTo>
                    <a:pt x="3731" y="4142"/>
                    <a:pt x="3755" y="4134"/>
                    <a:pt x="3771" y="4142"/>
                  </a:cubicBezTo>
                  <a:cubicBezTo>
                    <a:pt x="3779" y="4150"/>
                    <a:pt x="3779" y="4174"/>
                    <a:pt x="3794" y="4174"/>
                  </a:cubicBezTo>
                  <a:cubicBezTo>
                    <a:pt x="3810" y="4174"/>
                    <a:pt x="3802" y="4174"/>
                    <a:pt x="3826" y="4142"/>
                  </a:cubicBezTo>
                  <a:cubicBezTo>
                    <a:pt x="3842" y="4119"/>
                    <a:pt x="3897" y="4040"/>
                    <a:pt x="3874" y="4047"/>
                  </a:cubicBezTo>
                  <a:cubicBezTo>
                    <a:pt x="3850" y="4047"/>
                    <a:pt x="3826" y="4079"/>
                    <a:pt x="3826" y="4056"/>
                  </a:cubicBezTo>
                  <a:cubicBezTo>
                    <a:pt x="3818" y="4040"/>
                    <a:pt x="3818" y="4016"/>
                    <a:pt x="3842" y="4016"/>
                  </a:cubicBezTo>
                  <a:cubicBezTo>
                    <a:pt x="3858" y="4016"/>
                    <a:pt x="3881" y="3992"/>
                    <a:pt x="3905" y="4008"/>
                  </a:cubicBezTo>
                  <a:cubicBezTo>
                    <a:pt x="3929" y="4024"/>
                    <a:pt x="3929" y="4032"/>
                    <a:pt x="3937" y="4016"/>
                  </a:cubicBezTo>
                  <a:cubicBezTo>
                    <a:pt x="3953" y="4008"/>
                    <a:pt x="4016" y="3945"/>
                    <a:pt x="3992" y="3937"/>
                  </a:cubicBezTo>
                  <a:cubicBezTo>
                    <a:pt x="3961" y="3937"/>
                    <a:pt x="3961" y="3929"/>
                    <a:pt x="3961" y="3913"/>
                  </a:cubicBezTo>
                  <a:cubicBezTo>
                    <a:pt x="3961" y="3897"/>
                    <a:pt x="3961" y="3866"/>
                    <a:pt x="3992" y="3897"/>
                  </a:cubicBezTo>
                  <a:cubicBezTo>
                    <a:pt x="4023" y="3929"/>
                    <a:pt x="4000" y="3937"/>
                    <a:pt x="4039" y="3937"/>
                  </a:cubicBezTo>
                  <a:cubicBezTo>
                    <a:pt x="4070" y="3937"/>
                    <a:pt x="4094" y="3897"/>
                    <a:pt x="4094" y="3921"/>
                  </a:cubicBezTo>
                  <a:cubicBezTo>
                    <a:pt x="4086" y="3937"/>
                    <a:pt x="3984" y="4000"/>
                    <a:pt x="3992" y="4016"/>
                  </a:cubicBezTo>
                  <a:cubicBezTo>
                    <a:pt x="4000" y="4032"/>
                    <a:pt x="4016" y="4016"/>
                    <a:pt x="4039" y="4000"/>
                  </a:cubicBezTo>
                  <a:cubicBezTo>
                    <a:pt x="4054" y="3984"/>
                    <a:pt x="4165" y="3921"/>
                    <a:pt x="4141" y="3905"/>
                  </a:cubicBezTo>
                  <a:cubicBezTo>
                    <a:pt x="4118" y="3897"/>
                    <a:pt x="4149" y="3874"/>
                    <a:pt x="4110" y="3858"/>
                  </a:cubicBezTo>
                  <a:cubicBezTo>
                    <a:pt x="4070" y="3842"/>
                    <a:pt x="4094" y="3834"/>
                    <a:pt x="4070" y="3818"/>
                  </a:cubicBezTo>
                  <a:cubicBezTo>
                    <a:pt x="4054" y="3795"/>
                    <a:pt x="4039" y="3771"/>
                    <a:pt x="4054" y="3763"/>
                  </a:cubicBezTo>
                  <a:cubicBezTo>
                    <a:pt x="4078" y="3755"/>
                    <a:pt x="4062" y="3787"/>
                    <a:pt x="4094" y="3795"/>
                  </a:cubicBezTo>
                  <a:cubicBezTo>
                    <a:pt x="4126" y="3810"/>
                    <a:pt x="4141" y="3826"/>
                    <a:pt x="4157" y="3803"/>
                  </a:cubicBezTo>
                  <a:cubicBezTo>
                    <a:pt x="4173" y="3779"/>
                    <a:pt x="4181" y="3779"/>
                    <a:pt x="4204" y="3787"/>
                  </a:cubicBezTo>
                  <a:cubicBezTo>
                    <a:pt x="4220" y="3795"/>
                    <a:pt x="4244" y="3818"/>
                    <a:pt x="4268" y="3810"/>
                  </a:cubicBezTo>
                  <a:cubicBezTo>
                    <a:pt x="4292" y="3810"/>
                    <a:pt x="4276" y="3826"/>
                    <a:pt x="4252" y="3834"/>
                  </a:cubicBezTo>
                  <a:cubicBezTo>
                    <a:pt x="4228" y="3842"/>
                    <a:pt x="4213" y="3874"/>
                    <a:pt x="4220" y="3874"/>
                  </a:cubicBezTo>
                  <a:cubicBezTo>
                    <a:pt x="4236" y="3874"/>
                    <a:pt x="4276" y="3842"/>
                    <a:pt x="4323" y="3818"/>
                  </a:cubicBezTo>
                  <a:cubicBezTo>
                    <a:pt x="4371" y="3795"/>
                    <a:pt x="4402" y="3779"/>
                    <a:pt x="4386" y="3771"/>
                  </a:cubicBezTo>
                  <a:cubicBezTo>
                    <a:pt x="4371" y="3755"/>
                    <a:pt x="4379" y="3755"/>
                    <a:pt x="4402" y="3747"/>
                  </a:cubicBezTo>
                  <a:cubicBezTo>
                    <a:pt x="4426" y="3747"/>
                    <a:pt x="4450" y="3739"/>
                    <a:pt x="4473" y="3723"/>
                  </a:cubicBezTo>
                  <a:cubicBezTo>
                    <a:pt x="4489" y="3708"/>
                    <a:pt x="4616" y="3644"/>
                    <a:pt x="4639" y="3597"/>
                  </a:cubicBezTo>
                  <a:cubicBezTo>
                    <a:pt x="4663" y="3549"/>
                    <a:pt x="4647" y="3534"/>
                    <a:pt x="4679" y="3518"/>
                  </a:cubicBezTo>
                  <a:cubicBezTo>
                    <a:pt x="4703" y="3502"/>
                    <a:pt x="4734" y="3478"/>
                    <a:pt x="4742" y="3470"/>
                  </a:cubicBezTo>
                  <a:cubicBezTo>
                    <a:pt x="4758" y="3463"/>
                    <a:pt x="4766" y="3423"/>
                    <a:pt x="4750" y="3407"/>
                  </a:cubicBezTo>
                  <a:cubicBezTo>
                    <a:pt x="4734" y="3383"/>
                    <a:pt x="4734" y="3383"/>
                    <a:pt x="4726" y="3360"/>
                  </a:cubicBezTo>
                  <a:cubicBezTo>
                    <a:pt x="4711" y="3336"/>
                    <a:pt x="4703" y="3344"/>
                    <a:pt x="4703" y="3320"/>
                  </a:cubicBezTo>
                  <a:cubicBezTo>
                    <a:pt x="4703" y="3296"/>
                    <a:pt x="4695" y="3281"/>
                    <a:pt x="4711" y="3289"/>
                  </a:cubicBezTo>
                  <a:cubicBezTo>
                    <a:pt x="4726" y="3296"/>
                    <a:pt x="4750" y="3320"/>
                    <a:pt x="4766" y="3305"/>
                  </a:cubicBezTo>
                  <a:cubicBezTo>
                    <a:pt x="4774" y="3281"/>
                    <a:pt x="4774" y="3281"/>
                    <a:pt x="4790" y="3265"/>
                  </a:cubicBezTo>
                  <a:cubicBezTo>
                    <a:pt x="4797" y="3249"/>
                    <a:pt x="4813" y="3241"/>
                    <a:pt x="4821" y="3257"/>
                  </a:cubicBezTo>
                  <a:cubicBezTo>
                    <a:pt x="4821" y="3265"/>
                    <a:pt x="4853" y="3281"/>
                    <a:pt x="4829" y="3289"/>
                  </a:cubicBezTo>
                  <a:cubicBezTo>
                    <a:pt x="4813" y="3305"/>
                    <a:pt x="4813" y="3320"/>
                    <a:pt x="4813" y="3328"/>
                  </a:cubicBezTo>
                  <a:cubicBezTo>
                    <a:pt x="4821" y="3336"/>
                    <a:pt x="4790" y="3336"/>
                    <a:pt x="4806" y="3352"/>
                  </a:cubicBezTo>
                  <a:cubicBezTo>
                    <a:pt x="4813" y="3368"/>
                    <a:pt x="4797" y="3376"/>
                    <a:pt x="4829" y="3368"/>
                  </a:cubicBezTo>
                  <a:cubicBezTo>
                    <a:pt x="4853" y="3368"/>
                    <a:pt x="4869" y="3368"/>
                    <a:pt x="4853" y="3376"/>
                  </a:cubicBezTo>
                  <a:cubicBezTo>
                    <a:pt x="4837" y="3383"/>
                    <a:pt x="4797" y="3431"/>
                    <a:pt x="4790" y="3447"/>
                  </a:cubicBezTo>
                  <a:cubicBezTo>
                    <a:pt x="4782" y="3463"/>
                    <a:pt x="4766" y="3478"/>
                    <a:pt x="4750" y="3486"/>
                  </a:cubicBezTo>
                  <a:cubicBezTo>
                    <a:pt x="4734" y="3502"/>
                    <a:pt x="4703" y="3518"/>
                    <a:pt x="4703" y="3526"/>
                  </a:cubicBezTo>
                  <a:cubicBezTo>
                    <a:pt x="4695" y="3542"/>
                    <a:pt x="4679" y="3557"/>
                    <a:pt x="4719" y="3542"/>
                  </a:cubicBezTo>
                  <a:cubicBezTo>
                    <a:pt x="4758" y="3518"/>
                    <a:pt x="4790" y="3494"/>
                    <a:pt x="4797" y="3478"/>
                  </a:cubicBezTo>
                  <a:cubicBezTo>
                    <a:pt x="4806" y="3455"/>
                    <a:pt x="4829" y="3415"/>
                    <a:pt x="4877" y="3392"/>
                  </a:cubicBezTo>
                  <a:cubicBezTo>
                    <a:pt x="4932" y="3368"/>
                    <a:pt x="4964" y="3336"/>
                    <a:pt x="4995" y="3336"/>
                  </a:cubicBezTo>
                  <a:cubicBezTo>
                    <a:pt x="5035" y="3328"/>
                    <a:pt x="5145" y="3273"/>
                    <a:pt x="5177" y="3273"/>
                  </a:cubicBezTo>
                  <a:lnTo>
                    <a:pt x="5185" y="3265"/>
                  </a:lnTo>
                  <a:lnTo>
                    <a:pt x="5185" y="3265"/>
                  </a:lnTo>
                  <a:cubicBezTo>
                    <a:pt x="5185" y="3265"/>
                    <a:pt x="5185" y="3257"/>
                    <a:pt x="5169" y="3249"/>
                  </a:cubicBezTo>
                </a:path>
              </a:pathLst>
            </a:custGeom>
            <a:solidFill>
              <a:schemeClr val="accent1"/>
            </a:solidFill>
            <a:ln>
              <a:solidFill>
                <a:schemeClr val="bg2"/>
              </a:solidFill>
            </a:ln>
            <a:effectLst/>
          </p:spPr>
          <p:txBody>
            <a:bodyPr wrap="none" anchor="ctr"/>
            <a:lstStyle/>
            <a:p>
              <a:endParaRPr lang="en-US"/>
            </a:p>
          </p:txBody>
        </p:sp>
        <p:sp>
          <p:nvSpPr>
            <p:cNvPr id="43" name="Freeform 12"/>
            <p:cNvSpPr>
              <a:spLocks noChangeArrowheads="1"/>
            </p:cNvSpPr>
            <p:nvPr/>
          </p:nvSpPr>
          <p:spPr bwMode="auto">
            <a:xfrm>
              <a:off x="10147205" y="6755138"/>
              <a:ext cx="2778528" cy="2695033"/>
            </a:xfrm>
            <a:custGeom>
              <a:avLst/>
              <a:gdLst>
                <a:gd name="T0" fmla="*/ 3170 w 5281"/>
                <a:gd name="T1" fmla="*/ 4901 h 5124"/>
                <a:gd name="T2" fmla="*/ 2822 w 5281"/>
                <a:gd name="T3" fmla="*/ 4301 h 5124"/>
                <a:gd name="T4" fmla="*/ 2016 w 5281"/>
                <a:gd name="T5" fmla="*/ 3202 h 5124"/>
                <a:gd name="T6" fmla="*/ 1525 w 5281"/>
                <a:gd name="T7" fmla="*/ 3273 h 5124"/>
                <a:gd name="T8" fmla="*/ 893 w 5281"/>
                <a:gd name="T9" fmla="*/ 3281 h 5124"/>
                <a:gd name="T10" fmla="*/ 482 w 5281"/>
                <a:gd name="T11" fmla="*/ 2593 h 5124"/>
                <a:gd name="T12" fmla="*/ 1454 w 5281"/>
                <a:gd name="T13" fmla="*/ 2103 h 5124"/>
                <a:gd name="T14" fmla="*/ 2972 w 5281"/>
                <a:gd name="T15" fmla="*/ 1028 h 5124"/>
                <a:gd name="T16" fmla="*/ 3320 w 5281"/>
                <a:gd name="T17" fmla="*/ 1241 h 5124"/>
                <a:gd name="T18" fmla="*/ 3510 w 5281"/>
                <a:gd name="T19" fmla="*/ 1328 h 5124"/>
                <a:gd name="T20" fmla="*/ 3842 w 5281"/>
                <a:gd name="T21" fmla="*/ 1399 h 5124"/>
                <a:gd name="T22" fmla="*/ 4125 w 5281"/>
                <a:gd name="T23" fmla="*/ 1407 h 5124"/>
                <a:gd name="T24" fmla="*/ 4537 w 5281"/>
                <a:gd name="T25" fmla="*/ 1313 h 5124"/>
                <a:gd name="T26" fmla="*/ 5003 w 5281"/>
                <a:gd name="T27" fmla="*/ 1439 h 5124"/>
                <a:gd name="T28" fmla="*/ 5280 w 5281"/>
                <a:gd name="T29" fmla="*/ 2656 h 5124"/>
                <a:gd name="T30" fmla="*/ 5232 w 5281"/>
                <a:gd name="T31" fmla="*/ 3075 h 5124"/>
                <a:gd name="T32" fmla="*/ 4924 w 5281"/>
                <a:gd name="T33" fmla="*/ 3368 h 5124"/>
                <a:gd name="T34" fmla="*/ 4813 w 5281"/>
                <a:gd name="T35" fmla="*/ 3384 h 5124"/>
                <a:gd name="T36" fmla="*/ 4734 w 5281"/>
                <a:gd name="T37" fmla="*/ 3320 h 5124"/>
                <a:gd name="T38" fmla="*/ 4457 w 5281"/>
                <a:gd name="T39" fmla="*/ 3739 h 5124"/>
                <a:gd name="T40" fmla="*/ 4204 w 5281"/>
                <a:gd name="T41" fmla="*/ 3811 h 5124"/>
                <a:gd name="T42" fmla="*/ 4125 w 5281"/>
                <a:gd name="T43" fmla="*/ 3913 h 5124"/>
                <a:gd name="T44" fmla="*/ 3960 w 5281"/>
                <a:gd name="T45" fmla="*/ 3897 h 5124"/>
                <a:gd name="T46" fmla="*/ 3826 w 5281"/>
                <a:gd name="T47" fmla="*/ 4064 h 5124"/>
                <a:gd name="T48" fmla="*/ 3684 w 5281"/>
                <a:gd name="T49" fmla="*/ 4158 h 5124"/>
                <a:gd name="T50" fmla="*/ 3826 w 5281"/>
                <a:gd name="T51" fmla="*/ 4230 h 5124"/>
                <a:gd name="T52" fmla="*/ 3581 w 5281"/>
                <a:gd name="T53" fmla="*/ 4411 h 5124"/>
                <a:gd name="T54" fmla="*/ 3802 w 5281"/>
                <a:gd name="T55" fmla="*/ 4949 h 5124"/>
                <a:gd name="T56" fmla="*/ 3699 w 5281"/>
                <a:gd name="T57" fmla="*/ 4822 h 5124"/>
                <a:gd name="T58" fmla="*/ 3810 w 5281"/>
                <a:gd name="T59" fmla="*/ 5052 h 5124"/>
                <a:gd name="T60" fmla="*/ 3723 w 5281"/>
                <a:gd name="T61" fmla="*/ 5115 h 5124"/>
                <a:gd name="T62" fmla="*/ 3763 w 5281"/>
                <a:gd name="T63" fmla="*/ 4981 h 5124"/>
                <a:gd name="T64" fmla="*/ 3707 w 5281"/>
                <a:gd name="T65" fmla="*/ 4561 h 5124"/>
                <a:gd name="T66" fmla="*/ 3652 w 5281"/>
                <a:gd name="T67" fmla="*/ 4443 h 5124"/>
                <a:gd name="T68" fmla="*/ 3723 w 5281"/>
                <a:gd name="T69" fmla="*/ 4435 h 5124"/>
                <a:gd name="T70" fmla="*/ 3731 w 5281"/>
                <a:gd name="T71" fmla="*/ 4222 h 5124"/>
                <a:gd name="T72" fmla="*/ 3802 w 5281"/>
                <a:gd name="T73" fmla="*/ 4150 h 5124"/>
                <a:gd name="T74" fmla="*/ 3976 w 5281"/>
                <a:gd name="T75" fmla="*/ 3953 h 5124"/>
                <a:gd name="T76" fmla="*/ 3984 w 5281"/>
                <a:gd name="T77" fmla="*/ 4024 h 5124"/>
                <a:gd name="T78" fmla="*/ 4117 w 5281"/>
                <a:gd name="T79" fmla="*/ 3818 h 5124"/>
                <a:gd name="T80" fmla="*/ 4363 w 5281"/>
                <a:gd name="T81" fmla="*/ 3763 h 5124"/>
                <a:gd name="T82" fmla="*/ 4687 w 5281"/>
                <a:gd name="T83" fmla="*/ 3289 h 5124"/>
                <a:gd name="T84" fmla="*/ 4790 w 5281"/>
                <a:gd name="T85" fmla="*/ 3360 h 5124"/>
                <a:gd name="T86" fmla="*/ 4781 w 5281"/>
                <a:gd name="T87" fmla="*/ 3478 h 5124"/>
                <a:gd name="T88" fmla="*/ 5224 w 5281"/>
                <a:gd name="T89" fmla="*/ 3075 h 5124"/>
                <a:gd name="T90" fmla="*/ 5272 w 5281"/>
                <a:gd name="T91" fmla="*/ 2656 h 5124"/>
                <a:gd name="T92" fmla="*/ 5003 w 5281"/>
                <a:gd name="T93" fmla="*/ 1447 h 5124"/>
                <a:gd name="T94" fmla="*/ 4544 w 5281"/>
                <a:gd name="T95" fmla="*/ 1313 h 5124"/>
                <a:gd name="T96" fmla="*/ 4117 w 5281"/>
                <a:gd name="T97" fmla="*/ 1415 h 5124"/>
                <a:gd name="T98" fmla="*/ 3842 w 5281"/>
                <a:gd name="T99" fmla="*/ 1399 h 5124"/>
                <a:gd name="T100" fmla="*/ 3502 w 5281"/>
                <a:gd name="T101" fmla="*/ 1336 h 5124"/>
                <a:gd name="T102" fmla="*/ 3320 w 5281"/>
                <a:gd name="T103" fmla="*/ 1249 h 5124"/>
                <a:gd name="T104" fmla="*/ 3004 w 5281"/>
                <a:gd name="T105" fmla="*/ 1083 h 5124"/>
                <a:gd name="T106" fmla="*/ 1423 w 5281"/>
                <a:gd name="T107" fmla="*/ 2150 h 5124"/>
                <a:gd name="T108" fmla="*/ 569 w 5281"/>
                <a:gd name="T109" fmla="*/ 2648 h 5124"/>
                <a:gd name="T110" fmla="*/ 1028 w 5281"/>
                <a:gd name="T111" fmla="*/ 3368 h 5124"/>
                <a:gd name="T112" fmla="*/ 1597 w 5281"/>
                <a:gd name="T113" fmla="*/ 3186 h 5124"/>
                <a:gd name="T114" fmla="*/ 2150 w 5281"/>
                <a:gd name="T115" fmla="*/ 3336 h 5124"/>
                <a:gd name="T116" fmla="*/ 2822 w 5281"/>
                <a:gd name="T117" fmla="*/ 4348 h 5124"/>
                <a:gd name="T118" fmla="*/ 3265 w 5281"/>
                <a:gd name="T119" fmla="*/ 4917 h 5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81" h="5124">
                  <a:moveTo>
                    <a:pt x="3715" y="5123"/>
                  </a:moveTo>
                  <a:lnTo>
                    <a:pt x="3715" y="5123"/>
                  </a:lnTo>
                  <a:cubicBezTo>
                    <a:pt x="3699" y="5123"/>
                    <a:pt x="3699" y="5115"/>
                    <a:pt x="3699" y="5115"/>
                  </a:cubicBezTo>
                  <a:cubicBezTo>
                    <a:pt x="3699" y="5107"/>
                    <a:pt x="3692" y="5107"/>
                    <a:pt x="3684" y="5099"/>
                  </a:cubicBezTo>
                  <a:cubicBezTo>
                    <a:pt x="3684" y="5091"/>
                    <a:pt x="3676" y="5083"/>
                    <a:pt x="3668" y="5075"/>
                  </a:cubicBezTo>
                  <a:cubicBezTo>
                    <a:pt x="3660" y="5060"/>
                    <a:pt x="3644" y="5044"/>
                    <a:pt x="3621" y="5028"/>
                  </a:cubicBezTo>
                  <a:cubicBezTo>
                    <a:pt x="3605" y="5028"/>
                    <a:pt x="3597" y="5020"/>
                    <a:pt x="3589" y="5012"/>
                  </a:cubicBezTo>
                  <a:cubicBezTo>
                    <a:pt x="3565" y="4996"/>
                    <a:pt x="3534" y="4981"/>
                    <a:pt x="3518" y="4981"/>
                  </a:cubicBezTo>
                  <a:cubicBezTo>
                    <a:pt x="3510" y="4981"/>
                    <a:pt x="3502" y="4981"/>
                    <a:pt x="3494" y="4988"/>
                  </a:cubicBezTo>
                  <a:cubicBezTo>
                    <a:pt x="3462" y="5012"/>
                    <a:pt x="3454" y="5012"/>
                    <a:pt x="3407" y="5004"/>
                  </a:cubicBezTo>
                  <a:cubicBezTo>
                    <a:pt x="3367" y="4996"/>
                    <a:pt x="3352" y="4988"/>
                    <a:pt x="3312" y="4965"/>
                  </a:cubicBezTo>
                  <a:cubicBezTo>
                    <a:pt x="3304" y="4957"/>
                    <a:pt x="3296" y="4957"/>
                    <a:pt x="3288" y="4949"/>
                  </a:cubicBezTo>
                  <a:cubicBezTo>
                    <a:pt x="3281" y="4941"/>
                    <a:pt x="3265" y="4933"/>
                    <a:pt x="3257" y="4925"/>
                  </a:cubicBezTo>
                  <a:cubicBezTo>
                    <a:pt x="3233" y="4909"/>
                    <a:pt x="3217" y="4894"/>
                    <a:pt x="3186" y="4901"/>
                  </a:cubicBezTo>
                  <a:cubicBezTo>
                    <a:pt x="3178" y="4901"/>
                    <a:pt x="3170" y="4901"/>
                    <a:pt x="3170" y="4901"/>
                  </a:cubicBezTo>
                  <a:cubicBezTo>
                    <a:pt x="3154" y="4901"/>
                    <a:pt x="3146" y="4894"/>
                    <a:pt x="3138" y="4886"/>
                  </a:cubicBezTo>
                  <a:cubicBezTo>
                    <a:pt x="3130" y="4886"/>
                    <a:pt x="3122" y="4878"/>
                    <a:pt x="3099" y="4862"/>
                  </a:cubicBezTo>
                  <a:cubicBezTo>
                    <a:pt x="3035" y="4830"/>
                    <a:pt x="3004" y="4822"/>
                    <a:pt x="2988" y="4822"/>
                  </a:cubicBezTo>
                  <a:cubicBezTo>
                    <a:pt x="2980" y="4822"/>
                    <a:pt x="2980" y="4807"/>
                    <a:pt x="2972" y="4799"/>
                  </a:cubicBezTo>
                  <a:cubicBezTo>
                    <a:pt x="2972" y="4791"/>
                    <a:pt x="2972" y="4775"/>
                    <a:pt x="2956" y="4767"/>
                  </a:cubicBezTo>
                  <a:cubicBezTo>
                    <a:pt x="2941" y="4759"/>
                    <a:pt x="2948" y="4743"/>
                    <a:pt x="2948" y="4728"/>
                  </a:cubicBezTo>
                  <a:cubicBezTo>
                    <a:pt x="2956" y="4712"/>
                    <a:pt x="2956" y="4696"/>
                    <a:pt x="2948" y="4688"/>
                  </a:cubicBezTo>
                  <a:cubicBezTo>
                    <a:pt x="2933" y="4672"/>
                    <a:pt x="2917" y="4641"/>
                    <a:pt x="2901" y="4617"/>
                  </a:cubicBezTo>
                  <a:cubicBezTo>
                    <a:pt x="2877" y="4577"/>
                    <a:pt x="2862" y="4546"/>
                    <a:pt x="2846" y="4530"/>
                  </a:cubicBezTo>
                  <a:cubicBezTo>
                    <a:pt x="2830" y="4506"/>
                    <a:pt x="2838" y="4482"/>
                    <a:pt x="2854" y="4467"/>
                  </a:cubicBezTo>
                  <a:cubicBezTo>
                    <a:pt x="2862" y="4459"/>
                    <a:pt x="2862" y="4443"/>
                    <a:pt x="2862" y="4435"/>
                  </a:cubicBezTo>
                  <a:cubicBezTo>
                    <a:pt x="2862" y="4435"/>
                    <a:pt x="2854" y="4427"/>
                    <a:pt x="2846" y="4419"/>
                  </a:cubicBezTo>
                  <a:cubicBezTo>
                    <a:pt x="2798" y="4395"/>
                    <a:pt x="2806" y="4372"/>
                    <a:pt x="2814" y="4348"/>
                  </a:cubicBezTo>
                  <a:cubicBezTo>
                    <a:pt x="2814" y="4340"/>
                    <a:pt x="2814" y="4332"/>
                    <a:pt x="2814" y="4332"/>
                  </a:cubicBezTo>
                  <a:cubicBezTo>
                    <a:pt x="2814" y="4317"/>
                    <a:pt x="2822" y="4308"/>
                    <a:pt x="2822" y="4301"/>
                  </a:cubicBezTo>
                  <a:cubicBezTo>
                    <a:pt x="2830" y="4293"/>
                    <a:pt x="2830" y="4293"/>
                    <a:pt x="2822" y="4285"/>
                  </a:cubicBezTo>
                  <a:cubicBezTo>
                    <a:pt x="2814" y="4277"/>
                    <a:pt x="2806" y="4269"/>
                    <a:pt x="2798" y="4261"/>
                  </a:cubicBezTo>
                  <a:cubicBezTo>
                    <a:pt x="2790" y="4245"/>
                    <a:pt x="2775" y="4230"/>
                    <a:pt x="2751" y="4222"/>
                  </a:cubicBezTo>
                  <a:cubicBezTo>
                    <a:pt x="2719" y="4222"/>
                    <a:pt x="2711" y="4206"/>
                    <a:pt x="2703" y="4182"/>
                  </a:cubicBezTo>
                  <a:cubicBezTo>
                    <a:pt x="2703" y="4166"/>
                    <a:pt x="2695" y="4158"/>
                    <a:pt x="2688" y="4142"/>
                  </a:cubicBezTo>
                  <a:cubicBezTo>
                    <a:pt x="2664" y="4111"/>
                    <a:pt x="2569" y="3977"/>
                    <a:pt x="2522" y="3953"/>
                  </a:cubicBezTo>
                  <a:cubicBezTo>
                    <a:pt x="2498" y="3945"/>
                    <a:pt x="2498" y="3929"/>
                    <a:pt x="2506" y="3921"/>
                  </a:cubicBezTo>
                  <a:cubicBezTo>
                    <a:pt x="2506" y="3905"/>
                    <a:pt x="2514" y="3897"/>
                    <a:pt x="2498" y="3882"/>
                  </a:cubicBezTo>
                  <a:cubicBezTo>
                    <a:pt x="2490" y="3866"/>
                    <a:pt x="2482" y="3858"/>
                    <a:pt x="2482" y="3842"/>
                  </a:cubicBezTo>
                  <a:cubicBezTo>
                    <a:pt x="2474" y="3811"/>
                    <a:pt x="2466" y="3763"/>
                    <a:pt x="2395" y="3668"/>
                  </a:cubicBezTo>
                  <a:cubicBezTo>
                    <a:pt x="2340" y="3581"/>
                    <a:pt x="2332" y="3534"/>
                    <a:pt x="2332" y="3510"/>
                  </a:cubicBezTo>
                  <a:cubicBezTo>
                    <a:pt x="2332" y="3494"/>
                    <a:pt x="2324" y="3486"/>
                    <a:pt x="2308" y="3471"/>
                  </a:cubicBezTo>
                  <a:cubicBezTo>
                    <a:pt x="2261" y="3439"/>
                    <a:pt x="2182" y="3376"/>
                    <a:pt x="2150" y="3336"/>
                  </a:cubicBezTo>
                  <a:cubicBezTo>
                    <a:pt x="2134" y="3328"/>
                    <a:pt x="2118" y="3313"/>
                    <a:pt x="2103" y="3289"/>
                  </a:cubicBezTo>
                  <a:cubicBezTo>
                    <a:pt x="2071" y="3249"/>
                    <a:pt x="2031" y="3202"/>
                    <a:pt x="2016" y="3202"/>
                  </a:cubicBezTo>
                  <a:lnTo>
                    <a:pt x="2016" y="3202"/>
                  </a:lnTo>
                  <a:cubicBezTo>
                    <a:pt x="2000" y="3218"/>
                    <a:pt x="1976" y="3225"/>
                    <a:pt x="1960" y="3225"/>
                  </a:cubicBezTo>
                  <a:cubicBezTo>
                    <a:pt x="1952" y="3225"/>
                    <a:pt x="1945" y="3218"/>
                    <a:pt x="1936" y="3210"/>
                  </a:cubicBezTo>
                  <a:cubicBezTo>
                    <a:pt x="1929" y="3210"/>
                    <a:pt x="1929" y="3202"/>
                    <a:pt x="1921" y="3202"/>
                  </a:cubicBezTo>
                  <a:cubicBezTo>
                    <a:pt x="1913" y="3186"/>
                    <a:pt x="1905" y="3186"/>
                    <a:pt x="1897" y="3186"/>
                  </a:cubicBezTo>
                  <a:cubicBezTo>
                    <a:pt x="1889" y="3186"/>
                    <a:pt x="1881" y="3186"/>
                    <a:pt x="1873" y="3186"/>
                  </a:cubicBezTo>
                  <a:cubicBezTo>
                    <a:pt x="1865" y="3186"/>
                    <a:pt x="1858" y="3194"/>
                    <a:pt x="1850" y="3194"/>
                  </a:cubicBezTo>
                  <a:cubicBezTo>
                    <a:pt x="1834" y="3202"/>
                    <a:pt x="1826" y="3202"/>
                    <a:pt x="1810" y="3202"/>
                  </a:cubicBezTo>
                  <a:cubicBezTo>
                    <a:pt x="1794" y="3202"/>
                    <a:pt x="1786" y="3186"/>
                    <a:pt x="1778" y="3178"/>
                  </a:cubicBezTo>
                  <a:cubicBezTo>
                    <a:pt x="1763" y="3170"/>
                    <a:pt x="1755" y="3154"/>
                    <a:pt x="1723" y="3154"/>
                  </a:cubicBezTo>
                  <a:cubicBezTo>
                    <a:pt x="1723" y="3154"/>
                    <a:pt x="1723" y="3154"/>
                    <a:pt x="1715" y="3154"/>
                  </a:cubicBezTo>
                  <a:cubicBezTo>
                    <a:pt x="1699" y="3154"/>
                    <a:pt x="1692" y="3154"/>
                    <a:pt x="1676" y="3162"/>
                  </a:cubicBezTo>
                  <a:cubicBezTo>
                    <a:pt x="1660" y="3178"/>
                    <a:pt x="1644" y="3186"/>
                    <a:pt x="1597" y="3194"/>
                  </a:cubicBezTo>
                  <a:cubicBezTo>
                    <a:pt x="1533" y="3202"/>
                    <a:pt x="1533" y="3225"/>
                    <a:pt x="1533" y="3249"/>
                  </a:cubicBezTo>
                  <a:cubicBezTo>
                    <a:pt x="1533" y="3257"/>
                    <a:pt x="1525" y="3265"/>
                    <a:pt x="1525" y="3273"/>
                  </a:cubicBezTo>
                  <a:cubicBezTo>
                    <a:pt x="1525" y="3281"/>
                    <a:pt x="1518" y="3289"/>
                    <a:pt x="1510" y="3297"/>
                  </a:cubicBezTo>
                  <a:cubicBezTo>
                    <a:pt x="1502" y="3320"/>
                    <a:pt x="1486" y="3344"/>
                    <a:pt x="1478" y="3376"/>
                  </a:cubicBezTo>
                  <a:cubicBezTo>
                    <a:pt x="1470" y="3384"/>
                    <a:pt x="1470" y="3391"/>
                    <a:pt x="1470" y="3400"/>
                  </a:cubicBezTo>
                  <a:cubicBezTo>
                    <a:pt x="1462" y="3439"/>
                    <a:pt x="1454" y="3478"/>
                    <a:pt x="1415" y="3494"/>
                  </a:cubicBezTo>
                  <a:cubicBezTo>
                    <a:pt x="1399" y="3502"/>
                    <a:pt x="1391" y="3526"/>
                    <a:pt x="1383" y="3542"/>
                  </a:cubicBezTo>
                  <a:cubicBezTo>
                    <a:pt x="1375" y="3550"/>
                    <a:pt x="1375" y="3565"/>
                    <a:pt x="1359" y="3565"/>
                  </a:cubicBezTo>
                  <a:cubicBezTo>
                    <a:pt x="1352" y="3565"/>
                    <a:pt x="1336" y="3565"/>
                    <a:pt x="1328" y="3557"/>
                  </a:cubicBezTo>
                  <a:cubicBezTo>
                    <a:pt x="1312" y="3550"/>
                    <a:pt x="1304" y="3534"/>
                    <a:pt x="1288" y="3526"/>
                  </a:cubicBezTo>
                  <a:cubicBezTo>
                    <a:pt x="1233" y="3494"/>
                    <a:pt x="1162" y="3439"/>
                    <a:pt x="1146" y="3439"/>
                  </a:cubicBezTo>
                  <a:cubicBezTo>
                    <a:pt x="1138" y="3439"/>
                    <a:pt x="1138" y="3439"/>
                    <a:pt x="1138" y="3439"/>
                  </a:cubicBezTo>
                  <a:cubicBezTo>
                    <a:pt x="1138" y="3447"/>
                    <a:pt x="1138" y="3447"/>
                    <a:pt x="1138" y="3447"/>
                  </a:cubicBezTo>
                  <a:cubicBezTo>
                    <a:pt x="1122" y="3447"/>
                    <a:pt x="1106" y="3431"/>
                    <a:pt x="1091" y="3415"/>
                  </a:cubicBezTo>
                  <a:cubicBezTo>
                    <a:pt x="1067" y="3391"/>
                    <a:pt x="1051" y="3376"/>
                    <a:pt x="1028" y="3376"/>
                  </a:cubicBezTo>
                  <a:cubicBezTo>
                    <a:pt x="996" y="3376"/>
                    <a:pt x="933" y="3344"/>
                    <a:pt x="909" y="3304"/>
                  </a:cubicBezTo>
                  <a:cubicBezTo>
                    <a:pt x="901" y="3297"/>
                    <a:pt x="901" y="3289"/>
                    <a:pt x="893" y="3281"/>
                  </a:cubicBezTo>
                  <a:cubicBezTo>
                    <a:pt x="893" y="3265"/>
                    <a:pt x="893" y="3265"/>
                    <a:pt x="869" y="3257"/>
                  </a:cubicBezTo>
                  <a:cubicBezTo>
                    <a:pt x="861" y="3249"/>
                    <a:pt x="861" y="3249"/>
                    <a:pt x="861" y="3249"/>
                  </a:cubicBezTo>
                  <a:cubicBezTo>
                    <a:pt x="822" y="3241"/>
                    <a:pt x="798" y="3233"/>
                    <a:pt x="782" y="3186"/>
                  </a:cubicBezTo>
                  <a:cubicBezTo>
                    <a:pt x="775" y="3170"/>
                    <a:pt x="766" y="3147"/>
                    <a:pt x="751" y="3131"/>
                  </a:cubicBezTo>
                  <a:cubicBezTo>
                    <a:pt x="735" y="3091"/>
                    <a:pt x="711" y="3051"/>
                    <a:pt x="719" y="3020"/>
                  </a:cubicBezTo>
                  <a:cubicBezTo>
                    <a:pt x="727" y="2996"/>
                    <a:pt x="743" y="2988"/>
                    <a:pt x="759" y="2980"/>
                  </a:cubicBezTo>
                  <a:cubicBezTo>
                    <a:pt x="766" y="2980"/>
                    <a:pt x="766" y="2973"/>
                    <a:pt x="775" y="2965"/>
                  </a:cubicBezTo>
                  <a:cubicBezTo>
                    <a:pt x="775" y="2957"/>
                    <a:pt x="766" y="2941"/>
                    <a:pt x="743" y="2917"/>
                  </a:cubicBezTo>
                  <a:cubicBezTo>
                    <a:pt x="695" y="2854"/>
                    <a:pt x="695" y="2854"/>
                    <a:pt x="695" y="2830"/>
                  </a:cubicBezTo>
                  <a:cubicBezTo>
                    <a:pt x="695" y="2830"/>
                    <a:pt x="695" y="2822"/>
                    <a:pt x="695" y="2814"/>
                  </a:cubicBezTo>
                  <a:cubicBezTo>
                    <a:pt x="695" y="2807"/>
                    <a:pt x="695" y="2799"/>
                    <a:pt x="695" y="2791"/>
                  </a:cubicBezTo>
                  <a:cubicBezTo>
                    <a:pt x="703" y="2775"/>
                    <a:pt x="703" y="2767"/>
                    <a:pt x="656" y="2727"/>
                  </a:cubicBezTo>
                  <a:cubicBezTo>
                    <a:pt x="608" y="2696"/>
                    <a:pt x="585" y="2672"/>
                    <a:pt x="561" y="2648"/>
                  </a:cubicBezTo>
                  <a:cubicBezTo>
                    <a:pt x="553" y="2641"/>
                    <a:pt x="545" y="2633"/>
                    <a:pt x="529" y="2617"/>
                  </a:cubicBezTo>
                  <a:cubicBezTo>
                    <a:pt x="513" y="2601"/>
                    <a:pt x="498" y="2593"/>
                    <a:pt x="482" y="2593"/>
                  </a:cubicBezTo>
                  <a:cubicBezTo>
                    <a:pt x="458" y="2585"/>
                    <a:pt x="435" y="2577"/>
                    <a:pt x="427" y="2538"/>
                  </a:cubicBezTo>
                  <a:cubicBezTo>
                    <a:pt x="411" y="2490"/>
                    <a:pt x="403" y="2474"/>
                    <a:pt x="371" y="2451"/>
                  </a:cubicBezTo>
                  <a:cubicBezTo>
                    <a:pt x="371" y="2443"/>
                    <a:pt x="363" y="2435"/>
                    <a:pt x="355" y="2427"/>
                  </a:cubicBezTo>
                  <a:cubicBezTo>
                    <a:pt x="308" y="2380"/>
                    <a:pt x="292" y="2364"/>
                    <a:pt x="229" y="2324"/>
                  </a:cubicBezTo>
                  <a:cubicBezTo>
                    <a:pt x="213" y="2308"/>
                    <a:pt x="197" y="2308"/>
                    <a:pt x="189" y="2308"/>
                  </a:cubicBezTo>
                  <a:cubicBezTo>
                    <a:pt x="166" y="2301"/>
                    <a:pt x="166" y="2301"/>
                    <a:pt x="166" y="2261"/>
                  </a:cubicBezTo>
                  <a:cubicBezTo>
                    <a:pt x="166" y="2190"/>
                    <a:pt x="95" y="2143"/>
                    <a:pt x="87" y="2143"/>
                  </a:cubicBezTo>
                  <a:cubicBezTo>
                    <a:pt x="87" y="2143"/>
                    <a:pt x="87" y="2143"/>
                    <a:pt x="55" y="2143"/>
                  </a:cubicBezTo>
                  <a:cubicBezTo>
                    <a:pt x="47" y="2143"/>
                    <a:pt x="47" y="2143"/>
                    <a:pt x="47" y="2143"/>
                  </a:cubicBezTo>
                  <a:cubicBezTo>
                    <a:pt x="47" y="2135"/>
                    <a:pt x="47" y="2135"/>
                    <a:pt x="47" y="2135"/>
                  </a:cubicBezTo>
                  <a:cubicBezTo>
                    <a:pt x="0" y="2040"/>
                    <a:pt x="8" y="2032"/>
                    <a:pt x="8" y="2024"/>
                  </a:cubicBezTo>
                  <a:lnTo>
                    <a:pt x="16" y="2024"/>
                  </a:lnTo>
                  <a:lnTo>
                    <a:pt x="23" y="2024"/>
                  </a:lnTo>
                  <a:cubicBezTo>
                    <a:pt x="71" y="2032"/>
                    <a:pt x="1399" y="2143"/>
                    <a:pt x="1423" y="2143"/>
                  </a:cubicBezTo>
                  <a:cubicBezTo>
                    <a:pt x="1454" y="2143"/>
                    <a:pt x="1454" y="2103"/>
                    <a:pt x="1454" y="2103"/>
                  </a:cubicBezTo>
                  <a:cubicBezTo>
                    <a:pt x="1597" y="0"/>
                    <a:pt x="1597" y="0"/>
                    <a:pt x="1597" y="0"/>
                  </a:cubicBezTo>
                  <a:lnTo>
                    <a:pt x="1597" y="0"/>
                  </a:lnTo>
                  <a:cubicBezTo>
                    <a:pt x="2743" y="63"/>
                    <a:pt x="2743" y="63"/>
                    <a:pt x="2743" y="63"/>
                  </a:cubicBezTo>
                  <a:lnTo>
                    <a:pt x="2743" y="63"/>
                  </a:lnTo>
                  <a:cubicBezTo>
                    <a:pt x="2735" y="419"/>
                    <a:pt x="2735" y="949"/>
                    <a:pt x="2759" y="965"/>
                  </a:cubicBezTo>
                  <a:cubicBezTo>
                    <a:pt x="2775" y="980"/>
                    <a:pt x="2790" y="996"/>
                    <a:pt x="2798" y="1012"/>
                  </a:cubicBezTo>
                  <a:cubicBezTo>
                    <a:pt x="2806" y="1028"/>
                    <a:pt x="2822" y="1044"/>
                    <a:pt x="2838" y="1060"/>
                  </a:cubicBezTo>
                  <a:cubicBezTo>
                    <a:pt x="2846" y="1067"/>
                    <a:pt x="2854" y="1067"/>
                    <a:pt x="2862" y="1067"/>
                  </a:cubicBezTo>
                  <a:cubicBezTo>
                    <a:pt x="2869" y="1067"/>
                    <a:pt x="2869" y="1067"/>
                    <a:pt x="2877" y="1067"/>
                  </a:cubicBezTo>
                  <a:cubicBezTo>
                    <a:pt x="2885" y="1067"/>
                    <a:pt x="2885" y="1060"/>
                    <a:pt x="2893" y="1060"/>
                  </a:cubicBezTo>
                  <a:cubicBezTo>
                    <a:pt x="2901" y="1060"/>
                    <a:pt x="2909" y="1060"/>
                    <a:pt x="2917" y="1067"/>
                  </a:cubicBezTo>
                  <a:cubicBezTo>
                    <a:pt x="2925" y="1067"/>
                    <a:pt x="2925" y="1067"/>
                    <a:pt x="2933" y="1067"/>
                  </a:cubicBezTo>
                  <a:cubicBezTo>
                    <a:pt x="2941" y="1067"/>
                    <a:pt x="2941" y="1060"/>
                    <a:pt x="2948" y="1051"/>
                  </a:cubicBezTo>
                  <a:cubicBezTo>
                    <a:pt x="2948" y="1044"/>
                    <a:pt x="2948" y="1036"/>
                    <a:pt x="2964" y="1028"/>
                  </a:cubicBezTo>
                  <a:cubicBezTo>
                    <a:pt x="2964" y="1028"/>
                    <a:pt x="2964" y="1028"/>
                    <a:pt x="2972" y="1028"/>
                  </a:cubicBezTo>
                  <a:cubicBezTo>
                    <a:pt x="2988" y="1028"/>
                    <a:pt x="2996" y="1051"/>
                    <a:pt x="3012" y="1075"/>
                  </a:cubicBezTo>
                  <a:cubicBezTo>
                    <a:pt x="3012" y="1083"/>
                    <a:pt x="3012" y="1083"/>
                    <a:pt x="3012" y="1083"/>
                  </a:cubicBezTo>
                  <a:cubicBezTo>
                    <a:pt x="3020" y="1091"/>
                    <a:pt x="3020" y="1099"/>
                    <a:pt x="3020" y="1107"/>
                  </a:cubicBezTo>
                  <a:cubicBezTo>
                    <a:pt x="3020" y="1131"/>
                    <a:pt x="3028" y="1146"/>
                    <a:pt x="3043" y="1146"/>
                  </a:cubicBezTo>
                  <a:cubicBezTo>
                    <a:pt x="3051" y="1154"/>
                    <a:pt x="3067" y="1154"/>
                    <a:pt x="3067" y="1162"/>
                  </a:cubicBezTo>
                  <a:cubicBezTo>
                    <a:pt x="3083" y="1162"/>
                    <a:pt x="3091" y="1170"/>
                    <a:pt x="3115" y="1170"/>
                  </a:cubicBezTo>
                  <a:cubicBezTo>
                    <a:pt x="3115" y="1170"/>
                    <a:pt x="3122" y="1170"/>
                    <a:pt x="3130" y="1170"/>
                  </a:cubicBezTo>
                  <a:cubicBezTo>
                    <a:pt x="3170" y="1162"/>
                    <a:pt x="3186" y="1194"/>
                    <a:pt x="3186" y="1194"/>
                  </a:cubicBezTo>
                  <a:cubicBezTo>
                    <a:pt x="3194" y="1202"/>
                    <a:pt x="3201" y="1202"/>
                    <a:pt x="3209" y="1202"/>
                  </a:cubicBezTo>
                  <a:cubicBezTo>
                    <a:pt x="3217" y="1202"/>
                    <a:pt x="3225" y="1202"/>
                    <a:pt x="3233" y="1202"/>
                  </a:cubicBezTo>
                  <a:cubicBezTo>
                    <a:pt x="3241" y="1194"/>
                    <a:pt x="3249" y="1194"/>
                    <a:pt x="3265" y="1194"/>
                  </a:cubicBezTo>
                  <a:lnTo>
                    <a:pt x="3273" y="1194"/>
                  </a:lnTo>
                  <a:cubicBezTo>
                    <a:pt x="3304" y="1194"/>
                    <a:pt x="3304" y="1210"/>
                    <a:pt x="3312" y="1226"/>
                  </a:cubicBezTo>
                  <a:cubicBezTo>
                    <a:pt x="3312" y="1233"/>
                    <a:pt x="3312" y="1233"/>
                    <a:pt x="3312" y="1233"/>
                  </a:cubicBezTo>
                  <a:cubicBezTo>
                    <a:pt x="3312" y="1241"/>
                    <a:pt x="3312" y="1241"/>
                    <a:pt x="3320" y="1241"/>
                  </a:cubicBezTo>
                  <a:cubicBezTo>
                    <a:pt x="3328" y="1241"/>
                    <a:pt x="3344" y="1233"/>
                    <a:pt x="3352" y="1218"/>
                  </a:cubicBezTo>
                  <a:cubicBezTo>
                    <a:pt x="3352" y="1202"/>
                    <a:pt x="3359" y="1194"/>
                    <a:pt x="3367" y="1194"/>
                  </a:cubicBezTo>
                  <a:cubicBezTo>
                    <a:pt x="3367" y="1194"/>
                    <a:pt x="3375" y="1194"/>
                    <a:pt x="3375" y="1202"/>
                  </a:cubicBezTo>
                  <a:lnTo>
                    <a:pt x="3383" y="1202"/>
                  </a:lnTo>
                  <a:lnTo>
                    <a:pt x="3383" y="1202"/>
                  </a:lnTo>
                  <a:cubicBezTo>
                    <a:pt x="3383" y="1186"/>
                    <a:pt x="3399" y="1186"/>
                    <a:pt x="3399" y="1186"/>
                  </a:cubicBezTo>
                  <a:cubicBezTo>
                    <a:pt x="3407" y="1186"/>
                    <a:pt x="3415" y="1186"/>
                    <a:pt x="3423" y="1186"/>
                  </a:cubicBezTo>
                  <a:cubicBezTo>
                    <a:pt x="3423" y="1186"/>
                    <a:pt x="3439" y="1186"/>
                    <a:pt x="3446" y="1186"/>
                  </a:cubicBezTo>
                  <a:cubicBezTo>
                    <a:pt x="3454" y="1186"/>
                    <a:pt x="3462" y="1194"/>
                    <a:pt x="3462" y="1194"/>
                  </a:cubicBezTo>
                  <a:cubicBezTo>
                    <a:pt x="3470" y="1202"/>
                    <a:pt x="3470" y="1210"/>
                    <a:pt x="3470" y="1226"/>
                  </a:cubicBezTo>
                  <a:lnTo>
                    <a:pt x="3470" y="1233"/>
                  </a:lnTo>
                  <a:cubicBezTo>
                    <a:pt x="3470" y="1249"/>
                    <a:pt x="3470" y="1249"/>
                    <a:pt x="3478" y="1249"/>
                  </a:cubicBezTo>
                  <a:cubicBezTo>
                    <a:pt x="3486" y="1257"/>
                    <a:pt x="3486" y="1257"/>
                    <a:pt x="3494" y="1257"/>
                  </a:cubicBezTo>
                  <a:cubicBezTo>
                    <a:pt x="3510" y="1265"/>
                    <a:pt x="3510" y="1281"/>
                    <a:pt x="3510" y="1297"/>
                  </a:cubicBezTo>
                  <a:cubicBezTo>
                    <a:pt x="3510" y="1304"/>
                    <a:pt x="3502" y="1320"/>
                    <a:pt x="3510" y="1328"/>
                  </a:cubicBezTo>
                  <a:cubicBezTo>
                    <a:pt x="3510" y="1336"/>
                    <a:pt x="3518" y="1336"/>
                    <a:pt x="3518" y="1336"/>
                  </a:cubicBezTo>
                  <a:cubicBezTo>
                    <a:pt x="3526" y="1336"/>
                    <a:pt x="3549" y="1320"/>
                    <a:pt x="3557" y="1304"/>
                  </a:cubicBezTo>
                  <a:cubicBezTo>
                    <a:pt x="3573" y="1281"/>
                    <a:pt x="3597" y="1273"/>
                    <a:pt x="3628" y="1281"/>
                  </a:cubicBezTo>
                  <a:cubicBezTo>
                    <a:pt x="3660" y="1289"/>
                    <a:pt x="3668" y="1304"/>
                    <a:pt x="3676" y="1320"/>
                  </a:cubicBezTo>
                  <a:cubicBezTo>
                    <a:pt x="3684" y="1328"/>
                    <a:pt x="3684" y="1328"/>
                    <a:pt x="3684" y="1328"/>
                  </a:cubicBezTo>
                  <a:cubicBezTo>
                    <a:pt x="3684" y="1336"/>
                    <a:pt x="3692" y="1336"/>
                    <a:pt x="3699" y="1336"/>
                  </a:cubicBezTo>
                  <a:cubicBezTo>
                    <a:pt x="3707" y="1336"/>
                    <a:pt x="3715" y="1336"/>
                    <a:pt x="3715" y="1320"/>
                  </a:cubicBezTo>
                  <a:cubicBezTo>
                    <a:pt x="3715" y="1313"/>
                    <a:pt x="3739" y="1304"/>
                    <a:pt x="3778" y="1304"/>
                  </a:cubicBezTo>
                  <a:cubicBezTo>
                    <a:pt x="3786" y="1304"/>
                    <a:pt x="3794" y="1304"/>
                    <a:pt x="3802" y="1304"/>
                  </a:cubicBezTo>
                  <a:cubicBezTo>
                    <a:pt x="3810" y="1304"/>
                    <a:pt x="3810" y="1304"/>
                    <a:pt x="3810" y="1304"/>
                  </a:cubicBezTo>
                  <a:cubicBezTo>
                    <a:pt x="3818" y="1304"/>
                    <a:pt x="3818" y="1304"/>
                    <a:pt x="3818" y="1313"/>
                  </a:cubicBezTo>
                  <a:cubicBezTo>
                    <a:pt x="3826" y="1313"/>
                    <a:pt x="3818" y="1320"/>
                    <a:pt x="3818" y="1336"/>
                  </a:cubicBezTo>
                  <a:cubicBezTo>
                    <a:pt x="3818" y="1344"/>
                    <a:pt x="3818" y="1352"/>
                    <a:pt x="3810" y="1360"/>
                  </a:cubicBezTo>
                  <a:cubicBezTo>
                    <a:pt x="3810" y="1384"/>
                    <a:pt x="3818" y="1391"/>
                    <a:pt x="3834" y="1391"/>
                  </a:cubicBezTo>
                  <a:cubicBezTo>
                    <a:pt x="3834" y="1391"/>
                    <a:pt x="3842" y="1391"/>
                    <a:pt x="3842" y="1399"/>
                  </a:cubicBezTo>
                  <a:lnTo>
                    <a:pt x="3842" y="1399"/>
                  </a:lnTo>
                  <a:cubicBezTo>
                    <a:pt x="3850" y="1399"/>
                    <a:pt x="3858" y="1368"/>
                    <a:pt x="3858" y="1344"/>
                  </a:cubicBezTo>
                  <a:cubicBezTo>
                    <a:pt x="3858" y="1320"/>
                    <a:pt x="3865" y="1320"/>
                    <a:pt x="3865" y="1304"/>
                  </a:cubicBezTo>
                  <a:cubicBezTo>
                    <a:pt x="3874" y="1297"/>
                    <a:pt x="3874" y="1297"/>
                    <a:pt x="3881" y="1281"/>
                  </a:cubicBezTo>
                  <a:cubicBezTo>
                    <a:pt x="3881" y="1273"/>
                    <a:pt x="3889" y="1265"/>
                    <a:pt x="3897" y="1265"/>
                  </a:cubicBezTo>
                  <a:lnTo>
                    <a:pt x="3905" y="1273"/>
                  </a:lnTo>
                  <a:cubicBezTo>
                    <a:pt x="3913" y="1281"/>
                    <a:pt x="3913" y="1289"/>
                    <a:pt x="3913" y="1289"/>
                  </a:cubicBezTo>
                  <a:cubicBezTo>
                    <a:pt x="3929" y="1304"/>
                    <a:pt x="3945" y="1313"/>
                    <a:pt x="3960" y="1336"/>
                  </a:cubicBezTo>
                  <a:cubicBezTo>
                    <a:pt x="3960" y="1344"/>
                    <a:pt x="3968" y="1344"/>
                    <a:pt x="3968" y="1344"/>
                  </a:cubicBezTo>
                  <a:cubicBezTo>
                    <a:pt x="3976" y="1344"/>
                    <a:pt x="3984" y="1328"/>
                    <a:pt x="3984" y="1313"/>
                  </a:cubicBezTo>
                  <a:lnTo>
                    <a:pt x="3984" y="1313"/>
                  </a:lnTo>
                  <a:cubicBezTo>
                    <a:pt x="3992" y="1304"/>
                    <a:pt x="3992" y="1297"/>
                    <a:pt x="4000" y="1297"/>
                  </a:cubicBezTo>
                  <a:cubicBezTo>
                    <a:pt x="4007" y="1297"/>
                    <a:pt x="4023" y="1313"/>
                    <a:pt x="4038" y="1328"/>
                  </a:cubicBezTo>
                  <a:cubicBezTo>
                    <a:pt x="4046" y="1336"/>
                    <a:pt x="4046" y="1336"/>
                    <a:pt x="4054" y="1344"/>
                  </a:cubicBezTo>
                  <a:cubicBezTo>
                    <a:pt x="4078" y="1368"/>
                    <a:pt x="4094" y="1391"/>
                    <a:pt x="4125" y="1407"/>
                  </a:cubicBezTo>
                  <a:cubicBezTo>
                    <a:pt x="4133" y="1415"/>
                    <a:pt x="4133" y="1415"/>
                    <a:pt x="4141" y="1415"/>
                  </a:cubicBezTo>
                  <a:cubicBezTo>
                    <a:pt x="4157" y="1415"/>
                    <a:pt x="4165" y="1399"/>
                    <a:pt x="4181" y="1384"/>
                  </a:cubicBezTo>
                  <a:cubicBezTo>
                    <a:pt x="4181" y="1376"/>
                    <a:pt x="4181" y="1376"/>
                    <a:pt x="4188" y="1376"/>
                  </a:cubicBezTo>
                  <a:cubicBezTo>
                    <a:pt x="4204" y="1352"/>
                    <a:pt x="4236" y="1328"/>
                    <a:pt x="4276" y="1320"/>
                  </a:cubicBezTo>
                  <a:cubicBezTo>
                    <a:pt x="4276" y="1313"/>
                    <a:pt x="4284" y="1313"/>
                    <a:pt x="4291" y="1313"/>
                  </a:cubicBezTo>
                  <a:cubicBezTo>
                    <a:pt x="4299" y="1313"/>
                    <a:pt x="4299" y="1320"/>
                    <a:pt x="4307" y="1328"/>
                  </a:cubicBezTo>
                  <a:cubicBezTo>
                    <a:pt x="4307" y="1328"/>
                    <a:pt x="4315" y="1336"/>
                    <a:pt x="4323" y="1344"/>
                  </a:cubicBezTo>
                  <a:cubicBezTo>
                    <a:pt x="4323" y="1352"/>
                    <a:pt x="4331" y="1352"/>
                    <a:pt x="4339" y="1352"/>
                  </a:cubicBezTo>
                  <a:cubicBezTo>
                    <a:pt x="4347" y="1352"/>
                    <a:pt x="4363" y="1328"/>
                    <a:pt x="4363" y="1313"/>
                  </a:cubicBezTo>
                  <a:cubicBezTo>
                    <a:pt x="4370" y="1281"/>
                    <a:pt x="4410" y="1281"/>
                    <a:pt x="4434" y="1281"/>
                  </a:cubicBezTo>
                  <a:cubicBezTo>
                    <a:pt x="4450" y="1281"/>
                    <a:pt x="4450" y="1289"/>
                    <a:pt x="4457" y="1297"/>
                  </a:cubicBezTo>
                  <a:cubicBezTo>
                    <a:pt x="4465" y="1304"/>
                    <a:pt x="4465" y="1313"/>
                    <a:pt x="4481" y="1328"/>
                  </a:cubicBezTo>
                  <a:cubicBezTo>
                    <a:pt x="4489" y="1336"/>
                    <a:pt x="4497" y="1336"/>
                    <a:pt x="4505" y="1336"/>
                  </a:cubicBezTo>
                  <a:cubicBezTo>
                    <a:pt x="4521" y="1336"/>
                    <a:pt x="4528" y="1320"/>
                    <a:pt x="4537" y="1313"/>
                  </a:cubicBezTo>
                  <a:lnTo>
                    <a:pt x="4537" y="1313"/>
                  </a:lnTo>
                  <a:cubicBezTo>
                    <a:pt x="4537" y="1304"/>
                    <a:pt x="4544" y="1304"/>
                    <a:pt x="4544" y="1304"/>
                  </a:cubicBezTo>
                  <a:cubicBezTo>
                    <a:pt x="4552" y="1289"/>
                    <a:pt x="4568" y="1273"/>
                    <a:pt x="4584" y="1265"/>
                  </a:cubicBezTo>
                  <a:cubicBezTo>
                    <a:pt x="4608" y="1265"/>
                    <a:pt x="4631" y="1281"/>
                    <a:pt x="4671" y="1328"/>
                  </a:cubicBezTo>
                  <a:cubicBezTo>
                    <a:pt x="4703" y="1368"/>
                    <a:pt x="4718" y="1368"/>
                    <a:pt x="4734" y="1376"/>
                  </a:cubicBezTo>
                  <a:cubicBezTo>
                    <a:pt x="4742" y="1376"/>
                    <a:pt x="4750" y="1376"/>
                    <a:pt x="4750" y="1384"/>
                  </a:cubicBezTo>
                  <a:cubicBezTo>
                    <a:pt x="4766" y="1391"/>
                    <a:pt x="4781" y="1415"/>
                    <a:pt x="4813" y="1415"/>
                  </a:cubicBezTo>
                  <a:cubicBezTo>
                    <a:pt x="4829" y="1415"/>
                    <a:pt x="4837" y="1407"/>
                    <a:pt x="4845" y="1407"/>
                  </a:cubicBezTo>
                  <a:cubicBezTo>
                    <a:pt x="4845" y="1399"/>
                    <a:pt x="4853" y="1399"/>
                    <a:pt x="4868" y="1399"/>
                  </a:cubicBezTo>
                  <a:cubicBezTo>
                    <a:pt x="4884" y="1399"/>
                    <a:pt x="4892" y="1415"/>
                    <a:pt x="4892" y="1431"/>
                  </a:cubicBezTo>
                  <a:cubicBezTo>
                    <a:pt x="4900" y="1447"/>
                    <a:pt x="4900" y="1455"/>
                    <a:pt x="4908" y="1463"/>
                  </a:cubicBezTo>
                  <a:cubicBezTo>
                    <a:pt x="4916" y="1471"/>
                    <a:pt x="4916" y="1471"/>
                    <a:pt x="4916" y="1471"/>
                  </a:cubicBezTo>
                  <a:cubicBezTo>
                    <a:pt x="4916" y="1471"/>
                    <a:pt x="4924" y="1463"/>
                    <a:pt x="4924" y="1455"/>
                  </a:cubicBezTo>
                  <a:cubicBezTo>
                    <a:pt x="4924" y="1439"/>
                    <a:pt x="4932" y="1431"/>
                    <a:pt x="4940" y="1431"/>
                  </a:cubicBezTo>
                  <a:cubicBezTo>
                    <a:pt x="4940" y="1431"/>
                    <a:pt x="4956" y="1431"/>
                    <a:pt x="4963" y="1431"/>
                  </a:cubicBezTo>
                  <a:cubicBezTo>
                    <a:pt x="4971" y="1439"/>
                    <a:pt x="4987" y="1439"/>
                    <a:pt x="5003" y="1439"/>
                  </a:cubicBezTo>
                  <a:cubicBezTo>
                    <a:pt x="5027" y="1439"/>
                    <a:pt x="5043" y="1463"/>
                    <a:pt x="5043" y="1463"/>
                  </a:cubicBezTo>
                  <a:lnTo>
                    <a:pt x="5043" y="1463"/>
                  </a:lnTo>
                  <a:lnTo>
                    <a:pt x="5043" y="1463"/>
                  </a:lnTo>
                  <a:cubicBezTo>
                    <a:pt x="5058" y="2206"/>
                    <a:pt x="5058" y="2206"/>
                    <a:pt x="5058" y="2206"/>
                  </a:cubicBezTo>
                  <a:cubicBezTo>
                    <a:pt x="5066" y="2206"/>
                    <a:pt x="5090" y="2221"/>
                    <a:pt x="5106" y="2245"/>
                  </a:cubicBezTo>
                  <a:cubicBezTo>
                    <a:pt x="5106" y="2253"/>
                    <a:pt x="5114" y="2261"/>
                    <a:pt x="5121" y="2269"/>
                  </a:cubicBezTo>
                  <a:cubicBezTo>
                    <a:pt x="5137" y="2277"/>
                    <a:pt x="5153" y="2293"/>
                    <a:pt x="5161" y="2316"/>
                  </a:cubicBezTo>
                  <a:cubicBezTo>
                    <a:pt x="5169" y="2348"/>
                    <a:pt x="5169" y="2356"/>
                    <a:pt x="5161" y="2372"/>
                  </a:cubicBezTo>
                  <a:cubicBezTo>
                    <a:pt x="5161" y="2372"/>
                    <a:pt x="5161" y="2380"/>
                    <a:pt x="5153" y="2388"/>
                  </a:cubicBezTo>
                  <a:cubicBezTo>
                    <a:pt x="5153" y="2403"/>
                    <a:pt x="5161" y="2403"/>
                    <a:pt x="5169" y="2411"/>
                  </a:cubicBezTo>
                  <a:cubicBezTo>
                    <a:pt x="5177" y="2411"/>
                    <a:pt x="5177" y="2419"/>
                    <a:pt x="5185" y="2419"/>
                  </a:cubicBezTo>
                  <a:cubicBezTo>
                    <a:pt x="5201" y="2435"/>
                    <a:pt x="5224" y="2459"/>
                    <a:pt x="5216" y="2506"/>
                  </a:cubicBezTo>
                  <a:cubicBezTo>
                    <a:pt x="5216" y="2530"/>
                    <a:pt x="5224" y="2530"/>
                    <a:pt x="5232" y="2538"/>
                  </a:cubicBezTo>
                  <a:cubicBezTo>
                    <a:pt x="5240" y="2538"/>
                    <a:pt x="5256" y="2546"/>
                    <a:pt x="5264" y="2561"/>
                  </a:cubicBezTo>
                  <a:cubicBezTo>
                    <a:pt x="5280" y="2593"/>
                    <a:pt x="5280" y="2625"/>
                    <a:pt x="5280" y="2656"/>
                  </a:cubicBezTo>
                  <a:cubicBezTo>
                    <a:pt x="5272" y="2672"/>
                    <a:pt x="5272" y="2696"/>
                    <a:pt x="5272" y="2712"/>
                  </a:cubicBezTo>
                  <a:cubicBezTo>
                    <a:pt x="5272" y="2712"/>
                    <a:pt x="5272" y="2712"/>
                    <a:pt x="5280" y="2720"/>
                  </a:cubicBezTo>
                  <a:cubicBezTo>
                    <a:pt x="5280" y="2727"/>
                    <a:pt x="5280" y="2759"/>
                    <a:pt x="5256" y="2807"/>
                  </a:cubicBezTo>
                  <a:cubicBezTo>
                    <a:pt x="5248" y="2830"/>
                    <a:pt x="5240" y="2838"/>
                    <a:pt x="5224" y="2846"/>
                  </a:cubicBezTo>
                  <a:cubicBezTo>
                    <a:pt x="5224" y="2846"/>
                    <a:pt x="5216" y="2854"/>
                    <a:pt x="5208" y="2862"/>
                  </a:cubicBezTo>
                  <a:cubicBezTo>
                    <a:pt x="5201" y="2870"/>
                    <a:pt x="5201" y="2878"/>
                    <a:pt x="5201" y="2878"/>
                  </a:cubicBezTo>
                  <a:cubicBezTo>
                    <a:pt x="5201" y="2878"/>
                    <a:pt x="5201" y="2878"/>
                    <a:pt x="5208" y="2878"/>
                  </a:cubicBezTo>
                  <a:cubicBezTo>
                    <a:pt x="5216" y="2886"/>
                    <a:pt x="5224" y="2886"/>
                    <a:pt x="5224" y="2894"/>
                  </a:cubicBezTo>
                  <a:cubicBezTo>
                    <a:pt x="5232" y="2909"/>
                    <a:pt x="5232" y="2925"/>
                    <a:pt x="5232" y="2933"/>
                  </a:cubicBezTo>
                  <a:cubicBezTo>
                    <a:pt x="5224" y="2933"/>
                    <a:pt x="5224" y="2933"/>
                    <a:pt x="5216" y="2933"/>
                  </a:cubicBezTo>
                  <a:cubicBezTo>
                    <a:pt x="5216" y="2933"/>
                    <a:pt x="5208" y="2957"/>
                    <a:pt x="5201" y="2973"/>
                  </a:cubicBezTo>
                  <a:cubicBezTo>
                    <a:pt x="5201" y="2973"/>
                    <a:pt x="5201" y="2973"/>
                    <a:pt x="5201" y="2980"/>
                  </a:cubicBezTo>
                  <a:cubicBezTo>
                    <a:pt x="5201" y="2988"/>
                    <a:pt x="5208" y="2996"/>
                    <a:pt x="5216" y="3012"/>
                  </a:cubicBezTo>
                  <a:cubicBezTo>
                    <a:pt x="5216" y="3020"/>
                    <a:pt x="5216" y="3020"/>
                    <a:pt x="5224" y="3028"/>
                  </a:cubicBezTo>
                  <a:cubicBezTo>
                    <a:pt x="5232" y="3044"/>
                    <a:pt x="5232" y="3060"/>
                    <a:pt x="5232" y="3075"/>
                  </a:cubicBezTo>
                  <a:cubicBezTo>
                    <a:pt x="5232" y="3083"/>
                    <a:pt x="5232" y="3083"/>
                    <a:pt x="5232" y="3091"/>
                  </a:cubicBezTo>
                  <a:cubicBezTo>
                    <a:pt x="5232" y="3099"/>
                    <a:pt x="5224" y="3107"/>
                    <a:pt x="5216" y="3107"/>
                  </a:cubicBezTo>
                  <a:lnTo>
                    <a:pt x="5208" y="3115"/>
                  </a:lnTo>
                  <a:cubicBezTo>
                    <a:pt x="5201" y="3123"/>
                    <a:pt x="5201" y="3131"/>
                    <a:pt x="5201" y="3138"/>
                  </a:cubicBezTo>
                  <a:cubicBezTo>
                    <a:pt x="5201" y="3154"/>
                    <a:pt x="5193" y="3170"/>
                    <a:pt x="5185" y="3178"/>
                  </a:cubicBezTo>
                  <a:cubicBezTo>
                    <a:pt x="5161" y="3202"/>
                    <a:pt x="5153" y="3210"/>
                    <a:pt x="5145" y="3225"/>
                  </a:cubicBezTo>
                  <a:cubicBezTo>
                    <a:pt x="5137" y="3241"/>
                    <a:pt x="5145" y="3241"/>
                    <a:pt x="5153" y="3249"/>
                  </a:cubicBezTo>
                  <a:lnTo>
                    <a:pt x="5153" y="3249"/>
                  </a:lnTo>
                  <a:cubicBezTo>
                    <a:pt x="5169" y="3257"/>
                    <a:pt x="5177" y="3273"/>
                    <a:pt x="5177" y="3273"/>
                  </a:cubicBezTo>
                  <a:cubicBezTo>
                    <a:pt x="5177" y="3281"/>
                    <a:pt x="5177" y="3281"/>
                    <a:pt x="5177" y="3281"/>
                  </a:cubicBezTo>
                  <a:cubicBezTo>
                    <a:pt x="5169" y="3281"/>
                    <a:pt x="5169" y="3281"/>
                    <a:pt x="5169" y="3281"/>
                  </a:cubicBezTo>
                  <a:cubicBezTo>
                    <a:pt x="5169" y="3281"/>
                    <a:pt x="5169" y="3281"/>
                    <a:pt x="5161" y="3281"/>
                  </a:cubicBezTo>
                  <a:cubicBezTo>
                    <a:pt x="5145" y="3281"/>
                    <a:pt x="5114" y="3297"/>
                    <a:pt x="5074" y="3313"/>
                  </a:cubicBezTo>
                  <a:cubicBezTo>
                    <a:pt x="5034" y="3328"/>
                    <a:pt x="5003" y="3336"/>
                    <a:pt x="4979" y="3344"/>
                  </a:cubicBezTo>
                  <a:cubicBezTo>
                    <a:pt x="4963" y="3344"/>
                    <a:pt x="4948" y="3360"/>
                    <a:pt x="4924" y="3368"/>
                  </a:cubicBezTo>
                  <a:cubicBezTo>
                    <a:pt x="4908" y="3384"/>
                    <a:pt x="4892" y="3391"/>
                    <a:pt x="4868" y="3407"/>
                  </a:cubicBezTo>
                  <a:cubicBezTo>
                    <a:pt x="4813" y="3431"/>
                    <a:pt x="4797" y="3463"/>
                    <a:pt x="4790" y="3486"/>
                  </a:cubicBezTo>
                  <a:lnTo>
                    <a:pt x="4790" y="3486"/>
                  </a:lnTo>
                  <a:cubicBezTo>
                    <a:pt x="4781" y="3502"/>
                    <a:pt x="4742" y="3534"/>
                    <a:pt x="4703" y="3550"/>
                  </a:cubicBezTo>
                  <a:cubicBezTo>
                    <a:pt x="4695" y="3557"/>
                    <a:pt x="4687" y="3557"/>
                    <a:pt x="4679" y="3557"/>
                  </a:cubicBezTo>
                  <a:lnTo>
                    <a:pt x="4679" y="3557"/>
                  </a:lnTo>
                  <a:cubicBezTo>
                    <a:pt x="4671" y="3550"/>
                    <a:pt x="4671" y="3550"/>
                    <a:pt x="4679" y="3542"/>
                  </a:cubicBezTo>
                  <a:lnTo>
                    <a:pt x="4679" y="3534"/>
                  </a:lnTo>
                  <a:cubicBezTo>
                    <a:pt x="4679" y="3526"/>
                    <a:pt x="4695" y="3518"/>
                    <a:pt x="4710" y="3510"/>
                  </a:cubicBezTo>
                  <a:cubicBezTo>
                    <a:pt x="4718" y="3502"/>
                    <a:pt x="4726" y="3494"/>
                    <a:pt x="4734" y="3494"/>
                  </a:cubicBezTo>
                  <a:cubicBezTo>
                    <a:pt x="4758" y="3478"/>
                    <a:pt x="4766" y="3463"/>
                    <a:pt x="4774" y="3455"/>
                  </a:cubicBezTo>
                  <a:cubicBezTo>
                    <a:pt x="4781" y="3439"/>
                    <a:pt x="4813" y="3391"/>
                    <a:pt x="4837" y="3384"/>
                  </a:cubicBezTo>
                  <a:lnTo>
                    <a:pt x="4837" y="3384"/>
                  </a:lnTo>
                  <a:lnTo>
                    <a:pt x="4829" y="3384"/>
                  </a:lnTo>
                  <a:cubicBezTo>
                    <a:pt x="4821" y="3384"/>
                    <a:pt x="4821" y="3384"/>
                    <a:pt x="4813" y="3384"/>
                  </a:cubicBezTo>
                  <a:cubicBezTo>
                    <a:pt x="4805" y="3384"/>
                    <a:pt x="4805" y="3384"/>
                    <a:pt x="4797" y="3384"/>
                  </a:cubicBezTo>
                  <a:cubicBezTo>
                    <a:pt x="4790" y="3384"/>
                    <a:pt x="4790" y="3384"/>
                    <a:pt x="4790" y="3376"/>
                  </a:cubicBezTo>
                  <a:cubicBezTo>
                    <a:pt x="4790" y="3368"/>
                    <a:pt x="4781" y="3368"/>
                    <a:pt x="4781" y="3360"/>
                  </a:cubicBezTo>
                  <a:cubicBezTo>
                    <a:pt x="4774" y="3352"/>
                    <a:pt x="4790" y="3344"/>
                    <a:pt x="4790" y="3344"/>
                  </a:cubicBezTo>
                  <a:cubicBezTo>
                    <a:pt x="4790" y="3336"/>
                    <a:pt x="4797" y="3336"/>
                    <a:pt x="4797" y="3336"/>
                  </a:cubicBezTo>
                  <a:cubicBezTo>
                    <a:pt x="4790" y="3336"/>
                    <a:pt x="4790" y="3328"/>
                    <a:pt x="4797" y="3320"/>
                  </a:cubicBezTo>
                  <a:cubicBezTo>
                    <a:pt x="4797" y="3313"/>
                    <a:pt x="4805" y="3304"/>
                    <a:pt x="4813" y="3297"/>
                  </a:cubicBezTo>
                  <a:cubicBezTo>
                    <a:pt x="4821" y="3297"/>
                    <a:pt x="4821" y="3297"/>
                    <a:pt x="4821" y="3289"/>
                  </a:cubicBezTo>
                  <a:cubicBezTo>
                    <a:pt x="4821" y="3289"/>
                    <a:pt x="4813" y="3281"/>
                    <a:pt x="4805" y="3273"/>
                  </a:cubicBezTo>
                  <a:lnTo>
                    <a:pt x="4797" y="3265"/>
                  </a:lnTo>
                  <a:lnTo>
                    <a:pt x="4797" y="3265"/>
                  </a:lnTo>
                  <a:cubicBezTo>
                    <a:pt x="4790" y="3265"/>
                    <a:pt x="4781" y="3265"/>
                    <a:pt x="4774" y="3273"/>
                  </a:cubicBezTo>
                  <a:cubicBezTo>
                    <a:pt x="4766" y="3281"/>
                    <a:pt x="4766" y="3289"/>
                    <a:pt x="4766" y="3297"/>
                  </a:cubicBezTo>
                  <a:cubicBezTo>
                    <a:pt x="4758" y="3297"/>
                    <a:pt x="4758" y="3304"/>
                    <a:pt x="4750" y="3313"/>
                  </a:cubicBezTo>
                  <a:cubicBezTo>
                    <a:pt x="4742" y="3320"/>
                    <a:pt x="4742" y="3320"/>
                    <a:pt x="4734" y="3320"/>
                  </a:cubicBezTo>
                  <a:cubicBezTo>
                    <a:pt x="4726" y="3320"/>
                    <a:pt x="4718" y="3313"/>
                    <a:pt x="4710" y="3304"/>
                  </a:cubicBezTo>
                  <a:cubicBezTo>
                    <a:pt x="4703" y="3304"/>
                    <a:pt x="4695" y="3297"/>
                    <a:pt x="4695" y="3297"/>
                  </a:cubicBezTo>
                  <a:lnTo>
                    <a:pt x="4687" y="3297"/>
                  </a:lnTo>
                  <a:lnTo>
                    <a:pt x="4687" y="3304"/>
                  </a:lnTo>
                  <a:cubicBezTo>
                    <a:pt x="4687" y="3313"/>
                    <a:pt x="4695" y="3320"/>
                    <a:pt x="4687" y="3328"/>
                  </a:cubicBezTo>
                  <a:cubicBezTo>
                    <a:pt x="4687" y="3336"/>
                    <a:pt x="4695" y="3344"/>
                    <a:pt x="4695" y="3344"/>
                  </a:cubicBezTo>
                  <a:cubicBezTo>
                    <a:pt x="4703" y="3352"/>
                    <a:pt x="4703" y="3352"/>
                    <a:pt x="4710" y="3368"/>
                  </a:cubicBezTo>
                  <a:cubicBezTo>
                    <a:pt x="4718" y="3376"/>
                    <a:pt x="4718" y="3384"/>
                    <a:pt x="4718" y="3384"/>
                  </a:cubicBezTo>
                  <a:cubicBezTo>
                    <a:pt x="4726" y="3391"/>
                    <a:pt x="4726" y="3400"/>
                    <a:pt x="4734" y="3407"/>
                  </a:cubicBezTo>
                  <a:cubicBezTo>
                    <a:pt x="4758" y="3431"/>
                    <a:pt x="4742" y="3471"/>
                    <a:pt x="4734" y="3478"/>
                  </a:cubicBezTo>
                  <a:cubicBezTo>
                    <a:pt x="4726" y="3486"/>
                    <a:pt x="4695" y="3518"/>
                    <a:pt x="4663" y="3534"/>
                  </a:cubicBezTo>
                  <a:cubicBezTo>
                    <a:pt x="4647" y="3534"/>
                    <a:pt x="4647" y="3542"/>
                    <a:pt x="4647" y="3557"/>
                  </a:cubicBezTo>
                  <a:cubicBezTo>
                    <a:pt x="4639" y="3565"/>
                    <a:pt x="4639" y="3581"/>
                    <a:pt x="4631" y="3605"/>
                  </a:cubicBezTo>
                  <a:cubicBezTo>
                    <a:pt x="4608" y="3637"/>
                    <a:pt x="4537" y="3684"/>
                    <a:pt x="4489" y="3716"/>
                  </a:cubicBezTo>
                  <a:cubicBezTo>
                    <a:pt x="4473" y="3724"/>
                    <a:pt x="4465" y="3731"/>
                    <a:pt x="4457" y="3739"/>
                  </a:cubicBezTo>
                  <a:cubicBezTo>
                    <a:pt x="4442" y="3755"/>
                    <a:pt x="4410" y="3755"/>
                    <a:pt x="4386" y="3763"/>
                  </a:cubicBezTo>
                  <a:lnTo>
                    <a:pt x="4386" y="3763"/>
                  </a:lnTo>
                  <a:cubicBezTo>
                    <a:pt x="4370" y="3763"/>
                    <a:pt x="4370" y="3763"/>
                    <a:pt x="4370" y="3763"/>
                  </a:cubicBezTo>
                  <a:cubicBezTo>
                    <a:pt x="4370" y="3771"/>
                    <a:pt x="4370" y="3771"/>
                    <a:pt x="4378" y="3779"/>
                  </a:cubicBezTo>
                  <a:cubicBezTo>
                    <a:pt x="4378" y="3779"/>
                    <a:pt x="4378" y="3779"/>
                    <a:pt x="4378" y="3787"/>
                  </a:cubicBezTo>
                  <a:cubicBezTo>
                    <a:pt x="4378" y="3803"/>
                    <a:pt x="4355" y="3811"/>
                    <a:pt x="4315" y="3834"/>
                  </a:cubicBezTo>
                  <a:cubicBezTo>
                    <a:pt x="4291" y="3842"/>
                    <a:pt x="4268" y="3858"/>
                    <a:pt x="4252" y="3866"/>
                  </a:cubicBezTo>
                  <a:cubicBezTo>
                    <a:pt x="4228" y="3882"/>
                    <a:pt x="4212" y="3890"/>
                    <a:pt x="4204" y="3890"/>
                  </a:cubicBezTo>
                  <a:lnTo>
                    <a:pt x="4204" y="3882"/>
                  </a:lnTo>
                  <a:cubicBezTo>
                    <a:pt x="4204" y="3874"/>
                    <a:pt x="4212" y="3842"/>
                    <a:pt x="4236" y="3834"/>
                  </a:cubicBezTo>
                  <a:cubicBezTo>
                    <a:pt x="4252" y="3834"/>
                    <a:pt x="4260" y="3826"/>
                    <a:pt x="4260" y="3818"/>
                  </a:cubicBezTo>
                  <a:cubicBezTo>
                    <a:pt x="4260" y="3826"/>
                    <a:pt x="4260" y="3818"/>
                    <a:pt x="4252" y="3818"/>
                  </a:cubicBezTo>
                  <a:lnTo>
                    <a:pt x="4252" y="3826"/>
                  </a:lnTo>
                  <a:cubicBezTo>
                    <a:pt x="4244" y="3826"/>
                    <a:pt x="4244" y="3826"/>
                    <a:pt x="4244" y="3826"/>
                  </a:cubicBezTo>
                  <a:cubicBezTo>
                    <a:pt x="4228" y="3826"/>
                    <a:pt x="4220" y="3818"/>
                    <a:pt x="4204" y="3811"/>
                  </a:cubicBezTo>
                  <a:cubicBezTo>
                    <a:pt x="4197" y="3803"/>
                    <a:pt x="4188" y="3803"/>
                    <a:pt x="4188" y="3795"/>
                  </a:cubicBezTo>
                  <a:cubicBezTo>
                    <a:pt x="4181" y="3795"/>
                    <a:pt x="4173" y="3795"/>
                    <a:pt x="4165" y="3795"/>
                  </a:cubicBezTo>
                  <a:cubicBezTo>
                    <a:pt x="4157" y="3795"/>
                    <a:pt x="4149" y="3795"/>
                    <a:pt x="4141" y="3811"/>
                  </a:cubicBezTo>
                  <a:cubicBezTo>
                    <a:pt x="4133" y="3818"/>
                    <a:pt x="4133" y="3826"/>
                    <a:pt x="4117" y="3826"/>
                  </a:cubicBezTo>
                  <a:cubicBezTo>
                    <a:pt x="4110" y="3826"/>
                    <a:pt x="4102" y="3818"/>
                    <a:pt x="4086" y="3811"/>
                  </a:cubicBezTo>
                  <a:lnTo>
                    <a:pt x="4078" y="3811"/>
                  </a:lnTo>
                  <a:cubicBezTo>
                    <a:pt x="4054" y="3803"/>
                    <a:pt x="4054" y="3787"/>
                    <a:pt x="4054" y="3779"/>
                  </a:cubicBezTo>
                  <a:cubicBezTo>
                    <a:pt x="4054" y="3771"/>
                    <a:pt x="4046" y="3771"/>
                    <a:pt x="4046" y="3771"/>
                  </a:cubicBezTo>
                  <a:lnTo>
                    <a:pt x="4046" y="3771"/>
                  </a:lnTo>
                  <a:cubicBezTo>
                    <a:pt x="4038" y="3779"/>
                    <a:pt x="4038" y="3779"/>
                    <a:pt x="4038" y="3779"/>
                  </a:cubicBezTo>
                  <a:cubicBezTo>
                    <a:pt x="4031" y="3787"/>
                    <a:pt x="4046" y="3811"/>
                    <a:pt x="4062" y="3826"/>
                  </a:cubicBezTo>
                  <a:cubicBezTo>
                    <a:pt x="4070" y="3834"/>
                    <a:pt x="4070" y="3834"/>
                    <a:pt x="4070" y="3842"/>
                  </a:cubicBezTo>
                  <a:cubicBezTo>
                    <a:pt x="4070" y="3850"/>
                    <a:pt x="4078" y="3858"/>
                    <a:pt x="4094" y="3866"/>
                  </a:cubicBezTo>
                  <a:cubicBezTo>
                    <a:pt x="4117" y="3874"/>
                    <a:pt x="4117" y="3890"/>
                    <a:pt x="4117" y="3897"/>
                  </a:cubicBezTo>
                  <a:cubicBezTo>
                    <a:pt x="4117" y="3905"/>
                    <a:pt x="4117" y="3913"/>
                    <a:pt x="4125" y="3913"/>
                  </a:cubicBezTo>
                  <a:cubicBezTo>
                    <a:pt x="4133" y="3913"/>
                    <a:pt x="4133" y="3921"/>
                    <a:pt x="4133" y="3921"/>
                  </a:cubicBezTo>
                  <a:cubicBezTo>
                    <a:pt x="4133" y="3937"/>
                    <a:pt x="4094" y="3961"/>
                    <a:pt x="4046" y="3992"/>
                  </a:cubicBezTo>
                  <a:cubicBezTo>
                    <a:pt x="4038" y="4000"/>
                    <a:pt x="4023" y="4008"/>
                    <a:pt x="4023" y="4008"/>
                  </a:cubicBezTo>
                  <a:cubicBezTo>
                    <a:pt x="4015" y="4016"/>
                    <a:pt x="4015" y="4016"/>
                    <a:pt x="4015" y="4016"/>
                  </a:cubicBezTo>
                  <a:cubicBezTo>
                    <a:pt x="4007" y="4024"/>
                    <a:pt x="3992" y="4032"/>
                    <a:pt x="3984" y="4032"/>
                  </a:cubicBezTo>
                  <a:cubicBezTo>
                    <a:pt x="3976" y="4032"/>
                    <a:pt x="3976" y="4032"/>
                    <a:pt x="3968" y="4024"/>
                  </a:cubicBezTo>
                  <a:cubicBezTo>
                    <a:pt x="3968" y="4016"/>
                    <a:pt x="3992" y="4000"/>
                    <a:pt x="4023" y="3969"/>
                  </a:cubicBezTo>
                  <a:cubicBezTo>
                    <a:pt x="4046" y="3953"/>
                    <a:pt x="4070" y="3937"/>
                    <a:pt x="4070" y="3929"/>
                  </a:cubicBezTo>
                  <a:cubicBezTo>
                    <a:pt x="4070" y="3921"/>
                    <a:pt x="4070" y="3921"/>
                    <a:pt x="4070" y="3921"/>
                  </a:cubicBezTo>
                  <a:cubicBezTo>
                    <a:pt x="4070" y="3929"/>
                    <a:pt x="4070" y="3929"/>
                    <a:pt x="4062" y="3929"/>
                  </a:cubicBezTo>
                  <a:cubicBezTo>
                    <a:pt x="4054" y="3937"/>
                    <a:pt x="4038" y="3953"/>
                    <a:pt x="4023" y="3953"/>
                  </a:cubicBezTo>
                  <a:cubicBezTo>
                    <a:pt x="4015" y="3953"/>
                    <a:pt x="4015" y="3953"/>
                    <a:pt x="4015" y="3953"/>
                  </a:cubicBezTo>
                  <a:cubicBezTo>
                    <a:pt x="4000" y="3953"/>
                    <a:pt x="4000" y="3945"/>
                    <a:pt x="3992" y="3937"/>
                  </a:cubicBezTo>
                  <a:cubicBezTo>
                    <a:pt x="3992" y="3929"/>
                    <a:pt x="3992" y="3921"/>
                    <a:pt x="3976" y="3905"/>
                  </a:cubicBezTo>
                  <a:cubicBezTo>
                    <a:pt x="3968" y="3897"/>
                    <a:pt x="3960" y="3897"/>
                    <a:pt x="3960" y="3897"/>
                  </a:cubicBezTo>
                  <a:cubicBezTo>
                    <a:pt x="3952" y="3897"/>
                    <a:pt x="3952" y="3905"/>
                    <a:pt x="3952" y="3913"/>
                  </a:cubicBezTo>
                  <a:cubicBezTo>
                    <a:pt x="3952" y="3921"/>
                    <a:pt x="3952" y="3921"/>
                    <a:pt x="3952" y="3921"/>
                  </a:cubicBezTo>
                  <a:cubicBezTo>
                    <a:pt x="3945" y="3937"/>
                    <a:pt x="3945" y="3937"/>
                    <a:pt x="3976" y="3945"/>
                  </a:cubicBezTo>
                  <a:lnTo>
                    <a:pt x="3984" y="3953"/>
                  </a:lnTo>
                  <a:cubicBezTo>
                    <a:pt x="3992" y="3977"/>
                    <a:pt x="3929" y="4032"/>
                    <a:pt x="3929" y="4032"/>
                  </a:cubicBezTo>
                  <a:cubicBezTo>
                    <a:pt x="3921" y="4032"/>
                    <a:pt x="3913" y="4040"/>
                    <a:pt x="3913" y="4040"/>
                  </a:cubicBezTo>
                  <a:cubicBezTo>
                    <a:pt x="3905" y="4040"/>
                    <a:pt x="3905" y="4032"/>
                    <a:pt x="3897" y="4024"/>
                  </a:cubicBezTo>
                  <a:cubicBezTo>
                    <a:pt x="3889" y="4024"/>
                    <a:pt x="3889" y="4024"/>
                    <a:pt x="3889" y="4016"/>
                  </a:cubicBezTo>
                  <a:cubicBezTo>
                    <a:pt x="3881" y="4016"/>
                    <a:pt x="3874" y="4016"/>
                    <a:pt x="3874" y="4016"/>
                  </a:cubicBezTo>
                  <a:cubicBezTo>
                    <a:pt x="3865" y="4016"/>
                    <a:pt x="3858" y="4016"/>
                    <a:pt x="3850" y="4016"/>
                  </a:cubicBezTo>
                  <a:cubicBezTo>
                    <a:pt x="3842" y="4024"/>
                    <a:pt x="3834" y="4024"/>
                    <a:pt x="3826" y="4024"/>
                  </a:cubicBezTo>
                  <a:cubicBezTo>
                    <a:pt x="3818" y="4024"/>
                    <a:pt x="3818" y="4024"/>
                    <a:pt x="3810" y="4032"/>
                  </a:cubicBezTo>
                  <a:cubicBezTo>
                    <a:pt x="3810" y="4040"/>
                    <a:pt x="3810" y="4048"/>
                    <a:pt x="3810" y="4064"/>
                  </a:cubicBezTo>
                  <a:cubicBezTo>
                    <a:pt x="3810" y="4071"/>
                    <a:pt x="3810" y="4071"/>
                    <a:pt x="3810" y="4071"/>
                  </a:cubicBezTo>
                  <a:cubicBezTo>
                    <a:pt x="3818" y="4071"/>
                    <a:pt x="3818" y="4064"/>
                    <a:pt x="3826" y="4064"/>
                  </a:cubicBezTo>
                  <a:cubicBezTo>
                    <a:pt x="3834" y="4055"/>
                    <a:pt x="3842" y="4048"/>
                    <a:pt x="3858" y="4048"/>
                  </a:cubicBezTo>
                  <a:cubicBezTo>
                    <a:pt x="3858" y="4048"/>
                    <a:pt x="3865" y="4048"/>
                    <a:pt x="3865" y="4055"/>
                  </a:cubicBezTo>
                  <a:cubicBezTo>
                    <a:pt x="3874" y="4064"/>
                    <a:pt x="3850" y="4087"/>
                    <a:pt x="3826" y="4127"/>
                  </a:cubicBezTo>
                  <a:cubicBezTo>
                    <a:pt x="3818" y="4142"/>
                    <a:pt x="3818" y="4150"/>
                    <a:pt x="3810" y="4158"/>
                  </a:cubicBezTo>
                  <a:lnTo>
                    <a:pt x="3802" y="4166"/>
                  </a:lnTo>
                  <a:cubicBezTo>
                    <a:pt x="3794" y="4182"/>
                    <a:pt x="3794" y="4182"/>
                    <a:pt x="3786" y="4182"/>
                  </a:cubicBezTo>
                  <a:lnTo>
                    <a:pt x="3778" y="4182"/>
                  </a:lnTo>
                  <a:lnTo>
                    <a:pt x="3778" y="4182"/>
                  </a:lnTo>
                  <a:cubicBezTo>
                    <a:pt x="3763" y="4182"/>
                    <a:pt x="3763" y="4174"/>
                    <a:pt x="3755" y="4166"/>
                  </a:cubicBezTo>
                  <a:cubicBezTo>
                    <a:pt x="3755" y="4158"/>
                    <a:pt x="3755" y="4158"/>
                    <a:pt x="3747" y="4150"/>
                  </a:cubicBezTo>
                  <a:lnTo>
                    <a:pt x="3739" y="4150"/>
                  </a:lnTo>
                  <a:cubicBezTo>
                    <a:pt x="3731" y="4150"/>
                    <a:pt x="3723" y="4150"/>
                    <a:pt x="3715" y="4150"/>
                  </a:cubicBezTo>
                  <a:cubicBezTo>
                    <a:pt x="3707" y="4150"/>
                    <a:pt x="3699" y="4150"/>
                    <a:pt x="3692" y="4150"/>
                  </a:cubicBezTo>
                  <a:cubicBezTo>
                    <a:pt x="3684" y="4150"/>
                    <a:pt x="3684" y="4158"/>
                    <a:pt x="3684" y="4158"/>
                  </a:cubicBezTo>
                  <a:lnTo>
                    <a:pt x="3684" y="4158"/>
                  </a:lnTo>
                  <a:cubicBezTo>
                    <a:pt x="3684" y="4166"/>
                    <a:pt x="3684" y="4174"/>
                    <a:pt x="3684" y="4182"/>
                  </a:cubicBezTo>
                  <a:cubicBezTo>
                    <a:pt x="3684" y="4190"/>
                    <a:pt x="3692" y="4190"/>
                    <a:pt x="3699" y="4198"/>
                  </a:cubicBezTo>
                  <a:cubicBezTo>
                    <a:pt x="3715" y="4198"/>
                    <a:pt x="3723" y="4206"/>
                    <a:pt x="3731" y="4214"/>
                  </a:cubicBezTo>
                  <a:cubicBezTo>
                    <a:pt x="3739" y="4214"/>
                    <a:pt x="3739" y="4214"/>
                    <a:pt x="3739" y="4214"/>
                  </a:cubicBezTo>
                  <a:cubicBezTo>
                    <a:pt x="3755" y="4230"/>
                    <a:pt x="3755" y="4230"/>
                    <a:pt x="3755" y="4245"/>
                  </a:cubicBezTo>
                  <a:cubicBezTo>
                    <a:pt x="3755" y="4253"/>
                    <a:pt x="3755" y="4261"/>
                    <a:pt x="3755" y="4261"/>
                  </a:cubicBezTo>
                  <a:cubicBezTo>
                    <a:pt x="3755" y="4277"/>
                    <a:pt x="3755" y="4285"/>
                    <a:pt x="3755" y="4285"/>
                  </a:cubicBezTo>
                  <a:cubicBezTo>
                    <a:pt x="3755" y="4293"/>
                    <a:pt x="3755" y="4293"/>
                    <a:pt x="3763" y="4293"/>
                  </a:cubicBezTo>
                  <a:lnTo>
                    <a:pt x="3763" y="4285"/>
                  </a:lnTo>
                  <a:cubicBezTo>
                    <a:pt x="3771" y="4285"/>
                    <a:pt x="3778" y="4261"/>
                    <a:pt x="3778" y="4237"/>
                  </a:cubicBezTo>
                  <a:cubicBezTo>
                    <a:pt x="3778" y="4222"/>
                    <a:pt x="3786" y="4214"/>
                    <a:pt x="3802" y="4198"/>
                  </a:cubicBezTo>
                  <a:lnTo>
                    <a:pt x="3810" y="4190"/>
                  </a:lnTo>
                  <a:cubicBezTo>
                    <a:pt x="3818" y="4182"/>
                    <a:pt x="3818" y="4182"/>
                    <a:pt x="3826" y="4182"/>
                  </a:cubicBezTo>
                  <a:lnTo>
                    <a:pt x="3834" y="4182"/>
                  </a:lnTo>
                  <a:cubicBezTo>
                    <a:pt x="3834" y="4190"/>
                    <a:pt x="3834" y="4214"/>
                    <a:pt x="3826" y="4230"/>
                  </a:cubicBezTo>
                  <a:cubicBezTo>
                    <a:pt x="3810" y="4253"/>
                    <a:pt x="3747" y="4372"/>
                    <a:pt x="3747" y="4395"/>
                  </a:cubicBezTo>
                  <a:cubicBezTo>
                    <a:pt x="3747" y="4403"/>
                    <a:pt x="3747" y="4411"/>
                    <a:pt x="3747" y="4411"/>
                  </a:cubicBezTo>
                  <a:cubicBezTo>
                    <a:pt x="3747" y="4427"/>
                    <a:pt x="3739" y="4435"/>
                    <a:pt x="3723" y="4443"/>
                  </a:cubicBezTo>
                  <a:lnTo>
                    <a:pt x="3715" y="4435"/>
                  </a:lnTo>
                  <a:cubicBezTo>
                    <a:pt x="3715" y="4435"/>
                    <a:pt x="3715" y="4427"/>
                    <a:pt x="3715" y="4411"/>
                  </a:cubicBezTo>
                  <a:cubicBezTo>
                    <a:pt x="3715" y="4403"/>
                    <a:pt x="3723" y="4395"/>
                    <a:pt x="3715" y="4395"/>
                  </a:cubicBezTo>
                  <a:lnTo>
                    <a:pt x="3715" y="4395"/>
                  </a:lnTo>
                  <a:lnTo>
                    <a:pt x="3715" y="4395"/>
                  </a:lnTo>
                  <a:cubicBezTo>
                    <a:pt x="3715" y="4403"/>
                    <a:pt x="3707" y="4411"/>
                    <a:pt x="3699" y="4419"/>
                  </a:cubicBezTo>
                  <a:cubicBezTo>
                    <a:pt x="3692" y="4419"/>
                    <a:pt x="3692" y="4427"/>
                    <a:pt x="3684" y="4427"/>
                  </a:cubicBezTo>
                  <a:cubicBezTo>
                    <a:pt x="3676" y="4427"/>
                    <a:pt x="3676" y="4419"/>
                    <a:pt x="3668" y="4419"/>
                  </a:cubicBezTo>
                  <a:cubicBezTo>
                    <a:pt x="3660" y="4419"/>
                    <a:pt x="3660" y="4419"/>
                    <a:pt x="3660" y="4411"/>
                  </a:cubicBezTo>
                  <a:cubicBezTo>
                    <a:pt x="3644" y="4411"/>
                    <a:pt x="3628" y="4403"/>
                    <a:pt x="3605" y="4403"/>
                  </a:cubicBezTo>
                  <a:cubicBezTo>
                    <a:pt x="3597" y="4403"/>
                    <a:pt x="3589" y="4403"/>
                    <a:pt x="3581" y="4411"/>
                  </a:cubicBezTo>
                  <a:lnTo>
                    <a:pt x="3581" y="4411"/>
                  </a:lnTo>
                  <a:cubicBezTo>
                    <a:pt x="3581" y="4419"/>
                    <a:pt x="3581" y="4419"/>
                    <a:pt x="3589" y="4427"/>
                  </a:cubicBezTo>
                  <a:cubicBezTo>
                    <a:pt x="3597" y="4427"/>
                    <a:pt x="3597" y="4435"/>
                    <a:pt x="3605" y="4435"/>
                  </a:cubicBezTo>
                  <a:cubicBezTo>
                    <a:pt x="3612" y="4443"/>
                    <a:pt x="3612" y="4443"/>
                    <a:pt x="3621" y="4443"/>
                  </a:cubicBezTo>
                  <a:cubicBezTo>
                    <a:pt x="3621" y="4443"/>
                    <a:pt x="3628" y="4443"/>
                    <a:pt x="3636" y="4443"/>
                  </a:cubicBezTo>
                  <a:cubicBezTo>
                    <a:pt x="3636" y="4443"/>
                    <a:pt x="3644" y="4435"/>
                    <a:pt x="3652" y="4435"/>
                  </a:cubicBezTo>
                  <a:cubicBezTo>
                    <a:pt x="3684" y="4435"/>
                    <a:pt x="3692" y="4443"/>
                    <a:pt x="3699" y="4459"/>
                  </a:cubicBezTo>
                  <a:cubicBezTo>
                    <a:pt x="3707" y="4475"/>
                    <a:pt x="3715" y="4475"/>
                    <a:pt x="3715" y="4490"/>
                  </a:cubicBezTo>
                  <a:cubicBezTo>
                    <a:pt x="3715" y="4490"/>
                    <a:pt x="3715" y="4498"/>
                    <a:pt x="3715" y="4506"/>
                  </a:cubicBezTo>
                  <a:cubicBezTo>
                    <a:pt x="3715" y="4514"/>
                    <a:pt x="3723" y="4514"/>
                    <a:pt x="3723" y="4522"/>
                  </a:cubicBezTo>
                  <a:cubicBezTo>
                    <a:pt x="3723" y="4538"/>
                    <a:pt x="3731" y="4554"/>
                    <a:pt x="3731" y="4585"/>
                  </a:cubicBezTo>
                  <a:cubicBezTo>
                    <a:pt x="3731" y="4617"/>
                    <a:pt x="3739" y="4633"/>
                    <a:pt x="3747" y="4672"/>
                  </a:cubicBezTo>
                  <a:cubicBezTo>
                    <a:pt x="3755" y="4680"/>
                    <a:pt x="3755" y="4696"/>
                    <a:pt x="3763" y="4720"/>
                  </a:cubicBezTo>
                  <a:cubicBezTo>
                    <a:pt x="3778" y="4759"/>
                    <a:pt x="3786" y="4807"/>
                    <a:pt x="3794" y="4838"/>
                  </a:cubicBezTo>
                  <a:cubicBezTo>
                    <a:pt x="3794" y="4862"/>
                    <a:pt x="3802" y="4878"/>
                    <a:pt x="3802" y="4894"/>
                  </a:cubicBezTo>
                  <a:cubicBezTo>
                    <a:pt x="3810" y="4925"/>
                    <a:pt x="3810" y="4933"/>
                    <a:pt x="3802" y="4949"/>
                  </a:cubicBezTo>
                  <a:lnTo>
                    <a:pt x="3802" y="4949"/>
                  </a:lnTo>
                  <a:cubicBezTo>
                    <a:pt x="3802" y="4957"/>
                    <a:pt x="3794" y="4957"/>
                    <a:pt x="3794" y="4957"/>
                  </a:cubicBezTo>
                  <a:lnTo>
                    <a:pt x="3794" y="4957"/>
                  </a:lnTo>
                  <a:cubicBezTo>
                    <a:pt x="3786" y="4949"/>
                    <a:pt x="3778" y="4909"/>
                    <a:pt x="3778" y="4886"/>
                  </a:cubicBezTo>
                  <a:cubicBezTo>
                    <a:pt x="3778" y="4870"/>
                    <a:pt x="3747" y="4775"/>
                    <a:pt x="3731" y="4759"/>
                  </a:cubicBezTo>
                  <a:cubicBezTo>
                    <a:pt x="3715" y="4735"/>
                    <a:pt x="3699" y="4601"/>
                    <a:pt x="3699" y="4561"/>
                  </a:cubicBezTo>
                  <a:cubicBezTo>
                    <a:pt x="3699" y="4538"/>
                    <a:pt x="3699" y="4522"/>
                    <a:pt x="3692" y="4514"/>
                  </a:cubicBezTo>
                  <a:cubicBezTo>
                    <a:pt x="3692" y="4530"/>
                    <a:pt x="3684" y="4554"/>
                    <a:pt x="3660" y="4561"/>
                  </a:cubicBezTo>
                  <a:cubicBezTo>
                    <a:pt x="3636" y="4570"/>
                    <a:pt x="3636" y="4577"/>
                    <a:pt x="3644" y="4601"/>
                  </a:cubicBezTo>
                  <a:cubicBezTo>
                    <a:pt x="3644" y="4609"/>
                    <a:pt x="3652" y="4609"/>
                    <a:pt x="3652" y="4617"/>
                  </a:cubicBezTo>
                  <a:cubicBezTo>
                    <a:pt x="3660" y="4625"/>
                    <a:pt x="3668" y="4625"/>
                    <a:pt x="3660" y="4641"/>
                  </a:cubicBezTo>
                  <a:cubicBezTo>
                    <a:pt x="3660" y="4656"/>
                    <a:pt x="3668" y="4664"/>
                    <a:pt x="3684" y="4680"/>
                  </a:cubicBezTo>
                  <a:cubicBezTo>
                    <a:pt x="3684" y="4688"/>
                    <a:pt x="3692" y="4696"/>
                    <a:pt x="3692" y="4704"/>
                  </a:cubicBezTo>
                  <a:cubicBezTo>
                    <a:pt x="3707" y="4720"/>
                    <a:pt x="3707" y="4743"/>
                    <a:pt x="3699" y="4767"/>
                  </a:cubicBezTo>
                  <a:cubicBezTo>
                    <a:pt x="3699" y="4783"/>
                    <a:pt x="3699" y="4799"/>
                    <a:pt x="3699" y="4822"/>
                  </a:cubicBezTo>
                  <a:cubicBezTo>
                    <a:pt x="3699" y="4846"/>
                    <a:pt x="3707" y="4854"/>
                    <a:pt x="3715" y="4862"/>
                  </a:cubicBezTo>
                  <a:cubicBezTo>
                    <a:pt x="3723" y="4878"/>
                    <a:pt x="3731" y="4886"/>
                    <a:pt x="3739" y="4909"/>
                  </a:cubicBezTo>
                  <a:cubicBezTo>
                    <a:pt x="3739" y="4941"/>
                    <a:pt x="3747" y="4949"/>
                    <a:pt x="3755" y="4957"/>
                  </a:cubicBezTo>
                  <a:cubicBezTo>
                    <a:pt x="3755" y="4965"/>
                    <a:pt x="3763" y="4972"/>
                    <a:pt x="3771" y="4981"/>
                  </a:cubicBezTo>
                  <a:cubicBezTo>
                    <a:pt x="3778" y="5004"/>
                    <a:pt x="3778" y="5012"/>
                    <a:pt x="3771" y="5020"/>
                  </a:cubicBezTo>
                  <a:cubicBezTo>
                    <a:pt x="3771" y="5028"/>
                    <a:pt x="3763" y="5028"/>
                    <a:pt x="3771" y="5036"/>
                  </a:cubicBezTo>
                  <a:lnTo>
                    <a:pt x="3771" y="5036"/>
                  </a:lnTo>
                  <a:cubicBezTo>
                    <a:pt x="3771" y="5036"/>
                    <a:pt x="3771" y="5036"/>
                    <a:pt x="3778" y="5028"/>
                  </a:cubicBezTo>
                  <a:cubicBezTo>
                    <a:pt x="3778" y="5028"/>
                    <a:pt x="3778" y="5020"/>
                    <a:pt x="3786" y="5012"/>
                  </a:cubicBezTo>
                  <a:lnTo>
                    <a:pt x="3786" y="5012"/>
                  </a:lnTo>
                  <a:cubicBezTo>
                    <a:pt x="3786" y="5004"/>
                    <a:pt x="3794" y="5004"/>
                    <a:pt x="3794" y="5004"/>
                  </a:cubicBezTo>
                  <a:cubicBezTo>
                    <a:pt x="3802" y="5004"/>
                    <a:pt x="3810" y="5012"/>
                    <a:pt x="3818" y="5044"/>
                  </a:cubicBezTo>
                  <a:cubicBezTo>
                    <a:pt x="3818" y="5044"/>
                    <a:pt x="3818" y="5044"/>
                    <a:pt x="3818" y="5052"/>
                  </a:cubicBezTo>
                  <a:cubicBezTo>
                    <a:pt x="3818" y="5060"/>
                    <a:pt x="3818" y="5060"/>
                    <a:pt x="3818" y="5060"/>
                  </a:cubicBezTo>
                  <a:cubicBezTo>
                    <a:pt x="3810" y="5052"/>
                    <a:pt x="3810" y="5052"/>
                    <a:pt x="3810" y="5052"/>
                  </a:cubicBezTo>
                  <a:cubicBezTo>
                    <a:pt x="3810" y="5052"/>
                    <a:pt x="3802" y="5052"/>
                    <a:pt x="3794" y="5052"/>
                  </a:cubicBezTo>
                  <a:lnTo>
                    <a:pt x="3794" y="5052"/>
                  </a:lnTo>
                  <a:cubicBezTo>
                    <a:pt x="3786" y="5060"/>
                    <a:pt x="3763" y="5075"/>
                    <a:pt x="3755" y="5083"/>
                  </a:cubicBezTo>
                  <a:cubicBezTo>
                    <a:pt x="3755" y="5083"/>
                    <a:pt x="3755" y="5091"/>
                    <a:pt x="3755" y="5099"/>
                  </a:cubicBezTo>
                  <a:cubicBezTo>
                    <a:pt x="3747" y="5107"/>
                    <a:pt x="3739" y="5115"/>
                    <a:pt x="3731" y="5123"/>
                  </a:cubicBezTo>
                  <a:cubicBezTo>
                    <a:pt x="3723" y="5123"/>
                    <a:pt x="3715" y="5123"/>
                    <a:pt x="3715" y="5123"/>
                  </a:cubicBezTo>
                  <a:close/>
                  <a:moveTo>
                    <a:pt x="3518" y="4972"/>
                  </a:moveTo>
                  <a:lnTo>
                    <a:pt x="3518" y="4972"/>
                  </a:lnTo>
                  <a:cubicBezTo>
                    <a:pt x="3541" y="4972"/>
                    <a:pt x="3565" y="4988"/>
                    <a:pt x="3589" y="5004"/>
                  </a:cubicBezTo>
                  <a:cubicBezTo>
                    <a:pt x="3597" y="5012"/>
                    <a:pt x="3612" y="5020"/>
                    <a:pt x="3621" y="5020"/>
                  </a:cubicBezTo>
                  <a:cubicBezTo>
                    <a:pt x="3644" y="5036"/>
                    <a:pt x="3660" y="5060"/>
                    <a:pt x="3676" y="5075"/>
                  </a:cubicBezTo>
                  <a:cubicBezTo>
                    <a:pt x="3684" y="5083"/>
                    <a:pt x="3684" y="5083"/>
                    <a:pt x="3692" y="5091"/>
                  </a:cubicBezTo>
                  <a:cubicBezTo>
                    <a:pt x="3699" y="5099"/>
                    <a:pt x="3699" y="5107"/>
                    <a:pt x="3707" y="5107"/>
                  </a:cubicBezTo>
                  <a:cubicBezTo>
                    <a:pt x="3707" y="5115"/>
                    <a:pt x="3707" y="5115"/>
                    <a:pt x="3715" y="5115"/>
                  </a:cubicBezTo>
                  <a:lnTo>
                    <a:pt x="3723" y="5115"/>
                  </a:lnTo>
                  <a:cubicBezTo>
                    <a:pt x="3739" y="5107"/>
                    <a:pt x="3739" y="5107"/>
                    <a:pt x="3747" y="5099"/>
                  </a:cubicBezTo>
                  <a:cubicBezTo>
                    <a:pt x="3747" y="5091"/>
                    <a:pt x="3747" y="5083"/>
                    <a:pt x="3747" y="5083"/>
                  </a:cubicBezTo>
                  <a:cubicBezTo>
                    <a:pt x="3747" y="5075"/>
                    <a:pt x="3747" y="5075"/>
                    <a:pt x="3747" y="5075"/>
                  </a:cubicBezTo>
                  <a:lnTo>
                    <a:pt x="3747" y="5075"/>
                  </a:lnTo>
                  <a:cubicBezTo>
                    <a:pt x="3755" y="5075"/>
                    <a:pt x="3778" y="5060"/>
                    <a:pt x="3786" y="5052"/>
                  </a:cubicBezTo>
                  <a:cubicBezTo>
                    <a:pt x="3786" y="5044"/>
                    <a:pt x="3794" y="5044"/>
                    <a:pt x="3794" y="5044"/>
                  </a:cubicBezTo>
                  <a:cubicBezTo>
                    <a:pt x="3802" y="5044"/>
                    <a:pt x="3802" y="5044"/>
                    <a:pt x="3810" y="5044"/>
                  </a:cubicBezTo>
                  <a:cubicBezTo>
                    <a:pt x="3802" y="5012"/>
                    <a:pt x="3794" y="5012"/>
                    <a:pt x="3794" y="5012"/>
                  </a:cubicBezTo>
                  <a:lnTo>
                    <a:pt x="3794" y="5012"/>
                  </a:lnTo>
                  <a:cubicBezTo>
                    <a:pt x="3786" y="5020"/>
                    <a:pt x="3786" y="5020"/>
                    <a:pt x="3786" y="5020"/>
                  </a:cubicBezTo>
                  <a:cubicBezTo>
                    <a:pt x="3786" y="5020"/>
                    <a:pt x="3786" y="5028"/>
                    <a:pt x="3778" y="5036"/>
                  </a:cubicBezTo>
                  <a:cubicBezTo>
                    <a:pt x="3778" y="5044"/>
                    <a:pt x="3778" y="5044"/>
                    <a:pt x="3771" y="5044"/>
                  </a:cubicBezTo>
                  <a:cubicBezTo>
                    <a:pt x="3771" y="5044"/>
                    <a:pt x="3763" y="5044"/>
                    <a:pt x="3763" y="5036"/>
                  </a:cubicBezTo>
                  <a:cubicBezTo>
                    <a:pt x="3755" y="5028"/>
                    <a:pt x="3763" y="5028"/>
                    <a:pt x="3763" y="5020"/>
                  </a:cubicBezTo>
                  <a:cubicBezTo>
                    <a:pt x="3771" y="5012"/>
                    <a:pt x="3771" y="5004"/>
                    <a:pt x="3763" y="4981"/>
                  </a:cubicBezTo>
                  <a:cubicBezTo>
                    <a:pt x="3755" y="4972"/>
                    <a:pt x="3755" y="4972"/>
                    <a:pt x="3747" y="4965"/>
                  </a:cubicBezTo>
                  <a:cubicBezTo>
                    <a:pt x="3739" y="4949"/>
                    <a:pt x="3731" y="4949"/>
                    <a:pt x="3731" y="4909"/>
                  </a:cubicBezTo>
                  <a:cubicBezTo>
                    <a:pt x="3723" y="4886"/>
                    <a:pt x="3715" y="4878"/>
                    <a:pt x="3707" y="4870"/>
                  </a:cubicBezTo>
                  <a:cubicBezTo>
                    <a:pt x="3699" y="4862"/>
                    <a:pt x="3692" y="4854"/>
                    <a:pt x="3692" y="4822"/>
                  </a:cubicBezTo>
                  <a:cubicBezTo>
                    <a:pt x="3692" y="4799"/>
                    <a:pt x="3692" y="4783"/>
                    <a:pt x="3692" y="4767"/>
                  </a:cubicBezTo>
                  <a:cubicBezTo>
                    <a:pt x="3699" y="4743"/>
                    <a:pt x="3699" y="4728"/>
                    <a:pt x="3692" y="4704"/>
                  </a:cubicBezTo>
                  <a:cubicBezTo>
                    <a:pt x="3684" y="4704"/>
                    <a:pt x="3676" y="4696"/>
                    <a:pt x="3676" y="4688"/>
                  </a:cubicBezTo>
                  <a:cubicBezTo>
                    <a:pt x="3660" y="4672"/>
                    <a:pt x="3652" y="4656"/>
                    <a:pt x="3652" y="4641"/>
                  </a:cubicBezTo>
                  <a:cubicBezTo>
                    <a:pt x="3660" y="4625"/>
                    <a:pt x="3652" y="4625"/>
                    <a:pt x="3652" y="4617"/>
                  </a:cubicBezTo>
                  <a:cubicBezTo>
                    <a:pt x="3644" y="4617"/>
                    <a:pt x="3644" y="4609"/>
                    <a:pt x="3636" y="4601"/>
                  </a:cubicBezTo>
                  <a:cubicBezTo>
                    <a:pt x="3628" y="4577"/>
                    <a:pt x="3628" y="4570"/>
                    <a:pt x="3660" y="4554"/>
                  </a:cubicBezTo>
                  <a:cubicBezTo>
                    <a:pt x="3684" y="4546"/>
                    <a:pt x="3684" y="4530"/>
                    <a:pt x="3684" y="4514"/>
                  </a:cubicBezTo>
                  <a:lnTo>
                    <a:pt x="3684" y="4506"/>
                  </a:lnTo>
                  <a:cubicBezTo>
                    <a:pt x="3684" y="4506"/>
                    <a:pt x="3684" y="4506"/>
                    <a:pt x="3692" y="4506"/>
                  </a:cubicBezTo>
                  <a:cubicBezTo>
                    <a:pt x="3699" y="4506"/>
                    <a:pt x="3707" y="4530"/>
                    <a:pt x="3707" y="4561"/>
                  </a:cubicBezTo>
                  <a:cubicBezTo>
                    <a:pt x="3707" y="4601"/>
                    <a:pt x="3723" y="4735"/>
                    <a:pt x="3739" y="4751"/>
                  </a:cubicBezTo>
                  <a:cubicBezTo>
                    <a:pt x="3755" y="4775"/>
                    <a:pt x="3786" y="4862"/>
                    <a:pt x="3786" y="4886"/>
                  </a:cubicBezTo>
                  <a:cubicBezTo>
                    <a:pt x="3786" y="4909"/>
                    <a:pt x="3794" y="4941"/>
                    <a:pt x="3794" y="4949"/>
                  </a:cubicBezTo>
                  <a:lnTo>
                    <a:pt x="3794" y="4949"/>
                  </a:lnTo>
                  <a:cubicBezTo>
                    <a:pt x="3794" y="4949"/>
                    <a:pt x="3794" y="4941"/>
                    <a:pt x="3802" y="4941"/>
                  </a:cubicBezTo>
                  <a:cubicBezTo>
                    <a:pt x="3802" y="4933"/>
                    <a:pt x="3802" y="4933"/>
                    <a:pt x="3794" y="4894"/>
                  </a:cubicBezTo>
                  <a:cubicBezTo>
                    <a:pt x="3794" y="4878"/>
                    <a:pt x="3786" y="4862"/>
                    <a:pt x="3786" y="4846"/>
                  </a:cubicBezTo>
                  <a:cubicBezTo>
                    <a:pt x="3778" y="4807"/>
                    <a:pt x="3771" y="4759"/>
                    <a:pt x="3755" y="4720"/>
                  </a:cubicBezTo>
                  <a:cubicBezTo>
                    <a:pt x="3755" y="4704"/>
                    <a:pt x="3747" y="4688"/>
                    <a:pt x="3739" y="4672"/>
                  </a:cubicBezTo>
                  <a:cubicBezTo>
                    <a:pt x="3731" y="4641"/>
                    <a:pt x="3723" y="4617"/>
                    <a:pt x="3723" y="4585"/>
                  </a:cubicBezTo>
                  <a:cubicBezTo>
                    <a:pt x="3723" y="4561"/>
                    <a:pt x="3715" y="4538"/>
                    <a:pt x="3715" y="4522"/>
                  </a:cubicBezTo>
                  <a:cubicBezTo>
                    <a:pt x="3715" y="4514"/>
                    <a:pt x="3707" y="4514"/>
                    <a:pt x="3707" y="4506"/>
                  </a:cubicBezTo>
                  <a:cubicBezTo>
                    <a:pt x="3707" y="4498"/>
                    <a:pt x="3707" y="4498"/>
                    <a:pt x="3707" y="4490"/>
                  </a:cubicBezTo>
                  <a:cubicBezTo>
                    <a:pt x="3707" y="4482"/>
                    <a:pt x="3699" y="4475"/>
                    <a:pt x="3699" y="4467"/>
                  </a:cubicBezTo>
                  <a:cubicBezTo>
                    <a:pt x="3684" y="4451"/>
                    <a:pt x="3676" y="4443"/>
                    <a:pt x="3652" y="4443"/>
                  </a:cubicBezTo>
                  <a:cubicBezTo>
                    <a:pt x="3644" y="4443"/>
                    <a:pt x="3644" y="4443"/>
                    <a:pt x="3636" y="4451"/>
                  </a:cubicBezTo>
                  <a:cubicBezTo>
                    <a:pt x="3628" y="4451"/>
                    <a:pt x="3628" y="4451"/>
                    <a:pt x="3621" y="4451"/>
                  </a:cubicBezTo>
                  <a:cubicBezTo>
                    <a:pt x="3612" y="4451"/>
                    <a:pt x="3605" y="4451"/>
                    <a:pt x="3597" y="4443"/>
                  </a:cubicBezTo>
                  <a:cubicBezTo>
                    <a:pt x="3597" y="4435"/>
                    <a:pt x="3589" y="4435"/>
                    <a:pt x="3581" y="4427"/>
                  </a:cubicBezTo>
                  <a:cubicBezTo>
                    <a:pt x="3581" y="4427"/>
                    <a:pt x="3573" y="4419"/>
                    <a:pt x="3573" y="4411"/>
                  </a:cubicBezTo>
                  <a:cubicBezTo>
                    <a:pt x="3573" y="4411"/>
                    <a:pt x="3573" y="4403"/>
                    <a:pt x="3581" y="4403"/>
                  </a:cubicBezTo>
                  <a:cubicBezTo>
                    <a:pt x="3589" y="4395"/>
                    <a:pt x="3597" y="4395"/>
                    <a:pt x="3605" y="4395"/>
                  </a:cubicBezTo>
                  <a:cubicBezTo>
                    <a:pt x="3621" y="4395"/>
                    <a:pt x="3644" y="4403"/>
                    <a:pt x="3660" y="4403"/>
                  </a:cubicBezTo>
                  <a:cubicBezTo>
                    <a:pt x="3660" y="4411"/>
                    <a:pt x="3668" y="4411"/>
                    <a:pt x="3668" y="4411"/>
                  </a:cubicBezTo>
                  <a:cubicBezTo>
                    <a:pt x="3684" y="4419"/>
                    <a:pt x="3684" y="4419"/>
                    <a:pt x="3699" y="4411"/>
                  </a:cubicBezTo>
                  <a:cubicBezTo>
                    <a:pt x="3699" y="4403"/>
                    <a:pt x="3707" y="4395"/>
                    <a:pt x="3707" y="4395"/>
                  </a:cubicBezTo>
                  <a:cubicBezTo>
                    <a:pt x="3715" y="4388"/>
                    <a:pt x="3715" y="4380"/>
                    <a:pt x="3715" y="4380"/>
                  </a:cubicBezTo>
                  <a:cubicBezTo>
                    <a:pt x="3723" y="4380"/>
                    <a:pt x="3723" y="4388"/>
                    <a:pt x="3723" y="4388"/>
                  </a:cubicBezTo>
                  <a:cubicBezTo>
                    <a:pt x="3731" y="4395"/>
                    <a:pt x="3723" y="4411"/>
                    <a:pt x="3723" y="4419"/>
                  </a:cubicBezTo>
                  <a:cubicBezTo>
                    <a:pt x="3723" y="4419"/>
                    <a:pt x="3723" y="4427"/>
                    <a:pt x="3723" y="4435"/>
                  </a:cubicBezTo>
                  <a:lnTo>
                    <a:pt x="3723" y="4435"/>
                  </a:lnTo>
                  <a:cubicBezTo>
                    <a:pt x="3739" y="4427"/>
                    <a:pt x="3739" y="4427"/>
                    <a:pt x="3739" y="4411"/>
                  </a:cubicBezTo>
                  <a:cubicBezTo>
                    <a:pt x="3739" y="4411"/>
                    <a:pt x="3739" y="4403"/>
                    <a:pt x="3739" y="4395"/>
                  </a:cubicBezTo>
                  <a:cubicBezTo>
                    <a:pt x="3747" y="4372"/>
                    <a:pt x="3802" y="4253"/>
                    <a:pt x="3818" y="4222"/>
                  </a:cubicBezTo>
                  <a:cubicBezTo>
                    <a:pt x="3826" y="4206"/>
                    <a:pt x="3826" y="4190"/>
                    <a:pt x="3826" y="4190"/>
                  </a:cubicBezTo>
                  <a:lnTo>
                    <a:pt x="3826" y="4190"/>
                  </a:lnTo>
                  <a:cubicBezTo>
                    <a:pt x="3826" y="4190"/>
                    <a:pt x="3826" y="4190"/>
                    <a:pt x="3818" y="4190"/>
                  </a:cubicBezTo>
                  <a:cubicBezTo>
                    <a:pt x="3818" y="4198"/>
                    <a:pt x="3810" y="4198"/>
                    <a:pt x="3810" y="4206"/>
                  </a:cubicBezTo>
                  <a:cubicBezTo>
                    <a:pt x="3794" y="4214"/>
                    <a:pt x="3786" y="4222"/>
                    <a:pt x="3786" y="4237"/>
                  </a:cubicBezTo>
                  <a:cubicBezTo>
                    <a:pt x="3786" y="4261"/>
                    <a:pt x="3778" y="4285"/>
                    <a:pt x="3771" y="4293"/>
                  </a:cubicBezTo>
                  <a:cubicBezTo>
                    <a:pt x="3763" y="4293"/>
                    <a:pt x="3763" y="4301"/>
                    <a:pt x="3763" y="4301"/>
                  </a:cubicBezTo>
                  <a:cubicBezTo>
                    <a:pt x="3755" y="4301"/>
                    <a:pt x="3755" y="4293"/>
                    <a:pt x="3747" y="4285"/>
                  </a:cubicBezTo>
                  <a:cubicBezTo>
                    <a:pt x="3747" y="4285"/>
                    <a:pt x="3747" y="4277"/>
                    <a:pt x="3747" y="4261"/>
                  </a:cubicBezTo>
                  <a:cubicBezTo>
                    <a:pt x="3747" y="4261"/>
                    <a:pt x="3747" y="4253"/>
                    <a:pt x="3747" y="4245"/>
                  </a:cubicBezTo>
                  <a:cubicBezTo>
                    <a:pt x="3747" y="4237"/>
                    <a:pt x="3747" y="4237"/>
                    <a:pt x="3731" y="4222"/>
                  </a:cubicBezTo>
                  <a:lnTo>
                    <a:pt x="3731" y="4222"/>
                  </a:lnTo>
                  <a:cubicBezTo>
                    <a:pt x="3723" y="4206"/>
                    <a:pt x="3707" y="4206"/>
                    <a:pt x="3699" y="4206"/>
                  </a:cubicBezTo>
                  <a:cubicBezTo>
                    <a:pt x="3692" y="4198"/>
                    <a:pt x="3684" y="4198"/>
                    <a:pt x="3684" y="4182"/>
                  </a:cubicBezTo>
                  <a:cubicBezTo>
                    <a:pt x="3684" y="4174"/>
                    <a:pt x="3676" y="4166"/>
                    <a:pt x="3676" y="4166"/>
                  </a:cubicBezTo>
                  <a:cubicBezTo>
                    <a:pt x="3676" y="4158"/>
                    <a:pt x="3676" y="4158"/>
                    <a:pt x="3676" y="4150"/>
                  </a:cubicBezTo>
                  <a:cubicBezTo>
                    <a:pt x="3676" y="4150"/>
                    <a:pt x="3684" y="4142"/>
                    <a:pt x="3692" y="4142"/>
                  </a:cubicBezTo>
                  <a:cubicBezTo>
                    <a:pt x="3699" y="4142"/>
                    <a:pt x="3707" y="4142"/>
                    <a:pt x="3715" y="4142"/>
                  </a:cubicBezTo>
                  <a:cubicBezTo>
                    <a:pt x="3723" y="4142"/>
                    <a:pt x="3731" y="4142"/>
                    <a:pt x="3739" y="4142"/>
                  </a:cubicBezTo>
                  <a:cubicBezTo>
                    <a:pt x="3747" y="4142"/>
                    <a:pt x="3747" y="4142"/>
                    <a:pt x="3755" y="4150"/>
                  </a:cubicBezTo>
                  <a:cubicBezTo>
                    <a:pt x="3763" y="4150"/>
                    <a:pt x="3763" y="4158"/>
                    <a:pt x="3763" y="4166"/>
                  </a:cubicBezTo>
                  <a:cubicBezTo>
                    <a:pt x="3771" y="4174"/>
                    <a:pt x="3771" y="4174"/>
                    <a:pt x="3778" y="4174"/>
                  </a:cubicBezTo>
                  <a:lnTo>
                    <a:pt x="3778" y="4174"/>
                  </a:lnTo>
                  <a:cubicBezTo>
                    <a:pt x="3778" y="4182"/>
                    <a:pt x="3786" y="4182"/>
                    <a:pt x="3786" y="4182"/>
                  </a:cubicBezTo>
                  <a:cubicBezTo>
                    <a:pt x="3786" y="4182"/>
                    <a:pt x="3786" y="4174"/>
                    <a:pt x="3794" y="4166"/>
                  </a:cubicBezTo>
                  <a:cubicBezTo>
                    <a:pt x="3794" y="4166"/>
                    <a:pt x="3802" y="4158"/>
                    <a:pt x="3802" y="4150"/>
                  </a:cubicBezTo>
                  <a:cubicBezTo>
                    <a:pt x="3810" y="4142"/>
                    <a:pt x="3818" y="4135"/>
                    <a:pt x="3818" y="4127"/>
                  </a:cubicBezTo>
                  <a:cubicBezTo>
                    <a:pt x="3834" y="4103"/>
                    <a:pt x="3865" y="4064"/>
                    <a:pt x="3858" y="4055"/>
                  </a:cubicBezTo>
                  <a:lnTo>
                    <a:pt x="3858" y="4055"/>
                  </a:lnTo>
                  <a:cubicBezTo>
                    <a:pt x="3850" y="4055"/>
                    <a:pt x="3842" y="4064"/>
                    <a:pt x="3826" y="4071"/>
                  </a:cubicBezTo>
                  <a:cubicBezTo>
                    <a:pt x="3826" y="4071"/>
                    <a:pt x="3818" y="4079"/>
                    <a:pt x="3810" y="4079"/>
                  </a:cubicBezTo>
                  <a:cubicBezTo>
                    <a:pt x="3810" y="4079"/>
                    <a:pt x="3802" y="4079"/>
                    <a:pt x="3802" y="4071"/>
                  </a:cubicBezTo>
                  <a:cubicBezTo>
                    <a:pt x="3802" y="4055"/>
                    <a:pt x="3802" y="4040"/>
                    <a:pt x="3810" y="4024"/>
                  </a:cubicBezTo>
                  <a:cubicBezTo>
                    <a:pt x="3810" y="4024"/>
                    <a:pt x="3818" y="4016"/>
                    <a:pt x="3826" y="4016"/>
                  </a:cubicBezTo>
                  <a:cubicBezTo>
                    <a:pt x="3834" y="4016"/>
                    <a:pt x="3834" y="4016"/>
                    <a:pt x="3842" y="4016"/>
                  </a:cubicBezTo>
                  <a:cubicBezTo>
                    <a:pt x="3850" y="4008"/>
                    <a:pt x="3858" y="4008"/>
                    <a:pt x="3874" y="4008"/>
                  </a:cubicBezTo>
                  <a:cubicBezTo>
                    <a:pt x="3881" y="4008"/>
                    <a:pt x="3881" y="4008"/>
                    <a:pt x="3889" y="4016"/>
                  </a:cubicBezTo>
                  <a:cubicBezTo>
                    <a:pt x="3897" y="4016"/>
                    <a:pt x="3897" y="4016"/>
                    <a:pt x="3897" y="4024"/>
                  </a:cubicBezTo>
                  <a:cubicBezTo>
                    <a:pt x="3905" y="4024"/>
                    <a:pt x="3913" y="4032"/>
                    <a:pt x="3913" y="4032"/>
                  </a:cubicBezTo>
                  <a:cubicBezTo>
                    <a:pt x="3913" y="4032"/>
                    <a:pt x="3913" y="4032"/>
                    <a:pt x="3921" y="4024"/>
                  </a:cubicBezTo>
                  <a:cubicBezTo>
                    <a:pt x="3937" y="4008"/>
                    <a:pt x="3976" y="3969"/>
                    <a:pt x="3976" y="3953"/>
                  </a:cubicBezTo>
                  <a:lnTo>
                    <a:pt x="3976" y="3953"/>
                  </a:lnTo>
                  <a:cubicBezTo>
                    <a:pt x="3945" y="3945"/>
                    <a:pt x="3937" y="3945"/>
                    <a:pt x="3945" y="3921"/>
                  </a:cubicBezTo>
                  <a:cubicBezTo>
                    <a:pt x="3945" y="3913"/>
                    <a:pt x="3945" y="3913"/>
                    <a:pt x="3945" y="3913"/>
                  </a:cubicBezTo>
                  <a:cubicBezTo>
                    <a:pt x="3945" y="3905"/>
                    <a:pt x="3945" y="3890"/>
                    <a:pt x="3960" y="3890"/>
                  </a:cubicBezTo>
                  <a:cubicBezTo>
                    <a:pt x="3960" y="3890"/>
                    <a:pt x="3968" y="3890"/>
                    <a:pt x="3984" y="3905"/>
                  </a:cubicBezTo>
                  <a:cubicBezTo>
                    <a:pt x="3999" y="3921"/>
                    <a:pt x="4000" y="3929"/>
                    <a:pt x="4000" y="3937"/>
                  </a:cubicBezTo>
                  <a:cubicBezTo>
                    <a:pt x="4007" y="3945"/>
                    <a:pt x="4007" y="3945"/>
                    <a:pt x="4015" y="3945"/>
                  </a:cubicBezTo>
                  <a:lnTo>
                    <a:pt x="4015" y="3945"/>
                  </a:lnTo>
                  <a:cubicBezTo>
                    <a:pt x="4031" y="3945"/>
                    <a:pt x="4046" y="3929"/>
                    <a:pt x="4062" y="3921"/>
                  </a:cubicBezTo>
                  <a:cubicBezTo>
                    <a:pt x="4070" y="3921"/>
                    <a:pt x="4070" y="3921"/>
                    <a:pt x="4078" y="3921"/>
                  </a:cubicBezTo>
                  <a:lnTo>
                    <a:pt x="4078" y="3921"/>
                  </a:lnTo>
                  <a:cubicBezTo>
                    <a:pt x="4078" y="3921"/>
                    <a:pt x="4078" y="3921"/>
                    <a:pt x="4078" y="3929"/>
                  </a:cubicBezTo>
                  <a:cubicBezTo>
                    <a:pt x="4078" y="3937"/>
                    <a:pt x="4062" y="3953"/>
                    <a:pt x="4031" y="3977"/>
                  </a:cubicBezTo>
                  <a:cubicBezTo>
                    <a:pt x="4007" y="3992"/>
                    <a:pt x="3976" y="4016"/>
                    <a:pt x="3976" y="4024"/>
                  </a:cubicBezTo>
                  <a:cubicBezTo>
                    <a:pt x="3984" y="4024"/>
                    <a:pt x="3984" y="4024"/>
                    <a:pt x="3984" y="4024"/>
                  </a:cubicBezTo>
                  <a:cubicBezTo>
                    <a:pt x="3992" y="4024"/>
                    <a:pt x="4000" y="4016"/>
                    <a:pt x="4015" y="4008"/>
                  </a:cubicBezTo>
                  <a:lnTo>
                    <a:pt x="4015" y="4008"/>
                  </a:lnTo>
                  <a:cubicBezTo>
                    <a:pt x="4023" y="4000"/>
                    <a:pt x="4031" y="3992"/>
                    <a:pt x="4046" y="3984"/>
                  </a:cubicBezTo>
                  <a:cubicBezTo>
                    <a:pt x="4070" y="3969"/>
                    <a:pt x="4125" y="3929"/>
                    <a:pt x="4125" y="3921"/>
                  </a:cubicBezTo>
                  <a:lnTo>
                    <a:pt x="4125" y="3921"/>
                  </a:lnTo>
                  <a:cubicBezTo>
                    <a:pt x="4110" y="3913"/>
                    <a:pt x="4110" y="3905"/>
                    <a:pt x="4110" y="3897"/>
                  </a:cubicBezTo>
                  <a:cubicBezTo>
                    <a:pt x="4110" y="3890"/>
                    <a:pt x="4110" y="3882"/>
                    <a:pt x="4094" y="3874"/>
                  </a:cubicBezTo>
                  <a:cubicBezTo>
                    <a:pt x="4070" y="3866"/>
                    <a:pt x="4070" y="3858"/>
                    <a:pt x="4062" y="3842"/>
                  </a:cubicBezTo>
                  <a:cubicBezTo>
                    <a:pt x="4062" y="3842"/>
                    <a:pt x="4062" y="3834"/>
                    <a:pt x="4054" y="3826"/>
                  </a:cubicBezTo>
                  <a:cubicBezTo>
                    <a:pt x="4046" y="3818"/>
                    <a:pt x="4023" y="3795"/>
                    <a:pt x="4031" y="3779"/>
                  </a:cubicBezTo>
                  <a:cubicBezTo>
                    <a:pt x="4031" y="3779"/>
                    <a:pt x="4031" y="3771"/>
                    <a:pt x="4038" y="3771"/>
                  </a:cubicBezTo>
                  <a:cubicBezTo>
                    <a:pt x="4054" y="3763"/>
                    <a:pt x="4054" y="3771"/>
                    <a:pt x="4062" y="3779"/>
                  </a:cubicBezTo>
                  <a:cubicBezTo>
                    <a:pt x="4062" y="3787"/>
                    <a:pt x="4062" y="3795"/>
                    <a:pt x="4078" y="3803"/>
                  </a:cubicBezTo>
                  <a:cubicBezTo>
                    <a:pt x="4086" y="3803"/>
                    <a:pt x="4086" y="3803"/>
                    <a:pt x="4094" y="3811"/>
                  </a:cubicBezTo>
                  <a:cubicBezTo>
                    <a:pt x="4102" y="3811"/>
                    <a:pt x="4110" y="3818"/>
                    <a:pt x="4117" y="3818"/>
                  </a:cubicBezTo>
                  <a:cubicBezTo>
                    <a:pt x="4125" y="3818"/>
                    <a:pt x="4133" y="3811"/>
                    <a:pt x="4133" y="3811"/>
                  </a:cubicBezTo>
                  <a:cubicBezTo>
                    <a:pt x="4149" y="3795"/>
                    <a:pt x="4157" y="3787"/>
                    <a:pt x="4165" y="3787"/>
                  </a:cubicBezTo>
                  <a:cubicBezTo>
                    <a:pt x="4173" y="3787"/>
                    <a:pt x="4181" y="3787"/>
                    <a:pt x="4188" y="3787"/>
                  </a:cubicBezTo>
                  <a:cubicBezTo>
                    <a:pt x="4197" y="3795"/>
                    <a:pt x="4204" y="3795"/>
                    <a:pt x="4212" y="3803"/>
                  </a:cubicBezTo>
                  <a:cubicBezTo>
                    <a:pt x="4220" y="3811"/>
                    <a:pt x="4236" y="3818"/>
                    <a:pt x="4252" y="3818"/>
                  </a:cubicBezTo>
                  <a:lnTo>
                    <a:pt x="4252" y="3818"/>
                  </a:lnTo>
                  <a:cubicBezTo>
                    <a:pt x="4260" y="3818"/>
                    <a:pt x="4268" y="3818"/>
                    <a:pt x="4268" y="3818"/>
                  </a:cubicBezTo>
                  <a:cubicBezTo>
                    <a:pt x="4268" y="3826"/>
                    <a:pt x="4252" y="3842"/>
                    <a:pt x="4236" y="3842"/>
                  </a:cubicBezTo>
                  <a:cubicBezTo>
                    <a:pt x="4228" y="3850"/>
                    <a:pt x="4220" y="3858"/>
                    <a:pt x="4212" y="3866"/>
                  </a:cubicBezTo>
                  <a:cubicBezTo>
                    <a:pt x="4212" y="3874"/>
                    <a:pt x="4212" y="3874"/>
                    <a:pt x="4212" y="3882"/>
                  </a:cubicBezTo>
                  <a:cubicBezTo>
                    <a:pt x="4212" y="3874"/>
                    <a:pt x="4228" y="3866"/>
                    <a:pt x="4252" y="3858"/>
                  </a:cubicBezTo>
                  <a:cubicBezTo>
                    <a:pt x="4268" y="3850"/>
                    <a:pt x="4284" y="3834"/>
                    <a:pt x="4307" y="3826"/>
                  </a:cubicBezTo>
                  <a:cubicBezTo>
                    <a:pt x="4339" y="3811"/>
                    <a:pt x="4370" y="3795"/>
                    <a:pt x="4370" y="3787"/>
                  </a:cubicBezTo>
                  <a:lnTo>
                    <a:pt x="4370" y="3779"/>
                  </a:lnTo>
                  <a:cubicBezTo>
                    <a:pt x="4363" y="3771"/>
                    <a:pt x="4363" y="3771"/>
                    <a:pt x="4363" y="3763"/>
                  </a:cubicBezTo>
                  <a:cubicBezTo>
                    <a:pt x="4363" y="3763"/>
                    <a:pt x="4370" y="3755"/>
                    <a:pt x="4386" y="3755"/>
                  </a:cubicBezTo>
                  <a:lnTo>
                    <a:pt x="4386" y="3755"/>
                  </a:lnTo>
                  <a:cubicBezTo>
                    <a:pt x="4410" y="3747"/>
                    <a:pt x="4434" y="3747"/>
                    <a:pt x="4450" y="3731"/>
                  </a:cubicBezTo>
                  <a:cubicBezTo>
                    <a:pt x="4457" y="3724"/>
                    <a:pt x="4473" y="3716"/>
                    <a:pt x="4489" y="3708"/>
                  </a:cubicBezTo>
                  <a:cubicBezTo>
                    <a:pt x="4528" y="3684"/>
                    <a:pt x="4608" y="3637"/>
                    <a:pt x="4623" y="3605"/>
                  </a:cubicBezTo>
                  <a:cubicBezTo>
                    <a:pt x="4631" y="3581"/>
                    <a:pt x="4631" y="3565"/>
                    <a:pt x="4639" y="3557"/>
                  </a:cubicBezTo>
                  <a:cubicBezTo>
                    <a:pt x="4639" y="3542"/>
                    <a:pt x="4639" y="3534"/>
                    <a:pt x="4655" y="3526"/>
                  </a:cubicBezTo>
                  <a:cubicBezTo>
                    <a:pt x="4687" y="3510"/>
                    <a:pt x="4718" y="3486"/>
                    <a:pt x="4726" y="3478"/>
                  </a:cubicBezTo>
                  <a:cubicBezTo>
                    <a:pt x="4734" y="3463"/>
                    <a:pt x="4750" y="3431"/>
                    <a:pt x="4734" y="3415"/>
                  </a:cubicBezTo>
                  <a:cubicBezTo>
                    <a:pt x="4718" y="3407"/>
                    <a:pt x="4718" y="3400"/>
                    <a:pt x="4710" y="3391"/>
                  </a:cubicBezTo>
                  <a:cubicBezTo>
                    <a:pt x="4710" y="3384"/>
                    <a:pt x="4710" y="3376"/>
                    <a:pt x="4703" y="3368"/>
                  </a:cubicBezTo>
                  <a:cubicBezTo>
                    <a:pt x="4703" y="3360"/>
                    <a:pt x="4695" y="3352"/>
                    <a:pt x="4695" y="3352"/>
                  </a:cubicBezTo>
                  <a:cubicBezTo>
                    <a:pt x="4687" y="3344"/>
                    <a:pt x="4679" y="3344"/>
                    <a:pt x="4687" y="3328"/>
                  </a:cubicBezTo>
                  <a:cubicBezTo>
                    <a:pt x="4687" y="3320"/>
                    <a:pt x="4687" y="3313"/>
                    <a:pt x="4679" y="3304"/>
                  </a:cubicBezTo>
                  <a:cubicBezTo>
                    <a:pt x="4679" y="3297"/>
                    <a:pt x="4679" y="3297"/>
                    <a:pt x="4687" y="3289"/>
                  </a:cubicBezTo>
                  <a:cubicBezTo>
                    <a:pt x="4687" y="3289"/>
                    <a:pt x="4687" y="3289"/>
                    <a:pt x="4695" y="3289"/>
                  </a:cubicBezTo>
                  <a:cubicBezTo>
                    <a:pt x="4703" y="3297"/>
                    <a:pt x="4710" y="3297"/>
                    <a:pt x="4710" y="3304"/>
                  </a:cubicBezTo>
                  <a:cubicBezTo>
                    <a:pt x="4718" y="3304"/>
                    <a:pt x="4726" y="3313"/>
                    <a:pt x="4734" y="3313"/>
                  </a:cubicBezTo>
                  <a:cubicBezTo>
                    <a:pt x="4742" y="3313"/>
                    <a:pt x="4742" y="3313"/>
                    <a:pt x="4742" y="3304"/>
                  </a:cubicBezTo>
                  <a:cubicBezTo>
                    <a:pt x="4750" y="3297"/>
                    <a:pt x="4750" y="3297"/>
                    <a:pt x="4758" y="3289"/>
                  </a:cubicBezTo>
                  <a:cubicBezTo>
                    <a:pt x="4758" y="3281"/>
                    <a:pt x="4766" y="3281"/>
                    <a:pt x="4766" y="3273"/>
                  </a:cubicBezTo>
                  <a:cubicBezTo>
                    <a:pt x="4781" y="3257"/>
                    <a:pt x="4790" y="3257"/>
                    <a:pt x="4797" y="3257"/>
                  </a:cubicBezTo>
                  <a:lnTo>
                    <a:pt x="4805" y="3257"/>
                  </a:lnTo>
                  <a:cubicBezTo>
                    <a:pt x="4805" y="3265"/>
                    <a:pt x="4805" y="3265"/>
                    <a:pt x="4813" y="3265"/>
                  </a:cubicBezTo>
                  <a:cubicBezTo>
                    <a:pt x="4821" y="3273"/>
                    <a:pt x="4829" y="3289"/>
                    <a:pt x="4829" y="3297"/>
                  </a:cubicBezTo>
                  <a:lnTo>
                    <a:pt x="4821" y="3304"/>
                  </a:lnTo>
                  <a:cubicBezTo>
                    <a:pt x="4805" y="3304"/>
                    <a:pt x="4805" y="3313"/>
                    <a:pt x="4805" y="3320"/>
                  </a:cubicBezTo>
                  <a:cubicBezTo>
                    <a:pt x="4797" y="3328"/>
                    <a:pt x="4797" y="3336"/>
                    <a:pt x="4805" y="3336"/>
                  </a:cubicBezTo>
                  <a:cubicBezTo>
                    <a:pt x="4805" y="3344"/>
                    <a:pt x="4797" y="3344"/>
                    <a:pt x="4797" y="3344"/>
                  </a:cubicBezTo>
                  <a:cubicBezTo>
                    <a:pt x="4790" y="3352"/>
                    <a:pt x="4790" y="3352"/>
                    <a:pt x="4790" y="3360"/>
                  </a:cubicBezTo>
                  <a:cubicBezTo>
                    <a:pt x="4790" y="3368"/>
                    <a:pt x="4790" y="3368"/>
                    <a:pt x="4797" y="3368"/>
                  </a:cubicBezTo>
                  <a:cubicBezTo>
                    <a:pt x="4797" y="3376"/>
                    <a:pt x="4797" y="3376"/>
                    <a:pt x="4797" y="3376"/>
                  </a:cubicBezTo>
                  <a:cubicBezTo>
                    <a:pt x="4805" y="3376"/>
                    <a:pt x="4805" y="3376"/>
                    <a:pt x="4813" y="3376"/>
                  </a:cubicBezTo>
                  <a:cubicBezTo>
                    <a:pt x="4821" y="3376"/>
                    <a:pt x="4821" y="3376"/>
                    <a:pt x="4829" y="3376"/>
                  </a:cubicBezTo>
                  <a:cubicBezTo>
                    <a:pt x="4837" y="3376"/>
                    <a:pt x="4845" y="3376"/>
                    <a:pt x="4845" y="3384"/>
                  </a:cubicBezTo>
                  <a:cubicBezTo>
                    <a:pt x="4845" y="3384"/>
                    <a:pt x="4845" y="3391"/>
                    <a:pt x="4837" y="3391"/>
                  </a:cubicBezTo>
                  <a:cubicBezTo>
                    <a:pt x="4821" y="3400"/>
                    <a:pt x="4790" y="3439"/>
                    <a:pt x="4781" y="3455"/>
                  </a:cubicBezTo>
                  <a:cubicBezTo>
                    <a:pt x="4774" y="3471"/>
                    <a:pt x="4758" y="3486"/>
                    <a:pt x="4742" y="3502"/>
                  </a:cubicBezTo>
                  <a:cubicBezTo>
                    <a:pt x="4734" y="3502"/>
                    <a:pt x="4726" y="3510"/>
                    <a:pt x="4718" y="3510"/>
                  </a:cubicBezTo>
                  <a:cubicBezTo>
                    <a:pt x="4703" y="3518"/>
                    <a:pt x="4687" y="3526"/>
                    <a:pt x="4687" y="3534"/>
                  </a:cubicBezTo>
                  <a:cubicBezTo>
                    <a:pt x="4687" y="3542"/>
                    <a:pt x="4687" y="3542"/>
                    <a:pt x="4687" y="3542"/>
                  </a:cubicBezTo>
                  <a:cubicBezTo>
                    <a:pt x="4687" y="3550"/>
                    <a:pt x="4679" y="3550"/>
                    <a:pt x="4679" y="3550"/>
                  </a:cubicBezTo>
                  <a:cubicBezTo>
                    <a:pt x="4687" y="3550"/>
                    <a:pt x="4687" y="3550"/>
                    <a:pt x="4703" y="3542"/>
                  </a:cubicBezTo>
                  <a:cubicBezTo>
                    <a:pt x="4742" y="3526"/>
                    <a:pt x="4774" y="3502"/>
                    <a:pt x="4781" y="3486"/>
                  </a:cubicBezTo>
                  <a:cubicBezTo>
                    <a:pt x="4781" y="3478"/>
                    <a:pt x="4781" y="3478"/>
                    <a:pt x="4781" y="3478"/>
                  </a:cubicBezTo>
                  <a:cubicBezTo>
                    <a:pt x="4790" y="3463"/>
                    <a:pt x="4805" y="3423"/>
                    <a:pt x="4861" y="3400"/>
                  </a:cubicBezTo>
                  <a:cubicBezTo>
                    <a:pt x="4884" y="3391"/>
                    <a:pt x="4908" y="3376"/>
                    <a:pt x="4924" y="3368"/>
                  </a:cubicBezTo>
                  <a:cubicBezTo>
                    <a:pt x="4940" y="3352"/>
                    <a:pt x="4963" y="3344"/>
                    <a:pt x="4979" y="3336"/>
                  </a:cubicBezTo>
                  <a:cubicBezTo>
                    <a:pt x="4995" y="3336"/>
                    <a:pt x="5034" y="3320"/>
                    <a:pt x="5074" y="3304"/>
                  </a:cubicBezTo>
                  <a:cubicBezTo>
                    <a:pt x="5114" y="3289"/>
                    <a:pt x="5145" y="3273"/>
                    <a:pt x="5161" y="3273"/>
                  </a:cubicBezTo>
                  <a:cubicBezTo>
                    <a:pt x="5161" y="3273"/>
                    <a:pt x="5161" y="3273"/>
                    <a:pt x="5169" y="3273"/>
                  </a:cubicBezTo>
                  <a:cubicBezTo>
                    <a:pt x="5169" y="3273"/>
                    <a:pt x="5161" y="3265"/>
                    <a:pt x="5153" y="3257"/>
                  </a:cubicBezTo>
                  <a:lnTo>
                    <a:pt x="5153" y="3257"/>
                  </a:lnTo>
                  <a:cubicBezTo>
                    <a:pt x="5137" y="3249"/>
                    <a:pt x="5129" y="3241"/>
                    <a:pt x="5137" y="3225"/>
                  </a:cubicBezTo>
                  <a:cubicBezTo>
                    <a:pt x="5145" y="3210"/>
                    <a:pt x="5153" y="3194"/>
                    <a:pt x="5177" y="3178"/>
                  </a:cubicBezTo>
                  <a:cubicBezTo>
                    <a:pt x="5185" y="3162"/>
                    <a:pt x="5193" y="3154"/>
                    <a:pt x="5193" y="3138"/>
                  </a:cubicBezTo>
                  <a:cubicBezTo>
                    <a:pt x="5193" y="3131"/>
                    <a:pt x="5193" y="3123"/>
                    <a:pt x="5201" y="3115"/>
                  </a:cubicBezTo>
                  <a:cubicBezTo>
                    <a:pt x="5208" y="3107"/>
                    <a:pt x="5208" y="3107"/>
                    <a:pt x="5216" y="3099"/>
                  </a:cubicBezTo>
                  <a:cubicBezTo>
                    <a:pt x="5224" y="3099"/>
                    <a:pt x="5224" y="3099"/>
                    <a:pt x="5224" y="3091"/>
                  </a:cubicBezTo>
                  <a:cubicBezTo>
                    <a:pt x="5224" y="3083"/>
                    <a:pt x="5224" y="3083"/>
                    <a:pt x="5224" y="3075"/>
                  </a:cubicBezTo>
                  <a:cubicBezTo>
                    <a:pt x="5224" y="3060"/>
                    <a:pt x="5224" y="3044"/>
                    <a:pt x="5216" y="3028"/>
                  </a:cubicBezTo>
                  <a:lnTo>
                    <a:pt x="5208" y="3020"/>
                  </a:lnTo>
                  <a:cubicBezTo>
                    <a:pt x="5201" y="3004"/>
                    <a:pt x="5193" y="2988"/>
                    <a:pt x="5193" y="2973"/>
                  </a:cubicBezTo>
                  <a:cubicBezTo>
                    <a:pt x="5193" y="2973"/>
                    <a:pt x="5193" y="2973"/>
                    <a:pt x="5193" y="2965"/>
                  </a:cubicBezTo>
                  <a:cubicBezTo>
                    <a:pt x="5201" y="2949"/>
                    <a:pt x="5208" y="2925"/>
                    <a:pt x="5216" y="2925"/>
                  </a:cubicBezTo>
                  <a:cubicBezTo>
                    <a:pt x="5224" y="2925"/>
                    <a:pt x="5224" y="2925"/>
                    <a:pt x="5224" y="2925"/>
                  </a:cubicBezTo>
                  <a:cubicBezTo>
                    <a:pt x="5224" y="2925"/>
                    <a:pt x="5224" y="2909"/>
                    <a:pt x="5216" y="2894"/>
                  </a:cubicBezTo>
                  <a:cubicBezTo>
                    <a:pt x="5216" y="2894"/>
                    <a:pt x="5208" y="2886"/>
                    <a:pt x="5201" y="2886"/>
                  </a:cubicBezTo>
                  <a:cubicBezTo>
                    <a:pt x="5201" y="2886"/>
                    <a:pt x="5193" y="2886"/>
                    <a:pt x="5193" y="2878"/>
                  </a:cubicBezTo>
                  <a:cubicBezTo>
                    <a:pt x="5193" y="2870"/>
                    <a:pt x="5193" y="2862"/>
                    <a:pt x="5201" y="2854"/>
                  </a:cubicBezTo>
                  <a:cubicBezTo>
                    <a:pt x="5208" y="2846"/>
                    <a:pt x="5216" y="2838"/>
                    <a:pt x="5224" y="2838"/>
                  </a:cubicBezTo>
                  <a:cubicBezTo>
                    <a:pt x="5232" y="2830"/>
                    <a:pt x="5240" y="2830"/>
                    <a:pt x="5248" y="2807"/>
                  </a:cubicBezTo>
                  <a:cubicBezTo>
                    <a:pt x="5272" y="2759"/>
                    <a:pt x="5272" y="2727"/>
                    <a:pt x="5272" y="2720"/>
                  </a:cubicBezTo>
                  <a:cubicBezTo>
                    <a:pt x="5272" y="2712"/>
                    <a:pt x="5272" y="2712"/>
                    <a:pt x="5264" y="2712"/>
                  </a:cubicBezTo>
                  <a:cubicBezTo>
                    <a:pt x="5264" y="2696"/>
                    <a:pt x="5264" y="2672"/>
                    <a:pt x="5272" y="2656"/>
                  </a:cubicBezTo>
                  <a:cubicBezTo>
                    <a:pt x="5272" y="2625"/>
                    <a:pt x="5272" y="2593"/>
                    <a:pt x="5256" y="2561"/>
                  </a:cubicBezTo>
                  <a:cubicBezTo>
                    <a:pt x="5248" y="2554"/>
                    <a:pt x="5240" y="2546"/>
                    <a:pt x="5232" y="2546"/>
                  </a:cubicBezTo>
                  <a:cubicBezTo>
                    <a:pt x="5224" y="2538"/>
                    <a:pt x="5208" y="2538"/>
                    <a:pt x="5208" y="2506"/>
                  </a:cubicBezTo>
                  <a:cubicBezTo>
                    <a:pt x="5216" y="2459"/>
                    <a:pt x="5193" y="2443"/>
                    <a:pt x="5177" y="2427"/>
                  </a:cubicBezTo>
                  <a:lnTo>
                    <a:pt x="5169" y="2419"/>
                  </a:lnTo>
                  <a:cubicBezTo>
                    <a:pt x="5153" y="2411"/>
                    <a:pt x="5145" y="2403"/>
                    <a:pt x="5153" y="2388"/>
                  </a:cubicBezTo>
                  <a:cubicBezTo>
                    <a:pt x="5153" y="2380"/>
                    <a:pt x="5153" y="2372"/>
                    <a:pt x="5153" y="2364"/>
                  </a:cubicBezTo>
                  <a:cubicBezTo>
                    <a:pt x="5161" y="2356"/>
                    <a:pt x="5161" y="2348"/>
                    <a:pt x="5153" y="2324"/>
                  </a:cubicBezTo>
                  <a:cubicBezTo>
                    <a:pt x="5145" y="2301"/>
                    <a:pt x="5129" y="2285"/>
                    <a:pt x="5121" y="2269"/>
                  </a:cubicBezTo>
                  <a:cubicBezTo>
                    <a:pt x="5114" y="2261"/>
                    <a:pt x="5106" y="2253"/>
                    <a:pt x="5098" y="2245"/>
                  </a:cubicBezTo>
                  <a:cubicBezTo>
                    <a:pt x="5082" y="2221"/>
                    <a:pt x="5050" y="2214"/>
                    <a:pt x="5050" y="2214"/>
                  </a:cubicBezTo>
                  <a:cubicBezTo>
                    <a:pt x="5050" y="2206"/>
                    <a:pt x="5050" y="2206"/>
                    <a:pt x="5050" y="2206"/>
                  </a:cubicBezTo>
                  <a:lnTo>
                    <a:pt x="5050" y="2206"/>
                  </a:lnTo>
                  <a:cubicBezTo>
                    <a:pt x="5034" y="1463"/>
                    <a:pt x="5034" y="1463"/>
                    <a:pt x="5034" y="1463"/>
                  </a:cubicBezTo>
                  <a:cubicBezTo>
                    <a:pt x="5034" y="1463"/>
                    <a:pt x="5027" y="1447"/>
                    <a:pt x="5003" y="1447"/>
                  </a:cubicBezTo>
                  <a:cubicBezTo>
                    <a:pt x="4987" y="1447"/>
                    <a:pt x="4971" y="1447"/>
                    <a:pt x="4963" y="1439"/>
                  </a:cubicBezTo>
                  <a:cubicBezTo>
                    <a:pt x="4948" y="1439"/>
                    <a:pt x="4940" y="1439"/>
                    <a:pt x="4940" y="1439"/>
                  </a:cubicBezTo>
                  <a:cubicBezTo>
                    <a:pt x="4940" y="1439"/>
                    <a:pt x="4932" y="1447"/>
                    <a:pt x="4932" y="1455"/>
                  </a:cubicBezTo>
                  <a:cubicBezTo>
                    <a:pt x="4932" y="1463"/>
                    <a:pt x="4924" y="1478"/>
                    <a:pt x="4916" y="1478"/>
                  </a:cubicBezTo>
                  <a:cubicBezTo>
                    <a:pt x="4916" y="1478"/>
                    <a:pt x="4908" y="1471"/>
                    <a:pt x="4900" y="1471"/>
                  </a:cubicBezTo>
                  <a:cubicBezTo>
                    <a:pt x="4892" y="1463"/>
                    <a:pt x="4892" y="1447"/>
                    <a:pt x="4884" y="1431"/>
                  </a:cubicBezTo>
                  <a:cubicBezTo>
                    <a:pt x="4884" y="1415"/>
                    <a:pt x="4884" y="1407"/>
                    <a:pt x="4868" y="1407"/>
                  </a:cubicBezTo>
                  <a:cubicBezTo>
                    <a:pt x="4853" y="1407"/>
                    <a:pt x="4853" y="1407"/>
                    <a:pt x="4845" y="1415"/>
                  </a:cubicBezTo>
                  <a:cubicBezTo>
                    <a:pt x="4837" y="1415"/>
                    <a:pt x="4837" y="1423"/>
                    <a:pt x="4813" y="1423"/>
                  </a:cubicBezTo>
                  <a:cubicBezTo>
                    <a:pt x="4781" y="1423"/>
                    <a:pt x="4758" y="1399"/>
                    <a:pt x="4750" y="1391"/>
                  </a:cubicBezTo>
                  <a:cubicBezTo>
                    <a:pt x="4742" y="1384"/>
                    <a:pt x="4742" y="1384"/>
                    <a:pt x="4734" y="1384"/>
                  </a:cubicBezTo>
                  <a:cubicBezTo>
                    <a:pt x="4718" y="1376"/>
                    <a:pt x="4695" y="1368"/>
                    <a:pt x="4671" y="1336"/>
                  </a:cubicBezTo>
                  <a:cubicBezTo>
                    <a:pt x="4631" y="1289"/>
                    <a:pt x="4608" y="1273"/>
                    <a:pt x="4584" y="1273"/>
                  </a:cubicBezTo>
                  <a:cubicBezTo>
                    <a:pt x="4568" y="1281"/>
                    <a:pt x="4560" y="1289"/>
                    <a:pt x="4552" y="1304"/>
                  </a:cubicBezTo>
                  <a:cubicBezTo>
                    <a:pt x="4544" y="1304"/>
                    <a:pt x="4544" y="1313"/>
                    <a:pt x="4544" y="1313"/>
                  </a:cubicBezTo>
                  <a:cubicBezTo>
                    <a:pt x="4544" y="1313"/>
                    <a:pt x="4544" y="1320"/>
                    <a:pt x="4537" y="1320"/>
                  </a:cubicBezTo>
                  <a:cubicBezTo>
                    <a:pt x="4528" y="1328"/>
                    <a:pt x="4521" y="1344"/>
                    <a:pt x="4505" y="1344"/>
                  </a:cubicBezTo>
                  <a:cubicBezTo>
                    <a:pt x="4497" y="1344"/>
                    <a:pt x="4489" y="1336"/>
                    <a:pt x="4481" y="1328"/>
                  </a:cubicBezTo>
                  <a:cubicBezTo>
                    <a:pt x="4465" y="1320"/>
                    <a:pt x="4457" y="1313"/>
                    <a:pt x="4450" y="1304"/>
                  </a:cubicBezTo>
                  <a:cubicBezTo>
                    <a:pt x="4450" y="1297"/>
                    <a:pt x="4442" y="1289"/>
                    <a:pt x="4434" y="1289"/>
                  </a:cubicBezTo>
                  <a:cubicBezTo>
                    <a:pt x="4418" y="1289"/>
                    <a:pt x="4378" y="1289"/>
                    <a:pt x="4370" y="1313"/>
                  </a:cubicBezTo>
                  <a:cubicBezTo>
                    <a:pt x="4363" y="1336"/>
                    <a:pt x="4355" y="1360"/>
                    <a:pt x="4339" y="1360"/>
                  </a:cubicBezTo>
                  <a:cubicBezTo>
                    <a:pt x="4331" y="1360"/>
                    <a:pt x="4323" y="1360"/>
                    <a:pt x="4315" y="1352"/>
                  </a:cubicBezTo>
                  <a:cubicBezTo>
                    <a:pt x="4307" y="1344"/>
                    <a:pt x="4299" y="1336"/>
                    <a:pt x="4299" y="1328"/>
                  </a:cubicBezTo>
                  <a:cubicBezTo>
                    <a:pt x="4299" y="1320"/>
                    <a:pt x="4291" y="1320"/>
                    <a:pt x="4291" y="1320"/>
                  </a:cubicBezTo>
                  <a:cubicBezTo>
                    <a:pt x="4284" y="1320"/>
                    <a:pt x="4284" y="1320"/>
                    <a:pt x="4276" y="1320"/>
                  </a:cubicBezTo>
                  <a:cubicBezTo>
                    <a:pt x="4236" y="1336"/>
                    <a:pt x="4212" y="1352"/>
                    <a:pt x="4188" y="1376"/>
                  </a:cubicBezTo>
                  <a:cubicBezTo>
                    <a:pt x="4188" y="1384"/>
                    <a:pt x="4188" y="1384"/>
                    <a:pt x="4188" y="1384"/>
                  </a:cubicBezTo>
                  <a:cubicBezTo>
                    <a:pt x="4173" y="1407"/>
                    <a:pt x="4157" y="1423"/>
                    <a:pt x="4141" y="1423"/>
                  </a:cubicBezTo>
                  <a:cubicBezTo>
                    <a:pt x="4133" y="1423"/>
                    <a:pt x="4125" y="1415"/>
                    <a:pt x="4117" y="1415"/>
                  </a:cubicBezTo>
                  <a:cubicBezTo>
                    <a:pt x="4094" y="1391"/>
                    <a:pt x="4078" y="1376"/>
                    <a:pt x="4046" y="1352"/>
                  </a:cubicBezTo>
                  <a:cubicBezTo>
                    <a:pt x="4046" y="1344"/>
                    <a:pt x="4038" y="1344"/>
                    <a:pt x="4038" y="1336"/>
                  </a:cubicBezTo>
                  <a:cubicBezTo>
                    <a:pt x="4023" y="1320"/>
                    <a:pt x="4007" y="1304"/>
                    <a:pt x="4000" y="1304"/>
                  </a:cubicBezTo>
                  <a:cubicBezTo>
                    <a:pt x="4000" y="1304"/>
                    <a:pt x="4000" y="1304"/>
                    <a:pt x="3992" y="1313"/>
                  </a:cubicBezTo>
                  <a:cubicBezTo>
                    <a:pt x="3992" y="1320"/>
                    <a:pt x="3992" y="1320"/>
                    <a:pt x="3992" y="1320"/>
                  </a:cubicBezTo>
                  <a:cubicBezTo>
                    <a:pt x="3984" y="1336"/>
                    <a:pt x="3976" y="1352"/>
                    <a:pt x="3968" y="1352"/>
                  </a:cubicBezTo>
                  <a:cubicBezTo>
                    <a:pt x="3960" y="1352"/>
                    <a:pt x="3960" y="1352"/>
                    <a:pt x="3952" y="1344"/>
                  </a:cubicBezTo>
                  <a:cubicBezTo>
                    <a:pt x="3937" y="1320"/>
                    <a:pt x="3929" y="1313"/>
                    <a:pt x="3913" y="1297"/>
                  </a:cubicBezTo>
                  <a:cubicBezTo>
                    <a:pt x="3905" y="1289"/>
                    <a:pt x="3905" y="1289"/>
                    <a:pt x="3897" y="1281"/>
                  </a:cubicBezTo>
                  <a:cubicBezTo>
                    <a:pt x="3897" y="1273"/>
                    <a:pt x="3897" y="1273"/>
                    <a:pt x="3897" y="1273"/>
                  </a:cubicBezTo>
                  <a:cubicBezTo>
                    <a:pt x="3897" y="1273"/>
                    <a:pt x="3889" y="1273"/>
                    <a:pt x="3889" y="1289"/>
                  </a:cubicBezTo>
                  <a:cubicBezTo>
                    <a:pt x="3881" y="1297"/>
                    <a:pt x="3881" y="1304"/>
                    <a:pt x="3874" y="1313"/>
                  </a:cubicBezTo>
                  <a:cubicBezTo>
                    <a:pt x="3865" y="1320"/>
                    <a:pt x="3865" y="1328"/>
                    <a:pt x="3865" y="1344"/>
                  </a:cubicBezTo>
                  <a:cubicBezTo>
                    <a:pt x="3865" y="1368"/>
                    <a:pt x="3858" y="1407"/>
                    <a:pt x="3842" y="1407"/>
                  </a:cubicBezTo>
                  <a:cubicBezTo>
                    <a:pt x="3842" y="1407"/>
                    <a:pt x="3842" y="1407"/>
                    <a:pt x="3842" y="1399"/>
                  </a:cubicBezTo>
                  <a:cubicBezTo>
                    <a:pt x="3834" y="1399"/>
                    <a:pt x="3834" y="1399"/>
                    <a:pt x="3834" y="1399"/>
                  </a:cubicBezTo>
                  <a:cubicBezTo>
                    <a:pt x="3818" y="1399"/>
                    <a:pt x="3802" y="1391"/>
                    <a:pt x="3802" y="1360"/>
                  </a:cubicBezTo>
                  <a:cubicBezTo>
                    <a:pt x="3810" y="1352"/>
                    <a:pt x="3810" y="1344"/>
                    <a:pt x="3810" y="1336"/>
                  </a:cubicBezTo>
                  <a:cubicBezTo>
                    <a:pt x="3810" y="1328"/>
                    <a:pt x="3818" y="1313"/>
                    <a:pt x="3818" y="1313"/>
                  </a:cubicBezTo>
                  <a:cubicBezTo>
                    <a:pt x="3810" y="1313"/>
                    <a:pt x="3810" y="1313"/>
                    <a:pt x="3810" y="1313"/>
                  </a:cubicBezTo>
                  <a:cubicBezTo>
                    <a:pt x="3810" y="1313"/>
                    <a:pt x="3810" y="1313"/>
                    <a:pt x="3802" y="1313"/>
                  </a:cubicBezTo>
                  <a:cubicBezTo>
                    <a:pt x="3794" y="1313"/>
                    <a:pt x="3786" y="1313"/>
                    <a:pt x="3778" y="1313"/>
                  </a:cubicBezTo>
                  <a:cubicBezTo>
                    <a:pt x="3731" y="1313"/>
                    <a:pt x="3723" y="1320"/>
                    <a:pt x="3723" y="1320"/>
                  </a:cubicBezTo>
                  <a:cubicBezTo>
                    <a:pt x="3723" y="1336"/>
                    <a:pt x="3715" y="1344"/>
                    <a:pt x="3699" y="1344"/>
                  </a:cubicBezTo>
                  <a:cubicBezTo>
                    <a:pt x="3692" y="1344"/>
                    <a:pt x="3684" y="1336"/>
                    <a:pt x="3676" y="1328"/>
                  </a:cubicBezTo>
                  <a:lnTo>
                    <a:pt x="3676" y="1328"/>
                  </a:lnTo>
                  <a:cubicBezTo>
                    <a:pt x="3660" y="1313"/>
                    <a:pt x="3652" y="1297"/>
                    <a:pt x="3628" y="1289"/>
                  </a:cubicBezTo>
                  <a:cubicBezTo>
                    <a:pt x="3597" y="1281"/>
                    <a:pt x="3573" y="1289"/>
                    <a:pt x="3565" y="1304"/>
                  </a:cubicBezTo>
                  <a:cubicBezTo>
                    <a:pt x="3557" y="1320"/>
                    <a:pt x="3534" y="1344"/>
                    <a:pt x="3518" y="1344"/>
                  </a:cubicBezTo>
                  <a:cubicBezTo>
                    <a:pt x="3510" y="1344"/>
                    <a:pt x="3502" y="1344"/>
                    <a:pt x="3502" y="1336"/>
                  </a:cubicBezTo>
                  <a:cubicBezTo>
                    <a:pt x="3502" y="1320"/>
                    <a:pt x="3502" y="1304"/>
                    <a:pt x="3502" y="1297"/>
                  </a:cubicBezTo>
                  <a:cubicBezTo>
                    <a:pt x="3502" y="1281"/>
                    <a:pt x="3502" y="1265"/>
                    <a:pt x="3486" y="1265"/>
                  </a:cubicBezTo>
                  <a:lnTo>
                    <a:pt x="3478" y="1257"/>
                  </a:lnTo>
                  <a:cubicBezTo>
                    <a:pt x="3462" y="1257"/>
                    <a:pt x="3462" y="1257"/>
                    <a:pt x="3462" y="1233"/>
                  </a:cubicBezTo>
                  <a:lnTo>
                    <a:pt x="3462" y="1226"/>
                  </a:lnTo>
                  <a:cubicBezTo>
                    <a:pt x="3462" y="1210"/>
                    <a:pt x="3462" y="1202"/>
                    <a:pt x="3454" y="1202"/>
                  </a:cubicBezTo>
                  <a:lnTo>
                    <a:pt x="3446" y="1194"/>
                  </a:lnTo>
                  <a:cubicBezTo>
                    <a:pt x="3431" y="1194"/>
                    <a:pt x="3423" y="1194"/>
                    <a:pt x="3415" y="1194"/>
                  </a:cubicBezTo>
                  <a:cubicBezTo>
                    <a:pt x="3415" y="1194"/>
                    <a:pt x="3407" y="1194"/>
                    <a:pt x="3399" y="1194"/>
                  </a:cubicBezTo>
                  <a:cubicBezTo>
                    <a:pt x="3391" y="1194"/>
                    <a:pt x="3391" y="1194"/>
                    <a:pt x="3391" y="1202"/>
                  </a:cubicBezTo>
                  <a:lnTo>
                    <a:pt x="3383" y="1210"/>
                  </a:lnTo>
                  <a:cubicBezTo>
                    <a:pt x="3383" y="1210"/>
                    <a:pt x="3375" y="1210"/>
                    <a:pt x="3375" y="1202"/>
                  </a:cubicBezTo>
                  <a:lnTo>
                    <a:pt x="3367" y="1202"/>
                  </a:lnTo>
                  <a:cubicBezTo>
                    <a:pt x="3367" y="1202"/>
                    <a:pt x="3359" y="1202"/>
                    <a:pt x="3359" y="1218"/>
                  </a:cubicBezTo>
                  <a:cubicBezTo>
                    <a:pt x="3352" y="1241"/>
                    <a:pt x="3336" y="1249"/>
                    <a:pt x="3320" y="1249"/>
                  </a:cubicBezTo>
                  <a:cubicBezTo>
                    <a:pt x="3312" y="1249"/>
                    <a:pt x="3304" y="1249"/>
                    <a:pt x="3304" y="1233"/>
                  </a:cubicBezTo>
                  <a:cubicBezTo>
                    <a:pt x="3304" y="1233"/>
                    <a:pt x="3304" y="1233"/>
                    <a:pt x="3304" y="1226"/>
                  </a:cubicBezTo>
                  <a:cubicBezTo>
                    <a:pt x="3304" y="1210"/>
                    <a:pt x="3296" y="1202"/>
                    <a:pt x="3273" y="1202"/>
                  </a:cubicBezTo>
                  <a:lnTo>
                    <a:pt x="3265" y="1202"/>
                  </a:lnTo>
                  <a:cubicBezTo>
                    <a:pt x="3257" y="1202"/>
                    <a:pt x="3241" y="1202"/>
                    <a:pt x="3233" y="1202"/>
                  </a:cubicBezTo>
                  <a:cubicBezTo>
                    <a:pt x="3225" y="1210"/>
                    <a:pt x="3217" y="1210"/>
                    <a:pt x="3209" y="1210"/>
                  </a:cubicBezTo>
                  <a:cubicBezTo>
                    <a:pt x="3194" y="1210"/>
                    <a:pt x="3186" y="1210"/>
                    <a:pt x="3178" y="1202"/>
                  </a:cubicBezTo>
                  <a:lnTo>
                    <a:pt x="3178" y="1202"/>
                  </a:lnTo>
                  <a:lnTo>
                    <a:pt x="3178" y="1202"/>
                  </a:lnTo>
                  <a:cubicBezTo>
                    <a:pt x="3178" y="1202"/>
                    <a:pt x="3170" y="1170"/>
                    <a:pt x="3130" y="1178"/>
                  </a:cubicBezTo>
                  <a:cubicBezTo>
                    <a:pt x="3122" y="1178"/>
                    <a:pt x="3115" y="1178"/>
                    <a:pt x="3115" y="1178"/>
                  </a:cubicBezTo>
                  <a:cubicBezTo>
                    <a:pt x="3091" y="1178"/>
                    <a:pt x="3083" y="1170"/>
                    <a:pt x="3067" y="1162"/>
                  </a:cubicBezTo>
                  <a:cubicBezTo>
                    <a:pt x="3059" y="1162"/>
                    <a:pt x="3051" y="1162"/>
                    <a:pt x="3043" y="1154"/>
                  </a:cubicBezTo>
                  <a:cubicBezTo>
                    <a:pt x="3020" y="1154"/>
                    <a:pt x="3012" y="1131"/>
                    <a:pt x="3012" y="1115"/>
                  </a:cubicBezTo>
                  <a:cubicBezTo>
                    <a:pt x="3012" y="1099"/>
                    <a:pt x="3012" y="1091"/>
                    <a:pt x="3004" y="1083"/>
                  </a:cubicBezTo>
                  <a:cubicBezTo>
                    <a:pt x="3004" y="1075"/>
                    <a:pt x="3004" y="1075"/>
                    <a:pt x="3004" y="1075"/>
                  </a:cubicBezTo>
                  <a:cubicBezTo>
                    <a:pt x="2988" y="1051"/>
                    <a:pt x="2980" y="1028"/>
                    <a:pt x="2964" y="1036"/>
                  </a:cubicBezTo>
                  <a:cubicBezTo>
                    <a:pt x="2956" y="1044"/>
                    <a:pt x="2956" y="1044"/>
                    <a:pt x="2956" y="1051"/>
                  </a:cubicBezTo>
                  <a:cubicBezTo>
                    <a:pt x="2948" y="1067"/>
                    <a:pt x="2948" y="1075"/>
                    <a:pt x="2933" y="1075"/>
                  </a:cubicBezTo>
                  <a:cubicBezTo>
                    <a:pt x="2925" y="1075"/>
                    <a:pt x="2917" y="1075"/>
                    <a:pt x="2917" y="1075"/>
                  </a:cubicBezTo>
                  <a:cubicBezTo>
                    <a:pt x="2909" y="1067"/>
                    <a:pt x="2901" y="1067"/>
                    <a:pt x="2893" y="1067"/>
                  </a:cubicBezTo>
                  <a:cubicBezTo>
                    <a:pt x="2885" y="1067"/>
                    <a:pt x="2885" y="1075"/>
                    <a:pt x="2877" y="1075"/>
                  </a:cubicBezTo>
                  <a:cubicBezTo>
                    <a:pt x="2869" y="1075"/>
                    <a:pt x="2869" y="1075"/>
                    <a:pt x="2862" y="1075"/>
                  </a:cubicBezTo>
                  <a:cubicBezTo>
                    <a:pt x="2854" y="1075"/>
                    <a:pt x="2846" y="1075"/>
                    <a:pt x="2830" y="1060"/>
                  </a:cubicBezTo>
                  <a:cubicBezTo>
                    <a:pt x="2814" y="1051"/>
                    <a:pt x="2798" y="1028"/>
                    <a:pt x="2790" y="1012"/>
                  </a:cubicBezTo>
                  <a:cubicBezTo>
                    <a:pt x="2782" y="996"/>
                    <a:pt x="2775" y="988"/>
                    <a:pt x="2759" y="973"/>
                  </a:cubicBezTo>
                  <a:cubicBezTo>
                    <a:pt x="2719" y="957"/>
                    <a:pt x="2735" y="174"/>
                    <a:pt x="2735" y="71"/>
                  </a:cubicBezTo>
                  <a:cubicBezTo>
                    <a:pt x="1605" y="8"/>
                    <a:pt x="1605" y="8"/>
                    <a:pt x="1605" y="8"/>
                  </a:cubicBezTo>
                  <a:cubicBezTo>
                    <a:pt x="1462" y="2103"/>
                    <a:pt x="1462" y="2103"/>
                    <a:pt x="1462" y="2103"/>
                  </a:cubicBezTo>
                  <a:cubicBezTo>
                    <a:pt x="1462" y="2103"/>
                    <a:pt x="1454" y="2150"/>
                    <a:pt x="1423" y="2150"/>
                  </a:cubicBezTo>
                  <a:cubicBezTo>
                    <a:pt x="1399" y="2150"/>
                    <a:pt x="79" y="2040"/>
                    <a:pt x="23" y="2032"/>
                  </a:cubicBezTo>
                  <a:lnTo>
                    <a:pt x="23" y="2032"/>
                  </a:lnTo>
                  <a:lnTo>
                    <a:pt x="23" y="2032"/>
                  </a:lnTo>
                  <a:lnTo>
                    <a:pt x="16" y="2032"/>
                  </a:lnTo>
                  <a:cubicBezTo>
                    <a:pt x="16" y="2032"/>
                    <a:pt x="8" y="2040"/>
                    <a:pt x="55" y="2135"/>
                  </a:cubicBezTo>
                  <a:cubicBezTo>
                    <a:pt x="79" y="2135"/>
                    <a:pt x="87" y="2135"/>
                    <a:pt x="87" y="2135"/>
                  </a:cubicBezTo>
                  <a:cubicBezTo>
                    <a:pt x="95" y="2135"/>
                    <a:pt x="166" y="2190"/>
                    <a:pt x="166" y="2261"/>
                  </a:cubicBezTo>
                  <a:cubicBezTo>
                    <a:pt x="166" y="2293"/>
                    <a:pt x="174" y="2301"/>
                    <a:pt x="189" y="2301"/>
                  </a:cubicBezTo>
                  <a:cubicBezTo>
                    <a:pt x="197" y="2301"/>
                    <a:pt x="213" y="2301"/>
                    <a:pt x="237" y="2316"/>
                  </a:cubicBezTo>
                  <a:cubicBezTo>
                    <a:pt x="292" y="2356"/>
                    <a:pt x="316" y="2380"/>
                    <a:pt x="355" y="2419"/>
                  </a:cubicBezTo>
                  <a:cubicBezTo>
                    <a:pt x="363" y="2435"/>
                    <a:pt x="371" y="2435"/>
                    <a:pt x="379" y="2443"/>
                  </a:cubicBezTo>
                  <a:cubicBezTo>
                    <a:pt x="403" y="2474"/>
                    <a:pt x="419" y="2482"/>
                    <a:pt x="427" y="2538"/>
                  </a:cubicBezTo>
                  <a:cubicBezTo>
                    <a:pt x="442" y="2569"/>
                    <a:pt x="458" y="2577"/>
                    <a:pt x="482" y="2585"/>
                  </a:cubicBezTo>
                  <a:cubicBezTo>
                    <a:pt x="498" y="2593"/>
                    <a:pt x="513" y="2593"/>
                    <a:pt x="537" y="2609"/>
                  </a:cubicBezTo>
                  <a:cubicBezTo>
                    <a:pt x="545" y="2625"/>
                    <a:pt x="561" y="2633"/>
                    <a:pt x="569" y="2648"/>
                  </a:cubicBezTo>
                  <a:cubicBezTo>
                    <a:pt x="593" y="2672"/>
                    <a:pt x="616" y="2696"/>
                    <a:pt x="656" y="2727"/>
                  </a:cubicBezTo>
                  <a:cubicBezTo>
                    <a:pt x="711" y="2759"/>
                    <a:pt x="711" y="2775"/>
                    <a:pt x="703" y="2791"/>
                  </a:cubicBezTo>
                  <a:cubicBezTo>
                    <a:pt x="703" y="2799"/>
                    <a:pt x="703" y="2807"/>
                    <a:pt x="703" y="2814"/>
                  </a:cubicBezTo>
                  <a:cubicBezTo>
                    <a:pt x="703" y="2822"/>
                    <a:pt x="703" y="2830"/>
                    <a:pt x="703" y="2830"/>
                  </a:cubicBezTo>
                  <a:cubicBezTo>
                    <a:pt x="703" y="2846"/>
                    <a:pt x="695" y="2854"/>
                    <a:pt x="751" y="2917"/>
                  </a:cubicBezTo>
                  <a:cubicBezTo>
                    <a:pt x="775" y="2941"/>
                    <a:pt x="782" y="2957"/>
                    <a:pt x="782" y="2965"/>
                  </a:cubicBezTo>
                  <a:cubicBezTo>
                    <a:pt x="775" y="2980"/>
                    <a:pt x="766" y="2980"/>
                    <a:pt x="759" y="2988"/>
                  </a:cubicBezTo>
                  <a:cubicBezTo>
                    <a:pt x="751" y="2996"/>
                    <a:pt x="735" y="3004"/>
                    <a:pt x="727" y="3020"/>
                  </a:cubicBezTo>
                  <a:cubicBezTo>
                    <a:pt x="719" y="3051"/>
                    <a:pt x="735" y="3091"/>
                    <a:pt x="759" y="3123"/>
                  </a:cubicBezTo>
                  <a:cubicBezTo>
                    <a:pt x="775" y="3147"/>
                    <a:pt x="782" y="3162"/>
                    <a:pt x="790" y="3178"/>
                  </a:cubicBezTo>
                  <a:cubicBezTo>
                    <a:pt x="798" y="3225"/>
                    <a:pt x="822" y="3233"/>
                    <a:pt x="861" y="3241"/>
                  </a:cubicBezTo>
                  <a:cubicBezTo>
                    <a:pt x="869" y="3249"/>
                    <a:pt x="869" y="3249"/>
                    <a:pt x="869" y="3249"/>
                  </a:cubicBezTo>
                  <a:cubicBezTo>
                    <a:pt x="893" y="3257"/>
                    <a:pt x="901" y="3265"/>
                    <a:pt x="901" y="3281"/>
                  </a:cubicBezTo>
                  <a:cubicBezTo>
                    <a:pt x="901" y="3281"/>
                    <a:pt x="909" y="3289"/>
                    <a:pt x="917" y="3304"/>
                  </a:cubicBezTo>
                  <a:cubicBezTo>
                    <a:pt x="941" y="3336"/>
                    <a:pt x="996" y="3368"/>
                    <a:pt x="1028" y="3368"/>
                  </a:cubicBezTo>
                  <a:cubicBezTo>
                    <a:pt x="1051" y="3368"/>
                    <a:pt x="1075" y="3384"/>
                    <a:pt x="1099" y="3407"/>
                  </a:cubicBezTo>
                  <a:cubicBezTo>
                    <a:pt x="1114" y="3423"/>
                    <a:pt x="1130" y="3439"/>
                    <a:pt x="1138" y="3439"/>
                  </a:cubicBezTo>
                  <a:lnTo>
                    <a:pt x="1138" y="3439"/>
                  </a:lnTo>
                  <a:cubicBezTo>
                    <a:pt x="1138" y="3439"/>
                    <a:pt x="1138" y="3431"/>
                    <a:pt x="1146" y="3431"/>
                  </a:cubicBezTo>
                  <a:cubicBezTo>
                    <a:pt x="1162" y="3431"/>
                    <a:pt x="1233" y="3478"/>
                    <a:pt x="1288" y="3518"/>
                  </a:cubicBezTo>
                  <a:cubicBezTo>
                    <a:pt x="1304" y="3534"/>
                    <a:pt x="1320" y="3542"/>
                    <a:pt x="1328" y="3550"/>
                  </a:cubicBezTo>
                  <a:cubicBezTo>
                    <a:pt x="1344" y="3557"/>
                    <a:pt x="1352" y="3557"/>
                    <a:pt x="1359" y="3557"/>
                  </a:cubicBezTo>
                  <a:cubicBezTo>
                    <a:pt x="1367" y="3557"/>
                    <a:pt x="1367" y="3550"/>
                    <a:pt x="1375" y="3534"/>
                  </a:cubicBezTo>
                  <a:cubicBezTo>
                    <a:pt x="1383" y="3518"/>
                    <a:pt x="1391" y="3502"/>
                    <a:pt x="1415" y="3486"/>
                  </a:cubicBezTo>
                  <a:cubicBezTo>
                    <a:pt x="1446" y="3471"/>
                    <a:pt x="1454" y="3439"/>
                    <a:pt x="1462" y="3400"/>
                  </a:cubicBezTo>
                  <a:cubicBezTo>
                    <a:pt x="1462" y="3391"/>
                    <a:pt x="1462" y="3384"/>
                    <a:pt x="1470" y="3368"/>
                  </a:cubicBezTo>
                  <a:cubicBezTo>
                    <a:pt x="1478" y="3344"/>
                    <a:pt x="1494" y="3313"/>
                    <a:pt x="1502" y="3297"/>
                  </a:cubicBezTo>
                  <a:cubicBezTo>
                    <a:pt x="1510" y="3289"/>
                    <a:pt x="1518" y="3281"/>
                    <a:pt x="1518" y="3273"/>
                  </a:cubicBezTo>
                  <a:cubicBezTo>
                    <a:pt x="1518" y="3265"/>
                    <a:pt x="1525" y="3257"/>
                    <a:pt x="1525" y="3249"/>
                  </a:cubicBezTo>
                  <a:cubicBezTo>
                    <a:pt x="1525" y="3225"/>
                    <a:pt x="1533" y="3194"/>
                    <a:pt x="1597" y="3186"/>
                  </a:cubicBezTo>
                  <a:cubicBezTo>
                    <a:pt x="1636" y="3186"/>
                    <a:pt x="1660" y="3170"/>
                    <a:pt x="1676" y="3162"/>
                  </a:cubicBezTo>
                  <a:cubicBezTo>
                    <a:pt x="1692" y="3154"/>
                    <a:pt x="1699" y="3147"/>
                    <a:pt x="1715" y="3147"/>
                  </a:cubicBezTo>
                  <a:cubicBezTo>
                    <a:pt x="1723" y="3147"/>
                    <a:pt x="1723" y="3147"/>
                    <a:pt x="1723" y="3147"/>
                  </a:cubicBezTo>
                  <a:cubicBezTo>
                    <a:pt x="1755" y="3147"/>
                    <a:pt x="1771" y="3162"/>
                    <a:pt x="1778" y="3178"/>
                  </a:cubicBezTo>
                  <a:cubicBezTo>
                    <a:pt x="1794" y="3186"/>
                    <a:pt x="1794" y="3194"/>
                    <a:pt x="1810" y="3194"/>
                  </a:cubicBezTo>
                  <a:cubicBezTo>
                    <a:pt x="1826" y="3194"/>
                    <a:pt x="1834" y="3194"/>
                    <a:pt x="1850" y="3186"/>
                  </a:cubicBezTo>
                  <a:cubicBezTo>
                    <a:pt x="1858" y="3186"/>
                    <a:pt x="1865" y="3186"/>
                    <a:pt x="1873" y="3178"/>
                  </a:cubicBezTo>
                  <a:cubicBezTo>
                    <a:pt x="1881" y="3178"/>
                    <a:pt x="1889" y="3178"/>
                    <a:pt x="1897" y="3178"/>
                  </a:cubicBezTo>
                  <a:cubicBezTo>
                    <a:pt x="1913" y="3178"/>
                    <a:pt x="1921" y="3186"/>
                    <a:pt x="1929" y="3194"/>
                  </a:cubicBezTo>
                  <a:cubicBezTo>
                    <a:pt x="1936" y="3202"/>
                    <a:pt x="1936" y="3202"/>
                    <a:pt x="1936" y="3202"/>
                  </a:cubicBezTo>
                  <a:cubicBezTo>
                    <a:pt x="1945" y="3210"/>
                    <a:pt x="1952" y="3218"/>
                    <a:pt x="1960" y="3218"/>
                  </a:cubicBezTo>
                  <a:cubicBezTo>
                    <a:pt x="1976" y="3218"/>
                    <a:pt x="1992" y="3210"/>
                    <a:pt x="2008" y="3194"/>
                  </a:cubicBezTo>
                  <a:lnTo>
                    <a:pt x="2016" y="3194"/>
                  </a:lnTo>
                  <a:cubicBezTo>
                    <a:pt x="2031" y="3194"/>
                    <a:pt x="2063" y="3233"/>
                    <a:pt x="2111" y="3281"/>
                  </a:cubicBezTo>
                  <a:cubicBezTo>
                    <a:pt x="2126" y="3304"/>
                    <a:pt x="2142" y="3320"/>
                    <a:pt x="2150" y="3336"/>
                  </a:cubicBezTo>
                  <a:cubicBezTo>
                    <a:pt x="2189" y="3376"/>
                    <a:pt x="2269" y="3439"/>
                    <a:pt x="2316" y="3471"/>
                  </a:cubicBezTo>
                  <a:cubicBezTo>
                    <a:pt x="2332" y="3478"/>
                    <a:pt x="2332" y="3494"/>
                    <a:pt x="2340" y="3510"/>
                  </a:cubicBezTo>
                  <a:cubicBezTo>
                    <a:pt x="2340" y="3534"/>
                    <a:pt x="2348" y="3581"/>
                    <a:pt x="2403" y="3668"/>
                  </a:cubicBezTo>
                  <a:cubicBezTo>
                    <a:pt x="2474" y="3763"/>
                    <a:pt x="2482" y="3811"/>
                    <a:pt x="2490" y="3834"/>
                  </a:cubicBezTo>
                  <a:cubicBezTo>
                    <a:pt x="2490" y="3858"/>
                    <a:pt x="2490" y="3866"/>
                    <a:pt x="2506" y="3874"/>
                  </a:cubicBezTo>
                  <a:cubicBezTo>
                    <a:pt x="2522" y="3897"/>
                    <a:pt x="2514" y="3913"/>
                    <a:pt x="2514" y="3921"/>
                  </a:cubicBezTo>
                  <a:cubicBezTo>
                    <a:pt x="2506" y="3929"/>
                    <a:pt x="2506" y="3937"/>
                    <a:pt x="2522" y="3945"/>
                  </a:cubicBezTo>
                  <a:cubicBezTo>
                    <a:pt x="2569" y="3969"/>
                    <a:pt x="2672" y="4103"/>
                    <a:pt x="2695" y="4142"/>
                  </a:cubicBezTo>
                  <a:cubicBezTo>
                    <a:pt x="2703" y="4150"/>
                    <a:pt x="2703" y="4166"/>
                    <a:pt x="2711" y="4174"/>
                  </a:cubicBezTo>
                  <a:cubicBezTo>
                    <a:pt x="2719" y="4198"/>
                    <a:pt x="2727" y="4214"/>
                    <a:pt x="2751" y="4222"/>
                  </a:cubicBezTo>
                  <a:cubicBezTo>
                    <a:pt x="2775" y="4222"/>
                    <a:pt x="2790" y="4237"/>
                    <a:pt x="2806" y="4253"/>
                  </a:cubicBezTo>
                  <a:cubicBezTo>
                    <a:pt x="2814" y="4261"/>
                    <a:pt x="2814" y="4269"/>
                    <a:pt x="2822" y="4277"/>
                  </a:cubicBezTo>
                  <a:cubicBezTo>
                    <a:pt x="2838" y="4293"/>
                    <a:pt x="2838" y="4293"/>
                    <a:pt x="2830" y="4308"/>
                  </a:cubicBezTo>
                  <a:cubicBezTo>
                    <a:pt x="2830" y="4317"/>
                    <a:pt x="2822" y="4324"/>
                    <a:pt x="2822" y="4332"/>
                  </a:cubicBezTo>
                  <a:cubicBezTo>
                    <a:pt x="2822" y="4340"/>
                    <a:pt x="2822" y="4340"/>
                    <a:pt x="2822" y="4348"/>
                  </a:cubicBezTo>
                  <a:cubicBezTo>
                    <a:pt x="2814" y="4372"/>
                    <a:pt x="2806" y="4395"/>
                    <a:pt x="2854" y="4419"/>
                  </a:cubicBezTo>
                  <a:cubicBezTo>
                    <a:pt x="2862" y="4419"/>
                    <a:pt x="2869" y="4427"/>
                    <a:pt x="2869" y="4435"/>
                  </a:cubicBezTo>
                  <a:cubicBezTo>
                    <a:pt x="2869" y="4451"/>
                    <a:pt x="2862" y="4459"/>
                    <a:pt x="2854" y="4475"/>
                  </a:cubicBezTo>
                  <a:cubicBezTo>
                    <a:pt x="2846" y="4490"/>
                    <a:pt x="2838" y="4506"/>
                    <a:pt x="2854" y="4522"/>
                  </a:cubicBezTo>
                  <a:cubicBezTo>
                    <a:pt x="2869" y="4546"/>
                    <a:pt x="2885" y="4577"/>
                    <a:pt x="2909" y="4609"/>
                  </a:cubicBezTo>
                  <a:cubicBezTo>
                    <a:pt x="2925" y="4641"/>
                    <a:pt x="2941" y="4672"/>
                    <a:pt x="2948" y="4680"/>
                  </a:cubicBezTo>
                  <a:cubicBezTo>
                    <a:pt x="2964" y="4696"/>
                    <a:pt x="2956" y="4712"/>
                    <a:pt x="2956" y="4728"/>
                  </a:cubicBezTo>
                  <a:cubicBezTo>
                    <a:pt x="2956" y="4743"/>
                    <a:pt x="2948" y="4759"/>
                    <a:pt x="2964" y="4767"/>
                  </a:cubicBezTo>
                  <a:cubicBezTo>
                    <a:pt x="2972" y="4775"/>
                    <a:pt x="2980" y="4783"/>
                    <a:pt x="2980" y="4799"/>
                  </a:cubicBezTo>
                  <a:cubicBezTo>
                    <a:pt x="2988" y="4807"/>
                    <a:pt x="2988" y="4814"/>
                    <a:pt x="2996" y="4814"/>
                  </a:cubicBezTo>
                  <a:cubicBezTo>
                    <a:pt x="3004" y="4814"/>
                    <a:pt x="3043" y="4822"/>
                    <a:pt x="3106" y="4854"/>
                  </a:cubicBezTo>
                  <a:cubicBezTo>
                    <a:pt x="3122" y="4870"/>
                    <a:pt x="3138" y="4878"/>
                    <a:pt x="3146" y="4886"/>
                  </a:cubicBezTo>
                  <a:cubicBezTo>
                    <a:pt x="3154" y="4894"/>
                    <a:pt x="3154" y="4894"/>
                    <a:pt x="3186" y="4894"/>
                  </a:cubicBezTo>
                  <a:lnTo>
                    <a:pt x="3194" y="4894"/>
                  </a:lnTo>
                  <a:cubicBezTo>
                    <a:pt x="3225" y="4894"/>
                    <a:pt x="3241" y="4901"/>
                    <a:pt x="3265" y="4917"/>
                  </a:cubicBezTo>
                  <a:cubicBezTo>
                    <a:pt x="3273" y="4925"/>
                    <a:pt x="3281" y="4933"/>
                    <a:pt x="3296" y="4941"/>
                  </a:cubicBezTo>
                  <a:cubicBezTo>
                    <a:pt x="3304" y="4949"/>
                    <a:pt x="3312" y="4949"/>
                    <a:pt x="3312" y="4957"/>
                  </a:cubicBezTo>
                  <a:cubicBezTo>
                    <a:pt x="3352" y="4981"/>
                    <a:pt x="3367" y="4988"/>
                    <a:pt x="3407" y="4996"/>
                  </a:cubicBezTo>
                  <a:cubicBezTo>
                    <a:pt x="3423" y="4996"/>
                    <a:pt x="3431" y="4996"/>
                    <a:pt x="3446" y="4996"/>
                  </a:cubicBezTo>
                  <a:cubicBezTo>
                    <a:pt x="3462" y="4996"/>
                    <a:pt x="3470" y="4996"/>
                    <a:pt x="3494" y="4981"/>
                  </a:cubicBezTo>
                  <a:cubicBezTo>
                    <a:pt x="3502" y="4972"/>
                    <a:pt x="3510" y="4972"/>
                    <a:pt x="3518" y="4972"/>
                  </a:cubicBezTo>
                  <a:close/>
                </a:path>
              </a:pathLst>
            </a:custGeom>
            <a:solidFill>
              <a:schemeClr val="accent6"/>
            </a:solidFill>
            <a:ln>
              <a:solidFill>
                <a:schemeClr val="bg2"/>
              </a:solidFill>
            </a:ln>
            <a:effectLst/>
          </p:spPr>
          <p:txBody>
            <a:bodyPr wrap="none" anchor="ctr"/>
            <a:lstStyle/>
            <a:p>
              <a:endParaRPr lang="en-US"/>
            </a:p>
          </p:txBody>
        </p:sp>
        <p:sp>
          <p:nvSpPr>
            <p:cNvPr id="44" name="Freeform 24"/>
            <p:cNvSpPr>
              <a:spLocks noChangeArrowheads="1"/>
            </p:cNvSpPr>
            <p:nvPr/>
          </p:nvSpPr>
          <p:spPr bwMode="auto">
            <a:xfrm>
              <a:off x="11000710" y="6629895"/>
              <a:ext cx="1704689" cy="876698"/>
            </a:xfrm>
            <a:custGeom>
              <a:avLst/>
              <a:gdLst>
                <a:gd name="T0" fmla="*/ 3233 w 3242"/>
                <a:gd name="T1" fmla="*/ 751 h 1669"/>
                <a:gd name="T2" fmla="*/ 3233 w 3242"/>
                <a:gd name="T3" fmla="*/ 751 h 1669"/>
                <a:gd name="T4" fmla="*/ 3130 w 3242"/>
                <a:gd name="T5" fmla="*/ 71 h 1669"/>
                <a:gd name="T6" fmla="*/ 0 w 3242"/>
                <a:gd name="T7" fmla="*/ 0 h 1669"/>
                <a:gd name="T8" fmla="*/ 0 w 3242"/>
                <a:gd name="T9" fmla="*/ 245 h 1669"/>
                <a:gd name="T10" fmla="*/ 1123 w 3242"/>
                <a:gd name="T11" fmla="*/ 300 h 1669"/>
                <a:gd name="T12" fmla="*/ 1139 w 3242"/>
                <a:gd name="T13" fmla="*/ 1210 h 1669"/>
                <a:gd name="T14" fmla="*/ 1218 w 3242"/>
                <a:gd name="T15" fmla="*/ 1297 h 1669"/>
                <a:gd name="T16" fmla="*/ 1297 w 3242"/>
                <a:gd name="T17" fmla="*/ 1304 h 1669"/>
                <a:gd name="T18" fmla="*/ 1344 w 3242"/>
                <a:gd name="T19" fmla="*/ 1273 h 1669"/>
                <a:gd name="T20" fmla="*/ 1392 w 3242"/>
                <a:gd name="T21" fmla="*/ 1320 h 1669"/>
                <a:gd name="T22" fmla="*/ 1423 w 3242"/>
                <a:gd name="T23" fmla="*/ 1391 h 1669"/>
                <a:gd name="T24" fmla="*/ 1510 w 3242"/>
                <a:gd name="T25" fmla="*/ 1407 h 1669"/>
                <a:gd name="T26" fmla="*/ 1566 w 3242"/>
                <a:gd name="T27" fmla="*/ 1439 h 1669"/>
                <a:gd name="T28" fmla="*/ 1653 w 3242"/>
                <a:gd name="T29" fmla="*/ 1431 h 1669"/>
                <a:gd name="T30" fmla="*/ 1684 w 3242"/>
                <a:gd name="T31" fmla="*/ 1470 h 1669"/>
                <a:gd name="T32" fmla="*/ 1732 w 3242"/>
                <a:gd name="T33" fmla="*/ 1455 h 1669"/>
                <a:gd name="T34" fmla="*/ 1763 w 3242"/>
                <a:gd name="T35" fmla="*/ 1439 h 1669"/>
                <a:gd name="T36" fmla="*/ 1826 w 3242"/>
                <a:gd name="T37" fmla="*/ 1431 h 1669"/>
                <a:gd name="T38" fmla="*/ 1842 w 3242"/>
                <a:gd name="T39" fmla="*/ 1470 h 1669"/>
                <a:gd name="T40" fmla="*/ 1874 w 3242"/>
                <a:gd name="T41" fmla="*/ 1494 h 1669"/>
                <a:gd name="T42" fmla="*/ 1882 w 3242"/>
                <a:gd name="T43" fmla="*/ 1565 h 1669"/>
                <a:gd name="T44" fmla="*/ 1945 w 3242"/>
                <a:gd name="T45" fmla="*/ 1541 h 1669"/>
                <a:gd name="T46" fmla="*/ 2008 w 3242"/>
                <a:gd name="T47" fmla="*/ 1526 h 1669"/>
                <a:gd name="T48" fmla="*/ 2056 w 3242"/>
                <a:gd name="T49" fmla="*/ 1565 h 1669"/>
                <a:gd name="T50" fmla="*/ 2103 w 3242"/>
                <a:gd name="T51" fmla="*/ 1557 h 1669"/>
                <a:gd name="T52" fmla="*/ 2190 w 3242"/>
                <a:gd name="T53" fmla="*/ 1550 h 1669"/>
                <a:gd name="T54" fmla="*/ 2190 w 3242"/>
                <a:gd name="T55" fmla="*/ 1597 h 1669"/>
                <a:gd name="T56" fmla="*/ 2222 w 3242"/>
                <a:gd name="T57" fmla="*/ 1636 h 1669"/>
                <a:gd name="T58" fmla="*/ 2245 w 3242"/>
                <a:gd name="T59" fmla="*/ 1581 h 1669"/>
                <a:gd name="T60" fmla="*/ 2261 w 3242"/>
                <a:gd name="T61" fmla="*/ 1518 h 1669"/>
                <a:gd name="T62" fmla="*/ 2293 w 3242"/>
                <a:gd name="T63" fmla="*/ 1526 h 1669"/>
                <a:gd name="T64" fmla="*/ 2340 w 3242"/>
                <a:gd name="T65" fmla="*/ 1581 h 1669"/>
                <a:gd name="T66" fmla="*/ 2372 w 3242"/>
                <a:gd name="T67" fmla="*/ 1550 h 1669"/>
                <a:gd name="T68" fmla="*/ 2426 w 3242"/>
                <a:gd name="T69" fmla="*/ 1581 h 1669"/>
                <a:gd name="T70" fmla="*/ 2505 w 3242"/>
                <a:gd name="T71" fmla="*/ 1644 h 1669"/>
                <a:gd name="T72" fmla="*/ 2568 w 3242"/>
                <a:gd name="T73" fmla="*/ 1613 h 1669"/>
                <a:gd name="T74" fmla="*/ 2656 w 3242"/>
                <a:gd name="T75" fmla="*/ 1557 h 1669"/>
                <a:gd name="T76" fmla="*/ 2695 w 3242"/>
                <a:gd name="T77" fmla="*/ 1589 h 1669"/>
                <a:gd name="T78" fmla="*/ 2750 w 3242"/>
                <a:gd name="T79" fmla="*/ 1550 h 1669"/>
                <a:gd name="T80" fmla="*/ 2814 w 3242"/>
                <a:gd name="T81" fmla="*/ 1526 h 1669"/>
                <a:gd name="T82" fmla="*/ 2861 w 3242"/>
                <a:gd name="T83" fmla="*/ 1565 h 1669"/>
                <a:gd name="T84" fmla="*/ 2917 w 3242"/>
                <a:gd name="T85" fmla="*/ 1550 h 1669"/>
                <a:gd name="T86" fmla="*/ 2964 w 3242"/>
                <a:gd name="T87" fmla="*/ 1510 h 1669"/>
                <a:gd name="T88" fmla="*/ 3051 w 3242"/>
                <a:gd name="T89" fmla="*/ 1573 h 1669"/>
                <a:gd name="T90" fmla="*/ 3130 w 3242"/>
                <a:gd name="T91" fmla="*/ 1621 h 1669"/>
                <a:gd name="T92" fmla="*/ 3193 w 3242"/>
                <a:gd name="T93" fmla="*/ 1652 h 1669"/>
                <a:gd name="T94" fmla="*/ 3241 w 3242"/>
                <a:gd name="T95" fmla="*/ 1644 h 1669"/>
                <a:gd name="T96" fmla="*/ 3233 w 3242"/>
                <a:gd name="T97" fmla="*/ 751 h 1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42" h="1669">
                  <a:moveTo>
                    <a:pt x="3233" y="751"/>
                  </a:moveTo>
                  <a:lnTo>
                    <a:pt x="3233" y="751"/>
                  </a:lnTo>
                  <a:cubicBezTo>
                    <a:pt x="3138" y="380"/>
                    <a:pt x="3130" y="71"/>
                    <a:pt x="3130" y="71"/>
                  </a:cubicBezTo>
                  <a:cubicBezTo>
                    <a:pt x="1953" y="87"/>
                    <a:pt x="909" y="55"/>
                    <a:pt x="0" y="0"/>
                  </a:cubicBezTo>
                  <a:cubicBezTo>
                    <a:pt x="0" y="245"/>
                    <a:pt x="0" y="245"/>
                    <a:pt x="0" y="245"/>
                  </a:cubicBezTo>
                  <a:cubicBezTo>
                    <a:pt x="1123" y="300"/>
                    <a:pt x="1123" y="300"/>
                    <a:pt x="1123" y="300"/>
                  </a:cubicBezTo>
                  <a:cubicBezTo>
                    <a:pt x="1123" y="300"/>
                    <a:pt x="1107" y="1186"/>
                    <a:pt x="1139" y="1210"/>
                  </a:cubicBezTo>
                  <a:cubicBezTo>
                    <a:pt x="1170" y="1233"/>
                    <a:pt x="1178" y="1265"/>
                    <a:pt x="1218" y="1297"/>
                  </a:cubicBezTo>
                  <a:cubicBezTo>
                    <a:pt x="1249" y="1328"/>
                    <a:pt x="1249" y="1297"/>
                    <a:pt x="1297" y="1304"/>
                  </a:cubicBezTo>
                  <a:cubicBezTo>
                    <a:pt x="1336" y="1320"/>
                    <a:pt x="1321" y="1281"/>
                    <a:pt x="1344" y="1273"/>
                  </a:cubicBezTo>
                  <a:cubicBezTo>
                    <a:pt x="1360" y="1265"/>
                    <a:pt x="1376" y="1297"/>
                    <a:pt x="1392" y="1320"/>
                  </a:cubicBezTo>
                  <a:cubicBezTo>
                    <a:pt x="1400" y="1344"/>
                    <a:pt x="1392" y="1383"/>
                    <a:pt x="1423" y="1391"/>
                  </a:cubicBezTo>
                  <a:cubicBezTo>
                    <a:pt x="1455" y="1399"/>
                    <a:pt x="1463" y="1415"/>
                    <a:pt x="1510" y="1407"/>
                  </a:cubicBezTo>
                  <a:cubicBezTo>
                    <a:pt x="1550" y="1407"/>
                    <a:pt x="1566" y="1439"/>
                    <a:pt x="1566" y="1439"/>
                  </a:cubicBezTo>
                  <a:cubicBezTo>
                    <a:pt x="1589" y="1455"/>
                    <a:pt x="1621" y="1431"/>
                    <a:pt x="1653" y="1431"/>
                  </a:cubicBezTo>
                  <a:cubicBezTo>
                    <a:pt x="1684" y="1439"/>
                    <a:pt x="1684" y="1447"/>
                    <a:pt x="1684" y="1470"/>
                  </a:cubicBezTo>
                  <a:cubicBezTo>
                    <a:pt x="1692" y="1494"/>
                    <a:pt x="1724" y="1486"/>
                    <a:pt x="1732" y="1455"/>
                  </a:cubicBezTo>
                  <a:cubicBezTo>
                    <a:pt x="1739" y="1423"/>
                    <a:pt x="1763" y="1447"/>
                    <a:pt x="1763" y="1439"/>
                  </a:cubicBezTo>
                  <a:cubicBezTo>
                    <a:pt x="1771" y="1423"/>
                    <a:pt x="1795" y="1431"/>
                    <a:pt x="1826" y="1431"/>
                  </a:cubicBezTo>
                  <a:cubicBezTo>
                    <a:pt x="1850" y="1431"/>
                    <a:pt x="1842" y="1447"/>
                    <a:pt x="1842" y="1470"/>
                  </a:cubicBezTo>
                  <a:cubicBezTo>
                    <a:pt x="1842" y="1494"/>
                    <a:pt x="1850" y="1486"/>
                    <a:pt x="1874" y="1494"/>
                  </a:cubicBezTo>
                  <a:cubicBezTo>
                    <a:pt x="1890" y="1510"/>
                    <a:pt x="1874" y="1541"/>
                    <a:pt x="1882" y="1565"/>
                  </a:cubicBezTo>
                  <a:cubicBezTo>
                    <a:pt x="1898" y="1597"/>
                    <a:pt x="1929" y="1557"/>
                    <a:pt x="1945" y="1541"/>
                  </a:cubicBezTo>
                  <a:cubicBezTo>
                    <a:pt x="1953" y="1518"/>
                    <a:pt x="1977" y="1518"/>
                    <a:pt x="2008" y="1526"/>
                  </a:cubicBezTo>
                  <a:cubicBezTo>
                    <a:pt x="2040" y="1534"/>
                    <a:pt x="2048" y="1550"/>
                    <a:pt x="2056" y="1565"/>
                  </a:cubicBezTo>
                  <a:cubicBezTo>
                    <a:pt x="2072" y="1581"/>
                    <a:pt x="2103" y="1581"/>
                    <a:pt x="2103" y="1557"/>
                  </a:cubicBezTo>
                  <a:cubicBezTo>
                    <a:pt x="2103" y="1541"/>
                    <a:pt x="2174" y="1550"/>
                    <a:pt x="2190" y="1550"/>
                  </a:cubicBezTo>
                  <a:cubicBezTo>
                    <a:pt x="2206" y="1550"/>
                    <a:pt x="2198" y="1565"/>
                    <a:pt x="2190" y="1597"/>
                  </a:cubicBezTo>
                  <a:cubicBezTo>
                    <a:pt x="2182" y="1628"/>
                    <a:pt x="2206" y="1628"/>
                    <a:pt x="2222" y="1636"/>
                  </a:cubicBezTo>
                  <a:cubicBezTo>
                    <a:pt x="2238" y="1644"/>
                    <a:pt x="2245" y="1605"/>
                    <a:pt x="2245" y="1581"/>
                  </a:cubicBezTo>
                  <a:cubicBezTo>
                    <a:pt x="2245" y="1550"/>
                    <a:pt x="2245" y="1557"/>
                    <a:pt x="2261" y="1518"/>
                  </a:cubicBezTo>
                  <a:cubicBezTo>
                    <a:pt x="2277" y="1486"/>
                    <a:pt x="2277" y="1518"/>
                    <a:pt x="2293" y="1526"/>
                  </a:cubicBezTo>
                  <a:cubicBezTo>
                    <a:pt x="2309" y="1541"/>
                    <a:pt x="2317" y="1557"/>
                    <a:pt x="2340" y="1581"/>
                  </a:cubicBezTo>
                  <a:cubicBezTo>
                    <a:pt x="2356" y="1597"/>
                    <a:pt x="2364" y="1573"/>
                    <a:pt x="2372" y="1550"/>
                  </a:cubicBezTo>
                  <a:cubicBezTo>
                    <a:pt x="2380" y="1526"/>
                    <a:pt x="2403" y="1557"/>
                    <a:pt x="2426" y="1581"/>
                  </a:cubicBezTo>
                  <a:cubicBezTo>
                    <a:pt x="2458" y="1613"/>
                    <a:pt x="2474" y="1628"/>
                    <a:pt x="2505" y="1644"/>
                  </a:cubicBezTo>
                  <a:cubicBezTo>
                    <a:pt x="2529" y="1668"/>
                    <a:pt x="2545" y="1636"/>
                    <a:pt x="2568" y="1613"/>
                  </a:cubicBezTo>
                  <a:cubicBezTo>
                    <a:pt x="2584" y="1589"/>
                    <a:pt x="2616" y="1565"/>
                    <a:pt x="2656" y="1557"/>
                  </a:cubicBezTo>
                  <a:cubicBezTo>
                    <a:pt x="2687" y="1550"/>
                    <a:pt x="2671" y="1565"/>
                    <a:pt x="2695" y="1589"/>
                  </a:cubicBezTo>
                  <a:cubicBezTo>
                    <a:pt x="2727" y="1605"/>
                    <a:pt x="2743" y="1581"/>
                    <a:pt x="2750" y="1550"/>
                  </a:cubicBezTo>
                  <a:cubicBezTo>
                    <a:pt x="2750" y="1526"/>
                    <a:pt x="2798" y="1526"/>
                    <a:pt x="2814" y="1526"/>
                  </a:cubicBezTo>
                  <a:cubicBezTo>
                    <a:pt x="2837" y="1526"/>
                    <a:pt x="2830" y="1541"/>
                    <a:pt x="2861" y="1565"/>
                  </a:cubicBezTo>
                  <a:cubicBezTo>
                    <a:pt x="2893" y="1589"/>
                    <a:pt x="2908" y="1565"/>
                    <a:pt x="2917" y="1550"/>
                  </a:cubicBezTo>
                  <a:cubicBezTo>
                    <a:pt x="2932" y="1534"/>
                    <a:pt x="2940" y="1510"/>
                    <a:pt x="2964" y="1510"/>
                  </a:cubicBezTo>
                  <a:cubicBezTo>
                    <a:pt x="2988" y="1510"/>
                    <a:pt x="3011" y="1526"/>
                    <a:pt x="3051" y="1573"/>
                  </a:cubicBezTo>
                  <a:cubicBezTo>
                    <a:pt x="3090" y="1621"/>
                    <a:pt x="3122" y="1613"/>
                    <a:pt x="3130" y="1621"/>
                  </a:cubicBezTo>
                  <a:cubicBezTo>
                    <a:pt x="3138" y="1636"/>
                    <a:pt x="3161" y="1652"/>
                    <a:pt x="3193" y="1652"/>
                  </a:cubicBezTo>
                  <a:cubicBezTo>
                    <a:pt x="3225" y="1652"/>
                    <a:pt x="3225" y="1644"/>
                    <a:pt x="3241" y="1644"/>
                  </a:cubicBezTo>
                  <a:lnTo>
                    <a:pt x="3233" y="751"/>
                  </a:lnTo>
                </a:path>
              </a:pathLst>
            </a:custGeom>
            <a:solidFill>
              <a:schemeClr val="accent6"/>
            </a:solidFill>
            <a:ln>
              <a:solidFill>
                <a:schemeClr val="bg2"/>
              </a:solidFill>
            </a:ln>
            <a:effectLst/>
          </p:spPr>
          <p:txBody>
            <a:bodyPr wrap="none" anchor="ctr"/>
            <a:lstStyle/>
            <a:p>
              <a:endParaRPr lang="en-US"/>
            </a:p>
          </p:txBody>
        </p:sp>
        <p:sp>
          <p:nvSpPr>
            <p:cNvPr id="47" name="Freeform 25"/>
            <p:cNvSpPr>
              <a:spLocks noChangeArrowheads="1"/>
            </p:cNvSpPr>
            <p:nvPr/>
          </p:nvSpPr>
          <p:spPr bwMode="auto">
            <a:xfrm>
              <a:off x="10996071" y="6629895"/>
              <a:ext cx="1709328" cy="874378"/>
            </a:xfrm>
            <a:custGeom>
              <a:avLst/>
              <a:gdLst>
                <a:gd name="T0" fmla="*/ 2434 w 3250"/>
                <a:gd name="T1" fmla="*/ 1589 h 1661"/>
                <a:gd name="T2" fmla="*/ 2380 w 3250"/>
                <a:gd name="T3" fmla="*/ 1557 h 1661"/>
                <a:gd name="T4" fmla="*/ 2285 w 3250"/>
                <a:gd name="T5" fmla="*/ 1518 h 1661"/>
                <a:gd name="T6" fmla="*/ 2253 w 3250"/>
                <a:gd name="T7" fmla="*/ 1581 h 1661"/>
                <a:gd name="T8" fmla="*/ 2190 w 3250"/>
                <a:gd name="T9" fmla="*/ 1597 h 1661"/>
                <a:gd name="T10" fmla="*/ 2190 w 3250"/>
                <a:gd name="T11" fmla="*/ 1550 h 1661"/>
                <a:gd name="T12" fmla="*/ 2064 w 3250"/>
                <a:gd name="T13" fmla="*/ 1565 h 1661"/>
                <a:gd name="T14" fmla="*/ 1906 w 3250"/>
                <a:gd name="T15" fmla="*/ 1581 h 1661"/>
                <a:gd name="T16" fmla="*/ 1866 w 3250"/>
                <a:gd name="T17" fmla="*/ 1494 h 1661"/>
                <a:gd name="T18" fmla="*/ 1834 w 3250"/>
                <a:gd name="T19" fmla="*/ 1431 h 1661"/>
                <a:gd name="T20" fmla="*/ 1771 w 3250"/>
                <a:gd name="T21" fmla="*/ 1447 h 1661"/>
                <a:gd name="T22" fmla="*/ 1708 w 3250"/>
                <a:gd name="T23" fmla="*/ 1486 h 1661"/>
                <a:gd name="T24" fmla="*/ 1621 w 3250"/>
                <a:gd name="T25" fmla="*/ 1439 h 1661"/>
                <a:gd name="T26" fmla="*/ 1566 w 3250"/>
                <a:gd name="T27" fmla="*/ 1439 h 1661"/>
                <a:gd name="T28" fmla="*/ 1431 w 3250"/>
                <a:gd name="T29" fmla="*/ 1391 h 1661"/>
                <a:gd name="T30" fmla="*/ 1360 w 3250"/>
                <a:gd name="T31" fmla="*/ 1273 h 1661"/>
                <a:gd name="T32" fmla="*/ 1305 w 3250"/>
                <a:gd name="T33" fmla="*/ 1312 h 1661"/>
                <a:gd name="T34" fmla="*/ 1218 w 3250"/>
                <a:gd name="T35" fmla="*/ 1297 h 1661"/>
                <a:gd name="T36" fmla="*/ 0 w 3250"/>
                <a:gd name="T37" fmla="*/ 245 h 1661"/>
                <a:gd name="T38" fmla="*/ 3138 w 3250"/>
                <a:gd name="T39" fmla="*/ 71 h 1661"/>
                <a:gd name="T40" fmla="*/ 3249 w 3250"/>
                <a:gd name="T41" fmla="*/ 751 h 1661"/>
                <a:gd name="T42" fmla="*/ 3201 w 3250"/>
                <a:gd name="T43" fmla="*/ 1660 h 1661"/>
                <a:gd name="T44" fmla="*/ 2972 w 3250"/>
                <a:gd name="T45" fmla="*/ 1510 h 1661"/>
                <a:gd name="T46" fmla="*/ 2893 w 3250"/>
                <a:gd name="T47" fmla="*/ 1581 h 1661"/>
                <a:gd name="T48" fmla="*/ 2758 w 3250"/>
                <a:gd name="T49" fmla="*/ 1550 h 1661"/>
                <a:gd name="T50" fmla="*/ 2679 w 3250"/>
                <a:gd name="T51" fmla="*/ 1557 h 1661"/>
                <a:gd name="T52" fmla="*/ 2529 w 3250"/>
                <a:gd name="T53" fmla="*/ 1660 h 1661"/>
                <a:gd name="T54" fmla="*/ 2442 w 3250"/>
                <a:gd name="T55" fmla="*/ 1581 h 1661"/>
                <a:gd name="T56" fmla="*/ 2576 w 3250"/>
                <a:gd name="T57" fmla="*/ 1613 h 1661"/>
                <a:gd name="T58" fmla="*/ 2711 w 3250"/>
                <a:gd name="T59" fmla="*/ 1581 h 1661"/>
                <a:gd name="T60" fmla="*/ 2845 w 3250"/>
                <a:gd name="T61" fmla="*/ 1534 h 1661"/>
                <a:gd name="T62" fmla="*/ 2925 w 3250"/>
                <a:gd name="T63" fmla="*/ 1550 h 1661"/>
                <a:gd name="T64" fmla="*/ 3122 w 3250"/>
                <a:gd name="T65" fmla="*/ 1613 h 1661"/>
                <a:gd name="T66" fmla="*/ 3241 w 3250"/>
                <a:gd name="T67" fmla="*/ 1636 h 1661"/>
                <a:gd name="T68" fmla="*/ 16 w 3250"/>
                <a:gd name="T69" fmla="*/ 8 h 1661"/>
                <a:gd name="T70" fmla="*/ 1147 w 3250"/>
                <a:gd name="T71" fmla="*/ 1202 h 1661"/>
                <a:gd name="T72" fmla="*/ 1265 w 3250"/>
                <a:gd name="T73" fmla="*/ 1304 h 1661"/>
                <a:gd name="T74" fmla="*/ 1336 w 3250"/>
                <a:gd name="T75" fmla="*/ 1288 h 1661"/>
                <a:gd name="T76" fmla="*/ 1400 w 3250"/>
                <a:gd name="T77" fmla="*/ 1320 h 1661"/>
                <a:gd name="T78" fmla="*/ 1503 w 3250"/>
                <a:gd name="T79" fmla="*/ 1407 h 1661"/>
                <a:gd name="T80" fmla="*/ 1621 w 3250"/>
                <a:gd name="T81" fmla="*/ 1439 h 1661"/>
                <a:gd name="T82" fmla="*/ 1700 w 3250"/>
                <a:gd name="T83" fmla="*/ 1470 h 1661"/>
                <a:gd name="T84" fmla="*/ 1763 w 3250"/>
                <a:gd name="T85" fmla="*/ 1439 h 1661"/>
                <a:gd name="T86" fmla="*/ 1811 w 3250"/>
                <a:gd name="T87" fmla="*/ 1423 h 1661"/>
                <a:gd name="T88" fmla="*/ 1858 w 3250"/>
                <a:gd name="T89" fmla="*/ 1470 h 1661"/>
                <a:gd name="T90" fmla="*/ 1898 w 3250"/>
                <a:gd name="T91" fmla="*/ 1565 h 1661"/>
                <a:gd name="T92" fmla="*/ 2064 w 3250"/>
                <a:gd name="T93" fmla="*/ 1557 h 1661"/>
                <a:gd name="T94" fmla="*/ 2166 w 3250"/>
                <a:gd name="T95" fmla="*/ 1541 h 1661"/>
                <a:gd name="T96" fmla="*/ 2206 w 3250"/>
                <a:gd name="T97" fmla="*/ 1573 h 1661"/>
                <a:gd name="T98" fmla="*/ 2230 w 3250"/>
                <a:gd name="T99" fmla="*/ 1636 h 1661"/>
                <a:gd name="T100" fmla="*/ 2285 w 3250"/>
                <a:gd name="T101" fmla="*/ 1502 h 1661"/>
                <a:gd name="T102" fmla="*/ 2356 w 3250"/>
                <a:gd name="T103" fmla="*/ 1581 h 1661"/>
                <a:gd name="T104" fmla="*/ 2529 w 3250"/>
                <a:gd name="T105" fmla="*/ 1660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50" h="1661">
                  <a:moveTo>
                    <a:pt x="2529" y="1660"/>
                  </a:moveTo>
                  <a:lnTo>
                    <a:pt x="2529" y="1660"/>
                  </a:lnTo>
                  <a:cubicBezTo>
                    <a:pt x="2521" y="1660"/>
                    <a:pt x="2513" y="1652"/>
                    <a:pt x="2505" y="1652"/>
                  </a:cubicBezTo>
                  <a:cubicBezTo>
                    <a:pt x="2482" y="1628"/>
                    <a:pt x="2466" y="1613"/>
                    <a:pt x="2434" y="1589"/>
                  </a:cubicBezTo>
                  <a:cubicBezTo>
                    <a:pt x="2434" y="1581"/>
                    <a:pt x="2426" y="1581"/>
                    <a:pt x="2426" y="1573"/>
                  </a:cubicBezTo>
                  <a:cubicBezTo>
                    <a:pt x="2411" y="1557"/>
                    <a:pt x="2395" y="1541"/>
                    <a:pt x="2388" y="1541"/>
                  </a:cubicBezTo>
                  <a:cubicBezTo>
                    <a:pt x="2388" y="1541"/>
                    <a:pt x="2388" y="1541"/>
                    <a:pt x="2380" y="1550"/>
                  </a:cubicBezTo>
                  <a:cubicBezTo>
                    <a:pt x="2380" y="1557"/>
                    <a:pt x="2380" y="1557"/>
                    <a:pt x="2380" y="1557"/>
                  </a:cubicBezTo>
                  <a:cubicBezTo>
                    <a:pt x="2372" y="1573"/>
                    <a:pt x="2364" y="1589"/>
                    <a:pt x="2356" y="1589"/>
                  </a:cubicBezTo>
                  <a:cubicBezTo>
                    <a:pt x="2348" y="1589"/>
                    <a:pt x="2348" y="1589"/>
                    <a:pt x="2340" y="1581"/>
                  </a:cubicBezTo>
                  <a:cubicBezTo>
                    <a:pt x="2325" y="1557"/>
                    <a:pt x="2317" y="1550"/>
                    <a:pt x="2301" y="1534"/>
                  </a:cubicBezTo>
                  <a:cubicBezTo>
                    <a:pt x="2293" y="1526"/>
                    <a:pt x="2293" y="1526"/>
                    <a:pt x="2285" y="1518"/>
                  </a:cubicBezTo>
                  <a:cubicBezTo>
                    <a:pt x="2285" y="1510"/>
                    <a:pt x="2285" y="1510"/>
                    <a:pt x="2285" y="1510"/>
                  </a:cubicBezTo>
                  <a:cubicBezTo>
                    <a:pt x="2285" y="1510"/>
                    <a:pt x="2277" y="1510"/>
                    <a:pt x="2277" y="1526"/>
                  </a:cubicBezTo>
                  <a:cubicBezTo>
                    <a:pt x="2269" y="1534"/>
                    <a:pt x="2269" y="1541"/>
                    <a:pt x="2262" y="1550"/>
                  </a:cubicBezTo>
                  <a:cubicBezTo>
                    <a:pt x="2253" y="1557"/>
                    <a:pt x="2253" y="1565"/>
                    <a:pt x="2253" y="1581"/>
                  </a:cubicBezTo>
                  <a:cubicBezTo>
                    <a:pt x="2253" y="1605"/>
                    <a:pt x="2246" y="1644"/>
                    <a:pt x="2230" y="1644"/>
                  </a:cubicBezTo>
                  <a:cubicBezTo>
                    <a:pt x="2230" y="1644"/>
                    <a:pt x="2230" y="1644"/>
                    <a:pt x="2230" y="1636"/>
                  </a:cubicBezTo>
                  <a:cubicBezTo>
                    <a:pt x="2222" y="1636"/>
                    <a:pt x="2222" y="1636"/>
                    <a:pt x="2222" y="1636"/>
                  </a:cubicBezTo>
                  <a:cubicBezTo>
                    <a:pt x="2206" y="1636"/>
                    <a:pt x="2190" y="1628"/>
                    <a:pt x="2190" y="1597"/>
                  </a:cubicBezTo>
                  <a:cubicBezTo>
                    <a:pt x="2198" y="1589"/>
                    <a:pt x="2198" y="1581"/>
                    <a:pt x="2198" y="1573"/>
                  </a:cubicBezTo>
                  <a:cubicBezTo>
                    <a:pt x="2198" y="1565"/>
                    <a:pt x="2206" y="1550"/>
                    <a:pt x="2206" y="1550"/>
                  </a:cubicBezTo>
                  <a:cubicBezTo>
                    <a:pt x="2198" y="1550"/>
                    <a:pt x="2198" y="1550"/>
                    <a:pt x="2198" y="1550"/>
                  </a:cubicBezTo>
                  <a:cubicBezTo>
                    <a:pt x="2198" y="1550"/>
                    <a:pt x="2198" y="1550"/>
                    <a:pt x="2190" y="1550"/>
                  </a:cubicBezTo>
                  <a:cubicBezTo>
                    <a:pt x="2182" y="1550"/>
                    <a:pt x="2174" y="1550"/>
                    <a:pt x="2166" y="1550"/>
                  </a:cubicBezTo>
                  <a:cubicBezTo>
                    <a:pt x="2119" y="1550"/>
                    <a:pt x="2111" y="1557"/>
                    <a:pt x="2111" y="1557"/>
                  </a:cubicBezTo>
                  <a:cubicBezTo>
                    <a:pt x="2111" y="1573"/>
                    <a:pt x="2103" y="1581"/>
                    <a:pt x="2087" y="1581"/>
                  </a:cubicBezTo>
                  <a:cubicBezTo>
                    <a:pt x="2080" y="1581"/>
                    <a:pt x="2072" y="1573"/>
                    <a:pt x="2064" y="1565"/>
                  </a:cubicBezTo>
                  <a:lnTo>
                    <a:pt x="2064" y="1565"/>
                  </a:lnTo>
                  <a:cubicBezTo>
                    <a:pt x="2048" y="1550"/>
                    <a:pt x="2040" y="1534"/>
                    <a:pt x="2016" y="1526"/>
                  </a:cubicBezTo>
                  <a:cubicBezTo>
                    <a:pt x="1985" y="1518"/>
                    <a:pt x="1961" y="1526"/>
                    <a:pt x="1953" y="1541"/>
                  </a:cubicBezTo>
                  <a:cubicBezTo>
                    <a:pt x="1945" y="1557"/>
                    <a:pt x="1922" y="1581"/>
                    <a:pt x="1906" y="1581"/>
                  </a:cubicBezTo>
                  <a:cubicBezTo>
                    <a:pt x="1898" y="1581"/>
                    <a:pt x="1890" y="1581"/>
                    <a:pt x="1890" y="1573"/>
                  </a:cubicBezTo>
                  <a:cubicBezTo>
                    <a:pt x="1890" y="1557"/>
                    <a:pt x="1890" y="1541"/>
                    <a:pt x="1890" y="1534"/>
                  </a:cubicBezTo>
                  <a:cubicBezTo>
                    <a:pt x="1890" y="1518"/>
                    <a:pt x="1890" y="1502"/>
                    <a:pt x="1874" y="1502"/>
                  </a:cubicBezTo>
                  <a:lnTo>
                    <a:pt x="1866" y="1494"/>
                  </a:lnTo>
                  <a:cubicBezTo>
                    <a:pt x="1850" y="1494"/>
                    <a:pt x="1850" y="1494"/>
                    <a:pt x="1850" y="1470"/>
                  </a:cubicBezTo>
                  <a:lnTo>
                    <a:pt x="1850" y="1463"/>
                  </a:lnTo>
                  <a:cubicBezTo>
                    <a:pt x="1850" y="1447"/>
                    <a:pt x="1850" y="1439"/>
                    <a:pt x="1842" y="1439"/>
                  </a:cubicBezTo>
                  <a:lnTo>
                    <a:pt x="1834" y="1431"/>
                  </a:lnTo>
                  <a:cubicBezTo>
                    <a:pt x="1819" y="1431"/>
                    <a:pt x="1811" y="1431"/>
                    <a:pt x="1803" y="1431"/>
                  </a:cubicBezTo>
                  <a:cubicBezTo>
                    <a:pt x="1803" y="1431"/>
                    <a:pt x="1795" y="1431"/>
                    <a:pt x="1787" y="1431"/>
                  </a:cubicBezTo>
                  <a:cubicBezTo>
                    <a:pt x="1779" y="1431"/>
                    <a:pt x="1779" y="1431"/>
                    <a:pt x="1779" y="1439"/>
                  </a:cubicBezTo>
                  <a:lnTo>
                    <a:pt x="1771" y="1447"/>
                  </a:lnTo>
                  <a:cubicBezTo>
                    <a:pt x="1771" y="1447"/>
                    <a:pt x="1763" y="1447"/>
                    <a:pt x="1763" y="1439"/>
                  </a:cubicBezTo>
                  <a:lnTo>
                    <a:pt x="1755" y="1439"/>
                  </a:lnTo>
                  <a:cubicBezTo>
                    <a:pt x="1755" y="1439"/>
                    <a:pt x="1747" y="1439"/>
                    <a:pt x="1747" y="1455"/>
                  </a:cubicBezTo>
                  <a:cubicBezTo>
                    <a:pt x="1740" y="1478"/>
                    <a:pt x="1724" y="1486"/>
                    <a:pt x="1708" y="1486"/>
                  </a:cubicBezTo>
                  <a:cubicBezTo>
                    <a:pt x="1700" y="1486"/>
                    <a:pt x="1692" y="1486"/>
                    <a:pt x="1692" y="1470"/>
                  </a:cubicBezTo>
                  <a:cubicBezTo>
                    <a:pt x="1692" y="1470"/>
                    <a:pt x="1692" y="1470"/>
                    <a:pt x="1692" y="1463"/>
                  </a:cubicBezTo>
                  <a:cubicBezTo>
                    <a:pt x="1692" y="1447"/>
                    <a:pt x="1684" y="1439"/>
                    <a:pt x="1661" y="1439"/>
                  </a:cubicBezTo>
                  <a:cubicBezTo>
                    <a:pt x="1645" y="1431"/>
                    <a:pt x="1637" y="1439"/>
                    <a:pt x="1621" y="1439"/>
                  </a:cubicBezTo>
                  <a:cubicBezTo>
                    <a:pt x="1613" y="1447"/>
                    <a:pt x="1605" y="1447"/>
                    <a:pt x="1597" y="1447"/>
                  </a:cubicBezTo>
                  <a:cubicBezTo>
                    <a:pt x="1582" y="1447"/>
                    <a:pt x="1574" y="1447"/>
                    <a:pt x="1566" y="1439"/>
                  </a:cubicBezTo>
                  <a:lnTo>
                    <a:pt x="1566" y="1439"/>
                  </a:lnTo>
                  <a:lnTo>
                    <a:pt x="1566" y="1439"/>
                  </a:lnTo>
                  <a:cubicBezTo>
                    <a:pt x="1566" y="1439"/>
                    <a:pt x="1558" y="1407"/>
                    <a:pt x="1518" y="1415"/>
                  </a:cubicBezTo>
                  <a:cubicBezTo>
                    <a:pt x="1510" y="1415"/>
                    <a:pt x="1503" y="1415"/>
                    <a:pt x="1503" y="1415"/>
                  </a:cubicBezTo>
                  <a:cubicBezTo>
                    <a:pt x="1479" y="1415"/>
                    <a:pt x="1471" y="1407"/>
                    <a:pt x="1455" y="1399"/>
                  </a:cubicBezTo>
                  <a:cubicBezTo>
                    <a:pt x="1447" y="1399"/>
                    <a:pt x="1439" y="1399"/>
                    <a:pt x="1431" y="1391"/>
                  </a:cubicBezTo>
                  <a:cubicBezTo>
                    <a:pt x="1408" y="1391"/>
                    <a:pt x="1400" y="1368"/>
                    <a:pt x="1400" y="1352"/>
                  </a:cubicBezTo>
                  <a:cubicBezTo>
                    <a:pt x="1400" y="1336"/>
                    <a:pt x="1400" y="1328"/>
                    <a:pt x="1392" y="1320"/>
                  </a:cubicBezTo>
                  <a:cubicBezTo>
                    <a:pt x="1392" y="1312"/>
                    <a:pt x="1392" y="1312"/>
                    <a:pt x="1392" y="1312"/>
                  </a:cubicBezTo>
                  <a:cubicBezTo>
                    <a:pt x="1384" y="1297"/>
                    <a:pt x="1368" y="1273"/>
                    <a:pt x="1360" y="1273"/>
                  </a:cubicBezTo>
                  <a:cubicBezTo>
                    <a:pt x="1352" y="1273"/>
                    <a:pt x="1352" y="1273"/>
                    <a:pt x="1352" y="1273"/>
                  </a:cubicBezTo>
                  <a:cubicBezTo>
                    <a:pt x="1344" y="1281"/>
                    <a:pt x="1344" y="1281"/>
                    <a:pt x="1344" y="1288"/>
                  </a:cubicBezTo>
                  <a:cubicBezTo>
                    <a:pt x="1336" y="1304"/>
                    <a:pt x="1336" y="1312"/>
                    <a:pt x="1321" y="1312"/>
                  </a:cubicBezTo>
                  <a:cubicBezTo>
                    <a:pt x="1313" y="1312"/>
                    <a:pt x="1305" y="1312"/>
                    <a:pt x="1305" y="1312"/>
                  </a:cubicBezTo>
                  <a:cubicBezTo>
                    <a:pt x="1297" y="1304"/>
                    <a:pt x="1289" y="1304"/>
                    <a:pt x="1281" y="1304"/>
                  </a:cubicBezTo>
                  <a:cubicBezTo>
                    <a:pt x="1273" y="1304"/>
                    <a:pt x="1273" y="1312"/>
                    <a:pt x="1265" y="1312"/>
                  </a:cubicBezTo>
                  <a:cubicBezTo>
                    <a:pt x="1257" y="1312"/>
                    <a:pt x="1257" y="1312"/>
                    <a:pt x="1250" y="1312"/>
                  </a:cubicBezTo>
                  <a:cubicBezTo>
                    <a:pt x="1242" y="1312"/>
                    <a:pt x="1234" y="1312"/>
                    <a:pt x="1218" y="1297"/>
                  </a:cubicBezTo>
                  <a:cubicBezTo>
                    <a:pt x="1202" y="1288"/>
                    <a:pt x="1186" y="1265"/>
                    <a:pt x="1178" y="1249"/>
                  </a:cubicBezTo>
                  <a:cubicBezTo>
                    <a:pt x="1170" y="1233"/>
                    <a:pt x="1163" y="1225"/>
                    <a:pt x="1147" y="1210"/>
                  </a:cubicBezTo>
                  <a:cubicBezTo>
                    <a:pt x="1107" y="1194"/>
                    <a:pt x="1123" y="411"/>
                    <a:pt x="1123" y="308"/>
                  </a:cubicBezTo>
                  <a:cubicBezTo>
                    <a:pt x="0" y="245"/>
                    <a:pt x="0" y="245"/>
                    <a:pt x="0" y="245"/>
                  </a:cubicBezTo>
                  <a:cubicBezTo>
                    <a:pt x="8" y="0"/>
                    <a:pt x="8" y="0"/>
                    <a:pt x="8" y="0"/>
                  </a:cubicBezTo>
                  <a:lnTo>
                    <a:pt x="8" y="0"/>
                  </a:lnTo>
                  <a:cubicBezTo>
                    <a:pt x="839" y="47"/>
                    <a:pt x="1692" y="71"/>
                    <a:pt x="2569" y="71"/>
                  </a:cubicBezTo>
                  <a:cubicBezTo>
                    <a:pt x="2758" y="71"/>
                    <a:pt x="2948" y="71"/>
                    <a:pt x="3138" y="71"/>
                  </a:cubicBezTo>
                  <a:cubicBezTo>
                    <a:pt x="3146" y="71"/>
                    <a:pt x="3146" y="71"/>
                    <a:pt x="3146" y="71"/>
                  </a:cubicBezTo>
                  <a:lnTo>
                    <a:pt x="3146" y="71"/>
                  </a:lnTo>
                  <a:cubicBezTo>
                    <a:pt x="3146" y="71"/>
                    <a:pt x="3154" y="380"/>
                    <a:pt x="3249" y="751"/>
                  </a:cubicBezTo>
                  <a:lnTo>
                    <a:pt x="3249" y="751"/>
                  </a:lnTo>
                  <a:cubicBezTo>
                    <a:pt x="3249" y="1644"/>
                    <a:pt x="3249" y="1644"/>
                    <a:pt x="3249" y="1644"/>
                  </a:cubicBezTo>
                  <a:lnTo>
                    <a:pt x="3249" y="1644"/>
                  </a:lnTo>
                  <a:cubicBezTo>
                    <a:pt x="3241" y="1644"/>
                    <a:pt x="3241" y="1644"/>
                    <a:pt x="3233" y="1652"/>
                  </a:cubicBezTo>
                  <a:cubicBezTo>
                    <a:pt x="3225" y="1652"/>
                    <a:pt x="3225" y="1660"/>
                    <a:pt x="3201" y="1660"/>
                  </a:cubicBezTo>
                  <a:cubicBezTo>
                    <a:pt x="3169" y="1660"/>
                    <a:pt x="3146" y="1636"/>
                    <a:pt x="3138" y="1628"/>
                  </a:cubicBezTo>
                  <a:cubicBezTo>
                    <a:pt x="3130" y="1621"/>
                    <a:pt x="3130" y="1621"/>
                    <a:pt x="3122" y="1621"/>
                  </a:cubicBezTo>
                  <a:cubicBezTo>
                    <a:pt x="3106" y="1613"/>
                    <a:pt x="3083" y="1605"/>
                    <a:pt x="3059" y="1573"/>
                  </a:cubicBezTo>
                  <a:cubicBezTo>
                    <a:pt x="3019" y="1526"/>
                    <a:pt x="2996" y="1510"/>
                    <a:pt x="2972" y="1510"/>
                  </a:cubicBezTo>
                  <a:cubicBezTo>
                    <a:pt x="2956" y="1518"/>
                    <a:pt x="2948" y="1526"/>
                    <a:pt x="2940" y="1541"/>
                  </a:cubicBezTo>
                  <a:cubicBezTo>
                    <a:pt x="2932" y="1541"/>
                    <a:pt x="2932" y="1550"/>
                    <a:pt x="2932" y="1550"/>
                  </a:cubicBezTo>
                  <a:cubicBezTo>
                    <a:pt x="2932" y="1550"/>
                    <a:pt x="2932" y="1557"/>
                    <a:pt x="2925" y="1557"/>
                  </a:cubicBezTo>
                  <a:cubicBezTo>
                    <a:pt x="2916" y="1565"/>
                    <a:pt x="2909" y="1581"/>
                    <a:pt x="2893" y="1581"/>
                  </a:cubicBezTo>
                  <a:cubicBezTo>
                    <a:pt x="2885" y="1581"/>
                    <a:pt x="2877" y="1573"/>
                    <a:pt x="2869" y="1565"/>
                  </a:cubicBezTo>
                  <a:cubicBezTo>
                    <a:pt x="2853" y="1557"/>
                    <a:pt x="2845" y="1550"/>
                    <a:pt x="2838" y="1541"/>
                  </a:cubicBezTo>
                  <a:cubicBezTo>
                    <a:pt x="2838" y="1534"/>
                    <a:pt x="2830" y="1526"/>
                    <a:pt x="2822" y="1526"/>
                  </a:cubicBezTo>
                  <a:cubicBezTo>
                    <a:pt x="2806" y="1526"/>
                    <a:pt x="2766" y="1526"/>
                    <a:pt x="2758" y="1550"/>
                  </a:cubicBezTo>
                  <a:cubicBezTo>
                    <a:pt x="2751" y="1573"/>
                    <a:pt x="2743" y="1597"/>
                    <a:pt x="2727" y="1597"/>
                  </a:cubicBezTo>
                  <a:cubicBezTo>
                    <a:pt x="2719" y="1597"/>
                    <a:pt x="2711" y="1597"/>
                    <a:pt x="2703" y="1589"/>
                  </a:cubicBezTo>
                  <a:cubicBezTo>
                    <a:pt x="2695" y="1581"/>
                    <a:pt x="2687" y="1573"/>
                    <a:pt x="2687" y="1565"/>
                  </a:cubicBezTo>
                  <a:cubicBezTo>
                    <a:pt x="2687" y="1557"/>
                    <a:pt x="2679" y="1557"/>
                    <a:pt x="2679" y="1557"/>
                  </a:cubicBezTo>
                  <a:cubicBezTo>
                    <a:pt x="2672" y="1557"/>
                    <a:pt x="2672" y="1557"/>
                    <a:pt x="2664" y="1557"/>
                  </a:cubicBezTo>
                  <a:cubicBezTo>
                    <a:pt x="2624" y="1573"/>
                    <a:pt x="2600" y="1589"/>
                    <a:pt x="2576" y="1613"/>
                  </a:cubicBezTo>
                  <a:cubicBezTo>
                    <a:pt x="2576" y="1621"/>
                    <a:pt x="2576" y="1621"/>
                    <a:pt x="2576" y="1621"/>
                  </a:cubicBezTo>
                  <a:cubicBezTo>
                    <a:pt x="2561" y="1644"/>
                    <a:pt x="2545" y="1660"/>
                    <a:pt x="2529" y="1660"/>
                  </a:cubicBezTo>
                  <a:lnTo>
                    <a:pt x="2388" y="1534"/>
                  </a:lnTo>
                  <a:lnTo>
                    <a:pt x="2388" y="1534"/>
                  </a:lnTo>
                  <a:cubicBezTo>
                    <a:pt x="2395" y="1534"/>
                    <a:pt x="2411" y="1550"/>
                    <a:pt x="2426" y="1565"/>
                  </a:cubicBezTo>
                  <a:cubicBezTo>
                    <a:pt x="2434" y="1573"/>
                    <a:pt x="2434" y="1573"/>
                    <a:pt x="2442" y="1581"/>
                  </a:cubicBezTo>
                  <a:cubicBezTo>
                    <a:pt x="2466" y="1605"/>
                    <a:pt x="2482" y="1628"/>
                    <a:pt x="2513" y="1644"/>
                  </a:cubicBezTo>
                  <a:cubicBezTo>
                    <a:pt x="2521" y="1652"/>
                    <a:pt x="2521" y="1652"/>
                    <a:pt x="2529" y="1652"/>
                  </a:cubicBezTo>
                  <a:cubicBezTo>
                    <a:pt x="2545" y="1652"/>
                    <a:pt x="2553" y="1636"/>
                    <a:pt x="2569" y="1621"/>
                  </a:cubicBezTo>
                  <a:cubicBezTo>
                    <a:pt x="2569" y="1613"/>
                    <a:pt x="2569" y="1613"/>
                    <a:pt x="2576" y="1613"/>
                  </a:cubicBezTo>
                  <a:cubicBezTo>
                    <a:pt x="2592" y="1589"/>
                    <a:pt x="2624" y="1565"/>
                    <a:pt x="2664" y="1557"/>
                  </a:cubicBezTo>
                  <a:cubicBezTo>
                    <a:pt x="2664" y="1550"/>
                    <a:pt x="2672" y="1550"/>
                    <a:pt x="2679" y="1550"/>
                  </a:cubicBezTo>
                  <a:cubicBezTo>
                    <a:pt x="2687" y="1550"/>
                    <a:pt x="2687" y="1557"/>
                    <a:pt x="2695" y="1565"/>
                  </a:cubicBezTo>
                  <a:cubicBezTo>
                    <a:pt x="2695" y="1565"/>
                    <a:pt x="2703" y="1573"/>
                    <a:pt x="2711" y="1581"/>
                  </a:cubicBezTo>
                  <a:cubicBezTo>
                    <a:pt x="2711" y="1589"/>
                    <a:pt x="2719" y="1589"/>
                    <a:pt x="2727" y="1589"/>
                  </a:cubicBezTo>
                  <a:cubicBezTo>
                    <a:pt x="2735" y="1589"/>
                    <a:pt x="2751" y="1565"/>
                    <a:pt x="2751" y="1550"/>
                  </a:cubicBezTo>
                  <a:cubicBezTo>
                    <a:pt x="2758" y="1518"/>
                    <a:pt x="2798" y="1518"/>
                    <a:pt x="2822" y="1518"/>
                  </a:cubicBezTo>
                  <a:cubicBezTo>
                    <a:pt x="2838" y="1518"/>
                    <a:pt x="2838" y="1526"/>
                    <a:pt x="2845" y="1534"/>
                  </a:cubicBezTo>
                  <a:cubicBezTo>
                    <a:pt x="2853" y="1541"/>
                    <a:pt x="2853" y="1550"/>
                    <a:pt x="2869" y="1565"/>
                  </a:cubicBezTo>
                  <a:cubicBezTo>
                    <a:pt x="2877" y="1573"/>
                    <a:pt x="2885" y="1573"/>
                    <a:pt x="2893" y="1573"/>
                  </a:cubicBezTo>
                  <a:cubicBezTo>
                    <a:pt x="2909" y="1573"/>
                    <a:pt x="2916" y="1557"/>
                    <a:pt x="2925" y="1550"/>
                  </a:cubicBezTo>
                  <a:lnTo>
                    <a:pt x="2925" y="1550"/>
                  </a:lnTo>
                  <a:cubicBezTo>
                    <a:pt x="2925" y="1541"/>
                    <a:pt x="2932" y="1541"/>
                    <a:pt x="2932" y="1541"/>
                  </a:cubicBezTo>
                  <a:cubicBezTo>
                    <a:pt x="2940" y="1526"/>
                    <a:pt x="2956" y="1510"/>
                    <a:pt x="2972" y="1502"/>
                  </a:cubicBezTo>
                  <a:cubicBezTo>
                    <a:pt x="2996" y="1502"/>
                    <a:pt x="3019" y="1518"/>
                    <a:pt x="3059" y="1565"/>
                  </a:cubicBezTo>
                  <a:cubicBezTo>
                    <a:pt x="3091" y="1605"/>
                    <a:pt x="3106" y="1605"/>
                    <a:pt x="3122" y="1613"/>
                  </a:cubicBezTo>
                  <a:cubicBezTo>
                    <a:pt x="3130" y="1613"/>
                    <a:pt x="3138" y="1613"/>
                    <a:pt x="3138" y="1621"/>
                  </a:cubicBezTo>
                  <a:cubicBezTo>
                    <a:pt x="3154" y="1628"/>
                    <a:pt x="3169" y="1652"/>
                    <a:pt x="3201" y="1652"/>
                  </a:cubicBezTo>
                  <a:cubicBezTo>
                    <a:pt x="3217" y="1652"/>
                    <a:pt x="3225" y="1644"/>
                    <a:pt x="3233" y="1644"/>
                  </a:cubicBezTo>
                  <a:lnTo>
                    <a:pt x="3241" y="1636"/>
                  </a:lnTo>
                  <a:cubicBezTo>
                    <a:pt x="3241" y="751"/>
                    <a:pt x="3241" y="751"/>
                    <a:pt x="3241" y="751"/>
                  </a:cubicBezTo>
                  <a:cubicBezTo>
                    <a:pt x="3154" y="403"/>
                    <a:pt x="3138" y="111"/>
                    <a:pt x="3138" y="71"/>
                  </a:cubicBezTo>
                  <a:cubicBezTo>
                    <a:pt x="2948" y="79"/>
                    <a:pt x="2751" y="79"/>
                    <a:pt x="2569" y="79"/>
                  </a:cubicBezTo>
                  <a:cubicBezTo>
                    <a:pt x="1700" y="79"/>
                    <a:pt x="839" y="55"/>
                    <a:pt x="16" y="8"/>
                  </a:cubicBezTo>
                  <a:cubicBezTo>
                    <a:pt x="8" y="245"/>
                    <a:pt x="8" y="245"/>
                    <a:pt x="8" y="245"/>
                  </a:cubicBezTo>
                  <a:cubicBezTo>
                    <a:pt x="1131" y="300"/>
                    <a:pt x="1131" y="300"/>
                    <a:pt x="1131" y="300"/>
                  </a:cubicBezTo>
                  <a:lnTo>
                    <a:pt x="1131" y="300"/>
                  </a:lnTo>
                  <a:cubicBezTo>
                    <a:pt x="1123" y="656"/>
                    <a:pt x="1123" y="1186"/>
                    <a:pt x="1147" y="1202"/>
                  </a:cubicBezTo>
                  <a:cubicBezTo>
                    <a:pt x="1163" y="1217"/>
                    <a:pt x="1178" y="1233"/>
                    <a:pt x="1186" y="1249"/>
                  </a:cubicBezTo>
                  <a:cubicBezTo>
                    <a:pt x="1194" y="1265"/>
                    <a:pt x="1210" y="1281"/>
                    <a:pt x="1226" y="1297"/>
                  </a:cubicBezTo>
                  <a:cubicBezTo>
                    <a:pt x="1234" y="1304"/>
                    <a:pt x="1242" y="1304"/>
                    <a:pt x="1250" y="1304"/>
                  </a:cubicBezTo>
                  <a:cubicBezTo>
                    <a:pt x="1257" y="1304"/>
                    <a:pt x="1257" y="1304"/>
                    <a:pt x="1265" y="1304"/>
                  </a:cubicBezTo>
                  <a:cubicBezTo>
                    <a:pt x="1273" y="1304"/>
                    <a:pt x="1273" y="1297"/>
                    <a:pt x="1281" y="1297"/>
                  </a:cubicBezTo>
                  <a:cubicBezTo>
                    <a:pt x="1289" y="1297"/>
                    <a:pt x="1297" y="1297"/>
                    <a:pt x="1305" y="1304"/>
                  </a:cubicBezTo>
                  <a:cubicBezTo>
                    <a:pt x="1313" y="1304"/>
                    <a:pt x="1313" y="1304"/>
                    <a:pt x="1321" y="1304"/>
                  </a:cubicBezTo>
                  <a:cubicBezTo>
                    <a:pt x="1329" y="1304"/>
                    <a:pt x="1329" y="1297"/>
                    <a:pt x="1336" y="1288"/>
                  </a:cubicBezTo>
                  <a:cubicBezTo>
                    <a:pt x="1336" y="1281"/>
                    <a:pt x="1336" y="1273"/>
                    <a:pt x="1352" y="1265"/>
                  </a:cubicBezTo>
                  <a:cubicBezTo>
                    <a:pt x="1352" y="1265"/>
                    <a:pt x="1352" y="1265"/>
                    <a:pt x="1360" y="1265"/>
                  </a:cubicBezTo>
                  <a:cubicBezTo>
                    <a:pt x="1376" y="1265"/>
                    <a:pt x="1384" y="1288"/>
                    <a:pt x="1400" y="1312"/>
                  </a:cubicBezTo>
                  <a:cubicBezTo>
                    <a:pt x="1400" y="1320"/>
                    <a:pt x="1400" y="1320"/>
                    <a:pt x="1400" y="1320"/>
                  </a:cubicBezTo>
                  <a:cubicBezTo>
                    <a:pt x="1408" y="1328"/>
                    <a:pt x="1408" y="1336"/>
                    <a:pt x="1408" y="1344"/>
                  </a:cubicBezTo>
                  <a:cubicBezTo>
                    <a:pt x="1408" y="1368"/>
                    <a:pt x="1416" y="1383"/>
                    <a:pt x="1431" y="1383"/>
                  </a:cubicBezTo>
                  <a:cubicBezTo>
                    <a:pt x="1439" y="1391"/>
                    <a:pt x="1455" y="1391"/>
                    <a:pt x="1455" y="1399"/>
                  </a:cubicBezTo>
                  <a:cubicBezTo>
                    <a:pt x="1471" y="1399"/>
                    <a:pt x="1479" y="1407"/>
                    <a:pt x="1503" y="1407"/>
                  </a:cubicBezTo>
                  <a:cubicBezTo>
                    <a:pt x="1503" y="1407"/>
                    <a:pt x="1510" y="1407"/>
                    <a:pt x="1518" y="1407"/>
                  </a:cubicBezTo>
                  <a:cubicBezTo>
                    <a:pt x="1558" y="1399"/>
                    <a:pt x="1574" y="1431"/>
                    <a:pt x="1574" y="1431"/>
                  </a:cubicBezTo>
                  <a:cubicBezTo>
                    <a:pt x="1582" y="1439"/>
                    <a:pt x="1589" y="1439"/>
                    <a:pt x="1597" y="1439"/>
                  </a:cubicBezTo>
                  <a:cubicBezTo>
                    <a:pt x="1605" y="1439"/>
                    <a:pt x="1613" y="1439"/>
                    <a:pt x="1621" y="1439"/>
                  </a:cubicBezTo>
                  <a:cubicBezTo>
                    <a:pt x="1629" y="1431"/>
                    <a:pt x="1637" y="1431"/>
                    <a:pt x="1653" y="1431"/>
                  </a:cubicBezTo>
                  <a:lnTo>
                    <a:pt x="1661" y="1431"/>
                  </a:lnTo>
                  <a:cubicBezTo>
                    <a:pt x="1692" y="1431"/>
                    <a:pt x="1692" y="1447"/>
                    <a:pt x="1700" y="1463"/>
                  </a:cubicBezTo>
                  <a:cubicBezTo>
                    <a:pt x="1700" y="1470"/>
                    <a:pt x="1700" y="1470"/>
                    <a:pt x="1700" y="1470"/>
                  </a:cubicBezTo>
                  <a:cubicBezTo>
                    <a:pt x="1700" y="1478"/>
                    <a:pt x="1700" y="1478"/>
                    <a:pt x="1708" y="1478"/>
                  </a:cubicBezTo>
                  <a:cubicBezTo>
                    <a:pt x="1716" y="1478"/>
                    <a:pt x="1732" y="1470"/>
                    <a:pt x="1740" y="1455"/>
                  </a:cubicBezTo>
                  <a:cubicBezTo>
                    <a:pt x="1740" y="1439"/>
                    <a:pt x="1747" y="1431"/>
                    <a:pt x="1755" y="1431"/>
                  </a:cubicBezTo>
                  <a:cubicBezTo>
                    <a:pt x="1755" y="1431"/>
                    <a:pt x="1763" y="1431"/>
                    <a:pt x="1763" y="1439"/>
                  </a:cubicBezTo>
                  <a:lnTo>
                    <a:pt x="1771" y="1439"/>
                  </a:lnTo>
                  <a:lnTo>
                    <a:pt x="1771" y="1439"/>
                  </a:lnTo>
                  <a:cubicBezTo>
                    <a:pt x="1771" y="1423"/>
                    <a:pt x="1787" y="1423"/>
                    <a:pt x="1787" y="1423"/>
                  </a:cubicBezTo>
                  <a:cubicBezTo>
                    <a:pt x="1795" y="1423"/>
                    <a:pt x="1803" y="1423"/>
                    <a:pt x="1811" y="1423"/>
                  </a:cubicBezTo>
                  <a:cubicBezTo>
                    <a:pt x="1811" y="1423"/>
                    <a:pt x="1827" y="1423"/>
                    <a:pt x="1834" y="1423"/>
                  </a:cubicBezTo>
                  <a:cubicBezTo>
                    <a:pt x="1842" y="1423"/>
                    <a:pt x="1850" y="1431"/>
                    <a:pt x="1850" y="1431"/>
                  </a:cubicBezTo>
                  <a:cubicBezTo>
                    <a:pt x="1858" y="1439"/>
                    <a:pt x="1858" y="1447"/>
                    <a:pt x="1858" y="1463"/>
                  </a:cubicBezTo>
                  <a:lnTo>
                    <a:pt x="1858" y="1470"/>
                  </a:lnTo>
                  <a:cubicBezTo>
                    <a:pt x="1858" y="1486"/>
                    <a:pt x="1858" y="1486"/>
                    <a:pt x="1866" y="1486"/>
                  </a:cubicBezTo>
                  <a:cubicBezTo>
                    <a:pt x="1874" y="1494"/>
                    <a:pt x="1874" y="1494"/>
                    <a:pt x="1882" y="1494"/>
                  </a:cubicBezTo>
                  <a:cubicBezTo>
                    <a:pt x="1898" y="1502"/>
                    <a:pt x="1898" y="1518"/>
                    <a:pt x="1898" y="1534"/>
                  </a:cubicBezTo>
                  <a:cubicBezTo>
                    <a:pt x="1898" y="1541"/>
                    <a:pt x="1890" y="1557"/>
                    <a:pt x="1898" y="1565"/>
                  </a:cubicBezTo>
                  <a:cubicBezTo>
                    <a:pt x="1898" y="1573"/>
                    <a:pt x="1906" y="1573"/>
                    <a:pt x="1906" y="1573"/>
                  </a:cubicBezTo>
                  <a:cubicBezTo>
                    <a:pt x="1914" y="1573"/>
                    <a:pt x="1937" y="1557"/>
                    <a:pt x="1945" y="1541"/>
                  </a:cubicBezTo>
                  <a:cubicBezTo>
                    <a:pt x="1961" y="1518"/>
                    <a:pt x="1985" y="1510"/>
                    <a:pt x="2016" y="1518"/>
                  </a:cubicBezTo>
                  <a:cubicBezTo>
                    <a:pt x="2048" y="1526"/>
                    <a:pt x="2056" y="1541"/>
                    <a:pt x="2064" y="1557"/>
                  </a:cubicBezTo>
                  <a:cubicBezTo>
                    <a:pt x="2072" y="1565"/>
                    <a:pt x="2072" y="1565"/>
                    <a:pt x="2072" y="1565"/>
                  </a:cubicBezTo>
                  <a:cubicBezTo>
                    <a:pt x="2072" y="1573"/>
                    <a:pt x="2080" y="1573"/>
                    <a:pt x="2087" y="1573"/>
                  </a:cubicBezTo>
                  <a:cubicBezTo>
                    <a:pt x="2095" y="1573"/>
                    <a:pt x="2103" y="1573"/>
                    <a:pt x="2103" y="1557"/>
                  </a:cubicBezTo>
                  <a:cubicBezTo>
                    <a:pt x="2103" y="1550"/>
                    <a:pt x="2127" y="1541"/>
                    <a:pt x="2166" y="1541"/>
                  </a:cubicBezTo>
                  <a:cubicBezTo>
                    <a:pt x="2174" y="1541"/>
                    <a:pt x="2182" y="1541"/>
                    <a:pt x="2190" y="1541"/>
                  </a:cubicBezTo>
                  <a:cubicBezTo>
                    <a:pt x="2198" y="1541"/>
                    <a:pt x="2198" y="1541"/>
                    <a:pt x="2198" y="1541"/>
                  </a:cubicBezTo>
                  <a:cubicBezTo>
                    <a:pt x="2206" y="1541"/>
                    <a:pt x="2206" y="1541"/>
                    <a:pt x="2206" y="1550"/>
                  </a:cubicBezTo>
                  <a:cubicBezTo>
                    <a:pt x="2214" y="1550"/>
                    <a:pt x="2206" y="1557"/>
                    <a:pt x="2206" y="1573"/>
                  </a:cubicBezTo>
                  <a:cubicBezTo>
                    <a:pt x="2206" y="1581"/>
                    <a:pt x="2206" y="1589"/>
                    <a:pt x="2198" y="1597"/>
                  </a:cubicBezTo>
                  <a:cubicBezTo>
                    <a:pt x="2198" y="1621"/>
                    <a:pt x="2206" y="1628"/>
                    <a:pt x="2222" y="1628"/>
                  </a:cubicBezTo>
                  <a:cubicBezTo>
                    <a:pt x="2222" y="1628"/>
                    <a:pt x="2230" y="1628"/>
                    <a:pt x="2230" y="1636"/>
                  </a:cubicBezTo>
                  <a:lnTo>
                    <a:pt x="2230" y="1636"/>
                  </a:lnTo>
                  <a:cubicBezTo>
                    <a:pt x="2238" y="1636"/>
                    <a:pt x="2246" y="1605"/>
                    <a:pt x="2246" y="1581"/>
                  </a:cubicBezTo>
                  <a:cubicBezTo>
                    <a:pt x="2246" y="1557"/>
                    <a:pt x="2253" y="1557"/>
                    <a:pt x="2253" y="1541"/>
                  </a:cubicBezTo>
                  <a:cubicBezTo>
                    <a:pt x="2262" y="1534"/>
                    <a:pt x="2262" y="1534"/>
                    <a:pt x="2269" y="1518"/>
                  </a:cubicBezTo>
                  <a:cubicBezTo>
                    <a:pt x="2269" y="1510"/>
                    <a:pt x="2277" y="1502"/>
                    <a:pt x="2285" y="1502"/>
                  </a:cubicBezTo>
                  <a:lnTo>
                    <a:pt x="2293" y="1510"/>
                  </a:lnTo>
                  <a:cubicBezTo>
                    <a:pt x="2301" y="1518"/>
                    <a:pt x="2301" y="1526"/>
                    <a:pt x="2301" y="1526"/>
                  </a:cubicBezTo>
                  <a:cubicBezTo>
                    <a:pt x="2317" y="1541"/>
                    <a:pt x="2333" y="1550"/>
                    <a:pt x="2348" y="1573"/>
                  </a:cubicBezTo>
                  <a:cubicBezTo>
                    <a:pt x="2348" y="1581"/>
                    <a:pt x="2356" y="1581"/>
                    <a:pt x="2356" y="1581"/>
                  </a:cubicBezTo>
                  <a:cubicBezTo>
                    <a:pt x="2364" y="1581"/>
                    <a:pt x="2372" y="1565"/>
                    <a:pt x="2372" y="1550"/>
                  </a:cubicBezTo>
                  <a:lnTo>
                    <a:pt x="2372" y="1550"/>
                  </a:lnTo>
                  <a:cubicBezTo>
                    <a:pt x="2380" y="1541"/>
                    <a:pt x="2380" y="1534"/>
                    <a:pt x="2388" y="1534"/>
                  </a:cubicBezTo>
                  <a:lnTo>
                    <a:pt x="2529" y="1660"/>
                  </a:lnTo>
                </a:path>
              </a:pathLst>
            </a:custGeom>
            <a:solidFill>
              <a:schemeClr val="accent6"/>
            </a:solidFill>
            <a:ln>
              <a:solidFill>
                <a:schemeClr val="bg2"/>
              </a:solidFill>
            </a:ln>
            <a:effectLst/>
          </p:spPr>
          <p:txBody>
            <a:bodyPr wrap="none" anchor="ctr"/>
            <a:lstStyle/>
            <a:p>
              <a:endParaRPr lang="en-US"/>
            </a:p>
          </p:txBody>
        </p:sp>
        <p:sp>
          <p:nvSpPr>
            <p:cNvPr id="48" name="Freeform 47"/>
            <p:cNvSpPr>
              <a:spLocks noChangeArrowheads="1"/>
            </p:cNvSpPr>
            <p:nvPr/>
          </p:nvSpPr>
          <p:spPr bwMode="auto">
            <a:xfrm>
              <a:off x="9636958" y="6520887"/>
              <a:ext cx="1363752" cy="1435651"/>
            </a:xfrm>
            <a:custGeom>
              <a:avLst/>
              <a:gdLst>
                <a:gd name="T0" fmla="*/ 2230 w 2594"/>
                <a:gd name="T1" fmla="*/ 182 h 2729"/>
                <a:gd name="T2" fmla="*/ 2230 w 2594"/>
                <a:gd name="T3" fmla="*/ 182 h 2729"/>
                <a:gd name="T4" fmla="*/ 340 w 2594"/>
                <a:gd name="T5" fmla="*/ 0 h 2729"/>
                <a:gd name="T6" fmla="*/ 0 w 2594"/>
                <a:gd name="T7" fmla="*/ 2664 h 2729"/>
                <a:gd name="T8" fmla="*/ 293 w 2594"/>
                <a:gd name="T9" fmla="*/ 2704 h 2729"/>
                <a:gd name="T10" fmla="*/ 356 w 2594"/>
                <a:gd name="T11" fmla="*/ 2672 h 2729"/>
                <a:gd name="T12" fmla="*/ 372 w 2594"/>
                <a:gd name="T13" fmla="*/ 2546 h 2729"/>
                <a:gd name="T14" fmla="*/ 443 w 2594"/>
                <a:gd name="T15" fmla="*/ 2506 h 2729"/>
                <a:gd name="T16" fmla="*/ 1028 w 2594"/>
                <a:gd name="T17" fmla="*/ 2578 h 2729"/>
                <a:gd name="T18" fmla="*/ 996 w 2594"/>
                <a:gd name="T19" fmla="*/ 2475 h 2729"/>
                <a:gd name="T20" fmla="*/ 2396 w 2594"/>
                <a:gd name="T21" fmla="*/ 2593 h 2729"/>
                <a:gd name="T22" fmla="*/ 2427 w 2594"/>
                <a:gd name="T23" fmla="*/ 2546 h 2729"/>
                <a:gd name="T24" fmla="*/ 2570 w 2594"/>
                <a:gd name="T25" fmla="*/ 451 h 2729"/>
                <a:gd name="T26" fmla="*/ 2593 w 2594"/>
                <a:gd name="T27" fmla="*/ 451 h 2729"/>
                <a:gd name="T28" fmla="*/ 2593 w 2594"/>
                <a:gd name="T29" fmla="*/ 206 h 2729"/>
                <a:gd name="T30" fmla="*/ 2238 w 2594"/>
                <a:gd name="T31" fmla="*/ 182 h 2729"/>
                <a:gd name="T32" fmla="*/ 2230 w 2594"/>
                <a:gd name="T33" fmla="*/ 182 h 2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94" h="2729">
                  <a:moveTo>
                    <a:pt x="2230" y="182"/>
                  </a:moveTo>
                  <a:lnTo>
                    <a:pt x="2230" y="182"/>
                  </a:lnTo>
                  <a:cubicBezTo>
                    <a:pt x="1495" y="135"/>
                    <a:pt x="862" y="72"/>
                    <a:pt x="340" y="0"/>
                  </a:cubicBezTo>
                  <a:cubicBezTo>
                    <a:pt x="0" y="2664"/>
                    <a:pt x="0" y="2664"/>
                    <a:pt x="0" y="2664"/>
                  </a:cubicBezTo>
                  <a:cubicBezTo>
                    <a:pt x="143" y="2672"/>
                    <a:pt x="277" y="2688"/>
                    <a:pt x="293" y="2704"/>
                  </a:cubicBezTo>
                  <a:cubicBezTo>
                    <a:pt x="348" y="2728"/>
                    <a:pt x="356" y="2672"/>
                    <a:pt x="356" y="2672"/>
                  </a:cubicBezTo>
                  <a:cubicBezTo>
                    <a:pt x="356" y="2672"/>
                    <a:pt x="364" y="2601"/>
                    <a:pt x="372" y="2546"/>
                  </a:cubicBezTo>
                  <a:cubicBezTo>
                    <a:pt x="388" y="2483"/>
                    <a:pt x="443" y="2506"/>
                    <a:pt x="443" y="2506"/>
                  </a:cubicBezTo>
                  <a:cubicBezTo>
                    <a:pt x="443" y="2506"/>
                    <a:pt x="894" y="2562"/>
                    <a:pt x="1028" y="2578"/>
                  </a:cubicBezTo>
                  <a:cubicBezTo>
                    <a:pt x="957" y="2435"/>
                    <a:pt x="996" y="2475"/>
                    <a:pt x="996" y="2475"/>
                  </a:cubicBezTo>
                  <a:cubicBezTo>
                    <a:pt x="996" y="2475"/>
                    <a:pt x="2372" y="2593"/>
                    <a:pt x="2396" y="2593"/>
                  </a:cubicBezTo>
                  <a:cubicBezTo>
                    <a:pt x="2427" y="2593"/>
                    <a:pt x="2427" y="2546"/>
                    <a:pt x="2427" y="2546"/>
                  </a:cubicBezTo>
                  <a:cubicBezTo>
                    <a:pt x="2570" y="451"/>
                    <a:pt x="2570" y="451"/>
                    <a:pt x="2570" y="451"/>
                  </a:cubicBezTo>
                  <a:cubicBezTo>
                    <a:pt x="2593" y="451"/>
                    <a:pt x="2593" y="451"/>
                    <a:pt x="2593" y="451"/>
                  </a:cubicBezTo>
                  <a:cubicBezTo>
                    <a:pt x="2593" y="206"/>
                    <a:pt x="2593" y="206"/>
                    <a:pt x="2593" y="206"/>
                  </a:cubicBezTo>
                  <a:cubicBezTo>
                    <a:pt x="2475" y="198"/>
                    <a:pt x="2356" y="190"/>
                    <a:pt x="2238" y="182"/>
                  </a:cubicBezTo>
                  <a:lnTo>
                    <a:pt x="2230" y="182"/>
                  </a:lnTo>
                </a:path>
              </a:pathLst>
            </a:custGeom>
            <a:solidFill>
              <a:schemeClr val="accent6"/>
            </a:solidFill>
            <a:ln>
              <a:solidFill>
                <a:schemeClr val="bg2"/>
              </a:solidFill>
            </a:ln>
            <a:effectLst/>
          </p:spPr>
          <p:txBody>
            <a:bodyPr wrap="none" anchor="ctr"/>
            <a:lstStyle/>
            <a:p>
              <a:endParaRPr lang="en-US"/>
            </a:p>
          </p:txBody>
        </p:sp>
        <p:sp>
          <p:nvSpPr>
            <p:cNvPr id="49" name="Freeform 48"/>
            <p:cNvSpPr>
              <a:spLocks noChangeArrowheads="1"/>
            </p:cNvSpPr>
            <p:nvPr/>
          </p:nvSpPr>
          <p:spPr bwMode="auto">
            <a:xfrm>
              <a:off x="7094999" y="4725744"/>
              <a:ext cx="1618875" cy="2681118"/>
            </a:xfrm>
            <a:custGeom>
              <a:avLst/>
              <a:gdLst>
                <a:gd name="T0" fmla="*/ 1692 w 3076"/>
                <a:gd name="T1" fmla="*/ 364 h 5099"/>
                <a:gd name="T2" fmla="*/ 277 w 3076"/>
                <a:gd name="T3" fmla="*/ 40 h 5099"/>
                <a:gd name="T4" fmla="*/ 293 w 3076"/>
                <a:gd name="T5" fmla="*/ 182 h 5099"/>
                <a:gd name="T6" fmla="*/ 253 w 3076"/>
                <a:gd name="T7" fmla="*/ 301 h 5099"/>
                <a:gd name="T8" fmla="*/ 198 w 3076"/>
                <a:gd name="T9" fmla="*/ 435 h 5099"/>
                <a:gd name="T10" fmla="*/ 142 w 3076"/>
                <a:gd name="T11" fmla="*/ 546 h 5099"/>
                <a:gd name="T12" fmla="*/ 24 w 3076"/>
                <a:gd name="T13" fmla="*/ 696 h 5099"/>
                <a:gd name="T14" fmla="*/ 79 w 3076"/>
                <a:gd name="T15" fmla="*/ 878 h 5099"/>
                <a:gd name="T16" fmla="*/ 127 w 3076"/>
                <a:gd name="T17" fmla="*/ 1083 h 5099"/>
                <a:gd name="T18" fmla="*/ 87 w 3076"/>
                <a:gd name="T19" fmla="*/ 1234 h 5099"/>
                <a:gd name="T20" fmla="*/ 63 w 3076"/>
                <a:gd name="T21" fmla="*/ 1408 h 5099"/>
                <a:gd name="T22" fmla="*/ 119 w 3076"/>
                <a:gd name="T23" fmla="*/ 1581 h 5099"/>
                <a:gd name="T24" fmla="*/ 198 w 3076"/>
                <a:gd name="T25" fmla="*/ 1708 h 5099"/>
                <a:gd name="T26" fmla="*/ 245 w 3076"/>
                <a:gd name="T27" fmla="*/ 1819 h 5099"/>
                <a:gd name="T28" fmla="*/ 213 w 3076"/>
                <a:gd name="T29" fmla="*/ 1945 h 5099"/>
                <a:gd name="T30" fmla="*/ 340 w 3076"/>
                <a:gd name="T31" fmla="*/ 2064 h 5099"/>
                <a:gd name="T32" fmla="*/ 380 w 3076"/>
                <a:gd name="T33" fmla="*/ 1985 h 5099"/>
                <a:gd name="T34" fmla="*/ 459 w 3076"/>
                <a:gd name="T35" fmla="*/ 1961 h 5099"/>
                <a:gd name="T36" fmla="*/ 403 w 3076"/>
                <a:gd name="T37" fmla="*/ 2048 h 5099"/>
                <a:gd name="T38" fmla="*/ 459 w 3076"/>
                <a:gd name="T39" fmla="*/ 2198 h 5099"/>
                <a:gd name="T40" fmla="*/ 411 w 3076"/>
                <a:gd name="T41" fmla="*/ 2230 h 5099"/>
                <a:gd name="T42" fmla="*/ 332 w 3076"/>
                <a:gd name="T43" fmla="*/ 2167 h 5099"/>
                <a:gd name="T44" fmla="*/ 308 w 3076"/>
                <a:gd name="T45" fmla="*/ 2325 h 5099"/>
                <a:gd name="T46" fmla="*/ 380 w 3076"/>
                <a:gd name="T47" fmla="*/ 2498 h 5099"/>
                <a:gd name="T48" fmla="*/ 482 w 3076"/>
                <a:gd name="T49" fmla="*/ 2578 h 5099"/>
                <a:gd name="T50" fmla="*/ 403 w 3076"/>
                <a:gd name="T51" fmla="*/ 2712 h 5099"/>
                <a:gd name="T52" fmla="*/ 451 w 3076"/>
                <a:gd name="T53" fmla="*/ 2933 h 5099"/>
                <a:gd name="T54" fmla="*/ 514 w 3076"/>
                <a:gd name="T55" fmla="*/ 3067 h 5099"/>
                <a:gd name="T56" fmla="*/ 553 w 3076"/>
                <a:gd name="T57" fmla="*/ 3169 h 5099"/>
                <a:gd name="T58" fmla="*/ 617 w 3076"/>
                <a:gd name="T59" fmla="*/ 3296 h 5099"/>
                <a:gd name="T60" fmla="*/ 640 w 3076"/>
                <a:gd name="T61" fmla="*/ 3438 h 5099"/>
                <a:gd name="T62" fmla="*/ 672 w 3076"/>
                <a:gd name="T63" fmla="*/ 3580 h 5099"/>
                <a:gd name="T64" fmla="*/ 640 w 3076"/>
                <a:gd name="T65" fmla="*/ 3731 h 5099"/>
                <a:gd name="T66" fmla="*/ 743 w 3076"/>
                <a:gd name="T67" fmla="*/ 3818 h 5099"/>
                <a:gd name="T68" fmla="*/ 972 w 3076"/>
                <a:gd name="T69" fmla="*/ 3913 h 5099"/>
                <a:gd name="T70" fmla="*/ 1139 w 3076"/>
                <a:gd name="T71" fmla="*/ 4063 h 5099"/>
                <a:gd name="T72" fmla="*/ 1352 w 3076"/>
                <a:gd name="T73" fmla="*/ 4173 h 5099"/>
                <a:gd name="T74" fmla="*/ 1439 w 3076"/>
                <a:gd name="T75" fmla="*/ 4355 h 5099"/>
                <a:gd name="T76" fmla="*/ 1676 w 3076"/>
                <a:gd name="T77" fmla="*/ 4561 h 5099"/>
                <a:gd name="T78" fmla="*/ 1731 w 3076"/>
                <a:gd name="T79" fmla="*/ 4980 h 5099"/>
                <a:gd name="T80" fmla="*/ 2696 w 3076"/>
                <a:gd name="T81" fmla="*/ 5098 h 5099"/>
                <a:gd name="T82" fmla="*/ 2799 w 3076"/>
                <a:gd name="T83" fmla="*/ 5067 h 5099"/>
                <a:gd name="T84" fmla="*/ 2799 w 3076"/>
                <a:gd name="T85" fmla="*/ 4956 h 5099"/>
                <a:gd name="T86" fmla="*/ 2767 w 3076"/>
                <a:gd name="T87" fmla="*/ 4885 h 5099"/>
                <a:gd name="T88" fmla="*/ 2822 w 3076"/>
                <a:gd name="T89" fmla="*/ 4766 h 5099"/>
                <a:gd name="T90" fmla="*/ 2909 w 3076"/>
                <a:gd name="T91" fmla="*/ 4529 h 5099"/>
                <a:gd name="T92" fmla="*/ 3067 w 3076"/>
                <a:gd name="T93" fmla="*/ 4411 h 5099"/>
                <a:gd name="T94" fmla="*/ 2996 w 3076"/>
                <a:gd name="T95" fmla="*/ 4237 h 5099"/>
                <a:gd name="T96" fmla="*/ 2933 w 3076"/>
                <a:gd name="T97" fmla="*/ 4086 h 5099"/>
                <a:gd name="T98" fmla="*/ 1344 w 3076"/>
                <a:gd name="T99" fmla="*/ 1763 h 5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76" h="5099">
                  <a:moveTo>
                    <a:pt x="1692" y="364"/>
                  </a:moveTo>
                  <a:lnTo>
                    <a:pt x="1692" y="364"/>
                  </a:lnTo>
                  <a:cubicBezTo>
                    <a:pt x="1036" y="206"/>
                    <a:pt x="530" y="64"/>
                    <a:pt x="308" y="0"/>
                  </a:cubicBezTo>
                  <a:cubicBezTo>
                    <a:pt x="316" y="32"/>
                    <a:pt x="277" y="40"/>
                    <a:pt x="277" y="40"/>
                  </a:cubicBezTo>
                  <a:cubicBezTo>
                    <a:pt x="277" y="40"/>
                    <a:pt x="229" y="64"/>
                    <a:pt x="253" y="103"/>
                  </a:cubicBezTo>
                  <a:cubicBezTo>
                    <a:pt x="277" y="151"/>
                    <a:pt x="308" y="151"/>
                    <a:pt x="293" y="182"/>
                  </a:cubicBezTo>
                  <a:cubicBezTo>
                    <a:pt x="285" y="214"/>
                    <a:pt x="269" y="214"/>
                    <a:pt x="261" y="246"/>
                  </a:cubicBezTo>
                  <a:cubicBezTo>
                    <a:pt x="261" y="285"/>
                    <a:pt x="277" y="285"/>
                    <a:pt x="253" y="301"/>
                  </a:cubicBezTo>
                  <a:cubicBezTo>
                    <a:pt x="237" y="317"/>
                    <a:pt x="213" y="333"/>
                    <a:pt x="206" y="364"/>
                  </a:cubicBezTo>
                  <a:cubicBezTo>
                    <a:pt x="198" y="396"/>
                    <a:pt x="213" y="404"/>
                    <a:pt x="198" y="435"/>
                  </a:cubicBezTo>
                  <a:cubicBezTo>
                    <a:pt x="182" y="475"/>
                    <a:pt x="182" y="459"/>
                    <a:pt x="166" y="491"/>
                  </a:cubicBezTo>
                  <a:cubicBezTo>
                    <a:pt x="158" y="522"/>
                    <a:pt x="158" y="530"/>
                    <a:pt x="142" y="546"/>
                  </a:cubicBezTo>
                  <a:cubicBezTo>
                    <a:pt x="127" y="562"/>
                    <a:pt x="79" y="601"/>
                    <a:pt x="71" y="625"/>
                  </a:cubicBezTo>
                  <a:cubicBezTo>
                    <a:pt x="55" y="649"/>
                    <a:pt x="24" y="641"/>
                    <a:pt x="24" y="696"/>
                  </a:cubicBezTo>
                  <a:cubicBezTo>
                    <a:pt x="24" y="751"/>
                    <a:pt x="0" y="751"/>
                    <a:pt x="32" y="799"/>
                  </a:cubicBezTo>
                  <a:cubicBezTo>
                    <a:pt x="63" y="846"/>
                    <a:pt x="71" y="823"/>
                    <a:pt x="79" y="878"/>
                  </a:cubicBezTo>
                  <a:cubicBezTo>
                    <a:pt x="95" y="925"/>
                    <a:pt x="111" y="917"/>
                    <a:pt x="119" y="981"/>
                  </a:cubicBezTo>
                  <a:cubicBezTo>
                    <a:pt x="134" y="1036"/>
                    <a:pt x="127" y="1036"/>
                    <a:pt x="127" y="1083"/>
                  </a:cubicBezTo>
                  <a:cubicBezTo>
                    <a:pt x="127" y="1131"/>
                    <a:pt x="150" y="1147"/>
                    <a:pt x="119" y="1178"/>
                  </a:cubicBezTo>
                  <a:cubicBezTo>
                    <a:pt x="87" y="1202"/>
                    <a:pt x="71" y="1194"/>
                    <a:pt x="87" y="1234"/>
                  </a:cubicBezTo>
                  <a:cubicBezTo>
                    <a:pt x="103" y="1273"/>
                    <a:pt x="103" y="1273"/>
                    <a:pt x="87" y="1313"/>
                  </a:cubicBezTo>
                  <a:cubicBezTo>
                    <a:pt x="71" y="1360"/>
                    <a:pt x="55" y="1384"/>
                    <a:pt x="63" y="1408"/>
                  </a:cubicBezTo>
                  <a:cubicBezTo>
                    <a:pt x="71" y="1431"/>
                    <a:pt x="16" y="1392"/>
                    <a:pt x="71" y="1471"/>
                  </a:cubicBezTo>
                  <a:cubicBezTo>
                    <a:pt x="127" y="1542"/>
                    <a:pt x="95" y="1550"/>
                    <a:pt x="119" y="1581"/>
                  </a:cubicBezTo>
                  <a:cubicBezTo>
                    <a:pt x="142" y="1613"/>
                    <a:pt x="158" y="1613"/>
                    <a:pt x="166" y="1653"/>
                  </a:cubicBezTo>
                  <a:cubicBezTo>
                    <a:pt x="174" y="1692"/>
                    <a:pt x="182" y="1684"/>
                    <a:pt x="198" y="1708"/>
                  </a:cubicBezTo>
                  <a:cubicBezTo>
                    <a:pt x="222" y="1724"/>
                    <a:pt x="213" y="1724"/>
                    <a:pt x="222" y="1763"/>
                  </a:cubicBezTo>
                  <a:cubicBezTo>
                    <a:pt x="229" y="1803"/>
                    <a:pt x="237" y="1779"/>
                    <a:pt x="245" y="1819"/>
                  </a:cubicBezTo>
                  <a:cubicBezTo>
                    <a:pt x="253" y="1850"/>
                    <a:pt x="245" y="1890"/>
                    <a:pt x="229" y="1898"/>
                  </a:cubicBezTo>
                  <a:cubicBezTo>
                    <a:pt x="213" y="1914"/>
                    <a:pt x="174" y="1937"/>
                    <a:pt x="213" y="1945"/>
                  </a:cubicBezTo>
                  <a:cubicBezTo>
                    <a:pt x="245" y="1945"/>
                    <a:pt x="261" y="1921"/>
                    <a:pt x="285" y="1977"/>
                  </a:cubicBezTo>
                  <a:cubicBezTo>
                    <a:pt x="308" y="2032"/>
                    <a:pt x="324" y="2056"/>
                    <a:pt x="340" y="2064"/>
                  </a:cubicBezTo>
                  <a:cubicBezTo>
                    <a:pt x="348" y="2072"/>
                    <a:pt x="380" y="2072"/>
                    <a:pt x="380" y="2040"/>
                  </a:cubicBezTo>
                  <a:cubicBezTo>
                    <a:pt x="380" y="2008"/>
                    <a:pt x="364" y="2016"/>
                    <a:pt x="380" y="1985"/>
                  </a:cubicBezTo>
                  <a:cubicBezTo>
                    <a:pt x="403" y="1953"/>
                    <a:pt x="387" y="1921"/>
                    <a:pt x="403" y="1929"/>
                  </a:cubicBezTo>
                  <a:cubicBezTo>
                    <a:pt x="427" y="1937"/>
                    <a:pt x="435" y="1945"/>
                    <a:pt x="459" y="1961"/>
                  </a:cubicBezTo>
                  <a:cubicBezTo>
                    <a:pt x="474" y="1977"/>
                    <a:pt x="451" y="2008"/>
                    <a:pt x="435" y="2008"/>
                  </a:cubicBezTo>
                  <a:cubicBezTo>
                    <a:pt x="411" y="2008"/>
                    <a:pt x="403" y="2024"/>
                    <a:pt x="403" y="2048"/>
                  </a:cubicBezTo>
                  <a:cubicBezTo>
                    <a:pt x="411" y="2064"/>
                    <a:pt x="427" y="2056"/>
                    <a:pt x="435" y="2087"/>
                  </a:cubicBezTo>
                  <a:cubicBezTo>
                    <a:pt x="443" y="2119"/>
                    <a:pt x="451" y="2158"/>
                    <a:pt x="459" y="2198"/>
                  </a:cubicBezTo>
                  <a:cubicBezTo>
                    <a:pt x="459" y="2238"/>
                    <a:pt x="482" y="2269"/>
                    <a:pt x="459" y="2269"/>
                  </a:cubicBezTo>
                  <a:cubicBezTo>
                    <a:pt x="435" y="2269"/>
                    <a:pt x="443" y="2293"/>
                    <a:pt x="411" y="2230"/>
                  </a:cubicBezTo>
                  <a:cubicBezTo>
                    <a:pt x="380" y="2158"/>
                    <a:pt x="380" y="2158"/>
                    <a:pt x="364" y="2143"/>
                  </a:cubicBezTo>
                  <a:cubicBezTo>
                    <a:pt x="340" y="2127"/>
                    <a:pt x="332" y="2135"/>
                    <a:pt x="332" y="2167"/>
                  </a:cubicBezTo>
                  <a:cubicBezTo>
                    <a:pt x="332" y="2206"/>
                    <a:pt x="348" y="2214"/>
                    <a:pt x="332" y="2253"/>
                  </a:cubicBezTo>
                  <a:cubicBezTo>
                    <a:pt x="324" y="2293"/>
                    <a:pt x="308" y="2285"/>
                    <a:pt x="308" y="2325"/>
                  </a:cubicBezTo>
                  <a:cubicBezTo>
                    <a:pt x="308" y="2364"/>
                    <a:pt x="300" y="2411"/>
                    <a:pt x="332" y="2443"/>
                  </a:cubicBezTo>
                  <a:cubicBezTo>
                    <a:pt x="356" y="2475"/>
                    <a:pt x="348" y="2451"/>
                    <a:pt x="380" y="2498"/>
                  </a:cubicBezTo>
                  <a:cubicBezTo>
                    <a:pt x="419" y="2538"/>
                    <a:pt x="403" y="2514"/>
                    <a:pt x="443" y="2522"/>
                  </a:cubicBezTo>
                  <a:cubicBezTo>
                    <a:pt x="490" y="2530"/>
                    <a:pt x="498" y="2522"/>
                    <a:pt x="482" y="2578"/>
                  </a:cubicBezTo>
                  <a:cubicBezTo>
                    <a:pt x="474" y="2633"/>
                    <a:pt x="474" y="2664"/>
                    <a:pt x="427" y="2672"/>
                  </a:cubicBezTo>
                  <a:cubicBezTo>
                    <a:pt x="372" y="2680"/>
                    <a:pt x="403" y="2672"/>
                    <a:pt x="403" y="2712"/>
                  </a:cubicBezTo>
                  <a:cubicBezTo>
                    <a:pt x="395" y="2759"/>
                    <a:pt x="387" y="2846"/>
                    <a:pt x="411" y="2870"/>
                  </a:cubicBezTo>
                  <a:cubicBezTo>
                    <a:pt x="435" y="2894"/>
                    <a:pt x="443" y="2902"/>
                    <a:pt x="451" y="2933"/>
                  </a:cubicBezTo>
                  <a:cubicBezTo>
                    <a:pt x="466" y="2972"/>
                    <a:pt x="482" y="2996"/>
                    <a:pt x="498" y="3003"/>
                  </a:cubicBezTo>
                  <a:cubicBezTo>
                    <a:pt x="522" y="3011"/>
                    <a:pt x="506" y="3035"/>
                    <a:pt x="514" y="3067"/>
                  </a:cubicBezTo>
                  <a:cubicBezTo>
                    <a:pt x="514" y="3098"/>
                    <a:pt x="522" y="3106"/>
                    <a:pt x="530" y="3114"/>
                  </a:cubicBezTo>
                  <a:cubicBezTo>
                    <a:pt x="546" y="3130"/>
                    <a:pt x="538" y="3130"/>
                    <a:pt x="553" y="3169"/>
                  </a:cubicBezTo>
                  <a:cubicBezTo>
                    <a:pt x="561" y="3209"/>
                    <a:pt x="561" y="3177"/>
                    <a:pt x="569" y="3217"/>
                  </a:cubicBezTo>
                  <a:cubicBezTo>
                    <a:pt x="585" y="3249"/>
                    <a:pt x="585" y="3280"/>
                    <a:pt x="617" y="3296"/>
                  </a:cubicBezTo>
                  <a:cubicBezTo>
                    <a:pt x="640" y="3312"/>
                    <a:pt x="672" y="3336"/>
                    <a:pt x="656" y="3359"/>
                  </a:cubicBezTo>
                  <a:cubicBezTo>
                    <a:pt x="633" y="3391"/>
                    <a:pt x="617" y="3422"/>
                    <a:pt x="640" y="3438"/>
                  </a:cubicBezTo>
                  <a:cubicBezTo>
                    <a:pt x="664" y="3454"/>
                    <a:pt x="696" y="3454"/>
                    <a:pt x="696" y="3509"/>
                  </a:cubicBezTo>
                  <a:cubicBezTo>
                    <a:pt x="696" y="3557"/>
                    <a:pt x="664" y="3541"/>
                    <a:pt x="672" y="3580"/>
                  </a:cubicBezTo>
                  <a:cubicBezTo>
                    <a:pt x="672" y="3620"/>
                    <a:pt x="656" y="3620"/>
                    <a:pt x="648" y="3660"/>
                  </a:cubicBezTo>
                  <a:cubicBezTo>
                    <a:pt x="648" y="3691"/>
                    <a:pt x="625" y="3707"/>
                    <a:pt x="640" y="3731"/>
                  </a:cubicBezTo>
                  <a:cubicBezTo>
                    <a:pt x="664" y="3754"/>
                    <a:pt x="680" y="3747"/>
                    <a:pt x="680" y="3778"/>
                  </a:cubicBezTo>
                  <a:cubicBezTo>
                    <a:pt x="680" y="3818"/>
                    <a:pt x="704" y="3818"/>
                    <a:pt x="743" y="3818"/>
                  </a:cubicBezTo>
                  <a:cubicBezTo>
                    <a:pt x="791" y="3818"/>
                    <a:pt x="830" y="3818"/>
                    <a:pt x="846" y="3849"/>
                  </a:cubicBezTo>
                  <a:cubicBezTo>
                    <a:pt x="862" y="3881"/>
                    <a:pt x="925" y="3920"/>
                    <a:pt x="972" y="3913"/>
                  </a:cubicBezTo>
                  <a:cubicBezTo>
                    <a:pt x="1028" y="3897"/>
                    <a:pt x="1043" y="3936"/>
                    <a:pt x="1059" y="3952"/>
                  </a:cubicBezTo>
                  <a:cubicBezTo>
                    <a:pt x="1075" y="3960"/>
                    <a:pt x="1115" y="4007"/>
                    <a:pt x="1139" y="4063"/>
                  </a:cubicBezTo>
                  <a:cubicBezTo>
                    <a:pt x="1154" y="4118"/>
                    <a:pt x="1194" y="4118"/>
                    <a:pt x="1217" y="4126"/>
                  </a:cubicBezTo>
                  <a:cubicBezTo>
                    <a:pt x="1233" y="4142"/>
                    <a:pt x="1273" y="4189"/>
                    <a:pt x="1352" y="4173"/>
                  </a:cubicBezTo>
                  <a:cubicBezTo>
                    <a:pt x="1423" y="4158"/>
                    <a:pt x="1392" y="4205"/>
                    <a:pt x="1392" y="4229"/>
                  </a:cubicBezTo>
                  <a:cubicBezTo>
                    <a:pt x="1399" y="4244"/>
                    <a:pt x="1376" y="4355"/>
                    <a:pt x="1439" y="4355"/>
                  </a:cubicBezTo>
                  <a:cubicBezTo>
                    <a:pt x="1494" y="4347"/>
                    <a:pt x="1510" y="4324"/>
                    <a:pt x="1526" y="4379"/>
                  </a:cubicBezTo>
                  <a:cubicBezTo>
                    <a:pt x="1550" y="4434"/>
                    <a:pt x="1621" y="4529"/>
                    <a:pt x="1676" y="4561"/>
                  </a:cubicBezTo>
                  <a:cubicBezTo>
                    <a:pt x="1739" y="4600"/>
                    <a:pt x="1747" y="4814"/>
                    <a:pt x="1747" y="4877"/>
                  </a:cubicBezTo>
                  <a:cubicBezTo>
                    <a:pt x="1739" y="4940"/>
                    <a:pt x="1708" y="4956"/>
                    <a:pt x="1731" y="4980"/>
                  </a:cubicBezTo>
                  <a:cubicBezTo>
                    <a:pt x="1929" y="5003"/>
                    <a:pt x="2640" y="5083"/>
                    <a:pt x="2672" y="5090"/>
                  </a:cubicBezTo>
                  <a:cubicBezTo>
                    <a:pt x="2688" y="5090"/>
                    <a:pt x="2696" y="5098"/>
                    <a:pt x="2696" y="5098"/>
                  </a:cubicBezTo>
                  <a:cubicBezTo>
                    <a:pt x="2712" y="5098"/>
                    <a:pt x="2727" y="5098"/>
                    <a:pt x="2735" y="5098"/>
                  </a:cubicBezTo>
                  <a:cubicBezTo>
                    <a:pt x="2759" y="5098"/>
                    <a:pt x="2799" y="5090"/>
                    <a:pt x="2799" y="5067"/>
                  </a:cubicBezTo>
                  <a:cubicBezTo>
                    <a:pt x="2799" y="5035"/>
                    <a:pt x="2838" y="5051"/>
                    <a:pt x="2830" y="5011"/>
                  </a:cubicBezTo>
                  <a:cubicBezTo>
                    <a:pt x="2830" y="4972"/>
                    <a:pt x="2830" y="4972"/>
                    <a:pt x="2799" y="4956"/>
                  </a:cubicBezTo>
                  <a:cubicBezTo>
                    <a:pt x="2775" y="4940"/>
                    <a:pt x="2751" y="4956"/>
                    <a:pt x="2751" y="4932"/>
                  </a:cubicBezTo>
                  <a:cubicBezTo>
                    <a:pt x="2759" y="4901"/>
                    <a:pt x="2767" y="4924"/>
                    <a:pt x="2767" y="4885"/>
                  </a:cubicBezTo>
                  <a:cubicBezTo>
                    <a:pt x="2775" y="4845"/>
                    <a:pt x="2735" y="4837"/>
                    <a:pt x="2759" y="4806"/>
                  </a:cubicBezTo>
                  <a:cubicBezTo>
                    <a:pt x="2775" y="4774"/>
                    <a:pt x="2806" y="4782"/>
                    <a:pt x="2822" y="4766"/>
                  </a:cubicBezTo>
                  <a:cubicBezTo>
                    <a:pt x="2838" y="4743"/>
                    <a:pt x="2886" y="4679"/>
                    <a:pt x="2893" y="4632"/>
                  </a:cubicBezTo>
                  <a:cubicBezTo>
                    <a:pt x="2901" y="4584"/>
                    <a:pt x="2870" y="4553"/>
                    <a:pt x="2909" y="4529"/>
                  </a:cubicBezTo>
                  <a:cubicBezTo>
                    <a:pt x="2949" y="4506"/>
                    <a:pt x="2965" y="4466"/>
                    <a:pt x="3004" y="4442"/>
                  </a:cubicBezTo>
                  <a:cubicBezTo>
                    <a:pt x="3044" y="4426"/>
                    <a:pt x="3052" y="4434"/>
                    <a:pt x="3067" y="4411"/>
                  </a:cubicBezTo>
                  <a:cubicBezTo>
                    <a:pt x="3075" y="4387"/>
                    <a:pt x="3067" y="4355"/>
                    <a:pt x="3044" y="4339"/>
                  </a:cubicBezTo>
                  <a:cubicBezTo>
                    <a:pt x="3020" y="4324"/>
                    <a:pt x="3004" y="4260"/>
                    <a:pt x="2996" y="4237"/>
                  </a:cubicBezTo>
                  <a:cubicBezTo>
                    <a:pt x="2996" y="4213"/>
                    <a:pt x="2980" y="4197"/>
                    <a:pt x="2965" y="4158"/>
                  </a:cubicBezTo>
                  <a:cubicBezTo>
                    <a:pt x="2949" y="4126"/>
                    <a:pt x="2925" y="4126"/>
                    <a:pt x="2933" y="4086"/>
                  </a:cubicBezTo>
                  <a:cubicBezTo>
                    <a:pt x="2933" y="4063"/>
                    <a:pt x="2933" y="4055"/>
                    <a:pt x="2933" y="4039"/>
                  </a:cubicBezTo>
                  <a:cubicBezTo>
                    <a:pt x="1344" y="1763"/>
                    <a:pt x="1344" y="1763"/>
                    <a:pt x="1344" y="1763"/>
                  </a:cubicBezTo>
                  <a:lnTo>
                    <a:pt x="1692" y="364"/>
                  </a:lnTo>
                </a:path>
              </a:pathLst>
            </a:custGeom>
            <a:solidFill>
              <a:schemeClr val="accent4"/>
            </a:solidFill>
            <a:ln>
              <a:solidFill>
                <a:schemeClr val="bg2"/>
              </a:solidFill>
            </a:ln>
            <a:effectLst/>
          </p:spPr>
          <p:txBody>
            <a:bodyPr wrap="none" anchor="ctr"/>
            <a:lstStyle/>
            <a:p>
              <a:endParaRPr lang="en-US"/>
            </a:p>
          </p:txBody>
        </p:sp>
        <p:sp>
          <p:nvSpPr>
            <p:cNvPr id="50" name="Freeform 49"/>
            <p:cNvSpPr>
              <a:spLocks noChangeArrowheads="1"/>
            </p:cNvSpPr>
            <p:nvPr/>
          </p:nvSpPr>
          <p:spPr bwMode="auto">
            <a:xfrm>
              <a:off x="7099638" y="4725744"/>
              <a:ext cx="1614237" cy="2685756"/>
            </a:xfrm>
            <a:custGeom>
              <a:avLst/>
              <a:gdLst>
                <a:gd name="T0" fmla="*/ 1723 w 3068"/>
                <a:gd name="T1" fmla="*/ 4988 h 5107"/>
                <a:gd name="T2" fmla="*/ 1431 w 3068"/>
                <a:gd name="T3" fmla="*/ 4355 h 5107"/>
                <a:gd name="T4" fmla="*/ 1312 w 3068"/>
                <a:gd name="T5" fmla="*/ 4181 h 5107"/>
                <a:gd name="T6" fmla="*/ 988 w 3068"/>
                <a:gd name="T7" fmla="*/ 3913 h 5107"/>
                <a:gd name="T8" fmla="*/ 632 w 3068"/>
                <a:gd name="T9" fmla="*/ 3731 h 5107"/>
                <a:gd name="T10" fmla="*/ 648 w 3068"/>
                <a:gd name="T11" fmla="*/ 3454 h 5107"/>
                <a:gd name="T12" fmla="*/ 553 w 3068"/>
                <a:gd name="T13" fmla="*/ 3193 h 5107"/>
                <a:gd name="T14" fmla="*/ 443 w 3068"/>
                <a:gd name="T15" fmla="*/ 2933 h 5107"/>
                <a:gd name="T16" fmla="*/ 466 w 3068"/>
                <a:gd name="T17" fmla="*/ 2601 h 5107"/>
                <a:gd name="T18" fmla="*/ 403 w 3068"/>
                <a:gd name="T19" fmla="*/ 2530 h 5107"/>
                <a:gd name="T20" fmla="*/ 324 w 3068"/>
                <a:gd name="T21" fmla="*/ 2253 h 5107"/>
                <a:gd name="T22" fmla="*/ 427 w 3068"/>
                <a:gd name="T23" fmla="*/ 2269 h 5107"/>
                <a:gd name="T24" fmla="*/ 419 w 3068"/>
                <a:gd name="T25" fmla="*/ 2087 h 5107"/>
                <a:gd name="T26" fmla="*/ 395 w 3068"/>
                <a:gd name="T27" fmla="*/ 1929 h 5107"/>
                <a:gd name="T28" fmla="*/ 269 w 3068"/>
                <a:gd name="T29" fmla="*/ 1977 h 5107"/>
                <a:gd name="T30" fmla="*/ 229 w 3068"/>
                <a:gd name="T31" fmla="*/ 1819 h 5107"/>
                <a:gd name="T32" fmla="*/ 126 w 3068"/>
                <a:gd name="T33" fmla="*/ 1597 h 5107"/>
                <a:gd name="T34" fmla="*/ 55 w 3068"/>
                <a:gd name="T35" fmla="*/ 1408 h 5107"/>
                <a:gd name="T36" fmla="*/ 119 w 3068"/>
                <a:gd name="T37" fmla="*/ 1123 h 5107"/>
                <a:gd name="T38" fmla="*/ 24 w 3068"/>
                <a:gd name="T39" fmla="*/ 799 h 5107"/>
                <a:gd name="T40" fmla="*/ 150 w 3068"/>
                <a:gd name="T41" fmla="*/ 514 h 5107"/>
                <a:gd name="T42" fmla="*/ 245 w 3068"/>
                <a:gd name="T43" fmla="*/ 301 h 5107"/>
                <a:gd name="T44" fmla="*/ 237 w 3068"/>
                <a:gd name="T45" fmla="*/ 71 h 5107"/>
                <a:gd name="T46" fmla="*/ 1684 w 3068"/>
                <a:gd name="T47" fmla="*/ 364 h 5107"/>
                <a:gd name="T48" fmla="*/ 2965 w 3068"/>
                <a:gd name="T49" fmla="*/ 4158 h 5107"/>
                <a:gd name="T50" fmla="*/ 2996 w 3068"/>
                <a:gd name="T51" fmla="*/ 4450 h 5107"/>
                <a:gd name="T52" fmla="*/ 2783 w 3068"/>
                <a:gd name="T53" fmla="*/ 4782 h 5107"/>
                <a:gd name="T54" fmla="*/ 2798 w 3068"/>
                <a:gd name="T55" fmla="*/ 4956 h 5107"/>
                <a:gd name="T56" fmla="*/ 1723 w 3068"/>
                <a:gd name="T57" fmla="*/ 4980 h 5107"/>
                <a:gd name="T58" fmla="*/ 2822 w 3068"/>
                <a:gd name="T59" fmla="*/ 5011 h 5107"/>
                <a:gd name="T60" fmla="*/ 2751 w 3068"/>
                <a:gd name="T61" fmla="*/ 4845 h 5107"/>
                <a:gd name="T62" fmla="*/ 2901 w 3068"/>
                <a:gd name="T63" fmla="*/ 4521 h 5107"/>
                <a:gd name="T64" fmla="*/ 2988 w 3068"/>
                <a:gd name="T65" fmla="*/ 4237 h 5107"/>
                <a:gd name="T66" fmla="*/ 1684 w 3068"/>
                <a:gd name="T67" fmla="*/ 372 h 5107"/>
                <a:gd name="T68" fmla="*/ 292 w 3068"/>
                <a:gd name="T69" fmla="*/ 182 h 5107"/>
                <a:gd name="T70" fmla="*/ 198 w 3068"/>
                <a:gd name="T71" fmla="*/ 396 h 5107"/>
                <a:gd name="T72" fmla="*/ 63 w 3068"/>
                <a:gd name="T73" fmla="*/ 633 h 5107"/>
                <a:gd name="T74" fmla="*/ 95 w 3068"/>
                <a:gd name="T75" fmla="*/ 917 h 5107"/>
                <a:gd name="T76" fmla="*/ 79 w 3068"/>
                <a:gd name="T77" fmla="*/ 1234 h 5107"/>
                <a:gd name="T78" fmla="*/ 47 w 3068"/>
                <a:gd name="T79" fmla="*/ 1423 h 5107"/>
                <a:gd name="T80" fmla="*/ 198 w 3068"/>
                <a:gd name="T81" fmla="*/ 1700 h 5107"/>
                <a:gd name="T82" fmla="*/ 190 w 3068"/>
                <a:gd name="T83" fmla="*/ 1937 h 5107"/>
                <a:gd name="T84" fmla="*/ 364 w 3068"/>
                <a:gd name="T85" fmla="*/ 2040 h 5107"/>
                <a:gd name="T86" fmla="*/ 458 w 3068"/>
                <a:gd name="T87" fmla="*/ 1985 h 5107"/>
                <a:gd name="T88" fmla="*/ 451 w 3068"/>
                <a:gd name="T89" fmla="*/ 2198 h 5107"/>
                <a:gd name="T90" fmla="*/ 379 w 3068"/>
                <a:gd name="T91" fmla="*/ 2182 h 5107"/>
                <a:gd name="T92" fmla="*/ 308 w 3068"/>
                <a:gd name="T93" fmla="*/ 2325 h 5107"/>
                <a:gd name="T94" fmla="*/ 419 w 3068"/>
                <a:gd name="T95" fmla="*/ 2522 h 5107"/>
                <a:gd name="T96" fmla="*/ 403 w 3068"/>
                <a:gd name="T97" fmla="*/ 2680 h 5107"/>
                <a:gd name="T98" fmla="*/ 506 w 3068"/>
                <a:gd name="T99" fmla="*/ 3043 h 5107"/>
                <a:gd name="T100" fmla="*/ 577 w 3068"/>
                <a:gd name="T101" fmla="*/ 3241 h 5107"/>
                <a:gd name="T102" fmla="*/ 672 w 3068"/>
                <a:gd name="T103" fmla="*/ 3549 h 5107"/>
                <a:gd name="T104" fmla="*/ 680 w 3068"/>
                <a:gd name="T105" fmla="*/ 3778 h 5107"/>
                <a:gd name="T106" fmla="*/ 1051 w 3068"/>
                <a:gd name="T107" fmla="*/ 3944 h 5107"/>
                <a:gd name="T108" fmla="*/ 1391 w 3068"/>
                <a:gd name="T109" fmla="*/ 4173 h 5107"/>
                <a:gd name="T110" fmla="*/ 1486 w 3068"/>
                <a:gd name="T111" fmla="*/ 4339 h 5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68" h="5107">
                  <a:moveTo>
                    <a:pt x="2688" y="5106"/>
                  </a:moveTo>
                  <a:lnTo>
                    <a:pt x="2688" y="5106"/>
                  </a:lnTo>
                  <a:lnTo>
                    <a:pt x="2688" y="5106"/>
                  </a:lnTo>
                  <a:cubicBezTo>
                    <a:pt x="2688" y="5098"/>
                    <a:pt x="2680" y="5098"/>
                    <a:pt x="2664" y="5090"/>
                  </a:cubicBezTo>
                  <a:cubicBezTo>
                    <a:pt x="2632" y="5083"/>
                    <a:pt x="1874" y="5003"/>
                    <a:pt x="1723" y="4988"/>
                  </a:cubicBezTo>
                  <a:lnTo>
                    <a:pt x="1723" y="4988"/>
                  </a:lnTo>
                  <a:lnTo>
                    <a:pt x="1723" y="4988"/>
                  </a:lnTo>
                  <a:cubicBezTo>
                    <a:pt x="1708" y="4964"/>
                    <a:pt x="1715" y="4956"/>
                    <a:pt x="1723" y="4940"/>
                  </a:cubicBezTo>
                  <a:cubicBezTo>
                    <a:pt x="1723" y="4924"/>
                    <a:pt x="1731" y="4908"/>
                    <a:pt x="1731" y="4877"/>
                  </a:cubicBezTo>
                  <a:cubicBezTo>
                    <a:pt x="1739" y="4814"/>
                    <a:pt x="1723" y="4600"/>
                    <a:pt x="1668" y="4569"/>
                  </a:cubicBezTo>
                  <a:cubicBezTo>
                    <a:pt x="1613" y="4529"/>
                    <a:pt x="1534" y="4434"/>
                    <a:pt x="1518" y="4379"/>
                  </a:cubicBezTo>
                  <a:cubicBezTo>
                    <a:pt x="1510" y="4355"/>
                    <a:pt x="1502" y="4347"/>
                    <a:pt x="1486" y="4347"/>
                  </a:cubicBezTo>
                  <a:cubicBezTo>
                    <a:pt x="1478" y="4347"/>
                    <a:pt x="1470" y="4347"/>
                    <a:pt x="1462" y="4347"/>
                  </a:cubicBezTo>
                  <a:cubicBezTo>
                    <a:pt x="1455" y="4355"/>
                    <a:pt x="1439" y="4355"/>
                    <a:pt x="1431" y="4355"/>
                  </a:cubicBezTo>
                  <a:cubicBezTo>
                    <a:pt x="1415" y="4355"/>
                    <a:pt x="1407" y="4355"/>
                    <a:pt x="1399" y="4347"/>
                  </a:cubicBezTo>
                  <a:cubicBezTo>
                    <a:pt x="1375" y="4324"/>
                    <a:pt x="1384" y="4276"/>
                    <a:pt x="1384" y="4253"/>
                  </a:cubicBezTo>
                  <a:cubicBezTo>
                    <a:pt x="1384" y="4237"/>
                    <a:pt x="1384" y="4229"/>
                    <a:pt x="1384" y="4229"/>
                  </a:cubicBezTo>
                  <a:cubicBezTo>
                    <a:pt x="1384" y="4221"/>
                    <a:pt x="1384" y="4213"/>
                    <a:pt x="1384" y="4205"/>
                  </a:cubicBezTo>
                  <a:cubicBezTo>
                    <a:pt x="1384" y="4197"/>
                    <a:pt x="1391" y="4181"/>
                    <a:pt x="1384" y="4181"/>
                  </a:cubicBezTo>
                  <a:cubicBezTo>
                    <a:pt x="1375" y="4173"/>
                    <a:pt x="1368" y="4173"/>
                    <a:pt x="1344" y="4173"/>
                  </a:cubicBezTo>
                  <a:cubicBezTo>
                    <a:pt x="1336" y="4181"/>
                    <a:pt x="1320" y="4181"/>
                    <a:pt x="1312" y="4181"/>
                  </a:cubicBezTo>
                  <a:cubicBezTo>
                    <a:pt x="1265" y="4181"/>
                    <a:pt x="1233" y="4158"/>
                    <a:pt x="1217" y="4142"/>
                  </a:cubicBezTo>
                  <a:cubicBezTo>
                    <a:pt x="1209" y="4142"/>
                    <a:pt x="1209" y="4134"/>
                    <a:pt x="1202" y="4134"/>
                  </a:cubicBezTo>
                  <a:cubicBezTo>
                    <a:pt x="1202" y="4126"/>
                    <a:pt x="1194" y="4126"/>
                    <a:pt x="1186" y="4126"/>
                  </a:cubicBezTo>
                  <a:cubicBezTo>
                    <a:pt x="1162" y="4118"/>
                    <a:pt x="1138" y="4110"/>
                    <a:pt x="1122" y="4063"/>
                  </a:cubicBezTo>
                  <a:cubicBezTo>
                    <a:pt x="1099" y="4015"/>
                    <a:pt x="1059" y="3960"/>
                    <a:pt x="1051" y="3952"/>
                  </a:cubicBezTo>
                  <a:cubicBezTo>
                    <a:pt x="1044" y="3952"/>
                    <a:pt x="1044" y="3944"/>
                    <a:pt x="1035" y="3944"/>
                  </a:cubicBezTo>
                  <a:cubicBezTo>
                    <a:pt x="1028" y="3928"/>
                    <a:pt x="1012" y="3913"/>
                    <a:pt x="988" y="3913"/>
                  </a:cubicBezTo>
                  <a:cubicBezTo>
                    <a:pt x="980" y="3913"/>
                    <a:pt x="972" y="3913"/>
                    <a:pt x="972" y="3913"/>
                  </a:cubicBezTo>
                  <a:cubicBezTo>
                    <a:pt x="964" y="3920"/>
                    <a:pt x="957" y="3920"/>
                    <a:pt x="949" y="3920"/>
                  </a:cubicBezTo>
                  <a:cubicBezTo>
                    <a:pt x="901" y="3920"/>
                    <a:pt x="854" y="3881"/>
                    <a:pt x="838" y="3849"/>
                  </a:cubicBezTo>
                  <a:cubicBezTo>
                    <a:pt x="822" y="3826"/>
                    <a:pt x="783" y="3826"/>
                    <a:pt x="735" y="3826"/>
                  </a:cubicBezTo>
                  <a:cubicBezTo>
                    <a:pt x="696" y="3826"/>
                    <a:pt x="672" y="3818"/>
                    <a:pt x="672" y="3778"/>
                  </a:cubicBezTo>
                  <a:cubicBezTo>
                    <a:pt x="664" y="3762"/>
                    <a:pt x="664" y="3754"/>
                    <a:pt x="648" y="3747"/>
                  </a:cubicBezTo>
                  <a:cubicBezTo>
                    <a:pt x="648" y="3739"/>
                    <a:pt x="640" y="3739"/>
                    <a:pt x="632" y="3731"/>
                  </a:cubicBezTo>
                  <a:cubicBezTo>
                    <a:pt x="617" y="3715"/>
                    <a:pt x="625" y="3707"/>
                    <a:pt x="632" y="3691"/>
                  </a:cubicBezTo>
                  <a:cubicBezTo>
                    <a:pt x="632" y="3683"/>
                    <a:pt x="640" y="3667"/>
                    <a:pt x="640" y="3660"/>
                  </a:cubicBezTo>
                  <a:cubicBezTo>
                    <a:pt x="640" y="3644"/>
                    <a:pt x="648" y="3628"/>
                    <a:pt x="648" y="3620"/>
                  </a:cubicBezTo>
                  <a:cubicBezTo>
                    <a:pt x="656" y="3612"/>
                    <a:pt x="664" y="3596"/>
                    <a:pt x="656" y="3580"/>
                  </a:cubicBezTo>
                  <a:cubicBezTo>
                    <a:pt x="656" y="3557"/>
                    <a:pt x="664" y="3549"/>
                    <a:pt x="672" y="3549"/>
                  </a:cubicBezTo>
                  <a:cubicBezTo>
                    <a:pt x="672" y="3541"/>
                    <a:pt x="680" y="3533"/>
                    <a:pt x="680" y="3509"/>
                  </a:cubicBezTo>
                  <a:cubicBezTo>
                    <a:pt x="688" y="3470"/>
                    <a:pt x="664" y="3462"/>
                    <a:pt x="648" y="3454"/>
                  </a:cubicBezTo>
                  <a:cubicBezTo>
                    <a:pt x="640" y="3454"/>
                    <a:pt x="632" y="3446"/>
                    <a:pt x="625" y="3446"/>
                  </a:cubicBezTo>
                  <a:cubicBezTo>
                    <a:pt x="601" y="3422"/>
                    <a:pt x="625" y="3391"/>
                    <a:pt x="648" y="3359"/>
                  </a:cubicBezTo>
                  <a:cubicBezTo>
                    <a:pt x="648" y="3351"/>
                    <a:pt x="648" y="3343"/>
                    <a:pt x="648" y="3343"/>
                  </a:cubicBezTo>
                  <a:cubicBezTo>
                    <a:pt x="648" y="3320"/>
                    <a:pt x="617" y="3304"/>
                    <a:pt x="601" y="3296"/>
                  </a:cubicBezTo>
                  <a:cubicBezTo>
                    <a:pt x="585" y="3288"/>
                    <a:pt x="577" y="3272"/>
                    <a:pt x="569" y="3249"/>
                  </a:cubicBezTo>
                  <a:cubicBezTo>
                    <a:pt x="569" y="3233"/>
                    <a:pt x="569" y="3225"/>
                    <a:pt x="561" y="3217"/>
                  </a:cubicBezTo>
                  <a:cubicBezTo>
                    <a:pt x="553" y="3201"/>
                    <a:pt x="553" y="3193"/>
                    <a:pt x="553" y="3193"/>
                  </a:cubicBezTo>
                  <a:cubicBezTo>
                    <a:pt x="545" y="3193"/>
                    <a:pt x="545" y="3185"/>
                    <a:pt x="538" y="3169"/>
                  </a:cubicBezTo>
                  <a:cubicBezTo>
                    <a:pt x="538" y="3154"/>
                    <a:pt x="530" y="3146"/>
                    <a:pt x="530" y="3138"/>
                  </a:cubicBezTo>
                  <a:cubicBezTo>
                    <a:pt x="530" y="3130"/>
                    <a:pt x="530" y="3130"/>
                    <a:pt x="522" y="3122"/>
                  </a:cubicBezTo>
                  <a:cubicBezTo>
                    <a:pt x="506" y="3106"/>
                    <a:pt x="506" y="3106"/>
                    <a:pt x="498" y="3067"/>
                  </a:cubicBezTo>
                  <a:cubicBezTo>
                    <a:pt x="498" y="3059"/>
                    <a:pt x="498" y="3051"/>
                    <a:pt x="498" y="3043"/>
                  </a:cubicBezTo>
                  <a:cubicBezTo>
                    <a:pt x="498" y="3019"/>
                    <a:pt x="498" y="3011"/>
                    <a:pt x="490" y="3003"/>
                  </a:cubicBezTo>
                  <a:cubicBezTo>
                    <a:pt x="474" y="3003"/>
                    <a:pt x="458" y="2980"/>
                    <a:pt x="443" y="2933"/>
                  </a:cubicBezTo>
                  <a:cubicBezTo>
                    <a:pt x="435" y="2902"/>
                    <a:pt x="427" y="2894"/>
                    <a:pt x="403" y="2870"/>
                  </a:cubicBezTo>
                  <a:cubicBezTo>
                    <a:pt x="372" y="2846"/>
                    <a:pt x="387" y="2744"/>
                    <a:pt x="387" y="2712"/>
                  </a:cubicBezTo>
                  <a:cubicBezTo>
                    <a:pt x="387" y="2696"/>
                    <a:pt x="387" y="2688"/>
                    <a:pt x="387" y="2680"/>
                  </a:cubicBezTo>
                  <a:cubicBezTo>
                    <a:pt x="387" y="2680"/>
                    <a:pt x="379" y="2680"/>
                    <a:pt x="387" y="2672"/>
                  </a:cubicBezTo>
                  <a:cubicBezTo>
                    <a:pt x="387" y="2672"/>
                    <a:pt x="387" y="2672"/>
                    <a:pt x="403" y="2672"/>
                  </a:cubicBezTo>
                  <a:cubicBezTo>
                    <a:pt x="403" y="2672"/>
                    <a:pt x="411" y="2672"/>
                    <a:pt x="419" y="2672"/>
                  </a:cubicBezTo>
                  <a:cubicBezTo>
                    <a:pt x="458" y="2664"/>
                    <a:pt x="458" y="2641"/>
                    <a:pt x="466" y="2601"/>
                  </a:cubicBezTo>
                  <a:cubicBezTo>
                    <a:pt x="466" y="2593"/>
                    <a:pt x="474" y="2585"/>
                    <a:pt x="474" y="2578"/>
                  </a:cubicBezTo>
                  <a:cubicBezTo>
                    <a:pt x="482" y="2554"/>
                    <a:pt x="482" y="2546"/>
                    <a:pt x="474" y="2538"/>
                  </a:cubicBezTo>
                  <a:cubicBezTo>
                    <a:pt x="474" y="2538"/>
                    <a:pt x="466" y="2530"/>
                    <a:pt x="451" y="2530"/>
                  </a:cubicBezTo>
                  <a:cubicBezTo>
                    <a:pt x="451" y="2530"/>
                    <a:pt x="443" y="2530"/>
                    <a:pt x="435" y="2530"/>
                  </a:cubicBezTo>
                  <a:cubicBezTo>
                    <a:pt x="427" y="2530"/>
                    <a:pt x="419" y="2530"/>
                    <a:pt x="419" y="2530"/>
                  </a:cubicBezTo>
                  <a:cubicBezTo>
                    <a:pt x="411" y="2530"/>
                    <a:pt x="411" y="2530"/>
                    <a:pt x="411" y="2530"/>
                  </a:cubicBezTo>
                  <a:cubicBezTo>
                    <a:pt x="403" y="2530"/>
                    <a:pt x="403" y="2530"/>
                    <a:pt x="403" y="2530"/>
                  </a:cubicBezTo>
                  <a:cubicBezTo>
                    <a:pt x="395" y="2530"/>
                    <a:pt x="387" y="2522"/>
                    <a:pt x="372" y="2498"/>
                  </a:cubicBezTo>
                  <a:cubicBezTo>
                    <a:pt x="356" y="2475"/>
                    <a:pt x="348" y="2475"/>
                    <a:pt x="340" y="2467"/>
                  </a:cubicBezTo>
                  <a:cubicBezTo>
                    <a:pt x="332" y="2459"/>
                    <a:pt x="332" y="2459"/>
                    <a:pt x="316" y="2443"/>
                  </a:cubicBezTo>
                  <a:cubicBezTo>
                    <a:pt x="292" y="2420"/>
                    <a:pt x="300" y="2388"/>
                    <a:pt x="300" y="2356"/>
                  </a:cubicBezTo>
                  <a:cubicBezTo>
                    <a:pt x="300" y="2348"/>
                    <a:pt x="300" y="2340"/>
                    <a:pt x="300" y="2325"/>
                  </a:cubicBezTo>
                  <a:cubicBezTo>
                    <a:pt x="300" y="2301"/>
                    <a:pt x="300" y="2293"/>
                    <a:pt x="308" y="2285"/>
                  </a:cubicBezTo>
                  <a:cubicBezTo>
                    <a:pt x="316" y="2277"/>
                    <a:pt x="316" y="2269"/>
                    <a:pt x="324" y="2253"/>
                  </a:cubicBezTo>
                  <a:cubicBezTo>
                    <a:pt x="332" y="2230"/>
                    <a:pt x="332" y="2214"/>
                    <a:pt x="324" y="2198"/>
                  </a:cubicBezTo>
                  <a:cubicBezTo>
                    <a:pt x="324" y="2190"/>
                    <a:pt x="324" y="2182"/>
                    <a:pt x="324" y="2167"/>
                  </a:cubicBezTo>
                  <a:cubicBezTo>
                    <a:pt x="324" y="2151"/>
                    <a:pt x="324" y="2135"/>
                    <a:pt x="332" y="2135"/>
                  </a:cubicBezTo>
                  <a:cubicBezTo>
                    <a:pt x="340" y="2135"/>
                    <a:pt x="348" y="2135"/>
                    <a:pt x="356" y="2143"/>
                  </a:cubicBezTo>
                  <a:cubicBezTo>
                    <a:pt x="372" y="2151"/>
                    <a:pt x="372" y="2158"/>
                    <a:pt x="387" y="2182"/>
                  </a:cubicBezTo>
                  <a:cubicBezTo>
                    <a:pt x="387" y="2190"/>
                    <a:pt x="395" y="2206"/>
                    <a:pt x="403" y="2222"/>
                  </a:cubicBezTo>
                  <a:cubicBezTo>
                    <a:pt x="419" y="2245"/>
                    <a:pt x="427" y="2269"/>
                    <a:pt x="427" y="2269"/>
                  </a:cubicBezTo>
                  <a:cubicBezTo>
                    <a:pt x="427" y="2269"/>
                    <a:pt x="427" y="2269"/>
                    <a:pt x="435" y="2269"/>
                  </a:cubicBezTo>
                  <a:cubicBezTo>
                    <a:pt x="435" y="2261"/>
                    <a:pt x="443" y="2261"/>
                    <a:pt x="451" y="2261"/>
                  </a:cubicBezTo>
                  <a:cubicBezTo>
                    <a:pt x="458" y="2261"/>
                    <a:pt x="458" y="2261"/>
                    <a:pt x="458" y="2261"/>
                  </a:cubicBezTo>
                  <a:cubicBezTo>
                    <a:pt x="458" y="2253"/>
                    <a:pt x="458" y="2245"/>
                    <a:pt x="451" y="2230"/>
                  </a:cubicBezTo>
                  <a:cubicBezTo>
                    <a:pt x="451" y="2222"/>
                    <a:pt x="451" y="2206"/>
                    <a:pt x="443" y="2198"/>
                  </a:cubicBezTo>
                  <a:cubicBezTo>
                    <a:pt x="443" y="2174"/>
                    <a:pt x="435" y="2151"/>
                    <a:pt x="435" y="2127"/>
                  </a:cubicBezTo>
                  <a:cubicBezTo>
                    <a:pt x="427" y="2111"/>
                    <a:pt x="427" y="2095"/>
                    <a:pt x="419" y="2087"/>
                  </a:cubicBezTo>
                  <a:cubicBezTo>
                    <a:pt x="419" y="2072"/>
                    <a:pt x="411" y="2064"/>
                    <a:pt x="411" y="2064"/>
                  </a:cubicBezTo>
                  <a:cubicBezTo>
                    <a:pt x="403" y="2056"/>
                    <a:pt x="395" y="2056"/>
                    <a:pt x="395" y="2048"/>
                  </a:cubicBezTo>
                  <a:cubicBezTo>
                    <a:pt x="387" y="2032"/>
                    <a:pt x="395" y="2024"/>
                    <a:pt x="403" y="2016"/>
                  </a:cubicBezTo>
                  <a:cubicBezTo>
                    <a:pt x="403" y="2008"/>
                    <a:pt x="419" y="2000"/>
                    <a:pt x="427" y="2000"/>
                  </a:cubicBezTo>
                  <a:cubicBezTo>
                    <a:pt x="435" y="2000"/>
                    <a:pt x="451" y="1993"/>
                    <a:pt x="451" y="1985"/>
                  </a:cubicBezTo>
                  <a:cubicBezTo>
                    <a:pt x="451" y="1977"/>
                    <a:pt x="451" y="1969"/>
                    <a:pt x="443" y="1961"/>
                  </a:cubicBezTo>
                  <a:cubicBezTo>
                    <a:pt x="427" y="1945"/>
                    <a:pt x="419" y="1937"/>
                    <a:pt x="395" y="1929"/>
                  </a:cubicBezTo>
                  <a:cubicBezTo>
                    <a:pt x="387" y="1929"/>
                    <a:pt x="387" y="1929"/>
                    <a:pt x="387" y="1945"/>
                  </a:cubicBezTo>
                  <a:cubicBezTo>
                    <a:pt x="387" y="1953"/>
                    <a:pt x="387" y="1969"/>
                    <a:pt x="379" y="1985"/>
                  </a:cubicBezTo>
                  <a:cubicBezTo>
                    <a:pt x="364" y="2000"/>
                    <a:pt x="372" y="2008"/>
                    <a:pt x="372" y="2016"/>
                  </a:cubicBezTo>
                  <a:cubicBezTo>
                    <a:pt x="372" y="2024"/>
                    <a:pt x="372" y="2032"/>
                    <a:pt x="372" y="2040"/>
                  </a:cubicBezTo>
                  <a:cubicBezTo>
                    <a:pt x="372" y="2064"/>
                    <a:pt x="356" y="2072"/>
                    <a:pt x="348" y="2072"/>
                  </a:cubicBezTo>
                  <a:cubicBezTo>
                    <a:pt x="340" y="2072"/>
                    <a:pt x="332" y="2072"/>
                    <a:pt x="332" y="2064"/>
                  </a:cubicBezTo>
                  <a:cubicBezTo>
                    <a:pt x="308" y="2056"/>
                    <a:pt x="292" y="2032"/>
                    <a:pt x="269" y="1977"/>
                  </a:cubicBezTo>
                  <a:cubicBezTo>
                    <a:pt x="261" y="1945"/>
                    <a:pt x="253" y="1945"/>
                    <a:pt x="245" y="1945"/>
                  </a:cubicBezTo>
                  <a:cubicBezTo>
                    <a:pt x="237" y="1945"/>
                    <a:pt x="237" y="1945"/>
                    <a:pt x="229" y="1945"/>
                  </a:cubicBezTo>
                  <a:cubicBezTo>
                    <a:pt x="221" y="1945"/>
                    <a:pt x="214" y="1945"/>
                    <a:pt x="198" y="1945"/>
                  </a:cubicBezTo>
                  <a:cubicBezTo>
                    <a:pt x="198" y="1945"/>
                    <a:pt x="182" y="1945"/>
                    <a:pt x="182" y="1937"/>
                  </a:cubicBezTo>
                  <a:cubicBezTo>
                    <a:pt x="182" y="1929"/>
                    <a:pt x="190" y="1921"/>
                    <a:pt x="214" y="1905"/>
                  </a:cubicBezTo>
                  <a:lnTo>
                    <a:pt x="214" y="1898"/>
                  </a:lnTo>
                  <a:cubicBezTo>
                    <a:pt x="229" y="1890"/>
                    <a:pt x="237" y="1850"/>
                    <a:pt x="229" y="1819"/>
                  </a:cubicBezTo>
                  <a:cubicBezTo>
                    <a:pt x="229" y="1803"/>
                    <a:pt x="229" y="1803"/>
                    <a:pt x="221" y="1795"/>
                  </a:cubicBezTo>
                  <a:cubicBezTo>
                    <a:pt x="221" y="1795"/>
                    <a:pt x="214" y="1787"/>
                    <a:pt x="214" y="1763"/>
                  </a:cubicBezTo>
                  <a:cubicBezTo>
                    <a:pt x="205" y="1755"/>
                    <a:pt x="205" y="1740"/>
                    <a:pt x="205" y="1740"/>
                  </a:cubicBezTo>
                  <a:cubicBezTo>
                    <a:pt x="205" y="1724"/>
                    <a:pt x="205" y="1724"/>
                    <a:pt x="190" y="1708"/>
                  </a:cubicBezTo>
                  <a:cubicBezTo>
                    <a:pt x="182" y="1708"/>
                    <a:pt x="182" y="1700"/>
                    <a:pt x="174" y="1700"/>
                  </a:cubicBezTo>
                  <a:cubicBezTo>
                    <a:pt x="166" y="1692"/>
                    <a:pt x="158" y="1684"/>
                    <a:pt x="150" y="1653"/>
                  </a:cubicBezTo>
                  <a:cubicBezTo>
                    <a:pt x="150" y="1621"/>
                    <a:pt x="142" y="1613"/>
                    <a:pt x="126" y="1597"/>
                  </a:cubicBezTo>
                  <a:cubicBezTo>
                    <a:pt x="119" y="1597"/>
                    <a:pt x="111" y="1589"/>
                    <a:pt x="111" y="1581"/>
                  </a:cubicBezTo>
                  <a:cubicBezTo>
                    <a:pt x="95" y="1574"/>
                    <a:pt x="95" y="1566"/>
                    <a:pt x="95" y="1550"/>
                  </a:cubicBezTo>
                  <a:cubicBezTo>
                    <a:pt x="95" y="1534"/>
                    <a:pt x="95" y="1510"/>
                    <a:pt x="63" y="1471"/>
                  </a:cubicBezTo>
                  <a:cubicBezTo>
                    <a:pt x="39" y="1439"/>
                    <a:pt x="39" y="1423"/>
                    <a:pt x="39" y="1423"/>
                  </a:cubicBezTo>
                  <a:cubicBezTo>
                    <a:pt x="39" y="1415"/>
                    <a:pt x="47" y="1415"/>
                    <a:pt x="47" y="1415"/>
                  </a:cubicBezTo>
                  <a:lnTo>
                    <a:pt x="55" y="1415"/>
                  </a:lnTo>
                  <a:lnTo>
                    <a:pt x="55" y="1408"/>
                  </a:lnTo>
                  <a:cubicBezTo>
                    <a:pt x="47" y="1384"/>
                    <a:pt x="55" y="1360"/>
                    <a:pt x="71" y="1328"/>
                  </a:cubicBezTo>
                  <a:cubicBezTo>
                    <a:pt x="71" y="1313"/>
                    <a:pt x="71" y="1313"/>
                    <a:pt x="71" y="1313"/>
                  </a:cubicBezTo>
                  <a:cubicBezTo>
                    <a:pt x="87" y="1281"/>
                    <a:pt x="87" y="1273"/>
                    <a:pt x="79" y="1241"/>
                  </a:cubicBezTo>
                  <a:cubicBezTo>
                    <a:pt x="71" y="1234"/>
                    <a:pt x="71" y="1234"/>
                    <a:pt x="71" y="1234"/>
                  </a:cubicBezTo>
                  <a:cubicBezTo>
                    <a:pt x="63" y="1202"/>
                    <a:pt x="71" y="1202"/>
                    <a:pt x="87" y="1186"/>
                  </a:cubicBezTo>
                  <a:cubicBezTo>
                    <a:pt x="95" y="1186"/>
                    <a:pt x="103" y="1178"/>
                    <a:pt x="111" y="1170"/>
                  </a:cubicBezTo>
                  <a:cubicBezTo>
                    <a:pt x="126" y="1155"/>
                    <a:pt x="126" y="1147"/>
                    <a:pt x="119" y="1123"/>
                  </a:cubicBezTo>
                  <a:cubicBezTo>
                    <a:pt x="119" y="1115"/>
                    <a:pt x="119" y="1099"/>
                    <a:pt x="119" y="1083"/>
                  </a:cubicBezTo>
                  <a:cubicBezTo>
                    <a:pt x="119" y="1076"/>
                    <a:pt x="119" y="1068"/>
                    <a:pt x="119" y="1060"/>
                  </a:cubicBezTo>
                  <a:cubicBezTo>
                    <a:pt x="119" y="1036"/>
                    <a:pt x="119" y="1028"/>
                    <a:pt x="111" y="981"/>
                  </a:cubicBezTo>
                  <a:cubicBezTo>
                    <a:pt x="103" y="949"/>
                    <a:pt x="95" y="933"/>
                    <a:pt x="87" y="925"/>
                  </a:cubicBezTo>
                  <a:cubicBezTo>
                    <a:pt x="87" y="910"/>
                    <a:pt x="79" y="902"/>
                    <a:pt x="71" y="878"/>
                  </a:cubicBezTo>
                  <a:cubicBezTo>
                    <a:pt x="63" y="846"/>
                    <a:pt x="55" y="846"/>
                    <a:pt x="47" y="838"/>
                  </a:cubicBezTo>
                  <a:cubicBezTo>
                    <a:pt x="39" y="830"/>
                    <a:pt x="32" y="823"/>
                    <a:pt x="24" y="799"/>
                  </a:cubicBezTo>
                  <a:cubicBezTo>
                    <a:pt x="0" y="767"/>
                    <a:pt x="0" y="759"/>
                    <a:pt x="8" y="736"/>
                  </a:cubicBezTo>
                  <a:cubicBezTo>
                    <a:pt x="8" y="728"/>
                    <a:pt x="16" y="712"/>
                    <a:pt x="16" y="696"/>
                  </a:cubicBezTo>
                  <a:cubicBezTo>
                    <a:pt x="16" y="657"/>
                    <a:pt x="24" y="649"/>
                    <a:pt x="39" y="641"/>
                  </a:cubicBezTo>
                  <a:cubicBezTo>
                    <a:pt x="47" y="633"/>
                    <a:pt x="55" y="633"/>
                    <a:pt x="55" y="625"/>
                  </a:cubicBezTo>
                  <a:cubicBezTo>
                    <a:pt x="71" y="609"/>
                    <a:pt x="95" y="577"/>
                    <a:pt x="119" y="562"/>
                  </a:cubicBezTo>
                  <a:cubicBezTo>
                    <a:pt x="126" y="554"/>
                    <a:pt x="126" y="546"/>
                    <a:pt x="134" y="546"/>
                  </a:cubicBezTo>
                  <a:cubicBezTo>
                    <a:pt x="142" y="538"/>
                    <a:pt x="142" y="530"/>
                    <a:pt x="150" y="514"/>
                  </a:cubicBezTo>
                  <a:cubicBezTo>
                    <a:pt x="150" y="506"/>
                    <a:pt x="150" y="498"/>
                    <a:pt x="158" y="491"/>
                  </a:cubicBezTo>
                  <a:cubicBezTo>
                    <a:pt x="158" y="467"/>
                    <a:pt x="166" y="467"/>
                    <a:pt x="174" y="459"/>
                  </a:cubicBezTo>
                  <a:cubicBezTo>
                    <a:pt x="174" y="459"/>
                    <a:pt x="182" y="451"/>
                    <a:pt x="190" y="435"/>
                  </a:cubicBezTo>
                  <a:cubicBezTo>
                    <a:pt x="198" y="419"/>
                    <a:pt x="198" y="404"/>
                    <a:pt x="190" y="396"/>
                  </a:cubicBezTo>
                  <a:cubicBezTo>
                    <a:pt x="190" y="388"/>
                    <a:pt x="190" y="372"/>
                    <a:pt x="190" y="364"/>
                  </a:cubicBezTo>
                  <a:cubicBezTo>
                    <a:pt x="198" y="340"/>
                    <a:pt x="221" y="324"/>
                    <a:pt x="237" y="309"/>
                  </a:cubicBezTo>
                  <a:cubicBezTo>
                    <a:pt x="237" y="301"/>
                    <a:pt x="245" y="301"/>
                    <a:pt x="245" y="301"/>
                  </a:cubicBezTo>
                  <a:cubicBezTo>
                    <a:pt x="253" y="293"/>
                    <a:pt x="253" y="285"/>
                    <a:pt x="253" y="277"/>
                  </a:cubicBezTo>
                  <a:cubicBezTo>
                    <a:pt x="253" y="277"/>
                    <a:pt x="253" y="261"/>
                    <a:pt x="253" y="246"/>
                  </a:cubicBezTo>
                  <a:cubicBezTo>
                    <a:pt x="253" y="222"/>
                    <a:pt x="261" y="214"/>
                    <a:pt x="269" y="206"/>
                  </a:cubicBezTo>
                  <a:cubicBezTo>
                    <a:pt x="277" y="198"/>
                    <a:pt x="277" y="190"/>
                    <a:pt x="285" y="182"/>
                  </a:cubicBezTo>
                  <a:cubicBezTo>
                    <a:pt x="292" y="158"/>
                    <a:pt x="285" y="151"/>
                    <a:pt x="269" y="143"/>
                  </a:cubicBezTo>
                  <a:cubicBezTo>
                    <a:pt x="261" y="135"/>
                    <a:pt x="253" y="119"/>
                    <a:pt x="245" y="103"/>
                  </a:cubicBezTo>
                  <a:cubicBezTo>
                    <a:pt x="237" y="95"/>
                    <a:pt x="229" y="80"/>
                    <a:pt x="237" y="71"/>
                  </a:cubicBezTo>
                  <a:cubicBezTo>
                    <a:pt x="245" y="48"/>
                    <a:pt x="269" y="32"/>
                    <a:pt x="269" y="32"/>
                  </a:cubicBezTo>
                  <a:lnTo>
                    <a:pt x="269" y="32"/>
                  </a:lnTo>
                  <a:cubicBezTo>
                    <a:pt x="269" y="32"/>
                    <a:pt x="285" y="32"/>
                    <a:pt x="292" y="24"/>
                  </a:cubicBezTo>
                  <a:cubicBezTo>
                    <a:pt x="300" y="16"/>
                    <a:pt x="300" y="8"/>
                    <a:pt x="300" y="8"/>
                  </a:cubicBezTo>
                  <a:cubicBezTo>
                    <a:pt x="292" y="0"/>
                    <a:pt x="292" y="0"/>
                    <a:pt x="292" y="0"/>
                  </a:cubicBezTo>
                  <a:cubicBezTo>
                    <a:pt x="300" y="0"/>
                    <a:pt x="300" y="0"/>
                    <a:pt x="300" y="0"/>
                  </a:cubicBezTo>
                  <a:cubicBezTo>
                    <a:pt x="538" y="71"/>
                    <a:pt x="1035" y="206"/>
                    <a:pt x="1684" y="364"/>
                  </a:cubicBezTo>
                  <a:cubicBezTo>
                    <a:pt x="1692" y="364"/>
                    <a:pt x="1692" y="364"/>
                    <a:pt x="1692" y="364"/>
                  </a:cubicBezTo>
                  <a:cubicBezTo>
                    <a:pt x="1336" y="1755"/>
                    <a:pt x="1336" y="1755"/>
                    <a:pt x="1336" y="1755"/>
                  </a:cubicBezTo>
                  <a:cubicBezTo>
                    <a:pt x="2933" y="4039"/>
                    <a:pt x="2933" y="4039"/>
                    <a:pt x="2933" y="4039"/>
                  </a:cubicBezTo>
                  <a:lnTo>
                    <a:pt x="2933" y="4039"/>
                  </a:lnTo>
                  <a:cubicBezTo>
                    <a:pt x="2933" y="4055"/>
                    <a:pt x="2933" y="4063"/>
                    <a:pt x="2925" y="4086"/>
                  </a:cubicBezTo>
                  <a:cubicBezTo>
                    <a:pt x="2925" y="4110"/>
                    <a:pt x="2933" y="4118"/>
                    <a:pt x="2941" y="4134"/>
                  </a:cubicBezTo>
                  <a:cubicBezTo>
                    <a:pt x="2949" y="4142"/>
                    <a:pt x="2957" y="4150"/>
                    <a:pt x="2965" y="4158"/>
                  </a:cubicBezTo>
                  <a:cubicBezTo>
                    <a:pt x="2965" y="4166"/>
                    <a:pt x="2972" y="4173"/>
                    <a:pt x="2972" y="4181"/>
                  </a:cubicBezTo>
                  <a:cubicBezTo>
                    <a:pt x="2980" y="4197"/>
                    <a:pt x="2988" y="4213"/>
                    <a:pt x="2996" y="4237"/>
                  </a:cubicBezTo>
                  <a:cubicBezTo>
                    <a:pt x="2996" y="4260"/>
                    <a:pt x="3020" y="4324"/>
                    <a:pt x="3044" y="4339"/>
                  </a:cubicBezTo>
                  <a:cubicBezTo>
                    <a:pt x="3051" y="4339"/>
                    <a:pt x="3059" y="4355"/>
                    <a:pt x="3067" y="4371"/>
                  </a:cubicBezTo>
                  <a:cubicBezTo>
                    <a:pt x="3067" y="4387"/>
                    <a:pt x="3067" y="4403"/>
                    <a:pt x="3059" y="4411"/>
                  </a:cubicBezTo>
                  <a:cubicBezTo>
                    <a:pt x="3051" y="4426"/>
                    <a:pt x="3044" y="4426"/>
                    <a:pt x="3036" y="4434"/>
                  </a:cubicBezTo>
                  <a:cubicBezTo>
                    <a:pt x="3028" y="4434"/>
                    <a:pt x="3012" y="4442"/>
                    <a:pt x="2996" y="4450"/>
                  </a:cubicBezTo>
                  <a:cubicBezTo>
                    <a:pt x="2980" y="4458"/>
                    <a:pt x="2965" y="4474"/>
                    <a:pt x="2957" y="4490"/>
                  </a:cubicBezTo>
                  <a:cubicBezTo>
                    <a:pt x="2941" y="4506"/>
                    <a:pt x="2925" y="4521"/>
                    <a:pt x="2901" y="4529"/>
                  </a:cubicBezTo>
                  <a:cubicBezTo>
                    <a:pt x="2878" y="4545"/>
                    <a:pt x="2885" y="4561"/>
                    <a:pt x="2885" y="4584"/>
                  </a:cubicBezTo>
                  <a:cubicBezTo>
                    <a:pt x="2885" y="4592"/>
                    <a:pt x="2893" y="4608"/>
                    <a:pt x="2885" y="4632"/>
                  </a:cubicBezTo>
                  <a:cubicBezTo>
                    <a:pt x="2878" y="4671"/>
                    <a:pt x="2846" y="4719"/>
                    <a:pt x="2830" y="4750"/>
                  </a:cubicBezTo>
                  <a:cubicBezTo>
                    <a:pt x="2822" y="4758"/>
                    <a:pt x="2822" y="4758"/>
                    <a:pt x="2814" y="4766"/>
                  </a:cubicBezTo>
                  <a:cubicBezTo>
                    <a:pt x="2807" y="4774"/>
                    <a:pt x="2798" y="4782"/>
                    <a:pt x="2783" y="4782"/>
                  </a:cubicBezTo>
                  <a:cubicBezTo>
                    <a:pt x="2775" y="4790"/>
                    <a:pt x="2759" y="4790"/>
                    <a:pt x="2751" y="4806"/>
                  </a:cubicBezTo>
                  <a:cubicBezTo>
                    <a:pt x="2743" y="4822"/>
                    <a:pt x="2751" y="4830"/>
                    <a:pt x="2751" y="4845"/>
                  </a:cubicBezTo>
                  <a:cubicBezTo>
                    <a:pt x="2759" y="4853"/>
                    <a:pt x="2767" y="4869"/>
                    <a:pt x="2767" y="4885"/>
                  </a:cubicBezTo>
                  <a:cubicBezTo>
                    <a:pt x="2767" y="4908"/>
                    <a:pt x="2759" y="4908"/>
                    <a:pt x="2751" y="4917"/>
                  </a:cubicBezTo>
                  <a:cubicBezTo>
                    <a:pt x="2751" y="4917"/>
                    <a:pt x="2751" y="4917"/>
                    <a:pt x="2751" y="4932"/>
                  </a:cubicBezTo>
                  <a:cubicBezTo>
                    <a:pt x="2751" y="4940"/>
                    <a:pt x="2751" y="4948"/>
                    <a:pt x="2767" y="4948"/>
                  </a:cubicBezTo>
                  <a:cubicBezTo>
                    <a:pt x="2775" y="4948"/>
                    <a:pt x="2783" y="4948"/>
                    <a:pt x="2798" y="4956"/>
                  </a:cubicBezTo>
                  <a:cubicBezTo>
                    <a:pt x="2822" y="4964"/>
                    <a:pt x="2822" y="4972"/>
                    <a:pt x="2830" y="5011"/>
                  </a:cubicBezTo>
                  <a:lnTo>
                    <a:pt x="2830" y="5011"/>
                  </a:lnTo>
                  <a:cubicBezTo>
                    <a:pt x="2830" y="5035"/>
                    <a:pt x="2822" y="5043"/>
                    <a:pt x="2807" y="5043"/>
                  </a:cubicBezTo>
                  <a:cubicBezTo>
                    <a:pt x="2798" y="5051"/>
                    <a:pt x="2798" y="5051"/>
                    <a:pt x="2791" y="5067"/>
                  </a:cubicBezTo>
                  <a:cubicBezTo>
                    <a:pt x="2791" y="5098"/>
                    <a:pt x="2743" y="5098"/>
                    <a:pt x="2727" y="5098"/>
                  </a:cubicBezTo>
                  <a:cubicBezTo>
                    <a:pt x="2719" y="5098"/>
                    <a:pt x="2704" y="5106"/>
                    <a:pt x="2688" y="5106"/>
                  </a:cubicBezTo>
                  <a:close/>
                  <a:moveTo>
                    <a:pt x="1723" y="4980"/>
                  </a:moveTo>
                  <a:lnTo>
                    <a:pt x="1723" y="4980"/>
                  </a:lnTo>
                  <a:cubicBezTo>
                    <a:pt x="1881" y="4996"/>
                    <a:pt x="2632" y="5083"/>
                    <a:pt x="2672" y="5083"/>
                  </a:cubicBezTo>
                  <a:cubicBezTo>
                    <a:pt x="2680" y="5090"/>
                    <a:pt x="2688" y="5090"/>
                    <a:pt x="2696" y="5098"/>
                  </a:cubicBezTo>
                  <a:cubicBezTo>
                    <a:pt x="2704" y="5098"/>
                    <a:pt x="2719" y="5090"/>
                    <a:pt x="2727" y="5090"/>
                  </a:cubicBezTo>
                  <a:cubicBezTo>
                    <a:pt x="2743" y="5090"/>
                    <a:pt x="2783" y="5090"/>
                    <a:pt x="2783" y="5067"/>
                  </a:cubicBezTo>
                  <a:cubicBezTo>
                    <a:pt x="2791" y="5051"/>
                    <a:pt x="2798" y="5043"/>
                    <a:pt x="2807" y="5043"/>
                  </a:cubicBezTo>
                  <a:cubicBezTo>
                    <a:pt x="2814" y="5035"/>
                    <a:pt x="2822" y="5035"/>
                    <a:pt x="2822" y="5011"/>
                  </a:cubicBezTo>
                  <a:lnTo>
                    <a:pt x="2822" y="5011"/>
                  </a:lnTo>
                  <a:cubicBezTo>
                    <a:pt x="2814" y="4972"/>
                    <a:pt x="2814" y="4972"/>
                    <a:pt x="2791" y="4956"/>
                  </a:cubicBezTo>
                  <a:cubicBezTo>
                    <a:pt x="2783" y="4956"/>
                    <a:pt x="2775" y="4956"/>
                    <a:pt x="2767" y="4956"/>
                  </a:cubicBezTo>
                  <a:cubicBezTo>
                    <a:pt x="2751" y="4948"/>
                    <a:pt x="2743" y="4948"/>
                    <a:pt x="2743" y="4932"/>
                  </a:cubicBezTo>
                  <a:cubicBezTo>
                    <a:pt x="2743" y="4917"/>
                    <a:pt x="2743" y="4917"/>
                    <a:pt x="2751" y="4908"/>
                  </a:cubicBezTo>
                  <a:cubicBezTo>
                    <a:pt x="2751" y="4908"/>
                    <a:pt x="2759" y="4901"/>
                    <a:pt x="2759" y="4885"/>
                  </a:cubicBezTo>
                  <a:cubicBezTo>
                    <a:pt x="2759" y="4869"/>
                    <a:pt x="2751" y="4861"/>
                    <a:pt x="2751" y="4845"/>
                  </a:cubicBezTo>
                  <a:cubicBezTo>
                    <a:pt x="2743" y="4830"/>
                    <a:pt x="2735" y="4822"/>
                    <a:pt x="2743" y="4806"/>
                  </a:cubicBezTo>
                  <a:cubicBezTo>
                    <a:pt x="2751" y="4782"/>
                    <a:pt x="2767" y="4782"/>
                    <a:pt x="2783" y="4774"/>
                  </a:cubicBezTo>
                  <a:cubicBezTo>
                    <a:pt x="2798" y="4774"/>
                    <a:pt x="2807" y="4766"/>
                    <a:pt x="2814" y="4758"/>
                  </a:cubicBezTo>
                  <a:cubicBezTo>
                    <a:pt x="2814" y="4758"/>
                    <a:pt x="2814" y="4750"/>
                    <a:pt x="2822" y="4743"/>
                  </a:cubicBezTo>
                  <a:cubicBezTo>
                    <a:pt x="2838" y="4711"/>
                    <a:pt x="2870" y="4664"/>
                    <a:pt x="2878" y="4632"/>
                  </a:cubicBezTo>
                  <a:cubicBezTo>
                    <a:pt x="2885" y="4608"/>
                    <a:pt x="2878" y="4600"/>
                    <a:pt x="2878" y="4584"/>
                  </a:cubicBezTo>
                  <a:cubicBezTo>
                    <a:pt x="2878" y="4561"/>
                    <a:pt x="2870" y="4537"/>
                    <a:pt x="2901" y="4521"/>
                  </a:cubicBezTo>
                  <a:cubicBezTo>
                    <a:pt x="2917" y="4513"/>
                    <a:pt x="2933" y="4497"/>
                    <a:pt x="2949" y="4482"/>
                  </a:cubicBezTo>
                  <a:cubicBezTo>
                    <a:pt x="2965" y="4466"/>
                    <a:pt x="2980" y="4450"/>
                    <a:pt x="2996" y="4442"/>
                  </a:cubicBezTo>
                  <a:cubicBezTo>
                    <a:pt x="3012" y="4434"/>
                    <a:pt x="3020" y="4426"/>
                    <a:pt x="3028" y="4426"/>
                  </a:cubicBezTo>
                  <a:cubicBezTo>
                    <a:pt x="3044" y="4418"/>
                    <a:pt x="3051" y="4418"/>
                    <a:pt x="3051" y="4411"/>
                  </a:cubicBezTo>
                  <a:cubicBezTo>
                    <a:pt x="3059" y="4403"/>
                    <a:pt x="3059" y="4387"/>
                    <a:pt x="3059" y="4371"/>
                  </a:cubicBezTo>
                  <a:cubicBezTo>
                    <a:pt x="3051" y="4355"/>
                    <a:pt x="3044" y="4347"/>
                    <a:pt x="3036" y="4339"/>
                  </a:cubicBezTo>
                  <a:cubicBezTo>
                    <a:pt x="3012" y="4331"/>
                    <a:pt x="2988" y="4260"/>
                    <a:pt x="2988" y="4237"/>
                  </a:cubicBezTo>
                  <a:cubicBezTo>
                    <a:pt x="2980" y="4213"/>
                    <a:pt x="2980" y="4205"/>
                    <a:pt x="2965" y="4181"/>
                  </a:cubicBezTo>
                  <a:cubicBezTo>
                    <a:pt x="2965" y="4181"/>
                    <a:pt x="2957" y="4173"/>
                    <a:pt x="2957" y="4166"/>
                  </a:cubicBezTo>
                  <a:cubicBezTo>
                    <a:pt x="2949" y="4150"/>
                    <a:pt x="2941" y="4142"/>
                    <a:pt x="2933" y="4134"/>
                  </a:cubicBezTo>
                  <a:cubicBezTo>
                    <a:pt x="2925" y="4126"/>
                    <a:pt x="2917" y="4110"/>
                    <a:pt x="2917" y="4078"/>
                  </a:cubicBezTo>
                  <a:cubicBezTo>
                    <a:pt x="2925" y="4063"/>
                    <a:pt x="2925" y="4055"/>
                    <a:pt x="2925" y="4039"/>
                  </a:cubicBezTo>
                  <a:cubicBezTo>
                    <a:pt x="1328" y="1763"/>
                    <a:pt x="1328" y="1763"/>
                    <a:pt x="1328" y="1763"/>
                  </a:cubicBezTo>
                  <a:cubicBezTo>
                    <a:pt x="1684" y="372"/>
                    <a:pt x="1684" y="372"/>
                    <a:pt x="1684" y="372"/>
                  </a:cubicBezTo>
                  <a:cubicBezTo>
                    <a:pt x="1035" y="214"/>
                    <a:pt x="545" y="80"/>
                    <a:pt x="308" y="8"/>
                  </a:cubicBezTo>
                  <a:cubicBezTo>
                    <a:pt x="308" y="16"/>
                    <a:pt x="300" y="24"/>
                    <a:pt x="300" y="24"/>
                  </a:cubicBezTo>
                  <a:cubicBezTo>
                    <a:pt x="292" y="40"/>
                    <a:pt x="277" y="40"/>
                    <a:pt x="269" y="40"/>
                  </a:cubicBezTo>
                  <a:cubicBezTo>
                    <a:pt x="269" y="40"/>
                    <a:pt x="245" y="56"/>
                    <a:pt x="245" y="71"/>
                  </a:cubicBezTo>
                  <a:cubicBezTo>
                    <a:pt x="237" y="80"/>
                    <a:pt x="245" y="95"/>
                    <a:pt x="245" y="103"/>
                  </a:cubicBezTo>
                  <a:cubicBezTo>
                    <a:pt x="261" y="119"/>
                    <a:pt x="269" y="127"/>
                    <a:pt x="277" y="135"/>
                  </a:cubicBezTo>
                  <a:cubicBezTo>
                    <a:pt x="292" y="151"/>
                    <a:pt x="300" y="158"/>
                    <a:pt x="292" y="182"/>
                  </a:cubicBezTo>
                  <a:cubicBezTo>
                    <a:pt x="285" y="198"/>
                    <a:pt x="277" y="206"/>
                    <a:pt x="277" y="214"/>
                  </a:cubicBezTo>
                  <a:cubicBezTo>
                    <a:pt x="269" y="222"/>
                    <a:pt x="261" y="230"/>
                    <a:pt x="261" y="246"/>
                  </a:cubicBezTo>
                  <a:cubicBezTo>
                    <a:pt x="261" y="261"/>
                    <a:pt x="261" y="269"/>
                    <a:pt x="261" y="277"/>
                  </a:cubicBezTo>
                  <a:cubicBezTo>
                    <a:pt x="261" y="285"/>
                    <a:pt x="261" y="293"/>
                    <a:pt x="253" y="309"/>
                  </a:cubicBezTo>
                  <a:cubicBezTo>
                    <a:pt x="245" y="309"/>
                    <a:pt x="245" y="309"/>
                    <a:pt x="237" y="309"/>
                  </a:cubicBezTo>
                  <a:cubicBezTo>
                    <a:pt x="221" y="324"/>
                    <a:pt x="205" y="340"/>
                    <a:pt x="198" y="364"/>
                  </a:cubicBezTo>
                  <a:cubicBezTo>
                    <a:pt x="198" y="372"/>
                    <a:pt x="198" y="380"/>
                    <a:pt x="198" y="396"/>
                  </a:cubicBezTo>
                  <a:cubicBezTo>
                    <a:pt x="205" y="404"/>
                    <a:pt x="205" y="419"/>
                    <a:pt x="198" y="443"/>
                  </a:cubicBezTo>
                  <a:cubicBezTo>
                    <a:pt x="182" y="459"/>
                    <a:pt x="182" y="459"/>
                    <a:pt x="174" y="467"/>
                  </a:cubicBezTo>
                  <a:cubicBezTo>
                    <a:pt x="174" y="467"/>
                    <a:pt x="166" y="475"/>
                    <a:pt x="166" y="491"/>
                  </a:cubicBezTo>
                  <a:cubicBezTo>
                    <a:pt x="158" y="498"/>
                    <a:pt x="158" y="506"/>
                    <a:pt x="158" y="514"/>
                  </a:cubicBezTo>
                  <a:cubicBezTo>
                    <a:pt x="150" y="530"/>
                    <a:pt x="150" y="538"/>
                    <a:pt x="142" y="554"/>
                  </a:cubicBezTo>
                  <a:cubicBezTo>
                    <a:pt x="134" y="554"/>
                    <a:pt x="126" y="562"/>
                    <a:pt x="119" y="570"/>
                  </a:cubicBezTo>
                  <a:cubicBezTo>
                    <a:pt x="103" y="586"/>
                    <a:pt x="71" y="609"/>
                    <a:pt x="63" y="633"/>
                  </a:cubicBezTo>
                  <a:cubicBezTo>
                    <a:pt x="55" y="641"/>
                    <a:pt x="47" y="641"/>
                    <a:pt x="47" y="649"/>
                  </a:cubicBezTo>
                  <a:cubicBezTo>
                    <a:pt x="32" y="657"/>
                    <a:pt x="24" y="664"/>
                    <a:pt x="24" y="696"/>
                  </a:cubicBezTo>
                  <a:cubicBezTo>
                    <a:pt x="24" y="712"/>
                    <a:pt x="16" y="728"/>
                    <a:pt x="16" y="736"/>
                  </a:cubicBezTo>
                  <a:cubicBezTo>
                    <a:pt x="8" y="759"/>
                    <a:pt x="8" y="767"/>
                    <a:pt x="24" y="799"/>
                  </a:cubicBezTo>
                  <a:cubicBezTo>
                    <a:pt x="39" y="815"/>
                    <a:pt x="47" y="823"/>
                    <a:pt x="55" y="830"/>
                  </a:cubicBezTo>
                  <a:cubicBezTo>
                    <a:pt x="63" y="838"/>
                    <a:pt x="71" y="846"/>
                    <a:pt x="79" y="878"/>
                  </a:cubicBezTo>
                  <a:cubicBezTo>
                    <a:pt x="87" y="894"/>
                    <a:pt x="87" y="910"/>
                    <a:pt x="95" y="917"/>
                  </a:cubicBezTo>
                  <a:cubicBezTo>
                    <a:pt x="103" y="933"/>
                    <a:pt x="111" y="941"/>
                    <a:pt x="119" y="973"/>
                  </a:cubicBezTo>
                  <a:cubicBezTo>
                    <a:pt x="126" y="1028"/>
                    <a:pt x="126" y="1036"/>
                    <a:pt x="126" y="1060"/>
                  </a:cubicBezTo>
                  <a:cubicBezTo>
                    <a:pt x="126" y="1068"/>
                    <a:pt x="126" y="1076"/>
                    <a:pt x="126" y="1083"/>
                  </a:cubicBezTo>
                  <a:cubicBezTo>
                    <a:pt x="119" y="1099"/>
                    <a:pt x="126" y="1115"/>
                    <a:pt x="126" y="1123"/>
                  </a:cubicBezTo>
                  <a:cubicBezTo>
                    <a:pt x="134" y="1147"/>
                    <a:pt x="134" y="1163"/>
                    <a:pt x="111" y="1178"/>
                  </a:cubicBezTo>
                  <a:cubicBezTo>
                    <a:pt x="103" y="1186"/>
                    <a:pt x="95" y="1186"/>
                    <a:pt x="95" y="1194"/>
                  </a:cubicBezTo>
                  <a:cubicBezTo>
                    <a:pt x="79" y="1202"/>
                    <a:pt x="71" y="1210"/>
                    <a:pt x="79" y="1234"/>
                  </a:cubicBezTo>
                  <a:cubicBezTo>
                    <a:pt x="87" y="1241"/>
                    <a:pt x="87" y="1241"/>
                    <a:pt x="87" y="1241"/>
                  </a:cubicBezTo>
                  <a:cubicBezTo>
                    <a:pt x="95" y="1273"/>
                    <a:pt x="95" y="1281"/>
                    <a:pt x="79" y="1321"/>
                  </a:cubicBezTo>
                  <a:cubicBezTo>
                    <a:pt x="79" y="1328"/>
                    <a:pt x="79" y="1328"/>
                    <a:pt x="79" y="1328"/>
                  </a:cubicBezTo>
                  <a:cubicBezTo>
                    <a:pt x="63" y="1360"/>
                    <a:pt x="55" y="1384"/>
                    <a:pt x="63" y="1408"/>
                  </a:cubicBezTo>
                  <a:lnTo>
                    <a:pt x="63" y="1415"/>
                  </a:lnTo>
                  <a:cubicBezTo>
                    <a:pt x="55" y="1423"/>
                    <a:pt x="55" y="1423"/>
                    <a:pt x="47" y="1423"/>
                  </a:cubicBezTo>
                  <a:lnTo>
                    <a:pt x="47" y="1423"/>
                  </a:lnTo>
                  <a:cubicBezTo>
                    <a:pt x="47" y="1423"/>
                    <a:pt x="47" y="1439"/>
                    <a:pt x="71" y="1463"/>
                  </a:cubicBezTo>
                  <a:cubicBezTo>
                    <a:pt x="103" y="1510"/>
                    <a:pt x="103" y="1534"/>
                    <a:pt x="103" y="1550"/>
                  </a:cubicBezTo>
                  <a:cubicBezTo>
                    <a:pt x="103" y="1558"/>
                    <a:pt x="103" y="1566"/>
                    <a:pt x="111" y="1581"/>
                  </a:cubicBezTo>
                  <a:cubicBezTo>
                    <a:pt x="119" y="1589"/>
                    <a:pt x="126" y="1589"/>
                    <a:pt x="126" y="1597"/>
                  </a:cubicBezTo>
                  <a:cubicBezTo>
                    <a:pt x="142" y="1613"/>
                    <a:pt x="150" y="1621"/>
                    <a:pt x="158" y="1653"/>
                  </a:cubicBezTo>
                  <a:cubicBezTo>
                    <a:pt x="166" y="1684"/>
                    <a:pt x="174" y="1684"/>
                    <a:pt x="182" y="1692"/>
                  </a:cubicBezTo>
                  <a:cubicBezTo>
                    <a:pt x="182" y="1692"/>
                    <a:pt x="190" y="1700"/>
                    <a:pt x="198" y="1700"/>
                  </a:cubicBezTo>
                  <a:cubicBezTo>
                    <a:pt x="214" y="1716"/>
                    <a:pt x="214" y="1724"/>
                    <a:pt x="214" y="1740"/>
                  </a:cubicBezTo>
                  <a:cubicBezTo>
                    <a:pt x="214" y="1740"/>
                    <a:pt x="214" y="1747"/>
                    <a:pt x="214" y="1763"/>
                  </a:cubicBezTo>
                  <a:cubicBezTo>
                    <a:pt x="221" y="1787"/>
                    <a:pt x="221" y="1787"/>
                    <a:pt x="229" y="1787"/>
                  </a:cubicBezTo>
                  <a:cubicBezTo>
                    <a:pt x="237" y="1795"/>
                    <a:pt x="237" y="1803"/>
                    <a:pt x="237" y="1819"/>
                  </a:cubicBezTo>
                  <a:cubicBezTo>
                    <a:pt x="245" y="1850"/>
                    <a:pt x="237" y="1890"/>
                    <a:pt x="221" y="1905"/>
                  </a:cubicBezTo>
                  <a:lnTo>
                    <a:pt x="214" y="1905"/>
                  </a:lnTo>
                  <a:cubicBezTo>
                    <a:pt x="205" y="1914"/>
                    <a:pt x="190" y="1929"/>
                    <a:pt x="190" y="1937"/>
                  </a:cubicBezTo>
                  <a:cubicBezTo>
                    <a:pt x="190" y="1937"/>
                    <a:pt x="190" y="1937"/>
                    <a:pt x="205" y="1937"/>
                  </a:cubicBezTo>
                  <a:cubicBezTo>
                    <a:pt x="214" y="1937"/>
                    <a:pt x="221" y="1937"/>
                    <a:pt x="229" y="1937"/>
                  </a:cubicBezTo>
                  <a:cubicBezTo>
                    <a:pt x="237" y="1937"/>
                    <a:pt x="237" y="1937"/>
                    <a:pt x="245" y="1937"/>
                  </a:cubicBezTo>
                  <a:cubicBezTo>
                    <a:pt x="261" y="1937"/>
                    <a:pt x="269" y="1945"/>
                    <a:pt x="277" y="1977"/>
                  </a:cubicBezTo>
                  <a:cubicBezTo>
                    <a:pt x="300" y="2024"/>
                    <a:pt x="316" y="2056"/>
                    <a:pt x="332" y="2056"/>
                  </a:cubicBezTo>
                  <a:cubicBezTo>
                    <a:pt x="332" y="2064"/>
                    <a:pt x="340" y="2064"/>
                    <a:pt x="348" y="2064"/>
                  </a:cubicBezTo>
                  <a:cubicBezTo>
                    <a:pt x="356" y="2064"/>
                    <a:pt x="364" y="2064"/>
                    <a:pt x="364" y="2040"/>
                  </a:cubicBezTo>
                  <a:cubicBezTo>
                    <a:pt x="364" y="2032"/>
                    <a:pt x="364" y="2024"/>
                    <a:pt x="364" y="2024"/>
                  </a:cubicBezTo>
                  <a:cubicBezTo>
                    <a:pt x="364" y="2008"/>
                    <a:pt x="364" y="2000"/>
                    <a:pt x="372" y="1985"/>
                  </a:cubicBezTo>
                  <a:cubicBezTo>
                    <a:pt x="379" y="1969"/>
                    <a:pt x="379" y="1953"/>
                    <a:pt x="379" y="1945"/>
                  </a:cubicBezTo>
                  <a:cubicBezTo>
                    <a:pt x="379" y="1937"/>
                    <a:pt x="379" y="1921"/>
                    <a:pt x="395" y="1921"/>
                  </a:cubicBezTo>
                  <a:cubicBezTo>
                    <a:pt x="395" y="1921"/>
                    <a:pt x="395" y="1921"/>
                    <a:pt x="395" y="1929"/>
                  </a:cubicBezTo>
                  <a:cubicBezTo>
                    <a:pt x="419" y="1929"/>
                    <a:pt x="427" y="1937"/>
                    <a:pt x="451" y="1961"/>
                  </a:cubicBezTo>
                  <a:cubicBezTo>
                    <a:pt x="458" y="1969"/>
                    <a:pt x="458" y="1977"/>
                    <a:pt x="458" y="1985"/>
                  </a:cubicBezTo>
                  <a:cubicBezTo>
                    <a:pt x="451" y="2000"/>
                    <a:pt x="443" y="2008"/>
                    <a:pt x="427" y="2008"/>
                  </a:cubicBezTo>
                  <a:cubicBezTo>
                    <a:pt x="419" y="2008"/>
                    <a:pt x="411" y="2016"/>
                    <a:pt x="403" y="2016"/>
                  </a:cubicBezTo>
                  <a:cubicBezTo>
                    <a:pt x="403" y="2024"/>
                    <a:pt x="395" y="2032"/>
                    <a:pt x="403" y="2048"/>
                  </a:cubicBezTo>
                  <a:cubicBezTo>
                    <a:pt x="403" y="2048"/>
                    <a:pt x="403" y="2056"/>
                    <a:pt x="411" y="2056"/>
                  </a:cubicBezTo>
                  <a:cubicBezTo>
                    <a:pt x="419" y="2064"/>
                    <a:pt x="427" y="2064"/>
                    <a:pt x="427" y="2087"/>
                  </a:cubicBezTo>
                  <a:cubicBezTo>
                    <a:pt x="435" y="2095"/>
                    <a:pt x="435" y="2111"/>
                    <a:pt x="435" y="2127"/>
                  </a:cubicBezTo>
                  <a:cubicBezTo>
                    <a:pt x="443" y="2151"/>
                    <a:pt x="451" y="2174"/>
                    <a:pt x="451" y="2198"/>
                  </a:cubicBezTo>
                  <a:cubicBezTo>
                    <a:pt x="451" y="2206"/>
                    <a:pt x="458" y="2222"/>
                    <a:pt x="458" y="2230"/>
                  </a:cubicBezTo>
                  <a:cubicBezTo>
                    <a:pt x="466" y="2245"/>
                    <a:pt x="466" y="2253"/>
                    <a:pt x="458" y="2261"/>
                  </a:cubicBezTo>
                  <a:cubicBezTo>
                    <a:pt x="458" y="2269"/>
                    <a:pt x="458" y="2269"/>
                    <a:pt x="451" y="2269"/>
                  </a:cubicBezTo>
                  <a:cubicBezTo>
                    <a:pt x="443" y="2269"/>
                    <a:pt x="435" y="2269"/>
                    <a:pt x="435" y="2269"/>
                  </a:cubicBezTo>
                  <a:cubicBezTo>
                    <a:pt x="435" y="2277"/>
                    <a:pt x="435" y="2277"/>
                    <a:pt x="427" y="2277"/>
                  </a:cubicBezTo>
                  <a:cubicBezTo>
                    <a:pt x="419" y="2277"/>
                    <a:pt x="419" y="2269"/>
                    <a:pt x="395" y="2230"/>
                  </a:cubicBezTo>
                  <a:cubicBezTo>
                    <a:pt x="387" y="2206"/>
                    <a:pt x="379" y="2198"/>
                    <a:pt x="379" y="2182"/>
                  </a:cubicBezTo>
                  <a:cubicBezTo>
                    <a:pt x="364" y="2158"/>
                    <a:pt x="364" y="2158"/>
                    <a:pt x="348" y="2151"/>
                  </a:cubicBezTo>
                  <a:cubicBezTo>
                    <a:pt x="340" y="2143"/>
                    <a:pt x="340" y="2143"/>
                    <a:pt x="332" y="2143"/>
                  </a:cubicBezTo>
                  <a:cubicBezTo>
                    <a:pt x="332" y="2143"/>
                    <a:pt x="324" y="2143"/>
                    <a:pt x="324" y="2167"/>
                  </a:cubicBezTo>
                  <a:cubicBezTo>
                    <a:pt x="324" y="2182"/>
                    <a:pt x="332" y="2190"/>
                    <a:pt x="332" y="2198"/>
                  </a:cubicBezTo>
                  <a:cubicBezTo>
                    <a:pt x="332" y="2214"/>
                    <a:pt x="340" y="2230"/>
                    <a:pt x="332" y="2253"/>
                  </a:cubicBezTo>
                  <a:cubicBezTo>
                    <a:pt x="324" y="2269"/>
                    <a:pt x="316" y="2277"/>
                    <a:pt x="316" y="2285"/>
                  </a:cubicBezTo>
                  <a:cubicBezTo>
                    <a:pt x="308" y="2301"/>
                    <a:pt x="308" y="2301"/>
                    <a:pt x="308" y="2325"/>
                  </a:cubicBezTo>
                  <a:cubicBezTo>
                    <a:pt x="308" y="2340"/>
                    <a:pt x="308" y="2348"/>
                    <a:pt x="308" y="2356"/>
                  </a:cubicBezTo>
                  <a:cubicBezTo>
                    <a:pt x="308" y="2388"/>
                    <a:pt x="300" y="2411"/>
                    <a:pt x="324" y="2435"/>
                  </a:cubicBezTo>
                  <a:cubicBezTo>
                    <a:pt x="332" y="2451"/>
                    <a:pt x="340" y="2459"/>
                    <a:pt x="348" y="2459"/>
                  </a:cubicBezTo>
                  <a:cubicBezTo>
                    <a:pt x="356" y="2467"/>
                    <a:pt x="356" y="2467"/>
                    <a:pt x="379" y="2498"/>
                  </a:cubicBezTo>
                  <a:cubicBezTo>
                    <a:pt x="395" y="2514"/>
                    <a:pt x="395" y="2522"/>
                    <a:pt x="403" y="2522"/>
                  </a:cubicBezTo>
                  <a:cubicBezTo>
                    <a:pt x="403" y="2522"/>
                    <a:pt x="403" y="2522"/>
                    <a:pt x="411" y="2522"/>
                  </a:cubicBezTo>
                  <a:cubicBezTo>
                    <a:pt x="411" y="2522"/>
                    <a:pt x="411" y="2522"/>
                    <a:pt x="419" y="2522"/>
                  </a:cubicBezTo>
                  <a:cubicBezTo>
                    <a:pt x="427" y="2522"/>
                    <a:pt x="427" y="2522"/>
                    <a:pt x="435" y="2522"/>
                  </a:cubicBezTo>
                  <a:cubicBezTo>
                    <a:pt x="443" y="2522"/>
                    <a:pt x="451" y="2522"/>
                    <a:pt x="458" y="2522"/>
                  </a:cubicBezTo>
                  <a:cubicBezTo>
                    <a:pt x="466" y="2530"/>
                    <a:pt x="474" y="2530"/>
                    <a:pt x="482" y="2538"/>
                  </a:cubicBezTo>
                  <a:cubicBezTo>
                    <a:pt x="490" y="2546"/>
                    <a:pt x="482" y="2554"/>
                    <a:pt x="482" y="2578"/>
                  </a:cubicBezTo>
                  <a:cubicBezTo>
                    <a:pt x="482" y="2585"/>
                    <a:pt x="474" y="2593"/>
                    <a:pt x="474" y="2601"/>
                  </a:cubicBezTo>
                  <a:cubicBezTo>
                    <a:pt x="466" y="2641"/>
                    <a:pt x="466" y="2672"/>
                    <a:pt x="419" y="2672"/>
                  </a:cubicBezTo>
                  <a:cubicBezTo>
                    <a:pt x="411" y="2680"/>
                    <a:pt x="411" y="2680"/>
                    <a:pt x="403" y="2680"/>
                  </a:cubicBezTo>
                  <a:cubicBezTo>
                    <a:pt x="395" y="2680"/>
                    <a:pt x="395" y="2680"/>
                    <a:pt x="395" y="2680"/>
                  </a:cubicBezTo>
                  <a:lnTo>
                    <a:pt x="395" y="2680"/>
                  </a:lnTo>
                  <a:cubicBezTo>
                    <a:pt x="395" y="2688"/>
                    <a:pt x="395" y="2696"/>
                    <a:pt x="395" y="2712"/>
                  </a:cubicBezTo>
                  <a:cubicBezTo>
                    <a:pt x="387" y="2775"/>
                    <a:pt x="387" y="2846"/>
                    <a:pt x="403" y="2862"/>
                  </a:cubicBezTo>
                  <a:cubicBezTo>
                    <a:pt x="427" y="2886"/>
                    <a:pt x="435" y="2902"/>
                    <a:pt x="451" y="2933"/>
                  </a:cubicBezTo>
                  <a:cubicBezTo>
                    <a:pt x="466" y="2972"/>
                    <a:pt x="474" y="2996"/>
                    <a:pt x="490" y="2996"/>
                  </a:cubicBezTo>
                  <a:cubicBezTo>
                    <a:pt x="506" y="3003"/>
                    <a:pt x="506" y="3019"/>
                    <a:pt x="506" y="3043"/>
                  </a:cubicBezTo>
                  <a:cubicBezTo>
                    <a:pt x="506" y="3051"/>
                    <a:pt x="506" y="3059"/>
                    <a:pt x="506" y="3067"/>
                  </a:cubicBezTo>
                  <a:cubicBezTo>
                    <a:pt x="506" y="3098"/>
                    <a:pt x="514" y="3106"/>
                    <a:pt x="530" y="3114"/>
                  </a:cubicBezTo>
                  <a:cubicBezTo>
                    <a:pt x="538" y="3122"/>
                    <a:pt x="538" y="3130"/>
                    <a:pt x="538" y="3138"/>
                  </a:cubicBezTo>
                  <a:cubicBezTo>
                    <a:pt x="538" y="3146"/>
                    <a:pt x="538" y="3154"/>
                    <a:pt x="545" y="3169"/>
                  </a:cubicBezTo>
                  <a:cubicBezTo>
                    <a:pt x="553" y="3185"/>
                    <a:pt x="553" y="3185"/>
                    <a:pt x="553" y="3185"/>
                  </a:cubicBezTo>
                  <a:cubicBezTo>
                    <a:pt x="561" y="3193"/>
                    <a:pt x="561" y="3193"/>
                    <a:pt x="569" y="3209"/>
                  </a:cubicBezTo>
                  <a:cubicBezTo>
                    <a:pt x="569" y="3225"/>
                    <a:pt x="577" y="3233"/>
                    <a:pt x="577" y="3241"/>
                  </a:cubicBezTo>
                  <a:cubicBezTo>
                    <a:pt x="585" y="3264"/>
                    <a:pt x="593" y="3280"/>
                    <a:pt x="609" y="3296"/>
                  </a:cubicBezTo>
                  <a:cubicBezTo>
                    <a:pt x="632" y="3304"/>
                    <a:pt x="648" y="3320"/>
                    <a:pt x="656" y="3336"/>
                  </a:cubicBezTo>
                  <a:cubicBezTo>
                    <a:pt x="656" y="3343"/>
                    <a:pt x="656" y="3351"/>
                    <a:pt x="648" y="3359"/>
                  </a:cubicBezTo>
                  <a:cubicBezTo>
                    <a:pt x="632" y="3391"/>
                    <a:pt x="609" y="3422"/>
                    <a:pt x="632" y="3438"/>
                  </a:cubicBezTo>
                  <a:cubicBezTo>
                    <a:pt x="640" y="3438"/>
                    <a:pt x="648" y="3446"/>
                    <a:pt x="648" y="3446"/>
                  </a:cubicBezTo>
                  <a:cubicBezTo>
                    <a:pt x="672" y="3454"/>
                    <a:pt x="696" y="3470"/>
                    <a:pt x="688" y="3509"/>
                  </a:cubicBezTo>
                  <a:cubicBezTo>
                    <a:pt x="688" y="3533"/>
                    <a:pt x="680" y="3541"/>
                    <a:pt x="672" y="3549"/>
                  </a:cubicBezTo>
                  <a:cubicBezTo>
                    <a:pt x="664" y="3557"/>
                    <a:pt x="664" y="3557"/>
                    <a:pt x="664" y="3580"/>
                  </a:cubicBezTo>
                  <a:cubicBezTo>
                    <a:pt x="672" y="3604"/>
                    <a:pt x="664" y="3612"/>
                    <a:pt x="656" y="3628"/>
                  </a:cubicBezTo>
                  <a:cubicBezTo>
                    <a:pt x="648" y="3636"/>
                    <a:pt x="648" y="3644"/>
                    <a:pt x="648" y="3660"/>
                  </a:cubicBezTo>
                  <a:cubicBezTo>
                    <a:pt x="640" y="3675"/>
                    <a:pt x="640" y="3683"/>
                    <a:pt x="632" y="3691"/>
                  </a:cubicBezTo>
                  <a:cubicBezTo>
                    <a:pt x="632" y="3707"/>
                    <a:pt x="625" y="3715"/>
                    <a:pt x="640" y="3723"/>
                  </a:cubicBezTo>
                  <a:cubicBezTo>
                    <a:pt x="648" y="3731"/>
                    <a:pt x="648" y="3739"/>
                    <a:pt x="656" y="3739"/>
                  </a:cubicBezTo>
                  <a:cubicBezTo>
                    <a:pt x="664" y="3747"/>
                    <a:pt x="672" y="3754"/>
                    <a:pt x="680" y="3778"/>
                  </a:cubicBezTo>
                  <a:cubicBezTo>
                    <a:pt x="680" y="3810"/>
                    <a:pt x="696" y="3818"/>
                    <a:pt x="735" y="3818"/>
                  </a:cubicBezTo>
                  <a:cubicBezTo>
                    <a:pt x="783" y="3818"/>
                    <a:pt x="822" y="3818"/>
                    <a:pt x="846" y="3849"/>
                  </a:cubicBezTo>
                  <a:cubicBezTo>
                    <a:pt x="854" y="3873"/>
                    <a:pt x="909" y="3913"/>
                    <a:pt x="949" y="3913"/>
                  </a:cubicBezTo>
                  <a:cubicBezTo>
                    <a:pt x="957" y="3913"/>
                    <a:pt x="964" y="3913"/>
                    <a:pt x="964" y="3905"/>
                  </a:cubicBezTo>
                  <a:cubicBezTo>
                    <a:pt x="972" y="3905"/>
                    <a:pt x="980" y="3905"/>
                    <a:pt x="988" y="3905"/>
                  </a:cubicBezTo>
                  <a:cubicBezTo>
                    <a:pt x="1020" y="3905"/>
                    <a:pt x="1035" y="3920"/>
                    <a:pt x="1044" y="3936"/>
                  </a:cubicBezTo>
                  <a:cubicBezTo>
                    <a:pt x="1044" y="3944"/>
                    <a:pt x="1051" y="3944"/>
                    <a:pt x="1051" y="3944"/>
                  </a:cubicBezTo>
                  <a:cubicBezTo>
                    <a:pt x="1067" y="3960"/>
                    <a:pt x="1107" y="4007"/>
                    <a:pt x="1131" y="4063"/>
                  </a:cubicBezTo>
                  <a:cubicBezTo>
                    <a:pt x="1146" y="4102"/>
                    <a:pt x="1170" y="4110"/>
                    <a:pt x="1186" y="4118"/>
                  </a:cubicBezTo>
                  <a:cubicBezTo>
                    <a:pt x="1194" y="4118"/>
                    <a:pt x="1202" y="4126"/>
                    <a:pt x="1209" y="4126"/>
                  </a:cubicBezTo>
                  <a:cubicBezTo>
                    <a:pt x="1209" y="4126"/>
                    <a:pt x="1217" y="4134"/>
                    <a:pt x="1225" y="4134"/>
                  </a:cubicBezTo>
                  <a:cubicBezTo>
                    <a:pt x="1241" y="4150"/>
                    <a:pt x="1273" y="4173"/>
                    <a:pt x="1312" y="4173"/>
                  </a:cubicBezTo>
                  <a:cubicBezTo>
                    <a:pt x="1320" y="4173"/>
                    <a:pt x="1328" y="4173"/>
                    <a:pt x="1344" y="4166"/>
                  </a:cubicBezTo>
                  <a:cubicBezTo>
                    <a:pt x="1368" y="4166"/>
                    <a:pt x="1384" y="4166"/>
                    <a:pt x="1391" y="4173"/>
                  </a:cubicBezTo>
                  <a:cubicBezTo>
                    <a:pt x="1399" y="4181"/>
                    <a:pt x="1391" y="4197"/>
                    <a:pt x="1391" y="4213"/>
                  </a:cubicBezTo>
                  <a:cubicBezTo>
                    <a:pt x="1391" y="4221"/>
                    <a:pt x="1391" y="4221"/>
                    <a:pt x="1391" y="4229"/>
                  </a:cubicBezTo>
                  <a:cubicBezTo>
                    <a:pt x="1391" y="4229"/>
                    <a:pt x="1391" y="4237"/>
                    <a:pt x="1391" y="4253"/>
                  </a:cubicBezTo>
                  <a:cubicBezTo>
                    <a:pt x="1391" y="4276"/>
                    <a:pt x="1384" y="4324"/>
                    <a:pt x="1407" y="4339"/>
                  </a:cubicBezTo>
                  <a:cubicBezTo>
                    <a:pt x="1407" y="4347"/>
                    <a:pt x="1415" y="4347"/>
                    <a:pt x="1431" y="4347"/>
                  </a:cubicBezTo>
                  <a:cubicBezTo>
                    <a:pt x="1439" y="4347"/>
                    <a:pt x="1447" y="4347"/>
                    <a:pt x="1462" y="4347"/>
                  </a:cubicBezTo>
                  <a:cubicBezTo>
                    <a:pt x="1470" y="4339"/>
                    <a:pt x="1478" y="4339"/>
                    <a:pt x="1486" y="4339"/>
                  </a:cubicBezTo>
                  <a:cubicBezTo>
                    <a:pt x="1502" y="4339"/>
                    <a:pt x="1518" y="4347"/>
                    <a:pt x="1526" y="4379"/>
                  </a:cubicBezTo>
                  <a:cubicBezTo>
                    <a:pt x="1542" y="4426"/>
                    <a:pt x="1613" y="4521"/>
                    <a:pt x="1676" y="4561"/>
                  </a:cubicBezTo>
                  <a:cubicBezTo>
                    <a:pt x="1731" y="4600"/>
                    <a:pt x="1747" y="4814"/>
                    <a:pt x="1739" y="4885"/>
                  </a:cubicBezTo>
                  <a:cubicBezTo>
                    <a:pt x="1739" y="4908"/>
                    <a:pt x="1731" y="4924"/>
                    <a:pt x="1723" y="4940"/>
                  </a:cubicBezTo>
                  <a:cubicBezTo>
                    <a:pt x="1723" y="4956"/>
                    <a:pt x="1715" y="4964"/>
                    <a:pt x="1723" y="4980"/>
                  </a:cubicBezTo>
                  <a:close/>
                </a:path>
              </a:pathLst>
            </a:custGeom>
            <a:solidFill>
              <a:schemeClr val="accent6"/>
            </a:solidFill>
            <a:ln>
              <a:solidFill>
                <a:schemeClr val="bg2"/>
              </a:solidFill>
            </a:ln>
            <a:effectLst/>
          </p:spPr>
          <p:txBody>
            <a:bodyPr wrap="none" anchor="ctr"/>
            <a:lstStyle/>
            <a:p>
              <a:endParaRPr lang="en-US"/>
            </a:p>
          </p:txBody>
        </p:sp>
        <p:sp>
          <p:nvSpPr>
            <p:cNvPr id="51" name="Freeform 50"/>
            <p:cNvSpPr>
              <a:spLocks noChangeArrowheads="1"/>
            </p:cNvSpPr>
            <p:nvPr/>
          </p:nvSpPr>
          <p:spPr bwMode="auto">
            <a:xfrm>
              <a:off x="8484262" y="6372451"/>
              <a:ext cx="1331281" cy="1551616"/>
            </a:xfrm>
            <a:custGeom>
              <a:avLst/>
              <a:gdLst>
                <a:gd name="T0" fmla="*/ 752 w 2531"/>
                <a:gd name="T1" fmla="*/ 8 h 2949"/>
                <a:gd name="T2" fmla="*/ 752 w 2531"/>
                <a:gd name="T3" fmla="*/ 8 h 2949"/>
                <a:gd name="T4" fmla="*/ 752 w 2531"/>
                <a:gd name="T5" fmla="*/ 0 h 2949"/>
                <a:gd name="T6" fmla="*/ 736 w 2531"/>
                <a:gd name="T7" fmla="*/ 0 h 2949"/>
                <a:gd name="T8" fmla="*/ 736 w 2531"/>
                <a:gd name="T9" fmla="*/ 0 h 2949"/>
                <a:gd name="T10" fmla="*/ 712 w 2531"/>
                <a:gd name="T11" fmla="*/ 0 h 2949"/>
                <a:gd name="T12" fmla="*/ 712 w 2531"/>
                <a:gd name="T13" fmla="*/ 0 h 2949"/>
                <a:gd name="T14" fmla="*/ 704 w 2531"/>
                <a:gd name="T15" fmla="*/ 0 h 2949"/>
                <a:gd name="T16" fmla="*/ 704 w 2531"/>
                <a:gd name="T17" fmla="*/ 0 h 2949"/>
                <a:gd name="T18" fmla="*/ 704 w 2531"/>
                <a:gd name="T19" fmla="*/ 0 h 2949"/>
                <a:gd name="T20" fmla="*/ 601 w 2531"/>
                <a:gd name="T21" fmla="*/ 403 h 2949"/>
                <a:gd name="T22" fmla="*/ 546 w 2531"/>
                <a:gd name="T23" fmla="*/ 458 h 2949"/>
                <a:gd name="T24" fmla="*/ 506 w 2531"/>
                <a:gd name="T25" fmla="*/ 411 h 2949"/>
                <a:gd name="T26" fmla="*/ 396 w 2531"/>
                <a:gd name="T27" fmla="*/ 379 h 2949"/>
                <a:gd name="T28" fmla="*/ 372 w 2531"/>
                <a:gd name="T29" fmla="*/ 443 h 2949"/>
                <a:gd name="T30" fmla="*/ 372 w 2531"/>
                <a:gd name="T31" fmla="*/ 506 h 2949"/>
                <a:gd name="T32" fmla="*/ 364 w 2531"/>
                <a:gd name="T33" fmla="*/ 593 h 2949"/>
                <a:gd name="T34" fmla="*/ 333 w 2531"/>
                <a:gd name="T35" fmla="*/ 680 h 2949"/>
                <a:gd name="T36" fmla="*/ 356 w 2531"/>
                <a:gd name="T37" fmla="*/ 798 h 2949"/>
                <a:gd name="T38" fmla="*/ 309 w 2531"/>
                <a:gd name="T39" fmla="*/ 861 h 2949"/>
                <a:gd name="T40" fmla="*/ 293 w 2531"/>
                <a:gd name="T41" fmla="*/ 956 h 2949"/>
                <a:gd name="T42" fmla="*/ 325 w 2531"/>
                <a:gd name="T43" fmla="*/ 1028 h 2949"/>
                <a:gd name="T44" fmla="*/ 364 w 2531"/>
                <a:gd name="T45" fmla="*/ 1107 h 2949"/>
                <a:gd name="T46" fmla="*/ 412 w 2531"/>
                <a:gd name="T47" fmla="*/ 1209 h 2949"/>
                <a:gd name="T48" fmla="*/ 427 w 2531"/>
                <a:gd name="T49" fmla="*/ 1281 h 2949"/>
                <a:gd name="T50" fmla="*/ 364 w 2531"/>
                <a:gd name="T51" fmla="*/ 1312 h 2949"/>
                <a:gd name="T52" fmla="*/ 269 w 2531"/>
                <a:gd name="T53" fmla="*/ 1399 h 2949"/>
                <a:gd name="T54" fmla="*/ 253 w 2531"/>
                <a:gd name="T55" fmla="*/ 1502 h 2949"/>
                <a:gd name="T56" fmla="*/ 182 w 2531"/>
                <a:gd name="T57" fmla="*/ 1636 h 2949"/>
                <a:gd name="T58" fmla="*/ 119 w 2531"/>
                <a:gd name="T59" fmla="*/ 1676 h 2949"/>
                <a:gd name="T60" fmla="*/ 135 w 2531"/>
                <a:gd name="T61" fmla="*/ 1755 h 2949"/>
                <a:gd name="T62" fmla="*/ 119 w 2531"/>
                <a:gd name="T63" fmla="*/ 1802 h 2949"/>
                <a:gd name="T64" fmla="*/ 166 w 2531"/>
                <a:gd name="T65" fmla="*/ 1826 h 2949"/>
                <a:gd name="T66" fmla="*/ 198 w 2531"/>
                <a:gd name="T67" fmla="*/ 1881 h 2949"/>
                <a:gd name="T68" fmla="*/ 159 w 2531"/>
                <a:gd name="T69" fmla="*/ 1937 h 2949"/>
                <a:gd name="T70" fmla="*/ 103 w 2531"/>
                <a:gd name="T71" fmla="*/ 1968 h 2949"/>
                <a:gd name="T72" fmla="*/ 64 w 2531"/>
                <a:gd name="T73" fmla="*/ 1968 h 2949"/>
                <a:gd name="T74" fmla="*/ 32 w 2531"/>
                <a:gd name="T75" fmla="*/ 2016 h 2949"/>
                <a:gd name="T76" fmla="*/ 48 w 2531"/>
                <a:gd name="T77" fmla="*/ 2071 h 2949"/>
                <a:gd name="T78" fmla="*/ 1423 w 2531"/>
                <a:gd name="T79" fmla="*/ 2854 h 2949"/>
                <a:gd name="T80" fmla="*/ 1684 w 2531"/>
                <a:gd name="T81" fmla="*/ 2885 h 2949"/>
                <a:gd name="T82" fmla="*/ 2190 w 2531"/>
                <a:gd name="T83" fmla="*/ 2948 h 2949"/>
                <a:gd name="T84" fmla="*/ 2530 w 2531"/>
                <a:gd name="T85" fmla="*/ 284 h 2949"/>
                <a:gd name="T86" fmla="*/ 752 w 2531"/>
                <a:gd name="T87" fmla="*/ 8 h 2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31" h="2949">
                  <a:moveTo>
                    <a:pt x="752" y="8"/>
                  </a:moveTo>
                  <a:lnTo>
                    <a:pt x="752" y="8"/>
                  </a:lnTo>
                  <a:cubicBezTo>
                    <a:pt x="752" y="0"/>
                    <a:pt x="752" y="0"/>
                    <a:pt x="752" y="0"/>
                  </a:cubicBezTo>
                  <a:cubicBezTo>
                    <a:pt x="744" y="0"/>
                    <a:pt x="736" y="0"/>
                    <a:pt x="736" y="0"/>
                  </a:cubicBezTo>
                  <a:lnTo>
                    <a:pt x="736" y="0"/>
                  </a:lnTo>
                  <a:cubicBezTo>
                    <a:pt x="720" y="0"/>
                    <a:pt x="720" y="0"/>
                    <a:pt x="712" y="0"/>
                  </a:cubicBezTo>
                  <a:lnTo>
                    <a:pt x="712" y="0"/>
                  </a:lnTo>
                  <a:cubicBezTo>
                    <a:pt x="704" y="0"/>
                    <a:pt x="704" y="0"/>
                    <a:pt x="704" y="0"/>
                  </a:cubicBezTo>
                  <a:lnTo>
                    <a:pt x="704" y="0"/>
                  </a:lnTo>
                  <a:lnTo>
                    <a:pt x="704" y="0"/>
                  </a:lnTo>
                  <a:cubicBezTo>
                    <a:pt x="704" y="16"/>
                    <a:pt x="617" y="371"/>
                    <a:pt x="601" y="403"/>
                  </a:cubicBezTo>
                  <a:cubicBezTo>
                    <a:pt x="593" y="435"/>
                    <a:pt x="586" y="435"/>
                    <a:pt x="546" y="458"/>
                  </a:cubicBezTo>
                  <a:cubicBezTo>
                    <a:pt x="506" y="482"/>
                    <a:pt x="522" y="443"/>
                    <a:pt x="506" y="411"/>
                  </a:cubicBezTo>
                  <a:cubicBezTo>
                    <a:pt x="483" y="371"/>
                    <a:pt x="459" y="371"/>
                    <a:pt x="396" y="379"/>
                  </a:cubicBezTo>
                  <a:cubicBezTo>
                    <a:pt x="340" y="379"/>
                    <a:pt x="364" y="411"/>
                    <a:pt x="372" y="443"/>
                  </a:cubicBezTo>
                  <a:cubicBezTo>
                    <a:pt x="380" y="474"/>
                    <a:pt x="380" y="490"/>
                    <a:pt x="372" y="506"/>
                  </a:cubicBezTo>
                  <a:cubicBezTo>
                    <a:pt x="356" y="522"/>
                    <a:pt x="356" y="545"/>
                    <a:pt x="364" y="593"/>
                  </a:cubicBezTo>
                  <a:cubicBezTo>
                    <a:pt x="372" y="640"/>
                    <a:pt x="333" y="632"/>
                    <a:pt x="333" y="680"/>
                  </a:cubicBezTo>
                  <a:cubicBezTo>
                    <a:pt x="333" y="735"/>
                    <a:pt x="348" y="743"/>
                    <a:pt x="356" y="798"/>
                  </a:cubicBezTo>
                  <a:cubicBezTo>
                    <a:pt x="356" y="854"/>
                    <a:pt x="333" y="838"/>
                    <a:pt x="309" y="861"/>
                  </a:cubicBezTo>
                  <a:cubicBezTo>
                    <a:pt x="285" y="885"/>
                    <a:pt x="309" y="909"/>
                    <a:pt x="293" y="956"/>
                  </a:cubicBezTo>
                  <a:cubicBezTo>
                    <a:pt x="285" y="996"/>
                    <a:pt x="309" y="996"/>
                    <a:pt x="325" y="1028"/>
                  </a:cubicBezTo>
                  <a:cubicBezTo>
                    <a:pt x="348" y="1067"/>
                    <a:pt x="356" y="1083"/>
                    <a:pt x="364" y="1107"/>
                  </a:cubicBezTo>
                  <a:cubicBezTo>
                    <a:pt x="364" y="1130"/>
                    <a:pt x="388" y="1194"/>
                    <a:pt x="412" y="1209"/>
                  </a:cubicBezTo>
                  <a:cubicBezTo>
                    <a:pt x="435" y="1225"/>
                    <a:pt x="443" y="1257"/>
                    <a:pt x="427" y="1281"/>
                  </a:cubicBezTo>
                  <a:cubicBezTo>
                    <a:pt x="419" y="1304"/>
                    <a:pt x="404" y="1296"/>
                    <a:pt x="364" y="1312"/>
                  </a:cubicBezTo>
                  <a:cubicBezTo>
                    <a:pt x="333" y="1336"/>
                    <a:pt x="309" y="1376"/>
                    <a:pt x="269" y="1399"/>
                  </a:cubicBezTo>
                  <a:cubicBezTo>
                    <a:pt x="230" y="1423"/>
                    <a:pt x="261" y="1454"/>
                    <a:pt x="253" y="1502"/>
                  </a:cubicBezTo>
                  <a:cubicBezTo>
                    <a:pt x="246" y="1549"/>
                    <a:pt x="198" y="1613"/>
                    <a:pt x="182" y="1636"/>
                  </a:cubicBezTo>
                  <a:cubicBezTo>
                    <a:pt x="175" y="1652"/>
                    <a:pt x="135" y="1644"/>
                    <a:pt x="119" y="1676"/>
                  </a:cubicBezTo>
                  <a:cubicBezTo>
                    <a:pt x="103" y="1707"/>
                    <a:pt x="135" y="1715"/>
                    <a:pt x="135" y="1755"/>
                  </a:cubicBezTo>
                  <a:cubicBezTo>
                    <a:pt x="127" y="1794"/>
                    <a:pt x="119" y="1771"/>
                    <a:pt x="119" y="1802"/>
                  </a:cubicBezTo>
                  <a:cubicBezTo>
                    <a:pt x="111" y="1826"/>
                    <a:pt x="143" y="1810"/>
                    <a:pt x="166" y="1826"/>
                  </a:cubicBezTo>
                  <a:cubicBezTo>
                    <a:pt x="190" y="1842"/>
                    <a:pt x="190" y="1842"/>
                    <a:pt x="198" y="1881"/>
                  </a:cubicBezTo>
                  <a:cubicBezTo>
                    <a:pt x="198" y="1921"/>
                    <a:pt x="159" y="1905"/>
                    <a:pt x="159" y="1937"/>
                  </a:cubicBezTo>
                  <a:cubicBezTo>
                    <a:pt x="159" y="1960"/>
                    <a:pt x="119" y="1968"/>
                    <a:pt x="103" y="1968"/>
                  </a:cubicBezTo>
                  <a:cubicBezTo>
                    <a:pt x="87" y="1968"/>
                    <a:pt x="72" y="1968"/>
                    <a:pt x="64" y="1968"/>
                  </a:cubicBezTo>
                  <a:cubicBezTo>
                    <a:pt x="64" y="1984"/>
                    <a:pt x="48" y="2000"/>
                    <a:pt x="32" y="2016"/>
                  </a:cubicBezTo>
                  <a:cubicBezTo>
                    <a:pt x="0" y="2031"/>
                    <a:pt x="48" y="2071"/>
                    <a:pt x="48" y="2071"/>
                  </a:cubicBezTo>
                  <a:cubicBezTo>
                    <a:pt x="1423" y="2854"/>
                    <a:pt x="1423" y="2854"/>
                    <a:pt x="1423" y="2854"/>
                  </a:cubicBezTo>
                  <a:cubicBezTo>
                    <a:pt x="1423" y="2854"/>
                    <a:pt x="1629" y="2870"/>
                    <a:pt x="1684" y="2885"/>
                  </a:cubicBezTo>
                  <a:cubicBezTo>
                    <a:pt x="1716" y="2901"/>
                    <a:pt x="1969" y="2925"/>
                    <a:pt x="2190" y="2948"/>
                  </a:cubicBezTo>
                  <a:cubicBezTo>
                    <a:pt x="2530" y="284"/>
                    <a:pt x="2530" y="284"/>
                    <a:pt x="2530" y="284"/>
                  </a:cubicBezTo>
                  <a:cubicBezTo>
                    <a:pt x="1526" y="166"/>
                    <a:pt x="918" y="39"/>
                    <a:pt x="752" y="8"/>
                  </a:cubicBezTo>
                </a:path>
              </a:pathLst>
            </a:custGeom>
            <a:solidFill>
              <a:schemeClr val="accent6"/>
            </a:solidFill>
            <a:ln>
              <a:solidFill>
                <a:schemeClr val="bg2"/>
              </a:solidFill>
            </a:ln>
            <a:effectLst/>
          </p:spPr>
          <p:txBody>
            <a:bodyPr wrap="none" anchor="ctr"/>
            <a:lstStyle/>
            <a:p>
              <a:endParaRPr lang="en-US"/>
            </a:p>
          </p:txBody>
        </p:sp>
        <p:sp>
          <p:nvSpPr>
            <p:cNvPr id="52" name="Freeform 51"/>
            <p:cNvSpPr>
              <a:spLocks noChangeArrowheads="1"/>
            </p:cNvSpPr>
            <p:nvPr/>
          </p:nvSpPr>
          <p:spPr bwMode="auto">
            <a:xfrm>
              <a:off x="8493540" y="6367813"/>
              <a:ext cx="1326643" cy="1556255"/>
            </a:xfrm>
            <a:custGeom>
              <a:avLst/>
              <a:gdLst>
                <a:gd name="T0" fmla="*/ 2174 w 2523"/>
                <a:gd name="T1" fmla="*/ 2956 h 2957"/>
                <a:gd name="T2" fmla="*/ 1407 w 2523"/>
                <a:gd name="T3" fmla="*/ 2862 h 2957"/>
                <a:gd name="T4" fmla="*/ 0 w 2523"/>
                <a:gd name="T5" fmla="*/ 2039 h 2957"/>
                <a:gd name="T6" fmla="*/ 40 w 2523"/>
                <a:gd name="T7" fmla="*/ 1976 h 2957"/>
                <a:gd name="T8" fmla="*/ 143 w 2523"/>
                <a:gd name="T9" fmla="*/ 1945 h 2957"/>
                <a:gd name="T10" fmla="*/ 174 w 2523"/>
                <a:gd name="T11" fmla="*/ 1889 h 2957"/>
                <a:gd name="T12" fmla="*/ 95 w 2523"/>
                <a:gd name="T13" fmla="*/ 1810 h 2957"/>
                <a:gd name="T14" fmla="*/ 103 w 2523"/>
                <a:gd name="T15" fmla="*/ 1723 h 2957"/>
                <a:gd name="T16" fmla="*/ 166 w 2523"/>
                <a:gd name="T17" fmla="*/ 1636 h 2957"/>
                <a:gd name="T18" fmla="*/ 230 w 2523"/>
                <a:gd name="T19" fmla="*/ 1462 h 2957"/>
                <a:gd name="T20" fmla="*/ 348 w 2523"/>
                <a:gd name="T21" fmla="*/ 1320 h 2957"/>
                <a:gd name="T22" fmla="*/ 411 w 2523"/>
                <a:gd name="T23" fmla="*/ 1249 h 2957"/>
                <a:gd name="T24" fmla="*/ 317 w 2523"/>
                <a:gd name="T25" fmla="*/ 1059 h 2957"/>
                <a:gd name="T26" fmla="*/ 277 w 2523"/>
                <a:gd name="T27" fmla="*/ 956 h 2957"/>
                <a:gd name="T28" fmla="*/ 317 w 2523"/>
                <a:gd name="T29" fmla="*/ 854 h 2957"/>
                <a:gd name="T30" fmla="*/ 309 w 2523"/>
                <a:gd name="T31" fmla="*/ 688 h 2957"/>
                <a:gd name="T32" fmla="*/ 356 w 2523"/>
                <a:gd name="T33" fmla="*/ 514 h 2957"/>
                <a:gd name="T34" fmla="*/ 348 w 2523"/>
                <a:gd name="T35" fmla="*/ 435 h 2957"/>
                <a:gd name="T36" fmla="*/ 419 w 2523"/>
                <a:gd name="T37" fmla="*/ 379 h 2957"/>
                <a:gd name="T38" fmla="*/ 514 w 2523"/>
                <a:gd name="T39" fmla="*/ 466 h 2957"/>
                <a:gd name="T40" fmla="*/ 585 w 2523"/>
                <a:gd name="T41" fmla="*/ 411 h 2957"/>
                <a:gd name="T42" fmla="*/ 688 w 2523"/>
                <a:gd name="T43" fmla="*/ 0 h 2957"/>
                <a:gd name="T44" fmla="*/ 720 w 2523"/>
                <a:gd name="T45" fmla="*/ 8 h 2957"/>
                <a:gd name="T46" fmla="*/ 736 w 2523"/>
                <a:gd name="T47" fmla="*/ 8 h 2957"/>
                <a:gd name="T48" fmla="*/ 2522 w 2523"/>
                <a:gd name="T49" fmla="*/ 292 h 2957"/>
                <a:gd name="T50" fmla="*/ 1407 w 2523"/>
                <a:gd name="T51" fmla="*/ 2854 h 2957"/>
                <a:gd name="T52" fmla="*/ 1993 w 2523"/>
                <a:gd name="T53" fmla="*/ 2933 h 2957"/>
                <a:gd name="T54" fmla="*/ 807 w 2523"/>
                <a:gd name="T55" fmla="*/ 32 h 2957"/>
                <a:gd name="T56" fmla="*/ 712 w 2523"/>
                <a:gd name="T57" fmla="*/ 16 h 2957"/>
                <a:gd name="T58" fmla="*/ 688 w 2523"/>
                <a:gd name="T59" fmla="*/ 8 h 2957"/>
                <a:gd name="T60" fmla="*/ 530 w 2523"/>
                <a:gd name="T61" fmla="*/ 466 h 2957"/>
                <a:gd name="T62" fmla="*/ 483 w 2523"/>
                <a:gd name="T63" fmla="*/ 419 h 2957"/>
                <a:gd name="T64" fmla="*/ 348 w 2523"/>
                <a:gd name="T65" fmla="*/ 403 h 2957"/>
                <a:gd name="T66" fmla="*/ 356 w 2523"/>
                <a:gd name="T67" fmla="*/ 458 h 2957"/>
                <a:gd name="T68" fmla="*/ 332 w 2523"/>
                <a:gd name="T69" fmla="*/ 648 h 2957"/>
                <a:gd name="T70" fmla="*/ 340 w 2523"/>
                <a:gd name="T71" fmla="*/ 806 h 2957"/>
                <a:gd name="T72" fmla="*/ 285 w 2523"/>
                <a:gd name="T73" fmla="*/ 917 h 2957"/>
                <a:gd name="T74" fmla="*/ 317 w 2523"/>
                <a:gd name="T75" fmla="*/ 1036 h 2957"/>
                <a:gd name="T76" fmla="*/ 396 w 2523"/>
                <a:gd name="T77" fmla="*/ 1217 h 2957"/>
                <a:gd name="T78" fmla="*/ 388 w 2523"/>
                <a:gd name="T79" fmla="*/ 1312 h 2957"/>
                <a:gd name="T80" fmla="*/ 253 w 2523"/>
                <a:gd name="T81" fmla="*/ 1407 h 2957"/>
                <a:gd name="T82" fmla="*/ 182 w 2523"/>
                <a:gd name="T83" fmla="*/ 1628 h 2957"/>
                <a:gd name="T84" fmla="*/ 103 w 2523"/>
                <a:gd name="T85" fmla="*/ 1684 h 2957"/>
                <a:gd name="T86" fmla="*/ 111 w 2523"/>
                <a:gd name="T87" fmla="*/ 1795 h 2957"/>
                <a:gd name="T88" fmla="*/ 150 w 2523"/>
                <a:gd name="T89" fmla="*/ 1834 h 2957"/>
                <a:gd name="T90" fmla="*/ 166 w 2523"/>
                <a:gd name="T91" fmla="*/ 1921 h 2957"/>
                <a:gd name="T92" fmla="*/ 48 w 2523"/>
                <a:gd name="T93" fmla="*/ 1984 h 2957"/>
                <a:gd name="T94" fmla="*/ 32 w 2523"/>
                <a:gd name="T95" fmla="*/ 2071 h 2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23" h="2957">
                  <a:moveTo>
                    <a:pt x="2174" y="2956"/>
                  </a:moveTo>
                  <a:lnTo>
                    <a:pt x="2174" y="2956"/>
                  </a:lnTo>
                  <a:lnTo>
                    <a:pt x="2174" y="2956"/>
                  </a:lnTo>
                  <a:cubicBezTo>
                    <a:pt x="2111" y="2949"/>
                    <a:pt x="2056" y="2941"/>
                    <a:pt x="1993" y="2941"/>
                  </a:cubicBezTo>
                  <a:cubicBezTo>
                    <a:pt x="1826" y="2925"/>
                    <a:pt x="1692" y="2909"/>
                    <a:pt x="1668" y="2901"/>
                  </a:cubicBezTo>
                  <a:cubicBezTo>
                    <a:pt x="1613" y="2885"/>
                    <a:pt x="1407" y="2862"/>
                    <a:pt x="1407" y="2862"/>
                  </a:cubicBezTo>
                  <a:lnTo>
                    <a:pt x="1407" y="2862"/>
                  </a:lnTo>
                  <a:cubicBezTo>
                    <a:pt x="32" y="2079"/>
                    <a:pt x="32" y="2079"/>
                    <a:pt x="32" y="2079"/>
                  </a:cubicBezTo>
                  <a:cubicBezTo>
                    <a:pt x="24" y="2079"/>
                    <a:pt x="0" y="2055"/>
                    <a:pt x="0" y="2039"/>
                  </a:cubicBezTo>
                  <a:cubicBezTo>
                    <a:pt x="0" y="2032"/>
                    <a:pt x="8" y="2024"/>
                    <a:pt x="16" y="2016"/>
                  </a:cubicBezTo>
                  <a:cubicBezTo>
                    <a:pt x="32" y="2000"/>
                    <a:pt x="48" y="1992"/>
                    <a:pt x="40" y="1984"/>
                  </a:cubicBezTo>
                  <a:cubicBezTo>
                    <a:pt x="40" y="1976"/>
                    <a:pt x="40" y="1976"/>
                    <a:pt x="40" y="1976"/>
                  </a:cubicBezTo>
                  <a:lnTo>
                    <a:pt x="40" y="1976"/>
                  </a:lnTo>
                  <a:cubicBezTo>
                    <a:pt x="56" y="1976"/>
                    <a:pt x="71" y="1968"/>
                    <a:pt x="87" y="1968"/>
                  </a:cubicBezTo>
                  <a:cubicBezTo>
                    <a:pt x="95" y="1968"/>
                    <a:pt x="135" y="1968"/>
                    <a:pt x="143" y="1945"/>
                  </a:cubicBezTo>
                  <a:cubicBezTo>
                    <a:pt x="143" y="1929"/>
                    <a:pt x="150" y="1921"/>
                    <a:pt x="159" y="1921"/>
                  </a:cubicBezTo>
                  <a:cubicBezTo>
                    <a:pt x="166" y="1913"/>
                    <a:pt x="174" y="1913"/>
                    <a:pt x="174" y="1889"/>
                  </a:cubicBezTo>
                  <a:lnTo>
                    <a:pt x="174" y="1889"/>
                  </a:lnTo>
                  <a:cubicBezTo>
                    <a:pt x="174" y="1850"/>
                    <a:pt x="166" y="1850"/>
                    <a:pt x="150" y="1834"/>
                  </a:cubicBezTo>
                  <a:cubicBezTo>
                    <a:pt x="135" y="1834"/>
                    <a:pt x="127" y="1834"/>
                    <a:pt x="119" y="1834"/>
                  </a:cubicBezTo>
                  <a:cubicBezTo>
                    <a:pt x="111" y="1826"/>
                    <a:pt x="95" y="1826"/>
                    <a:pt x="95" y="1810"/>
                  </a:cubicBezTo>
                  <a:cubicBezTo>
                    <a:pt x="95" y="1795"/>
                    <a:pt x="103" y="1795"/>
                    <a:pt x="103" y="1786"/>
                  </a:cubicBezTo>
                  <a:cubicBezTo>
                    <a:pt x="111" y="1786"/>
                    <a:pt x="111" y="1779"/>
                    <a:pt x="111" y="1763"/>
                  </a:cubicBezTo>
                  <a:cubicBezTo>
                    <a:pt x="111" y="1747"/>
                    <a:pt x="111" y="1739"/>
                    <a:pt x="103" y="1723"/>
                  </a:cubicBezTo>
                  <a:cubicBezTo>
                    <a:pt x="95" y="1708"/>
                    <a:pt x="87" y="1700"/>
                    <a:pt x="95" y="1684"/>
                  </a:cubicBezTo>
                  <a:cubicBezTo>
                    <a:pt x="111" y="1660"/>
                    <a:pt x="127" y="1660"/>
                    <a:pt x="135" y="1652"/>
                  </a:cubicBezTo>
                  <a:cubicBezTo>
                    <a:pt x="150" y="1652"/>
                    <a:pt x="159" y="1644"/>
                    <a:pt x="166" y="1636"/>
                  </a:cubicBezTo>
                  <a:cubicBezTo>
                    <a:pt x="166" y="1636"/>
                    <a:pt x="174" y="1628"/>
                    <a:pt x="174" y="1621"/>
                  </a:cubicBezTo>
                  <a:cubicBezTo>
                    <a:pt x="198" y="1589"/>
                    <a:pt x="230" y="1542"/>
                    <a:pt x="237" y="1510"/>
                  </a:cubicBezTo>
                  <a:cubicBezTo>
                    <a:pt x="237" y="1486"/>
                    <a:pt x="237" y="1478"/>
                    <a:pt x="230" y="1462"/>
                  </a:cubicBezTo>
                  <a:cubicBezTo>
                    <a:pt x="230" y="1439"/>
                    <a:pt x="230" y="1415"/>
                    <a:pt x="253" y="1399"/>
                  </a:cubicBezTo>
                  <a:cubicBezTo>
                    <a:pt x="277" y="1391"/>
                    <a:pt x="285" y="1375"/>
                    <a:pt x="301" y="1360"/>
                  </a:cubicBezTo>
                  <a:cubicBezTo>
                    <a:pt x="317" y="1344"/>
                    <a:pt x="332" y="1328"/>
                    <a:pt x="348" y="1320"/>
                  </a:cubicBezTo>
                  <a:cubicBezTo>
                    <a:pt x="364" y="1312"/>
                    <a:pt x="380" y="1304"/>
                    <a:pt x="388" y="1304"/>
                  </a:cubicBezTo>
                  <a:cubicBezTo>
                    <a:pt x="396" y="1296"/>
                    <a:pt x="403" y="1296"/>
                    <a:pt x="411" y="1289"/>
                  </a:cubicBezTo>
                  <a:cubicBezTo>
                    <a:pt x="411" y="1281"/>
                    <a:pt x="419" y="1265"/>
                    <a:pt x="411" y="1249"/>
                  </a:cubicBezTo>
                  <a:cubicBezTo>
                    <a:pt x="411" y="1233"/>
                    <a:pt x="403" y="1225"/>
                    <a:pt x="388" y="1217"/>
                  </a:cubicBezTo>
                  <a:cubicBezTo>
                    <a:pt x="364" y="1209"/>
                    <a:pt x="348" y="1138"/>
                    <a:pt x="340" y="1115"/>
                  </a:cubicBezTo>
                  <a:cubicBezTo>
                    <a:pt x="340" y="1091"/>
                    <a:pt x="332" y="1083"/>
                    <a:pt x="317" y="1059"/>
                  </a:cubicBezTo>
                  <a:cubicBezTo>
                    <a:pt x="317" y="1059"/>
                    <a:pt x="317" y="1051"/>
                    <a:pt x="309" y="1044"/>
                  </a:cubicBezTo>
                  <a:cubicBezTo>
                    <a:pt x="301" y="1028"/>
                    <a:pt x="293" y="1020"/>
                    <a:pt x="293" y="1012"/>
                  </a:cubicBezTo>
                  <a:cubicBezTo>
                    <a:pt x="277" y="1004"/>
                    <a:pt x="269" y="988"/>
                    <a:pt x="277" y="956"/>
                  </a:cubicBezTo>
                  <a:cubicBezTo>
                    <a:pt x="277" y="941"/>
                    <a:pt x="277" y="925"/>
                    <a:pt x="277" y="917"/>
                  </a:cubicBezTo>
                  <a:cubicBezTo>
                    <a:pt x="277" y="893"/>
                    <a:pt x="277" y="885"/>
                    <a:pt x="293" y="869"/>
                  </a:cubicBezTo>
                  <a:cubicBezTo>
                    <a:pt x="301" y="862"/>
                    <a:pt x="309" y="854"/>
                    <a:pt x="317" y="854"/>
                  </a:cubicBezTo>
                  <a:cubicBezTo>
                    <a:pt x="332" y="846"/>
                    <a:pt x="340" y="838"/>
                    <a:pt x="332" y="806"/>
                  </a:cubicBezTo>
                  <a:cubicBezTo>
                    <a:pt x="332" y="783"/>
                    <a:pt x="324" y="767"/>
                    <a:pt x="324" y="751"/>
                  </a:cubicBezTo>
                  <a:cubicBezTo>
                    <a:pt x="317" y="735"/>
                    <a:pt x="309" y="719"/>
                    <a:pt x="309" y="688"/>
                  </a:cubicBezTo>
                  <a:cubicBezTo>
                    <a:pt x="309" y="664"/>
                    <a:pt x="324" y="656"/>
                    <a:pt x="332" y="648"/>
                  </a:cubicBezTo>
                  <a:cubicBezTo>
                    <a:pt x="340" y="632"/>
                    <a:pt x="348" y="625"/>
                    <a:pt x="340" y="601"/>
                  </a:cubicBezTo>
                  <a:cubicBezTo>
                    <a:pt x="332" y="553"/>
                    <a:pt x="340" y="530"/>
                    <a:pt x="356" y="514"/>
                  </a:cubicBezTo>
                  <a:cubicBezTo>
                    <a:pt x="364" y="498"/>
                    <a:pt x="356" y="490"/>
                    <a:pt x="348" y="458"/>
                  </a:cubicBezTo>
                  <a:cubicBezTo>
                    <a:pt x="348" y="451"/>
                    <a:pt x="348" y="451"/>
                    <a:pt x="348" y="451"/>
                  </a:cubicBezTo>
                  <a:cubicBezTo>
                    <a:pt x="348" y="443"/>
                    <a:pt x="348" y="443"/>
                    <a:pt x="348" y="435"/>
                  </a:cubicBezTo>
                  <a:cubicBezTo>
                    <a:pt x="340" y="419"/>
                    <a:pt x="332" y="403"/>
                    <a:pt x="340" y="395"/>
                  </a:cubicBezTo>
                  <a:cubicBezTo>
                    <a:pt x="348" y="387"/>
                    <a:pt x="364" y="379"/>
                    <a:pt x="380" y="379"/>
                  </a:cubicBezTo>
                  <a:cubicBezTo>
                    <a:pt x="396" y="379"/>
                    <a:pt x="411" y="379"/>
                    <a:pt x="419" y="379"/>
                  </a:cubicBezTo>
                  <a:cubicBezTo>
                    <a:pt x="451" y="379"/>
                    <a:pt x="475" y="387"/>
                    <a:pt x="490" y="411"/>
                  </a:cubicBezTo>
                  <a:cubicBezTo>
                    <a:pt x="498" y="427"/>
                    <a:pt x="498" y="443"/>
                    <a:pt x="506" y="451"/>
                  </a:cubicBezTo>
                  <a:cubicBezTo>
                    <a:pt x="506" y="466"/>
                    <a:pt x="506" y="466"/>
                    <a:pt x="514" y="466"/>
                  </a:cubicBezTo>
                  <a:cubicBezTo>
                    <a:pt x="514" y="466"/>
                    <a:pt x="522" y="466"/>
                    <a:pt x="530" y="458"/>
                  </a:cubicBezTo>
                  <a:cubicBezTo>
                    <a:pt x="538" y="458"/>
                    <a:pt x="538" y="458"/>
                    <a:pt x="538" y="458"/>
                  </a:cubicBezTo>
                  <a:cubicBezTo>
                    <a:pt x="570" y="435"/>
                    <a:pt x="577" y="435"/>
                    <a:pt x="585" y="411"/>
                  </a:cubicBezTo>
                  <a:cubicBezTo>
                    <a:pt x="601" y="379"/>
                    <a:pt x="680" y="24"/>
                    <a:pt x="680" y="8"/>
                  </a:cubicBezTo>
                  <a:cubicBezTo>
                    <a:pt x="680" y="0"/>
                    <a:pt x="680" y="0"/>
                    <a:pt x="688" y="0"/>
                  </a:cubicBezTo>
                  <a:lnTo>
                    <a:pt x="688" y="0"/>
                  </a:lnTo>
                  <a:lnTo>
                    <a:pt x="696" y="0"/>
                  </a:lnTo>
                  <a:lnTo>
                    <a:pt x="696" y="0"/>
                  </a:lnTo>
                  <a:cubicBezTo>
                    <a:pt x="704" y="0"/>
                    <a:pt x="704" y="0"/>
                    <a:pt x="720" y="8"/>
                  </a:cubicBezTo>
                  <a:lnTo>
                    <a:pt x="720" y="8"/>
                  </a:lnTo>
                  <a:cubicBezTo>
                    <a:pt x="728" y="8"/>
                    <a:pt x="728" y="8"/>
                    <a:pt x="736" y="8"/>
                  </a:cubicBezTo>
                  <a:lnTo>
                    <a:pt x="736" y="8"/>
                  </a:lnTo>
                  <a:cubicBezTo>
                    <a:pt x="751" y="16"/>
                    <a:pt x="775" y="16"/>
                    <a:pt x="807" y="24"/>
                  </a:cubicBezTo>
                  <a:cubicBezTo>
                    <a:pt x="1052" y="71"/>
                    <a:pt x="1621" y="182"/>
                    <a:pt x="2514" y="292"/>
                  </a:cubicBezTo>
                  <a:cubicBezTo>
                    <a:pt x="2522" y="292"/>
                    <a:pt x="2522" y="292"/>
                    <a:pt x="2522" y="292"/>
                  </a:cubicBezTo>
                  <a:lnTo>
                    <a:pt x="2522" y="292"/>
                  </a:lnTo>
                  <a:cubicBezTo>
                    <a:pt x="2174" y="2956"/>
                    <a:pt x="2174" y="2956"/>
                    <a:pt x="2174" y="2956"/>
                  </a:cubicBezTo>
                  <a:lnTo>
                    <a:pt x="1407" y="2854"/>
                  </a:lnTo>
                  <a:lnTo>
                    <a:pt x="1407" y="2854"/>
                  </a:lnTo>
                  <a:cubicBezTo>
                    <a:pt x="1423" y="2862"/>
                    <a:pt x="1621" y="2878"/>
                    <a:pt x="1668" y="2893"/>
                  </a:cubicBezTo>
                  <a:cubicBezTo>
                    <a:pt x="1692" y="2901"/>
                    <a:pt x="1834" y="2917"/>
                    <a:pt x="1993" y="2933"/>
                  </a:cubicBezTo>
                  <a:cubicBezTo>
                    <a:pt x="2056" y="2941"/>
                    <a:pt x="2111" y="2941"/>
                    <a:pt x="2166" y="2949"/>
                  </a:cubicBezTo>
                  <a:cubicBezTo>
                    <a:pt x="2514" y="300"/>
                    <a:pt x="2514" y="300"/>
                    <a:pt x="2514" y="300"/>
                  </a:cubicBezTo>
                  <a:cubicBezTo>
                    <a:pt x="1613" y="190"/>
                    <a:pt x="1044" y="79"/>
                    <a:pt x="807" y="32"/>
                  </a:cubicBezTo>
                  <a:cubicBezTo>
                    <a:pt x="775" y="24"/>
                    <a:pt x="751" y="16"/>
                    <a:pt x="736" y="16"/>
                  </a:cubicBezTo>
                  <a:lnTo>
                    <a:pt x="736" y="16"/>
                  </a:lnTo>
                  <a:cubicBezTo>
                    <a:pt x="712" y="16"/>
                    <a:pt x="712" y="16"/>
                    <a:pt x="712" y="16"/>
                  </a:cubicBezTo>
                  <a:cubicBezTo>
                    <a:pt x="704" y="8"/>
                    <a:pt x="696" y="8"/>
                    <a:pt x="696" y="8"/>
                  </a:cubicBezTo>
                  <a:lnTo>
                    <a:pt x="696" y="8"/>
                  </a:lnTo>
                  <a:lnTo>
                    <a:pt x="688" y="8"/>
                  </a:lnTo>
                  <a:cubicBezTo>
                    <a:pt x="688" y="47"/>
                    <a:pt x="601" y="387"/>
                    <a:pt x="593" y="411"/>
                  </a:cubicBezTo>
                  <a:cubicBezTo>
                    <a:pt x="577" y="443"/>
                    <a:pt x="570" y="443"/>
                    <a:pt x="538" y="466"/>
                  </a:cubicBezTo>
                  <a:cubicBezTo>
                    <a:pt x="530" y="466"/>
                    <a:pt x="530" y="466"/>
                    <a:pt x="530" y="466"/>
                  </a:cubicBezTo>
                  <a:cubicBezTo>
                    <a:pt x="522" y="474"/>
                    <a:pt x="522" y="474"/>
                    <a:pt x="514" y="474"/>
                  </a:cubicBezTo>
                  <a:cubicBezTo>
                    <a:pt x="498" y="474"/>
                    <a:pt x="498" y="466"/>
                    <a:pt x="498" y="451"/>
                  </a:cubicBezTo>
                  <a:cubicBezTo>
                    <a:pt x="490" y="443"/>
                    <a:pt x="490" y="427"/>
                    <a:pt x="483" y="419"/>
                  </a:cubicBezTo>
                  <a:cubicBezTo>
                    <a:pt x="467" y="395"/>
                    <a:pt x="451" y="387"/>
                    <a:pt x="419" y="387"/>
                  </a:cubicBezTo>
                  <a:cubicBezTo>
                    <a:pt x="411" y="387"/>
                    <a:pt x="396" y="387"/>
                    <a:pt x="380" y="387"/>
                  </a:cubicBezTo>
                  <a:cubicBezTo>
                    <a:pt x="364" y="387"/>
                    <a:pt x="356" y="395"/>
                    <a:pt x="348" y="403"/>
                  </a:cubicBezTo>
                  <a:cubicBezTo>
                    <a:pt x="340" y="411"/>
                    <a:pt x="348" y="419"/>
                    <a:pt x="348" y="435"/>
                  </a:cubicBezTo>
                  <a:cubicBezTo>
                    <a:pt x="356" y="435"/>
                    <a:pt x="356" y="443"/>
                    <a:pt x="356" y="451"/>
                  </a:cubicBezTo>
                  <a:cubicBezTo>
                    <a:pt x="356" y="458"/>
                    <a:pt x="356" y="458"/>
                    <a:pt x="356" y="458"/>
                  </a:cubicBezTo>
                  <a:cubicBezTo>
                    <a:pt x="364" y="490"/>
                    <a:pt x="372" y="506"/>
                    <a:pt x="356" y="522"/>
                  </a:cubicBezTo>
                  <a:cubicBezTo>
                    <a:pt x="348" y="530"/>
                    <a:pt x="340" y="553"/>
                    <a:pt x="348" y="601"/>
                  </a:cubicBezTo>
                  <a:cubicBezTo>
                    <a:pt x="356" y="632"/>
                    <a:pt x="340" y="640"/>
                    <a:pt x="332" y="648"/>
                  </a:cubicBezTo>
                  <a:cubicBezTo>
                    <a:pt x="324" y="664"/>
                    <a:pt x="317" y="672"/>
                    <a:pt x="317" y="688"/>
                  </a:cubicBezTo>
                  <a:cubicBezTo>
                    <a:pt x="317" y="719"/>
                    <a:pt x="324" y="735"/>
                    <a:pt x="332" y="751"/>
                  </a:cubicBezTo>
                  <a:cubicBezTo>
                    <a:pt x="332" y="767"/>
                    <a:pt x="340" y="783"/>
                    <a:pt x="340" y="806"/>
                  </a:cubicBezTo>
                  <a:cubicBezTo>
                    <a:pt x="348" y="838"/>
                    <a:pt x="332" y="846"/>
                    <a:pt x="317" y="854"/>
                  </a:cubicBezTo>
                  <a:cubicBezTo>
                    <a:pt x="317" y="862"/>
                    <a:pt x="309" y="862"/>
                    <a:pt x="301" y="869"/>
                  </a:cubicBezTo>
                  <a:cubicBezTo>
                    <a:pt x="285" y="885"/>
                    <a:pt x="285" y="901"/>
                    <a:pt x="285" y="917"/>
                  </a:cubicBezTo>
                  <a:cubicBezTo>
                    <a:pt x="285" y="925"/>
                    <a:pt x="285" y="941"/>
                    <a:pt x="285" y="964"/>
                  </a:cubicBezTo>
                  <a:cubicBezTo>
                    <a:pt x="277" y="988"/>
                    <a:pt x="285" y="996"/>
                    <a:pt x="293" y="1012"/>
                  </a:cubicBezTo>
                  <a:cubicBezTo>
                    <a:pt x="301" y="1020"/>
                    <a:pt x="309" y="1028"/>
                    <a:pt x="317" y="1036"/>
                  </a:cubicBezTo>
                  <a:cubicBezTo>
                    <a:pt x="317" y="1044"/>
                    <a:pt x="324" y="1051"/>
                    <a:pt x="324" y="1059"/>
                  </a:cubicBezTo>
                  <a:cubicBezTo>
                    <a:pt x="340" y="1075"/>
                    <a:pt x="348" y="1091"/>
                    <a:pt x="348" y="1115"/>
                  </a:cubicBezTo>
                  <a:cubicBezTo>
                    <a:pt x="348" y="1138"/>
                    <a:pt x="372" y="1202"/>
                    <a:pt x="396" y="1217"/>
                  </a:cubicBezTo>
                  <a:cubicBezTo>
                    <a:pt x="403" y="1217"/>
                    <a:pt x="419" y="1233"/>
                    <a:pt x="419" y="1249"/>
                  </a:cubicBezTo>
                  <a:cubicBezTo>
                    <a:pt x="427" y="1265"/>
                    <a:pt x="419" y="1281"/>
                    <a:pt x="419" y="1289"/>
                  </a:cubicBezTo>
                  <a:cubicBezTo>
                    <a:pt x="411" y="1304"/>
                    <a:pt x="396" y="1304"/>
                    <a:pt x="388" y="1312"/>
                  </a:cubicBezTo>
                  <a:cubicBezTo>
                    <a:pt x="380" y="1312"/>
                    <a:pt x="364" y="1320"/>
                    <a:pt x="356" y="1328"/>
                  </a:cubicBezTo>
                  <a:cubicBezTo>
                    <a:pt x="332" y="1336"/>
                    <a:pt x="324" y="1352"/>
                    <a:pt x="309" y="1368"/>
                  </a:cubicBezTo>
                  <a:cubicBezTo>
                    <a:pt x="293" y="1384"/>
                    <a:pt x="277" y="1399"/>
                    <a:pt x="253" y="1407"/>
                  </a:cubicBezTo>
                  <a:cubicBezTo>
                    <a:pt x="237" y="1423"/>
                    <a:pt x="237" y="1439"/>
                    <a:pt x="237" y="1462"/>
                  </a:cubicBezTo>
                  <a:cubicBezTo>
                    <a:pt x="245" y="1470"/>
                    <a:pt x="245" y="1486"/>
                    <a:pt x="245" y="1510"/>
                  </a:cubicBezTo>
                  <a:cubicBezTo>
                    <a:pt x="237" y="1549"/>
                    <a:pt x="198" y="1597"/>
                    <a:pt x="182" y="1628"/>
                  </a:cubicBezTo>
                  <a:cubicBezTo>
                    <a:pt x="174" y="1636"/>
                    <a:pt x="174" y="1636"/>
                    <a:pt x="174" y="1644"/>
                  </a:cubicBezTo>
                  <a:cubicBezTo>
                    <a:pt x="166" y="1652"/>
                    <a:pt x="150" y="1660"/>
                    <a:pt x="143" y="1660"/>
                  </a:cubicBezTo>
                  <a:cubicBezTo>
                    <a:pt x="127" y="1668"/>
                    <a:pt x="111" y="1668"/>
                    <a:pt x="103" y="1684"/>
                  </a:cubicBezTo>
                  <a:cubicBezTo>
                    <a:pt x="95" y="1700"/>
                    <a:pt x="103" y="1708"/>
                    <a:pt x="111" y="1723"/>
                  </a:cubicBezTo>
                  <a:cubicBezTo>
                    <a:pt x="119" y="1731"/>
                    <a:pt x="119" y="1747"/>
                    <a:pt x="119" y="1763"/>
                  </a:cubicBezTo>
                  <a:cubicBezTo>
                    <a:pt x="119" y="1786"/>
                    <a:pt x="111" y="1786"/>
                    <a:pt x="111" y="1795"/>
                  </a:cubicBezTo>
                  <a:cubicBezTo>
                    <a:pt x="103" y="1795"/>
                    <a:pt x="103" y="1795"/>
                    <a:pt x="103" y="1810"/>
                  </a:cubicBezTo>
                  <a:cubicBezTo>
                    <a:pt x="103" y="1818"/>
                    <a:pt x="111" y="1826"/>
                    <a:pt x="119" y="1826"/>
                  </a:cubicBezTo>
                  <a:cubicBezTo>
                    <a:pt x="127" y="1826"/>
                    <a:pt x="143" y="1826"/>
                    <a:pt x="150" y="1834"/>
                  </a:cubicBezTo>
                  <a:cubicBezTo>
                    <a:pt x="174" y="1842"/>
                    <a:pt x="174" y="1850"/>
                    <a:pt x="182" y="1889"/>
                  </a:cubicBezTo>
                  <a:lnTo>
                    <a:pt x="182" y="1889"/>
                  </a:lnTo>
                  <a:cubicBezTo>
                    <a:pt x="182" y="1913"/>
                    <a:pt x="174" y="1921"/>
                    <a:pt x="166" y="1921"/>
                  </a:cubicBezTo>
                  <a:cubicBezTo>
                    <a:pt x="159" y="1929"/>
                    <a:pt x="150" y="1929"/>
                    <a:pt x="150" y="1945"/>
                  </a:cubicBezTo>
                  <a:cubicBezTo>
                    <a:pt x="143" y="1976"/>
                    <a:pt x="95" y="1976"/>
                    <a:pt x="87" y="1976"/>
                  </a:cubicBezTo>
                  <a:cubicBezTo>
                    <a:pt x="71" y="1976"/>
                    <a:pt x="64" y="1976"/>
                    <a:pt x="48" y="1984"/>
                  </a:cubicBezTo>
                  <a:cubicBezTo>
                    <a:pt x="56" y="1992"/>
                    <a:pt x="40" y="2008"/>
                    <a:pt x="16" y="2024"/>
                  </a:cubicBezTo>
                  <a:cubicBezTo>
                    <a:pt x="16" y="2032"/>
                    <a:pt x="8" y="2032"/>
                    <a:pt x="8" y="2039"/>
                  </a:cubicBezTo>
                  <a:cubicBezTo>
                    <a:pt x="8" y="2055"/>
                    <a:pt x="32" y="2071"/>
                    <a:pt x="32" y="2071"/>
                  </a:cubicBezTo>
                  <a:cubicBezTo>
                    <a:pt x="1407" y="2854"/>
                    <a:pt x="1407" y="2854"/>
                    <a:pt x="1407" y="2854"/>
                  </a:cubicBezTo>
                  <a:lnTo>
                    <a:pt x="2174" y="2956"/>
                  </a:lnTo>
                </a:path>
              </a:pathLst>
            </a:custGeom>
            <a:solidFill>
              <a:schemeClr val="accent6"/>
            </a:solidFill>
            <a:ln>
              <a:solidFill>
                <a:schemeClr val="bg2"/>
              </a:solidFill>
            </a:ln>
            <a:effectLst/>
          </p:spPr>
          <p:txBody>
            <a:bodyPr wrap="none" anchor="ctr"/>
            <a:lstStyle/>
            <a:p>
              <a:endParaRPr lang="en-US"/>
            </a:p>
          </p:txBody>
        </p:sp>
        <p:sp>
          <p:nvSpPr>
            <p:cNvPr id="53" name="Freeform 52"/>
            <p:cNvSpPr>
              <a:spLocks noChangeArrowheads="1"/>
            </p:cNvSpPr>
            <p:nvPr/>
          </p:nvSpPr>
          <p:spPr bwMode="auto">
            <a:xfrm>
              <a:off x="9815544" y="5523585"/>
              <a:ext cx="1435651" cy="1117905"/>
            </a:xfrm>
            <a:custGeom>
              <a:avLst/>
              <a:gdLst>
                <a:gd name="T0" fmla="*/ 2720 w 2729"/>
                <a:gd name="T1" fmla="*/ 269 h 2127"/>
                <a:gd name="T2" fmla="*/ 2720 w 2729"/>
                <a:gd name="T3" fmla="*/ 269 h 2127"/>
                <a:gd name="T4" fmla="*/ 2649 w 2729"/>
                <a:gd name="T5" fmla="*/ 222 h 2127"/>
                <a:gd name="T6" fmla="*/ 245 w 2729"/>
                <a:gd name="T7" fmla="*/ 0 h 2127"/>
                <a:gd name="T8" fmla="*/ 0 w 2729"/>
                <a:gd name="T9" fmla="*/ 1896 h 2127"/>
                <a:gd name="T10" fmla="*/ 1890 w 2729"/>
                <a:gd name="T11" fmla="*/ 2078 h 2127"/>
                <a:gd name="T12" fmla="*/ 1898 w 2729"/>
                <a:gd name="T13" fmla="*/ 2078 h 2127"/>
                <a:gd name="T14" fmla="*/ 2253 w 2729"/>
                <a:gd name="T15" fmla="*/ 2102 h 2127"/>
                <a:gd name="T16" fmla="*/ 2625 w 2729"/>
                <a:gd name="T17" fmla="*/ 2126 h 2127"/>
                <a:gd name="T18" fmla="*/ 2720 w 2729"/>
                <a:gd name="T19" fmla="*/ 269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29" h="2127">
                  <a:moveTo>
                    <a:pt x="2720" y="269"/>
                  </a:moveTo>
                  <a:lnTo>
                    <a:pt x="2720" y="269"/>
                  </a:lnTo>
                  <a:cubicBezTo>
                    <a:pt x="2712" y="206"/>
                    <a:pt x="2649" y="222"/>
                    <a:pt x="2649" y="222"/>
                  </a:cubicBezTo>
                  <a:cubicBezTo>
                    <a:pt x="2269" y="269"/>
                    <a:pt x="245" y="0"/>
                    <a:pt x="245" y="0"/>
                  </a:cubicBezTo>
                  <a:cubicBezTo>
                    <a:pt x="0" y="1896"/>
                    <a:pt x="0" y="1896"/>
                    <a:pt x="0" y="1896"/>
                  </a:cubicBezTo>
                  <a:cubicBezTo>
                    <a:pt x="522" y="1968"/>
                    <a:pt x="1155" y="2031"/>
                    <a:pt x="1890" y="2078"/>
                  </a:cubicBezTo>
                  <a:lnTo>
                    <a:pt x="1898" y="2078"/>
                  </a:lnTo>
                  <a:cubicBezTo>
                    <a:pt x="2016" y="2086"/>
                    <a:pt x="2135" y="2094"/>
                    <a:pt x="2253" y="2102"/>
                  </a:cubicBezTo>
                  <a:cubicBezTo>
                    <a:pt x="2380" y="2110"/>
                    <a:pt x="2498" y="2118"/>
                    <a:pt x="2625" y="2126"/>
                  </a:cubicBezTo>
                  <a:cubicBezTo>
                    <a:pt x="2664" y="1493"/>
                    <a:pt x="2728" y="324"/>
                    <a:pt x="2720" y="269"/>
                  </a:cubicBezTo>
                </a:path>
              </a:pathLst>
            </a:custGeom>
            <a:solidFill>
              <a:schemeClr val="accent6"/>
            </a:solidFill>
            <a:ln>
              <a:solidFill>
                <a:schemeClr val="bg2"/>
              </a:solidFill>
            </a:ln>
            <a:effectLst/>
          </p:spPr>
          <p:txBody>
            <a:bodyPr wrap="none" anchor="ctr"/>
            <a:lstStyle/>
            <a:p>
              <a:endParaRPr lang="en-US"/>
            </a:p>
          </p:txBody>
        </p:sp>
        <p:sp>
          <p:nvSpPr>
            <p:cNvPr id="54" name="Freeform 53"/>
            <p:cNvSpPr>
              <a:spLocks noChangeArrowheads="1"/>
            </p:cNvSpPr>
            <p:nvPr/>
          </p:nvSpPr>
          <p:spPr bwMode="auto">
            <a:xfrm>
              <a:off x="9815544" y="5523585"/>
              <a:ext cx="1440290" cy="1117905"/>
            </a:xfrm>
            <a:custGeom>
              <a:avLst/>
              <a:gdLst>
                <a:gd name="T0" fmla="*/ 2633 w 2737"/>
                <a:gd name="T1" fmla="*/ 2126 h 2127"/>
                <a:gd name="T2" fmla="*/ 2633 w 2737"/>
                <a:gd name="T3" fmla="*/ 2126 h 2127"/>
                <a:gd name="T4" fmla="*/ 2625 w 2737"/>
                <a:gd name="T5" fmla="*/ 2126 h 2127"/>
                <a:gd name="T6" fmla="*/ 2253 w 2737"/>
                <a:gd name="T7" fmla="*/ 2110 h 2127"/>
                <a:gd name="T8" fmla="*/ 1898 w 2737"/>
                <a:gd name="T9" fmla="*/ 2086 h 2127"/>
                <a:gd name="T10" fmla="*/ 1890 w 2737"/>
                <a:gd name="T11" fmla="*/ 2086 h 2127"/>
                <a:gd name="T12" fmla="*/ 0 w 2737"/>
                <a:gd name="T13" fmla="*/ 1904 h 2127"/>
                <a:gd name="T14" fmla="*/ 0 w 2737"/>
                <a:gd name="T15" fmla="*/ 1904 h 2127"/>
                <a:gd name="T16" fmla="*/ 0 w 2737"/>
                <a:gd name="T17" fmla="*/ 1896 h 2127"/>
                <a:gd name="T18" fmla="*/ 245 w 2737"/>
                <a:gd name="T19" fmla="*/ 0 h 2127"/>
                <a:gd name="T20" fmla="*/ 245 w 2737"/>
                <a:gd name="T21" fmla="*/ 0 h 2127"/>
                <a:gd name="T22" fmla="*/ 2514 w 2737"/>
                <a:gd name="T23" fmla="*/ 222 h 2127"/>
                <a:gd name="T24" fmla="*/ 2649 w 2737"/>
                <a:gd name="T25" fmla="*/ 222 h 2127"/>
                <a:gd name="T26" fmla="*/ 2664 w 2737"/>
                <a:gd name="T27" fmla="*/ 214 h 2127"/>
                <a:gd name="T28" fmla="*/ 2728 w 2737"/>
                <a:gd name="T29" fmla="*/ 269 h 2127"/>
                <a:gd name="T30" fmla="*/ 2633 w 2737"/>
                <a:gd name="T31" fmla="*/ 2126 h 2127"/>
                <a:gd name="T32" fmla="*/ 2633 w 2737"/>
                <a:gd name="T33" fmla="*/ 2126 h 2127"/>
                <a:gd name="T34" fmla="*/ 8 w 2737"/>
                <a:gd name="T35" fmla="*/ 1896 h 2127"/>
                <a:gd name="T36" fmla="*/ 8 w 2737"/>
                <a:gd name="T37" fmla="*/ 1896 h 2127"/>
                <a:gd name="T38" fmla="*/ 1890 w 2737"/>
                <a:gd name="T39" fmla="*/ 2078 h 2127"/>
                <a:gd name="T40" fmla="*/ 1898 w 2737"/>
                <a:gd name="T41" fmla="*/ 2078 h 2127"/>
                <a:gd name="T42" fmla="*/ 2253 w 2737"/>
                <a:gd name="T43" fmla="*/ 2102 h 2127"/>
                <a:gd name="T44" fmla="*/ 2625 w 2737"/>
                <a:gd name="T45" fmla="*/ 2118 h 2127"/>
                <a:gd name="T46" fmla="*/ 2720 w 2737"/>
                <a:gd name="T47" fmla="*/ 277 h 2127"/>
                <a:gd name="T48" fmla="*/ 2664 w 2737"/>
                <a:gd name="T49" fmla="*/ 222 h 2127"/>
                <a:gd name="T50" fmla="*/ 2649 w 2737"/>
                <a:gd name="T51" fmla="*/ 229 h 2127"/>
                <a:gd name="T52" fmla="*/ 2514 w 2737"/>
                <a:gd name="T53" fmla="*/ 229 h 2127"/>
                <a:gd name="T54" fmla="*/ 245 w 2737"/>
                <a:gd name="T55" fmla="*/ 8 h 2127"/>
                <a:gd name="T56" fmla="*/ 8 w 2737"/>
                <a:gd name="T57" fmla="*/ 1896 h 2127"/>
                <a:gd name="T58" fmla="*/ 2633 w 2737"/>
                <a:gd name="T59" fmla="*/ 2126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37" h="2127">
                  <a:moveTo>
                    <a:pt x="2633" y="2126"/>
                  </a:moveTo>
                  <a:lnTo>
                    <a:pt x="2633" y="2126"/>
                  </a:lnTo>
                  <a:cubicBezTo>
                    <a:pt x="2625" y="2126"/>
                    <a:pt x="2625" y="2126"/>
                    <a:pt x="2625" y="2126"/>
                  </a:cubicBezTo>
                  <a:cubicBezTo>
                    <a:pt x="2506" y="2118"/>
                    <a:pt x="2380" y="2118"/>
                    <a:pt x="2253" y="2110"/>
                  </a:cubicBezTo>
                  <a:cubicBezTo>
                    <a:pt x="2135" y="2102"/>
                    <a:pt x="2016" y="2094"/>
                    <a:pt x="1898" y="2086"/>
                  </a:cubicBezTo>
                  <a:cubicBezTo>
                    <a:pt x="1890" y="2086"/>
                    <a:pt x="1890" y="2086"/>
                    <a:pt x="1890" y="2086"/>
                  </a:cubicBezTo>
                  <a:cubicBezTo>
                    <a:pt x="1234" y="2039"/>
                    <a:pt x="601" y="1976"/>
                    <a:pt x="0" y="1904"/>
                  </a:cubicBezTo>
                  <a:lnTo>
                    <a:pt x="0" y="1904"/>
                  </a:lnTo>
                  <a:cubicBezTo>
                    <a:pt x="0" y="1896"/>
                    <a:pt x="0" y="1896"/>
                    <a:pt x="0" y="1896"/>
                  </a:cubicBezTo>
                  <a:cubicBezTo>
                    <a:pt x="245" y="0"/>
                    <a:pt x="245" y="0"/>
                    <a:pt x="245" y="0"/>
                  </a:cubicBezTo>
                  <a:lnTo>
                    <a:pt x="245" y="0"/>
                  </a:lnTo>
                  <a:cubicBezTo>
                    <a:pt x="261" y="0"/>
                    <a:pt x="1945" y="222"/>
                    <a:pt x="2514" y="222"/>
                  </a:cubicBezTo>
                  <a:cubicBezTo>
                    <a:pt x="2569" y="222"/>
                    <a:pt x="2617" y="222"/>
                    <a:pt x="2649" y="222"/>
                  </a:cubicBezTo>
                  <a:cubicBezTo>
                    <a:pt x="2649" y="222"/>
                    <a:pt x="2656" y="214"/>
                    <a:pt x="2664" y="214"/>
                  </a:cubicBezTo>
                  <a:cubicBezTo>
                    <a:pt x="2688" y="214"/>
                    <a:pt x="2720" y="222"/>
                    <a:pt x="2728" y="269"/>
                  </a:cubicBezTo>
                  <a:cubicBezTo>
                    <a:pt x="2736" y="324"/>
                    <a:pt x="2664" y="1454"/>
                    <a:pt x="2633" y="2126"/>
                  </a:cubicBezTo>
                  <a:lnTo>
                    <a:pt x="2633" y="2126"/>
                  </a:lnTo>
                  <a:lnTo>
                    <a:pt x="8" y="1896"/>
                  </a:lnTo>
                  <a:lnTo>
                    <a:pt x="8" y="1896"/>
                  </a:lnTo>
                  <a:cubicBezTo>
                    <a:pt x="601" y="1968"/>
                    <a:pt x="1241" y="2031"/>
                    <a:pt x="1890" y="2078"/>
                  </a:cubicBezTo>
                  <a:cubicBezTo>
                    <a:pt x="1898" y="2078"/>
                    <a:pt x="1898" y="2078"/>
                    <a:pt x="1898" y="2078"/>
                  </a:cubicBezTo>
                  <a:cubicBezTo>
                    <a:pt x="2016" y="2086"/>
                    <a:pt x="2143" y="2094"/>
                    <a:pt x="2253" y="2102"/>
                  </a:cubicBezTo>
                  <a:cubicBezTo>
                    <a:pt x="2380" y="2110"/>
                    <a:pt x="2498" y="2110"/>
                    <a:pt x="2625" y="2118"/>
                  </a:cubicBezTo>
                  <a:cubicBezTo>
                    <a:pt x="2664" y="1446"/>
                    <a:pt x="2728" y="324"/>
                    <a:pt x="2720" y="277"/>
                  </a:cubicBezTo>
                  <a:cubicBezTo>
                    <a:pt x="2712" y="229"/>
                    <a:pt x="2688" y="222"/>
                    <a:pt x="2664" y="222"/>
                  </a:cubicBezTo>
                  <a:cubicBezTo>
                    <a:pt x="2656" y="222"/>
                    <a:pt x="2649" y="229"/>
                    <a:pt x="2649" y="229"/>
                  </a:cubicBezTo>
                  <a:cubicBezTo>
                    <a:pt x="2617" y="229"/>
                    <a:pt x="2569" y="229"/>
                    <a:pt x="2514" y="229"/>
                  </a:cubicBezTo>
                  <a:cubicBezTo>
                    <a:pt x="1961" y="229"/>
                    <a:pt x="340" y="16"/>
                    <a:pt x="245" y="8"/>
                  </a:cubicBezTo>
                  <a:cubicBezTo>
                    <a:pt x="8" y="1896"/>
                    <a:pt x="8" y="1896"/>
                    <a:pt x="8" y="1896"/>
                  </a:cubicBezTo>
                  <a:lnTo>
                    <a:pt x="2633" y="2126"/>
                  </a:lnTo>
                </a:path>
              </a:pathLst>
            </a:custGeom>
            <a:solidFill>
              <a:schemeClr val="accent6"/>
            </a:solidFill>
            <a:ln>
              <a:solidFill>
                <a:schemeClr val="bg2"/>
              </a:solidFill>
            </a:ln>
            <a:effectLst/>
          </p:spPr>
          <p:txBody>
            <a:bodyPr wrap="none" anchor="ctr"/>
            <a:lstStyle/>
            <a:p>
              <a:endParaRPr lang="en-US"/>
            </a:p>
          </p:txBody>
        </p:sp>
        <p:sp>
          <p:nvSpPr>
            <p:cNvPr id="55" name="Freeform 129"/>
            <p:cNvSpPr>
              <a:spLocks noChangeArrowheads="1"/>
            </p:cNvSpPr>
            <p:nvPr/>
          </p:nvSpPr>
          <p:spPr bwMode="auto">
            <a:xfrm>
              <a:off x="7802386" y="4915927"/>
              <a:ext cx="1268661" cy="1934301"/>
            </a:xfrm>
            <a:custGeom>
              <a:avLst/>
              <a:gdLst>
                <a:gd name="T0" fmla="*/ 356 w 2412"/>
                <a:gd name="T1" fmla="*/ 0 h 3676"/>
                <a:gd name="T2" fmla="*/ 356 w 2412"/>
                <a:gd name="T3" fmla="*/ 0 h 3676"/>
                <a:gd name="T4" fmla="*/ 0 w 2412"/>
                <a:gd name="T5" fmla="*/ 1391 h 3676"/>
                <a:gd name="T6" fmla="*/ 1597 w 2412"/>
                <a:gd name="T7" fmla="*/ 3675 h 3676"/>
                <a:gd name="T8" fmla="*/ 1605 w 2412"/>
                <a:gd name="T9" fmla="*/ 3627 h 3676"/>
                <a:gd name="T10" fmla="*/ 1652 w 2412"/>
                <a:gd name="T11" fmla="*/ 3564 h 3676"/>
                <a:gd name="T12" fmla="*/ 1629 w 2412"/>
                <a:gd name="T13" fmla="*/ 3446 h 3676"/>
                <a:gd name="T14" fmla="*/ 1660 w 2412"/>
                <a:gd name="T15" fmla="*/ 3359 h 3676"/>
                <a:gd name="T16" fmla="*/ 1668 w 2412"/>
                <a:gd name="T17" fmla="*/ 3272 h 3676"/>
                <a:gd name="T18" fmla="*/ 1668 w 2412"/>
                <a:gd name="T19" fmla="*/ 3209 h 3676"/>
                <a:gd name="T20" fmla="*/ 1692 w 2412"/>
                <a:gd name="T21" fmla="*/ 3137 h 3676"/>
                <a:gd name="T22" fmla="*/ 1802 w 2412"/>
                <a:gd name="T23" fmla="*/ 3169 h 3676"/>
                <a:gd name="T24" fmla="*/ 1842 w 2412"/>
                <a:gd name="T25" fmla="*/ 3224 h 3676"/>
                <a:gd name="T26" fmla="*/ 1897 w 2412"/>
                <a:gd name="T27" fmla="*/ 3169 h 3676"/>
                <a:gd name="T28" fmla="*/ 2000 w 2412"/>
                <a:gd name="T29" fmla="*/ 2758 h 3676"/>
                <a:gd name="T30" fmla="*/ 2000 w 2412"/>
                <a:gd name="T31" fmla="*/ 2758 h 3676"/>
                <a:gd name="T32" fmla="*/ 2000 w 2412"/>
                <a:gd name="T33" fmla="*/ 2758 h 3676"/>
                <a:gd name="T34" fmla="*/ 2008 w 2412"/>
                <a:gd name="T35" fmla="*/ 2758 h 3676"/>
                <a:gd name="T36" fmla="*/ 2411 w 2412"/>
                <a:gd name="T37" fmla="*/ 443 h 3676"/>
                <a:gd name="T38" fmla="*/ 356 w 2412"/>
                <a:gd name="T39" fmla="*/ 0 h 3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12" h="3676">
                  <a:moveTo>
                    <a:pt x="356" y="0"/>
                  </a:moveTo>
                  <a:lnTo>
                    <a:pt x="356" y="0"/>
                  </a:lnTo>
                  <a:cubicBezTo>
                    <a:pt x="0" y="1391"/>
                    <a:pt x="0" y="1391"/>
                    <a:pt x="0" y="1391"/>
                  </a:cubicBezTo>
                  <a:cubicBezTo>
                    <a:pt x="1597" y="3675"/>
                    <a:pt x="1597" y="3675"/>
                    <a:pt x="1597" y="3675"/>
                  </a:cubicBezTo>
                  <a:cubicBezTo>
                    <a:pt x="1597" y="3651"/>
                    <a:pt x="1589" y="3643"/>
                    <a:pt x="1605" y="3627"/>
                  </a:cubicBezTo>
                  <a:cubicBezTo>
                    <a:pt x="1629" y="3604"/>
                    <a:pt x="1652" y="3612"/>
                    <a:pt x="1652" y="3564"/>
                  </a:cubicBezTo>
                  <a:cubicBezTo>
                    <a:pt x="1644" y="3509"/>
                    <a:pt x="1629" y="3493"/>
                    <a:pt x="1629" y="3446"/>
                  </a:cubicBezTo>
                  <a:cubicBezTo>
                    <a:pt x="1629" y="3398"/>
                    <a:pt x="1668" y="3406"/>
                    <a:pt x="1660" y="3359"/>
                  </a:cubicBezTo>
                  <a:cubicBezTo>
                    <a:pt x="1652" y="3311"/>
                    <a:pt x="1652" y="3288"/>
                    <a:pt x="1668" y="3272"/>
                  </a:cubicBezTo>
                  <a:cubicBezTo>
                    <a:pt x="1676" y="3256"/>
                    <a:pt x="1676" y="3240"/>
                    <a:pt x="1668" y="3209"/>
                  </a:cubicBezTo>
                  <a:cubicBezTo>
                    <a:pt x="1660" y="3169"/>
                    <a:pt x="1636" y="3145"/>
                    <a:pt x="1692" y="3137"/>
                  </a:cubicBezTo>
                  <a:cubicBezTo>
                    <a:pt x="1755" y="3137"/>
                    <a:pt x="1779" y="3137"/>
                    <a:pt x="1802" y="3169"/>
                  </a:cubicBezTo>
                  <a:cubicBezTo>
                    <a:pt x="1818" y="3209"/>
                    <a:pt x="1802" y="3240"/>
                    <a:pt x="1842" y="3224"/>
                  </a:cubicBezTo>
                  <a:cubicBezTo>
                    <a:pt x="1882" y="3201"/>
                    <a:pt x="1889" y="3193"/>
                    <a:pt x="1897" y="3169"/>
                  </a:cubicBezTo>
                  <a:cubicBezTo>
                    <a:pt x="1913" y="3137"/>
                    <a:pt x="2000" y="2782"/>
                    <a:pt x="2000" y="2758"/>
                  </a:cubicBezTo>
                  <a:lnTo>
                    <a:pt x="2000" y="2758"/>
                  </a:lnTo>
                  <a:lnTo>
                    <a:pt x="2000" y="2758"/>
                  </a:lnTo>
                  <a:cubicBezTo>
                    <a:pt x="2000" y="2758"/>
                    <a:pt x="2000" y="2758"/>
                    <a:pt x="2008" y="2758"/>
                  </a:cubicBezTo>
                  <a:cubicBezTo>
                    <a:pt x="2411" y="443"/>
                    <a:pt x="2411" y="443"/>
                    <a:pt x="2411" y="443"/>
                  </a:cubicBezTo>
                  <a:cubicBezTo>
                    <a:pt x="1652" y="300"/>
                    <a:pt x="941" y="142"/>
                    <a:pt x="356" y="0"/>
                  </a:cubicBezTo>
                </a:path>
              </a:pathLst>
            </a:custGeom>
            <a:solidFill>
              <a:schemeClr val="accent6"/>
            </a:solidFill>
            <a:ln>
              <a:solidFill>
                <a:schemeClr val="bg2"/>
              </a:solidFill>
            </a:ln>
            <a:effectLst/>
          </p:spPr>
          <p:txBody>
            <a:bodyPr wrap="none" anchor="ctr"/>
            <a:lstStyle/>
            <a:p>
              <a:endParaRPr lang="en-US"/>
            </a:p>
          </p:txBody>
        </p:sp>
        <p:sp>
          <p:nvSpPr>
            <p:cNvPr id="56" name="Freeform 130"/>
            <p:cNvSpPr>
              <a:spLocks noChangeArrowheads="1"/>
            </p:cNvSpPr>
            <p:nvPr/>
          </p:nvSpPr>
          <p:spPr bwMode="auto">
            <a:xfrm>
              <a:off x="7802386" y="4913609"/>
              <a:ext cx="1268661" cy="1941258"/>
            </a:xfrm>
            <a:custGeom>
              <a:avLst/>
              <a:gdLst>
                <a:gd name="T0" fmla="*/ 1597 w 2412"/>
                <a:gd name="T1" fmla="*/ 3691 h 3692"/>
                <a:gd name="T2" fmla="*/ 348 w 2412"/>
                <a:gd name="T3" fmla="*/ 0 h 3692"/>
                <a:gd name="T4" fmla="*/ 2411 w 2412"/>
                <a:gd name="T5" fmla="*/ 451 h 3692"/>
                <a:gd name="T6" fmla="*/ 2411 w 2412"/>
                <a:gd name="T7" fmla="*/ 451 h 3692"/>
                <a:gd name="T8" fmla="*/ 2008 w 2412"/>
                <a:gd name="T9" fmla="*/ 2774 h 3692"/>
                <a:gd name="T10" fmla="*/ 1905 w 2412"/>
                <a:gd name="T11" fmla="*/ 3177 h 3692"/>
                <a:gd name="T12" fmla="*/ 1842 w 2412"/>
                <a:gd name="T13" fmla="*/ 3232 h 3692"/>
                <a:gd name="T14" fmla="*/ 1810 w 2412"/>
                <a:gd name="T15" fmla="*/ 3217 h 3692"/>
                <a:gd name="T16" fmla="*/ 1731 w 2412"/>
                <a:gd name="T17" fmla="*/ 3153 h 3692"/>
                <a:gd name="T18" fmla="*/ 1660 w 2412"/>
                <a:gd name="T19" fmla="*/ 3161 h 3692"/>
                <a:gd name="T20" fmla="*/ 1668 w 2412"/>
                <a:gd name="T21" fmla="*/ 3217 h 3692"/>
                <a:gd name="T22" fmla="*/ 1668 w 2412"/>
                <a:gd name="T23" fmla="*/ 3280 h 3692"/>
                <a:gd name="T24" fmla="*/ 1644 w 2412"/>
                <a:gd name="T25" fmla="*/ 3414 h 3692"/>
                <a:gd name="T26" fmla="*/ 1644 w 2412"/>
                <a:gd name="T27" fmla="*/ 3509 h 3692"/>
                <a:gd name="T28" fmla="*/ 1629 w 2412"/>
                <a:gd name="T29" fmla="*/ 3620 h 3692"/>
                <a:gd name="T30" fmla="*/ 1597 w 2412"/>
                <a:gd name="T31" fmla="*/ 3675 h 3692"/>
                <a:gd name="T32" fmla="*/ 8 w 2412"/>
                <a:gd name="T33" fmla="*/ 1399 h 3692"/>
                <a:gd name="T34" fmla="*/ 1589 w 2412"/>
                <a:gd name="T35" fmla="*/ 3675 h 3692"/>
                <a:gd name="T36" fmla="*/ 1629 w 2412"/>
                <a:gd name="T37" fmla="*/ 3612 h 3692"/>
                <a:gd name="T38" fmla="*/ 1636 w 2412"/>
                <a:gd name="T39" fmla="*/ 3517 h 3692"/>
                <a:gd name="T40" fmla="*/ 1644 w 2412"/>
                <a:gd name="T41" fmla="*/ 3406 h 3692"/>
                <a:gd name="T42" fmla="*/ 1668 w 2412"/>
                <a:gd name="T43" fmla="*/ 3280 h 3692"/>
                <a:gd name="T44" fmla="*/ 1660 w 2412"/>
                <a:gd name="T45" fmla="*/ 3217 h 3692"/>
                <a:gd name="T46" fmla="*/ 1652 w 2412"/>
                <a:gd name="T47" fmla="*/ 3161 h 3692"/>
                <a:gd name="T48" fmla="*/ 1731 w 2412"/>
                <a:gd name="T49" fmla="*/ 3145 h 3692"/>
                <a:gd name="T50" fmla="*/ 1818 w 2412"/>
                <a:gd name="T51" fmla="*/ 3217 h 3692"/>
                <a:gd name="T52" fmla="*/ 1842 w 2412"/>
                <a:gd name="T53" fmla="*/ 3224 h 3692"/>
                <a:gd name="T54" fmla="*/ 1897 w 2412"/>
                <a:gd name="T55" fmla="*/ 3169 h 3692"/>
                <a:gd name="T56" fmla="*/ 2000 w 2412"/>
                <a:gd name="T57" fmla="*/ 2766 h 3692"/>
                <a:gd name="T58" fmla="*/ 2000 w 2412"/>
                <a:gd name="T59" fmla="*/ 2766 h 3692"/>
                <a:gd name="T60" fmla="*/ 356 w 2412"/>
                <a:gd name="T61" fmla="*/ 16 h 3692"/>
                <a:gd name="T62" fmla="*/ 1597 w 2412"/>
                <a:gd name="T63" fmla="*/ 3691 h 3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12" h="3692">
                  <a:moveTo>
                    <a:pt x="1597" y="3691"/>
                  </a:moveTo>
                  <a:lnTo>
                    <a:pt x="1597" y="3691"/>
                  </a:lnTo>
                  <a:cubicBezTo>
                    <a:pt x="0" y="1399"/>
                    <a:pt x="0" y="1399"/>
                    <a:pt x="0" y="1399"/>
                  </a:cubicBezTo>
                  <a:cubicBezTo>
                    <a:pt x="348" y="0"/>
                    <a:pt x="348" y="0"/>
                    <a:pt x="348" y="0"/>
                  </a:cubicBezTo>
                  <a:cubicBezTo>
                    <a:pt x="356" y="8"/>
                    <a:pt x="356" y="8"/>
                    <a:pt x="356" y="8"/>
                  </a:cubicBezTo>
                  <a:cubicBezTo>
                    <a:pt x="1067" y="174"/>
                    <a:pt x="1755" y="324"/>
                    <a:pt x="2411" y="451"/>
                  </a:cubicBezTo>
                  <a:lnTo>
                    <a:pt x="2411" y="451"/>
                  </a:lnTo>
                  <a:lnTo>
                    <a:pt x="2411" y="451"/>
                  </a:lnTo>
                  <a:cubicBezTo>
                    <a:pt x="2008" y="2774"/>
                    <a:pt x="2008" y="2774"/>
                    <a:pt x="2008" y="2774"/>
                  </a:cubicBezTo>
                  <a:lnTo>
                    <a:pt x="2008" y="2774"/>
                  </a:lnTo>
                  <a:lnTo>
                    <a:pt x="2000" y="2774"/>
                  </a:lnTo>
                  <a:cubicBezTo>
                    <a:pt x="2000" y="2813"/>
                    <a:pt x="1913" y="3145"/>
                    <a:pt x="1905" y="3177"/>
                  </a:cubicBezTo>
                  <a:cubicBezTo>
                    <a:pt x="1889" y="3201"/>
                    <a:pt x="1882" y="3209"/>
                    <a:pt x="1850" y="3224"/>
                  </a:cubicBezTo>
                  <a:cubicBezTo>
                    <a:pt x="1842" y="3232"/>
                    <a:pt x="1842" y="3232"/>
                    <a:pt x="1842" y="3232"/>
                  </a:cubicBezTo>
                  <a:cubicBezTo>
                    <a:pt x="1834" y="3240"/>
                    <a:pt x="1834" y="3240"/>
                    <a:pt x="1826" y="3240"/>
                  </a:cubicBezTo>
                  <a:cubicBezTo>
                    <a:pt x="1810" y="3240"/>
                    <a:pt x="1810" y="3232"/>
                    <a:pt x="1810" y="3217"/>
                  </a:cubicBezTo>
                  <a:cubicBezTo>
                    <a:pt x="1802" y="3209"/>
                    <a:pt x="1802" y="3193"/>
                    <a:pt x="1795" y="3185"/>
                  </a:cubicBezTo>
                  <a:cubicBezTo>
                    <a:pt x="1779" y="3161"/>
                    <a:pt x="1763" y="3153"/>
                    <a:pt x="1731" y="3153"/>
                  </a:cubicBezTo>
                  <a:cubicBezTo>
                    <a:pt x="1723" y="3153"/>
                    <a:pt x="1708" y="3153"/>
                    <a:pt x="1692" y="3153"/>
                  </a:cubicBezTo>
                  <a:cubicBezTo>
                    <a:pt x="1676" y="3153"/>
                    <a:pt x="1668" y="3153"/>
                    <a:pt x="1660" y="3161"/>
                  </a:cubicBezTo>
                  <a:cubicBezTo>
                    <a:pt x="1652" y="3169"/>
                    <a:pt x="1660" y="3185"/>
                    <a:pt x="1660" y="3201"/>
                  </a:cubicBezTo>
                  <a:cubicBezTo>
                    <a:pt x="1668" y="3201"/>
                    <a:pt x="1668" y="3209"/>
                    <a:pt x="1668" y="3217"/>
                  </a:cubicBezTo>
                  <a:cubicBezTo>
                    <a:pt x="1668" y="3224"/>
                    <a:pt x="1668" y="3224"/>
                    <a:pt x="1668" y="3224"/>
                  </a:cubicBezTo>
                  <a:cubicBezTo>
                    <a:pt x="1676" y="3248"/>
                    <a:pt x="1684" y="3264"/>
                    <a:pt x="1668" y="3280"/>
                  </a:cubicBezTo>
                  <a:cubicBezTo>
                    <a:pt x="1660" y="3296"/>
                    <a:pt x="1652" y="3319"/>
                    <a:pt x="1660" y="3367"/>
                  </a:cubicBezTo>
                  <a:cubicBezTo>
                    <a:pt x="1668" y="3391"/>
                    <a:pt x="1652" y="3406"/>
                    <a:pt x="1644" y="3414"/>
                  </a:cubicBezTo>
                  <a:cubicBezTo>
                    <a:pt x="1636" y="3422"/>
                    <a:pt x="1629" y="3430"/>
                    <a:pt x="1629" y="3454"/>
                  </a:cubicBezTo>
                  <a:cubicBezTo>
                    <a:pt x="1629" y="3477"/>
                    <a:pt x="1636" y="3493"/>
                    <a:pt x="1644" y="3509"/>
                  </a:cubicBezTo>
                  <a:cubicBezTo>
                    <a:pt x="1644" y="3525"/>
                    <a:pt x="1652" y="3541"/>
                    <a:pt x="1652" y="3572"/>
                  </a:cubicBezTo>
                  <a:cubicBezTo>
                    <a:pt x="1660" y="3604"/>
                    <a:pt x="1644" y="3612"/>
                    <a:pt x="1629" y="3620"/>
                  </a:cubicBezTo>
                  <a:cubicBezTo>
                    <a:pt x="1629" y="3628"/>
                    <a:pt x="1621" y="3628"/>
                    <a:pt x="1613" y="3635"/>
                  </a:cubicBezTo>
                  <a:cubicBezTo>
                    <a:pt x="1597" y="3651"/>
                    <a:pt x="1597" y="3659"/>
                    <a:pt x="1597" y="3675"/>
                  </a:cubicBezTo>
                  <a:cubicBezTo>
                    <a:pt x="1597" y="3691"/>
                    <a:pt x="1597" y="3691"/>
                    <a:pt x="1597" y="3691"/>
                  </a:cubicBezTo>
                  <a:lnTo>
                    <a:pt x="8" y="1399"/>
                  </a:lnTo>
                  <a:lnTo>
                    <a:pt x="8" y="1399"/>
                  </a:lnTo>
                  <a:cubicBezTo>
                    <a:pt x="1589" y="3675"/>
                    <a:pt x="1589" y="3675"/>
                    <a:pt x="1589" y="3675"/>
                  </a:cubicBezTo>
                  <a:cubicBezTo>
                    <a:pt x="1589" y="3659"/>
                    <a:pt x="1589" y="3644"/>
                    <a:pt x="1605" y="3628"/>
                  </a:cubicBezTo>
                  <a:cubicBezTo>
                    <a:pt x="1613" y="3620"/>
                    <a:pt x="1621" y="3620"/>
                    <a:pt x="1629" y="3612"/>
                  </a:cubicBezTo>
                  <a:cubicBezTo>
                    <a:pt x="1644" y="3604"/>
                    <a:pt x="1652" y="3604"/>
                    <a:pt x="1644" y="3572"/>
                  </a:cubicBezTo>
                  <a:cubicBezTo>
                    <a:pt x="1644" y="3549"/>
                    <a:pt x="1636" y="3533"/>
                    <a:pt x="1636" y="3517"/>
                  </a:cubicBezTo>
                  <a:cubicBezTo>
                    <a:pt x="1629" y="3501"/>
                    <a:pt x="1621" y="3485"/>
                    <a:pt x="1621" y="3454"/>
                  </a:cubicBezTo>
                  <a:cubicBezTo>
                    <a:pt x="1621" y="3430"/>
                    <a:pt x="1636" y="3422"/>
                    <a:pt x="1644" y="3406"/>
                  </a:cubicBezTo>
                  <a:cubicBezTo>
                    <a:pt x="1652" y="3398"/>
                    <a:pt x="1660" y="3391"/>
                    <a:pt x="1652" y="3367"/>
                  </a:cubicBezTo>
                  <a:cubicBezTo>
                    <a:pt x="1644" y="3319"/>
                    <a:pt x="1652" y="3296"/>
                    <a:pt x="1668" y="3280"/>
                  </a:cubicBezTo>
                  <a:cubicBezTo>
                    <a:pt x="1676" y="3264"/>
                    <a:pt x="1668" y="3248"/>
                    <a:pt x="1660" y="3224"/>
                  </a:cubicBezTo>
                  <a:cubicBezTo>
                    <a:pt x="1660" y="3217"/>
                    <a:pt x="1660" y="3217"/>
                    <a:pt x="1660" y="3217"/>
                  </a:cubicBezTo>
                  <a:cubicBezTo>
                    <a:pt x="1660" y="3209"/>
                    <a:pt x="1660" y="3201"/>
                    <a:pt x="1660" y="3201"/>
                  </a:cubicBezTo>
                  <a:cubicBezTo>
                    <a:pt x="1652" y="3185"/>
                    <a:pt x="1644" y="3169"/>
                    <a:pt x="1652" y="3161"/>
                  </a:cubicBezTo>
                  <a:cubicBezTo>
                    <a:pt x="1660" y="3153"/>
                    <a:pt x="1676" y="3145"/>
                    <a:pt x="1692" y="3145"/>
                  </a:cubicBezTo>
                  <a:cubicBezTo>
                    <a:pt x="1708" y="3145"/>
                    <a:pt x="1723" y="3145"/>
                    <a:pt x="1731" y="3145"/>
                  </a:cubicBezTo>
                  <a:cubicBezTo>
                    <a:pt x="1763" y="3145"/>
                    <a:pt x="1787" y="3145"/>
                    <a:pt x="1802" y="3177"/>
                  </a:cubicBezTo>
                  <a:cubicBezTo>
                    <a:pt x="1810" y="3193"/>
                    <a:pt x="1810" y="3201"/>
                    <a:pt x="1818" y="3217"/>
                  </a:cubicBezTo>
                  <a:cubicBezTo>
                    <a:pt x="1818" y="3224"/>
                    <a:pt x="1818" y="3232"/>
                    <a:pt x="1826" y="3232"/>
                  </a:cubicBezTo>
                  <a:cubicBezTo>
                    <a:pt x="1826" y="3232"/>
                    <a:pt x="1834" y="3232"/>
                    <a:pt x="1842" y="3224"/>
                  </a:cubicBezTo>
                  <a:cubicBezTo>
                    <a:pt x="1850" y="3224"/>
                    <a:pt x="1850" y="3224"/>
                    <a:pt x="1850" y="3224"/>
                  </a:cubicBezTo>
                  <a:cubicBezTo>
                    <a:pt x="1882" y="3201"/>
                    <a:pt x="1889" y="3201"/>
                    <a:pt x="1897" y="3169"/>
                  </a:cubicBezTo>
                  <a:cubicBezTo>
                    <a:pt x="1913" y="3145"/>
                    <a:pt x="1992" y="2790"/>
                    <a:pt x="1992" y="2766"/>
                  </a:cubicBezTo>
                  <a:cubicBezTo>
                    <a:pt x="1992" y="2766"/>
                    <a:pt x="1992" y="2766"/>
                    <a:pt x="2000" y="2766"/>
                  </a:cubicBezTo>
                  <a:lnTo>
                    <a:pt x="2000" y="2766"/>
                  </a:lnTo>
                  <a:lnTo>
                    <a:pt x="2000" y="2766"/>
                  </a:lnTo>
                  <a:cubicBezTo>
                    <a:pt x="2403" y="451"/>
                    <a:pt x="2403" y="451"/>
                    <a:pt x="2403" y="451"/>
                  </a:cubicBezTo>
                  <a:cubicBezTo>
                    <a:pt x="1755" y="332"/>
                    <a:pt x="1067" y="182"/>
                    <a:pt x="356" y="16"/>
                  </a:cubicBezTo>
                  <a:cubicBezTo>
                    <a:pt x="8" y="1399"/>
                    <a:pt x="8" y="1399"/>
                    <a:pt x="8" y="1399"/>
                  </a:cubicBezTo>
                  <a:lnTo>
                    <a:pt x="1597" y="3691"/>
                  </a:lnTo>
                </a:path>
              </a:pathLst>
            </a:custGeom>
            <a:solidFill>
              <a:schemeClr val="accent6"/>
            </a:solidFill>
            <a:ln>
              <a:solidFill>
                <a:schemeClr val="bg2"/>
              </a:solidFill>
            </a:ln>
            <a:effectLst/>
          </p:spPr>
          <p:txBody>
            <a:bodyPr wrap="none" anchor="ctr"/>
            <a:lstStyle/>
            <a:p>
              <a:endParaRPr lang="en-US"/>
            </a:p>
          </p:txBody>
        </p:sp>
        <p:sp>
          <p:nvSpPr>
            <p:cNvPr id="57" name="Freeform 132"/>
            <p:cNvSpPr>
              <a:spLocks noChangeArrowheads="1"/>
            </p:cNvSpPr>
            <p:nvPr/>
          </p:nvSpPr>
          <p:spPr bwMode="auto">
            <a:xfrm>
              <a:off x="8855351" y="5150178"/>
              <a:ext cx="1090074" cy="1375348"/>
            </a:xfrm>
            <a:custGeom>
              <a:avLst/>
              <a:gdLst>
                <a:gd name="T0" fmla="*/ 1826 w 2072"/>
                <a:gd name="T1" fmla="*/ 2615 h 2616"/>
                <a:gd name="T2" fmla="*/ 1826 w 2072"/>
                <a:gd name="T3" fmla="*/ 2615 h 2616"/>
                <a:gd name="T4" fmla="*/ 1826 w 2072"/>
                <a:gd name="T5" fmla="*/ 2615 h 2616"/>
                <a:gd name="T6" fmla="*/ 119 w 2072"/>
                <a:gd name="T7" fmla="*/ 2339 h 2616"/>
                <a:gd name="T8" fmla="*/ 48 w 2072"/>
                <a:gd name="T9" fmla="*/ 2331 h 2616"/>
                <a:gd name="T10" fmla="*/ 48 w 2072"/>
                <a:gd name="T11" fmla="*/ 2331 h 2616"/>
                <a:gd name="T12" fmla="*/ 32 w 2072"/>
                <a:gd name="T13" fmla="*/ 2323 h 2616"/>
                <a:gd name="T14" fmla="*/ 24 w 2072"/>
                <a:gd name="T15" fmla="*/ 2323 h 2616"/>
                <a:gd name="T16" fmla="*/ 8 w 2072"/>
                <a:gd name="T17" fmla="*/ 2323 h 2616"/>
                <a:gd name="T18" fmla="*/ 0 w 2072"/>
                <a:gd name="T19" fmla="*/ 2323 h 2616"/>
                <a:gd name="T20" fmla="*/ 403 w 2072"/>
                <a:gd name="T21" fmla="*/ 0 h 2616"/>
                <a:gd name="T22" fmla="*/ 411 w 2072"/>
                <a:gd name="T23" fmla="*/ 0 h 2616"/>
                <a:gd name="T24" fmla="*/ 1423 w 2072"/>
                <a:gd name="T25" fmla="*/ 166 h 2616"/>
                <a:gd name="T26" fmla="*/ 1423 w 2072"/>
                <a:gd name="T27" fmla="*/ 166 h 2616"/>
                <a:gd name="T28" fmla="*/ 1360 w 2072"/>
                <a:gd name="T29" fmla="*/ 624 h 2616"/>
                <a:gd name="T30" fmla="*/ 2048 w 2072"/>
                <a:gd name="T31" fmla="*/ 703 h 2616"/>
                <a:gd name="T32" fmla="*/ 2071 w 2072"/>
                <a:gd name="T33" fmla="*/ 735 h 2616"/>
                <a:gd name="T34" fmla="*/ 1826 w 2072"/>
                <a:gd name="T35" fmla="*/ 2615 h 2616"/>
                <a:gd name="T36" fmla="*/ 8 w 2072"/>
                <a:gd name="T37" fmla="*/ 2315 h 2616"/>
                <a:gd name="T38" fmla="*/ 8 w 2072"/>
                <a:gd name="T39" fmla="*/ 2315 h 2616"/>
                <a:gd name="T40" fmla="*/ 32 w 2072"/>
                <a:gd name="T41" fmla="*/ 2315 h 2616"/>
                <a:gd name="T42" fmla="*/ 32 w 2072"/>
                <a:gd name="T43" fmla="*/ 2315 h 2616"/>
                <a:gd name="T44" fmla="*/ 48 w 2072"/>
                <a:gd name="T45" fmla="*/ 2323 h 2616"/>
                <a:gd name="T46" fmla="*/ 48 w 2072"/>
                <a:gd name="T47" fmla="*/ 2323 h 2616"/>
                <a:gd name="T48" fmla="*/ 119 w 2072"/>
                <a:gd name="T49" fmla="*/ 2339 h 2616"/>
                <a:gd name="T50" fmla="*/ 1826 w 2072"/>
                <a:gd name="T51" fmla="*/ 2607 h 2616"/>
                <a:gd name="T52" fmla="*/ 2064 w 2072"/>
                <a:gd name="T53" fmla="*/ 735 h 2616"/>
                <a:gd name="T54" fmla="*/ 2048 w 2072"/>
                <a:gd name="T55" fmla="*/ 711 h 2616"/>
                <a:gd name="T56" fmla="*/ 1352 w 2072"/>
                <a:gd name="T57" fmla="*/ 632 h 2616"/>
                <a:gd name="T58" fmla="*/ 1415 w 2072"/>
                <a:gd name="T59" fmla="*/ 174 h 2616"/>
                <a:gd name="T60" fmla="*/ 411 w 2072"/>
                <a:gd name="T61" fmla="*/ 8 h 2616"/>
                <a:gd name="T62" fmla="*/ 8 w 2072"/>
                <a:gd name="T63" fmla="*/ 2315 h 2616"/>
                <a:gd name="T64" fmla="*/ 1826 w 2072"/>
                <a:gd name="T65" fmla="*/ 2615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72" h="2616">
                  <a:moveTo>
                    <a:pt x="1826" y="2615"/>
                  </a:moveTo>
                  <a:lnTo>
                    <a:pt x="1826" y="2615"/>
                  </a:lnTo>
                  <a:lnTo>
                    <a:pt x="1826" y="2615"/>
                  </a:lnTo>
                  <a:cubicBezTo>
                    <a:pt x="925" y="2497"/>
                    <a:pt x="356" y="2386"/>
                    <a:pt x="119" y="2339"/>
                  </a:cubicBezTo>
                  <a:cubicBezTo>
                    <a:pt x="87" y="2339"/>
                    <a:pt x="63" y="2331"/>
                    <a:pt x="48" y="2331"/>
                  </a:cubicBezTo>
                  <a:lnTo>
                    <a:pt x="48" y="2331"/>
                  </a:lnTo>
                  <a:cubicBezTo>
                    <a:pt x="40" y="2331"/>
                    <a:pt x="40" y="2323"/>
                    <a:pt x="32" y="2323"/>
                  </a:cubicBezTo>
                  <a:cubicBezTo>
                    <a:pt x="24" y="2323"/>
                    <a:pt x="24" y="2323"/>
                    <a:pt x="24" y="2323"/>
                  </a:cubicBezTo>
                  <a:cubicBezTo>
                    <a:pt x="16" y="2323"/>
                    <a:pt x="8" y="2323"/>
                    <a:pt x="8" y="2323"/>
                  </a:cubicBezTo>
                  <a:cubicBezTo>
                    <a:pt x="0" y="2323"/>
                    <a:pt x="0" y="2323"/>
                    <a:pt x="0" y="2323"/>
                  </a:cubicBezTo>
                  <a:cubicBezTo>
                    <a:pt x="403" y="0"/>
                    <a:pt x="403" y="0"/>
                    <a:pt x="403" y="0"/>
                  </a:cubicBezTo>
                  <a:cubicBezTo>
                    <a:pt x="411" y="0"/>
                    <a:pt x="411" y="0"/>
                    <a:pt x="411" y="0"/>
                  </a:cubicBezTo>
                  <a:cubicBezTo>
                    <a:pt x="759" y="63"/>
                    <a:pt x="1099" y="118"/>
                    <a:pt x="1423" y="166"/>
                  </a:cubicBezTo>
                  <a:lnTo>
                    <a:pt x="1423" y="166"/>
                  </a:lnTo>
                  <a:cubicBezTo>
                    <a:pt x="1360" y="624"/>
                    <a:pt x="1360" y="624"/>
                    <a:pt x="1360" y="624"/>
                  </a:cubicBezTo>
                  <a:cubicBezTo>
                    <a:pt x="2048" y="703"/>
                    <a:pt x="2048" y="703"/>
                    <a:pt x="2048" y="703"/>
                  </a:cubicBezTo>
                  <a:cubicBezTo>
                    <a:pt x="2071" y="735"/>
                    <a:pt x="2071" y="735"/>
                    <a:pt x="2071" y="735"/>
                  </a:cubicBezTo>
                  <a:cubicBezTo>
                    <a:pt x="1826" y="2615"/>
                    <a:pt x="1826" y="2615"/>
                    <a:pt x="1826" y="2615"/>
                  </a:cubicBezTo>
                  <a:lnTo>
                    <a:pt x="8" y="2315"/>
                  </a:lnTo>
                  <a:lnTo>
                    <a:pt x="8" y="2315"/>
                  </a:lnTo>
                  <a:cubicBezTo>
                    <a:pt x="16" y="2315"/>
                    <a:pt x="24" y="2315"/>
                    <a:pt x="32" y="2315"/>
                  </a:cubicBezTo>
                  <a:lnTo>
                    <a:pt x="32" y="2315"/>
                  </a:lnTo>
                  <a:cubicBezTo>
                    <a:pt x="40" y="2323"/>
                    <a:pt x="40" y="2323"/>
                    <a:pt x="48" y="2323"/>
                  </a:cubicBezTo>
                  <a:lnTo>
                    <a:pt x="48" y="2323"/>
                  </a:lnTo>
                  <a:cubicBezTo>
                    <a:pt x="63" y="2323"/>
                    <a:pt x="87" y="2331"/>
                    <a:pt x="119" y="2339"/>
                  </a:cubicBezTo>
                  <a:cubicBezTo>
                    <a:pt x="356" y="2386"/>
                    <a:pt x="925" y="2497"/>
                    <a:pt x="1826" y="2607"/>
                  </a:cubicBezTo>
                  <a:cubicBezTo>
                    <a:pt x="2064" y="735"/>
                    <a:pt x="2064" y="735"/>
                    <a:pt x="2064" y="735"/>
                  </a:cubicBezTo>
                  <a:cubicBezTo>
                    <a:pt x="2048" y="711"/>
                    <a:pt x="2048" y="711"/>
                    <a:pt x="2048" y="711"/>
                  </a:cubicBezTo>
                  <a:cubicBezTo>
                    <a:pt x="1352" y="632"/>
                    <a:pt x="1352" y="632"/>
                    <a:pt x="1352" y="632"/>
                  </a:cubicBezTo>
                  <a:cubicBezTo>
                    <a:pt x="1415" y="174"/>
                    <a:pt x="1415" y="174"/>
                    <a:pt x="1415" y="174"/>
                  </a:cubicBezTo>
                  <a:cubicBezTo>
                    <a:pt x="1099" y="126"/>
                    <a:pt x="759" y="71"/>
                    <a:pt x="411" y="8"/>
                  </a:cubicBezTo>
                  <a:cubicBezTo>
                    <a:pt x="8" y="2315"/>
                    <a:pt x="8" y="2315"/>
                    <a:pt x="8" y="2315"/>
                  </a:cubicBezTo>
                  <a:lnTo>
                    <a:pt x="1826" y="2615"/>
                  </a:lnTo>
                </a:path>
              </a:pathLst>
            </a:custGeom>
            <a:solidFill>
              <a:schemeClr val="accent6"/>
            </a:solidFill>
            <a:ln>
              <a:solidFill>
                <a:schemeClr val="bg2"/>
              </a:solidFill>
            </a:ln>
            <a:effectLst/>
          </p:spPr>
          <p:txBody>
            <a:bodyPr wrap="none" anchor="ctr"/>
            <a:lstStyle/>
            <a:p>
              <a:endParaRPr lang="en-US"/>
            </a:p>
          </p:txBody>
        </p:sp>
        <p:sp>
          <p:nvSpPr>
            <p:cNvPr id="58" name="Freeform 138"/>
            <p:cNvSpPr>
              <a:spLocks noChangeArrowheads="1"/>
            </p:cNvSpPr>
            <p:nvPr/>
          </p:nvSpPr>
          <p:spPr bwMode="auto">
            <a:xfrm>
              <a:off x="8878544" y="6374771"/>
              <a:ext cx="934681" cy="146116"/>
            </a:xfrm>
            <a:custGeom>
              <a:avLst/>
              <a:gdLst>
                <a:gd name="T0" fmla="*/ 0 w 1779"/>
                <a:gd name="T1" fmla="*/ 0 h 277"/>
                <a:gd name="T2" fmla="*/ 0 w 1779"/>
                <a:gd name="T3" fmla="*/ 0 h 277"/>
                <a:gd name="T4" fmla="*/ 1778 w 1779"/>
                <a:gd name="T5" fmla="*/ 276 h 277"/>
                <a:gd name="T6" fmla="*/ 1778 w 1779"/>
                <a:gd name="T7" fmla="*/ 276 h 277"/>
                <a:gd name="T8" fmla="*/ 0 w 1779"/>
                <a:gd name="T9" fmla="*/ 0 h 277"/>
              </a:gdLst>
              <a:ahLst/>
              <a:cxnLst>
                <a:cxn ang="0">
                  <a:pos x="T0" y="T1"/>
                </a:cxn>
                <a:cxn ang="0">
                  <a:pos x="T2" y="T3"/>
                </a:cxn>
                <a:cxn ang="0">
                  <a:pos x="T4" y="T5"/>
                </a:cxn>
                <a:cxn ang="0">
                  <a:pos x="T6" y="T7"/>
                </a:cxn>
                <a:cxn ang="0">
                  <a:pos x="T8" y="T9"/>
                </a:cxn>
              </a:cxnLst>
              <a:rect l="0" t="0" r="r" b="b"/>
              <a:pathLst>
                <a:path w="1779" h="277">
                  <a:moveTo>
                    <a:pt x="0" y="0"/>
                  </a:moveTo>
                  <a:lnTo>
                    <a:pt x="0" y="0"/>
                  </a:lnTo>
                  <a:cubicBezTo>
                    <a:pt x="166" y="31"/>
                    <a:pt x="774" y="158"/>
                    <a:pt x="1778" y="276"/>
                  </a:cubicBezTo>
                  <a:lnTo>
                    <a:pt x="1778" y="276"/>
                  </a:lnTo>
                  <a:cubicBezTo>
                    <a:pt x="774" y="158"/>
                    <a:pt x="166" y="31"/>
                    <a:pt x="0" y="0"/>
                  </a:cubicBezTo>
                </a:path>
              </a:pathLst>
            </a:custGeom>
            <a:solidFill>
              <a:schemeClr val="accent6"/>
            </a:solidFill>
            <a:ln>
              <a:solidFill>
                <a:schemeClr val="bg2"/>
              </a:solidFill>
            </a:ln>
            <a:effectLst/>
          </p:spPr>
          <p:txBody>
            <a:bodyPr wrap="none" anchor="ctr"/>
            <a:lstStyle/>
            <a:p>
              <a:endParaRPr lang="en-US"/>
            </a:p>
          </p:txBody>
        </p:sp>
        <p:sp>
          <p:nvSpPr>
            <p:cNvPr id="59" name="Freeform 219"/>
            <p:cNvSpPr>
              <a:spLocks noChangeArrowheads="1"/>
            </p:cNvSpPr>
            <p:nvPr/>
          </p:nvSpPr>
          <p:spPr bwMode="auto">
            <a:xfrm>
              <a:off x="7245753" y="3719166"/>
              <a:ext cx="1572489" cy="1322004"/>
            </a:xfrm>
            <a:custGeom>
              <a:avLst/>
              <a:gdLst>
                <a:gd name="T0" fmla="*/ 2450 w 2989"/>
                <a:gd name="T1" fmla="*/ 601 h 2515"/>
                <a:gd name="T2" fmla="*/ 2450 w 2989"/>
                <a:gd name="T3" fmla="*/ 601 h 2515"/>
                <a:gd name="T4" fmla="*/ 2213 w 2989"/>
                <a:gd name="T5" fmla="*/ 538 h 2515"/>
                <a:gd name="T6" fmla="*/ 2102 w 2989"/>
                <a:gd name="T7" fmla="*/ 546 h 2515"/>
                <a:gd name="T8" fmla="*/ 2015 w 2989"/>
                <a:gd name="T9" fmla="*/ 538 h 2515"/>
                <a:gd name="T10" fmla="*/ 1968 w 2989"/>
                <a:gd name="T11" fmla="*/ 554 h 2515"/>
                <a:gd name="T12" fmla="*/ 1818 w 2989"/>
                <a:gd name="T13" fmla="*/ 554 h 2515"/>
                <a:gd name="T14" fmla="*/ 1707 w 2989"/>
                <a:gd name="T15" fmla="*/ 554 h 2515"/>
                <a:gd name="T16" fmla="*/ 1620 w 2989"/>
                <a:gd name="T17" fmla="*/ 522 h 2515"/>
                <a:gd name="T18" fmla="*/ 1533 w 2989"/>
                <a:gd name="T19" fmla="*/ 538 h 2515"/>
                <a:gd name="T20" fmla="*/ 1454 w 2989"/>
                <a:gd name="T21" fmla="*/ 522 h 2515"/>
                <a:gd name="T22" fmla="*/ 1415 w 2989"/>
                <a:gd name="T23" fmla="*/ 490 h 2515"/>
                <a:gd name="T24" fmla="*/ 1360 w 2989"/>
                <a:gd name="T25" fmla="*/ 459 h 2515"/>
                <a:gd name="T26" fmla="*/ 1272 w 2989"/>
                <a:gd name="T27" fmla="*/ 451 h 2515"/>
                <a:gd name="T28" fmla="*/ 1185 w 2989"/>
                <a:gd name="T29" fmla="*/ 467 h 2515"/>
                <a:gd name="T30" fmla="*/ 1059 w 2989"/>
                <a:gd name="T31" fmla="*/ 451 h 2515"/>
                <a:gd name="T32" fmla="*/ 956 w 2989"/>
                <a:gd name="T33" fmla="*/ 419 h 2515"/>
                <a:gd name="T34" fmla="*/ 948 w 2989"/>
                <a:gd name="T35" fmla="*/ 348 h 2515"/>
                <a:gd name="T36" fmla="*/ 964 w 2989"/>
                <a:gd name="T37" fmla="*/ 190 h 2515"/>
                <a:gd name="T38" fmla="*/ 877 w 2989"/>
                <a:gd name="T39" fmla="*/ 103 h 2515"/>
                <a:gd name="T40" fmla="*/ 822 w 2989"/>
                <a:gd name="T41" fmla="*/ 87 h 2515"/>
                <a:gd name="T42" fmla="*/ 790 w 2989"/>
                <a:gd name="T43" fmla="*/ 40 h 2515"/>
                <a:gd name="T44" fmla="*/ 687 w 2989"/>
                <a:gd name="T45" fmla="*/ 0 h 2515"/>
                <a:gd name="T46" fmla="*/ 687 w 2989"/>
                <a:gd name="T47" fmla="*/ 16 h 2515"/>
                <a:gd name="T48" fmla="*/ 672 w 2989"/>
                <a:gd name="T49" fmla="*/ 79 h 2515"/>
                <a:gd name="T50" fmla="*/ 664 w 2989"/>
                <a:gd name="T51" fmla="*/ 95 h 2515"/>
                <a:gd name="T52" fmla="*/ 608 w 2989"/>
                <a:gd name="T53" fmla="*/ 277 h 2515"/>
                <a:gd name="T54" fmla="*/ 545 w 2989"/>
                <a:gd name="T55" fmla="*/ 459 h 2515"/>
                <a:gd name="T56" fmla="*/ 474 w 2989"/>
                <a:gd name="T57" fmla="*/ 593 h 2515"/>
                <a:gd name="T58" fmla="*/ 442 w 2989"/>
                <a:gd name="T59" fmla="*/ 672 h 2515"/>
                <a:gd name="T60" fmla="*/ 434 w 2989"/>
                <a:gd name="T61" fmla="*/ 743 h 2515"/>
                <a:gd name="T62" fmla="*/ 419 w 2989"/>
                <a:gd name="T63" fmla="*/ 799 h 2515"/>
                <a:gd name="T64" fmla="*/ 387 w 2989"/>
                <a:gd name="T65" fmla="*/ 862 h 2515"/>
                <a:gd name="T66" fmla="*/ 300 w 2989"/>
                <a:gd name="T67" fmla="*/ 1067 h 2515"/>
                <a:gd name="T68" fmla="*/ 253 w 2989"/>
                <a:gd name="T69" fmla="*/ 1178 h 2515"/>
                <a:gd name="T70" fmla="*/ 197 w 2989"/>
                <a:gd name="T71" fmla="*/ 1249 h 2515"/>
                <a:gd name="T72" fmla="*/ 166 w 2989"/>
                <a:gd name="T73" fmla="*/ 1289 h 2515"/>
                <a:gd name="T74" fmla="*/ 102 w 2989"/>
                <a:gd name="T75" fmla="*/ 1392 h 2515"/>
                <a:gd name="T76" fmla="*/ 55 w 2989"/>
                <a:gd name="T77" fmla="*/ 1494 h 2515"/>
                <a:gd name="T78" fmla="*/ 63 w 2989"/>
                <a:gd name="T79" fmla="*/ 1605 h 2515"/>
                <a:gd name="T80" fmla="*/ 15 w 2989"/>
                <a:gd name="T81" fmla="*/ 1692 h 2515"/>
                <a:gd name="T82" fmla="*/ 39 w 2989"/>
                <a:gd name="T83" fmla="*/ 1890 h 2515"/>
                <a:gd name="T84" fmla="*/ 55 w 2989"/>
                <a:gd name="T85" fmla="*/ 1913 h 2515"/>
                <a:gd name="T86" fmla="*/ 2442 w 2989"/>
                <a:gd name="T87" fmla="*/ 2514 h 2515"/>
                <a:gd name="T88" fmla="*/ 2616 w 2989"/>
                <a:gd name="T89" fmla="*/ 1724 h 2515"/>
                <a:gd name="T90" fmla="*/ 2672 w 2989"/>
                <a:gd name="T91" fmla="*/ 1629 h 2515"/>
                <a:gd name="T92" fmla="*/ 2680 w 2989"/>
                <a:gd name="T93" fmla="*/ 1566 h 2515"/>
                <a:gd name="T94" fmla="*/ 2672 w 2989"/>
                <a:gd name="T95" fmla="*/ 1479 h 2515"/>
                <a:gd name="T96" fmla="*/ 2616 w 2989"/>
                <a:gd name="T97" fmla="*/ 1376 h 2515"/>
                <a:gd name="T98" fmla="*/ 2798 w 2989"/>
                <a:gd name="T99" fmla="*/ 1178 h 2515"/>
                <a:gd name="T100" fmla="*/ 2814 w 2989"/>
                <a:gd name="T101" fmla="*/ 1115 h 2515"/>
                <a:gd name="T102" fmla="*/ 2885 w 2989"/>
                <a:gd name="T103" fmla="*/ 1036 h 2515"/>
                <a:gd name="T104" fmla="*/ 2972 w 2989"/>
                <a:gd name="T105" fmla="*/ 917 h 2515"/>
                <a:gd name="T106" fmla="*/ 2925 w 2989"/>
                <a:gd name="T107" fmla="*/ 783 h 2515"/>
                <a:gd name="T108" fmla="*/ 2877 w 2989"/>
                <a:gd name="T109" fmla="*/ 680 h 2515"/>
                <a:gd name="T110" fmla="*/ 2869 w 2989"/>
                <a:gd name="T111" fmla="*/ 672 h 2515"/>
                <a:gd name="T112" fmla="*/ 2450 w 2989"/>
                <a:gd name="T113" fmla="*/ 601 h 2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9" h="2515">
                  <a:moveTo>
                    <a:pt x="2450" y="601"/>
                  </a:moveTo>
                  <a:lnTo>
                    <a:pt x="2450" y="601"/>
                  </a:lnTo>
                  <a:cubicBezTo>
                    <a:pt x="2395" y="570"/>
                    <a:pt x="2237" y="530"/>
                    <a:pt x="2213" y="538"/>
                  </a:cubicBezTo>
                  <a:cubicBezTo>
                    <a:pt x="2190" y="554"/>
                    <a:pt x="2126" y="554"/>
                    <a:pt x="2102" y="546"/>
                  </a:cubicBezTo>
                  <a:cubicBezTo>
                    <a:pt x="2071" y="538"/>
                    <a:pt x="2031" y="522"/>
                    <a:pt x="2015" y="538"/>
                  </a:cubicBezTo>
                  <a:cubicBezTo>
                    <a:pt x="2000" y="546"/>
                    <a:pt x="2047" y="554"/>
                    <a:pt x="1968" y="554"/>
                  </a:cubicBezTo>
                  <a:cubicBezTo>
                    <a:pt x="1897" y="546"/>
                    <a:pt x="1834" y="546"/>
                    <a:pt x="1818" y="554"/>
                  </a:cubicBezTo>
                  <a:cubicBezTo>
                    <a:pt x="1802" y="570"/>
                    <a:pt x="1731" y="585"/>
                    <a:pt x="1707" y="554"/>
                  </a:cubicBezTo>
                  <a:cubicBezTo>
                    <a:pt x="1684" y="522"/>
                    <a:pt x="1636" y="506"/>
                    <a:pt x="1620" y="522"/>
                  </a:cubicBezTo>
                  <a:cubicBezTo>
                    <a:pt x="1604" y="530"/>
                    <a:pt x="1549" y="554"/>
                    <a:pt x="1533" y="538"/>
                  </a:cubicBezTo>
                  <a:cubicBezTo>
                    <a:pt x="1518" y="514"/>
                    <a:pt x="1470" y="522"/>
                    <a:pt x="1454" y="522"/>
                  </a:cubicBezTo>
                  <a:cubicBezTo>
                    <a:pt x="1438" y="522"/>
                    <a:pt x="1438" y="514"/>
                    <a:pt x="1415" y="490"/>
                  </a:cubicBezTo>
                  <a:cubicBezTo>
                    <a:pt x="1399" y="467"/>
                    <a:pt x="1391" y="459"/>
                    <a:pt x="1360" y="459"/>
                  </a:cubicBezTo>
                  <a:cubicBezTo>
                    <a:pt x="1320" y="459"/>
                    <a:pt x="1312" y="467"/>
                    <a:pt x="1272" y="451"/>
                  </a:cubicBezTo>
                  <a:cubicBezTo>
                    <a:pt x="1233" y="427"/>
                    <a:pt x="1225" y="451"/>
                    <a:pt x="1185" y="467"/>
                  </a:cubicBezTo>
                  <a:cubicBezTo>
                    <a:pt x="1146" y="475"/>
                    <a:pt x="1083" y="475"/>
                    <a:pt x="1059" y="451"/>
                  </a:cubicBezTo>
                  <a:cubicBezTo>
                    <a:pt x="1027" y="427"/>
                    <a:pt x="972" y="427"/>
                    <a:pt x="956" y="419"/>
                  </a:cubicBezTo>
                  <a:cubicBezTo>
                    <a:pt x="940" y="403"/>
                    <a:pt x="940" y="380"/>
                    <a:pt x="948" y="348"/>
                  </a:cubicBezTo>
                  <a:cubicBezTo>
                    <a:pt x="948" y="309"/>
                    <a:pt x="996" y="230"/>
                    <a:pt x="964" y="190"/>
                  </a:cubicBezTo>
                  <a:cubicBezTo>
                    <a:pt x="940" y="143"/>
                    <a:pt x="917" y="103"/>
                    <a:pt x="877" y="103"/>
                  </a:cubicBezTo>
                  <a:cubicBezTo>
                    <a:pt x="845" y="103"/>
                    <a:pt x="830" y="127"/>
                    <a:pt x="822" y="87"/>
                  </a:cubicBezTo>
                  <a:cubicBezTo>
                    <a:pt x="814" y="48"/>
                    <a:pt x="822" y="48"/>
                    <a:pt x="790" y="40"/>
                  </a:cubicBezTo>
                  <a:cubicBezTo>
                    <a:pt x="774" y="32"/>
                    <a:pt x="727" y="16"/>
                    <a:pt x="687" y="0"/>
                  </a:cubicBezTo>
                  <a:cubicBezTo>
                    <a:pt x="687" y="0"/>
                    <a:pt x="687" y="8"/>
                    <a:pt x="687" y="16"/>
                  </a:cubicBezTo>
                  <a:cubicBezTo>
                    <a:pt x="680" y="40"/>
                    <a:pt x="680" y="56"/>
                    <a:pt x="672" y="79"/>
                  </a:cubicBezTo>
                  <a:cubicBezTo>
                    <a:pt x="664" y="95"/>
                    <a:pt x="672" y="64"/>
                    <a:pt x="664" y="95"/>
                  </a:cubicBezTo>
                  <a:cubicBezTo>
                    <a:pt x="656" y="135"/>
                    <a:pt x="616" y="222"/>
                    <a:pt x="608" y="277"/>
                  </a:cubicBezTo>
                  <a:cubicBezTo>
                    <a:pt x="592" y="325"/>
                    <a:pt x="569" y="403"/>
                    <a:pt x="545" y="459"/>
                  </a:cubicBezTo>
                  <a:cubicBezTo>
                    <a:pt x="521" y="514"/>
                    <a:pt x="490" y="538"/>
                    <a:pt x="474" y="593"/>
                  </a:cubicBezTo>
                  <a:cubicBezTo>
                    <a:pt x="458" y="649"/>
                    <a:pt x="442" y="633"/>
                    <a:pt x="442" y="672"/>
                  </a:cubicBezTo>
                  <a:cubicBezTo>
                    <a:pt x="442" y="712"/>
                    <a:pt x="450" y="720"/>
                    <a:pt x="434" y="743"/>
                  </a:cubicBezTo>
                  <a:cubicBezTo>
                    <a:pt x="419" y="759"/>
                    <a:pt x="427" y="767"/>
                    <a:pt x="419" y="799"/>
                  </a:cubicBezTo>
                  <a:cubicBezTo>
                    <a:pt x="411" y="838"/>
                    <a:pt x="403" y="799"/>
                    <a:pt x="387" y="862"/>
                  </a:cubicBezTo>
                  <a:cubicBezTo>
                    <a:pt x="363" y="925"/>
                    <a:pt x="308" y="1028"/>
                    <a:pt x="300" y="1067"/>
                  </a:cubicBezTo>
                  <a:cubicBezTo>
                    <a:pt x="284" y="1099"/>
                    <a:pt x="276" y="1162"/>
                    <a:pt x="253" y="1178"/>
                  </a:cubicBezTo>
                  <a:cubicBezTo>
                    <a:pt x="229" y="1202"/>
                    <a:pt x="205" y="1218"/>
                    <a:pt x="197" y="1249"/>
                  </a:cubicBezTo>
                  <a:cubicBezTo>
                    <a:pt x="189" y="1289"/>
                    <a:pt x="158" y="1242"/>
                    <a:pt x="166" y="1289"/>
                  </a:cubicBezTo>
                  <a:cubicBezTo>
                    <a:pt x="174" y="1329"/>
                    <a:pt x="110" y="1376"/>
                    <a:pt x="102" y="1392"/>
                  </a:cubicBezTo>
                  <a:cubicBezTo>
                    <a:pt x="87" y="1407"/>
                    <a:pt x="63" y="1439"/>
                    <a:pt x="55" y="1494"/>
                  </a:cubicBezTo>
                  <a:cubicBezTo>
                    <a:pt x="47" y="1550"/>
                    <a:pt x="87" y="1581"/>
                    <a:pt x="63" y="1605"/>
                  </a:cubicBezTo>
                  <a:cubicBezTo>
                    <a:pt x="39" y="1629"/>
                    <a:pt x="15" y="1660"/>
                    <a:pt x="15" y="1692"/>
                  </a:cubicBezTo>
                  <a:cubicBezTo>
                    <a:pt x="15" y="1716"/>
                    <a:pt x="0" y="1826"/>
                    <a:pt x="39" y="1890"/>
                  </a:cubicBezTo>
                  <a:cubicBezTo>
                    <a:pt x="47" y="1898"/>
                    <a:pt x="47" y="1906"/>
                    <a:pt x="55" y="1913"/>
                  </a:cubicBezTo>
                  <a:cubicBezTo>
                    <a:pt x="371" y="2008"/>
                    <a:pt x="1296" y="2261"/>
                    <a:pt x="2442" y="2514"/>
                  </a:cubicBezTo>
                  <a:cubicBezTo>
                    <a:pt x="2474" y="2364"/>
                    <a:pt x="2616" y="1747"/>
                    <a:pt x="2616" y="1724"/>
                  </a:cubicBezTo>
                  <a:cubicBezTo>
                    <a:pt x="2616" y="1700"/>
                    <a:pt x="2656" y="1653"/>
                    <a:pt x="2672" y="1629"/>
                  </a:cubicBezTo>
                  <a:cubicBezTo>
                    <a:pt x="2680" y="1605"/>
                    <a:pt x="2664" y="1589"/>
                    <a:pt x="2680" y="1566"/>
                  </a:cubicBezTo>
                  <a:cubicBezTo>
                    <a:pt x="2688" y="1550"/>
                    <a:pt x="2727" y="1502"/>
                    <a:pt x="2672" y="1479"/>
                  </a:cubicBezTo>
                  <a:cubicBezTo>
                    <a:pt x="2616" y="1447"/>
                    <a:pt x="2624" y="1415"/>
                    <a:pt x="2616" y="1376"/>
                  </a:cubicBezTo>
                  <a:cubicBezTo>
                    <a:pt x="2616" y="1329"/>
                    <a:pt x="2798" y="1194"/>
                    <a:pt x="2798" y="1178"/>
                  </a:cubicBezTo>
                  <a:cubicBezTo>
                    <a:pt x="2798" y="1162"/>
                    <a:pt x="2790" y="1139"/>
                    <a:pt x="2814" y="1115"/>
                  </a:cubicBezTo>
                  <a:cubicBezTo>
                    <a:pt x="2838" y="1091"/>
                    <a:pt x="2885" y="1060"/>
                    <a:pt x="2885" y="1036"/>
                  </a:cubicBezTo>
                  <a:cubicBezTo>
                    <a:pt x="2885" y="1020"/>
                    <a:pt x="2948" y="933"/>
                    <a:pt x="2972" y="917"/>
                  </a:cubicBezTo>
                  <a:cubicBezTo>
                    <a:pt x="2988" y="902"/>
                    <a:pt x="2972" y="815"/>
                    <a:pt x="2925" y="783"/>
                  </a:cubicBezTo>
                  <a:cubicBezTo>
                    <a:pt x="2901" y="759"/>
                    <a:pt x="2885" y="712"/>
                    <a:pt x="2877" y="680"/>
                  </a:cubicBezTo>
                  <a:cubicBezTo>
                    <a:pt x="2869" y="672"/>
                    <a:pt x="2869" y="672"/>
                    <a:pt x="2869" y="672"/>
                  </a:cubicBezTo>
                  <a:cubicBezTo>
                    <a:pt x="2869" y="672"/>
                    <a:pt x="2506" y="625"/>
                    <a:pt x="2450" y="601"/>
                  </a:cubicBezTo>
                </a:path>
              </a:pathLst>
            </a:custGeom>
            <a:solidFill>
              <a:schemeClr val="accent6"/>
            </a:solidFill>
            <a:ln>
              <a:solidFill>
                <a:schemeClr val="bg2"/>
              </a:solidFill>
            </a:ln>
            <a:effectLst/>
          </p:spPr>
          <p:txBody>
            <a:bodyPr wrap="none" anchor="ctr"/>
            <a:lstStyle/>
            <a:p>
              <a:endParaRPr lang="en-US"/>
            </a:p>
          </p:txBody>
        </p:sp>
        <p:sp>
          <p:nvSpPr>
            <p:cNvPr id="60" name="Freeform 220"/>
            <p:cNvSpPr>
              <a:spLocks noChangeArrowheads="1"/>
            </p:cNvSpPr>
            <p:nvPr/>
          </p:nvSpPr>
          <p:spPr bwMode="auto">
            <a:xfrm>
              <a:off x="7245753" y="3714527"/>
              <a:ext cx="1567851" cy="1326643"/>
            </a:xfrm>
            <a:custGeom>
              <a:avLst/>
              <a:gdLst>
                <a:gd name="T0" fmla="*/ 47 w 2981"/>
                <a:gd name="T1" fmla="*/ 1929 h 2523"/>
                <a:gd name="T2" fmla="*/ 15 w 2981"/>
                <a:gd name="T3" fmla="*/ 1724 h 2523"/>
                <a:gd name="T4" fmla="*/ 47 w 2981"/>
                <a:gd name="T5" fmla="*/ 1502 h 2523"/>
                <a:gd name="T6" fmla="*/ 166 w 2981"/>
                <a:gd name="T7" fmla="*/ 1273 h 2523"/>
                <a:gd name="T8" fmla="*/ 253 w 2981"/>
                <a:gd name="T9" fmla="*/ 1186 h 2523"/>
                <a:gd name="T10" fmla="*/ 379 w 2981"/>
                <a:gd name="T11" fmla="*/ 870 h 2523"/>
                <a:gd name="T12" fmla="*/ 434 w 2981"/>
                <a:gd name="T13" fmla="*/ 744 h 2523"/>
                <a:gd name="T14" fmla="*/ 474 w 2981"/>
                <a:gd name="T15" fmla="*/ 601 h 2523"/>
                <a:gd name="T16" fmla="*/ 632 w 2981"/>
                <a:gd name="T17" fmla="*/ 182 h 2523"/>
                <a:gd name="T18" fmla="*/ 672 w 2981"/>
                <a:gd name="T19" fmla="*/ 87 h 2523"/>
                <a:gd name="T20" fmla="*/ 687 w 2981"/>
                <a:gd name="T21" fmla="*/ 0 h 2523"/>
                <a:gd name="T22" fmla="*/ 830 w 2981"/>
                <a:gd name="T23" fmla="*/ 95 h 2523"/>
                <a:gd name="T24" fmla="*/ 956 w 2981"/>
                <a:gd name="T25" fmla="*/ 182 h 2523"/>
                <a:gd name="T26" fmla="*/ 956 w 2981"/>
                <a:gd name="T27" fmla="*/ 420 h 2523"/>
                <a:gd name="T28" fmla="*/ 1185 w 2981"/>
                <a:gd name="T29" fmla="*/ 467 h 2523"/>
                <a:gd name="T30" fmla="*/ 1312 w 2981"/>
                <a:gd name="T31" fmla="*/ 467 h 2523"/>
                <a:gd name="T32" fmla="*/ 1423 w 2981"/>
                <a:gd name="T33" fmla="*/ 498 h 2523"/>
                <a:gd name="T34" fmla="*/ 1533 w 2981"/>
                <a:gd name="T35" fmla="*/ 538 h 2523"/>
                <a:gd name="T36" fmla="*/ 1715 w 2981"/>
                <a:gd name="T37" fmla="*/ 562 h 2523"/>
                <a:gd name="T38" fmla="*/ 1968 w 2981"/>
                <a:gd name="T39" fmla="*/ 554 h 2523"/>
                <a:gd name="T40" fmla="*/ 2039 w 2981"/>
                <a:gd name="T41" fmla="*/ 530 h 2523"/>
                <a:gd name="T42" fmla="*/ 2221 w 2981"/>
                <a:gd name="T43" fmla="*/ 546 h 2523"/>
                <a:gd name="T44" fmla="*/ 2885 w 2981"/>
                <a:gd name="T45" fmla="*/ 688 h 2523"/>
                <a:gd name="T46" fmla="*/ 2893 w 2981"/>
                <a:gd name="T47" fmla="*/ 1044 h 2523"/>
                <a:gd name="T48" fmla="*/ 2798 w 2981"/>
                <a:gd name="T49" fmla="*/ 1186 h 2523"/>
                <a:gd name="T50" fmla="*/ 2672 w 2981"/>
                <a:gd name="T51" fmla="*/ 1479 h 2523"/>
                <a:gd name="T52" fmla="*/ 2680 w 2981"/>
                <a:gd name="T53" fmla="*/ 1605 h 2523"/>
                <a:gd name="T54" fmla="*/ 2442 w 2981"/>
                <a:gd name="T55" fmla="*/ 2522 h 2523"/>
                <a:gd name="T56" fmla="*/ 2616 w 2981"/>
                <a:gd name="T57" fmla="*/ 1732 h 2523"/>
                <a:gd name="T58" fmla="*/ 2672 w 2981"/>
                <a:gd name="T59" fmla="*/ 1574 h 2523"/>
                <a:gd name="T60" fmla="*/ 2616 w 2981"/>
                <a:gd name="T61" fmla="*/ 1408 h 2523"/>
                <a:gd name="T62" fmla="*/ 2798 w 2981"/>
                <a:gd name="T63" fmla="*/ 1186 h 2523"/>
                <a:gd name="T64" fmla="*/ 2964 w 2981"/>
                <a:gd name="T65" fmla="*/ 925 h 2523"/>
                <a:gd name="T66" fmla="*/ 2869 w 2981"/>
                <a:gd name="T67" fmla="*/ 688 h 2523"/>
                <a:gd name="T68" fmla="*/ 2150 w 2981"/>
                <a:gd name="T69" fmla="*/ 562 h 2523"/>
                <a:gd name="T70" fmla="*/ 2015 w 2981"/>
                <a:gd name="T71" fmla="*/ 554 h 2523"/>
                <a:gd name="T72" fmla="*/ 1881 w 2981"/>
                <a:gd name="T73" fmla="*/ 562 h 2523"/>
                <a:gd name="T74" fmla="*/ 1636 w 2981"/>
                <a:gd name="T75" fmla="*/ 530 h 2523"/>
                <a:gd name="T76" fmla="*/ 1486 w 2981"/>
                <a:gd name="T77" fmla="*/ 530 h 2523"/>
                <a:gd name="T78" fmla="*/ 1407 w 2981"/>
                <a:gd name="T79" fmla="*/ 498 h 2523"/>
                <a:gd name="T80" fmla="*/ 1272 w 2981"/>
                <a:gd name="T81" fmla="*/ 459 h 2523"/>
                <a:gd name="T82" fmla="*/ 1130 w 2981"/>
                <a:gd name="T83" fmla="*/ 483 h 2523"/>
                <a:gd name="T84" fmla="*/ 940 w 2981"/>
                <a:gd name="T85" fmla="*/ 356 h 2523"/>
                <a:gd name="T86" fmla="*/ 877 w 2981"/>
                <a:gd name="T87" fmla="*/ 111 h 2523"/>
                <a:gd name="T88" fmla="*/ 814 w 2981"/>
                <a:gd name="T89" fmla="*/ 87 h 2523"/>
                <a:gd name="T90" fmla="*/ 680 w 2981"/>
                <a:gd name="T91" fmla="*/ 56 h 2523"/>
                <a:gd name="T92" fmla="*/ 640 w 2981"/>
                <a:gd name="T93" fmla="*/ 190 h 2523"/>
                <a:gd name="T94" fmla="*/ 482 w 2981"/>
                <a:gd name="T95" fmla="*/ 601 h 2523"/>
                <a:gd name="T96" fmla="*/ 434 w 2981"/>
                <a:gd name="T97" fmla="*/ 751 h 2523"/>
                <a:gd name="T98" fmla="*/ 387 w 2981"/>
                <a:gd name="T99" fmla="*/ 870 h 2523"/>
                <a:gd name="T100" fmla="*/ 253 w 2981"/>
                <a:gd name="T101" fmla="*/ 1186 h 2523"/>
                <a:gd name="T102" fmla="*/ 174 w 2981"/>
                <a:gd name="T103" fmla="*/ 1281 h 2523"/>
                <a:gd name="T104" fmla="*/ 102 w 2981"/>
                <a:gd name="T105" fmla="*/ 1400 h 2523"/>
                <a:gd name="T106" fmla="*/ 23 w 2981"/>
                <a:gd name="T107" fmla="*/ 1700 h 2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81" h="2523">
                  <a:moveTo>
                    <a:pt x="2442" y="2522"/>
                  </a:moveTo>
                  <a:lnTo>
                    <a:pt x="2442" y="2522"/>
                  </a:lnTo>
                  <a:lnTo>
                    <a:pt x="2442" y="2522"/>
                  </a:lnTo>
                  <a:cubicBezTo>
                    <a:pt x="1304" y="2277"/>
                    <a:pt x="387" y="2024"/>
                    <a:pt x="47" y="1929"/>
                  </a:cubicBezTo>
                  <a:lnTo>
                    <a:pt x="47" y="1929"/>
                  </a:lnTo>
                  <a:lnTo>
                    <a:pt x="47" y="1929"/>
                  </a:lnTo>
                  <a:cubicBezTo>
                    <a:pt x="47" y="1921"/>
                    <a:pt x="39" y="1906"/>
                    <a:pt x="31" y="1898"/>
                  </a:cubicBezTo>
                  <a:cubicBezTo>
                    <a:pt x="0" y="1850"/>
                    <a:pt x="8" y="1763"/>
                    <a:pt x="15" y="1724"/>
                  </a:cubicBezTo>
                  <a:cubicBezTo>
                    <a:pt x="15" y="1708"/>
                    <a:pt x="15" y="1700"/>
                    <a:pt x="15" y="1700"/>
                  </a:cubicBezTo>
                  <a:cubicBezTo>
                    <a:pt x="15" y="1668"/>
                    <a:pt x="31" y="1637"/>
                    <a:pt x="63" y="1613"/>
                  </a:cubicBezTo>
                  <a:cubicBezTo>
                    <a:pt x="71" y="1605"/>
                    <a:pt x="71" y="1589"/>
                    <a:pt x="63" y="1566"/>
                  </a:cubicBezTo>
                  <a:cubicBezTo>
                    <a:pt x="55" y="1550"/>
                    <a:pt x="47" y="1526"/>
                    <a:pt x="47" y="1502"/>
                  </a:cubicBezTo>
                  <a:cubicBezTo>
                    <a:pt x="55" y="1463"/>
                    <a:pt x="71" y="1423"/>
                    <a:pt x="95" y="1400"/>
                  </a:cubicBezTo>
                  <a:cubicBezTo>
                    <a:pt x="102" y="1400"/>
                    <a:pt x="102" y="1400"/>
                    <a:pt x="102" y="1392"/>
                  </a:cubicBezTo>
                  <a:cubicBezTo>
                    <a:pt x="118" y="1376"/>
                    <a:pt x="166" y="1328"/>
                    <a:pt x="158" y="1297"/>
                  </a:cubicBezTo>
                  <a:cubicBezTo>
                    <a:pt x="158" y="1281"/>
                    <a:pt x="158" y="1273"/>
                    <a:pt x="166" y="1273"/>
                  </a:cubicBezTo>
                  <a:cubicBezTo>
                    <a:pt x="166" y="1273"/>
                    <a:pt x="174" y="1273"/>
                    <a:pt x="181" y="1273"/>
                  </a:cubicBezTo>
                  <a:lnTo>
                    <a:pt x="181" y="1273"/>
                  </a:lnTo>
                  <a:cubicBezTo>
                    <a:pt x="189" y="1273"/>
                    <a:pt x="189" y="1273"/>
                    <a:pt x="197" y="1257"/>
                  </a:cubicBezTo>
                  <a:cubicBezTo>
                    <a:pt x="205" y="1226"/>
                    <a:pt x="221" y="1202"/>
                    <a:pt x="253" y="1186"/>
                  </a:cubicBezTo>
                  <a:cubicBezTo>
                    <a:pt x="268" y="1170"/>
                    <a:pt x="276" y="1131"/>
                    <a:pt x="284" y="1099"/>
                  </a:cubicBezTo>
                  <a:cubicBezTo>
                    <a:pt x="292" y="1091"/>
                    <a:pt x="292" y="1084"/>
                    <a:pt x="292" y="1075"/>
                  </a:cubicBezTo>
                  <a:cubicBezTo>
                    <a:pt x="300" y="1060"/>
                    <a:pt x="316" y="1028"/>
                    <a:pt x="324" y="997"/>
                  </a:cubicBezTo>
                  <a:cubicBezTo>
                    <a:pt x="348" y="957"/>
                    <a:pt x="371" y="902"/>
                    <a:pt x="379" y="870"/>
                  </a:cubicBezTo>
                  <a:cubicBezTo>
                    <a:pt x="387" y="838"/>
                    <a:pt x="395" y="831"/>
                    <a:pt x="403" y="823"/>
                  </a:cubicBezTo>
                  <a:cubicBezTo>
                    <a:pt x="411" y="823"/>
                    <a:pt x="411" y="823"/>
                    <a:pt x="411" y="807"/>
                  </a:cubicBezTo>
                  <a:cubicBezTo>
                    <a:pt x="419" y="799"/>
                    <a:pt x="419" y="791"/>
                    <a:pt x="419" y="783"/>
                  </a:cubicBezTo>
                  <a:cubicBezTo>
                    <a:pt x="419" y="767"/>
                    <a:pt x="419" y="759"/>
                    <a:pt x="434" y="744"/>
                  </a:cubicBezTo>
                  <a:cubicBezTo>
                    <a:pt x="442" y="736"/>
                    <a:pt x="442" y="728"/>
                    <a:pt x="442" y="704"/>
                  </a:cubicBezTo>
                  <a:cubicBezTo>
                    <a:pt x="442" y="696"/>
                    <a:pt x="442" y="688"/>
                    <a:pt x="442" y="680"/>
                  </a:cubicBezTo>
                  <a:cubicBezTo>
                    <a:pt x="442" y="657"/>
                    <a:pt x="442" y="649"/>
                    <a:pt x="450" y="641"/>
                  </a:cubicBezTo>
                  <a:cubicBezTo>
                    <a:pt x="458" y="633"/>
                    <a:pt x="466" y="625"/>
                    <a:pt x="474" y="601"/>
                  </a:cubicBezTo>
                  <a:cubicBezTo>
                    <a:pt x="482" y="570"/>
                    <a:pt x="490" y="546"/>
                    <a:pt x="506" y="522"/>
                  </a:cubicBezTo>
                  <a:cubicBezTo>
                    <a:pt x="521" y="506"/>
                    <a:pt x="529" y="491"/>
                    <a:pt x="537" y="467"/>
                  </a:cubicBezTo>
                  <a:cubicBezTo>
                    <a:pt x="561" y="411"/>
                    <a:pt x="585" y="340"/>
                    <a:pt x="600" y="285"/>
                  </a:cubicBezTo>
                  <a:cubicBezTo>
                    <a:pt x="608" y="253"/>
                    <a:pt x="624" y="222"/>
                    <a:pt x="632" y="182"/>
                  </a:cubicBezTo>
                  <a:cubicBezTo>
                    <a:pt x="640" y="151"/>
                    <a:pt x="656" y="127"/>
                    <a:pt x="656" y="103"/>
                  </a:cubicBezTo>
                  <a:cubicBezTo>
                    <a:pt x="664" y="87"/>
                    <a:pt x="664" y="87"/>
                    <a:pt x="664" y="87"/>
                  </a:cubicBezTo>
                  <a:lnTo>
                    <a:pt x="664" y="87"/>
                  </a:lnTo>
                  <a:cubicBezTo>
                    <a:pt x="672" y="87"/>
                    <a:pt x="672" y="87"/>
                    <a:pt x="672" y="87"/>
                  </a:cubicBezTo>
                  <a:cubicBezTo>
                    <a:pt x="672" y="72"/>
                    <a:pt x="672" y="64"/>
                    <a:pt x="672" y="56"/>
                  </a:cubicBezTo>
                  <a:cubicBezTo>
                    <a:pt x="680" y="48"/>
                    <a:pt x="680" y="32"/>
                    <a:pt x="680" y="24"/>
                  </a:cubicBezTo>
                  <a:cubicBezTo>
                    <a:pt x="680" y="16"/>
                    <a:pt x="687" y="8"/>
                    <a:pt x="687" y="8"/>
                  </a:cubicBezTo>
                  <a:cubicBezTo>
                    <a:pt x="687" y="0"/>
                    <a:pt x="687" y="0"/>
                    <a:pt x="687" y="0"/>
                  </a:cubicBezTo>
                  <a:lnTo>
                    <a:pt x="687" y="0"/>
                  </a:lnTo>
                  <a:cubicBezTo>
                    <a:pt x="743" y="24"/>
                    <a:pt x="782" y="40"/>
                    <a:pt x="790" y="40"/>
                  </a:cubicBezTo>
                  <a:cubicBezTo>
                    <a:pt x="822" y="48"/>
                    <a:pt x="822" y="56"/>
                    <a:pt x="822" y="87"/>
                  </a:cubicBezTo>
                  <a:cubicBezTo>
                    <a:pt x="822" y="87"/>
                    <a:pt x="830" y="87"/>
                    <a:pt x="830" y="95"/>
                  </a:cubicBezTo>
                  <a:cubicBezTo>
                    <a:pt x="830" y="119"/>
                    <a:pt x="838" y="119"/>
                    <a:pt x="838" y="119"/>
                  </a:cubicBezTo>
                  <a:lnTo>
                    <a:pt x="845" y="111"/>
                  </a:lnTo>
                  <a:cubicBezTo>
                    <a:pt x="854" y="111"/>
                    <a:pt x="869" y="103"/>
                    <a:pt x="877" y="103"/>
                  </a:cubicBezTo>
                  <a:cubicBezTo>
                    <a:pt x="917" y="103"/>
                    <a:pt x="932" y="143"/>
                    <a:pt x="956" y="182"/>
                  </a:cubicBezTo>
                  <a:cubicBezTo>
                    <a:pt x="964" y="182"/>
                    <a:pt x="964" y="190"/>
                    <a:pt x="972" y="190"/>
                  </a:cubicBezTo>
                  <a:cubicBezTo>
                    <a:pt x="988" y="230"/>
                    <a:pt x="972" y="277"/>
                    <a:pt x="956" y="317"/>
                  </a:cubicBezTo>
                  <a:cubicBezTo>
                    <a:pt x="956" y="333"/>
                    <a:pt x="948" y="340"/>
                    <a:pt x="948" y="356"/>
                  </a:cubicBezTo>
                  <a:cubicBezTo>
                    <a:pt x="940" y="388"/>
                    <a:pt x="948" y="411"/>
                    <a:pt x="956" y="420"/>
                  </a:cubicBezTo>
                  <a:cubicBezTo>
                    <a:pt x="964" y="427"/>
                    <a:pt x="980" y="427"/>
                    <a:pt x="988" y="427"/>
                  </a:cubicBezTo>
                  <a:cubicBezTo>
                    <a:pt x="1012" y="435"/>
                    <a:pt x="1043" y="435"/>
                    <a:pt x="1059" y="451"/>
                  </a:cubicBezTo>
                  <a:cubicBezTo>
                    <a:pt x="1075" y="467"/>
                    <a:pt x="1098" y="475"/>
                    <a:pt x="1130" y="475"/>
                  </a:cubicBezTo>
                  <a:cubicBezTo>
                    <a:pt x="1154" y="475"/>
                    <a:pt x="1170" y="475"/>
                    <a:pt x="1185" y="467"/>
                  </a:cubicBezTo>
                  <a:cubicBezTo>
                    <a:pt x="1193" y="467"/>
                    <a:pt x="1209" y="459"/>
                    <a:pt x="1209" y="459"/>
                  </a:cubicBezTo>
                  <a:cubicBezTo>
                    <a:pt x="1225" y="451"/>
                    <a:pt x="1233" y="443"/>
                    <a:pt x="1241" y="443"/>
                  </a:cubicBezTo>
                  <a:cubicBezTo>
                    <a:pt x="1249" y="443"/>
                    <a:pt x="1265" y="451"/>
                    <a:pt x="1272" y="451"/>
                  </a:cubicBezTo>
                  <a:cubicBezTo>
                    <a:pt x="1288" y="459"/>
                    <a:pt x="1304" y="467"/>
                    <a:pt x="1312" y="467"/>
                  </a:cubicBezTo>
                  <a:cubicBezTo>
                    <a:pt x="1320" y="467"/>
                    <a:pt x="1320" y="467"/>
                    <a:pt x="1328" y="459"/>
                  </a:cubicBezTo>
                  <a:cubicBezTo>
                    <a:pt x="1336" y="459"/>
                    <a:pt x="1344" y="459"/>
                    <a:pt x="1360" y="459"/>
                  </a:cubicBezTo>
                  <a:cubicBezTo>
                    <a:pt x="1391" y="459"/>
                    <a:pt x="1399" y="467"/>
                    <a:pt x="1415" y="491"/>
                  </a:cubicBezTo>
                  <a:cubicBezTo>
                    <a:pt x="1423" y="498"/>
                    <a:pt x="1423" y="498"/>
                    <a:pt x="1423" y="498"/>
                  </a:cubicBezTo>
                  <a:cubicBezTo>
                    <a:pt x="1423" y="498"/>
                    <a:pt x="1423" y="506"/>
                    <a:pt x="1431" y="506"/>
                  </a:cubicBezTo>
                  <a:cubicBezTo>
                    <a:pt x="1438" y="530"/>
                    <a:pt x="1446" y="530"/>
                    <a:pt x="1454" y="530"/>
                  </a:cubicBezTo>
                  <a:cubicBezTo>
                    <a:pt x="1462" y="530"/>
                    <a:pt x="1470" y="522"/>
                    <a:pt x="1486" y="522"/>
                  </a:cubicBezTo>
                  <a:cubicBezTo>
                    <a:pt x="1502" y="522"/>
                    <a:pt x="1525" y="530"/>
                    <a:pt x="1533" y="538"/>
                  </a:cubicBezTo>
                  <a:cubicBezTo>
                    <a:pt x="1541" y="546"/>
                    <a:pt x="1549" y="546"/>
                    <a:pt x="1557" y="546"/>
                  </a:cubicBezTo>
                  <a:cubicBezTo>
                    <a:pt x="1573" y="546"/>
                    <a:pt x="1604" y="530"/>
                    <a:pt x="1620" y="522"/>
                  </a:cubicBezTo>
                  <a:cubicBezTo>
                    <a:pt x="1620" y="522"/>
                    <a:pt x="1628" y="522"/>
                    <a:pt x="1636" y="522"/>
                  </a:cubicBezTo>
                  <a:cubicBezTo>
                    <a:pt x="1660" y="522"/>
                    <a:pt x="1691" y="530"/>
                    <a:pt x="1715" y="562"/>
                  </a:cubicBezTo>
                  <a:cubicBezTo>
                    <a:pt x="1723" y="570"/>
                    <a:pt x="1739" y="578"/>
                    <a:pt x="1755" y="578"/>
                  </a:cubicBezTo>
                  <a:cubicBezTo>
                    <a:pt x="1778" y="578"/>
                    <a:pt x="1810" y="570"/>
                    <a:pt x="1818" y="562"/>
                  </a:cubicBezTo>
                  <a:cubicBezTo>
                    <a:pt x="1826" y="554"/>
                    <a:pt x="1850" y="554"/>
                    <a:pt x="1881" y="554"/>
                  </a:cubicBezTo>
                  <a:cubicBezTo>
                    <a:pt x="1905" y="554"/>
                    <a:pt x="1937" y="554"/>
                    <a:pt x="1968" y="554"/>
                  </a:cubicBezTo>
                  <a:cubicBezTo>
                    <a:pt x="2000" y="554"/>
                    <a:pt x="2008" y="554"/>
                    <a:pt x="2008" y="554"/>
                  </a:cubicBezTo>
                  <a:lnTo>
                    <a:pt x="2008" y="554"/>
                  </a:lnTo>
                  <a:cubicBezTo>
                    <a:pt x="2008" y="554"/>
                    <a:pt x="2008" y="546"/>
                    <a:pt x="2015" y="538"/>
                  </a:cubicBezTo>
                  <a:cubicBezTo>
                    <a:pt x="2015" y="538"/>
                    <a:pt x="2023" y="530"/>
                    <a:pt x="2039" y="530"/>
                  </a:cubicBezTo>
                  <a:cubicBezTo>
                    <a:pt x="2055" y="530"/>
                    <a:pt x="2079" y="538"/>
                    <a:pt x="2102" y="546"/>
                  </a:cubicBezTo>
                  <a:cubicBezTo>
                    <a:pt x="2110" y="554"/>
                    <a:pt x="2134" y="554"/>
                    <a:pt x="2150" y="554"/>
                  </a:cubicBezTo>
                  <a:cubicBezTo>
                    <a:pt x="2174" y="554"/>
                    <a:pt x="2197" y="546"/>
                    <a:pt x="2213" y="546"/>
                  </a:cubicBezTo>
                  <a:cubicBezTo>
                    <a:pt x="2213" y="546"/>
                    <a:pt x="2213" y="546"/>
                    <a:pt x="2221" y="546"/>
                  </a:cubicBezTo>
                  <a:cubicBezTo>
                    <a:pt x="2268" y="546"/>
                    <a:pt x="2403" y="578"/>
                    <a:pt x="2450" y="601"/>
                  </a:cubicBezTo>
                  <a:cubicBezTo>
                    <a:pt x="2506" y="633"/>
                    <a:pt x="2861" y="680"/>
                    <a:pt x="2869" y="680"/>
                  </a:cubicBezTo>
                  <a:cubicBezTo>
                    <a:pt x="2885" y="680"/>
                    <a:pt x="2885" y="680"/>
                    <a:pt x="2885" y="680"/>
                  </a:cubicBezTo>
                  <a:cubicBezTo>
                    <a:pt x="2885" y="688"/>
                    <a:pt x="2885" y="688"/>
                    <a:pt x="2885" y="688"/>
                  </a:cubicBezTo>
                  <a:cubicBezTo>
                    <a:pt x="2885" y="712"/>
                    <a:pt x="2901" y="759"/>
                    <a:pt x="2925" y="783"/>
                  </a:cubicBezTo>
                  <a:cubicBezTo>
                    <a:pt x="2964" y="815"/>
                    <a:pt x="2980" y="862"/>
                    <a:pt x="2980" y="902"/>
                  </a:cubicBezTo>
                  <a:cubicBezTo>
                    <a:pt x="2980" y="910"/>
                    <a:pt x="2980" y="925"/>
                    <a:pt x="2972" y="925"/>
                  </a:cubicBezTo>
                  <a:cubicBezTo>
                    <a:pt x="2948" y="949"/>
                    <a:pt x="2893" y="1028"/>
                    <a:pt x="2893" y="1044"/>
                  </a:cubicBezTo>
                  <a:cubicBezTo>
                    <a:pt x="2893" y="1060"/>
                    <a:pt x="2869" y="1084"/>
                    <a:pt x="2846" y="1099"/>
                  </a:cubicBezTo>
                  <a:cubicBezTo>
                    <a:pt x="2838" y="1107"/>
                    <a:pt x="2830" y="1115"/>
                    <a:pt x="2814" y="1123"/>
                  </a:cubicBezTo>
                  <a:cubicBezTo>
                    <a:pt x="2790" y="1147"/>
                    <a:pt x="2798" y="1170"/>
                    <a:pt x="2798" y="1186"/>
                  </a:cubicBezTo>
                  <a:lnTo>
                    <a:pt x="2798" y="1186"/>
                  </a:lnTo>
                  <a:cubicBezTo>
                    <a:pt x="2806" y="1194"/>
                    <a:pt x="2790" y="1202"/>
                    <a:pt x="2743" y="1241"/>
                  </a:cubicBezTo>
                  <a:cubicBezTo>
                    <a:pt x="2695" y="1289"/>
                    <a:pt x="2616" y="1352"/>
                    <a:pt x="2624" y="1384"/>
                  </a:cubicBezTo>
                  <a:cubicBezTo>
                    <a:pt x="2624" y="1392"/>
                    <a:pt x="2624" y="1400"/>
                    <a:pt x="2624" y="1408"/>
                  </a:cubicBezTo>
                  <a:cubicBezTo>
                    <a:pt x="2624" y="1439"/>
                    <a:pt x="2624" y="1455"/>
                    <a:pt x="2672" y="1479"/>
                  </a:cubicBezTo>
                  <a:cubicBezTo>
                    <a:pt x="2688" y="1487"/>
                    <a:pt x="2703" y="1502"/>
                    <a:pt x="2703" y="1510"/>
                  </a:cubicBezTo>
                  <a:cubicBezTo>
                    <a:pt x="2711" y="1534"/>
                    <a:pt x="2695" y="1558"/>
                    <a:pt x="2680" y="1574"/>
                  </a:cubicBezTo>
                  <a:cubicBezTo>
                    <a:pt x="2680" y="1581"/>
                    <a:pt x="2680" y="1581"/>
                    <a:pt x="2680" y="1581"/>
                  </a:cubicBezTo>
                  <a:cubicBezTo>
                    <a:pt x="2672" y="1589"/>
                    <a:pt x="2672" y="1597"/>
                    <a:pt x="2680" y="1605"/>
                  </a:cubicBezTo>
                  <a:cubicBezTo>
                    <a:pt x="2680" y="1613"/>
                    <a:pt x="2680" y="1629"/>
                    <a:pt x="2672" y="1637"/>
                  </a:cubicBezTo>
                  <a:cubicBezTo>
                    <a:pt x="2664" y="1645"/>
                    <a:pt x="2664" y="1645"/>
                    <a:pt x="2664" y="1645"/>
                  </a:cubicBezTo>
                  <a:cubicBezTo>
                    <a:pt x="2648" y="1668"/>
                    <a:pt x="2624" y="1716"/>
                    <a:pt x="2624" y="1732"/>
                  </a:cubicBezTo>
                  <a:cubicBezTo>
                    <a:pt x="2624" y="1755"/>
                    <a:pt x="2490" y="2340"/>
                    <a:pt x="2442" y="2522"/>
                  </a:cubicBezTo>
                  <a:close/>
                  <a:moveTo>
                    <a:pt x="55" y="1921"/>
                  </a:moveTo>
                  <a:lnTo>
                    <a:pt x="55" y="1921"/>
                  </a:lnTo>
                  <a:cubicBezTo>
                    <a:pt x="395" y="2016"/>
                    <a:pt x="1304" y="2269"/>
                    <a:pt x="2442" y="2514"/>
                  </a:cubicBezTo>
                  <a:cubicBezTo>
                    <a:pt x="2521" y="2143"/>
                    <a:pt x="2616" y="1748"/>
                    <a:pt x="2616" y="1732"/>
                  </a:cubicBezTo>
                  <a:cubicBezTo>
                    <a:pt x="2616" y="1716"/>
                    <a:pt x="2640" y="1668"/>
                    <a:pt x="2656" y="1645"/>
                  </a:cubicBezTo>
                  <a:cubicBezTo>
                    <a:pt x="2664" y="1637"/>
                    <a:pt x="2664" y="1637"/>
                    <a:pt x="2664" y="1637"/>
                  </a:cubicBezTo>
                  <a:cubicBezTo>
                    <a:pt x="2672" y="1629"/>
                    <a:pt x="2672" y="1613"/>
                    <a:pt x="2672" y="1605"/>
                  </a:cubicBezTo>
                  <a:cubicBezTo>
                    <a:pt x="2664" y="1597"/>
                    <a:pt x="2664" y="1581"/>
                    <a:pt x="2672" y="1574"/>
                  </a:cubicBezTo>
                  <a:lnTo>
                    <a:pt x="2672" y="1574"/>
                  </a:lnTo>
                  <a:cubicBezTo>
                    <a:pt x="2688" y="1558"/>
                    <a:pt x="2703" y="1534"/>
                    <a:pt x="2695" y="1518"/>
                  </a:cubicBezTo>
                  <a:cubicBezTo>
                    <a:pt x="2695" y="1502"/>
                    <a:pt x="2688" y="1495"/>
                    <a:pt x="2672" y="1487"/>
                  </a:cubicBezTo>
                  <a:cubicBezTo>
                    <a:pt x="2624" y="1463"/>
                    <a:pt x="2616" y="1439"/>
                    <a:pt x="2616" y="1408"/>
                  </a:cubicBezTo>
                  <a:cubicBezTo>
                    <a:pt x="2616" y="1400"/>
                    <a:pt x="2616" y="1392"/>
                    <a:pt x="2616" y="1384"/>
                  </a:cubicBezTo>
                  <a:cubicBezTo>
                    <a:pt x="2608" y="1352"/>
                    <a:pt x="2672" y="1297"/>
                    <a:pt x="2743" y="1234"/>
                  </a:cubicBezTo>
                  <a:cubicBezTo>
                    <a:pt x="2767" y="1218"/>
                    <a:pt x="2790" y="1194"/>
                    <a:pt x="2798" y="1186"/>
                  </a:cubicBezTo>
                  <a:lnTo>
                    <a:pt x="2798" y="1186"/>
                  </a:lnTo>
                  <a:cubicBezTo>
                    <a:pt x="2790" y="1170"/>
                    <a:pt x="2782" y="1147"/>
                    <a:pt x="2814" y="1115"/>
                  </a:cubicBezTo>
                  <a:cubicBezTo>
                    <a:pt x="2822" y="1107"/>
                    <a:pt x="2830" y="1099"/>
                    <a:pt x="2838" y="1091"/>
                  </a:cubicBezTo>
                  <a:cubicBezTo>
                    <a:pt x="2861" y="1075"/>
                    <a:pt x="2885" y="1060"/>
                    <a:pt x="2885" y="1044"/>
                  </a:cubicBezTo>
                  <a:cubicBezTo>
                    <a:pt x="2885" y="1028"/>
                    <a:pt x="2948" y="941"/>
                    <a:pt x="2964" y="925"/>
                  </a:cubicBezTo>
                  <a:cubicBezTo>
                    <a:pt x="2972" y="917"/>
                    <a:pt x="2972" y="910"/>
                    <a:pt x="2972" y="902"/>
                  </a:cubicBezTo>
                  <a:cubicBezTo>
                    <a:pt x="2972" y="862"/>
                    <a:pt x="2956" y="815"/>
                    <a:pt x="2925" y="791"/>
                  </a:cubicBezTo>
                  <a:cubicBezTo>
                    <a:pt x="2893" y="767"/>
                    <a:pt x="2885" y="728"/>
                    <a:pt x="2877" y="688"/>
                  </a:cubicBezTo>
                  <a:cubicBezTo>
                    <a:pt x="2869" y="688"/>
                    <a:pt x="2869" y="688"/>
                    <a:pt x="2869" y="688"/>
                  </a:cubicBezTo>
                  <a:cubicBezTo>
                    <a:pt x="2854" y="688"/>
                    <a:pt x="2506" y="641"/>
                    <a:pt x="2450" y="609"/>
                  </a:cubicBezTo>
                  <a:cubicBezTo>
                    <a:pt x="2403" y="585"/>
                    <a:pt x="2268" y="546"/>
                    <a:pt x="2221" y="546"/>
                  </a:cubicBezTo>
                  <a:cubicBezTo>
                    <a:pt x="2213" y="546"/>
                    <a:pt x="2213" y="554"/>
                    <a:pt x="2213" y="554"/>
                  </a:cubicBezTo>
                  <a:cubicBezTo>
                    <a:pt x="2197" y="554"/>
                    <a:pt x="2182" y="562"/>
                    <a:pt x="2150" y="562"/>
                  </a:cubicBezTo>
                  <a:cubicBezTo>
                    <a:pt x="2134" y="562"/>
                    <a:pt x="2110" y="562"/>
                    <a:pt x="2102" y="554"/>
                  </a:cubicBezTo>
                  <a:cubicBezTo>
                    <a:pt x="2087" y="546"/>
                    <a:pt x="2055" y="538"/>
                    <a:pt x="2039" y="538"/>
                  </a:cubicBezTo>
                  <a:cubicBezTo>
                    <a:pt x="2023" y="538"/>
                    <a:pt x="2023" y="538"/>
                    <a:pt x="2015" y="546"/>
                  </a:cubicBezTo>
                  <a:cubicBezTo>
                    <a:pt x="2015" y="546"/>
                    <a:pt x="2015" y="546"/>
                    <a:pt x="2015" y="554"/>
                  </a:cubicBezTo>
                  <a:cubicBezTo>
                    <a:pt x="2015" y="554"/>
                    <a:pt x="2023" y="562"/>
                    <a:pt x="2015" y="562"/>
                  </a:cubicBezTo>
                  <a:cubicBezTo>
                    <a:pt x="2015" y="562"/>
                    <a:pt x="2015" y="562"/>
                    <a:pt x="2008" y="562"/>
                  </a:cubicBezTo>
                  <a:cubicBezTo>
                    <a:pt x="2000" y="562"/>
                    <a:pt x="1984" y="562"/>
                    <a:pt x="1968" y="562"/>
                  </a:cubicBezTo>
                  <a:cubicBezTo>
                    <a:pt x="1937" y="562"/>
                    <a:pt x="1905" y="562"/>
                    <a:pt x="1881" y="562"/>
                  </a:cubicBezTo>
                  <a:cubicBezTo>
                    <a:pt x="1842" y="562"/>
                    <a:pt x="1826" y="562"/>
                    <a:pt x="1818" y="570"/>
                  </a:cubicBezTo>
                  <a:cubicBezTo>
                    <a:pt x="1810" y="578"/>
                    <a:pt x="1778" y="585"/>
                    <a:pt x="1755" y="585"/>
                  </a:cubicBezTo>
                  <a:cubicBezTo>
                    <a:pt x="1731" y="585"/>
                    <a:pt x="1715" y="578"/>
                    <a:pt x="1707" y="562"/>
                  </a:cubicBezTo>
                  <a:cubicBezTo>
                    <a:pt x="1684" y="538"/>
                    <a:pt x="1652" y="530"/>
                    <a:pt x="1636" y="530"/>
                  </a:cubicBezTo>
                  <a:cubicBezTo>
                    <a:pt x="1628" y="530"/>
                    <a:pt x="1628" y="530"/>
                    <a:pt x="1620" y="530"/>
                  </a:cubicBezTo>
                  <a:cubicBezTo>
                    <a:pt x="1612" y="538"/>
                    <a:pt x="1581" y="554"/>
                    <a:pt x="1557" y="554"/>
                  </a:cubicBezTo>
                  <a:cubicBezTo>
                    <a:pt x="1541" y="554"/>
                    <a:pt x="1533" y="546"/>
                    <a:pt x="1533" y="546"/>
                  </a:cubicBezTo>
                  <a:cubicBezTo>
                    <a:pt x="1525" y="538"/>
                    <a:pt x="1510" y="530"/>
                    <a:pt x="1486" y="530"/>
                  </a:cubicBezTo>
                  <a:cubicBezTo>
                    <a:pt x="1478" y="530"/>
                    <a:pt x="1462" y="530"/>
                    <a:pt x="1454" y="538"/>
                  </a:cubicBezTo>
                  <a:cubicBezTo>
                    <a:pt x="1438" y="538"/>
                    <a:pt x="1438" y="530"/>
                    <a:pt x="1423" y="514"/>
                  </a:cubicBezTo>
                  <a:cubicBezTo>
                    <a:pt x="1423" y="506"/>
                    <a:pt x="1415" y="506"/>
                    <a:pt x="1415" y="498"/>
                  </a:cubicBezTo>
                  <a:cubicBezTo>
                    <a:pt x="1407" y="498"/>
                    <a:pt x="1407" y="498"/>
                    <a:pt x="1407" y="498"/>
                  </a:cubicBezTo>
                  <a:cubicBezTo>
                    <a:pt x="1391" y="475"/>
                    <a:pt x="1383" y="467"/>
                    <a:pt x="1360" y="467"/>
                  </a:cubicBezTo>
                  <a:cubicBezTo>
                    <a:pt x="1344" y="467"/>
                    <a:pt x="1336" y="467"/>
                    <a:pt x="1328" y="467"/>
                  </a:cubicBezTo>
                  <a:cubicBezTo>
                    <a:pt x="1328" y="467"/>
                    <a:pt x="1320" y="475"/>
                    <a:pt x="1312" y="475"/>
                  </a:cubicBezTo>
                  <a:cubicBezTo>
                    <a:pt x="1296" y="475"/>
                    <a:pt x="1288" y="467"/>
                    <a:pt x="1272" y="459"/>
                  </a:cubicBezTo>
                  <a:cubicBezTo>
                    <a:pt x="1257" y="459"/>
                    <a:pt x="1249" y="451"/>
                    <a:pt x="1241" y="451"/>
                  </a:cubicBezTo>
                  <a:cubicBezTo>
                    <a:pt x="1233" y="451"/>
                    <a:pt x="1225" y="459"/>
                    <a:pt x="1217" y="459"/>
                  </a:cubicBezTo>
                  <a:cubicBezTo>
                    <a:pt x="1209" y="467"/>
                    <a:pt x="1201" y="467"/>
                    <a:pt x="1185" y="475"/>
                  </a:cubicBezTo>
                  <a:cubicBezTo>
                    <a:pt x="1170" y="483"/>
                    <a:pt x="1154" y="483"/>
                    <a:pt x="1130" y="483"/>
                  </a:cubicBezTo>
                  <a:cubicBezTo>
                    <a:pt x="1098" y="483"/>
                    <a:pt x="1067" y="475"/>
                    <a:pt x="1051" y="459"/>
                  </a:cubicBezTo>
                  <a:cubicBezTo>
                    <a:pt x="1035" y="443"/>
                    <a:pt x="1012" y="443"/>
                    <a:pt x="988" y="435"/>
                  </a:cubicBezTo>
                  <a:cubicBezTo>
                    <a:pt x="972" y="435"/>
                    <a:pt x="964" y="435"/>
                    <a:pt x="956" y="427"/>
                  </a:cubicBezTo>
                  <a:cubicBezTo>
                    <a:pt x="940" y="411"/>
                    <a:pt x="932" y="388"/>
                    <a:pt x="940" y="356"/>
                  </a:cubicBezTo>
                  <a:cubicBezTo>
                    <a:pt x="940" y="340"/>
                    <a:pt x="948" y="325"/>
                    <a:pt x="956" y="317"/>
                  </a:cubicBezTo>
                  <a:cubicBezTo>
                    <a:pt x="964" y="277"/>
                    <a:pt x="980" y="230"/>
                    <a:pt x="964" y="198"/>
                  </a:cubicBezTo>
                  <a:cubicBezTo>
                    <a:pt x="956" y="190"/>
                    <a:pt x="956" y="190"/>
                    <a:pt x="956" y="182"/>
                  </a:cubicBezTo>
                  <a:cubicBezTo>
                    <a:pt x="932" y="143"/>
                    <a:pt x="909" y="111"/>
                    <a:pt x="877" y="111"/>
                  </a:cubicBezTo>
                  <a:cubicBezTo>
                    <a:pt x="869" y="111"/>
                    <a:pt x="861" y="119"/>
                    <a:pt x="854" y="119"/>
                  </a:cubicBezTo>
                  <a:cubicBezTo>
                    <a:pt x="845" y="119"/>
                    <a:pt x="845" y="119"/>
                    <a:pt x="838" y="119"/>
                  </a:cubicBezTo>
                  <a:cubicBezTo>
                    <a:pt x="830" y="119"/>
                    <a:pt x="822" y="111"/>
                    <a:pt x="822" y="95"/>
                  </a:cubicBezTo>
                  <a:cubicBezTo>
                    <a:pt x="822" y="95"/>
                    <a:pt x="822" y="87"/>
                    <a:pt x="814" y="87"/>
                  </a:cubicBezTo>
                  <a:cubicBezTo>
                    <a:pt x="814" y="56"/>
                    <a:pt x="814" y="56"/>
                    <a:pt x="790" y="48"/>
                  </a:cubicBezTo>
                  <a:cubicBezTo>
                    <a:pt x="774" y="40"/>
                    <a:pt x="727" y="24"/>
                    <a:pt x="687" y="8"/>
                  </a:cubicBezTo>
                  <a:cubicBezTo>
                    <a:pt x="687" y="16"/>
                    <a:pt x="687" y="16"/>
                    <a:pt x="687" y="24"/>
                  </a:cubicBezTo>
                  <a:cubicBezTo>
                    <a:pt x="687" y="40"/>
                    <a:pt x="680" y="48"/>
                    <a:pt x="680" y="56"/>
                  </a:cubicBezTo>
                  <a:cubicBezTo>
                    <a:pt x="680" y="64"/>
                    <a:pt x="680" y="72"/>
                    <a:pt x="672" y="87"/>
                  </a:cubicBezTo>
                  <a:cubicBezTo>
                    <a:pt x="672" y="95"/>
                    <a:pt x="672" y="95"/>
                    <a:pt x="672" y="95"/>
                  </a:cubicBezTo>
                  <a:cubicBezTo>
                    <a:pt x="664" y="95"/>
                    <a:pt x="664" y="103"/>
                    <a:pt x="664" y="111"/>
                  </a:cubicBezTo>
                  <a:cubicBezTo>
                    <a:pt x="664" y="127"/>
                    <a:pt x="648" y="158"/>
                    <a:pt x="640" y="190"/>
                  </a:cubicBezTo>
                  <a:cubicBezTo>
                    <a:pt x="624" y="222"/>
                    <a:pt x="616" y="253"/>
                    <a:pt x="608" y="285"/>
                  </a:cubicBezTo>
                  <a:cubicBezTo>
                    <a:pt x="592" y="340"/>
                    <a:pt x="569" y="420"/>
                    <a:pt x="545" y="467"/>
                  </a:cubicBezTo>
                  <a:cubicBezTo>
                    <a:pt x="537" y="491"/>
                    <a:pt x="521" y="506"/>
                    <a:pt x="514" y="522"/>
                  </a:cubicBezTo>
                  <a:cubicBezTo>
                    <a:pt x="498" y="546"/>
                    <a:pt x="490" y="570"/>
                    <a:pt x="482" y="601"/>
                  </a:cubicBezTo>
                  <a:cubicBezTo>
                    <a:pt x="474" y="633"/>
                    <a:pt x="466" y="641"/>
                    <a:pt x="458" y="649"/>
                  </a:cubicBezTo>
                  <a:cubicBezTo>
                    <a:pt x="450" y="657"/>
                    <a:pt x="450" y="657"/>
                    <a:pt x="450" y="680"/>
                  </a:cubicBezTo>
                  <a:cubicBezTo>
                    <a:pt x="450" y="688"/>
                    <a:pt x="450" y="696"/>
                    <a:pt x="450" y="704"/>
                  </a:cubicBezTo>
                  <a:cubicBezTo>
                    <a:pt x="450" y="728"/>
                    <a:pt x="450" y="736"/>
                    <a:pt x="434" y="751"/>
                  </a:cubicBezTo>
                  <a:cubicBezTo>
                    <a:pt x="427" y="759"/>
                    <a:pt x="427" y="767"/>
                    <a:pt x="427" y="783"/>
                  </a:cubicBezTo>
                  <a:cubicBezTo>
                    <a:pt x="427" y="791"/>
                    <a:pt x="427" y="799"/>
                    <a:pt x="419" y="815"/>
                  </a:cubicBezTo>
                  <a:cubicBezTo>
                    <a:pt x="419" y="823"/>
                    <a:pt x="411" y="831"/>
                    <a:pt x="411" y="831"/>
                  </a:cubicBezTo>
                  <a:cubicBezTo>
                    <a:pt x="403" y="831"/>
                    <a:pt x="395" y="838"/>
                    <a:pt x="387" y="870"/>
                  </a:cubicBezTo>
                  <a:cubicBezTo>
                    <a:pt x="379" y="910"/>
                    <a:pt x="355" y="957"/>
                    <a:pt x="332" y="1004"/>
                  </a:cubicBezTo>
                  <a:cubicBezTo>
                    <a:pt x="316" y="1036"/>
                    <a:pt x="308" y="1060"/>
                    <a:pt x="300" y="1075"/>
                  </a:cubicBezTo>
                  <a:cubicBezTo>
                    <a:pt x="300" y="1084"/>
                    <a:pt x="300" y="1091"/>
                    <a:pt x="292" y="1099"/>
                  </a:cubicBezTo>
                  <a:cubicBezTo>
                    <a:pt x="284" y="1139"/>
                    <a:pt x="276" y="1170"/>
                    <a:pt x="253" y="1186"/>
                  </a:cubicBezTo>
                  <a:cubicBezTo>
                    <a:pt x="229" y="1210"/>
                    <a:pt x="213" y="1226"/>
                    <a:pt x="205" y="1257"/>
                  </a:cubicBezTo>
                  <a:cubicBezTo>
                    <a:pt x="197" y="1273"/>
                    <a:pt x="197" y="1281"/>
                    <a:pt x="181" y="1281"/>
                  </a:cubicBezTo>
                  <a:cubicBezTo>
                    <a:pt x="181" y="1281"/>
                    <a:pt x="181" y="1281"/>
                    <a:pt x="174" y="1281"/>
                  </a:cubicBezTo>
                  <a:lnTo>
                    <a:pt x="174" y="1281"/>
                  </a:lnTo>
                  <a:cubicBezTo>
                    <a:pt x="174" y="1281"/>
                    <a:pt x="174" y="1281"/>
                    <a:pt x="166" y="1281"/>
                  </a:cubicBezTo>
                  <a:cubicBezTo>
                    <a:pt x="166" y="1281"/>
                    <a:pt x="166" y="1281"/>
                    <a:pt x="166" y="1297"/>
                  </a:cubicBezTo>
                  <a:cubicBezTo>
                    <a:pt x="174" y="1337"/>
                    <a:pt x="126" y="1376"/>
                    <a:pt x="110" y="1400"/>
                  </a:cubicBezTo>
                  <a:cubicBezTo>
                    <a:pt x="102" y="1400"/>
                    <a:pt x="102" y="1400"/>
                    <a:pt x="102" y="1400"/>
                  </a:cubicBezTo>
                  <a:cubicBezTo>
                    <a:pt x="79" y="1431"/>
                    <a:pt x="63" y="1463"/>
                    <a:pt x="55" y="1502"/>
                  </a:cubicBezTo>
                  <a:cubicBezTo>
                    <a:pt x="55" y="1526"/>
                    <a:pt x="63" y="1550"/>
                    <a:pt x="71" y="1566"/>
                  </a:cubicBezTo>
                  <a:cubicBezTo>
                    <a:pt x="79" y="1589"/>
                    <a:pt x="79" y="1605"/>
                    <a:pt x="63" y="1621"/>
                  </a:cubicBezTo>
                  <a:cubicBezTo>
                    <a:pt x="39" y="1645"/>
                    <a:pt x="23" y="1676"/>
                    <a:pt x="23" y="1700"/>
                  </a:cubicBezTo>
                  <a:cubicBezTo>
                    <a:pt x="23" y="1700"/>
                    <a:pt x="23" y="1708"/>
                    <a:pt x="23" y="1724"/>
                  </a:cubicBezTo>
                  <a:cubicBezTo>
                    <a:pt x="15" y="1763"/>
                    <a:pt x="8" y="1842"/>
                    <a:pt x="39" y="1890"/>
                  </a:cubicBezTo>
                  <a:cubicBezTo>
                    <a:pt x="47" y="1906"/>
                    <a:pt x="55" y="1914"/>
                    <a:pt x="55" y="1921"/>
                  </a:cubicBezTo>
                  <a:close/>
                </a:path>
              </a:pathLst>
            </a:custGeom>
            <a:solidFill>
              <a:schemeClr val="accent6"/>
            </a:solidFill>
            <a:ln>
              <a:solidFill>
                <a:schemeClr val="bg2"/>
              </a:solidFill>
            </a:ln>
            <a:effectLst/>
          </p:spPr>
          <p:txBody>
            <a:bodyPr wrap="none" anchor="ctr"/>
            <a:lstStyle/>
            <a:p>
              <a:endParaRPr lang="en-US"/>
            </a:p>
          </p:txBody>
        </p:sp>
        <p:sp>
          <p:nvSpPr>
            <p:cNvPr id="61" name="Freeform 221"/>
            <p:cNvSpPr>
              <a:spLocks noChangeArrowheads="1"/>
            </p:cNvSpPr>
            <p:nvPr/>
          </p:nvSpPr>
          <p:spPr bwMode="auto">
            <a:xfrm>
              <a:off x="7593649" y="3120785"/>
              <a:ext cx="1289534" cy="955554"/>
            </a:xfrm>
            <a:custGeom>
              <a:avLst/>
              <a:gdLst>
                <a:gd name="T0" fmla="*/ 2332 w 2451"/>
                <a:gd name="T1" fmla="*/ 1020 h 1819"/>
                <a:gd name="T2" fmla="*/ 656 w 2451"/>
                <a:gd name="T3" fmla="*/ 0 h 1819"/>
                <a:gd name="T4" fmla="*/ 719 w 2451"/>
                <a:gd name="T5" fmla="*/ 95 h 1819"/>
                <a:gd name="T6" fmla="*/ 767 w 2451"/>
                <a:gd name="T7" fmla="*/ 174 h 1819"/>
                <a:gd name="T8" fmla="*/ 743 w 2451"/>
                <a:gd name="T9" fmla="*/ 261 h 1819"/>
                <a:gd name="T10" fmla="*/ 703 w 2451"/>
                <a:gd name="T11" fmla="*/ 293 h 1819"/>
                <a:gd name="T12" fmla="*/ 759 w 2451"/>
                <a:gd name="T13" fmla="*/ 364 h 1819"/>
                <a:gd name="T14" fmla="*/ 759 w 2451"/>
                <a:gd name="T15" fmla="*/ 458 h 1819"/>
                <a:gd name="T16" fmla="*/ 727 w 2451"/>
                <a:gd name="T17" fmla="*/ 553 h 1819"/>
                <a:gd name="T18" fmla="*/ 672 w 2451"/>
                <a:gd name="T19" fmla="*/ 648 h 1819"/>
                <a:gd name="T20" fmla="*/ 664 w 2451"/>
                <a:gd name="T21" fmla="*/ 743 h 1819"/>
                <a:gd name="T22" fmla="*/ 577 w 2451"/>
                <a:gd name="T23" fmla="*/ 830 h 1819"/>
                <a:gd name="T24" fmla="*/ 443 w 2451"/>
                <a:gd name="T25" fmla="*/ 814 h 1819"/>
                <a:gd name="T26" fmla="*/ 506 w 2451"/>
                <a:gd name="T27" fmla="*/ 751 h 1819"/>
                <a:gd name="T28" fmla="*/ 529 w 2451"/>
                <a:gd name="T29" fmla="*/ 767 h 1819"/>
                <a:gd name="T30" fmla="*/ 569 w 2451"/>
                <a:gd name="T31" fmla="*/ 791 h 1819"/>
                <a:gd name="T32" fmla="*/ 616 w 2451"/>
                <a:gd name="T33" fmla="*/ 664 h 1819"/>
                <a:gd name="T34" fmla="*/ 624 w 2451"/>
                <a:gd name="T35" fmla="*/ 593 h 1819"/>
                <a:gd name="T36" fmla="*/ 640 w 2451"/>
                <a:gd name="T37" fmla="*/ 522 h 1819"/>
                <a:gd name="T38" fmla="*/ 616 w 2451"/>
                <a:gd name="T39" fmla="*/ 427 h 1819"/>
                <a:gd name="T40" fmla="*/ 545 w 2451"/>
                <a:gd name="T41" fmla="*/ 387 h 1819"/>
                <a:gd name="T42" fmla="*/ 419 w 2451"/>
                <a:gd name="T43" fmla="*/ 324 h 1819"/>
                <a:gd name="T44" fmla="*/ 71 w 2451"/>
                <a:gd name="T45" fmla="*/ 127 h 1819"/>
                <a:gd name="T46" fmla="*/ 23 w 2451"/>
                <a:gd name="T47" fmla="*/ 277 h 1819"/>
                <a:gd name="T48" fmla="*/ 63 w 2451"/>
                <a:gd name="T49" fmla="*/ 451 h 1819"/>
                <a:gd name="T50" fmla="*/ 79 w 2451"/>
                <a:gd name="T51" fmla="*/ 648 h 1819"/>
                <a:gd name="T52" fmla="*/ 47 w 2451"/>
                <a:gd name="T53" fmla="*/ 775 h 1819"/>
                <a:gd name="T54" fmla="*/ 110 w 2451"/>
                <a:gd name="T55" fmla="*/ 798 h 1819"/>
                <a:gd name="T56" fmla="*/ 94 w 2451"/>
                <a:gd name="T57" fmla="*/ 846 h 1819"/>
                <a:gd name="T58" fmla="*/ 55 w 2451"/>
                <a:gd name="T59" fmla="*/ 885 h 1819"/>
                <a:gd name="T60" fmla="*/ 110 w 2451"/>
                <a:gd name="T61" fmla="*/ 941 h 1819"/>
                <a:gd name="T62" fmla="*/ 71 w 2451"/>
                <a:gd name="T63" fmla="*/ 964 h 1819"/>
                <a:gd name="T64" fmla="*/ 47 w 2451"/>
                <a:gd name="T65" fmla="*/ 1035 h 1819"/>
                <a:gd name="T66" fmla="*/ 23 w 2451"/>
                <a:gd name="T67" fmla="*/ 1012 h 1819"/>
                <a:gd name="T68" fmla="*/ 8 w 2451"/>
                <a:gd name="T69" fmla="*/ 1028 h 1819"/>
                <a:gd name="T70" fmla="*/ 23 w 2451"/>
                <a:gd name="T71" fmla="*/ 1138 h 1819"/>
                <a:gd name="T72" fmla="*/ 158 w 2451"/>
                <a:gd name="T73" fmla="*/ 1225 h 1819"/>
                <a:gd name="T74" fmla="*/ 300 w 2451"/>
                <a:gd name="T75" fmla="*/ 1328 h 1819"/>
                <a:gd name="T76" fmla="*/ 292 w 2451"/>
                <a:gd name="T77" fmla="*/ 1557 h 1819"/>
                <a:gd name="T78" fmla="*/ 521 w 2451"/>
                <a:gd name="T79" fmla="*/ 1605 h 1819"/>
                <a:gd name="T80" fmla="*/ 696 w 2451"/>
                <a:gd name="T81" fmla="*/ 1597 h 1819"/>
                <a:gd name="T82" fmla="*/ 790 w 2451"/>
                <a:gd name="T83" fmla="*/ 1660 h 1819"/>
                <a:gd name="T84" fmla="*/ 956 w 2451"/>
                <a:gd name="T85" fmla="*/ 1660 h 1819"/>
                <a:gd name="T86" fmla="*/ 1154 w 2451"/>
                <a:gd name="T87" fmla="*/ 1692 h 1819"/>
                <a:gd name="T88" fmla="*/ 1351 w 2451"/>
                <a:gd name="T89" fmla="*/ 1676 h 1819"/>
                <a:gd name="T90" fmla="*/ 1549 w 2451"/>
                <a:gd name="T91" fmla="*/ 1676 h 1819"/>
                <a:gd name="T92" fmla="*/ 2205 w 2451"/>
                <a:gd name="T93" fmla="*/ 1810 h 1819"/>
                <a:gd name="T94" fmla="*/ 2213 w 2451"/>
                <a:gd name="T95" fmla="*/ 1763 h 1819"/>
                <a:gd name="T96" fmla="*/ 2229 w 2451"/>
                <a:gd name="T97" fmla="*/ 1486 h 1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1" h="1819">
                  <a:moveTo>
                    <a:pt x="2332" y="1020"/>
                  </a:moveTo>
                  <a:lnTo>
                    <a:pt x="2332" y="1020"/>
                  </a:lnTo>
                  <a:cubicBezTo>
                    <a:pt x="2340" y="996"/>
                    <a:pt x="2427" y="538"/>
                    <a:pt x="2450" y="427"/>
                  </a:cubicBezTo>
                  <a:cubicBezTo>
                    <a:pt x="1351" y="198"/>
                    <a:pt x="656" y="0"/>
                    <a:pt x="656" y="0"/>
                  </a:cubicBezTo>
                  <a:cubicBezTo>
                    <a:pt x="672" y="8"/>
                    <a:pt x="687" y="0"/>
                    <a:pt x="696" y="24"/>
                  </a:cubicBezTo>
                  <a:cubicBezTo>
                    <a:pt x="703" y="40"/>
                    <a:pt x="696" y="71"/>
                    <a:pt x="719" y="95"/>
                  </a:cubicBezTo>
                  <a:cubicBezTo>
                    <a:pt x="735" y="111"/>
                    <a:pt x="751" y="111"/>
                    <a:pt x="759" y="127"/>
                  </a:cubicBezTo>
                  <a:cubicBezTo>
                    <a:pt x="767" y="142"/>
                    <a:pt x="774" y="150"/>
                    <a:pt x="767" y="174"/>
                  </a:cubicBezTo>
                  <a:cubicBezTo>
                    <a:pt x="767" y="206"/>
                    <a:pt x="759" y="221"/>
                    <a:pt x="751" y="229"/>
                  </a:cubicBezTo>
                  <a:cubicBezTo>
                    <a:pt x="743" y="237"/>
                    <a:pt x="735" y="245"/>
                    <a:pt x="743" y="261"/>
                  </a:cubicBezTo>
                  <a:cubicBezTo>
                    <a:pt x="743" y="277"/>
                    <a:pt x="743" y="277"/>
                    <a:pt x="727" y="277"/>
                  </a:cubicBezTo>
                  <a:cubicBezTo>
                    <a:pt x="703" y="277"/>
                    <a:pt x="687" y="269"/>
                    <a:pt x="703" y="293"/>
                  </a:cubicBezTo>
                  <a:cubicBezTo>
                    <a:pt x="727" y="308"/>
                    <a:pt x="727" y="316"/>
                    <a:pt x="735" y="332"/>
                  </a:cubicBezTo>
                  <a:cubicBezTo>
                    <a:pt x="743" y="340"/>
                    <a:pt x="767" y="340"/>
                    <a:pt x="759" y="364"/>
                  </a:cubicBezTo>
                  <a:cubicBezTo>
                    <a:pt x="751" y="387"/>
                    <a:pt x="735" y="380"/>
                    <a:pt x="743" y="403"/>
                  </a:cubicBezTo>
                  <a:cubicBezTo>
                    <a:pt x="743" y="427"/>
                    <a:pt x="751" y="443"/>
                    <a:pt x="759" y="458"/>
                  </a:cubicBezTo>
                  <a:cubicBezTo>
                    <a:pt x="767" y="466"/>
                    <a:pt x="767" y="498"/>
                    <a:pt x="759" y="514"/>
                  </a:cubicBezTo>
                  <a:cubicBezTo>
                    <a:pt x="751" y="538"/>
                    <a:pt x="743" y="545"/>
                    <a:pt x="727" y="553"/>
                  </a:cubicBezTo>
                  <a:cubicBezTo>
                    <a:pt x="711" y="569"/>
                    <a:pt x="703" y="585"/>
                    <a:pt x="687" y="601"/>
                  </a:cubicBezTo>
                  <a:cubicBezTo>
                    <a:pt x="672" y="617"/>
                    <a:pt x="664" y="624"/>
                    <a:pt x="672" y="648"/>
                  </a:cubicBezTo>
                  <a:cubicBezTo>
                    <a:pt x="680" y="672"/>
                    <a:pt x="680" y="680"/>
                    <a:pt x="672" y="696"/>
                  </a:cubicBezTo>
                  <a:cubicBezTo>
                    <a:pt x="664" y="711"/>
                    <a:pt x="664" y="719"/>
                    <a:pt x="664" y="743"/>
                  </a:cubicBezTo>
                  <a:cubicBezTo>
                    <a:pt x="656" y="767"/>
                    <a:pt x="656" y="767"/>
                    <a:pt x="640" y="791"/>
                  </a:cubicBezTo>
                  <a:cubicBezTo>
                    <a:pt x="616" y="814"/>
                    <a:pt x="624" y="814"/>
                    <a:pt x="577" y="830"/>
                  </a:cubicBezTo>
                  <a:cubicBezTo>
                    <a:pt x="537" y="846"/>
                    <a:pt x="553" y="870"/>
                    <a:pt x="506" y="854"/>
                  </a:cubicBezTo>
                  <a:cubicBezTo>
                    <a:pt x="458" y="838"/>
                    <a:pt x="427" y="838"/>
                    <a:pt x="443" y="814"/>
                  </a:cubicBezTo>
                  <a:cubicBezTo>
                    <a:pt x="450" y="791"/>
                    <a:pt x="474" y="783"/>
                    <a:pt x="482" y="759"/>
                  </a:cubicBezTo>
                  <a:cubicBezTo>
                    <a:pt x="498" y="735"/>
                    <a:pt x="506" y="727"/>
                    <a:pt x="506" y="751"/>
                  </a:cubicBezTo>
                  <a:cubicBezTo>
                    <a:pt x="506" y="775"/>
                    <a:pt x="482" y="798"/>
                    <a:pt x="506" y="798"/>
                  </a:cubicBezTo>
                  <a:cubicBezTo>
                    <a:pt x="529" y="798"/>
                    <a:pt x="514" y="783"/>
                    <a:pt x="529" y="767"/>
                  </a:cubicBezTo>
                  <a:cubicBezTo>
                    <a:pt x="545" y="759"/>
                    <a:pt x="537" y="735"/>
                    <a:pt x="553" y="759"/>
                  </a:cubicBezTo>
                  <a:cubicBezTo>
                    <a:pt x="561" y="775"/>
                    <a:pt x="545" y="783"/>
                    <a:pt x="569" y="791"/>
                  </a:cubicBezTo>
                  <a:cubicBezTo>
                    <a:pt x="593" y="791"/>
                    <a:pt x="608" y="759"/>
                    <a:pt x="616" y="735"/>
                  </a:cubicBezTo>
                  <a:cubicBezTo>
                    <a:pt x="616" y="704"/>
                    <a:pt x="632" y="672"/>
                    <a:pt x="616" y="664"/>
                  </a:cubicBezTo>
                  <a:cubicBezTo>
                    <a:pt x="593" y="664"/>
                    <a:pt x="577" y="656"/>
                    <a:pt x="593" y="640"/>
                  </a:cubicBezTo>
                  <a:cubicBezTo>
                    <a:pt x="616" y="624"/>
                    <a:pt x="608" y="609"/>
                    <a:pt x="624" y="593"/>
                  </a:cubicBezTo>
                  <a:cubicBezTo>
                    <a:pt x="632" y="577"/>
                    <a:pt x="664" y="585"/>
                    <a:pt x="664" y="569"/>
                  </a:cubicBezTo>
                  <a:cubicBezTo>
                    <a:pt x="664" y="545"/>
                    <a:pt x="656" y="522"/>
                    <a:pt x="640" y="522"/>
                  </a:cubicBezTo>
                  <a:cubicBezTo>
                    <a:pt x="624" y="522"/>
                    <a:pt x="624" y="530"/>
                    <a:pt x="624" y="498"/>
                  </a:cubicBezTo>
                  <a:cubicBezTo>
                    <a:pt x="616" y="466"/>
                    <a:pt x="624" y="451"/>
                    <a:pt x="616" y="427"/>
                  </a:cubicBezTo>
                  <a:cubicBezTo>
                    <a:pt x="608" y="395"/>
                    <a:pt x="593" y="380"/>
                    <a:pt x="585" y="395"/>
                  </a:cubicBezTo>
                  <a:cubicBezTo>
                    <a:pt x="569" y="411"/>
                    <a:pt x="561" y="411"/>
                    <a:pt x="545" y="387"/>
                  </a:cubicBezTo>
                  <a:cubicBezTo>
                    <a:pt x="537" y="364"/>
                    <a:pt x="521" y="348"/>
                    <a:pt x="498" y="348"/>
                  </a:cubicBezTo>
                  <a:cubicBezTo>
                    <a:pt x="474" y="348"/>
                    <a:pt x="474" y="348"/>
                    <a:pt x="419" y="324"/>
                  </a:cubicBezTo>
                  <a:cubicBezTo>
                    <a:pt x="363" y="300"/>
                    <a:pt x="174" y="269"/>
                    <a:pt x="87" y="134"/>
                  </a:cubicBezTo>
                  <a:cubicBezTo>
                    <a:pt x="87" y="134"/>
                    <a:pt x="71" y="111"/>
                    <a:pt x="71" y="127"/>
                  </a:cubicBezTo>
                  <a:cubicBezTo>
                    <a:pt x="71" y="150"/>
                    <a:pt x="79" y="142"/>
                    <a:pt x="71" y="158"/>
                  </a:cubicBezTo>
                  <a:cubicBezTo>
                    <a:pt x="63" y="174"/>
                    <a:pt x="16" y="229"/>
                    <a:pt x="23" y="277"/>
                  </a:cubicBezTo>
                  <a:cubicBezTo>
                    <a:pt x="31" y="316"/>
                    <a:pt x="55" y="332"/>
                    <a:pt x="63" y="371"/>
                  </a:cubicBezTo>
                  <a:cubicBezTo>
                    <a:pt x="71" y="411"/>
                    <a:pt x="71" y="411"/>
                    <a:pt x="63" y="451"/>
                  </a:cubicBezTo>
                  <a:cubicBezTo>
                    <a:pt x="55" y="498"/>
                    <a:pt x="63" y="561"/>
                    <a:pt x="71" y="601"/>
                  </a:cubicBezTo>
                  <a:cubicBezTo>
                    <a:pt x="79" y="640"/>
                    <a:pt x="87" y="609"/>
                    <a:pt x="79" y="648"/>
                  </a:cubicBezTo>
                  <a:cubicBezTo>
                    <a:pt x="71" y="680"/>
                    <a:pt x="71" y="704"/>
                    <a:pt x="63" y="727"/>
                  </a:cubicBezTo>
                  <a:cubicBezTo>
                    <a:pt x="55" y="751"/>
                    <a:pt x="39" y="759"/>
                    <a:pt x="47" y="775"/>
                  </a:cubicBezTo>
                  <a:cubicBezTo>
                    <a:pt x="63" y="798"/>
                    <a:pt x="63" y="775"/>
                    <a:pt x="79" y="775"/>
                  </a:cubicBezTo>
                  <a:cubicBezTo>
                    <a:pt x="87" y="783"/>
                    <a:pt x="103" y="791"/>
                    <a:pt x="110" y="798"/>
                  </a:cubicBezTo>
                  <a:cubicBezTo>
                    <a:pt x="126" y="814"/>
                    <a:pt x="142" y="814"/>
                    <a:pt x="134" y="822"/>
                  </a:cubicBezTo>
                  <a:cubicBezTo>
                    <a:pt x="118" y="830"/>
                    <a:pt x="126" y="846"/>
                    <a:pt x="94" y="846"/>
                  </a:cubicBezTo>
                  <a:cubicBezTo>
                    <a:pt x="71" y="846"/>
                    <a:pt x="55" y="814"/>
                    <a:pt x="55" y="822"/>
                  </a:cubicBezTo>
                  <a:cubicBezTo>
                    <a:pt x="55" y="838"/>
                    <a:pt x="47" y="854"/>
                    <a:pt x="55" y="885"/>
                  </a:cubicBezTo>
                  <a:cubicBezTo>
                    <a:pt x="55" y="917"/>
                    <a:pt x="23" y="933"/>
                    <a:pt x="63" y="941"/>
                  </a:cubicBezTo>
                  <a:cubicBezTo>
                    <a:pt x="103" y="941"/>
                    <a:pt x="103" y="925"/>
                    <a:pt x="110" y="941"/>
                  </a:cubicBezTo>
                  <a:cubicBezTo>
                    <a:pt x="126" y="949"/>
                    <a:pt x="126" y="957"/>
                    <a:pt x="110" y="957"/>
                  </a:cubicBezTo>
                  <a:cubicBezTo>
                    <a:pt x="94" y="957"/>
                    <a:pt x="71" y="949"/>
                    <a:pt x="71" y="964"/>
                  </a:cubicBezTo>
                  <a:cubicBezTo>
                    <a:pt x="63" y="980"/>
                    <a:pt x="63" y="988"/>
                    <a:pt x="63" y="1004"/>
                  </a:cubicBezTo>
                  <a:cubicBezTo>
                    <a:pt x="71" y="1020"/>
                    <a:pt x="55" y="1020"/>
                    <a:pt x="47" y="1035"/>
                  </a:cubicBezTo>
                  <a:cubicBezTo>
                    <a:pt x="39" y="1059"/>
                    <a:pt x="47" y="1091"/>
                    <a:pt x="31" y="1067"/>
                  </a:cubicBezTo>
                  <a:cubicBezTo>
                    <a:pt x="23" y="1044"/>
                    <a:pt x="16" y="1044"/>
                    <a:pt x="23" y="1012"/>
                  </a:cubicBezTo>
                  <a:cubicBezTo>
                    <a:pt x="31" y="972"/>
                    <a:pt x="39" y="957"/>
                    <a:pt x="23" y="972"/>
                  </a:cubicBezTo>
                  <a:cubicBezTo>
                    <a:pt x="8" y="988"/>
                    <a:pt x="0" y="1004"/>
                    <a:pt x="8" y="1028"/>
                  </a:cubicBezTo>
                  <a:cubicBezTo>
                    <a:pt x="16" y="1051"/>
                    <a:pt x="8" y="1083"/>
                    <a:pt x="16" y="1107"/>
                  </a:cubicBezTo>
                  <a:cubicBezTo>
                    <a:pt x="23" y="1123"/>
                    <a:pt x="23" y="1130"/>
                    <a:pt x="23" y="1138"/>
                  </a:cubicBezTo>
                  <a:cubicBezTo>
                    <a:pt x="63" y="1154"/>
                    <a:pt x="110" y="1170"/>
                    <a:pt x="126" y="1178"/>
                  </a:cubicBezTo>
                  <a:cubicBezTo>
                    <a:pt x="158" y="1186"/>
                    <a:pt x="150" y="1186"/>
                    <a:pt x="158" y="1225"/>
                  </a:cubicBezTo>
                  <a:cubicBezTo>
                    <a:pt x="166" y="1265"/>
                    <a:pt x="181" y="1241"/>
                    <a:pt x="213" y="1241"/>
                  </a:cubicBezTo>
                  <a:cubicBezTo>
                    <a:pt x="253" y="1241"/>
                    <a:pt x="276" y="1281"/>
                    <a:pt x="300" y="1328"/>
                  </a:cubicBezTo>
                  <a:cubicBezTo>
                    <a:pt x="332" y="1368"/>
                    <a:pt x="284" y="1447"/>
                    <a:pt x="284" y="1486"/>
                  </a:cubicBezTo>
                  <a:cubicBezTo>
                    <a:pt x="276" y="1518"/>
                    <a:pt x="276" y="1541"/>
                    <a:pt x="292" y="1557"/>
                  </a:cubicBezTo>
                  <a:cubicBezTo>
                    <a:pt x="308" y="1565"/>
                    <a:pt x="363" y="1565"/>
                    <a:pt x="395" y="1589"/>
                  </a:cubicBezTo>
                  <a:cubicBezTo>
                    <a:pt x="419" y="1613"/>
                    <a:pt x="482" y="1613"/>
                    <a:pt x="521" y="1605"/>
                  </a:cubicBezTo>
                  <a:cubicBezTo>
                    <a:pt x="561" y="1589"/>
                    <a:pt x="569" y="1565"/>
                    <a:pt x="608" y="1589"/>
                  </a:cubicBezTo>
                  <a:cubicBezTo>
                    <a:pt x="648" y="1605"/>
                    <a:pt x="656" y="1597"/>
                    <a:pt x="696" y="1597"/>
                  </a:cubicBezTo>
                  <a:cubicBezTo>
                    <a:pt x="727" y="1597"/>
                    <a:pt x="735" y="1605"/>
                    <a:pt x="751" y="1628"/>
                  </a:cubicBezTo>
                  <a:cubicBezTo>
                    <a:pt x="774" y="1652"/>
                    <a:pt x="774" y="1660"/>
                    <a:pt x="790" y="1660"/>
                  </a:cubicBezTo>
                  <a:cubicBezTo>
                    <a:pt x="806" y="1660"/>
                    <a:pt x="854" y="1652"/>
                    <a:pt x="869" y="1676"/>
                  </a:cubicBezTo>
                  <a:cubicBezTo>
                    <a:pt x="885" y="1692"/>
                    <a:pt x="940" y="1668"/>
                    <a:pt x="956" y="1660"/>
                  </a:cubicBezTo>
                  <a:cubicBezTo>
                    <a:pt x="972" y="1644"/>
                    <a:pt x="1020" y="1660"/>
                    <a:pt x="1043" y="1692"/>
                  </a:cubicBezTo>
                  <a:cubicBezTo>
                    <a:pt x="1067" y="1723"/>
                    <a:pt x="1138" y="1708"/>
                    <a:pt x="1154" y="1692"/>
                  </a:cubicBezTo>
                  <a:cubicBezTo>
                    <a:pt x="1170" y="1684"/>
                    <a:pt x="1233" y="1684"/>
                    <a:pt x="1304" y="1692"/>
                  </a:cubicBezTo>
                  <a:cubicBezTo>
                    <a:pt x="1383" y="1692"/>
                    <a:pt x="1336" y="1684"/>
                    <a:pt x="1351" y="1676"/>
                  </a:cubicBezTo>
                  <a:cubicBezTo>
                    <a:pt x="1367" y="1660"/>
                    <a:pt x="1407" y="1676"/>
                    <a:pt x="1438" y="1684"/>
                  </a:cubicBezTo>
                  <a:cubicBezTo>
                    <a:pt x="1462" y="1692"/>
                    <a:pt x="1526" y="1692"/>
                    <a:pt x="1549" y="1676"/>
                  </a:cubicBezTo>
                  <a:cubicBezTo>
                    <a:pt x="1573" y="1668"/>
                    <a:pt x="1731" y="1708"/>
                    <a:pt x="1786" y="1739"/>
                  </a:cubicBezTo>
                  <a:cubicBezTo>
                    <a:pt x="1842" y="1763"/>
                    <a:pt x="2205" y="1810"/>
                    <a:pt x="2205" y="1810"/>
                  </a:cubicBezTo>
                  <a:cubicBezTo>
                    <a:pt x="2213" y="1818"/>
                    <a:pt x="2213" y="1818"/>
                    <a:pt x="2213" y="1818"/>
                  </a:cubicBezTo>
                  <a:cubicBezTo>
                    <a:pt x="2213" y="1794"/>
                    <a:pt x="2213" y="1771"/>
                    <a:pt x="2213" y="1763"/>
                  </a:cubicBezTo>
                  <a:cubicBezTo>
                    <a:pt x="2213" y="1739"/>
                    <a:pt x="2237" y="1700"/>
                    <a:pt x="2221" y="1676"/>
                  </a:cubicBezTo>
                  <a:cubicBezTo>
                    <a:pt x="2213" y="1660"/>
                    <a:pt x="2205" y="1518"/>
                    <a:pt x="2229" y="1486"/>
                  </a:cubicBezTo>
                  <a:cubicBezTo>
                    <a:pt x="2245" y="1455"/>
                    <a:pt x="2324" y="1051"/>
                    <a:pt x="2332" y="1020"/>
                  </a:cubicBezTo>
                </a:path>
              </a:pathLst>
            </a:custGeom>
            <a:solidFill>
              <a:schemeClr val="accent6"/>
            </a:solidFill>
            <a:ln>
              <a:solidFill>
                <a:schemeClr val="bg2"/>
              </a:solidFill>
            </a:ln>
            <a:effectLst/>
          </p:spPr>
          <p:txBody>
            <a:bodyPr wrap="none" anchor="ctr"/>
            <a:lstStyle/>
            <a:p>
              <a:endParaRPr lang="en-US"/>
            </a:p>
          </p:txBody>
        </p:sp>
        <p:sp>
          <p:nvSpPr>
            <p:cNvPr id="62" name="Freeform 222"/>
            <p:cNvSpPr>
              <a:spLocks noChangeArrowheads="1"/>
            </p:cNvSpPr>
            <p:nvPr/>
          </p:nvSpPr>
          <p:spPr bwMode="auto">
            <a:xfrm>
              <a:off x="7593649" y="3116146"/>
              <a:ext cx="1294173" cy="960193"/>
            </a:xfrm>
            <a:custGeom>
              <a:avLst/>
              <a:gdLst>
                <a:gd name="T0" fmla="*/ 1486 w 2459"/>
                <a:gd name="T1" fmla="*/ 1700 h 1827"/>
                <a:gd name="T2" fmla="*/ 1304 w 2459"/>
                <a:gd name="T3" fmla="*/ 1700 h 1827"/>
                <a:gd name="T4" fmla="*/ 893 w 2459"/>
                <a:gd name="T5" fmla="*/ 1692 h 1827"/>
                <a:gd name="T6" fmla="*/ 696 w 2459"/>
                <a:gd name="T7" fmla="*/ 1605 h 1827"/>
                <a:gd name="T8" fmla="*/ 466 w 2459"/>
                <a:gd name="T9" fmla="*/ 1621 h 1827"/>
                <a:gd name="T10" fmla="*/ 292 w 2459"/>
                <a:gd name="T11" fmla="*/ 1320 h 1827"/>
                <a:gd name="T12" fmla="*/ 23 w 2459"/>
                <a:gd name="T13" fmla="*/ 1146 h 1827"/>
                <a:gd name="T14" fmla="*/ 23 w 2459"/>
                <a:gd name="T15" fmla="*/ 972 h 1827"/>
                <a:gd name="T16" fmla="*/ 39 w 2459"/>
                <a:gd name="T17" fmla="*/ 1075 h 1827"/>
                <a:gd name="T18" fmla="*/ 87 w 2459"/>
                <a:gd name="T19" fmla="*/ 957 h 1827"/>
                <a:gd name="T20" fmla="*/ 39 w 2459"/>
                <a:gd name="T21" fmla="*/ 941 h 1827"/>
                <a:gd name="T22" fmla="*/ 94 w 2459"/>
                <a:gd name="T23" fmla="*/ 846 h 1827"/>
                <a:gd name="T24" fmla="*/ 79 w 2459"/>
                <a:gd name="T25" fmla="*/ 791 h 1827"/>
                <a:gd name="T26" fmla="*/ 71 w 2459"/>
                <a:gd name="T27" fmla="*/ 656 h 1827"/>
                <a:gd name="T28" fmla="*/ 63 w 2459"/>
                <a:gd name="T29" fmla="*/ 379 h 1827"/>
                <a:gd name="T30" fmla="*/ 71 w 2459"/>
                <a:gd name="T31" fmla="*/ 126 h 1827"/>
                <a:gd name="T32" fmla="*/ 553 w 2459"/>
                <a:gd name="T33" fmla="*/ 395 h 1827"/>
                <a:gd name="T34" fmla="*/ 632 w 2459"/>
                <a:gd name="T35" fmla="*/ 522 h 1827"/>
                <a:gd name="T36" fmla="*/ 616 w 2459"/>
                <a:gd name="T37" fmla="*/ 625 h 1827"/>
                <a:gd name="T38" fmla="*/ 545 w 2459"/>
                <a:gd name="T39" fmla="*/ 783 h 1827"/>
                <a:gd name="T40" fmla="*/ 498 w 2459"/>
                <a:gd name="T41" fmla="*/ 806 h 1827"/>
                <a:gd name="T42" fmla="*/ 443 w 2459"/>
                <a:gd name="T43" fmla="*/ 830 h 1827"/>
                <a:gd name="T44" fmla="*/ 632 w 2459"/>
                <a:gd name="T45" fmla="*/ 791 h 1827"/>
                <a:gd name="T46" fmla="*/ 687 w 2459"/>
                <a:gd name="T47" fmla="*/ 609 h 1827"/>
                <a:gd name="T48" fmla="*/ 743 w 2459"/>
                <a:gd name="T49" fmla="*/ 388 h 1827"/>
                <a:gd name="T50" fmla="*/ 719 w 2459"/>
                <a:gd name="T51" fmla="*/ 277 h 1827"/>
                <a:gd name="T52" fmla="*/ 767 w 2459"/>
                <a:gd name="T53" fmla="*/ 182 h 1827"/>
                <a:gd name="T54" fmla="*/ 672 w 2459"/>
                <a:gd name="T55" fmla="*/ 16 h 1827"/>
                <a:gd name="T56" fmla="*/ 2340 w 2459"/>
                <a:gd name="T57" fmla="*/ 1028 h 1827"/>
                <a:gd name="T58" fmla="*/ 1557 w 2459"/>
                <a:gd name="T59" fmla="*/ 1684 h 1827"/>
                <a:gd name="T60" fmla="*/ 2221 w 2459"/>
                <a:gd name="T61" fmla="*/ 1684 h 1827"/>
                <a:gd name="T62" fmla="*/ 703 w 2459"/>
                <a:gd name="T63" fmla="*/ 55 h 1827"/>
                <a:gd name="T64" fmla="*/ 743 w 2459"/>
                <a:gd name="T65" fmla="*/ 269 h 1827"/>
                <a:gd name="T66" fmla="*/ 703 w 2459"/>
                <a:gd name="T67" fmla="*/ 293 h 1827"/>
                <a:gd name="T68" fmla="*/ 767 w 2459"/>
                <a:gd name="T69" fmla="*/ 459 h 1827"/>
                <a:gd name="T70" fmla="*/ 680 w 2459"/>
                <a:gd name="T71" fmla="*/ 656 h 1827"/>
                <a:gd name="T72" fmla="*/ 577 w 2459"/>
                <a:gd name="T73" fmla="*/ 846 h 1827"/>
                <a:gd name="T74" fmla="*/ 482 w 2459"/>
                <a:gd name="T75" fmla="*/ 767 h 1827"/>
                <a:gd name="T76" fmla="*/ 529 w 2459"/>
                <a:gd name="T77" fmla="*/ 775 h 1827"/>
                <a:gd name="T78" fmla="*/ 616 w 2459"/>
                <a:gd name="T79" fmla="*/ 712 h 1827"/>
                <a:gd name="T80" fmla="*/ 656 w 2459"/>
                <a:gd name="T81" fmla="*/ 577 h 1827"/>
                <a:gd name="T82" fmla="*/ 616 w 2459"/>
                <a:gd name="T83" fmla="*/ 435 h 1827"/>
                <a:gd name="T84" fmla="*/ 419 w 2459"/>
                <a:gd name="T85" fmla="*/ 340 h 1827"/>
                <a:gd name="T86" fmla="*/ 63 w 2459"/>
                <a:gd name="T87" fmla="*/ 182 h 1827"/>
                <a:gd name="T88" fmla="*/ 79 w 2459"/>
                <a:gd name="T89" fmla="*/ 609 h 1827"/>
                <a:gd name="T90" fmla="*/ 55 w 2459"/>
                <a:gd name="T91" fmla="*/ 783 h 1827"/>
                <a:gd name="T92" fmla="*/ 126 w 2459"/>
                <a:gd name="T93" fmla="*/ 814 h 1827"/>
                <a:gd name="T94" fmla="*/ 55 w 2459"/>
                <a:gd name="T95" fmla="*/ 838 h 1827"/>
                <a:gd name="T96" fmla="*/ 118 w 2459"/>
                <a:gd name="T97" fmla="*/ 941 h 1827"/>
                <a:gd name="T98" fmla="*/ 63 w 2459"/>
                <a:gd name="T99" fmla="*/ 1036 h 1827"/>
                <a:gd name="T100" fmla="*/ 23 w 2459"/>
                <a:gd name="T101" fmla="*/ 996 h 1827"/>
                <a:gd name="T102" fmla="*/ 31 w 2459"/>
                <a:gd name="T103" fmla="*/ 1138 h 1827"/>
                <a:gd name="T104" fmla="*/ 292 w 2459"/>
                <a:gd name="T105" fmla="*/ 1320 h 1827"/>
                <a:gd name="T106" fmla="*/ 466 w 2459"/>
                <a:gd name="T107" fmla="*/ 1613 h 1827"/>
                <a:gd name="T108" fmla="*/ 696 w 2459"/>
                <a:gd name="T109" fmla="*/ 1597 h 1827"/>
                <a:gd name="T110" fmla="*/ 893 w 2459"/>
                <a:gd name="T111" fmla="*/ 1684 h 1827"/>
                <a:gd name="T112" fmla="*/ 1304 w 2459"/>
                <a:gd name="T113" fmla="*/ 1692 h 1827"/>
                <a:gd name="T114" fmla="*/ 1549 w 2459"/>
                <a:gd name="T115" fmla="*/ 1684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59" h="1827">
                  <a:moveTo>
                    <a:pt x="2221" y="1826"/>
                  </a:moveTo>
                  <a:lnTo>
                    <a:pt x="2221" y="1826"/>
                  </a:lnTo>
                  <a:cubicBezTo>
                    <a:pt x="2205" y="1826"/>
                    <a:pt x="2205" y="1826"/>
                    <a:pt x="2205" y="1826"/>
                  </a:cubicBezTo>
                  <a:cubicBezTo>
                    <a:pt x="2190" y="1826"/>
                    <a:pt x="1842" y="1779"/>
                    <a:pt x="1786" y="1747"/>
                  </a:cubicBezTo>
                  <a:cubicBezTo>
                    <a:pt x="1739" y="1723"/>
                    <a:pt x="1604" y="1684"/>
                    <a:pt x="1557" y="1684"/>
                  </a:cubicBezTo>
                  <a:cubicBezTo>
                    <a:pt x="1549" y="1684"/>
                    <a:pt x="1549" y="1692"/>
                    <a:pt x="1549" y="1692"/>
                  </a:cubicBezTo>
                  <a:cubicBezTo>
                    <a:pt x="1533" y="1692"/>
                    <a:pt x="1518" y="1700"/>
                    <a:pt x="1486" y="1700"/>
                  </a:cubicBezTo>
                  <a:cubicBezTo>
                    <a:pt x="1470" y="1700"/>
                    <a:pt x="1446" y="1700"/>
                    <a:pt x="1438" y="1692"/>
                  </a:cubicBezTo>
                  <a:cubicBezTo>
                    <a:pt x="1423" y="1684"/>
                    <a:pt x="1391" y="1676"/>
                    <a:pt x="1375" y="1676"/>
                  </a:cubicBezTo>
                  <a:cubicBezTo>
                    <a:pt x="1359" y="1676"/>
                    <a:pt x="1359" y="1676"/>
                    <a:pt x="1351" y="1684"/>
                  </a:cubicBezTo>
                  <a:cubicBezTo>
                    <a:pt x="1351" y="1684"/>
                    <a:pt x="1351" y="1684"/>
                    <a:pt x="1351" y="1692"/>
                  </a:cubicBezTo>
                  <a:cubicBezTo>
                    <a:pt x="1351" y="1692"/>
                    <a:pt x="1359" y="1700"/>
                    <a:pt x="1351" y="1700"/>
                  </a:cubicBezTo>
                  <a:cubicBezTo>
                    <a:pt x="1351" y="1700"/>
                    <a:pt x="1351" y="1700"/>
                    <a:pt x="1344" y="1700"/>
                  </a:cubicBezTo>
                  <a:cubicBezTo>
                    <a:pt x="1336" y="1700"/>
                    <a:pt x="1320" y="1700"/>
                    <a:pt x="1304" y="1700"/>
                  </a:cubicBezTo>
                  <a:cubicBezTo>
                    <a:pt x="1273" y="1700"/>
                    <a:pt x="1241" y="1700"/>
                    <a:pt x="1217" y="1700"/>
                  </a:cubicBezTo>
                  <a:cubicBezTo>
                    <a:pt x="1178" y="1700"/>
                    <a:pt x="1162" y="1700"/>
                    <a:pt x="1154" y="1708"/>
                  </a:cubicBezTo>
                  <a:cubicBezTo>
                    <a:pt x="1146" y="1716"/>
                    <a:pt x="1114" y="1723"/>
                    <a:pt x="1091" y="1723"/>
                  </a:cubicBezTo>
                  <a:cubicBezTo>
                    <a:pt x="1067" y="1723"/>
                    <a:pt x="1051" y="1716"/>
                    <a:pt x="1043" y="1700"/>
                  </a:cubicBezTo>
                  <a:cubicBezTo>
                    <a:pt x="1020" y="1676"/>
                    <a:pt x="988" y="1668"/>
                    <a:pt x="972" y="1668"/>
                  </a:cubicBezTo>
                  <a:cubicBezTo>
                    <a:pt x="964" y="1668"/>
                    <a:pt x="964" y="1668"/>
                    <a:pt x="956" y="1668"/>
                  </a:cubicBezTo>
                  <a:cubicBezTo>
                    <a:pt x="948" y="1676"/>
                    <a:pt x="917" y="1692"/>
                    <a:pt x="893" y="1692"/>
                  </a:cubicBezTo>
                  <a:cubicBezTo>
                    <a:pt x="877" y="1692"/>
                    <a:pt x="869" y="1684"/>
                    <a:pt x="869" y="1684"/>
                  </a:cubicBezTo>
                  <a:cubicBezTo>
                    <a:pt x="861" y="1676"/>
                    <a:pt x="846" y="1668"/>
                    <a:pt x="822" y="1668"/>
                  </a:cubicBezTo>
                  <a:cubicBezTo>
                    <a:pt x="814" y="1668"/>
                    <a:pt x="798" y="1668"/>
                    <a:pt x="790" y="1676"/>
                  </a:cubicBezTo>
                  <a:cubicBezTo>
                    <a:pt x="774" y="1676"/>
                    <a:pt x="774" y="1668"/>
                    <a:pt x="759" y="1652"/>
                  </a:cubicBezTo>
                  <a:cubicBezTo>
                    <a:pt x="759" y="1644"/>
                    <a:pt x="751" y="1644"/>
                    <a:pt x="751" y="1636"/>
                  </a:cubicBezTo>
                  <a:cubicBezTo>
                    <a:pt x="743" y="1636"/>
                    <a:pt x="743" y="1636"/>
                    <a:pt x="743" y="1636"/>
                  </a:cubicBezTo>
                  <a:cubicBezTo>
                    <a:pt x="727" y="1613"/>
                    <a:pt x="719" y="1605"/>
                    <a:pt x="696" y="1605"/>
                  </a:cubicBezTo>
                  <a:cubicBezTo>
                    <a:pt x="680" y="1605"/>
                    <a:pt x="672" y="1605"/>
                    <a:pt x="664" y="1605"/>
                  </a:cubicBezTo>
                  <a:cubicBezTo>
                    <a:pt x="664" y="1605"/>
                    <a:pt x="656" y="1613"/>
                    <a:pt x="648" y="1613"/>
                  </a:cubicBezTo>
                  <a:cubicBezTo>
                    <a:pt x="632" y="1613"/>
                    <a:pt x="624" y="1605"/>
                    <a:pt x="608" y="1597"/>
                  </a:cubicBezTo>
                  <a:cubicBezTo>
                    <a:pt x="593" y="1597"/>
                    <a:pt x="585" y="1589"/>
                    <a:pt x="577" y="1589"/>
                  </a:cubicBezTo>
                  <a:cubicBezTo>
                    <a:pt x="569" y="1589"/>
                    <a:pt x="561" y="1597"/>
                    <a:pt x="553" y="1597"/>
                  </a:cubicBezTo>
                  <a:cubicBezTo>
                    <a:pt x="545" y="1605"/>
                    <a:pt x="537" y="1605"/>
                    <a:pt x="521" y="1613"/>
                  </a:cubicBezTo>
                  <a:cubicBezTo>
                    <a:pt x="506" y="1621"/>
                    <a:pt x="490" y="1621"/>
                    <a:pt x="466" y="1621"/>
                  </a:cubicBezTo>
                  <a:cubicBezTo>
                    <a:pt x="434" y="1621"/>
                    <a:pt x="403" y="1613"/>
                    <a:pt x="387" y="1597"/>
                  </a:cubicBezTo>
                  <a:cubicBezTo>
                    <a:pt x="371" y="1581"/>
                    <a:pt x="348" y="1581"/>
                    <a:pt x="324" y="1573"/>
                  </a:cubicBezTo>
                  <a:cubicBezTo>
                    <a:pt x="308" y="1573"/>
                    <a:pt x="300" y="1573"/>
                    <a:pt x="292" y="1565"/>
                  </a:cubicBezTo>
                  <a:cubicBezTo>
                    <a:pt x="276" y="1549"/>
                    <a:pt x="268" y="1526"/>
                    <a:pt x="276" y="1494"/>
                  </a:cubicBezTo>
                  <a:cubicBezTo>
                    <a:pt x="276" y="1478"/>
                    <a:pt x="284" y="1463"/>
                    <a:pt x="292" y="1455"/>
                  </a:cubicBezTo>
                  <a:cubicBezTo>
                    <a:pt x="300" y="1415"/>
                    <a:pt x="316" y="1368"/>
                    <a:pt x="300" y="1336"/>
                  </a:cubicBezTo>
                  <a:cubicBezTo>
                    <a:pt x="292" y="1328"/>
                    <a:pt x="292" y="1328"/>
                    <a:pt x="292" y="1320"/>
                  </a:cubicBezTo>
                  <a:cubicBezTo>
                    <a:pt x="268" y="1281"/>
                    <a:pt x="245" y="1249"/>
                    <a:pt x="213" y="1249"/>
                  </a:cubicBezTo>
                  <a:cubicBezTo>
                    <a:pt x="205" y="1249"/>
                    <a:pt x="197" y="1257"/>
                    <a:pt x="190" y="1257"/>
                  </a:cubicBezTo>
                  <a:cubicBezTo>
                    <a:pt x="181" y="1257"/>
                    <a:pt x="181" y="1257"/>
                    <a:pt x="174" y="1257"/>
                  </a:cubicBezTo>
                  <a:cubicBezTo>
                    <a:pt x="166" y="1257"/>
                    <a:pt x="158" y="1249"/>
                    <a:pt x="158" y="1233"/>
                  </a:cubicBezTo>
                  <a:cubicBezTo>
                    <a:pt x="158" y="1233"/>
                    <a:pt x="158" y="1225"/>
                    <a:pt x="150" y="1225"/>
                  </a:cubicBezTo>
                  <a:cubicBezTo>
                    <a:pt x="150" y="1194"/>
                    <a:pt x="150" y="1194"/>
                    <a:pt x="126" y="1186"/>
                  </a:cubicBezTo>
                  <a:cubicBezTo>
                    <a:pt x="110" y="1178"/>
                    <a:pt x="63" y="1162"/>
                    <a:pt x="23" y="1146"/>
                  </a:cubicBezTo>
                  <a:lnTo>
                    <a:pt x="23" y="1146"/>
                  </a:lnTo>
                  <a:lnTo>
                    <a:pt x="23" y="1146"/>
                  </a:lnTo>
                  <a:cubicBezTo>
                    <a:pt x="23" y="1138"/>
                    <a:pt x="23" y="1138"/>
                    <a:pt x="16" y="1131"/>
                  </a:cubicBezTo>
                  <a:cubicBezTo>
                    <a:pt x="16" y="1131"/>
                    <a:pt x="16" y="1123"/>
                    <a:pt x="16" y="1115"/>
                  </a:cubicBezTo>
                  <a:cubicBezTo>
                    <a:pt x="8" y="1099"/>
                    <a:pt x="8" y="1083"/>
                    <a:pt x="8" y="1067"/>
                  </a:cubicBezTo>
                  <a:cubicBezTo>
                    <a:pt x="8" y="1059"/>
                    <a:pt x="8" y="1043"/>
                    <a:pt x="8" y="1036"/>
                  </a:cubicBezTo>
                  <a:cubicBezTo>
                    <a:pt x="0" y="1012"/>
                    <a:pt x="8" y="988"/>
                    <a:pt x="23" y="972"/>
                  </a:cubicBezTo>
                  <a:cubicBezTo>
                    <a:pt x="23" y="972"/>
                    <a:pt x="23" y="965"/>
                    <a:pt x="31" y="965"/>
                  </a:cubicBezTo>
                  <a:lnTo>
                    <a:pt x="31" y="972"/>
                  </a:lnTo>
                  <a:cubicBezTo>
                    <a:pt x="39" y="972"/>
                    <a:pt x="31" y="980"/>
                    <a:pt x="31" y="996"/>
                  </a:cubicBezTo>
                  <a:cubicBezTo>
                    <a:pt x="31" y="1004"/>
                    <a:pt x="31" y="1012"/>
                    <a:pt x="23" y="1020"/>
                  </a:cubicBezTo>
                  <a:cubicBezTo>
                    <a:pt x="23" y="1052"/>
                    <a:pt x="23" y="1052"/>
                    <a:pt x="31" y="1067"/>
                  </a:cubicBezTo>
                  <a:cubicBezTo>
                    <a:pt x="39" y="1075"/>
                    <a:pt x="39" y="1075"/>
                    <a:pt x="39" y="1075"/>
                  </a:cubicBezTo>
                  <a:lnTo>
                    <a:pt x="39" y="1075"/>
                  </a:lnTo>
                  <a:cubicBezTo>
                    <a:pt x="39" y="1075"/>
                    <a:pt x="39" y="1075"/>
                    <a:pt x="39" y="1067"/>
                  </a:cubicBezTo>
                  <a:cubicBezTo>
                    <a:pt x="39" y="1059"/>
                    <a:pt x="39" y="1052"/>
                    <a:pt x="39" y="1043"/>
                  </a:cubicBezTo>
                  <a:cubicBezTo>
                    <a:pt x="47" y="1036"/>
                    <a:pt x="47" y="1036"/>
                    <a:pt x="55" y="1028"/>
                  </a:cubicBezTo>
                  <a:cubicBezTo>
                    <a:pt x="63" y="1028"/>
                    <a:pt x="63" y="1020"/>
                    <a:pt x="63" y="1012"/>
                  </a:cubicBezTo>
                  <a:cubicBezTo>
                    <a:pt x="63" y="996"/>
                    <a:pt x="63" y="988"/>
                    <a:pt x="63" y="972"/>
                  </a:cubicBezTo>
                  <a:cubicBezTo>
                    <a:pt x="63" y="965"/>
                    <a:pt x="71" y="957"/>
                    <a:pt x="79" y="957"/>
                  </a:cubicBezTo>
                  <a:lnTo>
                    <a:pt x="87" y="957"/>
                  </a:lnTo>
                  <a:cubicBezTo>
                    <a:pt x="94" y="965"/>
                    <a:pt x="103" y="965"/>
                    <a:pt x="103" y="965"/>
                  </a:cubicBezTo>
                  <a:cubicBezTo>
                    <a:pt x="118" y="957"/>
                    <a:pt x="118" y="957"/>
                    <a:pt x="118" y="957"/>
                  </a:cubicBezTo>
                  <a:cubicBezTo>
                    <a:pt x="118" y="957"/>
                    <a:pt x="118" y="957"/>
                    <a:pt x="110" y="949"/>
                  </a:cubicBezTo>
                  <a:cubicBezTo>
                    <a:pt x="110" y="941"/>
                    <a:pt x="110" y="941"/>
                    <a:pt x="103" y="941"/>
                  </a:cubicBezTo>
                  <a:lnTo>
                    <a:pt x="103" y="949"/>
                  </a:lnTo>
                  <a:cubicBezTo>
                    <a:pt x="94" y="949"/>
                    <a:pt x="79" y="949"/>
                    <a:pt x="63" y="949"/>
                  </a:cubicBezTo>
                  <a:cubicBezTo>
                    <a:pt x="55" y="949"/>
                    <a:pt x="47" y="949"/>
                    <a:pt x="39" y="941"/>
                  </a:cubicBezTo>
                  <a:cubicBezTo>
                    <a:pt x="39" y="933"/>
                    <a:pt x="39" y="933"/>
                    <a:pt x="47" y="925"/>
                  </a:cubicBezTo>
                  <a:cubicBezTo>
                    <a:pt x="47" y="917"/>
                    <a:pt x="47" y="901"/>
                    <a:pt x="47" y="893"/>
                  </a:cubicBezTo>
                  <a:cubicBezTo>
                    <a:pt x="47" y="862"/>
                    <a:pt x="47" y="854"/>
                    <a:pt x="47" y="838"/>
                  </a:cubicBezTo>
                  <a:cubicBezTo>
                    <a:pt x="47" y="830"/>
                    <a:pt x="47" y="830"/>
                    <a:pt x="47" y="830"/>
                  </a:cubicBezTo>
                  <a:cubicBezTo>
                    <a:pt x="55" y="830"/>
                    <a:pt x="55" y="830"/>
                    <a:pt x="55" y="830"/>
                  </a:cubicBezTo>
                  <a:cubicBezTo>
                    <a:pt x="63" y="830"/>
                    <a:pt x="63" y="830"/>
                    <a:pt x="63" y="830"/>
                  </a:cubicBezTo>
                  <a:cubicBezTo>
                    <a:pt x="71" y="838"/>
                    <a:pt x="79" y="846"/>
                    <a:pt x="94" y="846"/>
                  </a:cubicBezTo>
                  <a:cubicBezTo>
                    <a:pt x="110" y="846"/>
                    <a:pt x="110" y="846"/>
                    <a:pt x="118" y="838"/>
                  </a:cubicBezTo>
                  <a:lnTo>
                    <a:pt x="126" y="830"/>
                  </a:lnTo>
                  <a:cubicBezTo>
                    <a:pt x="134" y="830"/>
                    <a:pt x="134" y="830"/>
                    <a:pt x="134" y="830"/>
                  </a:cubicBezTo>
                  <a:cubicBezTo>
                    <a:pt x="134" y="822"/>
                    <a:pt x="126" y="822"/>
                    <a:pt x="126" y="822"/>
                  </a:cubicBezTo>
                  <a:cubicBezTo>
                    <a:pt x="118" y="822"/>
                    <a:pt x="110" y="814"/>
                    <a:pt x="110" y="814"/>
                  </a:cubicBezTo>
                  <a:cubicBezTo>
                    <a:pt x="103" y="806"/>
                    <a:pt x="94" y="799"/>
                    <a:pt x="87" y="791"/>
                  </a:cubicBezTo>
                  <a:cubicBezTo>
                    <a:pt x="79" y="791"/>
                    <a:pt x="79" y="791"/>
                    <a:pt x="79" y="791"/>
                  </a:cubicBezTo>
                  <a:cubicBezTo>
                    <a:pt x="71" y="791"/>
                    <a:pt x="71" y="791"/>
                    <a:pt x="63" y="791"/>
                  </a:cubicBezTo>
                  <a:cubicBezTo>
                    <a:pt x="63" y="791"/>
                    <a:pt x="63" y="799"/>
                    <a:pt x="55" y="799"/>
                  </a:cubicBezTo>
                  <a:lnTo>
                    <a:pt x="47" y="791"/>
                  </a:lnTo>
                  <a:cubicBezTo>
                    <a:pt x="39" y="775"/>
                    <a:pt x="39" y="767"/>
                    <a:pt x="47" y="751"/>
                  </a:cubicBezTo>
                  <a:cubicBezTo>
                    <a:pt x="55" y="751"/>
                    <a:pt x="55" y="743"/>
                    <a:pt x="55" y="735"/>
                  </a:cubicBezTo>
                  <a:cubicBezTo>
                    <a:pt x="63" y="719"/>
                    <a:pt x="63" y="704"/>
                    <a:pt x="63" y="696"/>
                  </a:cubicBezTo>
                  <a:cubicBezTo>
                    <a:pt x="71" y="680"/>
                    <a:pt x="71" y="672"/>
                    <a:pt x="71" y="656"/>
                  </a:cubicBezTo>
                  <a:cubicBezTo>
                    <a:pt x="71" y="648"/>
                    <a:pt x="71" y="648"/>
                    <a:pt x="71" y="648"/>
                  </a:cubicBezTo>
                  <a:cubicBezTo>
                    <a:pt x="79" y="632"/>
                    <a:pt x="79" y="632"/>
                    <a:pt x="79" y="632"/>
                  </a:cubicBezTo>
                  <a:cubicBezTo>
                    <a:pt x="71" y="632"/>
                    <a:pt x="71" y="625"/>
                    <a:pt x="71" y="609"/>
                  </a:cubicBezTo>
                  <a:cubicBezTo>
                    <a:pt x="71" y="601"/>
                    <a:pt x="71" y="601"/>
                    <a:pt x="71" y="601"/>
                  </a:cubicBezTo>
                  <a:cubicBezTo>
                    <a:pt x="63" y="561"/>
                    <a:pt x="55" y="506"/>
                    <a:pt x="63" y="459"/>
                  </a:cubicBezTo>
                  <a:cubicBezTo>
                    <a:pt x="63" y="451"/>
                    <a:pt x="63" y="443"/>
                    <a:pt x="63" y="443"/>
                  </a:cubicBezTo>
                  <a:cubicBezTo>
                    <a:pt x="63" y="411"/>
                    <a:pt x="63" y="411"/>
                    <a:pt x="63" y="379"/>
                  </a:cubicBezTo>
                  <a:cubicBezTo>
                    <a:pt x="55" y="364"/>
                    <a:pt x="47" y="348"/>
                    <a:pt x="39" y="340"/>
                  </a:cubicBezTo>
                  <a:cubicBezTo>
                    <a:pt x="31" y="324"/>
                    <a:pt x="23" y="308"/>
                    <a:pt x="23" y="285"/>
                  </a:cubicBezTo>
                  <a:cubicBezTo>
                    <a:pt x="16" y="245"/>
                    <a:pt x="47" y="198"/>
                    <a:pt x="55" y="174"/>
                  </a:cubicBezTo>
                  <a:cubicBezTo>
                    <a:pt x="63" y="174"/>
                    <a:pt x="63" y="166"/>
                    <a:pt x="63" y="166"/>
                  </a:cubicBezTo>
                  <a:cubicBezTo>
                    <a:pt x="71" y="158"/>
                    <a:pt x="71" y="158"/>
                    <a:pt x="71" y="150"/>
                  </a:cubicBezTo>
                  <a:cubicBezTo>
                    <a:pt x="71" y="150"/>
                    <a:pt x="71" y="150"/>
                    <a:pt x="63" y="135"/>
                  </a:cubicBezTo>
                  <a:lnTo>
                    <a:pt x="71" y="126"/>
                  </a:lnTo>
                  <a:lnTo>
                    <a:pt x="71" y="126"/>
                  </a:lnTo>
                  <a:cubicBezTo>
                    <a:pt x="79" y="126"/>
                    <a:pt x="87" y="135"/>
                    <a:pt x="87" y="135"/>
                  </a:cubicBezTo>
                  <a:cubicBezTo>
                    <a:pt x="158" y="245"/>
                    <a:pt x="300" y="293"/>
                    <a:pt x="379" y="316"/>
                  </a:cubicBezTo>
                  <a:cubicBezTo>
                    <a:pt x="395" y="324"/>
                    <a:pt x="411" y="324"/>
                    <a:pt x="419" y="332"/>
                  </a:cubicBezTo>
                  <a:cubicBezTo>
                    <a:pt x="434" y="332"/>
                    <a:pt x="443" y="340"/>
                    <a:pt x="450" y="340"/>
                  </a:cubicBezTo>
                  <a:cubicBezTo>
                    <a:pt x="474" y="356"/>
                    <a:pt x="474" y="356"/>
                    <a:pt x="498" y="356"/>
                  </a:cubicBezTo>
                  <a:cubicBezTo>
                    <a:pt x="529" y="356"/>
                    <a:pt x="537" y="372"/>
                    <a:pt x="553" y="395"/>
                  </a:cubicBezTo>
                  <a:cubicBezTo>
                    <a:pt x="553" y="403"/>
                    <a:pt x="561" y="411"/>
                    <a:pt x="569" y="411"/>
                  </a:cubicBezTo>
                  <a:lnTo>
                    <a:pt x="577" y="403"/>
                  </a:lnTo>
                  <a:cubicBezTo>
                    <a:pt x="577" y="395"/>
                    <a:pt x="585" y="395"/>
                    <a:pt x="593" y="395"/>
                  </a:cubicBezTo>
                  <a:cubicBezTo>
                    <a:pt x="601" y="395"/>
                    <a:pt x="616" y="411"/>
                    <a:pt x="616" y="435"/>
                  </a:cubicBezTo>
                  <a:cubicBezTo>
                    <a:pt x="624" y="443"/>
                    <a:pt x="624" y="451"/>
                    <a:pt x="624" y="466"/>
                  </a:cubicBezTo>
                  <a:cubicBezTo>
                    <a:pt x="624" y="474"/>
                    <a:pt x="624" y="490"/>
                    <a:pt x="624" y="506"/>
                  </a:cubicBezTo>
                  <a:cubicBezTo>
                    <a:pt x="624" y="514"/>
                    <a:pt x="624" y="522"/>
                    <a:pt x="632" y="522"/>
                  </a:cubicBezTo>
                  <a:lnTo>
                    <a:pt x="632" y="522"/>
                  </a:lnTo>
                  <a:cubicBezTo>
                    <a:pt x="632" y="522"/>
                    <a:pt x="632" y="522"/>
                    <a:pt x="640" y="522"/>
                  </a:cubicBezTo>
                  <a:cubicBezTo>
                    <a:pt x="648" y="522"/>
                    <a:pt x="648" y="522"/>
                    <a:pt x="656" y="530"/>
                  </a:cubicBezTo>
                  <a:cubicBezTo>
                    <a:pt x="664" y="538"/>
                    <a:pt x="664" y="561"/>
                    <a:pt x="664" y="577"/>
                  </a:cubicBezTo>
                  <a:cubicBezTo>
                    <a:pt x="664" y="585"/>
                    <a:pt x="656" y="593"/>
                    <a:pt x="640" y="593"/>
                  </a:cubicBezTo>
                  <a:cubicBezTo>
                    <a:pt x="640" y="593"/>
                    <a:pt x="632" y="601"/>
                    <a:pt x="624" y="601"/>
                  </a:cubicBezTo>
                  <a:cubicBezTo>
                    <a:pt x="616" y="609"/>
                    <a:pt x="616" y="617"/>
                    <a:pt x="616" y="625"/>
                  </a:cubicBezTo>
                  <a:cubicBezTo>
                    <a:pt x="608" y="632"/>
                    <a:pt x="608" y="641"/>
                    <a:pt x="593" y="648"/>
                  </a:cubicBezTo>
                  <a:cubicBezTo>
                    <a:pt x="593" y="656"/>
                    <a:pt x="593" y="656"/>
                    <a:pt x="593" y="656"/>
                  </a:cubicBezTo>
                  <a:cubicBezTo>
                    <a:pt x="593" y="664"/>
                    <a:pt x="608" y="672"/>
                    <a:pt x="616" y="672"/>
                  </a:cubicBezTo>
                  <a:cubicBezTo>
                    <a:pt x="632" y="680"/>
                    <a:pt x="624" y="696"/>
                    <a:pt x="624" y="712"/>
                  </a:cubicBezTo>
                  <a:cubicBezTo>
                    <a:pt x="616" y="719"/>
                    <a:pt x="616" y="735"/>
                    <a:pt x="616" y="743"/>
                  </a:cubicBezTo>
                  <a:cubicBezTo>
                    <a:pt x="616" y="767"/>
                    <a:pt x="593" y="806"/>
                    <a:pt x="569" y="799"/>
                  </a:cubicBezTo>
                  <a:cubicBezTo>
                    <a:pt x="553" y="799"/>
                    <a:pt x="545" y="791"/>
                    <a:pt x="545" y="783"/>
                  </a:cubicBezTo>
                  <a:cubicBezTo>
                    <a:pt x="545" y="775"/>
                    <a:pt x="553" y="775"/>
                    <a:pt x="545" y="767"/>
                  </a:cubicBezTo>
                  <a:lnTo>
                    <a:pt x="545" y="759"/>
                  </a:lnTo>
                  <a:cubicBezTo>
                    <a:pt x="545" y="767"/>
                    <a:pt x="545" y="767"/>
                    <a:pt x="545" y="767"/>
                  </a:cubicBezTo>
                  <a:cubicBezTo>
                    <a:pt x="537" y="767"/>
                    <a:pt x="537" y="775"/>
                    <a:pt x="529" y="783"/>
                  </a:cubicBezTo>
                  <a:lnTo>
                    <a:pt x="521" y="791"/>
                  </a:lnTo>
                  <a:cubicBezTo>
                    <a:pt x="521" y="799"/>
                    <a:pt x="521" y="814"/>
                    <a:pt x="506" y="814"/>
                  </a:cubicBezTo>
                  <a:cubicBezTo>
                    <a:pt x="498" y="814"/>
                    <a:pt x="498" y="806"/>
                    <a:pt x="498" y="806"/>
                  </a:cubicBezTo>
                  <a:cubicBezTo>
                    <a:pt x="490" y="799"/>
                    <a:pt x="498" y="791"/>
                    <a:pt x="498" y="783"/>
                  </a:cubicBezTo>
                  <a:cubicBezTo>
                    <a:pt x="498" y="775"/>
                    <a:pt x="506" y="767"/>
                    <a:pt x="506" y="759"/>
                  </a:cubicBezTo>
                  <a:cubicBezTo>
                    <a:pt x="506" y="751"/>
                    <a:pt x="506" y="751"/>
                    <a:pt x="506" y="751"/>
                  </a:cubicBezTo>
                  <a:cubicBezTo>
                    <a:pt x="498" y="751"/>
                    <a:pt x="498" y="751"/>
                    <a:pt x="490" y="767"/>
                  </a:cubicBezTo>
                  <a:cubicBezTo>
                    <a:pt x="482" y="783"/>
                    <a:pt x="474" y="791"/>
                    <a:pt x="466" y="799"/>
                  </a:cubicBezTo>
                  <a:cubicBezTo>
                    <a:pt x="458" y="806"/>
                    <a:pt x="450" y="814"/>
                    <a:pt x="443" y="822"/>
                  </a:cubicBezTo>
                  <a:lnTo>
                    <a:pt x="443" y="830"/>
                  </a:lnTo>
                  <a:cubicBezTo>
                    <a:pt x="443" y="838"/>
                    <a:pt x="458" y="846"/>
                    <a:pt x="482" y="854"/>
                  </a:cubicBezTo>
                  <a:cubicBezTo>
                    <a:pt x="490" y="854"/>
                    <a:pt x="498" y="854"/>
                    <a:pt x="506" y="862"/>
                  </a:cubicBezTo>
                  <a:cubicBezTo>
                    <a:pt x="521" y="862"/>
                    <a:pt x="529" y="862"/>
                    <a:pt x="537" y="862"/>
                  </a:cubicBezTo>
                  <a:cubicBezTo>
                    <a:pt x="537" y="862"/>
                    <a:pt x="545" y="862"/>
                    <a:pt x="545" y="854"/>
                  </a:cubicBezTo>
                  <a:cubicBezTo>
                    <a:pt x="553" y="854"/>
                    <a:pt x="561" y="846"/>
                    <a:pt x="577" y="838"/>
                  </a:cubicBezTo>
                  <a:cubicBezTo>
                    <a:pt x="608" y="830"/>
                    <a:pt x="616" y="822"/>
                    <a:pt x="624" y="806"/>
                  </a:cubicBezTo>
                  <a:cubicBezTo>
                    <a:pt x="624" y="806"/>
                    <a:pt x="632" y="799"/>
                    <a:pt x="632" y="791"/>
                  </a:cubicBezTo>
                  <a:cubicBezTo>
                    <a:pt x="656" y="775"/>
                    <a:pt x="656" y="775"/>
                    <a:pt x="656" y="759"/>
                  </a:cubicBezTo>
                  <a:lnTo>
                    <a:pt x="656" y="751"/>
                  </a:lnTo>
                  <a:lnTo>
                    <a:pt x="656" y="743"/>
                  </a:lnTo>
                  <a:cubicBezTo>
                    <a:pt x="664" y="727"/>
                    <a:pt x="664" y="719"/>
                    <a:pt x="672" y="704"/>
                  </a:cubicBezTo>
                  <a:cubicBezTo>
                    <a:pt x="680" y="688"/>
                    <a:pt x="680" y="688"/>
                    <a:pt x="672" y="656"/>
                  </a:cubicBezTo>
                  <a:cubicBezTo>
                    <a:pt x="664" y="632"/>
                    <a:pt x="672" y="625"/>
                    <a:pt x="680" y="617"/>
                  </a:cubicBezTo>
                  <a:cubicBezTo>
                    <a:pt x="680" y="609"/>
                    <a:pt x="680" y="609"/>
                    <a:pt x="687" y="609"/>
                  </a:cubicBezTo>
                  <a:cubicBezTo>
                    <a:pt x="687" y="601"/>
                    <a:pt x="687" y="601"/>
                    <a:pt x="696" y="593"/>
                  </a:cubicBezTo>
                  <a:cubicBezTo>
                    <a:pt x="703" y="585"/>
                    <a:pt x="711" y="569"/>
                    <a:pt x="727" y="561"/>
                  </a:cubicBezTo>
                  <a:cubicBezTo>
                    <a:pt x="743" y="553"/>
                    <a:pt x="743" y="546"/>
                    <a:pt x="751" y="530"/>
                  </a:cubicBezTo>
                  <a:cubicBezTo>
                    <a:pt x="751" y="522"/>
                    <a:pt x="751" y="522"/>
                    <a:pt x="751" y="522"/>
                  </a:cubicBezTo>
                  <a:cubicBezTo>
                    <a:pt x="767" y="498"/>
                    <a:pt x="767" y="474"/>
                    <a:pt x="759" y="466"/>
                  </a:cubicBezTo>
                  <a:cubicBezTo>
                    <a:pt x="751" y="459"/>
                    <a:pt x="743" y="435"/>
                    <a:pt x="735" y="411"/>
                  </a:cubicBezTo>
                  <a:cubicBezTo>
                    <a:pt x="735" y="395"/>
                    <a:pt x="743" y="395"/>
                    <a:pt x="743" y="388"/>
                  </a:cubicBezTo>
                  <a:cubicBezTo>
                    <a:pt x="751" y="388"/>
                    <a:pt x="751" y="379"/>
                    <a:pt x="759" y="372"/>
                  </a:cubicBezTo>
                  <a:cubicBezTo>
                    <a:pt x="759" y="364"/>
                    <a:pt x="751" y="356"/>
                    <a:pt x="743" y="348"/>
                  </a:cubicBezTo>
                  <a:cubicBezTo>
                    <a:pt x="735" y="348"/>
                    <a:pt x="735" y="348"/>
                    <a:pt x="727" y="340"/>
                  </a:cubicBezTo>
                  <a:lnTo>
                    <a:pt x="727" y="332"/>
                  </a:lnTo>
                  <a:cubicBezTo>
                    <a:pt x="719" y="324"/>
                    <a:pt x="719" y="316"/>
                    <a:pt x="703" y="301"/>
                  </a:cubicBezTo>
                  <a:cubicBezTo>
                    <a:pt x="696" y="301"/>
                    <a:pt x="687" y="293"/>
                    <a:pt x="696" y="285"/>
                  </a:cubicBezTo>
                  <a:cubicBezTo>
                    <a:pt x="696" y="277"/>
                    <a:pt x="703" y="277"/>
                    <a:pt x="719" y="277"/>
                  </a:cubicBezTo>
                  <a:cubicBezTo>
                    <a:pt x="727" y="277"/>
                    <a:pt x="727" y="277"/>
                    <a:pt x="727" y="277"/>
                  </a:cubicBezTo>
                  <a:cubicBezTo>
                    <a:pt x="727" y="277"/>
                    <a:pt x="727" y="277"/>
                    <a:pt x="735" y="277"/>
                  </a:cubicBezTo>
                  <a:lnTo>
                    <a:pt x="735" y="277"/>
                  </a:lnTo>
                  <a:lnTo>
                    <a:pt x="735" y="277"/>
                  </a:lnTo>
                  <a:cubicBezTo>
                    <a:pt x="735" y="277"/>
                    <a:pt x="735" y="277"/>
                    <a:pt x="735" y="269"/>
                  </a:cubicBezTo>
                  <a:cubicBezTo>
                    <a:pt x="735" y="253"/>
                    <a:pt x="743" y="245"/>
                    <a:pt x="743" y="237"/>
                  </a:cubicBezTo>
                  <a:cubicBezTo>
                    <a:pt x="759" y="221"/>
                    <a:pt x="759" y="206"/>
                    <a:pt x="767" y="182"/>
                  </a:cubicBezTo>
                  <a:cubicBezTo>
                    <a:pt x="767" y="166"/>
                    <a:pt x="767" y="158"/>
                    <a:pt x="759" y="150"/>
                  </a:cubicBezTo>
                  <a:cubicBezTo>
                    <a:pt x="759" y="142"/>
                    <a:pt x="759" y="142"/>
                    <a:pt x="759" y="135"/>
                  </a:cubicBezTo>
                  <a:cubicBezTo>
                    <a:pt x="751" y="126"/>
                    <a:pt x="743" y="126"/>
                    <a:pt x="735" y="119"/>
                  </a:cubicBezTo>
                  <a:cubicBezTo>
                    <a:pt x="727" y="119"/>
                    <a:pt x="719" y="111"/>
                    <a:pt x="711" y="103"/>
                  </a:cubicBezTo>
                  <a:cubicBezTo>
                    <a:pt x="696" y="87"/>
                    <a:pt x="696" y="71"/>
                    <a:pt x="696" y="55"/>
                  </a:cubicBezTo>
                  <a:cubicBezTo>
                    <a:pt x="696" y="48"/>
                    <a:pt x="696" y="39"/>
                    <a:pt x="696" y="32"/>
                  </a:cubicBezTo>
                  <a:cubicBezTo>
                    <a:pt x="687" y="16"/>
                    <a:pt x="680" y="16"/>
                    <a:pt x="672" y="16"/>
                  </a:cubicBezTo>
                  <a:cubicBezTo>
                    <a:pt x="672" y="16"/>
                    <a:pt x="664" y="16"/>
                    <a:pt x="656" y="8"/>
                  </a:cubicBezTo>
                  <a:cubicBezTo>
                    <a:pt x="640" y="0"/>
                    <a:pt x="640" y="0"/>
                    <a:pt x="640" y="0"/>
                  </a:cubicBezTo>
                  <a:cubicBezTo>
                    <a:pt x="656" y="0"/>
                    <a:pt x="656" y="0"/>
                    <a:pt x="656" y="0"/>
                  </a:cubicBezTo>
                  <a:cubicBezTo>
                    <a:pt x="664" y="8"/>
                    <a:pt x="1367" y="206"/>
                    <a:pt x="2450" y="427"/>
                  </a:cubicBezTo>
                  <a:cubicBezTo>
                    <a:pt x="2458" y="435"/>
                    <a:pt x="2458" y="435"/>
                    <a:pt x="2458" y="435"/>
                  </a:cubicBezTo>
                  <a:cubicBezTo>
                    <a:pt x="2450" y="435"/>
                    <a:pt x="2450" y="435"/>
                    <a:pt x="2450" y="435"/>
                  </a:cubicBezTo>
                  <a:cubicBezTo>
                    <a:pt x="2427" y="569"/>
                    <a:pt x="2348" y="1004"/>
                    <a:pt x="2340" y="1028"/>
                  </a:cubicBezTo>
                  <a:cubicBezTo>
                    <a:pt x="2340" y="1036"/>
                    <a:pt x="2324" y="1083"/>
                    <a:pt x="2316" y="1138"/>
                  </a:cubicBezTo>
                  <a:cubicBezTo>
                    <a:pt x="2284" y="1273"/>
                    <a:pt x="2245" y="1471"/>
                    <a:pt x="2229" y="1494"/>
                  </a:cubicBezTo>
                  <a:cubicBezTo>
                    <a:pt x="2213" y="1526"/>
                    <a:pt x="2213" y="1660"/>
                    <a:pt x="2229" y="1684"/>
                  </a:cubicBezTo>
                  <a:cubicBezTo>
                    <a:pt x="2237" y="1700"/>
                    <a:pt x="2229" y="1723"/>
                    <a:pt x="2221" y="1747"/>
                  </a:cubicBezTo>
                  <a:cubicBezTo>
                    <a:pt x="2221" y="1755"/>
                    <a:pt x="2221" y="1763"/>
                    <a:pt x="2221" y="1771"/>
                  </a:cubicBezTo>
                  <a:cubicBezTo>
                    <a:pt x="2213" y="1779"/>
                    <a:pt x="2213" y="1795"/>
                    <a:pt x="2221" y="1826"/>
                  </a:cubicBezTo>
                  <a:close/>
                  <a:moveTo>
                    <a:pt x="1557" y="1684"/>
                  </a:moveTo>
                  <a:lnTo>
                    <a:pt x="1557" y="1684"/>
                  </a:lnTo>
                  <a:cubicBezTo>
                    <a:pt x="1604" y="1684"/>
                    <a:pt x="1739" y="1716"/>
                    <a:pt x="1786" y="1739"/>
                  </a:cubicBezTo>
                  <a:cubicBezTo>
                    <a:pt x="1842" y="1771"/>
                    <a:pt x="2197" y="1818"/>
                    <a:pt x="2205" y="1818"/>
                  </a:cubicBezTo>
                  <a:cubicBezTo>
                    <a:pt x="2213" y="1818"/>
                    <a:pt x="2213" y="1818"/>
                    <a:pt x="2213" y="1818"/>
                  </a:cubicBezTo>
                  <a:cubicBezTo>
                    <a:pt x="2213" y="1795"/>
                    <a:pt x="2205" y="1779"/>
                    <a:pt x="2213" y="1771"/>
                  </a:cubicBezTo>
                  <a:cubicBezTo>
                    <a:pt x="2213" y="1763"/>
                    <a:pt x="2213" y="1755"/>
                    <a:pt x="2213" y="1747"/>
                  </a:cubicBezTo>
                  <a:cubicBezTo>
                    <a:pt x="2221" y="1723"/>
                    <a:pt x="2229" y="1700"/>
                    <a:pt x="2221" y="1684"/>
                  </a:cubicBezTo>
                  <a:cubicBezTo>
                    <a:pt x="2205" y="1668"/>
                    <a:pt x="2205" y="1518"/>
                    <a:pt x="2221" y="1486"/>
                  </a:cubicBezTo>
                  <a:cubicBezTo>
                    <a:pt x="2237" y="1471"/>
                    <a:pt x="2284" y="1257"/>
                    <a:pt x="2308" y="1138"/>
                  </a:cubicBezTo>
                  <a:cubicBezTo>
                    <a:pt x="2324" y="1075"/>
                    <a:pt x="2332" y="1036"/>
                    <a:pt x="2332" y="1028"/>
                  </a:cubicBezTo>
                  <a:cubicBezTo>
                    <a:pt x="2340" y="1004"/>
                    <a:pt x="2419" y="577"/>
                    <a:pt x="2443" y="435"/>
                  </a:cubicBezTo>
                  <a:cubicBezTo>
                    <a:pt x="1518" y="245"/>
                    <a:pt x="861" y="63"/>
                    <a:pt x="696" y="24"/>
                  </a:cubicBezTo>
                  <a:lnTo>
                    <a:pt x="696" y="24"/>
                  </a:lnTo>
                  <a:cubicBezTo>
                    <a:pt x="703" y="39"/>
                    <a:pt x="703" y="48"/>
                    <a:pt x="703" y="55"/>
                  </a:cubicBezTo>
                  <a:cubicBezTo>
                    <a:pt x="703" y="71"/>
                    <a:pt x="703" y="87"/>
                    <a:pt x="719" y="95"/>
                  </a:cubicBezTo>
                  <a:cubicBezTo>
                    <a:pt x="727" y="103"/>
                    <a:pt x="735" y="111"/>
                    <a:pt x="743" y="111"/>
                  </a:cubicBezTo>
                  <a:cubicBezTo>
                    <a:pt x="751" y="119"/>
                    <a:pt x="759" y="126"/>
                    <a:pt x="759" y="135"/>
                  </a:cubicBezTo>
                  <a:cubicBezTo>
                    <a:pt x="767" y="142"/>
                    <a:pt x="767" y="142"/>
                    <a:pt x="767" y="142"/>
                  </a:cubicBezTo>
                  <a:cubicBezTo>
                    <a:pt x="767" y="150"/>
                    <a:pt x="774" y="158"/>
                    <a:pt x="774" y="182"/>
                  </a:cubicBezTo>
                  <a:cubicBezTo>
                    <a:pt x="767" y="206"/>
                    <a:pt x="767" y="221"/>
                    <a:pt x="751" y="237"/>
                  </a:cubicBezTo>
                  <a:cubicBezTo>
                    <a:pt x="751" y="245"/>
                    <a:pt x="743" y="253"/>
                    <a:pt x="743" y="269"/>
                  </a:cubicBezTo>
                  <a:cubicBezTo>
                    <a:pt x="743" y="277"/>
                    <a:pt x="743" y="277"/>
                    <a:pt x="743" y="285"/>
                  </a:cubicBezTo>
                  <a:lnTo>
                    <a:pt x="735" y="285"/>
                  </a:lnTo>
                  <a:cubicBezTo>
                    <a:pt x="735" y="285"/>
                    <a:pt x="735" y="285"/>
                    <a:pt x="727" y="285"/>
                  </a:cubicBezTo>
                  <a:lnTo>
                    <a:pt x="727" y="285"/>
                  </a:lnTo>
                  <a:cubicBezTo>
                    <a:pt x="719" y="285"/>
                    <a:pt x="719" y="285"/>
                    <a:pt x="719" y="285"/>
                  </a:cubicBezTo>
                  <a:cubicBezTo>
                    <a:pt x="703" y="285"/>
                    <a:pt x="703" y="285"/>
                    <a:pt x="703" y="285"/>
                  </a:cubicBezTo>
                  <a:lnTo>
                    <a:pt x="703" y="293"/>
                  </a:lnTo>
                  <a:cubicBezTo>
                    <a:pt x="719" y="308"/>
                    <a:pt x="727" y="316"/>
                    <a:pt x="727" y="324"/>
                  </a:cubicBezTo>
                  <a:cubicBezTo>
                    <a:pt x="735" y="332"/>
                    <a:pt x="735" y="332"/>
                    <a:pt x="735" y="340"/>
                  </a:cubicBezTo>
                  <a:cubicBezTo>
                    <a:pt x="735" y="340"/>
                    <a:pt x="743" y="340"/>
                    <a:pt x="751" y="348"/>
                  </a:cubicBezTo>
                  <a:cubicBezTo>
                    <a:pt x="759" y="348"/>
                    <a:pt x="767" y="356"/>
                    <a:pt x="759" y="372"/>
                  </a:cubicBezTo>
                  <a:cubicBezTo>
                    <a:pt x="759" y="379"/>
                    <a:pt x="751" y="388"/>
                    <a:pt x="751" y="395"/>
                  </a:cubicBezTo>
                  <a:cubicBezTo>
                    <a:pt x="743" y="395"/>
                    <a:pt x="743" y="403"/>
                    <a:pt x="743" y="411"/>
                  </a:cubicBezTo>
                  <a:cubicBezTo>
                    <a:pt x="751" y="435"/>
                    <a:pt x="759" y="451"/>
                    <a:pt x="767" y="459"/>
                  </a:cubicBezTo>
                  <a:cubicBezTo>
                    <a:pt x="774" y="474"/>
                    <a:pt x="767" y="506"/>
                    <a:pt x="759" y="522"/>
                  </a:cubicBezTo>
                  <a:cubicBezTo>
                    <a:pt x="759" y="530"/>
                    <a:pt x="759" y="530"/>
                    <a:pt x="759" y="530"/>
                  </a:cubicBezTo>
                  <a:cubicBezTo>
                    <a:pt x="751" y="546"/>
                    <a:pt x="743" y="553"/>
                    <a:pt x="727" y="569"/>
                  </a:cubicBezTo>
                  <a:cubicBezTo>
                    <a:pt x="719" y="577"/>
                    <a:pt x="711" y="585"/>
                    <a:pt x="703" y="601"/>
                  </a:cubicBezTo>
                  <a:cubicBezTo>
                    <a:pt x="696" y="601"/>
                    <a:pt x="696" y="609"/>
                    <a:pt x="687" y="609"/>
                  </a:cubicBezTo>
                  <a:cubicBezTo>
                    <a:pt x="687" y="617"/>
                    <a:pt x="687" y="617"/>
                    <a:pt x="687" y="617"/>
                  </a:cubicBezTo>
                  <a:cubicBezTo>
                    <a:pt x="672" y="632"/>
                    <a:pt x="672" y="632"/>
                    <a:pt x="680" y="656"/>
                  </a:cubicBezTo>
                  <a:cubicBezTo>
                    <a:pt x="687" y="680"/>
                    <a:pt x="687" y="688"/>
                    <a:pt x="680" y="712"/>
                  </a:cubicBezTo>
                  <a:cubicBezTo>
                    <a:pt x="672" y="719"/>
                    <a:pt x="672" y="727"/>
                    <a:pt x="664" y="743"/>
                  </a:cubicBezTo>
                  <a:lnTo>
                    <a:pt x="664" y="751"/>
                  </a:lnTo>
                  <a:cubicBezTo>
                    <a:pt x="664" y="759"/>
                    <a:pt x="664" y="759"/>
                    <a:pt x="664" y="759"/>
                  </a:cubicBezTo>
                  <a:cubicBezTo>
                    <a:pt x="664" y="775"/>
                    <a:pt x="656" y="775"/>
                    <a:pt x="640" y="799"/>
                  </a:cubicBezTo>
                  <a:cubicBezTo>
                    <a:pt x="632" y="806"/>
                    <a:pt x="632" y="806"/>
                    <a:pt x="632" y="814"/>
                  </a:cubicBezTo>
                  <a:cubicBezTo>
                    <a:pt x="616" y="822"/>
                    <a:pt x="616" y="830"/>
                    <a:pt x="577" y="846"/>
                  </a:cubicBezTo>
                  <a:cubicBezTo>
                    <a:pt x="561" y="854"/>
                    <a:pt x="553" y="854"/>
                    <a:pt x="553" y="862"/>
                  </a:cubicBezTo>
                  <a:cubicBezTo>
                    <a:pt x="545" y="870"/>
                    <a:pt x="537" y="878"/>
                    <a:pt x="506" y="862"/>
                  </a:cubicBezTo>
                  <a:cubicBezTo>
                    <a:pt x="498" y="862"/>
                    <a:pt x="490" y="862"/>
                    <a:pt x="482" y="862"/>
                  </a:cubicBezTo>
                  <a:cubicBezTo>
                    <a:pt x="458" y="854"/>
                    <a:pt x="443" y="846"/>
                    <a:pt x="434" y="838"/>
                  </a:cubicBezTo>
                  <a:cubicBezTo>
                    <a:pt x="434" y="830"/>
                    <a:pt x="434" y="822"/>
                    <a:pt x="434" y="822"/>
                  </a:cubicBezTo>
                  <a:cubicBezTo>
                    <a:pt x="443" y="806"/>
                    <a:pt x="450" y="799"/>
                    <a:pt x="458" y="791"/>
                  </a:cubicBezTo>
                  <a:cubicBezTo>
                    <a:pt x="466" y="783"/>
                    <a:pt x="474" y="783"/>
                    <a:pt x="482" y="767"/>
                  </a:cubicBezTo>
                  <a:cubicBezTo>
                    <a:pt x="482" y="759"/>
                    <a:pt x="490" y="743"/>
                    <a:pt x="506" y="743"/>
                  </a:cubicBezTo>
                  <a:cubicBezTo>
                    <a:pt x="506" y="743"/>
                    <a:pt x="514" y="743"/>
                    <a:pt x="514" y="759"/>
                  </a:cubicBezTo>
                  <a:cubicBezTo>
                    <a:pt x="514" y="767"/>
                    <a:pt x="506" y="775"/>
                    <a:pt x="506" y="783"/>
                  </a:cubicBezTo>
                  <a:cubicBezTo>
                    <a:pt x="506" y="791"/>
                    <a:pt x="498" y="799"/>
                    <a:pt x="498" y="799"/>
                  </a:cubicBezTo>
                  <a:cubicBezTo>
                    <a:pt x="506" y="806"/>
                    <a:pt x="506" y="806"/>
                    <a:pt x="506" y="806"/>
                  </a:cubicBezTo>
                  <a:cubicBezTo>
                    <a:pt x="514" y="806"/>
                    <a:pt x="514" y="799"/>
                    <a:pt x="514" y="791"/>
                  </a:cubicBezTo>
                  <a:cubicBezTo>
                    <a:pt x="514" y="791"/>
                    <a:pt x="521" y="783"/>
                    <a:pt x="529" y="775"/>
                  </a:cubicBezTo>
                  <a:cubicBezTo>
                    <a:pt x="529" y="767"/>
                    <a:pt x="537" y="767"/>
                    <a:pt x="537" y="759"/>
                  </a:cubicBezTo>
                  <a:cubicBezTo>
                    <a:pt x="537" y="759"/>
                    <a:pt x="537" y="751"/>
                    <a:pt x="545" y="751"/>
                  </a:cubicBezTo>
                  <a:cubicBezTo>
                    <a:pt x="545" y="751"/>
                    <a:pt x="553" y="759"/>
                    <a:pt x="553" y="767"/>
                  </a:cubicBezTo>
                  <a:cubicBezTo>
                    <a:pt x="553" y="775"/>
                    <a:pt x="553" y="775"/>
                    <a:pt x="553" y="783"/>
                  </a:cubicBezTo>
                  <a:cubicBezTo>
                    <a:pt x="553" y="791"/>
                    <a:pt x="553" y="791"/>
                    <a:pt x="569" y="791"/>
                  </a:cubicBezTo>
                  <a:cubicBezTo>
                    <a:pt x="593" y="799"/>
                    <a:pt x="608" y="767"/>
                    <a:pt x="608" y="743"/>
                  </a:cubicBezTo>
                  <a:cubicBezTo>
                    <a:pt x="608" y="727"/>
                    <a:pt x="616" y="719"/>
                    <a:pt x="616" y="712"/>
                  </a:cubicBezTo>
                  <a:cubicBezTo>
                    <a:pt x="624" y="688"/>
                    <a:pt x="624" y="680"/>
                    <a:pt x="616" y="680"/>
                  </a:cubicBezTo>
                  <a:cubicBezTo>
                    <a:pt x="601" y="672"/>
                    <a:pt x="585" y="672"/>
                    <a:pt x="585" y="664"/>
                  </a:cubicBezTo>
                  <a:cubicBezTo>
                    <a:pt x="585" y="656"/>
                    <a:pt x="585" y="648"/>
                    <a:pt x="593" y="648"/>
                  </a:cubicBezTo>
                  <a:cubicBezTo>
                    <a:pt x="601" y="632"/>
                    <a:pt x="608" y="625"/>
                    <a:pt x="608" y="617"/>
                  </a:cubicBezTo>
                  <a:cubicBezTo>
                    <a:pt x="608" y="609"/>
                    <a:pt x="616" y="609"/>
                    <a:pt x="616" y="601"/>
                  </a:cubicBezTo>
                  <a:cubicBezTo>
                    <a:pt x="624" y="593"/>
                    <a:pt x="632" y="593"/>
                    <a:pt x="640" y="585"/>
                  </a:cubicBezTo>
                  <a:cubicBezTo>
                    <a:pt x="656" y="585"/>
                    <a:pt x="656" y="585"/>
                    <a:pt x="656" y="577"/>
                  </a:cubicBezTo>
                  <a:cubicBezTo>
                    <a:pt x="656" y="561"/>
                    <a:pt x="656" y="538"/>
                    <a:pt x="648" y="530"/>
                  </a:cubicBezTo>
                  <a:lnTo>
                    <a:pt x="640" y="530"/>
                  </a:lnTo>
                  <a:lnTo>
                    <a:pt x="632" y="530"/>
                  </a:lnTo>
                  <a:cubicBezTo>
                    <a:pt x="632" y="530"/>
                    <a:pt x="632" y="530"/>
                    <a:pt x="624" y="530"/>
                  </a:cubicBezTo>
                  <a:cubicBezTo>
                    <a:pt x="624" y="530"/>
                    <a:pt x="616" y="522"/>
                    <a:pt x="616" y="506"/>
                  </a:cubicBezTo>
                  <a:cubicBezTo>
                    <a:pt x="616" y="490"/>
                    <a:pt x="616" y="474"/>
                    <a:pt x="616" y="466"/>
                  </a:cubicBezTo>
                  <a:cubicBezTo>
                    <a:pt x="616" y="459"/>
                    <a:pt x="616" y="443"/>
                    <a:pt x="616" y="435"/>
                  </a:cubicBezTo>
                  <a:cubicBezTo>
                    <a:pt x="608" y="411"/>
                    <a:pt x="601" y="403"/>
                    <a:pt x="593" y="403"/>
                  </a:cubicBezTo>
                  <a:cubicBezTo>
                    <a:pt x="585" y="403"/>
                    <a:pt x="585" y="403"/>
                    <a:pt x="585" y="403"/>
                  </a:cubicBezTo>
                  <a:cubicBezTo>
                    <a:pt x="577" y="419"/>
                    <a:pt x="569" y="419"/>
                    <a:pt x="569" y="419"/>
                  </a:cubicBezTo>
                  <a:cubicBezTo>
                    <a:pt x="561" y="419"/>
                    <a:pt x="553" y="411"/>
                    <a:pt x="545" y="395"/>
                  </a:cubicBezTo>
                  <a:cubicBezTo>
                    <a:pt x="529" y="372"/>
                    <a:pt x="521" y="364"/>
                    <a:pt x="498" y="364"/>
                  </a:cubicBezTo>
                  <a:cubicBezTo>
                    <a:pt x="474" y="364"/>
                    <a:pt x="474" y="364"/>
                    <a:pt x="443" y="348"/>
                  </a:cubicBezTo>
                  <a:cubicBezTo>
                    <a:pt x="434" y="348"/>
                    <a:pt x="427" y="340"/>
                    <a:pt x="419" y="340"/>
                  </a:cubicBezTo>
                  <a:cubicBezTo>
                    <a:pt x="411" y="332"/>
                    <a:pt x="395" y="332"/>
                    <a:pt x="379" y="324"/>
                  </a:cubicBezTo>
                  <a:cubicBezTo>
                    <a:pt x="300" y="301"/>
                    <a:pt x="158" y="253"/>
                    <a:pt x="87" y="142"/>
                  </a:cubicBezTo>
                  <a:cubicBezTo>
                    <a:pt x="79" y="135"/>
                    <a:pt x="79" y="135"/>
                    <a:pt x="71" y="135"/>
                  </a:cubicBezTo>
                  <a:lnTo>
                    <a:pt x="71" y="135"/>
                  </a:lnTo>
                  <a:cubicBezTo>
                    <a:pt x="71" y="142"/>
                    <a:pt x="79" y="150"/>
                    <a:pt x="79" y="150"/>
                  </a:cubicBezTo>
                  <a:cubicBezTo>
                    <a:pt x="79" y="158"/>
                    <a:pt x="79" y="158"/>
                    <a:pt x="71" y="166"/>
                  </a:cubicBezTo>
                  <a:cubicBezTo>
                    <a:pt x="71" y="174"/>
                    <a:pt x="71" y="174"/>
                    <a:pt x="63" y="182"/>
                  </a:cubicBezTo>
                  <a:cubicBezTo>
                    <a:pt x="47" y="206"/>
                    <a:pt x="23" y="245"/>
                    <a:pt x="31" y="285"/>
                  </a:cubicBezTo>
                  <a:cubicBezTo>
                    <a:pt x="31" y="301"/>
                    <a:pt x="39" y="316"/>
                    <a:pt x="47" y="332"/>
                  </a:cubicBezTo>
                  <a:cubicBezTo>
                    <a:pt x="55" y="348"/>
                    <a:pt x="63" y="356"/>
                    <a:pt x="71" y="379"/>
                  </a:cubicBezTo>
                  <a:cubicBezTo>
                    <a:pt x="71" y="411"/>
                    <a:pt x="71" y="411"/>
                    <a:pt x="71" y="443"/>
                  </a:cubicBezTo>
                  <a:cubicBezTo>
                    <a:pt x="71" y="451"/>
                    <a:pt x="71" y="451"/>
                    <a:pt x="63" y="466"/>
                  </a:cubicBezTo>
                  <a:cubicBezTo>
                    <a:pt x="63" y="506"/>
                    <a:pt x="71" y="561"/>
                    <a:pt x="71" y="601"/>
                  </a:cubicBezTo>
                  <a:cubicBezTo>
                    <a:pt x="79" y="609"/>
                    <a:pt x="79" y="609"/>
                    <a:pt x="79" y="609"/>
                  </a:cubicBezTo>
                  <a:cubicBezTo>
                    <a:pt x="79" y="625"/>
                    <a:pt x="79" y="632"/>
                    <a:pt x="79" y="632"/>
                  </a:cubicBezTo>
                  <a:cubicBezTo>
                    <a:pt x="87" y="632"/>
                    <a:pt x="87" y="632"/>
                    <a:pt x="79" y="656"/>
                  </a:cubicBezTo>
                  <a:lnTo>
                    <a:pt x="79" y="656"/>
                  </a:lnTo>
                  <a:cubicBezTo>
                    <a:pt x="79" y="672"/>
                    <a:pt x="79" y="680"/>
                    <a:pt x="71" y="696"/>
                  </a:cubicBezTo>
                  <a:cubicBezTo>
                    <a:pt x="71" y="712"/>
                    <a:pt x="71" y="719"/>
                    <a:pt x="63" y="735"/>
                  </a:cubicBezTo>
                  <a:cubicBezTo>
                    <a:pt x="63" y="743"/>
                    <a:pt x="55" y="751"/>
                    <a:pt x="55" y="759"/>
                  </a:cubicBezTo>
                  <a:cubicBezTo>
                    <a:pt x="47" y="767"/>
                    <a:pt x="47" y="775"/>
                    <a:pt x="55" y="783"/>
                  </a:cubicBezTo>
                  <a:cubicBezTo>
                    <a:pt x="55" y="791"/>
                    <a:pt x="55" y="791"/>
                    <a:pt x="55" y="791"/>
                  </a:cubicBezTo>
                  <a:cubicBezTo>
                    <a:pt x="55" y="791"/>
                    <a:pt x="63" y="791"/>
                    <a:pt x="63" y="783"/>
                  </a:cubicBezTo>
                  <a:lnTo>
                    <a:pt x="71" y="783"/>
                  </a:lnTo>
                  <a:lnTo>
                    <a:pt x="79" y="783"/>
                  </a:lnTo>
                  <a:cubicBezTo>
                    <a:pt x="79" y="783"/>
                    <a:pt x="87" y="783"/>
                    <a:pt x="87" y="791"/>
                  </a:cubicBezTo>
                  <a:cubicBezTo>
                    <a:pt x="94" y="791"/>
                    <a:pt x="110" y="799"/>
                    <a:pt x="118" y="806"/>
                  </a:cubicBezTo>
                  <a:lnTo>
                    <a:pt x="126" y="814"/>
                  </a:lnTo>
                  <a:cubicBezTo>
                    <a:pt x="134" y="822"/>
                    <a:pt x="142" y="822"/>
                    <a:pt x="142" y="830"/>
                  </a:cubicBezTo>
                  <a:cubicBezTo>
                    <a:pt x="142" y="830"/>
                    <a:pt x="134" y="830"/>
                    <a:pt x="134" y="838"/>
                  </a:cubicBezTo>
                  <a:cubicBezTo>
                    <a:pt x="126" y="838"/>
                    <a:pt x="126" y="838"/>
                    <a:pt x="126" y="846"/>
                  </a:cubicBezTo>
                  <a:cubicBezTo>
                    <a:pt x="118" y="846"/>
                    <a:pt x="118" y="854"/>
                    <a:pt x="94" y="854"/>
                  </a:cubicBezTo>
                  <a:cubicBezTo>
                    <a:pt x="79" y="854"/>
                    <a:pt x="71" y="846"/>
                    <a:pt x="63" y="838"/>
                  </a:cubicBezTo>
                  <a:cubicBezTo>
                    <a:pt x="63" y="838"/>
                    <a:pt x="63" y="838"/>
                    <a:pt x="55" y="838"/>
                  </a:cubicBezTo>
                  <a:lnTo>
                    <a:pt x="55" y="838"/>
                  </a:lnTo>
                  <a:lnTo>
                    <a:pt x="55" y="838"/>
                  </a:lnTo>
                  <a:cubicBezTo>
                    <a:pt x="55" y="854"/>
                    <a:pt x="55" y="862"/>
                    <a:pt x="55" y="893"/>
                  </a:cubicBezTo>
                  <a:cubicBezTo>
                    <a:pt x="55" y="909"/>
                    <a:pt x="55" y="917"/>
                    <a:pt x="47" y="925"/>
                  </a:cubicBezTo>
                  <a:cubicBezTo>
                    <a:pt x="47" y="933"/>
                    <a:pt x="47" y="933"/>
                    <a:pt x="47" y="941"/>
                  </a:cubicBezTo>
                  <a:cubicBezTo>
                    <a:pt x="47" y="941"/>
                    <a:pt x="55" y="941"/>
                    <a:pt x="63" y="941"/>
                  </a:cubicBezTo>
                  <a:cubicBezTo>
                    <a:pt x="79" y="941"/>
                    <a:pt x="87" y="941"/>
                    <a:pt x="94" y="941"/>
                  </a:cubicBezTo>
                  <a:cubicBezTo>
                    <a:pt x="110" y="933"/>
                    <a:pt x="110" y="933"/>
                    <a:pt x="118" y="941"/>
                  </a:cubicBezTo>
                  <a:cubicBezTo>
                    <a:pt x="126" y="949"/>
                    <a:pt x="126" y="957"/>
                    <a:pt x="126" y="965"/>
                  </a:cubicBezTo>
                  <a:cubicBezTo>
                    <a:pt x="118" y="965"/>
                    <a:pt x="110" y="965"/>
                    <a:pt x="110" y="972"/>
                  </a:cubicBezTo>
                  <a:cubicBezTo>
                    <a:pt x="103" y="972"/>
                    <a:pt x="94" y="972"/>
                    <a:pt x="87" y="965"/>
                  </a:cubicBezTo>
                  <a:lnTo>
                    <a:pt x="79" y="965"/>
                  </a:lnTo>
                  <a:cubicBezTo>
                    <a:pt x="71" y="965"/>
                    <a:pt x="71" y="965"/>
                    <a:pt x="71" y="972"/>
                  </a:cubicBezTo>
                  <a:cubicBezTo>
                    <a:pt x="71" y="988"/>
                    <a:pt x="71" y="996"/>
                    <a:pt x="71" y="1012"/>
                  </a:cubicBezTo>
                  <a:cubicBezTo>
                    <a:pt x="71" y="1028"/>
                    <a:pt x="63" y="1028"/>
                    <a:pt x="63" y="1036"/>
                  </a:cubicBezTo>
                  <a:cubicBezTo>
                    <a:pt x="55" y="1036"/>
                    <a:pt x="47" y="1043"/>
                    <a:pt x="47" y="1052"/>
                  </a:cubicBezTo>
                  <a:cubicBezTo>
                    <a:pt x="47" y="1052"/>
                    <a:pt x="47" y="1067"/>
                    <a:pt x="47" y="1075"/>
                  </a:cubicBezTo>
                  <a:cubicBezTo>
                    <a:pt x="47" y="1083"/>
                    <a:pt x="47" y="1083"/>
                    <a:pt x="39" y="1083"/>
                  </a:cubicBezTo>
                  <a:cubicBezTo>
                    <a:pt x="39" y="1083"/>
                    <a:pt x="31" y="1083"/>
                    <a:pt x="31" y="1075"/>
                  </a:cubicBezTo>
                  <a:cubicBezTo>
                    <a:pt x="23" y="1075"/>
                    <a:pt x="23" y="1075"/>
                    <a:pt x="23" y="1075"/>
                  </a:cubicBezTo>
                  <a:cubicBezTo>
                    <a:pt x="16" y="1052"/>
                    <a:pt x="16" y="1052"/>
                    <a:pt x="23" y="1020"/>
                  </a:cubicBezTo>
                  <a:cubicBezTo>
                    <a:pt x="23" y="1012"/>
                    <a:pt x="23" y="1004"/>
                    <a:pt x="23" y="996"/>
                  </a:cubicBezTo>
                  <a:cubicBezTo>
                    <a:pt x="23" y="988"/>
                    <a:pt x="23" y="980"/>
                    <a:pt x="23" y="980"/>
                  </a:cubicBezTo>
                  <a:lnTo>
                    <a:pt x="23" y="980"/>
                  </a:lnTo>
                  <a:cubicBezTo>
                    <a:pt x="16" y="996"/>
                    <a:pt x="8" y="1012"/>
                    <a:pt x="8" y="1036"/>
                  </a:cubicBezTo>
                  <a:cubicBezTo>
                    <a:pt x="16" y="1043"/>
                    <a:pt x="16" y="1059"/>
                    <a:pt x="16" y="1067"/>
                  </a:cubicBezTo>
                  <a:cubicBezTo>
                    <a:pt x="16" y="1083"/>
                    <a:pt x="16" y="1099"/>
                    <a:pt x="23" y="1115"/>
                  </a:cubicBezTo>
                  <a:cubicBezTo>
                    <a:pt x="23" y="1123"/>
                    <a:pt x="23" y="1131"/>
                    <a:pt x="23" y="1131"/>
                  </a:cubicBezTo>
                  <a:cubicBezTo>
                    <a:pt x="23" y="1138"/>
                    <a:pt x="31" y="1138"/>
                    <a:pt x="31" y="1138"/>
                  </a:cubicBezTo>
                  <a:cubicBezTo>
                    <a:pt x="79" y="1162"/>
                    <a:pt x="118" y="1178"/>
                    <a:pt x="126" y="1178"/>
                  </a:cubicBezTo>
                  <a:cubicBezTo>
                    <a:pt x="158" y="1186"/>
                    <a:pt x="158" y="1194"/>
                    <a:pt x="158" y="1225"/>
                  </a:cubicBezTo>
                  <a:cubicBezTo>
                    <a:pt x="158" y="1225"/>
                    <a:pt x="166" y="1225"/>
                    <a:pt x="166" y="1233"/>
                  </a:cubicBezTo>
                  <a:cubicBezTo>
                    <a:pt x="166" y="1257"/>
                    <a:pt x="174" y="1257"/>
                    <a:pt x="174" y="1257"/>
                  </a:cubicBezTo>
                  <a:lnTo>
                    <a:pt x="181" y="1249"/>
                  </a:lnTo>
                  <a:cubicBezTo>
                    <a:pt x="190" y="1249"/>
                    <a:pt x="205" y="1241"/>
                    <a:pt x="213" y="1241"/>
                  </a:cubicBezTo>
                  <a:cubicBezTo>
                    <a:pt x="253" y="1241"/>
                    <a:pt x="268" y="1281"/>
                    <a:pt x="292" y="1320"/>
                  </a:cubicBezTo>
                  <a:cubicBezTo>
                    <a:pt x="300" y="1320"/>
                    <a:pt x="300" y="1328"/>
                    <a:pt x="308" y="1328"/>
                  </a:cubicBezTo>
                  <a:cubicBezTo>
                    <a:pt x="324" y="1368"/>
                    <a:pt x="308" y="1415"/>
                    <a:pt x="292" y="1455"/>
                  </a:cubicBezTo>
                  <a:cubicBezTo>
                    <a:pt x="292" y="1471"/>
                    <a:pt x="284" y="1478"/>
                    <a:pt x="284" y="1494"/>
                  </a:cubicBezTo>
                  <a:cubicBezTo>
                    <a:pt x="276" y="1526"/>
                    <a:pt x="284" y="1549"/>
                    <a:pt x="292" y="1558"/>
                  </a:cubicBezTo>
                  <a:cubicBezTo>
                    <a:pt x="300" y="1565"/>
                    <a:pt x="316" y="1565"/>
                    <a:pt x="324" y="1565"/>
                  </a:cubicBezTo>
                  <a:cubicBezTo>
                    <a:pt x="348" y="1573"/>
                    <a:pt x="379" y="1573"/>
                    <a:pt x="395" y="1589"/>
                  </a:cubicBezTo>
                  <a:cubicBezTo>
                    <a:pt x="411" y="1605"/>
                    <a:pt x="434" y="1613"/>
                    <a:pt x="466" y="1613"/>
                  </a:cubicBezTo>
                  <a:cubicBezTo>
                    <a:pt x="490" y="1613"/>
                    <a:pt x="506" y="1613"/>
                    <a:pt x="521" y="1605"/>
                  </a:cubicBezTo>
                  <a:cubicBezTo>
                    <a:pt x="529" y="1605"/>
                    <a:pt x="545" y="1597"/>
                    <a:pt x="545" y="1597"/>
                  </a:cubicBezTo>
                  <a:cubicBezTo>
                    <a:pt x="561" y="1589"/>
                    <a:pt x="569" y="1581"/>
                    <a:pt x="577" y="1581"/>
                  </a:cubicBezTo>
                  <a:cubicBezTo>
                    <a:pt x="585" y="1581"/>
                    <a:pt x="601" y="1589"/>
                    <a:pt x="608" y="1589"/>
                  </a:cubicBezTo>
                  <a:cubicBezTo>
                    <a:pt x="624" y="1597"/>
                    <a:pt x="640" y="1605"/>
                    <a:pt x="648" y="1605"/>
                  </a:cubicBezTo>
                  <a:cubicBezTo>
                    <a:pt x="656" y="1605"/>
                    <a:pt x="656" y="1605"/>
                    <a:pt x="664" y="1597"/>
                  </a:cubicBezTo>
                  <a:cubicBezTo>
                    <a:pt x="672" y="1597"/>
                    <a:pt x="680" y="1597"/>
                    <a:pt x="696" y="1597"/>
                  </a:cubicBezTo>
                  <a:cubicBezTo>
                    <a:pt x="727" y="1597"/>
                    <a:pt x="735" y="1605"/>
                    <a:pt x="751" y="1629"/>
                  </a:cubicBezTo>
                  <a:cubicBezTo>
                    <a:pt x="759" y="1636"/>
                    <a:pt x="759" y="1636"/>
                    <a:pt x="759" y="1636"/>
                  </a:cubicBezTo>
                  <a:cubicBezTo>
                    <a:pt x="759" y="1636"/>
                    <a:pt x="759" y="1644"/>
                    <a:pt x="767" y="1644"/>
                  </a:cubicBezTo>
                  <a:cubicBezTo>
                    <a:pt x="774" y="1668"/>
                    <a:pt x="782" y="1668"/>
                    <a:pt x="790" y="1668"/>
                  </a:cubicBezTo>
                  <a:cubicBezTo>
                    <a:pt x="798" y="1668"/>
                    <a:pt x="806" y="1660"/>
                    <a:pt x="822" y="1660"/>
                  </a:cubicBezTo>
                  <a:cubicBezTo>
                    <a:pt x="838" y="1660"/>
                    <a:pt x="861" y="1668"/>
                    <a:pt x="869" y="1676"/>
                  </a:cubicBezTo>
                  <a:cubicBezTo>
                    <a:pt x="877" y="1684"/>
                    <a:pt x="885" y="1684"/>
                    <a:pt x="893" y="1684"/>
                  </a:cubicBezTo>
                  <a:cubicBezTo>
                    <a:pt x="909" y="1684"/>
                    <a:pt x="940" y="1668"/>
                    <a:pt x="956" y="1660"/>
                  </a:cubicBezTo>
                  <a:cubicBezTo>
                    <a:pt x="956" y="1660"/>
                    <a:pt x="964" y="1660"/>
                    <a:pt x="972" y="1660"/>
                  </a:cubicBezTo>
                  <a:cubicBezTo>
                    <a:pt x="996" y="1660"/>
                    <a:pt x="1027" y="1668"/>
                    <a:pt x="1051" y="1700"/>
                  </a:cubicBezTo>
                  <a:cubicBezTo>
                    <a:pt x="1059" y="1708"/>
                    <a:pt x="1075" y="1716"/>
                    <a:pt x="1091" y="1716"/>
                  </a:cubicBezTo>
                  <a:cubicBezTo>
                    <a:pt x="1114" y="1716"/>
                    <a:pt x="1146" y="1708"/>
                    <a:pt x="1154" y="1700"/>
                  </a:cubicBezTo>
                  <a:cubicBezTo>
                    <a:pt x="1162" y="1692"/>
                    <a:pt x="1186" y="1692"/>
                    <a:pt x="1217" y="1692"/>
                  </a:cubicBezTo>
                  <a:cubicBezTo>
                    <a:pt x="1241" y="1692"/>
                    <a:pt x="1273" y="1692"/>
                    <a:pt x="1304" y="1692"/>
                  </a:cubicBezTo>
                  <a:cubicBezTo>
                    <a:pt x="1336" y="1692"/>
                    <a:pt x="1344" y="1692"/>
                    <a:pt x="1344" y="1692"/>
                  </a:cubicBezTo>
                  <a:lnTo>
                    <a:pt x="1344" y="1692"/>
                  </a:lnTo>
                  <a:cubicBezTo>
                    <a:pt x="1344" y="1692"/>
                    <a:pt x="1344" y="1684"/>
                    <a:pt x="1351" y="1676"/>
                  </a:cubicBezTo>
                  <a:cubicBezTo>
                    <a:pt x="1351" y="1676"/>
                    <a:pt x="1359" y="1668"/>
                    <a:pt x="1375" y="1668"/>
                  </a:cubicBezTo>
                  <a:cubicBezTo>
                    <a:pt x="1391" y="1668"/>
                    <a:pt x="1415" y="1676"/>
                    <a:pt x="1438" y="1684"/>
                  </a:cubicBezTo>
                  <a:cubicBezTo>
                    <a:pt x="1446" y="1692"/>
                    <a:pt x="1470" y="1692"/>
                    <a:pt x="1486" y="1692"/>
                  </a:cubicBezTo>
                  <a:cubicBezTo>
                    <a:pt x="1510" y="1692"/>
                    <a:pt x="1533" y="1684"/>
                    <a:pt x="1549" y="1684"/>
                  </a:cubicBezTo>
                  <a:cubicBezTo>
                    <a:pt x="1549" y="1684"/>
                    <a:pt x="1549" y="1684"/>
                    <a:pt x="1557" y="1684"/>
                  </a:cubicBezTo>
                  <a:close/>
                </a:path>
              </a:pathLst>
            </a:custGeom>
            <a:solidFill>
              <a:schemeClr val="accent6"/>
            </a:solidFill>
            <a:ln>
              <a:solidFill>
                <a:schemeClr val="bg2"/>
              </a:solidFill>
            </a:ln>
            <a:effectLst/>
          </p:spPr>
          <p:txBody>
            <a:bodyPr wrap="none" anchor="ctr"/>
            <a:lstStyle/>
            <a:p>
              <a:endParaRPr lang="en-US"/>
            </a:p>
          </p:txBody>
        </p:sp>
        <p:sp>
          <p:nvSpPr>
            <p:cNvPr id="63" name="Freeform 261"/>
            <p:cNvSpPr>
              <a:spLocks noChangeArrowheads="1"/>
            </p:cNvSpPr>
            <p:nvPr/>
          </p:nvSpPr>
          <p:spPr bwMode="auto">
            <a:xfrm>
              <a:off x="8516733" y="3345758"/>
              <a:ext cx="1185166" cy="1897192"/>
            </a:xfrm>
            <a:custGeom>
              <a:avLst/>
              <a:gdLst>
                <a:gd name="T0" fmla="*/ 2213 w 2254"/>
                <a:gd name="T1" fmla="*/ 2364 h 3606"/>
                <a:gd name="T2" fmla="*/ 2213 w 2254"/>
                <a:gd name="T3" fmla="*/ 2364 h 3606"/>
                <a:gd name="T4" fmla="*/ 2142 w 2254"/>
                <a:gd name="T5" fmla="*/ 2292 h 3606"/>
                <a:gd name="T6" fmla="*/ 2079 w 2254"/>
                <a:gd name="T7" fmla="*/ 2395 h 3606"/>
                <a:gd name="T8" fmla="*/ 2039 w 2254"/>
                <a:gd name="T9" fmla="*/ 2371 h 3606"/>
                <a:gd name="T10" fmla="*/ 1992 w 2254"/>
                <a:gd name="T11" fmla="*/ 2371 h 3606"/>
                <a:gd name="T12" fmla="*/ 1897 w 2254"/>
                <a:gd name="T13" fmla="*/ 2348 h 3606"/>
                <a:gd name="T14" fmla="*/ 1834 w 2254"/>
                <a:gd name="T15" fmla="*/ 2340 h 3606"/>
                <a:gd name="T16" fmla="*/ 1778 w 2254"/>
                <a:gd name="T17" fmla="*/ 2371 h 3606"/>
                <a:gd name="T18" fmla="*/ 1707 w 2254"/>
                <a:gd name="T19" fmla="*/ 2348 h 3606"/>
                <a:gd name="T20" fmla="*/ 1652 w 2254"/>
                <a:gd name="T21" fmla="*/ 2387 h 3606"/>
                <a:gd name="T22" fmla="*/ 1620 w 2254"/>
                <a:gd name="T23" fmla="*/ 2355 h 3606"/>
                <a:gd name="T24" fmla="*/ 1589 w 2254"/>
                <a:gd name="T25" fmla="*/ 2229 h 3606"/>
                <a:gd name="T26" fmla="*/ 1518 w 2254"/>
                <a:gd name="T27" fmla="*/ 2158 h 3606"/>
                <a:gd name="T28" fmla="*/ 1494 w 2254"/>
                <a:gd name="T29" fmla="*/ 2079 h 3606"/>
                <a:gd name="T30" fmla="*/ 1478 w 2254"/>
                <a:gd name="T31" fmla="*/ 1960 h 3606"/>
                <a:gd name="T32" fmla="*/ 1423 w 2254"/>
                <a:gd name="T33" fmla="*/ 1850 h 3606"/>
                <a:gd name="T34" fmla="*/ 1439 w 2254"/>
                <a:gd name="T35" fmla="*/ 1739 h 3606"/>
                <a:gd name="T36" fmla="*/ 1352 w 2254"/>
                <a:gd name="T37" fmla="*/ 1747 h 3606"/>
                <a:gd name="T38" fmla="*/ 1257 w 2254"/>
                <a:gd name="T39" fmla="*/ 1794 h 3606"/>
                <a:gd name="T40" fmla="*/ 1225 w 2254"/>
                <a:gd name="T41" fmla="*/ 1771 h 3606"/>
                <a:gd name="T42" fmla="*/ 1186 w 2254"/>
                <a:gd name="T43" fmla="*/ 1739 h 3606"/>
                <a:gd name="T44" fmla="*/ 1194 w 2254"/>
                <a:gd name="T45" fmla="*/ 1668 h 3606"/>
                <a:gd name="T46" fmla="*/ 1241 w 2254"/>
                <a:gd name="T47" fmla="*/ 1644 h 3606"/>
                <a:gd name="T48" fmla="*/ 1257 w 2254"/>
                <a:gd name="T49" fmla="*/ 1565 h 3606"/>
                <a:gd name="T50" fmla="*/ 1257 w 2254"/>
                <a:gd name="T51" fmla="*/ 1454 h 3606"/>
                <a:gd name="T52" fmla="*/ 1304 w 2254"/>
                <a:gd name="T53" fmla="*/ 1367 h 3606"/>
                <a:gd name="T54" fmla="*/ 1336 w 2254"/>
                <a:gd name="T55" fmla="*/ 1249 h 3606"/>
                <a:gd name="T56" fmla="*/ 1272 w 2254"/>
                <a:gd name="T57" fmla="*/ 1249 h 3606"/>
                <a:gd name="T58" fmla="*/ 1194 w 2254"/>
                <a:gd name="T59" fmla="*/ 1162 h 3606"/>
                <a:gd name="T60" fmla="*/ 1170 w 2254"/>
                <a:gd name="T61" fmla="*/ 1083 h 3606"/>
                <a:gd name="T62" fmla="*/ 1114 w 2254"/>
                <a:gd name="T63" fmla="*/ 1012 h 3606"/>
                <a:gd name="T64" fmla="*/ 1091 w 2254"/>
                <a:gd name="T65" fmla="*/ 917 h 3606"/>
                <a:gd name="T66" fmla="*/ 1035 w 2254"/>
                <a:gd name="T67" fmla="*/ 870 h 3606"/>
                <a:gd name="T68" fmla="*/ 980 w 2254"/>
                <a:gd name="T69" fmla="*/ 798 h 3606"/>
                <a:gd name="T70" fmla="*/ 1004 w 2254"/>
                <a:gd name="T71" fmla="*/ 696 h 3606"/>
                <a:gd name="T72" fmla="*/ 925 w 2254"/>
                <a:gd name="T73" fmla="*/ 545 h 3606"/>
                <a:gd name="T74" fmla="*/ 941 w 2254"/>
                <a:gd name="T75" fmla="*/ 450 h 3606"/>
                <a:gd name="T76" fmla="*/ 972 w 2254"/>
                <a:gd name="T77" fmla="*/ 292 h 3606"/>
                <a:gd name="T78" fmla="*/ 996 w 2254"/>
                <a:gd name="T79" fmla="*/ 126 h 3606"/>
                <a:gd name="T80" fmla="*/ 1004 w 2254"/>
                <a:gd name="T81" fmla="*/ 63 h 3606"/>
                <a:gd name="T82" fmla="*/ 672 w 2254"/>
                <a:gd name="T83" fmla="*/ 0 h 3606"/>
                <a:gd name="T84" fmla="*/ 553 w 2254"/>
                <a:gd name="T85" fmla="*/ 593 h 3606"/>
                <a:gd name="T86" fmla="*/ 450 w 2254"/>
                <a:gd name="T87" fmla="*/ 1051 h 3606"/>
                <a:gd name="T88" fmla="*/ 442 w 2254"/>
                <a:gd name="T89" fmla="*/ 1249 h 3606"/>
                <a:gd name="T90" fmla="*/ 435 w 2254"/>
                <a:gd name="T91" fmla="*/ 1328 h 3606"/>
                <a:gd name="T92" fmla="*/ 482 w 2254"/>
                <a:gd name="T93" fmla="*/ 1486 h 3606"/>
                <a:gd name="T94" fmla="*/ 522 w 2254"/>
                <a:gd name="T95" fmla="*/ 1628 h 3606"/>
                <a:gd name="T96" fmla="*/ 442 w 2254"/>
                <a:gd name="T97" fmla="*/ 1747 h 3606"/>
                <a:gd name="T98" fmla="*/ 371 w 2254"/>
                <a:gd name="T99" fmla="*/ 1818 h 3606"/>
                <a:gd name="T100" fmla="*/ 355 w 2254"/>
                <a:gd name="T101" fmla="*/ 1889 h 3606"/>
                <a:gd name="T102" fmla="*/ 174 w 2254"/>
                <a:gd name="T103" fmla="*/ 2079 h 3606"/>
                <a:gd name="T104" fmla="*/ 229 w 2254"/>
                <a:gd name="T105" fmla="*/ 2182 h 3606"/>
                <a:gd name="T106" fmla="*/ 229 w 2254"/>
                <a:gd name="T107" fmla="*/ 2277 h 3606"/>
                <a:gd name="T108" fmla="*/ 221 w 2254"/>
                <a:gd name="T109" fmla="*/ 2340 h 3606"/>
                <a:gd name="T110" fmla="*/ 174 w 2254"/>
                <a:gd name="T111" fmla="*/ 2435 h 3606"/>
                <a:gd name="T112" fmla="*/ 0 w 2254"/>
                <a:gd name="T113" fmla="*/ 3217 h 3606"/>
                <a:gd name="T114" fmla="*/ 2063 w 2254"/>
                <a:gd name="T115" fmla="*/ 3605 h 3606"/>
                <a:gd name="T116" fmla="*/ 2253 w 2254"/>
                <a:gd name="T117" fmla="*/ 2427 h 3606"/>
                <a:gd name="T118" fmla="*/ 2213 w 2254"/>
                <a:gd name="T119" fmla="*/ 2364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4" h="3606">
                  <a:moveTo>
                    <a:pt x="2213" y="2364"/>
                  </a:moveTo>
                  <a:lnTo>
                    <a:pt x="2213" y="2364"/>
                  </a:lnTo>
                  <a:cubicBezTo>
                    <a:pt x="2205" y="2316"/>
                    <a:pt x="2174" y="2316"/>
                    <a:pt x="2142" y="2292"/>
                  </a:cubicBezTo>
                  <a:cubicBezTo>
                    <a:pt x="2111" y="2277"/>
                    <a:pt x="2126" y="2348"/>
                    <a:pt x="2079" y="2395"/>
                  </a:cubicBezTo>
                  <a:cubicBezTo>
                    <a:pt x="2031" y="2435"/>
                    <a:pt x="2079" y="2395"/>
                    <a:pt x="2039" y="2371"/>
                  </a:cubicBezTo>
                  <a:cubicBezTo>
                    <a:pt x="2000" y="2348"/>
                    <a:pt x="2024" y="2364"/>
                    <a:pt x="1992" y="2371"/>
                  </a:cubicBezTo>
                  <a:cubicBezTo>
                    <a:pt x="1952" y="2379"/>
                    <a:pt x="1929" y="2371"/>
                    <a:pt x="1897" y="2348"/>
                  </a:cubicBezTo>
                  <a:cubicBezTo>
                    <a:pt x="1865" y="2324"/>
                    <a:pt x="1850" y="2332"/>
                    <a:pt x="1834" y="2340"/>
                  </a:cubicBezTo>
                  <a:cubicBezTo>
                    <a:pt x="1818" y="2348"/>
                    <a:pt x="1802" y="2371"/>
                    <a:pt x="1778" y="2371"/>
                  </a:cubicBezTo>
                  <a:cubicBezTo>
                    <a:pt x="1747" y="2364"/>
                    <a:pt x="1739" y="2355"/>
                    <a:pt x="1707" y="2348"/>
                  </a:cubicBezTo>
                  <a:cubicBezTo>
                    <a:pt x="1676" y="2332"/>
                    <a:pt x="1676" y="2355"/>
                    <a:pt x="1652" y="2387"/>
                  </a:cubicBezTo>
                  <a:cubicBezTo>
                    <a:pt x="1628" y="2411"/>
                    <a:pt x="1628" y="2371"/>
                    <a:pt x="1620" y="2355"/>
                  </a:cubicBezTo>
                  <a:cubicBezTo>
                    <a:pt x="1605" y="2332"/>
                    <a:pt x="1589" y="2269"/>
                    <a:pt x="1589" y="2229"/>
                  </a:cubicBezTo>
                  <a:cubicBezTo>
                    <a:pt x="1589" y="2190"/>
                    <a:pt x="1573" y="2166"/>
                    <a:pt x="1518" y="2158"/>
                  </a:cubicBezTo>
                  <a:cubicBezTo>
                    <a:pt x="1454" y="2142"/>
                    <a:pt x="1478" y="2126"/>
                    <a:pt x="1494" y="2079"/>
                  </a:cubicBezTo>
                  <a:cubicBezTo>
                    <a:pt x="1510" y="2031"/>
                    <a:pt x="1502" y="2000"/>
                    <a:pt x="1478" y="1960"/>
                  </a:cubicBezTo>
                  <a:cubicBezTo>
                    <a:pt x="1446" y="1921"/>
                    <a:pt x="1439" y="1889"/>
                    <a:pt x="1423" y="1850"/>
                  </a:cubicBezTo>
                  <a:cubicBezTo>
                    <a:pt x="1407" y="1818"/>
                    <a:pt x="1439" y="1787"/>
                    <a:pt x="1439" y="1739"/>
                  </a:cubicBezTo>
                  <a:cubicBezTo>
                    <a:pt x="1431" y="1700"/>
                    <a:pt x="1383" y="1723"/>
                    <a:pt x="1352" y="1747"/>
                  </a:cubicBezTo>
                  <a:cubicBezTo>
                    <a:pt x="1328" y="1778"/>
                    <a:pt x="1312" y="1778"/>
                    <a:pt x="1257" y="1794"/>
                  </a:cubicBezTo>
                  <a:cubicBezTo>
                    <a:pt x="1194" y="1802"/>
                    <a:pt x="1257" y="1794"/>
                    <a:pt x="1225" y="1771"/>
                  </a:cubicBezTo>
                  <a:cubicBezTo>
                    <a:pt x="1194" y="1747"/>
                    <a:pt x="1178" y="1747"/>
                    <a:pt x="1186" y="1739"/>
                  </a:cubicBezTo>
                  <a:cubicBezTo>
                    <a:pt x="1194" y="1723"/>
                    <a:pt x="1201" y="1700"/>
                    <a:pt x="1194" y="1668"/>
                  </a:cubicBezTo>
                  <a:cubicBezTo>
                    <a:pt x="1194" y="1636"/>
                    <a:pt x="1217" y="1644"/>
                    <a:pt x="1241" y="1644"/>
                  </a:cubicBezTo>
                  <a:cubicBezTo>
                    <a:pt x="1257" y="1644"/>
                    <a:pt x="1265" y="1581"/>
                    <a:pt x="1257" y="1565"/>
                  </a:cubicBezTo>
                  <a:cubicBezTo>
                    <a:pt x="1257" y="1541"/>
                    <a:pt x="1241" y="1502"/>
                    <a:pt x="1257" y="1454"/>
                  </a:cubicBezTo>
                  <a:cubicBezTo>
                    <a:pt x="1265" y="1415"/>
                    <a:pt x="1296" y="1383"/>
                    <a:pt x="1304" y="1367"/>
                  </a:cubicBezTo>
                  <a:cubicBezTo>
                    <a:pt x="1320" y="1344"/>
                    <a:pt x="1344" y="1296"/>
                    <a:pt x="1336" y="1249"/>
                  </a:cubicBezTo>
                  <a:cubicBezTo>
                    <a:pt x="1328" y="1201"/>
                    <a:pt x="1304" y="1257"/>
                    <a:pt x="1272" y="1249"/>
                  </a:cubicBezTo>
                  <a:cubicBezTo>
                    <a:pt x="1233" y="1241"/>
                    <a:pt x="1233" y="1194"/>
                    <a:pt x="1194" y="1162"/>
                  </a:cubicBezTo>
                  <a:cubicBezTo>
                    <a:pt x="1146" y="1130"/>
                    <a:pt x="1178" y="1130"/>
                    <a:pt x="1170" y="1083"/>
                  </a:cubicBezTo>
                  <a:cubicBezTo>
                    <a:pt x="1162" y="1036"/>
                    <a:pt x="1154" y="1036"/>
                    <a:pt x="1114" y="1012"/>
                  </a:cubicBezTo>
                  <a:cubicBezTo>
                    <a:pt x="1075" y="988"/>
                    <a:pt x="1099" y="956"/>
                    <a:pt x="1091" y="917"/>
                  </a:cubicBezTo>
                  <a:cubicBezTo>
                    <a:pt x="1083" y="877"/>
                    <a:pt x="1051" y="893"/>
                    <a:pt x="1035" y="870"/>
                  </a:cubicBezTo>
                  <a:cubicBezTo>
                    <a:pt x="1012" y="838"/>
                    <a:pt x="980" y="838"/>
                    <a:pt x="980" y="798"/>
                  </a:cubicBezTo>
                  <a:cubicBezTo>
                    <a:pt x="980" y="767"/>
                    <a:pt x="1004" y="735"/>
                    <a:pt x="1004" y="696"/>
                  </a:cubicBezTo>
                  <a:cubicBezTo>
                    <a:pt x="996" y="656"/>
                    <a:pt x="941" y="577"/>
                    <a:pt x="925" y="545"/>
                  </a:cubicBezTo>
                  <a:cubicBezTo>
                    <a:pt x="917" y="514"/>
                    <a:pt x="933" y="482"/>
                    <a:pt x="941" y="450"/>
                  </a:cubicBezTo>
                  <a:cubicBezTo>
                    <a:pt x="941" y="419"/>
                    <a:pt x="964" y="332"/>
                    <a:pt x="972" y="292"/>
                  </a:cubicBezTo>
                  <a:cubicBezTo>
                    <a:pt x="988" y="253"/>
                    <a:pt x="996" y="158"/>
                    <a:pt x="996" y="126"/>
                  </a:cubicBezTo>
                  <a:cubicBezTo>
                    <a:pt x="996" y="111"/>
                    <a:pt x="996" y="79"/>
                    <a:pt x="1004" y="63"/>
                  </a:cubicBezTo>
                  <a:cubicBezTo>
                    <a:pt x="885" y="39"/>
                    <a:pt x="775" y="16"/>
                    <a:pt x="672" y="0"/>
                  </a:cubicBezTo>
                  <a:cubicBezTo>
                    <a:pt x="648" y="111"/>
                    <a:pt x="561" y="561"/>
                    <a:pt x="553" y="593"/>
                  </a:cubicBezTo>
                  <a:cubicBezTo>
                    <a:pt x="545" y="617"/>
                    <a:pt x="466" y="1020"/>
                    <a:pt x="450" y="1051"/>
                  </a:cubicBezTo>
                  <a:cubicBezTo>
                    <a:pt x="427" y="1083"/>
                    <a:pt x="427" y="1225"/>
                    <a:pt x="442" y="1249"/>
                  </a:cubicBezTo>
                  <a:cubicBezTo>
                    <a:pt x="450" y="1265"/>
                    <a:pt x="435" y="1312"/>
                    <a:pt x="435" y="1328"/>
                  </a:cubicBezTo>
                  <a:cubicBezTo>
                    <a:pt x="427" y="1352"/>
                    <a:pt x="435" y="1454"/>
                    <a:pt x="482" y="1486"/>
                  </a:cubicBezTo>
                  <a:cubicBezTo>
                    <a:pt x="529" y="1526"/>
                    <a:pt x="545" y="1613"/>
                    <a:pt x="522" y="1628"/>
                  </a:cubicBezTo>
                  <a:cubicBezTo>
                    <a:pt x="506" y="1644"/>
                    <a:pt x="442" y="1731"/>
                    <a:pt x="442" y="1747"/>
                  </a:cubicBezTo>
                  <a:cubicBezTo>
                    <a:pt x="442" y="1771"/>
                    <a:pt x="395" y="1794"/>
                    <a:pt x="371" y="1818"/>
                  </a:cubicBezTo>
                  <a:cubicBezTo>
                    <a:pt x="348" y="1850"/>
                    <a:pt x="348" y="1873"/>
                    <a:pt x="355" y="1889"/>
                  </a:cubicBezTo>
                  <a:cubicBezTo>
                    <a:pt x="355" y="1897"/>
                    <a:pt x="166" y="2040"/>
                    <a:pt x="174" y="2079"/>
                  </a:cubicBezTo>
                  <a:cubicBezTo>
                    <a:pt x="182" y="2126"/>
                    <a:pt x="166" y="2158"/>
                    <a:pt x="229" y="2182"/>
                  </a:cubicBezTo>
                  <a:cubicBezTo>
                    <a:pt x="284" y="2213"/>
                    <a:pt x="245" y="2253"/>
                    <a:pt x="229" y="2277"/>
                  </a:cubicBezTo>
                  <a:cubicBezTo>
                    <a:pt x="221" y="2292"/>
                    <a:pt x="237" y="2316"/>
                    <a:pt x="221" y="2340"/>
                  </a:cubicBezTo>
                  <a:cubicBezTo>
                    <a:pt x="205" y="2364"/>
                    <a:pt x="174" y="2411"/>
                    <a:pt x="174" y="2435"/>
                  </a:cubicBezTo>
                  <a:cubicBezTo>
                    <a:pt x="174" y="2458"/>
                    <a:pt x="31" y="3075"/>
                    <a:pt x="0" y="3217"/>
                  </a:cubicBezTo>
                  <a:cubicBezTo>
                    <a:pt x="640" y="3360"/>
                    <a:pt x="1352" y="3494"/>
                    <a:pt x="2063" y="3605"/>
                  </a:cubicBezTo>
                  <a:cubicBezTo>
                    <a:pt x="2253" y="2427"/>
                    <a:pt x="2253" y="2427"/>
                    <a:pt x="2253" y="2427"/>
                  </a:cubicBezTo>
                  <a:cubicBezTo>
                    <a:pt x="2229" y="2411"/>
                    <a:pt x="2221" y="2395"/>
                    <a:pt x="2213" y="2364"/>
                  </a:cubicBezTo>
                </a:path>
              </a:pathLst>
            </a:custGeom>
            <a:solidFill>
              <a:schemeClr val="accent6"/>
            </a:solidFill>
            <a:ln>
              <a:solidFill>
                <a:schemeClr val="bg2"/>
              </a:solidFill>
            </a:ln>
            <a:effectLst/>
          </p:spPr>
          <p:txBody>
            <a:bodyPr wrap="none" anchor="ctr"/>
            <a:lstStyle/>
            <a:p>
              <a:endParaRPr lang="en-US"/>
            </a:p>
          </p:txBody>
        </p:sp>
        <p:sp>
          <p:nvSpPr>
            <p:cNvPr id="64" name="Freeform 262"/>
            <p:cNvSpPr>
              <a:spLocks noChangeArrowheads="1"/>
            </p:cNvSpPr>
            <p:nvPr/>
          </p:nvSpPr>
          <p:spPr bwMode="auto">
            <a:xfrm>
              <a:off x="8514414" y="3341119"/>
              <a:ext cx="1194442" cy="1901831"/>
            </a:xfrm>
            <a:custGeom>
              <a:avLst/>
              <a:gdLst>
                <a:gd name="T0" fmla="*/ 8 w 2270"/>
                <a:gd name="T1" fmla="*/ 3233 h 3614"/>
                <a:gd name="T2" fmla="*/ 221 w 2270"/>
                <a:gd name="T3" fmla="*/ 2356 h 3614"/>
                <a:gd name="T4" fmla="*/ 237 w 2270"/>
                <a:gd name="T5" fmla="*/ 2277 h 3614"/>
                <a:gd name="T6" fmla="*/ 182 w 2270"/>
                <a:gd name="T7" fmla="*/ 2087 h 3614"/>
                <a:gd name="T8" fmla="*/ 379 w 2270"/>
                <a:gd name="T9" fmla="*/ 1826 h 3614"/>
                <a:gd name="T10" fmla="*/ 537 w 2270"/>
                <a:gd name="T11" fmla="*/ 1605 h 3614"/>
                <a:gd name="T12" fmla="*/ 450 w 2270"/>
                <a:gd name="T13" fmla="*/ 1257 h 3614"/>
                <a:gd name="T14" fmla="*/ 672 w 2270"/>
                <a:gd name="T15" fmla="*/ 0 h 3614"/>
                <a:gd name="T16" fmla="*/ 1012 w 2270"/>
                <a:gd name="T17" fmla="*/ 71 h 3614"/>
                <a:gd name="T18" fmla="*/ 949 w 2270"/>
                <a:gd name="T19" fmla="*/ 458 h 3614"/>
                <a:gd name="T20" fmla="*/ 1012 w 2270"/>
                <a:gd name="T21" fmla="*/ 704 h 3614"/>
                <a:gd name="T22" fmla="*/ 1043 w 2270"/>
                <a:gd name="T23" fmla="*/ 869 h 3614"/>
                <a:gd name="T24" fmla="*/ 1122 w 2270"/>
                <a:gd name="T25" fmla="*/ 1012 h 3614"/>
                <a:gd name="T26" fmla="*/ 1202 w 2270"/>
                <a:gd name="T27" fmla="*/ 1170 h 3614"/>
                <a:gd name="T28" fmla="*/ 1312 w 2270"/>
                <a:gd name="T29" fmla="*/ 1241 h 3614"/>
                <a:gd name="T30" fmla="*/ 1312 w 2270"/>
                <a:gd name="T31" fmla="*/ 1375 h 3614"/>
                <a:gd name="T32" fmla="*/ 1249 w 2270"/>
                <a:gd name="T33" fmla="*/ 1652 h 3614"/>
                <a:gd name="T34" fmla="*/ 1209 w 2270"/>
                <a:gd name="T35" fmla="*/ 1676 h 3614"/>
                <a:gd name="T36" fmla="*/ 1233 w 2270"/>
                <a:gd name="T37" fmla="*/ 1771 h 3614"/>
                <a:gd name="T38" fmla="*/ 1360 w 2270"/>
                <a:gd name="T39" fmla="*/ 1755 h 3614"/>
                <a:gd name="T40" fmla="*/ 1439 w 2270"/>
                <a:gd name="T41" fmla="*/ 1858 h 3614"/>
                <a:gd name="T42" fmla="*/ 1494 w 2270"/>
                <a:gd name="T43" fmla="*/ 2111 h 3614"/>
                <a:gd name="T44" fmla="*/ 1628 w 2270"/>
                <a:gd name="T45" fmla="*/ 2356 h 3614"/>
                <a:gd name="T46" fmla="*/ 1668 w 2270"/>
                <a:gd name="T47" fmla="*/ 2372 h 3614"/>
                <a:gd name="T48" fmla="*/ 1826 w 2270"/>
                <a:gd name="T49" fmla="*/ 2356 h 3614"/>
                <a:gd name="T50" fmla="*/ 1913 w 2270"/>
                <a:gd name="T51" fmla="*/ 2356 h 3614"/>
                <a:gd name="T52" fmla="*/ 2024 w 2270"/>
                <a:gd name="T53" fmla="*/ 2363 h 3614"/>
                <a:gd name="T54" fmla="*/ 2119 w 2270"/>
                <a:gd name="T55" fmla="*/ 2332 h 3614"/>
                <a:gd name="T56" fmla="*/ 2221 w 2270"/>
                <a:gd name="T57" fmla="*/ 2372 h 3614"/>
                <a:gd name="T58" fmla="*/ 8 w 2270"/>
                <a:gd name="T59" fmla="*/ 3225 h 3614"/>
                <a:gd name="T60" fmla="*/ 2213 w 2270"/>
                <a:gd name="T61" fmla="*/ 2372 h 3614"/>
                <a:gd name="T62" fmla="*/ 2126 w 2270"/>
                <a:gd name="T63" fmla="*/ 2332 h 3614"/>
                <a:gd name="T64" fmla="*/ 2055 w 2270"/>
                <a:gd name="T65" fmla="*/ 2419 h 3614"/>
                <a:gd name="T66" fmla="*/ 2024 w 2270"/>
                <a:gd name="T67" fmla="*/ 2372 h 3614"/>
                <a:gd name="T68" fmla="*/ 1873 w 2270"/>
                <a:gd name="T69" fmla="*/ 2348 h 3614"/>
                <a:gd name="T70" fmla="*/ 1786 w 2270"/>
                <a:gd name="T71" fmla="*/ 2379 h 3614"/>
                <a:gd name="T72" fmla="*/ 1676 w 2270"/>
                <a:gd name="T73" fmla="*/ 2372 h 3614"/>
                <a:gd name="T74" fmla="*/ 1620 w 2270"/>
                <a:gd name="T75" fmla="*/ 2363 h 3614"/>
                <a:gd name="T76" fmla="*/ 1486 w 2270"/>
                <a:gd name="T77" fmla="*/ 2111 h 3614"/>
                <a:gd name="T78" fmla="*/ 1431 w 2270"/>
                <a:gd name="T79" fmla="*/ 1866 h 3614"/>
                <a:gd name="T80" fmla="*/ 1367 w 2270"/>
                <a:gd name="T81" fmla="*/ 1763 h 3614"/>
                <a:gd name="T82" fmla="*/ 1233 w 2270"/>
                <a:gd name="T83" fmla="*/ 1795 h 3614"/>
                <a:gd name="T84" fmla="*/ 1194 w 2270"/>
                <a:gd name="T85" fmla="*/ 1747 h 3614"/>
                <a:gd name="T86" fmla="*/ 1233 w 2270"/>
                <a:gd name="T87" fmla="*/ 1644 h 3614"/>
                <a:gd name="T88" fmla="*/ 1257 w 2270"/>
                <a:gd name="T89" fmla="*/ 1462 h 3614"/>
                <a:gd name="T90" fmla="*/ 1336 w 2270"/>
                <a:gd name="T91" fmla="*/ 1241 h 3614"/>
                <a:gd name="T92" fmla="*/ 1241 w 2270"/>
                <a:gd name="T93" fmla="*/ 1225 h 3614"/>
                <a:gd name="T94" fmla="*/ 1138 w 2270"/>
                <a:gd name="T95" fmla="*/ 1036 h 3614"/>
                <a:gd name="T96" fmla="*/ 1067 w 2270"/>
                <a:gd name="T97" fmla="*/ 893 h 3614"/>
                <a:gd name="T98" fmla="*/ 996 w 2270"/>
                <a:gd name="T99" fmla="*/ 767 h 3614"/>
                <a:gd name="T100" fmla="*/ 933 w 2270"/>
                <a:gd name="T101" fmla="*/ 490 h 3614"/>
                <a:gd name="T102" fmla="*/ 1004 w 2270"/>
                <a:gd name="T103" fmla="*/ 71 h 3614"/>
                <a:gd name="T104" fmla="*/ 458 w 2270"/>
                <a:gd name="T105" fmla="*/ 1059 h 3614"/>
                <a:gd name="T106" fmla="*/ 490 w 2270"/>
                <a:gd name="T107" fmla="*/ 1494 h 3614"/>
                <a:gd name="T108" fmla="*/ 411 w 2270"/>
                <a:gd name="T109" fmla="*/ 1810 h 3614"/>
                <a:gd name="T110" fmla="*/ 308 w 2270"/>
                <a:gd name="T111" fmla="*/ 1952 h 3614"/>
                <a:gd name="T112" fmla="*/ 269 w 2270"/>
                <a:gd name="T113" fmla="*/ 2221 h 3614"/>
                <a:gd name="T114" fmla="*/ 237 w 2270"/>
                <a:gd name="T115" fmla="*/ 2348 h 3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3614">
                  <a:moveTo>
                    <a:pt x="2071" y="3613"/>
                  </a:moveTo>
                  <a:lnTo>
                    <a:pt x="2071" y="3613"/>
                  </a:lnTo>
                  <a:lnTo>
                    <a:pt x="2071" y="3613"/>
                  </a:lnTo>
                  <a:cubicBezTo>
                    <a:pt x="1431" y="3518"/>
                    <a:pt x="735" y="3391"/>
                    <a:pt x="8" y="3233"/>
                  </a:cubicBezTo>
                  <a:cubicBezTo>
                    <a:pt x="0" y="3233"/>
                    <a:pt x="0" y="3233"/>
                    <a:pt x="0" y="3233"/>
                  </a:cubicBezTo>
                  <a:cubicBezTo>
                    <a:pt x="0" y="3225"/>
                    <a:pt x="0" y="3225"/>
                    <a:pt x="0" y="3225"/>
                  </a:cubicBezTo>
                  <a:cubicBezTo>
                    <a:pt x="87" y="2854"/>
                    <a:pt x="182" y="2459"/>
                    <a:pt x="182" y="2443"/>
                  </a:cubicBezTo>
                  <a:cubicBezTo>
                    <a:pt x="182" y="2419"/>
                    <a:pt x="205" y="2379"/>
                    <a:pt x="221" y="2356"/>
                  </a:cubicBezTo>
                  <a:cubicBezTo>
                    <a:pt x="229" y="2348"/>
                    <a:pt x="229" y="2348"/>
                    <a:pt x="229" y="2348"/>
                  </a:cubicBezTo>
                  <a:cubicBezTo>
                    <a:pt x="237" y="2332"/>
                    <a:pt x="237" y="2324"/>
                    <a:pt x="229" y="2316"/>
                  </a:cubicBezTo>
                  <a:cubicBezTo>
                    <a:pt x="229" y="2300"/>
                    <a:pt x="229" y="2292"/>
                    <a:pt x="237" y="2285"/>
                  </a:cubicBezTo>
                  <a:cubicBezTo>
                    <a:pt x="237" y="2277"/>
                    <a:pt x="237" y="2277"/>
                    <a:pt x="237" y="2277"/>
                  </a:cubicBezTo>
                  <a:cubicBezTo>
                    <a:pt x="245" y="2269"/>
                    <a:pt x="269" y="2245"/>
                    <a:pt x="261" y="2221"/>
                  </a:cubicBezTo>
                  <a:cubicBezTo>
                    <a:pt x="261" y="2213"/>
                    <a:pt x="245" y="2206"/>
                    <a:pt x="229" y="2198"/>
                  </a:cubicBezTo>
                  <a:cubicBezTo>
                    <a:pt x="182" y="2174"/>
                    <a:pt x="182" y="2142"/>
                    <a:pt x="182" y="2111"/>
                  </a:cubicBezTo>
                  <a:cubicBezTo>
                    <a:pt x="182" y="2103"/>
                    <a:pt x="182" y="2095"/>
                    <a:pt x="182" y="2087"/>
                  </a:cubicBezTo>
                  <a:cubicBezTo>
                    <a:pt x="174" y="2063"/>
                    <a:pt x="237" y="2008"/>
                    <a:pt x="308" y="1945"/>
                  </a:cubicBezTo>
                  <a:cubicBezTo>
                    <a:pt x="332" y="1921"/>
                    <a:pt x="356" y="1897"/>
                    <a:pt x="356" y="1897"/>
                  </a:cubicBezTo>
                  <a:lnTo>
                    <a:pt x="356" y="1897"/>
                  </a:lnTo>
                  <a:cubicBezTo>
                    <a:pt x="356" y="1881"/>
                    <a:pt x="348" y="1850"/>
                    <a:pt x="379" y="1826"/>
                  </a:cubicBezTo>
                  <a:cubicBezTo>
                    <a:pt x="387" y="1818"/>
                    <a:pt x="395" y="1810"/>
                    <a:pt x="403" y="1802"/>
                  </a:cubicBezTo>
                  <a:cubicBezTo>
                    <a:pt x="427" y="1786"/>
                    <a:pt x="443" y="1771"/>
                    <a:pt x="443" y="1755"/>
                  </a:cubicBezTo>
                  <a:cubicBezTo>
                    <a:pt x="443" y="1731"/>
                    <a:pt x="506" y="1652"/>
                    <a:pt x="530" y="1628"/>
                  </a:cubicBezTo>
                  <a:cubicBezTo>
                    <a:pt x="537" y="1628"/>
                    <a:pt x="537" y="1621"/>
                    <a:pt x="537" y="1605"/>
                  </a:cubicBezTo>
                  <a:cubicBezTo>
                    <a:pt x="537" y="1573"/>
                    <a:pt x="514" y="1526"/>
                    <a:pt x="490" y="1502"/>
                  </a:cubicBezTo>
                  <a:cubicBezTo>
                    <a:pt x="443" y="1462"/>
                    <a:pt x="435" y="1360"/>
                    <a:pt x="435" y="1336"/>
                  </a:cubicBezTo>
                  <a:cubicBezTo>
                    <a:pt x="435" y="1328"/>
                    <a:pt x="443" y="1328"/>
                    <a:pt x="443" y="1320"/>
                  </a:cubicBezTo>
                  <a:cubicBezTo>
                    <a:pt x="450" y="1296"/>
                    <a:pt x="450" y="1273"/>
                    <a:pt x="450" y="1257"/>
                  </a:cubicBezTo>
                  <a:cubicBezTo>
                    <a:pt x="435" y="1233"/>
                    <a:pt x="435" y="1091"/>
                    <a:pt x="450" y="1059"/>
                  </a:cubicBezTo>
                  <a:cubicBezTo>
                    <a:pt x="466" y="1036"/>
                    <a:pt x="506" y="830"/>
                    <a:pt x="537" y="704"/>
                  </a:cubicBezTo>
                  <a:cubicBezTo>
                    <a:pt x="545" y="648"/>
                    <a:pt x="561" y="609"/>
                    <a:pt x="561" y="593"/>
                  </a:cubicBezTo>
                  <a:cubicBezTo>
                    <a:pt x="569" y="577"/>
                    <a:pt x="624" y="277"/>
                    <a:pt x="672" y="0"/>
                  </a:cubicBezTo>
                  <a:lnTo>
                    <a:pt x="672" y="0"/>
                  </a:lnTo>
                  <a:cubicBezTo>
                    <a:pt x="680" y="0"/>
                    <a:pt x="680" y="0"/>
                    <a:pt x="680" y="0"/>
                  </a:cubicBezTo>
                  <a:cubicBezTo>
                    <a:pt x="783" y="24"/>
                    <a:pt x="893" y="47"/>
                    <a:pt x="1012" y="71"/>
                  </a:cubicBezTo>
                  <a:lnTo>
                    <a:pt x="1012" y="71"/>
                  </a:lnTo>
                  <a:lnTo>
                    <a:pt x="1012" y="71"/>
                  </a:lnTo>
                  <a:cubicBezTo>
                    <a:pt x="1012" y="95"/>
                    <a:pt x="1004" y="119"/>
                    <a:pt x="1004" y="134"/>
                  </a:cubicBezTo>
                  <a:cubicBezTo>
                    <a:pt x="1004" y="166"/>
                    <a:pt x="1004" y="261"/>
                    <a:pt x="988" y="300"/>
                  </a:cubicBezTo>
                  <a:cubicBezTo>
                    <a:pt x="972" y="340"/>
                    <a:pt x="956" y="427"/>
                    <a:pt x="949" y="458"/>
                  </a:cubicBezTo>
                  <a:cubicBezTo>
                    <a:pt x="949" y="466"/>
                    <a:pt x="949" y="482"/>
                    <a:pt x="941" y="490"/>
                  </a:cubicBezTo>
                  <a:cubicBezTo>
                    <a:pt x="933" y="514"/>
                    <a:pt x="933" y="530"/>
                    <a:pt x="941" y="553"/>
                  </a:cubicBezTo>
                  <a:cubicBezTo>
                    <a:pt x="941" y="569"/>
                    <a:pt x="956" y="585"/>
                    <a:pt x="964" y="601"/>
                  </a:cubicBezTo>
                  <a:cubicBezTo>
                    <a:pt x="988" y="640"/>
                    <a:pt x="1012" y="680"/>
                    <a:pt x="1012" y="704"/>
                  </a:cubicBezTo>
                  <a:cubicBezTo>
                    <a:pt x="1012" y="727"/>
                    <a:pt x="1012" y="743"/>
                    <a:pt x="1004" y="767"/>
                  </a:cubicBezTo>
                  <a:cubicBezTo>
                    <a:pt x="996" y="783"/>
                    <a:pt x="996" y="798"/>
                    <a:pt x="996" y="806"/>
                  </a:cubicBezTo>
                  <a:cubicBezTo>
                    <a:pt x="996" y="830"/>
                    <a:pt x="1004" y="838"/>
                    <a:pt x="1020" y="854"/>
                  </a:cubicBezTo>
                  <a:cubicBezTo>
                    <a:pt x="1027" y="854"/>
                    <a:pt x="1036" y="862"/>
                    <a:pt x="1043" y="869"/>
                  </a:cubicBezTo>
                  <a:cubicBezTo>
                    <a:pt x="1051" y="885"/>
                    <a:pt x="1059" y="885"/>
                    <a:pt x="1067" y="885"/>
                  </a:cubicBezTo>
                  <a:cubicBezTo>
                    <a:pt x="1083" y="893"/>
                    <a:pt x="1099" y="893"/>
                    <a:pt x="1107" y="925"/>
                  </a:cubicBezTo>
                  <a:cubicBezTo>
                    <a:pt x="1107" y="933"/>
                    <a:pt x="1107" y="949"/>
                    <a:pt x="1107" y="964"/>
                  </a:cubicBezTo>
                  <a:cubicBezTo>
                    <a:pt x="1099" y="980"/>
                    <a:pt x="1099" y="1004"/>
                    <a:pt x="1122" y="1012"/>
                  </a:cubicBezTo>
                  <a:cubicBezTo>
                    <a:pt x="1130" y="1020"/>
                    <a:pt x="1138" y="1020"/>
                    <a:pt x="1146" y="1028"/>
                  </a:cubicBezTo>
                  <a:cubicBezTo>
                    <a:pt x="1170" y="1044"/>
                    <a:pt x="1178" y="1051"/>
                    <a:pt x="1186" y="1091"/>
                  </a:cubicBezTo>
                  <a:cubicBezTo>
                    <a:pt x="1186" y="1107"/>
                    <a:pt x="1186" y="1122"/>
                    <a:pt x="1178" y="1131"/>
                  </a:cubicBezTo>
                  <a:cubicBezTo>
                    <a:pt x="1178" y="1146"/>
                    <a:pt x="1178" y="1146"/>
                    <a:pt x="1202" y="1170"/>
                  </a:cubicBezTo>
                  <a:cubicBezTo>
                    <a:pt x="1225" y="1186"/>
                    <a:pt x="1233" y="1202"/>
                    <a:pt x="1249" y="1217"/>
                  </a:cubicBezTo>
                  <a:cubicBezTo>
                    <a:pt x="1257" y="1233"/>
                    <a:pt x="1265" y="1249"/>
                    <a:pt x="1280" y="1249"/>
                  </a:cubicBezTo>
                  <a:cubicBezTo>
                    <a:pt x="1280" y="1257"/>
                    <a:pt x="1280" y="1257"/>
                    <a:pt x="1289" y="1257"/>
                  </a:cubicBezTo>
                  <a:cubicBezTo>
                    <a:pt x="1296" y="1257"/>
                    <a:pt x="1304" y="1249"/>
                    <a:pt x="1312" y="1241"/>
                  </a:cubicBezTo>
                  <a:cubicBezTo>
                    <a:pt x="1320" y="1241"/>
                    <a:pt x="1328" y="1233"/>
                    <a:pt x="1336" y="1233"/>
                  </a:cubicBezTo>
                  <a:cubicBezTo>
                    <a:pt x="1344" y="1233"/>
                    <a:pt x="1344" y="1249"/>
                    <a:pt x="1344" y="1257"/>
                  </a:cubicBezTo>
                  <a:cubicBezTo>
                    <a:pt x="1352" y="1296"/>
                    <a:pt x="1336" y="1352"/>
                    <a:pt x="1320" y="1375"/>
                  </a:cubicBezTo>
                  <a:cubicBezTo>
                    <a:pt x="1312" y="1375"/>
                    <a:pt x="1312" y="1375"/>
                    <a:pt x="1312" y="1375"/>
                  </a:cubicBezTo>
                  <a:cubicBezTo>
                    <a:pt x="1296" y="1399"/>
                    <a:pt x="1273" y="1431"/>
                    <a:pt x="1265" y="1462"/>
                  </a:cubicBezTo>
                  <a:cubicBezTo>
                    <a:pt x="1257" y="1502"/>
                    <a:pt x="1265" y="1542"/>
                    <a:pt x="1273" y="1565"/>
                  </a:cubicBezTo>
                  <a:cubicBezTo>
                    <a:pt x="1273" y="1589"/>
                    <a:pt x="1273" y="1628"/>
                    <a:pt x="1257" y="1644"/>
                  </a:cubicBezTo>
                  <a:cubicBezTo>
                    <a:pt x="1257" y="1652"/>
                    <a:pt x="1249" y="1652"/>
                    <a:pt x="1249" y="1652"/>
                  </a:cubicBezTo>
                  <a:cubicBezTo>
                    <a:pt x="1241" y="1652"/>
                    <a:pt x="1241" y="1652"/>
                    <a:pt x="1241" y="1652"/>
                  </a:cubicBezTo>
                  <a:cubicBezTo>
                    <a:pt x="1233" y="1652"/>
                    <a:pt x="1233" y="1652"/>
                    <a:pt x="1233" y="1652"/>
                  </a:cubicBezTo>
                  <a:cubicBezTo>
                    <a:pt x="1225" y="1652"/>
                    <a:pt x="1217" y="1652"/>
                    <a:pt x="1209" y="1660"/>
                  </a:cubicBezTo>
                  <a:cubicBezTo>
                    <a:pt x="1209" y="1660"/>
                    <a:pt x="1209" y="1668"/>
                    <a:pt x="1209" y="1676"/>
                  </a:cubicBezTo>
                  <a:cubicBezTo>
                    <a:pt x="1209" y="1708"/>
                    <a:pt x="1202" y="1731"/>
                    <a:pt x="1194" y="1747"/>
                  </a:cubicBezTo>
                  <a:lnTo>
                    <a:pt x="1194" y="1747"/>
                  </a:lnTo>
                  <a:cubicBezTo>
                    <a:pt x="1194" y="1755"/>
                    <a:pt x="1194" y="1755"/>
                    <a:pt x="1202" y="1755"/>
                  </a:cubicBezTo>
                  <a:cubicBezTo>
                    <a:pt x="1209" y="1763"/>
                    <a:pt x="1217" y="1763"/>
                    <a:pt x="1233" y="1771"/>
                  </a:cubicBezTo>
                  <a:cubicBezTo>
                    <a:pt x="1241" y="1779"/>
                    <a:pt x="1241" y="1786"/>
                    <a:pt x="1241" y="1786"/>
                  </a:cubicBezTo>
                  <a:cubicBezTo>
                    <a:pt x="1241" y="1795"/>
                    <a:pt x="1241" y="1795"/>
                    <a:pt x="1241" y="1802"/>
                  </a:cubicBezTo>
                  <a:cubicBezTo>
                    <a:pt x="1241" y="1795"/>
                    <a:pt x="1249" y="1795"/>
                    <a:pt x="1257" y="1795"/>
                  </a:cubicBezTo>
                  <a:cubicBezTo>
                    <a:pt x="1320" y="1786"/>
                    <a:pt x="1336" y="1779"/>
                    <a:pt x="1360" y="1755"/>
                  </a:cubicBezTo>
                  <a:cubicBezTo>
                    <a:pt x="1375" y="1739"/>
                    <a:pt x="1407" y="1723"/>
                    <a:pt x="1423" y="1723"/>
                  </a:cubicBezTo>
                  <a:cubicBezTo>
                    <a:pt x="1431" y="1723"/>
                    <a:pt x="1447" y="1731"/>
                    <a:pt x="1447" y="1747"/>
                  </a:cubicBezTo>
                  <a:cubicBezTo>
                    <a:pt x="1447" y="1771"/>
                    <a:pt x="1447" y="1786"/>
                    <a:pt x="1439" y="1802"/>
                  </a:cubicBezTo>
                  <a:cubicBezTo>
                    <a:pt x="1431" y="1818"/>
                    <a:pt x="1431" y="1842"/>
                    <a:pt x="1439" y="1858"/>
                  </a:cubicBezTo>
                  <a:cubicBezTo>
                    <a:pt x="1439" y="1866"/>
                    <a:pt x="1439" y="1866"/>
                    <a:pt x="1439" y="1873"/>
                  </a:cubicBezTo>
                  <a:cubicBezTo>
                    <a:pt x="1454" y="1905"/>
                    <a:pt x="1462" y="1929"/>
                    <a:pt x="1486" y="1961"/>
                  </a:cubicBezTo>
                  <a:cubicBezTo>
                    <a:pt x="1518" y="2000"/>
                    <a:pt x="1518" y="2039"/>
                    <a:pt x="1510" y="2087"/>
                  </a:cubicBezTo>
                  <a:cubicBezTo>
                    <a:pt x="1502" y="2095"/>
                    <a:pt x="1502" y="2103"/>
                    <a:pt x="1494" y="2111"/>
                  </a:cubicBezTo>
                  <a:cubicBezTo>
                    <a:pt x="1494" y="2126"/>
                    <a:pt x="1486" y="2134"/>
                    <a:pt x="1486" y="2142"/>
                  </a:cubicBezTo>
                  <a:cubicBezTo>
                    <a:pt x="1494" y="2150"/>
                    <a:pt x="1502" y="2158"/>
                    <a:pt x="1526" y="2158"/>
                  </a:cubicBezTo>
                  <a:cubicBezTo>
                    <a:pt x="1581" y="2174"/>
                    <a:pt x="1597" y="2190"/>
                    <a:pt x="1597" y="2237"/>
                  </a:cubicBezTo>
                  <a:cubicBezTo>
                    <a:pt x="1597" y="2277"/>
                    <a:pt x="1620" y="2340"/>
                    <a:pt x="1628" y="2356"/>
                  </a:cubicBezTo>
                  <a:cubicBezTo>
                    <a:pt x="1636" y="2363"/>
                    <a:pt x="1636" y="2372"/>
                    <a:pt x="1636" y="2379"/>
                  </a:cubicBezTo>
                  <a:cubicBezTo>
                    <a:pt x="1644" y="2387"/>
                    <a:pt x="1644" y="2395"/>
                    <a:pt x="1652" y="2395"/>
                  </a:cubicBezTo>
                  <a:cubicBezTo>
                    <a:pt x="1652" y="2395"/>
                    <a:pt x="1652" y="2395"/>
                    <a:pt x="1660" y="2387"/>
                  </a:cubicBezTo>
                  <a:cubicBezTo>
                    <a:pt x="1668" y="2379"/>
                    <a:pt x="1668" y="2372"/>
                    <a:pt x="1668" y="2372"/>
                  </a:cubicBezTo>
                  <a:cubicBezTo>
                    <a:pt x="1684" y="2348"/>
                    <a:pt x="1692" y="2340"/>
                    <a:pt x="1715" y="2348"/>
                  </a:cubicBezTo>
                  <a:cubicBezTo>
                    <a:pt x="1731" y="2356"/>
                    <a:pt x="1739" y="2356"/>
                    <a:pt x="1747" y="2363"/>
                  </a:cubicBezTo>
                  <a:cubicBezTo>
                    <a:pt x="1763" y="2372"/>
                    <a:pt x="1771" y="2372"/>
                    <a:pt x="1786" y="2372"/>
                  </a:cubicBezTo>
                  <a:cubicBezTo>
                    <a:pt x="1802" y="2379"/>
                    <a:pt x="1810" y="2363"/>
                    <a:pt x="1826" y="2356"/>
                  </a:cubicBezTo>
                  <a:cubicBezTo>
                    <a:pt x="1826" y="2356"/>
                    <a:pt x="1834" y="2348"/>
                    <a:pt x="1842" y="2348"/>
                  </a:cubicBezTo>
                  <a:lnTo>
                    <a:pt x="1842" y="2348"/>
                  </a:lnTo>
                  <a:cubicBezTo>
                    <a:pt x="1850" y="2340"/>
                    <a:pt x="1858" y="2340"/>
                    <a:pt x="1873" y="2340"/>
                  </a:cubicBezTo>
                  <a:cubicBezTo>
                    <a:pt x="1881" y="2340"/>
                    <a:pt x="1897" y="2340"/>
                    <a:pt x="1913" y="2356"/>
                  </a:cubicBezTo>
                  <a:cubicBezTo>
                    <a:pt x="1937" y="2372"/>
                    <a:pt x="1953" y="2379"/>
                    <a:pt x="1976" y="2379"/>
                  </a:cubicBezTo>
                  <a:cubicBezTo>
                    <a:pt x="1984" y="2379"/>
                    <a:pt x="1984" y="2379"/>
                    <a:pt x="1992" y="2379"/>
                  </a:cubicBezTo>
                  <a:cubicBezTo>
                    <a:pt x="2008" y="2372"/>
                    <a:pt x="2016" y="2372"/>
                    <a:pt x="2016" y="2372"/>
                  </a:cubicBezTo>
                  <a:cubicBezTo>
                    <a:pt x="2016" y="2363"/>
                    <a:pt x="2024" y="2363"/>
                    <a:pt x="2024" y="2363"/>
                  </a:cubicBezTo>
                  <a:cubicBezTo>
                    <a:pt x="2032" y="2363"/>
                    <a:pt x="2039" y="2363"/>
                    <a:pt x="2047" y="2372"/>
                  </a:cubicBezTo>
                  <a:cubicBezTo>
                    <a:pt x="2071" y="2387"/>
                    <a:pt x="2063" y="2403"/>
                    <a:pt x="2063" y="2411"/>
                  </a:cubicBezTo>
                  <a:cubicBezTo>
                    <a:pt x="2071" y="2411"/>
                    <a:pt x="2071" y="2403"/>
                    <a:pt x="2079" y="2395"/>
                  </a:cubicBezTo>
                  <a:cubicBezTo>
                    <a:pt x="2103" y="2379"/>
                    <a:pt x="2111" y="2348"/>
                    <a:pt x="2119" y="2332"/>
                  </a:cubicBezTo>
                  <a:cubicBezTo>
                    <a:pt x="2126" y="2308"/>
                    <a:pt x="2134" y="2300"/>
                    <a:pt x="2142" y="2300"/>
                  </a:cubicBezTo>
                  <a:cubicBezTo>
                    <a:pt x="2150" y="2300"/>
                    <a:pt x="2150" y="2300"/>
                    <a:pt x="2150" y="2300"/>
                  </a:cubicBezTo>
                  <a:cubicBezTo>
                    <a:pt x="2158" y="2300"/>
                    <a:pt x="2166" y="2308"/>
                    <a:pt x="2166" y="2308"/>
                  </a:cubicBezTo>
                  <a:cubicBezTo>
                    <a:pt x="2197" y="2324"/>
                    <a:pt x="2213" y="2332"/>
                    <a:pt x="2221" y="2372"/>
                  </a:cubicBezTo>
                  <a:cubicBezTo>
                    <a:pt x="2229" y="2403"/>
                    <a:pt x="2237" y="2419"/>
                    <a:pt x="2261" y="2427"/>
                  </a:cubicBezTo>
                  <a:cubicBezTo>
                    <a:pt x="2269" y="2427"/>
                    <a:pt x="2269" y="2427"/>
                    <a:pt x="2269" y="2427"/>
                  </a:cubicBezTo>
                  <a:lnTo>
                    <a:pt x="2071" y="3613"/>
                  </a:lnTo>
                  <a:close/>
                  <a:moveTo>
                    <a:pt x="8" y="3225"/>
                  </a:moveTo>
                  <a:lnTo>
                    <a:pt x="8" y="3225"/>
                  </a:lnTo>
                  <a:cubicBezTo>
                    <a:pt x="743" y="3383"/>
                    <a:pt x="1431" y="3510"/>
                    <a:pt x="2063" y="3605"/>
                  </a:cubicBezTo>
                  <a:cubicBezTo>
                    <a:pt x="2261" y="2435"/>
                    <a:pt x="2261" y="2435"/>
                    <a:pt x="2261" y="2435"/>
                  </a:cubicBezTo>
                  <a:cubicBezTo>
                    <a:pt x="2237" y="2419"/>
                    <a:pt x="2221" y="2403"/>
                    <a:pt x="2213" y="2372"/>
                  </a:cubicBezTo>
                  <a:cubicBezTo>
                    <a:pt x="2213" y="2340"/>
                    <a:pt x="2190" y="2324"/>
                    <a:pt x="2166" y="2316"/>
                  </a:cubicBezTo>
                  <a:cubicBezTo>
                    <a:pt x="2158" y="2316"/>
                    <a:pt x="2158" y="2308"/>
                    <a:pt x="2150" y="2308"/>
                  </a:cubicBezTo>
                  <a:lnTo>
                    <a:pt x="2142" y="2308"/>
                  </a:lnTo>
                  <a:cubicBezTo>
                    <a:pt x="2134" y="2308"/>
                    <a:pt x="2134" y="2316"/>
                    <a:pt x="2126" y="2332"/>
                  </a:cubicBezTo>
                  <a:cubicBezTo>
                    <a:pt x="2119" y="2356"/>
                    <a:pt x="2111" y="2379"/>
                    <a:pt x="2087" y="2403"/>
                  </a:cubicBezTo>
                  <a:cubicBezTo>
                    <a:pt x="2071" y="2419"/>
                    <a:pt x="2063" y="2427"/>
                    <a:pt x="2063" y="2427"/>
                  </a:cubicBezTo>
                  <a:lnTo>
                    <a:pt x="2063" y="2427"/>
                  </a:lnTo>
                  <a:cubicBezTo>
                    <a:pt x="2055" y="2419"/>
                    <a:pt x="2055" y="2419"/>
                    <a:pt x="2055" y="2419"/>
                  </a:cubicBezTo>
                  <a:cubicBezTo>
                    <a:pt x="2055" y="2419"/>
                    <a:pt x="2055" y="2419"/>
                    <a:pt x="2055" y="2411"/>
                  </a:cubicBezTo>
                  <a:cubicBezTo>
                    <a:pt x="2063" y="2403"/>
                    <a:pt x="2063" y="2387"/>
                    <a:pt x="2047" y="2379"/>
                  </a:cubicBezTo>
                  <a:cubicBezTo>
                    <a:pt x="2032" y="2372"/>
                    <a:pt x="2024" y="2372"/>
                    <a:pt x="2024" y="2372"/>
                  </a:cubicBezTo>
                  <a:lnTo>
                    <a:pt x="2024" y="2372"/>
                  </a:lnTo>
                  <a:cubicBezTo>
                    <a:pt x="2016" y="2379"/>
                    <a:pt x="2008" y="2379"/>
                    <a:pt x="2000" y="2387"/>
                  </a:cubicBezTo>
                  <a:cubicBezTo>
                    <a:pt x="1992" y="2387"/>
                    <a:pt x="1984" y="2387"/>
                    <a:pt x="1976" y="2387"/>
                  </a:cubicBezTo>
                  <a:cubicBezTo>
                    <a:pt x="1953" y="2387"/>
                    <a:pt x="1929" y="2379"/>
                    <a:pt x="1905" y="2356"/>
                  </a:cubicBezTo>
                  <a:cubicBezTo>
                    <a:pt x="1897" y="2348"/>
                    <a:pt x="1881" y="2348"/>
                    <a:pt x="1873" y="2348"/>
                  </a:cubicBezTo>
                  <a:cubicBezTo>
                    <a:pt x="1866" y="2348"/>
                    <a:pt x="1850" y="2348"/>
                    <a:pt x="1850" y="2348"/>
                  </a:cubicBezTo>
                  <a:cubicBezTo>
                    <a:pt x="1842" y="2348"/>
                    <a:pt x="1842" y="2356"/>
                    <a:pt x="1842" y="2356"/>
                  </a:cubicBezTo>
                  <a:cubicBezTo>
                    <a:pt x="1834" y="2356"/>
                    <a:pt x="1834" y="2356"/>
                    <a:pt x="1826" y="2363"/>
                  </a:cubicBezTo>
                  <a:cubicBezTo>
                    <a:pt x="1818" y="2372"/>
                    <a:pt x="1802" y="2379"/>
                    <a:pt x="1786" y="2379"/>
                  </a:cubicBezTo>
                  <a:cubicBezTo>
                    <a:pt x="1763" y="2379"/>
                    <a:pt x="1755" y="2372"/>
                    <a:pt x="1747" y="2372"/>
                  </a:cubicBezTo>
                  <a:cubicBezTo>
                    <a:pt x="1739" y="2363"/>
                    <a:pt x="1731" y="2363"/>
                    <a:pt x="1715" y="2356"/>
                  </a:cubicBezTo>
                  <a:cubicBezTo>
                    <a:pt x="1707" y="2356"/>
                    <a:pt x="1700" y="2356"/>
                    <a:pt x="1700" y="2356"/>
                  </a:cubicBezTo>
                  <a:cubicBezTo>
                    <a:pt x="1692" y="2356"/>
                    <a:pt x="1684" y="2356"/>
                    <a:pt x="1676" y="2372"/>
                  </a:cubicBezTo>
                  <a:cubicBezTo>
                    <a:pt x="1676" y="2379"/>
                    <a:pt x="1668" y="2387"/>
                    <a:pt x="1668" y="2395"/>
                  </a:cubicBezTo>
                  <a:cubicBezTo>
                    <a:pt x="1660" y="2403"/>
                    <a:pt x="1652" y="2403"/>
                    <a:pt x="1652" y="2403"/>
                  </a:cubicBezTo>
                  <a:cubicBezTo>
                    <a:pt x="1636" y="2403"/>
                    <a:pt x="1636" y="2395"/>
                    <a:pt x="1628" y="2379"/>
                  </a:cubicBezTo>
                  <a:cubicBezTo>
                    <a:pt x="1628" y="2372"/>
                    <a:pt x="1628" y="2363"/>
                    <a:pt x="1620" y="2363"/>
                  </a:cubicBezTo>
                  <a:cubicBezTo>
                    <a:pt x="1613" y="2348"/>
                    <a:pt x="1589" y="2277"/>
                    <a:pt x="1589" y="2237"/>
                  </a:cubicBezTo>
                  <a:cubicBezTo>
                    <a:pt x="1589" y="2198"/>
                    <a:pt x="1581" y="2174"/>
                    <a:pt x="1518" y="2166"/>
                  </a:cubicBezTo>
                  <a:cubicBezTo>
                    <a:pt x="1502" y="2166"/>
                    <a:pt x="1486" y="2158"/>
                    <a:pt x="1486" y="2150"/>
                  </a:cubicBezTo>
                  <a:cubicBezTo>
                    <a:pt x="1478" y="2134"/>
                    <a:pt x="1486" y="2126"/>
                    <a:pt x="1486" y="2111"/>
                  </a:cubicBezTo>
                  <a:cubicBezTo>
                    <a:pt x="1494" y="2103"/>
                    <a:pt x="1494" y="2095"/>
                    <a:pt x="1502" y="2087"/>
                  </a:cubicBezTo>
                  <a:cubicBezTo>
                    <a:pt x="1510" y="2039"/>
                    <a:pt x="1510" y="2008"/>
                    <a:pt x="1478" y="1968"/>
                  </a:cubicBezTo>
                  <a:cubicBezTo>
                    <a:pt x="1454" y="1929"/>
                    <a:pt x="1447" y="1905"/>
                    <a:pt x="1431" y="1873"/>
                  </a:cubicBezTo>
                  <a:lnTo>
                    <a:pt x="1431" y="1866"/>
                  </a:lnTo>
                  <a:cubicBezTo>
                    <a:pt x="1423" y="1842"/>
                    <a:pt x="1423" y="1818"/>
                    <a:pt x="1431" y="1802"/>
                  </a:cubicBezTo>
                  <a:cubicBezTo>
                    <a:pt x="1439" y="1786"/>
                    <a:pt x="1439" y="1771"/>
                    <a:pt x="1439" y="1747"/>
                  </a:cubicBezTo>
                  <a:cubicBezTo>
                    <a:pt x="1439" y="1739"/>
                    <a:pt x="1431" y="1731"/>
                    <a:pt x="1423" y="1731"/>
                  </a:cubicBezTo>
                  <a:cubicBezTo>
                    <a:pt x="1407" y="1731"/>
                    <a:pt x="1383" y="1747"/>
                    <a:pt x="1367" y="1763"/>
                  </a:cubicBezTo>
                  <a:cubicBezTo>
                    <a:pt x="1336" y="1786"/>
                    <a:pt x="1320" y="1795"/>
                    <a:pt x="1265" y="1802"/>
                  </a:cubicBezTo>
                  <a:cubicBezTo>
                    <a:pt x="1249" y="1802"/>
                    <a:pt x="1241" y="1810"/>
                    <a:pt x="1233" y="1810"/>
                  </a:cubicBezTo>
                  <a:lnTo>
                    <a:pt x="1233" y="1802"/>
                  </a:lnTo>
                  <a:cubicBezTo>
                    <a:pt x="1225" y="1802"/>
                    <a:pt x="1233" y="1802"/>
                    <a:pt x="1233" y="1795"/>
                  </a:cubicBezTo>
                  <a:cubicBezTo>
                    <a:pt x="1233" y="1795"/>
                    <a:pt x="1233" y="1795"/>
                    <a:pt x="1233" y="1786"/>
                  </a:cubicBezTo>
                  <a:cubicBezTo>
                    <a:pt x="1233" y="1786"/>
                    <a:pt x="1233" y="1779"/>
                    <a:pt x="1225" y="1779"/>
                  </a:cubicBezTo>
                  <a:cubicBezTo>
                    <a:pt x="1217" y="1771"/>
                    <a:pt x="1209" y="1763"/>
                    <a:pt x="1202" y="1763"/>
                  </a:cubicBezTo>
                  <a:cubicBezTo>
                    <a:pt x="1194" y="1755"/>
                    <a:pt x="1186" y="1755"/>
                    <a:pt x="1194" y="1747"/>
                  </a:cubicBezTo>
                  <a:cubicBezTo>
                    <a:pt x="1194" y="1739"/>
                    <a:pt x="1194" y="1739"/>
                    <a:pt x="1194" y="1739"/>
                  </a:cubicBezTo>
                  <a:cubicBezTo>
                    <a:pt x="1194" y="1731"/>
                    <a:pt x="1202" y="1708"/>
                    <a:pt x="1202" y="1676"/>
                  </a:cubicBezTo>
                  <a:cubicBezTo>
                    <a:pt x="1202" y="1668"/>
                    <a:pt x="1202" y="1660"/>
                    <a:pt x="1209" y="1652"/>
                  </a:cubicBezTo>
                  <a:cubicBezTo>
                    <a:pt x="1209" y="1644"/>
                    <a:pt x="1225" y="1644"/>
                    <a:pt x="1233" y="1644"/>
                  </a:cubicBezTo>
                  <a:cubicBezTo>
                    <a:pt x="1233" y="1644"/>
                    <a:pt x="1233" y="1644"/>
                    <a:pt x="1241" y="1644"/>
                  </a:cubicBezTo>
                  <a:cubicBezTo>
                    <a:pt x="1241" y="1644"/>
                    <a:pt x="1249" y="1644"/>
                    <a:pt x="1257" y="1644"/>
                  </a:cubicBezTo>
                  <a:cubicBezTo>
                    <a:pt x="1265" y="1628"/>
                    <a:pt x="1265" y="1589"/>
                    <a:pt x="1265" y="1573"/>
                  </a:cubicBezTo>
                  <a:cubicBezTo>
                    <a:pt x="1257" y="1542"/>
                    <a:pt x="1249" y="1502"/>
                    <a:pt x="1257" y="1462"/>
                  </a:cubicBezTo>
                  <a:cubicBezTo>
                    <a:pt x="1265" y="1423"/>
                    <a:pt x="1296" y="1391"/>
                    <a:pt x="1312" y="1375"/>
                  </a:cubicBezTo>
                  <a:cubicBezTo>
                    <a:pt x="1312" y="1368"/>
                    <a:pt x="1312" y="1368"/>
                    <a:pt x="1312" y="1368"/>
                  </a:cubicBezTo>
                  <a:cubicBezTo>
                    <a:pt x="1328" y="1352"/>
                    <a:pt x="1344" y="1304"/>
                    <a:pt x="1344" y="1257"/>
                  </a:cubicBezTo>
                  <a:cubicBezTo>
                    <a:pt x="1336" y="1249"/>
                    <a:pt x="1336" y="1241"/>
                    <a:pt x="1336" y="1241"/>
                  </a:cubicBezTo>
                  <a:cubicBezTo>
                    <a:pt x="1328" y="1241"/>
                    <a:pt x="1328" y="1241"/>
                    <a:pt x="1320" y="1249"/>
                  </a:cubicBezTo>
                  <a:cubicBezTo>
                    <a:pt x="1312" y="1257"/>
                    <a:pt x="1296" y="1257"/>
                    <a:pt x="1289" y="1257"/>
                  </a:cubicBezTo>
                  <a:cubicBezTo>
                    <a:pt x="1280" y="1257"/>
                    <a:pt x="1280" y="1257"/>
                    <a:pt x="1280" y="1257"/>
                  </a:cubicBezTo>
                  <a:cubicBezTo>
                    <a:pt x="1257" y="1257"/>
                    <a:pt x="1249" y="1241"/>
                    <a:pt x="1241" y="1225"/>
                  </a:cubicBezTo>
                  <a:cubicBezTo>
                    <a:pt x="1233" y="1209"/>
                    <a:pt x="1217" y="1186"/>
                    <a:pt x="1194" y="1178"/>
                  </a:cubicBezTo>
                  <a:cubicBezTo>
                    <a:pt x="1170" y="1154"/>
                    <a:pt x="1170" y="1146"/>
                    <a:pt x="1170" y="1131"/>
                  </a:cubicBezTo>
                  <a:cubicBezTo>
                    <a:pt x="1178" y="1115"/>
                    <a:pt x="1178" y="1107"/>
                    <a:pt x="1178" y="1091"/>
                  </a:cubicBezTo>
                  <a:cubicBezTo>
                    <a:pt x="1170" y="1051"/>
                    <a:pt x="1162" y="1051"/>
                    <a:pt x="1138" y="1036"/>
                  </a:cubicBezTo>
                  <a:cubicBezTo>
                    <a:pt x="1130" y="1028"/>
                    <a:pt x="1130" y="1028"/>
                    <a:pt x="1122" y="1020"/>
                  </a:cubicBezTo>
                  <a:cubicBezTo>
                    <a:pt x="1091" y="1004"/>
                    <a:pt x="1091" y="980"/>
                    <a:pt x="1099" y="964"/>
                  </a:cubicBezTo>
                  <a:cubicBezTo>
                    <a:pt x="1099" y="949"/>
                    <a:pt x="1099" y="933"/>
                    <a:pt x="1099" y="925"/>
                  </a:cubicBezTo>
                  <a:cubicBezTo>
                    <a:pt x="1091" y="901"/>
                    <a:pt x="1083" y="901"/>
                    <a:pt x="1067" y="893"/>
                  </a:cubicBezTo>
                  <a:cubicBezTo>
                    <a:pt x="1059" y="893"/>
                    <a:pt x="1043" y="885"/>
                    <a:pt x="1036" y="878"/>
                  </a:cubicBezTo>
                  <a:cubicBezTo>
                    <a:pt x="1027" y="869"/>
                    <a:pt x="1020" y="862"/>
                    <a:pt x="1020" y="854"/>
                  </a:cubicBezTo>
                  <a:cubicBezTo>
                    <a:pt x="1004" y="846"/>
                    <a:pt x="988" y="830"/>
                    <a:pt x="988" y="806"/>
                  </a:cubicBezTo>
                  <a:cubicBezTo>
                    <a:pt x="988" y="791"/>
                    <a:pt x="996" y="783"/>
                    <a:pt x="996" y="767"/>
                  </a:cubicBezTo>
                  <a:cubicBezTo>
                    <a:pt x="1004" y="743"/>
                    <a:pt x="1004" y="727"/>
                    <a:pt x="1004" y="704"/>
                  </a:cubicBezTo>
                  <a:cubicBezTo>
                    <a:pt x="1004" y="680"/>
                    <a:pt x="980" y="640"/>
                    <a:pt x="956" y="609"/>
                  </a:cubicBezTo>
                  <a:cubicBezTo>
                    <a:pt x="949" y="585"/>
                    <a:pt x="933" y="569"/>
                    <a:pt x="933" y="553"/>
                  </a:cubicBezTo>
                  <a:cubicBezTo>
                    <a:pt x="925" y="538"/>
                    <a:pt x="933" y="514"/>
                    <a:pt x="933" y="490"/>
                  </a:cubicBezTo>
                  <a:cubicBezTo>
                    <a:pt x="941" y="482"/>
                    <a:pt x="941" y="466"/>
                    <a:pt x="941" y="458"/>
                  </a:cubicBezTo>
                  <a:cubicBezTo>
                    <a:pt x="949" y="427"/>
                    <a:pt x="964" y="340"/>
                    <a:pt x="980" y="300"/>
                  </a:cubicBezTo>
                  <a:cubicBezTo>
                    <a:pt x="996" y="261"/>
                    <a:pt x="996" y="158"/>
                    <a:pt x="996" y="134"/>
                  </a:cubicBezTo>
                  <a:cubicBezTo>
                    <a:pt x="996" y="119"/>
                    <a:pt x="1004" y="95"/>
                    <a:pt x="1004" y="71"/>
                  </a:cubicBezTo>
                  <a:cubicBezTo>
                    <a:pt x="893" y="55"/>
                    <a:pt x="783" y="32"/>
                    <a:pt x="680" y="8"/>
                  </a:cubicBezTo>
                  <a:cubicBezTo>
                    <a:pt x="656" y="142"/>
                    <a:pt x="577" y="577"/>
                    <a:pt x="569" y="601"/>
                  </a:cubicBezTo>
                  <a:cubicBezTo>
                    <a:pt x="561" y="609"/>
                    <a:pt x="553" y="648"/>
                    <a:pt x="545" y="711"/>
                  </a:cubicBezTo>
                  <a:cubicBezTo>
                    <a:pt x="514" y="838"/>
                    <a:pt x="474" y="1044"/>
                    <a:pt x="458" y="1059"/>
                  </a:cubicBezTo>
                  <a:cubicBezTo>
                    <a:pt x="443" y="1091"/>
                    <a:pt x="443" y="1233"/>
                    <a:pt x="450" y="1257"/>
                  </a:cubicBezTo>
                  <a:cubicBezTo>
                    <a:pt x="458" y="1273"/>
                    <a:pt x="458" y="1296"/>
                    <a:pt x="450" y="1320"/>
                  </a:cubicBezTo>
                  <a:cubicBezTo>
                    <a:pt x="450" y="1328"/>
                    <a:pt x="443" y="1336"/>
                    <a:pt x="443" y="1336"/>
                  </a:cubicBezTo>
                  <a:cubicBezTo>
                    <a:pt x="443" y="1360"/>
                    <a:pt x="450" y="1462"/>
                    <a:pt x="490" y="1494"/>
                  </a:cubicBezTo>
                  <a:cubicBezTo>
                    <a:pt x="522" y="1518"/>
                    <a:pt x="545" y="1573"/>
                    <a:pt x="545" y="1605"/>
                  </a:cubicBezTo>
                  <a:cubicBezTo>
                    <a:pt x="545" y="1621"/>
                    <a:pt x="537" y="1628"/>
                    <a:pt x="537" y="1636"/>
                  </a:cubicBezTo>
                  <a:cubicBezTo>
                    <a:pt x="514" y="1652"/>
                    <a:pt x="450" y="1739"/>
                    <a:pt x="450" y="1755"/>
                  </a:cubicBezTo>
                  <a:cubicBezTo>
                    <a:pt x="450" y="1771"/>
                    <a:pt x="435" y="1786"/>
                    <a:pt x="411" y="1810"/>
                  </a:cubicBezTo>
                  <a:cubicBezTo>
                    <a:pt x="403" y="1818"/>
                    <a:pt x="387" y="1826"/>
                    <a:pt x="379" y="1834"/>
                  </a:cubicBezTo>
                  <a:cubicBezTo>
                    <a:pt x="356" y="1858"/>
                    <a:pt x="363" y="1881"/>
                    <a:pt x="363" y="1889"/>
                  </a:cubicBezTo>
                  <a:cubicBezTo>
                    <a:pt x="363" y="1897"/>
                    <a:pt x="363" y="1897"/>
                    <a:pt x="363" y="1897"/>
                  </a:cubicBezTo>
                  <a:cubicBezTo>
                    <a:pt x="363" y="1897"/>
                    <a:pt x="356" y="1913"/>
                    <a:pt x="308" y="1952"/>
                  </a:cubicBezTo>
                  <a:cubicBezTo>
                    <a:pt x="261" y="1992"/>
                    <a:pt x="182" y="2063"/>
                    <a:pt x="190" y="2087"/>
                  </a:cubicBezTo>
                  <a:cubicBezTo>
                    <a:pt x="190" y="2095"/>
                    <a:pt x="190" y="2103"/>
                    <a:pt x="190" y="2111"/>
                  </a:cubicBezTo>
                  <a:cubicBezTo>
                    <a:pt x="190" y="2142"/>
                    <a:pt x="190" y="2166"/>
                    <a:pt x="237" y="2190"/>
                  </a:cubicBezTo>
                  <a:cubicBezTo>
                    <a:pt x="253" y="2198"/>
                    <a:pt x="261" y="2206"/>
                    <a:pt x="269" y="2221"/>
                  </a:cubicBezTo>
                  <a:cubicBezTo>
                    <a:pt x="277" y="2245"/>
                    <a:pt x="253" y="2269"/>
                    <a:pt x="245" y="2285"/>
                  </a:cubicBezTo>
                  <a:lnTo>
                    <a:pt x="245" y="2285"/>
                  </a:lnTo>
                  <a:cubicBezTo>
                    <a:pt x="237" y="2292"/>
                    <a:pt x="237" y="2300"/>
                    <a:pt x="237" y="2316"/>
                  </a:cubicBezTo>
                  <a:cubicBezTo>
                    <a:pt x="237" y="2324"/>
                    <a:pt x="245" y="2332"/>
                    <a:pt x="237" y="2348"/>
                  </a:cubicBezTo>
                  <a:cubicBezTo>
                    <a:pt x="229" y="2356"/>
                    <a:pt x="229" y="2356"/>
                    <a:pt x="229" y="2356"/>
                  </a:cubicBezTo>
                  <a:cubicBezTo>
                    <a:pt x="213" y="2379"/>
                    <a:pt x="190" y="2427"/>
                    <a:pt x="190" y="2443"/>
                  </a:cubicBezTo>
                  <a:cubicBezTo>
                    <a:pt x="190" y="2459"/>
                    <a:pt x="55" y="3043"/>
                    <a:pt x="8" y="3225"/>
                  </a:cubicBezTo>
                  <a:close/>
                </a:path>
              </a:pathLst>
            </a:custGeom>
            <a:solidFill>
              <a:schemeClr val="accent6"/>
            </a:solidFill>
            <a:ln>
              <a:solidFill>
                <a:schemeClr val="bg2"/>
              </a:solidFill>
            </a:ln>
            <a:effectLst/>
          </p:spPr>
          <p:txBody>
            <a:bodyPr wrap="none" anchor="ctr"/>
            <a:lstStyle/>
            <a:p>
              <a:endParaRPr lang="en-US"/>
            </a:p>
          </p:txBody>
        </p:sp>
        <p:sp>
          <p:nvSpPr>
            <p:cNvPr id="65" name="Freeform 263"/>
            <p:cNvSpPr>
              <a:spLocks noChangeArrowheads="1"/>
            </p:cNvSpPr>
            <p:nvPr/>
          </p:nvSpPr>
          <p:spPr bwMode="auto">
            <a:xfrm>
              <a:off x="8999148" y="3378228"/>
              <a:ext cx="2020116" cy="1268660"/>
            </a:xfrm>
            <a:custGeom>
              <a:avLst/>
              <a:gdLst>
                <a:gd name="T0" fmla="*/ 87 w 3843"/>
                <a:gd name="T1" fmla="*/ 0 h 2412"/>
                <a:gd name="T2" fmla="*/ 87 w 3843"/>
                <a:gd name="T3" fmla="*/ 0 h 2412"/>
                <a:gd name="T4" fmla="*/ 79 w 3843"/>
                <a:gd name="T5" fmla="*/ 63 h 2412"/>
                <a:gd name="T6" fmla="*/ 55 w 3843"/>
                <a:gd name="T7" fmla="*/ 229 h 2412"/>
                <a:gd name="T8" fmla="*/ 24 w 3843"/>
                <a:gd name="T9" fmla="*/ 387 h 2412"/>
                <a:gd name="T10" fmla="*/ 8 w 3843"/>
                <a:gd name="T11" fmla="*/ 482 h 2412"/>
                <a:gd name="T12" fmla="*/ 87 w 3843"/>
                <a:gd name="T13" fmla="*/ 633 h 2412"/>
                <a:gd name="T14" fmla="*/ 63 w 3843"/>
                <a:gd name="T15" fmla="*/ 735 h 2412"/>
                <a:gd name="T16" fmla="*/ 118 w 3843"/>
                <a:gd name="T17" fmla="*/ 807 h 2412"/>
                <a:gd name="T18" fmla="*/ 174 w 3843"/>
                <a:gd name="T19" fmla="*/ 854 h 2412"/>
                <a:gd name="T20" fmla="*/ 197 w 3843"/>
                <a:gd name="T21" fmla="*/ 949 h 2412"/>
                <a:gd name="T22" fmla="*/ 253 w 3843"/>
                <a:gd name="T23" fmla="*/ 1020 h 2412"/>
                <a:gd name="T24" fmla="*/ 277 w 3843"/>
                <a:gd name="T25" fmla="*/ 1099 h 2412"/>
                <a:gd name="T26" fmla="*/ 355 w 3843"/>
                <a:gd name="T27" fmla="*/ 1186 h 2412"/>
                <a:gd name="T28" fmla="*/ 419 w 3843"/>
                <a:gd name="T29" fmla="*/ 1186 h 2412"/>
                <a:gd name="T30" fmla="*/ 387 w 3843"/>
                <a:gd name="T31" fmla="*/ 1304 h 2412"/>
                <a:gd name="T32" fmla="*/ 340 w 3843"/>
                <a:gd name="T33" fmla="*/ 1391 h 2412"/>
                <a:gd name="T34" fmla="*/ 340 w 3843"/>
                <a:gd name="T35" fmla="*/ 1502 h 2412"/>
                <a:gd name="T36" fmla="*/ 324 w 3843"/>
                <a:gd name="T37" fmla="*/ 1581 h 2412"/>
                <a:gd name="T38" fmla="*/ 277 w 3843"/>
                <a:gd name="T39" fmla="*/ 1605 h 2412"/>
                <a:gd name="T40" fmla="*/ 269 w 3843"/>
                <a:gd name="T41" fmla="*/ 1676 h 2412"/>
                <a:gd name="T42" fmla="*/ 308 w 3843"/>
                <a:gd name="T43" fmla="*/ 1708 h 2412"/>
                <a:gd name="T44" fmla="*/ 340 w 3843"/>
                <a:gd name="T45" fmla="*/ 1731 h 2412"/>
                <a:gd name="T46" fmla="*/ 435 w 3843"/>
                <a:gd name="T47" fmla="*/ 1684 h 2412"/>
                <a:gd name="T48" fmla="*/ 522 w 3843"/>
                <a:gd name="T49" fmla="*/ 1676 h 2412"/>
                <a:gd name="T50" fmla="*/ 506 w 3843"/>
                <a:gd name="T51" fmla="*/ 1787 h 2412"/>
                <a:gd name="T52" fmla="*/ 561 w 3843"/>
                <a:gd name="T53" fmla="*/ 1897 h 2412"/>
                <a:gd name="T54" fmla="*/ 577 w 3843"/>
                <a:gd name="T55" fmla="*/ 2016 h 2412"/>
                <a:gd name="T56" fmla="*/ 601 w 3843"/>
                <a:gd name="T57" fmla="*/ 2095 h 2412"/>
                <a:gd name="T58" fmla="*/ 672 w 3843"/>
                <a:gd name="T59" fmla="*/ 2166 h 2412"/>
                <a:gd name="T60" fmla="*/ 703 w 3843"/>
                <a:gd name="T61" fmla="*/ 2292 h 2412"/>
                <a:gd name="T62" fmla="*/ 735 w 3843"/>
                <a:gd name="T63" fmla="*/ 2324 h 2412"/>
                <a:gd name="T64" fmla="*/ 790 w 3843"/>
                <a:gd name="T65" fmla="*/ 2285 h 2412"/>
                <a:gd name="T66" fmla="*/ 861 w 3843"/>
                <a:gd name="T67" fmla="*/ 2308 h 2412"/>
                <a:gd name="T68" fmla="*/ 917 w 3843"/>
                <a:gd name="T69" fmla="*/ 2277 h 2412"/>
                <a:gd name="T70" fmla="*/ 980 w 3843"/>
                <a:gd name="T71" fmla="*/ 2285 h 2412"/>
                <a:gd name="T72" fmla="*/ 1075 w 3843"/>
                <a:gd name="T73" fmla="*/ 2308 h 2412"/>
                <a:gd name="T74" fmla="*/ 1122 w 3843"/>
                <a:gd name="T75" fmla="*/ 2308 h 2412"/>
                <a:gd name="T76" fmla="*/ 1162 w 3843"/>
                <a:gd name="T77" fmla="*/ 2332 h 2412"/>
                <a:gd name="T78" fmla="*/ 1225 w 3843"/>
                <a:gd name="T79" fmla="*/ 2229 h 2412"/>
                <a:gd name="T80" fmla="*/ 1296 w 3843"/>
                <a:gd name="T81" fmla="*/ 2301 h 2412"/>
                <a:gd name="T82" fmla="*/ 1336 w 3843"/>
                <a:gd name="T83" fmla="*/ 2364 h 2412"/>
                <a:gd name="T84" fmla="*/ 1367 w 3843"/>
                <a:gd name="T85" fmla="*/ 2182 h 2412"/>
                <a:gd name="T86" fmla="*/ 1391 w 3843"/>
                <a:gd name="T87" fmla="*/ 2135 h 2412"/>
                <a:gd name="T88" fmla="*/ 3700 w 3843"/>
                <a:gd name="T89" fmla="*/ 2380 h 2412"/>
                <a:gd name="T90" fmla="*/ 3842 w 3843"/>
                <a:gd name="T91" fmla="*/ 522 h 2412"/>
                <a:gd name="T92" fmla="*/ 87 w 3843"/>
                <a:gd name="T93" fmla="*/ 0 h 2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43" h="2412">
                  <a:moveTo>
                    <a:pt x="87" y="0"/>
                  </a:moveTo>
                  <a:lnTo>
                    <a:pt x="87" y="0"/>
                  </a:lnTo>
                  <a:cubicBezTo>
                    <a:pt x="79" y="16"/>
                    <a:pt x="79" y="48"/>
                    <a:pt x="79" y="63"/>
                  </a:cubicBezTo>
                  <a:cubicBezTo>
                    <a:pt x="79" y="95"/>
                    <a:pt x="71" y="190"/>
                    <a:pt x="55" y="229"/>
                  </a:cubicBezTo>
                  <a:cubicBezTo>
                    <a:pt x="47" y="269"/>
                    <a:pt x="24" y="356"/>
                    <a:pt x="24" y="387"/>
                  </a:cubicBezTo>
                  <a:cubicBezTo>
                    <a:pt x="16" y="419"/>
                    <a:pt x="0" y="451"/>
                    <a:pt x="8" y="482"/>
                  </a:cubicBezTo>
                  <a:cubicBezTo>
                    <a:pt x="24" y="514"/>
                    <a:pt x="79" y="593"/>
                    <a:pt x="87" y="633"/>
                  </a:cubicBezTo>
                  <a:cubicBezTo>
                    <a:pt x="87" y="672"/>
                    <a:pt x="63" y="704"/>
                    <a:pt x="63" y="735"/>
                  </a:cubicBezTo>
                  <a:cubicBezTo>
                    <a:pt x="63" y="775"/>
                    <a:pt x="95" y="775"/>
                    <a:pt x="118" y="807"/>
                  </a:cubicBezTo>
                  <a:cubicBezTo>
                    <a:pt x="134" y="830"/>
                    <a:pt x="166" y="814"/>
                    <a:pt x="174" y="854"/>
                  </a:cubicBezTo>
                  <a:cubicBezTo>
                    <a:pt x="182" y="893"/>
                    <a:pt x="158" y="925"/>
                    <a:pt x="197" y="949"/>
                  </a:cubicBezTo>
                  <a:cubicBezTo>
                    <a:pt x="237" y="973"/>
                    <a:pt x="245" y="973"/>
                    <a:pt x="253" y="1020"/>
                  </a:cubicBezTo>
                  <a:cubicBezTo>
                    <a:pt x="261" y="1067"/>
                    <a:pt x="229" y="1067"/>
                    <a:pt x="277" y="1099"/>
                  </a:cubicBezTo>
                  <a:cubicBezTo>
                    <a:pt x="316" y="1131"/>
                    <a:pt x="316" y="1178"/>
                    <a:pt x="355" y="1186"/>
                  </a:cubicBezTo>
                  <a:cubicBezTo>
                    <a:pt x="387" y="1194"/>
                    <a:pt x="411" y="1138"/>
                    <a:pt x="419" y="1186"/>
                  </a:cubicBezTo>
                  <a:cubicBezTo>
                    <a:pt x="427" y="1233"/>
                    <a:pt x="403" y="1281"/>
                    <a:pt x="387" y="1304"/>
                  </a:cubicBezTo>
                  <a:cubicBezTo>
                    <a:pt x="379" y="1320"/>
                    <a:pt x="348" y="1352"/>
                    <a:pt x="340" y="1391"/>
                  </a:cubicBezTo>
                  <a:cubicBezTo>
                    <a:pt x="324" y="1439"/>
                    <a:pt x="340" y="1478"/>
                    <a:pt x="340" y="1502"/>
                  </a:cubicBezTo>
                  <a:cubicBezTo>
                    <a:pt x="348" y="1518"/>
                    <a:pt x="340" y="1581"/>
                    <a:pt x="324" y="1581"/>
                  </a:cubicBezTo>
                  <a:cubicBezTo>
                    <a:pt x="300" y="1581"/>
                    <a:pt x="277" y="1573"/>
                    <a:pt x="277" y="1605"/>
                  </a:cubicBezTo>
                  <a:cubicBezTo>
                    <a:pt x="284" y="1637"/>
                    <a:pt x="277" y="1660"/>
                    <a:pt x="269" y="1676"/>
                  </a:cubicBezTo>
                  <a:cubicBezTo>
                    <a:pt x="261" y="1684"/>
                    <a:pt x="277" y="1684"/>
                    <a:pt x="308" y="1708"/>
                  </a:cubicBezTo>
                  <a:cubicBezTo>
                    <a:pt x="340" y="1731"/>
                    <a:pt x="277" y="1739"/>
                    <a:pt x="340" y="1731"/>
                  </a:cubicBezTo>
                  <a:cubicBezTo>
                    <a:pt x="395" y="1715"/>
                    <a:pt x="411" y="1715"/>
                    <a:pt x="435" y="1684"/>
                  </a:cubicBezTo>
                  <a:cubicBezTo>
                    <a:pt x="466" y="1660"/>
                    <a:pt x="514" y="1637"/>
                    <a:pt x="522" y="1676"/>
                  </a:cubicBezTo>
                  <a:cubicBezTo>
                    <a:pt x="522" y="1724"/>
                    <a:pt x="490" y="1755"/>
                    <a:pt x="506" y="1787"/>
                  </a:cubicBezTo>
                  <a:cubicBezTo>
                    <a:pt x="522" y="1826"/>
                    <a:pt x="529" y="1858"/>
                    <a:pt x="561" y="1897"/>
                  </a:cubicBezTo>
                  <a:cubicBezTo>
                    <a:pt x="585" y="1937"/>
                    <a:pt x="593" y="1968"/>
                    <a:pt x="577" y="2016"/>
                  </a:cubicBezTo>
                  <a:cubicBezTo>
                    <a:pt x="561" y="2063"/>
                    <a:pt x="537" y="2079"/>
                    <a:pt x="601" y="2095"/>
                  </a:cubicBezTo>
                  <a:cubicBezTo>
                    <a:pt x="656" y="2103"/>
                    <a:pt x="672" y="2127"/>
                    <a:pt x="672" y="2166"/>
                  </a:cubicBezTo>
                  <a:cubicBezTo>
                    <a:pt x="672" y="2206"/>
                    <a:pt x="688" y="2269"/>
                    <a:pt x="703" y="2292"/>
                  </a:cubicBezTo>
                  <a:cubicBezTo>
                    <a:pt x="711" y="2308"/>
                    <a:pt x="711" y="2348"/>
                    <a:pt x="735" y="2324"/>
                  </a:cubicBezTo>
                  <a:cubicBezTo>
                    <a:pt x="759" y="2292"/>
                    <a:pt x="759" y="2269"/>
                    <a:pt x="790" y="2285"/>
                  </a:cubicBezTo>
                  <a:cubicBezTo>
                    <a:pt x="822" y="2292"/>
                    <a:pt x="830" y="2301"/>
                    <a:pt x="861" y="2308"/>
                  </a:cubicBezTo>
                  <a:cubicBezTo>
                    <a:pt x="885" y="2308"/>
                    <a:pt x="901" y="2285"/>
                    <a:pt x="917" y="2277"/>
                  </a:cubicBezTo>
                  <a:cubicBezTo>
                    <a:pt x="933" y="2269"/>
                    <a:pt x="948" y="2261"/>
                    <a:pt x="980" y="2285"/>
                  </a:cubicBezTo>
                  <a:cubicBezTo>
                    <a:pt x="1012" y="2308"/>
                    <a:pt x="1035" y="2316"/>
                    <a:pt x="1075" y="2308"/>
                  </a:cubicBezTo>
                  <a:cubicBezTo>
                    <a:pt x="1107" y="2301"/>
                    <a:pt x="1083" y="2285"/>
                    <a:pt x="1122" y="2308"/>
                  </a:cubicBezTo>
                  <a:cubicBezTo>
                    <a:pt x="1162" y="2332"/>
                    <a:pt x="1114" y="2372"/>
                    <a:pt x="1162" y="2332"/>
                  </a:cubicBezTo>
                  <a:cubicBezTo>
                    <a:pt x="1209" y="2285"/>
                    <a:pt x="1194" y="2214"/>
                    <a:pt x="1225" y="2229"/>
                  </a:cubicBezTo>
                  <a:cubicBezTo>
                    <a:pt x="1257" y="2253"/>
                    <a:pt x="1288" y="2253"/>
                    <a:pt x="1296" y="2301"/>
                  </a:cubicBezTo>
                  <a:cubicBezTo>
                    <a:pt x="1304" y="2332"/>
                    <a:pt x="1312" y="2348"/>
                    <a:pt x="1336" y="2364"/>
                  </a:cubicBezTo>
                  <a:cubicBezTo>
                    <a:pt x="1367" y="2182"/>
                    <a:pt x="1367" y="2182"/>
                    <a:pt x="1367" y="2182"/>
                  </a:cubicBezTo>
                  <a:cubicBezTo>
                    <a:pt x="1367" y="2182"/>
                    <a:pt x="1367" y="2135"/>
                    <a:pt x="1391" y="2135"/>
                  </a:cubicBezTo>
                  <a:cubicBezTo>
                    <a:pt x="1415" y="2135"/>
                    <a:pt x="3486" y="2411"/>
                    <a:pt x="3700" y="2380"/>
                  </a:cubicBezTo>
                  <a:cubicBezTo>
                    <a:pt x="3842" y="522"/>
                    <a:pt x="3842" y="522"/>
                    <a:pt x="3842" y="522"/>
                  </a:cubicBezTo>
                  <a:cubicBezTo>
                    <a:pt x="2443" y="419"/>
                    <a:pt x="1122" y="206"/>
                    <a:pt x="87" y="0"/>
                  </a:cubicBezTo>
                </a:path>
              </a:pathLst>
            </a:custGeom>
            <a:solidFill>
              <a:schemeClr val="accent2"/>
            </a:solidFill>
            <a:ln>
              <a:solidFill>
                <a:schemeClr val="bg2"/>
              </a:solidFill>
            </a:ln>
            <a:effectLst/>
          </p:spPr>
          <p:txBody>
            <a:bodyPr wrap="none" anchor="ctr"/>
            <a:lstStyle/>
            <a:p>
              <a:endParaRPr lang="en-US"/>
            </a:p>
          </p:txBody>
        </p:sp>
        <p:sp>
          <p:nvSpPr>
            <p:cNvPr id="66" name="Freeform 264"/>
            <p:cNvSpPr>
              <a:spLocks noChangeArrowheads="1"/>
            </p:cNvSpPr>
            <p:nvPr/>
          </p:nvSpPr>
          <p:spPr bwMode="auto">
            <a:xfrm>
              <a:off x="8999148" y="3373590"/>
              <a:ext cx="2024755" cy="1261702"/>
            </a:xfrm>
            <a:custGeom>
              <a:avLst/>
              <a:gdLst>
                <a:gd name="T0" fmla="*/ 3644 w 3851"/>
                <a:gd name="T1" fmla="*/ 2396 h 2397"/>
                <a:gd name="T2" fmla="*/ 1367 w 3851"/>
                <a:gd name="T3" fmla="*/ 2190 h 2397"/>
                <a:gd name="T4" fmla="*/ 1288 w 3851"/>
                <a:gd name="T5" fmla="*/ 2309 h 2397"/>
                <a:gd name="T6" fmla="*/ 1217 w 3851"/>
                <a:gd name="T7" fmla="*/ 2245 h 2397"/>
                <a:gd name="T8" fmla="*/ 1138 w 3851"/>
                <a:gd name="T9" fmla="*/ 2364 h 2397"/>
                <a:gd name="T10" fmla="*/ 1130 w 3851"/>
                <a:gd name="T11" fmla="*/ 2348 h 2397"/>
                <a:gd name="T12" fmla="*/ 1099 w 3851"/>
                <a:gd name="T13" fmla="*/ 2309 h 2397"/>
                <a:gd name="T14" fmla="*/ 980 w 3851"/>
                <a:gd name="T15" fmla="*/ 2293 h 2397"/>
                <a:gd name="T16" fmla="*/ 917 w 3851"/>
                <a:gd name="T17" fmla="*/ 2293 h 2397"/>
                <a:gd name="T18" fmla="*/ 822 w 3851"/>
                <a:gd name="T19" fmla="*/ 2309 h 2397"/>
                <a:gd name="T20" fmla="*/ 751 w 3851"/>
                <a:gd name="T21" fmla="*/ 2309 h 2397"/>
                <a:gd name="T22" fmla="*/ 703 w 3851"/>
                <a:gd name="T23" fmla="*/ 2316 h 2397"/>
                <a:gd name="T24" fmla="*/ 593 w 3851"/>
                <a:gd name="T25" fmla="*/ 2103 h 2397"/>
                <a:gd name="T26" fmla="*/ 577 w 3851"/>
                <a:gd name="T27" fmla="*/ 2024 h 2397"/>
                <a:gd name="T28" fmla="*/ 506 w 3851"/>
                <a:gd name="T29" fmla="*/ 1803 h 2397"/>
                <a:gd name="T30" fmla="*/ 498 w 3851"/>
                <a:gd name="T31" fmla="*/ 1668 h 2397"/>
                <a:gd name="T32" fmla="*/ 308 w 3851"/>
                <a:gd name="T33" fmla="*/ 1747 h 2397"/>
                <a:gd name="T34" fmla="*/ 308 w 3851"/>
                <a:gd name="T35" fmla="*/ 1723 h 2397"/>
                <a:gd name="T36" fmla="*/ 269 w 3851"/>
                <a:gd name="T37" fmla="*/ 1684 h 2397"/>
                <a:gd name="T38" fmla="*/ 284 w 3851"/>
                <a:gd name="T39" fmla="*/ 1589 h 2397"/>
                <a:gd name="T40" fmla="*/ 332 w 3851"/>
                <a:gd name="T41" fmla="*/ 1581 h 2397"/>
                <a:gd name="T42" fmla="*/ 387 w 3851"/>
                <a:gd name="T43" fmla="*/ 1312 h 2397"/>
                <a:gd name="T44" fmla="*/ 411 w 3851"/>
                <a:gd name="T45" fmla="*/ 1178 h 2397"/>
                <a:gd name="T46" fmla="*/ 355 w 3851"/>
                <a:gd name="T47" fmla="*/ 1194 h 2397"/>
                <a:gd name="T48" fmla="*/ 245 w 3851"/>
                <a:gd name="T49" fmla="*/ 1068 h 2397"/>
                <a:gd name="T50" fmla="*/ 197 w 3851"/>
                <a:gd name="T51" fmla="*/ 957 h 2397"/>
                <a:gd name="T52" fmla="*/ 142 w 3851"/>
                <a:gd name="T53" fmla="*/ 830 h 2397"/>
                <a:gd name="T54" fmla="*/ 63 w 3851"/>
                <a:gd name="T55" fmla="*/ 743 h 2397"/>
                <a:gd name="T56" fmla="*/ 31 w 3851"/>
                <a:gd name="T57" fmla="*/ 546 h 2397"/>
                <a:gd name="T58" fmla="*/ 16 w 3851"/>
                <a:gd name="T59" fmla="*/ 395 h 2397"/>
                <a:gd name="T60" fmla="*/ 79 w 3851"/>
                <a:gd name="T61" fmla="*/ 8 h 2397"/>
                <a:gd name="T62" fmla="*/ 3842 w 3851"/>
                <a:gd name="T63" fmla="*/ 530 h 2397"/>
                <a:gd name="T64" fmla="*/ 3700 w 3851"/>
                <a:gd name="T65" fmla="*/ 2388 h 2397"/>
                <a:gd name="T66" fmla="*/ 1391 w 3851"/>
                <a:gd name="T67" fmla="*/ 2143 h 2397"/>
                <a:gd name="T68" fmla="*/ 3700 w 3851"/>
                <a:gd name="T69" fmla="*/ 2380 h 2397"/>
                <a:gd name="T70" fmla="*/ 79 w 3851"/>
                <a:gd name="T71" fmla="*/ 71 h 2397"/>
                <a:gd name="T72" fmla="*/ 16 w 3851"/>
                <a:gd name="T73" fmla="*/ 427 h 2397"/>
                <a:gd name="T74" fmla="*/ 87 w 3851"/>
                <a:gd name="T75" fmla="*/ 641 h 2397"/>
                <a:gd name="T76" fmla="*/ 95 w 3851"/>
                <a:gd name="T77" fmla="*/ 791 h 2397"/>
                <a:gd name="T78" fmla="*/ 182 w 3851"/>
                <a:gd name="T79" fmla="*/ 862 h 2397"/>
                <a:gd name="T80" fmla="*/ 221 w 3851"/>
                <a:gd name="T81" fmla="*/ 965 h 2397"/>
                <a:gd name="T82" fmla="*/ 277 w 3851"/>
                <a:gd name="T83" fmla="*/ 1107 h 2397"/>
                <a:gd name="T84" fmla="*/ 364 w 3851"/>
                <a:gd name="T85" fmla="*/ 1194 h 2397"/>
                <a:gd name="T86" fmla="*/ 419 w 3851"/>
                <a:gd name="T87" fmla="*/ 1194 h 2397"/>
                <a:gd name="T88" fmla="*/ 340 w 3851"/>
                <a:gd name="T89" fmla="*/ 1399 h 2397"/>
                <a:gd name="T90" fmla="*/ 324 w 3851"/>
                <a:gd name="T91" fmla="*/ 1589 h 2397"/>
                <a:gd name="T92" fmla="*/ 284 w 3851"/>
                <a:gd name="T93" fmla="*/ 1597 h 2397"/>
                <a:gd name="T94" fmla="*/ 269 w 3851"/>
                <a:gd name="T95" fmla="*/ 1684 h 2397"/>
                <a:gd name="T96" fmla="*/ 316 w 3851"/>
                <a:gd name="T97" fmla="*/ 1723 h 2397"/>
                <a:gd name="T98" fmla="*/ 435 w 3851"/>
                <a:gd name="T99" fmla="*/ 1692 h 2397"/>
                <a:gd name="T100" fmla="*/ 514 w 3851"/>
                <a:gd name="T101" fmla="*/ 1739 h 2397"/>
                <a:gd name="T102" fmla="*/ 561 w 3851"/>
                <a:gd name="T103" fmla="*/ 1898 h 2397"/>
                <a:gd name="T104" fmla="*/ 561 w 3851"/>
                <a:gd name="T105" fmla="*/ 2079 h 2397"/>
                <a:gd name="T106" fmla="*/ 703 w 3851"/>
                <a:gd name="T107" fmla="*/ 2293 h 2397"/>
                <a:gd name="T108" fmla="*/ 735 w 3851"/>
                <a:gd name="T109" fmla="*/ 2324 h 2397"/>
                <a:gd name="T110" fmla="*/ 822 w 3851"/>
                <a:gd name="T111" fmla="*/ 2300 h 2397"/>
                <a:gd name="T112" fmla="*/ 917 w 3851"/>
                <a:gd name="T113" fmla="*/ 2285 h 2397"/>
                <a:gd name="T114" fmla="*/ 988 w 3851"/>
                <a:gd name="T115" fmla="*/ 2293 h 2397"/>
                <a:gd name="T116" fmla="*/ 1091 w 3851"/>
                <a:gd name="T117" fmla="*/ 2309 h 2397"/>
                <a:gd name="T118" fmla="*/ 1138 w 3851"/>
                <a:gd name="T119" fmla="*/ 2348 h 2397"/>
                <a:gd name="T120" fmla="*/ 1217 w 3851"/>
                <a:gd name="T121" fmla="*/ 2237 h 2397"/>
                <a:gd name="T122" fmla="*/ 1296 w 3851"/>
                <a:gd name="T123" fmla="*/ 2309 h 2397"/>
                <a:gd name="T124" fmla="*/ 1391 w 3851"/>
                <a:gd name="T125" fmla="*/ 2143 h 2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1" h="2397">
                  <a:moveTo>
                    <a:pt x="3644" y="2396"/>
                  </a:moveTo>
                  <a:lnTo>
                    <a:pt x="3644" y="2396"/>
                  </a:lnTo>
                  <a:lnTo>
                    <a:pt x="3644" y="2396"/>
                  </a:lnTo>
                  <a:cubicBezTo>
                    <a:pt x="3328" y="2396"/>
                    <a:pt x="2047" y="2229"/>
                    <a:pt x="1565" y="2166"/>
                  </a:cubicBezTo>
                  <a:cubicBezTo>
                    <a:pt x="1462" y="2158"/>
                    <a:pt x="1391" y="2150"/>
                    <a:pt x="1391" y="2150"/>
                  </a:cubicBezTo>
                  <a:cubicBezTo>
                    <a:pt x="1375" y="2150"/>
                    <a:pt x="1367" y="2182"/>
                    <a:pt x="1367" y="2190"/>
                  </a:cubicBezTo>
                  <a:cubicBezTo>
                    <a:pt x="1336" y="2372"/>
                    <a:pt x="1336" y="2372"/>
                    <a:pt x="1336" y="2372"/>
                  </a:cubicBezTo>
                  <a:lnTo>
                    <a:pt x="1336" y="2372"/>
                  </a:lnTo>
                  <a:cubicBezTo>
                    <a:pt x="1312" y="2364"/>
                    <a:pt x="1296" y="2340"/>
                    <a:pt x="1288" y="2309"/>
                  </a:cubicBezTo>
                  <a:cubicBezTo>
                    <a:pt x="1288" y="2277"/>
                    <a:pt x="1265" y="2261"/>
                    <a:pt x="1241" y="2253"/>
                  </a:cubicBezTo>
                  <a:cubicBezTo>
                    <a:pt x="1233" y="2253"/>
                    <a:pt x="1233" y="2245"/>
                    <a:pt x="1225" y="2245"/>
                  </a:cubicBezTo>
                  <a:lnTo>
                    <a:pt x="1217" y="2245"/>
                  </a:lnTo>
                  <a:cubicBezTo>
                    <a:pt x="1209" y="2245"/>
                    <a:pt x="1209" y="2253"/>
                    <a:pt x="1201" y="2269"/>
                  </a:cubicBezTo>
                  <a:cubicBezTo>
                    <a:pt x="1194" y="2293"/>
                    <a:pt x="1186" y="2316"/>
                    <a:pt x="1162" y="2340"/>
                  </a:cubicBezTo>
                  <a:cubicBezTo>
                    <a:pt x="1146" y="2356"/>
                    <a:pt x="1138" y="2364"/>
                    <a:pt x="1138" y="2364"/>
                  </a:cubicBezTo>
                  <a:lnTo>
                    <a:pt x="1138" y="2364"/>
                  </a:lnTo>
                  <a:cubicBezTo>
                    <a:pt x="1130" y="2356"/>
                    <a:pt x="1130" y="2356"/>
                    <a:pt x="1130" y="2356"/>
                  </a:cubicBezTo>
                  <a:cubicBezTo>
                    <a:pt x="1130" y="2356"/>
                    <a:pt x="1130" y="2356"/>
                    <a:pt x="1130" y="2348"/>
                  </a:cubicBezTo>
                  <a:cubicBezTo>
                    <a:pt x="1138" y="2340"/>
                    <a:pt x="1138" y="2324"/>
                    <a:pt x="1122" y="2316"/>
                  </a:cubicBezTo>
                  <a:cubicBezTo>
                    <a:pt x="1107" y="2309"/>
                    <a:pt x="1099" y="2309"/>
                    <a:pt x="1099" y="2309"/>
                  </a:cubicBezTo>
                  <a:lnTo>
                    <a:pt x="1099" y="2309"/>
                  </a:lnTo>
                  <a:cubicBezTo>
                    <a:pt x="1091" y="2316"/>
                    <a:pt x="1083" y="2316"/>
                    <a:pt x="1075" y="2324"/>
                  </a:cubicBezTo>
                  <a:cubicBezTo>
                    <a:pt x="1067" y="2324"/>
                    <a:pt x="1059" y="2324"/>
                    <a:pt x="1051" y="2324"/>
                  </a:cubicBezTo>
                  <a:cubicBezTo>
                    <a:pt x="1028" y="2324"/>
                    <a:pt x="1004" y="2316"/>
                    <a:pt x="980" y="2293"/>
                  </a:cubicBezTo>
                  <a:cubicBezTo>
                    <a:pt x="972" y="2285"/>
                    <a:pt x="956" y="2285"/>
                    <a:pt x="948" y="2285"/>
                  </a:cubicBezTo>
                  <a:cubicBezTo>
                    <a:pt x="941" y="2285"/>
                    <a:pt x="925" y="2285"/>
                    <a:pt x="925" y="2285"/>
                  </a:cubicBezTo>
                  <a:cubicBezTo>
                    <a:pt x="917" y="2285"/>
                    <a:pt x="917" y="2293"/>
                    <a:pt x="917" y="2293"/>
                  </a:cubicBezTo>
                  <a:cubicBezTo>
                    <a:pt x="909" y="2293"/>
                    <a:pt x="909" y="2293"/>
                    <a:pt x="901" y="2300"/>
                  </a:cubicBezTo>
                  <a:cubicBezTo>
                    <a:pt x="893" y="2309"/>
                    <a:pt x="877" y="2316"/>
                    <a:pt x="861" y="2316"/>
                  </a:cubicBezTo>
                  <a:cubicBezTo>
                    <a:pt x="838" y="2316"/>
                    <a:pt x="830" y="2309"/>
                    <a:pt x="822" y="2309"/>
                  </a:cubicBezTo>
                  <a:cubicBezTo>
                    <a:pt x="814" y="2300"/>
                    <a:pt x="806" y="2300"/>
                    <a:pt x="790" y="2293"/>
                  </a:cubicBezTo>
                  <a:cubicBezTo>
                    <a:pt x="782" y="2293"/>
                    <a:pt x="775" y="2293"/>
                    <a:pt x="775" y="2293"/>
                  </a:cubicBezTo>
                  <a:cubicBezTo>
                    <a:pt x="767" y="2293"/>
                    <a:pt x="759" y="2293"/>
                    <a:pt x="751" y="2309"/>
                  </a:cubicBezTo>
                  <a:cubicBezTo>
                    <a:pt x="751" y="2316"/>
                    <a:pt x="743" y="2324"/>
                    <a:pt x="743" y="2332"/>
                  </a:cubicBezTo>
                  <a:cubicBezTo>
                    <a:pt x="735" y="2340"/>
                    <a:pt x="727" y="2340"/>
                    <a:pt x="727" y="2340"/>
                  </a:cubicBezTo>
                  <a:cubicBezTo>
                    <a:pt x="711" y="2340"/>
                    <a:pt x="711" y="2332"/>
                    <a:pt x="703" y="2316"/>
                  </a:cubicBezTo>
                  <a:cubicBezTo>
                    <a:pt x="703" y="2309"/>
                    <a:pt x="703" y="2300"/>
                    <a:pt x="695" y="2300"/>
                  </a:cubicBezTo>
                  <a:cubicBezTo>
                    <a:pt x="688" y="2285"/>
                    <a:pt x="664" y="2214"/>
                    <a:pt x="664" y="2174"/>
                  </a:cubicBezTo>
                  <a:cubicBezTo>
                    <a:pt x="664" y="2135"/>
                    <a:pt x="656" y="2111"/>
                    <a:pt x="593" y="2103"/>
                  </a:cubicBezTo>
                  <a:cubicBezTo>
                    <a:pt x="577" y="2103"/>
                    <a:pt x="561" y="2095"/>
                    <a:pt x="561" y="2087"/>
                  </a:cubicBezTo>
                  <a:cubicBezTo>
                    <a:pt x="553" y="2071"/>
                    <a:pt x="561" y="2063"/>
                    <a:pt x="561" y="2048"/>
                  </a:cubicBezTo>
                  <a:cubicBezTo>
                    <a:pt x="569" y="2040"/>
                    <a:pt x="569" y="2032"/>
                    <a:pt x="577" y="2024"/>
                  </a:cubicBezTo>
                  <a:cubicBezTo>
                    <a:pt x="585" y="1976"/>
                    <a:pt x="585" y="1945"/>
                    <a:pt x="553" y="1905"/>
                  </a:cubicBezTo>
                  <a:cubicBezTo>
                    <a:pt x="529" y="1866"/>
                    <a:pt x="522" y="1842"/>
                    <a:pt x="506" y="1810"/>
                  </a:cubicBezTo>
                  <a:lnTo>
                    <a:pt x="506" y="1803"/>
                  </a:lnTo>
                  <a:cubicBezTo>
                    <a:pt x="498" y="1779"/>
                    <a:pt x="498" y="1755"/>
                    <a:pt x="506" y="1739"/>
                  </a:cubicBezTo>
                  <a:cubicBezTo>
                    <a:pt x="514" y="1723"/>
                    <a:pt x="514" y="1708"/>
                    <a:pt x="514" y="1684"/>
                  </a:cubicBezTo>
                  <a:cubicBezTo>
                    <a:pt x="514" y="1668"/>
                    <a:pt x="506" y="1668"/>
                    <a:pt x="498" y="1668"/>
                  </a:cubicBezTo>
                  <a:cubicBezTo>
                    <a:pt x="482" y="1668"/>
                    <a:pt x="458" y="1684"/>
                    <a:pt x="442" y="1700"/>
                  </a:cubicBezTo>
                  <a:cubicBezTo>
                    <a:pt x="411" y="1723"/>
                    <a:pt x="395" y="1732"/>
                    <a:pt x="340" y="1739"/>
                  </a:cubicBezTo>
                  <a:cubicBezTo>
                    <a:pt x="324" y="1739"/>
                    <a:pt x="316" y="1747"/>
                    <a:pt x="308" y="1747"/>
                  </a:cubicBezTo>
                  <a:lnTo>
                    <a:pt x="308" y="1739"/>
                  </a:lnTo>
                  <a:cubicBezTo>
                    <a:pt x="300" y="1739"/>
                    <a:pt x="308" y="1739"/>
                    <a:pt x="308" y="1732"/>
                  </a:cubicBezTo>
                  <a:cubicBezTo>
                    <a:pt x="308" y="1732"/>
                    <a:pt x="308" y="1732"/>
                    <a:pt x="308" y="1723"/>
                  </a:cubicBezTo>
                  <a:cubicBezTo>
                    <a:pt x="308" y="1723"/>
                    <a:pt x="308" y="1716"/>
                    <a:pt x="300" y="1716"/>
                  </a:cubicBezTo>
                  <a:cubicBezTo>
                    <a:pt x="292" y="1708"/>
                    <a:pt x="284" y="1700"/>
                    <a:pt x="277" y="1700"/>
                  </a:cubicBezTo>
                  <a:cubicBezTo>
                    <a:pt x="269" y="1692"/>
                    <a:pt x="261" y="1692"/>
                    <a:pt x="269" y="1684"/>
                  </a:cubicBezTo>
                  <a:cubicBezTo>
                    <a:pt x="269" y="1676"/>
                    <a:pt x="269" y="1676"/>
                    <a:pt x="269" y="1676"/>
                  </a:cubicBezTo>
                  <a:cubicBezTo>
                    <a:pt x="269" y="1668"/>
                    <a:pt x="277" y="1645"/>
                    <a:pt x="277" y="1613"/>
                  </a:cubicBezTo>
                  <a:cubicBezTo>
                    <a:pt x="277" y="1605"/>
                    <a:pt x="277" y="1597"/>
                    <a:pt x="284" y="1589"/>
                  </a:cubicBezTo>
                  <a:cubicBezTo>
                    <a:pt x="284" y="1581"/>
                    <a:pt x="300" y="1581"/>
                    <a:pt x="308" y="1581"/>
                  </a:cubicBezTo>
                  <a:cubicBezTo>
                    <a:pt x="308" y="1581"/>
                    <a:pt x="308" y="1581"/>
                    <a:pt x="316" y="1581"/>
                  </a:cubicBezTo>
                  <a:cubicBezTo>
                    <a:pt x="316" y="1581"/>
                    <a:pt x="324" y="1581"/>
                    <a:pt x="332" y="1581"/>
                  </a:cubicBezTo>
                  <a:cubicBezTo>
                    <a:pt x="340" y="1565"/>
                    <a:pt x="340" y="1526"/>
                    <a:pt x="340" y="1510"/>
                  </a:cubicBezTo>
                  <a:cubicBezTo>
                    <a:pt x="332" y="1479"/>
                    <a:pt x="324" y="1439"/>
                    <a:pt x="332" y="1399"/>
                  </a:cubicBezTo>
                  <a:cubicBezTo>
                    <a:pt x="340" y="1360"/>
                    <a:pt x="371" y="1328"/>
                    <a:pt x="387" y="1312"/>
                  </a:cubicBezTo>
                  <a:cubicBezTo>
                    <a:pt x="387" y="1305"/>
                    <a:pt x="387" y="1305"/>
                    <a:pt x="387" y="1305"/>
                  </a:cubicBezTo>
                  <a:cubicBezTo>
                    <a:pt x="403" y="1289"/>
                    <a:pt x="419" y="1241"/>
                    <a:pt x="419" y="1194"/>
                  </a:cubicBezTo>
                  <a:cubicBezTo>
                    <a:pt x="411" y="1186"/>
                    <a:pt x="411" y="1178"/>
                    <a:pt x="411" y="1178"/>
                  </a:cubicBezTo>
                  <a:cubicBezTo>
                    <a:pt x="403" y="1178"/>
                    <a:pt x="403" y="1178"/>
                    <a:pt x="395" y="1186"/>
                  </a:cubicBezTo>
                  <a:cubicBezTo>
                    <a:pt x="387" y="1194"/>
                    <a:pt x="371" y="1194"/>
                    <a:pt x="364" y="1194"/>
                  </a:cubicBezTo>
                  <a:cubicBezTo>
                    <a:pt x="355" y="1194"/>
                    <a:pt x="355" y="1194"/>
                    <a:pt x="355" y="1194"/>
                  </a:cubicBezTo>
                  <a:cubicBezTo>
                    <a:pt x="332" y="1194"/>
                    <a:pt x="324" y="1178"/>
                    <a:pt x="316" y="1162"/>
                  </a:cubicBezTo>
                  <a:cubicBezTo>
                    <a:pt x="308" y="1146"/>
                    <a:pt x="292" y="1123"/>
                    <a:pt x="269" y="1115"/>
                  </a:cubicBezTo>
                  <a:cubicBezTo>
                    <a:pt x="245" y="1091"/>
                    <a:pt x="245" y="1083"/>
                    <a:pt x="245" y="1068"/>
                  </a:cubicBezTo>
                  <a:cubicBezTo>
                    <a:pt x="253" y="1052"/>
                    <a:pt x="253" y="1044"/>
                    <a:pt x="253" y="1028"/>
                  </a:cubicBezTo>
                  <a:cubicBezTo>
                    <a:pt x="245" y="988"/>
                    <a:pt x="237" y="988"/>
                    <a:pt x="213" y="973"/>
                  </a:cubicBezTo>
                  <a:cubicBezTo>
                    <a:pt x="205" y="965"/>
                    <a:pt x="205" y="965"/>
                    <a:pt x="197" y="957"/>
                  </a:cubicBezTo>
                  <a:cubicBezTo>
                    <a:pt x="166" y="941"/>
                    <a:pt x="166" y="917"/>
                    <a:pt x="174" y="901"/>
                  </a:cubicBezTo>
                  <a:cubicBezTo>
                    <a:pt x="174" y="886"/>
                    <a:pt x="174" y="870"/>
                    <a:pt x="174" y="862"/>
                  </a:cubicBezTo>
                  <a:cubicBezTo>
                    <a:pt x="166" y="838"/>
                    <a:pt x="158" y="838"/>
                    <a:pt x="142" y="830"/>
                  </a:cubicBezTo>
                  <a:cubicBezTo>
                    <a:pt x="134" y="830"/>
                    <a:pt x="118" y="822"/>
                    <a:pt x="111" y="815"/>
                  </a:cubicBezTo>
                  <a:cubicBezTo>
                    <a:pt x="102" y="806"/>
                    <a:pt x="95" y="799"/>
                    <a:pt x="95" y="791"/>
                  </a:cubicBezTo>
                  <a:cubicBezTo>
                    <a:pt x="79" y="783"/>
                    <a:pt x="63" y="767"/>
                    <a:pt x="63" y="743"/>
                  </a:cubicBezTo>
                  <a:cubicBezTo>
                    <a:pt x="63" y="728"/>
                    <a:pt x="71" y="720"/>
                    <a:pt x="71" y="704"/>
                  </a:cubicBezTo>
                  <a:cubicBezTo>
                    <a:pt x="79" y="680"/>
                    <a:pt x="79" y="664"/>
                    <a:pt x="79" y="641"/>
                  </a:cubicBezTo>
                  <a:cubicBezTo>
                    <a:pt x="79" y="617"/>
                    <a:pt x="55" y="577"/>
                    <a:pt x="31" y="546"/>
                  </a:cubicBezTo>
                  <a:cubicBezTo>
                    <a:pt x="24" y="522"/>
                    <a:pt x="8" y="506"/>
                    <a:pt x="8" y="490"/>
                  </a:cubicBezTo>
                  <a:cubicBezTo>
                    <a:pt x="0" y="475"/>
                    <a:pt x="8" y="451"/>
                    <a:pt x="8" y="427"/>
                  </a:cubicBezTo>
                  <a:cubicBezTo>
                    <a:pt x="16" y="419"/>
                    <a:pt x="16" y="403"/>
                    <a:pt x="16" y="395"/>
                  </a:cubicBezTo>
                  <a:cubicBezTo>
                    <a:pt x="24" y="364"/>
                    <a:pt x="39" y="277"/>
                    <a:pt x="55" y="237"/>
                  </a:cubicBezTo>
                  <a:cubicBezTo>
                    <a:pt x="71" y="198"/>
                    <a:pt x="71" y="95"/>
                    <a:pt x="71" y="71"/>
                  </a:cubicBezTo>
                  <a:cubicBezTo>
                    <a:pt x="71" y="56"/>
                    <a:pt x="79" y="32"/>
                    <a:pt x="79" y="8"/>
                  </a:cubicBezTo>
                  <a:cubicBezTo>
                    <a:pt x="79" y="0"/>
                    <a:pt x="79" y="0"/>
                    <a:pt x="79" y="0"/>
                  </a:cubicBezTo>
                  <a:cubicBezTo>
                    <a:pt x="87" y="8"/>
                    <a:pt x="87" y="8"/>
                    <a:pt x="87" y="8"/>
                  </a:cubicBezTo>
                  <a:cubicBezTo>
                    <a:pt x="1391" y="261"/>
                    <a:pt x="2656" y="443"/>
                    <a:pt x="3842" y="530"/>
                  </a:cubicBezTo>
                  <a:cubicBezTo>
                    <a:pt x="3850" y="530"/>
                    <a:pt x="3850" y="530"/>
                    <a:pt x="3850" y="530"/>
                  </a:cubicBezTo>
                  <a:cubicBezTo>
                    <a:pt x="3707" y="2388"/>
                    <a:pt x="3707" y="2388"/>
                    <a:pt x="3707" y="2388"/>
                  </a:cubicBezTo>
                  <a:cubicBezTo>
                    <a:pt x="3700" y="2388"/>
                    <a:pt x="3700" y="2388"/>
                    <a:pt x="3700" y="2388"/>
                  </a:cubicBezTo>
                  <a:cubicBezTo>
                    <a:pt x="3692" y="2388"/>
                    <a:pt x="3668" y="2396"/>
                    <a:pt x="3644" y="2396"/>
                  </a:cubicBezTo>
                  <a:close/>
                  <a:moveTo>
                    <a:pt x="1391" y="2143"/>
                  </a:moveTo>
                  <a:lnTo>
                    <a:pt x="1391" y="2143"/>
                  </a:lnTo>
                  <a:cubicBezTo>
                    <a:pt x="1391" y="2143"/>
                    <a:pt x="1447" y="2150"/>
                    <a:pt x="1565" y="2158"/>
                  </a:cubicBezTo>
                  <a:cubicBezTo>
                    <a:pt x="2047" y="2222"/>
                    <a:pt x="3328" y="2388"/>
                    <a:pt x="3644" y="2388"/>
                  </a:cubicBezTo>
                  <a:cubicBezTo>
                    <a:pt x="3668" y="2388"/>
                    <a:pt x="3684" y="2380"/>
                    <a:pt x="3700" y="2380"/>
                  </a:cubicBezTo>
                  <a:cubicBezTo>
                    <a:pt x="3842" y="538"/>
                    <a:pt x="3842" y="538"/>
                    <a:pt x="3842" y="538"/>
                  </a:cubicBezTo>
                  <a:cubicBezTo>
                    <a:pt x="2656" y="451"/>
                    <a:pt x="1391" y="269"/>
                    <a:pt x="87" y="16"/>
                  </a:cubicBezTo>
                  <a:cubicBezTo>
                    <a:pt x="79" y="32"/>
                    <a:pt x="79" y="63"/>
                    <a:pt x="79" y="71"/>
                  </a:cubicBezTo>
                  <a:cubicBezTo>
                    <a:pt x="79" y="103"/>
                    <a:pt x="79" y="198"/>
                    <a:pt x="63" y="237"/>
                  </a:cubicBezTo>
                  <a:cubicBezTo>
                    <a:pt x="47" y="277"/>
                    <a:pt x="31" y="364"/>
                    <a:pt x="24" y="395"/>
                  </a:cubicBezTo>
                  <a:cubicBezTo>
                    <a:pt x="24" y="403"/>
                    <a:pt x="24" y="419"/>
                    <a:pt x="16" y="427"/>
                  </a:cubicBezTo>
                  <a:cubicBezTo>
                    <a:pt x="8" y="451"/>
                    <a:pt x="8" y="467"/>
                    <a:pt x="16" y="490"/>
                  </a:cubicBezTo>
                  <a:cubicBezTo>
                    <a:pt x="16" y="506"/>
                    <a:pt x="31" y="522"/>
                    <a:pt x="39" y="538"/>
                  </a:cubicBezTo>
                  <a:cubicBezTo>
                    <a:pt x="63" y="577"/>
                    <a:pt x="87" y="617"/>
                    <a:pt x="87" y="641"/>
                  </a:cubicBezTo>
                  <a:cubicBezTo>
                    <a:pt x="87" y="664"/>
                    <a:pt x="87" y="680"/>
                    <a:pt x="79" y="704"/>
                  </a:cubicBezTo>
                  <a:cubicBezTo>
                    <a:pt x="71" y="720"/>
                    <a:pt x="71" y="735"/>
                    <a:pt x="71" y="743"/>
                  </a:cubicBezTo>
                  <a:cubicBezTo>
                    <a:pt x="71" y="767"/>
                    <a:pt x="79" y="775"/>
                    <a:pt x="95" y="791"/>
                  </a:cubicBezTo>
                  <a:cubicBezTo>
                    <a:pt x="102" y="791"/>
                    <a:pt x="111" y="799"/>
                    <a:pt x="118" y="806"/>
                  </a:cubicBezTo>
                  <a:cubicBezTo>
                    <a:pt x="126" y="822"/>
                    <a:pt x="134" y="822"/>
                    <a:pt x="142" y="822"/>
                  </a:cubicBezTo>
                  <a:cubicBezTo>
                    <a:pt x="158" y="830"/>
                    <a:pt x="174" y="830"/>
                    <a:pt x="182" y="862"/>
                  </a:cubicBezTo>
                  <a:cubicBezTo>
                    <a:pt x="182" y="870"/>
                    <a:pt x="182" y="886"/>
                    <a:pt x="182" y="901"/>
                  </a:cubicBezTo>
                  <a:cubicBezTo>
                    <a:pt x="174" y="917"/>
                    <a:pt x="174" y="941"/>
                    <a:pt x="197" y="949"/>
                  </a:cubicBezTo>
                  <a:cubicBezTo>
                    <a:pt x="205" y="957"/>
                    <a:pt x="213" y="957"/>
                    <a:pt x="221" y="965"/>
                  </a:cubicBezTo>
                  <a:cubicBezTo>
                    <a:pt x="245" y="981"/>
                    <a:pt x="253" y="988"/>
                    <a:pt x="261" y="1028"/>
                  </a:cubicBezTo>
                  <a:cubicBezTo>
                    <a:pt x="261" y="1044"/>
                    <a:pt x="261" y="1059"/>
                    <a:pt x="253" y="1068"/>
                  </a:cubicBezTo>
                  <a:cubicBezTo>
                    <a:pt x="253" y="1083"/>
                    <a:pt x="253" y="1083"/>
                    <a:pt x="277" y="1107"/>
                  </a:cubicBezTo>
                  <a:cubicBezTo>
                    <a:pt x="300" y="1123"/>
                    <a:pt x="308" y="1139"/>
                    <a:pt x="324" y="1154"/>
                  </a:cubicBezTo>
                  <a:cubicBezTo>
                    <a:pt x="332" y="1170"/>
                    <a:pt x="340" y="1186"/>
                    <a:pt x="355" y="1186"/>
                  </a:cubicBezTo>
                  <a:cubicBezTo>
                    <a:pt x="355" y="1194"/>
                    <a:pt x="355" y="1194"/>
                    <a:pt x="364" y="1194"/>
                  </a:cubicBezTo>
                  <a:cubicBezTo>
                    <a:pt x="371" y="1194"/>
                    <a:pt x="379" y="1186"/>
                    <a:pt x="387" y="1178"/>
                  </a:cubicBezTo>
                  <a:cubicBezTo>
                    <a:pt x="395" y="1178"/>
                    <a:pt x="403" y="1170"/>
                    <a:pt x="411" y="1170"/>
                  </a:cubicBezTo>
                  <a:cubicBezTo>
                    <a:pt x="419" y="1170"/>
                    <a:pt x="419" y="1186"/>
                    <a:pt x="419" y="1194"/>
                  </a:cubicBezTo>
                  <a:cubicBezTo>
                    <a:pt x="427" y="1233"/>
                    <a:pt x="411" y="1289"/>
                    <a:pt x="395" y="1312"/>
                  </a:cubicBezTo>
                  <a:cubicBezTo>
                    <a:pt x="387" y="1312"/>
                    <a:pt x="387" y="1312"/>
                    <a:pt x="387" y="1312"/>
                  </a:cubicBezTo>
                  <a:cubicBezTo>
                    <a:pt x="371" y="1336"/>
                    <a:pt x="348" y="1368"/>
                    <a:pt x="340" y="1399"/>
                  </a:cubicBezTo>
                  <a:cubicBezTo>
                    <a:pt x="332" y="1439"/>
                    <a:pt x="340" y="1479"/>
                    <a:pt x="348" y="1502"/>
                  </a:cubicBezTo>
                  <a:cubicBezTo>
                    <a:pt x="348" y="1526"/>
                    <a:pt x="348" y="1565"/>
                    <a:pt x="332" y="1581"/>
                  </a:cubicBezTo>
                  <a:cubicBezTo>
                    <a:pt x="332" y="1589"/>
                    <a:pt x="324" y="1589"/>
                    <a:pt x="324" y="1589"/>
                  </a:cubicBezTo>
                  <a:cubicBezTo>
                    <a:pt x="316" y="1589"/>
                    <a:pt x="316" y="1589"/>
                    <a:pt x="316" y="1589"/>
                  </a:cubicBezTo>
                  <a:cubicBezTo>
                    <a:pt x="308" y="1589"/>
                    <a:pt x="308" y="1589"/>
                    <a:pt x="308" y="1589"/>
                  </a:cubicBezTo>
                  <a:cubicBezTo>
                    <a:pt x="300" y="1589"/>
                    <a:pt x="292" y="1589"/>
                    <a:pt x="284" y="1597"/>
                  </a:cubicBezTo>
                  <a:cubicBezTo>
                    <a:pt x="284" y="1597"/>
                    <a:pt x="284" y="1605"/>
                    <a:pt x="284" y="1613"/>
                  </a:cubicBezTo>
                  <a:cubicBezTo>
                    <a:pt x="284" y="1645"/>
                    <a:pt x="277" y="1668"/>
                    <a:pt x="269" y="1684"/>
                  </a:cubicBezTo>
                  <a:lnTo>
                    <a:pt x="269" y="1684"/>
                  </a:lnTo>
                  <a:cubicBezTo>
                    <a:pt x="269" y="1692"/>
                    <a:pt x="269" y="1692"/>
                    <a:pt x="277" y="1692"/>
                  </a:cubicBezTo>
                  <a:cubicBezTo>
                    <a:pt x="284" y="1700"/>
                    <a:pt x="292" y="1700"/>
                    <a:pt x="308" y="1708"/>
                  </a:cubicBezTo>
                  <a:cubicBezTo>
                    <a:pt x="316" y="1716"/>
                    <a:pt x="316" y="1723"/>
                    <a:pt x="316" y="1723"/>
                  </a:cubicBezTo>
                  <a:cubicBezTo>
                    <a:pt x="316" y="1732"/>
                    <a:pt x="316" y="1732"/>
                    <a:pt x="316" y="1739"/>
                  </a:cubicBezTo>
                  <a:cubicBezTo>
                    <a:pt x="316" y="1732"/>
                    <a:pt x="324" y="1732"/>
                    <a:pt x="332" y="1732"/>
                  </a:cubicBezTo>
                  <a:cubicBezTo>
                    <a:pt x="395" y="1723"/>
                    <a:pt x="411" y="1716"/>
                    <a:pt x="435" y="1692"/>
                  </a:cubicBezTo>
                  <a:cubicBezTo>
                    <a:pt x="450" y="1676"/>
                    <a:pt x="482" y="1660"/>
                    <a:pt x="498" y="1660"/>
                  </a:cubicBezTo>
                  <a:cubicBezTo>
                    <a:pt x="506" y="1660"/>
                    <a:pt x="522" y="1668"/>
                    <a:pt x="522" y="1684"/>
                  </a:cubicBezTo>
                  <a:cubicBezTo>
                    <a:pt x="522" y="1708"/>
                    <a:pt x="522" y="1723"/>
                    <a:pt x="514" y="1739"/>
                  </a:cubicBezTo>
                  <a:cubicBezTo>
                    <a:pt x="506" y="1755"/>
                    <a:pt x="506" y="1779"/>
                    <a:pt x="514" y="1795"/>
                  </a:cubicBezTo>
                  <a:cubicBezTo>
                    <a:pt x="514" y="1803"/>
                    <a:pt x="514" y="1803"/>
                    <a:pt x="514" y="1810"/>
                  </a:cubicBezTo>
                  <a:cubicBezTo>
                    <a:pt x="529" y="1842"/>
                    <a:pt x="537" y="1866"/>
                    <a:pt x="561" y="1898"/>
                  </a:cubicBezTo>
                  <a:cubicBezTo>
                    <a:pt x="593" y="1937"/>
                    <a:pt x="593" y="1976"/>
                    <a:pt x="585" y="2024"/>
                  </a:cubicBezTo>
                  <a:cubicBezTo>
                    <a:pt x="577" y="2032"/>
                    <a:pt x="577" y="2040"/>
                    <a:pt x="569" y="2048"/>
                  </a:cubicBezTo>
                  <a:cubicBezTo>
                    <a:pt x="569" y="2063"/>
                    <a:pt x="561" y="2071"/>
                    <a:pt x="561" y="2079"/>
                  </a:cubicBezTo>
                  <a:cubicBezTo>
                    <a:pt x="569" y="2087"/>
                    <a:pt x="577" y="2095"/>
                    <a:pt x="601" y="2095"/>
                  </a:cubicBezTo>
                  <a:cubicBezTo>
                    <a:pt x="656" y="2111"/>
                    <a:pt x="672" y="2127"/>
                    <a:pt x="672" y="2174"/>
                  </a:cubicBezTo>
                  <a:cubicBezTo>
                    <a:pt x="672" y="2214"/>
                    <a:pt x="695" y="2277"/>
                    <a:pt x="703" y="2293"/>
                  </a:cubicBezTo>
                  <a:cubicBezTo>
                    <a:pt x="711" y="2300"/>
                    <a:pt x="711" y="2309"/>
                    <a:pt x="711" y="2316"/>
                  </a:cubicBezTo>
                  <a:cubicBezTo>
                    <a:pt x="719" y="2324"/>
                    <a:pt x="719" y="2332"/>
                    <a:pt x="727" y="2332"/>
                  </a:cubicBezTo>
                  <a:cubicBezTo>
                    <a:pt x="727" y="2332"/>
                    <a:pt x="727" y="2332"/>
                    <a:pt x="735" y="2324"/>
                  </a:cubicBezTo>
                  <a:cubicBezTo>
                    <a:pt x="743" y="2316"/>
                    <a:pt x="743" y="2309"/>
                    <a:pt x="743" y="2309"/>
                  </a:cubicBezTo>
                  <a:cubicBezTo>
                    <a:pt x="759" y="2285"/>
                    <a:pt x="767" y="2277"/>
                    <a:pt x="790" y="2285"/>
                  </a:cubicBezTo>
                  <a:cubicBezTo>
                    <a:pt x="806" y="2293"/>
                    <a:pt x="814" y="2293"/>
                    <a:pt x="822" y="2300"/>
                  </a:cubicBezTo>
                  <a:cubicBezTo>
                    <a:pt x="838" y="2309"/>
                    <a:pt x="846" y="2309"/>
                    <a:pt x="861" y="2309"/>
                  </a:cubicBezTo>
                  <a:cubicBezTo>
                    <a:pt x="877" y="2316"/>
                    <a:pt x="885" y="2300"/>
                    <a:pt x="901" y="2293"/>
                  </a:cubicBezTo>
                  <a:cubicBezTo>
                    <a:pt x="901" y="2293"/>
                    <a:pt x="909" y="2285"/>
                    <a:pt x="917" y="2285"/>
                  </a:cubicBezTo>
                  <a:lnTo>
                    <a:pt x="917" y="2285"/>
                  </a:lnTo>
                  <a:cubicBezTo>
                    <a:pt x="925" y="2277"/>
                    <a:pt x="933" y="2277"/>
                    <a:pt x="948" y="2277"/>
                  </a:cubicBezTo>
                  <a:cubicBezTo>
                    <a:pt x="956" y="2277"/>
                    <a:pt x="972" y="2277"/>
                    <a:pt x="988" y="2293"/>
                  </a:cubicBezTo>
                  <a:cubicBezTo>
                    <a:pt x="1012" y="2309"/>
                    <a:pt x="1028" y="2316"/>
                    <a:pt x="1051" y="2316"/>
                  </a:cubicBezTo>
                  <a:cubicBezTo>
                    <a:pt x="1059" y="2316"/>
                    <a:pt x="1059" y="2316"/>
                    <a:pt x="1067" y="2316"/>
                  </a:cubicBezTo>
                  <a:cubicBezTo>
                    <a:pt x="1083" y="2309"/>
                    <a:pt x="1091" y="2309"/>
                    <a:pt x="1091" y="2309"/>
                  </a:cubicBezTo>
                  <a:cubicBezTo>
                    <a:pt x="1091" y="2300"/>
                    <a:pt x="1099" y="2300"/>
                    <a:pt x="1099" y="2300"/>
                  </a:cubicBezTo>
                  <a:cubicBezTo>
                    <a:pt x="1107" y="2300"/>
                    <a:pt x="1114" y="2300"/>
                    <a:pt x="1122" y="2309"/>
                  </a:cubicBezTo>
                  <a:cubicBezTo>
                    <a:pt x="1146" y="2324"/>
                    <a:pt x="1138" y="2340"/>
                    <a:pt x="1138" y="2348"/>
                  </a:cubicBezTo>
                  <a:cubicBezTo>
                    <a:pt x="1146" y="2348"/>
                    <a:pt x="1146" y="2340"/>
                    <a:pt x="1154" y="2332"/>
                  </a:cubicBezTo>
                  <a:cubicBezTo>
                    <a:pt x="1178" y="2316"/>
                    <a:pt x="1186" y="2285"/>
                    <a:pt x="1194" y="2269"/>
                  </a:cubicBezTo>
                  <a:cubicBezTo>
                    <a:pt x="1201" y="2245"/>
                    <a:pt x="1209" y="2237"/>
                    <a:pt x="1217" y="2237"/>
                  </a:cubicBezTo>
                  <a:cubicBezTo>
                    <a:pt x="1225" y="2237"/>
                    <a:pt x="1225" y="2237"/>
                    <a:pt x="1225" y="2237"/>
                  </a:cubicBezTo>
                  <a:cubicBezTo>
                    <a:pt x="1233" y="2237"/>
                    <a:pt x="1241" y="2245"/>
                    <a:pt x="1241" y="2245"/>
                  </a:cubicBezTo>
                  <a:cubicBezTo>
                    <a:pt x="1272" y="2261"/>
                    <a:pt x="1288" y="2269"/>
                    <a:pt x="1296" y="2309"/>
                  </a:cubicBezTo>
                  <a:cubicBezTo>
                    <a:pt x="1304" y="2340"/>
                    <a:pt x="1312" y="2356"/>
                    <a:pt x="1336" y="2364"/>
                  </a:cubicBezTo>
                  <a:cubicBezTo>
                    <a:pt x="1360" y="2190"/>
                    <a:pt x="1360" y="2190"/>
                    <a:pt x="1360" y="2190"/>
                  </a:cubicBezTo>
                  <a:cubicBezTo>
                    <a:pt x="1360" y="2182"/>
                    <a:pt x="1367" y="2143"/>
                    <a:pt x="1391" y="2143"/>
                  </a:cubicBezTo>
                  <a:close/>
                </a:path>
              </a:pathLst>
            </a:custGeom>
            <a:solidFill>
              <a:schemeClr val="accent6"/>
            </a:solidFill>
            <a:ln>
              <a:solidFill>
                <a:schemeClr val="bg2"/>
              </a:solidFill>
            </a:ln>
            <a:effectLst/>
          </p:spPr>
          <p:txBody>
            <a:bodyPr wrap="none" anchor="ctr"/>
            <a:lstStyle/>
            <a:p>
              <a:endParaRPr lang="en-US"/>
            </a:p>
          </p:txBody>
        </p:sp>
        <p:sp>
          <p:nvSpPr>
            <p:cNvPr id="67" name="Freeform 289"/>
            <p:cNvSpPr>
              <a:spLocks noChangeArrowheads="1"/>
            </p:cNvSpPr>
            <p:nvPr/>
          </p:nvSpPr>
          <p:spPr bwMode="auto">
            <a:xfrm>
              <a:off x="9565059" y="4500772"/>
              <a:ext cx="1382306" cy="1127183"/>
            </a:xfrm>
            <a:custGeom>
              <a:avLst/>
              <a:gdLst>
                <a:gd name="T0" fmla="*/ 316 w 2626"/>
                <a:gd name="T1" fmla="*/ 0 h 2143"/>
                <a:gd name="T2" fmla="*/ 316 w 2626"/>
                <a:gd name="T3" fmla="*/ 0 h 2143"/>
                <a:gd name="T4" fmla="*/ 292 w 2626"/>
                <a:gd name="T5" fmla="*/ 47 h 2143"/>
                <a:gd name="T6" fmla="*/ 71 w 2626"/>
                <a:gd name="T7" fmla="*/ 1407 h 2143"/>
                <a:gd name="T8" fmla="*/ 0 w 2626"/>
                <a:gd name="T9" fmla="*/ 1857 h 2143"/>
                <a:gd name="T10" fmla="*/ 696 w 2626"/>
                <a:gd name="T11" fmla="*/ 1944 h 2143"/>
                <a:gd name="T12" fmla="*/ 719 w 2626"/>
                <a:gd name="T13" fmla="*/ 1968 h 2143"/>
                <a:gd name="T14" fmla="*/ 719 w 2626"/>
                <a:gd name="T15" fmla="*/ 1944 h 2143"/>
                <a:gd name="T16" fmla="*/ 2498 w 2626"/>
                <a:gd name="T17" fmla="*/ 2142 h 2143"/>
                <a:gd name="T18" fmla="*/ 2625 w 2626"/>
                <a:gd name="T19" fmla="*/ 245 h 2143"/>
                <a:gd name="T20" fmla="*/ 316 w 2626"/>
                <a:gd name="T21" fmla="*/ 0 h 2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6" h="2143">
                  <a:moveTo>
                    <a:pt x="316" y="0"/>
                  </a:moveTo>
                  <a:lnTo>
                    <a:pt x="316" y="0"/>
                  </a:lnTo>
                  <a:cubicBezTo>
                    <a:pt x="292" y="0"/>
                    <a:pt x="292" y="47"/>
                    <a:pt x="292" y="47"/>
                  </a:cubicBezTo>
                  <a:cubicBezTo>
                    <a:pt x="71" y="1407"/>
                    <a:pt x="71" y="1407"/>
                    <a:pt x="71" y="1407"/>
                  </a:cubicBezTo>
                  <a:cubicBezTo>
                    <a:pt x="0" y="1857"/>
                    <a:pt x="0" y="1857"/>
                    <a:pt x="0" y="1857"/>
                  </a:cubicBezTo>
                  <a:cubicBezTo>
                    <a:pt x="696" y="1944"/>
                    <a:pt x="696" y="1944"/>
                    <a:pt x="696" y="1944"/>
                  </a:cubicBezTo>
                  <a:cubicBezTo>
                    <a:pt x="719" y="1968"/>
                    <a:pt x="719" y="1968"/>
                    <a:pt x="719" y="1968"/>
                  </a:cubicBezTo>
                  <a:cubicBezTo>
                    <a:pt x="719" y="1944"/>
                    <a:pt x="719" y="1944"/>
                    <a:pt x="719" y="1944"/>
                  </a:cubicBezTo>
                  <a:cubicBezTo>
                    <a:pt x="719" y="1944"/>
                    <a:pt x="1771" y="2087"/>
                    <a:pt x="2498" y="2142"/>
                  </a:cubicBezTo>
                  <a:cubicBezTo>
                    <a:pt x="2625" y="245"/>
                    <a:pt x="2625" y="245"/>
                    <a:pt x="2625" y="245"/>
                  </a:cubicBezTo>
                  <a:cubicBezTo>
                    <a:pt x="2411" y="276"/>
                    <a:pt x="340" y="0"/>
                    <a:pt x="316" y="0"/>
                  </a:cubicBezTo>
                </a:path>
              </a:pathLst>
            </a:custGeom>
            <a:solidFill>
              <a:schemeClr val="accent6"/>
            </a:solidFill>
            <a:ln>
              <a:solidFill>
                <a:schemeClr val="bg2"/>
              </a:solidFill>
            </a:ln>
            <a:effectLst/>
          </p:spPr>
          <p:txBody>
            <a:bodyPr wrap="none" anchor="ctr"/>
            <a:lstStyle/>
            <a:p>
              <a:endParaRPr lang="en-US"/>
            </a:p>
          </p:txBody>
        </p:sp>
        <p:sp>
          <p:nvSpPr>
            <p:cNvPr id="68" name="Freeform 290"/>
            <p:cNvSpPr>
              <a:spLocks noChangeArrowheads="1"/>
            </p:cNvSpPr>
            <p:nvPr/>
          </p:nvSpPr>
          <p:spPr bwMode="auto">
            <a:xfrm>
              <a:off x="9565059" y="4500772"/>
              <a:ext cx="1384626" cy="1131821"/>
            </a:xfrm>
            <a:custGeom>
              <a:avLst/>
              <a:gdLst>
                <a:gd name="T0" fmla="*/ 2498 w 2633"/>
                <a:gd name="T1" fmla="*/ 2150 h 2151"/>
                <a:gd name="T2" fmla="*/ 2498 w 2633"/>
                <a:gd name="T3" fmla="*/ 2150 h 2151"/>
                <a:gd name="T4" fmla="*/ 2498 w 2633"/>
                <a:gd name="T5" fmla="*/ 2150 h 2151"/>
                <a:gd name="T6" fmla="*/ 719 w 2633"/>
                <a:gd name="T7" fmla="*/ 1944 h 2151"/>
                <a:gd name="T8" fmla="*/ 719 w 2633"/>
                <a:gd name="T9" fmla="*/ 1976 h 2151"/>
                <a:gd name="T10" fmla="*/ 696 w 2633"/>
                <a:gd name="T11" fmla="*/ 1944 h 2151"/>
                <a:gd name="T12" fmla="*/ 0 w 2633"/>
                <a:gd name="T13" fmla="*/ 1865 h 2151"/>
                <a:gd name="T14" fmla="*/ 63 w 2633"/>
                <a:gd name="T15" fmla="*/ 1407 h 2151"/>
                <a:gd name="T16" fmla="*/ 285 w 2633"/>
                <a:gd name="T17" fmla="*/ 47 h 2151"/>
                <a:gd name="T18" fmla="*/ 316 w 2633"/>
                <a:gd name="T19" fmla="*/ 0 h 2151"/>
                <a:gd name="T20" fmla="*/ 490 w 2633"/>
                <a:gd name="T21" fmla="*/ 15 h 2151"/>
                <a:gd name="T22" fmla="*/ 2569 w 2633"/>
                <a:gd name="T23" fmla="*/ 245 h 2151"/>
                <a:gd name="T24" fmla="*/ 2625 w 2633"/>
                <a:gd name="T25" fmla="*/ 237 h 2151"/>
                <a:gd name="T26" fmla="*/ 2632 w 2633"/>
                <a:gd name="T27" fmla="*/ 237 h 2151"/>
                <a:gd name="T28" fmla="*/ 2632 w 2633"/>
                <a:gd name="T29" fmla="*/ 245 h 2151"/>
                <a:gd name="T30" fmla="*/ 2498 w 2633"/>
                <a:gd name="T31" fmla="*/ 2150 h 2151"/>
                <a:gd name="T32" fmla="*/ 719 w 2633"/>
                <a:gd name="T33" fmla="*/ 1936 h 2151"/>
                <a:gd name="T34" fmla="*/ 719 w 2633"/>
                <a:gd name="T35" fmla="*/ 1936 h 2151"/>
                <a:gd name="T36" fmla="*/ 719 w 2633"/>
                <a:gd name="T37" fmla="*/ 1936 h 2151"/>
                <a:gd name="T38" fmla="*/ 2490 w 2633"/>
                <a:gd name="T39" fmla="*/ 2142 h 2151"/>
                <a:gd name="T40" fmla="*/ 2625 w 2633"/>
                <a:gd name="T41" fmla="*/ 245 h 2151"/>
                <a:gd name="T42" fmla="*/ 2569 w 2633"/>
                <a:gd name="T43" fmla="*/ 253 h 2151"/>
                <a:gd name="T44" fmla="*/ 490 w 2633"/>
                <a:gd name="T45" fmla="*/ 23 h 2151"/>
                <a:gd name="T46" fmla="*/ 316 w 2633"/>
                <a:gd name="T47" fmla="*/ 7 h 2151"/>
                <a:gd name="T48" fmla="*/ 292 w 2633"/>
                <a:gd name="T49" fmla="*/ 47 h 2151"/>
                <a:gd name="T50" fmla="*/ 71 w 2633"/>
                <a:gd name="T51" fmla="*/ 1407 h 2151"/>
                <a:gd name="T52" fmla="*/ 8 w 2633"/>
                <a:gd name="T53" fmla="*/ 1857 h 2151"/>
                <a:gd name="T54" fmla="*/ 696 w 2633"/>
                <a:gd name="T55" fmla="*/ 1936 h 2151"/>
                <a:gd name="T56" fmla="*/ 712 w 2633"/>
                <a:gd name="T57" fmla="*/ 1960 h 2151"/>
                <a:gd name="T58" fmla="*/ 719 w 2633"/>
                <a:gd name="T59" fmla="*/ 1936 h 2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33" h="2151">
                  <a:moveTo>
                    <a:pt x="2498" y="2150"/>
                  </a:moveTo>
                  <a:lnTo>
                    <a:pt x="2498" y="2150"/>
                  </a:lnTo>
                  <a:lnTo>
                    <a:pt x="2498" y="2150"/>
                  </a:lnTo>
                  <a:cubicBezTo>
                    <a:pt x="1795" y="2087"/>
                    <a:pt x="790" y="1960"/>
                    <a:pt x="719" y="1944"/>
                  </a:cubicBezTo>
                  <a:cubicBezTo>
                    <a:pt x="719" y="1976"/>
                    <a:pt x="719" y="1976"/>
                    <a:pt x="719" y="1976"/>
                  </a:cubicBezTo>
                  <a:cubicBezTo>
                    <a:pt x="696" y="1944"/>
                    <a:pt x="696" y="1944"/>
                    <a:pt x="696" y="1944"/>
                  </a:cubicBezTo>
                  <a:cubicBezTo>
                    <a:pt x="0" y="1865"/>
                    <a:pt x="0" y="1865"/>
                    <a:pt x="0" y="1865"/>
                  </a:cubicBezTo>
                  <a:cubicBezTo>
                    <a:pt x="63" y="1407"/>
                    <a:pt x="63" y="1407"/>
                    <a:pt x="63" y="1407"/>
                  </a:cubicBezTo>
                  <a:cubicBezTo>
                    <a:pt x="285" y="47"/>
                    <a:pt x="285" y="47"/>
                    <a:pt x="285" y="47"/>
                  </a:cubicBezTo>
                  <a:cubicBezTo>
                    <a:pt x="285" y="39"/>
                    <a:pt x="292" y="0"/>
                    <a:pt x="316" y="0"/>
                  </a:cubicBezTo>
                  <a:cubicBezTo>
                    <a:pt x="316" y="0"/>
                    <a:pt x="372" y="7"/>
                    <a:pt x="490" y="15"/>
                  </a:cubicBezTo>
                  <a:cubicBezTo>
                    <a:pt x="972" y="79"/>
                    <a:pt x="2253" y="245"/>
                    <a:pt x="2569" y="245"/>
                  </a:cubicBezTo>
                  <a:cubicBezTo>
                    <a:pt x="2593" y="245"/>
                    <a:pt x="2617" y="237"/>
                    <a:pt x="2625" y="237"/>
                  </a:cubicBezTo>
                  <a:cubicBezTo>
                    <a:pt x="2632" y="237"/>
                    <a:pt x="2632" y="237"/>
                    <a:pt x="2632" y="237"/>
                  </a:cubicBezTo>
                  <a:cubicBezTo>
                    <a:pt x="2632" y="245"/>
                    <a:pt x="2632" y="245"/>
                    <a:pt x="2632" y="245"/>
                  </a:cubicBezTo>
                  <a:lnTo>
                    <a:pt x="2498" y="2150"/>
                  </a:lnTo>
                  <a:close/>
                  <a:moveTo>
                    <a:pt x="719" y="1936"/>
                  </a:moveTo>
                  <a:lnTo>
                    <a:pt x="719" y="1936"/>
                  </a:lnTo>
                  <a:lnTo>
                    <a:pt x="719" y="1936"/>
                  </a:lnTo>
                  <a:cubicBezTo>
                    <a:pt x="727" y="1944"/>
                    <a:pt x="1771" y="2079"/>
                    <a:pt x="2490" y="2142"/>
                  </a:cubicBezTo>
                  <a:cubicBezTo>
                    <a:pt x="2625" y="245"/>
                    <a:pt x="2625" y="245"/>
                    <a:pt x="2625" y="245"/>
                  </a:cubicBezTo>
                  <a:cubicBezTo>
                    <a:pt x="2609" y="245"/>
                    <a:pt x="2593" y="253"/>
                    <a:pt x="2569" y="253"/>
                  </a:cubicBezTo>
                  <a:cubicBezTo>
                    <a:pt x="2253" y="253"/>
                    <a:pt x="972" y="86"/>
                    <a:pt x="490" y="23"/>
                  </a:cubicBezTo>
                  <a:cubicBezTo>
                    <a:pt x="387" y="15"/>
                    <a:pt x="316" y="7"/>
                    <a:pt x="316" y="7"/>
                  </a:cubicBezTo>
                  <a:cubicBezTo>
                    <a:pt x="300" y="7"/>
                    <a:pt x="292" y="39"/>
                    <a:pt x="292" y="47"/>
                  </a:cubicBezTo>
                  <a:cubicBezTo>
                    <a:pt x="71" y="1407"/>
                    <a:pt x="71" y="1407"/>
                    <a:pt x="71" y="1407"/>
                  </a:cubicBezTo>
                  <a:cubicBezTo>
                    <a:pt x="8" y="1857"/>
                    <a:pt x="8" y="1857"/>
                    <a:pt x="8" y="1857"/>
                  </a:cubicBezTo>
                  <a:cubicBezTo>
                    <a:pt x="696" y="1936"/>
                    <a:pt x="696" y="1936"/>
                    <a:pt x="696" y="1936"/>
                  </a:cubicBezTo>
                  <a:cubicBezTo>
                    <a:pt x="712" y="1960"/>
                    <a:pt x="712" y="1960"/>
                    <a:pt x="712" y="1960"/>
                  </a:cubicBezTo>
                  <a:lnTo>
                    <a:pt x="719" y="1936"/>
                  </a:lnTo>
                  <a:close/>
                </a:path>
              </a:pathLst>
            </a:custGeom>
            <a:solidFill>
              <a:schemeClr val="accent6"/>
            </a:solidFill>
            <a:ln>
              <a:solidFill>
                <a:schemeClr val="bg2"/>
              </a:solidFill>
            </a:ln>
            <a:effectLst/>
          </p:spPr>
          <p:txBody>
            <a:bodyPr wrap="none" anchor="ctr"/>
            <a:lstStyle/>
            <a:p>
              <a:endParaRPr lang="en-US"/>
            </a:p>
          </p:txBody>
        </p:sp>
        <p:sp>
          <p:nvSpPr>
            <p:cNvPr id="69" name="Freeform 307"/>
            <p:cNvSpPr>
              <a:spLocks noChangeArrowheads="1"/>
            </p:cNvSpPr>
            <p:nvPr/>
          </p:nvSpPr>
          <p:spPr bwMode="auto">
            <a:xfrm>
              <a:off x="10961281" y="3651906"/>
              <a:ext cx="1301131" cy="807118"/>
            </a:xfrm>
            <a:custGeom>
              <a:avLst/>
              <a:gdLst>
                <a:gd name="T0" fmla="*/ 2466 w 2475"/>
                <a:gd name="T1" fmla="*/ 1518 h 1534"/>
                <a:gd name="T2" fmla="*/ 2466 w 2475"/>
                <a:gd name="T3" fmla="*/ 1518 h 1534"/>
                <a:gd name="T4" fmla="*/ 2466 w 2475"/>
                <a:gd name="T5" fmla="*/ 1486 h 1534"/>
                <a:gd name="T6" fmla="*/ 2458 w 2475"/>
                <a:gd name="T7" fmla="*/ 1320 h 1534"/>
                <a:gd name="T8" fmla="*/ 2411 w 2475"/>
                <a:gd name="T9" fmla="*/ 1265 h 1534"/>
                <a:gd name="T10" fmla="*/ 2380 w 2475"/>
                <a:gd name="T11" fmla="*/ 1043 h 1534"/>
                <a:gd name="T12" fmla="*/ 2372 w 2475"/>
                <a:gd name="T13" fmla="*/ 893 h 1534"/>
                <a:gd name="T14" fmla="*/ 2372 w 2475"/>
                <a:gd name="T15" fmla="*/ 711 h 1534"/>
                <a:gd name="T16" fmla="*/ 2285 w 2475"/>
                <a:gd name="T17" fmla="*/ 466 h 1534"/>
                <a:gd name="T18" fmla="*/ 2301 w 2475"/>
                <a:gd name="T19" fmla="*/ 253 h 1534"/>
                <a:gd name="T20" fmla="*/ 2285 w 2475"/>
                <a:gd name="T21" fmla="*/ 174 h 1534"/>
                <a:gd name="T22" fmla="*/ 2253 w 2475"/>
                <a:gd name="T23" fmla="*/ 63 h 1534"/>
                <a:gd name="T24" fmla="*/ 111 w 2475"/>
                <a:gd name="T25" fmla="*/ 0 h 1534"/>
                <a:gd name="T26" fmla="*/ 0 w 2475"/>
                <a:gd name="T27" fmla="*/ 1423 h 1534"/>
                <a:gd name="T28" fmla="*/ 2466 w 2475"/>
                <a:gd name="T29" fmla="*/ 1518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75" h="1534">
                  <a:moveTo>
                    <a:pt x="2466" y="1518"/>
                  </a:moveTo>
                  <a:lnTo>
                    <a:pt x="2466" y="1518"/>
                  </a:lnTo>
                  <a:cubicBezTo>
                    <a:pt x="2466" y="1502"/>
                    <a:pt x="2474" y="1494"/>
                    <a:pt x="2466" y="1486"/>
                  </a:cubicBezTo>
                  <a:cubicBezTo>
                    <a:pt x="2458" y="1439"/>
                    <a:pt x="2474" y="1336"/>
                    <a:pt x="2458" y="1320"/>
                  </a:cubicBezTo>
                  <a:cubicBezTo>
                    <a:pt x="2443" y="1296"/>
                    <a:pt x="2411" y="1296"/>
                    <a:pt x="2411" y="1265"/>
                  </a:cubicBezTo>
                  <a:cubicBezTo>
                    <a:pt x="2411" y="1225"/>
                    <a:pt x="2380" y="1099"/>
                    <a:pt x="2380" y="1043"/>
                  </a:cubicBezTo>
                  <a:cubicBezTo>
                    <a:pt x="2380" y="996"/>
                    <a:pt x="2364" y="964"/>
                    <a:pt x="2372" y="893"/>
                  </a:cubicBezTo>
                  <a:cubicBezTo>
                    <a:pt x="2380" y="822"/>
                    <a:pt x="2396" y="743"/>
                    <a:pt x="2372" y="711"/>
                  </a:cubicBezTo>
                  <a:cubicBezTo>
                    <a:pt x="2356" y="680"/>
                    <a:pt x="2316" y="561"/>
                    <a:pt x="2285" y="466"/>
                  </a:cubicBezTo>
                  <a:cubicBezTo>
                    <a:pt x="2253" y="371"/>
                    <a:pt x="2293" y="269"/>
                    <a:pt x="2301" y="253"/>
                  </a:cubicBezTo>
                  <a:cubicBezTo>
                    <a:pt x="2309" y="229"/>
                    <a:pt x="2309" y="205"/>
                    <a:pt x="2285" y="174"/>
                  </a:cubicBezTo>
                  <a:cubicBezTo>
                    <a:pt x="2269" y="158"/>
                    <a:pt x="2253" y="103"/>
                    <a:pt x="2253" y="63"/>
                  </a:cubicBezTo>
                  <a:cubicBezTo>
                    <a:pt x="1542" y="79"/>
                    <a:pt x="814" y="55"/>
                    <a:pt x="111" y="0"/>
                  </a:cubicBezTo>
                  <a:cubicBezTo>
                    <a:pt x="0" y="1423"/>
                    <a:pt x="0" y="1423"/>
                    <a:pt x="0" y="1423"/>
                  </a:cubicBezTo>
                  <a:cubicBezTo>
                    <a:pt x="222" y="1439"/>
                    <a:pt x="1850" y="1533"/>
                    <a:pt x="2466" y="1518"/>
                  </a:cubicBezTo>
                </a:path>
              </a:pathLst>
            </a:custGeom>
            <a:solidFill>
              <a:schemeClr val="accent6"/>
            </a:solidFill>
            <a:ln>
              <a:solidFill>
                <a:schemeClr val="bg2"/>
              </a:solidFill>
            </a:ln>
            <a:effectLst/>
          </p:spPr>
          <p:txBody>
            <a:bodyPr wrap="none" anchor="ctr"/>
            <a:lstStyle/>
            <a:p>
              <a:endParaRPr lang="en-US"/>
            </a:p>
          </p:txBody>
        </p:sp>
        <p:sp>
          <p:nvSpPr>
            <p:cNvPr id="70" name="Freeform 308"/>
            <p:cNvSpPr>
              <a:spLocks noChangeArrowheads="1"/>
            </p:cNvSpPr>
            <p:nvPr/>
          </p:nvSpPr>
          <p:spPr bwMode="auto">
            <a:xfrm>
              <a:off x="10961281" y="3651906"/>
              <a:ext cx="1301131" cy="802480"/>
            </a:xfrm>
            <a:custGeom>
              <a:avLst/>
              <a:gdLst>
                <a:gd name="T0" fmla="*/ 2340 w 2475"/>
                <a:gd name="T1" fmla="*/ 1526 h 1527"/>
                <a:gd name="T2" fmla="*/ 2340 w 2475"/>
                <a:gd name="T3" fmla="*/ 1526 h 1527"/>
                <a:gd name="T4" fmla="*/ 2340 w 2475"/>
                <a:gd name="T5" fmla="*/ 1526 h 1527"/>
                <a:gd name="T6" fmla="*/ 0 w 2475"/>
                <a:gd name="T7" fmla="*/ 1431 h 1527"/>
                <a:gd name="T8" fmla="*/ 0 w 2475"/>
                <a:gd name="T9" fmla="*/ 1431 h 1527"/>
                <a:gd name="T10" fmla="*/ 111 w 2475"/>
                <a:gd name="T11" fmla="*/ 0 h 1527"/>
                <a:gd name="T12" fmla="*/ 111 w 2475"/>
                <a:gd name="T13" fmla="*/ 0 h 1527"/>
                <a:gd name="T14" fmla="*/ 1771 w 2475"/>
                <a:gd name="T15" fmla="*/ 63 h 1527"/>
                <a:gd name="T16" fmla="*/ 2253 w 2475"/>
                <a:gd name="T17" fmla="*/ 55 h 1527"/>
                <a:gd name="T18" fmla="*/ 2261 w 2475"/>
                <a:gd name="T19" fmla="*/ 55 h 1527"/>
                <a:gd name="T20" fmla="*/ 2261 w 2475"/>
                <a:gd name="T21" fmla="*/ 63 h 1527"/>
                <a:gd name="T22" fmla="*/ 2285 w 2475"/>
                <a:gd name="T23" fmla="*/ 174 h 1527"/>
                <a:gd name="T24" fmla="*/ 2301 w 2475"/>
                <a:gd name="T25" fmla="*/ 253 h 1527"/>
                <a:gd name="T26" fmla="*/ 2293 w 2475"/>
                <a:gd name="T27" fmla="*/ 466 h 1527"/>
                <a:gd name="T28" fmla="*/ 2380 w 2475"/>
                <a:gd name="T29" fmla="*/ 711 h 1527"/>
                <a:gd name="T30" fmla="*/ 2380 w 2475"/>
                <a:gd name="T31" fmla="*/ 893 h 1527"/>
                <a:gd name="T32" fmla="*/ 2380 w 2475"/>
                <a:gd name="T33" fmla="*/ 988 h 1527"/>
                <a:gd name="T34" fmla="*/ 2388 w 2475"/>
                <a:gd name="T35" fmla="*/ 1043 h 1527"/>
                <a:gd name="T36" fmla="*/ 2403 w 2475"/>
                <a:gd name="T37" fmla="*/ 1170 h 1527"/>
                <a:gd name="T38" fmla="*/ 2419 w 2475"/>
                <a:gd name="T39" fmla="*/ 1265 h 1527"/>
                <a:gd name="T40" fmla="*/ 2443 w 2475"/>
                <a:gd name="T41" fmla="*/ 1304 h 1527"/>
                <a:gd name="T42" fmla="*/ 2458 w 2475"/>
                <a:gd name="T43" fmla="*/ 1312 h 1527"/>
                <a:gd name="T44" fmla="*/ 2474 w 2475"/>
                <a:gd name="T45" fmla="*/ 1407 h 1527"/>
                <a:gd name="T46" fmla="*/ 2474 w 2475"/>
                <a:gd name="T47" fmla="*/ 1478 h 1527"/>
                <a:gd name="T48" fmla="*/ 2474 w 2475"/>
                <a:gd name="T49" fmla="*/ 1518 h 1527"/>
                <a:gd name="T50" fmla="*/ 2466 w 2475"/>
                <a:gd name="T51" fmla="*/ 1518 h 1527"/>
                <a:gd name="T52" fmla="*/ 2466 w 2475"/>
                <a:gd name="T53" fmla="*/ 1518 h 1527"/>
                <a:gd name="T54" fmla="*/ 2340 w 2475"/>
                <a:gd name="T55" fmla="*/ 1526 h 1527"/>
                <a:gd name="T56" fmla="*/ 8 w 2475"/>
                <a:gd name="T57" fmla="*/ 1423 h 1527"/>
                <a:gd name="T58" fmla="*/ 8 w 2475"/>
                <a:gd name="T59" fmla="*/ 1423 h 1527"/>
                <a:gd name="T60" fmla="*/ 2340 w 2475"/>
                <a:gd name="T61" fmla="*/ 1518 h 1527"/>
                <a:gd name="T62" fmla="*/ 2340 w 2475"/>
                <a:gd name="T63" fmla="*/ 1518 h 1527"/>
                <a:gd name="T64" fmla="*/ 2466 w 2475"/>
                <a:gd name="T65" fmla="*/ 1518 h 1527"/>
                <a:gd name="T66" fmla="*/ 2466 w 2475"/>
                <a:gd name="T67" fmla="*/ 1486 h 1527"/>
                <a:gd name="T68" fmla="*/ 2466 w 2475"/>
                <a:gd name="T69" fmla="*/ 1407 h 1527"/>
                <a:gd name="T70" fmla="*/ 2458 w 2475"/>
                <a:gd name="T71" fmla="*/ 1320 h 1527"/>
                <a:gd name="T72" fmla="*/ 2443 w 2475"/>
                <a:gd name="T73" fmla="*/ 1304 h 1527"/>
                <a:gd name="T74" fmla="*/ 2411 w 2475"/>
                <a:gd name="T75" fmla="*/ 1265 h 1527"/>
                <a:gd name="T76" fmla="*/ 2396 w 2475"/>
                <a:gd name="T77" fmla="*/ 1170 h 1527"/>
                <a:gd name="T78" fmla="*/ 2380 w 2475"/>
                <a:gd name="T79" fmla="*/ 1043 h 1527"/>
                <a:gd name="T80" fmla="*/ 2372 w 2475"/>
                <a:gd name="T81" fmla="*/ 996 h 1527"/>
                <a:gd name="T82" fmla="*/ 2372 w 2475"/>
                <a:gd name="T83" fmla="*/ 893 h 1527"/>
                <a:gd name="T84" fmla="*/ 2372 w 2475"/>
                <a:gd name="T85" fmla="*/ 711 h 1527"/>
                <a:gd name="T86" fmla="*/ 2285 w 2475"/>
                <a:gd name="T87" fmla="*/ 466 h 1527"/>
                <a:gd name="T88" fmla="*/ 2293 w 2475"/>
                <a:gd name="T89" fmla="*/ 245 h 1527"/>
                <a:gd name="T90" fmla="*/ 2285 w 2475"/>
                <a:gd name="T91" fmla="*/ 182 h 1527"/>
                <a:gd name="T92" fmla="*/ 2253 w 2475"/>
                <a:gd name="T93" fmla="*/ 63 h 1527"/>
                <a:gd name="T94" fmla="*/ 1771 w 2475"/>
                <a:gd name="T95" fmla="*/ 71 h 1527"/>
                <a:gd name="T96" fmla="*/ 119 w 2475"/>
                <a:gd name="T97" fmla="*/ 8 h 1527"/>
                <a:gd name="T98" fmla="*/ 8 w 2475"/>
                <a:gd name="T99" fmla="*/ 1423 h 1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75" h="1527">
                  <a:moveTo>
                    <a:pt x="2340" y="1526"/>
                  </a:moveTo>
                  <a:lnTo>
                    <a:pt x="2340" y="1526"/>
                  </a:lnTo>
                  <a:lnTo>
                    <a:pt x="2340" y="1526"/>
                  </a:lnTo>
                  <a:cubicBezTo>
                    <a:pt x="1652" y="1526"/>
                    <a:pt x="174" y="1439"/>
                    <a:pt x="0" y="1431"/>
                  </a:cubicBezTo>
                  <a:lnTo>
                    <a:pt x="0" y="1431"/>
                  </a:lnTo>
                  <a:cubicBezTo>
                    <a:pt x="111" y="0"/>
                    <a:pt x="111" y="0"/>
                    <a:pt x="111" y="0"/>
                  </a:cubicBezTo>
                  <a:lnTo>
                    <a:pt x="111" y="0"/>
                  </a:lnTo>
                  <a:cubicBezTo>
                    <a:pt x="688" y="39"/>
                    <a:pt x="1249" y="63"/>
                    <a:pt x="1771" y="63"/>
                  </a:cubicBezTo>
                  <a:cubicBezTo>
                    <a:pt x="1937" y="63"/>
                    <a:pt x="2095" y="63"/>
                    <a:pt x="2253" y="55"/>
                  </a:cubicBezTo>
                  <a:cubicBezTo>
                    <a:pt x="2261" y="55"/>
                    <a:pt x="2261" y="55"/>
                    <a:pt x="2261" y="55"/>
                  </a:cubicBezTo>
                  <a:cubicBezTo>
                    <a:pt x="2261" y="63"/>
                    <a:pt x="2261" y="63"/>
                    <a:pt x="2261" y="63"/>
                  </a:cubicBezTo>
                  <a:cubicBezTo>
                    <a:pt x="2261" y="103"/>
                    <a:pt x="2269" y="158"/>
                    <a:pt x="2285" y="174"/>
                  </a:cubicBezTo>
                  <a:cubicBezTo>
                    <a:pt x="2316" y="205"/>
                    <a:pt x="2309" y="229"/>
                    <a:pt x="2301" y="253"/>
                  </a:cubicBezTo>
                  <a:cubicBezTo>
                    <a:pt x="2301" y="253"/>
                    <a:pt x="2253" y="363"/>
                    <a:pt x="2293" y="466"/>
                  </a:cubicBezTo>
                  <a:cubicBezTo>
                    <a:pt x="2316" y="553"/>
                    <a:pt x="2364" y="672"/>
                    <a:pt x="2380" y="711"/>
                  </a:cubicBezTo>
                  <a:cubicBezTo>
                    <a:pt x="2396" y="743"/>
                    <a:pt x="2388" y="822"/>
                    <a:pt x="2380" y="893"/>
                  </a:cubicBezTo>
                  <a:cubicBezTo>
                    <a:pt x="2372" y="941"/>
                    <a:pt x="2380" y="964"/>
                    <a:pt x="2380" y="988"/>
                  </a:cubicBezTo>
                  <a:cubicBezTo>
                    <a:pt x="2388" y="1012"/>
                    <a:pt x="2388" y="1028"/>
                    <a:pt x="2388" y="1043"/>
                  </a:cubicBezTo>
                  <a:cubicBezTo>
                    <a:pt x="2388" y="1075"/>
                    <a:pt x="2396" y="1122"/>
                    <a:pt x="2403" y="1170"/>
                  </a:cubicBezTo>
                  <a:cubicBezTo>
                    <a:pt x="2411" y="1209"/>
                    <a:pt x="2419" y="1241"/>
                    <a:pt x="2419" y="1265"/>
                  </a:cubicBezTo>
                  <a:cubicBezTo>
                    <a:pt x="2419" y="1288"/>
                    <a:pt x="2427" y="1296"/>
                    <a:pt x="2443" y="1304"/>
                  </a:cubicBezTo>
                  <a:cubicBezTo>
                    <a:pt x="2451" y="1304"/>
                    <a:pt x="2458" y="1312"/>
                    <a:pt x="2458" y="1312"/>
                  </a:cubicBezTo>
                  <a:cubicBezTo>
                    <a:pt x="2474" y="1328"/>
                    <a:pt x="2474" y="1359"/>
                    <a:pt x="2474" y="1407"/>
                  </a:cubicBezTo>
                  <a:cubicBezTo>
                    <a:pt x="2466" y="1431"/>
                    <a:pt x="2466" y="1462"/>
                    <a:pt x="2474" y="1478"/>
                  </a:cubicBezTo>
                  <a:cubicBezTo>
                    <a:pt x="2474" y="1494"/>
                    <a:pt x="2474" y="1502"/>
                    <a:pt x="2474" y="1518"/>
                  </a:cubicBezTo>
                  <a:cubicBezTo>
                    <a:pt x="2466" y="1518"/>
                    <a:pt x="2466" y="1518"/>
                    <a:pt x="2466" y="1518"/>
                  </a:cubicBezTo>
                  <a:lnTo>
                    <a:pt x="2466" y="1518"/>
                  </a:lnTo>
                  <a:cubicBezTo>
                    <a:pt x="2427" y="1526"/>
                    <a:pt x="2388" y="1526"/>
                    <a:pt x="2340" y="1526"/>
                  </a:cubicBezTo>
                  <a:close/>
                  <a:moveTo>
                    <a:pt x="8" y="1423"/>
                  </a:moveTo>
                  <a:lnTo>
                    <a:pt x="8" y="1423"/>
                  </a:lnTo>
                  <a:cubicBezTo>
                    <a:pt x="190" y="1431"/>
                    <a:pt x="1660" y="1518"/>
                    <a:pt x="2340" y="1518"/>
                  </a:cubicBezTo>
                  <a:lnTo>
                    <a:pt x="2340" y="1518"/>
                  </a:lnTo>
                  <a:cubicBezTo>
                    <a:pt x="2388" y="1518"/>
                    <a:pt x="2427" y="1518"/>
                    <a:pt x="2466" y="1518"/>
                  </a:cubicBezTo>
                  <a:cubicBezTo>
                    <a:pt x="2466" y="1502"/>
                    <a:pt x="2466" y="1494"/>
                    <a:pt x="2466" y="1486"/>
                  </a:cubicBezTo>
                  <a:cubicBezTo>
                    <a:pt x="2458" y="1462"/>
                    <a:pt x="2458" y="1431"/>
                    <a:pt x="2466" y="1407"/>
                  </a:cubicBezTo>
                  <a:cubicBezTo>
                    <a:pt x="2466" y="1368"/>
                    <a:pt x="2466" y="1328"/>
                    <a:pt x="2458" y="1320"/>
                  </a:cubicBezTo>
                  <a:cubicBezTo>
                    <a:pt x="2450" y="1312"/>
                    <a:pt x="2443" y="1312"/>
                    <a:pt x="2443" y="1304"/>
                  </a:cubicBezTo>
                  <a:cubicBezTo>
                    <a:pt x="2427" y="1296"/>
                    <a:pt x="2411" y="1288"/>
                    <a:pt x="2411" y="1265"/>
                  </a:cubicBezTo>
                  <a:cubicBezTo>
                    <a:pt x="2411" y="1241"/>
                    <a:pt x="2403" y="1209"/>
                    <a:pt x="2396" y="1170"/>
                  </a:cubicBezTo>
                  <a:cubicBezTo>
                    <a:pt x="2388" y="1122"/>
                    <a:pt x="2380" y="1075"/>
                    <a:pt x="2380" y="1043"/>
                  </a:cubicBezTo>
                  <a:cubicBezTo>
                    <a:pt x="2380" y="1028"/>
                    <a:pt x="2380" y="1012"/>
                    <a:pt x="2372" y="996"/>
                  </a:cubicBezTo>
                  <a:cubicBezTo>
                    <a:pt x="2372" y="964"/>
                    <a:pt x="2364" y="941"/>
                    <a:pt x="2372" y="893"/>
                  </a:cubicBezTo>
                  <a:cubicBezTo>
                    <a:pt x="2380" y="830"/>
                    <a:pt x="2388" y="743"/>
                    <a:pt x="2372" y="711"/>
                  </a:cubicBezTo>
                  <a:cubicBezTo>
                    <a:pt x="2356" y="680"/>
                    <a:pt x="2309" y="553"/>
                    <a:pt x="2285" y="466"/>
                  </a:cubicBezTo>
                  <a:cubicBezTo>
                    <a:pt x="2245" y="363"/>
                    <a:pt x="2293" y="253"/>
                    <a:pt x="2293" y="245"/>
                  </a:cubicBezTo>
                  <a:cubicBezTo>
                    <a:pt x="2309" y="221"/>
                    <a:pt x="2301" y="198"/>
                    <a:pt x="2285" y="182"/>
                  </a:cubicBezTo>
                  <a:cubicBezTo>
                    <a:pt x="2269" y="158"/>
                    <a:pt x="2253" y="103"/>
                    <a:pt x="2253" y="63"/>
                  </a:cubicBezTo>
                  <a:cubicBezTo>
                    <a:pt x="2095" y="71"/>
                    <a:pt x="1937" y="71"/>
                    <a:pt x="1771" y="71"/>
                  </a:cubicBezTo>
                  <a:cubicBezTo>
                    <a:pt x="1249" y="71"/>
                    <a:pt x="688" y="47"/>
                    <a:pt x="119" y="8"/>
                  </a:cubicBezTo>
                  <a:lnTo>
                    <a:pt x="8" y="1423"/>
                  </a:lnTo>
                  <a:close/>
                </a:path>
              </a:pathLst>
            </a:custGeom>
            <a:solidFill>
              <a:schemeClr val="accent6"/>
            </a:solidFill>
            <a:ln>
              <a:solidFill>
                <a:schemeClr val="bg2"/>
              </a:solidFill>
            </a:ln>
            <a:effectLst/>
          </p:spPr>
          <p:txBody>
            <a:bodyPr wrap="none" anchor="ctr"/>
            <a:lstStyle/>
            <a:p>
              <a:endParaRPr lang="en-US"/>
            </a:p>
          </p:txBody>
        </p:sp>
        <p:sp>
          <p:nvSpPr>
            <p:cNvPr id="71" name="Freeform 330"/>
            <p:cNvSpPr>
              <a:spLocks noChangeArrowheads="1"/>
            </p:cNvSpPr>
            <p:nvPr/>
          </p:nvSpPr>
          <p:spPr bwMode="auto">
            <a:xfrm>
              <a:off x="10912576" y="4401041"/>
              <a:ext cx="1384625" cy="911488"/>
            </a:xfrm>
            <a:custGeom>
              <a:avLst/>
              <a:gdLst>
                <a:gd name="T0" fmla="*/ 1921 w 2633"/>
                <a:gd name="T1" fmla="*/ 1470 h 1732"/>
                <a:gd name="T2" fmla="*/ 1921 w 2633"/>
                <a:gd name="T3" fmla="*/ 1470 h 1732"/>
                <a:gd name="T4" fmla="*/ 1977 w 2633"/>
                <a:gd name="T5" fmla="*/ 1518 h 1732"/>
                <a:gd name="T6" fmla="*/ 2024 w 2633"/>
                <a:gd name="T7" fmla="*/ 1549 h 1732"/>
                <a:gd name="T8" fmla="*/ 2080 w 2633"/>
                <a:gd name="T9" fmla="*/ 1581 h 1732"/>
                <a:gd name="T10" fmla="*/ 2111 w 2633"/>
                <a:gd name="T11" fmla="*/ 1565 h 1732"/>
                <a:gd name="T12" fmla="*/ 2151 w 2633"/>
                <a:gd name="T13" fmla="*/ 1533 h 1732"/>
                <a:gd name="T14" fmla="*/ 2332 w 2633"/>
                <a:gd name="T15" fmla="*/ 1541 h 1732"/>
                <a:gd name="T16" fmla="*/ 2372 w 2633"/>
                <a:gd name="T17" fmla="*/ 1573 h 1732"/>
                <a:gd name="T18" fmla="*/ 2483 w 2633"/>
                <a:gd name="T19" fmla="*/ 1620 h 1732"/>
                <a:gd name="T20" fmla="*/ 2538 w 2633"/>
                <a:gd name="T21" fmla="*/ 1668 h 1732"/>
                <a:gd name="T22" fmla="*/ 2600 w 2633"/>
                <a:gd name="T23" fmla="*/ 1723 h 1732"/>
                <a:gd name="T24" fmla="*/ 2624 w 2633"/>
                <a:gd name="T25" fmla="*/ 1723 h 1732"/>
                <a:gd name="T26" fmla="*/ 2600 w 2633"/>
                <a:gd name="T27" fmla="*/ 1652 h 1732"/>
                <a:gd name="T28" fmla="*/ 2546 w 2633"/>
                <a:gd name="T29" fmla="*/ 1565 h 1732"/>
                <a:gd name="T30" fmla="*/ 2600 w 2633"/>
                <a:gd name="T31" fmla="*/ 1486 h 1732"/>
                <a:gd name="T32" fmla="*/ 2616 w 2633"/>
                <a:gd name="T33" fmla="*/ 1415 h 1732"/>
                <a:gd name="T34" fmla="*/ 2584 w 2633"/>
                <a:gd name="T35" fmla="*/ 1367 h 1732"/>
                <a:gd name="T36" fmla="*/ 2569 w 2633"/>
                <a:gd name="T37" fmla="*/ 1320 h 1732"/>
                <a:gd name="T38" fmla="*/ 2569 w 2633"/>
                <a:gd name="T39" fmla="*/ 1241 h 1732"/>
                <a:gd name="T40" fmla="*/ 2608 w 2633"/>
                <a:gd name="T41" fmla="*/ 1225 h 1732"/>
                <a:gd name="T42" fmla="*/ 2608 w 2633"/>
                <a:gd name="T43" fmla="*/ 371 h 1732"/>
                <a:gd name="T44" fmla="*/ 2553 w 2633"/>
                <a:gd name="T45" fmla="*/ 356 h 1732"/>
                <a:gd name="T46" fmla="*/ 2506 w 2633"/>
                <a:gd name="T47" fmla="*/ 316 h 1732"/>
                <a:gd name="T48" fmla="*/ 2483 w 2633"/>
                <a:gd name="T49" fmla="*/ 261 h 1732"/>
                <a:gd name="T50" fmla="*/ 2506 w 2633"/>
                <a:gd name="T51" fmla="*/ 197 h 1732"/>
                <a:gd name="T52" fmla="*/ 2561 w 2633"/>
                <a:gd name="T53" fmla="*/ 95 h 1732"/>
                <a:gd name="T54" fmla="*/ 95 w 2633"/>
                <a:gd name="T55" fmla="*/ 0 h 1732"/>
                <a:gd name="T56" fmla="*/ 64 w 2633"/>
                <a:gd name="T57" fmla="*/ 435 h 1732"/>
                <a:gd name="T58" fmla="*/ 0 w 2633"/>
                <a:gd name="T59" fmla="*/ 1375 h 1732"/>
                <a:gd name="T60" fmla="*/ 1921 w 2633"/>
                <a:gd name="T61" fmla="*/ 1470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33" h="1732">
                  <a:moveTo>
                    <a:pt x="1921" y="1470"/>
                  </a:moveTo>
                  <a:lnTo>
                    <a:pt x="1921" y="1470"/>
                  </a:lnTo>
                  <a:cubicBezTo>
                    <a:pt x="1921" y="1470"/>
                    <a:pt x="1969" y="1494"/>
                    <a:pt x="1977" y="1518"/>
                  </a:cubicBezTo>
                  <a:cubicBezTo>
                    <a:pt x="1985" y="1533"/>
                    <a:pt x="1985" y="1549"/>
                    <a:pt x="2024" y="1549"/>
                  </a:cubicBezTo>
                  <a:cubicBezTo>
                    <a:pt x="2056" y="1557"/>
                    <a:pt x="2072" y="1573"/>
                    <a:pt x="2080" y="1581"/>
                  </a:cubicBezTo>
                  <a:cubicBezTo>
                    <a:pt x="2087" y="1597"/>
                    <a:pt x="2087" y="1589"/>
                    <a:pt x="2111" y="1565"/>
                  </a:cubicBezTo>
                  <a:cubicBezTo>
                    <a:pt x="2127" y="1541"/>
                    <a:pt x="2127" y="1526"/>
                    <a:pt x="2151" y="1533"/>
                  </a:cubicBezTo>
                  <a:cubicBezTo>
                    <a:pt x="2182" y="1533"/>
                    <a:pt x="2309" y="1518"/>
                    <a:pt x="2332" y="1541"/>
                  </a:cubicBezTo>
                  <a:cubicBezTo>
                    <a:pt x="2348" y="1557"/>
                    <a:pt x="2340" y="1573"/>
                    <a:pt x="2372" y="1573"/>
                  </a:cubicBezTo>
                  <a:cubicBezTo>
                    <a:pt x="2404" y="1573"/>
                    <a:pt x="2467" y="1597"/>
                    <a:pt x="2483" y="1620"/>
                  </a:cubicBezTo>
                  <a:cubicBezTo>
                    <a:pt x="2498" y="1644"/>
                    <a:pt x="2530" y="1668"/>
                    <a:pt x="2538" y="1668"/>
                  </a:cubicBezTo>
                  <a:cubicBezTo>
                    <a:pt x="2546" y="1668"/>
                    <a:pt x="2561" y="1731"/>
                    <a:pt x="2600" y="1723"/>
                  </a:cubicBezTo>
                  <a:cubicBezTo>
                    <a:pt x="2608" y="1723"/>
                    <a:pt x="2616" y="1723"/>
                    <a:pt x="2624" y="1723"/>
                  </a:cubicBezTo>
                  <a:cubicBezTo>
                    <a:pt x="2616" y="1707"/>
                    <a:pt x="2608" y="1684"/>
                    <a:pt x="2600" y="1652"/>
                  </a:cubicBezTo>
                  <a:cubicBezTo>
                    <a:pt x="2569" y="1597"/>
                    <a:pt x="2522" y="1613"/>
                    <a:pt x="2546" y="1565"/>
                  </a:cubicBezTo>
                  <a:cubicBezTo>
                    <a:pt x="2561" y="1526"/>
                    <a:pt x="2592" y="1541"/>
                    <a:pt x="2600" y="1486"/>
                  </a:cubicBezTo>
                  <a:cubicBezTo>
                    <a:pt x="2608" y="1439"/>
                    <a:pt x="2600" y="1439"/>
                    <a:pt x="2616" y="1415"/>
                  </a:cubicBezTo>
                  <a:cubicBezTo>
                    <a:pt x="2632" y="1391"/>
                    <a:pt x="2616" y="1383"/>
                    <a:pt x="2584" y="1367"/>
                  </a:cubicBezTo>
                  <a:cubicBezTo>
                    <a:pt x="2561" y="1352"/>
                    <a:pt x="2538" y="1336"/>
                    <a:pt x="2569" y="1320"/>
                  </a:cubicBezTo>
                  <a:cubicBezTo>
                    <a:pt x="2600" y="1304"/>
                    <a:pt x="2553" y="1265"/>
                    <a:pt x="2569" y="1241"/>
                  </a:cubicBezTo>
                  <a:cubicBezTo>
                    <a:pt x="2584" y="1217"/>
                    <a:pt x="2608" y="1225"/>
                    <a:pt x="2608" y="1225"/>
                  </a:cubicBezTo>
                  <a:cubicBezTo>
                    <a:pt x="2608" y="371"/>
                    <a:pt x="2608" y="371"/>
                    <a:pt x="2608" y="371"/>
                  </a:cubicBezTo>
                  <a:cubicBezTo>
                    <a:pt x="2608" y="371"/>
                    <a:pt x="2577" y="356"/>
                    <a:pt x="2553" y="356"/>
                  </a:cubicBezTo>
                  <a:cubicBezTo>
                    <a:pt x="2530" y="356"/>
                    <a:pt x="2506" y="347"/>
                    <a:pt x="2506" y="316"/>
                  </a:cubicBezTo>
                  <a:cubicBezTo>
                    <a:pt x="2506" y="276"/>
                    <a:pt x="2498" y="276"/>
                    <a:pt x="2483" y="261"/>
                  </a:cubicBezTo>
                  <a:cubicBezTo>
                    <a:pt x="2467" y="245"/>
                    <a:pt x="2475" y="213"/>
                    <a:pt x="2506" y="197"/>
                  </a:cubicBezTo>
                  <a:cubicBezTo>
                    <a:pt x="2530" y="190"/>
                    <a:pt x="2553" y="134"/>
                    <a:pt x="2561" y="95"/>
                  </a:cubicBezTo>
                  <a:cubicBezTo>
                    <a:pt x="1945" y="110"/>
                    <a:pt x="317" y="16"/>
                    <a:pt x="95" y="0"/>
                  </a:cubicBezTo>
                  <a:cubicBezTo>
                    <a:pt x="64" y="435"/>
                    <a:pt x="64" y="435"/>
                    <a:pt x="64" y="435"/>
                  </a:cubicBezTo>
                  <a:cubicBezTo>
                    <a:pt x="0" y="1375"/>
                    <a:pt x="0" y="1375"/>
                    <a:pt x="0" y="1375"/>
                  </a:cubicBezTo>
                  <a:cubicBezTo>
                    <a:pt x="222" y="1391"/>
                    <a:pt x="1542" y="1486"/>
                    <a:pt x="1921" y="1470"/>
                  </a:cubicBezTo>
                </a:path>
              </a:pathLst>
            </a:custGeom>
            <a:solidFill>
              <a:schemeClr val="accent6"/>
            </a:solidFill>
            <a:ln>
              <a:solidFill>
                <a:schemeClr val="bg2"/>
              </a:solidFill>
            </a:ln>
            <a:effectLst/>
          </p:spPr>
          <p:txBody>
            <a:bodyPr wrap="none" anchor="ctr"/>
            <a:lstStyle/>
            <a:p>
              <a:endParaRPr lang="en-US"/>
            </a:p>
          </p:txBody>
        </p:sp>
        <p:sp>
          <p:nvSpPr>
            <p:cNvPr id="72" name="Freeform 331"/>
            <p:cNvSpPr>
              <a:spLocks noChangeArrowheads="1"/>
            </p:cNvSpPr>
            <p:nvPr/>
          </p:nvSpPr>
          <p:spPr bwMode="auto">
            <a:xfrm>
              <a:off x="10912576" y="4401041"/>
              <a:ext cx="1384625" cy="911488"/>
            </a:xfrm>
            <a:custGeom>
              <a:avLst/>
              <a:gdLst>
                <a:gd name="T0" fmla="*/ 2592 w 2633"/>
                <a:gd name="T1" fmla="*/ 1731 h 1732"/>
                <a:gd name="T2" fmla="*/ 2538 w 2633"/>
                <a:gd name="T3" fmla="*/ 1668 h 1732"/>
                <a:gd name="T4" fmla="*/ 2372 w 2633"/>
                <a:gd name="T5" fmla="*/ 1581 h 1732"/>
                <a:gd name="T6" fmla="*/ 2324 w 2633"/>
                <a:gd name="T7" fmla="*/ 1541 h 1732"/>
                <a:gd name="T8" fmla="*/ 2206 w 2633"/>
                <a:gd name="T9" fmla="*/ 1533 h 1732"/>
                <a:gd name="T10" fmla="*/ 2119 w 2633"/>
                <a:gd name="T11" fmla="*/ 1557 h 1732"/>
                <a:gd name="T12" fmla="*/ 2087 w 2633"/>
                <a:gd name="T13" fmla="*/ 1597 h 1732"/>
                <a:gd name="T14" fmla="*/ 2072 w 2633"/>
                <a:gd name="T15" fmla="*/ 1581 h 1732"/>
                <a:gd name="T16" fmla="*/ 1977 w 2633"/>
                <a:gd name="T17" fmla="*/ 1526 h 1732"/>
                <a:gd name="T18" fmla="*/ 1913 w 2633"/>
                <a:gd name="T19" fmla="*/ 1470 h 1732"/>
                <a:gd name="T20" fmla="*/ 1803 w 2633"/>
                <a:gd name="T21" fmla="*/ 1470 h 1732"/>
                <a:gd name="T22" fmla="*/ 0 w 2633"/>
                <a:gd name="T23" fmla="*/ 1375 h 1732"/>
                <a:gd name="T24" fmla="*/ 95 w 2633"/>
                <a:gd name="T25" fmla="*/ 0 h 1732"/>
                <a:gd name="T26" fmla="*/ 2435 w 2633"/>
                <a:gd name="T27" fmla="*/ 95 h 1732"/>
                <a:gd name="T28" fmla="*/ 2569 w 2633"/>
                <a:gd name="T29" fmla="*/ 95 h 1732"/>
                <a:gd name="T30" fmla="*/ 2506 w 2633"/>
                <a:gd name="T31" fmla="*/ 205 h 1732"/>
                <a:gd name="T32" fmla="*/ 2483 w 2633"/>
                <a:gd name="T33" fmla="*/ 261 h 1732"/>
                <a:gd name="T34" fmla="*/ 2514 w 2633"/>
                <a:gd name="T35" fmla="*/ 316 h 1732"/>
                <a:gd name="T36" fmla="*/ 2608 w 2633"/>
                <a:gd name="T37" fmla="*/ 371 h 1732"/>
                <a:gd name="T38" fmla="*/ 2608 w 2633"/>
                <a:gd name="T39" fmla="*/ 1233 h 1732"/>
                <a:gd name="T40" fmla="*/ 2600 w 2633"/>
                <a:gd name="T41" fmla="*/ 1225 h 1732"/>
                <a:gd name="T42" fmla="*/ 2577 w 2633"/>
                <a:gd name="T43" fmla="*/ 1280 h 1732"/>
                <a:gd name="T44" fmla="*/ 2561 w 2633"/>
                <a:gd name="T45" fmla="*/ 1336 h 1732"/>
                <a:gd name="T46" fmla="*/ 2592 w 2633"/>
                <a:gd name="T47" fmla="*/ 1367 h 1732"/>
                <a:gd name="T48" fmla="*/ 2624 w 2633"/>
                <a:gd name="T49" fmla="*/ 1399 h 1732"/>
                <a:gd name="T50" fmla="*/ 2608 w 2633"/>
                <a:gd name="T51" fmla="*/ 1446 h 1732"/>
                <a:gd name="T52" fmla="*/ 2577 w 2633"/>
                <a:gd name="T53" fmla="*/ 1533 h 1732"/>
                <a:gd name="T54" fmla="*/ 2561 w 2633"/>
                <a:gd name="T55" fmla="*/ 1604 h 1732"/>
                <a:gd name="T56" fmla="*/ 2632 w 2633"/>
                <a:gd name="T57" fmla="*/ 1723 h 1732"/>
                <a:gd name="T58" fmla="*/ 2624 w 2633"/>
                <a:gd name="T59" fmla="*/ 1731 h 1732"/>
                <a:gd name="T60" fmla="*/ 2592 w 2633"/>
                <a:gd name="T61" fmla="*/ 1731 h 1732"/>
                <a:gd name="T62" fmla="*/ 2261 w 2633"/>
                <a:gd name="T63" fmla="*/ 1526 h 1732"/>
                <a:gd name="T64" fmla="*/ 2340 w 2633"/>
                <a:gd name="T65" fmla="*/ 1557 h 1732"/>
                <a:gd name="T66" fmla="*/ 2483 w 2633"/>
                <a:gd name="T67" fmla="*/ 1620 h 1732"/>
                <a:gd name="T68" fmla="*/ 2553 w 2633"/>
                <a:gd name="T69" fmla="*/ 1676 h 1732"/>
                <a:gd name="T70" fmla="*/ 2600 w 2633"/>
                <a:gd name="T71" fmla="*/ 1723 h 1732"/>
                <a:gd name="T72" fmla="*/ 2592 w 2633"/>
                <a:gd name="T73" fmla="*/ 1652 h 1732"/>
                <a:gd name="T74" fmla="*/ 2538 w 2633"/>
                <a:gd name="T75" fmla="*/ 1565 h 1732"/>
                <a:gd name="T76" fmla="*/ 2600 w 2633"/>
                <a:gd name="T77" fmla="*/ 1486 h 1732"/>
                <a:gd name="T78" fmla="*/ 2608 w 2633"/>
                <a:gd name="T79" fmla="*/ 1415 h 1732"/>
                <a:gd name="T80" fmla="*/ 2592 w 2633"/>
                <a:gd name="T81" fmla="*/ 1375 h 1732"/>
                <a:gd name="T82" fmla="*/ 2577 w 2633"/>
                <a:gd name="T83" fmla="*/ 1367 h 1732"/>
                <a:gd name="T84" fmla="*/ 2569 w 2633"/>
                <a:gd name="T85" fmla="*/ 1320 h 1732"/>
                <a:gd name="T86" fmla="*/ 2569 w 2633"/>
                <a:gd name="T87" fmla="*/ 1241 h 1732"/>
                <a:gd name="T88" fmla="*/ 2600 w 2633"/>
                <a:gd name="T89" fmla="*/ 371 h 1732"/>
                <a:gd name="T90" fmla="*/ 2506 w 2633"/>
                <a:gd name="T91" fmla="*/ 316 h 1732"/>
                <a:gd name="T92" fmla="*/ 2483 w 2633"/>
                <a:gd name="T93" fmla="*/ 269 h 1732"/>
                <a:gd name="T94" fmla="*/ 2498 w 2633"/>
                <a:gd name="T95" fmla="*/ 197 h 1732"/>
                <a:gd name="T96" fmla="*/ 2435 w 2633"/>
                <a:gd name="T97" fmla="*/ 103 h 1732"/>
                <a:gd name="T98" fmla="*/ 71 w 2633"/>
                <a:gd name="T99" fmla="*/ 435 h 1732"/>
                <a:gd name="T100" fmla="*/ 1803 w 2633"/>
                <a:gd name="T101" fmla="*/ 1462 h 1732"/>
                <a:gd name="T102" fmla="*/ 1921 w 2633"/>
                <a:gd name="T103" fmla="*/ 1462 h 1732"/>
                <a:gd name="T104" fmla="*/ 1921 w 2633"/>
                <a:gd name="T105" fmla="*/ 1462 h 1732"/>
                <a:gd name="T106" fmla="*/ 1977 w 2633"/>
                <a:gd name="T107" fmla="*/ 1518 h 1732"/>
                <a:gd name="T108" fmla="*/ 2080 w 2633"/>
                <a:gd name="T109" fmla="*/ 1581 h 1732"/>
                <a:gd name="T110" fmla="*/ 2087 w 2633"/>
                <a:gd name="T111" fmla="*/ 1589 h 1732"/>
                <a:gd name="T112" fmla="*/ 2111 w 2633"/>
                <a:gd name="T113" fmla="*/ 1549 h 1732"/>
                <a:gd name="T114" fmla="*/ 2198 w 2633"/>
                <a:gd name="T115" fmla="*/ 1526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33" h="1732">
                  <a:moveTo>
                    <a:pt x="2592" y="1731"/>
                  </a:moveTo>
                  <a:lnTo>
                    <a:pt x="2592" y="1731"/>
                  </a:lnTo>
                  <a:cubicBezTo>
                    <a:pt x="2569" y="1731"/>
                    <a:pt x="2553" y="1699"/>
                    <a:pt x="2546" y="1684"/>
                  </a:cubicBezTo>
                  <a:cubicBezTo>
                    <a:pt x="2546" y="1676"/>
                    <a:pt x="2538" y="1668"/>
                    <a:pt x="2538" y="1668"/>
                  </a:cubicBezTo>
                  <a:cubicBezTo>
                    <a:pt x="2530" y="1668"/>
                    <a:pt x="2498" y="1644"/>
                    <a:pt x="2483" y="1620"/>
                  </a:cubicBezTo>
                  <a:cubicBezTo>
                    <a:pt x="2467" y="1597"/>
                    <a:pt x="2404" y="1581"/>
                    <a:pt x="2372" y="1581"/>
                  </a:cubicBezTo>
                  <a:cubicBezTo>
                    <a:pt x="2348" y="1581"/>
                    <a:pt x="2348" y="1573"/>
                    <a:pt x="2340" y="1557"/>
                  </a:cubicBezTo>
                  <a:cubicBezTo>
                    <a:pt x="2332" y="1557"/>
                    <a:pt x="2332" y="1549"/>
                    <a:pt x="2324" y="1541"/>
                  </a:cubicBezTo>
                  <a:cubicBezTo>
                    <a:pt x="2324" y="1541"/>
                    <a:pt x="2309" y="1533"/>
                    <a:pt x="2261" y="1533"/>
                  </a:cubicBezTo>
                  <a:cubicBezTo>
                    <a:pt x="2245" y="1533"/>
                    <a:pt x="2222" y="1533"/>
                    <a:pt x="2206" y="1533"/>
                  </a:cubicBezTo>
                  <a:cubicBezTo>
                    <a:pt x="2182" y="1533"/>
                    <a:pt x="2158" y="1533"/>
                    <a:pt x="2151" y="1533"/>
                  </a:cubicBezTo>
                  <a:cubicBezTo>
                    <a:pt x="2135" y="1533"/>
                    <a:pt x="2127" y="1541"/>
                    <a:pt x="2119" y="1557"/>
                  </a:cubicBezTo>
                  <a:lnTo>
                    <a:pt x="2111" y="1565"/>
                  </a:lnTo>
                  <a:cubicBezTo>
                    <a:pt x="2095" y="1589"/>
                    <a:pt x="2095" y="1597"/>
                    <a:pt x="2087" y="1597"/>
                  </a:cubicBezTo>
                  <a:cubicBezTo>
                    <a:pt x="2080" y="1597"/>
                    <a:pt x="2080" y="1589"/>
                    <a:pt x="2080" y="1589"/>
                  </a:cubicBezTo>
                  <a:cubicBezTo>
                    <a:pt x="2080" y="1589"/>
                    <a:pt x="2072" y="1589"/>
                    <a:pt x="2072" y="1581"/>
                  </a:cubicBezTo>
                  <a:cubicBezTo>
                    <a:pt x="2064" y="1573"/>
                    <a:pt x="2048" y="1557"/>
                    <a:pt x="2016" y="1557"/>
                  </a:cubicBezTo>
                  <a:cubicBezTo>
                    <a:pt x="1985" y="1549"/>
                    <a:pt x="1977" y="1541"/>
                    <a:pt x="1977" y="1526"/>
                  </a:cubicBezTo>
                  <a:cubicBezTo>
                    <a:pt x="1969" y="1518"/>
                    <a:pt x="1969" y="1518"/>
                    <a:pt x="1969" y="1518"/>
                  </a:cubicBezTo>
                  <a:cubicBezTo>
                    <a:pt x="1961" y="1502"/>
                    <a:pt x="1921" y="1478"/>
                    <a:pt x="1913" y="1470"/>
                  </a:cubicBezTo>
                  <a:cubicBezTo>
                    <a:pt x="1890" y="1470"/>
                    <a:pt x="1850" y="1470"/>
                    <a:pt x="1803" y="1470"/>
                  </a:cubicBezTo>
                  <a:lnTo>
                    <a:pt x="1803" y="1470"/>
                  </a:lnTo>
                  <a:cubicBezTo>
                    <a:pt x="1328" y="1470"/>
                    <a:pt x="222" y="1391"/>
                    <a:pt x="0" y="1375"/>
                  </a:cubicBezTo>
                  <a:lnTo>
                    <a:pt x="0" y="1375"/>
                  </a:lnTo>
                  <a:cubicBezTo>
                    <a:pt x="64" y="435"/>
                    <a:pt x="64" y="435"/>
                    <a:pt x="64" y="435"/>
                  </a:cubicBezTo>
                  <a:cubicBezTo>
                    <a:pt x="95" y="0"/>
                    <a:pt x="95" y="0"/>
                    <a:pt x="95" y="0"/>
                  </a:cubicBezTo>
                  <a:lnTo>
                    <a:pt x="95" y="0"/>
                  </a:lnTo>
                  <a:cubicBezTo>
                    <a:pt x="269" y="8"/>
                    <a:pt x="1747" y="95"/>
                    <a:pt x="2435" y="95"/>
                  </a:cubicBezTo>
                  <a:cubicBezTo>
                    <a:pt x="2483" y="95"/>
                    <a:pt x="2522" y="95"/>
                    <a:pt x="2561" y="95"/>
                  </a:cubicBezTo>
                  <a:cubicBezTo>
                    <a:pt x="2569" y="95"/>
                    <a:pt x="2569" y="95"/>
                    <a:pt x="2569" y="95"/>
                  </a:cubicBezTo>
                  <a:lnTo>
                    <a:pt x="2569" y="95"/>
                  </a:lnTo>
                  <a:cubicBezTo>
                    <a:pt x="2553" y="142"/>
                    <a:pt x="2530" y="190"/>
                    <a:pt x="2506" y="205"/>
                  </a:cubicBezTo>
                  <a:cubicBezTo>
                    <a:pt x="2491" y="213"/>
                    <a:pt x="2483" y="221"/>
                    <a:pt x="2483" y="237"/>
                  </a:cubicBezTo>
                  <a:cubicBezTo>
                    <a:pt x="2475" y="245"/>
                    <a:pt x="2483" y="253"/>
                    <a:pt x="2483" y="261"/>
                  </a:cubicBezTo>
                  <a:cubicBezTo>
                    <a:pt x="2491" y="269"/>
                    <a:pt x="2491" y="269"/>
                    <a:pt x="2498" y="269"/>
                  </a:cubicBezTo>
                  <a:cubicBezTo>
                    <a:pt x="2506" y="276"/>
                    <a:pt x="2514" y="284"/>
                    <a:pt x="2514" y="316"/>
                  </a:cubicBezTo>
                  <a:cubicBezTo>
                    <a:pt x="2514" y="347"/>
                    <a:pt x="2530" y="347"/>
                    <a:pt x="2553" y="347"/>
                  </a:cubicBezTo>
                  <a:cubicBezTo>
                    <a:pt x="2577" y="347"/>
                    <a:pt x="2608" y="371"/>
                    <a:pt x="2608" y="371"/>
                  </a:cubicBezTo>
                  <a:lnTo>
                    <a:pt x="2608" y="371"/>
                  </a:lnTo>
                  <a:cubicBezTo>
                    <a:pt x="2608" y="1233"/>
                    <a:pt x="2608" y="1233"/>
                    <a:pt x="2608" y="1233"/>
                  </a:cubicBezTo>
                  <a:cubicBezTo>
                    <a:pt x="2600" y="1225"/>
                    <a:pt x="2600" y="1225"/>
                    <a:pt x="2600" y="1225"/>
                  </a:cubicBezTo>
                  <a:lnTo>
                    <a:pt x="2600" y="1225"/>
                  </a:lnTo>
                  <a:cubicBezTo>
                    <a:pt x="2592" y="1225"/>
                    <a:pt x="2584" y="1233"/>
                    <a:pt x="2577" y="1241"/>
                  </a:cubicBezTo>
                  <a:cubicBezTo>
                    <a:pt x="2569" y="1257"/>
                    <a:pt x="2569" y="1265"/>
                    <a:pt x="2577" y="1280"/>
                  </a:cubicBezTo>
                  <a:cubicBezTo>
                    <a:pt x="2584" y="1296"/>
                    <a:pt x="2584" y="1312"/>
                    <a:pt x="2569" y="1328"/>
                  </a:cubicBezTo>
                  <a:cubicBezTo>
                    <a:pt x="2561" y="1328"/>
                    <a:pt x="2561" y="1336"/>
                    <a:pt x="2561" y="1336"/>
                  </a:cubicBezTo>
                  <a:cubicBezTo>
                    <a:pt x="2561" y="1344"/>
                    <a:pt x="2569" y="1352"/>
                    <a:pt x="2584" y="1360"/>
                  </a:cubicBezTo>
                  <a:cubicBezTo>
                    <a:pt x="2584" y="1360"/>
                    <a:pt x="2584" y="1367"/>
                    <a:pt x="2592" y="1367"/>
                  </a:cubicBezTo>
                  <a:lnTo>
                    <a:pt x="2592" y="1367"/>
                  </a:lnTo>
                  <a:cubicBezTo>
                    <a:pt x="2608" y="1383"/>
                    <a:pt x="2624" y="1383"/>
                    <a:pt x="2624" y="1399"/>
                  </a:cubicBezTo>
                  <a:cubicBezTo>
                    <a:pt x="2624" y="1407"/>
                    <a:pt x="2624" y="1407"/>
                    <a:pt x="2616" y="1415"/>
                  </a:cubicBezTo>
                  <a:cubicBezTo>
                    <a:pt x="2608" y="1431"/>
                    <a:pt x="2608" y="1431"/>
                    <a:pt x="2608" y="1446"/>
                  </a:cubicBezTo>
                  <a:cubicBezTo>
                    <a:pt x="2608" y="1454"/>
                    <a:pt x="2608" y="1462"/>
                    <a:pt x="2608" y="1486"/>
                  </a:cubicBezTo>
                  <a:cubicBezTo>
                    <a:pt x="2600" y="1518"/>
                    <a:pt x="2584" y="1526"/>
                    <a:pt x="2577" y="1533"/>
                  </a:cubicBezTo>
                  <a:cubicBezTo>
                    <a:pt x="2561" y="1541"/>
                    <a:pt x="2553" y="1549"/>
                    <a:pt x="2546" y="1573"/>
                  </a:cubicBezTo>
                  <a:cubicBezTo>
                    <a:pt x="2538" y="1589"/>
                    <a:pt x="2546" y="1597"/>
                    <a:pt x="2561" y="1604"/>
                  </a:cubicBezTo>
                  <a:cubicBezTo>
                    <a:pt x="2569" y="1613"/>
                    <a:pt x="2584" y="1620"/>
                    <a:pt x="2600" y="1644"/>
                  </a:cubicBezTo>
                  <a:cubicBezTo>
                    <a:pt x="2616" y="1676"/>
                    <a:pt x="2624" y="1699"/>
                    <a:pt x="2632" y="1723"/>
                  </a:cubicBezTo>
                  <a:cubicBezTo>
                    <a:pt x="2632" y="1731"/>
                    <a:pt x="2632" y="1731"/>
                    <a:pt x="2632" y="1731"/>
                  </a:cubicBezTo>
                  <a:cubicBezTo>
                    <a:pt x="2624" y="1731"/>
                    <a:pt x="2624" y="1731"/>
                    <a:pt x="2624" y="1731"/>
                  </a:cubicBezTo>
                  <a:cubicBezTo>
                    <a:pt x="2616" y="1731"/>
                    <a:pt x="2608" y="1731"/>
                    <a:pt x="2600" y="1731"/>
                  </a:cubicBezTo>
                  <a:cubicBezTo>
                    <a:pt x="2600" y="1731"/>
                    <a:pt x="2600" y="1731"/>
                    <a:pt x="2592" y="1731"/>
                  </a:cubicBezTo>
                  <a:close/>
                  <a:moveTo>
                    <a:pt x="2261" y="1526"/>
                  </a:moveTo>
                  <a:lnTo>
                    <a:pt x="2261" y="1526"/>
                  </a:lnTo>
                  <a:cubicBezTo>
                    <a:pt x="2301" y="1526"/>
                    <a:pt x="2324" y="1526"/>
                    <a:pt x="2332" y="1533"/>
                  </a:cubicBezTo>
                  <a:cubicBezTo>
                    <a:pt x="2340" y="1541"/>
                    <a:pt x="2340" y="1549"/>
                    <a:pt x="2340" y="1557"/>
                  </a:cubicBezTo>
                  <a:cubicBezTo>
                    <a:pt x="2348" y="1565"/>
                    <a:pt x="2356" y="1573"/>
                    <a:pt x="2372" y="1573"/>
                  </a:cubicBezTo>
                  <a:cubicBezTo>
                    <a:pt x="2404" y="1573"/>
                    <a:pt x="2467" y="1589"/>
                    <a:pt x="2483" y="1620"/>
                  </a:cubicBezTo>
                  <a:cubicBezTo>
                    <a:pt x="2506" y="1644"/>
                    <a:pt x="2530" y="1660"/>
                    <a:pt x="2538" y="1660"/>
                  </a:cubicBezTo>
                  <a:cubicBezTo>
                    <a:pt x="2546" y="1660"/>
                    <a:pt x="2545" y="1668"/>
                    <a:pt x="2553" y="1676"/>
                  </a:cubicBezTo>
                  <a:cubicBezTo>
                    <a:pt x="2561" y="1699"/>
                    <a:pt x="2577" y="1723"/>
                    <a:pt x="2592" y="1723"/>
                  </a:cubicBezTo>
                  <a:cubicBezTo>
                    <a:pt x="2600" y="1723"/>
                    <a:pt x="2600" y="1723"/>
                    <a:pt x="2600" y="1723"/>
                  </a:cubicBezTo>
                  <a:cubicBezTo>
                    <a:pt x="2608" y="1723"/>
                    <a:pt x="2616" y="1723"/>
                    <a:pt x="2624" y="1723"/>
                  </a:cubicBezTo>
                  <a:cubicBezTo>
                    <a:pt x="2616" y="1699"/>
                    <a:pt x="2608" y="1676"/>
                    <a:pt x="2592" y="1652"/>
                  </a:cubicBezTo>
                  <a:cubicBezTo>
                    <a:pt x="2584" y="1628"/>
                    <a:pt x="2569" y="1613"/>
                    <a:pt x="2553" y="1604"/>
                  </a:cubicBezTo>
                  <a:cubicBezTo>
                    <a:pt x="2538" y="1597"/>
                    <a:pt x="2530" y="1589"/>
                    <a:pt x="2538" y="1565"/>
                  </a:cubicBezTo>
                  <a:cubicBezTo>
                    <a:pt x="2546" y="1549"/>
                    <a:pt x="2561" y="1541"/>
                    <a:pt x="2569" y="1533"/>
                  </a:cubicBezTo>
                  <a:cubicBezTo>
                    <a:pt x="2584" y="1518"/>
                    <a:pt x="2592" y="1510"/>
                    <a:pt x="2600" y="1486"/>
                  </a:cubicBezTo>
                  <a:cubicBezTo>
                    <a:pt x="2600" y="1462"/>
                    <a:pt x="2600" y="1454"/>
                    <a:pt x="2600" y="1446"/>
                  </a:cubicBezTo>
                  <a:cubicBezTo>
                    <a:pt x="2600" y="1431"/>
                    <a:pt x="2600" y="1423"/>
                    <a:pt x="2608" y="1415"/>
                  </a:cubicBezTo>
                  <a:cubicBezTo>
                    <a:pt x="2616" y="1407"/>
                    <a:pt x="2616" y="1399"/>
                    <a:pt x="2616" y="1399"/>
                  </a:cubicBezTo>
                  <a:cubicBezTo>
                    <a:pt x="2616" y="1391"/>
                    <a:pt x="2608" y="1383"/>
                    <a:pt x="2592" y="1375"/>
                  </a:cubicBezTo>
                  <a:cubicBezTo>
                    <a:pt x="2584" y="1375"/>
                    <a:pt x="2584" y="1375"/>
                    <a:pt x="2584" y="1375"/>
                  </a:cubicBezTo>
                  <a:cubicBezTo>
                    <a:pt x="2584" y="1367"/>
                    <a:pt x="2584" y="1367"/>
                    <a:pt x="2577" y="1367"/>
                  </a:cubicBezTo>
                  <a:cubicBezTo>
                    <a:pt x="2561" y="1360"/>
                    <a:pt x="2553" y="1352"/>
                    <a:pt x="2553" y="1336"/>
                  </a:cubicBezTo>
                  <a:cubicBezTo>
                    <a:pt x="2553" y="1328"/>
                    <a:pt x="2553" y="1328"/>
                    <a:pt x="2569" y="1320"/>
                  </a:cubicBezTo>
                  <a:cubicBezTo>
                    <a:pt x="2577" y="1312"/>
                    <a:pt x="2577" y="1304"/>
                    <a:pt x="2569" y="1280"/>
                  </a:cubicBezTo>
                  <a:cubicBezTo>
                    <a:pt x="2561" y="1265"/>
                    <a:pt x="2561" y="1249"/>
                    <a:pt x="2569" y="1241"/>
                  </a:cubicBezTo>
                  <a:cubicBezTo>
                    <a:pt x="2584" y="1217"/>
                    <a:pt x="2592" y="1217"/>
                    <a:pt x="2600" y="1217"/>
                  </a:cubicBezTo>
                  <a:cubicBezTo>
                    <a:pt x="2600" y="371"/>
                    <a:pt x="2600" y="371"/>
                    <a:pt x="2600" y="371"/>
                  </a:cubicBezTo>
                  <a:cubicBezTo>
                    <a:pt x="2592" y="371"/>
                    <a:pt x="2569" y="356"/>
                    <a:pt x="2553" y="356"/>
                  </a:cubicBezTo>
                  <a:cubicBezTo>
                    <a:pt x="2530" y="356"/>
                    <a:pt x="2506" y="347"/>
                    <a:pt x="2506" y="316"/>
                  </a:cubicBezTo>
                  <a:cubicBezTo>
                    <a:pt x="2506" y="292"/>
                    <a:pt x="2498" y="284"/>
                    <a:pt x="2491" y="276"/>
                  </a:cubicBezTo>
                  <a:lnTo>
                    <a:pt x="2483" y="269"/>
                  </a:lnTo>
                  <a:cubicBezTo>
                    <a:pt x="2475" y="253"/>
                    <a:pt x="2475" y="245"/>
                    <a:pt x="2475" y="229"/>
                  </a:cubicBezTo>
                  <a:cubicBezTo>
                    <a:pt x="2475" y="221"/>
                    <a:pt x="2491" y="205"/>
                    <a:pt x="2498" y="197"/>
                  </a:cubicBezTo>
                  <a:cubicBezTo>
                    <a:pt x="2522" y="182"/>
                    <a:pt x="2546" y="142"/>
                    <a:pt x="2561" y="95"/>
                  </a:cubicBezTo>
                  <a:cubicBezTo>
                    <a:pt x="2522" y="103"/>
                    <a:pt x="2483" y="103"/>
                    <a:pt x="2435" y="103"/>
                  </a:cubicBezTo>
                  <a:cubicBezTo>
                    <a:pt x="1755" y="103"/>
                    <a:pt x="285" y="16"/>
                    <a:pt x="103" y="8"/>
                  </a:cubicBezTo>
                  <a:cubicBezTo>
                    <a:pt x="71" y="435"/>
                    <a:pt x="71" y="435"/>
                    <a:pt x="71" y="435"/>
                  </a:cubicBezTo>
                  <a:cubicBezTo>
                    <a:pt x="8" y="1367"/>
                    <a:pt x="8" y="1367"/>
                    <a:pt x="8" y="1367"/>
                  </a:cubicBezTo>
                  <a:cubicBezTo>
                    <a:pt x="229" y="1383"/>
                    <a:pt x="1328" y="1462"/>
                    <a:pt x="1803" y="1462"/>
                  </a:cubicBezTo>
                  <a:lnTo>
                    <a:pt x="1803" y="1462"/>
                  </a:lnTo>
                  <a:cubicBezTo>
                    <a:pt x="1850" y="1462"/>
                    <a:pt x="1890" y="1462"/>
                    <a:pt x="1921" y="1462"/>
                  </a:cubicBezTo>
                  <a:lnTo>
                    <a:pt x="1921" y="1462"/>
                  </a:lnTo>
                  <a:lnTo>
                    <a:pt x="1921" y="1462"/>
                  </a:lnTo>
                  <a:cubicBezTo>
                    <a:pt x="1921" y="1462"/>
                    <a:pt x="1969" y="1494"/>
                    <a:pt x="1977" y="1518"/>
                  </a:cubicBezTo>
                  <a:lnTo>
                    <a:pt x="1977" y="1518"/>
                  </a:lnTo>
                  <a:cubicBezTo>
                    <a:pt x="1985" y="1533"/>
                    <a:pt x="1992" y="1541"/>
                    <a:pt x="2024" y="1549"/>
                  </a:cubicBezTo>
                  <a:cubicBezTo>
                    <a:pt x="2056" y="1549"/>
                    <a:pt x="2072" y="1565"/>
                    <a:pt x="2080" y="1581"/>
                  </a:cubicBezTo>
                  <a:lnTo>
                    <a:pt x="2080" y="1581"/>
                  </a:lnTo>
                  <a:lnTo>
                    <a:pt x="2087" y="1589"/>
                  </a:lnTo>
                  <a:cubicBezTo>
                    <a:pt x="2087" y="1589"/>
                    <a:pt x="2095" y="1573"/>
                    <a:pt x="2103" y="1565"/>
                  </a:cubicBezTo>
                  <a:cubicBezTo>
                    <a:pt x="2111" y="1557"/>
                    <a:pt x="2111" y="1557"/>
                    <a:pt x="2111" y="1549"/>
                  </a:cubicBezTo>
                  <a:cubicBezTo>
                    <a:pt x="2127" y="1533"/>
                    <a:pt x="2127" y="1526"/>
                    <a:pt x="2151" y="1526"/>
                  </a:cubicBezTo>
                  <a:cubicBezTo>
                    <a:pt x="2158" y="1526"/>
                    <a:pt x="2182" y="1526"/>
                    <a:pt x="2198" y="1526"/>
                  </a:cubicBezTo>
                  <a:cubicBezTo>
                    <a:pt x="2222" y="1526"/>
                    <a:pt x="2245" y="1526"/>
                    <a:pt x="2261" y="1526"/>
                  </a:cubicBezTo>
                  <a:close/>
                </a:path>
              </a:pathLst>
            </a:custGeom>
            <a:solidFill>
              <a:schemeClr val="accent6"/>
            </a:solidFill>
            <a:ln>
              <a:solidFill>
                <a:schemeClr val="bg2"/>
              </a:solidFill>
            </a:ln>
            <a:effectLst/>
          </p:spPr>
          <p:txBody>
            <a:bodyPr wrap="none" anchor="ctr"/>
            <a:lstStyle/>
            <a:p>
              <a:endParaRPr lang="en-US"/>
            </a:p>
          </p:txBody>
        </p:sp>
        <p:sp>
          <p:nvSpPr>
            <p:cNvPr id="73" name="Freeform 350"/>
            <p:cNvSpPr>
              <a:spLocks noChangeArrowheads="1"/>
            </p:cNvSpPr>
            <p:nvPr/>
          </p:nvSpPr>
          <p:spPr bwMode="auto">
            <a:xfrm>
              <a:off x="10880106" y="5124665"/>
              <a:ext cx="1630471" cy="816396"/>
            </a:xfrm>
            <a:custGeom>
              <a:avLst/>
              <a:gdLst>
                <a:gd name="T0" fmla="*/ 3098 w 3099"/>
                <a:gd name="T1" fmla="*/ 1510 h 1551"/>
                <a:gd name="T2" fmla="*/ 3098 w 3099"/>
                <a:gd name="T3" fmla="*/ 1510 h 1551"/>
                <a:gd name="T4" fmla="*/ 3082 w 3099"/>
                <a:gd name="T5" fmla="*/ 1494 h 1551"/>
                <a:gd name="T6" fmla="*/ 3035 w 3099"/>
                <a:gd name="T7" fmla="*/ 1463 h 1551"/>
                <a:gd name="T8" fmla="*/ 3027 w 3099"/>
                <a:gd name="T9" fmla="*/ 1384 h 1551"/>
                <a:gd name="T10" fmla="*/ 2948 w 3099"/>
                <a:gd name="T11" fmla="*/ 1305 h 1551"/>
                <a:gd name="T12" fmla="*/ 2940 w 3099"/>
                <a:gd name="T13" fmla="*/ 1265 h 1551"/>
                <a:gd name="T14" fmla="*/ 2916 w 3099"/>
                <a:gd name="T15" fmla="*/ 1194 h 1551"/>
                <a:gd name="T16" fmla="*/ 2885 w 3099"/>
                <a:gd name="T17" fmla="*/ 1186 h 1551"/>
                <a:gd name="T18" fmla="*/ 2900 w 3099"/>
                <a:gd name="T19" fmla="*/ 1044 h 1551"/>
                <a:gd name="T20" fmla="*/ 2885 w 3099"/>
                <a:gd name="T21" fmla="*/ 988 h 1551"/>
                <a:gd name="T22" fmla="*/ 2885 w 3099"/>
                <a:gd name="T23" fmla="*/ 925 h 1551"/>
                <a:gd name="T24" fmla="*/ 2877 w 3099"/>
                <a:gd name="T25" fmla="*/ 878 h 1551"/>
                <a:gd name="T26" fmla="*/ 2853 w 3099"/>
                <a:gd name="T27" fmla="*/ 846 h 1551"/>
                <a:gd name="T28" fmla="*/ 2853 w 3099"/>
                <a:gd name="T29" fmla="*/ 807 h 1551"/>
                <a:gd name="T30" fmla="*/ 2821 w 3099"/>
                <a:gd name="T31" fmla="*/ 783 h 1551"/>
                <a:gd name="T32" fmla="*/ 2806 w 3099"/>
                <a:gd name="T33" fmla="*/ 767 h 1551"/>
                <a:gd name="T34" fmla="*/ 2790 w 3099"/>
                <a:gd name="T35" fmla="*/ 617 h 1551"/>
                <a:gd name="T36" fmla="*/ 2750 w 3099"/>
                <a:gd name="T37" fmla="*/ 530 h 1551"/>
                <a:gd name="T38" fmla="*/ 2719 w 3099"/>
                <a:gd name="T39" fmla="*/ 459 h 1551"/>
                <a:gd name="T40" fmla="*/ 2703 w 3099"/>
                <a:gd name="T41" fmla="*/ 380 h 1551"/>
                <a:gd name="T42" fmla="*/ 2687 w 3099"/>
                <a:gd name="T43" fmla="*/ 348 h 1551"/>
                <a:gd name="T44" fmla="*/ 2663 w 3099"/>
                <a:gd name="T45" fmla="*/ 348 h 1551"/>
                <a:gd name="T46" fmla="*/ 2601 w 3099"/>
                <a:gd name="T47" fmla="*/ 293 h 1551"/>
                <a:gd name="T48" fmla="*/ 2546 w 3099"/>
                <a:gd name="T49" fmla="*/ 245 h 1551"/>
                <a:gd name="T50" fmla="*/ 2435 w 3099"/>
                <a:gd name="T51" fmla="*/ 198 h 1551"/>
                <a:gd name="T52" fmla="*/ 2395 w 3099"/>
                <a:gd name="T53" fmla="*/ 166 h 1551"/>
                <a:gd name="T54" fmla="*/ 2214 w 3099"/>
                <a:gd name="T55" fmla="*/ 158 h 1551"/>
                <a:gd name="T56" fmla="*/ 2174 w 3099"/>
                <a:gd name="T57" fmla="*/ 190 h 1551"/>
                <a:gd name="T58" fmla="*/ 2143 w 3099"/>
                <a:gd name="T59" fmla="*/ 206 h 1551"/>
                <a:gd name="T60" fmla="*/ 2087 w 3099"/>
                <a:gd name="T61" fmla="*/ 174 h 1551"/>
                <a:gd name="T62" fmla="*/ 2040 w 3099"/>
                <a:gd name="T63" fmla="*/ 143 h 1551"/>
                <a:gd name="T64" fmla="*/ 1984 w 3099"/>
                <a:gd name="T65" fmla="*/ 95 h 1551"/>
                <a:gd name="T66" fmla="*/ 63 w 3099"/>
                <a:gd name="T67" fmla="*/ 0 h 1551"/>
                <a:gd name="T68" fmla="*/ 0 w 3099"/>
                <a:gd name="T69" fmla="*/ 957 h 1551"/>
                <a:gd name="T70" fmla="*/ 625 w 3099"/>
                <a:gd name="T71" fmla="*/ 981 h 1551"/>
                <a:gd name="T72" fmla="*/ 696 w 3099"/>
                <a:gd name="T73" fmla="*/ 1028 h 1551"/>
                <a:gd name="T74" fmla="*/ 680 w 3099"/>
                <a:gd name="T75" fmla="*/ 1463 h 1551"/>
                <a:gd name="T76" fmla="*/ 3098 w 3099"/>
                <a:gd name="T77" fmla="*/ 1510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99" h="1551">
                  <a:moveTo>
                    <a:pt x="3098" y="1510"/>
                  </a:moveTo>
                  <a:lnTo>
                    <a:pt x="3098" y="1510"/>
                  </a:lnTo>
                  <a:cubicBezTo>
                    <a:pt x="3090" y="1502"/>
                    <a:pt x="3082" y="1502"/>
                    <a:pt x="3082" y="1494"/>
                  </a:cubicBezTo>
                  <a:cubicBezTo>
                    <a:pt x="3066" y="1486"/>
                    <a:pt x="3035" y="1494"/>
                    <a:pt x="3035" y="1463"/>
                  </a:cubicBezTo>
                  <a:cubicBezTo>
                    <a:pt x="3035" y="1431"/>
                    <a:pt x="3059" y="1415"/>
                    <a:pt x="3027" y="1384"/>
                  </a:cubicBezTo>
                  <a:cubicBezTo>
                    <a:pt x="2987" y="1352"/>
                    <a:pt x="2956" y="1336"/>
                    <a:pt x="2948" y="1305"/>
                  </a:cubicBezTo>
                  <a:cubicBezTo>
                    <a:pt x="2940" y="1265"/>
                    <a:pt x="2964" y="1297"/>
                    <a:pt x="2940" y="1265"/>
                  </a:cubicBezTo>
                  <a:cubicBezTo>
                    <a:pt x="2924" y="1241"/>
                    <a:pt x="2932" y="1194"/>
                    <a:pt x="2916" y="1194"/>
                  </a:cubicBezTo>
                  <a:cubicBezTo>
                    <a:pt x="2900" y="1194"/>
                    <a:pt x="2885" y="1210"/>
                    <a:pt x="2885" y="1186"/>
                  </a:cubicBezTo>
                  <a:cubicBezTo>
                    <a:pt x="2885" y="1162"/>
                    <a:pt x="2932" y="1083"/>
                    <a:pt x="2900" y="1044"/>
                  </a:cubicBezTo>
                  <a:cubicBezTo>
                    <a:pt x="2877" y="1012"/>
                    <a:pt x="2869" y="1012"/>
                    <a:pt x="2885" y="988"/>
                  </a:cubicBezTo>
                  <a:cubicBezTo>
                    <a:pt x="2900" y="965"/>
                    <a:pt x="2900" y="933"/>
                    <a:pt x="2885" y="925"/>
                  </a:cubicBezTo>
                  <a:cubicBezTo>
                    <a:pt x="2877" y="917"/>
                    <a:pt x="2877" y="902"/>
                    <a:pt x="2877" y="878"/>
                  </a:cubicBezTo>
                  <a:cubicBezTo>
                    <a:pt x="2885" y="862"/>
                    <a:pt x="2853" y="870"/>
                    <a:pt x="2853" y="846"/>
                  </a:cubicBezTo>
                  <a:cubicBezTo>
                    <a:pt x="2861" y="830"/>
                    <a:pt x="2853" y="807"/>
                    <a:pt x="2853" y="807"/>
                  </a:cubicBezTo>
                  <a:cubicBezTo>
                    <a:pt x="2853" y="807"/>
                    <a:pt x="2845" y="775"/>
                    <a:pt x="2821" y="783"/>
                  </a:cubicBezTo>
                  <a:cubicBezTo>
                    <a:pt x="2806" y="783"/>
                    <a:pt x="2806" y="783"/>
                    <a:pt x="2806" y="767"/>
                  </a:cubicBezTo>
                  <a:cubicBezTo>
                    <a:pt x="2806" y="744"/>
                    <a:pt x="2813" y="649"/>
                    <a:pt x="2790" y="617"/>
                  </a:cubicBezTo>
                  <a:cubicBezTo>
                    <a:pt x="2758" y="585"/>
                    <a:pt x="2766" y="554"/>
                    <a:pt x="2750" y="530"/>
                  </a:cubicBezTo>
                  <a:cubicBezTo>
                    <a:pt x="2726" y="498"/>
                    <a:pt x="2734" y="491"/>
                    <a:pt x="2719" y="459"/>
                  </a:cubicBezTo>
                  <a:cubicBezTo>
                    <a:pt x="2703" y="427"/>
                    <a:pt x="2711" y="396"/>
                    <a:pt x="2703" y="380"/>
                  </a:cubicBezTo>
                  <a:cubicBezTo>
                    <a:pt x="2695" y="372"/>
                    <a:pt x="2695" y="364"/>
                    <a:pt x="2687" y="348"/>
                  </a:cubicBezTo>
                  <a:cubicBezTo>
                    <a:pt x="2679" y="348"/>
                    <a:pt x="2671" y="348"/>
                    <a:pt x="2663" y="348"/>
                  </a:cubicBezTo>
                  <a:cubicBezTo>
                    <a:pt x="2624" y="356"/>
                    <a:pt x="2609" y="293"/>
                    <a:pt x="2601" y="293"/>
                  </a:cubicBezTo>
                  <a:cubicBezTo>
                    <a:pt x="2593" y="293"/>
                    <a:pt x="2561" y="269"/>
                    <a:pt x="2546" y="245"/>
                  </a:cubicBezTo>
                  <a:cubicBezTo>
                    <a:pt x="2530" y="222"/>
                    <a:pt x="2467" y="198"/>
                    <a:pt x="2435" y="198"/>
                  </a:cubicBezTo>
                  <a:cubicBezTo>
                    <a:pt x="2403" y="198"/>
                    <a:pt x="2411" y="182"/>
                    <a:pt x="2395" y="166"/>
                  </a:cubicBezTo>
                  <a:cubicBezTo>
                    <a:pt x="2372" y="143"/>
                    <a:pt x="2245" y="158"/>
                    <a:pt x="2214" y="158"/>
                  </a:cubicBezTo>
                  <a:cubicBezTo>
                    <a:pt x="2190" y="151"/>
                    <a:pt x="2190" y="166"/>
                    <a:pt x="2174" y="190"/>
                  </a:cubicBezTo>
                  <a:cubicBezTo>
                    <a:pt x="2150" y="214"/>
                    <a:pt x="2150" y="222"/>
                    <a:pt x="2143" y="206"/>
                  </a:cubicBezTo>
                  <a:cubicBezTo>
                    <a:pt x="2135" y="198"/>
                    <a:pt x="2119" y="182"/>
                    <a:pt x="2087" y="174"/>
                  </a:cubicBezTo>
                  <a:cubicBezTo>
                    <a:pt x="2048" y="174"/>
                    <a:pt x="2048" y="158"/>
                    <a:pt x="2040" y="143"/>
                  </a:cubicBezTo>
                  <a:cubicBezTo>
                    <a:pt x="2032" y="119"/>
                    <a:pt x="1984" y="95"/>
                    <a:pt x="1984" y="95"/>
                  </a:cubicBezTo>
                  <a:cubicBezTo>
                    <a:pt x="1605" y="111"/>
                    <a:pt x="285" y="16"/>
                    <a:pt x="63" y="0"/>
                  </a:cubicBezTo>
                  <a:cubicBezTo>
                    <a:pt x="0" y="957"/>
                    <a:pt x="0" y="957"/>
                    <a:pt x="0" y="957"/>
                  </a:cubicBezTo>
                  <a:cubicBezTo>
                    <a:pt x="285" y="981"/>
                    <a:pt x="514" y="996"/>
                    <a:pt x="625" y="981"/>
                  </a:cubicBezTo>
                  <a:cubicBezTo>
                    <a:pt x="625" y="981"/>
                    <a:pt x="688" y="965"/>
                    <a:pt x="696" y="1028"/>
                  </a:cubicBezTo>
                  <a:cubicBezTo>
                    <a:pt x="704" y="1044"/>
                    <a:pt x="696" y="1218"/>
                    <a:pt x="680" y="1463"/>
                  </a:cubicBezTo>
                  <a:cubicBezTo>
                    <a:pt x="909" y="1471"/>
                    <a:pt x="2474" y="1550"/>
                    <a:pt x="3098" y="1510"/>
                  </a:cubicBezTo>
                </a:path>
              </a:pathLst>
            </a:custGeom>
            <a:solidFill>
              <a:schemeClr val="accent6"/>
            </a:solidFill>
            <a:ln>
              <a:solidFill>
                <a:schemeClr val="bg2"/>
              </a:solidFill>
            </a:ln>
            <a:effectLst/>
          </p:spPr>
          <p:txBody>
            <a:bodyPr wrap="none" anchor="ctr"/>
            <a:lstStyle/>
            <a:p>
              <a:endParaRPr lang="en-US"/>
            </a:p>
          </p:txBody>
        </p:sp>
        <p:sp>
          <p:nvSpPr>
            <p:cNvPr id="74" name="Freeform 351"/>
            <p:cNvSpPr>
              <a:spLocks noChangeArrowheads="1"/>
            </p:cNvSpPr>
            <p:nvPr/>
          </p:nvSpPr>
          <p:spPr bwMode="auto">
            <a:xfrm>
              <a:off x="10875467" y="5120026"/>
              <a:ext cx="1637430" cy="807118"/>
            </a:xfrm>
            <a:custGeom>
              <a:avLst/>
              <a:gdLst>
                <a:gd name="T0" fmla="*/ 2648 w 3115"/>
                <a:gd name="T1" fmla="*/ 1534 h 1535"/>
                <a:gd name="T2" fmla="*/ 688 w 3115"/>
                <a:gd name="T3" fmla="*/ 1471 h 1535"/>
                <a:gd name="T4" fmla="*/ 633 w 3115"/>
                <a:gd name="T5" fmla="*/ 989 h 1535"/>
                <a:gd name="T6" fmla="*/ 0 w 3115"/>
                <a:gd name="T7" fmla="*/ 973 h 1535"/>
                <a:gd name="T8" fmla="*/ 71 w 3115"/>
                <a:gd name="T9" fmla="*/ 0 h 1535"/>
                <a:gd name="T10" fmla="*/ 1992 w 3115"/>
                <a:gd name="T11" fmla="*/ 95 h 1535"/>
                <a:gd name="T12" fmla="*/ 2048 w 3115"/>
                <a:gd name="T13" fmla="*/ 151 h 1535"/>
                <a:gd name="T14" fmla="*/ 2151 w 3115"/>
                <a:gd name="T15" fmla="*/ 214 h 1535"/>
                <a:gd name="T16" fmla="*/ 2182 w 3115"/>
                <a:gd name="T17" fmla="*/ 182 h 1535"/>
                <a:gd name="T18" fmla="*/ 2332 w 3115"/>
                <a:gd name="T19" fmla="*/ 159 h 1535"/>
                <a:gd name="T20" fmla="*/ 2443 w 3115"/>
                <a:gd name="T21" fmla="*/ 206 h 1535"/>
                <a:gd name="T22" fmla="*/ 2624 w 3115"/>
                <a:gd name="T23" fmla="*/ 309 h 1535"/>
                <a:gd name="T24" fmla="*/ 2695 w 3115"/>
                <a:gd name="T25" fmla="*/ 356 h 1535"/>
                <a:gd name="T26" fmla="*/ 2711 w 3115"/>
                <a:gd name="T27" fmla="*/ 388 h 1535"/>
                <a:gd name="T28" fmla="*/ 2742 w 3115"/>
                <a:gd name="T29" fmla="*/ 490 h 1535"/>
                <a:gd name="T30" fmla="*/ 2798 w 3115"/>
                <a:gd name="T31" fmla="*/ 625 h 1535"/>
                <a:gd name="T32" fmla="*/ 2814 w 3115"/>
                <a:gd name="T33" fmla="*/ 783 h 1535"/>
                <a:gd name="T34" fmla="*/ 2837 w 3115"/>
                <a:gd name="T35" fmla="*/ 783 h 1535"/>
                <a:gd name="T36" fmla="*/ 2869 w 3115"/>
                <a:gd name="T37" fmla="*/ 854 h 1535"/>
                <a:gd name="T38" fmla="*/ 2893 w 3115"/>
                <a:gd name="T39" fmla="*/ 933 h 1535"/>
                <a:gd name="T40" fmla="*/ 2916 w 3115"/>
                <a:gd name="T41" fmla="*/ 1052 h 1535"/>
                <a:gd name="T42" fmla="*/ 2901 w 3115"/>
                <a:gd name="T43" fmla="*/ 1202 h 1535"/>
                <a:gd name="T44" fmla="*/ 2924 w 3115"/>
                <a:gd name="T45" fmla="*/ 1202 h 1535"/>
                <a:gd name="T46" fmla="*/ 2964 w 3115"/>
                <a:gd name="T47" fmla="*/ 1289 h 1535"/>
                <a:gd name="T48" fmla="*/ 3003 w 3115"/>
                <a:gd name="T49" fmla="*/ 1360 h 1535"/>
                <a:gd name="T50" fmla="*/ 3051 w 3115"/>
                <a:gd name="T51" fmla="*/ 1471 h 1535"/>
                <a:gd name="T52" fmla="*/ 3114 w 3115"/>
                <a:gd name="T53" fmla="*/ 1526 h 1535"/>
                <a:gd name="T54" fmla="*/ 696 w 3115"/>
                <a:gd name="T55" fmla="*/ 1463 h 1535"/>
                <a:gd name="T56" fmla="*/ 2648 w 3115"/>
                <a:gd name="T57" fmla="*/ 1526 h 1535"/>
                <a:gd name="T58" fmla="*/ 3074 w 3115"/>
                <a:gd name="T59" fmla="*/ 1502 h 1535"/>
                <a:gd name="T60" fmla="*/ 3027 w 3115"/>
                <a:gd name="T61" fmla="*/ 1400 h 1535"/>
                <a:gd name="T62" fmla="*/ 2956 w 3115"/>
                <a:gd name="T63" fmla="*/ 1289 h 1535"/>
                <a:gd name="T64" fmla="*/ 2924 w 3115"/>
                <a:gd name="T65" fmla="*/ 1210 h 1535"/>
                <a:gd name="T66" fmla="*/ 2893 w 3115"/>
                <a:gd name="T67" fmla="*/ 1210 h 1535"/>
                <a:gd name="T68" fmla="*/ 2908 w 3115"/>
                <a:gd name="T69" fmla="*/ 1060 h 1535"/>
                <a:gd name="T70" fmla="*/ 2893 w 3115"/>
                <a:gd name="T71" fmla="*/ 941 h 1535"/>
                <a:gd name="T72" fmla="*/ 2861 w 3115"/>
                <a:gd name="T73" fmla="*/ 854 h 1535"/>
                <a:gd name="T74" fmla="*/ 2829 w 3115"/>
                <a:gd name="T75" fmla="*/ 791 h 1535"/>
                <a:gd name="T76" fmla="*/ 2805 w 3115"/>
                <a:gd name="T77" fmla="*/ 775 h 1535"/>
                <a:gd name="T78" fmla="*/ 2766 w 3115"/>
                <a:gd name="T79" fmla="*/ 570 h 1535"/>
                <a:gd name="T80" fmla="*/ 2719 w 3115"/>
                <a:gd name="T81" fmla="*/ 467 h 1535"/>
                <a:gd name="T82" fmla="*/ 2695 w 3115"/>
                <a:gd name="T83" fmla="*/ 364 h 1535"/>
                <a:gd name="T84" fmla="*/ 2663 w 3115"/>
                <a:gd name="T85" fmla="*/ 364 h 1535"/>
                <a:gd name="T86" fmla="*/ 2554 w 3115"/>
                <a:gd name="T87" fmla="*/ 253 h 1535"/>
                <a:gd name="T88" fmla="*/ 2395 w 3115"/>
                <a:gd name="T89" fmla="*/ 174 h 1535"/>
                <a:gd name="T90" fmla="*/ 2222 w 3115"/>
                <a:gd name="T91" fmla="*/ 166 h 1535"/>
                <a:gd name="T92" fmla="*/ 2158 w 3115"/>
                <a:gd name="T93" fmla="*/ 230 h 1535"/>
                <a:gd name="T94" fmla="*/ 2087 w 3115"/>
                <a:gd name="T95" fmla="*/ 190 h 1535"/>
                <a:gd name="T96" fmla="*/ 1984 w 3115"/>
                <a:gd name="T97" fmla="*/ 103 h 1535"/>
                <a:gd name="T98" fmla="*/ 8 w 3115"/>
                <a:gd name="T99" fmla="*/ 965 h 1535"/>
                <a:gd name="T100" fmla="*/ 648 w 3115"/>
                <a:gd name="T101" fmla="*/ 981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15" h="1535">
                  <a:moveTo>
                    <a:pt x="2648" y="1534"/>
                  </a:moveTo>
                  <a:lnTo>
                    <a:pt x="2648" y="1534"/>
                  </a:lnTo>
                  <a:lnTo>
                    <a:pt x="2648" y="1534"/>
                  </a:lnTo>
                  <a:cubicBezTo>
                    <a:pt x="1921" y="1534"/>
                    <a:pt x="886" y="1487"/>
                    <a:pt x="688" y="1471"/>
                  </a:cubicBezTo>
                  <a:lnTo>
                    <a:pt x="688" y="1471"/>
                  </a:lnTo>
                  <a:lnTo>
                    <a:pt x="688" y="1471"/>
                  </a:lnTo>
                  <a:cubicBezTo>
                    <a:pt x="696" y="1202"/>
                    <a:pt x="704" y="1052"/>
                    <a:pt x="704" y="1036"/>
                  </a:cubicBezTo>
                  <a:cubicBezTo>
                    <a:pt x="696" y="996"/>
                    <a:pt x="672" y="989"/>
                    <a:pt x="648" y="989"/>
                  </a:cubicBezTo>
                  <a:cubicBezTo>
                    <a:pt x="640" y="989"/>
                    <a:pt x="633" y="989"/>
                    <a:pt x="633" y="989"/>
                  </a:cubicBezTo>
                  <a:cubicBezTo>
                    <a:pt x="601" y="996"/>
                    <a:pt x="553" y="996"/>
                    <a:pt x="498" y="996"/>
                  </a:cubicBezTo>
                  <a:cubicBezTo>
                    <a:pt x="388" y="996"/>
                    <a:pt x="222" y="989"/>
                    <a:pt x="8" y="973"/>
                  </a:cubicBezTo>
                  <a:cubicBezTo>
                    <a:pt x="0" y="973"/>
                    <a:pt x="0" y="973"/>
                    <a:pt x="0" y="973"/>
                  </a:cubicBezTo>
                  <a:cubicBezTo>
                    <a:pt x="0" y="965"/>
                    <a:pt x="0" y="965"/>
                    <a:pt x="0" y="965"/>
                  </a:cubicBezTo>
                  <a:cubicBezTo>
                    <a:pt x="71" y="0"/>
                    <a:pt x="71" y="0"/>
                    <a:pt x="71" y="0"/>
                  </a:cubicBezTo>
                  <a:lnTo>
                    <a:pt x="71" y="0"/>
                  </a:lnTo>
                  <a:cubicBezTo>
                    <a:pt x="293" y="16"/>
                    <a:pt x="1399" y="95"/>
                    <a:pt x="1874" y="95"/>
                  </a:cubicBezTo>
                  <a:cubicBezTo>
                    <a:pt x="1921" y="95"/>
                    <a:pt x="1961" y="95"/>
                    <a:pt x="1992" y="95"/>
                  </a:cubicBezTo>
                  <a:lnTo>
                    <a:pt x="1992" y="95"/>
                  </a:lnTo>
                  <a:lnTo>
                    <a:pt x="1992" y="95"/>
                  </a:lnTo>
                  <a:cubicBezTo>
                    <a:pt x="1992" y="95"/>
                    <a:pt x="2040" y="127"/>
                    <a:pt x="2048" y="151"/>
                  </a:cubicBezTo>
                  <a:lnTo>
                    <a:pt x="2048" y="151"/>
                  </a:lnTo>
                  <a:cubicBezTo>
                    <a:pt x="2056" y="166"/>
                    <a:pt x="2063" y="174"/>
                    <a:pt x="2095" y="182"/>
                  </a:cubicBezTo>
                  <a:cubicBezTo>
                    <a:pt x="2127" y="182"/>
                    <a:pt x="2143" y="198"/>
                    <a:pt x="2151" y="214"/>
                  </a:cubicBezTo>
                  <a:lnTo>
                    <a:pt x="2151" y="214"/>
                  </a:lnTo>
                  <a:lnTo>
                    <a:pt x="2158" y="222"/>
                  </a:lnTo>
                  <a:cubicBezTo>
                    <a:pt x="2158" y="222"/>
                    <a:pt x="2166" y="206"/>
                    <a:pt x="2174" y="198"/>
                  </a:cubicBezTo>
                  <a:cubicBezTo>
                    <a:pt x="2182" y="190"/>
                    <a:pt x="2182" y="190"/>
                    <a:pt x="2182" y="182"/>
                  </a:cubicBezTo>
                  <a:cubicBezTo>
                    <a:pt x="2198" y="166"/>
                    <a:pt x="2198" y="159"/>
                    <a:pt x="2222" y="159"/>
                  </a:cubicBezTo>
                  <a:cubicBezTo>
                    <a:pt x="2229" y="159"/>
                    <a:pt x="2253" y="159"/>
                    <a:pt x="2269" y="159"/>
                  </a:cubicBezTo>
                  <a:cubicBezTo>
                    <a:pt x="2293" y="159"/>
                    <a:pt x="2316" y="159"/>
                    <a:pt x="2332" y="159"/>
                  </a:cubicBezTo>
                  <a:cubicBezTo>
                    <a:pt x="2372" y="159"/>
                    <a:pt x="2395" y="159"/>
                    <a:pt x="2403" y="166"/>
                  </a:cubicBezTo>
                  <a:cubicBezTo>
                    <a:pt x="2411" y="174"/>
                    <a:pt x="2411" y="182"/>
                    <a:pt x="2411" y="190"/>
                  </a:cubicBezTo>
                  <a:cubicBezTo>
                    <a:pt x="2419" y="198"/>
                    <a:pt x="2427" y="206"/>
                    <a:pt x="2443" y="206"/>
                  </a:cubicBezTo>
                  <a:cubicBezTo>
                    <a:pt x="2475" y="206"/>
                    <a:pt x="2538" y="222"/>
                    <a:pt x="2554" y="253"/>
                  </a:cubicBezTo>
                  <a:cubicBezTo>
                    <a:pt x="2577" y="277"/>
                    <a:pt x="2601" y="293"/>
                    <a:pt x="2609" y="293"/>
                  </a:cubicBezTo>
                  <a:cubicBezTo>
                    <a:pt x="2617" y="293"/>
                    <a:pt x="2616" y="301"/>
                    <a:pt x="2624" y="309"/>
                  </a:cubicBezTo>
                  <a:cubicBezTo>
                    <a:pt x="2632" y="332"/>
                    <a:pt x="2648" y="356"/>
                    <a:pt x="2663" y="356"/>
                  </a:cubicBezTo>
                  <a:cubicBezTo>
                    <a:pt x="2671" y="356"/>
                    <a:pt x="2671" y="356"/>
                    <a:pt x="2671" y="356"/>
                  </a:cubicBezTo>
                  <a:cubicBezTo>
                    <a:pt x="2679" y="356"/>
                    <a:pt x="2687" y="356"/>
                    <a:pt x="2695" y="356"/>
                  </a:cubicBezTo>
                  <a:cubicBezTo>
                    <a:pt x="2703" y="356"/>
                    <a:pt x="2703" y="356"/>
                    <a:pt x="2703" y="356"/>
                  </a:cubicBezTo>
                  <a:cubicBezTo>
                    <a:pt x="2703" y="364"/>
                    <a:pt x="2703" y="364"/>
                    <a:pt x="2703" y="364"/>
                  </a:cubicBezTo>
                  <a:cubicBezTo>
                    <a:pt x="2703" y="372"/>
                    <a:pt x="2711" y="380"/>
                    <a:pt x="2711" y="388"/>
                  </a:cubicBezTo>
                  <a:cubicBezTo>
                    <a:pt x="2719" y="396"/>
                    <a:pt x="2719" y="404"/>
                    <a:pt x="2719" y="419"/>
                  </a:cubicBezTo>
                  <a:cubicBezTo>
                    <a:pt x="2719" y="427"/>
                    <a:pt x="2719" y="443"/>
                    <a:pt x="2727" y="467"/>
                  </a:cubicBezTo>
                  <a:cubicBezTo>
                    <a:pt x="2734" y="475"/>
                    <a:pt x="2734" y="483"/>
                    <a:pt x="2742" y="490"/>
                  </a:cubicBezTo>
                  <a:cubicBezTo>
                    <a:pt x="2742" y="506"/>
                    <a:pt x="2750" y="514"/>
                    <a:pt x="2758" y="530"/>
                  </a:cubicBezTo>
                  <a:cubicBezTo>
                    <a:pt x="2766" y="546"/>
                    <a:pt x="2774" y="562"/>
                    <a:pt x="2774" y="570"/>
                  </a:cubicBezTo>
                  <a:cubicBezTo>
                    <a:pt x="2782" y="585"/>
                    <a:pt x="2782" y="601"/>
                    <a:pt x="2798" y="625"/>
                  </a:cubicBezTo>
                  <a:cubicBezTo>
                    <a:pt x="2821" y="649"/>
                    <a:pt x="2814" y="720"/>
                    <a:pt x="2814" y="759"/>
                  </a:cubicBezTo>
                  <a:cubicBezTo>
                    <a:pt x="2814" y="767"/>
                    <a:pt x="2814" y="767"/>
                    <a:pt x="2814" y="775"/>
                  </a:cubicBezTo>
                  <a:lnTo>
                    <a:pt x="2814" y="783"/>
                  </a:lnTo>
                  <a:cubicBezTo>
                    <a:pt x="2814" y="791"/>
                    <a:pt x="2814" y="791"/>
                    <a:pt x="2821" y="791"/>
                  </a:cubicBezTo>
                  <a:lnTo>
                    <a:pt x="2829" y="783"/>
                  </a:lnTo>
                  <a:lnTo>
                    <a:pt x="2837" y="783"/>
                  </a:lnTo>
                  <a:cubicBezTo>
                    <a:pt x="2853" y="783"/>
                    <a:pt x="2869" y="815"/>
                    <a:pt x="2869" y="815"/>
                  </a:cubicBezTo>
                  <a:lnTo>
                    <a:pt x="2869" y="815"/>
                  </a:lnTo>
                  <a:cubicBezTo>
                    <a:pt x="2869" y="815"/>
                    <a:pt x="2869" y="838"/>
                    <a:pt x="2869" y="854"/>
                  </a:cubicBezTo>
                  <a:cubicBezTo>
                    <a:pt x="2861" y="862"/>
                    <a:pt x="2869" y="862"/>
                    <a:pt x="2877" y="870"/>
                  </a:cubicBezTo>
                  <a:cubicBezTo>
                    <a:pt x="2885" y="870"/>
                    <a:pt x="2893" y="878"/>
                    <a:pt x="2893" y="886"/>
                  </a:cubicBezTo>
                  <a:cubicBezTo>
                    <a:pt x="2885" y="910"/>
                    <a:pt x="2885" y="925"/>
                    <a:pt x="2893" y="933"/>
                  </a:cubicBezTo>
                  <a:cubicBezTo>
                    <a:pt x="2908" y="941"/>
                    <a:pt x="2908" y="973"/>
                    <a:pt x="2893" y="996"/>
                  </a:cubicBezTo>
                  <a:cubicBezTo>
                    <a:pt x="2885" y="1020"/>
                    <a:pt x="2885" y="1020"/>
                    <a:pt x="2901" y="1036"/>
                  </a:cubicBezTo>
                  <a:cubicBezTo>
                    <a:pt x="2908" y="1044"/>
                    <a:pt x="2908" y="1044"/>
                    <a:pt x="2916" y="1052"/>
                  </a:cubicBezTo>
                  <a:cubicBezTo>
                    <a:pt x="2932" y="1076"/>
                    <a:pt x="2916" y="1123"/>
                    <a:pt x="2908" y="1154"/>
                  </a:cubicBezTo>
                  <a:cubicBezTo>
                    <a:pt x="2901" y="1170"/>
                    <a:pt x="2901" y="1186"/>
                    <a:pt x="2901" y="1194"/>
                  </a:cubicBezTo>
                  <a:cubicBezTo>
                    <a:pt x="2901" y="1202"/>
                    <a:pt x="2901" y="1202"/>
                    <a:pt x="2901" y="1202"/>
                  </a:cubicBezTo>
                  <a:lnTo>
                    <a:pt x="2901" y="1202"/>
                  </a:lnTo>
                  <a:cubicBezTo>
                    <a:pt x="2908" y="1202"/>
                    <a:pt x="2908" y="1202"/>
                    <a:pt x="2908" y="1202"/>
                  </a:cubicBezTo>
                  <a:cubicBezTo>
                    <a:pt x="2916" y="1202"/>
                    <a:pt x="2916" y="1202"/>
                    <a:pt x="2924" y="1202"/>
                  </a:cubicBezTo>
                  <a:cubicBezTo>
                    <a:pt x="2932" y="1202"/>
                    <a:pt x="2940" y="1210"/>
                    <a:pt x="2940" y="1226"/>
                  </a:cubicBezTo>
                  <a:cubicBezTo>
                    <a:pt x="2940" y="1242"/>
                    <a:pt x="2940" y="1257"/>
                    <a:pt x="2956" y="1273"/>
                  </a:cubicBezTo>
                  <a:cubicBezTo>
                    <a:pt x="2964" y="1289"/>
                    <a:pt x="2964" y="1289"/>
                    <a:pt x="2964" y="1289"/>
                  </a:cubicBezTo>
                  <a:lnTo>
                    <a:pt x="2964" y="1289"/>
                  </a:lnTo>
                  <a:cubicBezTo>
                    <a:pt x="2956" y="1297"/>
                    <a:pt x="2956" y="1305"/>
                    <a:pt x="2956" y="1313"/>
                  </a:cubicBezTo>
                  <a:cubicBezTo>
                    <a:pt x="2964" y="1336"/>
                    <a:pt x="2980" y="1344"/>
                    <a:pt x="3003" y="1360"/>
                  </a:cubicBezTo>
                  <a:cubicBezTo>
                    <a:pt x="3011" y="1368"/>
                    <a:pt x="3027" y="1376"/>
                    <a:pt x="3035" y="1392"/>
                  </a:cubicBezTo>
                  <a:cubicBezTo>
                    <a:pt x="3059" y="1416"/>
                    <a:pt x="3059" y="1431"/>
                    <a:pt x="3051" y="1447"/>
                  </a:cubicBezTo>
                  <a:cubicBezTo>
                    <a:pt x="3051" y="1455"/>
                    <a:pt x="3051" y="1463"/>
                    <a:pt x="3051" y="1471"/>
                  </a:cubicBezTo>
                  <a:cubicBezTo>
                    <a:pt x="3051" y="1487"/>
                    <a:pt x="3059" y="1494"/>
                    <a:pt x="3074" y="1494"/>
                  </a:cubicBezTo>
                  <a:cubicBezTo>
                    <a:pt x="3082" y="1494"/>
                    <a:pt x="3090" y="1502"/>
                    <a:pt x="3090" y="1502"/>
                  </a:cubicBezTo>
                  <a:cubicBezTo>
                    <a:pt x="3114" y="1526"/>
                    <a:pt x="3114" y="1526"/>
                    <a:pt x="3114" y="1526"/>
                  </a:cubicBezTo>
                  <a:cubicBezTo>
                    <a:pt x="3106" y="1526"/>
                    <a:pt x="3106" y="1526"/>
                    <a:pt x="3106" y="1526"/>
                  </a:cubicBezTo>
                  <a:cubicBezTo>
                    <a:pt x="2987" y="1526"/>
                    <a:pt x="2837" y="1534"/>
                    <a:pt x="2648" y="1534"/>
                  </a:cubicBezTo>
                  <a:close/>
                  <a:moveTo>
                    <a:pt x="696" y="1463"/>
                  </a:moveTo>
                  <a:lnTo>
                    <a:pt x="696" y="1463"/>
                  </a:lnTo>
                  <a:cubicBezTo>
                    <a:pt x="901" y="1479"/>
                    <a:pt x="1929" y="1526"/>
                    <a:pt x="2648" y="1526"/>
                  </a:cubicBezTo>
                  <a:lnTo>
                    <a:pt x="2648" y="1526"/>
                  </a:lnTo>
                  <a:cubicBezTo>
                    <a:pt x="2829" y="1526"/>
                    <a:pt x="2980" y="1526"/>
                    <a:pt x="3090" y="1518"/>
                  </a:cubicBezTo>
                  <a:cubicBezTo>
                    <a:pt x="3090" y="1510"/>
                    <a:pt x="3090" y="1510"/>
                    <a:pt x="3090" y="1510"/>
                  </a:cubicBezTo>
                  <a:cubicBezTo>
                    <a:pt x="3082" y="1502"/>
                    <a:pt x="3074" y="1502"/>
                    <a:pt x="3074" y="1502"/>
                  </a:cubicBezTo>
                  <a:cubicBezTo>
                    <a:pt x="3059" y="1502"/>
                    <a:pt x="3043" y="1494"/>
                    <a:pt x="3043" y="1471"/>
                  </a:cubicBezTo>
                  <a:cubicBezTo>
                    <a:pt x="3043" y="1463"/>
                    <a:pt x="3043" y="1455"/>
                    <a:pt x="3043" y="1447"/>
                  </a:cubicBezTo>
                  <a:cubicBezTo>
                    <a:pt x="3051" y="1431"/>
                    <a:pt x="3051" y="1416"/>
                    <a:pt x="3027" y="1400"/>
                  </a:cubicBezTo>
                  <a:cubicBezTo>
                    <a:pt x="3019" y="1384"/>
                    <a:pt x="3003" y="1376"/>
                    <a:pt x="2995" y="1368"/>
                  </a:cubicBezTo>
                  <a:cubicBezTo>
                    <a:pt x="2972" y="1352"/>
                    <a:pt x="2956" y="1336"/>
                    <a:pt x="2956" y="1313"/>
                  </a:cubicBezTo>
                  <a:cubicBezTo>
                    <a:pt x="2948" y="1297"/>
                    <a:pt x="2948" y="1289"/>
                    <a:pt x="2956" y="1289"/>
                  </a:cubicBezTo>
                  <a:cubicBezTo>
                    <a:pt x="2956" y="1289"/>
                    <a:pt x="2948" y="1281"/>
                    <a:pt x="2948" y="1273"/>
                  </a:cubicBezTo>
                  <a:cubicBezTo>
                    <a:pt x="2940" y="1265"/>
                    <a:pt x="2932" y="1242"/>
                    <a:pt x="2932" y="1226"/>
                  </a:cubicBezTo>
                  <a:cubicBezTo>
                    <a:pt x="2932" y="1218"/>
                    <a:pt x="2932" y="1210"/>
                    <a:pt x="2924" y="1210"/>
                  </a:cubicBezTo>
                  <a:lnTo>
                    <a:pt x="2916" y="1210"/>
                  </a:lnTo>
                  <a:cubicBezTo>
                    <a:pt x="2908" y="1210"/>
                    <a:pt x="2908" y="1210"/>
                    <a:pt x="2901" y="1210"/>
                  </a:cubicBezTo>
                  <a:cubicBezTo>
                    <a:pt x="2901" y="1210"/>
                    <a:pt x="2901" y="1210"/>
                    <a:pt x="2893" y="1210"/>
                  </a:cubicBezTo>
                  <a:cubicBezTo>
                    <a:pt x="2893" y="1202"/>
                    <a:pt x="2893" y="1202"/>
                    <a:pt x="2893" y="1194"/>
                  </a:cubicBezTo>
                  <a:cubicBezTo>
                    <a:pt x="2893" y="1186"/>
                    <a:pt x="2901" y="1170"/>
                    <a:pt x="2901" y="1154"/>
                  </a:cubicBezTo>
                  <a:cubicBezTo>
                    <a:pt x="2908" y="1123"/>
                    <a:pt x="2924" y="1083"/>
                    <a:pt x="2908" y="1060"/>
                  </a:cubicBezTo>
                  <a:cubicBezTo>
                    <a:pt x="2901" y="1052"/>
                    <a:pt x="2901" y="1044"/>
                    <a:pt x="2901" y="1044"/>
                  </a:cubicBezTo>
                  <a:cubicBezTo>
                    <a:pt x="2877" y="1020"/>
                    <a:pt x="2877" y="1020"/>
                    <a:pt x="2893" y="996"/>
                  </a:cubicBezTo>
                  <a:cubicBezTo>
                    <a:pt x="2901" y="973"/>
                    <a:pt x="2901" y="949"/>
                    <a:pt x="2893" y="941"/>
                  </a:cubicBezTo>
                  <a:cubicBezTo>
                    <a:pt x="2877" y="933"/>
                    <a:pt x="2877" y="910"/>
                    <a:pt x="2885" y="886"/>
                  </a:cubicBezTo>
                  <a:cubicBezTo>
                    <a:pt x="2885" y="878"/>
                    <a:pt x="2885" y="878"/>
                    <a:pt x="2877" y="878"/>
                  </a:cubicBezTo>
                  <a:cubicBezTo>
                    <a:pt x="2869" y="870"/>
                    <a:pt x="2853" y="870"/>
                    <a:pt x="2861" y="854"/>
                  </a:cubicBezTo>
                  <a:cubicBezTo>
                    <a:pt x="2861" y="838"/>
                    <a:pt x="2861" y="815"/>
                    <a:pt x="2861" y="815"/>
                  </a:cubicBezTo>
                  <a:cubicBezTo>
                    <a:pt x="2853" y="807"/>
                    <a:pt x="2845" y="791"/>
                    <a:pt x="2837" y="791"/>
                  </a:cubicBezTo>
                  <a:lnTo>
                    <a:pt x="2829" y="791"/>
                  </a:lnTo>
                  <a:cubicBezTo>
                    <a:pt x="2821" y="791"/>
                    <a:pt x="2821" y="791"/>
                    <a:pt x="2821" y="791"/>
                  </a:cubicBezTo>
                  <a:cubicBezTo>
                    <a:pt x="2814" y="791"/>
                    <a:pt x="2814" y="791"/>
                    <a:pt x="2805" y="791"/>
                  </a:cubicBezTo>
                  <a:cubicBezTo>
                    <a:pt x="2805" y="783"/>
                    <a:pt x="2805" y="775"/>
                    <a:pt x="2805" y="775"/>
                  </a:cubicBezTo>
                  <a:cubicBezTo>
                    <a:pt x="2805" y="767"/>
                    <a:pt x="2805" y="759"/>
                    <a:pt x="2805" y="759"/>
                  </a:cubicBezTo>
                  <a:cubicBezTo>
                    <a:pt x="2814" y="720"/>
                    <a:pt x="2814" y="657"/>
                    <a:pt x="2790" y="625"/>
                  </a:cubicBezTo>
                  <a:cubicBezTo>
                    <a:pt x="2774" y="609"/>
                    <a:pt x="2774" y="593"/>
                    <a:pt x="2766" y="570"/>
                  </a:cubicBezTo>
                  <a:cubicBezTo>
                    <a:pt x="2766" y="562"/>
                    <a:pt x="2766" y="546"/>
                    <a:pt x="2750" y="538"/>
                  </a:cubicBezTo>
                  <a:cubicBezTo>
                    <a:pt x="2742" y="514"/>
                    <a:pt x="2734" y="506"/>
                    <a:pt x="2734" y="490"/>
                  </a:cubicBezTo>
                  <a:cubicBezTo>
                    <a:pt x="2727" y="490"/>
                    <a:pt x="2727" y="483"/>
                    <a:pt x="2719" y="467"/>
                  </a:cubicBezTo>
                  <a:cubicBezTo>
                    <a:pt x="2711" y="451"/>
                    <a:pt x="2711" y="435"/>
                    <a:pt x="2711" y="419"/>
                  </a:cubicBezTo>
                  <a:cubicBezTo>
                    <a:pt x="2711" y="412"/>
                    <a:pt x="2711" y="396"/>
                    <a:pt x="2703" y="396"/>
                  </a:cubicBezTo>
                  <a:cubicBezTo>
                    <a:pt x="2703" y="388"/>
                    <a:pt x="2703" y="372"/>
                    <a:pt x="2695" y="364"/>
                  </a:cubicBezTo>
                  <a:lnTo>
                    <a:pt x="2695" y="364"/>
                  </a:lnTo>
                  <a:cubicBezTo>
                    <a:pt x="2687" y="364"/>
                    <a:pt x="2679" y="364"/>
                    <a:pt x="2671" y="364"/>
                  </a:cubicBezTo>
                  <a:cubicBezTo>
                    <a:pt x="2671" y="364"/>
                    <a:pt x="2671" y="364"/>
                    <a:pt x="2663" y="364"/>
                  </a:cubicBezTo>
                  <a:cubicBezTo>
                    <a:pt x="2640" y="364"/>
                    <a:pt x="2624" y="332"/>
                    <a:pt x="2617" y="317"/>
                  </a:cubicBezTo>
                  <a:cubicBezTo>
                    <a:pt x="2617" y="309"/>
                    <a:pt x="2609" y="301"/>
                    <a:pt x="2609" y="301"/>
                  </a:cubicBezTo>
                  <a:cubicBezTo>
                    <a:pt x="2601" y="301"/>
                    <a:pt x="2569" y="277"/>
                    <a:pt x="2554" y="253"/>
                  </a:cubicBezTo>
                  <a:cubicBezTo>
                    <a:pt x="2538" y="230"/>
                    <a:pt x="2475" y="214"/>
                    <a:pt x="2443" y="214"/>
                  </a:cubicBezTo>
                  <a:cubicBezTo>
                    <a:pt x="2419" y="214"/>
                    <a:pt x="2419" y="206"/>
                    <a:pt x="2411" y="190"/>
                  </a:cubicBezTo>
                  <a:cubicBezTo>
                    <a:pt x="2403" y="190"/>
                    <a:pt x="2403" y="182"/>
                    <a:pt x="2395" y="174"/>
                  </a:cubicBezTo>
                  <a:cubicBezTo>
                    <a:pt x="2395" y="174"/>
                    <a:pt x="2380" y="166"/>
                    <a:pt x="2332" y="166"/>
                  </a:cubicBezTo>
                  <a:cubicBezTo>
                    <a:pt x="2316" y="166"/>
                    <a:pt x="2293" y="166"/>
                    <a:pt x="2277" y="166"/>
                  </a:cubicBezTo>
                  <a:cubicBezTo>
                    <a:pt x="2253" y="166"/>
                    <a:pt x="2229" y="166"/>
                    <a:pt x="2222" y="166"/>
                  </a:cubicBezTo>
                  <a:cubicBezTo>
                    <a:pt x="2206" y="166"/>
                    <a:pt x="2198" y="174"/>
                    <a:pt x="2190" y="190"/>
                  </a:cubicBezTo>
                  <a:lnTo>
                    <a:pt x="2182" y="198"/>
                  </a:lnTo>
                  <a:cubicBezTo>
                    <a:pt x="2166" y="222"/>
                    <a:pt x="2166" y="230"/>
                    <a:pt x="2158" y="230"/>
                  </a:cubicBezTo>
                  <a:cubicBezTo>
                    <a:pt x="2151" y="230"/>
                    <a:pt x="2151" y="222"/>
                    <a:pt x="2151" y="222"/>
                  </a:cubicBezTo>
                  <a:cubicBezTo>
                    <a:pt x="2151" y="222"/>
                    <a:pt x="2143" y="222"/>
                    <a:pt x="2143" y="214"/>
                  </a:cubicBezTo>
                  <a:cubicBezTo>
                    <a:pt x="2135" y="206"/>
                    <a:pt x="2119" y="190"/>
                    <a:pt x="2087" y="190"/>
                  </a:cubicBezTo>
                  <a:cubicBezTo>
                    <a:pt x="2056" y="182"/>
                    <a:pt x="2048" y="174"/>
                    <a:pt x="2048" y="159"/>
                  </a:cubicBezTo>
                  <a:cubicBezTo>
                    <a:pt x="2040" y="151"/>
                    <a:pt x="2040" y="151"/>
                    <a:pt x="2040" y="151"/>
                  </a:cubicBezTo>
                  <a:cubicBezTo>
                    <a:pt x="2032" y="135"/>
                    <a:pt x="1992" y="111"/>
                    <a:pt x="1984" y="103"/>
                  </a:cubicBezTo>
                  <a:cubicBezTo>
                    <a:pt x="1961" y="103"/>
                    <a:pt x="1921" y="103"/>
                    <a:pt x="1874" y="103"/>
                  </a:cubicBezTo>
                  <a:cubicBezTo>
                    <a:pt x="1399" y="103"/>
                    <a:pt x="300" y="24"/>
                    <a:pt x="71" y="8"/>
                  </a:cubicBezTo>
                  <a:cubicBezTo>
                    <a:pt x="8" y="965"/>
                    <a:pt x="8" y="965"/>
                    <a:pt x="8" y="965"/>
                  </a:cubicBezTo>
                  <a:cubicBezTo>
                    <a:pt x="222" y="981"/>
                    <a:pt x="388" y="989"/>
                    <a:pt x="498" y="989"/>
                  </a:cubicBezTo>
                  <a:cubicBezTo>
                    <a:pt x="553" y="989"/>
                    <a:pt x="601" y="989"/>
                    <a:pt x="633" y="981"/>
                  </a:cubicBezTo>
                  <a:cubicBezTo>
                    <a:pt x="633" y="981"/>
                    <a:pt x="640" y="981"/>
                    <a:pt x="648" y="981"/>
                  </a:cubicBezTo>
                  <a:cubicBezTo>
                    <a:pt x="672" y="981"/>
                    <a:pt x="704" y="989"/>
                    <a:pt x="712" y="1036"/>
                  </a:cubicBezTo>
                  <a:cubicBezTo>
                    <a:pt x="712" y="1052"/>
                    <a:pt x="704" y="1194"/>
                    <a:pt x="696" y="1463"/>
                  </a:cubicBezTo>
                  <a:close/>
                </a:path>
              </a:pathLst>
            </a:custGeom>
            <a:solidFill>
              <a:schemeClr val="accent6"/>
            </a:solidFill>
            <a:ln>
              <a:solidFill>
                <a:schemeClr val="bg2"/>
              </a:solidFill>
            </a:ln>
            <a:effectLst/>
          </p:spPr>
          <p:txBody>
            <a:bodyPr wrap="none" anchor="ctr"/>
            <a:lstStyle/>
            <a:p>
              <a:endParaRPr lang="en-US"/>
            </a:p>
          </p:txBody>
        </p:sp>
        <p:sp>
          <p:nvSpPr>
            <p:cNvPr id="75" name="Freeform 352"/>
            <p:cNvSpPr>
              <a:spLocks noChangeArrowheads="1"/>
            </p:cNvSpPr>
            <p:nvPr/>
          </p:nvSpPr>
          <p:spPr bwMode="auto">
            <a:xfrm>
              <a:off x="11195531" y="5894674"/>
              <a:ext cx="1454204" cy="776968"/>
            </a:xfrm>
            <a:custGeom>
              <a:avLst/>
              <a:gdLst>
                <a:gd name="T0" fmla="*/ 2758 w 2767"/>
                <a:gd name="T1" fmla="*/ 529 h 1478"/>
                <a:gd name="T2" fmla="*/ 2758 w 2767"/>
                <a:gd name="T3" fmla="*/ 529 h 1478"/>
                <a:gd name="T4" fmla="*/ 2711 w 2767"/>
                <a:gd name="T5" fmla="*/ 419 h 1478"/>
                <a:gd name="T6" fmla="*/ 2655 w 2767"/>
                <a:gd name="T7" fmla="*/ 356 h 1478"/>
                <a:gd name="T8" fmla="*/ 2624 w 2767"/>
                <a:gd name="T9" fmla="*/ 300 h 1478"/>
                <a:gd name="T10" fmla="*/ 2560 w 2767"/>
                <a:gd name="T11" fmla="*/ 245 h 1478"/>
                <a:gd name="T12" fmla="*/ 2631 w 2767"/>
                <a:gd name="T13" fmla="*/ 182 h 1478"/>
                <a:gd name="T14" fmla="*/ 2655 w 2767"/>
                <a:gd name="T15" fmla="*/ 150 h 1478"/>
                <a:gd name="T16" fmla="*/ 2624 w 2767"/>
                <a:gd name="T17" fmla="*/ 103 h 1478"/>
                <a:gd name="T18" fmla="*/ 2584 w 2767"/>
                <a:gd name="T19" fmla="*/ 95 h 1478"/>
                <a:gd name="T20" fmla="*/ 2560 w 2767"/>
                <a:gd name="T21" fmla="*/ 118 h 1478"/>
                <a:gd name="T22" fmla="*/ 2497 w 2767"/>
                <a:gd name="T23" fmla="*/ 47 h 1478"/>
                <a:gd name="T24" fmla="*/ 79 w 2767"/>
                <a:gd name="T25" fmla="*/ 0 h 1478"/>
                <a:gd name="T26" fmla="*/ 0 w 2767"/>
                <a:gd name="T27" fmla="*/ 1414 h 1478"/>
                <a:gd name="T28" fmla="*/ 2758 w 2767"/>
                <a:gd name="T29" fmla="*/ 1469 h 1478"/>
                <a:gd name="T30" fmla="*/ 2758 w 2767"/>
                <a:gd name="T31" fmla="*/ 529 h 1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67" h="1478">
                  <a:moveTo>
                    <a:pt x="2758" y="529"/>
                  </a:moveTo>
                  <a:lnTo>
                    <a:pt x="2758" y="529"/>
                  </a:lnTo>
                  <a:cubicBezTo>
                    <a:pt x="2766" y="403"/>
                    <a:pt x="2726" y="442"/>
                    <a:pt x="2711" y="419"/>
                  </a:cubicBezTo>
                  <a:cubicBezTo>
                    <a:pt x="2687" y="395"/>
                    <a:pt x="2655" y="387"/>
                    <a:pt x="2655" y="356"/>
                  </a:cubicBezTo>
                  <a:cubicBezTo>
                    <a:pt x="2655" y="324"/>
                    <a:pt x="2655" y="324"/>
                    <a:pt x="2624" y="300"/>
                  </a:cubicBezTo>
                  <a:cubicBezTo>
                    <a:pt x="2584" y="276"/>
                    <a:pt x="2536" y="269"/>
                    <a:pt x="2560" y="245"/>
                  </a:cubicBezTo>
                  <a:cubicBezTo>
                    <a:pt x="2592" y="213"/>
                    <a:pt x="2608" y="189"/>
                    <a:pt x="2631" y="182"/>
                  </a:cubicBezTo>
                  <a:cubicBezTo>
                    <a:pt x="2655" y="174"/>
                    <a:pt x="2671" y="174"/>
                    <a:pt x="2655" y="150"/>
                  </a:cubicBezTo>
                  <a:cubicBezTo>
                    <a:pt x="2647" y="126"/>
                    <a:pt x="2624" y="126"/>
                    <a:pt x="2624" y="103"/>
                  </a:cubicBezTo>
                  <a:cubicBezTo>
                    <a:pt x="2624" y="79"/>
                    <a:pt x="2584" y="71"/>
                    <a:pt x="2584" y="95"/>
                  </a:cubicBezTo>
                  <a:cubicBezTo>
                    <a:pt x="2584" y="118"/>
                    <a:pt x="2584" y="134"/>
                    <a:pt x="2560" y="118"/>
                  </a:cubicBezTo>
                  <a:cubicBezTo>
                    <a:pt x="2545" y="103"/>
                    <a:pt x="2513" y="71"/>
                    <a:pt x="2497" y="47"/>
                  </a:cubicBezTo>
                  <a:cubicBezTo>
                    <a:pt x="1873" y="87"/>
                    <a:pt x="308" y="8"/>
                    <a:pt x="79" y="0"/>
                  </a:cubicBezTo>
                  <a:cubicBezTo>
                    <a:pt x="55" y="411"/>
                    <a:pt x="24" y="1019"/>
                    <a:pt x="0" y="1414"/>
                  </a:cubicBezTo>
                  <a:cubicBezTo>
                    <a:pt x="814" y="1461"/>
                    <a:pt x="1739" y="1477"/>
                    <a:pt x="2758" y="1469"/>
                  </a:cubicBezTo>
                  <a:cubicBezTo>
                    <a:pt x="2758" y="1469"/>
                    <a:pt x="2750" y="656"/>
                    <a:pt x="2758" y="529"/>
                  </a:cubicBezTo>
                </a:path>
              </a:pathLst>
            </a:custGeom>
            <a:solidFill>
              <a:schemeClr val="accent6"/>
            </a:solidFill>
            <a:ln>
              <a:solidFill>
                <a:schemeClr val="bg2"/>
              </a:solidFill>
            </a:ln>
            <a:effectLst/>
          </p:spPr>
          <p:txBody>
            <a:bodyPr wrap="none" anchor="ctr"/>
            <a:lstStyle/>
            <a:p>
              <a:endParaRPr lang="en-US"/>
            </a:p>
          </p:txBody>
        </p:sp>
        <p:sp>
          <p:nvSpPr>
            <p:cNvPr id="76" name="Freeform 353"/>
            <p:cNvSpPr>
              <a:spLocks noChangeArrowheads="1"/>
            </p:cNvSpPr>
            <p:nvPr/>
          </p:nvSpPr>
          <p:spPr bwMode="auto">
            <a:xfrm>
              <a:off x="11195531" y="5890036"/>
              <a:ext cx="1454204" cy="781607"/>
            </a:xfrm>
            <a:custGeom>
              <a:avLst/>
              <a:gdLst>
                <a:gd name="T0" fmla="*/ 2181 w 2767"/>
                <a:gd name="T1" fmla="*/ 1485 h 1486"/>
                <a:gd name="T2" fmla="*/ 0 w 2767"/>
                <a:gd name="T3" fmla="*/ 1430 h 1486"/>
                <a:gd name="T4" fmla="*/ 0 w 2767"/>
                <a:gd name="T5" fmla="*/ 1422 h 1486"/>
                <a:gd name="T6" fmla="*/ 79 w 2767"/>
                <a:gd name="T7" fmla="*/ 0 h 1486"/>
                <a:gd name="T8" fmla="*/ 2039 w 2767"/>
                <a:gd name="T9" fmla="*/ 63 h 1486"/>
                <a:gd name="T10" fmla="*/ 2497 w 2767"/>
                <a:gd name="T11" fmla="*/ 55 h 1486"/>
                <a:gd name="T12" fmla="*/ 2576 w 2767"/>
                <a:gd name="T13" fmla="*/ 126 h 1486"/>
                <a:gd name="T14" fmla="*/ 2600 w 2767"/>
                <a:gd name="T15" fmla="*/ 87 h 1486"/>
                <a:gd name="T16" fmla="*/ 2639 w 2767"/>
                <a:gd name="T17" fmla="*/ 134 h 1486"/>
                <a:gd name="T18" fmla="*/ 2663 w 2767"/>
                <a:gd name="T19" fmla="*/ 182 h 1486"/>
                <a:gd name="T20" fmla="*/ 2631 w 2767"/>
                <a:gd name="T21" fmla="*/ 197 h 1486"/>
                <a:gd name="T22" fmla="*/ 2568 w 2767"/>
                <a:gd name="T23" fmla="*/ 253 h 1486"/>
                <a:gd name="T24" fmla="*/ 2584 w 2767"/>
                <a:gd name="T25" fmla="*/ 284 h 1486"/>
                <a:gd name="T26" fmla="*/ 2631 w 2767"/>
                <a:gd name="T27" fmla="*/ 308 h 1486"/>
                <a:gd name="T28" fmla="*/ 2687 w 2767"/>
                <a:gd name="T29" fmla="*/ 403 h 1486"/>
                <a:gd name="T30" fmla="*/ 2726 w 2767"/>
                <a:gd name="T31" fmla="*/ 435 h 1486"/>
                <a:gd name="T32" fmla="*/ 2766 w 2767"/>
                <a:gd name="T33" fmla="*/ 1477 h 1486"/>
                <a:gd name="T34" fmla="*/ 2758 w 2767"/>
                <a:gd name="T35" fmla="*/ 1477 h 1486"/>
                <a:gd name="T36" fmla="*/ 8 w 2767"/>
                <a:gd name="T37" fmla="*/ 1422 h 1486"/>
                <a:gd name="T38" fmla="*/ 2181 w 2767"/>
                <a:gd name="T39" fmla="*/ 1477 h 1486"/>
                <a:gd name="T40" fmla="*/ 2758 w 2767"/>
                <a:gd name="T41" fmla="*/ 1469 h 1486"/>
                <a:gd name="T42" fmla="*/ 2726 w 2767"/>
                <a:gd name="T43" fmla="*/ 443 h 1486"/>
                <a:gd name="T44" fmla="*/ 2687 w 2767"/>
                <a:gd name="T45" fmla="*/ 411 h 1486"/>
                <a:gd name="T46" fmla="*/ 2631 w 2767"/>
                <a:gd name="T47" fmla="*/ 316 h 1486"/>
                <a:gd name="T48" fmla="*/ 2584 w 2767"/>
                <a:gd name="T49" fmla="*/ 292 h 1486"/>
                <a:gd name="T50" fmla="*/ 2560 w 2767"/>
                <a:gd name="T51" fmla="*/ 245 h 1486"/>
                <a:gd name="T52" fmla="*/ 2631 w 2767"/>
                <a:gd name="T53" fmla="*/ 190 h 1486"/>
                <a:gd name="T54" fmla="*/ 2663 w 2767"/>
                <a:gd name="T55" fmla="*/ 174 h 1486"/>
                <a:gd name="T56" fmla="*/ 2639 w 2767"/>
                <a:gd name="T57" fmla="*/ 134 h 1486"/>
                <a:gd name="T58" fmla="*/ 2600 w 2767"/>
                <a:gd name="T59" fmla="*/ 95 h 1486"/>
                <a:gd name="T60" fmla="*/ 2576 w 2767"/>
                <a:gd name="T61" fmla="*/ 134 h 1486"/>
                <a:gd name="T62" fmla="*/ 2489 w 2767"/>
                <a:gd name="T63" fmla="*/ 63 h 1486"/>
                <a:gd name="T64" fmla="*/ 87 w 2767"/>
                <a:gd name="T65" fmla="*/ 8 h 1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7" h="1486">
                  <a:moveTo>
                    <a:pt x="2181" y="1485"/>
                  </a:moveTo>
                  <a:lnTo>
                    <a:pt x="2181" y="1485"/>
                  </a:lnTo>
                  <a:lnTo>
                    <a:pt x="2181" y="1485"/>
                  </a:lnTo>
                  <a:cubicBezTo>
                    <a:pt x="1447" y="1485"/>
                    <a:pt x="711" y="1461"/>
                    <a:pt x="0" y="1430"/>
                  </a:cubicBezTo>
                  <a:lnTo>
                    <a:pt x="0" y="1430"/>
                  </a:lnTo>
                  <a:cubicBezTo>
                    <a:pt x="0" y="1422"/>
                    <a:pt x="0" y="1422"/>
                    <a:pt x="0" y="1422"/>
                  </a:cubicBezTo>
                  <a:cubicBezTo>
                    <a:pt x="24" y="1003"/>
                    <a:pt x="55" y="411"/>
                    <a:pt x="79" y="8"/>
                  </a:cubicBezTo>
                  <a:cubicBezTo>
                    <a:pt x="79" y="0"/>
                    <a:pt x="79" y="0"/>
                    <a:pt x="79" y="0"/>
                  </a:cubicBezTo>
                  <a:lnTo>
                    <a:pt x="79" y="0"/>
                  </a:lnTo>
                  <a:cubicBezTo>
                    <a:pt x="277" y="16"/>
                    <a:pt x="1312" y="63"/>
                    <a:pt x="2039" y="63"/>
                  </a:cubicBezTo>
                  <a:cubicBezTo>
                    <a:pt x="2228" y="63"/>
                    <a:pt x="2378" y="63"/>
                    <a:pt x="2497" y="55"/>
                  </a:cubicBezTo>
                  <a:lnTo>
                    <a:pt x="2497" y="55"/>
                  </a:lnTo>
                  <a:cubicBezTo>
                    <a:pt x="2568" y="126"/>
                    <a:pt x="2568" y="126"/>
                    <a:pt x="2568" y="126"/>
                  </a:cubicBezTo>
                  <a:lnTo>
                    <a:pt x="2576" y="126"/>
                  </a:lnTo>
                  <a:cubicBezTo>
                    <a:pt x="2576" y="126"/>
                    <a:pt x="2576" y="111"/>
                    <a:pt x="2576" y="103"/>
                  </a:cubicBezTo>
                  <a:cubicBezTo>
                    <a:pt x="2576" y="95"/>
                    <a:pt x="2584" y="87"/>
                    <a:pt x="2600" y="87"/>
                  </a:cubicBezTo>
                  <a:cubicBezTo>
                    <a:pt x="2608" y="87"/>
                    <a:pt x="2624" y="95"/>
                    <a:pt x="2624" y="111"/>
                  </a:cubicBezTo>
                  <a:cubicBezTo>
                    <a:pt x="2624" y="119"/>
                    <a:pt x="2631" y="126"/>
                    <a:pt x="2639" y="134"/>
                  </a:cubicBezTo>
                  <a:cubicBezTo>
                    <a:pt x="2647" y="142"/>
                    <a:pt x="2655" y="142"/>
                    <a:pt x="2663" y="158"/>
                  </a:cubicBezTo>
                  <a:cubicBezTo>
                    <a:pt x="2671" y="166"/>
                    <a:pt x="2671" y="174"/>
                    <a:pt x="2663" y="182"/>
                  </a:cubicBezTo>
                  <a:cubicBezTo>
                    <a:pt x="2663" y="190"/>
                    <a:pt x="2655" y="190"/>
                    <a:pt x="2639" y="190"/>
                  </a:cubicBezTo>
                  <a:cubicBezTo>
                    <a:pt x="2639" y="190"/>
                    <a:pt x="2639" y="190"/>
                    <a:pt x="2631" y="197"/>
                  </a:cubicBezTo>
                  <a:cubicBezTo>
                    <a:pt x="2616" y="197"/>
                    <a:pt x="2592" y="221"/>
                    <a:pt x="2568" y="245"/>
                  </a:cubicBezTo>
                  <a:cubicBezTo>
                    <a:pt x="2568" y="253"/>
                    <a:pt x="2568" y="253"/>
                    <a:pt x="2568" y="253"/>
                  </a:cubicBezTo>
                  <a:cubicBezTo>
                    <a:pt x="2560" y="261"/>
                    <a:pt x="2560" y="261"/>
                    <a:pt x="2560" y="269"/>
                  </a:cubicBezTo>
                  <a:cubicBezTo>
                    <a:pt x="2560" y="277"/>
                    <a:pt x="2576" y="277"/>
                    <a:pt x="2584" y="284"/>
                  </a:cubicBezTo>
                  <a:cubicBezTo>
                    <a:pt x="2600" y="292"/>
                    <a:pt x="2616" y="300"/>
                    <a:pt x="2624" y="308"/>
                  </a:cubicBezTo>
                  <a:cubicBezTo>
                    <a:pt x="2631" y="308"/>
                    <a:pt x="2631" y="308"/>
                    <a:pt x="2631" y="308"/>
                  </a:cubicBezTo>
                  <a:cubicBezTo>
                    <a:pt x="2663" y="332"/>
                    <a:pt x="2663" y="332"/>
                    <a:pt x="2663" y="364"/>
                  </a:cubicBezTo>
                  <a:cubicBezTo>
                    <a:pt x="2655" y="379"/>
                    <a:pt x="2671" y="395"/>
                    <a:pt x="2687" y="403"/>
                  </a:cubicBezTo>
                  <a:cubicBezTo>
                    <a:pt x="2695" y="411"/>
                    <a:pt x="2703" y="419"/>
                    <a:pt x="2711" y="427"/>
                  </a:cubicBezTo>
                  <a:cubicBezTo>
                    <a:pt x="2711" y="427"/>
                    <a:pt x="2718" y="435"/>
                    <a:pt x="2726" y="435"/>
                  </a:cubicBezTo>
                  <a:cubicBezTo>
                    <a:pt x="2750" y="443"/>
                    <a:pt x="2766" y="450"/>
                    <a:pt x="2758" y="537"/>
                  </a:cubicBezTo>
                  <a:cubicBezTo>
                    <a:pt x="2750" y="664"/>
                    <a:pt x="2766" y="1469"/>
                    <a:pt x="2766" y="1477"/>
                  </a:cubicBezTo>
                  <a:lnTo>
                    <a:pt x="2766" y="1477"/>
                  </a:lnTo>
                  <a:cubicBezTo>
                    <a:pt x="2758" y="1477"/>
                    <a:pt x="2758" y="1477"/>
                    <a:pt x="2758" y="1477"/>
                  </a:cubicBezTo>
                  <a:cubicBezTo>
                    <a:pt x="2568" y="1477"/>
                    <a:pt x="2378" y="1485"/>
                    <a:pt x="2181" y="1485"/>
                  </a:cubicBezTo>
                  <a:close/>
                  <a:moveTo>
                    <a:pt x="8" y="1422"/>
                  </a:moveTo>
                  <a:lnTo>
                    <a:pt x="8" y="1422"/>
                  </a:lnTo>
                  <a:cubicBezTo>
                    <a:pt x="711" y="1453"/>
                    <a:pt x="1447" y="1477"/>
                    <a:pt x="2181" y="1477"/>
                  </a:cubicBezTo>
                  <a:lnTo>
                    <a:pt x="2181" y="1477"/>
                  </a:lnTo>
                  <a:cubicBezTo>
                    <a:pt x="2371" y="1477"/>
                    <a:pt x="2568" y="1477"/>
                    <a:pt x="2758" y="1469"/>
                  </a:cubicBezTo>
                  <a:cubicBezTo>
                    <a:pt x="2758" y="1414"/>
                    <a:pt x="2750" y="664"/>
                    <a:pt x="2758" y="537"/>
                  </a:cubicBezTo>
                  <a:cubicBezTo>
                    <a:pt x="2758" y="450"/>
                    <a:pt x="2742" y="443"/>
                    <a:pt x="2726" y="443"/>
                  </a:cubicBezTo>
                  <a:cubicBezTo>
                    <a:pt x="2718" y="435"/>
                    <a:pt x="2711" y="435"/>
                    <a:pt x="2703" y="427"/>
                  </a:cubicBezTo>
                  <a:cubicBezTo>
                    <a:pt x="2695" y="427"/>
                    <a:pt x="2695" y="419"/>
                    <a:pt x="2687" y="411"/>
                  </a:cubicBezTo>
                  <a:cubicBezTo>
                    <a:pt x="2671" y="395"/>
                    <a:pt x="2647" y="387"/>
                    <a:pt x="2655" y="364"/>
                  </a:cubicBezTo>
                  <a:cubicBezTo>
                    <a:pt x="2655" y="332"/>
                    <a:pt x="2655" y="332"/>
                    <a:pt x="2631" y="316"/>
                  </a:cubicBezTo>
                  <a:cubicBezTo>
                    <a:pt x="2624" y="308"/>
                    <a:pt x="2624" y="308"/>
                    <a:pt x="2624" y="308"/>
                  </a:cubicBezTo>
                  <a:cubicBezTo>
                    <a:pt x="2608" y="300"/>
                    <a:pt x="2592" y="300"/>
                    <a:pt x="2584" y="292"/>
                  </a:cubicBezTo>
                  <a:cubicBezTo>
                    <a:pt x="2568" y="284"/>
                    <a:pt x="2552" y="277"/>
                    <a:pt x="2552" y="269"/>
                  </a:cubicBezTo>
                  <a:cubicBezTo>
                    <a:pt x="2552" y="261"/>
                    <a:pt x="2552" y="253"/>
                    <a:pt x="2560" y="245"/>
                  </a:cubicBezTo>
                  <a:lnTo>
                    <a:pt x="2560" y="245"/>
                  </a:lnTo>
                  <a:cubicBezTo>
                    <a:pt x="2592" y="213"/>
                    <a:pt x="2608" y="190"/>
                    <a:pt x="2631" y="190"/>
                  </a:cubicBezTo>
                  <a:lnTo>
                    <a:pt x="2639" y="182"/>
                  </a:lnTo>
                  <a:cubicBezTo>
                    <a:pt x="2647" y="182"/>
                    <a:pt x="2655" y="182"/>
                    <a:pt x="2663" y="174"/>
                  </a:cubicBezTo>
                  <a:cubicBezTo>
                    <a:pt x="2663" y="174"/>
                    <a:pt x="2663" y="166"/>
                    <a:pt x="2655" y="158"/>
                  </a:cubicBezTo>
                  <a:cubicBezTo>
                    <a:pt x="2647" y="150"/>
                    <a:pt x="2639" y="142"/>
                    <a:pt x="2639" y="134"/>
                  </a:cubicBezTo>
                  <a:cubicBezTo>
                    <a:pt x="2624" y="126"/>
                    <a:pt x="2616" y="126"/>
                    <a:pt x="2616" y="111"/>
                  </a:cubicBezTo>
                  <a:cubicBezTo>
                    <a:pt x="2616" y="95"/>
                    <a:pt x="2608" y="95"/>
                    <a:pt x="2600" y="95"/>
                  </a:cubicBezTo>
                  <a:cubicBezTo>
                    <a:pt x="2592" y="95"/>
                    <a:pt x="2584" y="95"/>
                    <a:pt x="2584" y="103"/>
                  </a:cubicBezTo>
                  <a:cubicBezTo>
                    <a:pt x="2584" y="119"/>
                    <a:pt x="2584" y="134"/>
                    <a:pt x="2576" y="134"/>
                  </a:cubicBezTo>
                  <a:cubicBezTo>
                    <a:pt x="2568" y="134"/>
                    <a:pt x="2568" y="134"/>
                    <a:pt x="2560" y="126"/>
                  </a:cubicBezTo>
                  <a:cubicBezTo>
                    <a:pt x="2489" y="63"/>
                    <a:pt x="2489" y="63"/>
                    <a:pt x="2489" y="63"/>
                  </a:cubicBezTo>
                  <a:cubicBezTo>
                    <a:pt x="2378" y="63"/>
                    <a:pt x="2220" y="71"/>
                    <a:pt x="2039" y="71"/>
                  </a:cubicBezTo>
                  <a:cubicBezTo>
                    <a:pt x="1320" y="71"/>
                    <a:pt x="292" y="24"/>
                    <a:pt x="87" y="8"/>
                  </a:cubicBezTo>
                  <a:cubicBezTo>
                    <a:pt x="63" y="411"/>
                    <a:pt x="31" y="995"/>
                    <a:pt x="8" y="1422"/>
                  </a:cubicBezTo>
                  <a:close/>
                </a:path>
              </a:pathLst>
            </a:custGeom>
            <a:solidFill>
              <a:schemeClr val="accent6"/>
            </a:solidFill>
            <a:ln>
              <a:solidFill>
                <a:schemeClr val="bg2"/>
              </a:solidFill>
            </a:ln>
            <a:effectLst/>
          </p:spPr>
          <p:txBody>
            <a:bodyPr wrap="none" anchor="ctr"/>
            <a:lstStyle/>
            <a:p>
              <a:endParaRPr lang="en-US"/>
            </a:p>
          </p:txBody>
        </p:sp>
        <p:sp>
          <p:nvSpPr>
            <p:cNvPr id="77" name="Freeform 384"/>
            <p:cNvSpPr>
              <a:spLocks noChangeArrowheads="1"/>
            </p:cNvSpPr>
            <p:nvPr/>
          </p:nvSpPr>
          <p:spPr bwMode="auto">
            <a:xfrm>
              <a:off x="14166561" y="7963495"/>
              <a:ext cx="1809058" cy="1393904"/>
            </a:xfrm>
            <a:custGeom>
              <a:avLst/>
              <a:gdLst>
                <a:gd name="T0" fmla="*/ 3392 w 3440"/>
                <a:gd name="T1" fmla="*/ 2403 h 2649"/>
                <a:gd name="T2" fmla="*/ 3431 w 3440"/>
                <a:gd name="T3" fmla="*/ 2063 h 2649"/>
                <a:gd name="T4" fmla="*/ 3052 w 3440"/>
                <a:gd name="T5" fmla="*/ 1146 h 2649"/>
                <a:gd name="T6" fmla="*/ 2981 w 3440"/>
                <a:gd name="T7" fmla="*/ 1027 h 2649"/>
                <a:gd name="T8" fmla="*/ 2965 w 3440"/>
                <a:gd name="T9" fmla="*/ 948 h 2649"/>
                <a:gd name="T10" fmla="*/ 3052 w 3440"/>
                <a:gd name="T11" fmla="*/ 1035 h 2649"/>
                <a:gd name="T12" fmla="*/ 2680 w 3440"/>
                <a:gd name="T13" fmla="*/ 458 h 2649"/>
                <a:gd name="T14" fmla="*/ 2514 w 3440"/>
                <a:gd name="T15" fmla="*/ 63 h 2649"/>
                <a:gd name="T16" fmla="*/ 2491 w 3440"/>
                <a:gd name="T17" fmla="*/ 15 h 2649"/>
                <a:gd name="T18" fmla="*/ 2285 w 3440"/>
                <a:gd name="T19" fmla="*/ 197 h 2649"/>
                <a:gd name="T20" fmla="*/ 2190 w 3440"/>
                <a:gd name="T21" fmla="*/ 134 h 2649"/>
                <a:gd name="T22" fmla="*/ 24 w 3440"/>
                <a:gd name="T23" fmla="*/ 237 h 2649"/>
                <a:gd name="T24" fmla="*/ 127 w 3440"/>
                <a:gd name="T25" fmla="*/ 458 h 2649"/>
                <a:gd name="T26" fmla="*/ 198 w 3440"/>
                <a:gd name="T27" fmla="*/ 474 h 2649"/>
                <a:gd name="T28" fmla="*/ 285 w 3440"/>
                <a:gd name="T29" fmla="*/ 403 h 2649"/>
                <a:gd name="T30" fmla="*/ 214 w 3440"/>
                <a:gd name="T31" fmla="*/ 506 h 2649"/>
                <a:gd name="T32" fmla="*/ 514 w 3440"/>
                <a:gd name="T33" fmla="*/ 395 h 2649"/>
                <a:gd name="T34" fmla="*/ 546 w 3440"/>
                <a:gd name="T35" fmla="*/ 419 h 2649"/>
                <a:gd name="T36" fmla="*/ 815 w 3440"/>
                <a:gd name="T37" fmla="*/ 521 h 2649"/>
                <a:gd name="T38" fmla="*/ 830 w 3440"/>
                <a:gd name="T39" fmla="*/ 450 h 2649"/>
                <a:gd name="T40" fmla="*/ 862 w 3440"/>
                <a:gd name="T41" fmla="*/ 513 h 2649"/>
                <a:gd name="T42" fmla="*/ 965 w 3440"/>
                <a:gd name="T43" fmla="*/ 672 h 2649"/>
                <a:gd name="T44" fmla="*/ 1241 w 3440"/>
                <a:gd name="T45" fmla="*/ 640 h 2649"/>
                <a:gd name="T46" fmla="*/ 1170 w 3440"/>
                <a:gd name="T47" fmla="*/ 735 h 2649"/>
                <a:gd name="T48" fmla="*/ 1352 w 3440"/>
                <a:gd name="T49" fmla="*/ 561 h 2649"/>
                <a:gd name="T50" fmla="*/ 1471 w 3440"/>
                <a:gd name="T51" fmla="*/ 458 h 2649"/>
                <a:gd name="T52" fmla="*/ 1811 w 3440"/>
                <a:gd name="T53" fmla="*/ 664 h 2649"/>
                <a:gd name="T54" fmla="*/ 2087 w 3440"/>
                <a:gd name="T55" fmla="*/ 853 h 2649"/>
                <a:gd name="T56" fmla="*/ 2174 w 3440"/>
                <a:gd name="T57" fmla="*/ 1106 h 2649"/>
                <a:gd name="T58" fmla="*/ 2159 w 3440"/>
                <a:gd name="T59" fmla="*/ 1415 h 2649"/>
                <a:gd name="T60" fmla="*/ 2214 w 3440"/>
                <a:gd name="T61" fmla="*/ 1367 h 2649"/>
                <a:gd name="T62" fmla="*/ 2324 w 3440"/>
                <a:gd name="T63" fmla="*/ 1423 h 2649"/>
                <a:gd name="T64" fmla="*/ 2222 w 3440"/>
                <a:gd name="T65" fmla="*/ 1589 h 2649"/>
                <a:gd name="T66" fmla="*/ 2451 w 3440"/>
                <a:gd name="T67" fmla="*/ 1865 h 2649"/>
                <a:gd name="T68" fmla="*/ 2530 w 3440"/>
                <a:gd name="T69" fmla="*/ 1818 h 2649"/>
                <a:gd name="T70" fmla="*/ 2609 w 3440"/>
                <a:gd name="T71" fmla="*/ 1992 h 2649"/>
                <a:gd name="T72" fmla="*/ 2672 w 3440"/>
                <a:gd name="T73" fmla="*/ 2071 h 2649"/>
                <a:gd name="T74" fmla="*/ 2902 w 3440"/>
                <a:gd name="T75" fmla="*/ 2276 h 2649"/>
                <a:gd name="T76" fmla="*/ 3123 w 3440"/>
                <a:gd name="T77" fmla="*/ 2474 h 2649"/>
                <a:gd name="T78" fmla="*/ 3052 w 3440"/>
                <a:gd name="T79" fmla="*/ 2490 h 2649"/>
                <a:gd name="T80" fmla="*/ 3194 w 3440"/>
                <a:gd name="T81" fmla="*/ 2537 h 2649"/>
                <a:gd name="T82" fmla="*/ 3360 w 3440"/>
                <a:gd name="T83" fmla="*/ 2506 h 2649"/>
                <a:gd name="T84" fmla="*/ 3352 w 3440"/>
                <a:gd name="T85" fmla="*/ 2593 h 2649"/>
                <a:gd name="T86" fmla="*/ 3321 w 3440"/>
                <a:gd name="T87" fmla="*/ 1849 h 2649"/>
                <a:gd name="T88" fmla="*/ 3242 w 3440"/>
                <a:gd name="T89" fmla="*/ 1929 h 2649"/>
                <a:gd name="T90" fmla="*/ 3131 w 3440"/>
                <a:gd name="T91" fmla="*/ 1810 h 2649"/>
                <a:gd name="T92" fmla="*/ 3234 w 3440"/>
                <a:gd name="T93" fmla="*/ 1683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40" h="2649">
                  <a:moveTo>
                    <a:pt x="3400" y="2434"/>
                  </a:moveTo>
                  <a:lnTo>
                    <a:pt x="3400" y="2434"/>
                  </a:lnTo>
                  <a:cubicBezTo>
                    <a:pt x="3384" y="2434"/>
                    <a:pt x="3384" y="2427"/>
                    <a:pt x="3392" y="2403"/>
                  </a:cubicBezTo>
                  <a:cubicBezTo>
                    <a:pt x="3408" y="2371"/>
                    <a:pt x="3392" y="2387"/>
                    <a:pt x="3384" y="2355"/>
                  </a:cubicBezTo>
                  <a:cubicBezTo>
                    <a:pt x="3384" y="2324"/>
                    <a:pt x="3360" y="2316"/>
                    <a:pt x="3384" y="2284"/>
                  </a:cubicBezTo>
                  <a:cubicBezTo>
                    <a:pt x="3408" y="2253"/>
                    <a:pt x="3431" y="2102"/>
                    <a:pt x="3431" y="2063"/>
                  </a:cubicBezTo>
                  <a:cubicBezTo>
                    <a:pt x="3423" y="2023"/>
                    <a:pt x="3416" y="2000"/>
                    <a:pt x="3423" y="1905"/>
                  </a:cubicBezTo>
                  <a:cubicBezTo>
                    <a:pt x="3439" y="1810"/>
                    <a:pt x="3392" y="1620"/>
                    <a:pt x="3305" y="1549"/>
                  </a:cubicBezTo>
                  <a:cubicBezTo>
                    <a:pt x="3210" y="1486"/>
                    <a:pt x="3202" y="1320"/>
                    <a:pt x="3052" y="1146"/>
                  </a:cubicBezTo>
                  <a:cubicBezTo>
                    <a:pt x="3052" y="1146"/>
                    <a:pt x="3044" y="1075"/>
                    <a:pt x="3036" y="1083"/>
                  </a:cubicBezTo>
                  <a:cubicBezTo>
                    <a:pt x="3020" y="1083"/>
                    <a:pt x="3012" y="1099"/>
                    <a:pt x="3012" y="1083"/>
                  </a:cubicBezTo>
                  <a:cubicBezTo>
                    <a:pt x="3004" y="1067"/>
                    <a:pt x="2997" y="1059"/>
                    <a:pt x="2981" y="1027"/>
                  </a:cubicBezTo>
                  <a:cubicBezTo>
                    <a:pt x="2965" y="996"/>
                    <a:pt x="2910" y="901"/>
                    <a:pt x="2917" y="893"/>
                  </a:cubicBezTo>
                  <a:cubicBezTo>
                    <a:pt x="2925" y="885"/>
                    <a:pt x="2925" y="909"/>
                    <a:pt x="2941" y="917"/>
                  </a:cubicBezTo>
                  <a:cubicBezTo>
                    <a:pt x="2957" y="932"/>
                    <a:pt x="2957" y="948"/>
                    <a:pt x="2965" y="948"/>
                  </a:cubicBezTo>
                  <a:cubicBezTo>
                    <a:pt x="2981" y="948"/>
                    <a:pt x="2981" y="932"/>
                    <a:pt x="2989" y="940"/>
                  </a:cubicBezTo>
                  <a:cubicBezTo>
                    <a:pt x="2997" y="940"/>
                    <a:pt x="3020" y="964"/>
                    <a:pt x="3028" y="996"/>
                  </a:cubicBezTo>
                  <a:cubicBezTo>
                    <a:pt x="3036" y="1027"/>
                    <a:pt x="3044" y="1051"/>
                    <a:pt x="3052" y="1035"/>
                  </a:cubicBezTo>
                  <a:cubicBezTo>
                    <a:pt x="3060" y="1012"/>
                    <a:pt x="3060" y="996"/>
                    <a:pt x="3020" y="924"/>
                  </a:cubicBezTo>
                  <a:cubicBezTo>
                    <a:pt x="2973" y="853"/>
                    <a:pt x="2957" y="853"/>
                    <a:pt x="2941" y="846"/>
                  </a:cubicBezTo>
                  <a:cubicBezTo>
                    <a:pt x="2925" y="830"/>
                    <a:pt x="2704" y="506"/>
                    <a:pt x="2680" y="458"/>
                  </a:cubicBezTo>
                  <a:cubicBezTo>
                    <a:pt x="2680" y="458"/>
                    <a:pt x="2593" y="268"/>
                    <a:pt x="2570" y="229"/>
                  </a:cubicBezTo>
                  <a:cubicBezTo>
                    <a:pt x="2554" y="181"/>
                    <a:pt x="2562" y="158"/>
                    <a:pt x="2538" y="126"/>
                  </a:cubicBezTo>
                  <a:cubicBezTo>
                    <a:pt x="2514" y="95"/>
                    <a:pt x="2506" y="102"/>
                    <a:pt x="2514" y="63"/>
                  </a:cubicBezTo>
                  <a:cubicBezTo>
                    <a:pt x="2522" y="23"/>
                    <a:pt x="2522" y="23"/>
                    <a:pt x="2499" y="7"/>
                  </a:cubicBezTo>
                  <a:lnTo>
                    <a:pt x="2499" y="7"/>
                  </a:lnTo>
                  <a:cubicBezTo>
                    <a:pt x="2491" y="7"/>
                    <a:pt x="2491" y="7"/>
                    <a:pt x="2491" y="15"/>
                  </a:cubicBezTo>
                  <a:cubicBezTo>
                    <a:pt x="2475" y="55"/>
                    <a:pt x="2301" y="0"/>
                    <a:pt x="2277" y="15"/>
                  </a:cubicBezTo>
                  <a:cubicBezTo>
                    <a:pt x="2253" y="23"/>
                    <a:pt x="2261" y="47"/>
                    <a:pt x="2285" y="79"/>
                  </a:cubicBezTo>
                  <a:cubicBezTo>
                    <a:pt x="2301" y="110"/>
                    <a:pt x="2285" y="158"/>
                    <a:pt x="2285" y="197"/>
                  </a:cubicBezTo>
                  <a:cubicBezTo>
                    <a:pt x="2285" y="237"/>
                    <a:pt x="2269" y="229"/>
                    <a:pt x="2238" y="221"/>
                  </a:cubicBezTo>
                  <a:cubicBezTo>
                    <a:pt x="2206" y="221"/>
                    <a:pt x="2214" y="181"/>
                    <a:pt x="2206" y="158"/>
                  </a:cubicBezTo>
                  <a:cubicBezTo>
                    <a:pt x="2198" y="134"/>
                    <a:pt x="2190" y="134"/>
                    <a:pt x="2190" y="134"/>
                  </a:cubicBezTo>
                  <a:cubicBezTo>
                    <a:pt x="2190" y="134"/>
                    <a:pt x="1154" y="213"/>
                    <a:pt x="1139" y="213"/>
                  </a:cubicBezTo>
                  <a:cubicBezTo>
                    <a:pt x="1131" y="213"/>
                    <a:pt x="1052" y="87"/>
                    <a:pt x="1052" y="87"/>
                  </a:cubicBezTo>
                  <a:cubicBezTo>
                    <a:pt x="1052" y="87"/>
                    <a:pt x="40" y="205"/>
                    <a:pt x="24" y="237"/>
                  </a:cubicBezTo>
                  <a:cubicBezTo>
                    <a:pt x="0" y="260"/>
                    <a:pt x="64" y="300"/>
                    <a:pt x="95" y="324"/>
                  </a:cubicBezTo>
                  <a:cubicBezTo>
                    <a:pt x="127" y="347"/>
                    <a:pt x="111" y="363"/>
                    <a:pt x="103" y="387"/>
                  </a:cubicBezTo>
                  <a:cubicBezTo>
                    <a:pt x="95" y="411"/>
                    <a:pt x="127" y="442"/>
                    <a:pt x="127" y="458"/>
                  </a:cubicBezTo>
                  <a:cubicBezTo>
                    <a:pt x="135" y="466"/>
                    <a:pt x="119" y="498"/>
                    <a:pt x="103" y="521"/>
                  </a:cubicBezTo>
                  <a:cubicBezTo>
                    <a:pt x="119" y="529"/>
                    <a:pt x="127" y="537"/>
                    <a:pt x="143" y="521"/>
                  </a:cubicBezTo>
                  <a:cubicBezTo>
                    <a:pt x="166" y="506"/>
                    <a:pt x="182" y="506"/>
                    <a:pt x="198" y="474"/>
                  </a:cubicBezTo>
                  <a:cubicBezTo>
                    <a:pt x="214" y="442"/>
                    <a:pt x="198" y="419"/>
                    <a:pt x="222" y="411"/>
                  </a:cubicBezTo>
                  <a:cubicBezTo>
                    <a:pt x="237" y="403"/>
                    <a:pt x="253" y="426"/>
                    <a:pt x="261" y="426"/>
                  </a:cubicBezTo>
                  <a:cubicBezTo>
                    <a:pt x="269" y="419"/>
                    <a:pt x="261" y="387"/>
                    <a:pt x="285" y="403"/>
                  </a:cubicBezTo>
                  <a:cubicBezTo>
                    <a:pt x="317" y="419"/>
                    <a:pt x="340" y="442"/>
                    <a:pt x="309" y="450"/>
                  </a:cubicBezTo>
                  <a:cubicBezTo>
                    <a:pt x="277" y="450"/>
                    <a:pt x="269" y="466"/>
                    <a:pt x="253" y="474"/>
                  </a:cubicBezTo>
                  <a:cubicBezTo>
                    <a:pt x="237" y="490"/>
                    <a:pt x="182" y="498"/>
                    <a:pt x="214" y="506"/>
                  </a:cubicBezTo>
                  <a:cubicBezTo>
                    <a:pt x="246" y="513"/>
                    <a:pt x="261" y="490"/>
                    <a:pt x="317" y="482"/>
                  </a:cubicBezTo>
                  <a:cubicBezTo>
                    <a:pt x="364" y="474"/>
                    <a:pt x="451" y="458"/>
                    <a:pt x="467" y="434"/>
                  </a:cubicBezTo>
                  <a:cubicBezTo>
                    <a:pt x="483" y="403"/>
                    <a:pt x="475" y="395"/>
                    <a:pt x="514" y="395"/>
                  </a:cubicBezTo>
                  <a:cubicBezTo>
                    <a:pt x="546" y="395"/>
                    <a:pt x="562" y="379"/>
                    <a:pt x="593" y="387"/>
                  </a:cubicBezTo>
                  <a:cubicBezTo>
                    <a:pt x="625" y="387"/>
                    <a:pt x="641" y="411"/>
                    <a:pt x="609" y="411"/>
                  </a:cubicBezTo>
                  <a:cubicBezTo>
                    <a:pt x="577" y="411"/>
                    <a:pt x="562" y="403"/>
                    <a:pt x="546" y="419"/>
                  </a:cubicBezTo>
                  <a:cubicBezTo>
                    <a:pt x="522" y="426"/>
                    <a:pt x="475" y="419"/>
                    <a:pt x="490" y="434"/>
                  </a:cubicBezTo>
                  <a:cubicBezTo>
                    <a:pt x="506" y="450"/>
                    <a:pt x="514" y="442"/>
                    <a:pt x="562" y="442"/>
                  </a:cubicBezTo>
                  <a:cubicBezTo>
                    <a:pt x="601" y="442"/>
                    <a:pt x="791" y="498"/>
                    <a:pt x="815" y="521"/>
                  </a:cubicBezTo>
                  <a:cubicBezTo>
                    <a:pt x="830" y="545"/>
                    <a:pt x="830" y="529"/>
                    <a:pt x="823" y="506"/>
                  </a:cubicBezTo>
                  <a:cubicBezTo>
                    <a:pt x="815" y="482"/>
                    <a:pt x="775" y="490"/>
                    <a:pt x="791" y="466"/>
                  </a:cubicBezTo>
                  <a:cubicBezTo>
                    <a:pt x="807" y="434"/>
                    <a:pt x="807" y="450"/>
                    <a:pt x="830" y="450"/>
                  </a:cubicBezTo>
                  <a:cubicBezTo>
                    <a:pt x="854" y="450"/>
                    <a:pt x="870" y="426"/>
                    <a:pt x="870" y="442"/>
                  </a:cubicBezTo>
                  <a:cubicBezTo>
                    <a:pt x="870" y="458"/>
                    <a:pt x="830" y="458"/>
                    <a:pt x="846" y="482"/>
                  </a:cubicBezTo>
                  <a:cubicBezTo>
                    <a:pt x="854" y="506"/>
                    <a:pt x="854" y="506"/>
                    <a:pt x="862" y="513"/>
                  </a:cubicBezTo>
                  <a:cubicBezTo>
                    <a:pt x="870" y="529"/>
                    <a:pt x="838" y="537"/>
                    <a:pt x="846" y="545"/>
                  </a:cubicBezTo>
                  <a:cubicBezTo>
                    <a:pt x="854" y="553"/>
                    <a:pt x="989" y="616"/>
                    <a:pt x="989" y="640"/>
                  </a:cubicBezTo>
                  <a:cubicBezTo>
                    <a:pt x="989" y="664"/>
                    <a:pt x="957" y="656"/>
                    <a:pt x="965" y="672"/>
                  </a:cubicBezTo>
                  <a:cubicBezTo>
                    <a:pt x="973" y="695"/>
                    <a:pt x="989" y="711"/>
                    <a:pt x="1012" y="719"/>
                  </a:cubicBezTo>
                  <a:cubicBezTo>
                    <a:pt x="1028" y="727"/>
                    <a:pt x="1068" y="711"/>
                    <a:pt x="1123" y="695"/>
                  </a:cubicBezTo>
                  <a:cubicBezTo>
                    <a:pt x="1178" y="679"/>
                    <a:pt x="1226" y="640"/>
                    <a:pt x="1241" y="640"/>
                  </a:cubicBezTo>
                  <a:cubicBezTo>
                    <a:pt x="1249" y="648"/>
                    <a:pt x="1241" y="664"/>
                    <a:pt x="1210" y="679"/>
                  </a:cubicBezTo>
                  <a:cubicBezTo>
                    <a:pt x="1178" y="695"/>
                    <a:pt x="1163" y="711"/>
                    <a:pt x="1147" y="727"/>
                  </a:cubicBezTo>
                  <a:cubicBezTo>
                    <a:pt x="1123" y="735"/>
                    <a:pt x="1147" y="750"/>
                    <a:pt x="1170" y="735"/>
                  </a:cubicBezTo>
                  <a:cubicBezTo>
                    <a:pt x="1194" y="719"/>
                    <a:pt x="1257" y="679"/>
                    <a:pt x="1257" y="640"/>
                  </a:cubicBezTo>
                  <a:cubicBezTo>
                    <a:pt x="1265" y="600"/>
                    <a:pt x="1273" y="608"/>
                    <a:pt x="1289" y="600"/>
                  </a:cubicBezTo>
                  <a:cubicBezTo>
                    <a:pt x="1305" y="585"/>
                    <a:pt x="1321" y="561"/>
                    <a:pt x="1352" y="561"/>
                  </a:cubicBezTo>
                  <a:cubicBezTo>
                    <a:pt x="1392" y="561"/>
                    <a:pt x="1407" y="569"/>
                    <a:pt x="1400" y="545"/>
                  </a:cubicBezTo>
                  <a:cubicBezTo>
                    <a:pt x="1392" y="529"/>
                    <a:pt x="1360" y="521"/>
                    <a:pt x="1392" y="498"/>
                  </a:cubicBezTo>
                  <a:cubicBezTo>
                    <a:pt x="1431" y="474"/>
                    <a:pt x="1400" y="458"/>
                    <a:pt x="1471" y="458"/>
                  </a:cubicBezTo>
                  <a:cubicBezTo>
                    <a:pt x="1542" y="466"/>
                    <a:pt x="1574" y="482"/>
                    <a:pt x="1613" y="506"/>
                  </a:cubicBezTo>
                  <a:cubicBezTo>
                    <a:pt x="1653" y="521"/>
                    <a:pt x="1740" y="608"/>
                    <a:pt x="1771" y="624"/>
                  </a:cubicBezTo>
                  <a:cubicBezTo>
                    <a:pt x="1795" y="632"/>
                    <a:pt x="1787" y="632"/>
                    <a:pt x="1811" y="664"/>
                  </a:cubicBezTo>
                  <a:cubicBezTo>
                    <a:pt x="1827" y="695"/>
                    <a:pt x="1850" y="711"/>
                    <a:pt x="1898" y="735"/>
                  </a:cubicBezTo>
                  <a:cubicBezTo>
                    <a:pt x="1937" y="766"/>
                    <a:pt x="1937" y="822"/>
                    <a:pt x="2000" y="822"/>
                  </a:cubicBezTo>
                  <a:cubicBezTo>
                    <a:pt x="2071" y="822"/>
                    <a:pt x="2080" y="822"/>
                    <a:pt x="2087" y="853"/>
                  </a:cubicBezTo>
                  <a:cubicBezTo>
                    <a:pt x="2103" y="893"/>
                    <a:pt x="2111" y="924"/>
                    <a:pt x="2135" y="932"/>
                  </a:cubicBezTo>
                  <a:cubicBezTo>
                    <a:pt x="2159" y="940"/>
                    <a:pt x="2159" y="948"/>
                    <a:pt x="2166" y="988"/>
                  </a:cubicBezTo>
                  <a:cubicBezTo>
                    <a:pt x="2174" y="1027"/>
                    <a:pt x="2190" y="1059"/>
                    <a:pt x="2174" y="1106"/>
                  </a:cubicBezTo>
                  <a:cubicBezTo>
                    <a:pt x="2166" y="1154"/>
                    <a:pt x="2166" y="1201"/>
                    <a:pt x="2166" y="1241"/>
                  </a:cubicBezTo>
                  <a:cubicBezTo>
                    <a:pt x="2159" y="1280"/>
                    <a:pt x="2135" y="1296"/>
                    <a:pt x="2143" y="1336"/>
                  </a:cubicBezTo>
                  <a:cubicBezTo>
                    <a:pt x="2151" y="1367"/>
                    <a:pt x="2166" y="1375"/>
                    <a:pt x="2159" y="1415"/>
                  </a:cubicBezTo>
                  <a:cubicBezTo>
                    <a:pt x="2159" y="1454"/>
                    <a:pt x="2174" y="1486"/>
                    <a:pt x="2198" y="1486"/>
                  </a:cubicBezTo>
                  <a:cubicBezTo>
                    <a:pt x="2230" y="1486"/>
                    <a:pt x="2253" y="1486"/>
                    <a:pt x="2246" y="1454"/>
                  </a:cubicBezTo>
                  <a:cubicBezTo>
                    <a:pt x="2238" y="1423"/>
                    <a:pt x="2214" y="1399"/>
                    <a:pt x="2214" y="1367"/>
                  </a:cubicBezTo>
                  <a:cubicBezTo>
                    <a:pt x="2214" y="1336"/>
                    <a:pt x="2230" y="1328"/>
                    <a:pt x="2253" y="1359"/>
                  </a:cubicBezTo>
                  <a:cubicBezTo>
                    <a:pt x="2269" y="1391"/>
                    <a:pt x="2269" y="1383"/>
                    <a:pt x="2293" y="1391"/>
                  </a:cubicBezTo>
                  <a:cubicBezTo>
                    <a:pt x="2317" y="1391"/>
                    <a:pt x="2324" y="1383"/>
                    <a:pt x="2324" y="1423"/>
                  </a:cubicBezTo>
                  <a:cubicBezTo>
                    <a:pt x="2317" y="1454"/>
                    <a:pt x="2277" y="1510"/>
                    <a:pt x="2277" y="1533"/>
                  </a:cubicBezTo>
                  <a:cubicBezTo>
                    <a:pt x="2277" y="1549"/>
                    <a:pt x="2269" y="1565"/>
                    <a:pt x="2246" y="1565"/>
                  </a:cubicBezTo>
                  <a:cubicBezTo>
                    <a:pt x="2230" y="1573"/>
                    <a:pt x="2198" y="1573"/>
                    <a:pt x="2222" y="1589"/>
                  </a:cubicBezTo>
                  <a:cubicBezTo>
                    <a:pt x="2246" y="1604"/>
                    <a:pt x="2246" y="1557"/>
                    <a:pt x="2277" y="1612"/>
                  </a:cubicBezTo>
                  <a:cubicBezTo>
                    <a:pt x="2301" y="1668"/>
                    <a:pt x="2293" y="1683"/>
                    <a:pt x="2333" y="1739"/>
                  </a:cubicBezTo>
                  <a:cubicBezTo>
                    <a:pt x="2364" y="1802"/>
                    <a:pt x="2419" y="1857"/>
                    <a:pt x="2451" y="1865"/>
                  </a:cubicBezTo>
                  <a:cubicBezTo>
                    <a:pt x="2475" y="1881"/>
                    <a:pt x="2514" y="1881"/>
                    <a:pt x="2499" y="1849"/>
                  </a:cubicBezTo>
                  <a:cubicBezTo>
                    <a:pt x="2483" y="1818"/>
                    <a:pt x="2451" y="1794"/>
                    <a:pt x="2483" y="1802"/>
                  </a:cubicBezTo>
                  <a:cubicBezTo>
                    <a:pt x="2514" y="1810"/>
                    <a:pt x="2514" y="1834"/>
                    <a:pt x="2530" y="1818"/>
                  </a:cubicBezTo>
                  <a:cubicBezTo>
                    <a:pt x="2554" y="1810"/>
                    <a:pt x="2570" y="1818"/>
                    <a:pt x="2554" y="1849"/>
                  </a:cubicBezTo>
                  <a:cubicBezTo>
                    <a:pt x="2546" y="1873"/>
                    <a:pt x="2538" y="1913"/>
                    <a:pt x="2554" y="1936"/>
                  </a:cubicBezTo>
                  <a:cubicBezTo>
                    <a:pt x="2562" y="1968"/>
                    <a:pt x="2601" y="2007"/>
                    <a:pt x="2609" y="1992"/>
                  </a:cubicBezTo>
                  <a:cubicBezTo>
                    <a:pt x="2617" y="1984"/>
                    <a:pt x="2625" y="1992"/>
                    <a:pt x="2625" y="2007"/>
                  </a:cubicBezTo>
                  <a:cubicBezTo>
                    <a:pt x="2625" y="2031"/>
                    <a:pt x="2625" y="2031"/>
                    <a:pt x="2649" y="2031"/>
                  </a:cubicBezTo>
                  <a:cubicBezTo>
                    <a:pt x="2664" y="2039"/>
                    <a:pt x="2664" y="2047"/>
                    <a:pt x="2672" y="2071"/>
                  </a:cubicBezTo>
                  <a:cubicBezTo>
                    <a:pt x="2672" y="2102"/>
                    <a:pt x="2696" y="2150"/>
                    <a:pt x="2728" y="2189"/>
                  </a:cubicBezTo>
                  <a:cubicBezTo>
                    <a:pt x="2752" y="2229"/>
                    <a:pt x="2752" y="2276"/>
                    <a:pt x="2783" y="2276"/>
                  </a:cubicBezTo>
                  <a:cubicBezTo>
                    <a:pt x="2815" y="2269"/>
                    <a:pt x="2862" y="2237"/>
                    <a:pt x="2902" y="2276"/>
                  </a:cubicBezTo>
                  <a:cubicBezTo>
                    <a:pt x="2941" y="2324"/>
                    <a:pt x="2981" y="2355"/>
                    <a:pt x="2997" y="2387"/>
                  </a:cubicBezTo>
                  <a:cubicBezTo>
                    <a:pt x="3012" y="2419"/>
                    <a:pt x="3036" y="2442"/>
                    <a:pt x="3052" y="2450"/>
                  </a:cubicBezTo>
                  <a:cubicBezTo>
                    <a:pt x="3068" y="2466"/>
                    <a:pt x="3107" y="2482"/>
                    <a:pt x="3123" y="2474"/>
                  </a:cubicBezTo>
                  <a:cubicBezTo>
                    <a:pt x="3139" y="2466"/>
                    <a:pt x="3147" y="2474"/>
                    <a:pt x="3131" y="2490"/>
                  </a:cubicBezTo>
                  <a:cubicBezTo>
                    <a:pt x="3123" y="2513"/>
                    <a:pt x="3123" y="2521"/>
                    <a:pt x="3099" y="2506"/>
                  </a:cubicBezTo>
                  <a:cubicBezTo>
                    <a:pt x="3083" y="2490"/>
                    <a:pt x="3060" y="2474"/>
                    <a:pt x="3052" y="2490"/>
                  </a:cubicBezTo>
                  <a:cubicBezTo>
                    <a:pt x="3036" y="2513"/>
                    <a:pt x="2997" y="2537"/>
                    <a:pt x="3060" y="2561"/>
                  </a:cubicBezTo>
                  <a:cubicBezTo>
                    <a:pt x="3123" y="2577"/>
                    <a:pt x="3099" y="2569"/>
                    <a:pt x="3131" y="2553"/>
                  </a:cubicBezTo>
                  <a:cubicBezTo>
                    <a:pt x="3163" y="2545"/>
                    <a:pt x="3147" y="2529"/>
                    <a:pt x="3194" y="2537"/>
                  </a:cubicBezTo>
                  <a:cubicBezTo>
                    <a:pt x="3242" y="2545"/>
                    <a:pt x="3250" y="2553"/>
                    <a:pt x="3257" y="2529"/>
                  </a:cubicBezTo>
                  <a:cubicBezTo>
                    <a:pt x="3265" y="2506"/>
                    <a:pt x="3281" y="2474"/>
                    <a:pt x="3313" y="2482"/>
                  </a:cubicBezTo>
                  <a:cubicBezTo>
                    <a:pt x="3344" y="2490"/>
                    <a:pt x="3368" y="2482"/>
                    <a:pt x="3360" y="2506"/>
                  </a:cubicBezTo>
                  <a:cubicBezTo>
                    <a:pt x="3352" y="2529"/>
                    <a:pt x="3336" y="2569"/>
                    <a:pt x="3313" y="2593"/>
                  </a:cubicBezTo>
                  <a:cubicBezTo>
                    <a:pt x="3297" y="2616"/>
                    <a:pt x="3281" y="2648"/>
                    <a:pt x="3297" y="2640"/>
                  </a:cubicBezTo>
                  <a:cubicBezTo>
                    <a:pt x="3321" y="2632"/>
                    <a:pt x="3329" y="2624"/>
                    <a:pt x="3352" y="2593"/>
                  </a:cubicBezTo>
                  <a:cubicBezTo>
                    <a:pt x="3368" y="2561"/>
                    <a:pt x="3423" y="2411"/>
                    <a:pt x="3416" y="2411"/>
                  </a:cubicBezTo>
                  <a:cubicBezTo>
                    <a:pt x="3408" y="2419"/>
                    <a:pt x="3408" y="2427"/>
                    <a:pt x="3400" y="2434"/>
                  </a:cubicBezTo>
                  <a:close/>
                  <a:moveTo>
                    <a:pt x="3321" y="1849"/>
                  </a:moveTo>
                  <a:lnTo>
                    <a:pt x="3321" y="1849"/>
                  </a:lnTo>
                  <a:cubicBezTo>
                    <a:pt x="3305" y="1865"/>
                    <a:pt x="3289" y="1873"/>
                    <a:pt x="3289" y="1913"/>
                  </a:cubicBezTo>
                  <a:cubicBezTo>
                    <a:pt x="3289" y="1952"/>
                    <a:pt x="3281" y="1936"/>
                    <a:pt x="3242" y="1929"/>
                  </a:cubicBezTo>
                  <a:cubicBezTo>
                    <a:pt x="3202" y="1929"/>
                    <a:pt x="3210" y="1913"/>
                    <a:pt x="3194" y="1881"/>
                  </a:cubicBezTo>
                  <a:cubicBezTo>
                    <a:pt x="3178" y="1857"/>
                    <a:pt x="3170" y="1865"/>
                    <a:pt x="3139" y="1849"/>
                  </a:cubicBezTo>
                  <a:cubicBezTo>
                    <a:pt x="3107" y="1841"/>
                    <a:pt x="3131" y="1826"/>
                    <a:pt x="3131" y="1810"/>
                  </a:cubicBezTo>
                  <a:cubicBezTo>
                    <a:pt x="3139" y="1794"/>
                    <a:pt x="3178" y="1754"/>
                    <a:pt x="3194" y="1747"/>
                  </a:cubicBezTo>
                  <a:cubicBezTo>
                    <a:pt x="3210" y="1739"/>
                    <a:pt x="3218" y="1723"/>
                    <a:pt x="3218" y="1707"/>
                  </a:cubicBezTo>
                  <a:cubicBezTo>
                    <a:pt x="3218" y="1699"/>
                    <a:pt x="3234" y="1683"/>
                    <a:pt x="3234" y="1683"/>
                  </a:cubicBezTo>
                  <a:cubicBezTo>
                    <a:pt x="3257" y="1676"/>
                    <a:pt x="3297" y="1747"/>
                    <a:pt x="3313" y="1778"/>
                  </a:cubicBezTo>
                  <a:cubicBezTo>
                    <a:pt x="3321" y="1802"/>
                    <a:pt x="3329" y="1841"/>
                    <a:pt x="3321" y="1849"/>
                  </a:cubicBezTo>
                  <a:close/>
                </a:path>
              </a:pathLst>
            </a:custGeom>
            <a:solidFill>
              <a:schemeClr val="accent6"/>
            </a:solidFill>
            <a:ln>
              <a:solidFill>
                <a:schemeClr val="bg2"/>
              </a:solidFill>
            </a:ln>
            <a:effectLst/>
          </p:spPr>
          <p:txBody>
            <a:bodyPr wrap="none" anchor="ctr"/>
            <a:lstStyle/>
            <a:p>
              <a:endParaRPr lang="en-US"/>
            </a:p>
          </p:txBody>
        </p:sp>
        <p:sp>
          <p:nvSpPr>
            <p:cNvPr id="78" name="Freeform 385"/>
            <p:cNvSpPr>
              <a:spLocks noChangeArrowheads="1"/>
            </p:cNvSpPr>
            <p:nvPr/>
          </p:nvSpPr>
          <p:spPr bwMode="auto">
            <a:xfrm>
              <a:off x="14175838" y="7963495"/>
              <a:ext cx="1799781" cy="1389265"/>
            </a:xfrm>
            <a:custGeom>
              <a:avLst/>
              <a:gdLst>
                <a:gd name="T0" fmla="*/ 3249 w 3424"/>
                <a:gd name="T1" fmla="*/ 2529 h 2641"/>
                <a:gd name="T2" fmla="*/ 3004 w 3424"/>
                <a:gd name="T3" fmla="*/ 2537 h 2641"/>
                <a:gd name="T4" fmla="*/ 3107 w 3424"/>
                <a:gd name="T5" fmla="*/ 2474 h 2641"/>
                <a:gd name="T6" fmla="*/ 2704 w 3424"/>
                <a:gd name="T7" fmla="*/ 2189 h 2641"/>
                <a:gd name="T8" fmla="*/ 2538 w 3424"/>
                <a:gd name="T9" fmla="*/ 1841 h 2641"/>
                <a:gd name="T10" fmla="*/ 2467 w 3424"/>
                <a:gd name="T11" fmla="*/ 1881 h 2641"/>
                <a:gd name="T12" fmla="*/ 2222 w 3424"/>
                <a:gd name="T13" fmla="*/ 1565 h 2641"/>
                <a:gd name="T14" fmla="*/ 2214 w 3424"/>
                <a:gd name="T15" fmla="*/ 1343 h 2641"/>
                <a:gd name="T16" fmla="*/ 2119 w 3424"/>
                <a:gd name="T17" fmla="*/ 1336 h 2641"/>
                <a:gd name="T18" fmla="*/ 1992 w 3424"/>
                <a:gd name="T19" fmla="*/ 822 h 2641"/>
                <a:gd name="T20" fmla="*/ 1455 w 3424"/>
                <a:gd name="T21" fmla="*/ 466 h 2641"/>
                <a:gd name="T22" fmla="*/ 1289 w 3424"/>
                <a:gd name="T23" fmla="*/ 593 h 2641"/>
                <a:gd name="T24" fmla="*/ 1218 w 3424"/>
                <a:gd name="T25" fmla="*/ 648 h 2641"/>
                <a:gd name="T26" fmla="*/ 838 w 3424"/>
                <a:gd name="T27" fmla="*/ 545 h 2641"/>
                <a:gd name="T28" fmla="*/ 846 w 3424"/>
                <a:gd name="T29" fmla="*/ 442 h 2641"/>
                <a:gd name="T30" fmla="*/ 546 w 3424"/>
                <a:gd name="T31" fmla="*/ 450 h 2641"/>
                <a:gd name="T32" fmla="*/ 609 w 3424"/>
                <a:gd name="T33" fmla="*/ 403 h 2641"/>
                <a:gd name="T34" fmla="*/ 206 w 3424"/>
                <a:gd name="T35" fmla="*/ 513 h 2641"/>
                <a:gd name="T36" fmla="*/ 253 w 3424"/>
                <a:gd name="T37" fmla="*/ 411 h 2641"/>
                <a:gd name="T38" fmla="*/ 87 w 3424"/>
                <a:gd name="T39" fmla="*/ 521 h 2641"/>
                <a:gd name="T40" fmla="*/ 0 w 3424"/>
                <a:gd name="T41" fmla="*/ 237 h 2641"/>
                <a:gd name="T42" fmla="*/ 2222 w 3424"/>
                <a:gd name="T43" fmla="*/ 221 h 2641"/>
                <a:gd name="T44" fmla="*/ 2427 w 3424"/>
                <a:gd name="T45" fmla="*/ 23 h 2641"/>
                <a:gd name="T46" fmla="*/ 2546 w 3424"/>
                <a:gd name="T47" fmla="*/ 173 h 2641"/>
                <a:gd name="T48" fmla="*/ 3012 w 3424"/>
                <a:gd name="T49" fmla="*/ 996 h 2641"/>
                <a:gd name="T50" fmla="*/ 2949 w 3424"/>
                <a:gd name="T51" fmla="*/ 980 h 2641"/>
                <a:gd name="T52" fmla="*/ 3289 w 3424"/>
                <a:gd name="T53" fmla="*/ 1549 h 2641"/>
                <a:gd name="T54" fmla="*/ 3376 w 3424"/>
                <a:gd name="T55" fmla="*/ 2427 h 2641"/>
                <a:gd name="T56" fmla="*/ 3289 w 3424"/>
                <a:gd name="T57" fmla="*/ 2474 h 2641"/>
                <a:gd name="T58" fmla="*/ 3392 w 3424"/>
                <a:gd name="T59" fmla="*/ 2427 h 2641"/>
                <a:gd name="T60" fmla="*/ 3407 w 3424"/>
                <a:gd name="T61" fmla="*/ 1905 h 2641"/>
                <a:gd name="T62" fmla="*/ 2981 w 3424"/>
                <a:gd name="T63" fmla="*/ 1067 h 2641"/>
                <a:gd name="T64" fmla="*/ 2965 w 3424"/>
                <a:gd name="T65" fmla="*/ 940 h 2641"/>
                <a:gd name="T66" fmla="*/ 2925 w 3424"/>
                <a:gd name="T67" fmla="*/ 846 h 2641"/>
                <a:gd name="T68" fmla="*/ 2483 w 3424"/>
                <a:gd name="T69" fmla="*/ 15 h 2641"/>
                <a:gd name="T70" fmla="*/ 2230 w 3424"/>
                <a:gd name="T71" fmla="*/ 229 h 2641"/>
                <a:gd name="T72" fmla="*/ 79 w 3424"/>
                <a:gd name="T73" fmla="*/ 324 h 2641"/>
                <a:gd name="T74" fmla="*/ 190 w 3424"/>
                <a:gd name="T75" fmla="*/ 434 h 2641"/>
                <a:gd name="T76" fmla="*/ 253 w 3424"/>
                <a:gd name="T77" fmla="*/ 474 h 2641"/>
                <a:gd name="T78" fmla="*/ 498 w 3424"/>
                <a:gd name="T79" fmla="*/ 387 h 2641"/>
                <a:gd name="T80" fmla="*/ 474 w 3424"/>
                <a:gd name="T81" fmla="*/ 434 h 2641"/>
                <a:gd name="T82" fmla="*/ 791 w 3424"/>
                <a:gd name="T83" fmla="*/ 442 h 2641"/>
                <a:gd name="T84" fmla="*/ 838 w 3424"/>
                <a:gd name="T85" fmla="*/ 537 h 2641"/>
                <a:gd name="T86" fmla="*/ 1107 w 3424"/>
                <a:gd name="T87" fmla="*/ 687 h 2641"/>
                <a:gd name="T88" fmla="*/ 1265 w 3424"/>
                <a:gd name="T89" fmla="*/ 600 h 2641"/>
                <a:gd name="T90" fmla="*/ 1376 w 3424"/>
                <a:gd name="T91" fmla="*/ 498 h 2641"/>
                <a:gd name="T92" fmla="*/ 1921 w 3424"/>
                <a:gd name="T93" fmla="*/ 774 h 2641"/>
                <a:gd name="T94" fmla="*/ 2150 w 3424"/>
                <a:gd name="T95" fmla="*/ 1241 h 2641"/>
                <a:gd name="T96" fmla="*/ 2214 w 3424"/>
                <a:gd name="T97" fmla="*/ 1423 h 2641"/>
                <a:gd name="T98" fmla="*/ 2261 w 3424"/>
                <a:gd name="T99" fmla="*/ 1533 h 2641"/>
                <a:gd name="T100" fmla="*/ 2435 w 3424"/>
                <a:gd name="T101" fmla="*/ 1865 h 2641"/>
                <a:gd name="T102" fmla="*/ 2546 w 3424"/>
                <a:gd name="T103" fmla="*/ 1849 h 2641"/>
                <a:gd name="T104" fmla="*/ 2712 w 3424"/>
                <a:gd name="T105" fmla="*/ 2189 h 2641"/>
                <a:gd name="T106" fmla="*/ 3107 w 3424"/>
                <a:gd name="T107" fmla="*/ 2466 h 2641"/>
                <a:gd name="T108" fmla="*/ 3044 w 3424"/>
                <a:gd name="T109" fmla="*/ 2553 h 2641"/>
                <a:gd name="T110" fmla="*/ 3265 w 3424"/>
                <a:gd name="T111" fmla="*/ 1944 h 2641"/>
                <a:gd name="T112" fmla="*/ 3115 w 3424"/>
                <a:gd name="T113" fmla="*/ 1810 h 2641"/>
                <a:gd name="T114" fmla="*/ 3226 w 3424"/>
                <a:gd name="T115" fmla="*/ 1691 h 2641"/>
                <a:gd name="T116" fmla="*/ 3178 w 3424"/>
                <a:gd name="T117" fmla="*/ 1881 h 2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24" h="2641">
                  <a:moveTo>
                    <a:pt x="3281" y="2640"/>
                  </a:moveTo>
                  <a:lnTo>
                    <a:pt x="3281" y="2640"/>
                  </a:lnTo>
                  <a:cubicBezTo>
                    <a:pt x="3273" y="2640"/>
                    <a:pt x="3273" y="2640"/>
                    <a:pt x="3273" y="2640"/>
                  </a:cubicBezTo>
                  <a:cubicBezTo>
                    <a:pt x="3273" y="2640"/>
                    <a:pt x="3265" y="2632"/>
                    <a:pt x="3297" y="2593"/>
                  </a:cubicBezTo>
                  <a:cubicBezTo>
                    <a:pt x="3313" y="2569"/>
                    <a:pt x="3336" y="2529"/>
                    <a:pt x="3344" y="2506"/>
                  </a:cubicBezTo>
                  <a:cubicBezTo>
                    <a:pt x="3344" y="2498"/>
                    <a:pt x="3344" y="2498"/>
                    <a:pt x="3344" y="2498"/>
                  </a:cubicBezTo>
                  <a:cubicBezTo>
                    <a:pt x="3336" y="2490"/>
                    <a:pt x="3328" y="2490"/>
                    <a:pt x="3320" y="2490"/>
                  </a:cubicBezTo>
                  <a:cubicBezTo>
                    <a:pt x="3313" y="2482"/>
                    <a:pt x="3305" y="2482"/>
                    <a:pt x="3297" y="2482"/>
                  </a:cubicBezTo>
                  <a:lnTo>
                    <a:pt x="3289" y="2482"/>
                  </a:lnTo>
                  <a:cubicBezTo>
                    <a:pt x="3265" y="2482"/>
                    <a:pt x="3257" y="2513"/>
                    <a:pt x="3249" y="2529"/>
                  </a:cubicBezTo>
                  <a:cubicBezTo>
                    <a:pt x="3241" y="2545"/>
                    <a:pt x="3234" y="2553"/>
                    <a:pt x="3218" y="2553"/>
                  </a:cubicBezTo>
                  <a:cubicBezTo>
                    <a:pt x="3210" y="2553"/>
                    <a:pt x="3202" y="2545"/>
                    <a:pt x="3178" y="2545"/>
                  </a:cubicBezTo>
                  <a:lnTo>
                    <a:pt x="3178" y="2545"/>
                  </a:lnTo>
                  <a:cubicBezTo>
                    <a:pt x="3170" y="2545"/>
                    <a:pt x="3162" y="2537"/>
                    <a:pt x="3154" y="2537"/>
                  </a:cubicBezTo>
                  <a:cubicBezTo>
                    <a:pt x="3147" y="2537"/>
                    <a:pt x="3139" y="2545"/>
                    <a:pt x="3139" y="2545"/>
                  </a:cubicBezTo>
                  <a:cubicBezTo>
                    <a:pt x="3131" y="2553"/>
                    <a:pt x="3123" y="2553"/>
                    <a:pt x="3115" y="2561"/>
                  </a:cubicBezTo>
                  <a:cubicBezTo>
                    <a:pt x="3107" y="2561"/>
                    <a:pt x="3099" y="2569"/>
                    <a:pt x="3099" y="2569"/>
                  </a:cubicBezTo>
                  <a:cubicBezTo>
                    <a:pt x="3099" y="2569"/>
                    <a:pt x="3091" y="2577"/>
                    <a:pt x="3083" y="2577"/>
                  </a:cubicBezTo>
                  <a:cubicBezTo>
                    <a:pt x="3083" y="2577"/>
                    <a:pt x="3067" y="2569"/>
                    <a:pt x="3044" y="2561"/>
                  </a:cubicBezTo>
                  <a:cubicBezTo>
                    <a:pt x="3020" y="2553"/>
                    <a:pt x="3004" y="2545"/>
                    <a:pt x="3004" y="2537"/>
                  </a:cubicBezTo>
                  <a:cubicBezTo>
                    <a:pt x="3004" y="2521"/>
                    <a:pt x="3012" y="2513"/>
                    <a:pt x="3020" y="2506"/>
                  </a:cubicBezTo>
                  <a:cubicBezTo>
                    <a:pt x="3020" y="2498"/>
                    <a:pt x="3028" y="2498"/>
                    <a:pt x="3028" y="2490"/>
                  </a:cubicBezTo>
                  <a:cubicBezTo>
                    <a:pt x="3036" y="2482"/>
                    <a:pt x="3044" y="2482"/>
                    <a:pt x="3052" y="2482"/>
                  </a:cubicBezTo>
                  <a:cubicBezTo>
                    <a:pt x="3060" y="2482"/>
                    <a:pt x="3076" y="2490"/>
                    <a:pt x="3091" y="2498"/>
                  </a:cubicBezTo>
                  <a:cubicBezTo>
                    <a:pt x="3099" y="2506"/>
                    <a:pt x="3099" y="2513"/>
                    <a:pt x="3099" y="2513"/>
                  </a:cubicBezTo>
                  <a:cubicBezTo>
                    <a:pt x="3107" y="2513"/>
                    <a:pt x="3107" y="2506"/>
                    <a:pt x="3107" y="2506"/>
                  </a:cubicBezTo>
                  <a:cubicBezTo>
                    <a:pt x="3107" y="2498"/>
                    <a:pt x="3115" y="2498"/>
                    <a:pt x="3115" y="2490"/>
                  </a:cubicBezTo>
                  <a:cubicBezTo>
                    <a:pt x="3123" y="2482"/>
                    <a:pt x="3123" y="2482"/>
                    <a:pt x="3123" y="2474"/>
                  </a:cubicBezTo>
                  <a:lnTo>
                    <a:pt x="3115" y="2474"/>
                  </a:lnTo>
                  <a:cubicBezTo>
                    <a:pt x="3115" y="2474"/>
                    <a:pt x="3115" y="2474"/>
                    <a:pt x="3107" y="2474"/>
                  </a:cubicBezTo>
                  <a:cubicBezTo>
                    <a:pt x="3107" y="2482"/>
                    <a:pt x="3099" y="2482"/>
                    <a:pt x="3091" y="2482"/>
                  </a:cubicBezTo>
                  <a:cubicBezTo>
                    <a:pt x="3076" y="2482"/>
                    <a:pt x="3052" y="2466"/>
                    <a:pt x="3036" y="2458"/>
                  </a:cubicBezTo>
                  <a:cubicBezTo>
                    <a:pt x="3036" y="2450"/>
                    <a:pt x="3028" y="2450"/>
                    <a:pt x="3028" y="2450"/>
                  </a:cubicBezTo>
                  <a:cubicBezTo>
                    <a:pt x="3012" y="2434"/>
                    <a:pt x="2988" y="2419"/>
                    <a:pt x="2973" y="2395"/>
                  </a:cubicBezTo>
                  <a:cubicBezTo>
                    <a:pt x="2957" y="2355"/>
                    <a:pt x="2925" y="2324"/>
                    <a:pt x="2886" y="2284"/>
                  </a:cubicBezTo>
                  <a:cubicBezTo>
                    <a:pt x="2870" y="2269"/>
                    <a:pt x="2854" y="2260"/>
                    <a:pt x="2838" y="2260"/>
                  </a:cubicBezTo>
                  <a:cubicBezTo>
                    <a:pt x="2823" y="2260"/>
                    <a:pt x="2807" y="2269"/>
                    <a:pt x="2799" y="2269"/>
                  </a:cubicBezTo>
                  <a:cubicBezTo>
                    <a:pt x="2783" y="2269"/>
                    <a:pt x="2775" y="2276"/>
                    <a:pt x="2767" y="2276"/>
                  </a:cubicBezTo>
                  <a:cubicBezTo>
                    <a:pt x="2743" y="2276"/>
                    <a:pt x="2736" y="2260"/>
                    <a:pt x="2728" y="2237"/>
                  </a:cubicBezTo>
                  <a:cubicBezTo>
                    <a:pt x="2720" y="2221"/>
                    <a:pt x="2720" y="2205"/>
                    <a:pt x="2704" y="2189"/>
                  </a:cubicBezTo>
                  <a:cubicBezTo>
                    <a:pt x="2680" y="2158"/>
                    <a:pt x="2656" y="2102"/>
                    <a:pt x="2648" y="2071"/>
                  </a:cubicBezTo>
                  <a:lnTo>
                    <a:pt x="2648" y="2071"/>
                  </a:lnTo>
                  <a:cubicBezTo>
                    <a:pt x="2648" y="2047"/>
                    <a:pt x="2648" y="2047"/>
                    <a:pt x="2633" y="2039"/>
                  </a:cubicBezTo>
                  <a:cubicBezTo>
                    <a:pt x="2625" y="2039"/>
                    <a:pt x="2625" y="2039"/>
                    <a:pt x="2625" y="2039"/>
                  </a:cubicBezTo>
                  <a:cubicBezTo>
                    <a:pt x="2609" y="2031"/>
                    <a:pt x="2601" y="2031"/>
                    <a:pt x="2601" y="2007"/>
                  </a:cubicBezTo>
                  <a:cubicBezTo>
                    <a:pt x="2601" y="2000"/>
                    <a:pt x="2601" y="1992"/>
                    <a:pt x="2601" y="1992"/>
                  </a:cubicBezTo>
                  <a:cubicBezTo>
                    <a:pt x="2601" y="1992"/>
                    <a:pt x="2601" y="1992"/>
                    <a:pt x="2593" y="2000"/>
                  </a:cubicBezTo>
                  <a:cubicBezTo>
                    <a:pt x="2593" y="2000"/>
                    <a:pt x="2593" y="2000"/>
                    <a:pt x="2585" y="2000"/>
                  </a:cubicBezTo>
                  <a:cubicBezTo>
                    <a:pt x="2570" y="2000"/>
                    <a:pt x="2538" y="1960"/>
                    <a:pt x="2530" y="1936"/>
                  </a:cubicBezTo>
                  <a:cubicBezTo>
                    <a:pt x="2522" y="1913"/>
                    <a:pt x="2522" y="1873"/>
                    <a:pt x="2538" y="1841"/>
                  </a:cubicBezTo>
                  <a:cubicBezTo>
                    <a:pt x="2538" y="1834"/>
                    <a:pt x="2538" y="1826"/>
                    <a:pt x="2538" y="1826"/>
                  </a:cubicBezTo>
                  <a:cubicBezTo>
                    <a:pt x="2538" y="1818"/>
                    <a:pt x="2530" y="1818"/>
                    <a:pt x="2514" y="1826"/>
                  </a:cubicBezTo>
                  <a:cubicBezTo>
                    <a:pt x="2514" y="1826"/>
                    <a:pt x="2514" y="1826"/>
                    <a:pt x="2506" y="1826"/>
                  </a:cubicBezTo>
                  <a:cubicBezTo>
                    <a:pt x="2498" y="1826"/>
                    <a:pt x="2498" y="1826"/>
                    <a:pt x="2490" y="1818"/>
                  </a:cubicBezTo>
                  <a:cubicBezTo>
                    <a:pt x="2483" y="1818"/>
                    <a:pt x="2475" y="1810"/>
                    <a:pt x="2467" y="1802"/>
                  </a:cubicBezTo>
                  <a:cubicBezTo>
                    <a:pt x="2459" y="1802"/>
                    <a:pt x="2459" y="1802"/>
                    <a:pt x="2459" y="1802"/>
                  </a:cubicBezTo>
                  <a:cubicBezTo>
                    <a:pt x="2459" y="1810"/>
                    <a:pt x="2467" y="1810"/>
                    <a:pt x="2467" y="1818"/>
                  </a:cubicBezTo>
                  <a:cubicBezTo>
                    <a:pt x="2475" y="1826"/>
                    <a:pt x="2483" y="1834"/>
                    <a:pt x="2483" y="1849"/>
                  </a:cubicBezTo>
                  <a:cubicBezTo>
                    <a:pt x="2490" y="1857"/>
                    <a:pt x="2490" y="1865"/>
                    <a:pt x="2490" y="1873"/>
                  </a:cubicBezTo>
                  <a:cubicBezTo>
                    <a:pt x="2483" y="1873"/>
                    <a:pt x="2475" y="1881"/>
                    <a:pt x="2467" y="1881"/>
                  </a:cubicBezTo>
                  <a:cubicBezTo>
                    <a:pt x="2459" y="1881"/>
                    <a:pt x="2443" y="1873"/>
                    <a:pt x="2427" y="1873"/>
                  </a:cubicBezTo>
                  <a:cubicBezTo>
                    <a:pt x="2403" y="1857"/>
                    <a:pt x="2348" y="1802"/>
                    <a:pt x="2308" y="1747"/>
                  </a:cubicBezTo>
                  <a:cubicBezTo>
                    <a:pt x="2293" y="1707"/>
                    <a:pt x="2285" y="1691"/>
                    <a:pt x="2277" y="1668"/>
                  </a:cubicBezTo>
                  <a:cubicBezTo>
                    <a:pt x="2269" y="1652"/>
                    <a:pt x="2269" y="1636"/>
                    <a:pt x="2253" y="1612"/>
                  </a:cubicBezTo>
                  <a:cubicBezTo>
                    <a:pt x="2245" y="1596"/>
                    <a:pt x="2245" y="1589"/>
                    <a:pt x="2237" y="1589"/>
                  </a:cubicBezTo>
                  <a:lnTo>
                    <a:pt x="2230" y="1589"/>
                  </a:lnTo>
                  <a:cubicBezTo>
                    <a:pt x="2230" y="1596"/>
                    <a:pt x="2222" y="1596"/>
                    <a:pt x="2214" y="1596"/>
                  </a:cubicBezTo>
                  <a:cubicBezTo>
                    <a:pt x="2214" y="1596"/>
                    <a:pt x="2206" y="1596"/>
                    <a:pt x="2206" y="1589"/>
                  </a:cubicBezTo>
                  <a:cubicBezTo>
                    <a:pt x="2198" y="1589"/>
                    <a:pt x="2190" y="1581"/>
                    <a:pt x="2198" y="1581"/>
                  </a:cubicBezTo>
                  <a:cubicBezTo>
                    <a:pt x="2198" y="1573"/>
                    <a:pt x="2206" y="1565"/>
                    <a:pt x="2222" y="1565"/>
                  </a:cubicBezTo>
                  <a:lnTo>
                    <a:pt x="2230" y="1565"/>
                  </a:lnTo>
                  <a:cubicBezTo>
                    <a:pt x="2245" y="1557"/>
                    <a:pt x="2253" y="1549"/>
                    <a:pt x="2253" y="1533"/>
                  </a:cubicBezTo>
                  <a:cubicBezTo>
                    <a:pt x="2253" y="1517"/>
                    <a:pt x="2269" y="1502"/>
                    <a:pt x="2277" y="1478"/>
                  </a:cubicBezTo>
                  <a:cubicBezTo>
                    <a:pt x="2285" y="1462"/>
                    <a:pt x="2301" y="1438"/>
                    <a:pt x="2301" y="1423"/>
                  </a:cubicBezTo>
                  <a:cubicBezTo>
                    <a:pt x="2301" y="1415"/>
                    <a:pt x="2308" y="1399"/>
                    <a:pt x="2301" y="1399"/>
                  </a:cubicBezTo>
                  <a:cubicBezTo>
                    <a:pt x="2301" y="1391"/>
                    <a:pt x="2293" y="1391"/>
                    <a:pt x="2293" y="1391"/>
                  </a:cubicBezTo>
                  <a:cubicBezTo>
                    <a:pt x="2285" y="1391"/>
                    <a:pt x="2285" y="1391"/>
                    <a:pt x="2277" y="1391"/>
                  </a:cubicBezTo>
                  <a:cubicBezTo>
                    <a:pt x="2269" y="1391"/>
                    <a:pt x="2269" y="1391"/>
                    <a:pt x="2269" y="1391"/>
                  </a:cubicBezTo>
                  <a:cubicBezTo>
                    <a:pt x="2253" y="1391"/>
                    <a:pt x="2245" y="1391"/>
                    <a:pt x="2230" y="1359"/>
                  </a:cubicBezTo>
                  <a:cubicBezTo>
                    <a:pt x="2222" y="1351"/>
                    <a:pt x="2214" y="1343"/>
                    <a:pt x="2214" y="1343"/>
                  </a:cubicBezTo>
                  <a:cubicBezTo>
                    <a:pt x="2206" y="1343"/>
                    <a:pt x="2206" y="1351"/>
                    <a:pt x="2206" y="1367"/>
                  </a:cubicBezTo>
                  <a:cubicBezTo>
                    <a:pt x="2206" y="1383"/>
                    <a:pt x="2214" y="1399"/>
                    <a:pt x="2222" y="1423"/>
                  </a:cubicBezTo>
                  <a:cubicBezTo>
                    <a:pt x="2222" y="1430"/>
                    <a:pt x="2230" y="1438"/>
                    <a:pt x="2237" y="1454"/>
                  </a:cubicBezTo>
                  <a:cubicBezTo>
                    <a:pt x="2237" y="1462"/>
                    <a:pt x="2237" y="1470"/>
                    <a:pt x="2230" y="1478"/>
                  </a:cubicBezTo>
                  <a:cubicBezTo>
                    <a:pt x="2222" y="1486"/>
                    <a:pt x="2206" y="1486"/>
                    <a:pt x="2190" y="1486"/>
                  </a:cubicBezTo>
                  <a:cubicBezTo>
                    <a:pt x="2182" y="1486"/>
                    <a:pt x="2182" y="1486"/>
                    <a:pt x="2182" y="1486"/>
                  </a:cubicBezTo>
                  <a:cubicBezTo>
                    <a:pt x="2174" y="1494"/>
                    <a:pt x="2166" y="1486"/>
                    <a:pt x="2158" y="1478"/>
                  </a:cubicBezTo>
                  <a:cubicBezTo>
                    <a:pt x="2150" y="1470"/>
                    <a:pt x="2143" y="1446"/>
                    <a:pt x="2143" y="1415"/>
                  </a:cubicBezTo>
                  <a:cubicBezTo>
                    <a:pt x="2143" y="1391"/>
                    <a:pt x="2135" y="1383"/>
                    <a:pt x="2135" y="1367"/>
                  </a:cubicBezTo>
                  <a:cubicBezTo>
                    <a:pt x="2127" y="1359"/>
                    <a:pt x="2127" y="1351"/>
                    <a:pt x="2119" y="1336"/>
                  </a:cubicBezTo>
                  <a:cubicBezTo>
                    <a:pt x="2119" y="1312"/>
                    <a:pt x="2127" y="1296"/>
                    <a:pt x="2135" y="1280"/>
                  </a:cubicBezTo>
                  <a:cubicBezTo>
                    <a:pt x="2135" y="1264"/>
                    <a:pt x="2143" y="1256"/>
                    <a:pt x="2143" y="1241"/>
                  </a:cubicBezTo>
                  <a:cubicBezTo>
                    <a:pt x="2143" y="1225"/>
                    <a:pt x="2143" y="1209"/>
                    <a:pt x="2150" y="1201"/>
                  </a:cubicBezTo>
                  <a:cubicBezTo>
                    <a:pt x="2150" y="1170"/>
                    <a:pt x="2150" y="1138"/>
                    <a:pt x="2158" y="1106"/>
                  </a:cubicBezTo>
                  <a:cubicBezTo>
                    <a:pt x="2166" y="1067"/>
                    <a:pt x="2158" y="1035"/>
                    <a:pt x="2150" y="1003"/>
                  </a:cubicBezTo>
                  <a:cubicBezTo>
                    <a:pt x="2150" y="1003"/>
                    <a:pt x="2150" y="996"/>
                    <a:pt x="2150" y="988"/>
                  </a:cubicBezTo>
                  <a:cubicBezTo>
                    <a:pt x="2150" y="988"/>
                    <a:pt x="2150" y="980"/>
                    <a:pt x="2143" y="972"/>
                  </a:cubicBezTo>
                  <a:cubicBezTo>
                    <a:pt x="2143" y="948"/>
                    <a:pt x="2143" y="940"/>
                    <a:pt x="2119" y="932"/>
                  </a:cubicBezTo>
                  <a:cubicBezTo>
                    <a:pt x="2095" y="924"/>
                    <a:pt x="2079" y="893"/>
                    <a:pt x="2071" y="861"/>
                  </a:cubicBezTo>
                  <a:cubicBezTo>
                    <a:pt x="2064" y="822"/>
                    <a:pt x="2055" y="822"/>
                    <a:pt x="1992" y="822"/>
                  </a:cubicBezTo>
                  <a:cubicBezTo>
                    <a:pt x="1984" y="822"/>
                    <a:pt x="1984" y="822"/>
                    <a:pt x="1984" y="822"/>
                  </a:cubicBezTo>
                  <a:cubicBezTo>
                    <a:pt x="1945" y="822"/>
                    <a:pt x="1929" y="798"/>
                    <a:pt x="1913" y="782"/>
                  </a:cubicBezTo>
                  <a:cubicBezTo>
                    <a:pt x="1905" y="766"/>
                    <a:pt x="1890" y="750"/>
                    <a:pt x="1874" y="743"/>
                  </a:cubicBezTo>
                  <a:cubicBezTo>
                    <a:pt x="1826" y="711"/>
                    <a:pt x="1811" y="695"/>
                    <a:pt x="1787" y="664"/>
                  </a:cubicBezTo>
                  <a:cubicBezTo>
                    <a:pt x="1787" y="656"/>
                    <a:pt x="1779" y="648"/>
                    <a:pt x="1779" y="648"/>
                  </a:cubicBezTo>
                  <a:cubicBezTo>
                    <a:pt x="1771" y="632"/>
                    <a:pt x="1771" y="632"/>
                    <a:pt x="1747" y="624"/>
                  </a:cubicBezTo>
                  <a:cubicBezTo>
                    <a:pt x="1739" y="616"/>
                    <a:pt x="1708" y="600"/>
                    <a:pt x="1684" y="569"/>
                  </a:cubicBezTo>
                  <a:cubicBezTo>
                    <a:pt x="1653" y="545"/>
                    <a:pt x="1621" y="513"/>
                    <a:pt x="1597" y="506"/>
                  </a:cubicBezTo>
                  <a:cubicBezTo>
                    <a:pt x="1589" y="506"/>
                    <a:pt x="1589" y="506"/>
                    <a:pt x="1581" y="506"/>
                  </a:cubicBezTo>
                  <a:cubicBezTo>
                    <a:pt x="1550" y="482"/>
                    <a:pt x="1518" y="474"/>
                    <a:pt x="1455" y="466"/>
                  </a:cubicBezTo>
                  <a:cubicBezTo>
                    <a:pt x="1447" y="466"/>
                    <a:pt x="1439" y="466"/>
                    <a:pt x="1431" y="466"/>
                  </a:cubicBezTo>
                  <a:cubicBezTo>
                    <a:pt x="1407" y="466"/>
                    <a:pt x="1407" y="466"/>
                    <a:pt x="1400" y="474"/>
                  </a:cubicBezTo>
                  <a:cubicBezTo>
                    <a:pt x="1400" y="482"/>
                    <a:pt x="1391" y="490"/>
                    <a:pt x="1384" y="498"/>
                  </a:cubicBezTo>
                  <a:cubicBezTo>
                    <a:pt x="1368" y="506"/>
                    <a:pt x="1368" y="513"/>
                    <a:pt x="1368" y="521"/>
                  </a:cubicBezTo>
                  <a:cubicBezTo>
                    <a:pt x="1368" y="521"/>
                    <a:pt x="1368" y="529"/>
                    <a:pt x="1376" y="529"/>
                  </a:cubicBezTo>
                  <a:cubicBezTo>
                    <a:pt x="1384" y="537"/>
                    <a:pt x="1384" y="537"/>
                    <a:pt x="1391" y="545"/>
                  </a:cubicBezTo>
                  <a:cubicBezTo>
                    <a:pt x="1391" y="553"/>
                    <a:pt x="1391" y="553"/>
                    <a:pt x="1391" y="561"/>
                  </a:cubicBezTo>
                  <a:cubicBezTo>
                    <a:pt x="1384" y="569"/>
                    <a:pt x="1376" y="569"/>
                    <a:pt x="1360" y="569"/>
                  </a:cubicBezTo>
                  <a:cubicBezTo>
                    <a:pt x="1352" y="569"/>
                    <a:pt x="1344" y="569"/>
                    <a:pt x="1336" y="569"/>
                  </a:cubicBezTo>
                  <a:cubicBezTo>
                    <a:pt x="1313" y="569"/>
                    <a:pt x="1297" y="577"/>
                    <a:pt x="1289" y="593"/>
                  </a:cubicBezTo>
                  <a:cubicBezTo>
                    <a:pt x="1281" y="593"/>
                    <a:pt x="1281" y="600"/>
                    <a:pt x="1273" y="600"/>
                  </a:cubicBezTo>
                  <a:cubicBezTo>
                    <a:pt x="1273" y="600"/>
                    <a:pt x="1265" y="600"/>
                    <a:pt x="1265" y="608"/>
                  </a:cubicBezTo>
                  <a:cubicBezTo>
                    <a:pt x="1257" y="608"/>
                    <a:pt x="1249" y="616"/>
                    <a:pt x="1249" y="640"/>
                  </a:cubicBezTo>
                  <a:cubicBezTo>
                    <a:pt x="1249" y="687"/>
                    <a:pt x="1170" y="727"/>
                    <a:pt x="1154" y="743"/>
                  </a:cubicBezTo>
                  <a:cubicBezTo>
                    <a:pt x="1147" y="743"/>
                    <a:pt x="1138" y="743"/>
                    <a:pt x="1131" y="743"/>
                  </a:cubicBezTo>
                  <a:cubicBezTo>
                    <a:pt x="1123" y="743"/>
                    <a:pt x="1123" y="743"/>
                    <a:pt x="1115" y="735"/>
                  </a:cubicBezTo>
                  <a:cubicBezTo>
                    <a:pt x="1115" y="735"/>
                    <a:pt x="1115" y="727"/>
                    <a:pt x="1123" y="719"/>
                  </a:cubicBezTo>
                  <a:cubicBezTo>
                    <a:pt x="1147" y="703"/>
                    <a:pt x="1170" y="695"/>
                    <a:pt x="1194" y="679"/>
                  </a:cubicBezTo>
                  <a:cubicBezTo>
                    <a:pt x="1218" y="672"/>
                    <a:pt x="1225" y="656"/>
                    <a:pt x="1225" y="656"/>
                  </a:cubicBezTo>
                  <a:cubicBezTo>
                    <a:pt x="1225" y="648"/>
                    <a:pt x="1225" y="648"/>
                    <a:pt x="1218" y="648"/>
                  </a:cubicBezTo>
                  <a:lnTo>
                    <a:pt x="1218" y="648"/>
                  </a:lnTo>
                  <a:cubicBezTo>
                    <a:pt x="1210" y="648"/>
                    <a:pt x="1202" y="656"/>
                    <a:pt x="1186" y="664"/>
                  </a:cubicBezTo>
                  <a:cubicBezTo>
                    <a:pt x="1162" y="672"/>
                    <a:pt x="1131" y="687"/>
                    <a:pt x="1107" y="695"/>
                  </a:cubicBezTo>
                  <a:cubicBezTo>
                    <a:pt x="1091" y="703"/>
                    <a:pt x="1075" y="703"/>
                    <a:pt x="1060" y="711"/>
                  </a:cubicBezTo>
                  <a:cubicBezTo>
                    <a:pt x="1028" y="719"/>
                    <a:pt x="1004" y="727"/>
                    <a:pt x="988" y="719"/>
                  </a:cubicBezTo>
                  <a:cubicBezTo>
                    <a:pt x="973" y="711"/>
                    <a:pt x="949" y="687"/>
                    <a:pt x="949" y="672"/>
                  </a:cubicBezTo>
                  <a:cubicBezTo>
                    <a:pt x="941" y="672"/>
                    <a:pt x="941" y="664"/>
                    <a:pt x="941" y="664"/>
                  </a:cubicBezTo>
                  <a:cubicBezTo>
                    <a:pt x="949" y="656"/>
                    <a:pt x="949" y="656"/>
                    <a:pt x="957" y="656"/>
                  </a:cubicBezTo>
                  <a:cubicBezTo>
                    <a:pt x="965" y="648"/>
                    <a:pt x="965" y="648"/>
                    <a:pt x="965" y="640"/>
                  </a:cubicBezTo>
                  <a:cubicBezTo>
                    <a:pt x="965" y="640"/>
                    <a:pt x="957" y="616"/>
                    <a:pt x="838" y="545"/>
                  </a:cubicBezTo>
                  <a:cubicBezTo>
                    <a:pt x="830" y="545"/>
                    <a:pt x="830" y="545"/>
                    <a:pt x="830" y="545"/>
                  </a:cubicBezTo>
                  <a:lnTo>
                    <a:pt x="830" y="545"/>
                  </a:lnTo>
                  <a:cubicBezTo>
                    <a:pt x="822" y="537"/>
                    <a:pt x="830" y="537"/>
                    <a:pt x="838" y="529"/>
                  </a:cubicBezTo>
                  <a:cubicBezTo>
                    <a:pt x="838" y="521"/>
                    <a:pt x="846" y="521"/>
                    <a:pt x="838" y="513"/>
                  </a:cubicBezTo>
                  <a:lnTo>
                    <a:pt x="838" y="513"/>
                  </a:lnTo>
                  <a:cubicBezTo>
                    <a:pt x="830" y="506"/>
                    <a:pt x="830" y="498"/>
                    <a:pt x="822" y="482"/>
                  </a:cubicBezTo>
                  <a:cubicBezTo>
                    <a:pt x="814" y="466"/>
                    <a:pt x="830" y="458"/>
                    <a:pt x="838" y="458"/>
                  </a:cubicBezTo>
                  <a:cubicBezTo>
                    <a:pt x="846" y="450"/>
                    <a:pt x="854" y="450"/>
                    <a:pt x="854" y="442"/>
                  </a:cubicBezTo>
                  <a:lnTo>
                    <a:pt x="854" y="442"/>
                  </a:lnTo>
                  <a:cubicBezTo>
                    <a:pt x="846" y="442"/>
                    <a:pt x="846" y="442"/>
                    <a:pt x="846" y="442"/>
                  </a:cubicBezTo>
                  <a:cubicBezTo>
                    <a:pt x="838" y="450"/>
                    <a:pt x="822" y="458"/>
                    <a:pt x="814" y="450"/>
                  </a:cubicBezTo>
                  <a:cubicBezTo>
                    <a:pt x="807" y="450"/>
                    <a:pt x="799" y="450"/>
                    <a:pt x="799" y="450"/>
                  </a:cubicBezTo>
                  <a:cubicBezTo>
                    <a:pt x="791" y="450"/>
                    <a:pt x="791" y="450"/>
                    <a:pt x="775" y="466"/>
                  </a:cubicBezTo>
                  <a:cubicBezTo>
                    <a:pt x="775" y="474"/>
                    <a:pt x="775" y="474"/>
                    <a:pt x="775" y="474"/>
                  </a:cubicBezTo>
                  <a:cubicBezTo>
                    <a:pt x="775" y="482"/>
                    <a:pt x="783" y="482"/>
                    <a:pt x="783" y="490"/>
                  </a:cubicBezTo>
                  <a:cubicBezTo>
                    <a:pt x="799" y="490"/>
                    <a:pt x="807" y="498"/>
                    <a:pt x="814" y="506"/>
                  </a:cubicBezTo>
                  <a:cubicBezTo>
                    <a:pt x="822" y="529"/>
                    <a:pt x="814" y="537"/>
                    <a:pt x="814" y="537"/>
                  </a:cubicBezTo>
                  <a:lnTo>
                    <a:pt x="814" y="537"/>
                  </a:lnTo>
                  <a:cubicBezTo>
                    <a:pt x="807" y="537"/>
                    <a:pt x="807" y="537"/>
                    <a:pt x="799" y="529"/>
                  </a:cubicBezTo>
                  <a:cubicBezTo>
                    <a:pt x="775" y="506"/>
                    <a:pt x="585" y="450"/>
                    <a:pt x="546" y="450"/>
                  </a:cubicBezTo>
                  <a:cubicBezTo>
                    <a:pt x="538" y="450"/>
                    <a:pt x="530" y="450"/>
                    <a:pt x="522" y="450"/>
                  </a:cubicBezTo>
                  <a:cubicBezTo>
                    <a:pt x="514" y="450"/>
                    <a:pt x="514" y="450"/>
                    <a:pt x="506" y="450"/>
                  </a:cubicBezTo>
                  <a:cubicBezTo>
                    <a:pt x="490" y="450"/>
                    <a:pt x="482" y="450"/>
                    <a:pt x="474" y="442"/>
                  </a:cubicBezTo>
                  <a:cubicBezTo>
                    <a:pt x="474" y="434"/>
                    <a:pt x="467" y="434"/>
                    <a:pt x="467" y="426"/>
                  </a:cubicBezTo>
                  <a:cubicBezTo>
                    <a:pt x="467" y="426"/>
                    <a:pt x="474" y="426"/>
                    <a:pt x="490" y="419"/>
                  </a:cubicBezTo>
                  <a:cubicBezTo>
                    <a:pt x="506" y="419"/>
                    <a:pt x="522" y="419"/>
                    <a:pt x="530" y="411"/>
                  </a:cubicBezTo>
                  <a:cubicBezTo>
                    <a:pt x="538" y="403"/>
                    <a:pt x="546" y="403"/>
                    <a:pt x="554" y="403"/>
                  </a:cubicBezTo>
                  <a:cubicBezTo>
                    <a:pt x="561" y="403"/>
                    <a:pt x="561" y="403"/>
                    <a:pt x="569" y="403"/>
                  </a:cubicBezTo>
                  <a:cubicBezTo>
                    <a:pt x="577" y="403"/>
                    <a:pt x="585" y="403"/>
                    <a:pt x="593" y="403"/>
                  </a:cubicBezTo>
                  <a:cubicBezTo>
                    <a:pt x="601" y="403"/>
                    <a:pt x="609" y="403"/>
                    <a:pt x="609" y="403"/>
                  </a:cubicBezTo>
                  <a:cubicBezTo>
                    <a:pt x="609" y="403"/>
                    <a:pt x="593" y="395"/>
                    <a:pt x="577" y="387"/>
                  </a:cubicBezTo>
                  <a:cubicBezTo>
                    <a:pt x="569" y="387"/>
                    <a:pt x="569" y="387"/>
                    <a:pt x="561" y="387"/>
                  </a:cubicBezTo>
                  <a:cubicBezTo>
                    <a:pt x="554" y="387"/>
                    <a:pt x="546" y="387"/>
                    <a:pt x="538" y="395"/>
                  </a:cubicBezTo>
                  <a:cubicBezTo>
                    <a:pt x="522" y="395"/>
                    <a:pt x="514" y="395"/>
                    <a:pt x="498" y="395"/>
                  </a:cubicBezTo>
                  <a:cubicBezTo>
                    <a:pt x="467" y="395"/>
                    <a:pt x="467" y="403"/>
                    <a:pt x="467" y="411"/>
                  </a:cubicBezTo>
                  <a:cubicBezTo>
                    <a:pt x="459" y="419"/>
                    <a:pt x="459" y="426"/>
                    <a:pt x="451" y="434"/>
                  </a:cubicBezTo>
                  <a:cubicBezTo>
                    <a:pt x="435" y="458"/>
                    <a:pt x="380" y="466"/>
                    <a:pt x="324" y="482"/>
                  </a:cubicBezTo>
                  <a:cubicBezTo>
                    <a:pt x="316" y="482"/>
                    <a:pt x="308" y="482"/>
                    <a:pt x="301" y="482"/>
                  </a:cubicBezTo>
                  <a:cubicBezTo>
                    <a:pt x="277" y="490"/>
                    <a:pt x="261" y="498"/>
                    <a:pt x="245" y="498"/>
                  </a:cubicBezTo>
                  <a:cubicBezTo>
                    <a:pt x="230" y="506"/>
                    <a:pt x="221" y="513"/>
                    <a:pt x="206" y="513"/>
                  </a:cubicBezTo>
                  <a:lnTo>
                    <a:pt x="198" y="513"/>
                  </a:lnTo>
                  <a:cubicBezTo>
                    <a:pt x="190" y="506"/>
                    <a:pt x="182" y="506"/>
                    <a:pt x="182" y="506"/>
                  </a:cubicBezTo>
                  <a:cubicBezTo>
                    <a:pt x="182" y="498"/>
                    <a:pt x="190" y="498"/>
                    <a:pt x="206" y="490"/>
                  </a:cubicBezTo>
                  <a:cubicBezTo>
                    <a:pt x="221" y="482"/>
                    <a:pt x="230" y="482"/>
                    <a:pt x="237" y="474"/>
                  </a:cubicBezTo>
                  <a:cubicBezTo>
                    <a:pt x="245" y="474"/>
                    <a:pt x="245" y="466"/>
                    <a:pt x="245" y="466"/>
                  </a:cubicBezTo>
                  <a:cubicBezTo>
                    <a:pt x="253" y="458"/>
                    <a:pt x="261" y="450"/>
                    <a:pt x="293" y="442"/>
                  </a:cubicBezTo>
                  <a:lnTo>
                    <a:pt x="301" y="442"/>
                  </a:lnTo>
                  <a:cubicBezTo>
                    <a:pt x="301" y="434"/>
                    <a:pt x="293" y="419"/>
                    <a:pt x="269" y="403"/>
                  </a:cubicBezTo>
                  <a:cubicBezTo>
                    <a:pt x="261" y="403"/>
                    <a:pt x="261" y="403"/>
                    <a:pt x="261" y="403"/>
                  </a:cubicBezTo>
                  <a:cubicBezTo>
                    <a:pt x="253" y="403"/>
                    <a:pt x="253" y="403"/>
                    <a:pt x="253" y="411"/>
                  </a:cubicBezTo>
                  <a:cubicBezTo>
                    <a:pt x="253" y="419"/>
                    <a:pt x="253" y="426"/>
                    <a:pt x="245" y="426"/>
                  </a:cubicBezTo>
                  <a:lnTo>
                    <a:pt x="245" y="426"/>
                  </a:lnTo>
                  <a:cubicBezTo>
                    <a:pt x="237" y="426"/>
                    <a:pt x="230" y="426"/>
                    <a:pt x="230" y="419"/>
                  </a:cubicBezTo>
                  <a:cubicBezTo>
                    <a:pt x="221" y="419"/>
                    <a:pt x="214" y="411"/>
                    <a:pt x="206" y="411"/>
                  </a:cubicBezTo>
                  <a:cubicBezTo>
                    <a:pt x="198" y="419"/>
                    <a:pt x="198" y="419"/>
                    <a:pt x="198" y="434"/>
                  </a:cubicBezTo>
                  <a:cubicBezTo>
                    <a:pt x="198" y="442"/>
                    <a:pt x="198" y="458"/>
                    <a:pt x="182" y="474"/>
                  </a:cubicBezTo>
                  <a:cubicBezTo>
                    <a:pt x="174" y="498"/>
                    <a:pt x="166" y="498"/>
                    <a:pt x="150" y="506"/>
                  </a:cubicBezTo>
                  <a:cubicBezTo>
                    <a:pt x="142" y="513"/>
                    <a:pt x="142" y="521"/>
                    <a:pt x="135" y="529"/>
                  </a:cubicBezTo>
                  <a:cubicBezTo>
                    <a:pt x="127" y="529"/>
                    <a:pt x="119" y="537"/>
                    <a:pt x="111" y="537"/>
                  </a:cubicBezTo>
                  <a:cubicBezTo>
                    <a:pt x="103" y="537"/>
                    <a:pt x="95" y="529"/>
                    <a:pt x="87" y="521"/>
                  </a:cubicBezTo>
                  <a:lnTo>
                    <a:pt x="87" y="521"/>
                  </a:lnTo>
                  <a:cubicBezTo>
                    <a:pt x="87" y="513"/>
                    <a:pt x="87" y="513"/>
                    <a:pt x="87" y="513"/>
                  </a:cubicBezTo>
                  <a:cubicBezTo>
                    <a:pt x="95" y="498"/>
                    <a:pt x="111" y="466"/>
                    <a:pt x="111" y="458"/>
                  </a:cubicBezTo>
                  <a:cubicBezTo>
                    <a:pt x="111" y="450"/>
                    <a:pt x="103" y="442"/>
                    <a:pt x="95" y="434"/>
                  </a:cubicBezTo>
                  <a:cubicBezTo>
                    <a:pt x="87" y="419"/>
                    <a:pt x="79" y="403"/>
                    <a:pt x="79" y="387"/>
                  </a:cubicBezTo>
                  <a:cubicBezTo>
                    <a:pt x="87" y="379"/>
                    <a:pt x="87" y="379"/>
                    <a:pt x="87" y="371"/>
                  </a:cubicBezTo>
                  <a:cubicBezTo>
                    <a:pt x="95" y="355"/>
                    <a:pt x="95" y="347"/>
                    <a:pt x="71" y="324"/>
                  </a:cubicBezTo>
                  <a:cubicBezTo>
                    <a:pt x="71" y="324"/>
                    <a:pt x="63" y="316"/>
                    <a:pt x="48" y="308"/>
                  </a:cubicBezTo>
                  <a:cubicBezTo>
                    <a:pt x="24" y="292"/>
                    <a:pt x="0" y="268"/>
                    <a:pt x="0" y="253"/>
                  </a:cubicBezTo>
                  <a:cubicBezTo>
                    <a:pt x="0" y="245"/>
                    <a:pt x="0" y="237"/>
                    <a:pt x="0" y="237"/>
                  </a:cubicBezTo>
                  <a:cubicBezTo>
                    <a:pt x="24" y="205"/>
                    <a:pt x="933" y="95"/>
                    <a:pt x="1036" y="79"/>
                  </a:cubicBezTo>
                  <a:lnTo>
                    <a:pt x="1036" y="79"/>
                  </a:lnTo>
                  <a:lnTo>
                    <a:pt x="1036" y="79"/>
                  </a:lnTo>
                  <a:cubicBezTo>
                    <a:pt x="1075" y="142"/>
                    <a:pt x="1115" y="205"/>
                    <a:pt x="1123" y="213"/>
                  </a:cubicBezTo>
                  <a:cubicBezTo>
                    <a:pt x="1138" y="213"/>
                    <a:pt x="2158" y="126"/>
                    <a:pt x="2174" y="126"/>
                  </a:cubicBezTo>
                  <a:lnTo>
                    <a:pt x="2174" y="126"/>
                  </a:lnTo>
                  <a:lnTo>
                    <a:pt x="2174" y="126"/>
                  </a:lnTo>
                  <a:cubicBezTo>
                    <a:pt x="2174" y="126"/>
                    <a:pt x="2182" y="134"/>
                    <a:pt x="2198" y="158"/>
                  </a:cubicBezTo>
                  <a:cubicBezTo>
                    <a:pt x="2198" y="166"/>
                    <a:pt x="2198" y="173"/>
                    <a:pt x="2198" y="181"/>
                  </a:cubicBezTo>
                  <a:cubicBezTo>
                    <a:pt x="2198" y="205"/>
                    <a:pt x="2198" y="221"/>
                    <a:pt x="2222" y="221"/>
                  </a:cubicBezTo>
                  <a:cubicBezTo>
                    <a:pt x="2222" y="221"/>
                    <a:pt x="2230" y="221"/>
                    <a:pt x="2237" y="221"/>
                  </a:cubicBezTo>
                  <a:cubicBezTo>
                    <a:pt x="2237" y="221"/>
                    <a:pt x="2245" y="221"/>
                    <a:pt x="2253" y="221"/>
                  </a:cubicBezTo>
                  <a:cubicBezTo>
                    <a:pt x="2261" y="221"/>
                    <a:pt x="2269" y="221"/>
                    <a:pt x="2269" y="197"/>
                  </a:cubicBezTo>
                  <a:cubicBezTo>
                    <a:pt x="2269" y="189"/>
                    <a:pt x="2269" y="173"/>
                    <a:pt x="2269" y="158"/>
                  </a:cubicBezTo>
                  <a:cubicBezTo>
                    <a:pt x="2277" y="134"/>
                    <a:pt x="2277" y="102"/>
                    <a:pt x="2261" y="79"/>
                  </a:cubicBezTo>
                  <a:cubicBezTo>
                    <a:pt x="2245" y="55"/>
                    <a:pt x="2245" y="39"/>
                    <a:pt x="2245" y="31"/>
                  </a:cubicBezTo>
                  <a:cubicBezTo>
                    <a:pt x="2245" y="23"/>
                    <a:pt x="2253" y="15"/>
                    <a:pt x="2261" y="7"/>
                  </a:cubicBezTo>
                  <a:cubicBezTo>
                    <a:pt x="2261" y="7"/>
                    <a:pt x="2269" y="7"/>
                    <a:pt x="2277" y="7"/>
                  </a:cubicBezTo>
                  <a:cubicBezTo>
                    <a:pt x="2285" y="7"/>
                    <a:pt x="2308" y="7"/>
                    <a:pt x="2332" y="15"/>
                  </a:cubicBezTo>
                  <a:cubicBezTo>
                    <a:pt x="2364" y="23"/>
                    <a:pt x="2403" y="23"/>
                    <a:pt x="2427" y="23"/>
                  </a:cubicBezTo>
                  <a:cubicBezTo>
                    <a:pt x="2451" y="23"/>
                    <a:pt x="2467" y="23"/>
                    <a:pt x="2475" y="15"/>
                  </a:cubicBezTo>
                  <a:cubicBezTo>
                    <a:pt x="2475" y="7"/>
                    <a:pt x="2475" y="7"/>
                    <a:pt x="2475" y="7"/>
                  </a:cubicBezTo>
                  <a:cubicBezTo>
                    <a:pt x="2483" y="0"/>
                    <a:pt x="2483" y="0"/>
                    <a:pt x="2483" y="0"/>
                  </a:cubicBezTo>
                  <a:cubicBezTo>
                    <a:pt x="2483" y="7"/>
                    <a:pt x="2483" y="7"/>
                    <a:pt x="2483" y="7"/>
                  </a:cubicBezTo>
                  <a:lnTo>
                    <a:pt x="2483" y="7"/>
                  </a:lnTo>
                  <a:cubicBezTo>
                    <a:pt x="2506" y="23"/>
                    <a:pt x="2506" y="23"/>
                    <a:pt x="2506" y="47"/>
                  </a:cubicBezTo>
                  <a:cubicBezTo>
                    <a:pt x="2506" y="55"/>
                    <a:pt x="2506" y="63"/>
                    <a:pt x="2506" y="63"/>
                  </a:cubicBezTo>
                  <a:cubicBezTo>
                    <a:pt x="2498" y="95"/>
                    <a:pt x="2498" y="95"/>
                    <a:pt x="2514" y="102"/>
                  </a:cubicBezTo>
                  <a:cubicBezTo>
                    <a:pt x="2514" y="110"/>
                    <a:pt x="2522" y="118"/>
                    <a:pt x="2522" y="126"/>
                  </a:cubicBezTo>
                  <a:cubicBezTo>
                    <a:pt x="2538" y="142"/>
                    <a:pt x="2546" y="158"/>
                    <a:pt x="2546" y="173"/>
                  </a:cubicBezTo>
                  <a:cubicBezTo>
                    <a:pt x="2546" y="189"/>
                    <a:pt x="2554" y="205"/>
                    <a:pt x="2561" y="221"/>
                  </a:cubicBezTo>
                  <a:cubicBezTo>
                    <a:pt x="2577" y="268"/>
                    <a:pt x="2664" y="458"/>
                    <a:pt x="2672" y="458"/>
                  </a:cubicBezTo>
                  <a:cubicBezTo>
                    <a:pt x="2688" y="513"/>
                    <a:pt x="2909" y="830"/>
                    <a:pt x="2925" y="837"/>
                  </a:cubicBezTo>
                  <a:lnTo>
                    <a:pt x="2933" y="837"/>
                  </a:lnTo>
                  <a:cubicBezTo>
                    <a:pt x="2949" y="846"/>
                    <a:pt x="2965" y="853"/>
                    <a:pt x="3004" y="924"/>
                  </a:cubicBezTo>
                  <a:cubicBezTo>
                    <a:pt x="3052" y="996"/>
                    <a:pt x="3044" y="1012"/>
                    <a:pt x="3036" y="1035"/>
                  </a:cubicBezTo>
                  <a:lnTo>
                    <a:pt x="3036" y="1035"/>
                  </a:lnTo>
                  <a:cubicBezTo>
                    <a:pt x="3036" y="1035"/>
                    <a:pt x="3036" y="1043"/>
                    <a:pt x="3028" y="1043"/>
                  </a:cubicBezTo>
                  <a:cubicBezTo>
                    <a:pt x="3028" y="1043"/>
                    <a:pt x="3020" y="1035"/>
                    <a:pt x="3012" y="1012"/>
                  </a:cubicBezTo>
                  <a:cubicBezTo>
                    <a:pt x="3012" y="1003"/>
                    <a:pt x="3012" y="1003"/>
                    <a:pt x="3012" y="996"/>
                  </a:cubicBezTo>
                  <a:cubicBezTo>
                    <a:pt x="2996" y="964"/>
                    <a:pt x="2973" y="940"/>
                    <a:pt x="2973" y="940"/>
                  </a:cubicBezTo>
                  <a:lnTo>
                    <a:pt x="2973" y="940"/>
                  </a:lnTo>
                  <a:lnTo>
                    <a:pt x="2973" y="940"/>
                  </a:lnTo>
                  <a:cubicBezTo>
                    <a:pt x="2965" y="948"/>
                    <a:pt x="2965" y="956"/>
                    <a:pt x="2949" y="956"/>
                  </a:cubicBezTo>
                  <a:cubicBezTo>
                    <a:pt x="2941" y="948"/>
                    <a:pt x="2941" y="948"/>
                    <a:pt x="2933" y="940"/>
                  </a:cubicBezTo>
                  <a:cubicBezTo>
                    <a:pt x="2933" y="932"/>
                    <a:pt x="2933" y="924"/>
                    <a:pt x="2925" y="924"/>
                  </a:cubicBezTo>
                  <a:cubicBezTo>
                    <a:pt x="2917" y="917"/>
                    <a:pt x="2909" y="909"/>
                    <a:pt x="2909" y="901"/>
                  </a:cubicBezTo>
                  <a:lnTo>
                    <a:pt x="2909" y="893"/>
                  </a:lnTo>
                  <a:lnTo>
                    <a:pt x="2909" y="893"/>
                  </a:lnTo>
                  <a:cubicBezTo>
                    <a:pt x="2901" y="901"/>
                    <a:pt x="2933" y="956"/>
                    <a:pt x="2949" y="980"/>
                  </a:cubicBezTo>
                  <a:cubicBezTo>
                    <a:pt x="2957" y="1003"/>
                    <a:pt x="2965" y="1019"/>
                    <a:pt x="2965" y="1027"/>
                  </a:cubicBezTo>
                  <a:cubicBezTo>
                    <a:pt x="2973" y="1043"/>
                    <a:pt x="2981" y="1051"/>
                    <a:pt x="2988" y="1059"/>
                  </a:cubicBezTo>
                  <a:cubicBezTo>
                    <a:pt x="2988" y="1067"/>
                    <a:pt x="2996" y="1075"/>
                    <a:pt x="2996" y="1083"/>
                  </a:cubicBezTo>
                  <a:lnTo>
                    <a:pt x="2996" y="1090"/>
                  </a:lnTo>
                  <a:cubicBezTo>
                    <a:pt x="3004" y="1090"/>
                    <a:pt x="3004" y="1090"/>
                    <a:pt x="3004" y="1090"/>
                  </a:cubicBezTo>
                  <a:cubicBezTo>
                    <a:pt x="3004" y="1083"/>
                    <a:pt x="3012" y="1083"/>
                    <a:pt x="3012" y="1075"/>
                  </a:cubicBezTo>
                  <a:cubicBezTo>
                    <a:pt x="3020" y="1075"/>
                    <a:pt x="3020" y="1075"/>
                    <a:pt x="3020" y="1075"/>
                  </a:cubicBezTo>
                  <a:cubicBezTo>
                    <a:pt x="3036" y="1075"/>
                    <a:pt x="3036" y="1122"/>
                    <a:pt x="3044" y="1146"/>
                  </a:cubicBezTo>
                  <a:cubicBezTo>
                    <a:pt x="3115" y="1233"/>
                    <a:pt x="3154" y="1328"/>
                    <a:pt x="3194" y="1399"/>
                  </a:cubicBezTo>
                  <a:cubicBezTo>
                    <a:pt x="3226" y="1462"/>
                    <a:pt x="3249" y="1517"/>
                    <a:pt x="3289" y="1549"/>
                  </a:cubicBezTo>
                  <a:cubicBezTo>
                    <a:pt x="3376" y="1620"/>
                    <a:pt x="3423" y="1810"/>
                    <a:pt x="3415" y="1905"/>
                  </a:cubicBezTo>
                  <a:cubicBezTo>
                    <a:pt x="3407" y="1976"/>
                    <a:pt x="3407" y="2000"/>
                    <a:pt x="3415" y="2031"/>
                  </a:cubicBezTo>
                  <a:cubicBezTo>
                    <a:pt x="3415" y="2039"/>
                    <a:pt x="3415" y="2047"/>
                    <a:pt x="3415" y="2063"/>
                  </a:cubicBezTo>
                  <a:cubicBezTo>
                    <a:pt x="3415" y="2102"/>
                    <a:pt x="3400" y="2253"/>
                    <a:pt x="3368" y="2284"/>
                  </a:cubicBezTo>
                  <a:cubicBezTo>
                    <a:pt x="3360" y="2308"/>
                    <a:pt x="3360" y="2316"/>
                    <a:pt x="3368" y="2332"/>
                  </a:cubicBezTo>
                  <a:cubicBezTo>
                    <a:pt x="3368" y="2340"/>
                    <a:pt x="3368" y="2347"/>
                    <a:pt x="3376" y="2355"/>
                  </a:cubicBezTo>
                  <a:cubicBezTo>
                    <a:pt x="3376" y="2371"/>
                    <a:pt x="3376" y="2371"/>
                    <a:pt x="3384" y="2379"/>
                  </a:cubicBezTo>
                  <a:cubicBezTo>
                    <a:pt x="3384" y="2387"/>
                    <a:pt x="3384" y="2387"/>
                    <a:pt x="3384" y="2403"/>
                  </a:cubicBezTo>
                  <a:cubicBezTo>
                    <a:pt x="3376" y="2419"/>
                    <a:pt x="3376" y="2427"/>
                    <a:pt x="3376" y="2427"/>
                  </a:cubicBezTo>
                  <a:lnTo>
                    <a:pt x="3376" y="2427"/>
                  </a:lnTo>
                  <a:cubicBezTo>
                    <a:pt x="3384" y="2427"/>
                    <a:pt x="3384" y="2427"/>
                    <a:pt x="3392" y="2419"/>
                  </a:cubicBezTo>
                  <a:cubicBezTo>
                    <a:pt x="3392" y="2419"/>
                    <a:pt x="3392" y="2411"/>
                    <a:pt x="3400" y="2411"/>
                  </a:cubicBezTo>
                  <a:lnTo>
                    <a:pt x="3400" y="2411"/>
                  </a:lnTo>
                  <a:cubicBezTo>
                    <a:pt x="3407" y="2411"/>
                    <a:pt x="3407" y="2411"/>
                    <a:pt x="3407" y="2411"/>
                  </a:cubicBezTo>
                  <a:lnTo>
                    <a:pt x="3407" y="2411"/>
                  </a:lnTo>
                  <a:cubicBezTo>
                    <a:pt x="3407" y="2419"/>
                    <a:pt x="3352" y="2569"/>
                    <a:pt x="3336" y="2593"/>
                  </a:cubicBezTo>
                  <a:cubicBezTo>
                    <a:pt x="3320" y="2624"/>
                    <a:pt x="3305" y="2632"/>
                    <a:pt x="3289" y="2640"/>
                  </a:cubicBezTo>
                  <a:cubicBezTo>
                    <a:pt x="3281" y="2640"/>
                    <a:pt x="3281" y="2640"/>
                    <a:pt x="3281" y="2640"/>
                  </a:cubicBezTo>
                  <a:close/>
                  <a:moveTo>
                    <a:pt x="3289" y="2474"/>
                  </a:moveTo>
                  <a:lnTo>
                    <a:pt x="3289" y="2474"/>
                  </a:lnTo>
                  <a:cubicBezTo>
                    <a:pt x="3297" y="2474"/>
                    <a:pt x="3297" y="2474"/>
                    <a:pt x="3297" y="2474"/>
                  </a:cubicBezTo>
                  <a:cubicBezTo>
                    <a:pt x="3305" y="2474"/>
                    <a:pt x="3313" y="2482"/>
                    <a:pt x="3320" y="2482"/>
                  </a:cubicBezTo>
                  <a:cubicBezTo>
                    <a:pt x="3336" y="2482"/>
                    <a:pt x="3344" y="2482"/>
                    <a:pt x="3344" y="2490"/>
                  </a:cubicBezTo>
                  <a:cubicBezTo>
                    <a:pt x="3352" y="2498"/>
                    <a:pt x="3352" y="2498"/>
                    <a:pt x="3352" y="2506"/>
                  </a:cubicBezTo>
                  <a:cubicBezTo>
                    <a:pt x="3344" y="2529"/>
                    <a:pt x="3320" y="2577"/>
                    <a:pt x="3305" y="2600"/>
                  </a:cubicBezTo>
                  <a:cubicBezTo>
                    <a:pt x="3281" y="2624"/>
                    <a:pt x="3281" y="2632"/>
                    <a:pt x="3281" y="2640"/>
                  </a:cubicBezTo>
                  <a:cubicBezTo>
                    <a:pt x="3281" y="2640"/>
                    <a:pt x="3281" y="2640"/>
                    <a:pt x="3281" y="2632"/>
                  </a:cubicBezTo>
                  <a:cubicBezTo>
                    <a:pt x="3305" y="2624"/>
                    <a:pt x="3313" y="2616"/>
                    <a:pt x="3328" y="2593"/>
                  </a:cubicBezTo>
                  <a:cubicBezTo>
                    <a:pt x="3352" y="2561"/>
                    <a:pt x="3392" y="2450"/>
                    <a:pt x="3400" y="2419"/>
                  </a:cubicBezTo>
                  <a:cubicBezTo>
                    <a:pt x="3400" y="2419"/>
                    <a:pt x="3392" y="2419"/>
                    <a:pt x="3392" y="2427"/>
                  </a:cubicBezTo>
                  <a:lnTo>
                    <a:pt x="3384" y="2434"/>
                  </a:lnTo>
                  <a:cubicBezTo>
                    <a:pt x="3376" y="2434"/>
                    <a:pt x="3368" y="2434"/>
                    <a:pt x="3368" y="2434"/>
                  </a:cubicBezTo>
                  <a:cubicBezTo>
                    <a:pt x="3368" y="2427"/>
                    <a:pt x="3368" y="2411"/>
                    <a:pt x="3376" y="2403"/>
                  </a:cubicBezTo>
                  <a:cubicBezTo>
                    <a:pt x="3376" y="2387"/>
                    <a:pt x="3376" y="2387"/>
                    <a:pt x="3376" y="2379"/>
                  </a:cubicBezTo>
                  <a:cubicBezTo>
                    <a:pt x="3376" y="2379"/>
                    <a:pt x="3368" y="2371"/>
                    <a:pt x="3368" y="2355"/>
                  </a:cubicBezTo>
                  <a:cubicBezTo>
                    <a:pt x="3360" y="2347"/>
                    <a:pt x="3360" y="2340"/>
                    <a:pt x="3360" y="2332"/>
                  </a:cubicBezTo>
                  <a:cubicBezTo>
                    <a:pt x="3352" y="2316"/>
                    <a:pt x="3344" y="2308"/>
                    <a:pt x="3368" y="2284"/>
                  </a:cubicBezTo>
                  <a:cubicBezTo>
                    <a:pt x="3392" y="2253"/>
                    <a:pt x="3407" y="2102"/>
                    <a:pt x="3407" y="2063"/>
                  </a:cubicBezTo>
                  <a:cubicBezTo>
                    <a:pt x="3407" y="2047"/>
                    <a:pt x="3407" y="2039"/>
                    <a:pt x="3407" y="2031"/>
                  </a:cubicBezTo>
                  <a:cubicBezTo>
                    <a:pt x="3400" y="2007"/>
                    <a:pt x="3400" y="1976"/>
                    <a:pt x="3407" y="1905"/>
                  </a:cubicBezTo>
                  <a:cubicBezTo>
                    <a:pt x="3415" y="1818"/>
                    <a:pt x="3368" y="1620"/>
                    <a:pt x="3281" y="1557"/>
                  </a:cubicBezTo>
                  <a:cubicBezTo>
                    <a:pt x="3241" y="1525"/>
                    <a:pt x="3218" y="1462"/>
                    <a:pt x="3186" y="1399"/>
                  </a:cubicBezTo>
                  <a:cubicBezTo>
                    <a:pt x="3154" y="1328"/>
                    <a:pt x="3115" y="1241"/>
                    <a:pt x="3036" y="1154"/>
                  </a:cubicBezTo>
                  <a:lnTo>
                    <a:pt x="3036" y="1154"/>
                  </a:lnTo>
                  <a:lnTo>
                    <a:pt x="3036" y="1154"/>
                  </a:lnTo>
                  <a:cubicBezTo>
                    <a:pt x="3028" y="1114"/>
                    <a:pt x="3020" y="1083"/>
                    <a:pt x="3020" y="1083"/>
                  </a:cubicBezTo>
                  <a:cubicBezTo>
                    <a:pt x="3012" y="1083"/>
                    <a:pt x="3012" y="1090"/>
                    <a:pt x="3004" y="1090"/>
                  </a:cubicBezTo>
                  <a:cubicBezTo>
                    <a:pt x="3004" y="1090"/>
                    <a:pt x="3004" y="1099"/>
                    <a:pt x="2996" y="1099"/>
                  </a:cubicBezTo>
                  <a:cubicBezTo>
                    <a:pt x="2996" y="1099"/>
                    <a:pt x="2996" y="1090"/>
                    <a:pt x="2988" y="1083"/>
                  </a:cubicBezTo>
                  <a:cubicBezTo>
                    <a:pt x="2988" y="1075"/>
                    <a:pt x="2988" y="1075"/>
                    <a:pt x="2981" y="1067"/>
                  </a:cubicBezTo>
                  <a:cubicBezTo>
                    <a:pt x="2973" y="1059"/>
                    <a:pt x="2973" y="1051"/>
                    <a:pt x="2965" y="1027"/>
                  </a:cubicBezTo>
                  <a:cubicBezTo>
                    <a:pt x="2957" y="1019"/>
                    <a:pt x="2949" y="1003"/>
                    <a:pt x="2941" y="988"/>
                  </a:cubicBezTo>
                  <a:cubicBezTo>
                    <a:pt x="2909" y="924"/>
                    <a:pt x="2894" y="901"/>
                    <a:pt x="2901" y="893"/>
                  </a:cubicBezTo>
                  <a:cubicBezTo>
                    <a:pt x="2901" y="893"/>
                    <a:pt x="2901" y="885"/>
                    <a:pt x="2909" y="885"/>
                  </a:cubicBezTo>
                  <a:cubicBezTo>
                    <a:pt x="2909" y="885"/>
                    <a:pt x="2909" y="893"/>
                    <a:pt x="2917" y="901"/>
                  </a:cubicBezTo>
                  <a:cubicBezTo>
                    <a:pt x="2917" y="901"/>
                    <a:pt x="2917" y="909"/>
                    <a:pt x="2925" y="917"/>
                  </a:cubicBezTo>
                  <a:cubicBezTo>
                    <a:pt x="2933" y="924"/>
                    <a:pt x="2941" y="932"/>
                    <a:pt x="2941" y="932"/>
                  </a:cubicBezTo>
                  <a:cubicBezTo>
                    <a:pt x="2949" y="940"/>
                    <a:pt x="2949" y="948"/>
                    <a:pt x="2949" y="948"/>
                  </a:cubicBezTo>
                  <a:cubicBezTo>
                    <a:pt x="2957" y="948"/>
                    <a:pt x="2957" y="948"/>
                    <a:pt x="2957" y="948"/>
                  </a:cubicBezTo>
                  <a:cubicBezTo>
                    <a:pt x="2957" y="948"/>
                    <a:pt x="2957" y="940"/>
                    <a:pt x="2965" y="940"/>
                  </a:cubicBezTo>
                  <a:cubicBezTo>
                    <a:pt x="2965" y="932"/>
                    <a:pt x="2965" y="932"/>
                    <a:pt x="2973" y="932"/>
                  </a:cubicBezTo>
                  <a:lnTo>
                    <a:pt x="2973" y="932"/>
                  </a:lnTo>
                  <a:cubicBezTo>
                    <a:pt x="2981" y="940"/>
                    <a:pt x="3004" y="964"/>
                    <a:pt x="3020" y="996"/>
                  </a:cubicBezTo>
                  <a:lnTo>
                    <a:pt x="3020" y="1003"/>
                  </a:lnTo>
                  <a:cubicBezTo>
                    <a:pt x="3020" y="1019"/>
                    <a:pt x="3028" y="1027"/>
                    <a:pt x="3028" y="1035"/>
                  </a:cubicBezTo>
                  <a:lnTo>
                    <a:pt x="3028" y="1035"/>
                  </a:lnTo>
                  <a:cubicBezTo>
                    <a:pt x="3036" y="1035"/>
                    <a:pt x="3036" y="1035"/>
                    <a:pt x="3036" y="1035"/>
                  </a:cubicBezTo>
                  <a:cubicBezTo>
                    <a:pt x="3036" y="1012"/>
                    <a:pt x="3044" y="996"/>
                    <a:pt x="2996" y="924"/>
                  </a:cubicBezTo>
                  <a:cubicBezTo>
                    <a:pt x="2957" y="861"/>
                    <a:pt x="2941" y="853"/>
                    <a:pt x="2925" y="846"/>
                  </a:cubicBezTo>
                  <a:lnTo>
                    <a:pt x="2925" y="846"/>
                  </a:lnTo>
                  <a:cubicBezTo>
                    <a:pt x="2901" y="837"/>
                    <a:pt x="2680" y="506"/>
                    <a:pt x="2664" y="458"/>
                  </a:cubicBezTo>
                  <a:cubicBezTo>
                    <a:pt x="2664" y="458"/>
                    <a:pt x="2577" y="268"/>
                    <a:pt x="2554" y="229"/>
                  </a:cubicBezTo>
                  <a:cubicBezTo>
                    <a:pt x="2546" y="205"/>
                    <a:pt x="2538" y="189"/>
                    <a:pt x="2538" y="173"/>
                  </a:cubicBezTo>
                  <a:cubicBezTo>
                    <a:pt x="2538" y="158"/>
                    <a:pt x="2530" y="142"/>
                    <a:pt x="2522" y="126"/>
                  </a:cubicBezTo>
                  <a:cubicBezTo>
                    <a:pt x="2514" y="118"/>
                    <a:pt x="2506" y="118"/>
                    <a:pt x="2506" y="110"/>
                  </a:cubicBezTo>
                  <a:cubicBezTo>
                    <a:pt x="2490" y="95"/>
                    <a:pt x="2490" y="95"/>
                    <a:pt x="2498" y="63"/>
                  </a:cubicBezTo>
                  <a:cubicBezTo>
                    <a:pt x="2498" y="55"/>
                    <a:pt x="2498" y="55"/>
                    <a:pt x="2498" y="47"/>
                  </a:cubicBezTo>
                  <a:cubicBezTo>
                    <a:pt x="2506" y="23"/>
                    <a:pt x="2506" y="23"/>
                    <a:pt x="2483" y="15"/>
                  </a:cubicBezTo>
                  <a:cubicBezTo>
                    <a:pt x="2483" y="7"/>
                    <a:pt x="2483" y="7"/>
                    <a:pt x="2483" y="7"/>
                  </a:cubicBezTo>
                  <a:cubicBezTo>
                    <a:pt x="2483" y="15"/>
                    <a:pt x="2483" y="15"/>
                    <a:pt x="2483" y="15"/>
                  </a:cubicBezTo>
                  <a:cubicBezTo>
                    <a:pt x="2475" y="23"/>
                    <a:pt x="2459" y="31"/>
                    <a:pt x="2427" y="31"/>
                  </a:cubicBezTo>
                  <a:cubicBezTo>
                    <a:pt x="2403" y="31"/>
                    <a:pt x="2364" y="23"/>
                    <a:pt x="2332" y="23"/>
                  </a:cubicBezTo>
                  <a:cubicBezTo>
                    <a:pt x="2308" y="15"/>
                    <a:pt x="2285" y="15"/>
                    <a:pt x="2277" y="15"/>
                  </a:cubicBezTo>
                  <a:cubicBezTo>
                    <a:pt x="2269" y="15"/>
                    <a:pt x="2261" y="15"/>
                    <a:pt x="2261" y="15"/>
                  </a:cubicBezTo>
                  <a:cubicBezTo>
                    <a:pt x="2253" y="23"/>
                    <a:pt x="2253" y="23"/>
                    <a:pt x="2253" y="31"/>
                  </a:cubicBezTo>
                  <a:cubicBezTo>
                    <a:pt x="2253" y="39"/>
                    <a:pt x="2253" y="55"/>
                    <a:pt x="2269" y="79"/>
                  </a:cubicBezTo>
                  <a:cubicBezTo>
                    <a:pt x="2285" y="102"/>
                    <a:pt x="2285" y="134"/>
                    <a:pt x="2277" y="166"/>
                  </a:cubicBezTo>
                  <a:cubicBezTo>
                    <a:pt x="2277" y="173"/>
                    <a:pt x="2277" y="189"/>
                    <a:pt x="2277" y="197"/>
                  </a:cubicBezTo>
                  <a:cubicBezTo>
                    <a:pt x="2277" y="221"/>
                    <a:pt x="2269" y="229"/>
                    <a:pt x="2253" y="229"/>
                  </a:cubicBezTo>
                  <a:cubicBezTo>
                    <a:pt x="2245" y="229"/>
                    <a:pt x="2237" y="229"/>
                    <a:pt x="2230" y="229"/>
                  </a:cubicBezTo>
                  <a:lnTo>
                    <a:pt x="2222" y="229"/>
                  </a:lnTo>
                  <a:cubicBezTo>
                    <a:pt x="2190" y="229"/>
                    <a:pt x="2190" y="205"/>
                    <a:pt x="2190" y="181"/>
                  </a:cubicBezTo>
                  <a:cubicBezTo>
                    <a:pt x="2190" y="173"/>
                    <a:pt x="2190" y="166"/>
                    <a:pt x="2190" y="158"/>
                  </a:cubicBezTo>
                  <a:cubicBezTo>
                    <a:pt x="2182" y="142"/>
                    <a:pt x="2174" y="134"/>
                    <a:pt x="2174" y="134"/>
                  </a:cubicBezTo>
                  <a:cubicBezTo>
                    <a:pt x="2119" y="142"/>
                    <a:pt x="1138" y="221"/>
                    <a:pt x="1123" y="221"/>
                  </a:cubicBezTo>
                  <a:cubicBezTo>
                    <a:pt x="1115" y="221"/>
                    <a:pt x="1060" y="126"/>
                    <a:pt x="1036" y="87"/>
                  </a:cubicBezTo>
                  <a:cubicBezTo>
                    <a:pt x="633" y="134"/>
                    <a:pt x="24" y="221"/>
                    <a:pt x="8" y="237"/>
                  </a:cubicBezTo>
                  <a:cubicBezTo>
                    <a:pt x="8" y="245"/>
                    <a:pt x="0" y="245"/>
                    <a:pt x="8" y="253"/>
                  </a:cubicBezTo>
                  <a:cubicBezTo>
                    <a:pt x="8" y="268"/>
                    <a:pt x="32" y="284"/>
                    <a:pt x="55" y="300"/>
                  </a:cubicBezTo>
                  <a:cubicBezTo>
                    <a:pt x="63" y="308"/>
                    <a:pt x="71" y="316"/>
                    <a:pt x="79" y="324"/>
                  </a:cubicBezTo>
                  <a:cubicBezTo>
                    <a:pt x="103" y="340"/>
                    <a:pt x="103" y="355"/>
                    <a:pt x="95" y="379"/>
                  </a:cubicBezTo>
                  <a:lnTo>
                    <a:pt x="87" y="387"/>
                  </a:lnTo>
                  <a:cubicBezTo>
                    <a:pt x="87" y="403"/>
                    <a:pt x="95" y="419"/>
                    <a:pt x="103" y="426"/>
                  </a:cubicBezTo>
                  <a:cubicBezTo>
                    <a:pt x="111" y="442"/>
                    <a:pt x="119" y="450"/>
                    <a:pt x="119" y="458"/>
                  </a:cubicBezTo>
                  <a:cubicBezTo>
                    <a:pt x="119" y="466"/>
                    <a:pt x="111" y="490"/>
                    <a:pt x="95" y="513"/>
                  </a:cubicBezTo>
                  <a:cubicBezTo>
                    <a:pt x="103" y="521"/>
                    <a:pt x="103" y="529"/>
                    <a:pt x="111" y="529"/>
                  </a:cubicBezTo>
                  <a:cubicBezTo>
                    <a:pt x="119" y="529"/>
                    <a:pt x="119" y="529"/>
                    <a:pt x="127" y="521"/>
                  </a:cubicBezTo>
                  <a:cubicBezTo>
                    <a:pt x="135" y="513"/>
                    <a:pt x="142" y="506"/>
                    <a:pt x="150" y="506"/>
                  </a:cubicBezTo>
                  <a:cubicBezTo>
                    <a:pt x="158" y="498"/>
                    <a:pt x="166" y="490"/>
                    <a:pt x="182" y="474"/>
                  </a:cubicBezTo>
                  <a:cubicBezTo>
                    <a:pt x="190" y="458"/>
                    <a:pt x="190" y="442"/>
                    <a:pt x="190" y="434"/>
                  </a:cubicBezTo>
                  <a:cubicBezTo>
                    <a:pt x="190" y="419"/>
                    <a:pt x="190" y="411"/>
                    <a:pt x="198" y="403"/>
                  </a:cubicBezTo>
                  <a:cubicBezTo>
                    <a:pt x="206" y="403"/>
                    <a:pt x="206" y="403"/>
                    <a:pt x="206" y="403"/>
                  </a:cubicBezTo>
                  <a:cubicBezTo>
                    <a:pt x="214" y="403"/>
                    <a:pt x="221" y="411"/>
                    <a:pt x="230" y="419"/>
                  </a:cubicBezTo>
                  <a:cubicBezTo>
                    <a:pt x="237" y="419"/>
                    <a:pt x="237" y="419"/>
                    <a:pt x="245" y="419"/>
                  </a:cubicBezTo>
                  <a:lnTo>
                    <a:pt x="245" y="411"/>
                  </a:lnTo>
                  <a:cubicBezTo>
                    <a:pt x="245" y="403"/>
                    <a:pt x="245" y="395"/>
                    <a:pt x="261" y="395"/>
                  </a:cubicBezTo>
                  <a:lnTo>
                    <a:pt x="269" y="395"/>
                  </a:lnTo>
                  <a:cubicBezTo>
                    <a:pt x="293" y="411"/>
                    <a:pt x="308" y="426"/>
                    <a:pt x="308" y="442"/>
                  </a:cubicBezTo>
                  <a:cubicBezTo>
                    <a:pt x="308" y="450"/>
                    <a:pt x="301" y="450"/>
                    <a:pt x="293" y="450"/>
                  </a:cubicBezTo>
                  <a:cubicBezTo>
                    <a:pt x="269" y="458"/>
                    <a:pt x="261" y="458"/>
                    <a:pt x="253" y="474"/>
                  </a:cubicBezTo>
                  <a:cubicBezTo>
                    <a:pt x="253" y="474"/>
                    <a:pt x="245" y="474"/>
                    <a:pt x="245" y="482"/>
                  </a:cubicBezTo>
                  <a:cubicBezTo>
                    <a:pt x="237" y="490"/>
                    <a:pt x="221" y="490"/>
                    <a:pt x="206" y="498"/>
                  </a:cubicBezTo>
                  <a:cubicBezTo>
                    <a:pt x="206" y="498"/>
                    <a:pt x="198" y="498"/>
                    <a:pt x="190" y="506"/>
                  </a:cubicBezTo>
                  <a:lnTo>
                    <a:pt x="198" y="506"/>
                  </a:lnTo>
                  <a:cubicBezTo>
                    <a:pt x="214" y="506"/>
                    <a:pt x="230" y="506"/>
                    <a:pt x="245" y="498"/>
                  </a:cubicBezTo>
                  <a:cubicBezTo>
                    <a:pt x="261" y="490"/>
                    <a:pt x="277" y="482"/>
                    <a:pt x="293" y="474"/>
                  </a:cubicBezTo>
                  <a:cubicBezTo>
                    <a:pt x="308" y="474"/>
                    <a:pt x="316" y="474"/>
                    <a:pt x="324" y="474"/>
                  </a:cubicBezTo>
                  <a:cubicBezTo>
                    <a:pt x="372" y="466"/>
                    <a:pt x="435" y="450"/>
                    <a:pt x="451" y="426"/>
                  </a:cubicBezTo>
                  <a:cubicBezTo>
                    <a:pt x="451" y="419"/>
                    <a:pt x="459" y="419"/>
                    <a:pt x="459" y="411"/>
                  </a:cubicBezTo>
                  <a:cubicBezTo>
                    <a:pt x="459" y="395"/>
                    <a:pt x="467" y="387"/>
                    <a:pt x="498" y="387"/>
                  </a:cubicBezTo>
                  <a:cubicBezTo>
                    <a:pt x="514" y="387"/>
                    <a:pt x="522" y="387"/>
                    <a:pt x="530" y="387"/>
                  </a:cubicBezTo>
                  <a:cubicBezTo>
                    <a:pt x="546" y="379"/>
                    <a:pt x="554" y="379"/>
                    <a:pt x="561" y="379"/>
                  </a:cubicBezTo>
                  <a:cubicBezTo>
                    <a:pt x="569" y="379"/>
                    <a:pt x="569" y="379"/>
                    <a:pt x="577" y="379"/>
                  </a:cubicBezTo>
                  <a:cubicBezTo>
                    <a:pt x="601" y="387"/>
                    <a:pt x="617" y="395"/>
                    <a:pt x="609" y="403"/>
                  </a:cubicBezTo>
                  <a:cubicBezTo>
                    <a:pt x="609" y="411"/>
                    <a:pt x="609" y="411"/>
                    <a:pt x="593" y="411"/>
                  </a:cubicBezTo>
                  <a:cubicBezTo>
                    <a:pt x="585" y="411"/>
                    <a:pt x="577" y="411"/>
                    <a:pt x="569" y="411"/>
                  </a:cubicBezTo>
                  <a:cubicBezTo>
                    <a:pt x="561" y="411"/>
                    <a:pt x="561" y="411"/>
                    <a:pt x="554" y="411"/>
                  </a:cubicBezTo>
                  <a:cubicBezTo>
                    <a:pt x="546" y="411"/>
                    <a:pt x="538" y="411"/>
                    <a:pt x="530" y="419"/>
                  </a:cubicBezTo>
                  <a:cubicBezTo>
                    <a:pt x="522" y="426"/>
                    <a:pt x="506" y="426"/>
                    <a:pt x="490" y="426"/>
                  </a:cubicBezTo>
                  <a:cubicBezTo>
                    <a:pt x="482" y="426"/>
                    <a:pt x="474" y="434"/>
                    <a:pt x="474" y="434"/>
                  </a:cubicBezTo>
                  <a:lnTo>
                    <a:pt x="474" y="434"/>
                  </a:lnTo>
                  <a:cubicBezTo>
                    <a:pt x="490" y="442"/>
                    <a:pt x="498" y="442"/>
                    <a:pt x="522" y="442"/>
                  </a:cubicBezTo>
                  <a:cubicBezTo>
                    <a:pt x="530" y="442"/>
                    <a:pt x="538" y="442"/>
                    <a:pt x="546" y="442"/>
                  </a:cubicBezTo>
                  <a:cubicBezTo>
                    <a:pt x="585" y="442"/>
                    <a:pt x="783" y="498"/>
                    <a:pt x="799" y="521"/>
                  </a:cubicBezTo>
                  <a:cubicBezTo>
                    <a:pt x="807" y="529"/>
                    <a:pt x="807" y="529"/>
                    <a:pt x="807" y="529"/>
                  </a:cubicBezTo>
                  <a:cubicBezTo>
                    <a:pt x="807" y="529"/>
                    <a:pt x="807" y="521"/>
                    <a:pt x="807" y="506"/>
                  </a:cubicBezTo>
                  <a:cubicBezTo>
                    <a:pt x="799" y="498"/>
                    <a:pt x="791" y="498"/>
                    <a:pt x="783" y="490"/>
                  </a:cubicBezTo>
                  <a:cubicBezTo>
                    <a:pt x="775" y="490"/>
                    <a:pt x="767" y="482"/>
                    <a:pt x="767" y="482"/>
                  </a:cubicBezTo>
                  <a:cubicBezTo>
                    <a:pt x="767" y="474"/>
                    <a:pt x="767" y="466"/>
                    <a:pt x="775" y="466"/>
                  </a:cubicBezTo>
                  <a:cubicBezTo>
                    <a:pt x="783" y="450"/>
                    <a:pt x="783" y="442"/>
                    <a:pt x="791" y="442"/>
                  </a:cubicBezTo>
                  <a:lnTo>
                    <a:pt x="799" y="442"/>
                  </a:lnTo>
                  <a:cubicBezTo>
                    <a:pt x="807" y="442"/>
                    <a:pt x="807" y="442"/>
                    <a:pt x="814" y="450"/>
                  </a:cubicBezTo>
                  <a:cubicBezTo>
                    <a:pt x="822" y="450"/>
                    <a:pt x="830" y="442"/>
                    <a:pt x="838" y="434"/>
                  </a:cubicBezTo>
                  <a:cubicBezTo>
                    <a:pt x="846" y="434"/>
                    <a:pt x="846" y="434"/>
                    <a:pt x="854" y="434"/>
                  </a:cubicBezTo>
                  <a:cubicBezTo>
                    <a:pt x="854" y="434"/>
                    <a:pt x="862" y="434"/>
                    <a:pt x="862" y="442"/>
                  </a:cubicBezTo>
                  <a:cubicBezTo>
                    <a:pt x="862" y="450"/>
                    <a:pt x="846" y="458"/>
                    <a:pt x="838" y="466"/>
                  </a:cubicBezTo>
                  <a:cubicBezTo>
                    <a:pt x="830" y="466"/>
                    <a:pt x="830" y="466"/>
                    <a:pt x="830" y="482"/>
                  </a:cubicBezTo>
                  <a:cubicBezTo>
                    <a:pt x="838" y="498"/>
                    <a:pt x="838" y="498"/>
                    <a:pt x="846" y="506"/>
                  </a:cubicBezTo>
                  <a:lnTo>
                    <a:pt x="846" y="513"/>
                  </a:lnTo>
                  <a:cubicBezTo>
                    <a:pt x="854" y="521"/>
                    <a:pt x="846" y="529"/>
                    <a:pt x="838" y="537"/>
                  </a:cubicBezTo>
                  <a:cubicBezTo>
                    <a:pt x="838" y="537"/>
                    <a:pt x="838" y="537"/>
                    <a:pt x="830" y="537"/>
                  </a:cubicBezTo>
                  <a:cubicBezTo>
                    <a:pt x="838" y="545"/>
                    <a:pt x="838" y="545"/>
                    <a:pt x="838" y="545"/>
                  </a:cubicBezTo>
                  <a:cubicBezTo>
                    <a:pt x="973" y="616"/>
                    <a:pt x="973" y="632"/>
                    <a:pt x="973" y="640"/>
                  </a:cubicBezTo>
                  <a:cubicBezTo>
                    <a:pt x="973" y="656"/>
                    <a:pt x="965" y="656"/>
                    <a:pt x="957" y="664"/>
                  </a:cubicBezTo>
                  <a:lnTo>
                    <a:pt x="949" y="664"/>
                  </a:lnTo>
                  <a:cubicBezTo>
                    <a:pt x="949" y="664"/>
                    <a:pt x="949" y="664"/>
                    <a:pt x="957" y="672"/>
                  </a:cubicBezTo>
                  <a:cubicBezTo>
                    <a:pt x="965" y="695"/>
                    <a:pt x="980" y="711"/>
                    <a:pt x="996" y="719"/>
                  </a:cubicBezTo>
                  <a:cubicBezTo>
                    <a:pt x="996" y="719"/>
                    <a:pt x="996" y="719"/>
                    <a:pt x="1004" y="719"/>
                  </a:cubicBezTo>
                  <a:cubicBezTo>
                    <a:pt x="1012" y="719"/>
                    <a:pt x="1036" y="711"/>
                    <a:pt x="1060" y="703"/>
                  </a:cubicBezTo>
                  <a:cubicBezTo>
                    <a:pt x="1075" y="695"/>
                    <a:pt x="1091" y="695"/>
                    <a:pt x="1107" y="687"/>
                  </a:cubicBezTo>
                  <a:cubicBezTo>
                    <a:pt x="1131" y="679"/>
                    <a:pt x="1162" y="664"/>
                    <a:pt x="1178" y="656"/>
                  </a:cubicBezTo>
                  <a:cubicBezTo>
                    <a:pt x="1202" y="648"/>
                    <a:pt x="1218" y="640"/>
                    <a:pt x="1225" y="640"/>
                  </a:cubicBezTo>
                  <a:cubicBezTo>
                    <a:pt x="1225" y="640"/>
                    <a:pt x="1233" y="648"/>
                    <a:pt x="1233" y="656"/>
                  </a:cubicBezTo>
                  <a:cubicBezTo>
                    <a:pt x="1233" y="664"/>
                    <a:pt x="1218" y="672"/>
                    <a:pt x="1202" y="687"/>
                  </a:cubicBezTo>
                  <a:cubicBezTo>
                    <a:pt x="1170" y="703"/>
                    <a:pt x="1147" y="711"/>
                    <a:pt x="1131" y="727"/>
                  </a:cubicBezTo>
                  <a:cubicBezTo>
                    <a:pt x="1123" y="727"/>
                    <a:pt x="1123" y="735"/>
                    <a:pt x="1123" y="735"/>
                  </a:cubicBezTo>
                  <a:lnTo>
                    <a:pt x="1131" y="735"/>
                  </a:lnTo>
                  <a:cubicBezTo>
                    <a:pt x="1138" y="735"/>
                    <a:pt x="1147" y="735"/>
                    <a:pt x="1154" y="735"/>
                  </a:cubicBezTo>
                  <a:cubicBezTo>
                    <a:pt x="1162" y="727"/>
                    <a:pt x="1241" y="679"/>
                    <a:pt x="1241" y="640"/>
                  </a:cubicBezTo>
                  <a:cubicBezTo>
                    <a:pt x="1241" y="608"/>
                    <a:pt x="1249" y="608"/>
                    <a:pt x="1265" y="600"/>
                  </a:cubicBezTo>
                  <a:cubicBezTo>
                    <a:pt x="1265" y="600"/>
                    <a:pt x="1265" y="593"/>
                    <a:pt x="1273" y="593"/>
                  </a:cubicBezTo>
                  <a:lnTo>
                    <a:pt x="1281" y="585"/>
                  </a:lnTo>
                  <a:cubicBezTo>
                    <a:pt x="1297" y="569"/>
                    <a:pt x="1313" y="561"/>
                    <a:pt x="1336" y="561"/>
                  </a:cubicBezTo>
                  <a:cubicBezTo>
                    <a:pt x="1344" y="561"/>
                    <a:pt x="1352" y="561"/>
                    <a:pt x="1360" y="561"/>
                  </a:cubicBezTo>
                  <a:lnTo>
                    <a:pt x="1368" y="561"/>
                  </a:lnTo>
                  <a:cubicBezTo>
                    <a:pt x="1368" y="561"/>
                    <a:pt x="1384" y="561"/>
                    <a:pt x="1384" y="553"/>
                  </a:cubicBezTo>
                  <a:lnTo>
                    <a:pt x="1384" y="553"/>
                  </a:lnTo>
                  <a:cubicBezTo>
                    <a:pt x="1384" y="545"/>
                    <a:pt x="1376" y="537"/>
                    <a:pt x="1368" y="537"/>
                  </a:cubicBezTo>
                  <a:cubicBezTo>
                    <a:pt x="1368" y="529"/>
                    <a:pt x="1360" y="521"/>
                    <a:pt x="1360" y="513"/>
                  </a:cubicBezTo>
                  <a:cubicBezTo>
                    <a:pt x="1360" y="513"/>
                    <a:pt x="1368" y="506"/>
                    <a:pt x="1376" y="498"/>
                  </a:cubicBezTo>
                  <a:cubicBezTo>
                    <a:pt x="1391" y="490"/>
                    <a:pt x="1391" y="482"/>
                    <a:pt x="1400" y="474"/>
                  </a:cubicBezTo>
                  <a:cubicBezTo>
                    <a:pt x="1407" y="458"/>
                    <a:pt x="1407" y="450"/>
                    <a:pt x="1455" y="458"/>
                  </a:cubicBezTo>
                  <a:cubicBezTo>
                    <a:pt x="1518" y="466"/>
                    <a:pt x="1550" y="482"/>
                    <a:pt x="1589" y="498"/>
                  </a:cubicBezTo>
                  <a:lnTo>
                    <a:pt x="1597" y="498"/>
                  </a:lnTo>
                  <a:cubicBezTo>
                    <a:pt x="1621" y="513"/>
                    <a:pt x="1653" y="537"/>
                    <a:pt x="1684" y="569"/>
                  </a:cubicBezTo>
                  <a:cubicBezTo>
                    <a:pt x="1716" y="593"/>
                    <a:pt x="1739" y="616"/>
                    <a:pt x="1755" y="616"/>
                  </a:cubicBezTo>
                  <a:cubicBezTo>
                    <a:pt x="1771" y="624"/>
                    <a:pt x="1779" y="624"/>
                    <a:pt x="1787" y="640"/>
                  </a:cubicBezTo>
                  <a:cubicBezTo>
                    <a:pt x="1787" y="648"/>
                    <a:pt x="1787" y="648"/>
                    <a:pt x="1795" y="664"/>
                  </a:cubicBezTo>
                  <a:cubicBezTo>
                    <a:pt x="1818" y="687"/>
                    <a:pt x="1834" y="711"/>
                    <a:pt x="1882" y="735"/>
                  </a:cubicBezTo>
                  <a:cubicBezTo>
                    <a:pt x="1897" y="743"/>
                    <a:pt x="1905" y="759"/>
                    <a:pt x="1921" y="774"/>
                  </a:cubicBezTo>
                  <a:cubicBezTo>
                    <a:pt x="1937" y="798"/>
                    <a:pt x="1953" y="814"/>
                    <a:pt x="1992" y="814"/>
                  </a:cubicBezTo>
                  <a:lnTo>
                    <a:pt x="1992" y="814"/>
                  </a:lnTo>
                  <a:cubicBezTo>
                    <a:pt x="2055" y="822"/>
                    <a:pt x="2064" y="822"/>
                    <a:pt x="2079" y="853"/>
                  </a:cubicBezTo>
                  <a:cubicBezTo>
                    <a:pt x="2087" y="893"/>
                    <a:pt x="2095" y="917"/>
                    <a:pt x="2119" y="924"/>
                  </a:cubicBezTo>
                  <a:cubicBezTo>
                    <a:pt x="2143" y="932"/>
                    <a:pt x="2150" y="948"/>
                    <a:pt x="2150" y="972"/>
                  </a:cubicBezTo>
                  <a:cubicBezTo>
                    <a:pt x="2158" y="980"/>
                    <a:pt x="2158" y="980"/>
                    <a:pt x="2158" y="988"/>
                  </a:cubicBezTo>
                  <a:cubicBezTo>
                    <a:pt x="2158" y="996"/>
                    <a:pt x="2158" y="996"/>
                    <a:pt x="2158" y="1003"/>
                  </a:cubicBezTo>
                  <a:cubicBezTo>
                    <a:pt x="2166" y="1035"/>
                    <a:pt x="2174" y="1067"/>
                    <a:pt x="2166" y="1106"/>
                  </a:cubicBezTo>
                  <a:cubicBezTo>
                    <a:pt x="2158" y="1138"/>
                    <a:pt x="2158" y="1170"/>
                    <a:pt x="2150" y="1201"/>
                  </a:cubicBezTo>
                  <a:cubicBezTo>
                    <a:pt x="2150" y="1217"/>
                    <a:pt x="2150" y="1225"/>
                    <a:pt x="2150" y="1241"/>
                  </a:cubicBezTo>
                  <a:cubicBezTo>
                    <a:pt x="2150" y="1256"/>
                    <a:pt x="2143" y="1272"/>
                    <a:pt x="2135" y="1280"/>
                  </a:cubicBezTo>
                  <a:cubicBezTo>
                    <a:pt x="2135" y="1304"/>
                    <a:pt x="2127" y="1312"/>
                    <a:pt x="2127" y="1336"/>
                  </a:cubicBezTo>
                  <a:cubicBezTo>
                    <a:pt x="2135" y="1343"/>
                    <a:pt x="2135" y="1359"/>
                    <a:pt x="2143" y="1367"/>
                  </a:cubicBezTo>
                  <a:cubicBezTo>
                    <a:pt x="2143" y="1375"/>
                    <a:pt x="2150" y="1391"/>
                    <a:pt x="2150" y="1415"/>
                  </a:cubicBezTo>
                  <a:cubicBezTo>
                    <a:pt x="2150" y="1438"/>
                    <a:pt x="2158" y="1462"/>
                    <a:pt x="2166" y="1478"/>
                  </a:cubicBezTo>
                  <a:cubicBezTo>
                    <a:pt x="2174" y="1478"/>
                    <a:pt x="2174" y="1486"/>
                    <a:pt x="2182" y="1486"/>
                  </a:cubicBezTo>
                  <a:cubicBezTo>
                    <a:pt x="2190" y="1478"/>
                    <a:pt x="2190" y="1478"/>
                    <a:pt x="2190" y="1478"/>
                  </a:cubicBezTo>
                  <a:cubicBezTo>
                    <a:pt x="2206" y="1478"/>
                    <a:pt x="2222" y="1478"/>
                    <a:pt x="2230" y="1470"/>
                  </a:cubicBezTo>
                  <a:cubicBezTo>
                    <a:pt x="2230" y="1470"/>
                    <a:pt x="2230" y="1462"/>
                    <a:pt x="2230" y="1454"/>
                  </a:cubicBezTo>
                  <a:cubicBezTo>
                    <a:pt x="2222" y="1446"/>
                    <a:pt x="2222" y="1430"/>
                    <a:pt x="2214" y="1423"/>
                  </a:cubicBezTo>
                  <a:cubicBezTo>
                    <a:pt x="2206" y="1407"/>
                    <a:pt x="2198" y="1391"/>
                    <a:pt x="2198" y="1367"/>
                  </a:cubicBezTo>
                  <a:cubicBezTo>
                    <a:pt x="2198" y="1336"/>
                    <a:pt x="2206" y="1336"/>
                    <a:pt x="2214" y="1336"/>
                  </a:cubicBezTo>
                  <a:cubicBezTo>
                    <a:pt x="2222" y="1336"/>
                    <a:pt x="2230" y="1343"/>
                    <a:pt x="2237" y="1359"/>
                  </a:cubicBezTo>
                  <a:cubicBezTo>
                    <a:pt x="2253" y="1383"/>
                    <a:pt x="2253" y="1383"/>
                    <a:pt x="2269" y="1383"/>
                  </a:cubicBezTo>
                  <a:cubicBezTo>
                    <a:pt x="2277" y="1383"/>
                    <a:pt x="2277" y="1383"/>
                    <a:pt x="2277" y="1383"/>
                  </a:cubicBezTo>
                  <a:cubicBezTo>
                    <a:pt x="2285" y="1383"/>
                    <a:pt x="2285" y="1383"/>
                    <a:pt x="2293" y="1383"/>
                  </a:cubicBezTo>
                  <a:cubicBezTo>
                    <a:pt x="2301" y="1383"/>
                    <a:pt x="2301" y="1383"/>
                    <a:pt x="2308" y="1391"/>
                  </a:cubicBezTo>
                  <a:cubicBezTo>
                    <a:pt x="2308" y="1399"/>
                    <a:pt x="2308" y="1407"/>
                    <a:pt x="2308" y="1423"/>
                  </a:cubicBezTo>
                  <a:cubicBezTo>
                    <a:pt x="2308" y="1438"/>
                    <a:pt x="2293" y="1462"/>
                    <a:pt x="2285" y="1486"/>
                  </a:cubicBezTo>
                  <a:cubicBezTo>
                    <a:pt x="2277" y="1502"/>
                    <a:pt x="2261" y="1517"/>
                    <a:pt x="2261" y="1533"/>
                  </a:cubicBezTo>
                  <a:cubicBezTo>
                    <a:pt x="2261" y="1549"/>
                    <a:pt x="2253" y="1565"/>
                    <a:pt x="2230" y="1573"/>
                  </a:cubicBezTo>
                  <a:cubicBezTo>
                    <a:pt x="2230" y="1573"/>
                    <a:pt x="2230" y="1573"/>
                    <a:pt x="2222" y="1573"/>
                  </a:cubicBezTo>
                  <a:cubicBezTo>
                    <a:pt x="2214" y="1573"/>
                    <a:pt x="2198" y="1573"/>
                    <a:pt x="2198" y="1581"/>
                  </a:cubicBezTo>
                  <a:cubicBezTo>
                    <a:pt x="2198" y="1581"/>
                    <a:pt x="2198" y="1581"/>
                    <a:pt x="2206" y="1589"/>
                  </a:cubicBezTo>
                  <a:cubicBezTo>
                    <a:pt x="2214" y="1589"/>
                    <a:pt x="2222" y="1589"/>
                    <a:pt x="2230" y="1589"/>
                  </a:cubicBezTo>
                  <a:cubicBezTo>
                    <a:pt x="2230" y="1581"/>
                    <a:pt x="2230" y="1581"/>
                    <a:pt x="2237" y="1581"/>
                  </a:cubicBezTo>
                  <a:cubicBezTo>
                    <a:pt x="2245" y="1581"/>
                    <a:pt x="2253" y="1589"/>
                    <a:pt x="2261" y="1612"/>
                  </a:cubicBezTo>
                  <a:cubicBezTo>
                    <a:pt x="2277" y="1636"/>
                    <a:pt x="2277" y="1652"/>
                    <a:pt x="2285" y="1668"/>
                  </a:cubicBezTo>
                  <a:cubicBezTo>
                    <a:pt x="2293" y="1691"/>
                    <a:pt x="2301" y="1707"/>
                    <a:pt x="2317" y="1739"/>
                  </a:cubicBezTo>
                  <a:cubicBezTo>
                    <a:pt x="2356" y="1802"/>
                    <a:pt x="2411" y="1857"/>
                    <a:pt x="2435" y="1865"/>
                  </a:cubicBezTo>
                  <a:cubicBezTo>
                    <a:pt x="2443" y="1865"/>
                    <a:pt x="2459" y="1873"/>
                    <a:pt x="2467" y="1873"/>
                  </a:cubicBezTo>
                  <a:cubicBezTo>
                    <a:pt x="2475" y="1873"/>
                    <a:pt x="2475" y="1873"/>
                    <a:pt x="2483" y="1865"/>
                  </a:cubicBezTo>
                  <a:cubicBezTo>
                    <a:pt x="2483" y="1865"/>
                    <a:pt x="2483" y="1857"/>
                    <a:pt x="2483" y="1849"/>
                  </a:cubicBezTo>
                  <a:cubicBezTo>
                    <a:pt x="2475" y="1841"/>
                    <a:pt x="2467" y="1826"/>
                    <a:pt x="2459" y="1818"/>
                  </a:cubicBezTo>
                  <a:cubicBezTo>
                    <a:pt x="2451" y="1810"/>
                    <a:pt x="2451" y="1802"/>
                    <a:pt x="2451" y="1802"/>
                  </a:cubicBezTo>
                  <a:cubicBezTo>
                    <a:pt x="2451" y="1794"/>
                    <a:pt x="2459" y="1794"/>
                    <a:pt x="2467" y="1802"/>
                  </a:cubicBezTo>
                  <a:cubicBezTo>
                    <a:pt x="2483" y="1802"/>
                    <a:pt x="2490" y="1810"/>
                    <a:pt x="2498" y="1810"/>
                  </a:cubicBezTo>
                  <a:cubicBezTo>
                    <a:pt x="2506" y="1818"/>
                    <a:pt x="2506" y="1826"/>
                    <a:pt x="2514" y="1818"/>
                  </a:cubicBezTo>
                  <a:cubicBezTo>
                    <a:pt x="2530" y="1810"/>
                    <a:pt x="2538" y="1810"/>
                    <a:pt x="2546" y="1818"/>
                  </a:cubicBezTo>
                  <a:cubicBezTo>
                    <a:pt x="2546" y="1826"/>
                    <a:pt x="2546" y="1834"/>
                    <a:pt x="2546" y="1849"/>
                  </a:cubicBezTo>
                  <a:cubicBezTo>
                    <a:pt x="2530" y="1881"/>
                    <a:pt x="2530" y="1913"/>
                    <a:pt x="2538" y="1936"/>
                  </a:cubicBezTo>
                  <a:cubicBezTo>
                    <a:pt x="2546" y="1960"/>
                    <a:pt x="2577" y="1992"/>
                    <a:pt x="2585" y="1992"/>
                  </a:cubicBezTo>
                  <a:lnTo>
                    <a:pt x="2585" y="1992"/>
                  </a:lnTo>
                  <a:cubicBezTo>
                    <a:pt x="2593" y="1992"/>
                    <a:pt x="2593" y="1984"/>
                    <a:pt x="2601" y="1984"/>
                  </a:cubicBezTo>
                  <a:cubicBezTo>
                    <a:pt x="2609" y="1984"/>
                    <a:pt x="2609" y="2000"/>
                    <a:pt x="2609" y="2007"/>
                  </a:cubicBezTo>
                  <a:cubicBezTo>
                    <a:pt x="2609" y="2023"/>
                    <a:pt x="2609" y="2023"/>
                    <a:pt x="2625" y="2031"/>
                  </a:cubicBezTo>
                  <a:lnTo>
                    <a:pt x="2633" y="2031"/>
                  </a:lnTo>
                  <a:cubicBezTo>
                    <a:pt x="2656" y="2039"/>
                    <a:pt x="2656" y="2047"/>
                    <a:pt x="2656" y="2071"/>
                  </a:cubicBezTo>
                  <a:lnTo>
                    <a:pt x="2656" y="2071"/>
                  </a:lnTo>
                  <a:cubicBezTo>
                    <a:pt x="2664" y="2102"/>
                    <a:pt x="2688" y="2150"/>
                    <a:pt x="2712" y="2189"/>
                  </a:cubicBezTo>
                  <a:cubicBezTo>
                    <a:pt x="2728" y="2205"/>
                    <a:pt x="2728" y="2221"/>
                    <a:pt x="2736" y="2229"/>
                  </a:cubicBezTo>
                  <a:cubicBezTo>
                    <a:pt x="2743" y="2260"/>
                    <a:pt x="2751" y="2269"/>
                    <a:pt x="2767" y="2269"/>
                  </a:cubicBezTo>
                  <a:cubicBezTo>
                    <a:pt x="2775" y="2269"/>
                    <a:pt x="2783" y="2269"/>
                    <a:pt x="2791" y="2260"/>
                  </a:cubicBezTo>
                  <a:cubicBezTo>
                    <a:pt x="2807" y="2260"/>
                    <a:pt x="2823" y="2253"/>
                    <a:pt x="2838" y="2253"/>
                  </a:cubicBezTo>
                  <a:cubicBezTo>
                    <a:pt x="2862" y="2253"/>
                    <a:pt x="2878" y="2260"/>
                    <a:pt x="2894" y="2276"/>
                  </a:cubicBezTo>
                  <a:cubicBezTo>
                    <a:pt x="2933" y="2316"/>
                    <a:pt x="2965" y="2355"/>
                    <a:pt x="2981" y="2387"/>
                  </a:cubicBezTo>
                  <a:cubicBezTo>
                    <a:pt x="2996" y="2419"/>
                    <a:pt x="3012" y="2434"/>
                    <a:pt x="3036" y="2442"/>
                  </a:cubicBezTo>
                  <a:cubicBezTo>
                    <a:pt x="3036" y="2442"/>
                    <a:pt x="3036" y="2450"/>
                    <a:pt x="3044" y="2450"/>
                  </a:cubicBezTo>
                  <a:cubicBezTo>
                    <a:pt x="3052" y="2458"/>
                    <a:pt x="3076" y="2474"/>
                    <a:pt x="3091" y="2474"/>
                  </a:cubicBezTo>
                  <a:cubicBezTo>
                    <a:pt x="3099" y="2474"/>
                    <a:pt x="3099" y="2474"/>
                    <a:pt x="3107" y="2466"/>
                  </a:cubicBezTo>
                  <a:cubicBezTo>
                    <a:pt x="3115" y="2466"/>
                    <a:pt x="3123" y="2466"/>
                    <a:pt x="3123" y="2474"/>
                  </a:cubicBezTo>
                  <a:cubicBezTo>
                    <a:pt x="3131" y="2482"/>
                    <a:pt x="3131" y="2490"/>
                    <a:pt x="3123" y="2498"/>
                  </a:cubicBezTo>
                  <a:cubicBezTo>
                    <a:pt x="3115" y="2498"/>
                    <a:pt x="3115" y="2506"/>
                    <a:pt x="3115" y="2506"/>
                  </a:cubicBezTo>
                  <a:cubicBezTo>
                    <a:pt x="3107" y="2513"/>
                    <a:pt x="3107" y="2513"/>
                    <a:pt x="3099" y="2513"/>
                  </a:cubicBezTo>
                  <a:cubicBezTo>
                    <a:pt x="3099" y="2513"/>
                    <a:pt x="3091" y="2513"/>
                    <a:pt x="3083" y="2506"/>
                  </a:cubicBezTo>
                  <a:cubicBezTo>
                    <a:pt x="3067" y="2498"/>
                    <a:pt x="3060" y="2490"/>
                    <a:pt x="3052" y="2490"/>
                  </a:cubicBezTo>
                  <a:cubicBezTo>
                    <a:pt x="3044" y="2490"/>
                    <a:pt x="3044" y="2490"/>
                    <a:pt x="3036" y="2498"/>
                  </a:cubicBezTo>
                  <a:lnTo>
                    <a:pt x="3028" y="2506"/>
                  </a:lnTo>
                  <a:cubicBezTo>
                    <a:pt x="3020" y="2513"/>
                    <a:pt x="3012" y="2529"/>
                    <a:pt x="3012" y="2529"/>
                  </a:cubicBezTo>
                  <a:cubicBezTo>
                    <a:pt x="3012" y="2537"/>
                    <a:pt x="3028" y="2545"/>
                    <a:pt x="3044" y="2553"/>
                  </a:cubicBezTo>
                  <a:cubicBezTo>
                    <a:pt x="3067" y="2561"/>
                    <a:pt x="3083" y="2569"/>
                    <a:pt x="3083" y="2569"/>
                  </a:cubicBezTo>
                  <a:cubicBezTo>
                    <a:pt x="3091" y="2569"/>
                    <a:pt x="3091" y="2569"/>
                    <a:pt x="3091" y="2561"/>
                  </a:cubicBezTo>
                  <a:cubicBezTo>
                    <a:pt x="3099" y="2561"/>
                    <a:pt x="3107" y="2553"/>
                    <a:pt x="3115" y="2553"/>
                  </a:cubicBezTo>
                  <a:cubicBezTo>
                    <a:pt x="3123" y="2553"/>
                    <a:pt x="3123" y="2545"/>
                    <a:pt x="3131" y="2545"/>
                  </a:cubicBezTo>
                  <a:cubicBezTo>
                    <a:pt x="3139" y="2537"/>
                    <a:pt x="3147" y="2529"/>
                    <a:pt x="3178" y="2537"/>
                  </a:cubicBezTo>
                  <a:cubicBezTo>
                    <a:pt x="3186" y="2537"/>
                    <a:pt x="3186" y="2537"/>
                    <a:pt x="3186" y="2537"/>
                  </a:cubicBezTo>
                  <a:cubicBezTo>
                    <a:pt x="3202" y="2537"/>
                    <a:pt x="3210" y="2545"/>
                    <a:pt x="3218" y="2545"/>
                  </a:cubicBezTo>
                  <a:cubicBezTo>
                    <a:pt x="3226" y="2545"/>
                    <a:pt x="3234" y="2537"/>
                    <a:pt x="3241" y="2529"/>
                  </a:cubicBezTo>
                  <a:cubicBezTo>
                    <a:pt x="3249" y="2506"/>
                    <a:pt x="3265" y="2474"/>
                    <a:pt x="3289" y="2474"/>
                  </a:cubicBezTo>
                  <a:close/>
                  <a:moveTo>
                    <a:pt x="3265" y="1944"/>
                  </a:moveTo>
                  <a:lnTo>
                    <a:pt x="3265" y="1944"/>
                  </a:lnTo>
                  <a:cubicBezTo>
                    <a:pt x="3265" y="1944"/>
                    <a:pt x="3257" y="1944"/>
                    <a:pt x="3257" y="1936"/>
                  </a:cubicBezTo>
                  <a:cubicBezTo>
                    <a:pt x="3249" y="1936"/>
                    <a:pt x="3241" y="1936"/>
                    <a:pt x="3226" y="1936"/>
                  </a:cubicBezTo>
                  <a:cubicBezTo>
                    <a:pt x="3194" y="1929"/>
                    <a:pt x="3194" y="1921"/>
                    <a:pt x="3186" y="1905"/>
                  </a:cubicBezTo>
                  <a:cubicBezTo>
                    <a:pt x="3186" y="1897"/>
                    <a:pt x="3178" y="1897"/>
                    <a:pt x="3178" y="1889"/>
                  </a:cubicBezTo>
                  <a:cubicBezTo>
                    <a:pt x="3162" y="1865"/>
                    <a:pt x="3154" y="1865"/>
                    <a:pt x="3131" y="1857"/>
                  </a:cubicBezTo>
                  <a:lnTo>
                    <a:pt x="3123" y="1857"/>
                  </a:lnTo>
                  <a:cubicBezTo>
                    <a:pt x="3115" y="1857"/>
                    <a:pt x="3107" y="1849"/>
                    <a:pt x="3107" y="1841"/>
                  </a:cubicBezTo>
                  <a:cubicBezTo>
                    <a:pt x="3099" y="1834"/>
                    <a:pt x="3107" y="1826"/>
                    <a:pt x="3107" y="1818"/>
                  </a:cubicBezTo>
                  <a:cubicBezTo>
                    <a:pt x="3115" y="1818"/>
                    <a:pt x="3115" y="1810"/>
                    <a:pt x="3115" y="1810"/>
                  </a:cubicBezTo>
                  <a:cubicBezTo>
                    <a:pt x="3123" y="1786"/>
                    <a:pt x="3162" y="1754"/>
                    <a:pt x="3170" y="1747"/>
                  </a:cubicBezTo>
                  <a:cubicBezTo>
                    <a:pt x="3186" y="1731"/>
                    <a:pt x="3194" y="1723"/>
                    <a:pt x="3194" y="1707"/>
                  </a:cubicBezTo>
                  <a:cubicBezTo>
                    <a:pt x="3194" y="1691"/>
                    <a:pt x="3218" y="1683"/>
                    <a:pt x="3218" y="1683"/>
                  </a:cubicBezTo>
                  <a:cubicBezTo>
                    <a:pt x="3218" y="1683"/>
                    <a:pt x="3218" y="1683"/>
                    <a:pt x="3226" y="1683"/>
                  </a:cubicBezTo>
                  <a:cubicBezTo>
                    <a:pt x="3241" y="1683"/>
                    <a:pt x="3289" y="1754"/>
                    <a:pt x="3297" y="1770"/>
                  </a:cubicBezTo>
                  <a:cubicBezTo>
                    <a:pt x="3313" y="1794"/>
                    <a:pt x="3320" y="1841"/>
                    <a:pt x="3305" y="1857"/>
                  </a:cubicBezTo>
                  <a:cubicBezTo>
                    <a:pt x="3305" y="1857"/>
                    <a:pt x="3305" y="1857"/>
                    <a:pt x="3297" y="1857"/>
                  </a:cubicBezTo>
                  <a:cubicBezTo>
                    <a:pt x="3289" y="1865"/>
                    <a:pt x="3281" y="1873"/>
                    <a:pt x="3281" y="1913"/>
                  </a:cubicBezTo>
                  <a:cubicBezTo>
                    <a:pt x="3281" y="1929"/>
                    <a:pt x="3281" y="1944"/>
                    <a:pt x="3265" y="1944"/>
                  </a:cubicBezTo>
                  <a:close/>
                  <a:moveTo>
                    <a:pt x="3226" y="1691"/>
                  </a:moveTo>
                  <a:lnTo>
                    <a:pt x="3226" y="1691"/>
                  </a:lnTo>
                  <a:lnTo>
                    <a:pt x="3226" y="1691"/>
                  </a:lnTo>
                  <a:cubicBezTo>
                    <a:pt x="3218" y="1691"/>
                    <a:pt x="3202" y="1699"/>
                    <a:pt x="3202" y="1707"/>
                  </a:cubicBezTo>
                  <a:cubicBezTo>
                    <a:pt x="3202" y="1723"/>
                    <a:pt x="3194" y="1739"/>
                    <a:pt x="3178" y="1747"/>
                  </a:cubicBezTo>
                  <a:cubicBezTo>
                    <a:pt x="3162" y="1763"/>
                    <a:pt x="3123" y="1794"/>
                    <a:pt x="3123" y="1810"/>
                  </a:cubicBezTo>
                  <a:cubicBezTo>
                    <a:pt x="3123" y="1818"/>
                    <a:pt x="3115" y="1818"/>
                    <a:pt x="3115" y="1826"/>
                  </a:cubicBezTo>
                  <a:cubicBezTo>
                    <a:pt x="3115" y="1834"/>
                    <a:pt x="3107" y="1834"/>
                    <a:pt x="3107" y="1841"/>
                  </a:cubicBezTo>
                  <a:cubicBezTo>
                    <a:pt x="3115" y="1841"/>
                    <a:pt x="3115" y="1849"/>
                    <a:pt x="3123" y="1849"/>
                  </a:cubicBezTo>
                  <a:cubicBezTo>
                    <a:pt x="3131" y="1849"/>
                    <a:pt x="3131" y="1849"/>
                    <a:pt x="3139" y="1849"/>
                  </a:cubicBezTo>
                  <a:cubicBezTo>
                    <a:pt x="3154" y="1857"/>
                    <a:pt x="3162" y="1857"/>
                    <a:pt x="3178" y="1881"/>
                  </a:cubicBezTo>
                  <a:cubicBezTo>
                    <a:pt x="3186" y="1889"/>
                    <a:pt x="3186" y="1897"/>
                    <a:pt x="3194" y="1905"/>
                  </a:cubicBezTo>
                  <a:cubicBezTo>
                    <a:pt x="3194" y="1913"/>
                    <a:pt x="3202" y="1921"/>
                    <a:pt x="3226" y="1929"/>
                  </a:cubicBezTo>
                  <a:cubicBezTo>
                    <a:pt x="3241" y="1929"/>
                    <a:pt x="3249" y="1929"/>
                    <a:pt x="3257" y="1929"/>
                  </a:cubicBezTo>
                  <a:cubicBezTo>
                    <a:pt x="3265" y="1936"/>
                    <a:pt x="3265" y="1936"/>
                    <a:pt x="3265" y="1936"/>
                  </a:cubicBezTo>
                  <a:cubicBezTo>
                    <a:pt x="3273" y="1936"/>
                    <a:pt x="3273" y="1936"/>
                    <a:pt x="3273" y="1913"/>
                  </a:cubicBezTo>
                  <a:cubicBezTo>
                    <a:pt x="3273" y="1873"/>
                    <a:pt x="3281" y="1865"/>
                    <a:pt x="3297" y="1857"/>
                  </a:cubicBezTo>
                  <a:cubicBezTo>
                    <a:pt x="3297" y="1849"/>
                    <a:pt x="3297" y="1849"/>
                    <a:pt x="3297" y="1849"/>
                  </a:cubicBezTo>
                  <a:cubicBezTo>
                    <a:pt x="3313" y="1841"/>
                    <a:pt x="3305" y="1802"/>
                    <a:pt x="3289" y="1778"/>
                  </a:cubicBezTo>
                  <a:cubicBezTo>
                    <a:pt x="3273" y="1747"/>
                    <a:pt x="3234" y="1691"/>
                    <a:pt x="3226" y="1691"/>
                  </a:cubicBezTo>
                  <a:close/>
                </a:path>
              </a:pathLst>
            </a:custGeom>
            <a:solidFill>
              <a:schemeClr val="accent6"/>
            </a:solidFill>
            <a:ln>
              <a:solidFill>
                <a:schemeClr val="bg2"/>
              </a:solidFill>
            </a:ln>
            <a:effectLst/>
          </p:spPr>
          <p:txBody>
            <a:bodyPr wrap="none" anchor="ctr"/>
            <a:lstStyle/>
            <a:p>
              <a:endParaRPr lang="en-US"/>
            </a:p>
          </p:txBody>
        </p:sp>
        <p:sp>
          <p:nvSpPr>
            <p:cNvPr id="79" name="Freeform 405"/>
            <p:cNvSpPr>
              <a:spLocks noChangeArrowheads="1"/>
            </p:cNvSpPr>
            <p:nvPr/>
          </p:nvSpPr>
          <p:spPr bwMode="auto">
            <a:xfrm>
              <a:off x="13315377" y="7082159"/>
              <a:ext cx="707387" cy="1231552"/>
            </a:xfrm>
            <a:custGeom>
              <a:avLst/>
              <a:gdLst>
                <a:gd name="T0" fmla="*/ 1273 w 1345"/>
                <a:gd name="T1" fmla="*/ 87 h 2341"/>
                <a:gd name="T2" fmla="*/ 1273 w 1345"/>
                <a:gd name="T3" fmla="*/ 87 h 2341"/>
                <a:gd name="T4" fmla="*/ 1257 w 1345"/>
                <a:gd name="T5" fmla="*/ 39 h 2341"/>
                <a:gd name="T6" fmla="*/ 1233 w 1345"/>
                <a:gd name="T7" fmla="*/ 0 h 2341"/>
                <a:gd name="T8" fmla="*/ 450 w 1345"/>
                <a:gd name="T9" fmla="*/ 63 h 2341"/>
                <a:gd name="T10" fmla="*/ 427 w 1345"/>
                <a:gd name="T11" fmla="*/ 110 h 2341"/>
                <a:gd name="T12" fmla="*/ 411 w 1345"/>
                <a:gd name="T13" fmla="*/ 142 h 2341"/>
                <a:gd name="T14" fmla="*/ 363 w 1345"/>
                <a:gd name="T15" fmla="*/ 174 h 2341"/>
                <a:gd name="T16" fmla="*/ 340 w 1345"/>
                <a:gd name="T17" fmla="*/ 276 h 2341"/>
                <a:gd name="T18" fmla="*/ 324 w 1345"/>
                <a:gd name="T19" fmla="*/ 348 h 2341"/>
                <a:gd name="T20" fmla="*/ 284 w 1345"/>
                <a:gd name="T21" fmla="*/ 395 h 2341"/>
                <a:gd name="T22" fmla="*/ 213 w 1345"/>
                <a:gd name="T23" fmla="*/ 458 h 2341"/>
                <a:gd name="T24" fmla="*/ 213 w 1345"/>
                <a:gd name="T25" fmla="*/ 498 h 2341"/>
                <a:gd name="T26" fmla="*/ 213 w 1345"/>
                <a:gd name="T27" fmla="*/ 529 h 2341"/>
                <a:gd name="T28" fmla="*/ 190 w 1345"/>
                <a:gd name="T29" fmla="*/ 561 h 2341"/>
                <a:gd name="T30" fmla="*/ 150 w 1345"/>
                <a:gd name="T31" fmla="*/ 593 h 2341"/>
                <a:gd name="T32" fmla="*/ 150 w 1345"/>
                <a:gd name="T33" fmla="*/ 672 h 2341"/>
                <a:gd name="T34" fmla="*/ 126 w 1345"/>
                <a:gd name="T35" fmla="*/ 735 h 2341"/>
                <a:gd name="T36" fmla="*/ 126 w 1345"/>
                <a:gd name="T37" fmla="*/ 806 h 2341"/>
                <a:gd name="T38" fmla="*/ 142 w 1345"/>
                <a:gd name="T39" fmla="*/ 869 h 2341"/>
                <a:gd name="T40" fmla="*/ 166 w 1345"/>
                <a:gd name="T41" fmla="*/ 932 h 2341"/>
                <a:gd name="T42" fmla="*/ 158 w 1345"/>
                <a:gd name="T43" fmla="*/ 988 h 2341"/>
                <a:gd name="T44" fmla="*/ 158 w 1345"/>
                <a:gd name="T45" fmla="*/ 1043 h 2341"/>
                <a:gd name="T46" fmla="*/ 190 w 1345"/>
                <a:gd name="T47" fmla="*/ 1106 h 2341"/>
                <a:gd name="T48" fmla="*/ 166 w 1345"/>
                <a:gd name="T49" fmla="*/ 1178 h 2341"/>
                <a:gd name="T50" fmla="*/ 205 w 1345"/>
                <a:gd name="T51" fmla="*/ 1257 h 2341"/>
                <a:gd name="T52" fmla="*/ 213 w 1345"/>
                <a:gd name="T53" fmla="*/ 1296 h 2341"/>
                <a:gd name="T54" fmla="*/ 221 w 1345"/>
                <a:gd name="T55" fmla="*/ 1336 h 2341"/>
                <a:gd name="T56" fmla="*/ 253 w 1345"/>
                <a:gd name="T57" fmla="*/ 1383 h 2341"/>
                <a:gd name="T58" fmla="*/ 166 w 1345"/>
                <a:gd name="T59" fmla="*/ 1431 h 2341"/>
                <a:gd name="T60" fmla="*/ 221 w 1345"/>
                <a:gd name="T61" fmla="*/ 1470 h 2341"/>
                <a:gd name="T62" fmla="*/ 174 w 1345"/>
                <a:gd name="T63" fmla="*/ 1565 h 2341"/>
                <a:gd name="T64" fmla="*/ 142 w 1345"/>
                <a:gd name="T65" fmla="*/ 1596 h 2341"/>
                <a:gd name="T66" fmla="*/ 134 w 1345"/>
                <a:gd name="T67" fmla="*/ 1644 h 2341"/>
                <a:gd name="T68" fmla="*/ 103 w 1345"/>
                <a:gd name="T69" fmla="*/ 1660 h 2341"/>
                <a:gd name="T70" fmla="*/ 103 w 1345"/>
                <a:gd name="T71" fmla="*/ 1699 h 2341"/>
                <a:gd name="T72" fmla="*/ 63 w 1345"/>
                <a:gd name="T73" fmla="*/ 1723 h 2341"/>
                <a:gd name="T74" fmla="*/ 55 w 1345"/>
                <a:gd name="T75" fmla="*/ 1786 h 2341"/>
                <a:gd name="T76" fmla="*/ 39 w 1345"/>
                <a:gd name="T77" fmla="*/ 1826 h 2341"/>
                <a:gd name="T78" fmla="*/ 31 w 1345"/>
                <a:gd name="T79" fmla="*/ 1889 h 2341"/>
                <a:gd name="T80" fmla="*/ 15 w 1345"/>
                <a:gd name="T81" fmla="*/ 1929 h 2341"/>
                <a:gd name="T82" fmla="*/ 31 w 1345"/>
                <a:gd name="T83" fmla="*/ 1984 h 2341"/>
                <a:gd name="T84" fmla="*/ 39 w 1345"/>
                <a:gd name="T85" fmla="*/ 2000 h 2341"/>
                <a:gd name="T86" fmla="*/ 774 w 1345"/>
                <a:gd name="T87" fmla="*/ 1968 h 2341"/>
                <a:gd name="T88" fmla="*/ 790 w 1345"/>
                <a:gd name="T89" fmla="*/ 1992 h 2341"/>
                <a:gd name="T90" fmla="*/ 759 w 1345"/>
                <a:gd name="T91" fmla="*/ 2118 h 2341"/>
                <a:gd name="T92" fmla="*/ 830 w 1345"/>
                <a:gd name="T93" fmla="*/ 2205 h 2341"/>
                <a:gd name="T94" fmla="*/ 917 w 1345"/>
                <a:gd name="T95" fmla="*/ 2340 h 2341"/>
                <a:gd name="T96" fmla="*/ 933 w 1345"/>
                <a:gd name="T97" fmla="*/ 2324 h 2341"/>
                <a:gd name="T98" fmla="*/ 988 w 1345"/>
                <a:gd name="T99" fmla="*/ 2261 h 2341"/>
                <a:gd name="T100" fmla="*/ 1059 w 1345"/>
                <a:gd name="T101" fmla="*/ 2245 h 2341"/>
                <a:gd name="T102" fmla="*/ 1154 w 1345"/>
                <a:gd name="T103" fmla="*/ 2205 h 2341"/>
                <a:gd name="T104" fmla="*/ 1265 w 1345"/>
                <a:gd name="T105" fmla="*/ 2213 h 2341"/>
                <a:gd name="T106" fmla="*/ 1328 w 1345"/>
                <a:gd name="T107" fmla="*/ 2213 h 2341"/>
                <a:gd name="T108" fmla="*/ 1344 w 1345"/>
                <a:gd name="T109" fmla="*/ 2205 h 2341"/>
                <a:gd name="T110" fmla="*/ 1257 w 1345"/>
                <a:gd name="T111" fmla="*/ 1541 h 2341"/>
                <a:gd name="T112" fmla="*/ 1273 w 1345"/>
                <a:gd name="T113" fmla="*/ 87 h 2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45" h="2341">
                  <a:moveTo>
                    <a:pt x="1273" y="87"/>
                  </a:moveTo>
                  <a:lnTo>
                    <a:pt x="1273" y="87"/>
                  </a:lnTo>
                  <a:cubicBezTo>
                    <a:pt x="1273" y="71"/>
                    <a:pt x="1288" y="63"/>
                    <a:pt x="1257" y="39"/>
                  </a:cubicBezTo>
                  <a:cubicBezTo>
                    <a:pt x="1249" y="31"/>
                    <a:pt x="1241" y="15"/>
                    <a:pt x="1233" y="0"/>
                  </a:cubicBezTo>
                  <a:cubicBezTo>
                    <a:pt x="940" y="31"/>
                    <a:pt x="664" y="55"/>
                    <a:pt x="450" y="63"/>
                  </a:cubicBezTo>
                  <a:cubicBezTo>
                    <a:pt x="450" y="63"/>
                    <a:pt x="427" y="71"/>
                    <a:pt x="427" y="110"/>
                  </a:cubicBezTo>
                  <a:cubicBezTo>
                    <a:pt x="427" y="142"/>
                    <a:pt x="427" y="134"/>
                    <a:pt x="411" y="142"/>
                  </a:cubicBezTo>
                  <a:cubicBezTo>
                    <a:pt x="395" y="142"/>
                    <a:pt x="371" y="142"/>
                    <a:pt x="363" y="174"/>
                  </a:cubicBezTo>
                  <a:cubicBezTo>
                    <a:pt x="363" y="205"/>
                    <a:pt x="355" y="261"/>
                    <a:pt x="340" y="276"/>
                  </a:cubicBezTo>
                  <a:cubicBezTo>
                    <a:pt x="324" y="292"/>
                    <a:pt x="324" y="316"/>
                    <a:pt x="324" y="348"/>
                  </a:cubicBezTo>
                  <a:cubicBezTo>
                    <a:pt x="324" y="371"/>
                    <a:pt x="316" y="387"/>
                    <a:pt x="284" y="395"/>
                  </a:cubicBezTo>
                  <a:cubicBezTo>
                    <a:pt x="253" y="403"/>
                    <a:pt x="213" y="426"/>
                    <a:pt x="213" y="458"/>
                  </a:cubicBezTo>
                  <a:cubicBezTo>
                    <a:pt x="221" y="482"/>
                    <a:pt x="229" y="490"/>
                    <a:pt x="213" y="498"/>
                  </a:cubicBezTo>
                  <a:cubicBezTo>
                    <a:pt x="205" y="514"/>
                    <a:pt x="205" y="521"/>
                    <a:pt x="213" y="529"/>
                  </a:cubicBezTo>
                  <a:cubicBezTo>
                    <a:pt x="221" y="545"/>
                    <a:pt x="213" y="561"/>
                    <a:pt x="190" y="561"/>
                  </a:cubicBezTo>
                  <a:cubicBezTo>
                    <a:pt x="166" y="561"/>
                    <a:pt x="150" y="561"/>
                    <a:pt x="150" y="593"/>
                  </a:cubicBezTo>
                  <a:cubicBezTo>
                    <a:pt x="158" y="624"/>
                    <a:pt x="181" y="664"/>
                    <a:pt x="150" y="672"/>
                  </a:cubicBezTo>
                  <a:cubicBezTo>
                    <a:pt x="126" y="688"/>
                    <a:pt x="126" y="719"/>
                    <a:pt x="126" y="735"/>
                  </a:cubicBezTo>
                  <a:cubicBezTo>
                    <a:pt x="126" y="759"/>
                    <a:pt x="142" y="790"/>
                    <a:pt x="126" y="806"/>
                  </a:cubicBezTo>
                  <a:cubicBezTo>
                    <a:pt x="110" y="822"/>
                    <a:pt x="118" y="846"/>
                    <a:pt x="142" y="869"/>
                  </a:cubicBezTo>
                  <a:cubicBezTo>
                    <a:pt x="166" y="901"/>
                    <a:pt x="174" y="909"/>
                    <a:pt x="166" y="932"/>
                  </a:cubicBezTo>
                  <a:cubicBezTo>
                    <a:pt x="158" y="956"/>
                    <a:pt x="150" y="972"/>
                    <a:pt x="158" y="988"/>
                  </a:cubicBezTo>
                  <a:cubicBezTo>
                    <a:pt x="174" y="1012"/>
                    <a:pt x="142" y="996"/>
                    <a:pt x="158" y="1043"/>
                  </a:cubicBezTo>
                  <a:cubicBezTo>
                    <a:pt x="166" y="1091"/>
                    <a:pt x="181" y="1091"/>
                    <a:pt x="190" y="1106"/>
                  </a:cubicBezTo>
                  <a:cubicBezTo>
                    <a:pt x="190" y="1130"/>
                    <a:pt x="150" y="1162"/>
                    <a:pt x="166" y="1178"/>
                  </a:cubicBezTo>
                  <a:cubicBezTo>
                    <a:pt x="181" y="1193"/>
                    <a:pt x="158" y="1265"/>
                    <a:pt x="205" y="1257"/>
                  </a:cubicBezTo>
                  <a:cubicBezTo>
                    <a:pt x="205" y="1257"/>
                    <a:pt x="221" y="1280"/>
                    <a:pt x="213" y="1296"/>
                  </a:cubicBezTo>
                  <a:cubicBezTo>
                    <a:pt x="205" y="1320"/>
                    <a:pt x="190" y="1320"/>
                    <a:pt x="221" y="1336"/>
                  </a:cubicBezTo>
                  <a:cubicBezTo>
                    <a:pt x="261" y="1352"/>
                    <a:pt x="276" y="1375"/>
                    <a:pt x="253" y="1383"/>
                  </a:cubicBezTo>
                  <a:cubicBezTo>
                    <a:pt x="237" y="1383"/>
                    <a:pt x="126" y="1407"/>
                    <a:pt x="166" y="1431"/>
                  </a:cubicBezTo>
                  <a:cubicBezTo>
                    <a:pt x="213" y="1454"/>
                    <a:pt x="229" y="1446"/>
                    <a:pt x="221" y="1470"/>
                  </a:cubicBezTo>
                  <a:cubicBezTo>
                    <a:pt x="221" y="1494"/>
                    <a:pt x="181" y="1557"/>
                    <a:pt x="174" y="1565"/>
                  </a:cubicBezTo>
                  <a:cubicBezTo>
                    <a:pt x="158" y="1573"/>
                    <a:pt x="134" y="1565"/>
                    <a:pt x="142" y="1596"/>
                  </a:cubicBezTo>
                  <a:cubicBezTo>
                    <a:pt x="142" y="1628"/>
                    <a:pt x="142" y="1636"/>
                    <a:pt x="134" y="1644"/>
                  </a:cubicBezTo>
                  <a:cubicBezTo>
                    <a:pt x="126" y="1644"/>
                    <a:pt x="95" y="1636"/>
                    <a:pt x="103" y="1660"/>
                  </a:cubicBezTo>
                  <a:cubicBezTo>
                    <a:pt x="103" y="1676"/>
                    <a:pt x="118" y="1699"/>
                    <a:pt x="103" y="1699"/>
                  </a:cubicBezTo>
                  <a:cubicBezTo>
                    <a:pt x="87" y="1707"/>
                    <a:pt x="63" y="1699"/>
                    <a:pt x="63" y="1723"/>
                  </a:cubicBezTo>
                  <a:cubicBezTo>
                    <a:pt x="63" y="1747"/>
                    <a:pt x="63" y="1786"/>
                    <a:pt x="55" y="1786"/>
                  </a:cubicBezTo>
                  <a:cubicBezTo>
                    <a:pt x="47" y="1786"/>
                    <a:pt x="31" y="1810"/>
                    <a:pt x="39" y="1826"/>
                  </a:cubicBezTo>
                  <a:cubicBezTo>
                    <a:pt x="47" y="1842"/>
                    <a:pt x="47" y="1881"/>
                    <a:pt x="31" y="1889"/>
                  </a:cubicBezTo>
                  <a:cubicBezTo>
                    <a:pt x="23" y="1897"/>
                    <a:pt x="0" y="1913"/>
                    <a:pt x="15" y="1929"/>
                  </a:cubicBezTo>
                  <a:cubicBezTo>
                    <a:pt x="31" y="1952"/>
                    <a:pt x="39" y="1976"/>
                    <a:pt x="31" y="1984"/>
                  </a:cubicBezTo>
                  <a:cubicBezTo>
                    <a:pt x="23" y="1992"/>
                    <a:pt x="15" y="2000"/>
                    <a:pt x="39" y="2000"/>
                  </a:cubicBezTo>
                  <a:cubicBezTo>
                    <a:pt x="55" y="2008"/>
                    <a:pt x="774" y="1968"/>
                    <a:pt x="774" y="1968"/>
                  </a:cubicBezTo>
                  <a:cubicBezTo>
                    <a:pt x="774" y="1968"/>
                    <a:pt x="806" y="1976"/>
                    <a:pt x="790" y="1992"/>
                  </a:cubicBezTo>
                  <a:cubicBezTo>
                    <a:pt x="782" y="2008"/>
                    <a:pt x="719" y="2063"/>
                    <a:pt x="759" y="2118"/>
                  </a:cubicBezTo>
                  <a:cubicBezTo>
                    <a:pt x="798" y="2174"/>
                    <a:pt x="822" y="2174"/>
                    <a:pt x="830" y="2205"/>
                  </a:cubicBezTo>
                  <a:cubicBezTo>
                    <a:pt x="846" y="2245"/>
                    <a:pt x="909" y="2332"/>
                    <a:pt x="917" y="2340"/>
                  </a:cubicBezTo>
                  <a:cubicBezTo>
                    <a:pt x="917" y="2340"/>
                    <a:pt x="925" y="2332"/>
                    <a:pt x="933" y="2324"/>
                  </a:cubicBezTo>
                  <a:cubicBezTo>
                    <a:pt x="956" y="2292"/>
                    <a:pt x="964" y="2284"/>
                    <a:pt x="988" y="2261"/>
                  </a:cubicBezTo>
                  <a:cubicBezTo>
                    <a:pt x="1012" y="2237"/>
                    <a:pt x="1035" y="2261"/>
                    <a:pt x="1059" y="2245"/>
                  </a:cubicBezTo>
                  <a:cubicBezTo>
                    <a:pt x="1091" y="2229"/>
                    <a:pt x="1122" y="2189"/>
                    <a:pt x="1154" y="2205"/>
                  </a:cubicBezTo>
                  <a:cubicBezTo>
                    <a:pt x="1193" y="2213"/>
                    <a:pt x="1241" y="2229"/>
                    <a:pt x="1265" y="2213"/>
                  </a:cubicBezTo>
                  <a:cubicBezTo>
                    <a:pt x="1296" y="2197"/>
                    <a:pt x="1304" y="2237"/>
                    <a:pt x="1328" y="2213"/>
                  </a:cubicBezTo>
                  <a:cubicBezTo>
                    <a:pt x="1336" y="2213"/>
                    <a:pt x="1336" y="2213"/>
                    <a:pt x="1344" y="2205"/>
                  </a:cubicBezTo>
                  <a:cubicBezTo>
                    <a:pt x="1257" y="1541"/>
                    <a:pt x="1257" y="1541"/>
                    <a:pt x="1257" y="1541"/>
                  </a:cubicBezTo>
                  <a:cubicBezTo>
                    <a:pt x="1257" y="1541"/>
                    <a:pt x="1273" y="102"/>
                    <a:pt x="1273" y="87"/>
                  </a:cubicBezTo>
                </a:path>
              </a:pathLst>
            </a:custGeom>
            <a:solidFill>
              <a:schemeClr val="accent6"/>
            </a:solidFill>
            <a:ln>
              <a:solidFill>
                <a:schemeClr val="bg2"/>
              </a:solidFill>
            </a:ln>
            <a:effectLst/>
          </p:spPr>
          <p:txBody>
            <a:bodyPr wrap="none" anchor="ctr"/>
            <a:lstStyle/>
            <a:p>
              <a:endParaRPr lang="en-US"/>
            </a:p>
          </p:txBody>
        </p:sp>
        <p:sp>
          <p:nvSpPr>
            <p:cNvPr id="80" name="Freeform 406"/>
            <p:cNvSpPr>
              <a:spLocks noChangeArrowheads="1"/>
            </p:cNvSpPr>
            <p:nvPr/>
          </p:nvSpPr>
          <p:spPr bwMode="auto">
            <a:xfrm>
              <a:off x="13315377" y="7082159"/>
              <a:ext cx="707387" cy="1236191"/>
            </a:xfrm>
            <a:custGeom>
              <a:avLst/>
              <a:gdLst>
                <a:gd name="T0" fmla="*/ 893 w 1345"/>
                <a:gd name="T1" fmla="*/ 2324 h 2349"/>
                <a:gd name="T2" fmla="*/ 790 w 1345"/>
                <a:gd name="T3" fmla="*/ 1992 h 2349"/>
                <a:gd name="T4" fmla="*/ 47 w 1345"/>
                <a:gd name="T5" fmla="*/ 2008 h 2349"/>
                <a:gd name="T6" fmla="*/ 23 w 1345"/>
                <a:gd name="T7" fmla="*/ 1984 h 2349"/>
                <a:gd name="T8" fmla="*/ 39 w 1345"/>
                <a:gd name="T9" fmla="*/ 1881 h 2349"/>
                <a:gd name="T10" fmla="*/ 55 w 1345"/>
                <a:gd name="T11" fmla="*/ 1747 h 2349"/>
                <a:gd name="T12" fmla="*/ 103 w 1345"/>
                <a:gd name="T13" fmla="*/ 1683 h 2349"/>
                <a:gd name="T14" fmla="*/ 134 w 1345"/>
                <a:gd name="T15" fmla="*/ 1636 h 2349"/>
                <a:gd name="T16" fmla="*/ 221 w 1345"/>
                <a:gd name="T17" fmla="*/ 1470 h 2349"/>
                <a:gd name="T18" fmla="*/ 237 w 1345"/>
                <a:gd name="T19" fmla="*/ 1383 h 2349"/>
                <a:gd name="T20" fmla="*/ 197 w 1345"/>
                <a:gd name="T21" fmla="*/ 1328 h 2349"/>
                <a:gd name="T22" fmla="*/ 166 w 1345"/>
                <a:gd name="T23" fmla="*/ 1209 h 2349"/>
                <a:gd name="T24" fmla="*/ 174 w 1345"/>
                <a:gd name="T25" fmla="*/ 1099 h 2349"/>
                <a:gd name="T26" fmla="*/ 158 w 1345"/>
                <a:gd name="T27" fmla="*/ 948 h 2349"/>
                <a:gd name="T28" fmla="*/ 126 w 1345"/>
                <a:gd name="T29" fmla="*/ 806 h 2349"/>
                <a:gd name="T30" fmla="*/ 158 w 1345"/>
                <a:gd name="T31" fmla="*/ 624 h 2349"/>
                <a:gd name="T32" fmla="*/ 190 w 1345"/>
                <a:gd name="T33" fmla="*/ 561 h 2349"/>
                <a:gd name="T34" fmla="*/ 213 w 1345"/>
                <a:gd name="T35" fmla="*/ 498 h 2349"/>
                <a:gd name="T36" fmla="*/ 316 w 1345"/>
                <a:gd name="T37" fmla="*/ 348 h 2349"/>
                <a:gd name="T38" fmla="*/ 403 w 1345"/>
                <a:gd name="T39" fmla="*/ 134 h 2349"/>
                <a:gd name="T40" fmla="*/ 450 w 1345"/>
                <a:gd name="T41" fmla="*/ 63 h 2349"/>
                <a:gd name="T42" fmla="*/ 1233 w 1345"/>
                <a:gd name="T43" fmla="*/ 0 h 2349"/>
                <a:gd name="T44" fmla="*/ 1265 w 1345"/>
                <a:gd name="T45" fmla="*/ 1541 h 2349"/>
                <a:gd name="T46" fmla="*/ 1312 w 1345"/>
                <a:gd name="T47" fmla="*/ 2229 h 2349"/>
                <a:gd name="T48" fmla="*/ 1233 w 1345"/>
                <a:gd name="T49" fmla="*/ 2229 h 2349"/>
                <a:gd name="T50" fmla="*/ 1067 w 1345"/>
                <a:gd name="T51" fmla="*/ 2245 h 2349"/>
                <a:gd name="T52" fmla="*/ 964 w 1345"/>
                <a:gd name="T53" fmla="*/ 2292 h 2349"/>
                <a:gd name="T54" fmla="*/ 774 w 1345"/>
                <a:gd name="T55" fmla="*/ 1960 h 2349"/>
                <a:gd name="T56" fmla="*/ 798 w 1345"/>
                <a:gd name="T57" fmla="*/ 1992 h 2349"/>
                <a:gd name="T58" fmla="*/ 838 w 1345"/>
                <a:gd name="T59" fmla="*/ 2205 h 2349"/>
                <a:gd name="T60" fmla="*/ 956 w 1345"/>
                <a:gd name="T61" fmla="*/ 2292 h 2349"/>
                <a:gd name="T62" fmla="*/ 1035 w 1345"/>
                <a:gd name="T63" fmla="*/ 2245 h 2349"/>
                <a:gd name="T64" fmla="*/ 1162 w 1345"/>
                <a:gd name="T65" fmla="*/ 2197 h 2349"/>
                <a:gd name="T66" fmla="*/ 1296 w 1345"/>
                <a:gd name="T67" fmla="*/ 2213 h 2349"/>
                <a:gd name="T68" fmla="*/ 1257 w 1345"/>
                <a:gd name="T69" fmla="*/ 1541 h 2349"/>
                <a:gd name="T70" fmla="*/ 1233 w 1345"/>
                <a:gd name="T71" fmla="*/ 8 h 2349"/>
                <a:gd name="T72" fmla="*/ 411 w 1345"/>
                <a:gd name="T73" fmla="*/ 142 h 2349"/>
                <a:gd name="T74" fmla="*/ 340 w 1345"/>
                <a:gd name="T75" fmla="*/ 276 h 2349"/>
                <a:gd name="T76" fmla="*/ 221 w 1345"/>
                <a:gd name="T77" fmla="*/ 474 h 2349"/>
                <a:gd name="T78" fmla="*/ 221 w 1345"/>
                <a:gd name="T79" fmla="*/ 553 h 2349"/>
                <a:gd name="T80" fmla="*/ 158 w 1345"/>
                <a:gd name="T81" fmla="*/ 593 h 2349"/>
                <a:gd name="T82" fmla="*/ 134 w 1345"/>
                <a:gd name="T83" fmla="*/ 759 h 2349"/>
                <a:gd name="T84" fmla="*/ 174 w 1345"/>
                <a:gd name="T85" fmla="*/ 932 h 2349"/>
                <a:gd name="T86" fmla="*/ 158 w 1345"/>
                <a:gd name="T87" fmla="*/ 1043 h 2349"/>
                <a:gd name="T88" fmla="*/ 166 w 1345"/>
                <a:gd name="T89" fmla="*/ 1178 h 2349"/>
                <a:gd name="T90" fmla="*/ 205 w 1345"/>
                <a:gd name="T91" fmla="*/ 1257 h 2349"/>
                <a:gd name="T92" fmla="*/ 229 w 1345"/>
                <a:gd name="T93" fmla="*/ 1336 h 2349"/>
                <a:gd name="T94" fmla="*/ 158 w 1345"/>
                <a:gd name="T95" fmla="*/ 1415 h 2349"/>
                <a:gd name="T96" fmla="*/ 174 w 1345"/>
                <a:gd name="T97" fmla="*/ 1565 h 2349"/>
                <a:gd name="T98" fmla="*/ 126 w 1345"/>
                <a:gd name="T99" fmla="*/ 1644 h 2349"/>
                <a:gd name="T100" fmla="*/ 103 w 1345"/>
                <a:gd name="T101" fmla="*/ 1707 h 2349"/>
                <a:gd name="T102" fmla="*/ 55 w 1345"/>
                <a:gd name="T103" fmla="*/ 1794 h 2349"/>
                <a:gd name="T104" fmla="*/ 39 w 1345"/>
                <a:gd name="T105" fmla="*/ 1897 h 2349"/>
                <a:gd name="T106" fmla="*/ 31 w 1345"/>
                <a:gd name="T107" fmla="*/ 1984 h 2349"/>
                <a:gd name="T108" fmla="*/ 767 w 1345"/>
                <a:gd name="T109" fmla="*/ 1960 h 2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45" h="2349">
                  <a:moveTo>
                    <a:pt x="909" y="2348"/>
                  </a:moveTo>
                  <a:lnTo>
                    <a:pt x="909" y="2348"/>
                  </a:lnTo>
                  <a:cubicBezTo>
                    <a:pt x="909" y="2340"/>
                    <a:pt x="909" y="2340"/>
                    <a:pt x="909" y="2340"/>
                  </a:cubicBezTo>
                  <a:cubicBezTo>
                    <a:pt x="909" y="2340"/>
                    <a:pt x="901" y="2332"/>
                    <a:pt x="893" y="2324"/>
                  </a:cubicBezTo>
                  <a:cubicBezTo>
                    <a:pt x="877" y="2292"/>
                    <a:pt x="838" y="2237"/>
                    <a:pt x="830" y="2213"/>
                  </a:cubicBezTo>
                  <a:cubicBezTo>
                    <a:pt x="822" y="2189"/>
                    <a:pt x="814" y="2182"/>
                    <a:pt x="798" y="2174"/>
                  </a:cubicBezTo>
                  <a:cubicBezTo>
                    <a:pt x="790" y="2158"/>
                    <a:pt x="774" y="2150"/>
                    <a:pt x="759" y="2118"/>
                  </a:cubicBezTo>
                  <a:cubicBezTo>
                    <a:pt x="711" y="2063"/>
                    <a:pt x="767" y="2008"/>
                    <a:pt x="790" y="1992"/>
                  </a:cubicBezTo>
                  <a:lnTo>
                    <a:pt x="790" y="1992"/>
                  </a:lnTo>
                  <a:cubicBezTo>
                    <a:pt x="798" y="1984"/>
                    <a:pt x="790" y="1984"/>
                    <a:pt x="790" y="1984"/>
                  </a:cubicBezTo>
                  <a:cubicBezTo>
                    <a:pt x="790" y="1976"/>
                    <a:pt x="782" y="1968"/>
                    <a:pt x="767" y="1968"/>
                  </a:cubicBezTo>
                  <a:cubicBezTo>
                    <a:pt x="751" y="1968"/>
                    <a:pt x="118" y="2008"/>
                    <a:pt x="47" y="2008"/>
                  </a:cubicBezTo>
                  <a:cubicBezTo>
                    <a:pt x="39" y="2008"/>
                    <a:pt x="39" y="2008"/>
                    <a:pt x="39" y="2008"/>
                  </a:cubicBezTo>
                  <a:cubicBezTo>
                    <a:pt x="23" y="2008"/>
                    <a:pt x="23" y="2000"/>
                    <a:pt x="23" y="2000"/>
                  </a:cubicBezTo>
                  <a:cubicBezTo>
                    <a:pt x="15" y="1992"/>
                    <a:pt x="23" y="1992"/>
                    <a:pt x="23" y="1984"/>
                  </a:cubicBezTo>
                  <a:lnTo>
                    <a:pt x="23" y="1984"/>
                  </a:lnTo>
                  <a:cubicBezTo>
                    <a:pt x="31" y="1976"/>
                    <a:pt x="23" y="1952"/>
                    <a:pt x="8" y="1936"/>
                  </a:cubicBezTo>
                  <a:cubicBezTo>
                    <a:pt x="8" y="1929"/>
                    <a:pt x="0" y="1921"/>
                    <a:pt x="8" y="1913"/>
                  </a:cubicBezTo>
                  <a:cubicBezTo>
                    <a:pt x="8" y="1897"/>
                    <a:pt x="23" y="1889"/>
                    <a:pt x="31" y="1889"/>
                  </a:cubicBezTo>
                  <a:cubicBezTo>
                    <a:pt x="39" y="1889"/>
                    <a:pt x="39" y="1881"/>
                    <a:pt x="39" y="1881"/>
                  </a:cubicBezTo>
                  <a:cubicBezTo>
                    <a:pt x="47" y="1865"/>
                    <a:pt x="39" y="1834"/>
                    <a:pt x="39" y="1826"/>
                  </a:cubicBezTo>
                  <a:cubicBezTo>
                    <a:pt x="31" y="1818"/>
                    <a:pt x="31" y="1810"/>
                    <a:pt x="39" y="1802"/>
                  </a:cubicBezTo>
                  <a:cubicBezTo>
                    <a:pt x="39" y="1794"/>
                    <a:pt x="47" y="1786"/>
                    <a:pt x="55" y="1786"/>
                  </a:cubicBezTo>
                  <a:cubicBezTo>
                    <a:pt x="63" y="1786"/>
                    <a:pt x="55" y="1763"/>
                    <a:pt x="55" y="1747"/>
                  </a:cubicBezTo>
                  <a:cubicBezTo>
                    <a:pt x="55" y="1739"/>
                    <a:pt x="55" y="1731"/>
                    <a:pt x="55" y="1723"/>
                  </a:cubicBezTo>
                  <a:cubicBezTo>
                    <a:pt x="55" y="1707"/>
                    <a:pt x="79" y="1699"/>
                    <a:pt x="95" y="1699"/>
                  </a:cubicBezTo>
                  <a:lnTo>
                    <a:pt x="103" y="1699"/>
                  </a:lnTo>
                  <a:cubicBezTo>
                    <a:pt x="103" y="1699"/>
                    <a:pt x="103" y="1691"/>
                    <a:pt x="103" y="1683"/>
                  </a:cubicBezTo>
                  <a:cubicBezTo>
                    <a:pt x="103" y="1676"/>
                    <a:pt x="95" y="1668"/>
                    <a:pt x="95" y="1660"/>
                  </a:cubicBezTo>
                  <a:cubicBezTo>
                    <a:pt x="95" y="1652"/>
                    <a:pt x="95" y="1644"/>
                    <a:pt x="103" y="1644"/>
                  </a:cubicBezTo>
                  <a:cubicBezTo>
                    <a:pt x="103" y="1636"/>
                    <a:pt x="118" y="1636"/>
                    <a:pt x="126" y="1636"/>
                  </a:cubicBezTo>
                  <a:cubicBezTo>
                    <a:pt x="126" y="1636"/>
                    <a:pt x="126" y="1636"/>
                    <a:pt x="134" y="1636"/>
                  </a:cubicBezTo>
                  <a:cubicBezTo>
                    <a:pt x="142" y="1636"/>
                    <a:pt x="142" y="1620"/>
                    <a:pt x="134" y="1596"/>
                  </a:cubicBezTo>
                  <a:cubicBezTo>
                    <a:pt x="126" y="1573"/>
                    <a:pt x="142" y="1573"/>
                    <a:pt x="158" y="1565"/>
                  </a:cubicBezTo>
                  <a:lnTo>
                    <a:pt x="166" y="1565"/>
                  </a:lnTo>
                  <a:cubicBezTo>
                    <a:pt x="181" y="1557"/>
                    <a:pt x="213" y="1494"/>
                    <a:pt x="221" y="1470"/>
                  </a:cubicBezTo>
                  <a:cubicBezTo>
                    <a:pt x="221" y="1454"/>
                    <a:pt x="221" y="1454"/>
                    <a:pt x="205" y="1446"/>
                  </a:cubicBezTo>
                  <a:cubicBezTo>
                    <a:pt x="197" y="1446"/>
                    <a:pt x="181" y="1438"/>
                    <a:pt x="166" y="1431"/>
                  </a:cubicBezTo>
                  <a:cubicBezTo>
                    <a:pt x="166" y="1431"/>
                    <a:pt x="150" y="1423"/>
                    <a:pt x="158" y="1415"/>
                  </a:cubicBezTo>
                  <a:cubicBezTo>
                    <a:pt x="158" y="1399"/>
                    <a:pt x="190" y="1391"/>
                    <a:pt x="237" y="1383"/>
                  </a:cubicBezTo>
                  <a:cubicBezTo>
                    <a:pt x="245" y="1383"/>
                    <a:pt x="253" y="1375"/>
                    <a:pt x="253" y="1375"/>
                  </a:cubicBezTo>
                  <a:cubicBezTo>
                    <a:pt x="261" y="1375"/>
                    <a:pt x="261" y="1375"/>
                    <a:pt x="261" y="1375"/>
                  </a:cubicBezTo>
                  <a:cubicBezTo>
                    <a:pt x="261" y="1367"/>
                    <a:pt x="253" y="1352"/>
                    <a:pt x="221" y="1343"/>
                  </a:cubicBezTo>
                  <a:cubicBezTo>
                    <a:pt x="205" y="1336"/>
                    <a:pt x="197" y="1328"/>
                    <a:pt x="197" y="1328"/>
                  </a:cubicBezTo>
                  <a:cubicBezTo>
                    <a:pt x="197" y="1320"/>
                    <a:pt x="197" y="1312"/>
                    <a:pt x="205" y="1312"/>
                  </a:cubicBezTo>
                  <a:cubicBezTo>
                    <a:pt x="205" y="1304"/>
                    <a:pt x="205" y="1304"/>
                    <a:pt x="213" y="1296"/>
                  </a:cubicBezTo>
                  <a:cubicBezTo>
                    <a:pt x="213" y="1280"/>
                    <a:pt x="205" y="1265"/>
                    <a:pt x="197" y="1265"/>
                  </a:cubicBezTo>
                  <a:cubicBezTo>
                    <a:pt x="174" y="1265"/>
                    <a:pt x="166" y="1233"/>
                    <a:pt x="166" y="1209"/>
                  </a:cubicBezTo>
                  <a:cubicBezTo>
                    <a:pt x="166" y="1201"/>
                    <a:pt x="166" y="1185"/>
                    <a:pt x="166" y="1178"/>
                  </a:cubicBezTo>
                  <a:cubicBezTo>
                    <a:pt x="150" y="1170"/>
                    <a:pt x="166" y="1154"/>
                    <a:pt x="174" y="1138"/>
                  </a:cubicBezTo>
                  <a:cubicBezTo>
                    <a:pt x="181" y="1130"/>
                    <a:pt x="181" y="1114"/>
                    <a:pt x="181" y="1106"/>
                  </a:cubicBezTo>
                  <a:lnTo>
                    <a:pt x="174" y="1099"/>
                  </a:lnTo>
                  <a:cubicBezTo>
                    <a:pt x="166" y="1091"/>
                    <a:pt x="158" y="1075"/>
                    <a:pt x="150" y="1043"/>
                  </a:cubicBezTo>
                  <a:cubicBezTo>
                    <a:pt x="142" y="1019"/>
                    <a:pt x="150" y="1012"/>
                    <a:pt x="158" y="1004"/>
                  </a:cubicBezTo>
                  <a:lnTo>
                    <a:pt x="158" y="996"/>
                  </a:lnTo>
                  <a:cubicBezTo>
                    <a:pt x="150" y="972"/>
                    <a:pt x="150" y="964"/>
                    <a:pt x="158" y="948"/>
                  </a:cubicBezTo>
                  <a:cubicBezTo>
                    <a:pt x="158" y="941"/>
                    <a:pt x="166" y="941"/>
                    <a:pt x="166" y="932"/>
                  </a:cubicBezTo>
                  <a:cubicBezTo>
                    <a:pt x="174" y="917"/>
                    <a:pt x="166" y="909"/>
                    <a:pt x="150" y="893"/>
                  </a:cubicBezTo>
                  <a:cubicBezTo>
                    <a:pt x="150" y="885"/>
                    <a:pt x="142" y="877"/>
                    <a:pt x="134" y="877"/>
                  </a:cubicBezTo>
                  <a:cubicBezTo>
                    <a:pt x="103" y="830"/>
                    <a:pt x="110" y="814"/>
                    <a:pt x="126" y="806"/>
                  </a:cubicBezTo>
                  <a:cubicBezTo>
                    <a:pt x="134" y="798"/>
                    <a:pt x="126" y="774"/>
                    <a:pt x="126" y="759"/>
                  </a:cubicBezTo>
                  <a:cubicBezTo>
                    <a:pt x="118" y="751"/>
                    <a:pt x="118" y="743"/>
                    <a:pt x="118" y="735"/>
                  </a:cubicBezTo>
                  <a:cubicBezTo>
                    <a:pt x="118" y="727"/>
                    <a:pt x="118" y="688"/>
                    <a:pt x="150" y="672"/>
                  </a:cubicBezTo>
                  <a:cubicBezTo>
                    <a:pt x="166" y="664"/>
                    <a:pt x="166" y="648"/>
                    <a:pt x="158" y="624"/>
                  </a:cubicBezTo>
                  <a:cubicBezTo>
                    <a:pt x="150" y="616"/>
                    <a:pt x="150" y="601"/>
                    <a:pt x="150" y="593"/>
                  </a:cubicBezTo>
                  <a:cubicBezTo>
                    <a:pt x="150" y="585"/>
                    <a:pt x="150" y="569"/>
                    <a:pt x="150" y="569"/>
                  </a:cubicBezTo>
                  <a:cubicBezTo>
                    <a:pt x="158" y="561"/>
                    <a:pt x="174" y="561"/>
                    <a:pt x="181" y="561"/>
                  </a:cubicBezTo>
                  <a:cubicBezTo>
                    <a:pt x="190" y="561"/>
                    <a:pt x="190" y="561"/>
                    <a:pt x="190" y="561"/>
                  </a:cubicBezTo>
                  <a:cubicBezTo>
                    <a:pt x="205" y="561"/>
                    <a:pt x="205" y="553"/>
                    <a:pt x="213" y="545"/>
                  </a:cubicBezTo>
                  <a:lnTo>
                    <a:pt x="213" y="537"/>
                  </a:lnTo>
                  <a:cubicBezTo>
                    <a:pt x="205" y="529"/>
                    <a:pt x="205" y="521"/>
                    <a:pt x="205" y="521"/>
                  </a:cubicBezTo>
                  <a:cubicBezTo>
                    <a:pt x="205" y="514"/>
                    <a:pt x="205" y="506"/>
                    <a:pt x="213" y="498"/>
                  </a:cubicBezTo>
                  <a:cubicBezTo>
                    <a:pt x="221" y="490"/>
                    <a:pt x="221" y="490"/>
                    <a:pt x="213" y="474"/>
                  </a:cubicBezTo>
                  <a:cubicBezTo>
                    <a:pt x="213" y="466"/>
                    <a:pt x="213" y="466"/>
                    <a:pt x="213" y="458"/>
                  </a:cubicBezTo>
                  <a:cubicBezTo>
                    <a:pt x="205" y="419"/>
                    <a:pt x="276" y="395"/>
                    <a:pt x="284" y="395"/>
                  </a:cubicBezTo>
                  <a:cubicBezTo>
                    <a:pt x="316" y="387"/>
                    <a:pt x="316" y="371"/>
                    <a:pt x="316" y="348"/>
                  </a:cubicBezTo>
                  <a:cubicBezTo>
                    <a:pt x="316" y="316"/>
                    <a:pt x="316" y="284"/>
                    <a:pt x="340" y="276"/>
                  </a:cubicBezTo>
                  <a:cubicBezTo>
                    <a:pt x="355" y="261"/>
                    <a:pt x="355" y="221"/>
                    <a:pt x="363" y="189"/>
                  </a:cubicBezTo>
                  <a:cubicBezTo>
                    <a:pt x="363" y="182"/>
                    <a:pt x="363" y="174"/>
                    <a:pt x="363" y="174"/>
                  </a:cubicBezTo>
                  <a:cubicBezTo>
                    <a:pt x="363" y="142"/>
                    <a:pt x="387" y="134"/>
                    <a:pt x="403" y="134"/>
                  </a:cubicBezTo>
                  <a:cubicBezTo>
                    <a:pt x="403" y="134"/>
                    <a:pt x="403" y="134"/>
                    <a:pt x="411" y="134"/>
                  </a:cubicBezTo>
                  <a:cubicBezTo>
                    <a:pt x="411" y="134"/>
                    <a:pt x="411" y="134"/>
                    <a:pt x="419" y="134"/>
                  </a:cubicBezTo>
                  <a:cubicBezTo>
                    <a:pt x="427" y="134"/>
                    <a:pt x="427" y="134"/>
                    <a:pt x="427" y="110"/>
                  </a:cubicBezTo>
                  <a:cubicBezTo>
                    <a:pt x="427" y="71"/>
                    <a:pt x="450" y="63"/>
                    <a:pt x="450" y="63"/>
                  </a:cubicBezTo>
                  <a:cubicBezTo>
                    <a:pt x="450" y="55"/>
                    <a:pt x="450" y="55"/>
                    <a:pt x="450" y="55"/>
                  </a:cubicBezTo>
                  <a:cubicBezTo>
                    <a:pt x="640" y="47"/>
                    <a:pt x="909" y="31"/>
                    <a:pt x="1233" y="0"/>
                  </a:cubicBezTo>
                  <a:lnTo>
                    <a:pt x="1233" y="0"/>
                  </a:lnTo>
                  <a:lnTo>
                    <a:pt x="1233" y="0"/>
                  </a:lnTo>
                  <a:cubicBezTo>
                    <a:pt x="1241" y="15"/>
                    <a:pt x="1249" y="31"/>
                    <a:pt x="1257" y="31"/>
                  </a:cubicBezTo>
                  <a:cubicBezTo>
                    <a:pt x="1288" y="55"/>
                    <a:pt x="1280" y="71"/>
                    <a:pt x="1280" y="79"/>
                  </a:cubicBezTo>
                  <a:lnTo>
                    <a:pt x="1280" y="87"/>
                  </a:lnTo>
                  <a:cubicBezTo>
                    <a:pt x="1280" y="102"/>
                    <a:pt x="1265" y="1525"/>
                    <a:pt x="1265" y="1541"/>
                  </a:cubicBezTo>
                  <a:cubicBezTo>
                    <a:pt x="1344" y="2213"/>
                    <a:pt x="1344" y="2213"/>
                    <a:pt x="1344" y="2213"/>
                  </a:cubicBezTo>
                  <a:lnTo>
                    <a:pt x="1344" y="2213"/>
                  </a:lnTo>
                  <a:cubicBezTo>
                    <a:pt x="1344" y="2213"/>
                    <a:pt x="1336" y="2213"/>
                    <a:pt x="1336" y="2221"/>
                  </a:cubicBezTo>
                  <a:cubicBezTo>
                    <a:pt x="1328" y="2221"/>
                    <a:pt x="1320" y="2229"/>
                    <a:pt x="1312" y="2229"/>
                  </a:cubicBezTo>
                  <a:cubicBezTo>
                    <a:pt x="1312" y="2229"/>
                    <a:pt x="1304" y="2221"/>
                    <a:pt x="1296" y="2221"/>
                  </a:cubicBezTo>
                  <a:cubicBezTo>
                    <a:pt x="1288" y="2213"/>
                    <a:pt x="1288" y="2213"/>
                    <a:pt x="1280" y="2213"/>
                  </a:cubicBezTo>
                  <a:cubicBezTo>
                    <a:pt x="1273" y="2213"/>
                    <a:pt x="1273" y="2213"/>
                    <a:pt x="1265" y="2213"/>
                  </a:cubicBezTo>
                  <a:cubicBezTo>
                    <a:pt x="1257" y="2221"/>
                    <a:pt x="1249" y="2229"/>
                    <a:pt x="1233" y="2229"/>
                  </a:cubicBezTo>
                  <a:cubicBezTo>
                    <a:pt x="1209" y="2229"/>
                    <a:pt x="1178" y="2213"/>
                    <a:pt x="1154" y="2205"/>
                  </a:cubicBezTo>
                  <a:lnTo>
                    <a:pt x="1146" y="2205"/>
                  </a:lnTo>
                  <a:cubicBezTo>
                    <a:pt x="1122" y="2205"/>
                    <a:pt x="1107" y="2221"/>
                    <a:pt x="1091" y="2229"/>
                  </a:cubicBezTo>
                  <a:cubicBezTo>
                    <a:pt x="1083" y="2237"/>
                    <a:pt x="1075" y="2245"/>
                    <a:pt x="1067" y="2245"/>
                  </a:cubicBezTo>
                  <a:cubicBezTo>
                    <a:pt x="1051" y="2253"/>
                    <a:pt x="1043" y="2253"/>
                    <a:pt x="1035" y="2253"/>
                  </a:cubicBezTo>
                  <a:lnTo>
                    <a:pt x="1027" y="2253"/>
                  </a:lnTo>
                  <a:cubicBezTo>
                    <a:pt x="1012" y="2253"/>
                    <a:pt x="1004" y="2253"/>
                    <a:pt x="988" y="2261"/>
                  </a:cubicBezTo>
                  <a:cubicBezTo>
                    <a:pt x="980" y="2276"/>
                    <a:pt x="972" y="2284"/>
                    <a:pt x="964" y="2292"/>
                  </a:cubicBezTo>
                  <a:cubicBezTo>
                    <a:pt x="956" y="2300"/>
                    <a:pt x="948" y="2316"/>
                    <a:pt x="933" y="2324"/>
                  </a:cubicBezTo>
                  <a:cubicBezTo>
                    <a:pt x="925" y="2332"/>
                    <a:pt x="917" y="2340"/>
                    <a:pt x="917" y="2340"/>
                  </a:cubicBezTo>
                  <a:lnTo>
                    <a:pt x="909" y="2348"/>
                  </a:lnTo>
                  <a:close/>
                  <a:moveTo>
                    <a:pt x="774" y="1960"/>
                  </a:moveTo>
                  <a:lnTo>
                    <a:pt x="774" y="1960"/>
                  </a:lnTo>
                  <a:lnTo>
                    <a:pt x="774" y="1960"/>
                  </a:lnTo>
                  <a:cubicBezTo>
                    <a:pt x="774" y="1960"/>
                    <a:pt x="798" y="1968"/>
                    <a:pt x="798" y="1984"/>
                  </a:cubicBezTo>
                  <a:lnTo>
                    <a:pt x="798" y="1992"/>
                  </a:lnTo>
                  <a:cubicBezTo>
                    <a:pt x="790" y="2000"/>
                    <a:pt x="790" y="2000"/>
                    <a:pt x="790" y="2000"/>
                  </a:cubicBezTo>
                  <a:cubicBezTo>
                    <a:pt x="774" y="2016"/>
                    <a:pt x="719" y="2063"/>
                    <a:pt x="759" y="2118"/>
                  </a:cubicBezTo>
                  <a:cubicBezTo>
                    <a:pt x="782" y="2142"/>
                    <a:pt x="790" y="2158"/>
                    <a:pt x="806" y="2166"/>
                  </a:cubicBezTo>
                  <a:cubicBezTo>
                    <a:pt x="822" y="2174"/>
                    <a:pt x="830" y="2189"/>
                    <a:pt x="838" y="2205"/>
                  </a:cubicBezTo>
                  <a:cubicBezTo>
                    <a:pt x="846" y="2237"/>
                    <a:pt x="885" y="2292"/>
                    <a:pt x="901" y="2316"/>
                  </a:cubicBezTo>
                  <a:cubicBezTo>
                    <a:pt x="909" y="2324"/>
                    <a:pt x="909" y="2332"/>
                    <a:pt x="917" y="2332"/>
                  </a:cubicBezTo>
                  <a:cubicBezTo>
                    <a:pt x="917" y="2332"/>
                    <a:pt x="925" y="2332"/>
                    <a:pt x="933" y="2324"/>
                  </a:cubicBezTo>
                  <a:cubicBezTo>
                    <a:pt x="940" y="2308"/>
                    <a:pt x="948" y="2300"/>
                    <a:pt x="956" y="2292"/>
                  </a:cubicBezTo>
                  <a:cubicBezTo>
                    <a:pt x="964" y="2276"/>
                    <a:pt x="972" y="2269"/>
                    <a:pt x="988" y="2261"/>
                  </a:cubicBezTo>
                  <a:cubicBezTo>
                    <a:pt x="996" y="2245"/>
                    <a:pt x="1012" y="2245"/>
                    <a:pt x="1020" y="2245"/>
                  </a:cubicBezTo>
                  <a:lnTo>
                    <a:pt x="1027" y="2245"/>
                  </a:lnTo>
                  <a:lnTo>
                    <a:pt x="1035" y="2245"/>
                  </a:lnTo>
                  <a:cubicBezTo>
                    <a:pt x="1043" y="2245"/>
                    <a:pt x="1051" y="2245"/>
                    <a:pt x="1059" y="2245"/>
                  </a:cubicBezTo>
                  <a:cubicBezTo>
                    <a:pt x="1067" y="2237"/>
                    <a:pt x="1075" y="2229"/>
                    <a:pt x="1083" y="2229"/>
                  </a:cubicBezTo>
                  <a:cubicBezTo>
                    <a:pt x="1098" y="2213"/>
                    <a:pt x="1122" y="2197"/>
                    <a:pt x="1146" y="2197"/>
                  </a:cubicBezTo>
                  <a:cubicBezTo>
                    <a:pt x="1146" y="2197"/>
                    <a:pt x="1154" y="2197"/>
                    <a:pt x="1162" y="2197"/>
                  </a:cubicBezTo>
                  <a:cubicBezTo>
                    <a:pt x="1186" y="2205"/>
                    <a:pt x="1209" y="2221"/>
                    <a:pt x="1233" y="2221"/>
                  </a:cubicBezTo>
                  <a:cubicBezTo>
                    <a:pt x="1249" y="2221"/>
                    <a:pt x="1257" y="2213"/>
                    <a:pt x="1265" y="2213"/>
                  </a:cubicBezTo>
                  <a:cubicBezTo>
                    <a:pt x="1273" y="2205"/>
                    <a:pt x="1273" y="2205"/>
                    <a:pt x="1280" y="2205"/>
                  </a:cubicBezTo>
                  <a:cubicBezTo>
                    <a:pt x="1288" y="2205"/>
                    <a:pt x="1296" y="2213"/>
                    <a:pt x="1296" y="2213"/>
                  </a:cubicBezTo>
                  <a:cubicBezTo>
                    <a:pt x="1304" y="2213"/>
                    <a:pt x="1312" y="2221"/>
                    <a:pt x="1312" y="2221"/>
                  </a:cubicBezTo>
                  <a:cubicBezTo>
                    <a:pt x="1320" y="2221"/>
                    <a:pt x="1320" y="2221"/>
                    <a:pt x="1328" y="2213"/>
                  </a:cubicBezTo>
                  <a:lnTo>
                    <a:pt x="1336" y="2205"/>
                  </a:lnTo>
                  <a:cubicBezTo>
                    <a:pt x="1257" y="1541"/>
                    <a:pt x="1257" y="1541"/>
                    <a:pt x="1257" y="1541"/>
                  </a:cubicBezTo>
                  <a:cubicBezTo>
                    <a:pt x="1257" y="1525"/>
                    <a:pt x="1273" y="102"/>
                    <a:pt x="1273" y="87"/>
                  </a:cubicBezTo>
                  <a:lnTo>
                    <a:pt x="1273" y="79"/>
                  </a:lnTo>
                  <a:cubicBezTo>
                    <a:pt x="1273" y="63"/>
                    <a:pt x="1280" y="55"/>
                    <a:pt x="1257" y="39"/>
                  </a:cubicBezTo>
                  <a:cubicBezTo>
                    <a:pt x="1249" y="31"/>
                    <a:pt x="1241" y="24"/>
                    <a:pt x="1233" y="8"/>
                  </a:cubicBezTo>
                  <a:cubicBezTo>
                    <a:pt x="909" y="39"/>
                    <a:pt x="648" y="55"/>
                    <a:pt x="450" y="63"/>
                  </a:cubicBezTo>
                  <a:cubicBezTo>
                    <a:pt x="450" y="71"/>
                    <a:pt x="434" y="79"/>
                    <a:pt x="434" y="110"/>
                  </a:cubicBezTo>
                  <a:cubicBezTo>
                    <a:pt x="434" y="134"/>
                    <a:pt x="434" y="142"/>
                    <a:pt x="419" y="142"/>
                  </a:cubicBezTo>
                  <a:cubicBezTo>
                    <a:pt x="411" y="142"/>
                    <a:pt x="411" y="142"/>
                    <a:pt x="411" y="142"/>
                  </a:cubicBezTo>
                  <a:lnTo>
                    <a:pt x="403" y="142"/>
                  </a:lnTo>
                  <a:cubicBezTo>
                    <a:pt x="387" y="142"/>
                    <a:pt x="371" y="142"/>
                    <a:pt x="371" y="174"/>
                  </a:cubicBezTo>
                  <a:cubicBezTo>
                    <a:pt x="371" y="174"/>
                    <a:pt x="371" y="182"/>
                    <a:pt x="371" y="189"/>
                  </a:cubicBezTo>
                  <a:cubicBezTo>
                    <a:pt x="363" y="221"/>
                    <a:pt x="355" y="268"/>
                    <a:pt x="340" y="276"/>
                  </a:cubicBezTo>
                  <a:cubicBezTo>
                    <a:pt x="324" y="292"/>
                    <a:pt x="324" y="316"/>
                    <a:pt x="324" y="348"/>
                  </a:cubicBezTo>
                  <a:cubicBezTo>
                    <a:pt x="324" y="371"/>
                    <a:pt x="316" y="395"/>
                    <a:pt x="284" y="403"/>
                  </a:cubicBezTo>
                  <a:cubicBezTo>
                    <a:pt x="261" y="411"/>
                    <a:pt x="213" y="426"/>
                    <a:pt x="221" y="450"/>
                  </a:cubicBezTo>
                  <a:cubicBezTo>
                    <a:pt x="221" y="458"/>
                    <a:pt x="221" y="466"/>
                    <a:pt x="221" y="474"/>
                  </a:cubicBezTo>
                  <a:cubicBezTo>
                    <a:pt x="229" y="482"/>
                    <a:pt x="229" y="490"/>
                    <a:pt x="221" y="506"/>
                  </a:cubicBezTo>
                  <a:cubicBezTo>
                    <a:pt x="213" y="506"/>
                    <a:pt x="213" y="514"/>
                    <a:pt x="213" y="521"/>
                  </a:cubicBezTo>
                  <a:lnTo>
                    <a:pt x="213" y="529"/>
                  </a:lnTo>
                  <a:cubicBezTo>
                    <a:pt x="221" y="537"/>
                    <a:pt x="221" y="545"/>
                    <a:pt x="221" y="553"/>
                  </a:cubicBezTo>
                  <a:cubicBezTo>
                    <a:pt x="213" y="561"/>
                    <a:pt x="205" y="569"/>
                    <a:pt x="190" y="569"/>
                  </a:cubicBezTo>
                  <a:cubicBezTo>
                    <a:pt x="181" y="569"/>
                    <a:pt x="181" y="569"/>
                    <a:pt x="181" y="569"/>
                  </a:cubicBezTo>
                  <a:cubicBezTo>
                    <a:pt x="174" y="569"/>
                    <a:pt x="166" y="569"/>
                    <a:pt x="158" y="569"/>
                  </a:cubicBezTo>
                  <a:cubicBezTo>
                    <a:pt x="158" y="577"/>
                    <a:pt x="150" y="585"/>
                    <a:pt x="158" y="593"/>
                  </a:cubicBezTo>
                  <a:cubicBezTo>
                    <a:pt x="158" y="601"/>
                    <a:pt x="158" y="608"/>
                    <a:pt x="166" y="616"/>
                  </a:cubicBezTo>
                  <a:cubicBezTo>
                    <a:pt x="174" y="640"/>
                    <a:pt x="174" y="664"/>
                    <a:pt x="158" y="679"/>
                  </a:cubicBezTo>
                  <a:cubicBezTo>
                    <a:pt x="134" y="688"/>
                    <a:pt x="126" y="711"/>
                    <a:pt x="126" y="735"/>
                  </a:cubicBezTo>
                  <a:cubicBezTo>
                    <a:pt x="126" y="743"/>
                    <a:pt x="126" y="751"/>
                    <a:pt x="134" y="759"/>
                  </a:cubicBezTo>
                  <a:cubicBezTo>
                    <a:pt x="134" y="774"/>
                    <a:pt x="142" y="798"/>
                    <a:pt x="126" y="806"/>
                  </a:cubicBezTo>
                  <a:cubicBezTo>
                    <a:pt x="110" y="822"/>
                    <a:pt x="126" y="853"/>
                    <a:pt x="142" y="869"/>
                  </a:cubicBezTo>
                  <a:cubicBezTo>
                    <a:pt x="150" y="877"/>
                    <a:pt x="150" y="885"/>
                    <a:pt x="158" y="885"/>
                  </a:cubicBezTo>
                  <a:cubicBezTo>
                    <a:pt x="174" y="901"/>
                    <a:pt x="181" y="917"/>
                    <a:pt x="174" y="932"/>
                  </a:cubicBezTo>
                  <a:cubicBezTo>
                    <a:pt x="174" y="941"/>
                    <a:pt x="166" y="948"/>
                    <a:pt x="166" y="948"/>
                  </a:cubicBezTo>
                  <a:cubicBezTo>
                    <a:pt x="158" y="964"/>
                    <a:pt x="158" y="972"/>
                    <a:pt x="166" y="988"/>
                  </a:cubicBezTo>
                  <a:cubicBezTo>
                    <a:pt x="166" y="996"/>
                    <a:pt x="166" y="1004"/>
                    <a:pt x="166" y="1012"/>
                  </a:cubicBezTo>
                  <a:cubicBezTo>
                    <a:pt x="158" y="1012"/>
                    <a:pt x="150" y="1019"/>
                    <a:pt x="158" y="1043"/>
                  </a:cubicBezTo>
                  <a:cubicBezTo>
                    <a:pt x="166" y="1075"/>
                    <a:pt x="174" y="1083"/>
                    <a:pt x="181" y="1091"/>
                  </a:cubicBezTo>
                  <a:cubicBezTo>
                    <a:pt x="181" y="1099"/>
                    <a:pt x="190" y="1099"/>
                    <a:pt x="190" y="1106"/>
                  </a:cubicBezTo>
                  <a:cubicBezTo>
                    <a:pt x="190" y="1114"/>
                    <a:pt x="181" y="1130"/>
                    <a:pt x="174" y="1146"/>
                  </a:cubicBezTo>
                  <a:cubicBezTo>
                    <a:pt x="166" y="1154"/>
                    <a:pt x="166" y="1170"/>
                    <a:pt x="166" y="1178"/>
                  </a:cubicBezTo>
                  <a:cubicBezTo>
                    <a:pt x="174" y="1185"/>
                    <a:pt x="174" y="1193"/>
                    <a:pt x="174" y="1209"/>
                  </a:cubicBezTo>
                  <a:cubicBezTo>
                    <a:pt x="174" y="1241"/>
                    <a:pt x="181" y="1257"/>
                    <a:pt x="205" y="1257"/>
                  </a:cubicBezTo>
                  <a:lnTo>
                    <a:pt x="205" y="1257"/>
                  </a:lnTo>
                  <a:lnTo>
                    <a:pt x="205" y="1257"/>
                  </a:lnTo>
                  <a:cubicBezTo>
                    <a:pt x="205" y="1257"/>
                    <a:pt x="221" y="1272"/>
                    <a:pt x="213" y="1296"/>
                  </a:cubicBezTo>
                  <a:cubicBezTo>
                    <a:pt x="213" y="1304"/>
                    <a:pt x="213" y="1312"/>
                    <a:pt x="213" y="1312"/>
                  </a:cubicBezTo>
                  <a:cubicBezTo>
                    <a:pt x="205" y="1320"/>
                    <a:pt x="205" y="1320"/>
                    <a:pt x="205" y="1320"/>
                  </a:cubicBezTo>
                  <a:cubicBezTo>
                    <a:pt x="205" y="1328"/>
                    <a:pt x="221" y="1336"/>
                    <a:pt x="229" y="1336"/>
                  </a:cubicBezTo>
                  <a:cubicBezTo>
                    <a:pt x="237" y="1343"/>
                    <a:pt x="268" y="1359"/>
                    <a:pt x="268" y="1375"/>
                  </a:cubicBezTo>
                  <a:cubicBezTo>
                    <a:pt x="268" y="1375"/>
                    <a:pt x="268" y="1383"/>
                    <a:pt x="261" y="1383"/>
                  </a:cubicBezTo>
                  <a:cubicBezTo>
                    <a:pt x="253" y="1383"/>
                    <a:pt x="245" y="1383"/>
                    <a:pt x="237" y="1391"/>
                  </a:cubicBezTo>
                  <a:cubicBezTo>
                    <a:pt x="213" y="1391"/>
                    <a:pt x="166" y="1407"/>
                    <a:pt x="158" y="1415"/>
                  </a:cubicBezTo>
                  <a:cubicBezTo>
                    <a:pt x="158" y="1415"/>
                    <a:pt x="166" y="1423"/>
                    <a:pt x="174" y="1423"/>
                  </a:cubicBezTo>
                  <a:cubicBezTo>
                    <a:pt x="181" y="1431"/>
                    <a:pt x="197" y="1438"/>
                    <a:pt x="205" y="1438"/>
                  </a:cubicBezTo>
                  <a:cubicBezTo>
                    <a:pt x="221" y="1446"/>
                    <a:pt x="229" y="1446"/>
                    <a:pt x="229" y="1470"/>
                  </a:cubicBezTo>
                  <a:cubicBezTo>
                    <a:pt x="221" y="1494"/>
                    <a:pt x="190" y="1557"/>
                    <a:pt x="174" y="1565"/>
                  </a:cubicBezTo>
                  <a:cubicBezTo>
                    <a:pt x="166" y="1573"/>
                    <a:pt x="166" y="1573"/>
                    <a:pt x="158" y="1573"/>
                  </a:cubicBezTo>
                  <a:cubicBezTo>
                    <a:pt x="150" y="1573"/>
                    <a:pt x="142" y="1581"/>
                    <a:pt x="142" y="1596"/>
                  </a:cubicBezTo>
                  <a:cubicBezTo>
                    <a:pt x="150" y="1636"/>
                    <a:pt x="142" y="1644"/>
                    <a:pt x="134" y="1644"/>
                  </a:cubicBezTo>
                  <a:lnTo>
                    <a:pt x="126" y="1644"/>
                  </a:lnTo>
                  <a:cubicBezTo>
                    <a:pt x="118" y="1644"/>
                    <a:pt x="110" y="1644"/>
                    <a:pt x="103" y="1652"/>
                  </a:cubicBezTo>
                  <a:cubicBezTo>
                    <a:pt x="103" y="1652"/>
                    <a:pt x="103" y="1652"/>
                    <a:pt x="103" y="1660"/>
                  </a:cubicBezTo>
                  <a:cubicBezTo>
                    <a:pt x="103" y="1668"/>
                    <a:pt x="110" y="1676"/>
                    <a:pt x="110" y="1676"/>
                  </a:cubicBezTo>
                  <a:cubicBezTo>
                    <a:pt x="110" y="1691"/>
                    <a:pt x="118" y="1699"/>
                    <a:pt x="103" y="1707"/>
                  </a:cubicBezTo>
                  <a:lnTo>
                    <a:pt x="95" y="1707"/>
                  </a:lnTo>
                  <a:cubicBezTo>
                    <a:pt x="79" y="1707"/>
                    <a:pt x="63" y="1715"/>
                    <a:pt x="63" y="1723"/>
                  </a:cubicBezTo>
                  <a:cubicBezTo>
                    <a:pt x="63" y="1731"/>
                    <a:pt x="63" y="1739"/>
                    <a:pt x="63" y="1747"/>
                  </a:cubicBezTo>
                  <a:cubicBezTo>
                    <a:pt x="63" y="1771"/>
                    <a:pt x="71" y="1786"/>
                    <a:pt x="55" y="1794"/>
                  </a:cubicBezTo>
                  <a:cubicBezTo>
                    <a:pt x="55" y="1794"/>
                    <a:pt x="47" y="1794"/>
                    <a:pt x="47" y="1802"/>
                  </a:cubicBezTo>
                  <a:cubicBezTo>
                    <a:pt x="39" y="1802"/>
                    <a:pt x="39" y="1810"/>
                    <a:pt x="47" y="1818"/>
                  </a:cubicBezTo>
                  <a:cubicBezTo>
                    <a:pt x="55" y="1834"/>
                    <a:pt x="55" y="1865"/>
                    <a:pt x="47" y="1881"/>
                  </a:cubicBezTo>
                  <a:cubicBezTo>
                    <a:pt x="47" y="1889"/>
                    <a:pt x="39" y="1889"/>
                    <a:pt x="39" y="1897"/>
                  </a:cubicBezTo>
                  <a:cubicBezTo>
                    <a:pt x="31" y="1897"/>
                    <a:pt x="15" y="1905"/>
                    <a:pt x="15" y="1913"/>
                  </a:cubicBezTo>
                  <a:cubicBezTo>
                    <a:pt x="8" y="1921"/>
                    <a:pt x="15" y="1921"/>
                    <a:pt x="15" y="1929"/>
                  </a:cubicBezTo>
                  <a:cubicBezTo>
                    <a:pt x="31" y="1952"/>
                    <a:pt x="47" y="1976"/>
                    <a:pt x="31" y="1984"/>
                  </a:cubicBezTo>
                  <a:lnTo>
                    <a:pt x="31" y="1984"/>
                  </a:lnTo>
                  <a:cubicBezTo>
                    <a:pt x="31" y="1992"/>
                    <a:pt x="23" y="1992"/>
                    <a:pt x="23" y="2000"/>
                  </a:cubicBezTo>
                  <a:cubicBezTo>
                    <a:pt x="23" y="2000"/>
                    <a:pt x="31" y="2000"/>
                    <a:pt x="39" y="2000"/>
                  </a:cubicBezTo>
                  <a:cubicBezTo>
                    <a:pt x="39" y="2000"/>
                    <a:pt x="39" y="2000"/>
                    <a:pt x="47" y="2000"/>
                  </a:cubicBezTo>
                  <a:cubicBezTo>
                    <a:pt x="118" y="2000"/>
                    <a:pt x="767" y="1960"/>
                    <a:pt x="767" y="1960"/>
                  </a:cubicBezTo>
                  <a:lnTo>
                    <a:pt x="774" y="1960"/>
                  </a:lnTo>
                  <a:close/>
                </a:path>
              </a:pathLst>
            </a:custGeom>
            <a:solidFill>
              <a:schemeClr val="accent6"/>
            </a:solidFill>
            <a:ln>
              <a:solidFill>
                <a:schemeClr val="bg2"/>
              </a:solidFill>
            </a:ln>
            <a:effectLst/>
          </p:spPr>
          <p:txBody>
            <a:bodyPr wrap="none" anchor="ctr"/>
            <a:lstStyle/>
            <a:p>
              <a:endParaRPr lang="en-US"/>
            </a:p>
          </p:txBody>
        </p:sp>
        <p:sp>
          <p:nvSpPr>
            <p:cNvPr id="81" name="Freeform 407"/>
            <p:cNvSpPr>
              <a:spLocks noChangeArrowheads="1"/>
            </p:cNvSpPr>
            <p:nvPr/>
          </p:nvSpPr>
          <p:spPr bwMode="auto">
            <a:xfrm>
              <a:off x="14945848" y="6857187"/>
              <a:ext cx="997301" cy="770010"/>
            </a:xfrm>
            <a:custGeom>
              <a:avLst/>
              <a:gdLst>
                <a:gd name="T0" fmla="*/ 1407 w 1898"/>
                <a:gd name="T1" fmla="*/ 79 h 1463"/>
                <a:gd name="T2" fmla="*/ 1407 w 1898"/>
                <a:gd name="T3" fmla="*/ 79 h 1463"/>
                <a:gd name="T4" fmla="*/ 964 w 1898"/>
                <a:gd name="T5" fmla="*/ 158 h 1463"/>
                <a:gd name="T6" fmla="*/ 925 w 1898"/>
                <a:gd name="T7" fmla="*/ 63 h 1463"/>
                <a:gd name="T8" fmla="*/ 854 w 1898"/>
                <a:gd name="T9" fmla="*/ 47 h 1463"/>
                <a:gd name="T10" fmla="*/ 830 w 1898"/>
                <a:gd name="T11" fmla="*/ 16 h 1463"/>
                <a:gd name="T12" fmla="*/ 411 w 1898"/>
                <a:gd name="T13" fmla="*/ 55 h 1463"/>
                <a:gd name="T14" fmla="*/ 181 w 1898"/>
                <a:gd name="T15" fmla="*/ 166 h 1463"/>
                <a:gd name="T16" fmla="*/ 79 w 1898"/>
                <a:gd name="T17" fmla="*/ 221 h 1463"/>
                <a:gd name="T18" fmla="*/ 79 w 1898"/>
                <a:gd name="T19" fmla="*/ 237 h 1463"/>
                <a:gd name="T20" fmla="*/ 15 w 1898"/>
                <a:gd name="T21" fmla="*/ 308 h 1463"/>
                <a:gd name="T22" fmla="*/ 23 w 1898"/>
                <a:gd name="T23" fmla="*/ 387 h 1463"/>
                <a:gd name="T24" fmla="*/ 110 w 1898"/>
                <a:gd name="T25" fmla="*/ 458 h 1463"/>
                <a:gd name="T26" fmla="*/ 174 w 1898"/>
                <a:gd name="T27" fmla="*/ 458 h 1463"/>
                <a:gd name="T28" fmla="*/ 237 w 1898"/>
                <a:gd name="T29" fmla="*/ 537 h 1463"/>
                <a:gd name="T30" fmla="*/ 371 w 1898"/>
                <a:gd name="T31" fmla="*/ 688 h 1463"/>
                <a:gd name="T32" fmla="*/ 466 w 1898"/>
                <a:gd name="T33" fmla="*/ 759 h 1463"/>
                <a:gd name="T34" fmla="*/ 553 w 1898"/>
                <a:gd name="T35" fmla="*/ 822 h 1463"/>
                <a:gd name="T36" fmla="*/ 632 w 1898"/>
                <a:gd name="T37" fmla="*/ 869 h 1463"/>
                <a:gd name="T38" fmla="*/ 703 w 1898"/>
                <a:gd name="T39" fmla="*/ 964 h 1463"/>
                <a:gd name="T40" fmla="*/ 806 w 1898"/>
                <a:gd name="T41" fmla="*/ 1043 h 1463"/>
                <a:gd name="T42" fmla="*/ 885 w 1898"/>
                <a:gd name="T43" fmla="*/ 1146 h 1463"/>
                <a:gd name="T44" fmla="*/ 901 w 1898"/>
                <a:gd name="T45" fmla="*/ 1225 h 1463"/>
                <a:gd name="T46" fmla="*/ 964 w 1898"/>
                <a:gd name="T47" fmla="*/ 1273 h 1463"/>
                <a:gd name="T48" fmla="*/ 1027 w 1898"/>
                <a:gd name="T49" fmla="*/ 1352 h 1463"/>
                <a:gd name="T50" fmla="*/ 1035 w 1898"/>
                <a:gd name="T51" fmla="*/ 1439 h 1463"/>
                <a:gd name="T52" fmla="*/ 1162 w 1898"/>
                <a:gd name="T53" fmla="*/ 1462 h 1463"/>
                <a:gd name="T54" fmla="*/ 1162 w 1898"/>
                <a:gd name="T55" fmla="*/ 1454 h 1463"/>
                <a:gd name="T56" fmla="*/ 1185 w 1898"/>
                <a:gd name="T57" fmla="*/ 1415 h 1463"/>
                <a:gd name="T58" fmla="*/ 1225 w 1898"/>
                <a:gd name="T59" fmla="*/ 1383 h 1463"/>
                <a:gd name="T60" fmla="*/ 1201 w 1898"/>
                <a:gd name="T61" fmla="*/ 1352 h 1463"/>
                <a:gd name="T62" fmla="*/ 1185 w 1898"/>
                <a:gd name="T63" fmla="*/ 1312 h 1463"/>
                <a:gd name="T64" fmla="*/ 1233 w 1898"/>
                <a:gd name="T65" fmla="*/ 1320 h 1463"/>
                <a:gd name="T66" fmla="*/ 1265 w 1898"/>
                <a:gd name="T67" fmla="*/ 1336 h 1463"/>
                <a:gd name="T68" fmla="*/ 1304 w 1898"/>
                <a:gd name="T69" fmla="*/ 1280 h 1463"/>
                <a:gd name="T70" fmla="*/ 1280 w 1898"/>
                <a:gd name="T71" fmla="*/ 1249 h 1463"/>
                <a:gd name="T72" fmla="*/ 1241 w 1898"/>
                <a:gd name="T73" fmla="*/ 1233 h 1463"/>
                <a:gd name="T74" fmla="*/ 1288 w 1898"/>
                <a:gd name="T75" fmla="*/ 1209 h 1463"/>
                <a:gd name="T76" fmla="*/ 1328 w 1898"/>
                <a:gd name="T77" fmla="*/ 1209 h 1463"/>
                <a:gd name="T78" fmla="*/ 1423 w 1898"/>
                <a:gd name="T79" fmla="*/ 1154 h 1463"/>
                <a:gd name="T80" fmla="*/ 1486 w 1898"/>
                <a:gd name="T81" fmla="*/ 1122 h 1463"/>
                <a:gd name="T82" fmla="*/ 1494 w 1898"/>
                <a:gd name="T83" fmla="*/ 1067 h 1463"/>
                <a:gd name="T84" fmla="*/ 1518 w 1898"/>
                <a:gd name="T85" fmla="*/ 1051 h 1463"/>
                <a:gd name="T86" fmla="*/ 1549 w 1898"/>
                <a:gd name="T87" fmla="*/ 1035 h 1463"/>
                <a:gd name="T88" fmla="*/ 1597 w 1898"/>
                <a:gd name="T89" fmla="*/ 972 h 1463"/>
                <a:gd name="T90" fmla="*/ 1604 w 1898"/>
                <a:gd name="T91" fmla="*/ 917 h 1463"/>
                <a:gd name="T92" fmla="*/ 1660 w 1898"/>
                <a:gd name="T93" fmla="*/ 909 h 1463"/>
                <a:gd name="T94" fmla="*/ 1691 w 1898"/>
                <a:gd name="T95" fmla="*/ 853 h 1463"/>
                <a:gd name="T96" fmla="*/ 1699 w 1898"/>
                <a:gd name="T97" fmla="*/ 790 h 1463"/>
                <a:gd name="T98" fmla="*/ 1691 w 1898"/>
                <a:gd name="T99" fmla="*/ 767 h 1463"/>
                <a:gd name="T100" fmla="*/ 1715 w 1898"/>
                <a:gd name="T101" fmla="*/ 751 h 1463"/>
                <a:gd name="T102" fmla="*/ 1850 w 1898"/>
                <a:gd name="T103" fmla="*/ 490 h 1463"/>
                <a:gd name="T104" fmla="*/ 1897 w 1898"/>
                <a:gd name="T105" fmla="*/ 451 h 1463"/>
                <a:gd name="T106" fmla="*/ 1407 w 1898"/>
                <a:gd name="T107" fmla="*/ 79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8" h="1463">
                  <a:moveTo>
                    <a:pt x="1407" y="79"/>
                  </a:moveTo>
                  <a:lnTo>
                    <a:pt x="1407" y="79"/>
                  </a:lnTo>
                  <a:cubicBezTo>
                    <a:pt x="964" y="158"/>
                    <a:pt x="964" y="158"/>
                    <a:pt x="964" y="158"/>
                  </a:cubicBezTo>
                  <a:cubicBezTo>
                    <a:pt x="964" y="158"/>
                    <a:pt x="940" y="79"/>
                    <a:pt x="925" y="63"/>
                  </a:cubicBezTo>
                  <a:cubicBezTo>
                    <a:pt x="909" y="39"/>
                    <a:pt x="901" y="55"/>
                    <a:pt x="854" y="47"/>
                  </a:cubicBezTo>
                  <a:cubicBezTo>
                    <a:pt x="806" y="39"/>
                    <a:pt x="830" y="31"/>
                    <a:pt x="830" y="16"/>
                  </a:cubicBezTo>
                  <a:cubicBezTo>
                    <a:pt x="830" y="0"/>
                    <a:pt x="442" y="55"/>
                    <a:pt x="411" y="55"/>
                  </a:cubicBezTo>
                  <a:cubicBezTo>
                    <a:pt x="371" y="63"/>
                    <a:pt x="229" y="134"/>
                    <a:pt x="181" y="166"/>
                  </a:cubicBezTo>
                  <a:cubicBezTo>
                    <a:pt x="142" y="182"/>
                    <a:pt x="126" y="213"/>
                    <a:pt x="79" y="221"/>
                  </a:cubicBezTo>
                  <a:cubicBezTo>
                    <a:pt x="79" y="229"/>
                    <a:pt x="79" y="237"/>
                    <a:pt x="79" y="237"/>
                  </a:cubicBezTo>
                  <a:cubicBezTo>
                    <a:pt x="71" y="245"/>
                    <a:pt x="15" y="276"/>
                    <a:pt x="15" y="308"/>
                  </a:cubicBezTo>
                  <a:cubicBezTo>
                    <a:pt x="8" y="340"/>
                    <a:pt x="0" y="379"/>
                    <a:pt x="23" y="387"/>
                  </a:cubicBezTo>
                  <a:cubicBezTo>
                    <a:pt x="39" y="403"/>
                    <a:pt x="95" y="435"/>
                    <a:pt x="110" y="458"/>
                  </a:cubicBezTo>
                  <a:cubicBezTo>
                    <a:pt x="126" y="482"/>
                    <a:pt x="150" y="458"/>
                    <a:pt x="174" y="458"/>
                  </a:cubicBezTo>
                  <a:cubicBezTo>
                    <a:pt x="190" y="458"/>
                    <a:pt x="205" y="490"/>
                    <a:pt x="237" y="537"/>
                  </a:cubicBezTo>
                  <a:cubicBezTo>
                    <a:pt x="261" y="585"/>
                    <a:pt x="316" y="672"/>
                    <a:pt x="371" y="688"/>
                  </a:cubicBezTo>
                  <a:cubicBezTo>
                    <a:pt x="419" y="711"/>
                    <a:pt x="434" y="719"/>
                    <a:pt x="466" y="759"/>
                  </a:cubicBezTo>
                  <a:cubicBezTo>
                    <a:pt x="498" y="798"/>
                    <a:pt x="521" y="814"/>
                    <a:pt x="553" y="822"/>
                  </a:cubicBezTo>
                  <a:cubicBezTo>
                    <a:pt x="585" y="838"/>
                    <a:pt x="616" y="846"/>
                    <a:pt x="632" y="869"/>
                  </a:cubicBezTo>
                  <a:cubicBezTo>
                    <a:pt x="656" y="901"/>
                    <a:pt x="656" y="925"/>
                    <a:pt x="703" y="964"/>
                  </a:cubicBezTo>
                  <a:cubicBezTo>
                    <a:pt x="759" y="1012"/>
                    <a:pt x="774" y="1020"/>
                    <a:pt x="806" y="1043"/>
                  </a:cubicBezTo>
                  <a:cubicBezTo>
                    <a:pt x="838" y="1059"/>
                    <a:pt x="885" y="1122"/>
                    <a:pt x="885" y="1146"/>
                  </a:cubicBezTo>
                  <a:cubicBezTo>
                    <a:pt x="885" y="1170"/>
                    <a:pt x="877" y="1209"/>
                    <a:pt x="901" y="1225"/>
                  </a:cubicBezTo>
                  <a:cubicBezTo>
                    <a:pt x="925" y="1241"/>
                    <a:pt x="948" y="1241"/>
                    <a:pt x="964" y="1273"/>
                  </a:cubicBezTo>
                  <a:cubicBezTo>
                    <a:pt x="988" y="1296"/>
                    <a:pt x="1004" y="1344"/>
                    <a:pt x="1027" y="1352"/>
                  </a:cubicBezTo>
                  <a:cubicBezTo>
                    <a:pt x="1043" y="1359"/>
                    <a:pt x="996" y="1423"/>
                    <a:pt x="1035" y="1439"/>
                  </a:cubicBezTo>
                  <a:cubicBezTo>
                    <a:pt x="1059" y="1454"/>
                    <a:pt x="1138" y="1462"/>
                    <a:pt x="1162" y="1462"/>
                  </a:cubicBezTo>
                  <a:cubicBezTo>
                    <a:pt x="1162" y="1454"/>
                    <a:pt x="1162" y="1454"/>
                    <a:pt x="1162" y="1454"/>
                  </a:cubicBezTo>
                  <a:cubicBezTo>
                    <a:pt x="1162" y="1446"/>
                    <a:pt x="1162" y="1415"/>
                    <a:pt x="1185" y="1415"/>
                  </a:cubicBezTo>
                  <a:cubicBezTo>
                    <a:pt x="1201" y="1407"/>
                    <a:pt x="1233" y="1407"/>
                    <a:pt x="1225" y="1383"/>
                  </a:cubicBezTo>
                  <a:cubicBezTo>
                    <a:pt x="1217" y="1359"/>
                    <a:pt x="1217" y="1368"/>
                    <a:pt x="1201" y="1352"/>
                  </a:cubicBezTo>
                  <a:cubicBezTo>
                    <a:pt x="1185" y="1328"/>
                    <a:pt x="1154" y="1320"/>
                    <a:pt x="1185" y="1312"/>
                  </a:cubicBezTo>
                  <a:cubicBezTo>
                    <a:pt x="1217" y="1304"/>
                    <a:pt x="1217" y="1304"/>
                    <a:pt x="1233" y="1320"/>
                  </a:cubicBezTo>
                  <a:cubicBezTo>
                    <a:pt x="1249" y="1336"/>
                    <a:pt x="1233" y="1344"/>
                    <a:pt x="1265" y="1336"/>
                  </a:cubicBezTo>
                  <a:cubicBezTo>
                    <a:pt x="1288" y="1320"/>
                    <a:pt x="1304" y="1304"/>
                    <a:pt x="1304" y="1280"/>
                  </a:cubicBezTo>
                  <a:cubicBezTo>
                    <a:pt x="1304" y="1257"/>
                    <a:pt x="1312" y="1257"/>
                    <a:pt x="1280" y="1249"/>
                  </a:cubicBezTo>
                  <a:cubicBezTo>
                    <a:pt x="1257" y="1249"/>
                    <a:pt x="1241" y="1249"/>
                    <a:pt x="1241" y="1233"/>
                  </a:cubicBezTo>
                  <a:cubicBezTo>
                    <a:pt x="1241" y="1225"/>
                    <a:pt x="1265" y="1201"/>
                    <a:pt x="1288" y="1209"/>
                  </a:cubicBezTo>
                  <a:cubicBezTo>
                    <a:pt x="1312" y="1217"/>
                    <a:pt x="1312" y="1217"/>
                    <a:pt x="1328" y="1209"/>
                  </a:cubicBezTo>
                  <a:cubicBezTo>
                    <a:pt x="1351" y="1201"/>
                    <a:pt x="1391" y="1170"/>
                    <a:pt x="1423" y="1154"/>
                  </a:cubicBezTo>
                  <a:cubicBezTo>
                    <a:pt x="1454" y="1138"/>
                    <a:pt x="1478" y="1146"/>
                    <a:pt x="1486" y="1122"/>
                  </a:cubicBezTo>
                  <a:cubicBezTo>
                    <a:pt x="1494" y="1099"/>
                    <a:pt x="1478" y="1083"/>
                    <a:pt x="1494" y="1067"/>
                  </a:cubicBezTo>
                  <a:cubicBezTo>
                    <a:pt x="1502" y="1051"/>
                    <a:pt x="1494" y="1051"/>
                    <a:pt x="1518" y="1051"/>
                  </a:cubicBezTo>
                  <a:cubicBezTo>
                    <a:pt x="1541" y="1051"/>
                    <a:pt x="1541" y="1059"/>
                    <a:pt x="1549" y="1035"/>
                  </a:cubicBezTo>
                  <a:cubicBezTo>
                    <a:pt x="1549" y="1012"/>
                    <a:pt x="1597" y="996"/>
                    <a:pt x="1597" y="972"/>
                  </a:cubicBezTo>
                  <a:cubicBezTo>
                    <a:pt x="1597" y="948"/>
                    <a:pt x="1573" y="917"/>
                    <a:pt x="1604" y="917"/>
                  </a:cubicBezTo>
                  <a:cubicBezTo>
                    <a:pt x="1628" y="917"/>
                    <a:pt x="1644" y="941"/>
                    <a:pt x="1660" y="909"/>
                  </a:cubicBezTo>
                  <a:cubicBezTo>
                    <a:pt x="1676" y="877"/>
                    <a:pt x="1668" y="869"/>
                    <a:pt x="1691" y="853"/>
                  </a:cubicBezTo>
                  <a:cubicBezTo>
                    <a:pt x="1707" y="838"/>
                    <a:pt x="1715" y="806"/>
                    <a:pt x="1699" y="790"/>
                  </a:cubicBezTo>
                  <a:cubicBezTo>
                    <a:pt x="1691" y="775"/>
                    <a:pt x="1676" y="767"/>
                    <a:pt x="1691" y="767"/>
                  </a:cubicBezTo>
                  <a:cubicBezTo>
                    <a:pt x="1707" y="767"/>
                    <a:pt x="1723" y="782"/>
                    <a:pt x="1715" y="751"/>
                  </a:cubicBezTo>
                  <a:cubicBezTo>
                    <a:pt x="1715" y="719"/>
                    <a:pt x="1826" y="490"/>
                    <a:pt x="1850" y="490"/>
                  </a:cubicBezTo>
                  <a:cubicBezTo>
                    <a:pt x="1873" y="482"/>
                    <a:pt x="1873" y="466"/>
                    <a:pt x="1897" y="451"/>
                  </a:cubicBezTo>
                  <a:lnTo>
                    <a:pt x="1407" y="79"/>
                  </a:lnTo>
                </a:path>
              </a:pathLst>
            </a:custGeom>
            <a:solidFill>
              <a:schemeClr val="accent6"/>
            </a:solidFill>
            <a:ln>
              <a:solidFill>
                <a:schemeClr val="bg2"/>
              </a:solidFill>
            </a:ln>
            <a:effectLst/>
          </p:spPr>
          <p:txBody>
            <a:bodyPr wrap="none" anchor="ctr"/>
            <a:lstStyle/>
            <a:p>
              <a:endParaRPr lang="en-US"/>
            </a:p>
          </p:txBody>
        </p:sp>
        <p:sp>
          <p:nvSpPr>
            <p:cNvPr id="82" name="Freeform 408"/>
            <p:cNvSpPr>
              <a:spLocks noChangeArrowheads="1"/>
            </p:cNvSpPr>
            <p:nvPr/>
          </p:nvSpPr>
          <p:spPr bwMode="auto">
            <a:xfrm>
              <a:off x="14945848" y="6861826"/>
              <a:ext cx="1001940" cy="765371"/>
            </a:xfrm>
            <a:custGeom>
              <a:avLst/>
              <a:gdLst>
                <a:gd name="T0" fmla="*/ 1020 w 1906"/>
                <a:gd name="T1" fmla="*/ 1375 h 1455"/>
                <a:gd name="T2" fmla="*/ 925 w 1906"/>
                <a:gd name="T3" fmla="*/ 1233 h 1455"/>
                <a:gd name="T4" fmla="*/ 806 w 1906"/>
                <a:gd name="T5" fmla="*/ 1035 h 1455"/>
                <a:gd name="T6" fmla="*/ 632 w 1906"/>
                <a:gd name="T7" fmla="*/ 861 h 1455"/>
                <a:gd name="T8" fmla="*/ 229 w 1906"/>
                <a:gd name="T9" fmla="*/ 529 h 1455"/>
                <a:gd name="T10" fmla="*/ 126 w 1906"/>
                <a:gd name="T11" fmla="*/ 458 h 1455"/>
                <a:gd name="T12" fmla="*/ 8 w 1906"/>
                <a:gd name="T13" fmla="*/ 308 h 1455"/>
                <a:gd name="T14" fmla="*/ 79 w 1906"/>
                <a:gd name="T15" fmla="*/ 213 h 1455"/>
                <a:gd name="T16" fmla="*/ 181 w 1906"/>
                <a:gd name="T17" fmla="*/ 150 h 1455"/>
                <a:gd name="T18" fmla="*/ 830 w 1906"/>
                <a:gd name="T19" fmla="*/ 23 h 1455"/>
                <a:gd name="T20" fmla="*/ 893 w 1906"/>
                <a:gd name="T21" fmla="*/ 39 h 1455"/>
                <a:gd name="T22" fmla="*/ 1407 w 1906"/>
                <a:gd name="T23" fmla="*/ 71 h 1455"/>
                <a:gd name="T24" fmla="*/ 1850 w 1906"/>
                <a:gd name="T25" fmla="*/ 482 h 1455"/>
                <a:gd name="T26" fmla="*/ 1699 w 1906"/>
                <a:gd name="T27" fmla="*/ 767 h 1455"/>
                <a:gd name="T28" fmla="*/ 1707 w 1906"/>
                <a:gd name="T29" fmla="*/ 782 h 1455"/>
                <a:gd name="T30" fmla="*/ 1660 w 1906"/>
                <a:gd name="T31" fmla="*/ 909 h 1455"/>
                <a:gd name="T32" fmla="*/ 1597 w 1906"/>
                <a:gd name="T33" fmla="*/ 917 h 1455"/>
                <a:gd name="T34" fmla="*/ 1549 w 1906"/>
                <a:gd name="T35" fmla="*/ 1027 h 1455"/>
                <a:gd name="T36" fmla="*/ 1510 w 1906"/>
                <a:gd name="T37" fmla="*/ 1051 h 1455"/>
                <a:gd name="T38" fmla="*/ 1486 w 1906"/>
                <a:gd name="T39" fmla="*/ 1114 h 1455"/>
                <a:gd name="T40" fmla="*/ 1336 w 1906"/>
                <a:gd name="T41" fmla="*/ 1209 h 1455"/>
                <a:gd name="T42" fmla="*/ 1241 w 1906"/>
                <a:gd name="T43" fmla="*/ 1225 h 1455"/>
                <a:gd name="T44" fmla="*/ 1304 w 1906"/>
                <a:gd name="T45" fmla="*/ 1257 h 1455"/>
                <a:gd name="T46" fmla="*/ 1233 w 1906"/>
                <a:gd name="T47" fmla="*/ 1328 h 1455"/>
                <a:gd name="T48" fmla="*/ 1185 w 1906"/>
                <a:gd name="T49" fmla="*/ 1304 h 1455"/>
                <a:gd name="T50" fmla="*/ 1217 w 1906"/>
                <a:gd name="T51" fmla="*/ 1351 h 1455"/>
                <a:gd name="T52" fmla="*/ 1185 w 1906"/>
                <a:gd name="T53" fmla="*/ 1407 h 1455"/>
                <a:gd name="T54" fmla="*/ 1162 w 1906"/>
                <a:gd name="T55" fmla="*/ 1454 h 1455"/>
                <a:gd name="T56" fmla="*/ 237 w 1906"/>
                <a:gd name="T57" fmla="*/ 521 h 1455"/>
                <a:gd name="T58" fmla="*/ 640 w 1906"/>
                <a:gd name="T59" fmla="*/ 861 h 1455"/>
                <a:gd name="T60" fmla="*/ 806 w 1906"/>
                <a:gd name="T61" fmla="*/ 1035 h 1455"/>
                <a:gd name="T62" fmla="*/ 925 w 1906"/>
                <a:gd name="T63" fmla="*/ 1233 h 1455"/>
                <a:gd name="T64" fmla="*/ 1027 w 1906"/>
                <a:gd name="T65" fmla="*/ 1375 h 1455"/>
                <a:gd name="T66" fmla="*/ 1178 w 1906"/>
                <a:gd name="T67" fmla="*/ 1399 h 1455"/>
                <a:gd name="T68" fmla="*/ 1209 w 1906"/>
                <a:gd name="T69" fmla="*/ 1351 h 1455"/>
                <a:gd name="T70" fmla="*/ 1185 w 1906"/>
                <a:gd name="T71" fmla="*/ 1296 h 1455"/>
                <a:gd name="T72" fmla="*/ 1241 w 1906"/>
                <a:gd name="T73" fmla="*/ 1328 h 1455"/>
                <a:gd name="T74" fmla="*/ 1296 w 1906"/>
                <a:gd name="T75" fmla="*/ 1257 h 1455"/>
                <a:gd name="T76" fmla="*/ 1233 w 1906"/>
                <a:gd name="T77" fmla="*/ 1225 h 1455"/>
                <a:gd name="T78" fmla="*/ 1328 w 1906"/>
                <a:gd name="T79" fmla="*/ 1201 h 1455"/>
                <a:gd name="T80" fmla="*/ 1478 w 1906"/>
                <a:gd name="T81" fmla="*/ 1107 h 1455"/>
                <a:gd name="T82" fmla="*/ 1510 w 1906"/>
                <a:gd name="T83" fmla="*/ 1043 h 1455"/>
                <a:gd name="T84" fmla="*/ 1541 w 1906"/>
                <a:gd name="T85" fmla="*/ 1027 h 1455"/>
                <a:gd name="T86" fmla="*/ 1589 w 1906"/>
                <a:gd name="T87" fmla="*/ 909 h 1455"/>
                <a:gd name="T88" fmla="*/ 1660 w 1906"/>
                <a:gd name="T89" fmla="*/ 901 h 1455"/>
                <a:gd name="T90" fmla="*/ 1699 w 1906"/>
                <a:gd name="T91" fmla="*/ 782 h 1455"/>
                <a:gd name="T92" fmla="*/ 1707 w 1906"/>
                <a:gd name="T93" fmla="*/ 759 h 1455"/>
                <a:gd name="T94" fmla="*/ 1850 w 1906"/>
                <a:gd name="T95" fmla="*/ 474 h 1455"/>
                <a:gd name="T96" fmla="*/ 964 w 1906"/>
                <a:gd name="T97" fmla="*/ 150 h 1455"/>
                <a:gd name="T98" fmla="*/ 877 w 1906"/>
                <a:gd name="T99" fmla="*/ 47 h 1455"/>
                <a:gd name="T100" fmla="*/ 822 w 1906"/>
                <a:gd name="T101" fmla="*/ 8 h 1455"/>
                <a:gd name="T102" fmla="*/ 150 w 1906"/>
                <a:gd name="T103" fmla="*/ 181 h 1455"/>
                <a:gd name="T104" fmla="*/ 15 w 1906"/>
                <a:gd name="T105" fmla="*/ 300 h 1455"/>
                <a:gd name="T106" fmla="*/ 110 w 1906"/>
                <a:gd name="T107" fmla="*/ 44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6" h="1455">
                  <a:moveTo>
                    <a:pt x="1162" y="1454"/>
                  </a:moveTo>
                  <a:lnTo>
                    <a:pt x="1162" y="1454"/>
                  </a:lnTo>
                  <a:cubicBezTo>
                    <a:pt x="1130" y="1454"/>
                    <a:pt x="1059" y="1454"/>
                    <a:pt x="1035" y="1438"/>
                  </a:cubicBezTo>
                  <a:cubicBezTo>
                    <a:pt x="1012" y="1423"/>
                    <a:pt x="1012" y="1399"/>
                    <a:pt x="1020" y="1375"/>
                  </a:cubicBezTo>
                  <a:cubicBezTo>
                    <a:pt x="1027" y="1360"/>
                    <a:pt x="1027" y="1351"/>
                    <a:pt x="1020" y="1344"/>
                  </a:cubicBezTo>
                  <a:cubicBezTo>
                    <a:pt x="1012" y="1336"/>
                    <a:pt x="996" y="1312"/>
                    <a:pt x="980" y="1296"/>
                  </a:cubicBezTo>
                  <a:cubicBezTo>
                    <a:pt x="972" y="1280"/>
                    <a:pt x="972" y="1272"/>
                    <a:pt x="964" y="1265"/>
                  </a:cubicBezTo>
                  <a:cubicBezTo>
                    <a:pt x="948" y="1249"/>
                    <a:pt x="940" y="1241"/>
                    <a:pt x="925" y="1233"/>
                  </a:cubicBezTo>
                  <a:cubicBezTo>
                    <a:pt x="917" y="1233"/>
                    <a:pt x="909" y="1225"/>
                    <a:pt x="901" y="1225"/>
                  </a:cubicBezTo>
                  <a:cubicBezTo>
                    <a:pt x="877" y="1209"/>
                    <a:pt x="885" y="1185"/>
                    <a:pt x="885" y="1162"/>
                  </a:cubicBezTo>
                  <a:cubicBezTo>
                    <a:pt x="885" y="1154"/>
                    <a:pt x="885" y="1146"/>
                    <a:pt x="885" y="1138"/>
                  </a:cubicBezTo>
                  <a:cubicBezTo>
                    <a:pt x="877" y="1122"/>
                    <a:pt x="830" y="1059"/>
                    <a:pt x="806" y="1035"/>
                  </a:cubicBezTo>
                  <a:cubicBezTo>
                    <a:pt x="798" y="1035"/>
                    <a:pt x="798" y="1035"/>
                    <a:pt x="790" y="1027"/>
                  </a:cubicBezTo>
                  <a:cubicBezTo>
                    <a:pt x="767" y="1012"/>
                    <a:pt x="743" y="996"/>
                    <a:pt x="703" y="964"/>
                  </a:cubicBezTo>
                  <a:cubicBezTo>
                    <a:pt x="664" y="933"/>
                    <a:pt x="656" y="909"/>
                    <a:pt x="648" y="893"/>
                  </a:cubicBezTo>
                  <a:cubicBezTo>
                    <a:pt x="640" y="885"/>
                    <a:pt x="640" y="877"/>
                    <a:pt x="632" y="861"/>
                  </a:cubicBezTo>
                  <a:cubicBezTo>
                    <a:pt x="608" y="838"/>
                    <a:pt x="585" y="830"/>
                    <a:pt x="553" y="822"/>
                  </a:cubicBezTo>
                  <a:cubicBezTo>
                    <a:pt x="521" y="806"/>
                    <a:pt x="498" y="798"/>
                    <a:pt x="466" y="751"/>
                  </a:cubicBezTo>
                  <a:cubicBezTo>
                    <a:pt x="434" y="711"/>
                    <a:pt x="419" y="703"/>
                    <a:pt x="371" y="687"/>
                  </a:cubicBezTo>
                  <a:cubicBezTo>
                    <a:pt x="316" y="664"/>
                    <a:pt x="268" y="593"/>
                    <a:pt x="229" y="529"/>
                  </a:cubicBezTo>
                  <a:cubicBezTo>
                    <a:pt x="221" y="521"/>
                    <a:pt x="221" y="506"/>
                    <a:pt x="213" y="498"/>
                  </a:cubicBezTo>
                  <a:cubicBezTo>
                    <a:pt x="197" y="466"/>
                    <a:pt x="190" y="450"/>
                    <a:pt x="174" y="450"/>
                  </a:cubicBezTo>
                  <a:cubicBezTo>
                    <a:pt x="166" y="450"/>
                    <a:pt x="158" y="450"/>
                    <a:pt x="150" y="458"/>
                  </a:cubicBezTo>
                  <a:cubicBezTo>
                    <a:pt x="142" y="458"/>
                    <a:pt x="134" y="458"/>
                    <a:pt x="126" y="458"/>
                  </a:cubicBezTo>
                  <a:cubicBezTo>
                    <a:pt x="118" y="458"/>
                    <a:pt x="110" y="458"/>
                    <a:pt x="110" y="450"/>
                  </a:cubicBezTo>
                  <a:cubicBezTo>
                    <a:pt x="95" y="434"/>
                    <a:pt x="55" y="403"/>
                    <a:pt x="31" y="387"/>
                  </a:cubicBezTo>
                  <a:cubicBezTo>
                    <a:pt x="23" y="387"/>
                    <a:pt x="23" y="387"/>
                    <a:pt x="15" y="379"/>
                  </a:cubicBezTo>
                  <a:cubicBezTo>
                    <a:pt x="0" y="371"/>
                    <a:pt x="8" y="340"/>
                    <a:pt x="8" y="308"/>
                  </a:cubicBezTo>
                  <a:cubicBezTo>
                    <a:pt x="8" y="300"/>
                    <a:pt x="8" y="300"/>
                    <a:pt x="8" y="300"/>
                  </a:cubicBezTo>
                  <a:cubicBezTo>
                    <a:pt x="8" y="268"/>
                    <a:pt x="47" y="253"/>
                    <a:pt x="63" y="237"/>
                  </a:cubicBezTo>
                  <a:cubicBezTo>
                    <a:pt x="71" y="229"/>
                    <a:pt x="71" y="229"/>
                    <a:pt x="71" y="229"/>
                  </a:cubicBezTo>
                  <a:cubicBezTo>
                    <a:pt x="79" y="229"/>
                    <a:pt x="79" y="221"/>
                    <a:pt x="79" y="213"/>
                  </a:cubicBezTo>
                  <a:lnTo>
                    <a:pt x="79" y="213"/>
                  </a:lnTo>
                  <a:cubicBezTo>
                    <a:pt x="79" y="205"/>
                    <a:pt x="79" y="205"/>
                    <a:pt x="79" y="205"/>
                  </a:cubicBezTo>
                  <a:cubicBezTo>
                    <a:pt x="110" y="205"/>
                    <a:pt x="126" y="190"/>
                    <a:pt x="150" y="174"/>
                  </a:cubicBezTo>
                  <a:cubicBezTo>
                    <a:pt x="158" y="166"/>
                    <a:pt x="166" y="158"/>
                    <a:pt x="181" y="150"/>
                  </a:cubicBezTo>
                  <a:cubicBezTo>
                    <a:pt x="229" y="126"/>
                    <a:pt x="371" y="55"/>
                    <a:pt x="411" y="47"/>
                  </a:cubicBezTo>
                  <a:cubicBezTo>
                    <a:pt x="434" y="39"/>
                    <a:pt x="727" y="0"/>
                    <a:pt x="806" y="0"/>
                  </a:cubicBezTo>
                  <a:cubicBezTo>
                    <a:pt x="822" y="0"/>
                    <a:pt x="830" y="0"/>
                    <a:pt x="830" y="8"/>
                  </a:cubicBezTo>
                  <a:cubicBezTo>
                    <a:pt x="830" y="15"/>
                    <a:pt x="830" y="15"/>
                    <a:pt x="830" y="23"/>
                  </a:cubicBezTo>
                  <a:lnTo>
                    <a:pt x="830" y="31"/>
                  </a:lnTo>
                  <a:cubicBezTo>
                    <a:pt x="830" y="31"/>
                    <a:pt x="838" y="31"/>
                    <a:pt x="854" y="39"/>
                  </a:cubicBezTo>
                  <a:cubicBezTo>
                    <a:pt x="861" y="39"/>
                    <a:pt x="869" y="39"/>
                    <a:pt x="877" y="39"/>
                  </a:cubicBezTo>
                  <a:cubicBezTo>
                    <a:pt x="885" y="39"/>
                    <a:pt x="885" y="39"/>
                    <a:pt x="893" y="39"/>
                  </a:cubicBezTo>
                  <a:cubicBezTo>
                    <a:pt x="909" y="39"/>
                    <a:pt x="917" y="39"/>
                    <a:pt x="925" y="47"/>
                  </a:cubicBezTo>
                  <a:cubicBezTo>
                    <a:pt x="940" y="63"/>
                    <a:pt x="964" y="126"/>
                    <a:pt x="964" y="142"/>
                  </a:cubicBezTo>
                  <a:cubicBezTo>
                    <a:pt x="1407" y="71"/>
                    <a:pt x="1407" y="71"/>
                    <a:pt x="1407" y="71"/>
                  </a:cubicBezTo>
                  <a:lnTo>
                    <a:pt x="1407" y="71"/>
                  </a:lnTo>
                  <a:cubicBezTo>
                    <a:pt x="1905" y="443"/>
                    <a:pt x="1905" y="443"/>
                    <a:pt x="1905" y="443"/>
                  </a:cubicBezTo>
                  <a:cubicBezTo>
                    <a:pt x="1897" y="443"/>
                    <a:pt x="1897" y="443"/>
                    <a:pt x="1897" y="443"/>
                  </a:cubicBezTo>
                  <a:cubicBezTo>
                    <a:pt x="1889" y="450"/>
                    <a:pt x="1881" y="458"/>
                    <a:pt x="1881" y="466"/>
                  </a:cubicBezTo>
                  <a:cubicBezTo>
                    <a:pt x="1873" y="474"/>
                    <a:pt x="1865" y="482"/>
                    <a:pt x="1850" y="482"/>
                  </a:cubicBezTo>
                  <a:cubicBezTo>
                    <a:pt x="1834" y="490"/>
                    <a:pt x="1715" y="711"/>
                    <a:pt x="1723" y="743"/>
                  </a:cubicBezTo>
                  <a:cubicBezTo>
                    <a:pt x="1723" y="751"/>
                    <a:pt x="1723" y="759"/>
                    <a:pt x="1715" y="767"/>
                  </a:cubicBezTo>
                  <a:cubicBezTo>
                    <a:pt x="1715" y="767"/>
                    <a:pt x="1715" y="767"/>
                    <a:pt x="1707" y="767"/>
                  </a:cubicBezTo>
                  <a:cubicBezTo>
                    <a:pt x="1707" y="767"/>
                    <a:pt x="1707" y="767"/>
                    <a:pt x="1699" y="767"/>
                  </a:cubicBezTo>
                  <a:lnTo>
                    <a:pt x="1691" y="767"/>
                  </a:lnTo>
                  <a:lnTo>
                    <a:pt x="1691" y="767"/>
                  </a:lnTo>
                  <a:lnTo>
                    <a:pt x="1691" y="767"/>
                  </a:lnTo>
                  <a:cubicBezTo>
                    <a:pt x="1699" y="767"/>
                    <a:pt x="1699" y="774"/>
                    <a:pt x="1707" y="782"/>
                  </a:cubicBezTo>
                  <a:cubicBezTo>
                    <a:pt x="1707" y="790"/>
                    <a:pt x="1715" y="798"/>
                    <a:pt x="1715" y="814"/>
                  </a:cubicBezTo>
                  <a:cubicBezTo>
                    <a:pt x="1707" y="830"/>
                    <a:pt x="1699" y="838"/>
                    <a:pt x="1691" y="845"/>
                  </a:cubicBezTo>
                  <a:cubicBezTo>
                    <a:pt x="1676" y="861"/>
                    <a:pt x="1676" y="861"/>
                    <a:pt x="1676" y="877"/>
                  </a:cubicBezTo>
                  <a:cubicBezTo>
                    <a:pt x="1668" y="885"/>
                    <a:pt x="1668" y="893"/>
                    <a:pt x="1660" y="909"/>
                  </a:cubicBezTo>
                  <a:cubicBezTo>
                    <a:pt x="1660" y="917"/>
                    <a:pt x="1652" y="925"/>
                    <a:pt x="1644" y="925"/>
                  </a:cubicBezTo>
                  <a:cubicBezTo>
                    <a:pt x="1636" y="925"/>
                    <a:pt x="1628" y="917"/>
                    <a:pt x="1620" y="917"/>
                  </a:cubicBezTo>
                  <a:cubicBezTo>
                    <a:pt x="1613" y="917"/>
                    <a:pt x="1613" y="909"/>
                    <a:pt x="1604" y="917"/>
                  </a:cubicBezTo>
                  <a:cubicBezTo>
                    <a:pt x="1597" y="917"/>
                    <a:pt x="1597" y="917"/>
                    <a:pt x="1597" y="917"/>
                  </a:cubicBezTo>
                  <a:cubicBezTo>
                    <a:pt x="1589" y="917"/>
                    <a:pt x="1589" y="933"/>
                    <a:pt x="1597" y="940"/>
                  </a:cubicBezTo>
                  <a:cubicBezTo>
                    <a:pt x="1597" y="948"/>
                    <a:pt x="1597" y="956"/>
                    <a:pt x="1597" y="964"/>
                  </a:cubicBezTo>
                  <a:cubicBezTo>
                    <a:pt x="1597" y="972"/>
                    <a:pt x="1581" y="988"/>
                    <a:pt x="1573" y="996"/>
                  </a:cubicBezTo>
                  <a:cubicBezTo>
                    <a:pt x="1565" y="1012"/>
                    <a:pt x="1549" y="1020"/>
                    <a:pt x="1549" y="1027"/>
                  </a:cubicBezTo>
                  <a:cubicBezTo>
                    <a:pt x="1549" y="1043"/>
                    <a:pt x="1549" y="1051"/>
                    <a:pt x="1533" y="1051"/>
                  </a:cubicBezTo>
                  <a:lnTo>
                    <a:pt x="1533" y="1051"/>
                  </a:lnTo>
                  <a:cubicBezTo>
                    <a:pt x="1533" y="1043"/>
                    <a:pt x="1525" y="1043"/>
                    <a:pt x="1518" y="1051"/>
                  </a:cubicBezTo>
                  <a:lnTo>
                    <a:pt x="1510" y="1051"/>
                  </a:lnTo>
                  <a:cubicBezTo>
                    <a:pt x="1502" y="1051"/>
                    <a:pt x="1502" y="1051"/>
                    <a:pt x="1494" y="1059"/>
                  </a:cubicBezTo>
                  <a:lnTo>
                    <a:pt x="1494" y="1059"/>
                  </a:lnTo>
                  <a:cubicBezTo>
                    <a:pt x="1486" y="1067"/>
                    <a:pt x="1486" y="1075"/>
                    <a:pt x="1486" y="1083"/>
                  </a:cubicBezTo>
                  <a:cubicBezTo>
                    <a:pt x="1494" y="1091"/>
                    <a:pt x="1494" y="1098"/>
                    <a:pt x="1486" y="1114"/>
                  </a:cubicBezTo>
                  <a:cubicBezTo>
                    <a:pt x="1478" y="1130"/>
                    <a:pt x="1470" y="1138"/>
                    <a:pt x="1454" y="1138"/>
                  </a:cubicBezTo>
                  <a:cubicBezTo>
                    <a:pt x="1446" y="1138"/>
                    <a:pt x="1438" y="1146"/>
                    <a:pt x="1423" y="1146"/>
                  </a:cubicBezTo>
                  <a:cubicBezTo>
                    <a:pt x="1407" y="1154"/>
                    <a:pt x="1391" y="1170"/>
                    <a:pt x="1375" y="1185"/>
                  </a:cubicBezTo>
                  <a:cubicBezTo>
                    <a:pt x="1360" y="1193"/>
                    <a:pt x="1344" y="1201"/>
                    <a:pt x="1336" y="1209"/>
                  </a:cubicBezTo>
                  <a:cubicBezTo>
                    <a:pt x="1320" y="1209"/>
                    <a:pt x="1312" y="1209"/>
                    <a:pt x="1304" y="1209"/>
                  </a:cubicBezTo>
                  <a:cubicBezTo>
                    <a:pt x="1296" y="1209"/>
                    <a:pt x="1288" y="1201"/>
                    <a:pt x="1280" y="1201"/>
                  </a:cubicBezTo>
                  <a:lnTo>
                    <a:pt x="1280" y="1201"/>
                  </a:lnTo>
                  <a:cubicBezTo>
                    <a:pt x="1257" y="1201"/>
                    <a:pt x="1241" y="1217"/>
                    <a:pt x="1241" y="1225"/>
                  </a:cubicBezTo>
                  <a:cubicBezTo>
                    <a:pt x="1241" y="1233"/>
                    <a:pt x="1241" y="1233"/>
                    <a:pt x="1257" y="1233"/>
                  </a:cubicBezTo>
                  <a:cubicBezTo>
                    <a:pt x="1265" y="1233"/>
                    <a:pt x="1273" y="1233"/>
                    <a:pt x="1280" y="1241"/>
                  </a:cubicBezTo>
                  <a:cubicBezTo>
                    <a:pt x="1296" y="1241"/>
                    <a:pt x="1304" y="1241"/>
                    <a:pt x="1304" y="1249"/>
                  </a:cubicBezTo>
                  <a:lnTo>
                    <a:pt x="1304" y="1257"/>
                  </a:lnTo>
                  <a:cubicBezTo>
                    <a:pt x="1304" y="1265"/>
                    <a:pt x="1304" y="1265"/>
                    <a:pt x="1304" y="1272"/>
                  </a:cubicBezTo>
                  <a:cubicBezTo>
                    <a:pt x="1304" y="1296"/>
                    <a:pt x="1288" y="1320"/>
                    <a:pt x="1265" y="1328"/>
                  </a:cubicBezTo>
                  <a:cubicBezTo>
                    <a:pt x="1257" y="1336"/>
                    <a:pt x="1249" y="1336"/>
                    <a:pt x="1249" y="1336"/>
                  </a:cubicBezTo>
                  <a:cubicBezTo>
                    <a:pt x="1241" y="1336"/>
                    <a:pt x="1241" y="1336"/>
                    <a:pt x="1233" y="1328"/>
                  </a:cubicBezTo>
                  <a:cubicBezTo>
                    <a:pt x="1233" y="1328"/>
                    <a:pt x="1233" y="1320"/>
                    <a:pt x="1233" y="1312"/>
                  </a:cubicBezTo>
                  <a:cubicBezTo>
                    <a:pt x="1225" y="1312"/>
                    <a:pt x="1225" y="1312"/>
                    <a:pt x="1225" y="1312"/>
                  </a:cubicBezTo>
                  <a:cubicBezTo>
                    <a:pt x="1217" y="1304"/>
                    <a:pt x="1217" y="1304"/>
                    <a:pt x="1209" y="1304"/>
                  </a:cubicBezTo>
                  <a:cubicBezTo>
                    <a:pt x="1201" y="1304"/>
                    <a:pt x="1201" y="1304"/>
                    <a:pt x="1185" y="1304"/>
                  </a:cubicBezTo>
                  <a:cubicBezTo>
                    <a:pt x="1178" y="1312"/>
                    <a:pt x="1178" y="1312"/>
                    <a:pt x="1178" y="1312"/>
                  </a:cubicBezTo>
                  <a:cubicBezTo>
                    <a:pt x="1178" y="1312"/>
                    <a:pt x="1185" y="1320"/>
                    <a:pt x="1185" y="1328"/>
                  </a:cubicBezTo>
                  <a:cubicBezTo>
                    <a:pt x="1193" y="1328"/>
                    <a:pt x="1201" y="1336"/>
                    <a:pt x="1201" y="1336"/>
                  </a:cubicBezTo>
                  <a:cubicBezTo>
                    <a:pt x="1209" y="1344"/>
                    <a:pt x="1209" y="1344"/>
                    <a:pt x="1217" y="1351"/>
                  </a:cubicBezTo>
                  <a:cubicBezTo>
                    <a:pt x="1217" y="1351"/>
                    <a:pt x="1225" y="1360"/>
                    <a:pt x="1233" y="1375"/>
                  </a:cubicBezTo>
                  <a:cubicBezTo>
                    <a:pt x="1233" y="1383"/>
                    <a:pt x="1233" y="1383"/>
                    <a:pt x="1225" y="1391"/>
                  </a:cubicBezTo>
                  <a:cubicBezTo>
                    <a:pt x="1225" y="1399"/>
                    <a:pt x="1209" y="1407"/>
                    <a:pt x="1193" y="1407"/>
                  </a:cubicBezTo>
                  <a:cubicBezTo>
                    <a:pt x="1185" y="1407"/>
                    <a:pt x="1185" y="1407"/>
                    <a:pt x="1185" y="1407"/>
                  </a:cubicBezTo>
                  <a:cubicBezTo>
                    <a:pt x="1162" y="1415"/>
                    <a:pt x="1162" y="1438"/>
                    <a:pt x="1170" y="1446"/>
                  </a:cubicBezTo>
                  <a:lnTo>
                    <a:pt x="1170" y="1446"/>
                  </a:lnTo>
                  <a:cubicBezTo>
                    <a:pt x="1178" y="1454"/>
                    <a:pt x="1178" y="1454"/>
                    <a:pt x="1178" y="1454"/>
                  </a:cubicBezTo>
                  <a:lnTo>
                    <a:pt x="1162" y="1454"/>
                  </a:lnTo>
                  <a:close/>
                  <a:moveTo>
                    <a:pt x="174" y="443"/>
                  </a:moveTo>
                  <a:lnTo>
                    <a:pt x="174" y="443"/>
                  </a:lnTo>
                  <a:cubicBezTo>
                    <a:pt x="190" y="443"/>
                    <a:pt x="205" y="466"/>
                    <a:pt x="221" y="498"/>
                  </a:cubicBezTo>
                  <a:cubicBezTo>
                    <a:pt x="229" y="506"/>
                    <a:pt x="229" y="514"/>
                    <a:pt x="237" y="521"/>
                  </a:cubicBezTo>
                  <a:cubicBezTo>
                    <a:pt x="268" y="577"/>
                    <a:pt x="324" y="656"/>
                    <a:pt x="371" y="680"/>
                  </a:cubicBezTo>
                  <a:cubicBezTo>
                    <a:pt x="419" y="695"/>
                    <a:pt x="434" y="703"/>
                    <a:pt x="466" y="751"/>
                  </a:cubicBezTo>
                  <a:cubicBezTo>
                    <a:pt x="498" y="790"/>
                    <a:pt x="521" y="798"/>
                    <a:pt x="553" y="814"/>
                  </a:cubicBezTo>
                  <a:cubicBezTo>
                    <a:pt x="592" y="822"/>
                    <a:pt x="616" y="830"/>
                    <a:pt x="640" y="861"/>
                  </a:cubicBezTo>
                  <a:cubicBezTo>
                    <a:pt x="640" y="869"/>
                    <a:pt x="648" y="877"/>
                    <a:pt x="648" y="885"/>
                  </a:cubicBezTo>
                  <a:cubicBezTo>
                    <a:pt x="664" y="909"/>
                    <a:pt x="672" y="925"/>
                    <a:pt x="703" y="956"/>
                  </a:cubicBezTo>
                  <a:cubicBezTo>
                    <a:pt x="751" y="988"/>
                    <a:pt x="774" y="1004"/>
                    <a:pt x="798" y="1020"/>
                  </a:cubicBezTo>
                  <a:cubicBezTo>
                    <a:pt x="798" y="1027"/>
                    <a:pt x="806" y="1027"/>
                    <a:pt x="806" y="1035"/>
                  </a:cubicBezTo>
                  <a:cubicBezTo>
                    <a:pt x="838" y="1051"/>
                    <a:pt x="885" y="1114"/>
                    <a:pt x="893" y="1138"/>
                  </a:cubicBezTo>
                  <a:cubicBezTo>
                    <a:pt x="893" y="1146"/>
                    <a:pt x="893" y="1154"/>
                    <a:pt x="893" y="1162"/>
                  </a:cubicBezTo>
                  <a:cubicBezTo>
                    <a:pt x="885" y="1185"/>
                    <a:pt x="885" y="1201"/>
                    <a:pt x="901" y="1217"/>
                  </a:cubicBezTo>
                  <a:cubicBezTo>
                    <a:pt x="909" y="1225"/>
                    <a:pt x="917" y="1225"/>
                    <a:pt x="925" y="1233"/>
                  </a:cubicBezTo>
                  <a:cubicBezTo>
                    <a:pt x="940" y="1233"/>
                    <a:pt x="956" y="1241"/>
                    <a:pt x="964" y="1257"/>
                  </a:cubicBezTo>
                  <a:cubicBezTo>
                    <a:pt x="972" y="1265"/>
                    <a:pt x="980" y="1280"/>
                    <a:pt x="988" y="1288"/>
                  </a:cubicBezTo>
                  <a:cubicBezTo>
                    <a:pt x="1004" y="1312"/>
                    <a:pt x="1012" y="1336"/>
                    <a:pt x="1027" y="1344"/>
                  </a:cubicBezTo>
                  <a:cubicBezTo>
                    <a:pt x="1035" y="1344"/>
                    <a:pt x="1035" y="1360"/>
                    <a:pt x="1027" y="1375"/>
                  </a:cubicBezTo>
                  <a:cubicBezTo>
                    <a:pt x="1020" y="1399"/>
                    <a:pt x="1020" y="1423"/>
                    <a:pt x="1035" y="1431"/>
                  </a:cubicBezTo>
                  <a:cubicBezTo>
                    <a:pt x="1059" y="1446"/>
                    <a:pt x="1130" y="1446"/>
                    <a:pt x="1162" y="1446"/>
                  </a:cubicBezTo>
                  <a:lnTo>
                    <a:pt x="1162" y="1446"/>
                  </a:lnTo>
                  <a:cubicBezTo>
                    <a:pt x="1154" y="1438"/>
                    <a:pt x="1154" y="1407"/>
                    <a:pt x="1178" y="1399"/>
                  </a:cubicBezTo>
                  <a:cubicBezTo>
                    <a:pt x="1185" y="1399"/>
                    <a:pt x="1185" y="1399"/>
                    <a:pt x="1193" y="1399"/>
                  </a:cubicBezTo>
                  <a:cubicBezTo>
                    <a:pt x="1201" y="1399"/>
                    <a:pt x="1217" y="1391"/>
                    <a:pt x="1225" y="1391"/>
                  </a:cubicBezTo>
                  <a:cubicBezTo>
                    <a:pt x="1225" y="1383"/>
                    <a:pt x="1225" y="1383"/>
                    <a:pt x="1225" y="1375"/>
                  </a:cubicBezTo>
                  <a:cubicBezTo>
                    <a:pt x="1217" y="1360"/>
                    <a:pt x="1217" y="1360"/>
                    <a:pt x="1209" y="1351"/>
                  </a:cubicBezTo>
                  <a:cubicBezTo>
                    <a:pt x="1209" y="1351"/>
                    <a:pt x="1201" y="1351"/>
                    <a:pt x="1193" y="1344"/>
                  </a:cubicBezTo>
                  <a:cubicBezTo>
                    <a:pt x="1193" y="1336"/>
                    <a:pt x="1185" y="1336"/>
                    <a:pt x="1185" y="1328"/>
                  </a:cubicBezTo>
                  <a:cubicBezTo>
                    <a:pt x="1178" y="1320"/>
                    <a:pt x="1170" y="1320"/>
                    <a:pt x="1170" y="1312"/>
                  </a:cubicBezTo>
                  <a:cubicBezTo>
                    <a:pt x="1170" y="1304"/>
                    <a:pt x="1178" y="1304"/>
                    <a:pt x="1185" y="1296"/>
                  </a:cubicBezTo>
                  <a:cubicBezTo>
                    <a:pt x="1193" y="1296"/>
                    <a:pt x="1201" y="1296"/>
                    <a:pt x="1209" y="1296"/>
                  </a:cubicBezTo>
                  <a:cubicBezTo>
                    <a:pt x="1217" y="1296"/>
                    <a:pt x="1225" y="1296"/>
                    <a:pt x="1233" y="1312"/>
                  </a:cubicBezTo>
                  <a:lnTo>
                    <a:pt x="1233" y="1312"/>
                  </a:lnTo>
                  <a:cubicBezTo>
                    <a:pt x="1241" y="1320"/>
                    <a:pt x="1241" y="1320"/>
                    <a:pt x="1241" y="1328"/>
                  </a:cubicBezTo>
                  <a:lnTo>
                    <a:pt x="1249" y="1328"/>
                  </a:lnTo>
                  <a:lnTo>
                    <a:pt x="1257" y="1328"/>
                  </a:lnTo>
                  <a:cubicBezTo>
                    <a:pt x="1280" y="1312"/>
                    <a:pt x="1296" y="1296"/>
                    <a:pt x="1296" y="1272"/>
                  </a:cubicBezTo>
                  <a:cubicBezTo>
                    <a:pt x="1296" y="1265"/>
                    <a:pt x="1296" y="1265"/>
                    <a:pt x="1296" y="1257"/>
                  </a:cubicBezTo>
                  <a:lnTo>
                    <a:pt x="1296" y="1249"/>
                  </a:lnTo>
                  <a:cubicBezTo>
                    <a:pt x="1296" y="1249"/>
                    <a:pt x="1288" y="1249"/>
                    <a:pt x="1280" y="1249"/>
                  </a:cubicBezTo>
                  <a:cubicBezTo>
                    <a:pt x="1273" y="1241"/>
                    <a:pt x="1265" y="1241"/>
                    <a:pt x="1257" y="1241"/>
                  </a:cubicBezTo>
                  <a:cubicBezTo>
                    <a:pt x="1241" y="1241"/>
                    <a:pt x="1233" y="1241"/>
                    <a:pt x="1233" y="1225"/>
                  </a:cubicBezTo>
                  <a:cubicBezTo>
                    <a:pt x="1233" y="1217"/>
                    <a:pt x="1257" y="1193"/>
                    <a:pt x="1280" y="1193"/>
                  </a:cubicBezTo>
                  <a:cubicBezTo>
                    <a:pt x="1280" y="1193"/>
                    <a:pt x="1280" y="1193"/>
                    <a:pt x="1288" y="1193"/>
                  </a:cubicBezTo>
                  <a:cubicBezTo>
                    <a:pt x="1296" y="1201"/>
                    <a:pt x="1296" y="1201"/>
                    <a:pt x="1304" y="1201"/>
                  </a:cubicBezTo>
                  <a:cubicBezTo>
                    <a:pt x="1312" y="1201"/>
                    <a:pt x="1320" y="1209"/>
                    <a:pt x="1328" y="1201"/>
                  </a:cubicBezTo>
                  <a:cubicBezTo>
                    <a:pt x="1336" y="1193"/>
                    <a:pt x="1351" y="1185"/>
                    <a:pt x="1367" y="1178"/>
                  </a:cubicBezTo>
                  <a:cubicBezTo>
                    <a:pt x="1383" y="1162"/>
                    <a:pt x="1407" y="1146"/>
                    <a:pt x="1423" y="1146"/>
                  </a:cubicBezTo>
                  <a:cubicBezTo>
                    <a:pt x="1431" y="1138"/>
                    <a:pt x="1438" y="1138"/>
                    <a:pt x="1454" y="1130"/>
                  </a:cubicBezTo>
                  <a:cubicBezTo>
                    <a:pt x="1462" y="1130"/>
                    <a:pt x="1478" y="1122"/>
                    <a:pt x="1478" y="1107"/>
                  </a:cubicBezTo>
                  <a:cubicBezTo>
                    <a:pt x="1486" y="1098"/>
                    <a:pt x="1486" y="1091"/>
                    <a:pt x="1486" y="1083"/>
                  </a:cubicBezTo>
                  <a:cubicBezTo>
                    <a:pt x="1478" y="1075"/>
                    <a:pt x="1478" y="1067"/>
                    <a:pt x="1486" y="1059"/>
                  </a:cubicBezTo>
                  <a:cubicBezTo>
                    <a:pt x="1494" y="1051"/>
                    <a:pt x="1494" y="1051"/>
                    <a:pt x="1494" y="1051"/>
                  </a:cubicBezTo>
                  <a:cubicBezTo>
                    <a:pt x="1494" y="1043"/>
                    <a:pt x="1502" y="1043"/>
                    <a:pt x="1510" y="1043"/>
                  </a:cubicBezTo>
                  <a:lnTo>
                    <a:pt x="1518" y="1043"/>
                  </a:lnTo>
                  <a:cubicBezTo>
                    <a:pt x="1525" y="1043"/>
                    <a:pt x="1533" y="1043"/>
                    <a:pt x="1533" y="1043"/>
                  </a:cubicBezTo>
                  <a:lnTo>
                    <a:pt x="1533" y="1043"/>
                  </a:lnTo>
                  <a:cubicBezTo>
                    <a:pt x="1541" y="1043"/>
                    <a:pt x="1541" y="1043"/>
                    <a:pt x="1541" y="1027"/>
                  </a:cubicBezTo>
                  <a:cubicBezTo>
                    <a:pt x="1541" y="1012"/>
                    <a:pt x="1557" y="1004"/>
                    <a:pt x="1565" y="996"/>
                  </a:cubicBezTo>
                  <a:cubicBezTo>
                    <a:pt x="1581" y="980"/>
                    <a:pt x="1589" y="972"/>
                    <a:pt x="1589" y="964"/>
                  </a:cubicBezTo>
                  <a:cubicBezTo>
                    <a:pt x="1589" y="956"/>
                    <a:pt x="1589" y="948"/>
                    <a:pt x="1589" y="940"/>
                  </a:cubicBezTo>
                  <a:cubicBezTo>
                    <a:pt x="1581" y="925"/>
                    <a:pt x="1581" y="917"/>
                    <a:pt x="1589" y="909"/>
                  </a:cubicBezTo>
                  <a:lnTo>
                    <a:pt x="1597" y="909"/>
                  </a:lnTo>
                  <a:cubicBezTo>
                    <a:pt x="1613" y="909"/>
                    <a:pt x="1620" y="909"/>
                    <a:pt x="1628" y="909"/>
                  </a:cubicBezTo>
                  <a:cubicBezTo>
                    <a:pt x="1628" y="917"/>
                    <a:pt x="1636" y="917"/>
                    <a:pt x="1644" y="917"/>
                  </a:cubicBezTo>
                  <a:cubicBezTo>
                    <a:pt x="1644" y="917"/>
                    <a:pt x="1652" y="917"/>
                    <a:pt x="1660" y="901"/>
                  </a:cubicBezTo>
                  <a:cubicBezTo>
                    <a:pt x="1660" y="893"/>
                    <a:pt x="1668" y="885"/>
                    <a:pt x="1668" y="877"/>
                  </a:cubicBezTo>
                  <a:cubicBezTo>
                    <a:pt x="1668" y="861"/>
                    <a:pt x="1676" y="854"/>
                    <a:pt x="1684" y="845"/>
                  </a:cubicBezTo>
                  <a:cubicBezTo>
                    <a:pt x="1699" y="838"/>
                    <a:pt x="1699" y="822"/>
                    <a:pt x="1707" y="814"/>
                  </a:cubicBezTo>
                  <a:cubicBezTo>
                    <a:pt x="1707" y="798"/>
                    <a:pt x="1707" y="790"/>
                    <a:pt x="1699" y="782"/>
                  </a:cubicBezTo>
                  <a:cubicBezTo>
                    <a:pt x="1691" y="782"/>
                    <a:pt x="1691" y="774"/>
                    <a:pt x="1684" y="774"/>
                  </a:cubicBezTo>
                  <a:cubicBezTo>
                    <a:pt x="1684" y="767"/>
                    <a:pt x="1676" y="767"/>
                    <a:pt x="1684" y="759"/>
                  </a:cubicBezTo>
                  <a:cubicBezTo>
                    <a:pt x="1684" y="759"/>
                    <a:pt x="1684" y="759"/>
                    <a:pt x="1691" y="759"/>
                  </a:cubicBezTo>
                  <a:cubicBezTo>
                    <a:pt x="1699" y="759"/>
                    <a:pt x="1699" y="759"/>
                    <a:pt x="1707" y="759"/>
                  </a:cubicBezTo>
                  <a:lnTo>
                    <a:pt x="1707" y="759"/>
                  </a:lnTo>
                  <a:cubicBezTo>
                    <a:pt x="1715" y="759"/>
                    <a:pt x="1715" y="759"/>
                    <a:pt x="1715" y="759"/>
                  </a:cubicBezTo>
                  <a:cubicBezTo>
                    <a:pt x="1715" y="759"/>
                    <a:pt x="1715" y="751"/>
                    <a:pt x="1715" y="743"/>
                  </a:cubicBezTo>
                  <a:cubicBezTo>
                    <a:pt x="1707" y="711"/>
                    <a:pt x="1826" y="482"/>
                    <a:pt x="1850" y="474"/>
                  </a:cubicBezTo>
                  <a:cubicBezTo>
                    <a:pt x="1857" y="474"/>
                    <a:pt x="1865" y="466"/>
                    <a:pt x="1873" y="458"/>
                  </a:cubicBezTo>
                  <a:cubicBezTo>
                    <a:pt x="1873" y="458"/>
                    <a:pt x="1881" y="450"/>
                    <a:pt x="1889" y="443"/>
                  </a:cubicBezTo>
                  <a:cubicBezTo>
                    <a:pt x="1407" y="79"/>
                    <a:pt x="1407" y="79"/>
                    <a:pt x="1407" y="79"/>
                  </a:cubicBezTo>
                  <a:cubicBezTo>
                    <a:pt x="964" y="150"/>
                    <a:pt x="964" y="150"/>
                    <a:pt x="964" y="150"/>
                  </a:cubicBezTo>
                  <a:lnTo>
                    <a:pt x="964" y="150"/>
                  </a:lnTo>
                  <a:cubicBezTo>
                    <a:pt x="964" y="150"/>
                    <a:pt x="940" y="71"/>
                    <a:pt x="925" y="55"/>
                  </a:cubicBezTo>
                  <a:cubicBezTo>
                    <a:pt x="917" y="47"/>
                    <a:pt x="909" y="47"/>
                    <a:pt x="893" y="47"/>
                  </a:cubicBezTo>
                  <a:cubicBezTo>
                    <a:pt x="885" y="47"/>
                    <a:pt x="885" y="47"/>
                    <a:pt x="877" y="47"/>
                  </a:cubicBezTo>
                  <a:cubicBezTo>
                    <a:pt x="869" y="47"/>
                    <a:pt x="861" y="47"/>
                    <a:pt x="854" y="47"/>
                  </a:cubicBezTo>
                  <a:cubicBezTo>
                    <a:pt x="830" y="39"/>
                    <a:pt x="822" y="39"/>
                    <a:pt x="822" y="31"/>
                  </a:cubicBezTo>
                  <a:cubicBezTo>
                    <a:pt x="822" y="31"/>
                    <a:pt x="822" y="23"/>
                    <a:pt x="822" y="15"/>
                  </a:cubicBezTo>
                  <a:cubicBezTo>
                    <a:pt x="822" y="15"/>
                    <a:pt x="822" y="15"/>
                    <a:pt x="822" y="8"/>
                  </a:cubicBezTo>
                  <a:cubicBezTo>
                    <a:pt x="822" y="8"/>
                    <a:pt x="822" y="8"/>
                    <a:pt x="806" y="8"/>
                  </a:cubicBezTo>
                  <a:cubicBezTo>
                    <a:pt x="727" y="8"/>
                    <a:pt x="434" y="47"/>
                    <a:pt x="411" y="55"/>
                  </a:cubicBezTo>
                  <a:cubicBezTo>
                    <a:pt x="379" y="55"/>
                    <a:pt x="237" y="126"/>
                    <a:pt x="181" y="158"/>
                  </a:cubicBezTo>
                  <a:cubicBezTo>
                    <a:pt x="174" y="166"/>
                    <a:pt x="166" y="174"/>
                    <a:pt x="150" y="181"/>
                  </a:cubicBezTo>
                  <a:cubicBezTo>
                    <a:pt x="134" y="197"/>
                    <a:pt x="118" y="205"/>
                    <a:pt x="87" y="213"/>
                  </a:cubicBezTo>
                  <a:cubicBezTo>
                    <a:pt x="87" y="221"/>
                    <a:pt x="79" y="229"/>
                    <a:pt x="79" y="229"/>
                  </a:cubicBezTo>
                  <a:cubicBezTo>
                    <a:pt x="79" y="237"/>
                    <a:pt x="71" y="237"/>
                    <a:pt x="71" y="245"/>
                  </a:cubicBezTo>
                  <a:cubicBezTo>
                    <a:pt x="47" y="253"/>
                    <a:pt x="15" y="276"/>
                    <a:pt x="15" y="300"/>
                  </a:cubicBezTo>
                  <a:cubicBezTo>
                    <a:pt x="15" y="308"/>
                    <a:pt x="15" y="308"/>
                    <a:pt x="15" y="308"/>
                  </a:cubicBezTo>
                  <a:cubicBezTo>
                    <a:pt x="15" y="332"/>
                    <a:pt x="8" y="371"/>
                    <a:pt x="23" y="379"/>
                  </a:cubicBezTo>
                  <a:cubicBezTo>
                    <a:pt x="23" y="379"/>
                    <a:pt x="31" y="379"/>
                    <a:pt x="31" y="387"/>
                  </a:cubicBezTo>
                  <a:cubicBezTo>
                    <a:pt x="55" y="403"/>
                    <a:pt x="102" y="427"/>
                    <a:pt x="110" y="443"/>
                  </a:cubicBezTo>
                  <a:cubicBezTo>
                    <a:pt x="118" y="450"/>
                    <a:pt x="126" y="450"/>
                    <a:pt x="126" y="450"/>
                  </a:cubicBezTo>
                  <a:cubicBezTo>
                    <a:pt x="134" y="450"/>
                    <a:pt x="142" y="450"/>
                    <a:pt x="150" y="450"/>
                  </a:cubicBezTo>
                  <a:cubicBezTo>
                    <a:pt x="158" y="450"/>
                    <a:pt x="166" y="443"/>
                    <a:pt x="174" y="443"/>
                  </a:cubicBezTo>
                  <a:close/>
                </a:path>
              </a:pathLst>
            </a:custGeom>
            <a:solidFill>
              <a:schemeClr val="accent6"/>
            </a:solidFill>
            <a:ln>
              <a:solidFill>
                <a:schemeClr val="bg2"/>
              </a:solidFill>
            </a:ln>
            <a:effectLst/>
          </p:spPr>
          <p:txBody>
            <a:bodyPr wrap="none" anchor="ctr"/>
            <a:lstStyle/>
            <a:p>
              <a:endParaRPr lang="en-US"/>
            </a:p>
          </p:txBody>
        </p:sp>
        <p:sp>
          <p:nvSpPr>
            <p:cNvPr id="83" name="Freeform 409"/>
            <p:cNvSpPr>
              <a:spLocks noChangeArrowheads="1"/>
            </p:cNvSpPr>
            <p:nvPr/>
          </p:nvSpPr>
          <p:spPr bwMode="auto">
            <a:xfrm>
              <a:off x="14479668" y="6975471"/>
              <a:ext cx="1101669" cy="1115587"/>
            </a:xfrm>
            <a:custGeom>
              <a:avLst/>
              <a:gdLst>
                <a:gd name="T0" fmla="*/ 1921 w 2096"/>
                <a:gd name="T1" fmla="*/ 1218 h 2120"/>
                <a:gd name="T2" fmla="*/ 1850 w 2096"/>
                <a:gd name="T3" fmla="*/ 1052 h 2120"/>
                <a:gd name="T4" fmla="*/ 1771 w 2096"/>
                <a:gd name="T5" fmla="*/ 925 h 2120"/>
                <a:gd name="T6" fmla="*/ 1589 w 2096"/>
                <a:gd name="T7" fmla="*/ 743 h 2120"/>
                <a:gd name="T8" fmla="*/ 1439 w 2096"/>
                <a:gd name="T9" fmla="*/ 601 h 2120"/>
                <a:gd name="T10" fmla="*/ 1257 w 2096"/>
                <a:gd name="T11" fmla="*/ 467 h 2120"/>
                <a:gd name="T12" fmla="*/ 1060 w 2096"/>
                <a:gd name="T13" fmla="*/ 237 h 2120"/>
                <a:gd name="T14" fmla="*/ 909 w 2096"/>
                <a:gd name="T15" fmla="*/ 166 h 2120"/>
                <a:gd name="T16" fmla="*/ 965 w 2096"/>
                <a:gd name="T17" fmla="*/ 16 h 2120"/>
                <a:gd name="T18" fmla="*/ 933 w 2096"/>
                <a:gd name="T19" fmla="*/ 0 h 2120"/>
                <a:gd name="T20" fmla="*/ 356 w 2096"/>
                <a:gd name="T21" fmla="*/ 1241 h 2120"/>
                <a:gd name="T22" fmla="*/ 403 w 2096"/>
                <a:gd name="T23" fmla="*/ 1320 h 2120"/>
                <a:gd name="T24" fmla="*/ 403 w 2096"/>
                <a:gd name="T25" fmla="*/ 1407 h 2120"/>
                <a:gd name="T26" fmla="*/ 380 w 2096"/>
                <a:gd name="T27" fmla="*/ 1518 h 2120"/>
                <a:gd name="T28" fmla="*/ 419 w 2096"/>
                <a:gd name="T29" fmla="*/ 1692 h 2120"/>
                <a:gd name="T30" fmla="*/ 459 w 2096"/>
                <a:gd name="T31" fmla="*/ 1969 h 2120"/>
                <a:gd name="T32" fmla="*/ 1597 w 2096"/>
                <a:gd name="T33" fmla="*/ 2016 h 2120"/>
                <a:gd name="T34" fmla="*/ 1645 w 2096"/>
                <a:gd name="T35" fmla="*/ 2103 h 2120"/>
                <a:gd name="T36" fmla="*/ 1692 w 2096"/>
                <a:gd name="T37" fmla="*/ 1961 h 2120"/>
                <a:gd name="T38" fmla="*/ 1898 w 2096"/>
                <a:gd name="T39" fmla="*/ 1897 h 2120"/>
                <a:gd name="T40" fmla="*/ 1890 w 2096"/>
                <a:gd name="T41" fmla="*/ 1834 h 2120"/>
                <a:gd name="T42" fmla="*/ 1898 w 2096"/>
                <a:gd name="T43" fmla="*/ 1716 h 2120"/>
                <a:gd name="T44" fmla="*/ 1953 w 2096"/>
                <a:gd name="T45" fmla="*/ 1621 h 2120"/>
                <a:gd name="T46" fmla="*/ 1937 w 2096"/>
                <a:gd name="T47" fmla="*/ 1565 h 2120"/>
                <a:gd name="T48" fmla="*/ 1929 w 2096"/>
                <a:gd name="T49" fmla="*/ 1510 h 2120"/>
                <a:gd name="T50" fmla="*/ 1969 w 2096"/>
                <a:gd name="T51" fmla="*/ 1455 h 2120"/>
                <a:gd name="T52" fmla="*/ 1937 w 2096"/>
                <a:gd name="T53" fmla="*/ 1415 h 2120"/>
                <a:gd name="T54" fmla="*/ 1993 w 2096"/>
                <a:gd name="T55" fmla="*/ 1352 h 2120"/>
                <a:gd name="T56" fmla="*/ 2008 w 2096"/>
                <a:gd name="T57" fmla="*/ 1320 h 2120"/>
                <a:gd name="T58" fmla="*/ 2024 w 2096"/>
                <a:gd name="T59" fmla="*/ 1289 h 2120"/>
                <a:gd name="T60" fmla="*/ 2079 w 2096"/>
                <a:gd name="T61" fmla="*/ 1257 h 2120"/>
                <a:gd name="T62" fmla="*/ 1921 w 2096"/>
                <a:gd name="T63" fmla="*/ 1218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96" h="2120">
                  <a:moveTo>
                    <a:pt x="1921" y="1218"/>
                  </a:moveTo>
                  <a:lnTo>
                    <a:pt x="1921" y="1218"/>
                  </a:lnTo>
                  <a:cubicBezTo>
                    <a:pt x="1882" y="1202"/>
                    <a:pt x="1929" y="1138"/>
                    <a:pt x="1913" y="1131"/>
                  </a:cubicBezTo>
                  <a:cubicBezTo>
                    <a:pt x="1890" y="1123"/>
                    <a:pt x="1874" y="1075"/>
                    <a:pt x="1850" y="1052"/>
                  </a:cubicBezTo>
                  <a:cubicBezTo>
                    <a:pt x="1834" y="1020"/>
                    <a:pt x="1811" y="1020"/>
                    <a:pt x="1787" y="1004"/>
                  </a:cubicBezTo>
                  <a:cubicBezTo>
                    <a:pt x="1763" y="988"/>
                    <a:pt x="1771" y="949"/>
                    <a:pt x="1771" y="925"/>
                  </a:cubicBezTo>
                  <a:cubicBezTo>
                    <a:pt x="1771" y="901"/>
                    <a:pt x="1724" y="838"/>
                    <a:pt x="1692" y="822"/>
                  </a:cubicBezTo>
                  <a:cubicBezTo>
                    <a:pt x="1660" y="799"/>
                    <a:pt x="1645" y="791"/>
                    <a:pt x="1589" y="743"/>
                  </a:cubicBezTo>
                  <a:cubicBezTo>
                    <a:pt x="1542" y="704"/>
                    <a:pt x="1542" y="680"/>
                    <a:pt x="1518" y="648"/>
                  </a:cubicBezTo>
                  <a:cubicBezTo>
                    <a:pt x="1502" y="625"/>
                    <a:pt x="1471" y="617"/>
                    <a:pt x="1439" y="601"/>
                  </a:cubicBezTo>
                  <a:cubicBezTo>
                    <a:pt x="1407" y="593"/>
                    <a:pt x="1384" y="577"/>
                    <a:pt x="1352" y="538"/>
                  </a:cubicBezTo>
                  <a:cubicBezTo>
                    <a:pt x="1320" y="498"/>
                    <a:pt x="1305" y="490"/>
                    <a:pt x="1257" y="467"/>
                  </a:cubicBezTo>
                  <a:cubicBezTo>
                    <a:pt x="1202" y="451"/>
                    <a:pt x="1147" y="364"/>
                    <a:pt x="1123" y="316"/>
                  </a:cubicBezTo>
                  <a:cubicBezTo>
                    <a:pt x="1091" y="269"/>
                    <a:pt x="1076" y="237"/>
                    <a:pt x="1060" y="237"/>
                  </a:cubicBezTo>
                  <a:cubicBezTo>
                    <a:pt x="1036" y="237"/>
                    <a:pt x="1012" y="261"/>
                    <a:pt x="996" y="237"/>
                  </a:cubicBezTo>
                  <a:cubicBezTo>
                    <a:pt x="981" y="214"/>
                    <a:pt x="925" y="182"/>
                    <a:pt x="909" y="166"/>
                  </a:cubicBezTo>
                  <a:cubicBezTo>
                    <a:pt x="886" y="158"/>
                    <a:pt x="894" y="119"/>
                    <a:pt x="901" y="87"/>
                  </a:cubicBezTo>
                  <a:cubicBezTo>
                    <a:pt x="901" y="55"/>
                    <a:pt x="957" y="24"/>
                    <a:pt x="965" y="16"/>
                  </a:cubicBezTo>
                  <a:cubicBezTo>
                    <a:pt x="965" y="16"/>
                    <a:pt x="965" y="8"/>
                    <a:pt x="965" y="0"/>
                  </a:cubicBezTo>
                  <a:cubicBezTo>
                    <a:pt x="957" y="0"/>
                    <a:pt x="949" y="0"/>
                    <a:pt x="933" y="0"/>
                  </a:cubicBezTo>
                  <a:cubicBezTo>
                    <a:pt x="894" y="8"/>
                    <a:pt x="498" y="55"/>
                    <a:pt x="0" y="111"/>
                  </a:cubicBezTo>
                  <a:cubicBezTo>
                    <a:pt x="356" y="1241"/>
                    <a:pt x="356" y="1241"/>
                    <a:pt x="356" y="1241"/>
                  </a:cubicBezTo>
                  <a:cubicBezTo>
                    <a:pt x="356" y="1241"/>
                    <a:pt x="388" y="1249"/>
                    <a:pt x="396" y="1257"/>
                  </a:cubicBezTo>
                  <a:cubicBezTo>
                    <a:pt x="411" y="1265"/>
                    <a:pt x="396" y="1289"/>
                    <a:pt x="403" y="1320"/>
                  </a:cubicBezTo>
                  <a:cubicBezTo>
                    <a:pt x="419" y="1344"/>
                    <a:pt x="435" y="1336"/>
                    <a:pt x="435" y="1360"/>
                  </a:cubicBezTo>
                  <a:cubicBezTo>
                    <a:pt x="435" y="1384"/>
                    <a:pt x="427" y="1399"/>
                    <a:pt x="403" y="1407"/>
                  </a:cubicBezTo>
                  <a:cubicBezTo>
                    <a:pt x="388" y="1415"/>
                    <a:pt x="372" y="1431"/>
                    <a:pt x="380" y="1447"/>
                  </a:cubicBezTo>
                  <a:cubicBezTo>
                    <a:pt x="396" y="1463"/>
                    <a:pt x="396" y="1502"/>
                    <a:pt x="380" y="1518"/>
                  </a:cubicBezTo>
                  <a:cubicBezTo>
                    <a:pt x="364" y="1534"/>
                    <a:pt x="356" y="1597"/>
                    <a:pt x="364" y="1613"/>
                  </a:cubicBezTo>
                  <a:cubicBezTo>
                    <a:pt x="380" y="1629"/>
                    <a:pt x="419" y="1660"/>
                    <a:pt x="419" y="1692"/>
                  </a:cubicBezTo>
                  <a:cubicBezTo>
                    <a:pt x="419" y="1731"/>
                    <a:pt x="403" y="1818"/>
                    <a:pt x="403" y="1842"/>
                  </a:cubicBezTo>
                  <a:cubicBezTo>
                    <a:pt x="411" y="1858"/>
                    <a:pt x="459" y="1945"/>
                    <a:pt x="459" y="1969"/>
                  </a:cubicBezTo>
                  <a:cubicBezTo>
                    <a:pt x="459" y="1969"/>
                    <a:pt x="538" y="2095"/>
                    <a:pt x="546" y="2095"/>
                  </a:cubicBezTo>
                  <a:cubicBezTo>
                    <a:pt x="561" y="2095"/>
                    <a:pt x="1597" y="2016"/>
                    <a:pt x="1597" y="2016"/>
                  </a:cubicBezTo>
                  <a:cubicBezTo>
                    <a:pt x="1597" y="2016"/>
                    <a:pt x="1605" y="2016"/>
                    <a:pt x="1613" y="2040"/>
                  </a:cubicBezTo>
                  <a:cubicBezTo>
                    <a:pt x="1621" y="2063"/>
                    <a:pt x="1613" y="2103"/>
                    <a:pt x="1645" y="2103"/>
                  </a:cubicBezTo>
                  <a:cubicBezTo>
                    <a:pt x="1676" y="2111"/>
                    <a:pt x="1692" y="2119"/>
                    <a:pt x="1692" y="2079"/>
                  </a:cubicBezTo>
                  <a:cubicBezTo>
                    <a:pt x="1692" y="2040"/>
                    <a:pt x="1708" y="1992"/>
                    <a:pt x="1692" y="1961"/>
                  </a:cubicBezTo>
                  <a:cubicBezTo>
                    <a:pt x="1668" y="1929"/>
                    <a:pt x="1660" y="1905"/>
                    <a:pt x="1684" y="1897"/>
                  </a:cubicBezTo>
                  <a:cubicBezTo>
                    <a:pt x="1708" y="1882"/>
                    <a:pt x="1882" y="1937"/>
                    <a:pt x="1898" y="1897"/>
                  </a:cubicBezTo>
                  <a:cubicBezTo>
                    <a:pt x="1898" y="1889"/>
                    <a:pt x="1898" y="1889"/>
                    <a:pt x="1906" y="1889"/>
                  </a:cubicBezTo>
                  <a:cubicBezTo>
                    <a:pt x="1882" y="1874"/>
                    <a:pt x="1882" y="1866"/>
                    <a:pt x="1890" y="1834"/>
                  </a:cubicBezTo>
                  <a:cubicBezTo>
                    <a:pt x="1890" y="1795"/>
                    <a:pt x="1898" y="1787"/>
                    <a:pt x="1882" y="1763"/>
                  </a:cubicBezTo>
                  <a:cubicBezTo>
                    <a:pt x="1866" y="1739"/>
                    <a:pt x="1913" y="1731"/>
                    <a:pt x="1898" y="1716"/>
                  </a:cubicBezTo>
                  <a:cubicBezTo>
                    <a:pt x="1882" y="1700"/>
                    <a:pt x="1890" y="1684"/>
                    <a:pt x="1913" y="1676"/>
                  </a:cubicBezTo>
                  <a:cubicBezTo>
                    <a:pt x="1945" y="1676"/>
                    <a:pt x="1969" y="1637"/>
                    <a:pt x="1953" y="1621"/>
                  </a:cubicBezTo>
                  <a:cubicBezTo>
                    <a:pt x="1929" y="1613"/>
                    <a:pt x="1913" y="1637"/>
                    <a:pt x="1921" y="1605"/>
                  </a:cubicBezTo>
                  <a:cubicBezTo>
                    <a:pt x="1929" y="1573"/>
                    <a:pt x="1913" y="1573"/>
                    <a:pt x="1937" y="1565"/>
                  </a:cubicBezTo>
                  <a:cubicBezTo>
                    <a:pt x="1953" y="1558"/>
                    <a:pt x="1977" y="1542"/>
                    <a:pt x="1961" y="1526"/>
                  </a:cubicBezTo>
                  <a:cubicBezTo>
                    <a:pt x="1953" y="1510"/>
                    <a:pt x="1945" y="1510"/>
                    <a:pt x="1929" y="1510"/>
                  </a:cubicBezTo>
                  <a:cubicBezTo>
                    <a:pt x="1921" y="1502"/>
                    <a:pt x="1913" y="1486"/>
                    <a:pt x="1929" y="1478"/>
                  </a:cubicBezTo>
                  <a:cubicBezTo>
                    <a:pt x="1945" y="1471"/>
                    <a:pt x="1961" y="1478"/>
                    <a:pt x="1969" y="1455"/>
                  </a:cubicBezTo>
                  <a:cubicBezTo>
                    <a:pt x="1977" y="1431"/>
                    <a:pt x="1969" y="1423"/>
                    <a:pt x="1953" y="1423"/>
                  </a:cubicBezTo>
                  <a:cubicBezTo>
                    <a:pt x="1937" y="1423"/>
                    <a:pt x="1921" y="1431"/>
                    <a:pt x="1937" y="1415"/>
                  </a:cubicBezTo>
                  <a:cubicBezTo>
                    <a:pt x="1953" y="1407"/>
                    <a:pt x="1977" y="1407"/>
                    <a:pt x="1984" y="1391"/>
                  </a:cubicBezTo>
                  <a:cubicBezTo>
                    <a:pt x="2000" y="1376"/>
                    <a:pt x="2016" y="1360"/>
                    <a:pt x="1993" y="1352"/>
                  </a:cubicBezTo>
                  <a:cubicBezTo>
                    <a:pt x="1961" y="1344"/>
                    <a:pt x="1945" y="1344"/>
                    <a:pt x="1953" y="1336"/>
                  </a:cubicBezTo>
                  <a:cubicBezTo>
                    <a:pt x="1969" y="1328"/>
                    <a:pt x="1993" y="1320"/>
                    <a:pt x="2008" y="1320"/>
                  </a:cubicBezTo>
                  <a:cubicBezTo>
                    <a:pt x="2016" y="1328"/>
                    <a:pt x="2032" y="1328"/>
                    <a:pt x="2024" y="1320"/>
                  </a:cubicBezTo>
                  <a:cubicBezTo>
                    <a:pt x="2016" y="1305"/>
                    <a:pt x="2008" y="1289"/>
                    <a:pt x="2024" y="1289"/>
                  </a:cubicBezTo>
                  <a:cubicBezTo>
                    <a:pt x="2040" y="1289"/>
                    <a:pt x="2056" y="1289"/>
                    <a:pt x="2048" y="1281"/>
                  </a:cubicBezTo>
                  <a:cubicBezTo>
                    <a:pt x="2040" y="1273"/>
                    <a:pt x="2095" y="1273"/>
                    <a:pt x="2079" y="1257"/>
                  </a:cubicBezTo>
                  <a:cubicBezTo>
                    <a:pt x="2071" y="1241"/>
                    <a:pt x="2056" y="1241"/>
                    <a:pt x="2048" y="1241"/>
                  </a:cubicBezTo>
                  <a:cubicBezTo>
                    <a:pt x="2024" y="1241"/>
                    <a:pt x="1945" y="1233"/>
                    <a:pt x="1921" y="1218"/>
                  </a:cubicBezTo>
                </a:path>
              </a:pathLst>
            </a:custGeom>
            <a:solidFill>
              <a:schemeClr val="accent5"/>
            </a:solidFill>
            <a:ln>
              <a:solidFill>
                <a:schemeClr val="bg2"/>
              </a:solidFill>
            </a:ln>
            <a:effectLst/>
          </p:spPr>
          <p:txBody>
            <a:bodyPr wrap="none" anchor="ctr"/>
            <a:lstStyle/>
            <a:p>
              <a:endParaRPr lang="en-US"/>
            </a:p>
          </p:txBody>
        </p:sp>
        <p:sp>
          <p:nvSpPr>
            <p:cNvPr id="84" name="Freeform 410"/>
            <p:cNvSpPr>
              <a:spLocks noChangeArrowheads="1"/>
            </p:cNvSpPr>
            <p:nvPr/>
          </p:nvSpPr>
          <p:spPr bwMode="auto">
            <a:xfrm>
              <a:off x="14475030" y="6970832"/>
              <a:ext cx="1101669" cy="1115587"/>
            </a:xfrm>
            <a:custGeom>
              <a:avLst/>
              <a:gdLst>
                <a:gd name="T0" fmla="*/ 1621 w 2096"/>
                <a:gd name="T1" fmla="*/ 2071 h 2120"/>
                <a:gd name="T2" fmla="*/ 459 w 2096"/>
                <a:gd name="T3" fmla="*/ 1977 h 2120"/>
                <a:gd name="T4" fmla="*/ 419 w 2096"/>
                <a:gd name="T5" fmla="*/ 1700 h 2120"/>
                <a:gd name="T6" fmla="*/ 380 w 2096"/>
                <a:gd name="T7" fmla="*/ 1439 h 2120"/>
                <a:gd name="T8" fmla="*/ 411 w 2096"/>
                <a:gd name="T9" fmla="*/ 1328 h 2120"/>
                <a:gd name="T10" fmla="*/ 364 w 2096"/>
                <a:gd name="T11" fmla="*/ 1249 h 2120"/>
                <a:gd name="T12" fmla="*/ 973 w 2096"/>
                <a:gd name="T13" fmla="*/ 0 h 2120"/>
                <a:gd name="T14" fmla="*/ 909 w 2096"/>
                <a:gd name="T15" fmla="*/ 95 h 2120"/>
                <a:gd name="T16" fmla="*/ 1020 w 2096"/>
                <a:gd name="T17" fmla="*/ 245 h 2120"/>
                <a:gd name="T18" fmla="*/ 1265 w 2096"/>
                <a:gd name="T19" fmla="*/ 475 h 2120"/>
                <a:gd name="T20" fmla="*/ 1597 w 2096"/>
                <a:gd name="T21" fmla="*/ 751 h 2120"/>
                <a:gd name="T22" fmla="*/ 1795 w 2096"/>
                <a:gd name="T23" fmla="*/ 1012 h 2120"/>
                <a:gd name="T24" fmla="*/ 1921 w 2096"/>
                <a:gd name="T25" fmla="*/ 1170 h 2120"/>
                <a:gd name="T26" fmla="*/ 2072 w 2096"/>
                <a:gd name="T27" fmla="*/ 1249 h 2120"/>
                <a:gd name="T28" fmla="*/ 2064 w 2096"/>
                <a:gd name="T29" fmla="*/ 1297 h 2120"/>
                <a:gd name="T30" fmla="*/ 2040 w 2096"/>
                <a:gd name="T31" fmla="*/ 1336 h 2120"/>
                <a:gd name="T32" fmla="*/ 1961 w 2096"/>
                <a:gd name="T33" fmla="*/ 1352 h 2120"/>
                <a:gd name="T34" fmla="*/ 2001 w 2096"/>
                <a:gd name="T35" fmla="*/ 1399 h 2120"/>
                <a:gd name="T36" fmla="*/ 1961 w 2096"/>
                <a:gd name="T37" fmla="*/ 1431 h 2120"/>
                <a:gd name="T38" fmla="*/ 1929 w 2096"/>
                <a:gd name="T39" fmla="*/ 1502 h 2120"/>
                <a:gd name="T40" fmla="*/ 1945 w 2096"/>
                <a:gd name="T41" fmla="*/ 1581 h 2120"/>
                <a:gd name="T42" fmla="*/ 1937 w 2096"/>
                <a:gd name="T43" fmla="*/ 1629 h 2120"/>
                <a:gd name="T44" fmla="*/ 1906 w 2096"/>
                <a:gd name="T45" fmla="*/ 1700 h 2120"/>
                <a:gd name="T46" fmla="*/ 1906 w 2096"/>
                <a:gd name="T47" fmla="*/ 1818 h 2120"/>
                <a:gd name="T48" fmla="*/ 1914 w 2096"/>
                <a:gd name="T49" fmla="*/ 1897 h 2120"/>
                <a:gd name="T50" fmla="*/ 1692 w 2096"/>
                <a:gd name="T51" fmla="*/ 1905 h 2120"/>
                <a:gd name="T52" fmla="*/ 1684 w 2096"/>
                <a:gd name="T53" fmla="*/ 2119 h 2120"/>
                <a:gd name="T54" fmla="*/ 1629 w 2096"/>
                <a:gd name="T55" fmla="*/ 2071 h 2120"/>
                <a:gd name="T56" fmla="*/ 1700 w 2096"/>
                <a:gd name="T57" fmla="*/ 2048 h 2120"/>
                <a:gd name="T58" fmla="*/ 1763 w 2096"/>
                <a:gd name="T59" fmla="*/ 1905 h 2120"/>
                <a:gd name="T60" fmla="*/ 1890 w 2096"/>
                <a:gd name="T61" fmla="*/ 1842 h 2120"/>
                <a:gd name="T62" fmla="*/ 1906 w 2096"/>
                <a:gd name="T63" fmla="*/ 1724 h 2120"/>
                <a:gd name="T64" fmla="*/ 1937 w 2096"/>
                <a:gd name="T65" fmla="*/ 1637 h 2120"/>
                <a:gd name="T66" fmla="*/ 1937 w 2096"/>
                <a:gd name="T67" fmla="*/ 1573 h 2120"/>
                <a:gd name="T68" fmla="*/ 1921 w 2096"/>
                <a:gd name="T69" fmla="*/ 1502 h 2120"/>
                <a:gd name="T70" fmla="*/ 1961 w 2096"/>
                <a:gd name="T71" fmla="*/ 1439 h 2120"/>
                <a:gd name="T72" fmla="*/ 1969 w 2096"/>
                <a:gd name="T73" fmla="*/ 1407 h 2120"/>
                <a:gd name="T74" fmla="*/ 1969 w 2096"/>
                <a:gd name="T75" fmla="*/ 1360 h 2120"/>
                <a:gd name="T76" fmla="*/ 2032 w 2096"/>
                <a:gd name="T77" fmla="*/ 1328 h 2120"/>
                <a:gd name="T78" fmla="*/ 2040 w 2096"/>
                <a:gd name="T79" fmla="*/ 1289 h 2120"/>
                <a:gd name="T80" fmla="*/ 2087 w 2096"/>
                <a:gd name="T81" fmla="*/ 1265 h 2120"/>
                <a:gd name="T82" fmla="*/ 1914 w 2096"/>
                <a:gd name="T83" fmla="*/ 1170 h 2120"/>
                <a:gd name="T84" fmla="*/ 1795 w 2096"/>
                <a:gd name="T85" fmla="*/ 1020 h 2120"/>
                <a:gd name="T86" fmla="*/ 1597 w 2096"/>
                <a:gd name="T87" fmla="*/ 759 h 2120"/>
                <a:gd name="T88" fmla="*/ 1265 w 2096"/>
                <a:gd name="T89" fmla="*/ 482 h 2120"/>
                <a:gd name="T90" fmla="*/ 1020 w 2096"/>
                <a:gd name="T91" fmla="*/ 253 h 2120"/>
                <a:gd name="T92" fmla="*/ 902 w 2096"/>
                <a:gd name="T93" fmla="*/ 95 h 2120"/>
                <a:gd name="T94" fmla="*/ 617 w 2096"/>
                <a:gd name="T95" fmla="*/ 48 h 2120"/>
                <a:gd name="T96" fmla="*/ 419 w 2096"/>
                <a:gd name="T97" fmla="*/ 1320 h 2120"/>
                <a:gd name="T98" fmla="*/ 388 w 2096"/>
                <a:gd name="T99" fmla="*/ 1439 h 2120"/>
                <a:gd name="T100" fmla="*/ 427 w 2096"/>
                <a:gd name="T101" fmla="*/ 1700 h 2120"/>
                <a:gd name="T102" fmla="*/ 554 w 2096"/>
                <a:gd name="T103" fmla="*/ 2103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96" h="2120">
                  <a:moveTo>
                    <a:pt x="1684" y="2119"/>
                  </a:moveTo>
                  <a:lnTo>
                    <a:pt x="1684" y="2119"/>
                  </a:lnTo>
                  <a:cubicBezTo>
                    <a:pt x="1676" y="2119"/>
                    <a:pt x="1668" y="2119"/>
                    <a:pt x="1661" y="2119"/>
                  </a:cubicBezTo>
                  <a:lnTo>
                    <a:pt x="1653" y="2119"/>
                  </a:lnTo>
                  <a:cubicBezTo>
                    <a:pt x="1621" y="2119"/>
                    <a:pt x="1621" y="2095"/>
                    <a:pt x="1621" y="2071"/>
                  </a:cubicBezTo>
                  <a:cubicBezTo>
                    <a:pt x="1621" y="2063"/>
                    <a:pt x="1621" y="2056"/>
                    <a:pt x="1621" y="2048"/>
                  </a:cubicBezTo>
                  <a:cubicBezTo>
                    <a:pt x="1613" y="2032"/>
                    <a:pt x="1605" y="2024"/>
                    <a:pt x="1605" y="2024"/>
                  </a:cubicBezTo>
                  <a:cubicBezTo>
                    <a:pt x="1550" y="2032"/>
                    <a:pt x="569" y="2111"/>
                    <a:pt x="554" y="2111"/>
                  </a:cubicBezTo>
                  <a:cubicBezTo>
                    <a:pt x="546" y="2111"/>
                    <a:pt x="483" y="2016"/>
                    <a:pt x="467" y="1977"/>
                  </a:cubicBezTo>
                  <a:cubicBezTo>
                    <a:pt x="459" y="1977"/>
                    <a:pt x="459" y="1977"/>
                    <a:pt x="459" y="1977"/>
                  </a:cubicBezTo>
                  <a:lnTo>
                    <a:pt x="459" y="1977"/>
                  </a:lnTo>
                  <a:cubicBezTo>
                    <a:pt x="459" y="1961"/>
                    <a:pt x="443" y="1921"/>
                    <a:pt x="435" y="1897"/>
                  </a:cubicBezTo>
                  <a:cubicBezTo>
                    <a:pt x="419" y="1874"/>
                    <a:pt x="411" y="1858"/>
                    <a:pt x="411" y="1850"/>
                  </a:cubicBezTo>
                  <a:cubicBezTo>
                    <a:pt x="411" y="1834"/>
                    <a:pt x="411" y="1803"/>
                    <a:pt x="419" y="1771"/>
                  </a:cubicBezTo>
                  <a:cubicBezTo>
                    <a:pt x="419" y="1739"/>
                    <a:pt x="419" y="1716"/>
                    <a:pt x="419" y="1700"/>
                  </a:cubicBezTo>
                  <a:cubicBezTo>
                    <a:pt x="419" y="1676"/>
                    <a:pt x="404" y="1652"/>
                    <a:pt x="380" y="1637"/>
                  </a:cubicBezTo>
                  <a:cubicBezTo>
                    <a:pt x="380" y="1629"/>
                    <a:pt x="372" y="1629"/>
                    <a:pt x="372" y="1621"/>
                  </a:cubicBezTo>
                  <a:cubicBezTo>
                    <a:pt x="356" y="1605"/>
                    <a:pt x="372" y="1542"/>
                    <a:pt x="388" y="1526"/>
                  </a:cubicBezTo>
                  <a:cubicBezTo>
                    <a:pt x="396" y="1510"/>
                    <a:pt x="396" y="1471"/>
                    <a:pt x="388" y="1455"/>
                  </a:cubicBezTo>
                  <a:cubicBezTo>
                    <a:pt x="380" y="1455"/>
                    <a:pt x="380" y="1447"/>
                    <a:pt x="380" y="1439"/>
                  </a:cubicBezTo>
                  <a:cubicBezTo>
                    <a:pt x="388" y="1431"/>
                    <a:pt x="396" y="1423"/>
                    <a:pt x="411" y="1415"/>
                  </a:cubicBezTo>
                  <a:lnTo>
                    <a:pt x="411" y="1415"/>
                  </a:lnTo>
                  <a:cubicBezTo>
                    <a:pt x="427" y="1399"/>
                    <a:pt x="435" y="1392"/>
                    <a:pt x="435" y="1368"/>
                  </a:cubicBezTo>
                  <a:cubicBezTo>
                    <a:pt x="435" y="1360"/>
                    <a:pt x="435" y="1352"/>
                    <a:pt x="427" y="1352"/>
                  </a:cubicBezTo>
                  <a:cubicBezTo>
                    <a:pt x="427" y="1344"/>
                    <a:pt x="419" y="1344"/>
                    <a:pt x="411" y="1328"/>
                  </a:cubicBezTo>
                  <a:cubicBezTo>
                    <a:pt x="404" y="1313"/>
                    <a:pt x="411" y="1297"/>
                    <a:pt x="411" y="1289"/>
                  </a:cubicBezTo>
                  <a:cubicBezTo>
                    <a:pt x="411" y="1281"/>
                    <a:pt x="411" y="1273"/>
                    <a:pt x="404" y="1265"/>
                  </a:cubicBezTo>
                  <a:cubicBezTo>
                    <a:pt x="388" y="1257"/>
                    <a:pt x="364" y="1249"/>
                    <a:pt x="364" y="1249"/>
                  </a:cubicBezTo>
                  <a:lnTo>
                    <a:pt x="364" y="1249"/>
                  </a:lnTo>
                  <a:lnTo>
                    <a:pt x="364" y="1249"/>
                  </a:lnTo>
                  <a:cubicBezTo>
                    <a:pt x="0" y="111"/>
                    <a:pt x="0" y="111"/>
                    <a:pt x="0" y="111"/>
                  </a:cubicBezTo>
                  <a:cubicBezTo>
                    <a:pt x="8" y="111"/>
                    <a:pt x="8" y="111"/>
                    <a:pt x="8" y="111"/>
                  </a:cubicBezTo>
                  <a:cubicBezTo>
                    <a:pt x="238" y="87"/>
                    <a:pt x="451" y="63"/>
                    <a:pt x="617" y="40"/>
                  </a:cubicBezTo>
                  <a:cubicBezTo>
                    <a:pt x="799" y="24"/>
                    <a:pt x="917" y="8"/>
                    <a:pt x="941" y="8"/>
                  </a:cubicBezTo>
                  <a:cubicBezTo>
                    <a:pt x="949" y="8"/>
                    <a:pt x="965" y="8"/>
                    <a:pt x="973" y="0"/>
                  </a:cubicBezTo>
                  <a:cubicBezTo>
                    <a:pt x="981" y="0"/>
                    <a:pt x="981" y="0"/>
                    <a:pt x="981" y="0"/>
                  </a:cubicBezTo>
                  <a:cubicBezTo>
                    <a:pt x="981" y="8"/>
                    <a:pt x="981" y="8"/>
                    <a:pt x="981" y="8"/>
                  </a:cubicBezTo>
                  <a:cubicBezTo>
                    <a:pt x="981" y="16"/>
                    <a:pt x="981" y="24"/>
                    <a:pt x="973" y="24"/>
                  </a:cubicBezTo>
                  <a:cubicBezTo>
                    <a:pt x="973" y="32"/>
                    <a:pt x="965" y="32"/>
                    <a:pt x="965" y="40"/>
                  </a:cubicBezTo>
                  <a:cubicBezTo>
                    <a:pt x="941" y="48"/>
                    <a:pt x="909" y="71"/>
                    <a:pt x="909" y="95"/>
                  </a:cubicBezTo>
                  <a:cubicBezTo>
                    <a:pt x="909" y="103"/>
                    <a:pt x="909" y="103"/>
                    <a:pt x="909" y="103"/>
                  </a:cubicBezTo>
                  <a:cubicBezTo>
                    <a:pt x="909" y="127"/>
                    <a:pt x="902" y="166"/>
                    <a:pt x="917" y="174"/>
                  </a:cubicBezTo>
                  <a:cubicBezTo>
                    <a:pt x="917" y="174"/>
                    <a:pt x="925" y="174"/>
                    <a:pt x="925" y="182"/>
                  </a:cubicBezTo>
                  <a:cubicBezTo>
                    <a:pt x="949" y="198"/>
                    <a:pt x="996" y="222"/>
                    <a:pt x="1004" y="238"/>
                  </a:cubicBezTo>
                  <a:cubicBezTo>
                    <a:pt x="1012" y="245"/>
                    <a:pt x="1020" y="245"/>
                    <a:pt x="1020" y="245"/>
                  </a:cubicBezTo>
                  <a:cubicBezTo>
                    <a:pt x="1028" y="245"/>
                    <a:pt x="1036" y="245"/>
                    <a:pt x="1044" y="245"/>
                  </a:cubicBezTo>
                  <a:cubicBezTo>
                    <a:pt x="1052" y="245"/>
                    <a:pt x="1060" y="238"/>
                    <a:pt x="1068" y="238"/>
                  </a:cubicBezTo>
                  <a:cubicBezTo>
                    <a:pt x="1084" y="238"/>
                    <a:pt x="1099" y="261"/>
                    <a:pt x="1115" y="293"/>
                  </a:cubicBezTo>
                  <a:cubicBezTo>
                    <a:pt x="1123" y="301"/>
                    <a:pt x="1123" y="309"/>
                    <a:pt x="1131" y="316"/>
                  </a:cubicBezTo>
                  <a:cubicBezTo>
                    <a:pt x="1162" y="372"/>
                    <a:pt x="1218" y="451"/>
                    <a:pt x="1265" y="475"/>
                  </a:cubicBezTo>
                  <a:cubicBezTo>
                    <a:pt x="1313" y="490"/>
                    <a:pt x="1328" y="498"/>
                    <a:pt x="1360" y="546"/>
                  </a:cubicBezTo>
                  <a:cubicBezTo>
                    <a:pt x="1392" y="585"/>
                    <a:pt x="1415" y="593"/>
                    <a:pt x="1447" y="609"/>
                  </a:cubicBezTo>
                  <a:cubicBezTo>
                    <a:pt x="1486" y="617"/>
                    <a:pt x="1510" y="625"/>
                    <a:pt x="1534" y="656"/>
                  </a:cubicBezTo>
                  <a:cubicBezTo>
                    <a:pt x="1534" y="664"/>
                    <a:pt x="1542" y="672"/>
                    <a:pt x="1542" y="680"/>
                  </a:cubicBezTo>
                  <a:cubicBezTo>
                    <a:pt x="1558" y="704"/>
                    <a:pt x="1566" y="720"/>
                    <a:pt x="1597" y="751"/>
                  </a:cubicBezTo>
                  <a:cubicBezTo>
                    <a:pt x="1645" y="783"/>
                    <a:pt x="1668" y="799"/>
                    <a:pt x="1692" y="815"/>
                  </a:cubicBezTo>
                  <a:cubicBezTo>
                    <a:pt x="1692" y="822"/>
                    <a:pt x="1700" y="822"/>
                    <a:pt x="1700" y="830"/>
                  </a:cubicBezTo>
                  <a:cubicBezTo>
                    <a:pt x="1732" y="846"/>
                    <a:pt x="1779" y="909"/>
                    <a:pt x="1787" y="933"/>
                  </a:cubicBezTo>
                  <a:cubicBezTo>
                    <a:pt x="1787" y="941"/>
                    <a:pt x="1787" y="949"/>
                    <a:pt x="1787" y="957"/>
                  </a:cubicBezTo>
                  <a:cubicBezTo>
                    <a:pt x="1779" y="980"/>
                    <a:pt x="1779" y="996"/>
                    <a:pt x="1795" y="1012"/>
                  </a:cubicBezTo>
                  <a:cubicBezTo>
                    <a:pt x="1803" y="1020"/>
                    <a:pt x="1811" y="1020"/>
                    <a:pt x="1819" y="1028"/>
                  </a:cubicBezTo>
                  <a:cubicBezTo>
                    <a:pt x="1834" y="1028"/>
                    <a:pt x="1850" y="1036"/>
                    <a:pt x="1858" y="1052"/>
                  </a:cubicBezTo>
                  <a:cubicBezTo>
                    <a:pt x="1866" y="1060"/>
                    <a:pt x="1874" y="1075"/>
                    <a:pt x="1882" y="1083"/>
                  </a:cubicBezTo>
                  <a:cubicBezTo>
                    <a:pt x="1898" y="1107"/>
                    <a:pt x="1906" y="1131"/>
                    <a:pt x="1921" y="1139"/>
                  </a:cubicBezTo>
                  <a:cubicBezTo>
                    <a:pt x="1929" y="1139"/>
                    <a:pt x="1929" y="1155"/>
                    <a:pt x="1921" y="1170"/>
                  </a:cubicBezTo>
                  <a:cubicBezTo>
                    <a:pt x="1914" y="1194"/>
                    <a:pt x="1914" y="1218"/>
                    <a:pt x="1929" y="1226"/>
                  </a:cubicBezTo>
                  <a:cubicBezTo>
                    <a:pt x="1961" y="1241"/>
                    <a:pt x="2032" y="1241"/>
                    <a:pt x="2056" y="1241"/>
                  </a:cubicBezTo>
                  <a:cubicBezTo>
                    <a:pt x="2064" y="1241"/>
                    <a:pt x="2064" y="1241"/>
                    <a:pt x="2064" y="1241"/>
                  </a:cubicBezTo>
                  <a:lnTo>
                    <a:pt x="2064" y="1241"/>
                  </a:lnTo>
                  <a:cubicBezTo>
                    <a:pt x="2064" y="1241"/>
                    <a:pt x="2064" y="1249"/>
                    <a:pt x="2072" y="1249"/>
                  </a:cubicBezTo>
                  <a:cubicBezTo>
                    <a:pt x="2079" y="1249"/>
                    <a:pt x="2087" y="1257"/>
                    <a:pt x="2095" y="1265"/>
                  </a:cubicBezTo>
                  <a:cubicBezTo>
                    <a:pt x="2095" y="1265"/>
                    <a:pt x="2095" y="1265"/>
                    <a:pt x="2095" y="1273"/>
                  </a:cubicBezTo>
                  <a:cubicBezTo>
                    <a:pt x="2095" y="1281"/>
                    <a:pt x="2079" y="1281"/>
                    <a:pt x="2072" y="1281"/>
                  </a:cubicBezTo>
                  <a:cubicBezTo>
                    <a:pt x="2072" y="1289"/>
                    <a:pt x="2064" y="1289"/>
                    <a:pt x="2064" y="1289"/>
                  </a:cubicBezTo>
                  <a:lnTo>
                    <a:pt x="2064" y="1297"/>
                  </a:lnTo>
                  <a:cubicBezTo>
                    <a:pt x="2064" y="1297"/>
                    <a:pt x="2056" y="1297"/>
                    <a:pt x="2040" y="1297"/>
                  </a:cubicBezTo>
                  <a:cubicBezTo>
                    <a:pt x="2032" y="1297"/>
                    <a:pt x="2032" y="1297"/>
                    <a:pt x="2032" y="1297"/>
                  </a:cubicBezTo>
                  <a:cubicBezTo>
                    <a:pt x="2032" y="1297"/>
                    <a:pt x="2024" y="1297"/>
                    <a:pt x="2024" y="1305"/>
                  </a:cubicBezTo>
                  <a:cubicBezTo>
                    <a:pt x="2024" y="1305"/>
                    <a:pt x="2032" y="1320"/>
                    <a:pt x="2040" y="1320"/>
                  </a:cubicBezTo>
                  <a:cubicBezTo>
                    <a:pt x="2040" y="1328"/>
                    <a:pt x="2040" y="1328"/>
                    <a:pt x="2040" y="1336"/>
                  </a:cubicBezTo>
                  <a:lnTo>
                    <a:pt x="2032" y="1336"/>
                  </a:lnTo>
                  <a:cubicBezTo>
                    <a:pt x="2024" y="1336"/>
                    <a:pt x="2016" y="1336"/>
                    <a:pt x="2008" y="1336"/>
                  </a:cubicBezTo>
                  <a:lnTo>
                    <a:pt x="2008" y="1336"/>
                  </a:lnTo>
                  <a:cubicBezTo>
                    <a:pt x="1992" y="1336"/>
                    <a:pt x="1977" y="1344"/>
                    <a:pt x="1969" y="1344"/>
                  </a:cubicBezTo>
                  <a:cubicBezTo>
                    <a:pt x="1961" y="1352"/>
                    <a:pt x="1961" y="1352"/>
                    <a:pt x="1961" y="1352"/>
                  </a:cubicBezTo>
                  <a:cubicBezTo>
                    <a:pt x="1969" y="1352"/>
                    <a:pt x="1969" y="1352"/>
                    <a:pt x="1977" y="1352"/>
                  </a:cubicBezTo>
                  <a:cubicBezTo>
                    <a:pt x="1977" y="1352"/>
                    <a:pt x="1992" y="1352"/>
                    <a:pt x="2001" y="1360"/>
                  </a:cubicBezTo>
                  <a:cubicBezTo>
                    <a:pt x="2008" y="1360"/>
                    <a:pt x="2016" y="1368"/>
                    <a:pt x="2016" y="1368"/>
                  </a:cubicBezTo>
                  <a:cubicBezTo>
                    <a:pt x="2016" y="1384"/>
                    <a:pt x="2008" y="1392"/>
                    <a:pt x="2001" y="1399"/>
                  </a:cubicBezTo>
                  <a:lnTo>
                    <a:pt x="2001" y="1399"/>
                  </a:lnTo>
                  <a:cubicBezTo>
                    <a:pt x="1992" y="1415"/>
                    <a:pt x="1977" y="1415"/>
                    <a:pt x="1969" y="1415"/>
                  </a:cubicBezTo>
                  <a:cubicBezTo>
                    <a:pt x="1961" y="1415"/>
                    <a:pt x="1953" y="1423"/>
                    <a:pt x="1945" y="1423"/>
                  </a:cubicBezTo>
                  <a:cubicBezTo>
                    <a:pt x="1945" y="1431"/>
                    <a:pt x="1945" y="1431"/>
                    <a:pt x="1945" y="1431"/>
                  </a:cubicBezTo>
                  <a:lnTo>
                    <a:pt x="1953" y="1431"/>
                  </a:lnTo>
                  <a:cubicBezTo>
                    <a:pt x="1961" y="1431"/>
                    <a:pt x="1961" y="1431"/>
                    <a:pt x="1961" y="1431"/>
                  </a:cubicBezTo>
                  <a:cubicBezTo>
                    <a:pt x="1969" y="1431"/>
                    <a:pt x="1977" y="1431"/>
                    <a:pt x="1985" y="1439"/>
                  </a:cubicBezTo>
                  <a:cubicBezTo>
                    <a:pt x="1985" y="1439"/>
                    <a:pt x="1985" y="1447"/>
                    <a:pt x="1985" y="1463"/>
                  </a:cubicBezTo>
                  <a:cubicBezTo>
                    <a:pt x="1977" y="1479"/>
                    <a:pt x="1969" y="1486"/>
                    <a:pt x="1953" y="1486"/>
                  </a:cubicBezTo>
                  <a:cubicBezTo>
                    <a:pt x="1953" y="1486"/>
                    <a:pt x="1945" y="1486"/>
                    <a:pt x="1937" y="1494"/>
                  </a:cubicBezTo>
                  <a:cubicBezTo>
                    <a:pt x="1929" y="1494"/>
                    <a:pt x="1929" y="1494"/>
                    <a:pt x="1929" y="1502"/>
                  </a:cubicBezTo>
                  <a:lnTo>
                    <a:pt x="1937" y="1510"/>
                  </a:lnTo>
                  <a:cubicBezTo>
                    <a:pt x="1945" y="1510"/>
                    <a:pt x="1945" y="1510"/>
                    <a:pt x="1945" y="1510"/>
                  </a:cubicBezTo>
                  <a:cubicBezTo>
                    <a:pt x="1953" y="1518"/>
                    <a:pt x="1961" y="1518"/>
                    <a:pt x="1977" y="1534"/>
                  </a:cubicBezTo>
                  <a:cubicBezTo>
                    <a:pt x="1977" y="1534"/>
                    <a:pt x="1985" y="1542"/>
                    <a:pt x="1977" y="1550"/>
                  </a:cubicBezTo>
                  <a:cubicBezTo>
                    <a:pt x="1977" y="1557"/>
                    <a:pt x="1961" y="1573"/>
                    <a:pt x="1945" y="1581"/>
                  </a:cubicBezTo>
                  <a:cubicBezTo>
                    <a:pt x="1937" y="1581"/>
                    <a:pt x="1937" y="1581"/>
                    <a:pt x="1937" y="1581"/>
                  </a:cubicBezTo>
                  <a:lnTo>
                    <a:pt x="1937" y="1589"/>
                  </a:lnTo>
                  <a:cubicBezTo>
                    <a:pt x="1937" y="1589"/>
                    <a:pt x="1937" y="1597"/>
                    <a:pt x="1937" y="1613"/>
                  </a:cubicBezTo>
                  <a:cubicBezTo>
                    <a:pt x="1937" y="1621"/>
                    <a:pt x="1937" y="1629"/>
                    <a:pt x="1937" y="1629"/>
                  </a:cubicBezTo>
                  <a:lnTo>
                    <a:pt x="1937" y="1629"/>
                  </a:lnTo>
                  <a:lnTo>
                    <a:pt x="1945" y="1621"/>
                  </a:lnTo>
                  <a:cubicBezTo>
                    <a:pt x="1953" y="1621"/>
                    <a:pt x="1961" y="1629"/>
                    <a:pt x="1961" y="1629"/>
                  </a:cubicBezTo>
                  <a:cubicBezTo>
                    <a:pt x="1969" y="1637"/>
                    <a:pt x="1969" y="1637"/>
                    <a:pt x="1969" y="1652"/>
                  </a:cubicBezTo>
                  <a:cubicBezTo>
                    <a:pt x="1969" y="1668"/>
                    <a:pt x="1945" y="1684"/>
                    <a:pt x="1921" y="1692"/>
                  </a:cubicBezTo>
                  <a:cubicBezTo>
                    <a:pt x="1914" y="1692"/>
                    <a:pt x="1906" y="1692"/>
                    <a:pt x="1906" y="1700"/>
                  </a:cubicBezTo>
                  <a:cubicBezTo>
                    <a:pt x="1898" y="1708"/>
                    <a:pt x="1906" y="1716"/>
                    <a:pt x="1906" y="1724"/>
                  </a:cubicBezTo>
                  <a:cubicBezTo>
                    <a:pt x="1914" y="1724"/>
                    <a:pt x="1914" y="1724"/>
                    <a:pt x="1914" y="1732"/>
                  </a:cubicBezTo>
                  <a:lnTo>
                    <a:pt x="1906" y="1739"/>
                  </a:lnTo>
                  <a:cubicBezTo>
                    <a:pt x="1890" y="1755"/>
                    <a:pt x="1882" y="1755"/>
                    <a:pt x="1890" y="1771"/>
                  </a:cubicBezTo>
                  <a:cubicBezTo>
                    <a:pt x="1906" y="1787"/>
                    <a:pt x="1906" y="1795"/>
                    <a:pt x="1906" y="1818"/>
                  </a:cubicBezTo>
                  <a:cubicBezTo>
                    <a:pt x="1906" y="1826"/>
                    <a:pt x="1898" y="1834"/>
                    <a:pt x="1898" y="1842"/>
                  </a:cubicBezTo>
                  <a:lnTo>
                    <a:pt x="1898" y="1842"/>
                  </a:lnTo>
                  <a:cubicBezTo>
                    <a:pt x="1898" y="1882"/>
                    <a:pt x="1898" y="1882"/>
                    <a:pt x="1914" y="1890"/>
                  </a:cubicBezTo>
                  <a:cubicBezTo>
                    <a:pt x="1914" y="1897"/>
                    <a:pt x="1914" y="1897"/>
                    <a:pt x="1914" y="1897"/>
                  </a:cubicBezTo>
                  <a:lnTo>
                    <a:pt x="1914" y="1897"/>
                  </a:lnTo>
                  <a:lnTo>
                    <a:pt x="1914" y="1905"/>
                  </a:lnTo>
                  <a:cubicBezTo>
                    <a:pt x="1906" y="1913"/>
                    <a:pt x="1890" y="1921"/>
                    <a:pt x="1858" y="1921"/>
                  </a:cubicBezTo>
                  <a:cubicBezTo>
                    <a:pt x="1834" y="1921"/>
                    <a:pt x="1795" y="1913"/>
                    <a:pt x="1763" y="1913"/>
                  </a:cubicBezTo>
                  <a:cubicBezTo>
                    <a:pt x="1739" y="1905"/>
                    <a:pt x="1716" y="1905"/>
                    <a:pt x="1708" y="1905"/>
                  </a:cubicBezTo>
                  <a:cubicBezTo>
                    <a:pt x="1700" y="1905"/>
                    <a:pt x="1692" y="1905"/>
                    <a:pt x="1692" y="1905"/>
                  </a:cubicBezTo>
                  <a:cubicBezTo>
                    <a:pt x="1684" y="1913"/>
                    <a:pt x="1684" y="1913"/>
                    <a:pt x="1684" y="1921"/>
                  </a:cubicBezTo>
                  <a:cubicBezTo>
                    <a:pt x="1684" y="1929"/>
                    <a:pt x="1684" y="1945"/>
                    <a:pt x="1700" y="1969"/>
                  </a:cubicBezTo>
                  <a:cubicBezTo>
                    <a:pt x="1716" y="1992"/>
                    <a:pt x="1716" y="2024"/>
                    <a:pt x="1708" y="2056"/>
                  </a:cubicBezTo>
                  <a:cubicBezTo>
                    <a:pt x="1708" y="2063"/>
                    <a:pt x="1708" y="2079"/>
                    <a:pt x="1708" y="2087"/>
                  </a:cubicBezTo>
                  <a:cubicBezTo>
                    <a:pt x="1708" y="2111"/>
                    <a:pt x="1700" y="2119"/>
                    <a:pt x="1684" y="2119"/>
                  </a:cubicBezTo>
                  <a:close/>
                  <a:moveTo>
                    <a:pt x="1605" y="2016"/>
                  </a:moveTo>
                  <a:lnTo>
                    <a:pt x="1605" y="2016"/>
                  </a:lnTo>
                  <a:lnTo>
                    <a:pt x="1605" y="2016"/>
                  </a:lnTo>
                  <a:cubicBezTo>
                    <a:pt x="1605" y="2016"/>
                    <a:pt x="1613" y="2024"/>
                    <a:pt x="1629" y="2048"/>
                  </a:cubicBezTo>
                  <a:cubicBezTo>
                    <a:pt x="1629" y="2056"/>
                    <a:pt x="1629" y="2063"/>
                    <a:pt x="1629" y="2071"/>
                  </a:cubicBezTo>
                  <a:cubicBezTo>
                    <a:pt x="1629" y="2095"/>
                    <a:pt x="1629" y="2111"/>
                    <a:pt x="1653" y="2111"/>
                  </a:cubicBezTo>
                  <a:cubicBezTo>
                    <a:pt x="1653" y="2111"/>
                    <a:pt x="1661" y="2111"/>
                    <a:pt x="1668" y="2111"/>
                  </a:cubicBezTo>
                  <a:cubicBezTo>
                    <a:pt x="1668" y="2111"/>
                    <a:pt x="1676" y="2111"/>
                    <a:pt x="1684" y="2111"/>
                  </a:cubicBezTo>
                  <a:cubicBezTo>
                    <a:pt x="1692" y="2111"/>
                    <a:pt x="1700" y="2111"/>
                    <a:pt x="1700" y="2087"/>
                  </a:cubicBezTo>
                  <a:cubicBezTo>
                    <a:pt x="1700" y="2079"/>
                    <a:pt x="1700" y="2063"/>
                    <a:pt x="1700" y="2048"/>
                  </a:cubicBezTo>
                  <a:cubicBezTo>
                    <a:pt x="1708" y="2024"/>
                    <a:pt x="1708" y="1992"/>
                    <a:pt x="1692" y="1969"/>
                  </a:cubicBezTo>
                  <a:cubicBezTo>
                    <a:pt x="1676" y="1945"/>
                    <a:pt x="1676" y="1929"/>
                    <a:pt x="1676" y="1921"/>
                  </a:cubicBezTo>
                  <a:cubicBezTo>
                    <a:pt x="1676" y="1913"/>
                    <a:pt x="1684" y="1905"/>
                    <a:pt x="1692" y="1897"/>
                  </a:cubicBezTo>
                  <a:cubicBezTo>
                    <a:pt x="1692" y="1897"/>
                    <a:pt x="1700" y="1897"/>
                    <a:pt x="1708" y="1897"/>
                  </a:cubicBezTo>
                  <a:cubicBezTo>
                    <a:pt x="1716" y="1897"/>
                    <a:pt x="1739" y="1897"/>
                    <a:pt x="1763" y="1905"/>
                  </a:cubicBezTo>
                  <a:cubicBezTo>
                    <a:pt x="1795" y="1913"/>
                    <a:pt x="1834" y="1913"/>
                    <a:pt x="1858" y="1913"/>
                  </a:cubicBezTo>
                  <a:cubicBezTo>
                    <a:pt x="1882" y="1913"/>
                    <a:pt x="1898" y="1913"/>
                    <a:pt x="1906" y="1905"/>
                  </a:cubicBezTo>
                  <a:cubicBezTo>
                    <a:pt x="1906" y="1897"/>
                    <a:pt x="1906" y="1897"/>
                    <a:pt x="1906" y="1897"/>
                  </a:cubicBezTo>
                  <a:cubicBezTo>
                    <a:pt x="1890" y="1882"/>
                    <a:pt x="1890" y="1874"/>
                    <a:pt x="1890" y="1842"/>
                  </a:cubicBezTo>
                  <a:lnTo>
                    <a:pt x="1890" y="1842"/>
                  </a:lnTo>
                  <a:cubicBezTo>
                    <a:pt x="1890" y="1826"/>
                    <a:pt x="1898" y="1826"/>
                    <a:pt x="1898" y="1818"/>
                  </a:cubicBezTo>
                  <a:cubicBezTo>
                    <a:pt x="1898" y="1795"/>
                    <a:pt x="1898" y="1795"/>
                    <a:pt x="1890" y="1771"/>
                  </a:cubicBezTo>
                  <a:cubicBezTo>
                    <a:pt x="1874" y="1755"/>
                    <a:pt x="1890" y="1747"/>
                    <a:pt x="1898" y="1739"/>
                  </a:cubicBezTo>
                  <a:cubicBezTo>
                    <a:pt x="1898" y="1732"/>
                    <a:pt x="1906" y="1732"/>
                    <a:pt x="1906" y="1732"/>
                  </a:cubicBezTo>
                  <a:cubicBezTo>
                    <a:pt x="1906" y="1724"/>
                    <a:pt x="1906" y="1724"/>
                    <a:pt x="1906" y="1724"/>
                  </a:cubicBezTo>
                  <a:cubicBezTo>
                    <a:pt x="1898" y="1716"/>
                    <a:pt x="1890" y="1708"/>
                    <a:pt x="1898" y="1700"/>
                  </a:cubicBezTo>
                  <a:cubicBezTo>
                    <a:pt x="1898" y="1692"/>
                    <a:pt x="1906" y="1684"/>
                    <a:pt x="1921" y="1684"/>
                  </a:cubicBezTo>
                  <a:cubicBezTo>
                    <a:pt x="1945" y="1676"/>
                    <a:pt x="1961" y="1660"/>
                    <a:pt x="1961" y="1645"/>
                  </a:cubicBezTo>
                  <a:lnTo>
                    <a:pt x="1961" y="1637"/>
                  </a:lnTo>
                  <a:cubicBezTo>
                    <a:pt x="1953" y="1629"/>
                    <a:pt x="1945" y="1629"/>
                    <a:pt x="1937" y="1637"/>
                  </a:cubicBezTo>
                  <a:cubicBezTo>
                    <a:pt x="1937" y="1637"/>
                    <a:pt x="1937" y="1637"/>
                    <a:pt x="1929" y="1637"/>
                  </a:cubicBezTo>
                  <a:cubicBezTo>
                    <a:pt x="1929" y="1637"/>
                    <a:pt x="1929" y="1637"/>
                    <a:pt x="1929" y="1629"/>
                  </a:cubicBezTo>
                  <a:cubicBezTo>
                    <a:pt x="1929" y="1629"/>
                    <a:pt x="1929" y="1621"/>
                    <a:pt x="1929" y="1613"/>
                  </a:cubicBezTo>
                  <a:cubicBezTo>
                    <a:pt x="1929" y="1597"/>
                    <a:pt x="1929" y="1597"/>
                    <a:pt x="1929" y="1589"/>
                  </a:cubicBezTo>
                  <a:cubicBezTo>
                    <a:pt x="1929" y="1581"/>
                    <a:pt x="1929" y="1581"/>
                    <a:pt x="1937" y="1573"/>
                  </a:cubicBezTo>
                  <a:cubicBezTo>
                    <a:pt x="1953" y="1566"/>
                    <a:pt x="1969" y="1557"/>
                    <a:pt x="1977" y="1550"/>
                  </a:cubicBezTo>
                  <a:cubicBezTo>
                    <a:pt x="1977" y="1542"/>
                    <a:pt x="1977" y="1542"/>
                    <a:pt x="1969" y="1534"/>
                  </a:cubicBezTo>
                  <a:cubicBezTo>
                    <a:pt x="1961" y="1526"/>
                    <a:pt x="1953" y="1526"/>
                    <a:pt x="1945" y="1518"/>
                  </a:cubicBezTo>
                  <a:cubicBezTo>
                    <a:pt x="1937" y="1518"/>
                    <a:pt x="1937" y="1518"/>
                    <a:pt x="1937" y="1518"/>
                  </a:cubicBezTo>
                  <a:cubicBezTo>
                    <a:pt x="1929" y="1518"/>
                    <a:pt x="1921" y="1510"/>
                    <a:pt x="1921" y="1502"/>
                  </a:cubicBezTo>
                  <a:cubicBezTo>
                    <a:pt x="1921" y="1502"/>
                    <a:pt x="1921" y="1494"/>
                    <a:pt x="1937" y="1486"/>
                  </a:cubicBezTo>
                  <a:cubicBezTo>
                    <a:pt x="1937" y="1479"/>
                    <a:pt x="1945" y="1479"/>
                    <a:pt x="1953" y="1479"/>
                  </a:cubicBezTo>
                  <a:cubicBezTo>
                    <a:pt x="1961" y="1479"/>
                    <a:pt x="1969" y="1479"/>
                    <a:pt x="1977" y="1463"/>
                  </a:cubicBezTo>
                  <a:cubicBezTo>
                    <a:pt x="1977" y="1455"/>
                    <a:pt x="1977" y="1447"/>
                    <a:pt x="1977" y="1439"/>
                  </a:cubicBezTo>
                  <a:cubicBezTo>
                    <a:pt x="1977" y="1439"/>
                    <a:pt x="1969" y="1439"/>
                    <a:pt x="1961" y="1439"/>
                  </a:cubicBezTo>
                  <a:cubicBezTo>
                    <a:pt x="1961" y="1439"/>
                    <a:pt x="1961" y="1439"/>
                    <a:pt x="1953" y="1439"/>
                  </a:cubicBezTo>
                  <a:lnTo>
                    <a:pt x="1945" y="1439"/>
                  </a:lnTo>
                  <a:cubicBezTo>
                    <a:pt x="1945" y="1439"/>
                    <a:pt x="1937" y="1439"/>
                    <a:pt x="1937" y="1431"/>
                  </a:cubicBezTo>
                  <a:cubicBezTo>
                    <a:pt x="1937" y="1431"/>
                    <a:pt x="1937" y="1423"/>
                    <a:pt x="1945" y="1423"/>
                  </a:cubicBezTo>
                  <a:cubicBezTo>
                    <a:pt x="1953" y="1415"/>
                    <a:pt x="1961" y="1415"/>
                    <a:pt x="1969" y="1407"/>
                  </a:cubicBezTo>
                  <a:cubicBezTo>
                    <a:pt x="1977" y="1407"/>
                    <a:pt x="1985" y="1407"/>
                    <a:pt x="1992" y="1399"/>
                  </a:cubicBezTo>
                  <a:lnTo>
                    <a:pt x="1992" y="1392"/>
                  </a:lnTo>
                  <a:cubicBezTo>
                    <a:pt x="2001" y="1384"/>
                    <a:pt x="2008" y="1376"/>
                    <a:pt x="2008" y="1376"/>
                  </a:cubicBezTo>
                  <a:cubicBezTo>
                    <a:pt x="2008" y="1368"/>
                    <a:pt x="2001" y="1368"/>
                    <a:pt x="1992" y="1368"/>
                  </a:cubicBezTo>
                  <a:cubicBezTo>
                    <a:pt x="1985" y="1360"/>
                    <a:pt x="1977" y="1360"/>
                    <a:pt x="1969" y="1360"/>
                  </a:cubicBezTo>
                  <a:cubicBezTo>
                    <a:pt x="1961" y="1352"/>
                    <a:pt x="1953" y="1352"/>
                    <a:pt x="1953" y="1352"/>
                  </a:cubicBezTo>
                  <a:cubicBezTo>
                    <a:pt x="1953" y="1344"/>
                    <a:pt x="1961" y="1344"/>
                    <a:pt x="1961" y="1344"/>
                  </a:cubicBezTo>
                  <a:cubicBezTo>
                    <a:pt x="1969" y="1336"/>
                    <a:pt x="1992" y="1328"/>
                    <a:pt x="2008" y="1328"/>
                  </a:cubicBezTo>
                  <a:cubicBezTo>
                    <a:pt x="2008" y="1328"/>
                    <a:pt x="2008" y="1328"/>
                    <a:pt x="2016" y="1328"/>
                  </a:cubicBezTo>
                  <a:cubicBezTo>
                    <a:pt x="2024" y="1328"/>
                    <a:pt x="2024" y="1328"/>
                    <a:pt x="2032" y="1328"/>
                  </a:cubicBezTo>
                  <a:lnTo>
                    <a:pt x="2032" y="1328"/>
                  </a:lnTo>
                  <a:lnTo>
                    <a:pt x="2032" y="1328"/>
                  </a:lnTo>
                  <a:cubicBezTo>
                    <a:pt x="2024" y="1313"/>
                    <a:pt x="2016" y="1305"/>
                    <a:pt x="2016" y="1297"/>
                  </a:cubicBezTo>
                  <a:cubicBezTo>
                    <a:pt x="2024" y="1297"/>
                    <a:pt x="2024" y="1289"/>
                    <a:pt x="2032" y="1289"/>
                  </a:cubicBezTo>
                  <a:cubicBezTo>
                    <a:pt x="2040" y="1289"/>
                    <a:pt x="2040" y="1289"/>
                    <a:pt x="2040" y="1289"/>
                  </a:cubicBezTo>
                  <a:cubicBezTo>
                    <a:pt x="2048" y="1289"/>
                    <a:pt x="2056" y="1289"/>
                    <a:pt x="2056" y="1289"/>
                  </a:cubicBezTo>
                  <a:lnTo>
                    <a:pt x="2056" y="1289"/>
                  </a:lnTo>
                  <a:cubicBezTo>
                    <a:pt x="2056" y="1281"/>
                    <a:pt x="2064" y="1281"/>
                    <a:pt x="2072" y="1281"/>
                  </a:cubicBezTo>
                  <a:cubicBezTo>
                    <a:pt x="2079" y="1273"/>
                    <a:pt x="2087" y="1273"/>
                    <a:pt x="2087" y="1265"/>
                  </a:cubicBezTo>
                  <a:lnTo>
                    <a:pt x="2087" y="1265"/>
                  </a:lnTo>
                  <a:cubicBezTo>
                    <a:pt x="2079" y="1257"/>
                    <a:pt x="2072" y="1257"/>
                    <a:pt x="2072" y="1257"/>
                  </a:cubicBezTo>
                  <a:cubicBezTo>
                    <a:pt x="2064" y="1249"/>
                    <a:pt x="2064" y="1249"/>
                    <a:pt x="2056" y="1249"/>
                  </a:cubicBezTo>
                  <a:lnTo>
                    <a:pt x="2056" y="1249"/>
                  </a:lnTo>
                  <a:cubicBezTo>
                    <a:pt x="2024" y="1249"/>
                    <a:pt x="1953" y="1249"/>
                    <a:pt x="1929" y="1233"/>
                  </a:cubicBezTo>
                  <a:cubicBezTo>
                    <a:pt x="1906" y="1218"/>
                    <a:pt x="1906" y="1194"/>
                    <a:pt x="1914" y="1170"/>
                  </a:cubicBezTo>
                  <a:cubicBezTo>
                    <a:pt x="1921" y="1155"/>
                    <a:pt x="1921" y="1146"/>
                    <a:pt x="1914" y="1139"/>
                  </a:cubicBezTo>
                  <a:cubicBezTo>
                    <a:pt x="1906" y="1131"/>
                    <a:pt x="1890" y="1107"/>
                    <a:pt x="1874" y="1091"/>
                  </a:cubicBezTo>
                  <a:cubicBezTo>
                    <a:pt x="1866" y="1075"/>
                    <a:pt x="1866" y="1067"/>
                    <a:pt x="1858" y="1060"/>
                  </a:cubicBezTo>
                  <a:cubicBezTo>
                    <a:pt x="1842" y="1044"/>
                    <a:pt x="1834" y="1036"/>
                    <a:pt x="1819" y="1028"/>
                  </a:cubicBezTo>
                  <a:cubicBezTo>
                    <a:pt x="1811" y="1028"/>
                    <a:pt x="1803" y="1020"/>
                    <a:pt x="1795" y="1020"/>
                  </a:cubicBezTo>
                  <a:cubicBezTo>
                    <a:pt x="1771" y="1004"/>
                    <a:pt x="1779" y="980"/>
                    <a:pt x="1779" y="957"/>
                  </a:cubicBezTo>
                  <a:cubicBezTo>
                    <a:pt x="1779" y="949"/>
                    <a:pt x="1779" y="941"/>
                    <a:pt x="1779" y="933"/>
                  </a:cubicBezTo>
                  <a:cubicBezTo>
                    <a:pt x="1771" y="917"/>
                    <a:pt x="1724" y="854"/>
                    <a:pt x="1700" y="830"/>
                  </a:cubicBezTo>
                  <a:cubicBezTo>
                    <a:pt x="1692" y="830"/>
                    <a:pt x="1692" y="830"/>
                    <a:pt x="1684" y="822"/>
                  </a:cubicBezTo>
                  <a:cubicBezTo>
                    <a:pt x="1661" y="807"/>
                    <a:pt x="1637" y="791"/>
                    <a:pt x="1597" y="759"/>
                  </a:cubicBezTo>
                  <a:cubicBezTo>
                    <a:pt x="1558" y="728"/>
                    <a:pt x="1550" y="704"/>
                    <a:pt x="1542" y="688"/>
                  </a:cubicBezTo>
                  <a:cubicBezTo>
                    <a:pt x="1534" y="680"/>
                    <a:pt x="1534" y="672"/>
                    <a:pt x="1526" y="656"/>
                  </a:cubicBezTo>
                  <a:cubicBezTo>
                    <a:pt x="1502" y="633"/>
                    <a:pt x="1479" y="625"/>
                    <a:pt x="1447" y="617"/>
                  </a:cubicBezTo>
                  <a:cubicBezTo>
                    <a:pt x="1415" y="601"/>
                    <a:pt x="1392" y="593"/>
                    <a:pt x="1360" y="546"/>
                  </a:cubicBezTo>
                  <a:cubicBezTo>
                    <a:pt x="1328" y="506"/>
                    <a:pt x="1313" y="498"/>
                    <a:pt x="1265" y="482"/>
                  </a:cubicBezTo>
                  <a:cubicBezTo>
                    <a:pt x="1210" y="459"/>
                    <a:pt x="1162" y="388"/>
                    <a:pt x="1123" y="324"/>
                  </a:cubicBezTo>
                  <a:cubicBezTo>
                    <a:pt x="1115" y="316"/>
                    <a:pt x="1115" y="301"/>
                    <a:pt x="1107" y="293"/>
                  </a:cubicBezTo>
                  <a:cubicBezTo>
                    <a:pt x="1091" y="261"/>
                    <a:pt x="1084" y="245"/>
                    <a:pt x="1068" y="245"/>
                  </a:cubicBezTo>
                  <a:cubicBezTo>
                    <a:pt x="1060" y="245"/>
                    <a:pt x="1052" y="245"/>
                    <a:pt x="1044" y="253"/>
                  </a:cubicBezTo>
                  <a:cubicBezTo>
                    <a:pt x="1036" y="253"/>
                    <a:pt x="1028" y="253"/>
                    <a:pt x="1020" y="253"/>
                  </a:cubicBezTo>
                  <a:cubicBezTo>
                    <a:pt x="1012" y="253"/>
                    <a:pt x="1004" y="253"/>
                    <a:pt x="1004" y="245"/>
                  </a:cubicBezTo>
                  <a:cubicBezTo>
                    <a:pt x="989" y="229"/>
                    <a:pt x="949" y="198"/>
                    <a:pt x="925" y="182"/>
                  </a:cubicBezTo>
                  <a:cubicBezTo>
                    <a:pt x="917" y="182"/>
                    <a:pt x="917" y="182"/>
                    <a:pt x="909" y="174"/>
                  </a:cubicBezTo>
                  <a:cubicBezTo>
                    <a:pt x="894" y="166"/>
                    <a:pt x="902" y="135"/>
                    <a:pt x="902" y="103"/>
                  </a:cubicBezTo>
                  <a:cubicBezTo>
                    <a:pt x="902" y="95"/>
                    <a:pt x="902" y="95"/>
                    <a:pt x="902" y="95"/>
                  </a:cubicBezTo>
                  <a:cubicBezTo>
                    <a:pt x="902" y="63"/>
                    <a:pt x="941" y="48"/>
                    <a:pt x="957" y="32"/>
                  </a:cubicBezTo>
                  <a:cubicBezTo>
                    <a:pt x="965" y="24"/>
                    <a:pt x="965" y="24"/>
                    <a:pt x="965" y="24"/>
                  </a:cubicBezTo>
                  <a:cubicBezTo>
                    <a:pt x="973" y="24"/>
                    <a:pt x="973" y="24"/>
                    <a:pt x="973" y="8"/>
                  </a:cubicBezTo>
                  <a:cubicBezTo>
                    <a:pt x="965" y="16"/>
                    <a:pt x="949" y="16"/>
                    <a:pt x="941" y="16"/>
                  </a:cubicBezTo>
                  <a:cubicBezTo>
                    <a:pt x="917" y="16"/>
                    <a:pt x="799" y="32"/>
                    <a:pt x="617" y="48"/>
                  </a:cubicBezTo>
                  <a:cubicBezTo>
                    <a:pt x="451" y="71"/>
                    <a:pt x="245" y="95"/>
                    <a:pt x="8" y="119"/>
                  </a:cubicBezTo>
                  <a:cubicBezTo>
                    <a:pt x="372" y="1241"/>
                    <a:pt x="372" y="1241"/>
                    <a:pt x="372" y="1241"/>
                  </a:cubicBezTo>
                  <a:cubicBezTo>
                    <a:pt x="372" y="1241"/>
                    <a:pt x="396" y="1249"/>
                    <a:pt x="411" y="1265"/>
                  </a:cubicBezTo>
                  <a:cubicBezTo>
                    <a:pt x="419" y="1273"/>
                    <a:pt x="419" y="1281"/>
                    <a:pt x="419" y="1289"/>
                  </a:cubicBezTo>
                  <a:cubicBezTo>
                    <a:pt x="419" y="1297"/>
                    <a:pt x="411" y="1313"/>
                    <a:pt x="419" y="1320"/>
                  </a:cubicBezTo>
                  <a:cubicBezTo>
                    <a:pt x="419" y="1336"/>
                    <a:pt x="427" y="1344"/>
                    <a:pt x="435" y="1344"/>
                  </a:cubicBezTo>
                  <a:cubicBezTo>
                    <a:pt x="435" y="1352"/>
                    <a:pt x="443" y="1352"/>
                    <a:pt x="443" y="1368"/>
                  </a:cubicBezTo>
                  <a:cubicBezTo>
                    <a:pt x="443" y="1392"/>
                    <a:pt x="435" y="1407"/>
                    <a:pt x="419" y="1415"/>
                  </a:cubicBezTo>
                  <a:cubicBezTo>
                    <a:pt x="411" y="1423"/>
                    <a:pt x="411" y="1423"/>
                    <a:pt x="411" y="1423"/>
                  </a:cubicBezTo>
                  <a:cubicBezTo>
                    <a:pt x="404" y="1431"/>
                    <a:pt x="388" y="1431"/>
                    <a:pt x="388" y="1439"/>
                  </a:cubicBezTo>
                  <a:cubicBezTo>
                    <a:pt x="388" y="1447"/>
                    <a:pt x="388" y="1447"/>
                    <a:pt x="396" y="1455"/>
                  </a:cubicBezTo>
                  <a:cubicBezTo>
                    <a:pt x="404" y="1471"/>
                    <a:pt x="411" y="1518"/>
                    <a:pt x="396" y="1534"/>
                  </a:cubicBezTo>
                  <a:cubicBezTo>
                    <a:pt x="380" y="1542"/>
                    <a:pt x="364" y="1605"/>
                    <a:pt x="380" y="1621"/>
                  </a:cubicBezTo>
                  <a:lnTo>
                    <a:pt x="388" y="1629"/>
                  </a:lnTo>
                  <a:cubicBezTo>
                    <a:pt x="404" y="1645"/>
                    <a:pt x="427" y="1676"/>
                    <a:pt x="427" y="1700"/>
                  </a:cubicBezTo>
                  <a:cubicBezTo>
                    <a:pt x="427" y="1716"/>
                    <a:pt x="427" y="1739"/>
                    <a:pt x="427" y="1771"/>
                  </a:cubicBezTo>
                  <a:cubicBezTo>
                    <a:pt x="419" y="1803"/>
                    <a:pt x="411" y="1834"/>
                    <a:pt x="419" y="1850"/>
                  </a:cubicBezTo>
                  <a:cubicBezTo>
                    <a:pt x="419" y="1858"/>
                    <a:pt x="427" y="1874"/>
                    <a:pt x="435" y="1890"/>
                  </a:cubicBezTo>
                  <a:cubicBezTo>
                    <a:pt x="451" y="1921"/>
                    <a:pt x="467" y="1961"/>
                    <a:pt x="467" y="1977"/>
                  </a:cubicBezTo>
                  <a:cubicBezTo>
                    <a:pt x="506" y="2032"/>
                    <a:pt x="546" y="2095"/>
                    <a:pt x="554" y="2103"/>
                  </a:cubicBezTo>
                  <a:cubicBezTo>
                    <a:pt x="569" y="2103"/>
                    <a:pt x="1589" y="2016"/>
                    <a:pt x="1605" y="2016"/>
                  </a:cubicBezTo>
                  <a:close/>
                </a:path>
              </a:pathLst>
            </a:custGeom>
            <a:solidFill>
              <a:schemeClr val="accent6"/>
            </a:solidFill>
            <a:ln>
              <a:solidFill>
                <a:schemeClr val="bg2"/>
              </a:solidFill>
            </a:ln>
            <a:effectLst/>
          </p:spPr>
          <p:txBody>
            <a:bodyPr wrap="none" anchor="ctr"/>
            <a:lstStyle/>
            <a:p>
              <a:endParaRPr lang="en-US"/>
            </a:p>
          </p:txBody>
        </p:sp>
        <p:sp>
          <p:nvSpPr>
            <p:cNvPr id="85" name="Freeform 412"/>
            <p:cNvSpPr>
              <a:spLocks noChangeArrowheads="1"/>
            </p:cNvSpPr>
            <p:nvPr/>
          </p:nvSpPr>
          <p:spPr bwMode="auto">
            <a:xfrm>
              <a:off x="13964782" y="7033454"/>
              <a:ext cx="758412" cy="1240828"/>
            </a:xfrm>
            <a:custGeom>
              <a:avLst/>
              <a:gdLst>
                <a:gd name="T0" fmla="*/ 1399 w 1440"/>
                <a:gd name="T1" fmla="*/ 1581 h 2357"/>
                <a:gd name="T2" fmla="*/ 1399 w 1440"/>
                <a:gd name="T3" fmla="*/ 1581 h 2357"/>
                <a:gd name="T4" fmla="*/ 1344 w 1440"/>
                <a:gd name="T5" fmla="*/ 1502 h 2357"/>
                <a:gd name="T6" fmla="*/ 1360 w 1440"/>
                <a:gd name="T7" fmla="*/ 1407 h 2357"/>
                <a:gd name="T8" fmla="*/ 1360 w 1440"/>
                <a:gd name="T9" fmla="*/ 1336 h 2357"/>
                <a:gd name="T10" fmla="*/ 1383 w 1440"/>
                <a:gd name="T11" fmla="*/ 1296 h 2357"/>
                <a:gd name="T12" fmla="*/ 1415 w 1440"/>
                <a:gd name="T13" fmla="*/ 1249 h 2357"/>
                <a:gd name="T14" fmla="*/ 1383 w 1440"/>
                <a:gd name="T15" fmla="*/ 1209 h 2357"/>
                <a:gd name="T16" fmla="*/ 1376 w 1440"/>
                <a:gd name="T17" fmla="*/ 1146 h 2357"/>
                <a:gd name="T18" fmla="*/ 1336 w 1440"/>
                <a:gd name="T19" fmla="*/ 1130 h 2357"/>
                <a:gd name="T20" fmla="*/ 980 w 1440"/>
                <a:gd name="T21" fmla="*/ 0 h 2357"/>
                <a:gd name="T22" fmla="*/ 0 w 1440"/>
                <a:gd name="T23" fmla="*/ 95 h 2357"/>
                <a:gd name="T24" fmla="*/ 24 w 1440"/>
                <a:gd name="T25" fmla="*/ 134 h 2357"/>
                <a:gd name="T26" fmla="*/ 40 w 1440"/>
                <a:gd name="T27" fmla="*/ 182 h 2357"/>
                <a:gd name="T28" fmla="*/ 24 w 1440"/>
                <a:gd name="T29" fmla="*/ 1636 h 2357"/>
                <a:gd name="T30" fmla="*/ 111 w 1440"/>
                <a:gd name="T31" fmla="*/ 2300 h 2357"/>
                <a:gd name="T32" fmla="*/ 190 w 1440"/>
                <a:gd name="T33" fmla="*/ 2292 h 2357"/>
                <a:gd name="T34" fmla="*/ 229 w 1440"/>
                <a:gd name="T35" fmla="*/ 2261 h 2357"/>
                <a:gd name="T36" fmla="*/ 245 w 1440"/>
                <a:gd name="T37" fmla="*/ 2134 h 2357"/>
                <a:gd name="T38" fmla="*/ 308 w 1440"/>
                <a:gd name="T39" fmla="*/ 2166 h 2357"/>
                <a:gd name="T40" fmla="*/ 285 w 1440"/>
                <a:gd name="T41" fmla="*/ 2229 h 2357"/>
                <a:gd name="T42" fmla="*/ 356 w 1440"/>
                <a:gd name="T43" fmla="*/ 2284 h 2357"/>
                <a:gd name="T44" fmla="*/ 332 w 1440"/>
                <a:gd name="T45" fmla="*/ 2324 h 2357"/>
                <a:gd name="T46" fmla="*/ 277 w 1440"/>
                <a:gd name="T47" fmla="*/ 2348 h 2357"/>
                <a:gd name="T48" fmla="*/ 371 w 1440"/>
                <a:gd name="T49" fmla="*/ 2340 h 2357"/>
                <a:gd name="T50" fmla="*/ 443 w 1440"/>
                <a:gd name="T51" fmla="*/ 2316 h 2357"/>
                <a:gd name="T52" fmla="*/ 474 w 1440"/>
                <a:gd name="T53" fmla="*/ 2277 h 2357"/>
                <a:gd name="T54" fmla="*/ 490 w 1440"/>
                <a:gd name="T55" fmla="*/ 2292 h 2357"/>
                <a:gd name="T56" fmla="*/ 514 w 1440"/>
                <a:gd name="T57" fmla="*/ 2229 h 2357"/>
                <a:gd name="T58" fmla="*/ 490 w 1440"/>
                <a:gd name="T59" fmla="*/ 2158 h 2357"/>
                <a:gd name="T60" fmla="*/ 482 w 1440"/>
                <a:gd name="T61" fmla="*/ 2095 h 2357"/>
                <a:gd name="T62" fmla="*/ 411 w 1440"/>
                <a:gd name="T63" fmla="*/ 2008 h 2357"/>
                <a:gd name="T64" fmla="*/ 1439 w 1440"/>
                <a:gd name="T65" fmla="*/ 1858 h 2357"/>
                <a:gd name="T66" fmla="*/ 1383 w 1440"/>
                <a:gd name="T67" fmla="*/ 1731 h 2357"/>
                <a:gd name="T68" fmla="*/ 1399 w 1440"/>
                <a:gd name="T69" fmla="*/ 1581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0" h="2357">
                  <a:moveTo>
                    <a:pt x="1399" y="1581"/>
                  </a:moveTo>
                  <a:lnTo>
                    <a:pt x="1399" y="1581"/>
                  </a:lnTo>
                  <a:cubicBezTo>
                    <a:pt x="1399" y="1549"/>
                    <a:pt x="1360" y="1518"/>
                    <a:pt x="1344" y="1502"/>
                  </a:cubicBezTo>
                  <a:cubicBezTo>
                    <a:pt x="1336" y="1486"/>
                    <a:pt x="1344" y="1423"/>
                    <a:pt x="1360" y="1407"/>
                  </a:cubicBezTo>
                  <a:cubicBezTo>
                    <a:pt x="1376" y="1391"/>
                    <a:pt x="1376" y="1352"/>
                    <a:pt x="1360" y="1336"/>
                  </a:cubicBezTo>
                  <a:cubicBezTo>
                    <a:pt x="1352" y="1320"/>
                    <a:pt x="1368" y="1304"/>
                    <a:pt x="1383" y="1296"/>
                  </a:cubicBezTo>
                  <a:cubicBezTo>
                    <a:pt x="1407" y="1288"/>
                    <a:pt x="1415" y="1273"/>
                    <a:pt x="1415" y="1249"/>
                  </a:cubicBezTo>
                  <a:cubicBezTo>
                    <a:pt x="1415" y="1225"/>
                    <a:pt x="1399" y="1233"/>
                    <a:pt x="1383" y="1209"/>
                  </a:cubicBezTo>
                  <a:cubicBezTo>
                    <a:pt x="1376" y="1178"/>
                    <a:pt x="1391" y="1154"/>
                    <a:pt x="1376" y="1146"/>
                  </a:cubicBezTo>
                  <a:cubicBezTo>
                    <a:pt x="1368" y="1138"/>
                    <a:pt x="1336" y="1130"/>
                    <a:pt x="1336" y="1130"/>
                  </a:cubicBezTo>
                  <a:cubicBezTo>
                    <a:pt x="980" y="0"/>
                    <a:pt x="980" y="0"/>
                    <a:pt x="980" y="0"/>
                  </a:cubicBezTo>
                  <a:cubicBezTo>
                    <a:pt x="672" y="31"/>
                    <a:pt x="324" y="71"/>
                    <a:pt x="0" y="95"/>
                  </a:cubicBezTo>
                  <a:cubicBezTo>
                    <a:pt x="8" y="110"/>
                    <a:pt x="16" y="126"/>
                    <a:pt x="24" y="134"/>
                  </a:cubicBezTo>
                  <a:cubicBezTo>
                    <a:pt x="55" y="158"/>
                    <a:pt x="40" y="166"/>
                    <a:pt x="40" y="182"/>
                  </a:cubicBezTo>
                  <a:cubicBezTo>
                    <a:pt x="40" y="197"/>
                    <a:pt x="24" y="1636"/>
                    <a:pt x="24" y="1636"/>
                  </a:cubicBezTo>
                  <a:cubicBezTo>
                    <a:pt x="111" y="2300"/>
                    <a:pt x="111" y="2300"/>
                    <a:pt x="111" y="2300"/>
                  </a:cubicBezTo>
                  <a:cubicBezTo>
                    <a:pt x="134" y="2292"/>
                    <a:pt x="158" y="2284"/>
                    <a:pt x="190" y="2292"/>
                  </a:cubicBezTo>
                  <a:cubicBezTo>
                    <a:pt x="237" y="2300"/>
                    <a:pt x="229" y="2300"/>
                    <a:pt x="229" y="2261"/>
                  </a:cubicBezTo>
                  <a:cubicBezTo>
                    <a:pt x="229" y="2229"/>
                    <a:pt x="221" y="2142"/>
                    <a:pt x="245" y="2134"/>
                  </a:cubicBezTo>
                  <a:cubicBezTo>
                    <a:pt x="269" y="2118"/>
                    <a:pt x="316" y="2134"/>
                    <a:pt x="308" y="2166"/>
                  </a:cubicBezTo>
                  <a:cubicBezTo>
                    <a:pt x="300" y="2197"/>
                    <a:pt x="269" y="2205"/>
                    <a:pt x="285" y="2229"/>
                  </a:cubicBezTo>
                  <a:cubicBezTo>
                    <a:pt x="308" y="2253"/>
                    <a:pt x="356" y="2253"/>
                    <a:pt x="356" y="2284"/>
                  </a:cubicBezTo>
                  <a:cubicBezTo>
                    <a:pt x="356" y="2308"/>
                    <a:pt x="380" y="2316"/>
                    <a:pt x="332" y="2324"/>
                  </a:cubicBezTo>
                  <a:cubicBezTo>
                    <a:pt x="293" y="2332"/>
                    <a:pt x="253" y="2340"/>
                    <a:pt x="277" y="2348"/>
                  </a:cubicBezTo>
                  <a:cubicBezTo>
                    <a:pt x="308" y="2356"/>
                    <a:pt x="324" y="2348"/>
                    <a:pt x="371" y="2340"/>
                  </a:cubicBezTo>
                  <a:cubicBezTo>
                    <a:pt x="411" y="2332"/>
                    <a:pt x="427" y="2348"/>
                    <a:pt x="443" y="2316"/>
                  </a:cubicBezTo>
                  <a:cubicBezTo>
                    <a:pt x="458" y="2277"/>
                    <a:pt x="458" y="2261"/>
                    <a:pt x="474" y="2277"/>
                  </a:cubicBezTo>
                  <a:cubicBezTo>
                    <a:pt x="482" y="2284"/>
                    <a:pt x="490" y="2284"/>
                    <a:pt x="490" y="2292"/>
                  </a:cubicBezTo>
                  <a:cubicBezTo>
                    <a:pt x="506" y="2269"/>
                    <a:pt x="522" y="2237"/>
                    <a:pt x="514" y="2229"/>
                  </a:cubicBezTo>
                  <a:cubicBezTo>
                    <a:pt x="514" y="2213"/>
                    <a:pt x="482" y="2182"/>
                    <a:pt x="490" y="2158"/>
                  </a:cubicBezTo>
                  <a:cubicBezTo>
                    <a:pt x="498" y="2134"/>
                    <a:pt x="514" y="2118"/>
                    <a:pt x="482" y="2095"/>
                  </a:cubicBezTo>
                  <a:cubicBezTo>
                    <a:pt x="451" y="2071"/>
                    <a:pt x="387" y="2031"/>
                    <a:pt x="411" y="2008"/>
                  </a:cubicBezTo>
                  <a:cubicBezTo>
                    <a:pt x="427" y="1976"/>
                    <a:pt x="1439" y="1858"/>
                    <a:pt x="1439" y="1858"/>
                  </a:cubicBezTo>
                  <a:cubicBezTo>
                    <a:pt x="1439" y="1834"/>
                    <a:pt x="1391" y="1747"/>
                    <a:pt x="1383" y="1731"/>
                  </a:cubicBezTo>
                  <a:cubicBezTo>
                    <a:pt x="1383" y="1707"/>
                    <a:pt x="1399" y="1620"/>
                    <a:pt x="1399" y="1581"/>
                  </a:cubicBezTo>
                </a:path>
              </a:pathLst>
            </a:custGeom>
            <a:solidFill>
              <a:schemeClr val="accent6"/>
            </a:solidFill>
            <a:ln>
              <a:solidFill>
                <a:schemeClr val="bg2"/>
              </a:solidFill>
            </a:ln>
            <a:effectLst/>
          </p:spPr>
          <p:txBody>
            <a:bodyPr wrap="none" anchor="ctr"/>
            <a:lstStyle/>
            <a:p>
              <a:endParaRPr lang="en-US"/>
            </a:p>
          </p:txBody>
        </p:sp>
        <p:sp>
          <p:nvSpPr>
            <p:cNvPr id="86" name="Freeform 413"/>
            <p:cNvSpPr>
              <a:spLocks noChangeArrowheads="1"/>
            </p:cNvSpPr>
            <p:nvPr/>
          </p:nvSpPr>
          <p:spPr bwMode="auto">
            <a:xfrm>
              <a:off x="13960144" y="7028816"/>
              <a:ext cx="760732" cy="1243148"/>
            </a:xfrm>
            <a:custGeom>
              <a:avLst/>
              <a:gdLst>
                <a:gd name="T0" fmla="*/ 285 w 1448"/>
                <a:gd name="T1" fmla="*/ 2364 h 2365"/>
                <a:gd name="T2" fmla="*/ 364 w 1448"/>
                <a:gd name="T3" fmla="*/ 2324 h 2365"/>
                <a:gd name="T4" fmla="*/ 324 w 1448"/>
                <a:gd name="T5" fmla="*/ 2261 h 2365"/>
                <a:gd name="T6" fmla="*/ 316 w 1448"/>
                <a:gd name="T7" fmla="*/ 2174 h 2365"/>
                <a:gd name="T8" fmla="*/ 253 w 1448"/>
                <a:gd name="T9" fmla="*/ 2142 h 2365"/>
                <a:gd name="T10" fmla="*/ 245 w 1448"/>
                <a:gd name="T11" fmla="*/ 2285 h 2365"/>
                <a:gd name="T12" fmla="*/ 166 w 1448"/>
                <a:gd name="T13" fmla="*/ 2300 h 2365"/>
                <a:gd name="T14" fmla="*/ 111 w 1448"/>
                <a:gd name="T15" fmla="*/ 2308 h 2365"/>
                <a:gd name="T16" fmla="*/ 48 w 1448"/>
                <a:gd name="T17" fmla="*/ 182 h 2365"/>
                <a:gd name="T18" fmla="*/ 0 w 1448"/>
                <a:gd name="T19" fmla="*/ 103 h 2365"/>
                <a:gd name="T20" fmla="*/ 988 w 1448"/>
                <a:gd name="T21" fmla="*/ 0 h 2365"/>
                <a:gd name="T22" fmla="*/ 1399 w 1448"/>
                <a:gd name="T23" fmla="*/ 1178 h 2365"/>
                <a:gd name="T24" fmla="*/ 1423 w 1448"/>
                <a:gd name="T25" fmla="*/ 1257 h 2365"/>
                <a:gd name="T26" fmla="*/ 1368 w 1448"/>
                <a:gd name="T27" fmla="*/ 1328 h 2365"/>
                <a:gd name="T28" fmla="*/ 1360 w 1448"/>
                <a:gd name="T29" fmla="*/ 1510 h 2365"/>
                <a:gd name="T30" fmla="*/ 1407 w 1448"/>
                <a:gd name="T31" fmla="*/ 1660 h 2365"/>
                <a:gd name="T32" fmla="*/ 1447 w 1448"/>
                <a:gd name="T33" fmla="*/ 1866 h 2365"/>
                <a:gd name="T34" fmla="*/ 419 w 1448"/>
                <a:gd name="T35" fmla="*/ 2016 h 2365"/>
                <a:gd name="T36" fmla="*/ 490 w 1448"/>
                <a:gd name="T37" fmla="*/ 2103 h 2365"/>
                <a:gd name="T38" fmla="*/ 514 w 1448"/>
                <a:gd name="T39" fmla="*/ 2205 h 2365"/>
                <a:gd name="T40" fmla="*/ 498 w 1448"/>
                <a:gd name="T41" fmla="*/ 2300 h 2365"/>
                <a:gd name="T42" fmla="*/ 474 w 1448"/>
                <a:gd name="T43" fmla="*/ 2285 h 2365"/>
                <a:gd name="T44" fmla="*/ 411 w 1448"/>
                <a:gd name="T45" fmla="*/ 2348 h 2365"/>
                <a:gd name="T46" fmla="*/ 340 w 1448"/>
                <a:gd name="T47" fmla="*/ 2356 h 2365"/>
                <a:gd name="T48" fmla="*/ 285 w 1448"/>
                <a:gd name="T49" fmla="*/ 2348 h 2365"/>
                <a:gd name="T50" fmla="*/ 340 w 1448"/>
                <a:gd name="T51" fmla="*/ 2348 h 2365"/>
                <a:gd name="T52" fmla="*/ 411 w 1448"/>
                <a:gd name="T53" fmla="*/ 2340 h 2365"/>
                <a:gd name="T54" fmla="*/ 474 w 1448"/>
                <a:gd name="T55" fmla="*/ 2277 h 2365"/>
                <a:gd name="T56" fmla="*/ 522 w 1448"/>
                <a:gd name="T57" fmla="*/ 2237 h 2365"/>
                <a:gd name="T58" fmla="*/ 498 w 1448"/>
                <a:gd name="T59" fmla="*/ 2150 h 2365"/>
                <a:gd name="T60" fmla="*/ 411 w 1448"/>
                <a:gd name="T61" fmla="*/ 2032 h 2365"/>
                <a:gd name="T62" fmla="*/ 1415 w 1448"/>
                <a:gd name="T63" fmla="*/ 1786 h 2365"/>
                <a:gd name="T64" fmla="*/ 1399 w 1448"/>
                <a:gd name="T65" fmla="*/ 1589 h 2365"/>
                <a:gd name="T66" fmla="*/ 1368 w 1448"/>
                <a:gd name="T67" fmla="*/ 1415 h 2365"/>
                <a:gd name="T68" fmla="*/ 1391 w 1448"/>
                <a:gd name="T69" fmla="*/ 1304 h 2365"/>
                <a:gd name="T70" fmla="*/ 1407 w 1448"/>
                <a:gd name="T71" fmla="*/ 1241 h 2365"/>
                <a:gd name="T72" fmla="*/ 1384 w 1448"/>
                <a:gd name="T73" fmla="*/ 1154 h 2365"/>
                <a:gd name="T74" fmla="*/ 1344 w 1448"/>
                <a:gd name="T75" fmla="*/ 1138 h 2365"/>
                <a:gd name="T76" fmla="*/ 32 w 1448"/>
                <a:gd name="T77" fmla="*/ 134 h 2365"/>
                <a:gd name="T78" fmla="*/ 40 w 1448"/>
                <a:gd name="T79" fmla="*/ 1644 h 2365"/>
                <a:gd name="T80" fmla="*/ 198 w 1448"/>
                <a:gd name="T81" fmla="*/ 2300 h 2365"/>
                <a:gd name="T82" fmla="*/ 237 w 1448"/>
                <a:gd name="T83" fmla="*/ 2269 h 2365"/>
                <a:gd name="T84" fmla="*/ 269 w 1448"/>
                <a:gd name="T85" fmla="*/ 2134 h 2365"/>
                <a:gd name="T86" fmla="*/ 301 w 1448"/>
                <a:gd name="T87" fmla="*/ 2205 h 2365"/>
                <a:gd name="T88" fmla="*/ 364 w 1448"/>
                <a:gd name="T89" fmla="*/ 2292 h 2365"/>
                <a:gd name="T90" fmla="*/ 340 w 1448"/>
                <a:gd name="T91" fmla="*/ 2340 h 2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48" h="2365">
                  <a:moveTo>
                    <a:pt x="308" y="2364"/>
                  </a:moveTo>
                  <a:lnTo>
                    <a:pt x="308" y="2364"/>
                  </a:lnTo>
                  <a:cubicBezTo>
                    <a:pt x="301" y="2364"/>
                    <a:pt x="293" y="2364"/>
                    <a:pt x="285" y="2364"/>
                  </a:cubicBezTo>
                  <a:cubicBezTo>
                    <a:pt x="277" y="2356"/>
                    <a:pt x="277" y="2356"/>
                    <a:pt x="277" y="2348"/>
                  </a:cubicBezTo>
                  <a:cubicBezTo>
                    <a:pt x="277" y="2348"/>
                    <a:pt x="277" y="2340"/>
                    <a:pt x="340" y="2332"/>
                  </a:cubicBezTo>
                  <a:cubicBezTo>
                    <a:pt x="356" y="2324"/>
                    <a:pt x="364" y="2324"/>
                    <a:pt x="364" y="2324"/>
                  </a:cubicBezTo>
                  <a:cubicBezTo>
                    <a:pt x="364" y="2316"/>
                    <a:pt x="364" y="2316"/>
                    <a:pt x="364" y="2308"/>
                  </a:cubicBezTo>
                  <a:cubicBezTo>
                    <a:pt x="364" y="2300"/>
                    <a:pt x="364" y="2300"/>
                    <a:pt x="364" y="2292"/>
                  </a:cubicBezTo>
                  <a:cubicBezTo>
                    <a:pt x="356" y="2277"/>
                    <a:pt x="340" y="2269"/>
                    <a:pt x="324" y="2261"/>
                  </a:cubicBezTo>
                  <a:cubicBezTo>
                    <a:pt x="316" y="2253"/>
                    <a:pt x="301" y="2245"/>
                    <a:pt x="293" y="2237"/>
                  </a:cubicBezTo>
                  <a:cubicBezTo>
                    <a:pt x="277" y="2221"/>
                    <a:pt x="285" y="2205"/>
                    <a:pt x="301" y="2198"/>
                  </a:cubicBezTo>
                  <a:cubicBezTo>
                    <a:pt x="301" y="2190"/>
                    <a:pt x="308" y="2182"/>
                    <a:pt x="316" y="2174"/>
                  </a:cubicBezTo>
                  <a:cubicBezTo>
                    <a:pt x="316" y="2166"/>
                    <a:pt x="316" y="2158"/>
                    <a:pt x="308" y="2158"/>
                  </a:cubicBezTo>
                  <a:cubicBezTo>
                    <a:pt x="301" y="2142"/>
                    <a:pt x="285" y="2142"/>
                    <a:pt x="269" y="2142"/>
                  </a:cubicBezTo>
                  <a:cubicBezTo>
                    <a:pt x="269" y="2142"/>
                    <a:pt x="261" y="2142"/>
                    <a:pt x="253" y="2142"/>
                  </a:cubicBezTo>
                  <a:cubicBezTo>
                    <a:pt x="237" y="2150"/>
                    <a:pt x="245" y="2205"/>
                    <a:pt x="245" y="2237"/>
                  </a:cubicBezTo>
                  <a:cubicBezTo>
                    <a:pt x="245" y="2253"/>
                    <a:pt x="245" y="2261"/>
                    <a:pt x="245" y="2269"/>
                  </a:cubicBezTo>
                  <a:cubicBezTo>
                    <a:pt x="245" y="2277"/>
                    <a:pt x="245" y="2277"/>
                    <a:pt x="245" y="2285"/>
                  </a:cubicBezTo>
                  <a:cubicBezTo>
                    <a:pt x="245" y="2300"/>
                    <a:pt x="245" y="2308"/>
                    <a:pt x="221" y="2308"/>
                  </a:cubicBezTo>
                  <a:cubicBezTo>
                    <a:pt x="221" y="2308"/>
                    <a:pt x="213" y="2308"/>
                    <a:pt x="198" y="2308"/>
                  </a:cubicBezTo>
                  <a:cubicBezTo>
                    <a:pt x="182" y="2300"/>
                    <a:pt x="174" y="2300"/>
                    <a:pt x="166" y="2300"/>
                  </a:cubicBezTo>
                  <a:cubicBezTo>
                    <a:pt x="150" y="2300"/>
                    <a:pt x="135" y="2308"/>
                    <a:pt x="119" y="2316"/>
                  </a:cubicBezTo>
                  <a:cubicBezTo>
                    <a:pt x="111" y="2316"/>
                    <a:pt x="111" y="2316"/>
                    <a:pt x="111" y="2316"/>
                  </a:cubicBezTo>
                  <a:cubicBezTo>
                    <a:pt x="111" y="2308"/>
                    <a:pt x="111" y="2308"/>
                    <a:pt x="111" y="2308"/>
                  </a:cubicBezTo>
                  <a:cubicBezTo>
                    <a:pt x="32" y="1644"/>
                    <a:pt x="32" y="1644"/>
                    <a:pt x="32" y="1644"/>
                  </a:cubicBezTo>
                  <a:cubicBezTo>
                    <a:pt x="32" y="1628"/>
                    <a:pt x="48" y="205"/>
                    <a:pt x="48" y="190"/>
                  </a:cubicBezTo>
                  <a:lnTo>
                    <a:pt x="48" y="182"/>
                  </a:lnTo>
                  <a:cubicBezTo>
                    <a:pt x="48" y="166"/>
                    <a:pt x="55" y="158"/>
                    <a:pt x="32" y="142"/>
                  </a:cubicBezTo>
                  <a:cubicBezTo>
                    <a:pt x="24" y="134"/>
                    <a:pt x="16" y="127"/>
                    <a:pt x="8" y="111"/>
                  </a:cubicBezTo>
                  <a:cubicBezTo>
                    <a:pt x="0" y="103"/>
                    <a:pt x="0" y="103"/>
                    <a:pt x="0" y="103"/>
                  </a:cubicBezTo>
                  <a:cubicBezTo>
                    <a:pt x="8" y="103"/>
                    <a:pt x="8" y="103"/>
                    <a:pt x="8" y="103"/>
                  </a:cubicBezTo>
                  <a:cubicBezTo>
                    <a:pt x="285" y="79"/>
                    <a:pt x="609" y="47"/>
                    <a:pt x="988" y="0"/>
                  </a:cubicBezTo>
                  <a:lnTo>
                    <a:pt x="988" y="0"/>
                  </a:lnTo>
                  <a:cubicBezTo>
                    <a:pt x="1352" y="1130"/>
                    <a:pt x="1352" y="1130"/>
                    <a:pt x="1352" y="1130"/>
                  </a:cubicBezTo>
                  <a:cubicBezTo>
                    <a:pt x="1352" y="1130"/>
                    <a:pt x="1376" y="1138"/>
                    <a:pt x="1391" y="1154"/>
                  </a:cubicBezTo>
                  <a:cubicBezTo>
                    <a:pt x="1399" y="1162"/>
                    <a:pt x="1399" y="1170"/>
                    <a:pt x="1399" y="1178"/>
                  </a:cubicBezTo>
                  <a:cubicBezTo>
                    <a:pt x="1399" y="1186"/>
                    <a:pt x="1391" y="1202"/>
                    <a:pt x="1399" y="1209"/>
                  </a:cubicBezTo>
                  <a:cubicBezTo>
                    <a:pt x="1399" y="1225"/>
                    <a:pt x="1407" y="1233"/>
                    <a:pt x="1415" y="1233"/>
                  </a:cubicBezTo>
                  <a:cubicBezTo>
                    <a:pt x="1415" y="1241"/>
                    <a:pt x="1423" y="1241"/>
                    <a:pt x="1423" y="1257"/>
                  </a:cubicBezTo>
                  <a:cubicBezTo>
                    <a:pt x="1423" y="1281"/>
                    <a:pt x="1415" y="1296"/>
                    <a:pt x="1399" y="1304"/>
                  </a:cubicBezTo>
                  <a:cubicBezTo>
                    <a:pt x="1391" y="1312"/>
                    <a:pt x="1391" y="1312"/>
                    <a:pt x="1391" y="1312"/>
                  </a:cubicBezTo>
                  <a:cubicBezTo>
                    <a:pt x="1384" y="1320"/>
                    <a:pt x="1368" y="1320"/>
                    <a:pt x="1368" y="1328"/>
                  </a:cubicBezTo>
                  <a:cubicBezTo>
                    <a:pt x="1368" y="1336"/>
                    <a:pt x="1368" y="1336"/>
                    <a:pt x="1376" y="1344"/>
                  </a:cubicBezTo>
                  <a:cubicBezTo>
                    <a:pt x="1384" y="1360"/>
                    <a:pt x="1391" y="1407"/>
                    <a:pt x="1376" y="1423"/>
                  </a:cubicBezTo>
                  <a:cubicBezTo>
                    <a:pt x="1360" y="1431"/>
                    <a:pt x="1344" y="1494"/>
                    <a:pt x="1360" y="1510"/>
                  </a:cubicBezTo>
                  <a:lnTo>
                    <a:pt x="1368" y="1518"/>
                  </a:lnTo>
                  <a:cubicBezTo>
                    <a:pt x="1384" y="1534"/>
                    <a:pt x="1407" y="1565"/>
                    <a:pt x="1407" y="1589"/>
                  </a:cubicBezTo>
                  <a:cubicBezTo>
                    <a:pt x="1407" y="1605"/>
                    <a:pt x="1407" y="1628"/>
                    <a:pt x="1407" y="1660"/>
                  </a:cubicBezTo>
                  <a:cubicBezTo>
                    <a:pt x="1399" y="1692"/>
                    <a:pt x="1391" y="1723"/>
                    <a:pt x="1399" y="1739"/>
                  </a:cubicBezTo>
                  <a:cubicBezTo>
                    <a:pt x="1399" y="1747"/>
                    <a:pt x="1407" y="1763"/>
                    <a:pt x="1415" y="1779"/>
                  </a:cubicBezTo>
                  <a:cubicBezTo>
                    <a:pt x="1431" y="1810"/>
                    <a:pt x="1447" y="1850"/>
                    <a:pt x="1447" y="1866"/>
                  </a:cubicBezTo>
                  <a:lnTo>
                    <a:pt x="1447" y="1866"/>
                  </a:lnTo>
                  <a:lnTo>
                    <a:pt x="1447" y="1866"/>
                  </a:lnTo>
                  <a:cubicBezTo>
                    <a:pt x="1044" y="1913"/>
                    <a:pt x="435" y="2000"/>
                    <a:pt x="419" y="2016"/>
                  </a:cubicBezTo>
                  <a:cubicBezTo>
                    <a:pt x="419" y="2024"/>
                    <a:pt x="411" y="2024"/>
                    <a:pt x="419" y="2032"/>
                  </a:cubicBezTo>
                  <a:cubicBezTo>
                    <a:pt x="419" y="2047"/>
                    <a:pt x="443" y="2063"/>
                    <a:pt x="466" y="2079"/>
                  </a:cubicBezTo>
                  <a:cubicBezTo>
                    <a:pt x="474" y="2087"/>
                    <a:pt x="482" y="2095"/>
                    <a:pt x="490" y="2103"/>
                  </a:cubicBezTo>
                  <a:cubicBezTo>
                    <a:pt x="514" y="2119"/>
                    <a:pt x="514" y="2134"/>
                    <a:pt x="506" y="2158"/>
                  </a:cubicBezTo>
                  <a:lnTo>
                    <a:pt x="498" y="2166"/>
                  </a:lnTo>
                  <a:cubicBezTo>
                    <a:pt x="498" y="2182"/>
                    <a:pt x="506" y="2198"/>
                    <a:pt x="514" y="2205"/>
                  </a:cubicBezTo>
                  <a:cubicBezTo>
                    <a:pt x="522" y="2221"/>
                    <a:pt x="530" y="2229"/>
                    <a:pt x="530" y="2237"/>
                  </a:cubicBezTo>
                  <a:cubicBezTo>
                    <a:pt x="530" y="2245"/>
                    <a:pt x="522" y="2269"/>
                    <a:pt x="506" y="2300"/>
                  </a:cubicBezTo>
                  <a:cubicBezTo>
                    <a:pt x="498" y="2300"/>
                    <a:pt x="498" y="2300"/>
                    <a:pt x="498" y="2300"/>
                  </a:cubicBezTo>
                  <a:cubicBezTo>
                    <a:pt x="490" y="2292"/>
                    <a:pt x="490" y="2292"/>
                    <a:pt x="490" y="2292"/>
                  </a:cubicBezTo>
                  <a:cubicBezTo>
                    <a:pt x="490" y="2292"/>
                    <a:pt x="490" y="2292"/>
                    <a:pt x="482" y="2285"/>
                  </a:cubicBezTo>
                  <a:lnTo>
                    <a:pt x="474" y="2285"/>
                  </a:lnTo>
                  <a:cubicBezTo>
                    <a:pt x="466" y="2285"/>
                    <a:pt x="466" y="2292"/>
                    <a:pt x="459" y="2300"/>
                  </a:cubicBezTo>
                  <a:cubicBezTo>
                    <a:pt x="459" y="2308"/>
                    <a:pt x="459" y="2316"/>
                    <a:pt x="451" y="2324"/>
                  </a:cubicBezTo>
                  <a:cubicBezTo>
                    <a:pt x="443" y="2348"/>
                    <a:pt x="427" y="2348"/>
                    <a:pt x="411" y="2348"/>
                  </a:cubicBezTo>
                  <a:cubicBezTo>
                    <a:pt x="403" y="2348"/>
                    <a:pt x="403" y="2348"/>
                    <a:pt x="403" y="2348"/>
                  </a:cubicBezTo>
                  <a:cubicBezTo>
                    <a:pt x="395" y="2348"/>
                    <a:pt x="388" y="2348"/>
                    <a:pt x="379" y="2348"/>
                  </a:cubicBezTo>
                  <a:cubicBezTo>
                    <a:pt x="364" y="2356"/>
                    <a:pt x="348" y="2356"/>
                    <a:pt x="340" y="2356"/>
                  </a:cubicBezTo>
                  <a:cubicBezTo>
                    <a:pt x="324" y="2364"/>
                    <a:pt x="316" y="2364"/>
                    <a:pt x="308" y="2364"/>
                  </a:cubicBezTo>
                  <a:close/>
                  <a:moveTo>
                    <a:pt x="285" y="2348"/>
                  </a:moveTo>
                  <a:lnTo>
                    <a:pt x="285" y="2348"/>
                  </a:lnTo>
                  <a:cubicBezTo>
                    <a:pt x="285" y="2356"/>
                    <a:pt x="285" y="2356"/>
                    <a:pt x="285" y="2356"/>
                  </a:cubicBezTo>
                  <a:cubicBezTo>
                    <a:pt x="293" y="2356"/>
                    <a:pt x="301" y="2356"/>
                    <a:pt x="308" y="2356"/>
                  </a:cubicBezTo>
                  <a:cubicBezTo>
                    <a:pt x="316" y="2356"/>
                    <a:pt x="324" y="2356"/>
                    <a:pt x="340" y="2348"/>
                  </a:cubicBezTo>
                  <a:cubicBezTo>
                    <a:pt x="348" y="2348"/>
                    <a:pt x="364" y="2348"/>
                    <a:pt x="379" y="2348"/>
                  </a:cubicBezTo>
                  <a:cubicBezTo>
                    <a:pt x="388" y="2340"/>
                    <a:pt x="395" y="2340"/>
                    <a:pt x="403" y="2340"/>
                  </a:cubicBezTo>
                  <a:cubicBezTo>
                    <a:pt x="411" y="2340"/>
                    <a:pt x="411" y="2340"/>
                    <a:pt x="411" y="2340"/>
                  </a:cubicBezTo>
                  <a:cubicBezTo>
                    <a:pt x="427" y="2340"/>
                    <a:pt x="435" y="2340"/>
                    <a:pt x="443" y="2316"/>
                  </a:cubicBezTo>
                  <a:cubicBezTo>
                    <a:pt x="451" y="2308"/>
                    <a:pt x="451" y="2300"/>
                    <a:pt x="459" y="2300"/>
                  </a:cubicBezTo>
                  <a:cubicBezTo>
                    <a:pt x="459" y="2285"/>
                    <a:pt x="466" y="2277"/>
                    <a:pt x="474" y="2277"/>
                  </a:cubicBezTo>
                  <a:cubicBezTo>
                    <a:pt x="474" y="2277"/>
                    <a:pt x="482" y="2277"/>
                    <a:pt x="490" y="2285"/>
                  </a:cubicBezTo>
                  <a:cubicBezTo>
                    <a:pt x="490" y="2285"/>
                    <a:pt x="498" y="2285"/>
                    <a:pt x="498" y="2292"/>
                  </a:cubicBezTo>
                  <a:cubicBezTo>
                    <a:pt x="506" y="2277"/>
                    <a:pt x="522" y="2245"/>
                    <a:pt x="522" y="2237"/>
                  </a:cubicBezTo>
                  <a:cubicBezTo>
                    <a:pt x="522" y="2229"/>
                    <a:pt x="514" y="2221"/>
                    <a:pt x="506" y="2213"/>
                  </a:cubicBezTo>
                  <a:cubicBezTo>
                    <a:pt x="498" y="2198"/>
                    <a:pt x="490" y="2182"/>
                    <a:pt x="490" y="2166"/>
                  </a:cubicBezTo>
                  <a:cubicBezTo>
                    <a:pt x="498" y="2158"/>
                    <a:pt x="498" y="2158"/>
                    <a:pt x="498" y="2150"/>
                  </a:cubicBezTo>
                  <a:cubicBezTo>
                    <a:pt x="506" y="2134"/>
                    <a:pt x="506" y="2126"/>
                    <a:pt x="482" y="2103"/>
                  </a:cubicBezTo>
                  <a:cubicBezTo>
                    <a:pt x="482" y="2103"/>
                    <a:pt x="474" y="2095"/>
                    <a:pt x="459" y="2087"/>
                  </a:cubicBezTo>
                  <a:cubicBezTo>
                    <a:pt x="435" y="2071"/>
                    <a:pt x="411" y="2047"/>
                    <a:pt x="411" y="2032"/>
                  </a:cubicBezTo>
                  <a:cubicBezTo>
                    <a:pt x="411" y="2024"/>
                    <a:pt x="411" y="2016"/>
                    <a:pt x="411" y="2016"/>
                  </a:cubicBezTo>
                  <a:cubicBezTo>
                    <a:pt x="435" y="1984"/>
                    <a:pt x="1320" y="1874"/>
                    <a:pt x="1439" y="1858"/>
                  </a:cubicBezTo>
                  <a:cubicBezTo>
                    <a:pt x="1439" y="1842"/>
                    <a:pt x="1423" y="1810"/>
                    <a:pt x="1415" y="1786"/>
                  </a:cubicBezTo>
                  <a:cubicBezTo>
                    <a:pt x="1399" y="1763"/>
                    <a:pt x="1391" y="1747"/>
                    <a:pt x="1391" y="1739"/>
                  </a:cubicBezTo>
                  <a:cubicBezTo>
                    <a:pt x="1391" y="1723"/>
                    <a:pt x="1391" y="1692"/>
                    <a:pt x="1399" y="1660"/>
                  </a:cubicBezTo>
                  <a:cubicBezTo>
                    <a:pt x="1399" y="1628"/>
                    <a:pt x="1399" y="1605"/>
                    <a:pt x="1399" y="1589"/>
                  </a:cubicBezTo>
                  <a:cubicBezTo>
                    <a:pt x="1399" y="1565"/>
                    <a:pt x="1384" y="1541"/>
                    <a:pt x="1360" y="1526"/>
                  </a:cubicBezTo>
                  <a:cubicBezTo>
                    <a:pt x="1360" y="1518"/>
                    <a:pt x="1352" y="1518"/>
                    <a:pt x="1352" y="1510"/>
                  </a:cubicBezTo>
                  <a:cubicBezTo>
                    <a:pt x="1336" y="1494"/>
                    <a:pt x="1352" y="1431"/>
                    <a:pt x="1368" y="1415"/>
                  </a:cubicBezTo>
                  <a:cubicBezTo>
                    <a:pt x="1376" y="1399"/>
                    <a:pt x="1376" y="1360"/>
                    <a:pt x="1368" y="1344"/>
                  </a:cubicBezTo>
                  <a:cubicBezTo>
                    <a:pt x="1360" y="1344"/>
                    <a:pt x="1360" y="1336"/>
                    <a:pt x="1360" y="1328"/>
                  </a:cubicBezTo>
                  <a:cubicBezTo>
                    <a:pt x="1368" y="1320"/>
                    <a:pt x="1376" y="1312"/>
                    <a:pt x="1391" y="1304"/>
                  </a:cubicBezTo>
                  <a:lnTo>
                    <a:pt x="1391" y="1304"/>
                  </a:lnTo>
                  <a:cubicBezTo>
                    <a:pt x="1407" y="1288"/>
                    <a:pt x="1415" y="1281"/>
                    <a:pt x="1415" y="1257"/>
                  </a:cubicBezTo>
                  <a:cubicBezTo>
                    <a:pt x="1415" y="1249"/>
                    <a:pt x="1415" y="1241"/>
                    <a:pt x="1407" y="1241"/>
                  </a:cubicBezTo>
                  <a:cubicBezTo>
                    <a:pt x="1407" y="1233"/>
                    <a:pt x="1399" y="1233"/>
                    <a:pt x="1391" y="1217"/>
                  </a:cubicBezTo>
                  <a:cubicBezTo>
                    <a:pt x="1384" y="1202"/>
                    <a:pt x="1391" y="1186"/>
                    <a:pt x="1391" y="1178"/>
                  </a:cubicBezTo>
                  <a:cubicBezTo>
                    <a:pt x="1391" y="1170"/>
                    <a:pt x="1391" y="1162"/>
                    <a:pt x="1384" y="1154"/>
                  </a:cubicBezTo>
                  <a:cubicBezTo>
                    <a:pt x="1368" y="1146"/>
                    <a:pt x="1344" y="1138"/>
                    <a:pt x="1344" y="1138"/>
                  </a:cubicBezTo>
                  <a:lnTo>
                    <a:pt x="1344" y="1138"/>
                  </a:lnTo>
                  <a:lnTo>
                    <a:pt x="1344" y="1138"/>
                  </a:lnTo>
                  <a:cubicBezTo>
                    <a:pt x="988" y="8"/>
                    <a:pt x="988" y="8"/>
                    <a:pt x="988" y="8"/>
                  </a:cubicBezTo>
                  <a:cubicBezTo>
                    <a:pt x="609" y="47"/>
                    <a:pt x="293" y="87"/>
                    <a:pt x="16" y="111"/>
                  </a:cubicBezTo>
                  <a:cubicBezTo>
                    <a:pt x="24" y="118"/>
                    <a:pt x="24" y="134"/>
                    <a:pt x="32" y="134"/>
                  </a:cubicBezTo>
                  <a:cubicBezTo>
                    <a:pt x="63" y="158"/>
                    <a:pt x="55" y="174"/>
                    <a:pt x="55" y="182"/>
                  </a:cubicBezTo>
                  <a:lnTo>
                    <a:pt x="55" y="190"/>
                  </a:lnTo>
                  <a:cubicBezTo>
                    <a:pt x="55" y="205"/>
                    <a:pt x="40" y="1628"/>
                    <a:pt x="40" y="1644"/>
                  </a:cubicBezTo>
                  <a:cubicBezTo>
                    <a:pt x="119" y="2308"/>
                    <a:pt x="119" y="2308"/>
                    <a:pt x="119" y="2308"/>
                  </a:cubicBezTo>
                  <a:cubicBezTo>
                    <a:pt x="135" y="2300"/>
                    <a:pt x="150" y="2292"/>
                    <a:pt x="166" y="2292"/>
                  </a:cubicBezTo>
                  <a:cubicBezTo>
                    <a:pt x="174" y="2292"/>
                    <a:pt x="182" y="2292"/>
                    <a:pt x="198" y="2300"/>
                  </a:cubicBezTo>
                  <a:cubicBezTo>
                    <a:pt x="213" y="2300"/>
                    <a:pt x="221" y="2300"/>
                    <a:pt x="221" y="2300"/>
                  </a:cubicBezTo>
                  <a:cubicBezTo>
                    <a:pt x="237" y="2300"/>
                    <a:pt x="237" y="2300"/>
                    <a:pt x="237" y="2277"/>
                  </a:cubicBezTo>
                  <a:cubicBezTo>
                    <a:pt x="237" y="2277"/>
                    <a:pt x="237" y="2277"/>
                    <a:pt x="237" y="2269"/>
                  </a:cubicBezTo>
                  <a:cubicBezTo>
                    <a:pt x="237" y="2261"/>
                    <a:pt x="237" y="2253"/>
                    <a:pt x="237" y="2237"/>
                  </a:cubicBezTo>
                  <a:cubicBezTo>
                    <a:pt x="237" y="2182"/>
                    <a:pt x="237" y="2142"/>
                    <a:pt x="253" y="2134"/>
                  </a:cubicBezTo>
                  <a:cubicBezTo>
                    <a:pt x="261" y="2134"/>
                    <a:pt x="261" y="2134"/>
                    <a:pt x="269" y="2134"/>
                  </a:cubicBezTo>
                  <a:cubicBezTo>
                    <a:pt x="285" y="2134"/>
                    <a:pt x="308" y="2142"/>
                    <a:pt x="316" y="2150"/>
                  </a:cubicBezTo>
                  <a:cubicBezTo>
                    <a:pt x="324" y="2158"/>
                    <a:pt x="324" y="2166"/>
                    <a:pt x="316" y="2174"/>
                  </a:cubicBezTo>
                  <a:cubicBezTo>
                    <a:pt x="316" y="2190"/>
                    <a:pt x="308" y="2198"/>
                    <a:pt x="301" y="2205"/>
                  </a:cubicBezTo>
                  <a:cubicBezTo>
                    <a:pt x="293" y="2213"/>
                    <a:pt x="293" y="2221"/>
                    <a:pt x="301" y="2229"/>
                  </a:cubicBezTo>
                  <a:cubicBezTo>
                    <a:pt x="308" y="2245"/>
                    <a:pt x="316" y="2245"/>
                    <a:pt x="332" y="2253"/>
                  </a:cubicBezTo>
                  <a:cubicBezTo>
                    <a:pt x="348" y="2261"/>
                    <a:pt x="364" y="2269"/>
                    <a:pt x="364" y="2292"/>
                  </a:cubicBezTo>
                  <a:cubicBezTo>
                    <a:pt x="372" y="2292"/>
                    <a:pt x="372" y="2300"/>
                    <a:pt x="372" y="2308"/>
                  </a:cubicBezTo>
                  <a:cubicBezTo>
                    <a:pt x="372" y="2316"/>
                    <a:pt x="372" y="2316"/>
                    <a:pt x="372" y="2324"/>
                  </a:cubicBezTo>
                  <a:cubicBezTo>
                    <a:pt x="372" y="2332"/>
                    <a:pt x="356" y="2332"/>
                    <a:pt x="340" y="2340"/>
                  </a:cubicBezTo>
                  <a:cubicBezTo>
                    <a:pt x="301" y="2340"/>
                    <a:pt x="285" y="2348"/>
                    <a:pt x="285" y="2348"/>
                  </a:cubicBezTo>
                  <a:close/>
                </a:path>
              </a:pathLst>
            </a:custGeom>
            <a:solidFill>
              <a:schemeClr val="accent6"/>
            </a:solidFill>
            <a:ln>
              <a:solidFill>
                <a:schemeClr val="bg2"/>
              </a:solidFill>
            </a:ln>
            <a:effectLst/>
          </p:spPr>
          <p:txBody>
            <a:bodyPr wrap="none" anchor="ctr"/>
            <a:lstStyle/>
            <a:p>
              <a:endParaRPr lang="en-US"/>
            </a:p>
          </p:txBody>
        </p:sp>
        <p:sp>
          <p:nvSpPr>
            <p:cNvPr id="87" name="Freeform 486"/>
            <p:cNvSpPr>
              <a:spLocks noChangeArrowheads="1"/>
            </p:cNvSpPr>
            <p:nvPr/>
          </p:nvSpPr>
          <p:spPr bwMode="auto">
            <a:xfrm>
              <a:off x="12800491" y="7638792"/>
              <a:ext cx="1122544" cy="994983"/>
            </a:xfrm>
            <a:custGeom>
              <a:avLst/>
              <a:gdLst>
                <a:gd name="T0" fmla="*/ 55 w 2135"/>
                <a:gd name="T1" fmla="*/ 561 h 1890"/>
                <a:gd name="T2" fmla="*/ 142 w 2135"/>
                <a:gd name="T3" fmla="*/ 735 h 1890"/>
                <a:gd name="T4" fmla="*/ 229 w 2135"/>
                <a:gd name="T5" fmla="*/ 964 h 1890"/>
                <a:gd name="T6" fmla="*/ 158 w 2135"/>
                <a:gd name="T7" fmla="*/ 1170 h 1890"/>
                <a:gd name="T8" fmla="*/ 158 w 2135"/>
                <a:gd name="T9" fmla="*/ 1289 h 1890"/>
                <a:gd name="T10" fmla="*/ 158 w 2135"/>
                <a:gd name="T11" fmla="*/ 1431 h 1890"/>
                <a:gd name="T12" fmla="*/ 110 w 2135"/>
                <a:gd name="T13" fmla="*/ 1565 h 1890"/>
                <a:gd name="T14" fmla="*/ 213 w 2135"/>
                <a:gd name="T15" fmla="*/ 1557 h 1890"/>
                <a:gd name="T16" fmla="*/ 331 w 2135"/>
                <a:gd name="T17" fmla="*/ 1486 h 1890"/>
                <a:gd name="T18" fmla="*/ 371 w 2135"/>
                <a:gd name="T19" fmla="*/ 1470 h 1890"/>
                <a:gd name="T20" fmla="*/ 355 w 2135"/>
                <a:gd name="T21" fmla="*/ 1549 h 1890"/>
                <a:gd name="T22" fmla="*/ 830 w 2135"/>
                <a:gd name="T23" fmla="*/ 1534 h 1890"/>
                <a:gd name="T24" fmla="*/ 956 w 2135"/>
                <a:gd name="T25" fmla="*/ 1549 h 1890"/>
                <a:gd name="T26" fmla="*/ 1090 w 2135"/>
                <a:gd name="T27" fmla="*/ 1620 h 1890"/>
                <a:gd name="T28" fmla="*/ 1209 w 2135"/>
                <a:gd name="T29" fmla="*/ 1700 h 1890"/>
                <a:gd name="T30" fmla="*/ 1288 w 2135"/>
                <a:gd name="T31" fmla="*/ 1771 h 1890"/>
                <a:gd name="T32" fmla="*/ 1462 w 2135"/>
                <a:gd name="T33" fmla="*/ 1723 h 1890"/>
                <a:gd name="T34" fmla="*/ 1612 w 2135"/>
                <a:gd name="T35" fmla="*/ 1747 h 1890"/>
                <a:gd name="T36" fmla="*/ 1699 w 2135"/>
                <a:gd name="T37" fmla="*/ 1700 h 1890"/>
                <a:gd name="T38" fmla="*/ 1628 w 2135"/>
                <a:gd name="T39" fmla="*/ 1573 h 1890"/>
                <a:gd name="T40" fmla="*/ 1802 w 2135"/>
                <a:gd name="T41" fmla="*/ 1660 h 1890"/>
                <a:gd name="T42" fmla="*/ 1873 w 2135"/>
                <a:gd name="T43" fmla="*/ 1716 h 1890"/>
                <a:gd name="T44" fmla="*/ 1984 w 2135"/>
                <a:gd name="T45" fmla="*/ 1763 h 1890"/>
                <a:gd name="T46" fmla="*/ 1992 w 2135"/>
                <a:gd name="T47" fmla="*/ 1858 h 1890"/>
                <a:gd name="T48" fmla="*/ 2071 w 2135"/>
                <a:gd name="T49" fmla="*/ 1818 h 1890"/>
                <a:gd name="T50" fmla="*/ 2102 w 2135"/>
                <a:gd name="T51" fmla="*/ 1684 h 1890"/>
                <a:gd name="T52" fmla="*/ 1881 w 2135"/>
                <a:gd name="T53" fmla="*/ 1597 h 1890"/>
                <a:gd name="T54" fmla="*/ 1913 w 2135"/>
                <a:gd name="T55" fmla="*/ 1510 h 1890"/>
                <a:gd name="T56" fmla="*/ 1960 w 2135"/>
                <a:gd name="T57" fmla="*/ 1463 h 1890"/>
                <a:gd name="T58" fmla="*/ 1913 w 2135"/>
                <a:gd name="T59" fmla="*/ 1312 h 1890"/>
                <a:gd name="T60" fmla="*/ 1849 w 2135"/>
                <a:gd name="T61" fmla="*/ 1407 h 1890"/>
                <a:gd name="T62" fmla="*/ 1826 w 2135"/>
                <a:gd name="T63" fmla="*/ 1328 h 1890"/>
                <a:gd name="T64" fmla="*/ 1699 w 2135"/>
                <a:gd name="T65" fmla="*/ 1352 h 1890"/>
                <a:gd name="T66" fmla="*/ 1596 w 2135"/>
                <a:gd name="T67" fmla="*/ 1336 h 1890"/>
                <a:gd name="T68" fmla="*/ 1628 w 2135"/>
                <a:gd name="T69" fmla="*/ 1202 h 1890"/>
                <a:gd name="T70" fmla="*/ 1857 w 2135"/>
                <a:gd name="T71" fmla="*/ 1289 h 1890"/>
                <a:gd name="T72" fmla="*/ 1739 w 2135"/>
                <a:gd name="T73" fmla="*/ 1059 h 1890"/>
                <a:gd name="T74" fmla="*/ 1019 w 2135"/>
                <a:gd name="T75" fmla="*/ 941 h 1890"/>
                <a:gd name="T76" fmla="*/ 1011 w 2135"/>
                <a:gd name="T77" fmla="*/ 830 h 1890"/>
                <a:gd name="T78" fmla="*/ 1043 w 2135"/>
                <a:gd name="T79" fmla="*/ 664 h 1890"/>
                <a:gd name="T80" fmla="*/ 1114 w 2135"/>
                <a:gd name="T81" fmla="*/ 585 h 1890"/>
                <a:gd name="T82" fmla="*/ 1201 w 2135"/>
                <a:gd name="T83" fmla="*/ 411 h 1890"/>
                <a:gd name="T84" fmla="*/ 1201 w 2135"/>
                <a:gd name="T85" fmla="*/ 277 h 1890"/>
                <a:gd name="T86" fmla="*/ 1146 w 2135"/>
                <a:gd name="T87" fmla="*/ 119 h 1890"/>
                <a:gd name="T88" fmla="*/ 0 w 2135"/>
                <a:gd name="T89" fmla="*/ 32 h 1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35" h="1890">
                  <a:moveTo>
                    <a:pt x="7" y="522"/>
                  </a:moveTo>
                  <a:lnTo>
                    <a:pt x="7" y="522"/>
                  </a:lnTo>
                  <a:cubicBezTo>
                    <a:pt x="7" y="522"/>
                    <a:pt x="39" y="537"/>
                    <a:pt x="55" y="561"/>
                  </a:cubicBezTo>
                  <a:cubicBezTo>
                    <a:pt x="71" y="585"/>
                    <a:pt x="102" y="601"/>
                    <a:pt x="118" y="632"/>
                  </a:cubicBezTo>
                  <a:cubicBezTo>
                    <a:pt x="126" y="672"/>
                    <a:pt x="118" y="672"/>
                    <a:pt x="110" y="704"/>
                  </a:cubicBezTo>
                  <a:cubicBezTo>
                    <a:pt x="102" y="727"/>
                    <a:pt x="126" y="719"/>
                    <a:pt x="142" y="735"/>
                  </a:cubicBezTo>
                  <a:cubicBezTo>
                    <a:pt x="158" y="751"/>
                    <a:pt x="173" y="775"/>
                    <a:pt x="173" y="822"/>
                  </a:cubicBezTo>
                  <a:cubicBezTo>
                    <a:pt x="173" y="862"/>
                    <a:pt x="197" y="846"/>
                    <a:pt x="213" y="877"/>
                  </a:cubicBezTo>
                  <a:cubicBezTo>
                    <a:pt x="229" y="909"/>
                    <a:pt x="237" y="941"/>
                    <a:pt x="229" y="964"/>
                  </a:cubicBezTo>
                  <a:cubicBezTo>
                    <a:pt x="221" y="996"/>
                    <a:pt x="229" y="1012"/>
                    <a:pt x="229" y="1028"/>
                  </a:cubicBezTo>
                  <a:cubicBezTo>
                    <a:pt x="229" y="1051"/>
                    <a:pt x="229" y="1083"/>
                    <a:pt x="213" y="1115"/>
                  </a:cubicBezTo>
                  <a:cubicBezTo>
                    <a:pt x="189" y="1154"/>
                    <a:pt x="189" y="1146"/>
                    <a:pt x="158" y="1170"/>
                  </a:cubicBezTo>
                  <a:cubicBezTo>
                    <a:pt x="134" y="1202"/>
                    <a:pt x="173" y="1194"/>
                    <a:pt x="181" y="1210"/>
                  </a:cubicBezTo>
                  <a:cubicBezTo>
                    <a:pt x="189" y="1225"/>
                    <a:pt x="189" y="1241"/>
                    <a:pt x="173" y="1241"/>
                  </a:cubicBezTo>
                  <a:cubicBezTo>
                    <a:pt x="165" y="1241"/>
                    <a:pt x="158" y="1273"/>
                    <a:pt x="158" y="1289"/>
                  </a:cubicBezTo>
                  <a:cubicBezTo>
                    <a:pt x="150" y="1304"/>
                    <a:pt x="165" y="1320"/>
                    <a:pt x="173" y="1344"/>
                  </a:cubicBezTo>
                  <a:cubicBezTo>
                    <a:pt x="189" y="1360"/>
                    <a:pt x="181" y="1383"/>
                    <a:pt x="181" y="1399"/>
                  </a:cubicBezTo>
                  <a:cubicBezTo>
                    <a:pt x="181" y="1415"/>
                    <a:pt x="173" y="1415"/>
                    <a:pt x="158" y="1431"/>
                  </a:cubicBezTo>
                  <a:cubicBezTo>
                    <a:pt x="150" y="1447"/>
                    <a:pt x="158" y="1470"/>
                    <a:pt x="134" y="1494"/>
                  </a:cubicBezTo>
                  <a:cubicBezTo>
                    <a:pt x="118" y="1510"/>
                    <a:pt x="102" y="1526"/>
                    <a:pt x="94" y="1541"/>
                  </a:cubicBezTo>
                  <a:cubicBezTo>
                    <a:pt x="86" y="1557"/>
                    <a:pt x="102" y="1565"/>
                    <a:pt x="110" y="1565"/>
                  </a:cubicBezTo>
                  <a:cubicBezTo>
                    <a:pt x="126" y="1573"/>
                    <a:pt x="126" y="1589"/>
                    <a:pt x="126" y="1589"/>
                  </a:cubicBezTo>
                  <a:lnTo>
                    <a:pt x="126" y="1589"/>
                  </a:lnTo>
                  <a:cubicBezTo>
                    <a:pt x="150" y="1581"/>
                    <a:pt x="165" y="1565"/>
                    <a:pt x="213" y="1557"/>
                  </a:cubicBezTo>
                  <a:cubicBezTo>
                    <a:pt x="268" y="1557"/>
                    <a:pt x="316" y="1565"/>
                    <a:pt x="324" y="1549"/>
                  </a:cubicBezTo>
                  <a:cubicBezTo>
                    <a:pt x="324" y="1534"/>
                    <a:pt x="308" y="1502"/>
                    <a:pt x="308" y="1502"/>
                  </a:cubicBezTo>
                  <a:cubicBezTo>
                    <a:pt x="300" y="1502"/>
                    <a:pt x="324" y="1502"/>
                    <a:pt x="331" y="1486"/>
                  </a:cubicBezTo>
                  <a:cubicBezTo>
                    <a:pt x="331" y="1470"/>
                    <a:pt x="324" y="1463"/>
                    <a:pt x="324" y="1447"/>
                  </a:cubicBezTo>
                  <a:cubicBezTo>
                    <a:pt x="331" y="1431"/>
                    <a:pt x="339" y="1399"/>
                    <a:pt x="347" y="1431"/>
                  </a:cubicBezTo>
                  <a:cubicBezTo>
                    <a:pt x="355" y="1454"/>
                    <a:pt x="371" y="1463"/>
                    <a:pt x="371" y="1470"/>
                  </a:cubicBezTo>
                  <a:cubicBezTo>
                    <a:pt x="379" y="1478"/>
                    <a:pt x="379" y="1486"/>
                    <a:pt x="363" y="1494"/>
                  </a:cubicBezTo>
                  <a:cubicBezTo>
                    <a:pt x="339" y="1494"/>
                    <a:pt x="324" y="1494"/>
                    <a:pt x="339" y="1518"/>
                  </a:cubicBezTo>
                  <a:cubicBezTo>
                    <a:pt x="355" y="1541"/>
                    <a:pt x="339" y="1549"/>
                    <a:pt x="355" y="1549"/>
                  </a:cubicBezTo>
                  <a:cubicBezTo>
                    <a:pt x="379" y="1549"/>
                    <a:pt x="561" y="1597"/>
                    <a:pt x="592" y="1620"/>
                  </a:cubicBezTo>
                  <a:cubicBezTo>
                    <a:pt x="624" y="1636"/>
                    <a:pt x="853" y="1660"/>
                    <a:pt x="845" y="1589"/>
                  </a:cubicBezTo>
                  <a:cubicBezTo>
                    <a:pt x="837" y="1518"/>
                    <a:pt x="798" y="1549"/>
                    <a:pt x="830" y="1534"/>
                  </a:cubicBezTo>
                  <a:cubicBezTo>
                    <a:pt x="869" y="1510"/>
                    <a:pt x="861" y="1526"/>
                    <a:pt x="885" y="1510"/>
                  </a:cubicBezTo>
                  <a:cubicBezTo>
                    <a:pt x="901" y="1502"/>
                    <a:pt x="932" y="1478"/>
                    <a:pt x="932" y="1510"/>
                  </a:cubicBezTo>
                  <a:cubicBezTo>
                    <a:pt x="932" y="1534"/>
                    <a:pt x="932" y="1565"/>
                    <a:pt x="956" y="1549"/>
                  </a:cubicBezTo>
                  <a:cubicBezTo>
                    <a:pt x="988" y="1534"/>
                    <a:pt x="964" y="1502"/>
                    <a:pt x="1003" y="1526"/>
                  </a:cubicBezTo>
                  <a:cubicBezTo>
                    <a:pt x="1043" y="1557"/>
                    <a:pt x="1051" y="1557"/>
                    <a:pt x="1059" y="1581"/>
                  </a:cubicBezTo>
                  <a:cubicBezTo>
                    <a:pt x="1067" y="1613"/>
                    <a:pt x="1067" y="1620"/>
                    <a:pt x="1090" y="1620"/>
                  </a:cubicBezTo>
                  <a:cubicBezTo>
                    <a:pt x="1114" y="1629"/>
                    <a:pt x="1161" y="1636"/>
                    <a:pt x="1177" y="1644"/>
                  </a:cubicBezTo>
                  <a:cubicBezTo>
                    <a:pt x="1193" y="1652"/>
                    <a:pt x="1201" y="1660"/>
                    <a:pt x="1217" y="1668"/>
                  </a:cubicBezTo>
                  <a:cubicBezTo>
                    <a:pt x="1233" y="1684"/>
                    <a:pt x="1233" y="1700"/>
                    <a:pt x="1209" y="1700"/>
                  </a:cubicBezTo>
                  <a:cubicBezTo>
                    <a:pt x="1185" y="1700"/>
                    <a:pt x="1161" y="1700"/>
                    <a:pt x="1177" y="1723"/>
                  </a:cubicBezTo>
                  <a:cubicBezTo>
                    <a:pt x="1185" y="1747"/>
                    <a:pt x="1185" y="1755"/>
                    <a:pt x="1217" y="1763"/>
                  </a:cubicBezTo>
                  <a:cubicBezTo>
                    <a:pt x="1248" y="1771"/>
                    <a:pt x="1256" y="1755"/>
                    <a:pt x="1288" y="1771"/>
                  </a:cubicBezTo>
                  <a:cubicBezTo>
                    <a:pt x="1312" y="1779"/>
                    <a:pt x="1296" y="1787"/>
                    <a:pt x="1335" y="1794"/>
                  </a:cubicBezTo>
                  <a:cubicBezTo>
                    <a:pt x="1383" y="1802"/>
                    <a:pt x="1446" y="1818"/>
                    <a:pt x="1462" y="1787"/>
                  </a:cubicBezTo>
                  <a:cubicBezTo>
                    <a:pt x="1478" y="1763"/>
                    <a:pt x="1446" y="1739"/>
                    <a:pt x="1462" y="1723"/>
                  </a:cubicBezTo>
                  <a:cubicBezTo>
                    <a:pt x="1486" y="1707"/>
                    <a:pt x="1557" y="1707"/>
                    <a:pt x="1557" y="1723"/>
                  </a:cubicBezTo>
                  <a:cubicBezTo>
                    <a:pt x="1565" y="1731"/>
                    <a:pt x="1573" y="1739"/>
                    <a:pt x="1588" y="1731"/>
                  </a:cubicBezTo>
                  <a:cubicBezTo>
                    <a:pt x="1604" y="1723"/>
                    <a:pt x="1612" y="1723"/>
                    <a:pt x="1612" y="1747"/>
                  </a:cubicBezTo>
                  <a:cubicBezTo>
                    <a:pt x="1612" y="1763"/>
                    <a:pt x="1588" y="1787"/>
                    <a:pt x="1612" y="1794"/>
                  </a:cubicBezTo>
                  <a:cubicBezTo>
                    <a:pt x="1644" y="1802"/>
                    <a:pt x="1675" y="1818"/>
                    <a:pt x="1683" y="1787"/>
                  </a:cubicBezTo>
                  <a:cubicBezTo>
                    <a:pt x="1691" y="1747"/>
                    <a:pt x="1691" y="1716"/>
                    <a:pt x="1699" y="1700"/>
                  </a:cubicBezTo>
                  <a:cubicBezTo>
                    <a:pt x="1707" y="1684"/>
                    <a:pt x="1715" y="1684"/>
                    <a:pt x="1707" y="1660"/>
                  </a:cubicBezTo>
                  <a:cubicBezTo>
                    <a:pt x="1691" y="1636"/>
                    <a:pt x="1683" y="1636"/>
                    <a:pt x="1660" y="1620"/>
                  </a:cubicBezTo>
                  <a:cubicBezTo>
                    <a:pt x="1628" y="1605"/>
                    <a:pt x="1604" y="1573"/>
                    <a:pt x="1628" y="1573"/>
                  </a:cubicBezTo>
                  <a:cubicBezTo>
                    <a:pt x="1660" y="1581"/>
                    <a:pt x="1660" y="1581"/>
                    <a:pt x="1691" y="1597"/>
                  </a:cubicBezTo>
                  <a:cubicBezTo>
                    <a:pt x="1731" y="1613"/>
                    <a:pt x="1762" y="1613"/>
                    <a:pt x="1778" y="1620"/>
                  </a:cubicBezTo>
                  <a:cubicBezTo>
                    <a:pt x="1794" y="1636"/>
                    <a:pt x="1818" y="1660"/>
                    <a:pt x="1802" y="1660"/>
                  </a:cubicBezTo>
                  <a:cubicBezTo>
                    <a:pt x="1786" y="1668"/>
                    <a:pt x="1762" y="1676"/>
                    <a:pt x="1794" y="1676"/>
                  </a:cubicBezTo>
                  <a:cubicBezTo>
                    <a:pt x="1826" y="1684"/>
                    <a:pt x="1841" y="1668"/>
                    <a:pt x="1849" y="1684"/>
                  </a:cubicBezTo>
                  <a:cubicBezTo>
                    <a:pt x="1865" y="1692"/>
                    <a:pt x="1841" y="1707"/>
                    <a:pt x="1873" y="1716"/>
                  </a:cubicBezTo>
                  <a:cubicBezTo>
                    <a:pt x="1897" y="1716"/>
                    <a:pt x="1936" y="1692"/>
                    <a:pt x="1936" y="1700"/>
                  </a:cubicBezTo>
                  <a:cubicBezTo>
                    <a:pt x="1936" y="1716"/>
                    <a:pt x="1936" y="1731"/>
                    <a:pt x="1952" y="1747"/>
                  </a:cubicBezTo>
                  <a:cubicBezTo>
                    <a:pt x="1968" y="1763"/>
                    <a:pt x="1976" y="1755"/>
                    <a:pt x="1984" y="1763"/>
                  </a:cubicBezTo>
                  <a:cubicBezTo>
                    <a:pt x="1992" y="1779"/>
                    <a:pt x="2007" y="1787"/>
                    <a:pt x="1992" y="1802"/>
                  </a:cubicBezTo>
                  <a:cubicBezTo>
                    <a:pt x="1976" y="1818"/>
                    <a:pt x="1968" y="1826"/>
                    <a:pt x="1976" y="1842"/>
                  </a:cubicBezTo>
                  <a:cubicBezTo>
                    <a:pt x="1976" y="1858"/>
                    <a:pt x="1968" y="1889"/>
                    <a:pt x="1992" y="1858"/>
                  </a:cubicBezTo>
                  <a:cubicBezTo>
                    <a:pt x="2015" y="1826"/>
                    <a:pt x="2015" y="1802"/>
                    <a:pt x="2031" y="1787"/>
                  </a:cubicBezTo>
                  <a:cubicBezTo>
                    <a:pt x="2039" y="1771"/>
                    <a:pt x="2039" y="1779"/>
                    <a:pt x="2047" y="1787"/>
                  </a:cubicBezTo>
                  <a:cubicBezTo>
                    <a:pt x="2055" y="1802"/>
                    <a:pt x="2063" y="1826"/>
                    <a:pt x="2071" y="1818"/>
                  </a:cubicBezTo>
                  <a:cubicBezTo>
                    <a:pt x="2087" y="1802"/>
                    <a:pt x="2087" y="1802"/>
                    <a:pt x="2094" y="1771"/>
                  </a:cubicBezTo>
                  <a:cubicBezTo>
                    <a:pt x="2102" y="1747"/>
                    <a:pt x="2102" y="1763"/>
                    <a:pt x="2118" y="1739"/>
                  </a:cubicBezTo>
                  <a:cubicBezTo>
                    <a:pt x="2134" y="1716"/>
                    <a:pt x="2126" y="1700"/>
                    <a:pt x="2102" y="1684"/>
                  </a:cubicBezTo>
                  <a:cubicBezTo>
                    <a:pt x="2078" y="1676"/>
                    <a:pt x="2087" y="1652"/>
                    <a:pt x="2047" y="1652"/>
                  </a:cubicBezTo>
                  <a:cubicBezTo>
                    <a:pt x="2015" y="1644"/>
                    <a:pt x="2007" y="1652"/>
                    <a:pt x="1968" y="1636"/>
                  </a:cubicBezTo>
                  <a:cubicBezTo>
                    <a:pt x="1928" y="1613"/>
                    <a:pt x="1920" y="1629"/>
                    <a:pt x="1881" y="1597"/>
                  </a:cubicBezTo>
                  <a:cubicBezTo>
                    <a:pt x="1849" y="1565"/>
                    <a:pt x="1826" y="1565"/>
                    <a:pt x="1834" y="1549"/>
                  </a:cubicBezTo>
                  <a:cubicBezTo>
                    <a:pt x="1841" y="1534"/>
                    <a:pt x="1865" y="1518"/>
                    <a:pt x="1881" y="1526"/>
                  </a:cubicBezTo>
                  <a:cubicBezTo>
                    <a:pt x="1905" y="1526"/>
                    <a:pt x="1936" y="1526"/>
                    <a:pt x="1913" y="1510"/>
                  </a:cubicBezTo>
                  <a:cubicBezTo>
                    <a:pt x="1897" y="1502"/>
                    <a:pt x="1857" y="1510"/>
                    <a:pt x="1865" y="1494"/>
                  </a:cubicBezTo>
                  <a:cubicBezTo>
                    <a:pt x="1873" y="1478"/>
                    <a:pt x="1889" y="1463"/>
                    <a:pt x="1913" y="1463"/>
                  </a:cubicBezTo>
                  <a:cubicBezTo>
                    <a:pt x="1928" y="1454"/>
                    <a:pt x="1952" y="1478"/>
                    <a:pt x="1960" y="1463"/>
                  </a:cubicBezTo>
                  <a:cubicBezTo>
                    <a:pt x="1968" y="1447"/>
                    <a:pt x="1968" y="1439"/>
                    <a:pt x="1960" y="1415"/>
                  </a:cubicBezTo>
                  <a:cubicBezTo>
                    <a:pt x="1952" y="1383"/>
                    <a:pt x="1928" y="1399"/>
                    <a:pt x="1928" y="1376"/>
                  </a:cubicBezTo>
                  <a:cubicBezTo>
                    <a:pt x="1920" y="1352"/>
                    <a:pt x="1936" y="1320"/>
                    <a:pt x="1913" y="1312"/>
                  </a:cubicBezTo>
                  <a:cubicBezTo>
                    <a:pt x="1897" y="1304"/>
                    <a:pt x="1873" y="1336"/>
                    <a:pt x="1873" y="1336"/>
                  </a:cubicBezTo>
                  <a:cubicBezTo>
                    <a:pt x="1873" y="1336"/>
                    <a:pt x="1857" y="1383"/>
                    <a:pt x="1857" y="1391"/>
                  </a:cubicBezTo>
                  <a:cubicBezTo>
                    <a:pt x="1857" y="1399"/>
                    <a:pt x="1865" y="1415"/>
                    <a:pt x="1849" y="1407"/>
                  </a:cubicBezTo>
                  <a:cubicBezTo>
                    <a:pt x="1826" y="1407"/>
                    <a:pt x="1818" y="1423"/>
                    <a:pt x="1810" y="1391"/>
                  </a:cubicBezTo>
                  <a:cubicBezTo>
                    <a:pt x="1810" y="1367"/>
                    <a:pt x="1778" y="1383"/>
                    <a:pt x="1786" y="1360"/>
                  </a:cubicBezTo>
                  <a:cubicBezTo>
                    <a:pt x="1794" y="1344"/>
                    <a:pt x="1818" y="1336"/>
                    <a:pt x="1826" y="1328"/>
                  </a:cubicBezTo>
                  <a:cubicBezTo>
                    <a:pt x="1834" y="1312"/>
                    <a:pt x="1810" y="1296"/>
                    <a:pt x="1802" y="1296"/>
                  </a:cubicBezTo>
                  <a:cubicBezTo>
                    <a:pt x="1794" y="1296"/>
                    <a:pt x="1747" y="1281"/>
                    <a:pt x="1731" y="1296"/>
                  </a:cubicBezTo>
                  <a:cubicBezTo>
                    <a:pt x="1707" y="1304"/>
                    <a:pt x="1675" y="1336"/>
                    <a:pt x="1699" y="1352"/>
                  </a:cubicBezTo>
                  <a:cubicBezTo>
                    <a:pt x="1715" y="1376"/>
                    <a:pt x="1747" y="1407"/>
                    <a:pt x="1707" y="1391"/>
                  </a:cubicBezTo>
                  <a:cubicBezTo>
                    <a:pt x="1675" y="1383"/>
                    <a:pt x="1667" y="1344"/>
                    <a:pt x="1644" y="1344"/>
                  </a:cubicBezTo>
                  <a:cubicBezTo>
                    <a:pt x="1628" y="1336"/>
                    <a:pt x="1612" y="1344"/>
                    <a:pt x="1596" y="1336"/>
                  </a:cubicBezTo>
                  <a:cubicBezTo>
                    <a:pt x="1581" y="1328"/>
                    <a:pt x="1541" y="1367"/>
                    <a:pt x="1533" y="1328"/>
                  </a:cubicBezTo>
                  <a:cubicBezTo>
                    <a:pt x="1525" y="1281"/>
                    <a:pt x="1573" y="1233"/>
                    <a:pt x="1588" y="1210"/>
                  </a:cubicBezTo>
                  <a:cubicBezTo>
                    <a:pt x="1604" y="1194"/>
                    <a:pt x="1573" y="1178"/>
                    <a:pt x="1628" y="1202"/>
                  </a:cubicBezTo>
                  <a:cubicBezTo>
                    <a:pt x="1683" y="1233"/>
                    <a:pt x="1660" y="1225"/>
                    <a:pt x="1707" y="1249"/>
                  </a:cubicBezTo>
                  <a:cubicBezTo>
                    <a:pt x="1762" y="1265"/>
                    <a:pt x="1754" y="1273"/>
                    <a:pt x="1786" y="1281"/>
                  </a:cubicBezTo>
                  <a:cubicBezTo>
                    <a:pt x="1826" y="1289"/>
                    <a:pt x="1841" y="1289"/>
                    <a:pt x="1857" y="1289"/>
                  </a:cubicBezTo>
                  <a:cubicBezTo>
                    <a:pt x="1873" y="1281"/>
                    <a:pt x="1881" y="1289"/>
                    <a:pt x="1897" y="1281"/>
                  </a:cubicBezTo>
                  <a:cubicBezTo>
                    <a:pt x="1889" y="1273"/>
                    <a:pt x="1826" y="1186"/>
                    <a:pt x="1810" y="1146"/>
                  </a:cubicBezTo>
                  <a:cubicBezTo>
                    <a:pt x="1802" y="1115"/>
                    <a:pt x="1778" y="1115"/>
                    <a:pt x="1739" y="1059"/>
                  </a:cubicBezTo>
                  <a:cubicBezTo>
                    <a:pt x="1699" y="1004"/>
                    <a:pt x="1762" y="949"/>
                    <a:pt x="1770" y="933"/>
                  </a:cubicBezTo>
                  <a:cubicBezTo>
                    <a:pt x="1786" y="917"/>
                    <a:pt x="1754" y="909"/>
                    <a:pt x="1754" y="909"/>
                  </a:cubicBezTo>
                  <a:cubicBezTo>
                    <a:pt x="1754" y="909"/>
                    <a:pt x="1035" y="949"/>
                    <a:pt x="1019" y="941"/>
                  </a:cubicBezTo>
                  <a:cubicBezTo>
                    <a:pt x="995" y="941"/>
                    <a:pt x="1003" y="933"/>
                    <a:pt x="1011" y="925"/>
                  </a:cubicBezTo>
                  <a:cubicBezTo>
                    <a:pt x="1019" y="917"/>
                    <a:pt x="1011" y="893"/>
                    <a:pt x="995" y="870"/>
                  </a:cubicBezTo>
                  <a:cubicBezTo>
                    <a:pt x="980" y="854"/>
                    <a:pt x="1003" y="838"/>
                    <a:pt x="1011" y="830"/>
                  </a:cubicBezTo>
                  <a:cubicBezTo>
                    <a:pt x="1027" y="822"/>
                    <a:pt x="1027" y="783"/>
                    <a:pt x="1019" y="767"/>
                  </a:cubicBezTo>
                  <a:cubicBezTo>
                    <a:pt x="1011" y="751"/>
                    <a:pt x="1027" y="727"/>
                    <a:pt x="1035" y="727"/>
                  </a:cubicBezTo>
                  <a:cubicBezTo>
                    <a:pt x="1043" y="727"/>
                    <a:pt x="1043" y="688"/>
                    <a:pt x="1043" y="664"/>
                  </a:cubicBezTo>
                  <a:cubicBezTo>
                    <a:pt x="1043" y="640"/>
                    <a:pt x="1067" y="648"/>
                    <a:pt x="1083" y="640"/>
                  </a:cubicBezTo>
                  <a:cubicBezTo>
                    <a:pt x="1098" y="640"/>
                    <a:pt x="1083" y="617"/>
                    <a:pt x="1083" y="601"/>
                  </a:cubicBezTo>
                  <a:cubicBezTo>
                    <a:pt x="1075" y="577"/>
                    <a:pt x="1106" y="585"/>
                    <a:pt x="1114" y="585"/>
                  </a:cubicBezTo>
                  <a:cubicBezTo>
                    <a:pt x="1122" y="577"/>
                    <a:pt x="1122" y="569"/>
                    <a:pt x="1122" y="537"/>
                  </a:cubicBezTo>
                  <a:cubicBezTo>
                    <a:pt x="1114" y="506"/>
                    <a:pt x="1138" y="514"/>
                    <a:pt x="1154" y="506"/>
                  </a:cubicBezTo>
                  <a:cubicBezTo>
                    <a:pt x="1161" y="498"/>
                    <a:pt x="1201" y="435"/>
                    <a:pt x="1201" y="411"/>
                  </a:cubicBezTo>
                  <a:cubicBezTo>
                    <a:pt x="1209" y="387"/>
                    <a:pt x="1193" y="395"/>
                    <a:pt x="1146" y="372"/>
                  </a:cubicBezTo>
                  <a:cubicBezTo>
                    <a:pt x="1106" y="348"/>
                    <a:pt x="1217" y="324"/>
                    <a:pt x="1233" y="324"/>
                  </a:cubicBezTo>
                  <a:cubicBezTo>
                    <a:pt x="1256" y="316"/>
                    <a:pt x="1241" y="293"/>
                    <a:pt x="1201" y="277"/>
                  </a:cubicBezTo>
                  <a:cubicBezTo>
                    <a:pt x="1170" y="261"/>
                    <a:pt x="1185" y="261"/>
                    <a:pt x="1193" y="237"/>
                  </a:cubicBezTo>
                  <a:cubicBezTo>
                    <a:pt x="1201" y="221"/>
                    <a:pt x="1185" y="198"/>
                    <a:pt x="1185" y="198"/>
                  </a:cubicBezTo>
                  <a:cubicBezTo>
                    <a:pt x="1138" y="206"/>
                    <a:pt x="1161" y="134"/>
                    <a:pt x="1146" y="119"/>
                  </a:cubicBezTo>
                  <a:cubicBezTo>
                    <a:pt x="1130" y="103"/>
                    <a:pt x="1170" y="71"/>
                    <a:pt x="1170" y="47"/>
                  </a:cubicBezTo>
                  <a:cubicBezTo>
                    <a:pt x="1161" y="32"/>
                    <a:pt x="1146" y="32"/>
                    <a:pt x="1138" y="0"/>
                  </a:cubicBezTo>
                  <a:cubicBezTo>
                    <a:pt x="0" y="32"/>
                    <a:pt x="0" y="32"/>
                    <a:pt x="0" y="32"/>
                  </a:cubicBezTo>
                  <a:lnTo>
                    <a:pt x="7" y="522"/>
                  </a:lnTo>
                </a:path>
              </a:pathLst>
            </a:custGeom>
            <a:solidFill>
              <a:schemeClr val="accent6"/>
            </a:solidFill>
            <a:ln>
              <a:solidFill>
                <a:schemeClr val="bg2"/>
              </a:solidFill>
            </a:ln>
            <a:effectLst/>
          </p:spPr>
          <p:txBody>
            <a:bodyPr wrap="none" anchor="ctr"/>
            <a:lstStyle/>
            <a:p>
              <a:endParaRPr lang="en-US"/>
            </a:p>
          </p:txBody>
        </p:sp>
        <p:sp>
          <p:nvSpPr>
            <p:cNvPr id="88" name="Freeform 487"/>
            <p:cNvSpPr>
              <a:spLocks noChangeArrowheads="1"/>
            </p:cNvSpPr>
            <p:nvPr/>
          </p:nvSpPr>
          <p:spPr bwMode="auto">
            <a:xfrm>
              <a:off x="12800491" y="7636474"/>
              <a:ext cx="1122544" cy="990343"/>
            </a:xfrm>
            <a:custGeom>
              <a:avLst/>
              <a:gdLst>
                <a:gd name="T0" fmla="*/ 1976 w 2135"/>
                <a:gd name="T1" fmla="*/ 1771 h 1882"/>
                <a:gd name="T2" fmla="*/ 1849 w 2135"/>
                <a:gd name="T3" fmla="*/ 1692 h 1882"/>
                <a:gd name="T4" fmla="*/ 1691 w 2135"/>
                <a:gd name="T5" fmla="*/ 1605 h 1882"/>
                <a:gd name="T6" fmla="*/ 1691 w 2135"/>
                <a:gd name="T7" fmla="*/ 1755 h 1882"/>
                <a:gd name="T8" fmla="*/ 1604 w 2135"/>
                <a:gd name="T9" fmla="*/ 1739 h 1882"/>
                <a:gd name="T10" fmla="*/ 1335 w 2135"/>
                <a:gd name="T11" fmla="*/ 1810 h 1882"/>
                <a:gd name="T12" fmla="*/ 1225 w 2135"/>
                <a:gd name="T13" fmla="*/ 1700 h 1882"/>
                <a:gd name="T14" fmla="*/ 964 w 2135"/>
                <a:gd name="T15" fmla="*/ 1557 h 1882"/>
                <a:gd name="T16" fmla="*/ 845 w 2135"/>
                <a:gd name="T17" fmla="*/ 1621 h 1882"/>
                <a:gd name="T18" fmla="*/ 371 w 2135"/>
                <a:gd name="T19" fmla="*/ 1494 h 1882"/>
                <a:gd name="T20" fmla="*/ 316 w 2135"/>
                <a:gd name="T21" fmla="*/ 1510 h 1882"/>
                <a:gd name="T22" fmla="*/ 110 w 2135"/>
                <a:gd name="T23" fmla="*/ 1581 h 1882"/>
                <a:gd name="T24" fmla="*/ 165 w 2135"/>
                <a:gd name="T25" fmla="*/ 1336 h 1882"/>
                <a:gd name="T26" fmla="*/ 181 w 2135"/>
                <a:gd name="T27" fmla="*/ 1162 h 1882"/>
                <a:gd name="T28" fmla="*/ 126 w 2135"/>
                <a:gd name="T29" fmla="*/ 743 h 1882"/>
                <a:gd name="T30" fmla="*/ 0 w 2135"/>
                <a:gd name="T31" fmla="*/ 32 h 1882"/>
                <a:gd name="T32" fmla="*/ 1185 w 2135"/>
                <a:gd name="T33" fmla="*/ 206 h 1882"/>
                <a:gd name="T34" fmla="*/ 1217 w 2135"/>
                <a:gd name="T35" fmla="*/ 340 h 1882"/>
                <a:gd name="T36" fmla="*/ 1106 w 2135"/>
                <a:gd name="T37" fmla="*/ 593 h 1882"/>
                <a:gd name="T38" fmla="*/ 1027 w 2135"/>
                <a:gd name="T39" fmla="*/ 751 h 1882"/>
                <a:gd name="T40" fmla="*/ 1019 w 2135"/>
                <a:gd name="T41" fmla="*/ 949 h 1882"/>
                <a:gd name="T42" fmla="*/ 1786 w 2135"/>
                <a:gd name="T43" fmla="*/ 1115 h 1882"/>
                <a:gd name="T44" fmla="*/ 1802 w 2135"/>
                <a:gd name="T45" fmla="*/ 1289 h 1882"/>
                <a:gd name="T46" fmla="*/ 1588 w 2135"/>
                <a:gd name="T47" fmla="*/ 1225 h 1882"/>
                <a:gd name="T48" fmla="*/ 1675 w 2135"/>
                <a:gd name="T49" fmla="*/ 1368 h 1882"/>
                <a:gd name="T50" fmla="*/ 1826 w 2135"/>
                <a:gd name="T51" fmla="*/ 1320 h 1882"/>
                <a:gd name="T52" fmla="*/ 1849 w 2135"/>
                <a:gd name="T53" fmla="*/ 1415 h 1882"/>
                <a:gd name="T54" fmla="*/ 1928 w 2135"/>
                <a:gd name="T55" fmla="*/ 1384 h 1882"/>
                <a:gd name="T56" fmla="*/ 1865 w 2135"/>
                <a:gd name="T57" fmla="*/ 1502 h 1882"/>
                <a:gd name="T58" fmla="*/ 1889 w 2135"/>
                <a:gd name="T59" fmla="*/ 1605 h 1882"/>
                <a:gd name="T60" fmla="*/ 2102 w 2135"/>
                <a:gd name="T61" fmla="*/ 1763 h 1882"/>
                <a:gd name="T62" fmla="*/ 1992 w 2135"/>
                <a:gd name="T63" fmla="*/ 1866 h 1882"/>
                <a:gd name="T64" fmla="*/ 1992 w 2135"/>
                <a:gd name="T65" fmla="*/ 1779 h 1882"/>
                <a:gd name="T66" fmla="*/ 2039 w 2135"/>
                <a:gd name="T67" fmla="*/ 1779 h 1882"/>
                <a:gd name="T68" fmla="*/ 2102 w 2135"/>
                <a:gd name="T69" fmla="*/ 1692 h 1882"/>
                <a:gd name="T70" fmla="*/ 1881 w 2135"/>
                <a:gd name="T71" fmla="*/ 1526 h 1882"/>
                <a:gd name="T72" fmla="*/ 1936 w 2135"/>
                <a:gd name="T73" fmla="*/ 1471 h 1882"/>
                <a:gd name="T74" fmla="*/ 1881 w 2135"/>
                <a:gd name="T75" fmla="*/ 1344 h 1882"/>
                <a:gd name="T76" fmla="*/ 1778 w 2135"/>
                <a:gd name="T77" fmla="*/ 1384 h 1882"/>
                <a:gd name="T78" fmla="*/ 1699 w 2135"/>
                <a:gd name="T79" fmla="*/ 1344 h 1882"/>
                <a:gd name="T80" fmla="*/ 1596 w 2135"/>
                <a:gd name="T81" fmla="*/ 1352 h 1882"/>
                <a:gd name="T82" fmla="*/ 1628 w 2135"/>
                <a:gd name="T83" fmla="*/ 1210 h 1882"/>
                <a:gd name="T84" fmla="*/ 1873 w 2135"/>
                <a:gd name="T85" fmla="*/ 1273 h 1882"/>
                <a:gd name="T86" fmla="*/ 1019 w 2135"/>
                <a:gd name="T87" fmla="*/ 957 h 1882"/>
                <a:gd name="T88" fmla="*/ 1019 w 2135"/>
                <a:gd name="T89" fmla="*/ 751 h 1882"/>
                <a:gd name="T90" fmla="*/ 1106 w 2135"/>
                <a:gd name="T91" fmla="*/ 585 h 1882"/>
                <a:gd name="T92" fmla="*/ 1217 w 2135"/>
                <a:gd name="T93" fmla="*/ 332 h 1882"/>
                <a:gd name="T94" fmla="*/ 1146 w 2135"/>
                <a:gd name="T95" fmla="*/ 127 h 1882"/>
                <a:gd name="T96" fmla="*/ 118 w 2135"/>
                <a:gd name="T97" fmla="*/ 640 h 1882"/>
                <a:gd name="T98" fmla="*/ 229 w 2135"/>
                <a:gd name="T99" fmla="*/ 1028 h 1882"/>
                <a:gd name="T100" fmla="*/ 173 w 2135"/>
                <a:gd name="T101" fmla="*/ 1257 h 1882"/>
                <a:gd name="T102" fmla="*/ 158 w 2135"/>
                <a:gd name="T103" fmla="*/ 1462 h 1882"/>
                <a:gd name="T104" fmla="*/ 316 w 2135"/>
                <a:gd name="T105" fmla="*/ 1557 h 1882"/>
                <a:gd name="T106" fmla="*/ 355 w 2135"/>
                <a:gd name="T107" fmla="*/ 1431 h 1882"/>
                <a:gd name="T108" fmla="*/ 355 w 2135"/>
                <a:gd name="T109" fmla="*/ 1549 h 1882"/>
                <a:gd name="T110" fmla="*/ 869 w 2135"/>
                <a:gd name="T111" fmla="*/ 1526 h 1882"/>
                <a:gd name="T112" fmla="*/ 1019 w 2135"/>
                <a:gd name="T113" fmla="*/ 1542 h 1882"/>
                <a:gd name="T114" fmla="*/ 1185 w 2135"/>
                <a:gd name="T115" fmla="*/ 1739 h 1882"/>
                <a:gd name="T116" fmla="*/ 1454 w 2135"/>
                <a:gd name="T117" fmla="*/ 1763 h 1882"/>
                <a:gd name="T118" fmla="*/ 1612 w 2135"/>
                <a:gd name="T119" fmla="*/ 1771 h 1882"/>
                <a:gd name="T120" fmla="*/ 1699 w 2135"/>
                <a:gd name="T121" fmla="*/ 1668 h 1882"/>
                <a:gd name="T122" fmla="*/ 1778 w 2135"/>
                <a:gd name="T123" fmla="*/ 1628 h 1882"/>
                <a:gd name="T124" fmla="*/ 1873 w 2135"/>
                <a:gd name="T125" fmla="*/ 1715 h 1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35" h="1882">
                  <a:moveTo>
                    <a:pt x="1976" y="1881"/>
                  </a:moveTo>
                  <a:lnTo>
                    <a:pt x="1976" y="1881"/>
                  </a:lnTo>
                  <a:cubicBezTo>
                    <a:pt x="1968" y="1881"/>
                    <a:pt x="1968" y="1874"/>
                    <a:pt x="1968" y="1866"/>
                  </a:cubicBezTo>
                  <a:cubicBezTo>
                    <a:pt x="1968" y="1858"/>
                    <a:pt x="1968" y="1850"/>
                    <a:pt x="1968" y="1850"/>
                  </a:cubicBezTo>
                  <a:cubicBezTo>
                    <a:pt x="1960" y="1834"/>
                    <a:pt x="1968" y="1826"/>
                    <a:pt x="1984" y="1810"/>
                  </a:cubicBezTo>
                  <a:lnTo>
                    <a:pt x="1984" y="1810"/>
                  </a:lnTo>
                  <a:cubicBezTo>
                    <a:pt x="2000" y="1795"/>
                    <a:pt x="1992" y="1795"/>
                    <a:pt x="1984" y="1787"/>
                  </a:cubicBezTo>
                  <a:cubicBezTo>
                    <a:pt x="1984" y="1779"/>
                    <a:pt x="1984" y="1779"/>
                    <a:pt x="1984" y="1779"/>
                  </a:cubicBezTo>
                  <a:cubicBezTo>
                    <a:pt x="1984" y="1771"/>
                    <a:pt x="1976" y="1771"/>
                    <a:pt x="1976" y="1771"/>
                  </a:cubicBezTo>
                  <a:cubicBezTo>
                    <a:pt x="1968" y="1771"/>
                    <a:pt x="1960" y="1771"/>
                    <a:pt x="1944" y="1755"/>
                  </a:cubicBezTo>
                  <a:cubicBezTo>
                    <a:pt x="1936" y="1739"/>
                    <a:pt x="1936" y="1731"/>
                    <a:pt x="1936" y="1715"/>
                  </a:cubicBezTo>
                  <a:cubicBezTo>
                    <a:pt x="1936" y="1715"/>
                    <a:pt x="1936" y="1715"/>
                    <a:pt x="1936" y="1708"/>
                  </a:cubicBezTo>
                  <a:lnTo>
                    <a:pt x="1936" y="1708"/>
                  </a:lnTo>
                  <a:cubicBezTo>
                    <a:pt x="1928" y="1708"/>
                    <a:pt x="1920" y="1715"/>
                    <a:pt x="1920" y="1715"/>
                  </a:cubicBezTo>
                  <a:cubicBezTo>
                    <a:pt x="1905" y="1724"/>
                    <a:pt x="1889" y="1724"/>
                    <a:pt x="1873" y="1724"/>
                  </a:cubicBezTo>
                  <a:lnTo>
                    <a:pt x="1873" y="1724"/>
                  </a:lnTo>
                  <a:cubicBezTo>
                    <a:pt x="1849" y="1724"/>
                    <a:pt x="1849" y="1708"/>
                    <a:pt x="1849" y="1700"/>
                  </a:cubicBezTo>
                  <a:lnTo>
                    <a:pt x="1849" y="1692"/>
                  </a:lnTo>
                  <a:lnTo>
                    <a:pt x="1841" y="1684"/>
                  </a:lnTo>
                  <a:cubicBezTo>
                    <a:pt x="1834" y="1684"/>
                    <a:pt x="1834" y="1684"/>
                    <a:pt x="1826" y="1692"/>
                  </a:cubicBezTo>
                  <a:cubicBezTo>
                    <a:pt x="1818" y="1692"/>
                    <a:pt x="1802" y="1692"/>
                    <a:pt x="1794" y="1692"/>
                  </a:cubicBezTo>
                  <a:cubicBezTo>
                    <a:pt x="1778" y="1684"/>
                    <a:pt x="1778" y="1684"/>
                    <a:pt x="1778" y="1676"/>
                  </a:cubicBezTo>
                  <a:cubicBezTo>
                    <a:pt x="1778" y="1676"/>
                    <a:pt x="1778" y="1668"/>
                    <a:pt x="1794" y="1668"/>
                  </a:cubicBezTo>
                  <a:cubicBezTo>
                    <a:pt x="1802" y="1668"/>
                    <a:pt x="1802" y="1660"/>
                    <a:pt x="1802" y="1660"/>
                  </a:cubicBezTo>
                  <a:cubicBezTo>
                    <a:pt x="1802" y="1660"/>
                    <a:pt x="1794" y="1644"/>
                    <a:pt x="1778" y="1637"/>
                  </a:cubicBezTo>
                  <a:cubicBezTo>
                    <a:pt x="1770" y="1628"/>
                    <a:pt x="1754" y="1628"/>
                    <a:pt x="1739" y="1621"/>
                  </a:cubicBezTo>
                  <a:cubicBezTo>
                    <a:pt x="1723" y="1621"/>
                    <a:pt x="1707" y="1613"/>
                    <a:pt x="1691" y="1605"/>
                  </a:cubicBezTo>
                  <a:cubicBezTo>
                    <a:pt x="1683" y="1605"/>
                    <a:pt x="1675" y="1605"/>
                    <a:pt x="1667" y="1597"/>
                  </a:cubicBezTo>
                  <a:cubicBezTo>
                    <a:pt x="1652" y="1597"/>
                    <a:pt x="1644" y="1589"/>
                    <a:pt x="1628" y="1589"/>
                  </a:cubicBezTo>
                  <a:lnTo>
                    <a:pt x="1628" y="1589"/>
                  </a:lnTo>
                  <a:cubicBezTo>
                    <a:pt x="1620" y="1589"/>
                    <a:pt x="1636" y="1613"/>
                    <a:pt x="1660" y="1628"/>
                  </a:cubicBezTo>
                  <a:cubicBezTo>
                    <a:pt x="1667" y="1637"/>
                    <a:pt x="1675" y="1637"/>
                    <a:pt x="1683" y="1637"/>
                  </a:cubicBezTo>
                  <a:cubicBezTo>
                    <a:pt x="1691" y="1644"/>
                    <a:pt x="1699" y="1644"/>
                    <a:pt x="1707" y="1668"/>
                  </a:cubicBezTo>
                  <a:cubicBezTo>
                    <a:pt x="1715" y="1692"/>
                    <a:pt x="1715" y="1692"/>
                    <a:pt x="1707" y="1708"/>
                  </a:cubicBezTo>
                  <a:cubicBezTo>
                    <a:pt x="1707" y="1708"/>
                    <a:pt x="1699" y="1708"/>
                    <a:pt x="1699" y="1715"/>
                  </a:cubicBezTo>
                  <a:cubicBezTo>
                    <a:pt x="1699" y="1724"/>
                    <a:pt x="1691" y="1739"/>
                    <a:pt x="1691" y="1755"/>
                  </a:cubicBezTo>
                  <a:cubicBezTo>
                    <a:pt x="1691" y="1763"/>
                    <a:pt x="1691" y="1779"/>
                    <a:pt x="1683" y="1795"/>
                  </a:cubicBezTo>
                  <a:cubicBezTo>
                    <a:pt x="1683" y="1810"/>
                    <a:pt x="1675" y="1818"/>
                    <a:pt x="1660" y="1818"/>
                  </a:cubicBezTo>
                  <a:cubicBezTo>
                    <a:pt x="1652" y="1818"/>
                    <a:pt x="1644" y="1810"/>
                    <a:pt x="1628" y="1810"/>
                  </a:cubicBezTo>
                  <a:cubicBezTo>
                    <a:pt x="1628" y="1810"/>
                    <a:pt x="1620" y="1810"/>
                    <a:pt x="1612" y="1802"/>
                  </a:cubicBezTo>
                  <a:cubicBezTo>
                    <a:pt x="1612" y="1802"/>
                    <a:pt x="1604" y="1802"/>
                    <a:pt x="1604" y="1795"/>
                  </a:cubicBezTo>
                  <a:cubicBezTo>
                    <a:pt x="1596" y="1787"/>
                    <a:pt x="1604" y="1779"/>
                    <a:pt x="1604" y="1771"/>
                  </a:cubicBezTo>
                  <a:cubicBezTo>
                    <a:pt x="1604" y="1763"/>
                    <a:pt x="1604" y="1755"/>
                    <a:pt x="1612" y="1755"/>
                  </a:cubicBezTo>
                  <a:cubicBezTo>
                    <a:pt x="1612" y="1739"/>
                    <a:pt x="1604" y="1739"/>
                    <a:pt x="1604" y="1739"/>
                  </a:cubicBezTo>
                  <a:lnTo>
                    <a:pt x="1604" y="1739"/>
                  </a:lnTo>
                  <a:cubicBezTo>
                    <a:pt x="1604" y="1739"/>
                    <a:pt x="1596" y="1739"/>
                    <a:pt x="1588" y="1747"/>
                  </a:cubicBezTo>
                  <a:lnTo>
                    <a:pt x="1581" y="1747"/>
                  </a:lnTo>
                  <a:cubicBezTo>
                    <a:pt x="1573" y="1747"/>
                    <a:pt x="1565" y="1739"/>
                    <a:pt x="1557" y="1731"/>
                  </a:cubicBezTo>
                  <a:cubicBezTo>
                    <a:pt x="1557" y="1731"/>
                    <a:pt x="1541" y="1724"/>
                    <a:pt x="1517" y="1724"/>
                  </a:cubicBezTo>
                  <a:cubicBezTo>
                    <a:pt x="1494" y="1724"/>
                    <a:pt x="1478" y="1724"/>
                    <a:pt x="1470" y="1731"/>
                  </a:cubicBezTo>
                  <a:cubicBezTo>
                    <a:pt x="1462" y="1739"/>
                    <a:pt x="1462" y="1747"/>
                    <a:pt x="1462" y="1763"/>
                  </a:cubicBezTo>
                  <a:cubicBezTo>
                    <a:pt x="1470" y="1771"/>
                    <a:pt x="1470" y="1787"/>
                    <a:pt x="1462" y="1802"/>
                  </a:cubicBezTo>
                  <a:cubicBezTo>
                    <a:pt x="1462" y="1810"/>
                    <a:pt x="1438" y="1818"/>
                    <a:pt x="1414" y="1818"/>
                  </a:cubicBezTo>
                  <a:cubicBezTo>
                    <a:pt x="1391" y="1818"/>
                    <a:pt x="1359" y="1810"/>
                    <a:pt x="1335" y="1810"/>
                  </a:cubicBezTo>
                  <a:cubicBezTo>
                    <a:pt x="1312" y="1802"/>
                    <a:pt x="1304" y="1795"/>
                    <a:pt x="1304" y="1795"/>
                  </a:cubicBezTo>
                  <a:cubicBezTo>
                    <a:pt x="1296" y="1787"/>
                    <a:pt x="1296" y="1779"/>
                    <a:pt x="1280" y="1779"/>
                  </a:cubicBezTo>
                  <a:cubicBezTo>
                    <a:pt x="1272" y="1771"/>
                    <a:pt x="1256" y="1771"/>
                    <a:pt x="1248" y="1771"/>
                  </a:cubicBezTo>
                  <a:cubicBezTo>
                    <a:pt x="1241" y="1779"/>
                    <a:pt x="1225" y="1779"/>
                    <a:pt x="1217" y="1771"/>
                  </a:cubicBezTo>
                  <a:cubicBezTo>
                    <a:pt x="1185" y="1771"/>
                    <a:pt x="1185" y="1755"/>
                    <a:pt x="1177" y="1739"/>
                  </a:cubicBezTo>
                  <a:cubicBezTo>
                    <a:pt x="1177" y="1739"/>
                    <a:pt x="1170" y="1739"/>
                    <a:pt x="1170" y="1731"/>
                  </a:cubicBezTo>
                  <a:cubicBezTo>
                    <a:pt x="1170" y="1724"/>
                    <a:pt x="1170" y="1715"/>
                    <a:pt x="1170" y="1715"/>
                  </a:cubicBezTo>
                  <a:cubicBezTo>
                    <a:pt x="1177" y="1708"/>
                    <a:pt x="1193" y="1708"/>
                    <a:pt x="1209" y="1708"/>
                  </a:cubicBezTo>
                  <a:cubicBezTo>
                    <a:pt x="1217" y="1708"/>
                    <a:pt x="1225" y="1700"/>
                    <a:pt x="1225" y="1700"/>
                  </a:cubicBezTo>
                  <a:cubicBezTo>
                    <a:pt x="1225" y="1692"/>
                    <a:pt x="1225" y="1684"/>
                    <a:pt x="1217" y="1684"/>
                  </a:cubicBezTo>
                  <a:cubicBezTo>
                    <a:pt x="1201" y="1668"/>
                    <a:pt x="1193" y="1660"/>
                    <a:pt x="1177" y="1660"/>
                  </a:cubicBezTo>
                  <a:cubicBezTo>
                    <a:pt x="1161" y="1652"/>
                    <a:pt x="1114" y="1637"/>
                    <a:pt x="1090" y="1637"/>
                  </a:cubicBezTo>
                  <a:cubicBezTo>
                    <a:pt x="1067" y="1637"/>
                    <a:pt x="1059" y="1621"/>
                    <a:pt x="1051" y="1589"/>
                  </a:cubicBezTo>
                  <a:cubicBezTo>
                    <a:pt x="1043" y="1573"/>
                    <a:pt x="1043" y="1565"/>
                    <a:pt x="1019" y="1549"/>
                  </a:cubicBezTo>
                  <a:cubicBezTo>
                    <a:pt x="1011" y="1549"/>
                    <a:pt x="1011" y="1542"/>
                    <a:pt x="1003" y="1542"/>
                  </a:cubicBezTo>
                  <a:cubicBezTo>
                    <a:pt x="995" y="1534"/>
                    <a:pt x="988" y="1526"/>
                    <a:pt x="980" y="1526"/>
                  </a:cubicBezTo>
                  <a:cubicBezTo>
                    <a:pt x="980" y="1526"/>
                    <a:pt x="980" y="1534"/>
                    <a:pt x="980" y="1542"/>
                  </a:cubicBezTo>
                  <a:cubicBezTo>
                    <a:pt x="980" y="1542"/>
                    <a:pt x="972" y="1557"/>
                    <a:pt x="964" y="1557"/>
                  </a:cubicBezTo>
                  <a:cubicBezTo>
                    <a:pt x="956" y="1565"/>
                    <a:pt x="948" y="1565"/>
                    <a:pt x="948" y="1565"/>
                  </a:cubicBezTo>
                  <a:cubicBezTo>
                    <a:pt x="932" y="1565"/>
                    <a:pt x="932" y="1542"/>
                    <a:pt x="932" y="1518"/>
                  </a:cubicBezTo>
                  <a:cubicBezTo>
                    <a:pt x="932" y="1510"/>
                    <a:pt x="924" y="1510"/>
                    <a:pt x="924" y="1510"/>
                  </a:cubicBezTo>
                  <a:cubicBezTo>
                    <a:pt x="908" y="1510"/>
                    <a:pt x="893" y="1518"/>
                    <a:pt x="885" y="1526"/>
                  </a:cubicBezTo>
                  <a:cubicBezTo>
                    <a:pt x="877" y="1534"/>
                    <a:pt x="869" y="1534"/>
                    <a:pt x="869" y="1534"/>
                  </a:cubicBezTo>
                  <a:cubicBezTo>
                    <a:pt x="861" y="1534"/>
                    <a:pt x="853" y="1534"/>
                    <a:pt x="830" y="1542"/>
                  </a:cubicBezTo>
                  <a:cubicBezTo>
                    <a:pt x="830" y="1542"/>
                    <a:pt x="830" y="1549"/>
                    <a:pt x="821" y="1549"/>
                  </a:cubicBezTo>
                  <a:cubicBezTo>
                    <a:pt x="830" y="1549"/>
                    <a:pt x="845" y="1565"/>
                    <a:pt x="853" y="1597"/>
                  </a:cubicBezTo>
                  <a:cubicBezTo>
                    <a:pt x="853" y="1605"/>
                    <a:pt x="845" y="1613"/>
                    <a:pt x="845" y="1621"/>
                  </a:cubicBezTo>
                  <a:cubicBezTo>
                    <a:pt x="821" y="1644"/>
                    <a:pt x="766" y="1652"/>
                    <a:pt x="727" y="1652"/>
                  </a:cubicBezTo>
                  <a:cubicBezTo>
                    <a:pt x="671" y="1652"/>
                    <a:pt x="608" y="1644"/>
                    <a:pt x="592" y="1628"/>
                  </a:cubicBezTo>
                  <a:cubicBezTo>
                    <a:pt x="561" y="1613"/>
                    <a:pt x="379" y="1557"/>
                    <a:pt x="355" y="1557"/>
                  </a:cubicBezTo>
                  <a:cubicBezTo>
                    <a:pt x="347" y="1557"/>
                    <a:pt x="339" y="1557"/>
                    <a:pt x="339" y="1549"/>
                  </a:cubicBezTo>
                  <a:cubicBezTo>
                    <a:pt x="339" y="1542"/>
                    <a:pt x="339" y="1534"/>
                    <a:pt x="339" y="1526"/>
                  </a:cubicBezTo>
                  <a:cubicBezTo>
                    <a:pt x="331" y="1518"/>
                    <a:pt x="331" y="1510"/>
                    <a:pt x="331" y="1510"/>
                  </a:cubicBezTo>
                  <a:cubicBezTo>
                    <a:pt x="331" y="1502"/>
                    <a:pt x="339" y="1502"/>
                    <a:pt x="355" y="1494"/>
                  </a:cubicBezTo>
                  <a:cubicBezTo>
                    <a:pt x="355" y="1494"/>
                    <a:pt x="355" y="1494"/>
                    <a:pt x="363" y="1494"/>
                  </a:cubicBezTo>
                  <a:lnTo>
                    <a:pt x="371" y="1494"/>
                  </a:lnTo>
                  <a:cubicBezTo>
                    <a:pt x="371" y="1486"/>
                    <a:pt x="371" y="1478"/>
                    <a:pt x="371" y="1478"/>
                  </a:cubicBezTo>
                  <a:cubicBezTo>
                    <a:pt x="371" y="1478"/>
                    <a:pt x="363" y="1478"/>
                    <a:pt x="363" y="1471"/>
                  </a:cubicBezTo>
                  <a:cubicBezTo>
                    <a:pt x="363" y="1462"/>
                    <a:pt x="355" y="1455"/>
                    <a:pt x="347" y="1439"/>
                  </a:cubicBezTo>
                  <a:cubicBezTo>
                    <a:pt x="339" y="1431"/>
                    <a:pt x="339" y="1431"/>
                    <a:pt x="339" y="1431"/>
                  </a:cubicBezTo>
                  <a:cubicBezTo>
                    <a:pt x="339" y="1431"/>
                    <a:pt x="339" y="1439"/>
                    <a:pt x="331" y="1447"/>
                  </a:cubicBezTo>
                  <a:lnTo>
                    <a:pt x="331" y="1455"/>
                  </a:lnTo>
                  <a:cubicBezTo>
                    <a:pt x="324" y="1462"/>
                    <a:pt x="331" y="1471"/>
                    <a:pt x="331" y="1471"/>
                  </a:cubicBezTo>
                  <a:cubicBezTo>
                    <a:pt x="331" y="1478"/>
                    <a:pt x="331" y="1486"/>
                    <a:pt x="331" y="1494"/>
                  </a:cubicBezTo>
                  <a:cubicBezTo>
                    <a:pt x="331" y="1502"/>
                    <a:pt x="324" y="1510"/>
                    <a:pt x="316" y="1510"/>
                  </a:cubicBezTo>
                  <a:cubicBezTo>
                    <a:pt x="324" y="1518"/>
                    <a:pt x="331" y="1542"/>
                    <a:pt x="324" y="1557"/>
                  </a:cubicBezTo>
                  <a:cubicBezTo>
                    <a:pt x="324" y="1573"/>
                    <a:pt x="292" y="1573"/>
                    <a:pt x="253" y="1573"/>
                  </a:cubicBezTo>
                  <a:cubicBezTo>
                    <a:pt x="244" y="1573"/>
                    <a:pt x="229" y="1573"/>
                    <a:pt x="213" y="1573"/>
                  </a:cubicBezTo>
                  <a:cubicBezTo>
                    <a:pt x="181" y="1573"/>
                    <a:pt x="165" y="1581"/>
                    <a:pt x="150" y="1589"/>
                  </a:cubicBezTo>
                  <a:cubicBezTo>
                    <a:pt x="142" y="1597"/>
                    <a:pt x="134" y="1597"/>
                    <a:pt x="126" y="1597"/>
                  </a:cubicBezTo>
                  <a:cubicBezTo>
                    <a:pt x="126" y="1605"/>
                    <a:pt x="126" y="1605"/>
                    <a:pt x="126" y="1605"/>
                  </a:cubicBezTo>
                  <a:cubicBezTo>
                    <a:pt x="126" y="1597"/>
                    <a:pt x="126" y="1597"/>
                    <a:pt x="126" y="1597"/>
                  </a:cubicBezTo>
                  <a:cubicBezTo>
                    <a:pt x="126" y="1597"/>
                    <a:pt x="118" y="1589"/>
                    <a:pt x="110" y="1581"/>
                  </a:cubicBezTo>
                  <a:lnTo>
                    <a:pt x="110" y="1581"/>
                  </a:lnTo>
                  <a:cubicBezTo>
                    <a:pt x="94" y="1573"/>
                    <a:pt x="86" y="1565"/>
                    <a:pt x="94" y="1542"/>
                  </a:cubicBezTo>
                  <a:cubicBezTo>
                    <a:pt x="102" y="1526"/>
                    <a:pt x="110" y="1518"/>
                    <a:pt x="134" y="1494"/>
                  </a:cubicBezTo>
                  <a:cubicBezTo>
                    <a:pt x="142" y="1486"/>
                    <a:pt x="150" y="1471"/>
                    <a:pt x="150" y="1462"/>
                  </a:cubicBezTo>
                  <a:cubicBezTo>
                    <a:pt x="150" y="1455"/>
                    <a:pt x="150" y="1439"/>
                    <a:pt x="158" y="1431"/>
                  </a:cubicBezTo>
                  <a:cubicBezTo>
                    <a:pt x="165" y="1431"/>
                    <a:pt x="165" y="1423"/>
                    <a:pt x="173" y="1423"/>
                  </a:cubicBezTo>
                  <a:cubicBezTo>
                    <a:pt x="181" y="1423"/>
                    <a:pt x="181" y="1415"/>
                    <a:pt x="181" y="1407"/>
                  </a:cubicBezTo>
                  <a:lnTo>
                    <a:pt x="181" y="1399"/>
                  </a:lnTo>
                  <a:cubicBezTo>
                    <a:pt x="181" y="1384"/>
                    <a:pt x="181" y="1368"/>
                    <a:pt x="173" y="1352"/>
                  </a:cubicBezTo>
                  <a:cubicBezTo>
                    <a:pt x="173" y="1344"/>
                    <a:pt x="165" y="1344"/>
                    <a:pt x="165" y="1336"/>
                  </a:cubicBezTo>
                  <a:cubicBezTo>
                    <a:pt x="158" y="1320"/>
                    <a:pt x="150" y="1312"/>
                    <a:pt x="150" y="1297"/>
                  </a:cubicBezTo>
                  <a:lnTo>
                    <a:pt x="150" y="1289"/>
                  </a:lnTo>
                  <a:cubicBezTo>
                    <a:pt x="158" y="1273"/>
                    <a:pt x="165" y="1249"/>
                    <a:pt x="173" y="1249"/>
                  </a:cubicBezTo>
                  <a:cubicBezTo>
                    <a:pt x="181" y="1249"/>
                    <a:pt x="181" y="1249"/>
                    <a:pt x="181" y="1249"/>
                  </a:cubicBezTo>
                  <a:cubicBezTo>
                    <a:pt x="181" y="1241"/>
                    <a:pt x="181" y="1233"/>
                    <a:pt x="173" y="1218"/>
                  </a:cubicBezTo>
                  <a:cubicBezTo>
                    <a:pt x="173" y="1210"/>
                    <a:pt x="165" y="1210"/>
                    <a:pt x="158" y="1210"/>
                  </a:cubicBezTo>
                  <a:lnTo>
                    <a:pt x="150" y="1202"/>
                  </a:lnTo>
                  <a:cubicBezTo>
                    <a:pt x="150" y="1194"/>
                    <a:pt x="150" y="1186"/>
                    <a:pt x="158" y="1178"/>
                  </a:cubicBezTo>
                  <a:cubicBezTo>
                    <a:pt x="165" y="1170"/>
                    <a:pt x="173" y="1162"/>
                    <a:pt x="181" y="1162"/>
                  </a:cubicBezTo>
                  <a:cubicBezTo>
                    <a:pt x="189" y="1154"/>
                    <a:pt x="197" y="1146"/>
                    <a:pt x="205" y="1123"/>
                  </a:cubicBezTo>
                  <a:cubicBezTo>
                    <a:pt x="229" y="1083"/>
                    <a:pt x="229" y="1051"/>
                    <a:pt x="229" y="1036"/>
                  </a:cubicBezTo>
                  <a:cubicBezTo>
                    <a:pt x="229" y="1036"/>
                    <a:pt x="229" y="1036"/>
                    <a:pt x="221" y="1028"/>
                  </a:cubicBezTo>
                  <a:cubicBezTo>
                    <a:pt x="221" y="1012"/>
                    <a:pt x="221" y="996"/>
                    <a:pt x="229" y="972"/>
                  </a:cubicBezTo>
                  <a:cubicBezTo>
                    <a:pt x="229" y="949"/>
                    <a:pt x="229" y="909"/>
                    <a:pt x="213" y="885"/>
                  </a:cubicBezTo>
                  <a:cubicBezTo>
                    <a:pt x="205" y="870"/>
                    <a:pt x="197" y="870"/>
                    <a:pt x="189" y="862"/>
                  </a:cubicBezTo>
                  <a:cubicBezTo>
                    <a:pt x="181" y="862"/>
                    <a:pt x="165" y="854"/>
                    <a:pt x="165" y="830"/>
                  </a:cubicBezTo>
                  <a:cubicBezTo>
                    <a:pt x="173" y="783"/>
                    <a:pt x="150" y="759"/>
                    <a:pt x="134" y="751"/>
                  </a:cubicBezTo>
                  <a:cubicBezTo>
                    <a:pt x="134" y="743"/>
                    <a:pt x="126" y="743"/>
                    <a:pt x="126" y="743"/>
                  </a:cubicBezTo>
                  <a:cubicBezTo>
                    <a:pt x="110" y="735"/>
                    <a:pt x="102" y="727"/>
                    <a:pt x="110" y="704"/>
                  </a:cubicBezTo>
                  <a:cubicBezTo>
                    <a:pt x="110" y="696"/>
                    <a:pt x="110" y="696"/>
                    <a:pt x="110" y="688"/>
                  </a:cubicBezTo>
                  <a:cubicBezTo>
                    <a:pt x="118" y="672"/>
                    <a:pt x="118" y="664"/>
                    <a:pt x="110" y="640"/>
                  </a:cubicBezTo>
                  <a:cubicBezTo>
                    <a:pt x="102" y="625"/>
                    <a:pt x="86" y="609"/>
                    <a:pt x="78" y="593"/>
                  </a:cubicBezTo>
                  <a:cubicBezTo>
                    <a:pt x="71" y="585"/>
                    <a:pt x="63" y="577"/>
                    <a:pt x="55" y="569"/>
                  </a:cubicBezTo>
                  <a:cubicBezTo>
                    <a:pt x="39" y="545"/>
                    <a:pt x="7" y="530"/>
                    <a:pt x="7" y="530"/>
                  </a:cubicBezTo>
                  <a:lnTo>
                    <a:pt x="7" y="530"/>
                  </a:lnTo>
                  <a:lnTo>
                    <a:pt x="7" y="530"/>
                  </a:lnTo>
                  <a:cubicBezTo>
                    <a:pt x="0" y="32"/>
                    <a:pt x="0" y="32"/>
                    <a:pt x="0" y="32"/>
                  </a:cubicBezTo>
                  <a:lnTo>
                    <a:pt x="0" y="32"/>
                  </a:lnTo>
                  <a:cubicBezTo>
                    <a:pt x="1138" y="0"/>
                    <a:pt x="1138" y="0"/>
                    <a:pt x="1138" y="0"/>
                  </a:cubicBezTo>
                  <a:lnTo>
                    <a:pt x="1138" y="0"/>
                  </a:lnTo>
                  <a:cubicBezTo>
                    <a:pt x="1146" y="24"/>
                    <a:pt x="1154" y="32"/>
                    <a:pt x="1161" y="40"/>
                  </a:cubicBezTo>
                  <a:cubicBezTo>
                    <a:pt x="1161" y="48"/>
                    <a:pt x="1170" y="48"/>
                    <a:pt x="1170" y="55"/>
                  </a:cubicBezTo>
                  <a:cubicBezTo>
                    <a:pt x="1170" y="63"/>
                    <a:pt x="1161" y="79"/>
                    <a:pt x="1154" y="95"/>
                  </a:cubicBezTo>
                  <a:cubicBezTo>
                    <a:pt x="1146" y="103"/>
                    <a:pt x="1146" y="119"/>
                    <a:pt x="1146" y="127"/>
                  </a:cubicBezTo>
                  <a:cubicBezTo>
                    <a:pt x="1154" y="134"/>
                    <a:pt x="1154" y="142"/>
                    <a:pt x="1154" y="158"/>
                  </a:cubicBezTo>
                  <a:cubicBezTo>
                    <a:pt x="1154" y="190"/>
                    <a:pt x="1161" y="206"/>
                    <a:pt x="1185" y="206"/>
                  </a:cubicBezTo>
                  <a:lnTo>
                    <a:pt x="1185" y="206"/>
                  </a:lnTo>
                  <a:lnTo>
                    <a:pt x="1185" y="206"/>
                  </a:lnTo>
                  <a:cubicBezTo>
                    <a:pt x="1185" y="206"/>
                    <a:pt x="1201" y="221"/>
                    <a:pt x="1193" y="245"/>
                  </a:cubicBezTo>
                  <a:cubicBezTo>
                    <a:pt x="1193" y="253"/>
                    <a:pt x="1193" y="261"/>
                    <a:pt x="1193" y="261"/>
                  </a:cubicBezTo>
                  <a:cubicBezTo>
                    <a:pt x="1185" y="269"/>
                    <a:pt x="1185" y="269"/>
                    <a:pt x="1185" y="269"/>
                  </a:cubicBezTo>
                  <a:cubicBezTo>
                    <a:pt x="1185" y="277"/>
                    <a:pt x="1201" y="285"/>
                    <a:pt x="1209" y="285"/>
                  </a:cubicBezTo>
                  <a:cubicBezTo>
                    <a:pt x="1217" y="292"/>
                    <a:pt x="1248" y="308"/>
                    <a:pt x="1248" y="324"/>
                  </a:cubicBezTo>
                  <a:cubicBezTo>
                    <a:pt x="1248" y="324"/>
                    <a:pt x="1248" y="332"/>
                    <a:pt x="1241" y="332"/>
                  </a:cubicBezTo>
                  <a:cubicBezTo>
                    <a:pt x="1233" y="332"/>
                    <a:pt x="1225" y="332"/>
                    <a:pt x="1217" y="340"/>
                  </a:cubicBezTo>
                  <a:cubicBezTo>
                    <a:pt x="1193" y="340"/>
                    <a:pt x="1146" y="356"/>
                    <a:pt x="1138" y="364"/>
                  </a:cubicBezTo>
                  <a:cubicBezTo>
                    <a:pt x="1138" y="364"/>
                    <a:pt x="1146" y="372"/>
                    <a:pt x="1154" y="372"/>
                  </a:cubicBezTo>
                  <a:cubicBezTo>
                    <a:pt x="1161" y="380"/>
                    <a:pt x="1177" y="387"/>
                    <a:pt x="1185" y="387"/>
                  </a:cubicBezTo>
                  <a:cubicBezTo>
                    <a:pt x="1201" y="395"/>
                    <a:pt x="1209" y="395"/>
                    <a:pt x="1209" y="419"/>
                  </a:cubicBezTo>
                  <a:cubicBezTo>
                    <a:pt x="1201" y="443"/>
                    <a:pt x="1170" y="506"/>
                    <a:pt x="1154" y="514"/>
                  </a:cubicBezTo>
                  <a:cubicBezTo>
                    <a:pt x="1146" y="522"/>
                    <a:pt x="1146" y="522"/>
                    <a:pt x="1138" y="522"/>
                  </a:cubicBezTo>
                  <a:cubicBezTo>
                    <a:pt x="1130" y="522"/>
                    <a:pt x="1122" y="530"/>
                    <a:pt x="1122" y="545"/>
                  </a:cubicBezTo>
                  <a:cubicBezTo>
                    <a:pt x="1130" y="585"/>
                    <a:pt x="1122" y="593"/>
                    <a:pt x="1114" y="593"/>
                  </a:cubicBezTo>
                  <a:lnTo>
                    <a:pt x="1106" y="593"/>
                  </a:lnTo>
                  <a:cubicBezTo>
                    <a:pt x="1098" y="593"/>
                    <a:pt x="1090" y="593"/>
                    <a:pt x="1083" y="601"/>
                  </a:cubicBezTo>
                  <a:cubicBezTo>
                    <a:pt x="1083" y="601"/>
                    <a:pt x="1083" y="601"/>
                    <a:pt x="1083" y="609"/>
                  </a:cubicBezTo>
                  <a:cubicBezTo>
                    <a:pt x="1083" y="617"/>
                    <a:pt x="1090" y="625"/>
                    <a:pt x="1090" y="625"/>
                  </a:cubicBezTo>
                  <a:cubicBezTo>
                    <a:pt x="1090" y="640"/>
                    <a:pt x="1098" y="648"/>
                    <a:pt x="1083" y="656"/>
                  </a:cubicBezTo>
                  <a:lnTo>
                    <a:pt x="1075" y="656"/>
                  </a:lnTo>
                  <a:cubicBezTo>
                    <a:pt x="1059" y="656"/>
                    <a:pt x="1043" y="664"/>
                    <a:pt x="1043" y="672"/>
                  </a:cubicBezTo>
                  <a:cubicBezTo>
                    <a:pt x="1043" y="680"/>
                    <a:pt x="1043" y="688"/>
                    <a:pt x="1043" y="696"/>
                  </a:cubicBezTo>
                  <a:cubicBezTo>
                    <a:pt x="1043" y="720"/>
                    <a:pt x="1051" y="735"/>
                    <a:pt x="1035" y="743"/>
                  </a:cubicBezTo>
                  <a:cubicBezTo>
                    <a:pt x="1035" y="743"/>
                    <a:pt x="1027" y="743"/>
                    <a:pt x="1027" y="751"/>
                  </a:cubicBezTo>
                  <a:cubicBezTo>
                    <a:pt x="1019" y="751"/>
                    <a:pt x="1019" y="759"/>
                    <a:pt x="1027" y="767"/>
                  </a:cubicBezTo>
                  <a:cubicBezTo>
                    <a:pt x="1035" y="783"/>
                    <a:pt x="1035" y="814"/>
                    <a:pt x="1027" y="830"/>
                  </a:cubicBezTo>
                  <a:cubicBezTo>
                    <a:pt x="1027" y="838"/>
                    <a:pt x="1019" y="838"/>
                    <a:pt x="1019" y="846"/>
                  </a:cubicBezTo>
                  <a:cubicBezTo>
                    <a:pt x="1011" y="846"/>
                    <a:pt x="995" y="854"/>
                    <a:pt x="995" y="862"/>
                  </a:cubicBezTo>
                  <a:cubicBezTo>
                    <a:pt x="988" y="870"/>
                    <a:pt x="995" y="870"/>
                    <a:pt x="995" y="878"/>
                  </a:cubicBezTo>
                  <a:cubicBezTo>
                    <a:pt x="1011" y="901"/>
                    <a:pt x="1027" y="925"/>
                    <a:pt x="1011" y="933"/>
                  </a:cubicBezTo>
                  <a:lnTo>
                    <a:pt x="1011" y="933"/>
                  </a:lnTo>
                  <a:cubicBezTo>
                    <a:pt x="1011" y="941"/>
                    <a:pt x="1003" y="941"/>
                    <a:pt x="1003" y="949"/>
                  </a:cubicBezTo>
                  <a:cubicBezTo>
                    <a:pt x="1003" y="949"/>
                    <a:pt x="1011" y="949"/>
                    <a:pt x="1019" y="949"/>
                  </a:cubicBezTo>
                  <a:cubicBezTo>
                    <a:pt x="1019" y="949"/>
                    <a:pt x="1019" y="949"/>
                    <a:pt x="1027" y="949"/>
                  </a:cubicBezTo>
                  <a:cubicBezTo>
                    <a:pt x="1098" y="949"/>
                    <a:pt x="1747" y="909"/>
                    <a:pt x="1747" y="909"/>
                  </a:cubicBezTo>
                  <a:cubicBezTo>
                    <a:pt x="1754" y="909"/>
                    <a:pt x="1754" y="909"/>
                    <a:pt x="1754" y="909"/>
                  </a:cubicBezTo>
                  <a:lnTo>
                    <a:pt x="1754" y="909"/>
                  </a:lnTo>
                  <a:cubicBezTo>
                    <a:pt x="1754" y="909"/>
                    <a:pt x="1778" y="917"/>
                    <a:pt x="1778" y="933"/>
                  </a:cubicBezTo>
                  <a:lnTo>
                    <a:pt x="1778" y="941"/>
                  </a:lnTo>
                  <a:cubicBezTo>
                    <a:pt x="1770" y="949"/>
                    <a:pt x="1770" y="949"/>
                    <a:pt x="1770" y="949"/>
                  </a:cubicBezTo>
                  <a:cubicBezTo>
                    <a:pt x="1754" y="965"/>
                    <a:pt x="1699" y="1012"/>
                    <a:pt x="1739" y="1067"/>
                  </a:cubicBezTo>
                  <a:cubicBezTo>
                    <a:pt x="1762" y="1091"/>
                    <a:pt x="1770" y="1107"/>
                    <a:pt x="1786" y="1115"/>
                  </a:cubicBezTo>
                  <a:cubicBezTo>
                    <a:pt x="1802" y="1123"/>
                    <a:pt x="1810" y="1138"/>
                    <a:pt x="1818" y="1154"/>
                  </a:cubicBezTo>
                  <a:cubicBezTo>
                    <a:pt x="1826" y="1186"/>
                    <a:pt x="1865" y="1241"/>
                    <a:pt x="1881" y="1265"/>
                  </a:cubicBezTo>
                  <a:cubicBezTo>
                    <a:pt x="1889" y="1281"/>
                    <a:pt x="1897" y="1289"/>
                    <a:pt x="1897" y="1289"/>
                  </a:cubicBezTo>
                  <a:lnTo>
                    <a:pt x="1897" y="1289"/>
                  </a:lnTo>
                  <a:lnTo>
                    <a:pt x="1897" y="1289"/>
                  </a:lnTo>
                  <a:cubicBezTo>
                    <a:pt x="1889" y="1297"/>
                    <a:pt x="1881" y="1297"/>
                    <a:pt x="1881" y="1297"/>
                  </a:cubicBezTo>
                  <a:cubicBezTo>
                    <a:pt x="1873" y="1297"/>
                    <a:pt x="1873" y="1297"/>
                    <a:pt x="1865" y="1297"/>
                  </a:cubicBezTo>
                  <a:cubicBezTo>
                    <a:pt x="1857" y="1297"/>
                    <a:pt x="1849" y="1297"/>
                    <a:pt x="1841" y="1297"/>
                  </a:cubicBezTo>
                  <a:cubicBezTo>
                    <a:pt x="1826" y="1297"/>
                    <a:pt x="1818" y="1297"/>
                    <a:pt x="1802" y="1289"/>
                  </a:cubicBezTo>
                  <a:cubicBezTo>
                    <a:pt x="1786" y="1289"/>
                    <a:pt x="1786" y="1289"/>
                    <a:pt x="1786" y="1289"/>
                  </a:cubicBezTo>
                  <a:cubicBezTo>
                    <a:pt x="1770" y="1289"/>
                    <a:pt x="1762" y="1281"/>
                    <a:pt x="1754" y="1273"/>
                  </a:cubicBezTo>
                  <a:cubicBezTo>
                    <a:pt x="1747" y="1273"/>
                    <a:pt x="1731" y="1265"/>
                    <a:pt x="1707" y="1257"/>
                  </a:cubicBezTo>
                  <a:cubicBezTo>
                    <a:pt x="1675" y="1241"/>
                    <a:pt x="1675" y="1241"/>
                    <a:pt x="1667" y="1233"/>
                  </a:cubicBezTo>
                  <a:cubicBezTo>
                    <a:pt x="1660" y="1233"/>
                    <a:pt x="1652" y="1225"/>
                    <a:pt x="1628" y="1218"/>
                  </a:cubicBezTo>
                  <a:cubicBezTo>
                    <a:pt x="1612" y="1210"/>
                    <a:pt x="1604" y="1202"/>
                    <a:pt x="1596" y="1202"/>
                  </a:cubicBezTo>
                  <a:lnTo>
                    <a:pt x="1596" y="1202"/>
                  </a:lnTo>
                  <a:cubicBezTo>
                    <a:pt x="1596" y="1210"/>
                    <a:pt x="1596" y="1218"/>
                    <a:pt x="1588" y="1225"/>
                  </a:cubicBezTo>
                  <a:lnTo>
                    <a:pt x="1588" y="1225"/>
                  </a:lnTo>
                  <a:cubicBezTo>
                    <a:pt x="1573" y="1249"/>
                    <a:pt x="1533" y="1289"/>
                    <a:pt x="1541" y="1328"/>
                  </a:cubicBezTo>
                  <a:cubicBezTo>
                    <a:pt x="1541" y="1352"/>
                    <a:pt x="1549" y="1352"/>
                    <a:pt x="1557" y="1352"/>
                  </a:cubicBezTo>
                  <a:cubicBezTo>
                    <a:pt x="1557" y="1352"/>
                    <a:pt x="1565" y="1352"/>
                    <a:pt x="1573" y="1344"/>
                  </a:cubicBezTo>
                  <a:cubicBezTo>
                    <a:pt x="1581" y="1344"/>
                    <a:pt x="1588" y="1344"/>
                    <a:pt x="1596" y="1344"/>
                  </a:cubicBezTo>
                  <a:lnTo>
                    <a:pt x="1596" y="1344"/>
                  </a:lnTo>
                  <a:cubicBezTo>
                    <a:pt x="1604" y="1344"/>
                    <a:pt x="1612" y="1344"/>
                    <a:pt x="1612" y="1344"/>
                  </a:cubicBezTo>
                  <a:cubicBezTo>
                    <a:pt x="1620" y="1344"/>
                    <a:pt x="1620" y="1344"/>
                    <a:pt x="1628" y="1344"/>
                  </a:cubicBezTo>
                  <a:cubicBezTo>
                    <a:pt x="1628" y="1344"/>
                    <a:pt x="1636" y="1344"/>
                    <a:pt x="1644" y="1344"/>
                  </a:cubicBezTo>
                  <a:cubicBezTo>
                    <a:pt x="1660" y="1344"/>
                    <a:pt x="1667" y="1352"/>
                    <a:pt x="1675" y="1368"/>
                  </a:cubicBezTo>
                  <a:cubicBezTo>
                    <a:pt x="1683" y="1375"/>
                    <a:pt x="1691" y="1391"/>
                    <a:pt x="1715" y="1399"/>
                  </a:cubicBezTo>
                  <a:cubicBezTo>
                    <a:pt x="1723" y="1407"/>
                    <a:pt x="1723" y="1399"/>
                    <a:pt x="1723" y="1399"/>
                  </a:cubicBezTo>
                  <a:cubicBezTo>
                    <a:pt x="1723" y="1399"/>
                    <a:pt x="1715" y="1384"/>
                    <a:pt x="1699" y="1368"/>
                  </a:cubicBezTo>
                  <a:cubicBezTo>
                    <a:pt x="1691" y="1360"/>
                    <a:pt x="1691" y="1352"/>
                    <a:pt x="1691" y="1344"/>
                  </a:cubicBezTo>
                  <a:cubicBezTo>
                    <a:pt x="1691" y="1328"/>
                    <a:pt x="1723" y="1304"/>
                    <a:pt x="1723" y="1297"/>
                  </a:cubicBezTo>
                  <a:cubicBezTo>
                    <a:pt x="1731" y="1297"/>
                    <a:pt x="1739" y="1297"/>
                    <a:pt x="1747" y="1297"/>
                  </a:cubicBezTo>
                  <a:cubicBezTo>
                    <a:pt x="1762" y="1297"/>
                    <a:pt x="1778" y="1297"/>
                    <a:pt x="1786" y="1297"/>
                  </a:cubicBezTo>
                  <a:cubicBezTo>
                    <a:pt x="1794" y="1304"/>
                    <a:pt x="1802" y="1304"/>
                    <a:pt x="1802" y="1304"/>
                  </a:cubicBezTo>
                  <a:cubicBezTo>
                    <a:pt x="1810" y="1304"/>
                    <a:pt x="1826" y="1312"/>
                    <a:pt x="1826" y="1320"/>
                  </a:cubicBezTo>
                  <a:cubicBezTo>
                    <a:pt x="1834" y="1328"/>
                    <a:pt x="1834" y="1328"/>
                    <a:pt x="1826" y="1336"/>
                  </a:cubicBezTo>
                  <a:cubicBezTo>
                    <a:pt x="1826" y="1344"/>
                    <a:pt x="1818" y="1344"/>
                    <a:pt x="1810" y="1352"/>
                  </a:cubicBezTo>
                  <a:cubicBezTo>
                    <a:pt x="1802" y="1360"/>
                    <a:pt x="1794" y="1360"/>
                    <a:pt x="1786" y="1375"/>
                  </a:cubicBezTo>
                  <a:lnTo>
                    <a:pt x="1786" y="1375"/>
                  </a:lnTo>
                  <a:lnTo>
                    <a:pt x="1794" y="1375"/>
                  </a:lnTo>
                  <a:cubicBezTo>
                    <a:pt x="1802" y="1384"/>
                    <a:pt x="1818" y="1384"/>
                    <a:pt x="1818" y="1399"/>
                  </a:cubicBezTo>
                  <a:cubicBezTo>
                    <a:pt x="1818" y="1415"/>
                    <a:pt x="1818" y="1415"/>
                    <a:pt x="1826" y="1415"/>
                  </a:cubicBezTo>
                  <a:cubicBezTo>
                    <a:pt x="1826" y="1415"/>
                    <a:pt x="1826" y="1415"/>
                    <a:pt x="1834" y="1415"/>
                  </a:cubicBezTo>
                  <a:cubicBezTo>
                    <a:pt x="1834" y="1415"/>
                    <a:pt x="1841" y="1415"/>
                    <a:pt x="1849" y="1415"/>
                  </a:cubicBezTo>
                  <a:lnTo>
                    <a:pt x="1849" y="1415"/>
                  </a:lnTo>
                  <a:lnTo>
                    <a:pt x="1857" y="1415"/>
                  </a:lnTo>
                  <a:cubicBezTo>
                    <a:pt x="1857" y="1415"/>
                    <a:pt x="1857" y="1407"/>
                    <a:pt x="1857" y="1399"/>
                  </a:cubicBezTo>
                  <a:lnTo>
                    <a:pt x="1857" y="1399"/>
                  </a:lnTo>
                  <a:cubicBezTo>
                    <a:pt x="1857" y="1391"/>
                    <a:pt x="1873" y="1352"/>
                    <a:pt x="1873" y="1344"/>
                  </a:cubicBezTo>
                  <a:cubicBezTo>
                    <a:pt x="1873" y="1344"/>
                    <a:pt x="1889" y="1320"/>
                    <a:pt x="1905" y="1320"/>
                  </a:cubicBezTo>
                  <a:cubicBezTo>
                    <a:pt x="1913" y="1320"/>
                    <a:pt x="1913" y="1320"/>
                    <a:pt x="1913" y="1320"/>
                  </a:cubicBezTo>
                  <a:cubicBezTo>
                    <a:pt x="1936" y="1328"/>
                    <a:pt x="1928" y="1344"/>
                    <a:pt x="1928" y="1368"/>
                  </a:cubicBezTo>
                  <a:cubicBezTo>
                    <a:pt x="1928" y="1368"/>
                    <a:pt x="1928" y="1375"/>
                    <a:pt x="1928" y="1384"/>
                  </a:cubicBezTo>
                  <a:cubicBezTo>
                    <a:pt x="1928" y="1391"/>
                    <a:pt x="1936" y="1391"/>
                    <a:pt x="1944" y="1391"/>
                  </a:cubicBezTo>
                  <a:cubicBezTo>
                    <a:pt x="1944" y="1399"/>
                    <a:pt x="1960" y="1399"/>
                    <a:pt x="1960" y="1415"/>
                  </a:cubicBezTo>
                  <a:cubicBezTo>
                    <a:pt x="1968" y="1447"/>
                    <a:pt x="1968" y="1455"/>
                    <a:pt x="1960" y="1471"/>
                  </a:cubicBezTo>
                  <a:cubicBezTo>
                    <a:pt x="1960" y="1478"/>
                    <a:pt x="1952" y="1478"/>
                    <a:pt x="1952" y="1478"/>
                  </a:cubicBezTo>
                  <a:cubicBezTo>
                    <a:pt x="1944" y="1478"/>
                    <a:pt x="1936" y="1478"/>
                    <a:pt x="1928" y="1478"/>
                  </a:cubicBezTo>
                  <a:cubicBezTo>
                    <a:pt x="1928" y="1471"/>
                    <a:pt x="1920" y="1471"/>
                    <a:pt x="1913" y="1471"/>
                  </a:cubicBezTo>
                  <a:lnTo>
                    <a:pt x="1913" y="1471"/>
                  </a:lnTo>
                  <a:cubicBezTo>
                    <a:pt x="1889" y="1471"/>
                    <a:pt x="1873" y="1486"/>
                    <a:pt x="1865" y="1502"/>
                  </a:cubicBezTo>
                  <a:lnTo>
                    <a:pt x="1865" y="1502"/>
                  </a:lnTo>
                  <a:cubicBezTo>
                    <a:pt x="1865" y="1510"/>
                    <a:pt x="1881" y="1510"/>
                    <a:pt x="1889" y="1510"/>
                  </a:cubicBezTo>
                  <a:cubicBezTo>
                    <a:pt x="1897" y="1510"/>
                    <a:pt x="1913" y="1518"/>
                    <a:pt x="1920" y="1518"/>
                  </a:cubicBezTo>
                  <a:lnTo>
                    <a:pt x="1928" y="1526"/>
                  </a:lnTo>
                  <a:cubicBezTo>
                    <a:pt x="1920" y="1534"/>
                    <a:pt x="1905" y="1534"/>
                    <a:pt x="1897" y="1534"/>
                  </a:cubicBezTo>
                  <a:cubicBezTo>
                    <a:pt x="1897" y="1534"/>
                    <a:pt x="1889" y="1534"/>
                    <a:pt x="1881" y="1534"/>
                  </a:cubicBezTo>
                  <a:lnTo>
                    <a:pt x="1881" y="1534"/>
                  </a:lnTo>
                  <a:cubicBezTo>
                    <a:pt x="1857" y="1534"/>
                    <a:pt x="1841" y="1549"/>
                    <a:pt x="1834" y="1557"/>
                  </a:cubicBezTo>
                  <a:cubicBezTo>
                    <a:pt x="1834" y="1565"/>
                    <a:pt x="1841" y="1565"/>
                    <a:pt x="1849" y="1573"/>
                  </a:cubicBezTo>
                  <a:cubicBezTo>
                    <a:pt x="1865" y="1581"/>
                    <a:pt x="1873" y="1589"/>
                    <a:pt x="1889" y="1605"/>
                  </a:cubicBezTo>
                  <a:cubicBezTo>
                    <a:pt x="1905" y="1621"/>
                    <a:pt x="1920" y="1621"/>
                    <a:pt x="1936" y="1628"/>
                  </a:cubicBezTo>
                  <a:cubicBezTo>
                    <a:pt x="1944" y="1628"/>
                    <a:pt x="1952" y="1628"/>
                    <a:pt x="1968" y="1637"/>
                  </a:cubicBezTo>
                  <a:cubicBezTo>
                    <a:pt x="1992" y="1652"/>
                    <a:pt x="2007" y="1652"/>
                    <a:pt x="2023" y="1652"/>
                  </a:cubicBezTo>
                  <a:cubicBezTo>
                    <a:pt x="2031" y="1652"/>
                    <a:pt x="2039" y="1652"/>
                    <a:pt x="2047" y="1652"/>
                  </a:cubicBezTo>
                  <a:cubicBezTo>
                    <a:pt x="2071" y="1660"/>
                    <a:pt x="2078" y="1668"/>
                    <a:pt x="2087" y="1676"/>
                  </a:cubicBezTo>
                  <a:cubicBezTo>
                    <a:pt x="2087" y="1676"/>
                    <a:pt x="2094" y="1684"/>
                    <a:pt x="2102" y="1692"/>
                  </a:cubicBezTo>
                  <a:cubicBezTo>
                    <a:pt x="2118" y="1692"/>
                    <a:pt x="2126" y="1708"/>
                    <a:pt x="2126" y="1715"/>
                  </a:cubicBezTo>
                  <a:cubicBezTo>
                    <a:pt x="2134" y="1724"/>
                    <a:pt x="2126" y="1739"/>
                    <a:pt x="2118" y="1747"/>
                  </a:cubicBezTo>
                  <a:cubicBezTo>
                    <a:pt x="2110" y="1763"/>
                    <a:pt x="2110" y="1763"/>
                    <a:pt x="2102" y="1763"/>
                  </a:cubicBezTo>
                  <a:cubicBezTo>
                    <a:pt x="2102" y="1763"/>
                    <a:pt x="2102" y="1771"/>
                    <a:pt x="2094" y="1779"/>
                  </a:cubicBezTo>
                  <a:cubicBezTo>
                    <a:pt x="2094" y="1787"/>
                    <a:pt x="2094" y="1795"/>
                    <a:pt x="2087" y="1802"/>
                  </a:cubicBezTo>
                  <a:cubicBezTo>
                    <a:pt x="2087" y="1810"/>
                    <a:pt x="2087" y="1818"/>
                    <a:pt x="2078" y="1826"/>
                  </a:cubicBezTo>
                  <a:cubicBezTo>
                    <a:pt x="2071" y="1826"/>
                    <a:pt x="2071" y="1826"/>
                    <a:pt x="2071" y="1826"/>
                  </a:cubicBezTo>
                  <a:cubicBezTo>
                    <a:pt x="2063" y="1826"/>
                    <a:pt x="2055" y="1818"/>
                    <a:pt x="2047" y="1802"/>
                  </a:cubicBezTo>
                  <a:cubicBezTo>
                    <a:pt x="2039" y="1795"/>
                    <a:pt x="2039" y="1795"/>
                    <a:pt x="2039" y="1787"/>
                  </a:cubicBezTo>
                  <a:cubicBezTo>
                    <a:pt x="2039" y="1787"/>
                    <a:pt x="2039" y="1795"/>
                    <a:pt x="2031" y="1795"/>
                  </a:cubicBezTo>
                  <a:cubicBezTo>
                    <a:pt x="2031" y="1802"/>
                    <a:pt x="2023" y="1810"/>
                    <a:pt x="2023" y="1818"/>
                  </a:cubicBezTo>
                  <a:cubicBezTo>
                    <a:pt x="2015" y="1834"/>
                    <a:pt x="2007" y="1850"/>
                    <a:pt x="1992" y="1866"/>
                  </a:cubicBezTo>
                  <a:cubicBezTo>
                    <a:pt x="1984" y="1881"/>
                    <a:pt x="1984" y="1881"/>
                    <a:pt x="1976" y="1881"/>
                  </a:cubicBezTo>
                  <a:close/>
                  <a:moveTo>
                    <a:pt x="1936" y="1708"/>
                  </a:moveTo>
                  <a:lnTo>
                    <a:pt x="1936" y="1708"/>
                  </a:lnTo>
                  <a:cubicBezTo>
                    <a:pt x="1944" y="1708"/>
                    <a:pt x="1944" y="1708"/>
                    <a:pt x="1944" y="1708"/>
                  </a:cubicBezTo>
                  <a:cubicBezTo>
                    <a:pt x="1944" y="1715"/>
                    <a:pt x="1944" y="1715"/>
                    <a:pt x="1944" y="1724"/>
                  </a:cubicBezTo>
                  <a:cubicBezTo>
                    <a:pt x="1944" y="1731"/>
                    <a:pt x="1944" y="1739"/>
                    <a:pt x="1952" y="1755"/>
                  </a:cubicBezTo>
                  <a:cubicBezTo>
                    <a:pt x="1960" y="1763"/>
                    <a:pt x="1968" y="1763"/>
                    <a:pt x="1976" y="1763"/>
                  </a:cubicBezTo>
                  <a:cubicBezTo>
                    <a:pt x="1976" y="1763"/>
                    <a:pt x="1984" y="1763"/>
                    <a:pt x="1992" y="1771"/>
                  </a:cubicBezTo>
                  <a:lnTo>
                    <a:pt x="1992" y="1779"/>
                  </a:lnTo>
                  <a:cubicBezTo>
                    <a:pt x="2000" y="1787"/>
                    <a:pt x="2007" y="1795"/>
                    <a:pt x="1992" y="1810"/>
                  </a:cubicBezTo>
                  <a:cubicBezTo>
                    <a:pt x="1992" y="1818"/>
                    <a:pt x="1992" y="1818"/>
                    <a:pt x="1984" y="1818"/>
                  </a:cubicBezTo>
                  <a:cubicBezTo>
                    <a:pt x="1976" y="1834"/>
                    <a:pt x="1968" y="1834"/>
                    <a:pt x="1976" y="1850"/>
                  </a:cubicBezTo>
                  <a:cubicBezTo>
                    <a:pt x="1976" y="1850"/>
                    <a:pt x="1976" y="1858"/>
                    <a:pt x="1976" y="1866"/>
                  </a:cubicBezTo>
                  <a:lnTo>
                    <a:pt x="1976" y="1874"/>
                  </a:lnTo>
                  <a:lnTo>
                    <a:pt x="1984" y="1866"/>
                  </a:lnTo>
                  <a:cubicBezTo>
                    <a:pt x="2000" y="1850"/>
                    <a:pt x="2007" y="1834"/>
                    <a:pt x="2015" y="1818"/>
                  </a:cubicBezTo>
                  <a:cubicBezTo>
                    <a:pt x="2015" y="1810"/>
                    <a:pt x="2023" y="1802"/>
                    <a:pt x="2023" y="1795"/>
                  </a:cubicBezTo>
                  <a:cubicBezTo>
                    <a:pt x="2031" y="1787"/>
                    <a:pt x="2039" y="1779"/>
                    <a:pt x="2039" y="1779"/>
                  </a:cubicBezTo>
                  <a:cubicBezTo>
                    <a:pt x="2047" y="1779"/>
                    <a:pt x="2047" y="1787"/>
                    <a:pt x="2055" y="1795"/>
                  </a:cubicBezTo>
                  <a:cubicBezTo>
                    <a:pt x="2055" y="1818"/>
                    <a:pt x="2063" y="1826"/>
                    <a:pt x="2071" y="1826"/>
                  </a:cubicBezTo>
                  <a:lnTo>
                    <a:pt x="2071" y="1818"/>
                  </a:lnTo>
                  <a:cubicBezTo>
                    <a:pt x="2078" y="1810"/>
                    <a:pt x="2078" y="1810"/>
                    <a:pt x="2087" y="1795"/>
                  </a:cubicBezTo>
                  <a:cubicBezTo>
                    <a:pt x="2087" y="1795"/>
                    <a:pt x="2087" y="1787"/>
                    <a:pt x="2087" y="1779"/>
                  </a:cubicBezTo>
                  <a:cubicBezTo>
                    <a:pt x="2094" y="1763"/>
                    <a:pt x="2094" y="1763"/>
                    <a:pt x="2102" y="1755"/>
                  </a:cubicBezTo>
                  <a:cubicBezTo>
                    <a:pt x="2102" y="1755"/>
                    <a:pt x="2110" y="1755"/>
                    <a:pt x="2110" y="1747"/>
                  </a:cubicBezTo>
                  <a:cubicBezTo>
                    <a:pt x="2118" y="1739"/>
                    <a:pt x="2126" y="1724"/>
                    <a:pt x="2118" y="1715"/>
                  </a:cubicBezTo>
                  <a:cubicBezTo>
                    <a:pt x="2118" y="1708"/>
                    <a:pt x="2110" y="1700"/>
                    <a:pt x="2102" y="1692"/>
                  </a:cubicBezTo>
                  <a:cubicBezTo>
                    <a:pt x="2087" y="1692"/>
                    <a:pt x="2087" y="1684"/>
                    <a:pt x="2078" y="1676"/>
                  </a:cubicBezTo>
                  <a:cubicBezTo>
                    <a:pt x="2071" y="1668"/>
                    <a:pt x="2071" y="1668"/>
                    <a:pt x="2047" y="1660"/>
                  </a:cubicBezTo>
                  <a:cubicBezTo>
                    <a:pt x="2039" y="1660"/>
                    <a:pt x="2031" y="1660"/>
                    <a:pt x="2023" y="1660"/>
                  </a:cubicBezTo>
                  <a:cubicBezTo>
                    <a:pt x="2007" y="1660"/>
                    <a:pt x="1992" y="1652"/>
                    <a:pt x="1968" y="1644"/>
                  </a:cubicBezTo>
                  <a:cubicBezTo>
                    <a:pt x="1952" y="1637"/>
                    <a:pt x="1944" y="1637"/>
                    <a:pt x="1936" y="1637"/>
                  </a:cubicBezTo>
                  <a:cubicBezTo>
                    <a:pt x="1913" y="1628"/>
                    <a:pt x="1905" y="1628"/>
                    <a:pt x="1881" y="1605"/>
                  </a:cubicBezTo>
                  <a:cubicBezTo>
                    <a:pt x="1873" y="1597"/>
                    <a:pt x="1857" y="1589"/>
                    <a:pt x="1849" y="1581"/>
                  </a:cubicBezTo>
                  <a:cubicBezTo>
                    <a:pt x="1834" y="1573"/>
                    <a:pt x="1826" y="1573"/>
                    <a:pt x="1834" y="1557"/>
                  </a:cubicBezTo>
                  <a:cubicBezTo>
                    <a:pt x="1834" y="1542"/>
                    <a:pt x="1857" y="1526"/>
                    <a:pt x="1881" y="1526"/>
                  </a:cubicBezTo>
                  <a:cubicBezTo>
                    <a:pt x="1881" y="1526"/>
                    <a:pt x="1881" y="1526"/>
                    <a:pt x="1889" y="1526"/>
                  </a:cubicBezTo>
                  <a:lnTo>
                    <a:pt x="1897" y="1526"/>
                  </a:lnTo>
                  <a:cubicBezTo>
                    <a:pt x="1913" y="1526"/>
                    <a:pt x="1913" y="1526"/>
                    <a:pt x="1920" y="1526"/>
                  </a:cubicBezTo>
                  <a:lnTo>
                    <a:pt x="1913" y="1526"/>
                  </a:lnTo>
                  <a:cubicBezTo>
                    <a:pt x="1905" y="1526"/>
                    <a:pt x="1897" y="1518"/>
                    <a:pt x="1889" y="1518"/>
                  </a:cubicBezTo>
                  <a:cubicBezTo>
                    <a:pt x="1873" y="1518"/>
                    <a:pt x="1865" y="1518"/>
                    <a:pt x="1857" y="1510"/>
                  </a:cubicBezTo>
                  <a:cubicBezTo>
                    <a:pt x="1857" y="1510"/>
                    <a:pt x="1857" y="1502"/>
                    <a:pt x="1865" y="1502"/>
                  </a:cubicBezTo>
                  <a:cubicBezTo>
                    <a:pt x="1873" y="1478"/>
                    <a:pt x="1889" y="1462"/>
                    <a:pt x="1913" y="1462"/>
                  </a:cubicBezTo>
                  <a:cubicBezTo>
                    <a:pt x="1920" y="1462"/>
                    <a:pt x="1928" y="1462"/>
                    <a:pt x="1936" y="1471"/>
                  </a:cubicBezTo>
                  <a:cubicBezTo>
                    <a:pt x="1944" y="1471"/>
                    <a:pt x="1944" y="1471"/>
                    <a:pt x="1952" y="1471"/>
                  </a:cubicBezTo>
                  <a:lnTo>
                    <a:pt x="1952" y="1471"/>
                  </a:lnTo>
                  <a:cubicBezTo>
                    <a:pt x="1960" y="1455"/>
                    <a:pt x="1960" y="1447"/>
                    <a:pt x="1952" y="1423"/>
                  </a:cubicBezTo>
                  <a:cubicBezTo>
                    <a:pt x="1952" y="1407"/>
                    <a:pt x="1944" y="1407"/>
                    <a:pt x="1936" y="1399"/>
                  </a:cubicBezTo>
                  <a:cubicBezTo>
                    <a:pt x="1928" y="1399"/>
                    <a:pt x="1920" y="1399"/>
                    <a:pt x="1920" y="1384"/>
                  </a:cubicBezTo>
                  <a:cubicBezTo>
                    <a:pt x="1920" y="1375"/>
                    <a:pt x="1920" y="1368"/>
                    <a:pt x="1920" y="1360"/>
                  </a:cubicBezTo>
                  <a:cubicBezTo>
                    <a:pt x="1920" y="1344"/>
                    <a:pt x="1920" y="1328"/>
                    <a:pt x="1913" y="1328"/>
                  </a:cubicBezTo>
                  <a:cubicBezTo>
                    <a:pt x="1913" y="1328"/>
                    <a:pt x="1913" y="1328"/>
                    <a:pt x="1905" y="1328"/>
                  </a:cubicBezTo>
                  <a:cubicBezTo>
                    <a:pt x="1897" y="1328"/>
                    <a:pt x="1881" y="1344"/>
                    <a:pt x="1881" y="1344"/>
                  </a:cubicBezTo>
                  <a:cubicBezTo>
                    <a:pt x="1873" y="1360"/>
                    <a:pt x="1865" y="1391"/>
                    <a:pt x="1865" y="1399"/>
                  </a:cubicBezTo>
                  <a:lnTo>
                    <a:pt x="1865" y="1399"/>
                  </a:lnTo>
                  <a:cubicBezTo>
                    <a:pt x="1865" y="1407"/>
                    <a:pt x="1865" y="1415"/>
                    <a:pt x="1857" y="1423"/>
                  </a:cubicBezTo>
                  <a:lnTo>
                    <a:pt x="1849" y="1423"/>
                  </a:lnTo>
                  <a:cubicBezTo>
                    <a:pt x="1841" y="1423"/>
                    <a:pt x="1834" y="1423"/>
                    <a:pt x="1834" y="1423"/>
                  </a:cubicBezTo>
                  <a:cubicBezTo>
                    <a:pt x="1826" y="1423"/>
                    <a:pt x="1826" y="1423"/>
                    <a:pt x="1826" y="1423"/>
                  </a:cubicBezTo>
                  <a:cubicBezTo>
                    <a:pt x="1818" y="1423"/>
                    <a:pt x="1810" y="1415"/>
                    <a:pt x="1810" y="1399"/>
                  </a:cubicBezTo>
                  <a:cubicBezTo>
                    <a:pt x="1810" y="1391"/>
                    <a:pt x="1802" y="1384"/>
                    <a:pt x="1794" y="1384"/>
                  </a:cubicBezTo>
                  <a:cubicBezTo>
                    <a:pt x="1786" y="1384"/>
                    <a:pt x="1778" y="1384"/>
                    <a:pt x="1778" y="1384"/>
                  </a:cubicBezTo>
                  <a:cubicBezTo>
                    <a:pt x="1778" y="1375"/>
                    <a:pt x="1778" y="1375"/>
                    <a:pt x="1778" y="1368"/>
                  </a:cubicBezTo>
                  <a:cubicBezTo>
                    <a:pt x="1786" y="1360"/>
                    <a:pt x="1794" y="1352"/>
                    <a:pt x="1810" y="1344"/>
                  </a:cubicBezTo>
                  <a:cubicBezTo>
                    <a:pt x="1810" y="1336"/>
                    <a:pt x="1818" y="1336"/>
                    <a:pt x="1818" y="1328"/>
                  </a:cubicBezTo>
                  <a:cubicBezTo>
                    <a:pt x="1826" y="1328"/>
                    <a:pt x="1826" y="1328"/>
                    <a:pt x="1826" y="1320"/>
                  </a:cubicBezTo>
                  <a:cubicBezTo>
                    <a:pt x="1818" y="1320"/>
                    <a:pt x="1810" y="1312"/>
                    <a:pt x="1802" y="1312"/>
                  </a:cubicBezTo>
                  <a:cubicBezTo>
                    <a:pt x="1794" y="1312"/>
                    <a:pt x="1794" y="1312"/>
                    <a:pt x="1786" y="1304"/>
                  </a:cubicBezTo>
                  <a:cubicBezTo>
                    <a:pt x="1778" y="1304"/>
                    <a:pt x="1762" y="1304"/>
                    <a:pt x="1747" y="1304"/>
                  </a:cubicBezTo>
                  <a:cubicBezTo>
                    <a:pt x="1739" y="1304"/>
                    <a:pt x="1731" y="1304"/>
                    <a:pt x="1731" y="1304"/>
                  </a:cubicBezTo>
                  <a:cubicBezTo>
                    <a:pt x="1715" y="1312"/>
                    <a:pt x="1699" y="1336"/>
                    <a:pt x="1699" y="1344"/>
                  </a:cubicBezTo>
                  <a:cubicBezTo>
                    <a:pt x="1699" y="1352"/>
                    <a:pt x="1699" y="1360"/>
                    <a:pt x="1699" y="1360"/>
                  </a:cubicBezTo>
                  <a:cubicBezTo>
                    <a:pt x="1715" y="1368"/>
                    <a:pt x="1739" y="1399"/>
                    <a:pt x="1731" y="1407"/>
                  </a:cubicBezTo>
                  <a:cubicBezTo>
                    <a:pt x="1731" y="1407"/>
                    <a:pt x="1731" y="1407"/>
                    <a:pt x="1723" y="1407"/>
                  </a:cubicBezTo>
                  <a:cubicBezTo>
                    <a:pt x="1723" y="1407"/>
                    <a:pt x="1715" y="1407"/>
                    <a:pt x="1707" y="1407"/>
                  </a:cubicBezTo>
                  <a:cubicBezTo>
                    <a:pt x="1691" y="1399"/>
                    <a:pt x="1675" y="1384"/>
                    <a:pt x="1667" y="1368"/>
                  </a:cubicBezTo>
                  <a:cubicBezTo>
                    <a:pt x="1660" y="1360"/>
                    <a:pt x="1652" y="1352"/>
                    <a:pt x="1644" y="1352"/>
                  </a:cubicBezTo>
                  <a:cubicBezTo>
                    <a:pt x="1636" y="1352"/>
                    <a:pt x="1636" y="1352"/>
                    <a:pt x="1628" y="1352"/>
                  </a:cubicBezTo>
                  <a:cubicBezTo>
                    <a:pt x="1620" y="1352"/>
                    <a:pt x="1620" y="1352"/>
                    <a:pt x="1612" y="1352"/>
                  </a:cubicBezTo>
                  <a:cubicBezTo>
                    <a:pt x="1612" y="1352"/>
                    <a:pt x="1604" y="1352"/>
                    <a:pt x="1596" y="1352"/>
                  </a:cubicBezTo>
                  <a:cubicBezTo>
                    <a:pt x="1588" y="1344"/>
                    <a:pt x="1581" y="1352"/>
                    <a:pt x="1573" y="1352"/>
                  </a:cubicBezTo>
                  <a:cubicBezTo>
                    <a:pt x="1573" y="1352"/>
                    <a:pt x="1565" y="1360"/>
                    <a:pt x="1557" y="1360"/>
                  </a:cubicBezTo>
                  <a:cubicBezTo>
                    <a:pt x="1541" y="1360"/>
                    <a:pt x="1533" y="1352"/>
                    <a:pt x="1533" y="1336"/>
                  </a:cubicBezTo>
                  <a:cubicBezTo>
                    <a:pt x="1525" y="1289"/>
                    <a:pt x="1565" y="1241"/>
                    <a:pt x="1581" y="1225"/>
                  </a:cubicBezTo>
                  <a:cubicBezTo>
                    <a:pt x="1581" y="1225"/>
                    <a:pt x="1581" y="1218"/>
                    <a:pt x="1588" y="1218"/>
                  </a:cubicBezTo>
                  <a:cubicBezTo>
                    <a:pt x="1588" y="1210"/>
                    <a:pt x="1588" y="1210"/>
                    <a:pt x="1588" y="1202"/>
                  </a:cubicBezTo>
                  <a:lnTo>
                    <a:pt x="1588" y="1194"/>
                  </a:lnTo>
                  <a:lnTo>
                    <a:pt x="1596" y="1194"/>
                  </a:lnTo>
                  <a:cubicBezTo>
                    <a:pt x="1596" y="1194"/>
                    <a:pt x="1604" y="1194"/>
                    <a:pt x="1628" y="1210"/>
                  </a:cubicBezTo>
                  <a:cubicBezTo>
                    <a:pt x="1652" y="1218"/>
                    <a:pt x="1667" y="1225"/>
                    <a:pt x="1667" y="1233"/>
                  </a:cubicBezTo>
                  <a:cubicBezTo>
                    <a:pt x="1675" y="1233"/>
                    <a:pt x="1683" y="1241"/>
                    <a:pt x="1715" y="1249"/>
                  </a:cubicBezTo>
                  <a:cubicBezTo>
                    <a:pt x="1739" y="1257"/>
                    <a:pt x="1747" y="1265"/>
                    <a:pt x="1754" y="1273"/>
                  </a:cubicBezTo>
                  <a:cubicBezTo>
                    <a:pt x="1770" y="1273"/>
                    <a:pt x="1770" y="1281"/>
                    <a:pt x="1794" y="1281"/>
                  </a:cubicBezTo>
                  <a:cubicBezTo>
                    <a:pt x="1802" y="1289"/>
                    <a:pt x="1802" y="1289"/>
                    <a:pt x="1802" y="1289"/>
                  </a:cubicBezTo>
                  <a:cubicBezTo>
                    <a:pt x="1826" y="1289"/>
                    <a:pt x="1841" y="1297"/>
                    <a:pt x="1857" y="1289"/>
                  </a:cubicBezTo>
                  <a:cubicBezTo>
                    <a:pt x="1865" y="1289"/>
                    <a:pt x="1873" y="1289"/>
                    <a:pt x="1881" y="1289"/>
                  </a:cubicBezTo>
                  <a:cubicBezTo>
                    <a:pt x="1881" y="1289"/>
                    <a:pt x="1881" y="1289"/>
                    <a:pt x="1889" y="1289"/>
                  </a:cubicBezTo>
                  <a:cubicBezTo>
                    <a:pt x="1889" y="1281"/>
                    <a:pt x="1881" y="1281"/>
                    <a:pt x="1873" y="1273"/>
                  </a:cubicBezTo>
                  <a:cubicBezTo>
                    <a:pt x="1857" y="1241"/>
                    <a:pt x="1818" y="1186"/>
                    <a:pt x="1810" y="1162"/>
                  </a:cubicBezTo>
                  <a:cubicBezTo>
                    <a:pt x="1802" y="1138"/>
                    <a:pt x="1794" y="1131"/>
                    <a:pt x="1778" y="1123"/>
                  </a:cubicBezTo>
                  <a:cubicBezTo>
                    <a:pt x="1770" y="1107"/>
                    <a:pt x="1754" y="1099"/>
                    <a:pt x="1739" y="1067"/>
                  </a:cubicBezTo>
                  <a:cubicBezTo>
                    <a:pt x="1691" y="1012"/>
                    <a:pt x="1747" y="957"/>
                    <a:pt x="1770" y="941"/>
                  </a:cubicBezTo>
                  <a:lnTo>
                    <a:pt x="1770" y="941"/>
                  </a:lnTo>
                  <a:cubicBezTo>
                    <a:pt x="1778" y="933"/>
                    <a:pt x="1770" y="933"/>
                    <a:pt x="1770" y="933"/>
                  </a:cubicBezTo>
                  <a:cubicBezTo>
                    <a:pt x="1770" y="925"/>
                    <a:pt x="1762" y="917"/>
                    <a:pt x="1747" y="917"/>
                  </a:cubicBezTo>
                  <a:cubicBezTo>
                    <a:pt x="1731" y="917"/>
                    <a:pt x="1098" y="957"/>
                    <a:pt x="1027" y="957"/>
                  </a:cubicBezTo>
                  <a:cubicBezTo>
                    <a:pt x="1019" y="957"/>
                    <a:pt x="1019" y="957"/>
                    <a:pt x="1019" y="957"/>
                  </a:cubicBezTo>
                  <a:cubicBezTo>
                    <a:pt x="1003" y="957"/>
                    <a:pt x="1003" y="949"/>
                    <a:pt x="1003" y="949"/>
                  </a:cubicBezTo>
                  <a:cubicBezTo>
                    <a:pt x="995" y="941"/>
                    <a:pt x="1003" y="941"/>
                    <a:pt x="1003" y="933"/>
                  </a:cubicBezTo>
                  <a:lnTo>
                    <a:pt x="1003" y="933"/>
                  </a:lnTo>
                  <a:cubicBezTo>
                    <a:pt x="1011" y="925"/>
                    <a:pt x="1003" y="901"/>
                    <a:pt x="988" y="885"/>
                  </a:cubicBezTo>
                  <a:cubicBezTo>
                    <a:pt x="988" y="878"/>
                    <a:pt x="980" y="870"/>
                    <a:pt x="988" y="862"/>
                  </a:cubicBezTo>
                  <a:cubicBezTo>
                    <a:pt x="988" y="846"/>
                    <a:pt x="1003" y="838"/>
                    <a:pt x="1011" y="838"/>
                  </a:cubicBezTo>
                  <a:cubicBezTo>
                    <a:pt x="1019" y="838"/>
                    <a:pt x="1019" y="830"/>
                    <a:pt x="1019" y="830"/>
                  </a:cubicBezTo>
                  <a:cubicBezTo>
                    <a:pt x="1027" y="814"/>
                    <a:pt x="1019" y="783"/>
                    <a:pt x="1019" y="775"/>
                  </a:cubicBezTo>
                  <a:cubicBezTo>
                    <a:pt x="1011" y="767"/>
                    <a:pt x="1011" y="759"/>
                    <a:pt x="1019" y="751"/>
                  </a:cubicBezTo>
                  <a:cubicBezTo>
                    <a:pt x="1019" y="743"/>
                    <a:pt x="1027" y="735"/>
                    <a:pt x="1035" y="735"/>
                  </a:cubicBezTo>
                  <a:cubicBezTo>
                    <a:pt x="1043" y="735"/>
                    <a:pt x="1035" y="712"/>
                    <a:pt x="1035" y="696"/>
                  </a:cubicBezTo>
                  <a:cubicBezTo>
                    <a:pt x="1035" y="688"/>
                    <a:pt x="1035" y="680"/>
                    <a:pt x="1035" y="672"/>
                  </a:cubicBezTo>
                  <a:cubicBezTo>
                    <a:pt x="1035" y="656"/>
                    <a:pt x="1059" y="648"/>
                    <a:pt x="1075" y="648"/>
                  </a:cubicBezTo>
                  <a:lnTo>
                    <a:pt x="1083" y="648"/>
                  </a:lnTo>
                  <a:cubicBezTo>
                    <a:pt x="1083" y="648"/>
                    <a:pt x="1083" y="640"/>
                    <a:pt x="1083" y="632"/>
                  </a:cubicBezTo>
                  <a:cubicBezTo>
                    <a:pt x="1083" y="625"/>
                    <a:pt x="1075" y="617"/>
                    <a:pt x="1075" y="609"/>
                  </a:cubicBezTo>
                  <a:cubicBezTo>
                    <a:pt x="1075" y="601"/>
                    <a:pt x="1075" y="593"/>
                    <a:pt x="1083" y="593"/>
                  </a:cubicBezTo>
                  <a:cubicBezTo>
                    <a:pt x="1083" y="585"/>
                    <a:pt x="1098" y="585"/>
                    <a:pt x="1106" y="585"/>
                  </a:cubicBezTo>
                  <a:cubicBezTo>
                    <a:pt x="1106" y="585"/>
                    <a:pt x="1106" y="585"/>
                    <a:pt x="1114" y="585"/>
                  </a:cubicBezTo>
                  <a:cubicBezTo>
                    <a:pt x="1122" y="585"/>
                    <a:pt x="1122" y="569"/>
                    <a:pt x="1114" y="545"/>
                  </a:cubicBezTo>
                  <a:cubicBezTo>
                    <a:pt x="1106" y="522"/>
                    <a:pt x="1122" y="522"/>
                    <a:pt x="1138" y="514"/>
                  </a:cubicBezTo>
                  <a:lnTo>
                    <a:pt x="1146" y="514"/>
                  </a:lnTo>
                  <a:cubicBezTo>
                    <a:pt x="1161" y="506"/>
                    <a:pt x="1193" y="443"/>
                    <a:pt x="1201" y="419"/>
                  </a:cubicBezTo>
                  <a:cubicBezTo>
                    <a:pt x="1201" y="403"/>
                    <a:pt x="1201" y="403"/>
                    <a:pt x="1185" y="395"/>
                  </a:cubicBezTo>
                  <a:cubicBezTo>
                    <a:pt x="1177" y="395"/>
                    <a:pt x="1161" y="387"/>
                    <a:pt x="1146" y="380"/>
                  </a:cubicBezTo>
                  <a:cubicBezTo>
                    <a:pt x="1146" y="380"/>
                    <a:pt x="1130" y="372"/>
                    <a:pt x="1138" y="364"/>
                  </a:cubicBezTo>
                  <a:cubicBezTo>
                    <a:pt x="1138" y="348"/>
                    <a:pt x="1170" y="340"/>
                    <a:pt x="1217" y="332"/>
                  </a:cubicBezTo>
                  <a:cubicBezTo>
                    <a:pt x="1225" y="332"/>
                    <a:pt x="1233" y="324"/>
                    <a:pt x="1233" y="324"/>
                  </a:cubicBezTo>
                  <a:cubicBezTo>
                    <a:pt x="1241" y="324"/>
                    <a:pt x="1241" y="324"/>
                    <a:pt x="1241" y="324"/>
                  </a:cubicBezTo>
                  <a:cubicBezTo>
                    <a:pt x="1241" y="316"/>
                    <a:pt x="1233" y="301"/>
                    <a:pt x="1201" y="292"/>
                  </a:cubicBezTo>
                  <a:cubicBezTo>
                    <a:pt x="1185" y="285"/>
                    <a:pt x="1177" y="277"/>
                    <a:pt x="1177" y="277"/>
                  </a:cubicBezTo>
                  <a:cubicBezTo>
                    <a:pt x="1177" y="269"/>
                    <a:pt x="1177" y="261"/>
                    <a:pt x="1185" y="261"/>
                  </a:cubicBezTo>
                  <a:cubicBezTo>
                    <a:pt x="1185" y="253"/>
                    <a:pt x="1185" y="253"/>
                    <a:pt x="1193" y="245"/>
                  </a:cubicBezTo>
                  <a:cubicBezTo>
                    <a:pt x="1193" y="229"/>
                    <a:pt x="1185" y="214"/>
                    <a:pt x="1177" y="214"/>
                  </a:cubicBezTo>
                  <a:cubicBezTo>
                    <a:pt x="1146" y="214"/>
                    <a:pt x="1146" y="182"/>
                    <a:pt x="1146" y="158"/>
                  </a:cubicBezTo>
                  <a:cubicBezTo>
                    <a:pt x="1146" y="150"/>
                    <a:pt x="1146" y="134"/>
                    <a:pt x="1146" y="127"/>
                  </a:cubicBezTo>
                  <a:cubicBezTo>
                    <a:pt x="1130" y="119"/>
                    <a:pt x="1146" y="103"/>
                    <a:pt x="1154" y="87"/>
                  </a:cubicBezTo>
                  <a:cubicBezTo>
                    <a:pt x="1161" y="79"/>
                    <a:pt x="1161" y="63"/>
                    <a:pt x="1161" y="55"/>
                  </a:cubicBezTo>
                  <a:lnTo>
                    <a:pt x="1154" y="48"/>
                  </a:lnTo>
                  <a:cubicBezTo>
                    <a:pt x="1146" y="40"/>
                    <a:pt x="1138" y="32"/>
                    <a:pt x="1138" y="8"/>
                  </a:cubicBezTo>
                  <a:cubicBezTo>
                    <a:pt x="7" y="40"/>
                    <a:pt x="7" y="40"/>
                    <a:pt x="7" y="40"/>
                  </a:cubicBezTo>
                  <a:cubicBezTo>
                    <a:pt x="15" y="522"/>
                    <a:pt x="15" y="522"/>
                    <a:pt x="15" y="522"/>
                  </a:cubicBezTo>
                  <a:cubicBezTo>
                    <a:pt x="23" y="530"/>
                    <a:pt x="47" y="545"/>
                    <a:pt x="63" y="561"/>
                  </a:cubicBezTo>
                  <a:cubicBezTo>
                    <a:pt x="63" y="569"/>
                    <a:pt x="71" y="577"/>
                    <a:pt x="78" y="585"/>
                  </a:cubicBezTo>
                  <a:cubicBezTo>
                    <a:pt x="94" y="601"/>
                    <a:pt x="110" y="617"/>
                    <a:pt x="118" y="640"/>
                  </a:cubicBezTo>
                  <a:cubicBezTo>
                    <a:pt x="126" y="664"/>
                    <a:pt x="126" y="680"/>
                    <a:pt x="118" y="688"/>
                  </a:cubicBezTo>
                  <a:cubicBezTo>
                    <a:pt x="118" y="696"/>
                    <a:pt x="118" y="704"/>
                    <a:pt x="110" y="712"/>
                  </a:cubicBezTo>
                  <a:cubicBezTo>
                    <a:pt x="110" y="727"/>
                    <a:pt x="118" y="727"/>
                    <a:pt x="126" y="735"/>
                  </a:cubicBezTo>
                  <a:cubicBezTo>
                    <a:pt x="134" y="735"/>
                    <a:pt x="134" y="735"/>
                    <a:pt x="142" y="743"/>
                  </a:cubicBezTo>
                  <a:cubicBezTo>
                    <a:pt x="158" y="759"/>
                    <a:pt x="181" y="783"/>
                    <a:pt x="173" y="830"/>
                  </a:cubicBezTo>
                  <a:cubicBezTo>
                    <a:pt x="173" y="854"/>
                    <a:pt x="181" y="854"/>
                    <a:pt x="189" y="862"/>
                  </a:cubicBezTo>
                  <a:cubicBezTo>
                    <a:pt x="197" y="862"/>
                    <a:pt x="213" y="862"/>
                    <a:pt x="221" y="878"/>
                  </a:cubicBezTo>
                  <a:cubicBezTo>
                    <a:pt x="237" y="909"/>
                    <a:pt x="237" y="949"/>
                    <a:pt x="237" y="972"/>
                  </a:cubicBezTo>
                  <a:cubicBezTo>
                    <a:pt x="229" y="996"/>
                    <a:pt x="229" y="1012"/>
                    <a:pt x="229" y="1028"/>
                  </a:cubicBezTo>
                  <a:cubicBezTo>
                    <a:pt x="229" y="1036"/>
                    <a:pt x="229" y="1036"/>
                    <a:pt x="237" y="1036"/>
                  </a:cubicBezTo>
                  <a:cubicBezTo>
                    <a:pt x="237" y="1051"/>
                    <a:pt x="237" y="1083"/>
                    <a:pt x="213" y="1131"/>
                  </a:cubicBezTo>
                  <a:cubicBezTo>
                    <a:pt x="205" y="1154"/>
                    <a:pt x="197" y="1154"/>
                    <a:pt x="181" y="1162"/>
                  </a:cubicBezTo>
                  <a:cubicBezTo>
                    <a:pt x="181" y="1170"/>
                    <a:pt x="173" y="1170"/>
                    <a:pt x="165" y="1186"/>
                  </a:cubicBezTo>
                  <a:cubicBezTo>
                    <a:pt x="158" y="1194"/>
                    <a:pt x="158" y="1194"/>
                    <a:pt x="158" y="1194"/>
                  </a:cubicBezTo>
                  <a:cubicBezTo>
                    <a:pt x="158" y="1202"/>
                    <a:pt x="158" y="1202"/>
                    <a:pt x="165" y="1202"/>
                  </a:cubicBezTo>
                  <a:cubicBezTo>
                    <a:pt x="173" y="1202"/>
                    <a:pt x="181" y="1210"/>
                    <a:pt x="181" y="1218"/>
                  </a:cubicBezTo>
                  <a:cubicBezTo>
                    <a:pt x="189" y="1225"/>
                    <a:pt x="189" y="1241"/>
                    <a:pt x="189" y="1249"/>
                  </a:cubicBezTo>
                  <a:cubicBezTo>
                    <a:pt x="181" y="1257"/>
                    <a:pt x="181" y="1257"/>
                    <a:pt x="173" y="1257"/>
                  </a:cubicBezTo>
                  <a:cubicBezTo>
                    <a:pt x="173" y="1257"/>
                    <a:pt x="165" y="1281"/>
                    <a:pt x="158" y="1289"/>
                  </a:cubicBezTo>
                  <a:cubicBezTo>
                    <a:pt x="158" y="1297"/>
                    <a:pt x="158" y="1297"/>
                    <a:pt x="158" y="1297"/>
                  </a:cubicBezTo>
                  <a:cubicBezTo>
                    <a:pt x="158" y="1312"/>
                    <a:pt x="165" y="1320"/>
                    <a:pt x="173" y="1336"/>
                  </a:cubicBezTo>
                  <a:cubicBezTo>
                    <a:pt x="173" y="1336"/>
                    <a:pt x="173" y="1344"/>
                    <a:pt x="181" y="1344"/>
                  </a:cubicBezTo>
                  <a:cubicBezTo>
                    <a:pt x="189" y="1368"/>
                    <a:pt x="189" y="1384"/>
                    <a:pt x="189" y="1399"/>
                  </a:cubicBezTo>
                  <a:lnTo>
                    <a:pt x="189" y="1407"/>
                  </a:lnTo>
                  <a:cubicBezTo>
                    <a:pt x="189" y="1423"/>
                    <a:pt x="181" y="1423"/>
                    <a:pt x="173" y="1431"/>
                  </a:cubicBezTo>
                  <a:cubicBezTo>
                    <a:pt x="173" y="1431"/>
                    <a:pt x="165" y="1431"/>
                    <a:pt x="165" y="1439"/>
                  </a:cubicBezTo>
                  <a:cubicBezTo>
                    <a:pt x="158" y="1447"/>
                    <a:pt x="158" y="1455"/>
                    <a:pt x="158" y="1462"/>
                  </a:cubicBezTo>
                  <a:cubicBezTo>
                    <a:pt x="158" y="1478"/>
                    <a:pt x="150" y="1486"/>
                    <a:pt x="142" y="1502"/>
                  </a:cubicBezTo>
                  <a:cubicBezTo>
                    <a:pt x="118" y="1518"/>
                    <a:pt x="110" y="1534"/>
                    <a:pt x="102" y="1549"/>
                  </a:cubicBezTo>
                  <a:cubicBezTo>
                    <a:pt x="94" y="1557"/>
                    <a:pt x="102" y="1565"/>
                    <a:pt x="110" y="1573"/>
                  </a:cubicBezTo>
                  <a:lnTo>
                    <a:pt x="110" y="1573"/>
                  </a:lnTo>
                  <a:cubicBezTo>
                    <a:pt x="126" y="1581"/>
                    <a:pt x="126" y="1589"/>
                    <a:pt x="134" y="1589"/>
                  </a:cubicBezTo>
                  <a:cubicBezTo>
                    <a:pt x="134" y="1589"/>
                    <a:pt x="142" y="1589"/>
                    <a:pt x="150" y="1581"/>
                  </a:cubicBezTo>
                  <a:cubicBezTo>
                    <a:pt x="158" y="1573"/>
                    <a:pt x="181" y="1565"/>
                    <a:pt x="213" y="1565"/>
                  </a:cubicBezTo>
                  <a:cubicBezTo>
                    <a:pt x="229" y="1565"/>
                    <a:pt x="244" y="1565"/>
                    <a:pt x="253" y="1565"/>
                  </a:cubicBezTo>
                  <a:cubicBezTo>
                    <a:pt x="284" y="1565"/>
                    <a:pt x="316" y="1565"/>
                    <a:pt x="316" y="1557"/>
                  </a:cubicBezTo>
                  <a:cubicBezTo>
                    <a:pt x="324" y="1542"/>
                    <a:pt x="308" y="1518"/>
                    <a:pt x="308" y="1510"/>
                  </a:cubicBezTo>
                  <a:cubicBezTo>
                    <a:pt x="300" y="1510"/>
                    <a:pt x="300" y="1510"/>
                    <a:pt x="300" y="1510"/>
                  </a:cubicBezTo>
                  <a:cubicBezTo>
                    <a:pt x="300" y="1502"/>
                    <a:pt x="308" y="1502"/>
                    <a:pt x="308" y="1502"/>
                  </a:cubicBezTo>
                  <a:cubicBezTo>
                    <a:pt x="316" y="1502"/>
                    <a:pt x="324" y="1502"/>
                    <a:pt x="324" y="1494"/>
                  </a:cubicBezTo>
                  <a:cubicBezTo>
                    <a:pt x="324" y="1486"/>
                    <a:pt x="324" y="1478"/>
                    <a:pt x="324" y="1478"/>
                  </a:cubicBezTo>
                  <a:cubicBezTo>
                    <a:pt x="324" y="1471"/>
                    <a:pt x="324" y="1462"/>
                    <a:pt x="324" y="1455"/>
                  </a:cubicBezTo>
                  <a:cubicBezTo>
                    <a:pt x="324" y="1447"/>
                    <a:pt x="324" y="1447"/>
                    <a:pt x="324" y="1439"/>
                  </a:cubicBezTo>
                  <a:cubicBezTo>
                    <a:pt x="331" y="1431"/>
                    <a:pt x="331" y="1423"/>
                    <a:pt x="339" y="1423"/>
                  </a:cubicBezTo>
                  <a:cubicBezTo>
                    <a:pt x="347" y="1423"/>
                    <a:pt x="347" y="1423"/>
                    <a:pt x="355" y="1431"/>
                  </a:cubicBezTo>
                  <a:cubicBezTo>
                    <a:pt x="355" y="1455"/>
                    <a:pt x="363" y="1462"/>
                    <a:pt x="371" y="1471"/>
                  </a:cubicBezTo>
                  <a:cubicBezTo>
                    <a:pt x="371" y="1471"/>
                    <a:pt x="371" y="1471"/>
                    <a:pt x="379" y="1478"/>
                  </a:cubicBezTo>
                  <a:cubicBezTo>
                    <a:pt x="379" y="1478"/>
                    <a:pt x="379" y="1486"/>
                    <a:pt x="379" y="1494"/>
                  </a:cubicBezTo>
                  <a:cubicBezTo>
                    <a:pt x="371" y="1502"/>
                    <a:pt x="371" y="1502"/>
                    <a:pt x="363" y="1502"/>
                  </a:cubicBezTo>
                  <a:cubicBezTo>
                    <a:pt x="355" y="1502"/>
                    <a:pt x="355" y="1502"/>
                    <a:pt x="355" y="1502"/>
                  </a:cubicBezTo>
                  <a:cubicBezTo>
                    <a:pt x="347" y="1510"/>
                    <a:pt x="339" y="1510"/>
                    <a:pt x="339" y="1510"/>
                  </a:cubicBezTo>
                  <a:cubicBezTo>
                    <a:pt x="339" y="1510"/>
                    <a:pt x="339" y="1518"/>
                    <a:pt x="339" y="1526"/>
                  </a:cubicBezTo>
                  <a:cubicBezTo>
                    <a:pt x="347" y="1534"/>
                    <a:pt x="347" y="1542"/>
                    <a:pt x="347" y="1549"/>
                  </a:cubicBezTo>
                  <a:cubicBezTo>
                    <a:pt x="347" y="1549"/>
                    <a:pt x="347" y="1549"/>
                    <a:pt x="355" y="1549"/>
                  </a:cubicBezTo>
                  <a:cubicBezTo>
                    <a:pt x="379" y="1557"/>
                    <a:pt x="561" y="1605"/>
                    <a:pt x="592" y="1621"/>
                  </a:cubicBezTo>
                  <a:cubicBezTo>
                    <a:pt x="608" y="1637"/>
                    <a:pt x="671" y="1644"/>
                    <a:pt x="727" y="1644"/>
                  </a:cubicBezTo>
                  <a:cubicBezTo>
                    <a:pt x="782" y="1644"/>
                    <a:pt x="821" y="1637"/>
                    <a:pt x="837" y="1621"/>
                  </a:cubicBezTo>
                  <a:cubicBezTo>
                    <a:pt x="845" y="1613"/>
                    <a:pt x="845" y="1605"/>
                    <a:pt x="845" y="1597"/>
                  </a:cubicBezTo>
                  <a:cubicBezTo>
                    <a:pt x="837" y="1557"/>
                    <a:pt x="821" y="1557"/>
                    <a:pt x="821" y="1549"/>
                  </a:cubicBezTo>
                  <a:cubicBezTo>
                    <a:pt x="814" y="1549"/>
                    <a:pt x="814" y="1549"/>
                    <a:pt x="814" y="1549"/>
                  </a:cubicBezTo>
                  <a:cubicBezTo>
                    <a:pt x="814" y="1542"/>
                    <a:pt x="814" y="1542"/>
                    <a:pt x="821" y="1542"/>
                  </a:cubicBezTo>
                  <a:cubicBezTo>
                    <a:pt x="821" y="1542"/>
                    <a:pt x="830" y="1542"/>
                    <a:pt x="830" y="1534"/>
                  </a:cubicBezTo>
                  <a:cubicBezTo>
                    <a:pt x="853" y="1526"/>
                    <a:pt x="861" y="1526"/>
                    <a:pt x="869" y="1526"/>
                  </a:cubicBezTo>
                  <a:cubicBezTo>
                    <a:pt x="869" y="1526"/>
                    <a:pt x="877" y="1526"/>
                    <a:pt x="885" y="1518"/>
                  </a:cubicBezTo>
                  <a:cubicBezTo>
                    <a:pt x="893" y="1510"/>
                    <a:pt x="908" y="1502"/>
                    <a:pt x="924" y="1502"/>
                  </a:cubicBezTo>
                  <a:cubicBezTo>
                    <a:pt x="932" y="1502"/>
                    <a:pt x="940" y="1502"/>
                    <a:pt x="940" y="1518"/>
                  </a:cubicBezTo>
                  <a:cubicBezTo>
                    <a:pt x="940" y="1534"/>
                    <a:pt x="940" y="1557"/>
                    <a:pt x="948" y="1557"/>
                  </a:cubicBezTo>
                  <a:lnTo>
                    <a:pt x="956" y="1557"/>
                  </a:lnTo>
                  <a:cubicBezTo>
                    <a:pt x="964" y="1549"/>
                    <a:pt x="972" y="1542"/>
                    <a:pt x="972" y="1534"/>
                  </a:cubicBezTo>
                  <a:cubicBezTo>
                    <a:pt x="972" y="1526"/>
                    <a:pt x="980" y="1526"/>
                    <a:pt x="980" y="1526"/>
                  </a:cubicBezTo>
                  <a:cubicBezTo>
                    <a:pt x="988" y="1526"/>
                    <a:pt x="995" y="1526"/>
                    <a:pt x="1003" y="1534"/>
                  </a:cubicBezTo>
                  <a:cubicBezTo>
                    <a:pt x="1011" y="1534"/>
                    <a:pt x="1019" y="1542"/>
                    <a:pt x="1019" y="1542"/>
                  </a:cubicBezTo>
                  <a:cubicBezTo>
                    <a:pt x="1043" y="1557"/>
                    <a:pt x="1051" y="1565"/>
                    <a:pt x="1059" y="1589"/>
                  </a:cubicBezTo>
                  <a:cubicBezTo>
                    <a:pt x="1067" y="1621"/>
                    <a:pt x="1067" y="1628"/>
                    <a:pt x="1090" y="1628"/>
                  </a:cubicBezTo>
                  <a:cubicBezTo>
                    <a:pt x="1114" y="1628"/>
                    <a:pt x="1161" y="1644"/>
                    <a:pt x="1177" y="1652"/>
                  </a:cubicBezTo>
                  <a:cubicBezTo>
                    <a:pt x="1193" y="1660"/>
                    <a:pt x="1201" y="1660"/>
                    <a:pt x="1217" y="1676"/>
                  </a:cubicBezTo>
                  <a:cubicBezTo>
                    <a:pt x="1233" y="1684"/>
                    <a:pt x="1233" y="1692"/>
                    <a:pt x="1233" y="1700"/>
                  </a:cubicBezTo>
                  <a:cubicBezTo>
                    <a:pt x="1225" y="1708"/>
                    <a:pt x="1217" y="1715"/>
                    <a:pt x="1209" y="1715"/>
                  </a:cubicBezTo>
                  <a:cubicBezTo>
                    <a:pt x="1193" y="1715"/>
                    <a:pt x="1177" y="1715"/>
                    <a:pt x="1177" y="1715"/>
                  </a:cubicBezTo>
                  <a:cubicBezTo>
                    <a:pt x="1177" y="1724"/>
                    <a:pt x="1177" y="1724"/>
                    <a:pt x="1177" y="1731"/>
                  </a:cubicBezTo>
                  <a:cubicBezTo>
                    <a:pt x="1177" y="1731"/>
                    <a:pt x="1177" y="1739"/>
                    <a:pt x="1185" y="1739"/>
                  </a:cubicBezTo>
                  <a:cubicBezTo>
                    <a:pt x="1193" y="1755"/>
                    <a:pt x="1193" y="1763"/>
                    <a:pt x="1217" y="1771"/>
                  </a:cubicBezTo>
                  <a:cubicBezTo>
                    <a:pt x="1225" y="1771"/>
                    <a:pt x="1241" y="1771"/>
                    <a:pt x="1248" y="1771"/>
                  </a:cubicBezTo>
                  <a:lnTo>
                    <a:pt x="1256" y="1763"/>
                  </a:lnTo>
                  <a:cubicBezTo>
                    <a:pt x="1264" y="1763"/>
                    <a:pt x="1272" y="1771"/>
                    <a:pt x="1288" y="1771"/>
                  </a:cubicBezTo>
                  <a:cubicBezTo>
                    <a:pt x="1304" y="1779"/>
                    <a:pt x="1304" y="1779"/>
                    <a:pt x="1312" y="1787"/>
                  </a:cubicBezTo>
                  <a:cubicBezTo>
                    <a:pt x="1312" y="1795"/>
                    <a:pt x="1320" y="1795"/>
                    <a:pt x="1343" y="1802"/>
                  </a:cubicBezTo>
                  <a:cubicBezTo>
                    <a:pt x="1359" y="1802"/>
                    <a:pt x="1391" y="1810"/>
                    <a:pt x="1414" y="1810"/>
                  </a:cubicBezTo>
                  <a:cubicBezTo>
                    <a:pt x="1438" y="1810"/>
                    <a:pt x="1454" y="1802"/>
                    <a:pt x="1454" y="1795"/>
                  </a:cubicBezTo>
                  <a:cubicBezTo>
                    <a:pt x="1462" y="1787"/>
                    <a:pt x="1462" y="1771"/>
                    <a:pt x="1454" y="1763"/>
                  </a:cubicBezTo>
                  <a:cubicBezTo>
                    <a:pt x="1454" y="1747"/>
                    <a:pt x="1454" y="1739"/>
                    <a:pt x="1462" y="1731"/>
                  </a:cubicBezTo>
                  <a:cubicBezTo>
                    <a:pt x="1478" y="1715"/>
                    <a:pt x="1501" y="1715"/>
                    <a:pt x="1517" y="1715"/>
                  </a:cubicBezTo>
                  <a:cubicBezTo>
                    <a:pt x="1533" y="1715"/>
                    <a:pt x="1557" y="1715"/>
                    <a:pt x="1565" y="1724"/>
                  </a:cubicBezTo>
                  <a:cubicBezTo>
                    <a:pt x="1565" y="1731"/>
                    <a:pt x="1573" y="1739"/>
                    <a:pt x="1581" y="1739"/>
                  </a:cubicBezTo>
                  <a:lnTo>
                    <a:pt x="1588" y="1739"/>
                  </a:lnTo>
                  <a:cubicBezTo>
                    <a:pt x="1596" y="1731"/>
                    <a:pt x="1604" y="1731"/>
                    <a:pt x="1604" y="1731"/>
                  </a:cubicBezTo>
                  <a:cubicBezTo>
                    <a:pt x="1612" y="1731"/>
                    <a:pt x="1612" y="1731"/>
                    <a:pt x="1612" y="1731"/>
                  </a:cubicBezTo>
                  <a:cubicBezTo>
                    <a:pt x="1612" y="1739"/>
                    <a:pt x="1620" y="1739"/>
                    <a:pt x="1612" y="1755"/>
                  </a:cubicBezTo>
                  <a:cubicBezTo>
                    <a:pt x="1612" y="1755"/>
                    <a:pt x="1612" y="1763"/>
                    <a:pt x="1612" y="1771"/>
                  </a:cubicBezTo>
                  <a:cubicBezTo>
                    <a:pt x="1604" y="1779"/>
                    <a:pt x="1604" y="1787"/>
                    <a:pt x="1604" y="1795"/>
                  </a:cubicBezTo>
                  <a:cubicBezTo>
                    <a:pt x="1612" y="1795"/>
                    <a:pt x="1612" y="1795"/>
                    <a:pt x="1620" y="1802"/>
                  </a:cubicBezTo>
                  <a:cubicBezTo>
                    <a:pt x="1620" y="1802"/>
                    <a:pt x="1628" y="1802"/>
                    <a:pt x="1636" y="1802"/>
                  </a:cubicBezTo>
                  <a:cubicBezTo>
                    <a:pt x="1644" y="1810"/>
                    <a:pt x="1652" y="1810"/>
                    <a:pt x="1660" y="1810"/>
                  </a:cubicBezTo>
                  <a:cubicBezTo>
                    <a:pt x="1667" y="1810"/>
                    <a:pt x="1675" y="1810"/>
                    <a:pt x="1675" y="1787"/>
                  </a:cubicBezTo>
                  <a:cubicBezTo>
                    <a:pt x="1683" y="1779"/>
                    <a:pt x="1683" y="1763"/>
                    <a:pt x="1683" y="1755"/>
                  </a:cubicBezTo>
                  <a:cubicBezTo>
                    <a:pt x="1683" y="1731"/>
                    <a:pt x="1691" y="1715"/>
                    <a:pt x="1699" y="1708"/>
                  </a:cubicBezTo>
                  <a:lnTo>
                    <a:pt x="1699" y="1708"/>
                  </a:lnTo>
                  <a:cubicBezTo>
                    <a:pt x="1707" y="1692"/>
                    <a:pt x="1707" y="1692"/>
                    <a:pt x="1699" y="1668"/>
                  </a:cubicBezTo>
                  <a:cubicBezTo>
                    <a:pt x="1691" y="1652"/>
                    <a:pt x="1691" y="1652"/>
                    <a:pt x="1675" y="1644"/>
                  </a:cubicBezTo>
                  <a:cubicBezTo>
                    <a:pt x="1675" y="1644"/>
                    <a:pt x="1667" y="1637"/>
                    <a:pt x="1660" y="1637"/>
                  </a:cubicBezTo>
                  <a:cubicBezTo>
                    <a:pt x="1636" y="1621"/>
                    <a:pt x="1612" y="1597"/>
                    <a:pt x="1620" y="1589"/>
                  </a:cubicBezTo>
                  <a:cubicBezTo>
                    <a:pt x="1620" y="1581"/>
                    <a:pt x="1620" y="1581"/>
                    <a:pt x="1628" y="1581"/>
                  </a:cubicBezTo>
                  <a:cubicBezTo>
                    <a:pt x="1628" y="1581"/>
                    <a:pt x="1628" y="1581"/>
                    <a:pt x="1636" y="1581"/>
                  </a:cubicBezTo>
                  <a:cubicBezTo>
                    <a:pt x="1652" y="1581"/>
                    <a:pt x="1652" y="1589"/>
                    <a:pt x="1667" y="1589"/>
                  </a:cubicBezTo>
                  <a:cubicBezTo>
                    <a:pt x="1675" y="1597"/>
                    <a:pt x="1683" y="1597"/>
                    <a:pt x="1691" y="1605"/>
                  </a:cubicBezTo>
                  <a:cubicBezTo>
                    <a:pt x="1715" y="1605"/>
                    <a:pt x="1731" y="1613"/>
                    <a:pt x="1739" y="1613"/>
                  </a:cubicBezTo>
                  <a:cubicBezTo>
                    <a:pt x="1754" y="1621"/>
                    <a:pt x="1770" y="1621"/>
                    <a:pt x="1778" y="1628"/>
                  </a:cubicBezTo>
                  <a:cubicBezTo>
                    <a:pt x="1794" y="1637"/>
                    <a:pt x="1810" y="1652"/>
                    <a:pt x="1810" y="1660"/>
                  </a:cubicBezTo>
                  <a:cubicBezTo>
                    <a:pt x="1810" y="1668"/>
                    <a:pt x="1810" y="1668"/>
                    <a:pt x="1802" y="1676"/>
                  </a:cubicBezTo>
                  <a:cubicBezTo>
                    <a:pt x="1786" y="1676"/>
                    <a:pt x="1786" y="1676"/>
                    <a:pt x="1786" y="1676"/>
                  </a:cubicBezTo>
                  <a:cubicBezTo>
                    <a:pt x="1786" y="1676"/>
                    <a:pt x="1786" y="1684"/>
                    <a:pt x="1794" y="1684"/>
                  </a:cubicBezTo>
                  <a:cubicBezTo>
                    <a:pt x="1802" y="1684"/>
                    <a:pt x="1818" y="1684"/>
                    <a:pt x="1826" y="1684"/>
                  </a:cubicBezTo>
                  <a:cubicBezTo>
                    <a:pt x="1834" y="1684"/>
                    <a:pt x="1834" y="1676"/>
                    <a:pt x="1841" y="1676"/>
                  </a:cubicBezTo>
                  <a:cubicBezTo>
                    <a:pt x="1841" y="1676"/>
                    <a:pt x="1849" y="1684"/>
                    <a:pt x="1857" y="1684"/>
                  </a:cubicBezTo>
                  <a:cubicBezTo>
                    <a:pt x="1857" y="1692"/>
                    <a:pt x="1857" y="1700"/>
                    <a:pt x="1857" y="1700"/>
                  </a:cubicBezTo>
                  <a:cubicBezTo>
                    <a:pt x="1857" y="1708"/>
                    <a:pt x="1857" y="1715"/>
                    <a:pt x="1873" y="1715"/>
                  </a:cubicBezTo>
                  <a:cubicBezTo>
                    <a:pt x="1881" y="1724"/>
                    <a:pt x="1905" y="1715"/>
                    <a:pt x="1913" y="1708"/>
                  </a:cubicBezTo>
                  <a:cubicBezTo>
                    <a:pt x="1920" y="1708"/>
                    <a:pt x="1928" y="1708"/>
                    <a:pt x="1936" y="1708"/>
                  </a:cubicBezTo>
                  <a:close/>
                </a:path>
              </a:pathLst>
            </a:custGeom>
            <a:solidFill>
              <a:schemeClr val="accent6"/>
            </a:solidFill>
            <a:ln>
              <a:solidFill>
                <a:schemeClr val="bg2"/>
              </a:solidFill>
            </a:ln>
            <a:effectLst/>
          </p:spPr>
          <p:txBody>
            <a:bodyPr wrap="none" anchor="ctr"/>
            <a:lstStyle/>
            <a:p>
              <a:endParaRPr lang="en-US"/>
            </a:p>
          </p:txBody>
        </p:sp>
        <p:sp>
          <p:nvSpPr>
            <p:cNvPr id="89" name="Freeform 508"/>
            <p:cNvSpPr>
              <a:spLocks noChangeArrowheads="1"/>
            </p:cNvSpPr>
            <p:nvPr/>
          </p:nvSpPr>
          <p:spPr bwMode="auto">
            <a:xfrm>
              <a:off x="12146447" y="3591604"/>
              <a:ext cx="1289534" cy="1463481"/>
            </a:xfrm>
            <a:custGeom>
              <a:avLst/>
              <a:gdLst>
                <a:gd name="T0" fmla="*/ 2055 w 2451"/>
                <a:gd name="T1" fmla="*/ 2712 h 2784"/>
                <a:gd name="T2" fmla="*/ 2055 w 2451"/>
                <a:gd name="T3" fmla="*/ 2712 h 2784"/>
                <a:gd name="T4" fmla="*/ 2023 w 2451"/>
                <a:gd name="T5" fmla="*/ 2601 h 2784"/>
                <a:gd name="T6" fmla="*/ 1936 w 2451"/>
                <a:gd name="T7" fmla="*/ 2475 h 2784"/>
                <a:gd name="T8" fmla="*/ 1778 w 2451"/>
                <a:gd name="T9" fmla="*/ 2316 h 2784"/>
                <a:gd name="T10" fmla="*/ 1691 w 2451"/>
                <a:gd name="T11" fmla="*/ 2293 h 2784"/>
                <a:gd name="T12" fmla="*/ 1659 w 2451"/>
                <a:gd name="T13" fmla="*/ 2277 h 2784"/>
                <a:gd name="T14" fmla="*/ 1596 w 2451"/>
                <a:gd name="T15" fmla="*/ 2229 h 2784"/>
                <a:gd name="T16" fmla="*/ 1509 w 2451"/>
                <a:gd name="T17" fmla="*/ 2174 h 2784"/>
                <a:gd name="T18" fmla="*/ 1470 w 2451"/>
                <a:gd name="T19" fmla="*/ 2071 h 2784"/>
                <a:gd name="T20" fmla="*/ 1494 w 2451"/>
                <a:gd name="T21" fmla="*/ 1969 h 2784"/>
                <a:gd name="T22" fmla="*/ 1494 w 2451"/>
                <a:gd name="T23" fmla="*/ 1889 h 2784"/>
                <a:gd name="T24" fmla="*/ 1485 w 2451"/>
                <a:gd name="T25" fmla="*/ 1787 h 2784"/>
                <a:gd name="T26" fmla="*/ 1438 w 2451"/>
                <a:gd name="T27" fmla="*/ 1724 h 2784"/>
                <a:gd name="T28" fmla="*/ 1485 w 2451"/>
                <a:gd name="T29" fmla="*/ 1613 h 2784"/>
                <a:gd name="T30" fmla="*/ 1612 w 2451"/>
                <a:gd name="T31" fmla="*/ 1542 h 2784"/>
                <a:gd name="T32" fmla="*/ 1612 w 2451"/>
                <a:gd name="T33" fmla="*/ 1360 h 2784"/>
                <a:gd name="T34" fmla="*/ 1604 w 2451"/>
                <a:gd name="T35" fmla="*/ 1249 h 2784"/>
                <a:gd name="T36" fmla="*/ 1675 w 2451"/>
                <a:gd name="T37" fmla="*/ 1186 h 2784"/>
                <a:gd name="T38" fmla="*/ 1691 w 2451"/>
                <a:gd name="T39" fmla="*/ 1154 h 2784"/>
                <a:gd name="T40" fmla="*/ 2071 w 2451"/>
                <a:gd name="T41" fmla="*/ 791 h 2784"/>
                <a:gd name="T42" fmla="*/ 2268 w 2451"/>
                <a:gd name="T43" fmla="*/ 672 h 2784"/>
                <a:gd name="T44" fmla="*/ 2450 w 2451"/>
                <a:gd name="T45" fmla="*/ 570 h 2784"/>
                <a:gd name="T46" fmla="*/ 2339 w 2451"/>
                <a:gd name="T47" fmla="*/ 577 h 2784"/>
                <a:gd name="T48" fmla="*/ 2268 w 2451"/>
                <a:gd name="T49" fmla="*/ 522 h 2784"/>
                <a:gd name="T50" fmla="*/ 2110 w 2451"/>
                <a:gd name="T51" fmla="*/ 546 h 2784"/>
                <a:gd name="T52" fmla="*/ 2062 w 2451"/>
                <a:gd name="T53" fmla="*/ 546 h 2784"/>
                <a:gd name="T54" fmla="*/ 2007 w 2451"/>
                <a:gd name="T55" fmla="*/ 475 h 2784"/>
                <a:gd name="T56" fmla="*/ 1865 w 2451"/>
                <a:gd name="T57" fmla="*/ 601 h 2784"/>
                <a:gd name="T58" fmla="*/ 1731 w 2451"/>
                <a:gd name="T59" fmla="*/ 538 h 2784"/>
                <a:gd name="T60" fmla="*/ 1620 w 2451"/>
                <a:gd name="T61" fmla="*/ 443 h 2784"/>
                <a:gd name="T62" fmla="*/ 1565 w 2451"/>
                <a:gd name="T63" fmla="*/ 506 h 2784"/>
                <a:gd name="T64" fmla="*/ 1501 w 2451"/>
                <a:gd name="T65" fmla="*/ 435 h 2784"/>
                <a:gd name="T66" fmla="*/ 1351 w 2451"/>
                <a:gd name="T67" fmla="*/ 332 h 2784"/>
                <a:gd name="T68" fmla="*/ 1154 w 2451"/>
                <a:gd name="T69" fmla="*/ 395 h 2784"/>
                <a:gd name="T70" fmla="*/ 1066 w 2451"/>
                <a:gd name="T71" fmla="*/ 388 h 2784"/>
                <a:gd name="T72" fmla="*/ 956 w 2451"/>
                <a:gd name="T73" fmla="*/ 356 h 2784"/>
                <a:gd name="T74" fmla="*/ 901 w 2451"/>
                <a:gd name="T75" fmla="*/ 332 h 2784"/>
                <a:gd name="T76" fmla="*/ 806 w 2451"/>
                <a:gd name="T77" fmla="*/ 301 h 2784"/>
                <a:gd name="T78" fmla="*/ 790 w 2451"/>
                <a:gd name="T79" fmla="*/ 166 h 2784"/>
                <a:gd name="T80" fmla="*/ 766 w 2451"/>
                <a:gd name="T81" fmla="*/ 48 h 2784"/>
                <a:gd name="T82" fmla="*/ 679 w 2451"/>
                <a:gd name="T83" fmla="*/ 0 h 2784"/>
                <a:gd name="T84" fmla="*/ 648 w 2451"/>
                <a:gd name="T85" fmla="*/ 119 h 2784"/>
                <a:gd name="T86" fmla="*/ 632 w 2451"/>
                <a:gd name="T87" fmla="*/ 151 h 2784"/>
                <a:gd name="T88" fmla="*/ 0 w 2451"/>
                <a:gd name="T89" fmla="*/ 182 h 2784"/>
                <a:gd name="T90" fmla="*/ 32 w 2451"/>
                <a:gd name="T91" fmla="*/ 293 h 2784"/>
                <a:gd name="T92" fmla="*/ 48 w 2451"/>
                <a:gd name="T93" fmla="*/ 372 h 2784"/>
                <a:gd name="T94" fmla="*/ 32 w 2451"/>
                <a:gd name="T95" fmla="*/ 585 h 2784"/>
                <a:gd name="T96" fmla="*/ 119 w 2451"/>
                <a:gd name="T97" fmla="*/ 830 h 2784"/>
                <a:gd name="T98" fmla="*/ 119 w 2451"/>
                <a:gd name="T99" fmla="*/ 1012 h 2784"/>
                <a:gd name="T100" fmla="*/ 127 w 2451"/>
                <a:gd name="T101" fmla="*/ 1162 h 2784"/>
                <a:gd name="T102" fmla="*/ 158 w 2451"/>
                <a:gd name="T103" fmla="*/ 1384 h 2784"/>
                <a:gd name="T104" fmla="*/ 205 w 2451"/>
                <a:gd name="T105" fmla="*/ 1439 h 2784"/>
                <a:gd name="T106" fmla="*/ 213 w 2451"/>
                <a:gd name="T107" fmla="*/ 1605 h 2784"/>
                <a:gd name="T108" fmla="*/ 158 w 2451"/>
                <a:gd name="T109" fmla="*/ 1739 h 2784"/>
                <a:gd name="T110" fmla="*/ 135 w 2451"/>
                <a:gd name="T111" fmla="*/ 1803 h 2784"/>
                <a:gd name="T112" fmla="*/ 158 w 2451"/>
                <a:gd name="T113" fmla="*/ 1858 h 2784"/>
                <a:gd name="T114" fmla="*/ 205 w 2451"/>
                <a:gd name="T115" fmla="*/ 1898 h 2784"/>
                <a:gd name="T116" fmla="*/ 260 w 2451"/>
                <a:gd name="T117" fmla="*/ 1913 h 2784"/>
                <a:gd name="T118" fmla="*/ 260 w 2451"/>
                <a:gd name="T119" fmla="*/ 2767 h 2784"/>
                <a:gd name="T120" fmla="*/ 2055 w 2451"/>
                <a:gd name="T121" fmla="*/ 2712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51" h="2784">
                  <a:moveTo>
                    <a:pt x="2055" y="2712"/>
                  </a:moveTo>
                  <a:lnTo>
                    <a:pt x="2055" y="2712"/>
                  </a:lnTo>
                  <a:cubicBezTo>
                    <a:pt x="2039" y="2680"/>
                    <a:pt x="2023" y="2641"/>
                    <a:pt x="2023" y="2601"/>
                  </a:cubicBezTo>
                  <a:cubicBezTo>
                    <a:pt x="2031" y="2538"/>
                    <a:pt x="1968" y="2475"/>
                    <a:pt x="1936" y="2475"/>
                  </a:cubicBezTo>
                  <a:cubicBezTo>
                    <a:pt x="1905" y="2467"/>
                    <a:pt x="1841" y="2380"/>
                    <a:pt x="1778" y="2316"/>
                  </a:cubicBezTo>
                  <a:cubicBezTo>
                    <a:pt x="1746" y="2285"/>
                    <a:pt x="1715" y="2293"/>
                    <a:pt x="1691" y="2293"/>
                  </a:cubicBezTo>
                  <a:cubicBezTo>
                    <a:pt x="1675" y="2293"/>
                    <a:pt x="1667" y="2293"/>
                    <a:pt x="1659" y="2277"/>
                  </a:cubicBezTo>
                  <a:cubicBezTo>
                    <a:pt x="1651" y="2238"/>
                    <a:pt x="1628" y="2253"/>
                    <a:pt x="1596" y="2229"/>
                  </a:cubicBezTo>
                  <a:cubicBezTo>
                    <a:pt x="1572" y="2214"/>
                    <a:pt x="1525" y="2214"/>
                    <a:pt x="1509" y="2174"/>
                  </a:cubicBezTo>
                  <a:cubicBezTo>
                    <a:pt x="1501" y="2143"/>
                    <a:pt x="1454" y="2143"/>
                    <a:pt x="1470" y="2071"/>
                  </a:cubicBezTo>
                  <a:cubicBezTo>
                    <a:pt x="1494" y="2008"/>
                    <a:pt x="1494" y="2016"/>
                    <a:pt x="1494" y="1969"/>
                  </a:cubicBezTo>
                  <a:cubicBezTo>
                    <a:pt x="1485" y="1929"/>
                    <a:pt x="1470" y="1921"/>
                    <a:pt x="1494" y="1889"/>
                  </a:cubicBezTo>
                  <a:cubicBezTo>
                    <a:pt x="1525" y="1866"/>
                    <a:pt x="1517" y="1811"/>
                    <a:pt x="1485" y="1787"/>
                  </a:cubicBezTo>
                  <a:cubicBezTo>
                    <a:pt x="1454" y="1771"/>
                    <a:pt x="1406" y="1771"/>
                    <a:pt x="1438" y="1724"/>
                  </a:cubicBezTo>
                  <a:cubicBezTo>
                    <a:pt x="1470" y="1668"/>
                    <a:pt x="1446" y="1652"/>
                    <a:pt x="1485" y="1613"/>
                  </a:cubicBezTo>
                  <a:cubicBezTo>
                    <a:pt x="1533" y="1581"/>
                    <a:pt x="1580" y="1597"/>
                    <a:pt x="1612" y="1542"/>
                  </a:cubicBezTo>
                  <a:cubicBezTo>
                    <a:pt x="1651" y="1487"/>
                    <a:pt x="1620" y="1399"/>
                    <a:pt x="1612" y="1360"/>
                  </a:cubicBezTo>
                  <a:cubicBezTo>
                    <a:pt x="1612" y="1321"/>
                    <a:pt x="1588" y="1257"/>
                    <a:pt x="1604" y="1249"/>
                  </a:cubicBezTo>
                  <a:cubicBezTo>
                    <a:pt x="1620" y="1249"/>
                    <a:pt x="1675" y="1186"/>
                    <a:pt x="1675" y="1186"/>
                  </a:cubicBezTo>
                  <a:cubicBezTo>
                    <a:pt x="1667" y="1178"/>
                    <a:pt x="1667" y="1178"/>
                    <a:pt x="1691" y="1154"/>
                  </a:cubicBezTo>
                  <a:cubicBezTo>
                    <a:pt x="1731" y="1131"/>
                    <a:pt x="2039" y="862"/>
                    <a:pt x="2071" y="791"/>
                  </a:cubicBezTo>
                  <a:cubicBezTo>
                    <a:pt x="2102" y="728"/>
                    <a:pt x="2205" y="696"/>
                    <a:pt x="2268" y="672"/>
                  </a:cubicBezTo>
                  <a:cubicBezTo>
                    <a:pt x="2300" y="664"/>
                    <a:pt x="2379" y="633"/>
                    <a:pt x="2450" y="570"/>
                  </a:cubicBezTo>
                  <a:cubicBezTo>
                    <a:pt x="2411" y="570"/>
                    <a:pt x="2363" y="577"/>
                    <a:pt x="2339" y="577"/>
                  </a:cubicBezTo>
                  <a:cubicBezTo>
                    <a:pt x="2316" y="577"/>
                    <a:pt x="2300" y="538"/>
                    <a:pt x="2268" y="522"/>
                  </a:cubicBezTo>
                  <a:cubicBezTo>
                    <a:pt x="2244" y="506"/>
                    <a:pt x="2142" y="538"/>
                    <a:pt x="2110" y="546"/>
                  </a:cubicBezTo>
                  <a:cubicBezTo>
                    <a:pt x="2078" y="554"/>
                    <a:pt x="2062" y="570"/>
                    <a:pt x="2062" y="546"/>
                  </a:cubicBezTo>
                  <a:cubicBezTo>
                    <a:pt x="2055" y="522"/>
                    <a:pt x="2039" y="490"/>
                    <a:pt x="2007" y="475"/>
                  </a:cubicBezTo>
                  <a:cubicBezTo>
                    <a:pt x="1976" y="451"/>
                    <a:pt x="1896" y="570"/>
                    <a:pt x="1865" y="601"/>
                  </a:cubicBezTo>
                  <a:cubicBezTo>
                    <a:pt x="1825" y="633"/>
                    <a:pt x="1754" y="577"/>
                    <a:pt x="1731" y="538"/>
                  </a:cubicBezTo>
                  <a:cubicBezTo>
                    <a:pt x="1707" y="498"/>
                    <a:pt x="1644" y="459"/>
                    <a:pt x="1620" y="443"/>
                  </a:cubicBezTo>
                  <a:cubicBezTo>
                    <a:pt x="1596" y="427"/>
                    <a:pt x="1596" y="498"/>
                    <a:pt x="1565" y="506"/>
                  </a:cubicBezTo>
                  <a:cubicBezTo>
                    <a:pt x="1533" y="514"/>
                    <a:pt x="1525" y="482"/>
                    <a:pt x="1501" y="435"/>
                  </a:cubicBezTo>
                  <a:cubicBezTo>
                    <a:pt x="1478" y="388"/>
                    <a:pt x="1422" y="364"/>
                    <a:pt x="1351" y="332"/>
                  </a:cubicBezTo>
                  <a:cubicBezTo>
                    <a:pt x="1280" y="301"/>
                    <a:pt x="1193" y="364"/>
                    <a:pt x="1154" y="395"/>
                  </a:cubicBezTo>
                  <a:cubicBezTo>
                    <a:pt x="1114" y="419"/>
                    <a:pt x="1090" y="427"/>
                    <a:pt x="1066" y="388"/>
                  </a:cubicBezTo>
                  <a:cubicBezTo>
                    <a:pt x="1043" y="356"/>
                    <a:pt x="972" y="364"/>
                    <a:pt x="956" y="356"/>
                  </a:cubicBezTo>
                  <a:cubicBezTo>
                    <a:pt x="932" y="348"/>
                    <a:pt x="956" y="309"/>
                    <a:pt x="901" y="332"/>
                  </a:cubicBezTo>
                  <a:cubicBezTo>
                    <a:pt x="845" y="356"/>
                    <a:pt x="837" y="324"/>
                    <a:pt x="806" y="301"/>
                  </a:cubicBezTo>
                  <a:cubicBezTo>
                    <a:pt x="766" y="285"/>
                    <a:pt x="806" y="182"/>
                    <a:pt x="790" y="166"/>
                  </a:cubicBezTo>
                  <a:cubicBezTo>
                    <a:pt x="782" y="151"/>
                    <a:pt x="766" y="87"/>
                    <a:pt x="766" y="48"/>
                  </a:cubicBezTo>
                  <a:cubicBezTo>
                    <a:pt x="758" y="16"/>
                    <a:pt x="719" y="0"/>
                    <a:pt x="679" y="0"/>
                  </a:cubicBezTo>
                  <a:cubicBezTo>
                    <a:pt x="640" y="0"/>
                    <a:pt x="648" y="79"/>
                    <a:pt x="648" y="119"/>
                  </a:cubicBezTo>
                  <a:cubicBezTo>
                    <a:pt x="655" y="151"/>
                    <a:pt x="632" y="151"/>
                    <a:pt x="632" y="151"/>
                  </a:cubicBezTo>
                  <a:cubicBezTo>
                    <a:pt x="426" y="166"/>
                    <a:pt x="213" y="174"/>
                    <a:pt x="0" y="182"/>
                  </a:cubicBezTo>
                  <a:cubicBezTo>
                    <a:pt x="0" y="222"/>
                    <a:pt x="16" y="277"/>
                    <a:pt x="32" y="293"/>
                  </a:cubicBezTo>
                  <a:cubicBezTo>
                    <a:pt x="56" y="324"/>
                    <a:pt x="56" y="348"/>
                    <a:pt x="48" y="372"/>
                  </a:cubicBezTo>
                  <a:cubicBezTo>
                    <a:pt x="40" y="388"/>
                    <a:pt x="0" y="490"/>
                    <a:pt x="32" y="585"/>
                  </a:cubicBezTo>
                  <a:cubicBezTo>
                    <a:pt x="63" y="680"/>
                    <a:pt x="103" y="799"/>
                    <a:pt x="119" y="830"/>
                  </a:cubicBezTo>
                  <a:cubicBezTo>
                    <a:pt x="143" y="862"/>
                    <a:pt x="127" y="941"/>
                    <a:pt x="119" y="1012"/>
                  </a:cubicBezTo>
                  <a:cubicBezTo>
                    <a:pt x="111" y="1083"/>
                    <a:pt x="127" y="1115"/>
                    <a:pt x="127" y="1162"/>
                  </a:cubicBezTo>
                  <a:cubicBezTo>
                    <a:pt x="127" y="1218"/>
                    <a:pt x="158" y="1344"/>
                    <a:pt x="158" y="1384"/>
                  </a:cubicBezTo>
                  <a:cubicBezTo>
                    <a:pt x="158" y="1415"/>
                    <a:pt x="190" y="1415"/>
                    <a:pt x="205" y="1439"/>
                  </a:cubicBezTo>
                  <a:cubicBezTo>
                    <a:pt x="221" y="1455"/>
                    <a:pt x="205" y="1558"/>
                    <a:pt x="213" y="1605"/>
                  </a:cubicBezTo>
                  <a:cubicBezTo>
                    <a:pt x="221" y="1645"/>
                    <a:pt x="182" y="1724"/>
                    <a:pt x="158" y="1739"/>
                  </a:cubicBezTo>
                  <a:cubicBezTo>
                    <a:pt x="127" y="1755"/>
                    <a:pt x="119" y="1787"/>
                    <a:pt x="135" y="1803"/>
                  </a:cubicBezTo>
                  <a:cubicBezTo>
                    <a:pt x="150" y="1818"/>
                    <a:pt x="158" y="1818"/>
                    <a:pt x="158" y="1858"/>
                  </a:cubicBezTo>
                  <a:cubicBezTo>
                    <a:pt x="158" y="1889"/>
                    <a:pt x="182" y="1898"/>
                    <a:pt x="205" y="1898"/>
                  </a:cubicBezTo>
                  <a:cubicBezTo>
                    <a:pt x="229" y="1898"/>
                    <a:pt x="260" y="1913"/>
                    <a:pt x="260" y="1913"/>
                  </a:cubicBezTo>
                  <a:cubicBezTo>
                    <a:pt x="260" y="2767"/>
                    <a:pt x="260" y="2767"/>
                    <a:pt x="260" y="2767"/>
                  </a:cubicBezTo>
                  <a:cubicBezTo>
                    <a:pt x="260" y="2767"/>
                    <a:pt x="1438" y="2783"/>
                    <a:pt x="2055" y="2712"/>
                  </a:cubicBezTo>
                </a:path>
              </a:pathLst>
            </a:custGeom>
            <a:solidFill>
              <a:schemeClr val="accent6"/>
            </a:solidFill>
            <a:ln>
              <a:solidFill>
                <a:schemeClr val="bg2"/>
              </a:solidFill>
            </a:ln>
            <a:effectLst/>
          </p:spPr>
          <p:txBody>
            <a:bodyPr wrap="none" anchor="ctr"/>
            <a:lstStyle/>
            <a:p>
              <a:endParaRPr lang="en-US"/>
            </a:p>
          </p:txBody>
        </p:sp>
        <p:sp>
          <p:nvSpPr>
            <p:cNvPr id="90" name="Freeform 509"/>
            <p:cNvSpPr>
              <a:spLocks noChangeArrowheads="1"/>
            </p:cNvSpPr>
            <p:nvPr/>
          </p:nvSpPr>
          <p:spPr bwMode="auto">
            <a:xfrm>
              <a:off x="12144127" y="3591604"/>
              <a:ext cx="1296493" cy="1461163"/>
            </a:xfrm>
            <a:custGeom>
              <a:avLst/>
              <a:gdLst>
                <a:gd name="T0" fmla="*/ 260 w 2467"/>
                <a:gd name="T1" fmla="*/ 2767 h 2776"/>
                <a:gd name="T2" fmla="*/ 151 w 2467"/>
                <a:gd name="T3" fmla="*/ 1818 h 2776"/>
                <a:gd name="T4" fmla="*/ 221 w 2467"/>
                <a:gd name="T5" fmla="*/ 1605 h 2776"/>
                <a:gd name="T6" fmla="*/ 166 w 2467"/>
                <a:gd name="T7" fmla="*/ 1384 h 2776"/>
                <a:gd name="T8" fmla="*/ 127 w 2467"/>
                <a:gd name="T9" fmla="*/ 1012 h 2776"/>
                <a:gd name="T10" fmla="*/ 40 w 2467"/>
                <a:gd name="T11" fmla="*/ 301 h 2776"/>
                <a:gd name="T12" fmla="*/ 640 w 2467"/>
                <a:gd name="T13" fmla="*/ 151 h 2776"/>
                <a:gd name="T14" fmla="*/ 687 w 2467"/>
                <a:gd name="T15" fmla="*/ 0 h 2776"/>
                <a:gd name="T16" fmla="*/ 814 w 2467"/>
                <a:gd name="T17" fmla="*/ 301 h 2776"/>
                <a:gd name="T18" fmla="*/ 932 w 2467"/>
                <a:gd name="T19" fmla="*/ 324 h 2776"/>
                <a:gd name="T20" fmla="*/ 1082 w 2467"/>
                <a:gd name="T21" fmla="*/ 388 h 2776"/>
                <a:gd name="T22" fmla="*/ 1320 w 2467"/>
                <a:gd name="T23" fmla="*/ 317 h 2776"/>
                <a:gd name="T24" fmla="*/ 1565 w 2467"/>
                <a:gd name="T25" fmla="*/ 506 h 2776"/>
                <a:gd name="T26" fmla="*/ 1628 w 2467"/>
                <a:gd name="T27" fmla="*/ 435 h 2776"/>
                <a:gd name="T28" fmla="*/ 1873 w 2467"/>
                <a:gd name="T29" fmla="*/ 601 h 2776"/>
                <a:gd name="T30" fmla="*/ 2070 w 2467"/>
                <a:gd name="T31" fmla="*/ 546 h 2776"/>
                <a:gd name="T32" fmla="*/ 2142 w 2467"/>
                <a:gd name="T33" fmla="*/ 538 h 2776"/>
                <a:gd name="T34" fmla="*/ 2347 w 2467"/>
                <a:gd name="T35" fmla="*/ 570 h 2776"/>
                <a:gd name="T36" fmla="*/ 2276 w 2467"/>
                <a:gd name="T37" fmla="*/ 680 h 2776"/>
                <a:gd name="T38" fmla="*/ 1707 w 2467"/>
                <a:gd name="T39" fmla="*/ 1162 h 2776"/>
                <a:gd name="T40" fmla="*/ 1683 w 2467"/>
                <a:gd name="T41" fmla="*/ 1186 h 2776"/>
                <a:gd name="T42" fmla="*/ 1628 w 2467"/>
                <a:gd name="T43" fmla="*/ 1392 h 2776"/>
                <a:gd name="T44" fmla="*/ 1470 w 2467"/>
                <a:gd name="T45" fmla="*/ 1668 h 2776"/>
                <a:gd name="T46" fmla="*/ 1493 w 2467"/>
                <a:gd name="T47" fmla="*/ 1787 h 2776"/>
                <a:gd name="T48" fmla="*/ 1502 w 2467"/>
                <a:gd name="T49" fmla="*/ 1969 h 2776"/>
                <a:gd name="T50" fmla="*/ 1525 w 2467"/>
                <a:gd name="T51" fmla="*/ 2174 h 2776"/>
                <a:gd name="T52" fmla="*/ 1675 w 2467"/>
                <a:gd name="T53" fmla="*/ 2277 h 2776"/>
                <a:gd name="T54" fmla="*/ 1786 w 2467"/>
                <a:gd name="T55" fmla="*/ 2316 h 2776"/>
                <a:gd name="T56" fmla="*/ 2063 w 2467"/>
                <a:gd name="T57" fmla="*/ 2712 h 2776"/>
                <a:gd name="T58" fmla="*/ 268 w 2467"/>
                <a:gd name="T59" fmla="*/ 2759 h 2776"/>
                <a:gd name="T60" fmla="*/ 2031 w 2467"/>
                <a:gd name="T61" fmla="*/ 2601 h 2776"/>
                <a:gd name="T62" fmla="*/ 1715 w 2467"/>
                <a:gd name="T63" fmla="*/ 2293 h 2776"/>
                <a:gd name="T64" fmla="*/ 1628 w 2467"/>
                <a:gd name="T65" fmla="*/ 2245 h 2776"/>
                <a:gd name="T66" fmla="*/ 1493 w 2467"/>
                <a:gd name="T67" fmla="*/ 2151 h 2776"/>
                <a:gd name="T68" fmla="*/ 1486 w 2467"/>
                <a:gd name="T69" fmla="*/ 1937 h 2776"/>
                <a:gd name="T70" fmla="*/ 1462 w 2467"/>
                <a:gd name="T71" fmla="*/ 1779 h 2776"/>
                <a:gd name="T72" fmla="*/ 1493 w 2467"/>
                <a:gd name="T73" fmla="*/ 1613 h 2776"/>
                <a:gd name="T74" fmla="*/ 1620 w 2467"/>
                <a:gd name="T75" fmla="*/ 1360 h 2776"/>
                <a:gd name="T76" fmla="*/ 1699 w 2467"/>
                <a:gd name="T77" fmla="*/ 1154 h 2776"/>
                <a:gd name="T78" fmla="*/ 2276 w 2467"/>
                <a:gd name="T79" fmla="*/ 672 h 2776"/>
                <a:gd name="T80" fmla="*/ 2276 w 2467"/>
                <a:gd name="T81" fmla="*/ 530 h 2776"/>
                <a:gd name="T82" fmla="*/ 2094 w 2467"/>
                <a:gd name="T83" fmla="*/ 554 h 2776"/>
                <a:gd name="T84" fmla="*/ 2007 w 2467"/>
                <a:gd name="T85" fmla="*/ 475 h 2776"/>
                <a:gd name="T86" fmla="*/ 1739 w 2467"/>
                <a:gd name="T87" fmla="*/ 538 h 2776"/>
                <a:gd name="T88" fmla="*/ 1604 w 2467"/>
                <a:gd name="T89" fmla="*/ 467 h 2776"/>
                <a:gd name="T90" fmla="*/ 1502 w 2467"/>
                <a:gd name="T91" fmla="*/ 435 h 2776"/>
                <a:gd name="T92" fmla="*/ 1162 w 2467"/>
                <a:gd name="T93" fmla="*/ 395 h 2776"/>
                <a:gd name="T94" fmla="*/ 964 w 2467"/>
                <a:gd name="T95" fmla="*/ 356 h 2776"/>
                <a:gd name="T96" fmla="*/ 877 w 2467"/>
                <a:gd name="T97" fmla="*/ 348 h 2776"/>
                <a:gd name="T98" fmla="*/ 798 w 2467"/>
                <a:gd name="T99" fmla="*/ 166 h 2776"/>
                <a:gd name="T100" fmla="*/ 663 w 2467"/>
                <a:gd name="T101" fmla="*/ 119 h 2776"/>
                <a:gd name="T102" fmla="*/ 40 w 2467"/>
                <a:gd name="T103" fmla="*/ 293 h 2776"/>
                <a:gd name="T104" fmla="*/ 135 w 2467"/>
                <a:gd name="T105" fmla="*/ 1012 h 2776"/>
                <a:gd name="T106" fmla="*/ 174 w 2467"/>
                <a:gd name="T107" fmla="*/ 1384 h 2776"/>
                <a:gd name="T108" fmla="*/ 229 w 2467"/>
                <a:gd name="T109" fmla="*/ 1597 h 2776"/>
                <a:gd name="T110" fmla="*/ 158 w 2467"/>
                <a:gd name="T111" fmla="*/ 1811 h 2776"/>
                <a:gd name="T112" fmla="*/ 268 w 2467"/>
                <a:gd name="T113" fmla="*/ 1913 h 2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67" h="2776">
                  <a:moveTo>
                    <a:pt x="553" y="2775"/>
                  </a:moveTo>
                  <a:lnTo>
                    <a:pt x="553" y="2775"/>
                  </a:lnTo>
                  <a:cubicBezTo>
                    <a:pt x="379" y="2775"/>
                    <a:pt x="268" y="2767"/>
                    <a:pt x="268" y="2767"/>
                  </a:cubicBezTo>
                  <a:cubicBezTo>
                    <a:pt x="260" y="2767"/>
                    <a:pt x="260" y="2767"/>
                    <a:pt x="260" y="2767"/>
                  </a:cubicBezTo>
                  <a:cubicBezTo>
                    <a:pt x="260" y="1913"/>
                    <a:pt x="260" y="1913"/>
                    <a:pt x="260" y="1913"/>
                  </a:cubicBezTo>
                  <a:cubicBezTo>
                    <a:pt x="252" y="1913"/>
                    <a:pt x="229" y="1898"/>
                    <a:pt x="213" y="1898"/>
                  </a:cubicBezTo>
                  <a:cubicBezTo>
                    <a:pt x="190" y="1898"/>
                    <a:pt x="166" y="1889"/>
                    <a:pt x="166" y="1858"/>
                  </a:cubicBezTo>
                  <a:cubicBezTo>
                    <a:pt x="166" y="1834"/>
                    <a:pt x="158" y="1826"/>
                    <a:pt x="151" y="1818"/>
                  </a:cubicBezTo>
                  <a:lnTo>
                    <a:pt x="143" y="1811"/>
                  </a:lnTo>
                  <a:cubicBezTo>
                    <a:pt x="135" y="1795"/>
                    <a:pt x="135" y="1787"/>
                    <a:pt x="135" y="1771"/>
                  </a:cubicBezTo>
                  <a:cubicBezTo>
                    <a:pt x="135" y="1763"/>
                    <a:pt x="151" y="1747"/>
                    <a:pt x="158" y="1739"/>
                  </a:cubicBezTo>
                  <a:cubicBezTo>
                    <a:pt x="190" y="1724"/>
                    <a:pt x="229" y="1645"/>
                    <a:pt x="221" y="1605"/>
                  </a:cubicBezTo>
                  <a:cubicBezTo>
                    <a:pt x="213" y="1581"/>
                    <a:pt x="213" y="1550"/>
                    <a:pt x="221" y="1526"/>
                  </a:cubicBezTo>
                  <a:cubicBezTo>
                    <a:pt x="221" y="1487"/>
                    <a:pt x="221" y="1447"/>
                    <a:pt x="213" y="1439"/>
                  </a:cubicBezTo>
                  <a:cubicBezTo>
                    <a:pt x="205" y="1431"/>
                    <a:pt x="198" y="1431"/>
                    <a:pt x="198" y="1423"/>
                  </a:cubicBezTo>
                  <a:cubicBezTo>
                    <a:pt x="182" y="1415"/>
                    <a:pt x="166" y="1407"/>
                    <a:pt x="166" y="1384"/>
                  </a:cubicBezTo>
                  <a:cubicBezTo>
                    <a:pt x="166" y="1360"/>
                    <a:pt x="158" y="1328"/>
                    <a:pt x="151" y="1289"/>
                  </a:cubicBezTo>
                  <a:cubicBezTo>
                    <a:pt x="143" y="1241"/>
                    <a:pt x="135" y="1194"/>
                    <a:pt x="135" y="1162"/>
                  </a:cubicBezTo>
                  <a:cubicBezTo>
                    <a:pt x="135" y="1147"/>
                    <a:pt x="135" y="1131"/>
                    <a:pt x="127" y="1115"/>
                  </a:cubicBezTo>
                  <a:cubicBezTo>
                    <a:pt x="127" y="1083"/>
                    <a:pt x="119" y="1060"/>
                    <a:pt x="127" y="1012"/>
                  </a:cubicBezTo>
                  <a:cubicBezTo>
                    <a:pt x="135" y="949"/>
                    <a:pt x="143" y="862"/>
                    <a:pt x="127" y="830"/>
                  </a:cubicBezTo>
                  <a:cubicBezTo>
                    <a:pt x="111" y="799"/>
                    <a:pt x="64" y="672"/>
                    <a:pt x="40" y="585"/>
                  </a:cubicBezTo>
                  <a:cubicBezTo>
                    <a:pt x="0" y="482"/>
                    <a:pt x="48" y="372"/>
                    <a:pt x="48" y="364"/>
                  </a:cubicBezTo>
                  <a:cubicBezTo>
                    <a:pt x="64" y="340"/>
                    <a:pt x="56" y="317"/>
                    <a:pt x="40" y="301"/>
                  </a:cubicBezTo>
                  <a:cubicBezTo>
                    <a:pt x="24" y="277"/>
                    <a:pt x="8" y="222"/>
                    <a:pt x="8" y="182"/>
                  </a:cubicBezTo>
                  <a:cubicBezTo>
                    <a:pt x="8" y="174"/>
                    <a:pt x="8" y="174"/>
                    <a:pt x="8" y="174"/>
                  </a:cubicBezTo>
                  <a:lnTo>
                    <a:pt x="8" y="174"/>
                  </a:lnTo>
                  <a:cubicBezTo>
                    <a:pt x="229" y="174"/>
                    <a:pt x="442" y="158"/>
                    <a:pt x="640" y="151"/>
                  </a:cubicBezTo>
                  <a:cubicBezTo>
                    <a:pt x="640" y="151"/>
                    <a:pt x="648" y="151"/>
                    <a:pt x="648" y="142"/>
                  </a:cubicBezTo>
                  <a:cubicBezTo>
                    <a:pt x="656" y="142"/>
                    <a:pt x="656" y="135"/>
                    <a:pt x="656" y="119"/>
                  </a:cubicBezTo>
                  <a:cubicBezTo>
                    <a:pt x="648" y="64"/>
                    <a:pt x="648" y="24"/>
                    <a:pt x="663" y="8"/>
                  </a:cubicBezTo>
                  <a:cubicBezTo>
                    <a:pt x="671" y="0"/>
                    <a:pt x="679" y="0"/>
                    <a:pt x="687" y="0"/>
                  </a:cubicBezTo>
                  <a:cubicBezTo>
                    <a:pt x="743" y="0"/>
                    <a:pt x="774" y="16"/>
                    <a:pt x="774" y="48"/>
                  </a:cubicBezTo>
                  <a:cubicBezTo>
                    <a:pt x="782" y="95"/>
                    <a:pt x="790" y="151"/>
                    <a:pt x="806" y="166"/>
                  </a:cubicBezTo>
                  <a:cubicBezTo>
                    <a:pt x="814" y="174"/>
                    <a:pt x="806" y="190"/>
                    <a:pt x="806" y="214"/>
                  </a:cubicBezTo>
                  <a:cubicBezTo>
                    <a:pt x="798" y="245"/>
                    <a:pt x="790" y="285"/>
                    <a:pt x="814" y="301"/>
                  </a:cubicBezTo>
                  <a:cubicBezTo>
                    <a:pt x="822" y="301"/>
                    <a:pt x="829" y="309"/>
                    <a:pt x="837" y="317"/>
                  </a:cubicBezTo>
                  <a:cubicBezTo>
                    <a:pt x="853" y="324"/>
                    <a:pt x="861" y="340"/>
                    <a:pt x="877" y="340"/>
                  </a:cubicBezTo>
                  <a:cubicBezTo>
                    <a:pt x="885" y="340"/>
                    <a:pt x="893" y="332"/>
                    <a:pt x="909" y="332"/>
                  </a:cubicBezTo>
                  <a:cubicBezTo>
                    <a:pt x="916" y="324"/>
                    <a:pt x="924" y="324"/>
                    <a:pt x="932" y="324"/>
                  </a:cubicBezTo>
                  <a:cubicBezTo>
                    <a:pt x="948" y="324"/>
                    <a:pt x="956" y="332"/>
                    <a:pt x="956" y="340"/>
                  </a:cubicBezTo>
                  <a:cubicBezTo>
                    <a:pt x="956" y="348"/>
                    <a:pt x="956" y="348"/>
                    <a:pt x="964" y="348"/>
                  </a:cubicBezTo>
                  <a:cubicBezTo>
                    <a:pt x="972" y="356"/>
                    <a:pt x="980" y="356"/>
                    <a:pt x="987" y="356"/>
                  </a:cubicBezTo>
                  <a:cubicBezTo>
                    <a:pt x="1019" y="356"/>
                    <a:pt x="1067" y="356"/>
                    <a:pt x="1082" y="388"/>
                  </a:cubicBezTo>
                  <a:cubicBezTo>
                    <a:pt x="1090" y="404"/>
                    <a:pt x="1098" y="411"/>
                    <a:pt x="1114" y="411"/>
                  </a:cubicBezTo>
                  <a:cubicBezTo>
                    <a:pt x="1122" y="411"/>
                    <a:pt x="1138" y="404"/>
                    <a:pt x="1162" y="388"/>
                  </a:cubicBezTo>
                  <a:cubicBezTo>
                    <a:pt x="1169" y="388"/>
                    <a:pt x="1177" y="380"/>
                    <a:pt x="1185" y="372"/>
                  </a:cubicBezTo>
                  <a:cubicBezTo>
                    <a:pt x="1217" y="348"/>
                    <a:pt x="1264" y="317"/>
                    <a:pt x="1320" y="317"/>
                  </a:cubicBezTo>
                  <a:cubicBezTo>
                    <a:pt x="1335" y="317"/>
                    <a:pt x="1351" y="317"/>
                    <a:pt x="1359" y="324"/>
                  </a:cubicBezTo>
                  <a:cubicBezTo>
                    <a:pt x="1430" y="356"/>
                    <a:pt x="1486" y="388"/>
                    <a:pt x="1509" y="435"/>
                  </a:cubicBezTo>
                  <a:cubicBezTo>
                    <a:pt x="1517" y="443"/>
                    <a:pt x="1517" y="443"/>
                    <a:pt x="1517" y="451"/>
                  </a:cubicBezTo>
                  <a:cubicBezTo>
                    <a:pt x="1533" y="482"/>
                    <a:pt x="1541" y="506"/>
                    <a:pt x="1565" y="506"/>
                  </a:cubicBezTo>
                  <a:cubicBezTo>
                    <a:pt x="1565" y="506"/>
                    <a:pt x="1573" y="506"/>
                    <a:pt x="1573" y="498"/>
                  </a:cubicBezTo>
                  <a:cubicBezTo>
                    <a:pt x="1588" y="498"/>
                    <a:pt x="1596" y="482"/>
                    <a:pt x="1604" y="459"/>
                  </a:cubicBezTo>
                  <a:cubicBezTo>
                    <a:pt x="1604" y="451"/>
                    <a:pt x="1612" y="435"/>
                    <a:pt x="1620" y="435"/>
                  </a:cubicBezTo>
                  <a:cubicBezTo>
                    <a:pt x="1628" y="435"/>
                    <a:pt x="1628" y="435"/>
                    <a:pt x="1628" y="435"/>
                  </a:cubicBezTo>
                  <a:cubicBezTo>
                    <a:pt x="1636" y="443"/>
                    <a:pt x="1636" y="443"/>
                    <a:pt x="1644" y="443"/>
                  </a:cubicBezTo>
                  <a:cubicBezTo>
                    <a:pt x="1667" y="467"/>
                    <a:pt x="1723" y="498"/>
                    <a:pt x="1746" y="538"/>
                  </a:cubicBezTo>
                  <a:cubicBezTo>
                    <a:pt x="1762" y="562"/>
                    <a:pt x="1810" y="609"/>
                    <a:pt x="1849" y="609"/>
                  </a:cubicBezTo>
                  <a:cubicBezTo>
                    <a:pt x="1857" y="609"/>
                    <a:pt x="1865" y="601"/>
                    <a:pt x="1873" y="601"/>
                  </a:cubicBezTo>
                  <a:cubicBezTo>
                    <a:pt x="1881" y="593"/>
                    <a:pt x="1897" y="570"/>
                    <a:pt x="1913" y="546"/>
                  </a:cubicBezTo>
                  <a:cubicBezTo>
                    <a:pt x="1952" y="506"/>
                    <a:pt x="1984" y="467"/>
                    <a:pt x="2007" y="467"/>
                  </a:cubicBezTo>
                  <a:cubicBezTo>
                    <a:pt x="2015" y="467"/>
                    <a:pt x="2015" y="467"/>
                    <a:pt x="2015" y="467"/>
                  </a:cubicBezTo>
                  <a:cubicBezTo>
                    <a:pt x="2055" y="490"/>
                    <a:pt x="2070" y="522"/>
                    <a:pt x="2070" y="546"/>
                  </a:cubicBezTo>
                  <a:cubicBezTo>
                    <a:pt x="2070" y="554"/>
                    <a:pt x="2079" y="554"/>
                    <a:pt x="2079" y="554"/>
                  </a:cubicBezTo>
                  <a:cubicBezTo>
                    <a:pt x="2079" y="554"/>
                    <a:pt x="2086" y="554"/>
                    <a:pt x="2094" y="546"/>
                  </a:cubicBezTo>
                  <a:cubicBezTo>
                    <a:pt x="2102" y="546"/>
                    <a:pt x="2110" y="546"/>
                    <a:pt x="2118" y="546"/>
                  </a:cubicBezTo>
                  <a:cubicBezTo>
                    <a:pt x="2118" y="538"/>
                    <a:pt x="2126" y="538"/>
                    <a:pt x="2142" y="538"/>
                  </a:cubicBezTo>
                  <a:cubicBezTo>
                    <a:pt x="2173" y="530"/>
                    <a:pt x="2221" y="514"/>
                    <a:pt x="2252" y="514"/>
                  </a:cubicBezTo>
                  <a:cubicBezTo>
                    <a:pt x="2260" y="514"/>
                    <a:pt x="2268" y="514"/>
                    <a:pt x="2276" y="522"/>
                  </a:cubicBezTo>
                  <a:cubicBezTo>
                    <a:pt x="2292" y="530"/>
                    <a:pt x="2300" y="538"/>
                    <a:pt x="2308" y="546"/>
                  </a:cubicBezTo>
                  <a:cubicBezTo>
                    <a:pt x="2324" y="562"/>
                    <a:pt x="2332" y="570"/>
                    <a:pt x="2347" y="570"/>
                  </a:cubicBezTo>
                  <a:cubicBezTo>
                    <a:pt x="2371" y="570"/>
                    <a:pt x="2419" y="570"/>
                    <a:pt x="2450" y="570"/>
                  </a:cubicBezTo>
                  <a:cubicBezTo>
                    <a:pt x="2466" y="570"/>
                    <a:pt x="2466" y="570"/>
                    <a:pt x="2466" y="570"/>
                  </a:cubicBezTo>
                  <a:cubicBezTo>
                    <a:pt x="2458" y="570"/>
                    <a:pt x="2458" y="570"/>
                    <a:pt x="2458" y="570"/>
                  </a:cubicBezTo>
                  <a:cubicBezTo>
                    <a:pt x="2387" y="641"/>
                    <a:pt x="2308" y="664"/>
                    <a:pt x="2276" y="680"/>
                  </a:cubicBezTo>
                  <a:cubicBezTo>
                    <a:pt x="2260" y="680"/>
                    <a:pt x="2260" y="680"/>
                    <a:pt x="2260" y="680"/>
                  </a:cubicBezTo>
                  <a:cubicBezTo>
                    <a:pt x="2205" y="704"/>
                    <a:pt x="2110" y="735"/>
                    <a:pt x="2079" y="799"/>
                  </a:cubicBezTo>
                  <a:cubicBezTo>
                    <a:pt x="2055" y="854"/>
                    <a:pt x="1841" y="1044"/>
                    <a:pt x="1707" y="1154"/>
                  </a:cubicBezTo>
                  <a:cubicBezTo>
                    <a:pt x="1707" y="1162"/>
                    <a:pt x="1707" y="1162"/>
                    <a:pt x="1707" y="1162"/>
                  </a:cubicBezTo>
                  <a:cubicBezTo>
                    <a:pt x="1699" y="1170"/>
                    <a:pt x="1683" y="1178"/>
                    <a:pt x="1683" y="1178"/>
                  </a:cubicBezTo>
                  <a:lnTo>
                    <a:pt x="1683" y="1178"/>
                  </a:lnTo>
                  <a:cubicBezTo>
                    <a:pt x="1683" y="1186"/>
                    <a:pt x="1683" y="1186"/>
                    <a:pt x="1683" y="1186"/>
                  </a:cubicBezTo>
                  <a:lnTo>
                    <a:pt x="1683" y="1186"/>
                  </a:lnTo>
                  <a:cubicBezTo>
                    <a:pt x="1675" y="1194"/>
                    <a:pt x="1628" y="1249"/>
                    <a:pt x="1612" y="1257"/>
                  </a:cubicBezTo>
                  <a:cubicBezTo>
                    <a:pt x="1604" y="1257"/>
                    <a:pt x="1612" y="1297"/>
                    <a:pt x="1620" y="1321"/>
                  </a:cubicBezTo>
                  <a:cubicBezTo>
                    <a:pt x="1620" y="1336"/>
                    <a:pt x="1620" y="1344"/>
                    <a:pt x="1628" y="1360"/>
                  </a:cubicBezTo>
                  <a:cubicBezTo>
                    <a:pt x="1628" y="1368"/>
                    <a:pt x="1628" y="1376"/>
                    <a:pt x="1628" y="1392"/>
                  </a:cubicBezTo>
                  <a:cubicBezTo>
                    <a:pt x="1636" y="1431"/>
                    <a:pt x="1652" y="1502"/>
                    <a:pt x="1620" y="1542"/>
                  </a:cubicBezTo>
                  <a:cubicBezTo>
                    <a:pt x="1604" y="1574"/>
                    <a:pt x="1580" y="1581"/>
                    <a:pt x="1557" y="1589"/>
                  </a:cubicBezTo>
                  <a:cubicBezTo>
                    <a:pt x="1533" y="1597"/>
                    <a:pt x="1517" y="1605"/>
                    <a:pt x="1502" y="1621"/>
                  </a:cubicBezTo>
                  <a:cubicBezTo>
                    <a:pt x="1478" y="1637"/>
                    <a:pt x="1470" y="1652"/>
                    <a:pt x="1470" y="1668"/>
                  </a:cubicBezTo>
                  <a:cubicBezTo>
                    <a:pt x="1470" y="1684"/>
                    <a:pt x="1462" y="1700"/>
                    <a:pt x="1446" y="1724"/>
                  </a:cubicBezTo>
                  <a:cubicBezTo>
                    <a:pt x="1438" y="1739"/>
                    <a:pt x="1438" y="1747"/>
                    <a:pt x="1438" y="1755"/>
                  </a:cubicBezTo>
                  <a:cubicBezTo>
                    <a:pt x="1446" y="1763"/>
                    <a:pt x="1454" y="1771"/>
                    <a:pt x="1470" y="1771"/>
                  </a:cubicBezTo>
                  <a:cubicBezTo>
                    <a:pt x="1478" y="1779"/>
                    <a:pt x="1486" y="1779"/>
                    <a:pt x="1493" y="1787"/>
                  </a:cubicBezTo>
                  <a:cubicBezTo>
                    <a:pt x="1517" y="1795"/>
                    <a:pt x="1525" y="1818"/>
                    <a:pt x="1525" y="1842"/>
                  </a:cubicBezTo>
                  <a:cubicBezTo>
                    <a:pt x="1525" y="1866"/>
                    <a:pt x="1517" y="1882"/>
                    <a:pt x="1509" y="1898"/>
                  </a:cubicBezTo>
                  <a:cubicBezTo>
                    <a:pt x="1486" y="1913"/>
                    <a:pt x="1493" y="1921"/>
                    <a:pt x="1493" y="1937"/>
                  </a:cubicBezTo>
                  <a:cubicBezTo>
                    <a:pt x="1502" y="1945"/>
                    <a:pt x="1502" y="1961"/>
                    <a:pt x="1502" y="1969"/>
                  </a:cubicBezTo>
                  <a:cubicBezTo>
                    <a:pt x="1509" y="2008"/>
                    <a:pt x="1509" y="2008"/>
                    <a:pt x="1493" y="2048"/>
                  </a:cubicBezTo>
                  <a:cubicBezTo>
                    <a:pt x="1493" y="2056"/>
                    <a:pt x="1486" y="2064"/>
                    <a:pt x="1486" y="2071"/>
                  </a:cubicBezTo>
                  <a:cubicBezTo>
                    <a:pt x="1470" y="2119"/>
                    <a:pt x="1486" y="2127"/>
                    <a:pt x="1502" y="2143"/>
                  </a:cubicBezTo>
                  <a:cubicBezTo>
                    <a:pt x="1509" y="2151"/>
                    <a:pt x="1517" y="2166"/>
                    <a:pt x="1525" y="2174"/>
                  </a:cubicBezTo>
                  <a:cubicBezTo>
                    <a:pt x="1533" y="2198"/>
                    <a:pt x="1557" y="2206"/>
                    <a:pt x="1580" y="2214"/>
                  </a:cubicBezTo>
                  <a:cubicBezTo>
                    <a:pt x="1588" y="2222"/>
                    <a:pt x="1596" y="2222"/>
                    <a:pt x="1604" y="2229"/>
                  </a:cubicBezTo>
                  <a:cubicBezTo>
                    <a:pt x="1620" y="2238"/>
                    <a:pt x="1628" y="2238"/>
                    <a:pt x="1636" y="2238"/>
                  </a:cubicBezTo>
                  <a:cubicBezTo>
                    <a:pt x="1652" y="2245"/>
                    <a:pt x="1667" y="2245"/>
                    <a:pt x="1675" y="2277"/>
                  </a:cubicBezTo>
                  <a:cubicBezTo>
                    <a:pt x="1675" y="2285"/>
                    <a:pt x="1683" y="2285"/>
                    <a:pt x="1691" y="2285"/>
                  </a:cubicBezTo>
                  <a:lnTo>
                    <a:pt x="1699" y="2285"/>
                  </a:lnTo>
                  <a:cubicBezTo>
                    <a:pt x="1707" y="2285"/>
                    <a:pt x="1715" y="2285"/>
                    <a:pt x="1715" y="2285"/>
                  </a:cubicBezTo>
                  <a:cubicBezTo>
                    <a:pt x="1731" y="2285"/>
                    <a:pt x="1762" y="2293"/>
                    <a:pt x="1786" y="2316"/>
                  </a:cubicBezTo>
                  <a:cubicBezTo>
                    <a:pt x="1810" y="2340"/>
                    <a:pt x="1833" y="2364"/>
                    <a:pt x="1857" y="2388"/>
                  </a:cubicBezTo>
                  <a:cubicBezTo>
                    <a:pt x="1897" y="2427"/>
                    <a:pt x="1928" y="2467"/>
                    <a:pt x="1944" y="2467"/>
                  </a:cubicBezTo>
                  <a:cubicBezTo>
                    <a:pt x="1984" y="2475"/>
                    <a:pt x="2039" y="2538"/>
                    <a:pt x="2039" y="2601"/>
                  </a:cubicBezTo>
                  <a:cubicBezTo>
                    <a:pt x="2031" y="2641"/>
                    <a:pt x="2047" y="2680"/>
                    <a:pt x="2063" y="2712"/>
                  </a:cubicBezTo>
                  <a:lnTo>
                    <a:pt x="2063" y="2712"/>
                  </a:lnTo>
                  <a:cubicBezTo>
                    <a:pt x="2063" y="2720"/>
                    <a:pt x="2063" y="2720"/>
                    <a:pt x="2063" y="2720"/>
                  </a:cubicBezTo>
                  <a:cubicBezTo>
                    <a:pt x="1636" y="2767"/>
                    <a:pt x="932" y="2775"/>
                    <a:pt x="553" y="2775"/>
                  </a:cubicBezTo>
                  <a:lnTo>
                    <a:pt x="268" y="2759"/>
                  </a:lnTo>
                  <a:lnTo>
                    <a:pt x="268" y="2759"/>
                  </a:lnTo>
                  <a:cubicBezTo>
                    <a:pt x="292" y="2767"/>
                    <a:pt x="394" y="2767"/>
                    <a:pt x="553" y="2767"/>
                  </a:cubicBezTo>
                  <a:cubicBezTo>
                    <a:pt x="932" y="2767"/>
                    <a:pt x="1628" y="2759"/>
                    <a:pt x="2055" y="2712"/>
                  </a:cubicBezTo>
                  <a:cubicBezTo>
                    <a:pt x="2039" y="2672"/>
                    <a:pt x="2023" y="2641"/>
                    <a:pt x="2031" y="2601"/>
                  </a:cubicBezTo>
                  <a:cubicBezTo>
                    <a:pt x="2031" y="2546"/>
                    <a:pt x="1976" y="2482"/>
                    <a:pt x="1944" y="2475"/>
                  </a:cubicBezTo>
                  <a:cubicBezTo>
                    <a:pt x="1928" y="2475"/>
                    <a:pt x="1889" y="2435"/>
                    <a:pt x="1849" y="2396"/>
                  </a:cubicBezTo>
                  <a:cubicBezTo>
                    <a:pt x="1826" y="2372"/>
                    <a:pt x="1802" y="2340"/>
                    <a:pt x="1786" y="2324"/>
                  </a:cubicBezTo>
                  <a:cubicBezTo>
                    <a:pt x="1754" y="2301"/>
                    <a:pt x="1731" y="2293"/>
                    <a:pt x="1715" y="2293"/>
                  </a:cubicBezTo>
                  <a:cubicBezTo>
                    <a:pt x="1715" y="2293"/>
                    <a:pt x="1707" y="2293"/>
                    <a:pt x="1699" y="2293"/>
                  </a:cubicBezTo>
                  <a:lnTo>
                    <a:pt x="1691" y="2293"/>
                  </a:lnTo>
                  <a:cubicBezTo>
                    <a:pt x="1683" y="2293"/>
                    <a:pt x="1667" y="2293"/>
                    <a:pt x="1667" y="2277"/>
                  </a:cubicBezTo>
                  <a:cubicBezTo>
                    <a:pt x="1659" y="2253"/>
                    <a:pt x="1652" y="2253"/>
                    <a:pt x="1628" y="2245"/>
                  </a:cubicBezTo>
                  <a:cubicBezTo>
                    <a:pt x="1620" y="2245"/>
                    <a:pt x="1612" y="2245"/>
                    <a:pt x="1604" y="2238"/>
                  </a:cubicBezTo>
                  <a:cubicBezTo>
                    <a:pt x="1596" y="2229"/>
                    <a:pt x="1588" y="2229"/>
                    <a:pt x="1573" y="2222"/>
                  </a:cubicBezTo>
                  <a:cubicBezTo>
                    <a:pt x="1549" y="2214"/>
                    <a:pt x="1525" y="2206"/>
                    <a:pt x="1517" y="2182"/>
                  </a:cubicBezTo>
                  <a:cubicBezTo>
                    <a:pt x="1509" y="2166"/>
                    <a:pt x="1502" y="2158"/>
                    <a:pt x="1493" y="2151"/>
                  </a:cubicBezTo>
                  <a:cubicBezTo>
                    <a:pt x="1478" y="2135"/>
                    <a:pt x="1462" y="2119"/>
                    <a:pt x="1478" y="2071"/>
                  </a:cubicBezTo>
                  <a:cubicBezTo>
                    <a:pt x="1478" y="2064"/>
                    <a:pt x="1486" y="2048"/>
                    <a:pt x="1486" y="2040"/>
                  </a:cubicBezTo>
                  <a:cubicBezTo>
                    <a:pt x="1502" y="2008"/>
                    <a:pt x="1502" y="2008"/>
                    <a:pt x="1493" y="1969"/>
                  </a:cubicBezTo>
                  <a:cubicBezTo>
                    <a:pt x="1493" y="1961"/>
                    <a:pt x="1493" y="1953"/>
                    <a:pt x="1486" y="1937"/>
                  </a:cubicBezTo>
                  <a:cubicBezTo>
                    <a:pt x="1486" y="1921"/>
                    <a:pt x="1478" y="1905"/>
                    <a:pt x="1502" y="1889"/>
                  </a:cubicBezTo>
                  <a:cubicBezTo>
                    <a:pt x="1517" y="1874"/>
                    <a:pt x="1517" y="1858"/>
                    <a:pt x="1517" y="1842"/>
                  </a:cubicBezTo>
                  <a:cubicBezTo>
                    <a:pt x="1517" y="1818"/>
                    <a:pt x="1509" y="1803"/>
                    <a:pt x="1493" y="1795"/>
                  </a:cubicBezTo>
                  <a:cubicBezTo>
                    <a:pt x="1486" y="1787"/>
                    <a:pt x="1478" y="1787"/>
                    <a:pt x="1462" y="1779"/>
                  </a:cubicBezTo>
                  <a:cubicBezTo>
                    <a:pt x="1454" y="1771"/>
                    <a:pt x="1438" y="1771"/>
                    <a:pt x="1430" y="1755"/>
                  </a:cubicBezTo>
                  <a:cubicBezTo>
                    <a:pt x="1430" y="1747"/>
                    <a:pt x="1430" y="1739"/>
                    <a:pt x="1446" y="1724"/>
                  </a:cubicBezTo>
                  <a:cubicBezTo>
                    <a:pt x="1454" y="1700"/>
                    <a:pt x="1462" y="1684"/>
                    <a:pt x="1462" y="1668"/>
                  </a:cubicBezTo>
                  <a:cubicBezTo>
                    <a:pt x="1462" y="1652"/>
                    <a:pt x="1470" y="1637"/>
                    <a:pt x="1493" y="1613"/>
                  </a:cubicBezTo>
                  <a:cubicBezTo>
                    <a:pt x="1517" y="1597"/>
                    <a:pt x="1533" y="1589"/>
                    <a:pt x="1549" y="1589"/>
                  </a:cubicBezTo>
                  <a:cubicBezTo>
                    <a:pt x="1573" y="1574"/>
                    <a:pt x="1596" y="1574"/>
                    <a:pt x="1620" y="1542"/>
                  </a:cubicBezTo>
                  <a:cubicBezTo>
                    <a:pt x="1644" y="1502"/>
                    <a:pt x="1628" y="1431"/>
                    <a:pt x="1620" y="1392"/>
                  </a:cubicBezTo>
                  <a:cubicBezTo>
                    <a:pt x="1620" y="1376"/>
                    <a:pt x="1620" y="1368"/>
                    <a:pt x="1620" y="1360"/>
                  </a:cubicBezTo>
                  <a:cubicBezTo>
                    <a:pt x="1612" y="1352"/>
                    <a:pt x="1612" y="1336"/>
                    <a:pt x="1612" y="1321"/>
                  </a:cubicBezTo>
                  <a:cubicBezTo>
                    <a:pt x="1604" y="1281"/>
                    <a:pt x="1596" y="1257"/>
                    <a:pt x="1612" y="1249"/>
                  </a:cubicBezTo>
                  <a:cubicBezTo>
                    <a:pt x="1620" y="1241"/>
                    <a:pt x="1659" y="1210"/>
                    <a:pt x="1675" y="1186"/>
                  </a:cubicBezTo>
                  <a:cubicBezTo>
                    <a:pt x="1675" y="1178"/>
                    <a:pt x="1683" y="1170"/>
                    <a:pt x="1699" y="1154"/>
                  </a:cubicBezTo>
                  <a:cubicBezTo>
                    <a:pt x="1707" y="1147"/>
                    <a:pt x="1707" y="1147"/>
                    <a:pt x="1707" y="1147"/>
                  </a:cubicBezTo>
                  <a:cubicBezTo>
                    <a:pt x="1920" y="957"/>
                    <a:pt x="2055" y="830"/>
                    <a:pt x="2070" y="791"/>
                  </a:cubicBezTo>
                  <a:cubicBezTo>
                    <a:pt x="2102" y="728"/>
                    <a:pt x="2197" y="696"/>
                    <a:pt x="2260" y="672"/>
                  </a:cubicBezTo>
                  <a:cubicBezTo>
                    <a:pt x="2276" y="672"/>
                    <a:pt x="2276" y="672"/>
                    <a:pt x="2276" y="672"/>
                  </a:cubicBezTo>
                  <a:cubicBezTo>
                    <a:pt x="2300" y="664"/>
                    <a:pt x="2379" y="633"/>
                    <a:pt x="2442" y="577"/>
                  </a:cubicBezTo>
                  <a:cubicBezTo>
                    <a:pt x="2410" y="577"/>
                    <a:pt x="2371" y="577"/>
                    <a:pt x="2347" y="577"/>
                  </a:cubicBezTo>
                  <a:cubicBezTo>
                    <a:pt x="2332" y="577"/>
                    <a:pt x="2316" y="562"/>
                    <a:pt x="2300" y="554"/>
                  </a:cubicBezTo>
                  <a:cubicBezTo>
                    <a:pt x="2292" y="546"/>
                    <a:pt x="2284" y="530"/>
                    <a:pt x="2276" y="530"/>
                  </a:cubicBezTo>
                  <a:cubicBezTo>
                    <a:pt x="2268" y="522"/>
                    <a:pt x="2260" y="522"/>
                    <a:pt x="2252" y="522"/>
                  </a:cubicBezTo>
                  <a:cubicBezTo>
                    <a:pt x="2221" y="522"/>
                    <a:pt x="2173" y="538"/>
                    <a:pt x="2142" y="546"/>
                  </a:cubicBezTo>
                  <a:cubicBezTo>
                    <a:pt x="2134" y="546"/>
                    <a:pt x="2126" y="546"/>
                    <a:pt x="2118" y="546"/>
                  </a:cubicBezTo>
                  <a:cubicBezTo>
                    <a:pt x="2110" y="554"/>
                    <a:pt x="2102" y="554"/>
                    <a:pt x="2094" y="554"/>
                  </a:cubicBezTo>
                  <a:cubicBezTo>
                    <a:pt x="2086" y="554"/>
                    <a:pt x="2086" y="562"/>
                    <a:pt x="2079" y="562"/>
                  </a:cubicBezTo>
                  <a:cubicBezTo>
                    <a:pt x="2070" y="562"/>
                    <a:pt x="2063" y="554"/>
                    <a:pt x="2063" y="546"/>
                  </a:cubicBezTo>
                  <a:cubicBezTo>
                    <a:pt x="2063" y="530"/>
                    <a:pt x="2055" y="498"/>
                    <a:pt x="2015" y="475"/>
                  </a:cubicBezTo>
                  <a:lnTo>
                    <a:pt x="2007" y="475"/>
                  </a:lnTo>
                  <a:cubicBezTo>
                    <a:pt x="1984" y="475"/>
                    <a:pt x="1952" y="514"/>
                    <a:pt x="1920" y="554"/>
                  </a:cubicBezTo>
                  <a:cubicBezTo>
                    <a:pt x="1904" y="577"/>
                    <a:pt x="1889" y="593"/>
                    <a:pt x="1873" y="609"/>
                  </a:cubicBezTo>
                  <a:cubicBezTo>
                    <a:pt x="1865" y="609"/>
                    <a:pt x="1857" y="617"/>
                    <a:pt x="1849" y="617"/>
                  </a:cubicBezTo>
                  <a:cubicBezTo>
                    <a:pt x="1810" y="617"/>
                    <a:pt x="1754" y="570"/>
                    <a:pt x="1739" y="538"/>
                  </a:cubicBezTo>
                  <a:cubicBezTo>
                    <a:pt x="1715" y="506"/>
                    <a:pt x="1667" y="475"/>
                    <a:pt x="1636" y="451"/>
                  </a:cubicBezTo>
                  <a:lnTo>
                    <a:pt x="1628" y="443"/>
                  </a:lnTo>
                  <a:cubicBezTo>
                    <a:pt x="1620" y="443"/>
                    <a:pt x="1620" y="443"/>
                    <a:pt x="1620" y="443"/>
                  </a:cubicBezTo>
                  <a:cubicBezTo>
                    <a:pt x="1620" y="443"/>
                    <a:pt x="1612" y="459"/>
                    <a:pt x="1604" y="467"/>
                  </a:cubicBezTo>
                  <a:cubicBezTo>
                    <a:pt x="1604" y="482"/>
                    <a:pt x="1596" y="506"/>
                    <a:pt x="1573" y="506"/>
                  </a:cubicBezTo>
                  <a:lnTo>
                    <a:pt x="1565" y="514"/>
                  </a:lnTo>
                  <a:cubicBezTo>
                    <a:pt x="1541" y="514"/>
                    <a:pt x="1525" y="490"/>
                    <a:pt x="1509" y="451"/>
                  </a:cubicBezTo>
                  <a:cubicBezTo>
                    <a:pt x="1509" y="451"/>
                    <a:pt x="1509" y="443"/>
                    <a:pt x="1502" y="435"/>
                  </a:cubicBezTo>
                  <a:cubicBezTo>
                    <a:pt x="1478" y="395"/>
                    <a:pt x="1430" y="364"/>
                    <a:pt x="1359" y="332"/>
                  </a:cubicBezTo>
                  <a:cubicBezTo>
                    <a:pt x="1343" y="324"/>
                    <a:pt x="1335" y="324"/>
                    <a:pt x="1320" y="324"/>
                  </a:cubicBezTo>
                  <a:cubicBezTo>
                    <a:pt x="1272" y="324"/>
                    <a:pt x="1225" y="356"/>
                    <a:pt x="1185" y="380"/>
                  </a:cubicBezTo>
                  <a:cubicBezTo>
                    <a:pt x="1177" y="388"/>
                    <a:pt x="1169" y="395"/>
                    <a:pt x="1162" y="395"/>
                  </a:cubicBezTo>
                  <a:cubicBezTo>
                    <a:pt x="1146" y="411"/>
                    <a:pt x="1130" y="419"/>
                    <a:pt x="1114" y="419"/>
                  </a:cubicBezTo>
                  <a:cubicBezTo>
                    <a:pt x="1098" y="419"/>
                    <a:pt x="1090" y="411"/>
                    <a:pt x="1074" y="388"/>
                  </a:cubicBezTo>
                  <a:cubicBezTo>
                    <a:pt x="1059" y="364"/>
                    <a:pt x="1019" y="364"/>
                    <a:pt x="987" y="364"/>
                  </a:cubicBezTo>
                  <a:cubicBezTo>
                    <a:pt x="980" y="364"/>
                    <a:pt x="964" y="364"/>
                    <a:pt x="964" y="356"/>
                  </a:cubicBezTo>
                  <a:cubicBezTo>
                    <a:pt x="956" y="356"/>
                    <a:pt x="948" y="348"/>
                    <a:pt x="948" y="340"/>
                  </a:cubicBezTo>
                  <a:cubicBezTo>
                    <a:pt x="948" y="332"/>
                    <a:pt x="940" y="332"/>
                    <a:pt x="932" y="332"/>
                  </a:cubicBezTo>
                  <a:cubicBezTo>
                    <a:pt x="932" y="332"/>
                    <a:pt x="916" y="332"/>
                    <a:pt x="909" y="340"/>
                  </a:cubicBezTo>
                  <a:cubicBezTo>
                    <a:pt x="901" y="340"/>
                    <a:pt x="885" y="348"/>
                    <a:pt x="877" y="348"/>
                  </a:cubicBezTo>
                  <a:cubicBezTo>
                    <a:pt x="861" y="348"/>
                    <a:pt x="845" y="332"/>
                    <a:pt x="829" y="324"/>
                  </a:cubicBezTo>
                  <a:cubicBezTo>
                    <a:pt x="822" y="317"/>
                    <a:pt x="814" y="309"/>
                    <a:pt x="806" y="309"/>
                  </a:cubicBezTo>
                  <a:cubicBezTo>
                    <a:pt x="782" y="293"/>
                    <a:pt x="790" y="253"/>
                    <a:pt x="798" y="214"/>
                  </a:cubicBezTo>
                  <a:cubicBezTo>
                    <a:pt x="798" y="198"/>
                    <a:pt x="806" y="174"/>
                    <a:pt x="798" y="166"/>
                  </a:cubicBezTo>
                  <a:cubicBezTo>
                    <a:pt x="782" y="151"/>
                    <a:pt x="774" y="87"/>
                    <a:pt x="774" y="48"/>
                  </a:cubicBezTo>
                  <a:cubicBezTo>
                    <a:pt x="766" y="8"/>
                    <a:pt x="703" y="8"/>
                    <a:pt x="687" y="8"/>
                  </a:cubicBezTo>
                  <a:cubicBezTo>
                    <a:pt x="679" y="8"/>
                    <a:pt x="671" y="8"/>
                    <a:pt x="671" y="8"/>
                  </a:cubicBezTo>
                  <a:cubicBezTo>
                    <a:pt x="663" y="24"/>
                    <a:pt x="656" y="48"/>
                    <a:pt x="663" y="119"/>
                  </a:cubicBezTo>
                  <a:cubicBezTo>
                    <a:pt x="663" y="135"/>
                    <a:pt x="663" y="142"/>
                    <a:pt x="656" y="151"/>
                  </a:cubicBezTo>
                  <a:cubicBezTo>
                    <a:pt x="648" y="158"/>
                    <a:pt x="640" y="158"/>
                    <a:pt x="640" y="158"/>
                  </a:cubicBezTo>
                  <a:cubicBezTo>
                    <a:pt x="442" y="166"/>
                    <a:pt x="229" y="174"/>
                    <a:pt x="16" y="182"/>
                  </a:cubicBezTo>
                  <a:cubicBezTo>
                    <a:pt x="16" y="222"/>
                    <a:pt x="24" y="277"/>
                    <a:pt x="40" y="293"/>
                  </a:cubicBezTo>
                  <a:cubicBezTo>
                    <a:pt x="71" y="324"/>
                    <a:pt x="64" y="348"/>
                    <a:pt x="56" y="372"/>
                  </a:cubicBezTo>
                  <a:cubicBezTo>
                    <a:pt x="56" y="372"/>
                    <a:pt x="8" y="482"/>
                    <a:pt x="48" y="585"/>
                  </a:cubicBezTo>
                  <a:cubicBezTo>
                    <a:pt x="71" y="672"/>
                    <a:pt x="119" y="791"/>
                    <a:pt x="135" y="830"/>
                  </a:cubicBezTo>
                  <a:cubicBezTo>
                    <a:pt x="151" y="862"/>
                    <a:pt x="143" y="941"/>
                    <a:pt x="135" y="1012"/>
                  </a:cubicBezTo>
                  <a:cubicBezTo>
                    <a:pt x="127" y="1060"/>
                    <a:pt x="135" y="1083"/>
                    <a:pt x="135" y="1107"/>
                  </a:cubicBezTo>
                  <a:cubicBezTo>
                    <a:pt x="143" y="1131"/>
                    <a:pt x="143" y="1147"/>
                    <a:pt x="143" y="1162"/>
                  </a:cubicBezTo>
                  <a:cubicBezTo>
                    <a:pt x="143" y="1194"/>
                    <a:pt x="151" y="1241"/>
                    <a:pt x="158" y="1289"/>
                  </a:cubicBezTo>
                  <a:cubicBezTo>
                    <a:pt x="166" y="1328"/>
                    <a:pt x="174" y="1360"/>
                    <a:pt x="174" y="1384"/>
                  </a:cubicBezTo>
                  <a:cubicBezTo>
                    <a:pt x="174" y="1407"/>
                    <a:pt x="182" y="1415"/>
                    <a:pt x="198" y="1423"/>
                  </a:cubicBezTo>
                  <a:cubicBezTo>
                    <a:pt x="206" y="1423"/>
                    <a:pt x="213" y="1431"/>
                    <a:pt x="213" y="1431"/>
                  </a:cubicBezTo>
                  <a:cubicBezTo>
                    <a:pt x="229" y="1447"/>
                    <a:pt x="229" y="1478"/>
                    <a:pt x="229" y="1526"/>
                  </a:cubicBezTo>
                  <a:cubicBezTo>
                    <a:pt x="221" y="1550"/>
                    <a:pt x="221" y="1581"/>
                    <a:pt x="229" y="1597"/>
                  </a:cubicBezTo>
                  <a:cubicBezTo>
                    <a:pt x="237" y="1645"/>
                    <a:pt x="198" y="1724"/>
                    <a:pt x="166" y="1747"/>
                  </a:cubicBezTo>
                  <a:cubicBezTo>
                    <a:pt x="151" y="1755"/>
                    <a:pt x="143" y="1763"/>
                    <a:pt x="143" y="1779"/>
                  </a:cubicBezTo>
                  <a:cubicBezTo>
                    <a:pt x="135" y="1787"/>
                    <a:pt x="143" y="1795"/>
                    <a:pt x="143" y="1803"/>
                  </a:cubicBezTo>
                  <a:cubicBezTo>
                    <a:pt x="151" y="1811"/>
                    <a:pt x="151" y="1811"/>
                    <a:pt x="158" y="1811"/>
                  </a:cubicBezTo>
                  <a:cubicBezTo>
                    <a:pt x="166" y="1818"/>
                    <a:pt x="174" y="1826"/>
                    <a:pt x="174" y="1858"/>
                  </a:cubicBezTo>
                  <a:cubicBezTo>
                    <a:pt x="174" y="1889"/>
                    <a:pt x="190" y="1889"/>
                    <a:pt x="213" y="1889"/>
                  </a:cubicBezTo>
                  <a:cubicBezTo>
                    <a:pt x="237" y="1889"/>
                    <a:pt x="268" y="1913"/>
                    <a:pt x="268" y="1913"/>
                  </a:cubicBezTo>
                  <a:lnTo>
                    <a:pt x="268" y="1913"/>
                  </a:lnTo>
                  <a:cubicBezTo>
                    <a:pt x="268" y="2759"/>
                    <a:pt x="268" y="2759"/>
                    <a:pt x="268" y="2759"/>
                  </a:cubicBezTo>
                  <a:lnTo>
                    <a:pt x="553" y="2775"/>
                  </a:lnTo>
                </a:path>
              </a:pathLst>
            </a:custGeom>
            <a:solidFill>
              <a:schemeClr val="accent6"/>
            </a:solidFill>
            <a:ln>
              <a:solidFill>
                <a:schemeClr val="bg2"/>
              </a:solidFill>
            </a:ln>
            <a:effectLst/>
          </p:spPr>
          <p:txBody>
            <a:bodyPr wrap="none" anchor="ctr"/>
            <a:lstStyle/>
            <a:p>
              <a:endParaRPr lang="en-US"/>
            </a:p>
          </p:txBody>
        </p:sp>
        <p:sp>
          <p:nvSpPr>
            <p:cNvPr id="91" name="Freeform 510"/>
            <p:cNvSpPr>
              <a:spLocks noChangeArrowheads="1"/>
            </p:cNvSpPr>
            <p:nvPr/>
          </p:nvSpPr>
          <p:spPr bwMode="auto">
            <a:xfrm>
              <a:off x="12239219" y="5017977"/>
              <a:ext cx="1215316" cy="786245"/>
            </a:xfrm>
            <a:custGeom>
              <a:avLst/>
              <a:gdLst>
                <a:gd name="T0" fmla="*/ 1794 w 2309"/>
                <a:gd name="T1" fmla="*/ 1391 h 1495"/>
                <a:gd name="T2" fmla="*/ 1794 w 2309"/>
                <a:gd name="T3" fmla="*/ 1391 h 1495"/>
                <a:gd name="T4" fmla="*/ 1888 w 2309"/>
                <a:gd name="T5" fmla="*/ 1494 h 1495"/>
                <a:gd name="T6" fmla="*/ 1888 w 2309"/>
                <a:gd name="T7" fmla="*/ 1486 h 1495"/>
                <a:gd name="T8" fmla="*/ 1904 w 2309"/>
                <a:gd name="T9" fmla="*/ 1423 h 1495"/>
                <a:gd name="T10" fmla="*/ 1897 w 2309"/>
                <a:gd name="T11" fmla="*/ 1391 h 1495"/>
                <a:gd name="T12" fmla="*/ 1999 w 2309"/>
                <a:gd name="T13" fmla="*/ 1312 h 1495"/>
                <a:gd name="T14" fmla="*/ 2007 w 2309"/>
                <a:gd name="T15" fmla="*/ 1249 h 1495"/>
                <a:gd name="T16" fmla="*/ 2047 w 2309"/>
                <a:gd name="T17" fmla="*/ 1138 h 1495"/>
                <a:gd name="T18" fmla="*/ 1999 w 2309"/>
                <a:gd name="T19" fmla="*/ 1083 h 1495"/>
                <a:gd name="T20" fmla="*/ 1999 w 2309"/>
                <a:gd name="T21" fmla="*/ 988 h 1495"/>
                <a:gd name="T22" fmla="*/ 2055 w 2309"/>
                <a:gd name="T23" fmla="*/ 988 h 1495"/>
                <a:gd name="T24" fmla="*/ 2110 w 2309"/>
                <a:gd name="T25" fmla="*/ 980 h 1495"/>
                <a:gd name="T26" fmla="*/ 2181 w 2309"/>
                <a:gd name="T27" fmla="*/ 933 h 1495"/>
                <a:gd name="T28" fmla="*/ 2244 w 2309"/>
                <a:gd name="T29" fmla="*/ 869 h 1495"/>
                <a:gd name="T30" fmla="*/ 2292 w 2309"/>
                <a:gd name="T31" fmla="*/ 782 h 1495"/>
                <a:gd name="T32" fmla="*/ 2284 w 2309"/>
                <a:gd name="T33" fmla="*/ 648 h 1495"/>
                <a:gd name="T34" fmla="*/ 2213 w 2309"/>
                <a:gd name="T35" fmla="*/ 585 h 1495"/>
                <a:gd name="T36" fmla="*/ 2118 w 2309"/>
                <a:gd name="T37" fmla="*/ 482 h 1495"/>
                <a:gd name="T38" fmla="*/ 1991 w 2309"/>
                <a:gd name="T39" fmla="*/ 387 h 1495"/>
                <a:gd name="T40" fmla="*/ 1952 w 2309"/>
                <a:gd name="T41" fmla="*/ 308 h 1495"/>
                <a:gd name="T42" fmla="*/ 1912 w 2309"/>
                <a:gd name="T43" fmla="*/ 245 h 1495"/>
                <a:gd name="T44" fmla="*/ 1936 w 2309"/>
                <a:gd name="T45" fmla="*/ 126 h 1495"/>
                <a:gd name="T46" fmla="*/ 1897 w 2309"/>
                <a:gd name="T47" fmla="*/ 55 h 1495"/>
                <a:gd name="T48" fmla="*/ 1881 w 2309"/>
                <a:gd name="T49" fmla="*/ 0 h 1495"/>
                <a:gd name="T50" fmla="*/ 86 w 2309"/>
                <a:gd name="T51" fmla="*/ 55 h 1495"/>
                <a:gd name="T52" fmla="*/ 47 w 2309"/>
                <a:gd name="T53" fmla="*/ 71 h 1495"/>
                <a:gd name="T54" fmla="*/ 47 w 2309"/>
                <a:gd name="T55" fmla="*/ 150 h 1495"/>
                <a:gd name="T56" fmla="*/ 62 w 2309"/>
                <a:gd name="T57" fmla="*/ 197 h 1495"/>
                <a:gd name="T58" fmla="*/ 94 w 2309"/>
                <a:gd name="T59" fmla="*/ 245 h 1495"/>
                <a:gd name="T60" fmla="*/ 78 w 2309"/>
                <a:gd name="T61" fmla="*/ 316 h 1495"/>
                <a:gd name="T62" fmla="*/ 24 w 2309"/>
                <a:gd name="T63" fmla="*/ 395 h 1495"/>
                <a:gd name="T64" fmla="*/ 78 w 2309"/>
                <a:gd name="T65" fmla="*/ 482 h 1495"/>
                <a:gd name="T66" fmla="*/ 118 w 2309"/>
                <a:gd name="T67" fmla="*/ 585 h 1495"/>
                <a:gd name="T68" fmla="*/ 134 w 2309"/>
                <a:gd name="T69" fmla="*/ 664 h 1495"/>
                <a:gd name="T70" fmla="*/ 165 w 2309"/>
                <a:gd name="T71" fmla="*/ 735 h 1495"/>
                <a:gd name="T72" fmla="*/ 205 w 2309"/>
                <a:gd name="T73" fmla="*/ 822 h 1495"/>
                <a:gd name="T74" fmla="*/ 221 w 2309"/>
                <a:gd name="T75" fmla="*/ 972 h 1495"/>
                <a:gd name="T76" fmla="*/ 236 w 2309"/>
                <a:gd name="T77" fmla="*/ 988 h 1495"/>
                <a:gd name="T78" fmla="*/ 268 w 2309"/>
                <a:gd name="T79" fmla="*/ 1012 h 1495"/>
                <a:gd name="T80" fmla="*/ 268 w 2309"/>
                <a:gd name="T81" fmla="*/ 1051 h 1495"/>
                <a:gd name="T82" fmla="*/ 292 w 2309"/>
                <a:gd name="T83" fmla="*/ 1083 h 1495"/>
                <a:gd name="T84" fmla="*/ 300 w 2309"/>
                <a:gd name="T85" fmla="*/ 1130 h 1495"/>
                <a:gd name="T86" fmla="*/ 300 w 2309"/>
                <a:gd name="T87" fmla="*/ 1193 h 1495"/>
                <a:gd name="T88" fmla="*/ 315 w 2309"/>
                <a:gd name="T89" fmla="*/ 1249 h 1495"/>
                <a:gd name="T90" fmla="*/ 300 w 2309"/>
                <a:gd name="T91" fmla="*/ 1391 h 1495"/>
                <a:gd name="T92" fmla="*/ 331 w 2309"/>
                <a:gd name="T93" fmla="*/ 1399 h 1495"/>
                <a:gd name="T94" fmla="*/ 347 w 2309"/>
                <a:gd name="T95" fmla="*/ 1439 h 1495"/>
                <a:gd name="T96" fmla="*/ 1762 w 2309"/>
                <a:gd name="T97" fmla="*/ 1375 h 1495"/>
                <a:gd name="T98" fmla="*/ 1794 w 2309"/>
                <a:gd name="T99" fmla="*/ 1391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9" h="1495">
                  <a:moveTo>
                    <a:pt x="1794" y="1391"/>
                  </a:moveTo>
                  <a:lnTo>
                    <a:pt x="1794" y="1391"/>
                  </a:lnTo>
                  <a:cubicBezTo>
                    <a:pt x="1802" y="1407"/>
                    <a:pt x="1857" y="1454"/>
                    <a:pt x="1888" y="1494"/>
                  </a:cubicBezTo>
                  <a:cubicBezTo>
                    <a:pt x="1888" y="1486"/>
                    <a:pt x="1888" y="1486"/>
                    <a:pt x="1888" y="1486"/>
                  </a:cubicBezTo>
                  <a:cubicBezTo>
                    <a:pt x="1912" y="1462"/>
                    <a:pt x="1912" y="1446"/>
                    <a:pt x="1904" y="1423"/>
                  </a:cubicBezTo>
                  <a:cubicBezTo>
                    <a:pt x="1897" y="1407"/>
                    <a:pt x="1865" y="1399"/>
                    <a:pt x="1897" y="1391"/>
                  </a:cubicBezTo>
                  <a:cubicBezTo>
                    <a:pt x="1920" y="1375"/>
                    <a:pt x="1999" y="1351"/>
                    <a:pt x="1999" y="1312"/>
                  </a:cubicBezTo>
                  <a:cubicBezTo>
                    <a:pt x="1999" y="1265"/>
                    <a:pt x="1991" y="1257"/>
                    <a:pt x="2007" y="1249"/>
                  </a:cubicBezTo>
                  <a:cubicBezTo>
                    <a:pt x="2031" y="1233"/>
                    <a:pt x="2055" y="1170"/>
                    <a:pt x="2047" y="1138"/>
                  </a:cubicBezTo>
                  <a:cubicBezTo>
                    <a:pt x="2039" y="1114"/>
                    <a:pt x="1999" y="1114"/>
                    <a:pt x="1999" y="1083"/>
                  </a:cubicBezTo>
                  <a:cubicBezTo>
                    <a:pt x="1999" y="1051"/>
                    <a:pt x="1960" y="996"/>
                    <a:pt x="1999" y="988"/>
                  </a:cubicBezTo>
                  <a:cubicBezTo>
                    <a:pt x="2015" y="988"/>
                    <a:pt x="2039" y="988"/>
                    <a:pt x="2055" y="988"/>
                  </a:cubicBezTo>
                  <a:cubicBezTo>
                    <a:pt x="2078" y="988"/>
                    <a:pt x="2102" y="988"/>
                    <a:pt x="2110" y="980"/>
                  </a:cubicBezTo>
                  <a:cubicBezTo>
                    <a:pt x="2134" y="956"/>
                    <a:pt x="2150" y="956"/>
                    <a:pt x="2181" y="933"/>
                  </a:cubicBezTo>
                  <a:cubicBezTo>
                    <a:pt x="2213" y="917"/>
                    <a:pt x="2244" y="925"/>
                    <a:pt x="2244" y="869"/>
                  </a:cubicBezTo>
                  <a:cubicBezTo>
                    <a:pt x="2244" y="814"/>
                    <a:pt x="2276" y="814"/>
                    <a:pt x="2292" y="782"/>
                  </a:cubicBezTo>
                  <a:cubicBezTo>
                    <a:pt x="2308" y="743"/>
                    <a:pt x="2308" y="664"/>
                    <a:pt x="2284" y="648"/>
                  </a:cubicBezTo>
                  <a:cubicBezTo>
                    <a:pt x="2268" y="632"/>
                    <a:pt x="2213" y="624"/>
                    <a:pt x="2213" y="585"/>
                  </a:cubicBezTo>
                  <a:cubicBezTo>
                    <a:pt x="2205" y="553"/>
                    <a:pt x="2126" y="498"/>
                    <a:pt x="2118" y="482"/>
                  </a:cubicBezTo>
                  <a:cubicBezTo>
                    <a:pt x="2110" y="458"/>
                    <a:pt x="2102" y="387"/>
                    <a:pt x="1991" y="387"/>
                  </a:cubicBezTo>
                  <a:cubicBezTo>
                    <a:pt x="1873" y="379"/>
                    <a:pt x="1960" y="348"/>
                    <a:pt x="1952" y="308"/>
                  </a:cubicBezTo>
                  <a:cubicBezTo>
                    <a:pt x="1944" y="276"/>
                    <a:pt x="1904" y="316"/>
                    <a:pt x="1912" y="245"/>
                  </a:cubicBezTo>
                  <a:cubicBezTo>
                    <a:pt x="1920" y="174"/>
                    <a:pt x="1912" y="182"/>
                    <a:pt x="1936" y="126"/>
                  </a:cubicBezTo>
                  <a:cubicBezTo>
                    <a:pt x="1952" y="71"/>
                    <a:pt x="1904" y="87"/>
                    <a:pt x="1897" y="55"/>
                  </a:cubicBezTo>
                  <a:cubicBezTo>
                    <a:pt x="1897" y="39"/>
                    <a:pt x="1888" y="23"/>
                    <a:pt x="1881" y="0"/>
                  </a:cubicBezTo>
                  <a:cubicBezTo>
                    <a:pt x="1264" y="71"/>
                    <a:pt x="86" y="55"/>
                    <a:pt x="86" y="55"/>
                  </a:cubicBezTo>
                  <a:cubicBezTo>
                    <a:pt x="86" y="55"/>
                    <a:pt x="62" y="47"/>
                    <a:pt x="47" y="71"/>
                  </a:cubicBezTo>
                  <a:cubicBezTo>
                    <a:pt x="31" y="95"/>
                    <a:pt x="78" y="134"/>
                    <a:pt x="47" y="150"/>
                  </a:cubicBezTo>
                  <a:cubicBezTo>
                    <a:pt x="16" y="166"/>
                    <a:pt x="39" y="182"/>
                    <a:pt x="62" y="197"/>
                  </a:cubicBezTo>
                  <a:cubicBezTo>
                    <a:pt x="94" y="213"/>
                    <a:pt x="110" y="221"/>
                    <a:pt x="94" y="245"/>
                  </a:cubicBezTo>
                  <a:cubicBezTo>
                    <a:pt x="78" y="269"/>
                    <a:pt x="86" y="269"/>
                    <a:pt x="78" y="316"/>
                  </a:cubicBezTo>
                  <a:cubicBezTo>
                    <a:pt x="70" y="371"/>
                    <a:pt x="39" y="356"/>
                    <a:pt x="24" y="395"/>
                  </a:cubicBezTo>
                  <a:cubicBezTo>
                    <a:pt x="0" y="443"/>
                    <a:pt x="47" y="427"/>
                    <a:pt x="78" y="482"/>
                  </a:cubicBezTo>
                  <a:cubicBezTo>
                    <a:pt x="102" y="537"/>
                    <a:pt x="110" y="569"/>
                    <a:pt x="118" y="585"/>
                  </a:cubicBezTo>
                  <a:cubicBezTo>
                    <a:pt x="126" y="601"/>
                    <a:pt x="118" y="632"/>
                    <a:pt x="134" y="664"/>
                  </a:cubicBezTo>
                  <a:cubicBezTo>
                    <a:pt x="149" y="696"/>
                    <a:pt x="141" y="703"/>
                    <a:pt x="165" y="735"/>
                  </a:cubicBezTo>
                  <a:cubicBezTo>
                    <a:pt x="181" y="759"/>
                    <a:pt x="173" y="790"/>
                    <a:pt x="205" y="822"/>
                  </a:cubicBezTo>
                  <a:cubicBezTo>
                    <a:pt x="228" y="854"/>
                    <a:pt x="221" y="949"/>
                    <a:pt x="221" y="972"/>
                  </a:cubicBezTo>
                  <a:cubicBezTo>
                    <a:pt x="221" y="988"/>
                    <a:pt x="221" y="988"/>
                    <a:pt x="236" y="988"/>
                  </a:cubicBezTo>
                  <a:cubicBezTo>
                    <a:pt x="260" y="980"/>
                    <a:pt x="268" y="1012"/>
                    <a:pt x="268" y="1012"/>
                  </a:cubicBezTo>
                  <a:cubicBezTo>
                    <a:pt x="268" y="1012"/>
                    <a:pt x="276" y="1035"/>
                    <a:pt x="268" y="1051"/>
                  </a:cubicBezTo>
                  <a:cubicBezTo>
                    <a:pt x="268" y="1075"/>
                    <a:pt x="300" y="1067"/>
                    <a:pt x="292" y="1083"/>
                  </a:cubicBezTo>
                  <a:cubicBezTo>
                    <a:pt x="292" y="1107"/>
                    <a:pt x="292" y="1122"/>
                    <a:pt x="300" y="1130"/>
                  </a:cubicBezTo>
                  <a:cubicBezTo>
                    <a:pt x="315" y="1138"/>
                    <a:pt x="315" y="1170"/>
                    <a:pt x="300" y="1193"/>
                  </a:cubicBezTo>
                  <a:cubicBezTo>
                    <a:pt x="284" y="1217"/>
                    <a:pt x="292" y="1217"/>
                    <a:pt x="315" y="1249"/>
                  </a:cubicBezTo>
                  <a:cubicBezTo>
                    <a:pt x="347" y="1288"/>
                    <a:pt x="300" y="1367"/>
                    <a:pt x="300" y="1391"/>
                  </a:cubicBezTo>
                  <a:cubicBezTo>
                    <a:pt x="300" y="1415"/>
                    <a:pt x="315" y="1399"/>
                    <a:pt x="331" y="1399"/>
                  </a:cubicBezTo>
                  <a:cubicBezTo>
                    <a:pt x="339" y="1399"/>
                    <a:pt x="339" y="1423"/>
                    <a:pt x="347" y="1439"/>
                  </a:cubicBezTo>
                  <a:cubicBezTo>
                    <a:pt x="466" y="1439"/>
                    <a:pt x="1438" y="1423"/>
                    <a:pt x="1762" y="1375"/>
                  </a:cubicBezTo>
                  <a:cubicBezTo>
                    <a:pt x="1762" y="1375"/>
                    <a:pt x="1770" y="1360"/>
                    <a:pt x="1794" y="1391"/>
                  </a:cubicBezTo>
                </a:path>
              </a:pathLst>
            </a:custGeom>
            <a:solidFill>
              <a:schemeClr val="accent6"/>
            </a:solidFill>
            <a:ln>
              <a:solidFill>
                <a:schemeClr val="bg2"/>
              </a:solidFill>
            </a:ln>
            <a:effectLst/>
          </p:spPr>
          <p:txBody>
            <a:bodyPr wrap="none" anchor="ctr"/>
            <a:lstStyle/>
            <a:p>
              <a:endParaRPr lang="en-US"/>
            </a:p>
          </p:txBody>
        </p:sp>
        <p:sp>
          <p:nvSpPr>
            <p:cNvPr id="92" name="Freeform 511"/>
            <p:cNvSpPr>
              <a:spLocks noChangeArrowheads="1"/>
            </p:cNvSpPr>
            <p:nvPr/>
          </p:nvSpPr>
          <p:spPr bwMode="auto">
            <a:xfrm>
              <a:off x="12243858" y="5017977"/>
              <a:ext cx="1212996" cy="786245"/>
            </a:xfrm>
            <a:custGeom>
              <a:avLst/>
              <a:gdLst>
                <a:gd name="T0" fmla="*/ 1778 w 2308"/>
                <a:gd name="T1" fmla="*/ 1391 h 1495"/>
                <a:gd name="T2" fmla="*/ 1754 w 2308"/>
                <a:gd name="T3" fmla="*/ 1375 h 1495"/>
                <a:gd name="T4" fmla="*/ 331 w 2308"/>
                <a:gd name="T5" fmla="*/ 1423 h 1495"/>
                <a:gd name="T6" fmla="*/ 292 w 2308"/>
                <a:gd name="T7" fmla="*/ 1391 h 1495"/>
                <a:gd name="T8" fmla="*/ 292 w 2308"/>
                <a:gd name="T9" fmla="*/ 1193 h 1495"/>
                <a:gd name="T10" fmla="*/ 260 w 2308"/>
                <a:gd name="T11" fmla="*/ 1051 h 1495"/>
                <a:gd name="T12" fmla="*/ 220 w 2308"/>
                <a:gd name="T13" fmla="*/ 988 h 1495"/>
                <a:gd name="T14" fmla="*/ 165 w 2308"/>
                <a:gd name="T15" fmla="*/ 767 h 1495"/>
                <a:gd name="T16" fmla="*/ 110 w 2308"/>
                <a:gd name="T17" fmla="*/ 616 h 1495"/>
                <a:gd name="T18" fmla="*/ 23 w 2308"/>
                <a:gd name="T19" fmla="*/ 434 h 1495"/>
                <a:gd name="T20" fmla="*/ 70 w 2308"/>
                <a:gd name="T21" fmla="*/ 276 h 1495"/>
                <a:gd name="T22" fmla="*/ 54 w 2308"/>
                <a:gd name="T23" fmla="*/ 205 h 1495"/>
                <a:gd name="T24" fmla="*/ 39 w 2308"/>
                <a:gd name="T25" fmla="*/ 110 h 1495"/>
                <a:gd name="T26" fmla="*/ 1865 w 2308"/>
                <a:gd name="T27" fmla="*/ 0 h 1495"/>
                <a:gd name="T28" fmla="*/ 1912 w 2308"/>
                <a:gd name="T29" fmla="*/ 79 h 1495"/>
                <a:gd name="T30" fmla="*/ 1928 w 2308"/>
                <a:gd name="T31" fmla="*/ 284 h 1495"/>
                <a:gd name="T32" fmla="*/ 1983 w 2308"/>
                <a:gd name="T33" fmla="*/ 379 h 1495"/>
                <a:gd name="T34" fmla="*/ 2205 w 2308"/>
                <a:gd name="T35" fmla="*/ 585 h 1495"/>
                <a:gd name="T36" fmla="*/ 2260 w 2308"/>
                <a:gd name="T37" fmla="*/ 814 h 1495"/>
                <a:gd name="T38" fmla="*/ 2149 w 2308"/>
                <a:gd name="T39" fmla="*/ 949 h 1495"/>
                <a:gd name="T40" fmla="*/ 2023 w 2308"/>
                <a:gd name="T41" fmla="*/ 988 h 1495"/>
                <a:gd name="T42" fmla="*/ 1991 w 2308"/>
                <a:gd name="T43" fmla="*/ 1083 h 1495"/>
                <a:gd name="T44" fmla="*/ 1991 w 2308"/>
                <a:gd name="T45" fmla="*/ 1273 h 1495"/>
                <a:gd name="T46" fmla="*/ 1880 w 2308"/>
                <a:gd name="T47" fmla="*/ 1399 h 1495"/>
                <a:gd name="T48" fmla="*/ 1880 w 2308"/>
                <a:gd name="T49" fmla="*/ 1494 h 1495"/>
                <a:gd name="T50" fmla="*/ 1786 w 2308"/>
                <a:gd name="T51" fmla="*/ 1391 h 1495"/>
                <a:gd name="T52" fmla="*/ 1873 w 2308"/>
                <a:gd name="T53" fmla="*/ 1399 h 1495"/>
                <a:gd name="T54" fmla="*/ 1983 w 2308"/>
                <a:gd name="T55" fmla="*/ 1280 h 1495"/>
                <a:gd name="T56" fmla="*/ 1983 w 2308"/>
                <a:gd name="T57" fmla="*/ 1083 h 1495"/>
                <a:gd name="T58" fmla="*/ 2023 w 2308"/>
                <a:gd name="T59" fmla="*/ 980 h 1495"/>
                <a:gd name="T60" fmla="*/ 2149 w 2308"/>
                <a:gd name="T61" fmla="*/ 949 h 1495"/>
                <a:gd name="T62" fmla="*/ 2260 w 2308"/>
                <a:gd name="T63" fmla="*/ 806 h 1495"/>
                <a:gd name="T64" fmla="*/ 2197 w 2308"/>
                <a:gd name="T65" fmla="*/ 585 h 1495"/>
                <a:gd name="T66" fmla="*/ 1983 w 2308"/>
                <a:gd name="T67" fmla="*/ 387 h 1495"/>
                <a:gd name="T68" fmla="*/ 1920 w 2308"/>
                <a:gd name="T69" fmla="*/ 292 h 1495"/>
                <a:gd name="T70" fmla="*/ 1912 w 2308"/>
                <a:gd name="T71" fmla="*/ 87 h 1495"/>
                <a:gd name="T72" fmla="*/ 363 w 2308"/>
                <a:gd name="T73" fmla="*/ 63 h 1495"/>
                <a:gd name="T74" fmla="*/ 47 w 2308"/>
                <a:gd name="T75" fmla="*/ 71 h 1495"/>
                <a:gd name="T76" fmla="*/ 54 w 2308"/>
                <a:gd name="T77" fmla="*/ 190 h 1495"/>
                <a:gd name="T78" fmla="*/ 86 w 2308"/>
                <a:gd name="T79" fmla="*/ 245 h 1495"/>
                <a:gd name="T80" fmla="*/ 16 w 2308"/>
                <a:gd name="T81" fmla="*/ 403 h 1495"/>
                <a:gd name="T82" fmla="*/ 110 w 2308"/>
                <a:gd name="T83" fmla="*/ 585 h 1495"/>
                <a:gd name="T84" fmla="*/ 157 w 2308"/>
                <a:gd name="T85" fmla="*/ 727 h 1495"/>
                <a:gd name="T86" fmla="*/ 213 w 2308"/>
                <a:gd name="T87" fmla="*/ 972 h 1495"/>
                <a:gd name="T88" fmla="*/ 268 w 2308"/>
                <a:gd name="T89" fmla="*/ 1012 h 1495"/>
                <a:gd name="T90" fmla="*/ 292 w 2308"/>
                <a:gd name="T91" fmla="*/ 1083 h 1495"/>
                <a:gd name="T92" fmla="*/ 315 w 2308"/>
                <a:gd name="T93" fmla="*/ 1249 h 1495"/>
                <a:gd name="T94" fmla="*/ 307 w 2308"/>
                <a:gd name="T95" fmla="*/ 1399 h 1495"/>
                <a:gd name="T96" fmla="*/ 1754 w 2308"/>
                <a:gd name="T97" fmla="*/ 1367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08" h="1495">
                  <a:moveTo>
                    <a:pt x="1880" y="1494"/>
                  </a:moveTo>
                  <a:lnTo>
                    <a:pt x="1880" y="1494"/>
                  </a:lnTo>
                  <a:lnTo>
                    <a:pt x="1880" y="1494"/>
                  </a:lnTo>
                  <a:cubicBezTo>
                    <a:pt x="1841" y="1454"/>
                    <a:pt x="1794" y="1407"/>
                    <a:pt x="1778" y="1391"/>
                  </a:cubicBezTo>
                  <a:cubicBezTo>
                    <a:pt x="1770" y="1375"/>
                    <a:pt x="1762" y="1375"/>
                    <a:pt x="1762" y="1375"/>
                  </a:cubicBezTo>
                  <a:lnTo>
                    <a:pt x="1762" y="1375"/>
                  </a:lnTo>
                  <a:lnTo>
                    <a:pt x="1762" y="1375"/>
                  </a:lnTo>
                  <a:cubicBezTo>
                    <a:pt x="1754" y="1375"/>
                    <a:pt x="1754" y="1375"/>
                    <a:pt x="1754" y="1375"/>
                  </a:cubicBezTo>
                  <a:cubicBezTo>
                    <a:pt x="1430" y="1431"/>
                    <a:pt x="450" y="1446"/>
                    <a:pt x="339" y="1446"/>
                  </a:cubicBezTo>
                  <a:cubicBezTo>
                    <a:pt x="331" y="1446"/>
                    <a:pt x="331" y="1446"/>
                    <a:pt x="331" y="1446"/>
                  </a:cubicBezTo>
                  <a:cubicBezTo>
                    <a:pt x="331" y="1439"/>
                    <a:pt x="331" y="1439"/>
                    <a:pt x="331" y="1439"/>
                  </a:cubicBezTo>
                  <a:cubicBezTo>
                    <a:pt x="331" y="1439"/>
                    <a:pt x="331" y="1431"/>
                    <a:pt x="331" y="1423"/>
                  </a:cubicBezTo>
                  <a:cubicBezTo>
                    <a:pt x="331" y="1415"/>
                    <a:pt x="331" y="1407"/>
                    <a:pt x="323" y="1407"/>
                  </a:cubicBezTo>
                  <a:lnTo>
                    <a:pt x="315" y="1407"/>
                  </a:lnTo>
                  <a:cubicBezTo>
                    <a:pt x="307" y="1407"/>
                    <a:pt x="307" y="1407"/>
                    <a:pt x="300" y="1407"/>
                  </a:cubicBezTo>
                  <a:cubicBezTo>
                    <a:pt x="292" y="1407"/>
                    <a:pt x="292" y="1391"/>
                    <a:pt x="292" y="1391"/>
                  </a:cubicBezTo>
                  <a:cubicBezTo>
                    <a:pt x="292" y="1383"/>
                    <a:pt x="300" y="1367"/>
                    <a:pt x="300" y="1351"/>
                  </a:cubicBezTo>
                  <a:cubicBezTo>
                    <a:pt x="307" y="1320"/>
                    <a:pt x="323" y="1280"/>
                    <a:pt x="307" y="1257"/>
                  </a:cubicBezTo>
                  <a:cubicBezTo>
                    <a:pt x="300" y="1249"/>
                    <a:pt x="300" y="1241"/>
                    <a:pt x="300" y="1241"/>
                  </a:cubicBezTo>
                  <a:cubicBezTo>
                    <a:pt x="276" y="1217"/>
                    <a:pt x="276" y="1217"/>
                    <a:pt x="292" y="1193"/>
                  </a:cubicBezTo>
                  <a:cubicBezTo>
                    <a:pt x="300" y="1170"/>
                    <a:pt x="300" y="1146"/>
                    <a:pt x="292" y="1138"/>
                  </a:cubicBezTo>
                  <a:cubicBezTo>
                    <a:pt x="276" y="1130"/>
                    <a:pt x="276" y="1107"/>
                    <a:pt x="284" y="1083"/>
                  </a:cubicBezTo>
                  <a:cubicBezTo>
                    <a:pt x="284" y="1075"/>
                    <a:pt x="284" y="1075"/>
                    <a:pt x="276" y="1075"/>
                  </a:cubicBezTo>
                  <a:cubicBezTo>
                    <a:pt x="268" y="1067"/>
                    <a:pt x="252" y="1067"/>
                    <a:pt x="260" y="1051"/>
                  </a:cubicBezTo>
                  <a:cubicBezTo>
                    <a:pt x="260" y="1035"/>
                    <a:pt x="260" y="1012"/>
                    <a:pt x="260" y="1012"/>
                  </a:cubicBezTo>
                  <a:cubicBezTo>
                    <a:pt x="252" y="1004"/>
                    <a:pt x="244" y="988"/>
                    <a:pt x="236" y="988"/>
                  </a:cubicBezTo>
                  <a:lnTo>
                    <a:pt x="228" y="988"/>
                  </a:lnTo>
                  <a:cubicBezTo>
                    <a:pt x="220" y="988"/>
                    <a:pt x="220" y="988"/>
                    <a:pt x="220" y="988"/>
                  </a:cubicBezTo>
                  <a:cubicBezTo>
                    <a:pt x="204" y="988"/>
                    <a:pt x="204" y="980"/>
                    <a:pt x="204" y="972"/>
                  </a:cubicBezTo>
                  <a:cubicBezTo>
                    <a:pt x="204" y="964"/>
                    <a:pt x="204" y="956"/>
                    <a:pt x="204" y="956"/>
                  </a:cubicBezTo>
                  <a:cubicBezTo>
                    <a:pt x="213" y="917"/>
                    <a:pt x="213" y="854"/>
                    <a:pt x="189" y="822"/>
                  </a:cubicBezTo>
                  <a:cubicBezTo>
                    <a:pt x="173" y="806"/>
                    <a:pt x="173" y="790"/>
                    <a:pt x="165" y="767"/>
                  </a:cubicBezTo>
                  <a:cubicBezTo>
                    <a:pt x="165" y="759"/>
                    <a:pt x="165" y="743"/>
                    <a:pt x="149" y="735"/>
                  </a:cubicBezTo>
                  <a:cubicBezTo>
                    <a:pt x="141" y="711"/>
                    <a:pt x="133" y="703"/>
                    <a:pt x="133" y="687"/>
                  </a:cubicBezTo>
                  <a:cubicBezTo>
                    <a:pt x="126" y="687"/>
                    <a:pt x="126" y="680"/>
                    <a:pt x="118" y="664"/>
                  </a:cubicBezTo>
                  <a:cubicBezTo>
                    <a:pt x="110" y="648"/>
                    <a:pt x="110" y="632"/>
                    <a:pt x="110" y="616"/>
                  </a:cubicBezTo>
                  <a:cubicBezTo>
                    <a:pt x="110" y="609"/>
                    <a:pt x="110" y="593"/>
                    <a:pt x="102" y="593"/>
                  </a:cubicBezTo>
                  <a:cubicBezTo>
                    <a:pt x="102" y="585"/>
                    <a:pt x="102" y="569"/>
                    <a:pt x="94" y="561"/>
                  </a:cubicBezTo>
                  <a:cubicBezTo>
                    <a:pt x="86" y="537"/>
                    <a:pt x="78" y="514"/>
                    <a:pt x="62" y="482"/>
                  </a:cubicBezTo>
                  <a:cubicBezTo>
                    <a:pt x="54" y="458"/>
                    <a:pt x="39" y="443"/>
                    <a:pt x="23" y="434"/>
                  </a:cubicBezTo>
                  <a:cubicBezTo>
                    <a:pt x="8" y="427"/>
                    <a:pt x="0" y="419"/>
                    <a:pt x="8" y="395"/>
                  </a:cubicBezTo>
                  <a:cubicBezTo>
                    <a:pt x="16" y="379"/>
                    <a:pt x="31" y="371"/>
                    <a:pt x="39" y="363"/>
                  </a:cubicBezTo>
                  <a:cubicBezTo>
                    <a:pt x="54" y="348"/>
                    <a:pt x="62" y="340"/>
                    <a:pt x="70" y="316"/>
                  </a:cubicBezTo>
                  <a:cubicBezTo>
                    <a:pt x="70" y="292"/>
                    <a:pt x="70" y="284"/>
                    <a:pt x="70" y="276"/>
                  </a:cubicBezTo>
                  <a:cubicBezTo>
                    <a:pt x="70" y="261"/>
                    <a:pt x="70" y="253"/>
                    <a:pt x="78" y="245"/>
                  </a:cubicBezTo>
                  <a:cubicBezTo>
                    <a:pt x="86" y="237"/>
                    <a:pt x="86" y="229"/>
                    <a:pt x="86" y="229"/>
                  </a:cubicBezTo>
                  <a:cubicBezTo>
                    <a:pt x="86" y="221"/>
                    <a:pt x="78" y="213"/>
                    <a:pt x="62" y="205"/>
                  </a:cubicBezTo>
                  <a:cubicBezTo>
                    <a:pt x="54" y="205"/>
                    <a:pt x="54" y="205"/>
                    <a:pt x="54" y="205"/>
                  </a:cubicBezTo>
                  <a:cubicBezTo>
                    <a:pt x="54" y="197"/>
                    <a:pt x="54" y="197"/>
                    <a:pt x="47" y="197"/>
                  </a:cubicBezTo>
                  <a:cubicBezTo>
                    <a:pt x="31" y="190"/>
                    <a:pt x="23" y="182"/>
                    <a:pt x="23" y="166"/>
                  </a:cubicBezTo>
                  <a:cubicBezTo>
                    <a:pt x="23" y="158"/>
                    <a:pt x="23" y="158"/>
                    <a:pt x="39" y="150"/>
                  </a:cubicBezTo>
                  <a:cubicBezTo>
                    <a:pt x="47" y="142"/>
                    <a:pt x="47" y="134"/>
                    <a:pt x="39" y="110"/>
                  </a:cubicBezTo>
                  <a:cubicBezTo>
                    <a:pt x="31" y="95"/>
                    <a:pt x="31" y="79"/>
                    <a:pt x="39" y="71"/>
                  </a:cubicBezTo>
                  <a:cubicBezTo>
                    <a:pt x="54" y="47"/>
                    <a:pt x="70" y="47"/>
                    <a:pt x="78" y="47"/>
                  </a:cubicBezTo>
                  <a:cubicBezTo>
                    <a:pt x="86" y="47"/>
                    <a:pt x="197" y="55"/>
                    <a:pt x="363" y="55"/>
                  </a:cubicBezTo>
                  <a:cubicBezTo>
                    <a:pt x="742" y="55"/>
                    <a:pt x="1446" y="47"/>
                    <a:pt x="1865" y="0"/>
                  </a:cubicBezTo>
                  <a:cubicBezTo>
                    <a:pt x="1873" y="0"/>
                    <a:pt x="1873" y="0"/>
                    <a:pt x="1873" y="0"/>
                  </a:cubicBezTo>
                  <a:cubicBezTo>
                    <a:pt x="1873" y="8"/>
                    <a:pt x="1873" y="8"/>
                    <a:pt x="1873" y="8"/>
                  </a:cubicBezTo>
                  <a:cubicBezTo>
                    <a:pt x="1880" y="23"/>
                    <a:pt x="1889" y="39"/>
                    <a:pt x="1896" y="55"/>
                  </a:cubicBezTo>
                  <a:cubicBezTo>
                    <a:pt x="1896" y="71"/>
                    <a:pt x="1904" y="71"/>
                    <a:pt x="1912" y="79"/>
                  </a:cubicBezTo>
                  <a:cubicBezTo>
                    <a:pt x="1928" y="87"/>
                    <a:pt x="1944" y="95"/>
                    <a:pt x="1928" y="126"/>
                  </a:cubicBezTo>
                  <a:cubicBezTo>
                    <a:pt x="1920" y="166"/>
                    <a:pt x="1920" y="174"/>
                    <a:pt x="1912" y="190"/>
                  </a:cubicBezTo>
                  <a:cubicBezTo>
                    <a:pt x="1912" y="205"/>
                    <a:pt x="1912" y="221"/>
                    <a:pt x="1912" y="245"/>
                  </a:cubicBezTo>
                  <a:cubicBezTo>
                    <a:pt x="1904" y="284"/>
                    <a:pt x="1912" y="284"/>
                    <a:pt x="1928" y="284"/>
                  </a:cubicBezTo>
                  <a:cubicBezTo>
                    <a:pt x="1936" y="292"/>
                    <a:pt x="1944" y="292"/>
                    <a:pt x="1952" y="308"/>
                  </a:cubicBezTo>
                  <a:cubicBezTo>
                    <a:pt x="1952" y="324"/>
                    <a:pt x="1944" y="340"/>
                    <a:pt x="1936" y="348"/>
                  </a:cubicBezTo>
                  <a:cubicBezTo>
                    <a:pt x="1928" y="356"/>
                    <a:pt x="1920" y="363"/>
                    <a:pt x="1928" y="371"/>
                  </a:cubicBezTo>
                  <a:cubicBezTo>
                    <a:pt x="1928" y="379"/>
                    <a:pt x="1952" y="379"/>
                    <a:pt x="1983" y="379"/>
                  </a:cubicBezTo>
                  <a:cubicBezTo>
                    <a:pt x="2086" y="387"/>
                    <a:pt x="2102" y="443"/>
                    <a:pt x="2110" y="474"/>
                  </a:cubicBezTo>
                  <a:lnTo>
                    <a:pt x="2110" y="474"/>
                  </a:lnTo>
                  <a:cubicBezTo>
                    <a:pt x="2118" y="482"/>
                    <a:pt x="2134" y="498"/>
                    <a:pt x="2149" y="514"/>
                  </a:cubicBezTo>
                  <a:cubicBezTo>
                    <a:pt x="2173" y="537"/>
                    <a:pt x="2205" y="561"/>
                    <a:pt x="2205" y="585"/>
                  </a:cubicBezTo>
                  <a:cubicBezTo>
                    <a:pt x="2205" y="609"/>
                    <a:pt x="2229" y="616"/>
                    <a:pt x="2252" y="632"/>
                  </a:cubicBezTo>
                  <a:cubicBezTo>
                    <a:pt x="2260" y="632"/>
                    <a:pt x="2276" y="640"/>
                    <a:pt x="2284" y="648"/>
                  </a:cubicBezTo>
                  <a:cubicBezTo>
                    <a:pt x="2300" y="664"/>
                    <a:pt x="2307" y="743"/>
                    <a:pt x="2284" y="782"/>
                  </a:cubicBezTo>
                  <a:cubicBezTo>
                    <a:pt x="2284" y="798"/>
                    <a:pt x="2268" y="806"/>
                    <a:pt x="2260" y="814"/>
                  </a:cubicBezTo>
                  <a:cubicBezTo>
                    <a:pt x="2252" y="822"/>
                    <a:pt x="2236" y="830"/>
                    <a:pt x="2236" y="869"/>
                  </a:cubicBezTo>
                  <a:cubicBezTo>
                    <a:pt x="2236" y="909"/>
                    <a:pt x="2220" y="925"/>
                    <a:pt x="2197" y="933"/>
                  </a:cubicBezTo>
                  <a:cubicBezTo>
                    <a:pt x="2189" y="933"/>
                    <a:pt x="2181" y="933"/>
                    <a:pt x="2181" y="940"/>
                  </a:cubicBezTo>
                  <a:cubicBezTo>
                    <a:pt x="2165" y="949"/>
                    <a:pt x="2157" y="949"/>
                    <a:pt x="2149" y="949"/>
                  </a:cubicBezTo>
                  <a:cubicBezTo>
                    <a:pt x="2134" y="956"/>
                    <a:pt x="2126" y="964"/>
                    <a:pt x="2110" y="980"/>
                  </a:cubicBezTo>
                  <a:cubicBezTo>
                    <a:pt x="2094" y="988"/>
                    <a:pt x="2078" y="996"/>
                    <a:pt x="2062" y="996"/>
                  </a:cubicBezTo>
                  <a:cubicBezTo>
                    <a:pt x="2062" y="996"/>
                    <a:pt x="2054" y="988"/>
                    <a:pt x="2047" y="988"/>
                  </a:cubicBezTo>
                  <a:cubicBezTo>
                    <a:pt x="2039" y="988"/>
                    <a:pt x="2031" y="988"/>
                    <a:pt x="2023" y="988"/>
                  </a:cubicBezTo>
                  <a:cubicBezTo>
                    <a:pt x="2007" y="988"/>
                    <a:pt x="1999" y="988"/>
                    <a:pt x="1999" y="996"/>
                  </a:cubicBezTo>
                  <a:cubicBezTo>
                    <a:pt x="1991" y="996"/>
                    <a:pt x="1983" y="996"/>
                    <a:pt x="1983" y="1004"/>
                  </a:cubicBezTo>
                  <a:cubicBezTo>
                    <a:pt x="1976" y="1012"/>
                    <a:pt x="1983" y="1027"/>
                    <a:pt x="1983" y="1051"/>
                  </a:cubicBezTo>
                  <a:cubicBezTo>
                    <a:pt x="1991" y="1059"/>
                    <a:pt x="1991" y="1075"/>
                    <a:pt x="1991" y="1083"/>
                  </a:cubicBezTo>
                  <a:cubicBezTo>
                    <a:pt x="1991" y="1099"/>
                    <a:pt x="1999" y="1107"/>
                    <a:pt x="2015" y="1114"/>
                  </a:cubicBezTo>
                  <a:cubicBezTo>
                    <a:pt x="2023" y="1122"/>
                    <a:pt x="2039" y="1130"/>
                    <a:pt x="2039" y="1138"/>
                  </a:cubicBezTo>
                  <a:cubicBezTo>
                    <a:pt x="2047" y="1170"/>
                    <a:pt x="2023" y="1233"/>
                    <a:pt x="1999" y="1249"/>
                  </a:cubicBezTo>
                  <a:cubicBezTo>
                    <a:pt x="1991" y="1257"/>
                    <a:pt x="1991" y="1265"/>
                    <a:pt x="1991" y="1273"/>
                  </a:cubicBezTo>
                  <a:cubicBezTo>
                    <a:pt x="1991" y="1280"/>
                    <a:pt x="1999" y="1296"/>
                    <a:pt x="1999" y="1312"/>
                  </a:cubicBezTo>
                  <a:cubicBezTo>
                    <a:pt x="1999" y="1344"/>
                    <a:pt x="1944" y="1367"/>
                    <a:pt x="1912" y="1383"/>
                  </a:cubicBezTo>
                  <a:cubicBezTo>
                    <a:pt x="1904" y="1383"/>
                    <a:pt x="1896" y="1391"/>
                    <a:pt x="1889" y="1391"/>
                  </a:cubicBezTo>
                  <a:cubicBezTo>
                    <a:pt x="1880" y="1399"/>
                    <a:pt x="1880" y="1399"/>
                    <a:pt x="1880" y="1399"/>
                  </a:cubicBezTo>
                  <a:cubicBezTo>
                    <a:pt x="1880" y="1399"/>
                    <a:pt x="1880" y="1407"/>
                    <a:pt x="1889" y="1407"/>
                  </a:cubicBezTo>
                  <a:cubicBezTo>
                    <a:pt x="1889" y="1415"/>
                    <a:pt x="1896" y="1415"/>
                    <a:pt x="1896" y="1423"/>
                  </a:cubicBezTo>
                  <a:cubicBezTo>
                    <a:pt x="1904" y="1439"/>
                    <a:pt x="1912" y="1462"/>
                    <a:pt x="1880" y="1486"/>
                  </a:cubicBezTo>
                  <a:cubicBezTo>
                    <a:pt x="1880" y="1494"/>
                    <a:pt x="1880" y="1494"/>
                    <a:pt x="1880" y="1494"/>
                  </a:cubicBezTo>
                  <a:lnTo>
                    <a:pt x="1880" y="1494"/>
                  </a:lnTo>
                  <a:lnTo>
                    <a:pt x="1762" y="1367"/>
                  </a:lnTo>
                  <a:lnTo>
                    <a:pt x="1762" y="1367"/>
                  </a:lnTo>
                  <a:cubicBezTo>
                    <a:pt x="1770" y="1367"/>
                    <a:pt x="1778" y="1375"/>
                    <a:pt x="1786" y="1391"/>
                  </a:cubicBezTo>
                  <a:cubicBezTo>
                    <a:pt x="1802" y="1407"/>
                    <a:pt x="1849" y="1454"/>
                    <a:pt x="1880" y="1486"/>
                  </a:cubicBezTo>
                  <a:cubicBezTo>
                    <a:pt x="1896" y="1462"/>
                    <a:pt x="1904" y="1446"/>
                    <a:pt x="1896" y="1431"/>
                  </a:cubicBezTo>
                  <a:cubicBezTo>
                    <a:pt x="1889" y="1423"/>
                    <a:pt x="1889" y="1415"/>
                    <a:pt x="1880" y="1415"/>
                  </a:cubicBezTo>
                  <a:cubicBezTo>
                    <a:pt x="1873" y="1407"/>
                    <a:pt x="1873" y="1407"/>
                    <a:pt x="1873" y="1399"/>
                  </a:cubicBezTo>
                  <a:cubicBezTo>
                    <a:pt x="1873" y="1391"/>
                    <a:pt x="1873" y="1391"/>
                    <a:pt x="1880" y="1383"/>
                  </a:cubicBezTo>
                  <a:cubicBezTo>
                    <a:pt x="1889" y="1383"/>
                    <a:pt x="1896" y="1375"/>
                    <a:pt x="1904" y="1375"/>
                  </a:cubicBezTo>
                  <a:cubicBezTo>
                    <a:pt x="1944" y="1360"/>
                    <a:pt x="1991" y="1344"/>
                    <a:pt x="1991" y="1312"/>
                  </a:cubicBezTo>
                  <a:cubicBezTo>
                    <a:pt x="1991" y="1296"/>
                    <a:pt x="1991" y="1288"/>
                    <a:pt x="1983" y="1280"/>
                  </a:cubicBezTo>
                  <a:cubicBezTo>
                    <a:pt x="1983" y="1265"/>
                    <a:pt x="1983" y="1257"/>
                    <a:pt x="1999" y="1241"/>
                  </a:cubicBezTo>
                  <a:cubicBezTo>
                    <a:pt x="2015" y="1233"/>
                    <a:pt x="2039" y="1170"/>
                    <a:pt x="2031" y="1146"/>
                  </a:cubicBezTo>
                  <a:cubicBezTo>
                    <a:pt x="2031" y="1130"/>
                    <a:pt x="2023" y="1122"/>
                    <a:pt x="2007" y="1114"/>
                  </a:cubicBezTo>
                  <a:cubicBezTo>
                    <a:pt x="1999" y="1107"/>
                    <a:pt x="1983" y="1099"/>
                    <a:pt x="1983" y="1083"/>
                  </a:cubicBezTo>
                  <a:cubicBezTo>
                    <a:pt x="1983" y="1075"/>
                    <a:pt x="1983" y="1059"/>
                    <a:pt x="1976" y="1051"/>
                  </a:cubicBezTo>
                  <a:cubicBezTo>
                    <a:pt x="1976" y="1027"/>
                    <a:pt x="1967" y="1012"/>
                    <a:pt x="1976" y="996"/>
                  </a:cubicBezTo>
                  <a:cubicBezTo>
                    <a:pt x="1976" y="988"/>
                    <a:pt x="1983" y="988"/>
                    <a:pt x="1991" y="988"/>
                  </a:cubicBezTo>
                  <a:cubicBezTo>
                    <a:pt x="1999" y="980"/>
                    <a:pt x="2007" y="980"/>
                    <a:pt x="2023" y="980"/>
                  </a:cubicBezTo>
                  <a:cubicBezTo>
                    <a:pt x="2031" y="980"/>
                    <a:pt x="2039" y="980"/>
                    <a:pt x="2047" y="988"/>
                  </a:cubicBezTo>
                  <a:cubicBezTo>
                    <a:pt x="2054" y="988"/>
                    <a:pt x="2062" y="988"/>
                    <a:pt x="2062" y="988"/>
                  </a:cubicBezTo>
                  <a:cubicBezTo>
                    <a:pt x="2086" y="988"/>
                    <a:pt x="2094" y="980"/>
                    <a:pt x="2102" y="972"/>
                  </a:cubicBezTo>
                  <a:cubicBezTo>
                    <a:pt x="2118" y="956"/>
                    <a:pt x="2134" y="949"/>
                    <a:pt x="2149" y="949"/>
                  </a:cubicBezTo>
                  <a:cubicBezTo>
                    <a:pt x="2157" y="940"/>
                    <a:pt x="2165" y="940"/>
                    <a:pt x="2173" y="933"/>
                  </a:cubicBezTo>
                  <a:cubicBezTo>
                    <a:pt x="2181" y="933"/>
                    <a:pt x="2189" y="925"/>
                    <a:pt x="2189" y="925"/>
                  </a:cubicBezTo>
                  <a:cubicBezTo>
                    <a:pt x="2213" y="917"/>
                    <a:pt x="2229" y="909"/>
                    <a:pt x="2229" y="869"/>
                  </a:cubicBezTo>
                  <a:cubicBezTo>
                    <a:pt x="2229" y="830"/>
                    <a:pt x="2244" y="822"/>
                    <a:pt x="2260" y="806"/>
                  </a:cubicBezTo>
                  <a:cubicBezTo>
                    <a:pt x="2268" y="798"/>
                    <a:pt x="2276" y="790"/>
                    <a:pt x="2284" y="782"/>
                  </a:cubicBezTo>
                  <a:cubicBezTo>
                    <a:pt x="2300" y="743"/>
                    <a:pt x="2292" y="664"/>
                    <a:pt x="2276" y="648"/>
                  </a:cubicBezTo>
                  <a:cubicBezTo>
                    <a:pt x="2268" y="648"/>
                    <a:pt x="2260" y="640"/>
                    <a:pt x="2252" y="640"/>
                  </a:cubicBezTo>
                  <a:cubicBezTo>
                    <a:pt x="2229" y="624"/>
                    <a:pt x="2197" y="609"/>
                    <a:pt x="2197" y="585"/>
                  </a:cubicBezTo>
                  <a:cubicBezTo>
                    <a:pt x="2197" y="569"/>
                    <a:pt x="2165" y="537"/>
                    <a:pt x="2142" y="514"/>
                  </a:cubicBezTo>
                  <a:cubicBezTo>
                    <a:pt x="2126" y="498"/>
                    <a:pt x="2110" y="490"/>
                    <a:pt x="2110" y="482"/>
                  </a:cubicBezTo>
                  <a:cubicBezTo>
                    <a:pt x="2102" y="474"/>
                    <a:pt x="2102" y="474"/>
                    <a:pt x="2102" y="474"/>
                  </a:cubicBezTo>
                  <a:cubicBezTo>
                    <a:pt x="2094" y="450"/>
                    <a:pt x="2086" y="387"/>
                    <a:pt x="1983" y="387"/>
                  </a:cubicBezTo>
                  <a:cubicBezTo>
                    <a:pt x="1944" y="387"/>
                    <a:pt x="1928" y="387"/>
                    <a:pt x="1920" y="371"/>
                  </a:cubicBezTo>
                  <a:cubicBezTo>
                    <a:pt x="1912" y="363"/>
                    <a:pt x="1920" y="356"/>
                    <a:pt x="1928" y="348"/>
                  </a:cubicBezTo>
                  <a:cubicBezTo>
                    <a:pt x="1936" y="340"/>
                    <a:pt x="1944" y="324"/>
                    <a:pt x="1944" y="308"/>
                  </a:cubicBezTo>
                  <a:cubicBezTo>
                    <a:pt x="1936" y="300"/>
                    <a:pt x="1936" y="300"/>
                    <a:pt x="1920" y="292"/>
                  </a:cubicBezTo>
                  <a:cubicBezTo>
                    <a:pt x="1904" y="292"/>
                    <a:pt x="1896" y="284"/>
                    <a:pt x="1904" y="245"/>
                  </a:cubicBezTo>
                  <a:cubicBezTo>
                    <a:pt x="1904" y="221"/>
                    <a:pt x="1904" y="205"/>
                    <a:pt x="1904" y="190"/>
                  </a:cubicBezTo>
                  <a:cubicBezTo>
                    <a:pt x="1912" y="174"/>
                    <a:pt x="1912" y="166"/>
                    <a:pt x="1920" y="126"/>
                  </a:cubicBezTo>
                  <a:cubicBezTo>
                    <a:pt x="1936" y="95"/>
                    <a:pt x="1920" y="95"/>
                    <a:pt x="1912" y="87"/>
                  </a:cubicBezTo>
                  <a:cubicBezTo>
                    <a:pt x="1904" y="79"/>
                    <a:pt x="1889" y="71"/>
                    <a:pt x="1889" y="55"/>
                  </a:cubicBezTo>
                  <a:cubicBezTo>
                    <a:pt x="1889" y="39"/>
                    <a:pt x="1880" y="32"/>
                    <a:pt x="1873" y="8"/>
                  </a:cubicBezTo>
                  <a:cubicBezTo>
                    <a:pt x="1865" y="8"/>
                    <a:pt x="1865" y="8"/>
                    <a:pt x="1865" y="8"/>
                  </a:cubicBezTo>
                  <a:cubicBezTo>
                    <a:pt x="1446" y="55"/>
                    <a:pt x="742" y="63"/>
                    <a:pt x="363" y="63"/>
                  </a:cubicBezTo>
                  <a:cubicBezTo>
                    <a:pt x="189" y="63"/>
                    <a:pt x="78" y="55"/>
                    <a:pt x="78" y="55"/>
                  </a:cubicBezTo>
                  <a:cubicBezTo>
                    <a:pt x="70" y="55"/>
                    <a:pt x="70" y="55"/>
                    <a:pt x="70" y="55"/>
                  </a:cubicBezTo>
                  <a:lnTo>
                    <a:pt x="70" y="55"/>
                  </a:lnTo>
                  <a:cubicBezTo>
                    <a:pt x="62" y="55"/>
                    <a:pt x="54" y="63"/>
                    <a:pt x="47" y="71"/>
                  </a:cubicBezTo>
                  <a:cubicBezTo>
                    <a:pt x="39" y="87"/>
                    <a:pt x="39" y="95"/>
                    <a:pt x="47" y="110"/>
                  </a:cubicBezTo>
                  <a:cubicBezTo>
                    <a:pt x="54" y="126"/>
                    <a:pt x="54" y="142"/>
                    <a:pt x="39" y="158"/>
                  </a:cubicBezTo>
                  <a:cubicBezTo>
                    <a:pt x="31" y="158"/>
                    <a:pt x="31" y="166"/>
                    <a:pt x="31" y="166"/>
                  </a:cubicBezTo>
                  <a:cubicBezTo>
                    <a:pt x="31" y="174"/>
                    <a:pt x="39" y="182"/>
                    <a:pt x="54" y="190"/>
                  </a:cubicBezTo>
                  <a:cubicBezTo>
                    <a:pt x="54" y="190"/>
                    <a:pt x="54" y="197"/>
                    <a:pt x="62" y="197"/>
                  </a:cubicBezTo>
                  <a:lnTo>
                    <a:pt x="62" y="197"/>
                  </a:lnTo>
                  <a:cubicBezTo>
                    <a:pt x="78" y="213"/>
                    <a:pt x="94" y="213"/>
                    <a:pt x="94" y="229"/>
                  </a:cubicBezTo>
                  <a:cubicBezTo>
                    <a:pt x="94" y="237"/>
                    <a:pt x="94" y="237"/>
                    <a:pt x="86" y="245"/>
                  </a:cubicBezTo>
                  <a:cubicBezTo>
                    <a:pt x="78" y="261"/>
                    <a:pt x="78" y="261"/>
                    <a:pt x="78" y="276"/>
                  </a:cubicBezTo>
                  <a:cubicBezTo>
                    <a:pt x="78" y="284"/>
                    <a:pt x="78" y="292"/>
                    <a:pt x="78" y="316"/>
                  </a:cubicBezTo>
                  <a:cubicBezTo>
                    <a:pt x="70" y="348"/>
                    <a:pt x="54" y="356"/>
                    <a:pt x="47" y="363"/>
                  </a:cubicBezTo>
                  <a:cubicBezTo>
                    <a:pt x="31" y="371"/>
                    <a:pt x="23" y="379"/>
                    <a:pt x="16" y="403"/>
                  </a:cubicBezTo>
                  <a:cubicBezTo>
                    <a:pt x="8" y="419"/>
                    <a:pt x="16" y="427"/>
                    <a:pt x="31" y="434"/>
                  </a:cubicBezTo>
                  <a:cubicBezTo>
                    <a:pt x="39" y="443"/>
                    <a:pt x="54" y="450"/>
                    <a:pt x="70" y="474"/>
                  </a:cubicBezTo>
                  <a:cubicBezTo>
                    <a:pt x="86" y="514"/>
                    <a:pt x="94" y="537"/>
                    <a:pt x="102" y="561"/>
                  </a:cubicBezTo>
                  <a:cubicBezTo>
                    <a:pt x="102" y="569"/>
                    <a:pt x="110" y="577"/>
                    <a:pt x="110" y="585"/>
                  </a:cubicBezTo>
                  <a:cubicBezTo>
                    <a:pt x="118" y="593"/>
                    <a:pt x="118" y="601"/>
                    <a:pt x="118" y="616"/>
                  </a:cubicBezTo>
                  <a:cubicBezTo>
                    <a:pt x="118" y="624"/>
                    <a:pt x="118" y="640"/>
                    <a:pt x="126" y="664"/>
                  </a:cubicBezTo>
                  <a:cubicBezTo>
                    <a:pt x="133" y="672"/>
                    <a:pt x="133" y="680"/>
                    <a:pt x="141" y="687"/>
                  </a:cubicBezTo>
                  <a:cubicBezTo>
                    <a:pt x="141" y="703"/>
                    <a:pt x="149" y="711"/>
                    <a:pt x="157" y="727"/>
                  </a:cubicBezTo>
                  <a:cubicBezTo>
                    <a:pt x="165" y="743"/>
                    <a:pt x="173" y="759"/>
                    <a:pt x="173" y="767"/>
                  </a:cubicBezTo>
                  <a:cubicBezTo>
                    <a:pt x="181" y="782"/>
                    <a:pt x="181" y="798"/>
                    <a:pt x="197" y="822"/>
                  </a:cubicBezTo>
                  <a:cubicBezTo>
                    <a:pt x="220" y="846"/>
                    <a:pt x="213" y="917"/>
                    <a:pt x="213" y="956"/>
                  </a:cubicBezTo>
                  <a:cubicBezTo>
                    <a:pt x="213" y="964"/>
                    <a:pt x="213" y="964"/>
                    <a:pt x="213" y="972"/>
                  </a:cubicBezTo>
                  <a:cubicBezTo>
                    <a:pt x="213" y="980"/>
                    <a:pt x="213" y="988"/>
                    <a:pt x="220" y="988"/>
                  </a:cubicBezTo>
                  <a:lnTo>
                    <a:pt x="228" y="980"/>
                  </a:lnTo>
                  <a:lnTo>
                    <a:pt x="236" y="980"/>
                  </a:lnTo>
                  <a:cubicBezTo>
                    <a:pt x="252" y="980"/>
                    <a:pt x="268" y="1012"/>
                    <a:pt x="268" y="1012"/>
                  </a:cubicBezTo>
                  <a:lnTo>
                    <a:pt x="268" y="1012"/>
                  </a:lnTo>
                  <a:cubicBezTo>
                    <a:pt x="268" y="1012"/>
                    <a:pt x="268" y="1035"/>
                    <a:pt x="268" y="1051"/>
                  </a:cubicBezTo>
                  <a:cubicBezTo>
                    <a:pt x="260" y="1059"/>
                    <a:pt x="268" y="1059"/>
                    <a:pt x="276" y="1067"/>
                  </a:cubicBezTo>
                  <a:cubicBezTo>
                    <a:pt x="284" y="1067"/>
                    <a:pt x="292" y="1075"/>
                    <a:pt x="292" y="1083"/>
                  </a:cubicBezTo>
                  <a:cubicBezTo>
                    <a:pt x="284" y="1107"/>
                    <a:pt x="284" y="1122"/>
                    <a:pt x="292" y="1130"/>
                  </a:cubicBezTo>
                  <a:cubicBezTo>
                    <a:pt x="307" y="1138"/>
                    <a:pt x="307" y="1170"/>
                    <a:pt x="292" y="1193"/>
                  </a:cubicBezTo>
                  <a:cubicBezTo>
                    <a:pt x="284" y="1217"/>
                    <a:pt x="284" y="1217"/>
                    <a:pt x="300" y="1233"/>
                  </a:cubicBezTo>
                  <a:cubicBezTo>
                    <a:pt x="307" y="1241"/>
                    <a:pt x="307" y="1241"/>
                    <a:pt x="315" y="1249"/>
                  </a:cubicBezTo>
                  <a:cubicBezTo>
                    <a:pt x="331" y="1273"/>
                    <a:pt x="315" y="1320"/>
                    <a:pt x="307" y="1351"/>
                  </a:cubicBezTo>
                  <a:cubicBezTo>
                    <a:pt x="300" y="1367"/>
                    <a:pt x="300" y="1383"/>
                    <a:pt x="300" y="1391"/>
                  </a:cubicBezTo>
                  <a:cubicBezTo>
                    <a:pt x="300" y="1399"/>
                    <a:pt x="300" y="1399"/>
                    <a:pt x="300" y="1399"/>
                  </a:cubicBezTo>
                  <a:cubicBezTo>
                    <a:pt x="307" y="1399"/>
                    <a:pt x="307" y="1399"/>
                    <a:pt x="307" y="1399"/>
                  </a:cubicBezTo>
                  <a:cubicBezTo>
                    <a:pt x="315" y="1399"/>
                    <a:pt x="315" y="1399"/>
                    <a:pt x="323" y="1399"/>
                  </a:cubicBezTo>
                  <a:cubicBezTo>
                    <a:pt x="331" y="1399"/>
                    <a:pt x="339" y="1407"/>
                    <a:pt x="339" y="1423"/>
                  </a:cubicBezTo>
                  <a:cubicBezTo>
                    <a:pt x="339" y="1431"/>
                    <a:pt x="339" y="1431"/>
                    <a:pt x="339" y="1439"/>
                  </a:cubicBezTo>
                  <a:cubicBezTo>
                    <a:pt x="466" y="1439"/>
                    <a:pt x="1430" y="1423"/>
                    <a:pt x="1754" y="1367"/>
                  </a:cubicBezTo>
                  <a:lnTo>
                    <a:pt x="1762" y="1367"/>
                  </a:lnTo>
                  <a:lnTo>
                    <a:pt x="1880" y="1494"/>
                  </a:lnTo>
                </a:path>
              </a:pathLst>
            </a:custGeom>
            <a:solidFill>
              <a:schemeClr val="accent6"/>
            </a:solidFill>
            <a:ln>
              <a:solidFill>
                <a:schemeClr val="bg2"/>
              </a:solidFill>
            </a:ln>
            <a:effectLst/>
          </p:spPr>
          <p:txBody>
            <a:bodyPr wrap="none" anchor="ctr"/>
            <a:lstStyle/>
            <a:p>
              <a:endParaRPr lang="en-US"/>
            </a:p>
          </p:txBody>
        </p:sp>
        <p:sp>
          <p:nvSpPr>
            <p:cNvPr id="93" name="Freeform 512"/>
            <p:cNvSpPr>
              <a:spLocks noChangeArrowheads="1"/>
            </p:cNvSpPr>
            <p:nvPr/>
          </p:nvSpPr>
          <p:spPr bwMode="auto">
            <a:xfrm>
              <a:off x="12659013" y="6755138"/>
              <a:ext cx="985706" cy="902209"/>
            </a:xfrm>
            <a:custGeom>
              <a:avLst/>
              <a:gdLst>
                <a:gd name="T0" fmla="*/ 1644 w 1874"/>
                <a:gd name="T1" fmla="*/ 198 h 1717"/>
                <a:gd name="T2" fmla="*/ 1644 w 1874"/>
                <a:gd name="T3" fmla="*/ 198 h 1717"/>
                <a:gd name="T4" fmla="*/ 1715 w 1874"/>
                <a:gd name="T5" fmla="*/ 79 h 1717"/>
                <a:gd name="T6" fmla="*/ 1644 w 1874"/>
                <a:gd name="T7" fmla="*/ 0 h 1717"/>
                <a:gd name="T8" fmla="*/ 0 w 1874"/>
                <a:gd name="T9" fmla="*/ 79 h 1717"/>
                <a:gd name="T10" fmla="*/ 79 w 1874"/>
                <a:gd name="T11" fmla="*/ 514 h 1717"/>
                <a:gd name="T12" fmla="*/ 87 w 1874"/>
                <a:gd name="T13" fmla="*/ 1399 h 1717"/>
                <a:gd name="T14" fmla="*/ 94 w 1874"/>
                <a:gd name="T15" fmla="*/ 1399 h 1717"/>
                <a:gd name="T16" fmla="*/ 134 w 1874"/>
                <a:gd name="T17" fmla="*/ 1463 h 1717"/>
                <a:gd name="T18" fmla="*/ 166 w 1874"/>
                <a:gd name="T19" fmla="*/ 1431 h 1717"/>
                <a:gd name="T20" fmla="*/ 229 w 1874"/>
                <a:gd name="T21" fmla="*/ 1439 h 1717"/>
                <a:gd name="T22" fmla="*/ 269 w 1874"/>
                <a:gd name="T23" fmla="*/ 1463 h 1717"/>
                <a:gd name="T24" fmla="*/ 269 w 1874"/>
                <a:gd name="T25" fmla="*/ 1716 h 1717"/>
                <a:gd name="T26" fmla="*/ 1407 w 1874"/>
                <a:gd name="T27" fmla="*/ 1684 h 1717"/>
                <a:gd name="T28" fmla="*/ 1407 w 1874"/>
                <a:gd name="T29" fmla="*/ 1668 h 1717"/>
                <a:gd name="T30" fmla="*/ 1407 w 1874"/>
                <a:gd name="T31" fmla="*/ 1613 h 1717"/>
                <a:gd name="T32" fmla="*/ 1415 w 1874"/>
                <a:gd name="T33" fmla="*/ 1557 h 1717"/>
                <a:gd name="T34" fmla="*/ 1391 w 1874"/>
                <a:gd name="T35" fmla="*/ 1494 h 1717"/>
                <a:gd name="T36" fmla="*/ 1375 w 1874"/>
                <a:gd name="T37" fmla="*/ 1431 h 1717"/>
                <a:gd name="T38" fmla="*/ 1375 w 1874"/>
                <a:gd name="T39" fmla="*/ 1360 h 1717"/>
                <a:gd name="T40" fmla="*/ 1399 w 1874"/>
                <a:gd name="T41" fmla="*/ 1297 h 1717"/>
                <a:gd name="T42" fmla="*/ 1399 w 1874"/>
                <a:gd name="T43" fmla="*/ 1218 h 1717"/>
                <a:gd name="T44" fmla="*/ 1439 w 1874"/>
                <a:gd name="T45" fmla="*/ 1186 h 1717"/>
                <a:gd name="T46" fmla="*/ 1462 w 1874"/>
                <a:gd name="T47" fmla="*/ 1154 h 1717"/>
                <a:gd name="T48" fmla="*/ 1462 w 1874"/>
                <a:gd name="T49" fmla="*/ 1123 h 1717"/>
                <a:gd name="T50" fmla="*/ 1462 w 1874"/>
                <a:gd name="T51" fmla="*/ 1083 h 1717"/>
                <a:gd name="T52" fmla="*/ 1533 w 1874"/>
                <a:gd name="T53" fmla="*/ 1020 h 1717"/>
                <a:gd name="T54" fmla="*/ 1573 w 1874"/>
                <a:gd name="T55" fmla="*/ 973 h 1717"/>
                <a:gd name="T56" fmla="*/ 1589 w 1874"/>
                <a:gd name="T57" fmla="*/ 901 h 1717"/>
                <a:gd name="T58" fmla="*/ 1612 w 1874"/>
                <a:gd name="T59" fmla="*/ 799 h 1717"/>
                <a:gd name="T60" fmla="*/ 1660 w 1874"/>
                <a:gd name="T61" fmla="*/ 767 h 1717"/>
                <a:gd name="T62" fmla="*/ 1676 w 1874"/>
                <a:gd name="T63" fmla="*/ 735 h 1717"/>
                <a:gd name="T64" fmla="*/ 1699 w 1874"/>
                <a:gd name="T65" fmla="*/ 688 h 1717"/>
                <a:gd name="T66" fmla="*/ 1739 w 1874"/>
                <a:gd name="T67" fmla="*/ 640 h 1717"/>
                <a:gd name="T68" fmla="*/ 1778 w 1874"/>
                <a:gd name="T69" fmla="*/ 585 h 1717"/>
                <a:gd name="T70" fmla="*/ 1723 w 1874"/>
                <a:gd name="T71" fmla="*/ 530 h 1717"/>
                <a:gd name="T72" fmla="*/ 1747 w 1874"/>
                <a:gd name="T73" fmla="*/ 474 h 1717"/>
                <a:gd name="T74" fmla="*/ 1778 w 1874"/>
                <a:gd name="T75" fmla="*/ 419 h 1717"/>
                <a:gd name="T76" fmla="*/ 1802 w 1874"/>
                <a:gd name="T77" fmla="*/ 396 h 1717"/>
                <a:gd name="T78" fmla="*/ 1810 w 1874"/>
                <a:gd name="T79" fmla="*/ 340 h 1717"/>
                <a:gd name="T80" fmla="*/ 1873 w 1874"/>
                <a:gd name="T81" fmla="*/ 229 h 1717"/>
                <a:gd name="T82" fmla="*/ 1676 w 1874"/>
                <a:gd name="T83" fmla="*/ 245 h 1717"/>
                <a:gd name="T84" fmla="*/ 1644 w 1874"/>
                <a:gd name="T85" fmla="*/ 198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74" h="1717">
                  <a:moveTo>
                    <a:pt x="1644" y="198"/>
                  </a:moveTo>
                  <a:lnTo>
                    <a:pt x="1644" y="198"/>
                  </a:lnTo>
                  <a:cubicBezTo>
                    <a:pt x="1668" y="166"/>
                    <a:pt x="1699" y="150"/>
                    <a:pt x="1715" y="79"/>
                  </a:cubicBezTo>
                  <a:cubicBezTo>
                    <a:pt x="1739" y="16"/>
                    <a:pt x="1644" y="0"/>
                    <a:pt x="1644" y="0"/>
                  </a:cubicBezTo>
                  <a:cubicBezTo>
                    <a:pt x="1383" y="32"/>
                    <a:pt x="213" y="71"/>
                    <a:pt x="0" y="79"/>
                  </a:cubicBezTo>
                  <a:cubicBezTo>
                    <a:pt x="16" y="198"/>
                    <a:pt x="39" y="348"/>
                    <a:pt x="79" y="514"/>
                  </a:cubicBezTo>
                  <a:cubicBezTo>
                    <a:pt x="87" y="1399"/>
                    <a:pt x="87" y="1399"/>
                    <a:pt x="87" y="1399"/>
                  </a:cubicBezTo>
                  <a:cubicBezTo>
                    <a:pt x="87" y="1399"/>
                    <a:pt x="87" y="1399"/>
                    <a:pt x="94" y="1399"/>
                  </a:cubicBezTo>
                  <a:cubicBezTo>
                    <a:pt x="126" y="1407"/>
                    <a:pt x="110" y="1447"/>
                    <a:pt x="134" y="1463"/>
                  </a:cubicBezTo>
                  <a:cubicBezTo>
                    <a:pt x="158" y="1486"/>
                    <a:pt x="150" y="1439"/>
                    <a:pt x="166" y="1431"/>
                  </a:cubicBezTo>
                  <a:cubicBezTo>
                    <a:pt x="174" y="1431"/>
                    <a:pt x="197" y="1439"/>
                    <a:pt x="229" y="1439"/>
                  </a:cubicBezTo>
                  <a:cubicBezTo>
                    <a:pt x="253" y="1439"/>
                    <a:pt x="269" y="1463"/>
                    <a:pt x="269" y="1463"/>
                  </a:cubicBezTo>
                  <a:cubicBezTo>
                    <a:pt x="269" y="1716"/>
                    <a:pt x="269" y="1716"/>
                    <a:pt x="269" y="1716"/>
                  </a:cubicBezTo>
                  <a:cubicBezTo>
                    <a:pt x="1407" y="1684"/>
                    <a:pt x="1407" y="1684"/>
                    <a:pt x="1407" y="1684"/>
                  </a:cubicBezTo>
                  <a:cubicBezTo>
                    <a:pt x="1407" y="1676"/>
                    <a:pt x="1407" y="1676"/>
                    <a:pt x="1407" y="1668"/>
                  </a:cubicBezTo>
                  <a:cubicBezTo>
                    <a:pt x="1391" y="1621"/>
                    <a:pt x="1423" y="1637"/>
                    <a:pt x="1407" y="1613"/>
                  </a:cubicBezTo>
                  <a:cubicBezTo>
                    <a:pt x="1399" y="1597"/>
                    <a:pt x="1407" y="1581"/>
                    <a:pt x="1415" y="1557"/>
                  </a:cubicBezTo>
                  <a:cubicBezTo>
                    <a:pt x="1423" y="1534"/>
                    <a:pt x="1415" y="1526"/>
                    <a:pt x="1391" y="1494"/>
                  </a:cubicBezTo>
                  <a:cubicBezTo>
                    <a:pt x="1367" y="1471"/>
                    <a:pt x="1359" y="1447"/>
                    <a:pt x="1375" y="1431"/>
                  </a:cubicBezTo>
                  <a:cubicBezTo>
                    <a:pt x="1391" y="1415"/>
                    <a:pt x="1375" y="1384"/>
                    <a:pt x="1375" y="1360"/>
                  </a:cubicBezTo>
                  <a:cubicBezTo>
                    <a:pt x="1375" y="1344"/>
                    <a:pt x="1375" y="1313"/>
                    <a:pt x="1399" y="1297"/>
                  </a:cubicBezTo>
                  <a:cubicBezTo>
                    <a:pt x="1430" y="1289"/>
                    <a:pt x="1407" y="1249"/>
                    <a:pt x="1399" y="1218"/>
                  </a:cubicBezTo>
                  <a:cubicBezTo>
                    <a:pt x="1399" y="1186"/>
                    <a:pt x="1415" y="1186"/>
                    <a:pt x="1439" y="1186"/>
                  </a:cubicBezTo>
                  <a:cubicBezTo>
                    <a:pt x="1462" y="1186"/>
                    <a:pt x="1470" y="1170"/>
                    <a:pt x="1462" y="1154"/>
                  </a:cubicBezTo>
                  <a:cubicBezTo>
                    <a:pt x="1454" y="1146"/>
                    <a:pt x="1454" y="1139"/>
                    <a:pt x="1462" y="1123"/>
                  </a:cubicBezTo>
                  <a:cubicBezTo>
                    <a:pt x="1478" y="1115"/>
                    <a:pt x="1470" y="1107"/>
                    <a:pt x="1462" y="1083"/>
                  </a:cubicBezTo>
                  <a:cubicBezTo>
                    <a:pt x="1462" y="1051"/>
                    <a:pt x="1502" y="1028"/>
                    <a:pt x="1533" y="1020"/>
                  </a:cubicBezTo>
                  <a:cubicBezTo>
                    <a:pt x="1565" y="1012"/>
                    <a:pt x="1573" y="996"/>
                    <a:pt x="1573" y="973"/>
                  </a:cubicBezTo>
                  <a:cubicBezTo>
                    <a:pt x="1573" y="941"/>
                    <a:pt x="1573" y="917"/>
                    <a:pt x="1589" y="901"/>
                  </a:cubicBezTo>
                  <a:cubicBezTo>
                    <a:pt x="1604" y="886"/>
                    <a:pt x="1612" y="830"/>
                    <a:pt x="1612" y="799"/>
                  </a:cubicBezTo>
                  <a:cubicBezTo>
                    <a:pt x="1620" y="767"/>
                    <a:pt x="1644" y="767"/>
                    <a:pt x="1660" y="767"/>
                  </a:cubicBezTo>
                  <a:cubicBezTo>
                    <a:pt x="1676" y="759"/>
                    <a:pt x="1676" y="767"/>
                    <a:pt x="1676" y="735"/>
                  </a:cubicBezTo>
                  <a:cubicBezTo>
                    <a:pt x="1676" y="696"/>
                    <a:pt x="1699" y="688"/>
                    <a:pt x="1699" y="688"/>
                  </a:cubicBezTo>
                  <a:cubicBezTo>
                    <a:pt x="1699" y="688"/>
                    <a:pt x="1707" y="656"/>
                    <a:pt x="1739" y="640"/>
                  </a:cubicBezTo>
                  <a:cubicBezTo>
                    <a:pt x="1763" y="625"/>
                    <a:pt x="1786" y="633"/>
                    <a:pt x="1778" y="585"/>
                  </a:cubicBezTo>
                  <a:cubicBezTo>
                    <a:pt x="1763" y="538"/>
                    <a:pt x="1723" y="554"/>
                    <a:pt x="1723" y="530"/>
                  </a:cubicBezTo>
                  <a:cubicBezTo>
                    <a:pt x="1723" y="506"/>
                    <a:pt x="1715" y="490"/>
                    <a:pt x="1747" y="474"/>
                  </a:cubicBezTo>
                  <a:cubicBezTo>
                    <a:pt x="1770" y="467"/>
                    <a:pt x="1770" y="443"/>
                    <a:pt x="1778" y="419"/>
                  </a:cubicBezTo>
                  <a:cubicBezTo>
                    <a:pt x="1778" y="396"/>
                    <a:pt x="1786" y="411"/>
                    <a:pt x="1802" y="396"/>
                  </a:cubicBezTo>
                  <a:cubicBezTo>
                    <a:pt x="1818" y="380"/>
                    <a:pt x="1778" y="348"/>
                    <a:pt x="1810" y="340"/>
                  </a:cubicBezTo>
                  <a:cubicBezTo>
                    <a:pt x="1842" y="332"/>
                    <a:pt x="1873" y="261"/>
                    <a:pt x="1873" y="229"/>
                  </a:cubicBezTo>
                  <a:cubicBezTo>
                    <a:pt x="1810" y="229"/>
                    <a:pt x="1707" y="237"/>
                    <a:pt x="1676" y="245"/>
                  </a:cubicBezTo>
                  <a:cubicBezTo>
                    <a:pt x="1628" y="253"/>
                    <a:pt x="1628" y="229"/>
                    <a:pt x="1644" y="198"/>
                  </a:cubicBezTo>
                </a:path>
              </a:pathLst>
            </a:custGeom>
            <a:solidFill>
              <a:schemeClr val="accent6"/>
            </a:solidFill>
            <a:ln>
              <a:solidFill>
                <a:schemeClr val="bg2"/>
              </a:solidFill>
            </a:ln>
            <a:effectLst/>
          </p:spPr>
          <p:txBody>
            <a:bodyPr wrap="none" anchor="ctr"/>
            <a:lstStyle/>
            <a:p>
              <a:endParaRPr lang="en-US"/>
            </a:p>
          </p:txBody>
        </p:sp>
        <p:sp>
          <p:nvSpPr>
            <p:cNvPr id="94" name="Freeform 513"/>
            <p:cNvSpPr>
              <a:spLocks noChangeArrowheads="1"/>
            </p:cNvSpPr>
            <p:nvPr/>
          </p:nvSpPr>
          <p:spPr bwMode="auto">
            <a:xfrm>
              <a:off x="12659013" y="6750499"/>
              <a:ext cx="985706" cy="906848"/>
            </a:xfrm>
            <a:custGeom>
              <a:avLst/>
              <a:gdLst>
                <a:gd name="T0" fmla="*/ 260 w 1874"/>
                <a:gd name="T1" fmla="*/ 1471 h 1725"/>
                <a:gd name="T2" fmla="*/ 166 w 1874"/>
                <a:gd name="T3" fmla="*/ 1447 h 1725"/>
                <a:gd name="T4" fmla="*/ 126 w 1874"/>
                <a:gd name="T5" fmla="*/ 1479 h 1725"/>
                <a:gd name="T6" fmla="*/ 87 w 1874"/>
                <a:gd name="T7" fmla="*/ 1415 h 1725"/>
                <a:gd name="T8" fmla="*/ 79 w 1874"/>
                <a:gd name="T9" fmla="*/ 522 h 1725"/>
                <a:gd name="T10" fmla="*/ 0 w 1874"/>
                <a:gd name="T11" fmla="*/ 87 h 1725"/>
                <a:gd name="T12" fmla="*/ 1644 w 1874"/>
                <a:gd name="T13" fmla="*/ 0 h 1725"/>
                <a:gd name="T14" fmla="*/ 1668 w 1874"/>
                <a:gd name="T15" fmla="*/ 182 h 1725"/>
                <a:gd name="T16" fmla="*/ 1676 w 1874"/>
                <a:gd name="T17" fmla="*/ 245 h 1725"/>
                <a:gd name="T18" fmla="*/ 1873 w 1874"/>
                <a:gd name="T19" fmla="*/ 237 h 1725"/>
                <a:gd name="T20" fmla="*/ 1802 w 1874"/>
                <a:gd name="T21" fmla="*/ 372 h 1725"/>
                <a:gd name="T22" fmla="*/ 1778 w 1874"/>
                <a:gd name="T23" fmla="*/ 427 h 1725"/>
                <a:gd name="T24" fmla="*/ 1731 w 1874"/>
                <a:gd name="T25" fmla="*/ 522 h 1725"/>
                <a:gd name="T26" fmla="*/ 1778 w 1874"/>
                <a:gd name="T27" fmla="*/ 593 h 1725"/>
                <a:gd name="T28" fmla="*/ 1699 w 1874"/>
                <a:gd name="T29" fmla="*/ 696 h 1725"/>
                <a:gd name="T30" fmla="*/ 1683 w 1874"/>
                <a:gd name="T31" fmla="*/ 743 h 1725"/>
                <a:gd name="T32" fmla="*/ 1652 w 1874"/>
                <a:gd name="T33" fmla="*/ 775 h 1725"/>
                <a:gd name="T34" fmla="*/ 1589 w 1874"/>
                <a:gd name="T35" fmla="*/ 909 h 1725"/>
                <a:gd name="T36" fmla="*/ 1470 w 1874"/>
                <a:gd name="T37" fmla="*/ 1083 h 1725"/>
                <a:gd name="T38" fmla="*/ 1462 w 1874"/>
                <a:gd name="T39" fmla="*/ 1154 h 1725"/>
                <a:gd name="T40" fmla="*/ 1439 w 1874"/>
                <a:gd name="T41" fmla="*/ 1202 h 1725"/>
                <a:gd name="T42" fmla="*/ 1407 w 1874"/>
                <a:gd name="T43" fmla="*/ 1226 h 1725"/>
                <a:gd name="T44" fmla="*/ 1375 w 1874"/>
                <a:gd name="T45" fmla="*/ 1368 h 1725"/>
                <a:gd name="T46" fmla="*/ 1391 w 1874"/>
                <a:gd name="T47" fmla="*/ 1502 h 1725"/>
                <a:gd name="T48" fmla="*/ 1415 w 1874"/>
                <a:gd name="T49" fmla="*/ 1581 h 1725"/>
                <a:gd name="T50" fmla="*/ 1407 w 1874"/>
                <a:gd name="T51" fmla="*/ 1676 h 1725"/>
                <a:gd name="T52" fmla="*/ 1407 w 1874"/>
                <a:gd name="T53" fmla="*/ 1692 h 1725"/>
                <a:gd name="T54" fmla="*/ 166 w 1874"/>
                <a:gd name="T55" fmla="*/ 1439 h 1725"/>
                <a:gd name="T56" fmla="*/ 269 w 1874"/>
                <a:gd name="T57" fmla="*/ 1463 h 1725"/>
                <a:gd name="T58" fmla="*/ 276 w 1874"/>
                <a:gd name="T59" fmla="*/ 1716 h 1725"/>
                <a:gd name="T60" fmla="*/ 1407 w 1874"/>
                <a:gd name="T61" fmla="*/ 1637 h 1725"/>
                <a:gd name="T62" fmla="*/ 1415 w 1874"/>
                <a:gd name="T63" fmla="*/ 1565 h 1725"/>
                <a:gd name="T64" fmla="*/ 1375 w 1874"/>
                <a:gd name="T65" fmla="*/ 1439 h 1725"/>
                <a:gd name="T66" fmla="*/ 1399 w 1874"/>
                <a:gd name="T67" fmla="*/ 1305 h 1725"/>
                <a:gd name="T68" fmla="*/ 1399 w 1874"/>
                <a:gd name="T69" fmla="*/ 1202 h 1725"/>
                <a:gd name="T70" fmla="*/ 1462 w 1874"/>
                <a:gd name="T71" fmla="*/ 1178 h 1725"/>
                <a:gd name="T72" fmla="*/ 1462 w 1874"/>
                <a:gd name="T73" fmla="*/ 1131 h 1725"/>
                <a:gd name="T74" fmla="*/ 1533 w 1874"/>
                <a:gd name="T75" fmla="*/ 1028 h 1725"/>
                <a:gd name="T76" fmla="*/ 1612 w 1874"/>
                <a:gd name="T77" fmla="*/ 822 h 1725"/>
                <a:gd name="T78" fmla="*/ 1660 w 1874"/>
                <a:gd name="T79" fmla="*/ 767 h 1725"/>
                <a:gd name="T80" fmla="*/ 1699 w 1874"/>
                <a:gd name="T81" fmla="*/ 696 h 1725"/>
                <a:gd name="T82" fmla="*/ 1770 w 1874"/>
                <a:gd name="T83" fmla="*/ 593 h 1725"/>
                <a:gd name="T84" fmla="*/ 1723 w 1874"/>
                <a:gd name="T85" fmla="*/ 522 h 1725"/>
                <a:gd name="T86" fmla="*/ 1770 w 1874"/>
                <a:gd name="T87" fmla="*/ 427 h 1725"/>
                <a:gd name="T88" fmla="*/ 1794 w 1874"/>
                <a:gd name="T89" fmla="*/ 380 h 1725"/>
                <a:gd name="T90" fmla="*/ 1865 w 1874"/>
                <a:gd name="T91" fmla="*/ 237 h 1725"/>
                <a:gd name="T92" fmla="*/ 1644 w 1874"/>
                <a:gd name="T93" fmla="*/ 206 h 1725"/>
                <a:gd name="T94" fmla="*/ 1707 w 1874"/>
                <a:gd name="T95" fmla="*/ 48 h 1725"/>
                <a:gd name="T96" fmla="*/ 87 w 1874"/>
                <a:gd name="T97" fmla="*/ 522 h 1725"/>
                <a:gd name="T98" fmla="*/ 94 w 1874"/>
                <a:gd name="T99" fmla="*/ 1407 h 1725"/>
                <a:gd name="T100" fmla="*/ 142 w 1874"/>
                <a:gd name="T101" fmla="*/ 1471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74" h="1725">
                  <a:moveTo>
                    <a:pt x="269" y="1724"/>
                  </a:moveTo>
                  <a:lnTo>
                    <a:pt x="269" y="1724"/>
                  </a:lnTo>
                  <a:cubicBezTo>
                    <a:pt x="260" y="1471"/>
                    <a:pt x="260" y="1471"/>
                    <a:pt x="260" y="1471"/>
                  </a:cubicBezTo>
                  <a:cubicBezTo>
                    <a:pt x="260" y="1463"/>
                    <a:pt x="253" y="1447"/>
                    <a:pt x="229" y="1447"/>
                  </a:cubicBezTo>
                  <a:cubicBezTo>
                    <a:pt x="213" y="1447"/>
                    <a:pt x="197" y="1447"/>
                    <a:pt x="189" y="1447"/>
                  </a:cubicBezTo>
                  <a:cubicBezTo>
                    <a:pt x="174" y="1447"/>
                    <a:pt x="166" y="1447"/>
                    <a:pt x="166" y="1447"/>
                  </a:cubicBezTo>
                  <a:cubicBezTo>
                    <a:pt x="166" y="1447"/>
                    <a:pt x="158" y="1455"/>
                    <a:pt x="158" y="1463"/>
                  </a:cubicBezTo>
                  <a:cubicBezTo>
                    <a:pt x="158" y="1471"/>
                    <a:pt x="150" y="1479"/>
                    <a:pt x="142" y="1479"/>
                  </a:cubicBezTo>
                  <a:cubicBezTo>
                    <a:pt x="142" y="1479"/>
                    <a:pt x="134" y="1479"/>
                    <a:pt x="126" y="1479"/>
                  </a:cubicBezTo>
                  <a:cubicBezTo>
                    <a:pt x="118" y="1463"/>
                    <a:pt x="118" y="1455"/>
                    <a:pt x="110" y="1439"/>
                  </a:cubicBezTo>
                  <a:cubicBezTo>
                    <a:pt x="110" y="1423"/>
                    <a:pt x="110" y="1415"/>
                    <a:pt x="94" y="1415"/>
                  </a:cubicBezTo>
                  <a:cubicBezTo>
                    <a:pt x="87" y="1415"/>
                    <a:pt x="87" y="1415"/>
                    <a:pt x="87" y="1415"/>
                  </a:cubicBezTo>
                  <a:cubicBezTo>
                    <a:pt x="79" y="1415"/>
                    <a:pt x="79" y="1415"/>
                    <a:pt x="79" y="1415"/>
                  </a:cubicBezTo>
                  <a:cubicBezTo>
                    <a:pt x="79" y="1407"/>
                    <a:pt x="79" y="1407"/>
                    <a:pt x="79" y="1407"/>
                  </a:cubicBezTo>
                  <a:cubicBezTo>
                    <a:pt x="79" y="522"/>
                    <a:pt x="79" y="522"/>
                    <a:pt x="79" y="522"/>
                  </a:cubicBezTo>
                  <a:cubicBezTo>
                    <a:pt x="39" y="380"/>
                    <a:pt x="16" y="237"/>
                    <a:pt x="0" y="87"/>
                  </a:cubicBezTo>
                  <a:lnTo>
                    <a:pt x="0" y="87"/>
                  </a:lnTo>
                  <a:lnTo>
                    <a:pt x="0" y="87"/>
                  </a:lnTo>
                  <a:cubicBezTo>
                    <a:pt x="229" y="79"/>
                    <a:pt x="1391" y="40"/>
                    <a:pt x="1644" y="0"/>
                  </a:cubicBezTo>
                  <a:lnTo>
                    <a:pt x="1644" y="0"/>
                  </a:lnTo>
                  <a:lnTo>
                    <a:pt x="1644" y="0"/>
                  </a:lnTo>
                  <a:cubicBezTo>
                    <a:pt x="1644" y="0"/>
                    <a:pt x="1692" y="8"/>
                    <a:pt x="1715" y="40"/>
                  </a:cubicBezTo>
                  <a:cubicBezTo>
                    <a:pt x="1723" y="56"/>
                    <a:pt x="1723" y="71"/>
                    <a:pt x="1715" y="95"/>
                  </a:cubicBezTo>
                  <a:cubicBezTo>
                    <a:pt x="1707" y="142"/>
                    <a:pt x="1683" y="166"/>
                    <a:pt x="1668" y="182"/>
                  </a:cubicBezTo>
                  <a:cubicBezTo>
                    <a:pt x="1660" y="190"/>
                    <a:pt x="1652" y="198"/>
                    <a:pt x="1644" y="206"/>
                  </a:cubicBezTo>
                  <a:cubicBezTo>
                    <a:pt x="1636" y="222"/>
                    <a:pt x="1636" y="237"/>
                    <a:pt x="1636" y="245"/>
                  </a:cubicBezTo>
                  <a:cubicBezTo>
                    <a:pt x="1644" y="245"/>
                    <a:pt x="1652" y="253"/>
                    <a:pt x="1676" y="245"/>
                  </a:cubicBezTo>
                  <a:cubicBezTo>
                    <a:pt x="1715" y="245"/>
                    <a:pt x="1826" y="237"/>
                    <a:pt x="1873" y="229"/>
                  </a:cubicBezTo>
                  <a:lnTo>
                    <a:pt x="1873" y="229"/>
                  </a:lnTo>
                  <a:cubicBezTo>
                    <a:pt x="1873" y="237"/>
                    <a:pt x="1873" y="237"/>
                    <a:pt x="1873" y="237"/>
                  </a:cubicBezTo>
                  <a:cubicBezTo>
                    <a:pt x="1873" y="269"/>
                    <a:pt x="1842" y="340"/>
                    <a:pt x="1810" y="348"/>
                  </a:cubicBezTo>
                  <a:cubicBezTo>
                    <a:pt x="1810" y="356"/>
                    <a:pt x="1802" y="356"/>
                    <a:pt x="1802" y="356"/>
                  </a:cubicBezTo>
                  <a:cubicBezTo>
                    <a:pt x="1802" y="364"/>
                    <a:pt x="1802" y="372"/>
                    <a:pt x="1802" y="372"/>
                  </a:cubicBezTo>
                  <a:cubicBezTo>
                    <a:pt x="1810" y="388"/>
                    <a:pt x="1810" y="395"/>
                    <a:pt x="1802" y="404"/>
                  </a:cubicBezTo>
                  <a:cubicBezTo>
                    <a:pt x="1794" y="411"/>
                    <a:pt x="1794" y="411"/>
                    <a:pt x="1786" y="419"/>
                  </a:cubicBezTo>
                  <a:cubicBezTo>
                    <a:pt x="1786" y="419"/>
                    <a:pt x="1786" y="419"/>
                    <a:pt x="1778" y="427"/>
                  </a:cubicBezTo>
                  <a:cubicBezTo>
                    <a:pt x="1778" y="435"/>
                    <a:pt x="1778" y="435"/>
                    <a:pt x="1778" y="435"/>
                  </a:cubicBezTo>
                  <a:cubicBezTo>
                    <a:pt x="1778" y="459"/>
                    <a:pt x="1770" y="475"/>
                    <a:pt x="1747" y="490"/>
                  </a:cubicBezTo>
                  <a:cubicBezTo>
                    <a:pt x="1723" y="498"/>
                    <a:pt x="1723" y="506"/>
                    <a:pt x="1731" y="522"/>
                  </a:cubicBezTo>
                  <a:cubicBezTo>
                    <a:pt x="1731" y="530"/>
                    <a:pt x="1731" y="530"/>
                    <a:pt x="1731" y="538"/>
                  </a:cubicBezTo>
                  <a:cubicBezTo>
                    <a:pt x="1731" y="538"/>
                    <a:pt x="1731" y="546"/>
                    <a:pt x="1739" y="546"/>
                  </a:cubicBezTo>
                  <a:cubicBezTo>
                    <a:pt x="1755" y="554"/>
                    <a:pt x="1770" y="562"/>
                    <a:pt x="1778" y="593"/>
                  </a:cubicBezTo>
                  <a:cubicBezTo>
                    <a:pt x="1786" y="633"/>
                    <a:pt x="1778" y="633"/>
                    <a:pt x="1755" y="641"/>
                  </a:cubicBezTo>
                  <a:cubicBezTo>
                    <a:pt x="1755" y="641"/>
                    <a:pt x="1747" y="648"/>
                    <a:pt x="1739" y="648"/>
                  </a:cubicBezTo>
                  <a:cubicBezTo>
                    <a:pt x="1715" y="672"/>
                    <a:pt x="1699" y="696"/>
                    <a:pt x="1699" y="696"/>
                  </a:cubicBezTo>
                  <a:lnTo>
                    <a:pt x="1699" y="696"/>
                  </a:lnTo>
                  <a:lnTo>
                    <a:pt x="1699" y="696"/>
                  </a:lnTo>
                  <a:cubicBezTo>
                    <a:pt x="1699" y="696"/>
                    <a:pt x="1683" y="704"/>
                    <a:pt x="1683" y="743"/>
                  </a:cubicBezTo>
                  <a:cubicBezTo>
                    <a:pt x="1683" y="767"/>
                    <a:pt x="1683" y="775"/>
                    <a:pt x="1668" y="775"/>
                  </a:cubicBezTo>
                  <a:cubicBezTo>
                    <a:pt x="1660" y="775"/>
                    <a:pt x="1660" y="775"/>
                    <a:pt x="1660" y="775"/>
                  </a:cubicBezTo>
                  <a:lnTo>
                    <a:pt x="1652" y="775"/>
                  </a:lnTo>
                  <a:cubicBezTo>
                    <a:pt x="1636" y="775"/>
                    <a:pt x="1620" y="775"/>
                    <a:pt x="1620" y="807"/>
                  </a:cubicBezTo>
                  <a:cubicBezTo>
                    <a:pt x="1620" y="807"/>
                    <a:pt x="1620" y="815"/>
                    <a:pt x="1620" y="822"/>
                  </a:cubicBezTo>
                  <a:cubicBezTo>
                    <a:pt x="1612" y="854"/>
                    <a:pt x="1604" y="901"/>
                    <a:pt x="1589" y="909"/>
                  </a:cubicBezTo>
                  <a:cubicBezTo>
                    <a:pt x="1573" y="925"/>
                    <a:pt x="1573" y="949"/>
                    <a:pt x="1573" y="981"/>
                  </a:cubicBezTo>
                  <a:cubicBezTo>
                    <a:pt x="1573" y="1004"/>
                    <a:pt x="1565" y="1028"/>
                    <a:pt x="1533" y="1036"/>
                  </a:cubicBezTo>
                  <a:cubicBezTo>
                    <a:pt x="1510" y="1044"/>
                    <a:pt x="1462" y="1059"/>
                    <a:pt x="1470" y="1083"/>
                  </a:cubicBezTo>
                  <a:cubicBezTo>
                    <a:pt x="1470" y="1091"/>
                    <a:pt x="1470" y="1099"/>
                    <a:pt x="1470" y="1107"/>
                  </a:cubicBezTo>
                  <a:cubicBezTo>
                    <a:pt x="1478" y="1115"/>
                    <a:pt x="1478" y="1123"/>
                    <a:pt x="1470" y="1139"/>
                  </a:cubicBezTo>
                  <a:cubicBezTo>
                    <a:pt x="1462" y="1139"/>
                    <a:pt x="1462" y="1147"/>
                    <a:pt x="1462" y="1154"/>
                  </a:cubicBezTo>
                  <a:lnTo>
                    <a:pt x="1462" y="1162"/>
                  </a:lnTo>
                  <a:cubicBezTo>
                    <a:pt x="1470" y="1170"/>
                    <a:pt x="1470" y="1178"/>
                    <a:pt x="1470" y="1186"/>
                  </a:cubicBezTo>
                  <a:cubicBezTo>
                    <a:pt x="1462" y="1194"/>
                    <a:pt x="1454" y="1202"/>
                    <a:pt x="1439" y="1202"/>
                  </a:cubicBezTo>
                  <a:cubicBezTo>
                    <a:pt x="1430" y="1202"/>
                    <a:pt x="1430" y="1202"/>
                    <a:pt x="1430" y="1202"/>
                  </a:cubicBezTo>
                  <a:cubicBezTo>
                    <a:pt x="1423" y="1202"/>
                    <a:pt x="1415" y="1202"/>
                    <a:pt x="1407" y="1202"/>
                  </a:cubicBezTo>
                  <a:cubicBezTo>
                    <a:pt x="1407" y="1210"/>
                    <a:pt x="1399" y="1218"/>
                    <a:pt x="1407" y="1226"/>
                  </a:cubicBezTo>
                  <a:cubicBezTo>
                    <a:pt x="1407" y="1234"/>
                    <a:pt x="1407" y="1241"/>
                    <a:pt x="1415" y="1249"/>
                  </a:cubicBezTo>
                  <a:cubicBezTo>
                    <a:pt x="1423" y="1273"/>
                    <a:pt x="1423" y="1297"/>
                    <a:pt x="1407" y="1312"/>
                  </a:cubicBezTo>
                  <a:cubicBezTo>
                    <a:pt x="1383" y="1321"/>
                    <a:pt x="1375" y="1344"/>
                    <a:pt x="1375" y="1368"/>
                  </a:cubicBezTo>
                  <a:cubicBezTo>
                    <a:pt x="1375" y="1376"/>
                    <a:pt x="1375" y="1384"/>
                    <a:pt x="1383" y="1392"/>
                  </a:cubicBezTo>
                  <a:cubicBezTo>
                    <a:pt x="1383" y="1407"/>
                    <a:pt x="1391" y="1431"/>
                    <a:pt x="1375" y="1439"/>
                  </a:cubicBezTo>
                  <a:cubicBezTo>
                    <a:pt x="1359" y="1455"/>
                    <a:pt x="1375" y="1486"/>
                    <a:pt x="1391" y="1502"/>
                  </a:cubicBezTo>
                  <a:cubicBezTo>
                    <a:pt x="1399" y="1510"/>
                    <a:pt x="1399" y="1518"/>
                    <a:pt x="1407" y="1518"/>
                  </a:cubicBezTo>
                  <a:cubicBezTo>
                    <a:pt x="1423" y="1534"/>
                    <a:pt x="1430" y="1550"/>
                    <a:pt x="1423" y="1565"/>
                  </a:cubicBezTo>
                  <a:cubicBezTo>
                    <a:pt x="1423" y="1574"/>
                    <a:pt x="1415" y="1581"/>
                    <a:pt x="1415" y="1581"/>
                  </a:cubicBezTo>
                  <a:cubicBezTo>
                    <a:pt x="1407" y="1597"/>
                    <a:pt x="1407" y="1605"/>
                    <a:pt x="1415" y="1621"/>
                  </a:cubicBezTo>
                  <a:cubicBezTo>
                    <a:pt x="1415" y="1629"/>
                    <a:pt x="1415" y="1637"/>
                    <a:pt x="1415" y="1645"/>
                  </a:cubicBezTo>
                  <a:cubicBezTo>
                    <a:pt x="1407" y="1645"/>
                    <a:pt x="1399" y="1652"/>
                    <a:pt x="1407" y="1676"/>
                  </a:cubicBezTo>
                  <a:cubicBezTo>
                    <a:pt x="1407" y="1684"/>
                    <a:pt x="1407" y="1684"/>
                    <a:pt x="1407" y="1684"/>
                  </a:cubicBezTo>
                  <a:cubicBezTo>
                    <a:pt x="1415" y="1692"/>
                    <a:pt x="1415" y="1692"/>
                    <a:pt x="1415" y="1692"/>
                  </a:cubicBezTo>
                  <a:cubicBezTo>
                    <a:pt x="1407" y="1692"/>
                    <a:pt x="1407" y="1692"/>
                    <a:pt x="1407" y="1692"/>
                  </a:cubicBezTo>
                  <a:lnTo>
                    <a:pt x="269" y="1724"/>
                  </a:lnTo>
                  <a:close/>
                  <a:moveTo>
                    <a:pt x="166" y="1439"/>
                  </a:moveTo>
                  <a:lnTo>
                    <a:pt x="166" y="1439"/>
                  </a:lnTo>
                  <a:cubicBezTo>
                    <a:pt x="174" y="1439"/>
                    <a:pt x="182" y="1439"/>
                    <a:pt x="189" y="1439"/>
                  </a:cubicBezTo>
                  <a:cubicBezTo>
                    <a:pt x="197" y="1439"/>
                    <a:pt x="213" y="1447"/>
                    <a:pt x="229" y="1447"/>
                  </a:cubicBezTo>
                  <a:cubicBezTo>
                    <a:pt x="253" y="1447"/>
                    <a:pt x="269" y="1463"/>
                    <a:pt x="269" y="1463"/>
                  </a:cubicBezTo>
                  <a:lnTo>
                    <a:pt x="269" y="1463"/>
                  </a:lnTo>
                  <a:lnTo>
                    <a:pt x="269" y="1463"/>
                  </a:lnTo>
                  <a:cubicBezTo>
                    <a:pt x="276" y="1716"/>
                    <a:pt x="276" y="1716"/>
                    <a:pt x="276" y="1716"/>
                  </a:cubicBezTo>
                  <a:cubicBezTo>
                    <a:pt x="1399" y="1684"/>
                    <a:pt x="1399" y="1684"/>
                    <a:pt x="1399" y="1684"/>
                  </a:cubicBezTo>
                  <a:cubicBezTo>
                    <a:pt x="1399" y="1684"/>
                    <a:pt x="1399" y="1684"/>
                    <a:pt x="1399" y="1676"/>
                  </a:cubicBezTo>
                  <a:cubicBezTo>
                    <a:pt x="1391" y="1652"/>
                    <a:pt x="1399" y="1645"/>
                    <a:pt x="1407" y="1637"/>
                  </a:cubicBezTo>
                  <a:lnTo>
                    <a:pt x="1407" y="1629"/>
                  </a:lnTo>
                  <a:cubicBezTo>
                    <a:pt x="1399" y="1605"/>
                    <a:pt x="1399" y="1597"/>
                    <a:pt x="1407" y="1581"/>
                  </a:cubicBezTo>
                  <a:cubicBezTo>
                    <a:pt x="1407" y="1574"/>
                    <a:pt x="1415" y="1574"/>
                    <a:pt x="1415" y="1565"/>
                  </a:cubicBezTo>
                  <a:cubicBezTo>
                    <a:pt x="1423" y="1550"/>
                    <a:pt x="1415" y="1542"/>
                    <a:pt x="1399" y="1526"/>
                  </a:cubicBezTo>
                  <a:cubicBezTo>
                    <a:pt x="1399" y="1518"/>
                    <a:pt x="1391" y="1510"/>
                    <a:pt x="1383" y="1510"/>
                  </a:cubicBezTo>
                  <a:cubicBezTo>
                    <a:pt x="1352" y="1463"/>
                    <a:pt x="1359" y="1447"/>
                    <a:pt x="1375" y="1439"/>
                  </a:cubicBezTo>
                  <a:cubicBezTo>
                    <a:pt x="1383" y="1431"/>
                    <a:pt x="1375" y="1407"/>
                    <a:pt x="1375" y="1392"/>
                  </a:cubicBezTo>
                  <a:cubicBezTo>
                    <a:pt x="1367" y="1384"/>
                    <a:pt x="1367" y="1376"/>
                    <a:pt x="1367" y="1368"/>
                  </a:cubicBezTo>
                  <a:cubicBezTo>
                    <a:pt x="1367" y="1360"/>
                    <a:pt x="1367" y="1321"/>
                    <a:pt x="1399" y="1305"/>
                  </a:cubicBezTo>
                  <a:cubicBezTo>
                    <a:pt x="1415" y="1297"/>
                    <a:pt x="1415" y="1281"/>
                    <a:pt x="1407" y="1257"/>
                  </a:cubicBezTo>
                  <a:cubicBezTo>
                    <a:pt x="1399" y="1249"/>
                    <a:pt x="1399" y="1234"/>
                    <a:pt x="1399" y="1226"/>
                  </a:cubicBezTo>
                  <a:cubicBezTo>
                    <a:pt x="1399" y="1218"/>
                    <a:pt x="1399" y="1202"/>
                    <a:pt x="1399" y="1202"/>
                  </a:cubicBezTo>
                  <a:cubicBezTo>
                    <a:pt x="1407" y="1194"/>
                    <a:pt x="1423" y="1194"/>
                    <a:pt x="1430" y="1194"/>
                  </a:cubicBezTo>
                  <a:cubicBezTo>
                    <a:pt x="1439" y="1194"/>
                    <a:pt x="1439" y="1194"/>
                    <a:pt x="1439" y="1194"/>
                  </a:cubicBezTo>
                  <a:cubicBezTo>
                    <a:pt x="1454" y="1194"/>
                    <a:pt x="1454" y="1186"/>
                    <a:pt x="1462" y="1178"/>
                  </a:cubicBezTo>
                  <a:lnTo>
                    <a:pt x="1462" y="1170"/>
                  </a:lnTo>
                  <a:cubicBezTo>
                    <a:pt x="1454" y="1162"/>
                    <a:pt x="1454" y="1154"/>
                    <a:pt x="1454" y="1154"/>
                  </a:cubicBezTo>
                  <a:cubicBezTo>
                    <a:pt x="1454" y="1147"/>
                    <a:pt x="1454" y="1139"/>
                    <a:pt x="1462" y="1131"/>
                  </a:cubicBezTo>
                  <a:cubicBezTo>
                    <a:pt x="1470" y="1123"/>
                    <a:pt x="1470" y="1123"/>
                    <a:pt x="1462" y="1107"/>
                  </a:cubicBezTo>
                  <a:cubicBezTo>
                    <a:pt x="1462" y="1099"/>
                    <a:pt x="1462" y="1099"/>
                    <a:pt x="1462" y="1091"/>
                  </a:cubicBezTo>
                  <a:cubicBezTo>
                    <a:pt x="1454" y="1052"/>
                    <a:pt x="1525" y="1028"/>
                    <a:pt x="1533" y="1028"/>
                  </a:cubicBezTo>
                  <a:cubicBezTo>
                    <a:pt x="1565" y="1020"/>
                    <a:pt x="1565" y="1004"/>
                    <a:pt x="1565" y="981"/>
                  </a:cubicBezTo>
                  <a:cubicBezTo>
                    <a:pt x="1565" y="949"/>
                    <a:pt x="1565" y="917"/>
                    <a:pt x="1589" y="909"/>
                  </a:cubicBezTo>
                  <a:cubicBezTo>
                    <a:pt x="1604" y="894"/>
                    <a:pt x="1604" y="854"/>
                    <a:pt x="1612" y="822"/>
                  </a:cubicBezTo>
                  <a:cubicBezTo>
                    <a:pt x="1612" y="815"/>
                    <a:pt x="1612" y="807"/>
                    <a:pt x="1612" y="807"/>
                  </a:cubicBezTo>
                  <a:cubicBezTo>
                    <a:pt x="1612" y="775"/>
                    <a:pt x="1636" y="767"/>
                    <a:pt x="1652" y="767"/>
                  </a:cubicBezTo>
                  <a:cubicBezTo>
                    <a:pt x="1652" y="767"/>
                    <a:pt x="1652" y="767"/>
                    <a:pt x="1660" y="767"/>
                  </a:cubicBezTo>
                  <a:cubicBezTo>
                    <a:pt x="1660" y="767"/>
                    <a:pt x="1660" y="767"/>
                    <a:pt x="1668" y="767"/>
                  </a:cubicBezTo>
                  <a:cubicBezTo>
                    <a:pt x="1676" y="767"/>
                    <a:pt x="1676" y="767"/>
                    <a:pt x="1676" y="743"/>
                  </a:cubicBezTo>
                  <a:cubicBezTo>
                    <a:pt x="1676" y="704"/>
                    <a:pt x="1692" y="696"/>
                    <a:pt x="1699" y="696"/>
                  </a:cubicBezTo>
                  <a:cubicBezTo>
                    <a:pt x="1699" y="688"/>
                    <a:pt x="1707" y="664"/>
                    <a:pt x="1731" y="648"/>
                  </a:cubicBezTo>
                  <a:cubicBezTo>
                    <a:pt x="1739" y="641"/>
                    <a:pt x="1747" y="641"/>
                    <a:pt x="1755" y="633"/>
                  </a:cubicBezTo>
                  <a:cubicBezTo>
                    <a:pt x="1770" y="633"/>
                    <a:pt x="1778" y="625"/>
                    <a:pt x="1770" y="593"/>
                  </a:cubicBezTo>
                  <a:cubicBezTo>
                    <a:pt x="1770" y="569"/>
                    <a:pt x="1755" y="562"/>
                    <a:pt x="1739" y="554"/>
                  </a:cubicBezTo>
                  <a:cubicBezTo>
                    <a:pt x="1731" y="554"/>
                    <a:pt x="1723" y="546"/>
                    <a:pt x="1723" y="538"/>
                  </a:cubicBezTo>
                  <a:cubicBezTo>
                    <a:pt x="1723" y="530"/>
                    <a:pt x="1723" y="530"/>
                    <a:pt x="1723" y="522"/>
                  </a:cubicBezTo>
                  <a:cubicBezTo>
                    <a:pt x="1715" y="506"/>
                    <a:pt x="1715" y="490"/>
                    <a:pt x="1747" y="482"/>
                  </a:cubicBezTo>
                  <a:cubicBezTo>
                    <a:pt x="1770" y="467"/>
                    <a:pt x="1770" y="459"/>
                    <a:pt x="1770" y="435"/>
                  </a:cubicBezTo>
                  <a:lnTo>
                    <a:pt x="1770" y="427"/>
                  </a:lnTo>
                  <a:cubicBezTo>
                    <a:pt x="1778" y="411"/>
                    <a:pt x="1778" y="411"/>
                    <a:pt x="1786" y="411"/>
                  </a:cubicBezTo>
                  <a:lnTo>
                    <a:pt x="1794" y="404"/>
                  </a:lnTo>
                  <a:cubicBezTo>
                    <a:pt x="1802" y="395"/>
                    <a:pt x="1802" y="388"/>
                    <a:pt x="1794" y="380"/>
                  </a:cubicBezTo>
                  <a:cubicBezTo>
                    <a:pt x="1794" y="372"/>
                    <a:pt x="1794" y="364"/>
                    <a:pt x="1794" y="356"/>
                  </a:cubicBezTo>
                  <a:cubicBezTo>
                    <a:pt x="1802" y="348"/>
                    <a:pt x="1802" y="348"/>
                    <a:pt x="1810" y="348"/>
                  </a:cubicBezTo>
                  <a:cubicBezTo>
                    <a:pt x="1834" y="340"/>
                    <a:pt x="1865" y="269"/>
                    <a:pt x="1865" y="237"/>
                  </a:cubicBezTo>
                  <a:cubicBezTo>
                    <a:pt x="1818" y="245"/>
                    <a:pt x="1715" y="253"/>
                    <a:pt x="1676" y="253"/>
                  </a:cubicBezTo>
                  <a:cubicBezTo>
                    <a:pt x="1652" y="261"/>
                    <a:pt x="1636" y="253"/>
                    <a:pt x="1628" y="245"/>
                  </a:cubicBezTo>
                  <a:cubicBezTo>
                    <a:pt x="1628" y="237"/>
                    <a:pt x="1628" y="222"/>
                    <a:pt x="1644" y="206"/>
                  </a:cubicBezTo>
                  <a:cubicBezTo>
                    <a:pt x="1644" y="198"/>
                    <a:pt x="1652" y="190"/>
                    <a:pt x="1660" y="182"/>
                  </a:cubicBezTo>
                  <a:cubicBezTo>
                    <a:pt x="1676" y="158"/>
                    <a:pt x="1699" y="142"/>
                    <a:pt x="1715" y="87"/>
                  </a:cubicBezTo>
                  <a:cubicBezTo>
                    <a:pt x="1715" y="71"/>
                    <a:pt x="1715" y="56"/>
                    <a:pt x="1707" y="48"/>
                  </a:cubicBezTo>
                  <a:cubicBezTo>
                    <a:pt x="1692" y="16"/>
                    <a:pt x="1652" y="8"/>
                    <a:pt x="1644" y="8"/>
                  </a:cubicBezTo>
                  <a:cubicBezTo>
                    <a:pt x="1391" y="48"/>
                    <a:pt x="245" y="87"/>
                    <a:pt x="7" y="95"/>
                  </a:cubicBezTo>
                  <a:cubicBezTo>
                    <a:pt x="23" y="237"/>
                    <a:pt x="47" y="380"/>
                    <a:pt x="87" y="522"/>
                  </a:cubicBezTo>
                  <a:lnTo>
                    <a:pt x="87" y="522"/>
                  </a:lnTo>
                  <a:cubicBezTo>
                    <a:pt x="87" y="1407"/>
                    <a:pt x="87" y="1407"/>
                    <a:pt x="87" y="1407"/>
                  </a:cubicBezTo>
                  <a:lnTo>
                    <a:pt x="94" y="1407"/>
                  </a:lnTo>
                  <a:cubicBezTo>
                    <a:pt x="110" y="1407"/>
                    <a:pt x="118" y="1423"/>
                    <a:pt x="118" y="1439"/>
                  </a:cubicBezTo>
                  <a:cubicBezTo>
                    <a:pt x="126" y="1447"/>
                    <a:pt x="126" y="1463"/>
                    <a:pt x="134" y="1471"/>
                  </a:cubicBezTo>
                  <a:cubicBezTo>
                    <a:pt x="142" y="1471"/>
                    <a:pt x="142" y="1471"/>
                    <a:pt x="142" y="1471"/>
                  </a:cubicBezTo>
                  <a:cubicBezTo>
                    <a:pt x="142" y="1471"/>
                    <a:pt x="150" y="1463"/>
                    <a:pt x="150" y="1455"/>
                  </a:cubicBezTo>
                  <a:cubicBezTo>
                    <a:pt x="150" y="1447"/>
                    <a:pt x="158" y="1439"/>
                    <a:pt x="166" y="1439"/>
                  </a:cubicBezTo>
                  <a:close/>
                </a:path>
              </a:pathLst>
            </a:custGeom>
            <a:solidFill>
              <a:schemeClr val="accent6"/>
            </a:solidFill>
            <a:ln>
              <a:solidFill>
                <a:schemeClr val="bg2"/>
              </a:solidFill>
            </a:ln>
            <a:effectLst/>
          </p:spPr>
          <p:txBody>
            <a:bodyPr wrap="none" anchor="ctr"/>
            <a:lstStyle/>
            <a:p>
              <a:endParaRPr lang="en-US"/>
            </a:p>
          </p:txBody>
        </p:sp>
        <p:sp>
          <p:nvSpPr>
            <p:cNvPr id="95" name="Freeform 514"/>
            <p:cNvSpPr>
              <a:spLocks noChangeArrowheads="1"/>
            </p:cNvSpPr>
            <p:nvPr/>
          </p:nvSpPr>
          <p:spPr bwMode="auto">
            <a:xfrm>
              <a:off x="12422443" y="5732323"/>
              <a:ext cx="1331281" cy="1155014"/>
            </a:xfrm>
            <a:custGeom>
              <a:avLst/>
              <a:gdLst>
                <a:gd name="T0" fmla="*/ 2498 w 2531"/>
                <a:gd name="T1" fmla="*/ 1674 h 2197"/>
                <a:gd name="T2" fmla="*/ 2498 w 2531"/>
                <a:gd name="T3" fmla="*/ 1674 h 2197"/>
                <a:gd name="T4" fmla="*/ 2474 w 2531"/>
                <a:gd name="T5" fmla="*/ 1674 h 2197"/>
                <a:gd name="T6" fmla="*/ 2403 w 2531"/>
                <a:gd name="T7" fmla="*/ 1643 h 2197"/>
                <a:gd name="T8" fmla="*/ 2348 w 2531"/>
                <a:gd name="T9" fmla="*/ 1540 h 2197"/>
                <a:gd name="T10" fmla="*/ 2372 w 2531"/>
                <a:gd name="T11" fmla="*/ 1485 h 2197"/>
                <a:gd name="T12" fmla="*/ 2324 w 2531"/>
                <a:gd name="T13" fmla="*/ 1374 h 2197"/>
                <a:gd name="T14" fmla="*/ 2261 w 2531"/>
                <a:gd name="T15" fmla="*/ 1335 h 2197"/>
                <a:gd name="T16" fmla="*/ 2166 w 2531"/>
                <a:gd name="T17" fmla="*/ 1271 h 2197"/>
                <a:gd name="T18" fmla="*/ 1984 w 2531"/>
                <a:gd name="T19" fmla="*/ 1035 h 2197"/>
                <a:gd name="T20" fmla="*/ 2048 w 2531"/>
                <a:gd name="T21" fmla="*/ 806 h 2197"/>
                <a:gd name="T22" fmla="*/ 1984 w 2531"/>
                <a:gd name="T23" fmla="*/ 782 h 2197"/>
                <a:gd name="T24" fmla="*/ 1953 w 2531"/>
                <a:gd name="T25" fmla="*/ 782 h 2197"/>
                <a:gd name="T26" fmla="*/ 1905 w 2531"/>
                <a:gd name="T27" fmla="*/ 774 h 2197"/>
                <a:gd name="T28" fmla="*/ 1850 w 2531"/>
                <a:gd name="T29" fmla="*/ 766 h 2197"/>
                <a:gd name="T30" fmla="*/ 1810 w 2531"/>
                <a:gd name="T31" fmla="*/ 632 h 2197"/>
                <a:gd name="T32" fmla="*/ 1684 w 2531"/>
                <a:gd name="T33" fmla="*/ 537 h 2197"/>
                <a:gd name="T34" fmla="*/ 1534 w 2531"/>
                <a:gd name="T35" fmla="*/ 339 h 2197"/>
                <a:gd name="T36" fmla="*/ 1541 w 2531"/>
                <a:gd name="T37" fmla="*/ 134 h 2197"/>
                <a:gd name="T38" fmla="*/ 1447 w 2531"/>
                <a:gd name="T39" fmla="*/ 31 h 2197"/>
                <a:gd name="T40" fmla="*/ 1415 w 2531"/>
                <a:gd name="T41" fmla="*/ 15 h 2197"/>
                <a:gd name="T42" fmla="*/ 0 w 2531"/>
                <a:gd name="T43" fmla="*/ 79 h 2197"/>
                <a:gd name="T44" fmla="*/ 8 w 2531"/>
                <a:gd name="T45" fmla="*/ 110 h 2197"/>
                <a:gd name="T46" fmla="*/ 16 w 2531"/>
                <a:gd name="T47" fmla="*/ 150 h 2197"/>
                <a:gd name="T48" fmla="*/ 95 w 2531"/>
                <a:gd name="T49" fmla="*/ 229 h 2197"/>
                <a:gd name="T50" fmla="*/ 103 w 2531"/>
                <a:gd name="T51" fmla="*/ 308 h 2197"/>
                <a:gd name="T52" fmla="*/ 150 w 2531"/>
                <a:gd name="T53" fmla="*/ 339 h 2197"/>
                <a:gd name="T54" fmla="*/ 229 w 2531"/>
                <a:gd name="T55" fmla="*/ 426 h 2197"/>
                <a:gd name="T56" fmla="*/ 253 w 2531"/>
                <a:gd name="T57" fmla="*/ 403 h 2197"/>
                <a:gd name="T58" fmla="*/ 293 w 2531"/>
                <a:gd name="T59" fmla="*/ 411 h 2197"/>
                <a:gd name="T60" fmla="*/ 324 w 2531"/>
                <a:gd name="T61" fmla="*/ 458 h 2197"/>
                <a:gd name="T62" fmla="*/ 300 w 2531"/>
                <a:gd name="T63" fmla="*/ 490 h 2197"/>
                <a:gd name="T64" fmla="*/ 229 w 2531"/>
                <a:gd name="T65" fmla="*/ 553 h 2197"/>
                <a:gd name="T66" fmla="*/ 293 w 2531"/>
                <a:gd name="T67" fmla="*/ 608 h 2197"/>
                <a:gd name="T68" fmla="*/ 324 w 2531"/>
                <a:gd name="T69" fmla="*/ 664 h 2197"/>
                <a:gd name="T70" fmla="*/ 380 w 2531"/>
                <a:gd name="T71" fmla="*/ 727 h 2197"/>
                <a:gd name="T72" fmla="*/ 427 w 2531"/>
                <a:gd name="T73" fmla="*/ 837 h 2197"/>
                <a:gd name="T74" fmla="*/ 427 w 2531"/>
                <a:gd name="T75" fmla="*/ 1777 h 2197"/>
                <a:gd name="T76" fmla="*/ 451 w 2531"/>
                <a:gd name="T77" fmla="*/ 2022 h 2197"/>
                <a:gd name="T78" fmla="*/ 2095 w 2531"/>
                <a:gd name="T79" fmla="*/ 1943 h 2197"/>
                <a:gd name="T80" fmla="*/ 2166 w 2531"/>
                <a:gd name="T81" fmla="*/ 2022 h 2197"/>
                <a:gd name="T82" fmla="*/ 2095 w 2531"/>
                <a:gd name="T83" fmla="*/ 2141 h 2197"/>
                <a:gd name="T84" fmla="*/ 2127 w 2531"/>
                <a:gd name="T85" fmla="*/ 2188 h 2197"/>
                <a:gd name="T86" fmla="*/ 2324 w 2531"/>
                <a:gd name="T87" fmla="*/ 2172 h 2197"/>
                <a:gd name="T88" fmla="*/ 2316 w 2531"/>
                <a:gd name="T89" fmla="*/ 2157 h 2197"/>
                <a:gd name="T90" fmla="*/ 2316 w 2531"/>
                <a:gd name="T91" fmla="*/ 2109 h 2197"/>
                <a:gd name="T92" fmla="*/ 2332 w 2531"/>
                <a:gd name="T93" fmla="*/ 2030 h 2197"/>
                <a:gd name="T94" fmla="*/ 2364 w 2531"/>
                <a:gd name="T95" fmla="*/ 1967 h 2197"/>
                <a:gd name="T96" fmla="*/ 2356 w 2531"/>
                <a:gd name="T97" fmla="*/ 1896 h 2197"/>
                <a:gd name="T98" fmla="*/ 2411 w 2531"/>
                <a:gd name="T99" fmla="*/ 1888 h 2197"/>
                <a:gd name="T100" fmla="*/ 2451 w 2531"/>
                <a:gd name="T101" fmla="*/ 1864 h 2197"/>
                <a:gd name="T102" fmla="*/ 2474 w 2531"/>
                <a:gd name="T103" fmla="*/ 1840 h 2197"/>
                <a:gd name="T104" fmla="*/ 2490 w 2531"/>
                <a:gd name="T105" fmla="*/ 1769 h 2197"/>
                <a:gd name="T106" fmla="*/ 2498 w 2531"/>
                <a:gd name="T107" fmla="*/ 1674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31" h="2197">
                  <a:moveTo>
                    <a:pt x="2498" y="1674"/>
                  </a:moveTo>
                  <a:lnTo>
                    <a:pt x="2498" y="1674"/>
                  </a:lnTo>
                  <a:cubicBezTo>
                    <a:pt x="2490" y="1666"/>
                    <a:pt x="2482" y="1674"/>
                    <a:pt x="2474" y="1674"/>
                  </a:cubicBezTo>
                  <a:cubicBezTo>
                    <a:pt x="2451" y="1674"/>
                    <a:pt x="2419" y="1674"/>
                    <a:pt x="2403" y="1643"/>
                  </a:cubicBezTo>
                  <a:cubicBezTo>
                    <a:pt x="2380" y="1595"/>
                    <a:pt x="2324" y="1564"/>
                    <a:pt x="2348" y="1540"/>
                  </a:cubicBezTo>
                  <a:cubicBezTo>
                    <a:pt x="2364" y="1516"/>
                    <a:pt x="2395" y="1532"/>
                    <a:pt x="2372" y="1485"/>
                  </a:cubicBezTo>
                  <a:cubicBezTo>
                    <a:pt x="2356" y="1445"/>
                    <a:pt x="2324" y="1406"/>
                    <a:pt x="2324" y="1374"/>
                  </a:cubicBezTo>
                  <a:cubicBezTo>
                    <a:pt x="2324" y="1350"/>
                    <a:pt x="2285" y="1366"/>
                    <a:pt x="2261" y="1335"/>
                  </a:cubicBezTo>
                  <a:cubicBezTo>
                    <a:pt x="2237" y="1303"/>
                    <a:pt x="2182" y="1303"/>
                    <a:pt x="2166" y="1271"/>
                  </a:cubicBezTo>
                  <a:cubicBezTo>
                    <a:pt x="2150" y="1240"/>
                    <a:pt x="1929" y="1129"/>
                    <a:pt x="1984" y="1035"/>
                  </a:cubicBezTo>
                  <a:cubicBezTo>
                    <a:pt x="2048" y="940"/>
                    <a:pt x="2079" y="837"/>
                    <a:pt x="2048" y="806"/>
                  </a:cubicBezTo>
                  <a:cubicBezTo>
                    <a:pt x="2008" y="782"/>
                    <a:pt x="1984" y="766"/>
                    <a:pt x="1984" y="782"/>
                  </a:cubicBezTo>
                  <a:cubicBezTo>
                    <a:pt x="1984" y="798"/>
                    <a:pt x="1961" y="798"/>
                    <a:pt x="1953" y="782"/>
                  </a:cubicBezTo>
                  <a:cubicBezTo>
                    <a:pt x="1945" y="774"/>
                    <a:pt x="1929" y="766"/>
                    <a:pt x="1905" y="774"/>
                  </a:cubicBezTo>
                  <a:cubicBezTo>
                    <a:pt x="1881" y="790"/>
                    <a:pt x="1874" y="814"/>
                    <a:pt x="1850" y="766"/>
                  </a:cubicBezTo>
                  <a:cubicBezTo>
                    <a:pt x="1834" y="719"/>
                    <a:pt x="1834" y="640"/>
                    <a:pt x="1810" y="632"/>
                  </a:cubicBezTo>
                  <a:cubicBezTo>
                    <a:pt x="1787" y="624"/>
                    <a:pt x="1692" y="577"/>
                    <a:pt x="1684" y="537"/>
                  </a:cubicBezTo>
                  <a:cubicBezTo>
                    <a:pt x="1684" y="490"/>
                    <a:pt x="1541" y="395"/>
                    <a:pt x="1534" y="339"/>
                  </a:cubicBezTo>
                  <a:cubicBezTo>
                    <a:pt x="1526" y="284"/>
                    <a:pt x="1526" y="158"/>
                    <a:pt x="1541" y="134"/>
                  </a:cubicBezTo>
                  <a:cubicBezTo>
                    <a:pt x="1510" y="94"/>
                    <a:pt x="1455" y="47"/>
                    <a:pt x="1447" y="31"/>
                  </a:cubicBezTo>
                  <a:cubicBezTo>
                    <a:pt x="1423" y="0"/>
                    <a:pt x="1415" y="15"/>
                    <a:pt x="1415" y="15"/>
                  </a:cubicBezTo>
                  <a:cubicBezTo>
                    <a:pt x="1091" y="63"/>
                    <a:pt x="119" y="79"/>
                    <a:pt x="0" y="79"/>
                  </a:cubicBezTo>
                  <a:cubicBezTo>
                    <a:pt x="0" y="94"/>
                    <a:pt x="0" y="102"/>
                    <a:pt x="8" y="110"/>
                  </a:cubicBezTo>
                  <a:cubicBezTo>
                    <a:pt x="32" y="142"/>
                    <a:pt x="8" y="110"/>
                    <a:pt x="16" y="150"/>
                  </a:cubicBezTo>
                  <a:cubicBezTo>
                    <a:pt x="24" y="181"/>
                    <a:pt x="55" y="197"/>
                    <a:pt x="95" y="229"/>
                  </a:cubicBezTo>
                  <a:cubicBezTo>
                    <a:pt x="127" y="260"/>
                    <a:pt x="103" y="276"/>
                    <a:pt x="103" y="308"/>
                  </a:cubicBezTo>
                  <a:cubicBezTo>
                    <a:pt x="103" y="339"/>
                    <a:pt x="134" y="331"/>
                    <a:pt x="150" y="339"/>
                  </a:cubicBezTo>
                  <a:cubicBezTo>
                    <a:pt x="158" y="355"/>
                    <a:pt x="214" y="403"/>
                    <a:pt x="229" y="426"/>
                  </a:cubicBezTo>
                  <a:cubicBezTo>
                    <a:pt x="253" y="442"/>
                    <a:pt x="253" y="426"/>
                    <a:pt x="253" y="403"/>
                  </a:cubicBezTo>
                  <a:cubicBezTo>
                    <a:pt x="253" y="379"/>
                    <a:pt x="293" y="387"/>
                    <a:pt x="293" y="411"/>
                  </a:cubicBezTo>
                  <a:cubicBezTo>
                    <a:pt x="293" y="434"/>
                    <a:pt x="316" y="434"/>
                    <a:pt x="324" y="458"/>
                  </a:cubicBezTo>
                  <a:cubicBezTo>
                    <a:pt x="340" y="482"/>
                    <a:pt x="324" y="482"/>
                    <a:pt x="300" y="490"/>
                  </a:cubicBezTo>
                  <a:cubicBezTo>
                    <a:pt x="277" y="497"/>
                    <a:pt x="261" y="521"/>
                    <a:pt x="229" y="553"/>
                  </a:cubicBezTo>
                  <a:cubicBezTo>
                    <a:pt x="205" y="577"/>
                    <a:pt x="253" y="584"/>
                    <a:pt x="293" y="608"/>
                  </a:cubicBezTo>
                  <a:cubicBezTo>
                    <a:pt x="324" y="632"/>
                    <a:pt x="324" y="632"/>
                    <a:pt x="324" y="664"/>
                  </a:cubicBezTo>
                  <a:cubicBezTo>
                    <a:pt x="324" y="695"/>
                    <a:pt x="356" y="703"/>
                    <a:pt x="380" y="727"/>
                  </a:cubicBezTo>
                  <a:cubicBezTo>
                    <a:pt x="395" y="750"/>
                    <a:pt x="435" y="711"/>
                    <a:pt x="427" y="837"/>
                  </a:cubicBezTo>
                  <a:cubicBezTo>
                    <a:pt x="419" y="964"/>
                    <a:pt x="427" y="1777"/>
                    <a:pt x="427" y="1777"/>
                  </a:cubicBezTo>
                  <a:cubicBezTo>
                    <a:pt x="427" y="1777"/>
                    <a:pt x="435" y="1872"/>
                    <a:pt x="451" y="2022"/>
                  </a:cubicBezTo>
                  <a:cubicBezTo>
                    <a:pt x="664" y="2014"/>
                    <a:pt x="1834" y="1975"/>
                    <a:pt x="2095" y="1943"/>
                  </a:cubicBezTo>
                  <a:cubicBezTo>
                    <a:pt x="2095" y="1943"/>
                    <a:pt x="2190" y="1959"/>
                    <a:pt x="2166" y="2022"/>
                  </a:cubicBezTo>
                  <a:cubicBezTo>
                    <a:pt x="2150" y="2093"/>
                    <a:pt x="2119" y="2109"/>
                    <a:pt x="2095" y="2141"/>
                  </a:cubicBezTo>
                  <a:cubicBezTo>
                    <a:pt x="2079" y="2172"/>
                    <a:pt x="2079" y="2196"/>
                    <a:pt x="2127" y="2188"/>
                  </a:cubicBezTo>
                  <a:cubicBezTo>
                    <a:pt x="2158" y="2180"/>
                    <a:pt x="2261" y="2172"/>
                    <a:pt x="2324" y="2172"/>
                  </a:cubicBezTo>
                  <a:cubicBezTo>
                    <a:pt x="2324" y="2164"/>
                    <a:pt x="2324" y="2164"/>
                    <a:pt x="2316" y="2157"/>
                  </a:cubicBezTo>
                  <a:cubicBezTo>
                    <a:pt x="2308" y="2133"/>
                    <a:pt x="2293" y="2125"/>
                    <a:pt x="2316" y="2109"/>
                  </a:cubicBezTo>
                  <a:cubicBezTo>
                    <a:pt x="2332" y="2093"/>
                    <a:pt x="2308" y="2046"/>
                    <a:pt x="2332" y="2030"/>
                  </a:cubicBezTo>
                  <a:cubicBezTo>
                    <a:pt x="2364" y="2006"/>
                    <a:pt x="2348" y="1991"/>
                    <a:pt x="2364" y="1967"/>
                  </a:cubicBezTo>
                  <a:cubicBezTo>
                    <a:pt x="2372" y="1951"/>
                    <a:pt x="2316" y="1888"/>
                    <a:pt x="2356" y="1896"/>
                  </a:cubicBezTo>
                  <a:cubicBezTo>
                    <a:pt x="2395" y="1904"/>
                    <a:pt x="2411" y="1904"/>
                    <a:pt x="2411" y="1888"/>
                  </a:cubicBezTo>
                  <a:cubicBezTo>
                    <a:pt x="2411" y="1880"/>
                    <a:pt x="2435" y="1864"/>
                    <a:pt x="2451" y="1864"/>
                  </a:cubicBezTo>
                  <a:cubicBezTo>
                    <a:pt x="2459" y="1872"/>
                    <a:pt x="2459" y="1888"/>
                    <a:pt x="2474" y="1840"/>
                  </a:cubicBezTo>
                  <a:cubicBezTo>
                    <a:pt x="2490" y="1793"/>
                    <a:pt x="2459" y="1769"/>
                    <a:pt x="2490" y="1769"/>
                  </a:cubicBezTo>
                  <a:cubicBezTo>
                    <a:pt x="2530" y="1769"/>
                    <a:pt x="2506" y="1682"/>
                    <a:pt x="2498" y="1674"/>
                  </a:cubicBezTo>
                </a:path>
              </a:pathLst>
            </a:custGeom>
            <a:solidFill>
              <a:schemeClr val="accent6"/>
            </a:solidFill>
            <a:ln>
              <a:solidFill>
                <a:schemeClr val="bg2"/>
              </a:solidFill>
            </a:ln>
            <a:effectLst/>
          </p:spPr>
          <p:txBody>
            <a:bodyPr wrap="none" anchor="ctr"/>
            <a:lstStyle/>
            <a:p>
              <a:endParaRPr lang="en-US"/>
            </a:p>
          </p:txBody>
        </p:sp>
        <p:sp>
          <p:nvSpPr>
            <p:cNvPr id="96" name="Freeform 586"/>
            <p:cNvSpPr>
              <a:spLocks noChangeArrowheads="1"/>
            </p:cNvSpPr>
            <p:nvPr/>
          </p:nvSpPr>
          <p:spPr bwMode="auto">
            <a:xfrm>
              <a:off x="13551946" y="6534803"/>
              <a:ext cx="1655984" cy="582146"/>
            </a:xfrm>
            <a:custGeom>
              <a:avLst/>
              <a:gdLst>
                <a:gd name="T0" fmla="*/ 2340 w 3148"/>
                <a:gd name="T1" fmla="*/ 751 h 1108"/>
                <a:gd name="T2" fmla="*/ 2340 w 3148"/>
                <a:gd name="T3" fmla="*/ 751 h 1108"/>
                <a:gd name="T4" fmla="*/ 2340 w 3148"/>
                <a:gd name="T5" fmla="*/ 664 h 1108"/>
                <a:gd name="T6" fmla="*/ 2419 w 3148"/>
                <a:gd name="T7" fmla="*/ 617 h 1108"/>
                <a:gd name="T8" fmla="*/ 2530 w 3148"/>
                <a:gd name="T9" fmla="*/ 593 h 1108"/>
                <a:gd name="T10" fmla="*/ 2680 w 3148"/>
                <a:gd name="T11" fmla="*/ 459 h 1108"/>
                <a:gd name="T12" fmla="*/ 2720 w 3148"/>
                <a:gd name="T13" fmla="*/ 395 h 1108"/>
                <a:gd name="T14" fmla="*/ 2791 w 3148"/>
                <a:gd name="T15" fmla="*/ 356 h 1108"/>
                <a:gd name="T16" fmla="*/ 2807 w 3148"/>
                <a:gd name="T17" fmla="*/ 309 h 1108"/>
                <a:gd name="T18" fmla="*/ 2862 w 3148"/>
                <a:gd name="T19" fmla="*/ 348 h 1108"/>
                <a:gd name="T20" fmla="*/ 2917 w 3148"/>
                <a:gd name="T21" fmla="*/ 245 h 1108"/>
                <a:gd name="T22" fmla="*/ 3004 w 3148"/>
                <a:gd name="T23" fmla="*/ 261 h 1108"/>
                <a:gd name="T24" fmla="*/ 3076 w 3148"/>
                <a:gd name="T25" fmla="*/ 174 h 1108"/>
                <a:gd name="T26" fmla="*/ 3131 w 3148"/>
                <a:gd name="T27" fmla="*/ 111 h 1108"/>
                <a:gd name="T28" fmla="*/ 3139 w 3148"/>
                <a:gd name="T29" fmla="*/ 0 h 1108"/>
                <a:gd name="T30" fmla="*/ 2981 w 3148"/>
                <a:gd name="T31" fmla="*/ 24 h 1108"/>
                <a:gd name="T32" fmla="*/ 941 w 3148"/>
                <a:gd name="T33" fmla="*/ 253 h 1108"/>
                <a:gd name="T34" fmla="*/ 894 w 3148"/>
                <a:gd name="T35" fmla="*/ 285 h 1108"/>
                <a:gd name="T36" fmla="*/ 838 w 3148"/>
                <a:gd name="T37" fmla="*/ 261 h 1108"/>
                <a:gd name="T38" fmla="*/ 759 w 3148"/>
                <a:gd name="T39" fmla="*/ 269 h 1108"/>
                <a:gd name="T40" fmla="*/ 759 w 3148"/>
                <a:gd name="T41" fmla="*/ 356 h 1108"/>
                <a:gd name="T42" fmla="*/ 261 w 3148"/>
                <a:gd name="T43" fmla="*/ 372 h 1108"/>
                <a:gd name="T44" fmla="*/ 206 w 3148"/>
                <a:gd name="T45" fmla="*/ 372 h 1108"/>
                <a:gd name="T46" fmla="*/ 214 w 3148"/>
                <a:gd name="T47" fmla="*/ 443 h 1108"/>
                <a:gd name="T48" fmla="*/ 182 w 3148"/>
                <a:gd name="T49" fmla="*/ 506 h 1108"/>
                <a:gd name="T50" fmla="*/ 166 w 3148"/>
                <a:gd name="T51" fmla="*/ 585 h 1108"/>
                <a:gd name="T52" fmla="*/ 166 w 3148"/>
                <a:gd name="T53" fmla="*/ 633 h 1108"/>
                <a:gd name="T54" fmla="*/ 111 w 3148"/>
                <a:gd name="T55" fmla="*/ 759 h 1108"/>
                <a:gd name="T56" fmla="*/ 103 w 3148"/>
                <a:gd name="T57" fmla="*/ 815 h 1108"/>
                <a:gd name="T58" fmla="*/ 79 w 3148"/>
                <a:gd name="T59" fmla="*/ 838 h 1108"/>
                <a:gd name="T60" fmla="*/ 48 w 3148"/>
                <a:gd name="T61" fmla="*/ 893 h 1108"/>
                <a:gd name="T62" fmla="*/ 24 w 3148"/>
                <a:gd name="T63" fmla="*/ 949 h 1108"/>
                <a:gd name="T64" fmla="*/ 79 w 3148"/>
                <a:gd name="T65" fmla="*/ 1004 h 1108"/>
                <a:gd name="T66" fmla="*/ 40 w 3148"/>
                <a:gd name="T67" fmla="*/ 1059 h 1108"/>
                <a:gd name="T68" fmla="*/ 0 w 3148"/>
                <a:gd name="T69" fmla="*/ 1107 h 1108"/>
                <a:gd name="T70" fmla="*/ 2246 w 3148"/>
                <a:gd name="T71" fmla="*/ 893 h 1108"/>
                <a:gd name="T72" fmla="*/ 2246 w 3148"/>
                <a:gd name="T73" fmla="*/ 783 h 1108"/>
                <a:gd name="T74" fmla="*/ 2340 w 3148"/>
                <a:gd name="T75" fmla="*/ 751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8" h="1108">
                  <a:moveTo>
                    <a:pt x="2340" y="751"/>
                  </a:moveTo>
                  <a:lnTo>
                    <a:pt x="2340" y="751"/>
                  </a:lnTo>
                  <a:cubicBezTo>
                    <a:pt x="2356" y="728"/>
                    <a:pt x="2348" y="696"/>
                    <a:pt x="2340" y="664"/>
                  </a:cubicBezTo>
                  <a:cubicBezTo>
                    <a:pt x="2333" y="633"/>
                    <a:pt x="2356" y="656"/>
                    <a:pt x="2419" y="617"/>
                  </a:cubicBezTo>
                  <a:cubicBezTo>
                    <a:pt x="2475" y="569"/>
                    <a:pt x="2499" y="625"/>
                    <a:pt x="2530" y="593"/>
                  </a:cubicBezTo>
                  <a:cubicBezTo>
                    <a:pt x="2562" y="562"/>
                    <a:pt x="2641" y="467"/>
                    <a:pt x="2680" y="459"/>
                  </a:cubicBezTo>
                  <a:cubicBezTo>
                    <a:pt x="2720" y="459"/>
                    <a:pt x="2720" y="411"/>
                    <a:pt x="2720" y="395"/>
                  </a:cubicBezTo>
                  <a:cubicBezTo>
                    <a:pt x="2720" y="372"/>
                    <a:pt x="2775" y="380"/>
                    <a:pt x="2791" y="356"/>
                  </a:cubicBezTo>
                  <a:cubicBezTo>
                    <a:pt x="2807" y="332"/>
                    <a:pt x="2783" y="309"/>
                    <a:pt x="2807" y="309"/>
                  </a:cubicBezTo>
                  <a:cubicBezTo>
                    <a:pt x="2830" y="309"/>
                    <a:pt x="2815" y="356"/>
                    <a:pt x="2862" y="348"/>
                  </a:cubicBezTo>
                  <a:cubicBezTo>
                    <a:pt x="2910" y="340"/>
                    <a:pt x="2878" y="285"/>
                    <a:pt x="2917" y="245"/>
                  </a:cubicBezTo>
                  <a:cubicBezTo>
                    <a:pt x="2965" y="206"/>
                    <a:pt x="3004" y="245"/>
                    <a:pt x="3004" y="261"/>
                  </a:cubicBezTo>
                  <a:cubicBezTo>
                    <a:pt x="3012" y="285"/>
                    <a:pt x="3060" y="222"/>
                    <a:pt x="3076" y="174"/>
                  </a:cubicBezTo>
                  <a:cubicBezTo>
                    <a:pt x="3091" y="127"/>
                    <a:pt x="3107" y="150"/>
                    <a:pt x="3131" y="111"/>
                  </a:cubicBezTo>
                  <a:cubicBezTo>
                    <a:pt x="3147" y="79"/>
                    <a:pt x="3139" y="32"/>
                    <a:pt x="3139" y="0"/>
                  </a:cubicBezTo>
                  <a:cubicBezTo>
                    <a:pt x="3099" y="0"/>
                    <a:pt x="3036" y="8"/>
                    <a:pt x="2981" y="24"/>
                  </a:cubicBezTo>
                  <a:cubicBezTo>
                    <a:pt x="2910" y="32"/>
                    <a:pt x="1637" y="222"/>
                    <a:pt x="941" y="253"/>
                  </a:cubicBezTo>
                  <a:cubicBezTo>
                    <a:pt x="941" y="253"/>
                    <a:pt x="901" y="261"/>
                    <a:pt x="894" y="285"/>
                  </a:cubicBezTo>
                  <a:cubicBezTo>
                    <a:pt x="886" y="301"/>
                    <a:pt x="862" y="277"/>
                    <a:pt x="838" y="261"/>
                  </a:cubicBezTo>
                  <a:cubicBezTo>
                    <a:pt x="823" y="253"/>
                    <a:pt x="759" y="245"/>
                    <a:pt x="759" y="269"/>
                  </a:cubicBezTo>
                  <a:cubicBezTo>
                    <a:pt x="759" y="293"/>
                    <a:pt x="791" y="348"/>
                    <a:pt x="759" y="356"/>
                  </a:cubicBezTo>
                  <a:cubicBezTo>
                    <a:pt x="728" y="356"/>
                    <a:pt x="356" y="388"/>
                    <a:pt x="261" y="372"/>
                  </a:cubicBezTo>
                  <a:cubicBezTo>
                    <a:pt x="253" y="380"/>
                    <a:pt x="237" y="380"/>
                    <a:pt x="206" y="372"/>
                  </a:cubicBezTo>
                  <a:cubicBezTo>
                    <a:pt x="166" y="364"/>
                    <a:pt x="222" y="427"/>
                    <a:pt x="214" y="443"/>
                  </a:cubicBezTo>
                  <a:cubicBezTo>
                    <a:pt x="198" y="467"/>
                    <a:pt x="214" y="482"/>
                    <a:pt x="182" y="506"/>
                  </a:cubicBezTo>
                  <a:cubicBezTo>
                    <a:pt x="158" y="522"/>
                    <a:pt x="182" y="569"/>
                    <a:pt x="166" y="585"/>
                  </a:cubicBezTo>
                  <a:cubicBezTo>
                    <a:pt x="143" y="601"/>
                    <a:pt x="158" y="609"/>
                    <a:pt x="166" y="633"/>
                  </a:cubicBezTo>
                  <a:cubicBezTo>
                    <a:pt x="174" y="664"/>
                    <a:pt x="143" y="751"/>
                    <a:pt x="111" y="759"/>
                  </a:cubicBezTo>
                  <a:cubicBezTo>
                    <a:pt x="79" y="767"/>
                    <a:pt x="119" y="799"/>
                    <a:pt x="103" y="815"/>
                  </a:cubicBezTo>
                  <a:cubicBezTo>
                    <a:pt x="87" y="830"/>
                    <a:pt x="79" y="815"/>
                    <a:pt x="79" y="838"/>
                  </a:cubicBezTo>
                  <a:cubicBezTo>
                    <a:pt x="71" y="862"/>
                    <a:pt x="71" y="886"/>
                    <a:pt x="48" y="893"/>
                  </a:cubicBezTo>
                  <a:cubicBezTo>
                    <a:pt x="16" y="909"/>
                    <a:pt x="24" y="925"/>
                    <a:pt x="24" y="949"/>
                  </a:cubicBezTo>
                  <a:cubicBezTo>
                    <a:pt x="24" y="973"/>
                    <a:pt x="64" y="957"/>
                    <a:pt x="79" y="1004"/>
                  </a:cubicBezTo>
                  <a:cubicBezTo>
                    <a:pt x="87" y="1052"/>
                    <a:pt x="64" y="1044"/>
                    <a:pt x="40" y="1059"/>
                  </a:cubicBezTo>
                  <a:cubicBezTo>
                    <a:pt x="8" y="1075"/>
                    <a:pt x="0" y="1107"/>
                    <a:pt x="0" y="1107"/>
                  </a:cubicBezTo>
                  <a:cubicBezTo>
                    <a:pt x="593" y="1083"/>
                    <a:pt x="1645" y="957"/>
                    <a:pt x="2246" y="893"/>
                  </a:cubicBezTo>
                  <a:cubicBezTo>
                    <a:pt x="2246" y="846"/>
                    <a:pt x="2246" y="791"/>
                    <a:pt x="2246" y="783"/>
                  </a:cubicBezTo>
                  <a:cubicBezTo>
                    <a:pt x="2246" y="759"/>
                    <a:pt x="2317" y="767"/>
                    <a:pt x="2340" y="751"/>
                  </a:cubicBezTo>
                </a:path>
              </a:pathLst>
            </a:custGeom>
            <a:solidFill>
              <a:schemeClr val="accent6"/>
            </a:solidFill>
            <a:ln>
              <a:solidFill>
                <a:schemeClr val="bg2"/>
              </a:solidFill>
            </a:ln>
            <a:effectLst/>
          </p:spPr>
          <p:txBody>
            <a:bodyPr wrap="none" anchor="ctr"/>
            <a:lstStyle/>
            <a:p>
              <a:endParaRPr lang="en-US"/>
            </a:p>
          </p:txBody>
        </p:sp>
        <p:sp>
          <p:nvSpPr>
            <p:cNvPr id="97" name="Freeform 587"/>
            <p:cNvSpPr>
              <a:spLocks noChangeArrowheads="1"/>
            </p:cNvSpPr>
            <p:nvPr/>
          </p:nvSpPr>
          <p:spPr bwMode="auto">
            <a:xfrm>
              <a:off x="13549626" y="6530164"/>
              <a:ext cx="1658304" cy="586785"/>
            </a:xfrm>
            <a:custGeom>
              <a:avLst/>
              <a:gdLst>
                <a:gd name="T0" fmla="*/ 0 w 3155"/>
                <a:gd name="T1" fmla="*/ 1115 h 1116"/>
                <a:gd name="T2" fmla="*/ 78 w 3155"/>
                <a:gd name="T3" fmla="*/ 1012 h 1116"/>
                <a:gd name="T4" fmla="*/ 31 w 3155"/>
                <a:gd name="T5" fmla="*/ 941 h 1116"/>
                <a:gd name="T6" fmla="*/ 78 w 3155"/>
                <a:gd name="T7" fmla="*/ 846 h 1116"/>
                <a:gd name="T8" fmla="*/ 102 w 3155"/>
                <a:gd name="T9" fmla="*/ 799 h 1116"/>
                <a:gd name="T10" fmla="*/ 150 w 3155"/>
                <a:gd name="T11" fmla="*/ 728 h 1116"/>
                <a:gd name="T12" fmla="*/ 173 w 3155"/>
                <a:gd name="T13" fmla="*/ 585 h 1116"/>
                <a:gd name="T14" fmla="*/ 205 w 3155"/>
                <a:gd name="T15" fmla="*/ 475 h 1116"/>
                <a:gd name="T16" fmla="*/ 197 w 3155"/>
                <a:gd name="T17" fmla="*/ 380 h 1116"/>
                <a:gd name="T18" fmla="*/ 268 w 3155"/>
                <a:gd name="T19" fmla="*/ 380 h 1116"/>
                <a:gd name="T20" fmla="*/ 750 w 3155"/>
                <a:gd name="T21" fmla="*/ 356 h 1116"/>
                <a:gd name="T22" fmla="*/ 766 w 3155"/>
                <a:gd name="T23" fmla="*/ 309 h 1116"/>
                <a:gd name="T24" fmla="*/ 853 w 3155"/>
                <a:gd name="T25" fmla="*/ 269 h 1116"/>
                <a:gd name="T26" fmla="*/ 901 w 3155"/>
                <a:gd name="T27" fmla="*/ 285 h 1116"/>
                <a:gd name="T28" fmla="*/ 2988 w 3155"/>
                <a:gd name="T29" fmla="*/ 24 h 1116"/>
                <a:gd name="T30" fmla="*/ 3146 w 3155"/>
                <a:gd name="T31" fmla="*/ 8 h 1116"/>
                <a:gd name="T32" fmla="*/ 3083 w 3155"/>
                <a:gd name="T33" fmla="*/ 182 h 1116"/>
                <a:gd name="T34" fmla="*/ 2964 w 3155"/>
                <a:gd name="T35" fmla="*/ 237 h 1116"/>
                <a:gd name="T36" fmla="*/ 2869 w 3155"/>
                <a:gd name="T37" fmla="*/ 364 h 1116"/>
                <a:gd name="T38" fmla="*/ 2806 w 3155"/>
                <a:gd name="T39" fmla="*/ 324 h 1116"/>
                <a:gd name="T40" fmla="*/ 2758 w 3155"/>
                <a:gd name="T41" fmla="*/ 388 h 1116"/>
                <a:gd name="T42" fmla="*/ 2569 w 3155"/>
                <a:gd name="T43" fmla="*/ 577 h 1116"/>
                <a:gd name="T44" fmla="*/ 2498 w 3155"/>
                <a:gd name="T45" fmla="*/ 609 h 1116"/>
                <a:gd name="T46" fmla="*/ 2363 w 3155"/>
                <a:gd name="T47" fmla="*/ 656 h 1116"/>
                <a:gd name="T48" fmla="*/ 2347 w 3155"/>
                <a:gd name="T49" fmla="*/ 759 h 1116"/>
                <a:gd name="T50" fmla="*/ 2260 w 3155"/>
                <a:gd name="T51" fmla="*/ 838 h 1116"/>
                <a:gd name="T52" fmla="*/ 2253 w 3155"/>
                <a:gd name="T53" fmla="*/ 901 h 1116"/>
                <a:gd name="T54" fmla="*/ 205 w 3155"/>
                <a:gd name="T55" fmla="*/ 380 h 1116"/>
                <a:gd name="T56" fmla="*/ 213 w 3155"/>
                <a:gd name="T57" fmla="*/ 411 h 1116"/>
                <a:gd name="T58" fmla="*/ 197 w 3155"/>
                <a:gd name="T59" fmla="*/ 514 h 1116"/>
                <a:gd name="T60" fmla="*/ 173 w 3155"/>
                <a:gd name="T61" fmla="*/ 625 h 1116"/>
                <a:gd name="T62" fmla="*/ 118 w 3155"/>
                <a:gd name="T63" fmla="*/ 767 h 1116"/>
                <a:gd name="T64" fmla="*/ 110 w 3155"/>
                <a:gd name="T65" fmla="*/ 823 h 1116"/>
                <a:gd name="T66" fmla="*/ 86 w 3155"/>
                <a:gd name="T67" fmla="*/ 854 h 1116"/>
                <a:gd name="T68" fmla="*/ 39 w 3155"/>
                <a:gd name="T69" fmla="*/ 957 h 1116"/>
                <a:gd name="T70" fmla="*/ 63 w 3155"/>
                <a:gd name="T71" fmla="*/ 1060 h 1116"/>
                <a:gd name="T72" fmla="*/ 2253 w 3155"/>
                <a:gd name="T73" fmla="*/ 894 h 1116"/>
                <a:gd name="T74" fmla="*/ 2300 w 3155"/>
                <a:gd name="T75" fmla="*/ 767 h 1116"/>
                <a:gd name="T76" fmla="*/ 2347 w 3155"/>
                <a:gd name="T77" fmla="*/ 672 h 1116"/>
                <a:gd name="T78" fmla="*/ 2474 w 3155"/>
                <a:gd name="T79" fmla="*/ 601 h 1116"/>
                <a:gd name="T80" fmla="*/ 2537 w 3155"/>
                <a:gd name="T81" fmla="*/ 601 h 1116"/>
                <a:gd name="T82" fmla="*/ 2727 w 3155"/>
                <a:gd name="T83" fmla="*/ 403 h 1116"/>
                <a:gd name="T84" fmla="*/ 2798 w 3155"/>
                <a:gd name="T85" fmla="*/ 332 h 1116"/>
                <a:gd name="T86" fmla="*/ 2837 w 3155"/>
                <a:gd name="T87" fmla="*/ 332 h 1116"/>
                <a:gd name="T88" fmla="*/ 2924 w 3155"/>
                <a:gd name="T89" fmla="*/ 253 h 1116"/>
                <a:gd name="T90" fmla="*/ 3019 w 3155"/>
                <a:gd name="T91" fmla="*/ 269 h 1116"/>
                <a:gd name="T92" fmla="*/ 3130 w 3155"/>
                <a:gd name="T93" fmla="*/ 119 h 1116"/>
                <a:gd name="T94" fmla="*/ 948 w 3155"/>
                <a:gd name="T95" fmla="*/ 261 h 1116"/>
                <a:gd name="T96" fmla="*/ 853 w 3155"/>
                <a:gd name="T97" fmla="*/ 277 h 1116"/>
                <a:gd name="T98" fmla="*/ 766 w 3155"/>
                <a:gd name="T99" fmla="*/ 277 h 1116"/>
                <a:gd name="T100" fmla="*/ 766 w 3155"/>
                <a:gd name="T101" fmla="*/ 364 h 1116"/>
                <a:gd name="T102" fmla="*/ 268 w 3155"/>
                <a:gd name="T103" fmla="*/ 388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55" h="1116">
                  <a:moveTo>
                    <a:pt x="0" y="1115"/>
                  </a:moveTo>
                  <a:lnTo>
                    <a:pt x="0" y="1115"/>
                  </a:lnTo>
                  <a:lnTo>
                    <a:pt x="0" y="1115"/>
                  </a:lnTo>
                  <a:cubicBezTo>
                    <a:pt x="7" y="1115"/>
                    <a:pt x="15" y="1083"/>
                    <a:pt x="39" y="1067"/>
                  </a:cubicBezTo>
                  <a:cubicBezTo>
                    <a:pt x="47" y="1060"/>
                    <a:pt x="55" y="1060"/>
                    <a:pt x="63" y="1052"/>
                  </a:cubicBezTo>
                  <a:cubicBezTo>
                    <a:pt x="78" y="1052"/>
                    <a:pt x="86" y="1044"/>
                    <a:pt x="78" y="1012"/>
                  </a:cubicBezTo>
                  <a:cubicBezTo>
                    <a:pt x="78" y="988"/>
                    <a:pt x="63" y="981"/>
                    <a:pt x="47" y="973"/>
                  </a:cubicBezTo>
                  <a:cubicBezTo>
                    <a:pt x="39" y="973"/>
                    <a:pt x="31" y="965"/>
                    <a:pt x="31" y="957"/>
                  </a:cubicBezTo>
                  <a:cubicBezTo>
                    <a:pt x="31" y="949"/>
                    <a:pt x="31" y="949"/>
                    <a:pt x="31" y="941"/>
                  </a:cubicBezTo>
                  <a:cubicBezTo>
                    <a:pt x="23" y="925"/>
                    <a:pt x="23" y="909"/>
                    <a:pt x="55" y="901"/>
                  </a:cubicBezTo>
                  <a:cubicBezTo>
                    <a:pt x="78" y="886"/>
                    <a:pt x="78" y="878"/>
                    <a:pt x="78" y="854"/>
                  </a:cubicBezTo>
                  <a:lnTo>
                    <a:pt x="78" y="846"/>
                  </a:lnTo>
                  <a:cubicBezTo>
                    <a:pt x="86" y="830"/>
                    <a:pt x="86" y="830"/>
                    <a:pt x="94" y="830"/>
                  </a:cubicBezTo>
                  <a:lnTo>
                    <a:pt x="102" y="823"/>
                  </a:lnTo>
                  <a:cubicBezTo>
                    <a:pt x="110" y="814"/>
                    <a:pt x="110" y="807"/>
                    <a:pt x="102" y="799"/>
                  </a:cubicBezTo>
                  <a:cubicBezTo>
                    <a:pt x="102" y="791"/>
                    <a:pt x="102" y="783"/>
                    <a:pt x="102" y="775"/>
                  </a:cubicBezTo>
                  <a:cubicBezTo>
                    <a:pt x="110" y="767"/>
                    <a:pt x="110" y="767"/>
                    <a:pt x="118" y="767"/>
                  </a:cubicBezTo>
                  <a:cubicBezTo>
                    <a:pt x="126" y="759"/>
                    <a:pt x="142" y="751"/>
                    <a:pt x="150" y="728"/>
                  </a:cubicBezTo>
                  <a:cubicBezTo>
                    <a:pt x="165" y="696"/>
                    <a:pt x="181" y="664"/>
                    <a:pt x="173" y="648"/>
                  </a:cubicBezTo>
                  <a:cubicBezTo>
                    <a:pt x="173" y="641"/>
                    <a:pt x="165" y="633"/>
                    <a:pt x="165" y="625"/>
                  </a:cubicBezTo>
                  <a:cubicBezTo>
                    <a:pt x="158" y="609"/>
                    <a:pt x="158" y="601"/>
                    <a:pt x="173" y="585"/>
                  </a:cubicBezTo>
                  <a:cubicBezTo>
                    <a:pt x="181" y="585"/>
                    <a:pt x="173" y="570"/>
                    <a:pt x="173" y="554"/>
                  </a:cubicBezTo>
                  <a:cubicBezTo>
                    <a:pt x="173" y="538"/>
                    <a:pt x="173" y="522"/>
                    <a:pt x="189" y="506"/>
                  </a:cubicBezTo>
                  <a:cubicBezTo>
                    <a:pt x="205" y="498"/>
                    <a:pt x="205" y="483"/>
                    <a:pt x="205" y="475"/>
                  </a:cubicBezTo>
                  <a:cubicBezTo>
                    <a:pt x="213" y="467"/>
                    <a:pt x="213" y="459"/>
                    <a:pt x="213" y="451"/>
                  </a:cubicBezTo>
                  <a:cubicBezTo>
                    <a:pt x="213" y="443"/>
                    <a:pt x="213" y="427"/>
                    <a:pt x="205" y="419"/>
                  </a:cubicBezTo>
                  <a:cubicBezTo>
                    <a:pt x="197" y="403"/>
                    <a:pt x="189" y="388"/>
                    <a:pt x="197" y="380"/>
                  </a:cubicBezTo>
                  <a:cubicBezTo>
                    <a:pt x="197" y="372"/>
                    <a:pt x="205" y="372"/>
                    <a:pt x="213" y="372"/>
                  </a:cubicBezTo>
                  <a:cubicBezTo>
                    <a:pt x="244" y="380"/>
                    <a:pt x="260" y="388"/>
                    <a:pt x="268" y="380"/>
                  </a:cubicBezTo>
                  <a:lnTo>
                    <a:pt x="268" y="380"/>
                  </a:lnTo>
                  <a:lnTo>
                    <a:pt x="268" y="380"/>
                  </a:lnTo>
                  <a:cubicBezTo>
                    <a:pt x="284" y="380"/>
                    <a:pt x="300" y="380"/>
                    <a:pt x="331" y="380"/>
                  </a:cubicBezTo>
                  <a:cubicBezTo>
                    <a:pt x="411" y="380"/>
                    <a:pt x="553" y="372"/>
                    <a:pt x="750" y="356"/>
                  </a:cubicBezTo>
                  <a:cubicBezTo>
                    <a:pt x="758" y="356"/>
                    <a:pt x="758" y="356"/>
                    <a:pt x="766" y="356"/>
                  </a:cubicBezTo>
                  <a:cubicBezTo>
                    <a:pt x="766" y="356"/>
                    <a:pt x="774" y="356"/>
                    <a:pt x="774" y="348"/>
                  </a:cubicBezTo>
                  <a:cubicBezTo>
                    <a:pt x="782" y="340"/>
                    <a:pt x="774" y="324"/>
                    <a:pt x="766" y="309"/>
                  </a:cubicBezTo>
                  <a:cubicBezTo>
                    <a:pt x="766" y="293"/>
                    <a:pt x="758" y="285"/>
                    <a:pt x="758" y="277"/>
                  </a:cubicBezTo>
                  <a:cubicBezTo>
                    <a:pt x="758" y="269"/>
                    <a:pt x="774" y="261"/>
                    <a:pt x="798" y="261"/>
                  </a:cubicBezTo>
                  <a:cubicBezTo>
                    <a:pt x="822" y="261"/>
                    <a:pt x="837" y="261"/>
                    <a:pt x="853" y="269"/>
                  </a:cubicBezTo>
                  <a:cubicBezTo>
                    <a:pt x="853" y="269"/>
                    <a:pt x="853" y="277"/>
                    <a:pt x="861" y="277"/>
                  </a:cubicBezTo>
                  <a:cubicBezTo>
                    <a:pt x="869" y="285"/>
                    <a:pt x="885" y="293"/>
                    <a:pt x="893" y="293"/>
                  </a:cubicBezTo>
                  <a:cubicBezTo>
                    <a:pt x="893" y="293"/>
                    <a:pt x="893" y="293"/>
                    <a:pt x="901" y="285"/>
                  </a:cubicBezTo>
                  <a:cubicBezTo>
                    <a:pt x="908" y="269"/>
                    <a:pt x="948" y="253"/>
                    <a:pt x="948" y="253"/>
                  </a:cubicBezTo>
                  <a:lnTo>
                    <a:pt x="948" y="253"/>
                  </a:lnTo>
                  <a:cubicBezTo>
                    <a:pt x="1628" y="222"/>
                    <a:pt x="2909" y="40"/>
                    <a:pt x="2988" y="24"/>
                  </a:cubicBezTo>
                  <a:cubicBezTo>
                    <a:pt x="3059" y="8"/>
                    <a:pt x="3114" y="8"/>
                    <a:pt x="3146" y="0"/>
                  </a:cubicBezTo>
                  <a:lnTo>
                    <a:pt x="3146" y="0"/>
                  </a:lnTo>
                  <a:cubicBezTo>
                    <a:pt x="3146" y="8"/>
                    <a:pt x="3146" y="8"/>
                    <a:pt x="3146" y="8"/>
                  </a:cubicBezTo>
                  <a:cubicBezTo>
                    <a:pt x="3154" y="40"/>
                    <a:pt x="3154" y="87"/>
                    <a:pt x="3138" y="119"/>
                  </a:cubicBezTo>
                  <a:cubicBezTo>
                    <a:pt x="3130" y="143"/>
                    <a:pt x="3114" y="150"/>
                    <a:pt x="3106" y="150"/>
                  </a:cubicBezTo>
                  <a:cubicBezTo>
                    <a:pt x="3098" y="158"/>
                    <a:pt x="3090" y="158"/>
                    <a:pt x="3083" y="182"/>
                  </a:cubicBezTo>
                  <a:cubicBezTo>
                    <a:pt x="3075" y="222"/>
                    <a:pt x="3035" y="277"/>
                    <a:pt x="3019" y="277"/>
                  </a:cubicBezTo>
                  <a:lnTo>
                    <a:pt x="3011" y="277"/>
                  </a:lnTo>
                  <a:cubicBezTo>
                    <a:pt x="3011" y="261"/>
                    <a:pt x="2988" y="237"/>
                    <a:pt x="2964" y="237"/>
                  </a:cubicBezTo>
                  <a:cubicBezTo>
                    <a:pt x="2948" y="237"/>
                    <a:pt x="2940" y="245"/>
                    <a:pt x="2932" y="253"/>
                  </a:cubicBezTo>
                  <a:cubicBezTo>
                    <a:pt x="2909" y="277"/>
                    <a:pt x="2909" y="293"/>
                    <a:pt x="2909" y="317"/>
                  </a:cubicBezTo>
                  <a:cubicBezTo>
                    <a:pt x="2901" y="340"/>
                    <a:pt x="2901" y="356"/>
                    <a:pt x="2869" y="364"/>
                  </a:cubicBezTo>
                  <a:cubicBezTo>
                    <a:pt x="2837" y="364"/>
                    <a:pt x="2830" y="348"/>
                    <a:pt x="2830" y="332"/>
                  </a:cubicBezTo>
                  <a:cubicBezTo>
                    <a:pt x="2822" y="324"/>
                    <a:pt x="2822" y="324"/>
                    <a:pt x="2814" y="324"/>
                  </a:cubicBezTo>
                  <a:lnTo>
                    <a:pt x="2806" y="324"/>
                  </a:lnTo>
                  <a:lnTo>
                    <a:pt x="2806" y="332"/>
                  </a:lnTo>
                  <a:cubicBezTo>
                    <a:pt x="2806" y="340"/>
                    <a:pt x="2806" y="356"/>
                    <a:pt x="2798" y="364"/>
                  </a:cubicBezTo>
                  <a:cubicBezTo>
                    <a:pt x="2790" y="380"/>
                    <a:pt x="2774" y="380"/>
                    <a:pt x="2758" y="388"/>
                  </a:cubicBezTo>
                  <a:cubicBezTo>
                    <a:pt x="2743" y="388"/>
                    <a:pt x="2735" y="388"/>
                    <a:pt x="2735" y="403"/>
                  </a:cubicBezTo>
                  <a:cubicBezTo>
                    <a:pt x="2735" y="443"/>
                    <a:pt x="2719" y="475"/>
                    <a:pt x="2687" y="475"/>
                  </a:cubicBezTo>
                  <a:cubicBezTo>
                    <a:pt x="2656" y="475"/>
                    <a:pt x="2608" y="538"/>
                    <a:pt x="2569" y="577"/>
                  </a:cubicBezTo>
                  <a:cubicBezTo>
                    <a:pt x="2561" y="585"/>
                    <a:pt x="2553" y="593"/>
                    <a:pt x="2545" y="601"/>
                  </a:cubicBezTo>
                  <a:cubicBezTo>
                    <a:pt x="2537" y="609"/>
                    <a:pt x="2529" y="617"/>
                    <a:pt x="2513" y="617"/>
                  </a:cubicBezTo>
                  <a:cubicBezTo>
                    <a:pt x="2513" y="617"/>
                    <a:pt x="2506" y="609"/>
                    <a:pt x="2498" y="609"/>
                  </a:cubicBezTo>
                  <a:cubicBezTo>
                    <a:pt x="2490" y="609"/>
                    <a:pt x="2482" y="609"/>
                    <a:pt x="2474" y="609"/>
                  </a:cubicBezTo>
                  <a:cubicBezTo>
                    <a:pt x="2458" y="609"/>
                    <a:pt x="2442" y="617"/>
                    <a:pt x="2426" y="625"/>
                  </a:cubicBezTo>
                  <a:cubicBezTo>
                    <a:pt x="2395" y="648"/>
                    <a:pt x="2379" y="656"/>
                    <a:pt x="2363" y="656"/>
                  </a:cubicBezTo>
                  <a:cubicBezTo>
                    <a:pt x="2347" y="656"/>
                    <a:pt x="2347" y="656"/>
                    <a:pt x="2347" y="672"/>
                  </a:cubicBezTo>
                  <a:cubicBezTo>
                    <a:pt x="2355" y="680"/>
                    <a:pt x="2355" y="688"/>
                    <a:pt x="2355" y="688"/>
                  </a:cubicBezTo>
                  <a:cubicBezTo>
                    <a:pt x="2363" y="720"/>
                    <a:pt x="2363" y="743"/>
                    <a:pt x="2347" y="759"/>
                  </a:cubicBezTo>
                  <a:cubicBezTo>
                    <a:pt x="2340" y="767"/>
                    <a:pt x="2316" y="775"/>
                    <a:pt x="2300" y="775"/>
                  </a:cubicBezTo>
                  <a:cubicBezTo>
                    <a:pt x="2276" y="775"/>
                    <a:pt x="2260" y="783"/>
                    <a:pt x="2260" y="791"/>
                  </a:cubicBezTo>
                  <a:cubicBezTo>
                    <a:pt x="2260" y="799"/>
                    <a:pt x="2260" y="814"/>
                    <a:pt x="2260" y="838"/>
                  </a:cubicBezTo>
                  <a:cubicBezTo>
                    <a:pt x="2260" y="854"/>
                    <a:pt x="2260" y="878"/>
                    <a:pt x="2260" y="901"/>
                  </a:cubicBezTo>
                  <a:lnTo>
                    <a:pt x="2260" y="901"/>
                  </a:lnTo>
                  <a:cubicBezTo>
                    <a:pt x="2253" y="901"/>
                    <a:pt x="2253" y="901"/>
                    <a:pt x="2253" y="901"/>
                  </a:cubicBezTo>
                  <a:cubicBezTo>
                    <a:pt x="1810" y="957"/>
                    <a:pt x="632" y="1091"/>
                    <a:pt x="7" y="1115"/>
                  </a:cubicBezTo>
                  <a:lnTo>
                    <a:pt x="0" y="1115"/>
                  </a:lnTo>
                  <a:close/>
                  <a:moveTo>
                    <a:pt x="205" y="380"/>
                  </a:moveTo>
                  <a:lnTo>
                    <a:pt x="205" y="380"/>
                  </a:lnTo>
                  <a:cubicBezTo>
                    <a:pt x="205" y="380"/>
                    <a:pt x="205" y="380"/>
                    <a:pt x="197" y="380"/>
                  </a:cubicBezTo>
                  <a:cubicBezTo>
                    <a:pt x="197" y="388"/>
                    <a:pt x="205" y="403"/>
                    <a:pt x="213" y="411"/>
                  </a:cubicBezTo>
                  <a:cubicBezTo>
                    <a:pt x="221" y="427"/>
                    <a:pt x="221" y="443"/>
                    <a:pt x="221" y="459"/>
                  </a:cubicBezTo>
                  <a:cubicBezTo>
                    <a:pt x="221" y="459"/>
                    <a:pt x="221" y="467"/>
                    <a:pt x="213" y="475"/>
                  </a:cubicBezTo>
                  <a:cubicBezTo>
                    <a:pt x="213" y="490"/>
                    <a:pt x="213" y="498"/>
                    <a:pt x="197" y="514"/>
                  </a:cubicBezTo>
                  <a:cubicBezTo>
                    <a:pt x="181" y="522"/>
                    <a:pt x="181" y="538"/>
                    <a:pt x="181" y="554"/>
                  </a:cubicBezTo>
                  <a:cubicBezTo>
                    <a:pt x="181" y="570"/>
                    <a:pt x="181" y="585"/>
                    <a:pt x="173" y="593"/>
                  </a:cubicBezTo>
                  <a:cubicBezTo>
                    <a:pt x="165" y="601"/>
                    <a:pt x="165" y="609"/>
                    <a:pt x="173" y="625"/>
                  </a:cubicBezTo>
                  <a:cubicBezTo>
                    <a:pt x="173" y="625"/>
                    <a:pt x="181" y="633"/>
                    <a:pt x="181" y="641"/>
                  </a:cubicBezTo>
                  <a:cubicBezTo>
                    <a:pt x="189" y="664"/>
                    <a:pt x="173" y="704"/>
                    <a:pt x="158" y="736"/>
                  </a:cubicBezTo>
                  <a:cubicBezTo>
                    <a:pt x="150" y="751"/>
                    <a:pt x="134" y="767"/>
                    <a:pt x="118" y="767"/>
                  </a:cubicBezTo>
                  <a:cubicBezTo>
                    <a:pt x="118" y="775"/>
                    <a:pt x="110" y="775"/>
                    <a:pt x="110" y="775"/>
                  </a:cubicBezTo>
                  <a:cubicBezTo>
                    <a:pt x="110" y="783"/>
                    <a:pt x="110" y="791"/>
                    <a:pt x="110" y="791"/>
                  </a:cubicBezTo>
                  <a:cubicBezTo>
                    <a:pt x="118" y="807"/>
                    <a:pt x="118" y="814"/>
                    <a:pt x="110" y="823"/>
                  </a:cubicBezTo>
                  <a:cubicBezTo>
                    <a:pt x="102" y="830"/>
                    <a:pt x="102" y="830"/>
                    <a:pt x="94" y="838"/>
                  </a:cubicBezTo>
                  <a:cubicBezTo>
                    <a:pt x="94" y="838"/>
                    <a:pt x="94" y="838"/>
                    <a:pt x="86" y="846"/>
                  </a:cubicBezTo>
                  <a:cubicBezTo>
                    <a:pt x="86" y="854"/>
                    <a:pt x="86" y="854"/>
                    <a:pt x="86" y="854"/>
                  </a:cubicBezTo>
                  <a:cubicBezTo>
                    <a:pt x="86" y="878"/>
                    <a:pt x="78" y="894"/>
                    <a:pt x="55" y="909"/>
                  </a:cubicBezTo>
                  <a:cubicBezTo>
                    <a:pt x="31" y="917"/>
                    <a:pt x="31" y="925"/>
                    <a:pt x="39" y="941"/>
                  </a:cubicBezTo>
                  <a:cubicBezTo>
                    <a:pt x="39" y="949"/>
                    <a:pt x="39" y="949"/>
                    <a:pt x="39" y="957"/>
                  </a:cubicBezTo>
                  <a:cubicBezTo>
                    <a:pt x="39" y="957"/>
                    <a:pt x="39" y="965"/>
                    <a:pt x="47" y="965"/>
                  </a:cubicBezTo>
                  <a:cubicBezTo>
                    <a:pt x="63" y="973"/>
                    <a:pt x="78" y="981"/>
                    <a:pt x="86" y="1012"/>
                  </a:cubicBezTo>
                  <a:cubicBezTo>
                    <a:pt x="94" y="1052"/>
                    <a:pt x="86" y="1052"/>
                    <a:pt x="63" y="1060"/>
                  </a:cubicBezTo>
                  <a:cubicBezTo>
                    <a:pt x="63" y="1060"/>
                    <a:pt x="55" y="1067"/>
                    <a:pt x="47" y="1067"/>
                  </a:cubicBezTo>
                  <a:cubicBezTo>
                    <a:pt x="31" y="1083"/>
                    <a:pt x="15" y="1099"/>
                    <a:pt x="15" y="1107"/>
                  </a:cubicBezTo>
                  <a:cubicBezTo>
                    <a:pt x="640" y="1083"/>
                    <a:pt x="1802" y="949"/>
                    <a:pt x="2253" y="894"/>
                  </a:cubicBezTo>
                  <a:cubicBezTo>
                    <a:pt x="2253" y="878"/>
                    <a:pt x="2253" y="854"/>
                    <a:pt x="2253" y="838"/>
                  </a:cubicBezTo>
                  <a:cubicBezTo>
                    <a:pt x="2253" y="814"/>
                    <a:pt x="2253" y="799"/>
                    <a:pt x="2253" y="791"/>
                  </a:cubicBezTo>
                  <a:cubicBezTo>
                    <a:pt x="2253" y="775"/>
                    <a:pt x="2276" y="767"/>
                    <a:pt x="2300" y="767"/>
                  </a:cubicBezTo>
                  <a:cubicBezTo>
                    <a:pt x="2316" y="767"/>
                    <a:pt x="2331" y="759"/>
                    <a:pt x="2340" y="751"/>
                  </a:cubicBezTo>
                  <a:cubicBezTo>
                    <a:pt x="2355" y="736"/>
                    <a:pt x="2355" y="720"/>
                    <a:pt x="2347" y="696"/>
                  </a:cubicBezTo>
                  <a:cubicBezTo>
                    <a:pt x="2347" y="688"/>
                    <a:pt x="2347" y="680"/>
                    <a:pt x="2347" y="672"/>
                  </a:cubicBezTo>
                  <a:cubicBezTo>
                    <a:pt x="2340" y="648"/>
                    <a:pt x="2347" y="648"/>
                    <a:pt x="2363" y="648"/>
                  </a:cubicBezTo>
                  <a:cubicBezTo>
                    <a:pt x="2371" y="648"/>
                    <a:pt x="2395" y="641"/>
                    <a:pt x="2418" y="617"/>
                  </a:cubicBezTo>
                  <a:cubicBezTo>
                    <a:pt x="2442" y="609"/>
                    <a:pt x="2458" y="601"/>
                    <a:pt x="2474" y="601"/>
                  </a:cubicBezTo>
                  <a:cubicBezTo>
                    <a:pt x="2482" y="601"/>
                    <a:pt x="2490" y="601"/>
                    <a:pt x="2498" y="601"/>
                  </a:cubicBezTo>
                  <a:cubicBezTo>
                    <a:pt x="2506" y="609"/>
                    <a:pt x="2513" y="609"/>
                    <a:pt x="2513" y="609"/>
                  </a:cubicBezTo>
                  <a:cubicBezTo>
                    <a:pt x="2521" y="609"/>
                    <a:pt x="2529" y="601"/>
                    <a:pt x="2537" y="601"/>
                  </a:cubicBezTo>
                  <a:cubicBezTo>
                    <a:pt x="2545" y="593"/>
                    <a:pt x="2553" y="577"/>
                    <a:pt x="2561" y="570"/>
                  </a:cubicBezTo>
                  <a:cubicBezTo>
                    <a:pt x="2600" y="530"/>
                    <a:pt x="2656" y="467"/>
                    <a:pt x="2687" y="467"/>
                  </a:cubicBezTo>
                  <a:cubicBezTo>
                    <a:pt x="2711" y="467"/>
                    <a:pt x="2727" y="443"/>
                    <a:pt x="2727" y="403"/>
                  </a:cubicBezTo>
                  <a:cubicBezTo>
                    <a:pt x="2727" y="388"/>
                    <a:pt x="2743" y="380"/>
                    <a:pt x="2758" y="380"/>
                  </a:cubicBezTo>
                  <a:cubicBezTo>
                    <a:pt x="2774" y="372"/>
                    <a:pt x="2782" y="372"/>
                    <a:pt x="2790" y="364"/>
                  </a:cubicBezTo>
                  <a:cubicBezTo>
                    <a:pt x="2798" y="348"/>
                    <a:pt x="2798" y="340"/>
                    <a:pt x="2798" y="332"/>
                  </a:cubicBezTo>
                  <a:cubicBezTo>
                    <a:pt x="2798" y="324"/>
                    <a:pt x="2798" y="324"/>
                    <a:pt x="2798" y="317"/>
                  </a:cubicBezTo>
                  <a:cubicBezTo>
                    <a:pt x="2806" y="317"/>
                    <a:pt x="2806" y="317"/>
                    <a:pt x="2814" y="317"/>
                  </a:cubicBezTo>
                  <a:cubicBezTo>
                    <a:pt x="2830" y="317"/>
                    <a:pt x="2830" y="324"/>
                    <a:pt x="2837" y="332"/>
                  </a:cubicBezTo>
                  <a:cubicBezTo>
                    <a:pt x="2837" y="348"/>
                    <a:pt x="2846" y="356"/>
                    <a:pt x="2869" y="356"/>
                  </a:cubicBezTo>
                  <a:cubicBezTo>
                    <a:pt x="2893" y="348"/>
                    <a:pt x="2893" y="340"/>
                    <a:pt x="2901" y="317"/>
                  </a:cubicBezTo>
                  <a:cubicBezTo>
                    <a:pt x="2901" y="293"/>
                    <a:pt x="2901" y="269"/>
                    <a:pt x="2924" y="253"/>
                  </a:cubicBezTo>
                  <a:cubicBezTo>
                    <a:pt x="2932" y="237"/>
                    <a:pt x="2948" y="230"/>
                    <a:pt x="2964" y="230"/>
                  </a:cubicBezTo>
                  <a:cubicBezTo>
                    <a:pt x="2996" y="230"/>
                    <a:pt x="3019" y="261"/>
                    <a:pt x="3019" y="269"/>
                  </a:cubicBezTo>
                  <a:lnTo>
                    <a:pt x="3019" y="269"/>
                  </a:lnTo>
                  <a:cubicBezTo>
                    <a:pt x="3027" y="269"/>
                    <a:pt x="3067" y="222"/>
                    <a:pt x="3083" y="182"/>
                  </a:cubicBezTo>
                  <a:cubicBezTo>
                    <a:pt x="3090" y="158"/>
                    <a:pt x="3098" y="150"/>
                    <a:pt x="3106" y="143"/>
                  </a:cubicBezTo>
                  <a:cubicBezTo>
                    <a:pt x="3114" y="143"/>
                    <a:pt x="3122" y="135"/>
                    <a:pt x="3130" y="119"/>
                  </a:cubicBezTo>
                  <a:cubicBezTo>
                    <a:pt x="3146" y="87"/>
                    <a:pt x="3146" y="48"/>
                    <a:pt x="3138" y="8"/>
                  </a:cubicBezTo>
                  <a:cubicBezTo>
                    <a:pt x="3098" y="16"/>
                    <a:pt x="3035" y="24"/>
                    <a:pt x="2988" y="32"/>
                  </a:cubicBezTo>
                  <a:cubicBezTo>
                    <a:pt x="2909" y="48"/>
                    <a:pt x="1628" y="230"/>
                    <a:pt x="948" y="261"/>
                  </a:cubicBezTo>
                  <a:cubicBezTo>
                    <a:pt x="940" y="269"/>
                    <a:pt x="908" y="277"/>
                    <a:pt x="901" y="293"/>
                  </a:cubicBezTo>
                  <a:cubicBezTo>
                    <a:pt x="901" y="301"/>
                    <a:pt x="893" y="301"/>
                    <a:pt x="893" y="301"/>
                  </a:cubicBezTo>
                  <a:cubicBezTo>
                    <a:pt x="877" y="301"/>
                    <a:pt x="869" y="293"/>
                    <a:pt x="853" y="277"/>
                  </a:cubicBezTo>
                  <a:cubicBezTo>
                    <a:pt x="853" y="277"/>
                    <a:pt x="853" y="277"/>
                    <a:pt x="845" y="277"/>
                  </a:cubicBezTo>
                  <a:cubicBezTo>
                    <a:pt x="837" y="269"/>
                    <a:pt x="822" y="269"/>
                    <a:pt x="798" y="269"/>
                  </a:cubicBezTo>
                  <a:cubicBezTo>
                    <a:pt x="782" y="269"/>
                    <a:pt x="766" y="269"/>
                    <a:pt x="766" y="277"/>
                  </a:cubicBezTo>
                  <a:cubicBezTo>
                    <a:pt x="766" y="285"/>
                    <a:pt x="774" y="293"/>
                    <a:pt x="774" y="309"/>
                  </a:cubicBezTo>
                  <a:cubicBezTo>
                    <a:pt x="782" y="324"/>
                    <a:pt x="790" y="340"/>
                    <a:pt x="782" y="356"/>
                  </a:cubicBezTo>
                  <a:cubicBezTo>
                    <a:pt x="774" y="364"/>
                    <a:pt x="774" y="364"/>
                    <a:pt x="766" y="364"/>
                  </a:cubicBezTo>
                  <a:cubicBezTo>
                    <a:pt x="758" y="364"/>
                    <a:pt x="758" y="364"/>
                    <a:pt x="750" y="364"/>
                  </a:cubicBezTo>
                  <a:cubicBezTo>
                    <a:pt x="553" y="380"/>
                    <a:pt x="411" y="388"/>
                    <a:pt x="331" y="388"/>
                  </a:cubicBezTo>
                  <a:cubicBezTo>
                    <a:pt x="300" y="388"/>
                    <a:pt x="284" y="388"/>
                    <a:pt x="268" y="388"/>
                  </a:cubicBezTo>
                  <a:cubicBezTo>
                    <a:pt x="260" y="396"/>
                    <a:pt x="244" y="388"/>
                    <a:pt x="213" y="380"/>
                  </a:cubicBezTo>
                  <a:lnTo>
                    <a:pt x="205" y="380"/>
                  </a:lnTo>
                  <a:close/>
                </a:path>
              </a:pathLst>
            </a:custGeom>
            <a:solidFill>
              <a:schemeClr val="accent6"/>
            </a:solidFill>
            <a:ln>
              <a:solidFill>
                <a:schemeClr val="bg2"/>
              </a:solidFill>
            </a:ln>
            <a:effectLst/>
          </p:spPr>
          <p:txBody>
            <a:bodyPr wrap="none" anchor="ctr"/>
            <a:lstStyle/>
            <a:p>
              <a:endParaRPr lang="en-US"/>
            </a:p>
          </p:txBody>
        </p:sp>
        <p:sp>
          <p:nvSpPr>
            <p:cNvPr id="98" name="Freeform 588"/>
            <p:cNvSpPr>
              <a:spLocks noChangeArrowheads="1"/>
            </p:cNvSpPr>
            <p:nvPr/>
          </p:nvSpPr>
          <p:spPr bwMode="auto">
            <a:xfrm>
              <a:off x="14732472" y="6321427"/>
              <a:ext cx="1720925" cy="774648"/>
            </a:xfrm>
            <a:custGeom>
              <a:avLst/>
              <a:gdLst>
                <a:gd name="T0" fmla="*/ 3249 w 3273"/>
                <a:gd name="T1" fmla="*/ 308 h 1472"/>
                <a:gd name="T2" fmla="*/ 3122 w 3273"/>
                <a:gd name="T3" fmla="*/ 119 h 1472"/>
                <a:gd name="T4" fmla="*/ 3067 w 3273"/>
                <a:gd name="T5" fmla="*/ 8 h 1472"/>
                <a:gd name="T6" fmla="*/ 917 w 3273"/>
                <a:gd name="T7" fmla="*/ 403 h 1472"/>
                <a:gd name="T8" fmla="*/ 885 w 3273"/>
                <a:gd name="T9" fmla="*/ 514 h 1472"/>
                <a:gd name="T10" fmla="*/ 758 w 3273"/>
                <a:gd name="T11" fmla="*/ 664 h 1472"/>
                <a:gd name="T12" fmla="*/ 616 w 3273"/>
                <a:gd name="T13" fmla="*/ 751 h 1472"/>
                <a:gd name="T14" fmla="*/ 545 w 3273"/>
                <a:gd name="T15" fmla="*/ 759 h 1472"/>
                <a:gd name="T16" fmla="*/ 434 w 3273"/>
                <a:gd name="T17" fmla="*/ 862 h 1472"/>
                <a:gd name="T18" fmla="*/ 173 w 3273"/>
                <a:gd name="T19" fmla="*/ 1020 h 1472"/>
                <a:gd name="T20" fmla="*/ 94 w 3273"/>
                <a:gd name="T21" fmla="*/ 1154 h 1472"/>
                <a:gd name="T22" fmla="*/ 0 w 3273"/>
                <a:gd name="T23" fmla="*/ 1296 h 1472"/>
                <a:gd name="T24" fmla="*/ 584 w 3273"/>
                <a:gd name="T25" fmla="*/ 1186 h 1472"/>
                <a:gd name="T26" fmla="*/ 1233 w 3273"/>
                <a:gd name="T27" fmla="*/ 1036 h 1472"/>
                <a:gd name="T28" fmla="*/ 1328 w 3273"/>
                <a:gd name="T29" fmla="*/ 1083 h 1472"/>
                <a:gd name="T30" fmla="*/ 1810 w 3273"/>
                <a:gd name="T31" fmla="*/ 1099 h 1472"/>
                <a:gd name="T32" fmla="*/ 2332 w 3273"/>
                <a:gd name="T33" fmla="*/ 1455 h 1472"/>
                <a:gd name="T34" fmla="*/ 2521 w 3273"/>
                <a:gd name="T35" fmla="*/ 1368 h 1472"/>
                <a:gd name="T36" fmla="*/ 2680 w 3273"/>
                <a:gd name="T37" fmla="*/ 1059 h 1472"/>
                <a:gd name="T38" fmla="*/ 2687 w 3273"/>
                <a:gd name="T39" fmla="*/ 1036 h 1472"/>
                <a:gd name="T40" fmla="*/ 2758 w 3273"/>
                <a:gd name="T41" fmla="*/ 1004 h 1472"/>
                <a:gd name="T42" fmla="*/ 2838 w 3273"/>
                <a:gd name="T43" fmla="*/ 980 h 1472"/>
                <a:gd name="T44" fmla="*/ 2917 w 3273"/>
                <a:gd name="T45" fmla="*/ 909 h 1472"/>
                <a:gd name="T46" fmla="*/ 2988 w 3273"/>
                <a:gd name="T47" fmla="*/ 909 h 1472"/>
                <a:gd name="T48" fmla="*/ 3027 w 3273"/>
                <a:gd name="T49" fmla="*/ 933 h 1472"/>
                <a:gd name="T50" fmla="*/ 3075 w 3273"/>
                <a:gd name="T51" fmla="*/ 798 h 1472"/>
                <a:gd name="T52" fmla="*/ 3051 w 3273"/>
                <a:gd name="T53" fmla="*/ 751 h 1472"/>
                <a:gd name="T54" fmla="*/ 2996 w 3273"/>
                <a:gd name="T55" fmla="*/ 759 h 1472"/>
                <a:gd name="T56" fmla="*/ 2956 w 3273"/>
                <a:gd name="T57" fmla="*/ 798 h 1472"/>
                <a:gd name="T58" fmla="*/ 2846 w 3273"/>
                <a:gd name="T59" fmla="*/ 822 h 1472"/>
                <a:gd name="T60" fmla="*/ 2933 w 3273"/>
                <a:gd name="T61" fmla="*/ 719 h 1472"/>
                <a:gd name="T62" fmla="*/ 2893 w 3273"/>
                <a:gd name="T63" fmla="*/ 640 h 1472"/>
                <a:gd name="T64" fmla="*/ 2877 w 3273"/>
                <a:gd name="T65" fmla="*/ 601 h 1472"/>
                <a:gd name="T66" fmla="*/ 2972 w 3273"/>
                <a:gd name="T67" fmla="*/ 593 h 1472"/>
                <a:gd name="T68" fmla="*/ 3130 w 3273"/>
                <a:gd name="T69" fmla="*/ 490 h 1472"/>
                <a:gd name="T70" fmla="*/ 3193 w 3273"/>
                <a:gd name="T71" fmla="*/ 427 h 1472"/>
                <a:gd name="T72" fmla="*/ 3146 w 3273"/>
                <a:gd name="T73" fmla="*/ 292 h 1472"/>
                <a:gd name="T74" fmla="*/ 3083 w 3273"/>
                <a:gd name="T75" fmla="*/ 340 h 1472"/>
                <a:gd name="T76" fmla="*/ 3051 w 3273"/>
                <a:gd name="T77" fmla="*/ 395 h 1472"/>
                <a:gd name="T78" fmla="*/ 3019 w 3273"/>
                <a:gd name="T79" fmla="*/ 285 h 1472"/>
                <a:gd name="T80" fmla="*/ 2893 w 3273"/>
                <a:gd name="T81" fmla="*/ 316 h 1472"/>
                <a:gd name="T82" fmla="*/ 2766 w 3273"/>
                <a:gd name="T83" fmla="*/ 292 h 1472"/>
                <a:gd name="T84" fmla="*/ 2846 w 3273"/>
                <a:gd name="T85" fmla="*/ 316 h 1472"/>
                <a:gd name="T86" fmla="*/ 2972 w 3273"/>
                <a:gd name="T87" fmla="*/ 237 h 1472"/>
                <a:gd name="T88" fmla="*/ 3011 w 3273"/>
                <a:gd name="T89" fmla="*/ 166 h 1472"/>
                <a:gd name="T90" fmla="*/ 3098 w 3273"/>
                <a:gd name="T91" fmla="*/ 198 h 1472"/>
                <a:gd name="T92" fmla="*/ 3067 w 3273"/>
                <a:gd name="T93" fmla="*/ 111 h 1472"/>
                <a:gd name="T94" fmla="*/ 3027 w 3273"/>
                <a:gd name="T95" fmla="*/ 24 h 1472"/>
                <a:gd name="T96" fmla="*/ 3122 w 3273"/>
                <a:gd name="T97" fmla="*/ 142 h 1472"/>
                <a:gd name="T98" fmla="*/ 3225 w 3273"/>
                <a:gd name="T99" fmla="*/ 308 h 1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73" h="1472">
                  <a:moveTo>
                    <a:pt x="3249" y="308"/>
                  </a:moveTo>
                  <a:lnTo>
                    <a:pt x="3249" y="308"/>
                  </a:lnTo>
                  <a:cubicBezTo>
                    <a:pt x="3225" y="285"/>
                    <a:pt x="3209" y="269"/>
                    <a:pt x="3193" y="237"/>
                  </a:cubicBezTo>
                  <a:cubicBezTo>
                    <a:pt x="3170" y="206"/>
                    <a:pt x="3146" y="142"/>
                    <a:pt x="3122" y="119"/>
                  </a:cubicBezTo>
                  <a:cubicBezTo>
                    <a:pt x="3106" y="103"/>
                    <a:pt x="3106" y="71"/>
                    <a:pt x="3083" y="24"/>
                  </a:cubicBezTo>
                  <a:cubicBezTo>
                    <a:pt x="3075" y="16"/>
                    <a:pt x="3067" y="8"/>
                    <a:pt x="3067" y="8"/>
                  </a:cubicBezTo>
                  <a:cubicBezTo>
                    <a:pt x="2893" y="48"/>
                    <a:pt x="1889" y="285"/>
                    <a:pt x="1011" y="395"/>
                  </a:cubicBezTo>
                  <a:cubicBezTo>
                    <a:pt x="1011" y="395"/>
                    <a:pt x="940" y="411"/>
                    <a:pt x="917" y="403"/>
                  </a:cubicBezTo>
                  <a:cubicBezTo>
                    <a:pt x="909" y="403"/>
                    <a:pt x="901" y="403"/>
                    <a:pt x="893" y="403"/>
                  </a:cubicBezTo>
                  <a:cubicBezTo>
                    <a:pt x="893" y="435"/>
                    <a:pt x="901" y="482"/>
                    <a:pt x="885" y="514"/>
                  </a:cubicBezTo>
                  <a:cubicBezTo>
                    <a:pt x="861" y="553"/>
                    <a:pt x="845" y="530"/>
                    <a:pt x="830" y="577"/>
                  </a:cubicBezTo>
                  <a:cubicBezTo>
                    <a:pt x="814" y="625"/>
                    <a:pt x="766" y="688"/>
                    <a:pt x="758" y="664"/>
                  </a:cubicBezTo>
                  <a:cubicBezTo>
                    <a:pt x="758" y="648"/>
                    <a:pt x="719" y="609"/>
                    <a:pt x="671" y="648"/>
                  </a:cubicBezTo>
                  <a:cubicBezTo>
                    <a:pt x="632" y="688"/>
                    <a:pt x="664" y="743"/>
                    <a:pt x="616" y="751"/>
                  </a:cubicBezTo>
                  <a:cubicBezTo>
                    <a:pt x="569" y="759"/>
                    <a:pt x="584" y="712"/>
                    <a:pt x="561" y="712"/>
                  </a:cubicBezTo>
                  <a:cubicBezTo>
                    <a:pt x="537" y="712"/>
                    <a:pt x="561" y="735"/>
                    <a:pt x="545" y="759"/>
                  </a:cubicBezTo>
                  <a:cubicBezTo>
                    <a:pt x="529" y="783"/>
                    <a:pt x="474" y="775"/>
                    <a:pt x="474" y="798"/>
                  </a:cubicBezTo>
                  <a:cubicBezTo>
                    <a:pt x="474" y="814"/>
                    <a:pt x="474" y="862"/>
                    <a:pt x="434" y="862"/>
                  </a:cubicBezTo>
                  <a:cubicBezTo>
                    <a:pt x="395" y="870"/>
                    <a:pt x="316" y="965"/>
                    <a:pt x="284" y="996"/>
                  </a:cubicBezTo>
                  <a:cubicBezTo>
                    <a:pt x="253" y="1028"/>
                    <a:pt x="229" y="972"/>
                    <a:pt x="173" y="1020"/>
                  </a:cubicBezTo>
                  <a:cubicBezTo>
                    <a:pt x="110" y="1059"/>
                    <a:pt x="87" y="1036"/>
                    <a:pt x="94" y="1067"/>
                  </a:cubicBezTo>
                  <a:cubicBezTo>
                    <a:pt x="102" y="1099"/>
                    <a:pt x="110" y="1131"/>
                    <a:pt x="94" y="1154"/>
                  </a:cubicBezTo>
                  <a:cubicBezTo>
                    <a:pt x="71" y="1170"/>
                    <a:pt x="0" y="1162"/>
                    <a:pt x="0" y="1186"/>
                  </a:cubicBezTo>
                  <a:cubicBezTo>
                    <a:pt x="0" y="1194"/>
                    <a:pt x="0" y="1249"/>
                    <a:pt x="0" y="1296"/>
                  </a:cubicBezTo>
                  <a:cubicBezTo>
                    <a:pt x="253" y="1265"/>
                    <a:pt x="426" y="1241"/>
                    <a:pt x="450" y="1241"/>
                  </a:cubicBezTo>
                  <a:cubicBezTo>
                    <a:pt x="529" y="1241"/>
                    <a:pt x="537" y="1209"/>
                    <a:pt x="584" y="1186"/>
                  </a:cubicBezTo>
                  <a:cubicBezTo>
                    <a:pt x="632" y="1154"/>
                    <a:pt x="774" y="1083"/>
                    <a:pt x="814" y="1075"/>
                  </a:cubicBezTo>
                  <a:cubicBezTo>
                    <a:pt x="845" y="1075"/>
                    <a:pt x="1233" y="1020"/>
                    <a:pt x="1233" y="1036"/>
                  </a:cubicBezTo>
                  <a:cubicBezTo>
                    <a:pt x="1233" y="1051"/>
                    <a:pt x="1209" y="1059"/>
                    <a:pt x="1257" y="1067"/>
                  </a:cubicBezTo>
                  <a:cubicBezTo>
                    <a:pt x="1304" y="1075"/>
                    <a:pt x="1312" y="1059"/>
                    <a:pt x="1328" y="1083"/>
                  </a:cubicBezTo>
                  <a:cubicBezTo>
                    <a:pt x="1343" y="1099"/>
                    <a:pt x="1367" y="1178"/>
                    <a:pt x="1367" y="1178"/>
                  </a:cubicBezTo>
                  <a:cubicBezTo>
                    <a:pt x="1810" y="1099"/>
                    <a:pt x="1810" y="1099"/>
                    <a:pt x="1810" y="1099"/>
                  </a:cubicBezTo>
                  <a:cubicBezTo>
                    <a:pt x="2300" y="1471"/>
                    <a:pt x="2300" y="1471"/>
                    <a:pt x="2300" y="1471"/>
                  </a:cubicBezTo>
                  <a:cubicBezTo>
                    <a:pt x="2308" y="1462"/>
                    <a:pt x="2316" y="1462"/>
                    <a:pt x="2332" y="1455"/>
                  </a:cubicBezTo>
                  <a:cubicBezTo>
                    <a:pt x="2387" y="1439"/>
                    <a:pt x="2371" y="1439"/>
                    <a:pt x="2427" y="1431"/>
                  </a:cubicBezTo>
                  <a:cubicBezTo>
                    <a:pt x="2482" y="1423"/>
                    <a:pt x="2513" y="1439"/>
                    <a:pt x="2521" y="1368"/>
                  </a:cubicBezTo>
                  <a:cubicBezTo>
                    <a:pt x="2529" y="1296"/>
                    <a:pt x="2656" y="1123"/>
                    <a:pt x="2680" y="1099"/>
                  </a:cubicBezTo>
                  <a:cubicBezTo>
                    <a:pt x="2711" y="1083"/>
                    <a:pt x="2687" y="1075"/>
                    <a:pt x="2680" y="1059"/>
                  </a:cubicBezTo>
                  <a:cubicBezTo>
                    <a:pt x="2680" y="1043"/>
                    <a:pt x="2671" y="1020"/>
                    <a:pt x="2680" y="1020"/>
                  </a:cubicBezTo>
                  <a:cubicBezTo>
                    <a:pt x="2695" y="1012"/>
                    <a:pt x="2680" y="1020"/>
                    <a:pt x="2687" y="1036"/>
                  </a:cubicBezTo>
                  <a:cubicBezTo>
                    <a:pt x="2695" y="1051"/>
                    <a:pt x="2719" y="1067"/>
                    <a:pt x="2727" y="1059"/>
                  </a:cubicBezTo>
                  <a:cubicBezTo>
                    <a:pt x="2735" y="1043"/>
                    <a:pt x="2751" y="1028"/>
                    <a:pt x="2758" y="1004"/>
                  </a:cubicBezTo>
                  <a:cubicBezTo>
                    <a:pt x="2758" y="972"/>
                    <a:pt x="2774" y="956"/>
                    <a:pt x="2782" y="972"/>
                  </a:cubicBezTo>
                  <a:cubicBezTo>
                    <a:pt x="2790" y="980"/>
                    <a:pt x="2822" y="988"/>
                    <a:pt x="2838" y="980"/>
                  </a:cubicBezTo>
                  <a:cubicBezTo>
                    <a:pt x="2846" y="972"/>
                    <a:pt x="2901" y="965"/>
                    <a:pt x="2909" y="956"/>
                  </a:cubicBezTo>
                  <a:cubicBezTo>
                    <a:pt x="2924" y="941"/>
                    <a:pt x="2909" y="925"/>
                    <a:pt x="2917" y="909"/>
                  </a:cubicBezTo>
                  <a:cubicBezTo>
                    <a:pt x="2924" y="901"/>
                    <a:pt x="2917" y="917"/>
                    <a:pt x="2948" y="917"/>
                  </a:cubicBezTo>
                  <a:cubicBezTo>
                    <a:pt x="2980" y="909"/>
                    <a:pt x="2980" y="893"/>
                    <a:pt x="2988" y="909"/>
                  </a:cubicBezTo>
                  <a:cubicBezTo>
                    <a:pt x="3004" y="925"/>
                    <a:pt x="2996" y="941"/>
                    <a:pt x="3004" y="956"/>
                  </a:cubicBezTo>
                  <a:cubicBezTo>
                    <a:pt x="3011" y="965"/>
                    <a:pt x="3004" y="980"/>
                    <a:pt x="3027" y="933"/>
                  </a:cubicBezTo>
                  <a:cubicBezTo>
                    <a:pt x="3043" y="885"/>
                    <a:pt x="3067" y="838"/>
                    <a:pt x="3083" y="822"/>
                  </a:cubicBezTo>
                  <a:cubicBezTo>
                    <a:pt x="3098" y="806"/>
                    <a:pt x="3091" y="791"/>
                    <a:pt x="3075" y="798"/>
                  </a:cubicBezTo>
                  <a:cubicBezTo>
                    <a:pt x="3059" y="806"/>
                    <a:pt x="3051" y="830"/>
                    <a:pt x="3059" y="798"/>
                  </a:cubicBezTo>
                  <a:cubicBezTo>
                    <a:pt x="3059" y="767"/>
                    <a:pt x="3075" y="735"/>
                    <a:pt x="3051" y="751"/>
                  </a:cubicBezTo>
                  <a:cubicBezTo>
                    <a:pt x="3027" y="767"/>
                    <a:pt x="3035" y="822"/>
                    <a:pt x="3011" y="798"/>
                  </a:cubicBezTo>
                  <a:cubicBezTo>
                    <a:pt x="2996" y="783"/>
                    <a:pt x="2996" y="783"/>
                    <a:pt x="2996" y="759"/>
                  </a:cubicBezTo>
                  <a:cubicBezTo>
                    <a:pt x="2996" y="735"/>
                    <a:pt x="2980" y="704"/>
                    <a:pt x="2980" y="735"/>
                  </a:cubicBezTo>
                  <a:cubicBezTo>
                    <a:pt x="2972" y="775"/>
                    <a:pt x="2988" y="791"/>
                    <a:pt x="2956" y="798"/>
                  </a:cubicBezTo>
                  <a:cubicBezTo>
                    <a:pt x="2924" y="806"/>
                    <a:pt x="2924" y="822"/>
                    <a:pt x="2893" y="830"/>
                  </a:cubicBezTo>
                  <a:cubicBezTo>
                    <a:pt x="2853" y="830"/>
                    <a:pt x="2822" y="830"/>
                    <a:pt x="2846" y="822"/>
                  </a:cubicBezTo>
                  <a:cubicBezTo>
                    <a:pt x="2869" y="814"/>
                    <a:pt x="2885" y="830"/>
                    <a:pt x="2901" y="798"/>
                  </a:cubicBezTo>
                  <a:cubicBezTo>
                    <a:pt x="2924" y="759"/>
                    <a:pt x="2917" y="759"/>
                    <a:pt x="2933" y="719"/>
                  </a:cubicBezTo>
                  <a:cubicBezTo>
                    <a:pt x="2956" y="688"/>
                    <a:pt x="2988" y="680"/>
                    <a:pt x="2956" y="664"/>
                  </a:cubicBezTo>
                  <a:cubicBezTo>
                    <a:pt x="2933" y="648"/>
                    <a:pt x="2940" y="656"/>
                    <a:pt x="2893" y="640"/>
                  </a:cubicBezTo>
                  <a:cubicBezTo>
                    <a:pt x="2846" y="625"/>
                    <a:pt x="2790" y="617"/>
                    <a:pt x="2806" y="609"/>
                  </a:cubicBezTo>
                  <a:cubicBezTo>
                    <a:pt x="2830" y="601"/>
                    <a:pt x="2853" y="609"/>
                    <a:pt x="2877" y="601"/>
                  </a:cubicBezTo>
                  <a:cubicBezTo>
                    <a:pt x="2901" y="585"/>
                    <a:pt x="2885" y="561"/>
                    <a:pt x="2909" y="569"/>
                  </a:cubicBezTo>
                  <a:cubicBezTo>
                    <a:pt x="2933" y="577"/>
                    <a:pt x="2909" y="585"/>
                    <a:pt x="2972" y="593"/>
                  </a:cubicBezTo>
                  <a:cubicBezTo>
                    <a:pt x="3043" y="601"/>
                    <a:pt x="3043" y="601"/>
                    <a:pt x="3051" y="601"/>
                  </a:cubicBezTo>
                  <a:cubicBezTo>
                    <a:pt x="3067" y="601"/>
                    <a:pt x="3122" y="553"/>
                    <a:pt x="3130" y="490"/>
                  </a:cubicBezTo>
                  <a:cubicBezTo>
                    <a:pt x="3138" y="427"/>
                    <a:pt x="3146" y="459"/>
                    <a:pt x="3162" y="451"/>
                  </a:cubicBezTo>
                  <a:cubicBezTo>
                    <a:pt x="3177" y="451"/>
                    <a:pt x="3193" y="451"/>
                    <a:pt x="3193" y="427"/>
                  </a:cubicBezTo>
                  <a:cubicBezTo>
                    <a:pt x="3186" y="395"/>
                    <a:pt x="3177" y="364"/>
                    <a:pt x="3177" y="332"/>
                  </a:cubicBezTo>
                  <a:cubicBezTo>
                    <a:pt x="3177" y="301"/>
                    <a:pt x="3154" y="292"/>
                    <a:pt x="3146" y="292"/>
                  </a:cubicBezTo>
                  <a:cubicBezTo>
                    <a:pt x="3138" y="292"/>
                    <a:pt x="3106" y="285"/>
                    <a:pt x="3106" y="308"/>
                  </a:cubicBezTo>
                  <a:cubicBezTo>
                    <a:pt x="3106" y="324"/>
                    <a:pt x="3067" y="316"/>
                    <a:pt x="3083" y="340"/>
                  </a:cubicBezTo>
                  <a:cubicBezTo>
                    <a:pt x="3098" y="364"/>
                    <a:pt x="3106" y="395"/>
                    <a:pt x="3083" y="411"/>
                  </a:cubicBezTo>
                  <a:cubicBezTo>
                    <a:pt x="3059" y="435"/>
                    <a:pt x="3043" y="435"/>
                    <a:pt x="3051" y="395"/>
                  </a:cubicBezTo>
                  <a:cubicBezTo>
                    <a:pt x="3067" y="348"/>
                    <a:pt x="3091" y="340"/>
                    <a:pt x="3067" y="316"/>
                  </a:cubicBezTo>
                  <a:cubicBezTo>
                    <a:pt x="3043" y="292"/>
                    <a:pt x="3035" y="269"/>
                    <a:pt x="3019" y="285"/>
                  </a:cubicBezTo>
                  <a:cubicBezTo>
                    <a:pt x="2996" y="301"/>
                    <a:pt x="2964" y="301"/>
                    <a:pt x="2964" y="332"/>
                  </a:cubicBezTo>
                  <a:cubicBezTo>
                    <a:pt x="2956" y="356"/>
                    <a:pt x="2901" y="301"/>
                    <a:pt x="2893" y="316"/>
                  </a:cubicBezTo>
                  <a:cubicBezTo>
                    <a:pt x="2885" y="340"/>
                    <a:pt x="2861" y="372"/>
                    <a:pt x="2822" y="356"/>
                  </a:cubicBezTo>
                  <a:cubicBezTo>
                    <a:pt x="2790" y="340"/>
                    <a:pt x="2766" y="316"/>
                    <a:pt x="2766" y="292"/>
                  </a:cubicBezTo>
                  <a:cubicBezTo>
                    <a:pt x="2758" y="277"/>
                    <a:pt x="2766" y="301"/>
                    <a:pt x="2798" y="308"/>
                  </a:cubicBezTo>
                  <a:cubicBezTo>
                    <a:pt x="2822" y="308"/>
                    <a:pt x="2822" y="324"/>
                    <a:pt x="2846" y="316"/>
                  </a:cubicBezTo>
                  <a:cubicBezTo>
                    <a:pt x="2869" y="301"/>
                    <a:pt x="2901" y="308"/>
                    <a:pt x="2909" y="277"/>
                  </a:cubicBezTo>
                  <a:cubicBezTo>
                    <a:pt x="2924" y="253"/>
                    <a:pt x="2940" y="245"/>
                    <a:pt x="2972" y="237"/>
                  </a:cubicBezTo>
                  <a:cubicBezTo>
                    <a:pt x="3011" y="229"/>
                    <a:pt x="3035" y="214"/>
                    <a:pt x="3011" y="198"/>
                  </a:cubicBezTo>
                  <a:cubicBezTo>
                    <a:pt x="2988" y="182"/>
                    <a:pt x="2980" y="150"/>
                    <a:pt x="3011" y="166"/>
                  </a:cubicBezTo>
                  <a:cubicBezTo>
                    <a:pt x="3035" y="182"/>
                    <a:pt x="3067" y="206"/>
                    <a:pt x="3075" y="198"/>
                  </a:cubicBezTo>
                  <a:cubicBezTo>
                    <a:pt x="3091" y="190"/>
                    <a:pt x="3091" y="198"/>
                    <a:pt x="3098" y="198"/>
                  </a:cubicBezTo>
                  <a:cubicBezTo>
                    <a:pt x="3106" y="206"/>
                    <a:pt x="3146" y="221"/>
                    <a:pt x="3114" y="198"/>
                  </a:cubicBezTo>
                  <a:cubicBezTo>
                    <a:pt x="3091" y="166"/>
                    <a:pt x="3083" y="126"/>
                    <a:pt x="3067" y="111"/>
                  </a:cubicBezTo>
                  <a:cubicBezTo>
                    <a:pt x="3051" y="87"/>
                    <a:pt x="3027" y="87"/>
                    <a:pt x="3011" y="63"/>
                  </a:cubicBezTo>
                  <a:cubicBezTo>
                    <a:pt x="3004" y="39"/>
                    <a:pt x="2996" y="0"/>
                    <a:pt x="3027" y="24"/>
                  </a:cubicBezTo>
                  <a:cubicBezTo>
                    <a:pt x="3059" y="39"/>
                    <a:pt x="3059" y="32"/>
                    <a:pt x="3075" y="71"/>
                  </a:cubicBezTo>
                  <a:cubicBezTo>
                    <a:pt x="3091" y="111"/>
                    <a:pt x="3106" y="126"/>
                    <a:pt x="3122" y="142"/>
                  </a:cubicBezTo>
                  <a:cubicBezTo>
                    <a:pt x="3130" y="166"/>
                    <a:pt x="3138" y="182"/>
                    <a:pt x="3162" y="229"/>
                  </a:cubicBezTo>
                  <a:cubicBezTo>
                    <a:pt x="3193" y="269"/>
                    <a:pt x="3209" y="292"/>
                    <a:pt x="3225" y="308"/>
                  </a:cubicBezTo>
                  <a:cubicBezTo>
                    <a:pt x="3241" y="324"/>
                    <a:pt x="3272" y="332"/>
                    <a:pt x="3249" y="308"/>
                  </a:cubicBezTo>
                </a:path>
              </a:pathLst>
            </a:custGeom>
            <a:solidFill>
              <a:schemeClr val="accent6"/>
            </a:solidFill>
            <a:ln>
              <a:solidFill>
                <a:schemeClr val="bg2"/>
              </a:solidFill>
            </a:ln>
            <a:effectLst/>
          </p:spPr>
          <p:txBody>
            <a:bodyPr wrap="none" anchor="ctr"/>
            <a:lstStyle/>
            <a:p>
              <a:endParaRPr lang="en-US"/>
            </a:p>
          </p:txBody>
        </p:sp>
        <p:sp>
          <p:nvSpPr>
            <p:cNvPr id="99" name="Freeform 589"/>
            <p:cNvSpPr>
              <a:spLocks noChangeArrowheads="1"/>
            </p:cNvSpPr>
            <p:nvPr/>
          </p:nvSpPr>
          <p:spPr bwMode="auto">
            <a:xfrm>
              <a:off x="14732472" y="6321427"/>
              <a:ext cx="1716286" cy="776968"/>
            </a:xfrm>
            <a:custGeom>
              <a:avLst/>
              <a:gdLst>
                <a:gd name="T0" fmla="*/ 1296 w 3265"/>
                <a:gd name="T1" fmla="*/ 1075 h 1479"/>
                <a:gd name="T2" fmla="*/ 814 w 3265"/>
                <a:gd name="T3" fmla="*/ 1083 h 1479"/>
                <a:gd name="T4" fmla="*/ 0 w 3265"/>
                <a:gd name="T5" fmla="*/ 1233 h 1479"/>
                <a:gd name="T6" fmla="*/ 165 w 3265"/>
                <a:gd name="T7" fmla="*/ 1012 h 1479"/>
                <a:gd name="T8" fmla="*/ 474 w 3265"/>
                <a:gd name="T9" fmla="*/ 798 h 1479"/>
                <a:gd name="T10" fmla="*/ 616 w 3265"/>
                <a:gd name="T11" fmla="*/ 751 h 1479"/>
                <a:gd name="T12" fmla="*/ 853 w 3265"/>
                <a:gd name="T13" fmla="*/ 538 h 1479"/>
                <a:gd name="T14" fmla="*/ 1011 w 3265"/>
                <a:gd name="T15" fmla="*/ 395 h 1479"/>
                <a:gd name="T16" fmla="*/ 3162 w 3265"/>
                <a:gd name="T17" fmla="*/ 182 h 1479"/>
                <a:gd name="T18" fmla="*/ 3114 w 3265"/>
                <a:gd name="T19" fmla="*/ 150 h 1479"/>
                <a:gd name="T20" fmla="*/ 3043 w 3265"/>
                <a:gd name="T21" fmla="*/ 87 h 1479"/>
                <a:gd name="T22" fmla="*/ 3091 w 3265"/>
                <a:gd name="T23" fmla="*/ 198 h 1479"/>
                <a:gd name="T24" fmla="*/ 2996 w 3265"/>
                <a:gd name="T25" fmla="*/ 166 h 1479"/>
                <a:gd name="T26" fmla="*/ 2830 w 3265"/>
                <a:gd name="T27" fmla="*/ 324 h 1479"/>
                <a:gd name="T28" fmla="*/ 2901 w 3265"/>
                <a:gd name="T29" fmla="*/ 308 h 1479"/>
                <a:gd name="T30" fmla="*/ 3051 w 3265"/>
                <a:gd name="T31" fmla="*/ 292 h 1479"/>
                <a:gd name="T32" fmla="*/ 3146 w 3265"/>
                <a:gd name="T33" fmla="*/ 292 h 1479"/>
                <a:gd name="T34" fmla="*/ 3154 w 3265"/>
                <a:gd name="T35" fmla="*/ 451 h 1479"/>
                <a:gd name="T36" fmla="*/ 2909 w 3265"/>
                <a:gd name="T37" fmla="*/ 577 h 1479"/>
                <a:gd name="T38" fmla="*/ 2814 w 3265"/>
                <a:gd name="T39" fmla="*/ 609 h 1479"/>
                <a:gd name="T40" fmla="*/ 2972 w 3265"/>
                <a:gd name="T41" fmla="*/ 672 h 1479"/>
                <a:gd name="T42" fmla="*/ 2846 w 3265"/>
                <a:gd name="T43" fmla="*/ 830 h 1479"/>
                <a:gd name="T44" fmla="*/ 2980 w 3265"/>
                <a:gd name="T45" fmla="*/ 719 h 1479"/>
                <a:gd name="T46" fmla="*/ 3067 w 3265"/>
                <a:gd name="T47" fmla="*/ 743 h 1479"/>
                <a:gd name="T48" fmla="*/ 3083 w 3265"/>
                <a:gd name="T49" fmla="*/ 830 h 1479"/>
                <a:gd name="T50" fmla="*/ 2980 w 3265"/>
                <a:gd name="T51" fmla="*/ 909 h 1479"/>
                <a:gd name="T52" fmla="*/ 2909 w 3265"/>
                <a:gd name="T53" fmla="*/ 956 h 1479"/>
                <a:gd name="T54" fmla="*/ 2735 w 3265"/>
                <a:gd name="T55" fmla="*/ 1051 h 1479"/>
                <a:gd name="T56" fmla="*/ 2695 w 3265"/>
                <a:gd name="T57" fmla="*/ 1067 h 1479"/>
                <a:gd name="T58" fmla="*/ 2332 w 3265"/>
                <a:gd name="T59" fmla="*/ 1455 h 1479"/>
                <a:gd name="T60" fmla="*/ 2332 w 3265"/>
                <a:gd name="T61" fmla="*/ 1455 h 1479"/>
                <a:gd name="T62" fmla="*/ 2687 w 3265"/>
                <a:gd name="T63" fmla="*/ 1067 h 1479"/>
                <a:gd name="T64" fmla="*/ 2719 w 3265"/>
                <a:gd name="T65" fmla="*/ 1059 h 1479"/>
                <a:gd name="T66" fmla="*/ 2830 w 3265"/>
                <a:gd name="T67" fmla="*/ 980 h 1479"/>
                <a:gd name="T68" fmla="*/ 2948 w 3265"/>
                <a:gd name="T69" fmla="*/ 909 h 1479"/>
                <a:gd name="T70" fmla="*/ 3019 w 3265"/>
                <a:gd name="T71" fmla="*/ 933 h 1479"/>
                <a:gd name="T72" fmla="*/ 3051 w 3265"/>
                <a:gd name="T73" fmla="*/ 798 h 1479"/>
                <a:gd name="T74" fmla="*/ 3011 w 3265"/>
                <a:gd name="T75" fmla="*/ 798 h 1479"/>
                <a:gd name="T76" fmla="*/ 2893 w 3265"/>
                <a:gd name="T77" fmla="*/ 830 h 1479"/>
                <a:gd name="T78" fmla="*/ 2933 w 3265"/>
                <a:gd name="T79" fmla="*/ 719 h 1479"/>
                <a:gd name="T80" fmla="*/ 2838 w 3265"/>
                <a:gd name="T81" fmla="*/ 625 h 1479"/>
                <a:gd name="T82" fmla="*/ 2893 w 3265"/>
                <a:gd name="T83" fmla="*/ 577 h 1479"/>
                <a:gd name="T84" fmla="*/ 3146 w 3265"/>
                <a:gd name="T85" fmla="*/ 443 h 1479"/>
                <a:gd name="T86" fmla="*/ 3177 w 3265"/>
                <a:gd name="T87" fmla="*/ 332 h 1479"/>
                <a:gd name="T88" fmla="*/ 3083 w 3265"/>
                <a:gd name="T89" fmla="*/ 340 h 1479"/>
                <a:gd name="T90" fmla="*/ 3051 w 3265"/>
                <a:gd name="T91" fmla="*/ 301 h 1479"/>
                <a:gd name="T92" fmla="*/ 2901 w 3265"/>
                <a:gd name="T93" fmla="*/ 316 h 1479"/>
                <a:gd name="T94" fmla="*/ 2766 w 3265"/>
                <a:gd name="T95" fmla="*/ 285 h 1479"/>
                <a:gd name="T96" fmla="*/ 2972 w 3265"/>
                <a:gd name="T97" fmla="*/ 237 h 1479"/>
                <a:gd name="T98" fmla="*/ 3075 w 3265"/>
                <a:gd name="T99" fmla="*/ 190 h 1479"/>
                <a:gd name="T100" fmla="*/ 3043 w 3265"/>
                <a:gd name="T101" fmla="*/ 95 h 1479"/>
                <a:gd name="T102" fmla="*/ 885 w 3265"/>
                <a:gd name="T103" fmla="*/ 514 h 1479"/>
                <a:gd name="T104" fmla="*/ 656 w 3265"/>
                <a:gd name="T105" fmla="*/ 712 h 1479"/>
                <a:gd name="T106" fmla="*/ 505 w 3265"/>
                <a:gd name="T107" fmla="*/ 783 h 1479"/>
                <a:gd name="T108" fmla="*/ 221 w 3265"/>
                <a:gd name="T109" fmla="*/ 1004 h 1479"/>
                <a:gd name="T110" fmla="*/ 7 w 3265"/>
                <a:gd name="T111" fmla="*/ 1186 h 1479"/>
                <a:gd name="T112" fmla="*/ 814 w 3265"/>
                <a:gd name="T113" fmla="*/ 1075 h 1479"/>
                <a:gd name="T114" fmla="*/ 1296 w 3265"/>
                <a:gd name="T115" fmla="*/ 1067 h 1479"/>
                <a:gd name="T116" fmla="*/ 3059 w 3265"/>
                <a:gd name="T117" fmla="*/ 395 h 1479"/>
                <a:gd name="T118" fmla="*/ 3027 w 3265"/>
                <a:gd name="T119" fmla="*/ 16 h 1479"/>
                <a:gd name="T120" fmla="*/ 3249 w 3265"/>
                <a:gd name="T121" fmla="*/ 324 h 1479"/>
                <a:gd name="T122" fmla="*/ 3059 w 3265"/>
                <a:gd name="T123" fmla="*/ 8 h 1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65" h="1479">
                  <a:moveTo>
                    <a:pt x="2300" y="1478"/>
                  </a:moveTo>
                  <a:lnTo>
                    <a:pt x="2300" y="1478"/>
                  </a:lnTo>
                  <a:cubicBezTo>
                    <a:pt x="1810" y="1107"/>
                    <a:pt x="1810" y="1107"/>
                    <a:pt x="1810" y="1107"/>
                  </a:cubicBezTo>
                  <a:cubicBezTo>
                    <a:pt x="1367" y="1178"/>
                    <a:pt x="1367" y="1178"/>
                    <a:pt x="1367" y="1178"/>
                  </a:cubicBezTo>
                  <a:lnTo>
                    <a:pt x="1367" y="1178"/>
                  </a:lnTo>
                  <a:cubicBezTo>
                    <a:pt x="1367" y="1178"/>
                    <a:pt x="1343" y="1099"/>
                    <a:pt x="1328" y="1083"/>
                  </a:cubicBezTo>
                  <a:cubicBezTo>
                    <a:pt x="1320" y="1075"/>
                    <a:pt x="1312" y="1075"/>
                    <a:pt x="1296" y="1075"/>
                  </a:cubicBezTo>
                  <a:cubicBezTo>
                    <a:pt x="1288" y="1075"/>
                    <a:pt x="1288" y="1075"/>
                    <a:pt x="1280" y="1075"/>
                  </a:cubicBezTo>
                  <a:cubicBezTo>
                    <a:pt x="1272" y="1075"/>
                    <a:pt x="1264" y="1075"/>
                    <a:pt x="1257" y="1075"/>
                  </a:cubicBezTo>
                  <a:cubicBezTo>
                    <a:pt x="1233" y="1067"/>
                    <a:pt x="1225" y="1067"/>
                    <a:pt x="1225" y="1059"/>
                  </a:cubicBezTo>
                  <a:cubicBezTo>
                    <a:pt x="1225" y="1059"/>
                    <a:pt x="1225" y="1051"/>
                    <a:pt x="1225" y="1043"/>
                  </a:cubicBezTo>
                  <a:cubicBezTo>
                    <a:pt x="1225" y="1043"/>
                    <a:pt x="1225" y="1043"/>
                    <a:pt x="1225" y="1036"/>
                  </a:cubicBezTo>
                  <a:cubicBezTo>
                    <a:pt x="1225" y="1036"/>
                    <a:pt x="1225" y="1036"/>
                    <a:pt x="1209" y="1036"/>
                  </a:cubicBezTo>
                  <a:cubicBezTo>
                    <a:pt x="1130" y="1036"/>
                    <a:pt x="837" y="1075"/>
                    <a:pt x="814" y="1083"/>
                  </a:cubicBezTo>
                  <a:cubicBezTo>
                    <a:pt x="782" y="1083"/>
                    <a:pt x="640" y="1154"/>
                    <a:pt x="584" y="1186"/>
                  </a:cubicBezTo>
                  <a:cubicBezTo>
                    <a:pt x="577" y="1194"/>
                    <a:pt x="569" y="1202"/>
                    <a:pt x="553" y="1209"/>
                  </a:cubicBezTo>
                  <a:cubicBezTo>
                    <a:pt x="529" y="1225"/>
                    <a:pt x="505" y="1249"/>
                    <a:pt x="450" y="1249"/>
                  </a:cubicBezTo>
                  <a:cubicBezTo>
                    <a:pt x="426" y="1249"/>
                    <a:pt x="308" y="1265"/>
                    <a:pt x="126" y="1281"/>
                  </a:cubicBezTo>
                  <a:cubicBezTo>
                    <a:pt x="0" y="1296"/>
                    <a:pt x="0" y="1296"/>
                    <a:pt x="0" y="1296"/>
                  </a:cubicBezTo>
                  <a:lnTo>
                    <a:pt x="0" y="1296"/>
                  </a:lnTo>
                  <a:cubicBezTo>
                    <a:pt x="0" y="1273"/>
                    <a:pt x="0" y="1249"/>
                    <a:pt x="0" y="1233"/>
                  </a:cubicBezTo>
                  <a:cubicBezTo>
                    <a:pt x="0" y="1209"/>
                    <a:pt x="0" y="1194"/>
                    <a:pt x="0" y="1186"/>
                  </a:cubicBezTo>
                  <a:cubicBezTo>
                    <a:pt x="0" y="1170"/>
                    <a:pt x="23" y="1162"/>
                    <a:pt x="47" y="1162"/>
                  </a:cubicBezTo>
                  <a:cubicBezTo>
                    <a:pt x="63" y="1162"/>
                    <a:pt x="78" y="1154"/>
                    <a:pt x="87" y="1146"/>
                  </a:cubicBezTo>
                  <a:cubicBezTo>
                    <a:pt x="102" y="1131"/>
                    <a:pt x="102" y="1115"/>
                    <a:pt x="94" y="1091"/>
                  </a:cubicBezTo>
                  <a:cubicBezTo>
                    <a:pt x="94" y="1083"/>
                    <a:pt x="94" y="1075"/>
                    <a:pt x="94" y="1067"/>
                  </a:cubicBezTo>
                  <a:cubicBezTo>
                    <a:pt x="87" y="1043"/>
                    <a:pt x="94" y="1043"/>
                    <a:pt x="110" y="1043"/>
                  </a:cubicBezTo>
                  <a:cubicBezTo>
                    <a:pt x="118" y="1043"/>
                    <a:pt x="142" y="1036"/>
                    <a:pt x="165" y="1012"/>
                  </a:cubicBezTo>
                  <a:cubicBezTo>
                    <a:pt x="189" y="1004"/>
                    <a:pt x="205" y="996"/>
                    <a:pt x="221" y="996"/>
                  </a:cubicBezTo>
                  <a:cubicBezTo>
                    <a:pt x="229" y="996"/>
                    <a:pt x="237" y="996"/>
                    <a:pt x="245" y="996"/>
                  </a:cubicBezTo>
                  <a:cubicBezTo>
                    <a:pt x="253" y="1004"/>
                    <a:pt x="260" y="1004"/>
                    <a:pt x="260" y="1004"/>
                  </a:cubicBezTo>
                  <a:cubicBezTo>
                    <a:pt x="268" y="1004"/>
                    <a:pt x="276" y="996"/>
                    <a:pt x="284" y="996"/>
                  </a:cubicBezTo>
                  <a:cubicBezTo>
                    <a:pt x="292" y="988"/>
                    <a:pt x="300" y="972"/>
                    <a:pt x="308" y="965"/>
                  </a:cubicBezTo>
                  <a:cubicBezTo>
                    <a:pt x="347" y="925"/>
                    <a:pt x="403" y="862"/>
                    <a:pt x="434" y="862"/>
                  </a:cubicBezTo>
                  <a:cubicBezTo>
                    <a:pt x="458" y="862"/>
                    <a:pt x="474" y="838"/>
                    <a:pt x="474" y="798"/>
                  </a:cubicBezTo>
                  <a:cubicBezTo>
                    <a:pt x="474" y="783"/>
                    <a:pt x="490" y="775"/>
                    <a:pt x="505" y="775"/>
                  </a:cubicBezTo>
                  <a:cubicBezTo>
                    <a:pt x="521" y="767"/>
                    <a:pt x="529" y="767"/>
                    <a:pt x="537" y="759"/>
                  </a:cubicBezTo>
                  <a:cubicBezTo>
                    <a:pt x="545" y="743"/>
                    <a:pt x="545" y="735"/>
                    <a:pt x="545" y="727"/>
                  </a:cubicBezTo>
                  <a:cubicBezTo>
                    <a:pt x="545" y="719"/>
                    <a:pt x="545" y="719"/>
                    <a:pt x="545" y="712"/>
                  </a:cubicBezTo>
                  <a:cubicBezTo>
                    <a:pt x="553" y="712"/>
                    <a:pt x="553" y="712"/>
                    <a:pt x="561" y="712"/>
                  </a:cubicBezTo>
                  <a:cubicBezTo>
                    <a:pt x="577" y="712"/>
                    <a:pt x="577" y="719"/>
                    <a:pt x="584" y="727"/>
                  </a:cubicBezTo>
                  <a:cubicBezTo>
                    <a:pt x="584" y="743"/>
                    <a:pt x="593" y="751"/>
                    <a:pt x="616" y="751"/>
                  </a:cubicBezTo>
                  <a:cubicBezTo>
                    <a:pt x="640" y="743"/>
                    <a:pt x="640" y="735"/>
                    <a:pt x="648" y="712"/>
                  </a:cubicBezTo>
                  <a:cubicBezTo>
                    <a:pt x="648" y="688"/>
                    <a:pt x="648" y="664"/>
                    <a:pt x="671" y="648"/>
                  </a:cubicBezTo>
                  <a:cubicBezTo>
                    <a:pt x="679" y="632"/>
                    <a:pt x="695" y="625"/>
                    <a:pt x="711" y="625"/>
                  </a:cubicBezTo>
                  <a:cubicBezTo>
                    <a:pt x="743" y="625"/>
                    <a:pt x="766" y="656"/>
                    <a:pt x="766" y="664"/>
                  </a:cubicBezTo>
                  <a:lnTo>
                    <a:pt x="766" y="664"/>
                  </a:lnTo>
                  <a:cubicBezTo>
                    <a:pt x="774" y="664"/>
                    <a:pt x="814" y="617"/>
                    <a:pt x="830" y="577"/>
                  </a:cubicBezTo>
                  <a:cubicBezTo>
                    <a:pt x="837" y="553"/>
                    <a:pt x="845" y="545"/>
                    <a:pt x="853" y="538"/>
                  </a:cubicBezTo>
                  <a:cubicBezTo>
                    <a:pt x="861" y="538"/>
                    <a:pt x="869" y="530"/>
                    <a:pt x="877" y="514"/>
                  </a:cubicBezTo>
                  <a:cubicBezTo>
                    <a:pt x="893" y="482"/>
                    <a:pt x="893" y="435"/>
                    <a:pt x="885" y="403"/>
                  </a:cubicBezTo>
                  <a:cubicBezTo>
                    <a:pt x="885" y="395"/>
                    <a:pt x="885" y="395"/>
                    <a:pt x="885" y="395"/>
                  </a:cubicBezTo>
                  <a:cubicBezTo>
                    <a:pt x="893" y="395"/>
                    <a:pt x="893" y="395"/>
                    <a:pt x="893" y="395"/>
                  </a:cubicBezTo>
                  <a:cubicBezTo>
                    <a:pt x="901" y="395"/>
                    <a:pt x="909" y="403"/>
                    <a:pt x="917" y="403"/>
                  </a:cubicBezTo>
                  <a:cubicBezTo>
                    <a:pt x="924" y="403"/>
                    <a:pt x="924" y="403"/>
                    <a:pt x="932" y="403"/>
                  </a:cubicBezTo>
                  <a:cubicBezTo>
                    <a:pt x="964" y="403"/>
                    <a:pt x="1011" y="395"/>
                    <a:pt x="1011" y="395"/>
                  </a:cubicBezTo>
                  <a:cubicBezTo>
                    <a:pt x="1881" y="277"/>
                    <a:pt x="2869" y="48"/>
                    <a:pt x="3059" y="0"/>
                  </a:cubicBezTo>
                  <a:cubicBezTo>
                    <a:pt x="3067" y="0"/>
                    <a:pt x="3067" y="0"/>
                    <a:pt x="3067" y="0"/>
                  </a:cubicBezTo>
                  <a:lnTo>
                    <a:pt x="3067" y="0"/>
                  </a:lnTo>
                  <a:cubicBezTo>
                    <a:pt x="3067" y="8"/>
                    <a:pt x="3075" y="16"/>
                    <a:pt x="3083" y="24"/>
                  </a:cubicBezTo>
                  <a:cubicBezTo>
                    <a:pt x="3091" y="48"/>
                    <a:pt x="3098" y="63"/>
                    <a:pt x="3106" y="79"/>
                  </a:cubicBezTo>
                  <a:cubicBezTo>
                    <a:pt x="3114" y="95"/>
                    <a:pt x="3122" y="111"/>
                    <a:pt x="3130" y="119"/>
                  </a:cubicBezTo>
                  <a:cubicBezTo>
                    <a:pt x="3138" y="134"/>
                    <a:pt x="3154" y="158"/>
                    <a:pt x="3162" y="182"/>
                  </a:cubicBezTo>
                  <a:cubicBezTo>
                    <a:pt x="3177" y="198"/>
                    <a:pt x="3186" y="221"/>
                    <a:pt x="3193" y="237"/>
                  </a:cubicBezTo>
                  <a:cubicBezTo>
                    <a:pt x="3217" y="269"/>
                    <a:pt x="3225" y="285"/>
                    <a:pt x="3249" y="308"/>
                  </a:cubicBezTo>
                  <a:cubicBezTo>
                    <a:pt x="3257" y="316"/>
                    <a:pt x="3264" y="324"/>
                    <a:pt x="3257" y="324"/>
                  </a:cubicBezTo>
                  <a:lnTo>
                    <a:pt x="3257" y="332"/>
                  </a:lnTo>
                  <a:cubicBezTo>
                    <a:pt x="3249" y="332"/>
                    <a:pt x="3233" y="316"/>
                    <a:pt x="3225" y="308"/>
                  </a:cubicBezTo>
                  <a:cubicBezTo>
                    <a:pt x="3201" y="292"/>
                    <a:pt x="3186" y="269"/>
                    <a:pt x="3162" y="229"/>
                  </a:cubicBezTo>
                  <a:cubicBezTo>
                    <a:pt x="3138" y="190"/>
                    <a:pt x="3130" y="166"/>
                    <a:pt x="3114" y="150"/>
                  </a:cubicBezTo>
                  <a:cubicBezTo>
                    <a:pt x="3114" y="142"/>
                    <a:pt x="3106" y="134"/>
                    <a:pt x="3098" y="126"/>
                  </a:cubicBezTo>
                  <a:cubicBezTo>
                    <a:pt x="3091" y="111"/>
                    <a:pt x="3083" y="95"/>
                    <a:pt x="3075" y="71"/>
                  </a:cubicBezTo>
                  <a:cubicBezTo>
                    <a:pt x="3059" y="39"/>
                    <a:pt x="3059" y="39"/>
                    <a:pt x="3035" y="32"/>
                  </a:cubicBezTo>
                  <a:lnTo>
                    <a:pt x="3027" y="24"/>
                  </a:lnTo>
                  <a:cubicBezTo>
                    <a:pt x="3011" y="16"/>
                    <a:pt x="3011" y="16"/>
                    <a:pt x="3011" y="24"/>
                  </a:cubicBezTo>
                  <a:cubicBezTo>
                    <a:pt x="3011" y="24"/>
                    <a:pt x="3004" y="32"/>
                    <a:pt x="3019" y="63"/>
                  </a:cubicBezTo>
                  <a:cubicBezTo>
                    <a:pt x="3027" y="71"/>
                    <a:pt x="3035" y="79"/>
                    <a:pt x="3043" y="87"/>
                  </a:cubicBezTo>
                  <a:cubicBezTo>
                    <a:pt x="3051" y="95"/>
                    <a:pt x="3059" y="103"/>
                    <a:pt x="3067" y="111"/>
                  </a:cubicBezTo>
                  <a:cubicBezTo>
                    <a:pt x="3083" y="119"/>
                    <a:pt x="3083" y="126"/>
                    <a:pt x="3091" y="142"/>
                  </a:cubicBezTo>
                  <a:cubicBezTo>
                    <a:pt x="3098" y="158"/>
                    <a:pt x="3106" y="182"/>
                    <a:pt x="3122" y="190"/>
                  </a:cubicBezTo>
                  <a:cubicBezTo>
                    <a:pt x="3130" y="206"/>
                    <a:pt x="3130" y="206"/>
                    <a:pt x="3130" y="214"/>
                  </a:cubicBezTo>
                  <a:cubicBezTo>
                    <a:pt x="3130" y="214"/>
                    <a:pt x="3130" y="214"/>
                    <a:pt x="3122" y="214"/>
                  </a:cubicBezTo>
                  <a:cubicBezTo>
                    <a:pt x="3114" y="214"/>
                    <a:pt x="3106" y="206"/>
                    <a:pt x="3098" y="206"/>
                  </a:cubicBezTo>
                  <a:lnTo>
                    <a:pt x="3091" y="198"/>
                  </a:lnTo>
                  <a:cubicBezTo>
                    <a:pt x="3091" y="198"/>
                    <a:pt x="3091" y="198"/>
                    <a:pt x="3083" y="198"/>
                  </a:cubicBezTo>
                  <a:cubicBezTo>
                    <a:pt x="3083" y="198"/>
                    <a:pt x="3083" y="198"/>
                    <a:pt x="3075" y="198"/>
                  </a:cubicBezTo>
                  <a:cubicBezTo>
                    <a:pt x="3075" y="198"/>
                    <a:pt x="3075" y="198"/>
                    <a:pt x="3067" y="198"/>
                  </a:cubicBezTo>
                  <a:cubicBezTo>
                    <a:pt x="3059" y="198"/>
                    <a:pt x="3043" y="190"/>
                    <a:pt x="3027" y="182"/>
                  </a:cubicBezTo>
                  <a:cubicBezTo>
                    <a:pt x="3019" y="174"/>
                    <a:pt x="3011" y="174"/>
                    <a:pt x="3011" y="166"/>
                  </a:cubicBezTo>
                  <a:cubicBezTo>
                    <a:pt x="3004" y="166"/>
                    <a:pt x="2996" y="166"/>
                    <a:pt x="2996" y="166"/>
                  </a:cubicBezTo>
                  <a:lnTo>
                    <a:pt x="2996" y="166"/>
                  </a:lnTo>
                  <a:cubicBezTo>
                    <a:pt x="2996" y="174"/>
                    <a:pt x="3004" y="182"/>
                    <a:pt x="3011" y="190"/>
                  </a:cubicBezTo>
                  <a:cubicBezTo>
                    <a:pt x="3027" y="198"/>
                    <a:pt x="3027" y="206"/>
                    <a:pt x="3027" y="214"/>
                  </a:cubicBezTo>
                  <a:cubicBezTo>
                    <a:pt x="3019" y="221"/>
                    <a:pt x="3004" y="237"/>
                    <a:pt x="2980" y="245"/>
                  </a:cubicBezTo>
                  <a:cubicBezTo>
                    <a:pt x="2940" y="245"/>
                    <a:pt x="2924" y="253"/>
                    <a:pt x="2917" y="285"/>
                  </a:cubicBezTo>
                  <a:cubicBezTo>
                    <a:pt x="2909" y="301"/>
                    <a:pt x="2885" y="308"/>
                    <a:pt x="2869" y="308"/>
                  </a:cubicBezTo>
                  <a:cubicBezTo>
                    <a:pt x="2861" y="308"/>
                    <a:pt x="2853" y="316"/>
                    <a:pt x="2846" y="316"/>
                  </a:cubicBezTo>
                  <a:cubicBezTo>
                    <a:pt x="2838" y="324"/>
                    <a:pt x="2838" y="324"/>
                    <a:pt x="2830" y="324"/>
                  </a:cubicBezTo>
                  <a:cubicBezTo>
                    <a:pt x="2830" y="324"/>
                    <a:pt x="2822" y="324"/>
                    <a:pt x="2814" y="316"/>
                  </a:cubicBezTo>
                  <a:cubicBezTo>
                    <a:pt x="2814" y="316"/>
                    <a:pt x="2806" y="308"/>
                    <a:pt x="2798" y="308"/>
                  </a:cubicBezTo>
                  <a:cubicBezTo>
                    <a:pt x="2782" y="308"/>
                    <a:pt x="2774" y="301"/>
                    <a:pt x="2766" y="301"/>
                  </a:cubicBezTo>
                  <a:cubicBezTo>
                    <a:pt x="2774" y="308"/>
                    <a:pt x="2790" y="332"/>
                    <a:pt x="2830" y="348"/>
                  </a:cubicBezTo>
                  <a:cubicBezTo>
                    <a:pt x="2830" y="356"/>
                    <a:pt x="2838" y="356"/>
                    <a:pt x="2846" y="356"/>
                  </a:cubicBezTo>
                  <a:cubicBezTo>
                    <a:pt x="2869" y="356"/>
                    <a:pt x="2885" y="332"/>
                    <a:pt x="2893" y="316"/>
                  </a:cubicBezTo>
                  <a:cubicBezTo>
                    <a:pt x="2893" y="308"/>
                    <a:pt x="2901" y="308"/>
                    <a:pt x="2901" y="308"/>
                  </a:cubicBezTo>
                  <a:cubicBezTo>
                    <a:pt x="2909" y="308"/>
                    <a:pt x="2917" y="316"/>
                    <a:pt x="2933" y="324"/>
                  </a:cubicBezTo>
                  <a:cubicBezTo>
                    <a:pt x="2940" y="324"/>
                    <a:pt x="2948" y="332"/>
                    <a:pt x="2956" y="332"/>
                  </a:cubicBezTo>
                  <a:cubicBezTo>
                    <a:pt x="2956" y="332"/>
                    <a:pt x="2956" y="332"/>
                    <a:pt x="2956" y="324"/>
                  </a:cubicBezTo>
                  <a:cubicBezTo>
                    <a:pt x="2964" y="308"/>
                    <a:pt x="2972" y="301"/>
                    <a:pt x="2988" y="301"/>
                  </a:cubicBezTo>
                  <a:cubicBezTo>
                    <a:pt x="2996" y="292"/>
                    <a:pt x="3004" y="292"/>
                    <a:pt x="3011" y="285"/>
                  </a:cubicBezTo>
                  <a:cubicBezTo>
                    <a:pt x="3019" y="277"/>
                    <a:pt x="3027" y="277"/>
                    <a:pt x="3027" y="277"/>
                  </a:cubicBezTo>
                  <a:cubicBezTo>
                    <a:pt x="3035" y="277"/>
                    <a:pt x="3043" y="285"/>
                    <a:pt x="3051" y="292"/>
                  </a:cubicBezTo>
                  <a:cubicBezTo>
                    <a:pt x="3059" y="301"/>
                    <a:pt x="3067" y="308"/>
                    <a:pt x="3067" y="316"/>
                  </a:cubicBezTo>
                  <a:cubicBezTo>
                    <a:pt x="3075" y="316"/>
                    <a:pt x="3075" y="324"/>
                    <a:pt x="3075" y="324"/>
                  </a:cubicBezTo>
                  <a:cubicBezTo>
                    <a:pt x="3083" y="324"/>
                    <a:pt x="3083" y="316"/>
                    <a:pt x="3091" y="316"/>
                  </a:cubicBezTo>
                  <a:cubicBezTo>
                    <a:pt x="3098" y="316"/>
                    <a:pt x="3098" y="316"/>
                    <a:pt x="3098" y="308"/>
                  </a:cubicBezTo>
                  <a:cubicBezTo>
                    <a:pt x="3098" y="292"/>
                    <a:pt x="3114" y="285"/>
                    <a:pt x="3130" y="285"/>
                  </a:cubicBezTo>
                  <a:cubicBezTo>
                    <a:pt x="3138" y="285"/>
                    <a:pt x="3138" y="285"/>
                    <a:pt x="3146" y="285"/>
                  </a:cubicBezTo>
                  <a:cubicBezTo>
                    <a:pt x="3146" y="292"/>
                    <a:pt x="3146" y="292"/>
                    <a:pt x="3146" y="292"/>
                  </a:cubicBezTo>
                  <a:cubicBezTo>
                    <a:pt x="3154" y="292"/>
                    <a:pt x="3177" y="301"/>
                    <a:pt x="3186" y="332"/>
                  </a:cubicBezTo>
                  <a:cubicBezTo>
                    <a:pt x="3186" y="348"/>
                    <a:pt x="3186" y="372"/>
                    <a:pt x="3193" y="395"/>
                  </a:cubicBezTo>
                  <a:cubicBezTo>
                    <a:pt x="3193" y="403"/>
                    <a:pt x="3193" y="411"/>
                    <a:pt x="3193" y="427"/>
                  </a:cubicBezTo>
                  <a:cubicBezTo>
                    <a:pt x="3201" y="435"/>
                    <a:pt x="3193" y="443"/>
                    <a:pt x="3193" y="451"/>
                  </a:cubicBezTo>
                  <a:cubicBezTo>
                    <a:pt x="3186" y="459"/>
                    <a:pt x="3177" y="459"/>
                    <a:pt x="3170" y="459"/>
                  </a:cubicBezTo>
                  <a:cubicBezTo>
                    <a:pt x="3162" y="459"/>
                    <a:pt x="3162" y="459"/>
                    <a:pt x="3162" y="459"/>
                  </a:cubicBezTo>
                  <a:cubicBezTo>
                    <a:pt x="3162" y="459"/>
                    <a:pt x="3154" y="459"/>
                    <a:pt x="3154" y="451"/>
                  </a:cubicBezTo>
                  <a:cubicBezTo>
                    <a:pt x="3146" y="451"/>
                    <a:pt x="3146" y="451"/>
                    <a:pt x="3146" y="451"/>
                  </a:cubicBezTo>
                  <a:cubicBezTo>
                    <a:pt x="3138" y="451"/>
                    <a:pt x="3138" y="459"/>
                    <a:pt x="3130" y="490"/>
                  </a:cubicBezTo>
                  <a:cubicBezTo>
                    <a:pt x="3130" y="561"/>
                    <a:pt x="3067" y="601"/>
                    <a:pt x="3059" y="601"/>
                  </a:cubicBezTo>
                  <a:cubicBezTo>
                    <a:pt x="3051" y="601"/>
                    <a:pt x="3043" y="601"/>
                    <a:pt x="3027" y="601"/>
                  </a:cubicBezTo>
                  <a:cubicBezTo>
                    <a:pt x="3019" y="601"/>
                    <a:pt x="3004" y="601"/>
                    <a:pt x="2972" y="593"/>
                  </a:cubicBezTo>
                  <a:cubicBezTo>
                    <a:pt x="2933" y="585"/>
                    <a:pt x="2924" y="585"/>
                    <a:pt x="2924" y="577"/>
                  </a:cubicBezTo>
                  <a:cubicBezTo>
                    <a:pt x="2917" y="577"/>
                    <a:pt x="2917" y="577"/>
                    <a:pt x="2909" y="577"/>
                  </a:cubicBezTo>
                  <a:cubicBezTo>
                    <a:pt x="2909" y="569"/>
                    <a:pt x="2901" y="569"/>
                    <a:pt x="2901" y="569"/>
                  </a:cubicBezTo>
                  <a:cubicBezTo>
                    <a:pt x="2901" y="569"/>
                    <a:pt x="2901" y="569"/>
                    <a:pt x="2893" y="577"/>
                  </a:cubicBezTo>
                  <a:cubicBezTo>
                    <a:pt x="2893" y="585"/>
                    <a:pt x="2893" y="593"/>
                    <a:pt x="2877" y="601"/>
                  </a:cubicBezTo>
                  <a:cubicBezTo>
                    <a:pt x="2869" y="609"/>
                    <a:pt x="2861" y="609"/>
                    <a:pt x="2853" y="609"/>
                  </a:cubicBezTo>
                  <a:cubicBezTo>
                    <a:pt x="2846" y="609"/>
                    <a:pt x="2846" y="609"/>
                    <a:pt x="2838" y="609"/>
                  </a:cubicBezTo>
                  <a:lnTo>
                    <a:pt x="2830" y="609"/>
                  </a:lnTo>
                  <a:cubicBezTo>
                    <a:pt x="2822" y="609"/>
                    <a:pt x="2814" y="609"/>
                    <a:pt x="2814" y="609"/>
                  </a:cubicBezTo>
                  <a:lnTo>
                    <a:pt x="2814" y="609"/>
                  </a:lnTo>
                  <a:cubicBezTo>
                    <a:pt x="2814" y="617"/>
                    <a:pt x="2830" y="617"/>
                    <a:pt x="2846" y="625"/>
                  </a:cubicBezTo>
                  <a:cubicBezTo>
                    <a:pt x="2861" y="625"/>
                    <a:pt x="2877" y="632"/>
                    <a:pt x="2893" y="632"/>
                  </a:cubicBezTo>
                  <a:cubicBezTo>
                    <a:pt x="2909" y="640"/>
                    <a:pt x="2917" y="640"/>
                    <a:pt x="2924" y="640"/>
                  </a:cubicBezTo>
                  <a:cubicBezTo>
                    <a:pt x="2940" y="648"/>
                    <a:pt x="2940" y="648"/>
                    <a:pt x="2956" y="656"/>
                  </a:cubicBezTo>
                  <a:cubicBezTo>
                    <a:pt x="2964" y="664"/>
                    <a:pt x="2964" y="664"/>
                    <a:pt x="2964" y="664"/>
                  </a:cubicBezTo>
                  <a:cubicBezTo>
                    <a:pt x="2972" y="664"/>
                    <a:pt x="2972" y="672"/>
                    <a:pt x="2972" y="672"/>
                  </a:cubicBezTo>
                  <a:cubicBezTo>
                    <a:pt x="2972" y="680"/>
                    <a:pt x="2972" y="688"/>
                    <a:pt x="2964" y="696"/>
                  </a:cubicBezTo>
                  <a:cubicBezTo>
                    <a:pt x="2956" y="704"/>
                    <a:pt x="2948" y="712"/>
                    <a:pt x="2940" y="727"/>
                  </a:cubicBezTo>
                  <a:cubicBezTo>
                    <a:pt x="2933" y="735"/>
                    <a:pt x="2933" y="751"/>
                    <a:pt x="2924" y="759"/>
                  </a:cubicBezTo>
                  <a:cubicBezTo>
                    <a:pt x="2924" y="767"/>
                    <a:pt x="2917" y="775"/>
                    <a:pt x="2909" y="798"/>
                  </a:cubicBezTo>
                  <a:cubicBezTo>
                    <a:pt x="2893" y="822"/>
                    <a:pt x="2877" y="822"/>
                    <a:pt x="2861" y="822"/>
                  </a:cubicBezTo>
                  <a:cubicBezTo>
                    <a:pt x="2853" y="822"/>
                    <a:pt x="2853" y="822"/>
                    <a:pt x="2846" y="830"/>
                  </a:cubicBezTo>
                  <a:lnTo>
                    <a:pt x="2846" y="830"/>
                  </a:lnTo>
                  <a:cubicBezTo>
                    <a:pt x="2846" y="830"/>
                    <a:pt x="2846" y="830"/>
                    <a:pt x="2853" y="830"/>
                  </a:cubicBezTo>
                  <a:cubicBezTo>
                    <a:pt x="2861" y="830"/>
                    <a:pt x="2877" y="830"/>
                    <a:pt x="2885" y="822"/>
                  </a:cubicBezTo>
                  <a:cubicBezTo>
                    <a:pt x="2909" y="822"/>
                    <a:pt x="2917" y="814"/>
                    <a:pt x="2924" y="806"/>
                  </a:cubicBezTo>
                  <a:cubicBezTo>
                    <a:pt x="2933" y="806"/>
                    <a:pt x="2940" y="798"/>
                    <a:pt x="2956" y="798"/>
                  </a:cubicBezTo>
                  <a:cubicBezTo>
                    <a:pt x="2972" y="791"/>
                    <a:pt x="2972" y="783"/>
                    <a:pt x="2972" y="759"/>
                  </a:cubicBezTo>
                  <a:cubicBezTo>
                    <a:pt x="2972" y="759"/>
                    <a:pt x="2972" y="743"/>
                    <a:pt x="2972" y="735"/>
                  </a:cubicBezTo>
                  <a:cubicBezTo>
                    <a:pt x="2972" y="735"/>
                    <a:pt x="2972" y="719"/>
                    <a:pt x="2980" y="719"/>
                  </a:cubicBezTo>
                  <a:cubicBezTo>
                    <a:pt x="2996" y="719"/>
                    <a:pt x="3004" y="743"/>
                    <a:pt x="3004" y="759"/>
                  </a:cubicBezTo>
                  <a:cubicBezTo>
                    <a:pt x="3004" y="783"/>
                    <a:pt x="3004" y="783"/>
                    <a:pt x="3019" y="798"/>
                  </a:cubicBezTo>
                  <a:lnTo>
                    <a:pt x="3019" y="798"/>
                  </a:lnTo>
                  <a:cubicBezTo>
                    <a:pt x="3019" y="806"/>
                    <a:pt x="3019" y="806"/>
                    <a:pt x="3019" y="806"/>
                  </a:cubicBezTo>
                  <a:cubicBezTo>
                    <a:pt x="3027" y="806"/>
                    <a:pt x="3027" y="791"/>
                    <a:pt x="3027" y="783"/>
                  </a:cubicBezTo>
                  <a:cubicBezTo>
                    <a:pt x="3035" y="775"/>
                    <a:pt x="3035" y="759"/>
                    <a:pt x="3051" y="751"/>
                  </a:cubicBezTo>
                  <a:cubicBezTo>
                    <a:pt x="3059" y="743"/>
                    <a:pt x="3059" y="743"/>
                    <a:pt x="3067" y="743"/>
                  </a:cubicBezTo>
                  <a:cubicBezTo>
                    <a:pt x="3067" y="751"/>
                    <a:pt x="3067" y="759"/>
                    <a:pt x="3067" y="775"/>
                  </a:cubicBezTo>
                  <a:cubicBezTo>
                    <a:pt x="3059" y="783"/>
                    <a:pt x="3059" y="791"/>
                    <a:pt x="3059" y="798"/>
                  </a:cubicBezTo>
                  <a:cubicBezTo>
                    <a:pt x="3059" y="806"/>
                    <a:pt x="3059" y="806"/>
                    <a:pt x="3059" y="806"/>
                  </a:cubicBezTo>
                  <a:lnTo>
                    <a:pt x="3059" y="806"/>
                  </a:lnTo>
                  <a:cubicBezTo>
                    <a:pt x="3067" y="806"/>
                    <a:pt x="3067" y="798"/>
                    <a:pt x="3075" y="798"/>
                  </a:cubicBezTo>
                  <a:cubicBezTo>
                    <a:pt x="3083" y="791"/>
                    <a:pt x="3091" y="798"/>
                    <a:pt x="3098" y="806"/>
                  </a:cubicBezTo>
                  <a:cubicBezTo>
                    <a:pt x="3098" y="806"/>
                    <a:pt x="3098" y="822"/>
                    <a:pt x="3083" y="830"/>
                  </a:cubicBezTo>
                  <a:cubicBezTo>
                    <a:pt x="3067" y="846"/>
                    <a:pt x="3043" y="893"/>
                    <a:pt x="3027" y="933"/>
                  </a:cubicBezTo>
                  <a:cubicBezTo>
                    <a:pt x="3019" y="965"/>
                    <a:pt x="3011" y="972"/>
                    <a:pt x="3011" y="972"/>
                  </a:cubicBezTo>
                  <a:cubicBezTo>
                    <a:pt x="3004" y="972"/>
                    <a:pt x="3004" y="965"/>
                    <a:pt x="3004" y="965"/>
                  </a:cubicBezTo>
                  <a:cubicBezTo>
                    <a:pt x="3004" y="965"/>
                    <a:pt x="3004" y="956"/>
                    <a:pt x="2996" y="956"/>
                  </a:cubicBezTo>
                  <a:cubicBezTo>
                    <a:pt x="2996" y="949"/>
                    <a:pt x="2996" y="941"/>
                    <a:pt x="2996" y="933"/>
                  </a:cubicBezTo>
                  <a:cubicBezTo>
                    <a:pt x="2996" y="925"/>
                    <a:pt x="2996" y="917"/>
                    <a:pt x="2988" y="909"/>
                  </a:cubicBezTo>
                  <a:cubicBezTo>
                    <a:pt x="2980" y="909"/>
                    <a:pt x="2980" y="909"/>
                    <a:pt x="2980" y="909"/>
                  </a:cubicBezTo>
                  <a:lnTo>
                    <a:pt x="2980" y="909"/>
                  </a:lnTo>
                  <a:cubicBezTo>
                    <a:pt x="2972" y="909"/>
                    <a:pt x="2964" y="917"/>
                    <a:pt x="2948" y="917"/>
                  </a:cubicBezTo>
                  <a:cubicBezTo>
                    <a:pt x="2933" y="917"/>
                    <a:pt x="2924" y="917"/>
                    <a:pt x="2924" y="909"/>
                  </a:cubicBezTo>
                  <a:lnTo>
                    <a:pt x="2924" y="909"/>
                  </a:lnTo>
                  <a:cubicBezTo>
                    <a:pt x="2917" y="909"/>
                    <a:pt x="2917" y="909"/>
                    <a:pt x="2917" y="909"/>
                  </a:cubicBezTo>
                  <a:cubicBezTo>
                    <a:pt x="2917" y="917"/>
                    <a:pt x="2917" y="925"/>
                    <a:pt x="2917" y="933"/>
                  </a:cubicBezTo>
                  <a:cubicBezTo>
                    <a:pt x="2917" y="941"/>
                    <a:pt x="2924" y="949"/>
                    <a:pt x="2909" y="956"/>
                  </a:cubicBezTo>
                  <a:cubicBezTo>
                    <a:pt x="2909" y="965"/>
                    <a:pt x="2885" y="965"/>
                    <a:pt x="2869" y="972"/>
                  </a:cubicBezTo>
                  <a:cubicBezTo>
                    <a:pt x="2853" y="980"/>
                    <a:pt x="2846" y="980"/>
                    <a:pt x="2838" y="988"/>
                  </a:cubicBezTo>
                  <a:cubicBezTo>
                    <a:pt x="2830" y="988"/>
                    <a:pt x="2830" y="988"/>
                    <a:pt x="2822" y="988"/>
                  </a:cubicBezTo>
                  <a:cubicBezTo>
                    <a:pt x="2806" y="988"/>
                    <a:pt x="2790" y="980"/>
                    <a:pt x="2782" y="972"/>
                  </a:cubicBezTo>
                  <a:lnTo>
                    <a:pt x="2774" y="972"/>
                  </a:lnTo>
                  <a:cubicBezTo>
                    <a:pt x="2774" y="972"/>
                    <a:pt x="2766" y="980"/>
                    <a:pt x="2758" y="1004"/>
                  </a:cubicBezTo>
                  <a:cubicBezTo>
                    <a:pt x="2758" y="1020"/>
                    <a:pt x="2743" y="1036"/>
                    <a:pt x="2735" y="1051"/>
                  </a:cubicBezTo>
                  <a:cubicBezTo>
                    <a:pt x="2735" y="1051"/>
                    <a:pt x="2735" y="1059"/>
                    <a:pt x="2727" y="1059"/>
                  </a:cubicBezTo>
                  <a:cubicBezTo>
                    <a:pt x="2727" y="1059"/>
                    <a:pt x="2727" y="1067"/>
                    <a:pt x="2719" y="1067"/>
                  </a:cubicBezTo>
                  <a:cubicBezTo>
                    <a:pt x="2711" y="1067"/>
                    <a:pt x="2695" y="1051"/>
                    <a:pt x="2687" y="1036"/>
                  </a:cubicBezTo>
                  <a:cubicBezTo>
                    <a:pt x="2680" y="1036"/>
                    <a:pt x="2680" y="1028"/>
                    <a:pt x="2687" y="1020"/>
                  </a:cubicBezTo>
                  <a:cubicBezTo>
                    <a:pt x="2680" y="1020"/>
                    <a:pt x="2680" y="1020"/>
                    <a:pt x="2680" y="1020"/>
                  </a:cubicBezTo>
                  <a:cubicBezTo>
                    <a:pt x="2680" y="1028"/>
                    <a:pt x="2680" y="1043"/>
                    <a:pt x="2687" y="1059"/>
                  </a:cubicBezTo>
                  <a:cubicBezTo>
                    <a:pt x="2687" y="1059"/>
                    <a:pt x="2687" y="1059"/>
                    <a:pt x="2695" y="1067"/>
                  </a:cubicBezTo>
                  <a:cubicBezTo>
                    <a:pt x="2695" y="1075"/>
                    <a:pt x="2703" y="1075"/>
                    <a:pt x="2703" y="1083"/>
                  </a:cubicBezTo>
                  <a:cubicBezTo>
                    <a:pt x="2703" y="1091"/>
                    <a:pt x="2695" y="1099"/>
                    <a:pt x="2687" y="1107"/>
                  </a:cubicBezTo>
                  <a:cubicBezTo>
                    <a:pt x="2656" y="1123"/>
                    <a:pt x="2529" y="1296"/>
                    <a:pt x="2521" y="1368"/>
                  </a:cubicBezTo>
                  <a:cubicBezTo>
                    <a:pt x="2521" y="1431"/>
                    <a:pt x="2498" y="1431"/>
                    <a:pt x="2458" y="1431"/>
                  </a:cubicBezTo>
                  <a:cubicBezTo>
                    <a:pt x="2450" y="1431"/>
                    <a:pt x="2442" y="1431"/>
                    <a:pt x="2427" y="1431"/>
                  </a:cubicBezTo>
                  <a:cubicBezTo>
                    <a:pt x="2395" y="1439"/>
                    <a:pt x="2387" y="1439"/>
                    <a:pt x="2371" y="1447"/>
                  </a:cubicBezTo>
                  <a:cubicBezTo>
                    <a:pt x="2363" y="1447"/>
                    <a:pt x="2347" y="1455"/>
                    <a:pt x="2332" y="1455"/>
                  </a:cubicBezTo>
                  <a:cubicBezTo>
                    <a:pt x="2316" y="1462"/>
                    <a:pt x="2308" y="1471"/>
                    <a:pt x="2300" y="1471"/>
                  </a:cubicBezTo>
                  <a:lnTo>
                    <a:pt x="2300" y="1478"/>
                  </a:lnTo>
                  <a:close/>
                  <a:moveTo>
                    <a:pt x="1810" y="1099"/>
                  </a:moveTo>
                  <a:lnTo>
                    <a:pt x="1810" y="1099"/>
                  </a:lnTo>
                  <a:lnTo>
                    <a:pt x="1810" y="1099"/>
                  </a:lnTo>
                  <a:cubicBezTo>
                    <a:pt x="2300" y="1462"/>
                    <a:pt x="2300" y="1462"/>
                    <a:pt x="2300" y="1462"/>
                  </a:cubicBezTo>
                  <a:cubicBezTo>
                    <a:pt x="2308" y="1462"/>
                    <a:pt x="2316" y="1455"/>
                    <a:pt x="2332" y="1455"/>
                  </a:cubicBezTo>
                  <a:cubicBezTo>
                    <a:pt x="2347" y="1447"/>
                    <a:pt x="2355" y="1447"/>
                    <a:pt x="2363" y="1439"/>
                  </a:cubicBezTo>
                  <a:cubicBezTo>
                    <a:pt x="2387" y="1431"/>
                    <a:pt x="2387" y="1431"/>
                    <a:pt x="2427" y="1423"/>
                  </a:cubicBezTo>
                  <a:cubicBezTo>
                    <a:pt x="2442" y="1423"/>
                    <a:pt x="2450" y="1423"/>
                    <a:pt x="2458" y="1423"/>
                  </a:cubicBezTo>
                  <a:cubicBezTo>
                    <a:pt x="2498" y="1423"/>
                    <a:pt x="2513" y="1423"/>
                    <a:pt x="2521" y="1368"/>
                  </a:cubicBezTo>
                  <a:cubicBezTo>
                    <a:pt x="2521" y="1296"/>
                    <a:pt x="2648" y="1115"/>
                    <a:pt x="2680" y="1099"/>
                  </a:cubicBezTo>
                  <a:cubicBezTo>
                    <a:pt x="2687" y="1091"/>
                    <a:pt x="2695" y="1091"/>
                    <a:pt x="2695" y="1083"/>
                  </a:cubicBezTo>
                  <a:cubicBezTo>
                    <a:pt x="2695" y="1083"/>
                    <a:pt x="2687" y="1075"/>
                    <a:pt x="2687" y="1067"/>
                  </a:cubicBezTo>
                  <a:cubicBezTo>
                    <a:pt x="2687" y="1067"/>
                    <a:pt x="2680" y="1067"/>
                    <a:pt x="2680" y="1059"/>
                  </a:cubicBezTo>
                  <a:cubicBezTo>
                    <a:pt x="2671" y="1051"/>
                    <a:pt x="2671" y="1028"/>
                    <a:pt x="2680" y="1020"/>
                  </a:cubicBezTo>
                  <a:lnTo>
                    <a:pt x="2680" y="1012"/>
                  </a:lnTo>
                  <a:cubicBezTo>
                    <a:pt x="2687" y="1012"/>
                    <a:pt x="2687" y="1012"/>
                    <a:pt x="2687" y="1012"/>
                  </a:cubicBezTo>
                  <a:cubicBezTo>
                    <a:pt x="2695" y="1020"/>
                    <a:pt x="2687" y="1020"/>
                    <a:pt x="2687" y="1020"/>
                  </a:cubicBezTo>
                  <a:cubicBezTo>
                    <a:pt x="2687" y="1028"/>
                    <a:pt x="2687" y="1028"/>
                    <a:pt x="2695" y="1036"/>
                  </a:cubicBezTo>
                  <a:cubicBezTo>
                    <a:pt x="2703" y="1043"/>
                    <a:pt x="2711" y="1059"/>
                    <a:pt x="2719" y="1059"/>
                  </a:cubicBezTo>
                  <a:lnTo>
                    <a:pt x="2727" y="1059"/>
                  </a:lnTo>
                  <a:cubicBezTo>
                    <a:pt x="2727" y="1051"/>
                    <a:pt x="2727" y="1051"/>
                    <a:pt x="2735" y="1043"/>
                  </a:cubicBezTo>
                  <a:cubicBezTo>
                    <a:pt x="2735" y="1036"/>
                    <a:pt x="2751" y="1020"/>
                    <a:pt x="2751" y="1004"/>
                  </a:cubicBezTo>
                  <a:cubicBezTo>
                    <a:pt x="2758" y="980"/>
                    <a:pt x="2766" y="965"/>
                    <a:pt x="2774" y="965"/>
                  </a:cubicBezTo>
                  <a:cubicBezTo>
                    <a:pt x="2782" y="965"/>
                    <a:pt x="2782" y="965"/>
                    <a:pt x="2782" y="972"/>
                  </a:cubicBezTo>
                  <a:cubicBezTo>
                    <a:pt x="2790" y="980"/>
                    <a:pt x="2806" y="980"/>
                    <a:pt x="2822" y="980"/>
                  </a:cubicBezTo>
                  <a:cubicBezTo>
                    <a:pt x="2830" y="980"/>
                    <a:pt x="2830" y="980"/>
                    <a:pt x="2830" y="980"/>
                  </a:cubicBezTo>
                  <a:cubicBezTo>
                    <a:pt x="2838" y="972"/>
                    <a:pt x="2853" y="972"/>
                    <a:pt x="2869" y="965"/>
                  </a:cubicBezTo>
                  <a:cubicBezTo>
                    <a:pt x="2885" y="965"/>
                    <a:pt x="2901" y="956"/>
                    <a:pt x="2909" y="949"/>
                  </a:cubicBezTo>
                  <a:cubicBezTo>
                    <a:pt x="2917" y="949"/>
                    <a:pt x="2909" y="941"/>
                    <a:pt x="2909" y="933"/>
                  </a:cubicBezTo>
                  <a:cubicBezTo>
                    <a:pt x="2909" y="925"/>
                    <a:pt x="2909" y="917"/>
                    <a:pt x="2917" y="909"/>
                  </a:cubicBezTo>
                  <a:cubicBezTo>
                    <a:pt x="2917" y="909"/>
                    <a:pt x="2917" y="901"/>
                    <a:pt x="2924" y="901"/>
                  </a:cubicBezTo>
                  <a:cubicBezTo>
                    <a:pt x="2924" y="901"/>
                    <a:pt x="2924" y="901"/>
                    <a:pt x="2924" y="909"/>
                  </a:cubicBezTo>
                  <a:cubicBezTo>
                    <a:pt x="2933" y="909"/>
                    <a:pt x="2933" y="909"/>
                    <a:pt x="2948" y="909"/>
                  </a:cubicBezTo>
                  <a:cubicBezTo>
                    <a:pt x="2964" y="909"/>
                    <a:pt x="2972" y="909"/>
                    <a:pt x="2972" y="901"/>
                  </a:cubicBezTo>
                  <a:cubicBezTo>
                    <a:pt x="2980" y="901"/>
                    <a:pt x="2980" y="901"/>
                    <a:pt x="2980" y="901"/>
                  </a:cubicBezTo>
                  <a:cubicBezTo>
                    <a:pt x="2988" y="901"/>
                    <a:pt x="2988" y="901"/>
                    <a:pt x="2996" y="909"/>
                  </a:cubicBezTo>
                  <a:cubicBezTo>
                    <a:pt x="3004" y="917"/>
                    <a:pt x="3004" y="925"/>
                    <a:pt x="3004" y="933"/>
                  </a:cubicBezTo>
                  <a:cubicBezTo>
                    <a:pt x="3004" y="941"/>
                    <a:pt x="3004" y="949"/>
                    <a:pt x="3004" y="956"/>
                  </a:cubicBezTo>
                  <a:cubicBezTo>
                    <a:pt x="3004" y="956"/>
                    <a:pt x="3011" y="956"/>
                    <a:pt x="3011" y="965"/>
                  </a:cubicBezTo>
                  <a:cubicBezTo>
                    <a:pt x="3011" y="956"/>
                    <a:pt x="3019" y="941"/>
                    <a:pt x="3019" y="933"/>
                  </a:cubicBezTo>
                  <a:cubicBezTo>
                    <a:pt x="3035" y="885"/>
                    <a:pt x="3067" y="838"/>
                    <a:pt x="3083" y="822"/>
                  </a:cubicBezTo>
                  <a:cubicBezTo>
                    <a:pt x="3091" y="814"/>
                    <a:pt x="3091" y="806"/>
                    <a:pt x="3091" y="806"/>
                  </a:cubicBezTo>
                  <a:cubicBezTo>
                    <a:pt x="3091" y="806"/>
                    <a:pt x="3083" y="798"/>
                    <a:pt x="3075" y="806"/>
                  </a:cubicBezTo>
                  <a:lnTo>
                    <a:pt x="3067" y="814"/>
                  </a:lnTo>
                  <a:lnTo>
                    <a:pt x="3059" y="822"/>
                  </a:lnTo>
                  <a:cubicBezTo>
                    <a:pt x="3059" y="822"/>
                    <a:pt x="3059" y="814"/>
                    <a:pt x="3051" y="814"/>
                  </a:cubicBezTo>
                  <a:cubicBezTo>
                    <a:pt x="3051" y="814"/>
                    <a:pt x="3051" y="806"/>
                    <a:pt x="3051" y="798"/>
                  </a:cubicBezTo>
                  <a:cubicBezTo>
                    <a:pt x="3051" y="791"/>
                    <a:pt x="3051" y="783"/>
                    <a:pt x="3059" y="775"/>
                  </a:cubicBezTo>
                  <a:cubicBezTo>
                    <a:pt x="3059" y="767"/>
                    <a:pt x="3059" y="751"/>
                    <a:pt x="3059" y="751"/>
                  </a:cubicBezTo>
                  <a:cubicBezTo>
                    <a:pt x="3059" y="751"/>
                    <a:pt x="3059" y="751"/>
                    <a:pt x="3051" y="751"/>
                  </a:cubicBezTo>
                  <a:cubicBezTo>
                    <a:pt x="3043" y="759"/>
                    <a:pt x="3043" y="775"/>
                    <a:pt x="3035" y="791"/>
                  </a:cubicBezTo>
                  <a:cubicBezTo>
                    <a:pt x="3035" y="798"/>
                    <a:pt x="3027" y="806"/>
                    <a:pt x="3019" y="806"/>
                  </a:cubicBezTo>
                  <a:cubicBezTo>
                    <a:pt x="3019" y="806"/>
                    <a:pt x="3019" y="806"/>
                    <a:pt x="3011" y="806"/>
                  </a:cubicBezTo>
                  <a:cubicBezTo>
                    <a:pt x="3011" y="798"/>
                    <a:pt x="3011" y="798"/>
                    <a:pt x="3011" y="798"/>
                  </a:cubicBezTo>
                  <a:cubicBezTo>
                    <a:pt x="2996" y="783"/>
                    <a:pt x="2996" y="783"/>
                    <a:pt x="2996" y="759"/>
                  </a:cubicBezTo>
                  <a:cubicBezTo>
                    <a:pt x="2996" y="743"/>
                    <a:pt x="2988" y="727"/>
                    <a:pt x="2980" y="727"/>
                  </a:cubicBezTo>
                  <a:cubicBezTo>
                    <a:pt x="2980" y="727"/>
                    <a:pt x="2980" y="727"/>
                    <a:pt x="2980" y="735"/>
                  </a:cubicBezTo>
                  <a:cubicBezTo>
                    <a:pt x="2980" y="751"/>
                    <a:pt x="2980" y="759"/>
                    <a:pt x="2980" y="759"/>
                  </a:cubicBezTo>
                  <a:cubicBezTo>
                    <a:pt x="2980" y="783"/>
                    <a:pt x="2980" y="798"/>
                    <a:pt x="2956" y="806"/>
                  </a:cubicBezTo>
                  <a:cubicBezTo>
                    <a:pt x="2948" y="806"/>
                    <a:pt x="2940" y="814"/>
                    <a:pt x="2933" y="814"/>
                  </a:cubicBezTo>
                  <a:cubicBezTo>
                    <a:pt x="2917" y="822"/>
                    <a:pt x="2909" y="830"/>
                    <a:pt x="2893" y="830"/>
                  </a:cubicBezTo>
                  <a:cubicBezTo>
                    <a:pt x="2877" y="830"/>
                    <a:pt x="2861" y="838"/>
                    <a:pt x="2853" y="838"/>
                  </a:cubicBezTo>
                  <a:cubicBezTo>
                    <a:pt x="2838" y="838"/>
                    <a:pt x="2830" y="830"/>
                    <a:pt x="2830" y="830"/>
                  </a:cubicBezTo>
                  <a:cubicBezTo>
                    <a:pt x="2830" y="822"/>
                    <a:pt x="2838" y="822"/>
                    <a:pt x="2838" y="822"/>
                  </a:cubicBezTo>
                  <a:cubicBezTo>
                    <a:pt x="2846" y="814"/>
                    <a:pt x="2853" y="814"/>
                    <a:pt x="2861" y="814"/>
                  </a:cubicBezTo>
                  <a:cubicBezTo>
                    <a:pt x="2877" y="814"/>
                    <a:pt x="2885" y="814"/>
                    <a:pt x="2901" y="791"/>
                  </a:cubicBezTo>
                  <a:cubicBezTo>
                    <a:pt x="2909" y="775"/>
                    <a:pt x="2917" y="767"/>
                    <a:pt x="2917" y="751"/>
                  </a:cubicBezTo>
                  <a:cubicBezTo>
                    <a:pt x="2924" y="743"/>
                    <a:pt x="2924" y="735"/>
                    <a:pt x="2933" y="719"/>
                  </a:cubicBezTo>
                  <a:cubicBezTo>
                    <a:pt x="2940" y="712"/>
                    <a:pt x="2948" y="696"/>
                    <a:pt x="2956" y="696"/>
                  </a:cubicBezTo>
                  <a:cubicBezTo>
                    <a:pt x="2964" y="688"/>
                    <a:pt x="2964" y="680"/>
                    <a:pt x="2964" y="680"/>
                  </a:cubicBezTo>
                  <a:cubicBezTo>
                    <a:pt x="2964" y="672"/>
                    <a:pt x="2964" y="672"/>
                    <a:pt x="2956" y="664"/>
                  </a:cubicBezTo>
                  <a:lnTo>
                    <a:pt x="2956" y="664"/>
                  </a:lnTo>
                  <a:cubicBezTo>
                    <a:pt x="2940" y="656"/>
                    <a:pt x="2940" y="656"/>
                    <a:pt x="2917" y="648"/>
                  </a:cubicBezTo>
                  <a:cubicBezTo>
                    <a:pt x="2917" y="648"/>
                    <a:pt x="2901" y="648"/>
                    <a:pt x="2893" y="640"/>
                  </a:cubicBezTo>
                  <a:cubicBezTo>
                    <a:pt x="2877" y="632"/>
                    <a:pt x="2853" y="632"/>
                    <a:pt x="2838" y="625"/>
                  </a:cubicBezTo>
                  <a:cubicBezTo>
                    <a:pt x="2814" y="625"/>
                    <a:pt x="2806" y="617"/>
                    <a:pt x="2798" y="617"/>
                  </a:cubicBezTo>
                  <a:cubicBezTo>
                    <a:pt x="2798" y="609"/>
                    <a:pt x="2806" y="609"/>
                    <a:pt x="2806" y="609"/>
                  </a:cubicBezTo>
                  <a:cubicBezTo>
                    <a:pt x="2814" y="601"/>
                    <a:pt x="2822" y="601"/>
                    <a:pt x="2830" y="601"/>
                  </a:cubicBezTo>
                  <a:lnTo>
                    <a:pt x="2838" y="601"/>
                  </a:lnTo>
                  <a:cubicBezTo>
                    <a:pt x="2846" y="601"/>
                    <a:pt x="2846" y="601"/>
                    <a:pt x="2853" y="601"/>
                  </a:cubicBezTo>
                  <a:cubicBezTo>
                    <a:pt x="2861" y="601"/>
                    <a:pt x="2869" y="601"/>
                    <a:pt x="2877" y="593"/>
                  </a:cubicBezTo>
                  <a:cubicBezTo>
                    <a:pt x="2885" y="593"/>
                    <a:pt x="2885" y="585"/>
                    <a:pt x="2893" y="577"/>
                  </a:cubicBezTo>
                  <a:cubicBezTo>
                    <a:pt x="2893" y="569"/>
                    <a:pt x="2893" y="561"/>
                    <a:pt x="2917" y="569"/>
                  </a:cubicBezTo>
                  <a:cubicBezTo>
                    <a:pt x="2924" y="569"/>
                    <a:pt x="2924" y="569"/>
                    <a:pt x="2924" y="577"/>
                  </a:cubicBezTo>
                  <a:cubicBezTo>
                    <a:pt x="2933" y="577"/>
                    <a:pt x="2933" y="577"/>
                    <a:pt x="2972" y="585"/>
                  </a:cubicBezTo>
                  <a:cubicBezTo>
                    <a:pt x="3004" y="593"/>
                    <a:pt x="3019" y="593"/>
                    <a:pt x="3027" y="593"/>
                  </a:cubicBezTo>
                  <a:cubicBezTo>
                    <a:pt x="3043" y="593"/>
                    <a:pt x="3051" y="601"/>
                    <a:pt x="3051" y="593"/>
                  </a:cubicBezTo>
                  <a:cubicBezTo>
                    <a:pt x="3067" y="593"/>
                    <a:pt x="3122" y="553"/>
                    <a:pt x="3130" y="490"/>
                  </a:cubicBezTo>
                  <a:cubicBezTo>
                    <a:pt x="3130" y="459"/>
                    <a:pt x="3130" y="443"/>
                    <a:pt x="3146" y="443"/>
                  </a:cubicBezTo>
                  <a:cubicBezTo>
                    <a:pt x="3146" y="443"/>
                    <a:pt x="3146" y="443"/>
                    <a:pt x="3154" y="451"/>
                  </a:cubicBezTo>
                  <a:lnTo>
                    <a:pt x="3162" y="451"/>
                  </a:lnTo>
                  <a:cubicBezTo>
                    <a:pt x="3170" y="451"/>
                    <a:pt x="3170" y="451"/>
                    <a:pt x="3170" y="451"/>
                  </a:cubicBezTo>
                  <a:cubicBezTo>
                    <a:pt x="3177" y="451"/>
                    <a:pt x="3186" y="451"/>
                    <a:pt x="3186" y="443"/>
                  </a:cubicBezTo>
                  <a:cubicBezTo>
                    <a:pt x="3193" y="443"/>
                    <a:pt x="3193" y="435"/>
                    <a:pt x="3186" y="427"/>
                  </a:cubicBezTo>
                  <a:cubicBezTo>
                    <a:pt x="3186" y="419"/>
                    <a:pt x="3186" y="403"/>
                    <a:pt x="3186" y="395"/>
                  </a:cubicBezTo>
                  <a:cubicBezTo>
                    <a:pt x="3177" y="372"/>
                    <a:pt x="3177" y="356"/>
                    <a:pt x="3177" y="332"/>
                  </a:cubicBezTo>
                  <a:cubicBezTo>
                    <a:pt x="3177" y="308"/>
                    <a:pt x="3154" y="301"/>
                    <a:pt x="3146" y="301"/>
                  </a:cubicBezTo>
                  <a:cubicBezTo>
                    <a:pt x="3146" y="292"/>
                    <a:pt x="3146" y="292"/>
                    <a:pt x="3138" y="292"/>
                  </a:cubicBezTo>
                  <a:lnTo>
                    <a:pt x="3130" y="292"/>
                  </a:lnTo>
                  <a:cubicBezTo>
                    <a:pt x="3122" y="292"/>
                    <a:pt x="3106" y="292"/>
                    <a:pt x="3106" y="308"/>
                  </a:cubicBezTo>
                  <a:cubicBezTo>
                    <a:pt x="3106" y="316"/>
                    <a:pt x="3098" y="324"/>
                    <a:pt x="3091" y="324"/>
                  </a:cubicBezTo>
                  <a:cubicBezTo>
                    <a:pt x="3091" y="324"/>
                    <a:pt x="3083" y="324"/>
                    <a:pt x="3083" y="332"/>
                  </a:cubicBezTo>
                  <a:cubicBezTo>
                    <a:pt x="3083" y="332"/>
                    <a:pt x="3083" y="332"/>
                    <a:pt x="3083" y="340"/>
                  </a:cubicBezTo>
                  <a:cubicBezTo>
                    <a:pt x="3098" y="364"/>
                    <a:pt x="3114" y="395"/>
                    <a:pt x="3091" y="419"/>
                  </a:cubicBezTo>
                  <a:cubicBezTo>
                    <a:pt x="3075" y="427"/>
                    <a:pt x="3067" y="435"/>
                    <a:pt x="3059" y="435"/>
                  </a:cubicBezTo>
                  <a:lnTo>
                    <a:pt x="3051" y="427"/>
                  </a:lnTo>
                  <a:cubicBezTo>
                    <a:pt x="3051" y="419"/>
                    <a:pt x="3051" y="411"/>
                    <a:pt x="3051" y="395"/>
                  </a:cubicBezTo>
                  <a:cubicBezTo>
                    <a:pt x="3051" y="372"/>
                    <a:pt x="3059" y="364"/>
                    <a:pt x="3067" y="348"/>
                  </a:cubicBezTo>
                  <a:cubicBezTo>
                    <a:pt x="3075" y="340"/>
                    <a:pt x="3075" y="332"/>
                    <a:pt x="3067" y="316"/>
                  </a:cubicBezTo>
                  <a:cubicBezTo>
                    <a:pt x="3059" y="308"/>
                    <a:pt x="3051" y="308"/>
                    <a:pt x="3051" y="301"/>
                  </a:cubicBezTo>
                  <a:cubicBezTo>
                    <a:pt x="3043" y="292"/>
                    <a:pt x="3035" y="285"/>
                    <a:pt x="3027" y="285"/>
                  </a:cubicBezTo>
                  <a:cubicBezTo>
                    <a:pt x="3027" y="285"/>
                    <a:pt x="3019" y="285"/>
                    <a:pt x="3019" y="292"/>
                  </a:cubicBezTo>
                  <a:cubicBezTo>
                    <a:pt x="3011" y="292"/>
                    <a:pt x="3004" y="301"/>
                    <a:pt x="2996" y="301"/>
                  </a:cubicBezTo>
                  <a:cubicBezTo>
                    <a:pt x="2980" y="308"/>
                    <a:pt x="2964" y="316"/>
                    <a:pt x="2964" y="332"/>
                  </a:cubicBezTo>
                  <a:cubicBezTo>
                    <a:pt x="2964" y="340"/>
                    <a:pt x="2956" y="340"/>
                    <a:pt x="2956" y="340"/>
                  </a:cubicBezTo>
                  <a:cubicBezTo>
                    <a:pt x="2948" y="340"/>
                    <a:pt x="2940" y="332"/>
                    <a:pt x="2924" y="324"/>
                  </a:cubicBezTo>
                  <a:cubicBezTo>
                    <a:pt x="2917" y="324"/>
                    <a:pt x="2909" y="316"/>
                    <a:pt x="2901" y="316"/>
                  </a:cubicBezTo>
                  <a:lnTo>
                    <a:pt x="2901" y="316"/>
                  </a:lnTo>
                  <a:cubicBezTo>
                    <a:pt x="2893" y="340"/>
                    <a:pt x="2869" y="364"/>
                    <a:pt x="2846" y="364"/>
                  </a:cubicBezTo>
                  <a:cubicBezTo>
                    <a:pt x="2838" y="364"/>
                    <a:pt x="2830" y="364"/>
                    <a:pt x="2822" y="356"/>
                  </a:cubicBezTo>
                  <a:cubicBezTo>
                    <a:pt x="2790" y="340"/>
                    <a:pt x="2766" y="316"/>
                    <a:pt x="2758" y="292"/>
                  </a:cubicBezTo>
                  <a:lnTo>
                    <a:pt x="2758" y="285"/>
                  </a:lnTo>
                  <a:lnTo>
                    <a:pt x="2758" y="285"/>
                  </a:lnTo>
                  <a:cubicBezTo>
                    <a:pt x="2766" y="285"/>
                    <a:pt x="2766" y="285"/>
                    <a:pt x="2766" y="285"/>
                  </a:cubicBezTo>
                  <a:lnTo>
                    <a:pt x="2766" y="285"/>
                  </a:lnTo>
                  <a:cubicBezTo>
                    <a:pt x="2774" y="292"/>
                    <a:pt x="2782" y="301"/>
                    <a:pt x="2798" y="301"/>
                  </a:cubicBezTo>
                  <a:cubicBezTo>
                    <a:pt x="2806" y="308"/>
                    <a:pt x="2814" y="308"/>
                    <a:pt x="2822" y="308"/>
                  </a:cubicBezTo>
                  <a:cubicBezTo>
                    <a:pt x="2830" y="316"/>
                    <a:pt x="2830" y="316"/>
                    <a:pt x="2846" y="308"/>
                  </a:cubicBezTo>
                  <a:cubicBezTo>
                    <a:pt x="2853" y="308"/>
                    <a:pt x="2861" y="308"/>
                    <a:pt x="2869" y="301"/>
                  </a:cubicBezTo>
                  <a:cubicBezTo>
                    <a:pt x="2885" y="301"/>
                    <a:pt x="2901" y="292"/>
                    <a:pt x="2909" y="277"/>
                  </a:cubicBezTo>
                  <a:cubicBezTo>
                    <a:pt x="2924" y="245"/>
                    <a:pt x="2940" y="237"/>
                    <a:pt x="2972" y="237"/>
                  </a:cubicBezTo>
                  <a:cubicBezTo>
                    <a:pt x="2996" y="229"/>
                    <a:pt x="3011" y="221"/>
                    <a:pt x="3019" y="214"/>
                  </a:cubicBezTo>
                  <a:cubicBezTo>
                    <a:pt x="3019" y="206"/>
                    <a:pt x="3011" y="206"/>
                    <a:pt x="3011" y="198"/>
                  </a:cubicBezTo>
                  <a:cubicBezTo>
                    <a:pt x="2996" y="190"/>
                    <a:pt x="2988" y="174"/>
                    <a:pt x="2988" y="166"/>
                  </a:cubicBezTo>
                  <a:cubicBezTo>
                    <a:pt x="2988" y="158"/>
                    <a:pt x="2996" y="158"/>
                    <a:pt x="3011" y="166"/>
                  </a:cubicBezTo>
                  <a:cubicBezTo>
                    <a:pt x="3019" y="166"/>
                    <a:pt x="3027" y="174"/>
                    <a:pt x="3027" y="174"/>
                  </a:cubicBezTo>
                  <a:cubicBezTo>
                    <a:pt x="3043" y="182"/>
                    <a:pt x="3059" y="190"/>
                    <a:pt x="3067" y="190"/>
                  </a:cubicBezTo>
                  <a:cubicBezTo>
                    <a:pt x="3075" y="190"/>
                    <a:pt x="3075" y="190"/>
                    <a:pt x="3075" y="190"/>
                  </a:cubicBezTo>
                  <a:cubicBezTo>
                    <a:pt x="3083" y="190"/>
                    <a:pt x="3091" y="190"/>
                    <a:pt x="3098" y="198"/>
                  </a:cubicBezTo>
                  <a:cubicBezTo>
                    <a:pt x="3098" y="198"/>
                    <a:pt x="3098" y="198"/>
                    <a:pt x="3106" y="198"/>
                  </a:cubicBezTo>
                  <a:cubicBezTo>
                    <a:pt x="3106" y="206"/>
                    <a:pt x="3114" y="206"/>
                    <a:pt x="3122" y="206"/>
                  </a:cubicBezTo>
                  <a:cubicBezTo>
                    <a:pt x="3122" y="206"/>
                    <a:pt x="3114" y="206"/>
                    <a:pt x="3114" y="198"/>
                  </a:cubicBezTo>
                  <a:cubicBezTo>
                    <a:pt x="3098" y="182"/>
                    <a:pt x="3091" y="166"/>
                    <a:pt x="3083" y="150"/>
                  </a:cubicBezTo>
                  <a:cubicBezTo>
                    <a:pt x="3075" y="134"/>
                    <a:pt x="3075" y="119"/>
                    <a:pt x="3067" y="111"/>
                  </a:cubicBezTo>
                  <a:cubicBezTo>
                    <a:pt x="3059" y="103"/>
                    <a:pt x="3051" y="103"/>
                    <a:pt x="3043" y="95"/>
                  </a:cubicBezTo>
                  <a:cubicBezTo>
                    <a:pt x="3027" y="87"/>
                    <a:pt x="3019" y="79"/>
                    <a:pt x="3011" y="63"/>
                  </a:cubicBezTo>
                  <a:cubicBezTo>
                    <a:pt x="3004" y="39"/>
                    <a:pt x="3004" y="24"/>
                    <a:pt x="3004" y="24"/>
                  </a:cubicBezTo>
                  <a:cubicBezTo>
                    <a:pt x="2719" y="87"/>
                    <a:pt x="1818" y="292"/>
                    <a:pt x="1011" y="403"/>
                  </a:cubicBezTo>
                  <a:cubicBezTo>
                    <a:pt x="1011" y="403"/>
                    <a:pt x="964" y="411"/>
                    <a:pt x="932" y="411"/>
                  </a:cubicBezTo>
                  <a:cubicBezTo>
                    <a:pt x="924" y="411"/>
                    <a:pt x="917" y="411"/>
                    <a:pt x="917" y="411"/>
                  </a:cubicBezTo>
                  <a:cubicBezTo>
                    <a:pt x="909" y="403"/>
                    <a:pt x="901" y="403"/>
                    <a:pt x="893" y="403"/>
                  </a:cubicBezTo>
                  <a:cubicBezTo>
                    <a:pt x="901" y="443"/>
                    <a:pt x="901" y="490"/>
                    <a:pt x="885" y="514"/>
                  </a:cubicBezTo>
                  <a:cubicBezTo>
                    <a:pt x="877" y="538"/>
                    <a:pt x="861" y="545"/>
                    <a:pt x="853" y="545"/>
                  </a:cubicBezTo>
                  <a:cubicBezTo>
                    <a:pt x="845" y="553"/>
                    <a:pt x="837" y="553"/>
                    <a:pt x="830" y="577"/>
                  </a:cubicBezTo>
                  <a:cubicBezTo>
                    <a:pt x="822" y="617"/>
                    <a:pt x="782" y="672"/>
                    <a:pt x="766" y="672"/>
                  </a:cubicBezTo>
                  <a:lnTo>
                    <a:pt x="758" y="672"/>
                  </a:lnTo>
                  <a:cubicBezTo>
                    <a:pt x="758" y="656"/>
                    <a:pt x="735" y="632"/>
                    <a:pt x="711" y="632"/>
                  </a:cubicBezTo>
                  <a:cubicBezTo>
                    <a:pt x="695" y="632"/>
                    <a:pt x="687" y="640"/>
                    <a:pt x="679" y="648"/>
                  </a:cubicBezTo>
                  <a:cubicBezTo>
                    <a:pt x="656" y="672"/>
                    <a:pt x="656" y="688"/>
                    <a:pt x="656" y="712"/>
                  </a:cubicBezTo>
                  <a:cubicBezTo>
                    <a:pt x="648" y="735"/>
                    <a:pt x="648" y="751"/>
                    <a:pt x="616" y="759"/>
                  </a:cubicBezTo>
                  <a:cubicBezTo>
                    <a:pt x="584" y="759"/>
                    <a:pt x="577" y="743"/>
                    <a:pt x="577" y="727"/>
                  </a:cubicBezTo>
                  <a:cubicBezTo>
                    <a:pt x="569" y="719"/>
                    <a:pt x="569" y="719"/>
                    <a:pt x="561" y="719"/>
                  </a:cubicBezTo>
                  <a:lnTo>
                    <a:pt x="553" y="719"/>
                  </a:lnTo>
                  <a:lnTo>
                    <a:pt x="553" y="727"/>
                  </a:lnTo>
                  <a:cubicBezTo>
                    <a:pt x="553" y="735"/>
                    <a:pt x="553" y="751"/>
                    <a:pt x="545" y="759"/>
                  </a:cubicBezTo>
                  <a:cubicBezTo>
                    <a:pt x="537" y="775"/>
                    <a:pt x="521" y="775"/>
                    <a:pt x="505" y="783"/>
                  </a:cubicBezTo>
                  <a:cubicBezTo>
                    <a:pt x="490" y="783"/>
                    <a:pt x="482" y="783"/>
                    <a:pt x="482" y="798"/>
                  </a:cubicBezTo>
                  <a:cubicBezTo>
                    <a:pt x="482" y="838"/>
                    <a:pt x="466" y="870"/>
                    <a:pt x="434" y="870"/>
                  </a:cubicBezTo>
                  <a:cubicBezTo>
                    <a:pt x="403" y="870"/>
                    <a:pt x="355" y="933"/>
                    <a:pt x="316" y="972"/>
                  </a:cubicBezTo>
                  <a:cubicBezTo>
                    <a:pt x="308" y="980"/>
                    <a:pt x="300" y="988"/>
                    <a:pt x="292" y="996"/>
                  </a:cubicBezTo>
                  <a:cubicBezTo>
                    <a:pt x="284" y="1004"/>
                    <a:pt x="276" y="1012"/>
                    <a:pt x="260" y="1012"/>
                  </a:cubicBezTo>
                  <a:cubicBezTo>
                    <a:pt x="260" y="1012"/>
                    <a:pt x="253" y="1004"/>
                    <a:pt x="245" y="1004"/>
                  </a:cubicBezTo>
                  <a:cubicBezTo>
                    <a:pt x="237" y="1004"/>
                    <a:pt x="229" y="1004"/>
                    <a:pt x="221" y="1004"/>
                  </a:cubicBezTo>
                  <a:cubicBezTo>
                    <a:pt x="205" y="1004"/>
                    <a:pt x="189" y="1012"/>
                    <a:pt x="173" y="1020"/>
                  </a:cubicBezTo>
                  <a:cubicBezTo>
                    <a:pt x="142" y="1043"/>
                    <a:pt x="126" y="1051"/>
                    <a:pt x="110" y="1051"/>
                  </a:cubicBezTo>
                  <a:cubicBezTo>
                    <a:pt x="94" y="1051"/>
                    <a:pt x="94" y="1051"/>
                    <a:pt x="94" y="1067"/>
                  </a:cubicBezTo>
                  <a:cubicBezTo>
                    <a:pt x="102" y="1075"/>
                    <a:pt x="102" y="1083"/>
                    <a:pt x="102" y="1083"/>
                  </a:cubicBezTo>
                  <a:cubicBezTo>
                    <a:pt x="110" y="1115"/>
                    <a:pt x="110" y="1138"/>
                    <a:pt x="94" y="1154"/>
                  </a:cubicBezTo>
                  <a:cubicBezTo>
                    <a:pt x="87" y="1162"/>
                    <a:pt x="63" y="1170"/>
                    <a:pt x="47" y="1170"/>
                  </a:cubicBezTo>
                  <a:cubicBezTo>
                    <a:pt x="23" y="1170"/>
                    <a:pt x="7" y="1178"/>
                    <a:pt x="7" y="1186"/>
                  </a:cubicBezTo>
                  <a:cubicBezTo>
                    <a:pt x="7" y="1194"/>
                    <a:pt x="7" y="1209"/>
                    <a:pt x="7" y="1233"/>
                  </a:cubicBezTo>
                  <a:cubicBezTo>
                    <a:pt x="7" y="1249"/>
                    <a:pt x="7" y="1273"/>
                    <a:pt x="7" y="1289"/>
                  </a:cubicBezTo>
                  <a:cubicBezTo>
                    <a:pt x="126" y="1273"/>
                    <a:pt x="126" y="1273"/>
                    <a:pt x="126" y="1273"/>
                  </a:cubicBezTo>
                  <a:cubicBezTo>
                    <a:pt x="308" y="1257"/>
                    <a:pt x="426" y="1241"/>
                    <a:pt x="450" y="1241"/>
                  </a:cubicBezTo>
                  <a:cubicBezTo>
                    <a:pt x="505" y="1241"/>
                    <a:pt x="529" y="1225"/>
                    <a:pt x="553" y="1202"/>
                  </a:cubicBezTo>
                  <a:cubicBezTo>
                    <a:pt x="561" y="1194"/>
                    <a:pt x="569" y="1186"/>
                    <a:pt x="584" y="1178"/>
                  </a:cubicBezTo>
                  <a:cubicBezTo>
                    <a:pt x="632" y="1154"/>
                    <a:pt x="774" y="1083"/>
                    <a:pt x="814" y="1075"/>
                  </a:cubicBezTo>
                  <a:cubicBezTo>
                    <a:pt x="837" y="1067"/>
                    <a:pt x="1130" y="1028"/>
                    <a:pt x="1209" y="1028"/>
                  </a:cubicBezTo>
                  <a:cubicBezTo>
                    <a:pt x="1225" y="1028"/>
                    <a:pt x="1233" y="1028"/>
                    <a:pt x="1233" y="1036"/>
                  </a:cubicBezTo>
                  <a:cubicBezTo>
                    <a:pt x="1233" y="1043"/>
                    <a:pt x="1233" y="1043"/>
                    <a:pt x="1233" y="1051"/>
                  </a:cubicBezTo>
                  <a:lnTo>
                    <a:pt x="1233" y="1059"/>
                  </a:lnTo>
                  <a:cubicBezTo>
                    <a:pt x="1233" y="1059"/>
                    <a:pt x="1241" y="1059"/>
                    <a:pt x="1257" y="1067"/>
                  </a:cubicBezTo>
                  <a:cubicBezTo>
                    <a:pt x="1264" y="1067"/>
                    <a:pt x="1272" y="1067"/>
                    <a:pt x="1280" y="1067"/>
                  </a:cubicBezTo>
                  <a:cubicBezTo>
                    <a:pt x="1288" y="1067"/>
                    <a:pt x="1288" y="1067"/>
                    <a:pt x="1296" y="1067"/>
                  </a:cubicBezTo>
                  <a:cubicBezTo>
                    <a:pt x="1312" y="1067"/>
                    <a:pt x="1320" y="1067"/>
                    <a:pt x="1328" y="1075"/>
                  </a:cubicBezTo>
                  <a:cubicBezTo>
                    <a:pt x="1343" y="1091"/>
                    <a:pt x="1367" y="1154"/>
                    <a:pt x="1367" y="1170"/>
                  </a:cubicBezTo>
                  <a:lnTo>
                    <a:pt x="1810" y="1099"/>
                  </a:lnTo>
                  <a:close/>
                  <a:moveTo>
                    <a:pt x="3083" y="340"/>
                  </a:moveTo>
                  <a:lnTo>
                    <a:pt x="3083" y="340"/>
                  </a:lnTo>
                  <a:cubicBezTo>
                    <a:pt x="3075" y="348"/>
                    <a:pt x="3075" y="348"/>
                    <a:pt x="3075" y="356"/>
                  </a:cubicBezTo>
                  <a:cubicBezTo>
                    <a:pt x="3067" y="364"/>
                    <a:pt x="3059" y="372"/>
                    <a:pt x="3059" y="395"/>
                  </a:cubicBezTo>
                  <a:cubicBezTo>
                    <a:pt x="3051" y="411"/>
                    <a:pt x="3059" y="419"/>
                    <a:pt x="3059" y="427"/>
                  </a:cubicBezTo>
                  <a:lnTo>
                    <a:pt x="3059" y="427"/>
                  </a:lnTo>
                  <a:cubicBezTo>
                    <a:pt x="3067" y="427"/>
                    <a:pt x="3083" y="411"/>
                    <a:pt x="3083" y="411"/>
                  </a:cubicBezTo>
                  <a:cubicBezTo>
                    <a:pt x="3106" y="395"/>
                    <a:pt x="3091" y="364"/>
                    <a:pt x="3083" y="340"/>
                  </a:cubicBezTo>
                  <a:close/>
                  <a:moveTo>
                    <a:pt x="3027" y="16"/>
                  </a:moveTo>
                  <a:lnTo>
                    <a:pt x="3027" y="16"/>
                  </a:lnTo>
                  <a:lnTo>
                    <a:pt x="3027" y="16"/>
                  </a:lnTo>
                  <a:cubicBezTo>
                    <a:pt x="3035" y="24"/>
                    <a:pt x="3035" y="24"/>
                    <a:pt x="3043" y="24"/>
                  </a:cubicBezTo>
                  <a:cubicBezTo>
                    <a:pt x="3059" y="32"/>
                    <a:pt x="3067" y="39"/>
                    <a:pt x="3075" y="71"/>
                  </a:cubicBezTo>
                  <a:cubicBezTo>
                    <a:pt x="3083" y="95"/>
                    <a:pt x="3098" y="111"/>
                    <a:pt x="3106" y="119"/>
                  </a:cubicBezTo>
                  <a:cubicBezTo>
                    <a:pt x="3114" y="126"/>
                    <a:pt x="3122" y="134"/>
                    <a:pt x="3122" y="142"/>
                  </a:cubicBezTo>
                  <a:cubicBezTo>
                    <a:pt x="3138" y="166"/>
                    <a:pt x="3146" y="182"/>
                    <a:pt x="3170" y="221"/>
                  </a:cubicBezTo>
                  <a:cubicBezTo>
                    <a:pt x="3193" y="261"/>
                    <a:pt x="3209" y="292"/>
                    <a:pt x="3225" y="308"/>
                  </a:cubicBezTo>
                  <a:cubicBezTo>
                    <a:pt x="3233" y="316"/>
                    <a:pt x="3249" y="316"/>
                    <a:pt x="3249" y="324"/>
                  </a:cubicBezTo>
                  <a:cubicBezTo>
                    <a:pt x="3249" y="316"/>
                    <a:pt x="3249" y="316"/>
                    <a:pt x="3249" y="316"/>
                  </a:cubicBezTo>
                  <a:cubicBezTo>
                    <a:pt x="3225" y="285"/>
                    <a:pt x="3209" y="269"/>
                    <a:pt x="3186" y="237"/>
                  </a:cubicBezTo>
                  <a:cubicBezTo>
                    <a:pt x="3177" y="221"/>
                    <a:pt x="3170" y="206"/>
                    <a:pt x="3162" y="182"/>
                  </a:cubicBezTo>
                  <a:cubicBezTo>
                    <a:pt x="3146" y="158"/>
                    <a:pt x="3130" y="134"/>
                    <a:pt x="3122" y="126"/>
                  </a:cubicBezTo>
                  <a:cubicBezTo>
                    <a:pt x="3114" y="111"/>
                    <a:pt x="3106" y="103"/>
                    <a:pt x="3098" y="87"/>
                  </a:cubicBezTo>
                  <a:cubicBezTo>
                    <a:pt x="3098" y="71"/>
                    <a:pt x="3091" y="48"/>
                    <a:pt x="3075" y="32"/>
                  </a:cubicBezTo>
                  <a:cubicBezTo>
                    <a:pt x="3067" y="16"/>
                    <a:pt x="3067" y="16"/>
                    <a:pt x="3059" y="8"/>
                  </a:cubicBezTo>
                  <a:cubicBezTo>
                    <a:pt x="3051" y="8"/>
                    <a:pt x="3043" y="16"/>
                    <a:pt x="3027" y="16"/>
                  </a:cubicBezTo>
                  <a:close/>
                </a:path>
              </a:pathLst>
            </a:custGeom>
            <a:solidFill>
              <a:schemeClr val="accent6"/>
            </a:solidFill>
            <a:ln>
              <a:solidFill>
                <a:schemeClr val="bg2"/>
              </a:solidFill>
            </a:ln>
            <a:effectLst/>
          </p:spPr>
          <p:txBody>
            <a:bodyPr wrap="none" anchor="ctr"/>
            <a:lstStyle/>
            <a:p>
              <a:endParaRPr lang="en-US"/>
            </a:p>
          </p:txBody>
        </p:sp>
        <p:sp>
          <p:nvSpPr>
            <p:cNvPr id="100" name="Freeform 639"/>
            <p:cNvSpPr>
              <a:spLocks noChangeArrowheads="1"/>
            </p:cNvSpPr>
            <p:nvPr/>
          </p:nvSpPr>
          <p:spPr bwMode="auto">
            <a:xfrm>
              <a:off x="14039000" y="4343060"/>
              <a:ext cx="786244" cy="1043688"/>
            </a:xfrm>
            <a:custGeom>
              <a:avLst/>
              <a:gdLst>
                <a:gd name="T0" fmla="*/ 751 w 1495"/>
                <a:gd name="T1" fmla="*/ 1929 h 1985"/>
                <a:gd name="T2" fmla="*/ 1218 w 1495"/>
                <a:gd name="T3" fmla="*/ 1826 h 1985"/>
                <a:gd name="T4" fmla="*/ 1321 w 1495"/>
                <a:gd name="T5" fmla="*/ 1684 h 1985"/>
                <a:gd name="T6" fmla="*/ 1376 w 1495"/>
                <a:gd name="T7" fmla="*/ 1510 h 1985"/>
                <a:gd name="T8" fmla="*/ 1360 w 1495"/>
                <a:gd name="T9" fmla="*/ 1423 h 1985"/>
                <a:gd name="T10" fmla="*/ 1486 w 1495"/>
                <a:gd name="T11" fmla="*/ 1399 h 1985"/>
                <a:gd name="T12" fmla="*/ 1494 w 1495"/>
                <a:gd name="T13" fmla="*/ 1194 h 1985"/>
                <a:gd name="T14" fmla="*/ 1455 w 1495"/>
                <a:gd name="T15" fmla="*/ 1115 h 1985"/>
                <a:gd name="T16" fmla="*/ 1344 w 1495"/>
                <a:gd name="T17" fmla="*/ 807 h 1985"/>
                <a:gd name="T18" fmla="*/ 1123 w 1495"/>
                <a:gd name="T19" fmla="*/ 807 h 1985"/>
                <a:gd name="T20" fmla="*/ 1099 w 1495"/>
                <a:gd name="T21" fmla="*/ 854 h 1985"/>
                <a:gd name="T22" fmla="*/ 1020 w 1495"/>
                <a:gd name="T23" fmla="*/ 965 h 1985"/>
                <a:gd name="T24" fmla="*/ 933 w 1495"/>
                <a:gd name="T25" fmla="*/ 822 h 1985"/>
                <a:gd name="T26" fmla="*/ 1020 w 1495"/>
                <a:gd name="T27" fmla="*/ 704 h 1985"/>
                <a:gd name="T28" fmla="*/ 1083 w 1495"/>
                <a:gd name="T29" fmla="*/ 609 h 1985"/>
                <a:gd name="T30" fmla="*/ 1075 w 1495"/>
                <a:gd name="T31" fmla="*/ 435 h 1985"/>
                <a:gd name="T32" fmla="*/ 1004 w 1495"/>
                <a:gd name="T33" fmla="*/ 293 h 1985"/>
                <a:gd name="T34" fmla="*/ 996 w 1495"/>
                <a:gd name="T35" fmla="*/ 214 h 1985"/>
                <a:gd name="T36" fmla="*/ 767 w 1495"/>
                <a:gd name="T37" fmla="*/ 103 h 1985"/>
                <a:gd name="T38" fmla="*/ 649 w 1495"/>
                <a:gd name="T39" fmla="*/ 56 h 1985"/>
                <a:gd name="T40" fmla="*/ 506 w 1495"/>
                <a:gd name="T41" fmla="*/ 16 h 1985"/>
                <a:gd name="T42" fmla="*/ 419 w 1495"/>
                <a:gd name="T43" fmla="*/ 143 h 1985"/>
                <a:gd name="T44" fmla="*/ 427 w 1495"/>
                <a:gd name="T45" fmla="*/ 214 h 1985"/>
                <a:gd name="T46" fmla="*/ 340 w 1495"/>
                <a:gd name="T47" fmla="*/ 277 h 1985"/>
                <a:gd name="T48" fmla="*/ 332 w 1495"/>
                <a:gd name="T49" fmla="*/ 482 h 1985"/>
                <a:gd name="T50" fmla="*/ 309 w 1495"/>
                <a:gd name="T51" fmla="*/ 451 h 1985"/>
                <a:gd name="T52" fmla="*/ 285 w 1495"/>
                <a:gd name="T53" fmla="*/ 403 h 1985"/>
                <a:gd name="T54" fmla="*/ 261 w 1495"/>
                <a:gd name="T55" fmla="*/ 324 h 1985"/>
                <a:gd name="T56" fmla="*/ 190 w 1495"/>
                <a:gd name="T57" fmla="*/ 451 h 1985"/>
                <a:gd name="T58" fmla="*/ 119 w 1495"/>
                <a:gd name="T59" fmla="*/ 538 h 1985"/>
                <a:gd name="T60" fmla="*/ 103 w 1495"/>
                <a:gd name="T61" fmla="*/ 648 h 1985"/>
                <a:gd name="T62" fmla="*/ 48 w 1495"/>
                <a:gd name="T63" fmla="*/ 838 h 1985"/>
                <a:gd name="T64" fmla="*/ 56 w 1495"/>
                <a:gd name="T65" fmla="*/ 973 h 1985"/>
                <a:gd name="T66" fmla="*/ 63 w 1495"/>
                <a:gd name="T67" fmla="*/ 1154 h 1985"/>
                <a:gd name="T68" fmla="*/ 182 w 1495"/>
                <a:gd name="T69" fmla="*/ 1660 h 1985"/>
                <a:gd name="T70" fmla="*/ 48 w 1495"/>
                <a:gd name="T71" fmla="*/ 1977 h 1985"/>
                <a:gd name="T72" fmla="*/ 712 w 1495"/>
                <a:gd name="T73" fmla="*/ 1905 h 1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5" h="1985">
                  <a:moveTo>
                    <a:pt x="751" y="1929"/>
                  </a:moveTo>
                  <a:lnTo>
                    <a:pt x="751" y="1929"/>
                  </a:lnTo>
                  <a:cubicBezTo>
                    <a:pt x="767" y="1953"/>
                    <a:pt x="1083" y="1874"/>
                    <a:pt x="1210" y="1834"/>
                  </a:cubicBezTo>
                  <a:cubicBezTo>
                    <a:pt x="1210" y="1834"/>
                    <a:pt x="1210" y="1826"/>
                    <a:pt x="1218" y="1826"/>
                  </a:cubicBezTo>
                  <a:cubicBezTo>
                    <a:pt x="1241" y="1787"/>
                    <a:pt x="1249" y="1747"/>
                    <a:pt x="1273" y="1739"/>
                  </a:cubicBezTo>
                  <a:cubicBezTo>
                    <a:pt x="1289" y="1724"/>
                    <a:pt x="1297" y="1692"/>
                    <a:pt x="1321" y="1684"/>
                  </a:cubicBezTo>
                  <a:cubicBezTo>
                    <a:pt x="1313" y="1660"/>
                    <a:pt x="1305" y="1629"/>
                    <a:pt x="1297" y="1613"/>
                  </a:cubicBezTo>
                  <a:cubicBezTo>
                    <a:pt x="1289" y="1597"/>
                    <a:pt x="1328" y="1557"/>
                    <a:pt x="1376" y="1510"/>
                  </a:cubicBezTo>
                  <a:cubicBezTo>
                    <a:pt x="1376" y="1510"/>
                    <a:pt x="1376" y="1502"/>
                    <a:pt x="1368" y="1486"/>
                  </a:cubicBezTo>
                  <a:cubicBezTo>
                    <a:pt x="1360" y="1455"/>
                    <a:pt x="1344" y="1455"/>
                    <a:pt x="1360" y="1423"/>
                  </a:cubicBezTo>
                  <a:cubicBezTo>
                    <a:pt x="1376" y="1399"/>
                    <a:pt x="1360" y="1368"/>
                    <a:pt x="1399" y="1376"/>
                  </a:cubicBezTo>
                  <a:cubicBezTo>
                    <a:pt x="1439" y="1384"/>
                    <a:pt x="1479" y="1391"/>
                    <a:pt x="1486" y="1399"/>
                  </a:cubicBezTo>
                  <a:cubicBezTo>
                    <a:pt x="1486" y="1391"/>
                    <a:pt x="1479" y="1384"/>
                    <a:pt x="1479" y="1384"/>
                  </a:cubicBezTo>
                  <a:cubicBezTo>
                    <a:pt x="1479" y="1344"/>
                    <a:pt x="1486" y="1273"/>
                    <a:pt x="1494" y="1194"/>
                  </a:cubicBezTo>
                  <a:cubicBezTo>
                    <a:pt x="1494" y="1202"/>
                    <a:pt x="1494" y="1202"/>
                    <a:pt x="1486" y="1178"/>
                  </a:cubicBezTo>
                  <a:cubicBezTo>
                    <a:pt x="1479" y="1146"/>
                    <a:pt x="1471" y="1162"/>
                    <a:pt x="1455" y="1115"/>
                  </a:cubicBezTo>
                  <a:cubicBezTo>
                    <a:pt x="1439" y="1067"/>
                    <a:pt x="1408" y="980"/>
                    <a:pt x="1392" y="941"/>
                  </a:cubicBezTo>
                  <a:cubicBezTo>
                    <a:pt x="1376" y="909"/>
                    <a:pt x="1352" y="846"/>
                    <a:pt x="1344" y="807"/>
                  </a:cubicBezTo>
                  <a:cubicBezTo>
                    <a:pt x="1336" y="775"/>
                    <a:pt x="1265" y="735"/>
                    <a:pt x="1234" y="735"/>
                  </a:cubicBezTo>
                  <a:cubicBezTo>
                    <a:pt x="1202" y="743"/>
                    <a:pt x="1139" y="783"/>
                    <a:pt x="1123" y="807"/>
                  </a:cubicBezTo>
                  <a:cubicBezTo>
                    <a:pt x="1123" y="807"/>
                    <a:pt x="1115" y="822"/>
                    <a:pt x="1107" y="814"/>
                  </a:cubicBezTo>
                  <a:cubicBezTo>
                    <a:pt x="1099" y="807"/>
                    <a:pt x="1099" y="830"/>
                    <a:pt x="1099" y="854"/>
                  </a:cubicBezTo>
                  <a:cubicBezTo>
                    <a:pt x="1099" y="878"/>
                    <a:pt x="1083" y="885"/>
                    <a:pt x="1068" y="909"/>
                  </a:cubicBezTo>
                  <a:cubicBezTo>
                    <a:pt x="1052" y="933"/>
                    <a:pt x="1028" y="957"/>
                    <a:pt x="1020" y="965"/>
                  </a:cubicBezTo>
                  <a:cubicBezTo>
                    <a:pt x="1020" y="980"/>
                    <a:pt x="965" y="980"/>
                    <a:pt x="941" y="949"/>
                  </a:cubicBezTo>
                  <a:cubicBezTo>
                    <a:pt x="909" y="917"/>
                    <a:pt x="909" y="846"/>
                    <a:pt x="933" y="822"/>
                  </a:cubicBezTo>
                  <a:cubicBezTo>
                    <a:pt x="957" y="807"/>
                    <a:pt x="981" y="830"/>
                    <a:pt x="996" y="791"/>
                  </a:cubicBezTo>
                  <a:cubicBezTo>
                    <a:pt x="1012" y="751"/>
                    <a:pt x="1020" y="727"/>
                    <a:pt x="1020" y="704"/>
                  </a:cubicBezTo>
                  <a:cubicBezTo>
                    <a:pt x="1020" y="688"/>
                    <a:pt x="1020" y="656"/>
                    <a:pt x="1044" y="648"/>
                  </a:cubicBezTo>
                  <a:cubicBezTo>
                    <a:pt x="1068" y="640"/>
                    <a:pt x="1075" y="648"/>
                    <a:pt x="1083" y="609"/>
                  </a:cubicBezTo>
                  <a:cubicBezTo>
                    <a:pt x="1091" y="577"/>
                    <a:pt x="1091" y="554"/>
                    <a:pt x="1075" y="522"/>
                  </a:cubicBezTo>
                  <a:cubicBezTo>
                    <a:pt x="1060" y="490"/>
                    <a:pt x="1075" y="474"/>
                    <a:pt x="1075" y="435"/>
                  </a:cubicBezTo>
                  <a:cubicBezTo>
                    <a:pt x="1075" y="403"/>
                    <a:pt x="1044" y="356"/>
                    <a:pt x="1028" y="340"/>
                  </a:cubicBezTo>
                  <a:cubicBezTo>
                    <a:pt x="1012" y="332"/>
                    <a:pt x="988" y="308"/>
                    <a:pt x="1004" y="293"/>
                  </a:cubicBezTo>
                  <a:cubicBezTo>
                    <a:pt x="1028" y="277"/>
                    <a:pt x="1052" y="253"/>
                    <a:pt x="1036" y="237"/>
                  </a:cubicBezTo>
                  <a:cubicBezTo>
                    <a:pt x="1028" y="229"/>
                    <a:pt x="1004" y="229"/>
                    <a:pt x="996" y="214"/>
                  </a:cubicBezTo>
                  <a:cubicBezTo>
                    <a:pt x="988" y="190"/>
                    <a:pt x="981" y="166"/>
                    <a:pt x="949" y="158"/>
                  </a:cubicBezTo>
                  <a:cubicBezTo>
                    <a:pt x="917" y="150"/>
                    <a:pt x="783" y="103"/>
                    <a:pt x="767" y="103"/>
                  </a:cubicBezTo>
                  <a:cubicBezTo>
                    <a:pt x="751" y="103"/>
                    <a:pt x="743" y="111"/>
                    <a:pt x="735" y="79"/>
                  </a:cubicBezTo>
                  <a:cubicBezTo>
                    <a:pt x="720" y="56"/>
                    <a:pt x="672" y="47"/>
                    <a:pt x="649" y="56"/>
                  </a:cubicBezTo>
                  <a:cubicBezTo>
                    <a:pt x="625" y="56"/>
                    <a:pt x="601" y="47"/>
                    <a:pt x="593" y="32"/>
                  </a:cubicBezTo>
                  <a:cubicBezTo>
                    <a:pt x="577" y="24"/>
                    <a:pt x="530" y="0"/>
                    <a:pt x="506" y="16"/>
                  </a:cubicBezTo>
                  <a:cubicBezTo>
                    <a:pt x="475" y="32"/>
                    <a:pt x="459" y="71"/>
                    <a:pt x="443" y="79"/>
                  </a:cubicBezTo>
                  <a:cubicBezTo>
                    <a:pt x="435" y="87"/>
                    <a:pt x="403" y="111"/>
                    <a:pt x="419" y="143"/>
                  </a:cubicBezTo>
                  <a:cubicBezTo>
                    <a:pt x="435" y="174"/>
                    <a:pt x="459" y="166"/>
                    <a:pt x="459" y="190"/>
                  </a:cubicBezTo>
                  <a:cubicBezTo>
                    <a:pt x="459" y="206"/>
                    <a:pt x="459" y="214"/>
                    <a:pt x="427" y="214"/>
                  </a:cubicBezTo>
                  <a:cubicBezTo>
                    <a:pt x="403" y="214"/>
                    <a:pt x="380" y="221"/>
                    <a:pt x="372" y="237"/>
                  </a:cubicBezTo>
                  <a:cubicBezTo>
                    <a:pt x="356" y="253"/>
                    <a:pt x="348" y="229"/>
                    <a:pt x="340" y="277"/>
                  </a:cubicBezTo>
                  <a:cubicBezTo>
                    <a:pt x="340" y="316"/>
                    <a:pt x="348" y="364"/>
                    <a:pt x="348" y="403"/>
                  </a:cubicBezTo>
                  <a:cubicBezTo>
                    <a:pt x="356" y="435"/>
                    <a:pt x="348" y="490"/>
                    <a:pt x="332" y="482"/>
                  </a:cubicBezTo>
                  <a:cubicBezTo>
                    <a:pt x="316" y="467"/>
                    <a:pt x="324" y="419"/>
                    <a:pt x="316" y="411"/>
                  </a:cubicBezTo>
                  <a:cubicBezTo>
                    <a:pt x="301" y="411"/>
                    <a:pt x="309" y="435"/>
                    <a:pt x="309" y="451"/>
                  </a:cubicBezTo>
                  <a:cubicBezTo>
                    <a:pt x="309" y="467"/>
                    <a:pt x="316" y="514"/>
                    <a:pt x="301" y="482"/>
                  </a:cubicBezTo>
                  <a:cubicBezTo>
                    <a:pt x="285" y="458"/>
                    <a:pt x="285" y="435"/>
                    <a:pt x="285" y="403"/>
                  </a:cubicBezTo>
                  <a:cubicBezTo>
                    <a:pt x="293" y="372"/>
                    <a:pt x="293" y="324"/>
                    <a:pt x="285" y="316"/>
                  </a:cubicBezTo>
                  <a:cubicBezTo>
                    <a:pt x="277" y="308"/>
                    <a:pt x="261" y="308"/>
                    <a:pt x="261" y="324"/>
                  </a:cubicBezTo>
                  <a:cubicBezTo>
                    <a:pt x="261" y="340"/>
                    <a:pt x="238" y="387"/>
                    <a:pt x="222" y="403"/>
                  </a:cubicBezTo>
                  <a:cubicBezTo>
                    <a:pt x="206" y="419"/>
                    <a:pt x="238" y="458"/>
                    <a:pt x="190" y="451"/>
                  </a:cubicBezTo>
                  <a:cubicBezTo>
                    <a:pt x="151" y="435"/>
                    <a:pt x="158" y="435"/>
                    <a:pt x="151" y="467"/>
                  </a:cubicBezTo>
                  <a:cubicBezTo>
                    <a:pt x="143" y="498"/>
                    <a:pt x="135" y="538"/>
                    <a:pt x="119" y="538"/>
                  </a:cubicBezTo>
                  <a:cubicBezTo>
                    <a:pt x="111" y="538"/>
                    <a:pt x="71" y="554"/>
                    <a:pt x="79" y="585"/>
                  </a:cubicBezTo>
                  <a:cubicBezTo>
                    <a:pt x="95" y="609"/>
                    <a:pt x="111" y="625"/>
                    <a:pt x="103" y="648"/>
                  </a:cubicBezTo>
                  <a:cubicBezTo>
                    <a:pt x="95" y="664"/>
                    <a:pt x="119" y="743"/>
                    <a:pt x="103" y="767"/>
                  </a:cubicBezTo>
                  <a:cubicBezTo>
                    <a:pt x="87" y="783"/>
                    <a:pt x="63" y="822"/>
                    <a:pt x="48" y="838"/>
                  </a:cubicBezTo>
                  <a:cubicBezTo>
                    <a:pt x="32" y="862"/>
                    <a:pt x="0" y="885"/>
                    <a:pt x="24" y="901"/>
                  </a:cubicBezTo>
                  <a:cubicBezTo>
                    <a:pt x="48" y="925"/>
                    <a:pt x="63" y="941"/>
                    <a:pt x="56" y="973"/>
                  </a:cubicBezTo>
                  <a:cubicBezTo>
                    <a:pt x="56" y="1004"/>
                    <a:pt x="71" y="1036"/>
                    <a:pt x="56" y="1051"/>
                  </a:cubicBezTo>
                  <a:cubicBezTo>
                    <a:pt x="40" y="1067"/>
                    <a:pt x="48" y="1131"/>
                    <a:pt x="63" y="1154"/>
                  </a:cubicBezTo>
                  <a:cubicBezTo>
                    <a:pt x="79" y="1170"/>
                    <a:pt x="95" y="1194"/>
                    <a:pt x="119" y="1233"/>
                  </a:cubicBezTo>
                  <a:cubicBezTo>
                    <a:pt x="143" y="1273"/>
                    <a:pt x="238" y="1510"/>
                    <a:pt x="182" y="1660"/>
                  </a:cubicBezTo>
                  <a:cubicBezTo>
                    <a:pt x="127" y="1803"/>
                    <a:pt x="135" y="1834"/>
                    <a:pt x="127" y="1858"/>
                  </a:cubicBezTo>
                  <a:cubicBezTo>
                    <a:pt x="119" y="1874"/>
                    <a:pt x="79" y="1945"/>
                    <a:pt x="48" y="1977"/>
                  </a:cubicBezTo>
                  <a:lnTo>
                    <a:pt x="40" y="1984"/>
                  </a:lnTo>
                  <a:cubicBezTo>
                    <a:pt x="712" y="1905"/>
                    <a:pt x="712" y="1905"/>
                    <a:pt x="712" y="1905"/>
                  </a:cubicBezTo>
                  <a:cubicBezTo>
                    <a:pt x="712" y="1905"/>
                    <a:pt x="728" y="1897"/>
                    <a:pt x="751" y="1929"/>
                  </a:cubicBezTo>
                </a:path>
              </a:pathLst>
            </a:custGeom>
            <a:solidFill>
              <a:schemeClr val="accent6"/>
            </a:solidFill>
            <a:ln>
              <a:solidFill>
                <a:schemeClr val="bg2"/>
              </a:solidFill>
            </a:ln>
            <a:effectLst/>
          </p:spPr>
          <p:txBody>
            <a:bodyPr wrap="none" anchor="ctr"/>
            <a:lstStyle/>
            <a:p>
              <a:endParaRPr lang="en-US"/>
            </a:p>
          </p:txBody>
        </p:sp>
        <p:sp>
          <p:nvSpPr>
            <p:cNvPr id="101" name="Freeform 640"/>
            <p:cNvSpPr>
              <a:spLocks noChangeArrowheads="1"/>
            </p:cNvSpPr>
            <p:nvPr/>
          </p:nvSpPr>
          <p:spPr bwMode="auto">
            <a:xfrm>
              <a:off x="14039000" y="4347698"/>
              <a:ext cx="786244" cy="1039049"/>
            </a:xfrm>
            <a:custGeom>
              <a:avLst/>
              <a:gdLst>
                <a:gd name="T0" fmla="*/ 119 w 1495"/>
                <a:gd name="T1" fmla="*/ 1858 h 1977"/>
                <a:gd name="T2" fmla="*/ 71 w 1495"/>
                <a:gd name="T3" fmla="*/ 1162 h 1977"/>
                <a:gd name="T4" fmla="*/ 24 w 1495"/>
                <a:gd name="T5" fmla="*/ 901 h 1977"/>
                <a:gd name="T6" fmla="*/ 103 w 1495"/>
                <a:gd name="T7" fmla="*/ 751 h 1977"/>
                <a:gd name="T8" fmla="*/ 79 w 1495"/>
                <a:gd name="T9" fmla="*/ 553 h 1977"/>
                <a:gd name="T10" fmla="*/ 158 w 1495"/>
                <a:gd name="T11" fmla="*/ 427 h 1977"/>
                <a:gd name="T12" fmla="*/ 222 w 1495"/>
                <a:gd name="T13" fmla="*/ 395 h 1977"/>
                <a:gd name="T14" fmla="*/ 301 w 1495"/>
                <a:gd name="T15" fmla="*/ 474 h 1977"/>
                <a:gd name="T16" fmla="*/ 309 w 1495"/>
                <a:gd name="T17" fmla="*/ 403 h 1977"/>
                <a:gd name="T18" fmla="*/ 340 w 1495"/>
                <a:gd name="T19" fmla="*/ 466 h 1977"/>
                <a:gd name="T20" fmla="*/ 364 w 1495"/>
                <a:gd name="T21" fmla="*/ 221 h 1977"/>
                <a:gd name="T22" fmla="*/ 411 w 1495"/>
                <a:gd name="T23" fmla="*/ 135 h 1977"/>
                <a:gd name="T24" fmla="*/ 530 w 1495"/>
                <a:gd name="T25" fmla="*/ 0 h 1977"/>
                <a:gd name="T26" fmla="*/ 735 w 1495"/>
                <a:gd name="T27" fmla="*/ 71 h 1977"/>
                <a:gd name="T28" fmla="*/ 878 w 1495"/>
                <a:gd name="T29" fmla="*/ 119 h 1977"/>
                <a:gd name="T30" fmla="*/ 1044 w 1495"/>
                <a:gd name="T31" fmla="*/ 237 h 1977"/>
                <a:gd name="T32" fmla="*/ 1075 w 1495"/>
                <a:gd name="T33" fmla="*/ 427 h 1977"/>
                <a:gd name="T34" fmla="*/ 1044 w 1495"/>
                <a:gd name="T35" fmla="*/ 648 h 1977"/>
                <a:gd name="T36" fmla="*/ 917 w 1495"/>
                <a:gd name="T37" fmla="*/ 854 h 1977"/>
                <a:gd name="T38" fmla="*/ 1068 w 1495"/>
                <a:gd name="T39" fmla="*/ 901 h 1977"/>
                <a:gd name="T40" fmla="*/ 1123 w 1495"/>
                <a:gd name="T41" fmla="*/ 799 h 1977"/>
                <a:gd name="T42" fmla="*/ 1455 w 1495"/>
                <a:gd name="T43" fmla="*/ 1107 h 1977"/>
                <a:gd name="T44" fmla="*/ 1494 w 1495"/>
                <a:gd name="T45" fmla="*/ 1186 h 1977"/>
                <a:gd name="T46" fmla="*/ 1423 w 1495"/>
                <a:gd name="T47" fmla="*/ 1376 h 1977"/>
                <a:gd name="T48" fmla="*/ 1368 w 1495"/>
                <a:gd name="T49" fmla="*/ 1455 h 1977"/>
                <a:gd name="T50" fmla="*/ 1305 w 1495"/>
                <a:gd name="T51" fmla="*/ 1605 h 1977"/>
                <a:gd name="T52" fmla="*/ 1297 w 1495"/>
                <a:gd name="T53" fmla="*/ 1707 h 1977"/>
                <a:gd name="T54" fmla="*/ 1210 w 1495"/>
                <a:gd name="T55" fmla="*/ 1834 h 1977"/>
                <a:gd name="T56" fmla="*/ 24 w 1495"/>
                <a:gd name="T57" fmla="*/ 1976 h 1977"/>
                <a:gd name="T58" fmla="*/ 143 w 1495"/>
                <a:gd name="T59" fmla="*/ 490 h 1977"/>
                <a:gd name="T60" fmla="*/ 103 w 1495"/>
                <a:gd name="T61" fmla="*/ 640 h 1977"/>
                <a:gd name="T62" fmla="*/ 40 w 1495"/>
                <a:gd name="T63" fmla="*/ 846 h 1977"/>
                <a:gd name="T64" fmla="*/ 56 w 1495"/>
                <a:gd name="T65" fmla="*/ 1043 h 1977"/>
                <a:gd name="T66" fmla="*/ 135 w 1495"/>
                <a:gd name="T67" fmla="*/ 1818 h 1977"/>
                <a:gd name="T68" fmla="*/ 712 w 1495"/>
                <a:gd name="T69" fmla="*/ 1889 h 1977"/>
                <a:gd name="T70" fmla="*/ 1210 w 1495"/>
                <a:gd name="T71" fmla="*/ 1810 h 1977"/>
                <a:gd name="T72" fmla="*/ 1305 w 1495"/>
                <a:gd name="T73" fmla="*/ 1636 h 1977"/>
                <a:gd name="T74" fmla="*/ 1360 w 1495"/>
                <a:gd name="T75" fmla="*/ 1415 h 1977"/>
                <a:gd name="T76" fmla="*/ 1479 w 1495"/>
                <a:gd name="T77" fmla="*/ 1383 h 1977"/>
                <a:gd name="T78" fmla="*/ 1486 w 1495"/>
                <a:gd name="T79" fmla="*/ 1186 h 1977"/>
                <a:gd name="T80" fmla="*/ 1392 w 1495"/>
                <a:gd name="T81" fmla="*/ 941 h 1977"/>
                <a:gd name="T82" fmla="*/ 1107 w 1495"/>
                <a:gd name="T83" fmla="*/ 806 h 1977"/>
                <a:gd name="T84" fmla="*/ 1044 w 1495"/>
                <a:gd name="T85" fmla="*/ 933 h 1977"/>
                <a:gd name="T86" fmla="*/ 933 w 1495"/>
                <a:gd name="T87" fmla="*/ 814 h 1977"/>
                <a:gd name="T88" fmla="*/ 1060 w 1495"/>
                <a:gd name="T89" fmla="*/ 632 h 1977"/>
                <a:gd name="T90" fmla="*/ 1028 w 1495"/>
                <a:gd name="T91" fmla="*/ 340 h 1977"/>
                <a:gd name="T92" fmla="*/ 1036 w 1495"/>
                <a:gd name="T93" fmla="*/ 237 h 1977"/>
                <a:gd name="T94" fmla="*/ 767 w 1495"/>
                <a:gd name="T95" fmla="*/ 95 h 1977"/>
                <a:gd name="T96" fmla="*/ 649 w 1495"/>
                <a:gd name="T97" fmla="*/ 48 h 1977"/>
                <a:gd name="T98" fmla="*/ 467 w 1495"/>
                <a:gd name="T99" fmla="*/ 55 h 1977"/>
                <a:gd name="T100" fmla="*/ 459 w 1495"/>
                <a:gd name="T101" fmla="*/ 182 h 1977"/>
                <a:gd name="T102" fmla="*/ 348 w 1495"/>
                <a:gd name="T103" fmla="*/ 269 h 1977"/>
                <a:gd name="T104" fmla="*/ 316 w 1495"/>
                <a:gd name="T105" fmla="*/ 435 h 1977"/>
                <a:gd name="T106" fmla="*/ 309 w 1495"/>
                <a:gd name="T107" fmla="*/ 450 h 1977"/>
                <a:gd name="T108" fmla="*/ 285 w 1495"/>
                <a:gd name="T109" fmla="*/ 308 h 1977"/>
                <a:gd name="T110" fmla="*/ 206 w 1495"/>
                <a:gd name="T111" fmla="*/ 443 h 1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95" h="1977">
                  <a:moveTo>
                    <a:pt x="24" y="1976"/>
                  </a:moveTo>
                  <a:lnTo>
                    <a:pt x="24" y="1976"/>
                  </a:lnTo>
                  <a:cubicBezTo>
                    <a:pt x="40" y="1976"/>
                    <a:pt x="40" y="1976"/>
                    <a:pt x="40" y="1976"/>
                  </a:cubicBezTo>
                  <a:cubicBezTo>
                    <a:pt x="40" y="1969"/>
                    <a:pt x="40" y="1969"/>
                    <a:pt x="48" y="1969"/>
                  </a:cubicBezTo>
                  <a:cubicBezTo>
                    <a:pt x="71" y="1937"/>
                    <a:pt x="103" y="1889"/>
                    <a:pt x="119" y="1858"/>
                  </a:cubicBezTo>
                  <a:cubicBezTo>
                    <a:pt x="119" y="1858"/>
                    <a:pt x="119" y="1850"/>
                    <a:pt x="127" y="1850"/>
                  </a:cubicBezTo>
                  <a:cubicBezTo>
                    <a:pt x="127" y="1842"/>
                    <a:pt x="127" y="1834"/>
                    <a:pt x="135" y="1818"/>
                  </a:cubicBezTo>
                  <a:cubicBezTo>
                    <a:pt x="135" y="1787"/>
                    <a:pt x="143" y="1739"/>
                    <a:pt x="182" y="1644"/>
                  </a:cubicBezTo>
                  <a:cubicBezTo>
                    <a:pt x="229" y="1510"/>
                    <a:pt x="143" y="1273"/>
                    <a:pt x="119" y="1225"/>
                  </a:cubicBezTo>
                  <a:cubicBezTo>
                    <a:pt x="103" y="1202"/>
                    <a:pt x="87" y="1178"/>
                    <a:pt x="71" y="1162"/>
                  </a:cubicBezTo>
                  <a:cubicBezTo>
                    <a:pt x="71" y="1154"/>
                    <a:pt x="63" y="1154"/>
                    <a:pt x="63" y="1146"/>
                  </a:cubicBezTo>
                  <a:cubicBezTo>
                    <a:pt x="48" y="1123"/>
                    <a:pt x="32" y="1059"/>
                    <a:pt x="56" y="1043"/>
                  </a:cubicBezTo>
                  <a:cubicBezTo>
                    <a:pt x="63" y="1036"/>
                    <a:pt x="56" y="1020"/>
                    <a:pt x="56" y="1004"/>
                  </a:cubicBezTo>
                  <a:cubicBezTo>
                    <a:pt x="56" y="988"/>
                    <a:pt x="56" y="980"/>
                    <a:pt x="56" y="965"/>
                  </a:cubicBezTo>
                  <a:cubicBezTo>
                    <a:pt x="56" y="933"/>
                    <a:pt x="48" y="925"/>
                    <a:pt x="24" y="901"/>
                  </a:cubicBezTo>
                  <a:lnTo>
                    <a:pt x="24" y="901"/>
                  </a:lnTo>
                  <a:cubicBezTo>
                    <a:pt x="0" y="877"/>
                    <a:pt x="24" y="862"/>
                    <a:pt x="32" y="846"/>
                  </a:cubicBezTo>
                  <a:cubicBezTo>
                    <a:pt x="40" y="838"/>
                    <a:pt x="48" y="838"/>
                    <a:pt x="48" y="830"/>
                  </a:cubicBezTo>
                  <a:cubicBezTo>
                    <a:pt x="56" y="822"/>
                    <a:pt x="63" y="814"/>
                    <a:pt x="71" y="799"/>
                  </a:cubicBezTo>
                  <a:cubicBezTo>
                    <a:pt x="79" y="783"/>
                    <a:pt x="87" y="767"/>
                    <a:pt x="103" y="751"/>
                  </a:cubicBezTo>
                  <a:cubicBezTo>
                    <a:pt x="111" y="743"/>
                    <a:pt x="103" y="712"/>
                    <a:pt x="103" y="688"/>
                  </a:cubicBezTo>
                  <a:cubicBezTo>
                    <a:pt x="95" y="664"/>
                    <a:pt x="95" y="648"/>
                    <a:pt x="103" y="632"/>
                  </a:cubicBezTo>
                  <a:cubicBezTo>
                    <a:pt x="103" y="625"/>
                    <a:pt x="103" y="609"/>
                    <a:pt x="87" y="601"/>
                  </a:cubicBezTo>
                  <a:cubicBezTo>
                    <a:pt x="87" y="593"/>
                    <a:pt x="79" y="585"/>
                    <a:pt x="79" y="577"/>
                  </a:cubicBezTo>
                  <a:cubicBezTo>
                    <a:pt x="71" y="569"/>
                    <a:pt x="71" y="561"/>
                    <a:pt x="79" y="553"/>
                  </a:cubicBezTo>
                  <a:cubicBezTo>
                    <a:pt x="87" y="538"/>
                    <a:pt x="111" y="530"/>
                    <a:pt x="119" y="530"/>
                  </a:cubicBezTo>
                  <a:cubicBezTo>
                    <a:pt x="127" y="530"/>
                    <a:pt x="135" y="506"/>
                    <a:pt x="135" y="482"/>
                  </a:cubicBezTo>
                  <a:cubicBezTo>
                    <a:pt x="143" y="474"/>
                    <a:pt x="143" y="466"/>
                    <a:pt x="143" y="459"/>
                  </a:cubicBezTo>
                  <a:cubicBezTo>
                    <a:pt x="151" y="450"/>
                    <a:pt x="151" y="443"/>
                    <a:pt x="151" y="443"/>
                  </a:cubicBezTo>
                  <a:cubicBezTo>
                    <a:pt x="151" y="435"/>
                    <a:pt x="151" y="427"/>
                    <a:pt x="158" y="427"/>
                  </a:cubicBezTo>
                  <a:cubicBezTo>
                    <a:pt x="166" y="427"/>
                    <a:pt x="174" y="427"/>
                    <a:pt x="182" y="435"/>
                  </a:cubicBezTo>
                  <a:cubicBezTo>
                    <a:pt x="190" y="435"/>
                    <a:pt x="190" y="435"/>
                    <a:pt x="190" y="435"/>
                  </a:cubicBezTo>
                  <a:cubicBezTo>
                    <a:pt x="198" y="435"/>
                    <a:pt x="198" y="435"/>
                    <a:pt x="206" y="435"/>
                  </a:cubicBezTo>
                  <a:cubicBezTo>
                    <a:pt x="214" y="435"/>
                    <a:pt x="214" y="435"/>
                    <a:pt x="214" y="419"/>
                  </a:cubicBezTo>
                  <a:cubicBezTo>
                    <a:pt x="214" y="411"/>
                    <a:pt x="214" y="403"/>
                    <a:pt x="222" y="395"/>
                  </a:cubicBezTo>
                  <a:cubicBezTo>
                    <a:pt x="238" y="379"/>
                    <a:pt x="253" y="332"/>
                    <a:pt x="261" y="316"/>
                  </a:cubicBezTo>
                  <a:cubicBezTo>
                    <a:pt x="261" y="300"/>
                    <a:pt x="269" y="300"/>
                    <a:pt x="277" y="300"/>
                  </a:cubicBezTo>
                  <a:cubicBezTo>
                    <a:pt x="277" y="300"/>
                    <a:pt x="285" y="300"/>
                    <a:pt x="293" y="308"/>
                  </a:cubicBezTo>
                  <a:cubicBezTo>
                    <a:pt x="293" y="316"/>
                    <a:pt x="293" y="372"/>
                    <a:pt x="293" y="395"/>
                  </a:cubicBezTo>
                  <a:cubicBezTo>
                    <a:pt x="293" y="427"/>
                    <a:pt x="285" y="450"/>
                    <a:pt x="301" y="474"/>
                  </a:cubicBezTo>
                  <a:cubicBezTo>
                    <a:pt x="309" y="474"/>
                    <a:pt x="309" y="482"/>
                    <a:pt x="309" y="482"/>
                  </a:cubicBezTo>
                  <a:cubicBezTo>
                    <a:pt x="309" y="474"/>
                    <a:pt x="309" y="459"/>
                    <a:pt x="309" y="459"/>
                  </a:cubicBezTo>
                  <a:cubicBezTo>
                    <a:pt x="301" y="450"/>
                    <a:pt x="301" y="443"/>
                    <a:pt x="301" y="443"/>
                  </a:cubicBezTo>
                  <a:cubicBezTo>
                    <a:pt x="301" y="435"/>
                    <a:pt x="301" y="435"/>
                    <a:pt x="301" y="435"/>
                  </a:cubicBezTo>
                  <a:cubicBezTo>
                    <a:pt x="301" y="419"/>
                    <a:pt x="301" y="411"/>
                    <a:pt x="309" y="403"/>
                  </a:cubicBezTo>
                  <a:cubicBezTo>
                    <a:pt x="309" y="403"/>
                    <a:pt x="309" y="403"/>
                    <a:pt x="316" y="403"/>
                  </a:cubicBezTo>
                  <a:cubicBezTo>
                    <a:pt x="324" y="403"/>
                    <a:pt x="324" y="419"/>
                    <a:pt x="324" y="435"/>
                  </a:cubicBezTo>
                  <a:cubicBezTo>
                    <a:pt x="324" y="450"/>
                    <a:pt x="324" y="466"/>
                    <a:pt x="332" y="466"/>
                  </a:cubicBezTo>
                  <a:lnTo>
                    <a:pt x="332" y="466"/>
                  </a:lnTo>
                  <a:cubicBezTo>
                    <a:pt x="340" y="466"/>
                    <a:pt x="340" y="466"/>
                    <a:pt x="340" y="466"/>
                  </a:cubicBezTo>
                  <a:cubicBezTo>
                    <a:pt x="348" y="459"/>
                    <a:pt x="348" y="427"/>
                    <a:pt x="348" y="395"/>
                  </a:cubicBezTo>
                  <a:cubicBezTo>
                    <a:pt x="348" y="379"/>
                    <a:pt x="348" y="364"/>
                    <a:pt x="340" y="348"/>
                  </a:cubicBezTo>
                  <a:cubicBezTo>
                    <a:pt x="340" y="324"/>
                    <a:pt x="332" y="293"/>
                    <a:pt x="340" y="269"/>
                  </a:cubicBezTo>
                  <a:cubicBezTo>
                    <a:pt x="340" y="237"/>
                    <a:pt x="348" y="229"/>
                    <a:pt x="356" y="229"/>
                  </a:cubicBezTo>
                  <a:cubicBezTo>
                    <a:pt x="364" y="229"/>
                    <a:pt x="364" y="229"/>
                    <a:pt x="364" y="221"/>
                  </a:cubicBezTo>
                  <a:cubicBezTo>
                    <a:pt x="380" y="206"/>
                    <a:pt x="403" y="198"/>
                    <a:pt x="427" y="198"/>
                  </a:cubicBezTo>
                  <a:cubicBezTo>
                    <a:pt x="451" y="198"/>
                    <a:pt x="451" y="198"/>
                    <a:pt x="459" y="182"/>
                  </a:cubicBezTo>
                  <a:lnTo>
                    <a:pt x="459" y="182"/>
                  </a:lnTo>
                  <a:cubicBezTo>
                    <a:pt x="459" y="174"/>
                    <a:pt x="451" y="166"/>
                    <a:pt x="443" y="158"/>
                  </a:cubicBezTo>
                  <a:cubicBezTo>
                    <a:pt x="435" y="158"/>
                    <a:pt x="427" y="150"/>
                    <a:pt x="411" y="135"/>
                  </a:cubicBezTo>
                  <a:cubicBezTo>
                    <a:pt x="411" y="126"/>
                    <a:pt x="411" y="119"/>
                    <a:pt x="411" y="103"/>
                  </a:cubicBezTo>
                  <a:cubicBezTo>
                    <a:pt x="419" y="87"/>
                    <a:pt x="435" y="71"/>
                    <a:pt x="443" y="71"/>
                  </a:cubicBezTo>
                  <a:cubicBezTo>
                    <a:pt x="443" y="63"/>
                    <a:pt x="451" y="55"/>
                    <a:pt x="459" y="48"/>
                  </a:cubicBezTo>
                  <a:cubicBezTo>
                    <a:pt x="467" y="32"/>
                    <a:pt x="482" y="16"/>
                    <a:pt x="498" y="0"/>
                  </a:cubicBezTo>
                  <a:cubicBezTo>
                    <a:pt x="506" y="0"/>
                    <a:pt x="514" y="0"/>
                    <a:pt x="530" y="0"/>
                  </a:cubicBezTo>
                  <a:cubicBezTo>
                    <a:pt x="554" y="0"/>
                    <a:pt x="585" y="16"/>
                    <a:pt x="593" y="24"/>
                  </a:cubicBezTo>
                  <a:cubicBezTo>
                    <a:pt x="601" y="32"/>
                    <a:pt x="617" y="39"/>
                    <a:pt x="641" y="39"/>
                  </a:cubicBezTo>
                  <a:lnTo>
                    <a:pt x="649" y="39"/>
                  </a:lnTo>
                  <a:cubicBezTo>
                    <a:pt x="656" y="39"/>
                    <a:pt x="656" y="39"/>
                    <a:pt x="664" y="39"/>
                  </a:cubicBezTo>
                  <a:cubicBezTo>
                    <a:pt x="696" y="39"/>
                    <a:pt x="728" y="48"/>
                    <a:pt x="735" y="71"/>
                  </a:cubicBezTo>
                  <a:cubicBezTo>
                    <a:pt x="743" y="87"/>
                    <a:pt x="751" y="87"/>
                    <a:pt x="751" y="87"/>
                  </a:cubicBezTo>
                  <a:cubicBezTo>
                    <a:pt x="759" y="87"/>
                    <a:pt x="759" y="87"/>
                    <a:pt x="759" y="87"/>
                  </a:cubicBezTo>
                  <a:cubicBezTo>
                    <a:pt x="767" y="87"/>
                    <a:pt x="767" y="87"/>
                    <a:pt x="767" y="87"/>
                  </a:cubicBezTo>
                  <a:lnTo>
                    <a:pt x="767" y="87"/>
                  </a:lnTo>
                  <a:cubicBezTo>
                    <a:pt x="783" y="87"/>
                    <a:pt x="822" y="103"/>
                    <a:pt x="878" y="119"/>
                  </a:cubicBezTo>
                  <a:cubicBezTo>
                    <a:pt x="909" y="135"/>
                    <a:pt x="941" y="142"/>
                    <a:pt x="949" y="142"/>
                  </a:cubicBezTo>
                  <a:cubicBezTo>
                    <a:pt x="981" y="158"/>
                    <a:pt x="996" y="190"/>
                    <a:pt x="1004" y="198"/>
                  </a:cubicBezTo>
                  <a:cubicBezTo>
                    <a:pt x="1004" y="213"/>
                    <a:pt x="1012" y="213"/>
                    <a:pt x="1028" y="221"/>
                  </a:cubicBezTo>
                  <a:cubicBezTo>
                    <a:pt x="1028" y="221"/>
                    <a:pt x="1036" y="229"/>
                    <a:pt x="1044" y="229"/>
                  </a:cubicBezTo>
                  <a:lnTo>
                    <a:pt x="1044" y="237"/>
                  </a:lnTo>
                  <a:cubicBezTo>
                    <a:pt x="1044" y="253"/>
                    <a:pt x="1020" y="277"/>
                    <a:pt x="1012" y="293"/>
                  </a:cubicBezTo>
                  <a:cubicBezTo>
                    <a:pt x="1004" y="293"/>
                    <a:pt x="1004" y="293"/>
                    <a:pt x="1004" y="300"/>
                  </a:cubicBezTo>
                  <a:cubicBezTo>
                    <a:pt x="1004" y="308"/>
                    <a:pt x="1020" y="324"/>
                    <a:pt x="1028" y="332"/>
                  </a:cubicBezTo>
                  <a:lnTo>
                    <a:pt x="1028" y="332"/>
                  </a:lnTo>
                  <a:cubicBezTo>
                    <a:pt x="1044" y="340"/>
                    <a:pt x="1075" y="395"/>
                    <a:pt x="1075" y="427"/>
                  </a:cubicBezTo>
                  <a:cubicBezTo>
                    <a:pt x="1075" y="443"/>
                    <a:pt x="1075" y="450"/>
                    <a:pt x="1075" y="459"/>
                  </a:cubicBezTo>
                  <a:cubicBezTo>
                    <a:pt x="1068" y="482"/>
                    <a:pt x="1068" y="490"/>
                    <a:pt x="1083" y="514"/>
                  </a:cubicBezTo>
                  <a:cubicBezTo>
                    <a:pt x="1099" y="546"/>
                    <a:pt x="1091" y="569"/>
                    <a:pt x="1083" y="609"/>
                  </a:cubicBezTo>
                  <a:cubicBezTo>
                    <a:pt x="1075" y="632"/>
                    <a:pt x="1075" y="632"/>
                    <a:pt x="1060" y="640"/>
                  </a:cubicBezTo>
                  <a:cubicBezTo>
                    <a:pt x="1052" y="640"/>
                    <a:pt x="1052" y="640"/>
                    <a:pt x="1044" y="648"/>
                  </a:cubicBezTo>
                  <a:cubicBezTo>
                    <a:pt x="1028" y="656"/>
                    <a:pt x="1020" y="680"/>
                    <a:pt x="1020" y="696"/>
                  </a:cubicBezTo>
                  <a:cubicBezTo>
                    <a:pt x="1020" y="712"/>
                    <a:pt x="1020" y="743"/>
                    <a:pt x="996" y="783"/>
                  </a:cubicBezTo>
                  <a:cubicBezTo>
                    <a:pt x="988" y="806"/>
                    <a:pt x="973" y="814"/>
                    <a:pt x="957" y="814"/>
                  </a:cubicBezTo>
                  <a:cubicBezTo>
                    <a:pt x="949" y="814"/>
                    <a:pt x="941" y="814"/>
                    <a:pt x="933" y="822"/>
                  </a:cubicBezTo>
                  <a:cubicBezTo>
                    <a:pt x="925" y="822"/>
                    <a:pt x="917" y="838"/>
                    <a:pt x="917" y="854"/>
                  </a:cubicBezTo>
                  <a:cubicBezTo>
                    <a:pt x="917" y="885"/>
                    <a:pt x="925" y="917"/>
                    <a:pt x="941" y="933"/>
                  </a:cubicBezTo>
                  <a:cubicBezTo>
                    <a:pt x="957" y="957"/>
                    <a:pt x="988" y="965"/>
                    <a:pt x="1004" y="965"/>
                  </a:cubicBezTo>
                  <a:cubicBezTo>
                    <a:pt x="1012" y="965"/>
                    <a:pt x="1020" y="965"/>
                    <a:pt x="1020" y="957"/>
                  </a:cubicBezTo>
                  <a:cubicBezTo>
                    <a:pt x="1028" y="949"/>
                    <a:pt x="1036" y="941"/>
                    <a:pt x="1044" y="933"/>
                  </a:cubicBezTo>
                  <a:cubicBezTo>
                    <a:pt x="1052" y="925"/>
                    <a:pt x="1060" y="909"/>
                    <a:pt x="1068" y="901"/>
                  </a:cubicBezTo>
                  <a:cubicBezTo>
                    <a:pt x="1068" y="893"/>
                    <a:pt x="1075" y="893"/>
                    <a:pt x="1075" y="885"/>
                  </a:cubicBezTo>
                  <a:cubicBezTo>
                    <a:pt x="1083" y="870"/>
                    <a:pt x="1091" y="862"/>
                    <a:pt x="1091" y="846"/>
                  </a:cubicBezTo>
                  <a:cubicBezTo>
                    <a:pt x="1091" y="822"/>
                    <a:pt x="1091" y="814"/>
                    <a:pt x="1099" y="806"/>
                  </a:cubicBezTo>
                  <a:cubicBezTo>
                    <a:pt x="1099" y="799"/>
                    <a:pt x="1107" y="799"/>
                    <a:pt x="1107" y="806"/>
                  </a:cubicBezTo>
                  <a:cubicBezTo>
                    <a:pt x="1115" y="806"/>
                    <a:pt x="1123" y="799"/>
                    <a:pt x="1123" y="799"/>
                  </a:cubicBezTo>
                  <a:cubicBezTo>
                    <a:pt x="1131" y="767"/>
                    <a:pt x="1194" y="727"/>
                    <a:pt x="1234" y="727"/>
                  </a:cubicBezTo>
                  <a:cubicBezTo>
                    <a:pt x="1273" y="719"/>
                    <a:pt x="1344" y="767"/>
                    <a:pt x="1344" y="799"/>
                  </a:cubicBezTo>
                  <a:cubicBezTo>
                    <a:pt x="1352" y="838"/>
                    <a:pt x="1376" y="901"/>
                    <a:pt x="1392" y="933"/>
                  </a:cubicBezTo>
                  <a:cubicBezTo>
                    <a:pt x="1408" y="965"/>
                    <a:pt x="1431" y="1028"/>
                    <a:pt x="1447" y="1075"/>
                  </a:cubicBezTo>
                  <a:cubicBezTo>
                    <a:pt x="1455" y="1091"/>
                    <a:pt x="1455" y="1099"/>
                    <a:pt x="1455" y="1107"/>
                  </a:cubicBezTo>
                  <a:cubicBezTo>
                    <a:pt x="1471" y="1130"/>
                    <a:pt x="1471" y="1138"/>
                    <a:pt x="1479" y="1146"/>
                  </a:cubicBezTo>
                  <a:cubicBezTo>
                    <a:pt x="1479" y="1154"/>
                    <a:pt x="1486" y="1154"/>
                    <a:pt x="1486" y="1170"/>
                  </a:cubicBezTo>
                  <a:cubicBezTo>
                    <a:pt x="1494" y="1178"/>
                    <a:pt x="1494" y="1178"/>
                    <a:pt x="1494" y="1178"/>
                  </a:cubicBezTo>
                  <a:cubicBezTo>
                    <a:pt x="1494" y="1186"/>
                    <a:pt x="1494" y="1186"/>
                    <a:pt x="1494" y="1186"/>
                  </a:cubicBezTo>
                  <a:lnTo>
                    <a:pt x="1494" y="1186"/>
                  </a:lnTo>
                  <a:cubicBezTo>
                    <a:pt x="1486" y="1249"/>
                    <a:pt x="1479" y="1328"/>
                    <a:pt x="1486" y="1376"/>
                  </a:cubicBezTo>
                  <a:cubicBezTo>
                    <a:pt x="1486" y="1376"/>
                    <a:pt x="1494" y="1383"/>
                    <a:pt x="1486" y="1391"/>
                  </a:cubicBezTo>
                  <a:cubicBezTo>
                    <a:pt x="1486" y="1407"/>
                    <a:pt x="1486" y="1407"/>
                    <a:pt x="1486" y="1407"/>
                  </a:cubicBezTo>
                  <a:cubicBezTo>
                    <a:pt x="1479" y="1391"/>
                    <a:pt x="1479" y="1391"/>
                    <a:pt x="1479" y="1391"/>
                  </a:cubicBezTo>
                  <a:cubicBezTo>
                    <a:pt x="1479" y="1383"/>
                    <a:pt x="1447" y="1383"/>
                    <a:pt x="1423" y="1376"/>
                  </a:cubicBezTo>
                  <a:cubicBezTo>
                    <a:pt x="1415" y="1376"/>
                    <a:pt x="1408" y="1376"/>
                    <a:pt x="1399" y="1376"/>
                  </a:cubicBezTo>
                  <a:lnTo>
                    <a:pt x="1392" y="1376"/>
                  </a:lnTo>
                  <a:cubicBezTo>
                    <a:pt x="1376" y="1376"/>
                    <a:pt x="1376" y="1376"/>
                    <a:pt x="1376" y="1391"/>
                  </a:cubicBezTo>
                  <a:cubicBezTo>
                    <a:pt x="1376" y="1399"/>
                    <a:pt x="1368" y="1407"/>
                    <a:pt x="1368" y="1415"/>
                  </a:cubicBezTo>
                  <a:cubicBezTo>
                    <a:pt x="1360" y="1431"/>
                    <a:pt x="1360" y="1439"/>
                    <a:pt x="1368" y="1455"/>
                  </a:cubicBezTo>
                  <a:cubicBezTo>
                    <a:pt x="1368" y="1463"/>
                    <a:pt x="1368" y="1470"/>
                    <a:pt x="1376" y="1478"/>
                  </a:cubicBezTo>
                  <a:cubicBezTo>
                    <a:pt x="1376" y="1494"/>
                    <a:pt x="1376" y="1502"/>
                    <a:pt x="1376" y="1502"/>
                  </a:cubicBezTo>
                  <a:lnTo>
                    <a:pt x="1376" y="1502"/>
                  </a:lnTo>
                  <a:cubicBezTo>
                    <a:pt x="1376" y="1510"/>
                    <a:pt x="1376" y="1510"/>
                    <a:pt x="1376" y="1510"/>
                  </a:cubicBezTo>
                  <a:cubicBezTo>
                    <a:pt x="1305" y="1573"/>
                    <a:pt x="1297" y="1597"/>
                    <a:pt x="1305" y="1605"/>
                  </a:cubicBezTo>
                  <a:cubicBezTo>
                    <a:pt x="1305" y="1613"/>
                    <a:pt x="1305" y="1629"/>
                    <a:pt x="1313" y="1636"/>
                  </a:cubicBezTo>
                  <a:cubicBezTo>
                    <a:pt x="1313" y="1652"/>
                    <a:pt x="1321" y="1660"/>
                    <a:pt x="1321" y="1676"/>
                  </a:cubicBezTo>
                  <a:cubicBezTo>
                    <a:pt x="1321" y="1684"/>
                    <a:pt x="1321" y="1684"/>
                    <a:pt x="1321" y="1684"/>
                  </a:cubicBezTo>
                  <a:lnTo>
                    <a:pt x="1321" y="1684"/>
                  </a:lnTo>
                  <a:cubicBezTo>
                    <a:pt x="1313" y="1684"/>
                    <a:pt x="1305" y="1700"/>
                    <a:pt x="1297" y="1707"/>
                  </a:cubicBezTo>
                  <a:cubicBezTo>
                    <a:pt x="1289" y="1716"/>
                    <a:pt x="1281" y="1723"/>
                    <a:pt x="1273" y="1731"/>
                  </a:cubicBezTo>
                  <a:cubicBezTo>
                    <a:pt x="1257" y="1739"/>
                    <a:pt x="1249" y="1763"/>
                    <a:pt x="1241" y="1787"/>
                  </a:cubicBezTo>
                  <a:cubicBezTo>
                    <a:pt x="1234" y="1795"/>
                    <a:pt x="1226" y="1802"/>
                    <a:pt x="1218" y="1818"/>
                  </a:cubicBezTo>
                  <a:cubicBezTo>
                    <a:pt x="1218" y="1826"/>
                    <a:pt x="1218" y="1826"/>
                    <a:pt x="1218" y="1834"/>
                  </a:cubicBezTo>
                  <a:cubicBezTo>
                    <a:pt x="1210" y="1834"/>
                    <a:pt x="1210" y="1834"/>
                    <a:pt x="1210" y="1834"/>
                  </a:cubicBezTo>
                  <a:lnTo>
                    <a:pt x="1210" y="1834"/>
                  </a:lnTo>
                  <a:cubicBezTo>
                    <a:pt x="1107" y="1866"/>
                    <a:pt x="846" y="1929"/>
                    <a:pt x="767" y="1929"/>
                  </a:cubicBezTo>
                  <a:cubicBezTo>
                    <a:pt x="759" y="1929"/>
                    <a:pt x="751" y="1929"/>
                    <a:pt x="751" y="1921"/>
                  </a:cubicBezTo>
                  <a:cubicBezTo>
                    <a:pt x="728" y="1897"/>
                    <a:pt x="712" y="1897"/>
                    <a:pt x="712" y="1897"/>
                  </a:cubicBezTo>
                  <a:lnTo>
                    <a:pt x="24" y="1976"/>
                  </a:lnTo>
                  <a:close/>
                  <a:moveTo>
                    <a:pt x="158" y="435"/>
                  </a:moveTo>
                  <a:lnTo>
                    <a:pt x="158" y="435"/>
                  </a:lnTo>
                  <a:cubicBezTo>
                    <a:pt x="158" y="435"/>
                    <a:pt x="158" y="435"/>
                    <a:pt x="158" y="443"/>
                  </a:cubicBezTo>
                  <a:cubicBezTo>
                    <a:pt x="158" y="450"/>
                    <a:pt x="158" y="450"/>
                    <a:pt x="151" y="459"/>
                  </a:cubicBezTo>
                  <a:cubicBezTo>
                    <a:pt x="151" y="466"/>
                    <a:pt x="151" y="474"/>
                    <a:pt x="143" y="490"/>
                  </a:cubicBezTo>
                  <a:cubicBezTo>
                    <a:pt x="135" y="514"/>
                    <a:pt x="135" y="530"/>
                    <a:pt x="119" y="538"/>
                  </a:cubicBezTo>
                  <a:cubicBezTo>
                    <a:pt x="111" y="538"/>
                    <a:pt x="95" y="546"/>
                    <a:pt x="87" y="553"/>
                  </a:cubicBezTo>
                  <a:cubicBezTo>
                    <a:pt x="79" y="561"/>
                    <a:pt x="79" y="569"/>
                    <a:pt x="87" y="577"/>
                  </a:cubicBezTo>
                  <a:cubicBezTo>
                    <a:pt x="87" y="577"/>
                    <a:pt x="95" y="585"/>
                    <a:pt x="95" y="593"/>
                  </a:cubicBezTo>
                  <a:cubicBezTo>
                    <a:pt x="103" y="609"/>
                    <a:pt x="111" y="625"/>
                    <a:pt x="103" y="640"/>
                  </a:cubicBezTo>
                  <a:cubicBezTo>
                    <a:pt x="103" y="648"/>
                    <a:pt x="103" y="672"/>
                    <a:pt x="111" y="688"/>
                  </a:cubicBezTo>
                  <a:cubicBezTo>
                    <a:pt x="111" y="719"/>
                    <a:pt x="119" y="743"/>
                    <a:pt x="103" y="759"/>
                  </a:cubicBezTo>
                  <a:cubicBezTo>
                    <a:pt x="95" y="767"/>
                    <a:pt x="87" y="790"/>
                    <a:pt x="71" y="806"/>
                  </a:cubicBezTo>
                  <a:cubicBezTo>
                    <a:pt x="63" y="814"/>
                    <a:pt x="63" y="822"/>
                    <a:pt x="56" y="830"/>
                  </a:cubicBezTo>
                  <a:cubicBezTo>
                    <a:pt x="48" y="838"/>
                    <a:pt x="48" y="846"/>
                    <a:pt x="40" y="846"/>
                  </a:cubicBezTo>
                  <a:cubicBezTo>
                    <a:pt x="24" y="870"/>
                    <a:pt x="16" y="877"/>
                    <a:pt x="24" y="893"/>
                  </a:cubicBezTo>
                  <a:cubicBezTo>
                    <a:pt x="32" y="893"/>
                    <a:pt x="32" y="893"/>
                    <a:pt x="32" y="893"/>
                  </a:cubicBezTo>
                  <a:cubicBezTo>
                    <a:pt x="48" y="917"/>
                    <a:pt x="63" y="925"/>
                    <a:pt x="63" y="965"/>
                  </a:cubicBezTo>
                  <a:cubicBezTo>
                    <a:pt x="63" y="980"/>
                    <a:pt x="63" y="988"/>
                    <a:pt x="63" y="1004"/>
                  </a:cubicBezTo>
                  <a:cubicBezTo>
                    <a:pt x="63" y="1020"/>
                    <a:pt x="71" y="1036"/>
                    <a:pt x="56" y="1043"/>
                  </a:cubicBezTo>
                  <a:cubicBezTo>
                    <a:pt x="48" y="1059"/>
                    <a:pt x="56" y="1123"/>
                    <a:pt x="71" y="1138"/>
                  </a:cubicBezTo>
                  <a:cubicBezTo>
                    <a:pt x="71" y="1146"/>
                    <a:pt x="79" y="1154"/>
                    <a:pt x="79" y="1162"/>
                  </a:cubicBezTo>
                  <a:cubicBezTo>
                    <a:pt x="95" y="1178"/>
                    <a:pt x="103" y="1194"/>
                    <a:pt x="127" y="1225"/>
                  </a:cubicBezTo>
                  <a:cubicBezTo>
                    <a:pt x="151" y="1273"/>
                    <a:pt x="238" y="1510"/>
                    <a:pt x="190" y="1652"/>
                  </a:cubicBezTo>
                  <a:cubicBezTo>
                    <a:pt x="151" y="1747"/>
                    <a:pt x="143" y="1795"/>
                    <a:pt x="135" y="1818"/>
                  </a:cubicBezTo>
                  <a:cubicBezTo>
                    <a:pt x="135" y="1834"/>
                    <a:pt x="135" y="1842"/>
                    <a:pt x="127" y="1850"/>
                  </a:cubicBezTo>
                  <a:cubicBezTo>
                    <a:pt x="127" y="1850"/>
                    <a:pt x="127" y="1858"/>
                    <a:pt x="127" y="1866"/>
                  </a:cubicBezTo>
                  <a:cubicBezTo>
                    <a:pt x="111" y="1889"/>
                    <a:pt x="79" y="1945"/>
                    <a:pt x="48" y="1969"/>
                  </a:cubicBezTo>
                  <a:lnTo>
                    <a:pt x="48" y="1969"/>
                  </a:lnTo>
                  <a:cubicBezTo>
                    <a:pt x="712" y="1889"/>
                    <a:pt x="712" y="1889"/>
                    <a:pt x="712" y="1889"/>
                  </a:cubicBezTo>
                  <a:lnTo>
                    <a:pt x="712" y="1889"/>
                  </a:lnTo>
                  <a:cubicBezTo>
                    <a:pt x="720" y="1889"/>
                    <a:pt x="735" y="1897"/>
                    <a:pt x="751" y="1921"/>
                  </a:cubicBezTo>
                  <a:cubicBezTo>
                    <a:pt x="751" y="1921"/>
                    <a:pt x="759" y="1921"/>
                    <a:pt x="767" y="1921"/>
                  </a:cubicBezTo>
                  <a:cubicBezTo>
                    <a:pt x="846" y="1921"/>
                    <a:pt x="1099" y="1858"/>
                    <a:pt x="1210" y="1826"/>
                  </a:cubicBezTo>
                  <a:cubicBezTo>
                    <a:pt x="1210" y="1826"/>
                    <a:pt x="1210" y="1818"/>
                    <a:pt x="1210" y="1810"/>
                  </a:cubicBezTo>
                  <a:cubicBezTo>
                    <a:pt x="1218" y="1802"/>
                    <a:pt x="1226" y="1795"/>
                    <a:pt x="1234" y="1779"/>
                  </a:cubicBezTo>
                  <a:cubicBezTo>
                    <a:pt x="1241" y="1755"/>
                    <a:pt x="1257" y="1731"/>
                    <a:pt x="1273" y="1723"/>
                  </a:cubicBezTo>
                  <a:cubicBezTo>
                    <a:pt x="1273" y="1723"/>
                    <a:pt x="1281" y="1716"/>
                    <a:pt x="1289" y="1707"/>
                  </a:cubicBezTo>
                  <a:cubicBezTo>
                    <a:pt x="1297" y="1692"/>
                    <a:pt x="1305" y="1684"/>
                    <a:pt x="1313" y="1676"/>
                  </a:cubicBezTo>
                  <a:cubicBezTo>
                    <a:pt x="1313" y="1660"/>
                    <a:pt x="1305" y="1652"/>
                    <a:pt x="1305" y="1636"/>
                  </a:cubicBezTo>
                  <a:cubicBezTo>
                    <a:pt x="1297" y="1629"/>
                    <a:pt x="1297" y="1613"/>
                    <a:pt x="1297" y="1613"/>
                  </a:cubicBezTo>
                  <a:cubicBezTo>
                    <a:pt x="1289" y="1597"/>
                    <a:pt x="1297" y="1581"/>
                    <a:pt x="1368" y="1502"/>
                  </a:cubicBezTo>
                  <a:cubicBezTo>
                    <a:pt x="1368" y="1502"/>
                    <a:pt x="1368" y="1494"/>
                    <a:pt x="1368" y="1486"/>
                  </a:cubicBezTo>
                  <a:cubicBezTo>
                    <a:pt x="1360" y="1470"/>
                    <a:pt x="1360" y="1463"/>
                    <a:pt x="1360" y="1455"/>
                  </a:cubicBezTo>
                  <a:cubicBezTo>
                    <a:pt x="1352" y="1439"/>
                    <a:pt x="1352" y="1431"/>
                    <a:pt x="1360" y="1415"/>
                  </a:cubicBezTo>
                  <a:cubicBezTo>
                    <a:pt x="1368" y="1407"/>
                    <a:pt x="1368" y="1399"/>
                    <a:pt x="1368" y="1391"/>
                  </a:cubicBezTo>
                  <a:cubicBezTo>
                    <a:pt x="1368" y="1376"/>
                    <a:pt x="1368" y="1368"/>
                    <a:pt x="1392" y="1368"/>
                  </a:cubicBezTo>
                  <a:lnTo>
                    <a:pt x="1399" y="1368"/>
                  </a:lnTo>
                  <a:cubicBezTo>
                    <a:pt x="1408" y="1368"/>
                    <a:pt x="1415" y="1368"/>
                    <a:pt x="1423" y="1368"/>
                  </a:cubicBezTo>
                  <a:cubicBezTo>
                    <a:pt x="1455" y="1376"/>
                    <a:pt x="1471" y="1376"/>
                    <a:pt x="1479" y="1383"/>
                  </a:cubicBezTo>
                  <a:lnTo>
                    <a:pt x="1479" y="1383"/>
                  </a:lnTo>
                  <a:lnTo>
                    <a:pt x="1479" y="1383"/>
                  </a:lnTo>
                  <a:cubicBezTo>
                    <a:pt x="1479" y="1376"/>
                    <a:pt x="1479" y="1376"/>
                    <a:pt x="1479" y="1376"/>
                  </a:cubicBezTo>
                  <a:cubicBezTo>
                    <a:pt x="1471" y="1336"/>
                    <a:pt x="1479" y="1257"/>
                    <a:pt x="1486" y="1194"/>
                  </a:cubicBezTo>
                  <a:lnTo>
                    <a:pt x="1486" y="1186"/>
                  </a:lnTo>
                  <a:cubicBezTo>
                    <a:pt x="1486" y="1170"/>
                    <a:pt x="1486" y="1170"/>
                    <a:pt x="1486" y="1170"/>
                  </a:cubicBezTo>
                  <a:cubicBezTo>
                    <a:pt x="1479" y="1162"/>
                    <a:pt x="1471" y="1154"/>
                    <a:pt x="1471" y="1146"/>
                  </a:cubicBezTo>
                  <a:cubicBezTo>
                    <a:pt x="1463" y="1146"/>
                    <a:pt x="1463" y="1138"/>
                    <a:pt x="1455" y="1107"/>
                  </a:cubicBezTo>
                  <a:cubicBezTo>
                    <a:pt x="1447" y="1099"/>
                    <a:pt x="1447" y="1091"/>
                    <a:pt x="1439" y="1075"/>
                  </a:cubicBezTo>
                  <a:cubicBezTo>
                    <a:pt x="1423" y="1028"/>
                    <a:pt x="1399" y="965"/>
                    <a:pt x="1392" y="941"/>
                  </a:cubicBezTo>
                  <a:cubicBezTo>
                    <a:pt x="1368" y="901"/>
                    <a:pt x="1344" y="838"/>
                    <a:pt x="1344" y="806"/>
                  </a:cubicBezTo>
                  <a:cubicBezTo>
                    <a:pt x="1336" y="775"/>
                    <a:pt x="1265" y="727"/>
                    <a:pt x="1234" y="735"/>
                  </a:cubicBezTo>
                  <a:cubicBezTo>
                    <a:pt x="1202" y="735"/>
                    <a:pt x="1139" y="775"/>
                    <a:pt x="1131" y="799"/>
                  </a:cubicBezTo>
                  <a:cubicBezTo>
                    <a:pt x="1131" y="799"/>
                    <a:pt x="1123" y="814"/>
                    <a:pt x="1115" y="814"/>
                  </a:cubicBezTo>
                  <a:cubicBezTo>
                    <a:pt x="1107" y="814"/>
                    <a:pt x="1107" y="814"/>
                    <a:pt x="1107" y="806"/>
                  </a:cubicBezTo>
                  <a:lnTo>
                    <a:pt x="1107" y="806"/>
                  </a:lnTo>
                  <a:cubicBezTo>
                    <a:pt x="1099" y="814"/>
                    <a:pt x="1099" y="838"/>
                    <a:pt x="1099" y="846"/>
                  </a:cubicBezTo>
                  <a:cubicBezTo>
                    <a:pt x="1099" y="862"/>
                    <a:pt x="1091" y="877"/>
                    <a:pt x="1083" y="885"/>
                  </a:cubicBezTo>
                  <a:cubicBezTo>
                    <a:pt x="1075" y="893"/>
                    <a:pt x="1075" y="901"/>
                    <a:pt x="1075" y="901"/>
                  </a:cubicBezTo>
                  <a:cubicBezTo>
                    <a:pt x="1068" y="917"/>
                    <a:pt x="1052" y="925"/>
                    <a:pt x="1044" y="933"/>
                  </a:cubicBezTo>
                  <a:cubicBezTo>
                    <a:pt x="1036" y="949"/>
                    <a:pt x="1028" y="957"/>
                    <a:pt x="1028" y="965"/>
                  </a:cubicBezTo>
                  <a:cubicBezTo>
                    <a:pt x="1020" y="972"/>
                    <a:pt x="1012" y="972"/>
                    <a:pt x="1004" y="972"/>
                  </a:cubicBezTo>
                  <a:cubicBezTo>
                    <a:pt x="981" y="972"/>
                    <a:pt x="957" y="965"/>
                    <a:pt x="933" y="941"/>
                  </a:cubicBezTo>
                  <a:cubicBezTo>
                    <a:pt x="917" y="925"/>
                    <a:pt x="909" y="885"/>
                    <a:pt x="909" y="854"/>
                  </a:cubicBezTo>
                  <a:cubicBezTo>
                    <a:pt x="909" y="838"/>
                    <a:pt x="917" y="822"/>
                    <a:pt x="933" y="814"/>
                  </a:cubicBezTo>
                  <a:cubicBezTo>
                    <a:pt x="941" y="806"/>
                    <a:pt x="949" y="806"/>
                    <a:pt x="957" y="806"/>
                  </a:cubicBezTo>
                  <a:cubicBezTo>
                    <a:pt x="973" y="806"/>
                    <a:pt x="981" y="806"/>
                    <a:pt x="996" y="783"/>
                  </a:cubicBezTo>
                  <a:cubicBezTo>
                    <a:pt x="1012" y="735"/>
                    <a:pt x="1012" y="712"/>
                    <a:pt x="1012" y="696"/>
                  </a:cubicBezTo>
                  <a:cubicBezTo>
                    <a:pt x="1012" y="680"/>
                    <a:pt x="1020" y="648"/>
                    <a:pt x="1044" y="640"/>
                  </a:cubicBezTo>
                  <a:cubicBezTo>
                    <a:pt x="1052" y="632"/>
                    <a:pt x="1052" y="632"/>
                    <a:pt x="1060" y="632"/>
                  </a:cubicBezTo>
                  <a:cubicBezTo>
                    <a:pt x="1068" y="632"/>
                    <a:pt x="1075" y="625"/>
                    <a:pt x="1075" y="601"/>
                  </a:cubicBezTo>
                  <a:cubicBezTo>
                    <a:pt x="1083" y="569"/>
                    <a:pt x="1091" y="553"/>
                    <a:pt x="1075" y="522"/>
                  </a:cubicBezTo>
                  <a:cubicBezTo>
                    <a:pt x="1060" y="498"/>
                    <a:pt x="1068" y="474"/>
                    <a:pt x="1068" y="459"/>
                  </a:cubicBezTo>
                  <a:cubicBezTo>
                    <a:pt x="1068" y="450"/>
                    <a:pt x="1068" y="443"/>
                    <a:pt x="1068" y="427"/>
                  </a:cubicBezTo>
                  <a:cubicBezTo>
                    <a:pt x="1068" y="395"/>
                    <a:pt x="1036" y="348"/>
                    <a:pt x="1028" y="340"/>
                  </a:cubicBezTo>
                  <a:lnTo>
                    <a:pt x="1028" y="340"/>
                  </a:lnTo>
                  <a:cubicBezTo>
                    <a:pt x="1012" y="324"/>
                    <a:pt x="996" y="308"/>
                    <a:pt x="996" y="300"/>
                  </a:cubicBezTo>
                  <a:cubicBezTo>
                    <a:pt x="996" y="293"/>
                    <a:pt x="996" y="285"/>
                    <a:pt x="1004" y="285"/>
                  </a:cubicBezTo>
                  <a:cubicBezTo>
                    <a:pt x="1020" y="269"/>
                    <a:pt x="1036" y="253"/>
                    <a:pt x="1036" y="237"/>
                  </a:cubicBezTo>
                  <a:lnTo>
                    <a:pt x="1036" y="237"/>
                  </a:lnTo>
                  <a:cubicBezTo>
                    <a:pt x="1028" y="229"/>
                    <a:pt x="1028" y="229"/>
                    <a:pt x="1020" y="229"/>
                  </a:cubicBezTo>
                  <a:cubicBezTo>
                    <a:pt x="1012" y="221"/>
                    <a:pt x="996" y="213"/>
                    <a:pt x="996" y="206"/>
                  </a:cubicBezTo>
                  <a:cubicBezTo>
                    <a:pt x="988" y="190"/>
                    <a:pt x="981" y="158"/>
                    <a:pt x="949" y="150"/>
                  </a:cubicBezTo>
                  <a:cubicBezTo>
                    <a:pt x="933" y="150"/>
                    <a:pt x="909" y="142"/>
                    <a:pt x="878" y="126"/>
                  </a:cubicBezTo>
                  <a:cubicBezTo>
                    <a:pt x="830" y="119"/>
                    <a:pt x="783" y="95"/>
                    <a:pt x="767" y="95"/>
                  </a:cubicBezTo>
                  <a:cubicBezTo>
                    <a:pt x="767" y="95"/>
                    <a:pt x="767" y="95"/>
                    <a:pt x="759" y="95"/>
                  </a:cubicBezTo>
                  <a:cubicBezTo>
                    <a:pt x="759" y="95"/>
                    <a:pt x="759" y="95"/>
                    <a:pt x="751" y="95"/>
                  </a:cubicBezTo>
                  <a:cubicBezTo>
                    <a:pt x="743" y="95"/>
                    <a:pt x="735" y="95"/>
                    <a:pt x="728" y="71"/>
                  </a:cubicBezTo>
                  <a:cubicBezTo>
                    <a:pt x="720" y="55"/>
                    <a:pt x="688" y="48"/>
                    <a:pt x="664" y="48"/>
                  </a:cubicBezTo>
                  <a:cubicBezTo>
                    <a:pt x="656" y="48"/>
                    <a:pt x="656" y="48"/>
                    <a:pt x="649" y="48"/>
                  </a:cubicBezTo>
                  <a:lnTo>
                    <a:pt x="641" y="48"/>
                  </a:lnTo>
                  <a:cubicBezTo>
                    <a:pt x="617" y="48"/>
                    <a:pt x="601" y="39"/>
                    <a:pt x="585" y="32"/>
                  </a:cubicBezTo>
                  <a:cubicBezTo>
                    <a:pt x="577" y="16"/>
                    <a:pt x="554" y="8"/>
                    <a:pt x="530" y="8"/>
                  </a:cubicBezTo>
                  <a:cubicBezTo>
                    <a:pt x="522" y="8"/>
                    <a:pt x="514" y="8"/>
                    <a:pt x="506" y="8"/>
                  </a:cubicBezTo>
                  <a:cubicBezTo>
                    <a:pt x="491" y="16"/>
                    <a:pt x="475" y="39"/>
                    <a:pt x="467" y="55"/>
                  </a:cubicBezTo>
                  <a:cubicBezTo>
                    <a:pt x="459" y="63"/>
                    <a:pt x="451" y="71"/>
                    <a:pt x="443" y="71"/>
                  </a:cubicBezTo>
                  <a:cubicBezTo>
                    <a:pt x="435" y="79"/>
                    <a:pt x="419" y="95"/>
                    <a:pt x="419" y="111"/>
                  </a:cubicBezTo>
                  <a:cubicBezTo>
                    <a:pt x="419" y="119"/>
                    <a:pt x="419" y="126"/>
                    <a:pt x="419" y="135"/>
                  </a:cubicBezTo>
                  <a:cubicBezTo>
                    <a:pt x="427" y="142"/>
                    <a:pt x="435" y="150"/>
                    <a:pt x="443" y="158"/>
                  </a:cubicBezTo>
                  <a:cubicBezTo>
                    <a:pt x="459" y="158"/>
                    <a:pt x="467" y="166"/>
                    <a:pt x="459" y="182"/>
                  </a:cubicBezTo>
                  <a:lnTo>
                    <a:pt x="459" y="182"/>
                  </a:lnTo>
                  <a:cubicBezTo>
                    <a:pt x="459" y="206"/>
                    <a:pt x="459" y="206"/>
                    <a:pt x="427" y="206"/>
                  </a:cubicBezTo>
                  <a:cubicBezTo>
                    <a:pt x="403" y="206"/>
                    <a:pt x="380" y="213"/>
                    <a:pt x="372" y="229"/>
                  </a:cubicBezTo>
                  <a:cubicBezTo>
                    <a:pt x="372" y="237"/>
                    <a:pt x="364" y="237"/>
                    <a:pt x="356" y="237"/>
                  </a:cubicBezTo>
                  <a:cubicBezTo>
                    <a:pt x="356" y="237"/>
                    <a:pt x="348" y="237"/>
                    <a:pt x="348" y="269"/>
                  </a:cubicBezTo>
                  <a:cubicBezTo>
                    <a:pt x="340" y="293"/>
                    <a:pt x="348" y="324"/>
                    <a:pt x="348" y="348"/>
                  </a:cubicBezTo>
                  <a:cubicBezTo>
                    <a:pt x="356" y="364"/>
                    <a:pt x="356" y="379"/>
                    <a:pt x="356" y="395"/>
                  </a:cubicBezTo>
                  <a:cubicBezTo>
                    <a:pt x="356" y="411"/>
                    <a:pt x="356" y="459"/>
                    <a:pt x="340" y="474"/>
                  </a:cubicBezTo>
                  <a:lnTo>
                    <a:pt x="332" y="474"/>
                  </a:lnTo>
                  <a:cubicBezTo>
                    <a:pt x="316" y="466"/>
                    <a:pt x="316" y="450"/>
                    <a:pt x="316" y="435"/>
                  </a:cubicBezTo>
                  <a:cubicBezTo>
                    <a:pt x="316" y="419"/>
                    <a:pt x="316" y="411"/>
                    <a:pt x="316" y="411"/>
                  </a:cubicBezTo>
                  <a:cubicBezTo>
                    <a:pt x="309" y="411"/>
                    <a:pt x="309" y="411"/>
                    <a:pt x="309" y="411"/>
                  </a:cubicBezTo>
                  <a:cubicBezTo>
                    <a:pt x="309" y="411"/>
                    <a:pt x="309" y="427"/>
                    <a:pt x="309" y="435"/>
                  </a:cubicBezTo>
                  <a:cubicBezTo>
                    <a:pt x="309" y="443"/>
                    <a:pt x="309" y="443"/>
                    <a:pt x="309" y="443"/>
                  </a:cubicBezTo>
                  <a:lnTo>
                    <a:pt x="309" y="450"/>
                  </a:lnTo>
                  <a:cubicBezTo>
                    <a:pt x="316" y="474"/>
                    <a:pt x="316" y="482"/>
                    <a:pt x="316" y="490"/>
                  </a:cubicBezTo>
                  <a:cubicBezTo>
                    <a:pt x="309" y="490"/>
                    <a:pt x="309" y="490"/>
                    <a:pt x="309" y="490"/>
                  </a:cubicBezTo>
                  <a:lnTo>
                    <a:pt x="301" y="482"/>
                  </a:lnTo>
                  <a:cubicBezTo>
                    <a:pt x="277" y="450"/>
                    <a:pt x="285" y="427"/>
                    <a:pt x="285" y="395"/>
                  </a:cubicBezTo>
                  <a:cubicBezTo>
                    <a:pt x="285" y="364"/>
                    <a:pt x="285" y="316"/>
                    <a:pt x="285" y="308"/>
                  </a:cubicBezTo>
                  <a:lnTo>
                    <a:pt x="277" y="308"/>
                  </a:lnTo>
                  <a:cubicBezTo>
                    <a:pt x="269" y="308"/>
                    <a:pt x="269" y="308"/>
                    <a:pt x="269" y="316"/>
                  </a:cubicBezTo>
                  <a:cubicBezTo>
                    <a:pt x="261" y="332"/>
                    <a:pt x="245" y="379"/>
                    <a:pt x="229" y="403"/>
                  </a:cubicBezTo>
                  <a:cubicBezTo>
                    <a:pt x="222" y="403"/>
                    <a:pt x="222" y="411"/>
                    <a:pt x="222" y="419"/>
                  </a:cubicBezTo>
                  <a:cubicBezTo>
                    <a:pt x="222" y="435"/>
                    <a:pt x="222" y="443"/>
                    <a:pt x="206" y="443"/>
                  </a:cubicBezTo>
                  <a:cubicBezTo>
                    <a:pt x="198" y="443"/>
                    <a:pt x="198" y="443"/>
                    <a:pt x="190" y="443"/>
                  </a:cubicBezTo>
                  <a:cubicBezTo>
                    <a:pt x="182" y="443"/>
                    <a:pt x="182" y="443"/>
                    <a:pt x="182" y="443"/>
                  </a:cubicBezTo>
                  <a:cubicBezTo>
                    <a:pt x="174" y="435"/>
                    <a:pt x="166" y="435"/>
                    <a:pt x="158" y="435"/>
                  </a:cubicBezTo>
                  <a:close/>
                </a:path>
              </a:pathLst>
            </a:custGeom>
            <a:solidFill>
              <a:schemeClr val="accent6"/>
            </a:solidFill>
            <a:ln>
              <a:solidFill>
                <a:schemeClr val="bg2"/>
              </a:solidFill>
            </a:ln>
            <a:effectLst/>
          </p:spPr>
          <p:txBody>
            <a:bodyPr wrap="none" anchor="ctr"/>
            <a:lstStyle/>
            <a:p>
              <a:endParaRPr lang="en-US"/>
            </a:p>
          </p:txBody>
        </p:sp>
        <p:sp>
          <p:nvSpPr>
            <p:cNvPr id="102" name="Freeform 641"/>
            <p:cNvSpPr>
              <a:spLocks noChangeArrowheads="1"/>
            </p:cNvSpPr>
            <p:nvPr/>
          </p:nvSpPr>
          <p:spPr bwMode="auto">
            <a:xfrm>
              <a:off x="13322334" y="3985886"/>
              <a:ext cx="1189805" cy="586784"/>
            </a:xfrm>
            <a:custGeom>
              <a:avLst/>
              <a:gdLst>
                <a:gd name="T0" fmla="*/ 24 w 2263"/>
                <a:gd name="T1" fmla="*/ 522 h 1116"/>
                <a:gd name="T2" fmla="*/ 190 w 2263"/>
                <a:gd name="T3" fmla="*/ 633 h 1116"/>
                <a:gd name="T4" fmla="*/ 578 w 2263"/>
                <a:gd name="T5" fmla="*/ 720 h 1116"/>
                <a:gd name="T6" fmla="*/ 775 w 2263"/>
                <a:gd name="T7" fmla="*/ 743 h 1116"/>
                <a:gd name="T8" fmla="*/ 878 w 2263"/>
                <a:gd name="T9" fmla="*/ 901 h 1116"/>
                <a:gd name="T10" fmla="*/ 933 w 2263"/>
                <a:gd name="T11" fmla="*/ 1028 h 1116"/>
                <a:gd name="T12" fmla="*/ 973 w 2263"/>
                <a:gd name="T13" fmla="*/ 1115 h 1116"/>
                <a:gd name="T14" fmla="*/ 1044 w 2263"/>
                <a:gd name="T15" fmla="*/ 988 h 1116"/>
                <a:gd name="T16" fmla="*/ 1139 w 2263"/>
                <a:gd name="T17" fmla="*/ 775 h 1116"/>
                <a:gd name="T18" fmla="*/ 1218 w 2263"/>
                <a:gd name="T19" fmla="*/ 751 h 1116"/>
                <a:gd name="T20" fmla="*/ 1281 w 2263"/>
                <a:gd name="T21" fmla="*/ 767 h 1116"/>
                <a:gd name="T22" fmla="*/ 1265 w 2263"/>
                <a:gd name="T23" fmla="*/ 830 h 1116"/>
                <a:gd name="T24" fmla="*/ 1352 w 2263"/>
                <a:gd name="T25" fmla="*/ 743 h 1116"/>
                <a:gd name="T26" fmla="*/ 1526 w 2263"/>
                <a:gd name="T27" fmla="*/ 641 h 1116"/>
                <a:gd name="T28" fmla="*/ 1629 w 2263"/>
                <a:gd name="T29" fmla="*/ 570 h 1116"/>
                <a:gd name="T30" fmla="*/ 1740 w 2263"/>
                <a:gd name="T31" fmla="*/ 585 h 1116"/>
                <a:gd name="T32" fmla="*/ 1866 w 2263"/>
                <a:gd name="T33" fmla="*/ 648 h 1116"/>
                <a:gd name="T34" fmla="*/ 1937 w 2263"/>
                <a:gd name="T35" fmla="*/ 577 h 1116"/>
                <a:gd name="T36" fmla="*/ 2072 w 2263"/>
                <a:gd name="T37" fmla="*/ 585 h 1116"/>
                <a:gd name="T38" fmla="*/ 2159 w 2263"/>
                <a:gd name="T39" fmla="*/ 577 h 1116"/>
                <a:gd name="T40" fmla="*/ 2254 w 2263"/>
                <a:gd name="T41" fmla="*/ 554 h 1116"/>
                <a:gd name="T42" fmla="*/ 2198 w 2263"/>
                <a:gd name="T43" fmla="*/ 522 h 1116"/>
                <a:gd name="T44" fmla="*/ 2127 w 2263"/>
                <a:gd name="T45" fmla="*/ 522 h 1116"/>
                <a:gd name="T46" fmla="*/ 2024 w 2263"/>
                <a:gd name="T47" fmla="*/ 435 h 1116"/>
                <a:gd name="T48" fmla="*/ 1929 w 2263"/>
                <a:gd name="T49" fmla="*/ 372 h 1116"/>
                <a:gd name="T50" fmla="*/ 1795 w 2263"/>
                <a:gd name="T51" fmla="*/ 364 h 1116"/>
                <a:gd name="T52" fmla="*/ 1724 w 2263"/>
                <a:gd name="T53" fmla="*/ 230 h 1116"/>
                <a:gd name="T54" fmla="*/ 1503 w 2263"/>
                <a:gd name="T55" fmla="*/ 301 h 1116"/>
                <a:gd name="T56" fmla="*/ 1218 w 2263"/>
                <a:gd name="T57" fmla="*/ 443 h 1116"/>
                <a:gd name="T58" fmla="*/ 1099 w 2263"/>
                <a:gd name="T59" fmla="*/ 411 h 1116"/>
                <a:gd name="T60" fmla="*/ 933 w 2263"/>
                <a:gd name="T61" fmla="*/ 380 h 1116"/>
                <a:gd name="T62" fmla="*/ 728 w 2263"/>
                <a:gd name="T63" fmla="*/ 269 h 1116"/>
                <a:gd name="T64" fmla="*/ 625 w 2263"/>
                <a:gd name="T65" fmla="*/ 340 h 1116"/>
                <a:gd name="T66" fmla="*/ 696 w 2263"/>
                <a:gd name="T67" fmla="*/ 143 h 1116"/>
                <a:gd name="T68" fmla="*/ 791 w 2263"/>
                <a:gd name="T69" fmla="*/ 56 h 1116"/>
                <a:gd name="T70" fmla="*/ 672 w 2263"/>
                <a:gd name="T71" fmla="*/ 32 h 1116"/>
                <a:gd name="T72" fmla="*/ 546 w 2263"/>
                <a:gd name="T73" fmla="*/ 174 h 1116"/>
                <a:gd name="T74" fmla="*/ 514 w 2263"/>
                <a:gd name="T75" fmla="*/ 158 h 1116"/>
                <a:gd name="T76" fmla="*/ 435 w 2263"/>
                <a:gd name="T77" fmla="*/ 261 h 1116"/>
                <a:gd name="T78" fmla="*/ 269 w 2263"/>
                <a:gd name="T79" fmla="*/ 348 h 1116"/>
                <a:gd name="T80" fmla="*/ 72 w 2263"/>
                <a:gd name="T81" fmla="*/ 459 h 1116"/>
                <a:gd name="T82" fmla="*/ 24 w 2263"/>
                <a:gd name="T83" fmla="*/ 522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63" h="1116">
                  <a:moveTo>
                    <a:pt x="24" y="522"/>
                  </a:moveTo>
                  <a:lnTo>
                    <a:pt x="24" y="522"/>
                  </a:lnTo>
                  <a:cubicBezTo>
                    <a:pt x="56" y="538"/>
                    <a:pt x="80" y="577"/>
                    <a:pt x="88" y="593"/>
                  </a:cubicBezTo>
                  <a:cubicBezTo>
                    <a:pt x="103" y="617"/>
                    <a:pt x="119" y="633"/>
                    <a:pt x="190" y="633"/>
                  </a:cubicBezTo>
                  <a:cubicBezTo>
                    <a:pt x="261" y="633"/>
                    <a:pt x="459" y="656"/>
                    <a:pt x="491" y="688"/>
                  </a:cubicBezTo>
                  <a:cubicBezTo>
                    <a:pt x="530" y="720"/>
                    <a:pt x="522" y="736"/>
                    <a:pt x="578" y="720"/>
                  </a:cubicBezTo>
                  <a:cubicBezTo>
                    <a:pt x="633" y="704"/>
                    <a:pt x="649" y="680"/>
                    <a:pt x="672" y="704"/>
                  </a:cubicBezTo>
                  <a:cubicBezTo>
                    <a:pt x="696" y="736"/>
                    <a:pt x="775" y="704"/>
                    <a:pt x="775" y="743"/>
                  </a:cubicBezTo>
                  <a:cubicBezTo>
                    <a:pt x="783" y="783"/>
                    <a:pt x="783" y="807"/>
                    <a:pt x="807" y="807"/>
                  </a:cubicBezTo>
                  <a:cubicBezTo>
                    <a:pt x="823" y="814"/>
                    <a:pt x="878" y="823"/>
                    <a:pt x="878" y="901"/>
                  </a:cubicBezTo>
                  <a:cubicBezTo>
                    <a:pt x="878" y="981"/>
                    <a:pt x="846" y="988"/>
                    <a:pt x="878" y="996"/>
                  </a:cubicBezTo>
                  <a:cubicBezTo>
                    <a:pt x="910" y="1004"/>
                    <a:pt x="933" y="996"/>
                    <a:pt x="933" y="1028"/>
                  </a:cubicBezTo>
                  <a:cubicBezTo>
                    <a:pt x="933" y="1060"/>
                    <a:pt x="933" y="1099"/>
                    <a:pt x="965" y="1115"/>
                  </a:cubicBezTo>
                  <a:cubicBezTo>
                    <a:pt x="973" y="1115"/>
                    <a:pt x="973" y="1115"/>
                    <a:pt x="973" y="1115"/>
                  </a:cubicBezTo>
                  <a:cubicBezTo>
                    <a:pt x="981" y="1099"/>
                    <a:pt x="981" y="1083"/>
                    <a:pt x="997" y="1067"/>
                  </a:cubicBezTo>
                  <a:cubicBezTo>
                    <a:pt x="1020" y="1028"/>
                    <a:pt x="1044" y="1004"/>
                    <a:pt x="1044" y="988"/>
                  </a:cubicBezTo>
                  <a:cubicBezTo>
                    <a:pt x="1044" y="965"/>
                    <a:pt x="1115" y="830"/>
                    <a:pt x="1115" y="799"/>
                  </a:cubicBezTo>
                  <a:cubicBezTo>
                    <a:pt x="1115" y="775"/>
                    <a:pt x="1131" y="751"/>
                    <a:pt x="1139" y="775"/>
                  </a:cubicBezTo>
                  <a:cubicBezTo>
                    <a:pt x="1147" y="791"/>
                    <a:pt x="1139" y="823"/>
                    <a:pt x="1163" y="807"/>
                  </a:cubicBezTo>
                  <a:cubicBezTo>
                    <a:pt x="1194" y="791"/>
                    <a:pt x="1194" y="767"/>
                    <a:pt x="1218" y="751"/>
                  </a:cubicBezTo>
                  <a:cubicBezTo>
                    <a:pt x="1242" y="727"/>
                    <a:pt x="1250" y="704"/>
                    <a:pt x="1265" y="720"/>
                  </a:cubicBezTo>
                  <a:cubicBezTo>
                    <a:pt x="1281" y="736"/>
                    <a:pt x="1305" y="743"/>
                    <a:pt x="1281" y="767"/>
                  </a:cubicBezTo>
                  <a:cubicBezTo>
                    <a:pt x="1258" y="783"/>
                    <a:pt x="1234" y="799"/>
                    <a:pt x="1242" y="814"/>
                  </a:cubicBezTo>
                  <a:cubicBezTo>
                    <a:pt x="1242" y="830"/>
                    <a:pt x="1250" y="854"/>
                    <a:pt x="1265" y="830"/>
                  </a:cubicBezTo>
                  <a:cubicBezTo>
                    <a:pt x="1273" y="807"/>
                    <a:pt x="1281" y="791"/>
                    <a:pt x="1297" y="783"/>
                  </a:cubicBezTo>
                  <a:cubicBezTo>
                    <a:pt x="1321" y="767"/>
                    <a:pt x="1352" y="759"/>
                    <a:pt x="1352" y="743"/>
                  </a:cubicBezTo>
                  <a:cubicBezTo>
                    <a:pt x="1352" y="720"/>
                    <a:pt x="1368" y="664"/>
                    <a:pt x="1416" y="664"/>
                  </a:cubicBezTo>
                  <a:cubicBezTo>
                    <a:pt x="1471" y="656"/>
                    <a:pt x="1487" y="648"/>
                    <a:pt x="1526" y="641"/>
                  </a:cubicBezTo>
                  <a:cubicBezTo>
                    <a:pt x="1566" y="641"/>
                    <a:pt x="1582" y="641"/>
                    <a:pt x="1589" y="617"/>
                  </a:cubicBezTo>
                  <a:cubicBezTo>
                    <a:pt x="1589" y="585"/>
                    <a:pt x="1605" y="570"/>
                    <a:pt x="1629" y="570"/>
                  </a:cubicBezTo>
                  <a:cubicBezTo>
                    <a:pt x="1653" y="570"/>
                    <a:pt x="1637" y="577"/>
                    <a:pt x="1669" y="577"/>
                  </a:cubicBezTo>
                  <a:cubicBezTo>
                    <a:pt x="1700" y="577"/>
                    <a:pt x="1708" y="577"/>
                    <a:pt x="1740" y="585"/>
                  </a:cubicBezTo>
                  <a:cubicBezTo>
                    <a:pt x="1771" y="593"/>
                    <a:pt x="1771" y="585"/>
                    <a:pt x="1803" y="617"/>
                  </a:cubicBezTo>
                  <a:cubicBezTo>
                    <a:pt x="1842" y="641"/>
                    <a:pt x="1835" y="664"/>
                    <a:pt x="1866" y="648"/>
                  </a:cubicBezTo>
                  <a:cubicBezTo>
                    <a:pt x="1890" y="633"/>
                    <a:pt x="1874" y="617"/>
                    <a:pt x="1890" y="601"/>
                  </a:cubicBezTo>
                  <a:cubicBezTo>
                    <a:pt x="1898" y="577"/>
                    <a:pt x="1914" y="570"/>
                    <a:pt x="1937" y="577"/>
                  </a:cubicBezTo>
                  <a:cubicBezTo>
                    <a:pt x="1945" y="585"/>
                    <a:pt x="1985" y="585"/>
                    <a:pt x="2016" y="585"/>
                  </a:cubicBezTo>
                  <a:cubicBezTo>
                    <a:pt x="2040" y="585"/>
                    <a:pt x="2064" y="577"/>
                    <a:pt x="2072" y="585"/>
                  </a:cubicBezTo>
                  <a:cubicBezTo>
                    <a:pt x="2088" y="585"/>
                    <a:pt x="2135" y="577"/>
                    <a:pt x="2135" y="577"/>
                  </a:cubicBezTo>
                  <a:cubicBezTo>
                    <a:pt x="2143" y="577"/>
                    <a:pt x="2135" y="577"/>
                    <a:pt x="2159" y="577"/>
                  </a:cubicBezTo>
                  <a:cubicBezTo>
                    <a:pt x="2182" y="577"/>
                    <a:pt x="2182" y="577"/>
                    <a:pt x="2214" y="585"/>
                  </a:cubicBezTo>
                  <a:cubicBezTo>
                    <a:pt x="2254" y="585"/>
                    <a:pt x="2254" y="577"/>
                    <a:pt x="2254" y="554"/>
                  </a:cubicBezTo>
                  <a:cubicBezTo>
                    <a:pt x="2262" y="538"/>
                    <a:pt x="2254" y="506"/>
                    <a:pt x="2238" y="506"/>
                  </a:cubicBezTo>
                  <a:cubicBezTo>
                    <a:pt x="2222" y="498"/>
                    <a:pt x="2214" y="506"/>
                    <a:pt x="2198" y="522"/>
                  </a:cubicBezTo>
                  <a:cubicBezTo>
                    <a:pt x="2182" y="538"/>
                    <a:pt x="2175" y="561"/>
                    <a:pt x="2159" y="546"/>
                  </a:cubicBezTo>
                  <a:cubicBezTo>
                    <a:pt x="2135" y="538"/>
                    <a:pt x="2135" y="522"/>
                    <a:pt x="2127" y="522"/>
                  </a:cubicBezTo>
                  <a:cubicBezTo>
                    <a:pt x="2111" y="522"/>
                    <a:pt x="2080" y="498"/>
                    <a:pt x="2064" y="483"/>
                  </a:cubicBezTo>
                  <a:cubicBezTo>
                    <a:pt x="2040" y="467"/>
                    <a:pt x="2032" y="459"/>
                    <a:pt x="2024" y="435"/>
                  </a:cubicBezTo>
                  <a:cubicBezTo>
                    <a:pt x="2024" y="411"/>
                    <a:pt x="2024" y="364"/>
                    <a:pt x="2001" y="364"/>
                  </a:cubicBezTo>
                  <a:cubicBezTo>
                    <a:pt x="1977" y="364"/>
                    <a:pt x="1945" y="364"/>
                    <a:pt x="1929" y="372"/>
                  </a:cubicBezTo>
                  <a:cubicBezTo>
                    <a:pt x="1914" y="380"/>
                    <a:pt x="1866" y="372"/>
                    <a:pt x="1851" y="372"/>
                  </a:cubicBezTo>
                  <a:cubicBezTo>
                    <a:pt x="1842" y="364"/>
                    <a:pt x="1835" y="364"/>
                    <a:pt x="1795" y="364"/>
                  </a:cubicBezTo>
                  <a:cubicBezTo>
                    <a:pt x="1756" y="372"/>
                    <a:pt x="1740" y="348"/>
                    <a:pt x="1740" y="293"/>
                  </a:cubicBezTo>
                  <a:cubicBezTo>
                    <a:pt x="1740" y="237"/>
                    <a:pt x="1756" y="230"/>
                    <a:pt x="1724" y="230"/>
                  </a:cubicBezTo>
                  <a:cubicBezTo>
                    <a:pt x="1700" y="237"/>
                    <a:pt x="1661" y="253"/>
                    <a:pt x="1637" y="269"/>
                  </a:cubicBezTo>
                  <a:cubicBezTo>
                    <a:pt x="1613" y="285"/>
                    <a:pt x="1574" y="309"/>
                    <a:pt x="1503" y="301"/>
                  </a:cubicBezTo>
                  <a:cubicBezTo>
                    <a:pt x="1431" y="293"/>
                    <a:pt x="1321" y="348"/>
                    <a:pt x="1289" y="388"/>
                  </a:cubicBezTo>
                  <a:cubicBezTo>
                    <a:pt x="1265" y="427"/>
                    <a:pt x="1250" y="443"/>
                    <a:pt x="1218" y="443"/>
                  </a:cubicBezTo>
                  <a:cubicBezTo>
                    <a:pt x="1194" y="443"/>
                    <a:pt x="1139" y="451"/>
                    <a:pt x="1131" y="435"/>
                  </a:cubicBezTo>
                  <a:cubicBezTo>
                    <a:pt x="1131" y="411"/>
                    <a:pt x="1123" y="403"/>
                    <a:pt x="1099" y="411"/>
                  </a:cubicBezTo>
                  <a:cubicBezTo>
                    <a:pt x="1076" y="427"/>
                    <a:pt x="1036" y="459"/>
                    <a:pt x="1020" y="451"/>
                  </a:cubicBezTo>
                  <a:cubicBezTo>
                    <a:pt x="997" y="435"/>
                    <a:pt x="957" y="427"/>
                    <a:pt x="933" y="380"/>
                  </a:cubicBezTo>
                  <a:cubicBezTo>
                    <a:pt x="918" y="340"/>
                    <a:pt x="854" y="309"/>
                    <a:pt x="831" y="293"/>
                  </a:cubicBezTo>
                  <a:cubicBezTo>
                    <a:pt x="815" y="269"/>
                    <a:pt x="752" y="261"/>
                    <a:pt x="728" y="269"/>
                  </a:cubicBezTo>
                  <a:cubicBezTo>
                    <a:pt x="704" y="277"/>
                    <a:pt x="665" y="285"/>
                    <a:pt x="649" y="309"/>
                  </a:cubicBezTo>
                  <a:cubicBezTo>
                    <a:pt x="633" y="324"/>
                    <a:pt x="625" y="372"/>
                    <a:pt x="625" y="340"/>
                  </a:cubicBezTo>
                  <a:cubicBezTo>
                    <a:pt x="617" y="309"/>
                    <a:pt x="601" y="285"/>
                    <a:pt x="625" y="253"/>
                  </a:cubicBezTo>
                  <a:cubicBezTo>
                    <a:pt x="649" y="222"/>
                    <a:pt x="665" y="174"/>
                    <a:pt x="696" y="143"/>
                  </a:cubicBezTo>
                  <a:cubicBezTo>
                    <a:pt x="728" y="111"/>
                    <a:pt x="744" y="79"/>
                    <a:pt x="759" y="71"/>
                  </a:cubicBezTo>
                  <a:cubicBezTo>
                    <a:pt x="767" y="56"/>
                    <a:pt x="752" y="56"/>
                    <a:pt x="791" y="56"/>
                  </a:cubicBezTo>
                  <a:cubicBezTo>
                    <a:pt x="831" y="56"/>
                    <a:pt x="831" y="32"/>
                    <a:pt x="815" y="16"/>
                  </a:cubicBezTo>
                  <a:cubicBezTo>
                    <a:pt x="799" y="8"/>
                    <a:pt x="704" y="0"/>
                    <a:pt x="672" y="32"/>
                  </a:cubicBezTo>
                  <a:cubicBezTo>
                    <a:pt x="633" y="56"/>
                    <a:pt x="586" y="87"/>
                    <a:pt x="570" y="119"/>
                  </a:cubicBezTo>
                  <a:cubicBezTo>
                    <a:pt x="554" y="150"/>
                    <a:pt x="554" y="166"/>
                    <a:pt x="546" y="174"/>
                  </a:cubicBezTo>
                  <a:cubicBezTo>
                    <a:pt x="538" y="190"/>
                    <a:pt x="538" y="182"/>
                    <a:pt x="530" y="166"/>
                  </a:cubicBezTo>
                  <a:cubicBezTo>
                    <a:pt x="522" y="150"/>
                    <a:pt x="522" y="143"/>
                    <a:pt x="514" y="158"/>
                  </a:cubicBezTo>
                  <a:cubicBezTo>
                    <a:pt x="506" y="174"/>
                    <a:pt x="483" y="198"/>
                    <a:pt x="459" y="222"/>
                  </a:cubicBezTo>
                  <a:cubicBezTo>
                    <a:pt x="443" y="245"/>
                    <a:pt x="475" y="245"/>
                    <a:pt x="435" y="261"/>
                  </a:cubicBezTo>
                  <a:cubicBezTo>
                    <a:pt x="388" y="285"/>
                    <a:pt x="356" y="301"/>
                    <a:pt x="325" y="324"/>
                  </a:cubicBezTo>
                  <a:cubicBezTo>
                    <a:pt x="293" y="348"/>
                    <a:pt x="293" y="356"/>
                    <a:pt x="269" y="348"/>
                  </a:cubicBezTo>
                  <a:cubicBezTo>
                    <a:pt x="246" y="348"/>
                    <a:pt x="222" y="348"/>
                    <a:pt x="198" y="364"/>
                  </a:cubicBezTo>
                  <a:cubicBezTo>
                    <a:pt x="175" y="372"/>
                    <a:pt x="103" y="419"/>
                    <a:pt x="72" y="459"/>
                  </a:cubicBezTo>
                  <a:cubicBezTo>
                    <a:pt x="48" y="490"/>
                    <a:pt x="32" y="498"/>
                    <a:pt x="0" y="498"/>
                  </a:cubicBezTo>
                  <a:cubicBezTo>
                    <a:pt x="8" y="506"/>
                    <a:pt x="16" y="514"/>
                    <a:pt x="24" y="522"/>
                  </a:cubicBezTo>
                </a:path>
              </a:pathLst>
            </a:custGeom>
            <a:solidFill>
              <a:schemeClr val="accent6"/>
            </a:solidFill>
            <a:ln>
              <a:solidFill>
                <a:schemeClr val="bg2"/>
              </a:solidFill>
            </a:ln>
            <a:effectLst/>
          </p:spPr>
          <p:txBody>
            <a:bodyPr wrap="none" anchor="ctr"/>
            <a:lstStyle/>
            <a:p>
              <a:endParaRPr lang="en-US"/>
            </a:p>
          </p:txBody>
        </p:sp>
        <p:sp>
          <p:nvSpPr>
            <p:cNvPr id="103" name="Freeform 642"/>
            <p:cNvSpPr>
              <a:spLocks noChangeArrowheads="1"/>
            </p:cNvSpPr>
            <p:nvPr/>
          </p:nvSpPr>
          <p:spPr bwMode="auto">
            <a:xfrm>
              <a:off x="13320015" y="3990525"/>
              <a:ext cx="1194442" cy="586784"/>
            </a:xfrm>
            <a:custGeom>
              <a:avLst/>
              <a:gdLst>
                <a:gd name="T0" fmla="*/ 940 w 2270"/>
                <a:gd name="T1" fmla="*/ 1020 h 1116"/>
                <a:gd name="T2" fmla="*/ 814 w 2270"/>
                <a:gd name="T3" fmla="*/ 806 h 1116"/>
                <a:gd name="T4" fmla="*/ 664 w 2270"/>
                <a:gd name="T5" fmla="*/ 688 h 1116"/>
                <a:gd name="T6" fmla="*/ 197 w 2270"/>
                <a:gd name="T7" fmla="*/ 633 h 1116"/>
                <a:gd name="T8" fmla="*/ 0 w 2270"/>
                <a:gd name="T9" fmla="*/ 482 h 1116"/>
                <a:gd name="T10" fmla="*/ 284 w 2270"/>
                <a:gd name="T11" fmla="*/ 340 h 1116"/>
                <a:gd name="T12" fmla="*/ 466 w 2270"/>
                <a:gd name="T13" fmla="*/ 214 h 1116"/>
                <a:gd name="T14" fmla="*/ 545 w 2270"/>
                <a:gd name="T15" fmla="*/ 174 h 1116"/>
                <a:gd name="T16" fmla="*/ 766 w 2270"/>
                <a:gd name="T17" fmla="*/ 0 h 1116"/>
                <a:gd name="T18" fmla="*/ 751 w 2270"/>
                <a:gd name="T19" fmla="*/ 79 h 1116"/>
                <a:gd name="T20" fmla="*/ 632 w 2270"/>
                <a:gd name="T21" fmla="*/ 340 h 1116"/>
                <a:gd name="T22" fmla="*/ 838 w 2270"/>
                <a:gd name="T23" fmla="*/ 285 h 1116"/>
                <a:gd name="T24" fmla="*/ 1083 w 2270"/>
                <a:gd name="T25" fmla="*/ 419 h 1116"/>
                <a:gd name="T26" fmla="*/ 1296 w 2270"/>
                <a:gd name="T27" fmla="*/ 372 h 1116"/>
                <a:gd name="T28" fmla="*/ 1644 w 2270"/>
                <a:gd name="T29" fmla="*/ 253 h 1116"/>
                <a:gd name="T30" fmla="*/ 1763 w 2270"/>
                <a:gd name="T31" fmla="*/ 348 h 1116"/>
                <a:gd name="T32" fmla="*/ 1936 w 2270"/>
                <a:gd name="T33" fmla="*/ 364 h 1116"/>
                <a:gd name="T34" fmla="*/ 2071 w 2270"/>
                <a:gd name="T35" fmla="*/ 467 h 1116"/>
                <a:gd name="T36" fmla="*/ 2189 w 2270"/>
                <a:gd name="T37" fmla="*/ 522 h 1116"/>
                <a:gd name="T38" fmla="*/ 2261 w 2270"/>
                <a:gd name="T39" fmla="*/ 553 h 1116"/>
                <a:gd name="T40" fmla="*/ 2142 w 2270"/>
                <a:gd name="T41" fmla="*/ 577 h 1116"/>
                <a:gd name="T42" fmla="*/ 1992 w 2270"/>
                <a:gd name="T43" fmla="*/ 577 h 1116"/>
                <a:gd name="T44" fmla="*/ 1810 w 2270"/>
                <a:gd name="T45" fmla="*/ 609 h 1116"/>
                <a:gd name="T46" fmla="*/ 1660 w 2270"/>
                <a:gd name="T47" fmla="*/ 569 h 1116"/>
                <a:gd name="T48" fmla="*/ 1486 w 2270"/>
                <a:gd name="T49" fmla="*/ 648 h 1116"/>
                <a:gd name="T50" fmla="*/ 1272 w 2270"/>
                <a:gd name="T51" fmla="*/ 822 h 1116"/>
                <a:gd name="T52" fmla="*/ 1272 w 2270"/>
                <a:gd name="T53" fmla="*/ 719 h 1116"/>
                <a:gd name="T54" fmla="*/ 1170 w 2270"/>
                <a:gd name="T55" fmla="*/ 799 h 1116"/>
                <a:gd name="T56" fmla="*/ 1090 w 2270"/>
                <a:gd name="T57" fmla="*/ 901 h 1116"/>
                <a:gd name="T58" fmla="*/ 664 w 2270"/>
                <a:gd name="T59" fmla="*/ 680 h 1116"/>
                <a:gd name="T60" fmla="*/ 814 w 2270"/>
                <a:gd name="T61" fmla="*/ 799 h 1116"/>
                <a:gd name="T62" fmla="*/ 909 w 2270"/>
                <a:gd name="T63" fmla="*/ 988 h 1116"/>
                <a:gd name="T64" fmla="*/ 1019 w 2270"/>
                <a:gd name="T65" fmla="*/ 1028 h 1116"/>
                <a:gd name="T66" fmla="*/ 1154 w 2270"/>
                <a:gd name="T67" fmla="*/ 783 h 1116"/>
                <a:gd name="T68" fmla="*/ 1265 w 2270"/>
                <a:gd name="T69" fmla="*/ 704 h 1116"/>
                <a:gd name="T70" fmla="*/ 1249 w 2270"/>
                <a:gd name="T71" fmla="*/ 806 h 1116"/>
                <a:gd name="T72" fmla="*/ 1359 w 2270"/>
                <a:gd name="T73" fmla="*/ 735 h 1116"/>
                <a:gd name="T74" fmla="*/ 1636 w 2270"/>
                <a:gd name="T75" fmla="*/ 562 h 1116"/>
                <a:gd name="T76" fmla="*/ 1747 w 2270"/>
                <a:gd name="T77" fmla="*/ 577 h 1116"/>
                <a:gd name="T78" fmla="*/ 1889 w 2270"/>
                <a:gd name="T79" fmla="*/ 609 h 1116"/>
                <a:gd name="T80" fmla="*/ 2079 w 2270"/>
                <a:gd name="T81" fmla="*/ 569 h 1116"/>
                <a:gd name="T82" fmla="*/ 2229 w 2270"/>
                <a:gd name="T83" fmla="*/ 569 h 1116"/>
                <a:gd name="T84" fmla="*/ 2205 w 2270"/>
                <a:gd name="T85" fmla="*/ 514 h 1116"/>
                <a:gd name="T86" fmla="*/ 2079 w 2270"/>
                <a:gd name="T87" fmla="*/ 490 h 1116"/>
                <a:gd name="T88" fmla="*/ 1992 w 2270"/>
                <a:gd name="T89" fmla="*/ 356 h 1116"/>
                <a:gd name="T90" fmla="*/ 1763 w 2270"/>
                <a:gd name="T91" fmla="*/ 348 h 1116"/>
                <a:gd name="T92" fmla="*/ 1644 w 2270"/>
                <a:gd name="T93" fmla="*/ 261 h 1116"/>
                <a:gd name="T94" fmla="*/ 1225 w 2270"/>
                <a:gd name="T95" fmla="*/ 443 h 1116"/>
                <a:gd name="T96" fmla="*/ 1083 w 2270"/>
                <a:gd name="T97" fmla="*/ 419 h 1116"/>
                <a:gd name="T98" fmla="*/ 838 w 2270"/>
                <a:gd name="T99" fmla="*/ 285 h 1116"/>
                <a:gd name="T100" fmla="*/ 632 w 2270"/>
                <a:gd name="T101" fmla="*/ 348 h 1116"/>
                <a:gd name="T102" fmla="*/ 751 w 2270"/>
                <a:gd name="T103" fmla="*/ 79 h 1116"/>
                <a:gd name="T104" fmla="*/ 766 w 2270"/>
                <a:gd name="T105" fmla="*/ 8 h 1116"/>
                <a:gd name="T106" fmla="*/ 545 w 2270"/>
                <a:gd name="T107" fmla="*/ 182 h 1116"/>
                <a:gd name="T108" fmla="*/ 474 w 2270"/>
                <a:gd name="T109" fmla="*/ 214 h 1116"/>
                <a:gd name="T110" fmla="*/ 284 w 2270"/>
                <a:gd name="T111" fmla="*/ 348 h 1116"/>
                <a:gd name="T112" fmla="*/ 31 w 2270"/>
                <a:gd name="T113" fmla="*/ 506 h 1116"/>
                <a:gd name="T114" fmla="*/ 513 w 2270"/>
                <a:gd name="T115" fmla="*/ 696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1116">
                  <a:moveTo>
                    <a:pt x="988" y="1115"/>
                  </a:moveTo>
                  <a:lnTo>
                    <a:pt x="988" y="1115"/>
                  </a:lnTo>
                  <a:cubicBezTo>
                    <a:pt x="980" y="1115"/>
                    <a:pt x="980" y="1115"/>
                    <a:pt x="980" y="1115"/>
                  </a:cubicBezTo>
                  <a:lnTo>
                    <a:pt x="972" y="1107"/>
                  </a:lnTo>
                  <a:cubicBezTo>
                    <a:pt x="940" y="1091"/>
                    <a:pt x="940" y="1059"/>
                    <a:pt x="940" y="1028"/>
                  </a:cubicBezTo>
                  <a:lnTo>
                    <a:pt x="940" y="1020"/>
                  </a:lnTo>
                  <a:cubicBezTo>
                    <a:pt x="940" y="1004"/>
                    <a:pt x="932" y="1004"/>
                    <a:pt x="909" y="996"/>
                  </a:cubicBezTo>
                  <a:cubicBezTo>
                    <a:pt x="901" y="996"/>
                    <a:pt x="893" y="996"/>
                    <a:pt x="885" y="996"/>
                  </a:cubicBezTo>
                  <a:cubicBezTo>
                    <a:pt x="877" y="988"/>
                    <a:pt x="869" y="988"/>
                    <a:pt x="869" y="988"/>
                  </a:cubicBezTo>
                  <a:cubicBezTo>
                    <a:pt x="861" y="980"/>
                    <a:pt x="869" y="973"/>
                    <a:pt x="869" y="965"/>
                  </a:cubicBezTo>
                  <a:cubicBezTo>
                    <a:pt x="877" y="957"/>
                    <a:pt x="885" y="933"/>
                    <a:pt x="885" y="893"/>
                  </a:cubicBezTo>
                  <a:cubicBezTo>
                    <a:pt x="885" y="815"/>
                    <a:pt x="838" y="806"/>
                    <a:pt x="814" y="806"/>
                  </a:cubicBezTo>
                  <a:lnTo>
                    <a:pt x="814" y="806"/>
                  </a:lnTo>
                  <a:cubicBezTo>
                    <a:pt x="790" y="799"/>
                    <a:pt x="790" y="783"/>
                    <a:pt x="782" y="743"/>
                  </a:cubicBezTo>
                  <a:cubicBezTo>
                    <a:pt x="782" y="735"/>
                    <a:pt x="782" y="735"/>
                    <a:pt x="782" y="735"/>
                  </a:cubicBezTo>
                  <a:cubicBezTo>
                    <a:pt x="782" y="719"/>
                    <a:pt x="759" y="712"/>
                    <a:pt x="727" y="712"/>
                  </a:cubicBezTo>
                  <a:cubicBezTo>
                    <a:pt x="711" y="712"/>
                    <a:pt x="687" y="712"/>
                    <a:pt x="679" y="704"/>
                  </a:cubicBezTo>
                  <a:cubicBezTo>
                    <a:pt x="672" y="696"/>
                    <a:pt x="664" y="688"/>
                    <a:pt x="664" y="688"/>
                  </a:cubicBezTo>
                  <a:cubicBezTo>
                    <a:pt x="656" y="688"/>
                    <a:pt x="648" y="696"/>
                    <a:pt x="632" y="696"/>
                  </a:cubicBezTo>
                  <a:cubicBezTo>
                    <a:pt x="624" y="704"/>
                    <a:pt x="608" y="712"/>
                    <a:pt x="585" y="712"/>
                  </a:cubicBezTo>
                  <a:cubicBezTo>
                    <a:pt x="569" y="719"/>
                    <a:pt x="561" y="719"/>
                    <a:pt x="553" y="719"/>
                  </a:cubicBezTo>
                  <a:cubicBezTo>
                    <a:pt x="529" y="719"/>
                    <a:pt x="521" y="712"/>
                    <a:pt x="513" y="696"/>
                  </a:cubicBezTo>
                  <a:cubicBezTo>
                    <a:pt x="506" y="696"/>
                    <a:pt x="506" y="688"/>
                    <a:pt x="498" y="680"/>
                  </a:cubicBezTo>
                  <a:cubicBezTo>
                    <a:pt x="466" y="648"/>
                    <a:pt x="268" y="633"/>
                    <a:pt x="197" y="633"/>
                  </a:cubicBezTo>
                  <a:cubicBezTo>
                    <a:pt x="126" y="633"/>
                    <a:pt x="110" y="609"/>
                    <a:pt x="95" y="593"/>
                  </a:cubicBezTo>
                  <a:lnTo>
                    <a:pt x="95" y="593"/>
                  </a:lnTo>
                  <a:cubicBezTo>
                    <a:pt x="95" y="585"/>
                    <a:pt x="87" y="577"/>
                    <a:pt x="87" y="577"/>
                  </a:cubicBezTo>
                  <a:cubicBezTo>
                    <a:pt x="71" y="553"/>
                    <a:pt x="55" y="530"/>
                    <a:pt x="31" y="514"/>
                  </a:cubicBezTo>
                  <a:cubicBezTo>
                    <a:pt x="23" y="506"/>
                    <a:pt x="15" y="498"/>
                    <a:pt x="7" y="490"/>
                  </a:cubicBezTo>
                  <a:cubicBezTo>
                    <a:pt x="0" y="482"/>
                    <a:pt x="0" y="482"/>
                    <a:pt x="0" y="482"/>
                  </a:cubicBezTo>
                  <a:cubicBezTo>
                    <a:pt x="7" y="482"/>
                    <a:pt x="7" y="482"/>
                    <a:pt x="7" y="482"/>
                  </a:cubicBezTo>
                  <a:cubicBezTo>
                    <a:pt x="39" y="482"/>
                    <a:pt x="55" y="482"/>
                    <a:pt x="79" y="443"/>
                  </a:cubicBezTo>
                  <a:cubicBezTo>
                    <a:pt x="102" y="411"/>
                    <a:pt x="182" y="364"/>
                    <a:pt x="205" y="348"/>
                  </a:cubicBezTo>
                  <a:cubicBezTo>
                    <a:pt x="221" y="340"/>
                    <a:pt x="237" y="340"/>
                    <a:pt x="260" y="340"/>
                  </a:cubicBezTo>
                  <a:cubicBezTo>
                    <a:pt x="268" y="340"/>
                    <a:pt x="268" y="340"/>
                    <a:pt x="276" y="340"/>
                  </a:cubicBezTo>
                  <a:lnTo>
                    <a:pt x="284" y="340"/>
                  </a:lnTo>
                  <a:cubicBezTo>
                    <a:pt x="300" y="340"/>
                    <a:pt x="300" y="340"/>
                    <a:pt x="316" y="324"/>
                  </a:cubicBezTo>
                  <a:cubicBezTo>
                    <a:pt x="316" y="324"/>
                    <a:pt x="324" y="324"/>
                    <a:pt x="324" y="316"/>
                  </a:cubicBezTo>
                  <a:cubicBezTo>
                    <a:pt x="355" y="293"/>
                    <a:pt x="387" y="277"/>
                    <a:pt x="419" y="261"/>
                  </a:cubicBezTo>
                  <a:cubicBezTo>
                    <a:pt x="426" y="261"/>
                    <a:pt x="435" y="253"/>
                    <a:pt x="435" y="253"/>
                  </a:cubicBezTo>
                  <a:cubicBezTo>
                    <a:pt x="458" y="237"/>
                    <a:pt x="458" y="237"/>
                    <a:pt x="458" y="229"/>
                  </a:cubicBezTo>
                  <a:cubicBezTo>
                    <a:pt x="458" y="229"/>
                    <a:pt x="458" y="222"/>
                    <a:pt x="466" y="214"/>
                  </a:cubicBezTo>
                  <a:cubicBezTo>
                    <a:pt x="474" y="198"/>
                    <a:pt x="490" y="182"/>
                    <a:pt x="498" y="174"/>
                  </a:cubicBezTo>
                  <a:cubicBezTo>
                    <a:pt x="506" y="158"/>
                    <a:pt x="513" y="150"/>
                    <a:pt x="521" y="142"/>
                  </a:cubicBezTo>
                  <a:lnTo>
                    <a:pt x="529" y="135"/>
                  </a:lnTo>
                  <a:cubicBezTo>
                    <a:pt x="537" y="135"/>
                    <a:pt x="537" y="142"/>
                    <a:pt x="537" y="150"/>
                  </a:cubicBezTo>
                  <a:cubicBezTo>
                    <a:pt x="537" y="150"/>
                    <a:pt x="537" y="158"/>
                    <a:pt x="545" y="158"/>
                  </a:cubicBezTo>
                  <a:cubicBezTo>
                    <a:pt x="545" y="166"/>
                    <a:pt x="545" y="166"/>
                    <a:pt x="545" y="174"/>
                  </a:cubicBezTo>
                  <a:lnTo>
                    <a:pt x="553" y="166"/>
                  </a:lnTo>
                  <a:cubicBezTo>
                    <a:pt x="553" y="166"/>
                    <a:pt x="553" y="158"/>
                    <a:pt x="553" y="150"/>
                  </a:cubicBezTo>
                  <a:cubicBezTo>
                    <a:pt x="561" y="142"/>
                    <a:pt x="561" y="127"/>
                    <a:pt x="577" y="103"/>
                  </a:cubicBezTo>
                  <a:cubicBezTo>
                    <a:pt x="593" y="79"/>
                    <a:pt x="632" y="48"/>
                    <a:pt x="664" y="24"/>
                  </a:cubicBezTo>
                  <a:cubicBezTo>
                    <a:pt x="679" y="16"/>
                    <a:pt x="679" y="16"/>
                    <a:pt x="679" y="16"/>
                  </a:cubicBezTo>
                  <a:cubicBezTo>
                    <a:pt x="695" y="8"/>
                    <a:pt x="727" y="0"/>
                    <a:pt x="766" y="0"/>
                  </a:cubicBezTo>
                  <a:cubicBezTo>
                    <a:pt x="790" y="0"/>
                    <a:pt x="814" y="0"/>
                    <a:pt x="822" y="8"/>
                  </a:cubicBezTo>
                  <a:cubicBezTo>
                    <a:pt x="830" y="16"/>
                    <a:pt x="838" y="24"/>
                    <a:pt x="838" y="32"/>
                  </a:cubicBezTo>
                  <a:cubicBezTo>
                    <a:pt x="838" y="40"/>
                    <a:pt x="830" y="48"/>
                    <a:pt x="798" y="48"/>
                  </a:cubicBezTo>
                  <a:cubicBezTo>
                    <a:pt x="774" y="56"/>
                    <a:pt x="774" y="56"/>
                    <a:pt x="774" y="56"/>
                  </a:cubicBezTo>
                  <a:cubicBezTo>
                    <a:pt x="766" y="56"/>
                    <a:pt x="766" y="63"/>
                    <a:pt x="766" y="63"/>
                  </a:cubicBezTo>
                  <a:cubicBezTo>
                    <a:pt x="759" y="63"/>
                    <a:pt x="759" y="71"/>
                    <a:pt x="751" y="79"/>
                  </a:cubicBezTo>
                  <a:cubicBezTo>
                    <a:pt x="743" y="95"/>
                    <a:pt x="727" y="119"/>
                    <a:pt x="703" y="142"/>
                  </a:cubicBezTo>
                  <a:cubicBezTo>
                    <a:pt x="687" y="158"/>
                    <a:pt x="672" y="182"/>
                    <a:pt x="664" y="206"/>
                  </a:cubicBezTo>
                  <a:cubicBezTo>
                    <a:pt x="656" y="222"/>
                    <a:pt x="648" y="237"/>
                    <a:pt x="632" y="253"/>
                  </a:cubicBezTo>
                  <a:cubicBezTo>
                    <a:pt x="616" y="269"/>
                    <a:pt x="624" y="285"/>
                    <a:pt x="624" y="309"/>
                  </a:cubicBezTo>
                  <a:cubicBezTo>
                    <a:pt x="632" y="316"/>
                    <a:pt x="632" y="324"/>
                    <a:pt x="632" y="332"/>
                  </a:cubicBezTo>
                  <a:cubicBezTo>
                    <a:pt x="632" y="332"/>
                    <a:pt x="632" y="332"/>
                    <a:pt x="632" y="340"/>
                  </a:cubicBezTo>
                  <a:cubicBezTo>
                    <a:pt x="632" y="332"/>
                    <a:pt x="640" y="332"/>
                    <a:pt x="640" y="324"/>
                  </a:cubicBezTo>
                  <a:cubicBezTo>
                    <a:pt x="640" y="316"/>
                    <a:pt x="648" y="301"/>
                    <a:pt x="648" y="293"/>
                  </a:cubicBezTo>
                  <a:cubicBezTo>
                    <a:pt x="664" y="277"/>
                    <a:pt x="687" y="269"/>
                    <a:pt x="711" y="269"/>
                  </a:cubicBezTo>
                  <a:cubicBezTo>
                    <a:pt x="719" y="261"/>
                    <a:pt x="727" y="261"/>
                    <a:pt x="735" y="261"/>
                  </a:cubicBezTo>
                  <a:cubicBezTo>
                    <a:pt x="743" y="261"/>
                    <a:pt x="751" y="253"/>
                    <a:pt x="759" y="253"/>
                  </a:cubicBezTo>
                  <a:cubicBezTo>
                    <a:pt x="790" y="253"/>
                    <a:pt x="822" y="261"/>
                    <a:pt x="838" y="285"/>
                  </a:cubicBezTo>
                  <a:cubicBezTo>
                    <a:pt x="846" y="285"/>
                    <a:pt x="861" y="293"/>
                    <a:pt x="869" y="301"/>
                  </a:cubicBezTo>
                  <a:cubicBezTo>
                    <a:pt x="901" y="324"/>
                    <a:pt x="932" y="340"/>
                    <a:pt x="948" y="372"/>
                  </a:cubicBezTo>
                  <a:cubicBezTo>
                    <a:pt x="964" y="403"/>
                    <a:pt x="996" y="419"/>
                    <a:pt x="1019" y="427"/>
                  </a:cubicBezTo>
                  <a:cubicBezTo>
                    <a:pt x="1019" y="435"/>
                    <a:pt x="1019" y="435"/>
                    <a:pt x="1027" y="435"/>
                  </a:cubicBezTo>
                  <a:cubicBezTo>
                    <a:pt x="1027" y="435"/>
                    <a:pt x="1027" y="435"/>
                    <a:pt x="1035" y="435"/>
                  </a:cubicBezTo>
                  <a:cubicBezTo>
                    <a:pt x="1043" y="435"/>
                    <a:pt x="1067" y="427"/>
                    <a:pt x="1083" y="419"/>
                  </a:cubicBezTo>
                  <a:cubicBezTo>
                    <a:pt x="1090" y="411"/>
                    <a:pt x="1099" y="403"/>
                    <a:pt x="1106" y="403"/>
                  </a:cubicBezTo>
                  <a:cubicBezTo>
                    <a:pt x="1130" y="395"/>
                    <a:pt x="1138" y="403"/>
                    <a:pt x="1146" y="427"/>
                  </a:cubicBezTo>
                  <a:cubicBezTo>
                    <a:pt x="1146" y="435"/>
                    <a:pt x="1154" y="435"/>
                    <a:pt x="1178" y="435"/>
                  </a:cubicBezTo>
                  <a:cubicBezTo>
                    <a:pt x="1185" y="435"/>
                    <a:pt x="1193" y="435"/>
                    <a:pt x="1201" y="435"/>
                  </a:cubicBezTo>
                  <a:cubicBezTo>
                    <a:pt x="1209" y="435"/>
                    <a:pt x="1217" y="435"/>
                    <a:pt x="1225" y="435"/>
                  </a:cubicBezTo>
                  <a:cubicBezTo>
                    <a:pt x="1257" y="435"/>
                    <a:pt x="1265" y="419"/>
                    <a:pt x="1296" y="372"/>
                  </a:cubicBezTo>
                  <a:cubicBezTo>
                    <a:pt x="1320" y="340"/>
                    <a:pt x="1423" y="293"/>
                    <a:pt x="1494" y="293"/>
                  </a:cubicBezTo>
                  <a:cubicBezTo>
                    <a:pt x="1502" y="293"/>
                    <a:pt x="1510" y="293"/>
                    <a:pt x="1510" y="293"/>
                  </a:cubicBezTo>
                  <a:cubicBezTo>
                    <a:pt x="1518" y="293"/>
                    <a:pt x="1525" y="293"/>
                    <a:pt x="1541" y="293"/>
                  </a:cubicBezTo>
                  <a:cubicBezTo>
                    <a:pt x="1581" y="293"/>
                    <a:pt x="1612" y="277"/>
                    <a:pt x="1628" y="261"/>
                  </a:cubicBezTo>
                  <a:cubicBezTo>
                    <a:pt x="1636" y="261"/>
                    <a:pt x="1636" y="261"/>
                    <a:pt x="1644" y="261"/>
                  </a:cubicBezTo>
                  <a:cubicBezTo>
                    <a:pt x="1644" y="253"/>
                    <a:pt x="1644" y="253"/>
                    <a:pt x="1644" y="253"/>
                  </a:cubicBezTo>
                  <a:cubicBezTo>
                    <a:pt x="1676" y="237"/>
                    <a:pt x="1707" y="222"/>
                    <a:pt x="1731" y="222"/>
                  </a:cubicBezTo>
                  <a:cubicBezTo>
                    <a:pt x="1739" y="222"/>
                    <a:pt x="1739" y="222"/>
                    <a:pt x="1739" y="222"/>
                  </a:cubicBezTo>
                  <a:cubicBezTo>
                    <a:pt x="1747" y="222"/>
                    <a:pt x="1747" y="222"/>
                    <a:pt x="1755" y="222"/>
                  </a:cubicBezTo>
                  <a:cubicBezTo>
                    <a:pt x="1755" y="229"/>
                    <a:pt x="1755" y="237"/>
                    <a:pt x="1755" y="253"/>
                  </a:cubicBezTo>
                  <a:cubicBezTo>
                    <a:pt x="1755" y="261"/>
                    <a:pt x="1755" y="269"/>
                    <a:pt x="1755" y="285"/>
                  </a:cubicBezTo>
                  <a:cubicBezTo>
                    <a:pt x="1755" y="316"/>
                    <a:pt x="1755" y="340"/>
                    <a:pt x="1763" y="348"/>
                  </a:cubicBezTo>
                  <a:cubicBezTo>
                    <a:pt x="1770" y="356"/>
                    <a:pt x="1786" y="356"/>
                    <a:pt x="1802" y="356"/>
                  </a:cubicBezTo>
                  <a:cubicBezTo>
                    <a:pt x="1810" y="356"/>
                    <a:pt x="1826" y="356"/>
                    <a:pt x="1834" y="356"/>
                  </a:cubicBezTo>
                  <a:cubicBezTo>
                    <a:pt x="1834" y="356"/>
                    <a:pt x="1842" y="356"/>
                    <a:pt x="1849" y="356"/>
                  </a:cubicBezTo>
                  <a:cubicBezTo>
                    <a:pt x="1849" y="356"/>
                    <a:pt x="1858" y="356"/>
                    <a:pt x="1865" y="356"/>
                  </a:cubicBezTo>
                  <a:cubicBezTo>
                    <a:pt x="1865" y="364"/>
                    <a:pt x="1889" y="364"/>
                    <a:pt x="1913" y="364"/>
                  </a:cubicBezTo>
                  <a:cubicBezTo>
                    <a:pt x="1921" y="364"/>
                    <a:pt x="1929" y="364"/>
                    <a:pt x="1936" y="364"/>
                  </a:cubicBezTo>
                  <a:cubicBezTo>
                    <a:pt x="1944" y="356"/>
                    <a:pt x="1968" y="348"/>
                    <a:pt x="1992" y="348"/>
                  </a:cubicBezTo>
                  <a:cubicBezTo>
                    <a:pt x="2000" y="348"/>
                    <a:pt x="2000" y="348"/>
                    <a:pt x="2008" y="348"/>
                  </a:cubicBezTo>
                  <a:cubicBezTo>
                    <a:pt x="2031" y="356"/>
                    <a:pt x="2031" y="380"/>
                    <a:pt x="2031" y="403"/>
                  </a:cubicBezTo>
                  <a:cubicBezTo>
                    <a:pt x="2031" y="411"/>
                    <a:pt x="2039" y="419"/>
                    <a:pt x="2039" y="427"/>
                  </a:cubicBezTo>
                  <a:cubicBezTo>
                    <a:pt x="2039" y="451"/>
                    <a:pt x="2047" y="451"/>
                    <a:pt x="2063" y="467"/>
                  </a:cubicBezTo>
                  <a:cubicBezTo>
                    <a:pt x="2063" y="467"/>
                    <a:pt x="2063" y="467"/>
                    <a:pt x="2071" y="467"/>
                  </a:cubicBezTo>
                  <a:cubicBezTo>
                    <a:pt x="2071" y="475"/>
                    <a:pt x="2079" y="475"/>
                    <a:pt x="2087" y="482"/>
                  </a:cubicBezTo>
                  <a:cubicBezTo>
                    <a:pt x="2102" y="498"/>
                    <a:pt x="2126" y="514"/>
                    <a:pt x="2134" y="514"/>
                  </a:cubicBezTo>
                  <a:cubicBezTo>
                    <a:pt x="2142" y="514"/>
                    <a:pt x="2142" y="514"/>
                    <a:pt x="2150" y="522"/>
                  </a:cubicBezTo>
                  <a:cubicBezTo>
                    <a:pt x="2158" y="530"/>
                    <a:pt x="2158" y="530"/>
                    <a:pt x="2166" y="538"/>
                  </a:cubicBezTo>
                  <a:cubicBezTo>
                    <a:pt x="2166" y="538"/>
                    <a:pt x="2166" y="538"/>
                    <a:pt x="2174" y="538"/>
                  </a:cubicBezTo>
                  <a:cubicBezTo>
                    <a:pt x="2174" y="538"/>
                    <a:pt x="2182" y="530"/>
                    <a:pt x="2189" y="522"/>
                  </a:cubicBezTo>
                  <a:cubicBezTo>
                    <a:pt x="2197" y="522"/>
                    <a:pt x="2197" y="514"/>
                    <a:pt x="2205" y="514"/>
                  </a:cubicBezTo>
                  <a:cubicBezTo>
                    <a:pt x="2221" y="498"/>
                    <a:pt x="2229" y="490"/>
                    <a:pt x="2237" y="490"/>
                  </a:cubicBezTo>
                  <a:cubicBezTo>
                    <a:pt x="2245" y="490"/>
                    <a:pt x="2245" y="490"/>
                    <a:pt x="2245" y="490"/>
                  </a:cubicBezTo>
                  <a:cubicBezTo>
                    <a:pt x="2253" y="490"/>
                    <a:pt x="2253" y="498"/>
                    <a:pt x="2261" y="498"/>
                  </a:cubicBezTo>
                  <a:cubicBezTo>
                    <a:pt x="2269" y="514"/>
                    <a:pt x="2269" y="538"/>
                    <a:pt x="2269" y="546"/>
                  </a:cubicBezTo>
                  <a:cubicBezTo>
                    <a:pt x="2269" y="553"/>
                    <a:pt x="2269" y="553"/>
                    <a:pt x="2261" y="553"/>
                  </a:cubicBezTo>
                  <a:cubicBezTo>
                    <a:pt x="2261" y="569"/>
                    <a:pt x="2261" y="577"/>
                    <a:pt x="2237" y="577"/>
                  </a:cubicBezTo>
                  <a:cubicBezTo>
                    <a:pt x="2237" y="577"/>
                    <a:pt x="2229" y="577"/>
                    <a:pt x="2221" y="577"/>
                  </a:cubicBezTo>
                  <a:cubicBezTo>
                    <a:pt x="2213" y="577"/>
                    <a:pt x="2205" y="577"/>
                    <a:pt x="2205" y="577"/>
                  </a:cubicBezTo>
                  <a:cubicBezTo>
                    <a:pt x="2189" y="569"/>
                    <a:pt x="2182" y="569"/>
                    <a:pt x="2166" y="569"/>
                  </a:cubicBezTo>
                  <a:cubicBezTo>
                    <a:pt x="2150" y="569"/>
                    <a:pt x="2150" y="569"/>
                    <a:pt x="2150" y="569"/>
                  </a:cubicBezTo>
                  <a:cubicBezTo>
                    <a:pt x="2150" y="577"/>
                    <a:pt x="2150" y="577"/>
                    <a:pt x="2142" y="577"/>
                  </a:cubicBezTo>
                  <a:cubicBezTo>
                    <a:pt x="2142" y="577"/>
                    <a:pt x="2142" y="577"/>
                    <a:pt x="2134" y="577"/>
                  </a:cubicBezTo>
                  <a:cubicBezTo>
                    <a:pt x="2126" y="577"/>
                    <a:pt x="2110" y="577"/>
                    <a:pt x="2095" y="577"/>
                  </a:cubicBezTo>
                  <a:cubicBezTo>
                    <a:pt x="2087" y="577"/>
                    <a:pt x="2079" y="577"/>
                    <a:pt x="2079" y="577"/>
                  </a:cubicBezTo>
                  <a:cubicBezTo>
                    <a:pt x="2071" y="577"/>
                    <a:pt x="2071" y="577"/>
                    <a:pt x="2063" y="577"/>
                  </a:cubicBezTo>
                  <a:cubicBezTo>
                    <a:pt x="2055" y="577"/>
                    <a:pt x="2039" y="577"/>
                    <a:pt x="2031" y="577"/>
                  </a:cubicBezTo>
                  <a:cubicBezTo>
                    <a:pt x="2016" y="577"/>
                    <a:pt x="2000" y="577"/>
                    <a:pt x="1992" y="577"/>
                  </a:cubicBezTo>
                  <a:cubicBezTo>
                    <a:pt x="1960" y="577"/>
                    <a:pt x="1944" y="577"/>
                    <a:pt x="1936" y="569"/>
                  </a:cubicBezTo>
                  <a:cubicBezTo>
                    <a:pt x="1921" y="562"/>
                    <a:pt x="1913" y="569"/>
                    <a:pt x="1897" y="593"/>
                  </a:cubicBezTo>
                  <a:cubicBezTo>
                    <a:pt x="1897" y="601"/>
                    <a:pt x="1889" y="609"/>
                    <a:pt x="1889" y="609"/>
                  </a:cubicBezTo>
                  <a:cubicBezTo>
                    <a:pt x="1889" y="625"/>
                    <a:pt x="1889" y="633"/>
                    <a:pt x="1873" y="640"/>
                  </a:cubicBezTo>
                  <a:cubicBezTo>
                    <a:pt x="1849" y="656"/>
                    <a:pt x="1849" y="648"/>
                    <a:pt x="1834" y="633"/>
                  </a:cubicBezTo>
                  <a:cubicBezTo>
                    <a:pt x="1826" y="625"/>
                    <a:pt x="1826" y="617"/>
                    <a:pt x="1810" y="609"/>
                  </a:cubicBezTo>
                  <a:cubicBezTo>
                    <a:pt x="1786" y="593"/>
                    <a:pt x="1778" y="585"/>
                    <a:pt x="1763" y="585"/>
                  </a:cubicBezTo>
                  <a:cubicBezTo>
                    <a:pt x="1763" y="585"/>
                    <a:pt x="1755" y="585"/>
                    <a:pt x="1747" y="585"/>
                  </a:cubicBezTo>
                  <a:cubicBezTo>
                    <a:pt x="1739" y="585"/>
                    <a:pt x="1731" y="577"/>
                    <a:pt x="1731" y="577"/>
                  </a:cubicBezTo>
                  <a:cubicBezTo>
                    <a:pt x="1715" y="577"/>
                    <a:pt x="1707" y="569"/>
                    <a:pt x="1691" y="569"/>
                  </a:cubicBezTo>
                  <a:cubicBezTo>
                    <a:pt x="1683" y="569"/>
                    <a:pt x="1676" y="569"/>
                    <a:pt x="1676" y="569"/>
                  </a:cubicBezTo>
                  <a:cubicBezTo>
                    <a:pt x="1668" y="569"/>
                    <a:pt x="1668" y="569"/>
                    <a:pt x="1660" y="569"/>
                  </a:cubicBezTo>
                  <a:cubicBezTo>
                    <a:pt x="1652" y="569"/>
                    <a:pt x="1652" y="569"/>
                    <a:pt x="1652" y="569"/>
                  </a:cubicBezTo>
                  <a:cubicBezTo>
                    <a:pt x="1644" y="569"/>
                    <a:pt x="1644" y="569"/>
                    <a:pt x="1636" y="569"/>
                  </a:cubicBezTo>
                  <a:cubicBezTo>
                    <a:pt x="1612" y="569"/>
                    <a:pt x="1605" y="577"/>
                    <a:pt x="1596" y="609"/>
                  </a:cubicBezTo>
                  <a:cubicBezTo>
                    <a:pt x="1596" y="633"/>
                    <a:pt x="1573" y="640"/>
                    <a:pt x="1541" y="640"/>
                  </a:cubicBezTo>
                  <a:cubicBezTo>
                    <a:pt x="1533" y="640"/>
                    <a:pt x="1533" y="640"/>
                    <a:pt x="1533" y="640"/>
                  </a:cubicBezTo>
                  <a:cubicBezTo>
                    <a:pt x="1518" y="640"/>
                    <a:pt x="1502" y="640"/>
                    <a:pt x="1486" y="648"/>
                  </a:cubicBezTo>
                  <a:cubicBezTo>
                    <a:pt x="1470" y="648"/>
                    <a:pt x="1454" y="656"/>
                    <a:pt x="1423" y="656"/>
                  </a:cubicBezTo>
                  <a:cubicBezTo>
                    <a:pt x="1375" y="656"/>
                    <a:pt x="1359" y="712"/>
                    <a:pt x="1359" y="735"/>
                  </a:cubicBezTo>
                  <a:cubicBezTo>
                    <a:pt x="1359" y="751"/>
                    <a:pt x="1343" y="759"/>
                    <a:pt x="1320" y="767"/>
                  </a:cubicBezTo>
                  <a:cubicBezTo>
                    <a:pt x="1320" y="775"/>
                    <a:pt x="1312" y="775"/>
                    <a:pt x="1312" y="775"/>
                  </a:cubicBezTo>
                  <a:cubicBezTo>
                    <a:pt x="1288" y="783"/>
                    <a:pt x="1288" y="799"/>
                    <a:pt x="1280" y="815"/>
                  </a:cubicBezTo>
                  <a:cubicBezTo>
                    <a:pt x="1272" y="815"/>
                    <a:pt x="1272" y="822"/>
                    <a:pt x="1272" y="822"/>
                  </a:cubicBezTo>
                  <a:cubicBezTo>
                    <a:pt x="1272" y="830"/>
                    <a:pt x="1265" y="838"/>
                    <a:pt x="1257" y="838"/>
                  </a:cubicBezTo>
                  <a:cubicBezTo>
                    <a:pt x="1249" y="838"/>
                    <a:pt x="1249" y="830"/>
                    <a:pt x="1241" y="806"/>
                  </a:cubicBezTo>
                  <a:cubicBezTo>
                    <a:pt x="1241" y="791"/>
                    <a:pt x="1249" y="783"/>
                    <a:pt x="1265" y="767"/>
                  </a:cubicBezTo>
                  <a:cubicBezTo>
                    <a:pt x="1272" y="767"/>
                    <a:pt x="1280" y="759"/>
                    <a:pt x="1288" y="759"/>
                  </a:cubicBezTo>
                  <a:cubicBezTo>
                    <a:pt x="1288" y="751"/>
                    <a:pt x="1296" y="743"/>
                    <a:pt x="1296" y="743"/>
                  </a:cubicBezTo>
                  <a:cubicBezTo>
                    <a:pt x="1296" y="735"/>
                    <a:pt x="1280" y="728"/>
                    <a:pt x="1272" y="719"/>
                  </a:cubicBezTo>
                  <a:lnTo>
                    <a:pt x="1272" y="719"/>
                  </a:lnTo>
                  <a:cubicBezTo>
                    <a:pt x="1265" y="712"/>
                    <a:pt x="1265" y="712"/>
                    <a:pt x="1265" y="712"/>
                  </a:cubicBezTo>
                  <a:cubicBezTo>
                    <a:pt x="1257" y="712"/>
                    <a:pt x="1249" y="719"/>
                    <a:pt x="1241" y="728"/>
                  </a:cubicBezTo>
                  <a:cubicBezTo>
                    <a:pt x="1241" y="735"/>
                    <a:pt x="1233" y="735"/>
                    <a:pt x="1225" y="743"/>
                  </a:cubicBezTo>
                  <a:cubicBezTo>
                    <a:pt x="1217" y="751"/>
                    <a:pt x="1217" y="759"/>
                    <a:pt x="1209" y="767"/>
                  </a:cubicBezTo>
                  <a:cubicBezTo>
                    <a:pt x="1201" y="775"/>
                    <a:pt x="1185" y="791"/>
                    <a:pt x="1170" y="799"/>
                  </a:cubicBezTo>
                  <a:lnTo>
                    <a:pt x="1162" y="806"/>
                  </a:lnTo>
                  <a:cubicBezTo>
                    <a:pt x="1146" y="806"/>
                    <a:pt x="1146" y="791"/>
                    <a:pt x="1146" y="783"/>
                  </a:cubicBezTo>
                  <a:cubicBezTo>
                    <a:pt x="1146" y="775"/>
                    <a:pt x="1146" y="767"/>
                    <a:pt x="1138" y="767"/>
                  </a:cubicBezTo>
                  <a:cubicBezTo>
                    <a:pt x="1138" y="759"/>
                    <a:pt x="1138" y="759"/>
                    <a:pt x="1138" y="759"/>
                  </a:cubicBezTo>
                  <a:cubicBezTo>
                    <a:pt x="1138" y="759"/>
                    <a:pt x="1130" y="775"/>
                    <a:pt x="1130" y="791"/>
                  </a:cubicBezTo>
                  <a:cubicBezTo>
                    <a:pt x="1130" y="806"/>
                    <a:pt x="1106" y="854"/>
                    <a:pt x="1090" y="901"/>
                  </a:cubicBezTo>
                  <a:cubicBezTo>
                    <a:pt x="1075" y="933"/>
                    <a:pt x="1059" y="973"/>
                    <a:pt x="1059" y="980"/>
                  </a:cubicBezTo>
                  <a:cubicBezTo>
                    <a:pt x="1059" y="988"/>
                    <a:pt x="1043" y="1012"/>
                    <a:pt x="1027" y="1028"/>
                  </a:cubicBezTo>
                  <a:cubicBezTo>
                    <a:pt x="1019" y="1036"/>
                    <a:pt x="1012" y="1052"/>
                    <a:pt x="1004" y="1059"/>
                  </a:cubicBezTo>
                  <a:cubicBezTo>
                    <a:pt x="996" y="1075"/>
                    <a:pt x="988" y="1091"/>
                    <a:pt x="988" y="1107"/>
                  </a:cubicBezTo>
                  <a:cubicBezTo>
                    <a:pt x="988" y="1115"/>
                    <a:pt x="988" y="1115"/>
                    <a:pt x="988" y="1115"/>
                  </a:cubicBezTo>
                  <a:lnTo>
                    <a:pt x="664" y="680"/>
                  </a:lnTo>
                  <a:lnTo>
                    <a:pt x="664" y="680"/>
                  </a:lnTo>
                  <a:cubicBezTo>
                    <a:pt x="672" y="680"/>
                    <a:pt x="679" y="688"/>
                    <a:pt x="679" y="696"/>
                  </a:cubicBezTo>
                  <a:cubicBezTo>
                    <a:pt x="687" y="704"/>
                    <a:pt x="711" y="704"/>
                    <a:pt x="727" y="704"/>
                  </a:cubicBezTo>
                  <a:cubicBezTo>
                    <a:pt x="759" y="712"/>
                    <a:pt x="790" y="712"/>
                    <a:pt x="790" y="735"/>
                  </a:cubicBezTo>
                  <a:cubicBezTo>
                    <a:pt x="790" y="743"/>
                    <a:pt x="790" y="743"/>
                    <a:pt x="790" y="743"/>
                  </a:cubicBezTo>
                  <a:cubicBezTo>
                    <a:pt x="798" y="783"/>
                    <a:pt x="798" y="791"/>
                    <a:pt x="814" y="799"/>
                  </a:cubicBezTo>
                  <a:lnTo>
                    <a:pt x="814" y="799"/>
                  </a:lnTo>
                  <a:cubicBezTo>
                    <a:pt x="838" y="799"/>
                    <a:pt x="893" y="815"/>
                    <a:pt x="893" y="893"/>
                  </a:cubicBezTo>
                  <a:cubicBezTo>
                    <a:pt x="893" y="933"/>
                    <a:pt x="885" y="957"/>
                    <a:pt x="877" y="973"/>
                  </a:cubicBezTo>
                  <a:cubicBezTo>
                    <a:pt x="877" y="973"/>
                    <a:pt x="869" y="980"/>
                    <a:pt x="877" y="980"/>
                  </a:cubicBezTo>
                  <a:cubicBezTo>
                    <a:pt x="877" y="988"/>
                    <a:pt x="885" y="988"/>
                    <a:pt x="885" y="988"/>
                  </a:cubicBezTo>
                  <a:cubicBezTo>
                    <a:pt x="893" y="988"/>
                    <a:pt x="901" y="988"/>
                    <a:pt x="909" y="988"/>
                  </a:cubicBezTo>
                  <a:cubicBezTo>
                    <a:pt x="932" y="996"/>
                    <a:pt x="948" y="996"/>
                    <a:pt x="948" y="1020"/>
                  </a:cubicBezTo>
                  <a:lnTo>
                    <a:pt x="948" y="1028"/>
                  </a:lnTo>
                  <a:cubicBezTo>
                    <a:pt x="948" y="1059"/>
                    <a:pt x="948" y="1091"/>
                    <a:pt x="972" y="1099"/>
                  </a:cubicBezTo>
                  <a:cubicBezTo>
                    <a:pt x="980" y="1099"/>
                    <a:pt x="980" y="1107"/>
                    <a:pt x="980" y="1107"/>
                  </a:cubicBezTo>
                  <a:cubicBezTo>
                    <a:pt x="980" y="1091"/>
                    <a:pt x="988" y="1075"/>
                    <a:pt x="996" y="1059"/>
                  </a:cubicBezTo>
                  <a:cubicBezTo>
                    <a:pt x="1004" y="1044"/>
                    <a:pt x="1012" y="1036"/>
                    <a:pt x="1019" y="1028"/>
                  </a:cubicBezTo>
                  <a:cubicBezTo>
                    <a:pt x="1035" y="1004"/>
                    <a:pt x="1051" y="988"/>
                    <a:pt x="1051" y="980"/>
                  </a:cubicBezTo>
                  <a:cubicBezTo>
                    <a:pt x="1051" y="973"/>
                    <a:pt x="1059" y="941"/>
                    <a:pt x="1083" y="893"/>
                  </a:cubicBezTo>
                  <a:cubicBezTo>
                    <a:pt x="1099" y="854"/>
                    <a:pt x="1122" y="806"/>
                    <a:pt x="1122" y="791"/>
                  </a:cubicBezTo>
                  <a:cubicBezTo>
                    <a:pt x="1122" y="775"/>
                    <a:pt x="1122" y="751"/>
                    <a:pt x="1138" y="751"/>
                  </a:cubicBezTo>
                  <a:lnTo>
                    <a:pt x="1146" y="759"/>
                  </a:lnTo>
                  <a:cubicBezTo>
                    <a:pt x="1146" y="767"/>
                    <a:pt x="1154" y="775"/>
                    <a:pt x="1154" y="783"/>
                  </a:cubicBezTo>
                  <a:cubicBezTo>
                    <a:pt x="1154" y="791"/>
                    <a:pt x="1154" y="799"/>
                    <a:pt x="1162" y="799"/>
                  </a:cubicBezTo>
                  <a:cubicBezTo>
                    <a:pt x="1162" y="799"/>
                    <a:pt x="1162" y="799"/>
                    <a:pt x="1170" y="791"/>
                  </a:cubicBezTo>
                  <a:cubicBezTo>
                    <a:pt x="1185" y="783"/>
                    <a:pt x="1193" y="775"/>
                    <a:pt x="1201" y="759"/>
                  </a:cubicBezTo>
                  <a:cubicBezTo>
                    <a:pt x="1209" y="751"/>
                    <a:pt x="1217" y="743"/>
                    <a:pt x="1225" y="735"/>
                  </a:cubicBezTo>
                  <a:cubicBezTo>
                    <a:pt x="1233" y="735"/>
                    <a:pt x="1233" y="728"/>
                    <a:pt x="1241" y="719"/>
                  </a:cubicBezTo>
                  <a:cubicBezTo>
                    <a:pt x="1249" y="712"/>
                    <a:pt x="1257" y="704"/>
                    <a:pt x="1265" y="704"/>
                  </a:cubicBezTo>
                  <a:cubicBezTo>
                    <a:pt x="1265" y="704"/>
                    <a:pt x="1272" y="704"/>
                    <a:pt x="1272" y="712"/>
                  </a:cubicBezTo>
                  <a:lnTo>
                    <a:pt x="1280" y="712"/>
                  </a:lnTo>
                  <a:cubicBezTo>
                    <a:pt x="1288" y="728"/>
                    <a:pt x="1296" y="735"/>
                    <a:pt x="1296" y="743"/>
                  </a:cubicBezTo>
                  <a:cubicBezTo>
                    <a:pt x="1296" y="751"/>
                    <a:pt x="1296" y="751"/>
                    <a:pt x="1288" y="759"/>
                  </a:cubicBezTo>
                  <a:cubicBezTo>
                    <a:pt x="1280" y="767"/>
                    <a:pt x="1280" y="775"/>
                    <a:pt x="1272" y="775"/>
                  </a:cubicBezTo>
                  <a:cubicBezTo>
                    <a:pt x="1257" y="791"/>
                    <a:pt x="1249" y="799"/>
                    <a:pt x="1249" y="806"/>
                  </a:cubicBezTo>
                  <a:cubicBezTo>
                    <a:pt x="1257" y="822"/>
                    <a:pt x="1257" y="830"/>
                    <a:pt x="1257" y="830"/>
                  </a:cubicBezTo>
                  <a:cubicBezTo>
                    <a:pt x="1265" y="830"/>
                    <a:pt x="1265" y="822"/>
                    <a:pt x="1265" y="822"/>
                  </a:cubicBezTo>
                  <a:cubicBezTo>
                    <a:pt x="1265" y="815"/>
                    <a:pt x="1272" y="815"/>
                    <a:pt x="1272" y="806"/>
                  </a:cubicBezTo>
                  <a:cubicBezTo>
                    <a:pt x="1280" y="791"/>
                    <a:pt x="1288" y="783"/>
                    <a:pt x="1304" y="767"/>
                  </a:cubicBezTo>
                  <a:cubicBezTo>
                    <a:pt x="1312" y="767"/>
                    <a:pt x="1312" y="767"/>
                    <a:pt x="1320" y="759"/>
                  </a:cubicBezTo>
                  <a:cubicBezTo>
                    <a:pt x="1336" y="751"/>
                    <a:pt x="1359" y="743"/>
                    <a:pt x="1359" y="735"/>
                  </a:cubicBezTo>
                  <a:cubicBezTo>
                    <a:pt x="1359" y="712"/>
                    <a:pt x="1367" y="656"/>
                    <a:pt x="1423" y="648"/>
                  </a:cubicBezTo>
                  <a:cubicBezTo>
                    <a:pt x="1454" y="648"/>
                    <a:pt x="1470" y="640"/>
                    <a:pt x="1486" y="640"/>
                  </a:cubicBezTo>
                  <a:cubicBezTo>
                    <a:pt x="1502" y="640"/>
                    <a:pt x="1510" y="633"/>
                    <a:pt x="1533" y="633"/>
                  </a:cubicBezTo>
                  <a:cubicBezTo>
                    <a:pt x="1541" y="633"/>
                    <a:pt x="1541" y="633"/>
                    <a:pt x="1541" y="633"/>
                  </a:cubicBezTo>
                  <a:cubicBezTo>
                    <a:pt x="1573" y="633"/>
                    <a:pt x="1589" y="633"/>
                    <a:pt x="1589" y="601"/>
                  </a:cubicBezTo>
                  <a:cubicBezTo>
                    <a:pt x="1596" y="577"/>
                    <a:pt x="1605" y="562"/>
                    <a:pt x="1636" y="562"/>
                  </a:cubicBezTo>
                  <a:cubicBezTo>
                    <a:pt x="1644" y="562"/>
                    <a:pt x="1652" y="562"/>
                    <a:pt x="1652" y="562"/>
                  </a:cubicBezTo>
                  <a:cubicBezTo>
                    <a:pt x="1652" y="562"/>
                    <a:pt x="1652" y="562"/>
                    <a:pt x="1660" y="562"/>
                  </a:cubicBezTo>
                  <a:cubicBezTo>
                    <a:pt x="1668" y="562"/>
                    <a:pt x="1668" y="562"/>
                    <a:pt x="1676" y="562"/>
                  </a:cubicBezTo>
                  <a:cubicBezTo>
                    <a:pt x="1676" y="562"/>
                    <a:pt x="1683" y="562"/>
                    <a:pt x="1691" y="562"/>
                  </a:cubicBezTo>
                  <a:cubicBezTo>
                    <a:pt x="1707" y="562"/>
                    <a:pt x="1715" y="569"/>
                    <a:pt x="1731" y="569"/>
                  </a:cubicBezTo>
                  <a:cubicBezTo>
                    <a:pt x="1739" y="569"/>
                    <a:pt x="1739" y="577"/>
                    <a:pt x="1747" y="577"/>
                  </a:cubicBezTo>
                  <a:cubicBezTo>
                    <a:pt x="1755" y="577"/>
                    <a:pt x="1763" y="577"/>
                    <a:pt x="1763" y="577"/>
                  </a:cubicBezTo>
                  <a:cubicBezTo>
                    <a:pt x="1778" y="585"/>
                    <a:pt x="1786" y="585"/>
                    <a:pt x="1818" y="601"/>
                  </a:cubicBezTo>
                  <a:cubicBezTo>
                    <a:pt x="1826" y="617"/>
                    <a:pt x="1834" y="625"/>
                    <a:pt x="1842" y="625"/>
                  </a:cubicBezTo>
                  <a:cubicBezTo>
                    <a:pt x="1849" y="640"/>
                    <a:pt x="1849" y="640"/>
                    <a:pt x="1858" y="640"/>
                  </a:cubicBezTo>
                  <a:cubicBezTo>
                    <a:pt x="1858" y="640"/>
                    <a:pt x="1865" y="640"/>
                    <a:pt x="1873" y="640"/>
                  </a:cubicBezTo>
                  <a:cubicBezTo>
                    <a:pt x="1881" y="633"/>
                    <a:pt x="1881" y="625"/>
                    <a:pt x="1889" y="609"/>
                  </a:cubicBezTo>
                  <a:cubicBezTo>
                    <a:pt x="1889" y="601"/>
                    <a:pt x="1889" y="593"/>
                    <a:pt x="1889" y="585"/>
                  </a:cubicBezTo>
                  <a:cubicBezTo>
                    <a:pt x="1905" y="562"/>
                    <a:pt x="1921" y="553"/>
                    <a:pt x="1944" y="569"/>
                  </a:cubicBezTo>
                  <a:cubicBezTo>
                    <a:pt x="1952" y="569"/>
                    <a:pt x="1984" y="569"/>
                    <a:pt x="1992" y="569"/>
                  </a:cubicBezTo>
                  <a:cubicBezTo>
                    <a:pt x="2000" y="569"/>
                    <a:pt x="2016" y="569"/>
                    <a:pt x="2031" y="569"/>
                  </a:cubicBezTo>
                  <a:cubicBezTo>
                    <a:pt x="2039" y="569"/>
                    <a:pt x="2055" y="569"/>
                    <a:pt x="2063" y="569"/>
                  </a:cubicBezTo>
                  <a:cubicBezTo>
                    <a:pt x="2071" y="569"/>
                    <a:pt x="2071" y="569"/>
                    <a:pt x="2079" y="569"/>
                  </a:cubicBezTo>
                  <a:cubicBezTo>
                    <a:pt x="2079" y="569"/>
                    <a:pt x="2087" y="569"/>
                    <a:pt x="2095" y="569"/>
                  </a:cubicBezTo>
                  <a:cubicBezTo>
                    <a:pt x="2110" y="569"/>
                    <a:pt x="2126" y="569"/>
                    <a:pt x="2134" y="569"/>
                  </a:cubicBezTo>
                  <a:cubicBezTo>
                    <a:pt x="2142" y="569"/>
                    <a:pt x="2142" y="569"/>
                    <a:pt x="2142" y="569"/>
                  </a:cubicBezTo>
                  <a:cubicBezTo>
                    <a:pt x="2142" y="562"/>
                    <a:pt x="2150" y="562"/>
                    <a:pt x="2166" y="562"/>
                  </a:cubicBezTo>
                  <a:cubicBezTo>
                    <a:pt x="2182" y="562"/>
                    <a:pt x="2189" y="562"/>
                    <a:pt x="2205" y="569"/>
                  </a:cubicBezTo>
                  <a:cubicBezTo>
                    <a:pt x="2205" y="569"/>
                    <a:pt x="2213" y="569"/>
                    <a:pt x="2229" y="569"/>
                  </a:cubicBezTo>
                  <a:lnTo>
                    <a:pt x="2237" y="569"/>
                  </a:lnTo>
                  <a:cubicBezTo>
                    <a:pt x="2253" y="569"/>
                    <a:pt x="2253" y="562"/>
                    <a:pt x="2261" y="553"/>
                  </a:cubicBezTo>
                  <a:lnTo>
                    <a:pt x="2261" y="546"/>
                  </a:lnTo>
                  <a:cubicBezTo>
                    <a:pt x="2261" y="538"/>
                    <a:pt x="2261" y="514"/>
                    <a:pt x="2253" y="506"/>
                  </a:cubicBezTo>
                  <a:cubicBezTo>
                    <a:pt x="2253" y="498"/>
                    <a:pt x="2245" y="498"/>
                    <a:pt x="2245" y="498"/>
                  </a:cubicBezTo>
                  <a:cubicBezTo>
                    <a:pt x="2229" y="498"/>
                    <a:pt x="2229" y="498"/>
                    <a:pt x="2205" y="514"/>
                  </a:cubicBezTo>
                  <a:cubicBezTo>
                    <a:pt x="2205" y="522"/>
                    <a:pt x="2197" y="530"/>
                    <a:pt x="2197" y="530"/>
                  </a:cubicBezTo>
                  <a:cubicBezTo>
                    <a:pt x="2189" y="538"/>
                    <a:pt x="2182" y="546"/>
                    <a:pt x="2174" y="546"/>
                  </a:cubicBezTo>
                  <a:cubicBezTo>
                    <a:pt x="2166" y="546"/>
                    <a:pt x="2166" y="546"/>
                    <a:pt x="2158" y="538"/>
                  </a:cubicBezTo>
                  <a:cubicBezTo>
                    <a:pt x="2150" y="538"/>
                    <a:pt x="2150" y="530"/>
                    <a:pt x="2142" y="530"/>
                  </a:cubicBezTo>
                  <a:cubicBezTo>
                    <a:pt x="2142" y="522"/>
                    <a:pt x="2134" y="522"/>
                    <a:pt x="2134" y="522"/>
                  </a:cubicBezTo>
                  <a:cubicBezTo>
                    <a:pt x="2126" y="522"/>
                    <a:pt x="2102" y="506"/>
                    <a:pt x="2079" y="490"/>
                  </a:cubicBezTo>
                  <a:cubicBezTo>
                    <a:pt x="2079" y="482"/>
                    <a:pt x="2071" y="482"/>
                    <a:pt x="2063" y="475"/>
                  </a:cubicBezTo>
                  <a:cubicBezTo>
                    <a:pt x="2063" y="475"/>
                    <a:pt x="2063" y="475"/>
                    <a:pt x="2055" y="467"/>
                  </a:cubicBezTo>
                  <a:cubicBezTo>
                    <a:pt x="2039" y="459"/>
                    <a:pt x="2031" y="451"/>
                    <a:pt x="2031" y="427"/>
                  </a:cubicBezTo>
                  <a:cubicBezTo>
                    <a:pt x="2031" y="419"/>
                    <a:pt x="2031" y="411"/>
                    <a:pt x="2023" y="403"/>
                  </a:cubicBezTo>
                  <a:cubicBezTo>
                    <a:pt x="2023" y="380"/>
                    <a:pt x="2023" y="356"/>
                    <a:pt x="2008" y="356"/>
                  </a:cubicBezTo>
                  <a:cubicBezTo>
                    <a:pt x="2000" y="356"/>
                    <a:pt x="2000" y="356"/>
                    <a:pt x="1992" y="356"/>
                  </a:cubicBezTo>
                  <a:cubicBezTo>
                    <a:pt x="1968" y="356"/>
                    <a:pt x="1952" y="364"/>
                    <a:pt x="1936" y="372"/>
                  </a:cubicBezTo>
                  <a:cubicBezTo>
                    <a:pt x="1929" y="372"/>
                    <a:pt x="1921" y="372"/>
                    <a:pt x="1913" y="372"/>
                  </a:cubicBezTo>
                  <a:cubicBezTo>
                    <a:pt x="1889" y="372"/>
                    <a:pt x="1865" y="372"/>
                    <a:pt x="1858" y="364"/>
                  </a:cubicBezTo>
                  <a:cubicBezTo>
                    <a:pt x="1858" y="364"/>
                    <a:pt x="1849" y="364"/>
                    <a:pt x="1834" y="364"/>
                  </a:cubicBezTo>
                  <a:cubicBezTo>
                    <a:pt x="1826" y="364"/>
                    <a:pt x="1810" y="364"/>
                    <a:pt x="1802" y="364"/>
                  </a:cubicBezTo>
                  <a:cubicBezTo>
                    <a:pt x="1778" y="364"/>
                    <a:pt x="1770" y="356"/>
                    <a:pt x="1763" y="348"/>
                  </a:cubicBezTo>
                  <a:cubicBezTo>
                    <a:pt x="1747" y="340"/>
                    <a:pt x="1747" y="324"/>
                    <a:pt x="1747" y="285"/>
                  </a:cubicBezTo>
                  <a:cubicBezTo>
                    <a:pt x="1747" y="269"/>
                    <a:pt x="1747" y="261"/>
                    <a:pt x="1747" y="245"/>
                  </a:cubicBezTo>
                  <a:cubicBezTo>
                    <a:pt x="1747" y="237"/>
                    <a:pt x="1747" y="229"/>
                    <a:pt x="1747" y="229"/>
                  </a:cubicBezTo>
                  <a:cubicBezTo>
                    <a:pt x="1747" y="229"/>
                    <a:pt x="1739" y="229"/>
                    <a:pt x="1731" y="229"/>
                  </a:cubicBezTo>
                  <a:cubicBezTo>
                    <a:pt x="1707" y="229"/>
                    <a:pt x="1676" y="245"/>
                    <a:pt x="1652" y="261"/>
                  </a:cubicBezTo>
                  <a:cubicBezTo>
                    <a:pt x="1644" y="261"/>
                    <a:pt x="1644" y="261"/>
                    <a:pt x="1644" y="261"/>
                  </a:cubicBezTo>
                  <a:cubicBezTo>
                    <a:pt x="1644" y="269"/>
                    <a:pt x="1636" y="269"/>
                    <a:pt x="1636" y="269"/>
                  </a:cubicBezTo>
                  <a:cubicBezTo>
                    <a:pt x="1612" y="285"/>
                    <a:pt x="1581" y="301"/>
                    <a:pt x="1541" y="301"/>
                  </a:cubicBezTo>
                  <a:cubicBezTo>
                    <a:pt x="1525" y="301"/>
                    <a:pt x="1518" y="301"/>
                    <a:pt x="1510" y="301"/>
                  </a:cubicBezTo>
                  <a:cubicBezTo>
                    <a:pt x="1510" y="301"/>
                    <a:pt x="1502" y="293"/>
                    <a:pt x="1494" y="293"/>
                  </a:cubicBezTo>
                  <a:cubicBezTo>
                    <a:pt x="1423" y="293"/>
                    <a:pt x="1328" y="340"/>
                    <a:pt x="1304" y="380"/>
                  </a:cubicBezTo>
                  <a:cubicBezTo>
                    <a:pt x="1272" y="419"/>
                    <a:pt x="1257" y="443"/>
                    <a:pt x="1225" y="443"/>
                  </a:cubicBezTo>
                  <a:cubicBezTo>
                    <a:pt x="1217" y="443"/>
                    <a:pt x="1209" y="443"/>
                    <a:pt x="1201" y="443"/>
                  </a:cubicBezTo>
                  <a:cubicBezTo>
                    <a:pt x="1193" y="443"/>
                    <a:pt x="1185" y="443"/>
                    <a:pt x="1178" y="443"/>
                  </a:cubicBezTo>
                  <a:cubicBezTo>
                    <a:pt x="1154" y="443"/>
                    <a:pt x="1138" y="443"/>
                    <a:pt x="1138" y="427"/>
                  </a:cubicBezTo>
                  <a:cubicBezTo>
                    <a:pt x="1138" y="411"/>
                    <a:pt x="1130" y="403"/>
                    <a:pt x="1122" y="403"/>
                  </a:cubicBezTo>
                  <a:cubicBezTo>
                    <a:pt x="1114" y="403"/>
                    <a:pt x="1114" y="403"/>
                    <a:pt x="1106" y="411"/>
                  </a:cubicBezTo>
                  <a:cubicBezTo>
                    <a:pt x="1099" y="411"/>
                    <a:pt x="1090" y="419"/>
                    <a:pt x="1083" y="419"/>
                  </a:cubicBezTo>
                  <a:cubicBezTo>
                    <a:pt x="1067" y="435"/>
                    <a:pt x="1051" y="443"/>
                    <a:pt x="1035" y="443"/>
                  </a:cubicBezTo>
                  <a:cubicBezTo>
                    <a:pt x="1027" y="443"/>
                    <a:pt x="1027" y="443"/>
                    <a:pt x="1019" y="443"/>
                  </a:cubicBezTo>
                  <a:cubicBezTo>
                    <a:pt x="1019" y="443"/>
                    <a:pt x="1019" y="435"/>
                    <a:pt x="1012" y="435"/>
                  </a:cubicBezTo>
                  <a:cubicBezTo>
                    <a:pt x="988" y="427"/>
                    <a:pt x="956" y="411"/>
                    <a:pt x="940" y="372"/>
                  </a:cubicBezTo>
                  <a:cubicBezTo>
                    <a:pt x="925" y="348"/>
                    <a:pt x="893" y="324"/>
                    <a:pt x="869" y="309"/>
                  </a:cubicBezTo>
                  <a:cubicBezTo>
                    <a:pt x="853" y="301"/>
                    <a:pt x="846" y="293"/>
                    <a:pt x="838" y="285"/>
                  </a:cubicBezTo>
                  <a:cubicBezTo>
                    <a:pt x="822" y="269"/>
                    <a:pt x="782" y="261"/>
                    <a:pt x="759" y="261"/>
                  </a:cubicBezTo>
                  <a:cubicBezTo>
                    <a:pt x="751" y="261"/>
                    <a:pt x="743" y="261"/>
                    <a:pt x="735" y="269"/>
                  </a:cubicBezTo>
                  <a:cubicBezTo>
                    <a:pt x="727" y="269"/>
                    <a:pt x="719" y="269"/>
                    <a:pt x="711" y="277"/>
                  </a:cubicBezTo>
                  <a:cubicBezTo>
                    <a:pt x="687" y="277"/>
                    <a:pt x="664" y="285"/>
                    <a:pt x="656" y="301"/>
                  </a:cubicBezTo>
                  <a:cubicBezTo>
                    <a:pt x="656" y="309"/>
                    <a:pt x="648" y="316"/>
                    <a:pt x="648" y="324"/>
                  </a:cubicBezTo>
                  <a:cubicBezTo>
                    <a:pt x="640" y="340"/>
                    <a:pt x="640" y="348"/>
                    <a:pt x="632" y="348"/>
                  </a:cubicBezTo>
                  <a:cubicBezTo>
                    <a:pt x="632" y="348"/>
                    <a:pt x="624" y="340"/>
                    <a:pt x="624" y="332"/>
                  </a:cubicBezTo>
                  <a:cubicBezTo>
                    <a:pt x="624" y="324"/>
                    <a:pt x="624" y="316"/>
                    <a:pt x="616" y="309"/>
                  </a:cubicBezTo>
                  <a:cubicBezTo>
                    <a:pt x="616" y="293"/>
                    <a:pt x="608" y="269"/>
                    <a:pt x="624" y="245"/>
                  </a:cubicBezTo>
                  <a:cubicBezTo>
                    <a:pt x="640" y="229"/>
                    <a:pt x="648" y="214"/>
                    <a:pt x="656" y="198"/>
                  </a:cubicBezTo>
                  <a:cubicBezTo>
                    <a:pt x="672" y="174"/>
                    <a:pt x="679" y="150"/>
                    <a:pt x="703" y="135"/>
                  </a:cubicBezTo>
                  <a:cubicBezTo>
                    <a:pt x="727" y="111"/>
                    <a:pt x="735" y="87"/>
                    <a:pt x="751" y="79"/>
                  </a:cubicBezTo>
                  <a:cubicBezTo>
                    <a:pt x="751" y="71"/>
                    <a:pt x="759" y="63"/>
                    <a:pt x="759" y="56"/>
                  </a:cubicBezTo>
                  <a:lnTo>
                    <a:pt x="766" y="56"/>
                  </a:lnTo>
                  <a:cubicBezTo>
                    <a:pt x="766" y="48"/>
                    <a:pt x="774" y="48"/>
                    <a:pt x="798" y="40"/>
                  </a:cubicBezTo>
                  <a:cubicBezTo>
                    <a:pt x="814" y="40"/>
                    <a:pt x="830" y="40"/>
                    <a:pt x="830" y="32"/>
                  </a:cubicBezTo>
                  <a:cubicBezTo>
                    <a:pt x="830" y="24"/>
                    <a:pt x="830" y="24"/>
                    <a:pt x="822" y="16"/>
                  </a:cubicBezTo>
                  <a:cubicBezTo>
                    <a:pt x="814" y="8"/>
                    <a:pt x="790" y="8"/>
                    <a:pt x="766" y="8"/>
                  </a:cubicBezTo>
                  <a:cubicBezTo>
                    <a:pt x="727" y="8"/>
                    <a:pt x="695" y="16"/>
                    <a:pt x="679" y="24"/>
                  </a:cubicBezTo>
                  <a:cubicBezTo>
                    <a:pt x="672" y="32"/>
                    <a:pt x="672" y="32"/>
                    <a:pt x="672" y="32"/>
                  </a:cubicBezTo>
                  <a:cubicBezTo>
                    <a:pt x="640" y="56"/>
                    <a:pt x="593" y="79"/>
                    <a:pt x="577" y="111"/>
                  </a:cubicBezTo>
                  <a:cubicBezTo>
                    <a:pt x="569" y="127"/>
                    <a:pt x="569" y="142"/>
                    <a:pt x="561" y="150"/>
                  </a:cubicBezTo>
                  <a:cubicBezTo>
                    <a:pt x="561" y="158"/>
                    <a:pt x="561" y="166"/>
                    <a:pt x="561" y="174"/>
                  </a:cubicBezTo>
                  <a:cubicBezTo>
                    <a:pt x="553" y="174"/>
                    <a:pt x="553" y="182"/>
                    <a:pt x="545" y="182"/>
                  </a:cubicBezTo>
                  <a:cubicBezTo>
                    <a:pt x="545" y="182"/>
                    <a:pt x="537" y="174"/>
                    <a:pt x="537" y="158"/>
                  </a:cubicBezTo>
                  <a:cubicBezTo>
                    <a:pt x="529" y="158"/>
                    <a:pt x="529" y="150"/>
                    <a:pt x="529" y="150"/>
                  </a:cubicBezTo>
                  <a:lnTo>
                    <a:pt x="529" y="142"/>
                  </a:lnTo>
                  <a:cubicBezTo>
                    <a:pt x="529" y="142"/>
                    <a:pt x="529" y="150"/>
                    <a:pt x="521" y="150"/>
                  </a:cubicBezTo>
                  <a:cubicBezTo>
                    <a:pt x="521" y="158"/>
                    <a:pt x="513" y="166"/>
                    <a:pt x="506" y="174"/>
                  </a:cubicBezTo>
                  <a:cubicBezTo>
                    <a:pt x="490" y="190"/>
                    <a:pt x="482" y="206"/>
                    <a:pt x="474" y="214"/>
                  </a:cubicBezTo>
                  <a:cubicBezTo>
                    <a:pt x="466" y="222"/>
                    <a:pt x="466" y="229"/>
                    <a:pt x="466" y="229"/>
                  </a:cubicBezTo>
                  <a:cubicBezTo>
                    <a:pt x="466" y="237"/>
                    <a:pt x="466" y="245"/>
                    <a:pt x="442" y="261"/>
                  </a:cubicBezTo>
                  <a:cubicBezTo>
                    <a:pt x="435" y="261"/>
                    <a:pt x="426" y="261"/>
                    <a:pt x="426" y="269"/>
                  </a:cubicBezTo>
                  <a:cubicBezTo>
                    <a:pt x="387" y="285"/>
                    <a:pt x="355" y="301"/>
                    <a:pt x="332" y="324"/>
                  </a:cubicBezTo>
                  <a:cubicBezTo>
                    <a:pt x="324" y="324"/>
                    <a:pt x="324" y="332"/>
                    <a:pt x="316" y="332"/>
                  </a:cubicBezTo>
                  <a:cubicBezTo>
                    <a:pt x="300" y="348"/>
                    <a:pt x="300" y="348"/>
                    <a:pt x="284" y="348"/>
                  </a:cubicBezTo>
                  <a:lnTo>
                    <a:pt x="276" y="348"/>
                  </a:lnTo>
                  <a:cubicBezTo>
                    <a:pt x="268" y="348"/>
                    <a:pt x="268" y="348"/>
                    <a:pt x="260" y="348"/>
                  </a:cubicBezTo>
                  <a:cubicBezTo>
                    <a:pt x="237" y="348"/>
                    <a:pt x="221" y="348"/>
                    <a:pt x="205" y="356"/>
                  </a:cubicBezTo>
                  <a:cubicBezTo>
                    <a:pt x="182" y="372"/>
                    <a:pt x="110" y="411"/>
                    <a:pt x="87" y="451"/>
                  </a:cubicBezTo>
                  <a:cubicBezTo>
                    <a:pt x="63" y="482"/>
                    <a:pt x="47" y="490"/>
                    <a:pt x="15" y="490"/>
                  </a:cubicBezTo>
                  <a:cubicBezTo>
                    <a:pt x="23" y="498"/>
                    <a:pt x="31" y="506"/>
                    <a:pt x="31" y="506"/>
                  </a:cubicBezTo>
                  <a:cubicBezTo>
                    <a:pt x="55" y="522"/>
                    <a:pt x="79" y="553"/>
                    <a:pt x="87" y="569"/>
                  </a:cubicBezTo>
                  <a:cubicBezTo>
                    <a:pt x="95" y="577"/>
                    <a:pt x="95" y="585"/>
                    <a:pt x="102" y="585"/>
                  </a:cubicBezTo>
                  <a:lnTo>
                    <a:pt x="102" y="585"/>
                  </a:lnTo>
                  <a:cubicBezTo>
                    <a:pt x="110" y="601"/>
                    <a:pt x="126" y="625"/>
                    <a:pt x="197" y="625"/>
                  </a:cubicBezTo>
                  <a:cubicBezTo>
                    <a:pt x="268" y="625"/>
                    <a:pt x="466" y="640"/>
                    <a:pt x="506" y="680"/>
                  </a:cubicBezTo>
                  <a:cubicBezTo>
                    <a:pt x="506" y="680"/>
                    <a:pt x="513" y="688"/>
                    <a:pt x="513" y="696"/>
                  </a:cubicBezTo>
                  <a:cubicBezTo>
                    <a:pt x="529" y="704"/>
                    <a:pt x="537" y="712"/>
                    <a:pt x="553" y="712"/>
                  </a:cubicBezTo>
                  <a:cubicBezTo>
                    <a:pt x="561" y="712"/>
                    <a:pt x="569" y="712"/>
                    <a:pt x="585" y="704"/>
                  </a:cubicBezTo>
                  <a:cubicBezTo>
                    <a:pt x="600" y="704"/>
                    <a:pt x="616" y="696"/>
                    <a:pt x="632" y="696"/>
                  </a:cubicBezTo>
                  <a:cubicBezTo>
                    <a:pt x="640" y="688"/>
                    <a:pt x="648" y="680"/>
                    <a:pt x="664" y="680"/>
                  </a:cubicBezTo>
                  <a:lnTo>
                    <a:pt x="988" y="1115"/>
                  </a:lnTo>
                </a:path>
              </a:pathLst>
            </a:custGeom>
            <a:solidFill>
              <a:schemeClr val="accent6"/>
            </a:solidFill>
            <a:ln>
              <a:solidFill>
                <a:schemeClr val="bg2"/>
              </a:solidFill>
            </a:ln>
            <a:effectLst/>
          </p:spPr>
          <p:txBody>
            <a:bodyPr wrap="none" anchor="ctr"/>
            <a:lstStyle/>
            <a:p>
              <a:endParaRPr lang="en-US"/>
            </a:p>
          </p:txBody>
        </p:sp>
        <p:sp>
          <p:nvSpPr>
            <p:cNvPr id="104" name="Freeform 668"/>
            <p:cNvSpPr>
              <a:spLocks noChangeArrowheads="1"/>
            </p:cNvSpPr>
            <p:nvPr/>
          </p:nvSpPr>
          <p:spPr bwMode="auto">
            <a:xfrm>
              <a:off x="12900220" y="4159834"/>
              <a:ext cx="1036730" cy="1097032"/>
            </a:xfrm>
            <a:custGeom>
              <a:avLst/>
              <a:gdLst>
                <a:gd name="T0" fmla="*/ 538 w 1970"/>
                <a:gd name="T1" fmla="*/ 48 h 2088"/>
                <a:gd name="T2" fmla="*/ 332 w 1970"/>
                <a:gd name="T3" fmla="*/ 143 h 2088"/>
                <a:gd name="T4" fmla="*/ 245 w 1970"/>
                <a:gd name="T5" fmla="*/ 111 h 2088"/>
                <a:gd name="T6" fmla="*/ 174 w 1970"/>
                <a:gd name="T7" fmla="*/ 182 h 2088"/>
                <a:gd name="T8" fmla="*/ 206 w 1970"/>
                <a:gd name="T9" fmla="*/ 395 h 2088"/>
                <a:gd name="T10" fmla="*/ 32 w 1970"/>
                <a:gd name="T11" fmla="*/ 585 h 2088"/>
                <a:gd name="T12" fmla="*/ 32 w 1970"/>
                <a:gd name="T13" fmla="*/ 688 h 2088"/>
                <a:gd name="T14" fmla="*/ 71 w 1970"/>
                <a:gd name="T15" fmla="*/ 815 h 2088"/>
                <a:gd name="T16" fmla="*/ 64 w 1970"/>
                <a:gd name="T17" fmla="*/ 917 h 2088"/>
                <a:gd name="T18" fmla="*/ 55 w 1970"/>
                <a:gd name="T19" fmla="*/ 965 h 2088"/>
                <a:gd name="T20" fmla="*/ 87 w 1970"/>
                <a:gd name="T21" fmla="*/ 1091 h 2088"/>
                <a:gd name="T22" fmla="*/ 237 w 1970"/>
                <a:gd name="T23" fmla="*/ 1194 h 2088"/>
                <a:gd name="T24" fmla="*/ 348 w 1970"/>
                <a:gd name="T25" fmla="*/ 1233 h 2088"/>
                <a:gd name="T26" fmla="*/ 601 w 1970"/>
                <a:gd name="T27" fmla="*/ 1518 h 2088"/>
                <a:gd name="T28" fmla="*/ 625 w 1970"/>
                <a:gd name="T29" fmla="*/ 1629 h 2088"/>
                <a:gd name="T30" fmla="*/ 664 w 1970"/>
                <a:gd name="T31" fmla="*/ 1708 h 2088"/>
                <a:gd name="T32" fmla="*/ 664 w 1970"/>
                <a:gd name="T33" fmla="*/ 1874 h 2088"/>
                <a:gd name="T34" fmla="*/ 704 w 1970"/>
                <a:gd name="T35" fmla="*/ 1945 h 2088"/>
                <a:gd name="T36" fmla="*/ 735 w 1970"/>
                <a:gd name="T37" fmla="*/ 2008 h 2088"/>
                <a:gd name="T38" fmla="*/ 838 w 1970"/>
                <a:gd name="T39" fmla="*/ 2048 h 2088"/>
                <a:gd name="T40" fmla="*/ 1803 w 1970"/>
                <a:gd name="T41" fmla="*/ 1803 h 2088"/>
                <a:gd name="T42" fmla="*/ 1795 w 1970"/>
                <a:gd name="T43" fmla="*/ 1486 h 2088"/>
                <a:gd name="T44" fmla="*/ 1850 w 1970"/>
                <a:gd name="T45" fmla="*/ 1170 h 2088"/>
                <a:gd name="T46" fmla="*/ 1889 w 1970"/>
                <a:gd name="T47" fmla="*/ 917 h 2088"/>
                <a:gd name="T48" fmla="*/ 1929 w 1970"/>
                <a:gd name="T49" fmla="*/ 806 h 2088"/>
                <a:gd name="T50" fmla="*/ 1961 w 1970"/>
                <a:gd name="T51" fmla="*/ 712 h 2088"/>
                <a:gd name="T52" fmla="*/ 1961 w 1970"/>
                <a:gd name="T53" fmla="*/ 672 h 2088"/>
                <a:gd name="T54" fmla="*/ 1882 w 1970"/>
                <a:gd name="T55" fmla="*/ 783 h 2088"/>
                <a:gd name="T56" fmla="*/ 1850 w 1970"/>
                <a:gd name="T57" fmla="*/ 886 h 2088"/>
                <a:gd name="T58" fmla="*/ 1818 w 1970"/>
                <a:gd name="T59" fmla="*/ 886 h 2088"/>
                <a:gd name="T60" fmla="*/ 1771 w 1970"/>
                <a:gd name="T61" fmla="*/ 965 h 2088"/>
                <a:gd name="T62" fmla="*/ 1692 w 1970"/>
                <a:gd name="T63" fmla="*/ 1052 h 2088"/>
                <a:gd name="T64" fmla="*/ 1668 w 1970"/>
                <a:gd name="T65" fmla="*/ 1052 h 2088"/>
                <a:gd name="T66" fmla="*/ 1716 w 1970"/>
                <a:gd name="T67" fmla="*/ 894 h 2088"/>
                <a:gd name="T68" fmla="*/ 1779 w 1970"/>
                <a:gd name="T69" fmla="*/ 806 h 2088"/>
                <a:gd name="T70" fmla="*/ 1739 w 1970"/>
                <a:gd name="T71" fmla="*/ 712 h 2088"/>
                <a:gd name="T72" fmla="*/ 1684 w 1970"/>
                <a:gd name="T73" fmla="*/ 672 h 2088"/>
                <a:gd name="T74" fmla="*/ 1684 w 1970"/>
                <a:gd name="T75" fmla="*/ 569 h 2088"/>
                <a:gd name="T76" fmla="*/ 1581 w 1970"/>
                <a:gd name="T77" fmla="*/ 411 h 2088"/>
                <a:gd name="T78" fmla="*/ 1431 w 1970"/>
                <a:gd name="T79" fmla="*/ 372 h 2088"/>
                <a:gd name="T80" fmla="*/ 1352 w 1970"/>
                <a:gd name="T81" fmla="*/ 395 h 2088"/>
                <a:gd name="T82" fmla="*/ 1297 w 1970"/>
                <a:gd name="T83" fmla="*/ 356 h 2088"/>
                <a:gd name="T84" fmla="*/ 886 w 1970"/>
                <a:gd name="T85" fmla="*/ 253 h 2088"/>
                <a:gd name="T86" fmla="*/ 814 w 1970"/>
                <a:gd name="T87" fmla="*/ 174 h 2088"/>
                <a:gd name="T88" fmla="*/ 799 w 1970"/>
                <a:gd name="T89" fmla="*/ 166 h 2088"/>
                <a:gd name="T90" fmla="*/ 719 w 1970"/>
                <a:gd name="T91" fmla="*/ 127 h 2088"/>
                <a:gd name="T92" fmla="*/ 641 w 1970"/>
                <a:gd name="T93" fmla="*/ 166 h 2088"/>
                <a:gd name="T94" fmla="*/ 648 w 1970"/>
                <a:gd name="T95" fmla="*/ 64 h 2088"/>
                <a:gd name="T96" fmla="*/ 664 w 1970"/>
                <a:gd name="T97" fmla="*/ 0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70" h="2088">
                  <a:moveTo>
                    <a:pt x="656" y="0"/>
                  </a:moveTo>
                  <a:lnTo>
                    <a:pt x="656" y="0"/>
                  </a:lnTo>
                  <a:cubicBezTo>
                    <a:pt x="625" y="0"/>
                    <a:pt x="585" y="16"/>
                    <a:pt x="585" y="24"/>
                  </a:cubicBezTo>
                  <a:cubicBezTo>
                    <a:pt x="577" y="32"/>
                    <a:pt x="561" y="40"/>
                    <a:pt x="538" y="48"/>
                  </a:cubicBezTo>
                  <a:cubicBezTo>
                    <a:pt x="522" y="56"/>
                    <a:pt x="498" y="64"/>
                    <a:pt x="490" y="71"/>
                  </a:cubicBezTo>
                  <a:cubicBezTo>
                    <a:pt x="482" y="71"/>
                    <a:pt x="475" y="79"/>
                    <a:pt x="466" y="87"/>
                  </a:cubicBezTo>
                  <a:cubicBezTo>
                    <a:pt x="451" y="95"/>
                    <a:pt x="419" y="119"/>
                    <a:pt x="388" y="119"/>
                  </a:cubicBezTo>
                  <a:cubicBezTo>
                    <a:pt x="364" y="127"/>
                    <a:pt x="340" y="135"/>
                    <a:pt x="332" y="143"/>
                  </a:cubicBezTo>
                  <a:cubicBezTo>
                    <a:pt x="316" y="151"/>
                    <a:pt x="308" y="151"/>
                    <a:pt x="293" y="151"/>
                  </a:cubicBezTo>
                  <a:lnTo>
                    <a:pt x="285" y="151"/>
                  </a:lnTo>
                  <a:cubicBezTo>
                    <a:pt x="277" y="143"/>
                    <a:pt x="269" y="143"/>
                    <a:pt x="269" y="135"/>
                  </a:cubicBezTo>
                  <a:cubicBezTo>
                    <a:pt x="253" y="135"/>
                    <a:pt x="253" y="127"/>
                    <a:pt x="245" y="111"/>
                  </a:cubicBezTo>
                  <a:lnTo>
                    <a:pt x="245" y="111"/>
                  </a:lnTo>
                  <a:cubicBezTo>
                    <a:pt x="229" y="119"/>
                    <a:pt x="190" y="166"/>
                    <a:pt x="174" y="174"/>
                  </a:cubicBezTo>
                  <a:lnTo>
                    <a:pt x="174" y="174"/>
                  </a:lnTo>
                  <a:cubicBezTo>
                    <a:pt x="174" y="174"/>
                    <a:pt x="174" y="174"/>
                    <a:pt x="174" y="182"/>
                  </a:cubicBezTo>
                  <a:cubicBezTo>
                    <a:pt x="174" y="198"/>
                    <a:pt x="174" y="222"/>
                    <a:pt x="182" y="238"/>
                  </a:cubicBezTo>
                  <a:cubicBezTo>
                    <a:pt x="182" y="253"/>
                    <a:pt x="182" y="261"/>
                    <a:pt x="190" y="277"/>
                  </a:cubicBezTo>
                  <a:cubicBezTo>
                    <a:pt x="190" y="285"/>
                    <a:pt x="190" y="293"/>
                    <a:pt x="190" y="309"/>
                  </a:cubicBezTo>
                  <a:cubicBezTo>
                    <a:pt x="198" y="332"/>
                    <a:pt x="206" y="364"/>
                    <a:pt x="206" y="395"/>
                  </a:cubicBezTo>
                  <a:cubicBezTo>
                    <a:pt x="206" y="419"/>
                    <a:pt x="198" y="443"/>
                    <a:pt x="182" y="459"/>
                  </a:cubicBezTo>
                  <a:cubicBezTo>
                    <a:pt x="166" y="491"/>
                    <a:pt x="142" y="498"/>
                    <a:pt x="119" y="506"/>
                  </a:cubicBezTo>
                  <a:cubicBezTo>
                    <a:pt x="95" y="514"/>
                    <a:pt x="79" y="522"/>
                    <a:pt x="64" y="538"/>
                  </a:cubicBezTo>
                  <a:cubicBezTo>
                    <a:pt x="40" y="554"/>
                    <a:pt x="32" y="569"/>
                    <a:pt x="32" y="585"/>
                  </a:cubicBezTo>
                  <a:cubicBezTo>
                    <a:pt x="32" y="601"/>
                    <a:pt x="24" y="617"/>
                    <a:pt x="8" y="641"/>
                  </a:cubicBezTo>
                  <a:cubicBezTo>
                    <a:pt x="8" y="649"/>
                    <a:pt x="0" y="656"/>
                    <a:pt x="0" y="664"/>
                  </a:cubicBezTo>
                  <a:cubicBezTo>
                    <a:pt x="0" y="672"/>
                    <a:pt x="0" y="672"/>
                    <a:pt x="0" y="672"/>
                  </a:cubicBezTo>
                  <a:cubicBezTo>
                    <a:pt x="8" y="680"/>
                    <a:pt x="16" y="688"/>
                    <a:pt x="32" y="688"/>
                  </a:cubicBezTo>
                  <a:cubicBezTo>
                    <a:pt x="40" y="696"/>
                    <a:pt x="48" y="696"/>
                    <a:pt x="55" y="704"/>
                  </a:cubicBezTo>
                  <a:cubicBezTo>
                    <a:pt x="79" y="712"/>
                    <a:pt x="87" y="735"/>
                    <a:pt x="87" y="759"/>
                  </a:cubicBezTo>
                  <a:cubicBezTo>
                    <a:pt x="87" y="759"/>
                    <a:pt x="87" y="759"/>
                    <a:pt x="87" y="767"/>
                  </a:cubicBezTo>
                  <a:cubicBezTo>
                    <a:pt x="87" y="783"/>
                    <a:pt x="79" y="799"/>
                    <a:pt x="71" y="815"/>
                  </a:cubicBezTo>
                  <a:cubicBezTo>
                    <a:pt x="55" y="822"/>
                    <a:pt x="55" y="830"/>
                    <a:pt x="55" y="838"/>
                  </a:cubicBezTo>
                  <a:cubicBezTo>
                    <a:pt x="55" y="838"/>
                    <a:pt x="55" y="846"/>
                    <a:pt x="55" y="854"/>
                  </a:cubicBezTo>
                  <a:cubicBezTo>
                    <a:pt x="64" y="862"/>
                    <a:pt x="64" y="878"/>
                    <a:pt x="64" y="886"/>
                  </a:cubicBezTo>
                  <a:cubicBezTo>
                    <a:pt x="64" y="902"/>
                    <a:pt x="64" y="909"/>
                    <a:pt x="64" y="917"/>
                  </a:cubicBezTo>
                  <a:cubicBezTo>
                    <a:pt x="64" y="925"/>
                    <a:pt x="64" y="933"/>
                    <a:pt x="64" y="941"/>
                  </a:cubicBezTo>
                  <a:lnTo>
                    <a:pt x="64" y="941"/>
                  </a:lnTo>
                  <a:lnTo>
                    <a:pt x="64" y="941"/>
                  </a:lnTo>
                  <a:cubicBezTo>
                    <a:pt x="64" y="949"/>
                    <a:pt x="55" y="957"/>
                    <a:pt x="55" y="965"/>
                  </a:cubicBezTo>
                  <a:cubicBezTo>
                    <a:pt x="55" y="973"/>
                    <a:pt x="48" y="981"/>
                    <a:pt x="48" y="988"/>
                  </a:cubicBezTo>
                  <a:cubicBezTo>
                    <a:pt x="40" y="1004"/>
                    <a:pt x="40" y="1012"/>
                    <a:pt x="40" y="1020"/>
                  </a:cubicBezTo>
                  <a:cubicBezTo>
                    <a:pt x="40" y="1044"/>
                    <a:pt x="48" y="1052"/>
                    <a:pt x="64" y="1060"/>
                  </a:cubicBezTo>
                  <a:cubicBezTo>
                    <a:pt x="71" y="1068"/>
                    <a:pt x="79" y="1083"/>
                    <a:pt x="87" y="1091"/>
                  </a:cubicBezTo>
                  <a:cubicBezTo>
                    <a:pt x="95" y="1115"/>
                    <a:pt x="119" y="1123"/>
                    <a:pt x="142" y="1131"/>
                  </a:cubicBezTo>
                  <a:cubicBezTo>
                    <a:pt x="150" y="1139"/>
                    <a:pt x="158" y="1139"/>
                    <a:pt x="166" y="1146"/>
                  </a:cubicBezTo>
                  <a:cubicBezTo>
                    <a:pt x="182" y="1155"/>
                    <a:pt x="190" y="1155"/>
                    <a:pt x="198" y="1155"/>
                  </a:cubicBezTo>
                  <a:cubicBezTo>
                    <a:pt x="214" y="1162"/>
                    <a:pt x="229" y="1162"/>
                    <a:pt x="237" y="1194"/>
                  </a:cubicBezTo>
                  <a:cubicBezTo>
                    <a:pt x="237" y="1202"/>
                    <a:pt x="245" y="1202"/>
                    <a:pt x="253" y="1202"/>
                  </a:cubicBezTo>
                  <a:lnTo>
                    <a:pt x="261" y="1202"/>
                  </a:lnTo>
                  <a:cubicBezTo>
                    <a:pt x="269" y="1202"/>
                    <a:pt x="277" y="1202"/>
                    <a:pt x="277" y="1202"/>
                  </a:cubicBezTo>
                  <a:cubicBezTo>
                    <a:pt x="293" y="1202"/>
                    <a:pt x="324" y="1210"/>
                    <a:pt x="348" y="1233"/>
                  </a:cubicBezTo>
                  <a:cubicBezTo>
                    <a:pt x="372" y="1257"/>
                    <a:pt x="395" y="1281"/>
                    <a:pt x="419" y="1305"/>
                  </a:cubicBezTo>
                  <a:cubicBezTo>
                    <a:pt x="459" y="1344"/>
                    <a:pt x="490" y="1384"/>
                    <a:pt x="506" y="1384"/>
                  </a:cubicBezTo>
                  <a:cubicBezTo>
                    <a:pt x="538" y="1392"/>
                    <a:pt x="601" y="1447"/>
                    <a:pt x="601" y="1510"/>
                  </a:cubicBezTo>
                  <a:cubicBezTo>
                    <a:pt x="601" y="1518"/>
                    <a:pt x="601" y="1518"/>
                    <a:pt x="601" y="1518"/>
                  </a:cubicBezTo>
                  <a:cubicBezTo>
                    <a:pt x="593" y="1526"/>
                    <a:pt x="593" y="1526"/>
                    <a:pt x="593" y="1534"/>
                  </a:cubicBezTo>
                  <a:cubicBezTo>
                    <a:pt x="593" y="1542"/>
                    <a:pt x="601" y="1558"/>
                    <a:pt x="601" y="1573"/>
                  </a:cubicBezTo>
                  <a:cubicBezTo>
                    <a:pt x="609" y="1589"/>
                    <a:pt x="617" y="1613"/>
                    <a:pt x="625" y="1629"/>
                  </a:cubicBezTo>
                  <a:lnTo>
                    <a:pt x="625" y="1629"/>
                  </a:lnTo>
                  <a:cubicBezTo>
                    <a:pt x="625" y="1637"/>
                    <a:pt x="625" y="1637"/>
                    <a:pt x="625" y="1637"/>
                  </a:cubicBezTo>
                  <a:cubicBezTo>
                    <a:pt x="632" y="1645"/>
                    <a:pt x="632" y="1652"/>
                    <a:pt x="632" y="1652"/>
                  </a:cubicBezTo>
                  <a:cubicBezTo>
                    <a:pt x="641" y="1668"/>
                    <a:pt x="648" y="1676"/>
                    <a:pt x="648" y="1684"/>
                  </a:cubicBezTo>
                  <a:cubicBezTo>
                    <a:pt x="648" y="1700"/>
                    <a:pt x="656" y="1700"/>
                    <a:pt x="664" y="1708"/>
                  </a:cubicBezTo>
                  <a:cubicBezTo>
                    <a:pt x="680" y="1716"/>
                    <a:pt x="688" y="1716"/>
                    <a:pt x="688" y="1739"/>
                  </a:cubicBezTo>
                  <a:cubicBezTo>
                    <a:pt x="688" y="1739"/>
                    <a:pt x="688" y="1747"/>
                    <a:pt x="680" y="1755"/>
                  </a:cubicBezTo>
                  <a:cubicBezTo>
                    <a:pt x="672" y="1795"/>
                    <a:pt x="672" y="1803"/>
                    <a:pt x="664" y="1819"/>
                  </a:cubicBezTo>
                  <a:cubicBezTo>
                    <a:pt x="664" y="1834"/>
                    <a:pt x="664" y="1850"/>
                    <a:pt x="664" y="1874"/>
                  </a:cubicBezTo>
                  <a:cubicBezTo>
                    <a:pt x="656" y="1882"/>
                    <a:pt x="656" y="1890"/>
                    <a:pt x="656" y="1890"/>
                  </a:cubicBezTo>
                  <a:cubicBezTo>
                    <a:pt x="656" y="1913"/>
                    <a:pt x="664" y="1913"/>
                    <a:pt x="680" y="1913"/>
                  </a:cubicBezTo>
                  <a:cubicBezTo>
                    <a:pt x="688" y="1921"/>
                    <a:pt x="696" y="1921"/>
                    <a:pt x="704" y="1937"/>
                  </a:cubicBezTo>
                  <a:cubicBezTo>
                    <a:pt x="704" y="1945"/>
                    <a:pt x="704" y="1945"/>
                    <a:pt x="704" y="1945"/>
                  </a:cubicBezTo>
                  <a:cubicBezTo>
                    <a:pt x="704" y="1961"/>
                    <a:pt x="696" y="1969"/>
                    <a:pt x="688" y="1977"/>
                  </a:cubicBezTo>
                  <a:cubicBezTo>
                    <a:pt x="680" y="1985"/>
                    <a:pt x="680" y="1992"/>
                    <a:pt x="680" y="2000"/>
                  </a:cubicBezTo>
                  <a:lnTo>
                    <a:pt x="680" y="2000"/>
                  </a:lnTo>
                  <a:cubicBezTo>
                    <a:pt x="680" y="2008"/>
                    <a:pt x="704" y="2008"/>
                    <a:pt x="735" y="2008"/>
                  </a:cubicBezTo>
                  <a:lnTo>
                    <a:pt x="735" y="2008"/>
                  </a:lnTo>
                  <a:lnTo>
                    <a:pt x="735" y="2008"/>
                  </a:lnTo>
                  <a:lnTo>
                    <a:pt x="735" y="2008"/>
                  </a:lnTo>
                  <a:cubicBezTo>
                    <a:pt x="791" y="2008"/>
                    <a:pt x="822" y="2032"/>
                    <a:pt x="838" y="2048"/>
                  </a:cubicBezTo>
                  <a:cubicBezTo>
                    <a:pt x="854" y="2063"/>
                    <a:pt x="854" y="2079"/>
                    <a:pt x="862" y="2087"/>
                  </a:cubicBezTo>
                  <a:cubicBezTo>
                    <a:pt x="981" y="2079"/>
                    <a:pt x="1289" y="2056"/>
                    <a:pt x="1534" y="2032"/>
                  </a:cubicBezTo>
                  <a:cubicBezTo>
                    <a:pt x="1660" y="2024"/>
                    <a:pt x="1779" y="2008"/>
                    <a:pt x="1834" y="2000"/>
                  </a:cubicBezTo>
                  <a:cubicBezTo>
                    <a:pt x="1834" y="1913"/>
                    <a:pt x="1826" y="1850"/>
                    <a:pt x="1803" y="1803"/>
                  </a:cubicBezTo>
                  <a:cubicBezTo>
                    <a:pt x="1795" y="1787"/>
                    <a:pt x="1795" y="1771"/>
                    <a:pt x="1787" y="1763"/>
                  </a:cubicBezTo>
                  <a:cubicBezTo>
                    <a:pt x="1763" y="1708"/>
                    <a:pt x="1755" y="1692"/>
                    <a:pt x="1771" y="1637"/>
                  </a:cubicBezTo>
                  <a:cubicBezTo>
                    <a:pt x="1779" y="1605"/>
                    <a:pt x="1779" y="1573"/>
                    <a:pt x="1779" y="1550"/>
                  </a:cubicBezTo>
                  <a:cubicBezTo>
                    <a:pt x="1779" y="1518"/>
                    <a:pt x="1771" y="1502"/>
                    <a:pt x="1795" y="1486"/>
                  </a:cubicBezTo>
                  <a:cubicBezTo>
                    <a:pt x="1818" y="1463"/>
                    <a:pt x="1811" y="1431"/>
                    <a:pt x="1795" y="1376"/>
                  </a:cubicBezTo>
                  <a:cubicBezTo>
                    <a:pt x="1779" y="1328"/>
                    <a:pt x="1803" y="1249"/>
                    <a:pt x="1818" y="1233"/>
                  </a:cubicBezTo>
                  <a:cubicBezTo>
                    <a:pt x="1826" y="1226"/>
                    <a:pt x="1826" y="1226"/>
                    <a:pt x="1834" y="1218"/>
                  </a:cubicBezTo>
                  <a:cubicBezTo>
                    <a:pt x="1850" y="1210"/>
                    <a:pt x="1858" y="1202"/>
                    <a:pt x="1850" y="1170"/>
                  </a:cubicBezTo>
                  <a:cubicBezTo>
                    <a:pt x="1850" y="1162"/>
                    <a:pt x="1842" y="1146"/>
                    <a:pt x="1842" y="1139"/>
                  </a:cubicBezTo>
                  <a:cubicBezTo>
                    <a:pt x="1834" y="1107"/>
                    <a:pt x="1826" y="1083"/>
                    <a:pt x="1842" y="1036"/>
                  </a:cubicBezTo>
                  <a:cubicBezTo>
                    <a:pt x="1850" y="1012"/>
                    <a:pt x="1866" y="996"/>
                    <a:pt x="1874" y="981"/>
                  </a:cubicBezTo>
                  <a:cubicBezTo>
                    <a:pt x="1889" y="957"/>
                    <a:pt x="1898" y="941"/>
                    <a:pt x="1889" y="917"/>
                  </a:cubicBezTo>
                  <a:lnTo>
                    <a:pt x="1882" y="909"/>
                  </a:lnTo>
                  <a:cubicBezTo>
                    <a:pt x="1874" y="894"/>
                    <a:pt x="1874" y="894"/>
                    <a:pt x="1889" y="886"/>
                  </a:cubicBezTo>
                  <a:cubicBezTo>
                    <a:pt x="1889" y="878"/>
                    <a:pt x="1889" y="878"/>
                    <a:pt x="1898" y="870"/>
                  </a:cubicBezTo>
                  <a:cubicBezTo>
                    <a:pt x="1929" y="838"/>
                    <a:pt x="1929" y="822"/>
                    <a:pt x="1929" y="806"/>
                  </a:cubicBezTo>
                  <a:lnTo>
                    <a:pt x="1929" y="806"/>
                  </a:lnTo>
                  <a:cubicBezTo>
                    <a:pt x="1937" y="799"/>
                    <a:pt x="1937" y="791"/>
                    <a:pt x="1945" y="783"/>
                  </a:cubicBezTo>
                  <a:cubicBezTo>
                    <a:pt x="1953" y="767"/>
                    <a:pt x="1961" y="759"/>
                    <a:pt x="1961" y="743"/>
                  </a:cubicBezTo>
                  <a:cubicBezTo>
                    <a:pt x="1953" y="728"/>
                    <a:pt x="1961" y="720"/>
                    <a:pt x="1961" y="712"/>
                  </a:cubicBezTo>
                  <a:cubicBezTo>
                    <a:pt x="1969" y="704"/>
                    <a:pt x="1969" y="696"/>
                    <a:pt x="1969" y="696"/>
                  </a:cubicBezTo>
                  <a:cubicBezTo>
                    <a:pt x="1969" y="688"/>
                    <a:pt x="1969" y="680"/>
                    <a:pt x="1969" y="672"/>
                  </a:cubicBezTo>
                  <a:lnTo>
                    <a:pt x="1961" y="672"/>
                  </a:lnTo>
                  <a:lnTo>
                    <a:pt x="1961" y="672"/>
                  </a:lnTo>
                  <a:lnTo>
                    <a:pt x="1953" y="680"/>
                  </a:lnTo>
                  <a:cubicBezTo>
                    <a:pt x="1937" y="688"/>
                    <a:pt x="1929" y="688"/>
                    <a:pt x="1921" y="704"/>
                  </a:cubicBezTo>
                  <a:cubicBezTo>
                    <a:pt x="1921" y="720"/>
                    <a:pt x="1913" y="728"/>
                    <a:pt x="1905" y="735"/>
                  </a:cubicBezTo>
                  <a:cubicBezTo>
                    <a:pt x="1905" y="751"/>
                    <a:pt x="1889" y="767"/>
                    <a:pt x="1882" y="783"/>
                  </a:cubicBezTo>
                  <a:cubicBezTo>
                    <a:pt x="1882" y="799"/>
                    <a:pt x="1874" y="815"/>
                    <a:pt x="1866" y="822"/>
                  </a:cubicBezTo>
                  <a:cubicBezTo>
                    <a:pt x="1858" y="838"/>
                    <a:pt x="1858" y="846"/>
                    <a:pt x="1858" y="854"/>
                  </a:cubicBezTo>
                  <a:cubicBezTo>
                    <a:pt x="1858" y="862"/>
                    <a:pt x="1858" y="862"/>
                    <a:pt x="1858" y="870"/>
                  </a:cubicBezTo>
                  <a:cubicBezTo>
                    <a:pt x="1858" y="878"/>
                    <a:pt x="1858" y="878"/>
                    <a:pt x="1850" y="886"/>
                  </a:cubicBezTo>
                  <a:cubicBezTo>
                    <a:pt x="1850" y="886"/>
                    <a:pt x="1850" y="886"/>
                    <a:pt x="1842" y="886"/>
                  </a:cubicBezTo>
                  <a:lnTo>
                    <a:pt x="1842" y="886"/>
                  </a:lnTo>
                  <a:lnTo>
                    <a:pt x="1834" y="886"/>
                  </a:lnTo>
                  <a:cubicBezTo>
                    <a:pt x="1826" y="886"/>
                    <a:pt x="1826" y="886"/>
                    <a:pt x="1818" y="886"/>
                  </a:cubicBezTo>
                  <a:cubicBezTo>
                    <a:pt x="1811" y="886"/>
                    <a:pt x="1803" y="886"/>
                    <a:pt x="1803" y="902"/>
                  </a:cubicBezTo>
                  <a:cubicBezTo>
                    <a:pt x="1787" y="925"/>
                    <a:pt x="1779" y="933"/>
                    <a:pt x="1779" y="957"/>
                  </a:cubicBezTo>
                  <a:cubicBezTo>
                    <a:pt x="1771" y="957"/>
                    <a:pt x="1771" y="957"/>
                    <a:pt x="1771" y="957"/>
                  </a:cubicBezTo>
                  <a:lnTo>
                    <a:pt x="1771" y="965"/>
                  </a:lnTo>
                  <a:cubicBezTo>
                    <a:pt x="1771" y="981"/>
                    <a:pt x="1763" y="988"/>
                    <a:pt x="1747" y="996"/>
                  </a:cubicBezTo>
                  <a:cubicBezTo>
                    <a:pt x="1731" y="996"/>
                    <a:pt x="1716" y="1004"/>
                    <a:pt x="1708" y="1020"/>
                  </a:cubicBezTo>
                  <a:cubicBezTo>
                    <a:pt x="1708" y="1028"/>
                    <a:pt x="1708" y="1028"/>
                    <a:pt x="1708" y="1036"/>
                  </a:cubicBezTo>
                  <a:cubicBezTo>
                    <a:pt x="1708" y="1044"/>
                    <a:pt x="1700" y="1052"/>
                    <a:pt x="1692" y="1052"/>
                  </a:cubicBezTo>
                  <a:cubicBezTo>
                    <a:pt x="1692" y="1052"/>
                    <a:pt x="1692" y="1052"/>
                    <a:pt x="1684" y="1044"/>
                  </a:cubicBezTo>
                  <a:lnTo>
                    <a:pt x="1684" y="1044"/>
                  </a:lnTo>
                  <a:cubicBezTo>
                    <a:pt x="1676" y="1044"/>
                    <a:pt x="1676" y="1044"/>
                    <a:pt x="1676" y="1052"/>
                  </a:cubicBezTo>
                  <a:cubicBezTo>
                    <a:pt x="1668" y="1052"/>
                    <a:pt x="1668" y="1052"/>
                    <a:pt x="1668" y="1052"/>
                  </a:cubicBezTo>
                  <a:cubicBezTo>
                    <a:pt x="1660" y="1052"/>
                    <a:pt x="1660" y="1052"/>
                    <a:pt x="1660" y="1052"/>
                  </a:cubicBezTo>
                  <a:cubicBezTo>
                    <a:pt x="1660" y="1044"/>
                    <a:pt x="1660" y="1044"/>
                    <a:pt x="1668" y="1004"/>
                  </a:cubicBezTo>
                  <a:cubicBezTo>
                    <a:pt x="1676" y="949"/>
                    <a:pt x="1692" y="933"/>
                    <a:pt x="1700" y="917"/>
                  </a:cubicBezTo>
                  <a:cubicBezTo>
                    <a:pt x="1708" y="909"/>
                    <a:pt x="1716" y="902"/>
                    <a:pt x="1716" y="894"/>
                  </a:cubicBezTo>
                  <a:cubicBezTo>
                    <a:pt x="1716" y="878"/>
                    <a:pt x="1731" y="878"/>
                    <a:pt x="1739" y="878"/>
                  </a:cubicBezTo>
                  <a:lnTo>
                    <a:pt x="1739" y="878"/>
                  </a:lnTo>
                  <a:cubicBezTo>
                    <a:pt x="1755" y="878"/>
                    <a:pt x="1763" y="878"/>
                    <a:pt x="1771" y="854"/>
                  </a:cubicBezTo>
                  <a:cubicBezTo>
                    <a:pt x="1771" y="830"/>
                    <a:pt x="1771" y="822"/>
                    <a:pt x="1779" y="806"/>
                  </a:cubicBezTo>
                  <a:cubicBezTo>
                    <a:pt x="1779" y="799"/>
                    <a:pt x="1779" y="791"/>
                    <a:pt x="1779" y="791"/>
                  </a:cubicBezTo>
                  <a:cubicBezTo>
                    <a:pt x="1779" y="783"/>
                    <a:pt x="1771" y="783"/>
                    <a:pt x="1771" y="783"/>
                  </a:cubicBezTo>
                  <a:lnTo>
                    <a:pt x="1771" y="783"/>
                  </a:lnTo>
                  <a:cubicBezTo>
                    <a:pt x="1739" y="767"/>
                    <a:pt x="1739" y="743"/>
                    <a:pt x="1739" y="712"/>
                  </a:cubicBezTo>
                  <a:cubicBezTo>
                    <a:pt x="1739" y="712"/>
                    <a:pt x="1739" y="712"/>
                    <a:pt x="1739" y="704"/>
                  </a:cubicBezTo>
                  <a:lnTo>
                    <a:pt x="1739" y="696"/>
                  </a:lnTo>
                  <a:cubicBezTo>
                    <a:pt x="1739" y="680"/>
                    <a:pt x="1731" y="680"/>
                    <a:pt x="1708" y="672"/>
                  </a:cubicBezTo>
                  <a:cubicBezTo>
                    <a:pt x="1700" y="672"/>
                    <a:pt x="1692" y="672"/>
                    <a:pt x="1684" y="672"/>
                  </a:cubicBezTo>
                  <a:cubicBezTo>
                    <a:pt x="1676" y="664"/>
                    <a:pt x="1668" y="664"/>
                    <a:pt x="1668" y="664"/>
                  </a:cubicBezTo>
                  <a:cubicBezTo>
                    <a:pt x="1660" y="656"/>
                    <a:pt x="1668" y="649"/>
                    <a:pt x="1668" y="641"/>
                  </a:cubicBezTo>
                  <a:lnTo>
                    <a:pt x="1668" y="641"/>
                  </a:lnTo>
                  <a:cubicBezTo>
                    <a:pt x="1676" y="633"/>
                    <a:pt x="1684" y="609"/>
                    <a:pt x="1684" y="569"/>
                  </a:cubicBezTo>
                  <a:cubicBezTo>
                    <a:pt x="1684" y="491"/>
                    <a:pt x="1637" y="482"/>
                    <a:pt x="1613" y="482"/>
                  </a:cubicBezTo>
                  <a:lnTo>
                    <a:pt x="1613" y="482"/>
                  </a:lnTo>
                  <a:cubicBezTo>
                    <a:pt x="1589" y="475"/>
                    <a:pt x="1589" y="459"/>
                    <a:pt x="1581" y="419"/>
                  </a:cubicBezTo>
                  <a:cubicBezTo>
                    <a:pt x="1581" y="411"/>
                    <a:pt x="1581" y="411"/>
                    <a:pt x="1581" y="411"/>
                  </a:cubicBezTo>
                  <a:cubicBezTo>
                    <a:pt x="1581" y="395"/>
                    <a:pt x="1558" y="388"/>
                    <a:pt x="1526" y="388"/>
                  </a:cubicBezTo>
                  <a:cubicBezTo>
                    <a:pt x="1510" y="388"/>
                    <a:pt x="1486" y="388"/>
                    <a:pt x="1478" y="380"/>
                  </a:cubicBezTo>
                  <a:cubicBezTo>
                    <a:pt x="1471" y="372"/>
                    <a:pt x="1463" y="364"/>
                    <a:pt x="1463" y="364"/>
                  </a:cubicBezTo>
                  <a:cubicBezTo>
                    <a:pt x="1455" y="364"/>
                    <a:pt x="1447" y="372"/>
                    <a:pt x="1431" y="372"/>
                  </a:cubicBezTo>
                  <a:cubicBezTo>
                    <a:pt x="1423" y="380"/>
                    <a:pt x="1407" y="388"/>
                    <a:pt x="1384" y="388"/>
                  </a:cubicBezTo>
                  <a:lnTo>
                    <a:pt x="1384" y="388"/>
                  </a:lnTo>
                  <a:cubicBezTo>
                    <a:pt x="1368" y="395"/>
                    <a:pt x="1360" y="395"/>
                    <a:pt x="1352" y="395"/>
                  </a:cubicBezTo>
                  <a:lnTo>
                    <a:pt x="1352" y="395"/>
                  </a:lnTo>
                  <a:cubicBezTo>
                    <a:pt x="1328" y="395"/>
                    <a:pt x="1320" y="388"/>
                    <a:pt x="1312" y="372"/>
                  </a:cubicBezTo>
                  <a:lnTo>
                    <a:pt x="1312" y="372"/>
                  </a:lnTo>
                  <a:cubicBezTo>
                    <a:pt x="1305" y="372"/>
                    <a:pt x="1305" y="364"/>
                    <a:pt x="1297" y="356"/>
                  </a:cubicBezTo>
                  <a:lnTo>
                    <a:pt x="1297" y="356"/>
                  </a:lnTo>
                  <a:cubicBezTo>
                    <a:pt x="1265" y="324"/>
                    <a:pt x="1067" y="309"/>
                    <a:pt x="996" y="309"/>
                  </a:cubicBezTo>
                  <a:cubicBezTo>
                    <a:pt x="925" y="309"/>
                    <a:pt x="909" y="285"/>
                    <a:pt x="894" y="269"/>
                  </a:cubicBezTo>
                  <a:lnTo>
                    <a:pt x="894" y="269"/>
                  </a:lnTo>
                  <a:cubicBezTo>
                    <a:pt x="894" y="261"/>
                    <a:pt x="886" y="253"/>
                    <a:pt x="886" y="253"/>
                  </a:cubicBezTo>
                  <a:cubicBezTo>
                    <a:pt x="870" y="229"/>
                    <a:pt x="854" y="206"/>
                    <a:pt x="830" y="190"/>
                  </a:cubicBezTo>
                  <a:lnTo>
                    <a:pt x="830" y="190"/>
                  </a:lnTo>
                  <a:cubicBezTo>
                    <a:pt x="822" y="190"/>
                    <a:pt x="814" y="182"/>
                    <a:pt x="814" y="174"/>
                  </a:cubicBezTo>
                  <a:lnTo>
                    <a:pt x="814" y="174"/>
                  </a:lnTo>
                  <a:lnTo>
                    <a:pt x="814" y="174"/>
                  </a:lnTo>
                  <a:cubicBezTo>
                    <a:pt x="806" y="174"/>
                    <a:pt x="806" y="174"/>
                    <a:pt x="806" y="166"/>
                  </a:cubicBezTo>
                  <a:lnTo>
                    <a:pt x="806" y="166"/>
                  </a:lnTo>
                  <a:cubicBezTo>
                    <a:pt x="806" y="166"/>
                    <a:pt x="806" y="166"/>
                    <a:pt x="799" y="166"/>
                  </a:cubicBezTo>
                  <a:cubicBezTo>
                    <a:pt x="783" y="166"/>
                    <a:pt x="783" y="166"/>
                    <a:pt x="783" y="166"/>
                  </a:cubicBezTo>
                  <a:cubicBezTo>
                    <a:pt x="759" y="166"/>
                    <a:pt x="743" y="166"/>
                    <a:pt x="728" y="151"/>
                  </a:cubicBezTo>
                  <a:cubicBezTo>
                    <a:pt x="719" y="143"/>
                    <a:pt x="719" y="135"/>
                    <a:pt x="719" y="135"/>
                  </a:cubicBezTo>
                  <a:cubicBezTo>
                    <a:pt x="719" y="127"/>
                    <a:pt x="719" y="127"/>
                    <a:pt x="719" y="127"/>
                  </a:cubicBezTo>
                  <a:lnTo>
                    <a:pt x="719" y="127"/>
                  </a:lnTo>
                  <a:cubicBezTo>
                    <a:pt x="712" y="127"/>
                    <a:pt x="704" y="135"/>
                    <a:pt x="696" y="135"/>
                  </a:cubicBezTo>
                  <a:cubicBezTo>
                    <a:pt x="672" y="143"/>
                    <a:pt x="656" y="151"/>
                    <a:pt x="648" y="158"/>
                  </a:cubicBezTo>
                  <a:lnTo>
                    <a:pt x="641" y="166"/>
                  </a:lnTo>
                  <a:cubicBezTo>
                    <a:pt x="632" y="166"/>
                    <a:pt x="632" y="158"/>
                    <a:pt x="632" y="158"/>
                  </a:cubicBezTo>
                  <a:cubicBezTo>
                    <a:pt x="625" y="143"/>
                    <a:pt x="632" y="127"/>
                    <a:pt x="641" y="111"/>
                  </a:cubicBezTo>
                  <a:cubicBezTo>
                    <a:pt x="641" y="103"/>
                    <a:pt x="648" y="95"/>
                    <a:pt x="648" y="87"/>
                  </a:cubicBezTo>
                  <a:cubicBezTo>
                    <a:pt x="648" y="79"/>
                    <a:pt x="648" y="71"/>
                    <a:pt x="648" y="64"/>
                  </a:cubicBezTo>
                  <a:cubicBezTo>
                    <a:pt x="648" y="56"/>
                    <a:pt x="648" y="40"/>
                    <a:pt x="656" y="32"/>
                  </a:cubicBezTo>
                  <a:lnTo>
                    <a:pt x="656" y="32"/>
                  </a:lnTo>
                  <a:cubicBezTo>
                    <a:pt x="664" y="24"/>
                    <a:pt x="680" y="8"/>
                    <a:pt x="672" y="0"/>
                  </a:cubicBezTo>
                  <a:cubicBezTo>
                    <a:pt x="672" y="0"/>
                    <a:pt x="672" y="0"/>
                    <a:pt x="664" y="0"/>
                  </a:cubicBezTo>
                  <a:cubicBezTo>
                    <a:pt x="656" y="0"/>
                    <a:pt x="656" y="0"/>
                    <a:pt x="656" y="0"/>
                  </a:cubicBezTo>
                </a:path>
              </a:pathLst>
            </a:custGeom>
            <a:solidFill>
              <a:schemeClr val="accent6"/>
            </a:solidFill>
            <a:ln>
              <a:solidFill>
                <a:schemeClr val="bg2"/>
              </a:solidFill>
            </a:ln>
            <a:effectLst/>
          </p:spPr>
          <p:txBody>
            <a:bodyPr wrap="none" anchor="ctr"/>
            <a:lstStyle/>
            <a:p>
              <a:endParaRPr lang="en-US"/>
            </a:p>
          </p:txBody>
        </p:sp>
        <p:sp>
          <p:nvSpPr>
            <p:cNvPr id="105" name="Freeform 671"/>
            <p:cNvSpPr>
              <a:spLocks noChangeArrowheads="1"/>
            </p:cNvSpPr>
            <p:nvPr/>
          </p:nvSpPr>
          <p:spPr bwMode="auto">
            <a:xfrm>
              <a:off x="13322334" y="4247967"/>
              <a:ext cx="491693" cy="278317"/>
            </a:xfrm>
            <a:custGeom>
              <a:avLst/>
              <a:gdLst>
                <a:gd name="T0" fmla="*/ 862 w 934"/>
                <a:gd name="T1" fmla="*/ 475 h 531"/>
                <a:gd name="T2" fmla="*/ 862 w 934"/>
                <a:gd name="T3" fmla="*/ 475 h 531"/>
                <a:gd name="T4" fmla="*/ 862 w 934"/>
                <a:gd name="T5" fmla="*/ 498 h 531"/>
                <a:gd name="T6" fmla="*/ 878 w 934"/>
                <a:gd name="T7" fmla="*/ 506 h 531"/>
                <a:gd name="T8" fmla="*/ 902 w 934"/>
                <a:gd name="T9" fmla="*/ 506 h 531"/>
                <a:gd name="T10" fmla="*/ 933 w 934"/>
                <a:gd name="T11" fmla="*/ 530 h 531"/>
                <a:gd name="T12" fmla="*/ 933 w 934"/>
                <a:gd name="T13" fmla="*/ 530 h 531"/>
                <a:gd name="T14" fmla="*/ 902 w 934"/>
                <a:gd name="T15" fmla="*/ 506 h 531"/>
                <a:gd name="T16" fmla="*/ 878 w 934"/>
                <a:gd name="T17" fmla="*/ 506 h 531"/>
                <a:gd name="T18" fmla="*/ 862 w 934"/>
                <a:gd name="T19" fmla="*/ 498 h 531"/>
                <a:gd name="T20" fmla="*/ 862 w 934"/>
                <a:gd name="T21" fmla="*/ 475 h 531"/>
                <a:gd name="T22" fmla="*/ 657 w 934"/>
                <a:gd name="T23" fmla="*/ 198 h 531"/>
                <a:gd name="T24" fmla="*/ 657 w 934"/>
                <a:gd name="T25" fmla="*/ 198 h 531"/>
                <a:gd name="T26" fmla="*/ 625 w 934"/>
                <a:gd name="T27" fmla="*/ 206 h 531"/>
                <a:gd name="T28" fmla="*/ 578 w 934"/>
                <a:gd name="T29" fmla="*/ 222 h 531"/>
                <a:gd name="T30" fmla="*/ 578 w 934"/>
                <a:gd name="T31" fmla="*/ 222 h 531"/>
                <a:gd name="T32" fmla="*/ 578 w 934"/>
                <a:gd name="T33" fmla="*/ 222 h 531"/>
                <a:gd name="T34" fmla="*/ 625 w 934"/>
                <a:gd name="T35" fmla="*/ 206 h 531"/>
                <a:gd name="T36" fmla="*/ 657 w 934"/>
                <a:gd name="T37" fmla="*/ 198 h 531"/>
                <a:gd name="T38" fmla="*/ 672 w 934"/>
                <a:gd name="T39" fmla="*/ 214 h 531"/>
                <a:gd name="T40" fmla="*/ 720 w 934"/>
                <a:gd name="T41" fmla="*/ 222 h 531"/>
                <a:gd name="T42" fmla="*/ 775 w 934"/>
                <a:gd name="T43" fmla="*/ 245 h 531"/>
                <a:gd name="T44" fmla="*/ 775 w 934"/>
                <a:gd name="T45" fmla="*/ 253 h 531"/>
                <a:gd name="T46" fmla="*/ 807 w 934"/>
                <a:gd name="T47" fmla="*/ 316 h 531"/>
                <a:gd name="T48" fmla="*/ 807 w 934"/>
                <a:gd name="T49" fmla="*/ 316 h 531"/>
                <a:gd name="T50" fmla="*/ 878 w 934"/>
                <a:gd name="T51" fmla="*/ 403 h 531"/>
                <a:gd name="T52" fmla="*/ 878 w 934"/>
                <a:gd name="T53" fmla="*/ 403 h 531"/>
                <a:gd name="T54" fmla="*/ 807 w 934"/>
                <a:gd name="T55" fmla="*/ 316 h 531"/>
                <a:gd name="T56" fmla="*/ 807 w 934"/>
                <a:gd name="T57" fmla="*/ 316 h 531"/>
                <a:gd name="T58" fmla="*/ 775 w 934"/>
                <a:gd name="T59" fmla="*/ 253 h 531"/>
                <a:gd name="T60" fmla="*/ 775 w 934"/>
                <a:gd name="T61" fmla="*/ 245 h 531"/>
                <a:gd name="T62" fmla="*/ 720 w 934"/>
                <a:gd name="T63" fmla="*/ 222 h 531"/>
                <a:gd name="T64" fmla="*/ 672 w 934"/>
                <a:gd name="T65" fmla="*/ 214 h 531"/>
                <a:gd name="T66" fmla="*/ 657 w 934"/>
                <a:gd name="T67" fmla="*/ 198 h 531"/>
                <a:gd name="T68" fmla="*/ 8 w 934"/>
                <a:gd name="T69" fmla="*/ 8 h 531"/>
                <a:gd name="T70" fmla="*/ 8 w 934"/>
                <a:gd name="T71" fmla="*/ 8 h 531"/>
                <a:gd name="T72" fmla="*/ 8 w 934"/>
                <a:gd name="T73" fmla="*/ 8 h 531"/>
                <a:gd name="T74" fmla="*/ 8 w 934"/>
                <a:gd name="T75" fmla="*/ 8 h 531"/>
                <a:gd name="T76" fmla="*/ 0 w 934"/>
                <a:gd name="T77" fmla="*/ 0 h 531"/>
                <a:gd name="T78" fmla="*/ 0 w 934"/>
                <a:gd name="T79" fmla="*/ 0 h 531"/>
                <a:gd name="T80" fmla="*/ 0 w 934"/>
                <a:gd name="T81" fmla="*/ 0 h 531"/>
                <a:gd name="T82" fmla="*/ 8 w 934"/>
                <a:gd name="T83" fmla="*/ 8 h 531"/>
                <a:gd name="T84" fmla="*/ 0 w 934"/>
                <a:gd name="T85" fmla="*/ 0 h 531"/>
                <a:gd name="T86" fmla="*/ 862 w 934"/>
                <a:gd name="T87" fmla="*/ 475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34" h="531">
                  <a:moveTo>
                    <a:pt x="862" y="475"/>
                  </a:moveTo>
                  <a:lnTo>
                    <a:pt x="862" y="475"/>
                  </a:lnTo>
                  <a:cubicBezTo>
                    <a:pt x="862" y="483"/>
                    <a:pt x="854" y="490"/>
                    <a:pt x="862" y="498"/>
                  </a:cubicBezTo>
                  <a:cubicBezTo>
                    <a:pt x="862" y="498"/>
                    <a:pt x="870" y="498"/>
                    <a:pt x="878" y="506"/>
                  </a:cubicBezTo>
                  <a:cubicBezTo>
                    <a:pt x="886" y="506"/>
                    <a:pt x="894" y="506"/>
                    <a:pt x="902" y="506"/>
                  </a:cubicBezTo>
                  <a:cubicBezTo>
                    <a:pt x="925" y="514"/>
                    <a:pt x="933" y="514"/>
                    <a:pt x="933" y="530"/>
                  </a:cubicBezTo>
                  <a:lnTo>
                    <a:pt x="933" y="530"/>
                  </a:lnTo>
                  <a:cubicBezTo>
                    <a:pt x="933" y="514"/>
                    <a:pt x="925" y="514"/>
                    <a:pt x="902" y="506"/>
                  </a:cubicBezTo>
                  <a:cubicBezTo>
                    <a:pt x="894" y="506"/>
                    <a:pt x="886" y="506"/>
                    <a:pt x="878" y="506"/>
                  </a:cubicBezTo>
                  <a:cubicBezTo>
                    <a:pt x="870" y="498"/>
                    <a:pt x="862" y="498"/>
                    <a:pt x="862" y="498"/>
                  </a:cubicBezTo>
                  <a:cubicBezTo>
                    <a:pt x="854" y="490"/>
                    <a:pt x="862" y="483"/>
                    <a:pt x="862" y="475"/>
                  </a:cubicBezTo>
                  <a:lnTo>
                    <a:pt x="657" y="198"/>
                  </a:lnTo>
                  <a:lnTo>
                    <a:pt x="657" y="198"/>
                  </a:lnTo>
                  <a:cubicBezTo>
                    <a:pt x="649" y="198"/>
                    <a:pt x="641" y="206"/>
                    <a:pt x="625" y="206"/>
                  </a:cubicBezTo>
                  <a:cubicBezTo>
                    <a:pt x="617" y="214"/>
                    <a:pt x="601" y="222"/>
                    <a:pt x="578" y="222"/>
                  </a:cubicBezTo>
                  <a:lnTo>
                    <a:pt x="578" y="222"/>
                  </a:lnTo>
                  <a:lnTo>
                    <a:pt x="578" y="222"/>
                  </a:lnTo>
                  <a:cubicBezTo>
                    <a:pt x="601" y="222"/>
                    <a:pt x="617" y="214"/>
                    <a:pt x="625" y="206"/>
                  </a:cubicBezTo>
                  <a:cubicBezTo>
                    <a:pt x="641" y="206"/>
                    <a:pt x="649" y="198"/>
                    <a:pt x="657" y="198"/>
                  </a:cubicBezTo>
                  <a:cubicBezTo>
                    <a:pt x="657" y="198"/>
                    <a:pt x="665" y="206"/>
                    <a:pt x="672" y="214"/>
                  </a:cubicBezTo>
                  <a:cubicBezTo>
                    <a:pt x="680" y="222"/>
                    <a:pt x="704" y="222"/>
                    <a:pt x="720" y="222"/>
                  </a:cubicBezTo>
                  <a:cubicBezTo>
                    <a:pt x="752" y="222"/>
                    <a:pt x="775" y="229"/>
                    <a:pt x="775" y="245"/>
                  </a:cubicBezTo>
                  <a:cubicBezTo>
                    <a:pt x="775" y="253"/>
                    <a:pt x="775" y="253"/>
                    <a:pt x="775" y="253"/>
                  </a:cubicBezTo>
                  <a:cubicBezTo>
                    <a:pt x="783" y="293"/>
                    <a:pt x="783" y="309"/>
                    <a:pt x="807" y="316"/>
                  </a:cubicBezTo>
                  <a:lnTo>
                    <a:pt x="807" y="316"/>
                  </a:lnTo>
                  <a:cubicBezTo>
                    <a:pt x="831" y="316"/>
                    <a:pt x="878" y="325"/>
                    <a:pt x="878" y="403"/>
                  </a:cubicBezTo>
                  <a:lnTo>
                    <a:pt x="878" y="403"/>
                  </a:lnTo>
                  <a:cubicBezTo>
                    <a:pt x="878" y="325"/>
                    <a:pt x="831" y="316"/>
                    <a:pt x="807" y="316"/>
                  </a:cubicBezTo>
                  <a:lnTo>
                    <a:pt x="807" y="316"/>
                  </a:lnTo>
                  <a:cubicBezTo>
                    <a:pt x="783" y="309"/>
                    <a:pt x="783" y="293"/>
                    <a:pt x="775" y="253"/>
                  </a:cubicBezTo>
                  <a:cubicBezTo>
                    <a:pt x="775" y="245"/>
                    <a:pt x="775" y="245"/>
                    <a:pt x="775" y="245"/>
                  </a:cubicBezTo>
                  <a:cubicBezTo>
                    <a:pt x="775" y="229"/>
                    <a:pt x="752" y="222"/>
                    <a:pt x="720" y="222"/>
                  </a:cubicBezTo>
                  <a:cubicBezTo>
                    <a:pt x="704" y="222"/>
                    <a:pt x="680" y="222"/>
                    <a:pt x="672" y="214"/>
                  </a:cubicBezTo>
                  <a:cubicBezTo>
                    <a:pt x="665" y="206"/>
                    <a:pt x="657" y="198"/>
                    <a:pt x="657" y="198"/>
                  </a:cubicBezTo>
                  <a:lnTo>
                    <a:pt x="8" y="8"/>
                  </a:lnTo>
                  <a:lnTo>
                    <a:pt x="8" y="8"/>
                  </a:lnTo>
                  <a:lnTo>
                    <a:pt x="8" y="8"/>
                  </a:lnTo>
                  <a:lnTo>
                    <a:pt x="8" y="8"/>
                  </a:lnTo>
                  <a:lnTo>
                    <a:pt x="0" y="0"/>
                  </a:lnTo>
                  <a:lnTo>
                    <a:pt x="0" y="0"/>
                  </a:lnTo>
                  <a:lnTo>
                    <a:pt x="0" y="0"/>
                  </a:lnTo>
                  <a:cubicBezTo>
                    <a:pt x="0" y="8"/>
                    <a:pt x="0" y="8"/>
                    <a:pt x="8" y="8"/>
                  </a:cubicBezTo>
                  <a:cubicBezTo>
                    <a:pt x="0" y="8"/>
                    <a:pt x="0" y="8"/>
                    <a:pt x="0" y="0"/>
                  </a:cubicBezTo>
                  <a:lnTo>
                    <a:pt x="862" y="475"/>
                  </a:lnTo>
                </a:path>
              </a:pathLst>
            </a:custGeom>
            <a:solidFill>
              <a:schemeClr val="accent6"/>
            </a:solidFill>
            <a:ln>
              <a:solidFill>
                <a:schemeClr val="bg2"/>
              </a:solidFill>
            </a:ln>
            <a:effectLst/>
          </p:spPr>
          <p:txBody>
            <a:bodyPr wrap="none" anchor="ctr"/>
            <a:lstStyle/>
            <a:p>
              <a:endParaRPr lang="en-US"/>
            </a:p>
          </p:txBody>
        </p:sp>
        <p:sp>
          <p:nvSpPr>
            <p:cNvPr id="106" name="Freeform 676"/>
            <p:cNvSpPr>
              <a:spLocks noChangeArrowheads="1"/>
            </p:cNvSpPr>
            <p:nvPr/>
          </p:nvSpPr>
          <p:spPr bwMode="auto">
            <a:xfrm>
              <a:off x="13326973" y="4252606"/>
              <a:ext cx="612297" cy="978747"/>
            </a:xfrm>
            <a:custGeom>
              <a:avLst/>
              <a:gdLst>
                <a:gd name="T0" fmla="*/ 1139 w 1164"/>
                <a:gd name="T1" fmla="*/ 490 h 1859"/>
                <a:gd name="T2" fmla="*/ 1091 w 1164"/>
                <a:gd name="T3" fmla="*/ 561 h 1859"/>
                <a:gd name="T4" fmla="*/ 1036 w 1164"/>
                <a:gd name="T5" fmla="*/ 680 h 1859"/>
                <a:gd name="T6" fmla="*/ 1028 w 1164"/>
                <a:gd name="T7" fmla="*/ 704 h 1859"/>
                <a:gd name="T8" fmla="*/ 1004 w 1164"/>
                <a:gd name="T9" fmla="*/ 704 h 1859"/>
                <a:gd name="T10" fmla="*/ 957 w 1164"/>
                <a:gd name="T11" fmla="*/ 783 h 1859"/>
                <a:gd name="T12" fmla="*/ 894 w 1164"/>
                <a:gd name="T13" fmla="*/ 846 h 1859"/>
                <a:gd name="T14" fmla="*/ 878 w 1164"/>
                <a:gd name="T15" fmla="*/ 870 h 1859"/>
                <a:gd name="T16" fmla="*/ 854 w 1164"/>
                <a:gd name="T17" fmla="*/ 870 h 1859"/>
                <a:gd name="T18" fmla="*/ 910 w 1164"/>
                <a:gd name="T19" fmla="*/ 720 h 1859"/>
                <a:gd name="T20" fmla="*/ 965 w 1164"/>
                <a:gd name="T21" fmla="*/ 680 h 1859"/>
                <a:gd name="T22" fmla="*/ 973 w 1164"/>
                <a:gd name="T23" fmla="*/ 617 h 1859"/>
                <a:gd name="T24" fmla="*/ 965 w 1164"/>
                <a:gd name="T25" fmla="*/ 617 h 1859"/>
                <a:gd name="T26" fmla="*/ 925 w 1164"/>
                <a:gd name="T27" fmla="*/ 704 h 1859"/>
                <a:gd name="T28" fmla="*/ 886 w 1164"/>
                <a:gd name="T29" fmla="*/ 743 h 1859"/>
                <a:gd name="T30" fmla="*/ 854 w 1164"/>
                <a:gd name="T31" fmla="*/ 878 h 1859"/>
                <a:gd name="T32" fmla="*/ 870 w 1164"/>
                <a:gd name="T33" fmla="*/ 870 h 1859"/>
                <a:gd name="T34" fmla="*/ 894 w 1164"/>
                <a:gd name="T35" fmla="*/ 846 h 1859"/>
                <a:gd name="T36" fmla="*/ 957 w 1164"/>
                <a:gd name="T37" fmla="*/ 783 h 1859"/>
                <a:gd name="T38" fmla="*/ 1004 w 1164"/>
                <a:gd name="T39" fmla="*/ 712 h 1859"/>
                <a:gd name="T40" fmla="*/ 1028 w 1164"/>
                <a:gd name="T41" fmla="*/ 712 h 1859"/>
                <a:gd name="T42" fmla="*/ 1044 w 1164"/>
                <a:gd name="T43" fmla="*/ 680 h 1859"/>
                <a:gd name="T44" fmla="*/ 1091 w 1164"/>
                <a:gd name="T45" fmla="*/ 561 h 1859"/>
                <a:gd name="T46" fmla="*/ 1147 w 1164"/>
                <a:gd name="T47" fmla="*/ 498 h 1859"/>
                <a:gd name="T48" fmla="*/ 1155 w 1164"/>
                <a:gd name="T49" fmla="*/ 522 h 1859"/>
                <a:gd name="T50" fmla="*/ 1131 w 1164"/>
                <a:gd name="T51" fmla="*/ 609 h 1859"/>
                <a:gd name="T52" fmla="*/ 1084 w 1164"/>
                <a:gd name="T53" fmla="*/ 696 h 1859"/>
                <a:gd name="T54" fmla="*/ 1075 w 1164"/>
                <a:gd name="T55" fmla="*/ 743 h 1859"/>
                <a:gd name="T56" fmla="*/ 1028 w 1164"/>
                <a:gd name="T57" fmla="*/ 965 h 1859"/>
                <a:gd name="T58" fmla="*/ 1004 w 1164"/>
                <a:gd name="T59" fmla="*/ 1059 h 1859"/>
                <a:gd name="T60" fmla="*/ 965 w 1164"/>
                <a:gd name="T61" fmla="*/ 1376 h 1859"/>
                <a:gd name="T62" fmla="*/ 989 w 1164"/>
                <a:gd name="T63" fmla="*/ 1629 h 1859"/>
                <a:gd name="T64" fmla="*/ 1028 w 1164"/>
                <a:gd name="T65" fmla="*/ 1826 h 1859"/>
                <a:gd name="T66" fmla="*/ 981 w 1164"/>
                <a:gd name="T67" fmla="*/ 1581 h 1859"/>
                <a:gd name="T68" fmla="*/ 981 w 1164"/>
                <a:gd name="T69" fmla="*/ 1312 h 1859"/>
                <a:gd name="T70" fmla="*/ 1020 w 1164"/>
                <a:gd name="T71" fmla="*/ 1052 h 1859"/>
                <a:gd name="T72" fmla="*/ 1036 w 1164"/>
                <a:gd name="T73" fmla="*/ 862 h 1859"/>
                <a:gd name="T74" fmla="*/ 1075 w 1164"/>
                <a:gd name="T75" fmla="*/ 728 h 1859"/>
                <a:gd name="T76" fmla="*/ 1123 w 1164"/>
                <a:gd name="T77" fmla="*/ 632 h 1859"/>
                <a:gd name="T78" fmla="*/ 1147 w 1164"/>
                <a:gd name="T79" fmla="*/ 569 h 1859"/>
                <a:gd name="T80" fmla="*/ 1155 w 1164"/>
                <a:gd name="T81" fmla="*/ 498 h 1859"/>
                <a:gd name="T82" fmla="*/ 570 w 1164"/>
                <a:gd name="T83" fmla="*/ 214 h 1859"/>
                <a:gd name="T84" fmla="*/ 483 w 1164"/>
                <a:gd name="T85" fmla="*/ 182 h 1859"/>
                <a:gd name="T86" fmla="*/ 483 w 1164"/>
                <a:gd name="T87" fmla="*/ 182 h 1859"/>
                <a:gd name="T88" fmla="*/ 16 w 1164"/>
                <a:gd name="T89" fmla="*/ 16 h 1859"/>
                <a:gd name="T90" fmla="*/ 0 w 1164"/>
                <a:gd name="T91" fmla="*/ 0 h 1859"/>
                <a:gd name="T92" fmla="*/ 1147 w 1164"/>
                <a:gd name="T93" fmla="*/ 49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64" h="1859">
                  <a:moveTo>
                    <a:pt x="1147" y="490"/>
                  </a:moveTo>
                  <a:lnTo>
                    <a:pt x="1147" y="490"/>
                  </a:lnTo>
                  <a:cubicBezTo>
                    <a:pt x="1147" y="490"/>
                    <a:pt x="1147" y="490"/>
                    <a:pt x="1139" y="490"/>
                  </a:cubicBezTo>
                  <a:cubicBezTo>
                    <a:pt x="1139" y="498"/>
                    <a:pt x="1139" y="498"/>
                    <a:pt x="1131" y="498"/>
                  </a:cubicBezTo>
                  <a:cubicBezTo>
                    <a:pt x="1123" y="506"/>
                    <a:pt x="1107" y="514"/>
                    <a:pt x="1107" y="530"/>
                  </a:cubicBezTo>
                  <a:cubicBezTo>
                    <a:pt x="1099" y="538"/>
                    <a:pt x="1099" y="546"/>
                    <a:pt x="1091" y="561"/>
                  </a:cubicBezTo>
                  <a:cubicBezTo>
                    <a:pt x="1084" y="569"/>
                    <a:pt x="1075" y="585"/>
                    <a:pt x="1068" y="609"/>
                  </a:cubicBezTo>
                  <a:cubicBezTo>
                    <a:pt x="1060" y="625"/>
                    <a:pt x="1052" y="632"/>
                    <a:pt x="1044" y="648"/>
                  </a:cubicBezTo>
                  <a:cubicBezTo>
                    <a:pt x="1036" y="656"/>
                    <a:pt x="1036" y="664"/>
                    <a:pt x="1036" y="680"/>
                  </a:cubicBezTo>
                  <a:cubicBezTo>
                    <a:pt x="1036" y="688"/>
                    <a:pt x="1036" y="688"/>
                    <a:pt x="1036" y="696"/>
                  </a:cubicBezTo>
                  <a:cubicBezTo>
                    <a:pt x="1036" y="704"/>
                    <a:pt x="1036" y="704"/>
                    <a:pt x="1036" y="704"/>
                  </a:cubicBezTo>
                  <a:lnTo>
                    <a:pt x="1028" y="704"/>
                  </a:lnTo>
                  <a:lnTo>
                    <a:pt x="1028" y="704"/>
                  </a:lnTo>
                  <a:lnTo>
                    <a:pt x="1020" y="704"/>
                  </a:lnTo>
                  <a:cubicBezTo>
                    <a:pt x="1020" y="704"/>
                    <a:pt x="1012" y="704"/>
                    <a:pt x="1004" y="704"/>
                  </a:cubicBezTo>
                  <a:cubicBezTo>
                    <a:pt x="997" y="704"/>
                    <a:pt x="989" y="712"/>
                    <a:pt x="981" y="720"/>
                  </a:cubicBezTo>
                  <a:cubicBezTo>
                    <a:pt x="965" y="743"/>
                    <a:pt x="965" y="751"/>
                    <a:pt x="957" y="775"/>
                  </a:cubicBezTo>
                  <a:cubicBezTo>
                    <a:pt x="957" y="783"/>
                    <a:pt x="957" y="783"/>
                    <a:pt x="957" y="783"/>
                  </a:cubicBezTo>
                  <a:cubicBezTo>
                    <a:pt x="949" y="783"/>
                    <a:pt x="949" y="791"/>
                    <a:pt x="949" y="791"/>
                  </a:cubicBezTo>
                  <a:cubicBezTo>
                    <a:pt x="949" y="807"/>
                    <a:pt x="949" y="807"/>
                    <a:pt x="933" y="814"/>
                  </a:cubicBezTo>
                  <a:cubicBezTo>
                    <a:pt x="917" y="814"/>
                    <a:pt x="894" y="822"/>
                    <a:pt x="894" y="846"/>
                  </a:cubicBezTo>
                  <a:cubicBezTo>
                    <a:pt x="886" y="854"/>
                    <a:pt x="886" y="854"/>
                    <a:pt x="886" y="854"/>
                  </a:cubicBezTo>
                  <a:cubicBezTo>
                    <a:pt x="886" y="862"/>
                    <a:pt x="886" y="870"/>
                    <a:pt x="878" y="870"/>
                  </a:cubicBezTo>
                  <a:lnTo>
                    <a:pt x="878" y="870"/>
                  </a:lnTo>
                  <a:cubicBezTo>
                    <a:pt x="870" y="862"/>
                    <a:pt x="870" y="862"/>
                    <a:pt x="870" y="862"/>
                  </a:cubicBezTo>
                  <a:cubicBezTo>
                    <a:pt x="862" y="862"/>
                    <a:pt x="862" y="870"/>
                    <a:pt x="854" y="870"/>
                  </a:cubicBezTo>
                  <a:lnTo>
                    <a:pt x="854" y="870"/>
                  </a:lnTo>
                  <a:cubicBezTo>
                    <a:pt x="854" y="870"/>
                    <a:pt x="854" y="854"/>
                    <a:pt x="862" y="830"/>
                  </a:cubicBezTo>
                  <a:cubicBezTo>
                    <a:pt x="870" y="775"/>
                    <a:pt x="886" y="759"/>
                    <a:pt x="894" y="743"/>
                  </a:cubicBezTo>
                  <a:cubicBezTo>
                    <a:pt x="902" y="735"/>
                    <a:pt x="910" y="735"/>
                    <a:pt x="910" y="720"/>
                  </a:cubicBezTo>
                  <a:cubicBezTo>
                    <a:pt x="910" y="712"/>
                    <a:pt x="910" y="712"/>
                    <a:pt x="925" y="712"/>
                  </a:cubicBezTo>
                  <a:lnTo>
                    <a:pt x="925" y="712"/>
                  </a:lnTo>
                  <a:cubicBezTo>
                    <a:pt x="941" y="712"/>
                    <a:pt x="957" y="712"/>
                    <a:pt x="965" y="680"/>
                  </a:cubicBezTo>
                  <a:cubicBezTo>
                    <a:pt x="965" y="664"/>
                    <a:pt x="965" y="648"/>
                    <a:pt x="965" y="632"/>
                  </a:cubicBezTo>
                  <a:cubicBezTo>
                    <a:pt x="973" y="625"/>
                    <a:pt x="973" y="617"/>
                    <a:pt x="973" y="609"/>
                  </a:cubicBezTo>
                  <a:cubicBezTo>
                    <a:pt x="973" y="617"/>
                    <a:pt x="973" y="617"/>
                    <a:pt x="973" y="617"/>
                  </a:cubicBezTo>
                  <a:cubicBezTo>
                    <a:pt x="965" y="617"/>
                    <a:pt x="965" y="617"/>
                    <a:pt x="965" y="617"/>
                  </a:cubicBezTo>
                  <a:lnTo>
                    <a:pt x="957" y="609"/>
                  </a:lnTo>
                  <a:cubicBezTo>
                    <a:pt x="957" y="609"/>
                    <a:pt x="965" y="609"/>
                    <a:pt x="965" y="617"/>
                  </a:cubicBezTo>
                  <a:cubicBezTo>
                    <a:pt x="965" y="617"/>
                    <a:pt x="965" y="625"/>
                    <a:pt x="965" y="632"/>
                  </a:cubicBezTo>
                  <a:cubicBezTo>
                    <a:pt x="957" y="648"/>
                    <a:pt x="957" y="656"/>
                    <a:pt x="957" y="680"/>
                  </a:cubicBezTo>
                  <a:cubicBezTo>
                    <a:pt x="949" y="704"/>
                    <a:pt x="941" y="704"/>
                    <a:pt x="925" y="704"/>
                  </a:cubicBezTo>
                  <a:lnTo>
                    <a:pt x="925" y="704"/>
                  </a:lnTo>
                  <a:cubicBezTo>
                    <a:pt x="917" y="704"/>
                    <a:pt x="902" y="704"/>
                    <a:pt x="902" y="720"/>
                  </a:cubicBezTo>
                  <a:cubicBezTo>
                    <a:pt x="902" y="728"/>
                    <a:pt x="894" y="735"/>
                    <a:pt x="886" y="743"/>
                  </a:cubicBezTo>
                  <a:cubicBezTo>
                    <a:pt x="878" y="759"/>
                    <a:pt x="862" y="775"/>
                    <a:pt x="854" y="830"/>
                  </a:cubicBezTo>
                  <a:cubicBezTo>
                    <a:pt x="846" y="870"/>
                    <a:pt x="846" y="870"/>
                    <a:pt x="846" y="878"/>
                  </a:cubicBezTo>
                  <a:cubicBezTo>
                    <a:pt x="846" y="878"/>
                    <a:pt x="846" y="878"/>
                    <a:pt x="854" y="878"/>
                  </a:cubicBezTo>
                  <a:cubicBezTo>
                    <a:pt x="854" y="878"/>
                    <a:pt x="854" y="878"/>
                    <a:pt x="862" y="878"/>
                  </a:cubicBezTo>
                  <a:cubicBezTo>
                    <a:pt x="862" y="870"/>
                    <a:pt x="862" y="870"/>
                    <a:pt x="870" y="870"/>
                  </a:cubicBezTo>
                  <a:lnTo>
                    <a:pt x="870" y="870"/>
                  </a:lnTo>
                  <a:cubicBezTo>
                    <a:pt x="878" y="878"/>
                    <a:pt x="878" y="878"/>
                    <a:pt x="878" y="878"/>
                  </a:cubicBezTo>
                  <a:cubicBezTo>
                    <a:pt x="886" y="878"/>
                    <a:pt x="894" y="870"/>
                    <a:pt x="894" y="862"/>
                  </a:cubicBezTo>
                  <a:cubicBezTo>
                    <a:pt x="894" y="854"/>
                    <a:pt x="894" y="854"/>
                    <a:pt x="894" y="846"/>
                  </a:cubicBezTo>
                  <a:cubicBezTo>
                    <a:pt x="902" y="830"/>
                    <a:pt x="917" y="822"/>
                    <a:pt x="933" y="822"/>
                  </a:cubicBezTo>
                  <a:cubicBezTo>
                    <a:pt x="949" y="814"/>
                    <a:pt x="957" y="807"/>
                    <a:pt x="957" y="791"/>
                  </a:cubicBezTo>
                  <a:lnTo>
                    <a:pt x="957" y="783"/>
                  </a:lnTo>
                  <a:cubicBezTo>
                    <a:pt x="965" y="783"/>
                    <a:pt x="965" y="783"/>
                    <a:pt x="965" y="783"/>
                  </a:cubicBezTo>
                  <a:cubicBezTo>
                    <a:pt x="965" y="759"/>
                    <a:pt x="973" y="751"/>
                    <a:pt x="989" y="728"/>
                  </a:cubicBezTo>
                  <a:cubicBezTo>
                    <a:pt x="989" y="712"/>
                    <a:pt x="997" y="712"/>
                    <a:pt x="1004" y="712"/>
                  </a:cubicBezTo>
                  <a:cubicBezTo>
                    <a:pt x="1012" y="712"/>
                    <a:pt x="1012" y="712"/>
                    <a:pt x="1020" y="712"/>
                  </a:cubicBezTo>
                  <a:lnTo>
                    <a:pt x="1028" y="712"/>
                  </a:lnTo>
                  <a:lnTo>
                    <a:pt x="1028" y="712"/>
                  </a:lnTo>
                  <a:cubicBezTo>
                    <a:pt x="1036" y="712"/>
                    <a:pt x="1036" y="712"/>
                    <a:pt x="1036" y="712"/>
                  </a:cubicBezTo>
                  <a:cubicBezTo>
                    <a:pt x="1044" y="704"/>
                    <a:pt x="1044" y="704"/>
                    <a:pt x="1044" y="696"/>
                  </a:cubicBezTo>
                  <a:cubicBezTo>
                    <a:pt x="1044" y="688"/>
                    <a:pt x="1044" y="688"/>
                    <a:pt x="1044" y="680"/>
                  </a:cubicBezTo>
                  <a:cubicBezTo>
                    <a:pt x="1044" y="672"/>
                    <a:pt x="1044" y="664"/>
                    <a:pt x="1052" y="648"/>
                  </a:cubicBezTo>
                  <a:cubicBezTo>
                    <a:pt x="1060" y="641"/>
                    <a:pt x="1068" y="625"/>
                    <a:pt x="1068" y="609"/>
                  </a:cubicBezTo>
                  <a:cubicBezTo>
                    <a:pt x="1075" y="593"/>
                    <a:pt x="1091" y="577"/>
                    <a:pt x="1091" y="561"/>
                  </a:cubicBezTo>
                  <a:cubicBezTo>
                    <a:pt x="1099" y="554"/>
                    <a:pt x="1107" y="546"/>
                    <a:pt x="1107" y="530"/>
                  </a:cubicBezTo>
                  <a:cubicBezTo>
                    <a:pt x="1115" y="514"/>
                    <a:pt x="1123" y="514"/>
                    <a:pt x="1139" y="506"/>
                  </a:cubicBezTo>
                  <a:lnTo>
                    <a:pt x="1147" y="498"/>
                  </a:lnTo>
                  <a:lnTo>
                    <a:pt x="1147" y="498"/>
                  </a:lnTo>
                  <a:lnTo>
                    <a:pt x="1155" y="498"/>
                  </a:lnTo>
                  <a:cubicBezTo>
                    <a:pt x="1155" y="506"/>
                    <a:pt x="1155" y="514"/>
                    <a:pt x="1155" y="522"/>
                  </a:cubicBezTo>
                  <a:cubicBezTo>
                    <a:pt x="1155" y="522"/>
                    <a:pt x="1155" y="530"/>
                    <a:pt x="1147" y="538"/>
                  </a:cubicBezTo>
                  <a:cubicBezTo>
                    <a:pt x="1147" y="546"/>
                    <a:pt x="1139" y="554"/>
                    <a:pt x="1147" y="569"/>
                  </a:cubicBezTo>
                  <a:cubicBezTo>
                    <a:pt x="1147" y="585"/>
                    <a:pt x="1139" y="593"/>
                    <a:pt x="1131" y="609"/>
                  </a:cubicBezTo>
                  <a:cubicBezTo>
                    <a:pt x="1123" y="617"/>
                    <a:pt x="1123" y="625"/>
                    <a:pt x="1115" y="632"/>
                  </a:cubicBezTo>
                  <a:lnTo>
                    <a:pt x="1115" y="632"/>
                  </a:lnTo>
                  <a:cubicBezTo>
                    <a:pt x="1115" y="648"/>
                    <a:pt x="1115" y="664"/>
                    <a:pt x="1084" y="696"/>
                  </a:cubicBezTo>
                  <a:cubicBezTo>
                    <a:pt x="1075" y="704"/>
                    <a:pt x="1075" y="704"/>
                    <a:pt x="1075" y="712"/>
                  </a:cubicBezTo>
                  <a:cubicBezTo>
                    <a:pt x="1060" y="720"/>
                    <a:pt x="1060" y="720"/>
                    <a:pt x="1068" y="735"/>
                  </a:cubicBezTo>
                  <a:lnTo>
                    <a:pt x="1075" y="743"/>
                  </a:lnTo>
                  <a:cubicBezTo>
                    <a:pt x="1084" y="767"/>
                    <a:pt x="1075" y="783"/>
                    <a:pt x="1060" y="807"/>
                  </a:cubicBezTo>
                  <a:cubicBezTo>
                    <a:pt x="1052" y="822"/>
                    <a:pt x="1036" y="838"/>
                    <a:pt x="1028" y="862"/>
                  </a:cubicBezTo>
                  <a:cubicBezTo>
                    <a:pt x="1012" y="909"/>
                    <a:pt x="1020" y="933"/>
                    <a:pt x="1028" y="965"/>
                  </a:cubicBezTo>
                  <a:cubicBezTo>
                    <a:pt x="1028" y="972"/>
                    <a:pt x="1036" y="988"/>
                    <a:pt x="1036" y="996"/>
                  </a:cubicBezTo>
                  <a:cubicBezTo>
                    <a:pt x="1044" y="1028"/>
                    <a:pt x="1036" y="1036"/>
                    <a:pt x="1020" y="1044"/>
                  </a:cubicBezTo>
                  <a:cubicBezTo>
                    <a:pt x="1012" y="1052"/>
                    <a:pt x="1012" y="1052"/>
                    <a:pt x="1004" y="1059"/>
                  </a:cubicBezTo>
                  <a:cubicBezTo>
                    <a:pt x="989" y="1075"/>
                    <a:pt x="965" y="1154"/>
                    <a:pt x="981" y="1202"/>
                  </a:cubicBezTo>
                  <a:cubicBezTo>
                    <a:pt x="997" y="1257"/>
                    <a:pt x="1004" y="1289"/>
                    <a:pt x="981" y="1312"/>
                  </a:cubicBezTo>
                  <a:cubicBezTo>
                    <a:pt x="957" y="1328"/>
                    <a:pt x="965" y="1344"/>
                    <a:pt x="965" y="1376"/>
                  </a:cubicBezTo>
                  <a:cubicBezTo>
                    <a:pt x="965" y="1399"/>
                    <a:pt x="965" y="1431"/>
                    <a:pt x="957" y="1463"/>
                  </a:cubicBezTo>
                  <a:cubicBezTo>
                    <a:pt x="941" y="1518"/>
                    <a:pt x="949" y="1534"/>
                    <a:pt x="973" y="1589"/>
                  </a:cubicBezTo>
                  <a:cubicBezTo>
                    <a:pt x="981" y="1597"/>
                    <a:pt x="981" y="1613"/>
                    <a:pt x="989" y="1629"/>
                  </a:cubicBezTo>
                  <a:cubicBezTo>
                    <a:pt x="1012" y="1676"/>
                    <a:pt x="1020" y="1739"/>
                    <a:pt x="1020" y="1826"/>
                  </a:cubicBezTo>
                  <a:cubicBezTo>
                    <a:pt x="965" y="1834"/>
                    <a:pt x="846" y="1850"/>
                    <a:pt x="720" y="1858"/>
                  </a:cubicBezTo>
                  <a:cubicBezTo>
                    <a:pt x="854" y="1850"/>
                    <a:pt x="965" y="1834"/>
                    <a:pt x="1028" y="1826"/>
                  </a:cubicBezTo>
                  <a:lnTo>
                    <a:pt x="1028" y="1826"/>
                  </a:lnTo>
                  <a:cubicBezTo>
                    <a:pt x="1028" y="1739"/>
                    <a:pt x="1012" y="1676"/>
                    <a:pt x="997" y="1629"/>
                  </a:cubicBezTo>
                  <a:cubicBezTo>
                    <a:pt x="989" y="1613"/>
                    <a:pt x="981" y="1597"/>
                    <a:pt x="981" y="1581"/>
                  </a:cubicBezTo>
                  <a:cubicBezTo>
                    <a:pt x="957" y="1534"/>
                    <a:pt x="949" y="1518"/>
                    <a:pt x="965" y="1463"/>
                  </a:cubicBezTo>
                  <a:cubicBezTo>
                    <a:pt x="973" y="1431"/>
                    <a:pt x="973" y="1399"/>
                    <a:pt x="973" y="1376"/>
                  </a:cubicBezTo>
                  <a:cubicBezTo>
                    <a:pt x="973" y="1352"/>
                    <a:pt x="965" y="1328"/>
                    <a:pt x="981" y="1312"/>
                  </a:cubicBezTo>
                  <a:cubicBezTo>
                    <a:pt x="1012" y="1289"/>
                    <a:pt x="1004" y="1257"/>
                    <a:pt x="989" y="1202"/>
                  </a:cubicBezTo>
                  <a:cubicBezTo>
                    <a:pt x="973" y="1154"/>
                    <a:pt x="997" y="1083"/>
                    <a:pt x="1012" y="1059"/>
                  </a:cubicBezTo>
                  <a:cubicBezTo>
                    <a:pt x="1020" y="1059"/>
                    <a:pt x="1020" y="1052"/>
                    <a:pt x="1020" y="1052"/>
                  </a:cubicBezTo>
                  <a:cubicBezTo>
                    <a:pt x="1036" y="1036"/>
                    <a:pt x="1052" y="1028"/>
                    <a:pt x="1044" y="996"/>
                  </a:cubicBezTo>
                  <a:cubicBezTo>
                    <a:pt x="1044" y="981"/>
                    <a:pt x="1036" y="972"/>
                    <a:pt x="1036" y="965"/>
                  </a:cubicBezTo>
                  <a:cubicBezTo>
                    <a:pt x="1028" y="933"/>
                    <a:pt x="1020" y="909"/>
                    <a:pt x="1036" y="862"/>
                  </a:cubicBezTo>
                  <a:cubicBezTo>
                    <a:pt x="1044" y="846"/>
                    <a:pt x="1052" y="830"/>
                    <a:pt x="1068" y="814"/>
                  </a:cubicBezTo>
                  <a:cubicBezTo>
                    <a:pt x="1084" y="783"/>
                    <a:pt x="1091" y="767"/>
                    <a:pt x="1084" y="743"/>
                  </a:cubicBezTo>
                  <a:cubicBezTo>
                    <a:pt x="1075" y="735"/>
                    <a:pt x="1075" y="728"/>
                    <a:pt x="1075" y="728"/>
                  </a:cubicBezTo>
                  <a:cubicBezTo>
                    <a:pt x="1068" y="720"/>
                    <a:pt x="1068" y="720"/>
                    <a:pt x="1075" y="712"/>
                  </a:cubicBezTo>
                  <a:cubicBezTo>
                    <a:pt x="1084" y="712"/>
                    <a:pt x="1084" y="704"/>
                    <a:pt x="1091" y="696"/>
                  </a:cubicBezTo>
                  <a:cubicBezTo>
                    <a:pt x="1115" y="664"/>
                    <a:pt x="1123" y="648"/>
                    <a:pt x="1123" y="632"/>
                  </a:cubicBezTo>
                  <a:lnTo>
                    <a:pt x="1123" y="632"/>
                  </a:lnTo>
                  <a:cubicBezTo>
                    <a:pt x="1123" y="625"/>
                    <a:pt x="1131" y="617"/>
                    <a:pt x="1139" y="609"/>
                  </a:cubicBezTo>
                  <a:cubicBezTo>
                    <a:pt x="1147" y="601"/>
                    <a:pt x="1155" y="585"/>
                    <a:pt x="1147" y="569"/>
                  </a:cubicBezTo>
                  <a:cubicBezTo>
                    <a:pt x="1147" y="561"/>
                    <a:pt x="1155" y="546"/>
                    <a:pt x="1155" y="538"/>
                  </a:cubicBezTo>
                  <a:cubicBezTo>
                    <a:pt x="1163" y="530"/>
                    <a:pt x="1163" y="530"/>
                    <a:pt x="1163" y="522"/>
                  </a:cubicBezTo>
                  <a:cubicBezTo>
                    <a:pt x="1163" y="514"/>
                    <a:pt x="1163" y="498"/>
                    <a:pt x="1155" y="498"/>
                  </a:cubicBezTo>
                  <a:cubicBezTo>
                    <a:pt x="1155" y="490"/>
                    <a:pt x="1155" y="490"/>
                    <a:pt x="1147" y="490"/>
                  </a:cubicBezTo>
                  <a:lnTo>
                    <a:pt x="570" y="214"/>
                  </a:lnTo>
                  <a:lnTo>
                    <a:pt x="570" y="214"/>
                  </a:lnTo>
                  <a:cubicBezTo>
                    <a:pt x="554" y="221"/>
                    <a:pt x="546" y="221"/>
                    <a:pt x="538" y="221"/>
                  </a:cubicBezTo>
                  <a:cubicBezTo>
                    <a:pt x="546" y="221"/>
                    <a:pt x="554" y="221"/>
                    <a:pt x="570" y="214"/>
                  </a:cubicBezTo>
                  <a:lnTo>
                    <a:pt x="483" y="182"/>
                  </a:lnTo>
                  <a:lnTo>
                    <a:pt x="483" y="182"/>
                  </a:lnTo>
                  <a:cubicBezTo>
                    <a:pt x="491" y="190"/>
                    <a:pt x="491" y="198"/>
                    <a:pt x="498" y="198"/>
                  </a:cubicBezTo>
                  <a:cubicBezTo>
                    <a:pt x="491" y="198"/>
                    <a:pt x="491" y="190"/>
                    <a:pt x="483" y="182"/>
                  </a:cubicBezTo>
                  <a:lnTo>
                    <a:pt x="0" y="0"/>
                  </a:lnTo>
                  <a:lnTo>
                    <a:pt x="0" y="0"/>
                  </a:lnTo>
                  <a:cubicBezTo>
                    <a:pt x="0" y="8"/>
                    <a:pt x="8" y="16"/>
                    <a:pt x="16" y="16"/>
                  </a:cubicBezTo>
                  <a:cubicBezTo>
                    <a:pt x="8" y="16"/>
                    <a:pt x="0" y="8"/>
                    <a:pt x="0" y="0"/>
                  </a:cubicBezTo>
                  <a:lnTo>
                    <a:pt x="0" y="0"/>
                  </a:lnTo>
                  <a:lnTo>
                    <a:pt x="0" y="0"/>
                  </a:lnTo>
                  <a:lnTo>
                    <a:pt x="0" y="0"/>
                  </a:lnTo>
                  <a:lnTo>
                    <a:pt x="0" y="0"/>
                  </a:lnTo>
                  <a:lnTo>
                    <a:pt x="1147" y="490"/>
                  </a:lnTo>
                </a:path>
              </a:pathLst>
            </a:custGeom>
            <a:solidFill>
              <a:schemeClr val="accent6"/>
            </a:solidFill>
            <a:ln>
              <a:solidFill>
                <a:schemeClr val="bg2"/>
              </a:solidFill>
            </a:ln>
            <a:effectLst/>
          </p:spPr>
          <p:txBody>
            <a:bodyPr wrap="none" anchor="ctr"/>
            <a:lstStyle/>
            <a:p>
              <a:endParaRPr lang="en-US"/>
            </a:p>
          </p:txBody>
        </p:sp>
        <p:sp>
          <p:nvSpPr>
            <p:cNvPr id="107" name="Freeform 677"/>
            <p:cNvSpPr>
              <a:spLocks noChangeArrowheads="1"/>
            </p:cNvSpPr>
            <p:nvPr/>
          </p:nvSpPr>
          <p:spPr bwMode="auto">
            <a:xfrm>
              <a:off x="13326973" y="4247967"/>
              <a:ext cx="507929" cy="324703"/>
            </a:xfrm>
            <a:custGeom>
              <a:avLst/>
              <a:gdLst>
                <a:gd name="T0" fmla="*/ 933 w 966"/>
                <a:gd name="T1" fmla="*/ 546 h 618"/>
                <a:gd name="T2" fmla="*/ 933 w 966"/>
                <a:gd name="T3" fmla="*/ 546 h 618"/>
                <a:gd name="T4" fmla="*/ 957 w 966"/>
                <a:gd name="T5" fmla="*/ 609 h 618"/>
                <a:gd name="T6" fmla="*/ 965 w 966"/>
                <a:gd name="T7" fmla="*/ 617 h 618"/>
                <a:gd name="T8" fmla="*/ 965 w 966"/>
                <a:gd name="T9" fmla="*/ 617 h 618"/>
                <a:gd name="T10" fmla="*/ 957 w 966"/>
                <a:gd name="T11" fmla="*/ 609 h 618"/>
                <a:gd name="T12" fmla="*/ 933 w 966"/>
                <a:gd name="T13" fmla="*/ 546 h 618"/>
                <a:gd name="T14" fmla="*/ 16 w 966"/>
                <a:gd name="T15" fmla="*/ 16 h 618"/>
                <a:gd name="T16" fmla="*/ 16 w 966"/>
                <a:gd name="T17" fmla="*/ 16 h 618"/>
                <a:gd name="T18" fmla="*/ 16 w 966"/>
                <a:gd name="T19" fmla="*/ 16 h 618"/>
                <a:gd name="T20" fmla="*/ 72 w 966"/>
                <a:gd name="T21" fmla="*/ 79 h 618"/>
                <a:gd name="T22" fmla="*/ 87 w 966"/>
                <a:gd name="T23" fmla="*/ 95 h 618"/>
                <a:gd name="T24" fmla="*/ 87 w 966"/>
                <a:gd name="T25" fmla="*/ 95 h 618"/>
                <a:gd name="T26" fmla="*/ 182 w 966"/>
                <a:gd name="T27" fmla="*/ 135 h 618"/>
                <a:gd name="T28" fmla="*/ 491 w 966"/>
                <a:gd name="T29" fmla="*/ 190 h 618"/>
                <a:gd name="T30" fmla="*/ 498 w 966"/>
                <a:gd name="T31" fmla="*/ 206 h 618"/>
                <a:gd name="T32" fmla="*/ 538 w 966"/>
                <a:gd name="T33" fmla="*/ 222 h 618"/>
                <a:gd name="T34" fmla="*/ 570 w 966"/>
                <a:gd name="T35" fmla="*/ 214 h 618"/>
                <a:gd name="T36" fmla="*/ 617 w 966"/>
                <a:gd name="T37" fmla="*/ 206 h 618"/>
                <a:gd name="T38" fmla="*/ 649 w 966"/>
                <a:gd name="T39" fmla="*/ 190 h 618"/>
                <a:gd name="T40" fmla="*/ 664 w 966"/>
                <a:gd name="T41" fmla="*/ 206 h 618"/>
                <a:gd name="T42" fmla="*/ 712 w 966"/>
                <a:gd name="T43" fmla="*/ 214 h 618"/>
                <a:gd name="T44" fmla="*/ 775 w 966"/>
                <a:gd name="T45" fmla="*/ 245 h 618"/>
                <a:gd name="T46" fmla="*/ 775 w 966"/>
                <a:gd name="T47" fmla="*/ 253 h 618"/>
                <a:gd name="T48" fmla="*/ 799 w 966"/>
                <a:gd name="T49" fmla="*/ 309 h 618"/>
                <a:gd name="T50" fmla="*/ 799 w 966"/>
                <a:gd name="T51" fmla="*/ 309 h 618"/>
                <a:gd name="T52" fmla="*/ 878 w 966"/>
                <a:gd name="T53" fmla="*/ 403 h 618"/>
                <a:gd name="T54" fmla="*/ 878 w 966"/>
                <a:gd name="T55" fmla="*/ 403 h 618"/>
                <a:gd name="T56" fmla="*/ 799 w 966"/>
                <a:gd name="T57" fmla="*/ 309 h 618"/>
                <a:gd name="T58" fmla="*/ 799 w 966"/>
                <a:gd name="T59" fmla="*/ 309 h 618"/>
                <a:gd name="T60" fmla="*/ 775 w 966"/>
                <a:gd name="T61" fmla="*/ 253 h 618"/>
                <a:gd name="T62" fmla="*/ 775 w 966"/>
                <a:gd name="T63" fmla="*/ 245 h 618"/>
                <a:gd name="T64" fmla="*/ 712 w 966"/>
                <a:gd name="T65" fmla="*/ 214 h 618"/>
                <a:gd name="T66" fmla="*/ 664 w 966"/>
                <a:gd name="T67" fmla="*/ 206 h 618"/>
                <a:gd name="T68" fmla="*/ 649 w 966"/>
                <a:gd name="T69" fmla="*/ 190 h 618"/>
                <a:gd name="T70" fmla="*/ 617 w 966"/>
                <a:gd name="T71" fmla="*/ 206 h 618"/>
                <a:gd name="T72" fmla="*/ 570 w 966"/>
                <a:gd name="T73" fmla="*/ 214 h 618"/>
                <a:gd name="T74" fmla="*/ 538 w 966"/>
                <a:gd name="T75" fmla="*/ 222 h 618"/>
                <a:gd name="T76" fmla="*/ 498 w 966"/>
                <a:gd name="T77" fmla="*/ 206 h 618"/>
                <a:gd name="T78" fmla="*/ 491 w 966"/>
                <a:gd name="T79" fmla="*/ 190 h 618"/>
                <a:gd name="T80" fmla="*/ 182 w 966"/>
                <a:gd name="T81" fmla="*/ 135 h 618"/>
                <a:gd name="T82" fmla="*/ 87 w 966"/>
                <a:gd name="T83" fmla="*/ 95 h 618"/>
                <a:gd name="T84" fmla="*/ 87 w 966"/>
                <a:gd name="T85" fmla="*/ 95 h 618"/>
                <a:gd name="T86" fmla="*/ 72 w 966"/>
                <a:gd name="T87" fmla="*/ 79 h 618"/>
                <a:gd name="T88" fmla="*/ 16 w 966"/>
                <a:gd name="T89" fmla="*/ 16 h 618"/>
                <a:gd name="T90" fmla="*/ 16 w 966"/>
                <a:gd name="T91" fmla="*/ 16 h 618"/>
                <a:gd name="T92" fmla="*/ 16 w 966"/>
                <a:gd name="T93" fmla="*/ 16 h 618"/>
                <a:gd name="T94" fmla="*/ 16 w 966"/>
                <a:gd name="T95" fmla="*/ 16 h 618"/>
                <a:gd name="T96" fmla="*/ 16 w 966"/>
                <a:gd name="T97" fmla="*/ 16 h 618"/>
                <a:gd name="T98" fmla="*/ 16 w 966"/>
                <a:gd name="T99" fmla="*/ 16 h 618"/>
                <a:gd name="T100" fmla="*/ 0 w 966"/>
                <a:gd name="T101" fmla="*/ 0 h 618"/>
                <a:gd name="T102" fmla="*/ 0 w 966"/>
                <a:gd name="T103" fmla="*/ 0 h 618"/>
                <a:gd name="T104" fmla="*/ 0 w 966"/>
                <a:gd name="T105" fmla="*/ 0 h 618"/>
                <a:gd name="T106" fmla="*/ 16 w 966"/>
                <a:gd name="T107" fmla="*/ 16 h 618"/>
                <a:gd name="T108" fmla="*/ 0 w 966"/>
                <a:gd name="T109" fmla="*/ 0 h 618"/>
                <a:gd name="T110" fmla="*/ 933 w 966"/>
                <a:gd name="T111" fmla="*/ 54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6" h="618">
                  <a:moveTo>
                    <a:pt x="933" y="546"/>
                  </a:moveTo>
                  <a:lnTo>
                    <a:pt x="933" y="546"/>
                  </a:lnTo>
                  <a:cubicBezTo>
                    <a:pt x="933" y="577"/>
                    <a:pt x="933" y="601"/>
                    <a:pt x="957" y="609"/>
                  </a:cubicBezTo>
                  <a:cubicBezTo>
                    <a:pt x="965" y="609"/>
                    <a:pt x="965" y="617"/>
                    <a:pt x="965" y="617"/>
                  </a:cubicBezTo>
                  <a:lnTo>
                    <a:pt x="965" y="617"/>
                  </a:lnTo>
                  <a:cubicBezTo>
                    <a:pt x="965" y="617"/>
                    <a:pt x="965" y="609"/>
                    <a:pt x="957" y="609"/>
                  </a:cubicBezTo>
                  <a:cubicBezTo>
                    <a:pt x="933" y="601"/>
                    <a:pt x="933" y="577"/>
                    <a:pt x="933" y="546"/>
                  </a:cubicBezTo>
                  <a:lnTo>
                    <a:pt x="16" y="16"/>
                  </a:lnTo>
                  <a:lnTo>
                    <a:pt x="16" y="16"/>
                  </a:lnTo>
                  <a:lnTo>
                    <a:pt x="16" y="16"/>
                  </a:lnTo>
                  <a:cubicBezTo>
                    <a:pt x="40" y="32"/>
                    <a:pt x="64" y="63"/>
                    <a:pt x="72" y="79"/>
                  </a:cubicBezTo>
                  <a:cubicBezTo>
                    <a:pt x="80" y="87"/>
                    <a:pt x="80" y="95"/>
                    <a:pt x="87" y="95"/>
                  </a:cubicBezTo>
                  <a:lnTo>
                    <a:pt x="87" y="95"/>
                  </a:lnTo>
                  <a:cubicBezTo>
                    <a:pt x="95" y="111"/>
                    <a:pt x="111" y="135"/>
                    <a:pt x="182" y="135"/>
                  </a:cubicBezTo>
                  <a:cubicBezTo>
                    <a:pt x="253" y="135"/>
                    <a:pt x="451" y="150"/>
                    <a:pt x="491" y="190"/>
                  </a:cubicBezTo>
                  <a:cubicBezTo>
                    <a:pt x="491" y="190"/>
                    <a:pt x="498" y="198"/>
                    <a:pt x="498" y="206"/>
                  </a:cubicBezTo>
                  <a:cubicBezTo>
                    <a:pt x="514" y="214"/>
                    <a:pt x="522" y="222"/>
                    <a:pt x="538" y="222"/>
                  </a:cubicBezTo>
                  <a:cubicBezTo>
                    <a:pt x="546" y="222"/>
                    <a:pt x="554" y="222"/>
                    <a:pt x="570" y="214"/>
                  </a:cubicBezTo>
                  <a:cubicBezTo>
                    <a:pt x="585" y="214"/>
                    <a:pt x="601" y="206"/>
                    <a:pt x="617" y="206"/>
                  </a:cubicBezTo>
                  <a:cubicBezTo>
                    <a:pt x="625" y="198"/>
                    <a:pt x="633" y="190"/>
                    <a:pt x="649" y="190"/>
                  </a:cubicBezTo>
                  <a:cubicBezTo>
                    <a:pt x="657" y="190"/>
                    <a:pt x="664" y="198"/>
                    <a:pt x="664" y="206"/>
                  </a:cubicBezTo>
                  <a:cubicBezTo>
                    <a:pt x="672" y="214"/>
                    <a:pt x="696" y="214"/>
                    <a:pt x="712" y="214"/>
                  </a:cubicBezTo>
                  <a:cubicBezTo>
                    <a:pt x="744" y="222"/>
                    <a:pt x="775" y="222"/>
                    <a:pt x="775" y="245"/>
                  </a:cubicBezTo>
                  <a:cubicBezTo>
                    <a:pt x="775" y="253"/>
                    <a:pt x="775" y="253"/>
                    <a:pt x="775" y="253"/>
                  </a:cubicBezTo>
                  <a:cubicBezTo>
                    <a:pt x="783" y="293"/>
                    <a:pt x="783" y="301"/>
                    <a:pt x="799" y="309"/>
                  </a:cubicBezTo>
                  <a:lnTo>
                    <a:pt x="799" y="309"/>
                  </a:lnTo>
                  <a:cubicBezTo>
                    <a:pt x="823" y="309"/>
                    <a:pt x="878" y="325"/>
                    <a:pt x="878" y="403"/>
                  </a:cubicBezTo>
                  <a:lnTo>
                    <a:pt x="878" y="403"/>
                  </a:lnTo>
                  <a:cubicBezTo>
                    <a:pt x="878" y="325"/>
                    <a:pt x="823" y="309"/>
                    <a:pt x="799" y="309"/>
                  </a:cubicBezTo>
                  <a:lnTo>
                    <a:pt x="799" y="309"/>
                  </a:lnTo>
                  <a:cubicBezTo>
                    <a:pt x="783" y="301"/>
                    <a:pt x="783" y="293"/>
                    <a:pt x="775" y="253"/>
                  </a:cubicBezTo>
                  <a:cubicBezTo>
                    <a:pt x="775" y="245"/>
                    <a:pt x="775" y="245"/>
                    <a:pt x="775" y="245"/>
                  </a:cubicBezTo>
                  <a:cubicBezTo>
                    <a:pt x="775" y="222"/>
                    <a:pt x="744" y="222"/>
                    <a:pt x="712" y="214"/>
                  </a:cubicBezTo>
                  <a:cubicBezTo>
                    <a:pt x="696" y="214"/>
                    <a:pt x="672" y="214"/>
                    <a:pt x="664" y="206"/>
                  </a:cubicBezTo>
                  <a:cubicBezTo>
                    <a:pt x="664" y="198"/>
                    <a:pt x="657" y="190"/>
                    <a:pt x="649" y="190"/>
                  </a:cubicBezTo>
                  <a:cubicBezTo>
                    <a:pt x="633" y="190"/>
                    <a:pt x="625" y="198"/>
                    <a:pt x="617" y="206"/>
                  </a:cubicBezTo>
                  <a:cubicBezTo>
                    <a:pt x="601" y="206"/>
                    <a:pt x="585" y="214"/>
                    <a:pt x="570" y="214"/>
                  </a:cubicBezTo>
                  <a:cubicBezTo>
                    <a:pt x="554" y="222"/>
                    <a:pt x="546" y="222"/>
                    <a:pt x="538" y="222"/>
                  </a:cubicBezTo>
                  <a:cubicBezTo>
                    <a:pt x="522" y="222"/>
                    <a:pt x="514" y="214"/>
                    <a:pt x="498" y="206"/>
                  </a:cubicBezTo>
                  <a:cubicBezTo>
                    <a:pt x="498" y="198"/>
                    <a:pt x="491" y="190"/>
                    <a:pt x="491" y="190"/>
                  </a:cubicBezTo>
                  <a:cubicBezTo>
                    <a:pt x="451" y="150"/>
                    <a:pt x="253" y="135"/>
                    <a:pt x="182" y="135"/>
                  </a:cubicBezTo>
                  <a:cubicBezTo>
                    <a:pt x="111" y="135"/>
                    <a:pt x="95" y="111"/>
                    <a:pt x="87" y="95"/>
                  </a:cubicBezTo>
                  <a:lnTo>
                    <a:pt x="87" y="95"/>
                  </a:lnTo>
                  <a:cubicBezTo>
                    <a:pt x="80" y="95"/>
                    <a:pt x="80" y="87"/>
                    <a:pt x="72" y="79"/>
                  </a:cubicBezTo>
                  <a:cubicBezTo>
                    <a:pt x="64" y="63"/>
                    <a:pt x="40" y="32"/>
                    <a:pt x="16" y="16"/>
                  </a:cubicBezTo>
                  <a:lnTo>
                    <a:pt x="16" y="16"/>
                  </a:lnTo>
                  <a:lnTo>
                    <a:pt x="16" y="16"/>
                  </a:lnTo>
                  <a:lnTo>
                    <a:pt x="16" y="16"/>
                  </a:lnTo>
                  <a:lnTo>
                    <a:pt x="16" y="16"/>
                  </a:lnTo>
                  <a:lnTo>
                    <a:pt x="16" y="16"/>
                  </a:lnTo>
                  <a:lnTo>
                    <a:pt x="0" y="0"/>
                  </a:lnTo>
                  <a:lnTo>
                    <a:pt x="0" y="0"/>
                  </a:lnTo>
                  <a:lnTo>
                    <a:pt x="0" y="0"/>
                  </a:lnTo>
                  <a:cubicBezTo>
                    <a:pt x="8" y="8"/>
                    <a:pt x="16" y="16"/>
                    <a:pt x="16" y="16"/>
                  </a:cubicBezTo>
                  <a:cubicBezTo>
                    <a:pt x="16" y="16"/>
                    <a:pt x="8" y="8"/>
                    <a:pt x="0" y="0"/>
                  </a:cubicBezTo>
                  <a:lnTo>
                    <a:pt x="933" y="546"/>
                  </a:lnTo>
                </a:path>
              </a:pathLst>
            </a:custGeom>
            <a:solidFill>
              <a:schemeClr val="accent6"/>
            </a:solidFill>
            <a:ln>
              <a:solidFill>
                <a:schemeClr val="bg2"/>
              </a:solidFill>
            </a:ln>
            <a:effectLst/>
          </p:spPr>
          <p:txBody>
            <a:bodyPr wrap="none" anchor="ctr"/>
            <a:lstStyle/>
            <a:p>
              <a:endParaRPr lang="en-US"/>
            </a:p>
          </p:txBody>
        </p:sp>
        <p:sp>
          <p:nvSpPr>
            <p:cNvPr id="108" name="Freeform 678"/>
            <p:cNvSpPr>
              <a:spLocks noChangeArrowheads="1"/>
            </p:cNvSpPr>
            <p:nvPr/>
          </p:nvSpPr>
          <p:spPr bwMode="auto">
            <a:xfrm>
              <a:off x="13320015" y="4243329"/>
              <a:ext cx="519524" cy="333980"/>
            </a:xfrm>
            <a:custGeom>
              <a:avLst/>
              <a:gdLst>
                <a:gd name="T0" fmla="*/ 7 w 989"/>
                <a:gd name="T1" fmla="*/ 0 h 634"/>
                <a:gd name="T2" fmla="*/ 0 w 989"/>
                <a:gd name="T3" fmla="*/ 0 h 634"/>
                <a:gd name="T4" fmla="*/ 7 w 989"/>
                <a:gd name="T5" fmla="*/ 8 h 634"/>
                <a:gd name="T6" fmla="*/ 7 w 989"/>
                <a:gd name="T7" fmla="*/ 8 h 634"/>
                <a:gd name="T8" fmla="*/ 15 w 989"/>
                <a:gd name="T9" fmla="*/ 16 h 634"/>
                <a:gd name="T10" fmla="*/ 31 w 989"/>
                <a:gd name="T11" fmla="*/ 32 h 634"/>
                <a:gd name="T12" fmla="*/ 87 w 989"/>
                <a:gd name="T13" fmla="*/ 95 h 634"/>
                <a:gd name="T14" fmla="*/ 95 w 989"/>
                <a:gd name="T15" fmla="*/ 111 h 634"/>
                <a:gd name="T16" fmla="*/ 498 w 989"/>
                <a:gd name="T17" fmla="*/ 198 h 634"/>
                <a:gd name="T18" fmla="*/ 513 w 989"/>
                <a:gd name="T19" fmla="*/ 214 h 634"/>
                <a:gd name="T20" fmla="*/ 553 w 989"/>
                <a:gd name="T21" fmla="*/ 237 h 634"/>
                <a:gd name="T22" fmla="*/ 585 w 989"/>
                <a:gd name="T23" fmla="*/ 230 h 634"/>
                <a:gd name="T24" fmla="*/ 632 w 989"/>
                <a:gd name="T25" fmla="*/ 214 h 634"/>
                <a:gd name="T26" fmla="*/ 679 w 989"/>
                <a:gd name="T27" fmla="*/ 222 h 634"/>
                <a:gd name="T28" fmla="*/ 782 w 989"/>
                <a:gd name="T29" fmla="*/ 253 h 634"/>
                <a:gd name="T30" fmla="*/ 814 w 989"/>
                <a:gd name="T31" fmla="*/ 324 h 634"/>
                <a:gd name="T32" fmla="*/ 885 w 989"/>
                <a:gd name="T33" fmla="*/ 411 h 634"/>
                <a:gd name="T34" fmla="*/ 885 w 989"/>
                <a:gd name="T35" fmla="*/ 411 h 634"/>
                <a:gd name="T36" fmla="*/ 869 w 989"/>
                <a:gd name="T37" fmla="*/ 483 h 634"/>
                <a:gd name="T38" fmla="*/ 885 w 989"/>
                <a:gd name="T39" fmla="*/ 514 h 634"/>
                <a:gd name="T40" fmla="*/ 940 w 989"/>
                <a:gd name="T41" fmla="*/ 538 h 634"/>
                <a:gd name="T42" fmla="*/ 940 w 989"/>
                <a:gd name="T43" fmla="*/ 538 h 634"/>
                <a:gd name="T44" fmla="*/ 940 w 989"/>
                <a:gd name="T45" fmla="*/ 554 h 634"/>
                <a:gd name="T46" fmla="*/ 972 w 989"/>
                <a:gd name="T47" fmla="*/ 625 h 634"/>
                <a:gd name="T48" fmla="*/ 988 w 989"/>
                <a:gd name="T49" fmla="*/ 633 h 634"/>
                <a:gd name="T50" fmla="*/ 988 w 989"/>
                <a:gd name="T51" fmla="*/ 625 h 634"/>
                <a:gd name="T52" fmla="*/ 988 w 989"/>
                <a:gd name="T53" fmla="*/ 625 h 634"/>
                <a:gd name="T54" fmla="*/ 980 w 989"/>
                <a:gd name="T55" fmla="*/ 625 h 634"/>
                <a:gd name="T56" fmla="*/ 948 w 989"/>
                <a:gd name="T57" fmla="*/ 554 h 634"/>
                <a:gd name="T58" fmla="*/ 948 w 989"/>
                <a:gd name="T59" fmla="*/ 538 h 634"/>
                <a:gd name="T60" fmla="*/ 885 w 989"/>
                <a:gd name="T61" fmla="*/ 506 h 634"/>
                <a:gd name="T62" fmla="*/ 877 w 989"/>
                <a:gd name="T63" fmla="*/ 498 h 634"/>
                <a:gd name="T64" fmla="*/ 893 w 989"/>
                <a:gd name="T65" fmla="*/ 411 h 634"/>
                <a:gd name="T66" fmla="*/ 814 w 989"/>
                <a:gd name="T67" fmla="*/ 317 h 634"/>
                <a:gd name="T68" fmla="*/ 790 w 989"/>
                <a:gd name="T69" fmla="*/ 253 h 634"/>
                <a:gd name="T70" fmla="*/ 679 w 989"/>
                <a:gd name="T71" fmla="*/ 214 h 634"/>
                <a:gd name="T72" fmla="*/ 632 w 989"/>
                <a:gd name="T73" fmla="*/ 214 h 634"/>
                <a:gd name="T74" fmla="*/ 553 w 989"/>
                <a:gd name="T75" fmla="*/ 230 h 634"/>
                <a:gd name="T76" fmla="*/ 506 w 989"/>
                <a:gd name="T77" fmla="*/ 198 h 634"/>
                <a:gd name="T78" fmla="*/ 102 w 989"/>
                <a:gd name="T79" fmla="*/ 103 h 634"/>
                <a:gd name="T80" fmla="*/ 87 w 989"/>
                <a:gd name="T81" fmla="*/ 87 h 634"/>
                <a:gd name="T82" fmla="*/ 31 w 989"/>
                <a:gd name="T83" fmla="*/ 24 h 634"/>
                <a:gd name="T84" fmla="*/ 31 w 989"/>
                <a:gd name="T85" fmla="*/ 24 h 634"/>
                <a:gd name="T86" fmla="*/ 15 w 989"/>
                <a:gd name="T87" fmla="*/ 8 h 634"/>
                <a:gd name="T88" fmla="*/ 15 w 989"/>
                <a:gd name="T89" fmla="*/ 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9" h="634">
                  <a:moveTo>
                    <a:pt x="7" y="0"/>
                  </a:moveTo>
                  <a:lnTo>
                    <a:pt x="7" y="0"/>
                  </a:lnTo>
                  <a:lnTo>
                    <a:pt x="7" y="0"/>
                  </a:lnTo>
                  <a:cubicBezTo>
                    <a:pt x="7" y="0"/>
                    <a:pt x="7" y="0"/>
                    <a:pt x="0" y="0"/>
                  </a:cubicBezTo>
                  <a:lnTo>
                    <a:pt x="0" y="0"/>
                  </a:lnTo>
                  <a:cubicBezTo>
                    <a:pt x="7" y="8"/>
                    <a:pt x="7" y="8"/>
                    <a:pt x="7" y="8"/>
                  </a:cubicBezTo>
                  <a:lnTo>
                    <a:pt x="7" y="8"/>
                  </a:lnTo>
                  <a:lnTo>
                    <a:pt x="7" y="8"/>
                  </a:lnTo>
                  <a:cubicBezTo>
                    <a:pt x="7" y="16"/>
                    <a:pt x="7" y="16"/>
                    <a:pt x="15" y="16"/>
                  </a:cubicBezTo>
                  <a:lnTo>
                    <a:pt x="15" y="16"/>
                  </a:lnTo>
                  <a:lnTo>
                    <a:pt x="15" y="16"/>
                  </a:lnTo>
                  <a:cubicBezTo>
                    <a:pt x="15" y="24"/>
                    <a:pt x="23" y="32"/>
                    <a:pt x="31" y="32"/>
                  </a:cubicBezTo>
                  <a:lnTo>
                    <a:pt x="31" y="32"/>
                  </a:lnTo>
                  <a:cubicBezTo>
                    <a:pt x="55" y="48"/>
                    <a:pt x="71" y="71"/>
                    <a:pt x="87" y="95"/>
                  </a:cubicBezTo>
                  <a:cubicBezTo>
                    <a:pt x="87" y="95"/>
                    <a:pt x="95" y="103"/>
                    <a:pt x="95" y="111"/>
                  </a:cubicBezTo>
                  <a:lnTo>
                    <a:pt x="95" y="111"/>
                  </a:lnTo>
                  <a:cubicBezTo>
                    <a:pt x="110" y="127"/>
                    <a:pt x="126" y="151"/>
                    <a:pt x="197" y="151"/>
                  </a:cubicBezTo>
                  <a:cubicBezTo>
                    <a:pt x="268" y="151"/>
                    <a:pt x="466" y="166"/>
                    <a:pt x="498" y="198"/>
                  </a:cubicBezTo>
                  <a:lnTo>
                    <a:pt x="498" y="198"/>
                  </a:lnTo>
                  <a:cubicBezTo>
                    <a:pt x="506" y="206"/>
                    <a:pt x="506" y="214"/>
                    <a:pt x="513" y="214"/>
                  </a:cubicBezTo>
                  <a:lnTo>
                    <a:pt x="513" y="214"/>
                  </a:lnTo>
                  <a:cubicBezTo>
                    <a:pt x="521" y="230"/>
                    <a:pt x="529" y="237"/>
                    <a:pt x="553" y="237"/>
                  </a:cubicBezTo>
                  <a:lnTo>
                    <a:pt x="553" y="237"/>
                  </a:lnTo>
                  <a:cubicBezTo>
                    <a:pt x="561" y="237"/>
                    <a:pt x="569" y="237"/>
                    <a:pt x="585" y="230"/>
                  </a:cubicBezTo>
                  <a:lnTo>
                    <a:pt x="585" y="230"/>
                  </a:lnTo>
                  <a:cubicBezTo>
                    <a:pt x="608" y="230"/>
                    <a:pt x="624" y="222"/>
                    <a:pt x="632" y="214"/>
                  </a:cubicBezTo>
                  <a:cubicBezTo>
                    <a:pt x="648" y="214"/>
                    <a:pt x="656" y="206"/>
                    <a:pt x="664" y="206"/>
                  </a:cubicBezTo>
                  <a:cubicBezTo>
                    <a:pt x="664" y="206"/>
                    <a:pt x="672" y="214"/>
                    <a:pt x="679" y="222"/>
                  </a:cubicBezTo>
                  <a:cubicBezTo>
                    <a:pt x="687" y="230"/>
                    <a:pt x="711" y="230"/>
                    <a:pt x="727" y="230"/>
                  </a:cubicBezTo>
                  <a:cubicBezTo>
                    <a:pt x="759" y="230"/>
                    <a:pt x="782" y="237"/>
                    <a:pt x="782" y="253"/>
                  </a:cubicBezTo>
                  <a:cubicBezTo>
                    <a:pt x="782" y="261"/>
                    <a:pt x="782" y="261"/>
                    <a:pt x="782" y="261"/>
                  </a:cubicBezTo>
                  <a:cubicBezTo>
                    <a:pt x="790" y="301"/>
                    <a:pt x="790" y="317"/>
                    <a:pt x="814" y="324"/>
                  </a:cubicBezTo>
                  <a:lnTo>
                    <a:pt x="814" y="324"/>
                  </a:lnTo>
                  <a:cubicBezTo>
                    <a:pt x="838" y="324"/>
                    <a:pt x="885" y="333"/>
                    <a:pt x="885" y="411"/>
                  </a:cubicBezTo>
                  <a:lnTo>
                    <a:pt x="885" y="411"/>
                  </a:lnTo>
                  <a:lnTo>
                    <a:pt x="885" y="411"/>
                  </a:lnTo>
                  <a:cubicBezTo>
                    <a:pt x="885" y="451"/>
                    <a:pt x="877" y="475"/>
                    <a:pt x="869" y="483"/>
                  </a:cubicBezTo>
                  <a:lnTo>
                    <a:pt x="869" y="483"/>
                  </a:lnTo>
                  <a:cubicBezTo>
                    <a:pt x="869" y="491"/>
                    <a:pt x="861" y="498"/>
                    <a:pt x="869" y="506"/>
                  </a:cubicBezTo>
                  <a:cubicBezTo>
                    <a:pt x="869" y="506"/>
                    <a:pt x="877" y="506"/>
                    <a:pt x="885" y="514"/>
                  </a:cubicBezTo>
                  <a:cubicBezTo>
                    <a:pt x="893" y="514"/>
                    <a:pt x="901" y="514"/>
                    <a:pt x="909" y="514"/>
                  </a:cubicBezTo>
                  <a:cubicBezTo>
                    <a:pt x="932" y="522"/>
                    <a:pt x="940" y="522"/>
                    <a:pt x="940" y="538"/>
                  </a:cubicBezTo>
                  <a:lnTo>
                    <a:pt x="940" y="538"/>
                  </a:lnTo>
                  <a:lnTo>
                    <a:pt x="940" y="538"/>
                  </a:lnTo>
                  <a:lnTo>
                    <a:pt x="940" y="546"/>
                  </a:lnTo>
                  <a:cubicBezTo>
                    <a:pt x="940" y="554"/>
                    <a:pt x="940" y="554"/>
                    <a:pt x="940" y="554"/>
                  </a:cubicBezTo>
                  <a:cubicBezTo>
                    <a:pt x="940" y="585"/>
                    <a:pt x="940" y="609"/>
                    <a:pt x="972" y="625"/>
                  </a:cubicBezTo>
                  <a:lnTo>
                    <a:pt x="972" y="625"/>
                  </a:lnTo>
                  <a:lnTo>
                    <a:pt x="980" y="633"/>
                  </a:lnTo>
                  <a:cubicBezTo>
                    <a:pt x="988" y="633"/>
                    <a:pt x="988" y="633"/>
                    <a:pt x="988" y="633"/>
                  </a:cubicBezTo>
                  <a:cubicBezTo>
                    <a:pt x="988" y="625"/>
                    <a:pt x="988" y="625"/>
                    <a:pt x="988" y="625"/>
                  </a:cubicBezTo>
                  <a:lnTo>
                    <a:pt x="988" y="625"/>
                  </a:lnTo>
                  <a:lnTo>
                    <a:pt x="988" y="625"/>
                  </a:lnTo>
                  <a:lnTo>
                    <a:pt x="988" y="625"/>
                  </a:lnTo>
                  <a:cubicBezTo>
                    <a:pt x="980" y="625"/>
                    <a:pt x="980" y="625"/>
                    <a:pt x="980" y="625"/>
                  </a:cubicBezTo>
                  <a:lnTo>
                    <a:pt x="980" y="625"/>
                  </a:lnTo>
                  <a:cubicBezTo>
                    <a:pt x="980" y="625"/>
                    <a:pt x="980" y="617"/>
                    <a:pt x="972" y="617"/>
                  </a:cubicBezTo>
                  <a:cubicBezTo>
                    <a:pt x="948" y="609"/>
                    <a:pt x="948" y="585"/>
                    <a:pt x="948" y="554"/>
                  </a:cubicBezTo>
                  <a:cubicBezTo>
                    <a:pt x="948" y="554"/>
                    <a:pt x="948" y="554"/>
                    <a:pt x="948" y="546"/>
                  </a:cubicBezTo>
                  <a:lnTo>
                    <a:pt x="948" y="538"/>
                  </a:lnTo>
                  <a:cubicBezTo>
                    <a:pt x="948" y="514"/>
                    <a:pt x="932" y="514"/>
                    <a:pt x="909" y="506"/>
                  </a:cubicBezTo>
                  <a:cubicBezTo>
                    <a:pt x="901" y="506"/>
                    <a:pt x="893" y="506"/>
                    <a:pt x="885" y="506"/>
                  </a:cubicBezTo>
                  <a:cubicBezTo>
                    <a:pt x="885" y="506"/>
                    <a:pt x="877" y="506"/>
                    <a:pt x="877" y="498"/>
                  </a:cubicBezTo>
                  <a:lnTo>
                    <a:pt x="877" y="498"/>
                  </a:lnTo>
                  <a:lnTo>
                    <a:pt x="877" y="491"/>
                  </a:lnTo>
                  <a:cubicBezTo>
                    <a:pt x="885" y="475"/>
                    <a:pt x="893" y="451"/>
                    <a:pt x="893" y="411"/>
                  </a:cubicBezTo>
                  <a:cubicBezTo>
                    <a:pt x="893" y="333"/>
                    <a:pt x="838" y="317"/>
                    <a:pt x="814" y="317"/>
                  </a:cubicBezTo>
                  <a:lnTo>
                    <a:pt x="814" y="317"/>
                  </a:lnTo>
                  <a:cubicBezTo>
                    <a:pt x="798" y="309"/>
                    <a:pt x="798" y="301"/>
                    <a:pt x="790" y="261"/>
                  </a:cubicBezTo>
                  <a:cubicBezTo>
                    <a:pt x="790" y="253"/>
                    <a:pt x="790" y="253"/>
                    <a:pt x="790" y="253"/>
                  </a:cubicBezTo>
                  <a:cubicBezTo>
                    <a:pt x="790" y="230"/>
                    <a:pt x="759" y="230"/>
                    <a:pt x="727" y="222"/>
                  </a:cubicBezTo>
                  <a:cubicBezTo>
                    <a:pt x="711" y="222"/>
                    <a:pt x="687" y="222"/>
                    <a:pt x="679" y="214"/>
                  </a:cubicBezTo>
                  <a:cubicBezTo>
                    <a:pt x="679" y="206"/>
                    <a:pt x="672" y="198"/>
                    <a:pt x="664" y="198"/>
                  </a:cubicBezTo>
                  <a:cubicBezTo>
                    <a:pt x="648" y="198"/>
                    <a:pt x="640" y="206"/>
                    <a:pt x="632" y="214"/>
                  </a:cubicBezTo>
                  <a:cubicBezTo>
                    <a:pt x="616" y="214"/>
                    <a:pt x="600" y="222"/>
                    <a:pt x="585" y="222"/>
                  </a:cubicBezTo>
                  <a:cubicBezTo>
                    <a:pt x="569" y="230"/>
                    <a:pt x="561" y="230"/>
                    <a:pt x="553" y="230"/>
                  </a:cubicBezTo>
                  <a:cubicBezTo>
                    <a:pt x="537" y="230"/>
                    <a:pt x="529" y="222"/>
                    <a:pt x="513" y="214"/>
                  </a:cubicBezTo>
                  <a:cubicBezTo>
                    <a:pt x="513" y="206"/>
                    <a:pt x="506" y="198"/>
                    <a:pt x="506" y="198"/>
                  </a:cubicBezTo>
                  <a:cubicBezTo>
                    <a:pt x="466" y="158"/>
                    <a:pt x="268" y="143"/>
                    <a:pt x="197" y="143"/>
                  </a:cubicBezTo>
                  <a:cubicBezTo>
                    <a:pt x="126" y="143"/>
                    <a:pt x="110" y="119"/>
                    <a:pt x="102" y="103"/>
                  </a:cubicBezTo>
                  <a:lnTo>
                    <a:pt x="102" y="103"/>
                  </a:lnTo>
                  <a:cubicBezTo>
                    <a:pt x="95" y="103"/>
                    <a:pt x="95" y="95"/>
                    <a:pt x="87" y="87"/>
                  </a:cubicBezTo>
                  <a:cubicBezTo>
                    <a:pt x="79" y="71"/>
                    <a:pt x="55" y="40"/>
                    <a:pt x="31" y="24"/>
                  </a:cubicBezTo>
                  <a:lnTo>
                    <a:pt x="31" y="24"/>
                  </a:lnTo>
                  <a:lnTo>
                    <a:pt x="31" y="24"/>
                  </a:lnTo>
                  <a:lnTo>
                    <a:pt x="31" y="24"/>
                  </a:lnTo>
                  <a:lnTo>
                    <a:pt x="31" y="24"/>
                  </a:lnTo>
                  <a:cubicBezTo>
                    <a:pt x="31" y="24"/>
                    <a:pt x="23" y="16"/>
                    <a:pt x="15" y="8"/>
                  </a:cubicBezTo>
                  <a:lnTo>
                    <a:pt x="15" y="8"/>
                  </a:lnTo>
                  <a:lnTo>
                    <a:pt x="15" y="8"/>
                  </a:lnTo>
                  <a:cubicBezTo>
                    <a:pt x="7" y="0"/>
                    <a:pt x="7" y="0"/>
                    <a:pt x="7" y="0"/>
                  </a:cubicBezTo>
                </a:path>
              </a:pathLst>
            </a:custGeom>
            <a:solidFill>
              <a:schemeClr val="accent6"/>
            </a:solidFill>
            <a:ln>
              <a:solidFill>
                <a:schemeClr val="bg2"/>
              </a:solidFill>
            </a:ln>
            <a:effectLst/>
          </p:spPr>
          <p:txBody>
            <a:bodyPr wrap="none" anchor="ctr"/>
            <a:lstStyle/>
            <a:p>
              <a:endParaRPr lang="en-US"/>
            </a:p>
          </p:txBody>
        </p:sp>
        <p:sp>
          <p:nvSpPr>
            <p:cNvPr id="109" name="Freeform 704"/>
            <p:cNvSpPr>
              <a:spLocks noChangeArrowheads="1"/>
            </p:cNvSpPr>
            <p:nvPr/>
          </p:nvSpPr>
          <p:spPr bwMode="auto">
            <a:xfrm>
              <a:off x="13224923" y="5215119"/>
              <a:ext cx="786245" cy="1391584"/>
            </a:xfrm>
            <a:custGeom>
              <a:avLst/>
              <a:gdLst>
                <a:gd name="T0" fmla="*/ 1217 w 1495"/>
                <a:gd name="T1" fmla="*/ 0 h 2648"/>
                <a:gd name="T2" fmla="*/ 245 w 1495"/>
                <a:gd name="T3" fmla="*/ 95 h 2648"/>
                <a:gd name="T4" fmla="*/ 245 w 1495"/>
                <a:gd name="T5" fmla="*/ 95 h 2648"/>
                <a:gd name="T6" fmla="*/ 284 w 1495"/>
                <a:gd name="T7" fmla="*/ 135 h 2648"/>
                <a:gd name="T8" fmla="*/ 387 w 1495"/>
                <a:gd name="T9" fmla="*/ 253 h 2648"/>
                <a:gd name="T10" fmla="*/ 419 w 1495"/>
                <a:gd name="T11" fmla="*/ 269 h 2648"/>
                <a:gd name="T12" fmla="*/ 395 w 1495"/>
                <a:gd name="T13" fmla="*/ 435 h 2648"/>
                <a:gd name="T14" fmla="*/ 332 w 1495"/>
                <a:gd name="T15" fmla="*/ 554 h 2648"/>
                <a:gd name="T16" fmla="*/ 284 w 1495"/>
                <a:gd name="T17" fmla="*/ 570 h 2648"/>
                <a:gd name="T18" fmla="*/ 197 w 1495"/>
                <a:gd name="T19" fmla="*/ 617 h 2648"/>
                <a:gd name="T20" fmla="*/ 182 w 1495"/>
                <a:gd name="T21" fmla="*/ 609 h 2648"/>
                <a:gd name="T22" fmla="*/ 158 w 1495"/>
                <a:gd name="T23" fmla="*/ 609 h 2648"/>
                <a:gd name="T24" fmla="*/ 118 w 1495"/>
                <a:gd name="T25" fmla="*/ 625 h 2648"/>
                <a:gd name="T26" fmla="*/ 118 w 1495"/>
                <a:gd name="T27" fmla="*/ 672 h 2648"/>
                <a:gd name="T28" fmla="*/ 150 w 1495"/>
                <a:gd name="T29" fmla="*/ 735 h 2648"/>
                <a:gd name="T30" fmla="*/ 174 w 1495"/>
                <a:gd name="T31" fmla="*/ 775 h 2648"/>
                <a:gd name="T32" fmla="*/ 126 w 1495"/>
                <a:gd name="T33" fmla="*/ 886 h 2648"/>
                <a:gd name="T34" fmla="*/ 134 w 1495"/>
                <a:gd name="T35" fmla="*/ 933 h 2648"/>
                <a:gd name="T36" fmla="*/ 134 w 1495"/>
                <a:gd name="T37" fmla="*/ 933 h 2648"/>
                <a:gd name="T38" fmla="*/ 24 w 1495"/>
                <a:gd name="T39" fmla="*/ 1012 h 2648"/>
                <a:gd name="T40" fmla="*/ 15 w 1495"/>
                <a:gd name="T41" fmla="*/ 1020 h 2648"/>
                <a:gd name="T42" fmla="*/ 31 w 1495"/>
                <a:gd name="T43" fmla="*/ 1044 h 2648"/>
                <a:gd name="T44" fmla="*/ 15 w 1495"/>
                <a:gd name="T45" fmla="*/ 1107 h 2648"/>
                <a:gd name="T46" fmla="*/ 15 w 1495"/>
                <a:gd name="T47" fmla="*/ 1115 h 2648"/>
                <a:gd name="T48" fmla="*/ 95 w 1495"/>
                <a:gd name="T49" fmla="*/ 1423 h 2648"/>
                <a:gd name="T50" fmla="*/ 284 w 1495"/>
                <a:gd name="T51" fmla="*/ 1605 h 2648"/>
                <a:gd name="T52" fmla="*/ 332 w 1495"/>
                <a:gd name="T53" fmla="*/ 1747 h 2648"/>
                <a:gd name="T54" fmla="*/ 364 w 1495"/>
                <a:gd name="T55" fmla="*/ 1763 h 2648"/>
                <a:gd name="T56" fmla="*/ 403 w 1495"/>
                <a:gd name="T57" fmla="*/ 1747 h 2648"/>
                <a:gd name="T58" fmla="*/ 442 w 1495"/>
                <a:gd name="T59" fmla="*/ 1771 h 2648"/>
                <a:gd name="T60" fmla="*/ 458 w 1495"/>
                <a:gd name="T61" fmla="*/ 1747 h 2648"/>
                <a:gd name="T62" fmla="*/ 466 w 1495"/>
                <a:gd name="T63" fmla="*/ 2016 h 2648"/>
                <a:gd name="T64" fmla="*/ 648 w 1495"/>
                <a:gd name="T65" fmla="*/ 2252 h 2648"/>
                <a:gd name="T66" fmla="*/ 743 w 1495"/>
                <a:gd name="T67" fmla="*/ 2316 h 2648"/>
                <a:gd name="T68" fmla="*/ 806 w 1495"/>
                <a:gd name="T69" fmla="*/ 2355 h 2648"/>
                <a:gd name="T70" fmla="*/ 854 w 1495"/>
                <a:gd name="T71" fmla="*/ 2466 h 2648"/>
                <a:gd name="T72" fmla="*/ 822 w 1495"/>
                <a:gd name="T73" fmla="*/ 2521 h 2648"/>
                <a:gd name="T74" fmla="*/ 877 w 1495"/>
                <a:gd name="T75" fmla="*/ 2624 h 2648"/>
                <a:gd name="T76" fmla="*/ 948 w 1495"/>
                <a:gd name="T77" fmla="*/ 2647 h 2648"/>
                <a:gd name="T78" fmla="*/ 964 w 1495"/>
                <a:gd name="T79" fmla="*/ 2647 h 2648"/>
                <a:gd name="T80" fmla="*/ 1051 w 1495"/>
                <a:gd name="T81" fmla="*/ 2561 h 2648"/>
                <a:gd name="T82" fmla="*/ 1178 w 1495"/>
                <a:gd name="T83" fmla="*/ 2600 h 2648"/>
                <a:gd name="T84" fmla="*/ 1209 w 1495"/>
                <a:gd name="T85" fmla="*/ 2521 h 2648"/>
                <a:gd name="T86" fmla="*/ 1194 w 1495"/>
                <a:gd name="T87" fmla="*/ 2434 h 2648"/>
                <a:gd name="T88" fmla="*/ 1344 w 1495"/>
                <a:gd name="T89" fmla="*/ 2387 h 2648"/>
                <a:gd name="T90" fmla="*/ 1320 w 1495"/>
                <a:gd name="T91" fmla="*/ 2339 h 2648"/>
                <a:gd name="T92" fmla="*/ 1320 w 1495"/>
                <a:gd name="T93" fmla="*/ 2292 h 2648"/>
                <a:gd name="T94" fmla="*/ 1336 w 1495"/>
                <a:gd name="T95" fmla="*/ 2236 h 2648"/>
                <a:gd name="T96" fmla="*/ 1336 w 1495"/>
                <a:gd name="T97" fmla="*/ 2126 h 2648"/>
                <a:gd name="T98" fmla="*/ 1352 w 1495"/>
                <a:gd name="T99" fmla="*/ 2063 h 2648"/>
                <a:gd name="T100" fmla="*/ 1447 w 1495"/>
                <a:gd name="T101" fmla="*/ 1874 h 2648"/>
                <a:gd name="T102" fmla="*/ 1494 w 1495"/>
                <a:gd name="T103" fmla="*/ 1787 h 2648"/>
                <a:gd name="T104" fmla="*/ 1462 w 1495"/>
                <a:gd name="T105" fmla="*/ 1668 h 2648"/>
                <a:gd name="T106" fmla="*/ 1447 w 1495"/>
                <a:gd name="T107" fmla="*/ 1621 h 2648"/>
                <a:gd name="T108" fmla="*/ 1439 w 1495"/>
                <a:gd name="T109" fmla="*/ 1510 h 2648"/>
                <a:gd name="T110" fmla="*/ 1352 w 1495"/>
                <a:gd name="T111" fmla="*/ 372 h 2648"/>
                <a:gd name="T112" fmla="*/ 1304 w 1495"/>
                <a:gd name="T113" fmla="*/ 285 h 2648"/>
                <a:gd name="T114" fmla="*/ 1241 w 1495"/>
                <a:gd name="T115" fmla="*/ 174 h 2648"/>
                <a:gd name="T116" fmla="*/ 1225 w 1495"/>
                <a:gd name="T117" fmla="*/ 95 h 2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5" h="2648">
                  <a:moveTo>
                    <a:pt x="1217" y="0"/>
                  </a:moveTo>
                  <a:lnTo>
                    <a:pt x="1217" y="0"/>
                  </a:lnTo>
                  <a:cubicBezTo>
                    <a:pt x="1043" y="24"/>
                    <a:pt x="435" y="71"/>
                    <a:pt x="245" y="87"/>
                  </a:cubicBezTo>
                  <a:cubicBezTo>
                    <a:pt x="245" y="95"/>
                    <a:pt x="245" y="95"/>
                    <a:pt x="245" y="95"/>
                  </a:cubicBezTo>
                  <a:lnTo>
                    <a:pt x="245" y="95"/>
                  </a:lnTo>
                  <a:lnTo>
                    <a:pt x="245" y="95"/>
                  </a:lnTo>
                  <a:lnTo>
                    <a:pt x="245" y="95"/>
                  </a:lnTo>
                  <a:cubicBezTo>
                    <a:pt x="253" y="103"/>
                    <a:pt x="269" y="119"/>
                    <a:pt x="284" y="135"/>
                  </a:cubicBezTo>
                  <a:cubicBezTo>
                    <a:pt x="308" y="158"/>
                    <a:pt x="340" y="182"/>
                    <a:pt x="340" y="206"/>
                  </a:cubicBezTo>
                  <a:cubicBezTo>
                    <a:pt x="340" y="230"/>
                    <a:pt x="364" y="237"/>
                    <a:pt x="387" y="253"/>
                  </a:cubicBezTo>
                  <a:cubicBezTo>
                    <a:pt x="395" y="253"/>
                    <a:pt x="411" y="261"/>
                    <a:pt x="419" y="269"/>
                  </a:cubicBezTo>
                  <a:lnTo>
                    <a:pt x="419" y="269"/>
                  </a:lnTo>
                  <a:cubicBezTo>
                    <a:pt x="435" y="301"/>
                    <a:pt x="442" y="372"/>
                    <a:pt x="419" y="403"/>
                  </a:cubicBezTo>
                  <a:cubicBezTo>
                    <a:pt x="419" y="419"/>
                    <a:pt x="403" y="427"/>
                    <a:pt x="395" y="435"/>
                  </a:cubicBezTo>
                  <a:cubicBezTo>
                    <a:pt x="387" y="443"/>
                    <a:pt x="371" y="451"/>
                    <a:pt x="371" y="490"/>
                  </a:cubicBezTo>
                  <a:cubicBezTo>
                    <a:pt x="371" y="530"/>
                    <a:pt x="355" y="546"/>
                    <a:pt x="332" y="554"/>
                  </a:cubicBezTo>
                  <a:cubicBezTo>
                    <a:pt x="324" y="554"/>
                    <a:pt x="316" y="554"/>
                    <a:pt x="316" y="561"/>
                  </a:cubicBezTo>
                  <a:cubicBezTo>
                    <a:pt x="300" y="570"/>
                    <a:pt x="292" y="570"/>
                    <a:pt x="284" y="570"/>
                  </a:cubicBezTo>
                  <a:cubicBezTo>
                    <a:pt x="269" y="577"/>
                    <a:pt x="261" y="585"/>
                    <a:pt x="245" y="601"/>
                  </a:cubicBezTo>
                  <a:cubicBezTo>
                    <a:pt x="229" y="609"/>
                    <a:pt x="213" y="617"/>
                    <a:pt x="197" y="617"/>
                  </a:cubicBezTo>
                  <a:lnTo>
                    <a:pt x="197" y="617"/>
                  </a:lnTo>
                  <a:cubicBezTo>
                    <a:pt x="197" y="617"/>
                    <a:pt x="189" y="609"/>
                    <a:pt x="182" y="609"/>
                  </a:cubicBezTo>
                  <a:lnTo>
                    <a:pt x="182" y="609"/>
                  </a:lnTo>
                  <a:cubicBezTo>
                    <a:pt x="174" y="609"/>
                    <a:pt x="166" y="609"/>
                    <a:pt x="158" y="609"/>
                  </a:cubicBezTo>
                  <a:cubicBezTo>
                    <a:pt x="142" y="609"/>
                    <a:pt x="134" y="609"/>
                    <a:pt x="134" y="617"/>
                  </a:cubicBezTo>
                  <a:cubicBezTo>
                    <a:pt x="126" y="617"/>
                    <a:pt x="118" y="617"/>
                    <a:pt x="118" y="625"/>
                  </a:cubicBezTo>
                  <a:cubicBezTo>
                    <a:pt x="111" y="625"/>
                    <a:pt x="111" y="633"/>
                    <a:pt x="111" y="633"/>
                  </a:cubicBezTo>
                  <a:cubicBezTo>
                    <a:pt x="111" y="648"/>
                    <a:pt x="118" y="656"/>
                    <a:pt x="118" y="672"/>
                  </a:cubicBezTo>
                  <a:cubicBezTo>
                    <a:pt x="126" y="680"/>
                    <a:pt x="126" y="696"/>
                    <a:pt x="126" y="704"/>
                  </a:cubicBezTo>
                  <a:cubicBezTo>
                    <a:pt x="126" y="720"/>
                    <a:pt x="134" y="728"/>
                    <a:pt x="150" y="735"/>
                  </a:cubicBezTo>
                  <a:cubicBezTo>
                    <a:pt x="158" y="743"/>
                    <a:pt x="174" y="751"/>
                    <a:pt x="174" y="759"/>
                  </a:cubicBezTo>
                  <a:cubicBezTo>
                    <a:pt x="174" y="767"/>
                    <a:pt x="174" y="767"/>
                    <a:pt x="174" y="775"/>
                  </a:cubicBezTo>
                  <a:cubicBezTo>
                    <a:pt x="174" y="807"/>
                    <a:pt x="158" y="862"/>
                    <a:pt x="134" y="870"/>
                  </a:cubicBezTo>
                  <a:cubicBezTo>
                    <a:pt x="126" y="878"/>
                    <a:pt x="126" y="878"/>
                    <a:pt x="126" y="886"/>
                  </a:cubicBezTo>
                  <a:lnTo>
                    <a:pt x="126" y="894"/>
                  </a:lnTo>
                  <a:cubicBezTo>
                    <a:pt x="126" y="901"/>
                    <a:pt x="134" y="917"/>
                    <a:pt x="134" y="933"/>
                  </a:cubicBezTo>
                  <a:lnTo>
                    <a:pt x="134" y="933"/>
                  </a:lnTo>
                  <a:lnTo>
                    <a:pt x="134" y="933"/>
                  </a:lnTo>
                  <a:cubicBezTo>
                    <a:pt x="134" y="965"/>
                    <a:pt x="79" y="988"/>
                    <a:pt x="47" y="1004"/>
                  </a:cubicBezTo>
                  <a:cubicBezTo>
                    <a:pt x="39" y="1004"/>
                    <a:pt x="31" y="1012"/>
                    <a:pt x="24" y="1012"/>
                  </a:cubicBezTo>
                  <a:cubicBezTo>
                    <a:pt x="15" y="1020"/>
                    <a:pt x="15" y="1020"/>
                    <a:pt x="15" y="1020"/>
                  </a:cubicBezTo>
                  <a:lnTo>
                    <a:pt x="15" y="1020"/>
                  </a:lnTo>
                  <a:cubicBezTo>
                    <a:pt x="15" y="1020"/>
                    <a:pt x="15" y="1028"/>
                    <a:pt x="24" y="1028"/>
                  </a:cubicBezTo>
                  <a:cubicBezTo>
                    <a:pt x="24" y="1036"/>
                    <a:pt x="31" y="1036"/>
                    <a:pt x="31" y="1044"/>
                  </a:cubicBezTo>
                  <a:cubicBezTo>
                    <a:pt x="39" y="1052"/>
                    <a:pt x="39" y="1060"/>
                    <a:pt x="39" y="1067"/>
                  </a:cubicBezTo>
                  <a:cubicBezTo>
                    <a:pt x="39" y="1075"/>
                    <a:pt x="31" y="1091"/>
                    <a:pt x="15" y="1107"/>
                  </a:cubicBezTo>
                  <a:cubicBezTo>
                    <a:pt x="15" y="1115"/>
                    <a:pt x="15" y="1115"/>
                    <a:pt x="15" y="1115"/>
                  </a:cubicBezTo>
                  <a:lnTo>
                    <a:pt x="15" y="1115"/>
                  </a:lnTo>
                  <a:cubicBezTo>
                    <a:pt x="0" y="1147"/>
                    <a:pt x="8" y="1265"/>
                    <a:pt x="15" y="1320"/>
                  </a:cubicBezTo>
                  <a:cubicBezTo>
                    <a:pt x="15" y="1344"/>
                    <a:pt x="55" y="1384"/>
                    <a:pt x="95" y="1423"/>
                  </a:cubicBezTo>
                  <a:cubicBezTo>
                    <a:pt x="126" y="1455"/>
                    <a:pt x="158" y="1494"/>
                    <a:pt x="166" y="1518"/>
                  </a:cubicBezTo>
                  <a:cubicBezTo>
                    <a:pt x="166" y="1550"/>
                    <a:pt x="229" y="1589"/>
                    <a:pt x="284" y="1605"/>
                  </a:cubicBezTo>
                  <a:cubicBezTo>
                    <a:pt x="300" y="1613"/>
                    <a:pt x="308" y="1645"/>
                    <a:pt x="316" y="1684"/>
                  </a:cubicBezTo>
                  <a:cubicBezTo>
                    <a:pt x="316" y="1708"/>
                    <a:pt x="324" y="1731"/>
                    <a:pt x="332" y="1747"/>
                  </a:cubicBezTo>
                  <a:cubicBezTo>
                    <a:pt x="340" y="1771"/>
                    <a:pt x="348" y="1771"/>
                    <a:pt x="348" y="1771"/>
                  </a:cubicBezTo>
                  <a:cubicBezTo>
                    <a:pt x="355" y="1771"/>
                    <a:pt x="355" y="1771"/>
                    <a:pt x="364" y="1763"/>
                  </a:cubicBezTo>
                  <a:cubicBezTo>
                    <a:pt x="371" y="1763"/>
                    <a:pt x="371" y="1755"/>
                    <a:pt x="379" y="1755"/>
                  </a:cubicBezTo>
                  <a:cubicBezTo>
                    <a:pt x="387" y="1747"/>
                    <a:pt x="395" y="1747"/>
                    <a:pt x="403" y="1747"/>
                  </a:cubicBezTo>
                  <a:cubicBezTo>
                    <a:pt x="419" y="1747"/>
                    <a:pt x="427" y="1755"/>
                    <a:pt x="427" y="1763"/>
                  </a:cubicBezTo>
                  <a:cubicBezTo>
                    <a:pt x="435" y="1771"/>
                    <a:pt x="435" y="1771"/>
                    <a:pt x="442" y="1771"/>
                  </a:cubicBezTo>
                  <a:cubicBezTo>
                    <a:pt x="442" y="1771"/>
                    <a:pt x="450" y="1771"/>
                    <a:pt x="450" y="1763"/>
                  </a:cubicBezTo>
                  <a:cubicBezTo>
                    <a:pt x="450" y="1755"/>
                    <a:pt x="458" y="1747"/>
                    <a:pt x="458" y="1747"/>
                  </a:cubicBezTo>
                  <a:cubicBezTo>
                    <a:pt x="474" y="1747"/>
                    <a:pt x="498" y="1771"/>
                    <a:pt x="522" y="1787"/>
                  </a:cubicBezTo>
                  <a:cubicBezTo>
                    <a:pt x="561" y="1818"/>
                    <a:pt x="522" y="1929"/>
                    <a:pt x="466" y="2016"/>
                  </a:cubicBezTo>
                  <a:cubicBezTo>
                    <a:pt x="427" y="2086"/>
                    <a:pt x="529" y="2157"/>
                    <a:pt x="593" y="2205"/>
                  </a:cubicBezTo>
                  <a:cubicBezTo>
                    <a:pt x="617" y="2228"/>
                    <a:pt x="640" y="2244"/>
                    <a:pt x="648" y="2252"/>
                  </a:cubicBezTo>
                  <a:cubicBezTo>
                    <a:pt x="656" y="2268"/>
                    <a:pt x="672" y="2276"/>
                    <a:pt x="695" y="2284"/>
                  </a:cubicBezTo>
                  <a:cubicBezTo>
                    <a:pt x="711" y="2292"/>
                    <a:pt x="727" y="2300"/>
                    <a:pt x="743" y="2316"/>
                  </a:cubicBezTo>
                  <a:cubicBezTo>
                    <a:pt x="751" y="2323"/>
                    <a:pt x="767" y="2331"/>
                    <a:pt x="775" y="2331"/>
                  </a:cubicBezTo>
                  <a:cubicBezTo>
                    <a:pt x="790" y="2339"/>
                    <a:pt x="806" y="2339"/>
                    <a:pt x="806" y="2355"/>
                  </a:cubicBezTo>
                  <a:cubicBezTo>
                    <a:pt x="806" y="2379"/>
                    <a:pt x="814" y="2394"/>
                    <a:pt x="830" y="2426"/>
                  </a:cubicBezTo>
                  <a:cubicBezTo>
                    <a:pt x="838" y="2434"/>
                    <a:pt x="846" y="2450"/>
                    <a:pt x="854" y="2466"/>
                  </a:cubicBezTo>
                  <a:cubicBezTo>
                    <a:pt x="869" y="2497"/>
                    <a:pt x="861" y="2505"/>
                    <a:pt x="846" y="2513"/>
                  </a:cubicBezTo>
                  <a:cubicBezTo>
                    <a:pt x="838" y="2513"/>
                    <a:pt x="830" y="2521"/>
                    <a:pt x="822" y="2521"/>
                  </a:cubicBezTo>
                  <a:cubicBezTo>
                    <a:pt x="814" y="2537"/>
                    <a:pt x="830" y="2553"/>
                    <a:pt x="846" y="2568"/>
                  </a:cubicBezTo>
                  <a:cubicBezTo>
                    <a:pt x="854" y="2584"/>
                    <a:pt x="869" y="2608"/>
                    <a:pt x="877" y="2624"/>
                  </a:cubicBezTo>
                  <a:cubicBezTo>
                    <a:pt x="885" y="2640"/>
                    <a:pt x="901" y="2647"/>
                    <a:pt x="925" y="2647"/>
                  </a:cubicBezTo>
                  <a:cubicBezTo>
                    <a:pt x="933" y="2647"/>
                    <a:pt x="941" y="2647"/>
                    <a:pt x="948" y="2647"/>
                  </a:cubicBezTo>
                  <a:cubicBezTo>
                    <a:pt x="956" y="2647"/>
                    <a:pt x="956" y="2647"/>
                    <a:pt x="964" y="2647"/>
                  </a:cubicBezTo>
                  <a:lnTo>
                    <a:pt x="964" y="2647"/>
                  </a:lnTo>
                  <a:cubicBezTo>
                    <a:pt x="964" y="2624"/>
                    <a:pt x="972" y="2600"/>
                    <a:pt x="988" y="2584"/>
                  </a:cubicBezTo>
                  <a:cubicBezTo>
                    <a:pt x="1004" y="2568"/>
                    <a:pt x="1028" y="2561"/>
                    <a:pt x="1051" y="2561"/>
                  </a:cubicBezTo>
                  <a:cubicBezTo>
                    <a:pt x="1091" y="2561"/>
                    <a:pt x="1130" y="2576"/>
                    <a:pt x="1146" y="2592"/>
                  </a:cubicBezTo>
                  <a:cubicBezTo>
                    <a:pt x="1154" y="2600"/>
                    <a:pt x="1170" y="2600"/>
                    <a:pt x="1178" y="2600"/>
                  </a:cubicBezTo>
                  <a:cubicBezTo>
                    <a:pt x="1201" y="2600"/>
                    <a:pt x="1217" y="2576"/>
                    <a:pt x="1217" y="2553"/>
                  </a:cubicBezTo>
                  <a:cubicBezTo>
                    <a:pt x="1225" y="2545"/>
                    <a:pt x="1217" y="2537"/>
                    <a:pt x="1209" y="2521"/>
                  </a:cubicBezTo>
                  <a:cubicBezTo>
                    <a:pt x="1201" y="2505"/>
                    <a:pt x="1194" y="2489"/>
                    <a:pt x="1186" y="2458"/>
                  </a:cubicBezTo>
                  <a:cubicBezTo>
                    <a:pt x="1186" y="2450"/>
                    <a:pt x="1186" y="2442"/>
                    <a:pt x="1194" y="2434"/>
                  </a:cubicBezTo>
                  <a:cubicBezTo>
                    <a:pt x="1209" y="2403"/>
                    <a:pt x="1272" y="2394"/>
                    <a:pt x="1312" y="2387"/>
                  </a:cubicBezTo>
                  <a:cubicBezTo>
                    <a:pt x="1328" y="2387"/>
                    <a:pt x="1336" y="2387"/>
                    <a:pt x="1344" y="2387"/>
                  </a:cubicBezTo>
                  <a:cubicBezTo>
                    <a:pt x="1344" y="2379"/>
                    <a:pt x="1344" y="2379"/>
                    <a:pt x="1344" y="2379"/>
                  </a:cubicBezTo>
                  <a:cubicBezTo>
                    <a:pt x="1344" y="2371"/>
                    <a:pt x="1336" y="2355"/>
                    <a:pt x="1320" y="2339"/>
                  </a:cubicBezTo>
                  <a:cubicBezTo>
                    <a:pt x="1312" y="2339"/>
                    <a:pt x="1312" y="2339"/>
                    <a:pt x="1312" y="2339"/>
                  </a:cubicBezTo>
                  <a:cubicBezTo>
                    <a:pt x="1296" y="2323"/>
                    <a:pt x="1312" y="2308"/>
                    <a:pt x="1320" y="2292"/>
                  </a:cubicBezTo>
                  <a:cubicBezTo>
                    <a:pt x="1328" y="2284"/>
                    <a:pt x="1328" y="2284"/>
                    <a:pt x="1336" y="2276"/>
                  </a:cubicBezTo>
                  <a:cubicBezTo>
                    <a:pt x="1344" y="2268"/>
                    <a:pt x="1336" y="2252"/>
                    <a:pt x="1336" y="2236"/>
                  </a:cubicBezTo>
                  <a:cubicBezTo>
                    <a:pt x="1328" y="2228"/>
                    <a:pt x="1328" y="2213"/>
                    <a:pt x="1328" y="2197"/>
                  </a:cubicBezTo>
                  <a:cubicBezTo>
                    <a:pt x="1328" y="2165"/>
                    <a:pt x="1328" y="2150"/>
                    <a:pt x="1336" y="2126"/>
                  </a:cubicBezTo>
                  <a:cubicBezTo>
                    <a:pt x="1352" y="2110"/>
                    <a:pt x="1352" y="2078"/>
                    <a:pt x="1352" y="2070"/>
                  </a:cubicBezTo>
                  <a:lnTo>
                    <a:pt x="1352" y="2063"/>
                  </a:lnTo>
                  <a:cubicBezTo>
                    <a:pt x="1344" y="2047"/>
                    <a:pt x="1336" y="2008"/>
                    <a:pt x="1367" y="2000"/>
                  </a:cubicBezTo>
                  <a:cubicBezTo>
                    <a:pt x="1391" y="1992"/>
                    <a:pt x="1447" y="1890"/>
                    <a:pt x="1447" y="1874"/>
                  </a:cubicBezTo>
                  <a:cubicBezTo>
                    <a:pt x="1447" y="1850"/>
                    <a:pt x="1462" y="1826"/>
                    <a:pt x="1486" y="1811"/>
                  </a:cubicBezTo>
                  <a:cubicBezTo>
                    <a:pt x="1494" y="1811"/>
                    <a:pt x="1494" y="1795"/>
                    <a:pt x="1494" y="1787"/>
                  </a:cubicBezTo>
                  <a:cubicBezTo>
                    <a:pt x="1494" y="1771"/>
                    <a:pt x="1486" y="1747"/>
                    <a:pt x="1478" y="1739"/>
                  </a:cubicBezTo>
                  <a:cubicBezTo>
                    <a:pt x="1462" y="1731"/>
                    <a:pt x="1462" y="1716"/>
                    <a:pt x="1462" y="1668"/>
                  </a:cubicBezTo>
                  <a:cubicBezTo>
                    <a:pt x="1462" y="1660"/>
                    <a:pt x="1462" y="1660"/>
                    <a:pt x="1462" y="1660"/>
                  </a:cubicBezTo>
                  <a:cubicBezTo>
                    <a:pt x="1462" y="1629"/>
                    <a:pt x="1454" y="1629"/>
                    <a:pt x="1447" y="1621"/>
                  </a:cubicBezTo>
                  <a:cubicBezTo>
                    <a:pt x="1439" y="1621"/>
                    <a:pt x="1431" y="1613"/>
                    <a:pt x="1423" y="1605"/>
                  </a:cubicBezTo>
                  <a:cubicBezTo>
                    <a:pt x="1407" y="1573"/>
                    <a:pt x="1423" y="1534"/>
                    <a:pt x="1439" y="1510"/>
                  </a:cubicBezTo>
                  <a:cubicBezTo>
                    <a:pt x="1447" y="1502"/>
                    <a:pt x="1454" y="1439"/>
                    <a:pt x="1454" y="1415"/>
                  </a:cubicBezTo>
                  <a:cubicBezTo>
                    <a:pt x="1352" y="372"/>
                    <a:pt x="1352" y="372"/>
                    <a:pt x="1352" y="372"/>
                  </a:cubicBezTo>
                  <a:cubicBezTo>
                    <a:pt x="1336" y="364"/>
                    <a:pt x="1328" y="348"/>
                    <a:pt x="1320" y="332"/>
                  </a:cubicBezTo>
                  <a:cubicBezTo>
                    <a:pt x="1312" y="317"/>
                    <a:pt x="1312" y="301"/>
                    <a:pt x="1304" y="285"/>
                  </a:cubicBezTo>
                  <a:cubicBezTo>
                    <a:pt x="1296" y="253"/>
                    <a:pt x="1288" y="230"/>
                    <a:pt x="1265" y="198"/>
                  </a:cubicBezTo>
                  <a:cubicBezTo>
                    <a:pt x="1257" y="182"/>
                    <a:pt x="1249" y="182"/>
                    <a:pt x="1241" y="174"/>
                  </a:cubicBezTo>
                  <a:cubicBezTo>
                    <a:pt x="1225" y="158"/>
                    <a:pt x="1225" y="150"/>
                    <a:pt x="1225" y="103"/>
                  </a:cubicBezTo>
                  <a:cubicBezTo>
                    <a:pt x="1225" y="95"/>
                    <a:pt x="1225" y="95"/>
                    <a:pt x="1225" y="95"/>
                  </a:cubicBezTo>
                  <a:cubicBezTo>
                    <a:pt x="1225" y="71"/>
                    <a:pt x="1225" y="40"/>
                    <a:pt x="1217" y="0"/>
                  </a:cubicBezTo>
                </a:path>
              </a:pathLst>
            </a:custGeom>
            <a:solidFill>
              <a:schemeClr val="accent6"/>
            </a:solidFill>
            <a:ln>
              <a:solidFill>
                <a:schemeClr val="bg2"/>
              </a:solidFill>
            </a:ln>
            <a:effectLst/>
          </p:spPr>
          <p:txBody>
            <a:bodyPr wrap="none" anchor="ctr"/>
            <a:lstStyle/>
            <a:p>
              <a:endParaRPr lang="en-US"/>
            </a:p>
          </p:txBody>
        </p:sp>
        <p:sp>
          <p:nvSpPr>
            <p:cNvPr id="110" name="Freeform 705"/>
            <p:cNvSpPr>
              <a:spLocks noChangeArrowheads="1"/>
            </p:cNvSpPr>
            <p:nvPr/>
          </p:nvSpPr>
          <p:spPr bwMode="auto">
            <a:xfrm>
              <a:off x="13231882" y="5266143"/>
              <a:ext cx="224972" cy="538079"/>
            </a:xfrm>
            <a:custGeom>
              <a:avLst/>
              <a:gdLst>
                <a:gd name="T0" fmla="*/ 24 w 428"/>
                <a:gd name="T1" fmla="*/ 972 h 1021"/>
                <a:gd name="T2" fmla="*/ 24 w 428"/>
                <a:gd name="T3" fmla="*/ 972 h 1021"/>
                <a:gd name="T4" fmla="*/ 0 w 428"/>
                <a:gd name="T5" fmla="*/ 1012 h 1021"/>
                <a:gd name="T6" fmla="*/ 0 w 428"/>
                <a:gd name="T7" fmla="*/ 1020 h 1021"/>
                <a:gd name="T8" fmla="*/ 0 w 428"/>
                <a:gd name="T9" fmla="*/ 1020 h 1021"/>
                <a:gd name="T10" fmla="*/ 0 w 428"/>
                <a:gd name="T11" fmla="*/ 1012 h 1021"/>
                <a:gd name="T12" fmla="*/ 24 w 428"/>
                <a:gd name="T13" fmla="*/ 972 h 1021"/>
                <a:gd name="T14" fmla="*/ 404 w 428"/>
                <a:gd name="T15" fmla="*/ 174 h 1021"/>
                <a:gd name="T16" fmla="*/ 404 w 428"/>
                <a:gd name="T17" fmla="*/ 174 h 1021"/>
                <a:gd name="T18" fmla="*/ 404 w 428"/>
                <a:gd name="T19" fmla="*/ 308 h 1021"/>
                <a:gd name="T20" fmla="*/ 380 w 428"/>
                <a:gd name="T21" fmla="*/ 340 h 1021"/>
                <a:gd name="T22" fmla="*/ 356 w 428"/>
                <a:gd name="T23" fmla="*/ 395 h 1021"/>
                <a:gd name="T24" fmla="*/ 317 w 428"/>
                <a:gd name="T25" fmla="*/ 459 h 1021"/>
                <a:gd name="T26" fmla="*/ 301 w 428"/>
                <a:gd name="T27" fmla="*/ 466 h 1021"/>
                <a:gd name="T28" fmla="*/ 269 w 428"/>
                <a:gd name="T29" fmla="*/ 475 h 1021"/>
                <a:gd name="T30" fmla="*/ 230 w 428"/>
                <a:gd name="T31" fmla="*/ 506 h 1021"/>
                <a:gd name="T32" fmla="*/ 182 w 428"/>
                <a:gd name="T33" fmla="*/ 522 h 1021"/>
                <a:gd name="T34" fmla="*/ 182 w 428"/>
                <a:gd name="T35" fmla="*/ 522 h 1021"/>
                <a:gd name="T36" fmla="*/ 182 w 428"/>
                <a:gd name="T37" fmla="*/ 522 h 1021"/>
                <a:gd name="T38" fmla="*/ 230 w 428"/>
                <a:gd name="T39" fmla="*/ 506 h 1021"/>
                <a:gd name="T40" fmla="*/ 269 w 428"/>
                <a:gd name="T41" fmla="*/ 475 h 1021"/>
                <a:gd name="T42" fmla="*/ 301 w 428"/>
                <a:gd name="T43" fmla="*/ 466 h 1021"/>
                <a:gd name="T44" fmla="*/ 317 w 428"/>
                <a:gd name="T45" fmla="*/ 459 h 1021"/>
                <a:gd name="T46" fmla="*/ 356 w 428"/>
                <a:gd name="T47" fmla="*/ 395 h 1021"/>
                <a:gd name="T48" fmla="*/ 380 w 428"/>
                <a:gd name="T49" fmla="*/ 340 h 1021"/>
                <a:gd name="T50" fmla="*/ 404 w 428"/>
                <a:gd name="T51" fmla="*/ 308 h 1021"/>
                <a:gd name="T52" fmla="*/ 404 w 428"/>
                <a:gd name="T53" fmla="*/ 174 h 1021"/>
                <a:gd name="T54" fmla="*/ 230 w 428"/>
                <a:gd name="T55" fmla="*/ 0 h 1021"/>
                <a:gd name="T56" fmla="*/ 230 w 428"/>
                <a:gd name="T57" fmla="*/ 0 h 1021"/>
                <a:gd name="T58" fmla="*/ 230 w 428"/>
                <a:gd name="T59" fmla="*/ 0 h 1021"/>
                <a:gd name="T60" fmla="*/ 230 w 428"/>
                <a:gd name="T61" fmla="*/ 0 h 1021"/>
                <a:gd name="T62" fmla="*/ 230 w 428"/>
                <a:gd name="T63" fmla="*/ 0 h 1021"/>
                <a:gd name="T64" fmla="*/ 230 w 428"/>
                <a:gd name="T65" fmla="*/ 0 h 1021"/>
                <a:gd name="T66" fmla="*/ 24 w 428"/>
                <a:gd name="T67" fmla="*/ 972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8" h="1021">
                  <a:moveTo>
                    <a:pt x="24" y="972"/>
                  </a:moveTo>
                  <a:lnTo>
                    <a:pt x="24" y="972"/>
                  </a:lnTo>
                  <a:cubicBezTo>
                    <a:pt x="24" y="980"/>
                    <a:pt x="16" y="996"/>
                    <a:pt x="0" y="1012"/>
                  </a:cubicBezTo>
                  <a:cubicBezTo>
                    <a:pt x="0" y="1020"/>
                    <a:pt x="0" y="1020"/>
                    <a:pt x="0" y="1020"/>
                  </a:cubicBezTo>
                  <a:lnTo>
                    <a:pt x="0" y="1020"/>
                  </a:lnTo>
                  <a:cubicBezTo>
                    <a:pt x="0" y="1012"/>
                    <a:pt x="0" y="1012"/>
                    <a:pt x="0" y="1012"/>
                  </a:cubicBezTo>
                  <a:cubicBezTo>
                    <a:pt x="16" y="996"/>
                    <a:pt x="24" y="980"/>
                    <a:pt x="24" y="972"/>
                  </a:cubicBezTo>
                  <a:lnTo>
                    <a:pt x="404" y="174"/>
                  </a:lnTo>
                  <a:lnTo>
                    <a:pt x="404" y="174"/>
                  </a:lnTo>
                  <a:cubicBezTo>
                    <a:pt x="420" y="206"/>
                    <a:pt x="427" y="277"/>
                    <a:pt x="404" y="308"/>
                  </a:cubicBezTo>
                  <a:cubicBezTo>
                    <a:pt x="404" y="324"/>
                    <a:pt x="388" y="332"/>
                    <a:pt x="380" y="340"/>
                  </a:cubicBezTo>
                  <a:cubicBezTo>
                    <a:pt x="372" y="348"/>
                    <a:pt x="356" y="356"/>
                    <a:pt x="356" y="395"/>
                  </a:cubicBezTo>
                  <a:cubicBezTo>
                    <a:pt x="356" y="435"/>
                    <a:pt x="340" y="451"/>
                    <a:pt x="317" y="459"/>
                  </a:cubicBezTo>
                  <a:cubicBezTo>
                    <a:pt x="309" y="459"/>
                    <a:pt x="301" y="459"/>
                    <a:pt x="301" y="466"/>
                  </a:cubicBezTo>
                  <a:cubicBezTo>
                    <a:pt x="285" y="475"/>
                    <a:pt x="277" y="475"/>
                    <a:pt x="269" y="475"/>
                  </a:cubicBezTo>
                  <a:cubicBezTo>
                    <a:pt x="254" y="482"/>
                    <a:pt x="246" y="490"/>
                    <a:pt x="230" y="506"/>
                  </a:cubicBezTo>
                  <a:cubicBezTo>
                    <a:pt x="214" y="514"/>
                    <a:pt x="198" y="522"/>
                    <a:pt x="182" y="522"/>
                  </a:cubicBezTo>
                  <a:lnTo>
                    <a:pt x="182" y="522"/>
                  </a:lnTo>
                  <a:lnTo>
                    <a:pt x="182" y="522"/>
                  </a:lnTo>
                  <a:cubicBezTo>
                    <a:pt x="198" y="522"/>
                    <a:pt x="214" y="514"/>
                    <a:pt x="230" y="506"/>
                  </a:cubicBezTo>
                  <a:cubicBezTo>
                    <a:pt x="246" y="490"/>
                    <a:pt x="254" y="482"/>
                    <a:pt x="269" y="475"/>
                  </a:cubicBezTo>
                  <a:cubicBezTo>
                    <a:pt x="277" y="475"/>
                    <a:pt x="285" y="475"/>
                    <a:pt x="301" y="466"/>
                  </a:cubicBezTo>
                  <a:cubicBezTo>
                    <a:pt x="301" y="459"/>
                    <a:pt x="309" y="459"/>
                    <a:pt x="317" y="459"/>
                  </a:cubicBezTo>
                  <a:cubicBezTo>
                    <a:pt x="340" y="451"/>
                    <a:pt x="356" y="435"/>
                    <a:pt x="356" y="395"/>
                  </a:cubicBezTo>
                  <a:cubicBezTo>
                    <a:pt x="356" y="356"/>
                    <a:pt x="372" y="348"/>
                    <a:pt x="380" y="340"/>
                  </a:cubicBezTo>
                  <a:cubicBezTo>
                    <a:pt x="388" y="332"/>
                    <a:pt x="404" y="324"/>
                    <a:pt x="404" y="308"/>
                  </a:cubicBezTo>
                  <a:cubicBezTo>
                    <a:pt x="427" y="277"/>
                    <a:pt x="420" y="206"/>
                    <a:pt x="404" y="174"/>
                  </a:cubicBezTo>
                  <a:lnTo>
                    <a:pt x="230" y="0"/>
                  </a:lnTo>
                  <a:lnTo>
                    <a:pt x="230" y="0"/>
                  </a:lnTo>
                  <a:lnTo>
                    <a:pt x="230" y="0"/>
                  </a:lnTo>
                  <a:lnTo>
                    <a:pt x="230" y="0"/>
                  </a:lnTo>
                  <a:lnTo>
                    <a:pt x="230" y="0"/>
                  </a:lnTo>
                  <a:lnTo>
                    <a:pt x="230" y="0"/>
                  </a:lnTo>
                  <a:lnTo>
                    <a:pt x="24" y="972"/>
                  </a:lnTo>
                </a:path>
              </a:pathLst>
            </a:custGeom>
            <a:solidFill>
              <a:schemeClr val="accent6"/>
            </a:solidFill>
            <a:ln>
              <a:solidFill>
                <a:schemeClr val="bg2"/>
              </a:solidFill>
            </a:ln>
            <a:effectLst/>
          </p:spPr>
          <p:txBody>
            <a:bodyPr wrap="none" anchor="ctr"/>
            <a:lstStyle/>
            <a:p>
              <a:endParaRPr lang="en-US"/>
            </a:p>
          </p:txBody>
        </p:sp>
        <p:sp>
          <p:nvSpPr>
            <p:cNvPr id="111" name="Freeform 706"/>
            <p:cNvSpPr>
              <a:spLocks noChangeArrowheads="1"/>
            </p:cNvSpPr>
            <p:nvPr/>
          </p:nvSpPr>
          <p:spPr bwMode="auto">
            <a:xfrm>
              <a:off x="13224923" y="5212798"/>
              <a:ext cx="790884" cy="1405499"/>
            </a:xfrm>
            <a:custGeom>
              <a:avLst/>
              <a:gdLst>
                <a:gd name="T0" fmla="*/ 197 w 1503"/>
                <a:gd name="T1" fmla="*/ 625 h 2672"/>
                <a:gd name="T2" fmla="*/ 1225 w 1503"/>
                <a:gd name="T3" fmla="*/ 8 h 2672"/>
                <a:gd name="T4" fmla="*/ 245 w 1503"/>
                <a:gd name="T5" fmla="*/ 103 h 2672"/>
                <a:gd name="T6" fmla="*/ 1225 w 1503"/>
                <a:gd name="T7" fmla="*/ 103 h 2672"/>
                <a:gd name="T8" fmla="*/ 1265 w 1503"/>
                <a:gd name="T9" fmla="*/ 206 h 2672"/>
                <a:gd name="T10" fmla="*/ 1352 w 1503"/>
                <a:gd name="T11" fmla="*/ 380 h 2672"/>
                <a:gd name="T12" fmla="*/ 1423 w 1503"/>
                <a:gd name="T13" fmla="*/ 1613 h 2672"/>
                <a:gd name="T14" fmla="*/ 1462 w 1503"/>
                <a:gd name="T15" fmla="*/ 1676 h 2672"/>
                <a:gd name="T16" fmla="*/ 1486 w 1503"/>
                <a:gd name="T17" fmla="*/ 1819 h 2672"/>
                <a:gd name="T18" fmla="*/ 1352 w 1503"/>
                <a:gd name="T19" fmla="*/ 2071 h 2672"/>
                <a:gd name="T20" fmla="*/ 1328 w 1503"/>
                <a:gd name="T21" fmla="*/ 2205 h 2672"/>
                <a:gd name="T22" fmla="*/ 1320 w 1503"/>
                <a:gd name="T23" fmla="*/ 2300 h 2672"/>
                <a:gd name="T24" fmla="*/ 1344 w 1503"/>
                <a:gd name="T25" fmla="*/ 2387 h 2672"/>
                <a:gd name="T26" fmla="*/ 1194 w 1503"/>
                <a:gd name="T27" fmla="*/ 2442 h 2672"/>
                <a:gd name="T28" fmla="*/ 1217 w 1503"/>
                <a:gd name="T29" fmla="*/ 2561 h 2672"/>
                <a:gd name="T30" fmla="*/ 1051 w 1503"/>
                <a:gd name="T31" fmla="*/ 2569 h 2672"/>
                <a:gd name="T32" fmla="*/ 964 w 1503"/>
                <a:gd name="T33" fmla="*/ 2655 h 2672"/>
                <a:gd name="T34" fmla="*/ 877 w 1503"/>
                <a:gd name="T35" fmla="*/ 2632 h 2672"/>
                <a:gd name="T36" fmla="*/ 846 w 1503"/>
                <a:gd name="T37" fmla="*/ 2521 h 2672"/>
                <a:gd name="T38" fmla="*/ 806 w 1503"/>
                <a:gd name="T39" fmla="*/ 2363 h 2672"/>
                <a:gd name="T40" fmla="*/ 695 w 1503"/>
                <a:gd name="T41" fmla="*/ 2292 h 2672"/>
                <a:gd name="T42" fmla="*/ 466 w 1503"/>
                <a:gd name="T43" fmla="*/ 2024 h 2672"/>
                <a:gd name="T44" fmla="*/ 450 w 1503"/>
                <a:gd name="T45" fmla="*/ 1771 h 2672"/>
                <a:gd name="T46" fmla="*/ 403 w 1503"/>
                <a:gd name="T47" fmla="*/ 1755 h 2672"/>
                <a:gd name="T48" fmla="*/ 348 w 1503"/>
                <a:gd name="T49" fmla="*/ 1779 h 2672"/>
                <a:gd name="T50" fmla="*/ 284 w 1503"/>
                <a:gd name="T51" fmla="*/ 1613 h 2672"/>
                <a:gd name="T52" fmla="*/ 15 w 1503"/>
                <a:gd name="T53" fmla="*/ 1328 h 2672"/>
                <a:gd name="T54" fmla="*/ 15 w 1503"/>
                <a:gd name="T55" fmla="*/ 1123 h 2672"/>
                <a:gd name="T56" fmla="*/ 284 w 1503"/>
                <a:gd name="T57" fmla="*/ 1621 h 2672"/>
                <a:gd name="T58" fmla="*/ 379 w 1503"/>
                <a:gd name="T59" fmla="*/ 1763 h 2672"/>
                <a:gd name="T60" fmla="*/ 442 w 1503"/>
                <a:gd name="T61" fmla="*/ 1787 h 2672"/>
                <a:gd name="T62" fmla="*/ 522 w 1503"/>
                <a:gd name="T63" fmla="*/ 1795 h 2672"/>
                <a:gd name="T64" fmla="*/ 735 w 1503"/>
                <a:gd name="T65" fmla="*/ 2324 h 2672"/>
                <a:gd name="T66" fmla="*/ 822 w 1503"/>
                <a:gd name="T67" fmla="*/ 2529 h 2672"/>
                <a:gd name="T68" fmla="*/ 948 w 1503"/>
                <a:gd name="T69" fmla="*/ 2663 h 2672"/>
                <a:gd name="T70" fmla="*/ 972 w 1503"/>
                <a:gd name="T71" fmla="*/ 2671 h 2672"/>
                <a:gd name="T72" fmla="*/ 1051 w 1503"/>
                <a:gd name="T73" fmla="*/ 2576 h 2672"/>
                <a:gd name="T74" fmla="*/ 1225 w 1503"/>
                <a:gd name="T75" fmla="*/ 2569 h 2672"/>
                <a:gd name="T76" fmla="*/ 1201 w 1503"/>
                <a:gd name="T77" fmla="*/ 2442 h 2672"/>
                <a:gd name="T78" fmla="*/ 1352 w 1503"/>
                <a:gd name="T79" fmla="*/ 2387 h 2672"/>
                <a:gd name="T80" fmla="*/ 1328 w 1503"/>
                <a:gd name="T81" fmla="*/ 2308 h 2672"/>
                <a:gd name="T82" fmla="*/ 1336 w 1503"/>
                <a:gd name="T83" fmla="*/ 2205 h 2672"/>
                <a:gd name="T84" fmla="*/ 1360 w 1503"/>
                <a:gd name="T85" fmla="*/ 2071 h 2672"/>
                <a:gd name="T86" fmla="*/ 1486 w 1503"/>
                <a:gd name="T87" fmla="*/ 1826 h 2672"/>
                <a:gd name="T88" fmla="*/ 1470 w 1503"/>
                <a:gd name="T89" fmla="*/ 1676 h 2672"/>
                <a:gd name="T90" fmla="*/ 1431 w 1503"/>
                <a:gd name="T91" fmla="*/ 1605 h 2672"/>
                <a:gd name="T92" fmla="*/ 1360 w 1503"/>
                <a:gd name="T93" fmla="*/ 380 h 2672"/>
                <a:gd name="T94" fmla="*/ 1328 w 1503"/>
                <a:gd name="T95" fmla="*/ 340 h 2672"/>
                <a:gd name="T96" fmla="*/ 1249 w 1503"/>
                <a:gd name="T97" fmla="*/ 174 h 2672"/>
                <a:gd name="T98" fmla="*/ 1225 w 1503"/>
                <a:gd name="T99" fmla="*/ 8 h 2672"/>
                <a:gd name="T100" fmla="*/ 1225 w 1503"/>
                <a:gd name="T101" fmla="*/ 0 h 2672"/>
                <a:gd name="T102" fmla="*/ 1225 w 1503"/>
                <a:gd name="T103"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03" h="2672">
                  <a:moveTo>
                    <a:pt x="182" y="617"/>
                  </a:moveTo>
                  <a:lnTo>
                    <a:pt x="182" y="617"/>
                  </a:lnTo>
                  <a:cubicBezTo>
                    <a:pt x="189" y="617"/>
                    <a:pt x="197" y="625"/>
                    <a:pt x="197" y="625"/>
                  </a:cubicBezTo>
                  <a:cubicBezTo>
                    <a:pt x="197" y="625"/>
                    <a:pt x="189" y="617"/>
                    <a:pt x="182" y="617"/>
                  </a:cubicBezTo>
                  <a:lnTo>
                    <a:pt x="1225" y="8"/>
                  </a:lnTo>
                  <a:lnTo>
                    <a:pt x="1225" y="8"/>
                  </a:lnTo>
                  <a:lnTo>
                    <a:pt x="1225" y="8"/>
                  </a:lnTo>
                  <a:cubicBezTo>
                    <a:pt x="1051" y="32"/>
                    <a:pt x="435" y="79"/>
                    <a:pt x="245" y="95"/>
                  </a:cubicBezTo>
                  <a:cubicBezTo>
                    <a:pt x="245" y="95"/>
                    <a:pt x="245" y="95"/>
                    <a:pt x="245" y="103"/>
                  </a:cubicBezTo>
                  <a:cubicBezTo>
                    <a:pt x="245" y="95"/>
                    <a:pt x="245" y="95"/>
                    <a:pt x="245" y="95"/>
                  </a:cubicBezTo>
                  <a:cubicBezTo>
                    <a:pt x="435" y="79"/>
                    <a:pt x="1043" y="32"/>
                    <a:pt x="1217" y="8"/>
                  </a:cubicBezTo>
                  <a:cubicBezTo>
                    <a:pt x="1225" y="48"/>
                    <a:pt x="1225" y="79"/>
                    <a:pt x="1225" y="103"/>
                  </a:cubicBezTo>
                  <a:cubicBezTo>
                    <a:pt x="1225" y="111"/>
                    <a:pt x="1225" y="111"/>
                    <a:pt x="1225" y="111"/>
                  </a:cubicBezTo>
                  <a:cubicBezTo>
                    <a:pt x="1225" y="158"/>
                    <a:pt x="1225" y="166"/>
                    <a:pt x="1241" y="182"/>
                  </a:cubicBezTo>
                  <a:cubicBezTo>
                    <a:pt x="1249" y="190"/>
                    <a:pt x="1257" y="190"/>
                    <a:pt x="1265" y="206"/>
                  </a:cubicBezTo>
                  <a:cubicBezTo>
                    <a:pt x="1288" y="238"/>
                    <a:pt x="1296" y="261"/>
                    <a:pt x="1304" y="293"/>
                  </a:cubicBezTo>
                  <a:cubicBezTo>
                    <a:pt x="1312" y="309"/>
                    <a:pt x="1312" y="325"/>
                    <a:pt x="1320" y="340"/>
                  </a:cubicBezTo>
                  <a:cubicBezTo>
                    <a:pt x="1328" y="356"/>
                    <a:pt x="1336" y="372"/>
                    <a:pt x="1352" y="380"/>
                  </a:cubicBezTo>
                  <a:cubicBezTo>
                    <a:pt x="1454" y="1423"/>
                    <a:pt x="1454" y="1423"/>
                    <a:pt x="1454" y="1423"/>
                  </a:cubicBezTo>
                  <a:cubicBezTo>
                    <a:pt x="1454" y="1447"/>
                    <a:pt x="1447" y="1510"/>
                    <a:pt x="1439" y="1518"/>
                  </a:cubicBezTo>
                  <a:cubicBezTo>
                    <a:pt x="1423" y="1542"/>
                    <a:pt x="1407" y="1581"/>
                    <a:pt x="1423" y="1613"/>
                  </a:cubicBezTo>
                  <a:cubicBezTo>
                    <a:pt x="1431" y="1621"/>
                    <a:pt x="1439" y="1629"/>
                    <a:pt x="1447" y="1629"/>
                  </a:cubicBezTo>
                  <a:cubicBezTo>
                    <a:pt x="1454" y="1637"/>
                    <a:pt x="1462" y="1637"/>
                    <a:pt x="1462" y="1668"/>
                  </a:cubicBezTo>
                  <a:cubicBezTo>
                    <a:pt x="1462" y="1676"/>
                    <a:pt x="1462" y="1676"/>
                    <a:pt x="1462" y="1676"/>
                  </a:cubicBezTo>
                  <a:cubicBezTo>
                    <a:pt x="1462" y="1724"/>
                    <a:pt x="1462" y="1739"/>
                    <a:pt x="1478" y="1747"/>
                  </a:cubicBezTo>
                  <a:cubicBezTo>
                    <a:pt x="1486" y="1755"/>
                    <a:pt x="1494" y="1779"/>
                    <a:pt x="1494" y="1795"/>
                  </a:cubicBezTo>
                  <a:cubicBezTo>
                    <a:pt x="1494" y="1803"/>
                    <a:pt x="1494" y="1819"/>
                    <a:pt x="1486" y="1819"/>
                  </a:cubicBezTo>
                  <a:cubicBezTo>
                    <a:pt x="1462" y="1834"/>
                    <a:pt x="1447" y="1858"/>
                    <a:pt x="1447" y="1882"/>
                  </a:cubicBezTo>
                  <a:cubicBezTo>
                    <a:pt x="1447" y="1898"/>
                    <a:pt x="1391" y="2000"/>
                    <a:pt x="1367" y="2008"/>
                  </a:cubicBezTo>
                  <a:cubicBezTo>
                    <a:pt x="1336" y="2016"/>
                    <a:pt x="1344" y="2055"/>
                    <a:pt x="1352" y="2071"/>
                  </a:cubicBezTo>
                  <a:lnTo>
                    <a:pt x="1352" y="2078"/>
                  </a:lnTo>
                  <a:cubicBezTo>
                    <a:pt x="1352" y="2086"/>
                    <a:pt x="1352" y="2118"/>
                    <a:pt x="1336" y="2134"/>
                  </a:cubicBezTo>
                  <a:cubicBezTo>
                    <a:pt x="1328" y="2158"/>
                    <a:pt x="1328" y="2173"/>
                    <a:pt x="1328" y="2205"/>
                  </a:cubicBezTo>
                  <a:cubicBezTo>
                    <a:pt x="1328" y="2221"/>
                    <a:pt x="1328" y="2236"/>
                    <a:pt x="1336" y="2244"/>
                  </a:cubicBezTo>
                  <a:cubicBezTo>
                    <a:pt x="1336" y="2260"/>
                    <a:pt x="1344" y="2276"/>
                    <a:pt x="1336" y="2284"/>
                  </a:cubicBezTo>
                  <a:cubicBezTo>
                    <a:pt x="1328" y="2292"/>
                    <a:pt x="1328" y="2292"/>
                    <a:pt x="1320" y="2300"/>
                  </a:cubicBezTo>
                  <a:cubicBezTo>
                    <a:pt x="1312" y="2316"/>
                    <a:pt x="1296" y="2331"/>
                    <a:pt x="1312" y="2347"/>
                  </a:cubicBezTo>
                  <a:cubicBezTo>
                    <a:pt x="1320" y="2347"/>
                    <a:pt x="1320" y="2347"/>
                    <a:pt x="1320" y="2347"/>
                  </a:cubicBezTo>
                  <a:cubicBezTo>
                    <a:pt x="1336" y="2363"/>
                    <a:pt x="1344" y="2379"/>
                    <a:pt x="1344" y="2387"/>
                  </a:cubicBezTo>
                  <a:cubicBezTo>
                    <a:pt x="1344" y="2387"/>
                    <a:pt x="1344" y="2387"/>
                    <a:pt x="1344" y="2395"/>
                  </a:cubicBezTo>
                  <a:cubicBezTo>
                    <a:pt x="1336" y="2395"/>
                    <a:pt x="1328" y="2395"/>
                    <a:pt x="1312" y="2395"/>
                  </a:cubicBezTo>
                  <a:cubicBezTo>
                    <a:pt x="1272" y="2402"/>
                    <a:pt x="1209" y="2411"/>
                    <a:pt x="1194" y="2442"/>
                  </a:cubicBezTo>
                  <a:cubicBezTo>
                    <a:pt x="1186" y="2450"/>
                    <a:pt x="1186" y="2458"/>
                    <a:pt x="1186" y="2466"/>
                  </a:cubicBezTo>
                  <a:cubicBezTo>
                    <a:pt x="1194" y="2497"/>
                    <a:pt x="1201" y="2513"/>
                    <a:pt x="1209" y="2529"/>
                  </a:cubicBezTo>
                  <a:cubicBezTo>
                    <a:pt x="1217" y="2545"/>
                    <a:pt x="1225" y="2553"/>
                    <a:pt x="1217" y="2561"/>
                  </a:cubicBezTo>
                  <a:cubicBezTo>
                    <a:pt x="1217" y="2584"/>
                    <a:pt x="1201" y="2608"/>
                    <a:pt x="1178" y="2608"/>
                  </a:cubicBezTo>
                  <a:cubicBezTo>
                    <a:pt x="1170" y="2608"/>
                    <a:pt x="1154" y="2608"/>
                    <a:pt x="1146" y="2600"/>
                  </a:cubicBezTo>
                  <a:cubicBezTo>
                    <a:pt x="1130" y="2584"/>
                    <a:pt x="1091" y="2569"/>
                    <a:pt x="1051" y="2569"/>
                  </a:cubicBezTo>
                  <a:cubicBezTo>
                    <a:pt x="1028" y="2569"/>
                    <a:pt x="1004" y="2576"/>
                    <a:pt x="988" y="2592"/>
                  </a:cubicBezTo>
                  <a:cubicBezTo>
                    <a:pt x="972" y="2608"/>
                    <a:pt x="964" y="2632"/>
                    <a:pt x="964" y="2655"/>
                  </a:cubicBezTo>
                  <a:lnTo>
                    <a:pt x="964" y="2655"/>
                  </a:lnTo>
                  <a:cubicBezTo>
                    <a:pt x="956" y="2655"/>
                    <a:pt x="956" y="2655"/>
                    <a:pt x="948" y="2655"/>
                  </a:cubicBezTo>
                  <a:cubicBezTo>
                    <a:pt x="941" y="2655"/>
                    <a:pt x="933" y="2655"/>
                    <a:pt x="925" y="2655"/>
                  </a:cubicBezTo>
                  <a:cubicBezTo>
                    <a:pt x="901" y="2655"/>
                    <a:pt x="885" y="2648"/>
                    <a:pt x="877" y="2632"/>
                  </a:cubicBezTo>
                  <a:cubicBezTo>
                    <a:pt x="869" y="2616"/>
                    <a:pt x="854" y="2592"/>
                    <a:pt x="846" y="2576"/>
                  </a:cubicBezTo>
                  <a:cubicBezTo>
                    <a:pt x="830" y="2561"/>
                    <a:pt x="814" y="2545"/>
                    <a:pt x="822" y="2529"/>
                  </a:cubicBezTo>
                  <a:cubicBezTo>
                    <a:pt x="830" y="2529"/>
                    <a:pt x="838" y="2521"/>
                    <a:pt x="846" y="2521"/>
                  </a:cubicBezTo>
                  <a:cubicBezTo>
                    <a:pt x="861" y="2513"/>
                    <a:pt x="869" y="2505"/>
                    <a:pt x="854" y="2474"/>
                  </a:cubicBezTo>
                  <a:cubicBezTo>
                    <a:pt x="846" y="2458"/>
                    <a:pt x="838" y="2442"/>
                    <a:pt x="830" y="2434"/>
                  </a:cubicBezTo>
                  <a:cubicBezTo>
                    <a:pt x="814" y="2402"/>
                    <a:pt x="806" y="2387"/>
                    <a:pt x="806" y="2363"/>
                  </a:cubicBezTo>
                  <a:cubicBezTo>
                    <a:pt x="806" y="2347"/>
                    <a:pt x="790" y="2347"/>
                    <a:pt x="775" y="2339"/>
                  </a:cubicBezTo>
                  <a:cubicBezTo>
                    <a:pt x="767" y="2339"/>
                    <a:pt x="751" y="2331"/>
                    <a:pt x="743" y="2324"/>
                  </a:cubicBezTo>
                  <a:cubicBezTo>
                    <a:pt x="727" y="2308"/>
                    <a:pt x="711" y="2300"/>
                    <a:pt x="695" y="2292"/>
                  </a:cubicBezTo>
                  <a:cubicBezTo>
                    <a:pt x="672" y="2284"/>
                    <a:pt x="656" y="2276"/>
                    <a:pt x="648" y="2260"/>
                  </a:cubicBezTo>
                  <a:cubicBezTo>
                    <a:pt x="640" y="2252"/>
                    <a:pt x="617" y="2236"/>
                    <a:pt x="593" y="2213"/>
                  </a:cubicBezTo>
                  <a:cubicBezTo>
                    <a:pt x="529" y="2165"/>
                    <a:pt x="427" y="2094"/>
                    <a:pt x="466" y="2024"/>
                  </a:cubicBezTo>
                  <a:cubicBezTo>
                    <a:pt x="522" y="1937"/>
                    <a:pt x="561" y="1826"/>
                    <a:pt x="522" y="1795"/>
                  </a:cubicBezTo>
                  <a:cubicBezTo>
                    <a:pt x="498" y="1779"/>
                    <a:pt x="474" y="1755"/>
                    <a:pt x="458" y="1755"/>
                  </a:cubicBezTo>
                  <a:cubicBezTo>
                    <a:pt x="458" y="1755"/>
                    <a:pt x="450" y="1763"/>
                    <a:pt x="450" y="1771"/>
                  </a:cubicBezTo>
                  <a:cubicBezTo>
                    <a:pt x="450" y="1779"/>
                    <a:pt x="442" y="1779"/>
                    <a:pt x="442" y="1779"/>
                  </a:cubicBezTo>
                  <a:cubicBezTo>
                    <a:pt x="435" y="1779"/>
                    <a:pt x="435" y="1779"/>
                    <a:pt x="427" y="1771"/>
                  </a:cubicBezTo>
                  <a:cubicBezTo>
                    <a:pt x="427" y="1763"/>
                    <a:pt x="419" y="1755"/>
                    <a:pt x="403" y="1755"/>
                  </a:cubicBezTo>
                  <a:cubicBezTo>
                    <a:pt x="395" y="1755"/>
                    <a:pt x="387" y="1755"/>
                    <a:pt x="379" y="1763"/>
                  </a:cubicBezTo>
                  <a:cubicBezTo>
                    <a:pt x="371" y="1763"/>
                    <a:pt x="371" y="1771"/>
                    <a:pt x="364" y="1771"/>
                  </a:cubicBezTo>
                  <a:cubicBezTo>
                    <a:pt x="355" y="1779"/>
                    <a:pt x="355" y="1779"/>
                    <a:pt x="348" y="1779"/>
                  </a:cubicBezTo>
                  <a:cubicBezTo>
                    <a:pt x="348" y="1779"/>
                    <a:pt x="340" y="1779"/>
                    <a:pt x="332" y="1755"/>
                  </a:cubicBezTo>
                  <a:cubicBezTo>
                    <a:pt x="324" y="1739"/>
                    <a:pt x="316" y="1716"/>
                    <a:pt x="316" y="1692"/>
                  </a:cubicBezTo>
                  <a:cubicBezTo>
                    <a:pt x="308" y="1653"/>
                    <a:pt x="300" y="1621"/>
                    <a:pt x="284" y="1613"/>
                  </a:cubicBezTo>
                  <a:cubicBezTo>
                    <a:pt x="229" y="1597"/>
                    <a:pt x="166" y="1558"/>
                    <a:pt x="166" y="1526"/>
                  </a:cubicBezTo>
                  <a:cubicBezTo>
                    <a:pt x="158" y="1502"/>
                    <a:pt x="126" y="1463"/>
                    <a:pt x="95" y="1431"/>
                  </a:cubicBezTo>
                  <a:cubicBezTo>
                    <a:pt x="55" y="1392"/>
                    <a:pt x="15" y="1352"/>
                    <a:pt x="15" y="1328"/>
                  </a:cubicBezTo>
                  <a:cubicBezTo>
                    <a:pt x="8" y="1273"/>
                    <a:pt x="0" y="1155"/>
                    <a:pt x="15" y="1123"/>
                  </a:cubicBezTo>
                  <a:lnTo>
                    <a:pt x="15" y="1123"/>
                  </a:lnTo>
                  <a:lnTo>
                    <a:pt x="15" y="1123"/>
                  </a:lnTo>
                  <a:cubicBezTo>
                    <a:pt x="0" y="1155"/>
                    <a:pt x="0" y="1273"/>
                    <a:pt x="8" y="1328"/>
                  </a:cubicBezTo>
                  <a:cubicBezTo>
                    <a:pt x="15" y="1384"/>
                    <a:pt x="158" y="1479"/>
                    <a:pt x="158" y="1526"/>
                  </a:cubicBezTo>
                  <a:cubicBezTo>
                    <a:pt x="166" y="1566"/>
                    <a:pt x="261" y="1613"/>
                    <a:pt x="284" y="1621"/>
                  </a:cubicBezTo>
                  <a:cubicBezTo>
                    <a:pt x="308" y="1629"/>
                    <a:pt x="308" y="1708"/>
                    <a:pt x="324" y="1755"/>
                  </a:cubicBezTo>
                  <a:cubicBezTo>
                    <a:pt x="332" y="1779"/>
                    <a:pt x="340" y="1779"/>
                    <a:pt x="348" y="1779"/>
                  </a:cubicBezTo>
                  <a:cubicBezTo>
                    <a:pt x="355" y="1779"/>
                    <a:pt x="364" y="1771"/>
                    <a:pt x="379" y="1763"/>
                  </a:cubicBezTo>
                  <a:cubicBezTo>
                    <a:pt x="387" y="1763"/>
                    <a:pt x="395" y="1763"/>
                    <a:pt x="403" y="1763"/>
                  </a:cubicBezTo>
                  <a:cubicBezTo>
                    <a:pt x="419" y="1763"/>
                    <a:pt x="419" y="1763"/>
                    <a:pt x="427" y="1771"/>
                  </a:cubicBezTo>
                  <a:cubicBezTo>
                    <a:pt x="427" y="1779"/>
                    <a:pt x="435" y="1787"/>
                    <a:pt x="442" y="1787"/>
                  </a:cubicBezTo>
                  <a:cubicBezTo>
                    <a:pt x="450" y="1787"/>
                    <a:pt x="458" y="1779"/>
                    <a:pt x="458" y="1771"/>
                  </a:cubicBezTo>
                  <a:cubicBezTo>
                    <a:pt x="458" y="1763"/>
                    <a:pt x="458" y="1763"/>
                    <a:pt x="458" y="1763"/>
                  </a:cubicBezTo>
                  <a:cubicBezTo>
                    <a:pt x="474" y="1763"/>
                    <a:pt x="498" y="1779"/>
                    <a:pt x="522" y="1795"/>
                  </a:cubicBezTo>
                  <a:cubicBezTo>
                    <a:pt x="553" y="1826"/>
                    <a:pt x="522" y="1929"/>
                    <a:pt x="458" y="2024"/>
                  </a:cubicBezTo>
                  <a:cubicBezTo>
                    <a:pt x="403" y="2118"/>
                    <a:pt x="624" y="2229"/>
                    <a:pt x="640" y="2260"/>
                  </a:cubicBezTo>
                  <a:cubicBezTo>
                    <a:pt x="656" y="2292"/>
                    <a:pt x="711" y="2292"/>
                    <a:pt x="735" y="2324"/>
                  </a:cubicBezTo>
                  <a:cubicBezTo>
                    <a:pt x="759" y="2355"/>
                    <a:pt x="798" y="2339"/>
                    <a:pt x="798" y="2363"/>
                  </a:cubicBezTo>
                  <a:cubicBezTo>
                    <a:pt x="798" y="2395"/>
                    <a:pt x="830" y="2434"/>
                    <a:pt x="846" y="2474"/>
                  </a:cubicBezTo>
                  <a:cubicBezTo>
                    <a:pt x="869" y="2521"/>
                    <a:pt x="838" y="2505"/>
                    <a:pt x="822" y="2529"/>
                  </a:cubicBezTo>
                  <a:cubicBezTo>
                    <a:pt x="798" y="2553"/>
                    <a:pt x="854" y="2584"/>
                    <a:pt x="877" y="2632"/>
                  </a:cubicBezTo>
                  <a:cubicBezTo>
                    <a:pt x="885" y="2655"/>
                    <a:pt x="909" y="2663"/>
                    <a:pt x="925" y="2663"/>
                  </a:cubicBezTo>
                  <a:cubicBezTo>
                    <a:pt x="933" y="2663"/>
                    <a:pt x="941" y="2663"/>
                    <a:pt x="948" y="2663"/>
                  </a:cubicBezTo>
                  <a:cubicBezTo>
                    <a:pt x="956" y="2663"/>
                    <a:pt x="956" y="2663"/>
                    <a:pt x="964" y="2663"/>
                  </a:cubicBezTo>
                  <a:lnTo>
                    <a:pt x="972" y="2663"/>
                  </a:lnTo>
                  <a:cubicBezTo>
                    <a:pt x="972" y="2663"/>
                    <a:pt x="972" y="2663"/>
                    <a:pt x="972" y="2671"/>
                  </a:cubicBezTo>
                  <a:cubicBezTo>
                    <a:pt x="972" y="2663"/>
                    <a:pt x="972" y="2663"/>
                    <a:pt x="972" y="2663"/>
                  </a:cubicBezTo>
                  <a:cubicBezTo>
                    <a:pt x="972" y="2632"/>
                    <a:pt x="980" y="2616"/>
                    <a:pt x="996" y="2600"/>
                  </a:cubicBezTo>
                  <a:cubicBezTo>
                    <a:pt x="1012" y="2584"/>
                    <a:pt x="1035" y="2576"/>
                    <a:pt x="1051" y="2576"/>
                  </a:cubicBezTo>
                  <a:cubicBezTo>
                    <a:pt x="1091" y="2576"/>
                    <a:pt x="1130" y="2592"/>
                    <a:pt x="1146" y="2608"/>
                  </a:cubicBezTo>
                  <a:cubicBezTo>
                    <a:pt x="1154" y="2616"/>
                    <a:pt x="1162" y="2616"/>
                    <a:pt x="1178" y="2616"/>
                  </a:cubicBezTo>
                  <a:cubicBezTo>
                    <a:pt x="1201" y="2616"/>
                    <a:pt x="1225" y="2584"/>
                    <a:pt x="1225" y="2569"/>
                  </a:cubicBezTo>
                  <a:cubicBezTo>
                    <a:pt x="1233" y="2553"/>
                    <a:pt x="1225" y="2537"/>
                    <a:pt x="1217" y="2521"/>
                  </a:cubicBezTo>
                  <a:cubicBezTo>
                    <a:pt x="1209" y="2513"/>
                    <a:pt x="1201" y="2497"/>
                    <a:pt x="1194" y="2466"/>
                  </a:cubicBezTo>
                  <a:cubicBezTo>
                    <a:pt x="1194" y="2458"/>
                    <a:pt x="1194" y="2450"/>
                    <a:pt x="1201" y="2442"/>
                  </a:cubicBezTo>
                  <a:cubicBezTo>
                    <a:pt x="1217" y="2418"/>
                    <a:pt x="1281" y="2411"/>
                    <a:pt x="1312" y="2402"/>
                  </a:cubicBezTo>
                  <a:cubicBezTo>
                    <a:pt x="1328" y="2402"/>
                    <a:pt x="1336" y="2402"/>
                    <a:pt x="1344" y="2395"/>
                  </a:cubicBezTo>
                  <a:cubicBezTo>
                    <a:pt x="1352" y="2395"/>
                    <a:pt x="1352" y="2395"/>
                    <a:pt x="1352" y="2387"/>
                  </a:cubicBezTo>
                  <a:cubicBezTo>
                    <a:pt x="1352" y="2379"/>
                    <a:pt x="1344" y="2363"/>
                    <a:pt x="1328" y="2347"/>
                  </a:cubicBezTo>
                  <a:cubicBezTo>
                    <a:pt x="1320" y="2339"/>
                    <a:pt x="1320" y="2339"/>
                    <a:pt x="1320" y="2339"/>
                  </a:cubicBezTo>
                  <a:cubicBezTo>
                    <a:pt x="1304" y="2331"/>
                    <a:pt x="1312" y="2324"/>
                    <a:pt x="1328" y="2308"/>
                  </a:cubicBezTo>
                  <a:cubicBezTo>
                    <a:pt x="1336" y="2300"/>
                    <a:pt x="1336" y="2292"/>
                    <a:pt x="1344" y="2292"/>
                  </a:cubicBezTo>
                  <a:cubicBezTo>
                    <a:pt x="1352" y="2276"/>
                    <a:pt x="1344" y="2260"/>
                    <a:pt x="1344" y="2244"/>
                  </a:cubicBezTo>
                  <a:cubicBezTo>
                    <a:pt x="1336" y="2229"/>
                    <a:pt x="1336" y="2221"/>
                    <a:pt x="1336" y="2205"/>
                  </a:cubicBezTo>
                  <a:cubicBezTo>
                    <a:pt x="1328" y="2173"/>
                    <a:pt x="1336" y="2158"/>
                    <a:pt x="1344" y="2142"/>
                  </a:cubicBezTo>
                  <a:cubicBezTo>
                    <a:pt x="1360" y="2118"/>
                    <a:pt x="1360" y="2094"/>
                    <a:pt x="1360" y="2078"/>
                  </a:cubicBezTo>
                  <a:lnTo>
                    <a:pt x="1360" y="2071"/>
                  </a:lnTo>
                  <a:cubicBezTo>
                    <a:pt x="1352" y="2055"/>
                    <a:pt x="1352" y="2024"/>
                    <a:pt x="1367" y="2016"/>
                  </a:cubicBezTo>
                  <a:cubicBezTo>
                    <a:pt x="1391" y="2008"/>
                    <a:pt x="1454" y="1898"/>
                    <a:pt x="1454" y="1882"/>
                  </a:cubicBezTo>
                  <a:cubicBezTo>
                    <a:pt x="1454" y="1858"/>
                    <a:pt x="1462" y="1842"/>
                    <a:pt x="1486" y="1826"/>
                  </a:cubicBezTo>
                  <a:cubicBezTo>
                    <a:pt x="1502" y="1819"/>
                    <a:pt x="1502" y="1811"/>
                    <a:pt x="1502" y="1795"/>
                  </a:cubicBezTo>
                  <a:cubicBezTo>
                    <a:pt x="1502" y="1771"/>
                    <a:pt x="1494" y="1747"/>
                    <a:pt x="1486" y="1747"/>
                  </a:cubicBezTo>
                  <a:cubicBezTo>
                    <a:pt x="1470" y="1739"/>
                    <a:pt x="1470" y="1716"/>
                    <a:pt x="1470" y="1676"/>
                  </a:cubicBezTo>
                  <a:cubicBezTo>
                    <a:pt x="1470" y="1668"/>
                    <a:pt x="1470" y="1668"/>
                    <a:pt x="1470" y="1668"/>
                  </a:cubicBezTo>
                  <a:cubicBezTo>
                    <a:pt x="1470" y="1637"/>
                    <a:pt x="1462" y="1629"/>
                    <a:pt x="1447" y="1621"/>
                  </a:cubicBezTo>
                  <a:cubicBezTo>
                    <a:pt x="1439" y="1621"/>
                    <a:pt x="1439" y="1613"/>
                    <a:pt x="1431" y="1605"/>
                  </a:cubicBezTo>
                  <a:cubicBezTo>
                    <a:pt x="1415" y="1581"/>
                    <a:pt x="1431" y="1542"/>
                    <a:pt x="1447" y="1526"/>
                  </a:cubicBezTo>
                  <a:cubicBezTo>
                    <a:pt x="1454" y="1510"/>
                    <a:pt x="1462" y="1431"/>
                    <a:pt x="1462" y="1423"/>
                  </a:cubicBezTo>
                  <a:cubicBezTo>
                    <a:pt x="1360" y="380"/>
                    <a:pt x="1360" y="380"/>
                    <a:pt x="1360" y="380"/>
                  </a:cubicBezTo>
                  <a:lnTo>
                    <a:pt x="1360" y="380"/>
                  </a:lnTo>
                  <a:lnTo>
                    <a:pt x="1360" y="380"/>
                  </a:lnTo>
                  <a:cubicBezTo>
                    <a:pt x="1344" y="364"/>
                    <a:pt x="1328" y="356"/>
                    <a:pt x="1328" y="340"/>
                  </a:cubicBezTo>
                  <a:cubicBezTo>
                    <a:pt x="1320" y="325"/>
                    <a:pt x="1312" y="309"/>
                    <a:pt x="1312" y="293"/>
                  </a:cubicBezTo>
                  <a:cubicBezTo>
                    <a:pt x="1304" y="261"/>
                    <a:pt x="1296" y="230"/>
                    <a:pt x="1272" y="206"/>
                  </a:cubicBezTo>
                  <a:cubicBezTo>
                    <a:pt x="1265" y="190"/>
                    <a:pt x="1257" y="182"/>
                    <a:pt x="1249" y="174"/>
                  </a:cubicBezTo>
                  <a:cubicBezTo>
                    <a:pt x="1233" y="166"/>
                    <a:pt x="1225" y="158"/>
                    <a:pt x="1225" y="111"/>
                  </a:cubicBezTo>
                  <a:cubicBezTo>
                    <a:pt x="1225" y="103"/>
                    <a:pt x="1225" y="103"/>
                    <a:pt x="1225" y="103"/>
                  </a:cubicBezTo>
                  <a:cubicBezTo>
                    <a:pt x="1225" y="79"/>
                    <a:pt x="1225" y="40"/>
                    <a:pt x="1225" y="8"/>
                  </a:cubicBezTo>
                  <a:lnTo>
                    <a:pt x="1225" y="0"/>
                  </a:lnTo>
                  <a:lnTo>
                    <a:pt x="1225" y="0"/>
                  </a:lnTo>
                  <a:lnTo>
                    <a:pt x="1225" y="0"/>
                  </a:lnTo>
                  <a:lnTo>
                    <a:pt x="1225" y="0"/>
                  </a:lnTo>
                  <a:lnTo>
                    <a:pt x="1225" y="0"/>
                  </a:lnTo>
                  <a:lnTo>
                    <a:pt x="1225" y="0"/>
                  </a:lnTo>
                  <a:lnTo>
                    <a:pt x="1225" y="0"/>
                  </a:lnTo>
                  <a:lnTo>
                    <a:pt x="182" y="617"/>
                  </a:lnTo>
                </a:path>
              </a:pathLst>
            </a:custGeom>
            <a:solidFill>
              <a:schemeClr val="accent6"/>
            </a:solidFill>
            <a:ln>
              <a:solidFill>
                <a:schemeClr val="bg2"/>
              </a:solidFill>
            </a:ln>
            <a:effectLst/>
          </p:spPr>
          <p:txBody>
            <a:bodyPr wrap="none" anchor="ctr"/>
            <a:lstStyle/>
            <a:p>
              <a:endParaRPr lang="en-US"/>
            </a:p>
          </p:txBody>
        </p:sp>
        <p:sp>
          <p:nvSpPr>
            <p:cNvPr id="112" name="Freeform 708"/>
            <p:cNvSpPr>
              <a:spLocks noChangeArrowheads="1"/>
            </p:cNvSpPr>
            <p:nvPr/>
          </p:nvSpPr>
          <p:spPr bwMode="auto">
            <a:xfrm>
              <a:off x="13227243" y="5261505"/>
              <a:ext cx="229611" cy="540398"/>
            </a:xfrm>
            <a:custGeom>
              <a:avLst/>
              <a:gdLst>
                <a:gd name="T0" fmla="*/ 237 w 435"/>
                <a:gd name="T1" fmla="*/ 0 h 1029"/>
                <a:gd name="T2" fmla="*/ 229 w 435"/>
                <a:gd name="T3" fmla="*/ 0 h 1029"/>
                <a:gd name="T4" fmla="*/ 237 w 435"/>
                <a:gd name="T5" fmla="*/ 16 h 1029"/>
                <a:gd name="T6" fmla="*/ 269 w 435"/>
                <a:gd name="T7" fmla="*/ 48 h 1029"/>
                <a:gd name="T8" fmla="*/ 379 w 435"/>
                <a:gd name="T9" fmla="*/ 174 h 1029"/>
                <a:gd name="T10" fmla="*/ 419 w 435"/>
                <a:gd name="T11" fmla="*/ 253 h 1029"/>
                <a:gd name="T12" fmla="*/ 387 w 435"/>
                <a:gd name="T13" fmla="*/ 340 h 1029"/>
                <a:gd name="T14" fmla="*/ 316 w 435"/>
                <a:gd name="T15" fmla="*/ 459 h 1029"/>
                <a:gd name="T16" fmla="*/ 276 w 435"/>
                <a:gd name="T17" fmla="*/ 483 h 1029"/>
                <a:gd name="T18" fmla="*/ 189 w 435"/>
                <a:gd name="T19" fmla="*/ 522 h 1029"/>
                <a:gd name="T20" fmla="*/ 150 w 435"/>
                <a:gd name="T21" fmla="*/ 514 h 1029"/>
                <a:gd name="T22" fmla="*/ 103 w 435"/>
                <a:gd name="T23" fmla="*/ 530 h 1029"/>
                <a:gd name="T24" fmla="*/ 103 w 435"/>
                <a:gd name="T25" fmla="*/ 585 h 1029"/>
                <a:gd name="T26" fmla="*/ 134 w 435"/>
                <a:gd name="T27" fmla="*/ 648 h 1029"/>
                <a:gd name="T28" fmla="*/ 158 w 435"/>
                <a:gd name="T29" fmla="*/ 688 h 1029"/>
                <a:gd name="T30" fmla="*/ 110 w 435"/>
                <a:gd name="T31" fmla="*/ 799 h 1029"/>
                <a:gd name="T32" fmla="*/ 118 w 435"/>
                <a:gd name="T33" fmla="*/ 846 h 1029"/>
                <a:gd name="T34" fmla="*/ 118 w 435"/>
                <a:gd name="T35" fmla="*/ 846 h 1029"/>
                <a:gd name="T36" fmla="*/ 7 w 435"/>
                <a:gd name="T37" fmla="*/ 917 h 1029"/>
                <a:gd name="T38" fmla="*/ 0 w 435"/>
                <a:gd name="T39" fmla="*/ 933 h 1029"/>
                <a:gd name="T40" fmla="*/ 23 w 435"/>
                <a:gd name="T41" fmla="*/ 965 h 1029"/>
                <a:gd name="T42" fmla="*/ 7 w 435"/>
                <a:gd name="T43" fmla="*/ 1020 h 1029"/>
                <a:gd name="T44" fmla="*/ 7 w 435"/>
                <a:gd name="T45" fmla="*/ 1020 h 1029"/>
                <a:gd name="T46" fmla="*/ 7 w 435"/>
                <a:gd name="T47" fmla="*/ 1028 h 1029"/>
                <a:gd name="T48" fmla="*/ 7 w 435"/>
                <a:gd name="T49" fmla="*/ 1028 h 1029"/>
                <a:gd name="T50" fmla="*/ 31 w 435"/>
                <a:gd name="T51" fmla="*/ 980 h 1029"/>
                <a:gd name="T52" fmla="*/ 16 w 435"/>
                <a:gd name="T53" fmla="*/ 941 h 1029"/>
                <a:gd name="T54" fmla="*/ 7 w 435"/>
                <a:gd name="T55" fmla="*/ 933 h 1029"/>
                <a:gd name="T56" fmla="*/ 39 w 435"/>
                <a:gd name="T57" fmla="*/ 917 h 1029"/>
                <a:gd name="T58" fmla="*/ 118 w 435"/>
                <a:gd name="T59" fmla="*/ 807 h 1029"/>
                <a:gd name="T60" fmla="*/ 126 w 435"/>
                <a:gd name="T61" fmla="*/ 783 h 1029"/>
                <a:gd name="T62" fmla="*/ 166 w 435"/>
                <a:gd name="T63" fmla="*/ 672 h 1029"/>
                <a:gd name="T64" fmla="*/ 118 w 435"/>
                <a:gd name="T65" fmla="*/ 617 h 1029"/>
                <a:gd name="T66" fmla="*/ 103 w 435"/>
                <a:gd name="T67" fmla="*/ 546 h 1029"/>
                <a:gd name="T68" fmla="*/ 126 w 435"/>
                <a:gd name="T69" fmla="*/ 530 h 1029"/>
                <a:gd name="T70" fmla="*/ 174 w 435"/>
                <a:gd name="T71" fmla="*/ 522 h 1029"/>
                <a:gd name="T72" fmla="*/ 189 w 435"/>
                <a:gd name="T73" fmla="*/ 530 h 1029"/>
                <a:gd name="T74" fmla="*/ 237 w 435"/>
                <a:gd name="T75" fmla="*/ 514 h 1029"/>
                <a:gd name="T76" fmla="*/ 308 w 435"/>
                <a:gd name="T77" fmla="*/ 474 h 1029"/>
                <a:gd name="T78" fmla="*/ 363 w 435"/>
                <a:gd name="T79" fmla="*/ 403 h 1029"/>
                <a:gd name="T80" fmla="*/ 411 w 435"/>
                <a:gd name="T81" fmla="*/ 316 h 1029"/>
                <a:gd name="T82" fmla="*/ 411 w 435"/>
                <a:gd name="T83" fmla="*/ 182 h 1029"/>
                <a:gd name="T84" fmla="*/ 332 w 435"/>
                <a:gd name="T85" fmla="*/ 119 h 1029"/>
                <a:gd name="T86" fmla="*/ 237 w 435"/>
                <a:gd name="T87" fmla="*/ 8 h 1029"/>
                <a:gd name="T88" fmla="*/ 237 w 435"/>
                <a:gd name="T89" fmla="*/ 8 h 1029"/>
                <a:gd name="T90" fmla="*/ 237 w 435"/>
                <a:gd name="T91" fmla="*/ 0 h 1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5" h="1029">
                  <a:moveTo>
                    <a:pt x="237" y="0"/>
                  </a:moveTo>
                  <a:lnTo>
                    <a:pt x="237" y="0"/>
                  </a:lnTo>
                  <a:lnTo>
                    <a:pt x="237" y="0"/>
                  </a:lnTo>
                  <a:cubicBezTo>
                    <a:pt x="229" y="0"/>
                    <a:pt x="229" y="0"/>
                    <a:pt x="229" y="0"/>
                  </a:cubicBezTo>
                  <a:lnTo>
                    <a:pt x="229" y="8"/>
                  </a:lnTo>
                  <a:cubicBezTo>
                    <a:pt x="229" y="8"/>
                    <a:pt x="229" y="8"/>
                    <a:pt x="237" y="16"/>
                  </a:cubicBezTo>
                  <a:lnTo>
                    <a:pt x="237" y="16"/>
                  </a:lnTo>
                  <a:cubicBezTo>
                    <a:pt x="237" y="24"/>
                    <a:pt x="253" y="32"/>
                    <a:pt x="269" y="48"/>
                  </a:cubicBezTo>
                  <a:cubicBezTo>
                    <a:pt x="292" y="71"/>
                    <a:pt x="324" y="103"/>
                    <a:pt x="324" y="119"/>
                  </a:cubicBezTo>
                  <a:cubicBezTo>
                    <a:pt x="324" y="143"/>
                    <a:pt x="356" y="158"/>
                    <a:pt x="379" y="174"/>
                  </a:cubicBezTo>
                  <a:cubicBezTo>
                    <a:pt x="387" y="174"/>
                    <a:pt x="395" y="182"/>
                    <a:pt x="403" y="182"/>
                  </a:cubicBezTo>
                  <a:cubicBezTo>
                    <a:pt x="411" y="190"/>
                    <a:pt x="419" y="221"/>
                    <a:pt x="419" y="253"/>
                  </a:cubicBezTo>
                  <a:cubicBezTo>
                    <a:pt x="419" y="277"/>
                    <a:pt x="419" y="301"/>
                    <a:pt x="411" y="316"/>
                  </a:cubicBezTo>
                  <a:cubicBezTo>
                    <a:pt x="403" y="324"/>
                    <a:pt x="395" y="332"/>
                    <a:pt x="387" y="340"/>
                  </a:cubicBezTo>
                  <a:cubicBezTo>
                    <a:pt x="371" y="356"/>
                    <a:pt x="356" y="364"/>
                    <a:pt x="356" y="403"/>
                  </a:cubicBezTo>
                  <a:cubicBezTo>
                    <a:pt x="356" y="443"/>
                    <a:pt x="340" y="451"/>
                    <a:pt x="316" y="459"/>
                  </a:cubicBezTo>
                  <a:cubicBezTo>
                    <a:pt x="316" y="459"/>
                    <a:pt x="308" y="467"/>
                    <a:pt x="300" y="467"/>
                  </a:cubicBezTo>
                  <a:cubicBezTo>
                    <a:pt x="292" y="474"/>
                    <a:pt x="284" y="474"/>
                    <a:pt x="276" y="483"/>
                  </a:cubicBezTo>
                  <a:cubicBezTo>
                    <a:pt x="261" y="483"/>
                    <a:pt x="245" y="490"/>
                    <a:pt x="229" y="506"/>
                  </a:cubicBezTo>
                  <a:cubicBezTo>
                    <a:pt x="221" y="514"/>
                    <a:pt x="213" y="522"/>
                    <a:pt x="189" y="522"/>
                  </a:cubicBezTo>
                  <a:cubicBezTo>
                    <a:pt x="189" y="522"/>
                    <a:pt x="181" y="522"/>
                    <a:pt x="174" y="522"/>
                  </a:cubicBezTo>
                  <a:cubicBezTo>
                    <a:pt x="166" y="514"/>
                    <a:pt x="158" y="514"/>
                    <a:pt x="150" y="514"/>
                  </a:cubicBezTo>
                  <a:cubicBezTo>
                    <a:pt x="134" y="514"/>
                    <a:pt x="126" y="514"/>
                    <a:pt x="118" y="522"/>
                  </a:cubicBezTo>
                  <a:cubicBezTo>
                    <a:pt x="110" y="522"/>
                    <a:pt x="103" y="522"/>
                    <a:pt x="103" y="530"/>
                  </a:cubicBezTo>
                  <a:cubicBezTo>
                    <a:pt x="103" y="538"/>
                    <a:pt x="94" y="546"/>
                    <a:pt x="94" y="546"/>
                  </a:cubicBezTo>
                  <a:cubicBezTo>
                    <a:pt x="94" y="561"/>
                    <a:pt x="103" y="569"/>
                    <a:pt x="103" y="585"/>
                  </a:cubicBezTo>
                  <a:cubicBezTo>
                    <a:pt x="110" y="593"/>
                    <a:pt x="110" y="609"/>
                    <a:pt x="110" y="617"/>
                  </a:cubicBezTo>
                  <a:cubicBezTo>
                    <a:pt x="110" y="633"/>
                    <a:pt x="126" y="641"/>
                    <a:pt x="134" y="648"/>
                  </a:cubicBezTo>
                  <a:cubicBezTo>
                    <a:pt x="150" y="656"/>
                    <a:pt x="158" y="664"/>
                    <a:pt x="158" y="680"/>
                  </a:cubicBezTo>
                  <a:cubicBezTo>
                    <a:pt x="158" y="680"/>
                    <a:pt x="158" y="680"/>
                    <a:pt x="158" y="688"/>
                  </a:cubicBezTo>
                  <a:cubicBezTo>
                    <a:pt x="158" y="720"/>
                    <a:pt x="142" y="767"/>
                    <a:pt x="126" y="775"/>
                  </a:cubicBezTo>
                  <a:cubicBezTo>
                    <a:pt x="118" y="783"/>
                    <a:pt x="110" y="791"/>
                    <a:pt x="110" y="799"/>
                  </a:cubicBezTo>
                  <a:cubicBezTo>
                    <a:pt x="110" y="799"/>
                    <a:pt x="110" y="807"/>
                    <a:pt x="110" y="814"/>
                  </a:cubicBezTo>
                  <a:cubicBezTo>
                    <a:pt x="118" y="822"/>
                    <a:pt x="118" y="830"/>
                    <a:pt x="118" y="846"/>
                  </a:cubicBezTo>
                  <a:lnTo>
                    <a:pt x="118" y="846"/>
                  </a:lnTo>
                  <a:lnTo>
                    <a:pt x="118" y="846"/>
                  </a:lnTo>
                  <a:cubicBezTo>
                    <a:pt x="118" y="878"/>
                    <a:pt x="71" y="894"/>
                    <a:pt x="31" y="909"/>
                  </a:cubicBezTo>
                  <a:cubicBezTo>
                    <a:pt x="23" y="909"/>
                    <a:pt x="16" y="917"/>
                    <a:pt x="7" y="917"/>
                  </a:cubicBezTo>
                  <a:cubicBezTo>
                    <a:pt x="0" y="925"/>
                    <a:pt x="0" y="925"/>
                    <a:pt x="0" y="933"/>
                  </a:cubicBezTo>
                  <a:lnTo>
                    <a:pt x="0" y="933"/>
                  </a:lnTo>
                  <a:cubicBezTo>
                    <a:pt x="0" y="941"/>
                    <a:pt x="0" y="941"/>
                    <a:pt x="7" y="949"/>
                  </a:cubicBezTo>
                  <a:cubicBezTo>
                    <a:pt x="16" y="949"/>
                    <a:pt x="16" y="957"/>
                    <a:pt x="23" y="965"/>
                  </a:cubicBezTo>
                  <a:cubicBezTo>
                    <a:pt x="23" y="965"/>
                    <a:pt x="23" y="973"/>
                    <a:pt x="23" y="980"/>
                  </a:cubicBezTo>
                  <a:cubicBezTo>
                    <a:pt x="23" y="988"/>
                    <a:pt x="16" y="1004"/>
                    <a:pt x="7" y="1020"/>
                  </a:cubicBezTo>
                  <a:lnTo>
                    <a:pt x="7" y="1020"/>
                  </a:lnTo>
                  <a:lnTo>
                    <a:pt x="7" y="1020"/>
                  </a:lnTo>
                  <a:cubicBezTo>
                    <a:pt x="7" y="1020"/>
                    <a:pt x="7" y="1020"/>
                    <a:pt x="7" y="1028"/>
                  </a:cubicBezTo>
                  <a:lnTo>
                    <a:pt x="7" y="1028"/>
                  </a:lnTo>
                  <a:lnTo>
                    <a:pt x="7" y="1028"/>
                  </a:lnTo>
                  <a:lnTo>
                    <a:pt x="7" y="1028"/>
                  </a:lnTo>
                  <a:cubicBezTo>
                    <a:pt x="7" y="1028"/>
                    <a:pt x="7" y="1028"/>
                    <a:pt x="7" y="1020"/>
                  </a:cubicBezTo>
                  <a:cubicBezTo>
                    <a:pt x="23" y="1004"/>
                    <a:pt x="31" y="988"/>
                    <a:pt x="31" y="980"/>
                  </a:cubicBezTo>
                  <a:cubicBezTo>
                    <a:pt x="31" y="973"/>
                    <a:pt x="31" y="965"/>
                    <a:pt x="23" y="957"/>
                  </a:cubicBezTo>
                  <a:cubicBezTo>
                    <a:pt x="23" y="949"/>
                    <a:pt x="16" y="949"/>
                    <a:pt x="16" y="941"/>
                  </a:cubicBezTo>
                  <a:cubicBezTo>
                    <a:pt x="7" y="941"/>
                    <a:pt x="7" y="933"/>
                    <a:pt x="7" y="933"/>
                  </a:cubicBezTo>
                  <a:lnTo>
                    <a:pt x="7" y="933"/>
                  </a:lnTo>
                  <a:cubicBezTo>
                    <a:pt x="7" y="933"/>
                    <a:pt x="7" y="933"/>
                    <a:pt x="16" y="925"/>
                  </a:cubicBezTo>
                  <a:cubicBezTo>
                    <a:pt x="23" y="925"/>
                    <a:pt x="31" y="917"/>
                    <a:pt x="39" y="917"/>
                  </a:cubicBezTo>
                  <a:cubicBezTo>
                    <a:pt x="71" y="901"/>
                    <a:pt x="126" y="878"/>
                    <a:pt x="126" y="846"/>
                  </a:cubicBezTo>
                  <a:cubicBezTo>
                    <a:pt x="126" y="830"/>
                    <a:pt x="118" y="814"/>
                    <a:pt x="118" y="807"/>
                  </a:cubicBezTo>
                  <a:lnTo>
                    <a:pt x="118" y="799"/>
                  </a:lnTo>
                  <a:cubicBezTo>
                    <a:pt x="118" y="791"/>
                    <a:pt x="118" y="791"/>
                    <a:pt x="126" y="783"/>
                  </a:cubicBezTo>
                  <a:cubicBezTo>
                    <a:pt x="150" y="775"/>
                    <a:pt x="166" y="720"/>
                    <a:pt x="166" y="688"/>
                  </a:cubicBezTo>
                  <a:cubicBezTo>
                    <a:pt x="166" y="680"/>
                    <a:pt x="166" y="680"/>
                    <a:pt x="166" y="672"/>
                  </a:cubicBezTo>
                  <a:cubicBezTo>
                    <a:pt x="166" y="664"/>
                    <a:pt x="150" y="656"/>
                    <a:pt x="142" y="648"/>
                  </a:cubicBezTo>
                  <a:cubicBezTo>
                    <a:pt x="126" y="641"/>
                    <a:pt x="118" y="633"/>
                    <a:pt x="118" y="617"/>
                  </a:cubicBezTo>
                  <a:cubicBezTo>
                    <a:pt x="118" y="609"/>
                    <a:pt x="118" y="593"/>
                    <a:pt x="110" y="585"/>
                  </a:cubicBezTo>
                  <a:cubicBezTo>
                    <a:pt x="110" y="569"/>
                    <a:pt x="103" y="561"/>
                    <a:pt x="103" y="546"/>
                  </a:cubicBezTo>
                  <a:cubicBezTo>
                    <a:pt x="103" y="546"/>
                    <a:pt x="103" y="538"/>
                    <a:pt x="110" y="538"/>
                  </a:cubicBezTo>
                  <a:cubicBezTo>
                    <a:pt x="110" y="530"/>
                    <a:pt x="118" y="530"/>
                    <a:pt x="126" y="530"/>
                  </a:cubicBezTo>
                  <a:cubicBezTo>
                    <a:pt x="126" y="522"/>
                    <a:pt x="134" y="522"/>
                    <a:pt x="150" y="522"/>
                  </a:cubicBezTo>
                  <a:cubicBezTo>
                    <a:pt x="158" y="522"/>
                    <a:pt x="166" y="522"/>
                    <a:pt x="174" y="522"/>
                  </a:cubicBezTo>
                  <a:lnTo>
                    <a:pt x="174" y="522"/>
                  </a:lnTo>
                  <a:cubicBezTo>
                    <a:pt x="181" y="522"/>
                    <a:pt x="189" y="530"/>
                    <a:pt x="189" y="530"/>
                  </a:cubicBezTo>
                  <a:lnTo>
                    <a:pt x="189" y="530"/>
                  </a:lnTo>
                  <a:cubicBezTo>
                    <a:pt x="205" y="530"/>
                    <a:pt x="221" y="522"/>
                    <a:pt x="237" y="514"/>
                  </a:cubicBezTo>
                  <a:cubicBezTo>
                    <a:pt x="253" y="498"/>
                    <a:pt x="261" y="490"/>
                    <a:pt x="276" y="483"/>
                  </a:cubicBezTo>
                  <a:cubicBezTo>
                    <a:pt x="284" y="483"/>
                    <a:pt x="292" y="483"/>
                    <a:pt x="308" y="474"/>
                  </a:cubicBezTo>
                  <a:cubicBezTo>
                    <a:pt x="308" y="467"/>
                    <a:pt x="316" y="467"/>
                    <a:pt x="324" y="467"/>
                  </a:cubicBezTo>
                  <a:cubicBezTo>
                    <a:pt x="347" y="459"/>
                    <a:pt x="363" y="443"/>
                    <a:pt x="363" y="403"/>
                  </a:cubicBezTo>
                  <a:cubicBezTo>
                    <a:pt x="363" y="364"/>
                    <a:pt x="379" y="356"/>
                    <a:pt x="387" y="348"/>
                  </a:cubicBezTo>
                  <a:cubicBezTo>
                    <a:pt x="395" y="340"/>
                    <a:pt x="411" y="332"/>
                    <a:pt x="411" y="316"/>
                  </a:cubicBezTo>
                  <a:cubicBezTo>
                    <a:pt x="434" y="285"/>
                    <a:pt x="427" y="214"/>
                    <a:pt x="411" y="182"/>
                  </a:cubicBezTo>
                  <a:lnTo>
                    <a:pt x="411" y="182"/>
                  </a:lnTo>
                  <a:cubicBezTo>
                    <a:pt x="403" y="174"/>
                    <a:pt x="387" y="166"/>
                    <a:pt x="379" y="166"/>
                  </a:cubicBezTo>
                  <a:cubicBezTo>
                    <a:pt x="356" y="150"/>
                    <a:pt x="332" y="143"/>
                    <a:pt x="332" y="119"/>
                  </a:cubicBezTo>
                  <a:cubicBezTo>
                    <a:pt x="332" y="95"/>
                    <a:pt x="300" y="71"/>
                    <a:pt x="276" y="48"/>
                  </a:cubicBezTo>
                  <a:cubicBezTo>
                    <a:pt x="261" y="32"/>
                    <a:pt x="245" y="16"/>
                    <a:pt x="237" y="8"/>
                  </a:cubicBezTo>
                  <a:lnTo>
                    <a:pt x="237" y="8"/>
                  </a:lnTo>
                  <a:lnTo>
                    <a:pt x="237" y="8"/>
                  </a:lnTo>
                  <a:lnTo>
                    <a:pt x="237" y="8"/>
                  </a:lnTo>
                  <a:cubicBezTo>
                    <a:pt x="237" y="0"/>
                    <a:pt x="237" y="0"/>
                    <a:pt x="237" y="0"/>
                  </a:cubicBezTo>
                </a:path>
              </a:pathLst>
            </a:custGeom>
            <a:solidFill>
              <a:schemeClr val="accent6"/>
            </a:solidFill>
            <a:ln>
              <a:solidFill>
                <a:schemeClr val="bg2"/>
              </a:solidFill>
            </a:ln>
            <a:effectLst/>
          </p:spPr>
          <p:txBody>
            <a:bodyPr wrap="none" anchor="ctr"/>
            <a:lstStyle/>
            <a:p>
              <a:endParaRPr lang="en-US"/>
            </a:p>
          </p:txBody>
        </p:sp>
        <p:sp>
          <p:nvSpPr>
            <p:cNvPr id="113" name="Freeform 709"/>
            <p:cNvSpPr>
              <a:spLocks noChangeArrowheads="1"/>
            </p:cNvSpPr>
            <p:nvPr/>
          </p:nvSpPr>
          <p:spPr bwMode="auto">
            <a:xfrm>
              <a:off x="13220285" y="5799584"/>
              <a:ext cx="514886" cy="818714"/>
            </a:xfrm>
            <a:custGeom>
              <a:avLst/>
              <a:gdLst>
                <a:gd name="T0" fmla="*/ 23 w 981"/>
                <a:gd name="T1" fmla="*/ 0 h 1557"/>
                <a:gd name="T2" fmla="*/ 23 w 981"/>
                <a:gd name="T3" fmla="*/ 0 h 1557"/>
                <a:gd name="T4" fmla="*/ 16 w 981"/>
                <a:gd name="T5" fmla="*/ 213 h 1557"/>
                <a:gd name="T6" fmla="*/ 95 w 981"/>
                <a:gd name="T7" fmla="*/ 316 h 1557"/>
                <a:gd name="T8" fmla="*/ 166 w 981"/>
                <a:gd name="T9" fmla="*/ 411 h 1557"/>
                <a:gd name="T10" fmla="*/ 292 w 981"/>
                <a:gd name="T11" fmla="*/ 506 h 1557"/>
                <a:gd name="T12" fmla="*/ 316 w 981"/>
                <a:gd name="T13" fmla="*/ 577 h 1557"/>
                <a:gd name="T14" fmla="*/ 332 w 981"/>
                <a:gd name="T15" fmla="*/ 640 h 1557"/>
                <a:gd name="T16" fmla="*/ 356 w 981"/>
                <a:gd name="T17" fmla="*/ 672 h 1557"/>
                <a:gd name="T18" fmla="*/ 379 w 981"/>
                <a:gd name="T19" fmla="*/ 664 h 1557"/>
                <a:gd name="T20" fmla="*/ 387 w 981"/>
                <a:gd name="T21" fmla="*/ 656 h 1557"/>
                <a:gd name="T22" fmla="*/ 411 w 981"/>
                <a:gd name="T23" fmla="*/ 648 h 1557"/>
                <a:gd name="T24" fmla="*/ 427 w 981"/>
                <a:gd name="T25" fmla="*/ 664 h 1557"/>
                <a:gd name="T26" fmla="*/ 450 w 981"/>
                <a:gd name="T27" fmla="*/ 672 h 1557"/>
                <a:gd name="T28" fmla="*/ 466 w 981"/>
                <a:gd name="T29" fmla="*/ 656 h 1557"/>
                <a:gd name="T30" fmla="*/ 466 w 981"/>
                <a:gd name="T31" fmla="*/ 648 h 1557"/>
                <a:gd name="T32" fmla="*/ 522 w 981"/>
                <a:gd name="T33" fmla="*/ 688 h 1557"/>
                <a:gd name="T34" fmla="*/ 466 w 981"/>
                <a:gd name="T35" fmla="*/ 909 h 1557"/>
                <a:gd name="T36" fmla="*/ 593 w 981"/>
                <a:gd name="T37" fmla="*/ 1106 h 1557"/>
                <a:gd name="T38" fmla="*/ 648 w 981"/>
                <a:gd name="T39" fmla="*/ 1145 h 1557"/>
                <a:gd name="T40" fmla="*/ 696 w 981"/>
                <a:gd name="T41" fmla="*/ 1185 h 1557"/>
                <a:gd name="T42" fmla="*/ 743 w 981"/>
                <a:gd name="T43" fmla="*/ 1209 h 1557"/>
                <a:gd name="T44" fmla="*/ 783 w 981"/>
                <a:gd name="T45" fmla="*/ 1232 h 1557"/>
                <a:gd name="T46" fmla="*/ 806 w 981"/>
                <a:gd name="T47" fmla="*/ 1248 h 1557"/>
                <a:gd name="T48" fmla="*/ 830 w 981"/>
                <a:gd name="T49" fmla="*/ 1319 h 1557"/>
                <a:gd name="T50" fmla="*/ 854 w 981"/>
                <a:gd name="T51" fmla="*/ 1367 h 1557"/>
                <a:gd name="T52" fmla="*/ 846 w 981"/>
                <a:gd name="T53" fmla="*/ 1398 h 1557"/>
                <a:gd name="T54" fmla="*/ 830 w 981"/>
                <a:gd name="T55" fmla="*/ 1414 h 1557"/>
                <a:gd name="T56" fmla="*/ 846 w 981"/>
                <a:gd name="T57" fmla="*/ 1469 h 1557"/>
                <a:gd name="T58" fmla="*/ 877 w 981"/>
                <a:gd name="T59" fmla="*/ 1517 h 1557"/>
                <a:gd name="T60" fmla="*/ 933 w 981"/>
                <a:gd name="T61" fmla="*/ 1548 h 1557"/>
                <a:gd name="T62" fmla="*/ 956 w 981"/>
                <a:gd name="T63" fmla="*/ 1548 h 1557"/>
                <a:gd name="T64" fmla="*/ 972 w 981"/>
                <a:gd name="T65" fmla="*/ 1548 h 1557"/>
                <a:gd name="T66" fmla="*/ 972 w 981"/>
                <a:gd name="T67" fmla="*/ 1548 h 1557"/>
                <a:gd name="T68" fmla="*/ 980 w 981"/>
                <a:gd name="T69" fmla="*/ 1556 h 1557"/>
                <a:gd name="T70" fmla="*/ 980 w 981"/>
                <a:gd name="T71" fmla="*/ 1556 h 1557"/>
                <a:gd name="T72" fmla="*/ 980 w 981"/>
                <a:gd name="T73" fmla="*/ 1548 h 1557"/>
                <a:gd name="T74" fmla="*/ 972 w 981"/>
                <a:gd name="T75" fmla="*/ 1548 h 1557"/>
                <a:gd name="T76" fmla="*/ 956 w 981"/>
                <a:gd name="T77" fmla="*/ 1548 h 1557"/>
                <a:gd name="T78" fmla="*/ 933 w 981"/>
                <a:gd name="T79" fmla="*/ 1548 h 1557"/>
                <a:gd name="T80" fmla="*/ 885 w 981"/>
                <a:gd name="T81" fmla="*/ 1517 h 1557"/>
                <a:gd name="T82" fmla="*/ 830 w 981"/>
                <a:gd name="T83" fmla="*/ 1414 h 1557"/>
                <a:gd name="T84" fmla="*/ 854 w 981"/>
                <a:gd name="T85" fmla="*/ 1359 h 1557"/>
                <a:gd name="T86" fmla="*/ 806 w 981"/>
                <a:gd name="T87" fmla="*/ 1248 h 1557"/>
                <a:gd name="T88" fmla="*/ 743 w 981"/>
                <a:gd name="T89" fmla="*/ 1209 h 1557"/>
                <a:gd name="T90" fmla="*/ 648 w 981"/>
                <a:gd name="T91" fmla="*/ 1145 h 1557"/>
                <a:gd name="T92" fmla="*/ 466 w 981"/>
                <a:gd name="T93" fmla="*/ 909 h 1557"/>
                <a:gd name="T94" fmla="*/ 530 w 981"/>
                <a:gd name="T95" fmla="*/ 680 h 1557"/>
                <a:gd name="T96" fmla="*/ 466 w 981"/>
                <a:gd name="T97" fmla="*/ 648 h 1557"/>
                <a:gd name="T98" fmla="*/ 466 w 981"/>
                <a:gd name="T99" fmla="*/ 656 h 1557"/>
                <a:gd name="T100" fmla="*/ 450 w 981"/>
                <a:gd name="T101" fmla="*/ 672 h 1557"/>
                <a:gd name="T102" fmla="*/ 435 w 981"/>
                <a:gd name="T103" fmla="*/ 656 h 1557"/>
                <a:gd name="T104" fmla="*/ 411 w 981"/>
                <a:gd name="T105" fmla="*/ 648 h 1557"/>
                <a:gd name="T106" fmla="*/ 387 w 981"/>
                <a:gd name="T107" fmla="*/ 648 h 1557"/>
                <a:gd name="T108" fmla="*/ 356 w 981"/>
                <a:gd name="T109" fmla="*/ 664 h 1557"/>
                <a:gd name="T110" fmla="*/ 332 w 981"/>
                <a:gd name="T111" fmla="*/ 640 h 1557"/>
                <a:gd name="T112" fmla="*/ 292 w 981"/>
                <a:gd name="T113" fmla="*/ 506 h 1557"/>
                <a:gd name="T114" fmla="*/ 166 w 981"/>
                <a:gd name="T115" fmla="*/ 411 h 1557"/>
                <a:gd name="T116" fmla="*/ 16 w 981"/>
                <a:gd name="T117" fmla="*/ 213 h 1557"/>
                <a:gd name="T118" fmla="*/ 23 w 981"/>
                <a:gd name="T119" fmla="*/ 8 h 1557"/>
                <a:gd name="T120" fmla="*/ 23 w 981"/>
                <a:gd name="T121" fmla="*/ 8 h 1557"/>
                <a:gd name="T122" fmla="*/ 23 w 981"/>
                <a:gd name="T123" fmla="*/ 0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81" h="1557">
                  <a:moveTo>
                    <a:pt x="23" y="0"/>
                  </a:moveTo>
                  <a:lnTo>
                    <a:pt x="23" y="0"/>
                  </a:lnTo>
                  <a:cubicBezTo>
                    <a:pt x="0" y="32"/>
                    <a:pt x="8" y="166"/>
                    <a:pt x="16" y="213"/>
                  </a:cubicBezTo>
                  <a:cubicBezTo>
                    <a:pt x="16" y="245"/>
                    <a:pt x="55" y="285"/>
                    <a:pt x="95" y="316"/>
                  </a:cubicBezTo>
                  <a:cubicBezTo>
                    <a:pt x="126" y="356"/>
                    <a:pt x="158" y="387"/>
                    <a:pt x="166" y="411"/>
                  </a:cubicBezTo>
                  <a:cubicBezTo>
                    <a:pt x="166" y="458"/>
                    <a:pt x="269" y="498"/>
                    <a:pt x="292" y="506"/>
                  </a:cubicBezTo>
                  <a:cubicBezTo>
                    <a:pt x="300" y="514"/>
                    <a:pt x="308" y="545"/>
                    <a:pt x="316" y="577"/>
                  </a:cubicBezTo>
                  <a:cubicBezTo>
                    <a:pt x="324" y="601"/>
                    <a:pt x="324" y="624"/>
                    <a:pt x="332" y="640"/>
                  </a:cubicBezTo>
                  <a:cubicBezTo>
                    <a:pt x="340" y="664"/>
                    <a:pt x="348" y="672"/>
                    <a:pt x="356" y="672"/>
                  </a:cubicBezTo>
                  <a:cubicBezTo>
                    <a:pt x="363" y="672"/>
                    <a:pt x="372" y="664"/>
                    <a:pt x="379" y="664"/>
                  </a:cubicBezTo>
                  <a:lnTo>
                    <a:pt x="387" y="656"/>
                  </a:lnTo>
                  <a:cubicBezTo>
                    <a:pt x="395" y="648"/>
                    <a:pt x="403" y="648"/>
                    <a:pt x="411" y="648"/>
                  </a:cubicBezTo>
                  <a:cubicBezTo>
                    <a:pt x="419" y="648"/>
                    <a:pt x="427" y="656"/>
                    <a:pt x="427" y="664"/>
                  </a:cubicBezTo>
                  <a:cubicBezTo>
                    <a:pt x="435" y="672"/>
                    <a:pt x="443" y="672"/>
                    <a:pt x="450" y="672"/>
                  </a:cubicBezTo>
                  <a:cubicBezTo>
                    <a:pt x="458" y="672"/>
                    <a:pt x="466" y="664"/>
                    <a:pt x="466" y="656"/>
                  </a:cubicBezTo>
                  <a:cubicBezTo>
                    <a:pt x="466" y="648"/>
                    <a:pt x="466" y="648"/>
                    <a:pt x="466" y="648"/>
                  </a:cubicBezTo>
                  <a:cubicBezTo>
                    <a:pt x="474" y="648"/>
                    <a:pt x="498" y="664"/>
                    <a:pt x="522" y="688"/>
                  </a:cubicBezTo>
                  <a:cubicBezTo>
                    <a:pt x="553" y="711"/>
                    <a:pt x="530" y="798"/>
                    <a:pt x="466" y="909"/>
                  </a:cubicBezTo>
                  <a:cubicBezTo>
                    <a:pt x="427" y="979"/>
                    <a:pt x="530" y="1058"/>
                    <a:pt x="593" y="1106"/>
                  </a:cubicBezTo>
                  <a:cubicBezTo>
                    <a:pt x="625" y="1121"/>
                    <a:pt x="640" y="1137"/>
                    <a:pt x="648" y="1145"/>
                  </a:cubicBezTo>
                  <a:cubicBezTo>
                    <a:pt x="656" y="1169"/>
                    <a:pt x="680" y="1177"/>
                    <a:pt x="696" y="1185"/>
                  </a:cubicBezTo>
                  <a:cubicBezTo>
                    <a:pt x="711" y="1185"/>
                    <a:pt x="735" y="1193"/>
                    <a:pt x="743" y="1209"/>
                  </a:cubicBezTo>
                  <a:cubicBezTo>
                    <a:pt x="759" y="1224"/>
                    <a:pt x="775" y="1232"/>
                    <a:pt x="783" y="1232"/>
                  </a:cubicBezTo>
                  <a:cubicBezTo>
                    <a:pt x="798" y="1240"/>
                    <a:pt x="806" y="1240"/>
                    <a:pt x="806" y="1248"/>
                  </a:cubicBezTo>
                  <a:cubicBezTo>
                    <a:pt x="806" y="1272"/>
                    <a:pt x="814" y="1296"/>
                    <a:pt x="830" y="1319"/>
                  </a:cubicBezTo>
                  <a:cubicBezTo>
                    <a:pt x="838" y="1335"/>
                    <a:pt x="846" y="1351"/>
                    <a:pt x="854" y="1367"/>
                  </a:cubicBezTo>
                  <a:cubicBezTo>
                    <a:pt x="862" y="1390"/>
                    <a:pt x="862" y="1390"/>
                    <a:pt x="846" y="1398"/>
                  </a:cubicBezTo>
                  <a:cubicBezTo>
                    <a:pt x="838" y="1398"/>
                    <a:pt x="830" y="1406"/>
                    <a:pt x="830" y="1414"/>
                  </a:cubicBezTo>
                  <a:cubicBezTo>
                    <a:pt x="814" y="1430"/>
                    <a:pt x="830" y="1446"/>
                    <a:pt x="846" y="1469"/>
                  </a:cubicBezTo>
                  <a:cubicBezTo>
                    <a:pt x="862" y="1485"/>
                    <a:pt x="877" y="1501"/>
                    <a:pt x="877" y="1517"/>
                  </a:cubicBezTo>
                  <a:cubicBezTo>
                    <a:pt x="893" y="1540"/>
                    <a:pt x="909" y="1548"/>
                    <a:pt x="933" y="1548"/>
                  </a:cubicBezTo>
                  <a:cubicBezTo>
                    <a:pt x="941" y="1548"/>
                    <a:pt x="949" y="1548"/>
                    <a:pt x="956" y="1548"/>
                  </a:cubicBezTo>
                  <a:cubicBezTo>
                    <a:pt x="964" y="1548"/>
                    <a:pt x="964" y="1548"/>
                    <a:pt x="972" y="1548"/>
                  </a:cubicBezTo>
                  <a:lnTo>
                    <a:pt x="972" y="1548"/>
                  </a:lnTo>
                  <a:cubicBezTo>
                    <a:pt x="980" y="1556"/>
                    <a:pt x="980" y="1556"/>
                    <a:pt x="980" y="1556"/>
                  </a:cubicBezTo>
                  <a:lnTo>
                    <a:pt x="980" y="1556"/>
                  </a:lnTo>
                  <a:cubicBezTo>
                    <a:pt x="980" y="1548"/>
                    <a:pt x="980" y="1548"/>
                    <a:pt x="980" y="1548"/>
                  </a:cubicBezTo>
                  <a:lnTo>
                    <a:pt x="972" y="1548"/>
                  </a:lnTo>
                  <a:cubicBezTo>
                    <a:pt x="964" y="1548"/>
                    <a:pt x="964" y="1548"/>
                    <a:pt x="956" y="1548"/>
                  </a:cubicBezTo>
                  <a:cubicBezTo>
                    <a:pt x="949" y="1548"/>
                    <a:pt x="941" y="1548"/>
                    <a:pt x="933" y="1548"/>
                  </a:cubicBezTo>
                  <a:cubicBezTo>
                    <a:pt x="917" y="1548"/>
                    <a:pt x="893" y="1540"/>
                    <a:pt x="885" y="1517"/>
                  </a:cubicBezTo>
                  <a:cubicBezTo>
                    <a:pt x="862" y="1469"/>
                    <a:pt x="806" y="1438"/>
                    <a:pt x="830" y="1414"/>
                  </a:cubicBezTo>
                  <a:cubicBezTo>
                    <a:pt x="846" y="1390"/>
                    <a:pt x="877" y="1406"/>
                    <a:pt x="854" y="1359"/>
                  </a:cubicBezTo>
                  <a:cubicBezTo>
                    <a:pt x="838" y="1319"/>
                    <a:pt x="806" y="1280"/>
                    <a:pt x="806" y="1248"/>
                  </a:cubicBezTo>
                  <a:cubicBezTo>
                    <a:pt x="806" y="1224"/>
                    <a:pt x="767" y="1240"/>
                    <a:pt x="743" y="1209"/>
                  </a:cubicBezTo>
                  <a:cubicBezTo>
                    <a:pt x="719" y="1177"/>
                    <a:pt x="664" y="1177"/>
                    <a:pt x="648" y="1145"/>
                  </a:cubicBezTo>
                  <a:cubicBezTo>
                    <a:pt x="632" y="1114"/>
                    <a:pt x="411" y="1003"/>
                    <a:pt x="466" y="909"/>
                  </a:cubicBezTo>
                  <a:cubicBezTo>
                    <a:pt x="530" y="814"/>
                    <a:pt x="561" y="711"/>
                    <a:pt x="530" y="680"/>
                  </a:cubicBezTo>
                  <a:cubicBezTo>
                    <a:pt x="506" y="664"/>
                    <a:pt x="482" y="648"/>
                    <a:pt x="466" y="648"/>
                  </a:cubicBezTo>
                  <a:cubicBezTo>
                    <a:pt x="466" y="648"/>
                    <a:pt x="466" y="648"/>
                    <a:pt x="466" y="656"/>
                  </a:cubicBezTo>
                  <a:cubicBezTo>
                    <a:pt x="466" y="664"/>
                    <a:pt x="458" y="672"/>
                    <a:pt x="450" y="672"/>
                  </a:cubicBezTo>
                  <a:cubicBezTo>
                    <a:pt x="443" y="672"/>
                    <a:pt x="435" y="664"/>
                    <a:pt x="435" y="656"/>
                  </a:cubicBezTo>
                  <a:cubicBezTo>
                    <a:pt x="427" y="648"/>
                    <a:pt x="427" y="648"/>
                    <a:pt x="411" y="648"/>
                  </a:cubicBezTo>
                  <a:cubicBezTo>
                    <a:pt x="403" y="648"/>
                    <a:pt x="395" y="648"/>
                    <a:pt x="387" y="648"/>
                  </a:cubicBezTo>
                  <a:cubicBezTo>
                    <a:pt x="372" y="656"/>
                    <a:pt x="363" y="664"/>
                    <a:pt x="356" y="664"/>
                  </a:cubicBezTo>
                  <a:cubicBezTo>
                    <a:pt x="348" y="664"/>
                    <a:pt x="340" y="664"/>
                    <a:pt x="332" y="640"/>
                  </a:cubicBezTo>
                  <a:cubicBezTo>
                    <a:pt x="316" y="593"/>
                    <a:pt x="316" y="514"/>
                    <a:pt x="292" y="506"/>
                  </a:cubicBezTo>
                  <a:cubicBezTo>
                    <a:pt x="269" y="498"/>
                    <a:pt x="174" y="451"/>
                    <a:pt x="166" y="411"/>
                  </a:cubicBezTo>
                  <a:cubicBezTo>
                    <a:pt x="166" y="364"/>
                    <a:pt x="23" y="269"/>
                    <a:pt x="16" y="213"/>
                  </a:cubicBezTo>
                  <a:cubicBezTo>
                    <a:pt x="8" y="158"/>
                    <a:pt x="8" y="40"/>
                    <a:pt x="23" y="8"/>
                  </a:cubicBezTo>
                  <a:lnTo>
                    <a:pt x="23" y="8"/>
                  </a:lnTo>
                  <a:cubicBezTo>
                    <a:pt x="23" y="0"/>
                    <a:pt x="23" y="0"/>
                    <a:pt x="23" y="0"/>
                  </a:cubicBezTo>
                </a:path>
              </a:pathLst>
            </a:custGeom>
            <a:solidFill>
              <a:schemeClr val="accent6"/>
            </a:solidFill>
            <a:ln>
              <a:solidFill>
                <a:schemeClr val="bg2"/>
              </a:solidFill>
            </a:ln>
            <a:effectLst/>
          </p:spPr>
          <p:txBody>
            <a:bodyPr wrap="none" anchor="ctr"/>
            <a:lstStyle/>
            <a:p>
              <a:endParaRPr lang="en-US"/>
            </a:p>
          </p:txBody>
        </p:sp>
        <p:sp>
          <p:nvSpPr>
            <p:cNvPr id="114" name="Freeform 752"/>
            <p:cNvSpPr>
              <a:spLocks noChangeArrowheads="1"/>
            </p:cNvSpPr>
            <p:nvPr/>
          </p:nvSpPr>
          <p:spPr bwMode="auto">
            <a:xfrm>
              <a:off x="16752588" y="3366631"/>
              <a:ext cx="654044" cy="964831"/>
            </a:xfrm>
            <a:custGeom>
              <a:avLst/>
              <a:gdLst>
                <a:gd name="T0" fmla="*/ 1202 w 1243"/>
                <a:gd name="T1" fmla="*/ 1012 h 1835"/>
                <a:gd name="T2" fmla="*/ 1202 w 1243"/>
                <a:gd name="T3" fmla="*/ 1012 h 1835"/>
                <a:gd name="T4" fmla="*/ 1155 w 1243"/>
                <a:gd name="T5" fmla="*/ 989 h 1835"/>
                <a:gd name="T6" fmla="*/ 1163 w 1243"/>
                <a:gd name="T7" fmla="*/ 925 h 1835"/>
                <a:gd name="T8" fmla="*/ 1131 w 1243"/>
                <a:gd name="T9" fmla="*/ 894 h 1835"/>
                <a:gd name="T10" fmla="*/ 1092 w 1243"/>
                <a:gd name="T11" fmla="*/ 933 h 1835"/>
                <a:gd name="T12" fmla="*/ 997 w 1243"/>
                <a:gd name="T13" fmla="*/ 846 h 1835"/>
                <a:gd name="T14" fmla="*/ 981 w 1243"/>
                <a:gd name="T15" fmla="*/ 728 h 1835"/>
                <a:gd name="T16" fmla="*/ 870 w 1243"/>
                <a:gd name="T17" fmla="*/ 720 h 1835"/>
                <a:gd name="T18" fmla="*/ 823 w 1243"/>
                <a:gd name="T19" fmla="*/ 641 h 1835"/>
                <a:gd name="T20" fmla="*/ 657 w 1243"/>
                <a:gd name="T21" fmla="*/ 174 h 1835"/>
                <a:gd name="T22" fmla="*/ 491 w 1243"/>
                <a:gd name="T23" fmla="*/ 24 h 1835"/>
                <a:gd name="T24" fmla="*/ 428 w 1243"/>
                <a:gd name="T25" fmla="*/ 56 h 1835"/>
                <a:gd name="T26" fmla="*/ 253 w 1243"/>
                <a:gd name="T27" fmla="*/ 143 h 1835"/>
                <a:gd name="T28" fmla="*/ 182 w 1243"/>
                <a:gd name="T29" fmla="*/ 56 h 1835"/>
                <a:gd name="T30" fmla="*/ 119 w 1243"/>
                <a:gd name="T31" fmla="*/ 135 h 1835"/>
                <a:gd name="T32" fmla="*/ 32 w 1243"/>
                <a:gd name="T33" fmla="*/ 427 h 1835"/>
                <a:gd name="T34" fmla="*/ 32 w 1243"/>
                <a:gd name="T35" fmla="*/ 554 h 1835"/>
                <a:gd name="T36" fmla="*/ 32 w 1243"/>
                <a:gd name="T37" fmla="*/ 569 h 1835"/>
                <a:gd name="T38" fmla="*/ 380 w 1243"/>
                <a:gd name="T39" fmla="*/ 1755 h 1835"/>
                <a:gd name="T40" fmla="*/ 396 w 1243"/>
                <a:gd name="T41" fmla="*/ 1755 h 1835"/>
                <a:gd name="T42" fmla="*/ 428 w 1243"/>
                <a:gd name="T43" fmla="*/ 1779 h 1835"/>
                <a:gd name="T44" fmla="*/ 483 w 1243"/>
                <a:gd name="T45" fmla="*/ 1811 h 1835"/>
                <a:gd name="T46" fmla="*/ 475 w 1243"/>
                <a:gd name="T47" fmla="*/ 1763 h 1835"/>
                <a:gd name="T48" fmla="*/ 483 w 1243"/>
                <a:gd name="T49" fmla="*/ 1732 h 1835"/>
                <a:gd name="T50" fmla="*/ 506 w 1243"/>
                <a:gd name="T51" fmla="*/ 1692 h 1835"/>
                <a:gd name="T52" fmla="*/ 538 w 1243"/>
                <a:gd name="T53" fmla="*/ 1724 h 1835"/>
                <a:gd name="T54" fmla="*/ 554 w 1243"/>
                <a:gd name="T55" fmla="*/ 1676 h 1835"/>
                <a:gd name="T56" fmla="*/ 562 w 1243"/>
                <a:gd name="T57" fmla="*/ 1637 h 1835"/>
                <a:gd name="T58" fmla="*/ 625 w 1243"/>
                <a:gd name="T59" fmla="*/ 1645 h 1835"/>
                <a:gd name="T60" fmla="*/ 657 w 1243"/>
                <a:gd name="T61" fmla="*/ 1613 h 1835"/>
                <a:gd name="T62" fmla="*/ 649 w 1243"/>
                <a:gd name="T63" fmla="*/ 1463 h 1835"/>
                <a:gd name="T64" fmla="*/ 680 w 1243"/>
                <a:gd name="T65" fmla="*/ 1439 h 1835"/>
                <a:gd name="T66" fmla="*/ 688 w 1243"/>
                <a:gd name="T67" fmla="*/ 1384 h 1835"/>
                <a:gd name="T68" fmla="*/ 712 w 1243"/>
                <a:gd name="T69" fmla="*/ 1400 h 1835"/>
                <a:gd name="T70" fmla="*/ 752 w 1243"/>
                <a:gd name="T71" fmla="*/ 1439 h 1835"/>
                <a:gd name="T72" fmla="*/ 783 w 1243"/>
                <a:gd name="T73" fmla="*/ 1439 h 1835"/>
                <a:gd name="T74" fmla="*/ 823 w 1243"/>
                <a:gd name="T75" fmla="*/ 1431 h 1835"/>
                <a:gd name="T76" fmla="*/ 807 w 1243"/>
                <a:gd name="T77" fmla="*/ 1376 h 1835"/>
                <a:gd name="T78" fmla="*/ 839 w 1243"/>
                <a:gd name="T79" fmla="*/ 1400 h 1835"/>
                <a:gd name="T80" fmla="*/ 870 w 1243"/>
                <a:gd name="T81" fmla="*/ 1400 h 1835"/>
                <a:gd name="T82" fmla="*/ 902 w 1243"/>
                <a:gd name="T83" fmla="*/ 1376 h 1835"/>
                <a:gd name="T84" fmla="*/ 910 w 1243"/>
                <a:gd name="T85" fmla="*/ 1328 h 1835"/>
                <a:gd name="T86" fmla="*/ 854 w 1243"/>
                <a:gd name="T87" fmla="*/ 1313 h 1835"/>
                <a:gd name="T88" fmla="*/ 839 w 1243"/>
                <a:gd name="T89" fmla="*/ 1305 h 1835"/>
                <a:gd name="T90" fmla="*/ 902 w 1243"/>
                <a:gd name="T91" fmla="*/ 1281 h 1835"/>
                <a:gd name="T92" fmla="*/ 926 w 1243"/>
                <a:gd name="T93" fmla="*/ 1321 h 1835"/>
                <a:gd name="T94" fmla="*/ 965 w 1243"/>
                <a:gd name="T95" fmla="*/ 1321 h 1835"/>
                <a:gd name="T96" fmla="*/ 989 w 1243"/>
                <a:gd name="T97" fmla="*/ 1289 h 1835"/>
                <a:gd name="T98" fmla="*/ 1005 w 1243"/>
                <a:gd name="T99" fmla="*/ 1234 h 1835"/>
                <a:gd name="T100" fmla="*/ 1028 w 1243"/>
                <a:gd name="T101" fmla="*/ 1226 h 1835"/>
                <a:gd name="T102" fmla="*/ 1068 w 1243"/>
                <a:gd name="T103" fmla="*/ 1234 h 1835"/>
                <a:gd name="T104" fmla="*/ 1092 w 1243"/>
                <a:gd name="T105" fmla="*/ 1186 h 1835"/>
                <a:gd name="T106" fmla="*/ 1139 w 1243"/>
                <a:gd name="T107" fmla="*/ 1131 h 1835"/>
                <a:gd name="T108" fmla="*/ 1202 w 1243"/>
                <a:gd name="T109" fmla="*/ 1091 h 1835"/>
                <a:gd name="T110" fmla="*/ 1202 w 1243"/>
                <a:gd name="T111" fmla="*/ 1012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43" h="1835">
                  <a:moveTo>
                    <a:pt x="1202" y="1012"/>
                  </a:moveTo>
                  <a:lnTo>
                    <a:pt x="1202" y="1012"/>
                  </a:lnTo>
                  <a:cubicBezTo>
                    <a:pt x="1163" y="1012"/>
                    <a:pt x="1139" y="1020"/>
                    <a:pt x="1155" y="989"/>
                  </a:cubicBezTo>
                  <a:cubicBezTo>
                    <a:pt x="1179" y="949"/>
                    <a:pt x="1186" y="933"/>
                    <a:pt x="1163" y="925"/>
                  </a:cubicBezTo>
                  <a:cubicBezTo>
                    <a:pt x="1147" y="917"/>
                    <a:pt x="1123" y="902"/>
                    <a:pt x="1131" y="894"/>
                  </a:cubicBezTo>
                  <a:cubicBezTo>
                    <a:pt x="1131" y="902"/>
                    <a:pt x="1107" y="925"/>
                    <a:pt x="1092" y="933"/>
                  </a:cubicBezTo>
                  <a:cubicBezTo>
                    <a:pt x="1076" y="941"/>
                    <a:pt x="1020" y="870"/>
                    <a:pt x="997" y="846"/>
                  </a:cubicBezTo>
                  <a:cubicBezTo>
                    <a:pt x="981" y="822"/>
                    <a:pt x="1005" y="759"/>
                    <a:pt x="981" y="728"/>
                  </a:cubicBezTo>
                  <a:cubicBezTo>
                    <a:pt x="957" y="696"/>
                    <a:pt x="902" y="751"/>
                    <a:pt x="870" y="720"/>
                  </a:cubicBezTo>
                  <a:cubicBezTo>
                    <a:pt x="831" y="696"/>
                    <a:pt x="823" y="641"/>
                    <a:pt x="823" y="641"/>
                  </a:cubicBezTo>
                  <a:cubicBezTo>
                    <a:pt x="823" y="641"/>
                    <a:pt x="680" y="230"/>
                    <a:pt x="657" y="174"/>
                  </a:cubicBezTo>
                  <a:cubicBezTo>
                    <a:pt x="641" y="119"/>
                    <a:pt x="538" y="48"/>
                    <a:pt x="491" y="24"/>
                  </a:cubicBezTo>
                  <a:cubicBezTo>
                    <a:pt x="443" y="0"/>
                    <a:pt x="435" y="24"/>
                    <a:pt x="428" y="56"/>
                  </a:cubicBezTo>
                  <a:cubicBezTo>
                    <a:pt x="412" y="79"/>
                    <a:pt x="285" y="158"/>
                    <a:pt x="253" y="143"/>
                  </a:cubicBezTo>
                  <a:cubicBezTo>
                    <a:pt x="230" y="127"/>
                    <a:pt x="206" y="72"/>
                    <a:pt x="182" y="56"/>
                  </a:cubicBezTo>
                  <a:cubicBezTo>
                    <a:pt x="159" y="32"/>
                    <a:pt x="135" y="95"/>
                    <a:pt x="119" y="135"/>
                  </a:cubicBezTo>
                  <a:cubicBezTo>
                    <a:pt x="111" y="174"/>
                    <a:pt x="56" y="388"/>
                    <a:pt x="32" y="427"/>
                  </a:cubicBezTo>
                  <a:cubicBezTo>
                    <a:pt x="0" y="475"/>
                    <a:pt x="32" y="498"/>
                    <a:pt x="32" y="554"/>
                  </a:cubicBezTo>
                  <a:cubicBezTo>
                    <a:pt x="32" y="562"/>
                    <a:pt x="32" y="569"/>
                    <a:pt x="32" y="569"/>
                  </a:cubicBezTo>
                  <a:cubicBezTo>
                    <a:pt x="380" y="1755"/>
                    <a:pt x="380" y="1755"/>
                    <a:pt x="380" y="1755"/>
                  </a:cubicBezTo>
                  <a:cubicBezTo>
                    <a:pt x="388" y="1755"/>
                    <a:pt x="388" y="1755"/>
                    <a:pt x="396" y="1755"/>
                  </a:cubicBezTo>
                  <a:cubicBezTo>
                    <a:pt x="428" y="1755"/>
                    <a:pt x="404" y="1803"/>
                    <a:pt x="428" y="1779"/>
                  </a:cubicBezTo>
                  <a:cubicBezTo>
                    <a:pt x="459" y="1763"/>
                    <a:pt x="475" y="1834"/>
                    <a:pt x="483" y="1811"/>
                  </a:cubicBezTo>
                  <a:cubicBezTo>
                    <a:pt x="491" y="1787"/>
                    <a:pt x="467" y="1779"/>
                    <a:pt x="475" y="1763"/>
                  </a:cubicBezTo>
                  <a:cubicBezTo>
                    <a:pt x="475" y="1748"/>
                    <a:pt x="491" y="1755"/>
                    <a:pt x="483" y="1732"/>
                  </a:cubicBezTo>
                  <a:cubicBezTo>
                    <a:pt x="475" y="1700"/>
                    <a:pt x="491" y="1668"/>
                    <a:pt x="506" y="1692"/>
                  </a:cubicBezTo>
                  <a:cubicBezTo>
                    <a:pt x="522" y="1724"/>
                    <a:pt x="530" y="1739"/>
                    <a:pt x="538" y="1724"/>
                  </a:cubicBezTo>
                  <a:cubicBezTo>
                    <a:pt x="554" y="1708"/>
                    <a:pt x="562" y="1716"/>
                    <a:pt x="554" y="1676"/>
                  </a:cubicBezTo>
                  <a:cubicBezTo>
                    <a:pt x="546" y="1645"/>
                    <a:pt x="538" y="1645"/>
                    <a:pt x="562" y="1637"/>
                  </a:cubicBezTo>
                  <a:cubicBezTo>
                    <a:pt x="586" y="1637"/>
                    <a:pt x="593" y="1661"/>
                    <a:pt x="625" y="1645"/>
                  </a:cubicBezTo>
                  <a:cubicBezTo>
                    <a:pt x="657" y="1629"/>
                    <a:pt x="665" y="1637"/>
                    <a:pt x="657" y="1613"/>
                  </a:cubicBezTo>
                  <a:cubicBezTo>
                    <a:pt x="657" y="1589"/>
                    <a:pt x="625" y="1510"/>
                    <a:pt x="649" y="1463"/>
                  </a:cubicBezTo>
                  <a:cubicBezTo>
                    <a:pt x="680" y="1415"/>
                    <a:pt x="680" y="1463"/>
                    <a:pt x="680" y="1439"/>
                  </a:cubicBezTo>
                  <a:cubicBezTo>
                    <a:pt x="673" y="1415"/>
                    <a:pt x="688" y="1423"/>
                    <a:pt x="688" y="1384"/>
                  </a:cubicBezTo>
                  <a:cubicBezTo>
                    <a:pt x="696" y="1344"/>
                    <a:pt x="704" y="1384"/>
                    <a:pt x="712" y="1400"/>
                  </a:cubicBezTo>
                  <a:cubicBezTo>
                    <a:pt x="728" y="1423"/>
                    <a:pt x="736" y="1447"/>
                    <a:pt x="752" y="1439"/>
                  </a:cubicBezTo>
                  <a:cubicBezTo>
                    <a:pt x="775" y="1431"/>
                    <a:pt x="759" y="1431"/>
                    <a:pt x="783" y="1439"/>
                  </a:cubicBezTo>
                  <a:cubicBezTo>
                    <a:pt x="807" y="1455"/>
                    <a:pt x="846" y="1455"/>
                    <a:pt x="823" y="1431"/>
                  </a:cubicBezTo>
                  <a:cubicBezTo>
                    <a:pt x="807" y="1408"/>
                    <a:pt x="783" y="1384"/>
                    <a:pt x="807" y="1376"/>
                  </a:cubicBezTo>
                  <a:cubicBezTo>
                    <a:pt x="831" y="1368"/>
                    <a:pt x="831" y="1384"/>
                    <a:pt x="839" y="1400"/>
                  </a:cubicBezTo>
                  <a:cubicBezTo>
                    <a:pt x="839" y="1423"/>
                    <a:pt x="870" y="1400"/>
                    <a:pt x="870" y="1400"/>
                  </a:cubicBezTo>
                  <a:cubicBezTo>
                    <a:pt x="870" y="1400"/>
                    <a:pt x="878" y="1400"/>
                    <a:pt x="902" y="1376"/>
                  </a:cubicBezTo>
                  <a:cubicBezTo>
                    <a:pt x="918" y="1352"/>
                    <a:pt x="926" y="1344"/>
                    <a:pt x="910" y="1328"/>
                  </a:cubicBezTo>
                  <a:cubicBezTo>
                    <a:pt x="894" y="1321"/>
                    <a:pt x="862" y="1305"/>
                    <a:pt x="854" y="1313"/>
                  </a:cubicBezTo>
                  <a:cubicBezTo>
                    <a:pt x="839" y="1328"/>
                    <a:pt x="815" y="1321"/>
                    <a:pt x="839" y="1305"/>
                  </a:cubicBezTo>
                  <a:cubicBezTo>
                    <a:pt x="870" y="1281"/>
                    <a:pt x="886" y="1265"/>
                    <a:pt x="902" y="1281"/>
                  </a:cubicBezTo>
                  <a:cubicBezTo>
                    <a:pt x="918" y="1305"/>
                    <a:pt x="894" y="1305"/>
                    <a:pt x="926" y="1321"/>
                  </a:cubicBezTo>
                  <a:cubicBezTo>
                    <a:pt x="949" y="1344"/>
                    <a:pt x="957" y="1360"/>
                    <a:pt x="965" y="1321"/>
                  </a:cubicBezTo>
                  <a:cubicBezTo>
                    <a:pt x="973" y="1289"/>
                    <a:pt x="973" y="1289"/>
                    <a:pt x="989" y="1289"/>
                  </a:cubicBezTo>
                  <a:cubicBezTo>
                    <a:pt x="1005" y="1289"/>
                    <a:pt x="1005" y="1265"/>
                    <a:pt x="1005" y="1234"/>
                  </a:cubicBezTo>
                  <a:cubicBezTo>
                    <a:pt x="1005" y="1210"/>
                    <a:pt x="1012" y="1210"/>
                    <a:pt x="1028" y="1226"/>
                  </a:cubicBezTo>
                  <a:cubicBezTo>
                    <a:pt x="1044" y="1249"/>
                    <a:pt x="1052" y="1257"/>
                    <a:pt x="1068" y="1234"/>
                  </a:cubicBezTo>
                  <a:cubicBezTo>
                    <a:pt x="1076" y="1210"/>
                    <a:pt x="1060" y="1218"/>
                    <a:pt x="1092" y="1186"/>
                  </a:cubicBezTo>
                  <a:cubicBezTo>
                    <a:pt x="1123" y="1155"/>
                    <a:pt x="1107" y="1131"/>
                    <a:pt x="1139" y="1131"/>
                  </a:cubicBezTo>
                  <a:cubicBezTo>
                    <a:pt x="1171" y="1123"/>
                    <a:pt x="1171" y="1123"/>
                    <a:pt x="1202" y="1091"/>
                  </a:cubicBezTo>
                  <a:cubicBezTo>
                    <a:pt x="1234" y="1068"/>
                    <a:pt x="1242" y="1020"/>
                    <a:pt x="1202" y="1012"/>
                  </a:cubicBezTo>
                </a:path>
              </a:pathLst>
            </a:custGeom>
            <a:solidFill>
              <a:schemeClr val="accent6"/>
            </a:solidFill>
            <a:ln>
              <a:solidFill>
                <a:schemeClr val="bg2"/>
              </a:solidFill>
            </a:ln>
            <a:effectLst/>
          </p:spPr>
          <p:txBody>
            <a:bodyPr wrap="none" anchor="ctr"/>
            <a:lstStyle/>
            <a:p>
              <a:endParaRPr lang="en-US"/>
            </a:p>
          </p:txBody>
        </p:sp>
        <p:sp>
          <p:nvSpPr>
            <p:cNvPr id="115" name="Freeform 753"/>
            <p:cNvSpPr>
              <a:spLocks noChangeArrowheads="1"/>
            </p:cNvSpPr>
            <p:nvPr/>
          </p:nvSpPr>
          <p:spPr bwMode="auto">
            <a:xfrm>
              <a:off x="16759545" y="3368951"/>
              <a:ext cx="644767" cy="953234"/>
            </a:xfrm>
            <a:custGeom>
              <a:avLst/>
              <a:gdLst>
                <a:gd name="T0" fmla="*/ 434 w 1226"/>
                <a:gd name="T1" fmla="*/ 1771 h 1812"/>
                <a:gd name="T2" fmla="*/ 387 w 1226"/>
                <a:gd name="T3" fmla="*/ 1747 h 1812"/>
                <a:gd name="T4" fmla="*/ 23 w 1226"/>
                <a:gd name="T5" fmla="*/ 561 h 1812"/>
                <a:gd name="T6" fmla="*/ 15 w 1226"/>
                <a:gd name="T7" fmla="*/ 419 h 1812"/>
                <a:gd name="T8" fmla="*/ 173 w 1226"/>
                <a:gd name="T9" fmla="*/ 40 h 1812"/>
                <a:gd name="T10" fmla="*/ 411 w 1226"/>
                <a:gd name="T11" fmla="*/ 40 h 1812"/>
                <a:gd name="T12" fmla="*/ 656 w 1226"/>
                <a:gd name="T13" fmla="*/ 166 h 1812"/>
                <a:gd name="T14" fmla="*/ 917 w 1226"/>
                <a:gd name="T15" fmla="*/ 712 h 1812"/>
                <a:gd name="T16" fmla="*/ 996 w 1226"/>
                <a:gd name="T17" fmla="*/ 838 h 1812"/>
                <a:gd name="T18" fmla="*/ 1138 w 1226"/>
                <a:gd name="T19" fmla="*/ 862 h 1812"/>
                <a:gd name="T20" fmla="*/ 1170 w 1226"/>
                <a:gd name="T21" fmla="*/ 925 h 1812"/>
                <a:gd name="T22" fmla="*/ 1170 w 1226"/>
                <a:gd name="T23" fmla="*/ 1004 h 1812"/>
                <a:gd name="T24" fmla="*/ 1130 w 1226"/>
                <a:gd name="T25" fmla="*/ 1123 h 1812"/>
                <a:gd name="T26" fmla="*/ 1067 w 1226"/>
                <a:gd name="T27" fmla="*/ 1210 h 1812"/>
                <a:gd name="T28" fmla="*/ 1003 w 1226"/>
                <a:gd name="T29" fmla="*/ 1210 h 1812"/>
                <a:gd name="T30" fmla="*/ 980 w 1226"/>
                <a:gd name="T31" fmla="*/ 1281 h 1812"/>
                <a:gd name="T32" fmla="*/ 909 w 1226"/>
                <a:gd name="T33" fmla="*/ 1320 h 1812"/>
                <a:gd name="T34" fmla="*/ 845 w 1226"/>
                <a:gd name="T35" fmla="*/ 1289 h 1812"/>
                <a:gd name="T36" fmla="*/ 901 w 1226"/>
                <a:gd name="T37" fmla="*/ 1320 h 1812"/>
                <a:gd name="T38" fmla="*/ 837 w 1226"/>
                <a:gd name="T39" fmla="*/ 1407 h 1812"/>
                <a:gd name="T40" fmla="*/ 798 w 1226"/>
                <a:gd name="T41" fmla="*/ 1368 h 1812"/>
                <a:gd name="T42" fmla="*/ 822 w 1226"/>
                <a:gd name="T43" fmla="*/ 1439 h 1812"/>
                <a:gd name="T44" fmla="*/ 750 w 1226"/>
                <a:gd name="T45" fmla="*/ 1431 h 1812"/>
                <a:gd name="T46" fmla="*/ 703 w 1226"/>
                <a:gd name="T47" fmla="*/ 1392 h 1812"/>
                <a:gd name="T48" fmla="*/ 679 w 1226"/>
                <a:gd name="T49" fmla="*/ 1407 h 1812"/>
                <a:gd name="T50" fmla="*/ 664 w 1226"/>
                <a:gd name="T51" fmla="*/ 1439 h 1812"/>
                <a:gd name="T52" fmla="*/ 632 w 1226"/>
                <a:gd name="T53" fmla="*/ 1637 h 1812"/>
                <a:gd name="T54" fmla="*/ 553 w 1226"/>
                <a:gd name="T55" fmla="*/ 1637 h 1812"/>
                <a:gd name="T56" fmla="*/ 545 w 1226"/>
                <a:gd name="T57" fmla="*/ 1716 h 1812"/>
                <a:gd name="T58" fmla="*/ 482 w 1226"/>
                <a:gd name="T59" fmla="*/ 1684 h 1812"/>
                <a:gd name="T60" fmla="*/ 466 w 1226"/>
                <a:gd name="T61" fmla="*/ 1755 h 1812"/>
                <a:gd name="T62" fmla="*/ 434 w 1226"/>
                <a:gd name="T63" fmla="*/ 1763 h 1812"/>
                <a:gd name="T64" fmla="*/ 466 w 1226"/>
                <a:gd name="T65" fmla="*/ 1795 h 1812"/>
                <a:gd name="T66" fmla="*/ 474 w 1226"/>
                <a:gd name="T67" fmla="*/ 1724 h 1812"/>
                <a:gd name="T68" fmla="*/ 521 w 1226"/>
                <a:gd name="T69" fmla="*/ 1716 h 1812"/>
                <a:gd name="T70" fmla="*/ 537 w 1226"/>
                <a:gd name="T71" fmla="*/ 1660 h 1812"/>
                <a:gd name="T72" fmla="*/ 600 w 1226"/>
                <a:gd name="T73" fmla="*/ 1637 h 1812"/>
                <a:gd name="T74" fmla="*/ 640 w 1226"/>
                <a:gd name="T75" fmla="*/ 1589 h 1812"/>
                <a:gd name="T76" fmla="*/ 671 w 1226"/>
                <a:gd name="T77" fmla="*/ 1407 h 1812"/>
                <a:gd name="T78" fmla="*/ 711 w 1226"/>
                <a:gd name="T79" fmla="*/ 1392 h 1812"/>
                <a:gd name="T80" fmla="*/ 743 w 1226"/>
                <a:gd name="T81" fmla="*/ 1423 h 1812"/>
                <a:gd name="T82" fmla="*/ 806 w 1226"/>
                <a:gd name="T83" fmla="*/ 1439 h 1812"/>
                <a:gd name="T84" fmla="*/ 790 w 1226"/>
                <a:gd name="T85" fmla="*/ 1376 h 1812"/>
                <a:gd name="T86" fmla="*/ 830 w 1226"/>
                <a:gd name="T87" fmla="*/ 1392 h 1812"/>
                <a:gd name="T88" fmla="*/ 885 w 1226"/>
                <a:gd name="T89" fmla="*/ 1368 h 1812"/>
                <a:gd name="T90" fmla="*/ 845 w 1226"/>
                <a:gd name="T91" fmla="*/ 1313 h 1812"/>
                <a:gd name="T92" fmla="*/ 837 w 1226"/>
                <a:gd name="T93" fmla="*/ 1281 h 1812"/>
                <a:gd name="T94" fmla="*/ 917 w 1226"/>
                <a:gd name="T95" fmla="*/ 1313 h 1812"/>
                <a:gd name="T96" fmla="*/ 980 w 1226"/>
                <a:gd name="T97" fmla="*/ 1273 h 1812"/>
                <a:gd name="T98" fmla="*/ 1003 w 1226"/>
                <a:gd name="T99" fmla="*/ 1202 h 1812"/>
                <a:gd name="T100" fmla="*/ 1059 w 1226"/>
                <a:gd name="T101" fmla="*/ 1210 h 1812"/>
                <a:gd name="T102" fmla="*/ 1130 w 1226"/>
                <a:gd name="T103" fmla="*/ 1115 h 1812"/>
                <a:gd name="T104" fmla="*/ 1170 w 1226"/>
                <a:gd name="T105" fmla="*/ 1012 h 1812"/>
                <a:gd name="T106" fmla="*/ 1162 w 1226"/>
                <a:gd name="T107" fmla="*/ 925 h 1812"/>
                <a:gd name="T108" fmla="*/ 1083 w 1226"/>
                <a:gd name="T109" fmla="*/ 925 h 1812"/>
                <a:gd name="T110" fmla="*/ 972 w 1226"/>
                <a:gd name="T111" fmla="*/ 720 h 1812"/>
                <a:gd name="T112" fmla="*/ 861 w 1226"/>
                <a:gd name="T113" fmla="*/ 720 h 1812"/>
                <a:gd name="T114" fmla="*/ 450 w 1226"/>
                <a:gd name="T115" fmla="*/ 8 h 1812"/>
                <a:gd name="T116" fmla="*/ 244 w 1226"/>
                <a:gd name="T117" fmla="*/ 143 h 1812"/>
                <a:gd name="T118" fmla="*/ 118 w 1226"/>
                <a:gd name="T119" fmla="*/ 127 h 1812"/>
                <a:gd name="T120" fmla="*/ 31 w 1226"/>
                <a:gd name="T121" fmla="*/ 546 h 1812"/>
                <a:gd name="T122" fmla="*/ 411 w 1226"/>
                <a:gd name="T123" fmla="*/ 1771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6" h="1812">
                  <a:moveTo>
                    <a:pt x="466" y="1811"/>
                  </a:moveTo>
                  <a:lnTo>
                    <a:pt x="466" y="1811"/>
                  </a:lnTo>
                  <a:cubicBezTo>
                    <a:pt x="466" y="1811"/>
                    <a:pt x="458" y="1803"/>
                    <a:pt x="458" y="1795"/>
                  </a:cubicBezTo>
                  <a:cubicBezTo>
                    <a:pt x="450" y="1787"/>
                    <a:pt x="442" y="1771"/>
                    <a:pt x="434" y="1771"/>
                  </a:cubicBezTo>
                  <a:cubicBezTo>
                    <a:pt x="426" y="1771"/>
                    <a:pt x="426" y="1771"/>
                    <a:pt x="426" y="1779"/>
                  </a:cubicBezTo>
                  <a:cubicBezTo>
                    <a:pt x="419" y="1779"/>
                    <a:pt x="411" y="1787"/>
                    <a:pt x="411" y="1787"/>
                  </a:cubicBezTo>
                  <a:cubicBezTo>
                    <a:pt x="403" y="1787"/>
                    <a:pt x="403" y="1779"/>
                    <a:pt x="403" y="1771"/>
                  </a:cubicBezTo>
                  <a:cubicBezTo>
                    <a:pt x="395" y="1755"/>
                    <a:pt x="395" y="1755"/>
                    <a:pt x="387" y="1747"/>
                  </a:cubicBezTo>
                  <a:cubicBezTo>
                    <a:pt x="379" y="1747"/>
                    <a:pt x="379" y="1747"/>
                    <a:pt x="371" y="1755"/>
                  </a:cubicBezTo>
                  <a:lnTo>
                    <a:pt x="371" y="1755"/>
                  </a:lnTo>
                  <a:cubicBezTo>
                    <a:pt x="371" y="1747"/>
                    <a:pt x="371" y="1747"/>
                    <a:pt x="371" y="1747"/>
                  </a:cubicBezTo>
                  <a:cubicBezTo>
                    <a:pt x="23" y="561"/>
                    <a:pt x="23" y="561"/>
                    <a:pt x="23" y="561"/>
                  </a:cubicBezTo>
                  <a:lnTo>
                    <a:pt x="23" y="561"/>
                  </a:lnTo>
                  <a:cubicBezTo>
                    <a:pt x="23" y="561"/>
                    <a:pt x="23" y="554"/>
                    <a:pt x="23" y="546"/>
                  </a:cubicBezTo>
                  <a:cubicBezTo>
                    <a:pt x="23" y="530"/>
                    <a:pt x="15" y="514"/>
                    <a:pt x="15" y="498"/>
                  </a:cubicBezTo>
                  <a:cubicBezTo>
                    <a:pt x="7" y="475"/>
                    <a:pt x="0" y="451"/>
                    <a:pt x="15" y="419"/>
                  </a:cubicBezTo>
                  <a:cubicBezTo>
                    <a:pt x="39" y="388"/>
                    <a:pt x="79" y="245"/>
                    <a:pt x="94" y="174"/>
                  </a:cubicBezTo>
                  <a:cubicBezTo>
                    <a:pt x="102" y="150"/>
                    <a:pt x="110" y="135"/>
                    <a:pt x="110" y="127"/>
                  </a:cubicBezTo>
                  <a:cubicBezTo>
                    <a:pt x="118" y="103"/>
                    <a:pt x="142" y="40"/>
                    <a:pt x="166" y="40"/>
                  </a:cubicBezTo>
                  <a:cubicBezTo>
                    <a:pt x="173" y="40"/>
                    <a:pt x="173" y="40"/>
                    <a:pt x="173" y="40"/>
                  </a:cubicBezTo>
                  <a:cubicBezTo>
                    <a:pt x="189" y="48"/>
                    <a:pt x="197" y="64"/>
                    <a:pt x="205" y="79"/>
                  </a:cubicBezTo>
                  <a:cubicBezTo>
                    <a:pt x="221" y="103"/>
                    <a:pt x="229" y="127"/>
                    <a:pt x="253" y="135"/>
                  </a:cubicBezTo>
                  <a:cubicBezTo>
                    <a:pt x="253" y="135"/>
                    <a:pt x="253" y="135"/>
                    <a:pt x="260" y="135"/>
                  </a:cubicBezTo>
                  <a:cubicBezTo>
                    <a:pt x="292" y="135"/>
                    <a:pt x="403" y="64"/>
                    <a:pt x="411" y="40"/>
                  </a:cubicBezTo>
                  <a:cubicBezTo>
                    <a:pt x="411" y="40"/>
                    <a:pt x="419" y="40"/>
                    <a:pt x="419" y="32"/>
                  </a:cubicBezTo>
                  <a:cubicBezTo>
                    <a:pt x="426" y="16"/>
                    <a:pt x="434" y="0"/>
                    <a:pt x="450" y="0"/>
                  </a:cubicBezTo>
                  <a:cubicBezTo>
                    <a:pt x="458" y="0"/>
                    <a:pt x="474" y="8"/>
                    <a:pt x="482" y="8"/>
                  </a:cubicBezTo>
                  <a:cubicBezTo>
                    <a:pt x="529" y="32"/>
                    <a:pt x="632" y="103"/>
                    <a:pt x="656" y="166"/>
                  </a:cubicBezTo>
                  <a:cubicBezTo>
                    <a:pt x="671" y="222"/>
                    <a:pt x="814" y="625"/>
                    <a:pt x="822" y="633"/>
                  </a:cubicBezTo>
                  <a:cubicBezTo>
                    <a:pt x="822" y="633"/>
                    <a:pt x="830" y="688"/>
                    <a:pt x="861" y="712"/>
                  </a:cubicBezTo>
                  <a:cubicBezTo>
                    <a:pt x="869" y="712"/>
                    <a:pt x="877" y="720"/>
                    <a:pt x="885" y="720"/>
                  </a:cubicBezTo>
                  <a:cubicBezTo>
                    <a:pt x="893" y="720"/>
                    <a:pt x="909" y="712"/>
                    <a:pt x="917" y="712"/>
                  </a:cubicBezTo>
                  <a:cubicBezTo>
                    <a:pt x="932" y="704"/>
                    <a:pt x="940" y="704"/>
                    <a:pt x="948" y="704"/>
                  </a:cubicBezTo>
                  <a:cubicBezTo>
                    <a:pt x="964" y="704"/>
                    <a:pt x="972" y="704"/>
                    <a:pt x="972" y="712"/>
                  </a:cubicBezTo>
                  <a:cubicBezTo>
                    <a:pt x="988" y="736"/>
                    <a:pt x="988" y="759"/>
                    <a:pt x="988" y="783"/>
                  </a:cubicBezTo>
                  <a:cubicBezTo>
                    <a:pt x="988" y="807"/>
                    <a:pt x="988" y="823"/>
                    <a:pt x="996" y="838"/>
                  </a:cubicBezTo>
                  <a:cubicBezTo>
                    <a:pt x="996" y="838"/>
                    <a:pt x="996" y="838"/>
                    <a:pt x="1003" y="846"/>
                  </a:cubicBezTo>
                  <a:cubicBezTo>
                    <a:pt x="1019" y="862"/>
                    <a:pt x="1067" y="917"/>
                    <a:pt x="1083" y="917"/>
                  </a:cubicBezTo>
                  <a:cubicBezTo>
                    <a:pt x="1090" y="917"/>
                    <a:pt x="1106" y="894"/>
                    <a:pt x="1122" y="886"/>
                  </a:cubicBezTo>
                  <a:cubicBezTo>
                    <a:pt x="1138" y="862"/>
                    <a:pt x="1138" y="862"/>
                    <a:pt x="1138" y="862"/>
                  </a:cubicBezTo>
                  <a:cubicBezTo>
                    <a:pt x="1122" y="894"/>
                    <a:pt x="1122" y="894"/>
                    <a:pt x="1122" y="894"/>
                  </a:cubicBezTo>
                  <a:lnTo>
                    <a:pt x="1122" y="894"/>
                  </a:lnTo>
                  <a:cubicBezTo>
                    <a:pt x="1130" y="894"/>
                    <a:pt x="1146" y="909"/>
                    <a:pt x="1154" y="909"/>
                  </a:cubicBezTo>
                  <a:cubicBezTo>
                    <a:pt x="1162" y="917"/>
                    <a:pt x="1170" y="917"/>
                    <a:pt x="1170" y="925"/>
                  </a:cubicBezTo>
                  <a:cubicBezTo>
                    <a:pt x="1170" y="933"/>
                    <a:pt x="1162" y="949"/>
                    <a:pt x="1154" y="973"/>
                  </a:cubicBezTo>
                  <a:cubicBezTo>
                    <a:pt x="1154" y="981"/>
                    <a:pt x="1154" y="981"/>
                    <a:pt x="1154" y="981"/>
                  </a:cubicBezTo>
                  <a:cubicBezTo>
                    <a:pt x="1146" y="989"/>
                    <a:pt x="1146" y="996"/>
                    <a:pt x="1146" y="996"/>
                  </a:cubicBezTo>
                  <a:cubicBezTo>
                    <a:pt x="1146" y="1004"/>
                    <a:pt x="1154" y="1004"/>
                    <a:pt x="1170" y="1004"/>
                  </a:cubicBezTo>
                  <a:cubicBezTo>
                    <a:pt x="1177" y="1004"/>
                    <a:pt x="1185" y="1004"/>
                    <a:pt x="1193" y="1004"/>
                  </a:cubicBezTo>
                  <a:cubicBezTo>
                    <a:pt x="1209" y="1004"/>
                    <a:pt x="1217" y="1012"/>
                    <a:pt x="1217" y="1020"/>
                  </a:cubicBezTo>
                  <a:cubicBezTo>
                    <a:pt x="1225" y="1044"/>
                    <a:pt x="1217" y="1067"/>
                    <a:pt x="1193" y="1091"/>
                  </a:cubicBezTo>
                  <a:cubicBezTo>
                    <a:pt x="1162" y="1115"/>
                    <a:pt x="1162" y="1115"/>
                    <a:pt x="1130" y="1123"/>
                  </a:cubicBezTo>
                  <a:lnTo>
                    <a:pt x="1130" y="1123"/>
                  </a:lnTo>
                  <a:cubicBezTo>
                    <a:pt x="1114" y="1123"/>
                    <a:pt x="1114" y="1131"/>
                    <a:pt x="1106" y="1139"/>
                  </a:cubicBezTo>
                  <a:cubicBezTo>
                    <a:pt x="1106" y="1154"/>
                    <a:pt x="1106" y="1162"/>
                    <a:pt x="1090" y="1178"/>
                  </a:cubicBezTo>
                  <a:cubicBezTo>
                    <a:pt x="1067" y="1202"/>
                    <a:pt x="1067" y="1202"/>
                    <a:pt x="1067" y="1210"/>
                  </a:cubicBezTo>
                  <a:cubicBezTo>
                    <a:pt x="1067" y="1210"/>
                    <a:pt x="1059" y="1218"/>
                    <a:pt x="1059" y="1226"/>
                  </a:cubicBezTo>
                  <a:cubicBezTo>
                    <a:pt x="1059" y="1234"/>
                    <a:pt x="1051" y="1241"/>
                    <a:pt x="1043" y="1241"/>
                  </a:cubicBezTo>
                  <a:cubicBezTo>
                    <a:pt x="1035" y="1241"/>
                    <a:pt x="1027" y="1234"/>
                    <a:pt x="1019" y="1226"/>
                  </a:cubicBezTo>
                  <a:cubicBezTo>
                    <a:pt x="1011" y="1210"/>
                    <a:pt x="1003" y="1210"/>
                    <a:pt x="1003" y="1210"/>
                  </a:cubicBezTo>
                  <a:cubicBezTo>
                    <a:pt x="1003" y="1210"/>
                    <a:pt x="1003" y="1210"/>
                    <a:pt x="1003" y="1226"/>
                  </a:cubicBezTo>
                  <a:cubicBezTo>
                    <a:pt x="1003" y="1234"/>
                    <a:pt x="1003" y="1234"/>
                    <a:pt x="1003" y="1234"/>
                  </a:cubicBezTo>
                  <a:cubicBezTo>
                    <a:pt x="996" y="1257"/>
                    <a:pt x="996" y="1281"/>
                    <a:pt x="980" y="1281"/>
                  </a:cubicBezTo>
                  <a:lnTo>
                    <a:pt x="980" y="1281"/>
                  </a:lnTo>
                  <a:cubicBezTo>
                    <a:pt x="972" y="1281"/>
                    <a:pt x="964" y="1281"/>
                    <a:pt x="956" y="1320"/>
                  </a:cubicBezTo>
                  <a:cubicBezTo>
                    <a:pt x="956" y="1328"/>
                    <a:pt x="956" y="1344"/>
                    <a:pt x="940" y="1344"/>
                  </a:cubicBezTo>
                  <a:cubicBezTo>
                    <a:pt x="940" y="1344"/>
                    <a:pt x="932" y="1336"/>
                    <a:pt x="924" y="1328"/>
                  </a:cubicBezTo>
                  <a:cubicBezTo>
                    <a:pt x="917" y="1320"/>
                    <a:pt x="917" y="1320"/>
                    <a:pt x="909" y="1320"/>
                  </a:cubicBezTo>
                  <a:cubicBezTo>
                    <a:pt x="893" y="1305"/>
                    <a:pt x="893" y="1305"/>
                    <a:pt x="893" y="1297"/>
                  </a:cubicBezTo>
                  <a:cubicBezTo>
                    <a:pt x="901" y="1289"/>
                    <a:pt x="901" y="1289"/>
                    <a:pt x="893" y="1281"/>
                  </a:cubicBezTo>
                  <a:cubicBezTo>
                    <a:pt x="885" y="1273"/>
                    <a:pt x="885" y="1273"/>
                    <a:pt x="877" y="1273"/>
                  </a:cubicBezTo>
                  <a:cubicBezTo>
                    <a:pt x="869" y="1273"/>
                    <a:pt x="861" y="1281"/>
                    <a:pt x="845" y="1289"/>
                  </a:cubicBezTo>
                  <a:lnTo>
                    <a:pt x="837" y="1297"/>
                  </a:lnTo>
                  <a:cubicBezTo>
                    <a:pt x="830" y="1305"/>
                    <a:pt x="822" y="1305"/>
                    <a:pt x="822" y="1313"/>
                  </a:cubicBezTo>
                  <a:cubicBezTo>
                    <a:pt x="830" y="1313"/>
                    <a:pt x="837" y="1313"/>
                    <a:pt x="837" y="1305"/>
                  </a:cubicBezTo>
                  <a:cubicBezTo>
                    <a:pt x="845" y="1297"/>
                    <a:pt x="869" y="1297"/>
                    <a:pt x="901" y="1320"/>
                  </a:cubicBezTo>
                  <a:cubicBezTo>
                    <a:pt x="909" y="1320"/>
                    <a:pt x="909" y="1328"/>
                    <a:pt x="909" y="1336"/>
                  </a:cubicBezTo>
                  <a:cubicBezTo>
                    <a:pt x="909" y="1344"/>
                    <a:pt x="909" y="1352"/>
                    <a:pt x="893" y="1368"/>
                  </a:cubicBezTo>
                  <a:cubicBezTo>
                    <a:pt x="877" y="1392"/>
                    <a:pt x="869" y="1400"/>
                    <a:pt x="861" y="1400"/>
                  </a:cubicBezTo>
                  <a:cubicBezTo>
                    <a:pt x="861" y="1400"/>
                    <a:pt x="853" y="1407"/>
                    <a:pt x="837" y="1407"/>
                  </a:cubicBezTo>
                  <a:cubicBezTo>
                    <a:pt x="830" y="1407"/>
                    <a:pt x="822" y="1400"/>
                    <a:pt x="822" y="1392"/>
                  </a:cubicBezTo>
                  <a:lnTo>
                    <a:pt x="822" y="1384"/>
                  </a:lnTo>
                  <a:cubicBezTo>
                    <a:pt x="814" y="1368"/>
                    <a:pt x="814" y="1368"/>
                    <a:pt x="806" y="1368"/>
                  </a:cubicBezTo>
                  <a:cubicBezTo>
                    <a:pt x="806" y="1368"/>
                    <a:pt x="806" y="1368"/>
                    <a:pt x="798" y="1368"/>
                  </a:cubicBezTo>
                  <a:cubicBezTo>
                    <a:pt x="798" y="1368"/>
                    <a:pt x="790" y="1368"/>
                    <a:pt x="790" y="1376"/>
                  </a:cubicBezTo>
                  <a:cubicBezTo>
                    <a:pt x="790" y="1384"/>
                    <a:pt x="806" y="1400"/>
                    <a:pt x="814" y="1415"/>
                  </a:cubicBezTo>
                  <a:cubicBezTo>
                    <a:pt x="814" y="1415"/>
                    <a:pt x="822" y="1415"/>
                    <a:pt x="822" y="1423"/>
                  </a:cubicBezTo>
                  <a:cubicBezTo>
                    <a:pt x="830" y="1431"/>
                    <a:pt x="830" y="1431"/>
                    <a:pt x="822" y="1439"/>
                  </a:cubicBezTo>
                  <a:cubicBezTo>
                    <a:pt x="822" y="1439"/>
                    <a:pt x="814" y="1447"/>
                    <a:pt x="806" y="1447"/>
                  </a:cubicBezTo>
                  <a:cubicBezTo>
                    <a:pt x="798" y="1447"/>
                    <a:pt x="782" y="1439"/>
                    <a:pt x="774" y="1439"/>
                  </a:cubicBezTo>
                  <a:cubicBezTo>
                    <a:pt x="759" y="1431"/>
                    <a:pt x="759" y="1431"/>
                    <a:pt x="750" y="1431"/>
                  </a:cubicBezTo>
                  <a:lnTo>
                    <a:pt x="750" y="1431"/>
                  </a:lnTo>
                  <a:cubicBezTo>
                    <a:pt x="743" y="1431"/>
                    <a:pt x="743" y="1431"/>
                    <a:pt x="743" y="1431"/>
                  </a:cubicBezTo>
                  <a:cubicBezTo>
                    <a:pt x="743" y="1431"/>
                    <a:pt x="743" y="1431"/>
                    <a:pt x="735" y="1431"/>
                  </a:cubicBezTo>
                  <a:cubicBezTo>
                    <a:pt x="719" y="1431"/>
                    <a:pt x="711" y="1415"/>
                    <a:pt x="703" y="1392"/>
                  </a:cubicBezTo>
                  <a:lnTo>
                    <a:pt x="703" y="1392"/>
                  </a:lnTo>
                  <a:cubicBezTo>
                    <a:pt x="703" y="1392"/>
                    <a:pt x="703" y="1384"/>
                    <a:pt x="695" y="1384"/>
                  </a:cubicBezTo>
                  <a:cubicBezTo>
                    <a:pt x="695" y="1376"/>
                    <a:pt x="695" y="1368"/>
                    <a:pt x="687" y="1360"/>
                  </a:cubicBezTo>
                  <a:cubicBezTo>
                    <a:pt x="687" y="1368"/>
                    <a:pt x="687" y="1368"/>
                    <a:pt x="687" y="1376"/>
                  </a:cubicBezTo>
                  <a:cubicBezTo>
                    <a:pt x="687" y="1392"/>
                    <a:pt x="679" y="1407"/>
                    <a:pt x="679" y="1407"/>
                  </a:cubicBezTo>
                  <a:cubicBezTo>
                    <a:pt x="671" y="1415"/>
                    <a:pt x="671" y="1423"/>
                    <a:pt x="671" y="1431"/>
                  </a:cubicBezTo>
                  <a:cubicBezTo>
                    <a:pt x="671" y="1439"/>
                    <a:pt x="671" y="1439"/>
                    <a:pt x="671" y="1439"/>
                  </a:cubicBezTo>
                  <a:cubicBezTo>
                    <a:pt x="664" y="1439"/>
                    <a:pt x="664" y="1439"/>
                    <a:pt x="664" y="1439"/>
                  </a:cubicBezTo>
                  <a:lnTo>
                    <a:pt x="664" y="1439"/>
                  </a:lnTo>
                  <a:cubicBezTo>
                    <a:pt x="664" y="1439"/>
                    <a:pt x="656" y="1439"/>
                    <a:pt x="648" y="1455"/>
                  </a:cubicBezTo>
                  <a:cubicBezTo>
                    <a:pt x="624" y="1494"/>
                    <a:pt x="640" y="1550"/>
                    <a:pt x="648" y="1581"/>
                  </a:cubicBezTo>
                  <a:cubicBezTo>
                    <a:pt x="648" y="1589"/>
                    <a:pt x="656" y="1597"/>
                    <a:pt x="656" y="1605"/>
                  </a:cubicBezTo>
                  <a:cubicBezTo>
                    <a:pt x="656" y="1621"/>
                    <a:pt x="656" y="1629"/>
                    <a:pt x="632" y="1637"/>
                  </a:cubicBezTo>
                  <a:cubicBezTo>
                    <a:pt x="624" y="1637"/>
                    <a:pt x="624" y="1637"/>
                    <a:pt x="616" y="1645"/>
                  </a:cubicBezTo>
                  <a:cubicBezTo>
                    <a:pt x="608" y="1645"/>
                    <a:pt x="600" y="1645"/>
                    <a:pt x="600" y="1645"/>
                  </a:cubicBezTo>
                  <a:cubicBezTo>
                    <a:pt x="584" y="1645"/>
                    <a:pt x="584" y="1645"/>
                    <a:pt x="577" y="1637"/>
                  </a:cubicBezTo>
                  <a:cubicBezTo>
                    <a:pt x="569" y="1637"/>
                    <a:pt x="561" y="1637"/>
                    <a:pt x="553" y="1637"/>
                  </a:cubicBezTo>
                  <a:cubicBezTo>
                    <a:pt x="545" y="1637"/>
                    <a:pt x="545" y="1637"/>
                    <a:pt x="537" y="1637"/>
                  </a:cubicBezTo>
                  <a:cubicBezTo>
                    <a:pt x="537" y="1645"/>
                    <a:pt x="545" y="1653"/>
                    <a:pt x="545" y="1660"/>
                  </a:cubicBezTo>
                  <a:lnTo>
                    <a:pt x="545" y="1668"/>
                  </a:lnTo>
                  <a:cubicBezTo>
                    <a:pt x="553" y="1700"/>
                    <a:pt x="553" y="1708"/>
                    <a:pt x="545" y="1716"/>
                  </a:cubicBezTo>
                  <a:cubicBezTo>
                    <a:pt x="537" y="1716"/>
                    <a:pt x="537" y="1716"/>
                    <a:pt x="537" y="1716"/>
                  </a:cubicBezTo>
                  <a:cubicBezTo>
                    <a:pt x="529" y="1724"/>
                    <a:pt x="529" y="1724"/>
                    <a:pt x="521" y="1724"/>
                  </a:cubicBezTo>
                  <a:cubicBezTo>
                    <a:pt x="513" y="1724"/>
                    <a:pt x="506" y="1708"/>
                    <a:pt x="490" y="1692"/>
                  </a:cubicBezTo>
                  <a:cubicBezTo>
                    <a:pt x="490" y="1684"/>
                    <a:pt x="490" y="1684"/>
                    <a:pt x="482" y="1684"/>
                  </a:cubicBezTo>
                  <a:lnTo>
                    <a:pt x="482" y="1684"/>
                  </a:lnTo>
                  <a:cubicBezTo>
                    <a:pt x="474" y="1692"/>
                    <a:pt x="474" y="1708"/>
                    <a:pt x="482" y="1716"/>
                  </a:cubicBezTo>
                  <a:cubicBezTo>
                    <a:pt x="482" y="1740"/>
                    <a:pt x="482" y="1740"/>
                    <a:pt x="474" y="1747"/>
                  </a:cubicBezTo>
                  <a:cubicBezTo>
                    <a:pt x="474" y="1747"/>
                    <a:pt x="466" y="1747"/>
                    <a:pt x="466" y="1755"/>
                  </a:cubicBezTo>
                  <a:cubicBezTo>
                    <a:pt x="466" y="1763"/>
                    <a:pt x="466" y="1763"/>
                    <a:pt x="474" y="1771"/>
                  </a:cubicBezTo>
                  <a:cubicBezTo>
                    <a:pt x="474" y="1779"/>
                    <a:pt x="482" y="1787"/>
                    <a:pt x="474" y="1803"/>
                  </a:cubicBezTo>
                  <a:cubicBezTo>
                    <a:pt x="474" y="1803"/>
                    <a:pt x="474" y="1811"/>
                    <a:pt x="466" y="1811"/>
                  </a:cubicBezTo>
                  <a:close/>
                  <a:moveTo>
                    <a:pt x="434" y="1763"/>
                  </a:moveTo>
                  <a:lnTo>
                    <a:pt x="434" y="1763"/>
                  </a:lnTo>
                  <a:cubicBezTo>
                    <a:pt x="442" y="1763"/>
                    <a:pt x="458" y="1779"/>
                    <a:pt x="458" y="1787"/>
                  </a:cubicBezTo>
                  <a:cubicBezTo>
                    <a:pt x="466" y="1795"/>
                    <a:pt x="466" y="1795"/>
                    <a:pt x="466" y="1803"/>
                  </a:cubicBezTo>
                  <a:cubicBezTo>
                    <a:pt x="466" y="1795"/>
                    <a:pt x="466" y="1795"/>
                    <a:pt x="466" y="1795"/>
                  </a:cubicBezTo>
                  <a:cubicBezTo>
                    <a:pt x="474" y="1787"/>
                    <a:pt x="466" y="1779"/>
                    <a:pt x="466" y="1771"/>
                  </a:cubicBezTo>
                  <a:cubicBezTo>
                    <a:pt x="458" y="1771"/>
                    <a:pt x="458" y="1763"/>
                    <a:pt x="458" y="1755"/>
                  </a:cubicBezTo>
                  <a:cubicBezTo>
                    <a:pt x="466" y="1747"/>
                    <a:pt x="466" y="1740"/>
                    <a:pt x="474" y="1740"/>
                  </a:cubicBezTo>
                  <a:cubicBezTo>
                    <a:pt x="474" y="1740"/>
                    <a:pt x="474" y="1731"/>
                    <a:pt x="474" y="1724"/>
                  </a:cubicBezTo>
                  <a:cubicBezTo>
                    <a:pt x="466" y="1708"/>
                    <a:pt x="466" y="1692"/>
                    <a:pt x="474" y="1684"/>
                  </a:cubicBezTo>
                  <a:cubicBezTo>
                    <a:pt x="482" y="1676"/>
                    <a:pt x="482" y="1676"/>
                    <a:pt x="482" y="1676"/>
                  </a:cubicBezTo>
                  <a:cubicBezTo>
                    <a:pt x="490" y="1676"/>
                    <a:pt x="497" y="1676"/>
                    <a:pt x="497" y="1684"/>
                  </a:cubicBezTo>
                  <a:cubicBezTo>
                    <a:pt x="506" y="1700"/>
                    <a:pt x="521" y="1716"/>
                    <a:pt x="521" y="1716"/>
                  </a:cubicBezTo>
                  <a:cubicBezTo>
                    <a:pt x="529" y="1716"/>
                    <a:pt x="529" y="1716"/>
                    <a:pt x="529" y="1716"/>
                  </a:cubicBezTo>
                  <a:cubicBezTo>
                    <a:pt x="529" y="1708"/>
                    <a:pt x="537" y="1708"/>
                    <a:pt x="537" y="1708"/>
                  </a:cubicBezTo>
                  <a:cubicBezTo>
                    <a:pt x="545" y="1700"/>
                    <a:pt x="545" y="1700"/>
                    <a:pt x="545" y="1676"/>
                  </a:cubicBezTo>
                  <a:cubicBezTo>
                    <a:pt x="537" y="1668"/>
                    <a:pt x="537" y="1668"/>
                    <a:pt x="537" y="1660"/>
                  </a:cubicBezTo>
                  <a:cubicBezTo>
                    <a:pt x="537" y="1645"/>
                    <a:pt x="529" y="1637"/>
                    <a:pt x="537" y="1637"/>
                  </a:cubicBezTo>
                  <a:cubicBezTo>
                    <a:pt x="537" y="1629"/>
                    <a:pt x="545" y="1629"/>
                    <a:pt x="553" y="1629"/>
                  </a:cubicBezTo>
                  <a:cubicBezTo>
                    <a:pt x="561" y="1629"/>
                    <a:pt x="569" y="1629"/>
                    <a:pt x="577" y="1637"/>
                  </a:cubicBezTo>
                  <a:cubicBezTo>
                    <a:pt x="584" y="1637"/>
                    <a:pt x="592" y="1637"/>
                    <a:pt x="600" y="1637"/>
                  </a:cubicBezTo>
                  <a:cubicBezTo>
                    <a:pt x="600" y="1637"/>
                    <a:pt x="608" y="1637"/>
                    <a:pt x="616" y="1637"/>
                  </a:cubicBezTo>
                  <a:lnTo>
                    <a:pt x="624" y="1629"/>
                  </a:lnTo>
                  <a:cubicBezTo>
                    <a:pt x="648" y="1621"/>
                    <a:pt x="648" y="1621"/>
                    <a:pt x="648" y="1605"/>
                  </a:cubicBezTo>
                  <a:cubicBezTo>
                    <a:pt x="648" y="1597"/>
                    <a:pt x="640" y="1589"/>
                    <a:pt x="640" y="1589"/>
                  </a:cubicBezTo>
                  <a:cubicBezTo>
                    <a:pt x="632" y="1558"/>
                    <a:pt x="616" y="1494"/>
                    <a:pt x="640" y="1455"/>
                  </a:cubicBezTo>
                  <a:cubicBezTo>
                    <a:pt x="648" y="1439"/>
                    <a:pt x="656" y="1431"/>
                    <a:pt x="664" y="1431"/>
                  </a:cubicBezTo>
                  <a:lnTo>
                    <a:pt x="664" y="1431"/>
                  </a:lnTo>
                  <a:cubicBezTo>
                    <a:pt x="664" y="1415"/>
                    <a:pt x="664" y="1415"/>
                    <a:pt x="671" y="1407"/>
                  </a:cubicBezTo>
                  <a:cubicBezTo>
                    <a:pt x="671" y="1400"/>
                    <a:pt x="679" y="1392"/>
                    <a:pt x="679" y="1376"/>
                  </a:cubicBezTo>
                  <a:cubicBezTo>
                    <a:pt x="679" y="1360"/>
                    <a:pt x="679" y="1352"/>
                    <a:pt x="687" y="1352"/>
                  </a:cubicBezTo>
                  <a:cubicBezTo>
                    <a:pt x="695" y="1352"/>
                    <a:pt x="695" y="1360"/>
                    <a:pt x="703" y="1384"/>
                  </a:cubicBezTo>
                  <a:cubicBezTo>
                    <a:pt x="711" y="1384"/>
                    <a:pt x="711" y="1392"/>
                    <a:pt x="711" y="1392"/>
                  </a:cubicBezTo>
                  <a:lnTo>
                    <a:pt x="711" y="1392"/>
                  </a:lnTo>
                  <a:cubicBezTo>
                    <a:pt x="719" y="1407"/>
                    <a:pt x="727" y="1423"/>
                    <a:pt x="735" y="1423"/>
                  </a:cubicBezTo>
                  <a:cubicBezTo>
                    <a:pt x="743" y="1423"/>
                    <a:pt x="743" y="1423"/>
                    <a:pt x="743" y="1423"/>
                  </a:cubicBezTo>
                  <a:lnTo>
                    <a:pt x="743" y="1423"/>
                  </a:lnTo>
                  <a:cubicBezTo>
                    <a:pt x="750" y="1423"/>
                    <a:pt x="750" y="1423"/>
                    <a:pt x="759" y="1423"/>
                  </a:cubicBezTo>
                  <a:lnTo>
                    <a:pt x="759" y="1423"/>
                  </a:lnTo>
                  <a:cubicBezTo>
                    <a:pt x="759" y="1423"/>
                    <a:pt x="766" y="1431"/>
                    <a:pt x="774" y="1431"/>
                  </a:cubicBezTo>
                  <a:cubicBezTo>
                    <a:pt x="782" y="1439"/>
                    <a:pt x="798" y="1439"/>
                    <a:pt x="806" y="1439"/>
                  </a:cubicBezTo>
                  <a:cubicBezTo>
                    <a:pt x="814" y="1439"/>
                    <a:pt x="822" y="1439"/>
                    <a:pt x="822" y="1431"/>
                  </a:cubicBezTo>
                  <a:cubicBezTo>
                    <a:pt x="822" y="1431"/>
                    <a:pt x="822" y="1431"/>
                    <a:pt x="814" y="1423"/>
                  </a:cubicBezTo>
                  <a:cubicBezTo>
                    <a:pt x="814" y="1423"/>
                    <a:pt x="814" y="1415"/>
                    <a:pt x="806" y="1415"/>
                  </a:cubicBezTo>
                  <a:cubicBezTo>
                    <a:pt x="798" y="1400"/>
                    <a:pt x="782" y="1384"/>
                    <a:pt x="790" y="1376"/>
                  </a:cubicBezTo>
                  <a:cubicBezTo>
                    <a:pt x="790" y="1368"/>
                    <a:pt x="790" y="1360"/>
                    <a:pt x="798" y="1360"/>
                  </a:cubicBezTo>
                  <a:lnTo>
                    <a:pt x="806" y="1360"/>
                  </a:lnTo>
                  <a:cubicBezTo>
                    <a:pt x="822" y="1360"/>
                    <a:pt x="822" y="1368"/>
                    <a:pt x="830" y="1384"/>
                  </a:cubicBezTo>
                  <a:lnTo>
                    <a:pt x="830" y="1392"/>
                  </a:lnTo>
                  <a:cubicBezTo>
                    <a:pt x="830" y="1400"/>
                    <a:pt x="837" y="1400"/>
                    <a:pt x="837" y="1400"/>
                  </a:cubicBezTo>
                  <a:cubicBezTo>
                    <a:pt x="845" y="1400"/>
                    <a:pt x="861" y="1392"/>
                    <a:pt x="861" y="1392"/>
                  </a:cubicBezTo>
                  <a:lnTo>
                    <a:pt x="861" y="1392"/>
                  </a:lnTo>
                  <a:cubicBezTo>
                    <a:pt x="861" y="1392"/>
                    <a:pt x="869" y="1392"/>
                    <a:pt x="885" y="1368"/>
                  </a:cubicBezTo>
                  <a:cubicBezTo>
                    <a:pt x="901" y="1352"/>
                    <a:pt x="901" y="1344"/>
                    <a:pt x="901" y="1336"/>
                  </a:cubicBezTo>
                  <a:cubicBezTo>
                    <a:pt x="901" y="1328"/>
                    <a:pt x="901" y="1328"/>
                    <a:pt x="893" y="1328"/>
                  </a:cubicBezTo>
                  <a:cubicBezTo>
                    <a:pt x="877" y="1313"/>
                    <a:pt x="861" y="1305"/>
                    <a:pt x="853" y="1305"/>
                  </a:cubicBezTo>
                  <a:cubicBezTo>
                    <a:pt x="853" y="1305"/>
                    <a:pt x="845" y="1305"/>
                    <a:pt x="845" y="1313"/>
                  </a:cubicBezTo>
                  <a:cubicBezTo>
                    <a:pt x="845" y="1313"/>
                    <a:pt x="837" y="1320"/>
                    <a:pt x="830" y="1320"/>
                  </a:cubicBezTo>
                  <a:cubicBezTo>
                    <a:pt x="822" y="1320"/>
                    <a:pt x="822" y="1313"/>
                    <a:pt x="822" y="1313"/>
                  </a:cubicBezTo>
                  <a:cubicBezTo>
                    <a:pt x="814" y="1305"/>
                    <a:pt x="814" y="1305"/>
                    <a:pt x="830" y="1289"/>
                  </a:cubicBezTo>
                  <a:cubicBezTo>
                    <a:pt x="837" y="1289"/>
                    <a:pt x="837" y="1289"/>
                    <a:pt x="837" y="1281"/>
                  </a:cubicBezTo>
                  <a:cubicBezTo>
                    <a:pt x="853" y="1273"/>
                    <a:pt x="869" y="1265"/>
                    <a:pt x="877" y="1265"/>
                  </a:cubicBezTo>
                  <a:cubicBezTo>
                    <a:pt x="885" y="1265"/>
                    <a:pt x="893" y="1265"/>
                    <a:pt x="901" y="1273"/>
                  </a:cubicBezTo>
                  <a:cubicBezTo>
                    <a:pt x="909" y="1281"/>
                    <a:pt x="901" y="1289"/>
                    <a:pt x="901" y="1297"/>
                  </a:cubicBezTo>
                  <a:cubicBezTo>
                    <a:pt x="901" y="1297"/>
                    <a:pt x="901" y="1305"/>
                    <a:pt x="917" y="1313"/>
                  </a:cubicBezTo>
                  <a:lnTo>
                    <a:pt x="924" y="1320"/>
                  </a:lnTo>
                  <a:cubicBezTo>
                    <a:pt x="932" y="1328"/>
                    <a:pt x="940" y="1336"/>
                    <a:pt x="940" y="1336"/>
                  </a:cubicBezTo>
                  <a:cubicBezTo>
                    <a:pt x="948" y="1336"/>
                    <a:pt x="948" y="1328"/>
                    <a:pt x="948" y="1313"/>
                  </a:cubicBezTo>
                  <a:cubicBezTo>
                    <a:pt x="956" y="1281"/>
                    <a:pt x="964" y="1273"/>
                    <a:pt x="980" y="1273"/>
                  </a:cubicBezTo>
                  <a:lnTo>
                    <a:pt x="980" y="1273"/>
                  </a:lnTo>
                  <a:cubicBezTo>
                    <a:pt x="988" y="1273"/>
                    <a:pt x="988" y="1249"/>
                    <a:pt x="996" y="1234"/>
                  </a:cubicBezTo>
                  <a:cubicBezTo>
                    <a:pt x="996" y="1226"/>
                    <a:pt x="996" y="1226"/>
                    <a:pt x="996" y="1226"/>
                  </a:cubicBezTo>
                  <a:cubicBezTo>
                    <a:pt x="996" y="1218"/>
                    <a:pt x="996" y="1202"/>
                    <a:pt x="1003" y="1202"/>
                  </a:cubicBezTo>
                  <a:cubicBezTo>
                    <a:pt x="1011" y="1202"/>
                    <a:pt x="1011" y="1210"/>
                    <a:pt x="1019" y="1218"/>
                  </a:cubicBezTo>
                  <a:cubicBezTo>
                    <a:pt x="1027" y="1226"/>
                    <a:pt x="1035" y="1234"/>
                    <a:pt x="1043" y="1234"/>
                  </a:cubicBezTo>
                  <a:cubicBezTo>
                    <a:pt x="1043" y="1234"/>
                    <a:pt x="1051" y="1234"/>
                    <a:pt x="1051" y="1226"/>
                  </a:cubicBezTo>
                  <a:cubicBezTo>
                    <a:pt x="1059" y="1218"/>
                    <a:pt x="1059" y="1210"/>
                    <a:pt x="1059" y="1210"/>
                  </a:cubicBezTo>
                  <a:cubicBezTo>
                    <a:pt x="1059" y="1202"/>
                    <a:pt x="1059" y="1194"/>
                    <a:pt x="1083" y="1178"/>
                  </a:cubicBezTo>
                  <a:cubicBezTo>
                    <a:pt x="1098" y="1162"/>
                    <a:pt x="1098" y="1147"/>
                    <a:pt x="1106" y="1139"/>
                  </a:cubicBezTo>
                  <a:cubicBezTo>
                    <a:pt x="1106" y="1131"/>
                    <a:pt x="1106" y="1115"/>
                    <a:pt x="1130" y="1115"/>
                  </a:cubicBezTo>
                  <a:lnTo>
                    <a:pt x="1130" y="1115"/>
                  </a:lnTo>
                  <a:cubicBezTo>
                    <a:pt x="1162" y="1115"/>
                    <a:pt x="1162" y="1115"/>
                    <a:pt x="1193" y="1083"/>
                  </a:cubicBezTo>
                  <a:cubicBezTo>
                    <a:pt x="1209" y="1067"/>
                    <a:pt x="1217" y="1044"/>
                    <a:pt x="1209" y="1028"/>
                  </a:cubicBezTo>
                  <a:cubicBezTo>
                    <a:pt x="1209" y="1020"/>
                    <a:pt x="1201" y="1012"/>
                    <a:pt x="1193" y="1012"/>
                  </a:cubicBezTo>
                  <a:cubicBezTo>
                    <a:pt x="1185" y="1012"/>
                    <a:pt x="1177" y="1012"/>
                    <a:pt x="1170" y="1012"/>
                  </a:cubicBezTo>
                  <a:cubicBezTo>
                    <a:pt x="1154" y="1012"/>
                    <a:pt x="1146" y="1012"/>
                    <a:pt x="1138" y="1004"/>
                  </a:cubicBezTo>
                  <a:cubicBezTo>
                    <a:pt x="1138" y="996"/>
                    <a:pt x="1138" y="989"/>
                    <a:pt x="1146" y="973"/>
                  </a:cubicBezTo>
                  <a:lnTo>
                    <a:pt x="1146" y="973"/>
                  </a:lnTo>
                  <a:cubicBezTo>
                    <a:pt x="1162" y="949"/>
                    <a:pt x="1170" y="933"/>
                    <a:pt x="1162" y="925"/>
                  </a:cubicBezTo>
                  <a:cubicBezTo>
                    <a:pt x="1162" y="925"/>
                    <a:pt x="1162" y="917"/>
                    <a:pt x="1154" y="917"/>
                  </a:cubicBezTo>
                  <a:cubicBezTo>
                    <a:pt x="1138" y="909"/>
                    <a:pt x="1122" y="901"/>
                    <a:pt x="1122" y="894"/>
                  </a:cubicBezTo>
                  <a:cubicBezTo>
                    <a:pt x="1114" y="909"/>
                    <a:pt x="1098" y="925"/>
                    <a:pt x="1083" y="925"/>
                  </a:cubicBezTo>
                  <a:lnTo>
                    <a:pt x="1083" y="925"/>
                  </a:lnTo>
                  <a:cubicBezTo>
                    <a:pt x="1067" y="925"/>
                    <a:pt x="1035" y="894"/>
                    <a:pt x="996" y="846"/>
                  </a:cubicBezTo>
                  <a:lnTo>
                    <a:pt x="988" y="838"/>
                  </a:lnTo>
                  <a:cubicBezTo>
                    <a:pt x="980" y="830"/>
                    <a:pt x="980" y="807"/>
                    <a:pt x="980" y="783"/>
                  </a:cubicBezTo>
                  <a:cubicBezTo>
                    <a:pt x="980" y="759"/>
                    <a:pt x="980" y="736"/>
                    <a:pt x="972" y="720"/>
                  </a:cubicBezTo>
                  <a:cubicBezTo>
                    <a:pt x="964" y="712"/>
                    <a:pt x="956" y="712"/>
                    <a:pt x="948" y="712"/>
                  </a:cubicBezTo>
                  <a:cubicBezTo>
                    <a:pt x="940" y="712"/>
                    <a:pt x="932" y="712"/>
                    <a:pt x="924" y="720"/>
                  </a:cubicBezTo>
                  <a:cubicBezTo>
                    <a:pt x="909" y="720"/>
                    <a:pt x="893" y="728"/>
                    <a:pt x="885" y="728"/>
                  </a:cubicBezTo>
                  <a:cubicBezTo>
                    <a:pt x="877" y="728"/>
                    <a:pt x="861" y="720"/>
                    <a:pt x="861" y="720"/>
                  </a:cubicBezTo>
                  <a:cubicBezTo>
                    <a:pt x="822" y="688"/>
                    <a:pt x="814" y="633"/>
                    <a:pt x="814" y="633"/>
                  </a:cubicBezTo>
                  <a:cubicBezTo>
                    <a:pt x="814" y="633"/>
                    <a:pt x="664" y="222"/>
                    <a:pt x="648" y="166"/>
                  </a:cubicBezTo>
                  <a:cubicBezTo>
                    <a:pt x="624" y="111"/>
                    <a:pt x="529" y="40"/>
                    <a:pt x="482" y="16"/>
                  </a:cubicBezTo>
                  <a:cubicBezTo>
                    <a:pt x="466" y="16"/>
                    <a:pt x="458" y="8"/>
                    <a:pt x="450" y="8"/>
                  </a:cubicBezTo>
                  <a:cubicBezTo>
                    <a:pt x="434" y="8"/>
                    <a:pt x="434" y="24"/>
                    <a:pt x="426" y="40"/>
                  </a:cubicBezTo>
                  <a:cubicBezTo>
                    <a:pt x="419" y="40"/>
                    <a:pt x="419" y="40"/>
                    <a:pt x="419" y="48"/>
                  </a:cubicBezTo>
                  <a:cubicBezTo>
                    <a:pt x="403" y="71"/>
                    <a:pt x="300" y="143"/>
                    <a:pt x="260" y="143"/>
                  </a:cubicBezTo>
                  <a:cubicBezTo>
                    <a:pt x="253" y="143"/>
                    <a:pt x="244" y="143"/>
                    <a:pt x="244" y="143"/>
                  </a:cubicBezTo>
                  <a:cubicBezTo>
                    <a:pt x="229" y="127"/>
                    <a:pt x="213" y="111"/>
                    <a:pt x="197" y="87"/>
                  </a:cubicBezTo>
                  <a:cubicBezTo>
                    <a:pt x="189" y="71"/>
                    <a:pt x="181" y="56"/>
                    <a:pt x="173" y="48"/>
                  </a:cubicBezTo>
                  <a:lnTo>
                    <a:pt x="166" y="48"/>
                  </a:lnTo>
                  <a:cubicBezTo>
                    <a:pt x="150" y="48"/>
                    <a:pt x="126" y="87"/>
                    <a:pt x="118" y="127"/>
                  </a:cubicBezTo>
                  <a:cubicBezTo>
                    <a:pt x="110" y="135"/>
                    <a:pt x="110" y="150"/>
                    <a:pt x="102" y="174"/>
                  </a:cubicBezTo>
                  <a:cubicBezTo>
                    <a:pt x="79" y="253"/>
                    <a:pt x="47" y="388"/>
                    <a:pt x="23" y="427"/>
                  </a:cubicBezTo>
                  <a:cubicBezTo>
                    <a:pt x="7" y="451"/>
                    <a:pt x="15" y="467"/>
                    <a:pt x="15" y="498"/>
                  </a:cubicBezTo>
                  <a:cubicBezTo>
                    <a:pt x="23" y="506"/>
                    <a:pt x="31" y="530"/>
                    <a:pt x="31" y="546"/>
                  </a:cubicBezTo>
                  <a:cubicBezTo>
                    <a:pt x="31" y="554"/>
                    <a:pt x="31" y="561"/>
                    <a:pt x="31" y="561"/>
                  </a:cubicBezTo>
                  <a:cubicBezTo>
                    <a:pt x="379" y="1747"/>
                    <a:pt x="379" y="1747"/>
                    <a:pt x="379" y="1747"/>
                  </a:cubicBezTo>
                  <a:cubicBezTo>
                    <a:pt x="379" y="1740"/>
                    <a:pt x="379" y="1740"/>
                    <a:pt x="387" y="1740"/>
                  </a:cubicBezTo>
                  <a:cubicBezTo>
                    <a:pt x="403" y="1747"/>
                    <a:pt x="403" y="1755"/>
                    <a:pt x="411" y="1771"/>
                  </a:cubicBezTo>
                  <a:lnTo>
                    <a:pt x="411" y="1779"/>
                  </a:lnTo>
                  <a:cubicBezTo>
                    <a:pt x="411" y="1779"/>
                    <a:pt x="411" y="1779"/>
                    <a:pt x="419" y="1771"/>
                  </a:cubicBezTo>
                  <a:cubicBezTo>
                    <a:pt x="426" y="1771"/>
                    <a:pt x="426" y="1763"/>
                    <a:pt x="434" y="1763"/>
                  </a:cubicBezTo>
                  <a:close/>
                </a:path>
              </a:pathLst>
            </a:custGeom>
            <a:solidFill>
              <a:schemeClr val="accent6"/>
            </a:solidFill>
            <a:ln>
              <a:solidFill>
                <a:schemeClr val="bg2"/>
              </a:solidFill>
            </a:ln>
            <a:effectLst/>
          </p:spPr>
          <p:txBody>
            <a:bodyPr wrap="none" anchor="ctr"/>
            <a:lstStyle/>
            <a:p>
              <a:endParaRPr lang="en-US"/>
            </a:p>
          </p:txBody>
        </p:sp>
        <p:sp>
          <p:nvSpPr>
            <p:cNvPr id="116" name="Freeform 755"/>
            <p:cNvSpPr>
              <a:spLocks noChangeArrowheads="1"/>
            </p:cNvSpPr>
            <p:nvPr/>
          </p:nvSpPr>
          <p:spPr bwMode="auto">
            <a:xfrm>
              <a:off x="16673731" y="3665822"/>
              <a:ext cx="278317" cy="890613"/>
            </a:xfrm>
            <a:custGeom>
              <a:avLst/>
              <a:gdLst>
                <a:gd name="T0" fmla="*/ 340 w 531"/>
                <a:gd name="T1" fmla="*/ 1534 h 1693"/>
                <a:gd name="T2" fmla="*/ 340 w 531"/>
                <a:gd name="T3" fmla="*/ 1534 h 1693"/>
                <a:gd name="T4" fmla="*/ 364 w 531"/>
                <a:gd name="T5" fmla="*/ 1692 h 1693"/>
                <a:gd name="T6" fmla="*/ 380 w 531"/>
                <a:gd name="T7" fmla="*/ 1676 h 1693"/>
                <a:gd name="T8" fmla="*/ 419 w 531"/>
                <a:gd name="T9" fmla="*/ 1613 h 1693"/>
                <a:gd name="T10" fmla="*/ 435 w 531"/>
                <a:gd name="T11" fmla="*/ 1510 h 1693"/>
                <a:gd name="T12" fmla="*/ 490 w 531"/>
                <a:gd name="T13" fmla="*/ 1376 h 1693"/>
                <a:gd name="T14" fmla="*/ 490 w 531"/>
                <a:gd name="T15" fmla="*/ 1321 h 1693"/>
                <a:gd name="T16" fmla="*/ 490 w 531"/>
                <a:gd name="T17" fmla="*/ 1257 h 1693"/>
                <a:gd name="T18" fmla="*/ 530 w 531"/>
                <a:gd name="T19" fmla="*/ 1186 h 1693"/>
                <a:gd name="T20" fmla="*/ 182 w 531"/>
                <a:gd name="T21" fmla="*/ 0 h 1693"/>
                <a:gd name="T22" fmla="*/ 127 w 531"/>
                <a:gd name="T23" fmla="*/ 103 h 1693"/>
                <a:gd name="T24" fmla="*/ 159 w 531"/>
                <a:gd name="T25" fmla="*/ 167 h 1693"/>
                <a:gd name="T26" fmla="*/ 159 w 531"/>
                <a:gd name="T27" fmla="*/ 238 h 1693"/>
                <a:gd name="T28" fmla="*/ 190 w 531"/>
                <a:gd name="T29" fmla="*/ 325 h 1693"/>
                <a:gd name="T30" fmla="*/ 127 w 531"/>
                <a:gd name="T31" fmla="*/ 412 h 1693"/>
                <a:gd name="T32" fmla="*/ 103 w 531"/>
                <a:gd name="T33" fmla="*/ 530 h 1693"/>
                <a:gd name="T34" fmla="*/ 79 w 531"/>
                <a:gd name="T35" fmla="*/ 578 h 1693"/>
                <a:gd name="T36" fmla="*/ 48 w 531"/>
                <a:gd name="T37" fmla="*/ 617 h 1693"/>
                <a:gd name="T38" fmla="*/ 24 w 531"/>
                <a:gd name="T39" fmla="*/ 609 h 1693"/>
                <a:gd name="T40" fmla="*/ 0 w 531"/>
                <a:gd name="T41" fmla="*/ 657 h 1693"/>
                <a:gd name="T42" fmla="*/ 261 w 531"/>
                <a:gd name="T43" fmla="*/ 1447 h 1693"/>
                <a:gd name="T44" fmla="*/ 340 w 531"/>
                <a:gd name="T45" fmla="*/ 1534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1" h="1693">
                  <a:moveTo>
                    <a:pt x="340" y="1534"/>
                  </a:moveTo>
                  <a:lnTo>
                    <a:pt x="340" y="1534"/>
                  </a:lnTo>
                  <a:cubicBezTo>
                    <a:pt x="364" y="1542"/>
                    <a:pt x="340" y="1653"/>
                    <a:pt x="364" y="1692"/>
                  </a:cubicBezTo>
                  <a:cubicBezTo>
                    <a:pt x="364" y="1684"/>
                    <a:pt x="372" y="1684"/>
                    <a:pt x="380" y="1676"/>
                  </a:cubicBezTo>
                  <a:cubicBezTo>
                    <a:pt x="419" y="1645"/>
                    <a:pt x="419" y="1653"/>
                    <a:pt x="419" y="1613"/>
                  </a:cubicBezTo>
                  <a:cubicBezTo>
                    <a:pt x="419" y="1574"/>
                    <a:pt x="451" y="1542"/>
                    <a:pt x="435" y="1510"/>
                  </a:cubicBezTo>
                  <a:cubicBezTo>
                    <a:pt x="419" y="1479"/>
                    <a:pt x="514" y="1392"/>
                    <a:pt x="490" y="1376"/>
                  </a:cubicBezTo>
                  <a:cubicBezTo>
                    <a:pt x="467" y="1360"/>
                    <a:pt x="498" y="1368"/>
                    <a:pt x="490" y="1321"/>
                  </a:cubicBezTo>
                  <a:cubicBezTo>
                    <a:pt x="475" y="1273"/>
                    <a:pt x="459" y="1273"/>
                    <a:pt x="490" y="1257"/>
                  </a:cubicBezTo>
                  <a:cubicBezTo>
                    <a:pt x="506" y="1234"/>
                    <a:pt x="514" y="1194"/>
                    <a:pt x="530" y="1186"/>
                  </a:cubicBezTo>
                  <a:cubicBezTo>
                    <a:pt x="182" y="0"/>
                    <a:pt x="182" y="0"/>
                    <a:pt x="182" y="0"/>
                  </a:cubicBezTo>
                  <a:cubicBezTo>
                    <a:pt x="182" y="48"/>
                    <a:pt x="143" y="72"/>
                    <a:pt x="127" y="103"/>
                  </a:cubicBezTo>
                  <a:cubicBezTo>
                    <a:pt x="111" y="135"/>
                    <a:pt x="159" y="143"/>
                    <a:pt x="159" y="167"/>
                  </a:cubicBezTo>
                  <a:cubicBezTo>
                    <a:pt x="166" y="182"/>
                    <a:pt x="103" y="190"/>
                    <a:pt x="159" y="238"/>
                  </a:cubicBezTo>
                  <a:cubicBezTo>
                    <a:pt x="214" y="285"/>
                    <a:pt x="174" y="309"/>
                    <a:pt x="190" y="325"/>
                  </a:cubicBezTo>
                  <a:cubicBezTo>
                    <a:pt x="198" y="340"/>
                    <a:pt x="143" y="372"/>
                    <a:pt x="127" y="412"/>
                  </a:cubicBezTo>
                  <a:cubicBezTo>
                    <a:pt x="103" y="443"/>
                    <a:pt x="79" y="483"/>
                    <a:pt x="103" y="530"/>
                  </a:cubicBezTo>
                  <a:cubicBezTo>
                    <a:pt x="119" y="570"/>
                    <a:pt x="79" y="562"/>
                    <a:pt x="79" y="578"/>
                  </a:cubicBezTo>
                  <a:cubicBezTo>
                    <a:pt x="79" y="593"/>
                    <a:pt x="48" y="617"/>
                    <a:pt x="48" y="617"/>
                  </a:cubicBezTo>
                  <a:cubicBezTo>
                    <a:pt x="48" y="617"/>
                    <a:pt x="32" y="546"/>
                    <a:pt x="24" y="609"/>
                  </a:cubicBezTo>
                  <a:cubicBezTo>
                    <a:pt x="16" y="633"/>
                    <a:pt x="8" y="649"/>
                    <a:pt x="0" y="657"/>
                  </a:cubicBezTo>
                  <a:cubicBezTo>
                    <a:pt x="261" y="1447"/>
                    <a:pt x="261" y="1447"/>
                    <a:pt x="261" y="1447"/>
                  </a:cubicBezTo>
                  <a:cubicBezTo>
                    <a:pt x="261" y="1447"/>
                    <a:pt x="317" y="1526"/>
                    <a:pt x="340" y="1534"/>
                  </a:cubicBezTo>
                </a:path>
              </a:pathLst>
            </a:custGeom>
            <a:solidFill>
              <a:schemeClr val="accent6"/>
            </a:solidFill>
            <a:ln>
              <a:solidFill>
                <a:schemeClr val="bg2"/>
              </a:solidFill>
            </a:ln>
            <a:effectLst/>
          </p:spPr>
          <p:txBody>
            <a:bodyPr wrap="none" anchor="ctr"/>
            <a:lstStyle/>
            <a:p>
              <a:endParaRPr lang="en-US"/>
            </a:p>
          </p:txBody>
        </p:sp>
        <p:sp>
          <p:nvSpPr>
            <p:cNvPr id="117" name="Freeform 756"/>
            <p:cNvSpPr>
              <a:spLocks noChangeArrowheads="1"/>
            </p:cNvSpPr>
            <p:nvPr/>
          </p:nvSpPr>
          <p:spPr bwMode="auto">
            <a:xfrm>
              <a:off x="16671411" y="3656545"/>
              <a:ext cx="287594" cy="902209"/>
            </a:xfrm>
            <a:custGeom>
              <a:avLst/>
              <a:gdLst>
                <a:gd name="T0" fmla="*/ 372 w 547"/>
                <a:gd name="T1" fmla="*/ 1715 h 1716"/>
                <a:gd name="T2" fmla="*/ 356 w 547"/>
                <a:gd name="T3" fmla="*/ 1620 h 1716"/>
                <a:gd name="T4" fmla="*/ 269 w 547"/>
                <a:gd name="T5" fmla="*/ 1462 h 1716"/>
                <a:gd name="T6" fmla="*/ 0 w 547"/>
                <a:gd name="T7" fmla="*/ 664 h 1716"/>
                <a:gd name="T8" fmla="*/ 24 w 547"/>
                <a:gd name="T9" fmla="*/ 624 h 1716"/>
                <a:gd name="T10" fmla="*/ 64 w 547"/>
                <a:gd name="T11" fmla="*/ 624 h 1716"/>
                <a:gd name="T12" fmla="*/ 95 w 547"/>
                <a:gd name="T13" fmla="*/ 577 h 1716"/>
                <a:gd name="T14" fmla="*/ 127 w 547"/>
                <a:gd name="T15" fmla="*/ 427 h 1716"/>
                <a:gd name="T16" fmla="*/ 167 w 547"/>
                <a:gd name="T17" fmla="*/ 379 h 1716"/>
                <a:gd name="T18" fmla="*/ 190 w 547"/>
                <a:gd name="T19" fmla="*/ 316 h 1716"/>
                <a:gd name="T20" fmla="*/ 143 w 547"/>
                <a:gd name="T21" fmla="*/ 221 h 1716"/>
                <a:gd name="T22" fmla="*/ 167 w 547"/>
                <a:gd name="T23" fmla="*/ 182 h 1716"/>
                <a:gd name="T24" fmla="*/ 135 w 547"/>
                <a:gd name="T25" fmla="*/ 118 h 1716"/>
                <a:gd name="T26" fmla="*/ 190 w 547"/>
                <a:gd name="T27" fmla="*/ 15 h 1716"/>
                <a:gd name="T28" fmla="*/ 546 w 547"/>
                <a:gd name="T29" fmla="*/ 1201 h 1716"/>
                <a:gd name="T30" fmla="*/ 522 w 547"/>
                <a:gd name="T31" fmla="*/ 1233 h 1716"/>
                <a:gd name="T32" fmla="*/ 491 w 547"/>
                <a:gd name="T33" fmla="*/ 1304 h 1716"/>
                <a:gd name="T34" fmla="*/ 498 w 547"/>
                <a:gd name="T35" fmla="*/ 1375 h 1716"/>
                <a:gd name="T36" fmla="*/ 506 w 547"/>
                <a:gd name="T37" fmla="*/ 1391 h 1716"/>
                <a:gd name="T38" fmla="*/ 443 w 547"/>
                <a:gd name="T39" fmla="*/ 1525 h 1716"/>
                <a:gd name="T40" fmla="*/ 435 w 547"/>
                <a:gd name="T41" fmla="*/ 1628 h 1716"/>
                <a:gd name="T42" fmla="*/ 396 w 547"/>
                <a:gd name="T43" fmla="*/ 1691 h 1716"/>
                <a:gd name="T44" fmla="*/ 372 w 547"/>
                <a:gd name="T45" fmla="*/ 1715 h 1716"/>
                <a:gd name="T46" fmla="*/ 277 w 547"/>
                <a:gd name="T47" fmla="*/ 1462 h 1716"/>
                <a:gd name="T48" fmla="*/ 364 w 547"/>
                <a:gd name="T49" fmla="*/ 1620 h 1716"/>
                <a:gd name="T50" fmla="*/ 388 w 547"/>
                <a:gd name="T51" fmla="*/ 1684 h 1716"/>
                <a:gd name="T52" fmla="*/ 427 w 547"/>
                <a:gd name="T53" fmla="*/ 1628 h 1716"/>
                <a:gd name="T54" fmla="*/ 443 w 547"/>
                <a:gd name="T55" fmla="*/ 1533 h 1716"/>
                <a:gd name="T56" fmla="*/ 498 w 547"/>
                <a:gd name="T57" fmla="*/ 1399 h 1716"/>
                <a:gd name="T58" fmla="*/ 491 w 547"/>
                <a:gd name="T59" fmla="*/ 1375 h 1716"/>
                <a:gd name="T60" fmla="*/ 483 w 547"/>
                <a:gd name="T61" fmla="*/ 1304 h 1716"/>
                <a:gd name="T62" fmla="*/ 514 w 547"/>
                <a:gd name="T63" fmla="*/ 1233 h 1716"/>
                <a:gd name="T64" fmla="*/ 190 w 547"/>
                <a:gd name="T65" fmla="*/ 31 h 1716"/>
                <a:gd name="T66" fmla="*/ 143 w 547"/>
                <a:gd name="T67" fmla="*/ 118 h 1716"/>
                <a:gd name="T68" fmla="*/ 174 w 547"/>
                <a:gd name="T69" fmla="*/ 182 h 1716"/>
                <a:gd name="T70" fmla="*/ 151 w 547"/>
                <a:gd name="T71" fmla="*/ 221 h 1716"/>
                <a:gd name="T72" fmla="*/ 198 w 547"/>
                <a:gd name="T73" fmla="*/ 324 h 1716"/>
                <a:gd name="T74" fmla="*/ 167 w 547"/>
                <a:gd name="T75" fmla="*/ 387 h 1716"/>
                <a:gd name="T76" fmla="*/ 135 w 547"/>
                <a:gd name="T77" fmla="*/ 427 h 1716"/>
                <a:gd name="T78" fmla="*/ 103 w 547"/>
                <a:gd name="T79" fmla="*/ 585 h 1716"/>
                <a:gd name="T80" fmla="*/ 64 w 547"/>
                <a:gd name="T81" fmla="*/ 632 h 1716"/>
                <a:gd name="T82" fmla="*/ 56 w 547"/>
                <a:gd name="T83" fmla="*/ 632 h 1716"/>
                <a:gd name="T84" fmla="*/ 32 w 547"/>
                <a:gd name="T85" fmla="*/ 624 h 1716"/>
                <a:gd name="T86" fmla="*/ 277 w 547"/>
                <a:gd name="T87" fmla="*/ 1462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47" h="1716">
                  <a:moveTo>
                    <a:pt x="372" y="1715"/>
                  </a:moveTo>
                  <a:lnTo>
                    <a:pt x="372" y="1715"/>
                  </a:lnTo>
                  <a:cubicBezTo>
                    <a:pt x="364" y="1707"/>
                    <a:pt x="364" y="1707"/>
                    <a:pt x="364" y="1707"/>
                  </a:cubicBezTo>
                  <a:cubicBezTo>
                    <a:pt x="356" y="1691"/>
                    <a:pt x="356" y="1652"/>
                    <a:pt x="356" y="1620"/>
                  </a:cubicBezTo>
                  <a:cubicBezTo>
                    <a:pt x="356" y="1589"/>
                    <a:pt x="356" y="1557"/>
                    <a:pt x="348" y="1549"/>
                  </a:cubicBezTo>
                  <a:cubicBezTo>
                    <a:pt x="317" y="1541"/>
                    <a:pt x="269" y="1462"/>
                    <a:pt x="269" y="1462"/>
                  </a:cubicBezTo>
                  <a:lnTo>
                    <a:pt x="269" y="1462"/>
                  </a:lnTo>
                  <a:cubicBezTo>
                    <a:pt x="0" y="664"/>
                    <a:pt x="0" y="664"/>
                    <a:pt x="0" y="664"/>
                  </a:cubicBezTo>
                  <a:lnTo>
                    <a:pt x="0" y="664"/>
                  </a:lnTo>
                  <a:cubicBezTo>
                    <a:pt x="16" y="656"/>
                    <a:pt x="24" y="648"/>
                    <a:pt x="24" y="624"/>
                  </a:cubicBezTo>
                  <a:cubicBezTo>
                    <a:pt x="32" y="601"/>
                    <a:pt x="32" y="593"/>
                    <a:pt x="40" y="593"/>
                  </a:cubicBezTo>
                  <a:cubicBezTo>
                    <a:pt x="48" y="593"/>
                    <a:pt x="56" y="616"/>
                    <a:pt x="64" y="624"/>
                  </a:cubicBezTo>
                  <a:cubicBezTo>
                    <a:pt x="72" y="616"/>
                    <a:pt x="87" y="608"/>
                    <a:pt x="87" y="593"/>
                  </a:cubicBezTo>
                  <a:cubicBezTo>
                    <a:pt x="87" y="585"/>
                    <a:pt x="87" y="585"/>
                    <a:pt x="95" y="577"/>
                  </a:cubicBezTo>
                  <a:cubicBezTo>
                    <a:pt x="103" y="577"/>
                    <a:pt x="119" y="569"/>
                    <a:pt x="103" y="545"/>
                  </a:cubicBezTo>
                  <a:cubicBezTo>
                    <a:pt x="87" y="498"/>
                    <a:pt x="111" y="458"/>
                    <a:pt x="127" y="427"/>
                  </a:cubicBezTo>
                  <a:lnTo>
                    <a:pt x="127" y="427"/>
                  </a:lnTo>
                  <a:cubicBezTo>
                    <a:pt x="135" y="411"/>
                    <a:pt x="151" y="395"/>
                    <a:pt x="167" y="379"/>
                  </a:cubicBezTo>
                  <a:cubicBezTo>
                    <a:pt x="182" y="363"/>
                    <a:pt x="198" y="348"/>
                    <a:pt x="190" y="340"/>
                  </a:cubicBezTo>
                  <a:cubicBezTo>
                    <a:pt x="190" y="332"/>
                    <a:pt x="190" y="324"/>
                    <a:pt x="190" y="316"/>
                  </a:cubicBezTo>
                  <a:cubicBezTo>
                    <a:pt x="190" y="308"/>
                    <a:pt x="198" y="284"/>
                    <a:pt x="167" y="261"/>
                  </a:cubicBezTo>
                  <a:cubicBezTo>
                    <a:pt x="151" y="245"/>
                    <a:pt x="143" y="229"/>
                    <a:pt x="143" y="221"/>
                  </a:cubicBezTo>
                  <a:cubicBezTo>
                    <a:pt x="143" y="213"/>
                    <a:pt x="151" y="205"/>
                    <a:pt x="158" y="197"/>
                  </a:cubicBezTo>
                  <a:cubicBezTo>
                    <a:pt x="158" y="190"/>
                    <a:pt x="167" y="182"/>
                    <a:pt x="167" y="182"/>
                  </a:cubicBezTo>
                  <a:cubicBezTo>
                    <a:pt x="167" y="174"/>
                    <a:pt x="158" y="166"/>
                    <a:pt x="151" y="166"/>
                  </a:cubicBezTo>
                  <a:cubicBezTo>
                    <a:pt x="135" y="150"/>
                    <a:pt x="119" y="142"/>
                    <a:pt x="135" y="118"/>
                  </a:cubicBezTo>
                  <a:cubicBezTo>
                    <a:pt x="143" y="110"/>
                    <a:pt x="143" y="103"/>
                    <a:pt x="151" y="87"/>
                  </a:cubicBezTo>
                  <a:cubicBezTo>
                    <a:pt x="167" y="71"/>
                    <a:pt x="182" y="47"/>
                    <a:pt x="190" y="15"/>
                  </a:cubicBezTo>
                  <a:cubicBezTo>
                    <a:pt x="190" y="0"/>
                    <a:pt x="190" y="0"/>
                    <a:pt x="190" y="0"/>
                  </a:cubicBezTo>
                  <a:cubicBezTo>
                    <a:pt x="546" y="1201"/>
                    <a:pt x="546" y="1201"/>
                    <a:pt x="546" y="1201"/>
                  </a:cubicBezTo>
                  <a:cubicBezTo>
                    <a:pt x="538" y="1209"/>
                    <a:pt x="538" y="1209"/>
                    <a:pt x="538" y="1209"/>
                  </a:cubicBezTo>
                  <a:cubicBezTo>
                    <a:pt x="530" y="1209"/>
                    <a:pt x="530" y="1225"/>
                    <a:pt x="522" y="1233"/>
                  </a:cubicBezTo>
                  <a:cubicBezTo>
                    <a:pt x="514" y="1249"/>
                    <a:pt x="506" y="1265"/>
                    <a:pt x="498" y="1272"/>
                  </a:cubicBezTo>
                  <a:cubicBezTo>
                    <a:pt x="483" y="1288"/>
                    <a:pt x="483" y="1288"/>
                    <a:pt x="491" y="1304"/>
                  </a:cubicBezTo>
                  <a:cubicBezTo>
                    <a:pt x="491" y="1312"/>
                    <a:pt x="491" y="1320"/>
                    <a:pt x="498" y="1336"/>
                  </a:cubicBezTo>
                  <a:cubicBezTo>
                    <a:pt x="506" y="1360"/>
                    <a:pt x="498" y="1367"/>
                    <a:pt x="498" y="1375"/>
                  </a:cubicBezTo>
                  <a:cubicBezTo>
                    <a:pt x="491" y="1383"/>
                    <a:pt x="491" y="1383"/>
                    <a:pt x="498" y="1391"/>
                  </a:cubicBezTo>
                  <a:cubicBezTo>
                    <a:pt x="506" y="1391"/>
                    <a:pt x="506" y="1391"/>
                    <a:pt x="506" y="1391"/>
                  </a:cubicBezTo>
                  <a:cubicBezTo>
                    <a:pt x="506" y="1407"/>
                    <a:pt x="498" y="1423"/>
                    <a:pt x="483" y="1447"/>
                  </a:cubicBezTo>
                  <a:cubicBezTo>
                    <a:pt x="459" y="1478"/>
                    <a:pt x="435" y="1510"/>
                    <a:pt x="443" y="1525"/>
                  </a:cubicBezTo>
                  <a:cubicBezTo>
                    <a:pt x="459" y="1549"/>
                    <a:pt x="451" y="1565"/>
                    <a:pt x="443" y="1589"/>
                  </a:cubicBezTo>
                  <a:cubicBezTo>
                    <a:pt x="435" y="1597"/>
                    <a:pt x="435" y="1612"/>
                    <a:pt x="435" y="1628"/>
                  </a:cubicBezTo>
                  <a:cubicBezTo>
                    <a:pt x="435" y="1660"/>
                    <a:pt x="435" y="1660"/>
                    <a:pt x="411" y="1676"/>
                  </a:cubicBezTo>
                  <a:cubicBezTo>
                    <a:pt x="411" y="1676"/>
                    <a:pt x="404" y="1684"/>
                    <a:pt x="396" y="1691"/>
                  </a:cubicBezTo>
                  <a:cubicBezTo>
                    <a:pt x="380" y="1699"/>
                    <a:pt x="372" y="1707"/>
                    <a:pt x="372" y="1707"/>
                  </a:cubicBezTo>
                  <a:lnTo>
                    <a:pt x="372" y="1715"/>
                  </a:lnTo>
                  <a:close/>
                  <a:moveTo>
                    <a:pt x="277" y="1462"/>
                  </a:moveTo>
                  <a:lnTo>
                    <a:pt x="277" y="1462"/>
                  </a:lnTo>
                  <a:cubicBezTo>
                    <a:pt x="285" y="1478"/>
                    <a:pt x="325" y="1541"/>
                    <a:pt x="348" y="1541"/>
                  </a:cubicBezTo>
                  <a:cubicBezTo>
                    <a:pt x="364" y="1549"/>
                    <a:pt x="364" y="1573"/>
                    <a:pt x="364" y="1620"/>
                  </a:cubicBezTo>
                  <a:cubicBezTo>
                    <a:pt x="364" y="1652"/>
                    <a:pt x="364" y="1684"/>
                    <a:pt x="372" y="1699"/>
                  </a:cubicBezTo>
                  <a:cubicBezTo>
                    <a:pt x="372" y="1699"/>
                    <a:pt x="380" y="1691"/>
                    <a:pt x="388" y="1684"/>
                  </a:cubicBezTo>
                  <a:cubicBezTo>
                    <a:pt x="396" y="1676"/>
                    <a:pt x="404" y="1676"/>
                    <a:pt x="411" y="1668"/>
                  </a:cubicBezTo>
                  <a:cubicBezTo>
                    <a:pt x="427" y="1660"/>
                    <a:pt x="427" y="1660"/>
                    <a:pt x="427" y="1628"/>
                  </a:cubicBezTo>
                  <a:cubicBezTo>
                    <a:pt x="427" y="1612"/>
                    <a:pt x="427" y="1597"/>
                    <a:pt x="435" y="1581"/>
                  </a:cubicBezTo>
                  <a:cubicBezTo>
                    <a:pt x="443" y="1565"/>
                    <a:pt x="451" y="1549"/>
                    <a:pt x="443" y="1533"/>
                  </a:cubicBezTo>
                  <a:cubicBezTo>
                    <a:pt x="427" y="1510"/>
                    <a:pt x="451" y="1478"/>
                    <a:pt x="475" y="1447"/>
                  </a:cubicBezTo>
                  <a:cubicBezTo>
                    <a:pt x="483" y="1423"/>
                    <a:pt x="498" y="1407"/>
                    <a:pt x="498" y="1399"/>
                  </a:cubicBezTo>
                  <a:cubicBezTo>
                    <a:pt x="498" y="1391"/>
                    <a:pt x="498" y="1391"/>
                    <a:pt x="498" y="1391"/>
                  </a:cubicBezTo>
                  <a:cubicBezTo>
                    <a:pt x="483" y="1383"/>
                    <a:pt x="483" y="1383"/>
                    <a:pt x="491" y="1375"/>
                  </a:cubicBezTo>
                  <a:cubicBezTo>
                    <a:pt x="491" y="1367"/>
                    <a:pt x="498" y="1360"/>
                    <a:pt x="491" y="1336"/>
                  </a:cubicBezTo>
                  <a:cubicBezTo>
                    <a:pt x="491" y="1320"/>
                    <a:pt x="483" y="1312"/>
                    <a:pt x="483" y="1304"/>
                  </a:cubicBezTo>
                  <a:cubicBezTo>
                    <a:pt x="475" y="1288"/>
                    <a:pt x="475" y="1280"/>
                    <a:pt x="491" y="1265"/>
                  </a:cubicBezTo>
                  <a:cubicBezTo>
                    <a:pt x="506" y="1257"/>
                    <a:pt x="514" y="1241"/>
                    <a:pt x="514" y="1233"/>
                  </a:cubicBezTo>
                  <a:cubicBezTo>
                    <a:pt x="522" y="1217"/>
                    <a:pt x="530" y="1209"/>
                    <a:pt x="538" y="1201"/>
                  </a:cubicBezTo>
                  <a:cubicBezTo>
                    <a:pt x="190" y="31"/>
                    <a:pt x="190" y="31"/>
                    <a:pt x="190" y="31"/>
                  </a:cubicBezTo>
                  <a:cubicBezTo>
                    <a:pt x="190" y="63"/>
                    <a:pt x="174" y="79"/>
                    <a:pt x="158" y="95"/>
                  </a:cubicBezTo>
                  <a:cubicBezTo>
                    <a:pt x="151" y="103"/>
                    <a:pt x="143" y="110"/>
                    <a:pt x="143" y="118"/>
                  </a:cubicBezTo>
                  <a:cubicBezTo>
                    <a:pt x="127" y="142"/>
                    <a:pt x="143" y="142"/>
                    <a:pt x="151" y="158"/>
                  </a:cubicBezTo>
                  <a:cubicBezTo>
                    <a:pt x="158" y="166"/>
                    <a:pt x="174" y="166"/>
                    <a:pt x="174" y="182"/>
                  </a:cubicBezTo>
                  <a:cubicBezTo>
                    <a:pt x="174" y="190"/>
                    <a:pt x="167" y="197"/>
                    <a:pt x="158" y="197"/>
                  </a:cubicBezTo>
                  <a:cubicBezTo>
                    <a:pt x="151" y="205"/>
                    <a:pt x="143" y="213"/>
                    <a:pt x="151" y="221"/>
                  </a:cubicBezTo>
                  <a:cubicBezTo>
                    <a:pt x="151" y="229"/>
                    <a:pt x="151" y="237"/>
                    <a:pt x="167" y="253"/>
                  </a:cubicBezTo>
                  <a:cubicBezTo>
                    <a:pt x="206" y="284"/>
                    <a:pt x="198" y="308"/>
                    <a:pt x="198" y="324"/>
                  </a:cubicBezTo>
                  <a:cubicBezTo>
                    <a:pt x="198" y="324"/>
                    <a:pt x="198" y="332"/>
                    <a:pt x="198" y="340"/>
                  </a:cubicBezTo>
                  <a:cubicBezTo>
                    <a:pt x="206" y="355"/>
                    <a:pt x="190" y="371"/>
                    <a:pt x="167" y="387"/>
                  </a:cubicBezTo>
                  <a:cubicBezTo>
                    <a:pt x="158" y="403"/>
                    <a:pt x="143" y="411"/>
                    <a:pt x="135" y="427"/>
                  </a:cubicBezTo>
                  <a:lnTo>
                    <a:pt x="135" y="427"/>
                  </a:lnTo>
                  <a:cubicBezTo>
                    <a:pt x="111" y="458"/>
                    <a:pt x="95" y="498"/>
                    <a:pt x="111" y="545"/>
                  </a:cubicBezTo>
                  <a:cubicBezTo>
                    <a:pt x="127" y="569"/>
                    <a:pt x="111" y="577"/>
                    <a:pt x="103" y="585"/>
                  </a:cubicBezTo>
                  <a:cubicBezTo>
                    <a:pt x="95" y="593"/>
                    <a:pt x="95" y="593"/>
                    <a:pt x="95" y="593"/>
                  </a:cubicBezTo>
                  <a:cubicBezTo>
                    <a:pt x="95" y="616"/>
                    <a:pt x="64" y="632"/>
                    <a:pt x="64" y="632"/>
                  </a:cubicBezTo>
                  <a:cubicBezTo>
                    <a:pt x="56" y="640"/>
                    <a:pt x="56" y="640"/>
                    <a:pt x="56" y="640"/>
                  </a:cubicBezTo>
                  <a:cubicBezTo>
                    <a:pt x="56" y="632"/>
                    <a:pt x="56" y="632"/>
                    <a:pt x="56" y="632"/>
                  </a:cubicBezTo>
                  <a:cubicBezTo>
                    <a:pt x="48" y="616"/>
                    <a:pt x="48" y="601"/>
                    <a:pt x="40" y="601"/>
                  </a:cubicBezTo>
                  <a:cubicBezTo>
                    <a:pt x="40" y="601"/>
                    <a:pt x="40" y="601"/>
                    <a:pt x="32" y="624"/>
                  </a:cubicBezTo>
                  <a:cubicBezTo>
                    <a:pt x="24" y="648"/>
                    <a:pt x="24" y="664"/>
                    <a:pt x="8" y="672"/>
                  </a:cubicBezTo>
                  <a:lnTo>
                    <a:pt x="277" y="1462"/>
                  </a:lnTo>
                  <a:close/>
                </a:path>
              </a:pathLst>
            </a:custGeom>
            <a:solidFill>
              <a:schemeClr val="accent6"/>
            </a:solidFill>
            <a:ln>
              <a:solidFill>
                <a:schemeClr val="bg2"/>
              </a:solidFill>
            </a:ln>
            <a:effectLst/>
          </p:spPr>
          <p:txBody>
            <a:bodyPr wrap="none" anchor="ctr"/>
            <a:lstStyle/>
            <a:p>
              <a:endParaRPr lang="en-US"/>
            </a:p>
          </p:txBody>
        </p:sp>
        <p:sp>
          <p:nvSpPr>
            <p:cNvPr id="118" name="Freeform 757"/>
            <p:cNvSpPr>
              <a:spLocks noChangeArrowheads="1"/>
            </p:cNvSpPr>
            <p:nvPr/>
          </p:nvSpPr>
          <p:spPr bwMode="auto">
            <a:xfrm>
              <a:off x="16529934" y="4011398"/>
              <a:ext cx="336299" cy="670280"/>
            </a:xfrm>
            <a:custGeom>
              <a:avLst/>
              <a:gdLst>
                <a:gd name="T0" fmla="*/ 182 w 641"/>
                <a:gd name="T1" fmla="*/ 174 h 1273"/>
                <a:gd name="T2" fmla="*/ 182 w 641"/>
                <a:gd name="T3" fmla="*/ 174 h 1273"/>
                <a:gd name="T4" fmla="*/ 166 w 641"/>
                <a:gd name="T5" fmla="*/ 300 h 1273"/>
                <a:gd name="T6" fmla="*/ 213 w 641"/>
                <a:gd name="T7" fmla="*/ 379 h 1273"/>
                <a:gd name="T8" fmla="*/ 102 w 641"/>
                <a:gd name="T9" fmla="*/ 569 h 1273"/>
                <a:gd name="T10" fmla="*/ 102 w 641"/>
                <a:gd name="T11" fmla="*/ 711 h 1273"/>
                <a:gd name="T12" fmla="*/ 79 w 641"/>
                <a:gd name="T13" fmla="*/ 964 h 1273"/>
                <a:gd name="T14" fmla="*/ 102 w 641"/>
                <a:gd name="T15" fmla="*/ 1099 h 1273"/>
                <a:gd name="T16" fmla="*/ 87 w 641"/>
                <a:gd name="T17" fmla="*/ 1193 h 1273"/>
                <a:gd name="T18" fmla="*/ 118 w 641"/>
                <a:gd name="T19" fmla="*/ 1265 h 1273"/>
                <a:gd name="T20" fmla="*/ 458 w 641"/>
                <a:gd name="T21" fmla="*/ 1201 h 1273"/>
                <a:gd name="T22" fmla="*/ 529 w 641"/>
                <a:gd name="T23" fmla="*/ 1162 h 1273"/>
                <a:gd name="T24" fmla="*/ 640 w 641"/>
                <a:gd name="T25" fmla="*/ 1035 h 1273"/>
                <a:gd name="T26" fmla="*/ 616 w 641"/>
                <a:gd name="T27" fmla="*/ 877 h 1273"/>
                <a:gd name="T28" fmla="*/ 537 w 641"/>
                <a:gd name="T29" fmla="*/ 790 h 1273"/>
                <a:gd name="T30" fmla="*/ 276 w 641"/>
                <a:gd name="T31" fmla="*/ 0 h 1273"/>
                <a:gd name="T32" fmla="*/ 213 w 641"/>
                <a:gd name="T33" fmla="*/ 8 h 1273"/>
                <a:gd name="T34" fmla="*/ 182 w 641"/>
                <a:gd name="T35" fmla="*/ 126 h 1273"/>
                <a:gd name="T36" fmla="*/ 182 w 641"/>
                <a:gd name="T37" fmla="*/ 174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1" h="1273">
                  <a:moveTo>
                    <a:pt x="182" y="174"/>
                  </a:moveTo>
                  <a:lnTo>
                    <a:pt x="182" y="174"/>
                  </a:lnTo>
                  <a:cubicBezTo>
                    <a:pt x="182" y="197"/>
                    <a:pt x="142" y="269"/>
                    <a:pt x="166" y="300"/>
                  </a:cubicBezTo>
                  <a:cubicBezTo>
                    <a:pt x="197" y="324"/>
                    <a:pt x="229" y="355"/>
                    <a:pt x="213" y="379"/>
                  </a:cubicBezTo>
                  <a:cubicBezTo>
                    <a:pt x="189" y="395"/>
                    <a:pt x="0" y="529"/>
                    <a:pt x="102" y="569"/>
                  </a:cubicBezTo>
                  <a:cubicBezTo>
                    <a:pt x="197" y="608"/>
                    <a:pt x="118" y="664"/>
                    <a:pt x="102" y="711"/>
                  </a:cubicBezTo>
                  <a:cubicBezTo>
                    <a:pt x="87" y="751"/>
                    <a:pt x="47" y="877"/>
                    <a:pt x="79" y="964"/>
                  </a:cubicBezTo>
                  <a:cubicBezTo>
                    <a:pt x="110" y="1043"/>
                    <a:pt x="110" y="1067"/>
                    <a:pt x="102" y="1099"/>
                  </a:cubicBezTo>
                  <a:cubicBezTo>
                    <a:pt x="102" y="1138"/>
                    <a:pt x="71" y="1162"/>
                    <a:pt x="87" y="1193"/>
                  </a:cubicBezTo>
                  <a:cubicBezTo>
                    <a:pt x="102" y="1233"/>
                    <a:pt x="102" y="1265"/>
                    <a:pt x="118" y="1265"/>
                  </a:cubicBezTo>
                  <a:cubicBezTo>
                    <a:pt x="134" y="1272"/>
                    <a:pt x="411" y="1201"/>
                    <a:pt x="458" y="1201"/>
                  </a:cubicBezTo>
                  <a:cubicBezTo>
                    <a:pt x="514" y="1193"/>
                    <a:pt x="514" y="1193"/>
                    <a:pt x="529" y="1162"/>
                  </a:cubicBezTo>
                  <a:cubicBezTo>
                    <a:pt x="545" y="1138"/>
                    <a:pt x="640" y="1035"/>
                    <a:pt x="640" y="1035"/>
                  </a:cubicBezTo>
                  <a:cubicBezTo>
                    <a:pt x="616" y="996"/>
                    <a:pt x="640" y="885"/>
                    <a:pt x="616" y="877"/>
                  </a:cubicBezTo>
                  <a:cubicBezTo>
                    <a:pt x="593" y="869"/>
                    <a:pt x="537" y="790"/>
                    <a:pt x="537" y="790"/>
                  </a:cubicBezTo>
                  <a:cubicBezTo>
                    <a:pt x="276" y="0"/>
                    <a:pt x="276" y="0"/>
                    <a:pt x="276" y="0"/>
                  </a:cubicBezTo>
                  <a:cubicBezTo>
                    <a:pt x="253" y="16"/>
                    <a:pt x="229" y="0"/>
                    <a:pt x="213" y="8"/>
                  </a:cubicBezTo>
                  <a:cubicBezTo>
                    <a:pt x="189" y="8"/>
                    <a:pt x="182" y="79"/>
                    <a:pt x="182" y="126"/>
                  </a:cubicBezTo>
                  <a:cubicBezTo>
                    <a:pt x="182" y="126"/>
                    <a:pt x="182" y="150"/>
                    <a:pt x="182" y="174"/>
                  </a:cubicBezTo>
                </a:path>
              </a:pathLst>
            </a:custGeom>
            <a:solidFill>
              <a:schemeClr val="accent6"/>
            </a:solidFill>
            <a:ln>
              <a:solidFill>
                <a:schemeClr val="bg2"/>
              </a:solidFill>
            </a:ln>
            <a:effectLst/>
          </p:spPr>
          <p:txBody>
            <a:bodyPr wrap="none" anchor="ctr"/>
            <a:lstStyle/>
            <a:p>
              <a:endParaRPr lang="en-US"/>
            </a:p>
          </p:txBody>
        </p:sp>
        <p:sp>
          <p:nvSpPr>
            <p:cNvPr id="119" name="Freeform 758"/>
            <p:cNvSpPr>
              <a:spLocks noChangeArrowheads="1"/>
            </p:cNvSpPr>
            <p:nvPr/>
          </p:nvSpPr>
          <p:spPr bwMode="auto">
            <a:xfrm>
              <a:off x="16555446" y="4006759"/>
              <a:ext cx="313107" cy="672599"/>
            </a:xfrm>
            <a:custGeom>
              <a:avLst/>
              <a:gdLst>
                <a:gd name="T0" fmla="*/ 71 w 594"/>
                <a:gd name="T1" fmla="*/ 1280 h 1281"/>
                <a:gd name="T2" fmla="*/ 71 w 594"/>
                <a:gd name="T3" fmla="*/ 1280 h 1281"/>
                <a:gd name="T4" fmla="*/ 40 w 594"/>
                <a:gd name="T5" fmla="*/ 1201 h 1281"/>
                <a:gd name="T6" fmla="*/ 55 w 594"/>
                <a:gd name="T7" fmla="*/ 1107 h 1281"/>
                <a:gd name="T8" fmla="*/ 32 w 594"/>
                <a:gd name="T9" fmla="*/ 972 h 1281"/>
                <a:gd name="T10" fmla="*/ 55 w 594"/>
                <a:gd name="T11" fmla="*/ 711 h 1281"/>
                <a:gd name="T12" fmla="*/ 95 w 594"/>
                <a:gd name="T13" fmla="*/ 616 h 1281"/>
                <a:gd name="T14" fmla="*/ 24 w 594"/>
                <a:gd name="T15" fmla="*/ 545 h 1281"/>
                <a:gd name="T16" fmla="*/ 158 w 594"/>
                <a:gd name="T17" fmla="*/ 379 h 1281"/>
                <a:gd name="T18" fmla="*/ 119 w 594"/>
                <a:gd name="T19" fmla="*/ 308 h 1281"/>
                <a:gd name="T20" fmla="*/ 135 w 594"/>
                <a:gd name="T21" fmla="*/ 182 h 1281"/>
                <a:gd name="T22" fmla="*/ 127 w 594"/>
                <a:gd name="T23" fmla="*/ 134 h 1281"/>
                <a:gd name="T24" fmla="*/ 166 w 594"/>
                <a:gd name="T25" fmla="*/ 8 h 1281"/>
                <a:gd name="T26" fmla="*/ 198 w 594"/>
                <a:gd name="T27" fmla="*/ 8 h 1281"/>
                <a:gd name="T28" fmla="*/ 229 w 594"/>
                <a:gd name="T29" fmla="*/ 0 h 1281"/>
                <a:gd name="T30" fmla="*/ 498 w 594"/>
                <a:gd name="T31" fmla="*/ 798 h 1281"/>
                <a:gd name="T32" fmla="*/ 585 w 594"/>
                <a:gd name="T33" fmla="*/ 956 h 1281"/>
                <a:gd name="T34" fmla="*/ 593 w 594"/>
                <a:gd name="T35" fmla="*/ 1043 h 1281"/>
                <a:gd name="T36" fmla="*/ 490 w 594"/>
                <a:gd name="T37" fmla="*/ 1170 h 1281"/>
                <a:gd name="T38" fmla="*/ 411 w 594"/>
                <a:gd name="T39" fmla="*/ 1209 h 1281"/>
                <a:gd name="T40" fmla="*/ 71 w 594"/>
                <a:gd name="T41" fmla="*/ 1280 h 1281"/>
                <a:gd name="T42" fmla="*/ 135 w 594"/>
                <a:gd name="T43" fmla="*/ 134 h 1281"/>
                <a:gd name="T44" fmla="*/ 135 w 594"/>
                <a:gd name="T45" fmla="*/ 213 h 1281"/>
                <a:gd name="T46" fmla="*/ 135 w 594"/>
                <a:gd name="T47" fmla="*/ 316 h 1281"/>
                <a:gd name="T48" fmla="*/ 142 w 594"/>
                <a:gd name="T49" fmla="*/ 411 h 1281"/>
                <a:gd name="T50" fmla="*/ 55 w 594"/>
                <a:gd name="T51" fmla="*/ 569 h 1281"/>
                <a:gd name="T52" fmla="*/ 79 w 594"/>
                <a:gd name="T53" fmla="*/ 680 h 1281"/>
                <a:gd name="T54" fmla="*/ 55 w 594"/>
                <a:gd name="T55" fmla="*/ 719 h 1281"/>
                <a:gd name="T56" fmla="*/ 63 w 594"/>
                <a:gd name="T57" fmla="*/ 1107 h 1281"/>
                <a:gd name="T58" fmla="*/ 48 w 594"/>
                <a:gd name="T59" fmla="*/ 1146 h 1281"/>
                <a:gd name="T60" fmla="*/ 55 w 594"/>
                <a:gd name="T61" fmla="*/ 1233 h 1281"/>
                <a:gd name="T62" fmla="*/ 221 w 594"/>
                <a:gd name="T63" fmla="*/ 1241 h 1281"/>
                <a:gd name="T64" fmla="*/ 419 w 594"/>
                <a:gd name="T65" fmla="*/ 1201 h 1281"/>
                <a:gd name="T66" fmla="*/ 585 w 594"/>
                <a:gd name="T67" fmla="*/ 1043 h 1281"/>
                <a:gd name="T68" fmla="*/ 569 w 594"/>
                <a:gd name="T69" fmla="*/ 885 h 1281"/>
                <a:gd name="T70" fmla="*/ 490 w 594"/>
                <a:gd name="T71" fmla="*/ 798 h 1281"/>
                <a:gd name="T72" fmla="*/ 198 w 594"/>
                <a:gd name="T73" fmla="*/ 16 h 1281"/>
                <a:gd name="T74" fmla="*/ 166 w 594"/>
                <a:gd name="T75" fmla="*/ 16 h 1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94" h="1281">
                  <a:moveTo>
                    <a:pt x="71" y="1280"/>
                  </a:moveTo>
                  <a:lnTo>
                    <a:pt x="71" y="1280"/>
                  </a:lnTo>
                  <a:lnTo>
                    <a:pt x="71" y="1280"/>
                  </a:lnTo>
                  <a:lnTo>
                    <a:pt x="71" y="1280"/>
                  </a:lnTo>
                  <a:cubicBezTo>
                    <a:pt x="63" y="1280"/>
                    <a:pt x="55" y="1257"/>
                    <a:pt x="48" y="1233"/>
                  </a:cubicBezTo>
                  <a:cubicBezTo>
                    <a:pt x="48" y="1225"/>
                    <a:pt x="40" y="1217"/>
                    <a:pt x="40" y="1201"/>
                  </a:cubicBezTo>
                  <a:cubicBezTo>
                    <a:pt x="24" y="1178"/>
                    <a:pt x="32" y="1162"/>
                    <a:pt x="40" y="1146"/>
                  </a:cubicBezTo>
                  <a:cubicBezTo>
                    <a:pt x="48" y="1130"/>
                    <a:pt x="55" y="1122"/>
                    <a:pt x="55" y="1107"/>
                  </a:cubicBezTo>
                  <a:lnTo>
                    <a:pt x="55" y="1107"/>
                  </a:lnTo>
                  <a:cubicBezTo>
                    <a:pt x="55" y="1075"/>
                    <a:pt x="63" y="1051"/>
                    <a:pt x="32" y="972"/>
                  </a:cubicBezTo>
                  <a:cubicBezTo>
                    <a:pt x="0" y="893"/>
                    <a:pt x="40" y="767"/>
                    <a:pt x="48" y="719"/>
                  </a:cubicBezTo>
                  <a:cubicBezTo>
                    <a:pt x="55" y="711"/>
                    <a:pt x="55" y="711"/>
                    <a:pt x="55" y="711"/>
                  </a:cubicBezTo>
                  <a:cubicBezTo>
                    <a:pt x="55" y="703"/>
                    <a:pt x="63" y="687"/>
                    <a:pt x="71" y="680"/>
                  </a:cubicBezTo>
                  <a:cubicBezTo>
                    <a:pt x="87" y="656"/>
                    <a:pt x="103" y="632"/>
                    <a:pt x="95" y="616"/>
                  </a:cubicBezTo>
                  <a:cubicBezTo>
                    <a:pt x="95" y="601"/>
                    <a:pt x="79" y="593"/>
                    <a:pt x="55" y="577"/>
                  </a:cubicBezTo>
                  <a:cubicBezTo>
                    <a:pt x="32" y="569"/>
                    <a:pt x="24" y="561"/>
                    <a:pt x="24" y="545"/>
                  </a:cubicBezTo>
                  <a:cubicBezTo>
                    <a:pt x="16" y="506"/>
                    <a:pt x="95" y="435"/>
                    <a:pt x="135" y="403"/>
                  </a:cubicBezTo>
                  <a:cubicBezTo>
                    <a:pt x="150" y="395"/>
                    <a:pt x="158" y="387"/>
                    <a:pt x="158" y="379"/>
                  </a:cubicBezTo>
                  <a:cubicBezTo>
                    <a:pt x="174" y="363"/>
                    <a:pt x="158" y="348"/>
                    <a:pt x="135" y="324"/>
                  </a:cubicBezTo>
                  <a:cubicBezTo>
                    <a:pt x="127" y="316"/>
                    <a:pt x="119" y="308"/>
                    <a:pt x="119" y="308"/>
                  </a:cubicBezTo>
                  <a:cubicBezTo>
                    <a:pt x="95" y="284"/>
                    <a:pt x="111" y="237"/>
                    <a:pt x="127" y="205"/>
                  </a:cubicBezTo>
                  <a:cubicBezTo>
                    <a:pt x="127" y="197"/>
                    <a:pt x="135" y="182"/>
                    <a:pt x="135" y="182"/>
                  </a:cubicBezTo>
                  <a:cubicBezTo>
                    <a:pt x="135" y="158"/>
                    <a:pt x="127" y="134"/>
                    <a:pt x="127" y="134"/>
                  </a:cubicBezTo>
                  <a:lnTo>
                    <a:pt x="127" y="134"/>
                  </a:lnTo>
                  <a:lnTo>
                    <a:pt x="127" y="134"/>
                  </a:lnTo>
                  <a:cubicBezTo>
                    <a:pt x="127" y="103"/>
                    <a:pt x="142" y="16"/>
                    <a:pt x="166" y="8"/>
                  </a:cubicBezTo>
                  <a:cubicBezTo>
                    <a:pt x="174" y="8"/>
                    <a:pt x="174" y="8"/>
                    <a:pt x="182" y="8"/>
                  </a:cubicBezTo>
                  <a:cubicBezTo>
                    <a:pt x="182" y="8"/>
                    <a:pt x="190" y="8"/>
                    <a:pt x="198" y="8"/>
                  </a:cubicBezTo>
                  <a:cubicBezTo>
                    <a:pt x="206" y="8"/>
                    <a:pt x="214" y="8"/>
                    <a:pt x="221" y="0"/>
                  </a:cubicBezTo>
                  <a:cubicBezTo>
                    <a:pt x="229" y="0"/>
                    <a:pt x="229" y="0"/>
                    <a:pt x="229" y="0"/>
                  </a:cubicBezTo>
                  <a:lnTo>
                    <a:pt x="229" y="0"/>
                  </a:lnTo>
                  <a:cubicBezTo>
                    <a:pt x="498" y="798"/>
                    <a:pt x="498" y="798"/>
                    <a:pt x="498" y="798"/>
                  </a:cubicBezTo>
                  <a:cubicBezTo>
                    <a:pt x="506" y="814"/>
                    <a:pt x="546" y="877"/>
                    <a:pt x="569" y="877"/>
                  </a:cubicBezTo>
                  <a:cubicBezTo>
                    <a:pt x="585" y="885"/>
                    <a:pt x="585" y="909"/>
                    <a:pt x="585" y="956"/>
                  </a:cubicBezTo>
                  <a:cubicBezTo>
                    <a:pt x="585" y="988"/>
                    <a:pt x="585" y="1020"/>
                    <a:pt x="593" y="1043"/>
                  </a:cubicBezTo>
                  <a:lnTo>
                    <a:pt x="593" y="1043"/>
                  </a:lnTo>
                  <a:lnTo>
                    <a:pt x="593" y="1043"/>
                  </a:lnTo>
                  <a:cubicBezTo>
                    <a:pt x="593" y="1043"/>
                    <a:pt x="506" y="1146"/>
                    <a:pt x="490" y="1170"/>
                  </a:cubicBezTo>
                  <a:cubicBezTo>
                    <a:pt x="474" y="1201"/>
                    <a:pt x="467" y="1201"/>
                    <a:pt x="427" y="1209"/>
                  </a:cubicBezTo>
                  <a:cubicBezTo>
                    <a:pt x="411" y="1209"/>
                    <a:pt x="411" y="1209"/>
                    <a:pt x="411" y="1209"/>
                  </a:cubicBezTo>
                  <a:cubicBezTo>
                    <a:pt x="388" y="1209"/>
                    <a:pt x="301" y="1233"/>
                    <a:pt x="221" y="1249"/>
                  </a:cubicBezTo>
                  <a:cubicBezTo>
                    <a:pt x="135" y="1265"/>
                    <a:pt x="79" y="1280"/>
                    <a:pt x="71" y="1280"/>
                  </a:cubicBezTo>
                  <a:close/>
                  <a:moveTo>
                    <a:pt x="135" y="134"/>
                  </a:moveTo>
                  <a:lnTo>
                    <a:pt x="135" y="134"/>
                  </a:lnTo>
                  <a:cubicBezTo>
                    <a:pt x="135" y="134"/>
                    <a:pt x="142" y="158"/>
                    <a:pt x="142" y="182"/>
                  </a:cubicBezTo>
                  <a:cubicBezTo>
                    <a:pt x="142" y="190"/>
                    <a:pt x="135" y="197"/>
                    <a:pt x="135" y="213"/>
                  </a:cubicBezTo>
                  <a:cubicBezTo>
                    <a:pt x="119" y="237"/>
                    <a:pt x="103" y="284"/>
                    <a:pt x="127" y="300"/>
                  </a:cubicBezTo>
                  <a:cubicBezTo>
                    <a:pt x="127" y="308"/>
                    <a:pt x="135" y="308"/>
                    <a:pt x="135" y="316"/>
                  </a:cubicBezTo>
                  <a:cubicBezTo>
                    <a:pt x="158" y="340"/>
                    <a:pt x="182" y="363"/>
                    <a:pt x="166" y="387"/>
                  </a:cubicBezTo>
                  <a:cubicBezTo>
                    <a:pt x="166" y="395"/>
                    <a:pt x="158" y="395"/>
                    <a:pt x="142" y="411"/>
                  </a:cubicBezTo>
                  <a:cubicBezTo>
                    <a:pt x="103" y="443"/>
                    <a:pt x="24" y="506"/>
                    <a:pt x="32" y="545"/>
                  </a:cubicBezTo>
                  <a:cubicBezTo>
                    <a:pt x="32" y="553"/>
                    <a:pt x="40" y="569"/>
                    <a:pt x="55" y="569"/>
                  </a:cubicBezTo>
                  <a:cubicBezTo>
                    <a:pt x="79" y="585"/>
                    <a:pt x="95" y="601"/>
                    <a:pt x="103" y="616"/>
                  </a:cubicBezTo>
                  <a:cubicBezTo>
                    <a:pt x="111" y="640"/>
                    <a:pt x="95" y="656"/>
                    <a:pt x="79" y="680"/>
                  </a:cubicBezTo>
                  <a:cubicBezTo>
                    <a:pt x="71" y="696"/>
                    <a:pt x="63" y="703"/>
                    <a:pt x="55" y="719"/>
                  </a:cubicBezTo>
                  <a:lnTo>
                    <a:pt x="55" y="719"/>
                  </a:lnTo>
                  <a:cubicBezTo>
                    <a:pt x="48" y="767"/>
                    <a:pt x="8" y="893"/>
                    <a:pt x="40" y="972"/>
                  </a:cubicBezTo>
                  <a:cubicBezTo>
                    <a:pt x="63" y="1051"/>
                    <a:pt x="63" y="1075"/>
                    <a:pt x="63" y="1107"/>
                  </a:cubicBezTo>
                  <a:lnTo>
                    <a:pt x="63" y="1107"/>
                  </a:lnTo>
                  <a:cubicBezTo>
                    <a:pt x="55" y="1122"/>
                    <a:pt x="55" y="1138"/>
                    <a:pt x="48" y="1146"/>
                  </a:cubicBezTo>
                  <a:cubicBezTo>
                    <a:pt x="40" y="1162"/>
                    <a:pt x="32" y="1178"/>
                    <a:pt x="40" y="1201"/>
                  </a:cubicBezTo>
                  <a:cubicBezTo>
                    <a:pt x="48" y="1209"/>
                    <a:pt x="48" y="1225"/>
                    <a:pt x="55" y="1233"/>
                  </a:cubicBezTo>
                  <a:cubicBezTo>
                    <a:pt x="63" y="1257"/>
                    <a:pt x="63" y="1273"/>
                    <a:pt x="71" y="1273"/>
                  </a:cubicBezTo>
                  <a:cubicBezTo>
                    <a:pt x="79" y="1273"/>
                    <a:pt x="150" y="1257"/>
                    <a:pt x="221" y="1241"/>
                  </a:cubicBezTo>
                  <a:cubicBezTo>
                    <a:pt x="293" y="1225"/>
                    <a:pt x="388" y="1209"/>
                    <a:pt x="411" y="1201"/>
                  </a:cubicBezTo>
                  <a:cubicBezTo>
                    <a:pt x="419" y="1201"/>
                    <a:pt x="419" y="1201"/>
                    <a:pt x="419" y="1201"/>
                  </a:cubicBezTo>
                  <a:cubicBezTo>
                    <a:pt x="467" y="1194"/>
                    <a:pt x="467" y="1194"/>
                    <a:pt x="482" y="1170"/>
                  </a:cubicBezTo>
                  <a:cubicBezTo>
                    <a:pt x="498" y="1146"/>
                    <a:pt x="577" y="1059"/>
                    <a:pt x="585" y="1043"/>
                  </a:cubicBezTo>
                  <a:cubicBezTo>
                    <a:pt x="577" y="1020"/>
                    <a:pt x="577" y="988"/>
                    <a:pt x="577" y="956"/>
                  </a:cubicBezTo>
                  <a:cubicBezTo>
                    <a:pt x="577" y="925"/>
                    <a:pt x="577" y="893"/>
                    <a:pt x="569" y="885"/>
                  </a:cubicBezTo>
                  <a:cubicBezTo>
                    <a:pt x="538" y="877"/>
                    <a:pt x="490" y="798"/>
                    <a:pt x="490" y="798"/>
                  </a:cubicBezTo>
                  <a:lnTo>
                    <a:pt x="490" y="798"/>
                  </a:lnTo>
                  <a:cubicBezTo>
                    <a:pt x="229" y="8"/>
                    <a:pt x="229" y="8"/>
                    <a:pt x="229" y="8"/>
                  </a:cubicBezTo>
                  <a:cubicBezTo>
                    <a:pt x="214" y="16"/>
                    <a:pt x="206" y="16"/>
                    <a:pt x="198" y="16"/>
                  </a:cubicBezTo>
                  <a:cubicBezTo>
                    <a:pt x="190" y="16"/>
                    <a:pt x="182" y="16"/>
                    <a:pt x="182" y="16"/>
                  </a:cubicBezTo>
                  <a:cubicBezTo>
                    <a:pt x="174" y="16"/>
                    <a:pt x="174" y="16"/>
                    <a:pt x="166" y="16"/>
                  </a:cubicBezTo>
                  <a:cubicBezTo>
                    <a:pt x="150" y="16"/>
                    <a:pt x="135" y="79"/>
                    <a:pt x="135" y="134"/>
                  </a:cubicBezTo>
                  <a:close/>
                </a:path>
              </a:pathLst>
            </a:custGeom>
            <a:solidFill>
              <a:schemeClr val="accent6"/>
            </a:solidFill>
            <a:ln>
              <a:solidFill>
                <a:schemeClr val="bg2"/>
              </a:solidFill>
            </a:ln>
            <a:effectLst/>
          </p:spPr>
          <p:txBody>
            <a:bodyPr wrap="none" anchor="ctr"/>
            <a:lstStyle/>
            <a:p>
              <a:endParaRPr lang="en-US"/>
            </a:p>
          </p:txBody>
        </p:sp>
        <p:sp>
          <p:nvSpPr>
            <p:cNvPr id="120" name="Freeform 759"/>
            <p:cNvSpPr>
              <a:spLocks noChangeArrowheads="1"/>
            </p:cNvSpPr>
            <p:nvPr/>
          </p:nvSpPr>
          <p:spPr bwMode="auto">
            <a:xfrm>
              <a:off x="16309600" y="4076339"/>
              <a:ext cx="340939" cy="640128"/>
            </a:xfrm>
            <a:custGeom>
              <a:avLst/>
              <a:gdLst>
                <a:gd name="T0" fmla="*/ 15 w 649"/>
                <a:gd name="T1" fmla="*/ 269 h 1219"/>
                <a:gd name="T2" fmla="*/ 15 w 649"/>
                <a:gd name="T3" fmla="*/ 269 h 1219"/>
                <a:gd name="T4" fmla="*/ 23 w 649"/>
                <a:gd name="T5" fmla="*/ 364 h 1219"/>
                <a:gd name="T6" fmla="*/ 63 w 649"/>
                <a:gd name="T7" fmla="*/ 419 h 1219"/>
                <a:gd name="T8" fmla="*/ 102 w 649"/>
                <a:gd name="T9" fmla="*/ 522 h 1219"/>
                <a:gd name="T10" fmla="*/ 95 w 649"/>
                <a:gd name="T11" fmla="*/ 617 h 1219"/>
                <a:gd name="T12" fmla="*/ 118 w 649"/>
                <a:gd name="T13" fmla="*/ 743 h 1219"/>
                <a:gd name="T14" fmla="*/ 150 w 649"/>
                <a:gd name="T15" fmla="*/ 838 h 1219"/>
                <a:gd name="T16" fmla="*/ 190 w 649"/>
                <a:gd name="T17" fmla="*/ 838 h 1219"/>
                <a:gd name="T18" fmla="*/ 237 w 649"/>
                <a:gd name="T19" fmla="*/ 988 h 1219"/>
                <a:gd name="T20" fmla="*/ 284 w 649"/>
                <a:gd name="T21" fmla="*/ 1210 h 1219"/>
                <a:gd name="T22" fmla="*/ 537 w 649"/>
                <a:gd name="T23" fmla="*/ 1139 h 1219"/>
                <a:gd name="T24" fmla="*/ 506 w 649"/>
                <a:gd name="T25" fmla="*/ 1067 h 1219"/>
                <a:gd name="T26" fmla="*/ 521 w 649"/>
                <a:gd name="T27" fmla="*/ 973 h 1219"/>
                <a:gd name="T28" fmla="*/ 498 w 649"/>
                <a:gd name="T29" fmla="*/ 838 h 1219"/>
                <a:gd name="T30" fmla="*/ 521 w 649"/>
                <a:gd name="T31" fmla="*/ 585 h 1219"/>
                <a:gd name="T32" fmla="*/ 521 w 649"/>
                <a:gd name="T33" fmla="*/ 443 h 1219"/>
                <a:gd name="T34" fmla="*/ 632 w 649"/>
                <a:gd name="T35" fmla="*/ 253 h 1219"/>
                <a:gd name="T36" fmla="*/ 585 w 649"/>
                <a:gd name="T37" fmla="*/ 174 h 1219"/>
                <a:gd name="T38" fmla="*/ 601 w 649"/>
                <a:gd name="T39" fmla="*/ 48 h 1219"/>
                <a:gd name="T40" fmla="*/ 601 w 649"/>
                <a:gd name="T41" fmla="*/ 0 h 1219"/>
                <a:gd name="T42" fmla="*/ 0 w 649"/>
                <a:gd name="T43" fmla="*/ 174 h 1219"/>
                <a:gd name="T44" fmla="*/ 15 w 649"/>
                <a:gd name="T45" fmla="*/ 269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9" h="1219">
                  <a:moveTo>
                    <a:pt x="15" y="269"/>
                  </a:moveTo>
                  <a:lnTo>
                    <a:pt x="15" y="269"/>
                  </a:lnTo>
                  <a:cubicBezTo>
                    <a:pt x="23" y="285"/>
                    <a:pt x="15" y="324"/>
                    <a:pt x="23" y="364"/>
                  </a:cubicBezTo>
                  <a:cubicBezTo>
                    <a:pt x="31" y="396"/>
                    <a:pt x="55" y="396"/>
                    <a:pt x="63" y="419"/>
                  </a:cubicBezTo>
                  <a:cubicBezTo>
                    <a:pt x="79" y="443"/>
                    <a:pt x="95" y="498"/>
                    <a:pt x="102" y="522"/>
                  </a:cubicBezTo>
                  <a:cubicBezTo>
                    <a:pt x="102" y="553"/>
                    <a:pt x="79" y="577"/>
                    <a:pt x="95" y="617"/>
                  </a:cubicBezTo>
                  <a:cubicBezTo>
                    <a:pt x="110" y="656"/>
                    <a:pt x="118" y="720"/>
                    <a:pt x="118" y="743"/>
                  </a:cubicBezTo>
                  <a:cubicBezTo>
                    <a:pt x="118" y="767"/>
                    <a:pt x="126" y="830"/>
                    <a:pt x="150" y="838"/>
                  </a:cubicBezTo>
                  <a:cubicBezTo>
                    <a:pt x="174" y="838"/>
                    <a:pt x="174" y="807"/>
                    <a:pt x="190" y="838"/>
                  </a:cubicBezTo>
                  <a:cubicBezTo>
                    <a:pt x="205" y="862"/>
                    <a:pt x="221" y="933"/>
                    <a:pt x="237" y="988"/>
                  </a:cubicBezTo>
                  <a:cubicBezTo>
                    <a:pt x="253" y="1044"/>
                    <a:pt x="284" y="1202"/>
                    <a:pt x="284" y="1210"/>
                  </a:cubicBezTo>
                  <a:cubicBezTo>
                    <a:pt x="292" y="1218"/>
                    <a:pt x="537" y="1139"/>
                    <a:pt x="537" y="1139"/>
                  </a:cubicBezTo>
                  <a:cubicBezTo>
                    <a:pt x="521" y="1139"/>
                    <a:pt x="521" y="1107"/>
                    <a:pt x="506" y="1067"/>
                  </a:cubicBezTo>
                  <a:cubicBezTo>
                    <a:pt x="490" y="1036"/>
                    <a:pt x="521" y="1012"/>
                    <a:pt x="521" y="973"/>
                  </a:cubicBezTo>
                  <a:cubicBezTo>
                    <a:pt x="529" y="941"/>
                    <a:pt x="529" y="917"/>
                    <a:pt x="498" y="838"/>
                  </a:cubicBezTo>
                  <a:cubicBezTo>
                    <a:pt x="466" y="751"/>
                    <a:pt x="506" y="625"/>
                    <a:pt x="521" y="585"/>
                  </a:cubicBezTo>
                  <a:cubicBezTo>
                    <a:pt x="537" y="538"/>
                    <a:pt x="616" y="482"/>
                    <a:pt x="521" y="443"/>
                  </a:cubicBezTo>
                  <a:cubicBezTo>
                    <a:pt x="419" y="403"/>
                    <a:pt x="608" y="269"/>
                    <a:pt x="632" y="253"/>
                  </a:cubicBezTo>
                  <a:cubicBezTo>
                    <a:pt x="648" y="229"/>
                    <a:pt x="616" y="198"/>
                    <a:pt x="585" y="174"/>
                  </a:cubicBezTo>
                  <a:cubicBezTo>
                    <a:pt x="561" y="143"/>
                    <a:pt x="601" y="71"/>
                    <a:pt x="601" y="48"/>
                  </a:cubicBezTo>
                  <a:cubicBezTo>
                    <a:pt x="601" y="24"/>
                    <a:pt x="601" y="0"/>
                    <a:pt x="601" y="0"/>
                  </a:cubicBezTo>
                  <a:cubicBezTo>
                    <a:pt x="593" y="24"/>
                    <a:pt x="292" y="103"/>
                    <a:pt x="0" y="174"/>
                  </a:cubicBezTo>
                  <a:cubicBezTo>
                    <a:pt x="0" y="198"/>
                    <a:pt x="8" y="253"/>
                    <a:pt x="15" y="269"/>
                  </a:cubicBezTo>
                </a:path>
              </a:pathLst>
            </a:custGeom>
            <a:solidFill>
              <a:schemeClr val="accent6"/>
            </a:solidFill>
            <a:ln>
              <a:solidFill>
                <a:schemeClr val="bg2"/>
              </a:solidFill>
            </a:ln>
            <a:effectLst/>
          </p:spPr>
          <p:txBody>
            <a:bodyPr wrap="none" anchor="ctr"/>
            <a:lstStyle/>
            <a:p>
              <a:endParaRPr lang="en-US"/>
            </a:p>
          </p:txBody>
        </p:sp>
        <p:sp>
          <p:nvSpPr>
            <p:cNvPr id="121" name="Freeform 760"/>
            <p:cNvSpPr>
              <a:spLocks noChangeArrowheads="1"/>
            </p:cNvSpPr>
            <p:nvPr/>
          </p:nvSpPr>
          <p:spPr bwMode="auto">
            <a:xfrm>
              <a:off x="16309600" y="4064743"/>
              <a:ext cx="340939" cy="654044"/>
            </a:xfrm>
            <a:custGeom>
              <a:avLst/>
              <a:gdLst>
                <a:gd name="T0" fmla="*/ 292 w 649"/>
                <a:gd name="T1" fmla="*/ 1242 h 1243"/>
                <a:gd name="T2" fmla="*/ 253 w 649"/>
                <a:gd name="T3" fmla="*/ 1091 h 1243"/>
                <a:gd name="T4" fmla="*/ 190 w 649"/>
                <a:gd name="T5" fmla="*/ 862 h 1243"/>
                <a:gd name="T6" fmla="*/ 174 w 649"/>
                <a:gd name="T7" fmla="*/ 854 h 1243"/>
                <a:gd name="T8" fmla="*/ 150 w 649"/>
                <a:gd name="T9" fmla="*/ 862 h 1243"/>
                <a:gd name="T10" fmla="*/ 95 w 649"/>
                <a:gd name="T11" fmla="*/ 641 h 1243"/>
                <a:gd name="T12" fmla="*/ 95 w 649"/>
                <a:gd name="T13" fmla="*/ 554 h 1243"/>
                <a:gd name="T14" fmla="*/ 47 w 649"/>
                <a:gd name="T15" fmla="*/ 427 h 1243"/>
                <a:gd name="T16" fmla="*/ 15 w 649"/>
                <a:gd name="T17" fmla="*/ 340 h 1243"/>
                <a:gd name="T18" fmla="*/ 0 w 649"/>
                <a:gd name="T19" fmla="*/ 198 h 1243"/>
                <a:gd name="T20" fmla="*/ 0 w 649"/>
                <a:gd name="T21" fmla="*/ 190 h 1243"/>
                <a:gd name="T22" fmla="*/ 593 w 649"/>
                <a:gd name="T23" fmla="*/ 0 h 1243"/>
                <a:gd name="T24" fmla="*/ 608 w 649"/>
                <a:gd name="T25" fmla="*/ 72 h 1243"/>
                <a:gd name="T26" fmla="*/ 593 w 649"/>
                <a:gd name="T27" fmla="*/ 190 h 1243"/>
                <a:gd name="T28" fmla="*/ 632 w 649"/>
                <a:gd name="T29" fmla="*/ 277 h 1243"/>
                <a:gd name="T30" fmla="*/ 498 w 649"/>
                <a:gd name="T31" fmla="*/ 435 h 1243"/>
                <a:gd name="T32" fmla="*/ 569 w 649"/>
                <a:gd name="T33" fmla="*/ 506 h 1243"/>
                <a:gd name="T34" fmla="*/ 521 w 649"/>
                <a:gd name="T35" fmla="*/ 609 h 1243"/>
                <a:gd name="T36" fmla="*/ 506 w 649"/>
                <a:gd name="T37" fmla="*/ 862 h 1243"/>
                <a:gd name="T38" fmla="*/ 529 w 649"/>
                <a:gd name="T39" fmla="*/ 997 h 1243"/>
                <a:gd name="T40" fmla="*/ 506 w 649"/>
                <a:gd name="T41" fmla="*/ 1091 h 1243"/>
                <a:gd name="T42" fmla="*/ 537 w 649"/>
                <a:gd name="T43" fmla="*/ 1163 h 1243"/>
                <a:gd name="T44" fmla="*/ 537 w 649"/>
                <a:gd name="T45" fmla="*/ 1170 h 1243"/>
                <a:gd name="T46" fmla="*/ 181 w 649"/>
                <a:gd name="T47" fmla="*/ 846 h 1243"/>
                <a:gd name="T48" fmla="*/ 197 w 649"/>
                <a:gd name="T49" fmla="*/ 854 h 1243"/>
                <a:gd name="T50" fmla="*/ 261 w 649"/>
                <a:gd name="T51" fmla="*/ 1091 h 1243"/>
                <a:gd name="T52" fmla="*/ 529 w 649"/>
                <a:gd name="T53" fmla="*/ 1163 h 1243"/>
                <a:gd name="T54" fmla="*/ 506 w 649"/>
                <a:gd name="T55" fmla="*/ 1091 h 1243"/>
                <a:gd name="T56" fmla="*/ 521 w 649"/>
                <a:gd name="T57" fmla="*/ 997 h 1243"/>
                <a:gd name="T58" fmla="*/ 498 w 649"/>
                <a:gd name="T59" fmla="*/ 862 h 1243"/>
                <a:gd name="T60" fmla="*/ 521 w 649"/>
                <a:gd name="T61" fmla="*/ 601 h 1243"/>
                <a:gd name="T62" fmla="*/ 561 w 649"/>
                <a:gd name="T63" fmla="*/ 506 h 1243"/>
                <a:gd name="T64" fmla="*/ 490 w 649"/>
                <a:gd name="T65" fmla="*/ 435 h 1243"/>
                <a:gd name="T66" fmla="*/ 624 w 649"/>
                <a:gd name="T67" fmla="*/ 269 h 1243"/>
                <a:gd name="T68" fmla="*/ 585 w 649"/>
                <a:gd name="T69" fmla="*/ 198 h 1243"/>
                <a:gd name="T70" fmla="*/ 601 w 649"/>
                <a:gd name="T71" fmla="*/ 72 h 1243"/>
                <a:gd name="T72" fmla="*/ 8 w 649"/>
                <a:gd name="T73" fmla="*/ 198 h 1243"/>
                <a:gd name="T74" fmla="*/ 23 w 649"/>
                <a:gd name="T75" fmla="*/ 340 h 1243"/>
                <a:gd name="T76" fmla="*/ 55 w 649"/>
                <a:gd name="T77" fmla="*/ 420 h 1243"/>
                <a:gd name="T78" fmla="*/ 102 w 649"/>
                <a:gd name="T79" fmla="*/ 546 h 1243"/>
                <a:gd name="T80" fmla="*/ 95 w 649"/>
                <a:gd name="T81" fmla="*/ 641 h 1243"/>
                <a:gd name="T82" fmla="*/ 150 w 649"/>
                <a:gd name="T83" fmla="*/ 854 h 1243"/>
                <a:gd name="T84" fmla="*/ 174 w 649"/>
                <a:gd name="T85" fmla="*/ 846 h 1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49" h="1243">
                  <a:moveTo>
                    <a:pt x="292" y="1242"/>
                  </a:moveTo>
                  <a:lnTo>
                    <a:pt x="292" y="1242"/>
                  </a:lnTo>
                  <a:cubicBezTo>
                    <a:pt x="292" y="1242"/>
                    <a:pt x="284" y="1242"/>
                    <a:pt x="284" y="1234"/>
                  </a:cubicBezTo>
                  <a:cubicBezTo>
                    <a:pt x="284" y="1234"/>
                    <a:pt x="276" y="1186"/>
                    <a:pt x="253" y="1091"/>
                  </a:cubicBezTo>
                  <a:cubicBezTo>
                    <a:pt x="245" y="1060"/>
                    <a:pt x="237" y="1028"/>
                    <a:pt x="237" y="1012"/>
                  </a:cubicBezTo>
                  <a:cubicBezTo>
                    <a:pt x="213" y="933"/>
                    <a:pt x="197" y="886"/>
                    <a:pt x="190" y="862"/>
                  </a:cubicBezTo>
                  <a:cubicBezTo>
                    <a:pt x="181" y="854"/>
                    <a:pt x="181" y="854"/>
                    <a:pt x="181" y="854"/>
                  </a:cubicBezTo>
                  <a:cubicBezTo>
                    <a:pt x="181" y="854"/>
                    <a:pt x="181" y="854"/>
                    <a:pt x="174" y="854"/>
                  </a:cubicBezTo>
                  <a:cubicBezTo>
                    <a:pt x="174" y="862"/>
                    <a:pt x="166" y="862"/>
                    <a:pt x="158" y="862"/>
                  </a:cubicBezTo>
                  <a:cubicBezTo>
                    <a:pt x="150" y="862"/>
                    <a:pt x="150" y="862"/>
                    <a:pt x="150" y="862"/>
                  </a:cubicBezTo>
                  <a:cubicBezTo>
                    <a:pt x="126" y="854"/>
                    <a:pt x="118" y="799"/>
                    <a:pt x="118" y="767"/>
                  </a:cubicBezTo>
                  <a:cubicBezTo>
                    <a:pt x="118" y="744"/>
                    <a:pt x="102" y="673"/>
                    <a:pt x="95" y="641"/>
                  </a:cubicBezTo>
                  <a:cubicBezTo>
                    <a:pt x="87" y="617"/>
                    <a:pt x="87" y="601"/>
                    <a:pt x="95" y="577"/>
                  </a:cubicBezTo>
                  <a:cubicBezTo>
                    <a:pt x="95" y="570"/>
                    <a:pt x="95" y="562"/>
                    <a:pt x="95" y="554"/>
                  </a:cubicBezTo>
                  <a:cubicBezTo>
                    <a:pt x="95" y="522"/>
                    <a:pt x="79" y="467"/>
                    <a:pt x="63" y="443"/>
                  </a:cubicBezTo>
                  <a:cubicBezTo>
                    <a:pt x="63" y="435"/>
                    <a:pt x="55" y="427"/>
                    <a:pt x="47" y="427"/>
                  </a:cubicBezTo>
                  <a:cubicBezTo>
                    <a:pt x="39" y="420"/>
                    <a:pt x="31" y="411"/>
                    <a:pt x="23" y="388"/>
                  </a:cubicBezTo>
                  <a:cubicBezTo>
                    <a:pt x="15" y="372"/>
                    <a:pt x="15" y="356"/>
                    <a:pt x="15" y="340"/>
                  </a:cubicBezTo>
                  <a:cubicBezTo>
                    <a:pt x="15" y="317"/>
                    <a:pt x="15" y="301"/>
                    <a:pt x="8" y="293"/>
                  </a:cubicBezTo>
                  <a:cubicBezTo>
                    <a:pt x="0" y="277"/>
                    <a:pt x="0" y="238"/>
                    <a:pt x="0" y="198"/>
                  </a:cubicBezTo>
                  <a:cubicBezTo>
                    <a:pt x="0" y="190"/>
                    <a:pt x="0" y="190"/>
                    <a:pt x="0" y="190"/>
                  </a:cubicBezTo>
                  <a:lnTo>
                    <a:pt x="0" y="190"/>
                  </a:lnTo>
                  <a:cubicBezTo>
                    <a:pt x="545" y="64"/>
                    <a:pt x="593" y="24"/>
                    <a:pt x="593" y="24"/>
                  </a:cubicBezTo>
                  <a:cubicBezTo>
                    <a:pt x="593" y="0"/>
                    <a:pt x="593" y="0"/>
                    <a:pt x="593" y="0"/>
                  </a:cubicBezTo>
                  <a:cubicBezTo>
                    <a:pt x="601" y="24"/>
                    <a:pt x="601" y="24"/>
                    <a:pt x="601" y="24"/>
                  </a:cubicBezTo>
                  <a:cubicBezTo>
                    <a:pt x="601" y="24"/>
                    <a:pt x="608" y="48"/>
                    <a:pt x="608" y="72"/>
                  </a:cubicBezTo>
                  <a:cubicBezTo>
                    <a:pt x="608" y="80"/>
                    <a:pt x="601" y="87"/>
                    <a:pt x="601" y="103"/>
                  </a:cubicBezTo>
                  <a:cubicBezTo>
                    <a:pt x="585" y="127"/>
                    <a:pt x="569" y="174"/>
                    <a:pt x="593" y="190"/>
                  </a:cubicBezTo>
                  <a:cubicBezTo>
                    <a:pt x="593" y="198"/>
                    <a:pt x="601" y="198"/>
                    <a:pt x="601" y="206"/>
                  </a:cubicBezTo>
                  <a:cubicBezTo>
                    <a:pt x="624" y="230"/>
                    <a:pt x="648" y="253"/>
                    <a:pt x="632" y="277"/>
                  </a:cubicBezTo>
                  <a:cubicBezTo>
                    <a:pt x="632" y="285"/>
                    <a:pt x="624" y="285"/>
                    <a:pt x="608" y="301"/>
                  </a:cubicBezTo>
                  <a:cubicBezTo>
                    <a:pt x="569" y="333"/>
                    <a:pt x="490" y="396"/>
                    <a:pt x="498" y="435"/>
                  </a:cubicBezTo>
                  <a:cubicBezTo>
                    <a:pt x="498" y="443"/>
                    <a:pt x="506" y="459"/>
                    <a:pt x="521" y="459"/>
                  </a:cubicBezTo>
                  <a:cubicBezTo>
                    <a:pt x="545" y="475"/>
                    <a:pt x="561" y="491"/>
                    <a:pt x="569" y="506"/>
                  </a:cubicBezTo>
                  <a:cubicBezTo>
                    <a:pt x="577" y="530"/>
                    <a:pt x="561" y="546"/>
                    <a:pt x="545" y="570"/>
                  </a:cubicBezTo>
                  <a:cubicBezTo>
                    <a:pt x="537" y="586"/>
                    <a:pt x="529" y="593"/>
                    <a:pt x="521" y="609"/>
                  </a:cubicBezTo>
                  <a:lnTo>
                    <a:pt x="521" y="609"/>
                  </a:lnTo>
                  <a:cubicBezTo>
                    <a:pt x="514" y="657"/>
                    <a:pt x="474" y="783"/>
                    <a:pt x="506" y="862"/>
                  </a:cubicBezTo>
                  <a:cubicBezTo>
                    <a:pt x="529" y="941"/>
                    <a:pt x="529" y="965"/>
                    <a:pt x="529" y="997"/>
                  </a:cubicBezTo>
                  <a:lnTo>
                    <a:pt x="529" y="997"/>
                  </a:lnTo>
                  <a:cubicBezTo>
                    <a:pt x="521" y="1012"/>
                    <a:pt x="521" y="1028"/>
                    <a:pt x="514" y="1036"/>
                  </a:cubicBezTo>
                  <a:cubicBezTo>
                    <a:pt x="506" y="1052"/>
                    <a:pt x="498" y="1068"/>
                    <a:pt x="506" y="1091"/>
                  </a:cubicBezTo>
                  <a:cubicBezTo>
                    <a:pt x="514" y="1099"/>
                    <a:pt x="514" y="1115"/>
                    <a:pt x="521" y="1123"/>
                  </a:cubicBezTo>
                  <a:cubicBezTo>
                    <a:pt x="529" y="1147"/>
                    <a:pt x="529" y="1163"/>
                    <a:pt x="537" y="1163"/>
                  </a:cubicBezTo>
                  <a:cubicBezTo>
                    <a:pt x="553" y="1163"/>
                    <a:pt x="553" y="1163"/>
                    <a:pt x="553" y="1163"/>
                  </a:cubicBezTo>
                  <a:cubicBezTo>
                    <a:pt x="537" y="1170"/>
                    <a:pt x="537" y="1170"/>
                    <a:pt x="537" y="1170"/>
                  </a:cubicBezTo>
                  <a:cubicBezTo>
                    <a:pt x="529" y="1170"/>
                    <a:pt x="316" y="1242"/>
                    <a:pt x="292" y="1242"/>
                  </a:cubicBezTo>
                  <a:close/>
                  <a:moveTo>
                    <a:pt x="181" y="846"/>
                  </a:moveTo>
                  <a:lnTo>
                    <a:pt x="181" y="846"/>
                  </a:lnTo>
                  <a:cubicBezTo>
                    <a:pt x="190" y="846"/>
                    <a:pt x="190" y="846"/>
                    <a:pt x="197" y="854"/>
                  </a:cubicBezTo>
                  <a:cubicBezTo>
                    <a:pt x="213" y="886"/>
                    <a:pt x="229" y="957"/>
                    <a:pt x="237" y="1012"/>
                  </a:cubicBezTo>
                  <a:cubicBezTo>
                    <a:pt x="245" y="1028"/>
                    <a:pt x="253" y="1060"/>
                    <a:pt x="261" y="1091"/>
                  </a:cubicBezTo>
                  <a:cubicBezTo>
                    <a:pt x="268" y="1147"/>
                    <a:pt x="284" y="1218"/>
                    <a:pt x="292" y="1234"/>
                  </a:cubicBezTo>
                  <a:cubicBezTo>
                    <a:pt x="308" y="1234"/>
                    <a:pt x="450" y="1186"/>
                    <a:pt x="529" y="1163"/>
                  </a:cubicBezTo>
                  <a:cubicBezTo>
                    <a:pt x="521" y="1155"/>
                    <a:pt x="521" y="1147"/>
                    <a:pt x="514" y="1123"/>
                  </a:cubicBezTo>
                  <a:cubicBezTo>
                    <a:pt x="514" y="1115"/>
                    <a:pt x="506" y="1107"/>
                    <a:pt x="506" y="1091"/>
                  </a:cubicBezTo>
                  <a:cubicBezTo>
                    <a:pt x="490" y="1068"/>
                    <a:pt x="498" y="1052"/>
                    <a:pt x="506" y="1036"/>
                  </a:cubicBezTo>
                  <a:cubicBezTo>
                    <a:pt x="514" y="1020"/>
                    <a:pt x="521" y="1012"/>
                    <a:pt x="521" y="997"/>
                  </a:cubicBezTo>
                  <a:lnTo>
                    <a:pt x="521" y="997"/>
                  </a:lnTo>
                  <a:cubicBezTo>
                    <a:pt x="521" y="965"/>
                    <a:pt x="529" y="941"/>
                    <a:pt x="498" y="862"/>
                  </a:cubicBezTo>
                  <a:cubicBezTo>
                    <a:pt x="466" y="783"/>
                    <a:pt x="506" y="657"/>
                    <a:pt x="514" y="609"/>
                  </a:cubicBezTo>
                  <a:cubicBezTo>
                    <a:pt x="521" y="601"/>
                    <a:pt x="521" y="601"/>
                    <a:pt x="521" y="601"/>
                  </a:cubicBezTo>
                  <a:cubicBezTo>
                    <a:pt x="521" y="593"/>
                    <a:pt x="529" y="577"/>
                    <a:pt x="537" y="570"/>
                  </a:cubicBezTo>
                  <a:cubicBezTo>
                    <a:pt x="553" y="546"/>
                    <a:pt x="569" y="522"/>
                    <a:pt x="561" y="506"/>
                  </a:cubicBezTo>
                  <a:cubicBezTo>
                    <a:pt x="561" y="491"/>
                    <a:pt x="545" y="483"/>
                    <a:pt x="521" y="467"/>
                  </a:cubicBezTo>
                  <a:cubicBezTo>
                    <a:pt x="498" y="459"/>
                    <a:pt x="490" y="451"/>
                    <a:pt x="490" y="435"/>
                  </a:cubicBezTo>
                  <a:cubicBezTo>
                    <a:pt x="482" y="396"/>
                    <a:pt x="561" y="325"/>
                    <a:pt x="601" y="293"/>
                  </a:cubicBezTo>
                  <a:cubicBezTo>
                    <a:pt x="616" y="285"/>
                    <a:pt x="624" y="277"/>
                    <a:pt x="624" y="269"/>
                  </a:cubicBezTo>
                  <a:cubicBezTo>
                    <a:pt x="640" y="253"/>
                    <a:pt x="624" y="238"/>
                    <a:pt x="601" y="214"/>
                  </a:cubicBezTo>
                  <a:cubicBezTo>
                    <a:pt x="593" y="206"/>
                    <a:pt x="585" y="198"/>
                    <a:pt x="585" y="198"/>
                  </a:cubicBezTo>
                  <a:cubicBezTo>
                    <a:pt x="561" y="174"/>
                    <a:pt x="577" y="127"/>
                    <a:pt x="593" y="95"/>
                  </a:cubicBezTo>
                  <a:cubicBezTo>
                    <a:pt x="593" y="87"/>
                    <a:pt x="601" y="72"/>
                    <a:pt x="601" y="72"/>
                  </a:cubicBezTo>
                  <a:cubicBezTo>
                    <a:pt x="601" y="56"/>
                    <a:pt x="601" y="40"/>
                    <a:pt x="593" y="32"/>
                  </a:cubicBezTo>
                  <a:cubicBezTo>
                    <a:pt x="577" y="48"/>
                    <a:pt x="474" y="87"/>
                    <a:pt x="8" y="198"/>
                  </a:cubicBezTo>
                  <a:cubicBezTo>
                    <a:pt x="8" y="246"/>
                    <a:pt x="8" y="277"/>
                    <a:pt x="15" y="293"/>
                  </a:cubicBezTo>
                  <a:cubicBezTo>
                    <a:pt x="23" y="301"/>
                    <a:pt x="23" y="317"/>
                    <a:pt x="23" y="340"/>
                  </a:cubicBezTo>
                  <a:cubicBezTo>
                    <a:pt x="23" y="356"/>
                    <a:pt x="23" y="372"/>
                    <a:pt x="31" y="380"/>
                  </a:cubicBezTo>
                  <a:cubicBezTo>
                    <a:pt x="31" y="404"/>
                    <a:pt x="47" y="411"/>
                    <a:pt x="55" y="420"/>
                  </a:cubicBezTo>
                  <a:cubicBezTo>
                    <a:pt x="55" y="427"/>
                    <a:pt x="63" y="435"/>
                    <a:pt x="71" y="443"/>
                  </a:cubicBezTo>
                  <a:cubicBezTo>
                    <a:pt x="87" y="459"/>
                    <a:pt x="102" y="522"/>
                    <a:pt x="102" y="546"/>
                  </a:cubicBezTo>
                  <a:cubicBezTo>
                    <a:pt x="102" y="562"/>
                    <a:pt x="102" y="570"/>
                    <a:pt x="95" y="586"/>
                  </a:cubicBezTo>
                  <a:cubicBezTo>
                    <a:pt x="95" y="601"/>
                    <a:pt x="87" y="617"/>
                    <a:pt x="95" y="641"/>
                  </a:cubicBezTo>
                  <a:cubicBezTo>
                    <a:pt x="110" y="673"/>
                    <a:pt x="126" y="736"/>
                    <a:pt x="126" y="767"/>
                  </a:cubicBezTo>
                  <a:cubicBezTo>
                    <a:pt x="126" y="807"/>
                    <a:pt x="134" y="854"/>
                    <a:pt x="150" y="854"/>
                  </a:cubicBezTo>
                  <a:lnTo>
                    <a:pt x="158" y="854"/>
                  </a:lnTo>
                  <a:cubicBezTo>
                    <a:pt x="166" y="854"/>
                    <a:pt x="166" y="854"/>
                    <a:pt x="174" y="846"/>
                  </a:cubicBezTo>
                  <a:cubicBezTo>
                    <a:pt x="174" y="846"/>
                    <a:pt x="174" y="846"/>
                    <a:pt x="181" y="846"/>
                  </a:cubicBezTo>
                  <a:close/>
                </a:path>
              </a:pathLst>
            </a:custGeom>
            <a:solidFill>
              <a:schemeClr val="accent6"/>
            </a:solidFill>
            <a:ln>
              <a:solidFill>
                <a:schemeClr val="bg2"/>
              </a:solidFill>
            </a:ln>
            <a:effectLst/>
          </p:spPr>
          <p:txBody>
            <a:bodyPr wrap="none" anchor="ctr"/>
            <a:lstStyle/>
            <a:p>
              <a:endParaRPr lang="en-US"/>
            </a:p>
          </p:txBody>
        </p:sp>
        <p:sp>
          <p:nvSpPr>
            <p:cNvPr id="122" name="Freeform 761"/>
            <p:cNvSpPr>
              <a:spLocks noChangeArrowheads="1"/>
            </p:cNvSpPr>
            <p:nvPr/>
          </p:nvSpPr>
          <p:spPr bwMode="auto">
            <a:xfrm>
              <a:off x="16458035" y="4554116"/>
              <a:ext cx="674919" cy="361812"/>
            </a:xfrm>
            <a:custGeom>
              <a:avLst/>
              <a:gdLst>
                <a:gd name="T0" fmla="*/ 1241 w 1282"/>
                <a:gd name="T1" fmla="*/ 404 h 689"/>
                <a:gd name="T2" fmla="*/ 1241 w 1282"/>
                <a:gd name="T3" fmla="*/ 404 h 689"/>
                <a:gd name="T4" fmla="*/ 1186 w 1282"/>
                <a:gd name="T5" fmla="*/ 324 h 689"/>
                <a:gd name="T6" fmla="*/ 1107 w 1282"/>
                <a:gd name="T7" fmla="*/ 309 h 689"/>
                <a:gd name="T8" fmla="*/ 1139 w 1282"/>
                <a:gd name="T9" fmla="*/ 340 h 689"/>
                <a:gd name="T10" fmla="*/ 1170 w 1282"/>
                <a:gd name="T11" fmla="*/ 364 h 689"/>
                <a:gd name="T12" fmla="*/ 1194 w 1282"/>
                <a:gd name="T13" fmla="*/ 388 h 689"/>
                <a:gd name="T14" fmla="*/ 1218 w 1282"/>
                <a:gd name="T15" fmla="*/ 427 h 689"/>
                <a:gd name="T16" fmla="*/ 1170 w 1282"/>
                <a:gd name="T17" fmla="*/ 451 h 689"/>
                <a:gd name="T18" fmla="*/ 1131 w 1282"/>
                <a:gd name="T19" fmla="*/ 482 h 689"/>
                <a:gd name="T20" fmla="*/ 1076 w 1282"/>
                <a:gd name="T21" fmla="*/ 475 h 689"/>
                <a:gd name="T22" fmla="*/ 1044 w 1282"/>
                <a:gd name="T23" fmla="*/ 467 h 689"/>
                <a:gd name="T24" fmla="*/ 1004 w 1282"/>
                <a:gd name="T25" fmla="*/ 419 h 689"/>
                <a:gd name="T26" fmla="*/ 965 w 1282"/>
                <a:gd name="T27" fmla="*/ 404 h 689"/>
                <a:gd name="T28" fmla="*/ 981 w 1282"/>
                <a:gd name="T29" fmla="*/ 356 h 689"/>
                <a:gd name="T30" fmla="*/ 854 w 1282"/>
                <a:gd name="T31" fmla="*/ 293 h 689"/>
                <a:gd name="T32" fmla="*/ 830 w 1282"/>
                <a:gd name="T33" fmla="*/ 253 h 689"/>
                <a:gd name="T34" fmla="*/ 862 w 1282"/>
                <a:gd name="T35" fmla="*/ 158 h 689"/>
                <a:gd name="T36" fmla="*/ 909 w 1282"/>
                <a:gd name="T37" fmla="*/ 119 h 689"/>
                <a:gd name="T38" fmla="*/ 886 w 1282"/>
                <a:gd name="T39" fmla="*/ 87 h 689"/>
                <a:gd name="T40" fmla="*/ 823 w 1282"/>
                <a:gd name="T41" fmla="*/ 79 h 689"/>
                <a:gd name="T42" fmla="*/ 783 w 1282"/>
                <a:gd name="T43" fmla="*/ 16 h 689"/>
                <a:gd name="T44" fmla="*/ 775 w 1282"/>
                <a:gd name="T45" fmla="*/ 8 h 689"/>
                <a:gd name="T46" fmla="*/ 775 w 1282"/>
                <a:gd name="T47" fmla="*/ 0 h 689"/>
                <a:gd name="T48" fmla="*/ 664 w 1282"/>
                <a:gd name="T49" fmla="*/ 127 h 689"/>
                <a:gd name="T50" fmla="*/ 593 w 1282"/>
                <a:gd name="T51" fmla="*/ 166 h 689"/>
                <a:gd name="T52" fmla="*/ 253 w 1282"/>
                <a:gd name="T53" fmla="*/ 230 h 689"/>
                <a:gd name="T54" fmla="*/ 0 w 1282"/>
                <a:gd name="T55" fmla="*/ 301 h 689"/>
                <a:gd name="T56" fmla="*/ 0 w 1282"/>
                <a:gd name="T57" fmla="*/ 625 h 689"/>
                <a:gd name="T58" fmla="*/ 16 w 1282"/>
                <a:gd name="T59" fmla="*/ 633 h 689"/>
                <a:gd name="T60" fmla="*/ 506 w 1282"/>
                <a:gd name="T61" fmla="*/ 506 h 689"/>
                <a:gd name="T62" fmla="*/ 585 w 1282"/>
                <a:gd name="T63" fmla="*/ 506 h 689"/>
                <a:gd name="T64" fmla="*/ 704 w 1282"/>
                <a:gd name="T65" fmla="*/ 475 h 689"/>
                <a:gd name="T66" fmla="*/ 759 w 1282"/>
                <a:gd name="T67" fmla="*/ 546 h 689"/>
                <a:gd name="T68" fmla="*/ 775 w 1282"/>
                <a:gd name="T69" fmla="*/ 554 h 689"/>
                <a:gd name="T70" fmla="*/ 838 w 1282"/>
                <a:gd name="T71" fmla="*/ 609 h 689"/>
                <a:gd name="T72" fmla="*/ 846 w 1282"/>
                <a:gd name="T73" fmla="*/ 672 h 689"/>
                <a:gd name="T74" fmla="*/ 925 w 1282"/>
                <a:gd name="T75" fmla="*/ 641 h 689"/>
                <a:gd name="T76" fmla="*/ 981 w 1282"/>
                <a:gd name="T77" fmla="*/ 546 h 689"/>
                <a:gd name="T78" fmla="*/ 1028 w 1282"/>
                <a:gd name="T79" fmla="*/ 585 h 689"/>
                <a:gd name="T80" fmla="*/ 1083 w 1282"/>
                <a:gd name="T81" fmla="*/ 593 h 689"/>
                <a:gd name="T82" fmla="*/ 1131 w 1282"/>
                <a:gd name="T83" fmla="*/ 530 h 689"/>
                <a:gd name="T84" fmla="*/ 1154 w 1282"/>
                <a:gd name="T85" fmla="*/ 530 h 689"/>
                <a:gd name="T86" fmla="*/ 1194 w 1282"/>
                <a:gd name="T87" fmla="*/ 498 h 689"/>
                <a:gd name="T88" fmla="*/ 1234 w 1282"/>
                <a:gd name="T89" fmla="*/ 498 h 689"/>
                <a:gd name="T90" fmla="*/ 1257 w 1282"/>
                <a:gd name="T91" fmla="*/ 475 h 689"/>
                <a:gd name="T92" fmla="*/ 1265 w 1282"/>
                <a:gd name="T93" fmla="*/ 554 h 689"/>
                <a:gd name="T94" fmla="*/ 1273 w 1282"/>
                <a:gd name="T95" fmla="*/ 530 h 689"/>
                <a:gd name="T96" fmla="*/ 1241 w 1282"/>
                <a:gd name="T97" fmla="*/ 404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2" h="689">
                  <a:moveTo>
                    <a:pt x="1241" y="404"/>
                  </a:moveTo>
                  <a:lnTo>
                    <a:pt x="1241" y="404"/>
                  </a:lnTo>
                  <a:cubicBezTo>
                    <a:pt x="1210" y="348"/>
                    <a:pt x="1218" y="332"/>
                    <a:pt x="1186" y="324"/>
                  </a:cubicBezTo>
                  <a:cubicBezTo>
                    <a:pt x="1154" y="317"/>
                    <a:pt x="1107" y="285"/>
                    <a:pt x="1107" y="309"/>
                  </a:cubicBezTo>
                  <a:cubicBezTo>
                    <a:pt x="1107" y="332"/>
                    <a:pt x="1115" y="332"/>
                    <a:pt x="1139" y="340"/>
                  </a:cubicBezTo>
                  <a:cubicBezTo>
                    <a:pt x="1154" y="340"/>
                    <a:pt x="1170" y="340"/>
                    <a:pt x="1170" y="364"/>
                  </a:cubicBezTo>
                  <a:cubicBezTo>
                    <a:pt x="1162" y="388"/>
                    <a:pt x="1178" y="388"/>
                    <a:pt x="1194" y="388"/>
                  </a:cubicBezTo>
                  <a:cubicBezTo>
                    <a:pt x="1210" y="388"/>
                    <a:pt x="1234" y="404"/>
                    <a:pt x="1218" y="427"/>
                  </a:cubicBezTo>
                  <a:cubicBezTo>
                    <a:pt x="1210" y="443"/>
                    <a:pt x="1178" y="435"/>
                    <a:pt x="1170" y="451"/>
                  </a:cubicBezTo>
                  <a:cubicBezTo>
                    <a:pt x="1162" y="475"/>
                    <a:pt x="1154" y="490"/>
                    <a:pt x="1131" y="482"/>
                  </a:cubicBezTo>
                  <a:cubicBezTo>
                    <a:pt x="1115" y="482"/>
                    <a:pt x="1083" y="467"/>
                    <a:pt x="1076" y="475"/>
                  </a:cubicBezTo>
                  <a:cubicBezTo>
                    <a:pt x="1060" y="490"/>
                    <a:pt x="1067" y="498"/>
                    <a:pt x="1044" y="467"/>
                  </a:cubicBezTo>
                  <a:cubicBezTo>
                    <a:pt x="1020" y="427"/>
                    <a:pt x="1028" y="419"/>
                    <a:pt x="1004" y="419"/>
                  </a:cubicBezTo>
                  <a:cubicBezTo>
                    <a:pt x="973" y="411"/>
                    <a:pt x="941" y="419"/>
                    <a:pt x="965" y="404"/>
                  </a:cubicBezTo>
                  <a:cubicBezTo>
                    <a:pt x="981" y="380"/>
                    <a:pt x="996" y="380"/>
                    <a:pt x="981" y="356"/>
                  </a:cubicBezTo>
                  <a:cubicBezTo>
                    <a:pt x="957" y="340"/>
                    <a:pt x="894" y="301"/>
                    <a:pt x="854" y="293"/>
                  </a:cubicBezTo>
                  <a:cubicBezTo>
                    <a:pt x="814" y="285"/>
                    <a:pt x="814" y="285"/>
                    <a:pt x="830" y="253"/>
                  </a:cubicBezTo>
                  <a:cubicBezTo>
                    <a:pt x="846" y="222"/>
                    <a:pt x="830" y="166"/>
                    <a:pt x="862" y="158"/>
                  </a:cubicBezTo>
                  <a:cubicBezTo>
                    <a:pt x="894" y="143"/>
                    <a:pt x="909" y="135"/>
                    <a:pt x="909" y="119"/>
                  </a:cubicBezTo>
                  <a:cubicBezTo>
                    <a:pt x="917" y="103"/>
                    <a:pt x="909" y="87"/>
                    <a:pt x="886" y="87"/>
                  </a:cubicBezTo>
                  <a:cubicBezTo>
                    <a:pt x="870" y="95"/>
                    <a:pt x="838" y="119"/>
                    <a:pt x="823" y="79"/>
                  </a:cubicBezTo>
                  <a:cubicBezTo>
                    <a:pt x="814" y="40"/>
                    <a:pt x="799" y="24"/>
                    <a:pt x="783" y="16"/>
                  </a:cubicBezTo>
                  <a:cubicBezTo>
                    <a:pt x="783" y="8"/>
                    <a:pt x="783" y="8"/>
                    <a:pt x="775" y="8"/>
                  </a:cubicBezTo>
                  <a:cubicBezTo>
                    <a:pt x="775" y="8"/>
                    <a:pt x="767" y="8"/>
                    <a:pt x="775" y="0"/>
                  </a:cubicBezTo>
                  <a:cubicBezTo>
                    <a:pt x="775" y="0"/>
                    <a:pt x="680" y="103"/>
                    <a:pt x="664" y="127"/>
                  </a:cubicBezTo>
                  <a:cubicBezTo>
                    <a:pt x="649" y="158"/>
                    <a:pt x="649" y="158"/>
                    <a:pt x="593" y="166"/>
                  </a:cubicBezTo>
                  <a:cubicBezTo>
                    <a:pt x="546" y="166"/>
                    <a:pt x="269" y="237"/>
                    <a:pt x="253" y="230"/>
                  </a:cubicBezTo>
                  <a:cubicBezTo>
                    <a:pt x="253" y="230"/>
                    <a:pt x="8" y="309"/>
                    <a:pt x="0" y="301"/>
                  </a:cubicBezTo>
                  <a:cubicBezTo>
                    <a:pt x="0" y="625"/>
                    <a:pt x="0" y="625"/>
                    <a:pt x="0" y="625"/>
                  </a:cubicBezTo>
                  <a:cubicBezTo>
                    <a:pt x="0" y="625"/>
                    <a:pt x="0" y="641"/>
                    <a:pt x="16" y="633"/>
                  </a:cubicBezTo>
                  <a:cubicBezTo>
                    <a:pt x="32" y="625"/>
                    <a:pt x="475" y="522"/>
                    <a:pt x="506" y="506"/>
                  </a:cubicBezTo>
                  <a:cubicBezTo>
                    <a:pt x="538" y="490"/>
                    <a:pt x="577" y="506"/>
                    <a:pt x="585" y="506"/>
                  </a:cubicBezTo>
                  <a:cubicBezTo>
                    <a:pt x="593" y="514"/>
                    <a:pt x="672" y="467"/>
                    <a:pt x="704" y="475"/>
                  </a:cubicBezTo>
                  <a:cubicBezTo>
                    <a:pt x="720" y="482"/>
                    <a:pt x="743" y="522"/>
                    <a:pt x="759" y="546"/>
                  </a:cubicBezTo>
                  <a:cubicBezTo>
                    <a:pt x="759" y="546"/>
                    <a:pt x="767" y="546"/>
                    <a:pt x="775" y="554"/>
                  </a:cubicBezTo>
                  <a:cubicBezTo>
                    <a:pt x="807" y="593"/>
                    <a:pt x="830" y="562"/>
                    <a:pt x="838" y="609"/>
                  </a:cubicBezTo>
                  <a:cubicBezTo>
                    <a:pt x="846" y="657"/>
                    <a:pt x="814" y="664"/>
                    <a:pt x="846" y="672"/>
                  </a:cubicBezTo>
                  <a:cubicBezTo>
                    <a:pt x="886" y="688"/>
                    <a:pt x="886" y="680"/>
                    <a:pt x="925" y="641"/>
                  </a:cubicBezTo>
                  <a:cubicBezTo>
                    <a:pt x="965" y="593"/>
                    <a:pt x="933" y="554"/>
                    <a:pt x="981" y="546"/>
                  </a:cubicBezTo>
                  <a:cubicBezTo>
                    <a:pt x="1028" y="538"/>
                    <a:pt x="1028" y="562"/>
                    <a:pt x="1028" y="585"/>
                  </a:cubicBezTo>
                  <a:cubicBezTo>
                    <a:pt x="1028" y="609"/>
                    <a:pt x="1067" y="617"/>
                    <a:pt x="1083" y="593"/>
                  </a:cubicBezTo>
                  <a:cubicBezTo>
                    <a:pt x="1091" y="562"/>
                    <a:pt x="1123" y="530"/>
                    <a:pt x="1131" y="530"/>
                  </a:cubicBezTo>
                  <a:cubicBezTo>
                    <a:pt x="1131" y="530"/>
                    <a:pt x="1139" y="562"/>
                    <a:pt x="1154" y="530"/>
                  </a:cubicBezTo>
                  <a:cubicBezTo>
                    <a:pt x="1178" y="498"/>
                    <a:pt x="1162" y="490"/>
                    <a:pt x="1194" y="498"/>
                  </a:cubicBezTo>
                  <a:cubicBezTo>
                    <a:pt x="1226" y="514"/>
                    <a:pt x="1234" y="522"/>
                    <a:pt x="1234" y="498"/>
                  </a:cubicBezTo>
                  <a:cubicBezTo>
                    <a:pt x="1234" y="482"/>
                    <a:pt x="1257" y="451"/>
                    <a:pt x="1257" y="475"/>
                  </a:cubicBezTo>
                  <a:cubicBezTo>
                    <a:pt x="1265" y="506"/>
                    <a:pt x="1249" y="530"/>
                    <a:pt x="1265" y="554"/>
                  </a:cubicBezTo>
                  <a:cubicBezTo>
                    <a:pt x="1273" y="570"/>
                    <a:pt x="1265" y="562"/>
                    <a:pt x="1273" y="530"/>
                  </a:cubicBezTo>
                  <a:cubicBezTo>
                    <a:pt x="1281" y="506"/>
                    <a:pt x="1273" y="451"/>
                    <a:pt x="1241" y="404"/>
                  </a:cubicBezTo>
                </a:path>
              </a:pathLst>
            </a:custGeom>
            <a:solidFill>
              <a:schemeClr val="accent6"/>
            </a:solidFill>
            <a:ln>
              <a:solidFill>
                <a:schemeClr val="bg2"/>
              </a:solidFill>
            </a:ln>
            <a:effectLst/>
          </p:spPr>
          <p:txBody>
            <a:bodyPr wrap="none" anchor="ctr"/>
            <a:lstStyle/>
            <a:p>
              <a:endParaRPr lang="en-US"/>
            </a:p>
          </p:txBody>
        </p:sp>
        <p:sp>
          <p:nvSpPr>
            <p:cNvPr id="123" name="Freeform 762"/>
            <p:cNvSpPr>
              <a:spLocks noChangeArrowheads="1"/>
            </p:cNvSpPr>
            <p:nvPr/>
          </p:nvSpPr>
          <p:spPr bwMode="auto">
            <a:xfrm>
              <a:off x="16453397" y="4554116"/>
              <a:ext cx="679557" cy="361812"/>
            </a:xfrm>
            <a:custGeom>
              <a:avLst/>
              <a:gdLst>
                <a:gd name="T0" fmla="*/ 838 w 1290"/>
                <a:gd name="T1" fmla="*/ 664 h 689"/>
                <a:gd name="T2" fmla="*/ 783 w 1290"/>
                <a:gd name="T3" fmla="*/ 562 h 689"/>
                <a:gd name="T4" fmla="*/ 712 w 1290"/>
                <a:gd name="T5" fmla="*/ 482 h 689"/>
                <a:gd name="T6" fmla="*/ 514 w 1290"/>
                <a:gd name="T7" fmla="*/ 514 h 689"/>
                <a:gd name="T8" fmla="*/ 0 w 1290"/>
                <a:gd name="T9" fmla="*/ 625 h 689"/>
                <a:gd name="T10" fmla="*/ 261 w 1290"/>
                <a:gd name="T11" fmla="*/ 230 h 689"/>
                <a:gd name="T12" fmla="*/ 609 w 1290"/>
                <a:gd name="T13" fmla="*/ 158 h 689"/>
                <a:gd name="T14" fmla="*/ 783 w 1290"/>
                <a:gd name="T15" fmla="*/ 0 h 689"/>
                <a:gd name="T16" fmla="*/ 799 w 1290"/>
                <a:gd name="T17" fmla="*/ 8 h 689"/>
                <a:gd name="T18" fmla="*/ 878 w 1290"/>
                <a:gd name="T19" fmla="*/ 95 h 689"/>
                <a:gd name="T20" fmla="*/ 870 w 1290"/>
                <a:gd name="T21" fmla="*/ 158 h 689"/>
                <a:gd name="T22" fmla="*/ 854 w 1290"/>
                <a:gd name="T23" fmla="*/ 293 h 689"/>
                <a:gd name="T24" fmla="*/ 989 w 1290"/>
                <a:gd name="T25" fmla="*/ 388 h 689"/>
                <a:gd name="T26" fmla="*/ 1012 w 1290"/>
                <a:gd name="T27" fmla="*/ 411 h 689"/>
                <a:gd name="T28" fmla="*/ 1075 w 1290"/>
                <a:gd name="T29" fmla="*/ 482 h 689"/>
                <a:gd name="T30" fmla="*/ 1147 w 1290"/>
                <a:gd name="T31" fmla="*/ 482 h 689"/>
                <a:gd name="T32" fmla="*/ 1226 w 1290"/>
                <a:gd name="T33" fmla="*/ 404 h 689"/>
                <a:gd name="T34" fmla="*/ 1170 w 1290"/>
                <a:gd name="T35" fmla="*/ 348 h 689"/>
                <a:gd name="T36" fmla="*/ 1123 w 1290"/>
                <a:gd name="T37" fmla="*/ 301 h 689"/>
                <a:gd name="T38" fmla="*/ 1257 w 1290"/>
                <a:gd name="T39" fmla="*/ 395 h 689"/>
                <a:gd name="T40" fmla="*/ 1265 w 1290"/>
                <a:gd name="T41" fmla="*/ 554 h 689"/>
                <a:gd name="T42" fmla="*/ 1242 w 1290"/>
                <a:gd name="T43" fmla="*/ 498 h 689"/>
                <a:gd name="T44" fmla="*/ 1186 w 1290"/>
                <a:gd name="T45" fmla="*/ 498 h 689"/>
                <a:gd name="T46" fmla="*/ 1139 w 1290"/>
                <a:gd name="T47" fmla="*/ 538 h 689"/>
                <a:gd name="T48" fmla="*/ 1028 w 1290"/>
                <a:gd name="T49" fmla="*/ 585 h 689"/>
                <a:gd name="T50" fmla="*/ 965 w 1290"/>
                <a:gd name="T51" fmla="*/ 585 h 689"/>
                <a:gd name="T52" fmla="*/ 767 w 1290"/>
                <a:gd name="T53" fmla="*/ 538 h 689"/>
                <a:gd name="T54" fmla="*/ 846 w 1290"/>
                <a:gd name="T55" fmla="*/ 609 h 689"/>
                <a:gd name="T56" fmla="*/ 886 w 1290"/>
                <a:gd name="T57" fmla="*/ 680 h 689"/>
                <a:gd name="T58" fmla="*/ 989 w 1290"/>
                <a:gd name="T59" fmla="*/ 546 h 689"/>
                <a:gd name="T60" fmla="*/ 1068 w 1290"/>
                <a:gd name="T61" fmla="*/ 601 h 689"/>
                <a:gd name="T62" fmla="*/ 1147 w 1290"/>
                <a:gd name="T63" fmla="*/ 546 h 689"/>
                <a:gd name="T64" fmla="*/ 1202 w 1290"/>
                <a:gd name="T65" fmla="*/ 498 h 689"/>
                <a:gd name="T66" fmla="*/ 1265 w 1290"/>
                <a:gd name="T67" fmla="*/ 467 h 689"/>
                <a:gd name="T68" fmla="*/ 1273 w 1290"/>
                <a:gd name="T69" fmla="*/ 554 h 689"/>
                <a:gd name="T70" fmla="*/ 1226 w 1290"/>
                <a:gd name="T71" fmla="*/ 364 h 689"/>
                <a:gd name="T72" fmla="*/ 1115 w 1290"/>
                <a:gd name="T73" fmla="*/ 309 h 689"/>
                <a:gd name="T74" fmla="*/ 1178 w 1290"/>
                <a:gd name="T75" fmla="*/ 364 h 689"/>
                <a:gd name="T76" fmla="*/ 1234 w 1290"/>
                <a:gd name="T77" fmla="*/ 427 h 689"/>
                <a:gd name="T78" fmla="*/ 1139 w 1290"/>
                <a:gd name="T79" fmla="*/ 490 h 689"/>
                <a:gd name="T80" fmla="*/ 1075 w 1290"/>
                <a:gd name="T81" fmla="*/ 490 h 689"/>
                <a:gd name="T82" fmla="*/ 1012 w 1290"/>
                <a:gd name="T83" fmla="*/ 419 h 689"/>
                <a:gd name="T84" fmla="*/ 981 w 1290"/>
                <a:gd name="T85" fmla="*/ 380 h 689"/>
                <a:gd name="T86" fmla="*/ 854 w 1290"/>
                <a:gd name="T87" fmla="*/ 293 h 689"/>
                <a:gd name="T88" fmla="*/ 870 w 1290"/>
                <a:gd name="T89" fmla="*/ 151 h 689"/>
                <a:gd name="T90" fmla="*/ 886 w 1290"/>
                <a:gd name="T91" fmla="*/ 103 h 689"/>
                <a:gd name="T92" fmla="*/ 783 w 1290"/>
                <a:gd name="T93" fmla="*/ 8 h 689"/>
                <a:gd name="T94" fmla="*/ 617 w 1290"/>
                <a:gd name="T95" fmla="*/ 166 h 689"/>
                <a:gd name="T96" fmla="*/ 16 w 1290"/>
                <a:gd name="T97" fmla="*/ 309 h 689"/>
                <a:gd name="T98" fmla="*/ 135 w 1290"/>
                <a:gd name="T99" fmla="*/ 601 h 689"/>
                <a:gd name="T100" fmla="*/ 704 w 1290"/>
                <a:gd name="T101" fmla="*/ 47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90" h="689">
                  <a:moveTo>
                    <a:pt x="886" y="688"/>
                  </a:moveTo>
                  <a:lnTo>
                    <a:pt x="886" y="688"/>
                  </a:lnTo>
                  <a:cubicBezTo>
                    <a:pt x="878" y="688"/>
                    <a:pt x="870" y="680"/>
                    <a:pt x="854" y="680"/>
                  </a:cubicBezTo>
                  <a:cubicBezTo>
                    <a:pt x="846" y="672"/>
                    <a:pt x="838" y="672"/>
                    <a:pt x="838" y="664"/>
                  </a:cubicBezTo>
                  <a:cubicBezTo>
                    <a:pt x="831" y="664"/>
                    <a:pt x="838" y="657"/>
                    <a:pt x="838" y="648"/>
                  </a:cubicBezTo>
                  <a:cubicBezTo>
                    <a:pt x="838" y="641"/>
                    <a:pt x="846" y="633"/>
                    <a:pt x="846" y="609"/>
                  </a:cubicBezTo>
                  <a:cubicBezTo>
                    <a:pt x="838" y="585"/>
                    <a:pt x="831" y="585"/>
                    <a:pt x="822" y="585"/>
                  </a:cubicBezTo>
                  <a:cubicBezTo>
                    <a:pt x="807" y="577"/>
                    <a:pt x="799" y="577"/>
                    <a:pt x="783" y="562"/>
                  </a:cubicBezTo>
                  <a:cubicBezTo>
                    <a:pt x="767" y="546"/>
                    <a:pt x="767" y="546"/>
                    <a:pt x="767" y="546"/>
                  </a:cubicBezTo>
                  <a:cubicBezTo>
                    <a:pt x="759" y="546"/>
                    <a:pt x="759" y="546"/>
                    <a:pt x="759" y="546"/>
                  </a:cubicBezTo>
                  <a:lnTo>
                    <a:pt x="759" y="546"/>
                  </a:lnTo>
                  <a:cubicBezTo>
                    <a:pt x="744" y="506"/>
                    <a:pt x="720" y="482"/>
                    <a:pt x="712" y="482"/>
                  </a:cubicBezTo>
                  <a:cubicBezTo>
                    <a:pt x="704" y="482"/>
                    <a:pt x="704" y="482"/>
                    <a:pt x="704" y="482"/>
                  </a:cubicBezTo>
                  <a:cubicBezTo>
                    <a:pt x="680" y="482"/>
                    <a:pt x="649" y="490"/>
                    <a:pt x="625" y="498"/>
                  </a:cubicBezTo>
                  <a:cubicBezTo>
                    <a:pt x="609" y="514"/>
                    <a:pt x="593" y="514"/>
                    <a:pt x="593" y="514"/>
                  </a:cubicBezTo>
                  <a:cubicBezTo>
                    <a:pt x="562" y="498"/>
                    <a:pt x="530" y="498"/>
                    <a:pt x="514" y="514"/>
                  </a:cubicBezTo>
                  <a:cubicBezTo>
                    <a:pt x="491" y="522"/>
                    <a:pt x="277" y="577"/>
                    <a:pt x="135" y="609"/>
                  </a:cubicBezTo>
                  <a:cubicBezTo>
                    <a:pt x="79" y="625"/>
                    <a:pt x="24" y="633"/>
                    <a:pt x="24" y="641"/>
                  </a:cubicBezTo>
                  <a:lnTo>
                    <a:pt x="16" y="641"/>
                  </a:lnTo>
                  <a:cubicBezTo>
                    <a:pt x="8" y="641"/>
                    <a:pt x="0" y="633"/>
                    <a:pt x="0" y="625"/>
                  </a:cubicBezTo>
                  <a:cubicBezTo>
                    <a:pt x="8" y="293"/>
                    <a:pt x="8" y="293"/>
                    <a:pt x="8" y="293"/>
                  </a:cubicBezTo>
                  <a:cubicBezTo>
                    <a:pt x="16" y="301"/>
                    <a:pt x="16" y="301"/>
                    <a:pt x="16" y="301"/>
                  </a:cubicBezTo>
                  <a:cubicBezTo>
                    <a:pt x="32" y="293"/>
                    <a:pt x="182" y="253"/>
                    <a:pt x="261" y="230"/>
                  </a:cubicBezTo>
                  <a:lnTo>
                    <a:pt x="261" y="230"/>
                  </a:lnTo>
                  <a:lnTo>
                    <a:pt x="261" y="230"/>
                  </a:lnTo>
                  <a:cubicBezTo>
                    <a:pt x="269" y="230"/>
                    <a:pt x="340" y="214"/>
                    <a:pt x="411" y="198"/>
                  </a:cubicBezTo>
                  <a:cubicBezTo>
                    <a:pt x="483" y="182"/>
                    <a:pt x="578" y="166"/>
                    <a:pt x="601" y="158"/>
                  </a:cubicBezTo>
                  <a:cubicBezTo>
                    <a:pt x="609" y="158"/>
                    <a:pt x="609" y="158"/>
                    <a:pt x="609" y="158"/>
                  </a:cubicBezTo>
                  <a:cubicBezTo>
                    <a:pt x="657" y="151"/>
                    <a:pt x="657" y="151"/>
                    <a:pt x="672" y="127"/>
                  </a:cubicBezTo>
                  <a:cubicBezTo>
                    <a:pt x="688" y="95"/>
                    <a:pt x="775" y="0"/>
                    <a:pt x="775" y="0"/>
                  </a:cubicBezTo>
                  <a:cubicBezTo>
                    <a:pt x="783" y="0"/>
                    <a:pt x="783" y="0"/>
                    <a:pt x="783" y="0"/>
                  </a:cubicBezTo>
                  <a:lnTo>
                    <a:pt x="783" y="0"/>
                  </a:lnTo>
                  <a:lnTo>
                    <a:pt x="783" y="0"/>
                  </a:lnTo>
                  <a:cubicBezTo>
                    <a:pt x="791" y="8"/>
                    <a:pt x="791" y="8"/>
                    <a:pt x="791" y="8"/>
                  </a:cubicBezTo>
                  <a:lnTo>
                    <a:pt x="791" y="8"/>
                  </a:lnTo>
                  <a:cubicBezTo>
                    <a:pt x="799" y="8"/>
                    <a:pt x="799" y="8"/>
                    <a:pt x="799" y="8"/>
                  </a:cubicBezTo>
                  <a:lnTo>
                    <a:pt x="799" y="8"/>
                  </a:lnTo>
                  <a:cubicBezTo>
                    <a:pt x="815" y="24"/>
                    <a:pt x="822" y="48"/>
                    <a:pt x="838" y="79"/>
                  </a:cubicBezTo>
                  <a:cubicBezTo>
                    <a:pt x="838" y="95"/>
                    <a:pt x="846" y="103"/>
                    <a:pt x="854" y="103"/>
                  </a:cubicBezTo>
                  <a:cubicBezTo>
                    <a:pt x="862" y="103"/>
                    <a:pt x="870" y="95"/>
                    <a:pt x="878" y="95"/>
                  </a:cubicBezTo>
                  <a:cubicBezTo>
                    <a:pt x="886" y="87"/>
                    <a:pt x="886" y="87"/>
                    <a:pt x="894" y="87"/>
                  </a:cubicBezTo>
                  <a:cubicBezTo>
                    <a:pt x="902" y="87"/>
                    <a:pt x="909" y="87"/>
                    <a:pt x="917" y="95"/>
                  </a:cubicBezTo>
                  <a:cubicBezTo>
                    <a:pt x="925" y="103"/>
                    <a:pt x="925" y="111"/>
                    <a:pt x="925" y="119"/>
                  </a:cubicBezTo>
                  <a:cubicBezTo>
                    <a:pt x="925" y="135"/>
                    <a:pt x="902" y="151"/>
                    <a:pt x="870" y="158"/>
                  </a:cubicBezTo>
                  <a:cubicBezTo>
                    <a:pt x="854" y="166"/>
                    <a:pt x="854" y="182"/>
                    <a:pt x="854" y="206"/>
                  </a:cubicBezTo>
                  <a:cubicBezTo>
                    <a:pt x="846" y="222"/>
                    <a:pt x="846" y="237"/>
                    <a:pt x="838" y="253"/>
                  </a:cubicBezTo>
                  <a:cubicBezTo>
                    <a:pt x="838" y="269"/>
                    <a:pt x="831" y="277"/>
                    <a:pt x="831" y="285"/>
                  </a:cubicBezTo>
                  <a:cubicBezTo>
                    <a:pt x="831" y="285"/>
                    <a:pt x="838" y="285"/>
                    <a:pt x="854" y="293"/>
                  </a:cubicBezTo>
                  <a:cubicBezTo>
                    <a:pt x="862" y="293"/>
                    <a:pt x="862" y="293"/>
                    <a:pt x="862" y="293"/>
                  </a:cubicBezTo>
                  <a:cubicBezTo>
                    <a:pt x="902" y="301"/>
                    <a:pt x="965" y="340"/>
                    <a:pt x="989" y="356"/>
                  </a:cubicBezTo>
                  <a:cubicBezTo>
                    <a:pt x="997" y="364"/>
                    <a:pt x="997" y="372"/>
                    <a:pt x="997" y="372"/>
                  </a:cubicBezTo>
                  <a:cubicBezTo>
                    <a:pt x="997" y="380"/>
                    <a:pt x="997" y="388"/>
                    <a:pt x="989" y="388"/>
                  </a:cubicBezTo>
                  <a:cubicBezTo>
                    <a:pt x="989" y="395"/>
                    <a:pt x="981" y="395"/>
                    <a:pt x="973" y="404"/>
                  </a:cubicBezTo>
                  <a:cubicBezTo>
                    <a:pt x="973" y="411"/>
                    <a:pt x="973" y="411"/>
                    <a:pt x="973" y="411"/>
                  </a:cubicBezTo>
                  <a:cubicBezTo>
                    <a:pt x="973" y="411"/>
                    <a:pt x="981" y="411"/>
                    <a:pt x="989" y="411"/>
                  </a:cubicBezTo>
                  <a:cubicBezTo>
                    <a:pt x="997" y="411"/>
                    <a:pt x="1004" y="411"/>
                    <a:pt x="1012" y="411"/>
                  </a:cubicBezTo>
                  <a:cubicBezTo>
                    <a:pt x="1028" y="411"/>
                    <a:pt x="1036" y="419"/>
                    <a:pt x="1044" y="435"/>
                  </a:cubicBezTo>
                  <a:cubicBezTo>
                    <a:pt x="1044" y="443"/>
                    <a:pt x="1044" y="451"/>
                    <a:pt x="1052" y="467"/>
                  </a:cubicBezTo>
                  <a:cubicBezTo>
                    <a:pt x="1060" y="467"/>
                    <a:pt x="1068" y="482"/>
                    <a:pt x="1068" y="490"/>
                  </a:cubicBezTo>
                  <a:lnTo>
                    <a:pt x="1075" y="482"/>
                  </a:lnTo>
                  <a:lnTo>
                    <a:pt x="1075" y="475"/>
                  </a:lnTo>
                  <a:cubicBezTo>
                    <a:pt x="1084" y="475"/>
                    <a:pt x="1084" y="467"/>
                    <a:pt x="1091" y="467"/>
                  </a:cubicBezTo>
                  <a:cubicBezTo>
                    <a:pt x="1099" y="467"/>
                    <a:pt x="1115" y="475"/>
                    <a:pt x="1123" y="475"/>
                  </a:cubicBezTo>
                  <a:cubicBezTo>
                    <a:pt x="1131" y="475"/>
                    <a:pt x="1139" y="482"/>
                    <a:pt x="1147" y="482"/>
                  </a:cubicBezTo>
                  <a:cubicBezTo>
                    <a:pt x="1162" y="482"/>
                    <a:pt x="1170" y="475"/>
                    <a:pt x="1178" y="451"/>
                  </a:cubicBezTo>
                  <a:cubicBezTo>
                    <a:pt x="1178" y="443"/>
                    <a:pt x="1194" y="435"/>
                    <a:pt x="1202" y="435"/>
                  </a:cubicBezTo>
                  <a:cubicBezTo>
                    <a:pt x="1210" y="435"/>
                    <a:pt x="1218" y="435"/>
                    <a:pt x="1226" y="427"/>
                  </a:cubicBezTo>
                  <a:cubicBezTo>
                    <a:pt x="1234" y="419"/>
                    <a:pt x="1234" y="411"/>
                    <a:pt x="1226" y="404"/>
                  </a:cubicBezTo>
                  <a:cubicBezTo>
                    <a:pt x="1226" y="395"/>
                    <a:pt x="1210" y="388"/>
                    <a:pt x="1202" y="388"/>
                  </a:cubicBezTo>
                  <a:cubicBezTo>
                    <a:pt x="1194" y="388"/>
                    <a:pt x="1186" y="388"/>
                    <a:pt x="1178" y="380"/>
                  </a:cubicBezTo>
                  <a:cubicBezTo>
                    <a:pt x="1170" y="380"/>
                    <a:pt x="1170" y="372"/>
                    <a:pt x="1170" y="364"/>
                  </a:cubicBezTo>
                  <a:cubicBezTo>
                    <a:pt x="1170" y="356"/>
                    <a:pt x="1170" y="348"/>
                    <a:pt x="1170" y="348"/>
                  </a:cubicBezTo>
                  <a:cubicBezTo>
                    <a:pt x="1162" y="340"/>
                    <a:pt x="1155" y="340"/>
                    <a:pt x="1147" y="340"/>
                  </a:cubicBezTo>
                  <a:cubicBezTo>
                    <a:pt x="1139" y="340"/>
                    <a:pt x="1139" y="340"/>
                    <a:pt x="1139" y="340"/>
                  </a:cubicBezTo>
                  <a:cubicBezTo>
                    <a:pt x="1123" y="340"/>
                    <a:pt x="1107" y="340"/>
                    <a:pt x="1107" y="309"/>
                  </a:cubicBezTo>
                  <a:cubicBezTo>
                    <a:pt x="1107" y="301"/>
                    <a:pt x="1115" y="301"/>
                    <a:pt x="1123" y="301"/>
                  </a:cubicBezTo>
                  <a:cubicBezTo>
                    <a:pt x="1131" y="301"/>
                    <a:pt x="1147" y="309"/>
                    <a:pt x="1162" y="309"/>
                  </a:cubicBezTo>
                  <a:cubicBezTo>
                    <a:pt x="1178" y="317"/>
                    <a:pt x="1186" y="317"/>
                    <a:pt x="1194" y="324"/>
                  </a:cubicBezTo>
                  <a:cubicBezTo>
                    <a:pt x="1218" y="332"/>
                    <a:pt x="1226" y="340"/>
                    <a:pt x="1234" y="364"/>
                  </a:cubicBezTo>
                  <a:cubicBezTo>
                    <a:pt x="1242" y="372"/>
                    <a:pt x="1242" y="388"/>
                    <a:pt x="1257" y="395"/>
                  </a:cubicBezTo>
                  <a:cubicBezTo>
                    <a:pt x="1281" y="451"/>
                    <a:pt x="1289" y="506"/>
                    <a:pt x="1289" y="538"/>
                  </a:cubicBezTo>
                  <a:cubicBezTo>
                    <a:pt x="1281" y="538"/>
                    <a:pt x="1281" y="546"/>
                    <a:pt x="1281" y="554"/>
                  </a:cubicBezTo>
                  <a:cubicBezTo>
                    <a:pt x="1281" y="562"/>
                    <a:pt x="1281" y="570"/>
                    <a:pt x="1273" y="570"/>
                  </a:cubicBezTo>
                  <a:cubicBezTo>
                    <a:pt x="1273" y="570"/>
                    <a:pt x="1273" y="562"/>
                    <a:pt x="1265" y="554"/>
                  </a:cubicBezTo>
                  <a:cubicBezTo>
                    <a:pt x="1257" y="538"/>
                    <a:pt x="1265" y="522"/>
                    <a:pt x="1265" y="506"/>
                  </a:cubicBezTo>
                  <a:cubicBezTo>
                    <a:pt x="1265" y="498"/>
                    <a:pt x="1265" y="490"/>
                    <a:pt x="1265" y="482"/>
                  </a:cubicBezTo>
                  <a:cubicBezTo>
                    <a:pt x="1265" y="475"/>
                    <a:pt x="1265" y="475"/>
                    <a:pt x="1265" y="475"/>
                  </a:cubicBezTo>
                  <a:cubicBezTo>
                    <a:pt x="1257" y="475"/>
                    <a:pt x="1242" y="490"/>
                    <a:pt x="1242" y="498"/>
                  </a:cubicBezTo>
                  <a:cubicBezTo>
                    <a:pt x="1242" y="506"/>
                    <a:pt x="1242" y="514"/>
                    <a:pt x="1234" y="514"/>
                  </a:cubicBezTo>
                  <a:lnTo>
                    <a:pt x="1226" y="514"/>
                  </a:lnTo>
                  <a:cubicBezTo>
                    <a:pt x="1218" y="514"/>
                    <a:pt x="1210" y="506"/>
                    <a:pt x="1202" y="506"/>
                  </a:cubicBezTo>
                  <a:cubicBezTo>
                    <a:pt x="1194" y="506"/>
                    <a:pt x="1186" y="498"/>
                    <a:pt x="1186" y="498"/>
                  </a:cubicBezTo>
                  <a:cubicBezTo>
                    <a:pt x="1178" y="498"/>
                    <a:pt x="1178" y="498"/>
                    <a:pt x="1178" y="506"/>
                  </a:cubicBezTo>
                  <a:cubicBezTo>
                    <a:pt x="1178" y="514"/>
                    <a:pt x="1170" y="522"/>
                    <a:pt x="1162" y="530"/>
                  </a:cubicBezTo>
                  <a:cubicBezTo>
                    <a:pt x="1162" y="546"/>
                    <a:pt x="1155" y="546"/>
                    <a:pt x="1147" y="546"/>
                  </a:cubicBezTo>
                  <a:cubicBezTo>
                    <a:pt x="1147" y="546"/>
                    <a:pt x="1139" y="546"/>
                    <a:pt x="1139" y="538"/>
                  </a:cubicBezTo>
                  <a:lnTo>
                    <a:pt x="1139" y="538"/>
                  </a:lnTo>
                  <a:cubicBezTo>
                    <a:pt x="1131" y="538"/>
                    <a:pt x="1107" y="570"/>
                    <a:pt x="1091" y="593"/>
                  </a:cubicBezTo>
                  <a:cubicBezTo>
                    <a:pt x="1084" y="601"/>
                    <a:pt x="1075" y="609"/>
                    <a:pt x="1068" y="609"/>
                  </a:cubicBezTo>
                  <a:cubicBezTo>
                    <a:pt x="1052" y="609"/>
                    <a:pt x="1036" y="601"/>
                    <a:pt x="1028" y="585"/>
                  </a:cubicBezTo>
                  <a:cubicBezTo>
                    <a:pt x="1028" y="577"/>
                    <a:pt x="1028" y="577"/>
                    <a:pt x="1028" y="577"/>
                  </a:cubicBezTo>
                  <a:cubicBezTo>
                    <a:pt x="1028" y="562"/>
                    <a:pt x="1028" y="554"/>
                    <a:pt x="1012" y="554"/>
                  </a:cubicBezTo>
                  <a:cubicBezTo>
                    <a:pt x="1004" y="554"/>
                    <a:pt x="997" y="554"/>
                    <a:pt x="989" y="554"/>
                  </a:cubicBezTo>
                  <a:cubicBezTo>
                    <a:pt x="965" y="554"/>
                    <a:pt x="965" y="570"/>
                    <a:pt x="965" y="585"/>
                  </a:cubicBezTo>
                  <a:cubicBezTo>
                    <a:pt x="957" y="601"/>
                    <a:pt x="957" y="617"/>
                    <a:pt x="941" y="641"/>
                  </a:cubicBezTo>
                  <a:cubicBezTo>
                    <a:pt x="933" y="648"/>
                    <a:pt x="933" y="648"/>
                    <a:pt x="933" y="648"/>
                  </a:cubicBezTo>
                  <a:cubicBezTo>
                    <a:pt x="909" y="672"/>
                    <a:pt x="902" y="688"/>
                    <a:pt x="886" y="688"/>
                  </a:cubicBezTo>
                  <a:close/>
                  <a:moveTo>
                    <a:pt x="767" y="538"/>
                  </a:moveTo>
                  <a:lnTo>
                    <a:pt x="767" y="538"/>
                  </a:lnTo>
                  <a:cubicBezTo>
                    <a:pt x="775" y="546"/>
                    <a:pt x="775" y="546"/>
                    <a:pt x="783" y="554"/>
                  </a:cubicBezTo>
                  <a:cubicBezTo>
                    <a:pt x="799" y="570"/>
                    <a:pt x="815" y="570"/>
                    <a:pt x="822" y="577"/>
                  </a:cubicBezTo>
                  <a:cubicBezTo>
                    <a:pt x="838" y="577"/>
                    <a:pt x="846" y="585"/>
                    <a:pt x="846" y="609"/>
                  </a:cubicBezTo>
                  <a:cubicBezTo>
                    <a:pt x="854" y="633"/>
                    <a:pt x="846" y="648"/>
                    <a:pt x="846" y="657"/>
                  </a:cubicBezTo>
                  <a:cubicBezTo>
                    <a:pt x="838" y="657"/>
                    <a:pt x="838" y="664"/>
                    <a:pt x="838" y="664"/>
                  </a:cubicBezTo>
                  <a:cubicBezTo>
                    <a:pt x="846" y="664"/>
                    <a:pt x="854" y="672"/>
                    <a:pt x="854" y="672"/>
                  </a:cubicBezTo>
                  <a:cubicBezTo>
                    <a:pt x="870" y="672"/>
                    <a:pt x="878" y="680"/>
                    <a:pt x="886" y="680"/>
                  </a:cubicBezTo>
                  <a:cubicBezTo>
                    <a:pt x="894" y="680"/>
                    <a:pt x="902" y="672"/>
                    <a:pt x="925" y="641"/>
                  </a:cubicBezTo>
                  <a:cubicBezTo>
                    <a:pt x="933" y="641"/>
                    <a:pt x="933" y="641"/>
                    <a:pt x="933" y="641"/>
                  </a:cubicBezTo>
                  <a:cubicBezTo>
                    <a:pt x="949" y="617"/>
                    <a:pt x="949" y="601"/>
                    <a:pt x="957" y="585"/>
                  </a:cubicBezTo>
                  <a:cubicBezTo>
                    <a:pt x="957" y="570"/>
                    <a:pt x="957" y="554"/>
                    <a:pt x="989" y="546"/>
                  </a:cubicBezTo>
                  <a:cubicBezTo>
                    <a:pt x="997" y="546"/>
                    <a:pt x="1004" y="546"/>
                    <a:pt x="1012" y="546"/>
                  </a:cubicBezTo>
                  <a:cubicBezTo>
                    <a:pt x="1036" y="546"/>
                    <a:pt x="1036" y="562"/>
                    <a:pt x="1036" y="577"/>
                  </a:cubicBezTo>
                  <a:cubicBezTo>
                    <a:pt x="1036" y="577"/>
                    <a:pt x="1036" y="577"/>
                    <a:pt x="1036" y="585"/>
                  </a:cubicBezTo>
                  <a:cubicBezTo>
                    <a:pt x="1044" y="593"/>
                    <a:pt x="1052" y="601"/>
                    <a:pt x="1068" y="601"/>
                  </a:cubicBezTo>
                  <a:cubicBezTo>
                    <a:pt x="1068" y="601"/>
                    <a:pt x="1084" y="601"/>
                    <a:pt x="1084" y="593"/>
                  </a:cubicBezTo>
                  <a:cubicBezTo>
                    <a:pt x="1099" y="562"/>
                    <a:pt x="1123" y="530"/>
                    <a:pt x="1139" y="530"/>
                  </a:cubicBezTo>
                  <a:cubicBezTo>
                    <a:pt x="1139" y="530"/>
                    <a:pt x="1139" y="530"/>
                    <a:pt x="1147" y="538"/>
                  </a:cubicBezTo>
                  <a:lnTo>
                    <a:pt x="1147" y="546"/>
                  </a:lnTo>
                  <a:cubicBezTo>
                    <a:pt x="1147" y="546"/>
                    <a:pt x="1155" y="538"/>
                    <a:pt x="1162" y="530"/>
                  </a:cubicBezTo>
                  <a:cubicBezTo>
                    <a:pt x="1162" y="522"/>
                    <a:pt x="1170" y="514"/>
                    <a:pt x="1170" y="506"/>
                  </a:cubicBezTo>
                  <a:cubicBezTo>
                    <a:pt x="1170" y="498"/>
                    <a:pt x="1178" y="498"/>
                    <a:pt x="1186" y="498"/>
                  </a:cubicBezTo>
                  <a:cubicBezTo>
                    <a:pt x="1186" y="498"/>
                    <a:pt x="1194" y="498"/>
                    <a:pt x="1202" y="498"/>
                  </a:cubicBezTo>
                  <a:cubicBezTo>
                    <a:pt x="1218" y="498"/>
                    <a:pt x="1226" y="506"/>
                    <a:pt x="1226" y="506"/>
                  </a:cubicBezTo>
                  <a:cubicBezTo>
                    <a:pt x="1234" y="506"/>
                    <a:pt x="1234" y="506"/>
                    <a:pt x="1234" y="506"/>
                  </a:cubicBezTo>
                  <a:cubicBezTo>
                    <a:pt x="1234" y="506"/>
                    <a:pt x="1234" y="506"/>
                    <a:pt x="1234" y="498"/>
                  </a:cubicBezTo>
                  <a:cubicBezTo>
                    <a:pt x="1242" y="490"/>
                    <a:pt x="1249" y="467"/>
                    <a:pt x="1265" y="467"/>
                  </a:cubicBezTo>
                  <a:cubicBezTo>
                    <a:pt x="1265" y="467"/>
                    <a:pt x="1273" y="467"/>
                    <a:pt x="1273" y="475"/>
                  </a:cubicBezTo>
                  <a:cubicBezTo>
                    <a:pt x="1273" y="490"/>
                    <a:pt x="1273" y="498"/>
                    <a:pt x="1273" y="506"/>
                  </a:cubicBezTo>
                  <a:cubicBezTo>
                    <a:pt x="1273" y="522"/>
                    <a:pt x="1265" y="538"/>
                    <a:pt x="1273" y="554"/>
                  </a:cubicBezTo>
                  <a:lnTo>
                    <a:pt x="1273" y="554"/>
                  </a:lnTo>
                  <a:lnTo>
                    <a:pt x="1273" y="554"/>
                  </a:lnTo>
                  <a:cubicBezTo>
                    <a:pt x="1273" y="546"/>
                    <a:pt x="1281" y="538"/>
                    <a:pt x="1281" y="530"/>
                  </a:cubicBezTo>
                  <a:cubicBezTo>
                    <a:pt x="1289" y="506"/>
                    <a:pt x="1273" y="451"/>
                    <a:pt x="1249" y="404"/>
                  </a:cubicBezTo>
                  <a:cubicBezTo>
                    <a:pt x="1242" y="388"/>
                    <a:pt x="1234" y="372"/>
                    <a:pt x="1226" y="364"/>
                  </a:cubicBezTo>
                  <a:cubicBezTo>
                    <a:pt x="1218" y="340"/>
                    <a:pt x="1210" y="332"/>
                    <a:pt x="1194" y="332"/>
                  </a:cubicBezTo>
                  <a:cubicBezTo>
                    <a:pt x="1186" y="324"/>
                    <a:pt x="1170" y="324"/>
                    <a:pt x="1162" y="317"/>
                  </a:cubicBezTo>
                  <a:cubicBezTo>
                    <a:pt x="1147" y="309"/>
                    <a:pt x="1131" y="309"/>
                    <a:pt x="1123" y="309"/>
                  </a:cubicBezTo>
                  <a:lnTo>
                    <a:pt x="1115" y="309"/>
                  </a:lnTo>
                  <a:cubicBezTo>
                    <a:pt x="1115" y="332"/>
                    <a:pt x="1123" y="332"/>
                    <a:pt x="1139" y="332"/>
                  </a:cubicBezTo>
                  <a:cubicBezTo>
                    <a:pt x="1147" y="332"/>
                    <a:pt x="1147" y="332"/>
                    <a:pt x="1147" y="332"/>
                  </a:cubicBezTo>
                  <a:cubicBezTo>
                    <a:pt x="1155" y="332"/>
                    <a:pt x="1162" y="332"/>
                    <a:pt x="1170" y="340"/>
                  </a:cubicBezTo>
                  <a:cubicBezTo>
                    <a:pt x="1178" y="348"/>
                    <a:pt x="1178" y="356"/>
                    <a:pt x="1178" y="364"/>
                  </a:cubicBezTo>
                  <a:cubicBezTo>
                    <a:pt x="1178" y="372"/>
                    <a:pt x="1178" y="372"/>
                    <a:pt x="1186" y="380"/>
                  </a:cubicBezTo>
                  <a:cubicBezTo>
                    <a:pt x="1186" y="380"/>
                    <a:pt x="1194" y="388"/>
                    <a:pt x="1202" y="388"/>
                  </a:cubicBezTo>
                  <a:cubicBezTo>
                    <a:pt x="1210" y="388"/>
                    <a:pt x="1226" y="388"/>
                    <a:pt x="1234" y="404"/>
                  </a:cubicBezTo>
                  <a:cubicBezTo>
                    <a:pt x="1242" y="411"/>
                    <a:pt x="1242" y="419"/>
                    <a:pt x="1234" y="427"/>
                  </a:cubicBezTo>
                  <a:cubicBezTo>
                    <a:pt x="1226" y="443"/>
                    <a:pt x="1210" y="443"/>
                    <a:pt x="1202" y="443"/>
                  </a:cubicBezTo>
                  <a:cubicBezTo>
                    <a:pt x="1194" y="443"/>
                    <a:pt x="1186" y="451"/>
                    <a:pt x="1186" y="451"/>
                  </a:cubicBezTo>
                  <a:cubicBezTo>
                    <a:pt x="1178" y="467"/>
                    <a:pt x="1170" y="490"/>
                    <a:pt x="1147" y="490"/>
                  </a:cubicBezTo>
                  <a:cubicBezTo>
                    <a:pt x="1147" y="490"/>
                    <a:pt x="1147" y="490"/>
                    <a:pt x="1139" y="490"/>
                  </a:cubicBezTo>
                  <a:cubicBezTo>
                    <a:pt x="1139" y="490"/>
                    <a:pt x="1131" y="482"/>
                    <a:pt x="1123" y="482"/>
                  </a:cubicBezTo>
                  <a:cubicBezTo>
                    <a:pt x="1115" y="482"/>
                    <a:pt x="1099" y="475"/>
                    <a:pt x="1091" y="475"/>
                  </a:cubicBezTo>
                  <a:cubicBezTo>
                    <a:pt x="1091" y="475"/>
                    <a:pt x="1084" y="475"/>
                    <a:pt x="1084" y="482"/>
                  </a:cubicBezTo>
                  <a:cubicBezTo>
                    <a:pt x="1084" y="482"/>
                    <a:pt x="1084" y="482"/>
                    <a:pt x="1075" y="490"/>
                  </a:cubicBezTo>
                  <a:cubicBezTo>
                    <a:pt x="1075" y="490"/>
                    <a:pt x="1075" y="490"/>
                    <a:pt x="1068" y="490"/>
                  </a:cubicBezTo>
                  <a:cubicBezTo>
                    <a:pt x="1068" y="490"/>
                    <a:pt x="1060" y="490"/>
                    <a:pt x="1044" y="467"/>
                  </a:cubicBezTo>
                  <a:cubicBezTo>
                    <a:pt x="1044" y="459"/>
                    <a:pt x="1036" y="443"/>
                    <a:pt x="1036" y="435"/>
                  </a:cubicBezTo>
                  <a:cubicBezTo>
                    <a:pt x="1028" y="427"/>
                    <a:pt x="1028" y="419"/>
                    <a:pt x="1012" y="419"/>
                  </a:cubicBezTo>
                  <a:cubicBezTo>
                    <a:pt x="1004" y="419"/>
                    <a:pt x="997" y="419"/>
                    <a:pt x="989" y="419"/>
                  </a:cubicBezTo>
                  <a:cubicBezTo>
                    <a:pt x="973" y="419"/>
                    <a:pt x="965" y="419"/>
                    <a:pt x="965" y="411"/>
                  </a:cubicBezTo>
                  <a:cubicBezTo>
                    <a:pt x="957" y="411"/>
                    <a:pt x="965" y="404"/>
                    <a:pt x="973" y="395"/>
                  </a:cubicBezTo>
                  <a:cubicBezTo>
                    <a:pt x="973" y="395"/>
                    <a:pt x="981" y="388"/>
                    <a:pt x="981" y="380"/>
                  </a:cubicBezTo>
                  <a:cubicBezTo>
                    <a:pt x="989" y="380"/>
                    <a:pt x="997" y="380"/>
                    <a:pt x="997" y="372"/>
                  </a:cubicBezTo>
                  <a:cubicBezTo>
                    <a:pt x="997" y="372"/>
                    <a:pt x="989" y="364"/>
                    <a:pt x="981" y="364"/>
                  </a:cubicBezTo>
                  <a:cubicBezTo>
                    <a:pt x="965" y="340"/>
                    <a:pt x="894" y="309"/>
                    <a:pt x="862" y="301"/>
                  </a:cubicBezTo>
                  <a:cubicBezTo>
                    <a:pt x="854" y="293"/>
                    <a:pt x="854" y="293"/>
                    <a:pt x="854" y="293"/>
                  </a:cubicBezTo>
                  <a:cubicBezTo>
                    <a:pt x="838" y="293"/>
                    <a:pt x="831" y="293"/>
                    <a:pt x="822" y="285"/>
                  </a:cubicBezTo>
                  <a:cubicBezTo>
                    <a:pt x="822" y="277"/>
                    <a:pt x="822" y="269"/>
                    <a:pt x="838" y="253"/>
                  </a:cubicBezTo>
                  <a:cubicBezTo>
                    <a:pt x="838" y="237"/>
                    <a:pt x="838" y="222"/>
                    <a:pt x="846" y="206"/>
                  </a:cubicBezTo>
                  <a:cubicBezTo>
                    <a:pt x="846" y="182"/>
                    <a:pt x="846" y="158"/>
                    <a:pt x="870" y="151"/>
                  </a:cubicBezTo>
                  <a:cubicBezTo>
                    <a:pt x="902" y="143"/>
                    <a:pt x="917" y="135"/>
                    <a:pt x="917" y="119"/>
                  </a:cubicBezTo>
                  <a:cubicBezTo>
                    <a:pt x="917" y="111"/>
                    <a:pt x="917" y="103"/>
                    <a:pt x="909" y="95"/>
                  </a:cubicBezTo>
                  <a:cubicBezTo>
                    <a:pt x="909" y="95"/>
                    <a:pt x="902" y="95"/>
                    <a:pt x="894" y="95"/>
                  </a:cubicBezTo>
                  <a:cubicBezTo>
                    <a:pt x="894" y="95"/>
                    <a:pt x="886" y="95"/>
                    <a:pt x="886" y="103"/>
                  </a:cubicBezTo>
                  <a:cubicBezTo>
                    <a:pt x="870" y="103"/>
                    <a:pt x="862" y="111"/>
                    <a:pt x="854" y="111"/>
                  </a:cubicBezTo>
                  <a:cubicBezTo>
                    <a:pt x="838" y="111"/>
                    <a:pt x="831" y="103"/>
                    <a:pt x="831" y="87"/>
                  </a:cubicBezTo>
                  <a:cubicBezTo>
                    <a:pt x="815" y="55"/>
                    <a:pt x="807" y="32"/>
                    <a:pt x="791" y="16"/>
                  </a:cubicBezTo>
                  <a:cubicBezTo>
                    <a:pt x="791" y="16"/>
                    <a:pt x="783" y="16"/>
                    <a:pt x="783" y="8"/>
                  </a:cubicBezTo>
                  <a:lnTo>
                    <a:pt x="783" y="8"/>
                  </a:lnTo>
                  <a:lnTo>
                    <a:pt x="775" y="8"/>
                  </a:lnTo>
                  <a:cubicBezTo>
                    <a:pt x="759" y="32"/>
                    <a:pt x="688" y="111"/>
                    <a:pt x="680" y="127"/>
                  </a:cubicBezTo>
                  <a:cubicBezTo>
                    <a:pt x="664" y="158"/>
                    <a:pt x="657" y="158"/>
                    <a:pt x="617" y="166"/>
                  </a:cubicBezTo>
                  <a:cubicBezTo>
                    <a:pt x="601" y="166"/>
                    <a:pt x="601" y="166"/>
                    <a:pt x="601" y="166"/>
                  </a:cubicBezTo>
                  <a:cubicBezTo>
                    <a:pt x="578" y="166"/>
                    <a:pt x="491" y="190"/>
                    <a:pt x="411" y="206"/>
                  </a:cubicBezTo>
                  <a:cubicBezTo>
                    <a:pt x="325" y="222"/>
                    <a:pt x="269" y="237"/>
                    <a:pt x="261" y="237"/>
                  </a:cubicBezTo>
                  <a:cubicBezTo>
                    <a:pt x="245" y="245"/>
                    <a:pt x="48" y="301"/>
                    <a:pt x="16" y="309"/>
                  </a:cubicBezTo>
                  <a:cubicBezTo>
                    <a:pt x="8" y="625"/>
                    <a:pt x="8" y="625"/>
                    <a:pt x="8" y="625"/>
                  </a:cubicBezTo>
                  <a:cubicBezTo>
                    <a:pt x="8" y="625"/>
                    <a:pt x="8" y="633"/>
                    <a:pt x="16" y="633"/>
                  </a:cubicBezTo>
                  <a:cubicBezTo>
                    <a:pt x="16" y="633"/>
                    <a:pt x="16" y="633"/>
                    <a:pt x="24" y="633"/>
                  </a:cubicBezTo>
                  <a:cubicBezTo>
                    <a:pt x="24" y="625"/>
                    <a:pt x="64" y="617"/>
                    <a:pt x="135" y="601"/>
                  </a:cubicBezTo>
                  <a:cubicBezTo>
                    <a:pt x="269" y="570"/>
                    <a:pt x="491" y="514"/>
                    <a:pt x="514" y="506"/>
                  </a:cubicBezTo>
                  <a:cubicBezTo>
                    <a:pt x="530" y="490"/>
                    <a:pt x="562" y="490"/>
                    <a:pt x="593" y="506"/>
                  </a:cubicBezTo>
                  <a:cubicBezTo>
                    <a:pt x="601" y="506"/>
                    <a:pt x="609" y="498"/>
                    <a:pt x="625" y="498"/>
                  </a:cubicBezTo>
                  <a:cubicBezTo>
                    <a:pt x="649" y="482"/>
                    <a:pt x="680" y="475"/>
                    <a:pt x="704" y="475"/>
                  </a:cubicBezTo>
                  <a:lnTo>
                    <a:pt x="712" y="475"/>
                  </a:lnTo>
                  <a:cubicBezTo>
                    <a:pt x="728" y="482"/>
                    <a:pt x="751" y="514"/>
                    <a:pt x="767" y="538"/>
                  </a:cubicBezTo>
                  <a:close/>
                </a:path>
              </a:pathLst>
            </a:custGeom>
            <a:solidFill>
              <a:schemeClr val="accent6"/>
            </a:solidFill>
            <a:ln>
              <a:solidFill>
                <a:schemeClr val="bg2"/>
              </a:solidFill>
            </a:ln>
            <a:effectLst/>
          </p:spPr>
          <p:txBody>
            <a:bodyPr wrap="none" anchor="ctr"/>
            <a:lstStyle/>
            <a:p>
              <a:endParaRPr lang="en-US"/>
            </a:p>
          </p:txBody>
        </p:sp>
        <p:sp>
          <p:nvSpPr>
            <p:cNvPr id="124" name="Freeform 765"/>
            <p:cNvSpPr>
              <a:spLocks noChangeArrowheads="1"/>
            </p:cNvSpPr>
            <p:nvPr/>
          </p:nvSpPr>
          <p:spPr bwMode="auto">
            <a:xfrm>
              <a:off x="16462674" y="4813878"/>
              <a:ext cx="340939" cy="345577"/>
            </a:xfrm>
            <a:custGeom>
              <a:avLst/>
              <a:gdLst>
                <a:gd name="T0" fmla="*/ 8 w 649"/>
                <a:gd name="T1" fmla="*/ 222 h 658"/>
                <a:gd name="T2" fmla="*/ 8 w 649"/>
                <a:gd name="T3" fmla="*/ 222 h 658"/>
                <a:gd name="T4" fmla="*/ 32 w 649"/>
                <a:gd name="T5" fmla="*/ 325 h 658"/>
                <a:gd name="T6" fmla="*/ 63 w 649"/>
                <a:gd name="T7" fmla="*/ 459 h 658"/>
                <a:gd name="T8" fmla="*/ 79 w 649"/>
                <a:gd name="T9" fmla="*/ 506 h 658"/>
                <a:gd name="T10" fmla="*/ 71 w 649"/>
                <a:gd name="T11" fmla="*/ 554 h 658"/>
                <a:gd name="T12" fmla="*/ 32 w 649"/>
                <a:gd name="T13" fmla="*/ 617 h 658"/>
                <a:gd name="T14" fmla="*/ 63 w 649"/>
                <a:gd name="T15" fmla="*/ 657 h 658"/>
                <a:gd name="T16" fmla="*/ 127 w 649"/>
                <a:gd name="T17" fmla="*/ 601 h 658"/>
                <a:gd name="T18" fmla="*/ 269 w 649"/>
                <a:gd name="T19" fmla="*/ 475 h 658"/>
                <a:gd name="T20" fmla="*/ 514 w 649"/>
                <a:gd name="T21" fmla="*/ 388 h 658"/>
                <a:gd name="T22" fmla="*/ 648 w 649"/>
                <a:gd name="T23" fmla="*/ 325 h 658"/>
                <a:gd name="T24" fmla="*/ 593 w 649"/>
                <a:gd name="T25" fmla="*/ 80 h 658"/>
                <a:gd name="T26" fmla="*/ 585 w 649"/>
                <a:gd name="T27" fmla="*/ 16 h 658"/>
                <a:gd name="T28" fmla="*/ 577 w 649"/>
                <a:gd name="T29" fmla="*/ 16 h 658"/>
                <a:gd name="T30" fmla="*/ 498 w 649"/>
                <a:gd name="T31" fmla="*/ 16 h 658"/>
                <a:gd name="T32" fmla="*/ 8 w 649"/>
                <a:gd name="T33" fmla="*/ 143 h 658"/>
                <a:gd name="T34" fmla="*/ 0 w 649"/>
                <a:gd name="T35" fmla="*/ 143 h 658"/>
                <a:gd name="T36" fmla="*/ 0 w 649"/>
                <a:gd name="T37" fmla="*/ 143 h 658"/>
                <a:gd name="T38" fmla="*/ 8 w 649"/>
                <a:gd name="T39" fmla="*/ 222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9" h="658">
                  <a:moveTo>
                    <a:pt x="8" y="222"/>
                  </a:moveTo>
                  <a:lnTo>
                    <a:pt x="8" y="222"/>
                  </a:lnTo>
                  <a:cubicBezTo>
                    <a:pt x="8" y="230"/>
                    <a:pt x="16" y="293"/>
                    <a:pt x="32" y="325"/>
                  </a:cubicBezTo>
                  <a:cubicBezTo>
                    <a:pt x="48" y="364"/>
                    <a:pt x="63" y="435"/>
                    <a:pt x="63" y="459"/>
                  </a:cubicBezTo>
                  <a:cubicBezTo>
                    <a:pt x="63" y="483"/>
                    <a:pt x="71" y="491"/>
                    <a:pt x="79" y="506"/>
                  </a:cubicBezTo>
                  <a:cubicBezTo>
                    <a:pt x="87" y="522"/>
                    <a:pt x="87" y="546"/>
                    <a:pt x="71" y="554"/>
                  </a:cubicBezTo>
                  <a:cubicBezTo>
                    <a:pt x="56" y="570"/>
                    <a:pt x="32" y="601"/>
                    <a:pt x="32" y="617"/>
                  </a:cubicBezTo>
                  <a:cubicBezTo>
                    <a:pt x="40" y="625"/>
                    <a:pt x="56" y="641"/>
                    <a:pt x="63" y="657"/>
                  </a:cubicBezTo>
                  <a:cubicBezTo>
                    <a:pt x="87" y="641"/>
                    <a:pt x="111" y="625"/>
                    <a:pt x="127" y="601"/>
                  </a:cubicBezTo>
                  <a:cubicBezTo>
                    <a:pt x="158" y="562"/>
                    <a:pt x="222" y="514"/>
                    <a:pt x="269" y="475"/>
                  </a:cubicBezTo>
                  <a:cubicBezTo>
                    <a:pt x="324" y="435"/>
                    <a:pt x="475" y="396"/>
                    <a:pt x="514" y="388"/>
                  </a:cubicBezTo>
                  <a:cubicBezTo>
                    <a:pt x="530" y="380"/>
                    <a:pt x="593" y="348"/>
                    <a:pt x="648" y="325"/>
                  </a:cubicBezTo>
                  <a:cubicBezTo>
                    <a:pt x="633" y="230"/>
                    <a:pt x="593" y="95"/>
                    <a:pt x="593" y="80"/>
                  </a:cubicBezTo>
                  <a:cubicBezTo>
                    <a:pt x="585" y="72"/>
                    <a:pt x="585" y="40"/>
                    <a:pt x="585" y="16"/>
                  </a:cubicBezTo>
                  <a:cubicBezTo>
                    <a:pt x="577" y="16"/>
                    <a:pt x="577" y="16"/>
                    <a:pt x="577" y="16"/>
                  </a:cubicBezTo>
                  <a:cubicBezTo>
                    <a:pt x="569" y="16"/>
                    <a:pt x="530" y="0"/>
                    <a:pt x="498" y="16"/>
                  </a:cubicBezTo>
                  <a:cubicBezTo>
                    <a:pt x="467" y="32"/>
                    <a:pt x="24" y="135"/>
                    <a:pt x="8" y="143"/>
                  </a:cubicBezTo>
                  <a:cubicBezTo>
                    <a:pt x="0" y="143"/>
                    <a:pt x="0" y="143"/>
                    <a:pt x="0" y="143"/>
                  </a:cubicBezTo>
                  <a:lnTo>
                    <a:pt x="0" y="143"/>
                  </a:lnTo>
                  <a:cubicBezTo>
                    <a:pt x="0" y="151"/>
                    <a:pt x="0" y="214"/>
                    <a:pt x="8" y="222"/>
                  </a:cubicBezTo>
                </a:path>
              </a:pathLst>
            </a:custGeom>
            <a:solidFill>
              <a:schemeClr val="accent6"/>
            </a:solidFill>
            <a:ln>
              <a:solidFill>
                <a:schemeClr val="bg2"/>
              </a:solidFill>
            </a:ln>
            <a:effectLst/>
          </p:spPr>
          <p:txBody>
            <a:bodyPr wrap="none" anchor="ctr"/>
            <a:lstStyle/>
            <a:p>
              <a:endParaRPr lang="en-US"/>
            </a:p>
          </p:txBody>
        </p:sp>
        <p:sp>
          <p:nvSpPr>
            <p:cNvPr id="125" name="Freeform 766"/>
            <p:cNvSpPr>
              <a:spLocks noChangeArrowheads="1"/>
            </p:cNvSpPr>
            <p:nvPr/>
          </p:nvSpPr>
          <p:spPr bwMode="auto">
            <a:xfrm>
              <a:off x="16458035" y="4813878"/>
              <a:ext cx="345577" cy="350216"/>
            </a:xfrm>
            <a:custGeom>
              <a:avLst/>
              <a:gdLst>
                <a:gd name="T0" fmla="*/ 71 w 657"/>
                <a:gd name="T1" fmla="*/ 664 h 665"/>
                <a:gd name="T2" fmla="*/ 71 w 657"/>
                <a:gd name="T3" fmla="*/ 664 h 665"/>
                <a:gd name="T4" fmla="*/ 71 w 657"/>
                <a:gd name="T5" fmla="*/ 657 h 665"/>
                <a:gd name="T6" fmla="*/ 40 w 657"/>
                <a:gd name="T7" fmla="*/ 617 h 665"/>
                <a:gd name="T8" fmla="*/ 79 w 657"/>
                <a:gd name="T9" fmla="*/ 554 h 665"/>
                <a:gd name="T10" fmla="*/ 79 w 657"/>
                <a:gd name="T11" fmla="*/ 506 h 665"/>
                <a:gd name="T12" fmla="*/ 71 w 657"/>
                <a:gd name="T13" fmla="*/ 491 h 665"/>
                <a:gd name="T14" fmla="*/ 64 w 657"/>
                <a:gd name="T15" fmla="*/ 459 h 665"/>
                <a:gd name="T16" fmla="*/ 40 w 657"/>
                <a:gd name="T17" fmla="*/ 332 h 665"/>
                <a:gd name="T18" fmla="*/ 16 w 657"/>
                <a:gd name="T19" fmla="*/ 245 h 665"/>
                <a:gd name="T20" fmla="*/ 8 w 657"/>
                <a:gd name="T21" fmla="*/ 222 h 665"/>
                <a:gd name="T22" fmla="*/ 8 w 657"/>
                <a:gd name="T23" fmla="*/ 174 h 665"/>
                <a:gd name="T24" fmla="*/ 0 w 657"/>
                <a:gd name="T25" fmla="*/ 151 h 665"/>
                <a:gd name="T26" fmla="*/ 0 w 657"/>
                <a:gd name="T27" fmla="*/ 143 h 665"/>
                <a:gd name="T28" fmla="*/ 0 w 657"/>
                <a:gd name="T29" fmla="*/ 143 h 665"/>
                <a:gd name="T30" fmla="*/ 8 w 657"/>
                <a:gd name="T31" fmla="*/ 143 h 665"/>
                <a:gd name="T32" fmla="*/ 16 w 657"/>
                <a:gd name="T33" fmla="*/ 143 h 665"/>
                <a:gd name="T34" fmla="*/ 127 w 657"/>
                <a:gd name="T35" fmla="*/ 111 h 665"/>
                <a:gd name="T36" fmla="*/ 506 w 657"/>
                <a:gd name="T37" fmla="*/ 16 h 665"/>
                <a:gd name="T38" fmla="*/ 585 w 657"/>
                <a:gd name="T39" fmla="*/ 16 h 665"/>
                <a:gd name="T40" fmla="*/ 585 w 657"/>
                <a:gd name="T41" fmla="*/ 16 h 665"/>
                <a:gd name="T42" fmla="*/ 593 w 657"/>
                <a:gd name="T43" fmla="*/ 16 h 665"/>
                <a:gd name="T44" fmla="*/ 593 w 657"/>
                <a:gd name="T45" fmla="*/ 16 h 665"/>
                <a:gd name="T46" fmla="*/ 601 w 657"/>
                <a:gd name="T47" fmla="*/ 80 h 665"/>
                <a:gd name="T48" fmla="*/ 656 w 657"/>
                <a:gd name="T49" fmla="*/ 325 h 665"/>
                <a:gd name="T50" fmla="*/ 656 w 657"/>
                <a:gd name="T51" fmla="*/ 325 h 665"/>
                <a:gd name="T52" fmla="*/ 656 w 657"/>
                <a:gd name="T53" fmla="*/ 325 h 665"/>
                <a:gd name="T54" fmla="*/ 617 w 657"/>
                <a:gd name="T55" fmla="*/ 340 h 665"/>
                <a:gd name="T56" fmla="*/ 522 w 657"/>
                <a:gd name="T57" fmla="*/ 388 h 665"/>
                <a:gd name="T58" fmla="*/ 490 w 657"/>
                <a:gd name="T59" fmla="*/ 404 h 665"/>
                <a:gd name="T60" fmla="*/ 285 w 657"/>
                <a:gd name="T61" fmla="*/ 483 h 665"/>
                <a:gd name="T62" fmla="*/ 143 w 657"/>
                <a:gd name="T63" fmla="*/ 601 h 665"/>
                <a:gd name="T64" fmla="*/ 87 w 657"/>
                <a:gd name="T65" fmla="*/ 649 h 665"/>
                <a:gd name="T66" fmla="*/ 79 w 657"/>
                <a:gd name="T67" fmla="*/ 657 h 665"/>
                <a:gd name="T68" fmla="*/ 71 w 657"/>
                <a:gd name="T69" fmla="*/ 664 h 665"/>
                <a:gd name="T70" fmla="*/ 8 w 657"/>
                <a:gd name="T71" fmla="*/ 151 h 665"/>
                <a:gd name="T72" fmla="*/ 8 w 657"/>
                <a:gd name="T73" fmla="*/ 151 h 665"/>
                <a:gd name="T74" fmla="*/ 16 w 657"/>
                <a:gd name="T75" fmla="*/ 174 h 665"/>
                <a:gd name="T76" fmla="*/ 16 w 657"/>
                <a:gd name="T77" fmla="*/ 214 h 665"/>
                <a:gd name="T78" fmla="*/ 24 w 657"/>
                <a:gd name="T79" fmla="*/ 245 h 665"/>
                <a:gd name="T80" fmla="*/ 40 w 657"/>
                <a:gd name="T81" fmla="*/ 325 h 665"/>
                <a:gd name="T82" fmla="*/ 71 w 657"/>
                <a:gd name="T83" fmla="*/ 459 h 665"/>
                <a:gd name="T84" fmla="*/ 79 w 657"/>
                <a:gd name="T85" fmla="*/ 491 h 665"/>
                <a:gd name="T86" fmla="*/ 87 w 657"/>
                <a:gd name="T87" fmla="*/ 506 h 665"/>
                <a:gd name="T88" fmla="*/ 79 w 657"/>
                <a:gd name="T89" fmla="*/ 562 h 665"/>
                <a:gd name="T90" fmla="*/ 48 w 657"/>
                <a:gd name="T91" fmla="*/ 617 h 665"/>
                <a:gd name="T92" fmla="*/ 71 w 657"/>
                <a:gd name="T93" fmla="*/ 649 h 665"/>
                <a:gd name="T94" fmla="*/ 87 w 657"/>
                <a:gd name="T95" fmla="*/ 641 h 665"/>
                <a:gd name="T96" fmla="*/ 135 w 657"/>
                <a:gd name="T97" fmla="*/ 601 h 665"/>
                <a:gd name="T98" fmla="*/ 277 w 657"/>
                <a:gd name="T99" fmla="*/ 475 h 665"/>
                <a:gd name="T100" fmla="*/ 483 w 657"/>
                <a:gd name="T101" fmla="*/ 396 h 665"/>
                <a:gd name="T102" fmla="*/ 514 w 657"/>
                <a:gd name="T103" fmla="*/ 380 h 665"/>
                <a:gd name="T104" fmla="*/ 617 w 657"/>
                <a:gd name="T105" fmla="*/ 340 h 665"/>
                <a:gd name="T106" fmla="*/ 649 w 657"/>
                <a:gd name="T107" fmla="*/ 317 h 665"/>
                <a:gd name="T108" fmla="*/ 593 w 657"/>
                <a:gd name="T109" fmla="*/ 80 h 665"/>
                <a:gd name="T110" fmla="*/ 585 w 657"/>
                <a:gd name="T111" fmla="*/ 24 h 665"/>
                <a:gd name="T112" fmla="*/ 585 w 657"/>
                <a:gd name="T113" fmla="*/ 24 h 665"/>
                <a:gd name="T114" fmla="*/ 506 w 657"/>
                <a:gd name="T115" fmla="*/ 24 h 665"/>
                <a:gd name="T116" fmla="*/ 127 w 657"/>
                <a:gd name="T117" fmla="*/ 119 h 665"/>
                <a:gd name="T118" fmla="*/ 16 w 657"/>
                <a:gd name="T119" fmla="*/ 151 h 665"/>
                <a:gd name="T120" fmla="*/ 8 w 657"/>
                <a:gd name="T121" fmla="*/ 151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57" h="665">
                  <a:moveTo>
                    <a:pt x="71" y="664"/>
                  </a:moveTo>
                  <a:lnTo>
                    <a:pt x="71" y="664"/>
                  </a:lnTo>
                  <a:cubicBezTo>
                    <a:pt x="71" y="657"/>
                    <a:pt x="71" y="657"/>
                    <a:pt x="71" y="657"/>
                  </a:cubicBezTo>
                  <a:cubicBezTo>
                    <a:pt x="48" y="641"/>
                    <a:pt x="40" y="625"/>
                    <a:pt x="40" y="617"/>
                  </a:cubicBezTo>
                  <a:cubicBezTo>
                    <a:pt x="40" y="601"/>
                    <a:pt x="64" y="570"/>
                    <a:pt x="79" y="554"/>
                  </a:cubicBezTo>
                  <a:cubicBezTo>
                    <a:pt x="95" y="546"/>
                    <a:pt x="87" y="514"/>
                    <a:pt x="79" y="506"/>
                  </a:cubicBezTo>
                  <a:cubicBezTo>
                    <a:pt x="79" y="498"/>
                    <a:pt x="79" y="498"/>
                    <a:pt x="71" y="491"/>
                  </a:cubicBezTo>
                  <a:cubicBezTo>
                    <a:pt x="71" y="483"/>
                    <a:pt x="64" y="475"/>
                    <a:pt x="64" y="459"/>
                  </a:cubicBezTo>
                  <a:cubicBezTo>
                    <a:pt x="64" y="443"/>
                    <a:pt x="56" y="372"/>
                    <a:pt x="40" y="332"/>
                  </a:cubicBezTo>
                  <a:cubicBezTo>
                    <a:pt x="24" y="301"/>
                    <a:pt x="16" y="269"/>
                    <a:pt x="16" y="245"/>
                  </a:cubicBezTo>
                  <a:cubicBezTo>
                    <a:pt x="16" y="230"/>
                    <a:pt x="8" y="222"/>
                    <a:pt x="8" y="222"/>
                  </a:cubicBezTo>
                  <a:cubicBezTo>
                    <a:pt x="8" y="222"/>
                    <a:pt x="8" y="206"/>
                    <a:pt x="8" y="174"/>
                  </a:cubicBezTo>
                  <a:cubicBezTo>
                    <a:pt x="8" y="158"/>
                    <a:pt x="0" y="151"/>
                    <a:pt x="0" y="151"/>
                  </a:cubicBezTo>
                  <a:cubicBezTo>
                    <a:pt x="0" y="143"/>
                    <a:pt x="0" y="143"/>
                    <a:pt x="0" y="143"/>
                  </a:cubicBezTo>
                  <a:lnTo>
                    <a:pt x="0" y="143"/>
                  </a:lnTo>
                  <a:cubicBezTo>
                    <a:pt x="8" y="143"/>
                    <a:pt x="8" y="143"/>
                    <a:pt x="8" y="143"/>
                  </a:cubicBezTo>
                  <a:cubicBezTo>
                    <a:pt x="8" y="143"/>
                    <a:pt x="8" y="143"/>
                    <a:pt x="16" y="143"/>
                  </a:cubicBezTo>
                  <a:cubicBezTo>
                    <a:pt x="16" y="135"/>
                    <a:pt x="56" y="127"/>
                    <a:pt x="127" y="111"/>
                  </a:cubicBezTo>
                  <a:cubicBezTo>
                    <a:pt x="261" y="80"/>
                    <a:pt x="483" y="24"/>
                    <a:pt x="506" y="16"/>
                  </a:cubicBezTo>
                  <a:cubicBezTo>
                    <a:pt x="522" y="0"/>
                    <a:pt x="554" y="0"/>
                    <a:pt x="585" y="16"/>
                  </a:cubicBezTo>
                  <a:lnTo>
                    <a:pt x="585" y="16"/>
                  </a:lnTo>
                  <a:cubicBezTo>
                    <a:pt x="593" y="16"/>
                    <a:pt x="593" y="16"/>
                    <a:pt x="593" y="16"/>
                  </a:cubicBezTo>
                  <a:lnTo>
                    <a:pt x="593" y="16"/>
                  </a:lnTo>
                  <a:cubicBezTo>
                    <a:pt x="601" y="64"/>
                    <a:pt x="601" y="72"/>
                    <a:pt x="601" y="80"/>
                  </a:cubicBezTo>
                  <a:cubicBezTo>
                    <a:pt x="609" y="95"/>
                    <a:pt x="649" y="230"/>
                    <a:pt x="656" y="325"/>
                  </a:cubicBezTo>
                  <a:lnTo>
                    <a:pt x="656" y="325"/>
                  </a:lnTo>
                  <a:lnTo>
                    <a:pt x="656" y="325"/>
                  </a:lnTo>
                  <a:cubicBezTo>
                    <a:pt x="641" y="332"/>
                    <a:pt x="633" y="340"/>
                    <a:pt x="617" y="340"/>
                  </a:cubicBezTo>
                  <a:cubicBezTo>
                    <a:pt x="577" y="364"/>
                    <a:pt x="538" y="388"/>
                    <a:pt x="522" y="388"/>
                  </a:cubicBezTo>
                  <a:cubicBezTo>
                    <a:pt x="514" y="396"/>
                    <a:pt x="498" y="396"/>
                    <a:pt x="490" y="404"/>
                  </a:cubicBezTo>
                  <a:cubicBezTo>
                    <a:pt x="427" y="420"/>
                    <a:pt x="324" y="451"/>
                    <a:pt x="285" y="483"/>
                  </a:cubicBezTo>
                  <a:cubicBezTo>
                    <a:pt x="230" y="514"/>
                    <a:pt x="174" y="570"/>
                    <a:pt x="143" y="601"/>
                  </a:cubicBezTo>
                  <a:cubicBezTo>
                    <a:pt x="127" y="625"/>
                    <a:pt x="103" y="633"/>
                    <a:pt x="87" y="649"/>
                  </a:cubicBezTo>
                  <a:cubicBezTo>
                    <a:pt x="87" y="657"/>
                    <a:pt x="79" y="657"/>
                    <a:pt x="79" y="657"/>
                  </a:cubicBezTo>
                  <a:lnTo>
                    <a:pt x="71" y="664"/>
                  </a:lnTo>
                  <a:close/>
                  <a:moveTo>
                    <a:pt x="8" y="151"/>
                  </a:moveTo>
                  <a:lnTo>
                    <a:pt x="8" y="151"/>
                  </a:lnTo>
                  <a:cubicBezTo>
                    <a:pt x="8" y="151"/>
                    <a:pt x="8" y="158"/>
                    <a:pt x="16" y="174"/>
                  </a:cubicBezTo>
                  <a:cubicBezTo>
                    <a:pt x="16" y="190"/>
                    <a:pt x="16" y="214"/>
                    <a:pt x="16" y="214"/>
                  </a:cubicBezTo>
                  <a:cubicBezTo>
                    <a:pt x="16" y="222"/>
                    <a:pt x="16" y="230"/>
                    <a:pt x="24" y="245"/>
                  </a:cubicBezTo>
                  <a:cubicBezTo>
                    <a:pt x="24" y="269"/>
                    <a:pt x="32" y="301"/>
                    <a:pt x="40" y="325"/>
                  </a:cubicBezTo>
                  <a:cubicBezTo>
                    <a:pt x="64" y="364"/>
                    <a:pt x="71" y="435"/>
                    <a:pt x="71" y="459"/>
                  </a:cubicBezTo>
                  <a:cubicBezTo>
                    <a:pt x="71" y="475"/>
                    <a:pt x="79" y="483"/>
                    <a:pt x="79" y="491"/>
                  </a:cubicBezTo>
                  <a:cubicBezTo>
                    <a:pt x="87" y="491"/>
                    <a:pt x="87" y="498"/>
                    <a:pt x="87" y="506"/>
                  </a:cubicBezTo>
                  <a:cubicBezTo>
                    <a:pt x="95" y="514"/>
                    <a:pt x="103" y="546"/>
                    <a:pt x="79" y="562"/>
                  </a:cubicBezTo>
                  <a:cubicBezTo>
                    <a:pt x="64" y="570"/>
                    <a:pt x="48" y="601"/>
                    <a:pt x="48" y="617"/>
                  </a:cubicBezTo>
                  <a:cubicBezTo>
                    <a:pt x="48" y="617"/>
                    <a:pt x="48" y="625"/>
                    <a:pt x="71" y="649"/>
                  </a:cubicBezTo>
                  <a:cubicBezTo>
                    <a:pt x="79" y="649"/>
                    <a:pt x="79" y="649"/>
                    <a:pt x="87" y="641"/>
                  </a:cubicBezTo>
                  <a:cubicBezTo>
                    <a:pt x="103" y="633"/>
                    <a:pt x="119" y="617"/>
                    <a:pt x="135" y="601"/>
                  </a:cubicBezTo>
                  <a:cubicBezTo>
                    <a:pt x="166" y="562"/>
                    <a:pt x="230" y="514"/>
                    <a:pt x="277" y="475"/>
                  </a:cubicBezTo>
                  <a:cubicBezTo>
                    <a:pt x="324" y="443"/>
                    <a:pt x="427" y="411"/>
                    <a:pt x="483" y="396"/>
                  </a:cubicBezTo>
                  <a:cubicBezTo>
                    <a:pt x="498" y="388"/>
                    <a:pt x="514" y="388"/>
                    <a:pt x="514" y="380"/>
                  </a:cubicBezTo>
                  <a:cubicBezTo>
                    <a:pt x="538" y="380"/>
                    <a:pt x="577" y="356"/>
                    <a:pt x="617" y="340"/>
                  </a:cubicBezTo>
                  <a:cubicBezTo>
                    <a:pt x="625" y="332"/>
                    <a:pt x="641" y="325"/>
                    <a:pt x="649" y="317"/>
                  </a:cubicBezTo>
                  <a:cubicBezTo>
                    <a:pt x="641" y="230"/>
                    <a:pt x="601" y="95"/>
                    <a:pt x="593" y="80"/>
                  </a:cubicBezTo>
                  <a:cubicBezTo>
                    <a:pt x="593" y="72"/>
                    <a:pt x="593" y="56"/>
                    <a:pt x="585" y="24"/>
                  </a:cubicBezTo>
                  <a:lnTo>
                    <a:pt x="585" y="24"/>
                  </a:lnTo>
                  <a:cubicBezTo>
                    <a:pt x="554" y="8"/>
                    <a:pt x="522" y="8"/>
                    <a:pt x="506" y="24"/>
                  </a:cubicBezTo>
                  <a:cubicBezTo>
                    <a:pt x="483" y="32"/>
                    <a:pt x="269" y="87"/>
                    <a:pt x="127" y="119"/>
                  </a:cubicBezTo>
                  <a:cubicBezTo>
                    <a:pt x="71" y="135"/>
                    <a:pt x="16" y="143"/>
                    <a:pt x="16" y="151"/>
                  </a:cubicBezTo>
                  <a:lnTo>
                    <a:pt x="8" y="151"/>
                  </a:lnTo>
                  <a:close/>
                </a:path>
              </a:pathLst>
            </a:custGeom>
            <a:solidFill>
              <a:schemeClr val="accent6"/>
            </a:solidFill>
            <a:ln>
              <a:solidFill>
                <a:schemeClr val="bg2"/>
              </a:solidFill>
            </a:ln>
            <a:effectLst/>
          </p:spPr>
          <p:txBody>
            <a:bodyPr wrap="none" anchor="ctr"/>
            <a:lstStyle/>
            <a:p>
              <a:endParaRPr lang="en-US"/>
            </a:p>
          </p:txBody>
        </p:sp>
        <p:sp>
          <p:nvSpPr>
            <p:cNvPr id="126" name="Freeform 767"/>
            <p:cNvSpPr>
              <a:spLocks noChangeArrowheads="1"/>
            </p:cNvSpPr>
            <p:nvPr/>
          </p:nvSpPr>
          <p:spPr bwMode="auto">
            <a:xfrm>
              <a:off x="15323896" y="4169111"/>
              <a:ext cx="1484356" cy="1097032"/>
            </a:xfrm>
            <a:custGeom>
              <a:avLst/>
              <a:gdLst>
                <a:gd name="T0" fmla="*/ 2807 w 2823"/>
                <a:gd name="T1" fmla="*/ 1692 h 2088"/>
                <a:gd name="T2" fmla="*/ 2688 w 2823"/>
                <a:gd name="T3" fmla="*/ 1731 h 2088"/>
                <a:gd name="T4" fmla="*/ 2656 w 2823"/>
                <a:gd name="T5" fmla="*/ 1723 h 2088"/>
                <a:gd name="T6" fmla="*/ 2577 w 2823"/>
                <a:gd name="T7" fmla="*/ 1779 h 2088"/>
                <a:gd name="T8" fmla="*/ 2388 w 2823"/>
                <a:gd name="T9" fmla="*/ 1842 h 2088"/>
                <a:gd name="T10" fmla="*/ 2229 w 2823"/>
                <a:gd name="T11" fmla="*/ 1921 h 2088"/>
                <a:gd name="T12" fmla="*/ 2229 w 2823"/>
                <a:gd name="T13" fmla="*/ 1882 h 2088"/>
                <a:gd name="T14" fmla="*/ 2237 w 2823"/>
                <a:gd name="T15" fmla="*/ 1779 h 2088"/>
                <a:gd name="T16" fmla="*/ 2229 w 2823"/>
                <a:gd name="T17" fmla="*/ 1684 h 2088"/>
                <a:gd name="T18" fmla="*/ 2174 w 2823"/>
                <a:gd name="T19" fmla="*/ 1447 h 2088"/>
                <a:gd name="T20" fmla="*/ 2166 w 2823"/>
                <a:gd name="T21" fmla="*/ 1368 h 2088"/>
                <a:gd name="T22" fmla="*/ 2158 w 2823"/>
                <a:gd name="T23" fmla="*/ 1036 h 2088"/>
                <a:gd name="T24" fmla="*/ 2064 w 2823"/>
                <a:gd name="T25" fmla="*/ 664 h 2088"/>
                <a:gd name="T26" fmla="*/ 1992 w 2823"/>
                <a:gd name="T27" fmla="*/ 569 h 2088"/>
                <a:gd name="T28" fmla="*/ 1976 w 2823"/>
                <a:gd name="T29" fmla="*/ 348 h 2088"/>
                <a:gd name="T30" fmla="*/ 1897 w 2823"/>
                <a:gd name="T31" fmla="*/ 190 h 2088"/>
                <a:gd name="T32" fmla="*/ 1874 w 2823"/>
                <a:gd name="T33" fmla="*/ 0 h 2088"/>
                <a:gd name="T34" fmla="*/ 1123 w 2823"/>
                <a:gd name="T35" fmla="*/ 451 h 2088"/>
                <a:gd name="T36" fmla="*/ 1044 w 2823"/>
                <a:gd name="T37" fmla="*/ 561 h 2088"/>
                <a:gd name="T38" fmla="*/ 1020 w 2823"/>
                <a:gd name="T39" fmla="*/ 656 h 2088"/>
                <a:gd name="T40" fmla="*/ 1067 w 2823"/>
                <a:gd name="T41" fmla="*/ 672 h 2088"/>
                <a:gd name="T42" fmla="*/ 1059 w 2823"/>
                <a:gd name="T43" fmla="*/ 727 h 2088"/>
                <a:gd name="T44" fmla="*/ 1067 w 2823"/>
                <a:gd name="T45" fmla="*/ 806 h 2088"/>
                <a:gd name="T46" fmla="*/ 1059 w 2823"/>
                <a:gd name="T47" fmla="*/ 917 h 2088"/>
                <a:gd name="T48" fmla="*/ 988 w 2823"/>
                <a:gd name="T49" fmla="*/ 957 h 2088"/>
                <a:gd name="T50" fmla="*/ 933 w 2823"/>
                <a:gd name="T51" fmla="*/ 1028 h 2088"/>
                <a:gd name="T52" fmla="*/ 870 w 2823"/>
                <a:gd name="T53" fmla="*/ 1083 h 2088"/>
                <a:gd name="T54" fmla="*/ 743 w 2823"/>
                <a:gd name="T55" fmla="*/ 1083 h 2088"/>
                <a:gd name="T56" fmla="*/ 641 w 2823"/>
                <a:gd name="T57" fmla="*/ 1123 h 2088"/>
                <a:gd name="T58" fmla="*/ 206 w 2823"/>
                <a:gd name="T59" fmla="*/ 1186 h 2088"/>
                <a:gd name="T60" fmla="*/ 182 w 2823"/>
                <a:gd name="T61" fmla="*/ 1305 h 2088"/>
                <a:gd name="T62" fmla="*/ 237 w 2823"/>
                <a:gd name="T63" fmla="*/ 1383 h 2088"/>
                <a:gd name="T64" fmla="*/ 229 w 2823"/>
                <a:gd name="T65" fmla="*/ 1478 h 2088"/>
                <a:gd name="T66" fmla="*/ 0 w 2823"/>
                <a:gd name="T67" fmla="*/ 1731 h 2088"/>
                <a:gd name="T68" fmla="*/ 1439 w 2823"/>
                <a:gd name="T69" fmla="*/ 1565 h 2088"/>
                <a:gd name="T70" fmla="*/ 1644 w 2823"/>
                <a:gd name="T71" fmla="*/ 1605 h 2088"/>
                <a:gd name="T72" fmla="*/ 1787 w 2823"/>
                <a:gd name="T73" fmla="*/ 1763 h 2088"/>
                <a:gd name="T74" fmla="*/ 2103 w 2823"/>
                <a:gd name="T75" fmla="*/ 1882 h 2088"/>
                <a:gd name="T76" fmla="*/ 2135 w 2823"/>
                <a:gd name="T77" fmla="*/ 2008 h 2088"/>
                <a:gd name="T78" fmla="*/ 2166 w 2823"/>
                <a:gd name="T79" fmla="*/ 2079 h 2088"/>
                <a:gd name="T80" fmla="*/ 2609 w 2823"/>
                <a:gd name="T81" fmla="*/ 1850 h 2088"/>
                <a:gd name="T82" fmla="*/ 2807 w 2823"/>
                <a:gd name="T83" fmla="*/ 1692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23" h="2088">
                  <a:moveTo>
                    <a:pt x="2807" y="1692"/>
                  </a:moveTo>
                  <a:lnTo>
                    <a:pt x="2807" y="1692"/>
                  </a:lnTo>
                  <a:cubicBezTo>
                    <a:pt x="2791" y="1684"/>
                    <a:pt x="2767" y="1716"/>
                    <a:pt x="2728" y="1700"/>
                  </a:cubicBezTo>
                  <a:cubicBezTo>
                    <a:pt x="2696" y="1676"/>
                    <a:pt x="2696" y="1716"/>
                    <a:pt x="2688" y="1731"/>
                  </a:cubicBezTo>
                  <a:cubicBezTo>
                    <a:pt x="2688" y="1739"/>
                    <a:pt x="2641" y="1795"/>
                    <a:pt x="2625" y="1795"/>
                  </a:cubicBezTo>
                  <a:cubicBezTo>
                    <a:pt x="2617" y="1787"/>
                    <a:pt x="2648" y="1747"/>
                    <a:pt x="2656" y="1723"/>
                  </a:cubicBezTo>
                  <a:cubicBezTo>
                    <a:pt x="2672" y="1700"/>
                    <a:pt x="2664" y="1652"/>
                    <a:pt x="2656" y="1676"/>
                  </a:cubicBezTo>
                  <a:cubicBezTo>
                    <a:pt x="2648" y="1708"/>
                    <a:pt x="2609" y="1755"/>
                    <a:pt x="2577" y="1779"/>
                  </a:cubicBezTo>
                  <a:cubicBezTo>
                    <a:pt x="2538" y="1795"/>
                    <a:pt x="2490" y="1803"/>
                    <a:pt x="2467" y="1803"/>
                  </a:cubicBezTo>
                  <a:cubicBezTo>
                    <a:pt x="2435" y="1810"/>
                    <a:pt x="2403" y="1810"/>
                    <a:pt x="2388" y="1842"/>
                  </a:cubicBezTo>
                  <a:cubicBezTo>
                    <a:pt x="2372" y="1874"/>
                    <a:pt x="2340" y="1866"/>
                    <a:pt x="2308" y="1874"/>
                  </a:cubicBezTo>
                  <a:cubicBezTo>
                    <a:pt x="2277" y="1882"/>
                    <a:pt x="2253" y="1913"/>
                    <a:pt x="2229" y="1921"/>
                  </a:cubicBezTo>
                  <a:cubicBezTo>
                    <a:pt x="2206" y="1937"/>
                    <a:pt x="2182" y="1937"/>
                    <a:pt x="2206" y="1905"/>
                  </a:cubicBezTo>
                  <a:cubicBezTo>
                    <a:pt x="2214" y="1897"/>
                    <a:pt x="2222" y="1889"/>
                    <a:pt x="2229" y="1882"/>
                  </a:cubicBezTo>
                  <a:cubicBezTo>
                    <a:pt x="2222" y="1866"/>
                    <a:pt x="2206" y="1850"/>
                    <a:pt x="2198" y="1842"/>
                  </a:cubicBezTo>
                  <a:cubicBezTo>
                    <a:pt x="2198" y="1826"/>
                    <a:pt x="2222" y="1795"/>
                    <a:pt x="2237" y="1779"/>
                  </a:cubicBezTo>
                  <a:cubicBezTo>
                    <a:pt x="2253" y="1771"/>
                    <a:pt x="2253" y="1747"/>
                    <a:pt x="2245" y="1731"/>
                  </a:cubicBezTo>
                  <a:cubicBezTo>
                    <a:pt x="2237" y="1716"/>
                    <a:pt x="2229" y="1708"/>
                    <a:pt x="2229" y="1684"/>
                  </a:cubicBezTo>
                  <a:cubicBezTo>
                    <a:pt x="2229" y="1660"/>
                    <a:pt x="2214" y="1589"/>
                    <a:pt x="2198" y="1550"/>
                  </a:cubicBezTo>
                  <a:cubicBezTo>
                    <a:pt x="2182" y="1518"/>
                    <a:pt x="2174" y="1455"/>
                    <a:pt x="2174" y="1447"/>
                  </a:cubicBezTo>
                  <a:cubicBezTo>
                    <a:pt x="2166" y="1439"/>
                    <a:pt x="2166" y="1376"/>
                    <a:pt x="2166" y="1368"/>
                  </a:cubicBezTo>
                  <a:lnTo>
                    <a:pt x="2166" y="1368"/>
                  </a:lnTo>
                  <a:cubicBezTo>
                    <a:pt x="2158" y="1368"/>
                    <a:pt x="2158" y="1360"/>
                    <a:pt x="2158" y="1360"/>
                  </a:cubicBezTo>
                  <a:cubicBezTo>
                    <a:pt x="2158" y="1036"/>
                    <a:pt x="2158" y="1036"/>
                    <a:pt x="2158" y="1036"/>
                  </a:cubicBezTo>
                  <a:cubicBezTo>
                    <a:pt x="2158" y="1028"/>
                    <a:pt x="2127" y="870"/>
                    <a:pt x="2111" y="814"/>
                  </a:cubicBezTo>
                  <a:cubicBezTo>
                    <a:pt x="2095" y="759"/>
                    <a:pt x="2079" y="688"/>
                    <a:pt x="2064" y="664"/>
                  </a:cubicBezTo>
                  <a:cubicBezTo>
                    <a:pt x="2048" y="633"/>
                    <a:pt x="2048" y="664"/>
                    <a:pt x="2024" y="664"/>
                  </a:cubicBezTo>
                  <a:cubicBezTo>
                    <a:pt x="2000" y="656"/>
                    <a:pt x="1992" y="593"/>
                    <a:pt x="1992" y="569"/>
                  </a:cubicBezTo>
                  <a:cubicBezTo>
                    <a:pt x="1992" y="546"/>
                    <a:pt x="1984" y="482"/>
                    <a:pt x="1969" y="443"/>
                  </a:cubicBezTo>
                  <a:cubicBezTo>
                    <a:pt x="1953" y="403"/>
                    <a:pt x="1976" y="379"/>
                    <a:pt x="1976" y="348"/>
                  </a:cubicBezTo>
                  <a:cubicBezTo>
                    <a:pt x="1969" y="324"/>
                    <a:pt x="1953" y="269"/>
                    <a:pt x="1937" y="245"/>
                  </a:cubicBezTo>
                  <a:cubicBezTo>
                    <a:pt x="1929" y="222"/>
                    <a:pt x="1905" y="222"/>
                    <a:pt x="1897" y="190"/>
                  </a:cubicBezTo>
                  <a:cubicBezTo>
                    <a:pt x="1889" y="150"/>
                    <a:pt x="1897" y="111"/>
                    <a:pt x="1889" y="95"/>
                  </a:cubicBezTo>
                  <a:cubicBezTo>
                    <a:pt x="1882" y="79"/>
                    <a:pt x="1874" y="24"/>
                    <a:pt x="1874" y="0"/>
                  </a:cubicBezTo>
                  <a:cubicBezTo>
                    <a:pt x="1629" y="55"/>
                    <a:pt x="1399" y="111"/>
                    <a:pt x="1384" y="111"/>
                  </a:cubicBezTo>
                  <a:cubicBezTo>
                    <a:pt x="1344" y="119"/>
                    <a:pt x="1123" y="411"/>
                    <a:pt x="1123" y="451"/>
                  </a:cubicBezTo>
                  <a:cubicBezTo>
                    <a:pt x="1123" y="482"/>
                    <a:pt x="1067" y="530"/>
                    <a:pt x="1028" y="561"/>
                  </a:cubicBezTo>
                  <a:cubicBezTo>
                    <a:pt x="1044" y="561"/>
                    <a:pt x="1044" y="561"/>
                    <a:pt x="1044" y="561"/>
                  </a:cubicBezTo>
                  <a:cubicBezTo>
                    <a:pt x="1028" y="577"/>
                    <a:pt x="980" y="633"/>
                    <a:pt x="980" y="640"/>
                  </a:cubicBezTo>
                  <a:cubicBezTo>
                    <a:pt x="980" y="648"/>
                    <a:pt x="1012" y="664"/>
                    <a:pt x="1020" y="656"/>
                  </a:cubicBezTo>
                  <a:cubicBezTo>
                    <a:pt x="1028" y="648"/>
                    <a:pt x="1059" y="640"/>
                    <a:pt x="1052" y="664"/>
                  </a:cubicBezTo>
                  <a:cubicBezTo>
                    <a:pt x="1052" y="680"/>
                    <a:pt x="1052" y="688"/>
                    <a:pt x="1067" y="672"/>
                  </a:cubicBezTo>
                  <a:cubicBezTo>
                    <a:pt x="1083" y="664"/>
                    <a:pt x="1107" y="680"/>
                    <a:pt x="1083" y="688"/>
                  </a:cubicBezTo>
                  <a:cubicBezTo>
                    <a:pt x="1067" y="696"/>
                    <a:pt x="1052" y="719"/>
                    <a:pt x="1059" y="727"/>
                  </a:cubicBezTo>
                  <a:cubicBezTo>
                    <a:pt x="1059" y="727"/>
                    <a:pt x="1052" y="735"/>
                    <a:pt x="1052" y="759"/>
                  </a:cubicBezTo>
                  <a:cubicBezTo>
                    <a:pt x="1052" y="775"/>
                    <a:pt x="1059" y="790"/>
                    <a:pt x="1067" y="806"/>
                  </a:cubicBezTo>
                  <a:cubicBezTo>
                    <a:pt x="1075" y="830"/>
                    <a:pt x="1091" y="846"/>
                    <a:pt x="1083" y="862"/>
                  </a:cubicBezTo>
                  <a:cubicBezTo>
                    <a:pt x="1083" y="886"/>
                    <a:pt x="1083" y="917"/>
                    <a:pt x="1059" y="917"/>
                  </a:cubicBezTo>
                  <a:cubicBezTo>
                    <a:pt x="1044" y="917"/>
                    <a:pt x="1028" y="901"/>
                    <a:pt x="1020" y="925"/>
                  </a:cubicBezTo>
                  <a:cubicBezTo>
                    <a:pt x="1012" y="941"/>
                    <a:pt x="1004" y="957"/>
                    <a:pt x="988" y="957"/>
                  </a:cubicBezTo>
                  <a:cubicBezTo>
                    <a:pt x="980" y="965"/>
                    <a:pt x="965" y="965"/>
                    <a:pt x="965" y="980"/>
                  </a:cubicBezTo>
                  <a:cubicBezTo>
                    <a:pt x="957" y="996"/>
                    <a:pt x="949" y="1012"/>
                    <a:pt x="933" y="1028"/>
                  </a:cubicBezTo>
                  <a:cubicBezTo>
                    <a:pt x="909" y="1036"/>
                    <a:pt x="894" y="1052"/>
                    <a:pt x="885" y="1059"/>
                  </a:cubicBezTo>
                  <a:cubicBezTo>
                    <a:pt x="878" y="1075"/>
                    <a:pt x="885" y="1083"/>
                    <a:pt x="870" y="1083"/>
                  </a:cubicBezTo>
                  <a:cubicBezTo>
                    <a:pt x="854" y="1075"/>
                    <a:pt x="846" y="1075"/>
                    <a:pt x="822" y="1075"/>
                  </a:cubicBezTo>
                  <a:cubicBezTo>
                    <a:pt x="799" y="1075"/>
                    <a:pt x="759" y="1075"/>
                    <a:pt x="743" y="1083"/>
                  </a:cubicBezTo>
                  <a:cubicBezTo>
                    <a:pt x="727" y="1099"/>
                    <a:pt x="696" y="1107"/>
                    <a:pt x="680" y="1115"/>
                  </a:cubicBezTo>
                  <a:cubicBezTo>
                    <a:pt x="672" y="1130"/>
                    <a:pt x="656" y="1139"/>
                    <a:pt x="641" y="1123"/>
                  </a:cubicBezTo>
                  <a:cubicBezTo>
                    <a:pt x="617" y="1107"/>
                    <a:pt x="593" y="1091"/>
                    <a:pt x="577" y="1099"/>
                  </a:cubicBezTo>
                  <a:cubicBezTo>
                    <a:pt x="554" y="1099"/>
                    <a:pt x="340" y="1083"/>
                    <a:pt x="206" y="1186"/>
                  </a:cubicBezTo>
                  <a:cubicBezTo>
                    <a:pt x="190" y="1202"/>
                    <a:pt x="174" y="1210"/>
                    <a:pt x="158" y="1217"/>
                  </a:cubicBezTo>
                  <a:cubicBezTo>
                    <a:pt x="174" y="1249"/>
                    <a:pt x="182" y="1281"/>
                    <a:pt x="182" y="1305"/>
                  </a:cubicBezTo>
                  <a:cubicBezTo>
                    <a:pt x="190" y="1328"/>
                    <a:pt x="221" y="1376"/>
                    <a:pt x="229" y="1392"/>
                  </a:cubicBezTo>
                  <a:cubicBezTo>
                    <a:pt x="237" y="1392"/>
                    <a:pt x="237" y="1392"/>
                    <a:pt x="237" y="1383"/>
                  </a:cubicBezTo>
                  <a:cubicBezTo>
                    <a:pt x="237" y="1383"/>
                    <a:pt x="277" y="1392"/>
                    <a:pt x="269" y="1407"/>
                  </a:cubicBezTo>
                  <a:cubicBezTo>
                    <a:pt x="261" y="1423"/>
                    <a:pt x="253" y="1463"/>
                    <a:pt x="229" y="1478"/>
                  </a:cubicBezTo>
                  <a:cubicBezTo>
                    <a:pt x="206" y="1494"/>
                    <a:pt x="126" y="1613"/>
                    <a:pt x="95" y="1652"/>
                  </a:cubicBezTo>
                  <a:cubicBezTo>
                    <a:pt x="79" y="1660"/>
                    <a:pt x="48" y="1700"/>
                    <a:pt x="0" y="1731"/>
                  </a:cubicBezTo>
                  <a:cubicBezTo>
                    <a:pt x="24" y="1842"/>
                    <a:pt x="24" y="1842"/>
                    <a:pt x="24" y="1842"/>
                  </a:cubicBezTo>
                  <a:cubicBezTo>
                    <a:pt x="24" y="1842"/>
                    <a:pt x="1415" y="1581"/>
                    <a:pt x="1439" y="1565"/>
                  </a:cubicBezTo>
                  <a:cubicBezTo>
                    <a:pt x="1471" y="1557"/>
                    <a:pt x="1494" y="1526"/>
                    <a:pt x="1542" y="1565"/>
                  </a:cubicBezTo>
                  <a:cubicBezTo>
                    <a:pt x="1589" y="1597"/>
                    <a:pt x="1613" y="1597"/>
                    <a:pt x="1644" y="1605"/>
                  </a:cubicBezTo>
                  <a:cubicBezTo>
                    <a:pt x="1676" y="1605"/>
                    <a:pt x="1700" y="1716"/>
                    <a:pt x="1716" y="1747"/>
                  </a:cubicBezTo>
                  <a:cubicBezTo>
                    <a:pt x="1739" y="1779"/>
                    <a:pt x="1739" y="1755"/>
                    <a:pt x="1787" y="1763"/>
                  </a:cubicBezTo>
                  <a:cubicBezTo>
                    <a:pt x="1826" y="1771"/>
                    <a:pt x="1842" y="1779"/>
                    <a:pt x="1866" y="1810"/>
                  </a:cubicBezTo>
                  <a:cubicBezTo>
                    <a:pt x="1889" y="1834"/>
                    <a:pt x="2079" y="1882"/>
                    <a:pt x="2103" y="1882"/>
                  </a:cubicBezTo>
                  <a:cubicBezTo>
                    <a:pt x="2127" y="1889"/>
                    <a:pt x="2142" y="1897"/>
                    <a:pt x="2150" y="1913"/>
                  </a:cubicBezTo>
                  <a:cubicBezTo>
                    <a:pt x="2158" y="1929"/>
                    <a:pt x="2135" y="1992"/>
                    <a:pt x="2135" y="2008"/>
                  </a:cubicBezTo>
                  <a:cubicBezTo>
                    <a:pt x="2127" y="2016"/>
                    <a:pt x="2119" y="2040"/>
                    <a:pt x="2119" y="2056"/>
                  </a:cubicBezTo>
                  <a:cubicBezTo>
                    <a:pt x="2135" y="2063"/>
                    <a:pt x="2119" y="2087"/>
                    <a:pt x="2166" y="2079"/>
                  </a:cubicBezTo>
                  <a:cubicBezTo>
                    <a:pt x="2214" y="2071"/>
                    <a:pt x="2324" y="2008"/>
                    <a:pt x="2403" y="1976"/>
                  </a:cubicBezTo>
                  <a:cubicBezTo>
                    <a:pt x="2482" y="1937"/>
                    <a:pt x="2538" y="1882"/>
                    <a:pt x="2609" y="1850"/>
                  </a:cubicBezTo>
                  <a:cubicBezTo>
                    <a:pt x="2680" y="1818"/>
                    <a:pt x="2688" y="1803"/>
                    <a:pt x="2719" y="1779"/>
                  </a:cubicBezTo>
                  <a:cubicBezTo>
                    <a:pt x="2751" y="1747"/>
                    <a:pt x="2822" y="1700"/>
                    <a:pt x="2807" y="1692"/>
                  </a:cubicBezTo>
                </a:path>
              </a:pathLst>
            </a:custGeom>
            <a:solidFill>
              <a:schemeClr val="accent6"/>
            </a:solidFill>
            <a:ln>
              <a:solidFill>
                <a:schemeClr val="bg2"/>
              </a:solidFill>
            </a:ln>
            <a:effectLst/>
          </p:spPr>
          <p:txBody>
            <a:bodyPr wrap="none" anchor="ctr"/>
            <a:lstStyle/>
            <a:p>
              <a:endParaRPr lang="en-US"/>
            </a:p>
          </p:txBody>
        </p:sp>
        <p:sp>
          <p:nvSpPr>
            <p:cNvPr id="127" name="Freeform 768"/>
            <p:cNvSpPr>
              <a:spLocks noChangeArrowheads="1"/>
            </p:cNvSpPr>
            <p:nvPr/>
          </p:nvSpPr>
          <p:spPr bwMode="auto">
            <a:xfrm>
              <a:off x="15323896" y="4164472"/>
              <a:ext cx="1479717" cy="1101671"/>
            </a:xfrm>
            <a:custGeom>
              <a:avLst/>
              <a:gdLst>
                <a:gd name="T0" fmla="*/ 2119 w 2815"/>
                <a:gd name="T1" fmla="*/ 2064 h 2096"/>
                <a:gd name="T2" fmla="*/ 2142 w 2815"/>
                <a:gd name="T3" fmla="*/ 1921 h 2096"/>
                <a:gd name="T4" fmla="*/ 1747 w 2815"/>
                <a:gd name="T5" fmla="*/ 1771 h 2096"/>
                <a:gd name="T6" fmla="*/ 1644 w 2815"/>
                <a:gd name="T7" fmla="*/ 1613 h 2096"/>
                <a:gd name="T8" fmla="*/ 32 w 2815"/>
                <a:gd name="T9" fmla="*/ 1858 h 2096"/>
                <a:gd name="T10" fmla="*/ 150 w 2815"/>
                <a:gd name="T11" fmla="*/ 1581 h 2096"/>
                <a:gd name="T12" fmla="*/ 245 w 2815"/>
                <a:gd name="T13" fmla="*/ 1400 h 2096"/>
                <a:gd name="T14" fmla="*/ 182 w 2815"/>
                <a:gd name="T15" fmla="*/ 1313 h 2096"/>
                <a:gd name="T16" fmla="*/ 546 w 2815"/>
                <a:gd name="T17" fmla="*/ 1099 h 2096"/>
                <a:gd name="T18" fmla="*/ 680 w 2815"/>
                <a:gd name="T19" fmla="*/ 1123 h 2096"/>
                <a:gd name="T20" fmla="*/ 870 w 2815"/>
                <a:gd name="T21" fmla="*/ 1083 h 2096"/>
                <a:gd name="T22" fmla="*/ 957 w 2815"/>
                <a:gd name="T23" fmla="*/ 988 h 2096"/>
                <a:gd name="T24" fmla="*/ 1036 w 2815"/>
                <a:gd name="T25" fmla="*/ 917 h 2096"/>
                <a:gd name="T26" fmla="*/ 1075 w 2815"/>
                <a:gd name="T27" fmla="*/ 838 h 2096"/>
                <a:gd name="T28" fmla="*/ 1052 w 2815"/>
                <a:gd name="T29" fmla="*/ 735 h 2096"/>
                <a:gd name="T30" fmla="*/ 1067 w 2815"/>
                <a:gd name="T31" fmla="*/ 688 h 2096"/>
                <a:gd name="T32" fmla="*/ 1044 w 2815"/>
                <a:gd name="T33" fmla="*/ 664 h 2096"/>
                <a:gd name="T34" fmla="*/ 1028 w 2815"/>
                <a:gd name="T35" fmla="*/ 569 h 2096"/>
                <a:gd name="T36" fmla="*/ 1384 w 2815"/>
                <a:gd name="T37" fmla="*/ 119 h 2096"/>
                <a:gd name="T38" fmla="*/ 1897 w 2815"/>
                <a:gd name="T39" fmla="*/ 150 h 2096"/>
                <a:gd name="T40" fmla="*/ 1969 w 2815"/>
                <a:gd name="T41" fmla="*/ 396 h 2096"/>
                <a:gd name="T42" fmla="*/ 2055 w 2815"/>
                <a:gd name="T43" fmla="*/ 656 h 2096"/>
                <a:gd name="T44" fmla="*/ 2166 w 2815"/>
                <a:gd name="T45" fmla="*/ 1044 h 2096"/>
                <a:gd name="T46" fmla="*/ 2166 w 2815"/>
                <a:gd name="T47" fmla="*/ 1376 h 2096"/>
                <a:gd name="T48" fmla="*/ 2229 w 2815"/>
                <a:gd name="T49" fmla="*/ 1692 h 2096"/>
                <a:gd name="T50" fmla="*/ 2237 w 2815"/>
                <a:gd name="T51" fmla="*/ 1890 h 2096"/>
                <a:gd name="T52" fmla="*/ 2206 w 2815"/>
                <a:gd name="T53" fmla="*/ 1937 h 2096"/>
                <a:gd name="T54" fmla="*/ 2388 w 2815"/>
                <a:gd name="T55" fmla="*/ 1850 h 2096"/>
                <a:gd name="T56" fmla="*/ 2664 w 2815"/>
                <a:gd name="T57" fmla="*/ 1676 h 2096"/>
                <a:gd name="T58" fmla="*/ 2633 w 2815"/>
                <a:gd name="T59" fmla="*/ 1795 h 2096"/>
                <a:gd name="T60" fmla="*/ 2751 w 2815"/>
                <a:gd name="T61" fmla="*/ 1708 h 2096"/>
                <a:gd name="T62" fmla="*/ 2751 w 2815"/>
                <a:gd name="T63" fmla="*/ 1763 h 2096"/>
                <a:gd name="T64" fmla="*/ 2411 w 2815"/>
                <a:gd name="T65" fmla="*/ 1984 h 2096"/>
                <a:gd name="T66" fmla="*/ 2119 w 2815"/>
                <a:gd name="T67" fmla="*/ 2064 h 2096"/>
                <a:gd name="T68" fmla="*/ 2308 w 2815"/>
                <a:gd name="T69" fmla="*/ 2024 h 2096"/>
                <a:gd name="T70" fmla="*/ 2719 w 2815"/>
                <a:gd name="T71" fmla="*/ 1779 h 2096"/>
                <a:gd name="T72" fmla="*/ 2751 w 2815"/>
                <a:gd name="T73" fmla="*/ 1716 h 2096"/>
                <a:gd name="T74" fmla="*/ 2633 w 2815"/>
                <a:gd name="T75" fmla="*/ 1803 h 2096"/>
                <a:gd name="T76" fmla="*/ 2656 w 2815"/>
                <a:gd name="T77" fmla="*/ 1684 h 2096"/>
                <a:gd name="T78" fmla="*/ 2332 w 2815"/>
                <a:gd name="T79" fmla="*/ 1882 h 2096"/>
                <a:gd name="T80" fmla="*/ 2190 w 2815"/>
                <a:gd name="T81" fmla="*/ 1937 h 2096"/>
                <a:gd name="T82" fmla="*/ 2237 w 2815"/>
                <a:gd name="T83" fmla="*/ 1739 h 2096"/>
                <a:gd name="T84" fmla="*/ 2166 w 2815"/>
                <a:gd name="T85" fmla="*/ 1455 h 2096"/>
                <a:gd name="T86" fmla="*/ 2150 w 2815"/>
                <a:gd name="T87" fmla="*/ 1368 h 2096"/>
                <a:gd name="T88" fmla="*/ 2055 w 2815"/>
                <a:gd name="T89" fmla="*/ 664 h 2096"/>
                <a:gd name="T90" fmla="*/ 1969 w 2815"/>
                <a:gd name="T91" fmla="*/ 451 h 2096"/>
                <a:gd name="T92" fmla="*/ 1897 w 2815"/>
                <a:gd name="T93" fmla="*/ 198 h 2096"/>
                <a:gd name="T94" fmla="*/ 1123 w 2815"/>
                <a:gd name="T95" fmla="*/ 459 h 2096"/>
                <a:gd name="T96" fmla="*/ 980 w 2815"/>
                <a:gd name="T97" fmla="*/ 648 h 2096"/>
                <a:gd name="T98" fmla="*/ 1059 w 2815"/>
                <a:gd name="T99" fmla="*/ 672 h 2096"/>
                <a:gd name="T100" fmla="*/ 1091 w 2815"/>
                <a:gd name="T101" fmla="*/ 696 h 2096"/>
                <a:gd name="T102" fmla="*/ 1067 w 2815"/>
                <a:gd name="T103" fmla="*/ 814 h 2096"/>
                <a:gd name="T104" fmla="*/ 1044 w 2815"/>
                <a:gd name="T105" fmla="*/ 925 h 2096"/>
                <a:gd name="T106" fmla="*/ 965 w 2815"/>
                <a:gd name="T107" fmla="*/ 988 h 2096"/>
                <a:gd name="T108" fmla="*/ 862 w 2815"/>
                <a:gd name="T109" fmla="*/ 1091 h 2096"/>
                <a:gd name="T110" fmla="*/ 632 w 2815"/>
                <a:gd name="T111" fmla="*/ 1138 h 2096"/>
                <a:gd name="T112" fmla="*/ 206 w 2815"/>
                <a:gd name="T113" fmla="*/ 1202 h 2096"/>
                <a:gd name="T114" fmla="*/ 237 w 2815"/>
                <a:gd name="T115" fmla="*/ 1391 h 2096"/>
                <a:gd name="T116" fmla="*/ 261 w 2815"/>
                <a:gd name="T117" fmla="*/ 1431 h 2096"/>
                <a:gd name="T118" fmla="*/ 32 w 2815"/>
                <a:gd name="T119" fmla="*/ 1850 h 2096"/>
                <a:gd name="T120" fmla="*/ 1644 w 2815"/>
                <a:gd name="T121" fmla="*/ 1605 h 2096"/>
                <a:gd name="T122" fmla="*/ 1747 w 2815"/>
                <a:gd name="T123" fmla="*/ 1763 h 2096"/>
                <a:gd name="T124" fmla="*/ 2150 w 2815"/>
                <a:gd name="T125" fmla="*/ 1921 h 2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15" h="2096">
                  <a:moveTo>
                    <a:pt x="2150" y="2095"/>
                  </a:moveTo>
                  <a:lnTo>
                    <a:pt x="2150" y="2095"/>
                  </a:lnTo>
                  <a:lnTo>
                    <a:pt x="2150" y="2095"/>
                  </a:lnTo>
                  <a:cubicBezTo>
                    <a:pt x="2135" y="2095"/>
                    <a:pt x="2127" y="2087"/>
                    <a:pt x="2127" y="2079"/>
                  </a:cubicBezTo>
                  <a:cubicBezTo>
                    <a:pt x="2127" y="2071"/>
                    <a:pt x="2119" y="2071"/>
                    <a:pt x="2119" y="2064"/>
                  </a:cubicBezTo>
                  <a:cubicBezTo>
                    <a:pt x="2111" y="2064"/>
                    <a:pt x="2111" y="2064"/>
                    <a:pt x="2111" y="2064"/>
                  </a:cubicBezTo>
                  <a:lnTo>
                    <a:pt x="2111" y="2064"/>
                  </a:lnTo>
                  <a:cubicBezTo>
                    <a:pt x="2119" y="2048"/>
                    <a:pt x="2127" y="2024"/>
                    <a:pt x="2127" y="2016"/>
                  </a:cubicBezTo>
                  <a:cubicBezTo>
                    <a:pt x="2127" y="2008"/>
                    <a:pt x="2135" y="2008"/>
                    <a:pt x="2135" y="2000"/>
                  </a:cubicBezTo>
                  <a:cubicBezTo>
                    <a:pt x="2135" y="1977"/>
                    <a:pt x="2150" y="1937"/>
                    <a:pt x="2142" y="1921"/>
                  </a:cubicBezTo>
                  <a:cubicBezTo>
                    <a:pt x="2142" y="1905"/>
                    <a:pt x="2127" y="1897"/>
                    <a:pt x="2103" y="1897"/>
                  </a:cubicBezTo>
                  <a:cubicBezTo>
                    <a:pt x="2087" y="1890"/>
                    <a:pt x="1889" y="1850"/>
                    <a:pt x="1866" y="1818"/>
                  </a:cubicBezTo>
                  <a:cubicBezTo>
                    <a:pt x="1842" y="1795"/>
                    <a:pt x="1826" y="1787"/>
                    <a:pt x="1787" y="1771"/>
                  </a:cubicBezTo>
                  <a:cubicBezTo>
                    <a:pt x="1779" y="1771"/>
                    <a:pt x="1771" y="1771"/>
                    <a:pt x="1763" y="1771"/>
                  </a:cubicBezTo>
                  <a:cubicBezTo>
                    <a:pt x="1755" y="1771"/>
                    <a:pt x="1755" y="1771"/>
                    <a:pt x="1747" y="1771"/>
                  </a:cubicBezTo>
                  <a:lnTo>
                    <a:pt x="1739" y="1771"/>
                  </a:lnTo>
                  <a:cubicBezTo>
                    <a:pt x="1731" y="1771"/>
                    <a:pt x="1724" y="1771"/>
                    <a:pt x="1716" y="1755"/>
                  </a:cubicBezTo>
                  <a:cubicBezTo>
                    <a:pt x="1708" y="1747"/>
                    <a:pt x="1700" y="1724"/>
                    <a:pt x="1692" y="1708"/>
                  </a:cubicBezTo>
                  <a:cubicBezTo>
                    <a:pt x="1676" y="1668"/>
                    <a:pt x="1660" y="1613"/>
                    <a:pt x="1644" y="1613"/>
                  </a:cubicBezTo>
                  <a:lnTo>
                    <a:pt x="1644" y="1613"/>
                  </a:lnTo>
                  <a:cubicBezTo>
                    <a:pt x="1613" y="1613"/>
                    <a:pt x="1589" y="1613"/>
                    <a:pt x="1542" y="1573"/>
                  </a:cubicBezTo>
                  <a:cubicBezTo>
                    <a:pt x="1526" y="1558"/>
                    <a:pt x="1510" y="1558"/>
                    <a:pt x="1502" y="1558"/>
                  </a:cubicBezTo>
                  <a:cubicBezTo>
                    <a:pt x="1486" y="1558"/>
                    <a:pt x="1471" y="1565"/>
                    <a:pt x="1463" y="1565"/>
                  </a:cubicBezTo>
                  <a:cubicBezTo>
                    <a:pt x="1455" y="1573"/>
                    <a:pt x="1447" y="1573"/>
                    <a:pt x="1439" y="1581"/>
                  </a:cubicBezTo>
                  <a:cubicBezTo>
                    <a:pt x="1415" y="1589"/>
                    <a:pt x="87" y="1842"/>
                    <a:pt x="32" y="1858"/>
                  </a:cubicBezTo>
                  <a:cubicBezTo>
                    <a:pt x="24" y="1858"/>
                    <a:pt x="24" y="1858"/>
                    <a:pt x="24" y="1858"/>
                  </a:cubicBezTo>
                  <a:cubicBezTo>
                    <a:pt x="0" y="1739"/>
                    <a:pt x="0" y="1739"/>
                    <a:pt x="0" y="1739"/>
                  </a:cubicBezTo>
                  <a:lnTo>
                    <a:pt x="0" y="1739"/>
                  </a:lnTo>
                  <a:cubicBezTo>
                    <a:pt x="40" y="1700"/>
                    <a:pt x="79" y="1668"/>
                    <a:pt x="87" y="1653"/>
                  </a:cubicBezTo>
                  <a:cubicBezTo>
                    <a:pt x="103" y="1637"/>
                    <a:pt x="126" y="1613"/>
                    <a:pt x="150" y="1581"/>
                  </a:cubicBezTo>
                  <a:cubicBezTo>
                    <a:pt x="182" y="1542"/>
                    <a:pt x="214" y="1494"/>
                    <a:pt x="229" y="1486"/>
                  </a:cubicBezTo>
                  <a:cubicBezTo>
                    <a:pt x="245" y="1471"/>
                    <a:pt x="253" y="1447"/>
                    <a:pt x="261" y="1431"/>
                  </a:cubicBezTo>
                  <a:cubicBezTo>
                    <a:pt x="261" y="1423"/>
                    <a:pt x="261" y="1415"/>
                    <a:pt x="261" y="1415"/>
                  </a:cubicBezTo>
                  <a:cubicBezTo>
                    <a:pt x="261" y="1407"/>
                    <a:pt x="261" y="1407"/>
                    <a:pt x="261" y="1407"/>
                  </a:cubicBezTo>
                  <a:cubicBezTo>
                    <a:pt x="261" y="1400"/>
                    <a:pt x="253" y="1400"/>
                    <a:pt x="245" y="1400"/>
                  </a:cubicBezTo>
                  <a:cubicBezTo>
                    <a:pt x="237" y="1400"/>
                    <a:pt x="237" y="1407"/>
                    <a:pt x="229" y="1407"/>
                  </a:cubicBezTo>
                  <a:lnTo>
                    <a:pt x="229" y="1407"/>
                  </a:lnTo>
                  <a:lnTo>
                    <a:pt x="229" y="1407"/>
                  </a:lnTo>
                  <a:cubicBezTo>
                    <a:pt x="214" y="1384"/>
                    <a:pt x="182" y="1336"/>
                    <a:pt x="182" y="1313"/>
                  </a:cubicBezTo>
                  <a:lnTo>
                    <a:pt x="182" y="1313"/>
                  </a:lnTo>
                  <a:cubicBezTo>
                    <a:pt x="174" y="1289"/>
                    <a:pt x="166" y="1257"/>
                    <a:pt x="158" y="1225"/>
                  </a:cubicBezTo>
                  <a:lnTo>
                    <a:pt x="158" y="1225"/>
                  </a:lnTo>
                  <a:lnTo>
                    <a:pt x="158" y="1225"/>
                  </a:lnTo>
                  <a:cubicBezTo>
                    <a:pt x="174" y="1218"/>
                    <a:pt x="190" y="1202"/>
                    <a:pt x="206" y="1194"/>
                  </a:cubicBezTo>
                  <a:cubicBezTo>
                    <a:pt x="316" y="1107"/>
                    <a:pt x="474" y="1107"/>
                    <a:pt x="546" y="1099"/>
                  </a:cubicBezTo>
                  <a:cubicBezTo>
                    <a:pt x="561" y="1099"/>
                    <a:pt x="569" y="1099"/>
                    <a:pt x="577" y="1099"/>
                  </a:cubicBezTo>
                  <a:lnTo>
                    <a:pt x="585" y="1099"/>
                  </a:lnTo>
                  <a:cubicBezTo>
                    <a:pt x="601" y="1099"/>
                    <a:pt x="625" y="1115"/>
                    <a:pt x="641" y="1131"/>
                  </a:cubicBezTo>
                  <a:lnTo>
                    <a:pt x="641" y="1131"/>
                  </a:lnTo>
                  <a:cubicBezTo>
                    <a:pt x="656" y="1138"/>
                    <a:pt x="664" y="1138"/>
                    <a:pt x="680" y="1123"/>
                  </a:cubicBezTo>
                  <a:cubicBezTo>
                    <a:pt x="688" y="1115"/>
                    <a:pt x="704" y="1107"/>
                    <a:pt x="719" y="1099"/>
                  </a:cubicBezTo>
                  <a:cubicBezTo>
                    <a:pt x="727" y="1099"/>
                    <a:pt x="735" y="1091"/>
                    <a:pt x="743" y="1091"/>
                  </a:cubicBezTo>
                  <a:cubicBezTo>
                    <a:pt x="759" y="1083"/>
                    <a:pt x="791" y="1075"/>
                    <a:pt x="822" y="1075"/>
                  </a:cubicBezTo>
                  <a:cubicBezTo>
                    <a:pt x="838" y="1075"/>
                    <a:pt x="854" y="1075"/>
                    <a:pt x="862" y="1083"/>
                  </a:cubicBezTo>
                  <a:lnTo>
                    <a:pt x="870" y="1083"/>
                  </a:lnTo>
                  <a:cubicBezTo>
                    <a:pt x="870" y="1083"/>
                    <a:pt x="870" y="1083"/>
                    <a:pt x="878" y="1083"/>
                  </a:cubicBezTo>
                  <a:lnTo>
                    <a:pt x="878" y="1083"/>
                  </a:lnTo>
                  <a:cubicBezTo>
                    <a:pt x="878" y="1075"/>
                    <a:pt x="878" y="1075"/>
                    <a:pt x="885" y="1067"/>
                  </a:cubicBezTo>
                  <a:cubicBezTo>
                    <a:pt x="894" y="1060"/>
                    <a:pt x="909" y="1044"/>
                    <a:pt x="925" y="1028"/>
                  </a:cubicBezTo>
                  <a:cubicBezTo>
                    <a:pt x="949" y="1020"/>
                    <a:pt x="957" y="1004"/>
                    <a:pt x="957" y="988"/>
                  </a:cubicBezTo>
                  <a:cubicBezTo>
                    <a:pt x="965" y="973"/>
                    <a:pt x="980" y="965"/>
                    <a:pt x="988" y="965"/>
                  </a:cubicBezTo>
                  <a:lnTo>
                    <a:pt x="988" y="965"/>
                  </a:lnTo>
                  <a:cubicBezTo>
                    <a:pt x="996" y="965"/>
                    <a:pt x="1004" y="949"/>
                    <a:pt x="1012" y="933"/>
                  </a:cubicBezTo>
                  <a:cubicBezTo>
                    <a:pt x="1012" y="933"/>
                    <a:pt x="1012" y="933"/>
                    <a:pt x="1012" y="925"/>
                  </a:cubicBezTo>
                  <a:cubicBezTo>
                    <a:pt x="1020" y="917"/>
                    <a:pt x="1028" y="917"/>
                    <a:pt x="1036" y="917"/>
                  </a:cubicBezTo>
                  <a:lnTo>
                    <a:pt x="1044" y="917"/>
                  </a:lnTo>
                  <a:cubicBezTo>
                    <a:pt x="1052" y="917"/>
                    <a:pt x="1059" y="917"/>
                    <a:pt x="1059" y="917"/>
                  </a:cubicBezTo>
                  <a:cubicBezTo>
                    <a:pt x="1075" y="917"/>
                    <a:pt x="1075" y="909"/>
                    <a:pt x="1083" y="886"/>
                  </a:cubicBezTo>
                  <a:cubicBezTo>
                    <a:pt x="1083" y="886"/>
                    <a:pt x="1083" y="878"/>
                    <a:pt x="1083" y="870"/>
                  </a:cubicBezTo>
                  <a:cubicBezTo>
                    <a:pt x="1083" y="862"/>
                    <a:pt x="1083" y="846"/>
                    <a:pt x="1075" y="838"/>
                  </a:cubicBezTo>
                  <a:cubicBezTo>
                    <a:pt x="1067" y="830"/>
                    <a:pt x="1067" y="822"/>
                    <a:pt x="1067" y="814"/>
                  </a:cubicBezTo>
                  <a:cubicBezTo>
                    <a:pt x="1059" y="814"/>
                    <a:pt x="1059" y="807"/>
                    <a:pt x="1059" y="807"/>
                  </a:cubicBezTo>
                  <a:cubicBezTo>
                    <a:pt x="1052" y="791"/>
                    <a:pt x="1044" y="775"/>
                    <a:pt x="1044" y="759"/>
                  </a:cubicBezTo>
                  <a:cubicBezTo>
                    <a:pt x="1052" y="751"/>
                    <a:pt x="1052" y="743"/>
                    <a:pt x="1052" y="743"/>
                  </a:cubicBezTo>
                  <a:cubicBezTo>
                    <a:pt x="1052" y="735"/>
                    <a:pt x="1052" y="735"/>
                    <a:pt x="1052" y="735"/>
                  </a:cubicBezTo>
                  <a:lnTo>
                    <a:pt x="1052" y="727"/>
                  </a:lnTo>
                  <a:cubicBezTo>
                    <a:pt x="1059" y="712"/>
                    <a:pt x="1067" y="696"/>
                    <a:pt x="1083" y="696"/>
                  </a:cubicBezTo>
                  <a:cubicBezTo>
                    <a:pt x="1083" y="688"/>
                    <a:pt x="1091" y="688"/>
                    <a:pt x="1091" y="688"/>
                  </a:cubicBezTo>
                  <a:cubicBezTo>
                    <a:pt x="1091" y="680"/>
                    <a:pt x="1083" y="680"/>
                    <a:pt x="1075" y="680"/>
                  </a:cubicBezTo>
                  <a:cubicBezTo>
                    <a:pt x="1075" y="680"/>
                    <a:pt x="1067" y="680"/>
                    <a:pt x="1067" y="688"/>
                  </a:cubicBezTo>
                  <a:cubicBezTo>
                    <a:pt x="1059" y="688"/>
                    <a:pt x="1059" y="688"/>
                    <a:pt x="1052" y="688"/>
                  </a:cubicBezTo>
                  <a:lnTo>
                    <a:pt x="1052" y="688"/>
                  </a:lnTo>
                  <a:cubicBezTo>
                    <a:pt x="1044" y="688"/>
                    <a:pt x="1044" y="680"/>
                    <a:pt x="1052" y="672"/>
                  </a:cubicBezTo>
                  <a:cubicBezTo>
                    <a:pt x="1052" y="664"/>
                    <a:pt x="1052" y="664"/>
                    <a:pt x="1052" y="664"/>
                  </a:cubicBezTo>
                  <a:cubicBezTo>
                    <a:pt x="1044" y="664"/>
                    <a:pt x="1044" y="664"/>
                    <a:pt x="1044" y="664"/>
                  </a:cubicBezTo>
                  <a:cubicBezTo>
                    <a:pt x="1036" y="664"/>
                    <a:pt x="1028" y="664"/>
                    <a:pt x="1028" y="664"/>
                  </a:cubicBezTo>
                  <a:cubicBezTo>
                    <a:pt x="1020" y="672"/>
                    <a:pt x="1020" y="672"/>
                    <a:pt x="1012" y="672"/>
                  </a:cubicBezTo>
                  <a:cubicBezTo>
                    <a:pt x="996" y="672"/>
                    <a:pt x="972" y="664"/>
                    <a:pt x="972" y="648"/>
                  </a:cubicBezTo>
                  <a:cubicBezTo>
                    <a:pt x="972" y="633"/>
                    <a:pt x="1020" y="585"/>
                    <a:pt x="1036" y="569"/>
                  </a:cubicBezTo>
                  <a:cubicBezTo>
                    <a:pt x="1036" y="569"/>
                    <a:pt x="1036" y="569"/>
                    <a:pt x="1028" y="569"/>
                  </a:cubicBezTo>
                  <a:cubicBezTo>
                    <a:pt x="1020" y="569"/>
                    <a:pt x="1020" y="569"/>
                    <a:pt x="1020" y="569"/>
                  </a:cubicBezTo>
                  <a:cubicBezTo>
                    <a:pt x="1028" y="561"/>
                    <a:pt x="1028" y="561"/>
                    <a:pt x="1028" y="561"/>
                  </a:cubicBezTo>
                  <a:cubicBezTo>
                    <a:pt x="1036" y="561"/>
                    <a:pt x="1036" y="554"/>
                    <a:pt x="1044" y="554"/>
                  </a:cubicBezTo>
                  <a:cubicBezTo>
                    <a:pt x="1075" y="522"/>
                    <a:pt x="1115" y="483"/>
                    <a:pt x="1115" y="459"/>
                  </a:cubicBezTo>
                  <a:cubicBezTo>
                    <a:pt x="1115" y="411"/>
                    <a:pt x="1344" y="127"/>
                    <a:pt x="1384" y="119"/>
                  </a:cubicBezTo>
                  <a:cubicBezTo>
                    <a:pt x="1399" y="119"/>
                    <a:pt x="1629" y="63"/>
                    <a:pt x="1874" y="0"/>
                  </a:cubicBezTo>
                  <a:cubicBezTo>
                    <a:pt x="1882" y="0"/>
                    <a:pt x="1882" y="0"/>
                    <a:pt x="1882" y="0"/>
                  </a:cubicBezTo>
                  <a:cubicBezTo>
                    <a:pt x="1882" y="8"/>
                    <a:pt x="1882" y="8"/>
                    <a:pt x="1882" y="8"/>
                  </a:cubicBezTo>
                  <a:cubicBezTo>
                    <a:pt x="1882" y="56"/>
                    <a:pt x="1882" y="87"/>
                    <a:pt x="1889" y="103"/>
                  </a:cubicBezTo>
                  <a:cubicBezTo>
                    <a:pt x="1897" y="111"/>
                    <a:pt x="1897" y="127"/>
                    <a:pt x="1897" y="150"/>
                  </a:cubicBezTo>
                  <a:cubicBezTo>
                    <a:pt x="1897" y="166"/>
                    <a:pt x="1897" y="182"/>
                    <a:pt x="1905" y="190"/>
                  </a:cubicBezTo>
                  <a:cubicBezTo>
                    <a:pt x="1905" y="214"/>
                    <a:pt x="1921" y="221"/>
                    <a:pt x="1929" y="230"/>
                  </a:cubicBezTo>
                  <a:cubicBezTo>
                    <a:pt x="1929" y="237"/>
                    <a:pt x="1937" y="245"/>
                    <a:pt x="1945" y="253"/>
                  </a:cubicBezTo>
                  <a:cubicBezTo>
                    <a:pt x="1961" y="269"/>
                    <a:pt x="1976" y="332"/>
                    <a:pt x="1976" y="356"/>
                  </a:cubicBezTo>
                  <a:cubicBezTo>
                    <a:pt x="1976" y="372"/>
                    <a:pt x="1976" y="380"/>
                    <a:pt x="1969" y="396"/>
                  </a:cubicBezTo>
                  <a:cubicBezTo>
                    <a:pt x="1969" y="411"/>
                    <a:pt x="1961" y="427"/>
                    <a:pt x="1969" y="451"/>
                  </a:cubicBezTo>
                  <a:cubicBezTo>
                    <a:pt x="1984" y="483"/>
                    <a:pt x="2000" y="546"/>
                    <a:pt x="2000" y="577"/>
                  </a:cubicBezTo>
                  <a:cubicBezTo>
                    <a:pt x="2000" y="617"/>
                    <a:pt x="2008" y="664"/>
                    <a:pt x="2024" y="664"/>
                  </a:cubicBezTo>
                  <a:cubicBezTo>
                    <a:pt x="2032" y="664"/>
                    <a:pt x="2040" y="664"/>
                    <a:pt x="2048" y="656"/>
                  </a:cubicBezTo>
                  <a:cubicBezTo>
                    <a:pt x="2048" y="656"/>
                    <a:pt x="2048" y="656"/>
                    <a:pt x="2055" y="656"/>
                  </a:cubicBezTo>
                  <a:cubicBezTo>
                    <a:pt x="2064" y="656"/>
                    <a:pt x="2064" y="656"/>
                    <a:pt x="2071" y="664"/>
                  </a:cubicBezTo>
                  <a:cubicBezTo>
                    <a:pt x="2087" y="696"/>
                    <a:pt x="2103" y="767"/>
                    <a:pt x="2111" y="822"/>
                  </a:cubicBezTo>
                  <a:cubicBezTo>
                    <a:pt x="2119" y="838"/>
                    <a:pt x="2127" y="870"/>
                    <a:pt x="2135" y="901"/>
                  </a:cubicBezTo>
                  <a:cubicBezTo>
                    <a:pt x="2142" y="957"/>
                    <a:pt x="2166" y="1036"/>
                    <a:pt x="2166" y="1044"/>
                  </a:cubicBezTo>
                  <a:lnTo>
                    <a:pt x="2166" y="1044"/>
                  </a:lnTo>
                  <a:lnTo>
                    <a:pt x="2166" y="1044"/>
                  </a:lnTo>
                  <a:cubicBezTo>
                    <a:pt x="2158" y="1368"/>
                    <a:pt x="2158" y="1368"/>
                    <a:pt x="2158" y="1368"/>
                  </a:cubicBezTo>
                  <a:cubicBezTo>
                    <a:pt x="2158" y="1368"/>
                    <a:pt x="2158" y="1376"/>
                    <a:pt x="2166" y="1376"/>
                  </a:cubicBezTo>
                  <a:lnTo>
                    <a:pt x="2166" y="1376"/>
                  </a:lnTo>
                  <a:lnTo>
                    <a:pt x="2166" y="1376"/>
                  </a:lnTo>
                  <a:cubicBezTo>
                    <a:pt x="2166" y="1384"/>
                    <a:pt x="2166" y="1384"/>
                    <a:pt x="2174" y="1407"/>
                  </a:cubicBezTo>
                  <a:cubicBezTo>
                    <a:pt x="2174" y="1423"/>
                    <a:pt x="2174" y="1447"/>
                    <a:pt x="2174" y="1447"/>
                  </a:cubicBezTo>
                  <a:cubicBezTo>
                    <a:pt x="2174" y="1455"/>
                    <a:pt x="2174" y="1463"/>
                    <a:pt x="2182" y="1478"/>
                  </a:cubicBezTo>
                  <a:cubicBezTo>
                    <a:pt x="2182" y="1502"/>
                    <a:pt x="2190" y="1534"/>
                    <a:pt x="2198" y="1558"/>
                  </a:cubicBezTo>
                  <a:cubicBezTo>
                    <a:pt x="2222" y="1597"/>
                    <a:pt x="2229" y="1668"/>
                    <a:pt x="2229" y="1692"/>
                  </a:cubicBezTo>
                  <a:cubicBezTo>
                    <a:pt x="2229" y="1708"/>
                    <a:pt x="2237" y="1716"/>
                    <a:pt x="2237" y="1724"/>
                  </a:cubicBezTo>
                  <a:cubicBezTo>
                    <a:pt x="2245" y="1724"/>
                    <a:pt x="2245" y="1731"/>
                    <a:pt x="2245" y="1739"/>
                  </a:cubicBezTo>
                  <a:cubicBezTo>
                    <a:pt x="2253" y="1747"/>
                    <a:pt x="2261" y="1779"/>
                    <a:pt x="2237" y="1795"/>
                  </a:cubicBezTo>
                  <a:cubicBezTo>
                    <a:pt x="2222" y="1803"/>
                    <a:pt x="2206" y="1834"/>
                    <a:pt x="2206" y="1850"/>
                  </a:cubicBezTo>
                  <a:cubicBezTo>
                    <a:pt x="2206" y="1850"/>
                    <a:pt x="2206" y="1858"/>
                    <a:pt x="2237" y="1890"/>
                  </a:cubicBezTo>
                  <a:lnTo>
                    <a:pt x="2237" y="1890"/>
                  </a:lnTo>
                  <a:lnTo>
                    <a:pt x="2237" y="1890"/>
                  </a:lnTo>
                  <a:cubicBezTo>
                    <a:pt x="2229" y="1897"/>
                    <a:pt x="2214" y="1905"/>
                    <a:pt x="2206" y="1913"/>
                  </a:cubicBezTo>
                  <a:cubicBezTo>
                    <a:pt x="2198" y="1929"/>
                    <a:pt x="2198" y="1937"/>
                    <a:pt x="2198" y="1937"/>
                  </a:cubicBezTo>
                  <a:cubicBezTo>
                    <a:pt x="2198" y="1937"/>
                    <a:pt x="2198" y="1937"/>
                    <a:pt x="2206" y="1937"/>
                  </a:cubicBezTo>
                  <a:cubicBezTo>
                    <a:pt x="2206" y="1937"/>
                    <a:pt x="2214" y="1929"/>
                    <a:pt x="2229" y="1929"/>
                  </a:cubicBezTo>
                  <a:cubicBezTo>
                    <a:pt x="2237" y="1921"/>
                    <a:pt x="2245" y="1913"/>
                    <a:pt x="2261" y="1905"/>
                  </a:cubicBezTo>
                  <a:cubicBezTo>
                    <a:pt x="2277" y="1897"/>
                    <a:pt x="2285" y="1890"/>
                    <a:pt x="2308" y="1882"/>
                  </a:cubicBezTo>
                  <a:cubicBezTo>
                    <a:pt x="2316" y="1882"/>
                    <a:pt x="2324" y="1874"/>
                    <a:pt x="2332" y="1874"/>
                  </a:cubicBezTo>
                  <a:cubicBezTo>
                    <a:pt x="2356" y="1874"/>
                    <a:pt x="2380" y="1866"/>
                    <a:pt x="2388" y="1850"/>
                  </a:cubicBezTo>
                  <a:cubicBezTo>
                    <a:pt x="2403" y="1818"/>
                    <a:pt x="2435" y="1811"/>
                    <a:pt x="2467" y="1811"/>
                  </a:cubicBezTo>
                  <a:cubicBezTo>
                    <a:pt x="2490" y="1811"/>
                    <a:pt x="2538" y="1803"/>
                    <a:pt x="2569" y="1779"/>
                  </a:cubicBezTo>
                  <a:cubicBezTo>
                    <a:pt x="2609" y="1763"/>
                    <a:pt x="2641" y="1716"/>
                    <a:pt x="2648" y="1684"/>
                  </a:cubicBezTo>
                  <a:lnTo>
                    <a:pt x="2656" y="1676"/>
                  </a:lnTo>
                  <a:cubicBezTo>
                    <a:pt x="2664" y="1676"/>
                    <a:pt x="2664" y="1676"/>
                    <a:pt x="2664" y="1676"/>
                  </a:cubicBezTo>
                  <a:cubicBezTo>
                    <a:pt x="2672" y="1684"/>
                    <a:pt x="2672" y="1716"/>
                    <a:pt x="2664" y="1731"/>
                  </a:cubicBezTo>
                  <a:cubicBezTo>
                    <a:pt x="2656" y="1747"/>
                    <a:pt x="2648" y="1755"/>
                    <a:pt x="2648" y="1763"/>
                  </a:cubicBezTo>
                  <a:cubicBezTo>
                    <a:pt x="2641" y="1779"/>
                    <a:pt x="2625" y="1795"/>
                    <a:pt x="2633" y="1795"/>
                  </a:cubicBezTo>
                  <a:lnTo>
                    <a:pt x="2633" y="1795"/>
                  </a:lnTo>
                  <a:lnTo>
                    <a:pt x="2633" y="1795"/>
                  </a:lnTo>
                  <a:cubicBezTo>
                    <a:pt x="2641" y="1795"/>
                    <a:pt x="2680" y="1747"/>
                    <a:pt x="2688" y="1731"/>
                  </a:cubicBezTo>
                  <a:lnTo>
                    <a:pt x="2688" y="1731"/>
                  </a:lnTo>
                  <a:cubicBezTo>
                    <a:pt x="2688" y="1716"/>
                    <a:pt x="2696" y="1700"/>
                    <a:pt x="2712" y="1700"/>
                  </a:cubicBezTo>
                  <a:cubicBezTo>
                    <a:pt x="2719" y="1700"/>
                    <a:pt x="2728" y="1700"/>
                    <a:pt x="2735" y="1700"/>
                  </a:cubicBezTo>
                  <a:cubicBezTo>
                    <a:pt x="2735" y="1708"/>
                    <a:pt x="2743" y="1708"/>
                    <a:pt x="2751" y="1708"/>
                  </a:cubicBezTo>
                  <a:cubicBezTo>
                    <a:pt x="2759" y="1708"/>
                    <a:pt x="2767" y="1700"/>
                    <a:pt x="2775" y="1700"/>
                  </a:cubicBezTo>
                  <a:cubicBezTo>
                    <a:pt x="2783" y="1700"/>
                    <a:pt x="2791" y="1692"/>
                    <a:pt x="2799" y="1692"/>
                  </a:cubicBezTo>
                  <a:cubicBezTo>
                    <a:pt x="2799" y="1692"/>
                    <a:pt x="2807" y="1692"/>
                    <a:pt x="2807" y="1700"/>
                  </a:cubicBezTo>
                  <a:cubicBezTo>
                    <a:pt x="2807" y="1700"/>
                    <a:pt x="2807" y="1700"/>
                    <a:pt x="2814" y="1708"/>
                  </a:cubicBezTo>
                  <a:cubicBezTo>
                    <a:pt x="2814" y="1716"/>
                    <a:pt x="2791" y="1731"/>
                    <a:pt x="2751" y="1763"/>
                  </a:cubicBezTo>
                  <a:cubicBezTo>
                    <a:pt x="2743" y="1771"/>
                    <a:pt x="2735" y="1779"/>
                    <a:pt x="2728" y="1787"/>
                  </a:cubicBezTo>
                  <a:cubicBezTo>
                    <a:pt x="2719" y="1795"/>
                    <a:pt x="2712" y="1795"/>
                    <a:pt x="2704" y="1803"/>
                  </a:cubicBezTo>
                  <a:cubicBezTo>
                    <a:pt x="2688" y="1818"/>
                    <a:pt x="2672" y="1834"/>
                    <a:pt x="2609" y="1866"/>
                  </a:cubicBezTo>
                  <a:cubicBezTo>
                    <a:pt x="2577" y="1882"/>
                    <a:pt x="2546" y="1897"/>
                    <a:pt x="2514" y="1921"/>
                  </a:cubicBezTo>
                  <a:cubicBezTo>
                    <a:pt x="2482" y="1945"/>
                    <a:pt x="2451" y="1969"/>
                    <a:pt x="2411" y="1984"/>
                  </a:cubicBezTo>
                  <a:cubicBezTo>
                    <a:pt x="2380" y="2000"/>
                    <a:pt x="2340" y="2016"/>
                    <a:pt x="2308" y="2032"/>
                  </a:cubicBezTo>
                  <a:cubicBezTo>
                    <a:pt x="2253" y="2064"/>
                    <a:pt x="2198" y="2087"/>
                    <a:pt x="2166" y="2095"/>
                  </a:cubicBezTo>
                  <a:cubicBezTo>
                    <a:pt x="2166" y="2095"/>
                    <a:pt x="2158" y="2095"/>
                    <a:pt x="2150" y="2095"/>
                  </a:cubicBezTo>
                  <a:close/>
                  <a:moveTo>
                    <a:pt x="2119" y="2064"/>
                  </a:moveTo>
                  <a:lnTo>
                    <a:pt x="2119" y="2064"/>
                  </a:lnTo>
                  <a:cubicBezTo>
                    <a:pt x="2127" y="2064"/>
                    <a:pt x="2127" y="2071"/>
                    <a:pt x="2135" y="2079"/>
                  </a:cubicBezTo>
                  <a:cubicBezTo>
                    <a:pt x="2135" y="2079"/>
                    <a:pt x="2135" y="2087"/>
                    <a:pt x="2150" y="2087"/>
                  </a:cubicBezTo>
                  <a:lnTo>
                    <a:pt x="2150" y="2087"/>
                  </a:lnTo>
                  <a:cubicBezTo>
                    <a:pt x="2158" y="2087"/>
                    <a:pt x="2158" y="2087"/>
                    <a:pt x="2166" y="2087"/>
                  </a:cubicBezTo>
                  <a:cubicBezTo>
                    <a:pt x="2198" y="2079"/>
                    <a:pt x="2253" y="2055"/>
                    <a:pt x="2308" y="2024"/>
                  </a:cubicBezTo>
                  <a:cubicBezTo>
                    <a:pt x="2340" y="2008"/>
                    <a:pt x="2372" y="1992"/>
                    <a:pt x="2403" y="1977"/>
                  </a:cubicBezTo>
                  <a:cubicBezTo>
                    <a:pt x="2443" y="1961"/>
                    <a:pt x="2482" y="1937"/>
                    <a:pt x="2514" y="1913"/>
                  </a:cubicBezTo>
                  <a:cubicBezTo>
                    <a:pt x="2546" y="1890"/>
                    <a:pt x="2577" y="1874"/>
                    <a:pt x="2609" y="1858"/>
                  </a:cubicBezTo>
                  <a:cubicBezTo>
                    <a:pt x="2664" y="1834"/>
                    <a:pt x="2680" y="1818"/>
                    <a:pt x="2704" y="1795"/>
                  </a:cubicBezTo>
                  <a:cubicBezTo>
                    <a:pt x="2704" y="1795"/>
                    <a:pt x="2712" y="1787"/>
                    <a:pt x="2719" y="1779"/>
                  </a:cubicBezTo>
                  <a:cubicBezTo>
                    <a:pt x="2728" y="1771"/>
                    <a:pt x="2735" y="1763"/>
                    <a:pt x="2751" y="1755"/>
                  </a:cubicBezTo>
                  <a:cubicBezTo>
                    <a:pt x="2775" y="1739"/>
                    <a:pt x="2807" y="1716"/>
                    <a:pt x="2807" y="1708"/>
                  </a:cubicBezTo>
                  <a:cubicBezTo>
                    <a:pt x="2807" y="1700"/>
                    <a:pt x="2807" y="1700"/>
                    <a:pt x="2807" y="1700"/>
                  </a:cubicBezTo>
                  <a:cubicBezTo>
                    <a:pt x="2799" y="1700"/>
                    <a:pt x="2791" y="1700"/>
                    <a:pt x="2783" y="1708"/>
                  </a:cubicBezTo>
                  <a:cubicBezTo>
                    <a:pt x="2775" y="1708"/>
                    <a:pt x="2759" y="1716"/>
                    <a:pt x="2751" y="1716"/>
                  </a:cubicBezTo>
                  <a:cubicBezTo>
                    <a:pt x="2743" y="1716"/>
                    <a:pt x="2735" y="1708"/>
                    <a:pt x="2728" y="1708"/>
                  </a:cubicBezTo>
                  <a:cubicBezTo>
                    <a:pt x="2719" y="1708"/>
                    <a:pt x="2719" y="1700"/>
                    <a:pt x="2712" y="1700"/>
                  </a:cubicBezTo>
                  <a:cubicBezTo>
                    <a:pt x="2704" y="1700"/>
                    <a:pt x="2696" y="1716"/>
                    <a:pt x="2696" y="1731"/>
                  </a:cubicBezTo>
                  <a:lnTo>
                    <a:pt x="2696" y="1739"/>
                  </a:lnTo>
                  <a:cubicBezTo>
                    <a:pt x="2688" y="1747"/>
                    <a:pt x="2648" y="1803"/>
                    <a:pt x="2633" y="1803"/>
                  </a:cubicBezTo>
                  <a:lnTo>
                    <a:pt x="2625" y="1803"/>
                  </a:lnTo>
                  <a:cubicBezTo>
                    <a:pt x="2625" y="1803"/>
                    <a:pt x="2625" y="1803"/>
                    <a:pt x="2625" y="1795"/>
                  </a:cubicBezTo>
                  <a:cubicBezTo>
                    <a:pt x="2617" y="1787"/>
                    <a:pt x="2625" y="1779"/>
                    <a:pt x="2641" y="1763"/>
                  </a:cubicBezTo>
                  <a:cubicBezTo>
                    <a:pt x="2648" y="1747"/>
                    <a:pt x="2656" y="1739"/>
                    <a:pt x="2656" y="1731"/>
                  </a:cubicBezTo>
                  <a:cubicBezTo>
                    <a:pt x="2664" y="1716"/>
                    <a:pt x="2664" y="1692"/>
                    <a:pt x="2656" y="1684"/>
                  </a:cubicBezTo>
                  <a:cubicBezTo>
                    <a:pt x="2656" y="1684"/>
                    <a:pt x="2656" y="1684"/>
                    <a:pt x="2656" y="1692"/>
                  </a:cubicBezTo>
                  <a:cubicBezTo>
                    <a:pt x="2648" y="1716"/>
                    <a:pt x="2609" y="1771"/>
                    <a:pt x="2577" y="1787"/>
                  </a:cubicBezTo>
                  <a:cubicBezTo>
                    <a:pt x="2546" y="1811"/>
                    <a:pt x="2490" y="1811"/>
                    <a:pt x="2467" y="1818"/>
                  </a:cubicBezTo>
                  <a:cubicBezTo>
                    <a:pt x="2435" y="1818"/>
                    <a:pt x="2403" y="1826"/>
                    <a:pt x="2395" y="1850"/>
                  </a:cubicBezTo>
                  <a:cubicBezTo>
                    <a:pt x="2380" y="1874"/>
                    <a:pt x="2356" y="1882"/>
                    <a:pt x="2332" y="1882"/>
                  </a:cubicBezTo>
                  <a:cubicBezTo>
                    <a:pt x="2324" y="1882"/>
                    <a:pt x="2316" y="1890"/>
                    <a:pt x="2308" y="1890"/>
                  </a:cubicBezTo>
                  <a:cubicBezTo>
                    <a:pt x="2293" y="1890"/>
                    <a:pt x="2277" y="1905"/>
                    <a:pt x="2261" y="1913"/>
                  </a:cubicBezTo>
                  <a:cubicBezTo>
                    <a:pt x="2253" y="1921"/>
                    <a:pt x="2237" y="1929"/>
                    <a:pt x="2229" y="1937"/>
                  </a:cubicBezTo>
                  <a:cubicBezTo>
                    <a:pt x="2222" y="1937"/>
                    <a:pt x="2214" y="1945"/>
                    <a:pt x="2206" y="1945"/>
                  </a:cubicBezTo>
                  <a:cubicBezTo>
                    <a:pt x="2198" y="1945"/>
                    <a:pt x="2198" y="1937"/>
                    <a:pt x="2190" y="1937"/>
                  </a:cubicBezTo>
                  <a:cubicBezTo>
                    <a:pt x="2190" y="1929"/>
                    <a:pt x="2198" y="1921"/>
                    <a:pt x="2206" y="1913"/>
                  </a:cubicBezTo>
                  <a:cubicBezTo>
                    <a:pt x="2214" y="1905"/>
                    <a:pt x="2222" y="1897"/>
                    <a:pt x="2229" y="1890"/>
                  </a:cubicBezTo>
                  <a:cubicBezTo>
                    <a:pt x="2206" y="1874"/>
                    <a:pt x="2198" y="1858"/>
                    <a:pt x="2198" y="1850"/>
                  </a:cubicBezTo>
                  <a:cubicBezTo>
                    <a:pt x="2198" y="1834"/>
                    <a:pt x="2222" y="1803"/>
                    <a:pt x="2237" y="1787"/>
                  </a:cubicBezTo>
                  <a:cubicBezTo>
                    <a:pt x="2253" y="1779"/>
                    <a:pt x="2245" y="1747"/>
                    <a:pt x="2237" y="1739"/>
                  </a:cubicBezTo>
                  <a:cubicBezTo>
                    <a:pt x="2237" y="1731"/>
                    <a:pt x="2237" y="1731"/>
                    <a:pt x="2229" y="1724"/>
                  </a:cubicBezTo>
                  <a:cubicBezTo>
                    <a:pt x="2229" y="1716"/>
                    <a:pt x="2222" y="1708"/>
                    <a:pt x="2222" y="1692"/>
                  </a:cubicBezTo>
                  <a:cubicBezTo>
                    <a:pt x="2222" y="1676"/>
                    <a:pt x="2214" y="1605"/>
                    <a:pt x="2198" y="1565"/>
                  </a:cubicBezTo>
                  <a:cubicBezTo>
                    <a:pt x="2182" y="1534"/>
                    <a:pt x="2174" y="1502"/>
                    <a:pt x="2174" y="1478"/>
                  </a:cubicBezTo>
                  <a:cubicBezTo>
                    <a:pt x="2174" y="1463"/>
                    <a:pt x="2166" y="1455"/>
                    <a:pt x="2166" y="1455"/>
                  </a:cubicBezTo>
                  <a:cubicBezTo>
                    <a:pt x="2166" y="1455"/>
                    <a:pt x="2166" y="1439"/>
                    <a:pt x="2166" y="1407"/>
                  </a:cubicBezTo>
                  <a:cubicBezTo>
                    <a:pt x="2166" y="1391"/>
                    <a:pt x="2158" y="1384"/>
                    <a:pt x="2158" y="1384"/>
                  </a:cubicBezTo>
                  <a:cubicBezTo>
                    <a:pt x="2150" y="1376"/>
                    <a:pt x="2150" y="1368"/>
                    <a:pt x="2150" y="1368"/>
                  </a:cubicBezTo>
                  <a:lnTo>
                    <a:pt x="2150" y="1368"/>
                  </a:lnTo>
                  <a:lnTo>
                    <a:pt x="2150" y="1368"/>
                  </a:lnTo>
                  <a:cubicBezTo>
                    <a:pt x="2158" y="1044"/>
                    <a:pt x="2158" y="1044"/>
                    <a:pt x="2158" y="1044"/>
                  </a:cubicBezTo>
                  <a:cubicBezTo>
                    <a:pt x="2158" y="1036"/>
                    <a:pt x="2142" y="996"/>
                    <a:pt x="2127" y="901"/>
                  </a:cubicBezTo>
                  <a:cubicBezTo>
                    <a:pt x="2119" y="870"/>
                    <a:pt x="2111" y="838"/>
                    <a:pt x="2111" y="822"/>
                  </a:cubicBezTo>
                  <a:cubicBezTo>
                    <a:pt x="2087" y="743"/>
                    <a:pt x="2071" y="696"/>
                    <a:pt x="2064" y="672"/>
                  </a:cubicBezTo>
                  <a:cubicBezTo>
                    <a:pt x="2055" y="664"/>
                    <a:pt x="2055" y="664"/>
                    <a:pt x="2055" y="664"/>
                  </a:cubicBezTo>
                  <a:cubicBezTo>
                    <a:pt x="2055" y="664"/>
                    <a:pt x="2055" y="664"/>
                    <a:pt x="2048" y="664"/>
                  </a:cubicBezTo>
                  <a:cubicBezTo>
                    <a:pt x="2048" y="672"/>
                    <a:pt x="2040" y="672"/>
                    <a:pt x="2032" y="672"/>
                  </a:cubicBezTo>
                  <a:cubicBezTo>
                    <a:pt x="2024" y="672"/>
                    <a:pt x="2024" y="672"/>
                    <a:pt x="2024" y="672"/>
                  </a:cubicBezTo>
                  <a:cubicBezTo>
                    <a:pt x="2000" y="664"/>
                    <a:pt x="1992" y="609"/>
                    <a:pt x="1992" y="577"/>
                  </a:cubicBezTo>
                  <a:cubicBezTo>
                    <a:pt x="1992" y="554"/>
                    <a:pt x="1976" y="483"/>
                    <a:pt x="1969" y="451"/>
                  </a:cubicBezTo>
                  <a:cubicBezTo>
                    <a:pt x="1961" y="427"/>
                    <a:pt x="1961" y="411"/>
                    <a:pt x="1969" y="387"/>
                  </a:cubicBezTo>
                  <a:cubicBezTo>
                    <a:pt x="1969" y="380"/>
                    <a:pt x="1969" y="372"/>
                    <a:pt x="1969" y="364"/>
                  </a:cubicBezTo>
                  <a:cubicBezTo>
                    <a:pt x="1969" y="332"/>
                    <a:pt x="1953" y="277"/>
                    <a:pt x="1937" y="253"/>
                  </a:cubicBezTo>
                  <a:cubicBezTo>
                    <a:pt x="1937" y="245"/>
                    <a:pt x="1929" y="237"/>
                    <a:pt x="1921" y="237"/>
                  </a:cubicBezTo>
                  <a:cubicBezTo>
                    <a:pt x="1913" y="230"/>
                    <a:pt x="1905" y="221"/>
                    <a:pt x="1897" y="198"/>
                  </a:cubicBezTo>
                  <a:cubicBezTo>
                    <a:pt x="1889" y="182"/>
                    <a:pt x="1889" y="166"/>
                    <a:pt x="1889" y="150"/>
                  </a:cubicBezTo>
                  <a:cubicBezTo>
                    <a:pt x="1889" y="127"/>
                    <a:pt x="1889" y="111"/>
                    <a:pt x="1882" y="103"/>
                  </a:cubicBezTo>
                  <a:cubicBezTo>
                    <a:pt x="1874" y="95"/>
                    <a:pt x="1874" y="48"/>
                    <a:pt x="1874" y="8"/>
                  </a:cubicBezTo>
                  <a:cubicBezTo>
                    <a:pt x="1629" y="71"/>
                    <a:pt x="1399" y="119"/>
                    <a:pt x="1384" y="127"/>
                  </a:cubicBezTo>
                  <a:cubicBezTo>
                    <a:pt x="1344" y="135"/>
                    <a:pt x="1123" y="419"/>
                    <a:pt x="1123" y="459"/>
                  </a:cubicBezTo>
                  <a:cubicBezTo>
                    <a:pt x="1123" y="490"/>
                    <a:pt x="1083" y="522"/>
                    <a:pt x="1044" y="554"/>
                  </a:cubicBezTo>
                  <a:cubicBezTo>
                    <a:pt x="1044" y="561"/>
                    <a:pt x="1044" y="561"/>
                    <a:pt x="1036" y="561"/>
                  </a:cubicBezTo>
                  <a:cubicBezTo>
                    <a:pt x="1044" y="561"/>
                    <a:pt x="1044" y="569"/>
                    <a:pt x="1044" y="569"/>
                  </a:cubicBezTo>
                  <a:cubicBezTo>
                    <a:pt x="1052" y="569"/>
                    <a:pt x="1044" y="569"/>
                    <a:pt x="1044" y="577"/>
                  </a:cubicBezTo>
                  <a:cubicBezTo>
                    <a:pt x="1028" y="585"/>
                    <a:pt x="980" y="641"/>
                    <a:pt x="980" y="648"/>
                  </a:cubicBezTo>
                  <a:cubicBezTo>
                    <a:pt x="980" y="656"/>
                    <a:pt x="996" y="664"/>
                    <a:pt x="1012" y="664"/>
                  </a:cubicBezTo>
                  <a:cubicBezTo>
                    <a:pt x="1020" y="664"/>
                    <a:pt x="1020" y="664"/>
                    <a:pt x="1020" y="664"/>
                  </a:cubicBezTo>
                  <a:cubicBezTo>
                    <a:pt x="1028" y="656"/>
                    <a:pt x="1036" y="656"/>
                    <a:pt x="1044" y="656"/>
                  </a:cubicBezTo>
                  <a:lnTo>
                    <a:pt x="1052" y="656"/>
                  </a:lnTo>
                  <a:cubicBezTo>
                    <a:pt x="1059" y="664"/>
                    <a:pt x="1059" y="664"/>
                    <a:pt x="1059" y="672"/>
                  </a:cubicBezTo>
                  <a:cubicBezTo>
                    <a:pt x="1052" y="680"/>
                    <a:pt x="1052" y="680"/>
                    <a:pt x="1052" y="680"/>
                  </a:cubicBezTo>
                  <a:cubicBezTo>
                    <a:pt x="1052" y="680"/>
                    <a:pt x="1059" y="680"/>
                    <a:pt x="1067" y="680"/>
                  </a:cubicBezTo>
                  <a:cubicBezTo>
                    <a:pt x="1067" y="672"/>
                    <a:pt x="1075" y="672"/>
                    <a:pt x="1075" y="672"/>
                  </a:cubicBezTo>
                  <a:cubicBezTo>
                    <a:pt x="1091" y="672"/>
                    <a:pt x="1099" y="680"/>
                    <a:pt x="1099" y="688"/>
                  </a:cubicBezTo>
                  <a:cubicBezTo>
                    <a:pt x="1099" y="688"/>
                    <a:pt x="1099" y="696"/>
                    <a:pt x="1091" y="696"/>
                  </a:cubicBezTo>
                  <a:cubicBezTo>
                    <a:pt x="1067" y="704"/>
                    <a:pt x="1059" y="727"/>
                    <a:pt x="1059" y="735"/>
                  </a:cubicBezTo>
                  <a:lnTo>
                    <a:pt x="1059" y="743"/>
                  </a:lnTo>
                  <a:cubicBezTo>
                    <a:pt x="1059" y="751"/>
                    <a:pt x="1052" y="751"/>
                    <a:pt x="1052" y="767"/>
                  </a:cubicBezTo>
                  <a:cubicBezTo>
                    <a:pt x="1052" y="775"/>
                    <a:pt x="1059" y="791"/>
                    <a:pt x="1067" y="798"/>
                  </a:cubicBezTo>
                  <a:cubicBezTo>
                    <a:pt x="1067" y="807"/>
                    <a:pt x="1067" y="807"/>
                    <a:pt x="1067" y="814"/>
                  </a:cubicBezTo>
                  <a:cubicBezTo>
                    <a:pt x="1075" y="822"/>
                    <a:pt x="1075" y="830"/>
                    <a:pt x="1083" y="830"/>
                  </a:cubicBezTo>
                  <a:cubicBezTo>
                    <a:pt x="1083" y="846"/>
                    <a:pt x="1091" y="862"/>
                    <a:pt x="1091" y="878"/>
                  </a:cubicBezTo>
                  <a:cubicBezTo>
                    <a:pt x="1091" y="878"/>
                    <a:pt x="1091" y="886"/>
                    <a:pt x="1083" y="886"/>
                  </a:cubicBezTo>
                  <a:cubicBezTo>
                    <a:pt x="1083" y="909"/>
                    <a:pt x="1083" y="925"/>
                    <a:pt x="1059" y="925"/>
                  </a:cubicBezTo>
                  <a:cubicBezTo>
                    <a:pt x="1059" y="925"/>
                    <a:pt x="1052" y="925"/>
                    <a:pt x="1044" y="925"/>
                  </a:cubicBezTo>
                  <a:cubicBezTo>
                    <a:pt x="1036" y="925"/>
                    <a:pt x="1028" y="917"/>
                    <a:pt x="1020" y="933"/>
                  </a:cubicBezTo>
                  <a:cubicBezTo>
                    <a:pt x="1020" y="933"/>
                    <a:pt x="1020" y="933"/>
                    <a:pt x="1020" y="941"/>
                  </a:cubicBezTo>
                  <a:cubicBezTo>
                    <a:pt x="1012" y="957"/>
                    <a:pt x="1004" y="965"/>
                    <a:pt x="988" y="973"/>
                  </a:cubicBezTo>
                  <a:lnTo>
                    <a:pt x="988" y="973"/>
                  </a:lnTo>
                  <a:cubicBezTo>
                    <a:pt x="980" y="973"/>
                    <a:pt x="965" y="980"/>
                    <a:pt x="965" y="988"/>
                  </a:cubicBezTo>
                  <a:cubicBezTo>
                    <a:pt x="957" y="1004"/>
                    <a:pt x="949" y="1028"/>
                    <a:pt x="933" y="1036"/>
                  </a:cubicBezTo>
                  <a:cubicBezTo>
                    <a:pt x="909" y="1044"/>
                    <a:pt x="894" y="1060"/>
                    <a:pt x="885" y="1075"/>
                  </a:cubicBezTo>
                  <a:cubicBezTo>
                    <a:pt x="885" y="1075"/>
                    <a:pt x="885" y="1075"/>
                    <a:pt x="885" y="1083"/>
                  </a:cubicBezTo>
                  <a:cubicBezTo>
                    <a:pt x="885" y="1091"/>
                    <a:pt x="885" y="1099"/>
                    <a:pt x="870" y="1091"/>
                  </a:cubicBezTo>
                  <a:lnTo>
                    <a:pt x="862" y="1091"/>
                  </a:lnTo>
                  <a:cubicBezTo>
                    <a:pt x="846" y="1083"/>
                    <a:pt x="838" y="1083"/>
                    <a:pt x="822" y="1083"/>
                  </a:cubicBezTo>
                  <a:cubicBezTo>
                    <a:pt x="791" y="1083"/>
                    <a:pt x="759" y="1091"/>
                    <a:pt x="743" y="1099"/>
                  </a:cubicBezTo>
                  <a:cubicBezTo>
                    <a:pt x="743" y="1099"/>
                    <a:pt x="735" y="1107"/>
                    <a:pt x="727" y="1107"/>
                  </a:cubicBezTo>
                  <a:cubicBezTo>
                    <a:pt x="712" y="1115"/>
                    <a:pt x="696" y="1123"/>
                    <a:pt x="688" y="1131"/>
                  </a:cubicBezTo>
                  <a:cubicBezTo>
                    <a:pt x="672" y="1147"/>
                    <a:pt x="656" y="1147"/>
                    <a:pt x="632" y="1138"/>
                  </a:cubicBezTo>
                  <a:lnTo>
                    <a:pt x="632" y="1138"/>
                  </a:lnTo>
                  <a:cubicBezTo>
                    <a:pt x="617" y="1123"/>
                    <a:pt x="601" y="1107"/>
                    <a:pt x="585" y="1107"/>
                  </a:cubicBezTo>
                  <a:lnTo>
                    <a:pt x="577" y="1107"/>
                  </a:lnTo>
                  <a:cubicBezTo>
                    <a:pt x="577" y="1107"/>
                    <a:pt x="561" y="1107"/>
                    <a:pt x="546" y="1107"/>
                  </a:cubicBezTo>
                  <a:cubicBezTo>
                    <a:pt x="474" y="1115"/>
                    <a:pt x="316" y="1115"/>
                    <a:pt x="206" y="1202"/>
                  </a:cubicBezTo>
                  <a:cubicBezTo>
                    <a:pt x="190" y="1210"/>
                    <a:pt x="182" y="1218"/>
                    <a:pt x="166" y="1225"/>
                  </a:cubicBezTo>
                  <a:cubicBezTo>
                    <a:pt x="174" y="1257"/>
                    <a:pt x="182" y="1289"/>
                    <a:pt x="190" y="1305"/>
                  </a:cubicBezTo>
                  <a:cubicBezTo>
                    <a:pt x="190" y="1313"/>
                    <a:pt x="190" y="1313"/>
                    <a:pt x="190" y="1313"/>
                  </a:cubicBezTo>
                  <a:cubicBezTo>
                    <a:pt x="190" y="1336"/>
                    <a:pt x="221" y="1376"/>
                    <a:pt x="229" y="1400"/>
                  </a:cubicBezTo>
                  <a:cubicBezTo>
                    <a:pt x="237" y="1400"/>
                    <a:pt x="237" y="1400"/>
                    <a:pt x="237" y="1391"/>
                  </a:cubicBezTo>
                  <a:lnTo>
                    <a:pt x="237" y="1391"/>
                  </a:lnTo>
                  <a:lnTo>
                    <a:pt x="237" y="1391"/>
                  </a:lnTo>
                  <a:cubicBezTo>
                    <a:pt x="245" y="1391"/>
                    <a:pt x="261" y="1391"/>
                    <a:pt x="269" y="1400"/>
                  </a:cubicBezTo>
                  <a:cubicBezTo>
                    <a:pt x="269" y="1407"/>
                    <a:pt x="269" y="1407"/>
                    <a:pt x="269" y="1415"/>
                  </a:cubicBezTo>
                  <a:cubicBezTo>
                    <a:pt x="269" y="1415"/>
                    <a:pt x="269" y="1423"/>
                    <a:pt x="261" y="1431"/>
                  </a:cubicBezTo>
                  <a:cubicBezTo>
                    <a:pt x="261" y="1447"/>
                    <a:pt x="253" y="1478"/>
                    <a:pt x="237" y="1486"/>
                  </a:cubicBezTo>
                  <a:cubicBezTo>
                    <a:pt x="221" y="1502"/>
                    <a:pt x="182" y="1542"/>
                    <a:pt x="150" y="1589"/>
                  </a:cubicBezTo>
                  <a:cubicBezTo>
                    <a:pt x="126" y="1613"/>
                    <a:pt x="111" y="1644"/>
                    <a:pt x="95" y="1660"/>
                  </a:cubicBezTo>
                  <a:cubicBezTo>
                    <a:pt x="79" y="1676"/>
                    <a:pt x="48" y="1708"/>
                    <a:pt x="8" y="1739"/>
                  </a:cubicBezTo>
                  <a:cubicBezTo>
                    <a:pt x="32" y="1850"/>
                    <a:pt x="32" y="1850"/>
                    <a:pt x="32" y="1850"/>
                  </a:cubicBezTo>
                  <a:cubicBezTo>
                    <a:pt x="111" y="1834"/>
                    <a:pt x="1415" y="1581"/>
                    <a:pt x="1439" y="1573"/>
                  </a:cubicBezTo>
                  <a:cubicBezTo>
                    <a:pt x="1447" y="1573"/>
                    <a:pt x="1455" y="1565"/>
                    <a:pt x="1455" y="1565"/>
                  </a:cubicBezTo>
                  <a:cubicBezTo>
                    <a:pt x="1471" y="1558"/>
                    <a:pt x="1486" y="1550"/>
                    <a:pt x="1502" y="1550"/>
                  </a:cubicBezTo>
                  <a:cubicBezTo>
                    <a:pt x="1510" y="1550"/>
                    <a:pt x="1526" y="1558"/>
                    <a:pt x="1542" y="1565"/>
                  </a:cubicBezTo>
                  <a:cubicBezTo>
                    <a:pt x="1589" y="1605"/>
                    <a:pt x="1613" y="1605"/>
                    <a:pt x="1644" y="1605"/>
                  </a:cubicBezTo>
                  <a:lnTo>
                    <a:pt x="1644" y="1605"/>
                  </a:lnTo>
                  <a:cubicBezTo>
                    <a:pt x="1668" y="1605"/>
                    <a:pt x="1684" y="1653"/>
                    <a:pt x="1700" y="1700"/>
                  </a:cubicBezTo>
                  <a:cubicBezTo>
                    <a:pt x="1708" y="1724"/>
                    <a:pt x="1716" y="1739"/>
                    <a:pt x="1724" y="1755"/>
                  </a:cubicBezTo>
                  <a:cubicBezTo>
                    <a:pt x="1731" y="1763"/>
                    <a:pt x="1731" y="1763"/>
                    <a:pt x="1739" y="1763"/>
                  </a:cubicBezTo>
                  <a:cubicBezTo>
                    <a:pt x="1739" y="1763"/>
                    <a:pt x="1739" y="1763"/>
                    <a:pt x="1747" y="1763"/>
                  </a:cubicBezTo>
                  <a:cubicBezTo>
                    <a:pt x="1747" y="1763"/>
                    <a:pt x="1755" y="1763"/>
                    <a:pt x="1763" y="1763"/>
                  </a:cubicBezTo>
                  <a:cubicBezTo>
                    <a:pt x="1771" y="1763"/>
                    <a:pt x="1779" y="1763"/>
                    <a:pt x="1787" y="1763"/>
                  </a:cubicBezTo>
                  <a:cubicBezTo>
                    <a:pt x="1826" y="1779"/>
                    <a:pt x="1842" y="1787"/>
                    <a:pt x="1874" y="1811"/>
                  </a:cubicBezTo>
                  <a:cubicBezTo>
                    <a:pt x="1897" y="1842"/>
                    <a:pt x="2079" y="1882"/>
                    <a:pt x="2103" y="1890"/>
                  </a:cubicBezTo>
                  <a:cubicBezTo>
                    <a:pt x="2127" y="1890"/>
                    <a:pt x="2142" y="1905"/>
                    <a:pt x="2150" y="1921"/>
                  </a:cubicBezTo>
                  <a:cubicBezTo>
                    <a:pt x="2158" y="1929"/>
                    <a:pt x="2150" y="1969"/>
                    <a:pt x="2142" y="2000"/>
                  </a:cubicBezTo>
                  <a:cubicBezTo>
                    <a:pt x="2135" y="2008"/>
                    <a:pt x="2135" y="2008"/>
                    <a:pt x="2135" y="2016"/>
                  </a:cubicBezTo>
                  <a:cubicBezTo>
                    <a:pt x="2135" y="2024"/>
                    <a:pt x="2127" y="2048"/>
                    <a:pt x="2119" y="2064"/>
                  </a:cubicBezTo>
                  <a:close/>
                </a:path>
              </a:pathLst>
            </a:custGeom>
            <a:solidFill>
              <a:schemeClr val="accent6"/>
            </a:solidFill>
            <a:ln>
              <a:solidFill>
                <a:schemeClr val="bg2"/>
              </a:solidFill>
            </a:ln>
            <a:effectLst/>
          </p:spPr>
          <p:txBody>
            <a:bodyPr wrap="none" anchor="ctr"/>
            <a:lstStyle/>
            <a:p>
              <a:endParaRPr lang="en-US"/>
            </a:p>
          </p:txBody>
        </p:sp>
        <p:sp>
          <p:nvSpPr>
            <p:cNvPr id="128" name="Freeform 769"/>
            <p:cNvSpPr>
              <a:spLocks noChangeArrowheads="1"/>
            </p:cNvSpPr>
            <p:nvPr/>
          </p:nvSpPr>
          <p:spPr bwMode="auto">
            <a:xfrm>
              <a:off x="16214509" y="5108430"/>
              <a:ext cx="294551" cy="598381"/>
            </a:xfrm>
            <a:custGeom>
              <a:avLst/>
              <a:gdLst>
                <a:gd name="T0" fmla="*/ 450 w 562"/>
                <a:gd name="T1" fmla="*/ 371 h 1139"/>
                <a:gd name="T2" fmla="*/ 450 w 562"/>
                <a:gd name="T3" fmla="*/ 371 h 1139"/>
                <a:gd name="T4" fmla="*/ 387 w 562"/>
                <a:gd name="T5" fmla="*/ 332 h 1139"/>
                <a:gd name="T6" fmla="*/ 427 w 562"/>
                <a:gd name="T7" fmla="*/ 269 h 1139"/>
                <a:gd name="T8" fmla="*/ 427 w 562"/>
                <a:gd name="T9" fmla="*/ 269 h 1139"/>
                <a:gd name="T10" fmla="*/ 443 w 562"/>
                <a:gd name="T11" fmla="*/ 221 h 1139"/>
                <a:gd name="T12" fmla="*/ 458 w 562"/>
                <a:gd name="T13" fmla="*/ 126 h 1139"/>
                <a:gd name="T14" fmla="*/ 411 w 562"/>
                <a:gd name="T15" fmla="*/ 95 h 1139"/>
                <a:gd name="T16" fmla="*/ 174 w 562"/>
                <a:gd name="T17" fmla="*/ 23 h 1139"/>
                <a:gd name="T18" fmla="*/ 150 w 562"/>
                <a:gd name="T19" fmla="*/ 0 h 1139"/>
                <a:gd name="T20" fmla="*/ 95 w 562"/>
                <a:gd name="T21" fmla="*/ 63 h 1139"/>
                <a:gd name="T22" fmla="*/ 87 w 562"/>
                <a:gd name="T23" fmla="*/ 134 h 1139"/>
                <a:gd name="T24" fmla="*/ 39 w 562"/>
                <a:gd name="T25" fmla="*/ 245 h 1139"/>
                <a:gd name="T26" fmla="*/ 79 w 562"/>
                <a:gd name="T27" fmla="*/ 269 h 1139"/>
                <a:gd name="T28" fmla="*/ 55 w 562"/>
                <a:gd name="T29" fmla="*/ 316 h 1139"/>
                <a:gd name="T30" fmla="*/ 39 w 562"/>
                <a:gd name="T31" fmla="*/ 371 h 1139"/>
                <a:gd name="T32" fmla="*/ 245 w 562"/>
                <a:gd name="T33" fmla="*/ 545 h 1139"/>
                <a:gd name="T34" fmla="*/ 190 w 562"/>
                <a:gd name="T35" fmla="*/ 616 h 1139"/>
                <a:gd name="T36" fmla="*/ 158 w 562"/>
                <a:gd name="T37" fmla="*/ 703 h 1139"/>
                <a:gd name="T38" fmla="*/ 110 w 562"/>
                <a:gd name="T39" fmla="*/ 751 h 1139"/>
                <a:gd name="T40" fmla="*/ 47 w 562"/>
                <a:gd name="T41" fmla="*/ 846 h 1139"/>
                <a:gd name="T42" fmla="*/ 87 w 562"/>
                <a:gd name="T43" fmla="*/ 964 h 1139"/>
                <a:gd name="T44" fmla="*/ 110 w 562"/>
                <a:gd name="T45" fmla="*/ 972 h 1139"/>
                <a:gd name="T46" fmla="*/ 158 w 562"/>
                <a:gd name="T47" fmla="*/ 1019 h 1139"/>
                <a:gd name="T48" fmla="*/ 253 w 562"/>
                <a:gd name="T49" fmla="*/ 1035 h 1139"/>
                <a:gd name="T50" fmla="*/ 284 w 562"/>
                <a:gd name="T51" fmla="*/ 1043 h 1139"/>
                <a:gd name="T52" fmla="*/ 316 w 562"/>
                <a:gd name="T53" fmla="*/ 1083 h 1139"/>
                <a:gd name="T54" fmla="*/ 316 w 562"/>
                <a:gd name="T55" fmla="*/ 1138 h 1139"/>
                <a:gd name="T56" fmla="*/ 363 w 562"/>
                <a:gd name="T57" fmla="*/ 1106 h 1139"/>
                <a:gd name="T58" fmla="*/ 411 w 562"/>
                <a:gd name="T59" fmla="*/ 1035 h 1139"/>
                <a:gd name="T60" fmla="*/ 419 w 562"/>
                <a:gd name="T61" fmla="*/ 940 h 1139"/>
                <a:gd name="T62" fmla="*/ 458 w 562"/>
                <a:gd name="T63" fmla="*/ 853 h 1139"/>
                <a:gd name="T64" fmla="*/ 482 w 562"/>
                <a:gd name="T65" fmla="*/ 782 h 1139"/>
                <a:gd name="T66" fmla="*/ 514 w 562"/>
                <a:gd name="T67" fmla="*/ 513 h 1139"/>
                <a:gd name="T68" fmla="*/ 450 w 562"/>
                <a:gd name="T69" fmla="*/ 371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2" h="1139">
                  <a:moveTo>
                    <a:pt x="450" y="371"/>
                  </a:moveTo>
                  <a:lnTo>
                    <a:pt x="450" y="371"/>
                  </a:lnTo>
                  <a:cubicBezTo>
                    <a:pt x="340" y="387"/>
                    <a:pt x="387" y="371"/>
                    <a:pt x="387" y="332"/>
                  </a:cubicBezTo>
                  <a:cubicBezTo>
                    <a:pt x="387" y="300"/>
                    <a:pt x="403" y="260"/>
                    <a:pt x="427" y="269"/>
                  </a:cubicBezTo>
                  <a:lnTo>
                    <a:pt x="427" y="269"/>
                  </a:lnTo>
                  <a:cubicBezTo>
                    <a:pt x="427" y="253"/>
                    <a:pt x="435" y="229"/>
                    <a:pt x="443" y="221"/>
                  </a:cubicBezTo>
                  <a:cubicBezTo>
                    <a:pt x="443" y="205"/>
                    <a:pt x="466" y="142"/>
                    <a:pt x="458" y="126"/>
                  </a:cubicBezTo>
                  <a:cubicBezTo>
                    <a:pt x="450" y="110"/>
                    <a:pt x="435" y="102"/>
                    <a:pt x="411" y="95"/>
                  </a:cubicBezTo>
                  <a:cubicBezTo>
                    <a:pt x="387" y="95"/>
                    <a:pt x="197" y="47"/>
                    <a:pt x="174" y="23"/>
                  </a:cubicBezTo>
                  <a:cubicBezTo>
                    <a:pt x="166" y="8"/>
                    <a:pt x="158" y="0"/>
                    <a:pt x="150" y="0"/>
                  </a:cubicBezTo>
                  <a:cubicBezTo>
                    <a:pt x="134" y="8"/>
                    <a:pt x="95" y="55"/>
                    <a:pt x="95" y="63"/>
                  </a:cubicBezTo>
                  <a:cubicBezTo>
                    <a:pt x="95" y="79"/>
                    <a:pt x="103" y="126"/>
                    <a:pt x="87" y="134"/>
                  </a:cubicBezTo>
                  <a:cubicBezTo>
                    <a:pt x="63" y="150"/>
                    <a:pt x="0" y="229"/>
                    <a:pt x="39" y="245"/>
                  </a:cubicBezTo>
                  <a:cubicBezTo>
                    <a:pt x="71" y="260"/>
                    <a:pt x="79" y="245"/>
                    <a:pt x="79" y="269"/>
                  </a:cubicBezTo>
                  <a:cubicBezTo>
                    <a:pt x="79" y="284"/>
                    <a:pt x="71" y="300"/>
                    <a:pt x="55" y="316"/>
                  </a:cubicBezTo>
                  <a:cubicBezTo>
                    <a:pt x="39" y="324"/>
                    <a:pt x="32" y="363"/>
                    <a:pt x="39" y="371"/>
                  </a:cubicBezTo>
                  <a:cubicBezTo>
                    <a:pt x="55" y="387"/>
                    <a:pt x="237" y="537"/>
                    <a:pt x="245" y="545"/>
                  </a:cubicBezTo>
                  <a:cubicBezTo>
                    <a:pt x="245" y="545"/>
                    <a:pt x="205" y="600"/>
                    <a:pt x="190" y="616"/>
                  </a:cubicBezTo>
                  <a:cubicBezTo>
                    <a:pt x="174" y="640"/>
                    <a:pt x="174" y="680"/>
                    <a:pt x="158" y="703"/>
                  </a:cubicBezTo>
                  <a:cubicBezTo>
                    <a:pt x="150" y="735"/>
                    <a:pt x="134" y="743"/>
                    <a:pt x="110" y="751"/>
                  </a:cubicBezTo>
                  <a:cubicBezTo>
                    <a:pt x="87" y="759"/>
                    <a:pt x="39" y="798"/>
                    <a:pt x="47" y="846"/>
                  </a:cubicBezTo>
                  <a:cubicBezTo>
                    <a:pt x="47" y="877"/>
                    <a:pt x="63" y="925"/>
                    <a:pt x="87" y="964"/>
                  </a:cubicBezTo>
                  <a:cubicBezTo>
                    <a:pt x="95" y="956"/>
                    <a:pt x="87" y="940"/>
                    <a:pt x="110" y="972"/>
                  </a:cubicBezTo>
                  <a:cubicBezTo>
                    <a:pt x="142" y="1004"/>
                    <a:pt x="87" y="996"/>
                    <a:pt x="158" y="1019"/>
                  </a:cubicBezTo>
                  <a:cubicBezTo>
                    <a:pt x="237" y="1051"/>
                    <a:pt x="229" y="1043"/>
                    <a:pt x="253" y="1035"/>
                  </a:cubicBezTo>
                  <a:cubicBezTo>
                    <a:pt x="277" y="1027"/>
                    <a:pt x="284" y="1012"/>
                    <a:pt x="284" y="1043"/>
                  </a:cubicBezTo>
                  <a:cubicBezTo>
                    <a:pt x="292" y="1075"/>
                    <a:pt x="340" y="1035"/>
                    <a:pt x="316" y="1083"/>
                  </a:cubicBezTo>
                  <a:cubicBezTo>
                    <a:pt x="292" y="1122"/>
                    <a:pt x="277" y="1138"/>
                    <a:pt x="316" y="1138"/>
                  </a:cubicBezTo>
                  <a:cubicBezTo>
                    <a:pt x="348" y="1130"/>
                    <a:pt x="356" y="1130"/>
                    <a:pt x="363" y="1106"/>
                  </a:cubicBezTo>
                  <a:cubicBezTo>
                    <a:pt x="379" y="1083"/>
                    <a:pt x="403" y="1075"/>
                    <a:pt x="411" y="1035"/>
                  </a:cubicBezTo>
                  <a:cubicBezTo>
                    <a:pt x="419" y="1004"/>
                    <a:pt x="395" y="972"/>
                    <a:pt x="419" y="940"/>
                  </a:cubicBezTo>
                  <a:cubicBezTo>
                    <a:pt x="443" y="909"/>
                    <a:pt x="450" y="893"/>
                    <a:pt x="458" y="853"/>
                  </a:cubicBezTo>
                  <a:cubicBezTo>
                    <a:pt x="474" y="814"/>
                    <a:pt x="450" y="798"/>
                    <a:pt x="482" y="782"/>
                  </a:cubicBezTo>
                  <a:cubicBezTo>
                    <a:pt x="514" y="766"/>
                    <a:pt x="522" y="561"/>
                    <a:pt x="514" y="513"/>
                  </a:cubicBezTo>
                  <a:cubicBezTo>
                    <a:pt x="506" y="458"/>
                    <a:pt x="561" y="348"/>
                    <a:pt x="450" y="371"/>
                  </a:cubicBezTo>
                </a:path>
              </a:pathLst>
            </a:custGeom>
            <a:solidFill>
              <a:schemeClr val="accent6"/>
            </a:solidFill>
            <a:ln>
              <a:solidFill>
                <a:schemeClr val="bg2"/>
              </a:solidFill>
            </a:ln>
            <a:effectLst/>
          </p:spPr>
          <p:txBody>
            <a:bodyPr wrap="none" anchor="ctr"/>
            <a:lstStyle/>
            <a:p>
              <a:endParaRPr lang="en-US"/>
            </a:p>
          </p:txBody>
        </p:sp>
        <p:sp>
          <p:nvSpPr>
            <p:cNvPr id="129" name="Freeform 770"/>
            <p:cNvSpPr>
              <a:spLocks noChangeArrowheads="1"/>
            </p:cNvSpPr>
            <p:nvPr/>
          </p:nvSpPr>
          <p:spPr bwMode="auto">
            <a:xfrm>
              <a:off x="16221466" y="5103792"/>
              <a:ext cx="271359" cy="603020"/>
            </a:xfrm>
            <a:custGeom>
              <a:avLst/>
              <a:gdLst>
                <a:gd name="T0" fmla="*/ 276 w 515"/>
                <a:gd name="T1" fmla="*/ 1138 h 1147"/>
                <a:gd name="T2" fmla="*/ 300 w 515"/>
                <a:gd name="T3" fmla="*/ 1067 h 1147"/>
                <a:gd name="T4" fmla="*/ 261 w 515"/>
                <a:gd name="T5" fmla="*/ 1035 h 1147"/>
                <a:gd name="T6" fmla="*/ 229 w 515"/>
                <a:gd name="T7" fmla="*/ 1051 h 1147"/>
                <a:gd name="T8" fmla="*/ 103 w 515"/>
                <a:gd name="T9" fmla="*/ 1004 h 1147"/>
                <a:gd name="T10" fmla="*/ 71 w 515"/>
                <a:gd name="T11" fmla="*/ 972 h 1147"/>
                <a:gd name="T12" fmla="*/ 23 w 515"/>
                <a:gd name="T13" fmla="*/ 854 h 1147"/>
                <a:gd name="T14" fmla="*/ 150 w 515"/>
                <a:gd name="T15" fmla="*/ 680 h 1147"/>
                <a:gd name="T16" fmla="*/ 79 w 515"/>
                <a:gd name="T17" fmla="*/ 427 h 1147"/>
                <a:gd name="T18" fmla="*/ 39 w 515"/>
                <a:gd name="T19" fmla="*/ 316 h 1147"/>
                <a:gd name="T20" fmla="*/ 47 w 515"/>
                <a:gd name="T21" fmla="*/ 261 h 1147"/>
                <a:gd name="T22" fmla="*/ 63 w 515"/>
                <a:gd name="T23" fmla="*/ 142 h 1147"/>
                <a:gd name="T24" fmla="*/ 126 w 515"/>
                <a:gd name="T25" fmla="*/ 0 h 1147"/>
                <a:gd name="T26" fmla="*/ 166 w 515"/>
                <a:gd name="T27" fmla="*/ 24 h 1147"/>
                <a:gd name="T28" fmla="*/ 434 w 515"/>
                <a:gd name="T29" fmla="*/ 213 h 1147"/>
                <a:gd name="T30" fmla="*/ 411 w 515"/>
                <a:gd name="T31" fmla="*/ 284 h 1147"/>
                <a:gd name="T32" fmla="*/ 379 w 515"/>
                <a:gd name="T33" fmla="*/ 340 h 1147"/>
                <a:gd name="T34" fmla="*/ 379 w 515"/>
                <a:gd name="T35" fmla="*/ 379 h 1147"/>
                <a:gd name="T36" fmla="*/ 506 w 515"/>
                <a:gd name="T37" fmla="*/ 466 h 1147"/>
                <a:gd name="T38" fmla="*/ 450 w 515"/>
                <a:gd name="T39" fmla="*/ 830 h 1147"/>
                <a:gd name="T40" fmla="*/ 395 w 515"/>
                <a:gd name="T41" fmla="*/ 1004 h 1147"/>
                <a:gd name="T42" fmla="*/ 356 w 515"/>
                <a:gd name="T43" fmla="*/ 1114 h 1147"/>
                <a:gd name="T44" fmla="*/ 261 w 515"/>
                <a:gd name="T45" fmla="*/ 1027 h 1147"/>
                <a:gd name="T46" fmla="*/ 292 w 515"/>
                <a:gd name="T47" fmla="*/ 1059 h 1147"/>
                <a:gd name="T48" fmla="*/ 292 w 515"/>
                <a:gd name="T49" fmla="*/ 1114 h 1147"/>
                <a:gd name="T50" fmla="*/ 300 w 515"/>
                <a:gd name="T51" fmla="*/ 1138 h 1147"/>
                <a:gd name="T52" fmla="*/ 387 w 515"/>
                <a:gd name="T53" fmla="*/ 1043 h 1147"/>
                <a:gd name="T54" fmla="*/ 442 w 515"/>
                <a:gd name="T55" fmla="*/ 861 h 1147"/>
                <a:gd name="T56" fmla="*/ 498 w 515"/>
                <a:gd name="T57" fmla="*/ 521 h 1147"/>
                <a:gd name="T58" fmla="*/ 434 w 515"/>
                <a:gd name="T59" fmla="*/ 379 h 1147"/>
                <a:gd name="T60" fmla="*/ 363 w 515"/>
                <a:gd name="T61" fmla="*/ 363 h 1147"/>
                <a:gd name="T62" fmla="*/ 411 w 515"/>
                <a:gd name="T63" fmla="*/ 268 h 1147"/>
                <a:gd name="T64" fmla="*/ 434 w 515"/>
                <a:gd name="T65" fmla="*/ 134 h 1147"/>
                <a:gd name="T66" fmla="*/ 134 w 515"/>
                <a:gd name="T67" fmla="*/ 8 h 1147"/>
                <a:gd name="T68" fmla="*/ 71 w 515"/>
                <a:gd name="T69" fmla="*/ 142 h 1147"/>
                <a:gd name="T70" fmla="*/ 47 w 515"/>
                <a:gd name="T71" fmla="*/ 253 h 1147"/>
                <a:gd name="T72" fmla="*/ 23 w 515"/>
                <a:gd name="T73" fmla="*/ 363 h 1147"/>
                <a:gd name="T74" fmla="*/ 229 w 515"/>
                <a:gd name="T75" fmla="*/ 553 h 1147"/>
                <a:gd name="T76" fmla="*/ 150 w 515"/>
                <a:gd name="T77" fmla="*/ 711 h 1147"/>
                <a:gd name="T78" fmla="*/ 71 w 515"/>
                <a:gd name="T79" fmla="*/ 964 h 1147"/>
                <a:gd name="T80" fmla="*/ 94 w 515"/>
                <a:gd name="T81" fmla="*/ 980 h 1147"/>
                <a:gd name="T82" fmla="*/ 213 w 515"/>
                <a:gd name="T83" fmla="*/ 1043 h 1147"/>
                <a:gd name="T84" fmla="*/ 253 w 515"/>
                <a:gd name="T85" fmla="*/ 1035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5" h="1147">
                  <a:moveTo>
                    <a:pt x="292" y="1146"/>
                  </a:moveTo>
                  <a:lnTo>
                    <a:pt x="292" y="1146"/>
                  </a:lnTo>
                  <a:cubicBezTo>
                    <a:pt x="284" y="1146"/>
                    <a:pt x="276" y="1146"/>
                    <a:pt x="276" y="1138"/>
                  </a:cubicBezTo>
                  <a:cubicBezTo>
                    <a:pt x="268" y="1130"/>
                    <a:pt x="276" y="1122"/>
                    <a:pt x="284" y="1107"/>
                  </a:cubicBezTo>
                  <a:cubicBezTo>
                    <a:pt x="292" y="1099"/>
                    <a:pt x="292" y="1099"/>
                    <a:pt x="300" y="1083"/>
                  </a:cubicBezTo>
                  <a:cubicBezTo>
                    <a:pt x="300" y="1075"/>
                    <a:pt x="300" y="1075"/>
                    <a:pt x="300" y="1067"/>
                  </a:cubicBezTo>
                  <a:lnTo>
                    <a:pt x="292" y="1067"/>
                  </a:lnTo>
                  <a:cubicBezTo>
                    <a:pt x="284" y="1067"/>
                    <a:pt x="268" y="1067"/>
                    <a:pt x="268" y="1051"/>
                  </a:cubicBezTo>
                  <a:cubicBezTo>
                    <a:pt x="268" y="1043"/>
                    <a:pt x="268" y="1035"/>
                    <a:pt x="261" y="1035"/>
                  </a:cubicBezTo>
                  <a:cubicBezTo>
                    <a:pt x="261" y="1035"/>
                    <a:pt x="261" y="1035"/>
                    <a:pt x="253" y="1035"/>
                  </a:cubicBezTo>
                  <a:cubicBezTo>
                    <a:pt x="253" y="1043"/>
                    <a:pt x="245" y="1043"/>
                    <a:pt x="237" y="1043"/>
                  </a:cubicBezTo>
                  <a:cubicBezTo>
                    <a:pt x="237" y="1043"/>
                    <a:pt x="237" y="1043"/>
                    <a:pt x="229" y="1051"/>
                  </a:cubicBezTo>
                  <a:cubicBezTo>
                    <a:pt x="229" y="1051"/>
                    <a:pt x="221" y="1051"/>
                    <a:pt x="213" y="1051"/>
                  </a:cubicBezTo>
                  <a:cubicBezTo>
                    <a:pt x="197" y="1051"/>
                    <a:pt x="181" y="1043"/>
                    <a:pt x="142" y="1035"/>
                  </a:cubicBezTo>
                  <a:cubicBezTo>
                    <a:pt x="103" y="1020"/>
                    <a:pt x="103" y="1012"/>
                    <a:pt x="103" y="1004"/>
                  </a:cubicBezTo>
                  <a:cubicBezTo>
                    <a:pt x="103" y="996"/>
                    <a:pt x="103" y="996"/>
                    <a:pt x="94" y="980"/>
                  </a:cubicBezTo>
                  <a:cubicBezTo>
                    <a:pt x="87" y="972"/>
                    <a:pt x="79" y="972"/>
                    <a:pt x="79" y="964"/>
                  </a:cubicBezTo>
                  <a:cubicBezTo>
                    <a:pt x="79" y="972"/>
                    <a:pt x="79" y="972"/>
                    <a:pt x="71" y="972"/>
                  </a:cubicBezTo>
                  <a:cubicBezTo>
                    <a:pt x="71" y="980"/>
                    <a:pt x="71" y="980"/>
                    <a:pt x="71" y="980"/>
                  </a:cubicBezTo>
                  <a:cubicBezTo>
                    <a:pt x="63" y="972"/>
                    <a:pt x="63" y="972"/>
                    <a:pt x="63" y="972"/>
                  </a:cubicBezTo>
                  <a:cubicBezTo>
                    <a:pt x="39" y="933"/>
                    <a:pt x="31" y="893"/>
                    <a:pt x="23" y="854"/>
                  </a:cubicBezTo>
                  <a:cubicBezTo>
                    <a:pt x="16" y="806"/>
                    <a:pt x="63" y="767"/>
                    <a:pt x="94" y="751"/>
                  </a:cubicBezTo>
                  <a:cubicBezTo>
                    <a:pt x="118" y="743"/>
                    <a:pt x="134" y="735"/>
                    <a:pt x="142" y="711"/>
                  </a:cubicBezTo>
                  <a:cubicBezTo>
                    <a:pt x="142" y="703"/>
                    <a:pt x="150" y="695"/>
                    <a:pt x="150" y="680"/>
                  </a:cubicBezTo>
                  <a:cubicBezTo>
                    <a:pt x="158" y="664"/>
                    <a:pt x="166" y="640"/>
                    <a:pt x="174" y="624"/>
                  </a:cubicBezTo>
                  <a:cubicBezTo>
                    <a:pt x="189" y="608"/>
                    <a:pt x="221" y="561"/>
                    <a:pt x="221" y="553"/>
                  </a:cubicBezTo>
                  <a:cubicBezTo>
                    <a:pt x="221" y="545"/>
                    <a:pt x="126" y="474"/>
                    <a:pt x="79" y="427"/>
                  </a:cubicBezTo>
                  <a:cubicBezTo>
                    <a:pt x="47" y="403"/>
                    <a:pt x="31" y="387"/>
                    <a:pt x="23" y="387"/>
                  </a:cubicBezTo>
                  <a:cubicBezTo>
                    <a:pt x="16" y="379"/>
                    <a:pt x="16" y="371"/>
                    <a:pt x="16" y="363"/>
                  </a:cubicBezTo>
                  <a:cubicBezTo>
                    <a:pt x="16" y="348"/>
                    <a:pt x="23" y="324"/>
                    <a:pt x="39" y="316"/>
                  </a:cubicBezTo>
                  <a:cubicBezTo>
                    <a:pt x="55" y="308"/>
                    <a:pt x="55" y="292"/>
                    <a:pt x="55" y="277"/>
                  </a:cubicBezTo>
                  <a:cubicBezTo>
                    <a:pt x="55" y="268"/>
                    <a:pt x="55" y="261"/>
                    <a:pt x="55" y="261"/>
                  </a:cubicBezTo>
                  <a:cubicBezTo>
                    <a:pt x="55" y="261"/>
                    <a:pt x="55" y="261"/>
                    <a:pt x="47" y="261"/>
                  </a:cubicBezTo>
                  <a:cubicBezTo>
                    <a:pt x="47" y="261"/>
                    <a:pt x="31" y="261"/>
                    <a:pt x="16" y="253"/>
                  </a:cubicBezTo>
                  <a:cubicBezTo>
                    <a:pt x="16" y="253"/>
                    <a:pt x="8" y="245"/>
                    <a:pt x="8" y="237"/>
                  </a:cubicBezTo>
                  <a:cubicBezTo>
                    <a:pt x="0" y="205"/>
                    <a:pt x="55" y="150"/>
                    <a:pt x="63" y="142"/>
                  </a:cubicBezTo>
                  <a:cubicBezTo>
                    <a:pt x="79" y="126"/>
                    <a:pt x="79" y="95"/>
                    <a:pt x="71" y="79"/>
                  </a:cubicBezTo>
                  <a:cubicBezTo>
                    <a:pt x="71" y="79"/>
                    <a:pt x="71" y="79"/>
                    <a:pt x="71" y="71"/>
                  </a:cubicBezTo>
                  <a:cubicBezTo>
                    <a:pt x="71" y="63"/>
                    <a:pt x="103" y="24"/>
                    <a:pt x="126" y="0"/>
                  </a:cubicBezTo>
                  <a:cubicBezTo>
                    <a:pt x="134" y="0"/>
                    <a:pt x="134" y="0"/>
                    <a:pt x="134" y="0"/>
                  </a:cubicBezTo>
                  <a:lnTo>
                    <a:pt x="134" y="0"/>
                  </a:lnTo>
                  <a:cubicBezTo>
                    <a:pt x="142" y="8"/>
                    <a:pt x="150" y="16"/>
                    <a:pt x="166" y="24"/>
                  </a:cubicBezTo>
                  <a:cubicBezTo>
                    <a:pt x="189" y="55"/>
                    <a:pt x="371" y="95"/>
                    <a:pt x="395" y="103"/>
                  </a:cubicBezTo>
                  <a:cubicBezTo>
                    <a:pt x="419" y="103"/>
                    <a:pt x="434" y="118"/>
                    <a:pt x="442" y="134"/>
                  </a:cubicBezTo>
                  <a:cubicBezTo>
                    <a:pt x="450" y="142"/>
                    <a:pt x="442" y="182"/>
                    <a:pt x="434" y="213"/>
                  </a:cubicBezTo>
                  <a:cubicBezTo>
                    <a:pt x="427" y="221"/>
                    <a:pt x="427" y="221"/>
                    <a:pt x="427" y="229"/>
                  </a:cubicBezTo>
                  <a:cubicBezTo>
                    <a:pt x="427" y="237"/>
                    <a:pt x="419" y="261"/>
                    <a:pt x="411" y="277"/>
                  </a:cubicBezTo>
                  <a:cubicBezTo>
                    <a:pt x="411" y="284"/>
                    <a:pt x="411" y="284"/>
                    <a:pt x="411" y="284"/>
                  </a:cubicBezTo>
                  <a:cubicBezTo>
                    <a:pt x="411" y="277"/>
                    <a:pt x="411" y="277"/>
                    <a:pt x="411" y="277"/>
                  </a:cubicBezTo>
                  <a:cubicBezTo>
                    <a:pt x="403" y="277"/>
                    <a:pt x="403" y="277"/>
                    <a:pt x="403" y="277"/>
                  </a:cubicBezTo>
                  <a:cubicBezTo>
                    <a:pt x="387" y="277"/>
                    <a:pt x="379" y="308"/>
                    <a:pt x="379" y="340"/>
                  </a:cubicBezTo>
                  <a:cubicBezTo>
                    <a:pt x="379" y="356"/>
                    <a:pt x="371" y="363"/>
                    <a:pt x="371" y="371"/>
                  </a:cubicBezTo>
                  <a:lnTo>
                    <a:pt x="363" y="379"/>
                  </a:lnTo>
                  <a:cubicBezTo>
                    <a:pt x="363" y="379"/>
                    <a:pt x="371" y="379"/>
                    <a:pt x="379" y="379"/>
                  </a:cubicBezTo>
                  <a:cubicBezTo>
                    <a:pt x="387" y="379"/>
                    <a:pt x="403" y="379"/>
                    <a:pt x="434" y="371"/>
                  </a:cubicBezTo>
                  <a:cubicBezTo>
                    <a:pt x="466" y="371"/>
                    <a:pt x="482" y="371"/>
                    <a:pt x="498" y="387"/>
                  </a:cubicBezTo>
                  <a:cubicBezTo>
                    <a:pt x="514" y="403"/>
                    <a:pt x="514" y="435"/>
                    <a:pt x="506" y="466"/>
                  </a:cubicBezTo>
                  <a:cubicBezTo>
                    <a:pt x="506" y="490"/>
                    <a:pt x="506" y="506"/>
                    <a:pt x="506" y="521"/>
                  </a:cubicBezTo>
                  <a:cubicBezTo>
                    <a:pt x="514" y="569"/>
                    <a:pt x="506" y="774"/>
                    <a:pt x="474" y="790"/>
                  </a:cubicBezTo>
                  <a:cubicBezTo>
                    <a:pt x="450" y="798"/>
                    <a:pt x="450" y="814"/>
                    <a:pt x="450" y="830"/>
                  </a:cubicBezTo>
                  <a:cubicBezTo>
                    <a:pt x="450" y="838"/>
                    <a:pt x="450" y="854"/>
                    <a:pt x="450" y="861"/>
                  </a:cubicBezTo>
                  <a:cubicBezTo>
                    <a:pt x="434" y="909"/>
                    <a:pt x="434" y="917"/>
                    <a:pt x="411" y="948"/>
                  </a:cubicBezTo>
                  <a:cubicBezTo>
                    <a:pt x="395" y="972"/>
                    <a:pt x="395" y="988"/>
                    <a:pt x="395" y="1004"/>
                  </a:cubicBezTo>
                  <a:cubicBezTo>
                    <a:pt x="395" y="1020"/>
                    <a:pt x="403" y="1035"/>
                    <a:pt x="395" y="1043"/>
                  </a:cubicBezTo>
                  <a:cubicBezTo>
                    <a:pt x="387" y="1067"/>
                    <a:pt x="379" y="1083"/>
                    <a:pt x="371" y="1091"/>
                  </a:cubicBezTo>
                  <a:cubicBezTo>
                    <a:pt x="363" y="1099"/>
                    <a:pt x="356" y="1107"/>
                    <a:pt x="356" y="1114"/>
                  </a:cubicBezTo>
                  <a:cubicBezTo>
                    <a:pt x="347" y="1138"/>
                    <a:pt x="332" y="1146"/>
                    <a:pt x="300" y="1146"/>
                  </a:cubicBezTo>
                  <a:cubicBezTo>
                    <a:pt x="292" y="1146"/>
                    <a:pt x="292" y="1146"/>
                    <a:pt x="292" y="1146"/>
                  </a:cubicBezTo>
                  <a:close/>
                  <a:moveTo>
                    <a:pt x="261" y="1027"/>
                  </a:moveTo>
                  <a:lnTo>
                    <a:pt x="261" y="1027"/>
                  </a:lnTo>
                  <a:cubicBezTo>
                    <a:pt x="276" y="1027"/>
                    <a:pt x="276" y="1043"/>
                    <a:pt x="276" y="1051"/>
                  </a:cubicBezTo>
                  <a:cubicBezTo>
                    <a:pt x="276" y="1059"/>
                    <a:pt x="284" y="1059"/>
                    <a:pt x="292" y="1059"/>
                  </a:cubicBezTo>
                  <a:cubicBezTo>
                    <a:pt x="300" y="1059"/>
                    <a:pt x="308" y="1059"/>
                    <a:pt x="308" y="1067"/>
                  </a:cubicBezTo>
                  <a:cubicBezTo>
                    <a:pt x="308" y="1075"/>
                    <a:pt x="308" y="1075"/>
                    <a:pt x="300" y="1091"/>
                  </a:cubicBezTo>
                  <a:cubicBezTo>
                    <a:pt x="300" y="1099"/>
                    <a:pt x="292" y="1107"/>
                    <a:pt x="292" y="1114"/>
                  </a:cubicBezTo>
                  <a:cubicBezTo>
                    <a:pt x="284" y="1122"/>
                    <a:pt x="276" y="1130"/>
                    <a:pt x="284" y="1138"/>
                  </a:cubicBezTo>
                  <a:cubicBezTo>
                    <a:pt x="284" y="1138"/>
                    <a:pt x="284" y="1138"/>
                    <a:pt x="292" y="1138"/>
                  </a:cubicBezTo>
                  <a:cubicBezTo>
                    <a:pt x="292" y="1138"/>
                    <a:pt x="292" y="1138"/>
                    <a:pt x="300" y="1138"/>
                  </a:cubicBezTo>
                  <a:cubicBezTo>
                    <a:pt x="332" y="1138"/>
                    <a:pt x="340" y="1130"/>
                    <a:pt x="347" y="1114"/>
                  </a:cubicBezTo>
                  <a:cubicBezTo>
                    <a:pt x="356" y="1099"/>
                    <a:pt x="356" y="1099"/>
                    <a:pt x="363" y="1091"/>
                  </a:cubicBezTo>
                  <a:cubicBezTo>
                    <a:pt x="371" y="1075"/>
                    <a:pt x="387" y="1067"/>
                    <a:pt x="387" y="1043"/>
                  </a:cubicBezTo>
                  <a:cubicBezTo>
                    <a:pt x="395" y="1027"/>
                    <a:pt x="395" y="1020"/>
                    <a:pt x="387" y="1004"/>
                  </a:cubicBezTo>
                  <a:cubicBezTo>
                    <a:pt x="387" y="988"/>
                    <a:pt x="387" y="964"/>
                    <a:pt x="403" y="948"/>
                  </a:cubicBezTo>
                  <a:cubicBezTo>
                    <a:pt x="427" y="917"/>
                    <a:pt x="434" y="901"/>
                    <a:pt x="442" y="861"/>
                  </a:cubicBezTo>
                  <a:cubicBezTo>
                    <a:pt x="442" y="846"/>
                    <a:pt x="442" y="838"/>
                    <a:pt x="442" y="830"/>
                  </a:cubicBezTo>
                  <a:cubicBezTo>
                    <a:pt x="442" y="814"/>
                    <a:pt x="442" y="798"/>
                    <a:pt x="466" y="790"/>
                  </a:cubicBezTo>
                  <a:cubicBezTo>
                    <a:pt x="498" y="774"/>
                    <a:pt x="506" y="577"/>
                    <a:pt x="498" y="521"/>
                  </a:cubicBezTo>
                  <a:cubicBezTo>
                    <a:pt x="498" y="506"/>
                    <a:pt x="498" y="490"/>
                    <a:pt x="498" y="466"/>
                  </a:cubicBezTo>
                  <a:cubicBezTo>
                    <a:pt x="506" y="435"/>
                    <a:pt x="506" y="411"/>
                    <a:pt x="490" y="387"/>
                  </a:cubicBezTo>
                  <a:cubicBezTo>
                    <a:pt x="482" y="379"/>
                    <a:pt x="466" y="379"/>
                    <a:pt x="434" y="379"/>
                  </a:cubicBezTo>
                  <a:cubicBezTo>
                    <a:pt x="403" y="387"/>
                    <a:pt x="387" y="387"/>
                    <a:pt x="379" y="387"/>
                  </a:cubicBezTo>
                  <a:cubicBezTo>
                    <a:pt x="363" y="387"/>
                    <a:pt x="363" y="387"/>
                    <a:pt x="363" y="387"/>
                  </a:cubicBezTo>
                  <a:cubicBezTo>
                    <a:pt x="356" y="379"/>
                    <a:pt x="363" y="371"/>
                    <a:pt x="363" y="363"/>
                  </a:cubicBezTo>
                  <a:cubicBezTo>
                    <a:pt x="363" y="356"/>
                    <a:pt x="371" y="348"/>
                    <a:pt x="371" y="340"/>
                  </a:cubicBezTo>
                  <a:cubicBezTo>
                    <a:pt x="371" y="308"/>
                    <a:pt x="387" y="268"/>
                    <a:pt x="403" y="268"/>
                  </a:cubicBezTo>
                  <a:cubicBezTo>
                    <a:pt x="403" y="268"/>
                    <a:pt x="403" y="268"/>
                    <a:pt x="411" y="268"/>
                  </a:cubicBezTo>
                  <a:cubicBezTo>
                    <a:pt x="411" y="261"/>
                    <a:pt x="419" y="237"/>
                    <a:pt x="419" y="229"/>
                  </a:cubicBezTo>
                  <a:cubicBezTo>
                    <a:pt x="419" y="221"/>
                    <a:pt x="427" y="221"/>
                    <a:pt x="427" y="213"/>
                  </a:cubicBezTo>
                  <a:cubicBezTo>
                    <a:pt x="427" y="190"/>
                    <a:pt x="442" y="150"/>
                    <a:pt x="434" y="134"/>
                  </a:cubicBezTo>
                  <a:cubicBezTo>
                    <a:pt x="434" y="118"/>
                    <a:pt x="419" y="110"/>
                    <a:pt x="395" y="110"/>
                  </a:cubicBezTo>
                  <a:cubicBezTo>
                    <a:pt x="379" y="103"/>
                    <a:pt x="181" y="63"/>
                    <a:pt x="158" y="31"/>
                  </a:cubicBezTo>
                  <a:cubicBezTo>
                    <a:pt x="150" y="24"/>
                    <a:pt x="142" y="16"/>
                    <a:pt x="134" y="8"/>
                  </a:cubicBezTo>
                  <a:cubicBezTo>
                    <a:pt x="103" y="39"/>
                    <a:pt x="79" y="63"/>
                    <a:pt x="79" y="71"/>
                  </a:cubicBezTo>
                  <a:cubicBezTo>
                    <a:pt x="79" y="79"/>
                    <a:pt x="79" y="79"/>
                    <a:pt x="79" y="79"/>
                  </a:cubicBezTo>
                  <a:cubicBezTo>
                    <a:pt x="79" y="103"/>
                    <a:pt x="87" y="134"/>
                    <a:pt x="71" y="142"/>
                  </a:cubicBezTo>
                  <a:cubicBezTo>
                    <a:pt x="55" y="158"/>
                    <a:pt x="8" y="213"/>
                    <a:pt x="16" y="237"/>
                  </a:cubicBezTo>
                  <a:cubicBezTo>
                    <a:pt x="16" y="245"/>
                    <a:pt x="16" y="245"/>
                    <a:pt x="23" y="245"/>
                  </a:cubicBezTo>
                  <a:cubicBezTo>
                    <a:pt x="39" y="253"/>
                    <a:pt x="47" y="253"/>
                    <a:pt x="47" y="253"/>
                  </a:cubicBezTo>
                  <a:cubicBezTo>
                    <a:pt x="63" y="253"/>
                    <a:pt x="63" y="261"/>
                    <a:pt x="63" y="277"/>
                  </a:cubicBezTo>
                  <a:cubicBezTo>
                    <a:pt x="63" y="300"/>
                    <a:pt x="55" y="308"/>
                    <a:pt x="39" y="324"/>
                  </a:cubicBezTo>
                  <a:cubicBezTo>
                    <a:pt x="31" y="332"/>
                    <a:pt x="23" y="348"/>
                    <a:pt x="23" y="363"/>
                  </a:cubicBezTo>
                  <a:cubicBezTo>
                    <a:pt x="23" y="371"/>
                    <a:pt x="23" y="379"/>
                    <a:pt x="31" y="379"/>
                  </a:cubicBezTo>
                  <a:cubicBezTo>
                    <a:pt x="31" y="379"/>
                    <a:pt x="55" y="403"/>
                    <a:pt x="79" y="427"/>
                  </a:cubicBezTo>
                  <a:cubicBezTo>
                    <a:pt x="197" y="521"/>
                    <a:pt x="229" y="545"/>
                    <a:pt x="229" y="553"/>
                  </a:cubicBezTo>
                  <a:cubicBezTo>
                    <a:pt x="237" y="561"/>
                    <a:pt x="181" y="632"/>
                    <a:pt x="181" y="632"/>
                  </a:cubicBezTo>
                  <a:cubicBezTo>
                    <a:pt x="166" y="640"/>
                    <a:pt x="166" y="664"/>
                    <a:pt x="158" y="688"/>
                  </a:cubicBezTo>
                  <a:cubicBezTo>
                    <a:pt x="158" y="695"/>
                    <a:pt x="150" y="703"/>
                    <a:pt x="150" y="711"/>
                  </a:cubicBezTo>
                  <a:cubicBezTo>
                    <a:pt x="134" y="743"/>
                    <a:pt x="126" y="751"/>
                    <a:pt x="94" y="759"/>
                  </a:cubicBezTo>
                  <a:cubicBezTo>
                    <a:pt x="71" y="767"/>
                    <a:pt x="23" y="806"/>
                    <a:pt x="31" y="854"/>
                  </a:cubicBezTo>
                  <a:cubicBezTo>
                    <a:pt x="39" y="885"/>
                    <a:pt x="47" y="925"/>
                    <a:pt x="71" y="964"/>
                  </a:cubicBezTo>
                  <a:lnTo>
                    <a:pt x="71" y="964"/>
                  </a:lnTo>
                  <a:cubicBezTo>
                    <a:pt x="71" y="964"/>
                    <a:pt x="71" y="956"/>
                    <a:pt x="79" y="956"/>
                  </a:cubicBezTo>
                  <a:cubicBezTo>
                    <a:pt x="79" y="956"/>
                    <a:pt x="87" y="956"/>
                    <a:pt x="94" y="980"/>
                  </a:cubicBezTo>
                  <a:cubicBezTo>
                    <a:pt x="110" y="988"/>
                    <a:pt x="110" y="996"/>
                    <a:pt x="110" y="1004"/>
                  </a:cubicBezTo>
                  <a:cubicBezTo>
                    <a:pt x="110" y="1012"/>
                    <a:pt x="110" y="1012"/>
                    <a:pt x="150" y="1027"/>
                  </a:cubicBezTo>
                  <a:cubicBezTo>
                    <a:pt x="181" y="1035"/>
                    <a:pt x="205" y="1043"/>
                    <a:pt x="213" y="1043"/>
                  </a:cubicBezTo>
                  <a:cubicBezTo>
                    <a:pt x="221" y="1043"/>
                    <a:pt x="221" y="1043"/>
                    <a:pt x="229" y="1043"/>
                  </a:cubicBezTo>
                  <a:lnTo>
                    <a:pt x="237" y="1035"/>
                  </a:lnTo>
                  <a:cubicBezTo>
                    <a:pt x="245" y="1035"/>
                    <a:pt x="245" y="1035"/>
                    <a:pt x="253" y="1035"/>
                  </a:cubicBezTo>
                  <a:cubicBezTo>
                    <a:pt x="253" y="1027"/>
                    <a:pt x="261" y="1027"/>
                    <a:pt x="261" y="1027"/>
                  </a:cubicBezTo>
                  <a:close/>
                </a:path>
              </a:pathLst>
            </a:custGeom>
            <a:solidFill>
              <a:schemeClr val="accent6"/>
            </a:solidFill>
            <a:ln>
              <a:solidFill>
                <a:schemeClr val="bg2"/>
              </a:solidFill>
            </a:ln>
            <a:effectLst/>
          </p:spPr>
          <p:txBody>
            <a:bodyPr wrap="none" anchor="ctr"/>
            <a:lstStyle/>
            <a:p>
              <a:endParaRPr lang="en-US"/>
            </a:p>
          </p:txBody>
        </p:sp>
        <p:sp>
          <p:nvSpPr>
            <p:cNvPr id="130" name="Freeform 771"/>
            <p:cNvSpPr>
              <a:spLocks noChangeArrowheads="1"/>
            </p:cNvSpPr>
            <p:nvPr/>
          </p:nvSpPr>
          <p:spPr bwMode="auto">
            <a:xfrm>
              <a:off x="16179719" y="5507351"/>
              <a:ext cx="220335" cy="361812"/>
            </a:xfrm>
            <a:custGeom>
              <a:avLst/>
              <a:gdLst>
                <a:gd name="T0" fmla="*/ 102 w 420"/>
                <a:gd name="T1" fmla="*/ 0 h 688"/>
                <a:gd name="T2" fmla="*/ 102 w 420"/>
                <a:gd name="T3" fmla="*/ 0 h 688"/>
                <a:gd name="T4" fmla="*/ 31 w 420"/>
                <a:gd name="T5" fmla="*/ 31 h 688"/>
                <a:gd name="T6" fmla="*/ 7 w 420"/>
                <a:gd name="T7" fmla="*/ 79 h 688"/>
                <a:gd name="T8" fmla="*/ 31 w 420"/>
                <a:gd name="T9" fmla="*/ 181 h 688"/>
                <a:gd name="T10" fmla="*/ 102 w 420"/>
                <a:gd name="T11" fmla="*/ 411 h 688"/>
                <a:gd name="T12" fmla="*/ 142 w 420"/>
                <a:gd name="T13" fmla="*/ 640 h 688"/>
                <a:gd name="T14" fmla="*/ 268 w 420"/>
                <a:gd name="T15" fmla="*/ 664 h 688"/>
                <a:gd name="T16" fmla="*/ 419 w 420"/>
                <a:gd name="T17" fmla="*/ 687 h 688"/>
                <a:gd name="T18" fmla="*/ 419 w 420"/>
                <a:gd name="T19" fmla="*/ 671 h 688"/>
                <a:gd name="T20" fmla="*/ 371 w 420"/>
                <a:gd name="T21" fmla="*/ 632 h 688"/>
                <a:gd name="T22" fmla="*/ 355 w 420"/>
                <a:gd name="T23" fmla="*/ 561 h 688"/>
                <a:gd name="T24" fmla="*/ 355 w 420"/>
                <a:gd name="T25" fmla="*/ 506 h 688"/>
                <a:gd name="T26" fmla="*/ 332 w 420"/>
                <a:gd name="T27" fmla="*/ 450 h 688"/>
                <a:gd name="T28" fmla="*/ 253 w 420"/>
                <a:gd name="T29" fmla="*/ 387 h 688"/>
                <a:gd name="T30" fmla="*/ 182 w 420"/>
                <a:gd name="T31" fmla="*/ 260 h 688"/>
                <a:gd name="T32" fmla="*/ 150 w 420"/>
                <a:gd name="T33" fmla="*/ 205 h 688"/>
                <a:gd name="T34" fmla="*/ 150 w 420"/>
                <a:gd name="T35" fmla="*/ 205 h 688"/>
                <a:gd name="T36" fmla="*/ 110 w 420"/>
                <a:gd name="T37" fmla="*/ 87 h 688"/>
                <a:gd name="T38" fmla="*/ 134 w 420"/>
                <a:gd name="T39" fmla="*/ 23 h 688"/>
                <a:gd name="T40" fmla="*/ 102 w 420"/>
                <a:gd name="T41" fmla="*/ 0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0" h="688">
                  <a:moveTo>
                    <a:pt x="102" y="0"/>
                  </a:moveTo>
                  <a:lnTo>
                    <a:pt x="102" y="0"/>
                  </a:lnTo>
                  <a:cubicBezTo>
                    <a:pt x="71" y="0"/>
                    <a:pt x="39" y="23"/>
                    <a:pt x="31" y="31"/>
                  </a:cubicBezTo>
                  <a:cubicBezTo>
                    <a:pt x="23" y="47"/>
                    <a:pt x="7" y="71"/>
                    <a:pt x="7" y="79"/>
                  </a:cubicBezTo>
                  <a:cubicBezTo>
                    <a:pt x="0" y="87"/>
                    <a:pt x="7" y="126"/>
                    <a:pt x="31" y="181"/>
                  </a:cubicBezTo>
                  <a:cubicBezTo>
                    <a:pt x="55" y="245"/>
                    <a:pt x="95" y="371"/>
                    <a:pt x="102" y="411"/>
                  </a:cubicBezTo>
                  <a:cubicBezTo>
                    <a:pt x="102" y="458"/>
                    <a:pt x="134" y="624"/>
                    <a:pt x="142" y="640"/>
                  </a:cubicBezTo>
                  <a:cubicBezTo>
                    <a:pt x="150" y="648"/>
                    <a:pt x="197" y="648"/>
                    <a:pt x="268" y="664"/>
                  </a:cubicBezTo>
                  <a:cubicBezTo>
                    <a:pt x="316" y="671"/>
                    <a:pt x="379" y="671"/>
                    <a:pt x="419" y="687"/>
                  </a:cubicBezTo>
                  <a:cubicBezTo>
                    <a:pt x="419" y="680"/>
                    <a:pt x="419" y="671"/>
                    <a:pt x="419" y="671"/>
                  </a:cubicBezTo>
                  <a:cubicBezTo>
                    <a:pt x="419" y="640"/>
                    <a:pt x="403" y="656"/>
                    <a:pt x="371" y="632"/>
                  </a:cubicBezTo>
                  <a:cubicBezTo>
                    <a:pt x="347" y="608"/>
                    <a:pt x="403" y="608"/>
                    <a:pt x="355" y="561"/>
                  </a:cubicBezTo>
                  <a:cubicBezTo>
                    <a:pt x="316" y="513"/>
                    <a:pt x="355" y="513"/>
                    <a:pt x="355" y="506"/>
                  </a:cubicBezTo>
                  <a:cubicBezTo>
                    <a:pt x="355" y="490"/>
                    <a:pt x="355" y="466"/>
                    <a:pt x="332" y="450"/>
                  </a:cubicBezTo>
                  <a:cubicBezTo>
                    <a:pt x="300" y="427"/>
                    <a:pt x="268" y="403"/>
                    <a:pt x="253" y="387"/>
                  </a:cubicBezTo>
                  <a:cubicBezTo>
                    <a:pt x="237" y="371"/>
                    <a:pt x="221" y="292"/>
                    <a:pt x="182" y="260"/>
                  </a:cubicBezTo>
                  <a:cubicBezTo>
                    <a:pt x="150" y="229"/>
                    <a:pt x="134" y="213"/>
                    <a:pt x="150" y="205"/>
                  </a:cubicBezTo>
                  <a:lnTo>
                    <a:pt x="150" y="205"/>
                  </a:lnTo>
                  <a:cubicBezTo>
                    <a:pt x="126" y="166"/>
                    <a:pt x="110" y="118"/>
                    <a:pt x="110" y="87"/>
                  </a:cubicBezTo>
                  <a:cubicBezTo>
                    <a:pt x="102" y="63"/>
                    <a:pt x="118" y="39"/>
                    <a:pt x="134" y="23"/>
                  </a:cubicBezTo>
                  <a:cubicBezTo>
                    <a:pt x="126" y="16"/>
                    <a:pt x="118" y="0"/>
                    <a:pt x="102" y="0"/>
                  </a:cubicBezTo>
                </a:path>
              </a:pathLst>
            </a:custGeom>
            <a:solidFill>
              <a:schemeClr val="accent6"/>
            </a:solidFill>
            <a:ln>
              <a:solidFill>
                <a:schemeClr val="bg2"/>
              </a:solidFill>
            </a:ln>
            <a:effectLst/>
          </p:spPr>
          <p:txBody>
            <a:bodyPr wrap="none" anchor="ctr"/>
            <a:lstStyle/>
            <a:p>
              <a:endParaRPr lang="en-US"/>
            </a:p>
          </p:txBody>
        </p:sp>
        <p:sp>
          <p:nvSpPr>
            <p:cNvPr id="131" name="Freeform 772"/>
            <p:cNvSpPr>
              <a:spLocks noChangeArrowheads="1"/>
            </p:cNvSpPr>
            <p:nvPr/>
          </p:nvSpPr>
          <p:spPr bwMode="auto">
            <a:xfrm>
              <a:off x="16179719" y="5507351"/>
              <a:ext cx="220335" cy="366450"/>
            </a:xfrm>
            <a:custGeom>
              <a:avLst/>
              <a:gdLst>
                <a:gd name="T0" fmla="*/ 419 w 420"/>
                <a:gd name="T1" fmla="*/ 695 h 696"/>
                <a:gd name="T2" fmla="*/ 316 w 420"/>
                <a:gd name="T3" fmla="*/ 671 h 696"/>
                <a:gd name="T4" fmla="*/ 205 w 420"/>
                <a:gd name="T5" fmla="*/ 656 h 696"/>
                <a:gd name="T6" fmla="*/ 95 w 420"/>
                <a:gd name="T7" fmla="*/ 411 h 696"/>
                <a:gd name="T8" fmla="*/ 0 w 420"/>
                <a:gd name="T9" fmla="*/ 79 h 696"/>
                <a:gd name="T10" fmla="*/ 31 w 420"/>
                <a:gd name="T11" fmla="*/ 31 h 696"/>
                <a:gd name="T12" fmla="*/ 134 w 420"/>
                <a:gd name="T13" fmla="*/ 16 h 696"/>
                <a:gd name="T14" fmla="*/ 134 w 420"/>
                <a:gd name="T15" fmla="*/ 23 h 696"/>
                <a:gd name="T16" fmla="*/ 150 w 420"/>
                <a:gd name="T17" fmla="*/ 205 h 696"/>
                <a:gd name="T18" fmla="*/ 150 w 420"/>
                <a:gd name="T19" fmla="*/ 205 h 696"/>
                <a:gd name="T20" fmla="*/ 142 w 420"/>
                <a:gd name="T21" fmla="*/ 213 h 696"/>
                <a:gd name="T22" fmla="*/ 237 w 420"/>
                <a:gd name="T23" fmla="*/ 347 h 696"/>
                <a:gd name="T24" fmla="*/ 300 w 420"/>
                <a:gd name="T25" fmla="*/ 418 h 696"/>
                <a:gd name="T26" fmla="*/ 355 w 420"/>
                <a:gd name="T27" fmla="*/ 506 h 696"/>
                <a:gd name="T28" fmla="*/ 347 w 420"/>
                <a:gd name="T29" fmla="*/ 513 h 696"/>
                <a:gd name="T30" fmla="*/ 363 w 420"/>
                <a:gd name="T31" fmla="*/ 561 h 696"/>
                <a:gd name="T32" fmla="*/ 379 w 420"/>
                <a:gd name="T33" fmla="*/ 632 h 696"/>
                <a:gd name="T34" fmla="*/ 419 w 420"/>
                <a:gd name="T35" fmla="*/ 671 h 696"/>
                <a:gd name="T36" fmla="*/ 419 w 420"/>
                <a:gd name="T37" fmla="*/ 695 h 696"/>
                <a:gd name="T38" fmla="*/ 102 w 420"/>
                <a:gd name="T39" fmla="*/ 7 h 696"/>
                <a:gd name="T40" fmla="*/ 15 w 420"/>
                <a:gd name="T41" fmla="*/ 71 h 696"/>
                <a:gd name="T42" fmla="*/ 31 w 420"/>
                <a:gd name="T43" fmla="*/ 181 h 696"/>
                <a:gd name="T44" fmla="*/ 142 w 420"/>
                <a:gd name="T45" fmla="*/ 640 h 696"/>
                <a:gd name="T46" fmla="*/ 268 w 420"/>
                <a:gd name="T47" fmla="*/ 656 h 696"/>
                <a:gd name="T48" fmla="*/ 411 w 420"/>
                <a:gd name="T49" fmla="*/ 680 h 696"/>
                <a:gd name="T50" fmla="*/ 395 w 420"/>
                <a:gd name="T51" fmla="*/ 648 h 696"/>
                <a:gd name="T52" fmla="*/ 371 w 420"/>
                <a:gd name="T53" fmla="*/ 608 h 696"/>
                <a:gd name="T54" fmla="*/ 332 w 420"/>
                <a:gd name="T55" fmla="*/ 529 h 696"/>
                <a:gd name="T56" fmla="*/ 347 w 420"/>
                <a:gd name="T57" fmla="*/ 506 h 696"/>
                <a:gd name="T58" fmla="*/ 324 w 420"/>
                <a:gd name="T59" fmla="*/ 450 h 696"/>
                <a:gd name="T60" fmla="*/ 253 w 420"/>
                <a:gd name="T61" fmla="*/ 387 h 696"/>
                <a:gd name="T62" fmla="*/ 182 w 420"/>
                <a:gd name="T63" fmla="*/ 260 h 696"/>
                <a:gd name="T64" fmla="*/ 142 w 420"/>
                <a:gd name="T65" fmla="*/ 205 h 696"/>
                <a:gd name="T66" fmla="*/ 126 w 420"/>
                <a:gd name="T67" fmla="*/ 23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0" h="696">
                  <a:moveTo>
                    <a:pt x="419" y="695"/>
                  </a:moveTo>
                  <a:lnTo>
                    <a:pt x="419" y="695"/>
                  </a:lnTo>
                  <a:cubicBezTo>
                    <a:pt x="411" y="687"/>
                    <a:pt x="411" y="687"/>
                    <a:pt x="411" y="687"/>
                  </a:cubicBezTo>
                  <a:cubicBezTo>
                    <a:pt x="387" y="680"/>
                    <a:pt x="347" y="680"/>
                    <a:pt x="316" y="671"/>
                  </a:cubicBezTo>
                  <a:cubicBezTo>
                    <a:pt x="300" y="671"/>
                    <a:pt x="284" y="671"/>
                    <a:pt x="268" y="664"/>
                  </a:cubicBezTo>
                  <a:cubicBezTo>
                    <a:pt x="245" y="664"/>
                    <a:pt x="221" y="664"/>
                    <a:pt x="205" y="656"/>
                  </a:cubicBezTo>
                  <a:cubicBezTo>
                    <a:pt x="166" y="656"/>
                    <a:pt x="142" y="648"/>
                    <a:pt x="142" y="640"/>
                  </a:cubicBezTo>
                  <a:cubicBezTo>
                    <a:pt x="134" y="624"/>
                    <a:pt x="102" y="458"/>
                    <a:pt x="95" y="411"/>
                  </a:cubicBezTo>
                  <a:cubicBezTo>
                    <a:pt x="95" y="371"/>
                    <a:pt x="55" y="245"/>
                    <a:pt x="23" y="189"/>
                  </a:cubicBezTo>
                  <a:cubicBezTo>
                    <a:pt x="0" y="134"/>
                    <a:pt x="0" y="87"/>
                    <a:pt x="0" y="79"/>
                  </a:cubicBezTo>
                  <a:cubicBezTo>
                    <a:pt x="7" y="79"/>
                    <a:pt x="7" y="71"/>
                    <a:pt x="7" y="63"/>
                  </a:cubicBezTo>
                  <a:cubicBezTo>
                    <a:pt x="15" y="55"/>
                    <a:pt x="23" y="39"/>
                    <a:pt x="31" y="31"/>
                  </a:cubicBezTo>
                  <a:cubicBezTo>
                    <a:pt x="39" y="16"/>
                    <a:pt x="71" y="0"/>
                    <a:pt x="102" y="0"/>
                  </a:cubicBezTo>
                  <a:cubicBezTo>
                    <a:pt x="118" y="0"/>
                    <a:pt x="134" y="7"/>
                    <a:pt x="134" y="16"/>
                  </a:cubicBezTo>
                  <a:cubicBezTo>
                    <a:pt x="134" y="23"/>
                    <a:pt x="134" y="23"/>
                    <a:pt x="134" y="23"/>
                  </a:cubicBezTo>
                  <a:lnTo>
                    <a:pt x="134" y="23"/>
                  </a:lnTo>
                  <a:cubicBezTo>
                    <a:pt x="126" y="31"/>
                    <a:pt x="102" y="55"/>
                    <a:pt x="110" y="87"/>
                  </a:cubicBezTo>
                  <a:cubicBezTo>
                    <a:pt x="118" y="118"/>
                    <a:pt x="126" y="166"/>
                    <a:pt x="150" y="205"/>
                  </a:cubicBezTo>
                  <a:lnTo>
                    <a:pt x="150" y="205"/>
                  </a:lnTo>
                  <a:lnTo>
                    <a:pt x="150" y="205"/>
                  </a:lnTo>
                  <a:lnTo>
                    <a:pt x="150" y="205"/>
                  </a:lnTo>
                  <a:cubicBezTo>
                    <a:pt x="142" y="213"/>
                    <a:pt x="142" y="213"/>
                    <a:pt x="142" y="213"/>
                  </a:cubicBezTo>
                  <a:cubicBezTo>
                    <a:pt x="142" y="221"/>
                    <a:pt x="173" y="245"/>
                    <a:pt x="189" y="260"/>
                  </a:cubicBezTo>
                  <a:cubicBezTo>
                    <a:pt x="213" y="276"/>
                    <a:pt x="229" y="324"/>
                    <a:pt x="237" y="347"/>
                  </a:cubicBezTo>
                  <a:cubicBezTo>
                    <a:pt x="245" y="363"/>
                    <a:pt x="253" y="379"/>
                    <a:pt x="253" y="387"/>
                  </a:cubicBezTo>
                  <a:cubicBezTo>
                    <a:pt x="260" y="395"/>
                    <a:pt x="276" y="403"/>
                    <a:pt x="300" y="418"/>
                  </a:cubicBezTo>
                  <a:cubicBezTo>
                    <a:pt x="308" y="427"/>
                    <a:pt x="324" y="434"/>
                    <a:pt x="332" y="442"/>
                  </a:cubicBezTo>
                  <a:cubicBezTo>
                    <a:pt x="355" y="466"/>
                    <a:pt x="355" y="490"/>
                    <a:pt x="355" y="506"/>
                  </a:cubicBezTo>
                  <a:lnTo>
                    <a:pt x="355" y="506"/>
                  </a:lnTo>
                  <a:cubicBezTo>
                    <a:pt x="355" y="506"/>
                    <a:pt x="355" y="513"/>
                    <a:pt x="347" y="513"/>
                  </a:cubicBezTo>
                  <a:cubicBezTo>
                    <a:pt x="347" y="513"/>
                    <a:pt x="340" y="521"/>
                    <a:pt x="340" y="529"/>
                  </a:cubicBezTo>
                  <a:cubicBezTo>
                    <a:pt x="340" y="537"/>
                    <a:pt x="347" y="545"/>
                    <a:pt x="363" y="561"/>
                  </a:cubicBezTo>
                  <a:cubicBezTo>
                    <a:pt x="387" y="593"/>
                    <a:pt x="379" y="600"/>
                    <a:pt x="371" y="616"/>
                  </a:cubicBezTo>
                  <a:cubicBezTo>
                    <a:pt x="371" y="616"/>
                    <a:pt x="371" y="624"/>
                    <a:pt x="379" y="632"/>
                  </a:cubicBezTo>
                  <a:cubicBezTo>
                    <a:pt x="387" y="640"/>
                    <a:pt x="395" y="640"/>
                    <a:pt x="403" y="640"/>
                  </a:cubicBezTo>
                  <a:cubicBezTo>
                    <a:pt x="411" y="648"/>
                    <a:pt x="419" y="648"/>
                    <a:pt x="419" y="671"/>
                  </a:cubicBezTo>
                  <a:cubicBezTo>
                    <a:pt x="419" y="671"/>
                    <a:pt x="419" y="680"/>
                    <a:pt x="419" y="687"/>
                  </a:cubicBezTo>
                  <a:lnTo>
                    <a:pt x="419" y="695"/>
                  </a:lnTo>
                  <a:close/>
                  <a:moveTo>
                    <a:pt x="102" y="7"/>
                  </a:moveTo>
                  <a:lnTo>
                    <a:pt x="102" y="7"/>
                  </a:lnTo>
                  <a:cubicBezTo>
                    <a:pt x="71" y="7"/>
                    <a:pt x="39" y="23"/>
                    <a:pt x="39" y="39"/>
                  </a:cubicBezTo>
                  <a:cubicBezTo>
                    <a:pt x="31" y="39"/>
                    <a:pt x="23" y="55"/>
                    <a:pt x="15" y="71"/>
                  </a:cubicBezTo>
                  <a:cubicBezTo>
                    <a:pt x="15" y="71"/>
                    <a:pt x="7" y="79"/>
                    <a:pt x="7" y="87"/>
                  </a:cubicBezTo>
                  <a:cubicBezTo>
                    <a:pt x="7" y="87"/>
                    <a:pt x="7" y="126"/>
                    <a:pt x="31" y="181"/>
                  </a:cubicBezTo>
                  <a:cubicBezTo>
                    <a:pt x="63" y="245"/>
                    <a:pt x="102" y="371"/>
                    <a:pt x="102" y="411"/>
                  </a:cubicBezTo>
                  <a:cubicBezTo>
                    <a:pt x="102" y="458"/>
                    <a:pt x="142" y="624"/>
                    <a:pt x="142" y="640"/>
                  </a:cubicBezTo>
                  <a:cubicBezTo>
                    <a:pt x="150" y="648"/>
                    <a:pt x="173" y="648"/>
                    <a:pt x="205" y="648"/>
                  </a:cubicBezTo>
                  <a:cubicBezTo>
                    <a:pt x="229" y="656"/>
                    <a:pt x="245" y="656"/>
                    <a:pt x="268" y="656"/>
                  </a:cubicBezTo>
                  <a:cubicBezTo>
                    <a:pt x="284" y="664"/>
                    <a:pt x="300" y="664"/>
                    <a:pt x="316" y="664"/>
                  </a:cubicBezTo>
                  <a:cubicBezTo>
                    <a:pt x="347" y="671"/>
                    <a:pt x="387" y="671"/>
                    <a:pt x="411" y="680"/>
                  </a:cubicBezTo>
                  <a:lnTo>
                    <a:pt x="411" y="671"/>
                  </a:lnTo>
                  <a:cubicBezTo>
                    <a:pt x="411" y="656"/>
                    <a:pt x="411" y="656"/>
                    <a:pt x="395" y="648"/>
                  </a:cubicBezTo>
                  <a:cubicBezTo>
                    <a:pt x="395" y="648"/>
                    <a:pt x="379" y="640"/>
                    <a:pt x="371" y="632"/>
                  </a:cubicBezTo>
                  <a:cubicBezTo>
                    <a:pt x="363" y="624"/>
                    <a:pt x="363" y="616"/>
                    <a:pt x="371" y="608"/>
                  </a:cubicBezTo>
                  <a:cubicBezTo>
                    <a:pt x="371" y="600"/>
                    <a:pt x="379" y="593"/>
                    <a:pt x="355" y="569"/>
                  </a:cubicBezTo>
                  <a:cubicBezTo>
                    <a:pt x="340" y="545"/>
                    <a:pt x="332" y="537"/>
                    <a:pt x="332" y="529"/>
                  </a:cubicBezTo>
                  <a:cubicBezTo>
                    <a:pt x="332" y="513"/>
                    <a:pt x="340" y="513"/>
                    <a:pt x="347" y="506"/>
                  </a:cubicBezTo>
                  <a:lnTo>
                    <a:pt x="347" y="506"/>
                  </a:lnTo>
                  <a:lnTo>
                    <a:pt x="347" y="506"/>
                  </a:lnTo>
                  <a:cubicBezTo>
                    <a:pt x="347" y="490"/>
                    <a:pt x="347" y="466"/>
                    <a:pt x="324" y="450"/>
                  </a:cubicBezTo>
                  <a:cubicBezTo>
                    <a:pt x="316" y="442"/>
                    <a:pt x="308" y="434"/>
                    <a:pt x="292" y="427"/>
                  </a:cubicBezTo>
                  <a:cubicBezTo>
                    <a:pt x="276" y="411"/>
                    <a:pt x="260" y="395"/>
                    <a:pt x="253" y="387"/>
                  </a:cubicBezTo>
                  <a:cubicBezTo>
                    <a:pt x="245" y="387"/>
                    <a:pt x="237" y="371"/>
                    <a:pt x="237" y="355"/>
                  </a:cubicBezTo>
                  <a:cubicBezTo>
                    <a:pt x="221" y="324"/>
                    <a:pt x="205" y="284"/>
                    <a:pt x="182" y="260"/>
                  </a:cubicBezTo>
                  <a:cubicBezTo>
                    <a:pt x="150" y="237"/>
                    <a:pt x="134" y="221"/>
                    <a:pt x="134" y="213"/>
                  </a:cubicBezTo>
                  <a:cubicBezTo>
                    <a:pt x="134" y="205"/>
                    <a:pt x="142" y="205"/>
                    <a:pt x="142" y="205"/>
                  </a:cubicBezTo>
                  <a:cubicBezTo>
                    <a:pt x="118" y="166"/>
                    <a:pt x="110" y="126"/>
                    <a:pt x="102" y="87"/>
                  </a:cubicBezTo>
                  <a:cubicBezTo>
                    <a:pt x="102" y="63"/>
                    <a:pt x="110" y="39"/>
                    <a:pt x="126" y="23"/>
                  </a:cubicBezTo>
                  <a:cubicBezTo>
                    <a:pt x="118" y="7"/>
                    <a:pt x="110" y="7"/>
                    <a:pt x="102" y="7"/>
                  </a:cubicBezTo>
                  <a:close/>
                </a:path>
              </a:pathLst>
            </a:custGeom>
            <a:solidFill>
              <a:schemeClr val="accent6"/>
            </a:solidFill>
            <a:ln>
              <a:solidFill>
                <a:schemeClr val="bg2"/>
              </a:solidFill>
            </a:ln>
            <a:effectLst/>
          </p:spPr>
          <p:txBody>
            <a:bodyPr wrap="none" anchor="ctr"/>
            <a:lstStyle/>
            <a:p>
              <a:endParaRPr lang="en-US"/>
            </a:p>
          </p:txBody>
        </p:sp>
        <p:sp>
          <p:nvSpPr>
            <p:cNvPr id="132" name="Freeform 773"/>
            <p:cNvSpPr>
              <a:spLocks noChangeArrowheads="1"/>
            </p:cNvSpPr>
            <p:nvPr/>
          </p:nvSpPr>
          <p:spPr bwMode="auto">
            <a:xfrm>
              <a:off x="15194014" y="4971591"/>
              <a:ext cx="1148056" cy="753775"/>
            </a:xfrm>
            <a:custGeom>
              <a:avLst/>
              <a:gdLst>
                <a:gd name="T0" fmla="*/ 1881 w 2183"/>
                <a:gd name="T1" fmla="*/ 1114 h 1432"/>
                <a:gd name="T2" fmla="*/ 1881 w 2183"/>
                <a:gd name="T3" fmla="*/ 1114 h 1432"/>
                <a:gd name="T4" fmla="*/ 1881 w 2183"/>
                <a:gd name="T5" fmla="*/ 1099 h 1432"/>
                <a:gd name="T6" fmla="*/ 1905 w 2183"/>
                <a:gd name="T7" fmla="*/ 1051 h 1432"/>
                <a:gd name="T8" fmla="*/ 1976 w 2183"/>
                <a:gd name="T9" fmla="*/ 1020 h 1432"/>
                <a:gd name="T10" fmla="*/ 2008 w 2183"/>
                <a:gd name="T11" fmla="*/ 1043 h 1432"/>
                <a:gd name="T12" fmla="*/ 2047 w 2183"/>
                <a:gd name="T13" fmla="*/ 1012 h 1432"/>
                <a:gd name="T14" fmla="*/ 2095 w 2183"/>
                <a:gd name="T15" fmla="*/ 964 h 1432"/>
                <a:gd name="T16" fmla="*/ 2127 w 2183"/>
                <a:gd name="T17" fmla="*/ 877 h 1432"/>
                <a:gd name="T18" fmla="*/ 2182 w 2183"/>
                <a:gd name="T19" fmla="*/ 806 h 1432"/>
                <a:gd name="T20" fmla="*/ 1976 w 2183"/>
                <a:gd name="T21" fmla="*/ 632 h 1432"/>
                <a:gd name="T22" fmla="*/ 1992 w 2183"/>
                <a:gd name="T23" fmla="*/ 577 h 1432"/>
                <a:gd name="T24" fmla="*/ 2016 w 2183"/>
                <a:gd name="T25" fmla="*/ 530 h 1432"/>
                <a:gd name="T26" fmla="*/ 1976 w 2183"/>
                <a:gd name="T27" fmla="*/ 506 h 1432"/>
                <a:gd name="T28" fmla="*/ 2024 w 2183"/>
                <a:gd name="T29" fmla="*/ 395 h 1432"/>
                <a:gd name="T30" fmla="*/ 2032 w 2183"/>
                <a:gd name="T31" fmla="*/ 324 h 1432"/>
                <a:gd name="T32" fmla="*/ 2087 w 2183"/>
                <a:gd name="T33" fmla="*/ 261 h 1432"/>
                <a:gd name="T34" fmla="*/ 2032 w 2183"/>
                <a:gd name="T35" fmla="*/ 237 h 1432"/>
                <a:gd name="T36" fmla="*/ 1961 w 2183"/>
                <a:gd name="T37" fmla="*/ 221 h 1432"/>
                <a:gd name="T38" fmla="*/ 1889 w 2183"/>
                <a:gd name="T39" fmla="*/ 79 h 1432"/>
                <a:gd name="T40" fmla="*/ 1787 w 2183"/>
                <a:gd name="T41" fmla="*/ 39 h 1432"/>
                <a:gd name="T42" fmla="*/ 1684 w 2183"/>
                <a:gd name="T43" fmla="*/ 39 h 1432"/>
                <a:gd name="T44" fmla="*/ 269 w 2183"/>
                <a:gd name="T45" fmla="*/ 316 h 1432"/>
                <a:gd name="T46" fmla="*/ 245 w 2183"/>
                <a:gd name="T47" fmla="*/ 205 h 1432"/>
                <a:gd name="T48" fmla="*/ 55 w 2183"/>
                <a:gd name="T49" fmla="*/ 356 h 1432"/>
                <a:gd name="T50" fmla="*/ 0 w 2183"/>
                <a:gd name="T51" fmla="*/ 379 h 1432"/>
                <a:gd name="T52" fmla="*/ 198 w 2183"/>
                <a:gd name="T53" fmla="*/ 1431 h 1432"/>
                <a:gd name="T54" fmla="*/ 1881 w 2183"/>
                <a:gd name="T55" fmla="*/ 1114 h 1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83" h="1432">
                  <a:moveTo>
                    <a:pt x="1881" y="1114"/>
                  </a:moveTo>
                  <a:lnTo>
                    <a:pt x="1881" y="1114"/>
                  </a:lnTo>
                  <a:cubicBezTo>
                    <a:pt x="1881" y="1107"/>
                    <a:pt x="1881" y="1099"/>
                    <a:pt x="1881" y="1099"/>
                  </a:cubicBezTo>
                  <a:cubicBezTo>
                    <a:pt x="1881" y="1091"/>
                    <a:pt x="1897" y="1067"/>
                    <a:pt x="1905" y="1051"/>
                  </a:cubicBezTo>
                  <a:cubicBezTo>
                    <a:pt x="1913" y="1043"/>
                    <a:pt x="1945" y="1020"/>
                    <a:pt x="1976" y="1020"/>
                  </a:cubicBezTo>
                  <a:cubicBezTo>
                    <a:pt x="1992" y="1020"/>
                    <a:pt x="2000" y="1036"/>
                    <a:pt x="2008" y="1043"/>
                  </a:cubicBezTo>
                  <a:cubicBezTo>
                    <a:pt x="2016" y="1027"/>
                    <a:pt x="2032" y="1012"/>
                    <a:pt x="2047" y="1012"/>
                  </a:cubicBezTo>
                  <a:cubicBezTo>
                    <a:pt x="2071" y="1004"/>
                    <a:pt x="2087" y="996"/>
                    <a:pt x="2095" y="964"/>
                  </a:cubicBezTo>
                  <a:cubicBezTo>
                    <a:pt x="2111" y="941"/>
                    <a:pt x="2111" y="901"/>
                    <a:pt x="2127" y="877"/>
                  </a:cubicBezTo>
                  <a:cubicBezTo>
                    <a:pt x="2142" y="861"/>
                    <a:pt x="2182" y="806"/>
                    <a:pt x="2182" y="806"/>
                  </a:cubicBezTo>
                  <a:cubicBezTo>
                    <a:pt x="2174" y="798"/>
                    <a:pt x="1992" y="648"/>
                    <a:pt x="1976" y="632"/>
                  </a:cubicBezTo>
                  <a:cubicBezTo>
                    <a:pt x="1969" y="624"/>
                    <a:pt x="1976" y="585"/>
                    <a:pt x="1992" y="577"/>
                  </a:cubicBezTo>
                  <a:cubicBezTo>
                    <a:pt x="2008" y="561"/>
                    <a:pt x="2016" y="545"/>
                    <a:pt x="2016" y="530"/>
                  </a:cubicBezTo>
                  <a:cubicBezTo>
                    <a:pt x="2016" y="506"/>
                    <a:pt x="2008" y="521"/>
                    <a:pt x="1976" y="506"/>
                  </a:cubicBezTo>
                  <a:cubicBezTo>
                    <a:pt x="1937" y="490"/>
                    <a:pt x="2000" y="411"/>
                    <a:pt x="2024" y="395"/>
                  </a:cubicBezTo>
                  <a:cubicBezTo>
                    <a:pt x="2040" y="387"/>
                    <a:pt x="2032" y="340"/>
                    <a:pt x="2032" y="324"/>
                  </a:cubicBezTo>
                  <a:cubicBezTo>
                    <a:pt x="2032" y="316"/>
                    <a:pt x="2071" y="269"/>
                    <a:pt x="2087" y="261"/>
                  </a:cubicBezTo>
                  <a:cubicBezTo>
                    <a:pt x="2071" y="245"/>
                    <a:pt x="2056" y="245"/>
                    <a:pt x="2032" y="237"/>
                  </a:cubicBezTo>
                  <a:cubicBezTo>
                    <a:pt x="1984" y="229"/>
                    <a:pt x="1984" y="253"/>
                    <a:pt x="1961" y="221"/>
                  </a:cubicBezTo>
                  <a:cubicBezTo>
                    <a:pt x="1945" y="190"/>
                    <a:pt x="1921" y="79"/>
                    <a:pt x="1889" y="79"/>
                  </a:cubicBezTo>
                  <a:cubicBezTo>
                    <a:pt x="1858" y="71"/>
                    <a:pt x="1834" y="71"/>
                    <a:pt x="1787" y="39"/>
                  </a:cubicBezTo>
                  <a:cubicBezTo>
                    <a:pt x="1739" y="0"/>
                    <a:pt x="1716" y="31"/>
                    <a:pt x="1684" y="39"/>
                  </a:cubicBezTo>
                  <a:cubicBezTo>
                    <a:pt x="1660" y="55"/>
                    <a:pt x="269" y="316"/>
                    <a:pt x="269" y="316"/>
                  </a:cubicBezTo>
                  <a:cubicBezTo>
                    <a:pt x="245" y="205"/>
                    <a:pt x="245" y="205"/>
                    <a:pt x="245" y="205"/>
                  </a:cubicBezTo>
                  <a:cubicBezTo>
                    <a:pt x="182" y="261"/>
                    <a:pt x="103" y="332"/>
                    <a:pt x="55" y="356"/>
                  </a:cubicBezTo>
                  <a:cubicBezTo>
                    <a:pt x="40" y="363"/>
                    <a:pt x="24" y="371"/>
                    <a:pt x="0" y="379"/>
                  </a:cubicBezTo>
                  <a:cubicBezTo>
                    <a:pt x="198" y="1431"/>
                    <a:pt x="198" y="1431"/>
                    <a:pt x="198" y="1431"/>
                  </a:cubicBezTo>
                  <a:lnTo>
                    <a:pt x="1881" y="1114"/>
                  </a:lnTo>
                </a:path>
              </a:pathLst>
            </a:custGeom>
            <a:solidFill>
              <a:schemeClr val="accent3"/>
            </a:solidFill>
            <a:ln>
              <a:solidFill>
                <a:schemeClr val="bg2"/>
              </a:solidFill>
            </a:ln>
            <a:effectLst/>
          </p:spPr>
          <p:txBody>
            <a:bodyPr wrap="none" anchor="ctr"/>
            <a:lstStyle/>
            <a:p>
              <a:endParaRPr lang="en-US"/>
            </a:p>
          </p:txBody>
        </p:sp>
        <p:sp>
          <p:nvSpPr>
            <p:cNvPr id="133" name="Freeform 774"/>
            <p:cNvSpPr>
              <a:spLocks noChangeArrowheads="1"/>
            </p:cNvSpPr>
            <p:nvPr/>
          </p:nvSpPr>
          <p:spPr bwMode="auto">
            <a:xfrm>
              <a:off x="15194014" y="4978549"/>
              <a:ext cx="1152694" cy="749135"/>
            </a:xfrm>
            <a:custGeom>
              <a:avLst/>
              <a:gdLst>
                <a:gd name="T0" fmla="*/ 198 w 2191"/>
                <a:gd name="T1" fmla="*/ 1422 h 1423"/>
                <a:gd name="T2" fmla="*/ 0 w 2191"/>
                <a:gd name="T3" fmla="*/ 363 h 1423"/>
                <a:gd name="T4" fmla="*/ 47 w 2191"/>
                <a:gd name="T5" fmla="*/ 332 h 1423"/>
                <a:gd name="T6" fmla="*/ 253 w 2191"/>
                <a:gd name="T7" fmla="*/ 181 h 1423"/>
                <a:gd name="T8" fmla="*/ 1684 w 2191"/>
                <a:gd name="T9" fmla="*/ 23 h 1423"/>
                <a:gd name="T10" fmla="*/ 1747 w 2191"/>
                <a:gd name="T11" fmla="*/ 0 h 1423"/>
                <a:gd name="T12" fmla="*/ 1889 w 2191"/>
                <a:gd name="T13" fmla="*/ 55 h 1423"/>
                <a:gd name="T14" fmla="*/ 1945 w 2191"/>
                <a:gd name="T15" fmla="*/ 150 h 1423"/>
                <a:gd name="T16" fmla="*/ 1984 w 2191"/>
                <a:gd name="T17" fmla="*/ 213 h 1423"/>
                <a:gd name="T18" fmla="*/ 2008 w 2191"/>
                <a:gd name="T19" fmla="*/ 213 h 1423"/>
                <a:gd name="T20" fmla="*/ 2087 w 2191"/>
                <a:gd name="T21" fmla="*/ 237 h 1423"/>
                <a:gd name="T22" fmla="*/ 2087 w 2191"/>
                <a:gd name="T23" fmla="*/ 245 h 1423"/>
                <a:gd name="T24" fmla="*/ 2032 w 2191"/>
                <a:gd name="T25" fmla="*/ 316 h 1423"/>
                <a:gd name="T26" fmla="*/ 1969 w 2191"/>
                <a:gd name="T27" fmla="*/ 474 h 1423"/>
                <a:gd name="T28" fmla="*/ 2000 w 2191"/>
                <a:gd name="T29" fmla="*/ 490 h 1423"/>
                <a:gd name="T30" fmla="*/ 1992 w 2191"/>
                <a:gd name="T31" fmla="*/ 561 h 1423"/>
                <a:gd name="T32" fmla="*/ 1984 w 2191"/>
                <a:gd name="T33" fmla="*/ 616 h 1423"/>
                <a:gd name="T34" fmla="*/ 2182 w 2191"/>
                <a:gd name="T35" fmla="*/ 790 h 1423"/>
                <a:gd name="T36" fmla="*/ 2111 w 2191"/>
                <a:gd name="T37" fmla="*/ 925 h 1423"/>
                <a:gd name="T38" fmla="*/ 2047 w 2191"/>
                <a:gd name="T39" fmla="*/ 996 h 1423"/>
                <a:gd name="T40" fmla="*/ 2000 w 2191"/>
                <a:gd name="T41" fmla="*/ 1027 h 1423"/>
                <a:gd name="T42" fmla="*/ 1976 w 2191"/>
                <a:gd name="T43" fmla="*/ 1011 h 1423"/>
                <a:gd name="T44" fmla="*/ 1889 w 2191"/>
                <a:gd name="T45" fmla="*/ 1075 h 1423"/>
                <a:gd name="T46" fmla="*/ 1881 w 2191"/>
                <a:gd name="T47" fmla="*/ 1098 h 1423"/>
                <a:gd name="T48" fmla="*/ 198 w 2191"/>
                <a:gd name="T49" fmla="*/ 1422 h 1423"/>
                <a:gd name="T50" fmla="*/ 8 w 2191"/>
                <a:gd name="T51" fmla="*/ 363 h 1423"/>
                <a:gd name="T52" fmla="*/ 1874 w 2191"/>
                <a:gd name="T53" fmla="*/ 1091 h 1423"/>
                <a:gd name="T54" fmla="*/ 1881 w 2191"/>
                <a:gd name="T55" fmla="*/ 1067 h 1423"/>
                <a:gd name="T56" fmla="*/ 1976 w 2191"/>
                <a:gd name="T57" fmla="*/ 1004 h 1423"/>
                <a:gd name="T58" fmla="*/ 2047 w 2191"/>
                <a:gd name="T59" fmla="*/ 988 h 1423"/>
                <a:gd name="T60" fmla="*/ 2103 w 2191"/>
                <a:gd name="T61" fmla="*/ 917 h 1423"/>
                <a:gd name="T62" fmla="*/ 2174 w 2191"/>
                <a:gd name="T63" fmla="*/ 790 h 1423"/>
                <a:gd name="T64" fmla="*/ 1976 w 2191"/>
                <a:gd name="T65" fmla="*/ 624 h 1423"/>
                <a:gd name="T66" fmla="*/ 1992 w 2191"/>
                <a:gd name="T67" fmla="*/ 553 h 1423"/>
                <a:gd name="T68" fmla="*/ 2008 w 2191"/>
                <a:gd name="T69" fmla="*/ 498 h 1423"/>
                <a:gd name="T70" fmla="*/ 1969 w 2191"/>
                <a:gd name="T71" fmla="*/ 490 h 1423"/>
                <a:gd name="T72" fmla="*/ 2016 w 2191"/>
                <a:gd name="T73" fmla="*/ 379 h 1423"/>
                <a:gd name="T74" fmla="*/ 2024 w 2191"/>
                <a:gd name="T75" fmla="*/ 308 h 1423"/>
                <a:gd name="T76" fmla="*/ 2032 w 2191"/>
                <a:gd name="T77" fmla="*/ 221 h 1423"/>
                <a:gd name="T78" fmla="*/ 1992 w 2191"/>
                <a:gd name="T79" fmla="*/ 221 h 1423"/>
                <a:gd name="T80" fmla="*/ 1961 w 2191"/>
                <a:gd name="T81" fmla="*/ 205 h 1423"/>
                <a:gd name="T82" fmla="*/ 1889 w 2191"/>
                <a:gd name="T83" fmla="*/ 63 h 1423"/>
                <a:gd name="T84" fmla="*/ 1787 w 2191"/>
                <a:gd name="T85" fmla="*/ 23 h 1423"/>
                <a:gd name="T86" fmla="*/ 1708 w 2191"/>
                <a:gd name="T87" fmla="*/ 15 h 1423"/>
                <a:gd name="T88" fmla="*/ 277 w 2191"/>
                <a:gd name="T89" fmla="*/ 308 h 1423"/>
                <a:gd name="T90" fmla="*/ 245 w 2191"/>
                <a:gd name="T91" fmla="*/ 197 h 1423"/>
                <a:gd name="T92" fmla="*/ 8 w 2191"/>
                <a:gd name="T93" fmla="*/ 363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1" h="1423">
                  <a:moveTo>
                    <a:pt x="198" y="1422"/>
                  </a:moveTo>
                  <a:lnTo>
                    <a:pt x="198" y="1422"/>
                  </a:lnTo>
                  <a:cubicBezTo>
                    <a:pt x="198" y="1415"/>
                    <a:pt x="198" y="1415"/>
                    <a:pt x="198" y="1415"/>
                  </a:cubicBezTo>
                  <a:cubicBezTo>
                    <a:pt x="0" y="363"/>
                    <a:pt x="0" y="363"/>
                    <a:pt x="0" y="363"/>
                  </a:cubicBezTo>
                  <a:lnTo>
                    <a:pt x="0" y="363"/>
                  </a:lnTo>
                  <a:cubicBezTo>
                    <a:pt x="24" y="347"/>
                    <a:pt x="40" y="340"/>
                    <a:pt x="47" y="332"/>
                  </a:cubicBezTo>
                  <a:cubicBezTo>
                    <a:pt x="111" y="308"/>
                    <a:pt x="198" y="229"/>
                    <a:pt x="245" y="189"/>
                  </a:cubicBezTo>
                  <a:cubicBezTo>
                    <a:pt x="253" y="181"/>
                    <a:pt x="253" y="181"/>
                    <a:pt x="253" y="181"/>
                  </a:cubicBezTo>
                  <a:cubicBezTo>
                    <a:pt x="277" y="300"/>
                    <a:pt x="277" y="300"/>
                    <a:pt x="277" y="300"/>
                  </a:cubicBezTo>
                  <a:cubicBezTo>
                    <a:pt x="356" y="284"/>
                    <a:pt x="1660" y="31"/>
                    <a:pt x="1684" y="23"/>
                  </a:cubicBezTo>
                  <a:cubicBezTo>
                    <a:pt x="1692" y="23"/>
                    <a:pt x="1700" y="15"/>
                    <a:pt x="1700" y="15"/>
                  </a:cubicBezTo>
                  <a:cubicBezTo>
                    <a:pt x="1716" y="8"/>
                    <a:pt x="1731" y="0"/>
                    <a:pt x="1747" y="0"/>
                  </a:cubicBezTo>
                  <a:cubicBezTo>
                    <a:pt x="1755" y="0"/>
                    <a:pt x="1771" y="8"/>
                    <a:pt x="1787" y="15"/>
                  </a:cubicBezTo>
                  <a:cubicBezTo>
                    <a:pt x="1834" y="55"/>
                    <a:pt x="1858" y="55"/>
                    <a:pt x="1889" y="55"/>
                  </a:cubicBezTo>
                  <a:lnTo>
                    <a:pt x="1889" y="55"/>
                  </a:lnTo>
                  <a:cubicBezTo>
                    <a:pt x="1913" y="55"/>
                    <a:pt x="1929" y="103"/>
                    <a:pt x="1945" y="150"/>
                  </a:cubicBezTo>
                  <a:cubicBezTo>
                    <a:pt x="1953" y="174"/>
                    <a:pt x="1961" y="189"/>
                    <a:pt x="1969" y="205"/>
                  </a:cubicBezTo>
                  <a:cubicBezTo>
                    <a:pt x="1976" y="213"/>
                    <a:pt x="1976" y="213"/>
                    <a:pt x="1984" y="213"/>
                  </a:cubicBezTo>
                  <a:cubicBezTo>
                    <a:pt x="1984" y="213"/>
                    <a:pt x="1984" y="213"/>
                    <a:pt x="1992" y="213"/>
                  </a:cubicBezTo>
                  <a:cubicBezTo>
                    <a:pt x="1992" y="213"/>
                    <a:pt x="2000" y="213"/>
                    <a:pt x="2008" y="213"/>
                  </a:cubicBezTo>
                  <a:cubicBezTo>
                    <a:pt x="2016" y="213"/>
                    <a:pt x="2024" y="213"/>
                    <a:pt x="2032" y="213"/>
                  </a:cubicBezTo>
                  <a:cubicBezTo>
                    <a:pt x="2056" y="221"/>
                    <a:pt x="2071" y="229"/>
                    <a:pt x="2087" y="237"/>
                  </a:cubicBezTo>
                  <a:lnTo>
                    <a:pt x="2087" y="237"/>
                  </a:lnTo>
                  <a:cubicBezTo>
                    <a:pt x="2087" y="245"/>
                    <a:pt x="2087" y="245"/>
                    <a:pt x="2087" y="245"/>
                  </a:cubicBezTo>
                  <a:cubicBezTo>
                    <a:pt x="2056" y="276"/>
                    <a:pt x="2032" y="300"/>
                    <a:pt x="2032" y="308"/>
                  </a:cubicBezTo>
                  <a:cubicBezTo>
                    <a:pt x="2032" y="316"/>
                    <a:pt x="2032" y="316"/>
                    <a:pt x="2032" y="316"/>
                  </a:cubicBezTo>
                  <a:cubicBezTo>
                    <a:pt x="2032" y="340"/>
                    <a:pt x="2040" y="371"/>
                    <a:pt x="2024" y="379"/>
                  </a:cubicBezTo>
                  <a:cubicBezTo>
                    <a:pt x="2008" y="395"/>
                    <a:pt x="1961" y="450"/>
                    <a:pt x="1969" y="474"/>
                  </a:cubicBezTo>
                  <a:cubicBezTo>
                    <a:pt x="1969" y="482"/>
                    <a:pt x="1969" y="482"/>
                    <a:pt x="1976" y="482"/>
                  </a:cubicBezTo>
                  <a:cubicBezTo>
                    <a:pt x="1992" y="490"/>
                    <a:pt x="2000" y="490"/>
                    <a:pt x="2000" y="490"/>
                  </a:cubicBezTo>
                  <a:cubicBezTo>
                    <a:pt x="2016" y="490"/>
                    <a:pt x="2016" y="498"/>
                    <a:pt x="2016" y="514"/>
                  </a:cubicBezTo>
                  <a:cubicBezTo>
                    <a:pt x="2016" y="537"/>
                    <a:pt x="2008" y="545"/>
                    <a:pt x="1992" y="561"/>
                  </a:cubicBezTo>
                  <a:cubicBezTo>
                    <a:pt x="1984" y="569"/>
                    <a:pt x="1976" y="585"/>
                    <a:pt x="1976" y="600"/>
                  </a:cubicBezTo>
                  <a:cubicBezTo>
                    <a:pt x="1976" y="608"/>
                    <a:pt x="1976" y="616"/>
                    <a:pt x="1984" y="616"/>
                  </a:cubicBezTo>
                  <a:cubicBezTo>
                    <a:pt x="1984" y="616"/>
                    <a:pt x="2008" y="640"/>
                    <a:pt x="2032" y="664"/>
                  </a:cubicBezTo>
                  <a:cubicBezTo>
                    <a:pt x="2150" y="758"/>
                    <a:pt x="2182" y="782"/>
                    <a:pt x="2182" y="790"/>
                  </a:cubicBezTo>
                  <a:cubicBezTo>
                    <a:pt x="2190" y="798"/>
                    <a:pt x="2134" y="869"/>
                    <a:pt x="2134" y="869"/>
                  </a:cubicBezTo>
                  <a:cubicBezTo>
                    <a:pt x="2119" y="877"/>
                    <a:pt x="2119" y="901"/>
                    <a:pt x="2111" y="925"/>
                  </a:cubicBezTo>
                  <a:cubicBezTo>
                    <a:pt x="2111" y="932"/>
                    <a:pt x="2103" y="940"/>
                    <a:pt x="2103" y="948"/>
                  </a:cubicBezTo>
                  <a:cubicBezTo>
                    <a:pt x="2087" y="980"/>
                    <a:pt x="2079" y="988"/>
                    <a:pt x="2047" y="996"/>
                  </a:cubicBezTo>
                  <a:cubicBezTo>
                    <a:pt x="2032" y="1004"/>
                    <a:pt x="2016" y="1011"/>
                    <a:pt x="2008" y="1027"/>
                  </a:cubicBezTo>
                  <a:cubicBezTo>
                    <a:pt x="2000" y="1027"/>
                    <a:pt x="2000" y="1027"/>
                    <a:pt x="2000" y="1027"/>
                  </a:cubicBezTo>
                  <a:lnTo>
                    <a:pt x="2000" y="1027"/>
                  </a:lnTo>
                  <a:cubicBezTo>
                    <a:pt x="2000" y="1020"/>
                    <a:pt x="1992" y="1011"/>
                    <a:pt x="1976" y="1011"/>
                  </a:cubicBezTo>
                  <a:cubicBezTo>
                    <a:pt x="1945" y="1011"/>
                    <a:pt x="1913" y="1027"/>
                    <a:pt x="1913" y="1043"/>
                  </a:cubicBezTo>
                  <a:cubicBezTo>
                    <a:pt x="1905" y="1043"/>
                    <a:pt x="1897" y="1059"/>
                    <a:pt x="1889" y="1075"/>
                  </a:cubicBezTo>
                  <a:cubicBezTo>
                    <a:pt x="1889" y="1075"/>
                    <a:pt x="1881" y="1083"/>
                    <a:pt x="1881" y="1091"/>
                  </a:cubicBezTo>
                  <a:cubicBezTo>
                    <a:pt x="1881" y="1091"/>
                    <a:pt x="1881" y="1091"/>
                    <a:pt x="1881" y="1098"/>
                  </a:cubicBezTo>
                  <a:lnTo>
                    <a:pt x="1881" y="1098"/>
                  </a:lnTo>
                  <a:lnTo>
                    <a:pt x="198" y="1422"/>
                  </a:lnTo>
                  <a:close/>
                  <a:moveTo>
                    <a:pt x="8" y="363"/>
                  </a:moveTo>
                  <a:lnTo>
                    <a:pt x="8" y="363"/>
                  </a:lnTo>
                  <a:cubicBezTo>
                    <a:pt x="206" y="1415"/>
                    <a:pt x="206" y="1415"/>
                    <a:pt x="206" y="1415"/>
                  </a:cubicBezTo>
                  <a:cubicBezTo>
                    <a:pt x="1874" y="1091"/>
                    <a:pt x="1874" y="1091"/>
                    <a:pt x="1874" y="1091"/>
                  </a:cubicBezTo>
                  <a:cubicBezTo>
                    <a:pt x="1874" y="1083"/>
                    <a:pt x="1874" y="1083"/>
                    <a:pt x="1874" y="1083"/>
                  </a:cubicBezTo>
                  <a:cubicBezTo>
                    <a:pt x="1881" y="1083"/>
                    <a:pt x="1881" y="1075"/>
                    <a:pt x="1881" y="1067"/>
                  </a:cubicBezTo>
                  <a:cubicBezTo>
                    <a:pt x="1889" y="1059"/>
                    <a:pt x="1897" y="1043"/>
                    <a:pt x="1905" y="1035"/>
                  </a:cubicBezTo>
                  <a:cubicBezTo>
                    <a:pt x="1913" y="1020"/>
                    <a:pt x="1945" y="1004"/>
                    <a:pt x="1976" y="1004"/>
                  </a:cubicBezTo>
                  <a:cubicBezTo>
                    <a:pt x="1992" y="1004"/>
                    <a:pt x="2000" y="1011"/>
                    <a:pt x="2008" y="1020"/>
                  </a:cubicBezTo>
                  <a:cubicBezTo>
                    <a:pt x="2016" y="1004"/>
                    <a:pt x="2032" y="996"/>
                    <a:pt x="2047" y="988"/>
                  </a:cubicBezTo>
                  <a:cubicBezTo>
                    <a:pt x="2071" y="980"/>
                    <a:pt x="2087" y="972"/>
                    <a:pt x="2095" y="948"/>
                  </a:cubicBezTo>
                  <a:cubicBezTo>
                    <a:pt x="2095" y="940"/>
                    <a:pt x="2103" y="932"/>
                    <a:pt x="2103" y="917"/>
                  </a:cubicBezTo>
                  <a:cubicBezTo>
                    <a:pt x="2111" y="901"/>
                    <a:pt x="2119" y="877"/>
                    <a:pt x="2127" y="861"/>
                  </a:cubicBezTo>
                  <a:cubicBezTo>
                    <a:pt x="2142" y="845"/>
                    <a:pt x="2174" y="798"/>
                    <a:pt x="2174" y="790"/>
                  </a:cubicBezTo>
                  <a:cubicBezTo>
                    <a:pt x="2174" y="782"/>
                    <a:pt x="2079" y="711"/>
                    <a:pt x="2032" y="664"/>
                  </a:cubicBezTo>
                  <a:cubicBezTo>
                    <a:pt x="2000" y="640"/>
                    <a:pt x="1984" y="624"/>
                    <a:pt x="1976" y="624"/>
                  </a:cubicBezTo>
                  <a:cubicBezTo>
                    <a:pt x="1969" y="616"/>
                    <a:pt x="1969" y="608"/>
                    <a:pt x="1969" y="600"/>
                  </a:cubicBezTo>
                  <a:cubicBezTo>
                    <a:pt x="1969" y="585"/>
                    <a:pt x="1976" y="561"/>
                    <a:pt x="1992" y="553"/>
                  </a:cubicBezTo>
                  <a:cubicBezTo>
                    <a:pt x="2008" y="545"/>
                    <a:pt x="2008" y="529"/>
                    <a:pt x="2008" y="514"/>
                  </a:cubicBezTo>
                  <a:cubicBezTo>
                    <a:pt x="2008" y="505"/>
                    <a:pt x="2008" y="498"/>
                    <a:pt x="2008" y="498"/>
                  </a:cubicBezTo>
                  <a:cubicBezTo>
                    <a:pt x="2008" y="498"/>
                    <a:pt x="2008" y="498"/>
                    <a:pt x="2000" y="498"/>
                  </a:cubicBezTo>
                  <a:cubicBezTo>
                    <a:pt x="2000" y="498"/>
                    <a:pt x="1984" y="498"/>
                    <a:pt x="1969" y="490"/>
                  </a:cubicBezTo>
                  <a:cubicBezTo>
                    <a:pt x="1969" y="490"/>
                    <a:pt x="1961" y="482"/>
                    <a:pt x="1961" y="474"/>
                  </a:cubicBezTo>
                  <a:cubicBezTo>
                    <a:pt x="1953" y="442"/>
                    <a:pt x="2008" y="387"/>
                    <a:pt x="2016" y="379"/>
                  </a:cubicBezTo>
                  <a:cubicBezTo>
                    <a:pt x="2032" y="363"/>
                    <a:pt x="2032" y="332"/>
                    <a:pt x="2024" y="316"/>
                  </a:cubicBezTo>
                  <a:cubicBezTo>
                    <a:pt x="2024" y="316"/>
                    <a:pt x="2024" y="316"/>
                    <a:pt x="2024" y="308"/>
                  </a:cubicBezTo>
                  <a:cubicBezTo>
                    <a:pt x="2024" y="300"/>
                    <a:pt x="2056" y="268"/>
                    <a:pt x="2079" y="245"/>
                  </a:cubicBezTo>
                  <a:cubicBezTo>
                    <a:pt x="2063" y="237"/>
                    <a:pt x="2056" y="229"/>
                    <a:pt x="2032" y="221"/>
                  </a:cubicBezTo>
                  <a:cubicBezTo>
                    <a:pt x="2024" y="221"/>
                    <a:pt x="2016" y="221"/>
                    <a:pt x="2008" y="221"/>
                  </a:cubicBezTo>
                  <a:cubicBezTo>
                    <a:pt x="2000" y="221"/>
                    <a:pt x="2000" y="221"/>
                    <a:pt x="1992" y="221"/>
                  </a:cubicBezTo>
                  <a:lnTo>
                    <a:pt x="1984" y="221"/>
                  </a:lnTo>
                  <a:cubicBezTo>
                    <a:pt x="1976" y="221"/>
                    <a:pt x="1969" y="221"/>
                    <a:pt x="1961" y="205"/>
                  </a:cubicBezTo>
                  <a:cubicBezTo>
                    <a:pt x="1953" y="197"/>
                    <a:pt x="1945" y="174"/>
                    <a:pt x="1937" y="158"/>
                  </a:cubicBezTo>
                  <a:cubicBezTo>
                    <a:pt x="1921" y="118"/>
                    <a:pt x="1905" y="63"/>
                    <a:pt x="1889" y="63"/>
                  </a:cubicBezTo>
                  <a:lnTo>
                    <a:pt x="1889" y="63"/>
                  </a:lnTo>
                  <a:cubicBezTo>
                    <a:pt x="1858" y="63"/>
                    <a:pt x="1834" y="63"/>
                    <a:pt x="1787" y="23"/>
                  </a:cubicBezTo>
                  <a:cubicBezTo>
                    <a:pt x="1771" y="8"/>
                    <a:pt x="1755" y="8"/>
                    <a:pt x="1747" y="8"/>
                  </a:cubicBezTo>
                  <a:cubicBezTo>
                    <a:pt x="1731" y="8"/>
                    <a:pt x="1716" y="15"/>
                    <a:pt x="1708" y="15"/>
                  </a:cubicBezTo>
                  <a:cubicBezTo>
                    <a:pt x="1700" y="23"/>
                    <a:pt x="1692" y="23"/>
                    <a:pt x="1684" y="31"/>
                  </a:cubicBezTo>
                  <a:cubicBezTo>
                    <a:pt x="1660" y="39"/>
                    <a:pt x="332" y="292"/>
                    <a:pt x="277" y="308"/>
                  </a:cubicBezTo>
                  <a:cubicBezTo>
                    <a:pt x="269" y="308"/>
                    <a:pt x="269" y="308"/>
                    <a:pt x="269" y="308"/>
                  </a:cubicBezTo>
                  <a:cubicBezTo>
                    <a:pt x="245" y="197"/>
                    <a:pt x="245" y="197"/>
                    <a:pt x="245" y="197"/>
                  </a:cubicBezTo>
                  <a:cubicBezTo>
                    <a:pt x="198" y="245"/>
                    <a:pt x="111" y="316"/>
                    <a:pt x="55" y="340"/>
                  </a:cubicBezTo>
                  <a:cubicBezTo>
                    <a:pt x="40" y="347"/>
                    <a:pt x="24" y="355"/>
                    <a:pt x="8" y="363"/>
                  </a:cubicBezTo>
                  <a:close/>
                </a:path>
              </a:pathLst>
            </a:custGeom>
            <a:solidFill>
              <a:schemeClr val="accent6"/>
            </a:solidFill>
            <a:ln>
              <a:solidFill>
                <a:schemeClr val="bg2"/>
              </a:solidFill>
            </a:ln>
            <a:effectLst/>
          </p:spPr>
          <p:txBody>
            <a:bodyPr wrap="none" anchor="ctr"/>
            <a:lstStyle/>
            <a:p>
              <a:endParaRPr lang="en-US"/>
            </a:p>
          </p:txBody>
        </p:sp>
        <p:sp>
          <p:nvSpPr>
            <p:cNvPr id="134" name="Freeform 775"/>
            <p:cNvSpPr>
              <a:spLocks noChangeArrowheads="1"/>
            </p:cNvSpPr>
            <p:nvPr/>
          </p:nvSpPr>
          <p:spPr bwMode="auto">
            <a:xfrm>
              <a:off x="15493204" y="5556056"/>
              <a:ext cx="906849" cy="637810"/>
            </a:xfrm>
            <a:custGeom>
              <a:avLst/>
              <a:gdLst>
                <a:gd name="T0" fmla="*/ 1660 w 1725"/>
                <a:gd name="T1" fmla="*/ 752 h 1211"/>
                <a:gd name="T2" fmla="*/ 1692 w 1725"/>
                <a:gd name="T3" fmla="*/ 649 h 1211"/>
                <a:gd name="T4" fmla="*/ 1573 w 1725"/>
                <a:gd name="T5" fmla="*/ 570 h 1211"/>
                <a:gd name="T6" fmla="*/ 1407 w 1725"/>
                <a:gd name="T7" fmla="*/ 317 h 1211"/>
                <a:gd name="T8" fmla="*/ 1312 w 1725"/>
                <a:gd name="T9" fmla="*/ 0 h 1211"/>
                <a:gd name="T10" fmla="*/ 40 w 1725"/>
                <a:gd name="T11" fmla="*/ 483 h 1211"/>
                <a:gd name="T12" fmla="*/ 206 w 1725"/>
                <a:gd name="T13" fmla="*/ 340 h 1211"/>
                <a:gd name="T14" fmla="*/ 269 w 1725"/>
                <a:gd name="T15" fmla="*/ 246 h 1211"/>
                <a:gd name="T16" fmla="*/ 380 w 1725"/>
                <a:gd name="T17" fmla="*/ 238 h 1211"/>
                <a:gd name="T18" fmla="*/ 498 w 1725"/>
                <a:gd name="T19" fmla="*/ 190 h 1211"/>
                <a:gd name="T20" fmla="*/ 617 w 1725"/>
                <a:gd name="T21" fmla="*/ 246 h 1211"/>
                <a:gd name="T22" fmla="*/ 743 w 1725"/>
                <a:gd name="T23" fmla="*/ 324 h 1211"/>
                <a:gd name="T24" fmla="*/ 846 w 1725"/>
                <a:gd name="T25" fmla="*/ 419 h 1211"/>
                <a:gd name="T26" fmla="*/ 933 w 1725"/>
                <a:gd name="T27" fmla="*/ 601 h 1211"/>
                <a:gd name="T28" fmla="*/ 981 w 1725"/>
                <a:gd name="T29" fmla="*/ 720 h 1211"/>
                <a:gd name="T30" fmla="*/ 1044 w 1725"/>
                <a:gd name="T31" fmla="*/ 752 h 1211"/>
                <a:gd name="T32" fmla="*/ 1241 w 1725"/>
                <a:gd name="T33" fmla="*/ 775 h 1211"/>
                <a:gd name="T34" fmla="*/ 1225 w 1725"/>
                <a:gd name="T35" fmla="*/ 649 h 1211"/>
                <a:gd name="T36" fmla="*/ 1154 w 1725"/>
                <a:gd name="T37" fmla="*/ 491 h 1211"/>
                <a:gd name="T38" fmla="*/ 1131 w 1725"/>
                <a:gd name="T39" fmla="*/ 301 h 1211"/>
                <a:gd name="T40" fmla="*/ 1131 w 1725"/>
                <a:gd name="T41" fmla="*/ 238 h 1211"/>
                <a:gd name="T42" fmla="*/ 1210 w 1725"/>
                <a:gd name="T43" fmla="*/ 166 h 1211"/>
                <a:gd name="T44" fmla="*/ 1257 w 1725"/>
                <a:gd name="T45" fmla="*/ 119 h 1211"/>
                <a:gd name="T46" fmla="*/ 1273 w 1725"/>
                <a:gd name="T47" fmla="*/ 174 h 1211"/>
                <a:gd name="T48" fmla="*/ 1210 w 1725"/>
                <a:gd name="T49" fmla="*/ 317 h 1211"/>
                <a:gd name="T50" fmla="*/ 1202 w 1725"/>
                <a:gd name="T51" fmla="*/ 372 h 1211"/>
                <a:gd name="T52" fmla="*/ 1234 w 1725"/>
                <a:gd name="T53" fmla="*/ 396 h 1211"/>
                <a:gd name="T54" fmla="*/ 1218 w 1725"/>
                <a:gd name="T55" fmla="*/ 451 h 1211"/>
                <a:gd name="T56" fmla="*/ 1273 w 1725"/>
                <a:gd name="T57" fmla="*/ 483 h 1211"/>
                <a:gd name="T58" fmla="*/ 1249 w 1725"/>
                <a:gd name="T59" fmla="*/ 538 h 1211"/>
                <a:gd name="T60" fmla="*/ 1297 w 1725"/>
                <a:gd name="T61" fmla="*/ 601 h 1211"/>
                <a:gd name="T62" fmla="*/ 1312 w 1725"/>
                <a:gd name="T63" fmla="*/ 696 h 1211"/>
                <a:gd name="T64" fmla="*/ 1415 w 1725"/>
                <a:gd name="T65" fmla="*/ 672 h 1211"/>
                <a:gd name="T66" fmla="*/ 1455 w 1725"/>
                <a:gd name="T67" fmla="*/ 799 h 1211"/>
                <a:gd name="T68" fmla="*/ 1518 w 1725"/>
                <a:gd name="T69" fmla="*/ 846 h 1211"/>
                <a:gd name="T70" fmla="*/ 1478 w 1725"/>
                <a:gd name="T71" fmla="*/ 1083 h 1211"/>
                <a:gd name="T72" fmla="*/ 1534 w 1725"/>
                <a:gd name="T73" fmla="*/ 1155 h 1211"/>
                <a:gd name="T74" fmla="*/ 1558 w 1725"/>
                <a:gd name="T75" fmla="*/ 1004 h 1211"/>
                <a:gd name="T76" fmla="*/ 1605 w 1725"/>
                <a:gd name="T77" fmla="*/ 870 h 1211"/>
                <a:gd name="T78" fmla="*/ 1692 w 1725"/>
                <a:gd name="T79" fmla="*/ 767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5" h="1211">
                  <a:moveTo>
                    <a:pt x="1660" y="752"/>
                  </a:moveTo>
                  <a:lnTo>
                    <a:pt x="1660" y="752"/>
                  </a:lnTo>
                  <a:cubicBezTo>
                    <a:pt x="1645" y="728"/>
                    <a:pt x="1629" y="712"/>
                    <a:pt x="1652" y="696"/>
                  </a:cubicBezTo>
                  <a:cubicBezTo>
                    <a:pt x="1676" y="680"/>
                    <a:pt x="1660" y="680"/>
                    <a:pt x="1692" y="649"/>
                  </a:cubicBezTo>
                  <a:cubicBezTo>
                    <a:pt x="1716" y="625"/>
                    <a:pt x="1716" y="609"/>
                    <a:pt x="1724" y="593"/>
                  </a:cubicBezTo>
                  <a:cubicBezTo>
                    <a:pt x="1684" y="577"/>
                    <a:pt x="1621" y="577"/>
                    <a:pt x="1573" y="570"/>
                  </a:cubicBezTo>
                  <a:cubicBezTo>
                    <a:pt x="1502" y="554"/>
                    <a:pt x="1455" y="554"/>
                    <a:pt x="1447" y="546"/>
                  </a:cubicBezTo>
                  <a:cubicBezTo>
                    <a:pt x="1439" y="530"/>
                    <a:pt x="1407" y="364"/>
                    <a:pt x="1407" y="317"/>
                  </a:cubicBezTo>
                  <a:cubicBezTo>
                    <a:pt x="1400" y="277"/>
                    <a:pt x="1360" y="151"/>
                    <a:pt x="1336" y="87"/>
                  </a:cubicBezTo>
                  <a:cubicBezTo>
                    <a:pt x="1312" y="48"/>
                    <a:pt x="1312" y="16"/>
                    <a:pt x="1312" y="0"/>
                  </a:cubicBezTo>
                  <a:cubicBezTo>
                    <a:pt x="0" y="246"/>
                    <a:pt x="0" y="246"/>
                    <a:pt x="0" y="246"/>
                  </a:cubicBezTo>
                  <a:cubicBezTo>
                    <a:pt x="40" y="483"/>
                    <a:pt x="40" y="483"/>
                    <a:pt x="40" y="483"/>
                  </a:cubicBezTo>
                  <a:cubicBezTo>
                    <a:pt x="158" y="348"/>
                    <a:pt x="158" y="348"/>
                    <a:pt x="158" y="348"/>
                  </a:cubicBezTo>
                  <a:cubicBezTo>
                    <a:pt x="158" y="348"/>
                    <a:pt x="206" y="324"/>
                    <a:pt x="206" y="340"/>
                  </a:cubicBezTo>
                  <a:cubicBezTo>
                    <a:pt x="214" y="364"/>
                    <a:pt x="222" y="340"/>
                    <a:pt x="230" y="333"/>
                  </a:cubicBezTo>
                  <a:cubicBezTo>
                    <a:pt x="230" y="317"/>
                    <a:pt x="253" y="230"/>
                    <a:pt x="269" y="246"/>
                  </a:cubicBezTo>
                  <a:cubicBezTo>
                    <a:pt x="277" y="261"/>
                    <a:pt x="277" y="277"/>
                    <a:pt x="317" y="285"/>
                  </a:cubicBezTo>
                  <a:cubicBezTo>
                    <a:pt x="356" y="285"/>
                    <a:pt x="364" y="246"/>
                    <a:pt x="380" y="238"/>
                  </a:cubicBezTo>
                  <a:cubicBezTo>
                    <a:pt x="403" y="230"/>
                    <a:pt x="427" y="222"/>
                    <a:pt x="443" y="214"/>
                  </a:cubicBezTo>
                  <a:cubicBezTo>
                    <a:pt x="451" y="198"/>
                    <a:pt x="475" y="182"/>
                    <a:pt x="498" y="190"/>
                  </a:cubicBezTo>
                  <a:cubicBezTo>
                    <a:pt x="514" y="206"/>
                    <a:pt x="538" y="206"/>
                    <a:pt x="561" y="206"/>
                  </a:cubicBezTo>
                  <a:cubicBezTo>
                    <a:pt x="593" y="206"/>
                    <a:pt x="617" y="222"/>
                    <a:pt x="617" y="246"/>
                  </a:cubicBezTo>
                  <a:cubicBezTo>
                    <a:pt x="625" y="261"/>
                    <a:pt x="656" y="317"/>
                    <a:pt x="656" y="317"/>
                  </a:cubicBezTo>
                  <a:cubicBezTo>
                    <a:pt x="656" y="317"/>
                    <a:pt x="743" y="301"/>
                    <a:pt x="743" y="324"/>
                  </a:cubicBezTo>
                  <a:cubicBezTo>
                    <a:pt x="751" y="348"/>
                    <a:pt x="751" y="396"/>
                    <a:pt x="767" y="412"/>
                  </a:cubicBezTo>
                  <a:cubicBezTo>
                    <a:pt x="775" y="419"/>
                    <a:pt x="822" y="404"/>
                    <a:pt x="846" y="419"/>
                  </a:cubicBezTo>
                  <a:cubicBezTo>
                    <a:pt x="870" y="435"/>
                    <a:pt x="949" y="467"/>
                    <a:pt x="949" y="499"/>
                  </a:cubicBezTo>
                  <a:cubicBezTo>
                    <a:pt x="949" y="530"/>
                    <a:pt x="957" y="562"/>
                    <a:pt x="933" y="601"/>
                  </a:cubicBezTo>
                  <a:cubicBezTo>
                    <a:pt x="909" y="641"/>
                    <a:pt x="886" y="696"/>
                    <a:pt x="901" y="720"/>
                  </a:cubicBezTo>
                  <a:cubicBezTo>
                    <a:pt x="917" y="744"/>
                    <a:pt x="957" y="736"/>
                    <a:pt x="981" y="720"/>
                  </a:cubicBezTo>
                  <a:cubicBezTo>
                    <a:pt x="996" y="696"/>
                    <a:pt x="1036" y="704"/>
                    <a:pt x="1044" y="720"/>
                  </a:cubicBezTo>
                  <a:cubicBezTo>
                    <a:pt x="1052" y="728"/>
                    <a:pt x="1020" y="736"/>
                    <a:pt x="1044" y="752"/>
                  </a:cubicBezTo>
                  <a:cubicBezTo>
                    <a:pt x="1075" y="759"/>
                    <a:pt x="1115" y="775"/>
                    <a:pt x="1154" y="783"/>
                  </a:cubicBezTo>
                  <a:cubicBezTo>
                    <a:pt x="1186" y="791"/>
                    <a:pt x="1225" y="775"/>
                    <a:pt x="1241" y="775"/>
                  </a:cubicBezTo>
                  <a:cubicBezTo>
                    <a:pt x="1241" y="759"/>
                    <a:pt x="1249" y="752"/>
                    <a:pt x="1241" y="728"/>
                  </a:cubicBezTo>
                  <a:cubicBezTo>
                    <a:pt x="1234" y="688"/>
                    <a:pt x="1241" y="680"/>
                    <a:pt x="1225" y="649"/>
                  </a:cubicBezTo>
                  <a:cubicBezTo>
                    <a:pt x="1210" y="609"/>
                    <a:pt x="1194" y="617"/>
                    <a:pt x="1186" y="593"/>
                  </a:cubicBezTo>
                  <a:cubicBezTo>
                    <a:pt x="1178" y="562"/>
                    <a:pt x="1154" y="530"/>
                    <a:pt x="1154" y="491"/>
                  </a:cubicBezTo>
                  <a:cubicBezTo>
                    <a:pt x="1147" y="443"/>
                    <a:pt x="1147" y="404"/>
                    <a:pt x="1147" y="364"/>
                  </a:cubicBezTo>
                  <a:cubicBezTo>
                    <a:pt x="1139" y="333"/>
                    <a:pt x="1154" y="309"/>
                    <a:pt x="1131" y="301"/>
                  </a:cubicBezTo>
                  <a:cubicBezTo>
                    <a:pt x="1107" y="293"/>
                    <a:pt x="1083" y="230"/>
                    <a:pt x="1099" y="238"/>
                  </a:cubicBezTo>
                  <a:cubicBezTo>
                    <a:pt x="1107" y="246"/>
                    <a:pt x="1123" y="261"/>
                    <a:pt x="1131" y="238"/>
                  </a:cubicBezTo>
                  <a:cubicBezTo>
                    <a:pt x="1139" y="214"/>
                    <a:pt x="1170" y="182"/>
                    <a:pt x="1170" y="182"/>
                  </a:cubicBezTo>
                  <a:cubicBezTo>
                    <a:pt x="1178" y="182"/>
                    <a:pt x="1194" y="174"/>
                    <a:pt x="1210" y="166"/>
                  </a:cubicBezTo>
                  <a:cubicBezTo>
                    <a:pt x="1234" y="151"/>
                    <a:pt x="1249" y="135"/>
                    <a:pt x="1249" y="127"/>
                  </a:cubicBezTo>
                  <a:cubicBezTo>
                    <a:pt x="1241" y="111"/>
                    <a:pt x="1257" y="95"/>
                    <a:pt x="1257" y="119"/>
                  </a:cubicBezTo>
                  <a:cubicBezTo>
                    <a:pt x="1257" y="135"/>
                    <a:pt x="1257" y="166"/>
                    <a:pt x="1265" y="166"/>
                  </a:cubicBezTo>
                  <a:cubicBezTo>
                    <a:pt x="1281" y="166"/>
                    <a:pt x="1297" y="174"/>
                    <a:pt x="1273" y="174"/>
                  </a:cubicBezTo>
                  <a:cubicBezTo>
                    <a:pt x="1257" y="182"/>
                    <a:pt x="1170" y="198"/>
                    <a:pt x="1186" y="222"/>
                  </a:cubicBezTo>
                  <a:cubicBezTo>
                    <a:pt x="1194" y="253"/>
                    <a:pt x="1186" y="317"/>
                    <a:pt x="1210" y="317"/>
                  </a:cubicBezTo>
                  <a:cubicBezTo>
                    <a:pt x="1234" y="309"/>
                    <a:pt x="1241" y="309"/>
                    <a:pt x="1234" y="333"/>
                  </a:cubicBezTo>
                  <a:cubicBezTo>
                    <a:pt x="1234" y="356"/>
                    <a:pt x="1210" y="348"/>
                    <a:pt x="1202" y="372"/>
                  </a:cubicBezTo>
                  <a:cubicBezTo>
                    <a:pt x="1186" y="388"/>
                    <a:pt x="1147" y="412"/>
                    <a:pt x="1178" y="412"/>
                  </a:cubicBezTo>
                  <a:cubicBezTo>
                    <a:pt x="1210" y="419"/>
                    <a:pt x="1234" y="380"/>
                    <a:pt x="1234" y="396"/>
                  </a:cubicBezTo>
                  <a:cubicBezTo>
                    <a:pt x="1241" y="404"/>
                    <a:pt x="1265" y="412"/>
                    <a:pt x="1249" y="427"/>
                  </a:cubicBezTo>
                  <a:cubicBezTo>
                    <a:pt x="1234" y="443"/>
                    <a:pt x="1218" y="435"/>
                    <a:pt x="1218" y="451"/>
                  </a:cubicBezTo>
                  <a:cubicBezTo>
                    <a:pt x="1218" y="467"/>
                    <a:pt x="1202" y="475"/>
                    <a:pt x="1225" y="483"/>
                  </a:cubicBezTo>
                  <a:cubicBezTo>
                    <a:pt x="1249" y="491"/>
                    <a:pt x="1265" y="467"/>
                    <a:pt x="1273" y="483"/>
                  </a:cubicBezTo>
                  <a:cubicBezTo>
                    <a:pt x="1289" y="499"/>
                    <a:pt x="1312" y="506"/>
                    <a:pt x="1289" y="514"/>
                  </a:cubicBezTo>
                  <a:cubicBezTo>
                    <a:pt x="1273" y="530"/>
                    <a:pt x="1257" y="514"/>
                    <a:pt x="1249" y="538"/>
                  </a:cubicBezTo>
                  <a:cubicBezTo>
                    <a:pt x="1241" y="570"/>
                    <a:pt x="1234" y="577"/>
                    <a:pt x="1257" y="577"/>
                  </a:cubicBezTo>
                  <a:cubicBezTo>
                    <a:pt x="1289" y="586"/>
                    <a:pt x="1289" y="577"/>
                    <a:pt x="1297" y="601"/>
                  </a:cubicBezTo>
                  <a:cubicBezTo>
                    <a:pt x="1297" y="625"/>
                    <a:pt x="1297" y="609"/>
                    <a:pt x="1289" y="649"/>
                  </a:cubicBezTo>
                  <a:cubicBezTo>
                    <a:pt x="1289" y="680"/>
                    <a:pt x="1281" y="688"/>
                    <a:pt x="1312" y="696"/>
                  </a:cubicBezTo>
                  <a:cubicBezTo>
                    <a:pt x="1344" y="696"/>
                    <a:pt x="1360" y="672"/>
                    <a:pt x="1368" y="657"/>
                  </a:cubicBezTo>
                  <a:cubicBezTo>
                    <a:pt x="1368" y="649"/>
                    <a:pt x="1384" y="625"/>
                    <a:pt x="1415" y="672"/>
                  </a:cubicBezTo>
                  <a:cubicBezTo>
                    <a:pt x="1439" y="720"/>
                    <a:pt x="1463" y="728"/>
                    <a:pt x="1455" y="759"/>
                  </a:cubicBezTo>
                  <a:cubicBezTo>
                    <a:pt x="1439" y="791"/>
                    <a:pt x="1431" y="783"/>
                    <a:pt x="1455" y="799"/>
                  </a:cubicBezTo>
                  <a:cubicBezTo>
                    <a:pt x="1478" y="815"/>
                    <a:pt x="1494" y="815"/>
                    <a:pt x="1502" y="807"/>
                  </a:cubicBezTo>
                  <a:cubicBezTo>
                    <a:pt x="1510" y="807"/>
                    <a:pt x="1518" y="815"/>
                    <a:pt x="1518" y="846"/>
                  </a:cubicBezTo>
                  <a:cubicBezTo>
                    <a:pt x="1526" y="870"/>
                    <a:pt x="1487" y="941"/>
                    <a:pt x="1487" y="973"/>
                  </a:cubicBezTo>
                  <a:cubicBezTo>
                    <a:pt x="1487" y="1004"/>
                    <a:pt x="1478" y="1036"/>
                    <a:pt x="1478" y="1083"/>
                  </a:cubicBezTo>
                  <a:cubicBezTo>
                    <a:pt x="1487" y="1131"/>
                    <a:pt x="1471" y="1155"/>
                    <a:pt x="1494" y="1178"/>
                  </a:cubicBezTo>
                  <a:cubicBezTo>
                    <a:pt x="1518" y="1202"/>
                    <a:pt x="1534" y="1210"/>
                    <a:pt x="1534" y="1155"/>
                  </a:cubicBezTo>
                  <a:cubicBezTo>
                    <a:pt x="1534" y="1107"/>
                    <a:pt x="1526" y="1068"/>
                    <a:pt x="1542" y="1044"/>
                  </a:cubicBezTo>
                  <a:cubicBezTo>
                    <a:pt x="1550" y="1028"/>
                    <a:pt x="1558" y="1036"/>
                    <a:pt x="1558" y="1004"/>
                  </a:cubicBezTo>
                  <a:cubicBezTo>
                    <a:pt x="1558" y="981"/>
                    <a:pt x="1605" y="1028"/>
                    <a:pt x="1605" y="981"/>
                  </a:cubicBezTo>
                  <a:cubicBezTo>
                    <a:pt x="1597" y="941"/>
                    <a:pt x="1589" y="894"/>
                    <a:pt x="1605" y="870"/>
                  </a:cubicBezTo>
                  <a:cubicBezTo>
                    <a:pt x="1621" y="839"/>
                    <a:pt x="1605" y="815"/>
                    <a:pt x="1645" y="807"/>
                  </a:cubicBezTo>
                  <a:cubicBezTo>
                    <a:pt x="1684" y="791"/>
                    <a:pt x="1692" y="783"/>
                    <a:pt x="1692" y="767"/>
                  </a:cubicBezTo>
                  <a:cubicBezTo>
                    <a:pt x="1692" y="752"/>
                    <a:pt x="1668" y="767"/>
                    <a:pt x="1660" y="752"/>
                  </a:cubicBezTo>
                </a:path>
              </a:pathLst>
            </a:custGeom>
            <a:solidFill>
              <a:schemeClr val="accent6"/>
            </a:solidFill>
            <a:ln>
              <a:solidFill>
                <a:schemeClr val="bg2"/>
              </a:solidFill>
            </a:ln>
            <a:effectLst/>
          </p:spPr>
          <p:txBody>
            <a:bodyPr wrap="none" anchor="ctr"/>
            <a:lstStyle/>
            <a:p>
              <a:endParaRPr lang="en-US"/>
            </a:p>
          </p:txBody>
        </p:sp>
        <p:sp>
          <p:nvSpPr>
            <p:cNvPr id="135" name="Freeform 776"/>
            <p:cNvSpPr>
              <a:spLocks noChangeArrowheads="1"/>
            </p:cNvSpPr>
            <p:nvPr/>
          </p:nvSpPr>
          <p:spPr bwMode="auto">
            <a:xfrm>
              <a:off x="15490886" y="5553737"/>
              <a:ext cx="911486" cy="635490"/>
            </a:xfrm>
            <a:custGeom>
              <a:avLst/>
              <a:gdLst>
                <a:gd name="T0" fmla="*/ 1486 w 1733"/>
                <a:gd name="T1" fmla="*/ 1011 h 1210"/>
                <a:gd name="T2" fmla="*/ 1463 w 1733"/>
                <a:gd name="T3" fmla="*/ 806 h 1210"/>
                <a:gd name="T4" fmla="*/ 1392 w 1733"/>
                <a:gd name="T5" fmla="*/ 656 h 1210"/>
                <a:gd name="T6" fmla="*/ 1297 w 1733"/>
                <a:gd name="T7" fmla="*/ 624 h 1210"/>
                <a:gd name="T8" fmla="*/ 1257 w 1733"/>
                <a:gd name="T9" fmla="*/ 545 h 1210"/>
                <a:gd name="T10" fmla="*/ 1273 w 1733"/>
                <a:gd name="T11" fmla="*/ 490 h 1210"/>
                <a:gd name="T12" fmla="*/ 1226 w 1733"/>
                <a:gd name="T13" fmla="*/ 458 h 1210"/>
                <a:gd name="T14" fmla="*/ 1233 w 1733"/>
                <a:gd name="T15" fmla="*/ 411 h 1210"/>
                <a:gd name="T16" fmla="*/ 1242 w 1733"/>
                <a:gd name="T17" fmla="*/ 340 h 1210"/>
                <a:gd name="T18" fmla="*/ 1186 w 1733"/>
                <a:gd name="T19" fmla="*/ 221 h 1210"/>
                <a:gd name="T20" fmla="*/ 1265 w 1733"/>
                <a:gd name="T21" fmla="*/ 142 h 1210"/>
                <a:gd name="T22" fmla="*/ 1186 w 1733"/>
                <a:gd name="T23" fmla="*/ 189 h 1210"/>
                <a:gd name="T24" fmla="*/ 1139 w 1733"/>
                <a:gd name="T25" fmla="*/ 300 h 1210"/>
                <a:gd name="T26" fmla="*/ 1202 w 1733"/>
                <a:gd name="T27" fmla="*/ 593 h 1210"/>
                <a:gd name="T28" fmla="*/ 1249 w 1733"/>
                <a:gd name="T29" fmla="*/ 790 h 1210"/>
                <a:gd name="T30" fmla="*/ 1052 w 1733"/>
                <a:gd name="T31" fmla="*/ 759 h 1210"/>
                <a:gd name="T32" fmla="*/ 941 w 1733"/>
                <a:gd name="T33" fmla="*/ 743 h 1210"/>
                <a:gd name="T34" fmla="*/ 854 w 1733"/>
                <a:gd name="T35" fmla="*/ 426 h 1210"/>
                <a:gd name="T36" fmla="*/ 751 w 1733"/>
                <a:gd name="T37" fmla="*/ 331 h 1210"/>
                <a:gd name="T38" fmla="*/ 569 w 1733"/>
                <a:gd name="T39" fmla="*/ 213 h 1210"/>
                <a:gd name="T40" fmla="*/ 372 w 1733"/>
                <a:gd name="T41" fmla="*/ 268 h 1210"/>
                <a:gd name="T42" fmla="*/ 238 w 1733"/>
                <a:gd name="T43" fmla="*/ 340 h 1210"/>
                <a:gd name="T44" fmla="*/ 0 w 1733"/>
                <a:gd name="T45" fmla="*/ 253 h 1210"/>
                <a:gd name="T46" fmla="*/ 1518 w 1733"/>
                <a:gd name="T47" fmla="*/ 561 h 1210"/>
                <a:gd name="T48" fmla="*/ 1700 w 1733"/>
                <a:gd name="T49" fmla="*/ 656 h 1210"/>
                <a:gd name="T50" fmla="*/ 1692 w 1733"/>
                <a:gd name="T51" fmla="*/ 766 h 1210"/>
                <a:gd name="T52" fmla="*/ 1613 w 1733"/>
                <a:gd name="T53" fmla="*/ 988 h 1210"/>
                <a:gd name="T54" fmla="*/ 1558 w 1733"/>
                <a:gd name="T55" fmla="*/ 1051 h 1210"/>
                <a:gd name="T56" fmla="*/ 1510 w 1733"/>
                <a:gd name="T57" fmla="*/ 814 h 1210"/>
                <a:gd name="T58" fmla="*/ 1495 w 1733"/>
                <a:gd name="T59" fmla="*/ 1130 h 1210"/>
                <a:gd name="T60" fmla="*/ 1550 w 1733"/>
                <a:gd name="T61" fmla="*/ 1043 h 1210"/>
                <a:gd name="T62" fmla="*/ 1605 w 1733"/>
                <a:gd name="T63" fmla="*/ 988 h 1210"/>
                <a:gd name="T64" fmla="*/ 1692 w 1733"/>
                <a:gd name="T65" fmla="*/ 774 h 1210"/>
                <a:gd name="T66" fmla="*/ 1724 w 1733"/>
                <a:gd name="T67" fmla="*/ 600 h 1210"/>
                <a:gd name="T68" fmla="*/ 1336 w 1733"/>
                <a:gd name="T69" fmla="*/ 102 h 1210"/>
                <a:gd name="T70" fmla="*/ 206 w 1733"/>
                <a:gd name="T71" fmla="*/ 340 h 1210"/>
                <a:gd name="T72" fmla="*/ 277 w 1733"/>
                <a:gd name="T73" fmla="*/ 253 h 1210"/>
                <a:gd name="T74" fmla="*/ 411 w 1733"/>
                <a:gd name="T75" fmla="*/ 237 h 1210"/>
                <a:gd name="T76" fmla="*/ 672 w 1733"/>
                <a:gd name="T77" fmla="*/ 324 h 1210"/>
                <a:gd name="T78" fmla="*/ 807 w 1733"/>
                <a:gd name="T79" fmla="*/ 411 h 1210"/>
                <a:gd name="T80" fmla="*/ 949 w 1733"/>
                <a:gd name="T81" fmla="*/ 608 h 1210"/>
                <a:gd name="T82" fmla="*/ 1052 w 1733"/>
                <a:gd name="T83" fmla="*/ 743 h 1210"/>
                <a:gd name="T84" fmla="*/ 1242 w 1733"/>
                <a:gd name="T85" fmla="*/ 782 h 1210"/>
                <a:gd name="T86" fmla="*/ 1194 w 1733"/>
                <a:gd name="T87" fmla="*/ 600 h 1210"/>
                <a:gd name="T88" fmla="*/ 1139 w 1733"/>
                <a:gd name="T89" fmla="*/ 308 h 1210"/>
                <a:gd name="T90" fmla="*/ 1139 w 1733"/>
                <a:gd name="T91" fmla="*/ 245 h 1210"/>
                <a:gd name="T92" fmla="*/ 1265 w 1733"/>
                <a:gd name="T93" fmla="*/ 110 h 1210"/>
                <a:gd name="T94" fmla="*/ 1281 w 1733"/>
                <a:gd name="T95" fmla="*/ 189 h 1210"/>
                <a:gd name="T96" fmla="*/ 1218 w 1733"/>
                <a:gd name="T97" fmla="*/ 316 h 1210"/>
                <a:gd name="T98" fmla="*/ 1194 w 1733"/>
                <a:gd name="T99" fmla="*/ 395 h 1210"/>
                <a:gd name="T100" fmla="*/ 1257 w 1733"/>
                <a:gd name="T101" fmla="*/ 403 h 1210"/>
                <a:gd name="T102" fmla="*/ 1226 w 1733"/>
                <a:gd name="T103" fmla="*/ 482 h 1210"/>
                <a:gd name="T104" fmla="*/ 1297 w 1733"/>
                <a:gd name="T105" fmla="*/ 498 h 1210"/>
                <a:gd name="T106" fmla="*/ 1257 w 1733"/>
                <a:gd name="T107" fmla="*/ 577 h 1210"/>
                <a:gd name="T108" fmla="*/ 1305 w 1733"/>
                <a:gd name="T109" fmla="*/ 664 h 1210"/>
                <a:gd name="T110" fmla="*/ 1447 w 1733"/>
                <a:gd name="T111" fmla="*/ 711 h 1210"/>
                <a:gd name="T112" fmla="*/ 1502 w 1733"/>
                <a:gd name="T113" fmla="*/ 814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33" h="1210">
                  <a:moveTo>
                    <a:pt x="1526" y="1209"/>
                  </a:moveTo>
                  <a:lnTo>
                    <a:pt x="1526" y="1209"/>
                  </a:lnTo>
                  <a:cubicBezTo>
                    <a:pt x="1518" y="1209"/>
                    <a:pt x="1510" y="1201"/>
                    <a:pt x="1502" y="1185"/>
                  </a:cubicBezTo>
                  <a:cubicBezTo>
                    <a:pt x="1479" y="1170"/>
                    <a:pt x="1486" y="1154"/>
                    <a:pt x="1486" y="1130"/>
                  </a:cubicBezTo>
                  <a:cubicBezTo>
                    <a:pt x="1486" y="1122"/>
                    <a:pt x="1486" y="1106"/>
                    <a:pt x="1486" y="1090"/>
                  </a:cubicBezTo>
                  <a:cubicBezTo>
                    <a:pt x="1479" y="1059"/>
                    <a:pt x="1486" y="1035"/>
                    <a:pt x="1486" y="1011"/>
                  </a:cubicBezTo>
                  <a:cubicBezTo>
                    <a:pt x="1495" y="1004"/>
                    <a:pt x="1495" y="996"/>
                    <a:pt x="1495" y="980"/>
                  </a:cubicBezTo>
                  <a:cubicBezTo>
                    <a:pt x="1495" y="964"/>
                    <a:pt x="1502" y="940"/>
                    <a:pt x="1510" y="917"/>
                  </a:cubicBezTo>
                  <a:cubicBezTo>
                    <a:pt x="1518" y="893"/>
                    <a:pt x="1526" y="861"/>
                    <a:pt x="1526" y="853"/>
                  </a:cubicBezTo>
                  <a:cubicBezTo>
                    <a:pt x="1526" y="830"/>
                    <a:pt x="1518" y="814"/>
                    <a:pt x="1510" y="814"/>
                  </a:cubicBezTo>
                  <a:cubicBezTo>
                    <a:pt x="1510" y="822"/>
                    <a:pt x="1510" y="822"/>
                    <a:pt x="1510" y="822"/>
                  </a:cubicBezTo>
                  <a:cubicBezTo>
                    <a:pt x="1502" y="822"/>
                    <a:pt x="1486" y="822"/>
                    <a:pt x="1463" y="806"/>
                  </a:cubicBezTo>
                  <a:lnTo>
                    <a:pt x="1455" y="806"/>
                  </a:lnTo>
                  <a:cubicBezTo>
                    <a:pt x="1447" y="798"/>
                    <a:pt x="1447" y="798"/>
                    <a:pt x="1447" y="782"/>
                  </a:cubicBezTo>
                  <a:cubicBezTo>
                    <a:pt x="1447" y="782"/>
                    <a:pt x="1455" y="774"/>
                    <a:pt x="1455" y="766"/>
                  </a:cubicBezTo>
                  <a:cubicBezTo>
                    <a:pt x="1463" y="743"/>
                    <a:pt x="1455" y="735"/>
                    <a:pt x="1439" y="719"/>
                  </a:cubicBezTo>
                  <a:cubicBezTo>
                    <a:pt x="1439" y="703"/>
                    <a:pt x="1423" y="695"/>
                    <a:pt x="1415" y="679"/>
                  </a:cubicBezTo>
                  <a:cubicBezTo>
                    <a:pt x="1408" y="656"/>
                    <a:pt x="1400" y="656"/>
                    <a:pt x="1392" y="656"/>
                  </a:cubicBezTo>
                  <a:cubicBezTo>
                    <a:pt x="1384" y="656"/>
                    <a:pt x="1376" y="664"/>
                    <a:pt x="1376" y="671"/>
                  </a:cubicBezTo>
                  <a:cubicBezTo>
                    <a:pt x="1368" y="679"/>
                    <a:pt x="1352" y="703"/>
                    <a:pt x="1320" y="703"/>
                  </a:cubicBezTo>
                  <a:cubicBezTo>
                    <a:pt x="1313" y="703"/>
                    <a:pt x="1305" y="703"/>
                    <a:pt x="1297" y="695"/>
                  </a:cubicBezTo>
                  <a:cubicBezTo>
                    <a:pt x="1297" y="687"/>
                    <a:pt x="1297" y="679"/>
                    <a:pt x="1297" y="664"/>
                  </a:cubicBezTo>
                  <a:lnTo>
                    <a:pt x="1297" y="656"/>
                  </a:lnTo>
                  <a:cubicBezTo>
                    <a:pt x="1297" y="640"/>
                    <a:pt x="1297" y="632"/>
                    <a:pt x="1297" y="624"/>
                  </a:cubicBezTo>
                  <a:cubicBezTo>
                    <a:pt x="1305" y="624"/>
                    <a:pt x="1305" y="616"/>
                    <a:pt x="1297" y="608"/>
                  </a:cubicBezTo>
                  <a:cubicBezTo>
                    <a:pt x="1297" y="593"/>
                    <a:pt x="1297" y="593"/>
                    <a:pt x="1281" y="593"/>
                  </a:cubicBezTo>
                  <a:cubicBezTo>
                    <a:pt x="1273" y="593"/>
                    <a:pt x="1273" y="593"/>
                    <a:pt x="1265" y="593"/>
                  </a:cubicBezTo>
                  <a:cubicBezTo>
                    <a:pt x="1257" y="593"/>
                    <a:pt x="1249" y="584"/>
                    <a:pt x="1249" y="584"/>
                  </a:cubicBezTo>
                  <a:cubicBezTo>
                    <a:pt x="1242" y="577"/>
                    <a:pt x="1249" y="569"/>
                    <a:pt x="1249" y="561"/>
                  </a:cubicBezTo>
                  <a:cubicBezTo>
                    <a:pt x="1249" y="561"/>
                    <a:pt x="1249" y="553"/>
                    <a:pt x="1257" y="545"/>
                  </a:cubicBezTo>
                  <a:cubicBezTo>
                    <a:pt x="1257" y="529"/>
                    <a:pt x="1273" y="529"/>
                    <a:pt x="1281" y="529"/>
                  </a:cubicBezTo>
                  <a:cubicBezTo>
                    <a:pt x="1289" y="529"/>
                    <a:pt x="1289" y="521"/>
                    <a:pt x="1297" y="521"/>
                  </a:cubicBezTo>
                  <a:cubicBezTo>
                    <a:pt x="1305" y="521"/>
                    <a:pt x="1305" y="513"/>
                    <a:pt x="1305" y="513"/>
                  </a:cubicBezTo>
                  <a:lnTo>
                    <a:pt x="1297" y="506"/>
                  </a:lnTo>
                  <a:cubicBezTo>
                    <a:pt x="1289" y="506"/>
                    <a:pt x="1289" y="498"/>
                    <a:pt x="1281" y="490"/>
                  </a:cubicBezTo>
                  <a:lnTo>
                    <a:pt x="1273" y="490"/>
                  </a:lnTo>
                  <a:lnTo>
                    <a:pt x="1265" y="490"/>
                  </a:lnTo>
                  <a:cubicBezTo>
                    <a:pt x="1257" y="490"/>
                    <a:pt x="1249" y="498"/>
                    <a:pt x="1242" y="498"/>
                  </a:cubicBezTo>
                  <a:cubicBezTo>
                    <a:pt x="1242" y="498"/>
                    <a:pt x="1242" y="498"/>
                    <a:pt x="1233" y="498"/>
                  </a:cubicBezTo>
                  <a:cubicBezTo>
                    <a:pt x="1226" y="490"/>
                    <a:pt x="1218" y="490"/>
                    <a:pt x="1218" y="482"/>
                  </a:cubicBezTo>
                  <a:cubicBezTo>
                    <a:pt x="1218" y="482"/>
                    <a:pt x="1218" y="474"/>
                    <a:pt x="1218" y="466"/>
                  </a:cubicBezTo>
                  <a:cubicBezTo>
                    <a:pt x="1218" y="466"/>
                    <a:pt x="1218" y="458"/>
                    <a:pt x="1226" y="458"/>
                  </a:cubicBezTo>
                  <a:cubicBezTo>
                    <a:pt x="1226" y="442"/>
                    <a:pt x="1233" y="442"/>
                    <a:pt x="1242" y="442"/>
                  </a:cubicBezTo>
                  <a:cubicBezTo>
                    <a:pt x="1242" y="442"/>
                    <a:pt x="1249" y="434"/>
                    <a:pt x="1257" y="434"/>
                  </a:cubicBezTo>
                  <a:cubicBezTo>
                    <a:pt x="1257" y="426"/>
                    <a:pt x="1257" y="426"/>
                    <a:pt x="1257" y="426"/>
                  </a:cubicBezTo>
                  <a:cubicBezTo>
                    <a:pt x="1257" y="419"/>
                    <a:pt x="1257" y="419"/>
                    <a:pt x="1249" y="411"/>
                  </a:cubicBezTo>
                  <a:lnTo>
                    <a:pt x="1242" y="403"/>
                  </a:lnTo>
                  <a:cubicBezTo>
                    <a:pt x="1242" y="403"/>
                    <a:pt x="1233" y="403"/>
                    <a:pt x="1233" y="411"/>
                  </a:cubicBezTo>
                  <a:cubicBezTo>
                    <a:pt x="1218" y="419"/>
                    <a:pt x="1210" y="426"/>
                    <a:pt x="1186" y="426"/>
                  </a:cubicBezTo>
                  <a:cubicBezTo>
                    <a:pt x="1186" y="426"/>
                    <a:pt x="1178" y="426"/>
                    <a:pt x="1170" y="419"/>
                  </a:cubicBezTo>
                  <a:cubicBezTo>
                    <a:pt x="1170" y="411"/>
                    <a:pt x="1178" y="403"/>
                    <a:pt x="1186" y="395"/>
                  </a:cubicBezTo>
                  <a:cubicBezTo>
                    <a:pt x="1194" y="387"/>
                    <a:pt x="1202" y="379"/>
                    <a:pt x="1202" y="371"/>
                  </a:cubicBezTo>
                  <a:cubicBezTo>
                    <a:pt x="1210" y="363"/>
                    <a:pt x="1218" y="355"/>
                    <a:pt x="1226" y="355"/>
                  </a:cubicBezTo>
                  <a:cubicBezTo>
                    <a:pt x="1233" y="347"/>
                    <a:pt x="1242" y="347"/>
                    <a:pt x="1242" y="340"/>
                  </a:cubicBezTo>
                  <a:cubicBezTo>
                    <a:pt x="1242" y="331"/>
                    <a:pt x="1242" y="324"/>
                    <a:pt x="1242" y="324"/>
                  </a:cubicBezTo>
                  <a:cubicBezTo>
                    <a:pt x="1242" y="324"/>
                    <a:pt x="1233" y="324"/>
                    <a:pt x="1226" y="324"/>
                  </a:cubicBezTo>
                  <a:cubicBezTo>
                    <a:pt x="1218" y="324"/>
                    <a:pt x="1218" y="324"/>
                    <a:pt x="1218" y="324"/>
                  </a:cubicBezTo>
                  <a:cubicBezTo>
                    <a:pt x="1202" y="324"/>
                    <a:pt x="1202" y="300"/>
                    <a:pt x="1194" y="276"/>
                  </a:cubicBezTo>
                  <a:cubicBezTo>
                    <a:pt x="1194" y="260"/>
                    <a:pt x="1194" y="245"/>
                    <a:pt x="1186" y="229"/>
                  </a:cubicBezTo>
                  <a:lnTo>
                    <a:pt x="1186" y="221"/>
                  </a:lnTo>
                  <a:cubicBezTo>
                    <a:pt x="1194" y="205"/>
                    <a:pt x="1233" y="189"/>
                    <a:pt x="1265" y="181"/>
                  </a:cubicBezTo>
                  <a:cubicBezTo>
                    <a:pt x="1273" y="181"/>
                    <a:pt x="1281" y="181"/>
                    <a:pt x="1281" y="181"/>
                  </a:cubicBezTo>
                  <a:cubicBezTo>
                    <a:pt x="1289" y="181"/>
                    <a:pt x="1289" y="181"/>
                    <a:pt x="1289" y="181"/>
                  </a:cubicBezTo>
                  <a:cubicBezTo>
                    <a:pt x="1289" y="173"/>
                    <a:pt x="1281" y="173"/>
                    <a:pt x="1273" y="173"/>
                  </a:cubicBezTo>
                  <a:cubicBezTo>
                    <a:pt x="1273" y="173"/>
                    <a:pt x="1273" y="173"/>
                    <a:pt x="1265" y="173"/>
                  </a:cubicBezTo>
                  <a:cubicBezTo>
                    <a:pt x="1265" y="166"/>
                    <a:pt x="1265" y="150"/>
                    <a:pt x="1265" y="142"/>
                  </a:cubicBezTo>
                  <a:cubicBezTo>
                    <a:pt x="1265" y="134"/>
                    <a:pt x="1265" y="126"/>
                    <a:pt x="1265" y="126"/>
                  </a:cubicBezTo>
                  <a:cubicBezTo>
                    <a:pt x="1265" y="118"/>
                    <a:pt x="1265" y="118"/>
                    <a:pt x="1265" y="118"/>
                  </a:cubicBezTo>
                  <a:cubicBezTo>
                    <a:pt x="1265" y="118"/>
                    <a:pt x="1265" y="118"/>
                    <a:pt x="1257" y="118"/>
                  </a:cubicBezTo>
                  <a:cubicBezTo>
                    <a:pt x="1257" y="126"/>
                    <a:pt x="1257" y="126"/>
                    <a:pt x="1257" y="134"/>
                  </a:cubicBezTo>
                  <a:cubicBezTo>
                    <a:pt x="1257" y="150"/>
                    <a:pt x="1242" y="158"/>
                    <a:pt x="1218" y="173"/>
                  </a:cubicBezTo>
                  <a:cubicBezTo>
                    <a:pt x="1202" y="181"/>
                    <a:pt x="1194" y="189"/>
                    <a:pt x="1186" y="189"/>
                  </a:cubicBezTo>
                  <a:lnTo>
                    <a:pt x="1186" y="189"/>
                  </a:lnTo>
                  <a:cubicBezTo>
                    <a:pt x="1178" y="197"/>
                    <a:pt x="1155" y="221"/>
                    <a:pt x="1139" y="245"/>
                  </a:cubicBezTo>
                  <a:cubicBezTo>
                    <a:pt x="1139" y="253"/>
                    <a:pt x="1131" y="260"/>
                    <a:pt x="1123" y="260"/>
                  </a:cubicBezTo>
                  <a:cubicBezTo>
                    <a:pt x="1123" y="260"/>
                    <a:pt x="1115" y="260"/>
                    <a:pt x="1107" y="253"/>
                  </a:cubicBezTo>
                  <a:lnTo>
                    <a:pt x="1107" y="253"/>
                  </a:lnTo>
                  <a:cubicBezTo>
                    <a:pt x="1107" y="260"/>
                    <a:pt x="1123" y="292"/>
                    <a:pt x="1139" y="300"/>
                  </a:cubicBezTo>
                  <a:cubicBezTo>
                    <a:pt x="1155" y="308"/>
                    <a:pt x="1155" y="324"/>
                    <a:pt x="1155" y="347"/>
                  </a:cubicBezTo>
                  <a:cubicBezTo>
                    <a:pt x="1155" y="355"/>
                    <a:pt x="1155" y="363"/>
                    <a:pt x="1155" y="371"/>
                  </a:cubicBezTo>
                  <a:cubicBezTo>
                    <a:pt x="1162" y="395"/>
                    <a:pt x="1162" y="419"/>
                    <a:pt x="1162" y="442"/>
                  </a:cubicBezTo>
                  <a:cubicBezTo>
                    <a:pt x="1162" y="458"/>
                    <a:pt x="1162" y="474"/>
                    <a:pt x="1162" y="490"/>
                  </a:cubicBezTo>
                  <a:cubicBezTo>
                    <a:pt x="1162" y="521"/>
                    <a:pt x="1178" y="545"/>
                    <a:pt x="1186" y="561"/>
                  </a:cubicBezTo>
                  <a:cubicBezTo>
                    <a:pt x="1194" y="577"/>
                    <a:pt x="1194" y="584"/>
                    <a:pt x="1202" y="593"/>
                  </a:cubicBezTo>
                  <a:cubicBezTo>
                    <a:pt x="1202" y="608"/>
                    <a:pt x="1210" y="616"/>
                    <a:pt x="1218" y="624"/>
                  </a:cubicBezTo>
                  <a:cubicBezTo>
                    <a:pt x="1226" y="624"/>
                    <a:pt x="1233" y="632"/>
                    <a:pt x="1242" y="648"/>
                  </a:cubicBezTo>
                  <a:cubicBezTo>
                    <a:pt x="1249" y="671"/>
                    <a:pt x="1249" y="679"/>
                    <a:pt x="1249" y="695"/>
                  </a:cubicBezTo>
                  <a:cubicBezTo>
                    <a:pt x="1249" y="703"/>
                    <a:pt x="1249" y="719"/>
                    <a:pt x="1249" y="727"/>
                  </a:cubicBezTo>
                  <a:cubicBezTo>
                    <a:pt x="1257" y="751"/>
                    <a:pt x="1257" y="766"/>
                    <a:pt x="1257" y="774"/>
                  </a:cubicBezTo>
                  <a:cubicBezTo>
                    <a:pt x="1249" y="782"/>
                    <a:pt x="1249" y="782"/>
                    <a:pt x="1249" y="790"/>
                  </a:cubicBezTo>
                  <a:lnTo>
                    <a:pt x="1249" y="790"/>
                  </a:lnTo>
                  <a:lnTo>
                    <a:pt x="1249" y="790"/>
                  </a:lnTo>
                  <a:cubicBezTo>
                    <a:pt x="1242" y="790"/>
                    <a:pt x="1226" y="790"/>
                    <a:pt x="1218" y="790"/>
                  </a:cubicBezTo>
                  <a:cubicBezTo>
                    <a:pt x="1202" y="790"/>
                    <a:pt x="1186" y="798"/>
                    <a:pt x="1178" y="798"/>
                  </a:cubicBezTo>
                  <a:cubicBezTo>
                    <a:pt x="1170" y="798"/>
                    <a:pt x="1162" y="798"/>
                    <a:pt x="1162" y="798"/>
                  </a:cubicBezTo>
                  <a:cubicBezTo>
                    <a:pt x="1123" y="790"/>
                    <a:pt x="1083" y="774"/>
                    <a:pt x="1052" y="759"/>
                  </a:cubicBezTo>
                  <a:cubicBezTo>
                    <a:pt x="1044" y="759"/>
                    <a:pt x="1044" y="751"/>
                    <a:pt x="1044" y="751"/>
                  </a:cubicBezTo>
                  <a:cubicBezTo>
                    <a:pt x="1036" y="743"/>
                    <a:pt x="1044" y="743"/>
                    <a:pt x="1044" y="735"/>
                  </a:cubicBezTo>
                  <a:cubicBezTo>
                    <a:pt x="1044" y="735"/>
                    <a:pt x="1052" y="727"/>
                    <a:pt x="1044" y="727"/>
                  </a:cubicBezTo>
                  <a:cubicBezTo>
                    <a:pt x="1044" y="719"/>
                    <a:pt x="1028" y="719"/>
                    <a:pt x="1020" y="719"/>
                  </a:cubicBezTo>
                  <a:cubicBezTo>
                    <a:pt x="1012" y="719"/>
                    <a:pt x="996" y="719"/>
                    <a:pt x="989" y="727"/>
                  </a:cubicBezTo>
                  <a:cubicBezTo>
                    <a:pt x="980" y="735"/>
                    <a:pt x="957" y="743"/>
                    <a:pt x="941" y="743"/>
                  </a:cubicBezTo>
                  <a:cubicBezTo>
                    <a:pt x="925" y="743"/>
                    <a:pt x="917" y="735"/>
                    <a:pt x="909" y="727"/>
                  </a:cubicBezTo>
                  <a:cubicBezTo>
                    <a:pt x="894" y="703"/>
                    <a:pt x="925" y="632"/>
                    <a:pt x="941" y="608"/>
                  </a:cubicBezTo>
                  <a:cubicBezTo>
                    <a:pt x="965" y="577"/>
                    <a:pt x="957" y="553"/>
                    <a:pt x="957" y="521"/>
                  </a:cubicBezTo>
                  <a:cubicBezTo>
                    <a:pt x="957" y="521"/>
                    <a:pt x="957" y="513"/>
                    <a:pt x="957" y="506"/>
                  </a:cubicBezTo>
                  <a:cubicBezTo>
                    <a:pt x="949" y="482"/>
                    <a:pt x="909" y="458"/>
                    <a:pt x="878" y="442"/>
                  </a:cubicBezTo>
                  <a:cubicBezTo>
                    <a:pt x="870" y="442"/>
                    <a:pt x="862" y="434"/>
                    <a:pt x="854" y="426"/>
                  </a:cubicBezTo>
                  <a:cubicBezTo>
                    <a:pt x="846" y="419"/>
                    <a:pt x="830" y="419"/>
                    <a:pt x="822" y="419"/>
                  </a:cubicBezTo>
                  <a:cubicBezTo>
                    <a:pt x="815" y="419"/>
                    <a:pt x="807" y="419"/>
                    <a:pt x="807" y="419"/>
                  </a:cubicBezTo>
                  <a:cubicBezTo>
                    <a:pt x="799" y="419"/>
                    <a:pt x="791" y="419"/>
                    <a:pt x="791" y="419"/>
                  </a:cubicBezTo>
                  <a:cubicBezTo>
                    <a:pt x="783" y="419"/>
                    <a:pt x="775" y="419"/>
                    <a:pt x="767" y="419"/>
                  </a:cubicBezTo>
                  <a:cubicBezTo>
                    <a:pt x="759" y="411"/>
                    <a:pt x="759" y="387"/>
                    <a:pt x="751" y="355"/>
                  </a:cubicBezTo>
                  <a:cubicBezTo>
                    <a:pt x="751" y="347"/>
                    <a:pt x="751" y="340"/>
                    <a:pt x="751" y="331"/>
                  </a:cubicBezTo>
                  <a:cubicBezTo>
                    <a:pt x="751" y="331"/>
                    <a:pt x="743" y="324"/>
                    <a:pt x="712" y="324"/>
                  </a:cubicBezTo>
                  <a:cubicBezTo>
                    <a:pt x="696" y="324"/>
                    <a:pt x="672" y="331"/>
                    <a:pt x="672" y="331"/>
                  </a:cubicBezTo>
                  <a:cubicBezTo>
                    <a:pt x="664" y="331"/>
                    <a:pt x="664" y="331"/>
                    <a:pt x="664" y="331"/>
                  </a:cubicBezTo>
                  <a:cubicBezTo>
                    <a:pt x="664" y="324"/>
                    <a:pt x="664" y="324"/>
                    <a:pt x="664" y="324"/>
                  </a:cubicBezTo>
                  <a:cubicBezTo>
                    <a:pt x="664" y="324"/>
                    <a:pt x="633" y="268"/>
                    <a:pt x="625" y="253"/>
                  </a:cubicBezTo>
                  <a:cubicBezTo>
                    <a:pt x="617" y="229"/>
                    <a:pt x="601" y="213"/>
                    <a:pt x="569" y="213"/>
                  </a:cubicBezTo>
                  <a:cubicBezTo>
                    <a:pt x="546" y="213"/>
                    <a:pt x="522" y="213"/>
                    <a:pt x="498" y="205"/>
                  </a:cubicBezTo>
                  <a:cubicBezTo>
                    <a:pt x="498" y="205"/>
                    <a:pt x="498" y="197"/>
                    <a:pt x="490" y="197"/>
                  </a:cubicBezTo>
                  <a:cubicBezTo>
                    <a:pt x="475" y="197"/>
                    <a:pt x="459" y="213"/>
                    <a:pt x="451" y="221"/>
                  </a:cubicBezTo>
                  <a:cubicBezTo>
                    <a:pt x="443" y="229"/>
                    <a:pt x="427" y="237"/>
                    <a:pt x="411" y="237"/>
                  </a:cubicBezTo>
                  <a:cubicBezTo>
                    <a:pt x="403" y="245"/>
                    <a:pt x="403" y="245"/>
                    <a:pt x="396" y="245"/>
                  </a:cubicBezTo>
                  <a:cubicBezTo>
                    <a:pt x="388" y="253"/>
                    <a:pt x="380" y="260"/>
                    <a:pt x="372" y="268"/>
                  </a:cubicBezTo>
                  <a:cubicBezTo>
                    <a:pt x="364" y="284"/>
                    <a:pt x="356" y="300"/>
                    <a:pt x="325" y="292"/>
                  </a:cubicBezTo>
                  <a:cubicBezTo>
                    <a:pt x="293" y="292"/>
                    <a:pt x="285" y="276"/>
                    <a:pt x="277" y="268"/>
                  </a:cubicBezTo>
                  <a:cubicBezTo>
                    <a:pt x="277" y="260"/>
                    <a:pt x="277" y="260"/>
                    <a:pt x="277" y="260"/>
                  </a:cubicBezTo>
                  <a:cubicBezTo>
                    <a:pt x="269" y="260"/>
                    <a:pt x="253" y="300"/>
                    <a:pt x="245" y="324"/>
                  </a:cubicBezTo>
                  <a:cubicBezTo>
                    <a:pt x="238" y="331"/>
                    <a:pt x="238" y="340"/>
                    <a:pt x="238" y="340"/>
                  </a:cubicBezTo>
                  <a:lnTo>
                    <a:pt x="238" y="340"/>
                  </a:lnTo>
                  <a:cubicBezTo>
                    <a:pt x="230" y="355"/>
                    <a:pt x="230" y="363"/>
                    <a:pt x="222" y="363"/>
                  </a:cubicBezTo>
                  <a:cubicBezTo>
                    <a:pt x="214" y="363"/>
                    <a:pt x="214" y="355"/>
                    <a:pt x="214" y="355"/>
                  </a:cubicBezTo>
                  <a:cubicBezTo>
                    <a:pt x="214" y="347"/>
                    <a:pt x="214" y="347"/>
                    <a:pt x="206" y="347"/>
                  </a:cubicBezTo>
                  <a:cubicBezTo>
                    <a:pt x="190" y="347"/>
                    <a:pt x="174" y="355"/>
                    <a:pt x="174" y="355"/>
                  </a:cubicBezTo>
                  <a:cubicBezTo>
                    <a:pt x="48" y="498"/>
                    <a:pt x="48" y="498"/>
                    <a:pt x="48" y="498"/>
                  </a:cubicBezTo>
                  <a:cubicBezTo>
                    <a:pt x="0" y="253"/>
                    <a:pt x="0" y="253"/>
                    <a:pt x="0" y="253"/>
                  </a:cubicBezTo>
                  <a:cubicBezTo>
                    <a:pt x="1320" y="0"/>
                    <a:pt x="1320" y="0"/>
                    <a:pt x="1320" y="0"/>
                  </a:cubicBezTo>
                  <a:cubicBezTo>
                    <a:pt x="1320" y="7"/>
                    <a:pt x="1320" y="7"/>
                    <a:pt x="1320" y="7"/>
                  </a:cubicBezTo>
                  <a:cubicBezTo>
                    <a:pt x="1320" y="15"/>
                    <a:pt x="1320" y="47"/>
                    <a:pt x="1344" y="94"/>
                  </a:cubicBezTo>
                  <a:cubicBezTo>
                    <a:pt x="1376" y="158"/>
                    <a:pt x="1415" y="284"/>
                    <a:pt x="1415" y="324"/>
                  </a:cubicBezTo>
                  <a:cubicBezTo>
                    <a:pt x="1415" y="371"/>
                    <a:pt x="1455" y="537"/>
                    <a:pt x="1455" y="553"/>
                  </a:cubicBezTo>
                  <a:cubicBezTo>
                    <a:pt x="1463" y="561"/>
                    <a:pt x="1486" y="561"/>
                    <a:pt x="1518" y="561"/>
                  </a:cubicBezTo>
                  <a:cubicBezTo>
                    <a:pt x="1542" y="569"/>
                    <a:pt x="1558" y="569"/>
                    <a:pt x="1581" y="569"/>
                  </a:cubicBezTo>
                  <a:cubicBezTo>
                    <a:pt x="1597" y="577"/>
                    <a:pt x="1613" y="577"/>
                    <a:pt x="1629" y="577"/>
                  </a:cubicBezTo>
                  <a:cubicBezTo>
                    <a:pt x="1660" y="584"/>
                    <a:pt x="1700" y="584"/>
                    <a:pt x="1732" y="600"/>
                  </a:cubicBezTo>
                  <a:lnTo>
                    <a:pt x="1732" y="600"/>
                  </a:lnTo>
                  <a:lnTo>
                    <a:pt x="1732" y="600"/>
                  </a:lnTo>
                  <a:cubicBezTo>
                    <a:pt x="1732" y="616"/>
                    <a:pt x="1724" y="632"/>
                    <a:pt x="1700" y="656"/>
                  </a:cubicBezTo>
                  <a:cubicBezTo>
                    <a:pt x="1692" y="671"/>
                    <a:pt x="1684" y="679"/>
                    <a:pt x="1684" y="687"/>
                  </a:cubicBezTo>
                  <a:cubicBezTo>
                    <a:pt x="1676" y="695"/>
                    <a:pt x="1676" y="695"/>
                    <a:pt x="1660" y="703"/>
                  </a:cubicBezTo>
                  <a:cubicBezTo>
                    <a:pt x="1645" y="719"/>
                    <a:pt x="1653" y="727"/>
                    <a:pt x="1660" y="743"/>
                  </a:cubicBezTo>
                  <a:cubicBezTo>
                    <a:pt x="1660" y="751"/>
                    <a:pt x="1668" y="751"/>
                    <a:pt x="1668" y="759"/>
                  </a:cubicBezTo>
                  <a:cubicBezTo>
                    <a:pt x="1676" y="766"/>
                    <a:pt x="1676" y="766"/>
                    <a:pt x="1684" y="766"/>
                  </a:cubicBezTo>
                  <a:cubicBezTo>
                    <a:pt x="1684" y="766"/>
                    <a:pt x="1684" y="766"/>
                    <a:pt x="1692" y="766"/>
                  </a:cubicBezTo>
                  <a:lnTo>
                    <a:pt x="1692" y="766"/>
                  </a:lnTo>
                  <a:cubicBezTo>
                    <a:pt x="1692" y="766"/>
                    <a:pt x="1700" y="766"/>
                    <a:pt x="1708" y="774"/>
                  </a:cubicBezTo>
                  <a:cubicBezTo>
                    <a:pt x="1708" y="790"/>
                    <a:pt x="1692" y="798"/>
                    <a:pt x="1653" y="814"/>
                  </a:cubicBezTo>
                  <a:cubicBezTo>
                    <a:pt x="1637" y="822"/>
                    <a:pt x="1629" y="830"/>
                    <a:pt x="1629" y="846"/>
                  </a:cubicBezTo>
                  <a:cubicBezTo>
                    <a:pt x="1629" y="853"/>
                    <a:pt x="1629" y="869"/>
                    <a:pt x="1621" y="877"/>
                  </a:cubicBezTo>
                  <a:cubicBezTo>
                    <a:pt x="1605" y="909"/>
                    <a:pt x="1605" y="948"/>
                    <a:pt x="1613" y="988"/>
                  </a:cubicBezTo>
                  <a:cubicBezTo>
                    <a:pt x="1613" y="996"/>
                    <a:pt x="1613" y="1004"/>
                    <a:pt x="1613" y="1011"/>
                  </a:cubicBezTo>
                  <a:cubicBezTo>
                    <a:pt x="1605" y="1011"/>
                    <a:pt x="1605" y="1011"/>
                    <a:pt x="1597" y="1011"/>
                  </a:cubicBezTo>
                  <a:cubicBezTo>
                    <a:pt x="1597" y="1011"/>
                    <a:pt x="1589" y="1011"/>
                    <a:pt x="1581" y="1011"/>
                  </a:cubicBezTo>
                  <a:lnTo>
                    <a:pt x="1573" y="1011"/>
                  </a:lnTo>
                  <a:lnTo>
                    <a:pt x="1573" y="1011"/>
                  </a:lnTo>
                  <a:cubicBezTo>
                    <a:pt x="1573" y="1035"/>
                    <a:pt x="1566" y="1035"/>
                    <a:pt x="1558" y="1051"/>
                  </a:cubicBezTo>
                  <a:cubicBezTo>
                    <a:pt x="1558" y="1051"/>
                    <a:pt x="1550" y="1051"/>
                    <a:pt x="1550" y="1059"/>
                  </a:cubicBezTo>
                  <a:cubicBezTo>
                    <a:pt x="1542" y="1067"/>
                    <a:pt x="1542" y="1090"/>
                    <a:pt x="1542" y="1114"/>
                  </a:cubicBezTo>
                  <a:cubicBezTo>
                    <a:pt x="1542" y="1130"/>
                    <a:pt x="1542" y="1146"/>
                    <a:pt x="1542" y="1162"/>
                  </a:cubicBezTo>
                  <a:cubicBezTo>
                    <a:pt x="1542" y="1193"/>
                    <a:pt x="1542" y="1209"/>
                    <a:pt x="1526" y="1209"/>
                  </a:cubicBezTo>
                  <a:close/>
                  <a:moveTo>
                    <a:pt x="1510" y="814"/>
                  </a:moveTo>
                  <a:lnTo>
                    <a:pt x="1510" y="814"/>
                  </a:lnTo>
                  <a:cubicBezTo>
                    <a:pt x="1526" y="814"/>
                    <a:pt x="1534" y="822"/>
                    <a:pt x="1534" y="853"/>
                  </a:cubicBezTo>
                  <a:cubicBezTo>
                    <a:pt x="1534" y="869"/>
                    <a:pt x="1526" y="893"/>
                    <a:pt x="1518" y="917"/>
                  </a:cubicBezTo>
                  <a:cubicBezTo>
                    <a:pt x="1510" y="940"/>
                    <a:pt x="1502" y="964"/>
                    <a:pt x="1502" y="980"/>
                  </a:cubicBezTo>
                  <a:cubicBezTo>
                    <a:pt x="1502" y="996"/>
                    <a:pt x="1495" y="1004"/>
                    <a:pt x="1495" y="1011"/>
                  </a:cubicBezTo>
                  <a:cubicBezTo>
                    <a:pt x="1495" y="1035"/>
                    <a:pt x="1486" y="1059"/>
                    <a:pt x="1495" y="1090"/>
                  </a:cubicBezTo>
                  <a:cubicBezTo>
                    <a:pt x="1495" y="1106"/>
                    <a:pt x="1495" y="1122"/>
                    <a:pt x="1495" y="1130"/>
                  </a:cubicBezTo>
                  <a:cubicBezTo>
                    <a:pt x="1495" y="1154"/>
                    <a:pt x="1486" y="1170"/>
                    <a:pt x="1502" y="1177"/>
                  </a:cubicBezTo>
                  <a:cubicBezTo>
                    <a:pt x="1510" y="1185"/>
                    <a:pt x="1526" y="1201"/>
                    <a:pt x="1526" y="1201"/>
                  </a:cubicBezTo>
                  <a:cubicBezTo>
                    <a:pt x="1534" y="1201"/>
                    <a:pt x="1534" y="1193"/>
                    <a:pt x="1534" y="1162"/>
                  </a:cubicBezTo>
                  <a:cubicBezTo>
                    <a:pt x="1534" y="1146"/>
                    <a:pt x="1534" y="1130"/>
                    <a:pt x="1534" y="1114"/>
                  </a:cubicBezTo>
                  <a:cubicBezTo>
                    <a:pt x="1534" y="1083"/>
                    <a:pt x="1534" y="1067"/>
                    <a:pt x="1542" y="1051"/>
                  </a:cubicBezTo>
                  <a:cubicBezTo>
                    <a:pt x="1550" y="1051"/>
                    <a:pt x="1550" y="1043"/>
                    <a:pt x="1550" y="1043"/>
                  </a:cubicBezTo>
                  <a:cubicBezTo>
                    <a:pt x="1558" y="1035"/>
                    <a:pt x="1566" y="1035"/>
                    <a:pt x="1566" y="1011"/>
                  </a:cubicBezTo>
                  <a:cubicBezTo>
                    <a:pt x="1566" y="1004"/>
                    <a:pt x="1566" y="1004"/>
                    <a:pt x="1573" y="1004"/>
                  </a:cubicBezTo>
                  <a:cubicBezTo>
                    <a:pt x="1581" y="1004"/>
                    <a:pt x="1581" y="1004"/>
                    <a:pt x="1589" y="1004"/>
                  </a:cubicBezTo>
                  <a:lnTo>
                    <a:pt x="1597" y="1004"/>
                  </a:lnTo>
                  <a:cubicBezTo>
                    <a:pt x="1605" y="1004"/>
                    <a:pt x="1605" y="1004"/>
                    <a:pt x="1605" y="1004"/>
                  </a:cubicBezTo>
                  <a:cubicBezTo>
                    <a:pt x="1605" y="1004"/>
                    <a:pt x="1605" y="1004"/>
                    <a:pt x="1605" y="988"/>
                  </a:cubicBezTo>
                  <a:cubicBezTo>
                    <a:pt x="1597" y="948"/>
                    <a:pt x="1597" y="901"/>
                    <a:pt x="1613" y="877"/>
                  </a:cubicBezTo>
                  <a:cubicBezTo>
                    <a:pt x="1621" y="861"/>
                    <a:pt x="1621" y="853"/>
                    <a:pt x="1621" y="846"/>
                  </a:cubicBezTo>
                  <a:cubicBezTo>
                    <a:pt x="1621" y="830"/>
                    <a:pt x="1629" y="814"/>
                    <a:pt x="1653" y="806"/>
                  </a:cubicBezTo>
                  <a:cubicBezTo>
                    <a:pt x="1692" y="790"/>
                    <a:pt x="1700" y="782"/>
                    <a:pt x="1700" y="774"/>
                  </a:cubicBezTo>
                  <a:lnTo>
                    <a:pt x="1692" y="774"/>
                  </a:lnTo>
                  <a:lnTo>
                    <a:pt x="1692" y="774"/>
                  </a:lnTo>
                  <a:cubicBezTo>
                    <a:pt x="1684" y="774"/>
                    <a:pt x="1668" y="774"/>
                    <a:pt x="1660" y="759"/>
                  </a:cubicBezTo>
                  <a:cubicBezTo>
                    <a:pt x="1660" y="759"/>
                    <a:pt x="1660" y="751"/>
                    <a:pt x="1653" y="751"/>
                  </a:cubicBezTo>
                  <a:cubicBezTo>
                    <a:pt x="1645" y="735"/>
                    <a:pt x="1637" y="719"/>
                    <a:pt x="1653" y="703"/>
                  </a:cubicBezTo>
                  <a:cubicBezTo>
                    <a:pt x="1668" y="695"/>
                    <a:pt x="1668" y="687"/>
                    <a:pt x="1676" y="679"/>
                  </a:cubicBezTo>
                  <a:cubicBezTo>
                    <a:pt x="1676" y="679"/>
                    <a:pt x="1684" y="671"/>
                    <a:pt x="1700" y="656"/>
                  </a:cubicBezTo>
                  <a:cubicBezTo>
                    <a:pt x="1716" y="632"/>
                    <a:pt x="1724" y="616"/>
                    <a:pt x="1724" y="600"/>
                  </a:cubicBezTo>
                  <a:cubicBezTo>
                    <a:pt x="1700" y="593"/>
                    <a:pt x="1660" y="593"/>
                    <a:pt x="1629" y="584"/>
                  </a:cubicBezTo>
                  <a:cubicBezTo>
                    <a:pt x="1613" y="584"/>
                    <a:pt x="1597" y="584"/>
                    <a:pt x="1581" y="577"/>
                  </a:cubicBezTo>
                  <a:cubicBezTo>
                    <a:pt x="1558" y="577"/>
                    <a:pt x="1534" y="577"/>
                    <a:pt x="1518" y="569"/>
                  </a:cubicBezTo>
                  <a:cubicBezTo>
                    <a:pt x="1479" y="569"/>
                    <a:pt x="1455" y="561"/>
                    <a:pt x="1455" y="553"/>
                  </a:cubicBezTo>
                  <a:cubicBezTo>
                    <a:pt x="1447" y="537"/>
                    <a:pt x="1415" y="371"/>
                    <a:pt x="1408" y="324"/>
                  </a:cubicBezTo>
                  <a:cubicBezTo>
                    <a:pt x="1408" y="284"/>
                    <a:pt x="1368" y="158"/>
                    <a:pt x="1336" y="102"/>
                  </a:cubicBezTo>
                  <a:cubicBezTo>
                    <a:pt x="1320" y="55"/>
                    <a:pt x="1313" y="23"/>
                    <a:pt x="1313" y="7"/>
                  </a:cubicBezTo>
                  <a:cubicBezTo>
                    <a:pt x="8" y="260"/>
                    <a:pt x="8" y="260"/>
                    <a:pt x="8" y="260"/>
                  </a:cubicBezTo>
                  <a:cubicBezTo>
                    <a:pt x="48" y="482"/>
                    <a:pt x="48" y="482"/>
                    <a:pt x="48" y="482"/>
                  </a:cubicBezTo>
                  <a:cubicBezTo>
                    <a:pt x="166" y="347"/>
                    <a:pt x="166" y="347"/>
                    <a:pt x="166" y="347"/>
                  </a:cubicBezTo>
                  <a:lnTo>
                    <a:pt x="166" y="347"/>
                  </a:lnTo>
                  <a:cubicBezTo>
                    <a:pt x="166" y="347"/>
                    <a:pt x="190" y="340"/>
                    <a:pt x="206" y="340"/>
                  </a:cubicBezTo>
                  <a:cubicBezTo>
                    <a:pt x="214" y="340"/>
                    <a:pt x="214" y="347"/>
                    <a:pt x="222" y="347"/>
                  </a:cubicBezTo>
                  <a:cubicBezTo>
                    <a:pt x="222" y="355"/>
                    <a:pt x="222" y="355"/>
                    <a:pt x="222" y="355"/>
                  </a:cubicBezTo>
                  <a:lnTo>
                    <a:pt x="230" y="340"/>
                  </a:lnTo>
                  <a:lnTo>
                    <a:pt x="230" y="340"/>
                  </a:lnTo>
                  <a:cubicBezTo>
                    <a:pt x="230" y="331"/>
                    <a:pt x="238" y="324"/>
                    <a:pt x="238" y="316"/>
                  </a:cubicBezTo>
                  <a:cubicBezTo>
                    <a:pt x="253" y="268"/>
                    <a:pt x="261" y="253"/>
                    <a:pt x="277" y="253"/>
                  </a:cubicBezTo>
                  <a:lnTo>
                    <a:pt x="277" y="253"/>
                  </a:lnTo>
                  <a:cubicBezTo>
                    <a:pt x="285" y="253"/>
                    <a:pt x="285" y="260"/>
                    <a:pt x="285" y="260"/>
                  </a:cubicBezTo>
                  <a:cubicBezTo>
                    <a:pt x="293" y="276"/>
                    <a:pt x="301" y="284"/>
                    <a:pt x="325" y="284"/>
                  </a:cubicBezTo>
                  <a:cubicBezTo>
                    <a:pt x="348" y="292"/>
                    <a:pt x="356" y="276"/>
                    <a:pt x="372" y="260"/>
                  </a:cubicBezTo>
                  <a:cubicBezTo>
                    <a:pt x="372" y="253"/>
                    <a:pt x="380" y="245"/>
                    <a:pt x="388" y="245"/>
                  </a:cubicBezTo>
                  <a:cubicBezTo>
                    <a:pt x="396" y="237"/>
                    <a:pt x="403" y="237"/>
                    <a:pt x="411" y="237"/>
                  </a:cubicBezTo>
                  <a:cubicBezTo>
                    <a:pt x="427" y="229"/>
                    <a:pt x="435" y="221"/>
                    <a:pt x="443" y="213"/>
                  </a:cubicBezTo>
                  <a:cubicBezTo>
                    <a:pt x="451" y="205"/>
                    <a:pt x="475" y="197"/>
                    <a:pt x="490" y="197"/>
                  </a:cubicBezTo>
                  <a:cubicBezTo>
                    <a:pt x="498" y="197"/>
                    <a:pt x="498" y="197"/>
                    <a:pt x="506" y="197"/>
                  </a:cubicBezTo>
                  <a:cubicBezTo>
                    <a:pt x="522" y="205"/>
                    <a:pt x="546" y="205"/>
                    <a:pt x="569" y="205"/>
                  </a:cubicBezTo>
                  <a:cubicBezTo>
                    <a:pt x="601" y="205"/>
                    <a:pt x="625" y="229"/>
                    <a:pt x="633" y="245"/>
                  </a:cubicBezTo>
                  <a:cubicBezTo>
                    <a:pt x="633" y="268"/>
                    <a:pt x="664" y="308"/>
                    <a:pt x="672" y="324"/>
                  </a:cubicBezTo>
                  <a:cubicBezTo>
                    <a:pt x="680" y="316"/>
                    <a:pt x="696" y="316"/>
                    <a:pt x="712" y="316"/>
                  </a:cubicBezTo>
                  <a:cubicBezTo>
                    <a:pt x="743" y="316"/>
                    <a:pt x="759" y="324"/>
                    <a:pt x="759" y="331"/>
                  </a:cubicBezTo>
                  <a:cubicBezTo>
                    <a:pt x="759" y="340"/>
                    <a:pt x="759" y="347"/>
                    <a:pt x="759" y="355"/>
                  </a:cubicBezTo>
                  <a:cubicBezTo>
                    <a:pt x="767" y="379"/>
                    <a:pt x="767" y="403"/>
                    <a:pt x="775" y="411"/>
                  </a:cubicBezTo>
                  <a:cubicBezTo>
                    <a:pt x="775" y="411"/>
                    <a:pt x="783" y="419"/>
                    <a:pt x="791" y="419"/>
                  </a:cubicBezTo>
                  <a:cubicBezTo>
                    <a:pt x="791" y="419"/>
                    <a:pt x="799" y="411"/>
                    <a:pt x="807" y="411"/>
                  </a:cubicBezTo>
                  <a:cubicBezTo>
                    <a:pt x="807" y="411"/>
                    <a:pt x="815" y="411"/>
                    <a:pt x="822" y="411"/>
                  </a:cubicBezTo>
                  <a:cubicBezTo>
                    <a:pt x="830" y="411"/>
                    <a:pt x="846" y="419"/>
                    <a:pt x="862" y="426"/>
                  </a:cubicBezTo>
                  <a:cubicBezTo>
                    <a:pt x="862" y="426"/>
                    <a:pt x="870" y="434"/>
                    <a:pt x="886" y="434"/>
                  </a:cubicBezTo>
                  <a:cubicBezTo>
                    <a:pt x="917" y="458"/>
                    <a:pt x="957" y="482"/>
                    <a:pt x="965" y="506"/>
                  </a:cubicBezTo>
                  <a:cubicBezTo>
                    <a:pt x="965" y="513"/>
                    <a:pt x="965" y="513"/>
                    <a:pt x="965" y="521"/>
                  </a:cubicBezTo>
                  <a:cubicBezTo>
                    <a:pt x="965" y="553"/>
                    <a:pt x="965" y="577"/>
                    <a:pt x="949" y="608"/>
                  </a:cubicBezTo>
                  <a:cubicBezTo>
                    <a:pt x="917" y="664"/>
                    <a:pt x="902" y="711"/>
                    <a:pt x="917" y="727"/>
                  </a:cubicBezTo>
                  <a:cubicBezTo>
                    <a:pt x="917" y="735"/>
                    <a:pt x="933" y="735"/>
                    <a:pt x="941" y="735"/>
                  </a:cubicBezTo>
                  <a:cubicBezTo>
                    <a:pt x="957" y="735"/>
                    <a:pt x="973" y="735"/>
                    <a:pt x="980" y="719"/>
                  </a:cubicBezTo>
                  <a:cubicBezTo>
                    <a:pt x="989" y="711"/>
                    <a:pt x="1004" y="711"/>
                    <a:pt x="1020" y="711"/>
                  </a:cubicBezTo>
                  <a:cubicBezTo>
                    <a:pt x="1028" y="711"/>
                    <a:pt x="1044" y="711"/>
                    <a:pt x="1052" y="727"/>
                  </a:cubicBezTo>
                  <a:cubicBezTo>
                    <a:pt x="1060" y="735"/>
                    <a:pt x="1052" y="735"/>
                    <a:pt x="1052" y="743"/>
                  </a:cubicBezTo>
                  <a:cubicBezTo>
                    <a:pt x="1052" y="743"/>
                    <a:pt x="1044" y="743"/>
                    <a:pt x="1044" y="751"/>
                  </a:cubicBezTo>
                  <a:cubicBezTo>
                    <a:pt x="1044" y="751"/>
                    <a:pt x="1052" y="751"/>
                    <a:pt x="1060" y="751"/>
                  </a:cubicBezTo>
                  <a:cubicBezTo>
                    <a:pt x="1083" y="766"/>
                    <a:pt x="1131" y="782"/>
                    <a:pt x="1162" y="790"/>
                  </a:cubicBezTo>
                  <a:cubicBezTo>
                    <a:pt x="1162" y="790"/>
                    <a:pt x="1170" y="790"/>
                    <a:pt x="1178" y="790"/>
                  </a:cubicBezTo>
                  <a:cubicBezTo>
                    <a:pt x="1186" y="790"/>
                    <a:pt x="1202" y="790"/>
                    <a:pt x="1210" y="782"/>
                  </a:cubicBezTo>
                  <a:cubicBezTo>
                    <a:pt x="1226" y="782"/>
                    <a:pt x="1242" y="782"/>
                    <a:pt x="1242" y="782"/>
                  </a:cubicBezTo>
                  <a:cubicBezTo>
                    <a:pt x="1249" y="782"/>
                    <a:pt x="1249" y="774"/>
                    <a:pt x="1249" y="774"/>
                  </a:cubicBezTo>
                  <a:cubicBezTo>
                    <a:pt x="1249" y="759"/>
                    <a:pt x="1249" y="751"/>
                    <a:pt x="1249" y="735"/>
                  </a:cubicBezTo>
                  <a:cubicBezTo>
                    <a:pt x="1242" y="719"/>
                    <a:pt x="1242" y="703"/>
                    <a:pt x="1242" y="695"/>
                  </a:cubicBezTo>
                  <a:cubicBezTo>
                    <a:pt x="1242" y="679"/>
                    <a:pt x="1242" y="671"/>
                    <a:pt x="1233" y="656"/>
                  </a:cubicBezTo>
                  <a:cubicBezTo>
                    <a:pt x="1226" y="640"/>
                    <a:pt x="1218" y="632"/>
                    <a:pt x="1210" y="624"/>
                  </a:cubicBezTo>
                  <a:cubicBezTo>
                    <a:pt x="1202" y="616"/>
                    <a:pt x="1194" y="616"/>
                    <a:pt x="1194" y="600"/>
                  </a:cubicBezTo>
                  <a:cubicBezTo>
                    <a:pt x="1186" y="584"/>
                    <a:pt x="1186" y="577"/>
                    <a:pt x="1178" y="569"/>
                  </a:cubicBezTo>
                  <a:cubicBezTo>
                    <a:pt x="1170" y="545"/>
                    <a:pt x="1155" y="521"/>
                    <a:pt x="1155" y="498"/>
                  </a:cubicBezTo>
                  <a:cubicBezTo>
                    <a:pt x="1155" y="474"/>
                    <a:pt x="1155" y="458"/>
                    <a:pt x="1155" y="442"/>
                  </a:cubicBezTo>
                  <a:cubicBezTo>
                    <a:pt x="1155" y="419"/>
                    <a:pt x="1155" y="395"/>
                    <a:pt x="1147" y="371"/>
                  </a:cubicBezTo>
                  <a:cubicBezTo>
                    <a:pt x="1147" y="363"/>
                    <a:pt x="1147" y="355"/>
                    <a:pt x="1147" y="347"/>
                  </a:cubicBezTo>
                  <a:cubicBezTo>
                    <a:pt x="1147" y="324"/>
                    <a:pt x="1147" y="316"/>
                    <a:pt x="1139" y="308"/>
                  </a:cubicBezTo>
                  <a:cubicBezTo>
                    <a:pt x="1115" y="300"/>
                    <a:pt x="1091" y="260"/>
                    <a:pt x="1099" y="245"/>
                  </a:cubicBezTo>
                  <a:lnTo>
                    <a:pt x="1099" y="245"/>
                  </a:lnTo>
                  <a:lnTo>
                    <a:pt x="1107" y="245"/>
                  </a:lnTo>
                  <a:lnTo>
                    <a:pt x="1115" y="245"/>
                  </a:lnTo>
                  <a:cubicBezTo>
                    <a:pt x="1115" y="253"/>
                    <a:pt x="1123" y="253"/>
                    <a:pt x="1123" y="253"/>
                  </a:cubicBezTo>
                  <a:cubicBezTo>
                    <a:pt x="1123" y="253"/>
                    <a:pt x="1131" y="253"/>
                    <a:pt x="1139" y="245"/>
                  </a:cubicBezTo>
                  <a:cubicBezTo>
                    <a:pt x="1147" y="221"/>
                    <a:pt x="1170" y="189"/>
                    <a:pt x="1178" y="189"/>
                  </a:cubicBezTo>
                  <a:cubicBezTo>
                    <a:pt x="1186" y="181"/>
                    <a:pt x="1186" y="181"/>
                    <a:pt x="1186" y="181"/>
                  </a:cubicBezTo>
                  <a:cubicBezTo>
                    <a:pt x="1194" y="181"/>
                    <a:pt x="1202" y="181"/>
                    <a:pt x="1218" y="166"/>
                  </a:cubicBezTo>
                  <a:cubicBezTo>
                    <a:pt x="1233" y="158"/>
                    <a:pt x="1249" y="142"/>
                    <a:pt x="1249" y="134"/>
                  </a:cubicBezTo>
                  <a:cubicBezTo>
                    <a:pt x="1249" y="126"/>
                    <a:pt x="1249" y="118"/>
                    <a:pt x="1257" y="118"/>
                  </a:cubicBezTo>
                  <a:cubicBezTo>
                    <a:pt x="1257" y="110"/>
                    <a:pt x="1257" y="110"/>
                    <a:pt x="1265" y="110"/>
                  </a:cubicBezTo>
                  <a:cubicBezTo>
                    <a:pt x="1265" y="110"/>
                    <a:pt x="1273" y="110"/>
                    <a:pt x="1273" y="126"/>
                  </a:cubicBezTo>
                  <a:cubicBezTo>
                    <a:pt x="1273" y="134"/>
                    <a:pt x="1273" y="134"/>
                    <a:pt x="1273" y="142"/>
                  </a:cubicBezTo>
                  <a:cubicBezTo>
                    <a:pt x="1273" y="150"/>
                    <a:pt x="1273" y="166"/>
                    <a:pt x="1273" y="166"/>
                  </a:cubicBezTo>
                  <a:lnTo>
                    <a:pt x="1273" y="166"/>
                  </a:lnTo>
                  <a:cubicBezTo>
                    <a:pt x="1281" y="166"/>
                    <a:pt x="1297" y="173"/>
                    <a:pt x="1297" y="173"/>
                  </a:cubicBezTo>
                  <a:cubicBezTo>
                    <a:pt x="1297" y="181"/>
                    <a:pt x="1289" y="189"/>
                    <a:pt x="1281" y="189"/>
                  </a:cubicBezTo>
                  <a:lnTo>
                    <a:pt x="1273" y="189"/>
                  </a:lnTo>
                  <a:cubicBezTo>
                    <a:pt x="1249" y="197"/>
                    <a:pt x="1202" y="205"/>
                    <a:pt x="1194" y="221"/>
                  </a:cubicBezTo>
                  <a:lnTo>
                    <a:pt x="1194" y="229"/>
                  </a:lnTo>
                  <a:cubicBezTo>
                    <a:pt x="1202" y="245"/>
                    <a:pt x="1202" y="260"/>
                    <a:pt x="1202" y="276"/>
                  </a:cubicBezTo>
                  <a:cubicBezTo>
                    <a:pt x="1210" y="300"/>
                    <a:pt x="1210" y="316"/>
                    <a:pt x="1218" y="316"/>
                  </a:cubicBezTo>
                  <a:lnTo>
                    <a:pt x="1218" y="316"/>
                  </a:lnTo>
                  <a:cubicBezTo>
                    <a:pt x="1226" y="316"/>
                    <a:pt x="1233" y="316"/>
                    <a:pt x="1233" y="316"/>
                  </a:cubicBezTo>
                  <a:cubicBezTo>
                    <a:pt x="1242" y="316"/>
                    <a:pt x="1242" y="316"/>
                    <a:pt x="1249" y="324"/>
                  </a:cubicBezTo>
                  <a:cubicBezTo>
                    <a:pt x="1249" y="324"/>
                    <a:pt x="1249" y="331"/>
                    <a:pt x="1249" y="340"/>
                  </a:cubicBezTo>
                  <a:cubicBezTo>
                    <a:pt x="1249" y="355"/>
                    <a:pt x="1242" y="355"/>
                    <a:pt x="1226" y="363"/>
                  </a:cubicBezTo>
                  <a:cubicBezTo>
                    <a:pt x="1226" y="363"/>
                    <a:pt x="1218" y="371"/>
                    <a:pt x="1210" y="379"/>
                  </a:cubicBezTo>
                  <a:cubicBezTo>
                    <a:pt x="1210" y="387"/>
                    <a:pt x="1202" y="387"/>
                    <a:pt x="1194" y="395"/>
                  </a:cubicBezTo>
                  <a:cubicBezTo>
                    <a:pt x="1186" y="403"/>
                    <a:pt x="1178" y="411"/>
                    <a:pt x="1178" y="419"/>
                  </a:cubicBezTo>
                  <a:lnTo>
                    <a:pt x="1186" y="419"/>
                  </a:lnTo>
                  <a:cubicBezTo>
                    <a:pt x="1202" y="419"/>
                    <a:pt x="1218" y="411"/>
                    <a:pt x="1226" y="403"/>
                  </a:cubicBezTo>
                  <a:cubicBezTo>
                    <a:pt x="1233" y="395"/>
                    <a:pt x="1233" y="395"/>
                    <a:pt x="1242" y="395"/>
                  </a:cubicBezTo>
                  <a:lnTo>
                    <a:pt x="1249" y="395"/>
                  </a:lnTo>
                  <a:cubicBezTo>
                    <a:pt x="1249" y="403"/>
                    <a:pt x="1257" y="403"/>
                    <a:pt x="1257" y="403"/>
                  </a:cubicBezTo>
                  <a:cubicBezTo>
                    <a:pt x="1265" y="411"/>
                    <a:pt x="1265" y="419"/>
                    <a:pt x="1265" y="426"/>
                  </a:cubicBezTo>
                  <a:lnTo>
                    <a:pt x="1265" y="434"/>
                  </a:lnTo>
                  <a:cubicBezTo>
                    <a:pt x="1257" y="442"/>
                    <a:pt x="1249" y="442"/>
                    <a:pt x="1242" y="450"/>
                  </a:cubicBezTo>
                  <a:cubicBezTo>
                    <a:pt x="1233" y="450"/>
                    <a:pt x="1226" y="450"/>
                    <a:pt x="1226" y="458"/>
                  </a:cubicBezTo>
                  <a:lnTo>
                    <a:pt x="1226" y="466"/>
                  </a:lnTo>
                  <a:cubicBezTo>
                    <a:pt x="1226" y="474"/>
                    <a:pt x="1226" y="482"/>
                    <a:pt x="1226" y="482"/>
                  </a:cubicBezTo>
                  <a:lnTo>
                    <a:pt x="1233" y="490"/>
                  </a:lnTo>
                  <a:cubicBezTo>
                    <a:pt x="1242" y="490"/>
                    <a:pt x="1242" y="490"/>
                    <a:pt x="1242" y="490"/>
                  </a:cubicBezTo>
                  <a:cubicBezTo>
                    <a:pt x="1249" y="490"/>
                    <a:pt x="1257" y="490"/>
                    <a:pt x="1257" y="482"/>
                  </a:cubicBezTo>
                  <a:cubicBezTo>
                    <a:pt x="1265" y="482"/>
                    <a:pt x="1265" y="482"/>
                    <a:pt x="1273" y="482"/>
                  </a:cubicBezTo>
                  <a:cubicBezTo>
                    <a:pt x="1281" y="482"/>
                    <a:pt x="1281" y="482"/>
                    <a:pt x="1289" y="490"/>
                  </a:cubicBezTo>
                  <a:lnTo>
                    <a:pt x="1297" y="498"/>
                  </a:lnTo>
                  <a:cubicBezTo>
                    <a:pt x="1305" y="506"/>
                    <a:pt x="1313" y="506"/>
                    <a:pt x="1313" y="513"/>
                  </a:cubicBezTo>
                  <a:cubicBezTo>
                    <a:pt x="1313" y="521"/>
                    <a:pt x="1305" y="521"/>
                    <a:pt x="1305" y="529"/>
                  </a:cubicBezTo>
                  <a:cubicBezTo>
                    <a:pt x="1297" y="529"/>
                    <a:pt x="1289" y="529"/>
                    <a:pt x="1281" y="537"/>
                  </a:cubicBezTo>
                  <a:cubicBezTo>
                    <a:pt x="1273" y="537"/>
                    <a:pt x="1265" y="537"/>
                    <a:pt x="1265" y="545"/>
                  </a:cubicBezTo>
                  <a:cubicBezTo>
                    <a:pt x="1257" y="553"/>
                    <a:pt x="1257" y="561"/>
                    <a:pt x="1257" y="569"/>
                  </a:cubicBezTo>
                  <a:cubicBezTo>
                    <a:pt x="1257" y="569"/>
                    <a:pt x="1249" y="577"/>
                    <a:pt x="1257" y="577"/>
                  </a:cubicBezTo>
                  <a:cubicBezTo>
                    <a:pt x="1257" y="584"/>
                    <a:pt x="1257" y="584"/>
                    <a:pt x="1265" y="584"/>
                  </a:cubicBezTo>
                  <a:cubicBezTo>
                    <a:pt x="1273" y="584"/>
                    <a:pt x="1281" y="584"/>
                    <a:pt x="1281" y="584"/>
                  </a:cubicBezTo>
                  <a:cubicBezTo>
                    <a:pt x="1297" y="584"/>
                    <a:pt x="1305" y="584"/>
                    <a:pt x="1305" y="608"/>
                  </a:cubicBezTo>
                  <a:cubicBezTo>
                    <a:pt x="1313" y="616"/>
                    <a:pt x="1305" y="624"/>
                    <a:pt x="1305" y="632"/>
                  </a:cubicBezTo>
                  <a:cubicBezTo>
                    <a:pt x="1305" y="632"/>
                    <a:pt x="1305" y="640"/>
                    <a:pt x="1305" y="656"/>
                  </a:cubicBezTo>
                  <a:lnTo>
                    <a:pt x="1305" y="664"/>
                  </a:lnTo>
                  <a:cubicBezTo>
                    <a:pt x="1305" y="679"/>
                    <a:pt x="1305" y="687"/>
                    <a:pt x="1305" y="687"/>
                  </a:cubicBezTo>
                  <a:cubicBezTo>
                    <a:pt x="1305" y="695"/>
                    <a:pt x="1313" y="695"/>
                    <a:pt x="1320" y="695"/>
                  </a:cubicBezTo>
                  <a:cubicBezTo>
                    <a:pt x="1352" y="703"/>
                    <a:pt x="1368" y="671"/>
                    <a:pt x="1368" y="664"/>
                  </a:cubicBezTo>
                  <a:cubicBezTo>
                    <a:pt x="1376" y="656"/>
                    <a:pt x="1384" y="648"/>
                    <a:pt x="1392" y="648"/>
                  </a:cubicBezTo>
                  <a:cubicBezTo>
                    <a:pt x="1400" y="648"/>
                    <a:pt x="1415" y="656"/>
                    <a:pt x="1423" y="679"/>
                  </a:cubicBezTo>
                  <a:cubicBezTo>
                    <a:pt x="1431" y="695"/>
                    <a:pt x="1439" y="703"/>
                    <a:pt x="1447" y="711"/>
                  </a:cubicBezTo>
                  <a:cubicBezTo>
                    <a:pt x="1463" y="735"/>
                    <a:pt x="1471" y="743"/>
                    <a:pt x="1463" y="766"/>
                  </a:cubicBezTo>
                  <a:cubicBezTo>
                    <a:pt x="1463" y="774"/>
                    <a:pt x="1455" y="782"/>
                    <a:pt x="1455" y="790"/>
                  </a:cubicBezTo>
                  <a:lnTo>
                    <a:pt x="1455" y="790"/>
                  </a:lnTo>
                  <a:lnTo>
                    <a:pt x="1455" y="798"/>
                  </a:lnTo>
                  <a:cubicBezTo>
                    <a:pt x="1463" y="798"/>
                    <a:pt x="1463" y="798"/>
                    <a:pt x="1471" y="798"/>
                  </a:cubicBezTo>
                  <a:cubicBezTo>
                    <a:pt x="1479" y="806"/>
                    <a:pt x="1486" y="814"/>
                    <a:pt x="1502" y="814"/>
                  </a:cubicBezTo>
                  <a:cubicBezTo>
                    <a:pt x="1502" y="814"/>
                    <a:pt x="1502" y="814"/>
                    <a:pt x="1510" y="814"/>
                  </a:cubicBezTo>
                  <a:close/>
                </a:path>
              </a:pathLst>
            </a:custGeom>
            <a:solidFill>
              <a:schemeClr val="accent6"/>
            </a:solidFill>
            <a:ln>
              <a:solidFill>
                <a:schemeClr val="bg2"/>
              </a:solidFill>
            </a:ln>
            <a:effectLst/>
          </p:spPr>
          <p:txBody>
            <a:bodyPr wrap="none" anchor="ctr"/>
            <a:lstStyle/>
            <a:p>
              <a:endParaRPr lang="en-US"/>
            </a:p>
          </p:txBody>
        </p:sp>
        <p:sp>
          <p:nvSpPr>
            <p:cNvPr id="136" name="Freeform 777"/>
            <p:cNvSpPr>
              <a:spLocks noChangeArrowheads="1"/>
            </p:cNvSpPr>
            <p:nvPr/>
          </p:nvSpPr>
          <p:spPr bwMode="auto">
            <a:xfrm>
              <a:off x="14962084" y="5502712"/>
              <a:ext cx="881336" cy="897571"/>
            </a:xfrm>
            <a:custGeom>
              <a:avLst/>
              <a:gdLst>
                <a:gd name="T0" fmla="*/ 538 w 1677"/>
                <a:gd name="T1" fmla="*/ 15 h 1707"/>
                <a:gd name="T2" fmla="*/ 561 w 1677"/>
                <a:gd name="T3" fmla="*/ 166 h 1707"/>
                <a:gd name="T4" fmla="*/ 546 w 1677"/>
                <a:gd name="T5" fmla="*/ 324 h 1707"/>
                <a:gd name="T6" fmla="*/ 498 w 1677"/>
                <a:gd name="T7" fmla="*/ 521 h 1707"/>
                <a:gd name="T8" fmla="*/ 356 w 1677"/>
                <a:gd name="T9" fmla="*/ 632 h 1707"/>
                <a:gd name="T10" fmla="*/ 277 w 1677"/>
                <a:gd name="T11" fmla="*/ 695 h 1707"/>
                <a:gd name="T12" fmla="*/ 222 w 1677"/>
                <a:gd name="T13" fmla="*/ 877 h 1707"/>
                <a:gd name="T14" fmla="*/ 119 w 1677"/>
                <a:gd name="T15" fmla="*/ 917 h 1707"/>
                <a:gd name="T16" fmla="*/ 119 w 1677"/>
                <a:gd name="T17" fmla="*/ 1075 h 1707"/>
                <a:gd name="T18" fmla="*/ 56 w 1677"/>
                <a:gd name="T19" fmla="*/ 1154 h 1707"/>
                <a:gd name="T20" fmla="*/ 32 w 1677"/>
                <a:gd name="T21" fmla="*/ 1304 h 1707"/>
                <a:gd name="T22" fmla="*/ 182 w 1677"/>
                <a:gd name="T23" fmla="*/ 1501 h 1707"/>
                <a:gd name="T24" fmla="*/ 348 w 1677"/>
                <a:gd name="T25" fmla="*/ 1619 h 1707"/>
                <a:gd name="T26" fmla="*/ 530 w 1677"/>
                <a:gd name="T27" fmla="*/ 1611 h 1707"/>
                <a:gd name="T28" fmla="*/ 696 w 1677"/>
                <a:gd name="T29" fmla="*/ 1532 h 1707"/>
                <a:gd name="T30" fmla="*/ 854 w 1677"/>
                <a:gd name="T31" fmla="*/ 1478 h 1707"/>
                <a:gd name="T32" fmla="*/ 925 w 1677"/>
                <a:gd name="T33" fmla="*/ 1367 h 1707"/>
                <a:gd name="T34" fmla="*/ 941 w 1677"/>
                <a:gd name="T35" fmla="*/ 1217 h 1707"/>
                <a:gd name="T36" fmla="*/ 1012 w 1677"/>
                <a:gd name="T37" fmla="*/ 1051 h 1707"/>
                <a:gd name="T38" fmla="*/ 1115 w 1677"/>
                <a:gd name="T39" fmla="*/ 901 h 1707"/>
                <a:gd name="T40" fmla="*/ 1194 w 1677"/>
                <a:gd name="T41" fmla="*/ 893 h 1707"/>
                <a:gd name="T42" fmla="*/ 1257 w 1677"/>
                <a:gd name="T43" fmla="*/ 822 h 1707"/>
                <a:gd name="T44" fmla="*/ 1336 w 1677"/>
                <a:gd name="T45" fmla="*/ 751 h 1707"/>
                <a:gd name="T46" fmla="*/ 1423 w 1677"/>
                <a:gd name="T47" fmla="*/ 624 h 1707"/>
                <a:gd name="T48" fmla="*/ 1471 w 1677"/>
                <a:gd name="T49" fmla="*/ 411 h 1707"/>
                <a:gd name="T50" fmla="*/ 1676 w 1677"/>
                <a:gd name="T51" fmla="*/ 419 h 1707"/>
                <a:gd name="T52" fmla="*/ 1629 w 1677"/>
                <a:gd name="T53" fmla="*/ 348 h 1707"/>
                <a:gd name="T54" fmla="*/ 1510 w 1677"/>
                <a:gd name="T55" fmla="*/ 292 h 1707"/>
                <a:gd name="T56" fmla="*/ 1392 w 1677"/>
                <a:gd name="T57" fmla="*/ 340 h 1707"/>
                <a:gd name="T58" fmla="*/ 1281 w 1677"/>
                <a:gd name="T59" fmla="*/ 348 h 1707"/>
                <a:gd name="T60" fmla="*/ 1218 w 1677"/>
                <a:gd name="T61" fmla="*/ 442 h 1707"/>
                <a:gd name="T62" fmla="*/ 1052 w 1677"/>
                <a:gd name="T63" fmla="*/ 585 h 1707"/>
                <a:gd name="T64" fmla="*/ 641 w 1677"/>
                <a:gd name="T65" fmla="*/ 419 h 1707"/>
                <a:gd name="T66" fmla="*/ 538 w 1677"/>
                <a:gd name="T67" fmla="*/ 15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7" h="1707">
                  <a:moveTo>
                    <a:pt x="538" y="15"/>
                  </a:moveTo>
                  <a:lnTo>
                    <a:pt x="538" y="15"/>
                  </a:lnTo>
                  <a:cubicBezTo>
                    <a:pt x="538" y="31"/>
                    <a:pt x="546" y="63"/>
                    <a:pt x="546" y="87"/>
                  </a:cubicBezTo>
                  <a:cubicBezTo>
                    <a:pt x="554" y="118"/>
                    <a:pt x="577" y="158"/>
                    <a:pt x="561" y="166"/>
                  </a:cubicBezTo>
                  <a:cubicBezTo>
                    <a:pt x="546" y="174"/>
                    <a:pt x="538" y="158"/>
                    <a:pt x="546" y="197"/>
                  </a:cubicBezTo>
                  <a:cubicBezTo>
                    <a:pt x="546" y="237"/>
                    <a:pt x="561" y="316"/>
                    <a:pt x="546" y="324"/>
                  </a:cubicBezTo>
                  <a:cubicBezTo>
                    <a:pt x="538" y="340"/>
                    <a:pt x="506" y="316"/>
                    <a:pt x="506" y="379"/>
                  </a:cubicBezTo>
                  <a:cubicBezTo>
                    <a:pt x="514" y="435"/>
                    <a:pt x="522" y="498"/>
                    <a:pt x="498" y="521"/>
                  </a:cubicBezTo>
                  <a:cubicBezTo>
                    <a:pt x="483" y="553"/>
                    <a:pt x="443" y="624"/>
                    <a:pt x="419" y="624"/>
                  </a:cubicBezTo>
                  <a:cubicBezTo>
                    <a:pt x="388" y="632"/>
                    <a:pt x="388" y="648"/>
                    <a:pt x="356" y="632"/>
                  </a:cubicBezTo>
                  <a:cubicBezTo>
                    <a:pt x="332" y="616"/>
                    <a:pt x="309" y="593"/>
                    <a:pt x="301" y="624"/>
                  </a:cubicBezTo>
                  <a:cubicBezTo>
                    <a:pt x="293" y="656"/>
                    <a:pt x="301" y="688"/>
                    <a:pt x="277" y="695"/>
                  </a:cubicBezTo>
                  <a:cubicBezTo>
                    <a:pt x="253" y="703"/>
                    <a:pt x="206" y="711"/>
                    <a:pt x="214" y="743"/>
                  </a:cubicBezTo>
                  <a:cubicBezTo>
                    <a:pt x="222" y="782"/>
                    <a:pt x="237" y="893"/>
                    <a:pt x="222" y="877"/>
                  </a:cubicBezTo>
                  <a:cubicBezTo>
                    <a:pt x="198" y="861"/>
                    <a:pt x="166" y="830"/>
                    <a:pt x="159" y="846"/>
                  </a:cubicBezTo>
                  <a:cubicBezTo>
                    <a:pt x="143" y="854"/>
                    <a:pt x="119" y="893"/>
                    <a:pt x="119" y="917"/>
                  </a:cubicBezTo>
                  <a:cubicBezTo>
                    <a:pt x="127" y="948"/>
                    <a:pt x="103" y="980"/>
                    <a:pt x="119" y="1004"/>
                  </a:cubicBezTo>
                  <a:cubicBezTo>
                    <a:pt x="127" y="1027"/>
                    <a:pt x="135" y="1067"/>
                    <a:pt x="119" y="1075"/>
                  </a:cubicBezTo>
                  <a:cubicBezTo>
                    <a:pt x="95" y="1083"/>
                    <a:pt x="79" y="1075"/>
                    <a:pt x="79" y="1106"/>
                  </a:cubicBezTo>
                  <a:cubicBezTo>
                    <a:pt x="79" y="1146"/>
                    <a:pt x="87" y="1154"/>
                    <a:pt x="56" y="1154"/>
                  </a:cubicBezTo>
                  <a:cubicBezTo>
                    <a:pt x="32" y="1162"/>
                    <a:pt x="0" y="1170"/>
                    <a:pt x="0" y="1178"/>
                  </a:cubicBezTo>
                  <a:cubicBezTo>
                    <a:pt x="0" y="1185"/>
                    <a:pt x="8" y="1280"/>
                    <a:pt x="32" y="1304"/>
                  </a:cubicBezTo>
                  <a:cubicBezTo>
                    <a:pt x="64" y="1328"/>
                    <a:pt x="79" y="1359"/>
                    <a:pt x="95" y="1391"/>
                  </a:cubicBezTo>
                  <a:cubicBezTo>
                    <a:pt x="119" y="1431"/>
                    <a:pt x="119" y="1470"/>
                    <a:pt x="182" y="1501"/>
                  </a:cubicBezTo>
                  <a:cubicBezTo>
                    <a:pt x="237" y="1532"/>
                    <a:pt x="261" y="1509"/>
                    <a:pt x="285" y="1548"/>
                  </a:cubicBezTo>
                  <a:cubicBezTo>
                    <a:pt x="309" y="1580"/>
                    <a:pt x="253" y="1595"/>
                    <a:pt x="348" y="1619"/>
                  </a:cubicBezTo>
                  <a:cubicBezTo>
                    <a:pt x="443" y="1635"/>
                    <a:pt x="435" y="1706"/>
                    <a:pt x="475" y="1659"/>
                  </a:cubicBezTo>
                  <a:cubicBezTo>
                    <a:pt x="506" y="1611"/>
                    <a:pt x="467" y="1588"/>
                    <a:pt x="530" y="1611"/>
                  </a:cubicBezTo>
                  <a:cubicBezTo>
                    <a:pt x="593" y="1627"/>
                    <a:pt x="656" y="1588"/>
                    <a:pt x="672" y="1580"/>
                  </a:cubicBezTo>
                  <a:cubicBezTo>
                    <a:pt x="680" y="1564"/>
                    <a:pt x="625" y="1548"/>
                    <a:pt x="696" y="1532"/>
                  </a:cubicBezTo>
                  <a:cubicBezTo>
                    <a:pt x="767" y="1524"/>
                    <a:pt x="814" y="1509"/>
                    <a:pt x="814" y="1493"/>
                  </a:cubicBezTo>
                  <a:cubicBezTo>
                    <a:pt x="807" y="1470"/>
                    <a:pt x="823" y="1493"/>
                    <a:pt x="854" y="1478"/>
                  </a:cubicBezTo>
                  <a:cubicBezTo>
                    <a:pt x="886" y="1462"/>
                    <a:pt x="894" y="1399"/>
                    <a:pt x="917" y="1399"/>
                  </a:cubicBezTo>
                  <a:cubicBezTo>
                    <a:pt x="933" y="1399"/>
                    <a:pt x="965" y="1383"/>
                    <a:pt x="925" y="1367"/>
                  </a:cubicBezTo>
                  <a:cubicBezTo>
                    <a:pt x="886" y="1352"/>
                    <a:pt x="854" y="1375"/>
                    <a:pt x="886" y="1328"/>
                  </a:cubicBezTo>
                  <a:cubicBezTo>
                    <a:pt x="917" y="1272"/>
                    <a:pt x="917" y="1257"/>
                    <a:pt x="941" y="1217"/>
                  </a:cubicBezTo>
                  <a:cubicBezTo>
                    <a:pt x="973" y="1178"/>
                    <a:pt x="973" y="1178"/>
                    <a:pt x="981" y="1138"/>
                  </a:cubicBezTo>
                  <a:cubicBezTo>
                    <a:pt x="989" y="1091"/>
                    <a:pt x="996" y="1114"/>
                    <a:pt x="1012" y="1051"/>
                  </a:cubicBezTo>
                  <a:cubicBezTo>
                    <a:pt x="1028" y="988"/>
                    <a:pt x="996" y="948"/>
                    <a:pt x="1036" y="925"/>
                  </a:cubicBezTo>
                  <a:cubicBezTo>
                    <a:pt x="1083" y="901"/>
                    <a:pt x="1091" y="877"/>
                    <a:pt x="1115" y="901"/>
                  </a:cubicBezTo>
                  <a:cubicBezTo>
                    <a:pt x="1139" y="925"/>
                    <a:pt x="1170" y="956"/>
                    <a:pt x="1186" y="941"/>
                  </a:cubicBezTo>
                  <a:cubicBezTo>
                    <a:pt x="1194" y="932"/>
                    <a:pt x="1194" y="917"/>
                    <a:pt x="1194" y="893"/>
                  </a:cubicBezTo>
                  <a:cubicBezTo>
                    <a:pt x="1186" y="877"/>
                    <a:pt x="1210" y="830"/>
                    <a:pt x="1234" y="846"/>
                  </a:cubicBezTo>
                  <a:cubicBezTo>
                    <a:pt x="1249" y="854"/>
                    <a:pt x="1257" y="854"/>
                    <a:pt x="1257" y="822"/>
                  </a:cubicBezTo>
                  <a:cubicBezTo>
                    <a:pt x="1257" y="790"/>
                    <a:pt x="1226" y="759"/>
                    <a:pt x="1257" y="759"/>
                  </a:cubicBezTo>
                  <a:cubicBezTo>
                    <a:pt x="1289" y="759"/>
                    <a:pt x="1329" y="774"/>
                    <a:pt x="1336" y="751"/>
                  </a:cubicBezTo>
                  <a:cubicBezTo>
                    <a:pt x="1344" y="719"/>
                    <a:pt x="1336" y="679"/>
                    <a:pt x="1368" y="672"/>
                  </a:cubicBezTo>
                  <a:cubicBezTo>
                    <a:pt x="1400" y="664"/>
                    <a:pt x="1407" y="688"/>
                    <a:pt x="1423" y="624"/>
                  </a:cubicBezTo>
                  <a:cubicBezTo>
                    <a:pt x="1431" y="569"/>
                    <a:pt x="1439" y="521"/>
                    <a:pt x="1431" y="482"/>
                  </a:cubicBezTo>
                  <a:cubicBezTo>
                    <a:pt x="1431" y="442"/>
                    <a:pt x="1447" y="395"/>
                    <a:pt x="1471" y="411"/>
                  </a:cubicBezTo>
                  <a:cubicBezTo>
                    <a:pt x="1494" y="419"/>
                    <a:pt x="1566" y="490"/>
                    <a:pt x="1605" y="498"/>
                  </a:cubicBezTo>
                  <a:cubicBezTo>
                    <a:pt x="1637" y="498"/>
                    <a:pt x="1660" y="466"/>
                    <a:pt x="1676" y="419"/>
                  </a:cubicBezTo>
                  <a:lnTo>
                    <a:pt x="1668" y="419"/>
                  </a:lnTo>
                  <a:cubicBezTo>
                    <a:pt x="1668" y="419"/>
                    <a:pt x="1637" y="363"/>
                    <a:pt x="1629" y="348"/>
                  </a:cubicBezTo>
                  <a:cubicBezTo>
                    <a:pt x="1629" y="324"/>
                    <a:pt x="1605" y="308"/>
                    <a:pt x="1573" y="308"/>
                  </a:cubicBezTo>
                  <a:cubicBezTo>
                    <a:pt x="1550" y="308"/>
                    <a:pt x="1526" y="308"/>
                    <a:pt x="1510" y="292"/>
                  </a:cubicBezTo>
                  <a:cubicBezTo>
                    <a:pt x="1487" y="284"/>
                    <a:pt x="1463" y="300"/>
                    <a:pt x="1455" y="316"/>
                  </a:cubicBezTo>
                  <a:cubicBezTo>
                    <a:pt x="1439" y="324"/>
                    <a:pt x="1415" y="332"/>
                    <a:pt x="1392" y="340"/>
                  </a:cubicBezTo>
                  <a:cubicBezTo>
                    <a:pt x="1376" y="348"/>
                    <a:pt x="1368" y="387"/>
                    <a:pt x="1329" y="387"/>
                  </a:cubicBezTo>
                  <a:cubicBezTo>
                    <a:pt x="1289" y="379"/>
                    <a:pt x="1289" y="363"/>
                    <a:pt x="1281" y="348"/>
                  </a:cubicBezTo>
                  <a:cubicBezTo>
                    <a:pt x="1265" y="332"/>
                    <a:pt x="1242" y="419"/>
                    <a:pt x="1242" y="435"/>
                  </a:cubicBezTo>
                  <a:cubicBezTo>
                    <a:pt x="1234" y="442"/>
                    <a:pt x="1226" y="466"/>
                    <a:pt x="1218" y="442"/>
                  </a:cubicBezTo>
                  <a:cubicBezTo>
                    <a:pt x="1218" y="426"/>
                    <a:pt x="1170" y="450"/>
                    <a:pt x="1170" y="450"/>
                  </a:cubicBezTo>
                  <a:cubicBezTo>
                    <a:pt x="1052" y="585"/>
                    <a:pt x="1052" y="585"/>
                    <a:pt x="1052" y="585"/>
                  </a:cubicBezTo>
                  <a:cubicBezTo>
                    <a:pt x="1012" y="348"/>
                    <a:pt x="1012" y="348"/>
                    <a:pt x="1012" y="348"/>
                  </a:cubicBezTo>
                  <a:cubicBezTo>
                    <a:pt x="641" y="419"/>
                    <a:pt x="641" y="419"/>
                    <a:pt x="641" y="419"/>
                  </a:cubicBezTo>
                  <a:cubicBezTo>
                    <a:pt x="561" y="8"/>
                    <a:pt x="561" y="8"/>
                    <a:pt x="561" y="8"/>
                  </a:cubicBezTo>
                  <a:cubicBezTo>
                    <a:pt x="546" y="0"/>
                    <a:pt x="530" y="8"/>
                    <a:pt x="538" y="15"/>
                  </a:cubicBezTo>
                </a:path>
              </a:pathLst>
            </a:custGeom>
            <a:solidFill>
              <a:schemeClr val="accent6"/>
            </a:solidFill>
            <a:ln>
              <a:solidFill>
                <a:schemeClr val="bg2"/>
              </a:solidFill>
            </a:ln>
            <a:effectLst/>
          </p:spPr>
          <p:txBody>
            <a:bodyPr wrap="none" anchor="ctr"/>
            <a:lstStyle/>
            <a:p>
              <a:endParaRPr lang="en-US"/>
            </a:p>
          </p:txBody>
        </p:sp>
        <p:sp>
          <p:nvSpPr>
            <p:cNvPr id="137" name="Freeform 778"/>
            <p:cNvSpPr>
              <a:spLocks noChangeArrowheads="1"/>
            </p:cNvSpPr>
            <p:nvPr/>
          </p:nvSpPr>
          <p:spPr bwMode="auto">
            <a:xfrm>
              <a:off x="14957445" y="5502712"/>
              <a:ext cx="890613" cy="885975"/>
            </a:xfrm>
            <a:custGeom>
              <a:avLst/>
              <a:gdLst>
                <a:gd name="T0" fmla="*/ 301 w 1693"/>
                <a:gd name="T1" fmla="*/ 1595 h 1683"/>
                <a:gd name="T2" fmla="*/ 111 w 1693"/>
                <a:gd name="T3" fmla="*/ 1423 h 1683"/>
                <a:gd name="T4" fmla="*/ 64 w 1693"/>
                <a:gd name="T5" fmla="*/ 1154 h 1683"/>
                <a:gd name="T6" fmla="*/ 127 w 1693"/>
                <a:gd name="T7" fmla="*/ 1067 h 1683"/>
                <a:gd name="T8" fmla="*/ 174 w 1693"/>
                <a:gd name="T9" fmla="*/ 838 h 1683"/>
                <a:gd name="T10" fmla="*/ 269 w 1693"/>
                <a:gd name="T11" fmla="*/ 695 h 1683"/>
                <a:gd name="T12" fmla="*/ 356 w 1693"/>
                <a:gd name="T13" fmla="*/ 624 h 1683"/>
                <a:gd name="T14" fmla="*/ 483 w 1693"/>
                <a:gd name="T15" fmla="*/ 553 h 1683"/>
                <a:gd name="T16" fmla="*/ 554 w 1693"/>
                <a:gd name="T17" fmla="*/ 237 h 1683"/>
                <a:gd name="T18" fmla="*/ 554 w 1693"/>
                <a:gd name="T19" fmla="*/ 87 h 1683"/>
                <a:gd name="T20" fmla="*/ 569 w 1693"/>
                <a:gd name="T21" fmla="*/ 0 h 1683"/>
                <a:gd name="T22" fmla="*/ 1178 w 1693"/>
                <a:gd name="T23" fmla="*/ 442 h 1683"/>
                <a:gd name="T24" fmla="*/ 1242 w 1693"/>
                <a:gd name="T25" fmla="*/ 435 h 1683"/>
                <a:gd name="T26" fmla="*/ 1297 w 1693"/>
                <a:gd name="T27" fmla="*/ 355 h 1683"/>
                <a:gd name="T28" fmla="*/ 1455 w 1693"/>
                <a:gd name="T29" fmla="*/ 308 h 1683"/>
                <a:gd name="T30" fmla="*/ 1684 w 1693"/>
                <a:gd name="T31" fmla="*/ 419 h 1683"/>
                <a:gd name="T32" fmla="*/ 1510 w 1693"/>
                <a:gd name="T33" fmla="*/ 435 h 1683"/>
                <a:gd name="T34" fmla="*/ 1392 w 1693"/>
                <a:gd name="T35" fmla="*/ 672 h 1683"/>
                <a:gd name="T36" fmla="*/ 1297 w 1693"/>
                <a:gd name="T37" fmla="*/ 766 h 1683"/>
                <a:gd name="T38" fmla="*/ 1257 w 1693"/>
                <a:gd name="T39" fmla="*/ 854 h 1683"/>
                <a:gd name="T40" fmla="*/ 1194 w 1693"/>
                <a:gd name="T41" fmla="*/ 941 h 1683"/>
                <a:gd name="T42" fmla="*/ 1052 w 1693"/>
                <a:gd name="T43" fmla="*/ 925 h 1683"/>
                <a:gd name="T44" fmla="*/ 965 w 1693"/>
                <a:gd name="T45" fmla="*/ 1201 h 1683"/>
                <a:gd name="T46" fmla="*/ 902 w 1693"/>
                <a:gd name="T47" fmla="*/ 1359 h 1683"/>
                <a:gd name="T48" fmla="*/ 862 w 1693"/>
                <a:gd name="T49" fmla="*/ 1478 h 1683"/>
                <a:gd name="T50" fmla="*/ 712 w 1693"/>
                <a:gd name="T51" fmla="*/ 1540 h 1683"/>
                <a:gd name="T52" fmla="*/ 569 w 1693"/>
                <a:gd name="T53" fmla="*/ 1619 h 1683"/>
                <a:gd name="T54" fmla="*/ 459 w 1693"/>
                <a:gd name="T55" fmla="*/ 1682 h 1683"/>
                <a:gd name="T56" fmla="*/ 127 w 1693"/>
                <a:gd name="T57" fmla="*/ 956 h 1683"/>
                <a:gd name="T58" fmla="*/ 95 w 1693"/>
                <a:gd name="T59" fmla="*/ 1106 h 1683"/>
                <a:gd name="T60" fmla="*/ 103 w 1693"/>
                <a:gd name="T61" fmla="*/ 1383 h 1683"/>
                <a:gd name="T62" fmla="*/ 301 w 1693"/>
                <a:gd name="T63" fmla="*/ 1548 h 1683"/>
                <a:gd name="T64" fmla="*/ 459 w 1693"/>
                <a:gd name="T65" fmla="*/ 1675 h 1683"/>
                <a:gd name="T66" fmla="*/ 569 w 1693"/>
                <a:gd name="T67" fmla="*/ 1611 h 1683"/>
                <a:gd name="T68" fmla="*/ 712 w 1693"/>
                <a:gd name="T69" fmla="*/ 1532 h 1683"/>
                <a:gd name="T70" fmla="*/ 862 w 1693"/>
                <a:gd name="T71" fmla="*/ 1478 h 1683"/>
                <a:gd name="T72" fmla="*/ 902 w 1693"/>
                <a:gd name="T73" fmla="*/ 1367 h 1683"/>
                <a:gd name="T74" fmla="*/ 965 w 1693"/>
                <a:gd name="T75" fmla="*/ 1193 h 1683"/>
                <a:gd name="T76" fmla="*/ 1044 w 1693"/>
                <a:gd name="T77" fmla="*/ 917 h 1683"/>
                <a:gd name="T78" fmla="*/ 1186 w 1693"/>
                <a:gd name="T79" fmla="*/ 941 h 1683"/>
                <a:gd name="T80" fmla="*/ 1242 w 1693"/>
                <a:gd name="T81" fmla="*/ 838 h 1683"/>
                <a:gd name="T82" fmla="*/ 1265 w 1693"/>
                <a:gd name="T83" fmla="*/ 759 h 1683"/>
                <a:gd name="T84" fmla="*/ 1376 w 1693"/>
                <a:gd name="T85" fmla="*/ 672 h 1683"/>
                <a:gd name="T86" fmla="*/ 1479 w 1693"/>
                <a:gd name="T87" fmla="*/ 403 h 1683"/>
                <a:gd name="T88" fmla="*/ 1676 w 1693"/>
                <a:gd name="T89" fmla="*/ 426 h 1683"/>
                <a:gd name="T90" fmla="*/ 1502 w 1693"/>
                <a:gd name="T91" fmla="*/ 292 h 1683"/>
                <a:gd name="T92" fmla="*/ 1337 w 1693"/>
                <a:gd name="T93" fmla="*/ 387 h 1683"/>
                <a:gd name="T94" fmla="*/ 1250 w 1693"/>
                <a:gd name="T95" fmla="*/ 435 h 1683"/>
                <a:gd name="T96" fmla="*/ 1060 w 1693"/>
                <a:gd name="T97" fmla="*/ 593 h 1683"/>
                <a:gd name="T98" fmla="*/ 546 w 1693"/>
                <a:gd name="T99" fmla="*/ 15 h 1683"/>
                <a:gd name="T100" fmla="*/ 569 w 1693"/>
                <a:gd name="T101" fmla="*/ 166 h 1683"/>
                <a:gd name="T102" fmla="*/ 538 w 1693"/>
                <a:gd name="T103" fmla="*/ 340 h 1683"/>
                <a:gd name="T104" fmla="*/ 404 w 1693"/>
                <a:gd name="T105" fmla="*/ 640 h 1683"/>
                <a:gd name="T106" fmla="*/ 317 w 1693"/>
                <a:gd name="T107" fmla="*/ 624 h 1683"/>
                <a:gd name="T108" fmla="*/ 238 w 1693"/>
                <a:gd name="T109" fmla="*/ 877 h 1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93" h="1683">
                  <a:moveTo>
                    <a:pt x="459" y="1682"/>
                  </a:moveTo>
                  <a:lnTo>
                    <a:pt x="459" y="1682"/>
                  </a:lnTo>
                  <a:cubicBezTo>
                    <a:pt x="451" y="1682"/>
                    <a:pt x="443" y="1675"/>
                    <a:pt x="435" y="1667"/>
                  </a:cubicBezTo>
                  <a:cubicBezTo>
                    <a:pt x="427" y="1651"/>
                    <a:pt x="404" y="1627"/>
                    <a:pt x="356" y="1619"/>
                  </a:cubicBezTo>
                  <a:cubicBezTo>
                    <a:pt x="325" y="1611"/>
                    <a:pt x="309" y="1604"/>
                    <a:pt x="301" y="1595"/>
                  </a:cubicBezTo>
                  <a:cubicBezTo>
                    <a:pt x="293" y="1588"/>
                    <a:pt x="293" y="1580"/>
                    <a:pt x="293" y="1572"/>
                  </a:cubicBezTo>
                  <a:cubicBezTo>
                    <a:pt x="293" y="1564"/>
                    <a:pt x="301" y="1556"/>
                    <a:pt x="293" y="1548"/>
                  </a:cubicBezTo>
                  <a:cubicBezTo>
                    <a:pt x="277" y="1532"/>
                    <a:pt x="269" y="1532"/>
                    <a:pt x="253" y="1524"/>
                  </a:cubicBezTo>
                  <a:cubicBezTo>
                    <a:pt x="238" y="1524"/>
                    <a:pt x="214" y="1524"/>
                    <a:pt x="182" y="1509"/>
                  </a:cubicBezTo>
                  <a:cubicBezTo>
                    <a:pt x="135" y="1485"/>
                    <a:pt x="127" y="1446"/>
                    <a:pt x="111" y="1423"/>
                  </a:cubicBezTo>
                  <a:cubicBezTo>
                    <a:pt x="111" y="1415"/>
                    <a:pt x="103" y="1399"/>
                    <a:pt x="103" y="1391"/>
                  </a:cubicBezTo>
                  <a:cubicBezTo>
                    <a:pt x="95" y="1383"/>
                    <a:pt x="95" y="1383"/>
                    <a:pt x="95" y="1383"/>
                  </a:cubicBezTo>
                  <a:cubicBezTo>
                    <a:pt x="79" y="1352"/>
                    <a:pt x="64" y="1328"/>
                    <a:pt x="40" y="1304"/>
                  </a:cubicBezTo>
                  <a:cubicBezTo>
                    <a:pt x="8" y="1280"/>
                    <a:pt x="0" y="1185"/>
                    <a:pt x="0" y="1178"/>
                  </a:cubicBezTo>
                  <a:cubicBezTo>
                    <a:pt x="0" y="1162"/>
                    <a:pt x="48" y="1154"/>
                    <a:pt x="64" y="1154"/>
                  </a:cubicBezTo>
                  <a:cubicBezTo>
                    <a:pt x="87" y="1146"/>
                    <a:pt x="87" y="1146"/>
                    <a:pt x="87" y="1114"/>
                  </a:cubicBezTo>
                  <a:cubicBezTo>
                    <a:pt x="87" y="1106"/>
                    <a:pt x="87" y="1106"/>
                    <a:pt x="87" y="1106"/>
                  </a:cubicBezTo>
                  <a:cubicBezTo>
                    <a:pt x="87" y="1083"/>
                    <a:pt x="95" y="1075"/>
                    <a:pt x="111" y="1075"/>
                  </a:cubicBezTo>
                  <a:lnTo>
                    <a:pt x="119" y="1075"/>
                  </a:lnTo>
                  <a:cubicBezTo>
                    <a:pt x="127" y="1067"/>
                    <a:pt x="127" y="1067"/>
                    <a:pt x="127" y="1067"/>
                  </a:cubicBezTo>
                  <a:cubicBezTo>
                    <a:pt x="135" y="1051"/>
                    <a:pt x="127" y="1027"/>
                    <a:pt x="119" y="1004"/>
                  </a:cubicBezTo>
                  <a:cubicBezTo>
                    <a:pt x="111" y="988"/>
                    <a:pt x="119" y="972"/>
                    <a:pt x="119" y="956"/>
                  </a:cubicBezTo>
                  <a:cubicBezTo>
                    <a:pt x="127" y="941"/>
                    <a:pt x="127" y="932"/>
                    <a:pt x="127" y="917"/>
                  </a:cubicBezTo>
                  <a:cubicBezTo>
                    <a:pt x="127" y="893"/>
                    <a:pt x="151" y="854"/>
                    <a:pt x="158" y="838"/>
                  </a:cubicBezTo>
                  <a:cubicBezTo>
                    <a:pt x="167" y="838"/>
                    <a:pt x="167" y="838"/>
                    <a:pt x="174" y="838"/>
                  </a:cubicBezTo>
                  <a:cubicBezTo>
                    <a:pt x="182" y="838"/>
                    <a:pt x="198" y="846"/>
                    <a:pt x="206" y="861"/>
                  </a:cubicBezTo>
                  <a:cubicBezTo>
                    <a:pt x="214" y="861"/>
                    <a:pt x="222" y="869"/>
                    <a:pt x="230" y="877"/>
                  </a:cubicBezTo>
                  <a:lnTo>
                    <a:pt x="230" y="877"/>
                  </a:lnTo>
                  <a:cubicBezTo>
                    <a:pt x="238" y="869"/>
                    <a:pt x="230" y="790"/>
                    <a:pt x="222" y="751"/>
                  </a:cubicBezTo>
                  <a:cubicBezTo>
                    <a:pt x="214" y="719"/>
                    <a:pt x="245" y="703"/>
                    <a:pt x="269" y="695"/>
                  </a:cubicBezTo>
                  <a:cubicBezTo>
                    <a:pt x="269" y="695"/>
                    <a:pt x="277" y="695"/>
                    <a:pt x="285" y="695"/>
                  </a:cubicBezTo>
                  <a:cubicBezTo>
                    <a:pt x="301" y="688"/>
                    <a:pt x="301" y="664"/>
                    <a:pt x="301" y="648"/>
                  </a:cubicBezTo>
                  <a:cubicBezTo>
                    <a:pt x="301" y="640"/>
                    <a:pt x="309" y="632"/>
                    <a:pt x="309" y="624"/>
                  </a:cubicBezTo>
                  <a:cubicBezTo>
                    <a:pt x="309" y="608"/>
                    <a:pt x="317" y="601"/>
                    <a:pt x="325" y="601"/>
                  </a:cubicBezTo>
                  <a:cubicBezTo>
                    <a:pt x="332" y="601"/>
                    <a:pt x="340" y="608"/>
                    <a:pt x="356" y="624"/>
                  </a:cubicBezTo>
                  <a:cubicBezTo>
                    <a:pt x="364" y="624"/>
                    <a:pt x="364" y="624"/>
                    <a:pt x="372" y="632"/>
                  </a:cubicBezTo>
                  <a:cubicBezTo>
                    <a:pt x="372" y="632"/>
                    <a:pt x="380" y="640"/>
                    <a:pt x="388" y="640"/>
                  </a:cubicBezTo>
                  <a:cubicBezTo>
                    <a:pt x="396" y="640"/>
                    <a:pt x="396" y="632"/>
                    <a:pt x="404" y="632"/>
                  </a:cubicBezTo>
                  <a:cubicBezTo>
                    <a:pt x="411" y="632"/>
                    <a:pt x="419" y="624"/>
                    <a:pt x="427" y="624"/>
                  </a:cubicBezTo>
                  <a:cubicBezTo>
                    <a:pt x="443" y="616"/>
                    <a:pt x="467" y="585"/>
                    <a:pt x="483" y="553"/>
                  </a:cubicBezTo>
                  <a:cubicBezTo>
                    <a:pt x="491" y="545"/>
                    <a:pt x="498" y="529"/>
                    <a:pt x="506" y="521"/>
                  </a:cubicBezTo>
                  <a:cubicBezTo>
                    <a:pt x="530" y="498"/>
                    <a:pt x="522" y="435"/>
                    <a:pt x="514" y="379"/>
                  </a:cubicBezTo>
                  <a:cubicBezTo>
                    <a:pt x="506" y="340"/>
                    <a:pt x="522" y="332"/>
                    <a:pt x="538" y="332"/>
                  </a:cubicBezTo>
                  <a:cubicBezTo>
                    <a:pt x="546" y="332"/>
                    <a:pt x="554" y="324"/>
                    <a:pt x="554" y="324"/>
                  </a:cubicBezTo>
                  <a:cubicBezTo>
                    <a:pt x="562" y="316"/>
                    <a:pt x="554" y="268"/>
                    <a:pt x="554" y="237"/>
                  </a:cubicBezTo>
                  <a:cubicBezTo>
                    <a:pt x="554" y="221"/>
                    <a:pt x="546" y="205"/>
                    <a:pt x="546" y="197"/>
                  </a:cubicBezTo>
                  <a:cubicBezTo>
                    <a:pt x="546" y="166"/>
                    <a:pt x="546" y="166"/>
                    <a:pt x="562" y="166"/>
                  </a:cubicBezTo>
                  <a:lnTo>
                    <a:pt x="569" y="158"/>
                  </a:lnTo>
                  <a:cubicBezTo>
                    <a:pt x="578" y="158"/>
                    <a:pt x="569" y="134"/>
                    <a:pt x="562" y="118"/>
                  </a:cubicBezTo>
                  <a:cubicBezTo>
                    <a:pt x="562" y="110"/>
                    <a:pt x="554" y="102"/>
                    <a:pt x="554" y="87"/>
                  </a:cubicBezTo>
                  <a:cubicBezTo>
                    <a:pt x="554" y="79"/>
                    <a:pt x="546" y="63"/>
                    <a:pt x="546" y="47"/>
                  </a:cubicBezTo>
                  <a:cubicBezTo>
                    <a:pt x="546" y="39"/>
                    <a:pt x="538" y="24"/>
                    <a:pt x="538" y="15"/>
                  </a:cubicBezTo>
                  <a:lnTo>
                    <a:pt x="538" y="8"/>
                  </a:lnTo>
                  <a:cubicBezTo>
                    <a:pt x="546" y="0"/>
                    <a:pt x="554" y="0"/>
                    <a:pt x="562" y="0"/>
                  </a:cubicBezTo>
                  <a:cubicBezTo>
                    <a:pt x="569" y="0"/>
                    <a:pt x="569" y="0"/>
                    <a:pt x="569" y="0"/>
                  </a:cubicBezTo>
                  <a:cubicBezTo>
                    <a:pt x="578" y="0"/>
                    <a:pt x="578" y="0"/>
                    <a:pt x="578" y="0"/>
                  </a:cubicBezTo>
                  <a:cubicBezTo>
                    <a:pt x="657" y="419"/>
                    <a:pt x="657" y="419"/>
                    <a:pt x="657" y="419"/>
                  </a:cubicBezTo>
                  <a:cubicBezTo>
                    <a:pt x="1020" y="348"/>
                    <a:pt x="1020" y="348"/>
                    <a:pt x="1020" y="348"/>
                  </a:cubicBezTo>
                  <a:cubicBezTo>
                    <a:pt x="1060" y="577"/>
                    <a:pt x="1060" y="577"/>
                    <a:pt x="1060" y="577"/>
                  </a:cubicBezTo>
                  <a:cubicBezTo>
                    <a:pt x="1178" y="442"/>
                    <a:pt x="1178" y="442"/>
                    <a:pt x="1178" y="442"/>
                  </a:cubicBezTo>
                  <a:lnTo>
                    <a:pt x="1178" y="442"/>
                  </a:lnTo>
                  <a:cubicBezTo>
                    <a:pt x="1178" y="442"/>
                    <a:pt x="1202" y="435"/>
                    <a:pt x="1218" y="435"/>
                  </a:cubicBezTo>
                  <a:cubicBezTo>
                    <a:pt x="1226" y="435"/>
                    <a:pt x="1226" y="442"/>
                    <a:pt x="1234" y="442"/>
                  </a:cubicBezTo>
                  <a:cubicBezTo>
                    <a:pt x="1234" y="450"/>
                    <a:pt x="1234" y="450"/>
                    <a:pt x="1234" y="450"/>
                  </a:cubicBezTo>
                  <a:lnTo>
                    <a:pt x="1242" y="435"/>
                  </a:lnTo>
                  <a:lnTo>
                    <a:pt x="1242" y="435"/>
                  </a:lnTo>
                  <a:cubicBezTo>
                    <a:pt x="1242" y="426"/>
                    <a:pt x="1250" y="419"/>
                    <a:pt x="1250" y="411"/>
                  </a:cubicBezTo>
                  <a:cubicBezTo>
                    <a:pt x="1265" y="363"/>
                    <a:pt x="1273" y="348"/>
                    <a:pt x="1289" y="348"/>
                  </a:cubicBezTo>
                  <a:lnTo>
                    <a:pt x="1289" y="348"/>
                  </a:lnTo>
                  <a:cubicBezTo>
                    <a:pt x="1297" y="348"/>
                    <a:pt x="1297" y="355"/>
                    <a:pt x="1297" y="355"/>
                  </a:cubicBezTo>
                  <a:cubicBezTo>
                    <a:pt x="1305" y="371"/>
                    <a:pt x="1313" y="379"/>
                    <a:pt x="1337" y="379"/>
                  </a:cubicBezTo>
                  <a:cubicBezTo>
                    <a:pt x="1360" y="387"/>
                    <a:pt x="1368" y="371"/>
                    <a:pt x="1384" y="355"/>
                  </a:cubicBezTo>
                  <a:cubicBezTo>
                    <a:pt x="1384" y="348"/>
                    <a:pt x="1392" y="340"/>
                    <a:pt x="1400" y="340"/>
                  </a:cubicBezTo>
                  <a:cubicBezTo>
                    <a:pt x="1408" y="332"/>
                    <a:pt x="1415" y="332"/>
                    <a:pt x="1423" y="332"/>
                  </a:cubicBezTo>
                  <a:cubicBezTo>
                    <a:pt x="1439" y="324"/>
                    <a:pt x="1447" y="316"/>
                    <a:pt x="1455" y="308"/>
                  </a:cubicBezTo>
                  <a:cubicBezTo>
                    <a:pt x="1463" y="300"/>
                    <a:pt x="1487" y="292"/>
                    <a:pt x="1502" y="292"/>
                  </a:cubicBezTo>
                  <a:cubicBezTo>
                    <a:pt x="1510" y="292"/>
                    <a:pt x="1510" y="292"/>
                    <a:pt x="1518" y="292"/>
                  </a:cubicBezTo>
                  <a:cubicBezTo>
                    <a:pt x="1534" y="300"/>
                    <a:pt x="1558" y="300"/>
                    <a:pt x="1581" y="300"/>
                  </a:cubicBezTo>
                  <a:cubicBezTo>
                    <a:pt x="1613" y="300"/>
                    <a:pt x="1637" y="324"/>
                    <a:pt x="1645" y="340"/>
                  </a:cubicBezTo>
                  <a:cubicBezTo>
                    <a:pt x="1645" y="363"/>
                    <a:pt x="1676" y="403"/>
                    <a:pt x="1684" y="419"/>
                  </a:cubicBezTo>
                  <a:lnTo>
                    <a:pt x="1684" y="419"/>
                  </a:lnTo>
                  <a:cubicBezTo>
                    <a:pt x="1692" y="411"/>
                    <a:pt x="1692" y="411"/>
                    <a:pt x="1692" y="411"/>
                  </a:cubicBezTo>
                  <a:cubicBezTo>
                    <a:pt x="1692" y="419"/>
                    <a:pt x="1692" y="419"/>
                    <a:pt x="1692" y="419"/>
                  </a:cubicBezTo>
                  <a:cubicBezTo>
                    <a:pt x="1668" y="474"/>
                    <a:pt x="1637" y="506"/>
                    <a:pt x="1613" y="498"/>
                  </a:cubicBezTo>
                  <a:cubicBezTo>
                    <a:pt x="1590" y="490"/>
                    <a:pt x="1542" y="458"/>
                    <a:pt x="1510" y="435"/>
                  </a:cubicBezTo>
                  <a:cubicBezTo>
                    <a:pt x="1495" y="426"/>
                    <a:pt x="1479" y="411"/>
                    <a:pt x="1479" y="411"/>
                  </a:cubicBezTo>
                  <a:cubicBezTo>
                    <a:pt x="1471" y="411"/>
                    <a:pt x="1463" y="411"/>
                    <a:pt x="1463" y="411"/>
                  </a:cubicBezTo>
                  <a:cubicBezTo>
                    <a:pt x="1455" y="426"/>
                    <a:pt x="1447" y="450"/>
                    <a:pt x="1447" y="482"/>
                  </a:cubicBezTo>
                  <a:cubicBezTo>
                    <a:pt x="1447" y="529"/>
                    <a:pt x="1447" y="577"/>
                    <a:pt x="1431" y="624"/>
                  </a:cubicBezTo>
                  <a:cubicBezTo>
                    <a:pt x="1423" y="672"/>
                    <a:pt x="1415" y="672"/>
                    <a:pt x="1392" y="672"/>
                  </a:cubicBezTo>
                  <a:cubicBezTo>
                    <a:pt x="1392" y="672"/>
                    <a:pt x="1384" y="679"/>
                    <a:pt x="1376" y="679"/>
                  </a:cubicBezTo>
                  <a:cubicBezTo>
                    <a:pt x="1352" y="679"/>
                    <a:pt x="1352" y="703"/>
                    <a:pt x="1352" y="719"/>
                  </a:cubicBezTo>
                  <a:cubicBezTo>
                    <a:pt x="1352" y="735"/>
                    <a:pt x="1352" y="743"/>
                    <a:pt x="1344" y="751"/>
                  </a:cubicBezTo>
                  <a:cubicBezTo>
                    <a:pt x="1344" y="766"/>
                    <a:pt x="1328" y="766"/>
                    <a:pt x="1321" y="766"/>
                  </a:cubicBezTo>
                  <a:cubicBezTo>
                    <a:pt x="1313" y="766"/>
                    <a:pt x="1305" y="766"/>
                    <a:pt x="1297" y="766"/>
                  </a:cubicBezTo>
                  <a:cubicBezTo>
                    <a:pt x="1289" y="766"/>
                    <a:pt x="1273" y="759"/>
                    <a:pt x="1265" y="766"/>
                  </a:cubicBezTo>
                  <a:cubicBezTo>
                    <a:pt x="1257" y="766"/>
                    <a:pt x="1257" y="766"/>
                    <a:pt x="1257" y="766"/>
                  </a:cubicBezTo>
                  <a:cubicBezTo>
                    <a:pt x="1257" y="766"/>
                    <a:pt x="1257" y="774"/>
                    <a:pt x="1257" y="782"/>
                  </a:cubicBezTo>
                  <a:cubicBezTo>
                    <a:pt x="1265" y="790"/>
                    <a:pt x="1265" y="806"/>
                    <a:pt x="1265" y="822"/>
                  </a:cubicBezTo>
                  <a:cubicBezTo>
                    <a:pt x="1265" y="838"/>
                    <a:pt x="1265" y="854"/>
                    <a:pt x="1257" y="854"/>
                  </a:cubicBezTo>
                  <a:cubicBezTo>
                    <a:pt x="1250" y="854"/>
                    <a:pt x="1242" y="854"/>
                    <a:pt x="1234" y="846"/>
                  </a:cubicBezTo>
                  <a:cubicBezTo>
                    <a:pt x="1234" y="838"/>
                    <a:pt x="1226" y="846"/>
                    <a:pt x="1218" y="854"/>
                  </a:cubicBezTo>
                  <a:cubicBezTo>
                    <a:pt x="1210" y="861"/>
                    <a:pt x="1202" y="885"/>
                    <a:pt x="1202" y="893"/>
                  </a:cubicBezTo>
                  <a:lnTo>
                    <a:pt x="1202" y="893"/>
                  </a:lnTo>
                  <a:cubicBezTo>
                    <a:pt x="1202" y="917"/>
                    <a:pt x="1202" y="932"/>
                    <a:pt x="1194" y="941"/>
                  </a:cubicBezTo>
                  <a:cubicBezTo>
                    <a:pt x="1194" y="948"/>
                    <a:pt x="1186" y="948"/>
                    <a:pt x="1186" y="948"/>
                  </a:cubicBezTo>
                  <a:cubicBezTo>
                    <a:pt x="1170" y="948"/>
                    <a:pt x="1147" y="925"/>
                    <a:pt x="1123" y="909"/>
                  </a:cubicBezTo>
                  <a:cubicBezTo>
                    <a:pt x="1123" y="901"/>
                    <a:pt x="1123" y="901"/>
                    <a:pt x="1123" y="901"/>
                  </a:cubicBezTo>
                  <a:cubicBezTo>
                    <a:pt x="1107" y="893"/>
                    <a:pt x="1099" y="893"/>
                    <a:pt x="1075" y="909"/>
                  </a:cubicBezTo>
                  <a:cubicBezTo>
                    <a:pt x="1068" y="917"/>
                    <a:pt x="1060" y="917"/>
                    <a:pt x="1052" y="925"/>
                  </a:cubicBezTo>
                  <a:cubicBezTo>
                    <a:pt x="1028" y="941"/>
                    <a:pt x="1028" y="956"/>
                    <a:pt x="1028" y="988"/>
                  </a:cubicBezTo>
                  <a:cubicBezTo>
                    <a:pt x="1028" y="1004"/>
                    <a:pt x="1028" y="1027"/>
                    <a:pt x="1020" y="1051"/>
                  </a:cubicBezTo>
                  <a:cubicBezTo>
                    <a:pt x="1012" y="1083"/>
                    <a:pt x="1004" y="1099"/>
                    <a:pt x="1004" y="1106"/>
                  </a:cubicBezTo>
                  <a:cubicBezTo>
                    <a:pt x="997" y="1114"/>
                    <a:pt x="997" y="1114"/>
                    <a:pt x="997" y="1138"/>
                  </a:cubicBezTo>
                  <a:cubicBezTo>
                    <a:pt x="989" y="1170"/>
                    <a:pt x="989" y="1178"/>
                    <a:pt x="965" y="1201"/>
                  </a:cubicBezTo>
                  <a:cubicBezTo>
                    <a:pt x="965" y="1201"/>
                    <a:pt x="957" y="1209"/>
                    <a:pt x="957" y="1217"/>
                  </a:cubicBezTo>
                  <a:cubicBezTo>
                    <a:pt x="941" y="1241"/>
                    <a:pt x="933" y="1249"/>
                    <a:pt x="925" y="1272"/>
                  </a:cubicBezTo>
                  <a:cubicBezTo>
                    <a:pt x="917" y="1288"/>
                    <a:pt x="910" y="1304"/>
                    <a:pt x="894" y="1328"/>
                  </a:cubicBezTo>
                  <a:cubicBezTo>
                    <a:pt x="886" y="1344"/>
                    <a:pt x="886" y="1352"/>
                    <a:pt x="886" y="1359"/>
                  </a:cubicBezTo>
                  <a:cubicBezTo>
                    <a:pt x="886" y="1359"/>
                    <a:pt x="894" y="1359"/>
                    <a:pt x="902" y="1359"/>
                  </a:cubicBezTo>
                  <a:cubicBezTo>
                    <a:pt x="910" y="1359"/>
                    <a:pt x="925" y="1359"/>
                    <a:pt x="933" y="1367"/>
                  </a:cubicBezTo>
                  <a:cubicBezTo>
                    <a:pt x="949" y="1375"/>
                    <a:pt x="957" y="1383"/>
                    <a:pt x="957" y="1391"/>
                  </a:cubicBezTo>
                  <a:cubicBezTo>
                    <a:pt x="957" y="1399"/>
                    <a:pt x="933" y="1399"/>
                    <a:pt x="925" y="1399"/>
                  </a:cubicBezTo>
                  <a:cubicBezTo>
                    <a:pt x="917" y="1399"/>
                    <a:pt x="910" y="1415"/>
                    <a:pt x="902" y="1431"/>
                  </a:cubicBezTo>
                  <a:cubicBezTo>
                    <a:pt x="894" y="1454"/>
                    <a:pt x="886" y="1470"/>
                    <a:pt x="862" y="1478"/>
                  </a:cubicBezTo>
                  <a:cubicBezTo>
                    <a:pt x="854" y="1485"/>
                    <a:pt x="846" y="1485"/>
                    <a:pt x="838" y="1485"/>
                  </a:cubicBezTo>
                  <a:lnTo>
                    <a:pt x="831" y="1485"/>
                  </a:lnTo>
                  <a:cubicBezTo>
                    <a:pt x="822" y="1485"/>
                    <a:pt x="822" y="1485"/>
                    <a:pt x="822" y="1485"/>
                  </a:cubicBezTo>
                  <a:lnTo>
                    <a:pt x="822" y="1485"/>
                  </a:lnTo>
                  <a:cubicBezTo>
                    <a:pt x="831" y="1517"/>
                    <a:pt x="783" y="1524"/>
                    <a:pt x="712" y="1540"/>
                  </a:cubicBezTo>
                  <a:cubicBezTo>
                    <a:pt x="704" y="1540"/>
                    <a:pt x="704" y="1540"/>
                    <a:pt x="704" y="1540"/>
                  </a:cubicBezTo>
                  <a:cubicBezTo>
                    <a:pt x="680" y="1548"/>
                    <a:pt x="672" y="1548"/>
                    <a:pt x="672" y="1548"/>
                  </a:cubicBezTo>
                  <a:cubicBezTo>
                    <a:pt x="672" y="1556"/>
                    <a:pt x="672" y="1556"/>
                    <a:pt x="680" y="1556"/>
                  </a:cubicBezTo>
                  <a:cubicBezTo>
                    <a:pt x="680" y="1564"/>
                    <a:pt x="688" y="1572"/>
                    <a:pt x="680" y="1580"/>
                  </a:cubicBezTo>
                  <a:cubicBezTo>
                    <a:pt x="664" y="1588"/>
                    <a:pt x="625" y="1619"/>
                    <a:pt x="569" y="1619"/>
                  </a:cubicBezTo>
                  <a:cubicBezTo>
                    <a:pt x="562" y="1619"/>
                    <a:pt x="546" y="1611"/>
                    <a:pt x="538" y="1611"/>
                  </a:cubicBezTo>
                  <a:cubicBezTo>
                    <a:pt x="522" y="1611"/>
                    <a:pt x="514" y="1604"/>
                    <a:pt x="506" y="1604"/>
                  </a:cubicBezTo>
                  <a:cubicBezTo>
                    <a:pt x="498" y="1604"/>
                    <a:pt x="498" y="1611"/>
                    <a:pt x="498" y="1619"/>
                  </a:cubicBezTo>
                  <a:cubicBezTo>
                    <a:pt x="498" y="1627"/>
                    <a:pt x="498" y="1643"/>
                    <a:pt x="483" y="1667"/>
                  </a:cubicBezTo>
                  <a:cubicBezTo>
                    <a:pt x="475" y="1675"/>
                    <a:pt x="467" y="1682"/>
                    <a:pt x="459" y="1682"/>
                  </a:cubicBezTo>
                  <a:close/>
                  <a:moveTo>
                    <a:pt x="174" y="846"/>
                  </a:moveTo>
                  <a:lnTo>
                    <a:pt x="174" y="846"/>
                  </a:lnTo>
                  <a:cubicBezTo>
                    <a:pt x="167" y="846"/>
                    <a:pt x="167" y="846"/>
                    <a:pt x="167" y="846"/>
                  </a:cubicBezTo>
                  <a:cubicBezTo>
                    <a:pt x="151" y="854"/>
                    <a:pt x="135" y="893"/>
                    <a:pt x="135" y="917"/>
                  </a:cubicBezTo>
                  <a:cubicBezTo>
                    <a:pt x="135" y="932"/>
                    <a:pt x="135" y="948"/>
                    <a:pt x="127" y="956"/>
                  </a:cubicBezTo>
                  <a:cubicBezTo>
                    <a:pt x="127" y="972"/>
                    <a:pt x="119" y="988"/>
                    <a:pt x="127" y="1004"/>
                  </a:cubicBezTo>
                  <a:cubicBezTo>
                    <a:pt x="135" y="1012"/>
                    <a:pt x="143" y="1043"/>
                    <a:pt x="135" y="1067"/>
                  </a:cubicBezTo>
                  <a:cubicBezTo>
                    <a:pt x="135" y="1075"/>
                    <a:pt x="127" y="1075"/>
                    <a:pt x="127" y="1075"/>
                  </a:cubicBezTo>
                  <a:cubicBezTo>
                    <a:pt x="119" y="1083"/>
                    <a:pt x="111" y="1083"/>
                    <a:pt x="111" y="1083"/>
                  </a:cubicBezTo>
                  <a:cubicBezTo>
                    <a:pt x="95" y="1083"/>
                    <a:pt x="95" y="1083"/>
                    <a:pt x="95" y="1106"/>
                  </a:cubicBezTo>
                  <a:cubicBezTo>
                    <a:pt x="95" y="1114"/>
                    <a:pt x="95" y="1114"/>
                    <a:pt x="95" y="1114"/>
                  </a:cubicBezTo>
                  <a:cubicBezTo>
                    <a:pt x="95" y="1146"/>
                    <a:pt x="95" y="1154"/>
                    <a:pt x="64" y="1162"/>
                  </a:cubicBezTo>
                  <a:cubicBezTo>
                    <a:pt x="32" y="1162"/>
                    <a:pt x="8" y="1178"/>
                    <a:pt x="8" y="1178"/>
                  </a:cubicBezTo>
                  <a:cubicBezTo>
                    <a:pt x="8" y="1193"/>
                    <a:pt x="16" y="1280"/>
                    <a:pt x="48" y="1304"/>
                  </a:cubicBezTo>
                  <a:cubicBezTo>
                    <a:pt x="72" y="1320"/>
                    <a:pt x="87" y="1352"/>
                    <a:pt x="103" y="1383"/>
                  </a:cubicBezTo>
                  <a:cubicBezTo>
                    <a:pt x="111" y="1391"/>
                    <a:pt x="111" y="1391"/>
                    <a:pt x="111" y="1391"/>
                  </a:cubicBezTo>
                  <a:cubicBezTo>
                    <a:pt x="111" y="1399"/>
                    <a:pt x="119" y="1407"/>
                    <a:pt x="119" y="1415"/>
                  </a:cubicBezTo>
                  <a:cubicBezTo>
                    <a:pt x="135" y="1446"/>
                    <a:pt x="143" y="1478"/>
                    <a:pt x="190" y="1501"/>
                  </a:cubicBezTo>
                  <a:cubicBezTo>
                    <a:pt x="214" y="1517"/>
                    <a:pt x="238" y="1517"/>
                    <a:pt x="253" y="1517"/>
                  </a:cubicBezTo>
                  <a:cubicBezTo>
                    <a:pt x="269" y="1524"/>
                    <a:pt x="285" y="1524"/>
                    <a:pt x="301" y="1548"/>
                  </a:cubicBezTo>
                  <a:cubicBezTo>
                    <a:pt x="309" y="1556"/>
                    <a:pt x="301" y="1572"/>
                    <a:pt x="301" y="1580"/>
                  </a:cubicBezTo>
                  <a:cubicBezTo>
                    <a:pt x="301" y="1588"/>
                    <a:pt x="301" y="1588"/>
                    <a:pt x="301" y="1595"/>
                  </a:cubicBezTo>
                  <a:cubicBezTo>
                    <a:pt x="309" y="1604"/>
                    <a:pt x="325" y="1604"/>
                    <a:pt x="356" y="1611"/>
                  </a:cubicBezTo>
                  <a:cubicBezTo>
                    <a:pt x="404" y="1627"/>
                    <a:pt x="427" y="1643"/>
                    <a:pt x="443" y="1659"/>
                  </a:cubicBezTo>
                  <a:cubicBezTo>
                    <a:pt x="451" y="1667"/>
                    <a:pt x="459" y="1675"/>
                    <a:pt x="459" y="1675"/>
                  </a:cubicBezTo>
                  <a:cubicBezTo>
                    <a:pt x="467" y="1675"/>
                    <a:pt x="467" y="1667"/>
                    <a:pt x="475" y="1659"/>
                  </a:cubicBezTo>
                  <a:cubicBezTo>
                    <a:pt x="491" y="1643"/>
                    <a:pt x="491" y="1627"/>
                    <a:pt x="491" y="1619"/>
                  </a:cubicBezTo>
                  <a:cubicBezTo>
                    <a:pt x="491" y="1604"/>
                    <a:pt x="498" y="1595"/>
                    <a:pt x="506" y="1595"/>
                  </a:cubicBezTo>
                  <a:cubicBezTo>
                    <a:pt x="514" y="1595"/>
                    <a:pt x="522" y="1604"/>
                    <a:pt x="538" y="1604"/>
                  </a:cubicBezTo>
                  <a:cubicBezTo>
                    <a:pt x="546" y="1604"/>
                    <a:pt x="562" y="1611"/>
                    <a:pt x="569" y="1611"/>
                  </a:cubicBezTo>
                  <a:cubicBezTo>
                    <a:pt x="617" y="1611"/>
                    <a:pt x="664" y="1588"/>
                    <a:pt x="672" y="1572"/>
                  </a:cubicBezTo>
                  <a:cubicBezTo>
                    <a:pt x="680" y="1572"/>
                    <a:pt x="680" y="1572"/>
                    <a:pt x="672" y="1564"/>
                  </a:cubicBezTo>
                  <a:cubicBezTo>
                    <a:pt x="664" y="1556"/>
                    <a:pt x="664" y="1556"/>
                    <a:pt x="664" y="1548"/>
                  </a:cubicBezTo>
                  <a:cubicBezTo>
                    <a:pt x="672" y="1540"/>
                    <a:pt x="680" y="1540"/>
                    <a:pt x="704" y="1532"/>
                  </a:cubicBezTo>
                  <a:cubicBezTo>
                    <a:pt x="712" y="1532"/>
                    <a:pt x="712" y="1532"/>
                    <a:pt x="712" y="1532"/>
                  </a:cubicBezTo>
                  <a:cubicBezTo>
                    <a:pt x="767" y="1517"/>
                    <a:pt x="822" y="1509"/>
                    <a:pt x="815" y="1493"/>
                  </a:cubicBezTo>
                  <a:cubicBezTo>
                    <a:pt x="815" y="1485"/>
                    <a:pt x="815" y="1485"/>
                    <a:pt x="815" y="1478"/>
                  </a:cubicBezTo>
                  <a:cubicBezTo>
                    <a:pt x="822" y="1478"/>
                    <a:pt x="822" y="1478"/>
                    <a:pt x="831" y="1478"/>
                  </a:cubicBezTo>
                  <a:lnTo>
                    <a:pt x="838" y="1478"/>
                  </a:lnTo>
                  <a:cubicBezTo>
                    <a:pt x="846" y="1478"/>
                    <a:pt x="854" y="1478"/>
                    <a:pt x="862" y="1478"/>
                  </a:cubicBezTo>
                  <a:cubicBezTo>
                    <a:pt x="878" y="1470"/>
                    <a:pt x="886" y="1446"/>
                    <a:pt x="894" y="1431"/>
                  </a:cubicBezTo>
                  <a:cubicBezTo>
                    <a:pt x="902" y="1415"/>
                    <a:pt x="910" y="1399"/>
                    <a:pt x="925" y="1399"/>
                  </a:cubicBezTo>
                  <a:cubicBezTo>
                    <a:pt x="933" y="1399"/>
                    <a:pt x="949" y="1391"/>
                    <a:pt x="949" y="1383"/>
                  </a:cubicBezTo>
                  <a:cubicBezTo>
                    <a:pt x="949" y="1383"/>
                    <a:pt x="949" y="1375"/>
                    <a:pt x="933" y="1375"/>
                  </a:cubicBezTo>
                  <a:cubicBezTo>
                    <a:pt x="917" y="1367"/>
                    <a:pt x="910" y="1367"/>
                    <a:pt x="902" y="1367"/>
                  </a:cubicBezTo>
                  <a:cubicBezTo>
                    <a:pt x="886" y="1367"/>
                    <a:pt x="878" y="1367"/>
                    <a:pt x="878" y="1359"/>
                  </a:cubicBezTo>
                  <a:cubicBezTo>
                    <a:pt x="878" y="1352"/>
                    <a:pt x="878" y="1344"/>
                    <a:pt x="894" y="1328"/>
                  </a:cubicBezTo>
                  <a:cubicBezTo>
                    <a:pt x="910" y="1304"/>
                    <a:pt x="910" y="1280"/>
                    <a:pt x="917" y="1265"/>
                  </a:cubicBezTo>
                  <a:cubicBezTo>
                    <a:pt x="925" y="1249"/>
                    <a:pt x="933" y="1233"/>
                    <a:pt x="949" y="1209"/>
                  </a:cubicBezTo>
                  <a:cubicBezTo>
                    <a:pt x="957" y="1209"/>
                    <a:pt x="957" y="1201"/>
                    <a:pt x="965" y="1193"/>
                  </a:cubicBezTo>
                  <a:cubicBezTo>
                    <a:pt x="981" y="1170"/>
                    <a:pt x="981" y="1170"/>
                    <a:pt x="989" y="1138"/>
                  </a:cubicBezTo>
                  <a:cubicBezTo>
                    <a:pt x="989" y="1114"/>
                    <a:pt x="989" y="1106"/>
                    <a:pt x="997" y="1099"/>
                  </a:cubicBezTo>
                  <a:cubicBezTo>
                    <a:pt x="1004" y="1091"/>
                    <a:pt x="1004" y="1083"/>
                    <a:pt x="1012" y="1051"/>
                  </a:cubicBezTo>
                  <a:cubicBezTo>
                    <a:pt x="1020" y="1027"/>
                    <a:pt x="1020" y="1004"/>
                    <a:pt x="1020" y="988"/>
                  </a:cubicBezTo>
                  <a:cubicBezTo>
                    <a:pt x="1020" y="956"/>
                    <a:pt x="1020" y="932"/>
                    <a:pt x="1044" y="917"/>
                  </a:cubicBezTo>
                  <a:cubicBezTo>
                    <a:pt x="1060" y="917"/>
                    <a:pt x="1068" y="909"/>
                    <a:pt x="1075" y="901"/>
                  </a:cubicBezTo>
                  <a:cubicBezTo>
                    <a:pt x="1084" y="893"/>
                    <a:pt x="1091" y="885"/>
                    <a:pt x="1107" y="885"/>
                  </a:cubicBezTo>
                  <a:cubicBezTo>
                    <a:pt x="1115" y="885"/>
                    <a:pt x="1115" y="893"/>
                    <a:pt x="1123" y="901"/>
                  </a:cubicBezTo>
                  <a:cubicBezTo>
                    <a:pt x="1131" y="901"/>
                    <a:pt x="1131" y="901"/>
                    <a:pt x="1131" y="901"/>
                  </a:cubicBezTo>
                  <a:cubicBezTo>
                    <a:pt x="1147" y="917"/>
                    <a:pt x="1170" y="941"/>
                    <a:pt x="1186" y="941"/>
                  </a:cubicBezTo>
                  <a:lnTo>
                    <a:pt x="1186" y="941"/>
                  </a:lnTo>
                  <a:cubicBezTo>
                    <a:pt x="1202" y="925"/>
                    <a:pt x="1194" y="917"/>
                    <a:pt x="1194" y="901"/>
                  </a:cubicBezTo>
                  <a:cubicBezTo>
                    <a:pt x="1194" y="893"/>
                    <a:pt x="1194" y="893"/>
                    <a:pt x="1194" y="893"/>
                  </a:cubicBezTo>
                  <a:cubicBezTo>
                    <a:pt x="1194" y="885"/>
                    <a:pt x="1202" y="861"/>
                    <a:pt x="1210" y="846"/>
                  </a:cubicBezTo>
                  <a:cubicBezTo>
                    <a:pt x="1226" y="838"/>
                    <a:pt x="1234" y="830"/>
                    <a:pt x="1242" y="838"/>
                  </a:cubicBezTo>
                  <a:cubicBezTo>
                    <a:pt x="1250" y="846"/>
                    <a:pt x="1250" y="846"/>
                    <a:pt x="1257" y="846"/>
                  </a:cubicBezTo>
                  <a:cubicBezTo>
                    <a:pt x="1257" y="846"/>
                    <a:pt x="1257" y="846"/>
                    <a:pt x="1257" y="822"/>
                  </a:cubicBezTo>
                  <a:cubicBezTo>
                    <a:pt x="1257" y="806"/>
                    <a:pt x="1257" y="798"/>
                    <a:pt x="1250" y="790"/>
                  </a:cubicBezTo>
                  <a:cubicBezTo>
                    <a:pt x="1250" y="774"/>
                    <a:pt x="1250" y="766"/>
                    <a:pt x="1250" y="759"/>
                  </a:cubicBezTo>
                  <a:cubicBezTo>
                    <a:pt x="1250" y="759"/>
                    <a:pt x="1257" y="759"/>
                    <a:pt x="1265" y="759"/>
                  </a:cubicBezTo>
                  <a:cubicBezTo>
                    <a:pt x="1273" y="759"/>
                    <a:pt x="1289" y="759"/>
                    <a:pt x="1297" y="759"/>
                  </a:cubicBezTo>
                  <a:cubicBezTo>
                    <a:pt x="1305" y="759"/>
                    <a:pt x="1313" y="759"/>
                    <a:pt x="1321" y="759"/>
                  </a:cubicBezTo>
                  <a:cubicBezTo>
                    <a:pt x="1328" y="759"/>
                    <a:pt x="1337" y="759"/>
                    <a:pt x="1337" y="751"/>
                  </a:cubicBezTo>
                  <a:cubicBezTo>
                    <a:pt x="1344" y="743"/>
                    <a:pt x="1344" y="727"/>
                    <a:pt x="1344" y="719"/>
                  </a:cubicBezTo>
                  <a:cubicBezTo>
                    <a:pt x="1344" y="703"/>
                    <a:pt x="1344" y="679"/>
                    <a:pt x="1376" y="672"/>
                  </a:cubicBezTo>
                  <a:cubicBezTo>
                    <a:pt x="1384" y="672"/>
                    <a:pt x="1392" y="672"/>
                    <a:pt x="1392" y="672"/>
                  </a:cubicBezTo>
                  <a:cubicBezTo>
                    <a:pt x="1408" y="664"/>
                    <a:pt x="1415" y="664"/>
                    <a:pt x="1423" y="624"/>
                  </a:cubicBezTo>
                  <a:cubicBezTo>
                    <a:pt x="1439" y="561"/>
                    <a:pt x="1439" y="514"/>
                    <a:pt x="1439" y="482"/>
                  </a:cubicBezTo>
                  <a:cubicBezTo>
                    <a:pt x="1439" y="458"/>
                    <a:pt x="1439" y="419"/>
                    <a:pt x="1455" y="411"/>
                  </a:cubicBezTo>
                  <a:cubicBezTo>
                    <a:pt x="1463" y="403"/>
                    <a:pt x="1471" y="403"/>
                    <a:pt x="1479" y="403"/>
                  </a:cubicBezTo>
                  <a:cubicBezTo>
                    <a:pt x="1487" y="411"/>
                    <a:pt x="1502" y="419"/>
                    <a:pt x="1518" y="426"/>
                  </a:cubicBezTo>
                  <a:cubicBezTo>
                    <a:pt x="1550" y="450"/>
                    <a:pt x="1590" y="490"/>
                    <a:pt x="1613" y="490"/>
                  </a:cubicBezTo>
                  <a:lnTo>
                    <a:pt x="1621" y="490"/>
                  </a:lnTo>
                  <a:cubicBezTo>
                    <a:pt x="1637" y="490"/>
                    <a:pt x="1661" y="466"/>
                    <a:pt x="1676" y="426"/>
                  </a:cubicBezTo>
                  <a:lnTo>
                    <a:pt x="1676" y="426"/>
                  </a:lnTo>
                  <a:cubicBezTo>
                    <a:pt x="1676" y="419"/>
                    <a:pt x="1676" y="419"/>
                    <a:pt x="1676" y="419"/>
                  </a:cubicBezTo>
                  <a:cubicBezTo>
                    <a:pt x="1676" y="419"/>
                    <a:pt x="1645" y="363"/>
                    <a:pt x="1637" y="348"/>
                  </a:cubicBezTo>
                  <a:cubicBezTo>
                    <a:pt x="1629" y="324"/>
                    <a:pt x="1613" y="308"/>
                    <a:pt x="1581" y="308"/>
                  </a:cubicBezTo>
                  <a:cubicBezTo>
                    <a:pt x="1558" y="308"/>
                    <a:pt x="1534" y="308"/>
                    <a:pt x="1510" y="300"/>
                  </a:cubicBezTo>
                  <a:cubicBezTo>
                    <a:pt x="1510" y="300"/>
                    <a:pt x="1510" y="292"/>
                    <a:pt x="1502" y="292"/>
                  </a:cubicBezTo>
                  <a:cubicBezTo>
                    <a:pt x="1487" y="292"/>
                    <a:pt x="1471" y="308"/>
                    <a:pt x="1463" y="316"/>
                  </a:cubicBezTo>
                  <a:cubicBezTo>
                    <a:pt x="1455" y="324"/>
                    <a:pt x="1439" y="332"/>
                    <a:pt x="1423" y="332"/>
                  </a:cubicBezTo>
                  <a:cubicBezTo>
                    <a:pt x="1415" y="340"/>
                    <a:pt x="1415" y="340"/>
                    <a:pt x="1408" y="340"/>
                  </a:cubicBezTo>
                  <a:cubicBezTo>
                    <a:pt x="1400" y="348"/>
                    <a:pt x="1392" y="355"/>
                    <a:pt x="1384" y="363"/>
                  </a:cubicBezTo>
                  <a:cubicBezTo>
                    <a:pt x="1376" y="379"/>
                    <a:pt x="1368" y="395"/>
                    <a:pt x="1337" y="387"/>
                  </a:cubicBezTo>
                  <a:cubicBezTo>
                    <a:pt x="1305" y="387"/>
                    <a:pt x="1297" y="371"/>
                    <a:pt x="1289" y="363"/>
                  </a:cubicBezTo>
                  <a:cubicBezTo>
                    <a:pt x="1289" y="355"/>
                    <a:pt x="1289" y="355"/>
                    <a:pt x="1289" y="355"/>
                  </a:cubicBezTo>
                  <a:cubicBezTo>
                    <a:pt x="1281" y="355"/>
                    <a:pt x="1265" y="395"/>
                    <a:pt x="1257" y="419"/>
                  </a:cubicBezTo>
                  <a:cubicBezTo>
                    <a:pt x="1250" y="426"/>
                    <a:pt x="1250" y="435"/>
                    <a:pt x="1250" y="435"/>
                  </a:cubicBezTo>
                  <a:lnTo>
                    <a:pt x="1250" y="435"/>
                  </a:lnTo>
                  <a:cubicBezTo>
                    <a:pt x="1242" y="450"/>
                    <a:pt x="1242" y="458"/>
                    <a:pt x="1234" y="458"/>
                  </a:cubicBezTo>
                  <a:cubicBezTo>
                    <a:pt x="1226" y="458"/>
                    <a:pt x="1226" y="450"/>
                    <a:pt x="1226" y="450"/>
                  </a:cubicBezTo>
                  <a:cubicBezTo>
                    <a:pt x="1226" y="442"/>
                    <a:pt x="1226" y="442"/>
                    <a:pt x="1218" y="442"/>
                  </a:cubicBezTo>
                  <a:cubicBezTo>
                    <a:pt x="1202" y="442"/>
                    <a:pt x="1186" y="450"/>
                    <a:pt x="1186" y="450"/>
                  </a:cubicBezTo>
                  <a:cubicBezTo>
                    <a:pt x="1060" y="593"/>
                    <a:pt x="1060" y="593"/>
                    <a:pt x="1060" y="593"/>
                  </a:cubicBezTo>
                  <a:cubicBezTo>
                    <a:pt x="1020" y="355"/>
                    <a:pt x="1020" y="355"/>
                    <a:pt x="1020" y="355"/>
                  </a:cubicBezTo>
                  <a:cubicBezTo>
                    <a:pt x="649" y="426"/>
                    <a:pt x="649" y="426"/>
                    <a:pt x="649" y="426"/>
                  </a:cubicBezTo>
                  <a:cubicBezTo>
                    <a:pt x="569" y="8"/>
                    <a:pt x="569" y="8"/>
                    <a:pt x="569" y="8"/>
                  </a:cubicBezTo>
                  <a:cubicBezTo>
                    <a:pt x="569" y="8"/>
                    <a:pt x="569" y="8"/>
                    <a:pt x="562" y="8"/>
                  </a:cubicBezTo>
                  <a:cubicBezTo>
                    <a:pt x="554" y="8"/>
                    <a:pt x="546" y="8"/>
                    <a:pt x="546" y="15"/>
                  </a:cubicBezTo>
                  <a:lnTo>
                    <a:pt x="546" y="15"/>
                  </a:lnTo>
                  <a:cubicBezTo>
                    <a:pt x="546" y="24"/>
                    <a:pt x="554" y="31"/>
                    <a:pt x="554" y="47"/>
                  </a:cubicBezTo>
                  <a:cubicBezTo>
                    <a:pt x="554" y="63"/>
                    <a:pt x="562" y="71"/>
                    <a:pt x="562" y="87"/>
                  </a:cubicBezTo>
                  <a:cubicBezTo>
                    <a:pt x="562" y="95"/>
                    <a:pt x="569" y="110"/>
                    <a:pt x="569" y="118"/>
                  </a:cubicBezTo>
                  <a:cubicBezTo>
                    <a:pt x="578" y="142"/>
                    <a:pt x="585" y="158"/>
                    <a:pt x="569" y="166"/>
                  </a:cubicBezTo>
                  <a:lnTo>
                    <a:pt x="562" y="166"/>
                  </a:lnTo>
                  <a:cubicBezTo>
                    <a:pt x="554" y="174"/>
                    <a:pt x="554" y="174"/>
                    <a:pt x="554" y="197"/>
                  </a:cubicBezTo>
                  <a:cubicBezTo>
                    <a:pt x="554" y="205"/>
                    <a:pt x="554" y="221"/>
                    <a:pt x="562" y="237"/>
                  </a:cubicBezTo>
                  <a:cubicBezTo>
                    <a:pt x="562" y="284"/>
                    <a:pt x="569" y="316"/>
                    <a:pt x="562" y="332"/>
                  </a:cubicBezTo>
                  <a:cubicBezTo>
                    <a:pt x="554" y="332"/>
                    <a:pt x="546" y="332"/>
                    <a:pt x="538" y="340"/>
                  </a:cubicBezTo>
                  <a:cubicBezTo>
                    <a:pt x="530" y="340"/>
                    <a:pt x="514" y="340"/>
                    <a:pt x="522" y="379"/>
                  </a:cubicBezTo>
                  <a:cubicBezTo>
                    <a:pt x="530" y="442"/>
                    <a:pt x="530" y="498"/>
                    <a:pt x="514" y="529"/>
                  </a:cubicBezTo>
                  <a:cubicBezTo>
                    <a:pt x="506" y="537"/>
                    <a:pt x="498" y="545"/>
                    <a:pt x="491" y="561"/>
                  </a:cubicBezTo>
                  <a:cubicBezTo>
                    <a:pt x="467" y="593"/>
                    <a:pt x="451" y="624"/>
                    <a:pt x="427" y="632"/>
                  </a:cubicBezTo>
                  <a:cubicBezTo>
                    <a:pt x="419" y="632"/>
                    <a:pt x="411" y="632"/>
                    <a:pt x="404" y="640"/>
                  </a:cubicBezTo>
                  <a:cubicBezTo>
                    <a:pt x="404" y="640"/>
                    <a:pt x="396" y="640"/>
                    <a:pt x="388" y="640"/>
                  </a:cubicBezTo>
                  <a:cubicBezTo>
                    <a:pt x="380" y="640"/>
                    <a:pt x="372" y="640"/>
                    <a:pt x="364" y="632"/>
                  </a:cubicBezTo>
                  <a:cubicBezTo>
                    <a:pt x="364" y="632"/>
                    <a:pt x="356" y="632"/>
                    <a:pt x="356" y="624"/>
                  </a:cubicBezTo>
                  <a:cubicBezTo>
                    <a:pt x="340" y="616"/>
                    <a:pt x="332" y="608"/>
                    <a:pt x="325" y="608"/>
                  </a:cubicBezTo>
                  <a:cubicBezTo>
                    <a:pt x="325" y="608"/>
                    <a:pt x="317" y="608"/>
                    <a:pt x="317" y="624"/>
                  </a:cubicBezTo>
                  <a:cubicBezTo>
                    <a:pt x="317" y="632"/>
                    <a:pt x="309" y="640"/>
                    <a:pt x="309" y="648"/>
                  </a:cubicBezTo>
                  <a:cubicBezTo>
                    <a:pt x="309" y="672"/>
                    <a:pt x="309" y="688"/>
                    <a:pt x="285" y="695"/>
                  </a:cubicBezTo>
                  <a:cubicBezTo>
                    <a:pt x="285" y="703"/>
                    <a:pt x="277" y="703"/>
                    <a:pt x="269" y="703"/>
                  </a:cubicBezTo>
                  <a:cubicBezTo>
                    <a:pt x="245" y="719"/>
                    <a:pt x="222" y="727"/>
                    <a:pt x="230" y="743"/>
                  </a:cubicBezTo>
                  <a:cubicBezTo>
                    <a:pt x="238" y="774"/>
                    <a:pt x="245" y="861"/>
                    <a:pt x="238" y="877"/>
                  </a:cubicBezTo>
                  <a:cubicBezTo>
                    <a:pt x="238" y="885"/>
                    <a:pt x="230" y="885"/>
                    <a:pt x="230" y="885"/>
                  </a:cubicBezTo>
                  <a:cubicBezTo>
                    <a:pt x="230" y="885"/>
                    <a:pt x="230" y="885"/>
                    <a:pt x="230" y="877"/>
                  </a:cubicBezTo>
                  <a:cubicBezTo>
                    <a:pt x="222" y="877"/>
                    <a:pt x="214" y="869"/>
                    <a:pt x="206" y="861"/>
                  </a:cubicBezTo>
                  <a:cubicBezTo>
                    <a:pt x="190" y="854"/>
                    <a:pt x="182" y="846"/>
                    <a:pt x="174" y="846"/>
                  </a:cubicBezTo>
                  <a:close/>
                </a:path>
              </a:pathLst>
            </a:custGeom>
            <a:solidFill>
              <a:schemeClr val="accent6"/>
            </a:solidFill>
            <a:ln>
              <a:solidFill>
                <a:schemeClr val="bg2"/>
              </a:solidFill>
            </a:ln>
            <a:effectLst/>
          </p:spPr>
          <p:txBody>
            <a:bodyPr wrap="none" anchor="ctr"/>
            <a:lstStyle/>
            <a:p>
              <a:endParaRPr lang="en-US"/>
            </a:p>
          </p:txBody>
        </p:sp>
        <p:sp>
          <p:nvSpPr>
            <p:cNvPr id="138" name="Freeform 779"/>
            <p:cNvSpPr>
              <a:spLocks noChangeArrowheads="1"/>
            </p:cNvSpPr>
            <p:nvPr/>
          </p:nvSpPr>
          <p:spPr bwMode="auto">
            <a:xfrm>
              <a:off x="14832203" y="5711450"/>
              <a:ext cx="1514506" cy="876698"/>
            </a:xfrm>
            <a:custGeom>
              <a:avLst/>
              <a:gdLst>
                <a:gd name="T0" fmla="*/ 2846 w 2879"/>
                <a:gd name="T1" fmla="*/ 1122 h 1668"/>
                <a:gd name="T2" fmla="*/ 2744 w 2879"/>
                <a:gd name="T3" fmla="*/ 1012 h 1668"/>
                <a:gd name="T4" fmla="*/ 2664 w 2879"/>
                <a:gd name="T5" fmla="*/ 1043 h 1668"/>
                <a:gd name="T6" fmla="*/ 2562 w 2879"/>
                <a:gd name="T7" fmla="*/ 1012 h 1668"/>
                <a:gd name="T8" fmla="*/ 2522 w 2879"/>
                <a:gd name="T9" fmla="*/ 949 h 1668"/>
                <a:gd name="T10" fmla="*/ 2641 w 2879"/>
                <a:gd name="T11" fmla="*/ 1012 h 1668"/>
                <a:gd name="T12" fmla="*/ 2657 w 2879"/>
                <a:gd name="T13" fmla="*/ 933 h 1668"/>
                <a:gd name="T14" fmla="*/ 2593 w 2879"/>
                <a:gd name="T15" fmla="*/ 901 h 1668"/>
                <a:gd name="T16" fmla="*/ 2562 w 2879"/>
                <a:gd name="T17" fmla="*/ 877 h 1668"/>
                <a:gd name="T18" fmla="*/ 2585 w 2879"/>
                <a:gd name="T19" fmla="*/ 814 h 1668"/>
                <a:gd name="T20" fmla="*/ 2641 w 2879"/>
                <a:gd name="T21" fmla="*/ 790 h 1668"/>
                <a:gd name="T22" fmla="*/ 2538 w 2879"/>
                <a:gd name="T23" fmla="*/ 727 h 1668"/>
                <a:gd name="T24" fmla="*/ 2514 w 2879"/>
                <a:gd name="T25" fmla="*/ 680 h 1668"/>
                <a:gd name="T26" fmla="*/ 2585 w 2879"/>
                <a:gd name="T27" fmla="*/ 680 h 1668"/>
                <a:gd name="T28" fmla="*/ 2609 w 2879"/>
                <a:gd name="T29" fmla="*/ 593 h 1668"/>
                <a:gd name="T30" fmla="*/ 2498 w 2879"/>
                <a:gd name="T31" fmla="*/ 506 h 1668"/>
                <a:gd name="T32" fmla="*/ 2411 w 2879"/>
                <a:gd name="T33" fmla="*/ 490 h 1668"/>
                <a:gd name="T34" fmla="*/ 2301 w 2879"/>
                <a:gd name="T35" fmla="*/ 427 h 1668"/>
                <a:gd name="T36" fmla="*/ 2158 w 2879"/>
                <a:gd name="T37" fmla="*/ 427 h 1668"/>
                <a:gd name="T38" fmla="*/ 2206 w 2879"/>
                <a:gd name="T39" fmla="*/ 206 h 1668"/>
                <a:gd name="T40" fmla="*/ 2024 w 2879"/>
                <a:gd name="T41" fmla="*/ 119 h 1668"/>
                <a:gd name="T42" fmla="*/ 1921 w 2879"/>
                <a:gd name="T43" fmla="*/ 24 h 1668"/>
                <a:gd name="T44" fmla="*/ 1716 w 2879"/>
                <a:gd name="T45" fmla="*/ 16 h 1668"/>
                <a:gd name="T46" fmla="*/ 1668 w 2879"/>
                <a:gd name="T47" fmla="*/ 229 h 1668"/>
                <a:gd name="T48" fmla="*/ 1581 w 2879"/>
                <a:gd name="T49" fmla="*/ 356 h 1668"/>
                <a:gd name="T50" fmla="*/ 1502 w 2879"/>
                <a:gd name="T51" fmla="*/ 427 h 1668"/>
                <a:gd name="T52" fmla="*/ 1439 w 2879"/>
                <a:gd name="T53" fmla="*/ 498 h 1668"/>
                <a:gd name="T54" fmla="*/ 1360 w 2879"/>
                <a:gd name="T55" fmla="*/ 506 h 1668"/>
                <a:gd name="T56" fmla="*/ 1257 w 2879"/>
                <a:gd name="T57" fmla="*/ 656 h 1668"/>
                <a:gd name="T58" fmla="*/ 1186 w 2879"/>
                <a:gd name="T59" fmla="*/ 822 h 1668"/>
                <a:gd name="T60" fmla="*/ 1170 w 2879"/>
                <a:gd name="T61" fmla="*/ 972 h 1668"/>
                <a:gd name="T62" fmla="*/ 1099 w 2879"/>
                <a:gd name="T63" fmla="*/ 1083 h 1668"/>
                <a:gd name="T64" fmla="*/ 941 w 2879"/>
                <a:gd name="T65" fmla="*/ 1137 h 1668"/>
                <a:gd name="T66" fmla="*/ 775 w 2879"/>
                <a:gd name="T67" fmla="*/ 1216 h 1668"/>
                <a:gd name="T68" fmla="*/ 593 w 2879"/>
                <a:gd name="T69" fmla="*/ 1224 h 1668"/>
                <a:gd name="T70" fmla="*/ 530 w 2879"/>
                <a:gd name="T71" fmla="*/ 1145 h 1668"/>
                <a:gd name="T72" fmla="*/ 364 w 2879"/>
                <a:gd name="T73" fmla="*/ 1319 h 1668"/>
                <a:gd name="T74" fmla="*/ 269 w 2879"/>
                <a:gd name="T75" fmla="*/ 1430 h 1668"/>
                <a:gd name="T76" fmla="*/ 229 w 2879"/>
                <a:gd name="T77" fmla="*/ 1493 h 1668"/>
                <a:gd name="T78" fmla="*/ 142 w 2879"/>
                <a:gd name="T79" fmla="*/ 1588 h 1668"/>
                <a:gd name="T80" fmla="*/ 0 w 2879"/>
                <a:gd name="T81" fmla="*/ 1667 h 1668"/>
                <a:gd name="T82" fmla="*/ 728 w 2879"/>
                <a:gd name="T83" fmla="*/ 1564 h 1668"/>
                <a:gd name="T84" fmla="*/ 2878 w 2879"/>
                <a:gd name="T85" fmla="*/ 1169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79" h="1668">
                  <a:moveTo>
                    <a:pt x="2846" y="1122"/>
                  </a:moveTo>
                  <a:lnTo>
                    <a:pt x="2846" y="1122"/>
                  </a:lnTo>
                  <a:cubicBezTo>
                    <a:pt x="2822" y="1067"/>
                    <a:pt x="2838" y="1059"/>
                    <a:pt x="2807" y="1036"/>
                  </a:cubicBezTo>
                  <a:cubicBezTo>
                    <a:pt x="2775" y="1012"/>
                    <a:pt x="2767" y="1012"/>
                    <a:pt x="2744" y="1012"/>
                  </a:cubicBezTo>
                  <a:cubicBezTo>
                    <a:pt x="2720" y="1012"/>
                    <a:pt x="2680" y="1012"/>
                    <a:pt x="2672" y="1012"/>
                  </a:cubicBezTo>
                  <a:cubicBezTo>
                    <a:pt x="2672" y="1012"/>
                    <a:pt x="2680" y="1036"/>
                    <a:pt x="2664" y="1043"/>
                  </a:cubicBezTo>
                  <a:cubicBezTo>
                    <a:pt x="2649" y="1043"/>
                    <a:pt x="2633" y="1067"/>
                    <a:pt x="2617" y="1051"/>
                  </a:cubicBezTo>
                  <a:cubicBezTo>
                    <a:pt x="2593" y="1036"/>
                    <a:pt x="2601" y="1051"/>
                    <a:pt x="2562" y="1012"/>
                  </a:cubicBezTo>
                  <a:cubicBezTo>
                    <a:pt x="2530" y="972"/>
                    <a:pt x="2514" y="964"/>
                    <a:pt x="2506" y="957"/>
                  </a:cubicBezTo>
                  <a:cubicBezTo>
                    <a:pt x="2491" y="949"/>
                    <a:pt x="2498" y="933"/>
                    <a:pt x="2522" y="949"/>
                  </a:cubicBezTo>
                  <a:cubicBezTo>
                    <a:pt x="2546" y="964"/>
                    <a:pt x="2546" y="972"/>
                    <a:pt x="2585" y="988"/>
                  </a:cubicBezTo>
                  <a:cubicBezTo>
                    <a:pt x="2625" y="1012"/>
                    <a:pt x="2625" y="1028"/>
                    <a:pt x="2641" y="1012"/>
                  </a:cubicBezTo>
                  <a:cubicBezTo>
                    <a:pt x="2664" y="996"/>
                    <a:pt x="2657" y="988"/>
                    <a:pt x="2672" y="972"/>
                  </a:cubicBezTo>
                  <a:cubicBezTo>
                    <a:pt x="2680" y="964"/>
                    <a:pt x="2672" y="933"/>
                    <a:pt x="2657" y="933"/>
                  </a:cubicBezTo>
                  <a:cubicBezTo>
                    <a:pt x="2649" y="933"/>
                    <a:pt x="2649" y="949"/>
                    <a:pt x="2633" y="925"/>
                  </a:cubicBezTo>
                  <a:cubicBezTo>
                    <a:pt x="2617" y="909"/>
                    <a:pt x="2601" y="885"/>
                    <a:pt x="2593" y="901"/>
                  </a:cubicBezTo>
                  <a:cubicBezTo>
                    <a:pt x="2585" y="917"/>
                    <a:pt x="2577" y="917"/>
                    <a:pt x="2554" y="901"/>
                  </a:cubicBezTo>
                  <a:cubicBezTo>
                    <a:pt x="2538" y="885"/>
                    <a:pt x="2546" y="877"/>
                    <a:pt x="2562" y="877"/>
                  </a:cubicBezTo>
                  <a:cubicBezTo>
                    <a:pt x="2569" y="877"/>
                    <a:pt x="2601" y="870"/>
                    <a:pt x="2593" y="854"/>
                  </a:cubicBezTo>
                  <a:cubicBezTo>
                    <a:pt x="2593" y="830"/>
                    <a:pt x="2569" y="814"/>
                    <a:pt x="2585" y="814"/>
                  </a:cubicBezTo>
                  <a:cubicBezTo>
                    <a:pt x="2601" y="822"/>
                    <a:pt x="2601" y="846"/>
                    <a:pt x="2617" y="846"/>
                  </a:cubicBezTo>
                  <a:cubicBezTo>
                    <a:pt x="2641" y="846"/>
                    <a:pt x="2649" y="806"/>
                    <a:pt x="2641" y="790"/>
                  </a:cubicBezTo>
                  <a:cubicBezTo>
                    <a:pt x="2625" y="767"/>
                    <a:pt x="2625" y="759"/>
                    <a:pt x="2609" y="751"/>
                  </a:cubicBezTo>
                  <a:cubicBezTo>
                    <a:pt x="2593" y="743"/>
                    <a:pt x="2562" y="743"/>
                    <a:pt x="2538" y="727"/>
                  </a:cubicBezTo>
                  <a:cubicBezTo>
                    <a:pt x="2514" y="711"/>
                    <a:pt x="2522" y="719"/>
                    <a:pt x="2498" y="696"/>
                  </a:cubicBezTo>
                  <a:cubicBezTo>
                    <a:pt x="2482" y="672"/>
                    <a:pt x="2506" y="672"/>
                    <a:pt x="2514" y="680"/>
                  </a:cubicBezTo>
                  <a:cubicBezTo>
                    <a:pt x="2522" y="688"/>
                    <a:pt x="2530" y="704"/>
                    <a:pt x="2562" y="704"/>
                  </a:cubicBezTo>
                  <a:cubicBezTo>
                    <a:pt x="2585" y="704"/>
                    <a:pt x="2585" y="711"/>
                    <a:pt x="2585" y="680"/>
                  </a:cubicBezTo>
                  <a:cubicBezTo>
                    <a:pt x="2585" y="648"/>
                    <a:pt x="2562" y="624"/>
                    <a:pt x="2585" y="624"/>
                  </a:cubicBezTo>
                  <a:cubicBezTo>
                    <a:pt x="2601" y="624"/>
                    <a:pt x="2617" y="593"/>
                    <a:pt x="2609" y="593"/>
                  </a:cubicBezTo>
                  <a:cubicBezTo>
                    <a:pt x="2601" y="585"/>
                    <a:pt x="2585" y="569"/>
                    <a:pt x="2554" y="561"/>
                  </a:cubicBezTo>
                  <a:cubicBezTo>
                    <a:pt x="2530" y="546"/>
                    <a:pt x="2498" y="537"/>
                    <a:pt x="2498" y="506"/>
                  </a:cubicBezTo>
                  <a:cubicBezTo>
                    <a:pt x="2498" y="498"/>
                    <a:pt x="2498" y="490"/>
                    <a:pt x="2498" y="482"/>
                  </a:cubicBezTo>
                  <a:cubicBezTo>
                    <a:pt x="2482" y="482"/>
                    <a:pt x="2443" y="498"/>
                    <a:pt x="2411" y="490"/>
                  </a:cubicBezTo>
                  <a:cubicBezTo>
                    <a:pt x="2372" y="482"/>
                    <a:pt x="2332" y="466"/>
                    <a:pt x="2301" y="459"/>
                  </a:cubicBezTo>
                  <a:cubicBezTo>
                    <a:pt x="2277" y="443"/>
                    <a:pt x="2309" y="435"/>
                    <a:pt x="2301" y="427"/>
                  </a:cubicBezTo>
                  <a:cubicBezTo>
                    <a:pt x="2293" y="411"/>
                    <a:pt x="2253" y="403"/>
                    <a:pt x="2238" y="427"/>
                  </a:cubicBezTo>
                  <a:cubicBezTo>
                    <a:pt x="2214" y="443"/>
                    <a:pt x="2174" y="451"/>
                    <a:pt x="2158" y="427"/>
                  </a:cubicBezTo>
                  <a:cubicBezTo>
                    <a:pt x="2143" y="403"/>
                    <a:pt x="2166" y="348"/>
                    <a:pt x="2190" y="308"/>
                  </a:cubicBezTo>
                  <a:cubicBezTo>
                    <a:pt x="2214" y="269"/>
                    <a:pt x="2206" y="237"/>
                    <a:pt x="2206" y="206"/>
                  </a:cubicBezTo>
                  <a:cubicBezTo>
                    <a:pt x="2206" y="174"/>
                    <a:pt x="2127" y="142"/>
                    <a:pt x="2103" y="126"/>
                  </a:cubicBezTo>
                  <a:cubicBezTo>
                    <a:pt x="2079" y="111"/>
                    <a:pt x="2032" y="126"/>
                    <a:pt x="2024" y="119"/>
                  </a:cubicBezTo>
                  <a:cubicBezTo>
                    <a:pt x="2008" y="103"/>
                    <a:pt x="2008" y="55"/>
                    <a:pt x="2000" y="31"/>
                  </a:cubicBezTo>
                  <a:cubicBezTo>
                    <a:pt x="2000" y="16"/>
                    <a:pt x="1937" y="24"/>
                    <a:pt x="1921" y="24"/>
                  </a:cubicBezTo>
                  <a:cubicBezTo>
                    <a:pt x="1905" y="71"/>
                    <a:pt x="1882" y="103"/>
                    <a:pt x="1850" y="103"/>
                  </a:cubicBezTo>
                  <a:cubicBezTo>
                    <a:pt x="1811" y="95"/>
                    <a:pt x="1739" y="24"/>
                    <a:pt x="1716" y="16"/>
                  </a:cubicBezTo>
                  <a:cubicBezTo>
                    <a:pt x="1692" y="0"/>
                    <a:pt x="1676" y="47"/>
                    <a:pt x="1676" y="87"/>
                  </a:cubicBezTo>
                  <a:cubicBezTo>
                    <a:pt x="1684" y="126"/>
                    <a:pt x="1676" y="174"/>
                    <a:pt x="1668" y="229"/>
                  </a:cubicBezTo>
                  <a:cubicBezTo>
                    <a:pt x="1652" y="293"/>
                    <a:pt x="1645" y="269"/>
                    <a:pt x="1613" y="277"/>
                  </a:cubicBezTo>
                  <a:cubicBezTo>
                    <a:pt x="1581" y="284"/>
                    <a:pt x="1589" y="324"/>
                    <a:pt x="1581" y="356"/>
                  </a:cubicBezTo>
                  <a:cubicBezTo>
                    <a:pt x="1574" y="379"/>
                    <a:pt x="1534" y="364"/>
                    <a:pt x="1502" y="364"/>
                  </a:cubicBezTo>
                  <a:cubicBezTo>
                    <a:pt x="1471" y="364"/>
                    <a:pt x="1502" y="395"/>
                    <a:pt x="1502" y="427"/>
                  </a:cubicBezTo>
                  <a:cubicBezTo>
                    <a:pt x="1502" y="459"/>
                    <a:pt x="1494" y="459"/>
                    <a:pt x="1479" y="451"/>
                  </a:cubicBezTo>
                  <a:cubicBezTo>
                    <a:pt x="1455" y="435"/>
                    <a:pt x="1431" y="482"/>
                    <a:pt x="1439" y="498"/>
                  </a:cubicBezTo>
                  <a:cubicBezTo>
                    <a:pt x="1439" y="522"/>
                    <a:pt x="1439" y="537"/>
                    <a:pt x="1431" y="546"/>
                  </a:cubicBezTo>
                  <a:cubicBezTo>
                    <a:pt x="1415" y="561"/>
                    <a:pt x="1384" y="530"/>
                    <a:pt x="1360" y="506"/>
                  </a:cubicBezTo>
                  <a:cubicBezTo>
                    <a:pt x="1336" y="482"/>
                    <a:pt x="1328" y="506"/>
                    <a:pt x="1281" y="530"/>
                  </a:cubicBezTo>
                  <a:cubicBezTo>
                    <a:pt x="1241" y="553"/>
                    <a:pt x="1273" y="593"/>
                    <a:pt x="1257" y="656"/>
                  </a:cubicBezTo>
                  <a:cubicBezTo>
                    <a:pt x="1241" y="719"/>
                    <a:pt x="1234" y="696"/>
                    <a:pt x="1226" y="743"/>
                  </a:cubicBezTo>
                  <a:cubicBezTo>
                    <a:pt x="1218" y="783"/>
                    <a:pt x="1218" y="783"/>
                    <a:pt x="1186" y="822"/>
                  </a:cubicBezTo>
                  <a:cubicBezTo>
                    <a:pt x="1162" y="862"/>
                    <a:pt x="1162" y="877"/>
                    <a:pt x="1131" y="933"/>
                  </a:cubicBezTo>
                  <a:cubicBezTo>
                    <a:pt x="1099" y="980"/>
                    <a:pt x="1131" y="957"/>
                    <a:pt x="1170" y="972"/>
                  </a:cubicBezTo>
                  <a:cubicBezTo>
                    <a:pt x="1210" y="988"/>
                    <a:pt x="1178" y="1004"/>
                    <a:pt x="1162" y="1004"/>
                  </a:cubicBezTo>
                  <a:cubicBezTo>
                    <a:pt x="1139" y="1004"/>
                    <a:pt x="1131" y="1067"/>
                    <a:pt x="1099" y="1083"/>
                  </a:cubicBezTo>
                  <a:cubicBezTo>
                    <a:pt x="1068" y="1098"/>
                    <a:pt x="1052" y="1075"/>
                    <a:pt x="1059" y="1098"/>
                  </a:cubicBezTo>
                  <a:cubicBezTo>
                    <a:pt x="1059" y="1114"/>
                    <a:pt x="1012" y="1129"/>
                    <a:pt x="941" y="1137"/>
                  </a:cubicBezTo>
                  <a:cubicBezTo>
                    <a:pt x="870" y="1153"/>
                    <a:pt x="925" y="1169"/>
                    <a:pt x="917" y="1185"/>
                  </a:cubicBezTo>
                  <a:cubicBezTo>
                    <a:pt x="901" y="1193"/>
                    <a:pt x="838" y="1232"/>
                    <a:pt x="775" y="1216"/>
                  </a:cubicBezTo>
                  <a:cubicBezTo>
                    <a:pt x="712" y="1193"/>
                    <a:pt x="751" y="1216"/>
                    <a:pt x="720" y="1264"/>
                  </a:cubicBezTo>
                  <a:cubicBezTo>
                    <a:pt x="680" y="1311"/>
                    <a:pt x="688" y="1240"/>
                    <a:pt x="593" y="1224"/>
                  </a:cubicBezTo>
                  <a:cubicBezTo>
                    <a:pt x="498" y="1200"/>
                    <a:pt x="554" y="1185"/>
                    <a:pt x="530" y="1153"/>
                  </a:cubicBezTo>
                  <a:lnTo>
                    <a:pt x="530" y="1145"/>
                  </a:lnTo>
                  <a:cubicBezTo>
                    <a:pt x="506" y="1177"/>
                    <a:pt x="467" y="1216"/>
                    <a:pt x="459" y="1232"/>
                  </a:cubicBezTo>
                  <a:cubicBezTo>
                    <a:pt x="443" y="1248"/>
                    <a:pt x="380" y="1303"/>
                    <a:pt x="364" y="1319"/>
                  </a:cubicBezTo>
                  <a:cubicBezTo>
                    <a:pt x="340" y="1327"/>
                    <a:pt x="301" y="1351"/>
                    <a:pt x="301" y="1375"/>
                  </a:cubicBezTo>
                  <a:cubicBezTo>
                    <a:pt x="301" y="1398"/>
                    <a:pt x="277" y="1422"/>
                    <a:pt x="269" y="1430"/>
                  </a:cubicBezTo>
                  <a:cubicBezTo>
                    <a:pt x="261" y="1438"/>
                    <a:pt x="253" y="1422"/>
                    <a:pt x="253" y="1453"/>
                  </a:cubicBezTo>
                  <a:cubicBezTo>
                    <a:pt x="245" y="1485"/>
                    <a:pt x="253" y="1485"/>
                    <a:pt x="229" y="1493"/>
                  </a:cubicBezTo>
                  <a:cubicBezTo>
                    <a:pt x="214" y="1509"/>
                    <a:pt x="182" y="1493"/>
                    <a:pt x="174" y="1533"/>
                  </a:cubicBezTo>
                  <a:cubicBezTo>
                    <a:pt x="166" y="1572"/>
                    <a:pt x="158" y="1588"/>
                    <a:pt x="142" y="1588"/>
                  </a:cubicBezTo>
                  <a:cubicBezTo>
                    <a:pt x="119" y="1588"/>
                    <a:pt x="119" y="1564"/>
                    <a:pt x="95" y="1588"/>
                  </a:cubicBezTo>
                  <a:cubicBezTo>
                    <a:pt x="87" y="1604"/>
                    <a:pt x="40" y="1635"/>
                    <a:pt x="0" y="1667"/>
                  </a:cubicBezTo>
                  <a:cubicBezTo>
                    <a:pt x="293" y="1627"/>
                    <a:pt x="514" y="1588"/>
                    <a:pt x="546" y="1588"/>
                  </a:cubicBezTo>
                  <a:cubicBezTo>
                    <a:pt x="617" y="1572"/>
                    <a:pt x="704" y="1556"/>
                    <a:pt x="728" y="1564"/>
                  </a:cubicBezTo>
                  <a:cubicBezTo>
                    <a:pt x="751" y="1572"/>
                    <a:pt x="822" y="1556"/>
                    <a:pt x="822" y="1556"/>
                  </a:cubicBezTo>
                  <a:cubicBezTo>
                    <a:pt x="1700" y="1446"/>
                    <a:pt x="2704" y="1209"/>
                    <a:pt x="2878" y="1169"/>
                  </a:cubicBezTo>
                  <a:cubicBezTo>
                    <a:pt x="2862" y="1153"/>
                    <a:pt x="2862" y="1161"/>
                    <a:pt x="2846" y="1122"/>
                  </a:cubicBezTo>
                </a:path>
              </a:pathLst>
            </a:custGeom>
            <a:solidFill>
              <a:schemeClr val="accent6"/>
            </a:solidFill>
            <a:ln>
              <a:solidFill>
                <a:schemeClr val="bg2"/>
              </a:solidFill>
            </a:ln>
            <a:effectLst/>
          </p:spPr>
          <p:txBody>
            <a:bodyPr wrap="none" anchor="ctr"/>
            <a:lstStyle/>
            <a:p>
              <a:endParaRPr lang="en-US"/>
            </a:p>
          </p:txBody>
        </p:sp>
        <p:sp>
          <p:nvSpPr>
            <p:cNvPr id="139" name="Freeform 780"/>
            <p:cNvSpPr>
              <a:spLocks noChangeArrowheads="1"/>
            </p:cNvSpPr>
            <p:nvPr/>
          </p:nvSpPr>
          <p:spPr bwMode="auto">
            <a:xfrm>
              <a:off x="14825244" y="5716089"/>
              <a:ext cx="1523785" cy="872059"/>
            </a:xfrm>
            <a:custGeom>
              <a:avLst/>
              <a:gdLst>
                <a:gd name="T0" fmla="*/ 143 w 2895"/>
                <a:gd name="T1" fmla="*/ 1572 h 1660"/>
                <a:gd name="T2" fmla="*/ 261 w 2895"/>
                <a:gd name="T3" fmla="*/ 1469 h 1660"/>
                <a:gd name="T4" fmla="*/ 380 w 2895"/>
                <a:gd name="T5" fmla="*/ 1303 h 1660"/>
                <a:gd name="T6" fmla="*/ 554 w 2895"/>
                <a:gd name="T7" fmla="*/ 1177 h 1660"/>
                <a:gd name="T8" fmla="*/ 744 w 2895"/>
                <a:gd name="T9" fmla="*/ 1216 h 1660"/>
                <a:gd name="T10" fmla="*/ 917 w 2895"/>
                <a:gd name="T11" fmla="*/ 1145 h 1660"/>
                <a:gd name="T12" fmla="*/ 1091 w 2895"/>
                <a:gd name="T13" fmla="*/ 1075 h 1660"/>
                <a:gd name="T14" fmla="*/ 1155 w 2895"/>
                <a:gd name="T15" fmla="*/ 964 h 1660"/>
                <a:gd name="T16" fmla="*/ 1242 w 2895"/>
                <a:gd name="T17" fmla="*/ 735 h 1660"/>
                <a:gd name="T18" fmla="*/ 1360 w 2895"/>
                <a:gd name="T19" fmla="*/ 482 h 1660"/>
                <a:gd name="T20" fmla="*/ 1447 w 2895"/>
                <a:gd name="T21" fmla="*/ 490 h 1660"/>
                <a:gd name="T22" fmla="*/ 1503 w 2895"/>
                <a:gd name="T23" fmla="*/ 356 h 1660"/>
                <a:gd name="T24" fmla="*/ 1629 w 2895"/>
                <a:gd name="T25" fmla="*/ 269 h 1660"/>
                <a:gd name="T26" fmla="*/ 1771 w 2895"/>
                <a:gd name="T27" fmla="*/ 23 h 1660"/>
                <a:gd name="T28" fmla="*/ 2024 w 2895"/>
                <a:gd name="T29" fmla="*/ 23 h 1660"/>
                <a:gd name="T30" fmla="*/ 2127 w 2895"/>
                <a:gd name="T31" fmla="*/ 118 h 1660"/>
                <a:gd name="T32" fmla="*/ 2206 w 2895"/>
                <a:gd name="T33" fmla="*/ 427 h 1660"/>
                <a:gd name="T34" fmla="*/ 2325 w 2895"/>
                <a:gd name="T35" fmla="*/ 443 h 1660"/>
                <a:gd name="T36" fmla="*/ 2514 w 2895"/>
                <a:gd name="T37" fmla="*/ 482 h 1660"/>
                <a:gd name="T38" fmla="*/ 2601 w 2895"/>
                <a:gd name="T39" fmla="*/ 616 h 1660"/>
                <a:gd name="T40" fmla="*/ 2593 w 2895"/>
                <a:gd name="T41" fmla="*/ 703 h 1660"/>
                <a:gd name="T42" fmla="*/ 2514 w 2895"/>
                <a:gd name="T43" fmla="*/ 672 h 1660"/>
                <a:gd name="T44" fmla="*/ 2649 w 2895"/>
                <a:gd name="T45" fmla="*/ 759 h 1660"/>
                <a:gd name="T46" fmla="*/ 2601 w 2895"/>
                <a:gd name="T47" fmla="*/ 814 h 1660"/>
                <a:gd name="T48" fmla="*/ 2578 w 2895"/>
                <a:gd name="T49" fmla="*/ 893 h 1660"/>
                <a:gd name="T50" fmla="*/ 2665 w 2895"/>
                <a:gd name="T51" fmla="*/ 925 h 1660"/>
                <a:gd name="T52" fmla="*/ 2649 w 2895"/>
                <a:gd name="T53" fmla="*/ 1012 h 1660"/>
                <a:gd name="T54" fmla="*/ 2522 w 2895"/>
                <a:gd name="T55" fmla="*/ 941 h 1660"/>
                <a:gd name="T56" fmla="*/ 2649 w 2895"/>
                <a:gd name="T57" fmla="*/ 1043 h 1660"/>
                <a:gd name="T58" fmla="*/ 2736 w 2895"/>
                <a:gd name="T59" fmla="*/ 996 h 1660"/>
                <a:gd name="T60" fmla="*/ 2894 w 2895"/>
                <a:gd name="T61" fmla="*/ 1153 h 1660"/>
                <a:gd name="T62" fmla="*/ 720 w 2895"/>
                <a:gd name="T63" fmla="*/ 1556 h 1660"/>
                <a:gd name="T64" fmla="*/ 119 w 2895"/>
                <a:gd name="T65" fmla="*/ 1588 h 1660"/>
                <a:gd name="T66" fmla="*/ 838 w 2895"/>
                <a:gd name="T67" fmla="*/ 1548 h 1660"/>
                <a:gd name="T68" fmla="*/ 2760 w 2895"/>
                <a:gd name="T69" fmla="*/ 1004 h 1660"/>
                <a:gd name="T70" fmla="*/ 2665 w 2895"/>
                <a:gd name="T71" fmla="*/ 1043 h 1660"/>
                <a:gd name="T72" fmla="*/ 2514 w 2895"/>
                <a:gd name="T73" fmla="*/ 949 h 1660"/>
                <a:gd name="T74" fmla="*/ 2649 w 2895"/>
                <a:gd name="T75" fmla="*/ 1004 h 1660"/>
                <a:gd name="T76" fmla="*/ 2665 w 2895"/>
                <a:gd name="T77" fmla="*/ 933 h 1660"/>
                <a:gd name="T78" fmla="*/ 2570 w 2895"/>
                <a:gd name="T79" fmla="*/ 893 h 1660"/>
                <a:gd name="T80" fmla="*/ 2593 w 2895"/>
                <a:gd name="T81" fmla="*/ 806 h 1660"/>
                <a:gd name="T82" fmla="*/ 2641 w 2895"/>
                <a:gd name="T83" fmla="*/ 767 h 1660"/>
                <a:gd name="T84" fmla="*/ 2507 w 2895"/>
                <a:gd name="T85" fmla="*/ 664 h 1660"/>
                <a:gd name="T86" fmla="*/ 2593 w 2895"/>
                <a:gd name="T87" fmla="*/ 696 h 1660"/>
                <a:gd name="T88" fmla="*/ 2601 w 2895"/>
                <a:gd name="T89" fmla="*/ 616 h 1660"/>
                <a:gd name="T90" fmla="*/ 2507 w 2895"/>
                <a:gd name="T91" fmla="*/ 482 h 1660"/>
                <a:gd name="T92" fmla="*/ 2309 w 2895"/>
                <a:gd name="T93" fmla="*/ 427 h 1660"/>
                <a:gd name="T94" fmla="*/ 2206 w 2895"/>
                <a:gd name="T95" fmla="*/ 300 h 1660"/>
                <a:gd name="T96" fmla="*/ 2072 w 2895"/>
                <a:gd name="T97" fmla="*/ 111 h 1660"/>
                <a:gd name="T98" fmla="*/ 1937 w 2895"/>
                <a:gd name="T99" fmla="*/ 16 h 1660"/>
                <a:gd name="T100" fmla="*/ 1684 w 2895"/>
                <a:gd name="T101" fmla="*/ 221 h 1660"/>
                <a:gd name="T102" fmla="*/ 1550 w 2895"/>
                <a:gd name="T103" fmla="*/ 363 h 1660"/>
                <a:gd name="T104" fmla="*/ 1487 w 2895"/>
                <a:gd name="T105" fmla="*/ 443 h 1660"/>
                <a:gd name="T106" fmla="*/ 1376 w 2895"/>
                <a:gd name="T107" fmla="*/ 506 h 1660"/>
                <a:gd name="T108" fmla="*/ 1257 w 2895"/>
                <a:gd name="T109" fmla="*/ 703 h 1660"/>
                <a:gd name="T110" fmla="*/ 1139 w 2895"/>
                <a:gd name="T111" fmla="*/ 956 h 1660"/>
                <a:gd name="T112" fmla="*/ 1115 w 2895"/>
                <a:gd name="T113" fmla="*/ 1075 h 1660"/>
                <a:gd name="T114" fmla="*/ 957 w 2895"/>
                <a:gd name="T115" fmla="*/ 1137 h 1660"/>
                <a:gd name="T116" fmla="*/ 759 w 2895"/>
                <a:gd name="T117" fmla="*/ 1201 h 1660"/>
                <a:gd name="T118" fmla="*/ 554 w 2895"/>
                <a:gd name="T119" fmla="*/ 1192 h 1660"/>
                <a:gd name="T120" fmla="*/ 293 w 2895"/>
                <a:gd name="T121" fmla="*/ 1422 h 1660"/>
                <a:gd name="T122" fmla="*/ 230 w 2895"/>
                <a:gd name="T123" fmla="*/ 1493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95" h="1660">
                  <a:moveTo>
                    <a:pt x="0" y="1659"/>
                  </a:moveTo>
                  <a:lnTo>
                    <a:pt x="0" y="1659"/>
                  </a:lnTo>
                  <a:cubicBezTo>
                    <a:pt x="8" y="1651"/>
                    <a:pt x="8" y="1651"/>
                    <a:pt x="8" y="1651"/>
                  </a:cubicBezTo>
                  <a:cubicBezTo>
                    <a:pt x="64" y="1619"/>
                    <a:pt x="103" y="1588"/>
                    <a:pt x="111" y="1580"/>
                  </a:cubicBezTo>
                  <a:cubicBezTo>
                    <a:pt x="119" y="1572"/>
                    <a:pt x="127" y="1564"/>
                    <a:pt x="135" y="1564"/>
                  </a:cubicBezTo>
                  <a:lnTo>
                    <a:pt x="143" y="1572"/>
                  </a:lnTo>
                  <a:cubicBezTo>
                    <a:pt x="151" y="1572"/>
                    <a:pt x="151" y="1572"/>
                    <a:pt x="158" y="1572"/>
                  </a:cubicBezTo>
                  <a:cubicBezTo>
                    <a:pt x="174" y="1572"/>
                    <a:pt x="174" y="1564"/>
                    <a:pt x="182" y="1532"/>
                  </a:cubicBezTo>
                  <a:lnTo>
                    <a:pt x="182" y="1525"/>
                  </a:lnTo>
                  <a:cubicBezTo>
                    <a:pt x="190" y="1493"/>
                    <a:pt x="214" y="1493"/>
                    <a:pt x="230" y="1493"/>
                  </a:cubicBezTo>
                  <a:cubicBezTo>
                    <a:pt x="238" y="1485"/>
                    <a:pt x="245" y="1485"/>
                    <a:pt x="245" y="1485"/>
                  </a:cubicBezTo>
                  <a:cubicBezTo>
                    <a:pt x="261" y="1477"/>
                    <a:pt x="261" y="1477"/>
                    <a:pt x="261" y="1469"/>
                  </a:cubicBezTo>
                  <a:cubicBezTo>
                    <a:pt x="261" y="1461"/>
                    <a:pt x="261" y="1454"/>
                    <a:pt x="261" y="1445"/>
                  </a:cubicBezTo>
                  <a:cubicBezTo>
                    <a:pt x="261" y="1430"/>
                    <a:pt x="269" y="1422"/>
                    <a:pt x="277" y="1422"/>
                  </a:cubicBezTo>
                  <a:cubicBezTo>
                    <a:pt x="277" y="1422"/>
                    <a:pt x="277" y="1422"/>
                    <a:pt x="285" y="1422"/>
                  </a:cubicBezTo>
                  <a:lnTo>
                    <a:pt x="285" y="1414"/>
                  </a:lnTo>
                  <a:cubicBezTo>
                    <a:pt x="293" y="1406"/>
                    <a:pt x="317" y="1382"/>
                    <a:pt x="317" y="1367"/>
                  </a:cubicBezTo>
                  <a:cubicBezTo>
                    <a:pt x="317" y="1343"/>
                    <a:pt x="356" y="1319"/>
                    <a:pt x="380" y="1303"/>
                  </a:cubicBezTo>
                  <a:cubicBezTo>
                    <a:pt x="396" y="1295"/>
                    <a:pt x="459" y="1240"/>
                    <a:pt x="467" y="1224"/>
                  </a:cubicBezTo>
                  <a:cubicBezTo>
                    <a:pt x="475" y="1208"/>
                    <a:pt x="522" y="1161"/>
                    <a:pt x="538" y="1137"/>
                  </a:cubicBezTo>
                  <a:cubicBezTo>
                    <a:pt x="546" y="1137"/>
                    <a:pt x="546" y="1137"/>
                    <a:pt x="546" y="1137"/>
                  </a:cubicBezTo>
                  <a:lnTo>
                    <a:pt x="546" y="1137"/>
                  </a:lnTo>
                  <a:cubicBezTo>
                    <a:pt x="546" y="1137"/>
                    <a:pt x="546" y="1137"/>
                    <a:pt x="554" y="1145"/>
                  </a:cubicBezTo>
                  <a:cubicBezTo>
                    <a:pt x="562" y="1153"/>
                    <a:pt x="554" y="1169"/>
                    <a:pt x="554" y="1177"/>
                  </a:cubicBezTo>
                  <a:cubicBezTo>
                    <a:pt x="554" y="1185"/>
                    <a:pt x="554" y="1185"/>
                    <a:pt x="554" y="1192"/>
                  </a:cubicBezTo>
                  <a:cubicBezTo>
                    <a:pt x="562" y="1201"/>
                    <a:pt x="578" y="1201"/>
                    <a:pt x="609" y="1208"/>
                  </a:cubicBezTo>
                  <a:cubicBezTo>
                    <a:pt x="657" y="1224"/>
                    <a:pt x="680" y="1240"/>
                    <a:pt x="696" y="1256"/>
                  </a:cubicBezTo>
                  <a:cubicBezTo>
                    <a:pt x="704" y="1264"/>
                    <a:pt x="712" y="1272"/>
                    <a:pt x="712" y="1272"/>
                  </a:cubicBezTo>
                  <a:cubicBezTo>
                    <a:pt x="720" y="1272"/>
                    <a:pt x="720" y="1264"/>
                    <a:pt x="728" y="1256"/>
                  </a:cubicBezTo>
                  <a:cubicBezTo>
                    <a:pt x="744" y="1240"/>
                    <a:pt x="744" y="1224"/>
                    <a:pt x="744" y="1216"/>
                  </a:cubicBezTo>
                  <a:cubicBezTo>
                    <a:pt x="744" y="1201"/>
                    <a:pt x="751" y="1192"/>
                    <a:pt x="759" y="1192"/>
                  </a:cubicBezTo>
                  <a:cubicBezTo>
                    <a:pt x="767" y="1192"/>
                    <a:pt x="775" y="1201"/>
                    <a:pt x="791" y="1201"/>
                  </a:cubicBezTo>
                  <a:cubicBezTo>
                    <a:pt x="799" y="1201"/>
                    <a:pt x="815" y="1208"/>
                    <a:pt x="822" y="1208"/>
                  </a:cubicBezTo>
                  <a:cubicBezTo>
                    <a:pt x="870" y="1208"/>
                    <a:pt x="917" y="1185"/>
                    <a:pt x="925" y="1169"/>
                  </a:cubicBezTo>
                  <a:cubicBezTo>
                    <a:pt x="933" y="1169"/>
                    <a:pt x="933" y="1169"/>
                    <a:pt x="925" y="1161"/>
                  </a:cubicBezTo>
                  <a:cubicBezTo>
                    <a:pt x="917" y="1153"/>
                    <a:pt x="917" y="1153"/>
                    <a:pt x="917" y="1145"/>
                  </a:cubicBezTo>
                  <a:cubicBezTo>
                    <a:pt x="925" y="1137"/>
                    <a:pt x="933" y="1137"/>
                    <a:pt x="957" y="1129"/>
                  </a:cubicBezTo>
                  <a:cubicBezTo>
                    <a:pt x="965" y="1129"/>
                    <a:pt x="965" y="1129"/>
                    <a:pt x="965" y="1129"/>
                  </a:cubicBezTo>
                  <a:cubicBezTo>
                    <a:pt x="1020" y="1114"/>
                    <a:pt x="1075" y="1106"/>
                    <a:pt x="1068" y="1090"/>
                  </a:cubicBezTo>
                  <a:cubicBezTo>
                    <a:pt x="1068" y="1082"/>
                    <a:pt x="1068" y="1082"/>
                    <a:pt x="1068" y="1075"/>
                  </a:cubicBezTo>
                  <a:cubicBezTo>
                    <a:pt x="1075" y="1075"/>
                    <a:pt x="1075" y="1075"/>
                    <a:pt x="1084" y="1075"/>
                  </a:cubicBezTo>
                  <a:lnTo>
                    <a:pt x="1091" y="1075"/>
                  </a:lnTo>
                  <a:cubicBezTo>
                    <a:pt x="1099" y="1075"/>
                    <a:pt x="1107" y="1075"/>
                    <a:pt x="1115" y="1075"/>
                  </a:cubicBezTo>
                  <a:cubicBezTo>
                    <a:pt x="1131" y="1067"/>
                    <a:pt x="1139" y="1043"/>
                    <a:pt x="1147" y="1028"/>
                  </a:cubicBezTo>
                  <a:cubicBezTo>
                    <a:pt x="1155" y="1012"/>
                    <a:pt x="1163" y="996"/>
                    <a:pt x="1178" y="996"/>
                  </a:cubicBezTo>
                  <a:cubicBezTo>
                    <a:pt x="1186" y="996"/>
                    <a:pt x="1202" y="988"/>
                    <a:pt x="1202" y="980"/>
                  </a:cubicBezTo>
                  <a:cubicBezTo>
                    <a:pt x="1202" y="980"/>
                    <a:pt x="1202" y="972"/>
                    <a:pt x="1186" y="972"/>
                  </a:cubicBezTo>
                  <a:cubicBezTo>
                    <a:pt x="1170" y="964"/>
                    <a:pt x="1163" y="964"/>
                    <a:pt x="1155" y="964"/>
                  </a:cubicBezTo>
                  <a:cubicBezTo>
                    <a:pt x="1139" y="964"/>
                    <a:pt x="1131" y="964"/>
                    <a:pt x="1131" y="956"/>
                  </a:cubicBezTo>
                  <a:cubicBezTo>
                    <a:pt x="1131" y="949"/>
                    <a:pt x="1131" y="941"/>
                    <a:pt x="1147" y="925"/>
                  </a:cubicBezTo>
                  <a:cubicBezTo>
                    <a:pt x="1163" y="901"/>
                    <a:pt x="1163" y="877"/>
                    <a:pt x="1170" y="862"/>
                  </a:cubicBezTo>
                  <a:cubicBezTo>
                    <a:pt x="1178" y="846"/>
                    <a:pt x="1186" y="830"/>
                    <a:pt x="1202" y="806"/>
                  </a:cubicBezTo>
                  <a:cubicBezTo>
                    <a:pt x="1210" y="806"/>
                    <a:pt x="1210" y="798"/>
                    <a:pt x="1218" y="790"/>
                  </a:cubicBezTo>
                  <a:cubicBezTo>
                    <a:pt x="1234" y="767"/>
                    <a:pt x="1234" y="767"/>
                    <a:pt x="1242" y="735"/>
                  </a:cubicBezTo>
                  <a:cubicBezTo>
                    <a:pt x="1242" y="711"/>
                    <a:pt x="1242" y="703"/>
                    <a:pt x="1250" y="696"/>
                  </a:cubicBezTo>
                  <a:cubicBezTo>
                    <a:pt x="1257" y="688"/>
                    <a:pt x="1257" y="680"/>
                    <a:pt x="1265" y="648"/>
                  </a:cubicBezTo>
                  <a:cubicBezTo>
                    <a:pt x="1273" y="624"/>
                    <a:pt x="1273" y="601"/>
                    <a:pt x="1273" y="585"/>
                  </a:cubicBezTo>
                  <a:cubicBezTo>
                    <a:pt x="1273" y="553"/>
                    <a:pt x="1273" y="529"/>
                    <a:pt x="1297" y="514"/>
                  </a:cubicBezTo>
                  <a:cubicBezTo>
                    <a:pt x="1313" y="514"/>
                    <a:pt x="1321" y="506"/>
                    <a:pt x="1328" y="498"/>
                  </a:cubicBezTo>
                  <a:cubicBezTo>
                    <a:pt x="1337" y="490"/>
                    <a:pt x="1344" y="482"/>
                    <a:pt x="1360" y="482"/>
                  </a:cubicBezTo>
                  <a:cubicBezTo>
                    <a:pt x="1368" y="482"/>
                    <a:pt x="1368" y="490"/>
                    <a:pt x="1376" y="498"/>
                  </a:cubicBezTo>
                  <a:cubicBezTo>
                    <a:pt x="1384" y="498"/>
                    <a:pt x="1384" y="498"/>
                    <a:pt x="1384" y="498"/>
                  </a:cubicBezTo>
                  <a:cubicBezTo>
                    <a:pt x="1400" y="514"/>
                    <a:pt x="1423" y="538"/>
                    <a:pt x="1439" y="538"/>
                  </a:cubicBezTo>
                  <a:lnTo>
                    <a:pt x="1439" y="538"/>
                  </a:lnTo>
                  <a:cubicBezTo>
                    <a:pt x="1455" y="522"/>
                    <a:pt x="1447" y="514"/>
                    <a:pt x="1447" y="498"/>
                  </a:cubicBezTo>
                  <a:cubicBezTo>
                    <a:pt x="1447" y="490"/>
                    <a:pt x="1447" y="490"/>
                    <a:pt x="1447" y="490"/>
                  </a:cubicBezTo>
                  <a:cubicBezTo>
                    <a:pt x="1447" y="482"/>
                    <a:pt x="1455" y="458"/>
                    <a:pt x="1463" y="443"/>
                  </a:cubicBezTo>
                  <a:cubicBezTo>
                    <a:pt x="1479" y="435"/>
                    <a:pt x="1487" y="427"/>
                    <a:pt x="1495" y="435"/>
                  </a:cubicBezTo>
                  <a:cubicBezTo>
                    <a:pt x="1503" y="443"/>
                    <a:pt x="1503" y="443"/>
                    <a:pt x="1510" y="443"/>
                  </a:cubicBezTo>
                  <a:cubicBezTo>
                    <a:pt x="1510" y="443"/>
                    <a:pt x="1510" y="443"/>
                    <a:pt x="1510" y="419"/>
                  </a:cubicBezTo>
                  <a:cubicBezTo>
                    <a:pt x="1510" y="403"/>
                    <a:pt x="1510" y="395"/>
                    <a:pt x="1503" y="387"/>
                  </a:cubicBezTo>
                  <a:cubicBezTo>
                    <a:pt x="1503" y="371"/>
                    <a:pt x="1503" y="363"/>
                    <a:pt x="1503" y="356"/>
                  </a:cubicBezTo>
                  <a:cubicBezTo>
                    <a:pt x="1503" y="356"/>
                    <a:pt x="1510" y="356"/>
                    <a:pt x="1518" y="356"/>
                  </a:cubicBezTo>
                  <a:cubicBezTo>
                    <a:pt x="1526" y="356"/>
                    <a:pt x="1542" y="356"/>
                    <a:pt x="1550" y="356"/>
                  </a:cubicBezTo>
                  <a:cubicBezTo>
                    <a:pt x="1558" y="356"/>
                    <a:pt x="1566" y="356"/>
                    <a:pt x="1574" y="356"/>
                  </a:cubicBezTo>
                  <a:cubicBezTo>
                    <a:pt x="1581" y="356"/>
                    <a:pt x="1590" y="356"/>
                    <a:pt x="1590" y="348"/>
                  </a:cubicBezTo>
                  <a:cubicBezTo>
                    <a:pt x="1597" y="340"/>
                    <a:pt x="1597" y="324"/>
                    <a:pt x="1597" y="316"/>
                  </a:cubicBezTo>
                  <a:cubicBezTo>
                    <a:pt x="1597" y="300"/>
                    <a:pt x="1597" y="276"/>
                    <a:pt x="1629" y="269"/>
                  </a:cubicBezTo>
                  <a:cubicBezTo>
                    <a:pt x="1637" y="269"/>
                    <a:pt x="1645" y="269"/>
                    <a:pt x="1645" y="269"/>
                  </a:cubicBezTo>
                  <a:cubicBezTo>
                    <a:pt x="1661" y="261"/>
                    <a:pt x="1668" y="261"/>
                    <a:pt x="1676" y="221"/>
                  </a:cubicBezTo>
                  <a:cubicBezTo>
                    <a:pt x="1692" y="158"/>
                    <a:pt x="1692" y="111"/>
                    <a:pt x="1692" y="79"/>
                  </a:cubicBezTo>
                  <a:cubicBezTo>
                    <a:pt x="1692" y="55"/>
                    <a:pt x="1692" y="16"/>
                    <a:pt x="1708" y="8"/>
                  </a:cubicBezTo>
                  <a:cubicBezTo>
                    <a:pt x="1716" y="0"/>
                    <a:pt x="1724" y="0"/>
                    <a:pt x="1732" y="0"/>
                  </a:cubicBezTo>
                  <a:cubicBezTo>
                    <a:pt x="1740" y="8"/>
                    <a:pt x="1755" y="16"/>
                    <a:pt x="1771" y="23"/>
                  </a:cubicBezTo>
                  <a:cubicBezTo>
                    <a:pt x="1803" y="47"/>
                    <a:pt x="1843" y="87"/>
                    <a:pt x="1866" y="87"/>
                  </a:cubicBezTo>
                  <a:cubicBezTo>
                    <a:pt x="1890" y="95"/>
                    <a:pt x="1914" y="63"/>
                    <a:pt x="1937" y="16"/>
                  </a:cubicBezTo>
                  <a:lnTo>
                    <a:pt x="1937" y="16"/>
                  </a:lnTo>
                  <a:lnTo>
                    <a:pt x="1937" y="16"/>
                  </a:lnTo>
                  <a:cubicBezTo>
                    <a:pt x="1945" y="8"/>
                    <a:pt x="1961" y="8"/>
                    <a:pt x="1977" y="8"/>
                  </a:cubicBezTo>
                  <a:cubicBezTo>
                    <a:pt x="2008" y="8"/>
                    <a:pt x="2024" y="16"/>
                    <a:pt x="2024" y="23"/>
                  </a:cubicBezTo>
                  <a:cubicBezTo>
                    <a:pt x="2024" y="32"/>
                    <a:pt x="2024" y="39"/>
                    <a:pt x="2024" y="47"/>
                  </a:cubicBezTo>
                  <a:cubicBezTo>
                    <a:pt x="2032" y="71"/>
                    <a:pt x="2032" y="95"/>
                    <a:pt x="2040" y="103"/>
                  </a:cubicBezTo>
                  <a:cubicBezTo>
                    <a:pt x="2040" y="103"/>
                    <a:pt x="2048" y="111"/>
                    <a:pt x="2056" y="111"/>
                  </a:cubicBezTo>
                  <a:cubicBezTo>
                    <a:pt x="2056" y="111"/>
                    <a:pt x="2064" y="103"/>
                    <a:pt x="2072" y="103"/>
                  </a:cubicBezTo>
                  <a:cubicBezTo>
                    <a:pt x="2072" y="103"/>
                    <a:pt x="2080" y="103"/>
                    <a:pt x="2087" y="103"/>
                  </a:cubicBezTo>
                  <a:cubicBezTo>
                    <a:pt x="2095" y="103"/>
                    <a:pt x="2111" y="111"/>
                    <a:pt x="2127" y="118"/>
                  </a:cubicBezTo>
                  <a:cubicBezTo>
                    <a:pt x="2127" y="118"/>
                    <a:pt x="2135" y="126"/>
                    <a:pt x="2151" y="126"/>
                  </a:cubicBezTo>
                  <a:cubicBezTo>
                    <a:pt x="2182" y="150"/>
                    <a:pt x="2222" y="174"/>
                    <a:pt x="2230" y="198"/>
                  </a:cubicBezTo>
                  <a:cubicBezTo>
                    <a:pt x="2230" y="205"/>
                    <a:pt x="2230" y="205"/>
                    <a:pt x="2230" y="213"/>
                  </a:cubicBezTo>
                  <a:cubicBezTo>
                    <a:pt x="2230" y="245"/>
                    <a:pt x="2230" y="269"/>
                    <a:pt x="2214" y="300"/>
                  </a:cubicBezTo>
                  <a:cubicBezTo>
                    <a:pt x="2182" y="356"/>
                    <a:pt x="2167" y="403"/>
                    <a:pt x="2182" y="419"/>
                  </a:cubicBezTo>
                  <a:cubicBezTo>
                    <a:pt x="2182" y="427"/>
                    <a:pt x="2198" y="427"/>
                    <a:pt x="2206" y="427"/>
                  </a:cubicBezTo>
                  <a:cubicBezTo>
                    <a:pt x="2222" y="427"/>
                    <a:pt x="2238" y="427"/>
                    <a:pt x="2245" y="411"/>
                  </a:cubicBezTo>
                  <a:cubicBezTo>
                    <a:pt x="2254" y="403"/>
                    <a:pt x="2269" y="403"/>
                    <a:pt x="2285" y="403"/>
                  </a:cubicBezTo>
                  <a:cubicBezTo>
                    <a:pt x="2293" y="403"/>
                    <a:pt x="2309" y="403"/>
                    <a:pt x="2317" y="419"/>
                  </a:cubicBezTo>
                  <a:cubicBezTo>
                    <a:pt x="2325" y="427"/>
                    <a:pt x="2317" y="427"/>
                    <a:pt x="2317" y="435"/>
                  </a:cubicBezTo>
                  <a:cubicBezTo>
                    <a:pt x="2317" y="435"/>
                    <a:pt x="2309" y="435"/>
                    <a:pt x="2309" y="443"/>
                  </a:cubicBezTo>
                  <a:cubicBezTo>
                    <a:pt x="2309" y="443"/>
                    <a:pt x="2317" y="443"/>
                    <a:pt x="2325" y="443"/>
                  </a:cubicBezTo>
                  <a:cubicBezTo>
                    <a:pt x="2348" y="458"/>
                    <a:pt x="2396" y="474"/>
                    <a:pt x="2427" y="482"/>
                  </a:cubicBezTo>
                  <a:cubicBezTo>
                    <a:pt x="2427" y="482"/>
                    <a:pt x="2435" y="482"/>
                    <a:pt x="2443" y="482"/>
                  </a:cubicBezTo>
                  <a:cubicBezTo>
                    <a:pt x="2451" y="482"/>
                    <a:pt x="2467" y="482"/>
                    <a:pt x="2475" y="474"/>
                  </a:cubicBezTo>
                  <a:cubicBezTo>
                    <a:pt x="2491" y="474"/>
                    <a:pt x="2507" y="474"/>
                    <a:pt x="2514" y="474"/>
                  </a:cubicBezTo>
                  <a:lnTo>
                    <a:pt x="2514" y="474"/>
                  </a:lnTo>
                  <a:cubicBezTo>
                    <a:pt x="2514" y="482"/>
                    <a:pt x="2514" y="482"/>
                    <a:pt x="2514" y="482"/>
                  </a:cubicBezTo>
                  <a:cubicBezTo>
                    <a:pt x="2514" y="482"/>
                    <a:pt x="2514" y="490"/>
                    <a:pt x="2514" y="498"/>
                  </a:cubicBezTo>
                  <a:cubicBezTo>
                    <a:pt x="2514" y="522"/>
                    <a:pt x="2546" y="538"/>
                    <a:pt x="2570" y="545"/>
                  </a:cubicBezTo>
                  <a:lnTo>
                    <a:pt x="2570" y="545"/>
                  </a:lnTo>
                  <a:cubicBezTo>
                    <a:pt x="2593" y="553"/>
                    <a:pt x="2625" y="569"/>
                    <a:pt x="2625" y="577"/>
                  </a:cubicBezTo>
                  <a:cubicBezTo>
                    <a:pt x="2633" y="585"/>
                    <a:pt x="2625" y="593"/>
                    <a:pt x="2625" y="601"/>
                  </a:cubicBezTo>
                  <a:cubicBezTo>
                    <a:pt x="2617" y="609"/>
                    <a:pt x="2609" y="616"/>
                    <a:pt x="2601" y="616"/>
                  </a:cubicBezTo>
                  <a:cubicBezTo>
                    <a:pt x="2593" y="624"/>
                    <a:pt x="2593" y="624"/>
                    <a:pt x="2593" y="624"/>
                  </a:cubicBezTo>
                  <a:cubicBezTo>
                    <a:pt x="2593" y="624"/>
                    <a:pt x="2593" y="632"/>
                    <a:pt x="2593" y="640"/>
                  </a:cubicBezTo>
                  <a:cubicBezTo>
                    <a:pt x="2601" y="648"/>
                    <a:pt x="2601" y="664"/>
                    <a:pt x="2601" y="672"/>
                  </a:cubicBezTo>
                  <a:lnTo>
                    <a:pt x="2601" y="672"/>
                  </a:lnTo>
                  <a:cubicBezTo>
                    <a:pt x="2609" y="688"/>
                    <a:pt x="2609" y="696"/>
                    <a:pt x="2601" y="696"/>
                  </a:cubicBezTo>
                  <a:cubicBezTo>
                    <a:pt x="2601" y="703"/>
                    <a:pt x="2601" y="703"/>
                    <a:pt x="2593" y="703"/>
                  </a:cubicBezTo>
                  <a:cubicBezTo>
                    <a:pt x="2593" y="703"/>
                    <a:pt x="2593" y="703"/>
                    <a:pt x="2585" y="703"/>
                  </a:cubicBezTo>
                  <a:lnTo>
                    <a:pt x="2578" y="703"/>
                  </a:lnTo>
                  <a:cubicBezTo>
                    <a:pt x="2546" y="703"/>
                    <a:pt x="2538" y="688"/>
                    <a:pt x="2530" y="680"/>
                  </a:cubicBezTo>
                  <a:lnTo>
                    <a:pt x="2530" y="672"/>
                  </a:lnTo>
                  <a:cubicBezTo>
                    <a:pt x="2522" y="672"/>
                    <a:pt x="2522" y="672"/>
                    <a:pt x="2514" y="672"/>
                  </a:cubicBezTo>
                  <a:lnTo>
                    <a:pt x="2514" y="672"/>
                  </a:lnTo>
                  <a:cubicBezTo>
                    <a:pt x="2514" y="672"/>
                    <a:pt x="2514" y="672"/>
                    <a:pt x="2522" y="688"/>
                  </a:cubicBezTo>
                  <a:cubicBezTo>
                    <a:pt x="2530" y="703"/>
                    <a:pt x="2530" y="703"/>
                    <a:pt x="2538" y="703"/>
                  </a:cubicBezTo>
                  <a:cubicBezTo>
                    <a:pt x="2546" y="703"/>
                    <a:pt x="2546" y="711"/>
                    <a:pt x="2554" y="711"/>
                  </a:cubicBezTo>
                  <a:cubicBezTo>
                    <a:pt x="2570" y="719"/>
                    <a:pt x="2585" y="727"/>
                    <a:pt x="2601" y="727"/>
                  </a:cubicBezTo>
                  <a:cubicBezTo>
                    <a:pt x="2609" y="727"/>
                    <a:pt x="2617" y="735"/>
                    <a:pt x="2625" y="735"/>
                  </a:cubicBezTo>
                  <a:cubicBezTo>
                    <a:pt x="2641" y="743"/>
                    <a:pt x="2641" y="751"/>
                    <a:pt x="2649" y="759"/>
                  </a:cubicBezTo>
                  <a:cubicBezTo>
                    <a:pt x="2649" y="767"/>
                    <a:pt x="2657" y="775"/>
                    <a:pt x="2657" y="775"/>
                  </a:cubicBezTo>
                  <a:cubicBezTo>
                    <a:pt x="2665" y="790"/>
                    <a:pt x="2665" y="806"/>
                    <a:pt x="2657" y="822"/>
                  </a:cubicBezTo>
                  <a:cubicBezTo>
                    <a:pt x="2657" y="830"/>
                    <a:pt x="2641" y="838"/>
                    <a:pt x="2633" y="838"/>
                  </a:cubicBezTo>
                  <a:cubicBezTo>
                    <a:pt x="2625" y="846"/>
                    <a:pt x="2617" y="830"/>
                    <a:pt x="2617" y="822"/>
                  </a:cubicBezTo>
                  <a:cubicBezTo>
                    <a:pt x="2609" y="822"/>
                    <a:pt x="2609" y="814"/>
                    <a:pt x="2601" y="814"/>
                  </a:cubicBezTo>
                  <a:lnTo>
                    <a:pt x="2601" y="814"/>
                  </a:lnTo>
                  <a:cubicBezTo>
                    <a:pt x="2601" y="814"/>
                    <a:pt x="2601" y="814"/>
                    <a:pt x="2601" y="822"/>
                  </a:cubicBezTo>
                  <a:cubicBezTo>
                    <a:pt x="2609" y="822"/>
                    <a:pt x="2609" y="838"/>
                    <a:pt x="2617" y="846"/>
                  </a:cubicBezTo>
                  <a:cubicBezTo>
                    <a:pt x="2617" y="846"/>
                    <a:pt x="2617" y="854"/>
                    <a:pt x="2609" y="862"/>
                  </a:cubicBezTo>
                  <a:cubicBezTo>
                    <a:pt x="2601" y="869"/>
                    <a:pt x="2578" y="869"/>
                    <a:pt x="2578" y="869"/>
                  </a:cubicBezTo>
                  <a:cubicBezTo>
                    <a:pt x="2570" y="869"/>
                    <a:pt x="2562" y="869"/>
                    <a:pt x="2562" y="877"/>
                  </a:cubicBezTo>
                  <a:cubicBezTo>
                    <a:pt x="2562" y="877"/>
                    <a:pt x="2562" y="885"/>
                    <a:pt x="2578" y="893"/>
                  </a:cubicBezTo>
                  <a:cubicBezTo>
                    <a:pt x="2585" y="901"/>
                    <a:pt x="2593" y="901"/>
                    <a:pt x="2593" y="901"/>
                  </a:cubicBezTo>
                  <a:cubicBezTo>
                    <a:pt x="2601" y="901"/>
                    <a:pt x="2601" y="901"/>
                    <a:pt x="2601" y="893"/>
                  </a:cubicBezTo>
                  <a:cubicBezTo>
                    <a:pt x="2609" y="885"/>
                    <a:pt x="2609" y="885"/>
                    <a:pt x="2617" y="885"/>
                  </a:cubicBezTo>
                  <a:cubicBezTo>
                    <a:pt x="2617" y="885"/>
                    <a:pt x="2625" y="885"/>
                    <a:pt x="2649" y="917"/>
                  </a:cubicBezTo>
                  <a:cubicBezTo>
                    <a:pt x="2657" y="925"/>
                    <a:pt x="2665" y="925"/>
                    <a:pt x="2665" y="925"/>
                  </a:cubicBezTo>
                  <a:lnTo>
                    <a:pt x="2665" y="925"/>
                  </a:lnTo>
                  <a:lnTo>
                    <a:pt x="2673" y="925"/>
                  </a:lnTo>
                  <a:cubicBezTo>
                    <a:pt x="2680" y="925"/>
                    <a:pt x="2688" y="933"/>
                    <a:pt x="2688" y="941"/>
                  </a:cubicBezTo>
                  <a:cubicBezTo>
                    <a:pt x="2696" y="949"/>
                    <a:pt x="2696" y="964"/>
                    <a:pt x="2688" y="972"/>
                  </a:cubicBezTo>
                  <a:cubicBezTo>
                    <a:pt x="2680" y="972"/>
                    <a:pt x="2680" y="980"/>
                    <a:pt x="2680" y="980"/>
                  </a:cubicBezTo>
                  <a:cubicBezTo>
                    <a:pt x="2673" y="988"/>
                    <a:pt x="2673" y="996"/>
                    <a:pt x="2665" y="1004"/>
                  </a:cubicBezTo>
                  <a:cubicBezTo>
                    <a:pt x="2657" y="1012"/>
                    <a:pt x="2649" y="1012"/>
                    <a:pt x="2649" y="1012"/>
                  </a:cubicBezTo>
                  <a:cubicBezTo>
                    <a:pt x="2641" y="1012"/>
                    <a:pt x="2633" y="1012"/>
                    <a:pt x="2625" y="1004"/>
                  </a:cubicBezTo>
                  <a:cubicBezTo>
                    <a:pt x="2617" y="996"/>
                    <a:pt x="2609" y="996"/>
                    <a:pt x="2601" y="988"/>
                  </a:cubicBezTo>
                  <a:cubicBezTo>
                    <a:pt x="2578" y="972"/>
                    <a:pt x="2570" y="964"/>
                    <a:pt x="2562" y="964"/>
                  </a:cubicBezTo>
                  <a:cubicBezTo>
                    <a:pt x="2554" y="956"/>
                    <a:pt x="2546" y="949"/>
                    <a:pt x="2538" y="949"/>
                  </a:cubicBezTo>
                  <a:cubicBezTo>
                    <a:pt x="2530" y="941"/>
                    <a:pt x="2522" y="941"/>
                    <a:pt x="2522" y="941"/>
                  </a:cubicBezTo>
                  <a:lnTo>
                    <a:pt x="2522" y="941"/>
                  </a:lnTo>
                  <a:lnTo>
                    <a:pt x="2522" y="941"/>
                  </a:lnTo>
                  <a:lnTo>
                    <a:pt x="2522" y="949"/>
                  </a:lnTo>
                  <a:cubicBezTo>
                    <a:pt x="2538" y="956"/>
                    <a:pt x="2554" y="964"/>
                    <a:pt x="2585" y="1004"/>
                  </a:cubicBezTo>
                  <a:cubicBezTo>
                    <a:pt x="2601" y="1028"/>
                    <a:pt x="2609" y="1028"/>
                    <a:pt x="2617" y="1028"/>
                  </a:cubicBezTo>
                  <a:cubicBezTo>
                    <a:pt x="2625" y="1028"/>
                    <a:pt x="2625" y="1035"/>
                    <a:pt x="2633" y="1035"/>
                  </a:cubicBezTo>
                  <a:cubicBezTo>
                    <a:pt x="2641" y="1043"/>
                    <a:pt x="2641" y="1043"/>
                    <a:pt x="2649" y="1043"/>
                  </a:cubicBezTo>
                  <a:cubicBezTo>
                    <a:pt x="2657" y="1043"/>
                    <a:pt x="2657" y="1043"/>
                    <a:pt x="2665" y="1035"/>
                  </a:cubicBezTo>
                  <a:lnTo>
                    <a:pt x="2673" y="1028"/>
                  </a:lnTo>
                  <a:cubicBezTo>
                    <a:pt x="2680" y="1028"/>
                    <a:pt x="2680" y="1020"/>
                    <a:pt x="2688" y="1012"/>
                  </a:cubicBezTo>
                  <a:lnTo>
                    <a:pt x="2688" y="1004"/>
                  </a:lnTo>
                  <a:cubicBezTo>
                    <a:pt x="2696" y="996"/>
                    <a:pt x="2696" y="996"/>
                    <a:pt x="2704" y="996"/>
                  </a:cubicBezTo>
                  <a:cubicBezTo>
                    <a:pt x="2712" y="996"/>
                    <a:pt x="2728" y="996"/>
                    <a:pt x="2736" y="996"/>
                  </a:cubicBezTo>
                  <a:cubicBezTo>
                    <a:pt x="2744" y="996"/>
                    <a:pt x="2751" y="1004"/>
                    <a:pt x="2760" y="1004"/>
                  </a:cubicBezTo>
                  <a:cubicBezTo>
                    <a:pt x="2783" y="1004"/>
                    <a:pt x="2799" y="1004"/>
                    <a:pt x="2823" y="1028"/>
                  </a:cubicBezTo>
                  <a:cubicBezTo>
                    <a:pt x="2838" y="1043"/>
                    <a:pt x="2846" y="1051"/>
                    <a:pt x="2846" y="1067"/>
                  </a:cubicBezTo>
                  <a:cubicBezTo>
                    <a:pt x="2846" y="1075"/>
                    <a:pt x="2854" y="1090"/>
                    <a:pt x="2862" y="1114"/>
                  </a:cubicBezTo>
                  <a:cubicBezTo>
                    <a:pt x="2878" y="1137"/>
                    <a:pt x="2878" y="1145"/>
                    <a:pt x="2886" y="1145"/>
                  </a:cubicBezTo>
                  <a:cubicBezTo>
                    <a:pt x="2886" y="1153"/>
                    <a:pt x="2886" y="1153"/>
                    <a:pt x="2894" y="1153"/>
                  </a:cubicBezTo>
                  <a:cubicBezTo>
                    <a:pt x="2894" y="1161"/>
                    <a:pt x="2894" y="1161"/>
                    <a:pt x="2894" y="1161"/>
                  </a:cubicBezTo>
                  <a:lnTo>
                    <a:pt x="2894" y="1161"/>
                  </a:lnTo>
                  <a:cubicBezTo>
                    <a:pt x="2704" y="1208"/>
                    <a:pt x="1708" y="1438"/>
                    <a:pt x="838" y="1556"/>
                  </a:cubicBezTo>
                  <a:cubicBezTo>
                    <a:pt x="838" y="1556"/>
                    <a:pt x="791" y="1564"/>
                    <a:pt x="759" y="1564"/>
                  </a:cubicBezTo>
                  <a:cubicBezTo>
                    <a:pt x="751" y="1564"/>
                    <a:pt x="744" y="1564"/>
                    <a:pt x="744" y="1564"/>
                  </a:cubicBezTo>
                  <a:cubicBezTo>
                    <a:pt x="736" y="1556"/>
                    <a:pt x="736" y="1556"/>
                    <a:pt x="720" y="1556"/>
                  </a:cubicBezTo>
                  <a:cubicBezTo>
                    <a:pt x="680" y="1556"/>
                    <a:pt x="609" y="1572"/>
                    <a:pt x="562" y="1580"/>
                  </a:cubicBezTo>
                  <a:cubicBezTo>
                    <a:pt x="530" y="1588"/>
                    <a:pt x="309" y="1619"/>
                    <a:pt x="16" y="1659"/>
                  </a:cubicBezTo>
                  <a:lnTo>
                    <a:pt x="0" y="1659"/>
                  </a:lnTo>
                  <a:close/>
                  <a:moveTo>
                    <a:pt x="135" y="1572"/>
                  </a:moveTo>
                  <a:lnTo>
                    <a:pt x="135" y="1572"/>
                  </a:lnTo>
                  <a:cubicBezTo>
                    <a:pt x="127" y="1572"/>
                    <a:pt x="127" y="1572"/>
                    <a:pt x="119" y="1588"/>
                  </a:cubicBezTo>
                  <a:cubicBezTo>
                    <a:pt x="103" y="1596"/>
                    <a:pt x="64" y="1627"/>
                    <a:pt x="32" y="1651"/>
                  </a:cubicBezTo>
                  <a:cubicBezTo>
                    <a:pt x="317" y="1612"/>
                    <a:pt x="530" y="1580"/>
                    <a:pt x="562" y="1572"/>
                  </a:cubicBezTo>
                  <a:cubicBezTo>
                    <a:pt x="641" y="1556"/>
                    <a:pt x="696" y="1548"/>
                    <a:pt x="720" y="1548"/>
                  </a:cubicBezTo>
                  <a:cubicBezTo>
                    <a:pt x="736" y="1548"/>
                    <a:pt x="744" y="1556"/>
                    <a:pt x="744" y="1556"/>
                  </a:cubicBezTo>
                  <a:cubicBezTo>
                    <a:pt x="751" y="1556"/>
                    <a:pt x="751" y="1556"/>
                    <a:pt x="759" y="1556"/>
                  </a:cubicBezTo>
                  <a:cubicBezTo>
                    <a:pt x="791" y="1556"/>
                    <a:pt x="838" y="1548"/>
                    <a:pt x="838" y="1548"/>
                  </a:cubicBezTo>
                  <a:cubicBezTo>
                    <a:pt x="1700" y="1438"/>
                    <a:pt x="2680" y="1201"/>
                    <a:pt x="2886" y="1153"/>
                  </a:cubicBezTo>
                  <a:cubicBezTo>
                    <a:pt x="2878" y="1153"/>
                    <a:pt x="2878" y="1153"/>
                    <a:pt x="2878" y="1153"/>
                  </a:cubicBezTo>
                  <a:cubicBezTo>
                    <a:pt x="2878" y="1145"/>
                    <a:pt x="2870" y="1145"/>
                    <a:pt x="2854" y="1114"/>
                  </a:cubicBezTo>
                  <a:cubicBezTo>
                    <a:pt x="2846" y="1090"/>
                    <a:pt x="2838" y="1082"/>
                    <a:pt x="2838" y="1067"/>
                  </a:cubicBezTo>
                  <a:cubicBezTo>
                    <a:pt x="2838" y="1051"/>
                    <a:pt x="2838" y="1043"/>
                    <a:pt x="2823" y="1035"/>
                  </a:cubicBezTo>
                  <a:cubicBezTo>
                    <a:pt x="2791" y="1004"/>
                    <a:pt x="2783" y="1004"/>
                    <a:pt x="2760" y="1004"/>
                  </a:cubicBezTo>
                  <a:cubicBezTo>
                    <a:pt x="2751" y="1004"/>
                    <a:pt x="2744" y="1004"/>
                    <a:pt x="2736" y="1004"/>
                  </a:cubicBezTo>
                  <a:cubicBezTo>
                    <a:pt x="2728" y="1004"/>
                    <a:pt x="2712" y="1004"/>
                    <a:pt x="2704" y="1004"/>
                  </a:cubicBezTo>
                  <a:cubicBezTo>
                    <a:pt x="2696" y="1004"/>
                    <a:pt x="2696" y="1004"/>
                    <a:pt x="2696" y="1004"/>
                  </a:cubicBezTo>
                  <a:lnTo>
                    <a:pt x="2688" y="1012"/>
                  </a:lnTo>
                  <a:cubicBezTo>
                    <a:pt x="2688" y="1020"/>
                    <a:pt x="2688" y="1028"/>
                    <a:pt x="2680" y="1035"/>
                  </a:cubicBezTo>
                  <a:cubicBezTo>
                    <a:pt x="2673" y="1035"/>
                    <a:pt x="2673" y="1043"/>
                    <a:pt x="2665" y="1043"/>
                  </a:cubicBezTo>
                  <a:cubicBezTo>
                    <a:pt x="2665" y="1043"/>
                    <a:pt x="2657" y="1051"/>
                    <a:pt x="2649" y="1051"/>
                  </a:cubicBezTo>
                  <a:cubicBezTo>
                    <a:pt x="2641" y="1051"/>
                    <a:pt x="2633" y="1051"/>
                    <a:pt x="2633" y="1043"/>
                  </a:cubicBezTo>
                  <a:cubicBezTo>
                    <a:pt x="2625" y="1043"/>
                    <a:pt x="2617" y="1035"/>
                    <a:pt x="2617" y="1035"/>
                  </a:cubicBezTo>
                  <a:cubicBezTo>
                    <a:pt x="2609" y="1035"/>
                    <a:pt x="2601" y="1035"/>
                    <a:pt x="2578" y="1004"/>
                  </a:cubicBezTo>
                  <a:cubicBezTo>
                    <a:pt x="2546" y="972"/>
                    <a:pt x="2530" y="956"/>
                    <a:pt x="2522" y="949"/>
                  </a:cubicBezTo>
                  <a:lnTo>
                    <a:pt x="2514" y="949"/>
                  </a:lnTo>
                  <a:lnTo>
                    <a:pt x="2514" y="941"/>
                  </a:lnTo>
                  <a:cubicBezTo>
                    <a:pt x="2514" y="933"/>
                    <a:pt x="2530" y="933"/>
                    <a:pt x="2546" y="941"/>
                  </a:cubicBezTo>
                  <a:cubicBezTo>
                    <a:pt x="2554" y="949"/>
                    <a:pt x="2562" y="949"/>
                    <a:pt x="2562" y="956"/>
                  </a:cubicBezTo>
                  <a:cubicBezTo>
                    <a:pt x="2570" y="964"/>
                    <a:pt x="2578" y="972"/>
                    <a:pt x="2601" y="980"/>
                  </a:cubicBezTo>
                  <a:cubicBezTo>
                    <a:pt x="2617" y="988"/>
                    <a:pt x="2625" y="996"/>
                    <a:pt x="2625" y="996"/>
                  </a:cubicBezTo>
                  <a:cubicBezTo>
                    <a:pt x="2633" y="1004"/>
                    <a:pt x="2641" y="1004"/>
                    <a:pt x="2649" y="1004"/>
                  </a:cubicBezTo>
                  <a:cubicBezTo>
                    <a:pt x="2649" y="1004"/>
                    <a:pt x="2649" y="1004"/>
                    <a:pt x="2657" y="1004"/>
                  </a:cubicBezTo>
                  <a:cubicBezTo>
                    <a:pt x="2665" y="996"/>
                    <a:pt x="2673" y="988"/>
                    <a:pt x="2673" y="980"/>
                  </a:cubicBezTo>
                  <a:cubicBezTo>
                    <a:pt x="2673" y="972"/>
                    <a:pt x="2680" y="972"/>
                    <a:pt x="2680" y="964"/>
                  </a:cubicBezTo>
                  <a:cubicBezTo>
                    <a:pt x="2688" y="964"/>
                    <a:pt x="2688" y="949"/>
                    <a:pt x="2688" y="941"/>
                  </a:cubicBezTo>
                  <a:cubicBezTo>
                    <a:pt x="2680" y="933"/>
                    <a:pt x="2680" y="933"/>
                    <a:pt x="2673" y="933"/>
                  </a:cubicBezTo>
                  <a:cubicBezTo>
                    <a:pt x="2673" y="933"/>
                    <a:pt x="2673" y="933"/>
                    <a:pt x="2665" y="933"/>
                  </a:cubicBezTo>
                  <a:lnTo>
                    <a:pt x="2665" y="933"/>
                  </a:lnTo>
                  <a:cubicBezTo>
                    <a:pt x="2657" y="933"/>
                    <a:pt x="2657" y="933"/>
                    <a:pt x="2649" y="925"/>
                  </a:cubicBezTo>
                  <a:cubicBezTo>
                    <a:pt x="2625" y="901"/>
                    <a:pt x="2617" y="893"/>
                    <a:pt x="2617" y="893"/>
                  </a:cubicBezTo>
                  <a:lnTo>
                    <a:pt x="2609" y="893"/>
                  </a:lnTo>
                  <a:cubicBezTo>
                    <a:pt x="2609" y="901"/>
                    <a:pt x="2601" y="909"/>
                    <a:pt x="2593" y="909"/>
                  </a:cubicBezTo>
                  <a:cubicBezTo>
                    <a:pt x="2585" y="909"/>
                    <a:pt x="2578" y="901"/>
                    <a:pt x="2570" y="893"/>
                  </a:cubicBezTo>
                  <a:cubicBezTo>
                    <a:pt x="2562" y="885"/>
                    <a:pt x="2554" y="877"/>
                    <a:pt x="2554" y="869"/>
                  </a:cubicBezTo>
                  <a:cubicBezTo>
                    <a:pt x="2562" y="869"/>
                    <a:pt x="2562" y="862"/>
                    <a:pt x="2578" y="862"/>
                  </a:cubicBezTo>
                  <a:cubicBezTo>
                    <a:pt x="2585" y="862"/>
                    <a:pt x="2601" y="862"/>
                    <a:pt x="2609" y="854"/>
                  </a:cubicBezTo>
                  <a:lnTo>
                    <a:pt x="2609" y="846"/>
                  </a:lnTo>
                  <a:cubicBezTo>
                    <a:pt x="2609" y="838"/>
                    <a:pt x="2601" y="830"/>
                    <a:pt x="2593" y="822"/>
                  </a:cubicBezTo>
                  <a:cubicBezTo>
                    <a:pt x="2593" y="814"/>
                    <a:pt x="2593" y="806"/>
                    <a:pt x="2593" y="806"/>
                  </a:cubicBezTo>
                  <a:cubicBezTo>
                    <a:pt x="2593" y="806"/>
                    <a:pt x="2593" y="798"/>
                    <a:pt x="2601" y="806"/>
                  </a:cubicBezTo>
                  <a:cubicBezTo>
                    <a:pt x="2609" y="806"/>
                    <a:pt x="2617" y="814"/>
                    <a:pt x="2617" y="822"/>
                  </a:cubicBezTo>
                  <a:cubicBezTo>
                    <a:pt x="2625" y="830"/>
                    <a:pt x="2625" y="838"/>
                    <a:pt x="2633" y="830"/>
                  </a:cubicBezTo>
                  <a:cubicBezTo>
                    <a:pt x="2641" y="830"/>
                    <a:pt x="2649" y="830"/>
                    <a:pt x="2649" y="814"/>
                  </a:cubicBezTo>
                  <a:cubicBezTo>
                    <a:pt x="2657" y="806"/>
                    <a:pt x="2657" y="790"/>
                    <a:pt x="2649" y="782"/>
                  </a:cubicBezTo>
                  <a:cubicBezTo>
                    <a:pt x="2649" y="775"/>
                    <a:pt x="2641" y="767"/>
                    <a:pt x="2641" y="767"/>
                  </a:cubicBezTo>
                  <a:cubicBezTo>
                    <a:pt x="2641" y="751"/>
                    <a:pt x="2633" y="751"/>
                    <a:pt x="2625" y="743"/>
                  </a:cubicBezTo>
                  <a:cubicBezTo>
                    <a:pt x="2617" y="743"/>
                    <a:pt x="2609" y="735"/>
                    <a:pt x="2601" y="735"/>
                  </a:cubicBezTo>
                  <a:cubicBezTo>
                    <a:pt x="2585" y="735"/>
                    <a:pt x="2570" y="727"/>
                    <a:pt x="2554" y="719"/>
                  </a:cubicBezTo>
                  <a:cubicBezTo>
                    <a:pt x="2546" y="711"/>
                    <a:pt x="2538" y="711"/>
                    <a:pt x="2538" y="711"/>
                  </a:cubicBezTo>
                  <a:cubicBezTo>
                    <a:pt x="2530" y="703"/>
                    <a:pt x="2530" y="703"/>
                    <a:pt x="2514" y="688"/>
                  </a:cubicBezTo>
                  <a:cubicBezTo>
                    <a:pt x="2507" y="680"/>
                    <a:pt x="2507" y="672"/>
                    <a:pt x="2507" y="664"/>
                  </a:cubicBezTo>
                  <a:lnTo>
                    <a:pt x="2514" y="664"/>
                  </a:lnTo>
                  <a:cubicBezTo>
                    <a:pt x="2522" y="664"/>
                    <a:pt x="2530" y="664"/>
                    <a:pt x="2530" y="672"/>
                  </a:cubicBezTo>
                  <a:lnTo>
                    <a:pt x="2538" y="672"/>
                  </a:lnTo>
                  <a:cubicBezTo>
                    <a:pt x="2546" y="680"/>
                    <a:pt x="2554" y="696"/>
                    <a:pt x="2578" y="696"/>
                  </a:cubicBezTo>
                  <a:lnTo>
                    <a:pt x="2585" y="696"/>
                  </a:lnTo>
                  <a:cubicBezTo>
                    <a:pt x="2593" y="696"/>
                    <a:pt x="2593" y="696"/>
                    <a:pt x="2593" y="696"/>
                  </a:cubicBezTo>
                  <a:lnTo>
                    <a:pt x="2601" y="696"/>
                  </a:lnTo>
                  <a:cubicBezTo>
                    <a:pt x="2601" y="696"/>
                    <a:pt x="2601" y="688"/>
                    <a:pt x="2601" y="672"/>
                  </a:cubicBezTo>
                  <a:lnTo>
                    <a:pt x="2601" y="672"/>
                  </a:lnTo>
                  <a:cubicBezTo>
                    <a:pt x="2593" y="664"/>
                    <a:pt x="2593" y="656"/>
                    <a:pt x="2593" y="640"/>
                  </a:cubicBezTo>
                  <a:cubicBezTo>
                    <a:pt x="2585" y="632"/>
                    <a:pt x="2585" y="624"/>
                    <a:pt x="2585" y="616"/>
                  </a:cubicBezTo>
                  <a:cubicBezTo>
                    <a:pt x="2593" y="616"/>
                    <a:pt x="2593" y="616"/>
                    <a:pt x="2601" y="616"/>
                  </a:cubicBezTo>
                  <a:cubicBezTo>
                    <a:pt x="2609" y="609"/>
                    <a:pt x="2617" y="601"/>
                    <a:pt x="2617" y="601"/>
                  </a:cubicBezTo>
                  <a:cubicBezTo>
                    <a:pt x="2625" y="593"/>
                    <a:pt x="2625" y="585"/>
                    <a:pt x="2625" y="585"/>
                  </a:cubicBezTo>
                  <a:cubicBezTo>
                    <a:pt x="2617" y="577"/>
                    <a:pt x="2601" y="569"/>
                    <a:pt x="2570" y="553"/>
                  </a:cubicBezTo>
                  <a:lnTo>
                    <a:pt x="2570" y="553"/>
                  </a:lnTo>
                  <a:cubicBezTo>
                    <a:pt x="2538" y="538"/>
                    <a:pt x="2507" y="529"/>
                    <a:pt x="2507" y="498"/>
                  </a:cubicBezTo>
                  <a:cubicBezTo>
                    <a:pt x="2507" y="490"/>
                    <a:pt x="2507" y="482"/>
                    <a:pt x="2507" y="482"/>
                  </a:cubicBezTo>
                  <a:cubicBezTo>
                    <a:pt x="2507" y="482"/>
                    <a:pt x="2491" y="482"/>
                    <a:pt x="2483" y="482"/>
                  </a:cubicBezTo>
                  <a:cubicBezTo>
                    <a:pt x="2467" y="482"/>
                    <a:pt x="2451" y="490"/>
                    <a:pt x="2443" y="490"/>
                  </a:cubicBezTo>
                  <a:cubicBezTo>
                    <a:pt x="2435" y="490"/>
                    <a:pt x="2427" y="490"/>
                    <a:pt x="2427" y="490"/>
                  </a:cubicBezTo>
                  <a:cubicBezTo>
                    <a:pt x="2388" y="482"/>
                    <a:pt x="2348" y="466"/>
                    <a:pt x="2317" y="451"/>
                  </a:cubicBezTo>
                  <a:cubicBezTo>
                    <a:pt x="2309" y="451"/>
                    <a:pt x="2309" y="443"/>
                    <a:pt x="2309" y="443"/>
                  </a:cubicBezTo>
                  <a:cubicBezTo>
                    <a:pt x="2301" y="435"/>
                    <a:pt x="2309" y="435"/>
                    <a:pt x="2309" y="427"/>
                  </a:cubicBezTo>
                  <a:cubicBezTo>
                    <a:pt x="2309" y="427"/>
                    <a:pt x="2317" y="419"/>
                    <a:pt x="2309" y="419"/>
                  </a:cubicBezTo>
                  <a:cubicBezTo>
                    <a:pt x="2309" y="411"/>
                    <a:pt x="2293" y="411"/>
                    <a:pt x="2285" y="411"/>
                  </a:cubicBezTo>
                  <a:cubicBezTo>
                    <a:pt x="2277" y="411"/>
                    <a:pt x="2261" y="411"/>
                    <a:pt x="2254" y="419"/>
                  </a:cubicBezTo>
                  <a:cubicBezTo>
                    <a:pt x="2245" y="427"/>
                    <a:pt x="2222" y="435"/>
                    <a:pt x="2206" y="435"/>
                  </a:cubicBezTo>
                  <a:cubicBezTo>
                    <a:pt x="2190" y="435"/>
                    <a:pt x="2182" y="427"/>
                    <a:pt x="2174" y="419"/>
                  </a:cubicBezTo>
                  <a:cubicBezTo>
                    <a:pt x="2159" y="395"/>
                    <a:pt x="2190" y="324"/>
                    <a:pt x="2206" y="300"/>
                  </a:cubicBezTo>
                  <a:cubicBezTo>
                    <a:pt x="2230" y="269"/>
                    <a:pt x="2222" y="245"/>
                    <a:pt x="2222" y="213"/>
                  </a:cubicBezTo>
                  <a:cubicBezTo>
                    <a:pt x="2222" y="213"/>
                    <a:pt x="2222" y="205"/>
                    <a:pt x="2222" y="198"/>
                  </a:cubicBezTo>
                  <a:cubicBezTo>
                    <a:pt x="2214" y="174"/>
                    <a:pt x="2174" y="150"/>
                    <a:pt x="2143" y="134"/>
                  </a:cubicBezTo>
                  <a:cubicBezTo>
                    <a:pt x="2135" y="134"/>
                    <a:pt x="2127" y="126"/>
                    <a:pt x="2119" y="118"/>
                  </a:cubicBezTo>
                  <a:cubicBezTo>
                    <a:pt x="2111" y="111"/>
                    <a:pt x="2095" y="111"/>
                    <a:pt x="2087" y="111"/>
                  </a:cubicBezTo>
                  <a:cubicBezTo>
                    <a:pt x="2080" y="111"/>
                    <a:pt x="2072" y="111"/>
                    <a:pt x="2072" y="111"/>
                  </a:cubicBezTo>
                  <a:cubicBezTo>
                    <a:pt x="2064" y="111"/>
                    <a:pt x="2056" y="111"/>
                    <a:pt x="2056" y="111"/>
                  </a:cubicBezTo>
                  <a:cubicBezTo>
                    <a:pt x="2048" y="111"/>
                    <a:pt x="2040" y="111"/>
                    <a:pt x="2032" y="111"/>
                  </a:cubicBezTo>
                  <a:cubicBezTo>
                    <a:pt x="2024" y="103"/>
                    <a:pt x="2024" y="79"/>
                    <a:pt x="2016" y="47"/>
                  </a:cubicBezTo>
                  <a:cubicBezTo>
                    <a:pt x="2016" y="39"/>
                    <a:pt x="2016" y="32"/>
                    <a:pt x="2016" y="23"/>
                  </a:cubicBezTo>
                  <a:cubicBezTo>
                    <a:pt x="2016" y="23"/>
                    <a:pt x="2008" y="16"/>
                    <a:pt x="1977" y="16"/>
                  </a:cubicBezTo>
                  <a:cubicBezTo>
                    <a:pt x="1969" y="16"/>
                    <a:pt x="1953" y="16"/>
                    <a:pt x="1937" y="16"/>
                  </a:cubicBezTo>
                  <a:cubicBezTo>
                    <a:pt x="1921" y="71"/>
                    <a:pt x="1890" y="103"/>
                    <a:pt x="1866" y="95"/>
                  </a:cubicBezTo>
                  <a:cubicBezTo>
                    <a:pt x="1843" y="87"/>
                    <a:pt x="1795" y="55"/>
                    <a:pt x="1763" y="32"/>
                  </a:cubicBezTo>
                  <a:cubicBezTo>
                    <a:pt x="1748" y="23"/>
                    <a:pt x="1732" y="8"/>
                    <a:pt x="1732" y="8"/>
                  </a:cubicBezTo>
                  <a:cubicBezTo>
                    <a:pt x="1724" y="8"/>
                    <a:pt x="1716" y="8"/>
                    <a:pt x="1716" y="8"/>
                  </a:cubicBezTo>
                  <a:cubicBezTo>
                    <a:pt x="1708" y="23"/>
                    <a:pt x="1700" y="47"/>
                    <a:pt x="1700" y="79"/>
                  </a:cubicBezTo>
                  <a:cubicBezTo>
                    <a:pt x="1700" y="126"/>
                    <a:pt x="1700" y="174"/>
                    <a:pt x="1684" y="221"/>
                  </a:cubicBezTo>
                  <a:cubicBezTo>
                    <a:pt x="1676" y="269"/>
                    <a:pt x="1668" y="269"/>
                    <a:pt x="1645" y="269"/>
                  </a:cubicBezTo>
                  <a:cubicBezTo>
                    <a:pt x="1645" y="269"/>
                    <a:pt x="1637" y="276"/>
                    <a:pt x="1629" y="276"/>
                  </a:cubicBezTo>
                  <a:cubicBezTo>
                    <a:pt x="1605" y="276"/>
                    <a:pt x="1605" y="300"/>
                    <a:pt x="1605" y="316"/>
                  </a:cubicBezTo>
                  <a:cubicBezTo>
                    <a:pt x="1605" y="332"/>
                    <a:pt x="1605" y="340"/>
                    <a:pt x="1597" y="348"/>
                  </a:cubicBezTo>
                  <a:cubicBezTo>
                    <a:pt x="1597" y="363"/>
                    <a:pt x="1581" y="363"/>
                    <a:pt x="1574" y="363"/>
                  </a:cubicBezTo>
                  <a:cubicBezTo>
                    <a:pt x="1566" y="363"/>
                    <a:pt x="1558" y="363"/>
                    <a:pt x="1550" y="363"/>
                  </a:cubicBezTo>
                  <a:cubicBezTo>
                    <a:pt x="1542" y="363"/>
                    <a:pt x="1526" y="356"/>
                    <a:pt x="1518" y="363"/>
                  </a:cubicBezTo>
                  <a:cubicBezTo>
                    <a:pt x="1510" y="363"/>
                    <a:pt x="1510" y="363"/>
                    <a:pt x="1510" y="363"/>
                  </a:cubicBezTo>
                  <a:cubicBezTo>
                    <a:pt x="1510" y="363"/>
                    <a:pt x="1510" y="371"/>
                    <a:pt x="1510" y="379"/>
                  </a:cubicBezTo>
                  <a:cubicBezTo>
                    <a:pt x="1518" y="387"/>
                    <a:pt x="1518" y="403"/>
                    <a:pt x="1518" y="419"/>
                  </a:cubicBezTo>
                  <a:cubicBezTo>
                    <a:pt x="1518" y="435"/>
                    <a:pt x="1518" y="451"/>
                    <a:pt x="1510" y="451"/>
                  </a:cubicBezTo>
                  <a:cubicBezTo>
                    <a:pt x="1503" y="451"/>
                    <a:pt x="1495" y="451"/>
                    <a:pt x="1487" y="443"/>
                  </a:cubicBezTo>
                  <a:cubicBezTo>
                    <a:pt x="1487" y="435"/>
                    <a:pt x="1479" y="443"/>
                    <a:pt x="1471" y="451"/>
                  </a:cubicBezTo>
                  <a:cubicBezTo>
                    <a:pt x="1463" y="458"/>
                    <a:pt x="1455" y="482"/>
                    <a:pt x="1455" y="490"/>
                  </a:cubicBezTo>
                  <a:lnTo>
                    <a:pt x="1455" y="490"/>
                  </a:lnTo>
                  <a:cubicBezTo>
                    <a:pt x="1455" y="514"/>
                    <a:pt x="1455" y="529"/>
                    <a:pt x="1447" y="538"/>
                  </a:cubicBezTo>
                  <a:cubicBezTo>
                    <a:pt x="1447" y="545"/>
                    <a:pt x="1439" y="545"/>
                    <a:pt x="1439" y="545"/>
                  </a:cubicBezTo>
                  <a:cubicBezTo>
                    <a:pt x="1423" y="545"/>
                    <a:pt x="1400" y="522"/>
                    <a:pt x="1376" y="506"/>
                  </a:cubicBezTo>
                  <a:cubicBezTo>
                    <a:pt x="1376" y="498"/>
                    <a:pt x="1376" y="498"/>
                    <a:pt x="1376" y="498"/>
                  </a:cubicBezTo>
                  <a:cubicBezTo>
                    <a:pt x="1360" y="490"/>
                    <a:pt x="1352" y="490"/>
                    <a:pt x="1328" y="506"/>
                  </a:cubicBezTo>
                  <a:cubicBezTo>
                    <a:pt x="1321" y="514"/>
                    <a:pt x="1313" y="514"/>
                    <a:pt x="1305" y="522"/>
                  </a:cubicBezTo>
                  <a:cubicBezTo>
                    <a:pt x="1281" y="538"/>
                    <a:pt x="1281" y="553"/>
                    <a:pt x="1281" y="585"/>
                  </a:cubicBezTo>
                  <a:cubicBezTo>
                    <a:pt x="1281" y="601"/>
                    <a:pt x="1281" y="624"/>
                    <a:pt x="1273" y="648"/>
                  </a:cubicBezTo>
                  <a:cubicBezTo>
                    <a:pt x="1265" y="680"/>
                    <a:pt x="1257" y="696"/>
                    <a:pt x="1257" y="703"/>
                  </a:cubicBezTo>
                  <a:cubicBezTo>
                    <a:pt x="1250" y="711"/>
                    <a:pt x="1250" y="711"/>
                    <a:pt x="1250" y="735"/>
                  </a:cubicBezTo>
                  <a:cubicBezTo>
                    <a:pt x="1242" y="767"/>
                    <a:pt x="1242" y="775"/>
                    <a:pt x="1218" y="798"/>
                  </a:cubicBezTo>
                  <a:cubicBezTo>
                    <a:pt x="1218" y="798"/>
                    <a:pt x="1210" y="806"/>
                    <a:pt x="1210" y="814"/>
                  </a:cubicBezTo>
                  <a:cubicBezTo>
                    <a:pt x="1194" y="838"/>
                    <a:pt x="1186" y="846"/>
                    <a:pt x="1178" y="869"/>
                  </a:cubicBezTo>
                  <a:cubicBezTo>
                    <a:pt x="1170" y="885"/>
                    <a:pt x="1163" y="901"/>
                    <a:pt x="1147" y="925"/>
                  </a:cubicBezTo>
                  <a:cubicBezTo>
                    <a:pt x="1139" y="941"/>
                    <a:pt x="1139" y="949"/>
                    <a:pt x="1139" y="956"/>
                  </a:cubicBezTo>
                  <a:cubicBezTo>
                    <a:pt x="1139" y="956"/>
                    <a:pt x="1147" y="956"/>
                    <a:pt x="1155" y="956"/>
                  </a:cubicBezTo>
                  <a:cubicBezTo>
                    <a:pt x="1163" y="956"/>
                    <a:pt x="1178" y="956"/>
                    <a:pt x="1186" y="964"/>
                  </a:cubicBezTo>
                  <a:cubicBezTo>
                    <a:pt x="1202" y="972"/>
                    <a:pt x="1210" y="980"/>
                    <a:pt x="1210" y="988"/>
                  </a:cubicBezTo>
                  <a:cubicBezTo>
                    <a:pt x="1210" y="996"/>
                    <a:pt x="1186" y="996"/>
                    <a:pt x="1178" y="996"/>
                  </a:cubicBezTo>
                  <a:cubicBezTo>
                    <a:pt x="1170" y="996"/>
                    <a:pt x="1163" y="1012"/>
                    <a:pt x="1155" y="1028"/>
                  </a:cubicBezTo>
                  <a:cubicBezTo>
                    <a:pt x="1147" y="1051"/>
                    <a:pt x="1139" y="1067"/>
                    <a:pt x="1115" y="1075"/>
                  </a:cubicBezTo>
                  <a:cubicBezTo>
                    <a:pt x="1107" y="1082"/>
                    <a:pt x="1099" y="1082"/>
                    <a:pt x="1091" y="1082"/>
                  </a:cubicBezTo>
                  <a:lnTo>
                    <a:pt x="1084" y="1082"/>
                  </a:lnTo>
                  <a:cubicBezTo>
                    <a:pt x="1075" y="1082"/>
                    <a:pt x="1075" y="1082"/>
                    <a:pt x="1075" y="1082"/>
                  </a:cubicBezTo>
                  <a:lnTo>
                    <a:pt x="1075" y="1082"/>
                  </a:lnTo>
                  <a:cubicBezTo>
                    <a:pt x="1084" y="1114"/>
                    <a:pt x="1036" y="1121"/>
                    <a:pt x="965" y="1137"/>
                  </a:cubicBezTo>
                  <a:cubicBezTo>
                    <a:pt x="957" y="1137"/>
                    <a:pt x="957" y="1137"/>
                    <a:pt x="957" y="1137"/>
                  </a:cubicBezTo>
                  <a:cubicBezTo>
                    <a:pt x="933" y="1145"/>
                    <a:pt x="925" y="1145"/>
                    <a:pt x="925" y="1145"/>
                  </a:cubicBezTo>
                  <a:cubicBezTo>
                    <a:pt x="925" y="1153"/>
                    <a:pt x="925" y="1153"/>
                    <a:pt x="933" y="1153"/>
                  </a:cubicBezTo>
                  <a:cubicBezTo>
                    <a:pt x="933" y="1161"/>
                    <a:pt x="941" y="1169"/>
                    <a:pt x="933" y="1177"/>
                  </a:cubicBezTo>
                  <a:cubicBezTo>
                    <a:pt x="917" y="1185"/>
                    <a:pt x="878" y="1216"/>
                    <a:pt x="822" y="1216"/>
                  </a:cubicBezTo>
                  <a:cubicBezTo>
                    <a:pt x="815" y="1216"/>
                    <a:pt x="799" y="1208"/>
                    <a:pt x="791" y="1208"/>
                  </a:cubicBezTo>
                  <a:cubicBezTo>
                    <a:pt x="775" y="1208"/>
                    <a:pt x="767" y="1201"/>
                    <a:pt x="759" y="1201"/>
                  </a:cubicBezTo>
                  <a:cubicBezTo>
                    <a:pt x="751" y="1201"/>
                    <a:pt x="751" y="1208"/>
                    <a:pt x="751" y="1216"/>
                  </a:cubicBezTo>
                  <a:cubicBezTo>
                    <a:pt x="751" y="1224"/>
                    <a:pt x="751" y="1240"/>
                    <a:pt x="736" y="1264"/>
                  </a:cubicBezTo>
                  <a:cubicBezTo>
                    <a:pt x="728" y="1272"/>
                    <a:pt x="720" y="1279"/>
                    <a:pt x="712" y="1279"/>
                  </a:cubicBezTo>
                  <a:cubicBezTo>
                    <a:pt x="704" y="1279"/>
                    <a:pt x="696" y="1272"/>
                    <a:pt x="688" y="1264"/>
                  </a:cubicBezTo>
                  <a:cubicBezTo>
                    <a:pt x="680" y="1248"/>
                    <a:pt x="657" y="1224"/>
                    <a:pt x="609" y="1216"/>
                  </a:cubicBezTo>
                  <a:cubicBezTo>
                    <a:pt x="578" y="1208"/>
                    <a:pt x="562" y="1201"/>
                    <a:pt x="554" y="1192"/>
                  </a:cubicBezTo>
                  <a:cubicBezTo>
                    <a:pt x="546" y="1185"/>
                    <a:pt x="546" y="1177"/>
                    <a:pt x="546" y="1169"/>
                  </a:cubicBezTo>
                  <a:cubicBezTo>
                    <a:pt x="546" y="1161"/>
                    <a:pt x="554" y="1153"/>
                    <a:pt x="546" y="1145"/>
                  </a:cubicBezTo>
                  <a:cubicBezTo>
                    <a:pt x="522" y="1169"/>
                    <a:pt x="483" y="1216"/>
                    <a:pt x="475" y="1224"/>
                  </a:cubicBezTo>
                  <a:cubicBezTo>
                    <a:pt x="459" y="1248"/>
                    <a:pt x="404" y="1303"/>
                    <a:pt x="380" y="1311"/>
                  </a:cubicBezTo>
                  <a:cubicBezTo>
                    <a:pt x="364" y="1319"/>
                    <a:pt x="325" y="1343"/>
                    <a:pt x="325" y="1367"/>
                  </a:cubicBezTo>
                  <a:cubicBezTo>
                    <a:pt x="325" y="1390"/>
                    <a:pt x="301" y="1406"/>
                    <a:pt x="293" y="1422"/>
                  </a:cubicBezTo>
                  <a:cubicBezTo>
                    <a:pt x="293" y="1422"/>
                    <a:pt x="293" y="1422"/>
                    <a:pt x="285" y="1422"/>
                  </a:cubicBezTo>
                  <a:cubicBezTo>
                    <a:pt x="285" y="1430"/>
                    <a:pt x="285" y="1430"/>
                    <a:pt x="277" y="1430"/>
                  </a:cubicBezTo>
                  <a:cubicBezTo>
                    <a:pt x="277" y="1430"/>
                    <a:pt x="269" y="1430"/>
                    <a:pt x="269" y="1445"/>
                  </a:cubicBezTo>
                  <a:cubicBezTo>
                    <a:pt x="269" y="1454"/>
                    <a:pt x="269" y="1461"/>
                    <a:pt x="269" y="1469"/>
                  </a:cubicBezTo>
                  <a:cubicBezTo>
                    <a:pt x="269" y="1485"/>
                    <a:pt x="269" y="1485"/>
                    <a:pt x="253" y="1493"/>
                  </a:cubicBezTo>
                  <a:cubicBezTo>
                    <a:pt x="245" y="1493"/>
                    <a:pt x="238" y="1493"/>
                    <a:pt x="230" y="1493"/>
                  </a:cubicBezTo>
                  <a:cubicBezTo>
                    <a:pt x="214" y="1501"/>
                    <a:pt x="198" y="1501"/>
                    <a:pt x="190" y="1525"/>
                  </a:cubicBezTo>
                  <a:cubicBezTo>
                    <a:pt x="190" y="1532"/>
                    <a:pt x="190" y="1532"/>
                    <a:pt x="190" y="1540"/>
                  </a:cubicBezTo>
                  <a:cubicBezTo>
                    <a:pt x="182" y="1564"/>
                    <a:pt x="174" y="1580"/>
                    <a:pt x="158" y="1580"/>
                  </a:cubicBezTo>
                  <a:cubicBezTo>
                    <a:pt x="151" y="1580"/>
                    <a:pt x="143" y="1580"/>
                    <a:pt x="143" y="1580"/>
                  </a:cubicBezTo>
                  <a:cubicBezTo>
                    <a:pt x="135" y="1572"/>
                    <a:pt x="135" y="1572"/>
                    <a:pt x="135" y="1572"/>
                  </a:cubicBezTo>
                  <a:close/>
                </a:path>
              </a:pathLst>
            </a:custGeom>
            <a:solidFill>
              <a:schemeClr val="accent6"/>
            </a:solidFill>
            <a:ln>
              <a:solidFill>
                <a:schemeClr val="bg2"/>
              </a:solidFill>
            </a:ln>
            <a:effectLst/>
          </p:spPr>
          <p:txBody>
            <a:bodyPr wrap="none" anchor="ctr"/>
            <a:lstStyle/>
            <a:p>
              <a:endParaRPr lang="en-US"/>
            </a:p>
          </p:txBody>
        </p:sp>
        <p:sp>
          <p:nvSpPr>
            <p:cNvPr id="140" name="Freeform 781"/>
            <p:cNvSpPr>
              <a:spLocks noChangeArrowheads="1"/>
            </p:cNvSpPr>
            <p:nvPr/>
          </p:nvSpPr>
          <p:spPr bwMode="auto">
            <a:xfrm>
              <a:off x="13688784" y="5980489"/>
              <a:ext cx="1421735" cy="756094"/>
            </a:xfrm>
            <a:custGeom>
              <a:avLst/>
              <a:gdLst>
                <a:gd name="T0" fmla="*/ 2396 w 2705"/>
                <a:gd name="T1" fmla="*/ 229 h 1439"/>
                <a:gd name="T2" fmla="*/ 2325 w 2705"/>
                <a:gd name="T3" fmla="*/ 182 h 1439"/>
                <a:gd name="T4" fmla="*/ 2285 w 2705"/>
                <a:gd name="T5" fmla="*/ 134 h 1439"/>
                <a:gd name="T6" fmla="*/ 2269 w 2705"/>
                <a:gd name="T7" fmla="*/ 110 h 1439"/>
                <a:gd name="T8" fmla="*/ 2222 w 2705"/>
                <a:gd name="T9" fmla="*/ 142 h 1439"/>
                <a:gd name="T10" fmla="*/ 2174 w 2705"/>
                <a:gd name="T11" fmla="*/ 174 h 1439"/>
                <a:gd name="T12" fmla="*/ 2079 w 2705"/>
                <a:gd name="T13" fmla="*/ 166 h 1439"/>
                <a:gd name="T14" fmla="*/ 1945 w 2705"/>
                <a:gd name="T15" fmla="*/ 158 h 1439"/>
                <a:gd name="T16" fmla="*/ 1779 w 2705"/>
                <a:gd name="T17" fmla="*/ 103 h 1439"/>
                <a:gd name="T18" fmla="*/ 1668 w 2705"/>
                <a:gd name="T19" fmla="*/ 23 h 1439"/>
                <a:gd name="T20" fmla="*/ 1550 w 2705"/>
                <a:gd name="T21" fmla="*/ 79 h 1439"/>
                <a:gd name="T22" fmla="*/ 1573 w 2705"/>
                <a:gd name="T23" fmla="*/ 182 h 1439"/>
                <a:gd name="T24" fmla="*/ 1463 w 2705"/>
                <a:gd name="T25" fmla="*/ 253 h 1439"/>
                <a:gd name="T26" fmla="*/ 1368 w 2705"/>
                <a:gd name="T27" fmla="*/ 261 h 1439"/>
                <a:gd name="T28" fmla="*/ 1352 w 2705"/>
                <a:gd name="T29" fmla="*/ 356 h 1439"/>
                <a:gd name="T30" fmla="*/ 1305 w 2705"/>
                <a:gd name="T31" fmla="*/ 419 h 1439"/>
                <a:gd name="T32" fmla="*/ 1218 w 2705"/>
                <a:gd name="T33" fmla="*/ 584 h 1439"/>
                <a:gd name="T34" fmla="*/ 1146 w 2705"/>
                <a:gd name="T35" fmla="*/ 600 h 1439"/>
                <a:gd name="T36" fmla="*/ 1067 w 2705"/>
                <a:gd name="T37" fmla="*/ 545 h 1439"/>
                <a:gd name="T38" fmla="*/ 1004 w 2705"/>
                <a:gd name="T39" fmla="*/ 615 h 1439"/>
                <a:gd name="T40" fmla="*/ 973 w 2705"/>
                <a:gd name="T41" fmla="*/ 663 h 1439"/>
                <a:gd name="T42" fmla="*/ 949 w 2705"/>
                <a:gd name="T43" fmla="*/ 702 h 1439"/>
                <a:gd name="T44" fmla="*/ 909 w 2705"/>
                <a:gd name="T45" fmla="*/ 655 h 1439"/>
                <a:gd name="T46" fmla="*/ 870 w 2705"/>
                <a:gd name="T47" fmla="*/ 663 h 1439"/>
                <a:gd name="T48" fmla="*/ 815 w 2705"/>
                <a:gd name="T49" fmla="*/ 695 h 1439"/>
                <a:gd name="T50" fmla="*/ 791 w 2705"/>
                <a:gd name="T51" fmla="*/ 750 h 1439"/>
                <a:gd name="T52" fmla="*/ 727 w 2705"/>
                <a:gd name="T53" fmla="*/ 718 h 1439"/>
                <a:gd name="T54" fmla="*/ 633 w 2705"/>
                <a:gd name="T55" fmla="*/ 718 h 1439"/>
                <a:gd name="T56" fmla="*/ 554 w 2705"/>
                <a:gd name="T57" fmla="*/ 742 h 1439"/>
                <a:gd name="T58" fmla="*/ 490 w 2705"/>
                <a:gd name="T59" fmla="*/ 789 h 1439"/>
                <a:gd name="T60" fmla="*/ 451 w 2705"/>
                <a:gd name="T61" fmla="*/ 821 h 1439"/>
                <a:gd name="T62" fmla="*/ 459 w 2705"/>
                <a:gd name="T63" fmla="*/ 932 h 1439"/>
                <a:gd name="T64" fmla="*/ 340 w 2705"/>
                <a:gd name="T65" fmla="*/ 1098 h 1439"/>
                <a:gd name="T66" fmla="*/ 87 w 2705"/>
                <a:gd name="T67" fmla="*/ 1200 h 1439"/>
                <a:gd name="T68" fmla="*/ 63 w 2705"/>
                <a:gd name="T69" fmla="*/ 1366 h 1439"/>
                <a:gd name="T70" fmla="*/ 0 w 2705"/>
                <a:gd name="T71" fmla="*/ 1414 h 1439"/>
                <a:gd name="T72" fmla="*/ 498 w 2705"/>
                <a:gd name="T73" fmla="*/ 1406 h 1439"/>
                <a:gd name="T74" fmla="*/ 577 w 2705"/>
                <a:gd name="T75" fmla="*/ 1311 h 1439"/>
                <a:gd name="T76" fmla="*/ 680 w 2705"/>
                <a:gd name="T77" fmla="*/ 1303 h 1439"/>
                <a:gd name="T78" fmla="*/ 2269 w 2705"/>
                <a:gd name="T79" fmla="*/ 1074 h 1439"/>
                <a:gd name="T80" fmla="*/ 2348 w 2705"/>
                <a:gd name="T81" fmla="*/ 1019 h 1439"/>
                <a:gd name="T82" fmla="*/ 2427 w 2705"/>
                <a:gd name="T83" fmla="*/ 939 h 1439"/>
                <a:gd name="T84" fmla="*/ 2475 w 2705"/>
                <a:gd name="T85" fmla="*/ 861 h 1439"/>
                <a:gd name="T86" fmla="*/ 2633 w 2705"/>
                <a:gd name="T87" fmla="*/ 718 h 1439"/>
                <a:gd name="T88" fmla="*/ 2601 w 2705"/>
                <a:gd name="T89" fmla="*/ 592 h 1439"/>
                <a:gd name="T90" fmla="*/ 2451 w 2705"/>
                <a:gd name="T91" fmla="*/ 395 h 1439"/>
                <a:gd name="T92" fmla="*/ 2427 w 2705"/>
                <a:gd name="T93" fmla="*/ 261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05" h="1439">
                  <a:moveTo>
                    <a:pt x="2396" y="229"/>
                  </a:moveTo>
                  <a:lnTo>
                    <a:pt x="2396" y="229"/>
                  </a:lnTo>
                  <a:cubicBezTo>
                    <a:pt x="2396" y="221"/>
                    <a:pt x="2396" y="205"/>
                    <a:pt x="2380" y="205"/>
                  </a:cubicBezTo>
                  <a:cubicBezTo>
                    <a:pt x="2364" y="197"/>
                    <a:pt x="2340" y="190"/>
                    <a:pt x="2325" y="182"/>
                  </a:cubicBezTo>
                  <a:cubicBezTo>
                    <a:pt x="2316" y="166"/>
                    <a:pt x="2325" y="166"/>
                    <a:pt x="2309" y="158"/>
                  </a:cubicBezTo>
                  <a:cubicBezTo>
                    <a:pt x="2301" y="158"/>
                    <a:pt x="2293" y="150"/>
                    <a:pt x="2285" y="134"/>
                  </a:cubicBezTo>
                  <a:cubicBezTo>
                    <a:pt x="2285" y="126"/>
                    <a:pt x="2285" y="126"/>
                    <a:pt x="2285" y="126"/>
                  </a:cubicBezTo>
                  <a:cubicBezTo>
                    <a:pt x="2269" y="110"/>
                    <a:pt x="2269" y="110"/>
                    <a:pt x="2269" y="110"/>
                  </a:cubicBezTo>
                  <a:cubicBezTo>
                    <a:pt x="2245" y="134"/>
                    <a:pt x="2245" y="134"/>
                    <a:pt x="2245" y="134"/>
                  </a:cubicBezTo>
                  <a:lnTo>
                    <a:pt x="2222" y="142"/>
                  </a:lnTo>
                  <a:cubicBezTo>
                    <a:pt x="2214" y="150"/>
                    <a:pt x="2206" y="166"/>
                    <a:pt x="2198" y="166"/>
                  </a:cubicBezTo>
                  <a:cubicBezTo>
                    <a:pt x="2190" y="158"/>
                    <a:pt x="2174" y="158"/>
                    <a:pt x="2174" y="174"/>
                  </a:cubicBezTo>
                  <a:cubicBezTo>
                    <a:pt x="2166" y="182"/>
                    <a:pt x="2158" y="190"/>
                    <a:pt x="2143" y="190"/>
                  </a:cubicBezTo>
                  <a:cubicBezTo>
                    <a:pt x="2119" y="190"/>
                    <a:pt x="2111" y="174"/>
                    <a:pt x="2079" y="166"/>
                  </a:cubicBezTo>
                  <a:cubicBezTo>
                    <a:pt x="2048" y="158"/>
                    <a:pt x="2056" y="205"/>
                    <a:pt x="2032" y="213"/>
                  </a:cubicBezTo>
                  <a:cubicBezTo>
                    <a:pt x="2008" y="221"/>
                    <a:pt x="1961" y="182"/>
                    <a:pt x="1945" y="158"/>
                  </a:cubicBezTo>
                  <a:cubicBezTo>
                    <a:pt x="1929" y="142"/>
                    <a:pt x="1882" y="166"/>
                    <a:pt x="1834" y="158"/>
                  </a:cubicBezTo>
                  <a:cubicBezTo>
                    <a:pt x="1787" y="158"/>
                    <a:pt x="1803" y="118"/>
                    <a:pt x="1779" y="103"/>
                  </a:cubicBezTo>
                  <a:cubicBezTo>
                    <a:pt x="1755" y="87"/>
                    <a:pt x="1755" y="71"/>
                    <a:pt x="1732" y="32"/>
                  </a:cubicBezTo>
                  <a:cubicBezTo>
                    <a:pt x="1708" y="0"/>
                    <a:pt x="1700" y="32"/>
                    <a:pt x="1668" y="23"/>
                  </a:cubicBezTo>
                  <a:cubicBezTo>
                    <a:pt x="1637" y="16"/>
                    <a:pt x="1613" y="16"/>
                    <a:pt x="1581" y="16"/>
                  </a:cubicBezTo>
                  <a:cubicBezTo>
                    <a:pt x="1558" y="16"/>
                    <a:pt x="1558" y="55"/>
                    <a:pt x="1550" y="79"/>
                  </a:cubicBezTo>
                  <a:cubicBezTo>
                    <a:pt x="1542" y="103"/>
                    <a:pt x="1550" y="110"/>
                    <a:pt x="1566" y="126"/>
                  </a:cubicBezTo>
                  <a:cubicBezTo>
                    <a:pt x="1581" y="150"/>
                    <a:pt x="1573" y="174"/>
                    <a:pt x="1573" y="182"/>
                  </a:cubicBezTo>
                  <a:cubicBezTo>
                    <a:pt x="1573" y="197"/>
                    <a:pt x="1542" y="190"/>
                    <a:pt x="1494" y="197"/>
                  </a:cubicBezTo>
                  <a:cubicBezTo>
                    <a:pt x="1455" y="205"/>
                    <a:pt x="1486" y="229"/>
                    <a:pt x="1463" y="253"/>
                  </a:cubicBezTo>
                  <a:cubicBezTo>
                    <a:pt x="1447" y="269"/>
                    <a:pt x="1423" y="229"/>
                    <a:pt x="1407" y="221"/>
                  </a:cubicBezTo>
                  <a:cubicBezTo>
                    <a:pt x="1399" y="205"/>
                    <a:pt x="1368" y="221"/>
                    <a:pt x="1368" y="261"/>
                  </a:cubicBezTo>
                  <a:cubicBezTo>
                    <a:pt x="1360" y="292"/>
                    <a:pt x="1368" y="284"/>
                    <a:pt x="1384" y="316"/>
                  </a:cubicBezTo>
                  <a:cubicBezTo>
                    <a:pt x="1392" y="348"/>
                    <a:pt x="1360" y="340"/>
                    <a:pt x="1352" y="356"/>
                  </a:cubicBezTo>
                  <a:cubicBezTo>
                    <a:pt x="1336" y="379"/>
                    <a:pt x="1336" y="371"/>
                    <a:pt x="1320" y="371"/>
                  </a:cubicBezTo>
                  <a:cubicBezTo>
                    <a:pt x="1305" y="379"/>
                    <a:pt x="1305" y="395"/>
                    <a:pt x="1305" y="419"/>
                  </a:cubicBezTo>
                  <a:cubicBezTo>
                    <a:pt x="1305" y="435"/>
                    <a:pt x="1281" y="466"/>
                    <a:pt x="1265" y="458"/>
                  </a:cubicBezTo>
                  <a:cubicBezTo>
                    <a:pt x="1249" y="458"/>
                    <a:pt x="1210" y="561"/>
                    <a:pt x="1218" y="584"/>
                  </a:cubicBezTo>
                  <a:cubicBezTo>
                    <a:pt x="1218" y="608"/>
                    <a:pt x="1202" y="600"/>
                    <a:pt x="1178" y="608"/>
                  </a:cubicBezTo>
                  <a:cubicBezTo>
                    <a:pt x="1155" y="615"/>
                    <a:pt x="1155" y="600"/>
                    <a:pt x="1146" y="600"/>
                  </a:cubicBezTo>
                  <a:cubicBezTo>
                    <a:pt x="1131" y="592"/>
                    <a:pt x="1115" y="592"/>
                    <a:pt x="1099" y="576"/>
                  </a:cubicBezTo>
                  <a:cubicBezTo>
                    <a:pt x="1083" y="569"/>
                    <a:pt x="1075" y="545"/>
                    <a:pt x="1067" y="545"/>
                  </a:cubicBezTo>
                  <a:cubicBezTo>
                    <a:pt x="1060" y="545"/>
                    <a:pt x="1052" y="569"/>
                    <a:pt x="1036" y="584"/>
                  </a:cubicBezTo>
                  <a:cubicBezTo>
                    <a:pt x="1028" y="592"/>
                    <a:pt x="1012" y="592"/>
                    <a:pt x="1004" y="615"/>
                  </a:cubicBezTo>
                  <a:cubicBezTo>
                    <a:pt x="1004" y="631"/>
                    <a:pt x="1004" y="631"/>
                    <a:pt x="988" y="639"/>
                  </a:cubicBezTo>
                  <a:cubicBezTo>
                    <a:pt x="973" y="647"/>
                    <a:pt x="973" y="655"/>
                    <a:pt x="973" y="663"/>
                  </a:cubicBezTo>
                  <a:cubicBezTo>
                    <a:pt x="973" y="671"/>
                    <a:pt x="980" y="695"/>
                    <a:pt x="973" y="702"/>
                  </a:cubicBezTo>
                  <a:cubicBezTo>
                    <a:pt x="973" y="710"/>
                    <a:pt x="949" y="702"/>
                    <a:pt x="949" y="702"/>
                  </a:cubicBezTo>
                  <a:cubicBezTo>
                    <a:pt x="941" y="679"/>
                    <a:pt x="941" y="679"/>
                    <a:pt x="941" y="679"/>
                  </a:cubicBezTo>
                  <a:cubicBezTo>
                    <a:pt x="941" y="679"/>
                    <a:pt x="909" y="663"/>
                    <a:pt x="909" y="655"/>
                  </a:cubicBezTo>
                  <a:cubicBezTo>
                    <a:pt x="902" y="647"/>
                    <a:pt x="902" y="639"/>
                    <a:pt x="893" y="639"/>
                  </a:cubicBezTo>
                  <a:cubicBezTo>
                    <a:pt x="886" y="647"/>
                    <a:pt x="878" y="663"/>
                    <a:pt x="870" y="663"/>
                  </a:cubicBezTo>
                  <a:cubicBezTo>
                    <a:pt x="862" y="663"/>
                    <a:pt x="846" y="671"/>
                    <a:pt x="838" y="679"/>
                  </a:cubicBezTo>
                  <a:cubicBezTo>
                    <a:pt x="838" y="686"/>
                    <a:pt x="830" y="695"/>
                    <a:pt x="815" y="695"/>
                  </a:cubicBezTo>
                  <a:cubicBezTo>
                    <a:pt x="807" y="686"/>
                    <a:pt x="799" y="702"/>
                    <a:pt x="799" y="718"/>
                  </a:cubicBezTo>
                  <a:cubicBezTo>
                    <a:pt x="807" y="734"/>
                    <a:pt x="799" y="750"/>
                    <a:pt x="791" y="750"/>
                  </a:cubicBezTo>
                  <a:cubicBezTo>
                    <a:pt x="783" y="758"/>
                    <a:pt x="775" y="750"/>
                    <a:pt x="759" y="734"/>
                  </a:cubicBezTo>
                  <a:cubicBezTo>
                    <a:pt x="743" y="718"/>
                    <a:pt x="743" y="726"/>
                    <a:pt x="727" y="718"/>
                  </a:cubicBezTo>
                  <a:cubicBezTo>
                    <a:pt x="704" y="718"/>
                    <a:pt x="704" y="702"/>
                    <a:pt x="688" y="695"/>
                  </a:cubicBezTo>
                  <a:cubicBezTo>
                    <a:pt x="672" y="695"/>
                    <a:pt x="649" y="702"/>
                    <a:pt x="633" y="718"/>
                  </a:cubicBezTo>
                  <a:cubicBezTo>
                    <a:pt x="617" y="726"/>
                    <a:pt x="609" y="734"/>
                    <a:pt x="617" y="750"/>
                  </a:cubicBezTo>
                  <a:cubicBezTo>
                    <a:pt x="617" y="766"/>
                    <a:pt x="569" y="742"/>
                    <a:pt x="554" y="742"/>
                  </a:cubicBezTo>
                  <a:cubicBezTo>
                    <a:pt x="538" y="742"/>
                    <a:pt x="522" y="758"/>
                    <a:pt x="522" y="766"/>
                  </a:cubicBezTo>
                  <a:cubicBezTo>
                    <a:pt x="522" y="781"/>
                    <a:pt x="514" y="789"/>
                    <a:pt x="490" y="789"/>
                  </a:cubicBezTo>
                  <a:cubicBezTo>
                    <a:pt x="482" y="789"/>
                    <a:pt x="467" y="789"/>
                    <a:pt x="459" y="789"/>
                  </a:cubicBezTo>
                  <a:cubicBezTo>
                    <a:pt x="459" y="805"/>
                    <a:pt x="459" y="813"/>
                    <a:pt x="451" y="821"/>
                  </a:cubicBezTo>
                  <a:cubicBezTo>
                    <a:pt x="435" y="845"/>
                    <a:pt x="411" y="861"/>
                    <a:pt x="435" y="884"/>
                  </a:cubicBezTo>
                  <a:cubicBezTo>
                    <a:pt x="451" y="900"/>
                    <a:pt x="475" y="924"/>
                    <a:pt x="459" y="932"/>
                  </a:cubicBezTo>
                  <a:cubicBezTo>
                    <a:pt x="435" y="939"/>
                    <a:pt x="293" y="939"/>
                    <a:pt x="309" y="1003"/>
                  </a:cubicBezTo>
                  <a:cubicBezTo>
                    <a:pt x="324" y="1066"/>
                    <a:pt x="348" y="1074"/>
                    <a:pt x="340" y="1098"/>
                  </a:cubicBezTo>
                  <a:cubicBezTo>
                    <a:pt x="332" y="1129"/>
                    <a:pt x="301" y="1169"/>
                    <a:pt x="261" y="1137"/>
                  </a:cubicBezTo>
                  <a:cubicBezTo>
                    <a:pt x="222" y="1106"/>
                    <a:pt x="79" y="1074"/>
                    <a:pt x="87" y="1200"/>
                  </a:cubicBezTo>
                  <a:cubicBezTo>
                    <a:pt x="95" y="1208"/>
                    <a:pt x="119" y="1295"/>
                    <a:pt x="79" y="1295"/>
                  </a:cubicBezTo>
                  <a:cubicBezTo>
                    <a:pt x="48" y="1295"/>
                    <a:pt x="79" y="1319"/>
                    <a:pt x="63" y="1366"/>
                  </a:cubicBezTo>
                  <a:cubicBezTo>
                    <a:pt x="48" y="1414"/>
                    <a:pt x="48" y="1398"/>
                    <a:pt x="40" y="1390"/>
                  </a:cubicBezTo>
                  <a:cubicBezTo>
                    <a:pt x="24" y="1390"/>
                    <a:pt x="0" y="1406"/>
                    <a:pt x="0" y="1414"/>
                  </a:cubicBezTo>
                  <a:cubicBezTo>
                    <a:pt x="0" y="1422"/>
                    <a:pt x="0" y="1422"/>
                    <a:pt x="0" y="1422"/>
                  </a:cubicBezTo>
                  <a:cubicBezTo>
                    <a:pt x="95" y="1438"/>
                    <a:pt x="467" y="1406"/>
                    <a:pt x="498" y="1406"/>
                  </a:cubicBezTo>
                  <a:cubicBezTo>
                    <a:pt x="530" y="1398"/>
                    <a:pt x="498" y="1343"/>
                    <a:pt x="498" y="1319"/>
                  </a:cubicBezTo>
                  <a:cubicBezTo>
                    <a:pt x="498" y="1295"/>
                    <a:pt x="562" y="1303"/>
                    <a:pt x="577" y="1311"/>
                  </a:cubicBezTo>
                  <a:cubicBezTo>
                    <a:pt x="601" y="1327"/>
                    <a:pt x="625" y="1351"/>
                    <a:pt x="633" y="1335"/>
                  </a:cubicBezTo>
                  <a:cubicBezTo>
                    <a:pt x="640" y="1311"/>
                    <a:pt x="680" y="1303"/>
                    <a:pt x="680" y="1303"/>
                  </a:cubicBezTo>
                  <a:cubicBezTo>
                    <a:pt x="1099" y="1279"/>
                    <a:pt x="1724" y="1208"/>
                    <a:pt x="2174" y="1153"/>
                  </a:cubicBezTo>
                  <a:cubicBezTo>
                    <a:pt x="2214" y="1121"/>
                    <a:pt x="2261" y="1090"/>
                    <a:pt x="2269" y="1074"/>
                  </a:cubicBezTo>
                  <a:cubicBezTo>
                    <a:pt x="2293" y="1050"/>
                    <a:pt x="2293" y="1074"/>
                    <a:pt x="2316" y="1074"/>
                  </a:cubicBezTo>
                  <a:cubicBezTo>
                    <a:pt x="2332" y="1074"/>
                    <a:pt x="2340" y="1058"/>
                    <a:pt x="2348" y="1019"/>
                  </a:cubicBezTo>
                  <a:cubicBezTo>
                    <a:pt x="2356" y="979"/>
                    <a:pt x="2388" y="995"/>
                    <a:pt x="2403" y="979"/>
                  </a:cubicBezTo>
                  <a:cubicBezTo>
                    <a:pt x="2427" y="971"/>
                    <a:pt x="2419" y="971"/>
                    <a:pt x="2427" y="939"/>
                  </a:cubicBezTo>
                  <a:cubicBezTo>
                    <a:pt x="2427" y="908"/>
                    <a:pt x="2435" y="924"/>
                    <a:pt x="2443" y="916"/>
                  </a:cubicBezTo>
                  <a:cubicBezTo>
                    <a:pt x="2451" y="908"/>
                    <a:pt x="2475" y="884"/>
                    <a:pt x="2475" y="861"/>
                  </a:cubicBezTo>
                  <a:cubicBezTo>
                    <a:pt x="2475" y="837"/>
                    <a:pt x="2514" y="813"/>
                    <a:pt x="2538" y="805"/>
                  </a:cubicBezTo>
                  <a:cubicBezTo>
                    <a:pt x="2554" y="789"/>
                    <a:pt x="2617" y="734"/>
                    <a:pt x="2633" y="718"/>
                  </a:cubicBezTo>
                  <a:cubicBezTo>
                    <a:pt x="2641" y="702"/>
                    <a:pt x="2680" y="663"/>
                    <a:pt x="2704" y="631"/>
                  </a:cubicBezTo>
                  <a:cubicBezTo>
                    <a:pt x="2680" y="608"/>
                    <a:pt x="2656" y="623"/>
                    <a:pt x="2601" y="592"/>
                  </a:cubicBezTo>
                  <a:cubicBezTo>
                    <a:pt x="2538" y="561"/>
                    <a:pt x="2538" y="522"/>
                    <a:pt x="2514" y="482"/>
                  </a:cubicBezTo>
                  <a:cubicBezTo>
                    <a:pt x="2498" y="450"/>
                    <a:pt x="2483" y="419"/>
                    <a:pt x="2451" y="395"/>
                  </a:cubicBezTo>
                  <a:cubicBezTo>
                    <a:pt x="2427" y="371"/>
                    <a:pt x="2419" y="276"/>
                    <a:pt x="2419" y="269"/>
                  </a:cubicBezTo>
                  <a:cubicBezTo>
                    <a:pt x="2419" y="269"/>
                    <a:pt x="2419" y="261"/>
                    <a:pt x="2427" y="261"/>
                  </a:cubicBezTo>
                  <a:cubicBezTo>
                    <a:pt x="2419" y="253"/>
                    <a:pt x="2403" y="237"/>
                    <a:pt x="2396" y="229"/>
                  </a:cubicBezTo>
                </a:path>
              </a:pathLst>
            </a:custGeom>
            <a:solidFill>
              <a:schemeClr val="accent6"/>
            </a:solidFill>
            <a:ln>
              <a:solidFill>
                <a:schemeClr val="bg2"/>
              </a:solidFill>
            </a:ln>
            <a:effectLst/>
          </p:spPr>
          <p:txBody>
            <a:bodyPr wrap="none" anchor="ctr"/>
            <a:lstStyle/>
            <a:p>
              <a:endParaRPr lang="en-US"/>
            </a:p>
          </p:txBody>
        </p:sp>
        <p:sp>
          <p:nvSpPr>
            <p:cNvPr id="141" name="Freeform 782"/>
            <p:cNvSpPr>
              <a:spLocks noChangeArrowheads="1"/>
            </p:cNvSpPr>
            <p:nvPr/>
          </p:nvSpPr>
          <p:spPr bwMode="auto">
            <a:xfrm>
              <a:off x="13684146" y="5985128"/>
              <a:ext cx="1426374" cy="749135"/>
            </a:xfrm>
            <a:custGeom>
              <a:avLst/>
              <a:gdLst>
                <a:gd name="T0" fmla="*/ 8 w 2713"/>
                <a:gd name="T1" fmla="*/ 1406 h 1423"/>
                <a:gd name="T2" fmla="*/ 71 w 2713"/>
                <a:gd name="T3" fmla="*/ 1311 h 1423"/>
                <a:gd name="T4" fmla="*/ 87 w 2713"/>
                <a:gd name="T5" fmla="*/ 1192 h 1423"/>
                <a:gd name="T6" fmla="*/ 332 w 2713"/>
                <a:gd name="T7" fmla="*/ 1058 h 1423"/>
                <a:gd name="T8" fmla="*/ 443 w 2713"/>
                <a:gd name="T9" fmla="*/ 876 h 1423"/>
                <a:gd name="T10" fmla="*/ 467 w 2713"/>
                <a:gd name="T11" fmla="*/ 781 h 1423"/>
                <a:gd name="T12" fmla="*/ 617 w 2713"/>
                <a:gd name="T13" fmla="*/ 750 h 1423"/>
                <a:gd name="T14" fmla="*/ 712 w 2713"/>
                <a:gd name="T15" fmla="*/ 694 h 1423"/>
                <a:gd name="T16" fmla="*/ 807 w 2713"/>
                <a:gd name="T17" fmla="*/ 710 h 1423"/>
                <a:gd name="T18" fmla="*/ 886 w 2713"/>
                <a:gd name="T19" fmla="*/ 639 h 1423"/>
                <a:gd name="T20" fmla="*/ 949 w 2713"/>
                <a:gd name="T21" fmla="*/ 663 h 1423"/>
                <a:gd name="T22" fmla="*/ 996 w 2713"/>
                <a:gd name="T23" fmla="*/ 631 h 1423"/>
                <a:gd name="T24" fmla="*/ 1060 w 2713"/>
                <a:gd name="T25" fmla="*/ 553 h 1423"/>
                <a:gd name="T26" fmla="*/ 1154 w 2713"/>
                <a:gd name="T27" fmla="*/ 584 h 1423"/>
                <a:gd name="T28" fmla="*/ 1218 w 2713"/>
                <a:gd name="T29" fmla="*/ 576 h 1423"/>
                <a:gd name="T30" fmla="*/ 1352 w 2713"/>
                <a:gd name="T31" fmla="*/ 348 h 1423"/>
                <a:gd name="T32" fmla="*/ 1423 w 2713"/>
                <a:gd name="T33" fmla="*/ 205 h 1423"/>
                <a:gd name="T34" fmla="*/ 1550 w 2713"/>
                <a:gd name="T35" fmla="*/ 182 h 1423"/>
                <a:gd name="T36" fmla="*/ 1589 w 2713"/>
                <a:gd name="T37" fmla="*/ 0 h 1423"/>
                <a:gd name="T38" fmla="*/ 1740 w 2713"/>
                <a:gd name="T39" fmla="*/ 24 h 1423"/>
                <a:gd name="T40" fmla="*/ 1898 w 2713"/>
                <a:gd name="T41" fmla="*/ 142 h 1423"/>
                <a:gd name="T42" fmla="*/ 2080 w 2713"/>
                <a:gd name="T43" fmla="*/ 150 h 1423"/>
                <a:gd name="T44" fmla="*/ 2206 w 2713"/>
                <a:gd name="T45" fmla="*/ 150 h 1423"/>
                <a:gd name="T46" fmla="*/ 2301 w 2713"/>
                <a:gd name="T47" fmla="*/ 126 h 1423"/>
                <a:gd name="T48" fmla="*/ 2411 w 2713"/>
                <a:gd name="T49" fmla="*/ 221 h 1423"/>
                <a:gd name="T50" fmla="*/ 2522 w 2713"/>
                <a:gd name="T51" fmla="*/ 466 h 1423"/>
                <a:gd name="T52" fmla="*/ 2712 w 2713"/>
                <a:gd name="T53" fmla="*/ 623 h 1423"/>
                <a:gd name="T54" fmla="*/ 2451 w 2713"/>
                <a:gd name="T55" fmla="*/ 908 h 1423"/>
                <a:gd name="T56" fmla="*/ 2356 w 2713"/>
                <a:gd name="T57" fmla="*/ 1011 h 1423"/>
                <a:gd name="T58" fmla="*/ 2182 w 2713"/>
                <a:gd name="T59" fmla="*/ 1145 h 1423"/>
                <a:gd name="T60" fmla="*/ 593 w 2713"/>
                <a:gd name="T61" fmla="*/ 1311 h 1423"/>
                <a:gd name="T62" fmla="*/ 506 w 2713"/>
                <a:gd name="T63" fmla="*/ 1398 h 1423"/>
                <a:gd name="T64" fmla="*/ 490 w 2713"/>
                <a:gd name="T65" fmla="*/ 1390 h 1423"/>
                <a:gd name="T66" fmla="*/ 593 w 2713"/>
                <a:gd name="T67" fmla="*/ 1303 h 1423"/>
                <a:gd name="T68" fmla="*/ 2174 w 2713"/>
                <a:gd name="T69" fmla="*/ 1137 h 1423"/>
                <a:gd name="T70" fmla="*/ 2348 w 2713"/>
                <a:gd name="T71" fmla="*/ 1011 h 1423"/>
                <a:gd name="T72" fmla="*/ 2451 w 2713"/>
                <a:gd name="T73" fmla="*/ 908 h 1423"/>
                <a:gd name="T74" fmla="*/ 2672 w 2713"/>
                <a:gd name="T75" fmla="*/ 607 h 1423"/>
                <a:gd name="T76" fmla="*/ 2419 w 2713"/>
                <a:gd name="T77" fmla="*/ 261 h 1423"/>
                <a:gd name="T78" fmla="*/ 2324 w 2713"/>
                <a:gd name="T79" fmla="*/ 158 h 1423"/>
                <a:gd name="T80" fmla="*/ 2230 w 2713"/>
                <a:gd name="T81" fmla="*/ 142 h 1423"/>
                <a:gd name="T82" fmla="*/ 2087 w 2713"/>
                <a:gd name="T83" fmla="*/ 158 h 1423"/>
                <a:gd name="T84" fmla="*/ 1929 w 2713"/>
                <a:gd name="T85" fmla="*/ 150 h 1423"/>
                <a:gd name="T86" fmla="*/ 1755 w 2713"/>
                <a:gd name="T87" fmla="*/ 55 h 1423"/>
                <a:gd name="T88" fmla="*/ 1589 w 2713"/>
                <a:gd name="T89" fmla="*/ 8 h 1423"/>
                <a:gd name="T90" fmla="*/ 1581 w 2713"/>
                <a:gd name="T91" fmla="*/ 174 h 1423"/>
                <a:gd name="T92" fmla="*/ 1423 w 2713"/>
                <a:gd name="T93" fmla="*/ 221 h 1423"/>
                <a:gd name="T94" fmla="*/ 1376 w 2713"/>
                <a:gd name="T95" fmla="*/ 340 h 1423"/>
                <a:gd name="T96" fmla="*/ 1265 w 2713"/>
                <a:gd name="T97" fmla="*/ 466 h 1423"/>
                <a:gd name="T98" fmla="*/ 1154 w 2713"/>
                <a:gd name="T99" fmla="*/ 600 h 1423"/>
                <a:gd name="T100" fmla="*/ 1075 w 2713"/>
                <a:gd name="T101" fmla="*/ 545 h 1423"/>
                <a:gd name="T102" fmla="*/ 1004 w 2713"/>
                <a:gd name="T103" fmla="*/ 631 h 1423"/>
                <a:gd name="T104" fmla="*/ 957 w 2713"/>
                <a:gd name="T105" fmla="*/ 694 h 1423"/>
                <a:gd name="T106" fmla="*/ 894 w 2713"/>
                <a:gd name="T107" fmla="*/ 647 h 1423"/>
                <a:gd name="T108" fmla="*/ 815 w 2713"/>
                <a:gd name="T109" fmla="*/ 687 h 1423"/>
                <a:gd name="T110" fmla="*/ 728 w 2713"/>
                <a:gd name="T111" fmla="*/ 718 h 1423"/>
                <a:gd name="T112" fmla="*/ 625 w 2713"/>
                <a:gd name="T113" fmla="*/ 750 h 1423"/>
                <a:gd name="T114" fmla="*/ 498 w 2713"/>
                <a:gd name="T115" fmla="*/ 781 h 1423"/>
                <a:gd name="T116" fmla="*/ 475 w 2713"/>
                <a:gd name="T117" fmla="*/ 916 h 1423"/>
                <a:gd name="T118" fmla="*/ 348 w 2713"/>
                <a:gd name="T119" fmla="*/ 1098 h 1423"/>
                <a:gd name="T120" fmla="*/ 111 w 2713"/>
                <a:gd name="T121" fmla="*/ 1279 h 1423"/>
                <a:gd name="T122" fmla="*/ 48 w 2713"/>
                <a:gd name="T123" fmla="*/ 139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13" h="1423">
                  <a:moveTo>
                    <a:pt x="71" y="1422"/>
                  </a:moveTo>
                  <a:lnTo>
                    <a:pt x="71" y="1422"/>
                  </a:lnTo>
                  <a:cubicBezTo>
                    <a:pt x="40" y="1422"/>
                    <a:pt x="24" y="1422"/>
                    <a:pt x="8" y="1422"/>
                  </a:cubicBezTo>
                  <a:cubicBezTo>
                    <a:pt x="0" y="1422"/>
                    <a:pt x="0" y="1422"/>
                    <a:pt x="0" y="1422"/>
                  </a:cubicBezTo>
                  <a:cubicBezTo>
                    <a:pt x="8" y="1414"/>
                    <a:pt x="8" y="1414"/>
                    <a:pt x="8" y="1414"/>
                  </a:cubicBezTo>
                  <a:cubicBezTo>
                    <a:pt x="8" y="1414"/>
                    <a:pt x="8" y="1414"/>
                    <a:pt x="8" y="1406"/>
                  </a:cubicBezTo>
                  <a:cubicBezTo>
                    <a:pt x="8" y="1398"/>
                    <a:pt x="24" y="1382"/>
                    <a:pt x="40" y="1382"/>
                  </a:cubicBezTo>
                  <a:cubicBezTo>
                    <a:pt x="40" y="1382"/>
                    <a:pt x="40" y="1382"/>
                    <a:pt x="48" y="1382"/>
                  </a:cubicBezTo>
                  <a:lnTo>
                    <a:pt x="56" y="1382"/>
                  </a:lnTo>
                  <a:cubicBezTo>
                    <a:pt x="56" y="1390"/>
                    <a:pt x="56" y="1390"/>
                    <a:pt x="56" y="1390"/>
                  </a:cubicBezTo>
                  <a:cubicBezTo>
                    <a:pt x="56" y="1382"/>
                    <a:pt x="64" y="1366"/>
                    <a:pt x="71" y="1358"/>
                  </a:cubicBezTo>
                  <a:cubicBezTo>
                    <a:pt x="71" y="1335"/>
                    <a:pt x="71" y="1319"/>
                    <a:pt x="71" y="1311"/>
                  </a:cubicBezTo>
                  <a:cubicBezTo>
                    <a:pt x="71" y="1303"/>
                    <a:pt x="71" y="1295"/>
                    <a:pt x="71" y="1287"/>
                  </a:cubicBezTo>
                  <a:cubicBezTo>
                    <a:pt x="71" y="1287"/>
                    <a:pt x="79" y="1287"/>
                    <a:pt x="87" y="1287"/>
                  </a:cubicBezTo>
                  <a:cubicBezTo>
                    <a:pt x="95" y="1287"/>
                    <a:pt x="103" y="1279"/>
                    <a:pt x="103" y="1271"/>
                  </a:cubicBezTo>
                  <a:cubicBezTo>
                    <a:pt x="111" y="1248"/>
                    <a:pt x="95" y="1200"/>
                    <a:pt x="87" y="1192"/>
                  </a:cubicBezTo>
                  <a:lnTo>
                    <a:pt x="87" y="1192"/>
                  </a:lnTo>
                  <a:lnTo>
                    <a:pt x="87" y="1192"/>
                  </a:lnTo>
                  <a:cubicBezTo>
                    <a:pt x="87" y="1161"/>
                    <a:pt x="95" y="1137"/>
                    <a:pt x="111" y="1121"/>
                  </a:cubicBezTo>
                  <a:cubicBezTo>
                    <a:pt x="127" y="1105"/>
                    <a:pt x="151" y="1098"/>
                    <a:pt x="174" y="1098"/>
                  </a:cubicBezTo>
                  <a:cubicBezTo>
                    <a:pt x="214" y="1098"/>
                    <a:pt x="253" y="1113"/>
                    <a:pt x="269" y="1129"/>
                  </a:cubicBezTo>
                  <a:cubicBezTo>
                    <a:pt x="277" y="1137"/>
                    <a:pt x="293" y="1137"/>
                    <a:pt x="301" y="1137"/>
                  </a:cubicBezTo>
                  <a:cubicBezTo>
                    <a:pt x="324" y="1137"/>
                    <a:pt x="340" y="1113"/>
                    <a:pt x="340" y="1090"/>
                  </a:cubicBezTo>
                  <a:cubicBezTo>
                    <a:pt x="348" y="1082"/>
                    <a:pt x="340" y="1074"/>
                    <a:pt x="332" y="1058"/>
                  </a:cubicBezTo>
                  <a:cubicBezTo>
                    <a:pt x="324" y="1042"/>
                    <a:pt x="317" y="1026"/>
                    <a:pt x="309" y="995"/>
                  </a:cubicBezTo>
                  <a:cubicBezTo>
                    <a:pt x="309" y="987"/>
                    <a:pt x="309" y="979"/>
                    <a:pt x="317" y="971"/>
                  </a:cubicBezTo>
                  <a:cubicBezTo>
                    <a:pt x="332" y="940"/>
                    <a:pt x="395" y="931"/>
                    <a:pt x="435" y="924"/>
                  </a:cubicBezTo>
                  <a:cubicBezTo>
                    <a:pt x="451" y="924"/>
                    <a:pt x="459" y="924"/>
                    <a:pt x="467" y="924"/>
                  </a:cubicBezTo>
                  <a:cubicBezTo>
                    <a:pt x="467" y="916"/>
                    <a:pt x="467" y="916"/>
                    <a:pt x="467" y="916"/>
                  </a:cubicBezTo>
                  <a:cubicBezTo>
                    <a:pt x="467" y="908"/>
                    <a:pt x="459" y="892"/>
                    <a:pt x="443" y="876"/>
                  </a:cubicBezTo>
                  <a:cubicBezTo>
                    <a:pt x="435" y="876"/>
                    <a:pt x="435" y="876"/>
                    <a:pt x="435" y="876"/>
                  </a:cubicBezTo>
                  <a:cubicBezTo>
                    <a:pt x="419" y="860"/>
                    <a:pt x="435" y="845"/>
                    <a:pt x="443" y="829"/>
                  </a:cubicBezTo>
                  <a:cubicBezTo>
                    <a:pt x="451" y="821"/>
                    <a:pt x="451" y="821"/>
                    <a:pt x="459" y="813"/>
                  </a:cubicBezTo>
                  <a:cubicBezTo>
                    <a:pt x="467" y="805"/>
                    <a:pt x="467" y="797"/>
                    <a:pt x="459" y="781"/>
                  </a:cubicBezTo>
                  <a:lnTo>
                    <a:pt x="459" y="781"/>
                  </a:lnTo>
                  <a:cubicBezTo>
                    <a:pt x="467" y="781"/>
                    <a:pt x="467" y="781"/>
                    <a:pt x="467" y="781"/>
                  </a:cubicBezTo>
                  <a:cubicBezTo>
                    <a:pt x="475" y="773"/>
                    <a:pt x="490" y="773"/>
                    <a:pt x="498" y="781"/>
                  </a:cubicBezTo>
                  <a:lnTo>
                    <a:pt x="506" y="781"/>
                  </a:lnTo>
                  <a:cubicBezTo>
                    <a:pt x="522" y="781"/>
                    <a:pt x="522" y="773"/>
                    <a:pt x="522" y="758"/>
                  </a:cubicBezTo>
                  <a:cubicBezTo>
                    <a:pt x="522" y="742"/>
                    <a:pt x="538" y="726"/>
                    <a:pt x="562" y="726"/>
                  </a:cubicBezTo>
                  <a:cubicBezTo>
                    <a:pt x="570" y="734"/>
                    <a:pt x="577" y="734"/>
                    <a:pt x="585" y="734"/>
                  </a:cubicBezTo>
                  <a:cubicBezTo>
                    <a:pt x="593" y="742"/>
                    <a:pt x="609" y="750"/>
                    <a:pt x="617" y="750"/>
                  </a:cubicBezTo>
                  <a:lnTo>
                    <a:pt x="617" y="750"/>
                  </a:lnTo>
                  <a:cubicBezTo>
                    <a:pt x="617" y="742"/>
                    <a:pt x="617" y="742"/>
                    <a:pt x="617" y="742"/>
                  </a:cubicBezTo>
                  <a:cubicBezTo>
                    <a:pt x="617" y="726"/>
                    <a:pt x="617" y="718"/>
                    <a:pt x="641" y="702"/>
                  </a:cubicBezTo>
                  <a:cubicBezTo>
                    <a:pt x="657" y="694"/>
                    <a:pt x="672" y="687"/>
                    <a:pt x="688" y="687"/>
                  </a:cubicBezTo>
                  <a:cubicBezTo>
                    <a:pt x="696" y="687"/>
                    <a:pt x="696" y="687"/>
                    <a:pt x="696" y="687"/>
                  </a:cubicBezTo>
                  <a:cubicBezTo>
                    <a:pt x="704" y="687"/>
                    <a:pt x="712" y="694"/>
                    <a:pt x="712" y="694"/>
                  </a:cubicBezTo>
                  <a:cubicBezTo>
                    <a:pt x="720" y="702"/>
                    <a:pt x="720" y="710"/>
                    <a:pt x="735" y="710"/>
                  </a:cubicBezTo>
                  <a:lnTo>
                    <a:pt x="743" y="710"/>
                  </a:lnTo>
                  <a:lnTo>
                    <a:pt x="743" y="710"/>
                  </a:lnTo>
                  <a:cubicBezTo>
                    <a:pt x="751" y="710"/>
                    <a:pt x="759" y="710"/>
                    <a:pt x="767" y="726"/>
                  </a:cubicBezTo>
                  <a:cubicBezTo>
                    <a:pt x="783" y="734"/>
                    <a:pt x="791" y="742"/>
                    <a:pt x="799" y="742"/>
                  </a:cubicBezTo>
                  <a:cubicBezTo>
                    <a:pt x="807" y="742"/>
                    <a:pt x="807" y="726"/>
                    <a:pt x="807" y="710"/>
                  </a:cubicBezTo>
                  <a:cubicBezTo>
                    <a:pt x="807" y="702"/>
                    <a:pt x="807" y="687"/>
                    <a:pt x="807" y="687"/>
                  </a:cubicBezTo>
                  <a:cubicBezTo>
                    <a:pt x="815" y="678"/>
                    <a:pt x="823" y="678"/>
                    <a:pt x="830" y="678"/>
                  </a:cubicBezTo>
                  <a:cubicBezTo>
                    <a:pt x="838" y="678"/>
                    <a:pt x="838" y="678"/>
                    <a:pt x="846" y="671"/>
                  </a:cubicBezTo>
                  <a:lnTo>
                    <a:pt x="846" y="671"/>
                  </a:lnTo>
                  <a:cubicBezTo>
                    <a:pt x="854" y="655"/>
                    <a:pt x="870" y="655"/>
                    <a:pt x="878" y="647"/>
                  </a:cubicBezTo>
                  <a:cubicBezTo>
                    <a:pt x="878" y="647"/>
                    <a:pt x="886" y="647"/>
                    <a:pt x="886" y="639"/>
                  </a:cubicBezTo>
                  <a:cubicBezTo>
                    <a:pt x="886" y="639"/>
                    <a:pt x="894" y="631"/>
                    <a:pt x="901" y="631"/>
                  </a:cubicBezTo>
                  <a:lnTo>
                    <a:pt x="901" y="631"/>
                  </a:lnTo>
                  <a:cubicBezTo>
                    <a:pt x="910" y="631"/>
                    <a:pt x="910" y="639"/>
                    <a:pt x="917" y="639"/>
                  </a:cubicBezTo>
                  <a:lnTo>
                    <a:pt x="917" y="647"/>
                  </a:lnTo>
                  <a:cubicBezTo>
                    <a:pt x="917" y="647"/>
                    <a:pt x="933" y="655"/>
                    <a:pt x="949" y="663"/>
                  </a:cubicBezTo>
                  <a:lnTo>
                    <a:pt x="949" y="663"/>
                  </a:lnTo>
                  <a:cubicBezTo>
                    <a:pt x="957" y="687"/>
                    <a:pt x="957" y="687"/>
                    <a:pt x="957" y="687"/>
                  </a:cubicBezTo>
                  <a:cubicBezTo>
                    <a:pt x="965" y="694"/>
                    <a:pt x="973" y="694"/>
                    <a:pt x="973" y="694"/>
                  </a:cubicBezTo>
                  <a:cubicBezTo>
                    <a:pt x="981" y="694"/>
                    <a:pt x="981" y="694"/>
                    <a:pt x="981" y="694"/>
                  </a:cubicBezTo>
                  <a:cubicBezTo>
                    <a:pt x="981" y="694"/>
                    <a:pt x="981" y="671"/>
                    <a:pt x="981" y="663"/>
                  </a:cubicBezTo>
                  <a:lnTo>
                    <a:pt x="981" y="655"/>
                  </a:lnTo>
                  <a:cubicBezTo>
                    <a:pt x="981" y="647"/>
                    <a:pt x="981" y="639"/>
                    <a:pt x="996" y="631"/>
                  </a:cubicBezTo>
                  <a:lnTo>
                    <a:pt x="996" y="631"/>
                  </a:lnTo>
                  <a:cubicBezTo>
                    <a:pt x="1004" y="623"/>
                    <a:pt x="1004" y="623"/>
                    <a:pt x="1012" y="607"/>
                  </a:cubicBezTo>
                  <a:lnTo>
                    <a:pt x="1012" y="607"/>
                  </a:lnTo>
                  <a:cubicBezTo>
                    <a:pt x="1020" y="584"/>
                    <a:pt x="1028" y="584"/>
                    <a:pt x="1036" y="576"/>
                  </a:cubicBezTo>
                  <a:cubicBezTo>
                    <a:pt x="1036" y="576"/>
                    <a:pt x="1044" y="576"/>
                    <a:pt x="1044" y="568"/>
                  </a:cubicBezTo>
                  <a:cubicBezTo>
                    <a:pt x="1052" y="568"/>
                    <a:pt x="1052" y="561"/>
                    <a:pt x="1060" y="553"/>
                  </a:cubicBezTo>
                  <a:cubicBezTo>
                    <a:pt x="1060" y="545"/>
                    <a:pt x="1068" y="537"/>
                    <a:pt x="1075" y="537"/>
                  </a:cubicBezTo>
                  <a:lnTo>
                    <a:pt x="1075" y="537"/>
                  </a:lnTo>
                  <a:cubicBezTo>
                    <a:pt x="1083" y="537"/>
                    <a:pt x="1091" y="545"/>
                    <a:pt x="1099" y="553"/>
                  </a:cubicBezTo>
                  <a:cubicBezTo>
                    <a:pt x="1099" y="561"/>
                    <a:pt x="1107" y="561"/>
                    <a:pt x="1107" y="568"/>
                  </a:cubicBezTo>
                  <a:cubicBezTo>
                    <a:pt x="1123" y="576"/>
                    <a:pt x="1131" y="584"/>
                    <a:pt x="1147" y="584"/>
                  </a:cubicBezTo>
                  <a:cubicBezTo>
                    <a:pt x="1147" y="584"/>
                    <a:pt x="1147" y="584"/>
                    <a:pt x="1154" y="584"/>
                  </a:cubicBezTo>
                  <a:lnTo>
                    <a:pt x="1163" y="592"/>
                  </a:lnTo>
                  <a:lnTo>
                    <a:pt x="1170" y="600"/>
                  </a:lnTo>
                  <a:cubicBezTo>
                    <a:pt x="1178" y="600"/>
                    <a:pt x="1178" y="600"/>
                    <a:pt x="1186" y="592"/>
                  </a:cubicBezTo>
                  <a:cubicBezTo>
                    <a:pt x="1194" y="592"/>
                    <a:pt x="1194" y="592"/>
                    <a:pt x="1202" y="592"/>
                  </a:cubicBezTo>
                  <a:cubicBezTo>
                    <a:pt x="1210" y="592"/>
                    <a:pt x="1218" y="592"/>
                    <a:pt x="1218" y="584"/>
                  </a:cubicBezTo>
                  <a:lnTo>
                    <a:pt x="1218" y="576"/>
                  </a:lnTo>
                  <a:cubicBezTo>
                    <a:pt x="1210" y="553"/>
                    <a:pt x="1241" y="482"/>
                    <a:pt x="1257" y="458"/>
                  </a:cubicBezTo>
                  <a:cubicBezTo>
                    <a:pt x="1265" y="450"/>
                    <a:pt x="1273" y="450"/>
                    <a:pt x="1273" y="450"/>
                  </a:cubicBezTo>
                  <a:cubicBezTo>
                    <a:pt x="1289" y="450"/>
                    <a:pt x="1305" y="427"/>
                    <a:pt x="1305" y="411"/>
                  </a:cubicBezTo>
                  <a:cubicBezTo>
                    <a:pt x="1305" y="379"/>
                    <a:pt x="1313" y="363"/>
                    <a:pt x="1328" y="363"/>
                  </a:cubicBezTo>
                  <a:cubicBezTo>
                    <a:pt x="1336" y="363"/>
                    <a:pt x="1336" y="363"/>
                    <a:pt x="1336" y="363"/>
                  </a:cubicBezTo>
                  <a:cubicBezTo>
                    <a:pt x="1344" y="363"/>
                    <a:pt x="1344" y="363"/>
                    <a:pt x="1352" y="348"/>
                  </a:cubicBezTo>
                  <a:cubicBezTo>
                    <a:pt x="1360" y="340"/>
                    <a:pt x="1368" y="340"/>
                    <a:pt x="1376" y="332"/>
                  </a:cubicBezTo>
                  <a:cubicBezTo>
                    <a:pt x="1384" y="332"/>
                    <a:pt x="1392" y="324"/>
                    <a:pt x="1384" y="308"/>
                  </a:cubicBezTo>
                  <a:cubicBezTo>
                    <a:pt x="1384" y="300"/>
                    <a:pt x="1376" y="292"/>
                    <a:pt x="1376" y="292"/>
                  </a:cubicBezTo>
                  <a:cubicBezTo>
                    <a:pt x="1368" y="276"/>
                    <a:pt x="1368" y="276"/>
                    <a:pt x="1368" y="245"/>
                  </a:cubicBezTo>
                  <a:cubicBezTo>
                    <a:pt x="1376" y="221"/>
                    <a:pt x="1392" y="205"/>
                    <a:pt x="1407" y="205"/>
                  </a:cubicBezTo>
                  <a:cubicBezTo>
                    <a:pt x="1415" y="205"/>
                    <a:pt x="1415" y="205"/>
                    <a:pt x="1423" y="205"/>
                  </a:cubicBezTo>
                  <a:cubicBezTo>
                    <a:pt x="1423" y="213"/>
                    <a:pt x="1423" y="213"/>
                    <a:pt x="1431" y="213"/>
                  </a:cubicBezTo>
                  <a:cubicBezTo>
                    <a:pt x="1439" y="229"/>
                    <a:pt x="1455" y="245"/>
                    <a:pt x="1463" y="245"/>
                  </a:cubicBezTo>
                  <a:cubicBezTo>
                    <a:pt x="1463" y="245"/>
                    <a:pt x="1471" y="245"/>
                    <a:pt x="1471" y="237"/>
                  </a:cubicBezTo>
                  <a:cubicBezTo>
                    <a:pt x="1479" y="229"/>
                    <a:pt x="1479" y="221"/>
                    <a:pt x="1479" y="213"/>
                  </a:cubicBezTo>
                  <a:cubicBezTo>
                    <a:pt x="1479" y="205"/>
                    <a:pt x="1471" y="189"/>
                    <a:pt x="1502" y="182"/>
                  </a:cubicBezTo>
                  <a:cubicBezTo>
                    <a:pt x="1518" y="182"/>
                    <a:pt x="1534" y="182"/>
                    <a:pt x="1550" y="182"/>
                  </a:cubicBezTo>
                  <a:cubicBezTo>
                    <a:pt x="1566" y="182"/>
                    <a:pt x="1574" y="182"/>
                    <a:pt x="1574" y="174"/>
                  </a:cubicBezTo>
                  <a:cubicBezTo>
                    <a:pt x="1581" y="166"/>
                    <a:pt x="1581" y="142"/>
                    <a:pt x="1574" y="118"/>
                  </a:cubicBezTo>
                  <a:cubicBezTo>
                    <a:pt x="1566" y="118"/>
                    <a:pt x="1566" y="110"/>
                    <a:pt x="1566" y="110"/>
                  </a:cubicBezTo>
                  <a:cubicBezTo>
                    <a:pt x="1550" y="102"/>
                    <a:pt x="1550" y="95"/>
                    <a:pt x="1550" y="71"/>
                  </a:cubicBezTo>
                  <a:cubicBezTo>
                    <a:pt x="1558" y="63"/>
                    <a:pt x="1558" y="55"/>
                    <a:pt x="1558" y="47"/>
                  </a:cubicBezTo>
                  <a:cubicBezTo>
                    <a:pt x="1566" y="31"/>
                    <a:pt x="1566" y="0"/>
                    <a:pt x="1589" y="0"/>
                  </a:cubicBezTo>
                  <a:lnTo>
                    <a:pt x="1589" y="0"/>
                  </a:lnTo>
                  <a:cubicBezTo>
                    <a:pt x="1621" y="0"/>
                    <a:pt x="1645" y="8"/>
                    <a:pt x="1676" y="15"/>
                  </a:cubicBezTo>
                  <a:lnTo>
                    <a:pt x="1684" y="15"/>
                  </a:lnTo>
                  <a:cubicBezTo>
                    <a:pt x="1692" y="15"/>
                    <a:pt x="1700" y="15"/>
                    <a:pt x="1700" y="8"/>
                  </a:cubicBezTo>
                  <a:cubicBezTo>
                    <a:pt x="1708" y="8"/>
                    <a:pt x="1708" y="8"/>
                    <a:pt x="1716" y="8"/>
                  </a:cubicBezTo>
                  <a:cubicBezTo>
                    <a:pt x="1724" y="8"/>
                    <a:pt x="1732" y="8"/>
                    <a:pt x="1740" y="24"/>
                  </a:cubicBezTo>
                  <a:cubicBezTo>
                    <a:pt x="1747" y="31"/>
                    <a:pt x="1755" y="47"/>
                    <a:pt x="1755" y="55"/>
                  </a:cubicBezTo>
                  <a:cubicBezTo>
                    <a:pt x="1771" y="71"/>
                    <a:pt x="1771" y="87"/>
                    <a:pt x="1787" y="95"/>
                  </a:cubicBezTo>
                  <a:cubicBezTo>
                    <a:pt x="1795" y="102"/>
                    <a:pt x="1803" y="110"/>
                    <a:pt x="1803" y="118"/>
                  </a:cubicBezTo>
                  <a:cubicBezTo>
                    <a:pt x="1811" y="134"/>
                    <a:pt x="1811" y="142"/>
                    <a:pt x="1842" y="150"/>
                  </a:cubicBezTo>
                  <a:cubicBezTo>
                    <a:pt x="1850" y="150"/>
                    <a:pt x="1850" y="150"/>
                    <a:pt x="1858" y="150"/>
                  </a:cubicBezTo>
                  <a:cubicBezTo>
                    <a:pt x="1874" y="150"/>
                    <a:pt x="1890" y="150"/>
                    <a:pt x="1898" y="142"/>
                  </a:cubicBezTo>
                  <a:cubicBezTo>
                    <a:pt x="1913" y="142"/>
                    <a:pt x="1921" y="142"/>
                    <a:pt x="1929" y="142"/>
                  </a:cubicBezTo>
                  <a:cubicBezTo>
                    <a:pt x="1945" y="142"/>
                    <a:pt x="1953" y="142"/>
                    <a:pt x="1953" y="150"/>
                  </a:cubicBezTo>
                  <a:cubicBezTo>
                    <a:pt x="1969" y="166"/>
                    <a:pt x="2008" y="197"/>
                    <a:pt x="2032" y="197"/>
                  </a:cubicBezTo>
                  <a:lnTo>
                    <a:pt x="2040" y="197"/>
                  </a:lnTo>
                  <a:cubicBezTo>
                    <a:pt x="2048" y="197"/>
                    <a:pt x="2056" y="189"/>
                    <a:pt x="2056" y="182"/>
                  </a:cubicBezTo>
                  <a:cubicBezTo>
                    <a:pt x="2064" y="166"/>
                    <a:pt x="2064" y="150"/>
                    <a:pt x="2080" y="150"/>
                  </a:cubicBezTo>
                  <a:cubicBezTo>
                    <a:pt x="2087" y="150"/>
                    <a:pt x="2087" y="150"/>
                    <a:pt x="2087" y="158"/>
                  </a:cubicBezTo>
                  <a:cubicBezTo>
                    <a:pt x="2103" y="158"/>
                    <a:pt x="2119" y="166"/>
                    <a:pt x="2127" y="166"/>
                  </a:cubicBezTo>
                  <a:cubicBezTo>
                    <a:pt x="2135" y="174"/>
                    <a:pt x="2135" y="182"/>
                    <a:pt x="2143" y="174"/>
                  </a:cubicBezTo>
                  <a:cubicBezTo>
                    <a:pt x="2166" y="174"/>
                    <a:pt x="2174" y="166"/>
                    <a:pt x="2174" y="158"/>
                  </a:cubicBezTo>
                  <a:cubicBezTo>
                    <a:pt x="2182" y="158"/>
                    <a:pt x="2182" y="150"/>
                    <a:pt x="2198" y="150"/>
                  </a:cubicBezTo>
                  <a:lnTo>
                    <a:pt x="2206" y="150"/>
                  </a:lnTo>
                  <a:cubicBezTo>
                    <a:pt x="2214" y="150"/>
                    <a:pt x="2214" y="150"/>
                    <a:pt x="2222" y="134"/>
                  </a:cubicBezTo>
                  <a:cubicBezTo>
                    <a:pt x="2230" y="134"/>
                    <a:pt x="2238" y="126"/>
                    <a:pt x="2246" y="118"/>
                  </a:cubicBezTo>
                  <a:cubicBezTo>
                    <a:pt x="2277" y="102"/>
                    <a:pt x="2277" y="102"/>
                    <a:pt x="2277" y="102"/>
                  </a:cubicBezTo>
                  <a:cubicBezTo>
                    <a:pt x="2293" y="110"/>
                    <a:pt x="2293" y="110"/>
                    <a:pt x="2293" y="110"/>
                  </a:cubicBezTo>
                  <a:cubicBezTo>
                    <a:pt x="2293" y="118"/>
                    <a:pt x="2293" y="118"/>
                    <a:pt x="2293" y="118"/>
                  </a:cubicBezTo>
                  <a:cubicBezTo>
                    <a:pt x="2293" y="118"/>
                    <a:pt x="2293" y="118"/>
                    <a:pt x="2301" y="126"/>
                  </a:cubicBezTo>
                  <a:cubicBezTo>
                    <a:pt x="2301" y="134"/>
                    <a:pt x="2309" y="142"/>
                    <a:pt x="2317" y="150"/>
                  </a:cubicBezTo>
                  <a:cubicBezTo>
                    <a:pt x="2324" y="150"/>
                    <a:pt x="2333" y="158"/>
                    <a:pt x="2333" y="158"/>
                  </a:cubicBezTo>
                  <a:cubicBezTo>
                    <a:pt x="2333" y="158"/>
                    <a:pt x="2333" y="166"/>
                    <a:pt x="2340" y="174"/>
                  </a:cubicBezTo>
                  <a:cubicBezTo>
                    <a:pt x="2340" y="182"/>
                    <a:pt x="2364" y="189"/>
                    <a:pt x="2388" y="189"/>
                  </a:cubicBezTo>
                  <a:cubicBezTo>
                    <a:pt x="2404" y="197"/>
                    <a:pt x="2404" y="205"/>
                    <a:pt x="2404" y="213"/>
                  </a:cubicBezTo>
                  <a:lnTo>
                    <a:pt x="2411" y="221"/>
                  </a:lnTo>
                  <a:cubicBezTo>
                    <a:pt x="2411" y="229"/>
                    <a:pt x="2419" y="229"/>
                    <a:pt x="2443" y="245"/>
                  </a:cubicBezTo>
                  <a:cubicBezTo>
                    <a:pt x="2443" y="253"/>
                    <a:pt x="2443" y="253"/>
                    <a:pt x="2443" y="253"/>
                  </a:cubicBezTo>
                  <a:cubicBezTo>
                    <a:pt x="2435" y="253"/>
                    <a:pt x="2435" y="253"/>
                    <a:pt x="2435" y="253"/>
                  </a:cubicBezTo>
                  <a:cubicBezTo>
                    <a:pt x="2427" y="261"/>
                    <a:pt x="2427" y="261"/>
                    <a:pt x="2427" y="261"/>
                  </a:cubicBezTo>
                  <a:cubicBezTo>
                    <a:pt x="2427" y="276"/>
                    <a:pt x="2435" y="363"/>
                    <a:pt x="2467" y="387"/>
                  </a:cubicBezTo>
                  <a:cubicBezTo>
                    <a:pt x="2491" y="403"/>
                    <a:pt x="2506" y="435"/>
                    <a:pt x="2522" y="466"/>
                  </a:cubicBezTo>
                  <a:cubicBezTo>
                    <a:pt x="2530" y="474"/>
                    <a:pt x="2530" y="474"/>
                    <a:pt x="2530" y="474"/>
                  </a:cubicBezTo>
                  <a:cubicBezTo>
                    <a:pt x="2530" y="482"/>
                    <a:pt x="2538" y="490"/>
                    <a:pt x="2538" y="498"/>
                  </a:cubicBezTo>
                  <a:cubicBezTo>
                    <a:pt x="2554" y="529"/>
                    <a:pt x="2562" y="561"/>
                    <a:pt x="2609" y="584"/>
                  </a:cubicBezTo>
                  <a:cubicBezTo>
                    <a:pt x="2633" y="600"/>
                    <a:pt x="2657" y="600"/>
                    <a:pt x="2672" y="600"/>
                  </a:cubicBezTo>
                  <a:cubicBezTo>
                    <a:pt x="2688" y="607"/>
                    <a:pt x="2704" y="607"/>
                    <a:pt x="2712" y="623"/>
                  </a:cubicBezTo>
                  <a:lnTo>
                    <a:pt x="2712" y="623"/>
                  </a:lnTo>
                  <a:cubicBezTo>
                    <a:pt x="2712" y="631"/>
                    <a:pt x="2712" y="631"/>
                    <a:pt x="2712" y="631"/>
                  </a:cubicBezTo>
                  <a:cubicBezTo>
                    <a:pt x="2688" y="655"/>
                    <a:pt x="2649" y="702"/>
                    <a:pt x="2641" y="710"/>
                  </a:cubicBezTo>
                  <a:cubicBezTo>
                    <a:pt x="2625" y="734"/>
                    <a:pt x="2570" y="789"/>
                    <a:pt x="2546" y="797"/>
                  </a:cubicBezTo>
                  <a:cubicBezTo>
                    <a:pt x="2530" y="805"/>
                    <a:pt x="2491" y="829"/>
                    <a:pt x="2491" y="853"/>
                  </a:cubicBezTo>
                  <a:cubicBezTo>
                    <a:pt x="2491" y="876"/>
                    <a:pt x="2467" y="892"/>
                    <a:pt x="2459" y="908"/>
                  </a:cubicBezTo>
                  <a:cubicBezTo>
                    <a:pt x="2459" y="908"/>
                    <a:pt x="2459" y="908"/>
                    <a:pt x="2451" y="908"/>
                  </a:cubicBezTo>
                  <a:cubicBezTo>
                    <a:pt x="2451" y="916"/>
                    <a:pt x="2451" y="916"/>
                    <a:pt x="2443" y="916"/>
                  </a:cubicBezTo>
                  <a:cubicBezTo>
                    <a:pt x="2443" y="916"/>
                    <a:pt x="2435" y="916"/>
                    <a:pt x="2435" y="931"/>
                  </a:cubicBezTo>
                  <a:cubicBezTo>
                    <a:pt x="2435" y="940"/>
                    <a:pt x="2435" y="947"/>
                    <a:pt x="2435" y="955"/>
                  </a:cubicBezTo>
                  <a:cubicBezTo>
                    <a:pt x="2435" y="971"/>
                    <a:pt x="2435" y="971"/>
                    <a:pt x="2419" y="979"/>
                  </a:cubicBezTo>
                  <a:cubicBezTo>
                    <a:pt x="2411" y="979"/>
                    <a:pt x="2404" y="979"/>
                    <a:pt x="2396" y="979"/>
                  </a:cubicBezTo>
                  <a:cubicBezTo>
                    <a:pt x="2380" y="987"/>
                    <a:pt x="2364" y="987"/>
                    <a:pt x="2356" y="1011"/>
                  </a:cubicBezTo>
                  <a:cubicBezTo>
                    <a:pt x="2356" y="1018"/>
                    <a:pt x="2356" y="1018"/>
                    <a:pt x="2356" y="1026"/>
                  </a:cubicBezTo>
                  <a:cubicBezTo>
                    <a:pt x="2348" y="1050"/>
                    <a:pt x="2340" y="1066"/>
                    <a:pt x="2324" y="1066"/>
                  </a:cubicBezTo>
                  <a:cubicBezTo>
                    <a:pt x="2317" y="1066"/>
                    <a:pt x="2309" y="1066"/>
                    <a:pt x="2309" y="1066"/>
                  </a:cubicBezTo>
                  <a:cubicBezTo>
                    <a:pt x="2301" y="1058"/>
                    <a:pt x="2301" y="1058"/>
                    <a:pt x="2301" y="1058"/>
                  </a:cubicBezTo>
                  <a:cubicBezTo>
                    <a:pt x="2293" y="1058"/>
                    <a:pt x="2293" y="1058"/>
                    <a:pt x="2285" y="1074"/>
                  </a:cubicBezTo>
                  <a:cubicBezTo>
                    <a:pt x="2269" y="1082"/>
                    <a:pt x="2222" y="1121"/>
                    <a:pt x="2182" y="1145"/>
                  </a:cubicBezTo>
                  <a:lnTo>
                    <a:pt x="2182" y="1145"/>
                  </a:lnTo>
                  <a:lnTo>
                    <a:pt x="2182" y="1145"/>
                  </a:lnTo>
                  <a:cubicBezTo>
                    <a:pt x="1818" y="1192"/>
                    <a:pt x="1139" y="1279"/>
                    <a:pt x="688" y="1295"/>
                  </a:cubicBezTo>
                  <a:cubicBezTo>
                    <a:pt x="680" y="1303"/>
                    <a:pt x="648" y="1311"/>
                    <a:pt x="641" y="1327"/>
                  </a:cubicBezTo>
                  <a:cubicBezTo>
                    <a:pt x="641" y="1335"/>
                    <a:pt x="633" y="1335"/>
                    <a:pt x="633" y="1335"/>
                  </a:cubicBezTo>
                  <a:cubicBezTo>
                    <a:pt x="617" y="1335"/>
                    <a:pt x="609" y="1327"/>
                    <a:pt x="593" y="1311"/>
                  </a:cubicBezTo>
                  <a:cubicBezTo>
                    <a:pt x="593" y="1311"/>
                    <a:pt x="593" y="1311"/>
                    <a:pt x="585" y="1311"/>
                  </a:cubicBezTo>
                  <a:cubicBezTo>
                    <a:pt x="577" y="1303"/>
                    <a:pt x="562" y="1303"/>
                    <a:pt x="538" y="1303"/>
                  </a:cubicBezTo>
                  <a:cubicBezTo>
                    <a:pt x="522" y="1303"/>
                    <a:pt x="506" y="1303"/>
                    <a:pt x="506" y="1311"/>
                  </a:cubicBezTo>
                  <a:cubicBezTo>
                    <a:pt x="506" y="1319"/>
                    <a:pt x="514" y="1327"/>
                    <a:pt x="514" y="1343"/>
                  </a:cubicBezTo>
                  <a:cubicBezTo>
                    <a:pt x="522" y="1358"/>
                    <a:pt x="530" y="1374"/>
                    <a:pt x="522" y="1390"/>
                  </a:cubicBezTo>
                  <a:cubicBezTo>
                    <a:pt x="514" y="1398"/>
                    <a:pt x="514" y="1398"/>
                    <a:pt x="506" y="1398"/>
                  </a:cubicBezTo>
                  <a:cubicBezTo>
                    <a:pt x="498" y="1398"/>
                    <a:pt x="498" y="1398"/>
                    <a:pt x="490" y="1398"/>
                  </a:cubicBezTo>
                  <a:cubicBezTo>
                    <a:pt x="293" y="1414"/>
                    <a:pt x="151" y="1422"/>
                    <a:pt x="71" y="1422"/>
                  </a:cubicBezTo>
                  <a:close/>
                  <a:moveTo>
                    <a:pt x="16" y="1414"/>
                  </a:moveTo>
                  <a:lnTo>
                    <a:pt x="16" y="1414"/>
                  </a:lnTo>
                  <a:cubicBezTo>
                    <a:pt x="24" y="1414"/>
                    <a:pt x="48" y="1414"/>
                    <a:pt x="71" y="1414"/>
                  </a:cubicBezTo>
                  <a:cubicBezTo>
                    <a:pt x="151" y="1414"/>
                    <a:pt x="293" y="1406"/>
                    <a:pt x="490" y="1390"/>
                  </a:cubicBezTo>
                  <a:cubicBezTo>
                    <a:pt x="498" y="1390"/>
                    <a:pt x="498" y="1390"/>
                    <a:pt x="506" y="1390"/>
                  </a:cubicBezTo>
                  <a:cubicBezTo>
                    <a:pt x="506" y="1390"/>
                    <a:pt x="514" y="1390"/>
                    <a:pt x="514" y="1382"/>
                  </a:cubicBezTo>
                  <a:cubicBezTo>
                    <a:pt x="522" y="1374"/>
                    <a:pt x="514" y="1358"/>
                    <a:pt x="506" y="1343"/>
                  </a:cubicBezTo>
                  <a:cubicBezTo>
                    <a:pt x="506" y="1327"/>
                    <a:pt x="498" y="1319"/>
                    <a:pt x="498" y="1311"/>
                  </a:cubicBezTo>
                  <a:cubicBezTo>
                    <a:pt x="498" y="1303"/>
                    <a:pt x="514" y="1295"/>
                    <a:pt x="538" y="1295"/>
                  </a:cubicBezTo>
                  <a:cubicBezTo>
                    <a:pt x="562" y="1295"/>
                    <a:pt x="577" y="1295"/>
                    <a:pt x="593" y="1303"/>
                  </a:cubicBezTo>
                  <a:cubicBezTo>
                    <a:pt x="593" y="1303"/>
                    <a:pt x="593" y="1311"/>
                    <a:pt x="601" y="1311"/>
                  </a:cubicBezTo>
                  <a:cubicBezTo>
                    <a:pt x="609" y="1319"/>
                    <a:pt x="625" y="1327"/>
                    <a:pt x="633" y="1327"/>
                  </a:cubicBezTo>
                  <a:cubicBezTo>
                    <a:pt x="633" y="1327"/>
                    <a:pt x="633" y="1327"/>
                    <a:pt x="641" y="1319"/>
                  </a:cubicBezTo>
                  <a:cubicBezTo>
                    <a:pt x="648" y="1303"/>
                    <a:pt x="688" y="1287"/>
                    <a:pt x="688" y="1287"/>
                  </a:cubicBezTo>
                  <a:lnTo>
                    <a:pt x="688" y="1287"/>
                  </a:lnTo>
                  <a:cubicBezTo>
                    <a:pt x="1131" y="1271"/>
                    <a:pt x="1811" y="1184"/>
                    <a:pt x="2174" y="1137"/>
                  </a:cubicBezTo>
                  <a:cubicBezTo>
                    <a:pt x="2230" y="1105"/>
                    <a:pt x="2269" y="1074"/>
                    <a:pt x="2277" y="1066"/>
                  </a:cubicBezTo>
                  <a:cubicBezTo>
                    <a:pt x="2285" y="1058"/>
                    <a:pt x="2293" y="1050"/>
                    <a:pt x="2301" y="1050"/>
                  </a:cubicBezTo>
                  <a:lnTo>
                    <a:pt x="2309" y="1058"/>
                  </a:lnTo>
                  <a:cubicBezTo>
                    <a:pt x="2317" y="1058"/>
                    <a:pt x="2317" y="1058"/>
                    <a:pt x="2324" y="1058"/>
                  </a:cubicBezTo>
                  <a:cubicBezTo>
                    <a:pt x="2340" y="1058"/>
                    <a:pt x="2340" y="1050"/>
                    <a:pt x="2348" y="1018"/>
                  </a:cubicBezTo>
                  <a:lnTo>
                    <a:pt x="2348" y="1011"/>
                  </a:lnTo>
                  <a:cubicBezTo>
                    <a:pt x="2356" y="979"/>
                    <a:pt x="2380" y="979"/>
                    <a:pt x="2396" y="979"/>
                  </a:cubicBezTo>
                  <a:cubicBezTo>
                    <a:pt x="2404" y="971"/>
                    <a:pt x="2411" y="971"/>
                    <a:pt x="2411" y="971"/>
                  </a:cubicBezTo>
                  <a:cubicBezTo>
                    <a:pt x="2427" y="963"/>
                    <a:pt x="2427" y="963"/>
                    <a:pt x="2427" y="955"/>
                  </a:cubicBezTo>
                  <a:cubicBezTo>
                    <a:pt x="2427" y="947"/>
                    <a:pt x="2427" y="940"/>
                    <a:pt x="2427" y="931"/>
                  </a:cubicBezTo>
                  <a:cubicBezTo>
                    <a:pt x="2427" y="916"/>
                    <a:pt x="2435" y="908"/>
                    <a:pt x="2443" y="908"/>
                  </a:cubicBezTo>
                  <a:cubicBezTo>
                    <a:pt x="2443" y="908"/>
                    <a:pt x="2443" y="908"/>
                    <a:pt x="2451" y="908"/>
                  </a:cubicBezTo>
                  <a:lnTo>
                    <a:pt x="2451" y="900"/>
                  </a:lnTo>
                  <a:cubicBezTo>
                    <a:pt x="2459" y="892"/>
                    <a:pt x="2483" y="868"/>
                    <a:pt x="2483" y="853"/>
                  </a:cubicBezTo>
                  <a:cubicBezTo>
                    <a:pt x="2483" y="829"/>
                    <a:pt x="2522" y="805"/>
                    <a:pt x="2546" y="789"/>
                  </a:cubicBezTo>
                  <a:cubicBezTo>
                    <a:pt x="2562" y="781"/>
                    <a:pt x="2625" y="726"/>
                    <a:pt x="2633" y="710"/>
                  </a:cubicBezTo>
                  <a:cubicBezTo>
                    <a:pt x="2641" y="694"/>
                    <a:pt x="2680" y="655"/>
                    <a:pt x="2704" y="623"/>
                  </a:cubicBezTo>
                  <a:cubicBezTo>
                    <a:pt x="2696" y="615"/>
                    <a:pt x="2688" y="615"/>
                    <a:pt x="2672" y="607"/>
                  </a:cubicBezTo>
                  <a:cubicBezTo>
                    <a:pt x="2657" y="607"/>
                    <a:pt x="2633" y="607"/>
                    <a:pt x="2601" y="592"/>
                  </a:cubicBezTo>
                  <a:cubicBezTo>
                    <a:pt x="2554" y="568"/>
                    <a:pt x="2546" y="529"/>
                    <a:pt x="2530" y="506"/>
                  </a:cubicBezTo>
                  <a:cubicBezTo>
                    <a:pt x="2530" y="498"/>
                    <a:pt x="2522" y="482"/>
                    <a:pt x="2522" y="474"/>
                  </a:cubicBezTo>
                  <a:cubicBezTo>
                    <a:pt x="2514" y="466"/>
                    <a:pt x="2514" y="466"/>
                    <a:pt x="2514" y="466"/>
                  </a:cubicBezTo>
                  <a:cubicBezTo>
                    <a:pt x="2498" y="435"/>
                    <a:pt x="2483" y="411"/>
                    <a:pt x="2459" y="387"/>
                  </a:cubicBezTo>
                  <a:cubicBezTo>
                    <a:pt x="2427" y="363"/>
                    <a:pt x="2419" y="268"/>
                    <a:pt x="2419" y="261"/>
                  </a:cubicBezTo>
                  <a:cubicBezTo>
                    <a:pt x="2419" y="261"/>
                    <a:pt x="2419" y="253"/>
                    <a:pt x="2427" y="253"/>
                  </a:cubicBezTo>
                  <a:cubicBezTo>
                    <a:pt x="2411" y="237"/>
                    <a:pt x="2404" y="229"/>
                    <a:pt x="2404" y="229"/>
                  </a:cubicBezTo>
                  <a:cubicBezTo>
                    <a:pt x="2404" y="221"/>
                    <a:pt x="2404" y="221"/>
                    <a:pt x="2396" y="213"/>
                  </a:cubicBezTo>
                  <a:cubicBezTo>
                    <a:pt x="2396" y="205"/>
                    <a:pt x="2396" y="197"/>
                    <a:pt x="2388" y="197"/>
                  </a:cubicBezTo>
                  <a:cubicBezTo>
                    <a:pt x="2356" y="189"/>
                    <a:pt x="2340" y="182"/>
                    <a:pt x="2333" y="174"/>
                  </a:cubicBezTo>
                  <a:cubicBezTo>
                    <a:pt x="2324" y="166"/>
                    <a:pt x="2324" y="166"/>
                    <a:pt x="2324" y="158"/>
                  </a:cubicBezTo>
                  <a:cubicBezTo>
                    <a:pt x="2324" y="158"/>
                    <a:pt x="2324" y="158"/>
                    <a:pt x="2317" y="158"/>
                  </a:cubicBezTo>
                  <a:cubicBezTo>
                    <a:pt x="2309" y="150"/>
                    <a:pt x="2293" y="142"/>
                    <a:pt x="2293" y="134"/>
                  </a:cubicBezTo>
                  <a:cubicBezTo>
                    <a:pt x="2285" y="126"/>
                    <a:pt x="2285" y="118"/>
                    <a:pt x="2285" y="118"/>
                  </a:cubicBezTo>
                  <a:cubicBezTo>
                    <a:pt x="2277" y="110"/>
                    <a:pt x="2277" y="110"/>
                    <a:pt x="2277" y="110"/>
                  </a:cubicBezTo>
                  <a:cubicBezTo>
                    <a:pt x="2253" y="126"/>
                    <a:pt x="2253" y="126"/>
                    <a:pt x="2253" y="126"/>
                  </a:cubicBezTo>
                  <a:cubicBezTo>
                    <a:pt x="2246" y="134"/>
                    <a:pt x="2230" y="134"/>
                    <a:pt x="2230" y="142"/>
                  </a:cubicBezTo>
                  <a:cubicBezTo>
                    <a:pt x="2222" y="158"/>
                    <a:pt x="2214" y="158"/>
                    <a:pt x="2206" y="158"/>
                  </a:cubicBezTo>
                  <a:lnTo>
                    <a:pt x="2198" y="158"/>
                  </a:lnTo>
                  <a:cubicBezTo>
                    <a:pt x="2190" y="158"/>
                    <a:pt x="2182" y="158"/>
                    <a:pt x="2182" y="166"/>
                  </a:cubicBezTo>
                  <a:cubicBezTo>
                    <a:pt x="2182" y="174"/>
                    <a:pt x="2166" y="182"/>
                    <a:pt x="2151" y="182"/>
                  </a:cubicBezTo>
                  <a:cubicBezTo>
                    <a:pt x="2135" y="182"/>
                    <a:pt x="2127" y="182"/>
                    <a:pt x="2119" y="174"/>
                  </a:cubicBezTo>
                  <a:cubicBezTo>
                    <a:pt x="2111" y="174"/>
                    <a:pt x="2103" y="166"/>
                    <a:pt x="2087" y="158"/>
                  </a:cubicBezTo>
                  <a:lnTo>
                    <a:pt x="2080" y="158"/>
                  </a:lnTo>
                  <a:cubicBezTo>
                    <a:pt x="2071" y="158"/>
                    <a:pt x="2071" y="166"/>
                    <a:pt x="2064" y="182"/>
                  </a:cubicBezTo>
                  <a:cubicBezTo>
                    <a:pt x="2056" y="189"/>
                    <a:pt x="2056" y="205"/>
                    <a:pt x="2040" y="205"/>
                  </a:cubicBezTo>
                  <a:cubicBezTo>
                    <a:pt x="2040" y="205"/>
                    <a:pt x="2040" y="205"/>
                    <a:pt x="2032" y="205"/>
                  </a:cubicBezTo>
                  <a:cubicBezTo>
                    <a:pt x="2008" y="205"/>
                    <a:pt x="1961" y="174"/>
                    <a:pt x="1953" y="150"/>
                  </a:cubicBezTo>
                  <a:cubicBezTo>
                    <a:pt x="1945" y="150"/>
                    <a:pt x="1937" y="150"/>
                    <a:pt x="1929" y="150"/>
                  </a:cubicBezTo>
                  <a:cubicBezTo>
                    <a:pt x="1921" y="150"/>
                    <a:pt x="1913" y="150"/>
                    <a:pt x="1906" y="150"/>
                  </a:cubicBezTo>
                  <a:cubicBezTo>
                    <a:pt x="1890" y="158"/>
                    <a:pt x="1874" y="158"/>
                    <a:pt x="1858" y="158"/>
                  </a:cubicBezTo>
                  <a:cubicBezTo>
                    <a:pt x="1850" y="158"/>
                    <a:pt x="1842" y="158"/>
                    <a:pt x="1842" y="158"/>
                  </a:cubicBezTo>
                  <a:cubicBezTo>
                    <a:pt x="1811" y="150"/>
                    <a:pt x="1803" y="134"/>
                    <a:pt x="1795" y="118"/>
                  </a:cubicBezTo>
                  <a:cubicBezTo>
                    <a:pt x="1795" y="110"/>
                    <a:pt x="1795" y="102"/>
                    <a:pt x="1787" y="95"/>
                  </a:cubicBezTo>
                  <a:cubicBezTo>
                    <a:pt x="1771" y="87"/>
                    <a:pt x="1763" y="79"/>
                    <a:pt x="1755" y="55"/>
                  </a:cubicBezTo>
                  <a:cubicBezTo>
                    <a:pt x="1747" y="47"/>
                    <a:pt x="1740" y="39"/>
                    <a:pt x="1732" y="24"/>
                  </a:cubicBezTo>
                  <a:cubicBezTo>
                    <a:pt x="1724" y="15"/>
                    <a:pt x="1716" y="15"/>
                    <a:pt x="1716" y="15"/>
                  </a:cubicBezTo>
                  <a:lnTo>
                    <a:pt x="1708" y="15"/>
                  </a:lnTo>
                  <a:cubicBezTo>
                    <a:pt x="1700" y="15"/>
                    <a:pt x="1692" y="24"/>
                    <a:pt x="1684" y="24"/>
                  </a:cubicBezTo>
                  <a:lnTo>
                    <a:pt x="1676" y="24"/>
                  </a:lnTo>
                  <a:cubicBezTo>
                    <a:pt x="1645" y="15"/>
                    <a:pt x="1621" y="8"/>
                    <a:pt x="1589" y="8"/>
                  </a:cubicBezTo>
                  <a:lnTo>
                    <a:pt x="1589" y="8"/>
                  </a:lnTo>
                  <a:cubicBezTo>
                    <a:pt x="1574" y="8"/>
                    <a:pt x="1566" y="31"/>
                    <a:pt x="1566" y="55"/>
                  </a:cubicBezTo>
                  <a:cubicBezTo>
                    <a:pt x="1566" y="55"/>
                    <a:pt x="1558" y="63"/>
                    <a:pt x="1558" y="71"/>
                  </a:cubicBezTo>
                  <a:cubicBezTo>
                    <a:pt x="1558" y="87"/>
                    <a:pt x="1558" y="95"/>
                    <a:pt x="1566" y="110"/>
                  </a:cubicBezTo>
                  <a:cubicBezTo>
                    <a:pt x="1574" y="110"/>
                    <a:pt x="1574" y="110"/>
                    <a:pt x="1574" y="118"/>
                  </a:cubicBezTo>
                  <a:cubicBezTo>
                    <a:pt x="1589" y="142"/>
                    <a:pt x="1589" y="166"/>
                    <a:pt x="1581" y="174"/>
                  </a:cubicBezTo>
                  <a:cubicBezTo>
                    <a:pt x="1581" y="189"/>
                    <a:pt x="1566" y="189"/>
                    <a:pt x="1550" y="189"/>
                  </a:cubicBezTo>
                  <a:cubicBezTo>
                    <a:pt x="1534" y="189"/>
                    <a:pt x="1518" y="189"/>
                    <a:pt x="1502" y="189"/>
                  </a:cubicBezTo>
                  <a:cubicBezTo>
                    <a:pt x="1479" y="197"/>
                    <a:pt x="1487" y="205"/>
                    <a:pt x="1487" y="213"/>
                  </a:cubicBezTo>
                  <a:cubicBezTo>
                    <a:pt x="1487" y="221"/>
                    <a:pt x="1487" y="237"/>
                    <a:pt x="1479" y="245"/>
                  </a:cubicBezTo>
                  <a:cubicBezTo>
                    <a:pt x="1471" y="245"/>
                    <a:pt x="1471" y="253"/>
                    <a:pt x="1463" y="253"/>
                  </a:cubicBezTo>
                  <a:cubicBezTo>
                    <a:pt x="1447" y="253"/>
                    <a:pt x="1431" y="237"/>
                    <a:pt x="1423" y="221"/>
                  </a:cubicBezTo>
                  <a:lnTo>
                    <a:pt x="1415" y="213"/>
                  </a:lnTo>
                  <a:lnTo>
                    <a:pt x="1407" y="213"/>
                  </a:lnTo>
                  <a:cubicBezTo>
                    <a:pt x="1392" y="213"/>
                    <a:pt x="1376" y="229"/>
                    <a:pt x="1376" y="253"/>
                  </a:cubicBezTo>
                  <a:cubicBezTo>
                    <a:pt x="1376" y="268"/>
                    <a:pt x="1376" y="276"/>
                    <a:pt x="1384" y="284"/>
                  </a:cubicBezTo>
                  <a:cubicBezTo>
                    <a:pt x="1384" y="292"/>
                    <a:pt x="1384" y="300"/>
                    <a:pt x="1392" y="308"/>
                  </a:cubicBezTo>
                  <a:cubicBezTo>
                    <a:pt x="1400" y="332"/>
                    <a:pt x="1392" y="332"/>
                    <a:pt x="1376" y="340"/>
                  </a:cubicBezTo>
                  <a:cubicBezTo>
                    <a:pt x="1368" y="340"/>
                    <a:pt x="1368" y="348"/>
                    <a:pt x="1360" y="355"/>
                  </a:cubicBezTo>
                  <a:cubicBezTo>
                    <a:pt x="1352" y="363"/>
                    <a:pt x="1352" y="371"/>
                    <a:pt x="1336" y="371"/>
                  </a:cubicBezTo>
                  <a:cubicBezTo>
                    <a:pt x="1336" y="371"/>
                    <a:pt x="1336" y="371"/>
                    <a:pt x="1328" y="371"/>
                  </a:cubicBezTo>
                  <a:cubicBezTo>
                    <a:pt x="1321" y="371"/>
                    <a:pt x="1313" y="387"/>
                    <a:pt x="1313" y="411"/>
                  </a:cubicBezTo>
                  <a:cubicBezTo>
                    <a:pt x="1313" y="427"/>
                    <a:pt x="1297" y="458"/>
                    <a:pt x="1273" y="458"/>
                  </a:cubicBezTo>
                  <a:cubicBezTo>
                    <a:pt x="1273" y="458"/>
                    <a:pt x="1273" y="458"/>
                    <a:pt x="1265" y="466"/>
                  </a:cubicBezTo>
                  <a:cubicBezTo>
                    <a:pt x="1241" y="490"/>
                    <a:pt x="1218" y="553"/>
                    <a:pt x="1226" y="576"/>
                  </a:cubicBezTo>
                  <a:cubicBezTo>
                    <a:pt x="1226" y="584"/>
                    <a:pt x="1226" y="584"/>
                    <a:pt x="1226" y="592"/>
                  </a:cubicBezTo>
                  <a:cubicBezTo>
                    <a:pt x="1218" y="592"/>
                    <a:pt x="1210" y="600"/>
                    <a:pt x="1202" y="600"/>
                  </a:cubicBezTo>
                  <a:cubicBezTo>
                    <a:pt x="1202" y="600"/>
                    <a:pt x="1194" y="600"/>
                    <a:pt x="1186" y="600"/>
                  </a:cubicBezTo>
                  <a:cubicBezTo>
                    <a:pt x="1178" y="607"/>
                    <a:pt x="1178" y="607"/>
                    <a:pt x="1170" y="607"/>
                  </a:cubicBezTo>
                  <a:cubicBezTo>
                    <a:pt x="1163" y="607"/>
                    <a:pt x="1163" y="600"/>
                    <a:pt x="1154" y="600"/>
                  </a:cubicBezTo>
                  <a:cubicBezTo>
                    <a:pt x="1154" y="592"/>
                    <a:pt x="1154" y="592"/>
                    <a:pt x="1147" y="592"/>
                  </a:cubicBezTo>
                  <a:cubicBezTo>
                    <a:pt x="1147" y="592"/>
                    <a:pt x="1147" y="592"/>
                    <a:pt x="1139" y="592"/>
                  </a:cubicBezTo>
                  <a:cubicBezTo>
                    <a:pt x="1131" y="584"/>
                    <a:pt x="1115" y="584"/>
                    <a:pt x="1107" y="576"/>
                  </a:cubicBezTo>
                  <a:cubicBezTo>
                    <a:pt x="1099" y="568"/>
                    <a:pt x="1091" y="561"/>
                    <a:pt x="1091" y="553"/>
                  </a:cubicBezTo>
                  <a:cubicBezTo>
                    <a:pt x="1083" y="553"/>
                    <a:pt x="1083" y="545"/>
                    <a:pt x="1075" y="545"/>
                  </a:cubicBezTo>
                  <a:lnTo>
                    <a:pt x="1075" y="545"/>
                  </a:lnTo>
                  <a:cubicBezTo>
                    <a:pt x="1068" y="545"/>
                    <a:pt x="1068" y="553"/>
                    <a:pt x="1068" y="553"/>
                  </a:cubicBezTo>
                  <a:cubicBezTo>
                    <a:pt x="1060" y="561"/>
                    <a:pt x="1052" y="568"/>
                    <a:pt x="1052" y="576"/>
                  </a:cubicBezTo>
                  <a:cubicBezTo>
                    <a:pt x="1044" y="576"/>
                    <a:pt x="1044" y="584"/>
                    <a:pt x="1036" y="584"/>
                  </a:cubicBezTo>
                  <a:cubicBezTo>
                    <a:pt x="1028" y="584"/>
                    <a:pt x="1020" y="592"/>
                    <a:pt x="1020" y="607"/>
                  </a:cubicBezTo>
                  <a:lnTo>
                    <a:pt x="1020" y="607"/>
                  </a:lnTo>
                  <a:cubicBezTo>
                    <a:pt x="1012" y="623"/>
                    <a:pt x="1012" y="631"/>
                    <a:pt x="1004" y="631"/>
                  </a:cubicBezTo>
                  <a:cubicBezTo>
                    <a:pt x="996" y="639"/>
                    <a:pt x="996" y="639"/>
                    <a:pt x="996" y="639"/>
                  </a:cubicBezTo>
                  <a:cubicBezTo>
                    <a:pt x="988" y="639"/>
                    <a:pt x="988" y="647"/>
                    <a:pt x="988" y="655"/>
                  </a:cubicBezTo>
                  <a:lnTo>
                    <a:pt x="988" y="663"/>
                  </a:lnTo>
                  <a:cubicBezTo>
                    <a:pt x="988" y="678"/>
                    <a:pt x="988" y="694"/>
                    <a:pt x="988" y="702"/>
                  </a:cubicBezTo>
                  <a:cubicBezTo>
                    <a:pt x="981" y="702"/>
                    <a:pt x="981" y="702"/>
                    <a:pt x="973" y="702"/>
                  </a:cubicBezTo>
                  <a:cubicBezTo>
                    <a:pt x="965" y="702"/>
                    <a:pt x="957" y="694"/>
                    <a:pt x="957" y="694"/>
                  </a:cubicBezTo>
                  <a:lnTo>
                    <a:pt x="957" y="694"/>
                  </a:lnTo>
                  <a:cubicBezTo>
                    <a:pt x="941" y="671"/>
                    <a:pt x="941" y="671"/>
                    <a:pt x="941" y="671"/>
                  </a:cubicBezTo>
                  <a:cubicBezTo>
                    <a:pt x="933" y="663"/>
                    <a:pt x="917" y="655"/>
                    <a:pt x="910" y="647"/>
                  </a:cubicBezTo>
                  <a:lnTo>
                    <a:pt x="910" y="647"/>
                  </a:lnTo>
                  <a:cubicBezTo>
                    <a:pt x="910" y="639"/>
                    <a:pt x="901" y="639"/>
                    <a:pt x="901" y="639"/>
                  </a:cubicBezTo>
                  <a:cubicBezTo>
                    <a:pt x="894" y="639"/>
                    <a:pt x="894" y="639"/>
                    <a:pt x="894" y="647"/>
                  </a:cubicBezTo>
                  <a:cubicBezTo>
                    <a:pt x="886" y="655"/>
                    <a:pt x="886" y="655"/>
                    <a:pt x="878" y="655"/>
                  </a:cubicBezTo>
                  <a:cubicBezTo>
                    <a:pt x="870" y="655"/>
                    <a:pt x="854" y="663"/>
                    <a:pt x="854" y="671"/>
                  </a:cubicBezTo>
                  <a:lnTo>
                    <a:pt x="854" y="671"/>
                  </a:lnTo>
                  <a:cubicBezTo>
                    <a:pt x="846" y="678"/>
                    <a:pt x="846" y="687"/>
                    <a:pt x="830" y="687"/>
                  </a:cubicBezTo>
                  <a:cubicBezTo>
                    <a:pt x="830" y="687"/>
                    <a:pt x="830" y="687"/>
                    <a:pt x="823" y="687"/>
                  </a:cubicBezTo>
                  <a:lnTo>
                    <a:pt x="815" y="687"/>
                  </a:lnTo>
                  <a:cubicBezTo>
                    <a:pt x="815" y="694"/>
                    <a:pt x="815" y="702"/>
                    <a:pt x="815" y="710"/>
                  </a:cubicBezTo>
                  <a:cubicBezTo>
                    <a:pt x="815" y="726"/>
                    <a:pt x="815" y="750"/>
                    <a:pt x="799" y="750"/>
                  </a:cubicBezTo>
                  <a:cubicBezTo>
                    <a:pt x="791" y="750"/>
                    <a:pt x="775" y="742"/>
                    <a:pt x="759" y="726"/>
                  </a:cubicBezTo>
                  <a:cubicBezTo>
                    <a:pt x="751" y="718"/>
                    <a:pt x="751" y="718"/>
                    <a:pt x="743" y="718"/>
                  </a:cubicBezTo>
                  <a:lnTo>
                    <a:pt x="743" y="718"/>
                  </a:lnTo>
                  <a:cubicBezTo>
                    <a:pt x="743" y="718"/>
                    <a:pt x="735" y="718"/>
                    <a:pt x="728" y="718"/>
                  </a:cubicBezTo>
                  <a:cubicBezTo>
                    <a:pt x="720" y="710"/>
                    <a:pt x="712" y="710"/>
                    <a:pt x="712" y="702"/>
                  </a:cubicBezTo>
                  <a:cubicBezTo>
                    <a:pt x="704" y="694"/>
                    <a:pt x="704" y="694"/>
                    <a:pt x="696" y="694"/>
                  </a:cubicBezTo>
                  <a:cubicBezTo>
                    <a:pt x="696" y="694"/>
                    <a:pt x="696" y="687"/>
                    <a:pt x="688" y="687"/>
                  </a:cubicBezTo>
                  <a:cubicBezTo>
                    <a:pt x="680" y="687"/>
                    <a:pt x="657" y="702"/>
                    <a:pt x="641" y="710"/>
                  </a:cubicBezTo>
                  <a:cubicBezTo>
                    <a:pt x="625" y="718"/>
                    <a:pt x="625" y="734"/>
                    <a:pt x="625" y="742"/>
                  </a:cubicBezTo>
                  <a:cubicBezTo>
                    <a:pt x="625" y="750"/>
                    <a:pt x="625" y="750"/>
                    <a:pt x="625" y="750"/>
                  </a:cubicBezTo>
                  <a:lnTo>
                    <a:pt x="617" y="758"/>
                  </a:lnTo>
                  <a:cubicBezTo>
                    <a:pt x="609" y="758"/>
                    <a:pt x="593" y="750"/>
                    <a:pt x="585" y="742"/>
                  </a:cubicBezTo>
                  <a:cubicBezTo>
                    <a:pt x="577" y="742"/>
                    <a:pt x="562" y="734"/>
                    <a:pt x="562" y="734"/>
                  </a:cubicBezTo>
                  <a:cubicBezTo>
                    <a:pt x="546" y="734"/>
                    <a:pt x="530" y="750"/>
                    <a:pt x="530" y="758"/>
                  </a:cubicBezTo>
                  <a:cubicBezTo>
                    <a:pt x="530" y="773"/>
                    <a:pt x="530" y="789"/>
                    <a:pt x="506" y="789"/>
                  </a:cubicBezTo>
                  <a:lnTo>
                    <a:pt x="498" y="781"/>
                  </a:lnTo>
                  <a:cubicBezTo>
                    <a:pt x="490" y="781"/>
                    <a:pt x="483" y="781"/>
                    <a:pt x="467" y="789"/>
                  </a:cubicBezTo>
                  <a:cubicBezTo>
                    <a:pt x="475" y="797"/>
                    <a:pt x="475" y="805"/>
                    <a:pt x="467" y="821"/>
                  </a:cubicBezTo>
                  <a:cubicBezTo>
                    <a:pt x="459" y="821"/>
                    <a:pt x="459" y="829"/>
                    <a:pt x="451" y="837"/>
                  </a:cubicBezTo>
                  <a:cubicBezTo>
                    <a:pt x="435" y="853"/>
                    <a:pt x="427" y="860"/>
                    <a:pt x="443" y="868"/>
                  </a:cubicBezTo>
                  <a:cubicBezTo>
                    <a:pt x="451" y="876"/>
                    <a:pt x="451" y="876"/>
                    <a:pt x="451" y="876"/>
                  </a:cubicBezTo>
                  <a:cubicBezTo>
                    <a:pt x="467" y="892"/>
                    <a:pt x="475" y="908"/>
                    <a:pt x="475" y="916"/>
                  </a:cubicBezTo>
                  <a:cubicBezTo>
                    <a:pt x="475" y="924"/>
                    <a:pt x="475" y="924"/>
                    <a:pt x="467" y="924"/>
                  </a:cubicBezTo>
                  <a:cubicBezTo>
                    <a:pt x="459" y="931"/>
                    <a:pt x="451" y="931"/>
                    <a:pt x="435" y="931"/>
                  </a:cubicBezTo>
                  <a:cubicBezTo>
                    <a:pt x="404" y="940"/>
                    <a:pt x="340" y="947"/>
                    <a:pt x="324" y="971"/>
                  </a:cubicBezTo>
                  <a:cubicBezTo>
                    <a:pt x="317" y="979"/>
                    <a:pt x="317" y="987"/>
                    <a:pt x="317" y="995"/>
                  </a:cubicBezTo>
                  <a:cubicBezTo>
                    <a:pt x="324" y="1026"/>
                    <a:pt x="332" y="1042"/>
                    <a:pt x="340" y="1050"/>
                  </a:cubicBezTo>
                  <a:cubicBezTo>
                    <a:pt x="348" y="1066"/>
                    <a:pt x="356" y="1082"/>
                    <a:pt x="348" y="1098"/>
                  </a:cubicBezTo>
                  <a:cubicBezTo>
                    <a:pt x="348" y="1113"/>
                    <a:pt x="324" y="1145"/>
                    <a:pt x="301" y="1145"/>
                  </a:cubicBezTo>
                  <a:cubicBezTo>
                    <a:pt x="285" y="1145"/>
                    <a:pt x="277" y="1145"/>
                    <a:pt x="269" y="1137"/>
                  </a:cubicBezTo>
                  <a:cubicBezTo>
                    <a:pt x="253" y="1121"/>
                    <a:pt x="214" y="1105"/>
                    <a:pt x="174" y="1105"/>
                  </a:cubicBezTo>
                  <a:cubicBezTo>
                    <a:pt x="158" y="1105"/>
                    <a:pt x="135" y="1113"/>
                    <a:pt x="119" y="1129"/>
                  </a:cubicBezTo>
                  <a:cubicBezTo>
                    <a:pt x="103" y="1145"/>
                    <a:pt x="95" y="1161"/>
                    <a:pt x="95" y="1192"/>
                  </a:cubicBezTo>
                  <a:cubicBezTo>
                    <a:pt x="103" y="1200"/>
                    <a:pt x="119" y="1248"/>
                    <a:pt x="111" y="1279"/>
                  </a:cubicBezTo>
                  <a:cubicBezTo>
                    <a:pt x="103" y="1287"/>
                    <a:pt x="103" y="1295"/>
                    <a:pt x="95" y="1295"/>
                  </a:cubicBezTo>
                  <a:cubicBezTo>
                    <a:pt x="87" y="1295"/>
                    <a:pt x="79" y="1295"/>
                    <a:pt x="79" y="1295"/>
                  </a:cubicBezTo>
                  <a:cubicBezTo>
                    <a:pt x="79" y="1295"/>
                    <a:pt x="79" y="1303"/>
                    <a:pt x="79" y="1311"/>
                  </a:cubicBezTo>
                  <a:cubicBezTo>
                    <a:pt x="79" y="1319"/>
                    <a:pt x="79" y="1335"/>
                    <a:pt x="79" y="1358"/>
                  </a:cubicBezTo>
                  <a:cubicBezTo>
                    <a:pt x="64" y="1390"/>
                    <a:pt x="64" y="1390"/>
                    <a:pt x="56" y="1390"/>
                  </a:cubicBezTo>
                  <a:cubicBezTo>
                    <a:pt x="56" y="1390"/>
                    <a:pt x="56" y="1390"/>
                    <a:pt x="48" y="1390"/>
                  </a:cubicBezTo>
                  <a:cubicBezTo>
                    <a:pt x="48" y="1390"/>
                    <a:pt x="48" y="1390"/>
                    <a:pt x="40" y="1390"/>
                  </a:cubicBezTo>
                  <a:lnTo>
                    <a:pt x="40" y="1390"/>
                  </a:lnTo>
                  <a:cubicBezTo>
                    <a:pt x="24" y="1390"/>
                    <a:pt x="16" y="1398"/>
                    <a:pt x="16" y="1406"/>
                  </a:cubicBezTo>
                  <a:cubicBezTo>
                    <a:pt x="16" y="1414"/>
                    <a:pt x="16" y="1414"/>
                    <a:pt x="16" y="1414"/>
                  </a:cubicBezTo>
                  <a:close/>
                </a:path>
              </a:pathLst>
            </a:custGeom>
            <a:solidFill>
              <a:schemeClr val="accent6"/>
            </a:solidFill>
            <a:ln>
              <a:solidFill>
                <a:schemeClr val="bg2"/>
              </a:solidFill>
            </a:ln>
            <a:effectLst/>
          </p:spPr>
          <p:txBody>
            <a:bodyPr wrap="none" anchor="ctr"/>
            <a:lstStyle/>
            <a:p>
              <a:endParaRPr lang="en-US"/>
            </a:p>
          </p:txBody>
        </p:sp>
        <p:sp>
          <p:nvSpPr>
            <p:cNvPr id="142" name="Freeform 783"/>
            <p:cNvSpPr>
              <a:spLocks noChangeArrowheads="1"/>
            </p:cNvSpPr>
            <p:nvPr/>
          </p:nvSpPr>
          <p:spPr bwMode="auto">
            <a:xfrm>
              <a:off x="13923035" y="5340361"/>
              <a:ext cx="598381" cy="1055283"/>
            </a:xfrm>
            <a:custGeom>
              <a:avLst/>
              <a:gdLst>
                <a:gd name="T0" fmla="*/ 933 w 1139"/>
                <a:gd name="T1" fmla="*/ 8 h 2008"/>
                <a:gd name="T2" fmla="*/ 933 w 1139"/>
                <a:gd name="T3" fmla="*/ 8 h 2008"/>
                <a:gd name="T4" fmla="*/ 261 w 1139"/>
                <a:gd name="T5" fmla="*/ 87 h 2008"/>
                <a:gd name="T6" fmla="*/ 111 w 1139"/>
                <a:gd name="T7" fmla="*/ 158 h 2008"/>
                <a:gd name="T8" fmla="*/ 32 w 1139"/>
                <a:gd name="T9" fmla="*/ 135 h 2008"/>
                <a:gd name="T10" fmla="*/ 126 w 1139"/>
                <a:gd name="T11" fmla="*/ 1178 h 2008"/>
                <a:gd name="T12" fmla="*/ 111 w 1139"/>
                <a:gd name="T13" fmla="*/ 1281 h 2008"/>
                <a:gd name="T14" fmla="*/ 95 w 1139"/>
                <a:gd name="T15" fmla="*/ 1360 h 2008"/>
                <a:gd name="T16" fmla="*/ 134 w 1139"/>
                <a:gd name="T17" fmla="*/ 1423 h 2008"/>
                <a:gd name="T18" fmla="*/ 150 w 1139"/>
                <a:gd name="T19" fmla="*/ 1502 h 2008"/>
                <a:gd name="T20" fmla="*/ 158 w 1139"/>
                <a:gd name="T21" fmla="*/ 1581 h 2008"/>
                <a:gd name="T22" fmla="*/ 119 w 1139"/>
                <a:gd name="T23" fmla="*/ 1637 h 2008"/>
                <a:gd name="T24" fmla="*/ 39 w 1139"/>
                <a:gd name="T25" fmla="*/ 1771 h 2008"/>
                <a:gd name="T26" fmla="*/ 24 w 1139"/>
                <a:gd name="T27" fmla="*/ 1833 h 2008"/>
                <a:gd name="T28" fmla="*/ 16 w 1139"/>
                <a:gd name="T29" fmla="*/ 1889 h 2008"/>
                <a:gd name="T30" fmla="*/ 0 w 1139"/>
                <a:gd name="T31" fmla="*/ 1960 h 2008"/>
                <a:gd name="T32" fmla="*/ 16 w 1139"/>
                <a:gd name="T33" fmla="*/ 2007 h 2008"/>
                <a:gd name="T34" fmla="*/ 47 w 1139"/>
                <a:gd name="T35" fmla="*/ 2007 h 2008"/>
                <a:gd name="T36" fmla="*/ 79 w 1139"/>
                <a:gd name="T37" fmla="*/ 1984 h 2008"/>
                <a:gd name="T38" fmla="*/ 111 w 1139"/>
                <a:gd name="T39" fmla="*/ 1960 h 2008"/>
                <a:gd name="T40" fmla="*/ 174 w 1139"/>
                <a:gd name="T41" fmla="*/ 1968 h 2008"/>
                <a:gd name="T42" fmla="*/ 190 w 1139"/>
                <a:gd name="T43" fmla="*/ 1936 h 2008"/>
                <a:gd name="T44" fmla="*/ 245 w 1139"/>
                <a:gd name="T45" fmla="*/ 1913 h 2008"/>
                <a:gd name="T46" fmla="*/ 284 w 1139"/>
                <a:gd name="T47" fmla="*/ 1936 h 2008"/>
                <a:gd name="T48" fmla="*/ 316 w 1139"/>
                <a:gd name="T49" fmla="*/ 1952 h 2008"/>
                <a:gd name="T50" fmla="*/ 348 w 1139"/>
                <a:gd name="T51" fmla="*/ 1968 h 2008"/>
                <a:gd name="T52" fmla="*/ 356 w 1139"/>
                <a:gd name="T53" fmla="*/ 1936 h 2008"/>
                <a:gd name="T54" fmla="*/ 372 w 1139"/>
                <a:gd name="T55" fmla="*/ 1913 h 2008"/>
                <a:gd name="T56" fmla="*/ 395 w 1139"/>
                <a:gd name="T57" fmla="*/ 1897 h 2008"/>
                <a:gd name="T58" fmla="*/ 427 w 1139"/>
                <a:gd name="T59" fmla="*/ 1881 h 2008"/>
                <a:gd name="T60" fmla="*/ 450 w 1139"/>
                <a:gd name="T61" fmla="*/ 1857 h 2008"/>
                <a:gd name="T62" fmla="*/ 466 w 1139"/>
                <a:gd name="T63" fmla="*/ 1873 h 2008"/>
                <a:gd name="T64" fmla="*/ 498 w 1139"/>
                <a:gd name="T65" fmla="*/ 1897 h 2008"/>
                <a:gd name="T66" fmla="*/ 506 w 1139"/>
                <a:gd name="T67" fmla="*/ 1920 h 2008"/>
                <a:gd name="T68" fmla="*/ 530 w 1139"/>
                <a:gd name="T69" fmla="*/ 1920 h 2008"/>
                <a:gd name="T70" fmla="*/ 530 w 1139"/>
                <a:gd name="T71" fmla="*/ 1881 h 2008"/>
                <a:gd name="T72" fmla="*/ 545 w 1139"/>
                <a:gd name="T73" fmla="*/ 1857 h 2008"/>
                <a:gd name="T74" fmla="*/ 561 w 1139"/>
                <a:gd name="T75" fmla="*/ 1833 h 2008"/>
                <a:gd name="T76" fmla="*/ 593 w 1139"/>
                <a:gd name="T77" fmla="*/ 1802 h 2008"/>
                <a:gd name="T78" fmla="*/ 624 w 1139"/>
                <a:gd name="T79" fmla="*/ 1763 h 2008"/>
                <a:gd name="T80" fmla="*/ 656 w 1139"/>
                <a:gd name="T81" fmla="*/ 1794 h 2008"/>
                <a:gd name="T82" fmla="*/ 703 w 1139"/>
                <a:gd name="T83" fmla="*/ 1818 h 2008"/>
                <a:gd name="T84" fmla="*/ 735 w 1139"/>
                <a:gd name="T85" fmla="*/ 1826 h 2008"/>
                <a:gd name="T86" fmla="*/ 775 w 1139"/>
                <a:gd name="T87" fmla="*/ 1802 h 2008"/>
                <a:gd name="T88" fmla="*/ 822 w 1139"/>
                <a:gd name="T89" fmla="*/ 1676 h 2008"/>
                <a:gd name="T90" fmla="*/ 862 w 1139"/>
                <a:gd name="T91" fmla="*/ 1637 h 2008"/>
                <a:gd name="T92" fmla="*/ 877 w 1139"/>
                <a:gd name="T93" fmla="*/ 1589 h 2008"/>
                <a:gd name="T94" fmla="*/ 909 w 1139"/>
                <a:gd name="T95" fmla="*/ 1574 h 2008"/>
                <a:gd name="T96" fmla="*/ 941 w 1139"/>
                <a:gd name="T97" fmla="*/ 1534 h 2008"/>
                <a:gd name="T98" fmla="*/ 925 w 1139"/>
                <a:gd name="T99" fmla="*/ 1479 h 2008"/>
                <a:gd name="T100" fmla="*/ 964 w 1139"/>
                <a:gd name="T101" fmla="*/ 1439 h 2008"/>
                <a:gd name="T102" fmla="*/ 1020 w 1139"/>
                <a:gd name="T103" fmla="*/ 1471 h 2008"/>
                <a:gd name="T104" fmla="*/ 1051 w 1139"/>
                <a:gd name="T105" fmla="*/ 1415 h 2008"/>
                <a:gd name="T106" fmla="*/ 1130 w 1139"/>
                <a:gd name="T107" fmla="*/ 1400 h 2008"/>
                <a:gd name="T108" fmla="*/ 1123 w 1139"/>
                <a:gd name="T109" fmla="*/ 1344 h 2008"/>
                <a:gd name="T110" fmla="*/ 1107 w 1139"/>
                <a:gd name="T111" fmla="*/ 1297 h 2008"/>
                <a:gd name="T112" fmla="*/ 1123 w 1139"/>
                <a:gd name="T113" fmla="*/ 1250 h 2008"/>
                <a:gd name="T114" fmla="*/ 972 w 1139"/>
                <a:gd name="T115" fmla="*/ 32 h 2008"/>
                <a:gd name="T116" fmla="*/ 933 w 1139"/>
                <a:gd name="T117" fmla="*/ 8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39" h="2008">
                  <a:moveTo>
                    <a:pt x="933" y="8"/>
                  </a:moveTo>
                  <a:lnTo>
                    <a:pt x="933" y="8"/>
                  </a:lnTo>
                  <a:cubicBezTo>
                    <a:pt x="261" y="87"/>
                    <a:pt x="261" y="87"/>
                    <a:pt x="261" y="87"/>
                  </a:cubicBezTo>
                  <a:cubicBezTo>
                    <a:pt x="221" y="119"/>
                    <a:pt x="166" y="158"/>
                    <a:pt x="111" y="158"/>
                  </a:cubicBezTo>
                  <a:cubicBezTo>
                    <a:pt x="79" y="158"/>
                    <a:pt x="47" y="151"/>
                    <a:pt x="32" y="135"/>
                  </a:cubicBezTo>
                  <a:cubicBezTo>
                    <a:pt x="126" y="1178"/>
                    <a:pt x="126" y="1178"/>
                    <a:pt x="126" y="1178"/>
                  </a:cubicBezTo>
                  <a:cubicBezTo>
                    <a:pt x="126" y="1178"/>
                    <a:pt x="126" y="1257"/>
                    <a:pt x="111" y="1281"/>
                  </a:cubicBezTo>
                  <a:cubicBezTo>
                    <a:pt x="103" y="1297"/>
                    <a:pt x="79" y="1336"/>
                    <a:pt x="95" y="1360"/>
                  </a:cubicBezTo>
                  <a:cubicBezTo>
                    <a:pt x="119" y="1392"/>
                    <a:pt x="134" y="1368"/>
                    <a:pt x="134" y="1423"/>
                  </a:cubicBezTo>
                  <a:cubicBezTo>
                    <a:pt x="134" y="1471"/>
                    <a:pt x="134" y="1494"/>
                    <a:pt x="150" y="1502"/>
                  </a:cubicBezTo>
                  <a:cubicBezTo>
                    <a:pt x="166" y="1510"/>
                    <a:pt x="182" y="1566"/>
                    <a:pt x="158" y="1581"/>
                  </a:cubicBezTo>
                  <a:cubicBezTo>
                    <a:pt x="134" y="1597"/>
                    <a:pt x="119" y="1613"/>
                    <a:pt x="119" y="1637"/>
                  </a:cubicBezTo>
                  <a:cubicBezTo>
                    <a:pt x="119" y="1653"/>
                    <a:pt x="63" y="1763"/>
                    <a:pt x="39" y="1771"/>
                  </a:cubicBezTo>
                  <a:cubicBezTo>
                    <a:pt x="16" y="1779"/>
                    <a:pt x="24" y="1818"/>
                    <a:pt x="24" y="1833"/>
                  </a:cubicBezTo>
                  <a:cubicBezTo>
                    <a:pt x="32" y="1841"/>
                    <a:pt x="24" y="1873"/>
                    <a:pt x="16" y="1889"/>
                  </a:cubicBezTo>
                  <a:cubicBezTo>
                    <a:pt x="0" y="1913"/>
                    <a:pt x="0" y="1928"/>
                    <a:pt x="0" y="1960"/>
                  </a:cubicBezTo>
                  <a:cubicBezTo>
                    <a:pt x="0" y="1984"/>
                    <a:pt x="8" y="1999"/>
                    <a:pt x="16" y="2007"/>
                  </a:cubicBezTo>
                  <a:cubicBezTo>
                    <a:pt x="24" y="2007"/>
                    <a:pt x="39" y="2007"/>
                    <a:pt x="47" y="2007"/>
                  </a:cubicBezTo>
                  <a:cubicBezTo>
                    <a:pt x="71" y="2007"/>
                    <a:pt x="79" y="1999"/>
                    <a:pt x="79" y="1984"/>
                  </a:cubicBezTo>
                  <a:cubicBezTo>
                    <a:pt x="79" y="1976"/>
                    <a:pt x="95" y="1960"/>
                    <a:pt x="111" y="1960"/>
                  </a:cubicBezTo>
                  <a:cubicBezTo>
                    <a:pt x="126" y="1960"/>
                    <a:pt x="174" y="1984"/>
                    <a:pt x="174" y="1968"/>
                  </a:cubicBezTo>
                  <a:cubicBezTo>
                    <a:pt x="166" y="1952"/>
                    <a:pt x="174" y="1944"/>
                    <a:pt x="190" y="1936"/>
                  </a:cubicBezTo>
                  <a:cubicBezTo>
                    <a:pt x="206" y="1920"/>
                    <a:pt x="229" y="1913"/>
                    <a:pt x="245" y="1913"/>
                  </a:cubicBezTo>
                  <a:cubicBezTo>
                    <a:pt x="261" y="1920"/>
                    <a:pt x="261" y="1936"/>
                    <a:pt x="284" y="1936"/>
                  </a:cubicBezTo>
                  <a:cubicBezTo>
                    <a:pt x="300" y="1944"/>
                    <a:pt x="300" y="1936"/>
                    <a:pt x="316" y="1952"/>
                  </a:cubicBezTo>
                  <a:cubicBezTo>
                    <a:pt x="332" y="1968"/>
                    <a:pt x="340" y="1976"/>
                    <a:pt x="348" y="1968"/>
                  </a:cubicBezTo>
                  <a:cubicBezTo>
                    <a:pt x="356" y="1968"/>
                    <a:pt x="364" y="1952"/>
                    <a:pt x="356" y="1936"/>
                  </a:cubicBezTo>
                  <a:cubicBezTo>
                    <a:pt x="356" y="1920"/>
                    <a:pt x="364" y="1904"/>
                    <a:pt x="372" y="1913"/>
                  </a:cubicBezTo>
                  <a:cubicBezTo>
                    <a:pt x="387" y="1913"/>
                    <a:pt x="395" y="1904"/>
                    <a:pt x="395" y="1897"/>
                  </a:cubicBezTo>
                  <a:cubicBezTo>
                    <a:pt x="403" y="1889"/>
                    <a:pt x="419" y="1881"/>
                    <a:pt x="427" y="1881"/>
                  </a:cubicBezTo>
                  <a:cubicBezTo>
                    <a:pt x="435" y="1881"/>
                    <a:pt x="443" y="1865"/>
                    <a:pt x="450" y="1857"/>
                  </a:cubicBezTo>
                  <a:cubicBezTo>
                    <a:pt x="459" y="1857"/>
                    <a:pt x="459" y="1865"/>
                    <a:pt x="466" y="1873"/>
                  </a:cubicBezTo>
                  <a:cubicBezTo>
                    <a:pt x="466" y="1881"/>
                    <a:pt x="498" y="1897"/>
                    <a:pt x="498" y="1897"/>
                  </a:cubicBezTo>
                  <a:cubicBezTo>
                    <a:pt x="506" y="1920"/>
                    <a:pt x="506" y="1920"/>
                    <a:pt x="506" y="1920"/>
                  </a:cubicBezTo>
                  <a:cubicBezTo>
                    <a:pt x="506" y="1920"/>
                    <a:pt x="530" y="1928"/>
                    <a:pt x="530" y="1920"/>
                  </a:cubicBezTo>
                  <a:cubicBezTo>
                    <a:pt x="537" y="1913"/>
                    <a:pt x="530" y="1889"/>
                    <a:pt x="530" y="1881"/>
                  </a:cubicBezTo>
                  <a:cubicBezTo>
                    <a:pt x="530" y="1873"/>
                    <a:pt x="530" y="1865"/>
                    <a:pt x="545" y="1857"/>
                  </a:cubicBezTo>
                  <a:cubicBezTo>
                    <a:pt x="561" y="1849"/>
                    <a:pt x="561" y="1849"/>
                    <a:pt x="561" y="1833"/>
                  </a:cubicBezTo>
                  <a:cubicBezTo>
                    <a:pt x="569" y="1810"/>
                    <a:pt x="585" y="1810"/>
                    <a:pt x="593" y="1802"/>
                  </a:cubicBezTo>
                  <a:cubicBezTo>
                    <a:pt x="609" y="1787"/>
                    <a:pt x="617" y="1763"/>
                    <a:pt x="624" y="1763"/>
                  </a:cubicBezTo>
                  <a:cubicBezTo>
                    <a:pt x="632" y="1763"/>
                    <a:pt x="640" y="1787"/>
                    <a:pt x="656" y="1794"/>
                  </a:cubicBezTo>
                  <a:cubicBezTo>
                    <a:pt x="672" y="1810"/>
                    <a:pt x="688" y="1810"/>
                    <a:pt x="703" y="1818"/>
                  </a:cubicBezTo>
                  <a:cubicBezTo>
                    <a:pt x="712" y="1818"/>
                    <a:pt x="712" y="1833"/>
                    <a:pt x="735" y="1826"/>
                  </a:cubicBezTo>
                  <a:cubicBezTo>
                    <a:pt x="759" y="1818"/>
                    <a:pt x="775" y="1826"/>
                    <a:pt x="775" y="1802"/>
                  </a:cubicBezTo>
                  <a:cubicBezTo>
                    <a:pt x="767" y="1779"/>
                    <a:pt x="806" y="1676"/>
                    <a:pt x="822" y="1676"/>
                  </a:cubicBezTo>
                  <a:cubicBezTo>
                    <a:pt x="838" y="1684"/>
                    <a:pt x="862" y="1653"/>
                    <a:pt x="862" y="1637"/>
                  </a:cubicBezTo>
                  <a:cubicBezTo>
                    <a:pt x="862" y="1613"/>
                    <a:pt x="862" y="1597"/>
                    <a:pt x="877" y="1589"/>
                  </a:cubicBezTo>
                  <a:cubicBezTo>
                    <a:pt x="893" y="1589"/>
                    <a:pt x="893" y="1597"/>
                    <a:pt x="909" y="1574"/>
                  </a:cubicBezTo>
                  <a:cubicBezTo>
                    <a:pt x="917" y="1558"/>
                    <a:pt x="949" y="1566"/>
                    <a:pt x="941" y="1534"/>
                  </a:cubicBezTo>
                  <a:cubicBezTo>
                    <a:pt x="925" y="1502"/>
                    <a:pt x="917" y="1510"/>
                    <a:pt x="925" y="1479"/>
                  </a:cubicBezTo>
                  <a:cubicBezTo>
                    <a:pt x="925" y="1439"/>
                    <a:pt x="956" y="1423"/>
                    <a:pt x="964" y="1439"/>
                  </a:cubicBezTo>
                  <a:cubicBezTo>
                    <a:pt x="980" y="1447"/>
                    <a:pt x="1004" y="1487"/>
                    <a:pt x="1020" y="1471"/>
                  </a:cubicBezTo>
                  <a:cubicBezTo>
                    <a:pt x="1043" y="1447"/>
                    <a:pt x="1012" y="1423"/>
                    <a:pt x="1051" y="1415"/>
                  </a:cubicBezTo>
                  <a:cubicBezTo>
                    <a:pt x="1099" y="1408"/>
                    <a:pt x="1130" y="1415"/>
                    <a:pt x="1130" y="1400"/>
                  </a:cubicBezTo>
                  <a:cubicBezTo>
                    <a:pt x="1130" y="1392"/>
                    <a:pt x="1138" y="1368"/>
                    <a:pt x="1123" y="1344"/>
                  </a:cubicBezTo>
                  <a:cubicBezTo>
                    <a:pt x="1107" y="1328"/>
                    <a:pt x="1099" y="1321"/>
                    <a:pt x="1107" y="1297"/>
                  </a:cubicBezTo>
                  <a:cubicBezTo>
                    <a:pt x="1107" y="1281"/>
                    <a:pt x="1115" y="1257"/>
                    <a:pt x="1123" y="1250"/>
                  </a:cubicBezTo>
                  <a:cubicBezTo>
                    <a:pt x="972" y="32"/>
                    <a:pt x="972" y="32"/>
                    <a:pt x="972" y="32"/>
                  </a:cubicBezTo>
                  <a:cubicBezTo>
                    <a:pt x="949" y="0"/>
                    <a:pt x="933" y="8"/>
                    <a:pt x="933" y="8"/>
                  </a:cubicBezTo>
                </a:path>
              </a:pathLst>
            </a:custGeom>
            <a:solidFill>
              <a:schemeClr val="accent6"/>
            </a:solidFill>
            <a:ln>
              <a:solidFill>
                <a:schemeClr val="bg2"/>
              </a:solidFill>
            </a:ln>
            <a:effectLst/>
          </p:spPr>
          <p:txBody>
            <a:bodyPr wrap="none" anchor="ctr"/>
            <a:lstStyle/>
            <a:p>
              <a:endParaRPr lang="en-US"/>
            </a:p>
          </p:txBody>
        </p:sp>
        <p:sp>
          <p:nvSpPr>
            <p:cNvPr id="143" name="Freeform 784"/>
            <p:cNvSpPr>
              <a:spLocks noChangeArrowheads="1"/>
            </p:cNvSpPr>
            <p:nvPr/>
          </p:nvSpPr>
          <p:spPr bwMode="auto">
            <a:xfrm>
              <a:off x="13923035" y="5340361"/>
              <a:ext cx="598381" cy="1059922"/>
            </a:xfrm>
            <a:custGeom>
              <a:avLst/>
              <a:gdLst>
                <a:gd name="T0" fmla="*/ 8 w 1139"/>
                <a:gd name="T1" fmla="*/ 1999 h 2016"/>
                <a:gd name="T2" fmla="*/ 24 w 1139"/>
                <a:gd name="T3" fmla="*/ 1826 h 2016"/>
                <a:gd name="T4" fmla="*/ 166 w 1139"/>
                <a:gd name="T5" fmla="*/ 1550 h 2016"/>
                <a:gd name="T6" fmla="*/ 119 w 1139"/>
                <a:gd name="T7" fmla="*/ 1384 h 2016"/>
                <a:gd name="T8" fmla="*/ 24 w 1139"/>
                <a:gd name="T9" fmla="*/ 127 h 2016"/>
                <a:gd name="T10" fmla="*/ 261 w 1139"/>
                <a:gd name="T11" fmla="*/ 80 h 2016"/>
                <a:gd name="T12" fmla="*/ 972 w 1139"/>
                <a:gd name="T13" fmla="*/ 24 h 2016"/>
                <a:gd name="T14" fmla="*/ 1115 w 1139"/>
                <a:gd name="T15" fmla="*/ 1281 h 2016"/>
                <a:gd name="T16" fmla="*/ 1130 w 1139"/>
                <a:gd name="T17" fmla="*/ 1400 h 2016"/>
                <a:gd name="T18" fmla="*/ 1028 w 1139"/>
                <a:gd name="T19" fmla="*/ 1471 h 2016"/>
                <a:gd name="T20" fmla="*/ 956 w 1139"/>
                <a:gd name="T21" fmla="*/ 1439 h 2016"/>
                <a:gd name="T22" fmla="*/ 925 w 1139"/>
                <a:gd name="T23" fmla="*/ 1566 h 2016"/>
                <a:gd name="T24" fmla="*/ 862 w 1139"/>
                <a:gd name="T25" fmla="*/ 1637 h 2016"/>
                <a:gd name="T26" fmla="*/ 775 w 1139"/>
                <a:gd name="T27" fmla="*/ 1818 h 2016"/>
                <a:gd name="T28" fmla="*/ 703 w 1139"/>
                <a:gd name="T29" fmla="*/ 1826 h 2016"/>
                <a:gd name="T30" fmla="*/ 640 w 1139"/>
                <a:gd name="T31" fmla="*/ 1779 h 2016"/>
                <a:gd name="T32" fmla="*/ 601 w 1139"/>
                <a:gd name="T33" fmla="*/ 1802 h 2016"/>
                <a:gd name="T34" fmla="*/ 553 w 1139"/>
                <a:gd name="T35" fmla="*/ 1857 h 2016"/>
                <a:gd name="T36" fmla="*/ 537 w 1139"/>
                <a:gd name="T37" fmla="*/ 1928 h 2016"/>
                <a:gd name="T38" fmla="*/ 490 w 1139"/>
                <a:gd name="T39" fmla="*/ 1897 h 2016"/>
                <a:gd name="T40" fmla="*/ 443 w 1139"/>
                <a:gd name="T41" fmla="*/ 1873 h 2016"/>
                <a:gd name="T42" fmla="*/ 379 w 1139"/>
                <a:gd name="T43" fmla="*/ 1913 h 2016"/>
                <a:gd name="T44" fmla="*/ 348 w 1139"/>
                <a:gd name="T45" fmla="*/ 1976 h 2016"/>
                <a:gd name="T46" fmla="*/ 277 w 1139"/>
                <a:gd name="T47" fmla="*/ 1944 h 2016"/>
                <a:gd name="T48" fmla="*/ 190 w 1139"/>
                <a:gd name="T49" fmla="*/ 1936 h 2016"/>
                <a:gd name="T50" fmla="*/ 134 w 1139"/>
                <a:gd name="T51" fmla="*/ 1968 h 2016"/>
                <a:gd name="T52" fmla="*/ 47 w 1139"/>
                <a:gd name="T53" fmla="*/ 2007 h 2016"/>
                <a:gd name="T54" fmla="*/ 32 w 1139"/>
                <a:gd name="T55" fmla="*/ 143 h 2016"/>
                <a:gd name="T56" fmla="*/ 119 w 1139"/>
                <a:gd name="T57" fmla="*/ 1376 h 2016"/>
                <a:gd name="T58" fmla="*/ 174 w 1139"/>
                <a:gd name="T59" fmla="*/ 1550 h 2016"/>
                <a:gd name="T60" fmla="*/ 32 w 1139"/>
                <a:gd name="T61" fmla="*/ 1826 h 2016"/>
                <a:gd name="T62" fmla="*/ 16 w 1139"/>
                <a:gd name="T63" fmla="*/ 1999 h 2016"/>
                <a:gd name="T64" fmla="*/ 71 w 1139"/>
                <a:gd name="T65" fmla="*/ 1984 h 2016"/>
                <a:gd name="T66" fmla="*/ 166 w 1139"/>
                <a:gd name="T67" fmla="*/ 1976 h 2016"/>
                <a:gd name="T68" fmla="*/ 245 w 1139"/>
                <a:gd name="T69" fmla="*/ 1913 h 2016"/>
                <a:gd name="T70" fmla="*/ 292 w 1139"/>
                <a:gd name="T71" fmla="*/ 1936 h 2016"/>
                <a:gd name="T72" fmla="*/ 356 w 1139"/>
                <a:gd name="T73" fmla="*/ 1913 h 2016"/>
                <a:gd name="T74" fmla="*/ 427 w 1139"/>
                <a:gd name="T75" fmla="*/ 1873 h 2016"/>
                <a:gd name="T76" fmla="*/ 466 w 1139"/>
                <a:gd name="T77" fmla="*/ 1865 h 2016"/>
                <a:gd name="T78" fmla="*/ 506 w 1139"/>
                <a:gd name="T79" fmla="*/ 1913 h 2016"/>
                <a:gd name="T80" fmla="*/ 530 w 1139"/>
                <a:gd name="T81" fmla="*/ 1881 h 2016"/>
                <a:gd name="T82" fmla="*/ 561 w 1139"/>
                <a:gd name="T83" fmla="*/ 1833 h 2016"/>
                <a:gd name="T84" fmla="*/ 624 w 1139"/>
                <a:gd name="T85" fmla="*/ 1763 h 2016"/>
                <a:gd name="T86" fmla="*/ 696 w 1139"/>
                <a:gd name="T87" fmla="*/ 1810 h 2016"/>
                <a:gd name="T88" fmla="*/ 735 w 1139"/>
                <a:gd name="T89" fmla="*/ 1818 h 2016"/>
                <a:gd name="T90" fmla="*/ 806 w 1139"/>
                <a:gd name="T91" fmla="*/ 1684 h 2016"/>
                <a:gd name="T92" fmla="*/ 885 w 1139"/>
                <a:gd name="T93" fmla="*/ 1589 h 2016"/>
                <a:gd name="T94" fmla="*/ 925 w 1139"/>
                <a:gd name="T95" fmla="*/ 1518 h 2016"/>
                <a:gd name="T96" fmla="*/ 980 w 1139"/>
                <a:gd name="T97" fmla="*/ 1439 h 2016"/>
                <a:gd name="T98" fmla="*/ 1051 w 1139"/>
                <a:gd name="T99" fmla="*/ 1408 h 2016"/>
                <a:gd name="T100" fmla="*/ 1115 w 1139"/>
                <a:gd name="T101" fmla="*/ 1336 h 2016"/>
                <a:gd name="T102" fmla="*/ 964 w 1139"/>
                <a:gd name="T103" fmla="*/ 32 h 2016"/>
                <a:gd name="T104" fmla="*/ 111 w 1139"/>
                <a:gd name="T105" fmla="*/ 16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39" h="2016">
                  <a:moveTo>
                    <a:pt x="8" y="2015"/>
                  </a:moveTo>
                  <a:lnTo>
                    <a:pt x="8" y="2015"/>
                  </a:lnTo>
                  <a:cubicBezTo>
                    <a:pt x="8" y="2007"/>
                    <a:pt x="8" y="2007"/>
                    <a:pt x="8" y="2007"/>
                  </a:cubicBezTo>
                  <a:lnTo>
                    <a:pt x="8" y="1999"/>
                  </a:lnTo>
                  <a:cubicBezTo>
                    <a:pt x="0" y="1991"/>
                    <a:pt x="0" y="1976"/>
                    <a:pt x="0" y="1960"/>
                  </a:cubicBezTo>
                  <a:cubicBezTo>
                    <a:pt x="0" y="1928"/>
                    <a:pt x="0" y="1913"/>
                    <a:pt x="8" y="1889"/>
                  </a:cubicBezTo>
                  <a:cubicBezTo>
                    <a:pt x="24" y="1873"/>
                    <a:pt x="24" y="1841"/>
                    <a:pt x="24" y="1833"/>
                  </a:cubicBezTo>
                  <a:lnTo>
                    <a:pt x="24" y="1826"/>
                  </a:lnTo>
                  <a:cubicBezTo>
                    <a:pt x="16" y="1810"/>
                    <a:pt x="8" y="1771"/>
                    <a:pt x="39" y="1763"/>
                  </a:cubicBezTo>
                  <a:cubicBezTo>
                    <a:pt x="63" y="1755"/>
                    <a:pt x="119" y="1653"/>
                    <a:pt x="119" y="1637"/>
                  </a:cubicBezTo>
                  <a:cubicBezTo>
                    <a:pt x="119" y="1613"/>
                    <a:pt x="134" y="1589"/>
                    <a:pt x="158" y="1574"/>
                  </a:cubicBezTo>
                  <a:cubicBezTo>
                    <a:pt x="166" y="1574"/>
                    <a:pt x="166" y="1558"/>
                    <a:pt x="166" y="1550"/>
                  </a:cubicBezTo>
                  <a:cubicBezTo>
                    <a:pt x="166" y="1534"/>
                    <a:pt x="158" y="1510"/>
                    <a:pt x="150" y="1502"/>
                  </a:cubicBezTo>
                  <a:cubicBezTo>
                    <a:pt x="134" y="1494"/>
                    <a:pt x="134" y="1479"/>
                    <a:pt x="134" y="1431"/>
                  </a:cubicBezTo>
                  <a:cubicBezTo>
                    <a:pt x="134" y="1423"/>
                    <a:pt x="134" y="1423"/>
                    <a:pt x="134" y="1423"/>
                  </a:cubicBezTo>
                  <a:cubicBezTo>
                    <a:pt x="134" y="1392"/>
                    <a:pt x="126" y="1392"/>
                    <a:pt x="119" y="1384"/>
                  </a:cubicBezTo>
                  <a:cubicBezTo>
                    <a:pt x="111" y="1384"/>
                    <a:pt x="103" y="1376"/>
                    <a:pt x="95" y="1368"/>
                  </a:cubicBezTo>
                  <a:cubicBezTo>
                    <a:pt x="79" y="1336"/>
                    <a:pt x="95" y="1297"/>
                    <a:pt x="111" y="1273"/>
                  </a:cubicBezTo>
                  <a:cubicBezTo>
                    <a:pt x="119" y="1265"/>
                    <a:pt x="126" y="1202"/>
                    <a:pt x="126" y="1178"/>
                  </a:cubicBezTo>
                  <a:cubicBezTo>
                    <a:pt x="24" y="127"/>
                    <a:pt x="24" y="127"/>
                    <a:pt x="24" y="127"/>
                  </a:cubicBezTo>
                  <a:cubicBezTo>
                    <a:pt x="32" y="135"/>
                    <a:pt x="32" y="135"/>
                    <a:pt x="32" y="135"/>
                  </a:cubicBezTo>
                  <a:cubicBezTo>
                    <a:pt x="47" y="151"/>
                    <a:pt x="79" y="158"/>
                    <a:pt x="111" y="158"/>
                  </a:cubicBezTo>
                  <a:cubicBezTo>
                    <a:pt x="166" y="158"/>
                    <a:pt x="229" y="111"/>
                    <a:pt x="261" y="87"/>
                  </a:cubicBezTo>
                  <a:cubicBezTo>
                    <a:pt x="261" y="80"/>
                    <a:pt x="261" y="80"/>
                    <a:pt x="261" y="80"/>
                  </a:cubicBezTo>
                  <a:lnTo>
                    <a:pt x="261" y="80"/>
                  </a:lnTo>
                  <a:cubicBezTo>
                    <a:pt x="933" y="0"/>
                    <a:pt x="933" y="0"/>
                    <a:pt x="933" y="0"/>
                  </a:cubicBezTo>
                  <a:cubicBezTo>
                    <a:pt x="933" y="0"/>
                    <a:pt x="949" y="0"/>
                    <a:pt x="972" y="24"/>
                  </a:cubicBezTo>
                  <a:lnTo>
                    <a:pt x="972" y="24"/>
                  </a:lnTo>
                  <a:cubicBezTo>
                    <a:pt x="972" y="32"/>
                    <a:pt x="972" y="32"/>
                    <a:pt x="972" y="32"/>
                  </a:cubicBezTo>
                  <a:cubicBezTo>
                    <a:pt x="1123" y="1250"/>
                    <a:pt x="1123" y="1250"/>
                    <a:pt x="1123" y="1250"/>
                  </a:cubicBezTo>
                  <a:lnTo>
                    <a:pt x="1123" y="1250"/>
                  </a:lnTo>
                  <a:cubicBezTo>
                    <a:pt x="1115" y="1257"/>
                    <a:pt x="1115" y="1265"/>
                    <a:pt x="1115" y="1281"/>
                  </a:cubicBezTo>
                  <a:cubicBezTo>
                    <a:pt x="1115" y="1289"/>
                    <a:pt x="1107" y="1289"/>
                    <a:pt x="1107" y="1297"/>
                  </a:cubicBezTo>
                  <a:cubicBezTo>
                    <a:pt x="1107" y="1313"/>
                    <a:pt x="1107" y="1321"/>
                    <a:pt x="1115" y="1336"/>
                  </a:cubicBezTo>
                  <a:cubicBezTo>
                    <a:pt x="1123" y="1336"/>
                    <a:pt x="1123" y="1336"/>
                    <a:pt x="1123" y="1344"/>
                  </a:cubicBezTo>
                  <a:cubicBezTo>
                    <a:pt x="1138" y="1368"/>
                    <a:pt x="1138" y="1392"/>
                    <a:pt x="1130" y="1400"/>
                  </a:cubicBezTo>
                  <a:cubicBezTo>
                    <a:pt x="1130" y="1415"/>
                    <a:pt x="1115" y="1415"/>
                    <a:pt x="1099" y="1415"/>
                  </a:cubicBezTo>
                  <a:cubicBezTo>
                    <a:pt x="1083" y="1415"/>
                    <a:pt x="1067" y="1415"/>
                    <a:pt x="1051" y="1415"/>
                  </a:cubicBezTo>
                  <a:cubicBezTo>
                    <a:pt x="1028" y="1423"/>
                    <a:pt x="1036" y="1431"/>
                    <a:pt x="1036" y="1439"/>
                  </a:cubicBezTo>
                  <a:cubicBezTo>
                    <a:pt x="1036" y="1447"/>
                    <a:pt x="1036" y="1463"/>
                    <a:pt x="1028" y="1471"/>
                  </a:cubicBezTo>
                  <a:cubicBezTo>
                    <a:pt x="1020" y="1471"/>
                    <a:pt x="1020" y="1479"/>
                    <a:pt x="1012" y="1479"/>
                  </a:cubicBezTo>
                  <a:cubicBezTo>
                    <a:pt x="996" y="1479"/>
                    <a:pt x="980" y="1463"/>
                    <a:pt x="972" y="1447"/>
                  </a:cubicBezTo>
                  <a:lnTo>
                    <a:pt x="964" y="1439"/>
                  </a:lnTo>
                  <a:lnTo>
                    <a:pt x="956" y="1439"/>
                  </a:lnTo>
                  <a:cubicBezTo>
                    <a:pt x="941" y="1439"/>
                    <a:pt x="925" y="1455"/>
                    <a:pt x="925" y="1479"/>
                  </a:cubicBezTo>
                  <a:cubicBezTo>
                    <a:pt x="925" y="1494"/>
                    <a:pt x="925" y="1502"/>
                    <a:pt x="933" y="1510"/>
                  </a:cubicBezTo>
                  <a:cubicBezTo>
                    <a:pt x="933" y="1518"/>
                    <a:pt x="933" y="1526"/>
                    <a:pt x="941" y="1534"/>
                  </a:cubicBezTo>
                  <a:cubicBezTo>
                    <a:pt x="949" y="1558"/>
                    <a:pt x="941" y="1558"/>
                    <a:pt x="925" y="1566"/>
                  </a:cubicBezTo>
                  <a:cubicBezTo>
                    <a:pt x="917" y="1566"/>
                    <a:pt x="917" y="1574"/>
                    <a:pt x="909" y="1581"/>
                  </a:cubicBezTo>
                  <a:cubicBezTo>
                    <a:pt x="901" y="1589"/>
                    <a:pt x="901" y="1597"/>
                    <a:pt x="885" y="1597"/>
                  </a:cubicBezTo>
                  <a:cubicBezTo>
                    <a:pt x="885" y="1597"/>
                    <a:pt x="885" y="1597"/>
                    <a:pt x="877" y="1597"/>
                  </a:cubicBezTo>
                  <a:cubicBezTo>
                    <a:pt x="870" y="1597"/>
                    <a:pt x="862" y="1613"/>
                    <a:pt x="862" y="1637"/>
                  </a:cubicBezTo>
                  <a:cubicBezTo>
                    <a:pt x="862" y="1653"/>
                    <a:pt x="846" y="1684"/>
                    <a:pt x="822" y="1684"/>
                  </a:cubicBezTo>
                  <a:cubicBezTo>
                    <a:pt x="822" y="1684"/>
                    <a:pt x="822" y="1684"/>
                    <a:pt x="814" y="1692"/>
                  </a:cubicBezTo>
                  <a:cubicBezTo>
                    <a:pt x="790" y="1716"/>
                    <a:pt x="767" y="1779"/>
                    <a:pt x="775" y="1802"/>
                  </a:cubicBezTo>
                  <a:cubicBezTo>
                    <a:pt x="775" y="1810"/>
                    <a:pt x="775" y="1810"/>
                    <a:pt x="775" y="1818"/>
                  </a:cubicBezTo>
                  <a:cubicBezTo>
                    <a:pt x="767" y="1818"/>
                    <a:pt x="759" y="1826"/>
                    <a:pt x="751" y="1826"/>
                  </a:cubicBezTo>
                  <a:cubicBezTo>
                    <a:pt x="751" y="1826"/>
                    <a:pt x="743" y="1826"/>
                    <a:pt x="735" y="1826"/>
                  </a:cubicBezTo>
                  <a:cubicBezTo>
                    <a:pt x="727" y="1833"/>
                    <a:pt x="727" y="1833"/>
                    <a:pt x="719" y="1833"/>
                  </a:cubicBezTo>
                  <a:cubicBezTo>
                    <a:pt x="712" y="1833"/>
                    <a:pt x="712" y="1826"/>
                    <a:pt x="703" y="1826"/>
                  </a:cubicBezTo>
                  <a:cubicBezTo>
                    <a:pt x="703" y="1818"/>
                    <a:pt x="703" y="1818"/>
                    <a:pt x="696" y="1818"/>
                  </a:cubicBezTo>
                  <a:cubicBezTo>
                    <a:pt x="696" y="1818"/>
                    <a:pt x="696" y="1818"/>
                    <a:pt x="688" y="1818"/>
                  </a:cubicBezTo>
                  <a:cubicBezTo>
                    <a:pt x="680" y="1810"/>
                    <a:pt x="664" y="1810"/>
                    <a:pt x="656" y="1802"/>
                  </a:cubicBezTo>
                  <a:cubicBezTo>
                    <a:pt x="648" y="1794"/>
                    <a:pt x="640" y="1787"/>
                    <a:pt x="640" y="1779"/>
                  </a:cubicBezTo>
                  <a:cubicBezTo>
                    <a:pt x="632" y="1779"/>
                    <a:pt x="632" y="1771"/>
                    <a:pt x="624" y="1771"/>
                  </a:cubicBezTo>
                  <a:lnTo>
                    <a:pt x="624" y="1771"/>
                  </a:lnTo>
                  <a:cubicBezTo>
                    <a:pt x="617" y="1771"/>
                    <a:pt x="617" y="1779"/>
                    <a:pt x="617" y="1779"/>
                  </a:cubicBezTo>
                  <a:cubicBezTo>
                    <a:pt x="609" y="1787"/>
                    <a:pt x="601" y="1794"/>
                    <a:pt x="601" y="1802"/>
                  </a:cubicBezTo>
                  <a:cubicBezTo>
                    <a:pt x="593" y="1802"/>
                    <a:pt x="593" y="1810"/>
                    <a:pt x="585" y="1810"/>
                  </a:cubicBezTo>
                  <a:cubicBezTo>
                    <a:pt x="577" y="1810"/>
                    <a:pt x="569" y="1818"/>
                    <a:pt x="569" y="1833"/>
                  </a:cubicBezTo>
                  <a:lnTo>
                    <a:pt x="569" y="1833"/>
                  </a:lnTo>
                  <a:cubicBezTo>
                    <a:pt x="561" y="1849"/>
                    <a:pt x="561" y="1857"/>
                    <a:pt x="553" y="1857"/>
                  </a:cubicBezTo>
                  <a:cubicBezTo>
                    <a:pt x="545" y="1865"/>
                    <a:pt x="545" y="1865"/>
                    <a:pt x="545" y="1865"/>
                  </a:cubicBezTo>
                  <a:cubicBezTo>
                    <a:pt x="537" y="1865"/>
                    <a:pt x="537" y="1873"/>
                    <a:pt x="537" y="1881"/>
                  </a:cubicBezTo>
                  <a:lnTo>
                    <a:pt x="537" y="1889"/>
                  </a:lnTo>
                  <a:cubicBezTo>
                    <a:pt x="537" y="1904"/>
                    <a:pt x="537" y="1920"/>
                    <a:pt x="537" y="1928"/>
                  </a:cubicBezTo>
                  <a:cubicBezTo>
                    <a:pt x="530" y="1928"/>
                    <a:pt x="530" y="1928"/>
                    <a:pt x="522" y="1928"/>
                  </a:cubicBezTo>
                  <a:cubicBezTo>
                    <a:pt x="514" y="1928"/>
                    <a:pt x="506" y="1920"/>
                    <a:pt x="506" y="1920"/>
                  </a:cubicBezTo>
                  <a:lnTo>
                    <a:pt x="506" y="1920"/>
                  </a:lnTo>
                  <a:cubicBezTo>
                    <a:pt x="490" y="1897"/>
                    <a:pt x="490" y="1897"/>
                    <a:pt x="490" y="1897"/>
                  </a:cubicBezTo>
                  <a:cubicBezTo>
                    <a:pt x="482" y="1889"/>
                    <a:pt x="466" y="1881"/>
                    <a:pt x="459" y="1873"/>
                  </a:cubicBezTo>
                  <a:lnTo>
                    <a:pt x="459" y="1873"/>
                  </a:lnTo>
                  <a:cubicBezTo>
                    <a:pt x="459" y="1865"/>
                    <a:pt x="450" y="1865"/>
                    <a:pt x="450" y="1865"/>
                  </a:cubicBezTo>
                  <a:cubicBezTo>
                    <a:pt x="443" y="1865"/>
                    <a:pt x="443" y="1865"/>
                    <a:pt x="443" y="1873"/>
                  </a:cubicBezTo>
                  <a:cubicBezTo>
                    <a:pt x="435" y="1881"/>
                    <a:pt x="435" y="1881"/>
                    <a:pt x="427" y="1881"/>
                  </a:cubicBezTo>
                  <a:cubicBezTo>
                    <a:pt x="419" y="1881"/>
                    <a:pt x="403" y="1889"/>
                    <a:pt x="403" y="1897"/>
                  </a:cubicBezTo>
                  <a:lnTo>
                    <a:pt x="403" y="1897"/>
                  </a:lnTo>
                  <a:cubicBezTo>
                    <a:pt x="395" y="1904"/>
                    <a:pt x="395" y="1913"/>
                    <a:pt x="379" y="1913"/>
                  </a:cubicBezTo>
                  <a:cubicBezTo>
                    <a:pt x="379" y="1913"/>
                    <a:pt x="379" y="1913"/>
                    <a:pt x="372" y="1913"/>
                  </a:cubicBezTo>
                  <a:lnTo>
                    <a:pt x="364" y="1913"/>
                  </a:lnTo>
                  <a:cubicBezTo>
                    <a:pt x="364" y="1920"/>
                    <a:pt x="364" y="1928"/>
                    <a:pt x="364" y="1936"/>
                  </a:cubicBezTo>
                  <a:cubicBezTo>
                    <a:pt x="364" y="1952"/>
                    <a:pt x="364" y="1976"/>
                    <a:pt x="348" y="1976"/>
                  </a:cubicBezTo>
                  <a:cubicBezTo>
                    <a:pt x="340" y="1976"/>
                    <a:pt x="324" y="1968"/>
                    <a:pt x="308" y="1952"/>
                  </a:cubicBezTo>
                  <a:cubicBezTo>
                    <a:pt x="300" y="1944"/>
                    <a:pt x="300" y="1944"/>
                    <a:pt x="292" y="1944"/>
                  </a:cubicBezTo>
                  <a:lnTo>
                    <a:pt x="292" y="1944"/>
                  </a:lnTo>
                  <a:cubicBezTo>
                    <a:pt x="292" y="1944"/>
                    <a:pt x="284" y="1944"/>
                    <a:pt x="277" y="1944"/>
                  </a:cubicBezTo>
                  <a:cubicBezTo>
                    <a:pt x="269" y="1936"/>
                    <a:pt x="261" y="1936"/>
                    <a:pt x="261" y="1928"/>
                  </a:cubicBezTo>
                  <a:cubicBezTo>
                    <a:pt x="253" y="1920"/>
                    <a:pt x="253" y="1920"/>
                    <a:pt x="245" y="1920"/>
                  </a:cubicBezTo>
                  <a:cubicBezTo>
                    <a:pt x="245" y="1920"/>
                    <a:pt x="245" y="1913"/>
                    <a:pt x="237" y="1913"/>
                  </a:cubicBezTo>
                  <a:cubicBezTo>
                    <a:pt x="229" y="1913"/>
                    <a:pt x="206" y="1928"/>
                    <a:pt x="190" y="1936"/>
                  </a:cubicBezTo>
                  <a:cubicBezTo>
                    <a:pt x="174" y="1944"/>
                    <a:pt x="174" y="1960"/>
                    <a:pt x="174" y="1968"/>
                  </a:cubicBezTo>
                  <a:cubicBezTo>
                    <a:pt x="174" y="1976"/>
                    <a:pt x="174" y="1976"/>
                    <a:pt x="174" y="1976"/>
                  </a:cubicBezTo>
                  <a:lnTo>
                    <a:pt x="166" y="1984"/>
                  </a:lnTo>
                  <a:cubicBezTo>
                    <a:pt x="158" y="1984"/>
                    <a:pt x="142" y="1976"/>
                    <a:pt x="134" y="1968"/>
                  </a:cubicBezTo>
                  <a:cubicBezTo>
                    <a:pt x="126" y="1968"/>
                    <a:pt x="111" y="1960"/>
                    <a:pt x="111" y="1960"/>
                  </a:cubicBezTo>
                  <a:cubicBezTo>
                    <a:pt x="95" y="1960"/>
                    <a:pt x="79" y="1976"/>
                    <a:pt x="79" y="1984"/>
                  </a:cubicBezTo>
                  <a:cubicBezTo>
                    <a:pt x="79" y="1999"/>
                    <a:pt x="79" y="2015"/>
                    <a:pt x="55" y="2015"/>
                  </a:cubicBezTo>
                  <a:lnTo>
                    <a:pt x="47" y="2007"/>
                  </a:lnTo>
                  <a:cubicBezTo>
                    <a:pt x="39" y="2007"/>
                    <a:pt x="32" y="2007"/>
                    <a:pt x="16" y="2015"/>
                  </a:cubicBezTo>
                  <a:lnTo>
                    <a:pt x="8" y="2015"/>
                  </a:lnTo>
                  <a:close/>
                  <a:moveTo>
                    <a:pt x="32" y="143"/>
                  </a:moveTo>
                  <a:lnTo>
                    <a:pt x="32" y="143"/>
                  </a:lnTo>
                  <a:cubicBezTo>
                    <a:pt x="134" y="1178"/>
                    <a:pt x="134" y="1178"/>
                    <a:pt x="134" y="1178"/>
                  </a:cubicBezTo>
                  <a:cubicBezTo>
                    <a:pt x="134" y="1186"/>
                    <a:pt x="126" y="1265"/>
                    <a:pt x="119" y="1281"/>
                  </a:cubicBezTo>
                  <a:cubicBezTo>
                    <a:pt x="103" y="1297"/>
                    <a:pt x="87" y="1336"/>
                    <a:pt x="103" y="1360"/>
                  </a:cubicBezTo>
                  <a:cubicBezTo>
                    <a:pt x="111" y="1368"/>
                    <a:pt x="111" y="1376"/>
                    <a:pt x="119" y="1376"/>
                  </a:cubicBezTo>
                  <a:cubicBezTo>
                    <a:pt x="134" y="1384"/>
                    <a:pt x="142" y="1392"/>
                    <a:pt x="142" y="1423"/>
                  </a:cubicBezTo>
                  <a:cubicBezTo>
                    <a:pt x="142" y="1431"/>
                    <a:pt x="142" y="1431"/>
                    <a:pt x="142" y="1431"/>
                  </a:cubicBezTo>
                  <a:cubicBezTo>
                    <a:pt x="142" y="1471"/>
                    <a:pt x="142" y="1494"/>
                    <a:pt x="158" y="1502"/>
                  </a:cubicBezTo>
                  <a:cubicBezTo>
                    <a:pt x="166" y="1502"/>
                    <a:pt x="174" y="1526"/>
                    <a:pt x="174" y="1550"/>
                  </a:cubicBezTo>
                  <a:cubicBezTo>
                    <a:pt x="174" y="1566"/>
                    <a:pt x="174" y="1574"/>
                    <a:pt x="158" y="1581"/>
                  </a:cubicBezTo>
                  <a:cubicBezTo>
                    <a:pt x="134" y="1597"/>
                    <a:pt x="126" y="1613"/>
                    <a:pt x="126" y="1637"/>
                  </a:cubicBezTo>
                  <a:cubicBezTo>
                    <a:pt x="126" y="1653"/>
                    <a:pt x="63" y="1763"/>
                    <a:pt x="39" y="1771"/>
                  </a:cubicBezTo>
                  <a:cubicBezTo>
                    <a:pt x="24" y="1779"/>
                    <a:pt x="24" y="1810"/>
                    <a:pt x="32" y="1826"/>
                  </a:cubicBezTo>
                  <a:lnTo>
                    <a:pt x="32" y="1833"/>
                  </a:lnTo>
                  <a:cubicBezTo>
                    <a:pt x="32" y="1849"/>
                    <a:pt x="32" y="1873"/>
                    <a:pt x="16" y="1897"/>
                  </a:cubicBezTo>
                  <a:cubicBezTo>
                    <a:pt x="8" y="1913"/>
                    <a:pt x="0" y="1928"/>
                    <a:pt x="8" y="1960"/>
                  </a:cubicBezTo>
                  <a:cubicBezTo>
                    <a:pt x="8" y="1976"/>
                    <a:pt x="8" y="1984"/>
                    <a:pt x="16" y="1999"/>
                  </a:cubicBezTo>
                  <a:cubicBezTo>
                    <a:pt x="16" y="1999"/>
                    <a:pt x="16" y="1999"/>
                    <a:pt x="16" y="2007"/>
                  </a:cubicBezTo>
                  <a:cubicBezTo>
                    <a:pt x="32" y="1999"/>
                    <a:pt x="39" y="1999"/>
                    <a:pt x="47" y="2007"/>
                  </a:cubicBezTo>
                  <a:lnTo>
                    <a:pt x="55" y="2007"/>
                  </a:lnTo>
                  <a:cubicBezTo>
                    <a:pt x="71" y="2007"/>
                    <a:pt x="71" y="1999"/>
                    <a:pt x="71" y="1984"/>
                  </a:cubicBezTo>
                  <a:cubicBezTo>
                    <a:pt x="71" y="1968"/>
                    <a:pt x="87" y="1952"/>
                    <a:pt x="111" y="1952"/>
                  </a:cubicBezTo>
                  <a:cubicBezTo>
                    <a:pt x="119" y="1960"/>
                    <a:pt x="126" y="1960"/>
                    <a:pt x="134" y="1960"/>
                  </a:cubicBezTo>
                  <a:cubicBezTo>
                    <a:pt x="142" y="1968"/>
                    <a:pt x="158" y="1976"/>
                    <a:pt x="166" y="1976"/>
                  </a:cubicBezTo>
                  <a:lnTo>
                    <a:pt x="166" y="1976"/>
                  </a:lnTo>
                  <a:cubicBezTo>
                    <a:pt x="166" y="1968"/>
                    <a:pt x="166" y="1968"/>
                    <a:pt x="166" y="1968"/>
                  </a:cubicBezTo>
                  <a:cubicBezTo>
                    <a:pt x="166" y="1952"/>
                    <a:pt x="166" y="1944"/>
                    <a:pt x="190" y="1928"/>
                  </a:cubicBezTo>
                  <a:cubicBezTo>
                    <a:pt x="206" y="1920"/>
                    <a:pt x="221" y="1913"/>
                    <a:pt x="237" y="1913"/>
                  </a:cubicBezTo>
                  <a:cubicBezTo>
                    <a:pt x="245" y="1913"/>
                    <a:pt x="245" y="1913"/>
                    <a:pt x="245" y="1913"/>
                  </a:cubicBezTo>
                  <a:cubicBezTo>
                    <a:pt x="253" y="1913"/>
                    <a:pt x="261" y="1920"/>
                    <a:pt x="261" y="1920"/>
                  </a:cubicBezTo>
                  <a:cubicBezTo>
                    <a:pt x="269" y="1928"/>
                    <a:pt x="269" y="1936"/>
                    <a:pt x="284" y="1936"/>
                  </a:cubicBezTo>
                  <a:lnTo>
                    <a:pt x="292" y="1936"/>
                  </a:lnTo>
                  <a:lnTo>
                    <a:pt x="292" y="1936"/>
                  </a:lnTo>
                  <a:cubicBezTo>
                    <a:pt x="300" y="1936"/>
                    <a:pt x="308" y="1936"/>
                    <a:pt x="316" y="1952"/>
                  </a:cubicBezTo>
                  <a:cubicBezTo>
                    <a:pt x="332" y="1960"/>
                    <a:pt x="340" y="1968"/>
                    <a:pt x="348" y="1968"/>
                  </a:cubicBezTo>
                  <a:cubicBezTo>
                    <a:pt x="356" y="1968"/>
                    <a:pt x="356" y="1952"/>
                    <a:pt x="356" y="1936"/>
                  </a:cubicBezTo>
                  <a:cubicBezTo>
                    <a:pt x="356" y="1928"/>
                    <a:pt x="356" y="1913"/>
                    <a:pt x="356" y="1913"/>
                  </a:cubicBezTo>
                  <a:cubicBezTo>
                    <a:pt x="364" y="1904"/>
                    <a:pt x="372" y="1904"/>
                    <a:pt x="379" y="1904"/>
                  </a:cubicBezTo>
                  <a:cubicBezTo>
                    <a:pt x="387" y="1904"/>
                    <a:pt x="387" y="1904"/>
                    <a:pt x="395" y="1897"/>
                  </a:cubicBezTo>
                  <a:lnTo>
                    <a:pt x="395" y="1897"/>
                  </a:lnTo>
                  <a:cubicBezTo>
                    <a:pt x="403" y="1881"/>
                    <a:pt x="419" y="1881"/>
                    <a:pt x="427" y="1873"/>
                  </a:cubicBezTo>
                  <a:cubicBezTo>
                    <a:pt x="427" y="1873"/>
                    <a:pt x="435" y="1873"/>
                    <a:pt x="435" y="1865"/>
                  </a:cubicBezTo>
                  <a:cubicBezTo>
                    <a:pt x="435" y="1865"/>
                    <a:pt x="443" y="1857"/>
                    <a:pt x="450" y="1857"/>
                  </a:cubicBezTo>
                  <a:lnTo>
                    <a:pt x="450" y="1857"/>
                  </a:lnTo>
                  <a:cubicBezTo>
                    <a:pt x="459" y="1857"/>
                    <a:pt x="459" y="1865"/>
                    <a:pt x="466" y="1865"/>
                  </a:cubicBezTo>
                  <a:lnTo>
                    <a:pt x="466" y="1873"/>
                  </a:lnTo>
                  <a:cubicBezTo>
                    <a:pt x="466" y="1873"/>
                    <a:pt x="482" y="1881"/>
                    <a:pt x="498" y="1889"/>
                  </a:cubicBezTo>
                  <a:lnTo>
                    <a:pt x="498" y="1889"/>
                  </a:lnTo>
                  <a:cubicBezTo>
                    <a:pt x="506" y="1913"/>
                    <a:pt x="506" y="1913"/>
                    <a:pt x="506" y="1913"/>
                  </a:cubicBezTo>
                  <a:cubicBezTo>
                    <a:pt x="514" y="1920"/>
                    <a:pt x="522" y="1920"/>
                    <a:pt x="522" y="1920"/>
                  </a:cubicBezTo>
                  <a:cubicBezTo>
                    <a:pt x="530" y="1920"/>
                    <a:pt x="530" y="1920"/>
                    <a:pt x="530" y="1920"/>
                  </a:cubicBezTo>
                  <a:cubicBezTo>
                    <a:pt x="530" y="1920"/>
                    <a:pt x="530" y="1897"/>
                    <a:pt x="530" y="1889"/>
                  </a:cubicBezTo>
                  <a:lnTo>
                    <a:pt x="530" y="1881"/>
                  </a:lnTo>
                  <a:cubicBezTo>
                    <a:pt x="530" y="1873"/>
                    <a:pt x="530" y="1865"/>
                    <a:pt x="545" y="1857"/>
                  </a:cubicBezTo>
                  <a:lnTo>
                    <a:pt x="545" y="1857"/>
                  </a:lnTo>
                  <a:cubicBezTo>
                    <a:pt x="553" y="1849"/>
                    <a:pt x="553" y="1849"/>
                    <a:pt x="561" y="1833"/>
                  </a:cubicBezTo>
                  <a:lnTo>
                    <a:pt x="561" y="1833"/>
                  </a:lnTo>
                  <a:cubicBezTo>
                    <a:pt x="569" y="1810"/>
                    <a:pt x="577" y="1810"/>
                    <a:pt x="585" y="1802"/>
                  </a:cubicBezTo>
                  <a:cubicBezTo>
                    <a:pt x="585" y="1802"/>
                    <a:pt x="593" y="1802"/>
                    <a:pt x="593" y="1794"/>
                  </a:cubicBezTo>
                  <a:cubicBezTo>
                    <a:pt x="601" y="1794"/>
                    <a:pt x="601" y="1787"/>
                    <a:pt x="609" y="1779"/>
                  </a:cubicBezTo>
                  <a:cubicBezTo>
                    <a:pt x="609" y="1771"/>
                    <a:pt x="617" y="1763"/>
                    <a:pt x="624" y="1763"/>
                  </a:cubicBezTo>
                  <a:lnTo>
                    <a:pt x="624" y="1763"/>
                  </a:lnTo>
                  <a:cubicBezTo>
                    <a:pt x="632" y="1763"/>
                    <a:pt x="640" y="1771"/>
                    <a:pt x="648" y="1779"/>
                  </a:cubicBezTo>
                  <a:cubicBezTo>
                    <a:pt x="648" y="1787"/>
                    <a:pt x="656" y="1787"/>
                    <a:pt x="656" y="1794"/>
                  </a:cubicBezTo>
                  <a:cubicBezTo>
                    <a:pt x="672" y="1802"/>
                    <a:pt x="680" y="1810"/>
                    <a:pt x="696" y="1810"/>
                  </a:cubicBezTo>
                  <a:cubicBezTo>
                    <a:pt x="696" y="1810"/>
                    <a:pt x="696" y="1810"/>
                    <a:pt x="703" y="1810"/>
                  </a:cubicBezTo>
                  <a:lnTo>
                    <a:pt x="712" y="1818"/>
                  </a:lnTo>
                  <a:lnTo>
                    <a:pt x="719" y="1826"/>
                  </a:lnTo>
                  <a:cubicBezTo>
                    <a:pt x="727" y="1826"/>
                    <a:pt x="727" y="1826"/>
                    <a:pt x="735" y="1818"/>
                  </a:cubicBezTo>
                  <a:cubicBezTo>
                    <a:pt x="743" y="1818"/>
                    <a:pt x="743" y="1818"/>
                    <a:pt x="751" y="1818"/>
                  </a:cubicBezTo>
                  <a:cubicBezTo>
                    <a:pt x="759" y="1818"/>
                    <a:pt x="767" y="1818"/>
                    <a:pt x="767" y="1810"/>
                  </a:cubicBezTo>
                  <a:lnTo>
                    <a:pt x="767" y="1802"/>
                  </a:lnTo>
                  <a:cubicBezTo>
                    <a:pt x="759" y="1779"/>
                    <a:pt x="790" y="1708"/>
                    <a:pt x="806" y="1684"/>
                  </a:cubicBezTo>
                  <a:cubicBezTo>
                    <a:pt x="814" y="1676"/>
                    <a:pt x="822" y="1676"/>
                    <a:pt x="822" y="1676"/>
                  </a:cubicBezTo>
                  <a:cubicBezTo>
                    <a:pt x="838" y="1676"/>
                    <a:pt x="854" y="1653"/>
                    <a:pt x="854" y="1637"/>
                  </a:cubicBezTo>
                  <a:cubicBezTo>
                    <a:pt x="854" y="1605"/>
                    <a:pt x="862" y="1589"/>
                    <a:pt x="877" y="1589"/>
                  </a:cubicBezTo>
                  <a:cubicBezTo>
                    <a:pt x="885" y="1589"/>
                    <a:pt x="885" y="1589"/>
                    <a:pt x="885" y="1589"/>
                  </a:cubicBezTo>
                  <a:cubicBezTo>
                    <a:pt x="893" y="1589"/>
                    <a:pt x="893" y="1589"/>
                    <a:pt x="901" y="1574"/>
                  </a:cubicBezTo>
                  <a:cubicBezTo>
                    <a:pt x="909" y="1566"/>
                    <a:pt x="917" y="1566"/>
                    <a:pt x="925" y="1558"/>
                  </a:cubicBezTo>
                  <a:cubicBezTo>
                    <a:pt x="933" y="1558"/>
                    <a:pt x="941" y="1550"/>
                    <a:pt x="933" y="1534"/>
                  </a:cubicBezTo>
                  <a:cubicBezTo>
                    <a:pt x="933" y="1526"/>
                    <a:pt x="925" y="1518"/>
                    <a:pt x="925" y="1518"/>
                  </a:cubicBezTo>
                  <a:cubicBezTo>
                    <a:pt x="917" y="1502"/>
                    <a:pt x="917" y="1502"/>
                    <a:pt x="917" y="1471"/>
                  </a:cubicBezTo>
                  <a:cubicBezTo>
                    <a:pt x="925" y="1447"/>
                    <a:pt x="941" y="1431"/>
                    <a:pt x="956" y="1431"/>
                  </a:cubicBezTo>
                  <a:cubicBezTo>
                    <a:pt x="964" y="1431"/>
                    <a:pt x="964" y="1431"/>
                    <a:pt x="972" y="1431"/>
                  </a:cubicBezTo>
                  <a:cubicBezTo>
                    <a:pt x="972" y="1439"/>
                    <a:pt x="972" y="1439"/>
                    <a:pt x="980" y="1439"/>
                  </a:cubicBezTo>
                  <a:cubicBezTo>
                    <a:pt x="988" y="1455"/>
                    <a:pt x="1004" y="1471"/>
                    <a:pt x="1012" y="1471"/>
                  </a:cubicBezTo>
                  <a:cubicBezTo>
                    <a:pt x="1012" y="1471"/>
                    <a:pt x="1020" y="1471"/>
                    <a:pt x="1020" y="1463"/>
                  </a:cubicBezTo>
                  <a:cubicBezTo>
                    <a:pt x="1028" y="1455"/>
                    <a:pt x="1028" y="1447"/>
                    <a:pt x="1028" y="1439"/>
                  </a:cubicBezTo>
                  <a:cubicBezTo>
                    <a:pt x="1028" y="1431"/>
                    <a:pt x="1020" y="1415"/>
                    <a:pt x="1051" y="1408"/>
                  </a:cubicBezTo>
                  <a:cubicBezTo>
                    <a:pt x="1067" y="1408"/>
                    <a:pt x="1083" y="1408"/>
                    <a:pt x="1099" y="1408"/>
                  </a:cubicBezTo>
                  <a:cubicBezTo>
                    <a:pt x="1115" y="1408"/>
                    <a:pt x="1123" y="1408"/>
                    <a:pt x="1123" y="1400"/>
                  </a:cubicBezTo>
                  <a:cubicBezTo>
                    <a:pt x="1130" y="1392"/>
                    <a:pt x="1130" y="1368"/>
                    <a:pt x="1123" y="1344"/>
                  </a:cubicBezTo>
                  <a:cubicBezTo>
                    <a:pt x="1115" y="1344"/>
                    <a:pt x="1115" y="1336"/>
                    <a:pt x="1115" y="1336"/>
                  </a:cubicBezTo>
                  <a:cubicBezTo>
                    <a:pt x="1099" y="1328"/>
                    <a:pt x="1099" y="1321"/>
                    <a:pt x="1099" y="1297"/>
                  </a:cubicBezTo>
                  <a:cubicBezTo>
                    <a:pt x="1107" y="1289"/>
                    <a:pt x="1107" y="1281"/>
                    <a:pt x="1107" y="1273"/>
                  </a:cubicBezTo>
                  <a:cubicBezTo>
                    <a:pt x="1107" y="1265"/>
                    <a:pt x="1115" y="1257"/>
                    <a:pt x="1115" y="1241"/>
                  </a:cubicBezTo>
                  <a:cubicBezTo>
                    <a:pt x="964" y="32"/>
                    <a:pt x="964" y="32"/>
                    <a:pt x="964" y="32"/>
                  </a:cubicBezTo>
                  <a:cubicBezTo>
                    <a:pt x="949" y="8"/>
                    <a:pt x="941" y="8"/>
                    <a:pt x="933" y="8"/>
                  </a:cubicBezTo>
                  <a:lnTo>
                    <a:pt x="933" y="8"/>
                  </a:lnTo>
                  <a:cubicBezTo>
                    <a:pt x="261" y="87"/>
                    <a:pt x="261" y="87"/>
                    <a:pt x="261" y="87"/>
                  </a:cubicBezTo>
                  <a:cubicBezTo>
                    <a:pt x="229" y="119"/>
                    <a:pt x="166" y="166"/>
                    <a:pt x="111" y="166"/>
                  </a:cubicBezTo>
                  <a:cubicBezTo>
                    <a:pt x="79" y="166"/>
                    <a:pt x="55" y="158"/>
                    <a:pt x="32" y="143"/>
                  </a:cubicBezTo>
                  <a:close/>
                </a:path>
              </a:pathLst>
            </a:custGeom>
            <a:solidFill>
              <a:schemeClr val="accent6"/>
            </a:solidFill>
            <a:ln>
              <a:solidFill>
                <a:schemeClr val="bg2"/>
              </a:solidFill>
            </a:ln>
            <a:effectLst/>
          </p:spPr>
          <p:txBody>
            <a:bodyPr wrap="none" anchor="ctr"/>
            <a:lstStyle/>
            <a:p>
              <a:endParaRPr lang="en-US"/>
            </a:p>
          </p:txBody>
        </p:sp>
        <p:sp>
          <p:nvSpPr>
            <p:cNvPr id="144" name="Freeform 785"/>
            <p:cNvSpPr>
              <a:spLocks noChangeArrowheads="1"/>
            </p:cNvSpPr>
            <p:nvPr/>
          </p:nvSpPr>
          <p:spPr bwMode="auto">
            <a:xfrm>
              <a:off x="14433282" y="5171051"/>
              <a:ext cx="832630" cy="948597"/>
            </a:xfrm>
            <a:custGeom>
              <a:avLst/>
              <a:gdLst>
                <a:gd name="T0" fmla="*/ 1550 w 1582"/>
                <a:gd name="T1" fmla="*/ 720 h 1804"/>
                <a:gd name="T2" fmla="*/ 1550 w 1582"/>
                <a:gd name="T3" fmla="*/ 720 h 1804"/>
                <a:gd name="T4" fmla="*/ 1542 w 1582"/>
                <a:gd name="T5" fmla="*/ 648 h 1804"/>
                <a:gd name="T6" fmla="*/ 1565 w 1582"/>
                <a:gd name="T7" fmla="*/ 641 h 1804"/>
                <a:gd name="T8" fmla="*/ 1447 w 1582"/>
                <a:gd name="T9" fmla="*/ 0 h 1804"/>
                <a:gd name="T10" fmla="*/ 1186 w 1582"/>
                <a:gd name="T11" fmla="*/ 190 h 1804"/>
                <a:gd name="T12" fmla="*/ 1052 w 1582"/>
                <a:gd name="T13" fmla="*/ 309 h 1804"/>
                <a:gd name="T14" fmla="*/ 925 w 1582"/>
                <a:gd name="T15" fmla="*/ 332 h 1804"/>
                <a:gd name="T16" fmla="*/ 791 w 1582"/>
                <a:gd name="T17" fmla="*/ 380 h 1804"/>
                <a:gd name="T18" fmla="*/ 728 w 1582"/>
                <a:gd name="T19" fmla="*/ 364 h 1804"/>
                <a:gd name="T20" fmla="*/ 672 w 1582"/>
                <a:gd name="T21" fmla="*/ 388 h 1804"/>
                <a:gd name="T22" fmla="*/ 657 w 1582"/>
                <a:gd name="T23" fmla="*/ 364 h 1804"/>
                <a:gd name="T24" fmla="*/ 712 w 1582"/>
                <a:gd name="T25" fmla="*/ 348 h 1804"/>
                <a:gd name="T26" fmla="*/ 672 w 1582"/>
                <a:gd name="T27" fmla="*/ 332 h 1804"/>
                <a:gd name="T28" fmla="*/ 641 w 1582"/>
                <a:gd name="T29" fmla="*/ 340 h 1804"/>
                <a:gd name="T30" fmla="*/ 577 w 1582"/>
                <a:gd name="T31" fmla="*/ 317 h 1804"/>
                <a:gd name="T32" fmla="*/ 506 w 1582"/>
                <a:gd name="T33" fmla="*/ 285 h 1804"/>
                <a:gd name="T34" fmla="*/ 459 w 1582"/>
                <a:gd name="T35" fmla="*/ 261 h 1804"/>
                <a:gd name="T36" fmla="*/ 0 w 1582"/>
                <a:gd name="T37" fmla="*/ 356 h 1804"/>
                <a:gd name="T38" fmla="*/ 0 w 1582"/>
                <a:gd name="T39" fmla="*/ 356 h 1804"/>
                <a:gd name="T40" fmla="*/ 151 w 1582"/>
                <a:gd name="T41" fmla="*/ 1574 h 1804"/>
                <a:gd name="T42" fmla="*/ 166 w 1582"/>
                <a:gd name="T43" fmla="*/ 1558 h 1804"/>
                <a:gd name="T44" fmla="*/ 253 w 1582"/>
                <a:gd name="T45" fmla="*/ 1565 h 1804"/>
                <a:gd name="T46" fmla="*/ 317 w 1582"/>
                <a:gd name="T47" fmla="*/ 1574 h 1804"/>
                <a:gd name="T48" fmla="*/ 364 w 1582"/>
                <a:gd name="T49" fmla="*/ 1645 h 1804"/>
                <a:gd name="T50" fmla="*/ 419 w 1582"/>
                <a:gd name="T51" fmla="*/ 1700 h 1804"/>
                <a:gd name="T52" fmla="*/ 530 w 1582"/>
                <a:gd name="T53" fmla="*/ 1700 h 1804"/>
                <a:gd name="T54" fmla="*/ 617 w 1582"/>
                <a:gd name="T55" fmla="*/ 1755 h 1804"/>
                <a:gd name="T56" fmla="*/ 664 w 1582"/>
                <a:gd name="T57" fmla="*/ 1708 h 1804"/>
                <a:gd name="T58" fmla="*/ 728 w 1582"/>
                <a:gd name="T59" fmla="*/ 1732 h 1804"/>
                <a:gd name="T60" fmla="*/ 759 w 1582"/>
                <a:gd name="T61" fmla="*/ 1716 h 1804"/>
                <a:gd name="T62" fmla="*/ 783 w 1582"/>
                <a:gd name="T63" fmla="*/ 1708 h 1804"/>
                <a:gd name="T64" fmla="*/ 807 w 1582"/>
                <a:gd name="T65" fmla="*/ 1684 h 1804"/>
                <a:gd name="T66" fmla="*/ 830 w 1582"/>
                <a:gd name="T67" fmla="*/ 1676 h 1804"/>
                <a:gd name="T68" fmla="*/ 854 w 1582"/>
                <a:gd name="T69" fmla="*/ 1652 h 1804"/>
                <a:gd name="T70" fmla="*/ 870 w 1582"/>
                <a:gd name="T71" fmla="*/ 1668 h 1804"/>
                <a:gd name="T72" fmla="*/ 870 w 1582"/>
                <a:gd name="T73" fmla="*/ 1676 h 1804"/>
                <a:gd name="T74" fmla="*/ 894 w 1582"/>
                <a:gd name="T75" fmla="*/ 1700 h 1804"/>
                <a:gd name="T76" fmla="*/ 910 w 1582"/>
                <a:gd name="T77" fmla="*/ 1724 h 1804"/>
                <a:gd name="T78" fmla="*/ 965 w 1582"/>
                <a:gd name="T79" fmla="*/ 1747 h 1804"/>
                <a:gd name="T80" fmla="*/ 981 w 1582"/>
                <a:gd name="T81" fmla="*/ 1771 h 1804"/>
                <a:gd name="T82" fmla="*/ 1012 w 1582"/>
                <a:gd name="T83" fmla="*/ 1803 h 1804"/>
                <a:gd name="T84" fmla="*/ 1060 w 1582"/>
                <a:gd name="T85" fmla="*/ 1787 h 1804"/>
                <a:gd name="T86" fmla="*/ 1083 w 1582"/>
                <a:gd name="T87" fmla="*/ 1739 h 1804"/>
                <a:gd name="T88" fmla="*/ 1123 w 1582"/>
                <a:gd name="T89" fmla="*/ 1708 h 1804"/>
                <a:gd name="T90" fmla="*/ 1123 w 1582"/>
                <a:gd name="T91" fmla="*/ 1637 h 1804"/>
                <a:gd name="T92" fmla="*/ 1123 w 1582"/>
                <a:gd name="T93" fmla="*/ 1550 h 1804"/>
                <a:gd name="T94" fmla="*/ 1163 w 1582"/>
                <a:gd name="T95" fmla="*/ 1479 h 1804"/>
                <a:gd name="T96" fmla="*/ 1226 w 1582"/>
                <a:gd name="T97" fmla="*/ 1510 h 1804"/>
                <a:gd name="T98" fmla="*/ 1218 w 1582"/>
                <a:gd name="T99" fmla="*/ 1376 h 1804"/>
                <a:gd name="T100" fmla="*/ 1281 w 1582"/>
                <a:gd name="T101" fmla="*/ 1328 h 1804"/>
                <a:gd name="T102" fmla="*/ 1305 w 1582"/>
                <a:gd name="T103" fmla="*/ 1257 h 1804"/>
                <a:gd name="T104" fmla="*/ 1360 w 1582"/>
                <a:gd name="T105" fmla="*/ 1265 h 1804"/>
                <a:gd name="T106" fmla="*/ 1423 w 1582"/>
                <a:gd name="T107" fmla="*/ 1257 h 1804"/>
                <a:gd name="T108" fmla="*/ 1502 w 1582"/>
                <a:gd name="T109" fmla="*/ 1154 h 1804"/>
                <a:gd name="T110" fmla="*/ 1510 w 1582"/>
                <a:gd name="T111" fmla="*/ 1012 h 1804"/>
                <a:gd name="T112" fmla="*/ 1550 w 1582"/>
                <a:gd name="T113" fmla="*/ 957 h 1804"/>
                <a:gd name="T114" fmla="*/ 1550 w 1582"/>
                <a:gd name="T115" fmla="*/ 830 h 1804"/>
                <a:gd name="T116" fmla="*/ 1565 w 1582"/>
                <a:gd name="T117" fmla="*/ 799 h 1804"/>
                <a:gd name="T118" fmla="*/ 1550 w 1582"/>
                <a:gd name="T119" fmla="*/ 720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82" h="1804">
                  <a:moveTo>
                    <a:pt x="1550" y="720"/>
                  </a:moveTo>
                  <a:lnTo>
                    <a:pt x="1550" y="720"/>
                  </a:lnTo>
                  <a:cubicBezTo>
                    <a:pt x="1550" y="696"/>
                    <a:pt x="1542" y="664"/>
                    <a:pt x="1542" y="648"/>
                  </a:cubicBezTo>
                  <a:cubicBezTo>
                    <a:pt x="1534" y="641"/>
                    <a:pt x="1550" y="633"/>
                    <a:pt x="1565" y="641"/>
                  </a:cubicBezTo>
                  <a:cubicBezTo>
                    <a:pt x="1447" y="0"/>
                    <a:pt x="1447" y="0"/>
                    <a:pt x="1447" y="0"/>
                  </a:cubicBezTo>
                  <a:cubicBezTo>
                    <a:pt x="1352" y="56"/>
                    <a:pt x="1210" y="151"/>
                    <a:pt x="1186" y="190"/>
                  </a:cubicBezTo>
                  <a:cubicBezTo>
                    <a:pt x="1154" y="230"/>
                    <a:pt x="1083" y="309"/>
                    <a:pt x="1052" y="309"/>
                  </a:cubicBezTo>
                  <a:cubicBezTo>
                    <a:pt x="1012" y="309"/>
                    <a:pt x="949" y="309"/>
                    <a:pt x="925" y="332"/>
                  </a:cubicBezTo>
                  <a:cubicBezTo>
                    <a:pt x="910" y="356"/>
                    <a:pt x="807" y="395"/>
                    <a:pt x="791" y="380"/>
                  </a:cubicBezTo>
                  <a:cubicBezTo>
                    <a:pt x="767" y="364"/>
                    <a:pt x="728" y="356"/>
                    <a:pt x="728" y="364"/>
                  </a:cubicBezTo>
                  <a:cubicBezTo>
                    <a:pt x="720" y="372"/>
                    <a:pt x="688" y="380"/>
                    <a:pt x="672" y="388"/>
                  </a:cubicBezTo>
                  <a:cubicBezTo>
                    <a:pt x="657" y="395"/>
                    <a:pt x="648" y="372"/>
                    <a:pt x="657" y="364"/>
                  </a:cubicBezTo>
                  <a:cubicBezTo>
                    <a:pt x="672" y="356"/>
                    <a:pt x="712" y="364"/>
                    <a:pt x="712" y="348"/>
                  </a:cubicBezTo>
                  <a:cubicBezTo>
                    <a:pt x="704" y="332"/>
                    <a:pt x="696" y="324"/>
                    <a:pt x="672" y="332"/>
                  </a:cubicBezTo>
                  <a:cubicBezTo>
                    <a:pt x="648" y="348"/>
                    <a:pt x="657" y="364"/>
                    <a:pt x="641" y="340"/>
                  </a:cubicBezTo>
                  <a:cubicBezTo>
                    <a:pt x="625" y="324"/>
                    <a:pt x="617" y="332"/>
                    <a:pt x="577" y="317"/>
                  </a:cubicBezTo>
                  <a:cubicBezTo>
                    <a:pt x="538" y="301"/>
                    <a:pt x="538" y="309"/>
                    <a:pt x="506" y="285"/>
                  </a:cubicBezTo>
                  <a:cubicBezTo>
                    <a:pt x="483" y="277"/>
                    <a:pt x="459" y="285"/>
                    <a:pt x="459" y="261"/>
                  </a:cubicBezTo>
                  <a:cubicBezTo>
                    <a:pt x="332" y="301"/>
                    <a:pt x="16" y="380"/>
                    <a:pt x="0" y="356"/>
                  </a:cubicBezTo>
                  <a:lnTo>
                    <a:pt x="0" y="356"/>
                  </a:lnTo>
                  <a:cubicBezTo>
                    <a:pt x="151" y="1574"/>
                    <a:pt x="151" y="1574"/>
                    <a:pt x="151" y="1574"/>
                  </a:cubicBezTo>
                  <a:cubicBezTo>
                    <a:pt x="151" y="1558"/>
                    <a:pt x="158" y="1558"/>
                    <a:pt x="166" y="1558"/>
                  </a:cubicBezTo>
                  <a:cubicBezTo>
                    <a:pt x="198" y="1558"/>
                    <a:pt x="222" y="1558"/>
                    <a:pt x="253" y="1565"/>
                  </a:cubicBezTo>
                  <a:cubicBezTo>
                    <a:pt x="285" y="1574"/>
                    <a:pt x="293" y="1542"/>
                    <a:pt x="317" y="1574"/>
                  </a:cubicBezTo>
                  <a:cubicBezTo>
                    <a:pt x="340" y="1613"/>
                    <a:pt x="340" y="1629"/>
                    <a:pt x="364" y="1645"/>
                  </a:cubicBezTo>
                  <a:cubicBezTo>
                    <a:pt x="388" y="1660"/>
                    <a:pt x="372" y="1700"/>
                    <a:pt x="419" y="1700"/>
                  </a:cubicBezTo>
                  <a:cubicBezTo>
                    <a:pt x="467" y="1708"/>
                    <a:pt x="514" y="1684"/>
                    <a:pt x="530" y="1700"/>
                  </a:cubicBezTo>
                  <a:cubicBezTo>
                    <a:pt x="546" y="1724"/>
                    <a:pt x="593" y="1763"/>
                    <a:pt x="617" y="1755"/>
                  </a:cubicBezTo>
                  <a:cubicBezTo>
                    <a:pt x="641" y="1747"/>
                    <a:pt x="633" y="1700"/>
                    <a:pt x="664" y="1708"/>
                  </a:cubicBezTo>
                  <a:cubicBezTo>
                    <a:pt x="696" y="1716"/>
                    <a:pt x="704" y="1732"/>
                    <a:pt x="728" y="1732"/>
                  </a:cubicBezTo>
                  <a:cubicBezTo>
                    <a:pt x="743" y="1732"/>
                    <a:pt x="751" y="1724"/>
                    <a:pt x="759" y="1716"/>
                  </a:cubicBezTo>
                  <a:cubicBezTo>
                    <a:pt x="759" y="1700"/>
                    <a:pt x="775" y="1700"/>
                    <a:pt x="783" y="1708"/>
                  </a:cubicBezTo>
                  <a:cubicBezTo>
                    <a:pt x="791" y="1708"/>
                    <a:pt x="799" y="1692"/>
                    <a:pt x="807" y="1684"/>
                  </a:cubicBezTo>
                  <a:lnTo>
                    <a:pt x="830" y="1676"/>
                  </a:lnTo>
                  <a:cubicBezTo>
                    <a:pt x="854" y="1652"/>
                    <a:pt x="854" y="1652"/>
                    <a:pt x="854" y="1652"/>
                  </a:cubicBezTo>
                  <a:cubicBezTo>
                    <a:pt x="870" y="1668"/>
                    <a:pt x="870" y="1668"/>
                    <a:pt x="870" y="1668"/>
                  </a:cubicBezTo>
                  <a:cubicBezTo>
                    <a:pt x="870" y="1668"/>
                    <a:pt x="870" y="1668"/>
                    <a:pt x="870" y="1676"/>
                  </a:cubicBezTo>
                  <a:cubicBezTo>
                    <a:pt x="878" y="1692"/>
                    <a:pt x="886" y="1700"/>
                    <a:pt x="894" y="1700"/>
                  </a:cubicBezTo>
                  <a:cubicBezTo>
                    <a:pt x="910" y="1708"/>
                    <a:pt x="901" y="1708"/>
                    <a:pt x="910" y="1724"/>
                  </a:cubicBezTo>
                  <a:cubicBezTo>
                    <a:pt x="925" y="1732"/>
                    <a:pt x="949" y="1739"/>
                    <a:pt x="965" y="1747"/>
                  </a:cubicBezTo>
                  <a:cubicBezTo>
                    <a:pt x="981" y="1747"/>
                    <a:pt x="981" y="1763"/>
                    <a:pt x="981" y="1771"/>
                  </a:cubicBezTo>
                  <a:cubicBezTo>
                    <a:pt x="988" y="1779"/>
                    <a:pt x="1004" y="1795"/>
                    <a:pt x="1012" y="1803"/>
                  </a:cubicBezTo>
                  <a:cubicBezTo>
                    <a:pt x="1028" y="1795"/>
                    <a:pt x="1044" y="1795"/>
                    <a:pt x="1060" y="1787"/>
                  </a:cubicBezTo>
                  <a:cubicBezTo>
                    <a:pt x="1091" y="1787"/>
                    <a:pt x="1083" y="1779"/>
                    <a:pt x="1083" y="1739"/>
                  </a:cubicBezTo>
                  <a:cubicBezTo>
                    <a:pt x="1083" y="1708"/>
                    <a:pt x="1099" y="1716"/>
                    <a:pt x="1123" y="1708"/>
                  </a:cubicBezTo>
                  <a:cubicBezTo>
                    <a:pt x="1139" y="1700"/>
                    <a:pt x="1131" y="1660"/>
                    <a:pt x="1123" y="1637"/>
                  </a:cubicBezTo>
                  <a:cubicBezTo>
                    <a:pt x="1107" y="1613"/>
                    <a:pt x="1131" y="1581"/>
                    <a:pt x="1123" y="1550"/>
                  </a:cubicBezTo>
                  <a:cubicBezTo>
                    <a:pt x="1123" y="1526"/>
                    <a:pt x="1147" y="1487"/>
                    <a:pt x="1163" y="1479"/>
                  </a:cubicBezTo>
                  <a:cubicBezTo>
                    <a:pt x="1170" y="1463"/>
                    <a:pt x="1202" y="1494"/>
                    <a:pt x="1226" y="1510"/>
                  </a:cubicBezTo>
                  <a:cubicBezTo>
                    <a:pt x="1241" y="1526"/>
                    <a:pt x="1226" y="1415"/>
                    <a:pt x="1218" y="1376"/>
                  </a:cubicBezTo>
                  <a:cubicBezTo>
                    <a:pt x="1210" y="1344"/>
                    <a:pt x="1257" y="1336"/>
                    <a:pt x="1281" y="1328"/>
                  </a:cubicBezTo>
                  <a:cubicBezTo>
                    <a:pt x="1305" y="1321"/>
                    <a:pt x="1297" y="1289"/>
                    <a:pt x="1305" y="1257"/>
                  </a:cubicBezTo>
                  <a:cubicBezTo>
                    <a:pt x="1313" y="1226"/>
                    <a:pt x="1336" y="1249"/>
                    <a:pt x="1360" y="1265"/>
                  </a:cubicBezTo>
                  <a:cubicBezTo>
                    <a:pt x="1392" y="1281"/>
                    <a:pt x="1392" y="1265"/>
                    <a:pt x="1423" y="1257"/>
                  </a:cubicBezTo>
                  <a:cubicBezTo>
                    <a:pt x="1447" y="1257"/>
                    <a:pt x="1487" y="1186"/>
                    <a:pt x="1502" y="1154"/>
                  </a:cubicBezTo>
                  <a:cubicBezTo>
                    <a:pt x="1526" y="1131"/>
                    <a:pt x="1518" y="1068"/>
                    <a:pt x="1510" y="1012"/>
                  </a:cubicBezTo>
                  <a:cubicBezTo>
                    <a:pt x="1510" y="949"/>
                    <a:pt x="1542" y="973"/>
                    <a:pt x="1550" y="957"/>
                  </a:cubicBezTo>
                  <a:cubicBezTo>
                    <a:pt x="1565" y="949"/>
                    <a:pt x="1550" y="870"/>
                    <a:pt x="1550" y="830"/>
                  </a:cubicBezTo>
                  <a:cubicBezTo>
                    <a:pt x="1542" y="791"/>
                    <a:pt x="1550" y="807"/>
                    <a:pt x="1565" y="799"/>
                  </a:cubicBezTo>
                  <a:cubicBezTo>
                    <a:pt x="1581" y="791"/>
                    <a:pt x="1558" y="751"/>
                    <a:pt x="1550" y="720"/>
                  </a:cubicBezTo>
                </a:path>
              </a:pathLst>
            </a:custGeom>
            <a:solidFill>
              <a:schemeClr val="accent6"/>
            </a:solidFill>
            <a:ln>
              <a:solidFill>
                <a:schemeClr val="bg2"/>
              </a:solidFill>
            </a:ln>
            <a:effectLst/>
          </p:spPr>
          <p:txBody>
            <a:bodyPr wrap="none" anchor="ctr"/>
            <a:lstStyle/>
            <a:p>
              <a:endParaRPr lang="en-US"/>
            </a:p>
          </p:txBody>
        </p:sp>
        <p:sp>
          <p:nvSpPr>
            <p:cNvPr id="145" name="Freeform 786"/>
            <p:cNvSpPr>
              <a:spLocks noChangeArrowheads="1"/>
            </p:cNvSpPr>
            <p:nvPr/>
          </p:nvSpPr>
          <p:spPr bwMode="auto">
            <a:xfrm>
              <a:off x="14428644" y="5166412"/>
              <a:ext cx="837269" cy="953235"/>
            </a:xfrm>
            <a:custGeom>
              <a:avLst/>
              <a:gdLst>
                <a:gd name="T0" fmla="*/ 989 w 1590"/>
                <a:gd name="T1" fmla="*/ 1787 h 1812"/>
                <a:gd name="T2" fmla="*/ 909 w 1590"/>
                <a:gd name="T3" fmla="*/ 1716 h 1812"/>
                <a:gd name="T4" fmla="*/ 862 w 1590"/>
                <a:gd name="T5" fmla="*/ 1668 h 1812"/>
                <a:gd name="T6" fmla="*/ 783 w 1590"/>
                <a:gd name="T7" fmla="*/ 1716 h 1812"/>
                <a:gd name="T8" fmla="*/ 672 w 1590"/>
                <a:gd name="T9" fmla="*/ 1716 h 1812"/>
                <a:gd name="T10" fmla="*/ 617 w 1590"/>
                <a:gd name="T11" fmla="*/ 1763 h 1812"/>
                <a:gd name="T12" fmla="*/ 443 w 1590"/>
                <a:gd name="T13" fmla="*/ 1716 h 1812"/>
                <a:gd name="T14" fmla="*/ 340 w 1590"/>
                <a:gd name="T15" fmla="*/ 1613 h 1812"/>
                <a:gd name="T16" fmla="*/ 269 w 1590"/>
                <a:gd name="T17" fmla="*/ 1582 h 1812"/>
                <a:gd name="T18" fmla="*/ 159 w 1590"/>
                <a:gd name="T19" fmla="*/ 1582 h 1812"/>
                <a:gd name="T20" fmla="*/ 8 w 1590"/>
                <a:gd name="T21" fmla="*/ 356 h 1812"/>
                <a:gd name="T22" fmla="*/ 475 w 1590"/>
                <a:gd name="T23" fmla="*/ 269 h 1812"/>
                <a:gd name="T24" fmla="*/ 554 w 1590"/>
                <a:gd name="T25" fmla="*/ 309 h 1812"/>
                <a:gd name="T26" fmla="*/ 656 w 1590"/>
                <a:gd name="T27" fmla="*/ 356 h 1812"/>
                <a:gd name="T28" fmla="*/ 720 w 1590"/>
                <a:gd name="T29" fmla="*/ 356 h 1812"/>
                <a:gd name="T30" fmla="*/ 665 w 1590"/>
                <a:gd name="T31" fmla="*/ 388 h 1812"/>
                <a:gd name="T32" fmla="*/ 728 w 1590"/>
                <a:gd name="T33" fmla="*/ 372 h 1812"/>
                <a:gd name="T34" fmla="*/ 933 w 1590"/>
                <a:gd name="T35" fmla="*/ 340 h 1812"/>
                <a:gd name="T36" fmla="*/ 1463 w 1590"/>
                <a:gd name="T37" fmla="*/ 0 h 1812"/>
                <a:gd name="T38" fmla="*/ 1566 w 1590"/>
                <a:gd name="T39" fmla="*/ 649 h 1812"/>
                <a:gd name="T40" fmla="*/ 1566 w 1590"/>
                <a:gd name="T41" fmla="*/ 728 h 1812"/>
                <a:gd name="T42" fmla="*/ 1558 w 1590"/>
                <a:gd name="T43" fmla="*/ 838 h 1812"/>
                <a:gd name="T44" fmla="*/ 1526 w 1590"/>
                <a:gd name="T45" fmla="*/ 1020 h 1812"/>
                <a:gd name="T46" fmla="*/ 1408 w 1590"/>
                <a:gd name="T47" fmla="*/ 1281 h 1812"/>
                <a:gd name="T48" fmla="*/ 1329 w 1590"/>
                <a:gd name="T49" fmla="*/ 1249 h 1812"/>
                <a:gd name="T50" fmla="*/ 1273 w 1590"/>
                <a:gd name="T51" fmla="*/ 1344 h 1812"/>
                <a:gd name="T52" fmla="*/ 1234 w 1590"/>
                <a:gd name="T53" fmla="*/ 1518 h 1812"/>
                <a:gd name="T54" fmla="*/ 1131 w 1590"/>
                <a:gd name="T55" fmla="*/ 1597 h 1812"/>
                <a:gd name="T56" fmla="*/ 1115 w 1590"/>
                <a:gd name="T57" fmla="*/ 1724 h 1812"/>
                <a:gd name="T58" fmla="*/ 1020 w 1590"/>
                <a:gd name="T59" fmla="*/ 1811 h 1812"/>
                <a:gd name="T60" fmla="*/ 878 w 1590"/>
                <a:gd name="T61" fmla="*/ 1676 h 1812"/>
                <a:gd name="T62" fmla="*/ 925 w 1590"/>
                <a:gd name="T63" fmla="*/ 1732 h 1812"/>
                <a:gd name="T64" fmla="*/ 1020 w 1590"/>
                <a:gd name="T65" fmla="*/ 1803 h 1812"/>
                <a:gd name="T66" fmla="*/ 1115 w 1590"/>
                <a:gd name="T67" fmla="*/ 1716 h 1812"/>
                <a:gd name="T68" fmla="*/ 1123 w 1590"/>
                <a:gd name="T69" fmla="*/ 1597 h 1812"/>
                <a:gd name="T70" fmla="*/ 1210 w 1590"/>
                <a:gd name="T71" fmla="*/ 1502 h 1812"/>
                <a:gd name="T72" fmla="*/ 1273 w 1590"/>
                <a:gd name="T73" fmla="*/ 1336 h 1812"/>
                <a:gd name="T74" fmla="*/ 1329 w 1590"/>
                <a:gd name="T75" fmla="*/ 1242 h 1812"/>
                <a:gd name="T76" fmla="*/ 1408 w 1590"/>
                <a:gd name="T77" fmla="*/ 1273 h 1812"/>
                <a:gd name="T78" fmla="*/ 1518 w 1590"/>
                <a:gd name="T79" fmla="*/ 1020 h 1812"/>
                <a:gd name="T80" fmla="*/ 1550 w 1590"/>
                <a:gd name="T81" fmla="*/ 838 h 1812"/>
                <a:gd name="T82" fmla="*/ 1558 w 1590"/>
                <a:gd name="T83" fmla="*/ 728 h 1812"/>
                <a:gd name="T84" fmla="*/ 1566 w 1590"/>
                <a:gd name="T85" fmla="*/ 641 h 1812"/>
                <a:gd name="T86" fmla="*/ 1060 w 1590"/>
                <a:gd name="T87" fmla="*/ 325 h 1812"/>
                <a:gd name="T88" fmla="*/ 743 w 1590"/>
                <a:gd name="T89" fmla="*/ 372 h 1812"/>
                <a:gd name="T90" fmla="*/ 672 w 1590"/>
                <a:gd name="T91" fmla="*/ 403 h 1812"/>
                <a:gd name="T92" fmla="*/ 712 w 1590"/>
                <a:gd name="T93" fmla="*/ 356 h 1812"/>
                <a:gd name="T94" fmla="*/ 665 w 1590"/>
                <a:gd name="T95" fmla="*/ 356 h 1812"/>
                <a:gd name="T96" fmla="*/ 585 w 1590"/>
                <a:gd name="T97" fmla="*/ 325 h 1812"/>
                <a:gd name="T98" fmla="*/ 467 w 1590"/>
                <a:gd name="T99" fmla="*/ 277 h 1812"/>
                <a:gd name="T100" fmla="*/ 174 w 1590"/>
                <a:gd name="T101" fmla="*/ 1558 h 1812"/>
                <a:gd name="T102" fmla="*/ 285 w 1590"/>
                <a:gd name="T103" fmla="*/ 1566 h 1812"/>
                <a:gd name="T104" fmla="*/ 372 w 1590"/>
                <a:gd name="T105" fmla="*/ 1653 h 1812"/>
                <a:gd name="T106" fmla="*/ 483 w 1590"/>
                <a:gd name="T107" fmla="*/ 1700 h 1812"/>
                <a:gd name="T108" fmla="*/ 625 w 1590"/>
                <a:gd name="T109" fmla="*/ 1755 h 1812"/>
                <a:gd name="T110" fmla="*/ 712 w 1590"/>
                <a:gd name="T111" fmla="*/ 1724 h 1812"/>
                <a:gd name="T112" fmla="*/ 791 w 1590"/>
                <a:gd name="T113" fmla="*/ 1708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0" h="1812">
                  <a:moveTo>
                    <a:pt x="1020" y="1811"/>
                  </a:moveTo>
                  <a:lnTo>
                    <a:pt x="1020" y="1811"/>
                  </a:lnTo>
                  <a:lnTo>
                    <a:pt x="1020" y="1811"/>
                  </a:lnTo>
                  <a:cubicBezTo>
                    <a:pt x="1004" y="1803"/>
                    <a:pt x="989" y="1787"/>
                    <a:pt x="989" y="1787"/>
                  </a:cubicBezTo>
                  <a:cubicBezTo>
                    <a:pt x="989" y="1779"/>
                    <a:pt x="989" y="1779"/>
                    <a:pt x="981" y="1771"/>
                  </a:cubicBezTo>
                  <a:cubicBezTo>
                    <a:pt x="981" y="1763"/>
                    <a:pt x="981" y="1755"/>
                    <a:pt x="973" y="1755"/>
                  </a:cubicBezTo>
                  <a:cubicBezTo>
                    <a:pt x="941" y="1747"/>
                    <a:pt x="925" y="1740"/>
                    <a:pt x="918" y="1732"/>
                  </a:cubicBezTo>
                  <a:cubicBezTo>
                    <a:pt x="909" y="1724"/>
                    <a:pt x="909" y="1724"/>
                    <a:pt x="909" y="1716"/>
                  </a:cubicBezTo>
                  <a:cubicBezTo>
                    <a:pt x="909" y="1716"/>
                    <a:pt x="909" y="1716"/>
                    <a:pt x="902" y="1716"/>
                  </a:cubicBezTo>
                  <a:cubicBezTo>
                    <a:pt x="894" y="1708"/>
                    <a:pt x="878" y="1700"/>
                    <a:pt x="878" y="1692"/>
                  </a:cubicBezTo>
                  <a:cubicBezTo>
                    <a:pt x="870" y="1684"/>
                    <a:pt x="870" y="1676"/>
                    <a:pt x="870" y="1676"/>
                  </a:cubicBezTo>
                  <a:cubicBezTo>
                    <a:pt x="862" y="1668"/>
                    <a:pt x="862" y="1668"/>
                    <a:pt x="862" y="1668"/>
                  </a:cubicBezTo>
                  <a:cubicBezTo>
                    <a:pt x="838" y="1684"/>
                    <a:pt x="838" y="1684"/>
                    <a:pt x="838" y="1684"/>
                  </a:cubicBezTo>
                  <a:cubicBezTo>
                    <a:pt x="831" y="1692"/>
                    <a:pt x="815" y="1692"/>
                    <a:pt x="815" y="1700"/>
                  </a:cubicBezTo>
                  <a:cubicBezTo>
                    <a:pt x="807" y="1716"/>
                    <a:pt x="799" y="1716"/>
                    <a:pt x="791" y="1716"/>
                  </a:cubicBezTo>
                  <a:lnTo>
                    <a:pt x="783" y="1716"/>
                  </a:lnTo>
                  <a:cubicBezTo>
                    <a:pt x="775" y="1716"/>
                    <a:pt x="767" y="1716"/>
                    <a:pt x="767" y="1724"/>
                  </a:cubicBezTo>
                  <a:cubicBezTo>
                    <a:pt x="767" y="1732"/>
                    <a:pt x="751" y="1740"/>
                    <a:pt x="736" y="1740"/>
                  </a:cubicBezTo>
                  <a:cubicBezTo>
                    <a:pt x="720" y="1740"/>
                    <a:pt x="712" y="1740"/>
                    <a:pt x="704" y="1732"/>
                  </a:cubicBezTo>
                  <a:cubicBezTo>
                    <a:pt x="696" y="1732"/>
                    <a:pt x="688" y="1724"/>
                    <a:pt x="672" y="1716"/>
                  </a:cubicBezTo>
                  <a:lnTo>
                    <a:pt x="665" y="1716"/>
                  </a:lnTo>
                  <a:cubicBezTo>
                    <a:pt x="656" y="1716"/>
                    <a:pt x="656" y="1724"/>
                    <a:pt x="649" y="1740"/>
                  </a:cubicBezTo>
                  <a:cubicBezTo>
                    <a:pt x="641" y="1747"/>
                    <a:pt x="641" y="1763"/>
                    <a:pt x="625" y="1763"/>
                  </a:cubicBezTo>
                  <a:cubicBezTo>
                    <a:pt x="625" y="1763"/>
                    <a:pt x="625" y="1763"/>
                    <a:pt x="617" y="1763"/>
                  </a:cubicBezTo>
                  <a:cubicBezTo>
                    <a:pt x="593" y="1763"/>
                    <a:pt x="546" y="1732"/>
                    <a:pt x="538" y="1708"/>
                  </a:cubicBezTo>
                  <a:cubicBezTo>
                    <a:pt x="530" y="1708"/>
                    <a:pt x="522" y="1708"/>
                    <a:pt x="514" y="1708"/>
                  </a:cubicBezTo>
                  <a:cubicBezTo>
                    <a:pt x="506" y="1708"/>
                    <a:pt x="498" y="1708"/>
                    <a:pt x="491" y="1708"/>
                  </a:cubicBezTo>
                  <a:cubicBezTo>
                    <a:pt x="475" y="1716"/>
                    <a:pt x="459" y="1716"/>
                    <a:pt x="443" y="1716"/>
                  </a:cubicBezTo>
                  <a:cubicBezTo>
                    <a:pt x="435" y="1716"/>
                    <a:pt x="427" y="1716"/>
                    <a:pt x="427" y="1716"/>
                  </a:cubicBezTo>
                  <a:cubicBezTo>
                    <a:pt x="396" y="1708"/>
                    <a:pt x="388" y="1692"/>
                    <a:pt x="380" y="1676"/>
                  </a:cubicBezTo>
                  <a:cubicBezTo>
                    <a:pt x="380" y="1668"/>
                    <a:pt x="380" y="1660"/>
                    <a:pt x="372" y="1653"/>
                  </a:cubicBezTo>
                  <a:cubicBezTo>
                    <a:pt x="356" y="1645"/>
                    <a:pt x="348" y="1637"/>
                    <a:pt x="340" y="1613"/>
                  </a:cubicBezTo>
                  <a:cubicBezTo>
                    <a:pt x="332" y="1605"/>
                    <a:pt x="325" y="1597"/>
                    <a:pt x="317" y="1582"/>
                  </a:cubicBezTo>
                  <a:cubicBezTo>
                    <a:pt x="309" y="1573"/>
                    <a:pt x="301" y="1573"/>
                    <a:pt x="301" y="1573"/>
                  </a:cubicBezTo>
                  <a:lnTo>
                    <a:pt x="293" y="1573"/>
                  </a:lnTo>
                  <a:cubicBezTo>
                    <a:pt x="285" y="1573"/>
                    <a:pt x="277" y="1582"/>
                    <a:pt x="269" y="1582"/>
                  </a:cubicBezTo>
                  <a:lnTo>
                    <a:pt x="261" y="1582"/>
                  </a:lnTo>
                  <a:cubicBezTo>
                    <a:pt x="230" y="1573"/>
                    <a:pt x="206" y="1566"/>
                    <a:pt x="174" y="1566"/>
                  </a:cubicBezTo>
                  <a:lnTo>
                    <a:pt x="174" y="1566"/>
                  </a:lnTo>
                  <a:cubicBezTo>
                    <a:pt x="166" y="1566"/>
                    <a:pt x="159" y="1573"/>
                    <a:pt x="159" y="1582"/>
                  </a:cubicBezTo>
                  <a:cubicBezTo>
                    <a:pt x="151" y="1589"/>
                    <a:pt x="151" y="1589"/>
                    <a:pt x="151" y="1589"/>
                  </a:cubicBezTo>
                  <a:cubicBezTo>
                    <a:pt x="0" y="348"/>
                    <a:pt x="0" y="348"/>
                    <a:pt x="0" y="348"/>
                  </a:cubicBezTo>
                  <a:cubicBezTo>
                    <a:pt x="8" y="356"/>
                    <a:pt x="8" y="356"/>
                    <a:pt x="8" y="356"/>
                  </a:cubicBezTo>
                  <a:lnTo>
                    <a:pt x="8" y="356"/>
                  </a:lnTo>
                  <a:cubicBezTo>
                    <a:pt x="8" y="364"/>
                    <a:pt x="8" y="364"/>
                    <a:pt x="8" y="364"/>
                  </a:cubicBezTo>
                  <a:cubicBezTo>
                    <a:pt x="8" y="364"/>
                    <a:pt x="16" y="364"/>
                    <a:pt x="24" y="364"/>
                  </a:cubicBezTo>
                  <a:cubicBezTo>
                    <a:pt x="103" y="364"/>
                    <a:pt x="356" y="301"/>
                    <a:pt x="467" y="269"/>
                  </a:cubicBezTo>
                  <a:cubicBezTo>
                    <a:pt x="475" y="269"/>
                    <a:pt x="475" y="269"/>
                    <a:pt x="475" y="269"/>
                  </a:cubicBezTo>
                  <a:cubicBezTo>
                    <a:pt x="475" y="277"/>
                    <a:pt x="475" y="277"/>
                    <a:pt x="475" y="277"/>
                  </a:cubicBezTo>
                  <a:cubicBezTo>
                    <a:pt x="467" y="277"/>
                    <a:pt x="475" y="277"/>
                    <a:pt x="491" y="285"/>
                  </a:cubicBezTo>
                  <a:cubicBezTo>
                    <a:pt x="498" y="285"/>
                    <a:pt x="506" y="285"/>
                    <a:pt x="522" y="293"/>
                  </a:cubicBezTo>
                  <a:cubicBezTo>
                    <a:pt x="538" y="301"/>
                    <a:pt x="546" y="301"/>
                    <a:pt x="554" y="309"/>
                  </a:cubicBezTo>
                  <a:cubicBezTo>
                    <a:pt x="562" y="309"/>
                    <a:pt x="570" y="309"/>
                    <a:pt x="585" y="317"/>
                  </a:cubicBezTo>
                  <a:cubicBezTo>
                    <a:pt x="601" y="325"/>
                    <a:pt x="609" y="325"/>
                    <a:pt x="617" y="325"/>
                  </a:cubicBezTo>
                  <a:cubicBezTo>
                    <a:pt x="633" y="332"/>
                    <a:pt x="641" y="332"/>
                    <a:pt x="649" y="348"/>
                  </a:cubicBezTo>
                  <a:cubicBezTo>
                    <a:pt x="656" y="356"/>
                    <a:pt x="656" y="356"/>
                    <a:pt x="656" y="356"/>
                  </a:cubicBezTo>
                  <a:cubicBezTo>
                    <a:pt x="656" y="356"/>
                    <a:pt x="656" y="356"/>
                    <a:pt x="665" y="348"/>
                  </a:cubicBezTo>
                  <a:cubicBezTo>
                    <a:pt x="665" y="348"/>
                    <a:pt x="672" y="340"/>
                    <a:pt x="680" y="340"/>
                  </a:cubicBezTo>
                  <a:cubicBezTo>
                    <a:pt x="688" y="332"/>
                    <a:pt x="688" y="332"/>
                    <a:pt x="696" y="332"/>
                  </a:cubicBezTo>
                  <a:cubicBezTo>
                    <a:pt x="712" y="332"/>
                    <a:pt x="712" y="340"/>
                    <a:pt x="720" y="356"/>
                  </a:cubicBezTo>
                  <a:lnTo>
                    <a:pt x="720" y="364"/>
                  </a:lnTo>
                  <a:cubicBezTo>
                    <a:pt x="712" y="372"/>
                    <a:pt x="704" y="372"/>
                    <a:pt x="688" y="372"/>
                  </a:cubicBezTo>
                  <a:cubicBezTo>
                    <a:pt x="680" y="372"/>
                    <a:pt x="672" y="372"/>
                    <a:pt x="672" y="380"/>
                  </a:cubicBezTo>
                  <a:cubicBezTo>
                    <a:pt x="665" y="380"/>
                    <a:pt x="665" y="380"/>
                    <a:pt x="665" y="388"/>
                  </a:cubicBezTo>
                  <a:lnTo>
                    <a:pt x="672" y="396"/>
                  </a:lnTo>
                  <a:cubicBezTo>
                    <a:pt x="680" y="396"/>
                    <a:pt x="680" y="396"/>
                    <a:pt x="680" y="396"/>
                  </a:cubicBezTo>
                  <a:cubicBezTo>
                    <a:pt x="688" y="388"/>
                    <a:pt x="696" y="388"/>
                    <a:pt x="704" y="380"/>
                  </a:cubicBezTo>
                  <a:cubicBezTo>
                    <a:pt x="712" y="380"/>
                    <a:pt x="728" y="372"/>
                    <a:pt x="728" y="372"/>
                  </a:cubicBezTo>
                  <a:cubicBezTo>
                    <a:pt x="728" y="372"/>
                    <a:pt x="736" y="364"/>
                    <a:pt x="743" y="364"/>
                  </a:cubicBezTo>
                  <a:cubicBezTo>
                    <a:pt x="759" y="364"/>
                    <a:pt x="783" y="372"/>
                    <a:pt x="799" y="388"/>
                  </a:cubicBezTo>
                  <a:lnTo>
                    <a:pt x="807" y="388"/>
                  </a:lnTo>
                  <a:cubicBezTo>
                    <a:pt x="846" y="388"/>
                    <a:pt x="918" y="356"/>
                    <a:pt x="933" y="340"/>
                  </a:cubicBezTo>
                  <a:cubicBezTo>
                    <a:pt x="957" y="317"/>
                    <a:pt x="1012" y="317"/>
                    <a:pt x="1060" y="317"/>
                  </a:cubicBezTo>
                  <a:cubicBezTo>
                    <a:pt x="1091" y="317"/>
                    <a:pt x="1155" y="245"/>
                    <a:pt x="1194" y="190"/>
                  </a:cubicBezTo>
                  <a:cubicBezTo>
                    <a:pt x="1218" y="159"/>
                    <a:pt x="1352" y="64"/>
                    <a:pt x="1455" y="8"/>
                  </a:cubicBezTo>
                  <a:cubicBezTo>
                    <a:pt x="1463" y="0"/>
                    <a:pt x="1463" y="0"/>
                    <a:pt x="1463" y="0"/>
                  </a:cubicBezTo>
                  <a:cubicBezTo>
                    <a:pt x="1463" y="8"/>
                    <a:pt x="1463" y="8"/>
                    <a:pt x="1463" y="8"/>
                  </a:cubicBezTo>
                  <a:cubicBezTo>
                    <a:pt x="1582" y="649"/>
                    <a:pt x="1582" y="649"/>
                    <a:pt x="1582" y="649"/>
                  </a:cubicBezTo>
                  <a:cubicBezTo>
                    <a:pt x="1573" y="649"/>
                    <a:pt x="1573" y="649"/>
                    <a:pt x="1573" y="649"/>
                  </a:cubicBezTo>
                  <a:cubicBezTo>
                    <a:pt x="1573" y="649"/>
                    <a:pt x="1573" y="649"/>
                    <a:pt x="1566" y="649"/>
                  </a:cubicBezTo>
                  <a:cubicBezTo>
                    <a:pt x="1558" y="649"/>
                    <a:pt x="1550" y="649"/>
                    <a:pt x="1550" y="656"/>
                  </a:cubicBezTo>
                  <a:lnTo>
                    <a:pt x="1550" y="656"/>
                  </a:lnTo>
                  <a:cubicBezTo>
                    <a:pt x="1550" y="665"/>
                    <a:pt x="1558" y="672"/>
                    <a:pt x="1558" y="688"/>
                  </a:cubicBezTo>
                  <a:cubicBezTo>
                    <a:pt x="1558" y="704"/>
                    <a:pt x="1566" y="712"/>
                    <a:pt x="1566" y="728"/>
                  </a:cubicBezTo>
                  <a:cubicBezTo>
                    <a:pt x="1566" y="736"/>
                    <a:pt x="1573" y="751"/>
                    <a:pt x="1573" y="759"/>
                  </a:cubicBezTo>
                  <a:cubicBezTo>
                    <a:pt x="1582" y="783"/>
                    <a:pt x="1589" y="799"/>
                    <a:pt x="1573" y="807"/>
                  </a:cubicBezTo>
                  <a:lnTo>
                    <a:pt x="1566" y="807"/>
                  </a:lnTo>
                  <a:cubicBezTo>
                    <a:pt x="1558" y="815"/>
                    <a:pt x="1558" y="815"/>
                    <a:pt x="1558" y="838"/>
                  </a:cubicBezTo>
                  <a:cubicBezTo>
                    <a:pt x="1558" y="846"/>
                    <a:pt x="1558" y="862"/>
                    <a:pt x="1566" y="878"/>
                  </a:cubicBezTo>
                  <a:cubicBezTo>
                    <a:pt x="1566" y="925"/>
                    <a:pt x="1573" y="957"/>
                    <a:pt x="1566" y="973"/>
                  </a:cubicBezTo>
                  <a:cubicBezTo>
                    <a:pt x="1558" y="973"/>
                    <a:pt x="1550" y="973"/>
                    <a:pt x="1542" y="981"/>
                  </a:cubicBezTo>
                  <a:cubicBezTo>
                    <a:pt x="1534" y="981"/>
                    <a:pt x="1518" y="981"/>
                    <a:pt x="1526" y="1020"/>
                  </a:cubicBezTo>
                  <a:cubicBezTo>
                    <a:pt x="1534" y="1083"/>
                    <a:pt x="1534" y="1139"/>
                    <a:pt x="1518" y="1170"/>
                  </a:cubicBezTo>
                  <a:cubicBezTo>
                    <a:pt x="1510" y="1178"/>
                    <a:pt x="1502" y="1186"/>
                    <a:pt x="1495" y="1202"/>
                  </a:cubicBezTo>
                  <a:cubicBezTo>
                    <a:pt x="1471" y="1234"/>
                    <a:pt x="1455" y="1265"/>
                    <a:pt x="1431" y="1273"/>
                  </a:cubicBezTo>
                  <a:cubicBezTo>
                    <a:pt x="1423" y="1273"/>
                    <a:pt x="1415" y="1273"/>
                    <a:pt x="1408" y="1281"/>
                  </a:cubicBezTo>
                  <a:cubicBezTo>
                    <a:pt x="1408" y="1281"/>
                    <a:pt x="1400" y="1281"/>
                    <a:pt x="1392" y="1281"/>
                  </a:cubicBezTo>
                  <a:cubicBezTo>
                    <a:pt x="1384" y="1281"/>
                    <a:pt x="1376" y="1281"/>
                    <a:pt x="1368" y="1273"/>
                  </a:cubicBezTo>
                  <a:cubicBezTo>
                    <a:pt x="1368" y="1273"/>
                    <a:pt x="1360" y="1273"/>
                    <a:pt x="1360" y="1265"/>
                  </a:cubicBezTo>
                  <a:cubicBezTo>
                    <a:pt x="1344" y="1257"/>
                    <a:pt x="1336" y="1249"/>
                    <a:pt x="1329" y="1249"/>
                  </a:cubicBezTo>
                  <a:cubicBezTo>
                    <a:pt x="1329" y="1249"/>
                    <a:pt x="1321" y="1249"/>
                    <a:pt x="1321" y="1265"/>
                  </a:cubicBezTo>
                  <a:cubicBezTo>
                    <a:pt x="1321" y="1273"/>
                    <a:pt x="1313" y="1281"/>
                    <a:pt x="1313" y="1289"/>
                  </a:cubicBezTo>
                  <a:cubicBezTo>
                    <a:pt x="1313" y="1313"/>
                    <a:pt x="1313" y="1329"/>
                    <a:pt x="1289" y="1336"/>
                  </a:cubicBezTo>
                  <a:cubicBezTo>
                    <a:pt x="1289" y="1344"/>
                    <a:pt x="1281" y="1344"/>
                    <a:pt x="1273" y="1344"/>
                  </a:cubicBezTo>
                  <a:cubicBezTo>
                    <a:pt x="1249" y="1360"/>
                    <a:pt x="1226" y="1368"/>
                    <a:pt x="1234" y="1384"/>
                  </a:cubicBezTo>
                  <a:cubicBezTo>
                    <a:pt x="1242" y="1415"/>
                    <a:pt x="1249" y="1502"/>
                    <a:pt x="1242" y="1518"/>
                  </a:cubicBezTo>
                  <a:cubicBezTo>
                    <a:pt x="1242" y="1526"/>
                    <a:pt x="1234" y="1526"/>
                    <a:pt x="1234" y="1526"/>
                  </a:cubicBezTo>
                  <a:cubicBezTo>
                    <a:pt x="1234" y="1526"/>
                    <a:pt x="1234" y="1526"/>
                    <a:pt x="1234" y="1518"/>
                  </a:cubicBezTo>
                  <a:cubicBezTo>
                    <a:pt x="1226" y="1518"/>
                    <a:pt x="1218" y="1510"/>
                    <a:pt x="1210" y="1502"/>
                  </a:cubicBezTo>
                  <a:cubicBezTo>
                    <a:pt x="1194" y="1495"/>
                    <a:pt x="1178" y="1479"/>
                    <a:pt x="1171" y="1487"/>
                  </a:cubicBezTo>
                  <a:cubicBezTo>
                    <a:pt x="1155" y="1495"/>
                    <a:pt x="1139" y="1534"/>
                    <a:pt x="1139" y="1558"/>
                  </a:cubicBezTo>
                  <a:cubicBezTo>
                    <a:pt x="1139" y="1573"/>
                    <a:pt x="1139" y="1589"/>
                    <a:pt x="1131" y="1597"/>
                  </a:cubicBezTo>
                  <a:cubicBezTo>
                    <a:pt x="1131" y="1613"/>
                    <a:pt x="1123" y="1629"/>
                    <a:pt x="1131" y="1645"/>
                  </a:cubicBezTo>
                  <a:cubicBezTo>
                    <a:pt x="1139" y="1653"/>
                    <a:pt x="1147" y="1684"/>
                    <a:pt x="1139" y="1708"/>
                  </a:cubicBezTo>
                  <a:cubicBezTo>
                    <a:pt x="1139" y="1716"/>
                    <a:pt x="1131" y="1716"/>
                    <a:pt x="1131" y="1716"/>
                  </a:cubicBezTo>
                  <a:cubicBezTo>
                    <a:pt x="1123" y="1724"/>
                    <a:pt x="1115" y="1724"/>
                    <a:pt x="1115" y="1724"/>
                  </a:cubicBezTo>
                  <a:cubicBezTo>
                    <a:pt x="1099" y="1724"/>
                    <a:pt x="1099" y="1724"/>
                    <a:pt x="1099" y="1747"/>
                  </a:cubicBezTo>
                  <a:cubicBezTo>
                    <a:pt x="1099" y="1755"/>
                    <a:pt x="1099" y="1755"/>
                    <a:pt x="1099" y="1755"/>
                  </a:cubicBezTo>
                  <a:cubicBezTo>
                    <a:pt x="1099" y="1787"/>
                    <a:pt x="1099" y="1795"/>
                    <a:pt x="1068" y="1803"/>
                  </a:cubicBezTo>
                  <a:cubicBezTo>
                    <a:pt x="1052" y="1803"/>
                    <a:pt x="1036" y="1811"/>
                    <a:pt x="1020" y="1811"/>
                  </a:cubicBezTo>
                  <a:close/>
                  <a:moveTo>
                    <a:pt x="862" y="1660"/>
                  </a:moveTo>
                  <a:lnTo>
                    <a:pt x="862" y="1660"/>
                  </a:lnTo>
                  <a:cubicBezTo>
                    <a:pt x="878" y="1668"/>
                    <a:pt x="878" y="1668"/>
                    <a:pt x="878" y="1668"/>
                  </a:cubicBezTo>
                  <a:cubicBezTo>
                    <a:pt x="878" y="1676"/>
                    <a:pt x="878" y="1676"/>
                    <a:pt x="878" y="1676"/>
                  </a:cubicBezTo>
                  <a:cubicBezTo>
                    <a:pt x="878" y="1676"/>
                    <a:pt x="878" y="1676"/>
                    <a:pt x="886" y="1684"/>
                  </a:cubicBezTo>
                  <a:cubicBezTo>
                    <a:pt x="886" y="1692"/>
                    <a:pt x="894" y="1700"/>
                    <a:pt x="902" y="1708"/>
                  </a:cubicBezTo>
                  <a:cubicBezTo>
                    <a:pt x="909" y="1708"/>
                    <a:pt x="918" y="1716"/>
                    <a:pt x="918" y="1716"/>
                  </a:cubicBezTo>
                  <a:cubicBezTo>
                    <a:pt x="918" y="1716"/>
                    <a:pt x="918" y="1724"/>
                    <a:pt x="925" y="1732"/>
                  </a:cubicBezTo>
                  <a:cubicBezTo>
                    <a:pt x="925" y="1740"/>
                    <a:pt x="949" y="1747"/>
                    <a:pt x="973" y="1747"/>
                  </a:cubicBezTo>
                  <a:cubicBezTo>
                    <a:pt x="989" y="1755"/>
                    <a:pt x="989" y="1763"/>
                    <a:pt x="989" y="1771"/>
                  </a:cubicBezTo>
                  <a:lnTo>
                    <a:pt x="996" y="1779"/>
                  </a:lnTo>
                  <a:cubicBezTo>
                    <a:pt x="996" y="1787"/>
                    <a:pt x="1004" y="1787"/>
                    <a:pt x="1020" y="1803"/>
                  </a:cubicBezTo>
                  <a:cubicBezTo>
                    <a:pt x="1036" y="1803"/>
                    <a:pt x="1052" y="1795"/>
                    <a:pt x="1068" y="1795"/>
                  </a:cubicBezTo>
                  <a:cubicBezTo>
                    <a:pt x="1091" y="1787"/>
                    <a:pt x="1091" y="1787"/>
                    <a:pt x="1091" y="1755"/>
                  </a:cubicBezTo>
                  <a:cubicBezTo>
                    <a:pt x="1091" y="1747"/>
                    <a:pt x="1091" y="1747"/>
                    <a:pt x="1091" y="1747"/>
                  </a:cubicBezTo>
                  <a:cubicBezTo>
                    <a:pt x="1091" y="1724"/>
                    <a:pt x="1099" y="1716"/>
                    <a:pt x="1115" y="1716"/>
                  </a:cubicBezTo>
                  <a:lnTo>
                    <a:pt x="1123" y="1716"/>
                  </a:lnTo>
                  <a:cubicBezTo>
                    <a:pt x="1131" y="1708"/>
                    <a:pt x="1131" y="1708"/>
                    <a:pt x="1131" y="1708"/>
                  </a:cubicBezTo>
                  <a:cubicBezTo>
                    <a:pt x="1139" y="1692"/>
                    <a:pt x="1131" y="1668"/>
                    <a:pt x="1123" y="1645"/>
                  </a:cubicBezTo>
                  <a:cubicBezTo>
                    <a:pt x="1115" y="1629"/>
                    <a:pt x="1123" y="1613"/>
                    <a:pt x="1123" y="1597"/>
                  </a:cubicBezTo>
                  <a:cubicBezTo>
                    <a:pt x="1131" y="1582"/>
                    <a:pt x="1131" y="1573"/>
                    <a:pt x="1131" y="1558"/>
                  </a:cubicBezTo>
                  <a:cubicBezTo>
                    <a:pt x="1131" y="1534"/>
                    <a:pt x="1155" y="1495"/>
                    <a:pt x="1162" y="1479"/>
                  </a:cubicBezTo>
                  <a:cubicBezTo>
                    <a:pt x="1171" y="1479"/>
                    <a:pt x="1171" y="1479"/>
                    <a:pt x="1178" y="1479"/>
                  </a:cubicBezTo>
                  <a:cubicBezTo>
                    <a:pt x="1186" y="1479"/>
                    <a:pt x="1202" y="1487"/>
                    <a:pt x="1210" y="1502"/>
                  </a:cubicBezTo>
                  <a:cubicBezTo>
                    <a:pt x="1218" y="1502"/>
                    <a:pt x="1226" y="1510"/>
                    <a:pt x="1234" y="1518"/>
                  </a:cubicBezTo>
                  <a:lnTo>
                    <a:pt x="1234" y="1518"/>
                  </a:lnTo>
                  <a:cubicBezTo>
                    <a:pt x="1242" y="1510"/>
                    <a:pt x="1234" y="1431"/>
                    <a:pt x="1226" y="1392"/>
                  </a:cubicBezTo>
                  <a:cubicBezTo>
                    <a:pt x="1218" y="1360"/>
                    <a:pt x="1249" y="1344"/>
                    <a:pt x="1273" y="1336"/>
                  </a:cubicBezTo>
                  <a:cubicBezTo>
                    <a:pt x="1273" y="1336"/>
                    <a:pt x="1281" y="1336"/>
                    <a:pt x="1289" y="1336"/>
                  </a:cubicBezTo>
                  <a:cubicBezTo>
                    <a:pt x="1305" y="1329"/>
                    <a:pt x="1305" y="1305"/>
                    <a:pt x="1305" y="1289"/>
                  </a:cubicBezTo>
                  <a:cubicBezTo>
                    <a:pt x="1305" y="1281"/>
                    <a:pt x="1313" y="1273"/>
                    <a:pt x="1313" y="1265"/>
                  </a:cubicBezTo>
                  <a:cubicBezTo>
                    <a:pt x="1313" y="1249"/>
                    <a:pt x="1321" y="1242"/>
                    <a:pt x="1329" y="1242"/>
                  </a:cubicBezTo>
                  <a:cubicBezTo>
                    <a:pt x="1336" y="1242"/>
                    <a:pt x="1344" y="1249"/>
                    <a:pt x="1360" y="1265"/>
                  </a:cubicBezTo>
                  <a:cubicBezTo>
                    <a:pt x="1368" y="1265"/>
                    <a:pt x="1368" y="1265"/>
                    <a:pt x="1376" y="1273"/>
                  </a:cubicBezTo>
                  <a:cubicBezTo>
                    <a:pt x="1376" y="1273"/>
                    <a:pt x="1384" y="1281"/>
                    <a:pt x="1392" y="1281"/>
                  </a:cubicBezTo>
                  <a:cubicBezTo>
                    <a:pt x="1400" y="1281"/>
                    <a:pt x="1400" y="1273"/>
                    <a:pt x="1408" y="1273"/>
                  </a:cubicBezTo>
                  <a:cubicBezTo>
                    <a:pt x="1415" y="1273"/>
                    <a:pt x="1423" y="1265"/>
                    <a:pt x="1431" y="1265"/>
                  </a:cubicBezTo>
                  <a:cubicBezTo>
                    <a:pt x="1447" y="1257"/>
                    <a:pt x="1471" y="1226"/>
                    <a:pt x="1487" y="1194"/>
                  </a:cubicBezTo>
                  <a:cubicBezTo>
                    <a:pt x="1495" y="1186"/>
                    <a:pt x="1502" y="1170"/>
                    <a:pt x="1510" y="1162"/>
                  </a:cubicBezTo>
                  <a:cubicBezTo>
                    <a:pt x="1534" y="1139"/>
                    <a:pt x="1526" y="1076"/>
                    <a:pt x="1518" y="1020"/>
                  </a:cubicBezTo>
                  <a:cubicBezTo>
                    <a:pt x="1510" y="981"/>
                    <a:pt x="1526" y="973"/>
                    <a:pt x="1542" y="973"/>
                  </a:cubicBezTo>
                  <a:cubicBezTo>
                    <a:pt x="1550" y="973"/>
                    <a:pt x="1558" y="965"/>
                    <a:pt x="1558" y="965"/>
                  </a:cubicBezTo>
                  <a:cubicBezTo>
                    <a:pt x="1566" y="957"/>
                    <a:pt x="1558" y="909"/>
                    <a:pt x="1558" y="878"/>
                  </a:cubicBezTo>
                  <a:cubicBezTo>
                    <a:pt x="1558" y="862"/>
                    <a:pt x="1550" y="846"/>
                    <a:pt x="1550" y="838"/>
                  </a:cubicBezTo>
                  <a:cubicBezTo>
                    <a:pt x="1550" y="807"/>
                    <a:pt x="1550" y="807"/>
                    <a:pt x="1566" y="807"/>
                  </a:cubicBezTo>
                  <a:lnTo>
                    <a:pt x="1573" y="799"/>
                  </a:lnTo>
                  <a:cubicBezTo>
                    <a:pt x="1582" y="799"/>
                    <a:pt x="1573" y="775"/>
                    <a:pt x="1566" y="759"/>
                  </a:cubicBezTo>
                  <a:cubicBezTo>
                    <a:pt x="1566" y="751"/>
                    <a:pt x="1558" y="743"/>
                    <a:pt x="1558" y="728"/>
                  </a:cubicBezTo>
                  <a:cubicBezTo>
                    <a:pt x="1558" y="720"/>
                    <a:pt x="1550" y="704"/>
                    <a:pt x="1550" y="688"/>
                  </a:cubicBezTo>
                  <a:cubicBezTo>
                    <a:pt x="1550" y="680"/>
                    <a:pt x="1542" y="665"/>
                    <a:pt x="1542" y="656"/>
                  </a:cubicBezTo>
                  <a:lnTo>
                    <a:pt x="1542" y="649"/>
                  </a:lnTo>
                  <a:cubicBezTo>
                    <a:pt x="1550" y="641"/>
                    <a:pt x="1558" y="641"/>
                    <a:pt x="1566" y="641"/>
                  </a:cubicBezTo>
                  <a:cubicBezTo>
                    <a:pt x="1573" y="641"/>
                    <a:pt x="1573" y="641"/>
                    <a:pt x="1573" y="641"/>
                  </a:cubicBezTo>
                  <a:cubicBezTo>
                    <a:pt x="1455" y="16"/>
                    <a:pt x="1455" y="16"/>
                    <a:pt x="1455" y="16"/>
                  </a:cubicBezTo>
                  <a:cubicBezTo>
                    <a:pt x="1352" y="72"/>
                    <a:pt x="1226" y="166"/>
                    <a:pt x="1194" y="198"/>
                  </a:cubicBezTo>
                  <a:cubicBezTo>
                    <a:pt x="1171" y="230"/>
                    <a:pt x="1099" y="325"/>
                    <a:pt x="1060" y="325"/>
                  </a:cubicBezTo>
                  <a:cubicBezTo>
                    <a:pt x="1036" y="325"/>
                    <a:pt x="957" y="325"/>
                    <a:pt x="941" y="340"/>
                  </a:cubicBezTo>
                  <a:cubicBezTo>
                    <a:pt x="918" y="364"/>
                    <a:pt x="846" y="396"/>
                    <a:pt x="807" y="396"/>
                  </a:cubicBezTo>
                  <a:cubicBezTo>
                    <a:pt x="799" y="396"/>
                    <a:pt x="799" y="396"/>
                    <a:pt x="791" y="388"/>
                  </a:cubicBezTo>
                  <a:cubicBezTo>
                    <a:pt x="783" y="380"/>
                    <a:pt x="759" y="372"/>
                    <a:pt x="743" y="372"/>
                  </a:cubicBezTo>
                  <a:cubicBezTo>
                    <a:pt x="736" y="372"/>
                    <a:pt x="736" y="372"/>
                    <a:pt x="736" y="372"/>
                  </a:cubicBezTo>
                  <a:cubicBezTo>
                    <a:pt x="736" y="380"/>
                    <a:pt x="728" y="388"/>
                    <a:pt x="704" y="388"/>
                  </a:cubicBezTo>
                  <a:cubicBezTo>
                    <a:pt x="696" y="396"/>
                    <a:pt x="688" y="396"/>
                    <a:pt x="680" y="396"/>
                  </a:cubicBezTo>
                  <a:cubicBezTo>
                    <a:pt x="680" y="403"/>
                    <a:pt x="680" y="403"/>
                    <a:pt x="672" y="403"/>
                  </a:cubicBezTo>
                  <a:cubicBezTo>
                    <a:pt x="665" y="403"/>
                    <a:pt x="656" y="396"/>
                    <a:pt x="656" y="388"/>
                  </a:cubicBezTo>
                  <a:cubicBezTo>
                    <a:pt x="656" y="380"/>
                    <a:pt x="656" y="372"/>
                    <a:pt x="665" y="372"/>
                  </a:cubicBezTo>
                  <a:cubicBezTo>
                    <a:pt x="672" y="364"/>
                    <a:pt x="680" y="364"/>
                    <a:pt x="688" y="364"/>
                  </a:cubicBezTo>
                  <a:cubicBezTo>
                    <a:pt x="696" y="364"/>
                    <a:pt x="712" y="364"/>
                    <a:pt x="712" y="356"/>
                  </a:cubicBezTo>
                  <a:lnTo>
                    <a:pt x="712" y="356"/>
                  </a:lnTo>
                  <a:cubicBezTo>
                    <a:pt x="712" y="348"/>
                    <a:pt x="704" y="340"/>
                    <a:pt x="696" y="340"/>
                  </a:cubicBezTo>
                  <a:cubicBezTo>
                    <a:pt x="696" y="340"/>
                    <a:pt x="688" y="340"/>
                    <a:pt x="680" y="348"/>
                  </a:cubicBezTo>
                  <a:cubicBezTo>
                    <a:pt x="672" y="348"/>
                    <a:pt x="672" y="356"/>
                    <a:pt x="665" y="356"/>
                  </a:cubicBezTo>
                  <a:cubicBezTo>
                    <a:pt x="665" y="356"/>
                    <a:pt x="665" y="364"/>
                    <a:pt x="656" y="364"/>
                  </a:cubicBezTo>
                  <a:cubicBezTo>
                    <a:pt x="656" y="364"/>
                    <a:pt x="649" y="356"/>
                    <a:pt x="641" y="356"/>
                  </a:cubicBezTo>
                  <a:cubicBezTo>
                    <a:pt x="633" y="340"/>
                    <a:pt x="633" y="340"/>
                    <a:pt x="617" y="332"/>
                  </a:cubicBezTo>
                  <a:cubicBezTo>
                    <a:pt x="609" y="332"/>
                    <a:pt x="601" y="332"/>
                    <a:pt x="585" y="325"/>
                  </a:cubicBezTo>
                  <a:cubicBezTo>
                    <a:pt x="570" y="317"/>
                    <a:pt x="562" y="317"/>
                    <a:pt x="554" y="317"/>
                  </a:cubicBezTo>
                  <a:cubicBezTo>
                    <a:pt x="538" y="309"/>
                    <a:pt x="530" y="309"/>
                    <a:pt x="514" y="301"/>
                  </a:cubicBezTo>
                  <a:cubicBezTo>
                    <a:pt x="506" y="293"/>
                    <a:pt x="498" y="293"/>
                    <a:pt x="483" y="293"/>
                  </a:cubicBezTo>
                  <a:cubicBezTo>
                    <a:pt x="475" y="285"/>
                    <a:pt x="467" y="285"/>
                    <a:pt x="467" y="277"/>
                  </a:cubicBezTo>
                  <a:cubicBezTo>
                    <a:pt x="356" y="309"/>
                    <a:pt x="103" y="372"/>
                    <a:pt x="24" y="372"/>
                  </a:cubicBezTo>
                  <a:cubicBezTo>
                    <a:pt x="16" y="372"/>
                    <a:pt x="16" y="372"/>
                    <a:pt x="8" y="372"/>
                  </a:cubicBezTo>
                  <a:cubicBezTo>
                    <a:pt x="159" y="1566"/>
                    <a:pt x="159" y="1566"/>
                    <a:pt x="159" y="1566"/>
                  </a:cubicBezTo>
                  <a:cubicBezTo>
                    <a:pt x="159" y="1566"/>
                    <a:pt x="166" y="1558"/>
                    <a:pt x="174" y="1558"/>
                  </a:cubicBezTo>
                  <a:lnTo>
                    <a:pt x="174" y="1558"/>
                  </a:lnTo>
                  <a:cubicBezTo>
                    <a:pt x="206" y="1558"/>
                    <a:pt x="230" y="1566"/>
                    <a:pt x="261" y="1573"/>
                  </a:cubicBezTo>
                  <a:lnTo>
                    <a:pt x="269" y="1573"/>
                  </a:lnTo>
                  <a:cubicBezTo>
                    <a:pt x="277" y="1573"/>
                    <a:pt x="285" y="1573"/>
                    <a:pt x="285" y="1566"/>
                  </a:cubicBezTo>
                  <a:cubicBezTo>
                    <a:pt x="293" y="1566"/>
                    <a:pt x="293" y="1566"/>
                    <a:pt x="301" y="1566"/>
                  </a:cubicBezTo>
                  <a:cubicBezTo>
                    <a:pt x="309" y="1566"/>
                    <a:pt x="317" y="1566"/>
                    <a:pt x="325" y="1582"/>
                  </a:cubicBezTo>
                  <a:cubicBezTo>
                    <a:pt x="332" y="1589"/>
                    <a:pt x="340" y="1605"/>
                    <a:pt x="340" y="1613"/>
                  </a:cubicBezTo>
                  <a:cubicBezTo>
                    <a:pt x="356" y="1629"/>
                    <a:pt x="356" y="1645"/>
                    <a:pt x="372" y="1653"/>
                  </a:cubicBezTo>
                  <a:cubicBezTo>
                    <a:pt x="380" y="1660"/>
                    <a:pt x="388" y="1668"/>
                    <a:pt x="388" y="1676"/>
                  </a:cubicBezTo>
                  <a:cubicBezTo>
                    <a:pt x="396" y="1692"/>
                    <a:pt x="396" y="1700"/>
                    <a:pt x="427" y="1708"/>
                  </a:cubicBezTo>
                  <a:cubicBezTo>
                    <a:pt x="435" y="1708"/>
                    <a:pt x="435" y="1708"/>
                    <a:pt x="443" y="1708"/>
                  </a:cubicBezTo>
                  <a:cubicBezTo>
                    <a:pt x="459" y="1708"/>
                    <a:pt x="475" y="1708"/>
                    <a:pt x="483" y="1700"/>
                  </a:cubicBezTo>
                  <a:cubicBezTo>
                    <a:pt x="498" y="1700"/>
                    <a:pt x="506" y="1700"/>
                    <a:pt x="514" y="1700"/>
                  </a:cubicBezTo>
                  <a:cubicBezTo>
                    <a:pt x="530" y="1700"/>
                    <a:pt x="538" y="1700"/>
                    <a:pt x="538" y="1708"/>
                  </a:cubicBezTo>
                  <a:cubicBezTo>
                    <a:pt x="554" y="1724"/>
                    <a:pt x="593" y="1755"/>
                    <a:pt x="617" y="1755"/>
                  </a:cubicBezTo>
                  <a:lnTo>
                    <a:pt x="625" y="1755"/>
                  </a:lnTo>
                  <a:cubicBezTo>
                    <a:pt x="633" y="1755"/>
                    <a:pt x="641" y="1747"/>
                    <a:pt x="641" y="1740"/>
                  </a:cubicBezTo>
                  <a:cubicBezTo>
                    <a:pt x="649" y="1724"/>
                    <a:pt x="649" y="1708"/>
                    <a:pt x="665" y="1708"/>
                  </a:cubicBezTo>
                  <a:cubicBezTo>
                    <a:pt x="672" y="1708"/>
                    <a:pt x="672" y="1708"/>
                    <a:pt x="672" y="1716"/>
                  </a:cubicBezTo>
                  <a:cubicBezTo>
                    <a:pt x="688" y="1716"/>
                    <a:pt x="704" y="1724"/>
                    <a:pt x="712" y="1724"/>
                  </a:cubicBezTo>
                  <a:cubicBezTo>
                    <a:pt x="720" y="1732"/>
                    <a:pt x="720" y="1740"/>
                    <a:pt x="728" y="1732"/>
                  </a:cubicBezTo>
                  <a:cubicBezTo>
                    <a:pt x="751" y="1732"/>
                    <a:pt x="759" y="1724"/>
                    <a:pt x="759" y="1716"/>
                  </a:cubicBezTo>
                  <a:cubicBezTo>
                    <a:pt x="767" y="1716"/>
                    <a:pt x="767" y="1708"/>
                    <a:pt x="783" y="1708"/>
                  </a:cubicBezTo>
                  <a:lnTo>
                    <a:pt x="791" y="1708"/>
                  </a:lnTo>
                  <a:cubicBezTo>
                    <a:pt x="799" y="1708"/>
                    <a:pt x="799" y="1708"/>
                    <a:pt x="807" y="1692"/>
                  </a:cubicBezTo>
                  <a:cubicBezTo>
                    <a:pt x="815" y="1692"/>
                    <a:pt x="823" y="1684"/>
                    <a:pt x="831" y="1676"/>
                  </a:cubicBezTo>
                  <a:lnTo>
                    <a:pt x="862" y="1660"/>
                  </a:lnTo>
                  <a:close/>
                </a:path>
              </a:pathLst>
            </a:custGeom>
            <a:solidFill>
              <a:schemeClr val="accent6"/>
            </a:solidFill>
            <a:ln>
              <a:solidFill>
                <a:schemeClr val="bg2"/>
              </a:solidFill>
            </a:ln>
            <a:effectLst/>
          </p:spPr>
          <p:txBody>
            <a:bodyPr wrap="none" anchor="ctr"/>
            <a:lstStyle/>
            <a:p>
              <a:endParaRPr lang="en-US"/>
            </a:p>
          </p:txBody>
        </p:sp>
        <p:grpSp>
          <p:nvGrpSpPr>
            <p:cNvPr id="146" name="Group 145"/>
            <p:cNvGrpSpPr/>
            <p:nvPr/>
          </p:nvGrpSpPr>
          <p:grpSpPr>
            <a:xfrm>
              <a:off x="8857671" y="5150178"/>
              <a:ext cx="1085435" cy="1370709"/>
              <a:chOff x="14001891" y="6008321"/>
              <a:chExt cx="1085435" cy="1370709"/>
            </a:xfrm>
          </p:grpSpPr>
          <p:sp>
            <p:nvSpPr>
              <p:cNvPr id="147" name="Freeform 131"/>
              <p:cNvSpPr>
                <a:spLocks noChangeArrowheads="1"/>
              </p:cNvSpPr>
              <p:nvPr/>
            </p:nvSpPr>
            <p:spPr bwMode="auto">
              <a:xfrm>
                <a:off x="14001891" y="6008321"/>
                <a:ext cx="1085435" cy="1370709"/>
              </a:xfrm>
              <a:custGeom>
                <a:avLst/>
                <a:gdLst>
                  <a:gd name="T0" fmla="*/ 2040 w 2064"/>
                  <a:gd name="T1" fmla="*/ 711 h 2608"/>
                  <a:gd name="T2" fmla="*/ 2040 w 2064"/>
                  <a:gd name="T3" fmla="*/ 711 h 2608"/>
                  <a:gd name="T4" fmla="*/ 1344 w 2064"/>
                  <a:gd name="T5" fmla="*/ 632 h 2608"/>
                  <a:gd name="T6" fmla="*/ 1415 w 2064"/>
                  <a:gd name="T7" fmla="*/ 174 h 2608"/>
                  <a:gd name="T8" fmla="*/ 403 w 2064"/>
                  <a:gd name="T9" fmla="*/ 0 h 2608"/>
                  <a:gd name="T10" fmla="*/ 0 w 2064"/>
                  <a:gd name="T11" fmla="*/ 2315 h 2608"/>
                  <a:gd name="T12" fmla="*/ 0 w 2064"/>
                  <a:gd name="T13" fmla="*/ 2315 h 2608"/>
                  <a:gd name="T14" fmla="*/ 24 w 2064"/>
                  <a:gd name="T15" fmla="*/ 2323 h 2608"/>
                  <a:gd name="T16" fmla="*/ 24 w 2064"/>
                  <a:gd name="T17" fmla="*/ 2323 h 2608"/>
                  <a:gd name="T18" fmla="*/ 40 w 2064"/>
                  <a:gd name="T19" fmla="*/ 2323 h 2608"/>
                  <a:gd name="T20" fmla="*/ 40 w 2064"/>
                  <a:gd name="T21" fmla="*/ 2323 h 2608"/>
                  <a:gd name="T22" fmla="*/ 1818 w 2064"/>
                  <a:gd name="T23" fmla="*/ 2607 h 2608"/>
                  <a:gd name="T24" fmla="*/ 2063 w 2064"/>
                  <a:gd name="T25" fmla="*/ 735 h 2608"/>
                  <a:gd name="T26" fmla="*/ 2040 w 2064"/>
                  <a:gd name="T27" fmla="*/ 711 h 2608"/>
                  <a:gd name="T28" fmla="*/ 941 w 2064"/>
                  <a:gd name="T29" fmla="*/ 569 h 2608"/>
                  <a:gd name="T30" fmla="*/ 941 w 2064"/>
                  <a:gd name="T31" fmla="*/ 569 h 2608"/>
                  <a:gd name="T32" fmla="*/ 917 w 2064"/>
                  <a:gd name="T33" fmla="*/ 521 h 2608"/>
                  <a:gd name="T34" fmla="*/ 886 w 2064"/>
                  <a:gd name="T35" fmla="*/ 490 h 2608"/>
                  <a:gd name="T36" fmla="*/ 893 w 2064"/>
                  <a:gd name="T37" fmla="*/ 577 h 2608"/>
                  <a:gd name="T38" fmla="*/ 886 w 2064"/>
                  <a:gd name="T39" fmla="*/ 632 h 2608"/>
                  <a:gd name="T40" fmla="*/ 830 w 2064"/>
                  <a:gd name="T41" fmla="*/ 664 h 2608"/>
                  <a:gd name="T42" fmla="*/ 814 w 2064"/>
                  <a:gd name="T43" fmla="*/ 616 h 2608"/>
                  <a:gd name="T44" fmla="*/ 798 w 2064"/>
                  <a:gd name="T45" fmla="*/ 577 h 2608"/>
                  <a:gd name="T46" fmla="*/ 791 w 2064"/>
                  <a:gd name="T47" fmla="*/ 537 h 2608"/>
                  <a:gd name="T48" fmla="*/ 775 w 2064"/>
                  <a:gd name="T49" fmla="*/ 466 h 2608"/>
                  <a:gd name="T50" fmla="*/ 743 w 2064"/>
                  <a:gd name="T51" fmla="*/ 490 h 2608"/>
                  <a:gd name="T52" fmla="*/ 711 w 2064"/>
                  <a:gd name="T53" fmla="*/ 466 h 2608"/>
                  <a:gd name="T54" fmla="*/ 719 w 2064"/>
                  <a:gd name="T55" fmla="*/ 371 h 2608"/>
                  <a:gd name="T56" fmla="*/ 688 w 2064"/>
                  <a:gd name="T57" fmla="*/ 316 h 2608"/>
                  <a:gd name="T58" fmla="*/ 680 w 2064"/>
                  <a:gd name="T59" fmla="*/ 221 h 2608"/>
                  <a:gd name="T60" fmla="*/ 719 w 2064"/>
                  <a:gd name="T61" fmla="*/ 158 h 2608"/>
                  <a:gd name="T62" fmla="*/ 775 w 2064"/>
                  <a:gd name="T63" fmla="*/ 166 h 2608"/>
                  <a:gd name="T64" fmla="*/ 767 w 2064"/>
                  <a:gd name="T65" fmla="*/ 190 h 2608"/>
                  <a:gd name="T66" fmla="*/ 759 w 2064"/>
                  <a:gd name="T67" fmla="*/ 205 h 2608"/>
                  <a:gd name="T68" fmla="*/ 822 w 2064"/>
                  <a:gd name="T69" fmla="*/ 316 h 2608"/>
                  <a:gd name="T70" fmla="*/ 830 w 2064"/>
                  <a:gd name="T71" fmla="*/ 379 h 2608"/>
                  <a:gd name="T72" fmla="*/ 854 w 2064"/>
                  <a:gd name="T73" fmla="*/ 395 h 2608"/>
                  <a:gd name="T74" fmla="*/ 893 w 2064"/>
                  <a:gd name="T75" fmla="*/ 411 h 2608"/>
                  <a:gd name="T76" fmla="*/ 933 w 2064"/>
                  <a:gd name="T77" fmla="*/ 498 h 2608"/>
                  <a:gd name="T78" fmla="*/ 941 w 2064"/>
                  <a:gd name="T79" fmla="*/ 569 h 2608"/>
                  <a:gd name="T80" fmla="*/ 2040 w 2064"/>
                  <a:gd name="T81" fmla="*/ 711 h 2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4" h="2608">
                    <a:moveTo>
                      <a:pt x="2040" y="711"/>
                    </a:moveTo>
                    <a:lnTo>
                      <a:pt x="2040" y="711"/>
                    </a:lnTo>
                    <a:cubicBezTo>
                      <a:pt x="1344" y="632"/>
                      <a:pt x="1344" y="632"/>
                      <a:pt x="1344" y="632"/>
                    </a:cubicBezTo>
                    <a:cubicBezTo>
                      <a:pt x="1415" y="174"/>
                      <a:pt x="1415" y="174"/>
                      <a:pt x="1415" y="174"/>
                    </a:cubicBezTo>
                    <a:cubicBezTo>
                      <a:pt x="1075" y="118"/>
                      <a:pt x="735" y="63"/>
                      <a:pt x="403" y="0"/>
                    </a:cubicBezTo>
                    <a:cubicBezTo>
                      <a:pt x="0" y="2315"/>
                      <a:pt x="0" y="2315"/>
                      <a:pt x="0" y="2315"/>
                    </a:cubicBezTo>
                    <a:lnTo>
                      <a:pt x="0" y="2315"/>
                    </a:lnTo>
                    <a:cubicBezTo>
                      <a:pt x="8" y="2315"/>
                      <a:pt x="8" y="2323"/>
                      <a:pt x="24" y="2323"/>
                    </a:cubicBezTo>
                    <a:lnTo>
                      <a:pt x="24" y="2323"/>
                    </a:lnTo>
                    <a:cubicBezTo>
                      <a:pt x="24" y="2323"/>
                      <a:pt x="32" y="2323"/>
                      <a:pt x="40" y="2323"/>
                    </a:cubicBezTo>
                    <a:lnTo>
                      <a:pt x="40" y="2323"/>
                    </a:lnTo>
                    <a:cubicBezTo>
                      <a:pt x="206" y="2354"/>
                      <a:pt x="814" y="2481"/>
                      <a:pt x="1818" y="2607"/>
                    </a:cubicBezTo>
                    <a:cubicBezTo>
                      <a:pt x="2063" y="735"/>
                      <a:pt x="2063" y="735"/>
                      <a:pt x="2063" y="735"/>
                    </a:cubicBezTo>
                    <a:cubicBezTo>
                      <a:pt x="2040" y="711"/>
                      <a:pt x="2040" y="711"/>
                      <a:pt x="2040" y="711"/>
                    </a:cubicBezTo>
                    <a:lnTo>
                      <a:pt x="941" y="569"/>
                    </a:lnTo>
                    <a:lnTo>
                      <a:pt x="941" y="569"/>
                    </a:lnTo>
                    <a:cubicBezTo>
                      <a:pt x="933" y="585"/>
                      <a:pt x="925" y="561"/>
                      <a:pt x="917" y="521"/>
                    </a:cubicBezTo>
                    <a:cubicBezTo>
                      <a:pt x="901" y="482"/>
                      <a:pt x="901" y="498"/>
                      <a:pt x="886" y="490"/>
                    </a:cubicBezTo>
                    <a:cubicBezTo>
                      <a:pt x="862" y="482"/>
                      <a:pt x="886" y="529"/>
                      <a:pt x="893" y="577"/>
                    </a:cubicBezTo>
                    <a:cubicBezTo>
                      <a:pt x="893" y="616"/>
                      <a:pt x="893" y="601"/>
                      <a:pt x="886" y="632"/>
                    </a:cubicBezTo>
                    <a:cubicBezTo>
                      <a:pt x="877" y="664"/>
                      <a:pt x="854" y="648"/>
                      <a:pt x="830" y="664"/>
                    </a:cubicBezTo>
                    <a:cubicBezTo>
                      <a:pt x="806" y="672"/>
                      <a:pt x="814" y="632"/>
                      <a:pt x="814" y="616"/>
                    </a:cubicBezTo>
                    <a:cubicBezTo>
                      <a:pt x="806" y="601"/>
                      <a:pt x="798" y="601"/>
                      <a:pt x="798" y="577"/>
                    </a:cubicBezTo>
                    <a:cubicBezTo>
                      <a:pt x="798" y="545"/>
                      <a:pt x="798" y="537"/>
                      <a:pt x="791" y="537"/>
                    </a:cubicBezTo>
                    <a:cubicBezTo>
                      <a:pt x="783" y="529"/>
                      <a:pt x="775" y="482"/>
                      <a:pt x="775" y="466"/>
                    </a:cubicBezTo>
                    <a:cubicBezTo>
                      <a:pt x="767" y="450"/>
                      <a:pt x="759" y="458"/>
                      <a:pt x="743" y="490"/>
                    </a:cubicBezTo>
                    <a:cubicBezTo>
                      <a:pt x="719" y="514"/>
                      <a:pt x="719" y="498"/>
                      <a:pt x="711" y="466"/>
                    </a:cubicBezTo>
                    <a:cubicBezTo>
                      <a:pt x="711" y="443"/>
                      <a:pt x="719" y="403"/>
                      <a:pt x="719" y="371"/>
                    </a:cubicBezTo>
                    <a:cubicBezTo>
                      <a:pt x="719" y="340"/>
                      <a:pt x="704" y="348"/>
                      <a:pt x="688" y="316"/>
                    </a:cubicBezTo>
                    <a:cubicBezTo>
                      <a:pt x="664" y="292"/>
                      <a:pt x="680" y="245"/>
                      <a:pt x="680" y="221"/>
                    </a:cubicBezTo>
                    <a:cubicBezTo>
                      <a:pt x="680" y="205"/>
                      <a:pt x="711" y="166"/>
                      <a:pt x="719" y="158"/>
                    </a:cubicBezTo>
                    <a:cubicBezTo>
                      <a:pt x="735" y="142"/>
                      <a:pt x="759" y="150"/>
                      <a:pt x="775" y="166"/>
                    </a:cubicBezTo>
                    <a:cubicBezTo>
                      <a:pt x="791" y="174"/>
                      <a:pt x="775" y="181"/>
                      <a:pt x="767" y="190"/>
                    </a:cubicBezTo>
                    <a:cubicBezTo>
                      <a:pt x="751" y="197"/>
                      <a:pt x="759" y="205"/>
                      <a:pt x="759" y="205"/>
                    </a:cubicBezTo>
                    <a:cubicBezTo>
                      <a:pt x="751" y="237"/>
                      <a:pt x="791" y="292"/>
                      <a:pt x="822" y="316"/>
                    </a:cubicBezTo>
                    <a:cubicBezTo>
                      <a:pt x="846" y="332"/>
                      <a:pt x="830" y="348"/>
                      <a:pt x="830" y="379"/>
                    </a:cubicBezTo>
                    <a:cubicBezTo>
                      <a:pt x="830" y="411"/>
                      <a:pt x="846" y="403"/>
                      <a:pt x="854" y="395"/>
                    </a:cubicBezTo>
                    <a:cubicBezTo>
                      <a:pt x="870" y="395"/>
                      <a:pt x="886" y="395"/>
                      <a:pt x="893" y="411"/>
                    </a:cubicBezTo>
                    <a:cubicBezTo>
                      <a:pt x="893" y="427"/>
                      <a:pt x="917" y="466"/>
                      <a:pt x="933" y="498"/>
                    </a:cubicBezTo>
                    <a:cubicBezTo>
                      <a:pt x="957" y="529"/>
                      <a:pt x="941" y="545"/>
                      <a:pt x="941" y="569"/>
                    </a:cubicBezTo>
                    <a:lnTo>
                      <a:pt x="2040" y="711"/>
                    </a:lnTo>
                  </a:path>
                </a:pathLst>
              </a:custGeom>
              <a:solidFill>
                <a:schemeClr val="accent6"/>
              </a:solidFill>
              <a:ln>
                <a:solidFill>
                  <a:schemeClr val="bg2"/>
                </a:solidFill>
              </a:ln>
              <a:effectLst/>
            </p:spPr>
            <p:txBody>
              <a:bodyPr wrap="none" anchor="ctr"/>
              <a:lstStyle/>
              <a:p>
                <a:endParaRPr lang="en-US"/>
              </a:p>
            </p:txBody>
          </p:sp>
          <p:sp>
            <p:nvSpPr>
              <p:cNvPr id="148" name="Freeform 1061"/>
              <p:cNvSpPr>
                <a:spLocks noChangeArrowheads="1"/>
              </p:cNvSpPr>
              <p:nvPr/>
            </p:nvSpPr>
            <p:spPr bwMode="auto">
              <a:xfrm>
                <a:off x="14306109" y="6070942"/>
                <a:ext cx="221161" cy="329230"/>
              </a:xfrm>
              <a:custGeom>
                <a:avLst/>
                <a:gdLst>
                  <a:gd name="T0" fmla="*/ 31 w 388"/>
                  <a:gd name="T1" fmla="*/ 143 h 579"/>
                  <a:gd name="T2" fmla="*/ 86 w 388"/>
                  <a:gd name="T3" fmla="*/ 32 h 579"/>
                  <a:gd name="T4" fmla="*/ 173 w 388"/>
                  <a:gd name="T5" fmla="*/ 0 h 579"/>
                  <a:gd name="T6" fmla="*/ 387 w 388"/>
                  <a:gd name="T7" fmla="*/ 435 h 579"/>
                  <a:gd name="T8" fmla="*/ 150 w 388"/>
                  <a:gd name="T9" fmla="*/ 578 h 579"/>
                  <a:gd name="T10" fmla="*/ 0 w 388"/>
                  <a:gd name="T11" fmla="*/ 111 h 579"/>
                  <a:gd name="T12" fmla="*/ 31 w 388"/>
                  <a:gd name="T13" fmla="*/ 143 h 579"/>
                </a:gdLst>
                <a:ahLst/>
                <a:cxnLst>
                  <a:cxn ang="0">
                    <a:pos x="T0" y="T1"/>
                  </a:cxn>
                  <a:cxn ang="0">
                    <a:pos x="T2" y="T3"/>
                  </a:cxn>
                  <a:cxn ang="0">
                    <a:pos x="T4" y="T5"/>
                  </a:cxn>
                  <a:cxn ang="0">
                    <a:pos x="T6" y="T7"/>
                  </a:cxn>
                  <a:cxn ang="0">
                    <a:pos x="T8" y="T9"/>
                  </a:cxn>
                  <a:cxn ang="0">
                    <a:pos x="T10" y="T11"/>
                  </a:cxn>
                  <a:cxn ang="0">
                    <a:pos x="T12" y="T13"/>
                  </a:cxn>
                </a:cxnLst>
                <a:rect l="0" t="0" r="r" b="b"/>
                <a:pathLst>
                  <a:path w="388" h="579">
                    <a:moveTo>
                      <a:pt x="31" y="143"/>
                    </a:moveTo>
                    <a:lnTo>
                      <a:pt x="86" y="32"/>
                    </a:lnTo>
                    <a:lnTo>
                      <a:pt x="173" y="0"/>
                    </a:lnTo>
                    <a:lnTo>
                      <a:pt x="387" y="435"/>
                    </a:lnTo>
                    <a:lnTo>
                      <a:pt x="150" y="578"/>
                    </a:lnTo>
                    <a:lnTo>
                      <a:pt x="0" y="111"/>
                    </a:lnTo>
                    <a:lnTo>
                      <a:pt x="31" y="143"/>
                    </a:lnTo>
                  </a:path>
                </a:pathLst>
              </a:custGeom>
              <a:solidFill>
                <a:schemeClr val="accent6"/>
              </a:solidFill>
              <a:ln>
                <a:noFill/>
              </a:ln>
              <a:effectLst/>
            </p:spPr>
            <p:txBody>
              <a:bodyPr wrap="none" anchor="ctr"/>
              <a:lstStyle/>
              <a:p>
                <a:endParaRPr lang="en-US"/>
              </a:p>
            </p:txBody>
          </p:sp>
        </p:grpSp>
      </p:grpSp>
      <p:grpSp>
        <p:nvGrpSpPr>
          <p:cNvPr id="165" name="Group 164"/>
          <p:cNvGrpSpPr/>
          <p:nvPr/>
        </p:nvGrpSpPr>
        <p:grpSpPr>
          <a:xfrm>
            <a:off x="10609271" y="8711069"/>
            <a:ext cx="2017820" cy="3243187"/>
            <a:chOff x="10558900" y="3193784"/>
            <a:chExt cx="2017820" cy="3243187"/>
          </a:xfrm>
        </p:grpSpPr>
        <p:sp>
          <p:nvSpPr>
            <p:cNvPr id="166" name="Oval 165"/>
            <p:cNvSpPr/>
            <p:nvPr/>
          </p:nvSpPr>
          <p:spPr>
            <a:xfrm>
              <a:off x="10558900" y="4418625"/>
              <a:ext cx="2017820" cy="2018346"/>
            </a:xfrm>
            <a:prstGeom prst="ellipse">
              <a:avLst/>
            </a:prstGeom>
            <a:solidFill>
              <a:schemeClr val="bg1">
                <a:alpha val="80000"/>
              </a:schemeClr>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67" name="Freeform 166"/>
            <p:cNvSpPr/>
            <p:nvPr/>
          </p:nvSpPr>
          <p:spPr>
            <a:xfrm flipV="1">
              <a:off x="11002913" y="3193784"/>
              <a:ext cx="1129790" cy="1512176"/>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68" name="Freeform 6"/>
            <p:cNvSpPr>
              <a:spLocks noEditPoints="1"/>
            </p:cNvSpPr>
            <p:nvPr/>
          </p:nvSpPr>
          <p:spPr bwMode="auto">
            <a:xfrm flipH="1">
              <a:off x="10970968" y="4786823"/>
              <a:ext cx="1274906" cy="1359054"/>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50000"/>
              </a:schemeClr>
            </a:solidFill>
            <a:ln>
              <a:noFill/>
            </a:ln>
          </p:spPr>
          <p:txBody>
            <a:bodyPr vert="horz" wrap="square" lIns="243791" tIns="121896" rIns="243791" bIns="121896" numCol="1" anchor="t" anchorCtr="0" compatLnSpc="1">
              <a:prstTxWarp prst="textNoShape">
                <a:avLst/>
              </a:prstTxWarp>
            </a:bodyPr>
            <a:lstStyle/>
            <a:p>
              <a:endParaRPr lang="id-ID" sz="4800" dirty="0"/>
            </a:p>
          </p:txBody>
        </p:sp>
        <p:sp>
          <p:nvSpPr>
            <p:cNvPr id="169" name="Freeform 50"/>
            <p:cNvSpPr>
              <a:spLocks noEditPoints="1"/>
            </p:cNvSpPr>
            <p:nvPr/>
          </p:nvSpPr>
          <p:spPr bwMode="auto">
            <a:xfrm>
              <a:off x="11351458" y="3496918"/>
              <a:ext cx="479299" cy="571500"/>
            </a:xfrm>
            <a:custGeom>
              <a:avLst/>
              <a:gdLst>
                <a:gd name="T0" fmla="*/ 234 w 300"/>
                <a:gd name="T1" fmla="*/ 263 h 360"/>
                <a:gd name="T2" fmla="*/ 243 w 300"/>
                <a:gd name="T3" fmla="*/ 243 h 360"/>
                <a:gd name="T4" fmla="*/ 254 w 300"/>
                <a:gd name="T5" fmla="*/ 252 h 360"/>
                <a:gd name="T6" fmla="*/ 180 w 300"/>
                <a:gd name="T7" fmla="*/ 239 h 360"/>
                <a:gd name="T8" fmla="*/ 171 w 300"/>
                <a:gd name="T9" fmla="*/ 302 h 360"/>
                <a:gd name="T10" fmla="*/ 189 w 300"/>
                <a:gd name="T11" fmla="*/ 302 h 360"/>
                <a:gd name="T12" fmla="*/ 180 w 300"/>
                <a:gd name="T13" fmla="*/ 239 h 360"/>
                <a:gd name="T14" fmla="*/ 300 w 300"/>
                <a:gd name="T15" fmla="*/ 314 h 360"/>
                <a:gd name="T16" fmla="*/ 49 w 300"/>
                <a:gd name="T17" fmla="*/ 360 h 360"/>
                <a:gd name="T18" fmla="*/ 0 w 300"/>
                <a:gd name="T19" fmla="*/ 208 h 360"/>
                <a:gd name="T20" fmla="*/ 251 w 300"/>
                <a:gd name="T21" fmla="*/ 161 h 360"/>
                <a:gd name="T22" fmla="*/ 63 w 300"/>
                <a:gd name="T23" fmla="*/ 325 h 360"/>
                <a:gd name="T24" fmla="*/ 88 w 300"/>
                <a:gd name="T25" fmla="*/ 213 h 360"/>
                <a:gd name="T26" fmla="*/ 21 w 300"/>
                <a:gd name="T27" fmla="*/ 197 h 360"/>
                <a:gd name="T28" fmla="*/ 42 w 300"/>
                <a:gd name="T29" fmla="*/ 213 h 360"/>
                <a:gd name="T30" fmla="*/ 63 w 300"/>
                <a:gd name="T31" fmla="*/ 325 h 360"/>
                <a:gd name="T32" fmla="*/ 117 w 300"/>
                <a:gd name="T33" fmla="*/ 230 h 360"/>
                <a:gd name="T34" fmla="*/ 117 w 300"/>
                <a:gd name="T35" fmla="*/ 304 h 360"/>
                <a:gd name="T36" fmla="*/ 104 w 300"/>
                <a:gd name="T37" fmla="*/ 290 h 360"/>
                <a:gd name="T38" fmla="*/ 83 w 300"/>
                <a:gd name="T39" fmla="*/ 230 h 360"/>
                <a:gd name="T40" fmla="*/ 84 w 300"/>
                <a:gd name="T41" fmla="*/ 308 h 360"/>
                <a:gd name="T42" fmla="*/ 121 w 300"/>
                <a:gd name="T43" fmla="*/ 313 h 360"/>
                <a:gd name="T44" fmla="*/ 138 w 300"/>
                <a:gd name="T45" fmla="*/ 325 h 360"/>
                <a:gd name="T46" fmla="*/ 204 w 300"/>
                <a:gd name="T47" fmla="*/ 298 h 360"/>
                <a:gd name="T48" fmla="*/ 171 w 300"/>
                <a:gd name="T49" fmla="*/ 234 h 360"/>
                <a:gd name="T50" fmla="*/ 150 w 300"/>
                <a:gd name="T51" fmla="*/ 197 h 360"/>
                <a:gd name="T52" fmla="*/ 167 w 300"/>
                <a:gd name="T53" fmla="*/ 324 h 360"/>
                <a:gd name="T54" fmla="*/ 204 w 300"/>
                <a:gd name="T55" fmla="*/ 298 h 360"/>
                <a:gd name="T56" fmla="*/ 254 w 300"/>
                <a:gd name="T57" fmla="*/ 292 h 360"/>
                <a:gd name="T58" fmla="*/ 254 w 300"/>
                <a:gd name="T59" fmla="*/ 303 h 360"/>
                <a:gd name="T60" fmla="*/ 242 w 300"/>
                <a:gd name="T61" fmla="*/ 311 h 360"/>
                <a:gd name="T62" fmla="*/ 234 w 300"/>
                <a:gd name="T63" fmla="*/ 302 h 360"/>
                <a:gd name="T64" fmla="*/ 234 w 300"/>
                <a:gd name="T65" fmla="*/ 280 h 360"/>
                <a:gd name="T66" fmla="*/ 270 w 300"/>
                <a:gd name="T67" fmla="*/ 266 h 360"/>
                <a:gd name="T68" fmla="*/ 228 w 300"/>
                <a:gd name="T69" fmla="*/ 229 h 360"/>
                <a:gd name="T70" fmla="*/ 217 w 300"/>
                <a:gd name="T71" fmla="*/ 262 h 360"/>
                <a:gd name="T72" fmla="*/ 270 w 300"/>
                <a:gd name="T73" fmla="*/ 292 h 360"/>
                <a:gd name="T74" fmla="*/ 194 w 300"/>
                <a:gd name="T75" fmla="*/ 137 h 360"/>
                <a:gd name="T76" fmla="*/ 211 w 300"/>
                <a:gd name="T77" fmla="*/ 137 h 360"/>
                <a:gd name="T78" fmla="*/ 216 w 300"/>
                <a:gd name="T79" fmla="*/ 138 h 360"/>
                <a:gd name="T80" fmla="*/ 240 w 300"/>
                <a:gd name="T81" fmla="*/ 39 h 360"/>
                <a:gd name="T82" fmla="*/ 221 w 300"/>
                <a:gd name="T83" fmla="*/ 116 h 360"/>
                <a:gd name="T84" fmla="*/ 206 w 300"/>
                <a:gd name="T85" fmla="*/ 116 h 360"/>
                <a:gd name="T86" fmla="*/ 187 w 300"/>
                <a:gd name="T87" fmla="*/ 39 h 360"/>
                <a:gd name="T88" fmla="*/ 187 w 300"/>
                <a:gd name="T89" fmla="*/ 123 h 360"/>
                <a:gd name="T90" fmla="*/ 119 w 300"/>
                <a:gd name="T91" fmla="*/ 75 h 360"/>
                <a:gd name="T92" fmla="*/ 130 w 300"/>
                <a:gd name="T93" fmla="*/ 40 h 360"/>
                <a:gd name="T94" fmla="*/ 159 w 300"/>
                <a:gd name="T95" fmla="*/ 38 h 360"/>
                <a:gd name="T96" fmla="*/ 173 w 300"/>
                <a:gd name="T97" fmla="*/ 57 h 360"/>
                <a:gd name="T98" fmla="*/ 174 w 300"/>
                <a:gd name="T99" fmla="*/ 98 h 360"/>
                <a:gd name="T100" fmla="*/ 168 w 300"/>
                <a:gd name="T101" fmla="*/ 130 h 360"/>
                <a:gd name="T102" fmla="*/ 147 w 300"/>
                <a:gd name="T103" fmla="*/ 141 h 360"/>
                <a:gd name="T104" fmla="*/ 125 w 300"/>
                <a:gd name="T105" fmla="*/ 132 h 360"/>
                <a:gd name="T106" fmla="*/ 119 w 300"/>
                <a:gd name="T107" fmla="*/ 101 h 360"/>
                <a:gd name="T108" fmla="*/ 137 w 300"/>
                <a:gd name="T109" fmla="*/ 114 h 360"/>
                <a:gd name="T110" fmla="*/ 156 w 300"/>
                <a:gd name="T111" fmla="*/ 114 h 360"/>
                <a:gd name="T112" fmla="*/ 146 w 300"/>
                <a:gd name="T113" fmla="*/ 52 h 360"/>
                <a:gd name="T114" fmla="*/ 137 w 300"/>
                <a:gd name="T115" fmla="*/ 114 h 360"/>
                <a:gd name="T116" fmla="*/ 95 w 300"/>
                <a:gd name="T117" fmla="*/ 141 h 360"/>
                <a:gd name="T118" fmla="*/ 121 w 300"/>
                <a:gd name="T119" fmla="*/ 0 h 360"/>
                <a:gd name="T120" fmla="*/ 83 w 300"/>
                <a:gd name="T121" fmla="*/ 48 h 360"/>
                <a:gd name="T122" fmla="*/ 45 w 300"/>
                <a:gd name="T123" fmla="*/ 0 h 360"/>
                <a:gd name="T124" fmla="*/ 73 w 300"/>
                <a:gd name="T125" fmla="*/ 14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60">
                  <a:moveTo>
                    <a:pt x="254" y="263"/>
                  </a:moveTo>
                  <a:cubicBezTo>
                    <a:pt x="234" y="263"/>
                    <a:pt x="234" y="263"/>
                    <a:pt x="234" y="263"/>
                  </a:cubicBezTo>
                  <a:cubicBezTo>
                    <a:pt x="234" y="252"/>
                    <a:pt x="234" y="252"/>
                    <a:pt x="234" y="252"/>
                  </a:cubicBezTo>
                  <a:cubicBezTo>
                    <a:pt x="234" y="247"/>
                    <a:pt x="238" y="243"/>
                    <a:pt x="243" y="243"/>
                  </a:cubicBezTo>
                  <a:cubicBezTo>
                    <a:pt x="245" y="243"/>
                    <a:pt x="245" y="243"/>
                    <a:pt x="245" y="243"/>
                  </a:cubicBezTo>
                  <a:cubicBezTo>
                    <a:pt x="250" y="243"/>
                    <a:pt x="254" y="247"/>
                    <a:pt x="254" y="252"/>
                  </a:cubicBezTo>
                  <a:lnTo>
                    <a:pt x="254" y="263"/>
                  </a:lnTo>
                  <a:close/>
                  <a:moveTo>
                    <a:pt x="180" y="239"/>
                  </a:moveTo>
                  <a:cubicBezTo>
                    <a:pt x="175" y="239"/>
                    <a:pt x="171" y="242"/>
                    <a:pt x="171" y="246"/>
                  </a:cubicBezTo>
                  <a:cubicBezTo>
                    <a:pt x="171" y="302"/>
                    <a:pt x="171" y="302"/>
                    <a:pt x="171" y="302"/>
                  </a:cubicBezTo>
                  <a:cubicBezTo>
                    <a:pt x="171" y="306"/>
                    <a:pt x="175" y="310"/>
                    <a:pt x="180" y="310"/>
                  </a:cubicBezTo>
                  <a:cubicBezTo>
                    <a:pt x="185" y="310"/>
                    <a:pt x="189" y="306"/>
                    <a:pt x="189" y="302"/>
                  </a:cubicBezTo>
                  <a:cubicBezTo>
                    <a:pt x="189" y="246"/>
                    <a:pt x="189" y="246"/>
                    <a:pt x="189" y="246"/>
                  </a:cubicBezTo>
                  <a:cubicBezTo>
                    <a:pt x="189" y="242"/>
                    <a:pt x="185" y="239"/>
                    <a:pt x="180" y="239"/>
                  </a:cubicBezTo>
                  <a:close/>
                  <a:moveTo>
                    <a:pt x="300" y="208"/>
                  </a:moveTo>
                  <a:cubicBezTo>
                    <a:pt x="300" y="314"/>
                    <a:pt x="300" y="314"/>
                    <a:pt x="300" y="314"/>
                  </a:cubicBezTo>
                  <a:cubicBezTo>
                    <a:pt x="300" y="339"/>
                    <a:pt x="278" y="360"/>
                    <a:pt x="251" y="360"/>
                  </a:cubicBezTo>
                  <a:cubicBezTo>
                    <a:pt x="49" y="360"/>
                    <a:pt x="49" y="360"/>
                    <a:pt x="49" y="360"/>
                  </a:cubicBezTo>
                  <a:cubicBezTo>
                    <a:pt x="22" y="360"/>
                    <a:pt x="0" y="339"/>
                    <a:pt x="0" y="314"/>
                  </a:cubicBezTo>
                  <a:cubicBezTo>
                    <a:pt x="0" y="208"/>
                    <a:pt x="0" y="208"/>
                    <a:pt x="0" y="208"/>
                  </a:cubicBezTo>
                  <a:cubicBezTo>
                    <a:pt x="0" y="182"/>
                    <a:pt x="22" y="161"/>
                    <a:pt x="49" y="161"/>
                  </a:cubicBezTo>
                  <a:cubicBezTo>
                    <a:pt x="251" y="161"/>
                    <a:pt x="251" y="161"/>
                    <a:pt x="251" y="161"/>
                  </a:cubicBezTo>
                  <a:cubicBezTo>
                    <a:pt x="278" y="161"/>
                    <a:pt x="300" y="182"/>
                    <a:pt x="300" y="208"/>
                  </a:cubicBezTo>
                  <a:close/>
                  <a:moveTo>
                    <a:pt x="63" y="325"/>
                  </a:moveTo>
                  <a:cubicBezTo>
                    <a:pt x="63" y="213"/>
                    <a:pt x="63" y="213"/>
                    <a:pt x="63" y="213"/>
                  </a:cubicBezTo>
                  <a:cubicBezTo>
                    <a:pt x="88" y="213"/>
                    <a:pt x="88" y="213"/>
                    <a:pt x="88" y="213"/>
                  </a:cubicBezTo>
                  <a:cubicBezTo>
                    <a:pt x="88" y="197"/>
                    <a:pt x="88" y="197"/>
                    <a:pt x="88" y="197"/>
                  </a:cubicBezTo>
                  <a:cubicBezTo>
                    <a:pt x="21" y="197"/>
                    <a:pt x="21" y="197"/>
                    <a:pt x="21" y="197"/>
                  </a:cubicBezTo>
                  <a:cubicBezTo>
                    <a:pt x="21" y="213"/>
                    <a:pt x="21" y="213"/>
                    <a:pt x="21" y="213"/>
                  </a:cubicBezTo>
                  <a:cubicBezTo>
                    <a:pt x="42" y="213"/>
                    <a:pt x="42" y="213"/>
                    <a:pt x="42" y="213"/>
                  </a:cubicBezTo>
                  <a:cubicBezTo>
                    <a:pt x="42" y="325"/>
                    <a:pt x="42" y="325"/>
                    <a:pt x="42" y="325"/>
                  </a:cubicBezTo>
                  <a:lnTo>
                    <a:pt x="63" y="325"/>
                  </a:lnTo>
                  <a:close/>
                  <a:moveTo>
                    <a:pt x="138" y="230"/>
                  </a:moveTo>
                  <a:cubicBezTo>
                    <a:pt x="117" y="230"/>
                    <a:pt x="117" y="230"/>
                    <a:pt x="117" y="230"/>
                  </a:cubicBezTo>
                  <a:cubicBezTo>
                    <a:pt x="117" y="290"/>
                    <a:pt x="117" y="290"/>
                    <a:pt x="117" y="290"/>
                  </a:cubicBezTo>
                  <a:cubicBezTo>
                    <a:pt x="117" y="298"/>
                    <a:pt x="117" y="303"/>
                    <a:pt x="117" y="304"/>
                  </a:cubicBezTo>
                  <a:cubicBezTo>
                    <a:pt x="115" y="309"/>
                    <a:pt x="107" y="314"/>
                    <a:pt x="104" y="305"/>
                  </a:cubicBezTo>
                  <a:cubicBezTo>
                    <a:pt x="104" y="303"/>
                    <a:pt x="104" y="298"/>
                    <a:pt x="104" y="290"/>
                  </a:cubicBezTo>
                  <a:cubicBezTo>
                    <a:pt x="104" y="230"/>
                    <a:pt x="104" y="230"/>
                    <a:pt x="104" y="230"/>
                  </a:cubicBezTo>
                  <a:cubicBezTo>
                    <a:pt x="83" y="230"/>
                    <a:pt x="83" y="230"/>
                    <a:pt x="83" y="230"/>
                  </a:cubicBezTo>
                  <a:cubicBezTo>
                    <a:pt x="84" y="289"/>
                    <a:pt x="84" y="289"/>
                    <a:pt x="84" y="289"/>
                  </a:cubicBezTo>
                  <a:cubicBezTo>
                    <a:pt x="84" y="298"/>
                    <a:pt x="83" y="305"/>
                    <a:pt x="84" y="308"/>
                  </a:cubicBezTo>
                  <a:cubicBezTo>
                    <a:pt x="84" y="314"/>
                    <a:pt x="84" y="320"/>
                    <a:pt x="89" y="324"/>
                  </a:cubicBezTo>
                  <a:cubicBezTo>
                    <a:pt x="98" y="330"/>
                    <a:pt x="116" y="323"/>
                    <a:pt x="121" y="313"/>
                  </a:cubicBezTo>
                  <a:cubicBezTo>
                    <a:pt x="121" y="325"/>
                    <a:pt x="121" y="325"/>
                    <a:pt x="121" y="325"/>
                  </a:cubicBezTo>
                  <a:cubicBezTo>
                    <a:pt x="138" y="325"/>
                    <a:pt x="138" y="325"/>
                    <a:pt x="138" y="325"/>
                  </a:cubicBezTo>
                  <a:lnTo>
                    <a:pt x="138" y="230"/>
                  </a:lnTo>
                  <a:close/>
                  <a:moveTo>
                    <a:pt x="204" y="298"/>
                  </a:moveTo>
                  <a:cubicBezTo>
                    <a:pt x="204" y="249"/>
                    <a:pt x="204" y="249"/>
                    <a:pt x="204" y="249"/>
                  </a:cubicBezTo>
                  <a:cubicBezTo>
                    <a:pt x="204" y="230"/>
                    <a:pt x="190" y="218"/>
                    <a:pt x="171" y="234"/>
                  </a:cubicBezTo>
                  <a:cubicBezTo>
                    <a:pt x="171" y="197"/>
                    <a:pt x="171" y="197"/>
                    <a:pt x="171" y="197"/>
                  </a:cubicBezTo>
                  <a:cubicBezTo>
                    <a:pt x="150" y="197"/>
                    <a:pt x="150" y="197"/>
                    <a:pt x="150" y="197"/>
                  </a:cubicBezTo>
                  <a:cubicBezTo>
                    <a:pt x="150" y="324"/>
                    <a:pt x="150" y="324"/>
                    <a:pt x="150" y="324"/>
                  </a:cubicBezTo>
                  <a:cubicBezTo>
                    <a:pt x="167" y="324"/>
                    <a:pt x="167" y="324"/>
                    <a:pt x="167" y="324"/>
                  </a:cubicBezTo>
                  <a:cubicBezTo>
                    <a:pt x="169" y="316"/>
                    <a:pt x="169" y="316"/>
                    <a:pt x="169" y="316"/>
                  </a:cubicBezTo>
                  <a:cubicBezTo>
                    <a:pt x="191" y="336"/>
                    <a:pt x="204" y="323"/>
                    <a:pt x="204" y="298"/>
                  </a:cubicBezTo>
                  <a:close/>
                  <a:moveTo>
                    <a:pt x="270" y="292"/>
                  </a:moveTo>
                  <a:cubicBezTo>
                    <a:pt x="254" y="292"/>
                    <a:pt x="254" y="292"/>
                    <a:pt x="254" y="292"/>
                  </a:cubicBezTo>
                  <a:cubicBezTo>
                    <a:pt x="254" y="293"/>
                    <a:pt x="254" y="293"/>
                    <a:pt x="254" y="294"/>
                  </a:cubicBezTo>
                  <a:cubicBezTo>
                    <a:pt x="254" y="303"/>
                    <a:pt x="254" y="303"/>
                    <a:pt x="254" y="303"/>
                  </a:cubicBezTo>
                  <a:cubicBezTo>
                    <a:pt x="254" y="307"/>
                    <a:pt x="250" y="311"/>
                    <a:pt x="245" y="311"/>
                  </a:cubicBezTo>
                  <a:cubicBezTo>
                    <a:pt x="242" y="311"/>
                    <a:pt x="242" y="311"/>
                    <a:pt x="242" y="311"/>
                  </a:cubicBezTo>
                  <a:cubicBezTo>
                    <a:pt x="238" y="311"/>
                    <a:pt x="234" y="307"/>
                    <a:pt x="234" y="303"/>
                  </a:cubicBezTo>
                  <a:cubicBezTo>
                    <a:pt x="234" y="302"/>
                    <a:pt x="234" y="302"/>
                    <a:pt x="234" y="302"/>
                  </a:cubicBezTo>
                  <a:cubicBezTo>
                    <a:pt x="234" y="292"/>
                    <a:pt x="234" y="292"/>
                    <a:pt x="234" y="292"/>
                  </a:cubicBezTo>
                  <a:cubicBezTo>
                    <a:pt x="234" y="280"/>
                    <a:pt x="234" y="280"/>
                    <a:pt x="234" y="280"/>
                  </a:cubicBezTo>
                  <a:cubicBezTo>
                    <a:pt x="270" y="280"/>
                    <a:pt x="270" y="280"/>
                    <a:pt x="270" y="280"/>
                  </a:cubicBezTo>
                  <a:cubicBezTo>
                    <a:pt x="270" y="266"/>
                    <a:pt x="270" y="266"/>
                    <a:pt x="270" y="266"/>
                  </a:cubicBezTo>
                  <a:cubicBezTo>
                    <a:pt x="270" y="256"/>
                    <a:pt x="269" y="247"/>
                    <a:pt x="268" y="241"/>
                  </a:cubicBezTo>
                  <a:cubicBezTo>
                    <a:pt x="266" y="223"/>
                    <a:pt x="241" y="220"/>
                    <a:pt x="228" y="229"/>
                  </a:cubicBezTo>
                  <a:cubicBezTo>
                    <a:pt x="224" y="232"/>
                    <a:pt x="221" y="236"/>
                    <a:pt x="220" y="241"/>
                  </a:cubicBezTo>
                  <a:cubicBezTo>
                    <a:pt x="218" y="246"/>
                    <a:pt x="217" y="253"/>
                    <a:pt x="217" y="262"/>
                  </a:cubicBezTo>
                  <a:cubicBezTo>
                    <a:pt x="217" y="292"/>
                    <a:pt x="217" y="292"/>
                    <a:pt x="217" y="292"/>
                  </a:cubicBezTo>
                  <a:cubicBezTo>
                    <a:pt x="217" y="341"/>
                    <a:pt x="277" y="334"/>
                    <a:pt x="270" y="292"/>
                  </a:cubicBezTo>
                  <a:close/>
                  <a:moveTo>
                    <a:pt x="189" y="131"/>
                  </a:moveTo>
                  <a:cubicBezTo>
                    <a:pt x="190" y="134"/>
                    <a:pt x="192" y="136"/>
                    <a:pt x="194" y="137"/>
                  </a:cubicBezTo>
                  <a:cubicBezTo>
                    <a:pt x="197" y="139"/>
                    <a:pt x="199" y="140"/>
                    <a:pt x="203" y="140"/>
                  </a:cubicBezTo>
                  <a:cubicBezTo>
                    <a:pt x="206" y="140"/>
                    <a:pt x="209" y="139"/>
                    <a:pt x="211" y="137"/>
                  </a:cubicBezTo>
                  <a:cubicBezTo>
                    <a:pt x="213" y="135"/>
                    <a:pt x="215" y="133"/>
                    <a:pt x="217" y="130"/>
                  </a:cubicBezTo>
                  <a:cubicBezTo>
                    <a:pt x="216" y="138"/>
                    <a:pt x="216" y="138"/>
                    <a:pt x="216" y="138"/>
                  </a:cubicBezTo>
                  <a:cubicBezTo>
                    <a:pt x="240" y="138"/>
                    <a:pt x="240" y="138"/>
                    <a:pt x="240" y="138"/>
                  </a:cubicBezTo>
                  <a:cubicBezTo>
                    <a:pt x="240" y="39"/>
                    <a:pt x="240" y="39"/>
                    <a:pt x="240" y="39"/>
                  </a:cubicBezTo>
                  <a:cubicBezTo>
                    <a:pt x="221" y="39"/>
                    <a:pt x="221" y="39"/>
                    <a:pt x="221" y="39"/>
                  </a:cubicBezTo>
                  <a:cubicBezTo>
                    <a:pt x="221" y="116"/>
                    <a:pt x="221" y="116"/>
                    <a:pt x="221" y="116"/>
                  </a:cubicBezTo>
                  <a:cubicBezTo>
                    <a:pt x="221" y="120"/>
                    <a:pt x="218" y="124"/>
                    <a:pt x="214" y="124"/>
                  </a:cubicBezTo>
                  <a:cubicBezTo>
                    <a:pt x="209" y="124"/>
                    <a:pt x="206" y="120"/>
                    <a:pt x="206" y="116"/>
                  </a:cubicBezTo>
                  <a:cubicBezTo>
                    <a:pt x="206" y="39"/>
                    <a:pt x="206" y="39"/>
                    <a:pt x="206" y="39"/>
                  </a:cubicBezTo>
                  <a:cubicBezTo>
                    <a:pt x="187" y="39"/>
                    <a:pt x="187" y="39"/>
                    <a:pt x="187" y="39"/>
                  </a:cubicBezTo>
                  <a:cubicBezTo>
                    <a:pt x="187" y="106"/>
                    <a:pt x="187" y="106"/>
                    <a:pt x="187" y="106"/>
                  </a:cubicBezTo>
                  <a:cubicBezTo>
                    <a:pt x="187" y="114"/>
                    <a:pt x="187" y="120"/>
                    <a:pt x="187" y="123"/>
                  </a:cubicBezTo>
                  <a:cubicBezTo>
                    <a:pt x="188" y="126"/>
                    <a:pt x="188" y="128"/>
                    <a:pt x="189" y="131"/>
                  </a:cubicBezTo>
                  <a:close/>
                  <a:moveTo>
                    <a:pt x="119" y="75"/>
                  </a:moveTo>
                  <a:cubicBezTo>
                    <a:pt x="119" y="66"/>
                    <a:pt x="120" y="58"/>
                    <a:pt x="121" y="53"/>
                  </a:cubicBezTo>
                  <a:cubicBezTo>
                    <a:pt x="123" y="48"/>
                    <a:pt x="126" y="43"/>
                    <a:pt x="130" y="40"/>
                  </a:cubicBezTo>
                  <a:cubicBezTo>
                    <a:pt x="134" y="37"/>
                    <a:pt x="139" y="35"/>
                    <a:pt x="146" y="35"/>
                  </a:cubicBezTo>
                  <a:cubicBezTo>
                    <a:pt x="151" y="35"/>
                    <a:pt x="156" y="36"/>
                    <a:pt x="159" y="38"/>
                  </a:cubicBezTo>
                  <a:cubicBezTo>
                    <a:pt x="163" y="40"/>
                    <a:pt x="166" y="43"/>
                    <a:pt x="168" y="46"/>
                  </a:cubicBezTo>
                  <a:cubicBezTo>
                    <a:pt x="170" y="50"/>
                    <a:pt x="172" y="53"/>
                    <a:pt x="173" y="57"/>
                  </a:cubicBezTo>
                  <a:cubicBezTo>
                    <a:pt x="173" y="60"/>
                    <a:pt x="174" y="66"/>
                    <a:pt x="174" y="73"/>
                  </a:cubicBezTo>
                  <a:cubicBezTo>
                    <a:pt x="174" y="98"/>
                    <a:pt x="174" y="98"/>
                    <a:pt x="174" y="98"/>
                  </a:cubicBezTo>
                  <a:cubicBezTo>
                    <a:pt x="174" y="107"/>
                    <a:pt x="173" y="114"/>
                    <a:pt x="173" y="118"/>
                  </a:cubicBezTo>
                  <a:cubicBezTo>
                    <a:pt x="172" y="122"/>
                    <a:pt x="170" y="126"/>
                    <a:pt x="168" y="130"/>
                  </a:cubicBezTo>
                  <a:cubicBezTo>
                    <a:pt x="166" y="134"/>
                    <a:pt x="163" y="137"/>
                    <a:pt x="159" y="138"/>
                  </a:cubicBezTo>
                  <a:cubicBezTo>
                    <a:pt x="155" y="140"/>
                    <a:pt x="151" y="141"/>
                    <a:pt x="147" y="141"/>
                  </a:cubicBezTo>
                  <a:cubicBezTo>
                    <a:pt x="141" y="141"/>
                    <a:pt x="137" y="140"/>
                    <a:pt x="133" y="139"/>
                  </a:cubicBezTo>
                  <a:cubicBezTo>
                    <a:pt x="129" y="137"/>
                    <a:pt x="127" y="135"/>
                    <a:pt x="125" y="132"/>
                  </a:cubicBezTo>
                  <a:cubicBezTo>
                    <a:pt x="122" y="129"/>
                    <a:pt x="121" y="125"/>
                    <a:pt x="120" y="121"/>
                  </a:cubicBezTo>
                  <a:cubicBezTo>
                    <a:pt x="119" y="116"/>
                    <a:pt x="119" y="110"/>
                    <a:pt x="119" y="101"/>
                  </a:cubicBezTo>
                  <a:lnTo>
                    <a:pt x="119" y="75"/>
                  </a:lnTo>
                  <a:close/>
                  <a:moveTo>
                    <a:pt x="137" y="114"/>
                  </a:moveTo>
                  <a:cubicBezTo>
                    <a:pt x="137" y="120"/>
                    <a:pt x="141" y="125"/>
                    <a:pt x="146" y="125"/>
                  </a:cubicBezTo>
                  <a:cubicBezTo>
                    <a:pt x="151" y="125"/>
                    <a:pt x="156" y="120"/>
                    <a:pt x="156" y="114"/>
                  </a:cubicBezTo>
                  <a:cubicBezTo>
                    <a:pt x="156" y="62"/>
                    <a:pt x="156" y="62"/>
                    <a:pt x="156" y="62"/>
                  </a:cubicBezTo>
                  <a:cubicBezTo>
                    <a:pt x="156" y="56"/>
                    <a:pt x="151" y="52"/>
                    <a:pt x="146" y="52"/>
                  </a:cubicBezTo>
                  <a:cubicBezTo>
                    <a:pt x="141" y="52"/>
                    <a:pt x="137" y="56"/>
                    <a:pt x="137" y="62"/>
                  </a:cubicBezTo>
                  <a:lnTo>
                    <a:pt x="137" y="114"/>
                  </a:lnTo>
                  <a:close/>
                  <a:moveTo>
                    <a:pt x="73" y="141"/>
                  </a:moveTo>
                  <a:cubicBezTo>
                    <a:pt x="95" y="141"/>
                    <a:pt x="95" y="141"/>
                    <a:pt x="95" y="141"/>
                  </a:cubicBezTo>
                  <a:cubicBezTo>
                    <a:pt x="95" y="65"/>
                    <a:pt x="95" y="65"/>
                    <a:pt x="95" y="65"/>
                  </a:cubicBezTo>
                  <a:cubicBezTo>
                    <a:pt x="121" y="0"/>
                    <a:pt x="121" y="0"/>
                    <a:pt x="121" y="0"/>
                  </a:cubicBezTo>
                  <a:cubicBezTo>
                    <a:pt x="97" y="0"/>
                    <a:pt x="97" y="0"/>
                    <a:pt x="97" y="0"/>
                  </a:cubicBezTo>
                  <a:cubicBezTo>
                    <a:pt x="83" y="48"/>
                    <a:pt x="83" y="48"/>
                    <a:pt x="83" y="48"/>
                  </a:cubicBezTo>
                  <a:cubicBezTo>
                    <a:pt x="69" y="0"/>
                    <a:pt x="69" y="0"/>
                    <a:pt x="69" y="0"/>
                  </a:cubicBezTo>
                  <a:cubicBezTo>
                    <a:pt x="45" y="0"/>
                    <a:pt x="45" y="0"/>
                    <a:pt x="45" y="0"/>
                  </a:cubicBezTo>
                  <a:cubicBezTo>
                    <a:pt x="73" y="65"/>
                    <a:pt x="73" y="65"/>
                    <a:pt x="73" y="65"/>
                  </a:cubicBezTo>
                  <a:lnTo>
                    <a:pt x="73" y="141"/>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a:p>
          </p:txBody>
        </p:sp>
      </p:grpSp>
      <p:grpSp>
        <p:nvGrpSpPr>
          <p:cNvPr id="174" name="Group 173"/>
          <p:cNvGrpSpPr/>
          <p:nvPr/>
        </p:nvGrpSpPr>
        <p:grpSpPr>
          <a:xfrm>
            <a:off x="8292636" y="2925280"/>
            <a:ext cx="2017820" cy="3243187"/>
            <a:chOff x="12069389" y="1216464"/>
            <a:chExt cx="2017820" cy="3243187"/>
          </a:xfrm>
        </p:grpSpPr>
        <p:sp>
          <p:nvSpPr>
            <p:cNvPr id="175" name="Oval 174"/>
            <p:cNvSpPr/>
            <p:nvPr/>
          </p:nvSpPr>
          <p:spPr>
            <a:xfrm>
              <a:off x="12069389" y="2441305"/>
              <a:ext cx="2017820" cy="2018346"/>
            </a:xfrm>
            <a:prstGeom prst="ellipse">
              <a:avLst/>
            </a:prstGeom>
            <a:solidFill>
              <a:schemeClr val="bg1">
                <a:alpha val="80000"/>
              </a:scheme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76" name="Freeform 175"/>
            <p:cNvSpPr/>
            <p:nvPr/>
          </p:nvSpPr>
          <p:spPr>
            <a:xfrm flipV="1">
              <a:off x="12513402" y="1216464"/>
              <a:ext cx="1129790" cy="1512176"/>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77" name="Freeform 26"/>
            <p:cNvSpPr>
              <a:spLocks noEditPoints="1"/>
            </p:cNvSpPr>
            <p:nvPr/>
          </p:nvSpPr>
          <p:spPr bwMode="auto">
            <a:xfrm flipH="1">
              <a:off x="12474886" y="2757869"/>
              <a:ext cx="1206826" cy="1416798"/>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50000"/>
              </a:schemeClr>
            </a:solidFill>
            <a:ln>
              <a:noFill/>
            </a:ln>
          </p:spPr>
          <p:txBody>
            <a:bodyPr vert="horz" wrap="square" lIns="243791" tIns="121896" rIns="243791" bIns="121896" numCol="1" anchor="t" anchorCtr="0" compatLnSpc="1">
              <a:prstTxWarp prst="textNoShape">
                <a:avLst/>
              </a:prstTxWarp>
            </a:bodyPr>
            <a:lstStyle/>
            <a:p>
              <a:endParaRPr lang="id-ID" sz="4800"/>
            </a:p>
          </p:txBody>
        </p:sp>
        <p:sp>
          <p:nvSpPr>
            <p:cNvPr id="178" name="Freeform 70"/>
            <p:cNvSpPr>
              <a:spLocks noEditPoints="1"/>
            </p:cNvSpPr>
            <p:nvPr/>
          </p:nvSpPr>
          <p:spPr bwMode="auto">
            <a:xfrm>
              <a:off x="12791034" y="1655845"/>
              <a:ext cx="574526" cy="346074"/>
            </a:xfrm>
            <a:custGeom>
              <a:avLst/>
              <a:gdLst>
                <a:gd name="T0" fmla="*/ 290 w 360"/>
                <a:gd name="T1" fmla="*/ 53 h 216"/>
                <a:gd name="T2" fmla="*/ 195 w 360"/>
                <a:gd name="T3" fmla="*/ 134 h 216"/>
                <a:gd name="T4" fmla="*/ 197 w 360"/>
                <a:gd name="T5" fmla="*/ 198 h 216"/>
                <a:gd name="T6" fmla="*/ 247 w 360"/>
                <a:gd name="T7" fmla="*/ 199 h 216"/>
                <a:gd name="T8" fmla="*/ 247 w 360"/>
                <a:gd name="T9" fmla="*/ 215 h 216"/>
                <a:gd name="T10" fmla="*/ 163 w 360"/>
                <a:gd name="T11" fmla="*/ 215 h 216"/>
                <a:gd name="T12" fmla="*/ 90 w 360"/>
                <a:gd name="T13" fmla="*/ 216 h 216"/>
                <a:gd name="T14" fmla="*/ 92 w 360"/>
                <a:gd name="T15" fmla="*/ 201 h 216"/>
                <a:gd name="T16" fmla="*/ 139 w 360"/>
                <a:gd name="T17" fmla="*/ 195 h 216"/>
                <a:gd name="T18" fmla="*/ 140 w 360"/>
                <a:gd name="T19" fmla="*/ 134 h 216"/>
                <a:gd name="T20" fmla="*/ 48 w 360"/>
                <a:gd name="T21" fmla="*/ 22 h 216"/>
                <a:gd name="T22" fmla="*/ 0 w 360"/>
                <a:gd name="T23" fmla="*/ 22 h 216"/>
                <a:gd name="T24" fmla="*/ 0 w 360"/>
                <a:gd name="T25" fmla="*/ 0 h 216"/>
                <a:gd name="T26" fmla="*/ 161 w 360"/>
                <a:gd name="T27" fmla="*/ 0 h 216"/>
                <a:gd name="T28" fmla="*/ 161 w 360"/>
                <a:gd name="T29" fmla="*/ 2 h 216"/>
                <a:gd name="T30" fmla="*/ 161 w 360"/>
                <a:gd name="T31" fmla="*/ 2 h 216"/>
                <a:gd name="T32" fmla="*/ 161 w 360"/>
                <a:gd name="T33" fmla="*/ 5 h 216"/>
                <a:gd name="T34" fmla="*/ 161 w 360"/>
                <a:gd name="T35" fmla="*/ 22 h 216"/>
                <a:gd name="T36" fmla="*/ 112 w 360"/>
                <a:gd name="T37" fmla="*/ 22 h 216"/>
                <a:gd name="T38" fmla="*/ 178 w 360"/>
                <a:gd name="T39" fmla="*/ 110 h 216"/>
                <a:gd name="T40" fmla="*/ 242 w 360"/>
                <a:gd name="T41" fmla="*/ 52 h 216"/>
                <a:gd name="T42" fmla="*/ 204 w 360"/>
                <a:gd name="T43" fmla="*/ 52 h 216"/>
                <a:gd name="T44" fmla="*/ 199 w 360"/>
                <a:gd name="T45" fmla="*/ 29 h 216"/>
                <a:gd name="T46" fmla="*/ 339 w 360"/>
                <a:gd name="T47" fmla="*/ 29 h 216"/>
                <a:gd name="T48" fmla="*/ 338 w 360"/>
                <a:gd name="T49" fmla="*/ 31 h 216"/>
                <a:gd name="T50" fmla="*/ 339 w 360"/>
                <a:gd name="T51" fmla="*/ 31 h 216"/>
                <a:gd name="T52" fmla="*/ 329 w 360"/>
                <a:gd name="T53" fmla="*/ 46 h 216"/>
                <a:gd name="T54" fmla="*/ 328 w 360"/>
                <a:gd name="T55" fmla="*/ 46 h 216"/>
                <a:gd name="T56" fmla="*/ 324 w 360"/>
                <a:gd name="T57" fmla="*/ 52 h 216"/>
                <a:gd name="T58" fmla="*/ 298 w 360"/>
                <a:gd name="T59" fmla="*/ 52 h 216"/>
                <a:gd name="T60" fmla="*/ 290 w 360"/>
                <a:gd name="T61" fmla="*/ 53 h 216"/>
                <a:gd name="T62" fmla="*/ 336 w 360"/>
                <a:gd name="T63" fmla="*/ 193 h 216"/>
                <a:gd name="T64" fmla="*/ 324 w 360"/>
                <a:gd name="T65" fmla="*/ 192 h 216"/>
                <a:gd name="T66" fmla="*/ 310 w 360"/>
                <a:gd name="T67" fmla="*/ 190 h 216"/>
                <a:gd name="T68" fmla="*/ 310 w 360"/>
                <a:gd name="T69" fmla="*/ 214 h 216"/>
                <a:gd name="T70" fmla="*/ 321 w 360"/>
                <a:gd name="T71" fmla="*/ 215 h 216"/>
                <a:gd name="T72" fmla="*/ 333 w 360"/>
                <a:gd name="T73" fmla="*/ 216 h 216"/>
                <a:gd name="T74" fmla="*/ 336 w 360"/>
                <a:gd name="T75" fmla="*/ 193 h 216"/>
                <a:gd name="T76" fmla="*/ 360 w 360"/>
                <a:gd name="T77" fmla="*/ 79 h 216"/>
                <a:gd name="T78" fmla="*/ 313 w 360"/>
                <a:gd name="T79" fmla="*/ 74 h 216"/>
                <a:gd name="T80" fmla="*/ 313 w 360"/>
                <a:gd name="T81" fmla="*/ 175 h 216"/>
                <a:gd name="T82" fmla="*/ 335 w 360"/>
                <a:gd name="T83" fmla="*/ 177 h 216"/>
                <a:gd name="T84" fmla="*/ 360 w 360"/>
                <a:gd name="T85" fmla="*/ 7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0" h="216">
                  <a:moveTo>
                    <a:pt x="290" y="53"/>
                  </a:moveTo>
                  <a:cubicBezTo>
                    <a:pt x="281" y="56"/>
                    <a:pt x="201" y="118"/>
                    <a:pt x="195" y="134"/>
                  </a:cubicBezTo>
                  <a:cubicBezTo>
                    <a:pt x="194" y="139"/>
                    <a:pt x="195" y="190"/>
                    <a:pt x="197" y="198"/>
                  </a:cubicBezTo>
                  <a:cubicBezTo>
                    <a:pt x="202" y="199"/>
                    <a:pt x="240" y="198"/>
                    <a:pt x="247" y="199"/>
                  </a:cubicBezTo>
                  <a:cubicBezTo>
                    <a:pt x="247" y="215"/>
                    <a:pt x="247" y="215"/>
                    <a:pt x="247" y="215"/>
                  </a:cubicBezTo>
                  <a:cubicBezTo>
                    <a:pt x="240" y="215"/>
                    <a:pt x="191" y="215"/>
                    <a:pt x="163" y="215"/>
                  </a:cubicBezTo>
                  <a:cubicBezTo>
                    <a:pt x="149" y="215"/>
                    <a:pt x="104" y="216"/>
                    <a:pt x="90" y="216"/>
                  </a:cubicBezTo>
                  <a:cubicBezTo>
                    <a:pt x="92" y="201"/>
                    <a:pt x="92" y="201"/>
                    <a:pt x="92" y="201"/>
                  </a:cubicBezTo>
                  <a:cubicBezTo>
                    <a:pt x="100" y="200"/>
                    <a:pt x="132" y="202"/>
                    <a:pt x="139" y="195"/>
                  </a:cubicBezTo>
                  <a:cubicBezTo>
                    <a:pt x="142" y="191"/>
                    <a:pt x="141" y="142"/>
                    <a:pt x="140" y="134"/>
                  </a:cubicBezTo>
                  <a:cubicBezTo>
                    <a:pt x="137" y="125"/>
                    <a:pt x="66" y="37"/>
                    <a:pt x="48" y="22"/>
                  </a:cubicBezTo>
                  <a:cubicBezTo>
                    <a:pt x="0" y="22"/>
                    <a:pt x="0" y="22"/>
                    <a:pt x="0" y="22"/>
                  </a:cubicBezTo>
                  <a:cubicBezTo>
                    <a:pt x="0" y="0"/>
                    <a:pt x="0" y="0"/>
                    <a:pt x="0" y="0"/>
                  </a:cubicBezTo>
                  <a:cubicBezTo>
                    <a:pt x="161" y="0"/>
                    <a:pt x="161" y="0"/>
                    <a:pt x="161" y="0"/>
                  </a:cubicBezTo>
                  <a:cubicBezTo>
                    <a:pt x="161" y="2"/>
                    <a:pt x="161" y="2"/>
                    <a:pt x="161" y="2"/>
                  </a:cubicBezTo>
                  <a:cubicBezTo>
                    <a:pt x="161" y="2"/>
                    <a:pt x="161" y="2"/>
                    <a:pt x="161" y="2"/>
                  </a:cubicBezTo>
                  <a:cubicBezTo>
                    <a:pt x="161" y="5"/>
                    <a:pt x="161" y="5"/>
                    <a:pt x="161" y="5"/>
                  </a:cubicBezTo>
                  <a:cubicBezTo>
                    <a:pt x="161" y="22"/>
                    <a:pt x="161" y="22"/>
                    <a:pt x="161" y="22"/>
                  </a:cubicBezTo>
                  <a:cubicBezTo>
                    <a:pt x="112" y="22"/>
                    <a:pt x="112" y="22"/>
                    <a:pt x="112" y="22"/>
                  </a:cubicBezTo>
                  <a:cubicBezTo>
                    <a:pt x="134" y="54"/>
                    <a:pt x="165" y="92"/>
                    <a:pt x="178" y="110"/>
                  </a:cubicBezTo>
                  <a:cubicBezTo>
                    <a:pt x="242" y="52"/>
                    <a:pt x="242" y="52"/>
                    <a:pt x="242" y="52"/>
                  </a:cubicBezTo>
                  <a:cubicBezTo>
                    <a:pt x="204" y="52"/>
                    <a:pt x="204" y="52"/>
                    <a:pt x="204" y="52"/>
                  </a:cubicBezTo>
                  <a:cubicBezTo>
                    <a:pt x="199" y="29"/>
                    <a:pt x="199" y="29"/>
                    <a:pt x="199" y="29"/>
                  </a:cubicBezTo>
                  <a:cubicBezTo>
                    <a:pt x="339" y="29"/>
                    <a:pt x="339" y="29"/>
                    <a:pt x="339" y="29"/>
                  </a:cubicBezTo>
                  <a:cubicBezTo>
                    <a:pt x="338" y="31"/>
                    <a:pt x="338" y="31"/>
                    <a:pt x="338" y="31"/>
                  </a:cubicBezTo>
                  <a:cubicBezTo>
                    <a:pt x="338" y="31"/>
                    <a:pt x="339" y="31"/>
                    <a:pt x="339" y="31"/>
                  </a:cubicBezTo>
                  <a:cubicBezTo>
                    <a:pt x="329" y="46"/>
                    <a:pt x="329" y="46"/>
                    <a:pt x="329" y="46"/>
                  </a:cubicBezTo>
                  <a:cubicBezTo>
                    <a:pt x="329" y="46"/>
                    <a:pt x="328" y="46"/>
                    <a:pt x="328" y="46"/>
                  </a:cubicBezTo>
                  <a:cubicBezTo>
                    <a:pt x="324" y="52"/>
                    <a:pt x="324" y="52"/>
                    <a:pt x="324" y="52"/>
                  </a:cubicBezTo>
                  <a:cubicBezTo>
                    <a:pt x="298" y="52"/>
                    <a:pt x="298" y="52"/>
                    <a:pt x="298" y="52"/>
                  </a:cubicBezTo>
                  <a:cubicBezTo>
                    <a:pt x="295" y="52"/>
                    <a:pt x="292" y="53"/>
                    <a:pt x="290" y="53"/>
                  </a:cubicBezTo>
                  <a:close/>
                  <a:moveTo>
                    <a:pt x="336" y="193"/>
                  </a:moveTo>
                  <a:cubicBezTo>
                    <a:pt x="324" y="192"/>
                    <a:pt x="324" y="192"/>
                    <a:pt x="324" y="192"/>
                  </a:cubicBezTo>
                  <a:cubicBezTo>
                    <a:pt x="310" y="190"/>
                    <a:pt x="310" y="190"/>
                    <a:pt x="310" y="190"/>
                  </a:cubicBezTo>
                  <a:cubicBezTo>
                    <a:pt x="310" y="214"/>
                    <a:pt x="310" y="214"/>
                    <a:pt x="310" y="214"/>
                  </a:cubicBezTo>
                  <a:cubicBezTo>
                    <a:pt x="321" y="215"/>
                    <a:pt x="321" y="215"/>
                    <a:pt x="321" y="215"/>
                  </a:cubicBezTo>
                  <a:cubicBezTo>
                    <a:pt x="333" y="216"/>
                    <a:pt x="333" y="216"/>
                    <a:pt x="333" y="216"/>
                  </a:cubicBezTo>
                  <a:lnTo>
                    <a:pt x="336" y="193"/>
                  </a:lnTo>
                  <a:close/>
                  <a:moveTo>
                    <a:pt x="360" y="79"/>
                  </a:moveTo>
                  <a:cubicBezTo>
                    <a:pt x="356" y="79"/>
                    <a:pt x="318" y="75"/>
                    <a:pt x="313" y="74"/>
                  </a:cubicBezTo>
                  <a:cubicBezTo>
                    <a:pt x="313" y="175"/>
                    <a:pt x="313" y="175"/>
                    <a:pt x="313" y="175"/>
                  </a:cubicBezTo>
                  <a:cubicBezTo>
                    <a:pt x="335" y="177"/>
                    <a:pt x="335" y="177"/>
                    <a:pt x="335" y="177"/>
                  </a:cubicBezTo>
                  <a:lnTo>
                    <a:pt x="360" y="79"/>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a:p>
          </p:txBody>
        </p:sp>
      </p:grpSp>
      <p:grpSp>
        <p:nvGrpSpPr>
          <p:cNvPr id="2" name="Group 1"/>
          <p:cNvGrpSpPr/>
          <p:nvPr/>
        </p:nvGrpSpPr>
        <p:grpSpPr>
          <a:xfrm>
            <a:off x="5124515" y="6380147"/>
            <a:ext cx="2017820" cy="3243187"/>
            <a:chOff x="3940542" y="6827233"/>
            <a:chExt cx="2017820" cy="3243187"/>
          </a:xfrm>
        </p:grpSpPr>
        <p:grpSp>
          <p:nvGrpSpPr>
            <p:cNvPr id="4" name="Group 3"/>
            <p:cNvGrpSpPr/>
            <p:nvPr/>
          </p:nvGrpSpPr>
          <p:grpSpPr>
            <a:xfrm>
              <a:off x="3940542" y="6827233"/>
              <a:ext cx="2017820" cy="3243187"/>
              <a:chOff x="15568778" y="6872248"/>
              <a:chExt cx="2017820" cy="3243187"/>
            </a:xfrm>
          </p:grpSpPr>
          <p:sp>
            <p:nvSpPr>
              <p:cNvPr id="170" name="Oval 169"/>
              <p:cNvSpPr/>
              <p:nvPr/>
            </p:nvSpPr>
            <p:spPr>
              <a:xfrm>
                <a:off x="15568778" y="8097089"/>
                <a:ext cx="2017820" cy="2018346"/>
              </a:xfrm>
              <a:prstGeom prst="ellipse">
                <a:avLst/>
              </a:prstGeom>
              <a:solidFill>
                <a:schemeClr val="bg1">
                  <a:alpha val="80000"/>
                </a:scheme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71" name="Freeform 170"/>
              <p:cNvSpPr/>
              <p:nvPr/>
            </p:nvSpPr>
            <p:spPr>
              <a:xfrm flipV="1">
                <a:off x="16012791" y="6872248"/>
                <a:ext cx="1129790" cy="1512176"/>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73" name="Freeform 82"/>
              <p:cNvSpPr>
                <a:spLocks/>
              </p:cNvSpPr>
              <p:nvPr/>
            </p:nvSpPr>
            <p:spPr bwMode="auto">
              <a:xfrm>
                <a:off x="16212420" y="7168057"/>
                <a:ext cx="789292" cy="658646"/>
              </a:xfrm>
              <a:custGeom>
                <a:avLst/>
                <a:gdLst>
                  <a:gd name="T0" fmla="*/ 320 w 360"/>
                  <a:gd name="T1" fmla="*/ 110 h 300"/>
                  <a:gd name="T2" fmla="*/ 359 w 360"/>
                  <a:gd name="T3" fmla="*/ 87 h 300"/>
                  <a:gd name="T4" fmla="*/ 316 w 360"/>
                  <a:gd name="T5" fmla="*/ 92 h 300"/>
                  <a:gd name="T6" fmla="*/ 314 w 360"/>
                  <a:gd name="T7" fmla="*/ 83 h 300"/>
                  <a:gd name="T8" fmla="*/ 238 w 360"/>
                  <a:gd name="T9" fmla="*/ 24 h 300"/>
                  <a:gd name="T10" fmla="*/ 247 w 360"/>
                  <a:gd name="T11" fmla="*/ 21 h 300"/>
                  <a:gd name="T12" fmla="*/ 269 w 360"/>
                  <a:gd name="T13" fmla="*/ 8 h 300"/>
                  <a:gd name="T14" fmla="*/ 234 w 360"/>
                  <a:gd name="T15" fmla="*/ 15 h 300"/>
                  <a:gd name="T16" fmla="*/ 253 w 360"/>
                  <a:gd name="T17" fmla="*/ 0 h 300"/>
                  <a:gd name="T18" fmla="*/ 225 w 360"/>
                  <a:gd name="T19" fmla="*/ 13 h 300"/>
                  <a:gd name="T20" fmla="*/ 230 w 360"/>
                  <a:gd name="T21" fmla="*/ 3 h 300"/>
                  <a:gd name="T22" fmla="*/ 174 w 360"/>
                  <a:gd name="T23" fmla="*/ 90 h 300"/>
                  <a:gd name="T24" fmla="*/ 147 w 360"/>
                  <a:gd name="T25" fmla="*/ 68 h 300"/>
                  <a:gd name="T26" fmla="*/ 54 w 360"/>
                  <a:gd name="T27" fmla="*/ 27 h 300"/>
                  <a:gd name="T28" fmla="*/ 85 w 360"/>
                  <a:gd name="T29" fmla="*/ 72 h 300"/>
                  <a:gd name="T30" fmla="*/ 63 w 360"/>
                  <a:gd name="T31" fmla="*/ 75 h 300"/>
                  <a:gd name="T32" fmla="*/ 103 w 360"/>
                  <a:gd name="T33" fmla="*/ 111 h 300"/>
                  <a:gd name="T34" fmla="*/ 78 w 360"/>
                  <a:gd name="T35" fmla="*/ 121 h 300"/>
                  <a:gd name="T36" fmla="*/ 123 w 360"/>
                  <a:gd name="T37" fmla="*/ 142 h 300"/>
                  <a:gd name="T38" fmla="*/ 134 w 360"/>
                  <a:gd name="T39" fmla="*/ 173 h 300"/>
                  <a:gd name="T40" fmla="*/ 0 w 360"/>
                  <a:gd name="T41" fmla="*/ 177 h 300"/>
                  <a:gd name="T42" fmla="*/ 317 w 360"/>
                  <a:gd name="T43" fmla="*/ 131 h 300"/>
                  <a:gd name="T44" fmla="*/ 360 w 360"/>
                  <a:gd name="T45" fmla="*/ 114 h 300"/>
                  <a:gd name="T46" fmla="*/ 320 w 360"/>
                  <a:gd name="T47" fmla="*/ 11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0" h="300">
                    <a:moveTo>
                      <a:pt x="320" y="110"/>
                    </a:moveTo>
                    <a:cubicBezTo>
                      <a:pt x="340" y="109"/>
                      <a:pt x="354" y="99"/>
                      <a:pt x="359" y="87"/>
                    </a:cubicBezTo>
                    <a:cubicBezTo>
                      <a:pt x="352" y="91"/>
                      <a:pt x="329" y="96"/>
                      <a:pt x="316" y="92"/>
                    </a:cubicBezTo>
                    <a:cubicBezTo>
                      <a:pt x="316" y="89"/>
                      <a:pt x="315" y="86"/>
                      <a:pt x="314" y="83"/>
                    </a:cubicBezTo>
                    <a:cubicBezTo>
                      <a:pt x="305" y="48"/>
                      <a:pt x="272" y="20"/>
                      <a:pt x="238" y="24"/>
                    </a:cubicBezTo>
                    <a:cubicBezTo>
                      <a:pt x="241" y="23"/>
                      <a:pt x="244" y="21"/>
                      <a:pt x="247" y="21"/>
                    </a:cubicBezTo>
                    <a:cubicBezTo>
                      <a:pt x="250" y="19"/>
                      <a:pt x="272" y="16"/>
                      <a:pt x="269" y="8"/>
                    </a:cubicBezTo>
                    <a:cubicBezTo>
                      <a:pt x="266" y="1"/>
                      <a:pt x="239" y="13"/>
                      <a:pt x="234" y="15"/>
                    </a:cubicBezTo>
                    <a:cubicBezTo>
                      <a:pt x="241" y="12"/>
                      <a:pt x="252" y="8"/>
                      <a:pt x="253" y="0"/>
                    </a:cubicBezTo>
                    <a:cubicBezTo>
                      <a:pt x="243" y="1"/>
                      <a:pt x="233" y="6"/>
                      <a:pt x="225" y="13"/>
                    </a:cubicBezTo>
                    <a:cubicBezTo>
                      <a:pt x="228" y="10"/>
                      <a:pt x="230" y="7"/>
                      <a:pt x="230" y="3"/>
                    </a:cubicBezTo>
                    <a:cubicBezTo>
                      <a:pt x="203" y="20"/>
                      <a:pt x="187" y="55"/>
                      <a:pt x="174" y="90"/>
                    </a:cubicBezTo>
                    <a:cubicBezTo>
                      <a:pt x="164" y="80"/>
                      <a:pt x="155" y="72"/>
                      <a:pt x="147" y="68"/>
                    </a:cubicBezTo>
                    <a:cubicBezTo>
                      <a:pt x="124" y="56"/>
                      <a:pt x="97" y="43"/>
                      <a:pt x="54" y="27"/>
                    </a:cubicBezTo>
                    <a:cubicBezTo>
                      <a:pt x="53" y="41"/>
                      <a:pt x="61" y="60"/>
                      <a:pt x="85" y="72"/>
                    </a:cubicBezTo>
                    <a:cubicBezTo>
                      <a:pt x="80" y="72"/>
                      <a:pt x="70" y="73"/>
                      <a:pt x="63" y="75"/>
                    </a:cubicBezTo>
                    <a:cubicBezTo>
                      <a:pt x="66" y="91"/>
                      <a:pt x="76" y="104"/>
                      <a:pt x="103" y="111"/>
                    </a:cubicBezTo>
                    <a:cubicBezTo>
                      <a:pt x="91" y="112"/>
                      <a:pt x="84" y="114"/>
                      <a:pt x="78" y="121"/>
                    </a:cubicBezTo>
                    <a:cubicBezTo>
                      <a:pt x="84" y="132"/>
                      <a:pt x="98" y="145"/>
                      <a:pt x="123" y="142"/>
                    </a:cubicBezTo>
                    <a:cubicBezTo>
                      <a:pt x="95" y="154"/>
                      <a:pt x="111" y="176"/>
                      <a:pt x="134" y="173"/>
                    </a:cubicBezTo>
                    <a:cubicBezTo>
                      <a:pt x="96" y="213"/>
                      <a:pt x="35" y="210"/>
                      <a:pt x="0" y="177"/>
                    </a:cubicBezTo>
                    <a:cubicBezTo>
                      <a:pt x="91" y="300"/>
                      <a:pt x="288" y="250"/>
                      <a:pt x="317" y="131"/>
                    </a:cubicBezTo>
                    <a:cubicBezTo>
                      <a:pt x="339" y="131"/>
                      <a:pt x="352" y="123"/>
                      <a:pt x="360" y="114"/>
                    </a:cubicBezTo>
                    <a:cubicBezTo>
                      <a:pt x="348" y="117"/>
                      <a:pt x="329" y="114"/>
                      <a:pt x="320" y="110"/>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a:p>
            </p:txBody>
          </p:sp>
        </p:grpSp>
        <p:sp>
          <p:nvSpPr>
            <p:cNvPr id="183" name="Freeform 26"/>
            <p:cNvSpPr>
              <a:spLocks noEditPoints="1"/>
            </p:cNvSpPr>
            <p:nvPr/>
          </p:nvSpPr>
          <p:spPr bwMode="auto">
            <a:xfrm flipH="1">
              <a:off x="4345666" y="8339409"/>
              <a:ext cx="1206826" cy="1416798"/>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50000"/>
              </a:schemeClr>
            </a:solidFill>
            <a:ln>
              <a:noFill/>
            </a:ln>
          </p:spPr>
          <p:txBody>
            <a:bodyPr vert="horz" wrap="square" lIns="243791" tIns="121896" rIns="243791" bIns="121896" numCol="1" anchor="t" anchorCtr="0" compatLnSpc="1">
              <a:prstTxWarp prst="textNoShape">
                <a:avLst/>
              </a:prstTxWarp>
            </a:bodyPr>
            <a:lstStyle/>
            <a:p>
              <a:endParaRPr lang="id-ID" sz="4800"/>
            </a:p>
          </p:txBody>
        </p:sp>
      </p:grpSp>
      <p:grpSp>
        <p:nvGrpSpPr>
          <p:cNvPr id="3" name="Group 2"/>
          <p:cNvGrpSpPr/>
          <p:nvPr/>
        </p:nvGrpSpPr>
        <p:grpSpPr>
          <a:xfrm>
            <a:off x="15732015" y="8746208"/>
            <a:ext cx="2017820" cy="3243187"/>
            <a:chOff x="15732015" y="8746208"/>
            <a:chExt cx="2017820" cy="3243187"/>
          </a:xfrm>
        </p:grpSpPr>
        <p:sp>
          <p:nvSpPr>
            <p:cNvPr id="179" name="Oval 178"/>
            <p:cNvSpPr/>
            <p:nvPr/>
          </p:nvSpPr>
          <p:spPr>
            <a:xfrm>
              <a:off x="15732015" y="9971049"/>
              <a:ext cx="2017820" cy="2018346"/>
            </a:xfrm>
            <a:prstGeom prst="ellipse">
              <a:avLst/>
            </a:prstGeom>
            <a:solidFill>
              <a:schemeClr val="bg1">
                <a:alpha val="80000"/>
              </a:schemeClr>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80" name="Freeform 179"/>
            <p:cNvSpPr/>
            <p:nvPr/>
          </p:nvSpPr>
          <p:spPr>
            <a:xfrm flipV="1">
              <a:off x="16176028" y="8746208"/>
              <a:ext cx="1129790" cy="1512176"/>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82" name="Freeform 46"/>
            <p:cNvSpPr>
              <a:spLocks/>
            </p:cNvSpPr>
            <p:nvPr/>
          </p:nvSpPr>
          <p:spPr bwMode="auto">
            <a:xfrm>
              <a:off x="16470349" y="9048658"/>
              <a:ext cx="574524" cy="574676"/>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a:p>
          </p:txBody>
        </p:sp>
        <p:sp>
          <p:nvSpPr>
            <p:cNvPr id="184" name="Freeform 6"/>
            <p:cNvSpPr>
              <a:spLocks noEditPoints="1"/>
            </p:cNvSpPr>
            <p:nvPr/>
          </p:nvSpPr>
          <p:spPr bwMode="auto">
            <a:xfrm flipH="1">
              <a:off x="16141782" y="10258384"/>
              <a:ext cx="1274906" cy="1359054"/>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50000"/>
              </a:schemeClr>
            </a:solidFill>
            <a:ln>
              <a:noFill/>
            </a:ln>
          </p:spPr>
          <p:txBody>
            <a:bodyPr vert="horz" wrap="square" lIns="243791" tIns="121896" rIns="243791" bIns="121896" numCol="1" anchor="t" anchorCtr="0" compatLnSpc="1">
              <a:prstTxWarp prst="textNoShape">
                <a:avLst/>
              </a:prstTxWarp>
            </a:bodyPr>
            <a:lstStyle/>
            <a:p>
              <a:endParaRPr lang="id-ID" sz="4800" dirty="0"/>
            </a:p>
          </p:txBody>
        </p:sp>
      </p:grpSp>
      <p:grpSp>
        <p:nvGrpSpPr>
          <p:cNvPr id="5" name="Group 4"/>
          <p:cNvGrpSpPr/>
          <p:nvPr/>
        </p:nvGrpSpPr>
        <p:grpSpPr>
          <a:xfrm>
            <a:off x="16909346" y="5029441"/>
            <a:ext cx="2017820" cy="3243187"/>
            <a:chOff x="16909346" y="5029441"/>
            <a:chExt cx="2017820" cy="3243187"/>
          </a:xfrm>
        </p:grpSpPr>
        <p:sp>
          <p:nvSpPr>
            <p:cNvPr id="185" name="Oval 184"/>
            <p:cNvSpPr/>
            <p:nvPr/>
          </p:nvSpPr>
          <p:spPr>
            <a:xfrm>
              <a:off x="16909346" y="6254282"/>
              <a:ext cx="2017820" cy="2018346"/>
            </a:xfrm>
            <a:prstGeom prst="ellipse">
              <a:avLst/>
            </a:prstGeom>
            <a:solidFill>
              <a:schemeClr val="bg1">
                <a:alpha val="80000"/>
              </a:schemeClr>
            </a:solid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86" name="Freeform 185"/>
            <p:cNvSpPr/>
            <p:nvPr/>
          </p:nvSpPr>
          <p:spPr>
            <a:xfrm flipV="1">
              <a:off x="17353359" y="5029441"/>
              <a:ext cx="1129790" cy="1512176"/>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a:p>
          </p:txBody>
        </p:sp>
        <p:sp>
          <p:nvSpPr>
            <p:cNvPr id="187" name="Freeform 66"/>
            <p:cNvSpPr>
              <a:spLocks noEditPoints="1"/>
            </p:cNvSpPr>
            <p:nvPr/>
          </p:nvSpPr>
          <p:spPr bwMode="auto">
            <a:xfrm>
              <a:off x="17648777" y="5294424"/>
              <a:ext cx="571351" cy="574674"/>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a:p>
          </p:txBody>
        </p:sp>
        <p:sp>
          <p:nvSpPr>
            <p:cNvPr id="189" name="Freeform 26"/>
            <p:cNvSpPr>
              <a:spLocks noEditPoints="1"/>
            </p:cNvSpPr>
            <p:nvPr/>
          </p:nvSpPr>
          <p:spPr bwMode="auto">
            <a:xfrm flipH="1">
              <a:off x="17330679" y="6532977"/>
              <a:ext cx="1206826" cy="1416798"/>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50000"/>
              </a:schemeClr>
            </a:solidFill>
            <a:ln>
              <a:noFill/>
            </a:ln>
          </p:spPr>
          <p:txBody>
            <a:bodyPr vert="horz" wrap="square" lIns="243791" tIns="121896" rIns="243791" bIns="121896" numCol="1" anchor="t" anchorCtr="0" compatLnSpc="1">
              <a:prstTxWarp prst="textNoShape">
                <a:avLst/>
              </a:prstTxWarp>
            </a:bodyPr>
            <a:lstStyle/>
            <a:p>
              <a:endParaRPr lang="id-ID" sz="4800"/>
            </a:p>
          </p:txBody>
        </p:sp>
      </p:grpSp>
      <p:grpSp>
        <p:nvGrpSpPr>
          <p:cNvPr id="149" name="Group 148"/>
          <p:cNvGrpSpPr/>
          <p:nvPr/>
        </p:nvGrpSpPr>
        <p:grpSpPr>
          <a:xfrm>
            <a:off x="5407415" y="483017"/>
            <a:ext cx="13642126" cy="2079087"/>
            <a:chOff x="5386828" y="483017"/>
            <a:chExt cx="13642126" cy="2079087"/>
          </a:xfrm>
        </p:grpSpPr>
        <p:sp>
          <p:nvSpPr>
            <p:cNvPr id="150" name="TextBox 149"/>
            <p:cNvSpPr txBox="1"/>
            <p:nvPr/>
          </p:nvSpPr>
          <p:spPr>
            <a:xfrm>
              <a:off x="5386828" y="483017"/>
              <a:ext cx="13642126"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USA Social Media </a:t>
              </a:r>
              <a:endParaRPr lang="id-ID" sz="8800" b="1" dirty="0" smtClean="0">
                <a:solidFill>
                  <a:schemeClr val="tx2"/>
                </a:solidFill>
                <a:latin typeface="Lato Regular"/>
                <a:cs typeface="Lato Regular"/>
              </a:endParaRPr>
            </a:p>
          </p:txBody>
        </p:sp>
        <p:sp>
          <p:nvSpPr>
            <p:cNvPr id="151" name="Rectangle 150"/>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53"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4251358314"/>
      </p:ext>
    </p:extLst>
  </p:cSld>
  <p:clrMapOvr>
    <a:masterClrMapping/>
  </p:clrMapOvr>
  <p:transition xmlns:p14="http://schemas.microsoft.com/office/powerpoint/2010/main" spd="slow" advClick="0" advTm="2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fade">
                                      <p:cBhvr>
                                        <p:cTn id="7" dur="1000"/>
                                        <p:tgtEl>
                                          <p:spTgt spid="149"/>
                                        </p:tgtEl>
                                      </p:cBhvr>
                                    </p:animEffect>
                                    <p:anim calcmode="lin" valueType="num">
                                      <p:cBhvr>
                                        <p:cTn id="8" dur="1000" fill="hold"/>
                                        <p:tgtEl>
                                          <p:spTgt spid="149"/>
                                        </p:tgtEl>
                                        <p:attrNameLst>
                                          <p:attrName>ppt_x</p:attrName>
                                        </p:attrNameLst>
                                      </p:cBhvr>
                                      <p:tavLst>
                                        <p:tav tm="0">
                                          <p:val>
                                            <p:strVal val="#ppt_x"/>
                                          </p:val>
                                        </p:tav>
                                        <p:tav tm="100000">
                                          <p:val>
                                            <p:strVal val="#ppt_x"/>
                                          </p:val>
                                        </p:tav>
                                      </p:tavLst>
                                    </p:anim>
                                    <p:anim calcmode="lin" valueType="num">
                                      <p:cBhvr>
                                        <p:cTn id="9" dur="1000" fill="hold"/>
                                        <p:tgtEl>
                                          <p:spTgt spid="14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500"/>
                                        <p:tgtEl>
                                          <p:spTgt spid="31"/>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174"/>
                                        </p:tgtEl>
                                        <p:attrNameLst>
                                          <p:attrName>style.visibility</p:attrName>
                                        </p:attrNameLst>
                                      </p:cBhvr>
                                      <p:to>
                                        <p:strVal val="visible"/>
                                      </p:to>
                                    </p:set>
                                    <p:animEffect transition="in" filter="fade">
                                      <p:cBhvr>
                                        <p:cTn id="17" dur="500"/>
                                        <p:tgtEl>
                                          <p:spTgt spid="174"/>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165"/>
                                        </p:tgtEl>
                                        <p:attrNameLst>
                                          <p:attrName>style.visibility</p:attrName>
                                        </p:attrNameLst>
                                      </p:cBhvr>
                                      <p:to>
                                        <p:strVal val="visible"/>
                                      </p:to>
                                    </p:set>
                                    <p:animEffect transition="in" filter="fade">
                                      <p:cBhvr>
                                        <p:cTn id="25" dur="500"/>
                                        <p:tgtEl>
                                          <p:spTgt spid="165"/>
                                        </p:tgtEl>
                                      </p:cBhvr>
                                    </p:animEffect>
                                  </p:childTnLst>
                                </p:cTn>
                              </p:par>
                            </p:childTnLst>
                          </p:cTn>
                        </p:par>
                        <p:par>
                          <p:cTn id="26" fill="hold">
                            <p:stCondLst>
                              <p:cond delay="3000"/>
                            </p:stCondLst>
                            <p:childTnLst>
                              <p:par>
                                <p:cTn id="27" presetID="10" presetClass="entr" presetSubtype="0" fill="hold"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childTnLst>
                          </p:cTn>
                        </p:par>
                        <p:par>
                          <p:cTn id="30" fill="hold">
                            <p:stCondLst>
                              <p:cond delay="3500"/>
                            </p:stCondLst>
                            <p:childTnLst>
                              <p:par>
                                <p:cTn id="31" presetID="10" presetClass="entr" presetSubtype="0" fill="hold" nodeType="after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5" name="Group 234"/>
          <p:cNvGrpSpPr/>
          <p:nvPr/>
        </p:nvGrpSpPr>
        <p:grpSpPr>
          <a:xfrm>
            <a:off x="6218979" y="2902006"/>
            <a:ext cx="11953763" cy="6820879"/>
            <a:chOff x="12239219" y="3974289"/>
            <a:chExt cx="10311633" cy="6334025"/>
          </a:xfrm>
        </p:grpSpPr>
        <p:sp>
          <p:nvSpPr>
            <p:cNvPr id="236" name="Freeform 1"/>
            <p:cNvSpPr>
              <a:spLocks noChangeArrowheads="1"/>
            </p:cNvSpPr>
            <p:nvPr/>
          </p:nvSpPr>
          <p:spPr bwMode="auto">
            <a:xfrm>
              <a:off x="20625828" y="10060148"/>
              <a:ext cx="16234" cy="25513"/>
            </a:xfrm>
            <a:custGeom>
              <a:avLst/>
              <a:gdLst>
                <a:gd name="T0" fmla="*/ 15 w 32"/>
                <a:gd name="T1" fmla="*/ 0 h 49"/>
                <a:gd name="T2" fmla="*/ 15 w 32"/>
                <a:gd name="T3" fmla="*/ 0 h 49"/>
                <a:gd name="T4" fmla="*/ 0 w 32"/>
                <a:gd name="T5" fmla="*/ 16 h 49"/>
                <a:gd name="T6" fmla="*/ 15 w 32"/>
                <a:gd name="T7" fmla="*/ 32 h 49"/>
                <a:gd name="T8" fmla="*/ 15 w 32"/>
                <a:gd name="T9" fmla="*/ 0 h 49"/>
              </a:gdLst>
              <a:ahLst/>
              <a:cxnLst>
                <a:cxn ang="0">
                  <a:pos x="T0" y="T1"/>
                </a:cxn>
                <a:cxn ang="0">
                  <a:pos x="T2" y="T3"/>
                </a:cxn>
                <a:cxn ang="0">
                  <a:pos x="T4" y="T5"/>
                </a:cxn>
                <a:cxn ang="0">
                  <a:pos x="T6" y="T7"/>
                </a:cxn>
                <a:cxn ang="0">
                  <a:pos x="T8" y="T9"/>
                </a:cxn>
              </a:cxnLst>
              <a:rect l="0" t="0" r="r" b="b"/>
              <a:pathLst>
                <a:path w="32" h="49">
                  <a:moveTo>
                    <a:pt x="15" y="0"/>
                  </a:moveTo>
                  <a:lnTo>
                    <a:pt x="15" y="0"/>
                  </a:lnTo>
                  <a:cubicBezTo>
                    <a:pt x="15" y="0"/>
                    <a:pt x="0" y="8"/>
                    <a:pt x="0" y="16"/>
                  </a:cubicBezTo>
                  <a:cubicBezTo>
                    <a:pt x="0" y="32"/>
                    <a:pt x="7" y="48"/>
                    <a:pt x="15" y="32"/>
                  </a:cubicBezTo>
                  <a:cubicBezTo>
                    <a:pt x="23" y="24"/>
                    <a:pt x="31" y="0"/>
                    <a:pt x="15" y="0"/>
                  </a:cubicBezTo>
                </a:path>
              </a:pathLst>
            </a:custGeom>
            <a:solidFill>
              <a:schemeClr val="accent6"/>
            </a:solidFill>
            <a:ln>
              <a:solidFill>
                <a:schemeClr val="bg2"/>
              </a:solidFill>
            </a:ln>
            <a:effectLst/>
          </p:spPr>
          <p:txBody>
            <a:bodyPr wrap="none" anchor="ctr"/>
            <a:lstStyle/>
            <a:p>
              <a:endParaRPr lang="en-US"/>
            </a:p>
          </p:txBody>
        </p:sp>
        <p:sp>
          <p:nvSpPr>
            <p:cNvPr id="237" name="Freeform 2"/>
            <p:cNvSpPr>
              <a:spLocks noChangeArrowheads="1"/>
            </p:cNvSpPr>
            <p:nvPr/>
          </p:nvSpPr>
          <p:spPr bwMode="auto">
            <a:xfrm>
              <a:off x="20625828" y="10060148"/>
              <a:ext cx="16234" cy="20874"/>
            </a:xfrm>
            <a:custGeom>
              <a:avLst/>
              <a:gdLst>
                <a:gd name="T0" fmla="*/ 7 w 32"/>
                <a:gd name="T1" fmla="*/ 40 h 41"/>
                <a:gd name="T2" fmla="*/ 7 w 32"/>
                <a:gd name="T3" fmla="*/ 40 h 41"/>
                <a:gd name="T4" fmla="*/ 7 w 32"/>
                <a:gd name="T5" fmla="*/ 40 h 41"/>
                <a:gd name="T6" fmla="*/ 0 w 32"/>
                <a:gd name="T7" fmla="*/ 16 h 41"/>
                <a:gd name="T8" fmla="*/ 15 w 32"/>
                <a:gd name="T9" fmla="*/ 0 h 41"/>
                <a:gd name="T10" fmla="*/ 15 w 32"/>
                <a:gd name="T11" fmla="*/ 0 h 41"/>
                <a:gd name="T12" fmla="*/ 23 w 32"/>
                <a:gd name="T13" fmla="*/ 0 h 41"/>
                <a:gd name="T14" fmla="*/ 15 w 32"/>
                <a:gd name="T15" fmla="*/ 32 h 41"/>
                <a:gd name="T16" fmla="*/ 7 w 32"/>
                <a:gd name="T17" fmla="*/ 40 h 41"/>
                <a:gd name="T18" fmla="*/ 15 w 32"/>
                <a:gd name="T19" fmla="*/ 8 h 41"/>
                <a:gd name="T20" fmla="*/ 15 w 32"/>
                <a:gd name="T21" fmla="*/ 8 h 41"/>
                <a:gd name="T22" fmla="*/ 7 w 32"/>
                <a:gd name="T23" fmla="*/ 16 h 41"/>
                <a:gd name="T24" fmla="*/ 7 w 32"/>
                <a:gd name="T25" fmla="*/ 32 h 41"/>
                <a:gd name="T26" fmla="*/ 15 w 32"/>
                <a:gd name="T27" fmla="*/ 32 h 41"/>
                <a:gd name="T28" fmla="*/ 15 w 32"/>
                <a:gd name="T29" fmla="*/ 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41">
                  <a:moveTo>
                    <a:pt x="7" y="40"/>
                  </a:moveTo>
                  <a:lnTo>
                    <a:pt x="7" y="40"/>
                  </a:lnTo>
                  <a:lnTo>
                    <a:pt x="7" y="40"/>
                  </a:lnTo>
                  <a:cubicBezTo>
                    <a:pt x="0" y="40"/>
                    <a:pt x="0" y="24"/>
                    <a:pt x="0" y="16"/>
                  </a:cubicBezTo>
                  <a:cubicBezTo>
                    <a:pt x="0" y="0"/>
                    <a:pt x="15" y="0"/>
                    <a:pt x="15" y="0"/>
                  </a:cubicBezTo>
                  <a:lnTo>
                    <a:pt x="15" y="0"/>
                  </a:lnTo>
                  <a:cubicBezTo>
                    <a:pt x="23" y="0"/>
                    <a:pt x="23" y="0"/>
                    <a:pt x="23" y="0"/>
                  </a:cubicBezTo>
                  <a:cubicBezTo>
                    <a:pt x="31" y="8"/>
                    <a:pt x="23" y="24"/>
                    <a:pt x="15" y="32"/>
                  </a:cubicBezTo>
                  <a:cubicBezTo>
                    <a:pt x="15" y="40"/>
                    <a:pt x="15" y="40"/>
                    <a:pt x="7" y="40"/>
                  </a:cubicBezTo>
                  <a:close/>
                  <a:moveTo>
                    <a:pt x="15" y="8"/>
                  </a:moveTo>
                  <a:lnTo>
                    <a:pt x="15" y="8"/>
                  </a:lnTo>
                  <a:cubicBezTo>
                    <a:pt x="15" y="8"/>
                    <a:pt x="7" y="8"/>
                    <a:pt x="7" y="16"/>
                  </a:cubicBezTo>
                  <a:cubicBezTo>
                    <a:pt x="7" y="24"/>
                    <a:pt x="7" y="32"/>
                    <a:pt x="7" y="32"/>
                  </a:cubicBezTo>
                  <a:lnTo>
                    <a:pt x="15" y="32"/>
                  </a:lnTo>
                  <a:cubicBezTo>
                    <a:pt x="15" y="16"/>
                    <a:pt x="15" y="8"/>
                    <a:pt x="15" y="8"/>
                  </a:cubicBezTo>
                  <a:close/>
                </a:path>
              </a:pathLst>
            </a:custGeom>
            <a:solidFill>
              <a:schemeClr val="accent6"/>
            </a:solidFill>
            <a:ln>
              <a:solidFill>
                <a:schemeClr val="bg2"/>
              </a:solidFill>
            </a:ln>
            <a:effectLst/>
          </p:spPr>
          <p:txBody>
            <a:bodyPr wrap="none" anchor="ctr"/>
            <a:lstStyle/>
            <a:p>
              <a:endParaRPr lang="en-US"/>
            </a:p>
          </p:txBody>
        </p:sp>
        <p:sp>
          <p:nvSpPr>
            <p:cNvPr id="238" name="Freeform 3"/>
            <p:cNvSpPr>
              <a:spLocks noChangeArrowheads="1"/>
            </p:cNvSpPr>
            <p:nvPr/>
          </p:nvSpPr>
          <p:spPr bwMode="auto">
            <a:xfrm>
              <a:off x="20604954" y="10074063"/>
              <a:ext cx="16236" cy="13916"/>
            </a:xfrm>
            <a:custGeom>
              <a:avLst/>
              <a:gdLst>
                <a:gd name="T0" fmla="*/ 8 w 33"/>
                <a:gd name="T1" fmla="*/ 0 h 25"/>
                <a:gd name="T2" fmla="*/ 8 w 33"/>
                <a:gd name="T3" fmla="*/ 0 h 25"/>
                <a:gd name="T4" fmla="*/ 8 w 33"/>
                <a:gd name="T5" fmla="*/ 16 h 25"/>
                <a:gd name="T6" fmla="*/ 24 w 33"/>
                <a:gd name="T7" fmla="*/ 8 h 25"/>
                <a:gd name="T8" fmla="*/ 8 w 33"/>
                <a:gd name="T9" fmla="*/ 0 h 25"/>
              </a:gdLst>
              <a:ahLst/>
              <a:cxnLst>
                <a:cxn ang="0">
                  <a:pos x="T0" y="T1"/>
                </a:cxn>
                <a:cxn ang="0">
                  <a:pos x="T2" y="T3"/>
                </a:cxn>
                <a:cxn ang="0">
                  <a:pos x="T4" y="T5"/>
                </a:cxn>
                <a:cxn ang="0">
                  <a:pos x="T6" y="T7"/>
                </a:cxn>
                <a:cxn ang="0">
                  <a:pos x="T8" y="T9"/>
                </a:cxn>
              </a:cxnLst>
              <a:rect l="0" t="0" r="r" b="b"/>
              <a:pathLst>
                <a:path w="33" h="25">
                  <a:moveTo>
                    <a:pt x="8" y="0"/>
                  </a:moveTo>
                  <a:lnTo>
                    <a:pt x="8" y="0"/>
                  </a:lnTo>
                  <a:cubicBezTo>
                    <a:pt x="8" y="0"/>
                    <a:pt x="0" y="16"/>
                    <a:pt x="8" y="16"/>
                  </a:cubicBezTo>
                  <a:cubicBezTo>
                    <a:pt x="24" y="16"/>
                    <a:pt x="32" y="24"/>
                    <a:pt x="24" y="8"/>
                  </a:cubicBezTo>
                  <a:cubicBezTo>
                    <a:pt x="16" y="0"/>
                    <a:pt x="16" y="0"/>
                    <a:pt x="8" y="0"/>
                  </a:cubicBezTo>
                </a:path>
              </a:pathLst>
            </a:custGeom>
            <a:solidFill>
              <a:schemeClr val="accent6"/>
            </a:solidFill>
            <a:ln>
              <a:solidFill>
                <a:schemeClr val="bg2"/>
              </a:solidFill>
            </a:ln>
            <a:effectLst/>
          </p:spPr>
          <p:txBody>
            <a:bodyPr wrap="none" anchor="ctr"/>
            <a:lstStyle/>
            <a:p>
              <a:endParaRPr lang="en-US"/>
            </a:p>
          </p:txBody>
        </p:sp>
        <p:sp>
          <p:nvSpPr>
            <p:cNvPr id="239" name="Freeform 4"/>
            <p:cNvSpPr>
              <a:spLocks noChangeArrowheads="1"/>
            </p:cNvSpPr>
            <p:nvPr/>
          </p:nvSpPr>
          <p:spPr bwMode="auto">
            <a:xfrm>
              <a:off x="20604954" y="10069425"/>
              <a:ext cx="16236" cy="16236"/>
            </a:xfrm>
            <a:custGeom>
              <a:avLst/>
              <a:gdLst>
                <a:gd name="T0" fmla="*/ 24 w 33"/>
                <a:gd name="T1" fmla="*/ 32 h 33"/>
                <a:gd name="T2" fmla="*/ 24 w 33"/>
                <a:gd name="T3" fmla="*/ 32 h 33"/>
                <a:gd name="T4" fmla="*/ 24 w 33"/>
                <a:gd name="T5" fmla="*/ 32 h 33"/>
                <a:gd name="T6" fmla="*/ 8 w 33"/>
                <a:gd name="T7" fmla="*/ 24 h 33"/>
                <a:gd name="T8" fmla="*/ 0 w 33"/>
                <a:gd name="T9" fmla="*/ 24 h 33"/>
                <a:gd name="T10" fmla="*/ 0 w 33"/>
                <a:gd name="T11" fmla="*/ 8 h 33"/>
                <a:gd name="T12" fmla="*/ 0 w 33"/>
                <a:gd name="T13" fmla="*/ 0 h 33"/>
                <a:gd name="T14" fmla="*/ 8 w 33"/>
                <a:gd name="T15" fmla="*/ 0 h 33"/>
                <a:gd name="T16" fmla="*/ 32 w 33"/>
                <a:gd name="T17" fmla="*/ 16 h 33"/>
                <a:gd name="T18" fmla="*/ 32 w 33"/>
                <a:gd name="T19" fmla="*/ 16 h 33"/>
                <a:gd name="T20" fmla="*/ 32 w 33"/>
                <a:gd name="T21" fmla="*/ 24 h 33"/>
                <a:gd name="T22" fmla="*/ 24 w 33"/>
                <a:gd name="T23" fmla="*/ 32 h 33"/>
                <a:gd name="T24" fmla="*/ 8 w 33"/>
                <a:gd name="T25" fmla="*/ 8 h 33"/>
                <a:gd name="T26" fmla="*/ 8 w 33"/>
                <a:gd name="T27" fmla="*/ 8 h 33"/>
                <a:gd name="T28" fmla="*/ 8 w 33"/>
                <a:gd name="T29" fmla="*/ 16 h 33"/>
                <a:gd name="T30" fmla="*/ 8 w 33"/>
                <a:gd name="T31" fmla="*/ 24 h 33"/>
                <a:gd name="T32" fmla="*/ 24 w 33"/>
                <a:gd name="T33" fmla="*/ 24 h 33"/>
                <a:gd name="T34" fmla="*/ 24 w 33"/>
                <a:gd name="T35" fmla="*/ 24 h 33"/>
                <a:gd name="T36" fmla="*/ 24 w 33"/>
                <a:gd name="T37" fmla="*/ 24 h 33"/>
                <a:gd name="T38" fmla="*/ 8 w 33"/>
                <a:gd name="T3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33">
                  <a:moveTo>
                    <a:pt x="24" y="32"/>
                  </a:moveTo>
                  <a:lnTo>
                    <a:pt x="24" y="32"/>
                  </a:lnTo>
                  <a:lnTo>
                    <a:pt x="24" y="32"/>
                  </a:lnTo>
                  <a:cubicBezTo>
                    <a:pt x="24" y="32"/>
                    <a:pt x="16" y="32"/>
                    <a:pt x="8" y="24"/>
                  </a:cubicBezTo>
                  <a:cubicBezTo>
                    <a:pt x="0" y="24"/>
                    <a:pt x="0" y="24"/>
                    <a:pt x="0" y="24"/>
                  </a:cubicBezTo>
                  <a:cubicBezTo>
                    <a:pt x="0" y="16"/>
                    <a:pt x="0" y="8"/>
                    <a:pt x="0" y="8"/>
                  </a:cubicBezTo>
                  <a:cubicBezTo>
                    <a:pt x="0" y="0"/>
                    <a:pt x="0" y="0"/>
                    <a:pt x="0" y="0"/>
                  </a:cubicBezTo>
                  <a:cubicBezTo>
                    <a:pt x="8" y="0"/>
                    <a:pt x="8" y="0"/>
                    <a:pt x="8" y="0"/>
                  </a:cubicBezTo>
                  <a:cubicBezTo>
                    <a:pt x="16" y="0"/>
                    <a:pt x="24" y="8"/>
                    <a:pt x="32" y="16"/>
                  </a:cubicBezTo>
                  <a:lnTo>
                    <a:pt x="32" y="16"/>
                  </a:lnTo>
                  <a:lnTo>
                    <a:pt x="32" y="24"/>
                  </a:lnTo>
                  <a:cubicBezTo>
                    <a:pt x="32" y="32"/>
                    <a:pt x="24" y="32"/>
                    <a:pt x="24" y="32"/>
                  </a:cubicBezTo>
                  <a:close/>
                  <a:moveTo>
                    <a:pt x="8" y="8"/>
                  </a:moveTo>
                  <a:lnTo>
                    <a:pt x="8" y="8"/>
                  </a:lnTo>
                  <a:cubicBezTo>
                    <a:pt x="8" y="16"/>
                    <a:pt x="8" y="16"/>
                    <a:pt x="8" y="16"/>
                  </a:cubicBezTo>
                  <a:cubicBezTo>
                    <a:pt x="8" y="16"/>
                    <a:pt x="8" y="16"/>
                    <a:pt x="8" y="24"/>
                  </a:cubicBezTo>
                  <a:cubicBezTo>
                    <a:pt x="16" y="24"/>
                    <a:pt x="24" y="24"/>
                    <a:pt x="24" y="24"/>
                  </a:cubicBezTo>
                  <a:lnTo>
                    <a:pt x="24" y="24"/>
                  </a:lnTo>
                  <a:lnTo>
                    <a:pt x="24" y="24"/>
                  </a:lnTo>
                  <a:cubicBezTo>
                    <a:pt x="16" y="16"/>
                    <a:pt x="16" y="8"/>
                    <a:pt x="8" y="8"/>
                  </a:cubicBezTo>
                  <a:close/>
                </a:path>
              </a:pathLst>
            </a:custGeom>
            <a:solidFill>
              <a:schemeClr val="accent6"/>
            </a:solidFill>
            <a:ln>
              <a:solidFill>
                <a:schemeClr val="bg2"/>
              </a:solidFill>
            </a:ln>
            <a:effectLst/>
          </p:spPr>
          <p:txBody>
            <a:bodyPr wrap="none" anchor="ctr"/>
            <a:lstStyle/>
            <a:p>
              <a:endParaRPr lang="en-US"/>
            </a:p>
          </p:txBody>
        </p:sp>
        <p:sp>
          <p:nvSpPr>
            <p:cNvPr id="240" name="Freeform 5"/>
            <p:cNvSpPr>
              <a:spLocks noChangeArrowheads="1"/>
            </p:cNvSpPr>
            <p:nvPr/>
          </p:nvSpPr>
          <p:spPr bwMode="auto">
            <a:xfrm>
              <a:off x="20546972" y="10099576"/>
              <a:ext cx="46386" cy="16234"/>
            </a:xfrm>
            <a:custGeom>
              <a:avLst/>
              <a:gdLst>
                <a:gd name="T0" fmla="*/ 71 w 88"/>
                <a:gd name="T1" fmla="*/ 0 h 32"/>
                <a:gd name="T2" fmla="*/ 71 w 88"/>
                <a:gd name="T3" fmla="*/ 0 h 32"/>
                <a:gd name="T4" fmla="*/ 56 w 88"/>
                <a:gd name="T5" fmla="*/ 7 h 32"/>
                <a:gd name="T6" fmla="*/ 24 w 88"/>
                <a:gd name="T7" fmla="*/ 31 h 32"/>
                <a:gd name="T8" fmla="*/ 71 w 88"/>
                <a:gd name="T9" fmla="*/ 15 h 32"/>
                <a:gd name="T10" fmla="*/ 71 w 88"/>
                <a:gd name="T11" fmla="*/ 0 h 32"/>
              </a:gdLst>
              <a:ahLst/>
              <a:cxnLst>
                <a:cxn ang="0">
                  <a:pos x="T0" y="T1"/>
                </a:cxn>
                <a:cxn ang="0">
                  <a:pos x="T2" y="T3"/>
                </a:cxn>
                <a:cxn ang="0">
                  <a:pos x="T4" y="T5"/>
                </a:cxn>
                <a:cxn ang="0">
                  <a:pos x="T6" y="T7"/>
                </a:cxn>
                <a:cxn ang="0">
                  <a:pos x="T8" y="T9"/>
                </a:cxn>
                <a:cxn ang="0">
                  <a:pos x="T10" y="T11"/>
                </a:cxn>
              </a:cxnLst>
              <a:rect l="0" t="0" r="r" b="b"/>
              <a:pathLst>
                <a:path w="88" h="32">
                  <a:moveTo>
                    <a:pt x="71" y="0"/>
                  </a:moveTo>
                  <a:lnTo>
                    <a:pt x="71" y="0"/>
                  </a:lnTo>
                  <a:cubicBezTo>
                    <a:pt x="71" y="0"/>
                    <a:pt x="64" y="15"/>
                    <a:pt x="56" y="7"/>
                  </a:cubicBezTo>
                  <a:cubicBezTo>
                    <a:pt x="40" y="0"/>
                    <a:pt x="0" y="23"/>
                    <a:pt x="24" y="31"/>
                  </a:cubicBezTo>
                  <a:cubicBezTo>
                    <a:pt x="56" y="31"/>
                    <a:pt x="71" y="15"/>
                    <a:pt x="71" y="15"/>
                  </a:cubicBezTo>
                  <a:cubicBezTo>
                    <a:pt x="71" y="15"/>
                    <a:pt x="87" y="7"/>
                    <a:pt x="71" y="0"/>
                  </a:cubicBezTo>
                </a:path>
              </a:pathLst>
            </a:custGeom>
            <a:solidFill>
              <a:schemeClr val="accent6"/>
            </a:solidFill>
            <a:ln>
              <a:solidFill>
                <a:schemeClr val="bg2"/>
              </a:solidFill>
            </a:ln>
            <a:effectLst/>
          </p:spPr>
          <p:txBody>
            <a:bodyPr wrap="none" anchor="ctr"/>
            <a:lstStyle/>
            <a:p>
              <a:endParaRPr lang="en-US"/>
            </a:p>
          </p:txBody>
        </p:sp>
        <p:sp>
          <p:nvSpPr>
            <p:cNvPr id="241" name="Freeform 6"/>
            <p:cNvSpPr>
              <a:spLocks noChangeArrowheads="1"/>
            </p:cNvSpPr>
            <p:nvPr/>
          </p:nvSpPr>
          <p:spPr bwMode="auto">
            <a:xfrm>
              <a:off x="20556249" y="10094938"/>
              <a:ext cx="37109" cy="20873"/>
            </a:xfrm>
            <a:custGeom>
              <a:avLst/>
              <a:gdLst>
                <a:gd name="T0" fmla="*/ 24 w 72"/>
                <a:gd name="T1" fmla="*/ 39 h 40"/>
                <a:gd name="T2" fmla="*/ 24 w 72"/>
                <a:gd name="T3" fmla="*/ 39 h 40"/>
                <a:gd name="T4" fmla="*/ 24 w 72"/>
                <a:gd name="T5" fmla="*/ 39 h 40"/>
                <a:gd name="T6" fmla="*/ 8 w 72"/>
                <a:gd name="T7" fmla="*/ 39 h 40"/>
                <a:gd name="T8" fmla="*/ 0 w 72"/>
                <a:gd name="T9" fmla="*/ 31 h 40"/>
                <a:gd name="T10" fmla="*/ 32 w 72"/>
                <a:gd name="T11" fmla="*/ 8 h 40"/>
                <a:gd name="T12" fmla="*/ 40 w 72"/>
                <a:gd name="T13" fmla="*/ 15 h 40"/>
                <a:gd name="T14" fmla="*/ 55 w 72"/>
                <a:gd name="T15" fmla="*/ 8 h 40"/>
                <a:gd name="T16" fmla="*/ 55 w 72"/>
                <a:gd name="T17" fmla="*/ 0 h 40"/>
                <a:gd name="T18" fmla="*/ 55 w 72"/>
                <a:gd name="T19" fmla="*/ 0 h 40"/>
                <a:gd name="T20" fmla="*/ 71 w 72"/>
                <a:gd name="T21" fmla="*/ 15 h 40"/>
                <a:gd name="T22" fmla="*/ 55 w 72"/>
                <a:gd name="T23" fmla="*/ 23 h 40"/>
                <a:gd name="T24" fmla="*/ 24 w 72"/>
                <a:gd name="T25" fmla="*/ 39 h 40"/>
                <a:gd name="T26" fmla="*/ 8 w 72"/>
                <a:gd name="T27" fmla="*/ 31 h 40"/>
                <a:gd name="T28" fmla="*/ 8 w 72"/>
                <a:gd name="T29" fmla="*/ 31 h 40"/>
                <a:gd name="T30" fmla="*/ 8 w 72"/>
                <a:gd name="T31" fmla="*/ 31 h 40"/>
                <a:gd name="T32" fmla="*/ 24 w 72"/>
                <a:gd name="T33" fmla="*/ 31 h 40"/>
                <a:gd name="T34" fmla="*/ 55 w 72"/>
                <a:gd name="T35" fmla="*/ 23 h 40"/>
                <a:gd name="T36" fmla="*/ 55 w 72"/>
                <a:gd name="T37" fmla="*/ 15 h 40"/>
                <a:gd name="T38" fmla="*/ 63 w 72"/>
                <a:gd name="T39" fmla="*/ 15 h 40"/>
                <a:gd name="T40" fmla="*/ 55 w 72"/>
                <a:gd name="T41" fmla="*/ 8 h 40"/>
                <a:gd name="T42" fmla="*/ 40 w 72"/>
                <a:gd name="T43" fmla="*/ 23 h 40"/>
                <a:gd name="T44" fmla="*/ 32 w 72"/>
                <a:gd name="T45" fmla="*/ 23 h 40"/>
                <a:gd name="T46" fmla="*/ 32 w 72"/>
                <a:gd name="T47" fmla="*/ 15 h 40"/>
                <a:gd name="T48" fmla="*/ 8 w 72"/>
                <a:gd name="T49"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0">
                  <a:moveTo>
                    <a:pt x="24" y="39"/>
                  </a:moveTo>
                  <a:lnTo>
                    <a:pt x="24" y="39"/>
                  </a:lnTo>
                  <a:lnTo>
                    <a:pt x="24" y="39"/>
                  </a:lnTo>
                  <a:cubicBezTo>
                    <a:pt x="16" y="39"/>
                    <a:pt x="16" y="39"/>
                    <a:pt x="8" y="39"/>
                  </a:cubicBezTo>
                  <a:cubicBezTo>
                    <a:pt x="0" y="39"/>
                    <a:pt x="0" y="31"/>
                    <a:pt x="0" y="31"/>
                  </a:cubicBezTo>
                  <a:cubicBezTo>
                    <a:pt x="0" y="23"/>
                    <a:pt x="24" y="8"/>
                    <a:pt x="32" y="8"/>
                  </a:cubicBezTo>
                  <a:lnTo>
                    <a:pt x="40" y="15"/>
                  </a:lnTo>
                  <a:cubicBezTo>
                    <a:pt x="48" y="15"/>
                    <a:pt x="48" y="8"/>
                    <a:pt x="55" y="8"/>
                  </a:cubicBezTo>
                  <a:cubicBezTo>
                    <a:pt x="55" y="0"/>
                    <a:pt x="55" y="0"/>
                    <a:pt x="55" y="0"/>
                  </a:cubicBezTo>
                  <a:lnTo>
                    <a:pt x="55" y="0"/>
                  </a:lnTo>
                  <a:cubicBezTo>
                    <a:pt x="63" y="8"/>
                    <a:pt x="63" y="8"/>
                    <a:pt x="71" y="15"/>
                  </a:cubicBezTo>
                  <a:cubicBezTo>
                    <a:pt x="71" y="15"/>
                    <a:pt x="63" y="23"/>
                    <a:pt x="55" y="23"/>
                  </a:cubicBezTo>
                  <a:cubicBezTo>
                    <a:pt x="55" y="31"/>
                    <a:pt x="40" y="39"/>
                    <a:pt x="24" y="39"/>
                  </a:cubicBezTo>
                  <a:close/>
                  <a:moveTo>
                    <a:pt x="8" y="31"/>
                  </a:moveTo>
                  <a:lnTo>
                    <a:pt x="8" y="31"/>
                  </a:lnTo>
                  <a:lnTo>
                    <a:pt x="8" y="31"/>
                  </a:lnTo>
                  <a:cubicBezTo>
                    <a:pt x="16" y="31"/>
                    <a:pt x="16" y="31"/>
                    <a:pt x="24" y="31"/>
                  </a:cubicBezTo>
                  <a:cubicBezTo>
                    <a:pt x="40" y="31"/>
                    <a:pt x="55" y="23"/>
                    <a:pt x="55" y="23"/>
                  </a:cubicBezTo>
                  <a:cubicBezTo>
                    <a:pt x="55" y="15"/>
                    <a:pt x="55" y="15"/>
                    <a:pt x="55" y="15"/>
                  </a:cubicBezTo>
                  <a:lnTo>
                    <a:pt x="63" y="15"/>
                  </a:lnTo>
                  <a:lnTo>
                    <a:pt x="55" y="8"/>
                  </a:lnTo>
                  <a:cubicBezTo>
                    <a:pt x="55" y="15"/>
                    <a:pt x="48" y="23"/>
                    <a:pt x="40" y="23"/>
                  </a:cubicBezTo>
                  <a:cubicBezTo>
                    <a:pt x="40" y="23"/>
                    <a:pt x="40" y="23"/>
                    <a:pt x="32" y="23"/>
                  </a:cubicBezTo>
                  <a:lnTo>
                    <a:pt x="32" y="15"/>
                  </a:lnTo>
                  <a:cubicBezTo>
                    <a:pt x="24" y="15"/>
                    <a:pt x="8" y="23"/>
                    <a:pt x="8" y="31"/>
                  </a:cubicBezTo>
                  <a:close/>
                </a:path>
              </a:pathLst>
            </a:custGeom>
            <a:solidFill>
              <a:schemeClr val="accent6"/>
            </a:solidFill>
            <a:ln>
              <a:solidFill>
                <a:schemeClr val="bg2"/>
              </a:solidFill>
            </a:ln>
            <a:effectLst/>
          </p:spPr>
          <p:txBody>
            <a:bodyPr wrap="none" anchor="ctr"/>
            <a:lstStyle/>
            <a:p>
              <a:endParaRPr lang="en-US"/>
            </a:p>
          </p:txBody>
        </p:sp>
        <p:sp>
          <p:nvSpPr>
            <p:cNvPr id="242" name="Freeform 7"/>
            <p:cNvSpPr>
              <a:spLocks noChangeArrowheads="1"/>
            </p:cNvSpPr>
            <p:nvPr/>
          </p:nvSpPr>
          <p:spPr bwMode="auto">
            <a:xfrm>
              <a:off x="20468116" y="10120449"/>
              <a:ext cx="25512" cy="37109"/>
            </a:xfrm>
            <a:custGeom>
              <a:avLst/>
              <a:gdLst>
                <a:gd name="T0" fmla="*/ 16 w 49"/>
                <a:gd name="T1" fmla="*/ 8 h 72"/>
                <a:gd name="T2" fmla="*/ 16 w 49"/>
                <a:gd name="T3" fmla="*/ 8 h 72"/>
                <a:gd name="T4" fmla="*/ 8 w 49"/>
                <a:gd name="T5" fmla="*/ 16 h 72"/>
                <a:gd name="T6" fmla="*/ 32 w 49"/>
                <a:gd name="T7" fmla="*/ 47 h 72"/>
                <a:gd name="T8" fmla="*/ 48 w 49"/>
                <a:gd name="T9" fmla="*/ 55 h 72"/>
                <a:gd name="T10" fmla="*/ 32 w 49"/>
                <a:gd name="T11" fmla="*/ 24 h 72"/>
                <a:gd name="T12" fmla="*/ 16 w 49"/>
                <a:gd name="T13" fmla="*/ 8 h 72"/>
              </a:gdLst>
              <a:ahLst/>
              <a:cxnLst>
                <a:cxn ang="0">
                  <a:pos x="T0" y="T1"/>
                </a:cxn>
                <a:cxn ang="0">
                  <a:pos x="T2" y="T3"/>
                </a:cxn>
                <a:cxn ang="0">
                  <a:pos x="T4" y="T5"/>
                </a:cxn>
                <a:cxn ang="0">
                  <a:pos x="T6" y="T7"/>
                </a:cxn>
                <a:cxn ang="0">
                  <a:pos x="T8" y="T9"/>
                </a:cxn>
                <a:cxn ang="0">
                  <a:pos x="T10" y="T11"/>
                </a:cxn>
                <a:cxn ang="0">
                  <a:pos x="T12" y="T13"/>
                </a:cxn>
              </a:cxnLst>
              <a:rect l="0" t="0" r="r" b="b"/>
              <a:pathLst>
                <a:path w="49" h="72">
                  <a:moveTo>
                    <a:pt x="16" y="8"/>
                  </a:moveTo>
                  <a:lnTo>
                    <a:pt x="16" y="8"/>
                  </a:lnTo>
                  <a:cubicBezTo>
                    <a:pt x="16" y="8"/>
                    <a:pt x="0" y="8"/>
                    <a:pt x="8" y="16"/>
                  </a:cubicBezTo>
                  <a:cubicBezTo>
                    <a:pt x="8" y="24"/>
                    <a:pt x="24" y="32"/>
                    <a:pt x="32" y="47"/>
                  </a:cubicBezTo>
                  <a:cubicBezTo>
                    <a:pt x="32" y="63"/>
                    <a:pt x="48" y="71"/>
                    <a:pt x="48" y="55"/>
                  </a:cubicBezTo>
                  <a:cubicBezTo>
                    <a:pt x="48" y="40"/>
                    <a:pt x="40" y="32"/>
                    <a:pt x="32" y="24"/>
                  </a:cubicBezTo>
                  <a:cubicBezTo>
                    <a:pt x="32" y="8"/>
                    <a:pt x="32" y="0"/>
                    <a:pt x="16" y="8"/>
                  </a:cubicBezTo>
                </a:path>
              </a:pathLst>
            </a:custGeom>
            <a:solidFill>
              <a:schemeClr val="accent6"/>
            </a:solidFill>
            <a:ln>
              <a:solidFill>
                <a:schemeClr val="bg2"/>
              </a:solidFill>
            </a:ln>
            <a:effectLst/>
          </p:spPr>
          <p:txBody>
            <a:bodyPr wrap="none" anchor="ctr"/>
            <a:lstStyle/>
            <a:p>
              <a:endParaRPr lang="en-US"/>
            </a:p>
          </p:txBody>
        </p:sp>
        <p:sp>
          <p:nvSpPr>
            <p:cNvPr id="243" name="Freeform 8"/>
            <p:cNvSpPr>
              <a:spLocks noChangeArrowheads="1"/>
            </p:cNvSpPr>
            <p:nvPr/>
          </p:nvSpPr>
          <p:spPr bwMode="auto">
            <a:xfrm>
              <a:off x="20468116" y="10120449"/>
              <a:ext cx="30150" cy="37109"/>
            </a:xfrm>
            <a:custGeom>
              <a:avLst/>
              <a:gdLst>
                <a:gd name="T0" fmla="*/ 48 w 56"/>
                <a:gd name="T1" fmla="*/ 71 h 72"/>
                <a:gd name="T2" fmla="*/ 48 w 56"/>
                <a:gd name="T3" fmla="*/ 71 h 72"/>
                <a:gd name="T4" fmla="*/ 48 w 56"/>
                <a:gd name="T5" fmla="*/ 71 h 72"/>
                <a:gd name="T6" fmla="*/ 24 w 56"/>
                <a:gd name="T7" fmla="*/ 47 h 72"/>
                <a:gd name="T8" fmla="*/ 8 w 56"/>
                <a:gd name="T9" fmla="*/ 32 h 72"/>
                <a:gd name="T10" fmla="*/ 0 w 56"/>
                <a:gd name="T11" fmla="*/ 16 h 72"/>
                <a:gd name="T12" fmla="*/ 0 w 56"/>
                <a:gd name="T13" fmla="*/ 8 h 72"/>
                <a:gd name="T14" fmla="*/ 16 w 56"/>
                <a:gd name="T15" fmla="*/ 0 h 72"/>
                <a:gd name="T16" fmla="*/ 32 w 56"/>
                <a:gd name="T17" fmla="*/ 16 h 72"/>
                <a:gd name="T18" fmla="*/ 40 w 56"/>
                <a:gd name="T19" fmla="*/ 24 h 72"/>
                <a:gd name="T20" fmla="*/ 48 w 56"/>
                <a:gd name="T21" fmla="*/ 32 h 72"/>
                <a:gd name="T22" fmla="*/ 55 w 56"/>
                <a:gd name="T23" fmla="*/ 55 h 72"/>
                <a:gd name="T24" fmla="*/ 55 w 56"/>
                <a:gd name="T25" fmla="*/ 63 h 72"/>
                <a:gd name="T26" fmla="*/ 48 w 56"/>
                <a:gd name="T27" fmla="*/ 71 h 72"/>
                <a:gd name="T28" fmla="*/ 24 w 56"/>
                <a:gd name="T29" fmla="*/ 8 h 72"/>
                <a:gd name="T30" fmla="*/ 24 w 56"/>
                <a:gd name="T31" fmla="*/ 8 h 72"/>
                <a:gd name="T32" fmla="*/ 16 w 56"/>
                <a:gd name="T33" fmla="*/ 8 h 72"/>
                <a:gd name="T34" fmla="*/ 16 w 56"/>
                <a:gd name="T35" fmla="*/ 8 h 72"/>
                <a:gd name="T36" fmla="*/ 8 w 56"/>
                <a:gd name="T37" fmla="*/ 16 h 72"/>
                <a:gd name="T38" fmla="*/ 8 w 56"/>
                <a:gd name="T39" fmla="*/ 16 h 72"/>
                <a:gd name="T40" fmla="*/ 16 w 56"/>
                <a:gd name="T41" fmla="*/ 24 h 72"/>
                <a:gd name="T42" fmla="*/ 32 w 56"/>
                <a:gd name="T43" fmla="*/ 47 h 72"/>
                <a:gd name="T44" fmla="*/ 48 w 56"/>
                <a:gd name="T45" fmla="*/ 63 h 72"/>
                <a:gd name="T46" fmla="*/ 48 w 56"/>
                <a:gd name="T47" fmla="*/ 63 h 72"/>
                <a:gd name="T48" fmla="*/ 48 w 56"/>
                <a:gd name="T49" fmla="*/ 55 h 72"/>
                <a:gd name="T50" fmla="*/ 40 w 56"/>
                <a:gd name="T51" fmla="*/ 40 h 72"/>
                <a:gd name="T52" fmla="*/ 32 w 56"/>
                <a:gd name="T53" fmla="*/ 24 h 72"/>
                <a:gd name="T54" fmla="*/ 24 w 56"/>
                <a:gd name="T55" fmla="*/ 16 h 72"/>
                <a:gd name="T56" fmla="*/ 24 w 56"/>
                <a:gd name="T57"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 h="72">
                  <a:moveTo>
                    <a:pt x="48" y="71"/>
                  </a:moveTo>
                  <a:lnTo>
                    <a:pt x="48" y="71"/>
                  </a:lnTo>
                  <a:lnTo>
                    <a:pt x="48" y="71"/>
                  </a:lnTo>
                  <a:cubicBezTo>
                    <a:pt x="40" y="71"/>
                    <a:pt x="32" y="63"/>
                    <a:pt x="24" y="47"/>
                  </a:cubicBezTo>
                  <a:cubicBezTo>
                    <a:pt x="24" y="40"/>
                    <a:pt x="16" y="32"/>
                    <a:pt x="8" y="32"/>
                  </a:cubicBezTo>
                  <a:cubicBezTo>
                    <a:pt x="8" y="24"/>
                    <a:pt x="0" y="24"/>
                    <a:pt x="0" y="16"/>
                  </a:cubicBezTo>
                  <a:lnTo>
                    <a:pt x="0" y="8"/>
                  </a:lnTo>
                  <a:cubicBezTo>
                    <a:pt x="0" y="0"/>
                    <a:pt x="16" y="0"/>
                    <a:pt x="16" y="0"/>
                  </a:cubicBezTo>
                  <a:cubicBezTo>
                    <a:pt x="32" y="0"/>
                    <a:pt x="32" y="8"/>
                    <a:pt x="32" y="16"/>
                  </a:cubicBezTo>
                  <a:cubicBezTo>
                    <a:pt x="32" y="16"/>
                    <a:pt x="40" y="16"/>
                    <a:pt x="40" y="24"/>
                  </a:cubicBezTo>
                  <a:cubicBezTo>
                    <a:pt x="40" y="24"/>
                    <a:pt x="40" y="24"/>
                    <a:pt x="48" y="32"/>
                  </a:cubicBezTo>
                  <a:cubicBezTo>
                    <a:pt x="48" y="32"/>
                    <a:pt x="55" y="40"/>
                    <a:pt x="55" y="55"/>
                  </a:cubicBezTo>
                  <a:lnTo>
                    <a:pt x="55" y="63"/>
                  </a:lnTo>
                  <a:cubicBezTo>
                    <a:pt x="48" y="63"/>
                    <a:pt x="48" y="71"/>
                    <a:pt x="48" y="71"/>
                  </a:cubicBezTo>
                  <a:close/>
                  <a:moveTo>
                    <a:pt x="24" y="8"/>
                  </a:moveTo>
                  <a:lnTo>
                    <a:pt x="24" y="8"/>
                  </a:lnTo>
                  <a:cubicBezTo>
                    <a:pt x="24" y="8"/>
                    <a:pt x="24" y="8"/>
                    <a:pt x="16" y="8"/>
                  </a:cubicBezTo>
                  <a:lnTo>
                    <a:pt x="16" y="8"/>
                  </a:lnTo>
                  <a:cubicBezTo>
                    <a:pt x="16" y="8"/>
                    <a:pt x="8" y="8"/>
                    <a:pt x="8" y="16"/>
                  </a:cubicBezTo>
                  <a:lnTo>
                    <a:pt x="8" y="16"/>
                  </a:lnTo>
                  <a:lnTo>
                    <a:pt x="16" y="24"/>
                  </a:lnTo>
                  <a:cubicBezTo>
                    <a:pt x="24" y="32"/>
                    <a:pt x="32" y="40"/>
                    <a:pt x="32" y="47"/>
                  </a:cubicBezTo>
                  <a:cubicBezTo>
                    <a:pt x="32" y="55"/>
                    <a:pt x="40" y="63"/>
                    <a:pt x="48" y="63"/>
                  </a:cubicBezTo>
                  <a:lnTo>
                    <a:pt x="48" y="63"/>
                  </a:lnTo>
                  <a:cubicBezTo>
                    <a:pt x="48" y="55"/>
                    <a:pt x="48" y="55"/>
                    <a:pt x="48" y="55"/>
                  </a:cubicBezTo>
                  <a:cubicBezTo>
                    <a:pt x="48" y="47"/>
                    <a:pt x="40" y="40"/>
                    <a:pt x="40" y="40"/>
                  </a:cubicBezTo>
                  <a:cubicBezTo>
                    <a:pt x="32" y="32"/>
                    <a:pt x="32" y="32"/>
                    <a:pt x="32" y="24"/>
                  </a:cubicBezTo>
                  <a:cubicBezTo>
                    <a:pt x="32" y="24"/>
                    <a:pt x="32" y="16"/>
                    <a:pt x="24" y="16"/>
                  </a:cubicBezTo>
                  <a:cubicBezTo>
                    <a:pt x="24" y="8"/>
                    <a:pt x="24" y="8"/>
                    <a:pt x="24" y="8"/>
                  </a:cubicBezTo>
                  <a:close/>
                </a:path>
              </a:pathLst>
            </a:custGeom>
            <a:solidFill>
              <a:schemeClr val="accent6"/>
            </a:solidFill>
            <a:ln>
              <a:solidFill>
                <a:schemeClr val="bg2"/>
              </a:solidFill>
            </a:ln>
            <a:effectLst/>
          </p:spPr>
          <p:txBody>
            <a:bodyPr wrap="none" anchor="ctr"/>
            <a:lstStyle/>
            <a:p>
              <a:endParaRPr lang="en-US"/>
            </a:p>
          </p:txBody>
        </p:sp>
        <p:sp>
          <p:nvSpPr>
            <p:cNvPr id="244" name="Freeform 9"/>
            <p:cNvSpPr>
              <a:spLocks noChangeArrowheads="1"/>
            </p:cNvSpPr>
            <p:nvPr/>
          </p:nvSpPr>
          <p:spPr bwMode="auto">
            <a:xfrm>
              <a:off x="20375343" y="10143643"/>
              <a:ext cx="78856" cy="55663"/>
            </a:xfrm>
            <a:custGeom>
              <a:avLst/>
              <a:gdLst>
                <a:gd name="T0" fmla="*/ 135 w 151"/>
                <a:gd name="T1" fmla="*/ 16 h 104"/>
                <a:gd name="T2" fmla="*/ 135 w 151"/>
                <a:gd name="T3" fmla="*/ 16 h 104"/>
                <a:gd name="T4" fmla="*/ 135 w 151"/>
                <a:gd name="T5" fmla="*/ 32 h 104"/>
                <a:gd name="T6" fmla="*/ 111 w 151"/>
                <a:gd name="T7" fmla="*/ 40 h 104"/>
                <a:gd name="T8" fmla="*/ 63 w 151"/>
                <a:gd name="T9" fmla="*/ 56 h 104"/>
                <a:gd name="T10" fmla="*/ 8 w 151"/>
                <a:gd name="T11" fmla="*/ 80 h 104"/>
                <a:gd name="T12" fmla="*/ 32 w 151"/>
                <a:gd name="T13" fmla="*/ 95 h 104"/>
                <a:gd name="T14" fmla="*/ 79 w 151"/>
                <a:gd name="T15" fmla="*/ 72 h 104"/>
                <a:gd name="T16" fmla="*/ 119 w 151"/>
                <a:gd name="T17" fmla="*/ 56 h 104"/>
                <a:gd name="T18" fmla="*/ 127 w 151"/>
                <a:gd name="T19" fmla="*/ 48 h 104"/>
                <a:gd name="T20" fmla="*/ 142 w 151"/>
                <a:gd name="T21" fmla="*/ 32 h 104"/>
                <a:gd name="T22" fmla="*/ 150 w 151"/>
                <a:gd name="T23" fmla="*/ 24 h 104"/>
                <a:gd name="T24" fmla="*/ 135 w 151"/>
                <a:gd name="T25" fmla="*/ 1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1" h="104">
                  <a:moveTo>
                    <a:pt x="135" y="16"/>
                  </a:moveTo>
                  <a:lnTo>
                    <a:pt x="135" y="16"/>
                  </a:lnTo>
                  <a:cubicBezTo>
                    <a:pt x="135" y="16"/>
                    <a:pt x="135" y="24"/>
                    <a:pt x="135" y="32"/>
                  </a:cubicBezTo>
                  <a:cubicBezTo>
                    <a:pt x="135" y="40"/>
                    <a:pt x="127" y="40"/>
                    <a:pt x="111" y="40"/>
                  </a:cubicBezTo>
                  <a:cubicBezTo>
                    <a:pt x="95" y="40"/>
                    <a:pt x="71" y="48"/>
                    <a:pt x="63" y="56"/>
                  </a:cubicBezTo>
                  <a:cubicBezTo>
                    <a:pt x="47" y="72"/>
                    <a:pt x="8" y="72"/>
                    <a:pt x="8" y="80"/>
                  </a:cubicBezTo>
                  <a:cubicBezTo>
                    <a:pt x="16" y="87"/>
                    <a:pt x="0" y="95"/>
                    <a:pt x="32" y="95"/>
                  </a:cubicBezTo>
                  <a:cubicBezTo>
                    <a:pt x="63" y="103"/>
                    <a:pt x="63" y="72"/>
                    <a:pt x="79" y="72"/>
                  </a:cubicBezTo>
                  <a:cubicBezTo>
                    <a:pt x="103" y="72"/>
                    <a:pt x="119" y="64"/>
                    <a:pt x="119" y="56"/>
                  </a:cubicBezTo>
                  <a:cubicBezTo>
                    <a:pt x="119" y="48"/>
                    <a:pt x="119" y="48"/>
                    <a:pt x="127" y="48"/>
                  </a:cubicBezTo>
                  <a:cubicBezTo>
                    <a:pt x="135" y="48"/>
                    <a:pt x="142" y="32"/>
                    <a:pt x="142" y="32"/>
                  </a:cubicBezTo>
                  <a:cubicBezTo>
                    <a:pt x="150" y="32"/>
                    <a:pt x="150" y="32"/>
                    <a:pt x="150" y="24"/>
                  </a:cubicBezTo>
                  <a:cubicBezTo>
                    <a:pt x="150" y="16"/>
                    <a:pt x="142" y="0"/>
                    <a:pt x="135" y="16"/>
                  </a:cubicBezTo>
                </a:path>
              </a:pathLst>
            </a:custGeom>
            <a:solidFill>
              <a:schemeClr val="accent6"/>
            </a:solidFill>
            <a:ln>
              <a:solidFill>
                <a:schemeClr val="bg2"/>
              </a:solidFill>
            </a:ln>
            <a:effectLst/>
          </p:spPr>
          <p:txBody>
            <a:bodyPr wrap="none" anchor="ctr"/>
            <a:lstStyle/>
            <a:p>
              <a:endParaRPr lang="en-US"/>
            </a:p>
          </p:txBody>
        </p:sp>
        <p:sp>
          <p:nvSpPr>
            <p:cNvPr id="245" name="Freeform 10"/>
            <p:cNvSpPr>
              <a:spLocks noChangeArrowheads="1"/>
            </p:cNvSpPr>
            <p:nvPr/>
          </p:nvSpPr>
          <p:spPr bwMode="auto">
            <a:xfrm>
              <a:off x="20379982" y="10148281"/>
              <a:ext cx="78856" cy="51025"/>
            </a:xfrm>
            <a:custGeom>
              <a:avLst/>
              <a:gdLst>
                <a:gd name="T0" fmla="*/ 24 w 151"/>
                <a:gd name="T1" fmla="*/ 95 h 96"/>
                <a:gd name="T2" fmla="*/ 24 w 151"/>
                <a:gd name="T3" fmla="*/ 95 h 96"/>
                <a:gd name="T4" fmla="*/ 24 w 151"/>
                <a:gd name="T5" fmla="*/ 95 h 96"/>
                <a:gd name="T6" fmla="*/ 24 w 151"/>
                <a:gd name="T7" fmla="*/ 95 h 96"/>
                <a:gd name="T8" fmla="*/ 0 w 151"/>
                <a:gd name="T9" fmla="*/ 87 h 96"/>
                <a:gd name="T10" fmla="*/ 0 w 151"/>
                <a:gd name="T11" fmla="*/ 79 h 96"/>
                <a:gd name="T12" fmla="*/ 0 w 151"/>
                <a:gd name="T13" fmla="*/ 72 h 96"/>
                <a:gd name="T14" fmla="*/ 24 w 151"/>
                <a:gd name="T15" fmla="*/ 56 h 96"/>
                <a:gd name="T16" fmla="*/ 48 w 151"/>
                <a:gd name="T17" fmla="*/ 48 h 96"/>
                <a:gd name="T18" fmla="*/ 103 w 151"/>
                <a:gd name="T19" fmla="*/ 32 h 96"/>
                <a:gd name="T20" fmla="*/ 127 w 151"/>
                <a:gd name="T21" fmla="*/ 24 h 96"/>
                <a:gd name="T22" fmla="*/ 127 w 151"/>
                <a:gd name="T23" fmla="*/ 8 h 96"/>
                <a:gd name="T24" fmla="*/ 127 w 151"/>
                <a:gd name="T25" fmla="*/ 0 h 96"/>
                <a:gd name="T26" fmla="*/ 134 w 151"/>
                <a:gd name="T27" fmla="*/ 0 h 96"/>
                <a:gd name="T28" fmla="*/ 142 w 151"/>
                <a:gd name="T29" fmla="*/ 16 h 96"/>
                <a:gd name="T30" fmla="*/ 142 w 151"/>
                <a:gd name="T31" fmla="*/ 24 h 96"/>
                <a:gd name="T32" fmla="*/ 134 w 151"/>
                <a:gd name="T33" fmla="*/ 32 h 96"/>
                <a:gd name="T34" fmla="*/ 134 w 151"/>
                <a:gd name="T35" fmla="*/ 32 h 96"/>
                <a:gd name="T36" fmla="*/ 119 w 151"/>
                <a:gd name="T37" fmla="*/ 40 h 96"/>
                <a:gd name="T38" fmla="*/ 111 w 151"/>
                <a:gd name="T39" fmla="*/ 40 h 96"/>
                <a:gd name="T40" fmla="*/ 111 w 151"/>
                <a:gd name="T41" fmla="*/ 48 h 96"/>
                <a:gd name="T42" fmla="*/ 71 w 151"/>
                <a:gd name="T43" fmla="*/ 72 h 96"/>
                <a:gd name="T44" fmla="*/ 55 w 151"/>
                <a:gd name="T45" fmla="*/ 79 h 96"/>
                <a:gd name="T46" fmla="*/ 24 w 151"/>
                <a:gd name="T47" fmla="*/ 95 h 96"/>
                <a:gd name="T48" fmla="*/ 8 w 151"/>
                <a:gd name="T49" fmla="*/ 72 h 96"/>
                <a:gd name="T50" fmla="*/ 8 w 151"/>
                <a:gd name="T51" fmla="*/ 72 h 96"/>
                <a:gd name="T52" fmla="*/ 8 w 151"/>
                <a:gd name="T53" fmla="*/ 79 h 96"/>
                <a:gd name="T54" fmla="*/ 8 w 151"/>
                <a:gd name="T55" fmla="*/ 87 h 96"/>
                <a:gd name="T56" fmla="*/ 24 w 151"/>
                <a:gd name="T57" fmla="*/ 87 h 96"/>
                <a:gd name="T58" fmla="*/ 24 w 151"/>
                <a:gd name="T59" fmla="*/ 87 h 96"/>
                <a:gd name="T60" fmla="*/ 48 w 151"/>
                <a:gd name="T61" fmla="*/ 72 h 96"/>
                <a:gd name="T62" fmla="*/ 71 w 151"/>
                <a:gd name="T63" fmla="*/ 64 h 96"/>
                <a:gd name="T64" fmla="*/ 103 w 151"/>
                <a:gd name="T65" fmla="*/ 48 h 96"/>
                <a:gd name="T66" fmla="*/ 111 w 151"/>
                <a:gd name="T67" fmla="*/ 32 h 96"/>
                <a:gd name="T68" fmla="*/ 103 w 151"/>
                <a:gd name="T69" fmla="*/ 32 h 96"/>
                <a:gd name="T70" fmla="*/ 55 w 151"/>
                <a:gd name="T71" fmla="*/ 48 h 96"/>
                <a:gd name="T72" fmla="*/ 24 w 151"/>
                <a:gd name="T73" fmla="*/ 64 h 96"/>
                <a:gd name="T74" fmla="*/ 8 w 151"/>
                <a:gd name="T75" fmla="*/ 72 h 96"/>
                <a:gd name="T76" fmla="*/ 134 w 151"/>
                <a:gd name="T77" fmla="*/ 8 h 96"/>
                <a:gd name="T78" fmla="*/ 134 w 151"/>
                <a:gd name="T79" fmla="*/ 8 h 96"/>
                <a:gd name="T80" fmla="*/ 134 w 151"/>
                <a:gd name="T81" fmla="*/ 24 h 96"/>
                <a:gd name="T82" fmla="*/ 134 w 151"/>
                <a:gd name="T83" fmla="*/ 24 h 96"/>
                <a:gd name="T84" fmla="*/ 134 w 151"/>
                <a:gd name="T85" fmla="*/ 24 h 96"/>
                <a:gd name="T86" fmla="*/ 134 w 151"/>
                <a:gd name="T87" fmla="*/ 16 h 96"/>
                <a:gd name="T88" fmla="*/ 134 w 151"/>
                <a:gd name="T89"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1" h="96">
                  <a:moveTo>
                    <a:pt x="24" y="95"/>
                  </a:moveTo>
                  <a:lnTo>
                    <a:pt x="24" y="95"/>
                  </a:lnTo>
                  <a:lnTo>
                    <a:pt x="24" y="95"/>
                  </a:lnTo>
                  <a:lnTo>
                    <a:pt x="24" y="95"/>
                  </a:lnTo>
                  <a:cubicBezTo>
                    <a:pt x="8" y="95"/>
                    <a:pt x="8" y="95"/>
                    <a:pt x="0" y="87"/>
                  </a:cubicBezTo>
                  <a:lnTo>
                    <a:pt x="0" y="79"/>
                  </a:lnTo>
                  <a:cubicBezTo>
                    <a:pt x="0" y="79"/>
                    <a:pt x="0" y="79"/>
                    <a:pt x="0" y="72"/>
                  </a:cubicBezTo>
                  <a:cubicBezTo>
                    <a:pt x="0" y="72"/>
                    <a:pt x="8" y="64"/>
                    <a:pt x="24" y="56"/>
                  </a:cubicBezTo>
                  <a:cubicBezTo>
                    <a:pt x="32" y="56"/>
                    <a:pt x="48" y="48"/>
                    <a:pt x="48" y="48"/>
                  </a:cubicBezTo>
                  <a:cubicBezTo>
                    <a:pt x="63" y="32"/>
                    <a:pt x="79" y="32"/>
                    <a:pt x="103" y="32"/>
                  </a:cubicBezTo>
                  <a:cubicBezTo>
                    <a:pt x="111" y="24"/>
                    <a:pt x="127" y="24"/>
                    <a:pt x="127" y="24"/>
                  </a:cubicBezTo>
                  <a:lnTo>
                    <a:pt x="127" y="8"/>
                  </a:lnTo>
                  <a:cubicBezTo>
                    <a:pt x="127" y="0"/>
                    <a:pt x="127" y="0"/>
                    <a:pt x="127" y="0"/>
                  </a:cubicBezTo>
                  <a:cubicBezTo>
                    <a:pt x="127" y="0"/>
                    <a:pt x="127" y="0"/>
                    <a:pt x="134" y="0"/>
                  </a:cubicBezTo>
                  <a:cubicBezTo>
                    <a:pt x="142" y="0"/>
                    <a:pt x="142" y="8"/>
                    <a:pt x="142" y="16"/>
                  </a:cubicBezTo>
                  <a:cubicBezTo>
                    <a:pt x="150" y="24"/>
                    <a:pt x="142" y="24"/>
                    <a:pt x="142" y="24"/>
                  </a:cubicBezTo>
                  <a:cubicBezTo>
                    <a:pt x="142" y="32"/>
                    <a:pt x="134" y="32"/>
                    <a:pt x="134" y="32"/>
                  </a:cubicBezTo>
                  <a:lnTo>
                    <a:pt x="134" y="32"/>
                  </a:lnTo>
                  <a:cubicBezTo>
                    <a:pt x="127" y="40"/>
                    <a:pt x="119" y="40"/>
                    <a:pt x="119" y="40"/>
                  </a:cubicBezTo>
                  <a:lnTo>
                    <a:pt x="111" y="40"/>
                  </a:lnTo>
                  <a:lnTo>
                    <a:pt x="111" y="48"/>
                  </a:lnTo>
                  <a:cubicBezTo>
                    <a:pt x="111" y="56"/>
                    <a:pt x="95" y="72"/>
                    <a:pt x="71" y="72"/>
                  </a:cubicBezTo>
                  <a:cubicBezTo>
                    <a:pt x="63" y="72"/>
                    <a:pt x="63" y="72"/>
                    <a:pt x="55" y="79"/>
                  </a:cubicBezTo>
                  <a:cubicBezTo>
                    <a:pt x="48" y="87"/>
                    <a:pt x="39" y="95"/>
                    <a:pt x="24" y="95"/>
                  </a:cubicBezTo>
                  <a:close/>
                  <a:moveTo>
                    <a:pt x="8" y="72"/>
                  </a:moveTo>
                  <a:lnTo>
                    <a:pt x="8" y="72"/>
                  </a:lnTo>
                  <a:cubicBezTo>
                    <a:pt x="8" y="79"/>
                    <a:pt x="8" y="79"/>
                    <a:pt x="8" y="79"/>
                  </a:cubicBezTo>
                  <a:cubicBezTo>
                    <a:pt x="8" y="79"/>
                    <a:pt x="8" y="79"/>
                    <a:pt x="8" y="87"/>
                  </a:cubicBezTo>
                  <a:cubicBezTo>
                    <a:pt x="8" y="87"/>
                    <a:pt x="8" y="87"/>
                    <a:pt x="24" y="87"/>
                  </a:cubicBezTo>
                  <a:lnTo>
                    <a:pt x="24" y="87"/>
                  </a:lnTo>
                  <a:cubicBezTo>
                    <a:pt x="39" y="87"/>
                    <a:pt x="48" y="79"/>
                    <a:pt x="48" y="72"/>
                  </a:cubicBezTo>
                  <a:cubicBezTo>
                    <a:pt x="55" y="64"/>
                    <a:pt x="63" y="64"/>
                    <a:pt x="71" y="64"/>
                  </a:cubicBezTo>
                  <a:cubicBezTo>
                    <a:pt x="95" y="64"/>
                    <a:pt x="103" y="48"/>
                    <a:pt x="103" y="48"/>
                  </a:cubicBezTo>
                  <a:cubicBezTo>
                    <a:pt x="103" y="40"/>
                    <a:pt x="103" y="40"/>
                    <a:pt x="111" y="32"/>
                  </a:cubicBezTo>
                  <a:cubicBezTo>
                    <a:pt x="103" y="32"/>
                    <a:pt x="103" y="32"/>
                    <a:pt x="103" y="32"/>
                  </a:cubicBezTo>
                  <a:cubicBezTo>
                    <a:pt x="87" y="40"/>
                    <a:pt x="63" y="40"/>
                    <a:pt x="55" y="48"/>
                  </a:cubicBezTo>
                  <a:cubicBezTo>
                    <a:pt x="48" y="56"/>
                    <a:pt x="39" y="64"/>
                    <a:pt x="24" y="64"/>
                  </a:cubicBezTo>
                  <a:cubicBezTo>
                    <a:pt x="16" y="72"/>
                    <a:pt x="8" y="72"/>
                    <a:pt x="8" y="72"/>
                  </a:cubicBezTo>
                  <a:close/>
                  <a:moveTo>
                    <a:pt x="134" y="8"/>
                  </a:moveTo>
                  <a:lnTo>
                    <a:pt x="134" y="8"/>
                  </a:lnTo>
                  <a:cubicBezTo>
                    <a:pt x="134" y="8"/>
                    <a:pt x="134" y="16"/>
                    <a:pt x="134" y="24"/>
                  </a:cubicBezTo>
                  <a:lnTo>
                    <a:pt x="134" y="24"/>
                  </a:lnTo>
                  <a:lnTo>
                    <a:pt x="134" y="24"/>
                  </a:lnTo>
                  <a:cubicBezTo>
                    <a:pt x="134" y="24"/>
                    <a:pt x="142" y="16"/>
                    <a:pt x="134" y="16"/>
                  </a:cubicBezTo>
                  <a:cubicBezTo>
                    <a:pt x="134" y="8"/>
                    <a:pt x="134" y="8"/>
                    <a:pt x="134" y="8"/>
                  </a:cubicBezTo>
                  <a:close/>
                </a:path>
              </a:pathLst>
            </a:custGeom>
            <a:solidFill>
              <a:schemeClr val="accent6"/>
            </a:solidFill>
            <a:ln>
              <a:solidFill>
                <a:schemeClr val="bg2"/>
              </a:solidFill>
            </a:ln>
            <a:effectLst/>
          </p:spPr>
          <p:txBody>
            <a:bodyPr wrap="none" anchor="ctr"/>
            <a:lstStyle/>
            <a:p>
              <a:endParaRPr lang="en-US"/>
            </a:p>
          </p:txBody>
        </p:sp>
        <p:sp>
          <p:nvSpPr>
            <p:cNvPr id="246" name="Freeform 11"/>
            <p:cNvSpPr>
              <a:spLocks noChangeArrowheads="1"/>
            </p:cNvSpPr>
            <p:nvPr/>
          </p:nvSpPr>
          <p:spPr bwMode="auto">
            <a:xfrm>
              <a:off x="15284467" y="7615599"/>
              <a:ext cx="2785487" cy="2690395"/>
            </a:xfrm>
            <a:custGeom>
              <a:avLst/>
              <a:gdLst>
                <a:gd name="T0" fmla="*/ 5193 w 5297"/>
                <a:gd name="T1" fmla="*/ 3170 h 5116"/>
                <a:gd name="T2" fmla="*/ 5217 w 5297"/>
                <a:gd name="T3" fmla="*/ 2965 h 5116"/>
                <a:gd name="T4" fmla="*/ 5272 w 5297"/>
                <a:gd name="T5" fmla="*/ 2799 h 5116"/>
                <a:gd name="T6" fmla="*/ 5232 w 5297"/>
                <a:gd name="T7" fmla="*/ 2498 h 5116"/>
                <a:gd name="T8" fmla="*/ 5114 w 5297"/>
                <a:gd name="T9" fmla="*/ 2237 h 5116"/>
                <a:gd name="T10" fmla="*/ 4956 w 5297"/>
                <a:gd name="T11" fmla="*/ 1431 h 5116"/>
                <a:gd name="T12" fmla="*/ 4766 w 5297"/>
                <a:gd name="T13" fmla="*/ 1376 h 5116"/>
                <a:gd name="T14" fmla="*/ 4497 w 5297"/>
                <a:gd name="T15" fmla="*/ 1320 h 5116"/>
                <a:gd name="T16" fmla="*/ 4292 w 5297"/>
                <a:gd name="T17" fmla="*/ 1312 h 5116"/>
                <a:gd name="T18" fmla="*/ 4008 w 5297"/>
                <a:gd name="T19" fmla="*/ 1305 h 5116"/>
                <a:gd name="T20" fmla="*/ 3881 w 5297"/>
                <a:gd name="T21" fmla="*/ 1336 h 5116"/>
                <a:gd name="T22" fmla="*/ 3739 w 5297"/>
                <a:gd name="T23" fmla="*/ 1312 h 5116"/>
                <a:gd name="T24" fmla="*/ 3518 w 5297"/>
                <a:gd name="T25" fmla="*/ 1320 h 5116"/>
                <a:gd name="T26" fmla="*/ 3399 w 5297"/>
                <a:gd name="T27" fmla="*/ 1194 h 5116"/>
                <a:gd name="T28" fmla="*/ 3202 w 5297"/>
                <a:gd name="T29" fmla="*/ 1194 h 5116"/>
                <a:gd name="T30" fmla="*/ 2980 w 5297"/>
                <a:gd name="T31" fmla="*/ 1028 h 5116"/>
                <a:gd name="T32" fmla="*/ 2759 w 5297"/>
                <a:gd name="T33" fmla="*/ 55 h 5116"/>
                <a:gd name="T34" fmla="*/ 39 w 5297"/>
                <a:gd name="T35" fmla="*/ 2024 h 5116"/>
                <a:gd name="T36" fmla="*/ 253 w 5297"/>
                <a:gd name="T37" fmla="*/ 2316 h 5116"/>
                <a:gd name="T38" fmla="*/ 672 w 5297"/>
                <a:gd name="T39" fmla="*/ 2719 h 5116"/>
                <a:gd name="T40" fmla="*/ 798 w 5297"/>
                <a:gd name="T41" fmla="*/ 3178 h 5116"/>
                <a:gd name="T42" fmla="*/ 1154 w 5297"/>
                <a:gd name="T43" fmla="*/ 3431 h 5116"/>
                <a:gd name="T44" fmla="*/ 1541 w 5297"/>
                <a:gd name="T45" fmla="*/ 3265 h 5116"/>
                <a:gd name="T46" fmla="*/ 1889 w 5297"/>
                <a:gd name="T47" fmla="*/ 3178 h 5116"/>
                <a:gd name="T48" fmla="*/ 2324 w 5297"/>
                <a:gd name="T49" fmla="*/ 3463 h 5116"/>
                <a:gd name="T50" fmla="*/ 2704 w 5297"/>
                <a:gd name="T51" fmla="*/ 4134 h 5116"/>
                <a:gd name="T52" fmla="*/ 2870 w 5297"/>
                <a:gd name="T53" fmla="*/ 4411 h 5116"/>
                <a:gd name="T54" fmla="*/ 3012 w 5297"/>
                <a:gd name="T55" fmla="*/ 4806 h 5116"/>
                <a:gd name="T56" fmla="*/ 3423 w 5297"/>
                <a:gd name="T57" fmla="*/ 4988 h 5116"/>
                <a:gd name="T58" fmla="*/ 3747 w 5297"/>
                <a:gd name="T59" fmla="*/ 5107 h 5116"/>
                <a:gd name="T60" fmla="*/ 3826 w 5297"/>
                <a:gd name="T61" fmla="*/ 5036 h 5116"/>
                <a:gd name="T62" fmla="*/ 3747 w 5297"/>
                <a:gd name="T63" fmla="*/ 4901 h 5116"/>
                <a:gd name="T64" fmla="*/ 3660 w 5297"/>
                <a:gd name="T65" fmla="*/ 4593 h 5116"/>
                <a:gd name="T66" fmla="*/ 3755 w 5297"/>
                <a:gd name="T67" fmla="*/ 4743 h 5116"/>
                <a:gd name="T68" fmla="*/ 3779 w 5297"/>
                <a:gd name="T69" fmla="*/ 4712 h 5116"/>
                <a:gd name="T70" fmla="*/ 3668 w 5297"/>
                <a:gd name="T71" fmla="*/ 4435 h 5116"/>
                <a:gd name="T72" fmla="*/ 3715 w 5297"/>
                <a:gd name="T73" fmla="*/ 4403 h 5116"/>
                <a:gd name="T74" fmla="*/ 3834 w 5297"/>
                <a:gd name="T75" fmla="*/ 4222 h 5116"/>
                <a:gd name="T76" fmla="*/ 3771 w 5297"/>
                <a:gd name="T77" fmla="*/ 4253 h 5116"/>
                <a:gd name="T78" fmla="*/ 3771 w 5297"/>
                <a:gd name="T79" fmla="*/ 4142 h 5116"/>
                <a:gd name="T80" fmla="*/ 3826 w 5297"/>
                <a:gd name="T81" fmla="*/ 4056 h 5116"/>
                <a:gd name="T82" fmla="*/ 3992 w 5297"/>
                <a:gd name="T83" fmla="*/ 3937 h 5116"/>
                <a:gd name="T84" fmla="*/ 4094 w 5297"/>
                <a:gd name="T85" fmla="*/ 3921 h 5116"/>
                <a:gd name="T86" fmla="*/ 4110 w 5297"/>
                <a:gd name="T87" fmla="*/ 3858 h 5116"/>
                <a:gd name="T88" fmla="*/ 4157 w 5297"/>
                <a:gd name="T89" fmla="*/ 3803 h 5116"/>
                <a:gd name="T90" fmla="*/ 4220 w 5297"/>
                <a:gd name="T91" fmla="*/ 3874 h 5116"/>
                <a:gd name="T92" fmla="*/ 4473 w 5297"/>
                <a:gd name="T93" fmla="*/ 3723 h 5116"/>
                <a:gd name="T94" fmla="*/ 4750 w 5297"/>
                <a:gd name="T95" fmla="*/ 3407 h 5116"/>
                <a:gd name="T96" fmla="*/ 4766 w 5297"/>
                <a:gd name="T97" fmla="*/ 3305 h 5116"/>
                <a:gd name="T98" fmla="*/ 4813 w 5297"/>
                <a:gd name="T99" fmla="*/ 3328 h 5116"/>
                <a:gd name="T100" fmla="*/ 4790 w 5297"/>
                <a:gd name="T101" fmla="*/ 3447 h 5116"/>
                <a:gd name="T102" fmla="*/ 4797 w 5297"/>
                <a:gd name="T103" fmla="*/ 3478 h 5116"/>
                <a:gd name="T104" fmla="*/ 5185 w 5297"/>
                <a:gd name="T105" fmla="*/ 3265 h 5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97" h="5116">
                  <a:moveTo>
                    <a:pt x="5169" y="3249"/>
                  </a:moveTo>
                  <a:lnTo>
                    <a:pt x="5169" y="3249"/>
                  </a:lnTo>
                  <a:cubicBezTo>
                    <a:pt x="5161" y="3241"/>
                    <a:pt x="5145" y="3233"/>
                    <a:pt x="5153" y="3217"/>
                  </a:cubicBezTo>
                  <a:cubicBezTo>
                    <a:pt x="5161" y="3202"/>
                    <a:pt x="5177" y="3186"/>
                    <a:pt x="5193" y="3170"/>
                  </a:cubicBezTo>
                  <a:cubicBezTo>
                    <a:pt x="5217" y="3146"/>
                    <a:pt x="5209" y="3123"/>
                    <a:pt x="5217" y="3107"/>
                  </a:cubicBezTo>
                  <a:cubicBezTo>
                    <a:pt x="5232" y="3091"/>
                    <a:pt x="5240" y="3099"/>
                    <a:pt x="5240" y="3083"/>
                  </a:cubicBezTo>
                  <a:cubicBezTo>
                    <a:pt x="5240" y="3059"/>
                    <a:pt x="5248" y="3043"/>
                    <a:pt x="5232" y="3020"/>
                  </a:cubicBezTo>
                  <a:cubicBezTo>
                    <a:pt x="5224" y="2996"/>
                    <a:pt x="5209" y="2980"/>
                    <a:pt x="5217" y="2965"/>
                  </a:cubicBezTo>
                  <a:cubicBezTo>
                    <a:pt x="5217" y="2957"/>
                    <a:pt x="5224" y="2925"/>
                    <a:pt x="5232" y="2925"/>
                  </a:cubicBezTo>
                  <a:cubicBezTo>
                    <a:pt x="5248" y="2925"/>
                    <a:pt x="5248" y="2901"/>
                    <a:pt x="5240" y="2886"/>
                  </a:cubicBezTo>
                  <a:cubicBezTo>
                    <a:pt x="5232" y="2870"/>
                    <a:pt x="5193" y="2878"/>
                    <a:pt x="5217" y="2854"/>
                  </a:cubicBezTo>
                  <a:cubicBezTo>
                    <a:pt x="5248" y="2822"/>
                    <a:pt x="5248" y="2838"/>
                    <a:pt x="5272" y="2799"/>
                  </a:cubicBezTo>
                  <a:cubicBezTo>
                    <a:pt x="5288" y="2759"/>
                    <a:pt x="5288" y="2727"/>
                    <a:pt x="5288" y="2712"/>
                  </a:cubicBezTo>
                  <a:cubicBezTo>
                    <a:pt x="5288" y="2688"/>
                    <a:pt x="5280" y="2672"/>
                    <a:pt x="5288" y="2648"/>
                  </a:cubicBezTo>
                  <a:cubicBezTo>
                    <a:pt x="5296" y="2617"/>
                    <a:pt x="5288" y="2585"/>
                    <a:pt x="5272" y="2553"/>
                  </a:cubicBezTo>
                  <a:cubicBezTo>
                    <a:pt x="5256" y="2522"/>
                    <a:pt x="5232" y="2546"/>
                    <a:pt x="5232" y="2498"/>
                  </a:cubicBezTo>
                  <a:cubicBezTo>
                    <a:pt x="5232" y="2459"/>
                    <a:pt x="5217" y="2435"/>
                    <a:pt x="5201" y="2419"/>
                  </a:cubicBezTo>
                  <a:cubicBezTo>
                    <a:pt x="5185" y="2403"/>
                    <a:pt x="5161" y="2403"/>
                    <a:pt x="5169" y="2380"/>
                  </a:cubicBezTo>
                  <a:cubicBezTo>
                    <a:pt x="5177" y="2356"/>
                    <a:pt x="5185" y="2348"/>
                    <a:pt x="5177" y="2316"/>
                  </a:cubicBezTo>
                  <a:cubicBezTo>
                    <a:pt x="5161" y="2277"/>
                    <a:pt x="5130" y="2261"/>
                    <a:pt x="5114" y="2237"/>
                  </a:cubicBezTo>
                  <a:cubicBezTo>
                    <a:pt x="5098" y="2213"/>
                    <a:pt x="5066" y="2198"/>
                    <a:pt x="5066" y="2198"/>
                  </a:cubicBezTo>
                  <a:cubicBezTo>
                    <a:pt x="5059" y="1455"/>
                    <a:pt x="5059" y="1455"/>
                    <a:pt x="5059" y="1455"/>
                  </a:cubicBezTo>
                  <a:cubicBezTo>
                    <a:pt x="5059" y="1455"/>
                    <a:pt x="5043" y="1431"/>
                    <a:pt x="5019" y="1431"/>
                  </a:cubicBezTo>
                  <a:cubicBezTo>
                    <a:pt x="4987" y="1431"/>
                    <a:pt x="4964" y="1423"/>
                    <a:pt x="4956" y="1431"/>
                  </a:cubicBezTo>
                  <a:cubicBezTo>
                    <a:pt x="4940" y="1431"/>
                    <a:pt x="4948" y="1478"/>
                    <a:pt x="4924" y="1463"/>
                  </a:cubicBezTo>
                  <a:cubicBezTo>
                    <a:pt x="4900" y="1439"/>
                    <a:pt x="4916" y="1399"/>
                    <a:pt x="4884" y="1399"/>
                  </a:cubicBezTo>
                  <a:cubicBezTo>
                    <a:pt x="4853" y="1391"/>
                    <a:pt x="4869" y="1407"/>
                    <a:pt x="4829" y="1407"/>
                  </a:cubicBezTo>
                  <a:cubicBezTo>
                    <a:pt x="4797" y="1407"/>
                    <a:pt x="4774" y="1391"/>
                    <a:pt x="4766" y="1376"/>
                  </a:cubicBezTo>
                  <a:cubicBezTo>
                    <a:pt x="4758" y="1368"/>
                    <a:pt x="4726" y="1376"/>
                    <a:pt x="4687" y="1328"/>
                  </a:cubicBezTo>
                  <a:cubicBezTo>
                    <a:pt x="4647" y="1281"/>
                    <a:pt x="4624" y="1265"/>
                    <a:pt x="4600" y="1265"/>
                  </a:cubicBezTo>
                  <a:cubicBezTo>
                    <a:pt x="4576" y="1265"/>
                    <a:pt x="4568" y="1289"/>
                    <a:pt x="4553" y="1305"/>
                  </a:cubicBezTo>
                  <a:cubicBezTo>
                    <a:pt x="4544" y="1320"/>
                    <a:pt x="4529" y="1344"/>
                    <a:pt x="4497" y="1320"/>
                  </a:cubicBezTo>
                  <a:cubicBezTo>
                    <a:pt x="4466" y="1296"/>
                    <a:pt x="4473" y="1281"/>
                    <a:pt x="4450" y="1281"/>
                  </a:cubicBezTo>
                  <a:cubicBezTo>
                    <a:pt x="4434" y="1281"/>
                    <a:pt x="4386" y="1281"/>
                    <a:pt x="4386" y="1305"/>
                  </a:cubicBezTo>
                  <a:cubicBezTo>
                    <a:pt x="4379" y="1336"/>
                    <a:pt x="4363" y="1360"/>
                    <a:pt x="4331" y="1344"/>
                  </a:cubicBezTo>
                  <a:cubicBezTo>
                    <a:pt x="4307" y="1320"/>
                    <a:pt x="4323" y="1305"/>
                    <a:pt x="4292" y="1312"/>
                  </a:cubicBezTo>
                  <a:cubicBezTo>
                    <a:pt x="4252" y="1320"/>
                    <a:pt x="4220" y="1344"/>
                    <a:pt x="4204" y="1368"/>
                  </a:cubicBezTo>
                  <a:cubicBezTo>
                    <a:pt x="4181" y="1391"/>
                    <a:pt x="4165" y="1423"/>
                    <a:pt x="4141" y="1399"/>
                  </a:cubicBezTo>
                  <a:cubicBezTo>
                    <a:pt x="4110" y="1383"/>
                    <a:pt x="4094" y="1368"/>
                    <a:pt x="4062" y="1336"/>
                  </a:cubicBezTo>
                  <a:cubicBezTo>
                    <a:pt x="4039" y="1312"/>
                    <a:pt x="4016" y="1281"/>
                    <a:pt x="4008" y="1305"/>
                  </a:cubicBezTo>
                  <a:cubicBezTo>
                    <a:pt x="4000" y="1328"/>
                    <a:pt x="3992" y="1352"/>
                    <a:pt x="3976" y="1336"/>
                  </a:cubicBezTo>
                  <a:cubicBezTo>
                    <a:pt x="3953" y="1312"/>
                    <a:pt x="3945" y="1296"/>
                    <a:pt x="3929" y="1281"/>
                  </a:cubicBezTo>
                  <a:cubicBezTo>
                    <a:pt x="3913" y="1273"/>
                    <a:pt x="3913" y="1241"/>
                    <a:pt x="3897" y="1273"/>
                  </a:cubicBezTo>
                  <a:cubicBezTo>
                    <a:pt x="3881" y="1312"/>
                    <a:pt x="3881" y="1305"/>
                    <a:pt x="3881" y="1336"/>
                  </a:cubicBezTo>
                  <a:cubicBezTo>
                    <a:pt x="3881" y="1360"/>
                    <a:pt x="3874" y="1399"/>
                    <a:pt x="3858" y="1391"/>
                  </a:cubicBezTo>
                  <a:cubicBezTo>
                    <a:pt x="3842" y="1383"/>
                    <a:pt x="3818" y="1383"/>
                    <a:pt x="3826" y="1352"/>
                  </a:cubicBezTo>
                  <a:cubicBezTo>
                    <a:pt x="3834" y="1320"/>
                    <a:pt x="3842" y="1305"/>
                    <a:pt x="3826" y="1305"/>
                  </a:cubicBezTo>
                  <a:cubicBezTo>
                    <a:pt x="3810" y="1305"/>
                    <a:pt x="3739" y="1296"/>
                    <a:pt x="3739" y="1312"/>
                  </a:cubicBezTo>
                  <a:cubicBezTo>
                    <a:pt x="3739" y="1336"/>
                    <a:pt x="3708" y="1336"/>
                    <a:pt x="3692" y="1320"/>
                  </a:cubicBezTo>
                  <a:cubicBezTo>
                    <a:pt x="3684" y="1305"/>
                    <a:pt x="3676" y="1289"/>
                    <a:pt x="3644" y="1281"/>
                  </a:cubicBezTo>
                  <a:cubicBezTo>
                    <a:pt x="3613" y="1273"/>
                    <a:pt x="3589" y="1273"/>
                    <a:pt x="3581" y="1296"/>
                  </a:cubicBezTo>
                  <a:cubicBezTo>
                    <a:pt x="3565" y="1312"/>
                    <a:pt x="3534" y="1352"/>
                    <a:pt x="3518" y="1320"/>
                  </a:cubicBezTo>
                  <a:cubicBezTo>
                    <a:pt x="3510" y="1296"/>
                    <a:pt x="3526" y="1265"/>
                    <a:pt x="3510" y="1249"/>
                  </a:cubicBezTo>
                  <a:cubicBezTo>
                    <a:pt x="3486" y="1241"/>
                    <a:pt x="3478" y="1249"/>
                    <a:pt x="3478" y="1225"/>
                  </a:cubicBezTo>
                  <a:cubicBezTo>
                    <a:pt x="3478" y="1202"/>
                    <a:pt x="3486" y="1186"/>
                    <a:pt x="3462" y="1186"/>
                  </a:cubicBezTo>
                  <a:cubicBezTo>
                    <a:pt x="3431" y="1186"/>
                    <a:pt x="3407" y="1178"/>
                    <a:pt x="3399" y="1194"/>
                  </a:cubicBezTo>
                  <a:cubicBezTo>
                    <a:pt x="3399" y="1202"/>
                    <a:pt x="3375" y="1178"/>
                    <a:pt x="3368" y="1210"/>
                  </a:cubicBezTo>
                  <a:cubicBezTo>
                    <a:pt x="3360" y="1241"/>
                    <a:pt x="3328" y="1249"/>
                    <a:pt x="3320" y="1225"/>
                  </a:cubicBezTo>
                  <a:cubicBezTo>
                    <a:pt x="3320" y="1202"/>
                    <a:pt x="3320" y="1194"/>
                    <a:pt x="3289" y="1186"/>
                  </a:cubicBezTo>
                  <a:cubicBezTo>
                    <a:pt x="3257" y="1186"/>
                    <a:pt x="3225" y="1210"/>
                    <a:pt x="3202" y="1194"/>
                  </a:cubicBezTo>
                  <a:cubicBezTo>
                    <a:pt x="3202" y="1194"/>
                    <a:pt x="3186" y="1162"/>
                    <a:pt x="3146" y="1162"/>
                  </a:cubicBezTo>
                  <a:cubicBezTo>
                    <a:pt x="3099" y="1170"/>
                    <a:pt x="3091" y="1154"/>
                    <a:pt x="3059" y="1146"/>
                  </a:cubicBezTo>
                  <a:cubicBezTo>
                    <a:pt x="3028" y="1138"/>
                    <a:pt x="3036" y="1099"/>
                    <a:pt x="3028" y="1075"/>
                  </a:cubicBezTo>
                  <a:cubicBezTo>
                    <a:pt x="3012" y="1052"/>
                    <a:pt x="2996" y="1020"/>
                    <a:pt x="2980" y="1028"/>
                  </a:cubicBezTo>
                  <a:cubicBezTo>
                    <a:pt x="2957" y="1036"/>
                    <a:pt x="2972" y="1075"/>
                    <a:pt x="2933" y="1059"/>
                  </a:cubicBezTo>
                  <a:cubicBezTo>
                    <a:pt x="2885" y="1052"/>
                    <a:pt x="2885" y="1083"/>
                    <a:pt x="2854" y="1052"/>
                  </a:cubicBezTo>
                  <a:cubicBezTo>
                    <a:pt x="2814" y="1020"/>
                    <a:pt x="2806" y="988"/>
                    <a:pt x="2775" y="965"/>
                  </a:cubicBezTo>
                  <a:cubicBezTo>
                    <a:pt x="2743" y="941"/>
                    <a:pt x="2759" y="55"/>
                    <a:pt x="2759" y="55"/>
                  </a:cubicBezTo>
                  <a:cubicBezTo>
                    <a:pt x="1613" y="0"/>
                    <a:pt x="1613" y="0"/>
                    <a:pt x="1613" y="0"/>
                  </a:cubicBezTo>
                  <a:cubicBezTo>
                    <a:pt x="1470" y="2095"/>
                    <a:pt x="1470" y="2095"/>
                    <a:pt x="1470" y="2095"/>
                  </a:cubicBezTo>
                  <a:cubicBezTo>
                    <a:pt x="1470" y="2095"/>
                    <a:pt x="1470" y="2142"/>
                    <a:pt x="1439" y="2142"/>
                  </a:cubicBezTo>
                  <a:cubicBezTo>
                    <a:pt x="1415" y="2142"/>
                    <a:pt x="39" y="2024"/>
                    <a:pt x="39" y="2024"/>
                  </a:cubicBezTo>
                  <a:cubicBezTo>
                    <a:pt x="39" y="2024"/>
                    <a:pt x="0" y="1984"/>
                    <a:pt x="71" y="2127"/>
                  </a:cubicBezTo>
                  <a:cubicBezTo>
                    <a:pt x="87" y="2127"/>
                    <a:pt x="103" y="2135"/>
                    <a:pt x="103" y="2135"/>
                  </a:cubicBezTo>
                  <a:cubicBezTo>
                    <a:pt x="111" y="2135"/>
                    <a:pt x="182" y="2182"/>
                    <a:pt x="182" y="2253"/>
                  </a:cubicBezTo>
                  <a:cubicBezTo>
                    <a:pt x="182" y="2316"/>
                    <a:pt x="190" y="2277"/>
                    <a:pt x="253" y="2316"/>
                  </a:cubicBezTo>
                  <a:cubicBezTo>
                    <a:pt x="308" y="2348"/>
                    <a:pt x="332" y="2372"/>
                    <a:pt x="371" y="2419"/>
                  </a:cubicBezTo>
                  <a:cubicBezTo>
                    <a:pt x="411" y="2459"/>
                    <a:pt x="427" y="2466"/>
                    <a:pt x="443" y="2530"/>
                  </a:cubicBezTo>
                  <a:cubicBezTo>
                    <a:pt x="458" y="2593"/>
                    <a:pt x="506" y="2569"/>
                    <a:pt x="545" y="2609"/>
                  </a:cubicBezTo>
                  <a:cubicBezTo>
                    <a:pt x="593" y="2648"/>
                    <a:pt x="609" y="2672"/>
                    <a:pt x="672" y="2719"/>
                  </a:cubicBezTo>
                  <a:cubicBezTo>
                    <a:pt x="735" y="2767"/>
                    <a:pt x="719" y="2767"/>
                    <a:pt x="719" y="2806"/>
                  </a:cubicBezTo>
                  <a:cubicBezTo>
                    <a:pt x="719" y="2846"/>
                    <a:pt x="696" y="2830"/>
                    <a:pt x="767" y="2909"/>
                  </a:cubicBezTo>
                  <a:cubicBezTo>
                    <a:pt x="830" y="2988"/>
                    <a:pt x="759" y="2957"/>
                    <a:pt x="743" y="3012"/>
                  </a:cubicBezTo>
                  <a:cubicBezTo>
                    <a:pt x="719" y="3059"/>
                    <a:pt x="782" y="3123"/>
                    <a:pt x="798" y="3178"/>
                  </a:cubicBezTo>
                  <a:cubicBezTo>
                    <a:pt x="814" y="3225"/>
                    <a:pt x="838" y="3225"/>
                    <a:pt x="885" y="3241"/>
                  </a:cubicBezTo>
                  <a:cubicBezTo>
                    <a:pt x="925" y="3257"/>
                    <a:pt x="909" y="3265"/>
                    <a:pt x="925" y="3296"/>
                  </a:cubicBezTo>
                  <a:cubicBezTo>
                    <a:pt x="949" y="3336"/>
                    <a:pt x="1012" y="3360"/>
                    <a:pt x="1044" y="3360"/>
                  </a:cubicBezTo>
                  <a:cubicBezTo>
                    <a:pt x="1083" y="3360"/>
                    <a:pt x="1138" y="3439"/>
                    <a:pt x="1154" y="3431"/>
                  </a:cubicBezTo>
                  <a:cubicBezTo>
                    <a:pt x="1178" y="3423"/>
                    <a:pt x="1288" y="3502"/>
                    <a:pt x="1344" y="3542"/>
                  </a:cubicBezTo>
                  <a:cubicBezTo>
                    <a:pt x="1407" y="3581"/>
                    <a:pt x="1383" y="3510"/>
                    <a:pt x="1431" y="3486"/>
                  </a:cubicBezTo>
                  <a:cubicBezTo>
                    <a:pt x="1478" y="3463"/>
                    <a:pt x="1478" y="3399"/>
                    <a:pt x="1486" y="3360"/>
                  </a:cubicBezTo>
                  <a:cubicBezTo>
                    <a:pt x="1502" y="3320"/>
                    <a:pt x="1526" y="3289"/>
                    <a:pt x="1541" y="3265"/>
                  </a:cubicBezTo>
                  <a:cubicBezTo>
                    <a:pt x="1549" y="3241"/>
                    <a:pt x="1534" y="3194"/>
                    <a:pt x="1613" y="3186"/>
                  </a:cubicBezTo>
                  <a:cubicBezTo>
                    <a:pt x="1692" y="3178"/>
                    <a:pt x="1692" y="3139"/>
                    <a:pt x="1739" y="3139"/>
                  </a:cubicBezTo>
                  <a:cubicBezTo>
                    <a:pt x="1794" y="3146"/>
                    <a:pt x="1794" y="3186"/>
                    <a:pt x="1826" y="3186"/>
                  </a:cubicBezTo>
                  <a:cubicBezTo>
                    <a:pt x="1850" y="3194"/>
                    <a:pt x="1850" y="3186"/>
                    <a:pt x="1889" y="3178"/>
                  </a:cubicBezTo>
                  <a:cubicBezTo>
                    <a:pt x="1929" y="3162"/>
                    <a:pt x="1929" y="3178"/>
                    <a:pt x="1952" y="3202"/>
                  </a:cubicBezTo>
                  <a:cubicBezTo>
                    <a:pt x="1968" y="3217"/>
                    <a:pt x="2008" y="3210"/>
                    <a:pt x="2024" y="3194"/>
                  </a:cubicBezTo>
                  <a:cubicBezTo>
                    <a:pt x="2047" y="3178"/>
                    <a:pt x="2127" y="3296"/>
                    <a:pt x="2166" y="3328"/>
                  </a:cubicBezTo>
                  <a:cubicBezTo>
                    <a:pt x="2205" y="3368"/>
                    <a:pt x="2277" y="3431"/>
                    <a:pt x="2324" y="3463"/>
                  </a:cubicBezTo>
                  <a:cubicBezTo>
                    <a:pt x="2372" y="3494"/>
                    <a:pt x="2316" y="3510"/>
                    <a:pt x="2419" y="3660"/>
                  </a:cubicBezTo>
                  <a:cubicBezTo>
                    <a:pt x="2522" y="3810"/>
                    <a:pt x="2482" y="3834"/>
                    <a:pt x="2514" y="3874"/>
                  </a:cubicBezTo>
                  <a:cubicBezTo>
                    <a:pt x="2545" y="3905"/>
                    <a:pt x="2498" y="3921"/>
                    <a:pt x="2538" y="3945"/>
                  </a:cubicBezTo>
                  <a:cubicBezTo>
                    <a:pt x="2585" y="3969"/>
                    <a:pt x="2688" y="4095"/>
                    <a:pt x="2704" y="4134"/>
                  </a:cubicBezTo>
                  <a:cubicBezTo>
                    <a:pt x="2727" y="4174"/>
                    <a:pt x="2727" y="4206"/>
                    <a:pt x="2767" y="4214"/>
                  </a:cubicBezTo>
                  <a:cubicBezTo>
                    <a:pt x="2806" y="4222"/>
                    <a:pt x="2814" y="4253"/>
                    <a:pt x="2838" y="4269"/>
                  </a:cubicBezTo>
                  <a:cubicBezTo>
                    <a:pt x="2862" y="4293"/>
                    <a:pt x="2838" y="4293"/>
                    <a:pt x="2838" y="4324"/>
                  </a:cubicBezTo>
                  <a:cubicBezTo>
                    <a:pt x="2830" y="4356"/>
                    <a:pt x="2814" y="4380"/>
                    <a:pt x="2870" y="4411"/>
                  </a:cubicBezTo>
                  <a:cubicBezTo>
                    <a:pt x="2917" y="4443"/>
                    <a:pt x="2830" y="4474"/>
                    <a:pt x="2862" y="4514"/>
                  </a:cubicBezTo>
                  <a:cubicBezTo>
                    <a:pt x="2893" y="4553"/>
                    <a:pt x="2941" y="4648"/>
                    <a:pt x="2964" y="4672"/>
                  </a:cubicBezTo>
                  <a:cubicBezTo>
                    <a:pt x="2988" y="4696"/>
                    <a:pt x="2949" y="4743"/>
                    <a:pt x="2972" y="4759"/>
                  </a:cubicBezTo>
                  <a:cubicBezTo>
                    <a:pt x="3004" y="4775"/>
                    <a:pt x="2988" y="4806"/>
                    <a:pt x="3012" y="4806"/>
                  </a:cubicBezTo>
                  <a:cubicBezTo>
                    <a:pt x="3028" y="4814"/>
                    <a:pt x="3067" y="4822"/>
                    <a:pt x="3115" y="4854"/>
                  </a:cubicBezTo>
                  <a:cubicBezTo>
                    <a:pt x="3170" y="4878"/>
                    <a:pt x="3154" y="4893"/>
                    <a:pt x="3202" y="4886"/>
                  </a:cubicBezTo>
                  <a:cubicBezTo>
                    <a:pt x="3241" y="4886"/>
                    <a:pt x="3257" y="4901"/>
                    <a:pt x="3312" y="4941"/>
                  </a:cubicBezTo>
                  <a:cubicBezTo>
                    <a:pt x="3360" y="4973"/>
                    <a:pt x="3375" y="4988"/>
                    <a:pt x="3423" y="4988"/>
                  </a:cubicBezTo>
                  <a:cubicBezTo>
                    <a:pt x="3470" y="4996"/>
                    <a:pt x="3478" y="4996"/>
                    <a:pt x="3510" y="4973"/>
                  </a:cubicBezTo>
                  <a:cubicBezTo>
                    <a:pt x="3542" y="4949"/>
                    <a:pt x="3597" y="5004"/>
                    <a:pt x="3637" y="5020"/>
                  </a:cubicBezTo>
                  <a:cubicBezTo>
                    <a:pt x="3668" y="5036"/>
                    <a:pt x="3684" y="5067"/>
                    <a:pt x="3708" y="5083"/>
                  </a:cubicBezTo>
                  <a:cubicBezTo>
                    <a:pt x="3723" y="5107"/>
                    <a:pt x="3715" y="5115"/>
                    <a:pt x="3747" y="5107"/>
                  </a:cubicBezTo>
                  <a:cubicBezTo>
                    <a:pt x="3779" y="5099"/>
                    <a:pt x="3763" y="5075"/>
                    <a:pt x="3763" y="5075"/>
                  </a:cubicBezTo>
                  <a:cubicBezTo>
                    <a:pt x="3763" y="5075"/>
                    <a:pt x="3794" y="5052"/>
                    <a:pt x="3802" y="5044"/>
                  </a:cubicBezTo>
                  <a:cubicBezTo>
                    <a:pt x="3810" y="5028"/>
                    <a:pt x="3826" y="5044"/>
                    <a:pt x="3834" y="5044"/>
                  </a:cubicBezTo>
                  <a:cubicBezTo>
                    <a:pt x="3834" y="5036"/>
                    <a:pt x="3826" y="5036"/>
                    <a:pt x="3826" y="5036"/>
                  </a:cubicBezTo>
                  <a:cubicBezTo>
                    <a:pt x="3818" y="4980"/>
                    <a:pt x="3810" y="4996"/>
                    <a:pt x="3802" y="5012"/>
                  </a:cubicBezTo>
                  <a:cubicBezTo>
                    <a:pt x="3794" y="5020"/>
                    <a:pt x="3794" y="5044"/>
                    <a:pt x="3779" y="5028"/>
                  </a:cubicBezTo>
                  <a:cubicBezTo>
                    <a:pt x="3771" y="5012"/>
                    <a:pt x="3802" y="5012"/>
                    <a:pt x="3779" y="4973"/>
                  </a:cubicBezTo>
                  <a:cubicBezTo>
                    <a:pt x="3763" y="4941"/>
                    <a:pt x="3755" y="4949"/>
                    <a:pt x="3747" y="4901"/>
                  </a:cubicBezTo>
                  <a:cubicBezTo>
                    <a:pt x="3739" y="4854"/>
                    <a:pt x="3708" y="4870"/>
                    <a:pt x="3708" y="4814"/>
                  </a:cubicBezTo>
                  <a:cubicBezTo>
                    <a:pt x="3708" y="4759"/>
                    <a:pt x="3731" y="4727"/>
                    <a:pt x="3708" y="4696"/>
                  </a:cubicBezTo>
                  <a:cubicBezTo>
                    <a:pt x="3684" y="4664"/>
                    <a:pt x="3668" y="4656"/>
                    <a:pt x="3676" y="4633"/>
                  </a:cubicBezTo>
                  <a:cubicBezTo>
                    <a:pt x="3684" y="4609"/>
                    <a:pt x="3660" y="4617"/>
                    <a:pt x="3660" y="4593"/>
                  </a:cubicBezTo>
                  <a:cubicBezTo>
                    <a:pt x="3652" y="4569"/>
                    <a:pt x="3652" y="4562"/>
                    <a:pt x="3676" y="4553"/>
                  </a:cubicBezTo>
                  <a:cubicBezTo>
                    <a:pt x="3700" y="4538"/>
                    <a:pt x="3708" y="4522"/>
                    <a:pt x="3708" y="4506"/>
                  </a:cubicBezTo>
                  <a:cubicBezTo>
                    <a:pt x="3700" y="4490"/>
                    <a:pt x="3723" y="4514"/>
                    <a:pt x="3723" y="4553"/>
                  </a:cubicBezTo>
                  <a:cubicBezTo>
                    <a:pt x="3723" y="4593"/>
                    <a:pt x="3739" y="4727"/>
                    <a:pt x="3755" y="4743"/>
                  </a:cubicBezTo>
                  <a:cubicBezTo>
                    <a:pt x="3771" y="4767"/>
                    <a:pt x="3802" y="4862"/>
                    <a:pt x="3802" y="4878"/>
                  </a:cubicBezTo>
                  <a:cubicBezTo>
                    <a:pt x="3794" y="4901"/>
                    <a:pt x="3802" y="4957"/>
                    <a:pt x="3818" y="4941"/>
                  </a:cubicBezTo>
                  <a:cubicBezTo>
                    <a:pt x="3826" y="4925"/>
                    <a:pt x="3826" y="4925"/>
                    <a:pt x="3818" y="4886"/>
                  </a:cubicBezTo>
                  <a:cubicBezTo>
                    <a:pt x="3802" y="4838"/>
                    <a:pt x="3794" y="4775"/>
                    <a:pt x="3779" y="4712"/>
                  </a:cubicBezTo>
                  <a:cubicBezTo>
                    <a:pt x="3755" y="4640"/>
                    <a:pt x="3747" y="4617"/>
                    <a:pt x="3747" y="4577"/>
                  </a:cubicBezTo>
                  <a:cubicBezTo>
                    <a:pt x="3747" y="4546"/>
                    <a:pt x="3739" y="4522"/>
                    <a:pt x="3731" y="4498"/>
                  </a:cubicBezTo>
                  <a:cubicBezTo>
                    <a:pt x="3723" y="4474"/>
                    <a:pt x="3723" y="4467"/>
                    <a:pt x="3715" y="4451"/>
                  </a:cubicBezTo>
                  <a:cubicBezTo>
                    <a:pt x="3700" y="4435"/>
                    <a:pt x="3692" y="4435"/>
                    <a:pt x="3668" y="4435"/>
                  </a:cubicBezTo>
                  <a:cubicBezTo>
                    <a:pt x="3652" y="4435"/>
                    <a:pt x="3637" y="4451"/>
                    <a:pt x="3621" y="4435"/>
                  </a:cubicBezTo>
                  <a:cubicBezTo>
                    <a:pt x="3597" y="4411"/>
                    <a:pt x="3581" y="4411"/>
                    <a:pt x="3597" y="4395"/>
                  </a:cubicBezTo>
                  <a:cubicBezTo>
                    <a:pt x="3613" y="4387"/>
                    <a:pt x="3652" y="4395"/>
                    <a:pt x="3676" y="4403"/>
                  </a:cubicBezTo>
                  <a:cubicBezTo>
                    <a:pt x="3692" y="4411"/>
                    <a:pt x="3700" y="4419"/>
                    <a:pt x="3715" y="4403"/>
                  </a:cubicBezTo>
                  <a:cubicBezTo>
                    <a:pt x="3731" y="4395"/>
                    <a:pt x="3731" y="4364"/>
                    <a:pt x="3739" y="4380"/>
                  </a:cubicBezTo>
                  <a:cubicBezTo>
                    <a:pt x="3739" y="4403"/>
                    <a:pt x="3723" y="4427"/>
                    <a:pt x="3739" y="4427"/>
                  </a:cubicBezTo>
                  <a:cubicBezTo>
                    <a:pt x="3763" y="4427"/>
                    <a:pt x="3755" y="4411"/>
                    <a:pt x="3763" y="4387"/>
                  </a:cubicBezTo>
                  <a:cubicBezTo>
                    <a:pt x="3763" y="4364"/>
                    <a:pt x="3826" y="4245"/>
                    <a:pt x="3834" y="4222"/>
                  </a:cubicBezTo>
                  <a:cubicBezTo>
                    <a:pt x="3850" y="4190"/>
                    <a:pt x="3850" y="4166"/>
                    <a:pt x="3834" y="4182"/>
                  </a:cubicBezTo>
                  <a:cubicBezTo>
                    <a:pt x="3818" y="4198"/>
                    <a:pt x="3802" y="4206"/>
                    <a:pt x="3802" y="4229"/>
                  </a:cubicBezTo>
                  <a:cubicBezTo>
                    <a:pt x="3802" y="4253"/>
                    <a:pt x="3794" y="4277"/>
                    <a:pt x="3779" y="4285"/>
                  </a:cubicBezTo>
                  <a:cubicBezTo>
                    <a:pt x="3771" y="4285"/>
                    <a:pt x="3771" y="4293"/>
                    <a:pt x="3771" y="4253"/>
                  </a:cubicBezTo>
                  <a:cubicBezTo>
                    <a:pt x="3771" y="4222"/>
                    <a:pt x="3771" y="4229"/>
                    <a:pt x="3747" y="4206"/>
                  </a:cubicBezTo>
                  <a:cubicBezTo>
                    <a:pt x="3723" y="4190"/>
                    <a:pt x="3700" y="4198"/>
                    <a:pt x="3700" y="4174"/>
                  </a:cubicBezTo>
                  <a:cubicBezTo>
                    <a:pt x="3700" y="4150"/>
                    <a:pt x="3684" y="4142"/>
                    <a:pt x="3708" y="4142"/>
                  </a:cubicBezTo>
                  <a:cubicBezTo>
                    <a:pt x="3731" y="4142"/>
                    <a:pt x="3755" y="4134"/>
                    <a:pt x="3771" y="4142"/>
                  </a:cubicBezTo>
                  <a:cubicBezTo>
                    <a:pt x="3779" y="4150"/>
                    <a:pt x="3779" y="4174"/>
                    <a:pt x="3794" y="4174"/>
                  </a:cubicBezTo>
                  <a:cubicBezTo>
                    <a:pt x="3810" y="4174"/>
                    <a:pt x="3802" y="4174"/>
                    <a:pt x="3826" y="4142"/>
                  </a:cubicBezTo>
                  <a:cubicBezTo>
                    <a:pt x="3842" y="4119"/>
                    <a:pt x="3897" y="4040"/>
                    <a:pt x="3874" y="4047"/>
                  </a:cubicBezTo>
                  <a:cubicBezTo>
                    <a:pt x="3850" y="4047"/>
                    <a:pt x="3826" y="4079"/>
                    <a:pt x="3826" y="4056"/>
                  </a:cubicBezTo>
                  <a:cubicBezTo>
                    <a:pt x="3818" y="4040"/>
                    <a:pt x="3818" y="4016"/>
                    <a:pt x="3842" y="4016"/>
                  </a:cubicBezTo>
                  <a:cubicBezTo>
                    <a:pt x="3858" y="4016"/>
                    <a:pt x="3881" y="3992"/>
                    <a:pt x="3905" y="4008"/>
                  </a:cubicBezTo>
                  <a:cubicBezTo>
                    <a:pt x="3929" y="4024"/>
                    <a:pt x="3929" y="4032"/>
                    <a:pt x="3937" y="4016"/>
                  </a:cubicBezTo>
                  <a:cubicBezTo>
                    <a:pt x="3953" y="4008"/>
                    <a:pt x="4016" y="3945"/>
                    <a:pt x="3992" y="3937"/>
                  </a:cubicBezTo>
                  <a:cubicBezTo>
                    <a:pt x="3961" y="3937"/>
                    <a:pt x="3961" y="3929"/>
                    <a:pt x="3961" y="3913"/>
                  </a:cubicBezTo>
                  <a:cubicBezTo>
                    <a:pt x="3961" y="3897"/>
                    <a:pt x="3961" y="3866"/>
                    <a:pt x="3992" y="3897"/>
                  </a:cubicBezTo>
                  <a:cubicBezTo>
                    <a:pt x="4023" y="3929"/>
                    <a:pt x="4000" y="3937"/>
                    <a:pt x="4039" y="3937"/>
                  </a:cubicBezTo>
                  <a:cubicBezTo>
                    <a:pt x="4070" y="3937"/>
                    <a:pt x="4094" y="3897"/>
                    <a:pt x="4094" y="3921"/>
                  </a:cubicBezTo>
                  <a:cubicBezTo>
                    <a:pt x="4086" y="3937"/>
                    <a:pt x="3984" y="4000"/>
                    <a:pt x="3992" y="4016"/>
                  </a:cubicBezTo>
                  <a:cubicBezTo>
                    <a:pt x="4000" y="4032"/>
                    <a:pt x="4016" y="4016"/>
                    <a:pt x="4039" y="4000"/>
                  </a:cubicBezTo>
                  <a:cubicBezTo>
                    <a:pt x="4054" y="3984"/>
                    <a:pt x="4165" y="3921"/>
                    <a:pt x="4141" y="3905"/>
                  </a:cubicBezTo>
                  <a:cubicBezTo>
                    <a:pt x="4118" y="3897"/>
                    <a:pt x="4149" y="3874"/>
                    <a:pt x="4110" y="3858"/>
                  </a:cubicBezTo>
                  <a:cubicBezTo>
                    <a:pt x="4070" y="3842"/>
                    <a:pt x="4094" y="3834"/>
                    <a:pt x="4070" y="3818"/>
                  </a:cubicBezTo>
                  <a:cubicBezTo>
                    <a:pt x="4054" y="3795"/>
                    <a:pt x="4039" y="3771"/>
                    <a:pt x="4054" y="3763"/>
                  </a:cubicBezTo>
                  <a:cubicBezTo>
                    <a:pt x="4078" y="3755"/>
                    <a:pt x="4062" y="3787"/>
                    <a:pt x="4094" y="3795"/>
                  </a:cubicBezTo>
                  <a:cubicBezTo>
                    <a:pt x="4126" y="3810"/>
                    <a:pt x="4141" y="3826"/>
                    <a:pt x="4157" y="3803"/>
                  </a:cubicBezTo>
                  <a:cubicBezTo>
                    <a:pt x="4173" y="3779"/>
                    <a:pt x="4181" y="3779"/>
                    <a:pt x="4204" y="3787"/>
                  </a:cubicBezTo>
                  <a:cubicBezTo>
                    <a:pt x="4220" y="3795"/>
                    <a:pt x="4244" y="3818"/>
                    <a:pt x="4268" y="3810"/>
                  </a:cubicBezTo>
                  <a:cubicBezTo>
                    <a:pt x="4292" y="3810"/>
                    <a:pt x="4276" y="3826"/>
                    <a:pt x="4252" y="3834"/>
                  </a:cubicBezTo>
                  <a:cubicBezTo>
                    <a:pt x="4228" y="3842"/>
                    <a:pt x="4213" y="3874"/>
                    <a:pt x="4220" y="3874"/>
                  </a:cubicBezTo>
                  <a:cubicBezTo>
                    <a:pt x="4236" y="3874"/>
                    <a:pt x="4276" y="3842"/>
                    <a:pt x="4323" y="3818"/>
                  </a:cubicBezTo>
                  <a:cubicBezTo>
                    <a:pt x="4371" y="3795"/>
                    <a:pt x="4402" y="3779"/>
                    <a:pt x="4386" y="3771"/>
                  </a:cubicBezTo>
                  <a:cubicBezTo>
                    <a:pt x="4371" y="3755"/>
                    <a:pt x="4379" y="3755"/>
                    <a:pt x="4402" y="3747"/>
                  </a:cubicBezTo>
                  <a:cubicBezTo>
                    <a:pt x="4426" y="3747"/>
                    <a:pt x="4450" y="3739"/>
                    <a:pt x="4473" y="3723"/>
                  </a:cubicBezTo>
                  <a:cubicBezTo>
                    <a:pt x="4489" y="3708"/>
                    <a:pt x="4616" y="3644"/>
                    <a:pt x="4639" y="3597"/>
                  </a:cubicBezTo>
                  <a:cubicBezTo>
                    <a:pt x="4663" y="3549"/>
                    <a:pt x="4647" y="3534"/>
                    <a:pt x="4679" y="3518"/>
                  </a:cubicBezTo>
                  <a:cubicBezTo>
                    <a:pt x="4703" y="3502"/>
                    <a:pt x="4734" y="3478"/>
                    <a:pt x="4742" y="3470"/>
                  </a:cubicBezTo>
                  <a:cubicBezTo>
                    <a:pt x="4758" y="3463"/>
                    <a:pt x="4766" y="3423"/>
                    <a:pt x="4750" y="3407"/>
                  </a:cubicBezTo>
                  <a:cubicBezTo>
                    <a:pt x="4734" y="3383"/>
                    <a:pt x="4734" y="3383"/>
                    <a:pt x="4726" y="3360"/>
                  </a:cubicBezTo>
                  <a:cubicBezTo>
                    <a:pt x="4711" y="3336"/>
                    <a:pt x="4703" y="3344"/>
                    <a:pt x="4703" y="3320"/>
                  </a:cubicBezTo>
                  <a:cubicBezTo>
                    <a:pt x="4703" y="3296"/>
                    <a:pt x="4695" y="3281"/>
                    <a:pt x="4711" y="3289"/>
                  </a:cubicBezTo>
                  <a:cubicBezTo>
                    <a:pt x="4726" y="3296"/>
                    <a:pt x="4750" y="3320"/>
                    <a:pt x="4766" y="3305"/>
                  </a:cubicBezTo>
                  <a:cubicBezTo>
                    <a:pt x="4774" y="3281"/>
                    <a:pt x="4774" y="3281"/>
                    <a:pt x="4790" y="3265"/>
                  </a:cubicBezTo>
                  <a:cubicBezTo>
                    <a:pt x="4797" y="3249"/>
                    <a:pt x="4813" y="3241"/>
                    <a:pt x="4821" y="3257"/>
                  </a:cubicBezTo>
                  <a:cubicBezTo>
                    <a:pt x="4821" y="3265"/>
                    <a:pt x="4853" y="3281"/>
                    <a:pt x="4829" y="3289"/>
                  </a:cubicBezTo>
                  <a:cubicBezTo>
                    <a:pt x="4813" y="3305"/>
                    <a:pt x="4813" y="3320"/>
                    <a:pt x="4813" y="3328"/>
                  </a:cubicBezTo>
                  <a:cubicBezTo>
                    <a:pt x="4821" y="3336"/>
                    <a:pt x="4790" y="3336"/>
                    <a:pt x="4806" y="3352"/>
                  </a:cubicBezTo>
                  <a:cubicBezTo>
                    <a:pt x="4813" y="3368"/>
                    <a:pt x="4797" y="3376"/>
                    <a:pt x="4829" y="3368"/>
                  </a:cubicBezTo>
                  <a:cubicBezTo>
                    <a:pt x="4853" y="3368"/>
                    <a:pt x="4869" y="3368"/>
                    <a:pt x="4853" y="3376"/>
                  </a:cubicBezTo>
                  <a:cubicBezTo>
                    <a:pt x="4837" y="3383"/>
                    <a:pt x="4797" y="3431"/>
                    <a:pt x="4790" y="3447"/>
                  </a:cubicBezTo>
                  <a:cubicBezTo>
                    <a:pt x="4782" y="3463"/>
                    <a:pt x="4766" y="3478"/>
                    <a:pt x="4750" y="3486"/>
                  </a:cubicBezTo>
                  <a:cubicBezTo>
                    <a:pt x="4734" y="3502"/>
                    <a:pt x="4703" y="3518"/>
                    <a:pt x="4703" y="3526"/>
                  </a:cubicBezTo>
                  <a:cubicBezTo>
                    <a:pt x="4695" y="3542"/>
                    <a:pt x="4679" y="3557"/>
                    <a:pt x="4719" y="3542"/>
                  </a:cubicBezTo>
                  <a:cubicBezTo>
                    <a:pt x="4758" y="3518"/>
                    <a:pt x="4790" y="3494"/>
                    <a:pt x="4797" y="3478"/>
                  </a:cubicBezTo>
                  <a:cubicBezTo>
                    <a:pt x="4806" y="3455"/>
                    <a:pt x="4829" y="3415"/>
                    <a:pt x="4877" y="3392"/>
                  </a:cubicBezTo>
                  <a:cubicBezTo>
                    <a:pt x="4932" y="3368"/>
                    <a:pt x="4964" y="3336"/>
                    <a:pt x="4995" y="3336"/>
                  </a:cubicBezTo>
                  <a:cubicBezTo>
                    <a:pt x="5035" y="3328"/>
                    <a:pt x="5145" y="3273"/>
                    <a:pt x="5177" y="3273"/>
                  </a:cubicBezTo>
                  <a:lnTo>
                    <a:pt x="5185" y="3265"/>
                  </a:lnTo>
                  <a:lnTo>
                    <a:pt x="5185" y="3265"/>
                  </a:lnTo>
                  <a:cubicBezTo>
                    <a:pt x="5185" y="3265"/>
                    <a:pt x="5185" y="3257"/>
                    <a:pt x="5169" y="3249"/>
                  </a:cubicBezTo>
                </a:path>
              </a:pathLst>
            </a:custGeom>
            <a:solidFill>
              <a:schemeClr val="accent1"/>
            </a:solidFill>
            <a:ln>
              <a:solidFill>
                <a:schemeClr val="bg2"/>
              </a:solidFill>
            </a:ln>
            <a:effectLst/>
          </p:spPr>
          <p:txBody>
            <a:bodyPr wrap="none" anchor="ctr"/>
            <a:lstStyle/>
            <a:p>
              <a:endParaRPr lang="en-US"/>
            </a:p>
          </p:txBody>
        </p:sp>
        <p:sp>
          <p:nvSpPr>
            <p:cNvPr id="247" name="Freeform 12"/>
            <p:cNvSpPr>
              <a:spLocks noChangeArrowheads="1"/>
            </p:cNvSpPr>
            <p:nvPr/>
          </p:nvSpPr>
          <p:spPr bwMode="auto">
            <a:xfrm>
              <a:off x="15291425" y="7613281"/>
              <a:ext cx="2778528" cy="2695033"/>
            </a:xfrm>
            <a:custGeom>
              <a:avLst/>
              <a:gdLst>
                <a:gd name="T0" fmla="*/ 3170 w 5281"/>
                <a:gd name="T1" fmla="*/ 4901 h 5124"/>
                <a:gd name="T2" fmla="*/ 2822 w 5281"/>
                <a:gd name="T3" fmla="*/ 4301 h 5124"/>
                <a:gd name="T4" fmla="*/ 2016 w 5281"/>
                <a:gd name="T5" fmla="*/ 3202 h 5124"/>
                <a:gd name="T6" fmla="*/ 1525 w 5281"/>
                <a:gd name="T7" fmla="*/ 3273 h 5124"/>
                <a:gd name="T8" fmla="*/ 893 w 5281"/>
                <a:gd name="T9" fmla="*/ 3281 h 5124"/>
                <a:gd name="T10" fmla="*/ 482 w 5281"/>
                <a:gd name="T11" fmla="*/ 2593 h 5124"/>
                <a:gd name="T12" fmla="*/ 1454 w 5281"/>
                <a:gd name="T13" fmla="*/ 2103 h 5124"/>
                <a:gd name="T14" fmla="*/ 2972 w 5281"/>
                <a:gd name="T15" fmla="*/ 1028 h 5124"/>
                <a:gd name="T16" fmla="*/ 3320 w 5281"/>
                <a:gd name="T17" fmla="*/ 1241 h 5124"/>
                <a:gd name="T18" fmla="*/ 3510 w 5281"/>
                <a:gd name="T19" fmla="*/ 1328 h 5124"/>
                <a:gd name="T20" fmla="*/ 3842 w 5281"/>
                <a:gd name="T21" fmla="*/ 1399 h 5124"/>
                <a:gd name="T22" fmla="*/ 4125 w 5281"/>
                <a:gd name="T23" fmla="*/ 1407 h 5124"/>
                <a:gd name="T24" fmla="*/ 4537 w 5281"/>
                <a:gd name="T25" fmla="*/ 1313 h 5124"/>
                <a:gd name="T26" fmla="*/ 5003 w 5281"/>
                <a:gd name="T27" fmla="*/ 1439 h 5124"/>
                <a:gd name="T28" fmla="*/ 5280 w 5281"/>
                <a:gd name="T29" fmla="*/ 2656 h 5124"/>
                <a:gd name="T30" fmla="*/ 5232 w 5281"/>
                <a:gd name="T31" fmla="*/ 3075 h 5124"/>
                <a:gd name="T32" fmla="*/ 4924 w 5281"/>
                <a:gd name="T33" fmla="*/ 3368 h 5124"/>
                <a:gd name="T34" fmla="*/ 4813 w 5281"/>
                <a:gd name="T35" fmla="*/ 3384 h 5124"/>
                <a:gd name="T36" fmla="*/ 4734 w 5281"/>
                <a:gd name="T37" fmla="*/ 3320 h 5124"/>
                <a:gd name="T38" fmla="*/ 4457 w 5281"/>
                <a:gd name="T39" fmla="*/ 3739 h 5124"/>
                <a:gd name="T40" fmla="*/ 4204 w 5281"/>
                <a:gd name="T41" fmla="*/ 3811 h 5124"/>
                <a:gd name="T42" fmla="*/ 4125 w 5281"/>
                <a:gd name="T43" fmla="*/ 3913 h 5124"/>
                <a:gd name="T44" fmla="*/ 3960 w 5281"/>
                <a:gd name="T45" fmla="*/ 3897 h 5124"/>
                <a:gd name="T46" fmla="*/ 3826 w 5281"/>
                <a:gd name="T47" fmla="*/ 4064 h 5124"/>
                <a:gd name="T48" fmla="*/ 3684 w 5281"/>
                <a:gd name="T49" fmla="*/ 4158 h 5124"/>
                <a:gd name="T50" fmla="*/ 3826 w 5281"/>
                <a:gd name="T51" fmla="*/ 4230 h 5124"/>
                <a:gd name="T52" fmla="*/ 3581 w 5281"/>
                <a:gd name="T53" fmla="*/ 4411 h 5124"/>
                <a:gd name="T54" fmla="*/ 3802 w 5281"/>
                <a:gd name="T55" fmla="*/ 4949 h 5124"/>
                <a:gd name="T56" fmla="*/ 3699 w 5281"/>
                <a:gd name="T57" fmla="*/ 4822 h 5124"/>
                <a:gd name="T58" fmla="*/ 3810 w 5281"/>
                <a:gd name="T59" fmla="*/ 5052 h 5124"/>
                <a:gd name="T60" fmla="*/ 3723 w 5281"/>
                <a:gd name="T61" fmla="*/ 5115 h 5124"/>
                <a:gd name="T62" fmla="*/ 3763 w 5281"/>
                <a:gd name="T63" fmla="*/ 4981 h 5124"/>
                <a:gd name="T64" fmla="*/ 3707 w 5281"/>
                <a:gd name="T65" fmla="*/ 4561 h 5124"/>
                <a:gd name="T66" fmla="*/ 3652 w 5281"/>
                <a:gd name="T67" fmla="*/ 4443 h 5124"/>
                <a:gd name="T68" fmla="*/ 3723 w 5281"/>
                <a:gd name="T69" fmla="*/ 4435 h 5124"/>
                <a:gd name="T70" fmla="*/ 3731 w 5281"/>
                <a:gd name="T71" fmla="*/ 4222 h 5124"/>
                <a:gd name="T72" fmla="*/ 3802 w 5281"/>
                <a:gd name="T73" fmla="*/ 4150 h 5124"/>
                <a:gd name="T74" fmla="*/ 3976 w 5281"/>
                <a:gd name="T75" fmla="*/ 3953 h 5124"/>
                <a:gd name="T76" fmla="*/ 3984 w 5281"/>
                <a:gd name="T77" fmla="*/ 4024 h 5124"/>
                <a:gd name="T78" fmla="*/ 4117 w 5281"/>
                <a:gd name="T79" fmla="*/ 3818 h 5124"/>
                <a:gd name="T80" fmla="*/ 4363 w 5281"/>
                <a:gd name="T81" fmla="*/ 3763 h 5124"/>
                <a:gd name="T82" fmla="*/ 4687 w 5281"/>
                <a:gd name="T83" fmla="*/ 3289 h 5124"/>
                <a:gd name="T84" fmla="*/ 4790 w 5281"/>
                <a:gd name="T85" fmla="*/ 3360 h 5124"/>
                <a:gd name="T86" fmla="*/ 4781 w 5281"/>
                <a:gd name="T87" fmla="*/ 3478 h 5124"/>
                <a:gd name="T88" fmla="*/ 5224 w 5281"/>
                <a:gd name="T89" fmla="*/ 3075 h 5124"/>
                <a:gd name="T90" fmla="*/ 5272 w 5281"/>
                <a:gd name="T91" fmla="*/ 2656 h 5124"/>
                <a:gd name="T92" fmla="*/ 5003 w 5281"/>
                <a:gd name="T93" fmla="*/ 1447 h 5124"/>
                <a:gd name="T94" fmla="*/ 4544 w 5281"/>
                <a:gd name="T95" fmla="*/ 1313 h 5124"/>
                <a:gd name="T96" fmla="*/ 4117 w 5281"/>
                <a:gd name="T97" fmla="*/ 1415 h 5124"/>
                <a:gd name="T98" fmla="*/ 3842 w 5281"/>
                <a:gd name="T99" fmla="*/ 1399 h 5124"/>
                <a:gd name="T100" fmla="*/ 3502 w 5281"/>
                <a:gd name="T101" fmla="*/ 1336 h 5124"/>
                <a:gd name="T102" fmla="*/ 3320 w 5281"/>
                <a:gd name="T103" fmla="*/ 1249 h 5124"/>
                <a:gd name="T104" fmla="*/ 3004 w 5281"/>
                <a:gd name="T105" fmla="*/ 1083 h 5124"/>
                <a:gd name="T106" fmla="*/ 1423 w 5281"/>
                <a:gd name="T107" fmla="*/ 2150 h 5124"/>
                <a:gd name="T108" fmla="*/ 569 w 5281"/>
                <a:gd name="T109" fmla="*/ 2648 h 5124"/>
                <a:gd name="T110" fmla="*/ 1028 w 5281"/>
                <a:gd name="T111" fmla="*/ 3368 h 5124"/>
                <a:gd name="T112" fmla="*/ 1597 w 5281"/>
                <a:gd name="T113" fmla="*/ 3186 h 5124"/>
                <a:gd name="T114" fmla="*/ 2150 w 5281"/>
                <a:gd name="T115" fmla="*/ 3336 h 5124"/>
                <a:gd name="T116" fmla="*/ 2822 w 5281"/>
                <a:gd name="T117" fmla="*/ 4348 h 5124"/>
                <a:gd name="T118" fmla="*/ 3265 w 5281"/>
                <a:gd name="T119" fmla="*/ 4917 h 5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81" h="5124">
                  <a:moveTo>
                    <a:pt x="3715" y="5123"/>
                  </a:moveTo>
                  <a:lnTo>
                    <a:pt x="3715" y="5123"/>
                  </a:lnTo>
                  <a:cubicBezTo>
                    <a:pt x="3699" y="5123"/>
                    <a:pt x="3699" y="5115"/>
                    <a:pt x="3699" y="5115"/>
                  </a:cubicBezTo>
                  <a:cubicBezTo>
                    <a:pt x="3699" y="5107"/>
                    <a:pt x="3692" y="5107"/>
                    <a:pt x="3684" y="5099"/>
                  </a:cubicBezTo>
                  <a:cubicBezTo>
                    <a:pt x="3684" y="5091"/>
                    <a:pt x="3676" y="5083"/>
                    <a:pt x="3668" y="5075"/>
                  </a:cubicBezTo>
                  <a:cubicBezTo>
                    <a:pt x="3660" y="5060"/>
                    <a:pt x="3644" y="5044"/>
                    <a:pt x="3621" y="5028"/>
                  </a:cubicBezTo>
                  <a:cubicBezTo>
                    <a:pt x="3605" y="5028"/>
                    <a:pt x="3597" y="5020"/>
                    <a:pt x="3589" y="5012"/>
                  </a:cubicBezTo>
                  <a:cubicBezTo>
                    <a:pt x="3565" y="4996"/>
                    <a:pt x="3534" y="4981"/>
                    <a:pt x="3518" y="4981"/>
                  </a:cubicBezTo>
                  <a:cubicBezTo>
                    <a:pt x="3510" y="4981"/>
                    <a:pt x="3502" y="4981"/>
                    <a:pt x="3494" y="4988"/>
                  </a:cubicBezTo>
                  <a:cubicBezTo>
                    <a:pt x="3462" y="5012"/>
                    <a:pt x="3454" y="5012"/>
                    <a:pt x="3407" y="5004"/>
                  </a:cubicBezTo>
                  <a:cubicBezTo>
                    <a:pt x="3367" y="4996"/>
                    <a:pt x="3352" y="4988"/>
                    <a:pt x="3312" y="4965"/>
                  </a:cubicBezTo>
                  <a:cubicBezTo>
                    <a:pt x="3304" y="4957"/>
                    <a:pt x="3296" y="4957"/>
                    <a:pt x="3288" y="4949"/>
                  </a:cubicBezTo>
                  <a:cubicBezTo>
                    <a:pt x="3281" y="4941"/>
                    <a:pt x="3265" y="4933"/>
                    <a:pt x="3257" y="4925"/>
                  </a:cubicBezTo>
                  <a:cubicBezTo>
                    <a:pt x="3233" y="4909"/>
                    <a:pt x="3217" y="4894"/>
                    <a:pt x="3186" y="4901"/>
                  </a:cubicBezTo>
                  <a:cubicBezTo>
                    <a:pt x="3178" y="4901"/>
                    <a:pt x="3170" y="4901"/>
                    <a:pt x="3170" y="4901"/>
                  </a:cubicBezTo>
                  <a:cubicBezTo>
                    <a:pt x="3154" y="4901"/>
                    <a:pt x="3146" y="4894"/>
                    <a:pt x="3138" y="4886"/>
                  </a:cubicBezTo>
                  <a:cubicBezTo>
                    <a:pt x="3130" y="4886"/>
                    <a:pt x="3122" y="4878"/>
                    <a:pt x="3099" y="4862"/>
                  </a:cubicBezTo>
                  <a:cubicBezTo>
                    <a:pt x="3035" y="4830"/>
                    <a:pt x="3004" y="4822"/>
                    <a:pt x="2988" y="4822"/>
                  </a:cubicBezTo>
                  <a:cubicBezTo>
                    <a:pt x="2980" y="4822"/>
                    <a:pt x="2980" y="4807"/>
                    <a:pt x="2972" y="4799"/>
                  </a:cubicBezTo>
                  <a:cubicBezTo>
                    <a:pt x="2972" y="4791"/>
                    <a:pt x="2972" y="4775"/>
                    <a:pt x="2956" y="4767"/>
                  </a:cubicBezTo>
                  <a:cubicBezTo>
                    <a:pt x="2941" y="4759"/>
                    <a:pt x="2948" y="4743"/>
                    <a:pt x="2948" y="4728"/>
                  </a:cubicBezTo>
                  <a:cubicBezTo>
                    <a:pt x="2956" y="4712"/>
                    <a:pt x="2956" y="4696"/>
                    <a:pt x="2948" y="4688"/>
                  </a:cubicBezTo>
                  <a:cubicBezTo>
                    <a:pt x="2933" y="4672"/>
                    <a:pt x="2917" y="4641"/>
                    <a:pt x="2901" y="4617"/>
                  </a:cubicBezTo>
                  <a:cubicBezTo>
                    <a:pt x="2877" y="4577"/>
                    <a:pt x="2862" y="4546"/>
                    <a:pt x="2846" y="4530"/>
                  </a:cubicBezTo>
                  <a:cubicBezTo>
                    <a:pt x="2830" y="4506"/>
                    <a:pt x="2838" y="4482"/>
                    <a:pt x="2854" y="4467"/>
                  </a:cubicBezTo>
                  <a:cubicBezTo>
                    <a:pt x="2862" y="4459"/>
                    <a:pt x="2862" y="4443"/>
                    <a:pt x="2862" y="4435"/>
                  </a:cubicBezTo>
                  <a:cubicBezTo>
                    <a:pt x="2862" y="4435"/>
                    <a:pt x="2854" y="4427"/>
                    <a:pt x="2846" y="4419"/>
                  </a:cubicBezTo>
                  <a:cubicBezTo>
                    <a:pt x="2798" y="4395"/>
                    <a:pt x="2806" y="4372"/>
                    <a:pt x="2814" y="4348"/>
                  </a:cubicBezTo>
                  <a:cubicBezTo>
                    <a:pt x="2814" y="4340"/>
                    <a:pt x="2814" y="4332"/>
                    <a:pt x="2814" y="4332"/>
                  </a:cubicBezTo>
                  <a:cubicBezTo>
                    <a:pt x="2814" y="4317"/>
                    <a:pt x="2822" y="4308"/>
                    <a:pt x="2822" y="4301"/>
                  </a:cubicBezTo>
                  <a:cubicBezTo>
                    <a:pt x="2830" y="4293"/>
                    <a:pt x="2830" y="4293"/>
                    <a:pt x="2822" y="4285"/>
                  </a:cubicBezTo>
                  <a:cubicBezTo>
                    <a:pt x="2814" y="4277"/>
                    <a:pt x="2806" y="4269"/>
                    <a:pt x="2798" y="4261"/>
                  </a:cubicBezTo>
                  <a:cubicBezTo>
                    <a:pt x="2790" y="4245"/>
                    <a:pt x="2775" y="4230"/>
                    <a:pt x="2751" y="4222"/>
                  </a:cubicBezTo>
                  <a:cubicBezTo>
                    <a:pt x="2719" y="4222"/>
                    <a:pt x="2711" y="4206"/>
                    <a:pt x="2703" y="4182"/>
                  </a:cubicBezTo>
                  <a:cubicBezTo>
                    <a:pt x="2703" y="4166"/>
                    <a:pt x="2695" y="4158"/>
                    <a:pt x="2688" y="4142"/>
                  </a:cubicBezTo>
                  <a:cubicBezTo>
                    <a:pt x="2664" y="4111"/>
                    <a:pt x="2569" y="3977"/>
                    <a:pt x="2522" y="3953"/>
                  </a:cubicBezTo>
                  <a:cubicBezTo>
                    <a:pt x="2498" y="3945"/>
                    <a:pt x="2498" y="3929"/>
                    <a:pt x="2506" y="3921"/>
                  </a:cubicBezTo>
                  <a:cubicBezTo>
                    <a:pt x="2506" y="3905"/>
                    <a:pt x="2514" y="3897"/>
                    <a:pt x="2498" y="3882"/>
                  </a:cubicBezTo>
                  <a:cubicBezTo>
                    <a:pt x="2490" y="3866"/>
                    <a:pt x="2482" y="3858"/>
                    <a:pt x="2482" y="3842"/>
                  </a:cubicBezTo>
                  <a:cubicBezTo>
                    <a:pt x="2474" y="3811"/>
                    <a:pt x="2466" y="3763"/>
                    <a:pt x="2395" y="3668"/>
                  </a:cubicBezTo>
                  <a:cubicBezTo>
                    <a:pt x="2340" y="3581"/>
                    <a:pt x="2332" y="3534"/>
                    <a:pt x="2332" y="3510"/>
                  </a:cubicBezTo>
                  <a:cubicBezTo>
                    <a:pt x="2332" y="3494"/>
                    <a:pt x="2324" y="3486"/>
                    <a:pt x="2308" y="3471"/>
                  </a:cubicBezTo>
                  <a:cubicBezTo>
                    <a:pt x="2261" y="3439"/>
                    <a:pt x="2182" y="3376"/>
                    <a:pt x="2150" y="3336"/>
                  </a:cubicBezTo>
                  <a:cubicBezTo>
                    <a:pt x="2134" y="3328"/>
                    <a:pt x="2118" y="3313"/>
                    <a:pt x="2103" y="3289"/>
                  </a:cubicBezTo>
                  <a:cubicBezTo>
                    <a:pt x="2071" y="3249"/>
                    <a:pt x="2031" y="3202"/>
                    <a:pt x="2016" y="3202"/>
                  </a:cubicBezTo>
                  <a:lnTo>
                    <a:pt x="2016" y="3202"/>
                  </a:lnTo>
                  <a:cubicBezTo>
                    <a:pt x="2000" y="3218"/>
                    <a:pt x="1976" y="3225"/>
                    <a:pt x="1960" y="3225"/>
                  </a:cubicBezTo>
                  <a:cubicBezTo>
                    <a:pt x="1952" y="3225"/>
                    <a:pt x="1945" y="3218"/>
                    <a:pt x="1936" y="3210"/>
                  </a:cubicBezTo>
                  <a:cubicBezTo>
                    <a:pt x="1929" y="3210"/>
                    <a:pt x="1929" y="3202"/>
                    <a:pt x="1921" y="3202"/>
                  </a:cubicBezTo>
                  <a:cubicBezTo>
                    <a:pt x="1913" y="3186"/>
                    <a:pt x="1905" y="3186"/>
                    <a:pt x="1897" y="3186"/>
                  </a:cubicBezTo>
                  <a:cubicBezTo>
                    <a:pt x="1889" y="3186"/>
                    <a:pt x="1881" y="3186"/>
                    <a:pt x="1873" y="3186"/>
                  </a:cubicBezTo>
                  <a:cubicBezTo>
                    <a:pt x="1865" y="3186"/>
                    <a:pt x="1858" y="3194"/>
                    <a:pt x="1850" y="3194"/>
                  </a:cubicBezTo>
                  <a:cubicBezTo>
                    <a:pt x="1834" y="3202"/>
                    <a:pt x="1826" y="3202"/>
                    <a:pt x="1810" y="3202"/>
                  </a:cubicBezTo>
                  <a:cubicBezTo>
                    <a:pt x="1794" y="3202"/>
                    <a:pt x="1786" y="3186"/>
                    <a:pt x="1778" y="3178"/>
                  </a:cubicBezTo>
                  <a:cubicBezTo>
                    <a:pt x="1763" y="3170"/>
                    <a:pt x="1755" y="3154"/>
                    <a:pt x="1723" y="3154"/>
                  </a:cubicBezTo>
                  <a:cubicBezTo>
                    <a:pt x="1723" y="3154"/>
                    <a:pt x="1723" y="3154"/>
                    <a:pt x="1715" y="3154"/>
                  </a:cubicBezTo>
                  <a:cubicBezTo>
                    <a:pt x="1699" y="3154"/>
                    <a:pt x="1692" y="3154"/>
                    <a:pt x="1676" y="3162"/>
                  </a:cubicBezTo>
                  <a:cubicBezTo>
                    <a:pt x="1660" y="3178"/>
                    <a:pt x="1644" y="3186"/>
                    <a:pt x="1597" y="3194"/>
                  </a:cubicBezTo>
                  <a:cubicBezTo>
                    <a:pt x="1533" y="3202"/>
                    <a:pt x="1533" y="3225"/>
                    <a:pt x="1533" y="3249"/>
                  </a:cubicBezTo>
                  <a:cubicBezTo>
                    <a:pt x="1533" y="3257"/>
                    <a:pt x="1525" y="3265"/>
                    <a:pt x="1525" y="3273"/>
                  </a:cubicBezTo>
                  <a:cubicBezTo>
                    <a:pt x="1525" y="3281"/>
                    <a:pt x="1518" y="3289"/>
                    <a:pt x="1510" y="3297"/>
                  </a:cubicBezTo>
                  <a:cubicBezTo>
                    <a:pt x="1502" y="3320"/>
                    <a:pt x="1486" y="3344"/>
                    <a:pt x="1478" y="3376"/>
                  </a:cubicBezTo>
                  <a:cubicBezTo>
                    <a:pt x="1470" y="3384"/>
                    <a:pt x="1470" y="3391"/>
                    <a:pt x="1470" y="3400"/>
                  </a:cubicBezTo>
                  <a:cubicBezTo>
                    <a:pt x="1462" y="3439"/>
                    <a:pt x="1454" y="3478"/>
                    <a:pt x="1415" y="3494"/>
                  </a:cubicBezTo>
                  <a:cubicBezTo>
                    <a:pt x="1399" y="3502"/>
                    <a:pt x="1391" y="3526"/>
                    <a:pt x="1383" y="3542"/>
                  </a:cubicBezTo>
                  <a:cubicBezTo>
                    <a:pt x="1375" y="3550"/>
                    <a:pt x="1375" y="3565"/>
                    <a:pt x="1359" y="3565"/>
                  </a:cubicBezTo>
                  <a:cubicBezTo>
                    <a:pt x="1352" y="3565"/>
                    <a:pt x="1336" y="3565"/>
                    <a:pt x="1328" y="3557"/>
                  </a:cubicBezTo>
                  <a:cubicBezTo>
                    <a:pt x="1312" y="3550"/>
                    <a:pt x="1304" y="3534"/>
                    <a:pt x="1288" y="3526"/>
                  </a:cubicBezTo>
                  <a:cubicBezTo>
                    <a:pt x="1233" y="3494"/>
                    <a:pt x="1162" y="3439"/>
                    <a:pt x="1146" y="3439"/>
                  </a:cubicBezTo>
                  <a:cubicBezTo>
                    <a:pt x="1138" y="3439"/>
                    <a:pt x="1138" y="3439"/>
                    <a:pt x="1138" y="3439"/>
                  </a:cubicBezTo>
                  <a:cubicBezTo>
                    <a:pt x="1138" y="3447"/>
                    <a:pt x="1138" y="3447"/>
                    <a:pt x="1138" y="3447"/>
                  </a:cubicBezTo>
                  <a:cubicBezTo>
                    <a:pt x="1122" y="3447"/>
                    <a:pt x="1106" y="3431"/>
                    <a:pt x="1091" y="3415"/>
                  </a:cubicBezTo>
                  <a:cubicBezTo>
                    <a:pt x="1067" y="3391"/>
                    <a:pt x="1051" y="3376"/>
                    <a:pt x="1028" y="3376"/>
                  </a:cubicBezTo>
                  <a:cubicBezTo>
                    <a:pt x="996" y="3376"/>
                    <a:pt x="933" y="3344"/>
                    <a:pt x="909" y="3304"/>
                  </a:cubicBezTo>
                  <a:cubicBezTo>
                    <a:pt x="901" y="3297"/>
                    <a:pt x="901" y="3289"/>
                    <a:pt x="893" y="3281"/>
                  </a:cubicBezTo>
                  <a:cubicBezTo>
                    <a:pt x="893" y="3265"/>
                    <a:pt x="893" y="3265"/>
                    <a:pt x="869" y="3257"/>
                  </a:cubicBezTo>
                  <a:cubicBezTo>
                    <a:pt x="861" y="3249"/>
                    <a:pt x="861" y="3249"/>
                    <a:pt x="861" y="3249"/>
                  </a:cubicBezTo>
                  <a:cubicBezTo>
                    <a:pt x="822" y="3241"/>
                    <a:pt x="798" y="3233"/>
                    <a:pt x="782" y="3186"/>
                  </a:cubicBezTo>
                  <a:cubicBezTo>
                    <a:pt x="775" y="3170"/>
                    <a:pt x="766" y="3147"/>
                    <a:pt x="751" y="3131"/>
                  </a:cubicBezTo>
                  <a:cubicBezTo>
                    <a:pt x="735" y="3091"/>
                    <a:pt x="711" y="3051"/>
                    <a:pt x="719" y="3020"/>
                  </a:cubicBezTo>
                  <a:cubicBezTo>
                    <a:pt x="727" y="2996"/>
                    <a:pt x="743" y="2988"/>
                    <a:pt x="759" y="2980"/>
                  </a:cubicBezTo>
                  <a:cubicBezTo>
                    <a:pt x="766" y="2980"/>
                    <a:pt x="766" y="2973"/>
                    <a:pt x="775" y="2965"/>
                  </a:cubicBezTo>
                  <a:cubicBezTo>
                    <a:pt x="775" y="2957"/>
                    <a:pt x="766" y="2941"/>
                    <a:pt x="743" y="2917"/>
                  </a:cubicBezTo>
                  <a:cubicBezTo>
                    <a:pt x="695" y="2854"/>
                    <a:pt x="695" y="2854"/>
                    <a:pt x="695" y="2830"/>
                  </a:cubicBezTo>
                  <a:cubicBezTo>
                    <a:pt x="695" y="2830"/>
                    <a:pt x="695" y="2822"/>
                    <a:pt x="695" y="2814"/>
                  </a:cubicBezTo>
                  <a:cubicBezTo>
                    <a:pt x="695" y="2807"/>
                    <a:pt x="695" y="2799"/>
                    <a:pt x="695" y="2791"/>
                  </a:cubicBezTo>
                  <a:cubicBezTo>
                    <a:pt x="703" y="2775"/>
                    <a:pt x="703" y="2767"/>
                    <a:pt x="656" y="2727"/>
                  </a:cubicBezTo>
                  <a:cubicBezTo>
                    <a:pt x="608" y="2696"/>
                    <a:pt x="585" y="2672"/>
                    <a:pt x="561" y="2648"/>
                  </a:cubicBezTo>
                  <a:cubicBezTo>
                    <a:pt x="553" y="2641"/>
                    <a:pt x="545" y="2633"/>
                    <a:pt x="529" y="2617"/>
                  </a:cubicBezTo>
                  <a:cubicBezTo>
                    <a:pt x="513" y="2601"/>
                    <a:pt x="498" y="2593"/>
                    <a:pt x="482" y="2593"/>
                  </a:cubicBezTo>
                  <a:cubicBezTo>
                    <a:pt x="458" y="2585"/>
                    <a:pt x="435" y="2577"/>
                    <a:pt x="427" y="2538"/>
                  </a:cubicBezTo>
                  <a:cubicBezTo>
                    <a:pt x="411" y="2490"/>
                    <a:pt x="403" y="2474"/>
                    <a:pt x="371" y="2451"/>
                  </a:cubicBezTo>
                  <a:cubicBezTo>
                    <a:pt x="371" y="2443"/>
                    <a:pt x="363" y="2435"/>
                    <a:pt x="355" y="2427"/>
                  </a:cubicBezTo>
                  <a:cubicBezTo>
                    <a:pt x="308" y="2380"/>
                    <a:pt x="292" y="2364"/>
                    <a:pt x="229" y="2324"/>
                  </a:cubicBezTo>
                  <a:cubicBezTo>
                    <a:pt x="213" y="2308"/>
                    <a:pt x="197" y="2308"/>
                    <a:pt x="189" y="2308"/>
                  </a:cubicBezTo>
                  <a:cubicBezTo>
                    <a:pt x="166" y="2301"/>
                    <a:pt x="166" y="2301"/>
                    <a:pt x="166" y="2261"/>
                  </a:cubicBezTo>
                  <a:cubicBezTo>
                    <a:pt x="166" y="2190"/>
                    <a:pt x="95" y="2143"/>
                    <a:pt x="87" y="2143"/>
                  </a:cubicBezTo>
                  <a:cubicBezTo>
                    <a:pt x="87" y="2143"/>
                    <a:pt x="87" y="2143"/>
                    <a:pt x="55" y="2143"/>
                  </a:cubicBezTo>
                  <a:cubicBezTo>
                    <a:pt x="47" y="2143"/>
                    <a:pt x="47" y="2143"/>
                    <a:pt x="47" y="2143"/>
                  </a:cubicBezTo>
                  <a:cubicBezTo>
                    <a:pt x="47" y="2135"/>
                    <a:pt x="47" y="2135"/>
                    <a:pt x="47" y="2135"/>
                  </a:cubicBezTo>
                  <a:cubicBezTo>
                    <a:pt x="0" y="2040"/>
                    <a:pt x="8" y="2032"/>
                    <a:pt x="8" y="2024"/>
                  </a:cubicBezTo>
                  <a:lnTo>
                    <a:pt x="16" y="2024"/>
                  </a:lnTo>
                  <a:lnTo>
                    <a:pt x="23" y="2024"/>
                  </a:lnTo>
                  <a:cubicBezTo>
                    <a:pt x="71" y="2032"/>
                    <a:pt x="1399" y="2143"/>
                    <a:pt x="1423" y="2143"/>
                  </a:cubicBezTo>
                  <a:cubicBezTo>
                    <a:pt x="1454" y="2143"/>
                    <a:pt x="1454" y="2103"/>
                    <a:pt x="1454" y="2103"/>
                  </a:cubicBezTo>
                  <a:cubicBezTo>
                    <a:pt x="1597" y="0"/>
                    <a:pt x="1597" y="0"/>
                    <a:pt x="1597" y="0"/>
                  </a:cubicBezTo>
                  <a:lnTo>
                    <a:pt x="1597" y="0"/>
                  </a:lnTo>
                  <a:cubicBezTo>
                    <a:pt x="2743" y="63"/>
                    <a:pt x="2743" y="63"/>
                    <a:pt x="2743" y="63"/>
                  </a:cubicBezTo>
                  <a:lnTo>
                    <a:pt x="2743" y="63"/>
                  </a:lnTo>
                  <a:cubicBezTo>
                    <a:pt x="2735" y="419"/>
                    <a:pt x="2735" y="949"/>
                    <a:pt x="2759" y="965"/>
                  </a:cubicBezTo>
                  <a:cubicBezTo>
                    <a:pt x="2775" y="980"/>
                    <a:pt x="2790" y="996"/>
                    <a:pt x="2798" y="1012"/>
                  </a:cubicBezTo>
                  <a:cubicBezTo>
                    <a:pt x="2806" y="1028"/>
                    <a:pt x="2822" y="1044"/>
                    <a:pt x="2838" y="1060"/>
                  </a:cubicBezTo>
                  <a:cubicBezTo>
                    <a:pt x="2846" y="1067"/>
                    <a:pt x="2854" y="1067"/>
                    <a:pt x="2862" y="1067"/>
                  </a:cubicBezTo>
                  <a:cubicBezTo>
                    <a:pt x="2869" y="1067"/>
                    <a:pt x="2869" y="1067"/>
                    <a:pt x="2877" y="1067"/>
                  </a:cubicBezTo>
                  <a:cubicBezTo>
                    <a:pt x="2885" y="1067"/>
                    <a:pt x="2885" y="1060"/>
                    <a:pt x="2893" y="1060"/>
                  </a:cubicBezTo>
                  <a:cubicBezTo>
                    <a:pt x="2901" y="1060"/>
                    <a:pt x="2909" y="1060"/>
                    <a:pt x="2917" y="1067"/>
                  </a:cubicBezTo>
                  <a:cubicBezTo>
                    <a:pt x="2925" y="1067"/>
                    <a:pt x="2925" y="1067"/>
                    <a:pt x="2933" y="1067"/>
                  </a:cubicBezTo>
                  <a:cubicBezTo>
                    <a:pt x="2941" y="1067"/>
                    <a:pt x="2941" y="1060"/>
                    <a:pt x="2948" y="1051"/>
                  </a:cubicBezTo>
                  <a:cubicBezTo>
                    <a:pt x="2948" y="1044"/>
                    <a:pt x="2948" y="1036"/>
                    <a:pt x="2964" y="1028"/>
                  </a:cubicBezTo>
                  <a:cubicBezTo>
                    <a:pt x="2964" y="1028"/>
                    <a:pt x="2964" y="1028"/>
                    <a:pt x="2972" y="1028"/>
                  </a:cubicBezTo>
                  <a:cubicBezTo>
                    <a:pt x="2988" y="1028"/>
                    <a:pt x="2996" y="1051"/>
                    <a:pt x="3012" y="1075"/>
                  </a:cubicBezTo>
                  <a:cubicBezTo>
                    <a:pt x="3012" y="1083"/>
                    <a:pt x="3012" y="1083"/>
                    <a:pt x="3012" y="1083"/>
                  </a:cubicBezTo>
                  <a:cubicBezTo>
                    <a:pt x="3020" y="1091"/>
                    <a:pt x="3020" y="1099"/>
                    <a:pt x="3020" y="1107"/>
                  </a:cubicBezTo>
                  <a:cubicBezTo>
                    <a:pt x="3020" y="1131"/>
                    <a:pt x="3028" y="1146"/>
                    <a:pt x="3043" y="1146"/>
                  </a:cubicBezTo>
                  <a:cubicBezTo>
                    <a:pt x="3051" y="1154"/>
                    <a:pt x="3067" y="1154"/>
                    <a:pt x="3067" y="1162"/>
                  </a:cubicBezTo>
                  <a:cubicBezTo>
                    <a:pt x="3083" y="1162"/>
                    <a:pt x="3091" y="1170"/>
                    <a:pt x="3115" y="1170"/>
                  </a:cubicBezTo>
                  <a:cubicBezTo>
                    <a:pt x="3115" y="1170"/>
                    <a:pt x="3122" y="1170"/>
                    <a:pt x="3130" y="1170"/>
                  </a:cubicBezTo>
                  <a:cubicBezTo>
                    <a:pt x="3170" y="1162"/>
                    <a:pt x="3186" y="1194"/>
                    <a:pt x="3186" y="1194"/>
                  </a:cubicBezTo>
                  <a:cubicBezTo>
                    <a:pt x="3194" y="1202"/>
                    <a:pt x="3201" y="1202"/>
                    <a:pt x="3209" y="1202"/>
                  </a:cubicBezTo>
                  <a:cubicBezTo>
                    <a:pt x="3217" y="1202"/>
                    <a:pt x="3225" y="1202"/>
                    <a:pt x="3233" y="1202"/>
                  </a:cubicBezTo>
                  <a:cubicBezTo>
                    <a:pt x="3241" y="1194"/>
                    <a:pt x="3249" y="1194"/>
                    <a:pt x="3265" y="1194"/>
                  </a:cubicBezTo>
                  <a:lnTo>
                    <a:pt x="3273" y="1194"/>
                  </a:lnTo>
                  <a:cubicBezTo>
                    <a:pt x="3304" y="1194"/>
                    <a:pt x="3304" y="1210"/>
                    <a:pt x="3312" y="1226"/>
                  </a:cubicBezTo>
                  <a:cubicBezTo>
                    <a:pt x="3312" y="1233"/>
                    <a:pt x="3312" y="1233"/>
                    <a:pt x="3312" y="1233"/>
                  </a:cubicBezTo>
                  <a:cubicBezTo>
                    <a:pt x="3312" y="1241"/>
                    <a:pt x="3312" y="1241"/>
                    <a:pt x="3320" y="1241"/>
                  </a:cubicBezTo>
                  <a:cubicBezTo>
                    <a:pt x="3328" y="1241"/>
                    <a:pt x="3344" y="1233"/>
                    <a:pt x="3352" y="1218"/>
                  </a:cubicBezTo>
                  <a:cubicBezTo>
                    <a:pt x="3352" y="1202"/>
                    <a:pt x="3359" y="1194"/>
                    <a:pt x="3367" y="1194"/>
                  </a:cubicBezTo>
                  <a:cubicBezTo>
                    <a:pt x="3367" y="1194"/>
                    <a:pt x="3375" y="1194"/>
                    <a:pt x="3375" y="1202"/>
                  </a:cubicBezTo>
                  <a:lnTo>
                    <a:pt x="3383" y="1202"/>
                  </a:lnTo>
                  <a:lnTo>
                    <a:pt x="3383" y="1202"/>
                  </a:lnTo>
                  <a:cubicBezTo>
                    <a:pt x="3383" y="1186"/>
                    <a:pt x="3399" y="1186"/>
                    <a:pt x="3399" y="1186"/>
                  </a:cubicBezTo>
                  <a:cubicBezTo>
                    <a:pt x="3407" y="1186"/>
                    <a:pt x="3415" y="1186"/>
                    <a:pt x="3423" y="1186"/>
                  </a:cubicBezTo>
                  <a:cubicBezTo>
                    <a:pt x="3423" y="1186"/>
                    <a:pt x="3439" y="1186"/>
                    <a:pt x="3446" y="1186"/>
                  </a:cubicBezTo>
                  <a:cubicBezTo>
                    <a:pt x="3454" y="1186"/>
                    <a:pt x="3462" y="1194"/>
                    <a:pt x="3462" y="1194"/>
                  </a:cubicBezTo>
                  <a:cubicBezTo>
                    <a:pt x="3470" y="1202"/>
                    <a:pt x="3470" y="1210"/>
                    <a:pt x="3470" y="1226"/>
                  </a:cubicBezTo>
                  <a:lnTo>
                    <a:pt x="3470" y="1233"/>
                  </a:lnTo>
                  <a:cubicBezTo>
                    <a:pt x="3470" y="1249"/>
                    <a:pt x="3470" y="1249"/>
                    <a:pt x="3478" y="1249"/>
                  </a:cubicBezTo>
                  <a:cubicBezTo>
                    <a:pt x="3486" y="1257"/>
                    <a:pt x="3486" y="1257"/>
                    <a:pt x="3494" y="1257"/>
                  </a:cubicBezTo>
                  <a:cubicBezTo>
                    <a:pt x="3510" y="1265"/>
                    <a:pt x="3510" y="1281"/>
                    <a:pt x="3510" y="1297"/>
                  </a:cubicBezTo>
                  <a:cubicBezTo>
                    <a:pt x="3510" y="1304"/>
                    <a:pt x="3502" y="1320"/>
                    <a:pt x="3510" y="1328"/>
                  </a:cubicBezTo>
                  <a:cubicBezTo>
                    <a:pt x="3510" y="1336"/>
                    <a:pt x="3518" y="1336"/>
                    <a:pt x="3518" y="1336"/>
                  </a:cubicBezTo>
                  <a:cubicBezTo>
                    <a:pt x="3526" y="1336"/>
                    <a:pt x="3549" y="1320"/>
                    <a:pt x="3557" y="1304"/>
                  </a:cubicBezTo>
                  <a:cubicBezTo>
                    <a:pt x="3573" y="1281"/>
                    <a:pt x="3597" y="1273"/>
                    <a:pt x="3628" y="1281"/>
                  </a:cubicBezTo>
                  <a:cubicBezTo>
                    <a:pt x="3660" y="1289"/>
                    <a:pt x="3668" y="1304"/>
                    <a:pt x="3676" y="1320"/>
                  </a:cubicBezTo>
                  <a:cubicBezTo>
                    <a:pt x="3684" y="1328"/>
                    <a:pt x="3684" y="1328"/>
                    <a:pt x="3684" y="1328"/>
                  </a:cubicBezTo>
                  <a:cubicBezTo>
                    <a:pt x="3684" y="1336"/>
                    <a:pt x="3692" y="1336"/>
                    <a:pt x="3699" y="1336"/>
                  </a:cubicBezTo>
                  <a:cubicBezTo>
                    <a:pt x="3707" y="1336"/>
                    <a:pt x="3715" y="1336"/>
                    <a:pt x="3715" y="1320"/>
                  </a:cubicBezTo>
                  <a:cubicBezTo>
                    <a:pt x="3715" y="1313"/>
                    <a:pt x="3739" y="1304"/>
                    <a:pt x="3778" y="1304"/>
                  </a:cubicBezTo>
                  <a:cubicBezTo>
                    <a:pt x="3786" y="1304"/>
                    <a:pt x="3794" y="1304"/>
                    <a:pt x="3802" y="1304"/>
                  </a:cubicBezTo>
                  <a:cubicBezTo>
                    <a:pt x="3810" y="1304"/>
                    <a:pt x="3810" y="1304"/>
                    <a:pt x="3810" y="1304"/>
                  </a:cubicBezTo>
                  <a:cubicBezTo>
                    <a:pt x="3818" y="1304"/>
                    <a:pt x="3818" y="1304"/>
                    <a:pt x="3818" y="1313"/>
                  </a:cubicBezTo>
                  <a:cubicBezTo>
                    <a:pt x="3826" y="1313"/>
                    <a:pt x="3818" y="1320"/>
                    <a:pt x="3818" y="1336"/>
                  </a:cubicBezTo>
                  <a:cubicBezTo>
                    <a:pt x="3818" y="1344"/>
                    <a:pt x="3818" y="1352"/>
                    <a:pt x="3810" y="1360"/>
                  </a:cubicBezTo>
                  <a:cubicBezTo>
                    <a:pt x="3810" y="1384"/>
                    <a:pt x="3818" y="1391"/>
                    <a:pt x="3834" y="1391"/>
                  </a:cubicBezTo>
                  <a:cubicBezTo>
                    <a:pt x="3834" y="1391"/>
                    <a:pt x="3842" y="1391"/>
                    <a:pt x="3842" y="1399"/>
                  </a:cubicBezTo>
                  <a:lnTo>
                    <a:pt x="3842" y="1399"/>
                  </a:lnTo>
                  <a:cubicBezTo>
                    <a:pt x="3850" y="1399"/>
                    <a:pt x="3858" y="1368"/>
                    <a:pt x="3858" y="1344"/>
                  </a:cubicBezTo>
                  <a:cubicBezTo>
                    <a:pt x="3858" y="1320"/>
                    <a:pt x="3865" y="1320"/>
                    <a:pt x="3865" y="1304"/>
                  </a:cubicBezTo>
                  <a:cubicBezTo>
                    <a:pt x="3874" y="1297"/>
                    <a:pt x="3874" y="1297"/>
                    <a:pt x="3881" y="1281"/>
                  </a:cubicBezTo>
                  <a:cubicBezTo>
                    <a:pt x="3881" y="1273"/>
                    <a:pt x="3889" y="1265"/>
                    <a:pt x="3897" y="1265"/>
                  </a:cubicBezTo>
                  <a:lnTo>
                    <a:pt x="3905" y="1273"/>
                  </a:lnTo>
                  <a:cubicBezTo>
                    <a:pt x="3913" y="1281"/>
                    <a:pt x="3913" y="1289"/>
                    <a:pt x="3913" y="1289"/>
                  </a:cubicBezTo>
                  <a:cubicBezTo>
                    <a:pt x="3929" y="1304"/>
                    <a:pt x="3945" y="1313"/>
                    <a:pt x="3960" y="1336"/>
                  </a:cubicBezTo>
                  <a:cubicBezTo>
                    <a:pt x="3960" y="1344"/>
                    <a:pt x="3968" y="1344"/>
                    <a:pt x="3968" y="1344"/>
                  </a:cubicBezTo>
                  <a:cubicBezTo>
                    <a:pt x="3976" y="1344"/>
                    <a:pt x="3984" y="1328"/>
                    <a:pt x="3984" y="1313"/>
                  </a:cubicBezTo>
                  <a:lnTo>
                    <a:pt x="3984" y="1313"/>
                  </a:lnTo>
                  <a:cubicBezTo>
                    <a:pt x="3992" y="1304"/>
                    <a:pt x="3992" y="1297"/>
                    <a:pt x="4000" y="1297"/>
                  </a:cubicBezTo>
                  <a:cubicBezTo>
                    <a:pt x="4007" y="1297"/>
                    <a:pt x="4023" y="1313"/>
                    <a:pt x="4038" y="1328"/>
                  </a:cubicBezTo>
                  <a:cubicBezTo>
                    <a:pt x="4046" y="1336"/>
                    <a:pt x="4046" y="1336"/>
                    <a:pt x="4054" y="1344"/>
                  </a:cubicBezTo>
                  <a:cubicBezTo>
                    <a:pt x="4078" y="1368"/>
                    <a:pt x="4094" y="1391"/>
                    <a:pt x="4125" y="1407"/>
                  </a:cubicBezTo>
                  <a:cubicBezTo>
                    <a:pt x="4133" y="1415"/>
                    <a:pt x="4133" y="1415"/>
                    <a:pt x="4141" y="1415"/>
                  </a:cubicBezTo>
                  <a:cubicBezTo>
                    <a:pt x="4157" y="1415"/>
                    <a:pt x="4165" y="1399"/>
                    <a:pt x="4181" y="1384"/>
                  </a:cubicBezTo>
                  <a:cubicBezTo>
                    <a:pt x="4181" y="1376"/>
                    <a:pt x="4181" y="1376"/>
                    <a:pt x="4188" y="1376"/>
                  </a:cubicBezTo>
                  <a:cubicBezTo>
                    <a:pt x="4204" y="1352"/>
                    <a:pt x="4236" y="1328"/>
                    <a:pt x="4276" y="1320"/>
                  </a:cubicBezTo>
                  <a:cubicBezTo>
                    <a:pt x="4276" y="1313"/>
                    <a:pt x="4284" y="1313"/>
                    <a:pt x="4291" y="1313"/>
                  </a:cubicBezTo>
                  <a:cubicBezTo>
                    <a:pt x="4299" y="1313"/>
                    <a:pt x="4299" y="1320"/>
                    <a:pt x="4307" y="1328"/>
                  </a:cubicBezTo>
                  <a:cubicBezTo>
                    <a:pt x="4307" y="1328"/>
                    <a:pt x="4315" y="1336"/>
                    <a:pt x="4323" y="1344"/>
                  </a:cubicBezTo>
                  <a:cubicBezTo>
                    <a:pt x="4323" y="1352"/>
                    <a:pt x="4331" y="1352"/>
                    <a:pt x="4339" y="1352"/>
                  </a:cubicBezTo>
                  <a:cubicBezTo>
                    <a:pt x="4347" y="1352"/>
                    <a:pt x="4363" y="1328"/>
                    <a:pt x="4363" y="1313"/>
                  </a:cubicBezTo>
                  <a:cubicBezTo>
                    <a:pt x="4370" y="1281"/>
                    <a:pt x="4410" y="1281"/>
                    <a:pt x="4434" y="1281"/>
                  </a:cubicBezTo>
                  <a:cubicBezTo>
                    <a:pt x="4450" y="1281"/>
                    <a:pt x="4450" y="1289"/>
                    <a:pt x="4457" y="1297"/>
                  </a:cubicBezTo>
                  <a:cubicBezTo>
                    <a:pt x="4465" y="1304"/>
                    <a:pt x="4465" y="1313"/>
                    <a:pt x="4481" y="1328"/>
                  </a:cubicBezTo>
                  <a:cubicBezTo>
                    <a:pt x="4489" y="1336"/>
                    <a:pt x="4497" y="1336"/>
                    <a:pt x="4505" y="1336"/>
                  </a:cubicBezTo>
                  <a:cubicBezTo>
                    <a:pt x="4521" y="1336"/>
                    <a:pt x="4528" y="1320"/>
                    <a:pt x="4537" y="1313"/>
                  </a:cubicBezTo>
                  <a:lnTo>
                    <a:pt x="4537" y="1313"/>
                  </a:lnTo>
                  <a:cubicBezTo>
                    <a:pt x="4537" y="1304"/>
                    <a:pt x="4544" y="1304"/>
                    <a:pt x="4544" y="1304"/>
                  </a:cubicBezTo>
                  <a:cubicBezTo>
                    <a:pt x="4552" y="1289"/>
                    <a:pt x="4568" y="1273"/>
                    <a:pt x="4584" y="1265"/>
                  </a:cubicBezTo>
                  <a:cubicBezTo>
                    <a:pt x="4608" y="1265"/>
                    <a:pt x="4631" y="1281"/>
                    <a:pt x="4671" y="1328"/>
                  </a:cubicBezTo>
                  <a:cubicBezTo>
                    <a:pt x="4703" y="1368"/>
                    <a:pt x="4718" y="1368"/>
                    <a:pt x="4734" y="1376"/>
                  </a:cubicBezTo>
                  <a:cubicBezTo>
                    <a:pt x="4742" y="1376"/>
                    <a:pt x="4750" y="1376"/>
                    <a:pt x="4750" y="1384"/>
                  </a:cubicBezTo>
                  <a:cubicBezTo>
                    <a:pt x="4766" y="1391"/>
                    <a:pt x="4781" y="1415"/>
                    <a:pt x="4813" y="1415"/>
                  </a:cubicBezTo>
                  <a:cubicBezTo>
                    <a:pt x="4829" y="1415"/>
                    <a:pt x="4837" y="1407"/>
                    <a:pt x="4845" y="1407"/>
                  </a:cubicBezTo>
                  <a:cubicBezTo>
                    <a:pt x="4845" y="1399"/>
                    <a:pt x="4853" y="1399"/>
                    <a:pt x="4868" y="1399"/>
                  </a:cubicBezTo>
                  <a:cubicBezTo>
                    <a:pt x="4884" y="1399"/>
                    <a:pt x="4892" y="1415"/>
                    <a:pt x="4892" y="1431"/>
                  </a:cubicBezTo>
                  <a:cubicBezTo>
                    <a:pt x="4900" y="1447"/>
                    <a:pt x="4900" y="1455"/>
                    <a:pt x="4908" y="1463"/>
                  </a:cubicBezTo>
                  <a:cubicBezTo>
                    <a:pt x="4916" y="1471"/>
                    <a:pt x="4916" y="1471"/>
                    <a:pt x="4916" y="1471"/>
                  </a:cubicBezTo>
                  <a:cubicBezTo>
                    <a:pt x="4916" y="1471"/>
                    <a:pt x="4924" y="1463"/>
                    <a:pt x="4924" y="1455"/>
                  </a:cubicBezTo>
                  <a:cubicBezTo>
                    <a:pt x="4924" y="1439"/>
                    <a:pt x="4932" y="1431"/>
                    <a:pt x="4940" y="1431"/>
                  </a:cubicBezTo>
                  <a:cubicBezTo>
                    <a:pt x="4940" y="1431"/>
                    <a:pt x="4956" y="1431"/>
                    <a:pt x="4963" y="1431"/>
                  </a:cubicBezTo>
                  <a:cubicBezTo>
                    <a:pt x="4971" y="1439"/>
                    <a:pt x="4987" y="1439"/>
                    <a:pt x="5003" y="1439"/>
                  </a:cubicBezTo>
                  <a:cubicBezTo>
                    <a:pt x="5027" y="1439"/>
                    <a:pt x="5043" y="1463"/>
                    <a:pt x="5043" y="1463"/>
                  </a:cubicBezTo>
                  <a:lnTo>
                    <a:pt x="5043" y="1463"/>
                  </a:lnTo>
                  <a:lnTo>
                    <a:pt x="5043" y="1463"/>
                  </a:lnTo>
                  <a:cubicBezTo>
                    <a:pt x="5058" y="2206"/>
                    <a:pt x="5058" y="2206"/>
                    <a:pt x="5058" y="2206"/>
                  </a:cubicBezTo>
                  <a:cubicBezTo>
                    <a:pt x="5066" y="2206"/>
                    <a:pt x="5090" y="2221"/>
                    <a:pt x="5106" y="2245"/>
                  </a:cubicBezTo>
                  <a:cubicBezTo>
                    <a:pt x="5106" y="2253"/>
                    <a:pt x="5114" y="2261"/>
                    <a:pt x="5121" y="2269"/>
                  </a:cubicBezTo>
                  <a:cubicBezTo>
                    <a:pt x="5137" y="2277"/>
                    <a:pt x="5153" y="2293"/>
                    <a:pt x="5161" y="2316"/>
                  </a:cubicBezTo>
                  <a:cubicBezTo>
                    <a:pt x="5169" y="2348"/>
                    <a:pt x="5169" y="2356"/>
                    <a:pt x="5161" y="2372"/>
                  </a:cubicBezTo>
                  <a:cubicBezTo>
                    <a:pt x="5161" y="2372"/>
                    <a:pt x="5161" y="2380"/>
                    <a:pt x="5153" y="2388"/>
                  </a:cubicBezTo>
                  <a:cubicBezTo>
                    <a:pt x="5153" y="2403"/>
                    <a:pt x="5161" y="2403"/>
                    <a:pt x="5169" y="2411"/>
                  </a:cubicBezTo>
                  <a:cubicBezTo>
                    <a:pt x="5177" y="2411"/>
                    <a:pt x="5177" y="2419"/>
                    <a:pt x="5185" y="2419"/>
                  </a:cubicBezTo>
                  <a:cubicBezTo>
                    <a:pt x="5201" y="2435"/>
                    <a:pt x="5224" y="2459"/>
                    <a:pt x="5216" y="2506"/>
                  </a:cubicBezTo>
                  <a:cubicBezTo>
                    <a:pt x="5216" y="2530"/>
                    <a:pt x="5224" y="2530"/>
                    <a:pt x="5232" y="2538"/>
                  </a:cubicBezTo>
                  <a:cubicBezTo>
                    <a:pt x="5240" y="2538"/>
                    <a:pt x="5256" y="2546"/>
                    <a:pt x="5264" y="2561"/>
                  </a:cubicBezTo>
                  <a:cubicBezTo>
                    <a:pt x="5280" y="2593"/>
                    <a:pt x="5280" y="2625"/>
                    <a:pt x="5280" y="2656"/>
                  </a:cubicBezTo>
                  <a:cubicBezTo>
                    <a:pt x="5272" y="2672"/>
                    <a:pt x="5272" y="2696"/>
                    <a:pt x="5272" y="2712"/>
                  </a:cubicBezTo>
                  <a:cubicBezTo>
                    <a:pt x="5272" y="2712"/>
                    <a:pt x="5272" y="2712"/>
                    <a:pt x="5280" y="2720"/>
                  </a:cubicBezTo>
                  <a:cubicBezTo>
                    <a:pt x="5280" y="2727"/>
                    <a:pt x="5280" y="2759"/>
                    <a:pt x="5256" y="2807"/>
                  </a:cubicBezTo>
                  <a:cubicBezTo>
                    <a:pt x="5248" y="2830"/>
                    <a:pt x="5240" y="2838"/>
                    <a:pt x="5224" y="2846"/>
                  </a:cubicBezTo>
                  <a:cubicBezTo>
                    <a:pt x="5224" y="2846"/>
                    <a:pt x="5216" y="2854"/>
                    <a:pt x="5208" y="2862"/>
                  </a:cubicBezTo>
                  <a:cubicBezTo>
                    <a:pt x="5201" y="2870"/>
                    <a:pt x="5201" y="2878"/>
                    <a:pt x="5201" y="2878"/>
                  </a:cubicBezTo>
                  <a:cubicBezTo>
                    <a:pt x="5201" y="2878"/>
                    <a:pt x="5201" y="2878"/>
                    <a:pt x="5208" y="2878"/>
                  </a:cubicBezTo>
                  <a:cubicBezTo>
                    <a:pt x="5216" y="2886"/>
                    <a:pt x="5224" y="2886"/>
                    <a:pt x="5224" y="2894"/>
                  </a:cubicBezTo>
                  <a:cubicBezTo>
                    <a:pt x="5232" y="2909"/>
                    <a:pt x="5232" y="2925"/>
                    <a:pt x="5232" y="2933"/>
                  </a:cubicBezTo>
                  <a:cubicBezTo>
                    <a:pt x="5224" y="2933"/>
                    <a:pt x="5224" y="2933"/>
                    <a:pt x="5216" y="2933"/>
                  </a:cubicBezTo>
                  <a:cubicBezTo>
                    <a:pt x="5216" y="2933"/>
                    <a:pt x="5208" y="2957"/>
                    <a:pt x="5201" y="2973"/>
                  </a:cubicBezTo>
                  <a:cubicBezTo>
                    <a:pt x="5201" y="2973"/>
                    <a:pt x="5201" y="2973"/>
                    <a:pt x="5201" y="2980"/>
                  </a:cubicBezTo>
                  <a:cubicBezTo>
                    <a:pt x="5201" y="2988"/>
                    <a:pt x="5208" y="2996"/>
                    <a:pt x="5216" y="3012"/>
                  </a:cubicBezTo>
                  <a:cubicBezTo>
                    <a:pt x="5216" y="3020"/>
                    <a:pt x="5216" y="3020"/>
                    <a:pt x="5224" y="3028"/>
                  </a:cubicBezTo>
                  <a:cubicBezTo>
                    <a:pt x="5232" y="3044"/>
                    <a:pt x="5232" y="3060"/>
                    <a:pt x="5232" y="3075"/>
                  </a:cubicBezTo>
                  <a:cubicBezTo>
                    <a:pt x="5232" y="3083"/>
                    <a:pt x="5232" y="3083"/>
                    <a:pt x="5232" y="3091"/>
                  </a:cubicBezTo>
                  <a:cubicBezTo>
                    <a:pt x="5232" y="3099"/>
                    <a:pt x="5224" y="3107"/>
                    <a:pt x="5216" y="3107"/>
                  </a:cubicBezTo>
                  <a:lnTo>
                    <a:pt x="5208" y="3115"/>
                  </a:lnTo>
                  <a:cubicBezTo>
                    <a:pt x="5201" y="3123"/>
                    <a:pt x="5201" y="3131"/>
                    <a:pt x="5201" y="3138"/>
                  </a:cubicBezTo>
                  <a:cubicBezTo>
                    <a:pt x="5201" y="3154"/>
                    <a:pt x="5193" y="3170"/>
                    <a:pt x="5185" y="3178"/>
                  </a:cubicBezTo>
                  <a:cubicBezTo>
                    <a:pt x="5161" y="3202"/>
                    <a:pt x="5153" y="3210"/>
                    <a:pt x="5145" y="3225"/>
                  </a:cubicBezTo>
                  <a:cubicBezTo>
                    <a:pt x="5137" y="3241"/>
                    <a:pt x="5145" y="3241"/>
                    <a:pt x="5153" y="3249"/>
                  </a:cubicBezTo>
                  <a:lnTo>
                    <a:pt x="5153" y="3249"/>
                  </a:lnTo>
                  <a:cubicBezTo>
                    <a:pt x="5169" y="3257"/>
                    <a:pt x="5177" y="3273"/>
                    <a:pt x="5177" y="3273"/>
                  </a:cubicBezTo>
                  <a:cubicBezTo>
                    <a:pt x="5177" y="3281"/>
                    <a:pt x="5177" y="3281"/>
                    <a:pt x="5177" y="3281"/>
                  </a:cubicBezTo>
                  <a:cubicBezTo>
                    <a:pt x="5169" y="3281"/>
                    <a:pt x="5169" y="3281"/>
                    <a:pt x="5169" y="3281"/>
                  </a:cubicBezTo>
                  <a:cubicBezTo>
                    <a:pt x="5169" y="3281"/>
                    <a:pt x="5169" y="3281"/>
                    <a:pt x="5161" y="3281"/>
                  </a:cubicBezTo>
                  <a:cubicBezTo>
                    <a:pt x="5145" y="3281"/>
                    <a:pt x="5114" y="3297"/>
                    <a:pt x="5074" y="3313"/>
                  </a:cubicBezTo>
                  <a:cubicBezTo>
                    <a:pt x="5034" y="3328"/>
                    <a:pt x="5003" y="3336"/>
                    <a:pt x="4979" y="3344"/>
                  </a:cubicBezTo>
                  <a:cubicBezTo>
                    <a:pt x="4963" y="3344"/>
                    <a:pt x="4948" y="3360"/>
                    <a:pt x="4924" y="3368"/>
                  </a:cubicBezTo>
                  <a:cubicBezTo>
                    <a:pt x="4908" y="3384"/>
                    <a:pt x="4892" y="3391"/>
                    <a:pt x="4868" y="3407"/>
                  </a:cubicBezTo>
                  <a:cubicBezTo>
                    <a:pt x="4813" y="3431"/>
                    <a:pt x="4797" y="3463"/>
                    <a:pt x="4790" y="3486"/>
                  </a:cubicBezTo>
                  <a:lnTo>
                    <a:pt x="4790" y="3486"/>
                  </a:lnTo>
                  <a:cubicBezTo>
                    <a:pt x="4781" y="3502"/>
                    <a:pt x="4742" y="3534"/>
                    <a:pt x="4703" y="3550"/>
                  </a:cubicBezTo>
                  <a:cubicBezTo>
                    <a:pt x="4695" y="3557"/>
                    <a:pt x="4687" y="3557"/>
                    <a:pt x="4679" y="3557"/>
                  </a:cubicBezTo>
                  <a:lnTo>
                    <a:pt x="4679" y="3557"/>
                  </a:lnTo>
                  <a:cubicBezTo>
                    <a:pt x="4671" y="3550"/>
                    <a:pt x="4671" y="3550"/>
                    <a:pt x="4679" y="3542"/>
                  </a:cubicBezTo>
                  <a:lnTo>
                    <a:pt x="4679" y="3534"/>
                  </a:lnTo>
                  <a:cubicBezTo>
                    <a:pt x="4679" y="3526"/>
                    <a:pt x="4695" y="3518"/>
                    <a:pt x="4710" y="3510"/>
                  </a:cubicBezTo>
                  <a:cubicBezTo>
                    <a:pt x="4718" y="3502"/>
                    <a:pt x="4726" y="3494"/>
                    <a:pt x="4734" y="3494"/>
                  </a:cubicBezTo>
                  <a:cubicBezTo>
                    <a:pt x="4758" y="3478"/>
                    <a:pt x="4766" y="3463"/>
                    <a:pt x="4774" y="3455"/>
                  </a:cubicBezTo>
                  <a:cubicBezTo>
                    <a:pt x="4781" y="3439"/>
                    <a:pt x="4813" y="3391"/>
                    <a:pt x="4837" y="3384"/>
                  </a:cubicBezTo>
                  <a:lnTo>
                    <a:pt x="4837" y="3384"/>
                  </a:lnTo>
                  <a:lnTo>
                    <a:pt x="4829" y="3384"/>
                  </a:lnTo>
                  <a:cubicBezTo>
                    <a:pt x="4821" y="3384"/>
                    <a:pt x="4821" y="3384"/>
                    <a:pt x="4813" y="3384"/>
                  </a:cubicBezTo>
                  <a:cubicBezTo>
                    <a:pt x="4805" y="3384"/>
                    <a:pt x="4805" y="3384"/>
                    <a:pt x="4797" y="3384"/>
                  </a:cubicBezTo>
                  <a:cubicBezTo>
                    <a:pt x="4790" y="3384"/>
                    <a:pt x="4790" y="3384"/>
                    <a:pt x="4790" y="3376"/>
                  </a:cubicBezTo>
                  <a:cubicBezTo>
                    <a:pt x="4790" y="3368"/>
                    <a:pt x="4781" y="3368"/>
                    <a:pt x="4781" y="3360"/>
                  </a:cubicBezTo>
                  <a:cubicBezTo>
                    <a:pt x="4774" y="3352"/>
                    <a:pt x="4790" y="3344"/>
                    <a:pt x="4790" y="3344"/>
                  </a:cubicBezTo>
                  <a:cubicBezTo>
                    <a:pt x="4790" y="3336"/>
                    <a:pt x="4797" y="3336"/>
                    <a:pt x="4797" y="3336"/>
                  </a:cubicBezTo>
                  <a:cubicBezTo>
                    <a:pt x="4790" y="3336"/>
                    <a:pt x="4790" y="3328"/>
                    <a:pt x="4797" y="3320"/>
                  </a:cubicBezTo>
                  <a:cubicBezTo>
                    <a:pt x="4797" y="3313"/>
                    <a:pt x="4805" y="3304"/>
                    <a:pt x="4813" y="3297"/>
                  </a:cubicBezTo>
                  <a:cubicBezTo>
                    <a:pt x="4821" y="3297"/>
                    <a:pt x="4821" y="3297"/>
                    <a:pt x="4821" y="3289"/>
                  </a:cubicBezTo>
                  <a:cubicBezTo>
                    <a:pt x="4821" y="3289"/>
                    <a:pt x="4813" y="3281"/>
                    <a:pt x="4805" y="3273"/>
                  </a:cubicBezTo>
                  <a:lnTo>
                    <a:pt x="4797" y="3265"/>
                  </a:lnTo>
                  <a:lnTo>
                    <a:pt x="4797" y="3265"/>
                  </a:lnTo>
                  <a:cubicBezTo>
                    <a:pt x="4790" y="3265"/>
                    <a:pt x="4781" y="3265"/>
                    <a:pt x="4774" y="3273"/>
                  </a:cubicBezTo>
                  <a:cubicBezTo>
                    <a:pt x="4766" y="3281"/>
                    <a:pt x="4766" y="3289"/>
                    <a:pt x="4766" y="3297"/>
                  </a:cubicBezTo>
                  <a:cubicBezTo>
                    <a:pt x="4758" y="3297"/>
                    <a:pt x="4758" y="3304"/>
                    <a:pt x="4750" y="3313"/>
                  </a:cubicBezTo>
                  <a:cubicBezTo>
                    <a:pt x="4742" y="3320"/>
                    <a:pt x="4742" y="3320"/>
                    <a:pt x="4734" y="3320"/>
                  </a:cubicBezTo>
                  <a:cubicBezTo>
                    <a:pt x="4726" y="3320"/>
                    <a:pt x="4718" y="3313"/>
                    <a:pt x="4710" y="3304"/>
                  </a:cubicBezTo>
                  <a:cubicBezTo>
                    <a:pt x="4703" y="3304"/>
                    <a:pt x="4695" y="3297"/>
                    <a:pt x="4695" y="3297"/>
                  </a:cubicBezTo>
                  <a:lnTo>
                    <a:pt x="4687" y="3297"/>
                  </a:lnTo>
                  <a:lnTo>
                    <a:pt x="4687" y="3304"/>
                  </a:lnTo>
                  <a:cubicBezTo>
                    <a:pt x="4687" y="3313"/>
                    <a:pt x="4695" y="3320"/>
                    <a:pt x="4687" y="3328"/>
                  </a:cubicBezTo>
                  <a:cubicBezTo>
                    <a:pt x="4687" y="3336"/>
                    <a:pt x="4695" y="3344"/>
                    <a:pt x="4695" y="3344"/>
                  </a:cubicBezTo>
                  <a:cubicBezTo>
                    <a:pt x="4703" y="3352"/>
                    <a:pt x="4703" y="3352"/>
                    <a:pt x="4710" y="3368"/>
                  </a:cubicBezTo>
                  <a:cubicBezTo>
                    <a:pt x="4718" y="3376"/>
                    <a:pt x="4718" y="3384"/>
                    <a:pt x="4718" y="3384"/>
                  </a:cubicBezTo>
                  <a:cubicBezTo>
                    <a:pt x="4726" y="3391"/>
                    <a:pt x="4726" y="3400"/>
                    <a:pt x="4734" y="3407"/>
                  </a:cubicBezTo>
                  <a:cubicBezTo>
                    <a:pt x="4758" y="3431"/>
                    <a:pt x="4742" y="3471"/>
                    <a:pt x="4734" y="3478"/>
                  </a:cubicBezTo>
                  <a:cubicBezTo>
                    <a:pt x="4726" y="3486"/>
                    <a:pt x="4695" y="3518"/>
                    <a:pt x="4663" y="3534"/>
                  </a:cubicBezTo>
                  <a:cubicBezTo>
                    <a:pt x="4647" y="3534"/>
                    <a:pt x="4647" y="3542"/>
                    <a:pt x="4647" y="3557"/>
                  </a:cubicBezTo>
                  <a:cubicBezTo>
                    <a:pt x="4639" y="3565"/>
                    <a:pt x="4639" y="3581"/>
                    <a:pt x="4631" y="3605"/>
                  </a:cubicBezTo>
                  <a:cubicBezTo>
                    <a:pt x="4608" y="3637"/>
                    <a:pt x="4537" y="3684"/>
                    <a:pt x="4489" y="3716"/>
                  </a:cubicBezTo>
                  <a:cubicBezTo>
                    <a:pt x="4473" y="3724"/>
                    <a:pt x="4465" y="3731"/>
                    <a:pt x="4457" y="3739"/>
                  </a:cubicBezTo>
                  <a:cubicBezTo>
                    <a:pt x="4442" y="3755"/>
                    <a:pt x="4410" y="3755"/>
                    <a:pt x="4386" y="3763"/>
                  </a:cubicBezTo>
                  <a:lnTo>
                    <a:pt x="4386" y="3763"/>
                  </a:lnTo>
                  <a:cubicBezTo>
                    <a:pt x="4370" y="3763"/>
                    <a:pt x="4370" y="3763"/>
                    <a:pt x="4370" y="3763"/>
                  </a:cubicBezTo>
                  <a:cubicBezTo>
                    <a:pt x="4370" y="3771"/>
                    <a:pt x="4370" y="3771"/>
                    <a:pt x="4378" y="3779"/>
                  </a:cubicBezTo>
                  <a:cubicBezTo>
                    <a:pt x="4378" y="3779"/>
                    <a:pt x="4378" y="3779"/>
                    <a:pt x="4378" y="3787"/>
                  </a:cubicBezTo>
                  <a:cubicBezTo>
                    <a:pt x="4378" y="3803"/>
                    <a:pt x="4355" y="3811"/>
                    <a:pt x="4315" y="3834"/>
                  </a:cubicBezTo>
                  <a:cubicBezTo>
                    <a:pt x="4291" y="3842"/>
                    <a:pt x="4268" y="3858"/>
                    <a:pt x="4252" y="3866"/>
                  </a:cubicBezTo>
                  <a:cubicBezTo>
                    <a:pt x="4228" y="3882"/>
                    <a:pt x="4212" y="3890"/>
                    <a:pt x="4204" y="3890"/>
                  </a:cubicBezTo>
                  <a:lnTo>
                    <a:pt x="4204" y="3882"/>
                  </a:lnTo>
                  <a:cubicBezTo>
                    <a:pt x="4204" y="3874"/>
                    <a:pt x="4212" y="3842"/>
                    <a:pt x="4236" y="3834"/>
                  </a:cubicBezTo>
                  <a:cubicBezTo>
                    <a:pt x="4252" y="3834"/>
                    <a:pt x="4260" y="3826"/>
                    <a:pt x="4260" y="3818"/>
                  </a:cubicBezTo>
                  <a:cubicBezTo>
                    <a:pt x="4260" y="3826"/>
                    <a:pt x="4260" y="3818"/>
                    <a:pt x="4252" y="3818"/>
                  </a:cubicBezTo>
                  <a:lnTo>
                    <a:pt x="4252" y="3826"/>
                  </a:lnTo>
                  <a:cubicBezTo>
                    <a:pt x="4244" y="3826"/>
                    <a:pt x="4244" y="3826"/>
                    <a:pt x="4244" y="3826"/>
                  </a:cubicBezTo>
                  <a:cubicBezTo>
                    <a:pt x="4228" y="3826"/>
                    <a:pt x="4220" y="3818"/>
                    <a:pt x="4204" y="3811"/>
                  </a:cubicBezTo>
                  <a:cubicBezTo>
                    <a:pt x="4197" y="3803"/>
                    <a:pt x="4188" y="3803"/>
                    <a:pt x="4188" y="3795"/>
                  </a:cubicBezTo>
                  <a:cubicBezTo>
                    <a:pt x="4181" y="3795"/>
                    <a:pt x="4173" y="3795"/>
                    <a:pt x="4165" y="3795"/>
                  </a:cubicBezTo>
                  <a:cubicBezTo>
                    <a:pt x="4157" y="3795"/>
                    <a:pt x="4149" y="3795"/>
                    <a:pt x="4141" y="3811"/>
                  </a:cubicBezTo>
                  <a:cubicBezTo>
                    <a:pt x="4133" y="3818"/>
                    <a:pt x="4133" y="3826"/>
                    <a:pt x="4117" y="3826"/>
                  </a:cubicBezTo>
                  <a:cubicBezTo>
                    <a:pt x="4110" y="3826"/>
                    <a:pt x="4102" y="3818"/>
                    <a:pt x="4086" y="3811"/>
                  </a:cubicBezTo>
                  <a:lnTo>
                    <a:pt x="4078" y="3811"/>
                  </a:lnTo>
                  <a:cubicBezTo>
                    <a:pt x="4054" y="3803"/>
                    <a:pt x="4054" y="3787"/>
                    <a:pt x="4054" y="3779"/>
                  </a:cubicBezTo>
                  <a:cubicBezTo>
                    <a:pt x="4054" y="3771"/>
                    <a:pt x="4046" y="3771"/>
                    <a:pt x="4046" y="3771"/>
                  </a:cubicBezTo>
                  <a:lnTo>
                    <a:pt x="4046" y="3771"/>
                  </a:lnTo>
                  <a:cubicBezTo>
                    <a:pt x="4038" y="3779"/>
                    <a:pt x="4038" y="3779"/>
                    <a:pt x="4038" y="3779"/>
                  </a:cubicBezTo>
                  <a:cubicBezTo>
                    <a:pt x="4031" y="3787"/>
                    <a:pt x="4046" y="3811"/>
                    <a:pt x="4062" y="3826"/>
                  </a:cubicBezTo>
                  <a:cubicBezTo>
                    <a:pt x="4070" y="3834"/>
                    <a:pt x="4070" y="3834"/>
                    <a:pt x="4070" y="3842"/>
                  </a:cubicBezTo>
                  <a:cubicBezTo>
                    <a:pt x="4070" y="3850"/>
                    <a:pt x="4078" y="3858"/>
                    <a:pt x="4094" y="3866"/>
                  </a:cubicBezTo>
                  <a:cubicBezTo>
                    <a:pt x="4117" y="3874"/>
                    <a:pt x="4117" y="3890"/>
                    <a:pt x="4117" y="3897"/>
                  </a:cubicBezTo>
                  <a:cubicBezTo>
                    <a:pt x="4117" y="3905"/>
                    <a:pt x="4117" y="3913"/>
                    <a:pt x="4125" y="3913"/>
                  </a:cubicBezTo>
                  <a:cubicBezTo>
                    <a:pt x="4133" y="3913"/>
                    <a:pt x="4133" y="3921"/>
                    <a:pt x="4133" y="3921"/>
                  </a:cubicBezTo>
                  <a:cubicBezTo>
                    <a:pt x="4133" y="3937"/>
                    <a:pt x="4094" y="3961"/>
                    <a:pt x="4046" y="3992"/>
                  </a:cubicBezTo>
                  <a:cubicBezTo>
                    <a:pt x="4038" y="4000"/>
                    <a:pt x="4023" y="4008"/>
                    <a:pt x="4023" y="4008"/>
                  </a:cubicBezTo>
                  <a:cubicBezTo>
                    <a:pt x="4015" y="4016"/>
                    <a:pt x="4015" y="4016"/>
                    <a:pt x="4015" y="4016"/>
                  </a:cubicBezTo>
                  <a:cubicBezTo>
                    <a:pt x="4007" y="4024"/>
                    <a:pt x="3992" y="4032"/>
                    <a:pt x="3984" y="4032"/>
                  </a:cubicBezTo>
                  <a:cubicBezTo>
                    <a:pt x="3976" y="4032"/>
                    <a:pt x="3976" y="4032"/>
                    <a:pt x="3968" y="4024"/>
                  </a:cubicBezTo>
                  <a:cubicBezTo>
                    <a:pt x="3968" y="4016"/>
                    <a:pt x="3992" y="4000"/>
                    <a:pt x="4023" y="3969"/>
                  </a:cubicBezTo>
                  <a:cubicBezTo>
                    <a:pt x="4046" y="3953"/>
                    <a:pt x="4070" y="3937"/>
                    <a:pt x="4070" y="3929"/>
                  </a:cubicBezTo>
                  <a:cubicBezTo>
                    <a:pt x="4070" y="3921"/>
                    <a:pt x="4070" y="3921"/>
                    <a:pt x="4070" y="3921"/>
                  </a:cubicBezTo>
                  <a:cubicBezTo>
                    <a:pt x="4070" y="3929"/>
                    <a:pt x="4070" y="3929"/>
                    <a:pt x="4062" y="3929"/>
                  </a:cubicBezTo>
                  <a:cubicBezTo>
                    <a:pt x="4054" y="3937"/>
                    <a:pt x="4038" y="3953"/>
                    <a:pt x="4023" y="3953"/>
                  </a:cubicBezTo>
                  <a:cubicBezTo>
                    <a:pt x="4015" y="3953"/>
                    <a:pt x="4015" y="3953"/>
                    <a:pt x="4015" y="3953"/>
                  </a:cubicBezTo>
                  <a:cubicBezTo>
                    <a:pt x="4000" y="3953"/>
                    <a:pt x="4000" y="3945"/>
                    <a:pt x="3992" y="3937"/>
                  </a:cubicBezTo>
                  <a:cubicBezTo>
                    <a:pt x="3992" y="3929"/>
                    <a:pt x="3992" y="3921"/>
                    <a:pt x="3976" y="3905"/>
                  </a:cubicBezTo>
                  <a:cubicBezTo>
                    <a:pt x="3968" y="3897"/>
                    <a:pt x="3960" y="3897"/>
                    <a:pt x="3960" y="3897"/>
                  </a:cubicBezTo>
                  <a:cubicBezTo>
                    <a:pt x="3952" y="3897"/>
                    <a:pt x="3952" y="3905"/>
                    <a:pt x="3952" y="3913"/>
                  </a:cubicBezTo>
                  <a:cubicBezTo>
                    <a:pt x="3952" y="3921"/>
                    <a:pt x="3952" y="3921"/>
                    <a:pt x="3952" y="3921"/>
                  </a:cubicBezTo>
                  <a:cubicBezTo>
                    <a:pt x="3945" y="3937"/>
                    <a:pt x="3945" y="3937"/>
                    <a:pt x="3976" y="3945"/>
                  </a:cubicBezTo>
                  <a:lnTo>
                    <a:pt x="3984" y="3953"/>
                  </a:lnTo>
                  <a:cubicBezTo>
                    <a:pt x="3992" y="3977"/>
                    <a:pt x="3929" y="4032"/>
                    <a:pt x="3929" y="4032"/>
                  </a:cubicBezTo>
                  <a:cubicBezTo>
                    <a:pt x="3921" y="4032"/>
                    <a:pt x="3913" y="4040"/>
                    <a:pt x="3913" y="4040"/>
                  </a:cubicBezTo>
                  <a:cubicBezTo>
                    <a:pt x="3905" y="4040"/>
                    <a:pt x="3905" y="4032"/>
                    <a:pt x="3897" y="4024"/>
                  </a:cubicBezTo>
                  <a:cubicBezTo>
                    <a:pt x="3889" y="4024"/>
                    <a:pt x="3889" y="4024"/>
                    <a:pt x="3889" y="4016"/>
                  </a:cubicBezTo>
                  <a:cubicBezTo>
                    <a:pt x="3881" y="4016"/>
                    <a:pt x="3874" y="4016"/>
                    <a:pt x="3874" y="4016"/>
                  </a:cubicBezTo>
                  <a:cubicBezTo>
                    <a:pt x="3865" y="4016"/>
                    <a:pt x="3858" y="4016"/>
                    <a:pt x="3850" y="4016"/>
                  </a:cubicBezTo>
                  <a:cubicBezTo>
                    <a:pt x="3842" y="4024"/>
                    <a:pt x="3834" y="4024"/>
                    <a:pt x="3826" y="4024"/>
                  </a:cubicBezTo>
                  <a:cubicBezTo>
                    <a:pt x="3818" y="4024"/>
                    <a:pt x="3818" y="4024"/>
                    <a:pt x="3810" y="4032"/>
                  </a:cubicBezTo>
                  <a:cubicBezTo>
                    <a:pt x="3810" y="4040"/>
                    <a:pt x="3810" y="4048"/>
                    <a:pt x="3810" y="4064"/>
                  </a:cubicBezTo>
                  <a:cubicBezTo>
                    <a:pt x="3810" y="4071"/>
                    <a:pt x="3810" y="4071"/>
                    <a:pt x="3810" y="4071"/>
                  </a:cubicBezTo>
                  <a:cubicBezTo>
                    <a:pt x="3818" y="4071"/>
                    <a:pt x="3818" y="4064"/>
                    <a:pt x="3826" y="4064"/>
                  </a:cubicBezTo>
                  <a:cubicBezTo>
                    <a:pt x="3834" y="4055"/>
                    <a:pt x="3842" y="4048"/>
                    <a:pt x="3858" y="4048"/>
                  </a:cubicBezTo>
                  <a:cubicBezTo>
                    <a:pt x="3858" y="4048"/>
                    <a:pt x="3865" y="4048"/>
                    <a:pt x="3865" y="4055"/>
                  </a:cubicBezTo>
                  <a:cubicBezTo>
                    <a:pt x="3874" y="4064"/>
                    <a:pt x="3850" y="4087"/>
                    <a:pt x="3826" y="4127"/>
                  </a:cubicBezTo>
                  <a:cubicBezTo>
                    <a:pt x="3818" y="4142"/>
                    <a:pt x="3818" y="4150"/>
                    <a:pt x="3810" y="4158"/>
                  </a:cubicBezTo>
                  <a:lnTo>
                    <a:pt x="3802" y="4166"/>
                  </a:lnTo>
                  <a:cubicBezTo>
                    <a:pt x="3794" y="4182"/>
                    <a:pt x="3794" y="4182"/>
                    <a:pt x="3786" y="4182"/>
                  </a:cubicBezTo>
                  <a:lnTo>
                    <a:pt x="3778" y="4182"/>
                  </a:lnTo>
                  <a:lnTo>
                    <a:pt x="3778" y="4182"/>
                  </a:lnTo>
                  <a:cubicBezTo>
                    <a:pt x="3763" y="4182"/>
                    <a:pt x="3763" y="4174"/>
                    <a:pt x="3755" y="4166"/>
                  </a:cubicBezTo>
                  <a:cubicBezTo>
                    <a:pt x="3755" y="4158"/>
                    <a:pt x="3755" y="4158"/>
                    <a:pt x="3747" y="4150"/>
                  </a:cubicBezTo>
                  <a:lnTo>
                    <a:pt x="3739" y="4150"/>
                  </a:lnTo>
                  <a:cubicBezTo>
                    <a:pt x="3731" y="4150"/>
                    <a:pt x="3723" y="4150"/>
                    <a:pt x="3715" y="4150"/>
                  </a:cubicBezTo>
                  <a:cubicBezTo>
                    <a:pt x="3707" y="4150"/>
                    <a:pt x="3699" y="4150"/>
                    <a:pt x="3692" y="4150"/>
                  </a:cubicBezTo>
                  <a:cubicBezTo>
                    <a:pt x="3684" y="4150"/>
                    <a:pt x="3684" y="4158"/>
                    <a:pt x="3684" y="4158"/>
                  </a:cubicBezTo>
                  <a:lnTo>
                    <a:pt x="3684" y="4158"/>
                  </a:lnTo>
                  <a:cubicBezTo>
                    <a:pt x="3684" y="4166"/>
                    <a:pt x="3684" y="4174"/>
                    <a:pt x="3684" y="4182"/>
                  </a:cubicBezTo>
                  <a:cubicBezTo>
                    <a:pt x="3684" y="4190"/>
                    <a:pt x="3692" y="4190"/>
                    <a:pt x="3699" y="4198"/>
                  </a:cubicBezTo>
                  <a:cubicBezTo>
                    <a:pt x="3715" y="4198"/>
                    <a:pt x="3723" y="4206"/>
                    <a:pt x="3731" y="4214"/>
                  </a:cubicBezTo>
                  <a:cubicBezTo>
                    <a:pt x="3739" y="4214"/>
                    <a:pt x="3739" y="4214"/>
                    <a:pt x="3739" y="4214"/>
                  </a:cubicBezTo>
                  <a:cubicBezTo>
                    <a:pt x="3755" y="4230"/>
                    <a:pt x="3755" y="4230"/>
                    <a:pt x="3755" y="4245"/>
                  </a:cubicBezTo>
                  <a:cubicBezTo>
                    <a:pt x="3755" y="4253"/>
                    <a:pt x="3755" y="4261"/>
                    <a:pt x="3755" y="4261"/>
                  </a:cubicBezTo>
                  <a:cubicBezTo>
                    <a:pt x="3755" y="4277"/>
                    <a:pt x="3755" y="4285"/>
                    <a:pt x="3755" y="4285"/>
                  </a:cubicBezTo>
                  <a:cubicBezTo>
                    <a:pt x="3755" y="4293"/>
                    <a:pt x="3755" y="4293"/>
                    <a:pt x="3763" y="4293"/>
                  </a:cubicBezTo>
                  <a:lnTo>
                    <a:pt x="3763" y="4285"/>
                  </a:lnTo>
                  <a:cubicBezTo>
                    <a:pt x="3771" y="4285"/>
                    <a:pt x="3778" y="4261"/>
                    <a:pt x="3778" y="4237"/>
                  </a:cubicBezTo>
                  <a:cubicBezTo>
                    <a:pt x="3778" y="4222"/>
                    <a:pt x="3786" y="4214"/>
                    <a:pt x="3802" y="4198"/>
                  </a:cubicBezTo>
                  <a:lnTo>
                    <a:pt x="3810" y="4190"/>
                  </a:lnTo>
                  <a:cubicBezTo>
                    <a:pt x="3818" y="4182"/>
                    <a:pt x="3818" y="4182"/>
                    <a:pt x="3826" y="4182"/>
                  </a:cubicBezTo>
                  <a:lnTo>
                    <a:pt x="3834" y="4182"/>
                  </a:lnTo>
                  <a:cubicBezTo>
                    <a:pt x="3834" y="4190"/>
                    <a:pt x="3834" y="4214"/>
                    <a:pt x="3826" y="4230"/>
                  </a:cubicBezTo>
                  <a:cubicBezTo>
                    <a:pt x="3810" y="4253"/>
                    <a:pt x="3747" y="4372"/>
                    <a:pt x="3747" y="4395"/>
                  </a:cubicBezTo>
                  <a:cubicBezTo>
                    <a:pt x="3747" y="4403"/>
                    <a:pt x="3747" y="4411"/>
                    <a:pt x="3747" y="4411"/>
                  </a:cubicBezTo>
                  <a:cubicBezTo>
                    <a:pt x="3747" y="4427"/>
                    <a:pt x="3739" y="4435"/>
                    <a:pt x="3723" y="4443"/>
                  </a:cubicBezTo>
                  <a:lnTo>
                    <a:pt x="3715" y="4435"/>
                  </a:lnTo>
                  <a:cubicBezTo>
                    <a:pt x="3715" y="4435"/>
                    <a:pt x="3715" y="4427"/>
                    <a:pt x="3715" y="4411"/>
                  </a:cubicBezTo>
                  <a:cubicBezTo>
                    <a:pt x="3715" y="4403"/>
                    <a:pt x="3723" y="4395"/>
                    <a:pt x="3715" y="4395"/>
                  </a:cubicBezTo>
                  <a:lnTo>
                    <a:pt x="3715" y="4395"/>
                  </a:lnTo>
                  <a:lnTo>
                    <a:pt x="3715" y="4395"/>
                  </a:lnTo>
                  <a:cubicBezTo>
                    <a:pt x="3715" y="4403"/>
                    <a:pt x="3707" y="4411"/>
                    <a:pt x="3699" y="4419"/>
                  </a:cubicBezTo>
                  <a:cubicBezTo>
                    <a:pt x="3692" y="4419"/>
                    <a:pt x="3692" y="4427"/>
                    <a:pt x="3684" y="4427"/>
                  </a:cubicBezTo>
                  <a:cubicBezTo>
                    <a:pt x="3676" y="4427"/>
                    <a:pt x="3676" y="4419"/>
                    <a:pt x="3668" y="4419"/>
                  </a:cubicBezTo>
                  <a:cubicBezTo>
                    <a:pt x="3660" y="4419"/>
                    <a:pt x="3660" y="4419"/>
                    <a:pt x="3660" y="4411"/>
                  </a:cubicBezTo>
                  <a:cubicBezTo>
                    <a:pt x="3644" y="4411"/>
                    <a:pt x="3628" y="4403"/>
                    <a:pt x="3605" y="4403"/>
                  </a:cubicBezTo>
                  <a:cubicBezTo>
                    <a:pt x="3597" y="4403"/>
                    <a:pt x="3589" y="4403"/>
                    <a:pt x="3581" y="4411"/>
                  </a:cubicBezTo>
                  <a:lnTo>
                    <a:pt x="3581" y="4411"/>
                  </a:lnTo>
                  <a:cubicBezTo>
                    <a:pt x="3581" y="4419"/>
                    <a:pt x="3581" y="4419"/>
                    <a:pt x="3589" y="4427"/>
                  </a:cubicBezTo>
                  <a:cubicBezTo>
                    <a:pt x="3597" y="4427"/>
                    <a:pt x="3597" y="4435"/>
                    <a:pt x="3605" y="4435"/>
                  </a:cubicBezTo>
                  <a:cubicBezTo>
                    <a:pt x="3612" y="4443"/>
                    <a:pt x="3612" y="4443"/>
                    <a:pt x="3621" y="4443"/>
                  </a:cubicBezTo>
                  <a:cubicBezTo>
                    <a:pt x="3621" y="4443"/>
                    <a:pt x="3628" y="4443"/>
                    <a:pt x="3636" y="4443"/>
                  </a:cubicBezTo>
                  <a:cubicBezTo>
                    <a:pt x="3636" y="4443"/>
                    <a:pt x="3644" y="4435"/>
                    <a:pt x="3652" y="4435"/>
                  </a:cubicBezTo>
                  <a:cubicBezTo>
                    <a:pt x="3684" y="4435"/>
                    <a:pt x="3692" y="4443"/>
                    <a:pt x="3699" y="4459"/>
                  </a:cubicBezTo>
                  <a:cubicBezTo>
                    <a:pt x="3707" y="4475"/>
                    <a:pt x="3715" y="4475"/>
                    <a:pt x="3715" y="4490"/>
                  </a:cubicBezTo>
                  <a:cubicBezTo>
                    <a:pt x="3715" y="4490"/>
                    <a:pt x="3715" y="4498"/>
                    <a:pt x="3715" y="4506"/>
                  </a:cubicBezTo>
                  <a:cubicBezTo>
                    <a:pt x="3715" y="4514"/>
                    <a:pt x="3723" y="4514"/>
                    <a:pt x="3723" y="4522"/>
                  </a:cubicBezTo>
                  <a:cubicBezTo>
                    <a:pt x="3723" y="4538"/>
                    <a:pt x="3731" y="4554"/>
                    <a:pt x="3731" y="4585"/>
                  </a:cubicBezTo>
                  <a:cubicBezTo>
                    <a:pt x="3731" y="4617"/>
                    <a:pt x="3739" y="4633"/>
                    <a:pt x="3747" y="4672"/>
                  </a:cubicBezTo>
                  <a:cubicBezTo>
                    <a:pt x="3755" y="4680"/>
                    <a:pt x="3755" y="4696"/>
                    <a:pt x="3763" y="4720"/>
                  </a:cubicBezTo>
                  <a:cubicBezTo>
                    <a:pt x="3778" y="4759"/>
                    <a:pt x="3786" y="4807"/>
                    <a:pt x="3794" y="4838"/>
                  </a:cubicBezTo>
                  <a:cubicBezTo>
                    <a:pt x="3794" y="4862"/>
                    <a:pt x="3802" y="4878"/>
                    <a:pt x="3802" y="4894"/>
                  </a:cubicBezTo>
                  <a:cubicBezTo>
                    <a:pt x="3810" y="4925"/>
                    <a:pt x="3810" y="4933"/>
                    <a:pt x="3802" y="4949"/>
                  </a:cubicBezTo>
                  <a:lnTo>
                    <a:pt x="3802" y="4949"/>
                  </a:lnTo>
                  <a:cubicBezTo>
                    <a:pt x="3802" y="4957"/>
                    <a:pt x="3794" y="4957"/>
                    <a:pt x="3794" y="4957"/>
                  </a:cubicBezTo>
                  <a:lnTo>
                    <a:pt x="3794" y="4957"/>
                  </a:lnTo>
                  <a:cubicBezTo>
                    <a:pt x="3786" y="4949"/>
                    <a:pt x="3778" y="4909"/>
                    <a:pt x="3778" y="4886"/>
                  </a:cubicBezTo>
                  <a:cubicBezTo>
                    <a:pt x="3778" y="4870"/>
                    <a:pt x="3747" y="4775"/>
                    <a:pt x="3731" y="4759"/>
                  </a:cubicBezTo>
                  <a:cubicBezTo>
                    <a:pt x="3715" y="4735"/>
                    <a:pt x="3699" y="4601"/>
                    <a:pt x="3699" y="4561"/>
                  </a:cubicBezTo>
                  <a:cubicBezTo>
                    <a:pt x="3699" y="4538"/>
                    <a:pt x="3699" y="4522"/>
                    <a:pt x="3692" y="4514"/>
                  </a:cubicBezTo>
                  <a:cubicBezTo>
                    <a:pt x="3692" y="4530"/>
                    <a:pt x="3684" y="4554"/>
                    <a:pt x="3660" y="4561"/>
                  </a:cubicBezTo>
                  <a:cubicBezTo>
                    <a:pt x="3636" y="4570"/>
                    <a:pt x="3636" y="4577"/>
                    <a:pt x="3644" y="4601"/>
                  </a:cubicBezTo>
                  <a:cubicBezTo>
                    <a:pt x="3644" y="4609"/>
                    <a:pt x="3652" y="4609"/>
                    <a:pt x="3652" y="4617"/>
                  </a:cubicBezTo>
                  <a:cubicBezTo>
                    <a:pt x="3660" y="4625"/>
                    <a:pt x="3668" y="4625"/>
                    <a:pt x="3660" y="4641"/>
                  </a:cubicBezTo>
                  <a:cubicBezTo>
                    <a:pt x="3660" y="4656"/>
                    <a:pt x="3668" y="4664"/>
                    <a:pt x="3684" y="4680"/>
                  </a:cubicBezTo>
                  <a:cubicBezTo>
                    <a:pt x="3684" y="4688"/>
                    <a:pt x="3692" y="4696"/>
                    <a:pt x="3692" y="4704"/>
                  </a:cubicBezTo>
                  <a:cubicBezTo>
                    <a:pt x="3707" y="4720"/>
                    <a:pt x="3707" y="4743"/>
                    <a:pt x="3699" y="4767"/>
                  </a:cubicBezTo>
                  <a:cubicBezTo>
                    <a:pt x="3699" y="4783"/>
                    <a:pt x="3699" y="4799"/>
                    <a:pt x="3699" y="4822"/>
                  </a:cubicBezTo>
                  <a:cubicBezTo>
                    <a:pt x="3699" y="4846"/>
                    <a:pt x="3707" y="4854"/>
                    <a:pt x="3715" y="4862"/>
                  </a:cubicBezTo>
                  <a:cubicBezTo>
                    <a:pt x="3723" y="4878"/>
                    <a:pt x="3731" y="4886"/>
                    <a:pt x="3739" y="4909"/>
                  </a:cubicBezTo>
                  <a:cubicBezTo>
                    <a:pt x="3739" y="4941"/>
                    <a:pt x="3747" y="4949"/>
                    <a:pt x="3755" y="4957"/>
                  </a:cubicBezTo>
                  <a:cubicBezTo>
                    <a:pt x="3755" y="4965"/>
                    <a:pt x="3763" y="4972"/>
                    <a:pt x="3771" y="4981"/>
                  </a:cubicBezTo>
                  <a:cubicBezTo>
                    <a:pt x="3778" y="5004"/>
                    <a:pt x="3778" y="5012"/>
                    <a:pt x="3771" y="5020"/>
                  </a:cubicBezTo>
                  <a:cubicBezTo>
                    <a:pt x="3771" y="5028"/>
                    <a:pt x="3763" y="5028"/>
                    <a:pt x="3771" y="5036"/>
                  </a:cubicBezTo>
                  <a:lnTo>
                    <a:pt x="3771" y="5036"/>
                  </a:lnTo>
                  <a:cubicBezTo>
                    <a:pt x="3771" y="5036"/>
                    <a:pt x="3771" y="5036"/>
                    <a:pt x="3778" y="5028"/>
                  </a:cubicBezTo>
                  <a:cubicBezTo>
                    <a:pt x="3778" y="5028"/>
                    <a:pt x="3778" y="5020"/>
                    <a:pt x="3786" y="5012"/>
                  </a:cubicBezTo>
                  <a:lnTo>
                    <a:pt x="3786" y="5012"/>
                  </a:lnTo>
                  <a:cubicBezTo>
                    <a:pt x="3786" y="5004"/>
                    <a:pt x="3794" y="5004"/>
                    <a:pt x="3794" y="5004"/>
                  </a:cubicBezTo>
                  <a:cubicBezTo>
                    <a:pt x="3802" y="5004"/>
                    <a:pt x="3810" y="5012"/>
                    <a:pt x="3818" y="5044"/>
                  </a:cubicBezTo>
                  <a:cubicBezTo>
                    <a:pt x="3818" y="5044"/>
                    <a:pt x="3818" y="5044"/>
                    <a:pt x="3818" y="5052"/>
                  </a:cubicBezTo>
                  <a:cubicBezTo>
                    <a:pt x="3818" y="5060"/>
                    <a:pt x="3818" y="5060"/>
                    <a:pt x="3818" y="5060"/>
                  </a:cubicBezTo>
                  <a:cubicBezTo>
                    <a:pt x="3810" y="5052"/>
                    <a:pt x="3810" y="5052"/>
                    <a:pt x="3810" y="5052"/>
                  </a:cubicBezTo>
                  <a:cubicBezTo>
                    <a:pt x="3810" y="5052"/>
                    <a:pt x="3802" y="5052"/>
                    <a:pt x="3794" y="5052"/>
                  </a:cubicBezTo>
                  <a:lnTo>
                    <a:pt x="3794" y="5052"/>
                  </a:lnTo>
                  <a:cubicBezTo>
                    <a:pt x="3786" y="5060"/>
                    <a:pt x="3763" y="5075"/>
                    <a:pt x="3755" y="5083"/>
                  </a:cubicBezTo>
                  <a:cubicBezTo>
                    <a:pt x="3755" y="5083"/>
                    <a:pt x="3755" y="5091"/>
                    <a:pt x="3755" y="5099"/>
                  </a:cubicBezTo>
                  <a:cubicBezTo>
                    <a:pt x="3747" y="5107"/>
                    <a:pt x="3739" y="5115"/>
                    <a:pt x="3731" y="5123"/>
                  </a:cubicBezTo>
                  <a:cubicBezTo>
                    <a:pt x="3723" y="5123"/>
                    <a:pt x="3715" y="5123"/>
                    <a:pt x="3715" y="5123"/>
                  </a:cubicBezTo>
                  <a:close/>
                  <a:moveTo>
                    <a:pt x="3518" y="4972"/>
                  </a:moveTo>
                  <a:lnTo>
                    <a:pt x="3518" y="4972"/>
                  </a:lnTo>
                  <a:cubicBezTo>
                    <a:pt x="3541" y="4972"/>
                    <a:pt x="3565" y="4988"/>
                    <a:pt x="3589" y="5004"/>
                  </a:cubicBezTo>
                  <a:cubicBezTo>
                    <a:pt x="3597" y="5012"/>
                    <a:pt x="3612" y="5020"/>
                    <a:pt x="3621" y="5020"/>
                  </a:cubicBezTo>
                  <a:cubicBezTo>
                    <a:pt x="3644" y="5036"/>
                    <a:pt x="3660" y="5060"/>
                    <a:pt x="3676" y="5075"/>
                  </a:cubicBezTo>
                  <a:cubicBezTo>
                    <a:pt x="3684" y="5083"/>
                    <a:pt x="3684" y="5083"/>
                    <a:pt x="3692" y="5091"/>
                  </a:cubicBezTo>
                  <a:cubicBezTo>
                    <a:pt x="3699" y="5099"/>
                    <a:pt x="3699" y="5107"/>
                    <a:pt x="3707" y="5107"/>
                  </a:cubicBezTo>
                  <a:cubicBezTo>
                    <a:pt x="3707" y="5115"/>
                    <a:pt x="3707" y="5115"/>
                    <a:pt x="3715" y="5115"/>
                  </a:cubicBezTo>
                  <a:lnTo>
                    <a:pt x="3723" y="5115"/>
                  </a:lnTo>
                  <a:cubicBezTo>
                    <a:pt x="3739" y="5107"/>
                    <a:pt x="3739" y="5107"/>
                    <a:pt x="3747" y="5099"/>
                  </a:cubicBezTo>
                  <a:cubicBezTo>
                    <a:pt x="3747" y="5091"/>
                    <a:pt x="3747" y="5083"/>
                    <a:pt x="3747" y="5083"/>
                  </a:cubicBezTo>
                  <a:cubicBezTo>
                    <a:pt x="3747" y="5075"/>
                    <a:pt x="3747" y="5075"/>
                    <a:pt x="3747" y="5075"/>
                  </a:cubicBezTo>
                  <a:lnTo>
                    <a:pt x="3747" y="5075"/>
                  </a:lnTo>
                  <a:cubicBezTo>
                    <a:pt x="3755" y="5075"/>
                    <a:pt x="3778" y="5060"/>
                    <a:pt x="3786" y="5052"/>
                  </a:cubicBezTo>
                  <a:cubicBezTo>
                    <a:pt x="3786" y="5044"/>
                    <a:pt x="3794" y="5044"/>
                    <a:pt x="3794" y="5044"/>
                  </a:cubicBezTo>
                  <a:cubicBezTo>
                    <a:pt x="3802" y="5044"/>
                    <a:pt x="3802" y="5044"/>
                    <a:pt x="3810" y="5044"/>
                  </a:cubicBezTo>
                  <a:cubicBezTo>
                    <a:pt x="3802" y="5012"/>
                    <a:pt x="3794" y="5012"/>
                    <a:pt x="3794" y="5012"/>
                  </a:cubicBezTo>
                  <a:lnTo>
                    <a:pt x="3794" y="5012"/>
                  </a:lnTo>
                  <a:cubicBezTo>
                    <a:pt x="3786" y="5020"/>
                    <a:pt x="3786" y="5020"/>
                    <a:pt x="3786" y="5020"/>
                  </a:cubicBezTo>
                  <a:cubicBezTo>
                    <a:pt x="3786" y="5020"/>
                    <a:pt x="3786" y="5028"/>
                    <a:pt x="3778" y="5036"/>
                  </a:cubicBezTo>
                  <a:cubicBezTo>
                    <a:pt x="3778" y="5044"/>
                    <a:pt x="3778" y="5044"/>
                    <a:pt x="3771" y="5044"/>
                  </a:cubicBezTo>
                  <a:cubicBezTo>
                    <a:pt x="3771" y="5044"/>
                    <a:pt x="3763" y="5044"/>
                    <a:pt x="3763" y="5036"/>
                  </a:cubicBezTo>
                  <a:cubicBezTo>
                    <a:pt x="3755" y="5028"/>
                    <a:pt x="3763" y="5028"/>
                    <a:pt x="3763" y="5020"/>
                  </a:cubicBezTo>
                  <a:cubicBezTo>
                    <a:pt x="3771" y="5012"/>
                    <a:pt x="3771" y="5004"/>
                    <a:pt x="3763" y="4981"/>
                  </a:cubicBezTo>
                  <a:cubicBezTo>
                    <a:pt x="3755" y="4972"/>
                    <a:pt x="3755" y="4972"/>
                    <a:pt x="3747" y="4965"/>
                  </a:cubicBezTo>
                  <a:cubicBezTo>
                    <a:pt x="3739" y="4949"/>
                    <a:pt x="3731" y="4949"/>
                    <a:pt x="3731" y="4909"/>
                  </a:cubicBezTo>
                  <a:cubicBezTo>
                    <a:pt x="3723" y="4886"/>
                    <a:pt x="3715" y="4878"/>
                    <a:pt x="3707" y="4870"/>
                  </a:cubicBezTo>
                  <a:cubicBezTo>
                    <a:pt x="3699" y="4862"/>
                    <a:pt x="3692" y="4854"/>
                    <a:pt x="3692" y="4822"/>
                  </a:cubicBezTo>
                  <a:cubicBezTo>
                    <a:pt x="3692" y="4799"/>
                    <a:pt x="3692" y="4783"/>
                    <a:pt x="3692" y="4767"/>
                  </a:cubicBezTo>
                  <a:cubicBezTo>
                    <a:pt x="3699" y="4743"/>
                    <a:pt x="3699" y="4728"/>
                    <a:pt x="3692" y="4704"/>
                  </a:cubicBezTo>
                  <a:cubicBezTo>
                    <a:pt x="3684" y="4704"/>
                    <a:pt x="3676" y="4696"/>
                    <a:pt x="3676" y="4688"/>
                  </a:cubicBezTo>
                  <a:cubicBezTo>
                    <a:pt x="3660" y="4672"/>
                    <a:pt x="3652" y="4656"/>
                    <a:pt x="3652" y="4641"/>
                  </a:cubicBezTo>
                  <a:cubicBezTo>
                    <a:pt x="3660" y="4625"/>
                    <a:pt x="3652" y="4625"/>
                    <a:pt x="3652" y="4617"/>
                  </a:cubicBezTo>
                  <a:cubicBezTo>
                    <a:pt x="3644" y="4617"/>
                    <a:pt x="3644" y="4609"/>
                    <a:pt x="3636" y="4601"/>
                  </a:cubicBezTo>
                  <a:cubicBezTo>
                    <a:pt x="3628" y="4577"/>
                    <a:pt x="3628" y="4570"/>
                    <a:pt x="3660" y="4554"/>
                  </a:cubicBezTo>
                  <a:cubicBezTo>
                    <a:pt x="3684" y="4546"/>
                    <a:pt x="3684" y="4530"/>
                    <a:pt x="3684" y="4514"/>
                  </a:cubicBezTo>
                  <a:lnTo>
                    <a:pt x="3684" y="4506"/>
                  </a:lnTo>
                  <a:cubicBezTo>
                    <a:pt x="3684" y="4506"/>
                    <a:pt x="3684" y="4506"/>
                    <a:pt x="3692" y="4506"/>
                  </a:cubicBezTo>
                  <a:cubicBezTo>
                    <a:pt x="3699" y="4506"/>
                    <a:pt x="3707" y="4530"/>
                    <a:pt x="3707" y="4561"/>
                  </a:cubicBezTo>
                  <a:cubicBezTo>
                    <a:pt x="3707" y="4601"/>
                    <a:pt x="3723" y="4735"/>
                    <a:pt x="3739" y="4751"/>
                  </a:cubicBezTo>
                  <a:cubicBezTo>
                    <a:pt x="3755" y="4775"/>
                    <a:pt x="3786" y="4862"/>
                    <a:pt x="3786" y="4886"/>
                  </a:cubicBezTo>
                  <a:cubicBezTo>
                    <a:pt x="3786" y="4909"/>
                    <a:pt x="3794" y="4941"/>
                    <a:pt x="3794" y="4949"/>
                  </a:cubicBezTo>
                  <a:lnTo>
                    <a:pt x="3794" y="4949"/>
                  </a:lnTo>
                  <a:cubicBezTo>
                    <a:pt x="3794" y="4949"/>
                    <a:pt x="3794" y="4941"/>
                    <a:pt x="3802" y="4941"/>
                  </a:cubicBezTo>
                  <a:cubicBezTo>
                    <a:pt x="3802" y="4933"/>
                    <a:pt x="3802" y="4933"/>
                    <a:pt x="3794" y="4894"/>
                  </a:cubicBezTo>
                  <a:cubicBezTo>
                    <a:pt x="3794" y="4878"/>
                    <a:pt x="3786" y="4862"/>
                    <a:pt x="3786" y="4846"/>
                  </a:cubicBezTo>
                  <a:cubicBezTo>
                    <a:pt x="3778" y="4807"/>
                    <a:pt x="3771" y="4759"/>
                    <a:pt x="3755" y="4720"/>
                  </a:cubicBezTo>
                  <a:cubicBezTo>
                    <a:pt x="3755" y="4704"/>
                    <a:pt x="3747" y="4688"/>
                    <a:pt x="3739" y="4672"/>
                  </a:cubicBezTo>
                  <a:cubicBezTo>
                    <a:pt x="3731" y="4641"/>
                    <a:pt x="3723" y="4617"/>
                    <a:pt x="3723" y="4585"/>
                  </a:cubicBezTo>
                  <a:cubicBezTo>
                    <a:pt x="3723" y="4561"/>
                    <a:pt x="3715" y="4538"/>
                    <a:pt x="3715" y="4522"/>
                  </a:cubicBezTo>
                  <a:cubicBezTo>
                    <a:pt x="3715" y="4514"/>
                    <a:pt x="3707" y="4514"/>
                    <a:pt x="3707" y="4506"/>
                  </a:cubicBezTo>
                  <a:cubicBezTo>
                    <a:pt x="3707" y="4498"/>
                    <a:pt x="3707" y="4498"/>
                    <a:pt x="3707" y="4490"/>
                  </a:cubicBezTo>
                  <a:cubicBezTo>
                    <a:pt x="3707" y="4482"/>
                    <a:pt x="3699" y="4475"/>
                    <a:pt x="3699" y="4467"/>
                  </a:cubicBezTo>
                  <a:cubicBezTo>
                    <a:pt x="3684" y="4451"/>
                    <a:pt x="3676" y="4443"/>
                    <a:pt x="3652" y="4443"/>
                  </a:cubicBezTo>
                  <a:cubicBezTo>
                    <a:pt x="3644" y="4443"/>
                    <a:pt x="3644" y="4443"/>
                    <a:pt x="3636" y="4451"/>
                  </a:cubicBezTo>
                  <a:cubicBezTo>
                    <a:pt x="3628" y="4451"/>
                    <a:pt x="3628" y="4451"/>
                    <a:pt x="3621" y="4451"/>
                  </a:cubicBezTo>
                  <a:cubicBezTo>
                    <a:pt x="3612" y="4451"/>
                    <a:pt x="3605" y="4451"/>
                    <a:pt x="3597" y="4443"/>
                  </a:cubicBezTo>
                  <a:cubicBezTo>
                    <a:pt x="3597" y="4435"/>
                    <a:pt x="3589" y="4435"/>
                    <a:pt x="3581" y="4427"/>
                  </a:cubicBezTo>
                  <a:cubicBezTo>
                    <a:pt x="3581" y="4427"/>
                    <a:pt x="3573" y="4419"/>
                    <a:pt x="3573" y="4411"/>
                  </a:cubicBezTo>
                  <a:cubicBezTo>
                    <a:pt x="3573" y="4411"/>
                    <a:pt x="3573" y="4403"/>
                    <a:pt x="3581" y="4403"/>
                  </a:cubicBezTo>
                  <a:cubicBezTo>
                    <a:pt x="3589" y="4395"/>
                    <a:pt x="3597" y="4395"/>
                    <a:pt x="3605" y="4395"/>
                  </a:cubicBezTo>
                  <a:cubicBezTo>
                    <a:pt x="3621" y="4395"/>
                    <a:pt x="3644" y="4403"/>
                    <a:pt x="3660" y="4403"/>
                  </a:cubicBezTo>
                  <a:cubicBezTo>
                    <a:pt x="3660" y="4411"/>
                    <a:pt x="3668" y="4411"/>
                    <a:pt x="3668" y="4411"/>
                  </a:cubicBezTo>
                  <a:cubicBezTo>
                    <a:pt x="3684" y="4419"/>
                    <a:pt x="3684" y="4419"/>
                    <a:pt x="3699" y="4411"/>
                  </a:cubicBezTo>
                  <a:cubicBezTo>
                    <a:pt x="3699" y="4403"/>
                    <a:pt x="3707" y="4395"/>
                    <a:pt x="3707" y="4395"/>
                  </a:cubicBezTo>
                  <a:cubicBezTo>
                    <a:pt x="3715" y="4388"/>
                    <a:pt x="3715" y="4380"/>
                    <a:pt x="3715" y="4380"/>
                  </a:cubicBezTo>
                  <a:cubicBezTo>
                    <a:pt x="3723" y="4380"/>
                    <a:pt x="3723" y="4388"/>
                    <a:pt x="3723" y="4388"/>
                  </a:cubicBezTo>
                  <a:cubicBezTo>
                    <a:pt x="3731" y="4395"/>
                    <a:pt x="3723" y="4411"/>
                    <a:pt x="3723" y="4419"/>
                  </a:cubicBezTo>
                  <a:cubicBezTo>
                    <a:pt x="3723" y="4419"/>
                    <a:pt x="3723" y="4427"/>
                    <a:pt x="3723" y="4435"/>
                  </a:cubicBezTo>
                  <a:lnTo>
                    <a:pt x="3723" y="4435"/>
                  </a:lnTo>
                  <a:cubicBezTo>
                    <a:pt x="3739" y="4427"/>
                    <a:pt x="3739" y="4427"/>
                    <a:pt x="3739" y="4411"/>
                  </a:cubicBezTo>
                  <a:cubicBezTo>
                    <a:pt x="3739" y="4411"/>
                    <a:pt x="3739" y="4403"/>
                    <a:pt x="3739" y="4395"/>
                  </a:cubicBezTo>
                  <a:cubicBezTo>
                    <a:pt x="3747" y="4372"/>
                    <a:pt x="3802" y="4253"/>
                    <a:pt x="3818" y="4222"/>
                  </a:cubicBezTo>
                  <a:cubicBezTo>
                    <a:pt x="3826" y="4206"/>
                    <a:pt x="3826" y="4190"/>
                    <a:pt x="3826" y="4190"/>
                  </a:cubicBezTo>
                  <a:lnTo>
                    <a:pt x="3826" y="4190"/>
                  </a:lnTo>
                  <a:cubicBezTo>
                    <a:pt x="3826" y="4190"/>
                    <a:pt x="3826" y="4190"/>
                    <a:pt x="3818" y="4190"/>
                  </a:cubicBezTo>
                  <a:cubicBezTo>
                    <a:pt x="3818" y="4198"/>
                    <a:pt x="3810" y="4198"/>
                    <a:pt x="3810" y="4206"/>
                  </a:cubicBezTo>
                  <a:cubicBezTo>
                    <a:pt x="3794" y="4214"/>
                    <a:pt x="3786" y="4222"/>
                    <a:pt x="3786" y="4237"/>
                  </a:cubicBezTo>
                  <a:cubicBezTo>
                    <a:pt x="3786" y="4261"/>
                    <a:pt x="3778" y="4285"/>
                    <a:pt x="3771" y="4293"/>
                  </a:cubicBezTo>
                  <a:cubicBezTo>
                    <a:pt x="3763" y="4293"/>
                    <a:pt x="3763" y="4301"/>
                    <a:pt x="3763" y="4301"/>
                  </a:cubicBezTo>
                  <a:cubicBezTo>
                    <a:pt x="3755" y="4301"/>
                    <a:pt x="3755" y="4293"/>
                    <a:pt x="3747" y="4285"/>
                  </a:cubicBezTo>
                  <a:cubicBezTo>
                    <a:pt x="3747" y="4285"/>
                    <a:pt x="3747" y="4277"/>
                    <a:pt x="3747" y="4261"/>
                  </a:cubicBezTo>
                  <a:cubicBezTo>
                    <a:pt x="3747" y="4261"/>
                    <a:pt x="3747" y="4253"/>
                    <a:pt x="3747" y="4245"/>
                  </a:cubicBezTo>
                  <a:cubicBezTo>
                    <a:pt x="3747" y="4237"/>
                    <a:pt x="3747" y="4237"/>
                    <a:pt x="3731" y="4222"/>
                  </a:cubicBezTo>
                  <a:lnTo>
                    <a:pt x="3731" y="4222"/>
                  </a:lnTo>
                  <a:cubicBezTo>
                    <a:pt x="3723" y="4206"/>
                    <a:pt x="3707" y="4206"/>
                    <a:pt x="3699" y="4206"/>
                  </a:cubicBezTo>
                  <a:cubicBezTo>
                    <a:pt x="3692" y="4198"/>
                    <a:pt x="3684" y="4198"/>
                    <a:pt x="3684" y="4182"/>
                  </a:cubicBezTo>
                  <a:cubicBezTo>
                    <a:pt x="3684" y="4174"/>
                    <a:pt x="3676" y="4166"/>
                    <a:pt x="3676" y="4166"/>
                  </a:cubicBezTo>
                  <a:cubicBezTo>
                    <a:pt x="3676" y="4158"/>
                    <a:pt x="3676" y="4158"/>
                    <a:pt x="3676" y="4150"/>
                  </a:cubicBezTo>
                  <a:cubicBezTo>
                    <a:pt x="3676" y="4150"/>
                    <a:pt x="3684" y="4142"/>
                    <a:pt x="3692" y="4142"/>
                  </a:cubicBezTo>
                  <a:cubicBezTo>
                    <a:pt x="3699" y="4142"/>
                    <a:pt x="3707" y="4142"/>
                    <a:pt x="3715" y="4142"/>
                  </a:cubicBezTo>
                  <a:cubicBezTo>
                    <a:pt x="3723" y="4142"/>
                    <a:pt x="3731" y="4142"/>
                    <a:pt x="3739" y="4142"/>
                  </a:cubicBezTo>
                  <a:cubicBezTo>
                    <a:pt x="3747" y="4142"/>
                    <a:pt x="3747" y="4142"/>
                    <a:pt x="3755" y="4150"/>
                  </a:cubicBezTo>
                  <a:cubicBezTo>
                    <a:pt x="3763" y="4150"/>
                    <a:pt x="3763" y="4158"/>
                    <a:pt x="3763" y="4166"/>
                  </a:cubicBezTo>
                  <a:cubicBezTo>
                    <a:pt x="3771" y="4174"/>
                    <a:pt x="3771" y="4174"/>
                    <a:pt x="3778" y="4174"/>
                  </a:cubicBezTo>
                  <a:lnTo>
                    <a:pt x="3778" y="4174"/>
                  </a:lnTo>
                  <a:cubicBezTo>
                    <a:pt x="3778" y="4182"/>
                    <a:pt x="3786" y="4182"/>
                    <a:pt x="3786" y="4182"/>
                  </a:cubicBezTo>
                  <a:cubicBezTo>
                    <a:pt x="3786" y="4182"/>
                    <a:pt x="3786" y="4174"/>
                    <a:pt x="3794" y="4166"/>
                  </a:cubicBezTo>
                  <a:cubicBezTo>
                    <a:pt x="3794" y="4166"/>
                    <a:pt x="3802" y="4158"/>
                    <a:pt x="3802" y="4150"/>
                  </a:cubicBezTo>
                  <a:cubicBezTo>
                    <a:pt x="3810" y="4142"/>
                    <a:pt x="3818" y="4135"/>
                    <a:pt x="3818" y="4127"/>
                  </a:cubicBezTo>
                  <a:cubicBezTo>
                    <a:pt x="3834" y="4103"/>
                    <a:pt x="3865" y="4064"/>
                    <a:pt x="3858" y="4055"/>
                  </a:cubicBezTo>
                  <a:lnTo>
                    <a:pt x="3858" y="4055"/>
                  </a:lnTo>
                  <a:cubicBezTo>
                    <a:pt x="3850" y="4055"/>
                    <a:pt x="3842" y="4064"/>
                    <a:pt x="3826" y="4071"/>
                  </a:cubicBezTo>
                  <a:cubicBezTo>
                    <a:pt x="3826" y="4071"/>
                    <a:pt x="3818" y="4079"/>
                    <a:pt x="3810" y="4079"/>
                  </a:cubicBezTo>
                  <a:cubicBezTo>
                    <a:pt x="3810" y="4079"/>
                    <a:pt x="3802" y="4079"/>
                    <a:pt x="3802" y="4071"/>
                  </a:cubicBezTo>
                  <a:cubicBezTo>
                    <a:pt x="3802" y="4055"/>
                    <a:pt x="3802" y="4040"/>
                    <a:pt x="3810" y="4024"/>
                  </a:cubicBezTo>
                  <a:cubicBezTo>
                    <a:pt x="3810" y="4024"/>
                    <a:pt x="3818" y="4016"/>
                    <a:pt x="3826" y="4016"/>
                  </a:cubicBezTo>
                  <a:cubicBezTo>
                    <a:pt x="3834" y="4016"/>
                    <a:pt x="3834" y="4016"/>
                    <a:pt x="3842" y="4016"/>
                  </a:cubicBezTo>
                  <a:cubicBezTo>
                    <a:pt x="3850" y="4008"/>
                    <a:pt x="3858" y="4008"/>
                    <a:pt x="3874" y="4008"/>
                  </a:cubicBezTo>
                  <a:cubicBezTo>
                    <a:pt x="3881" y="4008"/>
                    <a:pt x="3881" y="4008"/>
                    <a:pt x="3889" y="4016"/>
                  </a:cubicBezTo>
                  <a:cubicBezTo>
                    <a:pt x="3897" y="4016"/>
                    <a:pt x="3897" y="4016"/>
                    <a:pt x="3897" y="4024"/>
                  </a:cubicBezTo>
                  <a:cubicBezTo>
                    <a:pt x="3905" y="4024"/>
                    <a:pt x="3913" y="4032"/>
                    <a:pt x="3913" y="4032"/>
                  </a:cubicBezTo>
                  <a:cubicBezTo>
                    <a:pt x="3913" y="4032"/>
                    <a:pt x="3913" y="4032"/>
                    <a:pt x="3921" y="4024"/>
                  </a:cubicBezTo>
                  <a:cubicBezTo>
                    <a:pt x="3937" y="4008"/>
                    <a:pt x="3976" y="3969"/>
                    <a:pt x="3976" y="3953"/>
                  </a:cubicBezTo>
                  <a:lnTo>
                    <a:pt x="3976" y="3953"/>
                  </a:lnTo>
                  <a:cubicBezTo>
                    <a:pt x="3945" y="3945"/>
                    <a:pt x="3937" y="3945"/>
                    <a:pt x="3945" y="3921"/>
                  </a:cubicBezTo>
                  <a:cubicBezTo>
                    <a:pt x="3945" y="3913"/>
                    <a:pt x="3945" y="3913"/>
                    <a:pt x="3945" y="3913"/>
                  </a:cubicBezTo>
                  <a:cubicBezTo>
                    <a:pt x="3945" y="3905"/>
                    <a:pt x="3945" y="3890"/>
                    <a:pt x="3960" y="3890"/>
                  </a:cubicBezTo>
                  <a:cubicBezTo>
                    <a:pt x="3960" y="3890"/>
                    <a:pt x="3968" y="3890"/>
                    <a:pt x="3984" y="3905"/>
                  </a:cubicBezTo>
                  <a:cubicBezTo>
                    <a:pt x="3999" y="3921"/>
                    <a:pt x="4000" y="3929"/>
                    <a:pt x="4000" y="3937"/>
                  </a:cubicBezTo>
                  <a:cubicBezTo>
                    <a:pt x="4007" y="3945"/>
                    <a:pt x="4007" y="3945"/>
                    <a:pt x="4015" y="3945"/>
                  </a:cubicBezTo>
                  <a:lnTo>
                    <a:pt x="4015" y="3945"/>
                  </a:lnTo>
                  <a:cubicBezTo>
                    <a:pt x="4031" y="3945"/>
                    <a:pt x="4046" y="3929"/>
                    <a:pt x="4062" y="3921"/>
                  </a:cubicBezTo>
                  <a:cubicBezTo>
                    <a:pt x="4070" y="3921"/>
                    <a:pt x="4070" y="3921"/>
                    <a:pt x="4078" y="3921"/>
                  </a:cubicBezTo>
                  <a:lnTo>
                    <a:pt x="4078" y="3921"/>
                  </a:lnTo>
                  <a:cubicBezTo>
                    <a:pt x="4078" y="3921"/>
                    <a:pt x="4078" y="3921"/>
                    <a:pt x="4078" y="3929"/>
                  </a:cubicBezTo>
                  <a:cubicBezTo>
                    <a:pt x="4078" y="3937"/>
                    <a:pt x="4062" y="3953"/>
                    <a:pt x="4031" y="3977"/>
                  </a:cubicBezTo>
                  <a:cubicBezTo>
                    <a:pt x="4007" y="3992"/>
                    <a:pt x="3976" y="4016"/>
                    <a:pt x="3976" y="4024"/>
                  </a:cubicBezTo>
                  <a:cubicBezTo>
                    <a:pt x="3984" y="4024"/>
                    <a:pt x="3984" y="4024"/>
                    <a:pt x="3984" y="4024"/>
                  </a:cubicBezTo>
                  <a:cubicBezTo>
                    <a:pt x="3992" y="4024"/>
                    <a:pt x="4000" y="4016"/>
                    <a:pt x="4015" y="4008"/>
                  </a:cubicBezTo>
                  <a:lnTo>
                    <a:pt x="4015" y="4008"/>
                  </a:lnTo>
                  <a:cubicBezTo>
                    <a:pt x="4023" y="4000"/>
                    <a:pt x="4031" y="3992"/>
                    <a:pt x="4046" y="3984"/>
                  </a:cubicBezTo>
                  <a:cubicBezTo>
                    <a:pt x="4070" y="3969"/>
                    <a:pt x="4125" y="3929"/>
                    <a:pt x="4125" y="3921"/>
                  </a:cubicBezTo>
                  <a:lnTo>
                    <a:pt x="4125" y="3921"/>
                  </a:lnTo>
                  <a:cubicBezTo>
                    <a:pt x="4110" y="3913"/>
                    <a:pt x="4110" y="3905"/>
                    <a:pt x="4110" y="3897"/>
                  </a:cubicBezTo>
                  <a:cubicBezTo>
                    <a:pt x="4110" y="3890"/>
                    <a:pt x="4110" y="3882"/>
                    <a:pt x="4094" y="3874"/>
                  </a:cubicBezTo>
                  <a:cubicBezTo>
                    <a:pt x="4070" y="3866"/>
                    <a:pt x="4070" y="3858"/>
                    <a:pt x="4062" y="3842"/>
                  </a:cubicBezTo>
                  <a:cubicBezTo>
                    <a:pt x="4062" y="3842"/>
                    <a:pt x="4062" y="3834"/>
                    <a:pt x="4054" y="3826"/>
                  </a:cubicBezTo>
                  <a:cubicBezTo>
                    <a:pt x="4046" y="3818"/>
                    <a:pt x="4023" y="3795"/>
                    <a:pt x="4031" y="3779"/>
                  </a:cubicBezTo>
                  <a:cubicBezTo>
                    <a:pt x="4031" y="3779"/>
                    <a:pt x="4031" y="3771"/>
                    <a:pt x="4038" y="3771"/>
                  </a:cubicBezTo>
                  <a:cubicBezTo>
                    <a:pt x="4054" y="3763"/>
                    <a:pt x="4054" y="3771"/>
                    <a:pt x="4062" y="3779"/>
                  </a:cubicBezTo>
                  <a:cubicBezTo>
                    <a:pt x="4062" y="3787"/>
                    <a:pt x="4062" y="3795"/>
                    <a:pt x="4078" y="3803"/>
                  </a:cubicBezTo>
                  <a:cubicBezTo>
                    <a:pt x="4086" y="3803"/>
                    <a:pt x="4086" y="3803"/>
                    <a:pt x="4094" y="3811"/>
                  </a:cubicBezTo>
                  <a:cubicBezTo>
                    <a:pt x="4102" y="3811"/>
                    <a:pt x="4110" y="3818"/>
                    <a:pt x="4117" y="3818"/>
                  </a:cubicBezTo>
                  <a:cubicBezTo>
                    <a:pt x="4125" y="3818"/>
                    <a:pt x="4133" y="3811"/>
                    <a:pt x="4133" y="3811"/>
                  </a:cubicBezTo>
                  <a:cubicBezTo>
                    <a:pt x="4149" y="3795"/>
                    <a:pt x="4157" y="3787"/>
                    <a:pt x="4165" y="3787"/>
                  </a:cubicBezTo>
                  <a:cubicBezTo>
                    <a:pt x="4173" y="3787"/>
                    <a:pt x="4181" y="3787"/>
                    <a:pt x="4188" y="3787"/>
                  </a:cubicBezTo>
                  <a:cubicBezTo>
                    <a:pt x="4197" y="3795"/>
                    <a:pt x="4204" y="3795"/>
                    <a:pt x="4212" y="3803"/>
                  </a:cubicBezTo>
                  <a:cubicBezTo>
                    <a:pt x="4220" y="3811"/>
                    <a:pt x="4236" y="3818"/>
                    <a:pt x="4252" y="3818"/>
                  </a:cubicBezTo>
                  <a:lnTo>
                    <a:pt x="4252" y="3818"/>
                  </a:lnTo>
                  <a:cubicBezTo>
                    <a:pt x="4260" y="3818"/>
                    <a:pt x="4268" y="3818"/>
                    <a:pt x="4268" y="3818"/>
                  </a:cubicBezTo>
                  <a:cubicBezTo>
                    <a:pt x="4268" y="3826"/>
                    <a:pt x="4252" y="3842"/>
                    <a:pt x="4236" y="3842"/>
                  </a:cubicBezTo>
                  <a:cubicBezTo>
                    <a:pt x="4228" y="3850"/>
                    <a:pt x="4220" y="3858"/>
                    <a:pt x="4212" y="3866"/>
                  </a:cubicBezTo>
                  <a:cubicBezTo>
                    <a:pt x="4212" y="3874"/>
                    <a:pt x="4212" y="3874"/>
                    <a:pt x="4212" y="3882"/>
                  </a:cubicBezTo>
                  <a:cubicBezTo>
                    <a:pt x="4212" y="3874"/>
                    <a:pt x="4228" y="3866"/>
                    <a:pt x="4252" y="3858"/>
                  </a:cubicBezTo>
                  <a:cubicBezTo>
                    <a:pt x="4268" y="3850"/>
                    <a:pt x="4284" y="3834"/>
                    <a:pt x="4307" y="3826"/>
                  </a:cubicBezTo>
                  <a:cubicBezTo>
                    <a:pt x="4339" y="3811"/>
                    <a:pt x="4370" y="3795"/>
                    <a:pt x="4370" y="3787"/>
                  </a:cubicBezTo>
                  <a:lnTo>
                    <a:pt x="4370" y="3779"/>
                  </a:lnTo>
                  <a:cubicBezTo>
                    <a:pt x="4363" y="3771"/>
                    <a:pt x="4363" y="3771"/>
                    <a:pt x="4363" y="3763"/>
                  </a:cubicBezTo>
                  <a:cubicBezTo>
                    <a:pt x="4363" y="3763"/>
                    <a:pt x="4370" y="3755"/>
                    <a:pt x="4386" y="3755"/>
                  </a:cubicBezTo>
                  <a:lnTo>
                    <a:pt x="4386" y="3755"/>
                  </a:lnTo>
                  <a:cubicBezTo>
                    <a:pt x="4410" y="3747"/>
                    <a:pt x="4434" y="3747"/>
                    <a:pt x="4450" y="3731"/>
                  </a:cubicBezTo>
                  <a:cubicBezTo>
                    <a:pt x="4457" y="3724"/>
                    <a:pt x="4473" y="3716"/>
                    <a:pt x="4489" y="3708"/>
                  </a:cubicBezTo>
                  <a:cubicBezTo>
                    <a:pt x="4528" y="3684"/>
                    <a:pt x="4608" y="3637"/>
                    <a:pt x="4623" y="3605"/>
                  </a:cubicBezTo>
                  <a:cubicBezTo>
                    <a:pt x="4631" y="3581"/>
                    <a:pt x="4631" y="3565"/>
                    <a:pt x="4639" y="3557"/>
                  </a:cubicBezTo>
                  <a:cubicBezTo>
                    <a:pt x="4639" y="3542"/>
                    <a:pt x="4639" y="3534"/>
                    <a:pt x="4655" y="3526"/>
                  </a:cubicBezTo>
                  <a:cubicBezTo>
                    <a:pt x="4687" y="3510"/>
                    <a:pt x="4718" y="3486"/>
                    <a:pt x="4726" y="3478"/>
                  </a:cubicBezTo>
                  <a:cubicBezTo>
                    <a:pt x="4734" y="3463"/>
                    <a:pt x="4750" y="3431"/>
                    <a:pt x="4734" y="3415"/>
                  </a:cubicBezTo>
                  <a:cubicBezTo>
                    <a:pt x="4718" y="3407"/>
                    <a:pt x="4718" y="3400"/>
                    <a:pt x="4710" y="3391"/>
                  </a:cubicBezTo>
                  <a:cubicBezTo>
                    <a:pt x="4710" y="3384"/>
                    <a:pt x="4710" y="3376"/>
                    <a:pt x="4703" y="3368"/>
                  </a:cubicBezTo>
                  <a:cubicBezTo>
                    <a:pt x="4703" y="3360"/>
                    <a:pt x="4695" y="3352"/>
                    <a:pt x="4695" y="3352"/>
                  </a:cubicBezTo>
                  <a:cubicBezTo>
                    <a:pt x="4687" y="3344"/>
                    <a:pt x="4679" y="3344"/>
                    <a:pt x="4687" y="3328"/>
                  </a:cubicBezTo>
                  <a:cubicBezTo>
                    <a:pt x="4687" y="3320"/>
                    <a:pt x="4687" y="3313"/>
                    <a:pt x="4679" y="3304"/>
                  </a:cubicBezTo>
                  <a:cubicBezTo>
                    <a:pt x="4679" y="3297"/>
                    <a:pt x="4679" y="3297"/>
                    <a:pt x="4687" y="3289"/>
                  </a:cubicBezTo>
                  <a:cubicBezTo>
                    <a:pt x="4687" y="3289"/>
                    <a:pt x="4687" y="3289"/>
                    <a:pt x="4695" y="3289"/>
                  </a:cubicBezTo>
                  <a:cubicBezTo>
                    <a:pt x="4703" y="3297"/>
                    <a:pt x="4710" y="3297"/>
                    <a:pt x="4710" y="3304"/>
                  </a:cubicBezTo>
                  <a:cubicBezTo>
                    <a:pt x="4718" y="3304"/>
                    <a:pt x="4726" y="3313"/>
                    <a:pt x="4734" y="3313"/>
                  </a:cubicBezTo>
                  <a:cubicBezTo>
                    <a:pt x="4742" y="3313"/>
                    <a:pt x="4742" y="3313"/>
                    <a:pt x="4742" y="3304"/>
                  </a:cubicBezTo>
                  <a:cubicBezTo>
                    <a:pt x="4750" y="3297"/>
                    <a:pt x="4750" y="3297"/>
                    <a:pt x="4758" y="3289"/>
                  </a:cubicBezTo>
                  <a:cubicBezTo>
                    <a:pt x="4758" y="3281"/>
                    <a:pt x="4766" y="3281"/>
                    <a:pt x="4766" y="3273"/>
                  </a:cubicBezTo>
                  <a:cubicBezTo>
                    <a:pt x="4781" y="3257"/>
                    <a:pt x="4790" y="3257"/>
                    <a:pt x="4797" y="3257"/>
                  </a:cubicBezTo>
                  <a:lnTo>
                    <a:pt x="4805" y="3257"/>
                  </a:lnTo>
                  <a:cubicBezTo>
                    <a:pt x="4805" y="3265"/>
                    <a:pt x="4805" y="3265"/>
                    <a:pt x="4813" y="3265"/>
                  </a:cubicBezTo>
                  <a:cubicBezTo>
                    <a:pt x="4821" y="3273"/>
                    <a:pt x="4829" y="3289"/>
                    <a:pt x="4829" y="3297"/>
                  </a:cubicBezTo>
                  <a:lnTo>
                    <a:pt x="4821" y="3304"/>
                  </a:lnTo>
                  <a:cubicBezTo>
                    <a:pt x="4805" y="3304"/>
                    <a:pt x="4805" y="3313"/>
                    <a:pt x="4805" y="3320"/>
                  </a:cubicBezTo>
                  <a:cubicBezTo>
                    <a:pt x="4797" y="3328"/>
                    <a:pt x="4797" y="3336"/>
                    <a:pt x="4805" y="3336"/>
                  </a:cubicBezTo>
                  <a:cubicBezTo>
                    <a:pt x="4805" y="3344"/>
                    <a:pt x="4797" y="3344"/>
                    <a:pt x="4797" y="3344"/>
                  </a:cubicBezTo>
                  <a:cubicBezTo>
                    <a:pt x="4790" y="3352"/>
                    <a:pt x="4790" y="3352"/>
                    <a:pt x="4790" y="3360"/>
                  </a:cubicBezTo>
                  <a:cubicBezTo>
                    <a:pt x="4790" y="3368"/>
                    <a:pt x="4790" y="3368"/>
                    <a:pt x="4797" y="3368"/>
                  </a:cubicBezTo>
                  <a:cubicBezTo>
                    <a:pt x="4797" y="3376"/>
                    <a:pt x="4797" y="3376"/>
                    <a:pt x="4797" y="3376"/>
                  </a:cubicBezTo>
                  <a:cubicBezTo>
                    <a:pt x="4805" y="3376"/>
                    <a:pt x="4805" y="3376"/>
                    <a:pt x="4813" y="3376"/>
                  </a:cubicBezTo>
                  <a:cubicBezTo>
                    <a:pt x="4821" y="3376"/>
                    <a:pt x="4821" y="3376"/>
                    <a:pt x="4829" y="3376"/>
                  </a:cubicBezTo>
                  <a:cubicBezTo>
                    <a:pt x="4837" y="3376"/>
                    <a:pt x="4845" y="3376"/>
                    <a:pt x="4845" y="3384"/>
                  </a:cubicBezTo>
                  <a:cubicBezTo>
                    <a:pt x="4845" y="3384"/>
                    <a:pt x="4845" y="3391"/>
                    <a:pt x="4837" y="3391"/>
                  </a:cubicBezTo>
                  <a:cubicBezTo>
                    <a:pt x="4821" y="3400"/>
                    <a:pt x="4790" y="3439"/>
                    <a:pt x="4781" y="3455"/>
                  </a:cubicBezTo>
                  <a:cubicBezTo>
                    <a:pt x="4774" y="3471"/>
                    <a:pt x="4758" y="3486"/>
                    <a:pt x="4742" y="3502"/>
                  </a:cubicBezTo>
                  <a:cubicBezTo>
                    <a:pt x="4734" y="3502"/>
                    <a:pt x="4726" y="3510"/>
                    <a:pt x="4718" y="3510"/>
                  </a:cubicBezTo>
                  <a:cubicBezTo>
                    <a:pt x="4703" y="3518"/>
                    <a:pt x="4687" y="3526"/>
                    <a:pt x="4687" y="3534"/>
                  </a:cubicBezTo>
                  <a:cubicBezTo>
                    <a:pt x="4687" y="3542"/>
                    <a:pt x="4687" y="3542"/>
                    <a:pt x="4687" y="3542"/>
                  </a:cubicBezTo>
                  <a:cubicBezTo>
                    <a:pt x="4687" y="3550"/>
                    <a:pt x="4679" y="3550"/>
                    <a:pt x="4679" y="3550"/>
                  </a:cubicBezTo>
                  <a:cubicBezTo>
                    <a:pt x="4687" y="3550"/>
                    <a:pt x="4687" y="3550"/>
                    <a:pt x="4703" y="3542"/>
                  </a:cubicBezTo>
                  <a:cubicBezTo>
                    <a:pt x="4742" y="3526"/>
                    <a:pt x="4774" y="3502"/>
                    <a:pt x="4781" y="3486"/>
                  </a:cubicBezTo>
                  <a:cubicBezTo>
                    <a:pt x="4781" y="3478"/>
                    <a:pt x="4781" y="3478"/>
                    <a:pt x="4781" y="3478"/>
                  </a:cubicBezTo>
                  <a:cubicBezTo>
                    <a:pt x="4790" y="3463"/>
                    <a:pt x="4805" y="3423"/>
                    <a:pt x="4861" y="3400"/>
                  </a:cubicBezTo>
                  <a:cubicBezTo>
                    <a:pt x="4884" y="3391"/>
                    <a:pt x="4908" y="3376"/>
                    <a:pt x="4924" y="3368"/>
                  </a:cubicBezTo>
                  <a:cubicBezTo>
                    <a:pt x="4940" y="3352"/>
                    <a:pt x="4963" y="3344"/>
                    <a:pt x="4979" y="3336"/>
                  </a:cubicBezTo>
                  <a:cubicBezTo>
                    <a:pt x="4995" y="3336"/>
                    <a:pt x="5034" y="3320"/>
                    <a:pt x="5074" y="3304"/>
                  </a:cubicBezTo>
                  <a:cubicBezTo>
                    <a:pt x="5114" y="3289"/>
                    <a:pt x="5145" y="3273"/>
                    <a:pt x="5161" y="3273"/>
                  </a:cubicBezTo>
                  <a:cubicBezTo>
                    <a:pt x="5161" y="3273"/>
                    <a:pt x="5161" y="3273"/>
                    <a:pt x="5169" y="3273"/>
                  </a:cubicBezTo>
                  <a:cubicBezTo>
                    <a:pt x="5169" y="3273"/>
                    <a:pt x="5161" y="3265"/>
                    <a:pt x="5153" y="3257"/>
                  </a:cubicBezTo>
                  <a:lnTo>
                    <a:pt x="5153" y="3257"/>
                  </a:lnTo>
                  <a:cubicBezTo>
                    <a:pt x="5137" y="3249"/>
                    <a:pt x="5129" y="3241"/>
                    <a:pt x="5137" y="3225"/>
                  </a:cubicBezTo>
                  <a:cubicBezTo>
                    <a:pt x="5145" y="3210"/>
                    <a:pt x="5153" y="3194"/>
                    <a:pt x="5177" y="3178"/>
                  </a:cubicBezTo>
                  <a:cubicBezTo>
                    <a:pt x="5185" y="3162"/>
                    <a:pt x="5193" y="3154"/>
                    <a:pt x="5193" y="3138"/>
                  </a:cubicBezTo>
                  <a:cubicBezTo>
                    <a:pt x="5193" y="3131"/>
                    <a:pt x="5193" y="3123"/>
                    <a:pt x="5201" y="3115"/>
                  </a:cubicBezTo>
                  <a:cubicBezTo>
                    <a:pt x="5208" y="3107"/>
                    <a:pt x="5208" y="3107"/>
                    <a:pt x="5216" y="3099"/>
                  </a:cubicBezTo>
                  <a:cubicBezTo>
                    <a:pt x="5224" y="3099"/>
                    <a:pt x="5224" y="3099"/>
                    <a:pt x="5224" y="3091"/>
                  </a:cubicBezTo>
                  <a:cubicBezTo>
                    <a:pt x="5224" y="3083"/>
                    <a:pt x="5224" y="3083"/>
                    <a:pt x="5224" y="3075"/>
                  </a:cubicBezTo>
                  <a:cubicBezTo>
                    <a:pt x="5224" y="3060"/>
                    <a:pt x="5224" y="3044"/>
                    <a:pt x="5216" y="3028"/>
                  </a:cubicBezTo>
                  <a:lnTo>
                    <a:pt x="5208" y="3020"/>
                  </a:lnTo>
                  <a:cubicBezTo>
                    <a:pt x="5201" y="3004"/>
                    <a:pt x="5193" y="2988"/>
                    <a:pt x="5193" y="2973"/>
                  </a:cubicBezTo>
                  <a:cubicBezTo>
                    <a:pt x="5193" y="2973"/>
                    <a:pt x="5193" y="2973"/>
                    <a:pt x="5193" y="2965"/>
                  </a:cubicBezTo>
                  <a:cubicBezTo>
                    <a:pt x="5201" y="2949"/>
                    <a:pt x="5208" y="2925"/>
                    <a:pt x="5216" y="2925"/>
                  </a:cubicBezTo>
                  <a:cubicBezTo>
                    <a:pt x="5224" y="2925"/>
                    <a:pt x="5224" y="2925"/>
                    <a:pt x="5224" y="2925"/>
                  </a:cubicBezTo>
                  <a:cubicBezTo>
                    <a:pt x="5224" y="2925"/>
                    <a:pt x="5224" y="2909"/>
                    <a:pt x="5216" y="2894"/>
                  </a:cubicBezTo>
                  <a:cubicBezTo>
                    <a:pt x="5216" y="2894"/>
                    <a:pt x="5208" y="2886"/>
                    <a:pt x="5201" y="2886"/>
                  </a:cubicBezTo>
                  <a:cubicBezTo>
                    <a:pt x="5201" y="2886"/>
                    <a:pt x="5193" y="2886"/>
                    <a:pt x="5193" y="2878"/>
                  </a:cubicBezTo>
                  <a:cubicBezTo>
                    <a:pt x="5193" y="2870"/>
                    <a:pt x="5193" y="2862"/>
                    <a:pt x="5201" y="2854"/>
                  </a:cubicBezTo>
                  <a:cubicBezTo>
                    <a:pt x="5208" y="2846"/>
                    <a:pt x="5216" y="2838"/>
                    <a:pt x="5224" y="2838"/>
                  </a:cubicBezTo>
                  <a:cubicBezTo>
                    <a:pt x="5232" y="2830"/>
                    <a:pt x="5240" y="2830"/>
                    <a:pt x="5248" y="2807"/>
                  </a:cubicBezTo>
                  <a:cubicBezTo>
                    <a:pt x="5272" y="2759"/>
                    <a:pt x="5272" y="2727"/>
                    <a:pt x="5272" y="2720"/>
                  </a:cubicBezTo>
                  <a:cubicBezTo>
                    <a:pt x="5272" y="2712"/>
                    <a:pt x="5272" y="2712"/>
                    <a:pt x="5264" y="2712"/>
                  </a:cubicBezTo>
                  <a:cubicBezTo>
                    <a:pt x="5264" y="2696"/>
                    <a:pt x="5264" y="2672"/>
                    <a:pt x="5272" y="2656"/>
                  </a:cubicBezTo>
                  <a:cubicBezTo>
                    <a:pt x="5272" y="2625"/>
                    <a:pt x="5272" y="2593"/>
                    <a:pt x="5256" y="2561"/>
                  </a:cubicBezTo>
                  <a:cubicBezTo>
                    <a:pt x="5248" y="2554"/>
                    <a:pt x="5240" y="2546"/>
                    <a:pt x="5232" y="2546"/>
                  </a:cubicBezTo>
                  <a:cubicBezTo>
                    <a:pt x="5224" y="2538"/>
                    <a:pt x="5208" y="2538"/>
                    <a:pt x="5208" y="2506"/>
                  </a:cubicBezTo>
                  <a:cubicBezTo>
                    <a:pt x="5216" y="2459"/>
                    <a:pt x="5193" y="2443"/>
                    <a:pt x="5177" y="2427"/>
                  </a:cubicBezTo>
                  <a:lnTo>
                    <a:pt x="5169" y="2419"/>
                  </a:lnTo>
                  <a:cubicBezTo>
                    <a:pt x="5153" y="2411"/>
                    <a:pt x="5145" y="2403"/>
                    <a:pt x="5153" y="2388"/>
                  </a:cubicBezTo>
                  <a:cubicBezTo>
                    <a:pt x="5153" y="2380"/>
                    <a:pt x="5153" y="2372"/>
                    <a:pt x="5153" y="2364"/>
                  </a:cubicBezTo>
                  <a:cubicBezTo>
                    <a:pt x="5161" y="2356"/>
                    <a:pt x="5161" y="2348"/>
                    <a:pt x="5153" y="2324"/>
                  </a:cubicBezTo>
                  <a:cubicBezTo>
                    <a:pt x="5145" y="2301"/>
                    <a:pt x="5129" y="2285"/>
                    <a:pt x="5121" y="2269"/>
                  </a:cubicBezTo>
                  <a:cubicBezTo>
                    <a:pt x="5114" y="2261"/>
                    <a:pt x="5106" y="2253"/>
                    <a:pt x="5098" y="2245"/>
                  </a:cubicBezTo>
                  <a:cubicBezTo>
                    <a:pt x="5082" y="2221"/>
                    <a:pt x="5050" y="2214"/>
                    <a:pt x="5050" y="2214"/>
                  </a:cubicBezTo>
                  <a:cubicBezTo>
                    <a:pt x="5050" y="2206"/>
                    <a:pt x="5050" y="2206"/>
                    <a:pt x="5050" y="2206"/>
                  </a:cubicBezTo>
                  <a:lnTo>
                    <a:pt x="5050" y="2206"/>
                  </a:lnTo>
                  <a:cubicBezTo>
                    <a:pt x="5034" y="1463"/>
                    <a:pt x="5034" y="1463"/>
                    <a:pt x="5034" y="1463"/>
                  </a:cubicBezTo>
                  <a:cubicBezTo>
                    <a:pt x="5034" y="1463"/>
                    <a:pt x="5027" y="1447"/>
                    <a:pt x="5003" y="1447"/>
                  </a:cubicBezTo>
                  <a:cubicBezTo>
                    <a:pt x="4987" y="1447"/>
                    <a:pt x="4971" y="1447"/>
                    <a:pt x="4963" y="1439"/>
                  </a:cubicBezTo>
                  <a:cubicBezTo>
                    <a:pt x="4948" y="1439"/>
                    <a:pt x="4940" y="1439"/>
                    <a:pt x="4940" y="1439"/>
                  </a:cubicBezTo>
                  <a:cubicBezTo>
                    <a:pt x="4940" y="1439"/>
                    <a:pt x="4932" y="1447"/>
                    <a:pt x="4932" y="1455"/>
                  </a:cubicBezTo>
                  <a:cubicBezTo>
                    <a:pt x="4932" y="1463"/>
                    <a:pt x="4924" y="1478"/>
                    <a:pt x="4916" y="1478"/>
                  </a:cubicBezTo>
                  <a:cubicBezTo>
                    <a:pt x="4916" y="1478"/>
                    <a:pt x="4908" y="1471"/>
                    <a:pt x="4900" y="1471"/>
                  </a:cubicBezTo>
                  <a:cubicBezTo>
                    <a:pt x="4892" y="1463"/>
                    <a:pt x="4892" y="1447"/>
                    <a:pt x="4884" y="1431"/>
                  </a:cubicBezTo>
                  <a:cubicBezTo>
                    <a:pt x="4884" y="1415"/>
                    <a:pt x="4884" y="1407"/>
                    <a:pt x="4868" y="1407"/>
                  </a:cubicBezTo>
                  <a:cubicBezTo>
                    <a:pt x="4853" y="1407"/>
                    <a:pt x="4853" y="1407"/>
                    <a:pt x="4845" y="1415"/>
                  </a:cubicBezTo>
                  <a:cubicBezTo>
                    <a:pt x="4837" y="1415"/>
                    <a:pt x="4837" y="1423"/>
                    <a:pt x="4813" y="1423"/>
                  </a:cubicBezTo>
                  <a:cubicBezTo>
                    <a:pt x="4781" y="1423"/>
                    <a:pt x="4758" y="1399"/>
                    <a:pt x="4750" y="1391"/>
                  </a:cubicBezTo>
                  <a:cubicBezTo>
                    <a:pt x="4742" y="1384"/>
                    <a:pt x="4742" y="1384"/>
                    <a:pt x="4734" y="1384"/>
                  </a:cubicBezTo>
                  <a:cubicBezTo>
                    <a:pt x="4718" y="1376"/>
                    <a:pt x="4695" y="1368"/>
                    <a:pt x="4671" y="1336"/>
                  </a:cubicBezTo>
                  <a:cubicBezTo>
                    <a:pt x="4631" y="1289"/>
                    <a:pt x="4608" y="1273"/>
                    <a:pt x="4584" y="1273"/>
                  </a:cubicBezTo>
                  <a:cubicBezTo>
                    <a:pt x="4568" y="1281"/>
                    <a:pt x="4560" y="1289"/>
                    <a:pt x="4552" y="1304"/>
                  </a:cubicBezTo>
                  <a:cubicBezTo>
                    <a:pt x="4544" y="1304"/>
                    <a:pt x="4544" y="1313"/>
                    <a:pt x="4544" y="1313"/>
                  </a:cubicBezTo>
                  <a:cubicBezTo>
                    <a:pt x="4544" y="1313"/>
                    <a:pt x="4544" y="1320"/>
                    <a:pt x="4537" y="1320"/>
                  </a:cubicBezTo>
                  <a:cubicBezTo>
                    <a:pt x="4528" y="1328"/>
                    <a:pt x="4521" y="1344"/>
                    <a:pt x="4505" y="1344"/>
                  </a:cubicBezTo>
                  <a:cubicBezTo>
                    <a:pt x="4497" y="1344"/>
                    <a:pt x="4489" y="1336"/>
                    <a:pt x="4481" y="1328"/>
                  </a:cubicBezTo>
                  <a:cubicBezTo>
                    <a:pt x="4465" y="1320"/>
                    <a:pt x="4457" y="1313"/>
                    <a:pt x="4450" y="1304"/>
                  </a:cubicBezTo>
                  <a:cubicBezTo>
                    <a:pt x="4450" y="1297"/>
                    <a:pt x="4442" y="1289"/>
                    <a:pt x="4434" y="1289"/>
                  </a:cubicBezTo>
                  <a:cubicBezTo>
                    <a:pt x="4418" y="1289"/>
                    <a:pt x="4378" y="1289"/>
                    <a:pt x="4370" y="1313"/>
                  </a:cubicBezTo>
                  <a:cubicBezTo>
                    <a:pt x="4363" y="1336"/>
                    <a:pt x="4355" y="1360"/>
                    <a:pt x="4339" y="1360"/>
                  </a:cubicBezTo>
                  <a:cubicBezTo>
                    <a:pt x="4331" y="1360"/>
                    <a:pt x="4323" y="1360"/>
                    <a:pt x="4315" y="1352"/>
                  </a:cubicBezTo>
                  <a:cubicBezTo>
                    <a:pt x="4307" y="1344"/>
                    <a:pt x="4299" y="1336"/>
                    <a:pt x="4299" y="1328"/>
                  </a:cubicBezTo>
                  <a:cubicBezTo>
                    <a:pt x="4299" y="1320"/>
                    <a:pt x="4291" y="1320"/>
                    <a:pt x="4291" y="1320"/>
                  </a:cubicBezTo>
                  <a:cubicBezTo>
                    <a:pt x="4284" y="1320"/>
                    <a:pt x="4284" y="1320"/>
                    <a:pt x="4276" y="1320"/>
                  </a:cubicBezTo>
                  <a:cubicBezTo>
                    <a:pt x="4236" y="1336"/>
                    <a:pt x="4212" y="1352"/>
                    <a:pt x="4188" y="1376"/>
                  </a:cubicBezTo>
                  <a:cubicBezTo>
                    <a:pt x="4188" y="1384"/>
                    <a:pt x="4188" y="1384"/>
                    <a:pt x="4188" y="1384"/>
                  </a:cubicBezTo>
                  <a:cubicBezTo>
                    <a:pt x="4173" y="1407"/>
                    <a:pt x="4157" y="1423"/>
                    <a:pt x="4141" y="1423"/>
                  </a:cubicBezTo>
                  <a:cubicBezTo>
                    <a:pt x="4133" y="1423"/>
                    <a:pt x="4125" y="1415"/>
                    <a:pt x="4117" y="1415"/>
                  </a:cubicBezTo>
                  <a:cubicBezTo>
                    <a:pt x="4094" y="1391"/>
                    <a:pt x="4078" y="1376"/>
                    <a:pt x="4046" y="1352"/>
                  </a:cubicBezTo>
                  <a:cubicBezTo>
                    <a:pt x="4046" y="1344"/>
                    <a:pt x="4038" y="1344"/>
                    <a:pt x="4038" y="1336"/>
                  </a:cubicBezTo>
                  <a:cubicBezTo>
                    <a:pt x="4023" y="1320"/>
                    <a:pt x="4007" y="1304"/>
                    <a:pt x="4000" y="1304"/>
                  </a:cubicBezTo>
                  <a:cubicBezTo>
                    <a:pt x="4000" y="1304"/>
                    <a:pt x="4000" y="1304"/>
                    <a:pt x="3992" y="1313"/>
                  </a:cubicBezTo>
                  <a:cubicBezTo>
                    <a:pt x="3992" y="1320"/>
                    <a:pt x="3992" y="1320"/>
                    <a:pt x="3992" y="1320"/>
                  </a:cubicBezTo>
                  <a:cubicBezTo>
                    <a:pt x="3984" y="1336"/>
                    <a:pt x="3976" y="1352"/>
                    <a:pt x="3968" y="1352"/>
                  </a:cubicBezTo>
                  <a:cubicBezTo>
                    <a:pt x="3960" y="1352"/>
                    <a:pt x="3960" y="1352"/>
                    <a:pt x="3952" y="1344"/>
                  </a:cubicBezTo>
                  <a:cubicBezTo>
                    <a:pt x="3937" y="1320"/>
                    <a:pt x="3929" y="1313"/>
                    <a:pt x="3913" y="1297"/>
                  </a:cubicBezTo>
                  <a:cubicBezTo>
                    <a:pt x="3905" y="1289"/>
                    <a:pt x="3905" y="1289"/>
                    <a:pt x="3897" y="1281"/>
                  </a:cubicBezTo>
                  <a:cubicBezTo>
                    <a:pt x="3897" y="1273"/>
                    <a:pt x="3897" y="1273"/>
                    <a:pt x="3897" y="1273"/>
                  </a:cubicBezTo>
                  <a:cubicBezTo>
                    <a:pt x="3897" y="1273"/>
                    <a:pt x="3889" y="1273"/>
                    <a:pt x="3889" y="1289"/>
                  </a:cubicBezTo>
                  <a:cubicBezTo>
                    <a:pt x="3881" y="1297"/>
                    <a:pt x="3881" y="1304"/>
                    <a:pt x="3874" y="1313"/>
                  </a:cubicBezTo>
                  <a:cubicBezTo>
                    <a:pt x="3865" y="1320"/>
                    <a:pt x="3865" y="1328"/>
                    <a:pt x="3865" y="1344"/>
                  </a:cubicBezTo>
                  <a:cubicBezTo>
                    <a:pt x="3865" y="1368"/>
                    <a:pt x="3858" y="1407"/>
                    <a:pt x="3842" y="1407"/>
                  </a:cubicBezTo>
                  <a:cubicBezTo>
                    <a:pt x="3842" y="1407"/>
                    <a:pt x="3842" y="1407"/>
                    <a:pt x="3842" y="1399"/>
                  </a:cubicBezTo>
                  <a:cubicBezTo>
                    <a:pt x="3834" y="1399"/>
                    <a:pt x="3834" y="1399"/>
                    <a:pt x="3834" y="1399"/>
                  </a:cubicBezTo>
                  <a:cubicBezTo>
                    <a:pt x="3818" y="1399"/>
                    <a:pt x="3802" y="1391"/>
                    <a:pt x="3802" y="1360"/>
                  </a:cubicBezTo>
                  <a:cubicBezTo>
                    <a:pt x="3810" y="1352"/>
                    <a:pt x="3810" y="1344"/>
                    <a:pt x="3810" y="1336"/>
                  </a:cubicBezTo>
                  <a:cubicBezTo>
                    <a:pt x="3810" y="1328"/>
                    <a:pt x="3818" y="1313"/>
                    <a:pt x="3818" y="1313"/>
                  </a:cubicBezTo>
                  <a:cubicBezTo>
                    <a:pt x="3810" y="1313"/>
                    <a:pt x="3810" y="1313"/>
                    <a:pt x="3810" y="1313"/>
                  </a:cubicBezTo>
                  <a:cubicBezTo>
                    <a:pt x="3810" y="1313"/>
                    <a:pt x="3810" y="1313"/>
                    <a:pt x="3802" y="1313"/>
                  </a:cubicBezTo>
                  <a:cubicBezTo>
                    <a:pt x="3794" y="1313"/>
                    <a:pt x="3786" y="1313"/>
                    <a:pt x="3778" y="1313"/>
                  </a:cubicBezTo>
                  <a:cubicBezTo>
                    <a:pt x="3731" y="1313"/>
                    <a:pt x="3723" y="1320"/>
                    <a:pt x="3723" y="1320"/>
                  </a:cubicBezTo>
                  <a:cubicBezTo>
                    <a:pt x="3723" y="1336"/>
                    <a:pt x="3715" y="1344"/>
                    <a:pt x="3699" y="1344"/>
                  </a:cubicBezTo>
                  <a:cubicBezTo>
                    <a:pt x="3692" y="1344"/>
                    <a:pt x="3684" y="1336"/>
                    <a:pt x="3676" y="1328"/>
                  </a:cubicBezTo>
                  <a:lnTo>
                    <a:pt x="3676" y="1328"/>
                  </a:lnTo>
                  <a:cubicBezTo>
                    <a:pt x="3660" y="1313"/>
                    <a:pt x="3652" y="1297"/>
                    <a:pt x="3628" y="1289"/>
                  </a:cubicBezTo>
                  <a:cubicBezTo>
                    <a:pt x="3597" y="1281"/>
                    <a:pt x="3573" y="1289"/>
                    <a:pt x="3565" y="1304"/>
                  </a:cubicBezTo>
                  <a:cubicBezTo>
                    <a:pt x="3557" y="1320"/>
                    <a:pt x="3534" y="1344"/>
                    <a:pt x="3518" y="1344"/>
                  </a:cubicBezTo>
                  <a:cubicBezTo>
                    <a:pt x="3510" y="1344"/>
                    <a:pt x="3502" y="1344"/>
                    <a:pt x="3502" y="1336"/>
                  </a:cubicBezTo>
                  <a:cubicBezTo>
                    <a:pt x="3502" y="1320"/>
                    <a:pt x="3502" y="1304"/>
                    <a:pt x="3502" y="1297"/>
                  </a:cubicBezTo>
                  <a:cubicBezTo>
                    <a:pt x="3502" y="1281"/>
                    <a:pt x="3502" y="1265"/>
                    <a:pt x="3486" y="1265"/>
                  </a:cubicBezTo>
                  <a:lnTo>
                    <a:pt x="3478" y="1257"/>
                  </a:lnTo>
                  <a:cubicBezTo>
                    <a:pt x="3462" y="1257"/>
                    <a:pt x="3462" y="1257"/>
                    <a:pt x="3462" y="1233"/>
                  </a:cubicBezTo>
                  <a:lnTo>
                    <a:pt x="3462" y="1226"/>
                  </a:lnTo>
                  <a:cubicBezTo>
                    <a:pt x="3462" y="1210"/>
                    <a:pt x="3462" y="1202"/>
                    <a:pt x="3454" y="1202"/>
                  </a:cubicBezTo>
                  <a:lnTo>
                    <a:pt x="3446" y="1194"/>
                  </a:lnTo>
                  <a:cubicBezTo>
                    <a:pt x="3431" y="1194"/>
                    <a:pt x="3423" y="1194"/>
                    <a:pt x="3415" y="1194"/>
                  </a:cubicBezTo>
                  <a:cubicBezTo>
                    <a:pt x="3415" y="1194"/>
                    <a:pt x="3407" y="1194"/>
                    <a:pt x="3399" y="1194"/>
                  </a:cubicBezTo>
                  <a:cubicBezTo>
                    <a:pt x="3391" y="1194"/>
                    <a:pt x="3391" y="1194"/>
                    <a:pt x="3391" y="1202"/>
                  </a:cubicBezTo>
                  <a:lnTo>
                    <a:pt x="3383" y="1210"/>
                  </a:lnTo>
                  <a:cubicBezTo>
                    <a:pt x="3383" y="1210"/>
                    <a:pt x="3375" y="1210"/>
                    <a:pt x="3375" y="1202"/>
                  </a:cubicBezTo>
                  <a:lnTo>
                    <a:pt x="3367" y="1202"/>
                  </a:lnTo>
                  <a:cubicBezTo>
                    <a:pt x="3367" y="1202"/>
                    <a:pt x="3359" y="1202"/>
                    <a:pt x="3359" y="1218"/>
                  </a:cubicBezTo>
                  <a:cubicBezTo>
                    <a:pt x="3352" y="1241"/>
                    <a:pt x="3336" y="1249"/>
                    <a:pt x="3320" y="1249"/>
                  </a:cubicBezTo>
                  <a:cubicBezTo>
                    <a:pt x="3312" y="1249"/>
                    <a:pt x="3304" y="1249"/>
                    <a:pt x="3304" y="1233"/>
                  </a:cubicBezTo>
                  <a:cubicBezTo>
                    <a:pt x="3304" y="1233"/>
                    <a:pt x="3304" y="1233"/>
                    <a:pt x="3304" y="1226"/>
                  </a:cubicBezTo>
                  <a:cubicBezTo>
                    <a:pt x="3304" y="1210"/>
                    <a:pt x="3296" y="1202"/>
                    <a:pt x="3273" y="1202"/>
                  </a:cubicBezTo>
                  <a:lnTo>
                    <a:pt x="3265" y="1202"/>
                  </a:lnTo>
                  <a:cubicBezTo>
                    <a:pt x="3257" y="1202"/>
                    <a:pt x="3241" y="1202"/>
                    <a:pt x="3233" y="1202"/>
                  </a:cubicBezTo>
                  <a:cubicBezTo>
                    <a:pt x="3225" y="1210"/>
                    <a:pt x="3217" y="1210"/>
                    <a:pt x="3209" y="1210"/>
                  </a:cubicBezTo>
                  <a:cubicBezTo>
                    <a:pt x="3194" y="1210"/>
                    <a:pt x="3186" y="1210"/>
                    <a:pt x="3178" y="1202"/>
                  </a:cubicBezTo>
                  <a:lnTo>
                    <a:pt x="3178" y="1202"/>
                  </a:lnTo>
                  <a:lnTo>
                    <a:pt x="3178" y="1202"/>
                  </a:lnTo>
                  <a:cubicBezTo>
                    <a:pt x="3178" y="1202"/>
                    <a:pt x="3170" y="1170"/>
                    <a:pt x="3130" y="1178"/>
                  </a:cubicBezTo>
                  <a:cubicBezTo>
                    <a:pt x="3122" y="1178"/>
                    <a:pt x="3115" y="1178"/>
                    <a:pt x="3115" y="1178"/>
                  </a:cubicBezTo>
                  <a:cubicBezTo>
                    <a:pt x="3091" y="1178"/>
                    <a:pt x="3083" y="1170"/>
                    <a:pt x="3067" y="1162"/>
                  </a:cubicBezTo>
                  <a:cubicBezTo>
                    <a:pt x="3059" y="1162"/>
                    <a:pt x="3051" y="1162"/>
                    <a:pt x="3043" y="1154"/>
                  </a:cubicBezTo>
                  <a:cubicBezTo>
                    <a:pt x="3020" y="1154"/>
                    <a:pt x="3012" y="1131"/>
                    <a:pt x="3012" y="1115"/>
                  </a:cubicBezTo>
                  <a:cubicBezTo>
                    <a:pt x="3012" y="1099"/>
                    <a:pt x="3012" y="1091"/>
                    <a:pt x="3004" y="1083"/>
                  </a:cubicBezTo>
                  <a:cubicBezTo>
                    <a:pt x="3004" y="1075"/>
                    <a:pt x="3004" y="1075"/>
                    <a:pt x="3004" y="1075"/>
                  </a:cubicBezTo>
                  <a:cubicBezTo>
                    <a:pt x="2988" y="1051"/>
                    <a:pt x="2980" y="1028"/>
                    <a:pt x="2964" y="1036"/>
                  </a:cubicBezTo>
                  <a:cubicBezTo>
                    <a:pt x="2956" y="1044"/>
                    <a:pt x="2956" y="1044"/>
                    <a:pt x="2956" y="1051"/>
                  </a:cubicBezTo>
                  <a:cubicBezTo>
                    <a:pt x="2948" y="1067"/>
                    <a:pt x="2948" y="1075"/>
                    <a:pt x="2933" y="1075"/>
                  </a:cubicBezTo>
                  <a:cubicBezTo>
                    <a:pt x="2925" y="1075"/>
                    <a:pt x="2917" y="1075"/>
                    <a:pt x="2917" y="1075"/>
                  </a:cubicBezTo>
                  <a:cubicBezTo>
                    <a:pt x="2909" y="1067"/>
                    <a:pt x="2901" y="1067"/>
                    <a:pt x="2893" y="1067"/>
                  </a:cubicBezTo>
                  <a:cubicBezTo>
                    <a:pt x="2885" y="1067"/>
                    <a:pt x="2885" y="1075"/>
                    <a:pt x="2877" y="1075"/>
                  </a:cubicBezTo>
                  <a:cubicBezTo>
                    <a:pt x="2869" y="1075"/>
                    <a:pt x="2869" y="1075"/>
                    <a:pt x="2862" y="1075"/>
                  </a:cubicBezTo>
                  <a:cubicBezTo>
                    <a:pt x="2854" y="1075"/>
                    <a:pt x="2846" y="1075"/>
                    <a:pt x="2830" y="1060"/>
                  </a:cubicBezTo>
                  <a:cubicBezTo>
                    <a:pt x="2814" y="1051"/>
                    <a:pt x="2798" y="1028"/>
                    <a:pt x="2790" y="1012"/>
                  </a:cubicBezTo>
                  <a:cubicBezTo>
                    <a:pt x="2782" y="996"/>
                    <a:pt x="2775" y="988"/>
                    <a:pt x="2759" y="973"/>
                  </a:cubicBezTo>
                  <a:cubicBezTo>
                    <a:pt x="2719" y="957"/>
                    <a:pt x="2735" y="174"/>
                    <a:pt x="2735" y="71"/>
                  </a:cubicBezTo>
                  <a:cubicBezTo>
                    <a:pt x="1605" y="8"/>
                    <a:pt x="1605" y="8"/>
                    <a:pt x="1605" y="8"/>
                  </a:cubicBezTo>
                  <a:cubicBezTo>
                    <a:pt x="1462" y="2103"/>
                    <a:pt x="1462" y="2103"/>
                    <a:pt x="1462" y="2103"/>
                  </a:cubicBezTo>
                  <a:cubicBezTo>
                    <a:pt x="1462" y="2103"/>
                    <a:pt x="1454" y="2150"/>
                    <a:pt x="1423" y="2150"/>
                  </a:cubicBezTo>
                  <a:cubicBezTo>
                    <a:pt x="1399" y="2150"/>
                    <a:pt x="79" y="2040"/>
                    <a:pt x="23" y="2032"/>
                  </a:cubicBezTo>
                  <a:lnTo>
                    <a:pt x="23" y="2032"/>
                  </a:lnTo>
                  <a:lnTo>
                    <a:pt x="23" y="2032"/>
                  </a:lnTo>
                  <a:lnTo>
                    <a:pt x="16" y="2032"/>
                  </a:lnTo>
                  <a:cubicBezTo>
                    <a:pt x="16" y="2032"/>
                    <a:pt x="8" y="2040"/>
                    <a:pt x="55" y="2135"/>
                  </a:cubicBezTo>
                  <a:cubicBezTo>
                    <a:pt x="79" y="2135"/>
                    <a:pt x="87" y="2135"/>
                    <a:pt x="87" y="2135"/>
                  </a:cubicBezTo>
                  <a:cubicBezTo>
                    <a:pt x="95" y="2135"/>
                    <a:pt x="166" y="2190"/>
                    <a:pt x="166" y="2261"/>
                  </a:cubicBezTo>
                  <a:cubicBezTo>
                    <a:pt x="166" y="2293"/>
                    <a:pt x="174" y="2301"/>
                    <a:pt x="189" y="2301"/>
                  </a:cubicBezTo>
                  <a:cubicBezTo>
                    <a:pt x="197" y="2301"/>
                    <a:pt x="213" y="2301"/>
                    <a:pt x="237" y="2316"/>
                  </a:cubicBezTo>
                  <a:cubicBezTo>
                    <a:pt x="292" y="2356"/>
                    <a:pt x="316" y="2380"/>
                    <a:pt x="355" y="2419"/>
                  </a:cubicBezTo>
                  <a:cubicBezTo>
                    <a:pt x="363" y="2435"/>
                    <a:pt x="371" y="2435"/>
                    <a:pt x="379" y="2443"/>
                  </a:cubicBezTo>
                  <a:cubicBezTo>
                    <a:pt x="403" y="2474"/>
                    <a:pt x="419" y="2482"/>
                    <a:pt x="427" y="2538"/>
                  </a:cubicBezTo>
                  <a:cubicBezTo>
                    <a:pt x="442" y="2569"/>
                    <a:pt x="458" y="2577"/>
                    <a:pt x="482" y="2585"/>
                  </a:cubicBezTo>
                  <a:cubicBezTo>
                    <a:pt x="498" y="2593"/>
                    <a:pt x="513" y="2593"/>
                    <a:pt x="537" y="2609"/>
                  </a:cubicBezTo>
                  <a:cubicBezTo>
                    <a:pt x="545" y="2625"/>
                    <a:pt x="561" y="2633"/>
                    <a:pt x="569" y="2648"/>
                  </a:cubicBezTo>
                  <a:cubicBezTo>
                    <a:pt x="593" y="2672"/>
                    <a:pt x="616" y="2696"/>
                    <a:pt x="656" y="2727"/>
                  </a:cubicBezTo>
                  <a:cubicBezTo>
                    <a:pt x="711" y="2759"/>
                    <a:pt x="711" y="2775"/>
                    <a:pt x="703" y="2791"/>
                  </a:cubicBezTo>
                  <a:cubicBezTo>
                    <a:pt x="703" y="2799"/>
                    <a:pt x="703" y="2807"/>
                    <a:pt x="703" y="2814"/>
                  </a:cubicBezTo>
                  <a:cubicBezTo>
                    <a:pt x="703" y="2822"/>
                    <a:pt x="703" y="2830"/>
                    <a:pt x="703" y="2830"/>
                  </a:cubicBezTo>
                  <a:cubicBezTo>
                    <a:pt x="703" y="2846"/>
                    <a:pt x="695" y="2854"/>
                    <a:pt x="751" y="2917"/>
                  </a:cubicBezTo>
                  <a:cubicBezTo>
                    <a:pt x="775" y="2941"/>
                    <a:pt x="782" y="2957"/>
                    <a:pt x="782" y="2965"/>
                  </a:cubicBezTo>
                  <a:cubicBezTo>
                    <a:pt x="775" y="2980"/>
                    <a:pt x="766" y="2980"/>
                    <a:pt x="759" y="2988"/>
                  </a:cubicBezTo>
                  <a:cubicBezTo>
                    <a:pt x="751" y="2996"/>
                    <a:pt x="735" y="3004"/>
                    <a:pt x="727" y="3020"/>
                  </a:cubicBezTo>
                  <a:cubicBezTo>
                    <a:pt x="719" y="3051"/>
                    <a:pt x="735" y="3091"/>
                    <a:pt x="759" y="3123"/>
                  </a:cubicBezTo>
                  <a:cubicBezTo>
                    <a:pt x="775" y="3147"/>
                    <a:pt x="782" y="3162"/>
                    <a:pt x="790" y="3178"/>
                  </a:cubicBezTo>
                  <a:cubicBezTo>
                    <a:pt x="798" y="3225"/>
                    <a:pt x="822" y="3233"/>
                    <a:pt x="861" y="3241"/>
                  </a:cubicBezTo>
                  <a:cubicBezTo>
                    <a:pt x="869" y="3249"/>
                    <a:pt x="869" y="3249"/>
                    <a:pt x="869" y="3249"/>
                  </a:cubicBezTo>
                  <a:cubicBezTo>
                    <a:pt x="893" y="3257"/>
                    <a:pt x="901" y="3265"/>
                    <a:pt x="901" y="3281"/>
                  </a:cubicBezTo>
                  <a:cubicBezTo>
                    <a:pt x="901" y="3281"/>
                    <a:pt x="909" y="3289"/>
                    <a:pt x="917" y="3304"/>
                  </a:cubicBezTo>
                  <a:cubicBezTo>
                    <a:pt x="941" y="3336"/>
                    <a:pt x="996" y="3368"/>
                    <a:pt x="1028" y="3368"/>
                  </a:cubicBezTo>
                  <a:cubicBezTo>
                    <a:pt x="1051" y="3368"/>
                    <a:pt x="1075" y="3384"/>
                    <a:pt x="1099" y="3407"/>
                  </a:cubicBezTo>
                  <a:cubicBezTo>
                    <a:pt x="1114" y="3423"/>
                    <a:pt x="1130" y="3439"/>
                    <a:pt x="1138" y="3439"/>
                  </a:cubicBezTo>
                  <a:lnTo>
                    <a:pt x="1138" y="3439"/>
                  </a:lnTo>
                  <a:cubicBezTo>
                    <a:pt x="1138" y="3439"/>
                    <a:pt x="1138" y="3431"/>
                    <a:pt x="1146" y="3431"/>
                  </a:cubicBezTo>
                  <a:cubicBezTo>
                    <a:pt x="1162" y="3431"/>
                    <a:pt x="1233" y="3478"/>
                    <a:pt x="1288" y="3518"/>
                  </a:cubicBezTo>
                  <a:cubicBezTo>
                    <a:pt x="1304" y="3534"/>
                    <a:pt x="1320" y="3542"/>
                    <a:pt x="1328" y="3550"/>
                  </a:cubicBezTo>
                  <a:cubicBezTo>
                    <a:pt x="1344" y="3557"/>
                    <a:pt x="1352" y="3557"/>
                    <a:pt x="1359" y="3557"/>
                  </a:cubicBezTo>
                  <a:cubicBezTo>
                    <a:pt x="1367" y="3557"/>
                    <a:pt x="1367" y="3550"/>
                    <a:pt x="1375" y="3534"/>
                  </a:cubicBezTo>
                  <a:cubicBezTo>
                    <a:pt x="1383" y="3518"/>
                    <a:pt x="1391" y="3502"/>
                    <a:pt x="1415" y="3486"/>
                  </a:cubicBezTo>
                  <a:cubicBezTo>
                    <a:pt x="1446" y="3471"/>
                    <a:pt x="1454" y="3439"/>
                    <a:pt x="1462" y="3400"/>
                  </a:cubicBezTo>
                  <a:cubicBezTo>
                    <a:pt x="1462" y="3391"/>
                    <a:pt x="1462" y="3384"/>
                    <a:pt x="1470" y="3368"/>
                  </a:cubicBezTo>
                  <a:cubicBezTo>
                    <a:pt x="1478" y="3344"/>
                    <a:pt x="1494" y="3313"/>
                    <a:pt x="1502" y="3297"/>
                  </a:cubicBezTo>
                  <a:cubicBezTo>
                    <a:pt x="1510" y="3289"/>
                    <a:pt x="1518" y="3281"/>
                    <a:pt x="1518" y="3273"/>
                  </a:cubicBezTo>
                  <a:cubicBezTo>
                    <a:pt x="1518" y="3265"/>
                    <a:pt x="1525" y="3257"/>
                    <a:pt x="1525" y="3249"/>
                  </a:cubicBezTo>
                  <a:cubicBezTo>
                    <a:pt x="1525" y="3225"/>
                    <a:pt x="1533" y="3194"/>
                    <a:pt x="1597" y="3186"/>
                  </a:cubicBezTo>
                  <a:cubicBezTo>
                    <a:pt x="1636" y="3186"/>
                    <a:pt x="1660" y="3170"/>
                    <a:pt x="1676" y="3162"/>
                  </a:cubicBezTo>
                  <a:cubicBezTo>
                    <a:pt x="1692" y="3154"/>
                    <a:pt x="1699" y="3147"/>
                    <a:pt x="1715" y="3147"/>
                  </a:cubicBezTo>
                  <a:cubicBezTo>
                    <a:pt x="1723" y="3147"/>
                    <a:pt x="1723" y="3147"/>
                    <a:pt x="1723" y="3147"/>
                  </a:cubicBezTo>
                  <a:cubicBezTo>
                    <a:pt x="1755" y="3147"/>
                    <a:pt x="1771" y="3162"/>
                    <a:pt x="1778" y="3178"/>
                  </a:cubicBezTo>
                  <a:cubicBezTo>
                    <a:pt x="1794" y="3186"/>
                    <a:pt x="1794" y="3194"/>
                    <a:pt x="1810" y="3194"/>
                  </a:cubicBezTo>
                  <a:cubicBezTo>
                    <a:pt x="1826" y="3194"/>
                    <a:pt x="1834" y="3194"/>
                    <a:pt x="1850" y="3186"/>
                  </a:cubicBezTo>
                  <a:cubicBezTo>
                    <a:pt x="1858" y="3186"/>
                    <a:pt x="1865" y="3186"/>
                    <a:pt x="1873" y="3178"/>
                  </a:cubicBezTo>
                  <a:cubicBezTo>
                    <a:pt x="1881" y="3178"/>
                    <a:pt x="1889" y="3178"/>
                    <a:pt x="1897" y="3178"/>
                  </a:cubicBezTo>
                  <a:cubicBezTo>
                    <a:pt x="1913" y="3178"/>
                    <a:pt x="1921" y="3186"/>
                    <a:pt x="1929" y="3194"/>
                  </a:cubicBezTo>
                  <a:cubicBezTo>
                    <a:pt x="1936" y="3202"/>
                    <a:pt x="1936" y="3202"/>
                    <a:pt x="1936" y="3202"/>
                  </a:cubicBezTo>
                  <a:cubicBezTo>
                    <a:pt x="1945" y="3210"/>
                    <a:pt x="1952" y="3218"/>
                    <a:pt x="1960" y="3218"/>
                  </a:cubicBezTo>
                  <a:cubicBezTo>
                    <a:pt x="1976" y="3218"/>
                    <a:pt x="1992" y="3210"/>
                    <a:pt x="2008" y="3194"/>
                  </a:cubicBezTo>
                  <a:lnTo>
                    <a:pt x="2016" y="3194"/>
                  </a:lnTo>
                  <a:cubicBezTo>
                    <a:pt x="2031" y="3194"/>
                    <a:pt x="2063" y="3233"/>
                    <a:pt x="2111" y="3281"/>
                  </a:cubicBezTo>
                  <a:cubicBezTo>
                    <a:pt x="2126" y="3304"/>
                    <a:pt x="2142" y="3320"/>
                    <a:pt x="2150" y="3336"/>
                  </a:cubicBezTo>
                  <a:cubicBezTo>
                    <a:pt x="2189" y="3376"/>
                    <a:pt x="2269" y="3439"/>
                    <a:pt x="2316" y="3471"/>
                  </a:cubicBezTo>
                  <a:cubicBezTo>
                    <a:pt x="2332" y="3478"/>
                    <a:pt x="2332" y="3494"/>
                    <a:pt x="2340" y="3510"/>
                  </a:cubicBezTo>
                  <a:cubicBezTo>
                    <a:pt x="2340" y="3534"/>
                    <a:pt x="2348" y="3581"/>
                    <a:pt x="2403" y="3668"/>
                  </a:cubicBezTo>
                  <a:cubicBezTo>
                    <a:pt x="2474" y="3763"/>
                    <a:pt x="2482" y="3811"/>
                    <a:pt x="2490" y="3834"/>
                  </a:cubicBezTo>
                  <a:cubicBezTo>
                    <a:pt x="2490" y="3858"/>
                    <a:pt x="2490" y="3866"/>
                    <a:pt x="2506" y="3874"/>
                  </a:cubicBezTo>
                  <a:cubicBezTo>
                    <a:pt x="2522" y="3897"/>
                    <a:pt x="2514" y="3913"/>
                    <a:pt x="2514" y="3921"/>
                  </a:cubicBezTo>
                  <a:cubicBezTo>
                    <a:pt x="2506" y="3929"/>
                    <a:pt x="2506" y="3937"/>
                    <a:pt x="2522" y="3945"/>
                  </a:cubicBezTo>
                  <a:cubicBezTo>
                    <a:pt x="2569" y="3969"/>
                    <a:pt x="2672" y="4103"/>
                    <a:pt x="2695" y="4142"/>
                  </a:cubicBezTo>
                  <a:cubicBezTo>
                    <a:pt x="2703" y="4150"/>
                    <a:pt x="2703" y="4166"/>
                    <a:pt x="2711" y="4174"/>
                  </a:cubicBezTo>
                  <a:cubicBezTo>
                    <a:pt x="2719" y="4198"/>
                    <a:pt x="2727" y="4214"/>
                    <a:pt x="2751" y="4222"/>
                  </a:cubicBezTo>
                  <a:cubicBezTo>
                    <a:pt x="2775" y="4222"/>
                    <a:pt x="2790" y="4237"/>
                    <a:pt x="2806" y="4253"/>
                  </a:cubicBezTo>
                  <a:cubicBezTo>
                    <a:pt x="2814" y="4261"/>
                    <a:pt x="2814" y="4269"/>
                    <a:pt x="2822" y="4277"/>
                  </a:cubicBezTo>
                  <a:cubicBezTo>
                    <a:pt x="2838" y="4293"/>
                    <a:pt x="2838" y="4293"/>
                    <a:pt x="2830" y="4308"/>
                  </a:cubicBezTo>
                  <a:cubicBezTo>
                    <a:pt x="2830" y="4317"/>
                    <a:pt x="2822" y="4324"/>
                    <a:pt x="2822" y="4332"/>
                  </a:cubicBezTo>
                  <a:cubicBezTo>
                    <a:pt x="2822" y="4340"/>
                    <a:pt x="2822" y="4340"/>
                    <a:pt x="2822" y="4348"/>
                  </a:cubicBezTo>
                  <a:cubicBezTo>
                    <a:pt x="2814" y="4372"/>
                    <a:pt x="2806" y="4395"/>
                    <a:pt x="2854" y="4419"/>
                  </a:cubicBezTo>
                  <a:cubicBezTo>
                    <a:pt x="2862" y="4419"/>
                    <a:pt x="2869" y="4427"/>
                    <a:pt x="2869" y="4435"/>
                  </a:cubicBezTo>
                  <a:cubicBezTo>
                    <a:pt x="2869" y="4451"/>
                    <a:pt x="2862" y="4459"/>
                    <a:pt x="2854" y="4475"/>
                  </a:cubicBezTo>
                  <a:cubicBezTo>
                    <a:pt x="2846" y="4490"/>
                    <a:pt x="2838" y="4506"/>
                    <a:pt x="2854" y="4522"/>
                  </a:cubicBezTo>
                  <a:cubicBezTo>
                    <a:pt x="2869" y="4546"/>
                    <a:pt x="2885" y="4577"/>
                    <a:pt x="2909" y="4609"/>
                  </a:cubicBezTo>
                  <a:cubicBezTo>
                    <a:pt x="2925" y="4641"/>
                    <a:pt x="2941" y="4672"/>
                    <a:pt x="2948" y="4680"/>
                  </a:cubicBezTo>
                  <a:cubicBezTo>
                    <a:pt x="2964" y="4696"/>
                    <a:pt x="2956" y="4712"/>
                    <a:pt x="2956" y="4728"/>
                  </a:cubicBezTo>
                  <a:cubicBezTo>
                    <a:pt x="2956" y="4743"/>
                    <a:pt x="2948" y="4759"/>
                    <a:pt x="2964" y="4767"/>
                  </a:cubicBezTo>
                  <a:cubicBezTo>
                    <a:pt x="2972" y="4775"/>
                    <a:pt x="2980" y="4783"/>
                    <a:pt x="2980" y="4799"/>
                  </a:cubicBezTo>
                  <a:cubicBezTo>
                    <a:pt x="2988" y="4807"/>
                    <a:pt x="2988" y="4814"/>
                    <a:pt x="2996" y="4814"/>
                  </a:cubicBezTo>
                  <a:cubicBezTo>
                    <a:pt x="3004" y="4814"/>
                    <a:pt x="3043" y="4822"/>
                    <a:pt x="3106" y="4854"/>
                  </a:cubicBezTo>
                  <a:cubicBezTo>
                    <a:pt x="3122" y="4870"/>
                    <a:pt x="3138" y="4878"/>
                    <a:pt x="3146" y="4886"/>
                  </a:cubicBezTo>
                  <a:cubicBezTo>
                    <a:pt x="3154" y="4894"/>
                    <a:pt x="3154" y="4894"/>
                    <a:pt x="3186" y="4894"/>
                  </a:cubicBezTo>
                  <a:lnTo>
                    <a:pt x="3194" y="4894"/>
                  </a:lnTo>
                  <a:cubicBezTo>
                    <a:pt x="3225" y="4894"/>
                    <a:pt x="3241" y="4901"/>
                    <a:pt x="3265" y="4917"/>
                  </a:cubicBezTo>
                  <a:cubicBezTo>
                    <a:pt x="3273" y="4925"/>
                    <a:pt x="3281" y="4933"/>
                    <a:pt x="3296" y="4941"/>
                  </a:cubicBezTo>
                  <a:cubicBezTo>
                    <a:pt x="3304" y="4949"/>
                    <a:pt x="3312" y="4949"/>
                    <a:pt x="3312" y="4957"/>
                  </a:cubicBezTo>
                  <a:cubicBezTo>
                    <a:pt x="3352" y="4981"/>
                    <a:pt x="3367" y="4988"/>
                    <a:pt x="3407" y="4996"/>
                  </a:cubicBezTo>
                  <a:cubicBezTo>
                    <a:pt x="3423" y="4996"/>
                    <a:pt x="3431" y="4996"/>
                    <a:pt x="3446" y="4996"/>
                  </a:cubicBezTo>
                  <a:cubicBezTo>
                    <a:pt x="3462" y="4996"/>
                    <a:pt x="3470" y="4996"/>
                    <a:pt x="3494" y="4981"/>
                  </a:cubicBezTo>
                  <a:cubicBezTo>
                    <a:pt x="3502" y="4972"/>
                    <a:pt x="3510" y="4972"/>
                    <a:pt x="3518" y="4972"/>
                  </a:cubicBezTo>
                  <a:close/>
                </a:path>
              </a:pathLst>
            </a:custGeom>
            <a:solidFill>
              <a:schemeClr val="accent6"/>
            </a:solidFill>
            <a:ln>
              <a:solidFill>
                <a:schemeClr val="bg2"/>
              </a:solidFill>
            </a:ln>
            <a:effectLst/>
          </p:spPr>
          <p:txBody>
            <a:bodyPr wrap="none" anchor="ctr"/>
            <a:lstStyle/>
            <a:p>
              <a:endParaRPr lang="en-US"/>
            </a:p>
          </p:txBody>
        </p:sp>
        <p:sp>
          <p:nvSpPr>
            <p:cNvPr id="248" name="Freeform 24"/>
            <p:cNvSpPr>
              <a:spLocks noChangeArrowheads="1"/>
            </p:cNvSpPr>
            <p:nvPr/>
          </p:nvSpPr>
          <p:spPr bwMode="auto">
            <a:xfrm>
              <a:off x="16144930" y="7488038"/>
              <a:ext cx="1704689" cy="876698"/>
            </a:xfrm>
            <a:custGeom>
              <a:avLst/>
              <a:gdLst>
                <a:gd name="T0" fmla="*/ 3233 w 3242"/>
                <a:gd name="T1" fmla="*/ 751 h 1669"/>
                <a:gd name="T2" fmla="*/ 3233 w 3242"/>
                <a:gd name="T3" fmla="*/ 751 h 1669"/>
                <a:gd name="T4" fmla="*/ 3130 w 3242"/>
                <a:gd name="T5" fmla="*/ 71 h 1669"/>
                <a:gd name="T6" fmla="*/ 0 w 3242"/>
                <a:gd name="T7" fmla="*/ 0 h 1669"/>
                <a:gd name="T8" fmla="*/ 0 w 3242"/>
                <a:gd name="T9" fmla="*/ 245 h 1669"/>
                <a:gd name="T10" fmla="*/ 1123 w 3242"/>
                <a:gd name="T11" fmla="*/ 300 h 1669"/>
                <a:gd name="T12" fmla="*/ 1139 w 3242"/>
                <a:gd name="T13" fmla="*/ 1210 h 1669"/>
                <a:gd name="T14" fmla="*/ 1218 w 3242"/>
                <a:gd name="T15" fmla="*/ 1297 h 1669"/>
                <a:gd name="T16" fmla="*/ 1297 w 3242"/>
                <a:gd name="T17" fmla="*/ 1304 h 1669"/>
                <a:gd name="T18" fmla="*/ 1344 w 3242"/>
                <a:gd name="T19" fmla="*/ 1273 h 1669"/>
                <a:gd name="T20" fmla="*/ 1392 w 3242"/>
                <a:gd name="T21" fmla="*/ 1320 h 1669"/>
                <a:gd name="T22" fmla="*/ 1423 w 3242"/>
                <a:gd name="T23" fmla="*/ 1391 h 1669"/>
                <a:gd name="T24" fmla="*/ 1510 w 3242"/>
                <a:gd name="T25" fmla="*/ 1407 h 1669"/>
                <a:gd name="T26" fmla="*/ 1566 w 3242"/>
                <a:gd name="T27" fmla="*/ 1439 h 1669"/>
                <a:gd name="T28" fmla="*/ 1653 w 3242"/>
                <a:gd name="T29" fmla="*/ 1431 h 1669"/>
                <a:gd name="T30" fmla="*/ 1684 w 3242"/>
                <a:gd name="T31" fmla="*/ 1470 h 1669"/>
                <a:gd name="T32" fmla="*/ 1732 w 3242"/>
                <a:gd name="T33" fmla="*/ 1455 h 1669"/>
                <a:gd name="T34" fmla="*/ 1763 w 3242"/>
                <a:gd name="T35" fmla="*/ 1439 h 1669"/>
                <a:gd name="T36" fmla="*/ 1826 w 3242"/>
                <a:gd name="T37" fmla="*/ 1431 h 1669"/>
                <a:gd name="T38" fmla="*/ 1842 w 3242"/>
                <a:gd name="T39" fmla="*/ 1470 h 1669"/>
                <a:gd name="T40" fmla="*/ 1874 w 3242"/>
                <a:gd name="T41" fmla="*/ 1494 h 1669"/>
                <a:gd name="T42" fmla="*/ 1882 w 3242"/>
                <a:gd name="T43" fmla="*/ 1565 h 1669"/>
                <a:gd name="T44" fmla="*/ 1945 w 3242"/>
                <a:gd name="T45" fmla="*/ 1541 h 1669"/>
                <a:gd name="T46" fmla="*/ 2008 w 3242"/>
                <a:gd name="T47" fmla="*/ 1526 h 1669"/>
                <a:gd name="T48" fmla="*/ 2056 w 3242"/>
                <a:gd name="T49" fmla="*/ 1565 h 1669"/>
                <a:gd name="T50" fmla="*/ 2103 w 3242"/>
                <a:gd name="T51" fmla="*/ 1557 h 1669"/>
                <a:gd name="T52" fmla="*/ 2190 w 3242"/>
                <a:gd name="T53" fmla="*/ 1550 h 1669"/>
                <a:gd name="T54" fmla="*/ 2190 w 3242"/>
                <a:gd name="T55" fmla="*/ 1597 h 1669"/>
                <a:gd name="T56" fmla="*/ 2222 w 3242"/>
                <a:gd name="T57" fmla="*/ 1636 h 1669"/>
                <a:gd name="T58" fmla="*/ 2245 w 3242"/>
                <a:gd name="T59" fmla="*/ 1581 h 1669"/>
                <a:gd name="T60" fmla="*/ 2261 w 3242"/>
                <a:gd name="T61" fmla="*/ 1518 h 1669"/>
                <a:gd name="T62" fmla="*/ 2293 w 3242"/>
                <a:gd name="T63" fmla="*/ 1526 h 1669"/>
                <a:gd name="T64" fmla="*/ 2340 w 3242"/>
                <a:gd name="T65" fmla="*/ 1581 h 1669"/>
                <a:gd name="T66" fmla="*/ 2372 w 3242"/>
                <a:gd name="T67" fmla="*/ 1550 h 1669"/>
                <a:gd name="T68" fmla="*/ 2426 w 3242"/>
                <a:gd name="T69" fmla="*/ 1581 h 1669"/>
                <a:gd name="T70" fmla="*/ 2505 w 3242"/>
                <a:gd name="T71" fmla="*/ 1644 h 1669"/>
                <a:gd name="T72" fmla="*/ 2568 w 3242"/>
                <a:gd name="T73" fmla="*/ 1613 h 1669"/>
                <a:gd name="T74" fmla="*/ 2656 w 3242"/>
                <a:gd name="T75" fmla="*/ 1557 h 1669"/>
                <a:gd name="T76" fmla="*/ 2695 w 3242"/>
                <a:gd name="T77" fmla="*/ 1589 h 1669"/>
                <a:gd name="T78" fmla="*/ 2750 w 3242"/>
                <a:gd name="T79" fmla="*/ 1550 h 1669"/>
                <a:gd name="T80" fmla="*/ 2814 w 3242"/>
                <a:gd name="T81" fmla="*/ 1526 h 1669"/>
                <a:gd name="T82" fmla="*/ 2861 w 3242"/>
                <a:gd name="T83" fmla="*/ 1565 h 1669"/>
                <a:gd name="T84" fmla="*/ 2917 w 3242"/>
                <a:gd name="T85" fmla="*/ 1550 h 1669"/>
                <a:gd name="T86" fmla="*/ 2964 w 3242"/>
                <a:gd name="T87" fmla="*/ 1510 h 1669"/>
                <a:gd name="T88" fmla="*/ 3051 w 3242"/>
                <a:gd name="T89" fmla="*/ 1573 h 1669"/>
                <a:gd name="T90" fmla="*/ 3130 w 3242"/>
                <a:gd name="T91" fmla="*/ 1621 h 1669"/>
                <a:gd name="T92" fmla="*/ 3193 w 3242"/>
                <a:gd name="T93" fmla="*/ 1652 h 1669"/>
                <a:gd name="T94" fmla="*/ 3241 w 3242"/>
                <a:gd name="T95" fmla="*/ 1644 h 1669"/>
                <a:gd name="T96" fmla="*/ 3233 w 3242"/>
                <a:gd name="T97" fmla="*/ 751 h 1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42" h="1669">
                  <a:moveTo>
                    <a:pt x="3233" y="751"/>
                  </a:moveTo>
                  <a:lnTo>
                    <a:pt x="3233" y="751"/>
                  </a:lnTo>
                  <a:cubicBezTo>
                    <a:pt x="3138" y="380"/>
                    <a:pt x="3130" y="71"/>
                    <a:pt x="3130" y="71"/>
                  </a:cubicBezTo>
                  <a:cubicBezTo>
                    <a:pt x="1953" y="87"/>
                    <a:pt x="909" y="55"/>
                    <a:pt x="0" y="0"/>
                  </a:cubicBezTo>
                  <a:cubicBezTo>
                    <a:pt x="0" y="245"/>
                    <a:pt x="0" y="245"/>
                    <a:pt x="0" y="245"/>
                  </a:cubicBezTo>
                  <a:cubicBezTo>
                    <a:pt x="1123" y="300"/>
                    <a:pt x="1123" y="300"/>
                    <a:pt x="1123" y="300"/>
                  </a:cubicBezTo>
                  <a:cubicBezTo>
                    <a:pt x="1123" y="300"/>
                    <a:pt x="1107" y="1186"/>
                    <a:pt x="1139" y="1210"/>
                  </a:cubicBezTo>
                  <a:cubicBezTo>
                    <a:pt x="1170" y="1233"/>
                    <a:pt x="1178" y="1265"/>
                    <a:pt x="1218" y="1297"/>
                  </a:cubicBezTo>
                  <a:cubicBezTo>
                    <a:pt x="1249" y="1328"/>
                    <a:pt x="1249" y="1297"/>
                    <a:pt x="1297" y="1304"/>
                  </a:cubicBezTo>
                  <a:cubicBezTo>
                    <a:pt x="1336" y="1320"/>
                    <a:pt x="1321" y="1281"/>
                    <a:pt x="1344" y="1273"/>
                  </a:cubicBezTo>
                  <a:cubicBezTo>
                    <a:pt x="1360" y="1265"/>
                    <a:pt x="1376" y="1297"/>
                    <a:pt x="1392" y="1320"/>
                  </a:cubicBezTo>
                  <a:cubicBezTo>
                    <a:pt x="1400" y="1344"/>
                    <a:pt x="1392" y="1383"/>
                    <a:pt x="1423" y="1391"/>
                  </a:cubicBezTo>
                  <a:cubicBezTo>
                    <a:pt x="1455" y="1399"/>
                    <a:pt x="1463" y="1415"/>
                    <a:pt x="1510" y="1407"/>
                  </a:cubicBezTo>
                  <a:cubicBezTo>
                    <a:pt x="1550" y="1407"/>
                    <a:pt x="1566" y="1439"/>
                    <a:pt x="1566" y="1439"/>
                  </a:cubicBezTo>
                  <a:cubicBezTo>
                    <a:pt x="1589" y="1455"/>
                    <a:pt x="1621" y="1431"/>
                    <a:pt x="1653" y="1431"/>
                  </a:cubicBezTo>
                  <a:cubicBezTo>
                    <a:pt x="1684" y="1439"/>
                    <a:pt x="1684" y="1447"/>
                    <a:pt x="1684" y="1470"/>
                  </a:cubicBezTo>
                  <a:cubicBezTo>
                    <a:pt x="1692" y="1494"/>
                    <a:pt x="1724" y="1486"/>
                    <a:pt x="1732" y="1455"/>
                  </a:cubicBezTo>
                  <a:cubicBezTo>
                    <a:pt x="1739" y="1423"/>
                    <a:pt x="1763" y="1447"/>
                    <a:pt x="1763" y="1439"/>
                  </a:cubicBezTo>
                  <a:cubicBezTo>
                    <a:pt x="1771" y="1423"/>
                    <a:pt x="1795" y="1431"/>
                    <a:pt x="1826" y="1431"/>
                  </a:cubicBezTo>
                  <a:cubicBezTo>
                    <a:pt x="1850" y="1431"/>
                    <a:pt x="1842" y="1447"/>
                    <a:pt x="1842" y="1470"/>
                  </a:cubicBezTo>
                  <a:cubicBezTo>
                    <a:pt x="1842" y="1494"/>
                    <a:pt x="1850" y="1486"/>
                    <a:pt x="1874" y="1494"/>
                  </a:cubicBezTo>
                  <a:cubicBezTo>
                    <a:pt x="1890" y="1510"/>
                    <a:pt x="1874" y="1541"/>
                    <a:pt x="1882" y="1565"/>
                  </a:cubicBezTo>
                  <a:cubicBezTo>
                    <a:pt x="1898" y="1597"/>
                    <a:pt x="1929" y="1557"/>
                    <a:pt x="1945" y="1541"/>
                  </a:cubicBezTo>
                  <a:cubicBezTo>
                    <a:pt x="1953" y="1518"/>
                    <a:pt x="1977" y="1518"/>
                    <a:pt x="2008" y="1526"/>
                  </a:cubicBezTo>
                  <a:cubicBezTo>
                    <a:pt x="2040" y="1534"/>
                    <a:pt x="2048" y="1550"/>
                    <a:pt x="2056" y="1565"/>
                  </a:cubicBezTo>
                  <a:cubicBezTo>
                    <a:pt x="2072" y="1581"/>
                    <a:pt x="2103" y="1581"/>
                    <a:pt x="2103" y="1557"/>
                  </a:cubicBezTo>
                  <a:cubicBezTo>
                    <a:pt x="2103" y="1541"/>
                    <a:pt x="2174" y="1550"/>
                    <a:pt x="2190" y="1550"/>
                  </a:cubicBezTo>
                  <a:cubicBezTo>
                    <a:pt x="2206" y="1550"/>
                    <a:pt x="2198" y="1565"/>
                    <a:pt x="2190" y="1597"/>
                  </a:cubicBezTo>
                  <a:cubicBezTo>
                    <a:pt x="2182" y="1628"/>
                    <a:pt x="2206" y="1628"/>
                    <a:pt x="2222" y="1636"/>
                  </a:cubicBezTo>
                  <a:cubicBezTo>
                    <a:pt x="2238" y="1644"/>
                    <a:pt x="2245" y="1605"/>
                    <a:pt x="2245" y="1581"/>
                  </a:cubicBezTo>
                  <a:cubicBezTo>
                    <a:pt x="2245" y="1550"/>
                    <a:pt x="2245" y="1557"/>
                    <a:pt x="2261" y="1518"/>
                  </a:cubicBezTo>
                  <a:cubicBezTo>
                    <a:pt x="2277" y="1486"/>
                    <a:pt x="2277" y="1518"/>
                    <a:pt x="2293" y="1526"/>
                  </a:cubicBezTo>
                  <a:cubicBezTo>
                    <a:pt x="2309" y="1541"/>
                    <a:pt x="2317" y="1557"/>
                    <a:pt x="2340" y="1581"/>
                  </a:cubicBezTo>
                  <a:cubicBezTo>
                    <a:pt x="2356" y="1597"/>
                    <a:pt x="2364" y="1573"/>
                    <a:pt x="2372" y="1550"/>
                  </a:cubicBezTo>
                  <a:cubicBezTo>
                    <a:pt x="2380" y="1526"/>
                    <a:pt x="2403" y="1557"/>
                    <a:pt x="2426" y="1581"/>
                  </a:cubicBezTo>
                  <a:cubicBezTo>
                    <a:pt x="2458" y="1613"/>
                    <a:pt x="2474" y="1628"/>
                    <a:pt x="2505" y="1644"/>
                  </a:cubicBezTo>
                  <a:cubicBezTo>
                    <a:pt x="2529" y="1668"/>
                    <a:pt x="2545" y="1636"/>
                    <a:pt x="2568" y="1613"/>
                  </a:cubicBezTo>
                  <a:cubicBezTo>
                    <a:pt x="2584" y="1589"/>
                    <a:pt x="2616" y="1565"/>
                    <a:pt x="2656" y="1557"/>
                  </a:cubicBezTo>
                  <a:cubicBezTo>
                    <a:pt x="2687" y="1550"/>
                    <a:pt x="2671" y="1565"/>
                    <a:pt x="2695" y="1589"/>
                  </a:cubicBezTo>
                  <a:cubicBezTo>
                    <a:pt x="2727" y="1605"/>
                    <a:pt x="2743" y="1581"/>
                    <a:pt x="2750" y="1550"/>
                  </a:cubicBezTo>
                  <a:cubicBezTo>
                    <a:pt x="2750" y="1526"/>
                    <a:pt x="2798" y="1526"/>
                    <a:pt x="2814" y="1526"/>
                  </a:cubicBezTo>
                  <a:cubicBezTo>
                    <a:pt x="2837" y="1526"/>
                    <a:pt x="2830" y="1541"/>
                    <a:pt x="2861" y="1565"/>
                  </a:cubicBezTo>
                  <a:cubicBezTo>
                    <a:pt x="2893" y="1589"/>
                    <a:pt x="2908" y="1565"/>
                    <a:pt x="2917" y="1550"/>
                  </a:cubicBezTo>
                  <a:cubicBezTo>
                    <a:pt x="2932" y="1534"/>
                    <a:pt x="2940" y="1510"/>
                    <a:pt x="2964" y="1510"/>
                  </a:cubicBezTo>
                  <a:cubicBezTo>
                    <a:pt x="2988" y="1510"/>
                    <a:pt x="3011" y="1526"/>
                    <a:pt x="3051" y="1573"/>
                  </a:cubicBezTo>
                  <a:cubicBezTo>
                    <a:pt x="3090" y="1621"/>
                    <a:pt x="3122" y="1613"/>
                    <a:pt x="3130" y="1621"/>
                  </a:cubicBezTo>
                  <a:cubicBezTo>
                    <a:pt x="3138" y="1636"/>
                    <a:pt x="3161" y="1652"/>
                    <a:pt x="3193" y="1652"/>
                  </a:cubicBezTo>
                  <a:cubicBezTo>
                    <a:pt x="3225" y="1652"/>
                    <a:pt x="3225" y="1644"/>
                    <a:pt x="3241" y="1644"/>
                  </a:cubicBezTo>
                  <a:lnTo>
                    <a:pt x="3233" y="751"/>
                  </a:lnTo>
                </a:path>
              </a:pathLst>
            </a:custGeom>
            <a:solidFill>
              <a:schemeClr val="accent6"/>
            </a:solidFill>
            <a:ln>
              <a:solidFill>
                <a:schemeClr val="bg2"/>
              </a:solidFill>
            </a:ln>
            <a:effectLst/>
          </p:spPr>
          <p:txBody>
            <a:bodyPr wrap="none" anchor="ctr"/>
            <a:lstStyle/>
            <a:p>
              <a:endParaRPr lang="en-US"/>
            </a:p>
          </p:txBody>
        </p:sp>
        <p:sp>
          <p:nvSpPr>
            <p:cNvPr id="249" name="Freeform 25"/>
            <p:cNvSpPr>
              <a:spLocks noChangeArrowheads="1"/>
            </p:cNvSpPr>
            <p:nvPr/>
          </p:nvSpPr>
          <p:spPr bwMode="auto">
            <a:xfrm>
              <a:off x="16140291" y="7488038"/>
              <a:ext cx="1709328" cy="874378"/>
            </a:xfrm>
            <a:custGeom>
              <a:avLst/>
              <a:gdLst>
                <a:gd name="T0" fmla="*/ 2434 w 3250"/>
                <a:gd name="T1" fmla="*/ 1589 h 1661"/>
                <a:gd name="T2" fmla="*/ 2380 w 3250"/>
                <a:gd name="T3" fmla="*/ 1557 h 1661"/>
                <a:gd name="T4" fmla="*/ 2285 w 3250"/>
                <a:gd name="T5" fmla="*/ 1518 h 1661"/>
                <a:gd name="T6" fmla="*/ 2253 w 3250"/>
                <a:gd name="T7" fmla="*/ 1581 h 1661"/>
                <a:gd name="T8" fmla="*/ 2190 w 3250"/>
                <a:gd name="T9" fmla="*/ 1597 h 1661"/>
                <a:gd name="T10" fmla="*/ 2190 w 3250"/>
                <a:gd name="T11" fmla="*/ 1550 h 1661"/>
                <a:gd name="T12" fmla="*/ 2064 w 3250"/>
                <a:gd name="T13" fmla="*/ 1565 h 1661"/>
                <a:gd name="T14" fmla="*/ 1906 w 3250"/>
                <a:gd name="T15" fmla="*/ 1581 h 1661"/>
                <a:gd name="T16" fmla="*/ 1866 w 3250"/>
                <a:gd name="T17" fmla="*/ 1494 h 1661"/>
                <a:gd name="T18" fmla="*/ 1834 w 3250"/>
                <a:gd name="T19" fmla="*/ 1431 h 1661"/>
                <a:gd name="T20" fmla="*/ 1771 w 3250"/>
                <a:gd name="T21" fmla="*/ 1447 h 1661"/>
                <a:gd name="T22" fmla="*/ 1708 w 3250"/>
                <a:gd name="T23" fmla="*/ 1486 h 1661"/>
                <a:gd name="T24" fmla="*/ 1621 w 3250"/>
                <a:gd name="T25" fmla="*/ 1439 h 1661"/>
                <a:gd name="T26" fmla="*/ 1566 w 3250"/>
                <a:gd name="T27" fmla="*/ 1439 h 1661"/>
                <a:gd name="T28" fmla="*/ 1431 w 3250"/>
                <a:gd name="T29" fmla="*/ 1391 h 1661"/>
                <a:gd name="T30" fmla="*/ 1360 w 3250"/>
                <a:gd name="T31" fmla="*/ 1273 h 1661"/>
                <a:gd name="T32" fmla="*/ 1305 w 3250"/>
                <a:gd name="T33" fmla="*/ 1312 h 1661"/>
                <a:gd name="T34" fmla="*/ 1218 w 3250"/>
                <a:gd name="T35" fmla="*/ 1297 h 1661"/>
                <a:gd name="T36" fmla="*/ 0 w 3250"/>
                <a:gd name="T37" fmla="*/ 245 h 1661"/>
                <a:gd name="T38" fmla="*/ 3138 w 3250"/>
                <a:gd name="T39" fmla="*/ 71 h 1661"/>
                <a:gd name="T40" fmla="*/ 3249 w 3250"/>
                <a:gd name="T41" fmla="*/ 751 h 1661"/>
                <a:gd name="T42" fmla="*/ 3201 w 3250"/>
                <a:gd name="T43" fmla="*/ 1660 h 1661"/>
                <a:gd name="T44" fmla="*/ 2972 w 3250"/>
                <a:gd name="T45" fmla="*/ 1510 h 1661"/>
                <a:gd name="T46" fmla="*/ 2893 w 3250"/>
                <a:gd name="T47" fmla="*/ 1581 h 1661"/>
                <a:gd name="T48" fmla="*/ 2758 w 3250"/>
                <a:gd name="T49" fmla="*/ 1550 h 1661"/>
                <a:gd name="T50" fmla="*/ 2679 w 3250"/>
                <a:gd name="T51" fmla="*/ 1557 h 1661"/>
                <a:gd name="T52" fmla="*/ 2529 w 3250"/>
                <a:gd name="T53" fmla="*/ 1660 h 1661"/>
                <a:gd name="T54" fmla="*/ 2442 w 3250"/>
                <a:gd name="T55" fmla="*/ 1581 h 1661"/>
                <a:gd name="T56" fmla="*/ 2576 w 3250"/>
                <a:gd name="T57" fmla="*/ 1613 h 1661"/>
                <a:gd name="T58" fmla="*/ 2711 w 3250"/>
                <a:gd name="T59" fmla="*/ 1581 h 1661"/>
                <a:gd name="T60" fmla="*/ 2845 w 3250"/>
                <a:gd name="T61" fmla="*/ 1534 h 1661"/>
                <a:gd name="T62" fmla="*/ 2925 w 3250"/>
                <a:gd name="T63" fmla="*/ 1550 h 1661"/>
                <a:gd name="T64" fmla="*/ 3122 w 3250"/>
                <a:gd name="T65" fmla="*/ 1613 h 1661"/>
                <a:gd name="T66" fmla="*/ 3241 w 3250"/>
                <a:gd name="T67" fmla="*/ 1636 h 1661"/>
                <a:gd name="T68" fmla="*/ 16 w 3250"/>
                <a:gd name="T69" fmla="*/ 8 h 1661"/>
                <a:gd name="T70" fmla="*/ 1147 w 3250"/>
                <a:gd name="T71" fmla="*/ 1202 h 1661"/>
                <a:gd name="T72" fmla="*/ 1265 w 3250"/>
                <a:gd name="T73" fmla="*/ 1304 h 1661"/>
                <a:gd name="T74" fmla="*/ 1336 w 3250"/>
                <a:gd name="T75" fmla="*/ 1288 h 1661"/>
                <a:gd name="T76" fmla="*/ 1400 w 3250"/>
                <a:gd name="T77" fmla="*/ 1320 h 1661"/>
                <a:gd name="T78" fmla="*/ 1503 w 3250"/>
                <a:gd name="T79" fmla="*/ 1407 h 1661"/>
                <a:gd name="T80" fmla="*/ 1621 w 3250"/>
                <a:gd name="T81" fmla="*/ 1439 h 1661"/>
                <a:gd name="T82" fmla="*/ 1700 w 3250"/>
                <a:gd name="T83" fmla="*/ 1470 h 1661"/>
                <a:gd name="T84" fmla="*/ 1763 w 3250"/>
                <a:gd name="T85" fmla="*/ 1439 h 1661"/>
                <a:gd name="T86" fmla="*/ 1811 w 3250"/>
                <a:gd name="T87" fmla="*/ 1423 h 1661"/>
                <a:gd name="T88" fmla="*/ 1858 w 3250"/>
                <a:gd name="T89" fmla="*/ 1470 h 1661"/>
                <a:gd name="T90" fmla="*/ 1898 w 3250"/>
                <a:gd name="T91" fmla="*/ 1565 h 1661"/>
                <a:gd name="T92" fmla="*/ 2064 w 3250"/>
                <a:gd name="T93" fmla="*/ 1557 h 1661"/>
                <a:gd name="T94" fmla="*/ 2166 w 3250"/>
                <a:gd name="T95" fmla="*/ 1541 h 1661"/>
                <a:gd name="T96" fmla="*/ 2206 w 3250"/>
                <a:gd name="T97" fmla="*/ 1573 h 1661"/>
                <a:gd name="T98" fmla="*/ 2230 w 3250"/>
                <a:gd name="T99" fmla="*/ 1636 h 1661"/>
                <a:gd name="T100" fmla="*/ 2285 w 3250"/>
                <a:gd name="T101" fmla="*/ 1502 h 1661"/>
                <a:gd name="T102" fmla="*/ 2356 w 3250"/>
                <a:gd name="T103" fmla="*/ 1581 h 1661"/>
                <a:gd name="T104" fmla="*/ 2529 w 3250"/>
                <a:gd name="T105" fmla="*/ 1660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50" h="1661">
                  <a:moveTo>
                    <a:pt x="2529" y="1660"/>
                  </a:moveTo>
                  <a:lnTo>
                    <a:pt x="2529" y="1660"/>
                  </a:lnTo>
                  <a:cubicBezTo>
                    <a:pt x="2521" y="1660"/>
                    <a:pt x="2513" y="1652"/>
                    <a:pt x="2505" y="1652"/>
                  </a:cubicBezTo>
                  <a:cubicBezTo>
                    <a:pt x="2482" y="1628"/>
                    <a:pt x="2466" y="1613"/>
                    <a:pt x="2434" y="1589"/>
                  </a:cubicBezTo>
                  <a:cubicBezTo>
                    <a:pt x="2434" y="1581"/>
                    <a:pt x="2426" y="1581"/>
                    <a:pt x="2426" y="1573"/>
                  </a:cubicBezTo>
                  <a:cubicBezTo>
                    <a:pt x="2411" y="1557"/>
                    <a:pt x="2395" y="1541"/>
                    <a:pt x="2388" y="1541"/>
                  </a:cubicBezTo>
                  <a:cubicBezTo>
                    <a:pt x="2388" y="1541"/>
                    <a:pt x="2388" y="1541"/>
                    <a:pt x="2380" y="1550"/>
                  </a:cubicBezTo>
                  <a:cubicBezTo>
                    <a:pt x="2380" y="1557"/>
                    <a:pt x="2380" y="1557"/>
                    <a:pt x="2380" y="1557"/>
                  </a:cubicBezTo>
                  <a:cubicBezTo>
                    <a:pt x="2372" y="1573"/>
                    <a:pt x="2364" y="1589"/>
                    <a:pt x="2356" y="1589"/>
                  </a:cubicBezTo>
                  <a:cubicBezTo>
                    <a:pt x="2348" y="1589"/>
                    <a:pt x="2348" y="1589"/>
                    <a:pt x="2340" y="1581"/>
                  </a:cubicBezTo>
                  <a:cubicBezTo>
                    <a:pt x="2325" y="1557"/>
                    <a:pt x="2317" y="1550"/>
                    <a:pt x="2301" y="1534"/>
                  </a:cubicBezTo>
                  <a:cubicBezTo>
                    <a:pt x="2293" y="1526"/>
                    <a:pt x="2293" y="1526"/>
                    <a:pt x="2285" y="1518"/>
                  </a:cubicBezTo>
                  <a:cubicBezTo>
                    <a:pt x="2285" y="1510"/>
                    <a:pt x="2285" y="1510"/>
                    <a:pt x="2285" y="1510"/>
                  </a:cubicBezTo>
                  <a:cubicBezTo>
                    <a:pt x="2285" y="1510"/>
                    <a:pt x="2277" y="1510"/>
                    <a:pt x="2277" y="1526"/>
                  </a:cubicBezTo>
                  <a:cubicBezTo>
                    <a:pt x="2269" y="1534"/>
                    <a:pt x="2269" y="1541"/>
                    <a:pt x="2262" y="1550"/>
                  </a:cubicBezTo>
                  <a:cubicBezTo>
                    <a:pt x="2253" y="1557"/>
                    <a:pt x="2253" y="1565"/>
                    <a:pt x="2253" y="1581"/>
                  </a:cubicBezTo>
                  <a:cubicBezTo>
                    <a:pt x="2253" y="1605"/>
                    <a:pt x="2246" y="1644"/>
                    <a:pt x="2230" y="1644"/>
                  </a:cubicBezTo>
                  <a:cubicBezTo>
                    <a:pt x="2230" y="1644"/>
                    <a:pt x="2230" y="1644"/>
                    <a:pt x="2230" y="1636"/>
                  </a:cubicBezTo>
                  <a:cubicBezTo>
                    <a:pt x="2222" y="1636"/>
                    <a:pt x="2222" y="1636"/>
                    <a:pt x="2222" y="1636"/>
                  </a:cubicBezTo>
                  <a:cubicBezTo>
                    <a:pt x="2206" y="1636"/>
                    <a:pt x="2190" y="1628"/>
                    <a:pt x="2190" y="1597"/>
                  </a:cubicBezTo>
                  <a:cubicBezTo>
                    <a:pt x="2198" y="1589"/>
                    <a:pt x="2198" y="1581"/>
                    <a:pt x="2198" y="1573"/>
                  </a:cubicBezTo>
                  <a:cubicBezTo>
                    <a:pt x="2198" y="1565"/>
                    <a:pt x="2206" y="1550"/>
                    <a:pt x="2206" y="1550"/>
                  </a:cubicBezTo>
                  <a:cubicBezTo>
                    <a:pt x="2198" y="1550"/>
                    <a:pt x="2198" y="1550"/>
                    <a:pt x="2198" y="1550"/>
                  </a:cubicBezTo>
                  <a:cubicBezTo>
                    <a:pt x="2198" y="1550"/>
                    <a:pt x="2198" y="1550"/>
                    <a:pt x="2190" y="1550"/>
                  </a:cubicBezTo>
                  <a:cubicBezTo>
                    <a:pt x="2182" y="1550"/>
                    <a:pt x="2174" y="1550"/>
                    <a:pt x="2166" y="1550"/>
                  </a:cubicBezTo>
                  <a:cubicBezTo>
                    <a:pt x="2119" y="1550"/>
                    <a:pt x="2111" y="1557"/>
                    <a:pt x="2111" y="1557"/>
                  </a:cubicBezTo>
                  <a:cubicBezTo>
                    <a:pt x="2111" y="1573"/>
                    <a:pt x="2103" y="1581"/>
                    <a:pt x="2087" y="1581"/>
                  </a:cubicBezTo>
                  <a:cubicBezTo>
                    <a:pt x="2080" y="1581"/>
                    <a:pt x="2072" y="1573"/>
                    <a:pt x="2064" y="1565"/>
                  </a:cubicBezTo>
                  <a:lnTo>
                    <a:pt x="2064" y="1565"/>
                  </a:lnTo>
                  <a:cubicBezTo>
                    <a:pt x="2048" y="1550"/>
                    <a:pt x="2040" y="1534"/>
                    <a:pt x="2016" y="1526"/>
                  </a:cubicBezTo>
                  <a:cubicBezTo>
                    <a:pt x="1985" y="1518"/>
                    <a:pt x="1961" y="1526"/>
                    <a:pt x="1953" y="1541"/>
                  </a:cubicBezTo>
                  <a:cubicBezTo>
                    <a:pt x="1945" y="1557"/>
                    <a:pt x="1922" y="1581"/>
                    <a:pt x="1906" y="1581"/>
                  </a:cubicBezTo>
                  <a:cubicBezTo>
                    <a:pt x="1898" y="1581"/>
                    <a:pt x="1890" y="1581"/>
                    <a:pt x="1890" y="1573"/>
                  </a:cubicBezTo>
                  <a:cubicBezTo>
                    <a:pt x="1890" y="1557"/>
                    <a:pt x="1890" y="1541"/>
                    <a:pt x="1890" y="1534"/>
                  </a:cubicBezTo>
                  <a:cubicBezTo>
                    <a:pt x="1890" y="1518"/>
                    <a:pt x="1890" y="1502"/>
                    <a:pt x="1874" y="1502"/>
                  </a:cubicBezTo>
                  <a:lnTo>
                    <a:pt x="1866" y="1494"/>
                  </a:lnTo>
                  <a:cubicBezTo>
                    <a:pt x="1850" y="1494"/>
                    <a:pt x="1850" y="1494"/>
                    <a:pt x="1850" y="1470"/>
                  </a:cubicBezTo>
                  <a:lnTo>
                    <a:pt x="1850" y="1463"/>
                  </a:lnTo>
                  <a:cubicBezTo>
                    <a:pt x="1850" y="1447"/>
                    <a:pt x="1850" y="1439"/>
                    <a:pt x="1842" y="1439"/>
                  </a:cubicBezTo>
                  <a:lnTo>
                    <a:pt x="1834" y="1431"/>
                  </a:lnTo>
                  <a:cubicBezTo>
                    <a:pt x="1819" y="1431"/>
                    <a:pt x="1811" y="1431"/>
                    <a:pt x="1803" y="1431"/>
                  </a:cubicBezTo>
                  <a:cubicBezTo>
                    <a:pt x="1803" y="1431"/>
                    <a:pt x="1795" y="1431"/>
                    <a:pt x="1787" y="1431"/>
                  </a:cubicBezTo>
                  <a:cubicBezTo>
                    <a:pt x="1779" y="1431"/>
                    <a:pt x="1779" y="1431"/>
                    <a:pt x="1779" y="1439"/>
                  </a:cubicBezTo>
                  <a:lnTo>
                    <a:pt x="1771" y="1447"/>
                  </a:lnTo>
                  <a:cubicBezTo>
                    <a:pt x="1771" y="1447"/>
                    <a:pt x="1763" y="1447"/>
                    <a:pt x="1763" y="1439"/>
                  </a:cubicBezTo>
                  <a:lnTo>
                    <a:pt x="1755" y="1439"/>
                  </a:lnTo>
                  <a:cubicBezTo>
                    <a:pt x="1755" y="1439"/>
                    <a:pt x="1747" y="1439"/>
                    <a:pt x="1747" y="1455"/>
                  </a:cubicBezTo>
                  <a:cubicBezTo>
                    <a:pt x="1740" y="1478"/>
                    <a:pt x="1724" y="1486"/>
                    <a:pt x="1708" y="1486"/>
                  </a:cubicBezTo>
                  <a:cubicBezTo>
                    <a:pt x="1700" y="1486"/>
                    <a:pt x="1692" y="1486"/>
                    <a:pt x="1692" y="1470"/>
                  </a:cubicBezTo>
                  <a:cubicBezTo>
                    <a:pt x="1692" y="1470"/>
                    <a:pt x="1692" y="1470"/>
                    <a:pt x="1692" y="1463"/>
                  </a:cubicBezTo>
                  <a:cubicBezTo>
                    <a:pt x="1692" y="1447"/>
                    <a:pt x="1684" y="1439"/>
                    <a:pt x="1661" y="1439"/>
                  </a:cubicBezTo>
                  <a:cubicBezTo>
                    <a:pt x="1645" y="1431"/>
                    <a:pt x="1637" y="1439"/>
                    <a:pt x="1621" y="1439"/>
                  </a:cubicBezTo>
                  <a:cubicBezTo>
                    <a:pt x="1613" y="1447"/>
                    <a:pt x="1605" y="1447"/>
                    <a:pt x="1597" y="1447"/>
                  </a:cubicBezTo>
                  <a:cubicBezTo>
                    <a:pt x="1582" y="1447"/>
                    <a:pt x="1574" y="1447"/>
                    <a:pt x="1566" y="1439"/>
                  </a:cubicBezTo>
                  <a:lnTo>
                    <a:pt x="1566" y="1439"/>
                  </a:lnTo>
                  <a:lnTo>
                    <a:pt x="1566" y="1439"/>
                  </a:lnTo>
                  <a:cubicBezTo>
                    <a:pt x="1566" y="1439"/>
                    <a:pt x="1558" y="1407"/>
                    <a:pt x="1518" y="1415"/>
                  </a:cubicBezTo>
                  <a:cubicBezTo>
                    <a:pt x="1510" y="1415"/>
                    <a:pt x="1503" y="1415"/>
                    <a:pt x="1503" y="1415"/>
                  </a:cubicBezTo>
                  <a:cubicBezTo>
                    <a:pt x="1479" y="1415"/>
                    <a:pt x="1471" y="1407"/>
                    <a:pt x="1455" y="1399"/>
                  </a:cubicBezTo>
                  <a:cubicBezTo>
                    <a:pt x="1447" y="1399"/>
                    <a:pt x="1439" y="1399"/>
                    <a:pt x="1431" y="1391"/>
                  </a:cubicBezTo>
                  <a:cubicBezTo>
                    <a:pt x="1408" y="1391"/>
                    <a:pt x="1400" y="1368"/>
                    <a:pt x="1400" y="1352"/>
                  </a:cubicBezTo>
                  <a:cubicBezTo>
                    <a:pt x="1400" y="1336"/>
                    <a:pt x="1400" y="1328"/>
                    <a:pt x="1392" y="1320"/>
                  </a:cubicBezTo>
                  <a:cubicBezTo>
                    <a:pt x="1392" y="1312"/>
                    <a:pt x="1392" y="1312"/>
                    <a:pt x="1392" y="1312"/>
                  </a:cubicBezTo>
                  <a:cubicBezTo>
                    <a:pt x="1384" y="1297"/>
                    <a:pt x="1368" y="1273"/>
                    <a:pt x="1360" y="1273"/>
                  </a:cubicBezTo>
                  <a:cubicBezTo>
                    <a:pt x="1352" y="1273"/>
                    <a:pt x="1352" y="1273"/>
                    <a:pt x="1352" y="1273"/>
                  </a:cubicBezTo>
                  <a:cubicBezTo>
                    <a:pt x="1344" y="1281"/>
                    <a:pt x="1344" y="1281"/>
                    <a:pt x="1344" y="1288"/>
                  </a:cubicBezTo>
                  <a:cubicBezTo>
                    <a:pt x="1336" y="1304"/>
                    <a:pt x="1336" y="1312"/>
                    <a:pt x="1321" y="1312"/>
                  </a:cubicBezTo>
                  <a:cubicBezTo>
                    <a:pt x="1313" y="1312"/>
                    <a:pt x="1305" y="1312"/>
                    <a:pt x="1305" y="1312"/>
                  </a:cubicBezTo>
                  <a:cubicBezTo>
                    <a:pt x="1297" y="1304"/>
                    <a:pt x="1289" y="1304"/>
                    <a:pt x="1281" y="1304"/>
                  </a:cubicBezTo>
                  <a:cubicBezTo>
                    <a:pt x="1273" y="1304"/>
                    <a:pt x="1273" y="1312"/>
                    <a:pt x="1265" y="1312"/>
                  </a:cubicBezTo>
                  <a:cubicBezTo>
                    <a:pt x="1257" y="1312"/>
                    <a:pt x="1257" y="1312"/>
                    <a:pt x="1250" y="1312"/>
                  </a:cubicBezTo>
                  <a:cubicBezTo>
                    <a:pt x="1242" y="1312"/>
                    <a:pt x="1234" y="1312"/>
                    <a:pt x="1218" y="1297"/>
                  </a:cubicBezTo>
                  <a:cubicBezTo>
                    <a:pt x="1202" y="1288"/>
                    <a:pt x="1186" y="1265"/>
                    <a:pt x="1178" y="1249"/>
                  </a:cubicBezTo>
                  <a:cubicBezTo>
                    <a:pt x="1170" y="1233"/>
                    <a:pt x="1163" y="1225"/>
                    <a:pt x="1147" y="1210"/>
                  </a:cubicBezTo>
                  <a:cubicBezTo>
                    <a:pt x="1107" y="1194"/>
                    <a:pt x="1123" y="411"/>
                    <a:pt x="1123" y="308"/>
                  </a:cubicBezTo>
                  <a:cubicBezTo>
                    <a:pt x="0" y="245"/>
                    <a:pt x="0" y="245"/>
                    <a:pt x="0" y="245"/>
                  </a:cubicBezTo>
                  <a:cubicBezTo>
                    <a:pt x="8" y="0"/>
                    <a:pt x="8" y="0"/>
                    <a:pt x="8" y="0"/>
                  </a:cubicBezTo>
                  <a:lnTo>
                    <a:pt x="8" y="0"/>
                  </a:lnTo>
                  <a:cubicBezTo>
                    <a:pt x="839" y="47"/>
                    <a:pt x="1692" y="71"/>
                    <a:pt x="2569" y="71"/>
                  </a:cubicBezTo>
                  <a:cubicBezTo>
                    <a:pt x="2758" y="71"/>
                    <a:pt x="2948" y="71"/>
                    <a:pt x="3138" y="71"/>
                  </a:cubicBezTo>
                  <a:cubicBezTo>
                    <a:pt x="3146" y="71"/>
                    <a:pt x="3146" y="71"/>
                    <a:pt x="3146" y="71"/>
                  </a:cubicBezTo>
                  <a:lnTo>
                    <a:pt x="3146" y="71"/>
                  </a:lnTo>
                  <a:cubicBezTo>
                    <a:pt x="3146" y="71"/>
                    <a:pt x="3154" y="380"/>
                    <a:pt x="3249" y="751"/>
                  </a:cubicBezTo>
                  <a:lnTo>
                    <a:pt x="3249" y="751"/>
                  </a:lnTo>
                  <a:cubicBezTo>
                    <a:pt x="3249" y="1644"/>
                    <a:pt x="3249" y="1644"/>
                    <a:pt x="3249" y="1644"/>
                  </a:cubicBezTo>
                  <a:lnTo>
                    <a:pt x="3249" y="1644"/>
                  </a:lnTo>
                  <a:cubicBezTo>
                    <a:pt x="3241" y="1644"/>
                    <a:pt x="3241" y="1644"/>
                    <a:pt x="3233" y="1652"/>
                  </a:cubicBezTo>
                  <a:cubicBezTo>
                    <a:pt x="3225" y="1652"/>
                    <a:pt x="3225" y="1660"/>
                    <a:pt x="3201" y="1660"/>
                  </a:cubicBezTo>
                  <a:cubicBezTo>
                    <a:pt x="3169" y="1660"/>
                    <a:pt x="3146" y="1636"/>
                    <a:pt x="3138" y="1628"/>
                  </a:cubicBezTo>
                  <a:cubicBezTo>
                    <a:pt x="3130" y="1621"/>
                    <a:pt x="3130" y="1621"/>
                    <a:pt x="3122" y="1621"/>
                  </a:cubicBezTo>
                  <a:cubicBezTo>
                    <a:pt x="3106" y="1613"/>
                    <a:pt x="3083" y="1605"/>
                    <a:pt x="3059" y="1573"/>
                  </a:cubicBezTo>
                  <a:cubicBezTo>
                    <a:pt x="3019" y="1526"/>
                    <a:pt x="2996" y="1510"/>
                    <a:pt x="2972" y="1510"/>
                  </a:cubicBezTo>
                  <a:cubicBezTo>
                    <a:pt x="2956" y="1518"/>
                    <a:pt x="2948" y="1526"/>
                    <a:pt x="2940" y="1541"/>
                  </a:cubicBezTo>
                  <a:cubicBezTo>
                    <a:pt x="2932" y="1541"/>
                    <a:pt x="2932" y="1550"/>
                    <a:pt x="2932" y="1550"/>
                  </a:cubicBezTo>
                  <a:cubicBezTo>
                    <a:pt x="2932" y="1550"/>
                    <a:pt x="2932" y="1557"/>
                    <a:pt x="2925" y="1557"/>
                  </a:cubicBezTo>
                  <a:cubicBezTo>
                    <a:pt x="2916" y="1565"/>
                    <a:pt x="2909" y="1581"/>
                    <a:pt x="2893" y="1581"/>
                  </a:cubicBezTo>
                  <a:cubicBezTo>
                    <a:pt x="2885" y="1581"/>
                    <a:pt x="2877" y="1573"/>
                    <a:pt x="2869" y="1565"/>
                  </a:cubicBezTo>
                  <a:cubicBezTo>
                    <a:pt x="2853" y="1557"/>
                    <a:pt x="2845" y="1550"/>
                    <a:pt x="2838" y="1541"/>
                  </a:cubicBezTo>
                  <a:cubicBezTo>
                    <a:pt x="2838" y="1534"/>
                    <a:pt x="2830" y="1526"/>
                    <a:pt x="2822" y="1526"/>
                  </a:cubicBezTo>
                  <a:cubicBezTo>
                    <a:pt x="2806" y="1526"/>
                    <a:pt x="2766" y="1526"/>
                    <a:pt x="2758" y="1550"/>
                  </a:cubicBezTo>
                  <a:cubicBezTo>
                    <a:pt x="2751" y="1573"/>
                    <a:pt x="2743" y="1597"/>
                    <a:pt x="2727" y="1597"/>
                  </a:cubicBezTo>
                  <a:cubicBezTo>
                    <a:pt x="2719" y="1597"/>
                    <a:pt x="2711" y="1597"/>
                    <a:pt x="2703" y="1589"/>
                  </a:cubicBezTo>
                  <a:cubicBezTo>
                    <a:pt x="2695" y="1581"/>
                    <a:pt x="2687" y="1573"/>
                    <a:pt x="2687" y="1565"/>
                  </a:cubicBezTo>
                  <a:cubicBezTo>
                    <a:pt x="2687" y="1557"/>
                    <a:pt x="2679" y="1557"/>
                    <a:pt x="2679" y="1557"/>
                  </a:cubicBezTo>
                  <a:cubicBezTo>
                    <a:pt x="2672" y="1557"/>
                    <a:pt x="2672" y="1557"/>
                    <a:pt x="2664" y="1557"/>
                  </a:cubicBezTo>
                  <a:cubicBezTo>
                    <a:pt x="2624" y="1573"/>
                    <a:pt x="2600" y="1589"/>
                    <a:pt x="2576" y="1613"/>
                  </a:cubicBezTo>
                  <a:cubicBezTo>
                    <a:pt x="2576" y="1621"/>
                    <a:pt x="2576" y="1621"/>
                    <a:pt x="2576" y="1621"/>
                  </a:cubicBezTo>
                  <a:cubicBezTo>
                    <a:pt x="2561" y="1644"/>
                    <a:pt x="2545" y="1660"/>
                    <a:pt x="2529" y="1660"/>
                  </a:cubicBezTo>
                  <a:lnTo>
                    <a:pt x="2388" y="1534"/>
                  </a:lnTo>
                  <a:lnTo>
                    <a:pt x="2388" y="1534"/>
                  </a:lnTo>
                  <a:cubicBezTo>
                    <a:pt x="2395" y="1534"/>
                    <a:pt x="2411" y="1550"/>
                    <a:pt x="2426" y="1565"/>
                  </a:cubicBezTo>
                  <a:cubicBezTo>
                    <a:pt x="2434" y="1573"/>
                    <a:pt x="2434" y="1573"/>
                    <a:pt x="2442" y="1581"/>
                  </a:cubicBezTo>
                  <a:cubicBezTo>
                    <a:pt x="2466" y="1605"/>
                    <a:pt x="2482" y="1628"/>
                    <a:pt x="2513" y="1644"/>
                  </a:cubicBezTo>
                  <a:cubicBezTo>
                    <a:pt x="2521" y="1652"/>
                    <a:pt x="2521" y="1652"/>
                    <a:pt x="2529" y="1652"/>
                  </a:cubicBezTo>
                  <a:cubicBezTo>
                    <a:pt x="2545" y="1652"/>
                    <a:pt x="2553" y="1636"/>
                    <a:pt x="2569" y="1621"/>
                  </a:cubicBezTo>
                  <a:cubicBezTo>
                    <a:pt x="2569" y="1613"/>
                    <a:pt x="2569" y="1613"/>
                    <a:pt x="2576" y="1613"/>
                  </a:cubicBezTo>
                  <a:cubicBezTo>
                    <a:pt x="2592" y="1589"/>
                    <a:pt x="2624" y="1565"/>
                    <a:pt x="2664" y="1557"/>
                  </a:cubicBezTo>
                  <a:cubicBezTo>
                    <a:pt x="2664" y="1550"/>
                    <a:pt x="2672" y="1550"/>
                    <a:pt x="2679" y="1550"/>
                  </a:cubicBezTo>
                  <a:cubicBezTo>
                    <a:pt x="2687" y="1550"/>
                    <a:pt x="2687" y="1557"/>
                    <a:pt x="2695" y="1565"/>
                  </a:cubicBezTo>
                  <a:cubicBezTo>
                    <a:pt x="2695" y="1565"/>
                    <a:pt x="2703" y="1573"/>
                    <a:pt x="2711" y="1581"/>
                  </a:cubicBezTo>
                  <a:cubicBezTo>
                    <a:pt x="2711" y="1589"/>
                    <a:pt x="2719" y="1589"/>
                    <a:pt x="2727" y="1589"/>
                  </a:cubicBezTo>
                  <a:cubicBezTo>
                    <a:pt x="2735" y="1589"/>
                    <a:pt x="2751" y="1565"/>
                    <a:pt x="2751" y="1550"/>
                  </a:cubicBezTo>
                  <a:cubicBezTo>
                    <a:pt x="2758" y="1518"/>
                    <a:pt x="2798" y="1518"/>
                    <a:pt x="2822" y="1518"/>
                  </a:cubicBezTo>
                  <a:cubicBezTo>
                    <a:pt x="2838" y="1518"/>
                    <a:pt x="2838" y="1526"/>
                    <a:pt x="2845" y="1534"/>
                  </a:cubicBezTo>
                  <a:cubicBezTo>
                    <a:pt x="2853" y="1541"/>
                    <a:pt x="2853" y="1550"/>
                    <a:pt x="2869" y="1565"/>
                  </a:cubicBezTo>
                  <a:cubicBezTo>
                    <a:pt x="2877" y="1573"/>
                    <a:pt x="2885" y="1573"/>
                    <a:pt x="2893" y="1573"/>
                  </a:cubicBezTo>
                  <a:cubicBezTo>
                    <a:pt x="2909" y="1573"/>
                    <a:pt x="2916" y="1557"/>
                    <a:pt x="2925" y="1550"/>
                  </a:cubicBezTo>
                  <a:lnTo>
                    <a:pt x="2925" y="1550"/>
                  </a:lnTo>
                  <a:cubicBezTo>
                    <a:pt x="2925" y="1541"/>
                    <a:pt x="2932" y="1541"/>
                    <a:pt x="2932" y="1541"/>
                  </a:cubicBezTo>
                  <a:cubicBezTo>
                    <a:pt x="2940" y="1526"/>
                    <a:pt x="2956" y="1510"/>
                    <a:pt x="2972" y="1502"/>
                  </a:cubicBezTo>
                  <a:cubicBezTo>
                    <a:pt x="2996" y="1502"/>
                    <a:pt x="3019" y="1518"/>
                    <a:pt x="3059" y="1565"/>
                  </a:cubicBezTo>
                  <a:cubicBezTo>
                    <a:pt x="3091" y="1605"/>
                    <a:pt x="3106" y="1605"/>
                    <a:pt x="3122" y="1613"/>
                  </a:cubicBezTo>
                  <a:cubicBezTo>
                    <a:pt x="3130" y="1613"/>
                    <a:pt x="3138" y="1613"/>
                    <a:pt x="3138" y="1621"/>
                  </a:cubicBezTo>
                  <a:cubicBezTo>
                    <a:pt x="3154" y="1628"/>
                    <a:pt x="3169" y="1652"/>
                    <a:pt x="3201" y="1652"/>
                  </a:cubicBezTo>
                  <a:cubicBezTo>
                    <a:pt x="3217" y="1652"/>
                    <a:pt x="3225" y="1644"/>
                    <a:pt x="3233" y="1644"/>
                  </a:cubicBezTo>
                  <a:lnTo>
                    <a:pt x="3241" y="1636"/>
                  </a:lnTo>
                  <a:cubicBezTo>
                    <a:pt x="3241" y="751"/>
                    <a:pt x="3241" y="751"/>
                    <a:pt x="3241" y="751"/>
                  </a:cubicBezTo>
                  <a:cubicBezTo>
                    <a:pt x="3154" y="403"/>
                    <a:pt x="3138" y="111"/>
                    <a:pt x="3138" y="71"/>
                  </a:cubicBezTo>
                  <a:cubicBezTo>
                    <a:pt x="2948" y="79"/>
                    <a:pt x="2751" y="79"/>
                    <a:pt x="2569" y="79"/>
                  </a:cubicBezTo>
                  <a:cubicBezTo>
                    <a:pt x="1700" y="79"/>
                    <a:pt x="839" y="55"/>
                    <a:pt x="16" y="8"/>
                  </a:cubicBezTo>
                  <a:cubicBezTo>
                    <a:pt x="8" y="245"/>
                    <a:pt x="8" y="245"/>
                    <a:pt x="8" y="245"/>
                  </a:cubicBezTo>
                  <a:cubicBezTo>
                    <a:pt x="1131" y="300"/>
                    <a:pt x="1131" y="300"/>
                    <a:pt x="1131" y="300"/>
                  </a:cubicBezTo>
                  <a:lnTo>
                    <a:pt x="1131" y="300"/>
                  </a:lnTo>
                  <a:cubicBezTo>
                    <a:pt x="1123" y="656"/>
                    <a:pt x="1123" y="1186"/>
                    <a:pt x="1147" y="1202"/>
                  </a:cubicBezTo>
                  <a:cubicBezTo>
                    <a:pt x="1163" y="1217"/>
                    <a:pt x="1178" y="1233"/>
                    <a:pt x="1186" y="1249"/>
                  </a:cubicBezTo>
                  <a:cubicBezTo>
                    <a:pt x="1194" y="1265"/>
                    <a:pt x="1210" y="1281"/>
                    <a:pt x="1226" y="1297"/>
                  </a:cubicBezTo>
                  <a:cubicBezTo>
                    <a:pt x="1234" y="1304"/>
                    <a:pt x="1242" y="1304"/>
                    <a:pt x="1250" y="1304"/>
                  </a:cubicBezTo>
                  <a:cubicBezTo>
                    <a:pt x="1257" y="1304"/>
                    <a:pt x="1257" y="1304"/>
                    <a:pt x="1265" y="1304"/>
                  </a:cubicBezTo>
                  <a:cubicBezTo>
                    <a:pt x="1273" y="1304"/>
                    <a:pt x="1273" y="1297"/>
                    <a:pt x="1281" y="1297"/>
                  </a:cubicBezTo>
                  <a:cubicBezTo>
                    <a:pt x="1289" y="1297"/>
                    <a:pt x="1297" y="1297"/>
                    <a:pt x="1305" y="1304"/>
                  </a:cubicBezTo>
                  <a:cubicBezTo>
                    <a:pt x="1313" y="1304"/>
                    <a:pt x="1313" y="1304"/>
                    <a:pt x="1321" y="1304"/>
                  </a:cubicBezTo>
                  <a:cubicBezTo>
                    <a:pt x="1329" y="1304"/>
                    <a:pt x="1329" y="1297"/>
                    <a:pt x="1336" y="1288"/>
                  </a:cubicBezTo>
                  <a:cubicBezTo>
                    <a:pt x="1336" y="1281"/>
                    <a:pt x="1336" y="1273"/>
                    <a:pt x="1352" y="1265"/>
                  </a:cubicBezTo>
                  <a:cubicBezTo>
                    <a:pt x="1352" y="1265"/>
                    <a:pt x="1352" y="1265"/>
                    <a:pt x="1360" y="1265"/>
                  </a:cubicBezTo>
                  <a:cubicBezTo>
                    <a:pt x="1376" y="1265"/>
                    <a:pt x="1384" y="1288"/>
                    <a:pt x="1400" y="1312"/>
                  </a:cubicBezTo>
                  <a:cubicBezTo>
                    <a:pt x="1400" y="1320"/>
                    <a:pt x="1400" y="1320"/>
                    <a:pt x="1400" y="1320"/>
                  </a:cubicBezTo>
                  <a:cubicBezTo>
                    <a:pt x="1408" y="1328"/>
                    <a:pt x="1408" y="1336"/>
                    <a:pt x="1408" y="1344"/>
                  </a:cubicBezTo>
                  <a:cubicBezTo>
                    <a:pt x="1408" y="1368"/>
                    <a:pt x="1416" y="1383"/>
                    <a:pt x="1431" y="1383"/>
                  </a:cubicBezTo>
                  <a:cubicBezTo>
                    <a:pt x="1439" y="1391"/>
                    <a:pt x="1455" y="1391"/>
                    <a:pt x="1455" y="1399"/>
                  </a:cubicBezTo>
                  <a:cubicBezTo>
                    <a:pt x="1471" y="1399"/>
                    <a:pt x="1479" y="1407"/>
                    <a:pt x="1503" y="1407"/>
                  </a:cubicBezTo>
                  <a:cubicBezTo>
                    <a:pt x="1503" y="1407"/>
                    <a:pt x="1510" y="1407"/>
                    <a:pt x="1518" y="1407"/>
                  </a:cubicBezTo>
                  <a:cubicBezTo>
                    <a:pt x="1558" y="1399"/>
                    <a:pt x="1574" y="1431"/>
                    <a:pt x="1574" y="1431"/>
                  </a:cubicBezTo>
                  <a:cubicBezTo>
                    <a:pt x="1582" y="1439"/>
                    <a:pt x="1589" y="1439"/>
                    <a:pt x="1597" y="1439"/>
                  </a:cubicBezTo>
                  <a:cubicBezTo>
                    <a:pt x="1605" y="1439"/>
                    <a:pt x="1613" y="1439"/>
                    <a:pt x="1621" y="1439"/>
                  </a:cubicBezTo>
                  <a:cubicBezTo>
                    <a:pt x="1629" y="1431"/>
                    <a:pt x="1637" y="1431"/>
                    <a:pt x="1653" y="1431"/>
                  </a:cubicBezTo>
                  <a:lnTo>
                    <a:pt x="1661" y="1431"/>
                  </a:lnTo>
                  <a:cubicBezTo>
                    <a:pt x="1692" y="1431"/>
                    <a:pt x="1692" y="1447"/>
                    <a:pt x="1700" y="1463"/>
                  </a:cubicBezTo>
                  <a:cubicBezTo>
                    <a:pt x="1700" y="1470"/>
                    <a:pt x="1700" y="1470"/>
                    <a:pt x="1700" y="1470"/>
                  </a:cubicBezTo>
                  <a:cubicBezTo>
                    <a:pt x="1700" y="1478"/>
                    <a:pt x="1700" y="1478"/>
                    <a:pt x="1708" y="1478"/>
                  </a:cubicBezTo>
                  <a:cubicBezTo>
                    <a:pt x="1716" y="1478"/>
                    <a:pt x="1732" y="1470"/>
                    <a:pt x="1740" y="1455"/>
                  </a:cubicBezTo>
                  <a:cubicBezTo>
                    <a:pt x="1740" y="1439"/>
                    <a:pt x="1747" y="1431"/>
                    <a:pt x="1755" y="1431"/>
                  </a:cubicBezTo>
                  <a:cubicBezTo>
                    <a:pt x="1755" y="1431"/>
                    <a:pt x="1763" y="1431"/>
                    <a:pt x="1763" y="1439"/>
                  </a:cubicBezTo>
                  <a:lnTo>
                    <a:pt x="1771" y="1439"/>
                  </a:lnTo>
                  <a:lnTo>
                    <a:pt x="1771" y="1439"/>
                  </a:lnTo>
                  <a:cubicBezTo>
                    <a:pt x="1771" y="1423"/>
                    <a:pt x="1787" y="1423"/>
                    <a:pt x="1787" y="1423"/>
                  </a:cubicBezTo>
                  <a:cubicBezTo>
                    <a:pt x="1795" y="1423"/>
                    <a:pt x="1803" y="1423"/>
                    <a:pt x="1811" y="1423"/>
                  </a:cubicBezTo>
                  <a:cubicBezTo>
                    <a:pt x="1811" y="1423"/>
                    <a:pt x="1827" y="1423"/>
                    <a:pt x="1834" y="1423"/>
                  </a:cubicBezTo>
                  <a:cubicBezTo>
                    <a:pt x="1842" y="1423"/>
                    <a:pt x="1850" y="1431"/>
                    <a:pt x="1850" y="1431"/>
                  </a:cubicBezTo>
                  <a:cubicBezTo>
                    <a:pt x="1858" y="1439"/>
                    <a:pt x="1858" y="1447"/>
                    <a:pt x="1858" y="1463"/>
                  </a:cubicBezTo>
                  <a:lnTo>
                    <a:pt x="1858" y="1470"/>
                  </a:lnTo>
                  <a:cubicBezTo>
                    <a:pt x="1858" y="1486"/>
                    <a:pt x="1858" y="1486"/>
                    <a:pt x="1866" y="1486"/>
                  </a:cubicBezTo>
                  <a:cubicBezTo>
                    <a:pt x="1874" y="1494"/>
                    <a:pt x="1874" y="1494"/>
                    <a:pt x="1882" y="1494"/>
                  </a:cubicBezTo>
                  <a:cubicBezTo>
                    <a:pt x="1898" y="1502"/>
                    <a:pt x="1898" y="1518"/>
                    <a:pt x="1898" y="1534"/>
                  </a:cubicBezTo>
                  <a:cubicBezTo>
                    <a:pt x="1898" y="1541"/>
                    <a:pt x="1890" y="1557"/>
                    <a:pt x="1898" y="1565"/>
                  </a:cubicBezTo>
                  <a:cubicBezTo>
                    <a:pt x="1898" y="1573"/>
                    <a:pt x="1906" y="1573"/>
                    <a:pt x="1906" y="1573"/>
                  </a:cubicBezTo>
                  <a:cubicBezTo>
                    <a:pt x="1914" y="1573"/>
                    <a:pt x="1937" y="1557"/>
                    <a:pt x="1945" y="1541"/>
                  </a:cubicBezTo>
                  <a:cubicBezTo>
                    <a:pt x="1961" y="1518"/>
                    <a:pt x="1985" y="1510"/>
                    <a:pt x="2016" y="1518"/>
                  </a:cubicBezTo>
                  <a:cubicBezTo>
                    <a:pt x="2048" y="1526"/>
                    <a:pt x="2056" y="1541"/>
                    <a:pt x="2064" y="1557"/>
                  </a:cubicBezTo>
                  <a:cubicBezTo>
                    <a:pt x="2072" y="1565"/>
                    <a:pt x="2072" y="1565"/>
                    <a:pt x="2072" y="1565"/>
                  </a:cubicBezTo>
                  <a:cubicBezTo>
                    <a:pt x="2072" y="1573"/>
                    <a:pt x="2080" y="1573"/>
                    <a:pt x="2087" y="1573"/>
                  </a:cubicBezTo>
                  <a:cubicBezTo>
                    <a:pt x="2095" y="1573"/>
                    <a:pt x="2103" y="1573"/>
                    <a:pt x="2103" y="1557"/>
                  </a:cubicBezTo>
                  <a:cubicBezTo>
                    <a:pt x="2103" y="1550"/>
                    <a:pt x="2127" y="1541"/>
                    <a:pt x="2166" y="1541"/>
                  </a:cubicBezTo>
                  <a:cubicBezTo>
                    <a:pt x="2174" y="1541"/>
                    <a:pt x="2182" y="1541"/>
                    <a:pt x="2190" y="1541"/>
                  </a:cubicBezTo>
                  <a:cubicBezTo>
                    <a:pt x="2198" y="1541"/>
                    <a:pt x="2198" y="1541"/>
                    <a:pt x="2198" y="1541"/>
                  </a:cubicBezTo>
                  <a:cubicBezTo>
                    <a:pt x="2206" y="1541"/>
                    <a:pt x="2206" y="1541"/>
                    <a:pt x="2206" y="1550"/>
                  </a:cubicBezTo>
                  <a:cubicBezTo>
                    <a:pt x="2214" y="1550"/>
                    <a:pt x="2206" y="1557"/>
                    <a:pt x="2206" y="1573"/>
                  </a:cubicBezTo>
                  <a:cubicBezTo>
                    <a:pt x="2206" y="1581"/>
                    <a:pt x="2206" y="1589"/>
                    <a:pt x="2198" y="1597"/>
                  </a:cubicBezTo>
                  <a:cubicBezTo>
                    <a:pt x="2198" y="1621"/>
                    <a:pt x="2206" y="1628"/>
                    <a:pt x="2222" y="1628"/>
                  </a:cubicBezTo>
                  <a:cubicBezTo>
                    <a:pt x="2222" y="1628"/>
                    <a:pt x="2230" y="1628"/>
                    <a:pt x="2230" y="1636"/>
                  </a:cubicBezTo>
                  <a:lnTo>
                    <a:pt x="2230" y="1636"/>
                  </a:lnTo>
                  <a:cubicBezTo>
                    <a:pt x="2238" y="1636"/>
                    <a:pt x="2246" y="1605"/>
                    <a:pt x="2246" y="1581"/>
                  </a:cubicBezTo>
                  <a:cubicBezTo>
                    <a:pt x="2246" y="1557"/>
                    <a:pt x="2253" y="1557"/>
                    <a:pt x="2253" y="1541"/>
                  </a:cubicBezTo>
                  <a:cubicBezTo>
                    <a:pt x="2262" y="1534"/>
                    <a:pt x="2262" y="1534"/>
                    <a:pt x="2269" y="1518"/>
                  </a:cubicBezTo>
                  <a:cubicBezTo>
                    <a:pt x="2269" y="1510"/>
                    <a:pt x="2277" y="1502"/>
                    <a:pt x="2285" y="1502"/>
                  </a:cubicBezTo>
                  <a:lnTo>
                    <a:pt x="2293" y="1510"/>
                  </a:lnTo>
                  <a:cubicBezTo>
                    <a:pt x="2301" y="1518"/>
                    <a:pt x="2301" y="1526"/>
                    <a:pt x="2301" y="1526"/>
                  </a:cubicBezTo>
                  <a:cubicBezTo>
                    <a:pt x="2317" y="1541"/>
                    <a:pt x="2333" y="1550"/>
                    <a:pt x="2348" y="1573"/>
                  </a:cubicBezTo>
                  <a:cubicBezTo>
                    <a:pt x="2348" y="1581"/>
                    <a:pt x="2356" y="1581"/>
                    <a:pt x="2356" y="1581"/>
                  </a:cubicBezTo>
                  <a:cubicBezTo>
                    <a:pt x="2364" y="1581"/>
                    <a:pt x="2372" y="1565"/>
                    <a:pt x="2372" y="1550"/>
                  </a:cubicBezTo>
                  <a:lnTo>
                    <a:pt x="2372" y="1550"/>
                  </a:lnTo>
                  <a:cubicBezTo>
                    <a:pt x="2380" y="1541"/>
                    <a:pt x="2380" y="1534"/>
                    <a:pt x="2388" y="1534"/>
                  </a:cubicBezTo>
                  <a:lnTo>
                    <a:pt x="2529" y="1660"/>
                  </a:lnTo>
                </a:path>
              </a:pathLst>
            </a:custGeom>
            <a:solidFill>
              <a:schemeClr val="accent6"/>
            </a:solidFill>
            <a:ln>
              <a:solidFill>
                <a:schemeClr val="bg2"/>
              </a:solidFill>
            </a:ln>
            <a:effectLst/>
          </p:spPr>
          <p:txBody>
            <a:bodyPr wrap="none" anchor="ctr"/>
            <a:lstStyle/>
            <a:p>
              <a:endParaRPr lang="en-US"/>
            </a:p>
          </p:txBody>
        </p:sp>
        <p:sp>
          <p:nvSpPr>
            <p:cNvPr id="250" name="Freeform 47"/>
            <p:cNvSpPr>
              <a:spLocks noChangeArrowheads="1"/>
            </p:cNvSpPr>
            <p:nvPr/>
          </p:nvSpPr>
          <p:spPr bwMode="auto">
            <a:xfrm>
              <a:off x="14781178" y="7379030"/>
              <a:ext cx="1363752" cy="1435651"/>
            </a:xfrm>
            <a:custGeom>
              <a:avLst/>
              <a:gdLst>
                <a:gd name="T0" fmla="*/ 2230 w 2594"/>
                <a:gd name="T1" fmla="*/ 182 h 2729"/>
                <a:gd name="T2" fmla="*/ 2230 w 2594"/>
                <a:gd name="T3" fmla="*/ 182 h 2729"/>
                <a:gd name="T4" fmla="*/ 340 w 2594"/>
                <a:gd name="T5" fmla="*/ 0 h 2729"/>
                <a:gd name="T6" fmla="*/ 0 w 2594"/>
                <a:gd name="T7" fmla="*/ 2664 h 2729"/>
                <a:gd name="T8" fmla="*/ 293 w 2594"/>
                <a:gd name="T9" fmla="*/ 2704 h 2729"/>
                <a:gd name="T10" fmla="*/ 356 w 2594"/>
                <a:gd name="T11" fmla="*/ 2672 h 2729"/>
                <a:gd name="T12" fmla="*/ 372 w 2594"/>
                <a:gd name="T13" fmla="*/ 2546 h 2729"/>
                <a:gd name="T14" fmla="*/ 443 w 2594"/>
                <a:gd name="T15" fmla="*/ 2506 h 2729"/>
                <a:gd name="T16" fmla="*/ 1028 w 2594"/>
                <a:gd name="T17" fmla="*/ 2578 h 2729"/>
                <a:gd name="T18" fmla="*/ 996 w 2594"/>
                <a:gd name="T19" fmla="*/ 2475 h 2729"/>
                <a:gd name="T20" fmla="*/ 2396 w 2594"/>
                <a:gd name="T21" fmla="*/ 2593 h 2729"/>
                <a:gd name="T22" fmla="*/ 2427 w 2594"/>
                <a:gd name="T23" fmla="*/ 2546 h 2729"/>
                <a:gd name="T24" fmla="*/ 2570 w 2594"/>
                <a:gd name="T25" fmla="*/ 451 h 2729"/>
                <a:gd name="T26" fmla="*/ 2593 w 2594"/>
                <a:gd name="T27" fmla="*/ 451 h 2729"/>
                <a:gd name="T28" fmla="*/ 2593 w 2594"/>
                <a:gd name="T29" fmla="*/ 206 h 2729"/>
                <a:gd name="T30" fmla="*/ 2238 w 2594"/>
                <a:gd name="T31" fmla="*/ 182 h 2729"/>
                <a:gd name="T32" fmla="*/ 2230 w 2594"/>
                <a:gd name="T33" fmla="*/ 182 h 2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94" h="2729">
                  <a:moveTo>
                    <a:pt x="2230" y="182"/>
                  </a:moveTo>
                  <a:lnTo>
                    <a:pt x="2230" y="182"/>
                  </a:lnTo>
                  <a:cubicBezTo>
                    <a:pt x="1495" y="135"/>
                    <a:pt x="862" y="72"/>
                    <a:pt x="340" y="0"/>
                  </a:cubicBezTo>
                  <a:cubicBezTo>
                    <a:pt x="0" y="2664"/>
                    <a:pt x="0" y="2664"/>
                    <a:pt x="0" y="2664"/>
                  </a:cubicBezTo>
                  <a:cubicBezTo>
                    <a:pt x="143" y="2672"/>
                    <a:pt x="277" y="2688"/>
                    <a:pt x="293" y="2704"/>
                  </a:cubicBezTo>
                  <a:cubicBezTo>
                    <a:pt x="348" y="2728"/>
                    <a:pt x="356" y="2672"/>
                    <a:pt x="356" y="2672"/>
                  </a:cubicBezTo>
                  <a:cubicBezTo>
                    <a:pt x="356" y="2672"/>
                    <a:pt x="364" y="2601"/>
                    <a:pt x="372" y="2546"/>
                  </a:cubicBezTo>
                  <a:cubicBezTo>
                    <a:pt x="388" y="2483"/>
                    <a:pt x="443" y="2506"/>
                    <a:pt x="443" y="2506"/>
                  </a:cubicBezTo>
                  <a:cubicBezTo>
                    <a:pt x="443" y="2506"/>
                    <a:pt x="894" y="2562"/>
                    <a:pt x="1028" y="2578"/>
                  </a:cubicBezTo>
                  <a:cubicBezTo>
                    <a:pt x="957" y="2435"/>
                    <a:pt x="996" y="2475"/>
                    <a:pt x="996" y="2475"/>
                  </a:cubicBezTo>
                  <a:cubicBezTo>
                    <a:pt x="996" y="2475"/>
                    <a:pt x="2372" y="2593"/>
                    <a:pt x="2396" y="2593"/>
                  </a:cubicBezTo>
                  <a:cubicBezTo>
                    <a:pt x="2427" y="2593"/>
                    <a:pt x="2427" y="2546"/>
                    <a:pt x="2427" y="2546"/>
                  </a:cubicBezTo>
                  <a:cubicBezTo>
                    <a:pt x="2570" y="451"/>
                    <a:pt x="2570" y="451"/>
                    <a:pt x="2570" y="451"/>
                  </a:cubicBezTo>
                  <a:cubicBezTo>
                    <a:pt x="2593" y="451"/>
                    <a:pt x="2593" y="451"/>
                    <a:pt x="2593" y="451"/>
                  </a:cubicBezTo>
                  <a:cubicBezTo>
                    <a:pt x="2593" y="206"/>
                    <a:pt x="2593" y="206"/>
                    <a:pt x="2593" y="206"/>
                  </a:cubicBezTo>
                  <a:cubicBezTo>
                    <a:pt x="2475" y="198"/>
                    <a:pt x="2356" y="190"/>
                    <a:pt x="2238" y="182"/>
                  </a:cubicBezTo>
                  <a:lnTo>
                    <a:pt x="2230" y="182"/>
                  </a:lnTo>
                </a:path>
              </a:pathLst>
            </a:custGeom>
            <a:solidFill>
              <a:schemeClr val="accent6"/>
            </a:solidFill>
            <a:ln>
              <a:solidFill>
                <a:schemeClr val="bg2"/>
              </a:solidFill>
            </a:ln>
            <a:effectLst/>
          </p:spPr>
          <p:txBody>
            <a:bodyPr wrap="none" anchor="ctr"/>
            <a:lstStyle/>
            <a:p>
              <a:endParaRPr lang="en-US"/>
            </a:p>
          </p:txBody>
        </p:sp>
        <p:sp>
          <p:nvSpPr>
            <p:cNvPr id="251" name="Freeform 48"/>
            <p:cNvSpPr>
              <a:spLocks noChangeArrowheads="1"/>
            </p:cNvSpPr>
            <p:nvPr/>
          </p:nvSpPr>
          <p:spPr bwMode="auto">
            <a:xfrm>
              <a:off x="12239219" y="5583887"/>
              <a:ext cx="1618875" cy="2681118"/>
            </a:xfrm>
            <a:custGeom>
              <a:avLst/>
              <a:gdLst>
                <a:gd name="T0" fmla="*/ 1692 w 3076"/>
                <a:gd name="T1" fmla="*/ 364 h 5099"/>
                <a:gd name="T2" fmla="*/ 277 w 3076"/>
                <a:gd name="T3" fmla="*/ 40 h 5099"/>
                <a:gd name="T4" fmla="*/ 293 w 3076"/>
                <a:gd name="T5" fmla="*/ 182 h 5099"/>
                <a:gd name="T6" fmla="*/ 253 w 3076"/>
                <a:gd name="T7" fmla="*/ 301 h 5099"/>
                <a:gd name="T8" fmla="*/ 198 w 3076"/>
                <a:gd name="T9" fmla="*/ 435 h 5099"/>
                <a:gd name="T10" fmla="*/ 142 w 3076"/>
                <a:gd name="T11" fmla="*/ 546 h 5099"/>
                <a:gd name="T12" fmla="*/ 24 w 3076"/>
                <a:gd name="T13" fmla="*/ 696 h 5099"/>
                <a:gd name="T14" fmla="*/ 79 w 3076"/>
                <a:gd name="T15" fmla="*/ 878 h 5099"/>
                <a:gd name="T16" fmla="*/ 127 w 3076"/>
                <a:gd name="T17" fmla="*/ 1083 h 5099"/>
                <a:gd name="T18" fmla="*/ 87 w 3076"/>
                <a:gd name="T19" fmla="*/ 1234 h 5099"/>
                <a:gd name="T20" fmla="*/ 63 w 3076"/>
                <a:gd name="T21" fmla="*/ 1408 h 5099"/>
                <a:gd name="T22" fmla="*/ 119 w 3076"/>
                <a:gd name="T23" fmla="*/ 1581 h 5099"/>
                <a:gd name="T24" fmla="*/ 198 w 3076"/>
                <a:gd name="T25" fmla="*/ 1708 h 5099"/>
                <a:gd name="T26" fmla="*/ 245 w 3076"/>
                <a:gd name="T27" fmla="*/ 1819 h 5099"/>
                <a:gd name="T28" fmla="*/ 213 w 3076"/>
                <a:gd name="T29" fmla="*/ 1945 h 5099"/>
                <a:gd name="T30" fmla="*/ 340 w 3076"/>
                <a:gd name="T31" fmla="*/ 2064 h 5099"/>
                <a:gd name="T32" fmla="*/ 380 w 3076"/>
                <a:gd name="T33" fmla="*/ 1985 h 5099"/>
                <a:gd name="T34" fmla="*/ 459 w 3076"/>
                <a:gd name="T35" fmla="*/ 1961 h 5099"/>
                <a:gd name="T36" fmla="*/ 403 w 3076"/>
                <a:gd name="T37" fmla="*/ 2048 h 5099"/>
                <a:gd name="T38" fmla="*/ 459 w 3076"/>
                <a:gd name="T39" fmla="*/ 2198 h 5099"/>
                <a:gd name="T40" fmla="*/ 411 w 3076"/>
                <a:gd name="T41" fmla="*/ 2230 h 5099"/>
                <a:gd name="T42" fmla="*/ 332 w 3076"/>
                <a:gd name="T43" fmla="*/ 2167 h 5099"/>
                <a:gd name="T44" fmla="*/ 308 w 3076"/>
                <a:gd name="T45" fmla="*/ 2325 h 5099"/>
                <a:gd name="T46" fmla="*/ 380 w 3076"/>
                <a:gd name="T47" fmla="*/ 2498 h 5099"/>
                <a:gd name="T48" fmla="*/ 482 w 3076"/>
                <a:gd name="T49" fmla="*/ 2578 h 5099"/>
                <a:gd name="T50" fmla="*/ 403 w 3076"/>
                <a:gd name="T51" fmla="*/ 2712 h 5099"/>
                <a:gd name="T52" fmla="*/ 451 w 3076"/>
                <a:gd name="T53" fmla="*/ 2933 h 5099"/>
                <a:gd name="T54" fmla="*/ 514 w 3076"/>
                <a:gd name="T55" fmla="*/ 3067 h 5099"/>
                <a:gd name="T56" fmla="*/ 553 w 3076"/>
                <a:gd name="T57" fmla="*/ 3169 h 5099"/>
                <a:gd name="T58" fmla="*/ 617 w 3076"/>
                <a:gd name="T59" fmla="*/ 3296 h 5099"/>
                <a:gd name="T60" fmla="*/ 640 w 3076"/>
                <a:gd name="T61" fmla="*/ 3438 h 5099"/>
                <a:gd name="T62" fmla="*/ 672 w 3076"/>
                <a:gd name="T63" fmla="*/ 3580 h 5099"/>
                <a:gd name="T64" fmla="*/ 640 w 3076"/>
                <a:gd name="T65" fmla="*/ 3731 h 5099"/>
                <a:gd name="T66" fmla="*/ 743 w 3076"/>
                <a:gd name="T67" fmla="*/ 3818 h 5099"/>
                <a:gd name="T68" fmla="*/ 972 w 3076"/>
                <a:gd name="T69" fmla="*/ 3913 h 5099"/>
                <a:gd name="T70" fmla="*/ 1139 w 3076"/>
                <a:gd name="T71" fmla="*/ 4063 h 5099"/>
                <a:gd name="T72" fmla="*/ 1352 w 3076"/>
                <a:gd name="T73" fmla="*/ 4173 h 5099"/>
                <a:gd name="T74" fmla="*/ 1439 w 3076"/>
                <a:gd name="T75" fmla="*/ 4355 h 5099"/>
                <a:gd name="T76" fmla="*/ 1676 w 3076"/>
                <a:gd name="T77" fmla="*/ 4561 h 5099"/>
                <a:gd name="T78" fmla="*/ 1731 w 3076"/>
                <a:gd name="T79" fmla="*/ 4980 h 5099"/>
                <a:gd name="T80" fmla="*/ 2696 w 3076"/>
                <a:gd name="T81" fmla="*/ 5098 h 5099"/>
                <a:gd name="T82" fmla="*/ 2799 w 3076"/>
                <a:gd name="T83" fmla="*/ 5067 h 5099"/>
                <a:gd name="T84" fmla="*/ 2799 w 3076"/>
                <a:gd name="T85" fmla="*/ 4956 h 5099"/>
                <a:gd name="T86" fmla="*/ 2767 w 3076"/>
                <a:gd name="T87" fmla="*/ 4885 h 5099"/>
                <a:gd name="T88" fmla="*/ 2822 w 3076"/>
                <a:gd name="T89" fmla="*/ 4766 h 5099"/>
                <a:gd name="T90" fmla="*/ 2909 w 3076"/>
                <a:gd name="T91" fmla="*/ 4529 h 5099"/>
                <a:gd name="T92" fmla="*/ 3067 w 3076"/>
                <a:gd name="T93" fmla="*/ 4411 h 5099"/>
                <a:gd name="T94" fmla="*/ 2996 w 3076"/>
                <a:gd name="T95" fmla="*/ 4237 h 5099"/>
                <a:gd name="T96" fmla="*/ 2933 w 3076"/>
                <a:gd name="T97" fmla="*/ 4086 h 5099"/>
                <a:gd name="T98" fmla="*/ 1344 w 3076"/>
                <a:gd name="T99" fmla="*/ 1763 h 5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76" h="5099">
                  <a:moveTo>
                    <a:pt x="1692" y="364"/>
                  </a:moveTo>
                  <a:lnTo>
                    <a:pt x="1692" y="364"/>
                  </a:lnTo>
                  <a:cubicBezTo>
                    <a:pt x="1036" y="206"/>
                    <a:pt x="530" y="64"/>
                    <a:pt x="308" y="0"/>
                  </a:cubicBezTo>
                  <a:cubicBezTo>
                    <a:pt x="316" y="32"/>
                    <a:pt x="277" y="40"/>
                    <a:pt x="277" y="40"/>
                  </a:cubicBezTo>
                  <a:cubicBezTo>
                    <a:pt x="277" y="40"/>
                    <a:pt x="229" y="64"/>
                    <a:pt x="253" y="103"/>
                  </a:cubicBezTo>
                  <a:cubicBezTo>
                    <a:pt x="277" y="151"/>
                    <a:pt x="308" y="151"/>
                    <a:pt x="293" y="182"/>
                  </a:cubicBezTo>
                  <a:cubicBezTo>
                    <a:pt x="285" y="214"/>
                    <a:pt x="269" y="214"/>
                    <a:pt x="261" y="246"/>
                  </a:cubicBezTo>
                  <a:cubicBezTo>
                    <a:pt x="261" y="285"/>
                    <a:pt x="277" y="285"/>
                    <a:pt x="253" y="301"/>
                  </a:cubicBezTo>
                  <a:cubicBezTo>
                    <a:pt x="237" y="317"/>
                    <a:pt x="213" y="333"/>
                    <a:pt x="206" y="364"/>
                  </a:cubicBezTo>
                  <a:cubicBezTo>
                    <a:pt x="198" y="396"/>
                    <a:pt x="213" y="404"/>
                    <a:pt x="198" y="435"/>
                  </a:cubicBezTo>
                  <a:cubicBezTo>
                    <a:pt x="182" y="475"/>
                    <a:pt x="182" y="459"/>
                    <a:pt x="166" y="491"/>
                  </a:cubicBezTo>
                  <a:cubicBezTo>
                    <a:pt x="158" y="522"/>
                    <a:pt x="158" y="530"/>
                    <a:pt x="142" y="546"/>
                  </a:cubicBezTo>
                  <a:cubicBezTo>
                    <a:pt x="127" y="562"/>
                    <a:pt x="79" y="601"/>
                    <a:pt x="71" y="625"/>
                  </a:cubicBezTo>
                  <a:cubicBezTo>
                    <a:pt x="55" y="649"/>
                    <a:pt x="24" y="641"/>
                    <a:pt x="24" y="696"/>
                  </a:cubicBezTo>
                  <a:cubicBezTo>
                    <a:pt x="24" y="751"/>
                    <a:pt x="0" y="751"/>
                    <a:pt x="32" y="799"/>
                  </a:cubicBezTo>
                  <a:cubicBezTo>
                    <a:pt x="63" y="846"/>
                    <a:pt x="71" y="823"/>
                    <a:pt x="79" y="878"/>
                  </a:cubicBezTo>
                  <a:cubicBezTo>
                    <a:pt x="95" y="925"/>
                    <a:pt x="111" y="917"/>
                    <a:pt x="119" y="981"/>
                  </a:cubicBezTo>
                  <a:cubicBezTo>
                    <a:pt x="134" y="1036"/>
                    <a:pt x="127" y="1036"/>
                    <a:pt x="127" y="1083"/>
                  </a:cubicBezTo>
                  <a:cubicBezTo>
                    <a:pt x="127" y="1131"/>
                    <a:pt x="150" y="1147"/>
                    <a:pt x="119" y="1178"/>
                  </a:cubicBezTo>
                  <a:cubicBezTo>
                    <a:pt x="87" y="1202"/>
                    <a:pt x="71" y="1194"/>
                    <a:pt x="87" y="1234"/>
                  </a:cubicBezTo>
                  <a:cubicBezTo>
                    <a:pt x="103" y="1273"/>
                    <a:pt x="103" y="1273"/>
                    <a:pt x="87" y="1313"/>
                  </a:cubicBezTo>
                  <a:cubicBezTo>
                    <a:pt x="71" y="1360"/>
                    <a:pt x="55" y="1384"/>
                    <a:pt x="63" y="1408"/>
                  </a:cubicBezTo>
                  <a:cubicBezTo>
                    <a:pt x="71" y="1431"/>
                    <a:pt x="16" y="1392"/>
                    <a:pt x="71" y="1471"/>
                  </a:cubicBezTo>
                  <a:cubicBezTo>
                    <a:pt x="127" y="1542"/>
                    <a:pt x="95" y="1550"/>
                    <a:pt x="119" y="1581"/>
                  </a:cubicBezTo>
                  <a:cubicBezTo>
                    <a:pt x="142" y="1613"/>
                    <a:pt x="158" y="1613"/>
                    <a:pt x="166" y="1653"/>
                  </a:cubicBezTo>
                  <a:cubicBezTo>
                    <a:pt x="174" y="1692"/>
                    <a:pt x="182" y="1684"/>
                    <a:pt x="198" y="1708"/>
                  </a:cubicBezTo>
                  <a:cubicBezTo>
                    <a:pt x="222" y="1724"/>
                    <a:pt x="213" y="1724"/>
                    <a:pt x="222" y="1763"/>
                  </a:cubicBezTo>
                  <a:cubicBezTo>
                    <a:pt x="229" y="1803"/>
                    <a:pt x="237" y="1779"/>
                    <a:pt x="245" y="1819"/>
                  </a:cubicBezTo>
                  <a:cubicBezTo>
                    <a:pt x="253" y="1850"/>
                    <a:pt x="245" y="1890"/>
                    <a:pt x="229" y="1898"/>
                  </a:cubicBezTo>
                  <a:cubicBezTo>
                    <a:pt x="213" y="1914"/>
                    <a:pt x="174" y="1937"/>
                    <a:pt x="213" y="1945"/>
                  </a:cubicBezTo>
                  <a:cubicBezTo>
                    <a:pt x="245" y="1945"/>
                    <a:pt x="261" y="1921"/>
                    <a:pt x="285" y="1977"/>
                  </a:cubicBezTo>
                  <a:cubicBezTo>
                    <a:pt x="308" y="2032"/>
                    <a:pt x="324" y="2056"/>
                    <a:pt x="340" y="2064"/>
                  </a:cubicBezTo>
                  <a:cubicBezTo>
                    <a:pt x="348" y="2072"/>
                    <a:pt x="380" y="2072"/>
                    <a:pt x="380" y="2040"/>
                  </a:cubicBezTo>
                  <a:cubicBezTo>
                    <a:pt x="380" y="2008"/>
                    <a:pt x="364" y="2016"/>
                    <a:pt x="380" y="1985"/>
                  </a:cubicBezTo>
                  <a:cubicBezTo>
                    <a:pt x="403" y="1953"/>
                    <a:pt x="387" y="1921"/>
                    <a:pt x="403" y="1929"/>
                  </a:cubicBezTo>
                  <a:cubicBezTo>
                    <a:pt x="427" y="1937"/>
                    <a:pt x="435" y="1945"/>
                    <a:pt x="459" y="1961"/>
                  </a:cubicBezTo>
                  <a:cubicBezTo>
                    <a:pt x="474" y="1977"/>
                    <a:pt x="451" y="2008"/>
                    <a:pt x="435" y="2008"/>
                  </a:cubicBezTo>
                  <a:cubicBezTo>
                    <a:pt x="411" y="2008"/>
                    <a:pt x="403" y="2024"/>
                    <a:pt x="403" y="2048"/>
                  </a:cubicBezTo>
                  <a:cubicBezTo>
                    <a:pt x="411" y="2064"/>
                    <a:pt x="427" y="2056"/>
                    <a:pt x="435" y="2087"/>
                  </a:cubicBezTo>
                  <a:cubicBezTo>
                    <a:pt x="443" y="2119"/>
                    <a:pt x="451" y="2158"/>
                    <a:pt x="459" y="2198"/>
                  </a:cubicBezTo>
                  <a:cubicBezTo>
                    <a:pt x="459" y="2238"/>
                    <a:pt x="482" y="2269"/>
                    <a:pt x="459" y="2269"/>
                  </a:cubicBezTo>
                  <a:cubicBezTo>
                    <a:pt x="435" y="2269"/>
                    <a:pt x="443" y="2293"/>
                    <a:pt x="411" y="2230"/>
                  </a:cubicBezTo>
                  <a:cubicBezTo>
                    <a:pt x="380" y="2158"/>
                    <a:pt x="380" y="2158"/>
                    <a:pt x="364" y="2143"/>
                  </a:cubicBezTo>
                  <a:cubicBezTo>
                    <a:pt x="340" y="2127"/>
                    <a:pt x="332" y="2135"/>
                    <a:pt x="332" y="2167"/>
                  </a:cubicBezTo>
                  <a:cubicBezTo>
                    <a:pt x="332" y="2206"/>
                    <a:pt x="348" y="2214"/>
                    <a:pt x="332" y="2253"/>
                  </a:cubicBezTo>
                  <a:cubicBezTo>
                    <a:pt x="324" y="2293"/>
                    <a:pt x="308" y="2285"/>
                    <a:pt x="308" y="2325"/>
                  </a:cubicBezTo>
                  <a:cubicBezTo>
                    <a:pt x="308" y="2364"/>
                    <a:pt x="300" y="2411"/>
                    <a:pt x="332" y="2443"/>
                  </a:cubicBezTo>
                  <a:cubicBezTo>
                    <a:pt x="356" y="2475"/>
                    <a:pt x="348" y="2451"/>
                    <a:pt x="380" y="2498"/>
                  </a:cubicBezTo>
                  <a:cubicBezTo>
                    <a:pt x="419" y="2538"/>
                    <a:pt x="403" y="2514"/>
                    <a:pt x="443" y="2522"/>
                  </a:cubicBezTo>
                  <a:cubicBezTo>
                    <a:pt x="490" y="2530"/>
                    <a:pt x="498" y="2522"/>
                    <a:pt x="482" y="2578"/>
                  </a:cubicBezTo>
                  <a:cubicBezTo>
                    <a:pt x="474" y="2633"/>
                    <a:pt x="474" y="2664"/>
                    <a:pt x="427" y="2672"/>
                  </a:cubicBezTo>
                  <a:cubicBezTo>
                    <a:pt x="372" y="2680"/>
                    <a:pt x="403" y="2672"/>
                    <a:pt x="403" y="2712"/>
                  </a:cubicBezTo>
                  <a:cubicBezTo>
                    <a:pt x="395" y="2759"/>
                    <a:pt x="387" y="2846"/>
                    <a:pt x="411" y="2870"/>
                  </a:cubicBezTo>
                  <a:cubicBezTo>
                    <a:pt x="435" y="2894"/>
                    <a:pt x="443" y="2902"/>
                    <a:pt x="451" y="2933"/>
                  </a:cubicBezTo>
                  <a:cubicBezTo>
                    <a:pt x="466" y="2972"/>
                    <a:pt x="482" y="2996"/>
                    <a:pt x="498" y="3003"/>
                  </a:cubicBezTo>
                  <a:cubicBezTo>
                    <a:pt x="522" y="3011"/>
                    <a:pt x="506" y="3035"/>
                    <a:pt x="514" y="3067"/>
                  </a:cubicBezTo>
                  <a:cubicBezTo>
                    <a:pt x="514" y="3098"/>
                    <a:pt x="522" y="3106"/>
                    <a:pt x="530" y="3114"/>
                  </a:cubicBezTo>
                  <a:cubicBezTo>
                    <a:pt x="546" y="3130"/>
                    <a:pt x="538" y="3130"/>
                    <a:pt x="553" y="3169"/>
                  </a:cubicBezTo>
                  <a:cubicBezTo>
                    <a:pt x="561" y="3209"/>
                    <a:pt x="561" y="3177"/>
                    <a:pt x="569" y="3217"/>
                  </a:cubicBezTo>
                  <a:cubicBezTo>
                    <a:pt x="585" y="3249"/>
                    <a:pt x="585" y="3280"/>
                    <a:pt x="617" y="3296"/>
                  </a:cubicBezTo>
                  <a:cubicBezTo>
                    <a:pt x="640" y="3312"/>
                    <a:pt x="672" y="3336"/>
                    <a:pt x="656" y="3359"/>
                  </a:cubicBezTo>
                  <a:cubicBezTo>
                    <a:pt x="633" y="3391"/>
                    <a:pt x="617" y="3422"/>
                    <a:pt x="640" y="3438"/>
                  </a:cubicBezTo>
                  <a:cubicBezTo>
                    <a:pt x="664" y="3454"/>
                    <a:pt x="696" y="3454"/>
                    <a:pt x="696" y="3509"/>
                  </a:cubicBezTo>
                  <a:cubicBezTo>
                    <a:pt x="696" y="3557"/>
                    <a:pt x="664" y="3541"/>
                    <a:pt x="672" y="3580"/>
                  </a:cubicBezTo>
                  <a:cubicBezTo>
                    <a:pt x="672" y="3620"/>
                    <a:pt x="656" y="3620"/>
                    <a:pt x="648" y="3660"/>
                  </a:cubicBezTo>
                  <a:cubicBezTo>
                    <a:pt x="648" y="3691"/>
                    <a:pt x="625" y="3707"/>
                    <a:pt x="640" y="3731"/>
                  </a:cubicBezTo>
                  <a:cubicBezTo>
                    <a:pt x="664" y="3754"/>
                    <a:pt x="680" y="3747"/>
                    <a:pt x="680" y="3778"/>
                  </a:cubicBezTo>
                  <a:cubicBezTo>
                    <a:pt x="680" y="3818"/>
                    <a:pt x="704" y="3818"/>
                    <a:pt x="743" y="3818"/>
                  </a:cubicBezTo>
                  <a:cubicBezTo>
                    <a:pt x="791" y="3818"/>
                    <a:pt x="830" y="3818"/>
                    <a:pt x="846" y="3849"/>
                  </a:cubicBezTo>
                  <a:cubicBezTo>
                    <a:pt x="862" y="3881"/>
                    <a:pt x="925" y="3920"/>
                    <a:pt x="972" y="3913"/>
                  </a:cubicBezTo>
                  <a:cubicBezTo>
                    <a:pt x="1028" y="3897"/>
                    <a:pt x="1043" y="3936"/>
                    <a:pt x="1059" y="3952"/>
                  </a:cubicBezTo>
                  <a:cubicBezTo>
                    <a:pt x="1075" y="3960"/>
                    <a:pt x="1115" y="4007"/>
                    <a:pt x="1139" y="4063"/>
                  </a:cubicBezTo>
                  <a:cubicBezTo>
                    <a:pt x="1154" y="4118"/>
                    <a:pt x="1194" y="4118"/>
                    <a:pt x="1217" y="4126"/>
                  </a:cubicBezTo>
                  <a:cubicBezTo>
                    <a:pt x="1233" y="4142"/>
                    <a:pt x="1273" y="4189"/>
                    <a:pt x="1352" y="4173"/>
                  </a:cubicBezTo>
                  <a:cubicBezTo>
                    <a:pt x="1423" y="4158"/>
                    <a:pt x="1392" y="4205"/>
                    <a:pt x="1392" y="4229"/>
                  </a:cubicBezTo>
                  <a:cubicBezTo>
                    <a:pt x="1399" y="4244"/>
                    <a:pt x="1376" y="4355"/>
                    <a:pt x="1439" y="4355"/>
                  </a:cubicBezTo>
                  <a:cubicBezTo>
                    <a:pt x="1494" y="4347"/>
                    <a:pt x="1510" y="4324"/>
                    <a:pt x="1526" y="4379"/>
                  </a:cubicBezTo>
                  <a:cubicBezTo>
                    <a:pt x="1550" y="4434"/>
                    <a:pt x="1621" y="4529"/>
                    <a:pt x="1676" y="4561"/>
                  </a:cubicBezTo>
                  <a:cubicBezTo>
                    <a:pt x="1739" y="4600"/>
                    <a:pt x="1747" y="4814"/>
                    <a:pt x="1747" y="4877"/>
                  </a:cubicBezTo>
                  <a:cubicBezTo>
                    <a:pt x="1739" y="4940"/>
                    <a:pt x="1708" y="4956"/>
                    <a:pt x="1731" y="4980"/>
                  </a:cubicBezTo>
                  <a:cubicBezTo>
                    <a:pt x="1929" y="5003"/>
                    <a:pt x="2640" y="5083"/>
                    <a:pt x="2672" y="5090"/>
                  </a:cubicBezTo>
                  <a:cubicBezTo>
                    <a:pt x="2688" y="5090"/>
                    <a:pt x="2696" y="5098"/>
                    <a:pt x="2696" y="5098"/>
                  </a:cubicBezTo>
                  <a:cubicBezTo>
                    <a:pt x="2712" y="5098"/>
                    <a:pt x="2727" y="5098"/>
                    <a:pt x="2735" y="5098"/>
                  </a:cubicBezTo>
                  <a:cubicBezTo>
                    <a:pt x="2759" y="5098"/>
                    <a:pt x="2799" y="5090"/>
                    <a:pt x="2799" y="5067"/>
                  </a:cubicBezTo>
                  <a:cubicBezTo>
                    <a:pt x="2799" y="5035"/>
                    <a:pt x="2838" y="5051"/>
                    <a:pt x="2830" y="5011"/>
                  </a:cubicBezTo>
                  <a:cubicBezTo>
                    <a:pt x="2830" y="4972"/>
                    <a:pt x="2830" y="4972"/>
                    <a:pt x="2799" y="4956"/>
                  </a:cubicBezTo>
                  <a:cubicBezTo>
                    <a:pt x="2775" y="4940"/>
                    <a:pt x="2751" y="4956"/>
                    <a:pt x="2751" y="4932"/>
                  </a:cubicBezTo>
                  <a:cubicBezTo>
                    <a:pt x="2759" y="4901"/>
                    <a:pt x="2767" y="4924"/>
                    <a:pt x="2767" y="4885"/>
                  </a:cubicBezTo>
                  <a:cubicBezTo>
                    <a:pt x="2775" y="4845"/>
                    <a:pt x="2735" y="4837"/>
                    <a:pt x="2759" y="4806"/>
                  </a:cubicBezTo>
                  <a:cubicBezTo>
                    <a:pt x="2775" y="4774"/>
                    <a:pt x="2806" y="4782"/>
                    <a:pt x="2822" y="4766"/>
                  </a:cubicBezTo>
                  <a:cubicBezTo>
                    <a:pt x="2838" y="4743"/>
                    <a:pt x="2886" y="4679"/>
                    <a:pt x="2893" y="4632"/>
                  </a:cubicBezTo>
                  <a:cubicBezTo>
                    <a:pt x="2901" y="4584"/>
                    <a:pt x="2870" y="4553"/>
                    <a:pt x="2909" y="4529"/>
                  </a:cubicBezTo>
                  <a:cubicBezTo>
                    <a:pt x="2949" y="4506"/>
                    <a:pt x="2965" y="4466"/>
                    <a:pt x="3004" y="4442"/>
                  </a:cubicBezTo>
                  <a:cubicBezTo>
                    <a:pt x="3044" y="4426"/>
                    <a:pt x="3052" y="4434"/>
                    <a:pt x="3067" y="4411"/>
                  </a:cubicBezTo>
                  <a:cubicBezTo>
                    <a:pt x="3075" y="4387"/>
                    <a:pt x="3067" y="4355"/>
                    <a:pt x="3044" y="4339"/>
                  </a:cubicBezTo>
                  <a:cubicBezTo>
                    <a:pt x="3020" y="4324"/>
                    <a:pt x="3004" y="4260"/>
                    <a:pt x="2996" y="4237"/>
                  </a:cubicBezTo>
                  <a:cubicBezTo>
                    <a:pt x="2996" y="4213"/>
                    <a:pt x="2980" y="4197"/>
                    <a:pt x="2965" y="4158"/>
                  </a:cubicBezTo>
                  <a:cubicBezTo>
                    <a:pt x="2949" y="4126"/>
                    <a:pt x="2925" y="4126"/>
                    <a:pt x="2933" y="4086"/>
                  </a:cubicBezTo>
                  <a:cubicBezTo>
                    <a:pt x="2933" y="4063"/>
                    <a:pt x="2933" y="4055"/>
                    <a:pt x="2933" y="4039"/>
                  </a:cubicBezTo>
                  <a:cubicBezTo>
                    <a:pt x="1344" y="1763"/>
                    <a:pt x="1344" y="1763"/>
                    <a:pt x="1344" y="1763"/>
                  </a:cubicBezTo>
                  <a:lnTo>
                    <a:pt x="1692" y="364"/>
                  </a:lnTo>
                </a:path>
              </a:pathLst>
            </a:custGeom>
            <a:solidFill>
              <a:schemeClr val="accent4"/>
            </a:solidFill>
            <a:ln>
              <a:solidFill>
                <a:schemeClr val="bg2"/>
              </a:solidFill>
            </a:ln>
            <a:effectLst/>
          </p:spPr>
          <p:txBody>
            <a:bodyPr wrap="none" anchor="ctr"/>
            <a:lstStyle/>
            <a:p>
              <a:endParaRPr lang="en-US"/>
            </a:p>
          </p:txBody>
        </p:sp>
        <p:sp>
          <p:nvSpPr>
            <p:cNvPr id="252" name="Freeform 49"/>
            <p:cNvSpPr>
              <a:spLocks noChangeArrowheads="1"/>
            </p:cNvSpPr>
            <p:nvPr/>
          </p:nvSpPr>
          <p:spPr bwMode="auto">
            <a:xfrm>
              <a:off x="12243858" y="5583887"/>
              <a:ext cx="1614237" cy="2685756"/>
            </a:xfrm>
            <a:custGeom>
              <a:avLst/>
              <a:gdLst>
                <a:gd name="T0" fmla="*/ 1723 w 3068"/>
                <a:gd name="T1" fmla="*/ 4988 h 5107"/>
                <a:gd name="T2" fmla="*/ 1431 w 3068"/>
                <a:gd name="T3" fmla="*/ 4355 h 5107"/>
                <a:gd name="T4" fmla="*/ 1312 w 3068"/>
                <a:gd name="T5" fmla="*/ 4181 h 5107"/>
                <a:gd name="T6" fmla="*/ 988 w 3068"/>
                <a:gd name="T7" fmla="*/ 3913 h 5107"/>
                <a:gd name="T8" fmla="*/ 632 w 3068"/>
                <a:gd name="T9" fmla="*/ 3731 h 5107"/>
                <a:gd name="T10" fmla="*/ 648 w 3068"/>
                <a:gd name="T11" fmla="*/ 3454 h 5107"/>
                <a:gd name="T12" fmla="*/ 553 w 3068"/>
                <a:gd name="T13" fmla="*/ 3193 h 5107"/>
                <a:gd name="T14" fmla="*/ 443 w 3068"/>
                <a:gd name="T15" fmla="*/ 2933 h 5107"/>
                <a:gd name="T16" fmla="*/ 466 w 3068"/>
                <a:gd name="T17" fmla="*/ 2601 h 5107"/>
                <a:gd name="T18" fmla="*/ 403 w 3068"/>
                <a:gd name="T19" fmla="*/ 2530 h 5107"/>
                <a:gd name="T20" fmla="*/ 324 w 3068"/>
                <a:gd name="T21" fmla="*/ 2253 h 5107"/>
                <a:gd name="T22" fmla="*/ 427 w 3068"/>
                <a:gd name="T23" fmla="*/ 2269 h 5107"/>
                <a:gd name="T24" fmla="*/ 419 w 3068"/>
                <a:gd name="T25" fmla="*/ 2087 h 5107"/>
                <a:gd name="T26" fmla="*/ 395 w 3068"/>
                <a:gd name="T27" fmla="*/ 1929 h 5107"/>
                <a:gd name="T28" fmla="*/ 269 w 3068"/>
                <a:gd name="T29" fmla="*/ 1977 h 5107"/>
                <a:gd name="T30" fmla="*/ 229 w 3068"/>
                <a:gd name="T31" fmla="*/ 1819 h 5107"/>
                <a:gd name="T32" fmla="*/ 126 w 3068"/>
                <a:gd name="T33" fmla="*/ 1597 h 5107"/>
                <a:gd name="T34" fmla="*/ 55 w 3068"/>
                <a:gd name="T35" fmla="*/ 1408 h 5107"/>
                <a:gd name="T36" fmla="*/ 119 w 3068"/>
                <a:gd name="T37" fmla="*/ 1123 h 5107"/>
                <a:gd name="T38" fmla="*/ 24 w 3068"/>
                <a:gd name="T39" fmla="*/ 799 h 5107"/>
                <a:gd name="T40" fmla="*/ 150 w 3068"/>
                <a:gd name="T41" fmla="*/ 514 h 5107"/>
                <a:gd name="T42" fmla="*/ 245 w 3068"/>
                <a:gd name="T43" fmla="*/ 301 h 5107"/>
                <a:gd name="T44" fmla="*/ 237 w 3068"/>
                <a:gd name="T45" fmla="*/ 71 h 5107"/>
                <a:gd name="T46" fmla="*/ 1684 w 3068"/>
                <a:gd name="T47" fmla="*/ 364 h 5107"/>
                <a:gd name="T48" fmla="*/ 2965 w 3068"/>
                <a:gd name="T49" fmla="*/ 4158 h 5107"/>
                <a:gd name="T50" fmla="*/ 2996 w 3068"/>
                <a:gd name="T51" fmla="*/ 4450 h 5107"/>
                <a:gd name="T52" fmla="*/ 2783 w 3068"/>
                <a:gd name="T53" fmla="*/ 4782 h 5107"/>
                <a:gd name="T54" fmla="*/ 2798 w 3068"/>
                <a:gd name="T55" fmla="*/ 4956 h 5107"/>
                <a:gd name="T56" fmla="*/ 1723 w 3068"/>
                <a:gd name="T57" fmla="*/ 4980 h 5107"/>
                <a:gd name="T58" fmla="*/ 2822 w 3068"/>
                <a:gd name="T59" fmla="*/ 5011 h 5107"/>
                <a:gd name="T60" fmla="*/ 2751 w 3068"/>
                <a:gd name="T61" fmla="*/ 4845 h 5107"/>
                <a:gd name="T62" fmla="*/ 2901 w 3068"/>
                <a:gd name="T63" fmla="*/ 4521 h 5107"/>
                <a:gd name="T64" fmla="*/ 2988 w 3068"/>
                <a:gd name="T65" fmla="*/ 4237 h 5107"/>
                <a:gd name="T66" fmla="*/ 1684 w 3068"/>
                <a:gd name="T67" fmla="*/ 372 h 5107"/>
                <a:gd name="T68" fmla="*/ 292 w 3068"/>
                <a:gd name="T69" fmla="*/ 182 h 5107"/>
                <a:gd name="T70" fmla="*/ 198 w 3068"/>
                <a:gd name="T71" fmla="*/ 396 h 5107"/>
                <a:gd name="T72" fmla="*/ 63 w 3068"/>
                <a:gd name="T73" fmla="*/ 633 h 5107"/>
                <a:gd name="T74" fmla="*/ 95 w 3068"/>
                <a:gd name="T75" fmla="*/ 917 h 5107"/>
                <a:gd name="T76" fmla="*/ 79 w 3068"/>
                <a:gd name="T77" fmla="*/ 1234 h 5107"/>
                <a:gd name="T78" fmla="*/ 47 w 3068"/>
                <a:gd name="T79" fmla="*/ 1423 h 5107"/>
                <a:gd name="T80" fmla="*/ 198 w 3068"/>
                <a:gd name="T81" fmla="*/ 1700 h 5107"/>
                <a:gd name="T82" fmla="*/ 190 w 3068"/>
                <a:gd name="T83" fmla="*/ 1937 h 5107"/>
                <a:gd name="T84" fmla="*/ 364 w 3068"/>
                <a:gd name="T85" fmla="*/ 2040 h 5107"/>
                <a:gd name="T86" fmla="*/ 458 w 3068"/>
                <a:gd name="T87" fmla="*/ 1985 h 5107"/>
                <a:gd name="T88" fmla="*/ 451 w 3068"/>
                <a:gd name="T89" fmla="*/ 2198 h 5107"/>
                <a:gd name="T90" fmla="*/ 379 w 3068"/>
                <a:gd name="T91" fmla="*/ 2182 h 5107"/>
                <a:gd name="T92" fmla="*/ 308 w 3068"/>
                <a:gd name="T93" fmla="*/ 2325 h 5107"/>
                <a:gd name="T94" fmla="*/ 419 w 3068"/>
                <a:gd name="T95" fmla="*/ 2522 h 5107"/>
                <a:gd name="T96" fmla="*/ 403 w 3068"/>
                <a:gd name="T97" fmla="*/ 2680 h 5107"/>
                <a:gd name="T98" fmla="*/ 506 w 3068"/>
                <a:gd name="T99" fmla="*/ 3043 h 5107"/>
                <a:gd name="T100" fmla="*/ 577 w 3068"/>
                <a:gd name="T101" fmla="*/ 3241 h 5107"/>
                <a:gd name="T102" fmla="*/ 672 w 3068"/>
                <a:gd name="T103" fmla="*/ 3549 h 5107"/>
                <a:gd name="T104" fmla="*/ 680 w 3068"/>
                <a:gd name="T105" fmla="*/ 3778 h 5107"/>
                <a:gd name="T106" fmla="*/ 1051 w 3068"/>
                <a:gd name="T107" fmla="*/ 3944 h 5107"/>
                <a:gd name="T108" fmla="*/ 1391 w 3068"/>
                <a:gd name="T109" fmla="*/ 4173 h 5107"/>
                <a:gd name="T110" fmla="*/ 1486 w 3068"/>
                <a:gd name="T111" fmla="*/ 4339 h 5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68" h="5107">
                  <a:moveTo>
                    <a:pt x="2688" y="5106"/>
                  </a:moveTo>
                  <a:lnTo>
                    <a:pt x="2688" y="5106"/>
                  </a:lnTo>
                  <a:lnTo>
                    <a:pt x="2688" y="5106"/>
                  </a:lnTo>
                  <a:cubicBezTo>
                    <a:pt x="2688" y="5098"/>
                    <a:pt x="2680" y="5098"/>
                    <a:pt x="2664" y="5090"/>
                  </a:cubicBezTo>
                  <a:cubicBezTo>
                    <a:pt x="2632" y="5083"/>
                    <a:pt x="1874" y="5003"/>
                    <a:pt x="1723" y="4988"/>
                  </a:cubicBezTo>
                  <a:lnTo>
                    <a:pt x="1723" y="4988"/>
                  </a:lnTo>
                  <a:lnTo>
                    <a:pt x="1723" y="4988"/>
                  </a:lnTo>
                  <a:cubicBezTo>
                    <a:pt x="1708" y="4964"/>
                    <a:pt x="1715" y="4956"/>
                    <a:pt x="1723" y="4940"/>
                  </a:cubicBezTo>
                  <a:cubicBezTo>
                    <a:pt x="1723" y="4924"/>
                    <a:pt x="1731" y="4908"/>
                    <a:pt x="1731" y="4877"/>
                  </a:cubicBezTo>
                  <a:cubicBezTo>
                    <a:pt x="1739" y="4814"/>
                    <a:pt x="1723" y="4600"/>
                    <a:pt x="1668" y="4569"/>
                  </a:cubicBezTo>
                  <a:cubicBezTo>
                    <a:pt x="1613" y="4529"/>
                    <a:pt x="1534" y="4434"/>
                    <a:pt x="1518" y="4379"/>
                  </a:cubicBezTo>
                  <a:cubicBezTo>
                    <a:pt x="1510" y="4355"/>
                    <a:pt x="1502" y="4347"/>
                    <a:pt x="1486" y="4347"/>
                  </a:cubicBezTo>
                  <a:cubicBezTo>
                    <a:pt x="1478" y="4347"/>
                    <a:pt x="1470" y="4347"/>
                    <a:pt x="1462" y="4347"/>
                  </a:cubicBezTo>
                  <a:cubicBezTo>
                    <a:pt x="1455" y="4355"/>
                    <a:pt x="1439" y="4355"/>
                    <a:pt x="1431" y="4355"/>
                  </a:cubicBezTo>
                  <a:cubicBezTo>
                    <a:pt x="1415" y="4355"/>
                    <a:pt x="1407" y="4355"/>
                    <a:pt x="1399" y="4347"/>
                  </a:cubicBezTo>
                  <a:cubicBezTo>
                    <a:pt x="1375" y="4324"/>
                    <a:pt x="1384" y="4276"/>
                    <a:pt x="1384" y="4253"/>
                  </a:cubicBezTo>
                  <a:cubicBezTo>
                    <a:pt x="1384" y="4237"/>
                    <a:pt x="1384" y="4229"/>
                    <a:pt x="1384" y="4229"/>
                  </a:cubicBezTo>
                  <a:cubicBezTo>
                    <a:pt x="1384" y="4221"/>
                    <a:pt x="1384" y="4213"/>
                    <a:pt x="1384" y="4205"/>
                  </a:cubicBezTo>
                  <a:cubicBezTo>
                    <a:pt x="1384" y="4197"/>
                    <a:pt x="1391" y="4181"/>
                    <a:pt x="1384" y="4181"/>
                  </a:cubicBezTo>
                  <a:cubicBezTo>
                    <a:pt x="1375" y="4173"/>
                    <a:pt x="1368" y="4173"/>
                    <a:pt x="1344" y="4173"/>
                  </a:cubicBezTo>
                  <a:cubicBezTo>
                    <a:pt x="1336" y="4181"/>
                    <a:pt x="1320" y="4181"/>
                    <a:pt x="1312" y="4181"/>
                  </a:cubicBezTo>
                  <a:cubicBezTo>
                    <a:pt x="1265" y="4181"/>
                    <a:pt x="1233" y="4158"/>
                    <a:pt x="1217" y="4142"/>
                  </a:cubicBezTo>
                  <a:cubicBezTo>
                    <a:pt x="1209" y="4142"/>
                    <a:pt x="1209" y="4134"/>
                    <a:pt x="1202" y="4134"/>
                  </a:cubicBezTo>
                  <a:cubicBezTo>
                    <a:pt x="1202" y="4126"/>
                    <a:pt x="1194" y="4126"/>
                    <a:pt x="1186" y="4126"/>
                  </a:cubicBezTo>
                  <a:cubicBezTo>
                    <a:pt x="1162" y="4118"/>
                    <a:pt x="1138" y="4110"/>
                    <a:pt x="1122" y="4063"/>
                  </a:cubicBezTo>
                  <a:cubicBezTo>
                    <a:pt x="1099" y="4015"/>
                    <a:pt x="1059" y="3960"/>
                    <a:pt x="1051" y="3952"/>
                  </a:cubicBezTo>
                  <a:cubicBezTo>
                    <a:pt x="1044" y="3952"/>
                    <a:pt x="1044" y="3944"/>
                    <a:pt x="1035" y="3944"/>
                  </a:cubicBezTo>
                  <a:cubicBezTo>
                    <a:pt x="1028" y="3928"/>
                    <a:pt x="1012" y="3913"/>
                    <a:pt x="988" y="3913"/>
                  </a:cubicBezTo>
                  <a:cubicBezTo>
                    <a:pt x="980" y="3913"/>
                    <a:pt x="972" y="3913"/>
                    <a:pt x="972" y="3913"/>
                  </a:cubicBezTo>
                  <a:cubicBezTo>
                    <a:pt x="964" y="3920"/>
                    <a:pt x="957" y="3920"/>
                    <a:pt x="949" y="3920"/>
                  </a:cubicBezTo>
                  <a:cubicBezTo>
                    <a:pt x="901" y="3920"/>
                    <a:pt x="854" y="3881"/>
                    <a:pt x="838" y="3849"/>
                  </a:cubicBezTo>
                  <a:cubicBezTo>
                    <a:pt x="822" y="3826"/>
                    <a:pt x="783" y="3826"/>
                    <a:pt x="735" y="3826"/>
                  </a:cubicBezTo>
                  <a:cubicBezTo>
                    <a:pt x="696" y="3826"/>
                    <a:pt x="672" y="3818"/>
                    <a:pt x="672" y="3778"/>
                  </a:cubicBezTo>
                  <a:cubicBezTo>
                    <a:pt x="664" y="3762"/>
                    <a:pt x="664" y="3754"/>
                    <a:pt x="648" y="3747"/>
                  </a:cubicBezTo>
                  <a:cubicBezTo>
                    <a:pt x="648" y="3739"/>
                    <a:pt x="640" y="3739"/>
                    <a:pt x="632" y="3731"/>
                  </a:cubicBezTo>
                  <a:cubicBezTo>
                    <a:pt x="617" y="3715"/>
                    <a:pt x="625" y="3707"/>
                    <a:pt x="632" y="3691"/>
                  </a:cubicBezTo>
                  <a:cubicBezTo>
                    <a:pt x="632" y="3683"/>
                    <a:pt x="640" y="3667"/>
                    <a:pt x="640" y="3660"/>
                  </a:cubicBezTo>
                  <a:cubicBezTo>
                    <a:pt x="640" y="3644"/>
                    <a:pt x="648" y="3628"/>
                    <a:pt x="648" y="3620"/>
                  </a:cubicBezTo>
                  <a:cubicBezTo>
                    <a:pt x="656" y="3612"/>
                    <a:pt x="664" y="3596"/>
                    <a:pt x="656" y="3580"/>
                  </a:cubicBezTo>
                  <a:cubicBezTo>
                    <a:pt x="656" y="3557"/>
                    <a:pt x="664" y="3549"/>
                    <a:pt x="672" y="3549"/>
                  </a:cubicBezTo>
                  <a:cubicBezTo>
                    <a:pt x="672" y="3541"/>
                    <a:pt x="680" y="3533"/>
                    <a:pt x="680" y="3509"/>
                  </a:cubicBezTo>
                  <a:cubicBezTo>
                    <a:pt x="688" y="3470"/>
                    <a:pt x="664" y="3462"/>
                    <a:pt x="648" y="3454"/>
                  </a:cubicBezTo>
                  <a:cubicBezTo>
                    <a:pt x="640" y="3454"/>
                    <a:pt x="632" y="3446"/>
                    <a:pt x="625" y="3446"/>
                  </a:cubicBezTo>
                  <a:cubicBezTo>
                    <a:pt x="601" y="3422"/>
                    <a:pt x="625" y="3391"/>
                    <a:pt x="648" y="3359"/>
                  </a:cubicBezTo>
                  <a:cubicBezTo>
                    <a:pt x="648" y="3351"/>
                    <a:pt x="648" y="3343"/>
                    <a:pt x="648" y="3343"/>
                  </a:cubicBezTo>
                  <a:cubicBezTo>
                    <a:pt x="648" y="3320"/>
                    <a:pt x="617" y="3304"/>
                    <a:pt x="601" y="3296"/>
                  </a:cubicBezTo>
                  <a:cubicBezTo>
                    <a:pt x="585" y="3288"/>
                    <a:pt x="577" y="3272"/>
                    <a:pt x="569" y="3249"/>
                  </a:cubicBezTo>
                  <a:cubicBezTo>
                    <a:pt x="569" y="3233"/>
                    <a:pt x="569" y="3225"/>
                    <a:pt x="561" y="3217"/>
                  </a:cubicBezTo>
                  <a:cubicBezTo>
                    <a:pt x="553" y="3201"/>
                    <a:pt x="553" y="3193"/>
                    <a:pt x="553" y="3193"/>
                  </a:cubicBezTo>
                  <a:cubicBezTo>
                    <a:pt x="545" y="3193"/>
                    <a:pt x="545" y="3185"/>
                    <a:pt x="538" y="3169"/>
                  </a:cubicBezTo>
                  <a:cubicBezTo>
                    <a:pt x="538" y="3154"/>
                    <a:pt x="530" y="3146"/>
                    <a:pt x="530" y="3138"/>
                  </a:cubicBezTo>
                  <a:cubicBezTo>
                    <a:pt x="530" y="3130"/>
                    <a:pt x="530" y="3130"/>
                    <a:pt x="522" y="3122"/>
                  </a:cubicBezTo>
                  <a:cubicBezTo>
                    <a:pt x="506" y="3106"/>
                    <a:pt x="506" y="3106"/>
                    <a:pt x="498" y="3067"/>
                  </a:cubicBezTo>
                  <a:cubicBezTo>
                    <a:pt x="498" y="3059"/>
                    <a:pt x="498" y="3051"/>
                    <a:pt x="498" y="3043"/>
                  </a:cubicBezTo>
                  <a:cubicBezTo>
                    <a:pt x="498" y="3019"/>
                    <a:pt x="498" y="3011"/>
                    <a:pt x="490" y="3003"/>
                  </a:cubicBezTo>
                  <a:cubicBezTo>
                    <a:pt x="474" y="3003"/>
                    <a:pt x="458" y="2980"/>
                    <a:pt x="443" y="2933"/>
                  </a:cubicBezTo>
                  <a:cubicBezTo>
                    <a:pt x="435" y="2902"/>
                    <a:pt x="427" y="2894"/>
                    <a:pt x="403" y="2870"/>
                  </a:cubicBezTo>
                  <a:cubicBezTo>
                    <a:pt x="372" y="2846"/>
                    <a:pt x="387" y="2744"/>
                    <a:pt x="387" y="2712"/>
                  </a:cubicBezTo>
                  <a:cubicBezTo>
                    <a:pt x="387" y="2696"/>
                    <a:pt x="387" y="2688"/>
                    <a:pt x="387" y="2680"/>
                  </a:cubicBezTo>
                  <a:cubicBezTo>
                    <a:pt x="387" y="2680"/>
                    <a:pt x="379" y="2680"/>
                    <a:pt x="387" y="2672"/>
                  </a:cubicBezTo>
                  <a:cubicBezTo>
                    <a:pt x="387" y="2672"/>
                    <a:pt x="387" y="2672"/>
                    <a:pt x="403" y="2672"/>
                  </a:cubicBezTo>
                  <a:cubicBezTo>
                    <a:pt x="403" y="2672"/>
                    <a:pt x="411" y="2672"/>
                    <a:pt x="419" y="2672"/>
                  </a:cubicBezTo>
                  <a:cubicBezTo>
                    <a:pt x="458" y="2664"/>
                    <a:pt x="458" y="2641"/>
                    <a:pt x="466" y="2601"/>
                  </a:cubicBezTo>
                  <a:cubicBezTo>
                    <a:pt x="466" y="2593"/>
                    <a:pt x="474" y="2585"/>
                    <a:pt x="474" y="2578"/>
                  </a:cubicBezTo>
                  <a:cubicBezTo>
                    <a:pt x="482" y="2554"/>
                    <a:pt x="482" y="2546"/>
                    <a:pt x="474" y="2538"/>
                  </a:cubicBezTo>
                  <a:cubicBezTo>
                    <a:pt x="474" y="2538"/>
                    <a:pt x="466" y="2530"/>
                    <a:pt x="451" y="2530"/>
                  </a:cubicBezTo>
                  <a:cubicBezTo>
                    <a:pt x="451" y="2530"/>
                    <a:pt x="443" y="2530"/>
                    <a:pt x="435" y="2530"/>
                  </a:cubicBezTo>
                  <a:cubicBezTo>
                    <a:pt x="427" y="2530"/>
                    <a:pt x="419" y="2530"/>
                    <a:pt x="419" y="2530"/>
                  </a:cubicBezTo>
                  <a:cubicBezTo>
                    <a:pt x="411" y="2530"/>
                    <a:pt x="411" y="2530"/>
                    <a:pt x="411" y="2530"/>
                  </a:cubicBezTo>
                  <a:cubicBezTo>
                    <a:pt x="403" y="2530"/>
                    <a:pt x="403" y="2530"/>
                    <a:pt x="403" y="2530"/>
                  </a:cubicBezTo>
                  <a:cubicBezTo>
                    <a:pt x="395" y="2530"/>
                    <a:pt x="387" y="2522"/>
                    <a:pt x="372" y="2498"/>
                  </a:cubicBezTo>
                  <a:cubicBezTo>
                    <a:pt x="356" y="2475"/>
                    <a:pt x="348" y="2475"/>
                    <a:pt x="340" y="2467"/>
                  </a:cubicBezTo>
                  <a:cubicBezTo>
                    <a:pt x="332" y="2459"/>
                    <a:pt x="332" y="2459"/>
                    <a:pt x="316" y="2443"/>
                  </a:cubicBezTo>
                  <a:cubicBezTo>
                    <a:pt x="292" y="2420"/>
                    <a:pt x="300" y="2388"/>
                    <a:pt x="300" y="2356"/>
                  </a:cubicBezTo>
                  <a:cubicBezTo>
                    <a:pt x="300" y="2348"/>
                    <a:pt x="300" y="2340"/>
                    <a:pt x="300" y="2325"/>
                  </a:cubicBezTo>
                  <a:cubicBezTo>
                    <a:pt x="300" y="2301"/>
                    <a:pt x="300" y="2293"/>
                    <a:pt x="308" y="2285"/>
                  </a:cubicBezTo>
                  <a:cubicBezTo>
                    <a:pt x="316" y="2277"/>
                    <a:pt x="316" y="2269"/>
                    <a:pt x="324" y="2253"/>
                  </a:cubicBezTo>
                  <a:cubicBezTo>
                    <a:pt x="332" y="2230"/>
                    <a:pt x="332" y="2214"/>
                    <a:pt x="324" y="2198"/>
                  </a:cubicBezTo>
                  <a:cubicBezTo>
                    <a:pt x="324" y="2190"/>
                    <a:pt x="324" y="2182"/>
                    <a:pt x="324" y="2167"/>
                  </a:cubicBezTo>
                  <a:cubicBezTo>
                    <a:pt x="324" y="2151"/>
                    <a:pt x="324" y="2135"/>
                    <a:pt x="332" y="2135"/>
                  </a:cubicBezTo>
                  <a:cubicBezTo>
                    <a:pt x="340" y="2135"/>
                    <a:pt x="348" y="2135"/>
                    <a:pt x="356" y="2143"/>
                  </a:cubicBezTo>
                  <a:cubicBezTo>
                    <a:pt x="372" y="2151"/>
                    <a:pt x="372" y="2158"/>
                    <a:pt x="387" y="2182"/>
                  </a:cubicBezTo>
                  <a:cubicBezTo>
                    <a:pt x="387" y="2190"/>
                    <a:pt x="395" y="2206"/>
                    <a:pt x="403" y="2222"/>
                  </a:cubicBezTo>
                  <a:cubicBezTo>
                    <a:pt x="419" y="2245"/>
                    <a:pt x="427" y="2269"/>
                    <a:pt x="427" y="2269"/>
                  </a:cubicBezTo>
                  <a:cubicBezTo>
                    <a:pt x="427" y="2269"/>
                    <a:pt x="427" y="2269"/>
                    <a:pt x="435" y="2269"/>
                  </a:cubicBezTo>
                  <a:cubicBezTo>
                    <a:pt x="435" y="2261"/>
                    <a:pt x="443" y="2261"/>
                    <a:pt x="451" y="2261"/>
                  </a:cubicBezTo>
                  <a:cubicBezTo>
                    <a:pt x="458" y="2261"/>
                    <a:pt x="458" y="2261"/>
                    <a:pt x="458" y="2261"/>
                  </a:cubicBezTo>
                  <a:cubicBezTo>
                    <a:pt x="458" y="2253"/>
                    <a:pt x="458" y="2245"/>
                    <a:pt x="451" y="2230"/>
                  </a:cubicBezTo>
                  <a:cubicBezTo>
                    <a:pt x="451" y="2222"/>
                    <a:pt x="451" y="2206"/>
                    <a:pt x="443" y="2198"/>
                  </a:cubicBezTo>
                  <a:cubicBezTo>
                    <a:pt x="443" y="2174"/>
                    <a:pt x="435" y="2151"/>
                    <a:pt x="435" y="2127"/>
                  </a:cubicBezTo>
                  <a:cubicBezTo>
                    <a:pt x="427" y="2111"/>
                    <a:pt x="427" y="2095"/>
                    <a:pt x="419" y="2087"/>
                  </a:cubicBezTo>
                  <a:cubicBezTo>
                    <a:pt x="419" y="2072"/>
                    <a:pt x="411" y="2064"/>
                    <a:pt x="411" y="2064"/>
                  </a:cubicBezTo>
                  <a:cubicBezTo>
                    <a:pt x="403" y="2056"/>
                    <a:pt x="395" y="2056"/>
                    <a:pt x="395" y="2048"/>
                  </a:cubicBezTo>
                  <a:cubicBezTo>
                    <a:pt x="387" y="2032"/>
                    <a:pt x="395" y="2024"/>
                    <a:pt x="403" y="2016"/>
                  </a:cubicBezTo>
                  <a:cubicBezTo>
                    <a:pt x="403" y="2008"/>
                    <a:pt x="419" y="2000"/>
                    <a:pt x="427" y="2000"/>
                  </a:cubicBezTo>
                  <a:cubicBezTo>
                    <a:pt x="435" y="2000"/>
                    <a:pt x="451" y="1993"/>
                    <a:pt x="451" y="1985"/>
                  </a:cubicBezTo>
                  <a:cubicBezTo>
                    <a:pt x="451" y="1977"/>
                    <a:pt x="451" y="1969"/>
                    <a:pt x="443" y="1961"/>
                  </a:cubicBezTo>
                  <a:cubicBezTo>
                    <a:pt x="427" y="1945"/>
                    <a:pt x="419" y="1937"/>
                    <a:pt x="395" y="1929"/>
                  </a:cubicBezTo>
                  <a:cubicBezTo>
                    <a:pt x="387" y="1929"/>
                    <a:pt x="387" y="1929"/>
                    <a:pt x="387" y="1945"/>
                  </a:cubicBezTo>
                  <a:cubicBezTo>
                    <a:pt x="387" y="1953"/>
                    <a:pt x="387" y="1969"/>
                    <a:pt x="379" y="1985"/>
                  </a:cubicBezTo>
                  <a:cubicBezTo>
                    <a:pt x="364" y="2000"/>
                    <a:pt x="372" y="2008"/>
                    <a:pt x="372" y="2016"/>
                  </a:cubicBezTo>
                  <a:cubicBezTo>
                    <a:pt x="372" y="2024"/>
                    <a:pt x="372" y="2032"/>
                    <a:pt x="372" y="2040"/>
                  </a:cubicBezTo>
                  <a:cubicBezTo>
                    <a:pt x="372" y="2064"/>
                    <a:pt x="356" y="2072"/>
                    <a:pt x="348" y="2072"/>
                  </a:cubicBezTo>
                  <a:cubicBezTo>
                    <a:pt x="340" y="2072"/>
                    <a:pt x="332" y="2072"/>
                    <a:pt x="332" y="2064"/>
                  </a:cubicBezTo>
                  <a:cubicBezTo>
                    <a:pt x="308" y="2056"/>
                    <a:pt x="292" y="2032"/>
                    <a:pt x="269" y="1977"/>
                  </a:cubicBezTo>
                  <a:cubicBezTo>
                    <a:pt x="261" y="1945"/>
                    <a:pt x="253" y="1945"/>
                    <a:pt x="245" y="1945"/>
                  </a:cubicBezTo>
                  <a:cubicBezTo>
                    <a:pt x="237" y="1945"/>
                    <a:pt x="237" y="1945"/>
                    <a:pt x="229" y="1945"/>
                  </a:cubicBezTo>
                  <a:cubicBezTo>
                    <a:pt x="221" y="1945"/>
                    <a:pt x="214" y="1945"/>
                    <a:pt x="198" y="1945"/>
                  </a:cubicBezTo>
                  <a:cubicBezTo>
                    <a:pt x="198" y="1945"/>
                    <a:pt x="182" y="1945"/>
                    <a:pt x="182" y="1937"/>
                  </a:cubicBezTo>
                  <a:cubicBezTo>
                    <a:pt x="182" y="1929"/>
                    <a:pt x="190" y="1921"/>
                    <a:pt x="214" y="1905"/>
                  </a:cubicBezTo>
                  <a:lnTo>
                    <a:pt x="214" y="1898"/>
                  </a:lnTo>
                  <a:cubicBezTo>
                    <a:pt x="229" y="1890"/>
                    <a:pt x="237" y="1850"/>
                    <a:pt x="229" y="1819"/>
                  </a:cubicBezTo>
                  <a:cubicBezTo>
                    <a:pt x="229" y="1803"/>
                    <a:pt x="229" y="1803"/>
                    <a:pt x="221" y="1795"/>
                  </a:cubicBezTo>
                  <a:cubicBezTo>
                    <a:pt x="221" y="1795"/>
                    <a:pt x="214" y="1787"/>
                    <a:pt x="214" y="1763"/>
                  </a:cubicBezTo>
                  <a:cubicBezTo>
                    <a:pt x="205" y="1755"/>
                    <a:pt x="205" y="1740"/>
                    <a:pt x="205" y="1740"/>
                  </a:cubicBezTo>
                  <a:cubicBezTo>
                    <a:pt x="205" y="1724"/>
                    <a:pt x="205" y="1724"/>
                    <a:pt x="190" y="1708"/>
                  </a:cubicBezTo>
                  <a:cubicBezTo>
                    <a:pt x="182" y="1708"/>
                    <a:pt x="182" y="1700"/>
                    <a:pt x="174" y="1700"/>
                  </a:cubicBezTo>
                  <a:cubicBezTo>
                    <a:pt x="166" y="1692"/>
                    <a:pt x="158" y="1684"/>
                    <a:pt x="150" y="1653"/>
                  </a:cubicBezTo>
                  <a:cubicBezTo>
                    <a:pt x="150" y="1621"/>
                    <a:pt x="142" y="1613"/>
                    <a:pt x="126" y="1597"/>
                  </a:cubicBezTo>
                  <a:cubicBezTo>
                    <a:pt x="119" y="1597"/>
                    <a:pt x="111" y="1589"/>
                    <a:pt x="111" y="1581"/>
                  </a:cubicBezTo>
                  <a:cubicBezTo>
                    <a:pt x="95" y="1574"/>
                    <a:pt x="95" y="1566"/>
                    <a:pt x="95" y="1550"/>
                  </a:cubicBezTo>
                  <a:cubicBezTo>
                    <a:pt x="95" y="1534"/>
                    <a:pt x="95" y="1510"/>
                    <a:pt x="63" y="1471"/>
                  </a:cubicBezTo>
                  <a:cubicBezTo>
                    <a:pt x="39" y="1439"/>
                    <a:pt x="39" y="1423"/>
                    <a:pt x="39" y="1423"/>
                  </a:cubicBezTo>
                  <a:cubicBezTo>
                    <a:pt x="39" y="1415"/>
                    <a:pt x="47" y="1415"/>
                    <a:pt x="47" y="1415"/>
                  </a:cubicBezTo>
                  <a:lnTo>
                    <a:pt x="55" y="1415"/>
                  </a:lnTo>
                  <a:lnTo>
                    <a:pt x="55" y="1408"/>
                  </a:lnTo>
                  <a:cubicBezTo>
                    <a:pt x="47" y="1384"/>
                    <a:pt x="55" y="1360"/>
                    <a:pt x="71" y="1328"/>
                  </a:cubicBezTo>
                  <a:cubicBezTo>
                    <a:pt x="71" y="1313"/>
                    <a:pt x="71" y="1313"/>
                    <a:pt x="71" y="1313"/>
                  </a:cubicBezTo>
                  <a:cubicBezTo>
                    <a:pt x="87" y="1281"/>
                    <a:pt x="87" y="1273"/>
                    <a:pt x="79" y="1241"/>
                  </a:cubicBezTo>
                  <a:cubicBezTo>
                    <a:pt x="71" y="1234"/>
                    <a:pt x="71" y="1234"/>
                    <a:pt x="71" y="1234"/>
                  </a:cubicBezTo>
                  <a:cubicBezTo>
                    <a:pt x="63" y="1202"/>
                    <a:pt x="71" y="1202"/>
                    <a:pt x="87" y="1186"/>
                  </a:cubicBezTo>
                  <a:cubicBezTo>
                    <a:pt x="95" y="1186"/>
                    <a:pt x="103" y="1178"/>
                    <a:pt x="111" y="1170"/>
                  </a:cubicBezTo>
                  <a:cubicBezTo>
                    <a:pt x="126" y="1155"/>
                    <a:pt x="126" y="1147"/>
                    <a:pt x="119" y="1123"/>
                  </a:cubicBezTo>
                  <a:cubicBezTo>
                    <a:pt x="119" y="1115"/>
                    <a:pt x="119" y="1099"/>
                    <a:pt x="119" y="1083"/>
                  </a:cubicBezTo>
                  <a:cubicBezTo>
                    <a:pt x="119" y="1076"/>
                    <a:pt x="119" y="1068"/>
                    <a:pt x="119" y="1060"/>
                  </a:cubicBezTo>
                  <a:cubicBezTo>
                    <a:pt x="119" y="1036"/>
                    <a:pt x="119" y="1028"/>
                    <a:pt x="111" y="981"/>
                  </a:cubicBezTo>
                  <a:cubicBezTo>
                    <a:pt x="103" y="949"/>
                    <a:pt x="95" y="933"/>
                    <a:pt x="87" y="925"/>
                  </a:cubicBezTo>
                  <a:cubicBezTo>
                    <a:pt x="87" y="910"/>
                    <a:pt x="79" y="902"/>
                    <a:pt x="71" y="878"/>
                  </a:cubicBezTo>
                  <a:cubicBezTo>
                    <a:pt x="63" y="846"/>
                    <a:pt x="55" y="846"/>
                    <a:pt x="47" y="838"/>
                  </a:cubicBezTo>
                  <a:cubicBezTo>
                    <a:pt x="39" y="830"/>
                    <a:pt x="32" y="823"/>
                    <a:pt x="24" y="799"/>
                  </a:cubicBezTo>
                  <a:cubicBezTo>
                    <a:pt x="0" y="767"/>
                    <a:pt x="0" y="759"/>
                    <a:pt x="8" y="736"/>
                  </a:cubicBezTo>
                  <a:cubicBezTo>
                    <a:pt x="8" y="728"/>
                    <a:pt x="16" y="712"/>
                    <a:pt x="16" y="696"/>
                  </a:cubicBezTo>
                  <a:cubicBezTo>
                    <a:pt x="16" y="657"/>
                    <a:pt x="24" y="649"/>
                    <a:pt x="39" y="641"/>
                  </a:cubicBezTo>
                  <a:cubicBezTo>
                    <a:pt x="47" y="633"/>
                    <a:pt x="55" y="633"/>
                    <a:pt x="55" y="625"/>
                  </a:cubicBezTo>
                  <a:cubicBezTo>
                    <a:pt x="71" y="609"/>
                    <a:pt x="95" y="577"/>
                    <a:pt x="119" y="562"/>
                  </a:cubicBezTo>
                  <a:cubicBezTo>
                    <a:pt x="126" y="554"/>
                    <a:pt x="126" y="546"/>
                    <a:pt x="134" y="546"/>
                  </a:cubicBezTo>
                  <a:cubicBezTo>
                    <a:pt x="142" y="538"/>
                    <a:pt x="142" y="530"/>
                    <a:pt x="150" y="514"/>
                  </a:cubicBezTo>
                  <a:cubicBezTo>
                    <a:pt x="150" y="506"/>
                    <a:pt x="150" y="498"/>
                    <a:pt x="158" y="491"/>
                  </a:cubicBezTo>
                  <a:cubicBezTo>
                    <a:pt x="158" y="467"/>
                    <a:pt x="166" y="467"/>
                    <a:pt x="174" y="459"/>
                  </a:cubicBezTo>
                  <a:cubicBezTo>
                    <a:pt x="174" y="459"/>
                    <a:pt x="182" y="451"/>
                    <a:pt x="190" y="435"/>
                  </a:cubicBezTo>
                  <a:cubicBezTo>
                    <a:pt x="198" y="419"/>
                    <a:pt x="198" y="404"/>
                    <a:pt x="190" y="396"/>
                  </a:cubicBezTo>
                  <a:cubicBezTo>
                    <a:pt x="190" y="388"/>
                    <a:pt x="190" y="372"/>
                    <a:pt x="190" y="364"/>
                  </a:cubicBezTo>
                  <a:cubicBezTo>
                    <a:pt x="198" y="340"/>
                    <a:pt x="221" y="324"/>
                    <a:pt x="237" y="309"/>
                  </a:cubicBezTo>
                  <a:cubicBezTo>
                    <a:pt x="237" y="301"/>
                    <a:pt x="245" y="301"/>
                    <a:pt x="245" y="301"/>
                  </a:cubicBezTo>
                  <a:cubicBezTo>
                    <a:pt x="253" y="293"/>
                    <a:pt x="253" y="285"/>
                    <a:pt x="253" y="277"/>
                  </a:cubicBezTo>
                  <a:cubicBezTo>
                    <a:pt x="253" y="277"/>
                    <a:pt x="253" y="261"/>
                    <a:pt x="253" y="246"/>
                  </a:cubicBezTo>
                  <a:cubicBezTo>
                    <a:pt x="253" y="222"/>
                    <a:pt x="261" y="214"/>
                    <a:pt x="269" y="206"/>
                  </a:cubicBezTo>
                  <a:cubicBezTo>
                    <a:pt x="277" y="198"/>
                    <a:pt x="277" y="190"/>
                    <a:pt x="285" y="182"/>
                  </a:cubicBezTo>
                  <a:cubicBezTo>
                    <a:pt x="292" y="158"/>
                    <a:pt x="285" y="151"/>
                    <a:pt x="269" y="143"/>
                  </a:cubicBezTo>
                  <a:cubicBezTo>
                    <a:pt x="261" y="135"/>
                    <a:pt x="253" y="119"/>
                    <a:pt x="245" y="103"/>
                  </a:cubicBezTo>
                  <a:cubicBezTo>
                    <a:pt x="237" y="95"/>
                    <a:pt x="229" y="80"/>
                    <a:pt x="237" y="71"/>
                  </a:cubicBezTo>
                  <a:cubicBezTo>
                    <a:pt x="245" y="48"/>
                    <a:pt x="269" y="32"/>
                    <a:pt x="269" y="32"/>
                  </a:cubicBezTo>
                  <a:lnTo>
                    <a:pt x="269" y="32"/>
                  </a:lnTo>
                  <a:cubicBezTo>
                    <a:pt x="269" y="32"/>
                    <a:pt x="285" y="32"/>
                    <a:pt x="292" y="24"/>
                  </a:cubicBezTo>
                  <a:cubicBezTo>
                    <a:pt x="300" y="16"/>
                    <a:pt x="300" y="8"/>
                    <a:pt x="300" y="8"/>
                  </a:cubicBezTo>
                  <a:cubicBezTo>
                    <a:pt x="292" y="0"/>
                    <a:pt x="292" y="0"/>
                    <a:pt x="292" y="0"/>
                  </a:cubicBezTo>
                  <a:cubicBezTo>
                    <a:pt x="300" y="0"/>
                    <a:pt x="300" y="0"/>
                    <a:pt x="300" y="0"/>
                  </a:cubicBezTo>
                  <a:cubicBezTo>
                    <a:pt x="538" y="71"/>
                    <a:pt x="1035" y="206"/>
                    <a:pt x="1684" y="364"/>
                  </a:cubicBezTo>
                  <a:cubicBezTo>
                    <a:pt x="1692" y="364"/>
                    <a:pt x="1692" y="364"/>
                    <a:pt x="1692" y="364"/>
                  </a:cubicBezTo>
                  <a:cubicBezTo>
                    <a:pt x="1336" y="1755"/>
                    <a:pt x="1336" y="1755"/>
                    <a:pt x="1336" y="1755"/>
                  </a:cubicBezTo>
                  <a:cubicBezTo>
                    <a:pt x="2933" y="4039"/>
                    <a:pt x="2933" y="4039"/>
                    <a:pt x="2933" y="4039"/>
                  </a:cubicBezTo>
                  <a:lnTo>
                    <a:pt x="2933" y="4039"/>
                  </a:lnTo>
                  <a:cubicBezTo>
                    <a:pt x="2933" y="4055"/>
                    <a:pt x="2933" y="4063"/>
                    <a:pt x="2925" y="4086"/>
                  </a:cubicBezTo>
                  <a:cubicBezTo>
                    <a:pt x="2925" y="4110"/>
                    <a:pt x="2933" y="4118"/>
                    <a:pt x="2941" y="4134"/>
                  </a:cubicBezTo>
                  <a:cubicBezTo>
                    <a:pt x="2949" y="4142"/>
                    <a:pt x="2957" y="4150"/>
                    <a:pt x="2965" y="4158"/>
                  </a:cubicBezTo>
                  <a:cubicBezTo>
                    <a:pt x="2965" y="4166"/>
                    <a:pt x="2972" y="4173"/>
                    <a:pt x="2972" y="4181"/>
                  </a:cubicBezTo>
                  <a:cubicBezTo>
                    <a:pt x="2980" y="4197"/>
                    <a:pt x="2988" y="4213"/>
                    <a:pt x="2996" y="4237"/>
                  </a:cubicBezTo>
                  <a:cubicBezTo>
                    <a:pt x="2996" y="4260"/>
                    <a:pt x="3020" y="4324"/>
                    <a:pt x="3044" y="4339"/>
                  </a:cubicBezTo>
                  <a:cubicBezTo>
                    <a:pt x="3051" y="4339"/>
                    <a:pt x="3059" y="4355"/>
                    <a:pt x="3067" y="4371"/>
                  </a:cubicBezTo>
                  <a:cubicBezTo>
                    <a:pt x="3067" y="4387"/>
                    <a:pt x="3067" y="4403"/>
                    <a:pt x="3059" y="4411"/>
                  </a:cubicBezTo>
                  <a:cubicBezTo>
                    <a:pt x="3051" y="4426"/>
                    <a:pt x="3044" y="4426"/>
                    <a:pt x="3036" y="4434"/>
                  </a:cubicBezTo>
                  <a:cubicBezTo>
                    <a:pt x="3028" y="4434"/>
                    <a:pt x="3012" y="4442"/>
                    <a:pt x="2996" y="4450"/>
                  </a:cubicBezTo>
                  <a:cubicBezTo>
                    <a:pt x="2980" y="4458"/>
                    <a:pt x="2965" y="4474"/>
                    <a:pt x="2957" y="4490"/>
                  </a:cubicBezTo>
                  <a:cubicBezTo>
                    <a:pt x="2941" y="4506"/>
                    <a:pt x="2925" y="4521"/>
                    <a:pt x="2901" y="4529"/>
                  </a:cubicBezTo>
                  <a:cubicBezTo>
                    <a:pt x="2878" y="4545"/>
                    <a:pt x="2885" y="4561"/>
                    <a:pt x="2885" y="4584"/>
                  </a:cubicBezTo>
                  <a:cubicBezTo>
                    <a:pt x="2885" y="4592"/>
                    <a:pt x="2893" y="4608"/>
                    <a:pt x="2885" y="4632"/>
                  </a:cubicBezTo>
                  <a:cubicBezTo>
                    <a:pt x="2878" y="4671"/>
                    <a:pt x="2846" y="4719"/>
                    <a:pt x="2830" y="4750"/>
                  </a:cubicBezTo>
                  <a:cubicBezTo>
                    <a:pt x="2822" y="4758"/>
                    <a:pt x="2822" y="4758"/>
                    <a:pt x="2814" y="4766"/>
                  </a:cubicBezTo>
                  <a:cubicBezTo>
                    <a:pt x="2807" y="4774"/>
                    <a:pt x="2798" y="4782"/>
                    <a:pt x="2783" y="4782"/>
                  </a:cubicBezTo>
                  <a:cubicBezTo>
                    <a:pt x="2775" y="4790"/>
                    <a:pt x="2759" y="4790"/>
                    <a:pt x="2751" y="4806"/>
                  </a:cubicBezTo>
                  <a:cubicBezTo>
                    <a:pt x="2743" y="4822"/>
                    <a:pt x="2751" y="4830"/>
                    <a:pt x="2751" y="4845"/>
                  </a:cubicBezTo>
                  <a:cubicBezTo>
                    <a:pt x="2759" y="4853"/>
                    <a:pt x="2767" y="4869"/>
                    <a:pt x="2767" y="4885"/>
                  </a:cubicBezTo>
                  <a:cubicBezTo>
                    <a:pt x="2767" y="4908"/>
                    <a:pt x="2759" y="4908"/>
                    <a:pt x="2751" y="4917"/>
                  </a:cubicBezTo>
                  <a:cubicBezTo>
                    <a:pt x="2751" y="4917"/>
                    <a:pt x="2751" y="4917"/>
                    <a:pt x="2751" y="4932"/>
                  </a:cubicBezTo>
                  <a:cubicBezTo>
                    <a:pt x="2751" y="4940"/>
                    <a:pt x="2751" y="4948"/>
                    <a:pt x="2767" y="4948"/>
                  </a:cubicBezTo>
                  <a:cubicBezTo>
                    <a:pt x="2775" y="4948"/>
                    <a:pt x="2783" y="4948"/>
                    <a:pt x="2798" y="4956"/>
                  </a:cubicBezTo>
                  <a:cubicBezTo>
                    <a:pt x="2822" y="4964"/>
                    <a:pt x="2822" y="4972"/>
                    <a:pt x="2830" y="5011"/>
                  </a:cubicBezTo>
                  <a:lnTo>
                    <a:pt x="2830" y="5011"/>
                  </a:lnTo>
                  <a:cubicBezTo>
                    <a:pt x="2830" y="5035"/>
                    <a:pt x="2822" y="5043"/>
                    <a:pt x="2807" y="5043"/>
                  </a:cubicBezTo>
                  <a:cubicBezTo>
                    <a:pt x="2798" y="5051"/>
                    <a:pt x="2798" y="5051"/>
                    <a:pt x="2791" y="5067"/>
                  </a:cubicBezTo>
                  <a:cubicBezTo>
                    <a:pt x="2791" y="5098"/>
                    <a:pt x="2743" y="5098"/>
                    <a:pt x="2727" y="5098"/>
                  </a:cubicBezTo>
                  <a:cubicBezTo>
                    <a:pt x="2719" y="5098"/>
                    <a:pt x="2704" y="5106"/>
                    <a:pt x="2688" y="5106"/>
                  </a:cubicBezTo>
                  <a:close/>
                  <a:moveTo>
                    <a:pt x="1723" y="4980"/>
                  </a:moveTo>
                  <a:lnTo>
                    <a:pt x="1723" y="4980"/>
                  </a:lnTo>
                  <a:cubicBezTo>
                    <a:pt x="1881" y="4996"/>
                    <a:pt x="2632" y="5083"/>
                    <a:pt x="2672" y="5083"/>
                  </a:cubicBezTo>
                  <a:cubicBezTo>
                    <a:pt x="2680" y="5090"/>
                    <a:pt x="2688" y="5090"/>
                    <a:pt x="2696" y="5098"/>
                  </a:cubicBezTo>
                  <a:cubicBezTo>
                    <a:pt x="2704" y="5098"/>
                    <a:pt x="2719" y="5090"/>
                    <a:pt x="2727" y="5090"/>
                  </a:cubicBezTo>
                  <a:cubicBezTo>
                    <a:pt x="2743" y="5090"/>
                    <a:pt x="2783" y="5090"/>
                    <a:pt x="2783" y="5067"/>
                  </a:cubicBezTo>
                  <a:cubicBezTo>
                    <a:pt x="2791" y="5051"/>
                    <a:pt x="2798" y="5043"/>
                    <a:pt x="2807" y="5043"/>
                  </a:cubicBezTo>
                  <a:cubicBezTo>
                    <a:pt x="2814" y="5035"/>
                    <a:pt x="2822" y="5035"/>
                    <a:pt x="2822" y="5011"/>
                  </a:cubicBezTo>
                  <a:lnTo>
                    <a:pt x="2822" y="5011"/>
                  </a:lnTo>
                  <a:cubicBezTo>
                    <a:pt x="2814" y="4972"/>
                    <a:pt x="2814" y="4972"/>
                    <a:pt x="2791" y="4956"/>
                  </a:cubicBezTo>
                  <a:cubicBezTo>
                    <a:pt x="2783" y="4956"/>
                    <a:pt x="2775" y="4956"/>
                    <a:pt x="2767" y="4956"/>
                  </a:cubicBezTo>
                  <a:cubicBezTo>
                    <a:pt x="2751" y="4948"/>
                    <a:pt x="2743" y="4948"/>
                    <a:pt x="2743" y="4932"/>
                  </a:cubicBezTo>
                  <a:cubicBezTo>
                    <a:pt x="2743" y="4917"/>
                    <a:pt x="2743" y="4917"/>
                    <a:pt x="2751" y="4908"/>
                  </a:cubicBezTo>
                  <a:cubicBezTo>
                    <a:pt x="2751" y="4908"/>
                    <a:pt x="2759" y="4901"/>
                    <a:pt x="2759" y="4885"/>
                  </a:cubicBezTo>
                  <a:cubicBezTo>
                    <a:pt x="2759" y="4869"/>
                    <a:pt x="2751" y="4861"/>
                    <a:pt x="2751" y="4845"/>
                  </a:cubicBezTo>
                  <a:cubicBezTo>
                    <a:pt x="2743" y="4830"/>
                    <a:pt x="2735" y="4822"/>
                    <a:pt x="2743" y="4806"/>
                  </a:cubicBezTo>
                  <a:cubicBezTo>
                    <a:pt x="2751" y="4782"/>
                    <a:pt x="2767" y="4782"/>
                    <a:pt x="2783" y="4774"/>
                  </a:cubicBezTo>
                  <a:cubicBezTo>
                    <a:pt x="2798" y="4774"/>
                    <a:pt x="2807" y="4766"/>
                    <a:pt x="2814" y="4758"/>
                  </a:cubicBezTo>
                  <a:cubicBezTo>
                    <a:pt x="2814" y="4758"/>
                    <a:pt x="2814" y="4750"/>
                    <a:pt x="2822" y="4743"/>
                  </a:cubicBezTo>
                  <a:cubicBezTo>
                    <a:pt x="2838" y="4711"/>
                    <a:pt x="2870" y="4664"/>
                    <a:pt x="2878" y="4632"/>
                  </a:cubicBezTo>
                  <a:cubicBezTo>
                    <a:pt x="2885" y="4608"/>
                    <a:pt x="2878" y="4600"/>
                    <a:pt x="2878" y="4584"/>
                  </a:cubicBezTo>
                  <a:cubicBezTo>
                    <a:pt x="2878" y="4561"/>
                    <a:pt x="2870" y="4537"/>
                    <a:pt x="2901" y="4521"/>
                  </a:cubicBezTo>
                  <a:cubicBezTo>
                    <a:pt x="2917" y="4513"/>
                    <a:pt x="2933" y="4497"/>
                    <a:pt x="2949" y="4482"/>
                  </a:cubicBezTo>
                  <a:cubicBezTo>
                    <a:pt x="2965" y="4466"/>
                    <a:pt x="2980" y="4450"/>
                    <a:pt x="2996" y="4442"/>
                  </a:cubicBezTo>
                  <a:cubicBezTo>
                    <a:pt x="3012" y="4434"/>
                    <a:pt x="3020" y="4426"/>
                    <a:pt x="3028" y="4426"/>
                  </a:cubicBezTo>
                  <a:cubicBezTo>
                    <a:pt x="3044" y="4418"/>
                    <a:pt x="3051" y="4418"/>
                    <a:pt x="3051" y="4411"/>
                  </a:cubicBezTo>
                  <a:cubicBezTo>
                    <a:pt x="3059" y="4403"/>
                    <a:pt x="3059" y="4387"/>
                    <a:pt x="3059" y="4371"/>
                  </a:cubicBezTo>
                  <a:cubicBezTo>
                    <a:pt x="3051" y="4355"/>
                    <a:pt x="3044" y="4347"/>
                    <a:pt x="3036" y="4339"/>
                  </a:cubicBezTo>
                  <a:cubicBezTo>
                    <a:pt x="3012" y="4331"/>
                    <a:pt x="2988" y="4260"/>
                    <a:pt x="2988" y="4237"/>
                  </a:cubicBezTo>
                  <a:cubicBezTo>
                    <a:pt x="2980" y="4213"/>
                    <a:pt x="2980" y="4205"/>
                    <a:pt x="2965" y="4181"/>
                  </a:cubicBezTo>
                  <a:cubicBezTo>
                    <a:pt x="2965" y="4181"/>
                    <a:pt x="2957" y="4173"/>
                    <a:pt x="2957" y="4166"/>
                  </a:cubicBezTo>
                  <a:cubicBezTo>
                    <a:pt x="2949" y="4150"/>
                    <a:pt x="2941" y="4142"/>
                    <a:pt x="2933" y="4134"/>
                  </a:cubicBezTo>
                  <a:cubicBezTo>
                    <a:pt x="2925" y="4126"/>
                    <a:pt x="2917" y="4110"/>
                    <a:pt x="2917" y="4078"/>
                  </a:cubicBezTo>
                  <a:cubicBezTo>
                    <a:pt x="2925" y="4063"/>
                    <a:pt x="2925" y="4055"/>
                    <a:pt x="2925" y="4039"/>
                  </a:cubicBezTo>
                  <a:cubicBezTo>
                    <a:pt x="1328" y="1763"/>
                    <a:pt x="1328" y="1763"/>
                    <a:pt x="1328" y="1763"/>
                  </a:cubicBezTo>
                  <a:cubicBezTo>
                    <a:pt x="1684" y="372"/>
                    <a:pt x="1684" y="372"/>
                    <a:pt x="1684" y="372"/>
                  </a:cubicBezTo>
                  <a:cubicBezTo>
                    <a:pt x="1035" y="214"/>
                    <a:pt x="545" y="80"/>
                    <a:pt x="308" y="8"/>
                  </a:cubicBezTo>
                  <a:cubicBezTo>
                    <a:pt x="308" y="16"/>
                    <a:pt x="300" y="24"/>
                    <a:pt x="300" y="24"/>
                  </a:cubicBezTo>
                  <a:cubicBezTo>
                    <a:pt x="292" y="40"/>
                    <a:pt x="277" y="40"/>
                    <a:pt x="269" y="40"/>
                  </a:cubicBezTo>
                  <a:cubicBezTo>
                    <a:pt x="269" y="40"/>
                    <a:pt x="245" y="56"/>
                    <a:pt x="245" y="71"/>
                  </a:cubicBezTo>
                  <a:cubicBezTo>
                    <a:pt x="237" y="80"/>
                    <a:pt x="245" y="95"/>
                    <a:pt x="245" y="103"/>
                  </a:cubicBezTo>
                  <a:cubicBezTo>
                    <a:pt x="261" y="119"/>
                    <a:pt x="269" y="127"/>
                    <a:pt x="277" y="135"/>
                  </a:cubicBezTo>
                  <a:cubicBezTo>
                    <a:pt x="292" y="151"/>
                    <a:pt x="300" y="158"/>
                    <a:pt x="292" y="182"/>
                  </a:cubicBezTo>
                  <a:cubicBezTo>
                    <a:pt x="285" y="198"/>
                    <a:pt x="277" y="206"/>
                    <a:pt x="277" y="214"/>
                  </a:cubicBezTo>
                  <a:cubicBezTo>
                    <a:pt x="269" y="222"/>
                    <a:pt x="261" y="230"/>
                    <a:pt x="261" y="246"/>
                  </a:cubicBezTo>
                  <a:cubicBezTo>
                    <a:pt x="261" y="261"/>
                    <a:pt x="261" y="269"/>
                    <a:pt x="261" y="277"/>
                  </a:cubicBezTo>
                  <a:cubicBezTo>
                    <a:pt x="261" y="285"/>
                    <a:pt x="261" y="293"/>
                    <a:pt x="253" y="309"/>
                  </a:cubicBezTo>
                  <a:cubicBezTo>
                    <a:pt x="245" y="309"/>
                    <a:pt x="245" y="309"/>
                    <a:pt x="237" y="309"/>
                  </a:cubicBezTo>
                  <a:cubicBezTo>
                    <a:pt x="221" y="324"/>
                    <a:pt x="205" y="340"/>
                    <a:pt x="198" y="364"/>
                  </a:cubicBezTo>
                  <a:cubicBezTo>
                    <a:pt x="198" y="372"/>
                    <a:pt x="198" y="380"/>
                    <a:pt x="198" y="396"/>
                  </a:cubicBezTo>
                  <a:cubicBezTo>
                    <a:pt x="205" y="404"/>
                    <a:pt x="205" y="419"/>
                    <a:pt x="198" y="443"/>
                  </a:cubicBezTo>
                  <a:cubicBezTo>
                    <a:pt x="182" y="459"/>
                    <a:pt x="182" y="459"/>
                    <a:pt x="174" y="467"/>
                  </a:cubicBezTo>
                  <a:cubicBezTo>
                    <a:pt x="174" y="467"/>
                    <a:pt x="166" y="475"/>
                    <a:pt x="166" y="491"/>
                  </a:cubicBezTo>
                  <a:cubicBezTo>
                    <a:pt x="158" y="498"/>
                    <a:pt x="158" y="506"/>
                    <a:pt x="158" y="514"/>
                  </a:cubicBezTo>
                  <a:cubicBezTo>
                    <a:pt x="150" y="530"/>
                    <a:pt x="150" y="538"/>
                    <a:pt x="142" y="554"/>
                  </a:cubicBezTo>
                  <a:cubicBezTo>
                    <a:pt x="134" y="554"/>
                    <a:pt x="126" y="562"/>
                    <a:pt x="119" y="570"/>
                  </a:cubicBezTo>
                  <a:cubicBezTo>
                    <a:pt x="103" y="586"/>
                    <a:pt x="71" y="609"/>
                    <a:pt x="63" y="633"/>
                  </a:cubicBezTo>
                  <a:cubicBezTo>
                    <a:pt x="55" y="641"/>
                    <a:pt x="47" y="641"/>
                    <a:pt x="47" y="649"/>
                  </a:cubicBezTo>
                  <a:cubicBezTo>
                    <a:pt x="32" y="657"/>
                    <a:pt x="24" y="664"/>
                    <a:pt x="24" y="696"/>
                  </a:cubicBezTo>
                  <a:cubicBezTo>
                    <a:pt x="24" y="712"/>
                    <a:pt x="16" y="728"/>
                    <a:pt x="16" y="736"/>
                  </a:cubicBezTo>
                  <a:cubicBezTo>
                    <a:pt x="8" y="759"/>
                    <a:pt x="8" y="767"/>
                    <a:pt x="24" y="799"/>
                  </a:cubicBezTo>
                  <a:cubicBezTo>
                    <a:pt x="39" y="815"/>
                    <a:pt x="47" y="823"/>
                    <a:pt x="55" y="830"/>
                  </a:cubicBezTo>
                  <a:cubicBezTo>
                    <a:pt x="63" y="838"/>
                    <a:pt x="71" y="846"/>
                    <a:pt x="79" y="878"/>
                  </a:cubicBezTo>
                  <a:cubicBezTo>
                    <a:pt x="87" y="894"/>
                    <a:pt x="87" y="910"/>
                    <a:pt x="95" y="917"/>
                  </a:cubicBezTo>
                  <a:cubicBezTo>
                    <a:pt x="103" y="933"/>
                    <a:pt x="111" y="941"/>
                    <a:pt x="119" y="973"/>
                  </a:cubicBezTo>
                  <a:cubicBezTo>
                    <a:pt x="126" y="1028"/>
                    <a:pt x="126" y="1036"/>
                    <a:pt x="126" y="1060"/>
                  </a:cubicBezTo>
                  <a:cubicBezTo>
                    <a:pt x="126" y="1068"/>
                    <a:pt x="126" y="1076"/>
                    <a:pt x="126" y="1083"/>
                  </a:cubicBezTo>
                  <a:cubicBezTo>
                    <a:pt x="119" y="1099"/>
                    <a:pt x="126" y="1115"/>
                    <a:pt x="126" y="1123"/>
                  </a:cubicBezTo>
                  <a:cubicBezTo>
                    <a:pt x="134" y="1147"/>
                    <a:pt x="134" y="1163"/>
                    <a:pt x="111" y="1178"/>
                  </a:cubicBezTo>
                  <a:cubicBezTo>
                    <a:pt x="103" y="1186"/>
                    <a:pt x="95" y="1186"/>
                    <a:pt x="95" y="1194"/>
                  </a:cubicBezTo>
                  <a:cubicBezTo>
                    <a:pt x="79" y="1202"/>
                    <a:pt x="71" y="1210"/>
                    <a:pt x="79" y="1234"/>
                  </a:cubicBezTo>
                  <a:cubicBezTo>
                    <a:pt x="87" y="1241"/>
                    <a:pt x="87" y="1241"/>
                    <a:pt x="87" y="1241"/>
                  </a:cubicBezTo>
                  <a:cubicBezTo>
                    <a:pt x="95" y="1273"/>
                    <a:pt x="95" y="1281"/>
                    <a:pt x="79" y="1321"/>
                  </a:cubicBezTo>
                  <a:cubicBezTo>
                    <a:pt x="79" y="1328"/>
                    <a:pt x="79" y="1328"/>
                    <a:pt x="79" y="1328"/>
                  </a:cubicBezTo>
                  <a:cubicBezTo>
                    <a:pt x="63" y="1360"/>
                    <a:pt x="55" y="1384"/>
                    <a:pt x="63" y="1408"/>
                  </a:cubicBezTo>
                  <a:lnTo>
                    <a:pt x="63" y="1415"/>
                  </a:lnTo>
                  <a:cubicBezTo>
                    <a:pt x="55" y="1423"/>
                    <a:pt x="55" y="1423"/>
                    <a:pt x="47" y="1423"/>
                  </a:cubicBezTo>
                  <a:lnTo>
                    <a:pt x="47" y="1423"/>
                  </a:lnTo>
                  <a:cubicBezTo>
                    <a:pt x="47" y="1423"/>
                    <a:pt x="47" y="1439"/>
                    <a:pt x="71" y="1463"/>
                  </a:cubicBezTo>
                  <a:cubicBezTo>
                    <a:pt x="103" y="1510"/>
                    <a:pt x="103" y="1534"/>
                    <a:pt x="103" y="1550"/>
                  </a:cubicBezTo>
                  <a:cubicBezTo>
                    <a:pt x="103" y="1558"/>
                    <a:pt x="103" y="1566"/>
                    <a:pt x="111" y="1581"/>
                  </a:cubicBezTo>
                  <a:cubicBezTo>
                    <a:pt x="119" y="1589"/>
                    <a:pt x="126" y="1589"/>
                    <a:pt x="126" y="1597"/>
                  </a:cubicBezTo>
                  <a:cubicBezTo>
                    <a:pt x="142" y="1613"/>
                    <a:pt x="150" y="1621"/>
                    <a:pt x="158" y="1653"/>
                  </a:cubicBezTo>
                  <a:cubicBezTo>
                    <a:pt x="166" y="1684"/>
                    <a:pt x="174" y="1684"/>
                    <a:pt x="182" y="1692"/>
                  </a:cubicBezTo>
                  <a:cubicBezTo>
                    <a:pt x="182" y="1692"/>
                    <a:pt x="190" y="1700"/>
                    <a:pt x="198" y="1700"/>
                  </a:cubicBezTo>
                  <a:cubicBezTo>
                    <a:pt x="214" y="1716"/>
                    <a:pt x="214" y="1724"/>
                    <a:pt x="214" y="1740"/>
                  </a:cubicBezTo>
                  <a:cubicBezTo>
                    <a:pt x="214" y="1740"/>
                    <a:pt x="214" y="1747"/>
                    <a:pt x="214" y="1763"/>
                  </a:cubicBezTo>
                  <a:cubicBezTo>
                    <a:pt x="221" y="1787"/>
                    <a:pt x="221" y="1787"/>
                    <a:pt x="229" y="1787"/>
                  </a:cubicBezTo>
                  <a:cubicBezTo>
                    <a:pt x="237" y="1795"/>
                    <a:pt x="237" y="1803"/>
                    <a:pt x="237" y="1819"/>
                  </a:cubicBezTo>
                  <a:cubicBezTo>
                    <a:pt x="245" y="1850"/>
                    <a:pt x="237" y="1890"/>
                    <a:pt x="221" y="1905"/>
                  </a:cubicBezTo>
                  <a:lnTo>
                    <a:pt x="214" y="1905"/>
                  </a:lnTo>
                  <a:cubicBezTo>
                    <a:pt x="205" y="1914"/>
                    <a:pt x="190" y="1929"/>
                    <a:pt x="190" y="1937"/>
                  </a:cubicBezTo>
                  <a:cubicBezTo>
                    <a:pt x="190" y="1937"/>
                    <a:pt x="190" y="1937"/>
                    <a:pt x="205" y="1937"/>
                  </a:cubicBezTo>
                  <a:cubicBezTo>
                    <a:pt x="214" y="1937"/>
                    <a:pt x="221" y="1937"/>
                    <a:pt x="229" y="1937"/>
                  </a:cubicBezTo>
                  <a:cubicBezTo>
                    <a:pt x="237" y="1937"/>
                    <a:pt x="237" y="1937"/>
                    <a:pt x="245" y="1937"/>
                  </a:cubicBezTo>
                  <a:cubicBezTo>
                    <a:pt x="261" y="1937"/>
                    <a:pt x="269" y="1945"/>
                    <a:pt x="277" y="1977"/>
                  </a:cubicBezTo>
                  <a:cubicBezTo>
                    <a:pt x="300" y="2024"/>
                    <a:pt x="316" y="2056"/>
                    <a:pt x="332" y="2056"/>
                  </a:cubicBezTo>
                  <a:cubicBezTo>
                    <a:pt x="332" y="2064"/>
                    <a:pt x="340" y="2064"/>
                    <a:pt x="348" y="2064"/>
                  </a:cubicBezTo>
                  <a:cubicBezTo>
                    <a:pt x="356" y="2064"/>
                    <a:pt x="364" y="2064"/>
                    <a:pt x="364" y="2040"/>
                  </a:cubicBezTo>
                  <a:cubicBezTo>
                    <a:pt x="364" y="2032"/>
                    <a:pt x="364" y="2024"/>
                    <a:pt x="364" y="2024"/>
                  </a:cubicBezTo>
                  <a:cubicBezTo>
                    <a:pt x="364" y="2008"/>
                    <a:pt x="364" y="2000"/>
                    <a:pt x="372" y="1985"/>
                  </a:cubicBezTo>
                  <a:cubicBezTo>
                    <a:pt x="379" y="1969"/>
                    <a:pt x="379" y="1953"/>
                    <a:pt x="379" y="1945"/>
                  </a:cubicBezTo>
                  <a:cubicBezTo>
                    <a:pt x="379" y="1937"/>
                    <a:pt x="379" y="1921"/>
                    <a:pt x="395" y="1921"/>
                  </a:cubicBezTo>
                  <a:cubicBezTo>
                    <a:pt x="395" y="1921"/>
                    <a:pt x="395" y="1921"/>
                    <a:pt x="395" y="1929"/>
                  </a:cubicBezTo>
                  <a:cubicBezTo>
                    <a:pt x="419" y="1929"/>
                    <a:pt x="427" y="1937"/>
                    <a:pt x="451" y="1961"/>
                  </a:cubicBezTo>
                  <a:cubicBezTo>
                    <a:pt x="458" y="1969"/>
                    <a:pt x="458" y="1977"/>
                    <a:pt x="458" y="1985"/>
                  </a:cubicBezTo>
                  <a:cubicBezTo>
                    <a:pt x="451" y="2000"/>
                    <a:pt x="443" y="2008"/>
                    <a:pt x="427" y="2008"/>
                  </a:cubicBezTo>
                  <a:cubicBezTo>
                    <a:pt x="419" y="2008"/>
                    <a:pt x="411" y="2016"/>
                    <a:pt x="403" y="2016"/>
                  </a:cubicBezTo>
                  <a:cubicBezTo>
                    <a:pt x="403" y="2024"/>
                    <a:pt x="395" y="2032"/>
                    <a:pt x="403" y="2048"/>
                  </a:cubicBezTo>
                  <a:cubicBezTo>
                    <a:pt x="403" y="2048"/>
                    <a:pt x="403" y="2056"/>
                    <a:pt x="411" y="2056"/>
                  </a:cubicBezTo>
                  <a:cubicBezTo>
                    <a:pt x="419" y="2064"/>
                    <a:pt x="427" y="2064"/>
                    <a:pt x="427" y="2087"/>
                  </a:cubicBezTo>
                  <a:cubicBezTo>
                    <a:pt x="435" y="2095"/>
                    <a:pt x="435" y="2111"/>
                    <a:pt x="435" y="2127"/>
                  </a:cubicBezTo>
                  <a:cubicBezTo>
                    <a:pt x="443" y="2151"/>
                    <a:pt x="451" y="2174"/>
                    <a:pt x="451" y="2198"/>
                  </a:cubicBezTo>
                  <a:cubicBezTo>
                    <a:pt x="451" y="2206"/>
                    <a:pt x="458" y="2222"/>
                    <a:pt x="458" y="2230"/>
                  </a:cubicBezTo>
                  <a:cubicBezTo>
                    <a:pt x="466" y="2245"/>
                    <a:pt x="466" y="2253"/>
                    <a:pt x="458" y="2261"/>
                  </a:cubicBezTo>
                  <a:cubicBezTo>
                    <a:pt x="458" y="2269"/>
                    <a:pt x="458" y="2269"/>
                    <a:pt x="451" y="2269"/>
                  </a:cubicBezTo>
                  <a:cubicBezTo>
                    <a:pt x="443" y="2269"/>
                    <a:pt x="435" y="2269"/>
                    <a:pt x="435" y="2269"/>
                  </a:cubicBezTo>
                  <a:cubicBezTo>
                    <a:pt x="435" y="2277"/>
                    <a:pt x="435" y="2277"/>
                    <a:pt x="427" y="2277"/>
                  </a:cubicBezTo>
                  <a:cubicBezTo>
                    <a:pt x="419" y="2277"/>
                    <a:pt x="419" y="2269"/>
                    <a:pt x="395" y="2230"/>
                  </a:cubicBezTo>
                  <a:cubicBezTo>
                    <a:pt x="387" y="2206"/>
                    <a:pt x="379" y="2198"/>
                    <a:pt x="379" y="2182"/>
                  </a:cubicBezTo>
                  <a:cubicBezTo>
                    <a:pt x="364" y="2158"/>
                    <a:pt x="364" y="2158"/>
                    <a:pt x="348" y="2151"/>
                  </a:cubicBezTo>
                  <a:cubicBezTo>
                    <a:pt x="340" y="2143"/>
                    <a:pt x="340" y="2143"/>
                    <a:pt x="332" y="2143"/>
                  </a:cubicBezTo>
                  <a:cubicBezTo>
                    <a:pt x="332" y="2143"/>
                    <a:pt x="324" y="2143"/>
                    <a:pt x="324" y="2167"/>
                  </a:cubicBezTo>
                  <a:cubicBezTo>
                    <a:pt x="324" y="2182"/>
                    <a:pt x="332" y="2190"/>
                    <a:pt x="332" y="2198"/>
                  </a:cubicBezTo>
                  <a:cubicBezTo>
                    <a:pt x="332" y="2214"/>
                    <a:pt x="340" y="2230"/>
                    <a:pt x="332" y="2253"/>
                  </a:cubicBezTo>
                  <a:cubicBezTo>
                    <a:pt x="324" y="2269"/>
                    <a:pt x="316" y="2277"/>
                    <a:pt x="316" y="2285"/>
                  </a:cubicBezTo>
                  <a:cubicBezTo>
                    <a:pt x="308" y="2301"/>
                    <a:pt x="308" y="2301"/>
                    <a:pt x="308" y="2325"/>
                  </a:cubicBezTo>
                  <a:cubicBezTo>
                    <a:pt x="308" y="2340"/>
                    <a:pt x="308" y="2348"/>
                    <a:pt x="308" y="2356"/>
                  </a:cubicBezTo>
                  <a:cubicBezTo>
                    <a:pt x="308" y="2388"/>
                    <a:pt x="300" y="2411"/>
                    <a:pt x="324" y="2435"/>
                  </a:cubicBezTo>
                  <a:cubicBezTo>
                    <a:pt x="332" y="2451"/>
                    <a:pt x="340" y="2459"/>
                    <a:pt x="348" y="2459"/>
                  </a:cubicBezTo>
                  <a:cubicBezTo>
                    <a:pt x="356" y="2467"/>
                    <a:pt x="356" y="2467"/>
                    <a:pt x="379" y="2498"/>
                  </a:cubicBezTo>
                  <a:cubicBezTo>
                    <a:pt x="395" y="2514"/>
                    <a:pt x="395" y="2522"/>
                    <a:pt x="403" y="2522"/>
                  </a:cubicBezTo>
                  <a:cubicBezTo>
                    <a:pt x="403" y="2522"/>
                    <a:pt x="403" y="2522"/>
                    <a:pt x="411" y="2522"/>
                  </a:cubicBezTo>
                  <a:cubicBezTo>
                    <a:pt x="411" y="2522"/>
                    <a:pt x="411" y="2522"/>
                    <a:pt x="419" y="2522"/>
                  </a:cubicBezTo>
                  <a:cubicBezTo>
                    <a:pt x="427" y="2522"/>
                    <a:pt x="427" y="2522"/>
                    <a:pt x="435" y="2522"/>
                  </a:cubicBezTo>
                  <a:cubicBezTo>
                    <a:pt x="443" y="2522"/>
                    <a:pt x="451" y="2522"/>
                    <a:pt x="458" y="2522"/>
                  </a:cubicBezTo>
                  <a:cubicBezTo>
                    <a:pt x="466" y="2530"/>
                    <a:pt x="474" y="2530"/>
                    <a:pt x="482" y="2538"/>
                  </a:cubicBezTo>
                  <a:cubicBezTo>
                    <a:pt x="490" y="2546"/>
                    <a:pt x="482" y="2554"/>
                    <a:pt x="482" y="2578"/>
                  </a:cubicBezTo>
                  <a:cubicBezTo>
                    <a:pt x="482" y="2585"/>
                    <a:pt x="474" y="2593"/>
                    <a:pt x="474" y="2601"/>
                  </a:cubicBezTo>
                  <a:cubicBezTo>
                    <a:pt x="466" y="2641"/>
                    <a:pt x="466" y="2672"/>
                    <a:pt x="419" y="2672"/>
                  </a:cubicBezTo>
                  <a:cubicBezTo>
                    <a:pt x="411" y="2680"/>
                    <a:pt x="411" y="2680"/>
                    <a:pt x="403" y="2680"/>
                  </a:cubicBezTo>
                  <a:cubicBezTo>
                    <a:pt x="395" y="2680"/>
                    <a:pt x="395" y="2680"/>
                    <a:pt x="395" y="2680"/>
                  </a:cubicBezTo>
                  <a:lnTo>
                    <a:pt x="395" y="2680"/>
                  </a:lnTo>
                  <a:cubicBezTo>
                    <a:pt x="395" y="2688"/>
                    <a:pt x="395" y="2696"/>
                    <a:pt x="395" y="2712"/>
                  </a:cubicBezTo>
                  <a:cubicBezTo>
                    <a:pt x="387" y="2775"/>
                    <a:pt x="387" y="2846"/>
                    <a:pt x="403" y="2862"/>
                  </a:cubicBezTo>
                  <a:cubicBezTo>
                    <a:pt x="427" y="2886"/>
                    <a:pt x="435" y="2902"/>
                    <a:pt x="451" y="2933"/>
                  </a:cubicBezTo>
                  <a:cubicBezTo>
                    <a:pt x="466" y="2972"/>
                    <a:pt x="474" y="2996"/>
                    <a:pt x="490" y="2996"/>
                  </a:cubicBezTo>
                  <a:cubicBezTo>
                    <a:pt x="506" y="3003"/>
                    <a:pt x="506" y="3019"/>
                    <a:pt x="506" y="3043"/>
                  </a:cubicBezTo>
                  <a:cubicBezTo>
                    <a:pt x="506" y="3051"/>
                    <a:pt x="506" y="3059"/>
                    <a:pt x="506" y="3067"/>
                  </a:cubicBezTo>
                  <a:cubicBezTo>
                    <a:pt x="506" y="3098"/>
                    <a:pt x="514" y="3106"/>
                    <a:pt x="530" y="3114"/>
                  </a:cubicBezTo>
                  <a:cubicBezTo>
                    <a:pt x="538" y="3122"/>
                    <a:pt x="538" y="3130"/>
                    <a:pt x="538" y="3138"/>
                  </a:cubicBezTo>
                  <a:cubicBezTo>
                    <a:pt x="538" y="3146"/>
                    <a:pt x="538" y="3154"/>
                    <a:pt x="545" y="3169"/>
                  </a:cubicBezTo>
                  <a:cubicBezTo>
                    <a:pt x="553" y="3185"/>
                    <a:pt x="553" y="3185"/>
                    <a:pt x="553" y="3185"/>
                  </a:cubicBezTo>
                  <a:cubicBezTo>
                    <a:pt x="561" y="3193"/>
                    <a:pt x="561" y="3193"/>
                    <a:pt x="569" y="3209"/>
                  </a:cubicBezTo>
                  <a:cubicBezTo>
                    <a:pt x="569" y="3225"/>
                    <a:pt x="577" y="3233"/>
                    <a:pt x="577" y="3241"/>
                  </a:cubicBezTo>
                  <a:cubicBezTo>
                    <a:pt x="585" y="3264"/>
                    <a:pt x="593" y="3280"/>
                    <a:pt x="609" y="3296"/>
                  </a:cubicBezTo>
                  <a:cubicBezTo>
                    <a:pt x="632" y="3304"/>
                    <a:pt x="648" y="3320"/>
                    <a:pt x="656" y="3336"/>
                  </a:cubicBezTo>
                  <a:cubicBezTo>
                    <a:pt x="656" y="3343"/>
                    <a:pt x="656" y="3351"/>
                    <a:pt x="648" y="3359"/>
                  </a:cubicBezTo>
                  <a:cubicBezTo>
                    <a:pt x="632" y="3391"/>
                    <a:pt x="609" y="3422"/>
                    <a:pt x="632" y="3438"/>
                  </a:cubicBezTo>
                  <a:cubicBezTo>
                    <a:pt x="640" y="3438"/>
                    <a:pt x="648" y="3446"/>
                    <a:pt x="648" y="3446"/>
                  </a:cubicBezTo>
                  <a:cubicBezTo>
                    <a:pt x="672" y="3454"/>
                    <a:pt x="696" y="3470"/>
                    <a:pt x="688" y="3509"/>
                  </a:cubicBezTo>
                  <a:cubicBezTo>
                    <a:pt x="688" y="3533"/>
                    <a:pt x="680" y="3541"/>
                    <a:pt x="672" y="3549"/>
                  </a:cubicBezTo>
                  <a:cubicBezTo>
                    <a:pt x="664" y="3557"/>
                    <a:pt x="664" y="3557"/>
                    <a:pt x="664" y="3580"/>
                  </a:cubicBezTo>
                  <a:cubicBezTo>
                    <a:pt x="672" y="3604"/>
                    <a:pt x="664" y="3612"/>
                    <a:pt x="656" y="3628"/>
                  </a:cubicBezTo>
                  <a:cubicBezTo>
                    <a:pt x="648" y="3636"/>
                    <a:pt x="648" y="3644"/>
                    <a:pt x="648" y="3660"/>
                  </a:cubicBezTo>
                  <a:cubicBezTo>
                    <a:pt x="640" y="3675"/>
                    <a:pt x="640" y="3683"/>
                    <a:pt x="632" y="3691"/>
                  </a:cubicBezTo>
                  <a:cubicBezTo>
                    <a:pt x="632" y="3707"/>
                    <a:pt x="625" y="3715"/>
                    <a:pt x="640" y="3723"/>
                  </a:cubicBezTo>
                  <a:cubicBezTo>
                    <a:pt x="648" y="3731"/>
                    <a:pt x="648" y="3739"/>
                    <a:pt x="656" y="3739"/>
                  </a:cubicBezTo>
                  <a:cubicBezTo>
                    <a:pt x="664" y="3747"/>
                    <a:pt x="672" y="3754"/>
                    <a:pt x="680" y="3778"/>
                  </a:cubicBezTo>
                  <a:cubicBezTo>
                    <a:pt x="680" y="3810"/>
                    <a:pt x="696" y="3818"/>
                    <a:pt x="735" y="3818"/>
                  </a:cubicBezTo>
                  <a:cubicBezTo>
                    <a:pt x="783" y="3818"/>
                    <a:pt x="822" y="3818"/>
                    <a:pt x="846" y="3849"/>
                  </a:cubicBezTo>
                  <a:cubicBezTo>
                    <a:pt x="854" y="3873"/>
                    <a:pt x="909" y="3913"/>
                    <a:pt x="949" y="3913"/>
                  </a:cubicBezTo>
                  <a:cubicBezTo>
                    <a:pt x="957" y="3913"/>
                    <a:pt x="964" y="3913"/>
                    <a:pt x="964" y="3905"/>
                  </a:cubicBezTo>
                  <a:cubicBezTo>
                    <a:pt x="972" y="3905"/>
                    <a:pt x="980" y="3905"/>
                    <a:pt x="988" y="3905"/>
                  </a:cubicBezTo>
                  <a:cubicBezTo>
                    <a:pt x="1020" y="3905"/>
                    <a:pt x="1035" y="3920"/>
                    <a:pt x="1044" y="3936"/>
                  </a:cubicBezTo>
                  <a:cubicBezTo>
                    <a:pt x="1044" y="3944"/>
                    <a:pt x="1051" y="3944"/>
                    <a:pt x="1051" y="3944"/>
                  </a:cubicBezTo>
                  <a:cubicBezTo>
                    <a:pt x="1067" y="3960"/>
                    <a:pt x="1107" y="4007"/>
                    <a:pt x="1131" y="4063"/>
                  </a:cubicBezTo>
                  <a:cubicBezTo>
                    <a:pt x="1146" y="4102"/>
                    <a:pt x="1170" y="4110"/>
                    <a:pt x="1186" y="4118"/>
                  </a:cubicBezTo>
                  <a:cubicBezTo>
                    <a:pt x="1194" y="4118"/>
                    <a:pt x="1202" y="4126"/>
                    <a:pt x="1209" y="4126"/>
                  </a:cubicBezTo>
                  <a:cubicBezTo>
                    <a:pt x="1209" y="4126"/>
                    <a:pt x="1217" y="4134"/>
                    <a:pt x="1225" y="4134"/>
                  </a:cubicBezTo>
                  <a:cubicBezTo>
                    <a:pt x="1241" y="4150"/>
                    <a:pt x="1273" y="4173"/>
                    <a:pt x="1312" y="4173"/>
                  </a:cubicBezTo>
                  <a:cubicBezTo>
                    <a:pt x="1320" y="4173"/>
                    <a:pt x="1328" y="4173"/>
                    <a:pt x="1344" y="4166"/>
                  </a:cubicBezTo>
                  <a:cubicBezTo>
                    <a:pt x="1368" y="4166"/>
                    <a:pt x="1384" y="4166"/>
                    <a:pt x="1391" y="4173"/>
                  </a:cubicBezTo>
                  <a:cubicBezTo>
                    <a:pt x="1399" y="4181"/>
                    <a:pt x="1391" y="4197"/>
                    <a:pt x="1391" y="4213"/>
                  </a:cubicBezTo>
                  <a:cubicBezTo>
                    <a:pt x="1391" y="4221"/>
                    <a:pt x="1391" y="4221"/>
                    <a:pt x="1391" y="4229"/>
                  </a:cubicBezTo>
                  <a:cubicBezTo>
                    <a:pt x="1391" y="4229"/>
                    <a:pt x="1391" y="4237"/>
                    <a:pt x="1391" y="4253"/>
                  </a:cubicBezTo>
                  <a:cubicBezTo>
                    <a:pt x="1391" y="4276"/>
                    <a:pt x="1384" y="4324"/>
                    <a:pt x="1407" y="4339"/>
                  </a:cubicBezTo>
                  <a:cubicBezTo>
                    <a:pt x="1407" y="4347"/>
                    <a:pt x="1415" y="4347"/>
                    <a:pt x="1431" y="4347"/>
                  </a:cubicBezTo>
                  <a:cubicBezTo>
                    <a:pt x="1439" y="4347"/>
                    <a:pt x="1447" y="4347"/>
                    <a:pt x="1462" y="4347"/>
                  </a:cubicBezTo>
                  <a:cubicBezTo>
                    <a:pt x="1470" y="4339"/>
                    <a:pt x="1478" y="4339"/>
                    <a:pt x="1486" y="4339"/>
                  </a:cubicBezTo>
                  <a:cubicBezTo>
                    <a:pt x="1502" y="4339"/>
                    <a:pt x="1518" y="4347"/>
                    <a:pt x="1526" y="4379"/>
                  </a:cubicBezTo>
                  <a:cubicBezTo>
                    <a:pt x="1542" y="4426"/>
                    <a:pt x="1613" y="4521"/>
                    <a:pt x="1676" y="4561"/>
                  </a:cubicBezTo>
                  <a:cubicBezTo>
                    <a:pt x="1731" y="4600"/>
                    <a:pt x="1747" y="4814"/>
                    <a:pt x="1739" y="4885"/>
                  </a:cubicBezTo>
                  <a:cubicBezTo>
                    <a:pt x="1739" y="4908"/>
                    <a:pt x="1731" y="4924"/>
                    <a:pt x="1723" y="4940"/>
                  </a:cubicBezTo>
                  <a:cubicBezTo>
                    <a:pt x="1723" y="4956"/>
                    <a:pt x="1715" y="4964"/>
                    <a:pt x="1723" y="4980"/>
                  </a:cubicBezTo>
                  <a:close/>
                </a:path>
              </a:pathLst>
            </a:custGeom>
            <a:solidFill>
              <a:schemeClr val="accent6"/>
            </a:solidFill>
            <a:ln>
              <a:solidFill>
                <a:schemeClr val="bg2"/>
              </a:solidFill>
            </a:ln>
            <a:effectLst/>
          </p:spPr>
          <p:txBody>
            <a:bodyPr wrap="none" anchor="ctr"/>
            <a:lstStyle/>
            <a:p>
              <a:endParaRPr lang="en-US"/>
            </a:p>
          </p:txBody>
        </p:sp>
        <p:sp>
          <p:nvSpPr>
            <p:cNvPr id="253" name="Freeform 50"/>
            <p:cNvSpPr>
              <a:spLocks noChangeArrowheads="1"/>
            </p:cNvSpPr>
            <p:nvPr/>
          </p:nvSpPr>
          <p:spPr bwMode="auto">
            <a:xfrm>
              <a:off x="13628482" y="7230594"/>
              <a:ext cx="1331281" cy="1551616"/>
            </a:xfrm>
            <a:custGeom>
              <a:avLst/>
              <a:gdLst>
                <a:gd name="T0" fmla="*/ 752 w 2531"/>
                <a:gd name="T1" fmla="*/ 8 h 2949"/>
                <a:gd name="T2" fmla="*/ 752 w 2531"/>
                <a:gd name="T3" fmla="*/ 8 h 2949"/>
                <a:gd name="T4" fmla="*/ 752 w 2531"/>
                <a:gd name="T5" fmla="*/ 0 h 2949"/>
                <a:gd name="T6" fmla="*/ 736 w 2531"/>
                <a:gd name="T7" fmla="*/ 0 h 2949"/>
                <a:gd name="T8" fmla="*/ 736 w 2531"/>
                <a:gd name="T9" fmla="*/ 0 h 2949"/>
                <a:gd name="T10" fmla="*/ 712 w 2531"/>
                <a:gd name="T11" fmla="*/ 0 h 2949"/>
                <a:gd name="T12" fmla="*/ 712 w 2531"/>
                <a:gd name="T13" fmla="*/ 0 h 2949"/>
                <a:gd name="T14" fmla="*/ 704 w 2531"/>
                <a:gd name="T15" fmla="*/ 0 h 2949"/>
                <a:gd name="T16" fmla="*/ 704 w 2531"/>
                <a:gd name="T17" fmla="*/ 0 h 2949"/>
                <a:gd name="T18" fmla="*/ 704 w 2531"/>
                <a:gd name="T19" fmla="*/ 0 h 2949"/>
                <a:gd name="T20" fmla="*/ 601 w 2531"/>
                <a:gd name="T21" fmla="*/ 403 h 2949"/>
                <a:gd name="T22" fmla="*/ 546 w 2531"/>
                <a:gd name="T23" fmla="*/ 458 h 2949"/>
                <a:gd name="T24" fmla="*/ 506 w 2531"/>
                <a:gd name="T25" fmla="*/ 411 h 2949"/>
                <a:gd name="T26" fmla="*/ 396 w 2531"/>
                <a:gd name="T27" fmla="*/ 379 h 2949"/>
                <a:gd name="T28" fmla="*/ 372 w 2531"/>
                <a:gd name="T29" fmla="*/ 443 h 2949"/>
                <a:gd name="T30" fmla="*/ 372 w 2531"/>
                <a:gd name="T31" fmla="*/ 506 h 2949"/>
                <a:gd name="T32" fmla="*/ 364 w 2531"/>
                <a:gd name="T33" fmla="*/ 593 h 2949"/>
                <a:gd name="T34" fmla="*/ 333 w 2531"/>
                <a:gd name="T35" fmla="*/ 680 h 2949"/>
                <a:gd name="T36" fmla="*/ 356 w 2531"/>
                <a:gd name="T37" fmla="*/ 798 h 2949"/>
                <a:gd name="T38" fmla="*/ 309 w 2531"/>
                <a:gd name="T39" fmla="*/ 861 h 2949"/>
                <a:gd name="T40" fmla="*/ 293 w 2531"/>
                <a:gd name="T41" fmla="*/ 956 h 2949"/>
                <a:gd name="T42" fmla="*/ 325 w 2531"/>
                <a:gd name="T43" fmla="*/ 1028 h 2949"/>
                <a:gd name="T44" fmla="*/ 364 w 2531"/>
                <a:gd name="T45" fmla="*/ 1107 h 2949"/>
                <a:gd name="T46" fmla="*/ 412 w 2531"/>
                <a:gd name="T47" fmla="*/ 1209 h 2949"/>
                <a:gd name="T48" fmla="*/ 427 w 2531"/>
                <a:gd name="T49" fmla="*/ 1281 h 2949"/>
                <a:gd name="T50" fmla="*/ 364 w 2531"/>
                <a:gd name="T51" fmla="*/ 1312 h 2949"/>
                <a:gd name="T52" fmla="*/ 269 w 2531"/>
                <a:gd name="T53" fmla="*/ 1399 h 2949"/>
                <a:gd name="T54" fmla="*/ 253 w 2531"/>
                <a:gd name="T55" fmla="*/ 1502 h 2949"/>
                <a:gd name="T56" fmla="*/ 182 w 2531"/>
                <a:gd name="T57" fmla="*/ 1636 h 2949"/>
                <a:gd name="T58" fmla="*/ 119 w 2531"/>
                <a:gd name="T59" fmla="*/ 1676 h 2949"/>
                <a:gd name="T60" fmla="*/ 135 w 2531"/>
                <a:gd name="T61" fmla="*/ 1755 h 2949"/>
                <a:gd name="T62" fmla="*/ 119 w 2531"/>
                <a:gd name="T63" fmla="*/ 1802 h 2949"/>
                <a:gd name="T64" fmla="*/ 166 w 2531"/>
                <a:gd name="T65" fmla="*/ 1826 h 2949"/>
                <a:gd name="T66" fmla="*/ 198 w 2531"/>
                <a:gd name="T67" fmla="*/ 1881 h 2949"/>
                <a:gd name="T68" fmla="*/ 159 w 2531"/>
                <a:gd name="T69" fmla="*/ 1937 h 2949"/>
                <a:gd name="T70" fmla="*/ 103 w 2531"/>
                <a:gd name="T71" fmla="*/ 1968 h 2949"/>
                <a:gd name="T72" fmla="*/ 64 w 2531"/>
                <a:gd name="T73" fmla="*/ 1968 h 2949"/>
                <a:gd name="T74" fmla="*/ 32 w 2531"/>
                <a:gd name="T75" fmla="*/ 2016 h 2949"/>
                <a:gd name="T76" fmla="*/ 48 w 2531"/>
                <a:gd name="T77" fmla="*/ 2071 h 2949"/>
                <a:gd name="T78" fmla="*/ 1423 w 2531"/>
                <a:gd name="T79" fmla="*/ 2854 h 2949"/>
                <a:gd name="T80" fmla="*/ 1684 w 2531"/>
                <a:gd name="T81" fmla="*/ 2885 h 2949"/>
                <a:gd name="T82" fmla="*/ 2190 w 2531"/>
                <a:gd name="T83" fmla="*/ 2948 h 2949"/>
                <a:gd name="T84" fmla="*/ 2530 w 2531"/>
                <a:gd name="T85" fmla="*/ 284 h 2949"/>
                <a:gd name="T86" fmla="*/ 752 w 2531"/>
                <a:gd name="T87" fmla="*/ 8 h 2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31" h="2949">
                  <a:moveTo>
                    <a:pt x="752" y="8"/>
                  </a:moveTo>
                  <a:lnTo>
                    <a:pt x="752" y="8"/>
                  </a:lnTo>
                  <a:cubicBezTo>
                    <a:pt x="752" y="0"/>
                    <a:pt x="752" y="0"/>
                    <a:pt x="752" y="0"/>
                  </a:cubicBezTo>
                  <a:cubicBezTo>
                    <a:pt x="744" y="0"/>
                    <a:pt x="736" y="0"/>
                    <a:pt x="736" y="0"/>
                  </a:cubicBezTo>
                  <a:lnTo>
                    <a:pt x="736" y="0"/>
                  </a:lnTo>
                  <a:cubicBezTo>
                    <a:pt x="720" y="0"/>
                    <a:pt x="720" y="0"/>
                    <a:pt x="712" y="0"/>
                  </a:cubicBezTo>
                  <a:lnTo>
                    <a:pt x="712" y="0"/>
                  </a:lnTo>
                  <a:cubicBezTo>
                    <a:pt x="704" y="0"/>
                    <a:pt x="704" y="0"/>
                    <a:pt x="704" y="0"/>
                  </a:cubicBezTo>
                  <a:lnTo>
                    <a:pt x="704" y="0"/>
                  </a:lnTo>
                  <a:lnTo>
                    <a:pt x="704" y="0"/>
                  </a:lnTo>
                  <a:cubicBezTo>
                    <a:pt x="704" y="16"/>
                    <a:pt x="617" y="371"/>
                    <a:pt x="601" y="403"/>
                  </a:cubicBezTo>
                  <a:cubicBezTo>
                    <a:pt x="593" y="435"/>
                    <a:pt x="586" y="435"/>
                    <a:pt x="546" y="458"/>
                  </a:cubicBezTo>
                  <a:cubicBezTo>
                    <a:pt x="506" y="482"/>
                    <a:pt x="522" y="443"/>
                    <a:pt x="506" y="411"/>
                  </a:cubicBezTo>
                  <a:cubicBezTo>
                    <a:pt x="483" y="371"/>
                    <a:pt x="459" y="371"/>
                    <a:pt x="396" y="379"/>
                  </a:cubicBezTo>
                  <a:cubicBezTo>
                    <a:pt x="340" y="379"/>
                    <a:pt x="364" y="411"/>
                    <a:pt x="372" y="443"/>
                  </a:cubicBezTo>
                  <a:cubicBezTo>
                    <a:pt x="380" y="474"/>
                    <a:pt x="380" y="490"/>
                    <a:pt x="372" y="506"/>
                  </a:cubicBezTo>
                  <a:cubicBezTo>
                    <a:pt x="356" y="522"/>
                    <a:pt x="356" y="545"/>
                    <a:pt x="364" y="593"/>
                  </a:cubicBezTo>
                  <a:cubicBezTo>
                    <a:pt x="372" y="640"/>
                    <a:pt x="333" y="632"/>
                    <a:pt x="333" y="680"/>
                  </a:cubicBezTo>
                  <a:cubicBezTo>
                    <a:pt x="333" y="735"/>
                    <a:pt x="348" y="743"/>
                    <a:pt x="356" y="798"/>
                  </a:cubicBezTo>
                  <a:cubicBezTo>
                    <a:pt x="356" y="854"/>
                    <a:pt x="333" y="838"/>
                    <a:pt x="309" y="861"/>
                  </a:cubicBezTo>
                  <a:cubicBezTo>
                    <a:pt x="285" y="885"/>
                    <a:pt x="309" y="909"/>
                    <a:pt x="293" y="956"/>
                  </a:cubicBezTo>
                  <a:cubicBezTo>
                    <a:pt x="285" y="996"/>
                    <a:pt x="309" y="996"/>
                    <a:pt x="325" y="1028"/>
                  </a:cubicBezTo>
                  <a:cubicBezTo>
                    <a:pt x="348" y="1067"/>
                    <a:pt x="356" y="1083"/>
                    <a:pt x="364" y="1107"/>
                  </a:cubicBezTo>
                  <a:cubicBezTo>
                    <a:pt x="364" y="1130"/>
                    <a:pt x="388" y="1194"/>
                    <a:pt x="412" y="1209"/>
                  </a:cubicBezTo>
                  <a:cubicBezTo>
                    <a:pt x="435" y="1225"/>
                    <a:pt x="443" y="1257"/>
                    <a:pt x="427" y="1281"/>
                  </a:cubicBezTo>
                  <a:cubicBezTo>
                    <a:pt x="419" y="1304"/>
                    <a:pt x="404" y="1296"/>
                    <a:pt x="364" y="1312"/>
                  </a:cubicBezTo>
                  <a:cubicBezTo>
                    <a:pt x="333" y="1336"/>
                    <a:pt x="309" y="1376"/>
                    <a:pt x="269" y="1399"/>
                  </a:cubicBezTo>
                  <a:cubicBezTo>
                    <a:pt x="230" y="1423"/>
                    <a:pt x="261" y="1454"/>
                    <a:pt x="253" y="1502"/>
                  </a:cubicBezTo>
                  <a:cubicBezTo>
                    <a:pt x="246" y="1549"/>
                    <a:pt x="198" y="1613"/>
                    <a:pt x="182" y="1636"/>
                  </a:cubicBezTo>
                  <a:cubicBezTo>
                    <a:pt x="175" y="1652"/>
                    <a:pt x="135" y="1644"/>
                    <a:pt x="119" y="1676"/>
                  </a:cubicBezTo>
                  <a:cubicBezTo>
                    <a:pt x="103" y="1707"/>
                    <a:pt x="135" y="1715"/>
                    <a:pt x="135" y="1755"/>
                  </a:cubicBezTo>
                  <a:cubicBezTo>
                    <a:pt x="127" y="1794"/>
                    <a:pt x="119" y="1771"/>
                    <a:pt x="119" y="1802"/>
                  </a:cubicBezTo>
                  <a:cubicBezTo>
                    <a:pt x="111" y="1826"/>
                    <a:pt x="143" y="1810"/>
                    <a:pt x="166" y="1826"/>
                  </a:cubicBezTo>
                  <a:cubicBezTo>
                    <a:pt x="190" y="1842"/>
                    <a:pt x="190" y="1842"/>
                    <a:pt x="198" y="1881"/>
                  </a:cubicBezTo>
                  <a:cubicBezTo>
                    <a:pt x="198" y="1921"/>
                    <a:pt x="159" y="1905"/>
                    <a:pt x="159" y="1937"/>
                  </a:cubicBezTo>
                  <a:cubicBezTo>
                    <a:pt x="159" y="1960"/>
                    <a:pt x="119" y="1968"/>
                    <a:pt x="103" y="1968"/>
                  </a:cubicBezTo>
                  <a:cubicBezTo>
                    <a:pt x="87" y="1968"/>
                    <a:pt x="72" y="1968"/>
                    <a:pt x="64" y="1968"/>
                  </a:cubicBezTo>
                  <a:cubicBezTo>
                    <a:pt x="64" y="1984"/>
                    <a:pt x="48" y="2000"/>
                    <a:pt x="32" y="2016"/>
                  </a:cubicBezTo>
                  <a:cubicBezTo>
                    <a:pt x="0" y="2031"/>
                    <a:pt x="48" y="2071"/>
                    <a:pt x="48" y="2071"/>
                  </a:cubicBezTo>
                  <a:cubicBezTo>
                    <a:pt x="1423" y="2854"/>
                    <a:pt x="1423" y="2854"/>
                    <a:pt x="1423" y="2854"/>
                  </a:cubicBezTo>
                  <a:cubicBezTo>
                    <a:pt x="1423" y="2854"/>
                    <a:pt x="1629" y="2870"/>
                    <a:pt x="1684" y="2885"/>
                  </a:cubicBezTo>
                  <a:cubicBezTo>
                    <a:pt x="1716" y="2901"/>
                    <a:pt x="1969" y="2925"/>
                    <a:pt x="2190" y="2948"/>
                  </a:cubicBezTo>
                  <a:cubicBezTo>
                    <a:pt x="2530" y="284"/>
                    <a:pt x="2530" y="284"/>
                    <a:pt x="2530" y="284"/>
                  </a:cubicBezTo>
                  <a:cubicBezTo>
                    <a:pt x="1526" y="166"/>
                    <a:pt x="918" y="39"/>
                    <a:pt x="752" y="8"/>
                  </a:cubicBezTo>
                </a:path>
              </a:pathLst>
            </a:custGeom>
            <a:solidFill>
              <a:schemeClr val="accent6"/>
            </a:solidFill>
            <a:ln>
              <a:solidFill>
                <a:schemeClr val="bg2"/>
              </a:solidFill>
            </a:ln>
            <a:effectLst/>
          </p:spPr>
          <p:txBody>
            <a:bodyPr wrap="none" anchor="ctr"/>
            <a:lstStyle/>
            <a:p>
              <a:endParaRPr lang="en-US"/>
            </a:p>
          </p:txBody>
        </p:sp>
        <p:sp>
          <p:nvSpPr>
            <p:cNvPr id="254" name="Freeform 51"/>
            <p:cNvSpPr>
              <a:spLocks noChangeArrowheads="1"/>
            </p:cNvSpPr>
            <p:nvPr/>
          </p:nvSpPr>
          <p:spPr bwMode="auto">
            <a:xfrm>
              <a:off x="13637760" y="7225956"/>
              <a:ext cx="1326643" cy="1556255"/>
            </a:xfrm>
            <a:custGeom>
              <a:avLst/>
              <a:gdLst>
                <a:gd name="T0" fmla="*/ 2174 w 2523"/>
                <a:gd name="T1" fmla="*/ 2956 h 2957"/>
                <a:gd name="T2" fmla="*/ 1407 w 2523"/>
                <a:gd name="T3" fmla="*/ 2862 h 2957"/>
                <a:gd name="T4" fmla="*/ 0 w 2523"/>
                <a:gd name="T5" fmla="*/ 2039 h 2957"/>
                <a:gd name="T6" fmla="*/ 40 w 2523"/>
                <a:gd name="T7" fmla="*/ 1976 h 2957"/>
                <a:gd name="T8" fmla="*/ 143 w 2523"/>
                <a:gd name="T9" fmla="*/ 1945 h 2957"/>
                <a:gd name="T10" fmla="*/ 174 w 2523"/>
                <a:gd name="T11" fmla="*/ 1889 h 2957"/>
                <a:gd name="T12" fmla="*/ 95 w 2523"/>
                <a:gd name="T13" fmla="*/ 1810 h 2957"/>
                <a:gd name="T14" fmla="*/ 103 w 2523"/>
                <a:gd name="T15" fmla="*/ 1723 h 2957"/>
                <a:gd name="T16" fmla="*/ 166 w 2523"/>
                <a:gd name="T17" fmla="*/ 1636 h 2957"/>
                <a:gd name="T18" fmla="*/ 230 w 2523"/>
                <a:gd name="T19" fmla="*/ 1462 h 2957"/>
                <a:gd name="T20" fmla="*/ 348 w 2523"/>
                <a:gd name="T21" fmla="*/ 1320 h 2957"/>
                <a:gd name="T22" fmla="*/ 411 w 2523"/>
                <a:gd name="T23" fmla="*/ 1249 h 2957"/>
                <a:gd name="T24" fmla="*/ 317 w 2523"/>
                <a:gd name="T25" fmla="*/ 1059 h 2957"/>
                <a:gd name="T26" fmla="*/ 277 w 2523"/>
                <a:gd name="T27" fmla="*/ 956 h 2957"/>
                <a:gd name="T28" fmla="*/ 317 w 2523"/>
                <a:gd name="T29" fmla="*/ 854 h 2957"/>
                <a:gd name="T30" fmla="*/ 309 w 2523"/>
                <a:gd name="T31" fmla="*/ 688 h 2957"/>
                <a:gd name="T32" fmla="*/ 356 w 2523"/>
                <a:gd name="T33" fmla="*/ 514 h 2957"/>
                <a:gd name="T34" fmla="*/ 348 w 2523"/>
                <a:gd name="T35" fmla="*/ 435 h 2957"/>
                <a:gd name="T36" fmla="*/ 419 w 2523"/>
                <a:gd name="T37" fmla="*/ 379 h 2957"/>
                <a:gd name="T38" fmla="*/ 514 w 2523"/>
                <a:gd name="T39" fmla="*/ 466 h 2957"/>
                <a:gd name="T40" fmla="*/ 585 w 2523"/>
                <a:gd name="T41" fmla="*/ 411 h 2957"/>
                <a:gd name="T42" fmla="*/ 688 w 2523"/>
                <a:gd name="T43" fmla="*/ 0 h 2957"/>
                <a:gd name="T44" fmla="*/ 720 w 2523"/>
                <a:gd name="T45" fmla="*/ 8 h 2957"/>
                <a:gd name="T46" fmla="*/ 736 w 2523"/>
                <a:gd name="T47" fmla="*/ 8 h 2957"/>
                <a:gd name="T48" fmla="*/ 2522 w 2523"/>
                <a:gd name="T49" fmla="*/ 292 h 2957"/>
                <a:gd name="T50" fmla="*/ 1407 w 2523"/>
                <a:gd name="T51" fmla="*/ 2854 h 2957"/>
                <a:gd name="T52" fmla="*/ 1993 w 2523"/>
                <a:gd name="T53" fmla="*/ 2933 h 2957"/>
                <a:gd name="T54" fmla="*/ 807 w 2523"/>
                <a:gd name="T55" fmla="*/ 32 h 2957"/>
                <a:gd name="T56" fmla="*/ 712 w 2523"/>
                <a:gd name="T57" fmla="*/ 16 h 2957"/>
                <a:gd name="T58" fmla="*/ 688 w 2523"/>
                <a:gd name="T59" fmla="*/ 8 h 2957"/>
                <a:gd name="T60" fmla="*/ 530 w 2523"/>
                <a:gd name="T61" fmla="*/ 466 h 2957"/>
                <a:gd name="T62" fmla="*/ 483 w 2523"/>
                <a:gd name="T63" fmla="*/ 419 h 2957"/>
                <a:gd name="T64" fmla="*/ 348 w 2523"/>
                <a:gd name="T65" fmla="*/ 403 h 2957"/>
                <a:gd name="T66" fmla="*/ 356 w 2523"/>
                <a:gd name="T67" fmla="*/ 458 h 2957"/>
                <a:gd name="T68" fmla="*/ 332 w 2523"/>
                <a:gd name="T69" fmla="*/ 648 h 2957"/>
                <a:gd name="T70" fmla="*/ 340 w 2523"/>
                <a:gd name="T71" fmla="*/ 806 h 2957"/>
                <a:gd name="T72" fmla="*/ 285 w 2523"/>
                <a:gd name="T73" fmla="*/ 917 h 2957"/>
                <a:gd name="T74" fmla="*/ 317 w 2523"/>
                <a:gd name="T75" fmla="*/ 1036 h 2957"/>
                <a:gd name="T76" fmla="*/ 396 w 2523"/>
                <a:gd name="T77" fmla="*/ 1217 h 2957"/>
                <a:gd name="T78" fmla="*/ 388 w 2523"/>
                <a:gd name="T79" fmla="*/ 1312 h 2957"/>
                <a:gd name="T80" fmla="*/ 253 w 2523"/>
                <a:gd name="T81" fmla="*/ 1407 h 2957"/>
                <a:gd name="T82" fmla="*/ 182 w 2523"/>
                <a:gd name="T83" fmla="*/ 1628 h 2957"/>
                <a:gd name="T84" fmla="*/ 103 w 2523"/>
                <a:gd name="T85" fmla="*/ 1684 h 2957"/>
                <a:gd name="T86" fmla="*/ 111 w 2523"/>
                <a:gd name="T87" fmla="*/ 1795 h 2957"/>
                <a:gd name="T88" fmla="*/ 150 w 2523"/>
                <a:gd name="T89" fmla="*/ 1834 h 2957"/>
                <a:gd name="T90" fmla="*/ 166 w 2523"/>
                <a:gd name="T91" fmla="*/ 1921 h 2957"/>
                <a:gd name="T92" fmla="*/ 48 w 2523"/>
                <a:gd name="T93" fmla="*/ 1984 h 2957"/>
                <a:gd name="T94" fmla="*/ 32 w 2523"/>
                <a:gd name="T95" fmla="*/ 2071 h 2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23" h="2957">
                  <a:moveTo>
                    <a:pt x="2174" y="2956"/>
                  </a:moveTo>
                  <a:lnTo>
                    <a:pt x="2174" y="2956"/>
                  </a:lnTo>
                  <a:lnTo>
                    <a:pt x="2174" y="2956"/>
                  </a:lnTo>
                  <a:cubicBezTo>
                    <a:pt x="2111" y="2949"/>
                    <a:pt x="2056" y="2941"/>
                    <a:pt x="1993" y="2941"/>
                  </a:cubicBezTo>
                  <a:cubicBezTo>
                    <a:pt x="1826" y="2925"/>
                    <a:pt x="1692" y="2909"/>
                    <a:pt x="1668" y="2901"/>
                  </a:cubicBezTo>
                  <a:cubicBezTo>
                    <a:pt x="1613" y="2885"/>
                    <a:pt x="1407" y="2862"/>
                    <a:pt x="1407" y="2862"/>
                  </a:cubicBezTo>
                  <a:lnTo>
                    <a:pt x="1407" y="2862"/>
                  </a:lnTo>
                  <a:cubicBezTo>
                    <a:pt x="32" y="2079"/>
                    <a:pt x="32" y="2079"/>
                    <a:pt x="32" y="2079"/>
                  </a:cubicBezTo>
                  <a:cubicBezTo>
                    <a:pt x="24" y="2079"/>
                    <a:pt x="0" y="2055"/>
                    <a:pt x="0" y="2039"/>
                  </a:cubicBezTo>
                  <a:cubicBezTo>
                    <a:pt x="0" y="2032"/>
                    <a:pt x="8" y="2024"/>
                    <a:pt x="16" y="2016"/>
                  </a:cubicBezTo>
                  <a:cubicBezTo>
                    <a:pt x="32" y="2000"/>
                    <a:pt x="48" y="1992"/>
                    <a:pt x="40" y="1984"/>
                  </a:cubicBezTo>
                  <a:cubicBezTo>
                    <a:pt x="40" y="1976"/>
                    <a:pt x="40" y="1976"/>
                    <a:pt x="40" y="1976"/>
                  </a:cubicBezTo>
                  <a:lnTo>
                    <a:pt x="40" y="1976"/>
                  </a:lnTo>
                  <a:cubicBezTo>
                    <a:pt x="56" y="1976"/>
                    <a:pt x="71" y="1968"/>
                    <a:pt x="87" y="1968"/>
                  </a:cubicBezTo>
                  <a:cubicBezTo>
                    <a:pt x="95" y="1968"/>
                    <a:pt x="135" y="1968"/>
                    <a:pt x="143" y="1945"/>
                  </a:cubicBezTo>
                  <a:cubicBezTo>
                    <a:pt x="143" y="1929"/>
                    <a:pt x="150" y="1921"/>
                    <a:pt x="159" y="1921"/>
                  </a:cubicBezTo>
                  <a:cubicBezTo>
                    <a:pt x="166" y="1913"/>
                    <a:pt x="174" y="1913"/>
                    <a:pt x="174" y="1889"/>
                  </a:cubicBezTo>
                  <a:lnTo>
                    <a:pt x="174" y="1889"/>
                  </a:lnTo>
                  <a:cubicBezTo>
                    <a:pt x="174" y="1850"/>
                    <a:pt x="166" y="1850"/>
                    <a:pt x="150" y="1834"/>
                  </a:cubicBezTo>
                  <a:cubicBezTo>
                    <a:pt x="135" y="1834"/>
                    <a:pt x="127" y="1834"/>
                    <a:pt x="119" y="1834"/>
                  </a:cubicBezTo>
                  <a:cubicBezTo>
                    <a:pt x="111" y="1826"/>
                    <a:pt x="95" y="1826"/>
                    <a:pt x="95" y="1810"/>
                  </a:cubicBezTo>
                  <a:cubicBezTo>
                    <a:pt x="95" y="1795"/>
                    <a:pt x="103" y="1795"/>
                    <a:pt x="103" y="1786"/>
                  </a:cubicBezTo>
                  <a:cubicBezTo>
                    <a:pt x="111" y="1786"/>
                    <a:pt x="111" y="1779"/>
                    <a:pt x="111" y="1763"/>
                  </a:cubicBezTo>
                  <a:cubicBezTo>
                    <a:pt x="111" y="1747"/>
                    <a:pt x="111" y="1739"/>
                    <a:pt x="103" y="1723"/>
                  </a:cubicBezTo>
                  <a:cubicBezTo>
                    <a:pt x="95" y="1708"/>
                    <a:pt x="87" y="1700"/>
                    <a:pt x="95" y="1684"/>
                  </a:cubicBezTo>
                  <a:cubicBezTo>
                    <a:pt x="111" y="1660"/>
                    <a:pt x="127" y="1660"/>
                    <a:pt x="135" y="1652"/>
                  </a:cubicBezTo>
                  <a:cubicBezTo>
                    <a:pt x="150" y="1652"/>
                    <a:pt x="159" y="1644"/>
                    <a:pt x="166" y="1636"/>
                  </a:cubicBezTo>
                  <a:cubicBezTo>
                    <a:pt x="166" y="1636"/>
                    <a:pt x="174" y="1628"/>
                    <a:pt x="174" y="1621"/>
                  </a:cubicBezTo>
                  <a:cubicBezTo>
                    <a:pt x="198" y="1589"/>
                    <a:pt x="230" y="1542"/>
                    <a:pt x="237" y="1510"/>
                  </a:cubicBezTo>
                  <a:cubicBezTo>
                    <a:pt x="237" y="1486"/>
                    <a:pt x="237" y="1478"/>
                    <a:pt x="230" y="1462"/>
                  </a:cubicBezTo>
                  <a:cubicBezTo>
                    <a:pt x="230" y="1439"/>
                    <a:pt x="230" y="1415"/>
                    <a:pt x="253" y="1399"/>
                  </a:cubicBezTo>
                  <a:cubicBezTo>
                    <a:pt x="277" y="1391"/>
                    <a:pt x="285" y="1375"/>
                    <a:pt x="301" y="1360"/>
                  </a:cubicBezTo>
                  <a:cubicBezTo>
                    <a:pt x="317" y="1344"/>
                    <a:pt x="332" y="1328"/>
                    <a:pt x="348" y="1320"/>
                  </a:cubicBezTo>
                  <a:cubicBezTo>
                    <a:pt x="364" y="1312"/>
                    <a:pt x="380" y="1304"/>
                    <a:pt x="388" y="1304"/>
                  </a:cubicBezTo>
                  <a:cubicBezTo>
                    <a:pt x="396" y="1296"/>
                    <a:pt x="403" y="1296"/>
                    <a:pt x="411" y="1289"/>
                  </a:cubicBezTo>
                  <a:cubicBezTo>
                    <a:pt x="411" y="1281"/>
                    <a:pt x="419" y="1265"/>
                    <a:pt x="411" y="1249"/>
                  </a:cubicBezTo>
                  <a:cubicBezTo>
                    <a:pt x="411" y="1233"/>
                    <a:pt x="403" y="1225"/>
                    <a:pt x="388" y="1217"/>
                  </a:cubicBezTo>
                  <a:cubicBezTo>
                    <a:pt x="364" y="1209"/>
                    <a:pt x="348" y="1138"/>
                    <a:pt x="340" y="1115"/>
                  </a:cubicBezTo>
                  <a:cubicBezTo>
                    <a:pt x="340" y="1091"/>
                    <a:pt x="332" y="1083"/>
                    <a:pt x="317" y="1059"/>
                  </a:cubicBezTo>
                  <a:cubicBezTo>
                    <a:pt x="317" y="1059"/>
                    <a:pt x="317" y="1051"/>
                    <a:pt x="309" y="1044"/>
                  </a:cubicBezTo>
                  <a:cubicBezTo>
                    <a:pt x="301" y="1028"/>
                    <a:pt x="293" y="1020"/>
                    <a:pt x="293" y="1012"/>
                  </a:cubicBezTo>
                  <a:cubicBezTo>
                    <a:pt x="277" y="1004"/>
                    <a:pt x="269" y="988"/>
                    <a:pt x="277" y="956"/>
                  </a:cubicBezTo>
                  <a:cubicBezTo>
                    <a:pt x="277" y="941"/>
                    <a:pt x="277" y="925"/>
                    <a:pt x="277" y="917"/>
                  </a:cubicBezTo>
                  <a:cubicBezTo>
                    <a:pt x="277" y="893"/>
                    <a:pt x="277" y="885"/>
                    <a:pt x="293" y="869"/>
                  </a:cubicBezTo>
                  <a:cubicBezTo>
                    <a:pt x="301" y="862"/>
                    <a:pt x="309" y="854"/>
                    <a:pt x="317" y="854"/>
                  </a:cubicBezTo>
                  <a:cubicBezTo>
                    <a:pt x="332" y="846"/>
                    <a:pt x="340" y="838"/>
                    <a:pt x="332" y="806"/>
                  </a:cubicBezTo>
                  <a:cubicBezTo>
                    <a:pt x="332" y="783"/>
                    <a:pt x="324" y="767"/>
                    <a:pt x="324" y="751"/>
                  </a:cubicBezTo>
                  <a:cubicBezTo>
                    <a:pt x="317" y="735"/>
                    <a:pt x="309" y="719"/>
                    <a:pt x="309" y="688"/>
                  </a:cubicBezTo>
                  <a:cubicBezTo>
                    <a:pt x="309" y="664"/>
                    <a:pt x="324" y="656"/>
                    <a:pt x="332" y="648"/>
                  </a:cubicBezTo>
                  <a:cubicBezTo>
                    <a:pt x="340" y="632"/>
                    <a:pt x="348" y="625"/>
                    <a:pt x="340" y="601"/>
                  </a:cubicBezTo>
                  <a:cubicBezTo>
                    <a:pt x="332" y="553"/>
                    <a:pt x="340" y="530"/>
                    <a:pt x="356" y="514"/>
                  </a:cubicBezTo>
                  <a:cubicBezTo>
                    <a:pt x="364" y="498"/>
                    <a:pt x="356" y="490"/>
                    <a:pt x="348" y="458"/>
                  </a:cubicBezTo>
                  <a:cubicBezTo>
                    <a:pt x="348" y="451"/>
                    <a:pt x="348" y="451"/>
                    <a:pt x="348" y="451"/>
                  </a:cubicBezTo>
                  <a:cubicBezTo>
                    <a:pt x="348" y="443"/>
                    <a:pt x="348" y="443"/>
                    <a:pt x="348" y="435"/>
                  </a:cubicBezTo>
                  <a:cubicBezTo>
                    <a:pt x="340" y="419"/>
                    <a:pt x="332" y="403"/>
                    <a:pt x="340" y="395"/>
                  </a:cubicBezTo>
                  <a:cubicBezTo>
                    <a:pt x="348" y="387"/>
                    <a:pt x="364" y="379"/>
                    <a:pt x="380" y="379"/>
                  </a:cubicBezTo>
                  <a:cubicBezTo>
                    <a:pt x="396" y="379"/>
                    <a:pt x="411" y="379"/>
                    <a:pt x="419" y="379"/>
                  </a:cubicBezTo>
                  <a:cubicBezTo>
                    <a:pt x="451" y="379"/>
                    <a:pt x="475" y="387"/>
                    <a:pt x="490" y="411"/>
                  </a:cubicBezTo>
                  <a:cubicBezTo>
                    <a:pt x="498" y="427"/>
                    <a:pt x="498" y="443"/>
                    <a:pt x="506" y="451"/>
                  </a:cubicBezTo>
                  <a:cubicBezTo>
                    <a:pt x="506" y="466"/>
                    <a:pt x="506" y="466"/>
                    <a:pt x="514" y="466"/>
                  </a:cubicBezTo>
                  <a:cubicBezTo>
                    <a:pt x="514" y="466"/>
                    <a:pt x="522" y="466"/>
                    <a:pt x="530" y="458"/>
                  </a:cubicBezTo>
                  <a:cubicBezTo>
                    <a:pt x="538" y="458"/>
                    <a:pt x="538" y="458"/>
                    <a:pt x="538" y="458"/>
                  </a:cubicBezTo>
                  <a:cubicBezTo>
                    <a:pt x="570" y="435"/>
                    <a:pt x="577" y="435"/>
                    <a:pt x="585" y="411"/>
                  </a:cubicBezTo>
                  <a:cubicBezTo>
                    <a:pt x="601" y="379"/>
                    <a:pt x="680" y="24"/>
                    <a:pt x="680" y="8"/>
                  </a:cubicBezTo>
                  <a:cubicBezTo>
                    <a:pt x="680" y="0"/>
                    <a:pt x="680" y="0"/>
                    <a:pt x="688" y="0"/>
                  </a:cubicBezTo>
                  <a:lnTo>
                    <a:pt x="688" y="0"/>
                  </a:lnTo>
                  <a:lnTo>
                    <a:pt x="696" y="0"/>
                  </a:lnTo>
                  <a:lnTo>
                    <a:pt x="696" y="0"/>
                  </a:lnTo>
                  <a:cubicBezTo>
                    <a:pt x="704" y="0"/>
                    <a:pt x="704" y="0"/>
                    <a:pt x="720" y="8"/>
                  </a:cubicBezTo>
                  <a:lnTo>
                    <a:pt x="720" y="8"/>
                  </a:lnTo>
                  <a:cubicBezTo>
                    <a:pt x="728" y="8"/>
                    <a:pt x="728" y="8"/>
                    <a:pt x="736" y="8"/>
                  </a:cubicBezTo>
                  <a:lnTo>
                    <a:pt x="736" y="8"/>
                  </a:lnTo>
                  <a:cubicBezTo>
                    <a:pt x="751" y="16"/>
                    <a:pt x="775" y="16"/>
                    <a:pt x="807" y="24"/>
                  </a:cubicBezTo>
                  <a:cubicBezTo>
                    <a:pt x="1052" y="71"/>
                    <a:pt x="1621" y="182"/>
                    <a:pt x="2514" y="292"/>
                  </a:cubicBezTo>
                  <a:cubicBezTo>
                    <a:pt x="2522" y="292"/>
                    <a:pt x="2522" y="292"/>
                    <a:pt x="2522" y="292"/>
                  </a:cubicBezTo>
                  <a:lnTo>
                    <a:pt x="2522" y="292"/>
                  </a:lnTo>
                  <a:cubicBezTo>
                    <a:pt x="2174" y="2956"/>
                    <a:pt x="2174" y="2956"/>
                    <a:pt x="2174" y="2956"/>
                  </a:cubicBezTo>
                  <a:lnTo>
                    <a:pt x="1407" y="2854"/>
                  </a:lnTo>
                  <a:lnTo>
                    <a:pt x="1407" y="2854"/>
                  </a:lnTo>
                  <a:cubicBezTo>
                    <a:pt x="1423" y="2862"/>
                    <a:pt x="1621" y="2878"/>
                    <a:pt x="1668" y="2893"/>
                  </a:cubicBezTo>
                  <a:cubicBezTo>
                    <a:pt x="1692" y="2901"/>
                    <a:pt x="1834" y="2917"/>
                    <a:pt x="1993" y="2933"/>
                  </a:cubicBezTo>
                  <a:cubicBezTo>
                    <a:pt x="2056" y="2941"/>
                    <a:pt x="2111" y="2941"/>
                    <a:pt x="2166" y="2949"/>
                  </a:cubicBezTo>
                  <a:cubicBezTo>
                    <a:pt x="2514" y="300"/>
                    <a:pt x="2514" y="300"/>
                    <a:pt x="2514" y="300"/>
                  </a:cubicBezTo>
                  <a:cubicBezTo>
                    <a:pt x="1613" y="190"/>
                    <a:pt x="1044" y="79"/>
                    <a:pt x="807" y="32"/>
                  </a:cubicBezTo>
                  <a:cubicBezTo>
                    <a:pt x="775" y="24"/>
                    <a:pt x="751" y="16"/>
                    <a:pt x="736" y="16"/>
                  </a:cubicBezTo>
                  <a:lnTo>
                    <a:pt x="736" y="16"/>
                  </a:lnTo>
                  <a:cubicBezTo>
                    <a:pt x="712" y="16"/>
                    <a:pt x="712" y="16"/>
                    <a:pt x="712" y="16"/>
                  </a:cubicBezTo>
                  <a:cubicBezTo>
                    <a:pt x="704" y="8"/>
                    <a:pt x="696" y="8"/>
                    <a:pt x="696" y="8"/>
                  </a:cubicBezTo>
                  <a:lnTo>
                    <a:pt x="696" y="8"/>
                  </a:lnTo>
                  <a:lnTo>
                    <a:pt x="688" y="8"/>
                  </a:lnTo>
                  <a:cubicBezTo>
                    <a:pt x="688" y="47"/>
                    <a:pt x="601" y="387"/>
                    <a:pt x="593" y="411"/>
                  </a:cubicBezTo>
                  <a:cubicBezTo>
                    <a:pt x="577" y="443"/>
                    <a:pt x="570" y="443"/>
                    <a:pt x="538" y="466"/>
                  </a:cubicBezTo>
                  <a:cubicBezTo>
                    <a:pt x="530" y="466"/>
                    <a:pt x="530" y="466"/>
                    <a:pt x="530" y="466"/>
                  </a:cubicBezTo>
                  <a:cubicBezTo>
                    <a:pt x="522" y="474"/>
                    <a:pt x="522" y="474"/>
                    <a:pt x="514" y="474"/>
                  </a:cubicBezTo>
                  <a:cubicBezTo>
                    <a:pt x="498" y="474"/>
                    <a:pt x="498" y="466"/>
                    <a:pt x="498" y="451"/>
                  </a:cubicBezTo>
                  <a:cubicBezTo>
                    <a:pt x="490" y="443"/>
                    <a:pt x="490" y="427"/>
                    <a:pt x="483" y="419"/>
                  </a:cubicBezTo>
                  <a:cubicBezTo>
                    <a:pt x="467" y="395"/>
                    <a:pt x="451" y="387"/>
                    <a:pt x="419" y="387"/>
                  </a:cubicBezTo>
                  <a:cubicBezTo>
                    <a:pt x="411" y="387"/>
                    <a:pt x="396" y="387"/>
                    <a:pt x="380" y="387"/>
                  </a:cubicBezTo>
                  <a:cubicBezTo>
                    <a:pt x="364" y="387"/>
                    <a:pt x="356" y="395"/>
                    <a:pt x="348" y="403"/>
                  </a:cubicBezTo>
                  <a:cubicBezTo>
                    <a:pt x="340" y="411"/>
                    <a:pt x="348" y="419"/>
                    <a:pt x="348" y="435"/>
                  </a:cubicBezTo>
                  <a:cubicBezTo>
                    <a:pt x="356" y="435"/>
                    <a:pt x="356" y="443"/>
                    <a:pt x="356" y="451"/>
                  </a:cubicBezTo>
                  <a:cubicBezTo>
                    <a:pt x="356" y="458"/>
                    <a:pt x="356" y="458"/>
                    <a:pt x="356" y="458"/>
                  </a:cubicBezTo>
                  <a:cubicBezTo>
                    <a:pt x="364" y="490"/>
                    <a:pt x="372" y="506"/>
                    <a:pt x="356" y="522"/>
                  </a:cubicBezTo>
                  <a:cubicBezTo>
                    <a:pt x="348" y="530"/>
                    <a:pt x="340" y="553"/>
                    <a:pt x="348" y="601"/>
                  </a:cubicBezTo>
                  <a:cubicBezTo>
                    <a:pt x="356" y="632"/>
                    <a:pt x="340" y="640"/>
                    <a:pt x="332" y="648"/>
                  </a:cubicBezTo>
                  <a:cubicBezTo>
                    <a:pt x="324" y="664"/>
                    <a:pt x="317" y="672"/>
                    <a:pt x="317" y="688"/>
                  </a:cubicBezTo>
                  <a:cubicBezTo>
                    <a:pt x="317" y="719"/>
                    <a:pt x="324" y="735"/>
                    <a:pt x="332" y="751"/>
                  </a:cubicBezTo>
                  <a:cubicBezTo>
                    <a:pt x="332" y="767"/>
                    <a:pt x="340" y="783"/>
                    <a:pt x="340" y="806"/>
                  </a:cubicBezTo>
                  <a:cubicBezTo>
                    <a:pt x="348" y="838"/>
                    <a:pt x="332" y="846"/>
                    <a:pt x="317" y="854"/>
                  </a:cubicBezTo>
                  <a:cubicBezTo>
                    <a:pt x="317" y="862"/>
                    <a:pt x="309" y="862"/>
                    <a:pt x="301" y="869"/>
                  </a:cubicBezTo>
                  <a:cubicBezTo>
                    <a:pt x="285" y="885"/>
                    <a:pt x="285" y="901"/>
                    <a:pt x="285" y="917"/>
                  </a:cubicBezTo>
                  <a:cubicBezTo>
                    <a:pt x="285" y="925"/>
                    <a:pt x="285" y="941"/>
                    <a:pt x="285" y="964"/>
                  </a:cubicBezTo>
                  <a:cubicBezTo>
                    <a:pt x="277" y="988"/>
                    <a:pt x="285" y="996"/>
                    <a:pt x="293" y="1012"/>
                  </a:cubicBezTo>
                  <a:cubicBezTo>
                    <a:pt x="301" y="1020"/>
                    <a:pt x="309" y="1028"/>
                    <a:pt x="317" y="1036"/>
                  </a:cubicBezTo>
                  <a:cubicBezTo>
                    <a:pt x="317" y="1044"/>
                    <a:pt x="324" y="1051"/>
                    <a:pt x="324" y="1059"/>
                  </a:cubicBezTo>
                  <a:cubicBezTo>
                    <a:pt x="340" y="1075"/>
                    <a:pt x="348" y="1091"/>
                    <a:pt x="348" y="1115"/>
                  </a:cubicBezTo>
                  <a:cubicBezTo>
                    <a:pt x="348" y="1138"/>
                    <a:pt x="372" y="1202"/>
                    <a:pt x="396" y="1217"/>
                  </a:cubicBezTo>
                  <a:cubicBezTo>
                    <a:pt x="403" y="1217"/>
                    <a:pt x="419" y="1233"/>
                    <a:pt x="419" y="1249"/>
                  </a:cubicBezTo>
                  <a:cubicBezTo>
                    <a:pt x="427" y="1265"/>
                    <a:pt x="419" y="1281"/>
                    <a:pt x="419" y="1289"/>
                  </a:cubicBezTo>
                  <a:cubicBezTo>
                    <a:pt x="411" y="1304"/>
                    <a:pt x="396" y="1304"/>
                    <a:pt x="388" y="1312"/>
                  </a:cubicBezTo>
                  <a:cubicBezTo>
                    <a:pt x="380" y="1312"/>
                    <a:pt x="364" y="1320"/>
                    <a:pt x="356" y="1328"/>
                  </a:cubicBezTo>
                  <a:cubicBezTo>
                    <a:pt x="332" y="1336"/>
                    <a:pt x="324" y="1352"/>
                    <a:pt x="309" y="1368"/>
                  </a:cubicBezTo>
                  <a:cubicBezTo>
                    <a:pt x="293" y="1384"/>
                    <a:pt x="277" y="1399"/>
                    <a:pt x="253" y="1407"/>
                  </a:cubicBezTo>
                  <a:cubicBezTo>
                    <a:pt x="237" y="1423"/>
                    <a:pt x="237" y="1439"/>
                    <a:pt x="237" y="1462"/>
                  </a:cubicBezTo>
                  <a:cubicBezTo>
                    <a:pt x="245" y="1470"/>
                    <a:pt x="245" y="1486"/>
                    <a:pt x="245" y="1510"/>
                  </a:cubicBezTo>
                  <a:cubicBezTo>
                    <a:pt x="237" y="1549"/>
                    <a:pt x="198" y="1597"/>
                    <a:pt x="182" y="1628"/>
                  </a:cubicBezTo>
                  <a:cubicBezTo>
                    <a:pt x="174" y="1636"/>
                    <a:pt x="174" y="1636"/>
                    <a:pt x="174" y="1644"/>
                  </a:cubicBezTo>
                  <a:cubicBezTo>
                    <a:pt x="166" y="1652"/>
                    <a:pt x="150" y="1660"/>
                    <a:pt x="143" y="1660"/>
                  </a:cubicBezTo>
                  <a:cubicBezTo>
                    <a:pt x="127" y="1668"/>
                    <a:pt x="111" y="1668"/>
                    <a:pt x="103" y="1684"/>
                  </a:cubicBezTo>
                  <a:cubicBezTo>
                    <a:pt x="95" y="1700"/>
                    <a:pt x="103" y="1708"/>
                    <a:pt x="111" y="1723"/>
                  </a:cubicBezTo>
                  <a:cubicBezTo>
                    <a:pt x="119" y="1731"/>
                    <a:pt x="119" y="1747"/>
                    <a:pt x="119" y="1763"/>
                  </a:cubicBezTo>
                  <a:cubicBezTo>
                    <a:pt x="119" y="1786"/>
                    <a:pt x="111" y="1786"/>
                    <a:pt x="111" y="1795"/>
                  </a:cubicBezTo>
                  <a:cubicBezTo>
                    <a:pt x="103" y="1795"/>
                    <a:pt x="103" y="1795"/>
                    <a:pt x="103" y="1810"/>
                  </a:cubicBezTo>
                  <a:cubicBezTo>
                    <a:pt x="103" y="1818"/>
                    <a:pt x="111" y="1826"/>
                    <a:pt x="119" y="1826"/>
                  </a:cubicBezTo>
                  <a:cubicBezTo>
                    <a:pt x="127" y="1826"/>
                    <a:pt x="143" y="1826"/>
                    <a:pt x="150" y="1834"/>
                  </a:cubicBezTo>
                  <a:cubicBezTo>
                    <a:pt x="174" y="1842"/>
                    <a:pt x="174" y="1850"/>
                    <a:pt x="182" y="1889"/>
                  </a:cubicBezTo>
                  <a:lnTo>
                    <a:pt x="182" y="1889"/>
                  </a:lnTo>
                  <a:cubicBezTo>
                    <a:pt x="182" y="1913"/>
                    <a:pt x="174" y="1921"/>
                    <a:pt x="166" y="1921"/>
                  </a:cubicBezTo>
                  <a:cubicBezTo>
                    <a:pt x="159" y="1929"/>
                    <a:pt x="150" y="1929"/>
                    <a:pt x="150" y="1945"/>
                  </a:cubicBezTo>
                  <a:cubicBezTo>
                    <a:pt x="143" y="1976"/>
                    <a:pt x="95" y="1976"/>
                    <a:pt x="87" y="1976"/>
                  </a:cubicBezTo>
                  <a:cubicBezTo>
                    <a:pt x="71" y="1976"/>
                    <a:pt x="64" y="1976"/>
                    <a:pt x="48" y="1984"/>
                  </a:cubicBezTo>
                  <a:cubicBezTo>
                    <a:pt x="56" y="1992"/>
                    <a:pt x="40" y="2008"/>
                    <a:pt x="16" y="2024"/>
                  </a:cubicBezTo>
                  <a:cubicBezTo>
                    <a:pt x="16" y="2032"/>
                    <a:pt x="8" y="2032"/>
                    <a:pt x="8" y="2039"/>
                  </a:cubicBezTo>
                  <a:cubicBezTo>
                    <a:pt x="8" y="2055"/>
                    <a:pt x="32" y="2071"/>
                    <a:pt x="32" y="2071"/>
                  </a:cubicBezTo>
                  <a:cubicBezTo>
                    <a:pt x="1407" y="2854"/>
                    <a:pt x="1407" y="2854"/>
                    <a:pt x="1407" y="2854"/>
                  </a:cubicBezTo>
                  <a:lnTo>
                    <a:pt x="2174" y="2956"/>
                  </a:lnTo>
                </a:path>
              </a:pathLst>
            </a:custGeom>
            <a:solidFill>
              <a:schemeClr val="accent6"/>
            </a:solidFill>
            <a:ln>
              <a:solidFill>
                <a:schemeClr val="bg2"/>
              </a:solidFill>
            </a:ln>
            <a:effectLst/>
          </p:spPr>
          <p:txBody>
            <a:bodyPr wrap="none" anchor="ctr"/>
            <a:lstStyle/>
            <a:p>
              <a:endParaRPr lang="en-US"/>
            </a:p>
          </p:txBody>
        </p:sp>
        <p:sp>
          <p:nvSpPr>
            <p:cNvPr id="255" name="Freeform 52"/>
            <p:cNvSpPr>
              <a:spLocks noChangeArrowheads="1"/>
            </p:cNvSpPr>
            <p:nvPr/>
          </p:nvSpPr>
          <p:spPr bwMode="auto">
            <a:xfrm>
              <a:off x="14959764" y="6381728"/>
              <a:ext cx="1435651" cy="1117905"/>
            </a:xfrm>
            <a:custGeom>
              <a:avLst/>
              <a:gdLst>
                <a:gd name="T0" fmla="*/ 2720 w 2729"/>
                <a:gd name="T1" fmla="*/ 269 h 2127"/>
                <a:gd name="T2" fmla="*/ 2720 w 2729"/>
                <a:gd name="T3" fmla="*/ 269 h 2127"/>
                <a:gd name="T4" fmla="*/ 2649 w 2729"/>
                <a:gd name="T5" fmla="*/ 222 h 2127"/>
                <a:gd name="T6" fmla="*/ 245 w 2729"/>
                <a:gd name="T7" fmla="*/ 0 h 2127"/>
                <a:gd name="T8" fmla="*/ 0 w 2729"/>
                <a:gd name="T9" fmla="*/ 1896 h 2127"/>
                <a:gd name="T10" fmla="*/ 1890 w 2729"/>
                <a:gd name="T11" fmla="*/ 2078 h 2127"/>
                <a:gd name="T12" fmla="*/ 1898 w 2729"/>
                <a:gd name="T13" fmla="*/ 2078 h 2127"/>
                <a:gd name="T14" fmla="*/ 2253 w 2729"/>
                <a:gd name="T15" fmla="*/ 2102 h 2127"/>
                <a:gd name="T16" fmla="*/ 2625 w 2729"/>
                <a:gd name="T17" fmla="*/ 2126 h 2127"/>
                <a:gd name="T18" fmla="*/ 2720 w 2729"/>
                <a:gd name="T19" fmla="*/ 269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29" h="2127">
                  <a:moveTo>
                    <a:pt x="2720" y="269"/>
                  </a:moveTo>
                  <a:lnTo>
                    <a:pt x="2720" y="269"/>
                  </a:lnTo>
                  <a:cubicBezTo>
                    <a:pt x="2712" y="206"/>
                    <a:pt x="2649" y="222"/>
                    <a:pt x="2649" y="222"/>
                  </a:cubicBezTo>
                  <a:cubicBezTo>
                    <a:pt x="2269" y="269"/>
                    <a:pt x="245" y="0"/>
                    <a:pt x="245" y="0"/>
                  </a:cubicBezTo>
                  <a:cubicBezTo>
                    <a:pt x="0" y="1896"/>
                    <a:pt x="0" y="1896"/>
                    <a:pt x="0" y="1896"/>
                  </a:cubicBezTo>
                  <a:cubicBezTo>
                    <a:pt x="522" y="1968"/>
                    <a:pt x="1155" y="2031"/>
                    <a:pt x="1890" y="2078"/>
                  </a:cubicBezTo>
                  <a:lnTo>
                    <a:pt x="1898" y="2078"/>
                  </a:lnTo>
                  <a:cubicBezTo>
                    <a:pt x="2016" y="2086"/>
                    <a:pt x="2135" y="2094"/>
                    <a:pt x="2253" y="2102"/>
                  </a:cubicBezTo>
                  <a:cubicBezTo>
                    <a:pt x="2380" y="2110"/>
                    <a:pt x="2498" y="2118"/>
                    <a:pt x="2625" y="2126"/>
                  </a:cubicBezTo>
                  <a:cubicBezTo>
                    <a:pt x="2664" y="1493"/>
                    <a:pt x="2728" y="324"/>
                    <a:pt x="2720" y="269"/>
                  </a:cubicBezTo>
                </a:path>
              </a:pathLst>
            </a:custGeom>
            <a:solidFill>
              <a:schemeClr val="accent6"/>
            </a:solidFill>
            <a:ln>
              <a:solidFill>
                <a:schemeClr val="bg2"/>
              </a:solidFill>
            </a:ln>
            <a:effectLst/>
          </p:spPr>
          <p:txBody>
            <a:bodyPr wrap="none" anchor="ctr"/>
            <a:lstStyle/>
            <a:p>
              <a:endParaRPr lang="en-US"/>
            </a:p>
          </p:txBody>
        </p:sp>
        <p:sp>
          <p:nvSpPr>
            <p:cNvPr id="256" name="Freeform 53"/>
            <p:cNvSpPr>
              <a:spLocks noChangeArrowheads="1"/>
            </p:cNvSpPr>
            <p:nvPr/>
          </p:nvSpPr>
          <p:spPr bwMode="auto">
            <a:xfrm>
              <a:off x="14959764" y="6381728"/>
              <a:ext cx="1440290" cy="1117905"/>
            </a:xfrm>
            <a:custGeom>
              <a:avLst/>
              <a:gdLst>
                <a:gd name="T0" fmla="*/ 2633 w 2737"/>
                <a:gd name="T1" fmla="*/ 2126 h 2127"/>
                <a:gd name="T2" fmla="*/ 2633 w 2737"/>
                <a:gd name="T3" fmla="*/ 2126 h 2127"/>
                <a:gd name="T4" fmla="*/ 2625 w 2737"/>
                <a:gd name="T5" fmla="*/ 2126 h 2127"/>
                <a:gd name="T6" fmla="*/ 2253 w 2737"/>
                <a:gd name="T7" fmla="*/ 2110 h 2127"/>
                <a:gd name="T8" fmla="*/ 1898 w 2737"/>
                <a:gd name="T9" fmla="*/ 2086 h 2127"/>
                <a:gd name="T10" fmla="*/ 1890 w 2737"/>
                <a:gd name="T11" fmla="*/ 2086 h 2127"/>
                <a:gd name="T12" fmla="*/ 0 w 2737"/>
                <a:gd name="T13" fmla="*/ 1904 h 2127"/>
                <a:gd name="T14" fmla="*/ 0 w 2737"/>
                <a:gd name="T15" fmla="*/ 1904 h 2127"/>
                <a:gd name="T16" fmla="*/ 0 w 2737"/>
                <a:gd name="T17" fmla="*/ 1896 h 2127"/>
                <a:gd name="T18" fmla="*/ 245 w 2737"/>
                <a:gd name="T19" fmla="*/ 0 h 2127"/>
                <a:gd name="T20" fmla="*/ 245 w 2737"/>
                <a:gd name="T21" fmla="*/ 0 h 2127"/>
                <a:gd name="T22" fmla="*/ 2514 w 2737"/>
                <a:gd name="T23" fmla="*/ 222 h 2127"/>
                <a:gd name="T24" fmla="*/ 2649 w 2737"/>
                <a:gd name="T25" fmla="*/ 222 h 2127"/>
                <a:gd name="T26" fmla="*/ 2664 w 2737"/>
                <a:gd name="T27" fmla="*/ 214 h 2127"/>
                <a:gd name="T28" fmla="*/ 2728 w 2737"/>
                <a:gd name="T29" fmla="*/ 269 h 2127"/>
                <a:gd name="T30" fmla="*/ 2633 w 2737"/>
                <a:gd name="T31" fmla="*/ 2126 h 2127"/>
                <a:gd name="T32" fmla="*/ 2633 w 2737"/>
                <a:gd name="T33" fmla="*/ 2126 h 2127"/>
                <a:gd name="T34" fmla="*/ 8 w 2737"/>
                <a:gd name="T35" fmla="*/ 1896 h 2127"/>
                <a:gd name="T36" fmla="*/ 8 w 2737"/>
                <a:gd name="T37" fmla="*/ 1896 h 2127"/>
                <a:gd name="T38" fmla="*/ 1890 w 2737"/>
                <a:gd name="T39" fmla="*/ 2078 h 2127"/>
                <a:gd name="T40" fmla="*/ 1898 w 2737"/>
                <a:gd name="T41" fmla="*/ 2078 h 2127"/>
                <a:gd name="T42" fmla="*/ 2253 w 2737"/>
                <a:gd name="T43" fmla="*/ 2102 h 2127"/>
                <a:gd name="T44" fmla="*/ 2625 w 2737"/>
                <a:gd name="T45" fmla="*/ 2118 h 2127"/>
                <a:gd name="T46" fmla="*/ 2720 w 2737"/>
                <a:gd name="T47" fmla="*/ 277 h 2127"/>
                <a:gd name="T48" fmla="*/ 2664 w 2737"/>
                <a:gd name="T49" fmla="*/ 222 h 2127"/>
                <a:gd name="T50" fmla="*/ 2649 w 2737"/>
                <a:gd name="T51" fmla="*/ 229 h 2127"/>
                <a:gd name="T52" fmla="*/ 2514 w 2737"/>
                <a:gd name="T53" fmla="*/ 229 h 2127"/>
                <a:gd name="T54" fmla="*/ 245 w 2737"/>
                <a:gd name="T55" fmla="*/ 8 h 2127"/>
                <a:gd name="T56" fmla="*/ 8 w 2737"/>
                <a:gd name="T57" fmla="*/ 1896 h 2127"/>
                <a:gd name="T58" fmla="*/ 2633 w 2737"/>
                <a:gd name="T59" fmla="*/ 2126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37" h="2127">
                  <a:moveTo>
                    <a:pt x="2633" y="2126"/>
                  </a:moveTo>
                  <a:lnTo>
                    <a:pt x="2633" y="2126"/>
                  </a:lnTo>
                  <a:cubicBezTo>
                    <a:pt x="2625" y="2126"/>
                    <a:pt x="2625" y="2126"/>
                    <a:pt x="2625" y="2126"/>
                  </a:cubicBezTo>
                  <a:cubicBezTo>
                    <a:pt x="2506" y="2118"/>
                    <a:pt x="2380" y="2118"/>
                    <a:pt x="2253" y="2110"/>
                  </a:cubicBezTo>
                  <a:cubicBezTo>
                    <a:pt x="2135" y="2102"/>
                    <a:pt x="2016" y="2094"/>
                    <a:pt x="1898" y="2086"/>
                  </a:cubicBezTo>
                  <a:cubicBezTo>
                    <a:pt x="1890" y="2086"/>
                    <a:pt x="1890" y="2086"/>
                    <a:pt x="1890" y="2086"/>
                  </a:cubicBezTo>
                  <a:cubicBezTo>
                    <a:pt x="1234" y="2039"/>
                    <a:pt x="601" y="1976"/>
                    <a:pt x="0" y="1904"/>
                  </a:cubicBezTo>
                  <a:lnTo>
                    <a:pt x="0" y="1904"/>
                  </a:lnTo>
                  <a:cubicBezTo>
                    <a:pt x="0" y="1896"/>
                    <a:pt x="0" y="1896"/>
                    <a:pt x="0" y="1896"/>
                  </a:cubicBezTo>
                  <a:cubicBezTo>
                    <a:pt x="245" y="0"/>
                    <a:pt x="245" y="0"/>
                    <a:pt x="245" y="0"/>
                  </a:cubicBezTo>
                  <a:lnTo>
                    <a:pt x="245" y="0"/>
                  </a:lnTo>
                  <a:cubicBezTo>
                    <a:pt x="261" y="0"/>
                    <a:pt x="1945" y="222"/>
                    <a:pt x="2514" y="222"/>
                  </a:cubicBezTo>
                  <a:cubicBezTo>
                    <a:pt x="2569" y="222"/>
                    <a:pt x="2617" y="222"/>
                    <a:pt x="2649" y="222"/>
                  </a:cubicBezTo>
                  <a:cubicBezTo>
                    <a:pt x="2649" y="222"/>
                    <a:pt x="2656" y="214"/>
                    <a:pt x="2664" y="214"/>
                  </a:cubicBezTo>
                  <a:cubicBezTo>
                    <a:pt x="2688" y="214"/>
                    <a:pt x="2720" y="222"/>
                    <a:pt x="2728" y="269"/>
                  </a:cubicBezTo>
                  <a:cubicBezTo>
                    <a:pt x="2736" y="324"/>
                    <a:pt x="2664" y="1454"/>
                    <a:pt x="2633" y="2126"/>
                  </a:cubicBezTo>
                  <a:lnTo>
                    <a:pt x="2633" y="2126"/>
                  </a:lnTo>
                  <a:lnTo>
                    <a:pt x="8" y="1896"/>
                  </a:lnTo>
                  <a:lnTo>
                    <a:pt x="8" y="1896"/>
                  </a:lnTo>
                  <a:cubicBezTo>
                    <a:pt x="601" y="1968"/>
                    <a:pt x="1241" y="2031"/>
                    <a:pt x="1890" y="2078"/>
                  </a:cubicBezTo>
                  <a:cubicBezTo>
                    <a:pt x="1898" y="2078"/>
                    <a:pt x="1898" y="2078"/>
                    <a:pt x="1898" y="2078"/>
                  </a:cubicBezTo>
                  <a:cubicBezTo>
                    <a:pt x="2016" y="2086"/>
                    <a:pt x="2143" y="2094"/>
                    <a:pt x="2253" y="2102"/>
                  </a:cubicBezTo>
                  <a:cubicBezTo>
                    <a:pt x="2380" y="2110"/>
                    <a:pt x="2498" y="2110"/>
                    <a:pt x="2625" y="2118"/>
                  </a:cubicBezTo>
                  <a:cubicBezTo>
                    <a:pt x="2664" y="1446"/>
                    <a:pt x="2728" y="324"/>
                    <a:pt x="2720" y="277"/>
                  </a:cubicBezTo>
                  <a:cubicBezTo>
                    <a:pt x="2712" y="229"/>
                    <a:pt x="2688" y="222"/>
                    <a:pt x="2664" y="222"/>
                  </a:cubicBezTo>
                  <a:cubicBezTo>
                    <a:pt x="2656" y="222"/>
                    <a:pt x="2649" y="229"/>
                    <a:pt x="2649" y="229"/>
                  </a:cubicBezTo>
                  <a:cubicBezTo>
                    <a:pt x="2617" y="229"/>
                    <a:pt x="2569" y="229"/>
                    <a:pt x="2514" y="229"/>
                  </a:cubicBezTo>
                  <a:cubicBezTo>
                    <a:pt x="1961" y="229"/>
                    <a:pt x="340" y="16"/>
                    <a:pt x="245" y="8"/>
                  </a:cubicBezTo>
                  <a:cubicBezTo>
                    <a:pt x="8" y="1896"/>
                    <a:pt x="8" y="1896"/>
                    <a:pt x="8" y="1896"/>
                  </a:cubicBezTo>
                  <a:lnTo>
                    <a:pt x="2633" y="2126"/>
                  </a:lnTo>
                </a:path>
              </a:pathLst>
            </a:custGeom>
            <a:solidFill>
              <a:schemeClr val="accent6"/>
            </a:solidFill>
            <a:ln>
              <a:solidFill>
                <a:schemeClr val="bg2"/>
              </a:solidFill>
            </a:ln>
            <a:effectLst/>
          </p:spPr>
          <p:txBody>
            <a:bodyPr wrap="none" anchor="ctr"/>
            <a:lstStyle/>
            <a:p>
              <a:endParaRPr lang="en-US"/>
            </a:p>
          </p:txBody>
        </p:sp>
        <p:sp>
          <p:nvSpPr>
            <p:cNvPr id="257" name="Freeform 129"/>
            <p:cNvSpPr>
              <a:spLocks noChangeArrowheads="1"/>
            </p:cNvSpPr>
            <p:nvPr/>
          </p:nvSpPr>
          <p:spPr bwMode="auto">
            <a:xfrm>
              <a:off x="12946606" y="5774070"/>
              <a:ext cx="1268661" cy="1934301"/>
            </a:xfrm>
            <a:custGeom>
              <a:avLst/>
              <a:gdLst>
                <a:gd name="T0" fmla="*/ 356 w 2412"/>
                <a:gd name="T1" fmla="*/ 0 h 3676"/>
                <a:gd name="T2" fmla="*/ 356 w 2412"/>
                <a:gd name="T3" fmla="*/ 0 h 3676"/>
                <a:gd name="T4" fmla="*/ 0 w 2412"/>
                <a:gd name="T5" fmla="*/ 1391 h 3676"/>
                <a:gd name="T6" fmla="*/ 1597 w 2412"/>
                <a:gd name="T7" fmla="*/ 3675 h 3676"/>
                <a:gd name="T8" fmla="*/ 1605 w 2412"/>
                <a:gd name="T9" fmla="*/ 3627 h 3676"/>
                <a:gd name="T10" fmla="*/ 1652 w 2412"/>
                <a:gd name="T11" fmla="*/ 3564 h 3676"/>
                <a:gd name="T12" fmla="*/ 1629 w 2412"/>
                <a:gd name="T13" fmla="*/ 3446 h 3676"/>
                <a:gd name="T14" fmla="*/ 1660 w 2412"/>
                <a:gd name="T15" fmla="*/ 3359 h 3676"/>
                <a:gd name="T16" fmla="*/ 1668 w 2412"/>
                <a:gd name="T17" fmla="*/ 3272 h 3676"/>
                <a:gd name="T18" fmla="*/ 1668 w 2412"/>
                <a:gd name="T19" fmla="*/ 3209 h 3676"/>
                <a:gd name="T20" fmla="*/ 1692 w 2412"/>
                <a:gd name="T21" fmla="*/ 3137 h 3676"/>
                <a:gd name="T22" fmla="*/ 1802 w 2412"/>
                <a:gd name="T23" fmla="*/ 3169 h 3676"/>
                <a:gd name="T24" fmla="*/ 1842 w 2412"/>
                <a:gd name="T25" fmla="*/ 3224 h 3676"/>
                <a:gd name="T26" fmla="*/ 1897 w 2412"/>
                <a:gd name="T27" fmla="*/ 3169 h 3676"/>
                <a:gd name="T28" fmla="*/ 2000 w 2412"/>
                <a:gd name="T29" fmla="*/ 2758 h 3676"/>
                <a:gd name="T30" fmla="*/ 2000 w 2412"/>
                <a:gd name="T31" fmla="*/ 2758 h 3676"/>
                <a:gd name="T32" fmla="*/ 2000 w 2412"/>
                <a:gd name="T33" fmla="*/ 2758 h 3676"/>
                <a:gd name="T34" fmla="*/ 2008 w 2412"/>
                <a:gd name="T35" fmla="*/ 2758 h 3676"/>
                <a:gd name="T36" fmla="*/ 2411 w 2412"/>
                <a:gd name="T37" fmla="*/ 443 h 3676"/>
                <a:gd name="T38" fmla="*/ 356 w 2412"/>
                <a:gd name="T39" fmla="*/ 0 h 3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12" h="3676">
                  <a:moveTo>
                    <a:pt x="356" y="0"/>
                  </a:moveTo>
                  <a:lnTo>
                    <a:pt x="356" y="0"/>
                  </a:lnTo>
                  <a:cubicBezTo>
                    <a:pt x="0" y="1391"/>
                    <a:pt x="0" y="1391"/>
                    <a:pt x="0" y="1391"/>
                  </a:cubicBezTo>
                  <a:cubicBezTo>
                    <a:pt x="1597" y="3675"/>
                    <a:pt x="1597" y="3675"/>
                    <a:pt x="1597" y="3675"/>
                  </a:cubicBezTo>
                  <a:cubicBezTo>
                    <a:pt x="1597" y="3651"/>
                    <a:pt x="1589" y="3643"/>
                    <a:pt x="1605" y="3627"/>
                  </a:cubicBezTo>
                  <a:cubicBezTo>
                    <a:pt x="1629" y="3604"/>
                    <a:pt x="1652" y="3612"/>
                    <a:pt x="1652" y="3564"/>
                  </a:cubicBezTo>
                  <a:cubicBezTo>
                    <a:pt x="1644" y="3509"/>
                    <a:pt x="1629" y="3493"/>
                    <a:pt x="1629" y="3446"/>
                  </a:cubicBezTo>
                  <a:cubicBezTo>
                    <a:pt x="1629" y="3398"/>
                    <a:pt x="1668" y="3406"/>
                    <a:pt x="1660" y="3359"/>
                  </a:cubicBezTo>
                  <a:cubicBezTo>
                    <a:pt x="1652" y="3311"/>
                    <a:pt x="1652" y="3288"/>
                    <a:pt x="1668" y="3272"/>
                  </a:cubicBezTo>
                  <a:cubicBezTo>
                    <a:pt x="1676" y="3256"/>
                    <a:pt x="1676" y="3240"/>
                    <a:pt x="1668" y="3209"/>
                  </a:cubicBezTo>
                  <a:cubicBezTo>
                    <a:pt x="1660" y="3169"/>
                    <a:pt x="1636" y="3145"/>
                    <a:pt x="1692" y="3137"/>
                  </a:cubicBezTo>
                  <a:cubicBezTo>
                    <a:pt x="1755" y="3137"/>
                    <a:pt x="1779" y="3137"/>
                    <a:pt x="1802" y="3169"/>
                  </a:cubicBezTo>
                  <a:cubicBezTo>
                    <a:pt x="1818" y="3209"/>
                    <a:pt x="1802" y="3240"/>
                    <a:pt x="1842" y="3224"/>
                  </a:cubicBezTo>
                  <a:cubicBezTo>
                    <a:pt x="1882" y="3201"/>
                    <a:pt x="1889" y="3193"/>
                    <a:pt x="1897" y="3169"/>
                  </a:cubicBezTo>
                  <a:cubicBezTo>
                    <a:pt x="1913" y="3137"/>
                    <a:pt x="2000" y="2782"/>
                    <a:pt x="2000" y="2758"/>
                  </a:cubicBezTo>
                  <a:lnTo>
                    <a:pt x="2000" y="2758"/>
                  </a:lnTo>
                  <a:lnTo>
                    <a:pt x="2000" y="2758"/>
                  </a:lnTo>
                  <a:cubicBezTo>
                    <a:pt x="2000" y="2758"/>
                    <a:pt x="2000" y="2758"/>
                    <a:pt x="2008" y="2758"/>
                  </a:cubicBezTo>
                  <a:cubicBezTo>
                    <a:pt x="2411" y="443"/>
                    <a:pt x="2411" y="443"/>
                    <a:pt x="2411" y="443"/>
                  </a:cubicBezTo>
                  <a:cubicBezTo>
                    <a:pt x="1652" y="300"/>
                    <a:pt x="941" y="142"/>
                    <a:pt x="356" y="0"/>
                  </a:cubicBezTo>
                </a:path>
              </a:pathLst>
            </a:custGeom>
            <a:solidFill>
              <a:schemeClr val="accent6"/>
            </a:solidFill>
            <a:ln>
              <a:solidFill>
                <a:schemeClr val="bg2"/>
              </a:solidFill>
            </a:ln>
            <a:effectLst/>
          </p:spPr>
          <p:txBody>
            <a:bodyPr wrap="none" anchor="ctr"/>
            <a:lstStyle/>
            <a:p>
              <a:endParaRPr lang="en-US"/>
            </a:p>
          </p:txBody>
        </p:sp>
        <p:sp>
          <p:nvSpPr>
            <p:cNvPr id="258" name="Freeform 130"/>
            <p:cNvSpPr>
              <a:spLocks noChangeArrowheads="1"/>
            </p:cNvSpPr>
            <p:nvPr/>
          </p:nvSpPr>
          <p:spPr bwMode="auto">
            <a:xfrm>
              <a:off x="12946606" y="5771752"/>
              <a:ext cx="1268661" cy="1941258"/>
            </a:xfrm>
            <a:custGeom>
              <a:avLst/>
              <a:gdLst>
                <a:gd name="T0" fmla="*/ 1597 w 2412"/>
                <a:gd name="T1" fmla="*/ 3691 h 3692"/>
                <a:gd name="T2" fmla="*/ 348 w 2412"/>
                <a:gd name="T3" fmla="*/ 0 h 3692"/>
                <a:gd name="T4" fmla="*/ 2411 w 2412"/>
                <a:gd name="T5" fmla="*/ 451 h 3692"/>
                <a:gd name="T6" fmla="*/ 2411 w 2412"/>
                <a:gd name="T7" fmla="*/ 451 h 3692"/>
                <a:gd name="T8" fmla="*/ 2008 w 2412"/>
                <a:gd name="T9" fmla="*/ 2774 h 3692"/>
                <a:gd name="T10" fmla="*/ 1905 w 2412"/>
                <a:gd name="T11" fmla="*/ 3177 h 3692"/>
                <a:gd name="T12" fmla="*/ 1842 w 2412"/>
                <a:gd name="T13" fmla="*/ 3232 h 3692"/>
                <a:gd name="T14" fmla="*/ 1810 w 2412"/>
                <a:gd name="T15" fmla="*/ 3217 h 3692"/>
                <a:gd name="T16" fmla="*/ 1731 w 2412"/>
                <a:gd name="T17" fmla="*/ 3153 h 3692"/>
                <a:gd name="T18" fmla="*/ 1660 w 2412"/>
                <a:gd name="T19" fmla="*/ 3161 h 3692"/>
                <a:gd name="T20" fmla="*/ 1668 w 2412"/>
                <a:gd name="T21" fmla="*/ 3217 h 3692"/>
                <a:gd name="T22" fmla="*/ 1668 w 2412"/>
                <a:gd name="T23" fmla="*/ 3280 h 3692"/>
                <a:gd name="T24" fmla="*/ 1644 w 2412"/>
                <a:gd name="T25" fmla="*/ 3414 h 3692"/>
                <a:gd name="T26" fmla="*/ 1644 w 2412"/>
                <a:gd name="T27" fmla="*/ 3509 h 3692"/>
                <a:gd name="T28" fmla="*/ 1629 w 2412"/>
                <a:gd name="T29" fmla="*/ 3620 h 3692"/>
                <a:gd name="T30" fmla="*/ 1597 w 2412"/>
                <a:gd name="T31" fmla="*/ 3675 h 3692"/>
                <a:gd name="T32" fmla="*/ 8 w 2412"/>
                <a:gd name="T33" fmla="*/ 1399 h 3692"/>
                <a:gd name="T34" fmla="*/ 1589 w 2412"/>
                <a:gd name="T35" fmla="*/ 3675 h 3692"/>
                <a:gd name="T36" fmla="*/ 1629 w 2412"/>
                <a:gd name="T37" fmla="*/ 3612 h 3692"/>
                <a:gd name="T38" fmla="*/ 1636 w 2412"/>
                <a:gd name="T39" fmla="*/ 3517 h 3692"/>
                <a:gd name="T40" fmla="*/ 1644 w 2412"/>
                <a:gd name="T41" fmla="*/ 3406 h 3692"/>
                <a:gd name="T42" fmla="*/ 1668 w 2412"/>
                <a:gd name="T43" fmla="*/ 3280 h 3692"/>
                <a:gd name="T44" fmla="*/ 1660 w 2412"/>
                <a:gd name="T45" fmla="*/ 3217 h 3692"/>
                <a:gd name="T46" fmla="*/ 1652 w 2412"/>
                <a:gd name="T47" fmla="*/ 3161 h 3692"/>
                <a:gd name="T48" fmla="*/ 1731 w 2412"/>
                <a:gd name="T49" fmla="*/ 3145 h 3692"/>
                <a:gd name="T50" fmla="*/ 1818 w 2412"/>
                <a:gd name="T51" fmla="*/ 3217 h 3692"/>
                <a:gd name="T52" fmla="*/ 1842 w 2412"/>
                <a:gd name="T53" fmla="*/ 3224 h 3692"/>
                <a:gd name="T54" fmla="*/ 1897 w 2412"/>
                <a:gd name="T55" fmla="*/ 3169 h 3692"/>
                <a:gd name="T56" fmla="*/ 2000 w 2412"/>
                <a:gd name="T57" fmla="*/ 2766 h 3692"/>
                <a:gd name="T58" fmla="*/ 2000 w 2412"/>
                <a:gd name="T59" fmla="*/ 2766 h 3692"/>
                <a:gd name="T60" fmla="*/ 356 w 2412"/>
                <a:gd name="T61" fmla="*/ 16 h 3692"/>
                <a:gd name="T62" fmla="*/ 1597 w 2412"/>
                <a:gd name="T63" fmla="*/ 3691 h 3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12" h="3692">
                  <a:moveTo>
                    <a:pt x="1597" y="3691"/>
                  </a:moveTo>
                  <a:lnTo>
                    <a:pt x="1597" y="3691"/>
                  </a:lnTo>
                  <a:cubicBezTo>
                    <a:pt x="0" y="1399"/>
                    <a:pt x="0" y="1399"/>
                    <a:pt x="0" y="1399"/>
                  </a:cubicBezTo>
                  <a:cubicBezTo>
                    <a:pt x="348" y="0"/>
                    <a:pt x="348" y="0"/>
                    <a:pt x="348" y="0"/>
                  </a:cubicBezTo>
                  <a:cubicBezTo>
                    <a:pt x="356" y="8"/>
                    <a:pt x="356" y="8"/>
                    <a:pt x="356" y="8"/>
                  </a:cubicBezTo>
                  <a:cubicBezTo>
                    <a:pt x="1067" y="174"/>
                    <a:pt x="1755" y="324"/>
                    <a:pt x="2411" y="451"/>
                  </a:cubicBezTo>
                  <a:lnTo>
                    <a:pt x="2411" y="451"/>
                  </a:lnTo>
                  <a:lnTo>
                    <a:pt x="2411" y="451"/>
                  </a:lnTo>
                  <a:cubicBezTo>
                    <a:pt x="2008" y="2774"/>
                    <a:pt x="2008" y="2774"/>
                    <a:pt x="2008" y="2774"/>
                  </a:cubicBezTo>
                  <a:lnTo>
                    <a:pt x="2008" y="2774"/>
                  </a:lnTo>
                  <a:lnTo>
                    <a:pt x="2000" y="2774"/>
                  </a:lnTo>
                  <a:cubicBezTo>
                    <a:pt x="2000" y="2813"/>
                    <a:pt x="1913" y="3145"/>
                    <a:pt x="1905" y="3177"/>
                  </a:cubicBezTo>
                  <a:cubicBezTo>
                    <a:pt x="1889" y="3201"/>
                    <a:pt x="1882" y="3209"/>
                    <a:pt x="1850" y="3224"/>
                  </a:cubicBezTo>
                  <a:cubicBezTo>
                    <a:pt x="1842" y="3232"/>
                    <a:pt x="1842" y="3232"/>
                    <a:pt x="1842" y="3232"/>
                  </a:cubicBezTo>
                  <a:cubicBezTo>
                    <a:pt x="1834" y="3240"/>
                    <a:pt x="1834" y="3240"/>
                    <a:pt x="1826" y="3240"/>
                  </a:cubicBezTo>
                  <a:cubicBezTo>
                    <a:pt x="1810" y="3240"/>
                    <a:pt x="1810" y="3232"/>
                    <a:pt x="1810" y="3217"/>
                  </a:cubicBezTo>
                  <a:cubicBezTo>
                    <a:pt x="1802" y="3209"/>
                    <a:pt x="1802" y="3193"/>
                    <a:pt x="1795" y="3185"/>
                  </a:cubicBezTo>
                  <a:cubicBezTo>
                    <a:pt x="1779" y="3161"/>
                    <a:pt x="1763" y="3153"/>
                    <a:pt x="1731" y="3153"/>
                  </a:cubicBezTo>
                  <a:cubicBezTo>
                    <a:pt x="1723" y="3153"/>
                    <a:pt x="1708" y="3153"/>
                    <a:pt x="1692" y="3153"/>
                  </a:cubicBezTo>
                  <a:cubicBezTo>
                    <a:pt x="1676" y="3153"/>
                    <a:pt x="1668" y="3153"/>
                    <a:pt x="1660" y="3161"/>
                  </a:cubicBezTo>
                  <a:cubicBezTo>
                    <a:pt x="1652" y="3169"/>
                    <a:pt x="1660" y="3185"/>
                    <a:pt x="1660" y="3201"/>
                  </a:cubicBezTo>
                  <a:cubicBezTo>
                    <a:pt x="1668" y="3201"/>
                    <a:pt x="1668" y="3209"/>
                    <a:pt x="1668" y="3217"/>
                  </a:cubicBezTo>
                  <a:cubicBezTo>
                    <a:pt x="1668" y="3224"/>
                    <a:pt x="1668" y="3224"/>
                    <a:pt x="1668" y="3224"/>
                  </a:cubicBezTo>
                  <a:cubicBezTo>
                    <a:pt x="1676" y="3248"/>
                    <a:pt x="1684" y="3264"/>
                    <a:pt x="1668" y="3280"/>
                  </a:cubicBezTo>
                  <a:cubicBezTo>
                    <a:pt x="1660" y="3296"/>
                    <a:pt x="1652" y="3319"/>
                    <a:pt x="1660" y="3367"/>
                  </a:cubicBezTo>
                  <a:cubicBezTo>
                    <a:pt x="1668" y="3391"/>
                    <a:pt x="1652" y="3406"/>
                    <a:pt x="1644" y="3414"/>
                  </a:cubicBezTo>
                  <a:cubicBezTo>
                    <a:pt x="1636" y="3422"/>
                    <a:pt x="1629" y="3430"/>
                    <a:pt x="1629" y="3454"/>
                  </a:cubicBezTo>
                  <a:cubicBezTo>
                    <a:pt x="1629" y="3477"/>
                    <a:pt x="1636" y="3493"/>
                    <a:pt x="1644" y="3509"/>
                  </a:cubicBezTo>
                  <a:cubicBezTo>
                    <a:pt x="1644" y="3525"/>
                    <a:pt x="1652" y="3541"/>
                    <a:pt x="1652" y="3572"/>
                  </a:cubicBezTo>
                  <a:cubicBezTo>
                    <a:pt x="1660" y="3604"/>
                    <a:pt x="1644" y="3612"/>
                    <a:pt x="1629" y="3620"/>
                  </a:cubicBezTo>
                  <a:cubicBezTo>
                    <a:pt x="1629" y="3628"/>
                    <a:pt x="1621" y="3628"/>
                    <a:pt x="1613" y="3635"/>
                  </a:cubicBezTo>
                  <a:cubicBezTo>
                    <a:pt x="1597" y="3651"/>
                    <a:pt x="1597" y="3659"/>
                    <a:pt x="1597" y="3675"/>
                  </a:cubicBezTo>
                  <a:cubicBezTo>
                    <a:pt x="1597" y="3691"/>
                    <a:pt x="1597" y="3691"/>
                    <a:pt x="1597" y="3691"/>
                  </a:cubicBezTo>
                  <a:lnTo>
                    <a:pt x="8" y="1399"/>
                  </a:lnTo>
                  <a:lnTo>
                    <a:pt x="8" y="1399"/>
                  </a:lnTo>
                  <a:cubicBezTo>
                    <a:pt x="1589" y="3675"/>
                    <a:pt x="1589" y="3675"/>
                    <a:pt x="1589" y="3675"/>
                  </a:cubicBezTo>
                  <a:cubicBezTo>
                    <a:pt x="1589" y="3659"/>
                    <a:pt x="1589" y="3644"/>
                    <a:pt x="1605" y="3628"/>
                  </a:cubicBezTo>
                  <a:cubicBezTo>
                    <a:pt x="1613" y="3620"/>
                    <a:pt x="1621" y="3620"/>
                    <a:pt x="1629" y="3612"/>
                  </a:cubicBezTo>
                  <a:cubicBezTo>
                    <a:pt x="1644" y="3604"/>
                    <a:pt x="1652" y="3604"/>
                    <a:pt x="1644" y="3572"/>
                  </a:cubicBezTo>
                  <a:cubicBezTo>
                    <a:pt x="1644" y="3549"/>
                    <a:pt x="1636" y="3533"/>
                    <a:pt x="1636" y="3517"/>
                  </a:cubicBezTo>
                  <a:cubicBezTo>
                    <a:pt x="1629" y="3501"/>
                    <a:pt x="1621" y="3485"/>
                    <a:pt x="1621" y="3454"/>
                  </a:cubicBezTo>
                  <a:cubicBezTo>
                    <a:pt x="1621" y="3430"/>
                    <a:pt x="1636" y="3422"/>
                    <a:pt x="1644" y="3406"/>
                  </a:cubicBezTo>
                  <a:cubicBezTo>
                    <a:pt x="1652" y="3398"/>
                    <a:pt x="1660" y="3391"/>
                    <a:pt x="1652" y="3367"/>
                  </a:cubicBezTo>
                  <a:cubicBezTo>
                    <a:pt x="1644" y="3319"/>
                    <a:pt x="1652" y="3296"/>
                    <a:pt x="1668" y="3280"/>
                  </a:cubicBezTo>
                  <a:cubicBezTo>
                    <a:pt x="1676" y="3264"/>
                    <a:pt x="1668" y="3248"/>
                    <a:pt x="1660" y="3224"/>
                  </a:cubicBezTo>
                  <a:cubicBezTo>
                    <a:pt x="1660" y="3217"/>
                    <a:pt x="1660" y="3217"/>
                    <a:pt x="1660" y="3217"/>
                  </a:cubicBezTo>
                  <a:cubicBezTo>
                    <a:pt x="1660" y="3209"/>
                    <a:pt x="1660" y="3201"/>
                    <a:pt x="1660" y="3201"/>
                  </a:cubicBezTo>
                  <a:cubicBezTo>
                    <a:pt x="1652" y="3185"/>
                    <a:pt x="1644" y="3169"/>
                    <a:pt x="1652" y="3161"/>
                  </a:cubicBezTo>
                  <a:cubicBezTo>
                    <a:pt x="1660" y="3153"/>
                    <a:pt x="1676" y="3145"/>
                    <a:pt x="1692" y="3145"/>
                  </a:cubicBezTo>
                  <a:cubicBezTo>
                    <a:pt x="1708" y="3145"/>
                    <a:pt x="1723" y="3145"/>
                    <a:pt x="1731" y="3145"/>
                  </a:cubicBezTo>
                  <a:cubicBezTo>
                    <a:pt x="1763" y="3145"/>
                    <a:pt x="1787" y="3145"/>
                    <a:pt x="1802" y="3177"/>
                  </a:cubicBezTo>
                  <a:cubicBezTo>
                    <a:pt x="1810" y="3193"/>
                    <a:pt x="1810" y="3201"/>
                    <a:pt x="1818" y="3217"/>
                  </a:cubicBezTo>
                  <a:cubicBezTo>
                    <a:pt x="1818" y="3224"/>
                    <a:pt x="1818" y="3232"/>
                    <a:pt x="1826" y="3232"/>
                  </a:cubicBezTo>
                  <a:cubicBezTo>
                    <a:pt x="1826" y="3232"/>
                    <a:pt x="1834" y="3232"/>
                    <a:pt x="1842" y="3224"/>
                  </a:cubicBezTo>
                  <a:cubicBezTo>
                    <a:pt x="1850" y="3224"/>
                    <a:pt x="1850" y="3224"/>
                    <a:pt x="1850" y="3224"/>
                  </a:cubicBezTo>
                  <a:cubicBezTo>
                    <a:pt x="1882" y="3201"/>
                    <a:pt x="1889" y="3201"/>
                    <a:pt x="1897" y="3169"/>
                  </a:cubicBezTo>
                  <a:cubicBezTo>
                    <a:pt x="1913" y="3145"/>
                    <a:pt x="1992" y="2790"/>
                    <a:pt x="1992" y="2766"/>
                  </a:cubicBezTo>
                  <a:cubicBezTo>
                    <a:pt x="1992" y="2766"/>
                    <a:pt x="1992" y="2766"/>
                    <a:pt x="2000" y="2766"/>
                  </a:cubicBezTo>
                  <a:lnTo>
                    <a:pt x="2000" y="2766"/>
                  </a:lnTo>
                  <a:lnTo>
                    <a:pt x="2000" y="2766"/>
                  </a:lnTo>
                  <a:cubicBezTo>
                    <a:pt x="2403" y="451"/>
                    <a:pt x="2403" y="451"/>
                    <a:pt x="2403" y="451"/>
                  </a:cubicBezTo>
                  <a:cubicBezTo>
                    <a:pt x="1755" y="332"/>
                    <a:pt x="1067" y="182"/>
                    <a:pt x="356" y="16"/>
                  </a:cubicBezTo>
                  <a:cubicBezTo>
                    <a:pt x="8" y="1399"/>
                    <a:pt x="8" y="1399"/>
                    <a:pt x="8" y="1399"/>
                  </a:cubicBezTo>
                  <a:lnTo>
                    <a:pt x="1597" y="3691"/>
                  </a:lnTo>
                </a:path>
              </a:pathLst>
            </a:custGeom>
            <a:solidFill>
              <a:schemeClr val="accent6"/>
            </a:solidFill>
            <a:ln>
              <a:solidFill>
                <a:schemeClr val="bg2"/>
              </a:solidFill>
            </a:ln>
            <a:effectLst/>
          </p:spPr>
          <p:txBody>
            <a:bodyPr wrap="none" anchor="ctr"/>
            <a:lstStyle/>
            <a:p>
              <a:endParaRPr lang="en-US"/>
            </a:p>
          </p:txBody>
        </p:sp>
        <p:sp>
          <p:nvSpPr>
            <p:cNvPr id="259" name="Freeform 132"/>
            <p:cNvSpPr>
              <a:spLocks noChangeArrowheads="1"/>
            </p:cNvSpPr>
            <p:nvPr/>
          </p:nvSpPr>
          <p:spPr bwMode="auto">
            <a:xfrm>
              <a:off x="13999571" y="6008321"/>
              <a:ext cx="1090074" cy="1375348"/>
            </a:xfrm>
            <a:custGeom>
              <a:avLst/>
              <a:gdLst>
                <a:gd name="T0" fmla="*/ 1826 w 2072"/>
                <a:gd name="T1" fmla="*/ 2615 h 2616"/>
                <a:gd name="T2" fmla="*/ 1826 w 2072"/>
                <a:gd name="T3" fmla="*/ 2615 h 2616"/>
                <a:gd name="T4" fmla="*/ 1826 w 2072"/>
                <a:gd name="T5" fmla="*/ 2615 h 2616"/>
                <a:gd name="T6" fmla="*/ 119 w 2072"/>
                <a:gd name="T7" fmla="*/ 2339 h 2616"/>
                <a:gd name="T8" fmla="*/ 48 w 2072"/>
                <a:gd name="T9" fmla="*/ 2331 h 2616"/>
                <a:gd name="T10" fmla="*/ 48 w 2072"/>
                <a:gd name="T11" fmla="*/ 2331 h 2616"/>
                <a:gd name="T12" fmla="*/ 32 w 2072"/>
                <a:gd name="T13" fmla="*/ 2323 h 2616"/>
                <a:gd name="T14" fmla="*/ 24 w 2072"/>
                <a:gd name="T15" fmla="*/ 2323 h 2616"/>
                <a:gd name="T16" fmla="*/ 8 w 2072"/>
                <a:gd name="T17" fmla="*/ 2323 h 2616"/>
                <a:gd name="T18" fmla="*/ 0 w 2072"/>
                <a:gd name="T19" fmla="*/ 2323 h 2616"/>
                <a:gd name="T20" fmla="*/ 403 w 2072"/>
                <a:gd name="T21" fmla="*/ 0 h 2616"/>
                <a:gd name="T22" fmla="*/ 411 w 2072"/>
                <a:gd name="T23" fmla="*/ 0 h 2616"/>
                <a:gd name="T24" fmla="*/ 1423 w 2072"/>
                <a:gd name="T25" fmla="*/ 166 h 2616"/>
                <a:gd name="T26" fmla="*/ 1423 w 2072"/>
                <a:gd name="T27" fmla="*/ 166 h 2616"/>
                <a:gd name="T28" fmla="*/ 1360 w 2072"/>
                <a:gd name="T29" fmla="*/ 624 h 2616"/>
                <a:gd name="T30" fmla="*/ 2048 w 2072"/>
                <a:gd name="T31" fmla="*/ 703 h 2616"/>
                <a:gd name="T32" fmla="*/ 2071 w 2072"/>
                <a:gd name="T33" fmla="*/ 735 h 2616"/>
                <a:gd name="T34" fmla="*/ 1826 w 2072"/>
                <a:gd name="T35" fmla="*/ 2615 h 2616"/>
                <a:gd name="T36" fmla="*/ 8 w 2072"/>
                <a:gd name="T37" fmla="*/ 2315 h 2616"/>
                <a:gd name="T38" fmla="*/ 8 w 2072"/>
                <a:gd name="T39" fmla="*/ 2315 h 2616"/>
                <a:gd name="T40" fmla="*/ 32 w 2072"/>
                <a:gd name="T41" fmla="*/ 2315 h 2616"/>
                <a:gd name="T42" fmla="*/ 32 w 2072"/>
                <a:gd name="T43" fmla="*/ 2315 h 2616"/>
                <a:gd name="T44" fmla="*/ 48 w 2072"/>
                <a:gd name="T45" fmla="*/ 2323 h 2616"/>
                <a:gd name="T46" fmla="*/ 48 w 2072"/>
                <a:gd name="T47" fmla="*/ 2323 h 2616"/>
                <a:gd name="T48" fmla="*/ 119 w 2072"/>
                <a:gd name="T49" fmla="*/ 2339 h 2616"/>
                <a:gd name="T50" fmla="*/ 1826 w 2072"/>
                <a:gd name="T51" fmla="*/ 2607 h 2616"/>
                <a:gd name="T52" fmla="*/ 2064 w 2072"/>
                <a:gd name="T53" fmla="*/ 735 h 2616"/>
                <a:gd name="T54" fmla="*/ 2048 w 2072"/>
                <a:gd name="T55" fmla="*/ 711 h 2616"/>
                <a:gd name="T56" fmla="*/ 1352 w 2072"/>
                <a:gd name="T57" fmla="*/ 632 h 2616"/>
                <a:gd name="T58" fmla="*/ 1415 w 2072"/>
                <a:gd name="T59" fmla="*/ 174 h 2616"/>
                <a:gd name="T60" fmla="*/ 411 w 2072"/>
                <a:gd name="T61" fmla="*/ 8 h 2616"/>
                <a:gd name="T62" fmla="*/ 8 w 2072"/>
                <a:gd name="T63" fmla="*/ 2315 h 2616"/>
                <a:gd name="T64" fmla="*/ 1826 w 2072"/>
                <a:gd name="T65" fmla="*/ 2615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72" h="2616">
                  <a:moveTo>
                    <a:pt x="1826" y="2615"/>
                  </a:moveTo>
                  <a:lnTo>
                    <a:pt x="1826" y="2615"/>
                  </a:lnTo>
                  <a:lnTo>
                    <a:pt x="1826" y="2615"/>
                  </a:lnTo>
                  <a:cubicBezTo>
                    <a:pt x="925" y="2497"/>
                    <a:pt x="356" y="2386"/>
                    <a:pt x="119" y="2339"/>
                  </a:cubicBezTo>
                  <a:cubicBezTo>
                    <a:pt x="87" y="2339"/>
                    <a:pt x="63" y="2331"/>
                    <a:pt x="48" y="2331"/>
                  </a:cubicBezTo>
                  <a:lnTo>
                    <a:pt x="48" y="2331"/>
                  </a:lnTo>
                  <a:cubicBezTo>
                    <a:pt x="40" y="2331"/>
                    <a:pt x="40" y="2323"/>
                    <a:pt x="32" y="2323"/>
                  </a:cubicBezTo>
                  <a:cubicBezTo>
                    <a:pt x="24" y="2323"/>
                    <a:pt x="24" y="2323"/>
                    <a:pt x="24" y="2323"/>
                  </a:cubicBezTo>
                  <a:cubicBezTo>
                    <a:pt x="16" y="2323"/>
                    <a:pt x="8" y="2323"/>
                    <a:pt x="8" y="2323"/>
                  </a:cubicBezTo>
                  <a:cubicBezTo>
                    <a:pt x="0" y="2323"/>
                    <a:pt x="0" y="2323"/>
                    <a:pt x="0" y="2323"/>
                  </a:cubicBezTo>
                  <a:cubicBezTo>
                    <a:pt x="403" y="0"/>
                    <a:pt x="403" y="0"/>
                    <a:pt x="403" y="0"/>
                  </a:cubicBezTo>
                  <a:cubicBezTo>
                    <a:pt x="411" y="0"/>
                    <a:pt x="411" y="0"/>
                    <a:pt x="411" y="0"/>
                  </a:cubicBezTo>
                  <a:cubicBezTo>
                    <a:pt x="759" y="63"/>
                    <a:pt x="1099" y="118"/>
                    <a:pt x="1423" y="166"/>
                  </a:cubicBezTo>
                  <a:lnTo>
                    <a:pt x="1423" y="166"/>
                  </a:lnTo>
                  <a:cubicBezTo>
                    <a:pt x="1360" y="624"/>
                    <a:pt x="1360" y="624"/>
                    <a:pt x="1360" y="624"/>
                  </a:cubicBezTo>
                  <a:cubicBezTo>
                    <a:pt x="2048" y="703"/>
                    <a:pt x="2048" y="703"/>
                    <a:pt x="2048" y="703"/>
                  </a:cubicBezTo>
                  <a:cubicBezTo>
                    <a:pt x="2071" y="735"/>
                    <a:pt x="2071" y="735"/>
                    <a:pt x="2071" y="735"/>
                  </a:cubicBezTo>
                  <a:cubicBezTo>
                    <a:pt x="1826" y="2615"/>
                    <a:pt x="1826" y="2615"/>
                    <a:pt x="1826" y="2615"/>
                  </a:cubicBezTo>
                  <a:lnTo>
                    <a:pt x="8" y="2315"/>
                  </a:lnTo>
                  <a:lnTo>
                    <a:pt x="8" y="2315"/>
                  </a:lnTo>
                  <a:cubicBezTo>
                    <a:pt x="16" y="2315"/>
                    <a:pt x="24" y="2315"/>
                    <a:pt x="32" y="2315"/>
                  </a:cubicBezTo>
                  <a:lnTo>
                    <a:pt x="32" y="2315"/>
                  </a:lnTo>
                  <a:cubicBezTo>
                    <a:pt x="40" y="2323"/>
                    <a:pt x="40" y="2323"/>
                    <a:pt x="48" y="2323"/>
                  </a:cubicBezTo>
                  <a:lnTo>
                    <a:pt x="48" y="2323"/>
                  </a:lnTo>
                  <a:cubicBezTo>
                    <a:pt x="63" y="2323"/>
                    <a:pt x="87" y="2331"/>
                    <a:pt x="119" y="2339"/>
                  </a:cubicBezTo>
                  <a:cubicBezTo>
                    <a:pt x="356" y="2386"/>
                    <a:pt x="925" y="2497"/>
                    <a:pt x="1826" y="2607"/>
                  </a:cubicBezTo>
                  <a:cubicBezTo>
                    <a:pt x="2064" y="735"/>
                    <a:pt x="2064" y="735"/>
                    <a:pt x="2064" y="735"/>
                  </a:cubicBezTo>
                  <a:cubicBezTo>
                    <a:pt x="2048" y="711"/>
                    <a:pt x="2048" y="711"/>
                    <a:pt x="2048" y="711"/>
                  </a:cubicBezTo>
                  <a:cubicBezTo>
                    <a:pt x="1352" y="632"/>
                    <a:pt x="1352" y="632"/>
                    <a:pt x="1352" y="632"/>
                  </a:cubicBezTo>
                  <a:cubicBezTo>
                    <a:pt x="1415" y="174"/>
                    <a:pt x="1415" y="174"/>
                    <a:pt x="1415" y="174"/>
                  </a:cubicBezTo>
                  <a:cubicBezTo>
                    <a:pt x="1099" y="126"/>
                    <a:pt x="759" y="71"/>
                    <a:pt x="411" y="8"/>
                  </a:cubicBezTo>
                  <a:cubicBezTo>
                    <a:pt x="8" y="2315"/>
                    <a:pt x="8" y="2315"/>
                    <a:pt x="8" y="2315"/>
                  </a:cubicBezTo>
                  <a:lnTo>
                    <a:pt x="1826" y="2615"/>
                  </a:lnTo>
                </a:path>
              </a:pathLst>
            </a:custGeom>
            <a:solidFill>
              <a:schemeClr val="accent6"/>
            </a:solidFill>
            <a:ln>
              <a:solidFill>
                <a:schemeClr val="bg2"/>
              </a:solidFill>
            </a:ln>
            <a:effectLst/>
          </p:spPr>
          <p:txBody>
            <a:bodyPr wrap="none" anchor="ctr"/>
            <a:lstStyle/>
            <a:p>
              <a:endParaRPr lang="en-US"/>
            </a:p>
          </p:txBody>
        </p:sp>
        <p:sp>
          <p:nvSpPr>
            <p:cNvPr id="260" name="Freeform 138"/>
            <p:cNvSpPr>
              <a:spLocks noChangeArrowheads="1"/>
            </p:cNvSpPr>
            <p:nvPr/>
          </p:nvSpPr>
          <p:spPr bwMode="auto">
            <a:xfrm>
              <a:off x="14022764" y="7232914"/>
              <a:ext cx="934681" cy="146116"/>
            </a:xfrm>
            <a:custGeom>
              <a:avLst/>
              <a:gdLst>
                <a:gd name="T0" fmla="*/ 0 w 1779"/>
                <a:gd name="T1" fmla="*/ 0 h 277"/>
                <a:gd name="T2" fmla="*/ 0 w 1779"/>
                <a:gd name="T3" fmla="*/ 0 h 277"/>
                <a:gd name="T4" fmla="*/ 1778 w 1779"/>
                <a:gd name="T5" fmla="*/ 276 h 277"/>
                <a:gd name="T6" fmla="*/ 1778 w 1779"/>
                <a:gd name="T7" fmla="*/ 276 h 277"/>
                <a:gd name="T8" fmla="*/ 0 w 1779"/>
                <a:gd name="T9" fmla="*/ 0 h 277"/>
              </a:gdLst>
              <a:ahLst/>
              <a:cxnLst>
                <a:cxn ang="0">
                  <a:pos x="T0" y="T1"/>
                </a:cxn>
                <a:cxn ang="0">
                  <a:pos x="T2" y="T3"/>
                </a:cxn>
                <a:cxn ang="0">
                  <a:pos x="T4" y="T5"/>
                </a:cxn>
                <a:cxn ang="0">
                  <a:pos x="T6" y="T7"/>
                </a:cxn>
                <a:cxn ang="0">
                  <a:pos x="T8" y="T9"/>
                </a:cxn>
              </a:cxnLst>
              <a:rect l="0" t="0" r="r" b="b"/>
              <a:pathLst>
                <a:path w="1779" h="277">
                  <a:moveTo>
                    <a:pt x="0" y="0"/>
                  </a:moveTo>
                  <a:lnTo>
                    <a:pt x="0" y="0"/>
                  </a:lnTo>
                  <a:cubicBezTo>
                    <a:pt x="166" y="31"/>
                    <a:pt x="774" y="158"/>
                    <a:pt x="1778" y="276"/>
                  </a:cubicBezTo>
                  <a:lnTo>
                    <a:pt x="1778" y="276"/>
                  </a:lnTo>
                  <a:cubicBezTo>
                    <a:pt x="774" y="158"/>
                    <a:pt x="166" y="31"/>
                    <a:pt x="0" y="0"/>
                  </a:cubicBezTo>
                </a:path>
              </a:pathLst>
            </a:custGeom>
            <a:solidFill>
              <a:schemeClr val="accent6"/>
            </a:solidFill>
            <a:ln>
              <a:solidFill>
                <a:schemeClr val="bg2"/>
              </a:solidFill>
            </a:ln>
            <a:effectLst/>
          </p:spPr>
          <p:txBody>
            <a:bodyPr wrap="none" anchor="ctr"/>
            <a:lstStyle/>
            <a:p>
              <a:endParaRPr lang="en-US"/>
            </a:p>
          </p:txBody>
        </p:sp>
        <p:sp>
          <p:nvSpPr>
            <p:cNvPr id="261" name="Freeform 219"/>
            <p:cNvSpPr>
              <a:spLocks noChangeArrowheads="1"/>
            </p:cNvSpPr>
            <p:nvPr/>
          </p:nvSpPr>
          <p:spPr bwMode="auto">
            <a:xfrm>
              <a:off x="12389973" y="4577309"/>
              <a:ext cx="1572489" cy="1322004"/>
            </a:xfrm>
            <a:custGeom>
              <a:avLst/>
              <a:gdLst>
                <a:gd name="T0" fmla="*/ 2450 w 2989"/>
                <a:gd name="T1" fmla="*/ 601 h 2515"/>
                <a:gd name="T2" fmla="*/ 2450 w 2989"/>
                <a:gd name="T3" fmla="*/ 601 h 2515"/>
                <a:gd name="T4" fmla="*/ 2213 w 2989"/>
                <a:gd name="T5" fmla="*/ 538 h 2515"/>
                <a:gd name="T6" fmla="*/ 2102 w 2989"/>
                <a:gd name="T7" fmla="*/ 546 h 2515"/>
                <a:gd name="T8" fmla="*/ 2015 w 2989"/>
                <a:gd name="T9" fmla="*/ 538 h 2515"/>
                <a:gd name="T10" fmla="*/ 1968 w 2989"/>
                <a:gd name="T11" fmla="*/ 554 h 2515"/>
                <a:gd name="T12" fmla="*/ 1818 w 2989"/>
                <a:gd name="T13" fmla="*/ 554 h 2515"/>
                <a:gd name="T14" fmla="*/ 1707 w 2989"/>
                <a:gd name="T15" fmla="*/ 554 h 2515"/>
                <a:gd name="T16" fmla="*/ 1620 w 2989"/>
                <a:gd name="T17" fmla="*/ 522 h 2515"/>
                <a:gd name="T18" fmla="*/ 1533 w 2989"/>
                <a:gd name="T19" fmla="*/ 538 h 2515"/>
                <a:gd name="T20" fmla="*/ 1454 w 2989"/>
                <a:gd name="T21" fmla="*/ 522 h 2515"/>
                <a:gd name="T22" fmla="*/ 1415 w 2989"/>
                <a:gd name="T23" fmla="*/ 490 h 2515"/>
                <a:gd name="T24" fmla="*/ 1360 w 2989"/>
                <a:gd name="T25" fmla="*/ 459 h 2515"/>
                <a:gd name="T26" fmla="*/ 1272 w 2989"/>
                <a:gd name="T27" fmla="*/ 451 h 2515"/>
                <a:gd name="T28" fmla="*/ 1185 w 2989"/>
                <a:gd name="T29" fmla="*/ 467 h 2515"/>
                <a:gd name="T30" fmla="*/ 1059 w 2989"/>
                <a:gd name="T31" fmla="*/ 451 h 2515"/>
                <a:gd name="T32" fmla="*/ 956 w 2989"/>
                <a:gd name="T33" fmla="*/ 419 h 2515"/>
                <a:gd name="T34" fmla="*/ 948 w 2989"/>
                <a:gd name="T35" fmla="*/ 348 h 2515"/>
                <a:gd name="T36" fmla="*/ 964 w 2989"/>
                <a:gd name="T37" fmla="*/ 190 h 2515"/>
                <a:gd name="T38" fmla="*/ 877 w 2989"/>
                <a:gd name="T39" fmla="*/ 103 h 2515"/>
                <a:gd name="T40" fmla="*/ 822 w 2989"/>
                <a:gd name="T41" fmla="*/ 87 h 2515"/>
                <a:gd name="T42" fmla="*/ 790 w 2989"/>
                <a:gd name="T43" fmla="*/ 40 h 2515"/>
                <a:gd name="T44" fmla="*/ 687 w 2989"/>
                <a:gd name="T45" fmla="*/ 0 h 2515"/>
                <a:gd name="T46" fmla="*/ 687 w 2989"/>
                <a:gd name="T47" fmla="*/ 16 h 2515"/>
                <a:gd name="T48" fmla="*/ 672 w 2989"/>
                <a:gd name="T49" fmla="*/ 79 h 2515"/>
                <a:gd name="T50" fmla="*/ 664 w 2989"/>
                <a:gd name="T51" fmla="*/ 95 h 2515"/>
                <a:gd name="T52" fmla="*/ 608 w 2989"/>
                <a:gd name="T53" fmla="*/ 277 h 2515"/>
                <a:gd name="T54" fmla="*/ 545 w 2989"/>
                <a:gd name="T55" fmla="*/ 459 h 2515"/>
                <a:gd name="T56" fmla="*/ 474 w 2989"/>
                <a:gd name="T57" fmla="*/ 593 h 2515"/>
                <a:gd name="T58" fmla="*/ 442 w 2989"/>
                <a:gd name="T59" fmla="*/ 672 h 2515"/>
                <a:gd name="T60" fmla="*/ 434 w 2989"/>
                <a:gd name="T61" fmla="*/ 743 h 2515"/>
                <a:gd name="T62" fmla="*/ 419 w 2989"/>
                <a:gd name="T63" fmla="*/ 799 h 2515"/>
                <a:gd name="T64" fmla="*/ 387 w 2989"/>
                <a:gd name="T65" fmla="*/ 862 h 2515"/>
                <a:gd name="T66" fmla="*/ 300 w 2989"/>
                <a:gd name="T67" fmla="*/ 1067 h 2515"/>
                <a:gd name="T68" fmla="*/ 253 w 2989"/>
                <a:gd name="T69" fmla="*/ 1178 h 2515"/>
                <a:gd name="T70" fmla="*/ 197 w 2989"/>
                <a:gd name="T71" fmla="*/ 1249 h 2515"/>
                <a:gd name="T72" fmla="*/ 166 w 2989"/>
                <a:gd name="T73" fmla="*/ 1289 h 2515"/>
                <a:gd name="T74" fmla="*/ 102 w 2989"/>
                <a:gd name="T75" fmla="*/ 1392 h 2515"/>
                <a:gd name="T76" fmla="*/ 55 w 2989"/>
                <a:gd name="T77" fmla="*/ 1494 h 2515"/>
                <a:gd name="T78" fmla="*/ 63 w 2989"/>
                <a:gd name="T79" fmla="*/ 1605 h 2515"/>
                <a:gd name="T80" fmla="*/ 15 w 2989"/>
                <a:gd name="T81" fmla="*/ 1692 h 2515"/>
                <a:gd name="T82" fmla="*/ 39 w 2989"/>
                <a:gd name="T83" fmla="*/ 1890 h 2515"/>
                <a:gd name="T84" fmla="*/ 55 w 2989"/>
                <a:gd name="T85" fmla="*/ 1913 h 2515"/>
                <a:gd name="T86" fmla="*/ 2442 w 2989"/>
                <a:gd name="T87" fmla="*/ 2514 h 2515"/>
                <a:gd name="T88" fmla="*/ 2616 w 2989"/>
                <a:gd name="T89" fmla="*/ 1724 h 2515"/>
                <a:gd name="T90" fmla="*/ 2672 w 2989"/>
                <a:gd name="T91" fmla="*/ 1629 h 2515"/>
                <a:gd name="T92" fmla="*/ 2680 w 2989"/>
                <a:gd name="T93" fmla="*/ 1566 h 2515"/>
                <a:gd name="T94" fmla="*/ 2672 w 2989"/>
                <a:gd name="T95" fmla="*/ 1479 h 2515"/>
                <a:gd name="T96" fmla="*/ 2616 w 2989"/>
                <a:gd name="T97" fmla="*/ 1376 h 2515"/>
                <a:gd name="T98" fmla="*/ 2798 w 2989"/>
                <a:gd name="T99" fmla="*/ 1178 h 2515"/>
                <a:gd name="T100" fmla="*/ 2814 w 2989"/>
                <a:gd name="T101" fmla="*/ 1115 h 2515"/>
                <a:gd name="T102" fmla="*/ 2885 w 2989"/>
                <a:gd name="T103" fmla="*/ 1036 h 2515"/>
                <a:gd name="T104" fmla="*/ 2972 w 2989"/>
                <a:gd name="T105" fmla="*/ 917 h 2515"/>
                <a:gd name="T106" fmla="*/ 2925 w 2989"/>
                <a:gd name="T107" fmla="*/ 783 h 2515"/>
                <a:gd name="T108" fmla="*/ 2877 w 2989"/>
                <a:gd name="T109" fmla="*/ 680 h 2515"/>
                <a:gd name="T110" fmla="*/ 2869 w 2989"/>
                <a:gd name="T111" fmla="*/ 672 h 2515"/>
                <a:gd name="T112" fmla="*/ 2450 w 2989"/>
                <a:gd name="T113" fmla="*/ 601 h 2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9" h="2515">
                  <a:moveTo>
                    <a:pt x="2450" y="601"/>
                  </a:moveTo>
                  <a:lnTo>
                    <a:pt x="2450" y="601"/>
                  </a:lnTo>
                  <a:cubicBezTo>
                    <a:pt x="2395" y="570"/>
                    <a:pt x="2237" y="530"/>
                    <a:pt x="2213" y="538"/>
                  </a:cubicBezTo>
                  <a:cubicBezTo>
                    <a:pt x="2190" y="554"/>
                    <a:pt x="2126" y="554"/>
                    <a:pt x="2102" y="546"/>
                  </a:cubicBezTo>
                  <a:cubicBezTo>
                    <a:pt x="2071" y="538"/>
                    <a:pt x="2031" y="522"/>
                    <a:pt x="2015" y="538"/>
                  </a:cubicBezTo>
                  <a:cubicBezTo>
                    <a:pt x="2000" y="546"/>
                    <a:pt x="2047" y="554"/>
                    <a:pt x="1968" y="554"/>
                  </a:cubicBezTo>
                  <a:cubicBezTo>
                    <a:pt x="1897" y="546"/>
                    <a:pt x="1834" y="546"/>
                    <a:pt x="1818" y="554"/>
                  </a:cubicBezTo>
                  <a:cubicBezTo>
                    <a:pt x="1802" y="570"/>
                    <a:pt x="1731" y="585"/>
                    <a:pt x="1707" y="554"/>
                  </a:cubicBezTo>
                  <a:cubicBezTo>
                    <a:pt x="1684" y="522"/>
                    <a:pt x="1636" y="506"/>
                    <a:pt x="1620" y="522"/>
                  </a:cubicBezTo>
                  <a:cubicBezTo>
                    <a:pt x="1604" y="530"/>
                    <a:pt x="1549" y="554"/>
                    <a:pt x="1533" y="538"/>
                  </a:cubicBezTo>
                  <a:cubicBezTo>
                    <a:pt x="1518" y="514"/>
                    <a:pt x="1470" y="522"/>
                    <a:pt x="1454" y="522"/>
                  </a:cubicBezTo>
                  <a:cubicBezTo>
                    <a:pt x="1438" y="522"/>
                    <a:pt x="1438" y="514"/>
                    <a:pt x="1415" y="490"/>
                  </a:cubicBezTo>
                  <a:cubicBezTo>
                    <a:pt x="1399" y="467"/>
                    <a:pt x="1391" y="459"/>
                    <a:pt x="1360" y="459"/>
                  </a:cubicBezTo>
                  <a:cubicBezTo>
                    <a:pt x="1320" y="459"/>
                    <a:pt x="1312" y="467"/>
                    <a:pt x="1272" y="451"/>
                  </a:cubicBezTo>
                  <a:cubicBezTo>
                    <a:pt x="1233" y="427"/>
                    <a:pt x="1225" y="451"/>
                    <a:pt x="1185" y="467"/>
                  </a:cubicBezTo>
                  <a:cubicBezTo>
                    <a:pt x="1146" y="475"/>
                    <a:pt x="1083" y="475"/>
                    <a:pt x="1059" y="451"/>
                  </a:cubicBezTo>
                  <a:cubicBezTo>
                    <a:pt x="1027" y="427"/>
                    <a:pt x="972" y="427"/>
                    <a:pt x="956" y="419"/>
                  </a:cubicBezTo>
                  <a:cubicBezTo>
                    <a:pt x="940" y="403"/>
                    <a:pt x="940" y="380"/>
                    <a:pt x="948" y="348"/>
                  </a:cubicBezTo>
                  <a:cubicBezTo>
                    <a:pt x="948" y="309"/>
                    <a:pt x="996" y="230"/>
                    <a:pt x="964" y="190"/>
                  </a:cubicBezTo>
                  <a:cubicBezTo>
                    <a:pt x="940" y="143"/>
                    <a:pt x="917" y="103"/>
                    <a:pt x="877" y="103"/>
                  </a:cubicBezTo>
                  <a:cubicBezTo>
                    <a:pt x="845" y="103"/>
                    <a:pt x="830" y="127"/>
                    <a:pt x="822" y="87"/>
                  </a:cubicBezTo>
                  <a:cubicBezTo>
                    <a:pt x="814" y="48"/>
                    <a:pt x="822" y="48"/>
                    <a:pt x="790" y="40"/>
                  </a:cubicBezTo>
                  <a:cubicBezTo>
                    <a:pt x="774" y="32"/>
                    <a:pt x="727" y="16"/>
                    <a:pt x="687" y="0"/>
                  </a:cubicBezTo>
                  <a:cubicBezTo>
                    <a:pt x="687" y="0"/>
                    <a:pt x="687" y="8"/>
                    <a:pt x="687" y="16"/>
                  </a:cubicBezTo>
                  <a:cubicBezTo>
                    <a:pt x="680" y="40"/>
                    <a:pt x="680" y="56"/>
                    <a:pt x="672" y="79"/>
                  </a:cubicBezTo>
                  <a:cubicBezTo>
                    <a:pt x="664" y="95"/>
                    <a:pt x="672" y="64"/>
                    <a:pt x="664" y="95"/>
                  </a:cubicBezTo>
                  <a:cubicBezTo>
                    <a:pt x="656" y="135"/>
                    <a:pt x="616" y="222"/>
                    <a:pt x="608" y="277"/>
                  </a:cubicBezTo>
                  <a:cubicBezTo>
                    <a:pt x="592" y="325"/>
                    <a:pt x="569" y="403"/>
                    <a:pt x="545" y="459"/>
                  </a:cubicBezTo>
                  <a:cubicBezTo>
                    <a:pt x="521" y="514"/>
                    <a:pt x="490" y="538"/>
                    <a:pt x="474" y="593"/>
                  </a:cubicBezTo>
                  <a:cubicBezTo>
                    <a:pt x="458" y="649"/>
                    <a:pt x="442" y="633"/>
                    <a:pt x="442" y="672"/>
                  </a:cubicBezTo>
                  <a:cubicBezTo>
                    <a:pt x="442" y="712"/>
                    <a:pt x="450" y="720"/>
                    <a:pt x="434" y="743"/>
                  </a:cubicBezTo>
                  <a:cubicBezTo>
                    <a:pt x="419" y="759"/>
                    <a:pt x="427" y="767"/>
                    <a:pt x="419" y="799"/>
                  </a:cubicBezTo>
                  <a:cubicBezTo>
                    <a:pt x="411" y="838"/>
                    <a:pt x="403" y="799"/>
                    <a:pt x="387" y="862"/>
                  </a:cubicBezTo>
                  <a:cubicBezTo>
                    <a:pt x="363" y="925"/>
                    <a:pt x="308" y="1028"/>
                    <a:pt x="300" y="1067"/>
                  </a:cubicBezTo>
                  <a:cubicBezTo>
                    <a:pt x="284" y="1099"/>
                    <a:pt x="276" y="1162"/>
                    <a:pt x="253" y="1178"/>
                  </a:cubicBezTo>
                  <a:cubicBezTo>
                    <a:pt x="229" y="1202"/>
                    <a:pt x="205" y="1218"/>
                    <a:pt x="197" y="1249"/>
                  </a:cubicBezTo>
                  <a:cubicBezTo>
                    <a:pt x="189" y="1289"/>
                    <a:pt x="158" y="1242"/>
                    <a:pt x="166" y="1289"/>
                  </a:cubicBezTo>
                  <a:cubicBezTo>
                    <a:pt x="174" y="1329"/>
                    <a:pt x="110" y="1376"/>
                    <a:pt x="102" y="1392"/>
                  </a:cubicBezTo>
                  <a:cubicBezTo>
                    <a:pt x="87" y="1407"/>
                    <a:pt x="63" y="1439"/>
                    <a:pt x="55" y="1494"/>
                  </a:cubicBezTo>
                  <a:cubicBezTo>
                    <a:pt x="47" y="1550"/>
                    <a:pt x="87" y="1581"/>
                    <a:pt x="63" y="1605"/>
                  </a:cubicBezTo>
                  <a:cubicBezTo>
                    <a:pt x="39" y="1629"/>
                    <a:pt x="15" y="1660"/>
                    <a:pt x="15" y="1692"/>
                  </a:cubicBezTo>
                  <a:cubicBezTo>
                    <a:pt x="15" y="1716"/>
                    <a:pt x="0" y="1826"/>
                    <a:pt x="39" y="1890"/>
                  </a:cubicBezTo>
                  <a:cubicBezTo>
                    <a:pt x="47" y="1898"/>
                    <a:pt x="47" y="1906"/>
                    <a:pt x="55" y="1913"/>
                  </a:cubicBezTo>
                  <a:cubicBezTo>
                    <a:pt x="371" y="2008"/>
                    <a:pt x="1296" y="2261"/>
                    <a:pt x="2442" y="2514"/>
                  </a:cubicBezTo>
                  <a:cubicBezTo>
                    <a:pt x="2474" y="2364"/>
                    <a:pt x="2616" y="1747"/>
                    <a:pt x="2616" y="1724"/>
                  </a:cubicBezTo>
                  <a:cubicBezTo>
                    <a:pt x="2616" y="1700"/>
                    <a:pt x="2656" y="1653"/>
                    <a:pt x="2672" y="1629"/>
                  </a:cubicBezTo>
                  <a:cubicBezTo>
                    <a:pt x="2680" y="1605"/>
                    <a:pt x="2664" y="1589"/>
                    <a:pt x="2680" y="1566"/>
                  </a:cubicBezTo>
                  <a:cubicBezTo>
                    <a:pt x="2688" y="1550"/>
                    <a:pt x="2727" y="1502"/>
                    <a:pt x="2672" y="1479"/>
                  </a:cubicBezTo>
                  <a:cubicBezTo>
                    <a:pt x="2616" y="1447"/>
                    <a:pt x="2624" y="1415"/>
                    <a:pt x="2616" y="1376"/>
                  </a:cubicBezTo>
                  <a:cubicBezTo>
                    <a:pt x="2616" y="1329"/>
                    <a:pt x="2798" y="1194"/>
                    <a:pt x="2798" y="1178"/>
                  </a:cubicBezTo>
                  <a:cubicBezTo>
                    <a:pt x="2798" y="1162"/>
                    <a:pt x="2790" y="1139"/>
                    <a:pt x="2814" y="1115"/>
                  </a:cubicBezTo>
                  <a:cubicBezTo>
                    <a:pt x="2838" y="1091"/>
                    <a:pt x="2885" y="1060"/>
                    <a:pt x="2885" y="1036"/>
                  </a:cubicBezTo>
                  <a:cubicBezTo>
                    <a:pt x="2885" y="1020"/>
                    <a:pt x="2948" y="933"/>
                    <a:pt x="2972" y="917"/>
                  </a:cubicBezTo>
                  <a:cubicBezTo>
                    <a:pt x="2988" y="902"/>
                    <a:pt x="2972" y="815"/>
                    <a:pt x="2925" y="783"/>
                  </a:cubicBezTo>
                  <a:cubicBezTo>
                    <a:pt x="2901" y="759"/>
                    <a:pt x="2885" y="712"/>
                    <a:pt x="2877" y="680"/>
                  </a:cubicBezTo>
                  <a:cubicBezTo>
                    <a:pt x="2869" y="672"/>
                    <a:pt x="2869" y="672"/>
                    <a:pt x="2869" y="672"/>
                  </a:cubicBezTo>
                  <a:cubicBezTo>
                    <a:pt x="2869" y="672"/>
                    <a:pt x="2506" y="625"/>
                    <a:pt x="2450" y="601"/>
                  </a:cubicBezTo>
                </a:path>
              </a:pathLst>
            </a:custGeom>
            <a:solidFill>
              <a:schemeClr val="accent6"/>
            </a:solidFill>
            <a:ln>
              <a:solidFill>
                <a:schemeClr val="bg2"/>
              </a:solidFill>
            </a:ln>
            <a:effectLst/>
          </p:spPr>
          <p:txBody>
            <a:bodyPr wrap="none" anchor="ctr"/>
            <a:lstStyle/>
            <a:p>
              <a:endParaRPr lang="en-US"/>
            </a:p>
          </p:txBody>
        </p:sp>
        <p:sp>
          <p:nvSpPr>
            <p:cNvPr id="262" name="Freeform 220"/>
            <p:cNvSpPr>
              <a:spLocks noChangeArrowheads="1"/>
            </p:cNvSpPr>
            <p:nvPr/>
          </p:nvSpPr>
          <p:spPr bwMode="auto">
            <a:xfrm>
              <a:off x="12389973" y="4572670"/>
              <a:ext cx="1567851" cy="1326643"/>
            </a:xfrm>
            <a:custGeom>
              <a:avLst/>
              <a:gdLst>
                <a:gd name="T0" fmla="*/ 47 w 2981"/>
                <a:gd name="T1" fmla="*/ 1929 h 2523"/>
                <a:gd name="T2" fmla="*/ 15 w 2981"/>
                <a:gd name="T3" fmla="*/ 1724 h 2523"/>
                <a:gd name="T4" fmla="*/ 47 w 2981"/>
                <a:gd name="T5" fmla="*/ 1502 h 2523"/>
                <a:gd name="T6" fmla="*/ 166 w 2981"/>
                <a:gd name="T7" fmla="*/ 1273 h 2523"/>
                <a:gd name="T8" fmla="*/ 253 w 2981"/>
                <a:gd name="T9" fmla="*/ 1186 h 2523"/>
                <a:gd name="T10" fmla="*/ 379 w 2981"/>
                <a:gd name="T11" fmla="*/ 870 h 2523"/>
                <a:gd name="T12" fmla="*/ 434 w 2981"/>
                <a:gd name="T13" fmla="*/ 744 h 2523"/>
                <a:gd name="T14" fmla="*/ 474 w 2981"/>
                <a:gd name="T15" fmla="*/ 601 h 2523"/>
                <a:gd name="T16" fmla="*/ 632 w 2981"/>
                <a:gd name="T17" fmla="*/ 182 h 2523"/>
                <a:gd name="T18" fmla="*/ 672 w 2981"/>
                <a:gd name="T19" fmla="*/ 87 h 2523"/>
                <a:gd name="T20" fmla="*/ 687 w 2981"/>
                <a:gd name="T21" fmla="*/ 0 h 2523"/>
                <a:gd name="T22" fmla="*/ 830 w 2981"/>
                <a:gd name="T23" fmla="*/ 95 h 2523"/>
                <a:gd name="T24" fmla="*/ 956 w 2981"/>
                <a:gd name="T25" fmla="*/ 182 h 2523"/>
                <a:gd name="T26" fmla="*/ 956 w 2981"/>
                <a:gd name="T27" fmla="*/ 420 h 2523"/>
                <a:gd name="T28" fmla="*/ 1185 w 2981"/>
                <a:gd name="T29" fmla="*/ 467 h 2523"/>
                <a:gd name="T30" fmla="*/ 1312 w 2981"/>
                <a:gd name="T31" fmla="*/ 467 h 2523"/>
                <a:gd name="T32" fmla="*/ 1423 w 2981"/>
                <a:gd name="T33" fmla="*/ 498 h 2523"/>
                <a:gd name="T34" fmla="*/ 1533 w 2981"/>
                <a:gd name="T35" fmla="*/ 538 h 2523"/>
                <a:gd name="T36" fmla="*/ 1715 w 2981"/>
                <a:gd name="T37" fmla="*/ 562 h 2523"/>
                <a:gd name="T38" fmla="*/ 1968 w 2981"/>
                <a:gd name="T39" fmla="*/ 554 h 2523"/>
                <a:gd name="T40" fmla="*/ 2039 w 2981"/>
                <a:gd name="T41" fmla="*/ 530 h 2523"/>
                <a:gd name="T42" fmla="*/ 2221 w 2981"/>
                <a:gd name="T43" fmla="*/ 546 h 2523"/>
                <a:gd name="T44" fmla="*/ 2885 w 2981"/>
                <a:gd name="T45" fmla="*/ 688 h 2523"/>
                <a:gd name="T46" fmla="*/ 2893 w 2981"/>
                <a:gd name="T47" fmla="*/ 1044 h 2523"/>
                <a:gd name="T48" fmla="*/ 2798 w 2981"/>
                <a:gd name="T49" fmla="*/ 1186 h 2523"/>
                <a:gd name="T50" fmla="*/ 2672 w 2981"/>
                <a:gd name="T51" fmla="*/ 1479 h 2523"/>
                <a:gd name="T52" fmla="*/ 2680 w 2981"/>
                <a:gd name="T53" fmla="*/ 1605 h 2523"/>
                <a:gd name="T54" fmla="*/ 2442 w 2981"/>
                <a:gd name="T55" fmla="*/ 2522 h 2523"/>
                <a:gd name="T56" fmla="*/ 2616 w 2981"/>
                <a:gd name="T57" fmla="*/ 1732 h 2523"/>
                <a:gd name="T58" fmla="*/ 2672 w 2981"/>
                <a:gd name="T59" fmla="*/ 1574 h 2523"/>
                <a:gd name="T60" fmla="*/ 2616 w 2981"/>
                <a:gd name="T61" fmla="*/ 1408 h 2523"/>
                <a:gd name="T62" fmla="*/ 2798 w 2981"/>
                <a:gd name="T63" fmla="*/ 1186 h 2523"/>
                <a:gd name="T64" fmla="*/ 2964 w 2981"/>
                <a:gd name="T65" fmla="*/ 925 h 2523"/>
                <a:gd name="T66" fmla="*/ 2869 w 2981"/>
                <a:gd name="T67" fmla="*/ 688 h 2523"/>
                <a:gd name="T68" fmla="*/ 2150 w 2981"/>
                <a:gd name="T69" fmla="*/ 562 h 2523"/>
                <a:gd name="T70" fmla="*/ 2015 w 2981"/>
                <a:gd name="T71" fmla="*/ 554 h 2523"/>
                <a:gd name="T72" fmla="*/ 1881 w 2981"/>
                <a:gd name="T73" fmla="*/ 562 h 2523"/>
                <a:gd name="T74" fmla="*/ 1636 w 2981"/>
                <a:gd name="T75" fmla="*/ 530 h 2523"/>
                <a:gd name="T76" fmla="*/ 1486 w 2981"/>
                <a:gd name="T77" fmla="*/ 530 h 2523"/>
                <a:gd name="T78" fmla="*/ 1407 w 2981"/>
                <a:gd name="T79" fmla="*/ 498 h 2523"/>
                <a:gd name="T80" fmla="*/ 1272 w 2981"/>
                <a:gd name="T81" fmla="*/ 459 h 2523"/>
                <a:gd name="T82" fmla="*/ 1130 w 2981"/>
                <a:gd name="T83" fmla="*/ 483 h 2523"/>
                <a:gd name="T84" fmla="*/ 940 w 2981"/>
                <a:gd name="T85" fmla="*/ 356 h 2523"/>
                <a:gd name="T86" fmla="*/ 877 w 2981"/>
                <a:gd name="T87" fmla="*/ 111 h 2523"/>
                <a:gd name="T88" fmla="*/ 814 w 2981"/>
                <a:gd name="T89" fmla="*/ 87 h 2523"/>
                <a:gd name="T90" fmla="*/ 680 w 2981"/>
                <a:gd name="T91" fmla="*/ 56 h 2523"/>
                <a:gd name="T92" fmla="*/ 640 w 2981"/>
                <a:gd name="T93" fmla="*/ 190 h 2523"/>
                <a:gd name="T94" fmla="*/ 482 w 2981"/>
                <a:gd name="T95" fmla="*/ 601 h 2523"/>
                <a:gd name="T96" fmla="*/ 434 w 2981"/>
                <a:gd name="T97" fmla="*/ 751 h 2523"/>
                <a:gd name="T98" fmla="*/ 387 w 2981"/>
                <a:gd name="T99" fmla="*/ 870 h 2523"/>
                <a:gd name="T100" fmla="*/ 253 w 2981"/>
                <a:gd name="T101" fmla="*/ 1186 h 2523"/>
                <a:gd name="T102" fmla="*/ 174 w 2981"/>
                <a:gd name="T103" fmla="*/ 1281 h 2523"/>
                <a:gd name="T104" fmla="*/ 102 w 2981"/>
                <a:gd name="T105" fmla="*/ 1400 h 2523"/>
                <a:gd name="T106" fmla="*/ 23 w 2981"/>
                <a:gd name="T107" fmla="*/ 1700 h 2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81" h="2523">
                  <a:moveTo>
                    <a:pt x="2442" y="2522"/>
                  </a:moveTo>
                  <a:lnTo>
                    <a:pt x="2442" y="2522"/>
                  </a:lnTo>
                  <a:lnTo>
                    <a:pt x="2442" y="2522"/>
                  </a:lnTo>
                  <a:cubicBezTo>
                    <a:pt x="1304" y="2277"/>
                    <a:pt x="387" y="2024"/>
                    <a:pt x="47" y="1929"/>
                  </a:cubicBezTo>
                  <a:lnTo>
                    <a:pt x="47" y="1929"/>
                  </a:lnTo>
                  <a:lnTo>
                    <a:pt x="47" y="1929"/>
                  </a:lnTo>
                  <a:cubicBezTo>
                    <a:pt x="47" y="1921"/>
                    <a:pt x="39" y="1906"/>
                    <a:pt x="31" y="1898"/>
                  </a:cubicBezTo>
                  <a:cubicBezTo>
                    <a:pt x="0" y="1850"/>
                    <a:pt x="8" y="1763"/>
                    <a:pt x="15" y="1724"/>
                  </a:cubicBezTo>
                  <a:cubicBezTo>
                    <a:pt x="15" y="1708"/>
                    <a:pt x="15" y="1700"/>
                    <a:pt x="15" y="1700"/>
                  </a:cubicBezTo>
                  <a:cubicBezTo>
                    <a:pt x="15" y="1668"/>
                    <a:pt x="31" y="1637"/>
                    <a:pt x="63" y="1613"/>
                  </a:cubicBezTo>
                  <a:cubicBezTo>
                    <a:pt x="71" y="1605"/>
                    <a:pt x="71" y="1589"/>
                    <a:pt x="63" y="1566"/>
                  </a:cubicBezTo>
                  <a:cubicBezTo>
                    <a:pt x="55" y="1550"/>
                    <a:pt x="47" y="1526"/>
                    <a:pt x="47" y="1502"/>
                  </a:cubicBezTo>
                  <a:cubicBezTo>
                    <a:pt x="55" y="1463"/>
                    <a:pt x="71" y="1423"/>
                    <a:pt x="95" y="1400"/>
                  </a:cubicBezTo>
                  <a:cubicBezTo>
                    <a:pt x="102" y="1400"/>
                    <a:pt x="102" y="1400"/>
                    <a:pt x="102" y="1392"/>
                  </a:cubicBezTo>
                  <a:cubicBezTo>
                    <a:pt x="118" y="1376"/>
                    <a:pt x="166" y="1328"/>
                    <a:pt x="158" y="1297"/>
                  </a:cubicBezTo>
                  <a:cubicBezTo>
                    <a:pt x="158" y="1281"/>
                    <a:pt x="158" y="1273"/>
                    <a:pt x="166" y="1273"/>
                  </a:cubicBezTo>
                  <a:cubicBezTo>
                    <a:pt x="166" y="1273"/>
                    <a:pt x="174" y="1273"/>
                    <a:pt x="181" y="1273"/>
                  </a:cubicBezTo>
                  <a:lnTo>
                    <a:pt x="181" y="1273"/>
                  </a:lnTo>
                  <a:cubicBezTo>
                    <a:pt x="189" y="1273"/>
                    <a:pt x="189" y="1273"/>
                    <a:pt x="197" y="1257"/>
                  </a:cubicBezTo>
                  <a:cubicBezTo>
                    <a:pt x="205" y="1226"/>
                    <a:pt x="221" y="1202"/>
                    <a:pt x="253" y="1186"/>
                  </a:cubicBezTo>
                  <a:cubicBezTo>
                    <a:pt x="268" y="1170"/>
                    <a:pt x="276" y="1131"/>
                    <a:pt x="284" y="1099"/>
                  </a:cubicBezTo>
                  <a:cubicBezTo>
                    <a:pt x="292" y="1091"/>
                    <a:pt x="292" y="1084"/>
                    <a:pt x="292" y="1075"/>
                  </a:cubicBezTo>
                  <a:cubicBezTo>
                    <a:pt x="300" y="1060"/>
                    <a:pt x="316" y="1028"/>
                    <a:pt x="324" y="997"/>
                  </a:cubicBezTo>
                  <a:cubicBezTo>
                    <a:pt x="348" y="957"/>
                    <a:pt x="371" y="902"/>
                    <a:pt x="379" y="870"/>
                  </a:cubicBezTo>
                  <a:cubicBezTo>
                    <a:pt x="387" y="838"/>
                    <a:pt x="395" y="831"/>
                    <a:pt x="403" y="823"/>
                  </a:cubicBezTo>
                  <a:cubicBezTo>
                    <a:pt x="411" y="823"/>
                    <a:pt x="411" y="823"/>
                    <a:pt x="411" y="807"/>
                  </a:cubicBezTo>
                  <a:cubicBezTo>
                    <a:pt x="419" y="799"/>
                    <a:pt x="419" y="791"/>
                    <a:pt x="419" y="783"/>
                  </a:cubicBezTo>
                  <a:cubicBezTo>
                    <a:pt x="419" y="767"/>
                    <a:pt x="419" y="759"/>
                    <a:pt x="434" y="744"/>
                  </a:cubicBezTo>
                  <a:cubicBezTo>
                    <a:pt x="442" y="736"/>
                    <a:pt x="442" y="728"/>
                    <a:pt x="442" y="704"/>
                  </a:cubicBezTo>
                  <a:cubicBezTo>
                    <a:pt x="442" y="696"/>
                    <a:pt x="442" y="688"/>
                    <a:pt x="442" y="680"/>
                  </a:cubicBezTo>
                  <a:cubicBezTo>
                    <a:pt x="442" y="657"/>
                    <a:pt x="442" y="649"/>
                    <a:pt x="450" y="641"/>
                  </a:cubicBezTo>
                  <a:cubicBezTo>
                    <a:pt x="458" y="633"/>
                    <a:pt x="466" y="625"/>
                    <a:pt x="474" y="601"/>
                  </a:cubicBezTo>
                  <a:cubicBezTo>
                    <a:pt x="482" y="570"/>
                    <a:pt x="490" y="546"/>
                    <a:pt x="506" y="522"/>
                  </a:cubicBezTo>
                  <a:cubicBezTo>
                    <a:pt x="521" y="506"/>
                    <a:pt x="529" y="491"/>
                    <a:pt x="537" y="467"/>
                  </a:cubicBezTo>
                  <a:cubicBezTo>
                    <a:pt x="561" y="411"/>
                    <a:pt x="585" y="340"/>
                    <a:pt x="600" y="285"/>
                  </a:cubicBezTo>
                  <a:cubicBezTo>
                    <a:pt x="608" y="253"/>
                    <a:pt x="624" y="222"/>
                    <a:pt x="632" y="182"/>
                  </a:cubicBezTo>
                  <a:cubicBezTo>
                    <a:pt x="640" y="151"/>
                    <a:pt x="656" y="127"/>
                    <a:pt x="656" y="103"/>
                  </a:cubicBezTo>
                  <a:cubicBezTo>
                    <a:pt x="664" y="87"/>
                    <a:pt x="664" y="87"/>
                    <a:pt x="664" y="87"/>
                  </a:cubicBezTo>
                  <a:lnTo>
                    <a:pt x="664" y="87"/>
                  </a:lnTo>
                  <a:cubicBezTo>
                    <a:pt x="672" y="87"/>
                    <a:pt x="672" y="87"/>
                    <a:pt x="672" y="87"/>
                  </a:cubicBezTo>
                  <a:cubicBezTo>
                    <a:pt x="672" y="72"/>
                    <a:pt x="672" y="64"/>
                    <a:pt x="672" y="56"/>
                  </a:cubicBezTo>
                  <a:cubicBezTo>
                    <a:pt x="680" y="48"/>
                    <a:pt x="680" y="32"/>
                    <a:pt x="680" y="24"/>
                  </a:cubicBezTo>
                  <a:cubicBezTo>
                    <a:pt x="680" y="16"/>
                    <a:pt x="687" y="8"/>
                    <a:pt x="687" y="8"/>
                  </a:cubicBezTo>
                  <a:cubicBezTo>
                    <a:pt x="687" y="0"/>
                    <a:pt x="687" y="0"/>
                    <a:pt x="687" y="0"/>
                  </a:cubicBezTo>
                  <a:lnTo>
                    <a:pt x="687" y="0"/>
                  </a:lnTo>
                  <a:cubicBezTo>
                    <a:pt x="743" y="24"/>
                    <a:pt x="782" y="40"/>
                    <a:pt x="790" y="40"/>
                  </a:cubicBezTo>
                  <a:cubicBezTo>
                    <a:pt x="822" y="48"/>
                    <a:pt x="822" y="56"/>
                    <a:pt x="822" y="87"/>
                  </a:cubicBezTo>
                  <a:cubicBezTo>
                    <a:pt x="822" y="87"/>
                    <a:pt x="830" y="87"/>
                    <a:pt x="830" y="95"/>
                  </a:cubicBezTo>
                  <a:cubicBezTo>
                    <a:pt x="830" y="119"/>
                    <a:pt x="838" y="119"/>
                    <a:pt x="838" y="119"/>
                  </a:cubicBezTo>
                  <a:lnTo>
                    <a:pt x="845" y="111"/>
                  </a:lnTo>
                  <a:cubicBezTo>
                    <a:pt x="854" y="111"/>
                    <a:pt x="869" y="103"/>
                    <a:pt x="877" y="103"/>
                  </a:cubicBezTo>
                  <a:cubicBezTo>
                    <a:pt x="917" y="103"/>
                    <a:pt x="932" y="143"/>
                    <a:pt x="956" y="182"/>
                  </a:cubicBezTo>
                  <a:cubicBezTo>
                    <a:pt x="964" y="182"/>
                    <a:pt x="964" y="190"/>
                    <a:pt x="972" y="190"/>
                  </a:cubicBezTo>
                  <a:cubicBezTo>
                    <a:pt x="988" y="230"/>
                    <a:pt x="972" y="277"/>
                    <a:pt x="956" y="317"/>
                  </a:cubicBezTo>
                  <a:cubicBezTo>
                    <a:pt x="956" y="333"/>
                    <a:pt x="948" y="340"/>
                    <a:pt x="948" y="356"/>
                  </a:cubicBezTo>
                  <a:cubicBezTo>
                    <a:pt x="940" y="388"/>
                    <a:pt x="948" y="411"/>
                    <a:pt x="956" y="420"/>
                  </a:cubicBezTo>
                  <a:cubicBezTo>
                    <a:pt x="964" y="427"/>
                    <a:pt x="980" y="427"/>
                    <a:pt x="988" y="427"/>
                  </a:cubicBezTo>
                  <a:cubicBezTo>
                    <a:pt x="1012" y="435"/>
                    <a:pt x="1043" y="435"/>
                    <a:pt x="1059" y="451"/>
                  </a:cubicBezTo>
                  <a:cubicBezTo>
                    <a:pt x="1075" y="467"/>
                    <a:pt x="1098" y="475"/>
                    <a:pt x="1130" y="475"/>
                  </a:cubicBezTo>
                  <a:cubicBezTo>
                    <a:pt x="1154" y="475"/>
                    <a:pt x="1170" y="475"/>
                    <a:pt x="1185" y="467"/>
                  </a:cubicBezTo>
                  <a:cubicBezTo>
                    <a:pt x="1193" y="467"/>
                    <a:pt x="1209" y="459"/>
                    <a:pt x="1209" y="459"/>
                  </a:cubicBezTo>
                  <a:cubicBezTo>
                    <a:pt x="1225" y="451"/>
                    <a:pt x="1233" y="443"/>
                    <a:pt x="1241" y="443"/>
                  </a:cubicBezTo>
                  <a:cubicBezTo>
                    <a:pt x="1249" y="443"/>
                    <a:pt x="1265" y="451"/>
                    <a:pt x="1272" y="451"/>
                  </a:cubicBezTo>
                  <a:cubicBezTo>
                    <a:pt x="1288" y="459"/>
                    <a:pt x="1304" y="467"/>
                    <a:pt x="1312" y="467"/>
                  </a:cubicBezTo>
                  <a:cubicBezTo>
                    <a:pt x="1320" y="467"/>
                    <a:pt x="1320" y="467"/>
                    <a:pt x="1328" y="459"/>
                  </a:cubicBezTo>
                  <a:cubicBezTo>
                    <a:pt x="1336" y="459"/>
                    <a:pt x="1344" y="459"/>
                    <a:pt x="1360" y="459"/>
                  </a:cubicBezTo>
                  <a:cubicBezTo>
                    <a:pt x="1391" y="459"/>
                    <a:pt x="1399" y="467"/>
                    <a:pt x="1415" y="491"/>
                  </a:cubicBezTo>
                  <a:cubicBezTo>
                    <a:pt x="1423" y="498"/>
                    <a:pt x="1423" y="498"/>
                    <a:pt x="1423" y="498"/>
                  </a:cubicBezTo>
                  <a:cubicBezTo>
                    <a:pt x="1423" y="498"/>
                    <a:pt x="1423" y="506"/>
                    <a:pt x="1431" y="506"/>
                  </a:cubicBezTo>
                  <a:cubicBezTo>
                    <a:pt x="1438" y="530"/>
                    <a:pt x="1446" y="530"/>
                    <a:pt x="1454" y="530"/>
                  </a:cubicBezTo>
                  <a:cubicBezTo>
                    <a:pt x="1462" y="530"/>
                    <a:pt x="1470" y="522"/>
                    <a:pt x="1486" y="522"/>
                  </a:cubicBezTo>
                  <a:cubicBezTo>
                    <a:pt x="1502" y="522"/>
                    <a:pt x="1525" y="530"/>
                    <a:pt x="1533" y="538"/>
                  </a:cubicBezTo>
                  <a:cubicBezTo>
                    <a:pt x="1541" y="546"/>
                    <a:pt x="1549" y="546"/>
                    <a:pt x="1557" y="546"/>
                  </a:cubicBezTo>
                  <a:cubicBezTo>
                    <a:pt x="1573" y="546"/>
                    <a:pt x="1604" y="530"/>
                    <a:pt x="1620" y="522"/>
                  </a:cubicBezTo>
                  <a:cubicBezTo>
                    <a:pt x="1620" y="522"/>
                    <a:pt x="1628" y="522"/>
                    <a:pt x="1636" y="522"/>
                  </a:cubicBezTo>
                  <a:cubicBezTo>
                    <a:pt x="1660" y="522"/>
                    <a:pt x="1691" y="530"/>
                    <a:pt x="1715" y="562"/>
                  </a:cubicBezTo>
                  <a:cubicBezTo>
                    <a:pt x="1723" y="570"/>
                    <a:pt x="1739" y="578"/>
                    <a:pt x="1755" y="578"/>
                  </a:cubicBezTo>
                  <a:cubicBezTo>
                    <a:pt x="1778" y="578"/>
                    <a:pt x="1810" y="570"/>
                    <a:pt x="1818" y="562"/>
                  </a:cubicBezTo>
                  <a:cubicBezTo>
                    <a:pt x="1826" y="554"/>
                    <a:pt x="1850" y="554"/>
                    <a:pt x="1881" y="554"/>
                  </a:cubicBezTo>
                  <a:cubicBezTo>
                    <a:pt x="1905" y="554"/>
                    <a:pt x="1937" y="554"/>
                    <a:pt x="1968" y="554"/>
                  </a:cubicBezTo>
                  <a:cubicBezTo>
                    <a:pt x="2000" y="554"/>
                    <a:pt x="2008" y="554"/>
                    <a:pt x="2008" y="554"/>
                  </a:cubicBezTo>
                  <a:lnTo>
                    <a:pt x="2008" y="554"/>
                  </a:lnTo>
                  <a:cubicBezTo>
                    <a:pt x="2008" y="554"/>
                    <a:pt x="2008" y="546"/>
                    <a:pt x="2015" y="538"/>
                  </a:cubicBezTo>
                  <a:cubicBezTo>
                    <a:pt x="2015" y="538"/>
                    <a:pt x="2023" y="530"/>
                    <a:pt x="2039" y="530"/>
                  </a:cubicBezTo>
                  <a:cubicBezTo>
                    <a:pt x="2055" y="530"/>
                    <a:pt x="2079" y="538"/>
                    <a:pt x="2102" y="546"/>
                  </a:cubicBezTo>
                  <a:cubicBezTo>
                    <a:pt x="2110" y="554"/>
                    <a:pt x="2134" y="554"/>
                    <a:pt x="2150" y="554"/>
                  </a:cubicBezTo>
                  <a:cubicBezTo>
                    <a:pt x="2174" y="554"/>
                    <a:pt x="2197" y="546"/>
                    <a:pt x="2213" y="546"/>
                  </a:cubicBezTo>
                  <a:cubicBezTo>
                    <a:pt x="2213" y="546"/>
                    <a:pt x="2213" y="546"/>
                    <a:pt x="2221" y="546"/>
                  </a:cubicBezTo>
                  <a:cubicBezTo>
                    <a:pt x="2268" y="546"/>
                    <a:pt x="2403" y="578"/>
                    <a:pt x="2450" y="601"/>
                  </a:cubicBezTo>
                  <a:cubicBezTo>
                    <a:pt x="2506" y="633"/>
                    <a:pt x="2861" y="680"/>
                    <a:pt x="2869" y="680"/>
                  </a:cubicBezTo>
                  <a:cubicBezTo>
                    <a:pt x="2885" y="680"/>
                    <a:pt x="2885" y="680"/>
                    <a:pt x="2885" y="680"/>
                  </a:cubicBezTo>
                  <a:cubicBezTo>
                    <a:pt x="2885" y="688"/>
                    <a:pt x="2885" y="688"/>
                    <a:pt x="2885" y="688"/>
                  </a:cubicBezTo>
                  <a:cubicBezTo>
                    <a:pt x="2885" y="712"/>
                    <a:pt x="2901" y="759"/>
                    <a:pt x="2925" y="783"/>
                  </a:cubicBezTo>
                  <a:cubicBezTo>
                    <a:pt x="2964" y="815"/>
                    <a:pt x="2980" y="862"/>
                    <a:pt x="2980" y="902"/>
                  </a:cubicBezTo>
                  <a:cubicBezTo>
                    <a:pt x="2980" y="910"/>
                    <a:pt x="2980" y="925"/>
                    <a:pt x="2972" y="925"/>
                  </a:cubicBezTo>
                  <a:cubicBezTo>
                    <a:pt x="2948" y="949"/>
                    <a:pt x="2893" y="1028"/>
                    <a:pt x="2893" y="1044"/>
                  </a:cubicBezTo>
                  <a:cubicBezTo>
                    <a:pt x="2893" y="1060"/>
                    <a:pt x="2869" y="1084"/>
                    <a:pt x="2846" y="1099"/>
                  </a:cubicBezTo>
                  <a:cubicBezTo>
                    <a:pt x="2838" y="1107"/>
                    <a:pt x="2830" y="1115"/>
                    <a:pt x="2814" y="1123"/>
                  </a:cubicBezTo>
                  <a:cubicBezTo>
                    <a:pt x="2790" y="1147"/>
                    <a:pt x="2798" y="1170"/>
                    <a:pt x="2798" y="1186"/>
                  </a:cubicBezTo>
                  <a:lnTo>
                    <a:pt x="2798" y="1186"/>
                  </a:lnTo>
                  <a:cubicBezTo>
                    <a:pt x="2806" y="1194"/>
                    <a:pt x="2790" y="1202"/>
                    <a:pt x="2743" y="1241"/>
                  </a:cubicBezTo>
                  <a:cubicBezTo>
                    <a:pt x="2695" y="1289"/>
                    <a:pt x="2616" y="1352"/>
                    <a:pt x="2624" y="1384"/>
                  </a:cubicBezTo>
                  <a:cubicBezTo>
                    <a:pt x="2624" y="1392"/>
                    <a:pt x="2624" y="1400"/>
                    <a:pt x="2624" y="1408"/>
                  </a:cubicBezTo>
                  <a:cubicBezTo>
                    <a:pt x="2624" y="1439"/>
                    <a:pt x="2624" y="1455"/>
                    <a:pt x="2672" y="1479"/>
                  </a:cubicBezTo>
                  <a:cubicBezTo>
                    <a:pt x="2688" y="1487"/>
                    <a:pt x="2703" y="1502"/>
                    <a:pt x="2703" y="1510"/>
                  </a:cubicBezTo>
                  <a:cubicBezTo>
                    <a:pt x="2711" y="1534"/>
                    <a:pt x="2695" y="1558"/>
                    <a:pt x="2680" y="1574"/>
                  </a:cubicBezTo>
                  <a:cubicBezTo>
                    <a:pt x="2680" y="1581"/>
                    <a:pt x="2680" y="1581"/>
                    <a:pt x="2680" y="1581"/>
                  </a:cubicBezTo>
                  <a:cubicBezTo>
                    <a:pt x="2672" y="1589"/>
                    <a:pt x="2672" y="1597"/>
                    <a:pt x="2680" y="1605"/>
                  </a:cubicBezTo>
                  <a:cubicBezTo>
                    <a:pt x="2680" y="1613"/>
                    <a:pt x="2680" y="1629"/>
                    <a:pt x="2672" y="1637"/>
                  </a:cubicBezTo>
                  <a:cubicBezTo>
                    <a:pt x="2664" y="1645"/>
                    <a:pt x="2664" y="1645"/>
                    <a:pt x="2664" y="1645"/>
                  </a:cubicBezTo>
                  <a:cubicBezTo>
                    <a:pt x="2648" y="1668"/>
                    <a:pt x="2624" y="1716"/>
                    <a:pt x="2624" y="1732"/>
                  </a:cubicBezTo>
                  <a:cubicBezTo>
                    <a:pt x="2624" y="1755"/>
                    <a:pt x="2490" y="2340"/>
                    <a:pt x="2442" y="2522"/>
                  </a:cubicBezTo>
                  <a:close/>
                  <a:moveTo>
                    <a:pt x="55" y="1921"/>
                  </a:moveTo>
                  <a:lnTo>
                    <a:pt x="55" y="1921"/>
                  </a:lnTo>
                  <a:cubicBezTo>
                    <a:pt x="395" y="2016"/>
                    <a:pt x="1304" y="2269"/>
                    <a:pt x="2442" y="2514"/>
                  </a:cubicBezTo>
                  <a:cubicBezTo>
                    <a:pt x="2521" y="2143"/>
                    <a:pt x="2616" y="1748"/>
                    <a:pt x="2616" y="1732"/>
                  </a:cubicBezTo>
                  <a:cubicBezTo>
                    <a:pt x="2616" y="1716"/>
                    <a:pt x="2640" y="1668"/>
                    <a:pt x="2656" y="1645"/>
                  </a:cubicBezTo>
                  <a:cubicBezTo>
                    <a:pt x="2664" y="1637"/>
                    <a:pt x="2664" y="1637"/>
                    <a:pt x="2664" y="1637"/>
                  </a:cubicBezTo>
                  <a:cubicBezTo>
                    <a:pt x="2672" y="1629"/>
                    <a:pt x="2672" y="1613"/>
                    <a:pt x="2672" y="1605"/>
                  </a:cubicBezTo>
                  <a:cubicBezTo>
                    <a:pt x="2664" y="1597"/>
                    <a:pt x="2664" y="1581"/>
                    <a:pt x="2672" y="1574"/>
                  </a:cubicBezTo>
                  <a:lnTo>
                    <a:pt x="2672" y="1574"/>
                  </a:lnTo>
                  <a:cubicBezTo>
                    <a:pt x="2688" y="1558"/>
                    <a:pt x="2703" y="1534"/>
                    <a:pt x="2695" y="1518"/>
                  </a:cubicBezTo>
                  <a:cubicBezTo>
                    <a:pt x="2695" y="1502"/>
                    <a:pt x="2688" y="1495"/>
                    <a:pt x="2672" y="1487"/>
                  </a:cubicBezTo>
                  <a:cubicBezTo>
                    <a:pt x="2624" y="1463"/>
                    <a:pt x="2616" y="1439"/>
                    <a:pt x="2616" y="1408"/>
                  </a:cubicBezTo>
                  <a:cubicBezTo>
                    <a:pt x="2616" y="1400"/>
                    <a:pt x="2616" y="1392"/>
                    <a:pt x="2616" y="1384"/>
                  </a:cubicBezTo>
                  <a:cubicBezTo>
                    <a:pt x="2608" y="1352"/>
                    <a:pt x="2672" y="1297"/>
                    <a:pt x="2743" y="1234"/>
                  </a:cubicBezTo>
                  <a:cubicBezTo>
                    <a:pt x="2767" y="1218"/>
                    <a:pt x="2790" y="1194"/>
                    <a:pt x="2798" y="1186"/>
                  </a:cubicBezTo>
                  <a:lnTo>
                    <a:pt x="2798" y="1186"/>
                  </a:lnTo>
                  <a:cubicBezTo>
                    <a:pt x="2790" y="1170"/>
                    <a:pt x="2782" y="1147"/>
                    <a:pt x="2814" y="1115"/>
                  </a:cubicBezTo>
                  <a:cubicBezTo>
                    <a:pt x="2822" y="1107"/>
                    <a:pt x="2830" y="1099"/>
                    <a:pt x="2838" y="1091"/>
                  </a:cubicBezTo>
                  <a:cubicBezTo>
                    <a:pt x="2861" y="1075"/>
                    <a:pt x="2885" y="1060"/>
                    <a:pt x="2885" y="1044"/>
                  </a:cubicBezTo>
                  <a:cubicBezTo>
                    <a:pt x="2885" y="1028"/>
                    <a:pt x="2948" y="941"/>
                    <a:pt x="2964" y="925"/>
                  </a:cubicBezTo>
                  <a:cubicBezTo>
                    <a:pt x="2972" y="917"/>
                    <a:pt x="2972" y="910"/>
                    <a:pt x="2972" y="902"/>
                  </a:cubicBezTo>
                  <a:cubicBezTo>
                    <a:pt x="2972" y="862"/>
                    <a:pt x="2956" y="815"/>
                    <a:pt x="2925" y="791"/>
                  </a:cubicBezTo>
                  <a:cubicBezTo>
                    <a:pt x="2893" y="767"/>
                    <a:pt x="2885" y="728"/>
                    <a:pt x="2877" y="688"/>
                  </a:cubicBezTo>
                  <a:cubicBezTo>
                    <a:pt x="2869" y="688"/>
                    <a:pt x="2869" y="688"/>
                    <a:pt x="2869" y="688"/>
                  </a:cubicBezTo>
                  <a:cubicBezTo>
                    <a:pt x="2854" y="688"/>
                    <a:pt x="2506" y="641"/>
                    <a:pt x="2450" y="609"/>
                  </a:cubicBezTo>
                  <a:cubicBezTo>
                    <a:pt x="2403" y="585"/>
                    <a:pt x="2268" y="546"/>
                    <a:pt x="2221" y="546"/>
                  </a:cubicBezTo>
                  <a:cubicBezTo>
                    <a:pt x="2213" y="546"/>
                    <a:pt x="2213" y="554"/>
                    <a:pt x="2213" y="554"/>
                  </a:cubicBezTo>
                  <a:cubicBezTo>
                    <a:pt x="2197" y="554"/>
                    <a:pt x="2182" y="562"/>
                    <a:pt x="2150" y="562"/>
                  </a:cubicBezTo>
                  <a:cubicBezTo>
                    <a:pt x="2134" y="562"/>
                    <a:pt x="2110" y="562"/>
                    <a:pt x="2102" y="554"/>
                  </a:cubicBezTo>
                  <a:cubicBezTo>
                    <a:pt x="2087" y="546"/>
                    <a:pt x="2055" y="538"/>
                    <a:pt x="2039" y="538"/>
                  </a:cubicBezTo>
                  <a:cubicBezTo>
                    <a:pt x="2023" y="538"/>
                    <a:pt x="2023" y="538"/>
                    <a:pt x="2015" y="546"/>
                  </a:cubicBezTo>
                  <a:cubicBezTo>
                    <a:pt x="2015" y="546"/>
                    <a:pt x="2015" y="546"/>
                    <a:pt x="2015" y="554"/>
                  </a:cubicBezTo>
                  <a:cubicBezTo>
                    <a:pt x="2015" y="554"/>
                    <a:pt x="2023" y="562"/>
                    <a:pt x="2015" y="562"/>
                  </a:cubicBezTo>
                  <a:cubicBezTo>
                    <a:pt x="2015" y="562"/>
                    <a:pt x="2015" y="562"/>
                    <a:pt x="2008" y="562"/>
                  </a:cubicBezTo>
                  <a:cubicBezTo>
                    <a:pt x="2000" y="562"/>
                    <a:pt x="1984" y="562"/>
                    <a:pt x="1968" y="562"/>
                  </a:cubicBezTo>
                  <a:cubicBezTo>
                    <a:pt x="1937" y="562"/>
                    <a:pt x="1905" y="562"/>
                    <a:pt x="1881" y="562"/>
                  </a:cubicBezTo>
                  <a:cubicBezTo>
                    <a:pt x="1842" y="562"/>
                    <a:pt x="1826" y="562"/>
                    <a:pt x="1818" y="570"/>
                  </a:cubicBezTo>
                  <a:cubicBezTo>
                    <a:pt x="1810" y="578"/>
                    <a:pt x="1778" y="585"/>
                    <a:pt x="1755" y="585"/>
                  </a:cubicBezTo>
                  <a:cubicBezTo>
                    <a:pt x="1731" y="585"/>
                    <a:pt x="1715" y="578"/>
                    <a:pt x="1707" y="562"/>
                  </a:cubicBezTo>
                  <a:cubicBezTo>
                    <a:pt x="1684" y="538"/>
                    <a:pt x="1652" y="530"/>
                    <a:pt x="1636" y="530"/>
                  </a:cubicBezTo>
                  <a:cubicBezTo>
                    <a:pt x="1628" y="530"/>
                    <a:pt x="1628" y="530"/>
                    <a:pt x="1620" y="530"/>
                  </a:cubicBezTo>
                  <a:cubicBezTo>
                    <a:pt x="1612" y="538"/>
                    <a:pt x="1581" y="554"/>
                    <a:pt x="1557" y="554"/>
                  </a:cubicBezTo>
                  <a:cubicBezTo>
                    <a:pt x="1541" y="554"/>
                    <a:pt x="1533" y="546"/>
                    <a:pt x="1533" y="546"/>
                  </a:cubicBezTo>
                  <a:cubicBezTo>
                    <a:pt x="1525" y="538"/>
                    <a:pt x="1510" y="530"/>
                    <a:pt x="1486" y="530"/>
                  </a:cubicBezTo>
                  <a:cubicBezTo>
                    <a:pt x="1478" y="530"/>
                    <a:pt x="1462" y="530"/>
                    <a:pt x="1454" y="538"/>
                  </a:cubicBezTo>
                  <a:cubicBezTo>
                    <a:pt x="1438" y="538"/>
                    <a:pt x="1438" y="530"/>
                    <a:pt x="1423" y="514"/>
                  </a:cubicBezTo>
                  <a:cubicBezTo>
                    <a:pt x="1423" y="506"/>
                    <a:pt x="1415" y="506"/>
                    <a:pt x="1415" y="498"/>
                  </a:cubicBezTo>
                  <a:cubicBezTo>
                    <a:pt x="1407" y="498"/>
                    <a:pt x="1407" y="498"/>
                    <a:pt x="1407" y="498"/>
                  </a:cubicBezTo>
                  <a:cubicBezTo>
                    <a:pt x="1391" y="475"/>
                    <a:pt x="1383" y="467"/>
                    <a:pt x="1360" y="467"/>
                  </a:cubicBezTo>
                  <a:cubicBezTo>
                    <a:pt x="1344" y="467"/>
                    <a:pt x="1336" y="467"/>
                    <a:pt x="1328" y="467"/>
                  </a:cubicBezTo>
                  <a:cubicBezTo>
                    <a:pt x="1328" y="467"/>
                    <a:pt x="1320" y="475"/>
                    <a:pt x="1312" y="475"/>
                  </a:cubicBezTo>
                  <a:cubicBezTo>
                    <a:pt x="1296" y="475"/>
                    <a:pt x="1288" y="467"/>
                    <a:pt x="1272" y="459"/>
                  </a:cubicBezTo>
                  <a:cubicBezTo>
                    <a:pt x="1257" y="459"/>
                    <a:pt x="1249" y="451"/>
                    <a:pt x="1241" y="451"/>
                  </a:cubicBezTo>
                  <a:cubicBezTo>
                    <a:pt x="1233" y="451"/>
                    <a:pt x="1225" y="459"/>
                    <a:pt x="1217" y="459"/>
                  </a:cubicBezTo>
                  <a:cubicBezTo>
                    <a:pt x="1209" y="467"/>
                    <a:pt x="1201" y="467"/>
                    <a:pt x="1185" y="475"/>
                  </a:cubicBezTo>
                  <a:cubicBezTo>
                    <a:pt x="1170" y="483"/>
                    <a:pt x="1154" y="483"/>
                    <a:pt x="1130" y="483"/>
                  </a:cubicBezTo>
                  <a:cubicBezTo>
                    <a:pt x="1098" y="483"/>
                    <a:pt x="1067" y="475"/>
                    <a:pt x="1051" y="459"/>
                  </a:cubicBezTo>
                  <a:cubicBezTo>
                    <a:pt x="1035" y="443"/>
                    <a:pt x="1012" y="443"/>
                    <a:pt x="988" y="435"/>
                  </a:cubicBezTo>
                  <a:cubicBezTo>
                    <a:pt x="972" y="435"/>
                    <a:pt x="964" y="435"/>
                    <a:pt x="956" y="427"/>
                  </a:cubicBezTo>
                  <a:cubicBezTo>
                    <a:pt x="940" y="411"/>
                    <a:pt x="932" y="388"/>
                    <a:pt x="940" y="356"/>
                  </a:cubicBezTo>
                  <a:cubicBezTo>
                    <a:pt x="940" y="340"/>
                    <a:pt x="948" y="325"/>
                    <a:pt x="956" y="317"/>
                  </a:cubicBezTo>
                  <a:cubicBezTo>
                    <a:pt x="964" y="277"/>
                    <a:pt x="980" y="230"/>
                    <a:pt x="964" y="198"/>
                  </a:cubicBezTo>
                  <a:cubicBezTo>
                    <a:pt x="956" y="190"/>
                    <a:pt x="956" y="190"/>
                    <a:pt x="956" y="182"/>
                  </a:cubicBezTo>
                  <a:cubicBezTo>
                    <a:pt x="932" y="143"/>
                    <a:pt x="909" y="111"/>
                    <a:pt x="877" y="111"/>
                  </a:cubicBezTo>
                  <a:cubicBezTo>
                    <a:pt x="869" y="111"/>
                    <a:pt x="861" y="119"/>
                    <a:pt x="854" y="119"/>
                  </a:cubicBezTo>
                  <a:cubicBezTo>
                    <a:pt x="845" y="119"/>
                    <a:pt x="845" y="119"/>
                    <a:pt x="838" y="119"/>
                  </a:cubicBezTo>
                  <a:cubicBezTo>
                    <a:pt x="830" y="119"/>
                    <a:pt x="822" y="111"/>
                    <a:pt x="822" y="95"/>
                  </a:cubicBezTo>
                  <a:cubicBezTo>
                    <a:pt x="822" y="95"/>
                    <a:pt x="822" y="87"/>
                    <a:pt x="814" y="87"/>
                  </a:cubicBezTo>
                  <a:cubicBezTo>
                    <a:pt x="814" y="56"/>
                    <a:pt x="814" y="56"/>
                    <a:pt x="790" y="48"/>
                  </a:cubicBezTo>
                  <a:cubicBezTo>
                    <a:pt x="774" y="40"/>
                    <a:pt x="727" y="24"/>
                    <a:pt x="687" y="8"/>
                  </a:cubicBezTo>
                  <a:cubicBezTo>
                    <a:pt x="687" y="16"/>
                    <a:pt x="687" y="16"/>
                    <a:pt x="687" y="24"/>
                  </a:cubicBezTo>
                  <a:cubicBezTo>
                    <a:pt x="687" y="40"/>
                    <a:pt x="680" y="48"/>
                    <a:pt x="680" y="56"/>
                  </a:cubicBezTo>
                  <a:cubicBezTo>
                    <a:pt x="680" y="64"/>
                    <a:pt x="680" y="72"/>
                    <a:pt x="672" y="87"/>
                  </a:cubicBezTo>
                  <a:cubicBezTo>
                    <a:pt x="672" y="95"/>
                    <a:pt x="672" y="95"/>
                    <a:pt x="672" y="95"/>
                  </a:cubicBezTo>
                  <a:cubicBezTo>
                    <a:pt x="664" y="95"/>
                    <a:pt x="664" y="103"/>
                    <a:pt x="664" y="111"/>
                  </a:cubicBezTo>
                  <a:cubicBezTo>
                    <a:pt x="664" y="127"/>
                    <a:pt x="648" y="158"/>
                    <a:pt x="640" y="190"/>
                  </a:cubicBezTo>
                  <a:cubicBezTo>
                    <a:pt x="624" y="222"/>
                    <a:pt x="616" y="253"/>
                    <a:pt x="608" y="285"/>
                  </a:cubicBezTo>
                  <a:cubicBezTo>
                    <a:pt x="592" y="340"/>
                    <a:pt x="569" y="420"/>
                    <a:pt x="545" y="467"/>
                  </a:cubicBezTo>
                  <a:cubicBezTo>
                    <a:pt x="537" y="491"/>
                    <a:pt x="521" y="506"/>
                    <a:pt x="514" y="522"/>
                  </a:cubicBezTo>
                  <a:cubicBezTo>
                    <a:pt x="498" y="546"/>
                    <a:pt x="490" y="570"/>
                    <a:pt x="482" y="601"/>
                  </a:cubicBezTo>
                  <a:cubicBezTo>
                    <a:pt x="474" y="633"/>
                    <a:pt x="466" y="641"/>
                    <a:pt x="458" y="649"/>
                  </a:cubicBezTo>
                  <a:cubicBezTo>
                    <a:pt x="450" y="657"/>
                    <a:pt x="450" y="657"/>
                    <a:pt x="450" y="680"/>
                  </a:cubicBezTo>
                  <a:cubicBezTo>
                    <a:pt x="450" y="688"/>
                    <a:pt x="450" y="696"/>
                    <a:pt x="450" y="704"/>
                  </a:cubicBezTo>
                  <a:cubicBezTo>
                    <a:pt x="450" y="728"/>
                    <a:pt x="450" y="736"/>
                    <a:pt x="434" y="751"/>
                  </a:cubicBezTo>
                  <a:cubicBezTo>
                    <a:pt x="427" y="759"/>
                    <a:pt x="427" y="767"/>
                    <a:pt x="427" y="783"/>
                  </a:cubicBezTo>
                  <a:cubicBezTo>
                    <a:pt x="427" y="791"/>
                    <a:pt x="427" y="799"/>
                    <a:pt x="419" y="815"/>
                  </a:cubicBezTo>
                  <a:cubicBezTo>
                    <a:pt x="419" y="823"/>
                    <a:pt x="411" y="831"/>
                    <a:pt x="411" y="831"/>
                  </a:cubicBezTo>
                  <a:cubicBezTo>
                    <a:pt x="403" y="831"/>
                    <a:pt x="395" y="838"/>
                    <a:pt x="387" y="870"/>
                  </a:cubicBezTo>
                  <a:cubicBezTo>
                    <a:pt x="379" y="910"/>
                    <a:pt x="355" y="957"/>
                    <a:pt x="332" y="1004"/>
                  </a:cubicBezTo>
                  <a:cubicBezTo>
                    <a:pt x="316" y="1036"/>
                    <a:pt x="308" y="1060"/>
                    <a:pt x="300" y="1075"/>
                  </a:cubicBezTo>
                  <a:cubicBezTo>
                    <a:pt x="300" y="1084"/>
                    <a:pt x="300" y="1091"/>
                    <a:pt x="292" y="1099"/>
                  </a:cubicBezTo>
                  <a:cubicBezTo>
                    <a:pt x="284" y="1139"/>
                    <a:pt x="276" y="1170"/>
                    <a:pt x="253" y="1186"/>
                  </a:cubicBezTo>
                  <a:cubicBezTo>
                    <a:pt x="229" y="1210"/>
                    <a:pt x="213" y="1226"/>
                    <a:pt x="205" y="1257"/>
                  </a:cubicBezTo>
                  <a:cubicBezTo>
                    <a:pt x="197" y="1273"/>
                    <a:pt x="197" y="1281"/>
                    <a:pt x="181" y="1281"/>
                  </a:cubicBezTo>
                  <a:cubicBezTo>
                    <a:pt x="181" y="1281"/>
                    <a:pt x="181" y="1281"/>
                    <a:pt x="174" y="1281"/>
                  </a:cubicBezTo>
                  <a:lnTo>
                    <a:pt x="174" y="1281"/>
                  </a:lnTo>
                  <a:cubicBezTo>
                    <a:pt x="174" y="1281"/>
                    <a:pt x="174" y="1281"/>
                    <a:pt x="166" y="1281"/>
                  </a:cubicBezTo>
                  <a:cubicBezTo>
                    <a:pt x="166" y="1281"/>
                    <a:pt x="166" y="1281"/>
                    <a:pt x="166" y="1297"/>
                  </a:cubicBezTo>
                  <a:cubicBezTo>
                    <a:pt x="174" y="1337"/>
                    <a:pt x="126" y="1376"/>
                    <a:pt x="110" y="1400"/>
                  </a:cubicBezTo>
                  <a:cubicBezTo>
                    <a:pt x="102" y="1400"/>
                    <a:pt x="102" y="1400"/>
                    <a:pt x="102" y="1400"/>
                  </a:cubicBezTo>
                  <a:cubicBezTo>
                    <a:pt x="79" y="1431"/>
                    <a:pt x="63" y="1463"/>
                    <a:pt x="55" y="1502"/>
                  </a:cubicBezTo>
                  <a:cubicBezTo>
                    <a:pt x="55" y="1526"/>
                    <a:pt x="63" y="1550"/>
                    <a:pt x="71" y="1566"/>
                  </a:cubicBezTo>
                  <a:cubicBezTo>
                    <a:pt x="79" y="1589"/>
                    <a:pt x="79" y="1605"/>
                    <a:pt x="63" y="1621"/>
                  </a:cubicBezTo>
                  <a:cubicBezTo>
                    <a:pt x="39" y="1645"/>
                    <a:pt x="23" y="1676"/>
                    <a:pt x="23" y="1700"/>
                  </a:cubicBezTo>
                  <a:cubicBezTo>
                    <a:pt x="23" y="1700"/>
                    <a:pt x="23" y="1708"/>
                    <a:pt x="23" y="1724"/>
                  </a:cubicBezTo>
                  <a:cubicBezTo>
                    <a:pt x="15" y="1763"/>
                    <a:pt x="8" y="1842"/>
                    <a:pt x="39" y="1890"/>
                  </a:cubicBezTo>
                  <a:cubicBezTo>
                    <a:pt x="47" y="1906"/>
                    <a:pt x="55" y="1914"/>
                    <a:pt x="55" y="1921"/>
                  </a:cubicBezTo>
                  <a:close/>
                </a:path>
              </a:pathLst>
            </a:custGeom>
            <a:solidFill>
              <a:schemeClr val="accent6"/>
            </a:solidFill>
            <a:ln>
              <a:solidFill>
                <a:schemeClr val="bg2"/>
              </a:solidFill>
            </a:ln>
            <a:effectLst/>
          </p:spPr>
          <p:txBody>
            <a:bodyPr wrap="none" anchor="ctr"/>
            <a:lstStyle/>
            <a:p>
              <a:endParaRPr lang="en-US"/>
            </a:p>
          </p:txBody>
        </p:sp>
        <p:sp>
          <p:nvSpPr>
            <p:cNvPr id="263" name="Freeform 221"/>
            <p:cNvSpPr>
              <a:spLocks noChangeArrowheads="1"/>
            </p:cNvSpPr>
            <p:nvPr/>
          </p:nvSpPr>
          <p:spPr bwMode="auto">
            <a:xfrm>
              <a:off x="12737869" y="3978928"/>
              <a:ext cx="1289534" cy="955554"/>
            </a:xfrm>
            <a:custGeom>
              <a:avLst/>
              <a:gdLst>
                <a:gd name="T0" fmla="*/ 2332 w 2451"/>
                <a:gd name="T1" fmla="*/ 1020 h 1819"/>
                <a:gd name="T2" fmla="*/ 656 w 2451"/>
                <a:gd name="T3" fmla="*/ 0 h 1819"/>
                <a:gd name="T4" fmla="*/ 719 w 2451"/>
                <a:gd name="T5" fmla="*/ 95 h 1819"/>
                <a:gd name="T6" fmla="*/ 767 w 2451"/>
                <a:gd name="T7" fmla="*/ 174 h 1819"/>
                <a:gd name="T8" fmla="*/ 743 w 2451"/>
                <a:gd name="T9" fmla="*/ 261 h 1819"/>
                <a:gd name="T10" fmla="*/ 703 w 2451"/>
                <a:gd name="T11" fmla="*/ 293 h 1819"/>
                <a:gd name="T12" fmla="*/ 759 w 2451"/>
                <a:gd name="T13" fmla="*/ 364 h 1819"/>
                <a:gd name="T14" fmla="*/ 759 w 2451"/>
                <a:gd name="T15" fmla="*/ 458 h 1819"/>
                <a:gd name="T16" fmla="*/ 727 w 2451"/>
                <a:gd name="T17" fmla="*/ 553 h 1819"/>
                <a:gd name="T18" fmla="*/ 672 w 2451"/>
                <a:gd name="T19" fmla="*/ 648 h 1819"/>
                <a:gd name="T20" fmla="*/ 664 w 2451"/>
                <a:gd name="T21" fmla="*/ 743 h 1819"/>
                <a:gd name="T22" fmla="*/ 577 w 2451"/>
                <a:gd name="T23" fmla="*/ 830 h 1819"/>
                <a:gd name="T24" fmla="*/ 443 w 2451"/>
                <a:gd name="T25" fmla="*/ 814 h 1819"/>
                <a:gd name="T26" fmla="*/ 506 w 2451"/>
                <a:gd name="T27" fmla="*/ 751 h 1819"/>
                <a:gd name="T28" fmla="*/ 529 w 2451"/>
                <a:gd name="T29" fmla="*/ 767 h 1819"/>
                <a:gd name="T30" fmla="*/ 569 w 2451"/>
                <a:gd name="T31" fmla="*/ 791 h 1819"/>
                <a:gd name="T32" fmla="*/ 616 w 2451"/>
                <a:gd name="T33" fmla="*/ 664 h 1819"/>
                <a:gd name="T34" fmla="*/ 624 w 2451"/>
                <a:gd name="T35" fmla="*/ 593 h 1819"/>
                <a:gd name="T36" fmla="*/ 640 w 2451"/>
                <a:gd name="T37" fmla="*/ 522 h 1819"/>
                <a:gd name="T38" fmla="*/ 616 w 2451"/>
                <a:gd name="T39" fmla="*/ 427 h 1819"/>
                <a:gd name="T40" fmla="*/ 545 w 2451"/>
                <a:gd name="T41" fmla="*/ 387 h 1819"/>
                <a:gd name="T42" fmla="*/ 419 w 2451"/>
                <a:gd name="T43" fmla="*/ 324 h 1819"/>
                <a:gd name="T44" fmla="*/ 71 w 2451"/>
                <a:gd name="T45" fmla="*/ 127 h 1819"/>
                <a:gd name="T46" fmla="*/ 23 w 2451"/>
                <a:gd name="T47" fmla="*/ 277 h 1819"/>
                <a:gd name="T48" fmla="*/ 63 w 2451"/>
                <a:gd name="T49" fmla="*/ 451 h 1819"/>
                <a:gd name="T50" fmla="*/ 79 w 2451"/>
                <a:gd name="T51" fmla="*/ 648 h 1819"/>
                <a:gd name="T52" fmla="*/ 47 w 2451"/>
                <a:gd name="T53" fmla="*/ 775 h 1819"/>
                <a:gd name="T54" fmla="*/ 110 w 2451"/>
                <a:gd name="T55" fmla="*/ 798 h 1819"/>
                <a:gd name="T56" fmla="*/ 94 w 2451"/>
                <a:gd name="T57" fmla="*/ 846 h 1819"/>
                <a:gd name="T58" fmla="*/ 55 w 2451"/>
                <a:gd name="T59" fmla="*/ 885 h 1819"/>
                <a:gd name="T60" fmla="*/ 110 w 2451"/>
                <a:gd name="T61" fmla="*/ 941 h 1819"/>
                <a:gd name="T62" fmla="*/ 71 w 2451"/>
                <a:gd name="T63" fmla="*/ 964 h 1819"/>
                <a:gd name="T64" fmla="*/ 47 w 2451"/>
                <a:gd name="T65" fmla="*/ 1035 h 1819"/>
                <a:gd name="T66" fmla="*/ 23 w 2451"/>
                <a:gd name="T67" fmla="*/ 1012 h 1819"/>
                <a:gd name="T68" fmla="*/ 8 w 2451"/>
                <a:gd name="T69" fmla="*/ 1028 h 1819"/>
                <a:gd name="T70" fmla="*/ 23 w 2451"/>
                <a:gd name="T71" fmla="*/ 1138 h 1819"/>
                <a:gd name="T72" fmla="*/ 158 w 2451"/>
                <a:gd name="T73" fmla="*/ 1225 h 1819"/>
                <a:gd name="T74" fmla="*/ 300 w 2451"/>
                <a:gd name="T75" fmla="*/ 1328 h 1819"/>
                <a:gd name="T76" fmla="*/ 292 w 2451"/>
                <a:gd name="T77" fmla="*/ 1557 h 1819"/>
                <a:gd name="T78" fmla="*/ 521 w 2451"/>
                <a:gd name="T79" fmla="*/ 1605 h 1819"/>
                <a:gd name="T80" fmla="*/ 696 w 2451"/>
                <a:gd name="T81" fmla="*/ 1597 h 1819"/>
                <a:gd name="T82" fmla="*/ 790 w 2451"/>
                <a:gd name="T83" fmla="*/ 1660 h 1819"/>
                <a:gd name="T84" fmla="*/ 956 w 2451"/>
                <a:gd name="T85" fmla="*/ 1660 h 1819"/>
                <a:gd name="T86" fmla="*/ 1154 w 2451"/>
                <a:gd name="T87" fmla="*/ 1692 h 1819"/>
                <a:gd name="T88" fmla="*/ 1351 w 2451"/>
                <a:gd name="T89" fmla="*/ 1676 h 1819"/>
                <a:gd name="T90" fmla="*/ 1549 w 2451"/>
                <a:gd name="T91" fmla="*/ 1676 h 1819"/>
                <a:gd name="T92" fmla="*/ 2205 w 2451"/>
                <a:gd name="T93" fmla="*/ 1810 h 1819"/>
                <a:gd name="T94" fmla="*/ 2213 w 2451"/>
                <a:gd name="T95" fmla="*/ 1763 h 1819"/>
                <a:gd name="T96" fmla="*/ 2229 w 2451"/>
                <a:gd name="T97" fmla="*/ 1486 h 1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1" h="1819">
                  <a:moveTo>
                    <a:pt x="2332" y="1020"/>
                  </a:moveTo>
                  <a:lnTo>
                    <a:pt x="2332" y="1020"/>
                  </a:lnTo>
                  <a:cubicBezTo>
                    <a:pt x="2340" y="996"/>
                    <a:pt x="2427" y="538"/>
                    <a:pt x="2450" y="427"/>
                  </a:cubicBezTo>
                  <a:cubicBezTo>
                    <a:pt x="1351" y="198"/>
                    <a:pt x="656" y="0"/>
                    <a:pt x="656" y="0"/>
                  </a:cubicBezTo>
                  <a:cubicBezTo>
                    <a:pt x="672" y="8"/>
                    <a:pt x="687" y="0"/>
                    <a:pt x="696" y="24"/>
                  </a:cubicBezTo>
                  <a:cubicBezTo>
                    <a:pt x="703" y="40"/>
                    <a:pt x="696" y="71"/>
                    <a:pt x="719" y="95"/>
                  </a:cubicBezTo>
                  <a:cubicBezTo>
                    <a:pt x="735" y="111"/>
                    <a:pt x="751" y="111"/>
                    <a:pt x="759" y="127"/>
                  </a:cubicBezTo>
                  <a:cubicBezTo>
                    <a:pt x="767" y="142"/>
                    <a:pt x="774" y="150"/>
                    <a:pt x="767" y="174"/>
                  </a:cubicBezTo>
                  <a:cubicBezTo>
                    <a:pt x="767" y="206"/>
                    <a:pt x="759" y="221"/>
                    <a:pt x="751" y="229"/>
                  </a:cubicBezTo>
                  <a:cubicBezTo>
                    <a:pt x="743" y="237"/>
                    <a:pt x="735" y="245"/>
                    <a:pt x="743" y="261"/>
                  </a:cubicBezTo>
                  <a:cubicBezTo>
                    <a:pt x="743" y="277"/>
                    <a:pt x="743" y="277"/>
                    <a:pt x="727" y="277"/>
                  </a:cubicBezTo>
                  <a:cubicBezTo>
                    <a:pt x="703" y="277"/>
                    <a:pt x="687" y="269"/>
                    <a:pt x="703" y="293"/>
                  </a:cubicBezTo>
                  <a:cubicBezTo>
                    <a:pt x="727" y="308"/>
                    <a:pt x="727" y="316"/>
                    <a:pt x="735" y="332"/>
                  </a:cubicBezTo>
                  <a:cubicBezTo>
                    <a:pt x="743" y="340"/>
                    <a:pt x="767" y="340"/>
                    <a:pt x="759" y="364"/>
                  </a:cubicBezTo>
                  <a:cubicBezTo>
                    <a:pt x="751" y="387"/>
                    <a:pt x="735" y="380"/>
                    <a:pt x="743" y="403"/>
                  </a:cubicBezTo>
                  <a:cubicBezTo>
                    <a:pt x="743" y="427"/>
                    <a:pt x="751" y="443"/>
                    <a:pt x="759" y="458"/>
                  </a:cubicBezTo>
                  <a:cubicBezTo>
                    <a:pt x="767" y="466"/>
                    <a:pt x="767" y="498"/>
                    <a:pt x="759" y="514"/>
                  </a:cubicBezTo>
                  <a:cubicBezTo>
                    <a:pt x="751" y="538"/>
                    <a:pt x="743" y="545"/>
                    <a:pt x="727" y="553"/>
                  </a:cubicBezTo>
                  <a:cubicBezTo>
                    <a:pt x="711" y="569"/>
                    <a:pt x="703" y="585"/>
                    <a:pt x="687" y="601"/>
                  </a:cubicBezTo>
                  <a:cubicBezTo>
                    <a:pt x="672" y="617"/>
                    <a:pt x="664" y="624"/>
                    <a:pt x="672" y="648"/>
                  </a:cubicBezTo>
                  <a:cubicBezTo>
                    <a:pt x="680" y="672"/>
                    <a:pt x="680" y="680"/>
                    <a:pt x="672" y="696"/>
                  </a:cubicBezTo>
                  <a:cubicBezTo>
                    <a:pt x="664" y="711"/>
                    <a:pt x="664" y="719"/>
                    <a:pt x="664" y="743"/>
                  </a:cubicBezTo>
                  <a:cubicBezTo>
                    <a:pt x="656" y="767"/>
                    <a:pt x="656" y="767"/>
                    <a:pt x="640" y="791"/>
                  </a:cubicBezTo>
                  <a:cubicBezTo>
                    <a:pt x="616" y="814"/>
                    <a:pt x="624" y="814"/>
                    <a:pt x="577" y="830"/>
                  </a:cubicBezTo>
                  <a:cubicBezTo>
                    <a:pt x="537" y="846"/>
                    <a:pt x="553" y="870"/>
                    <a:pt x="506" y="854"/>
                  </a:cubicBezTo>
                  <a:cubicBezTo>
                    <a:pt x="458" y="838"/>
                    <a:pt x="427" y="838"/>
                    <a:pt x="443" y="814"/>
                  </a:cubicBezTo>
                  <a:cubicBezTo>
                    <a:pt x="450" y="791"/>
                    <a:pt x="474" y="783"/>
                    <a:pt x="482" y="759"/>
                  </a:cubicBezTo>
                  <a:cubicBezTo>
                    <a:pt x="498" y="735"/>
                    <a:pt x="506" y="727"/>
                    <a:pt x="506" y="751"/>
                  </a:cubicBezTo>
                  <a:cubicBezTo>
                    <a:pt x="506" y="775"/>
                    <a:pt x="482" y="798"/>
                    <a:pt x="506" y="798"/>
                  </a:cubicBezTo>
                  <a:cubicBezTo>
                    <a:pt x="529" y="798"/>
                    <a:pt x="514" y="783"/>
                    <a:pt x="529" y="767"/>
                  </a:cubicBezTo>
                  <a:cubicBezTo>
                    <a:pt x="545" y="759"/>
                    <a:pt x="537" y="735"/>
                    <a:pt x="553" y="759"/>
                  </a:cubicBezTo>
                  <a:cubicBezTo>
                    <a:pt x="561" y="775"/>
                    <a:pt x="545" y="783"/>
                    <a:pt x="569" y="791"/>
                  </a:cubicBezTo>
                  <a:cubicBezTo>
                    <a:pt x="593" y="791"/>
                    <a:pt x="608" y="759"/>
                    <a:pt x="616" y="735"/>
                  </a:cubicBezTo>
                  <a:cubicBezTo>
                    <a:pt x="616" y="704"/>
                    <a:pt x="632" y="672"/>
                    <a:pt x="616" y="664"/>
                  </a:cubicBezTo>
                  <a:cubicBezTo>
                    <a:pt x="593" y="664"/>
                    <a:pt x="577" y="656"/>
                    <a:pt x="593" y="640"/>
                  </a:cubicBezTo>
                  <a:cubicBezTo>
                    <a:pt x="616" y="624"/>
                    <a:pt x="608" y="609"/>
                    <a:pt x="624" y="593"/>
                  </a:cubicBezTo>
                  <a:cubicBezTo>
                    <a:pt x="632" y="577"/>
                    <a:pt x="664" y="585"/>
                    <a:pt x="664" y="569"/>
                  </a:cubicBezTo>
                  <a:cubicBezTo>
                    <a:pt x="664" y="545"/>
                    <a:pt x="656" y="522"/>
                    <a:pt x="640" y="522"/>
                  </a:cubicBezTo>
                  <a:cubicBezTo>
                    <a:pt x="624" y="522"/>
                    <a:pt x="624" y="530"/>
                    <a:pt x="624" y="498"/>
                  </a:cubicBezTo>
                  <a:cubicBezTo>
                    <a:pt x="616" y="466"/>
                    <a:pt x="624" y="451"/>
                    <a:pt x="616" y="427"/>
                  </a:cubicBezTo>
                  <a:cubicBezTo>
                    <a:pt x="608" y="395"/>
                    <a:pt x="593" y="380"/>
                    <a:pt x="585" y="395"/>
                  </a:cubicBezTo>
                  <a:cubicBezTo>
                    <a:pt x="569" y="411"/>
                    <a:pt x="561" y="411"/>
                    <a:pt x="545" y="387"/>
                  </a:cubicBezTo>
                  <a:cubicBezTo>
                    <a:pt x="537" y="364"/>
                    <a:pt x="521" y="348"/>
                    <a:pt x="498" y="348"/>
                  </a:cubicBezTo>
                  <a:cubicBezTo>
                    <a:pt x="474" y="348"/>
                    <a:pt x="474" y="348"/>
                    <a:pt x="419" y="324"/>
                  </a:cubicBezTo>
                  <a:cubicBezTo>
                    <a:pt x="363" y="300"/>
                    <a:pt x="174" y="269"/>
                    <a:pt x="87" y="134"/>
                  </a:cubicBezTo>
                  <a:cubicBezTo>
                    <a:pt x="87" y="134"/>
                    <a:pt x="71" y="111"/>
                    <a:pt x="71" y="127"/>
                  </a:cubicBezTo>
                  <a:cubicBezTo>
                    <a:pt x="71" y="150"/>
                    <a:pt x="79" y="142"/>
                    <a:pt x="71" y="158"/>
                  </a:cubicBezTo>
                  <a:cubicBezTo>
                    <a:pt x="63" y="174"/>
                    <a:pt x="16" y="229"/>
                    <a:pt x="23" y="277"/>
                  </a:cubicBezTo>
                  <a:cubicBezTo>
                    <a:pt x="31" y="316"/>
                    <a:pt x="55" y="332"/>
                    <a:pt x="63" y="371"/>
                  </a:cubicBezTo>
                  <a:cubicBezTo>
                    <a:pt x="71" y="411"/>
                    <a:pt x="71" y="411"/>
                    <a:pt x="63" y="451"/>
                  </a:cubicBezTo>
                  <a:cubicBezTo>
                    <a:pt x="55" y="498"/>
                    <a:pt x="63" y="561"/>
                    <a:pt x="71" y="601"/>
                  </a:cubicBezTo>
                  <a:cubicBezTo>
                    <a:pt x="79" y="640"/>
                    <a:pt x="87" y="609"/>
                    <a:pt x="79" y="648"/>
                  </a:cubicBezTo>
                  <a:cubicBezTo>
                    <a:pt x="71" y="680"/>
                    <a:pt x="71" y="704"/>
                    <a:pt x="63" y="727"/>
                  </a:cubicBezTo>
                  <a:cubicBezTo>
                    <a:pt x="55" y="751"/>
                    <a:pt x="39" y="759"/>
                    <a:pt x="47" y="775"/>
                  </a:cubicBezTo>
                  <a:cubicBezTo>
                    <a:pt x="63" y="798"/>
                    <a:pt x="63" y="775"/>
                    <a:pt x="79" y="775"/>
                  </a:cubicBezTo>
                  <a:cubicBezTo>
                    <a:pt x="87" y="783"/>
                    <a:pt x="103" y="791"/>
                    <a:pt x="110" y="798"/>
                  </a:cubicBezTo>
                  <a:cubicBezTo>
                    <a:pt x="126" y="814"/>
                    <a:pt x="142" y="814"/>
                    <a:pt x="134" y="822"/>
                  </a:cubicBezTo>
                  <a:cubicBezTo>
                    <a:pt x="118" y="830"/>
                    <a:pt x="126" y="846"/>
                    <a:pt x="94" y="846"/>
                  </a:cubicBezTo>
                  <a:cubicBezTo>
                    <a:pt x="71" y="846"/>
                    <a:pt x="55" y="814"/>
                    <a:pt x="55" y="822"/>
                  </a:cubicBezTo>
                  <a:cubicBezTo>
                    <a:pt x="55" y="838"/>
                    <a:pt x="47" y="854"/>
                    <a:pt x="55" y="885"/>
                  </a:cubicBezTo>
                  <a:cubicBezTo>
                    <a:pt x="55" y="917"/>
                    <a:pt x="23" y="933"/>
                    <a:pt x="63" y="941"/>
                  </a:cubicBezTo>
                  <a:cubicBezTo>
                    <a:pt x="103" y="941"/>
                    <a:pt x="103" y="925"/>
                    <a:pt x="110" y="941"/>
                  </a:cubicBezTo>
                  <a:cubicBezTo>
                    <a:pt x="126" y="949"/>
                    <a:pt x="126" y="957"/>
                    <a:pt x="110" y="957"/>
                  </a:cubicBezTo>
                  <a:cubicBezTo>
                    <a:pt x="94" y="957"/>
                    <a:pt x="71" y="949"/>
                    <a:pt x="71" y="964"/>
                  </a:cubicBezTo>
                  <a:cubicBezTo>
                    <a:pt x="63" y="980"/>
                    <a:pt x="63" y="988"/>
                    <a:pt x="63" y="1004"/>
                  </a:cubicBezTo>
                  <a:cubicBezTo>
                    <a:pt x="71" y="1020"/>
                    <a:pt x="55" y="1020"/>
                    <a:pt x="47" y="1035"/>
                  </a:cubicBezTo>
                  <a:cubicBezTo>
                    <a:pt x="39" y="1059"/>
                    <a:pt x="47" y="1091"/>
                    <a:pt x="31" y="1067"/>
                  </a:cubicBezTo>
                  <a:cubicBezTo>
                    <a:pt x="23" y="1044"/>
                    <a:pt x="16" y="1044"/>
                    <a:pt x="23" y="1012"/>
                  </a:cubicBezTo>
                  <a:cubicBezTo>
                    <a:pt x="31" y="972"/>
                    <a:pt x="39" y="957"/>
                    <a:pt x="23" y="972"/>
                  </a:cubicBezTo>
                  <a:cubicBezTo>
                    <a:pt x="8" y="988"/>
                    <a:pt x="0" y="1004"/>
                    <a:pt x="8" y="1028"/>
                  </a:cubicBezTo>
                  <a:cubicBezTo>
                    <a:pt x="16" y="1051"/>
                    <a:pt x="8" y="1083"/>
                    <a:pt x="16" y="1107"/>
                  </a:cubicBezTo>
                  <a:cubicBezTo>
                    <a:pt x="23" y="1123"/>
                    <a:pt x="23" y="1130"/>
                    <a:pt x="23" y="1138"/>
                  </a:cubicBezTo>
                  <a:cubicBezTo>
                    <a:pt x="63" y="1154"/>
                    <a:pt x="110" y="1170"/>
                    <a:pt x="126" y="1178"/>
                  </a:cubicBezTo>
                  <a:cubicBezTo>
                    <a:pt x="158" y="1186"/>
                    <a:pt x="150" y="1186"/>
                    <a:pt x="158" y="1225"/>
                  </a:cubicBezTo>
                  <a:cubicBezTo>
                    <a:pt x="166" y="1265"/>
                    <a:pt x="181" y="1241"/>
                    <a:pt x="213" y="1241"/>
                  </a:cubicBezTo>
                  <a:cubicBezTo>
                    <a:pt x="253" y="1241"/>
                    <a:pt x="276" y="1281"/>
                    <a:pt x="300" y="1328"/>
                  </a:cubicBezTo>
                  <a:cubicBezTo>
                    <a:pt x="332" y="1368"/>
                    <a:pt x="284" y="1447"/>
                    <a:pt x="284" y="1486"/>
                  </a:cubicBezTo>
                  <a:cubicBezTo>
                    <a:pt x="276" y="1518"/>
                    <a:pt x="276" y="1541"/>
                    <a:pt x="292" y="1557"/>
                  </a:cubicBezTo>
                  <a:cubicBezTo>
                    <a:pt x="308" y="1565"/>
                    <a:pt x="363" y="1565"/>
                    <a:pt x="395" y="1589"/>
                  </a:cubicBezTo>
                  <a:cubicBezTo>
                    <a:pt x="419" y="1613"/>
                    <a:pt x="482" y="1613"/>
                    <a:pt x="521" y="1605"/>
                  </a:cubicBezTo>
                  <a:cubicBezTo>
                    <a:pt x="561" y="1589"/>
                    <a:pt x="569" y="1565"/>
                    <a:pt x="608" y="1589"/>
                  </a:cubicBezTo>
                  <a:cubicBezTo>
                    <a:pt x="648" y="1605"/>
                    <a:pt x="656" y="1597"/>
                    <a:pt x="696" y="1597"/>
                  </a:cubicBezTo>
                  <a:cubicBezTo>
                    <a:pt x="727" y="1597"/>
                    <a:pt x="735" y="1605"/>
                    <a:pt x="751" y="1628"/>
                  </a:cubicBezTo>
                  <a:cubicBezTo>
                    <a:pt x="774" y="1652"/>
                    <a:pt x="774" y="1660"/>
                    <a:pt x="790" y="1660"/>
                  </a:cubicBezTo>
                  <a:cubicBezTo>
                    <a:pt x="806" y="1660"/>
                    <a:pt x="854" y="1652"/>
                    <a:pt x="869" y="1676"/>
                  </a:cubicBezTo>
                  <a:cubicBezTo>
                    <a:pt x="885" y="1692"/>
                    <a:pt x="940" y="1668"/>
                    <a:pt x="956" y="1660"/>
                  </a:cubicBezTo>
                  <a:cubicBezTo>
                    <a:pt x="972" y="1644"/>
                    <a:pt x="1020" y="1660"/>
                    <a:pt x="1043" y="1692"/>
                  </a:cubicBezTo>
                  <a:cubicBezTo>
                    <a:pt x="1067" y="1723"/>
                    <a:pt x="1138" y="1708"/>
                    <a:pt x="1154" y="1692"/>
                  </a:cubicBezTo>
                  <a:cubicBezTo>
                    <a:pt x="1170" y="1684"/>
                    <a:pt x="1233" y="1684"/>
                    <a:pt x="1304" y="1692"/>
                  </a:cubicBezTo>
                  <a:cubicBezTo>
                    <a:pt x="1383" y="1692"/>
                    <a:pt x="1336" y="1684"/>
                    <a:pt x="1351" y="1676"/>
                  </a:cubicBezTo>
                  <a:cubicBezTo>
                    <a:pt x="1367" y="1660"/>
                    <a:pt x="1407" y="1676"/>
                    <a:pt x="1438" y="1684"/>
                  </a:cubicBezTo>
                  <a:cubicBezTo>
                    <a:pt x="1462" y="1692"/>
                    <a:pt x="1526" y="1692"/>
                    <a:pt x="1549" y="1676"/>
                  </a:cubicBezTo>
                  <a:cubicBezTo>
                    <a:pt x="1573" y="1668"/>
                    <a:pt x="1731" y="1708"/>
                    <a:pt x="1786" y="1739"/>
                  </a:cubicBezTo>
                  <a:cubicBezTo>
                    <a:pt x="1842" y="1763"/>
                    <a:pt x="2205" y="1810"/>
                    <a:pt x="2205" y="1810"/>
                  </a:cubicBezTo>
                  <a:cubicBezTo>
                    <a:pt x="2213" y="1818"/>
                    <a:pt x="2213" y="1818"/>
                    <a:pt x="2213" y="1818"/>
                  </a:cubicBezTo>
                  <a:cubicBezTo>
                    <a:pt x="2213" y="1794"/>
                    <a:pt x="2213" y="1771"/>
                    <a:pt x="2213" y="1763"/>
                  </a:cubicBezTo>
                  <a:cubicBezTo>
                    <a:pt x="2213" y="1739"/>
                    <a:pt x="2237" y="1700"/>
                    <a:pt x="2221" y="1676"/>
                  </a:cubicBezTo>
                  <a:cubicBezTo>
                    <a:pt x="2213" y="1660"/>
                    <a:pt x="2205" y="1518"/>
                    <a:pt x="2229" y="1486"/>
                  </a:cubicBezTo>
                  <a:cubicBezTo>
                    <a:pt x="2245" y="1455"/>
                    <a:pt x="2324" y="1051"/>
                    <a:pt x="2332" y="1020"/>
                  </a:cubicBezTo>
                </a:path>
              </a:pathLst>
            </a:custGeom>
            <a:solidFill>
              <a:schemeClr val="accent6"/>
            </a:solidFill>
            <a:ln>
              <a:solidFill>
                <a:schemeClr val="bg2"/>
              </a:solidFill>
            </a:ln>
            <a:effectLst/>
          </p:spPr>
          <p:txBody>
            <a:bodyPr wrap="none" anchor="ctr"/>
            <a:lstStyle/>
            <a:p>
              <a:endParaRPr lang="en-US"/>
            </a:p>
          </p:txBody>
        </p:sp>
        <p:sp>
          <p:nvSpPr>
            <p:cNvPr id="264" name="Freeform 222"/>
            <p:cNvSpPr>
              <a:spLocks noChangeArrowheads="1"/>
            </p:cNvSpPr>
            <p:nvPr/>
          </p:nvSpPr>
          <p:spPr bwMode="auto">
            <a:xfrm>
              <a:off x="12737869" y="3974289"/>
              <a:ext cx="1294173" cy="960193"/>
            </a:xfrm>
            <a:custGeom>
              <a:avLst/>
              <a:gdLst>
                <a:gd name="T0" fmla="*/ 1486 w 2459"/>
                <a:gd name="T1" fmla="*/ 1700 h 1827"/>
                <a:gd name="T2" fmla="*/ 1304 w 2459"/>
                <a:gd name="T3" fmla="*/ 1700 h 1827"/>
                <a:gd name="T4" fmla="*/ 893 w 2459"/>
                <a:gd name="T5" fmla="*/ 1692 h 1827"/>
                <a:gd name="T6" fmla="*/ 696 w 2459"/>
                <a:gd name="T7" fmla="*/ 1605 h 1827"/>
                <a:gd name="T8" fmla="*/ 466 w 2459"/>
                <a:gd name="T9" fmla="*/ 1621 h 1827"/>
                <a:gd name="T10" fmla="*/ 292 w 2459"/>
                <a:gd name="T11" fmla="*/ 1320 h 1827"/>
                <a:gd name="T12" fmla="*/ 23 w 2459"/>
                <a:gd name="T13" fmla="*/ 1146 h 1827"/>
                <a:gd name="T14" fmla="*/ 23 w 2459"/>
                <a:gd name="T15" fmla="*/ 972 h 1827"/>
                <a:gd name="T16" fmla="*/ 39 w 2459"/>
                <a:gd name="T17" fmla="*/ 1075 h 1827"/>
                <a:gd name="T18" fmla="*/ 87 w 2459"/>
                <a:gd name="T19" fmla="*/ 957 h 1827"/>
                <a:gd name="T20" fmla="*/ 39 w 2459"/>
                <a:gd name="T21" fmla="*/ 941 h 1827"/>
                <a:gd name="T22" fmla="*/ 94 w 2459"/>
                <a:gd name="T23" fmla="*/ 846 h 1827"/>
                <a:gd name="T24" fmla="*/ 79 w 2459"/>
                <a:gd name="T25" fmla="*/ 791 h 1827"/>
                <a:gd name="T26" fmla="*/ 71 w 2459"/>
                <a:gd name="T27" fmla="*/ 656 h 1827"/>
                <a:gd name="T28" fmla="*/ 63 w 2459"/>
                <a:gd name="T29" fmla="*/ 379 h 1827"/>
                <a:gd name="T30" fmla="*/ 71 w 2459"/>
                <a:gd name="T31" fmla="*/ 126 h 1827"/>
                <a:gd name="T32" fmla="*/ 553 w 2459"/>
                <a:gd name="T33" fmla="*/ 395 h 1827"/>
                <a:gd name="T34" fmla="*/ 632 w 2459"/>
                <a:gd name="T35" fmla="*/ 522 h 1827"/>
                <a:gd name="T36" fmla="*/ 616 w 2459"/>
                <a:gd name="T37" fmla="*/ 625 h 1827"/>
                <a:gd name="T38" fmla="*/ 545 w 2459"/>
                <a:gd name="T39" fmla="*/ 783 h 1827"/>
                <a:gd name="T40" fmla="*/ 498 w 2459"/>
                <a:gd name="T41" fmla="*/ 806 h 1827"/>
                <a:gd name="T42" fmla="*/ 443 w 2459"/>
                <a:gd name="T43" fmla="*/ 830 h 1827"/>
                <a:gd name="T44" fmla="*/ 632 w 2459"/>
                <a:gd name="T45" fmla="*/ 791 h 1827"/>
                <a:gd name="T46" fmla="*/ 687 w 2459"/>
                <a:gd name="T47" fmla="*/ 609 h 1827"/>
                <a:gd name="T48" fmla="*/ 743 w 2459"/>
                <a:gd name="T49" fmla="*/ 388 h 1827"/>
                <a:gd name="T50" fmla="*/ 719 w 2459"/>
                <a:gd name="T51" fmla="*/ 277 h 1827"/>
                <a:gd name="T52" fmla="*/ 767 w 2459"/>
                <a:gd name="T53" fmla="*/ 182 h 1827"/>
                <a:gd name="T54" fmla="*/ 672 w 2459"/>
                <a:gd name="T55" fmla="*/ 16 h 1827"/>
                <a:gd name="T56" fmla="*/ 2340 w 2459"/>
                <a:gd name="T57" fmla="*/ 1028 h 1827"/>
                <a:gd name="T58" fmla="*/ 1557 w 2459"/>
                <a:gd name="T59" fmla="*/ 1684 h 1827"/>
                <a:gd name="T60" fmla="*/ 2221 w 2459"/>
                <a:gd name="T61" fmla="*/ 1684 h 1827"/>
                <a:gd name="T62" fmla="*/ 703 w 2459"/>
                <a:gd name="T63" fmla="*/ 55 h 1827"/>
                <a:gd name="T64" fmla="*/ 743 w 2459"/>
                <a:gd name="T65" fmla="*/ 269 h 1827"/>
                <a:gd name="T66" fmla="*/ 703 w 2459"/>
                <a:gd name="T67" fmla="*/ 293 h 1827"/>
                <a:gd name="T68" fmla="*/ 767 w 2459"/>
                <a:gd name="T69" fmla="*/ 459 h 1827"/>
                <a:gd name="T70" fmla="*/ 680 w 2459"/>
                <a:gd name="T71" fmla="*/ 656 h 1827"/>
                <a:gd name="T72" fmla="*/ 577 w 2459"/>
                <a:gd name="T73" fmla="*/ 846 h 1827"/>
                <a:gd name="T74" fmla="*/ 482 w 2459"/>
                <a:gd name="T75" fmla="*/ 767 h 1827"/>
                <a:gd name="T76" fmla="*/ 529 w 2459"/>
                <a:gd name="T77" fmla="*/ 775 h 1827"/>
                <a:gd name="T78" fmla="*/ 616 w 2459"/>
                <a:gd name="T79" fmla="*/ 712 h 1827"/>
                <a:gd name="T80" fmla="*/ 656 w 2459"/>
                <a:gd name="T81" fmla="*/ 577 h 1827"/>
                <a:gd name="T82" fmla="*/ 616 w 2459"/>
                <a:gd name="T83" fmla="*/ 435 h 1827"/>
                <a:gd name="T84" fmla="*/ 419 w 2459"/>
                <a:gd name="T85" fmla="*/ 340 h 1827"/>
                <a:gd name="T86" fmla="*/ 63 w 2459"/>
                <a:gd name="T87" fmla="*/ 182 h 1827"/>
                <a:gd name="T88" fmla="*/ 79 w 2459"/>
                <a:gd name="T89" fmla="*/ 609 h 1827"/>
                <a:gd name="T90" fmla="*/ 55 w 2459"/>
                <a:gd name="T91" fmla="*/ 783 h 1827"/>
                <a:gd name="T92" fmla="*/ 126 w 2459"/>
                <a:gd name="T93" fmla="*/ 814 h 1827"/>
                <a:gd name="T94" fmla="*/ 55 w 2459"/>
                <a:gd name="T95" fmla="*/ 838 h 1827"/>
                <a:gd name="T96" fmla="*/ 118 w 2459"/>
                <a:gd name="T97" fmla="*/ 941 h 1827"/>
                <a:gd name="T98" fmla="*/ 63 w 2459"/>
                <a:gd name="T99" fmla="*/ 1036 h 1827"/>
                <a:gd name="T100" fmla="*/ 23 w 2459"/>
                <a:gd name="T101" fmla="*/ 996 h 1827"/>
                <a:gd name="T102" fmla="*/ 31 w 2459"/>
                <a:gd name="T103" fmla="*/ 1138 h 1827"/>
                <a:gd name="T104" fmla="*/ 292 w 2459"/>
                <a:gd name="T105" fmla="*/ 1320 h 1827"/>
                <a:gd name="T106" fmla="*/ 466 w 2459"/>
                <a:gd name="T107" fmla="*/ 1613 h 1827"/>
                <a:gd name="T108" fmla="*/ 696 w 2459"/>
                <a:gd name="T109" fmla="*/ 1597 h 1827"/>
                <a:gd name="T110" fmla="*/ 893 w 2459"/>
                <a:gd name="T111" fmla="*/ 1684 h 1827"/>
                <a:gd name="T112" fmla="*/ 1304 w 2459"/>
                <a:gd name="T113" fmla="*/ 1692 h 1827"/>
                <a:gd name="T114" fmla="*/ 1549 w 2459"/>
                <a:gd name="T115" fmla="*/ 1684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59" h="1827">
                  <a:moveTo>
                    <a:pt x="2221" y="1826"/>
                  </a:moveTo>
                  <a:lnTo>
                    <a:pt x="2221" y="1826"/>
                  </a:lnTo>
                  <a:cubicBezTo>
                    <a:pt x="2205" y="1826"/>
                    <a:pt x="2205" y="1826"/>
                    <a:pt x="2205" y="1826"/>
                  </a:cubicBezTo>
                  <a:cubicBezTo>
                    <a:pt x="2190" y="1826"/>
                    <a:pt x="1842" y="1779"/>
                    <a:pt x="1786" y="1747"/>
                  </a:cubicBezTo>
                  <a:cubicBezTo>
                    <a:pt x="1739" y="1723"/>
                    <a:pt x="1604" y="1684"/>
                    <a:pt x="1557" y="1684"/>
                  </a:cubicBezTo>
                  <a:cubicBezTo>
                    <a:pt x="1549" y="1684"/>
                    <a:pt x="1549" y="1692"/>
                    <a:pt x="1549" y="1692"/>
                  </a:cubicBezTo>
                  <a:cubicBezTo>
                    <a:pt x="1533" y="1692"/>
                    <a:pt x="1518" y="1700"/>
                    <a:pt x="1486" y="1700"/>
                  </a:cubicBezTo>
                  <a:cubicBezTo>
                    <a:pt x="1470" y="1700"/>
                    <a:pt x="1446" y="1700"/>
                    <a:pt x="1438" y="1692"/>
                  </a:cubicBezTo>
                  <a:cubicBezTo>
                    <a:pt x="1423" y="1684"/>
                    <a:pt x="1391" y="1676"/>
                    <a:pt x="1375" y="1676"/>
                  </a:cubicBezTo>
                  <a:cubicBezTo>
                    <a:pt x="1359" y="1676"/>
                    <a:pt x="1359" y="1676"/>
                    <a:pt x="1351" y="1684"/>
                  </a:cubicBezTo>
                  <a:cubicBezTo>
                    <a:pt x="1351" y="1684"/>
                    <a:pt x="1351" y="1684"/>
                    <a:pt x="1351" y="1692"/>
                  </a:cubicBezTo>
                  <a:cubicBezTo>
                    <a:pt x="1351" y="1692"/>
                    <a:pt x="1359" y="1700"/>
                    <a:pt x="1351" y="1700"/>
                  </a:cubicBezTo>
                  <a:cubicBezTo>
                    <a:pt x="1351" y="1700"/>
                    <a:pt x="1351" y="1700"/>
                    <a:pt x="1344" y="1700"/>
                  </a:cubicBezTo>
                  <a:cubicBezTo>
                    <a:pt x="1336" y="1700"/>
                    <a:pt x="1320" y="1700"/>
                    <a:pt x="1304" y="1700"/>
                  </a:cubicBezTo>
                  <a:cubicBezTo>
                    <a:pt x="1273" y="1700"/>
                    <a:pt x="1241" y="1700"/>
                    <a:pt x="1217" y="1700"/>
                  </a:cubicBezTo>
                  <a:cubicBezTo>
                    <a:pt x="1178" y="1700"/>
                    <a:pt x="1162" y="1700"/>
                    <a:pt x="1154" y="1708"/>
                  </a:cubicBezTo>
                  <a:cubicBezTo>
                    <a:pt x="1146" y="1716"/>
                    <a:pt x="1114" y="1723"/>
                    <a:pt x="1091" y="1723"/>
                  </a:cubicBezTo>
                  <a:cubicBezTo>
                    <a:pt x="1067" y="1723"/>
                    <a:pt x="1051" y="1716"/>
                    <a:pt x="1043" y="1700"/>
                  </a:cubicBezTo>
                  <a:cubicBezTo>
                    <a:pt x="1020" y="1676"/>
                    <a:pt x="988" y="1668"/>
                    <a:pt x="972" y="1668"/>
                  </a:cubicBezTo>
                  <a:cubicBezTo>
                    <a:pt x="964" y="1668"/>
                    <a:pt x="964" y="1668"/>
                    <a:pt x="956" y="1668"/>
                  </a:cubicBezTo>
                  <a:cubicBezTo>
                    <a:pt x="948" y="1676"/>
                    <a:pt x="917" y="1692"/>
                    <a:pt x="893" y="1692"/>
                  </a:cubicBezTo>
                  <a:cubicBezTo>
                    <a:pt x="877" y="1692"/>
                    <a:pt x="869" y="1684"/>
                    <a:pt x="869" y="1684"/>
                  </a:cubicBezTo>
                  <a:cubicBezTo>
                    <a:pt x="861" y="1676"/>
                    <a:pt x="846" y="1668"/>
                    <a:pt x="822" y="1668"/>
                  </a:cubicBezTo>
                  <a:cubicBezTo>
                    <a:pt x="814" y="1668"/>
                    <a:pt x="798" y="1668"/>
                    <a:pt x="790" y="1676"/>
                  </a:cubicBezTo>
                  <a:cubicBezTo>
                    <a:pt x="774" y="1676"/>
                    <a:pt x="774" y="1668"/>
                    <a:pt x="759" y="1652"/>
                  </a:cubicBezTo>
                  <a:cubicBezTo>
                    <a:pt x="759" y="1644"/>
                    <a:pt x="751" y="1644"/>
                    <a:pt x="751" y="1636"/>
                  </a:cubicBezTo>
                  <a:cubicBezTo>
                    <a:pt x="743" y="1636"/>
                    <a:pt x="743" y="1636"/>
                    <a:pt x="743" y="1636"/>
                  </a:cubicBezTo>
                  <a:cubicBezTo>
                    <a:pt x="727" y="1613"/>
                    <a:pt x="719" y="1605"/>
                    <a:pt x="696" y="1605"/>
                  </a:cubicBezTo>
                  <a:cubicBezTo>
                    <a:pt x="680" y="1605"/>
                    <a:pt x="672" y="1605"/>
                    <a:pt x="664" y="1605"/>
                  </a:cubicBezTo>
                  <a:cubicBezTo>
                    <a:pt x="664" y="1605"/>
                    <a:pt x="656" y="1613"/>
                    <a:pt x="648" y="1613"/>
                  </a:cubicBezTo>
                  <a:cubicBezTo>
                    <a:pt x="632" y="1613"/>
                    <a:pt x="624" y="1605"/>
                    <a:pt x="608" y="1597"/>
                  </a:cubicBezTo>
                  <a:cubicBezTo>
                    <a:pt x="593" y="1597"/>
                    <a:pt x="585" y="1589"/>
                    <a:pt x="577" y="1589"/>
                  </a:cubicBezTo>
                  <a:cubicBezTo>
                    <a:pt x="569" y="1589"/>
                    <a:pt x="561" y="1597"/>
                    <a:pt x="553" y="1597"/>
                  </a:cubicBezTo>
                  <a:cubicBezTo>
                    <a:pt x="545" y="1605"/>
                    <a:pt x="537" y="1605"/>
                    <a:pt x="521" y="1613"/>
                  </a:cubicBezTo>
                  <a:cubicBezTo>
                    <a:pt x="506" y="1621"/>
                    <a:pt x="490" y="1621"/>
                    <a:pt x="466" y="1621"/>
                  </a:cubicBezTo>
                  <a:cubicBezTo>
                    <a:pt x="434" y="1621"/>
                    <a:pt x="403" y="1613"/>
                    <a:pt x="387" y="1597"/>
                  </a:cubicBezTo>
                  <a:cubicBezTo>
                    <a:pt x="371" y="1581"/>
                    <a:pt x="348" y="1581"/>
                    <a:pt x="324" y="1573"/>
                  </a:cubicBezTo>
                  <a:cubicBezTo>
                    <a:pt x="308" y="1573"/>
                    <a:pt x="300" y="1573"/>
                    <a:pt x="292" y="1565"/>
                  </a:cubicBezTo>
                  <a:cubicBezTo>
                    <a:pt x="276" y="1549"/>
                    <a:pt x="268" y="1526"/>
                    <a:pt x="276" y="1494"/>
                  </a:cubicBezTo>
                  <a:cubicBezTo>
                    <a:pt x="276" y="1478"/>
                    <a:pt x="284" y="1463"/>
                    <a:pt x="292" y="1455"/>
                  </a:cubicBezTo>
                  <a:cubicBezTo>
                    <a:pt x="300" y="1415"/>
                    <a:pt x="316" y="1368"/>
                    <a:pt x="300" y="1336"/>
                  </a:cubicBezTo>
                  <a:cubicBezTo>
                    <a:pt x="292" y="1328"/>
                    <a:pt x="292" y="1328"/>
                    <a:pt x="292" y="1320"/>
                  </a:cubicBezTo>
                  <a:cubicBezTo>
                    <a:pt x="268" y="1281"/>
                    <a:pt x="245" y="1249"/>
                    <a:pt x="213" y="1249"/>
                  </a:cubicBezTo>
                  <a:cubicBezTo>
                    <a:pt x="205" y="1249"/>
                    <a:pt x="197" y="1257"/>
                    <a:pt x="190" y="1257"/>
                  </a:cubicBezTo>
                  <a:cubicBezTo>
                    <a:pt x="181" y="1257"/>
                    <a:pt x="181" y="1257"/>
                    <a:pt x="174" y="1257"/>
                  </a:cubicBezTo>
                  <a:cubicBezTo>
                    <a:pt x="166" y="1257"/>
                    <a:pt x="158" y="1249"/>
                    <a:pt x="158" y="1233"/>
                  </a:cubicBezTo>
                  <a:cubicBezTo>
                    <a:pt x="158" y="1233"/>
                    <a:pt x="158" y="1225"/>
                    <a:pt x="150" y="1225"/>
                  </a:cubicBezTo>
                  <a:cubicBezTo>
                    <a:pt x="150" y="1194"/>
                    <a:pt x="150" y="1194"/>
                    <a:pt x="126" y="1186"/>
                  </a:cubicBezTo>
                  <a:cubicBezTo>
                    <a:pt x="110" y="1178"/>
                    <a:pt x="63" y="1162"/>
                    <a:pt x="23" y="1146"/>
                  </a:cubicBezTo>
                  <a:lnTo>
                    <a:pt x="23" y="1146"/>
                  </a:lnTo>
                  <a:lnTo>
                    <a:pt x="23" y="1146"/>
                  </a:lnTo>
                  <a:cubicBezTo>
                    <a:pt x="23" y="1138"/>
                    <a:pt x="23" y="1138"/>
                    <a:pt x="16" y="1131"/>
                  </a:cubicBezTo>
                  <a:cubicBezTo>
                    <a:pt x="16" y="1131"/>
                    <a:pt x="16" y="1123"/>
                    <a:pt x="16" y="1115"/>
                  </a:cubicBezTo>
                  <a:cubicBezTo>
                    <a:pt x="8" y="1099"/>
                    <a:pt x="8" y="1083"/>
                    <a:pt x="8" y="1067"/>
                  </a:cubicBezTo>
                  <a:cubicBezTo>
                    <a:pt x="8" y="1059"/>
                    <a:pt x="8" y="1043"/>
                    <a:pt x="8" y="1036"/>
                  </a:cubicBezTo>
                  <a:cubicBezTo>
                    <a:pt x="0" y="1012"/>
                    <a:pt x="8" y="988"/>
                    <a:pt x="23" y="972"/>
                  </a:cubicBezTo>
                  <a:cubicBezTo>
                    <a:pt x="23" y="972"/>
                    <a:pt x="23" y="965"/>
                    <a:pt x="31" y="965"/>
                  </a:cubicBezTo>
                  <a:lnTo>
                    <a:pt x="31" y="972"/>
                  </a:lnTo>
                  <a:cubicBezTo>
                    <a:pt x="39" y="972"/>
                    <a:pt x="31" y="980"/>
                    <a:pt x="31" y="996"/>
                  </a:cubicBezTo>
                  <a:cubicBezTo>
                    <a:pt x="31" y="1004"/>
                    <a:pt x="31" y="1012"/>
                    <a:pt x="23" y="1020"/>
                  </a:cubicBezTo>
                  <a:cubicBezTo>
                    <a:pt x="23" y="1052"/>
                    <a:pt x="23" y="1052"/>
                    <a:pt x="31" y="1067"/>
                  </a:cubicBezTo>
                  <a:cubicBezTo>
                    <a:pt x="39" y="1075"/>
                    <a:pt x="39" y="1075"/>
                    <a:pt x="39" y="1075"/>
                  </a:cubicBezTo>
                  <a:lnTo>
                    <a:pt x="39" y="1075"/>
                  </a:lnTo>
                  <a:cubicBezTo>
                    <a:pt x="39" y="1075"/>
                    <a:pt x="39" y="1075"/>
                    <a:pt x="39" y="1067"/>
                  </a:cubicBezTo>
                  <a:cubicBezTo>
                    <a:pt x="39" y="1059"/>
                    <a:pt x="39" y="1052"/>
                    <a:pt x="39" y="1043"/>
                  </a:cubicBezTo>
                  <a:cubicBezTo>
                    <a:pt x="47" y="1036"/>
                    <a:pt x="47" y="1036"/>
                    <a:pt x="55" y="1028"/>
                  </a:cubicBezTo>
                  <a:cubicBezTo>
                    <a:pt x="63" y="1028"/>
                    <a:pt x="63" y="1020"/>
                    <a:pt x="63" y="1012"/>
                  </a:cubicBezTo>
                  <a:cubicBezTo>
                    <a:pt x="63" y="996"/>
                    <a:pt x="63" y="988"/>
                    <a:pt x="63" y="972"/>
                  </a:cubicBezTo>
                  <a:cubicBezTo>
                    <a:pt x="63" y="965"/>
                    <a:pt x="71" y="957"/>
                    <a:pt x="79" y="957"/>
                  </a:cubicBezTo>
                  <a:lnTo>
                    <a:pt x="87" y="957"/>
                  </a:lnTo>
                  <a:cubicBezTo>
                    <a:pt x="94" y="965"/>
                    <a:pt x="103" y="965"/>
                    <a:pt x="103" y="965"/>
                  </a:cubicBezTo>
                  <a:cubicBezTo>
                    <a:pt x="118" y="957"/>
                    <a:pt x="118" y="957"/>
                    <a:pt x="118" y="957"/>
                  </a:cubicBezTo>
                  <a:cubicBezTo>
                    <a:pt x="118" y="957"/>
                    <a:pt x="118" y="957"/>
                    <a:pt x="110" y="949"/>
                  </a:cubicBezTo>
                  <a:cubicBezTo>
                    <a:pt x="110" y="941"/>
                    <a:pt x="110" y="941"/>
                    <a:pt x="103" y="941"/>
                  </a:cubicBezTo>
                  <a:lnTo>
                    <a:pt x="103" y="949"/>
                  </a:lnTo>
                  <a:cubicBezTo>
                    <a:pt x="94" y="949"/>
                    <a:pt x="79" y="949"/>
                    <a:pt x="63" y="949"/>
                  </a:cubicBezTo>
                  <a:cubicBezTo>
                    <a:pt x="55" y="949"/>
                    <a:pt x="47" y="949"/>
                    <a:pt x="39" y="941"/>
                  </a:cubicBezTo>
                  <a:cubicBezTo>
                    <a:pt x="39" y="933"/>
                    <a:pt x="39" y="933"/>
                    <a:pt x="47" y="925"/>
                  </a:cubicBezTo>
                  <a:cubicBezTo>
                    <a:pt x="47" y="917"/>
                    <a:pt x="47" y="901"/>
                    <a:pt x="47" y="893"/>
                  </a:cubicBezTo>
                  <a:cubicBezTo>
                    <a:pt x="47" y="862"/>
                    <a:pt x="47" y="854"/>
                    <a:pt x="47" y="838"/>
                  </a:cubicBezTo>
                  <a:cubicBezTo>
                    <a:pt x="47" y="830"/>
                    <a:pt x="47" y="830"/>
                    <a:pt x="47" y="830"/>
                  </a:cubicBezTo>
                  <a:cubicBezTo>
                    <a:pt x="55" y="830"/>
                    <a:pt x="55" y="830"/>
                    <a:pt x="55" y="830"/>
                  </a:cubicBezTo>
                  <a:cubicBezTo>
                    <a:pt x="63" y="830"/>
                    <a:pt x="63" y="830"/>
                    <a:pt x="63" y="830"/>
                  </a:cubicBezTo>
                  <a:cubicBezTo>
                    <a:pt x="71" y="838"/>
                    <a:pt x="79" y="846"/>
                    <a:pt x="94" y="846"/>
                  </a:cubicBezTo>
                  <a:cubicBezTo>
                    <a:pt x="110" y="846"/>
                    <a:pt x="110" y="846"/>
                    <a:pt x="118" y="838"/>
                  </a:cubicBezTo>
                  <a:lnTo>
                    <a:pt x="126" y="830"/>
                  </a:lnTo>
                  <a:cubicBezTo>
                    <a:pt x="134" y="830"/>
                    <a:pt x="134" y="830"/>
                    <a:pt x="134" y="830"/>
                  </a:cubicBezTo>
                  <a:cubicBezTo>
                    <a:pt x="134" y="822"/>
                    <a:pt x="126" y="822"/>
                    <a:pt x="126" y="822"/>
                  </a:cubicBezTo>
                  <a:cubicBezTo>
                    <a:pt x="118" y="822"/>
                    <a:pt x="110" y="814"/>
                    <a:pt x="110" y="814"/>
                  </a:cubicBezTo>
                  <a:cubicBezTo>
                    <a:pt x="103" y="806"/>
                    <a:pt x="94" y="799"/>
                    <a:pt x="87" y="791"/>
                  </a:cubicBezTo>
                  <a:cubicBezTo>
                    <a:pt x="79" y="791"/>
                    <a:pt x="79" y="791"/>
                    <a:pt x="79" y="791"/>
                  </a:cubicBezTo>
                  <a:cubicBezTo>
                    <a:pt x="71" y="791"/>
                    <a:pt x="71" y="791"/>
                    <a:pt x="63" y="791"/>
                  </a:cubicBezTo>
                  <a:cubicBezTo>
                    <a:pt x="63" y="791"/>
                    <a:pt x="63" y="799"/>
                    <a:pt x="55" y="799"/>
                  </a:cubicBezTo>
                  <a:lnTo>
                    <a:pt x="47" y="791"/>
                  </a:lnTo>
                  <a:cubicBezTo>
                    <a:pt x="39" y="775"/>
                    <a:pt x="39" y="767"/>
                    <a:pt x="47" y="751"/>
                  </a:cubicBezTo>
                  <a:cubicBezTo>
                    <a:pt x="55" y="751"/>
                    <a:pt x="55" y="743"/>
                    <a:pt x="55" y="735"/>
                  </a:cubicBezTo>
                  <a:cubicBezTo>
                    <a:pt x="63" y="719"/>
                    <a:pt x="63" y="704"/>
                    <a:pt x="63" y="696"/>
                  </a:cubicBezTo>
                  <a:cubicBezTo>
                    <a:pt x="71" y="680"/>
                    <a:pt x="71" y="672"/>
                    <a:pt x="71" y="656"/>
                  </a:cubicBezTo>
                  <a:cubicBezTo>
                    <a:pt x="71" y="648"/>
                    <a:pt x="71" y="648"/>
                    <a:pt x="71" y="648"/>
                  </a:cubicBezTo>
                  <a:cubicBezTo>
                    <a:pt x="79" y="632"/>
                    <a:pt x="79" y="632"/>
                    <a:pt x="79" y="632"/>
                  </a:cubicBezTo>
                  <a:cubicBezTo>
                    <a:pt x="71" y="632"/>
                    <a:pt x="71" y="625"/>
                    <a:pt x="71" y="609"/>
                  </a:cubicBezTo>
                  <a:cubicBezTo>
                    <a:pt x="71" y="601"/>
                    <a:pt x="71" y="601"/>
                    <a:pt x="71" y="601"/>
                  </a:cubicBezTo>
                  <a:cubicBezTo>
                    <a:pt x="63" y="561"/>
                    <a:pt x="55" y="506"/>
                    <a:pt x="63" y="459"/>
                  </a:cubicBezTo>
                  <a:cubicBezTo>
                    <a:pt x="63" y="451"/>
                    <a:pt x="63" y="443"/>
                    <a:pt x="63" y="443"/>
                  </a:cubicBezTo>
                  <a:cubicBezTo>
                    <a:pt x="63" y="411"/>
                    <a:pt x="63" y="411"/>
                    <a:pt x="63" y="379"/>
                  </a:cubicBezTo>
                  <a:cubicBezTo>
                    <a:pt x="55" y="364"/>
                    <a:pt x="47" y="348"/>
                    <a:pt x="39" y="340"/>
                  </a:cubicBezTo>
                  <a:cubicBezTo>
                    <a:pt x="31" y="324"/>
                    <a:pt x="23" y="308"/>
                    <a:pt x="23" y="285"/>
                  </a:cubicBezTo>
                  <a:cubicBezTo>
                    <a:pt x="16" y="245"/>
                    <a:pt x="47" y="198"/>
                    <a:pt x="55" y="174"/>
                  </a:cubicBezTo>
                  <a:cubicBezTo>
                    <a:pt x="63" y="174"/>
                    <a:pt x="63" y="166"/>
                    <a:pt x="63" y="166"/>
                  </a:cubicBezTo>
                  <a:cubicBezTo>
                    <a:pt x="71" y="158"/>
                    <a:pt x="71" y="158"/>
                    <a:pt x="71" y="150"/>
                  </a:cubicBezTo>
                  <a:cubicBezTo>
                    <a:pt x="71" y="150"/>
                    <a:pt x="71" y="150"/>
                    <a:pt x="63" y="135"/>
                  </a:cubicBezTo>
                  <a:lnTo>
                    <a:pt x="71" y="126"/>
                  </a:lnTo>
                  <a:lnTo>
                    <a:pt x="71" y="126"/>
                  </a:lnTo>
                  <a:cubicBezTo>
                    <a:pt x="79" y="126"/>
                    <a:pt x="87" y="135"/>
                    <a:pt x="87" y="135"/>
                  </a:cubicBezTo>
                  <a:cubicBezTo>
                    <a:pt x="158" y="245"/>
                    <a:pt x="300" y="293"/>
                    <a:pt x="379" y="316"/>
                  </a:cubicBezTo>
                  <a:cubicBezTo>
                    <a:pt x="395" y="324"/>
                    <a:pt x="411" y="324"/>
                    <a:pt x="419" y="332"/>
                  </a:cubicBezTo>
                  <a:cubicBezTo>
                    <a:pt x="434" y="332"/>
                    <a:pt x="443" y="340"/>
                    <a:pt x="450" y="340"/>
                  </a:cubicBezTo>
                  <a:cubicBezTo>
                    <a:pt x="474" y="356"/>
                    <a:pt x="474" y="356"/>
                    <a:pt x="498" y="356"/>
                  </a:cubicBezTo>
                  <a:cubicBezTo>
                    <a:pt x="529" y="356"/>
                    <a:pt x="537" y="372"/>
                    <a:pt x="553" y="395"/>
                  </a:cubicBezTo>
                  <a:cubicBezTo>
                    <a:pt x="553" y="403"/>
                    <a:pt x="561" y="411"/>
                    <a:pt x="569" y="411"/>
                  </a:cubicBezTo>
                  <a:lnTo>
                    <a:pt x="577" y="403"/>
                  </a:lnTo>
                  <a:cubicBezTo>
                    <a:pt x="577" y="395"/>
                    <a:pt x="585" y="395"/>
                    <a:pt x="593" y="395"/>
                  </a:cubicBezTo>
                  <a:cubicBezTo>
                    <a:pt x="601" y="395"/>
                    <a:pt x="616" y="411"/>
                    <a:pt x="616" y="435"/>
                  </a:cubicBezTo>
                  <a:cubicBezTo>
                    <a:pt x="624" y="443"/>
                    <a:pt x="624" y="451"/>
                    <a:pt x="624" y="466"/>
                  </a:cubicBezTo>
                  <a:cubicBezTo>
                    <a:pt x="624" y="474"/>
                    <a:pt x="624" y="490"/>
                    <a:pt x="624" y="506"/>
                  </a:cubicBezTo>
                  <a:cubicBezTo>
                    <a:pt x="624" y="514"/>
                    <a:pt x="624" y="522"/>
                    <a:pt x="632" y="522"/>
                  </a:cubicBezTo>
                  <a:lnTo>
                    <a:pt x="632" y="522"/>
                  </a:lnTo>
                  <a:cubicBezTo>
                    <a:pt x="632" y="522"/>
                    <a:pt x="632" y="522"/>
                    <a:pt x="640" y="522"/>
                  </a:cubicBezTo>
                  <a:cubicBezTo>
                    <a:pt x="648" y="522"/>
                    <a:pt x="648" y="522"/>
                    <a:pt x="656" y="530"/>
                  </a:cubicBezTo>
                  <a:cubicBezTo>
                    <a:pt x="664" y="538"/>
                    <a:pt x="664" y="561"/>
                    <a:pt x="664" y="577"/>
                  </a:cubicBezTo>
                  <a:cubicBezTo>
                    <a:pt x="664" y="585"/>
                    <a:pt x="656" y="593"/>
                    <a:pt x="640" y="593"/>
                  </a:cubicBezTo>
                  <a:cubicBezTo>
                    <a:pt x="640" y="593"/>
                    <a:pt x="632" y="601"/>
                    <a:pt x="624" y="601"/>
                  </a:cubicBezTo>
                  <a:cubicBezTo>
                    <a:pt x="616" y="609"/>
                    <a:pt x="616" y="617"/>
                    <a:pt x="616" y="625"/>
                  </a:cubicBezTo>
                  <a:cubicBezTo>
                    <a:pt x="608" y="632"/>
                    <a:pt x="608" y="641"/>
                    <a:pt x="593" y="648"/>
                  </a:cubicBezTo>
                  <a:cubicBezTo>
                    <a:pt x="593" y="656"/>
                    <a:pt x="593" y="656"/>
                    <a:pt x="593" y="656"/>
                  </a:cubicBezTo>
                  <a:cubicBezTo>
                    <a:pt x="593" y="664"/>
                    <a:pt x="608" y="672"/>
                    <a:pt x="616" y="672"/>
                  </a:cubicBezTo>
                  <a:cubicBezTo>
                    <a:pt x="632" y="680"/>
                    <a:pt x="624" y="696"/>
                    <a:pt x="624" y="712"/>
                  </a:cubicBezTo>
                  <a:cubicBezTo>
                    <a:pt x="616" y="719"/>
                    <a:pt x="616" y="735"/>
                    <a:pt x="616" y="743"/>
                  </a:cubicBezTo>
                  <a:cubicBezTo>
                    <a:pt x="616" y="767"/>
                    <a:pt x="593" y="806"/>
                    <a:pt x="569" y="799"/>
                  </a:cubicBezTo>
                  <a:cubicBezTo>
                    <a:pt x="553" y="799"/>
                    <a:pt x="545" y="791"/>
                    <a:pt x="545" y="783"/>
                  </a:cubicBezTo>
                  <a:cubicBezTo>
                    <a:pt x="545" y="775"/>
                    <a:pt x="553" y="775"/>
                    <a:pt x="545" y="767"/>
                  </a:cubicBezTo>
                  <a:lnTo>
                    <a:pt x="545" y="759"/>
                  </a:lnTo>
                  <a:cubicBezTo>
                    <a:pt x="545" y="767"/>
                    <a:pt x="545" y="767"/>
                    <a:pt x="545" y="767"/>
                  </a:cubicBezTo>
                  <a:cubicBezTo>
                    <a:pt x="537" y="767"/>
                    <a:pt x="537" y="775"/>
                    <a:pt x="529" y="783"/>
                  </a:cubicBezTo>
                  <a:lnTo>
                    <a:pt x="521" y="791"/>
                  </a:lnTo>
                  <a:cubicBezTo>
                    <a:pt x="521" y="799"/>
                    <a:pt x="521" y="814"/>
                    <a:pt x="506" y="814"/>
                  </a:cubicBezTo>
                  <a:cubicBezTo>
                    <a:pt x="498" y="814"/>
                    <a:pt x="498" y="806"/>
                    <a:pt x="498" y="806"/>
                  </a:cubicBezTo>
                  <a:cubicBezTo>
                    <a:pt x="490" y="799"/>
                    <a:pt x="498" y="791"/>
                    <a:pt x="498" y="783"/>
                  </a:cubicBezTo>
                  <a:cubicBezTo>
                    <a:pt x="498" y="775"/>
                    <a:pt x="506" y="767"/>
                    <a:pt x="506" y="759"/>
                  </a:cubicBezTo>
                  <a:cubicBezTo>
                    <a:pt x="506" y="751"/>
                    <a:pt x="506" y="751"/>
                    <a:pt x="506" y="751"/>
                  </a:cubicBezTo>
                  <a:cubicBezTo>
                    <a:pt x="498" y="751"/>
                    <a:pt x="498" y="751"/>
                    <a:pt x="490" y="767"/>
                  </a:cubicBezTo>
                  <a:cubicBezTo>
                    <a:pt x="482" y="783"/>
                    <a:pt x="474" y="791"/>
                    <a:pt x="466" y="799"/>
                  </a:cubicBezTo>
                  <a:cubicBezTo>
                    <a:pt x="458" y="806"/>
                    <a:pt x="450" y="814"/>
                    <a:pt x="443" y="822"/>
                  </a:cubicBezTo>
                  <a:lnTo>
                    <a:pt x="443" y="830"/>
                  </a:lnTo>
                  <a:cubicBezTo>
                    <a:pt x="443" y="838"/>
                    <a:pt x="458" y="846"/>
                    <a:pt x="482" y="854"/>
                  </a:cubicBezTo>
                  <a:cubicBezTo>
                    <a:pt x="490" y="854"/>
                    <a:pt x="498" y="854"/>
                    <a:pt x="506" y="862"/>
                  </a:cubicBezTo>
                  <a:cubicBezTo>
                    <a:pt x="521" y="862"/>
                    <a:pt x="529" y="862"/>
                    <a:pt x="537" y="862"/>
                  </a:cubicBezTo>
                  <a:cubicBezTo>
                    <a:pt x="537" y="862"/>
                    <a:pt x="545" y="862"/>
                    <a:pt x="545" y="854"/>
                  </a:cubicBezTo>
                  <a:cubicBezTo>
                    <a:pt x="553" y="854"/>
                    <a:pt x="561" y="846"/>
                    <a:pt x="577" y="838"/>
                  </a:cubicBezTo>
                  <a:cubicBezTo>
                    <a:pt x="608" y="830"/>
                    <a:pt x="616" y="822"/>
                    <a:pt x="624" y="806"/>
                  </a:cubicBezTo>
                  <a:cubicBezTo>
                    <a:pt x="624" y="806"/>
                    <a:pt x="632" y="799"/>
                    <a:pt x="632" y="791"/>
                  </a:cubicBezTo>
                  <a:cubicBezTo>
                    <a:pt x="656" y="775"/>
                    <a:pt x="656" y="775"/>
                    <a:pt x="656" y="759"/>
                  </a:cubicBezTo>
                  <a:lnTo>
                    <a:pt x="656" y="751"/>
                  </a:lnTo>
                  <a:lnTo>
                    <a:pt x="656" y="743"/>
                  </a:lnTo>
                  <a:cubicBezTo>
                    <a:pt x="664" y="727"/>
                    <a:pt x="664" y="719"/>
                    <a:pt x="672" y="704"/>
                  </a:cubicBezTo>
                  <a:cubicBezTo>
                    <a:pt x="680" y="688"/>
                    <a:pt x="680" y="688"/>
                    <a:pt x="672" y="656"/>
                  </a:cubicBezTo>
                  <a:cubicBezTo>
                    <a:pt x="664" y="632"/>
                    <a:pt x="672" y="625"/>
                    <a:pt x="680" y="617"/>
                  </a:cubicBezTo>
                  <a:cubicBezTo>
                    <a:pt x="680" y="609"/>
                    <a:pt x="680" y="609"/>
                    <a:pt x="687" y="609"/>
                  </a:cubicBezTo>
                  <a:cubicBezTo>
                    <a:pt x="687" y="601"/>
                    <a:pt x="687" y="601"/>
                    <a:pt x="696" y="593"/>
                  </a:cubicBezTo>
                  <a:cubicBezTo>
                    <a:pt x="703" y="585"/>
                    <a:pt x="711" y="569"/>
                    <a:pt x="727" y="561"/>
                  </a:cubicBezTo>
                  <a:cubicBezTo>
                    <a:pt x="743" y="553"/>
                    <a:pt x="743" y="546"/>
                    <a:pt x="751" y="530"/>
                  </a:cubicBezTo>
                  <a:cubicBezTo>
                    <a:pt x="751" y="522"/>
                    <a:pt x="751" y="522"/>
                    <a:pt x="751" y="522"/>
                  </a:cubicBezTo>
                  <a:cubicBezTo>
                    <a:pt x="767" y="498"/>
                    <a:pt x="767" y="474"/>
                    <a:pt x="759" y="466"/>
                  </a:cubicBezTo>
                  <a:cubicBezTo>
                    <a:pt x="751" y="459"/>
                    <a:pt x="743" y="435"/>
                    <a:pt x="735" y="411"/>
                  </a:cubicBezTo>
                  <a:cubicBezTo>
                    <a:pt x="735" y="395"/>
                    <a:pt x="743" y="395"/>
                    <a:pt x="743" y="388"/>
                  </a:cubicBezTo>
                  <a:cubicBezTo>
                    <a:pt x="751" y="388"/>
                    <a:pt x="751" y="379"/>
                    <a:pt x="759" y="372"/>
                  </a:cubicBezTo>
                  <a:cubicBezTo>
                    <a:pt x="759" y="364"/>
                    <a:pt x="751" y="356"/>
                    <a:pt x="743" y="348"/>
                  </a:cubicBezTo>
                  <a:cubicBezTo>
                    <a:pt x="735" y="348"/>
                    <a:pt x="735" y="348"/>
                    <a:pt x="727" y="340"/>
                  </a:cubicBezTo>
                  <a:lnTo>
                    <a:pt x="727" y="332"/>
                  </a:lnTo>
                  <a:cubicBezTo>
                    <a:pt x="719" y="324"/>
                    <a:pt x="719" y="316"/>
                    <a:pt x="703" y="301"/>
                  </a:cubicBezTo>
                  <a:cubicBezTo>
                    <a:pt x="696" y="301"/>
                    <a:pt x="687" y="293"/>
                    <a:pt x="696" y="285"/>
                  </a:cubicBezTo>
                  <a:cubicBezTo>
                    <a:pt x="696" y="277"/>
                    <a:pt x="703" y="277"/>
                    <a:pt x="719" y="277"/>
                  </a:cubicBezTo>
                  <a:cubicBezTo>
                    <a:pt x="727" y="277"/>
                    <a:pt x="727" y="277"/>
                    <a:pt x="727" y="277"/>
                  </a:cubicBezTo>
                  <a:cubicBezTo>
                    <a:pt x="727" y="277"/>
                    <a:pt x="727" y="277"/>
                    <a:pt x="735" y="277"/>
                  </a:cubicBezTo>
                  <a:lnTo>
                    <a:pt x="735" y="277"/>
                  </a:lnTo>
                  <a:lnTo>
                    <a:pt x="735" y="277"/>
                  </a:lnTo>
                  <a:cubicBezTo>
                    <a:pt x="735" y="277"/>
                    <a:pt x="735" y="277"/>
                    <a:pt x="735" y="269"/>
                  </a:cubicBezTo>
                  <a:cubicBezTo>
                    <a:pt x="735" y="253"/>
                    <a:pt x="743" y="245"/>
                    <a:pt x="743" y="237"/>
                  </a:cubicBezTo>
                  <a:cubicBezTo>
                    <a:pt x="759" y="221"/>
                    <a:pt x="759" y="206"/>
                    <a:pt x="767" y="182"/>
                  </a:cubicBezTo>
                  <a:cubicBezTo>
                    <a:pt x="767" y="166"/>
                    <a:pt x="767" y="158"/>
                    <a:pt x="759" y="150"/>
                  </a:cubicBezTo>
                  <a:cubicBezTo>
                    <a:pt x="759" y="142"/>
                    <a:pt x="759" y="142"/>
                    <a:pt x="759" y="135"/>
                  </a:cubicBezTo>
                  <a:cubicBezTo>
                    <a:pt x="751" y="126"/>
                    <a:pt x="743" y="126"/>
                    <a:pt x="735" y="119"/>
                  </a:cubicBezTo>
                  <a:cubicBezTo>
                    <a:pt x="727" y="119"/>
                    <a:pt x="719" y="111"/>
                    <a:pt x="711" y="103"/>
                  </a:cubicBezTo>
                  <a:cubicBezTo>
                    <a:pt x="696" y="87"/>
                    <a:pt x="696" y="71"/>
                    <a:pt x="696" y="55"/>
                  </a:cubicBezTo>
                  <a:cubicBezTo>
                    <a:pt x="696" y="48"/>
                    <a:pt x="696" y="39"/>
                    <a:pt x="696" y="32"/>
                  </a:cubicBezTo>
                  <a:cubicBezTo>
                    <a:pt x="687" y="16"/>
                    <a:pt x="680" y="16"/>
                    <a:pt x="672" y="16"/>
                  </a:cubicBezTo>
                  <a:cubicBezTo>
                    <a:pt x="672" y="16"/>
                    <a:pt x="664" y="16"/>
                    <a:pt x="656" y="8"/>
                  </a:cubicBezTo>
                  <a:cubicBezTo>
                    <a:pt x="640" y="0"/>
                    <a:pt x="640" y="0"/>
                    <a:pt x="640" y="0"/>
                  </a:cubicBezTo>
                  <a:cubicBezTo>
                    <a:pt x="656" y="0"/>
                    <a:pt x="656" y="0"/>
                    <a:pt x="656" y="0"/>
                  </a:cubicBezTo>
                  <a:cubicBezTo>
                    <a:pt x="664" y="8"/>
                    <a:pt x="1367" y="206"/>
                    <a:pt x="2450" y="427"/>
                  </a:cubicBezTo>
                  <a:cubicBezTo>
                    <a:pt x="2458" y="435"/>
                    <a:pt x="2458" y="435"/>
                    <a:pt x="2458" y="435"/>
                  </a:cubicBezTo>
                  <a:cubicBezTo>
                    <a:pt x="2450" y="435"/>
                    <a:pt x="2450" y="435"/>
                    <a:pt x="2450" y="435"/>
                  </a:cubicBezTo>
                  <a:cubicBezTo>
                    <a:pt x="2427" y="569"/>
                    <a:pt x="2348" y="1004"/>
                    <a:pt x="2340" y="1028"/>
                  </a:cubicBezTo>
                  <a:cubicBezTo>
                    <a:pt x="2340" y="1036"/>
                    <a:pt x="2324" y="1083"/>
                    <a:pt x="2316" y="1138"/>
                  </a:cubicBezTo>
                  <a:cubicBezTo>
                    <a:pt x="2284" y="1273"/>
                    <a:pt x="2245" y="1471"/>
                    <a:pt x="2229" y="1494"/>
                  </a:cubicBezTo>
                  <a:cubicBezTo>
                    <a:pt x="2213" y="1526"/>
                    <a:pt x="2213" y="1660"/>
                    <a:pt x="2229" y="1684"/>
                  </a:cubicBezTo>
                  <a:cubicBezTo>
                    <a:pt x="2237" y="1700"/>
                    <a:pt x="2229" y="1723"/>
                    <a:pt x="2221" y="1747"/>
                  </a:cubicBezTo>
                  <a:cubicBezTo>
                    <a:pt x="2221" y="1755"/>
                    <a:pt x="2221" y="1763"/>
                    <a:pt x="2221" y="1771"/>
                  </a:cubicBezTo>
                  <a:cubicBezTo>
                    <a:pt x="2213" y="1779"/>
                    <a:pt x="2213" y="1795"/>
                    <a:pt x="2221" y="1826"/>
                  </a:cubicBezTo>
                  <a:close/>
                  <a:moveTo>
                    <a:pt x="1557" y="1684"/>
                  </a:moveTo>
                  <a:lnTo>
                    <a:pt x="1557" y="1684"/>
                  </a:lnTo>
                  <a:cubicBezTo>
                    <a:pt x="1604" y="1684"/>
                    <a:pt x="1739" y="1716"/>
                    <a:pt x="1786" y="1739"/>
                  </a:cubicBezTo>
                  <a:cubicBezTo>
                    <a:pt x="1842" y="1771"/>
                    <a:pt x="2197" y="1818"/>
                    <a:pt x="2205" y="1818"/>
                  </a:cubicBezTo>
                  <a:cubicBezTo>
                    <a:pt x="2213" y="1818"/>
                    <a:pt x="2213" y="1818"/>
                    <a:pt x="2213" y="1818"/>
                  </a:cubicBezTo>
                  <a:cubicBezTo>
                    <a:pt x="2213" y="1795"/>
                    <a:pt x="2205" y="1779"/>
                    <a:pt x="2213" y="1771"/>
                  </a:cubicBezTo>
                  <a:cubicBezTo>
                    <a:pt x="2213" y="1763"/>
                    <a:pt x="2213" y="1755"/>
                    <a:pt x="2213" y="1747"/>
                  </a:cubicBezTo>
                  <a:cubicBezTo>
                    <a:pt x="2221" y="1723"/>
                    <a:pt x="2229" y="1700"/>
                    <a:pt x="2221" y="1684"/>
                  </a:cubicBezTo>
                  <a:cubicBezTo>
                    <a:pt x="2205" y="1668"/>
                    <a:pt x="2205" y="1518"/>
                    <a:pt x="2221" y="1486"/>
                  </a:cubicBezTo>
                  <a:cubicBezTo>
                    <a:pt x="2237" y="1471"/>
                    <a:pt x="2284" y="1257"/>
                    <a:pt x="2308" y="1138"/>
                  </a:cubicBezTo>
                  <a:cubicBezTo>
                    <a:pt x="2324" y="1075"/>
                    <a:pt x="2332" y="1036"/>
                    <a:pt x="2332" y="1028"/>
                  </a:cubicBezTo>
                  <a:cubicBezTo>
                    <a:pt x="2340" y="1004"/>
                    <a:pt x="2419" y="577"/>
                    <a:pt x="2443" y="435"/>
                  </a:cubicBezTo>
                  <a:cubicBezTo>
                    <a:pt x="1518" y="245"/>
                    <a:pt x="861" y="63"/>
                    <a:pt x="696" y="24"/>
                  </a:cubicBezTo>
                  <a:lnTo>
                    <a:pt x="696" y="24"/>
                  </a:lnTo>
                  <a:cubicBezTo>
                    <a:pt x="703" y="39"/>
                    <a:pt x="703" y="48"/>
                    <a:pt x="703" y="55"/>
                  </a:cubicBezTo>
                  <a:cubicBezTo>
                    <a:pt x="703" y="71"/>
                    <a:pt x="703" y="87"/>
                    <a:pt x="719" y="95"/>
                  </a:cubicBezTo>
                  <a:cubicBezTo>
                    <a:pt x="727" y="103"/>
                    <a:pt x="735" y="111"/>
                    <a:pt x="743" y="111"/>
                  </a:cubicBezTo>
                  <a:cubicBezTo>
                    <a:pt x="751" y="119"/>
                    <a:pt x="759" y="126"/>
                    <a:pt x="759" y="135"/>
                  </a:cubicBezTo>
                  <a:cubicBezTo>
                    <a:pt x="767" y="142"/>
                    <a:pt x="767" y="142"/>
                    <a:pt x="767" y="142"/>
                  </a:cubicBezTo>
                  <a:cubicBezTo>
                    <a:pt x="767" y="150"/>
                    <a:pt x="774" y="158"/>
                    <a:pt x="774" y="182"/>
                  </a:cubicBezTo>
                  <a:cubicBezTo>
                    <a:pt x="767" y="206"/>
                    <a:pt x="767" y="221"/>
                    <a:pt x="751" y="237"/>
                  </a:cubicBezTo>
                  <a:cubicBezTo>
                    <a:pt x="751" y="245"/>
                    <a:pt x="743" y="253"/>
                    <a:pt x="743" y="269"/>
                  </a:cubicBezTo>
                  <a:cubicBezTo>
                    <a:pt x="743" y="277"/>
                    <a:pt x="743" y="277"/>
                    <a:pt x="743" y="285"/>
                  </a:cubicBezTo>
                  <a:lnTo>
                    <a:pt x="735" y="285"/>
                  </a:lnTo>
                  <a:cubicBezTo>
                    <a:pt x="735" y="285"/>
                    <a:pt x="735" y="285"/>
                    <a:pt x="727" y="285"/>
                  </a:cubicBezTo>
                  <a:lnTo>
                    <a:pt x="727" y="285"/>
                  </a:lnTo>
                  <a:cubicBezTo>
                    <a:pt x="719" y="285"/>
                    <a:pt x="719" y="285"/>
                    <a:pt x="719" y="285"/>
                  </a:cubicBezTo>
                  <a:cubicBezTo>
                    <a:pt x="703" y="285"/>
                    <a:pt x="703" y="285"/>
                    <a:pt x="703" y="285"/>
                  </a:cubicBezTo>
                  <a:lnTo>
                    <a:pt x="703" y="293"/>
                  </a:lnTo>
                  <a:cubicBezTo>
                    <a:pt x="719" y="308"/>
                    <a:pt x="727" y="316"/>
                    <a:pt x="727" y="324"/>
                  </a:cubicBezTo>
                  <a:cubicBezTo>
                    <a:pt x="735" y="332"/>
                    <a:pt x="735" y="332"/>
                    <a:pt x="735" y="340"/>
                  </a:cubicBezTo>
                  <a:cubicBezTo>
                    <a:pt x="735" y="340"/>
                    <a:pt x="743" y="340"/>
                    <a:pt x="751" y="348"/>
                  </a:cubicBezTo>
                  <a:cubicBezTo>
                    <a:pt x="759" y="348"/>
                    <a:pt x="767" y="356"/>
                    <a:pt x="759" y="372"/>
                  </a:cubicBezTo>
                  <a:cubicBezTo>
                    <a:pt x="759" y="379"/>
                    <a:pt x="751" y="388"/>
                    <a:pt x="751" y="395"/>
                  </a:cubicBezTo>
                  <a:cubicBezTo>
                    <a:pt x="743" y="395"/>
                    <a:pt x="743" y="403"/>
                    <a:pt x="743" y="411"/>
                  </a:cubicBezTo>
                  <a:cubicBezTo>
                    <a:pt x="751" y="435"/>
                    <a:pt x="759" y="451"/>
                    <a:pt x="767" y="459"/>
                  </a:cubicBezTo>
                  <a:cubicBezTo>
                    <a:pt x="774" y="474"/>
                    <a:pt x="767" y="506"/>
                    <a:pt x="759" y="522"/>
                  </a:cubicBezTo>
                  <a:cubicBezTo>
                    <a:pt x="759" y="530"/>
                    <a:pt x="759" y="530"/>
                    <a:pt x="759" y="530"/>
                  </a:cubicBezTo>
                  <a:cubicBezTo>
                    <a:pt x="751" y="546"/>
                    <a:pt x="743" y="553"/>
                    <a:pt x="727" y="569"/>
                  </a:cubicBezTo>
                  <a:cubicBezTo>
                    <a:pt x="719" y="577"/>
                    <a:pt x="711" y="585"/>
                    <a:pt x="703" y="601"/>
                  </a:cubicBezTo>
                  <a:cubicBezTo>
                    <a:pt x="696" y="601"/>
                    <a:pt x="696" y="609"/>
                    <a:pt x="687" y="609"/>
                  </a:cubicBezTo>
                  <a:cubicBezTo>
                    <a:pt x="687" y="617"/>
                    <a:pt x="687" y="617"/>
                    <a:pt x="687" y="617"/>
                  </a:cubicBezTo>
                  <a:cubicBezTo>
                    <a:pt x="672" y="632"/>
                    <a:pt x="672" y="632"/>
                    <a:pt x="680" y="656"/>
                  </a:cubicBezTo>
                  <a:cubicBezTo>
                    <a:pt x="687" y="680"/>
                    <a:pt x="687" y="688"/>
                    <a:pt x="680" y="712"/>
                  </a:cubicBezTo>
                  <a:cubicBezTo>
                    <a:pt x="672" y="719"/>
                    <a:pt x="672" y="727"/>
                    <a:pt x="664" y="743"/>
                  </a:cubicBezTo>
                  <a:lnTo>
                    <a:pt x="664" y="751"/>
                  </a:lnTo>
                  <a:cubicBezTo>
                    <a:pt x="664" y="759"/>
                    <a:pt x="664" y="759"/>
                    <a:pt x="664" y="759"/>
                  </a:cubicBezTo>
                  <a:cubicBezTo>
                    <a:pt x="664" y="775"/>
                    <a:pt x="656" y="775"/>
                    <a:pt x="640" y="799"/>
                  </a:cubicBezTo>
                  <a:cubicBezTo>
                    <a:pt x="632" y="806"/>
                    <a:pt x="632" y="806"/>
                    <a:pt x="632" y="814"/>
                  </a:cubicBezTo>
                  <a:cubicBezTo>
                    <a:pt x="616" y="822"/>
                    <a:pt x="616" y="830"/>
                    <a:pt x="577" y="846"/>
                  </a:cubicBezTo>
                  <a:cubicBezTo>
                    <a:pt x="561" y="854"/>
                    <a:pt x="553" y="854"/>
                    <a:pt x="553" y="862"/>
                  </a:cubicBezTo>
                  <a:cubicBezTo>
                    <a:pt x="545" y="870"/>
                    <a:pt x="537" y="878"/>
                    <a:pt x="506" y="862"/>
                  </a:cubicBezTo>
                  <a:cubicBezTo>
                    <a:pt x="498" y="862"/>
                    <a:pt x="490" y="862"/>
                    <a:pt x="482" y="862"/>
                  </a:cubicBezTo>
                  <a:cubicBezTo>
                    <a:pt x="458" y="854"/>
                    <a:pt x="443" y="846"/>
                    <a:pt x="434" y="838"/>
                  </a:cubicBezTo>
                  <a:cubicBezTo>
                    <a:pt x="434" y="830"/>
                    <a:pt x="434" y="822"/>
                    <a:pt x="434" y="822"/>
                  </a:cubicBezTo>
                  <a:cubicBezTo>
                    <a:pt x="443" y="806"/>
                    <a:pt x="450" y="799"/>
                    <a:pt x="458" y="791"/>
                  </a:cubicBezTo>
                  <a:cubicBezTo>
                    <a:pt x="466" y="783"/>
                    <a:pt x="474" y="783"/>
                    <a:pt x="482" y="767"/>
                  </a:cubicBezTo>
                  <a:cubicBezTo>
                    <a:pt x="482" y="759"/>
                    <a:pt x="490" y="743"/>
                    <a:pt x="506" y="743"/>
                  </a:cubicBezTo>
                  <a:cubicBezTo>
                    <a:pt x="506" y="743"/>
                    <a:pt x="514" y="743"/>
                    <a:pt x="514" y="759"/>
                  </a:cubicBezTo>
                  <a:cubicBezTo>
                    <a:pt x="514" y="767"/>
                    <a:pt x="506" y="775"/>
                    <a:pt x="506" y="783"/>
                  </a:cubicBezTo>
                  <a:cubicBezTo>
                    <a:pt x="506" y="791"/>
                    <a:pt x="498" y="799"/>
                    <a:pt x="498" y="799"/>
                  </a:cubicBezTo>
                  <a:cubicBezTo>
                    <a:pt x="506" y="806"/>
                    <a:pt x="506" y="806"/>
                    <a:pt x="506" y="806"/>
                  </a:cubicBezTo>
                  <a:cubicBezTo>
                    <a:pt x="514" y="806"/>
                    <a:pt x="514" y="799"/>
                    <a:pt x="514" y="791"/>
                  </a:cubicBezTo>
                  <a:cubicBezTo>
                    <a:pt x="514" y="791"/>
                    <a:pt x="521" y="783"/>
                    <a:pt x="529" y="775"/>
                  </a:cubicBezTo>
                  <a:cubicBezTo>
                    <a:pt x="529" y="767"/>
                    <a:pt x="537" y="767"/>
                    <a:pt x="537" y="759"/>
                  </a:cubicBezTo>
                  <a:cubicBezTo>
                    <a:pt x="537" y="759"/>
                    <a:pt x="537" y="751"/>
                    <a:pt x="545" y="751"/>
                  </a:cubicBezTo>
                  <a:cubicBezTo>
                    <a:pt x="545" y="751"/>
                    <a:pt x="553" y="759"/>
                    <a:pt x="553" y="767"/>
                  </a:cubicBezTo>
                  <a:cubicBezTo>
                    <a:pt x="553" y="775"/>
                    <a:pt x="553" y="775"/>
                    <a:pt x="553" y="783"/>
                  </a:cubicBezTo>
                  <a:cubicBezTo>
                    <a:pt x="553" y="791"/>
                    <a:pt x="553" y="791"/>
                    <a:pt x="569" y="791"/>
                  </a:cubicBezTo>
                  <a:cubicBezTo>
                    <a:pt x="593" y="799"/>
                    <a:pt x="608" y="767"/>
                    <a:pt x="608" y="743"/>
                  </a:cubicBezTo>
                  <a:cubicBezTo>
                    <a:pt x="608" y="727"/>
                    <a:pt x="616" y="719"/>
                    <a:pt x="616" y="712"/>
                  </a:cubicBezTo>
                  <a:cubicBezTo>
                    <a:pt x="624" y="688"/>
                    <a:pt x="624" y="680"/>
                    <a:pt x="616" y="680"/>
                  </a:cubicBezTo>
                  <a:cubicBezTo>
                    <a:pt x="601" y="672"/>
                    <a:pt x="585" y="672"/>
                    <a:pt x="585" y="664"/>
                  </a:cubicBezTo>
                  <a:cubicBezTo>
                    <a:pt x="585" y="656"/>
                    <a:pt x="585" y="648"/>
                    <a:pt x="593" y="648"/>
                  </a:cubicBezTo>
                  <a:cubicBezTo>
                    <a:pt x="601" y="632"/>
                    <a:pt x="608" y="625"/>
                    <a:pt x="608" y="617"/>
                  </a:cubicBezTo>
                  <a:cubicBezTo>
                    <a:pt x="608" y="609"/>
                    <a:pt x="616" y="609"/>
                    <a:pt x="616" y="601"/>
                  </a:cubicBezTo>
                  <a:cubicBezTo>
                    <a:pt x="624" y="593"/>
                    <a:pt x="632" y="593"/>
                    <a:pt x="640" y="585"/>
                  </a:cubicBezTo>
                  <a:cubicBezTo>
                    <a:pt x="656" y="585"/>
                    <a:pt x="656" y="585"/>
                    <a:pt x="656" y="577"/>
                  </a:cubicBezTo>
                  <a:cubicBezTo>
                    <a:pt x="656" y="561"/>
                    <a:pt x="656" y="538"/>
                    <a:pt x="648" y="530"/>
                  </a:cubicBezTo>
                  <a:lnTo>
                    <a:pt x="640" y="530"/>
                  </a:lnTo>
                  <a:lnTo>
                    <a:pt x="632" y="530"/>
                  </a:lnTo>
                  <a:cubicBezTo>
                    <a:pt x="632" y="530"/>
                    <a:pt x="632" y="530"/>
                    <a:pt x="624" y="530"/>
                  </a:cubicBezTo>
                  <a:cubicBezTo>
                    <a:pt x="624" y="530"/>
                    <a:pt x="616" y="522"/>
                    <a:pt x="616" y="506"/>
                  </a:cubicBezTo>
                  <a:cubicBezTo>
                    <a:pt x="616" y="490"/>
                    <a:pt x="616" y="474"/>
                    <a:pt x="616" y="466"/>
                  </a:cubicBezTo>
                  <a:cubicBezTo>
                    <a:pt x="616" y="459"/>
                    <a:pt x="616" y="443"/>
                    <a:pt x="616" y="435"/>
                  </a:cubicBezTo>
                  <a:cubicBezTo>
                    <a:pt x="608" y="411"/>
                    <a:pt x="601" y="403"/>
                    <a:pt x="593" y="403"/>
                  </a:cubicBezTo>
                  <a:cubicBezTo>
                    <a:pt x="585" y="403"/>
                    <a:pt x="585" y="403"/>
                    <a:pt x="585" y="403"/>
                  </a:cubicBezTo>
                  <a:cubicBezTo>
                    <a:pt x="577" y="419"/>
                    <a:pt x="569" y="419"/>
                    <a:pt x="569" y="419"/>
                  </a:cubicBezTo>
                  <a:cubicBezTo>
                    <a:pt x="561" y="419"/>
                    <a:pt x="553" y="411"/>
                    <a:pt x="545" y="395"/>
                  </a:cubicBezTo>
                  <a:cubicBezTo>
                    <a:pt x="529" y="372"/>
                    <a:pt x="521" y="364"/>
                    <a:pt x="498" y="364"/>
                  </a:cubicBezTo>
                  <a:cubicBezTo>
                    <a:pt x="474" y="364"/>
                    <a:pt x="474" y="364"/>
                    <a:pt x="443" y="348"/>
                  </a:cubicBezTo>
                  <a:cubicBezTo>
                    <a:pt x="434" y="348"/>
                    <a:pt x="427" y="340"/>
                    <a:pt x="419" y="340"/>
                  </a:cubicBezTo>
                  <a:cubicBezTo>
                    <a:pt x="411" y="332"/>
                    <a:pt x="395" y="332"/>
                    <a:pt x="379" y="324"/>
                  </a:cubicBezTo>
                  <a:cubicBezTo>
                    <a:pt x="300" y="301"/>
                    <a:pt x="158" y="253"/>
                    <a:pt x="87" y="142"/>
                  </a:cubicBezTo>
                  <a:cubicBezTo>
                    <a:pt x="79" y="135"/>
                    <a:pt x="79" y="135"/>
                    <a:pt x="71" y="135"/>
                  </a:cubicBezTo>
                  <a:lnTo>
                    <a:pt x="71" y="135"/>
                  </a:lnTo>
                  <a:cubicBezTo>
                    <a:pt x="71" y="142"/>
                    <a:pt x="79" y="150"/>
                    <a:pt x="79" y="150"/>
                  </a:cubicBezTo>
                  <a:cubicBezTo>
                    <a:pt x="79" y="158"/>
                    <a:pt x="79" y="158"/>
                    <a:pt x="71" y="166"/>
                  </a:cubicBezTo>
                  <a:cubicBezTo>
                    <a:pt x="71" y="174"/>
                    <a:pt x="71" y="174"/>
                    <a:pt x="63" y="182"/>
                  </a:cubicBezTo>
                  <a:cubicBezTo>
                    <a:pt x="47" y="206"/>
                    <a:pt x="23" y="245"/>
                    <a:pt x="31" y="285"/>
                  </a:cubicBezTo>
                  <a:cubicBezTo>
                    <a:pt x="31" y="301"/>
                    <a:pt x="39" y="316"/>
                    <a:pt x="47" y="332"/>
                  </a:cubicBezTo>
                  <a:cubicBezTo>
                    <a:pt x="55" y="348"/>
                    <a:pt x="63" y="356"/>
                    <a:pt x="71" y="379"/>
                  </a:cubicBezTo>
                  <a:cubicBezTo>
                    <a:pt x="71" y="411"/>
                    <a:pt x="71" y="411"/>
                    <a:pt x="71" y="443"/>
                  </a:cubicBezTo>
                  <a:cubicBezTo>
                    <a:pt x="71" y="451"/>
                    <a:pt x="71" y="451"/>
                    <a:pt x="63" y="466"/>
                  </a:cubicBezTo>
                  <a:cubicBezTo>
                    <a:pt x="63" y="506"/>
                    <a:pt x="71" y="561"/>
                    <a:pt x="71" y="601"/>
                  </a:cubicBezTo>
                  <a:cubicBezTo>
                    <a:pt x="79" y="609"/>
                    <a:pt x="79" y="609"/>
                    <a:pt x="79" y="609"/>
                  </a:cubicBezTo>
                  <a:cubicBezTo>
                    <a:pt x="79" y="625"/>
                    <a:pt x="79" y="632"/>
                    <a:pt x="79" y="632"/>
                  </a:cubicBezTo>
                  <a:cubicBezTo>
                    <a:pt x="87" y="632"/>
                    <a:pt x="87" y="632"/>
                    <a:pt x="79" y="656"/>
                  </a:cubicBezTo>
                  <a:lnTo>
                    <a:pt x="79" y="656"/>
                  </a:lnTo>
                  <a:cubicBezTo>
                    <a:pt x="79" y="672"/>
                    <a:pt x="79" y="680"/>
                    <a:pt x="71" y="696"/>
                  </a:cubicBezTo>
                  <a:cubicBezTo>
                    <a:pt x="71" y="712"/>
                    <a:pt x="71" y="719"/>
                    <a:pt x="63" y="735"/>
                  </a:cubicBezTo>
                  <a:cubicBezTo>
                    <a:pt x="63" y="743"/>
                    <a:pt x="55" y="751"/>
                    <a:pt x="55" y="759"/>
                  </a:cubicBezTo>
                  <a:cubicBezTo>
                    <a:pt x="47" y="767"/>
                    <a:pt x="47" y="775"/>
                    <a:pt x="55" y="783"/>
                  </a:cubicBezTo>
                  <a:cubicBezTo>
                    <a:pt x="55" y="791"/>
                    <a:pt x="55" y="791"/>
                    <a:pt x="55" y="791"/>
                  </a:cubicBezTo>
                  <a:cubicBezTo>
                    <a:pt x="55" y="791"/>
                    <a:pt x="63" y="791"/>
                    <a:pt x="63" y="783"/>
                  </a:cubicBezTo>
                  <a:lnTo>
                    <a:pt x="71" y="783"/>
                  </a:lnTo>
                  <a:lnTo>
                    <a:pt x="79" y="783"/>
                  </a:lnTo>
                  <a:cubicBezTo>
                    <a:pt x="79" y="783"/>
                    <a:pt x="87" y="783"/>
                    <a:pt x="87" y="791"/>
                  </a:cubicBezTo>
                  <a:cubicBezTo>
                    <a:pt x="94" y="791"/>
                    <a:pt x="110" y="799"/>
                    <a:pt x="118" y="806"/>
                  </a:cubicBezTo>
                  <a:lnTo>
                    <a:pt x="126" y="814"/>
                  </a:lnTo>
                  <a:cubicBezTo>
                    <a:pt x="134" y="822"/>
                    <a:pt x="142" y="822"/>
                    <a:pt x="142" y="830"/>
                  </a:cubicBezTo>
                  <a:cubicBezTo>
                    <a:pt x="142" y="830"/>
                    <a:pt x="134" y="830"/>
                    <a:pt x="134" y="838"/>
                  </a:cubicBezTo>
                  <a:cubicBezTo>
                    <a:pt x="126" y="838"/>
                    <a:pt x="126" y="838"/>
                    <a:pt x="126" y="846"/>
                  </a:cubicBezTo>
                  <a:cubicBezTo>
                    <a:pt x="118" y="846"/>
                    <a:pt x="118" y="854"/>
                    <a:pt x="94" y="854"/>
                  </a:cubicBezTo>
                  <a:cubicBezTo>
                    <a:pt x="79" y="854"/>
                    <a:pt x="71" y="846"/>
                    <a:pt x="63" y="838"/>
                  </a:cubicBezTo>
                  <a:cubicBezTo>
                    <a:pt x="63" y="838"/>
                    <a:pt x="63" y="838"/>
                    <a:pt x="55" y="838"/>
                  </a:cubicBezTo>
                  <a:lnTo>
                    <a:pt x="55" y="838"/>
                  </a:lnTo>
                  <a:lnTo>
                    <a:pt x="55" y="838"/>
                  </a:lnTo>
                  <a:cubicBezTo>
                    <a:pt x="55" y="854"/>
                    <a:pt x="55" y="862"/>
                    <a:pt x="55" y="893"/>
                  </a:cubicBezTo>
                  <a:cubicBezTo>
                    <a:pt x="55" y="909"/>
                    <a:pt x="55" y="917"/>
                    <a:pt x="47" y="925"/>
                  </a:cubicBezTo>
                  <a:cubicBezTo>
                    <a:pt x="47" y="933"/>
                    <a:pt x="47" y="933"/>
                    <a:pt x="47" y="941"/>
                  </a:cubicBezTo>
                  <a:cubicBezTo>
                    <a:pt x="47" y="941"/>
                    <a:pt x="55" y="941"/>
                    <a:pt x="63" y="941"/>
                  </a:cubicBezTo>
                  <a:cubicBezTo>
                    <a:pt x="79" y="941"/>
                    <a:pt x="87" y="941"/>
                    <a:pt x="94" y="941"/>
                  </a:cubicBezTo>
                  <a:cubicBezTo>
                    <a:pt x="110" y="933"/>
                    <a:pt x="110" y="933"/>
                    <a:pt x="118" y="941"/>
                  </a:cubicBezTo>
                  <a:cubicBezTo>
                    <a:pt x="126" y="949"/>
                    <a:pt x="126" y="957"/>
                    <a:pt x="126" y="965"/>
                  </a:cubicBezTo>
                  <a:cubicBezTo>
                    <a:pt x="118" y="965"/>
                    <a:pt x="110" y="965"/>
                    <a:pt x="110" y="972"/>
                  </a:cubicBezTo>
                  <a:cubicBezTo>
                    <a:pt x="103" y="972"/>
                    <a:pt x="94" y="972"/>
                    <a:pt x="87" y="965"/>
                  </a:cubicBezTo>
                  <a:lnTo>
                    <a:pt x="79" y="965"/>
                  </a:lnTo>
                  <a:cubicBezTo>
                    <a:pt x="71" y="965"/>
                    <a:pt x="71" y="965"/>
                    <a:pt x="71" y="972"/>
                  </a:cubicBezTo>
                  <a:cubicBezTo>
                    <a:pt x="71" y="988"/>
                    <a:pt x="71" y="996"/>
                    <a:pt x="71" y="1012"/>
                  </a:cubicBezTo>
                  <a:cubicBezTo>
                    <a:pt x="71" y="1028"/>
                    <a:pt x="63" y="1028"/>
                    <a:pt x="63" y="1036"/>
                  </a:cubicBezTo>
                  <a:cubicBezTo>
                    <a:pt x="55" y="1036"/>
                    <a:pt x="47" y="1043"/>
                    <a:pt x="47" y="1052"/>
                  </a:cubicBezTo>
                  <a:cubicBezTo>
                    <a:pt x="47" y="1052"/>
                    <a:pt x="47" y="1067"/>
                    <a:pt x="47" y="1075"/>
                  </a:cubicBezTo>
                  <a:cubicBezTo>
                    <a:pt x="47" y="1083"/>
                    <a:pt x="47" y="1083"/>
                    <a:pt x="39" y="1083"/>
                  </a:cubicBezTo>
                  <a:cubicBezTo>
                    <a:pt x="39" y="1083"/>
                    <a:pt x="31" y="1083"/>
                    <a:pt x="31" y="1075"/>
                  </a:cubicBezTo>
                  <a:cubicBezTo>
                    <a:pt x="23" y="1075"/>
                    <a:pt x="23" y="1075"/>
                    <a:pt x="23" y="1075"/>
                  </a:cubicBezTo>
                  <a:cubicBezTo>
                    <a:pt x="16" y="1052"/>
                    <a:pt x="16" y="1052"/>
                    <a:pt x="23" y="1020"/>
                  </a:cubicBezTo>
                  <a:cubicBezTo>
                    <a:pt x="23" y="1012"/>
                    <a:pt x="23" y="1004"/>
                    <a:pt x="23" y="996"/>
                  </a:cubicBezTo>
                  <a:cubicBezTo>
                    <a:pt x="23" y="988"/>
                    <a:pt x="23" y="980"/>
                    <a:pt x="23" y="980"/>
                  </a:cubicBezTo>
                  <a:lnTo>
                    <a:pt x="23" y="980"/>
                  </a:lnTo>
                  <a:cubicBezTo>
                    <a:pt x="16" y="996"/>
                    <a:pt x="8" y="1012"/>
                    <a:pt x="8" y="1036"/>
                  </a:cubicBezTo>
                  <a:cubicBezTo>
                    <a:pt x="16" y="1043"/>
                    <a:pt x="16" y="1059"/>
                    <a:pt x="16" y="1067"/>
                  </a:cubicBezTo>
                  <a:cubicBezTo>
                    <a:pt x="16" y="1083"/>
                    <a:pt x="16" y="1099"/>
                    <a:pt x="23" y="1115"/>
                  </a:cubicBezTo>
                  <a:cubicBezTo>
                    <a:pt x="23" y="1123"/>
                    <a:pt x="23" y="1131"/>
                    <a:pt x="23" y="1131"/>
                  </a:cubicBezTo>
                  <a:cubicBezTo>
                    <a:pt x="23" y="1138"/>
                    <a:pt x="31" y="1138"/>
                    <a:pt x="31" y="1138"/>
                  </a:cubicBezTo>
                  <a:cubicBezTo>
                    <a:pt x="79" y="1162"/>
                    <a:pt x="118" y="1178"/>
                    <a:pt x="126" y="1178"/>
                  </a:cubicBezTo>
                  <a:cubicBezTo>
                    <a:pt x="158" y="1186"/>
                    <a:pt x="158" y="1194"/>
                    <a:pt x="158" y="1225"/>
                  </a:cubicBezTo>
                  <a:cubicBezTo>
                    <a:pt x="158" y="1225"/>
                    <a:pt x="166" y="1225"/>
                    <a:pt x="166" y="1233"/>
                  </a:cubicBezTo>
                  <a:cubicBezTo>
                    <a:pt x="166" y="1257"/>
                    <a:pt x="174" y="1257"/>
                    <a:pt x="174" y="1257"/>
                  </a:cubicBezTo>
                  <a:lnTo>
                    <a:pt x="181" y="1249"/>
                  </a:lnTo>
                  <a:cubicBezTo>
                    <a:pt x="190" y="1249"/>
                    <a:pt x="205" y="1241"/>
                    <a:pt x="213" y="1241"/>
                  </a:cubicBezTo>
                  <a:cubicBezTo>
                    <a:pt x="253" y="1241"/>
                    <a:pt x="268" y="1281"/>
                    <a:pt x="292" y="1320"/>
                  </a:cubicBezTo>
                  <a:cubicBezTo>
                    <a:pt x="300" y="1320"/>
                    <a:pt x="300" y="1328"/>
                    <a:pt x="308" y="1328"/>
                  </a:cubicBezTo>
                  <a:cubicBezTo>
                    <a:pt x="324" y="1368"/>
                    <a:pt x="308" y="1415"/>
                    <a:pt x="292" y="1455"/>
                  </a:cubicBezTo>
                  <a:cubicBezTo>
                    <a:pt x="292" y="1471"/>
                    <a:pt x="284" y="1478"/>
                    <a:pt x="284" y="1494"/>
                  </a:cubicBezTo>
                  <a:cubicBezTo>
                    <a:pt x="276" y="1526"/>
                    <a:pt x="284" y="1549"/>
                    <a:pt x="292" y="1558"/>
                  </a:cubicBezTo>
                  <a:cubicBezTo>
                    <a:pt x="300" y="1565"/>
                    <a:pt x="316" y="1565"/>
                    <a:pt x="324" y="1565"/>
                  </a:cubicBezTo>
                  <a:cubicBezTo>
                    <a:pt x="348" y="1573"/>
                    <a:pt x="379" y="1573"/>
                    <a:pt x="395" y="1589"/>
                  </a:cubicBezTo>
                  <a:cubicBezTo>
                    <a:pt x="411" y="1605"/>
                    <a:pt x="434" y="1613"/>
                    <a:pt x="466" y="1613"/>
                  </a:cubicBezTo>
                  <a:cubicBezTo>
                    <a:pt x="490" y="1613"/>
                    <a:pt x="506" y="1613"/>
                    <a:pt x="521" y="1605"/>
                  </a:cubicBezTo>
                  <a:cubicBezTo>
                    <a:pt x="529" y="1605"/>
                    <a:pt x="545" y="1597"/>
                    <a:pt x="545" y="1597"/>
                  </a:cubicBezTo>
                  <a:cubicBezTo>
                    <a:pt x="561" y="1589"/>
                    <a:pt x="569" y="1581"/>
                    <a:pt x="577" y="1581"/>
                  </a:cubicBezTo>
                  <a:cubicBezTo>
                    <a:pt x="585" y="1581"/>
                    <a:pt x="601" y="1589"/>
                    <a:pt x="608" y="1589"/>
                  </a:cubicBezTo>
                  <a:cubicBezTo>
                    <a:pt x="624" y="1597"/>
                    <a:pt x="640" y="1605"/>
                    <a:pt x="648" y="1605"/>
                  </a:cubicBezTo>
                  <a:cubicBezTo>
                    <a:pt x="656" y="1605"/>
                    <a:pt x="656" y="1605"/>
                    <a:pt x="664" y="1597"/>
                  </a:cubicBezTo>
                  <a:cubicBezTo>
                    <a:pt x="672" y="1597"/>
                    <a:pt x="680" y="1597"/>
                    <a:pt x="696" y="1597"/>
                  </a:cubicBezTo>
                  <a:cubicBezTo>
                    <a:pt x="727" y="1597"/>
                    <a:pt x="735" y="1605"/>
                    <a:pt x="751" y="1629"/>
                  </a:cubicBezTo>
                  <a:cubicBezTo>
                    <a:pt x="759" y="1636"/>
                    <a:pt x="759" y="1636"/>
                    <a:pt x="759" y="1636"/>
                  </a:cubicBezTo>
                  <a:cubicBezTo>
                    <a:pt x="759" y="1636"/>
                    <a:pt x="759" y="1644"/>
                    <a:pt x="767" y="1644"/>
                  </a:cubicBezTo>
                  <a:cubicBezTo>
                    <a:pt x="774" y="1668"/>
                    <a:pt x="782" y="1668"/>
                    <a:pt x="790" y="1668"/>
                  </a:cubicBezTo>
                  <a:cubicBezTo>
                    <a:pt x="798" y="1668"/>
                    <a:pt x="806" y="1660"/>
                    <a:pt x="822" y="1660"/>
                  </a:cubicBezTo>
                  <a:cubicBezTo>
                    <a:pt x="838" y="1660"/>
                    <a:pt x="861" y="1668"/>
                    <a:pt x="869" y="1676"/>
                  </a:cubicBezTo>
                  <a:cubicBezTo>
                    <a:pt x="877" y="1684"/>
                    <a:pt x="885" y="1684"/>
                    <a:pt x="893" y="1684"/>
                  </a:cubicBezTo>
                  <a:cubicBezTo>
                    <a:pt x="909" y="1684"/>
                    <a:pt x="940" y="1668"/>
                    <a:pt x="956" y="1660"/>
                  </a:cubicBezTo>
                  <a:cubicBezTo>
                    <a:pt x="956" y="1660"/>
                    <a:pt x="964" y="1660"/>
                    <a:pt x="972" y="1660"/>
                  </a:cubicBezTo>
                  <a:cubicBezTo>
                    <a:pt x="996" y="1660"/>
                    <a:pt x="1027" y="1668"/>
                    <a:pt x="1051" y="1700"/>
                  </a:cubicBezTo>
                  <a:cubicBezTo>
                    <a:pt x="1059" y="1708"/>
                    <a:pt x="1075" y="1716"/>
                    <a:pt x="1091" y="1716"/>
                  </a:cubicBezTo>
                  <a:cubicBezTo>
                    <a:pt x="1114" y="1716"/>
                    <a:pt x="1146" y="1708"/>
                    <a:pt x="1154" y="1700"/>
                  </a:cubicBezTo>
                  <a:cubicBezTo>
                    <a:pt x="1162" y="1692"/>
                    <a:pt x="1186" y="1692"/>
                    <a:pt x="1217" y="1692"/>
                  </a:cubicBezTo>
                  <a:cubicBezTo>
                    <a:pt x="1241" y="1692"/>
                    <a:pt x="1273" y="1692"/>
                    <a:pt x="1304" y="1692"/>
                  </a:cubicBezTo>
                  <a:cubicBezTo>
                    <a:pt x="1336" y="1692"/>
                    <a:pt x="1344" y="1692"/>
                    <a:pt x="1344" y="1692"/>
                  </a:cubicBezTo>
                  <a:lnTo>
                    <a:pt x="1344" y="1692"/>
                  </a:lnTo>
                  <a:cubicBezTo>
                    <a:pt x="1344" y="1692"/>
                    <a:pt x="1344" y="1684"/>
                    <a:pt x="1351" y="1676"/>
                  </a:cubicBezTo>
                  <a:cubicBezTo>
                    <a:pt x="1351" y="1676"/>
                    <a:pt x="1359" y="1668"/>
                    <a:pt x="1375" y="1668"/>
                  </a:cubicBezTo>
                  <a:cubicBezTo>
                    <a:pt x="1391" y="1668"/>
                    <a:pt x="1415" y="1676"/>
                    <a:pt x="1438" y="1684"/>
                  </a:cubicBezTo>
                  <a:cubicBezTo>
                    <a:pt x="1446" y="1692"/>
                    <a:pt x="1470" y="1692"/>
                    <a:pt x="1486" y="1692"/>
                  </a:cubicBezTo>
                  <a:cubicBezTo>
                    <a:pt x="1510" y="1692"/>
                    <a:pt x="1533" y="1684"/>
                    <a:pt x="1549" y="1684"/>
                  </a:cubicBezTo>
                  <a:cubicBezTo>
                    <a:pt x="1549" y="1684"/>
                    <a:pt x="1549" y="1684"/>
                    <a:pt x="1557" y="1684"/>
                  </a:cubicBezTo>
                  <a:close/>
                </a:path>
              </a:pathLst>
            </a:custGeom>
            <a:solidFill>
              <a:schemeClr val="accent6"/>
            </a:solidFill>
            <a:ln>
              <a:solidFill>
                <a:schemeClr val="bg2"/>
              </a:solidFill>
            </a:ln>
            <a:effectLst/>
          </p:spPr>
          <p:txBody>
            <a:bodyPr wrap="none" anchor="ctr"/>
            <a:lstStyle/>
            <a:p>
              <a:endParaRPr lang="en-US"/>
            </a:p>
          </p:txBody>
        </p:sp>
        <p:sp>
          <p:nvSpPr>
            <p:cNvPr id="265" name="Freeform 261"/>
            <p:cNvSpPr>
              <a:spLocks noChangeArrowheads="1"/>
            </p:cNvSpPr>
            <p:nvPr/>
          </p:nvSpPr>
          <p:spPr bwMode="auto">
            <a:xfrm>
              <a:off x="13660953" y="4203901"/>
              <a:ext cx="1185166" cy="1897192"/>
            </a:xfrm>
            <a:custGeom>
              <a:avLst/>
              <a:gdLst>
                <a:gd name="T0" fmla="*/ 2213 w 2254"/>
                <a:gd name="T1" fmla="*/ 2364 h 3606"/>
                <a:gd name="T2" fmla="*/ 2213 w 2254"/>
                <a:gd name="T3" fmla="*/ 2364 h 3606"/>
                <a:gd name="T4" fmla="*/ 2142 w 2254"/>
                <a:gd name="T5" fmla="*/ 2292 h 3606"/>
                <a:gd name="T6" fmla="*/ 2079 w 2254"/>
                <a:gd name="T7" fmla="*/ 2395 h 3606"/>
                <a:gd name="T8" fmla="*/ 2039 w 2254"/>
                <a:gd name="T9" fmla="*/ 2371 h 3606"/>
                <a:gd name="T10" fmla="*/ 1992 w 2254"/>
                <a:gd name="T11" fmla="*/ 2371 h 3606"/>
                <a:gd name="T12" fmla="*/ 1897 w 2254"/>
                <a:gd name="T13" fmla="*/ 2348 h 3606"/>
                <a:gd name="T14" fmla="*/ 1834 w 2254"/>
                <a:gd name="T15" fmla="*/ 2340 h 3606"/>
                <a:gd name="T16" fmla="*/ 1778 w 2254"/>
                <a:gd name="T17" fmla="*/ 2371 h 3606"/>
                <a:gd name="T18" fmla="*/ 1707 w 2254"/>
                <a:gd name="T19" fmla="*/ 2348 h 3606"/>
                <a:gd name="T20" fmla="*/ 1652 w 2254"/>
                <a:gd name="T21" fmla="*/ 2387 h 3606"/>
                <a:gd name="T22" fmla="*/ 1620 w 2254"/>
                <a:gd name="T23" fmla="*/ 2355 h 3606"/>
                <a:gd name="T24" fmla="*/ 1589 w 2254"/>
                <a:gd name="T25" fmla="*/ 2229 h 3606"/>
                <a:gd name="T26" fmla="*/ 1518 w 2254"/>
                <a:gd name="T27" fmla="*/ 2158 h 3606"/>
                <a:gd name="T28" fmla="*/ 1494 w 2254"/>
                <a:gd name="T29" fmla="*/ 2079 h 3606"/>
                <a:gd name="T30" fmla="*/ 1478 w 2254"/>
                <a:gd name="T31" fmla="*/ 1960 h 3606"/>
                <a:gd name="T32" fmla="*/ 1423 w 2254"/>
                <a:gd name="T33" fmla="*/ 1850 h 3606"/>
                <a:gd name="T34" fmla="*/ 1439 w 2254"/>
                <a:gd name="T35" fmla="*/ 1739 h 3606"/>
                <a:gd name="T36" fmla="*/ 1352 w 2254"/>
                <a:gd name="T37" fmla="*/ 1747 h 3606"/>
                <a:gd name="T38" fmla="*/ 1257 w 2254"/>
                <a:gd name="T39" fmla="*/ 1794 h 3606"/>
                <a:gd name="T40" fmla="*/ 1225 w 2254"/>
                <a:gd name="T41" fmla="*/ 1771 h 3606"/>
                <a:gd name="T42" fmla="*/ 1186 w 2254"/>
                <a:gd name="T43" fmla="*/ 1739 h 3606"/>
                <a:gd name="T44" fmla="*/ 1194 w 2254"/>
                <a:gd name="T45" fmla="*/ 1668 h 3606"/>
                <a:gd name="T46" fmla="*/ 1241 w 2254"/>
                <a:gd name="T47" fmla="*/ 1644 h 3606"/>
                <a:gd name="T48" fmla="*/ 1257 w 2254"/>
                <a:gd name="T49" fmla="*/ 1565 h 3606"/>
                <a:gd name="T50" fmla="*/ 1257 w 2254"/>
                <a:gd name="T51" fmla="*/ 1454 h 3606"/>
                <a:gd name="T52" fmla="*/ 1304 w 2254"/>
                <a:gd name="T53" fmla="*/ 1367 h 3606"/>
                <a:gd name="T54" fmla="*/ 1336 w 2254"/>
                <a:gd name="T55" fmla="*/ 1249 h 3606"/>
                <a:gd name="T56" fmla="*/ 1272 w 2254"/>
                <a:gd name="T57" fmla="*/ 1249 h 3606"/>
                <a:gd name="T58" fmla="*/ 1194 w 2254"/>
                <a:gd name="T59" fmla="*/ 1162 h 3606"/>
                <a:gd name="T60" fmla="*/ 1170 w 2254"/>
                <a:gd name="T61" fmla="*/ 1083 h 3606"/>
                <a:gd name="T62" fmla="*/ 1114 w 2254"/>
                <a:gd name="T63" fmla="*/ 1012 h 3606"/>
                <a:gd name="T64" fmla="*/ 1091 w 2254"/>
                <a:gd name="T65" fmla="*/ 917 h 3606"/>
                <a:gd name="T66" fmla="*/ 1035 w 2254"/>
                <a:gd name="T67" fmla="*/ 870 h 3606"/>
                <a:gd name="T68" fmla="*/ 980 w 2254"/>
                <a:gd name="T69" fmla="*/ 798 h 3606"/>
                <a:gd name="T70" fmla="*/ 1004 w 2254"/>
                <a:gd name="T71" fmla="*/ 696 h 3606"/>
                <a:gd name="T72" fmla="*/ 925 w 2254"/>
                <a:gd name="T73" fmla="*/ 545 h 3606"/>
                <a:gd name="T74" fmla="*/ 941 w 2254"/>
                <a:gd name="T75" fmla="*/ 450 h 3606"/>
                <a:gd name="T76" fmla="*/ 972 w 2254"/>
                <a:gd name="T77" fmla="*/ 292 h 3606"/>
                <a:gd name="T78" fmla="*/ 996 w 2254"/>
                <a:gd name="T79" fmla="*/ 126 h 3606"/>
                <a:gd name="T80" fmla="*/ 1004 w 2254"/>
                <a:gd name="T81" fmla="*/ 63 h 3606"/>
                <a:gd name="T82" fmla="*/ 672 w 2254"/>
                <a:gd name="T83" fmla="*/ 0 h 3606"/>
                <a:gd name="T84" fmla="*/ 553 w 2254"/>
                <a:gd name="T85" fmla="*/ 593 h 3606"/>
                <a:gd name="T86" fmla="*/ 450 w 2254"/>
                <a:gd name="T87" fmla="*/ 1051 h 3606"/>
                <a:gd name="T88" fmla="*/ 442 w 2254"/>
                <a:gd name="T89" fmla="*/ 1249 h 3606"/>
                <a:gd name="T90" fmla="*/ 435 w 2254"/>
                <a:gd name="T91" fmla="*/ 1328 h 3606"/>
                <a:gd name="T92" fmla="*/ 482 w 2254"/>
                <a:gd name="T93" fmla="*/ 1486 h 3606"/>
                <a:gd name="T94" fmla="*/ 522 w 2254"/>
                <a:gd name="T95" fmla="*/ 1628 h 3606"/>
                <a:gd name="T96" fmla="*/ 442 w 2254"/>
                <a:gd name="T97" fmla="*/ 1747 h 3606"/>
                <a:gd name="T98" fmla="*/ 371 w 2254"/>
                <a:gd name="T99" fmla="*/ 1818 h 3606"/>
                <a:gd name="T100" fmla="*/ 355 w 2254"/>
                <a:gd name="T101" fmla="*/ 1889 h 3606"/>
                <a:gd name="T102" fmla="*/ 174 w 2254"/>
                <a:gd name="T103" fmla="*/ 2079 h 3606"/>
                <a:gd name="T104" fmla="*/ 229 w 2254"/>
                <a:gd name="T105" fmla="*/ 2182 h 3606"/>
                <a:gd name="T106" fmla="*/ 229 w 2254"/>
                <a:gd name="T107" fmla="*/ 2277 h 3606"/>
                <a:gd name="T108" fmla="*/ 221 w 2254"/>
                <a:gd name="T109" fmla="*/ 2340 h 3606"/>
                <a:gd name="T110" fmla="*/ 174 w 2254"/>
                <a:gd name="T111" fmla="*/ 2435 h 3606"/>
                <a:gd name="T112" fmla="*/ 0 w 2254"/>
                <a:gd name="T113" fmla="*/ 3217 h 3606"/>
                <a:gd name="T114" fmla="*/ 2063 w 2254"/>
                <a:gd name="T115" fmla="*/ 3605 h 3606"/>
                <a:gd name="T116" fmla="*/ 2253 w 2254"/>
                <a:gd name="T117" fmla="*/ 2427 h 3606"/>
                <a:gd name="T118" fmla="*/ 2213 w 2254"/>
                <a:gd name="T119" fmla="*/ 2364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4" h="3606">
                  <a:moveTo>
                    <a:pt x="2213" y="2364"/>
                  </a:moveTo>
                  <a:lnTo>
                    <a:pt x="2213" y="2364"/>
                  </a:lnTo>
                  <a:cubicBezTo>
                    <a:pt x="2205" y="2316"/>
                    <a:pt x="2174" y="2316"/>
                    <a:pt x="2142" y="2292"/>
                  </a:cubicBezTo>
                  <a:cubicBezTo>
                    <a:pt x="2111" y="2277"/>
                    <a:pt x="2126" y="2348"/>
                    <a:pt x="2079" y="2395"/>
                  </a:cubicBezTo>
                  <a:cubicBezTo>
                    <a:pt x="2031" y="2435"/>
                    <a:pt x="2079" y="2395"/>
                    <a:pt x="2039" y="2371"/>
                  </a:cubicBezTo>
                  <a:cubicBezTo>
                    <a:pt x="2000" y="2348"/>
                    <a:pt x="2024" y="2364"/>
                    <a:pt x="1992" y="2371"/>
                  </a:cubicBezTo>
                  <a:cubicBezTo>
                    <a:pt x="1952" y="2379"/>
                    <a:pt x="1929" y="2371"/>
                    <a:pt x="1897" y="2348"/>
                  </a:cubicBezTo>
                  <a:cubicBezTo>
                    <a:pt x="1865" y="2324"/>
                    <a:pt x="1850" y="2332"/>
                    <a:pt x="1834" y="2340"/>
                  </a:cubicBezTo>
                  <a:cubicBezTo>
                    <a:pt x="1818" y="2348"/>
                    <a:pt x="1802" y="2371"/>
                    <a:pt x="1778" y="2371"/>
                  </a:cubicBezTo>
                  <a:cubicBezTo>
                    <a:pt x="1747" y="2364"/>
                    <a:pt x="1739" y="2355"/>
                    <a:pt x="1707" y="2348"/>
                  </a:cubicBezTo>
                  <a:cubicBezTo>
                    <a:pt x="1676" y="2332"/>
                    <a:pt x="1676" y="2355"/>
                    <a:pt x="1652" y="2387"/>
                  </a:cubicBezTo>
                  <a:cubicBezTo>
                    <a:pt x="1628" y="2411"/>
                    <a:pt x="1628" y="2371"/>
                    <a:pt x="1620" y="2355"/>
                  </a:cubicBezTo>
                  <a:cubicBezTo>
                    <a:pt x="1605" y="2332"/>
                    <a:pt x="1589" y="2269"/>
                    <a:pt x="1589" y="2229"/>
                  </a:cubicBezTo>
                  <a:cubicBezTo>
                    <a:pt x="1589" y="2190"/>
                    <a:pt x="1573" y="2166"/>
                    <a:pt x="1518" y="2158"/>
                  </a:cubicBezTo>
                  <a:cubicBezTo>
                    <a:pt x="1454" y="2142"/>
                    <a:pt x="1478" y="2126"/>
                    <a:pt x="1494" y="2079"/>
                  </a:cubicBezTo>
                  <a:cubicBezTo>
                    <a:pt x="1510" y="2031"/>
                    <a:pt x="1502" y="2000"/>
                    <a:pt x="1478" y="1960"/>
                  </a:cubicBezTo>
                  <a:cubicBezTo>
                    <a:pt x="1446" y="1921"/>
                    <a:pt x="1439" y="1889"/>
                    <a:pt x="1423" y="1850"/>
                  </a:cubicBezTo>
                  <a:cubicBezTo>
                    <a:pt x="1407" y="1818"/>
                    <a:pt x="1439" y="1787"/>
                    <a:pt x="1439" y="1739"/>
                  </a:cubicBezTo>
                  <a:cubicBezTo>
                    <a:pt x="1431" y="1700"/>
                    <a:pt x="1383" y="1723"/>
                    <a:pt x="1352" y="1747"/>
                  </a:cubicBezTo>
                  <a:cubicBezTo>
                    <a:pt x="1328" y="1778"/>
                    <a:pt x="1312" y="1778"/>
                    <a:pt x="1257" y="1794"/>
                  </a:cubicBezTo>
                  <a:cubicBezTo>
                    <a:pt x="1194" y="1802"/>
                    <a:pt x="1257" y="1794"/>
                    <a:pt x="1225" y="1771"/>
                  </a:cubicBezTo>
                  <a:cubicBezTo>
                    <a:pt x="1194" y="1747"/>
                    <a:pt x="1178" y="1747"/>
                    <a:pt x="1186" y="1739"/>
                  </a:cubicBezTo>
                  <a:cubicBezTo>
                    <a:pt x="1194" y="1723"/>
                    <a:pt x="1201" y="1700"/>
                    <a:pt x="1194" y="1668"/>
                  </a:cubicBezTo>
                  <a:cubicBezTo>
                    <a:pt x="1194" y="1636"/>
                    <a:pt x="1217" y="1644"/>
                    <a:pt x="1241" y="1644"/>
                  </a:cubicBezTo>
                  <a:cubicBezTo>
                    <a:pt x="1257" y="1644"/>
                    <a:pt x="1265" y="1581"/>
                    <a:pt x="1257" y="1565"/>
                  </a:cubicBezTo>
                  <a:cubicBezTo>
                    <a:pt x="1257" y="1541"/>
                    <a:pt x="1241" y="1502"/>
                    <a:pt x="1257" y="1454"/>
                  </a:cubicBezTo>
                  <a:cubicBezTo>
                    <a:pt x="1265" y="1415"/>
                    <a:pt x="1296" y="1383"/>
                    <a:pt x="1304" y="1367"/>
                  </a:cubicBezTo>
                  <a:cubicBezTo>
                    <a:pt x="1320" y="1344"/>
                    <a:pt x="1344" y="1296"/>
                    <a:pt x="1336" y="1249"/>
                  </a:cubicBezTo>
                  <a:cubicBezTo>
                    <a:pt x="1328" y="1201"/>
                    <a:pt x="1304" y="1257"/>
                    <a:pt x="1272" y="1249"/>
                  </a:cubicBezTo>
                  <a:cubicBezTo>
                    <a:pt x="1233" y="1241"/>
                    <a:pt x="1233" y="1194"/>
                    <a:pt x="1194" y="1162"/>
                  </a:cubicBezTo>
                  <a:cubicBezTo>
                    <a:pt x="1146" y="1130"/>
                    <a:pt x="1178" y="1130"/>
                    <a:pt x="1170" y="1083"/>
                  </a:cubicBezTo>
                  <a:cubicBezTo>
                    <a:pt x="1162" y="1036"/>
                    <a:pt x="1154" y="1036"/>
                    <a:pt x="1114" y="1012"/>
                  </a:cubicBezTo>
                  <a:cubicBezTo>
                    <a:pt x="1075" y="988"/>
                    <a:pt x="1099" y="956"/>
                    <a:pt x="1091" y="917"/>
                  </a:cubicBezTo>
                  <a:cubicBezTo>
                    <a:pt x="1083" y="877"/>
                    <a:pt x="1051" y="893"/>
                    <a:pt x="1035" y="870"/>
                  </a:cubicBezTo>
                  <a:cubicBezTo>
                    <a:pt x="1012" y="838"/>
                    <a:pt x="980" y="838"/>
                    <a:pt x="980" y="798"/>
                  </a:cubicBezTo>
                  <a:cubicBezTo>
                    <a:pt x="980" y="767"/>
                    <a:pt x="1004" y="735"/>
                    <a:pt x="1004" y="696"/>
                  </a:cubicBezTo>
                  <a:cubicBezTo>
                    <a:pt x="996" y="656"/>
                    <a:pt x="941" y="577"/>
                    <a:pt x="925" y="545"/>
                  </a:cubicBezTo>
                  <a:cubicBezTo>
                    <a:pt x="917" y="514"/>
                    <a:pt x="933" y="482"/>
                    <a:pt x="941" y="450"/>
                  </a:cubicBezTo>
                  <a:cubicBezTo>
                    <a:pt x="941" y="419"/>
                    <a:pt x="964" y="332"/>
                    <a:pt x="972" y="292"/>
                  </a:cubicBezTo>
                  <a:cubicBezTo>
                    <a:pt x="988" y="253"/>
                    <a:pt x="996" y="158"/>
                    <a:pt x="996" y="126"/>
                  </a:cubicBezTo>
                  <a:cubicBezTo>
                    <a:pt x="996" y="111"/>
                    <a:pt x="996" y="79"/>
                    <a:pt x="1004" y="63"/>
                  </a:cubicBezTo>
                  <a:cubicBezTo>
                    <a:pt x="885" y="39"/>
                    <a:pt x="775" y="16"/>
                    <a:pt x="672" y="0"/>
                  </a:cubicBezTo>
                  <a:cubicBezTo>
                    <a:pt x="648" y="111"/>
                    <a:pt x="561" y="561"/>
                    <a:pt x="553" y="593"/>
                  </a:cubicBezTo>
                  <a:cubicBezTo>
                    <a:pt x="545" y="617"/>
                    <a:pt x="466" y="1020"/>
                    <a:pt x="450" y="1051"/>
                  </a:cubicBezTo>
                  <a:cubicBezTo>
                    <a:pt x="427" y="1083"/>
                    <a:pt x="427" y="1225"/>
                    <a:pt x="442" y="1249"/>
                  </a:cubicBezTo>
                  <a:cubicBezTo>
                    <a:pt x="450" y="1265"/>
                    <a:pt x="435" y="1312"/>
                    <a:pt x="435" y="1328"/>
                  </a:cubicBezTo>
                  <a:cubicBezTo>
                    <a:pt x="427" y="1352"/>
                    <a:pt x="435" y="1454"/>
                    <a:pt x="482" y="1486"/>
                  </a:cubicBezTo>
                  <a:cubicBezTo>
                    <a:pt x="529" y="1526"/>
                    <a:pt x="545" y="1613"/>
                    <a:pt x="522" y="1628"/>
                  </a:cubicBezTo>
                  <a:cubicBezTo>
                    <a:pt x="506" y="1644"/>
                    <a:pt x="442" y="1731"/>
                    <a:pt x="442" y="1747"/>
                  </a:cubicBezTo>
                  <a:cubicBezTo>
                    <a:pt x="442" y="1771"/>
                    <a:pt x="395" y="1794"/>
                    <a:pt x="371" y="1818"/>
                  </a:cubicBezTo>
                  <a:cubicBezTo>
                    <a:pt x="348" y="1850"/>
                    <a:pt x="348" y="1873"/>
                    <a:pt x="355" y="1889"/>
                  </a:cubicBezTo>
                  <a:cubicBezTo>
                    <a:pt x="355" y="1897"/>
                    <a:pt x="166" y="2040"/>
                    <a:pt x="174" y="2079"/>
                  </a:cubicBezTo>
                  <a:cubicBezTo>
                    <a:pt x="182" y="2126"/>
                    <a:pt x="166" y="2158"/>
                    <a:pt x="229" y="2182"/>
                  </a:cubicBezTo>
                  <a:cubicBezTo>
                    <a:pt x="284" y="2213"/>
                    <a:pt x="245" y="2253"/>
                    <a:pt x="229" y="2277"/>
                  </a:cubicBezTo>
                  <a:cubicBezTo>
                    <a:pt x="221" y="2292"/>
                    <a:pt x="237" y="2316"/>
                    <a:pt x="221" y="2340"/>
                  </a:cubicBezTo>
                  <a:cubicBezTo>
                    <a:pt x="205" y="2364"/>
                    <a:pt x="174" y="2411"/>
                    <a:pt x="174" y="2435"/>
                  </a:cubicBezTo>
                  <a:cubicBezTo>
                    <a:pt x="174" y="2458"/>
                    <a:pt x="31" y="3075"/>
                    <a:pt x="0" y="3217"/>
                  </a:cubicBezTo>
                  <a:cubicBezTo>
                    <a:pt x="640" y="3360"/>
                    <a:pt x="1352" y="3494"/>
                    <a:pt x="2063" y="3605"/>
                  </a:cubicBezTo>
                  <a:cubicBezTo>
                    <a:pt x="2253" y="2427"/>
                    <a:pt x="2253" y="2427"/>
                    <a:pt x="2253" y="2427"/>
                  </a:cubicBezTo>
                  <a:cubicBezTo>
                    <a:pt x="2229" y="2411"/>
                    <a:pt x="2221" y="2395"/>
                    <a:pt x="2213" y="2364"/>
                  </a:cubicBezTo>
                </a:path>
              </a:pathLst>
            </a:custGeom>
            <a:solidFill>
              <a:schemeClr val="accent6"/>
            </a:solidFill>
            <a:ln>
              <a:solidFill>
                <a:schemeClr val="bg2"/>
              </a:solidFill>
            </a:ln>
            <a:effectLst/>
          </p:spPr>
          <p:txBody>
            <a:bodyPr wrap="none" anchor="ctr"/>
            <a:lstStyle/>
            <a:p>
              <a:endParaRPr lang="en-US"/>
            </a:p>
          </p:txBody>
        </p:sp>
        <p:sp>
          <p:nvSpPr>
            <p:cNvPr id="266" name="Freeform 262"/>
            <p:cNvSpPr>
              <a:spLocks noChangeArrowheads="1"/>
            </p:cNvSpPr>
            <p:nvPr/>
          </p:nvSpPr>
          <p:spPr bwMode="auto">
            <a:xfrm>
              <a:off x="13658634" y="4199262"/>
              <a:ext cx="1194442" cy="1901831"/>
            </a:xfrm>
            <a:custGeom>
              <a:avLst/>
              <a:gdLst>
                <a:gd name="T0" fmla="*/ 8 w 2270"/>
                <a:gd name="T1" fmla="*/ 3233 h 3614"/>
                <a:gd name="T2" fmla="*/ 221 w 2270"/>
                <a:gd name="T3" fmla="*/ 2356 h 3614"/>
                <a:gd name="T4" fmla="*/ 237 w 2270"/>
                <a:gd name="T5" fmla="*/ 2277 h 3614"/>
                <a:gd name="T6" fmla="*/ 182 w 2270"/>
                <a:gd name="T7" fmla="*/ 2087 h 3614"/>
                <a:gd name="T8" fmla="*/ 379 w 2270"/>
                <a:gd name="T9" fmla="*/ 1826 h 3614"/>
                <a:gd name="T10" fmla="*/ 537 w 2270"/>
                <a:gd name="T11" fmla="*/ 1605 h 3614"/>
                <a:gd name="T12" fmla="*/ 450 w 2270"/>
                <a:gd name="T13" fmla="*/ 1257 h 3614"/>
                <a:gd name="T14" fmla="*/ 672 w 2270"/>
                <a:gd name="T15" fmla="*/ 0 h 3614"/>
                <a:gd name="T16" fmla="*/ 1012 w 2270"/>
                <a:gd name="T17" fmla="*/ 71 h 3614"/>
                <a:gd name="T18" fmla="*/ 949 w 2270"/>
                <a:gd name="T19" fmla="*/ 458 h 3614"/>
                <a:gd name="T20" fmla="*/ 1012 w 2270"/>
                <a:gd name="T21" fmla="*/ 704 h 3614"/>
                <a:gd name="T22" fmla="*/ 1043 w 2270"/>
                <a:gd name="T23" fmla="*/ 869 h 3614"/>
                <a:gd name="T24" fmla="*/ 1122 w 2270"/>
                <a:gd name="T25" fmla="*/ 1012 h 3614"/>
                <a:gd name="T26" fmla="*/ 1202 w 2270"/>
                <a:gd name="T27" fmla="*/ 1170 h 3614"/>
                <a:gd name="T28" fmla="*/ 1312 w 2270"/>
                <a:gd name="T29" fmla="*/ 1241 h 3614"/>
                <a:gd name="T30" fmla="*/ 1312 w 2270"/>
                <a:gd name="T31" fmla="*/ 1375 h 3614"/>
                <a:gd name="T32" fmla="*/ 1249 w 2270"/>
                <a:gd name="T33" fmla="*/ 1652 h 3614"/>
                <a:gd name="T34" fmla="*/ 1209 w 2270"/>
                <a:gd name="T35" fmla="*/ 1676 h 3614"/>
                <a:gd name="T36" fmla="*/ 1233 w 2270"/>
                <a:gd name="T37" fmla="*/ 1771 h 3614"/>
                <a:gd name="T38" fmla="*/ 1360 w 2270"/>
                <a:gd name="T39" fmla="*/ 1755 h 3614"/>
                <a:gd name="T40" fmla="*/ 1439 w 2270"/>
                <a:gd name="T41" fmla="*/ 1858 h 3614"/>
                <a:gd name="T42" fmla="*/ 1494 w 2270"/>
                <a:gd name="T43" fmla="*/ 2111 h 3614"/>
                <a:gd name="T44" fmla="*/ 1628 w 2270"/>
                <a:gd name="T45" fmla="*/ 2356 h 3614"/>
                <a:gd name="T46" fmla="*/ 1668 w 2270"/>
                <a:gd name="T47" fmla="*/ 2372 h 3614"/>
                <a:gd name="T48" fmla="*/ 1826 w 2270"/>
                <a:gd name="T49" fmla="*/ 2356 h 3614"/>
                <a:gd name="T50" fmla="*/ 1913 w 2270"/>
                <a:gd name="T51" fmla="*/ 2356 h 3614"/>
                <a:gd name="T52" fmla="*/ 2024 w 2270"/>
                <a:gd name="T53" fmla="*/ 2363 h 3614"/>
                <a:gd name="T54" fmla="*/ 2119 w 2270"/>
                <a:gd name="T55" fmla="*/ 2332 h 3614"/>
                <a:gd name="T56" fmla="*/ 2221 w 2270"/>
                <a:gd name="T57" fmla="*/ 2372 h 3614"/>
                <a:gd name="T58" fmla="*/ 8 w 2270"/>
                <a:gd name="T59" fmla="*/ 3225 h 3614"/>
                <a:gd name="T60" fmla="*/ 2213 w 2270"/>
                <a:gd name="T61" fmla="*/ 2372 h 3614"/>
                <a:gd name="T62" fmla="*/ 2126 w 2270"/>
                <a:gd name="T63" fmla="*/ 2332 h 3614"/>
                <a:gd name="T64" fmla="*/ 2055 w 2270"/>
                <a:gd name="T65" fmla="*/ 2419 h 3614"/>
                <a:gd name="T66" fmla="*/ 2024 w 2270"/>
                <a:gd name="T67" fmla="*/ 2372 h 3614"/>
                <a:gd name="T68" fmla="*/ 1873 w 2270"/>
                <a:gd name="T69" fmla="*/ 2348 h 3614"/>
                <a:gd name="T70" fmla="*/ 1786 w 2270"/>
                <a:gd name="T71" fmla="*/ 2379 h 3614"/>
                <a:gd name="T72" fmla="*/ 1676 w 2270"/>
                <a:gd name="T73" fmla="*/ 2372 h 3614"/>
                <a:gd name="T74" fmla="*/ 1620 w 2270"/>
                <a:gd name="T75" fmla="*/ 2363 h 3614"/>
                <a:gd name="T76" fmla="*/ 1486 w 2270"/>
                <a:gd name="T77" fmla="*/ 2111 h 3614"/>
                <a:gd name="T78" fmla="*/ 1431 w 2270"/>
                <a:gd name="T79" fmla="*/ 1866 h 3614"/>
                <a:gd name="T80" fmla="*/ 1367 w 2270"/>
                <a:gd name="T81" fmla="*/ 1763 h 3614"/>
                <a:gd name="T82" fmla="*/ 1233 w 2270"/>
                <a:gd name="T83" fmla="*/ 1795 h 3614"/>
                <a:gd name="T84" fmla="*/ 1194 w 2270"/>
                <a:gd name="T85" fmla="*/ 1747 h 3614"/>
                <a:gd name="T86" fmla="*/ 1233 w 2270"/>
                <a:gd name="T87" fmla="*/ 1644 h 3614"/>
                <a:gd name="T88" fmla="*/ 1257 w 2270"/>
                <a:gd name="T89" fmla="*/ 1462 h 3614"/>
                <a:gd name="T90" fmla="*/ 1336 w 2270"/>
                <a:gd name="T91" fmla="*/ 1241 h 3614"/>
                <a:gd name="T92" fmla="*/ 1241 w 2270"/>
                <a:gd name="T93" fmla="*/ 1225 h 3614"/>
                <a:gd name="T94" fmla="*/ 1138 w 2270"/>
                <a:gd name="T95" fmla="*/ 1036 h 3614"/>
                <a:gd name="T96" fmla="*/ 1067 w 2270"/>
                <a:gd name="T97" fmla="*/ 893 h 3614"/>
                <a:gd name="T98" fmla="*/ 996 w 2270"/>
                <a:gd name="T99" fmla="*/ 767 h 3614"/>
                <a:gd name="T100" fmla="*/ 933 w 2270"/>
                <a:gd name="T101" fmla="*/ 490 h 3614"/>
                <a:gd name="T102" fmla="*/ 1004 w 2270"/>
                <a:gd name="T103" fmla="*/ 71 h 3614"/>
                <a:gd name="T104" fmla="*/ 458 w 2270"/>
                <a:gd name="T105" fmla="*/ 1059 h 3614"/>
                <a:gd name="T106" fmla="*/ 490 w 2270"/>
                <a:gd name="T107" fmla="*/ 1494 h 3614"/>
                <a:gd name="T108" fmla="*/ 411 w 2270"/>
                <a:gd name="T109" fmla="*/ 1810 h 3614"/>
                <a:gd name="T110" fmla="*/ 308 w 2270"/>
                <a:gd name="T111" fmla="*/ 1952 h 3614"/>
                <a:gd name="T112" fmla="*/ 269 w 2270"/>
                <a:gd name="T113" fmla="*/ 2221 h 3614"/>
                <a:gd name="T114" fmla="*/ 237 w 2270"/>
                <a:gd name="T115" fmla="*/ 2348 h 3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3614">
                  <a:moveTo>
                    <a:pt x="2071" y="3613"/>
                  </a:moveTo>
                  <a:lnTo>
                    <a:pt x="2071" y="3613"/>
                  </a:lnTo>
                  <a:lnTo>
                    <a:pt x="2071" y="3613"/>
                  </a:lnTo>
                  <a:cubicBezTo>
                    <a:pt x="1431" y="3518"/>
                    <a:pt x="735" y="3391"/>
                    <a:pt x="8" y="3233"/>
                  </a:cubicBezTo>
                  <a:cubicBezTo>
                    <a:pt x="0" y="3233"/>
                    <a:pt x="0" y="3233"/>
                    <a:pt x="0" y="3233"/>
                  </a:cubicBezTo>
                  <a:cubicBezTo>
                    <a:pt x="0" y="3225"/>
                    <a:pt x="0" y="3225"/>
                    <a:pt x="0" y="3225"/>
                  </a:cubicBezTo>
                  <a:cubicBezTo>
                    <a:pt x="87" y="2854"/>
                    <a:pt x="182" y="2459"/>
                    <a:pt x="182" y="2443"/>
                  </a:cubicBezTo>
                  <a:cubicBezTo>
                    <a:pt x="182" y="2419"/>
                    <a:pt x="205" y="2379"/>
                    <a:pt x="221" y="2356"/>
                  </a:cubicBezTo>
                  <a:cubicBezTo>
                    <a:pt x="229" y="2348"/>
                    <a:pt x="229" y="2348"/>
                    <a:pt x="229" y="2348"/>
                  </a:cubicBezTo>
                  <a:cubicBezTo>
                    <a:pt x="237" y="2332"/>
                    <a:pt x="237" y="2324"/>
                    <a:pt x="229" y="2316"/>
                  </a:cubicBezTo>
                  <a:cubicBezTo>
                    <a:pt x="229" y="2300"/>
                    <a:pt x="229" y="2292"/>
                    <a:pt x="237" y="2285"/>
                  </a:cubicBezTo>
                  <a:cubicBezTo>
                    <a:pt x="237" y="2277"/>
                    <a:pt x="237" y="2277"/>
                    <a:pt x="237" y="2277"/>
                  </a:cubicBezTo>
                  <a:cubicBezTo>
                    <a:pt x="245" y="2269"/>
                    <a:pt x="269" y="2245"/>
                    <a:pt x="261" y="2221"/>
                  </a:cubicBezTo>
                  <a:cubicBezTo>
                    <a:pt x="261" y="2213"/>
                    <a:pt x="245" y="2206"/>
                    <a:pt x="229" y="2198"/>
                  </a:cubicBezTo>
                  <a:cubicBezTo>
                    <a:pt x="182" y="2174"/>
                    <a:pt x="182" y="2142"/>
                    <a:pt x="182" y="2111"/>
                  </a:cubicBezTo>
                  <a:cubicBezTo>
                    <a:pt x="182" y="2103"/>
                    <a:pt x="182" y="2095"/>
                    <a:pt x="182" y="2087"/>
                  </a:cubicBezTo>
                  <a:cubicBezTo>
                    <a:pt x="174" y="2063"/>
                    <a:pt x="237" y="2008"/>
                    <a:pt x="308" y="1945"/>
                  </a:cubicBezTo>
                  <a:cubicBezTo>
                    <a:pt x="332" y="1921"/>
                    <a:pt x="356" y="1897"/>
                    <a:pt x="356" y="1897"/>
                  </a:cubicBezTo>
                  <a:lnTo>
                    <a:pt x="356" y="1897"/>
                  </a:lnTo>
                  <a:cubicBezTo>
                    <a:pt x="356" y="1881"/>
                    <a:pt x="348" y="1850"/>
                    <a:pt x="379" y="1826"/>
                  </a:cubicBezTo>
                  <a:cubicBezTo>
                    <a:pt x="387" y="1818"/>
                    <a:pt x="395" y="1810"/>
                    <a:pt x="403" y="1802"/>
                  </a:cubicBezTo>
                  <a:cubicBezTo>
                    <a:pt x="427" y="1786"/>
                    <a:pt x="443" y="1771"/>
                    <a:pt x="443" y="1755"/>
                  </a:cubicBezTo>
                  <a:cubicBezTo>
                    <a:pt x="443" y="1731"/>
                    <a:pt x="506" y="1652"/>
                    <a:pt x="530" y="1628"/>
                  </a:cubicBezTo>
                  <a:cubicBezTo>
                    <a:pt x="537" y="1628"/>
                    <a:pt x="537" y="1621"/>
                    <a:pt x="537" y="1605"/>
                  </a:cubicBezTo>
                  <a:cubicBezTo>
                    <a:pt x="537" y="1573"/>
                    <a:pt x="514" y="1526"/>
                    <a:pt x="490" y="1502"/>
                  </a:cubicBezTo>
                  <a:cubicBezTo>
                    <a:pt x="443" y="1462"/>
                    <a:pt x="435" y="1360"/>
                    <a:pt x="435" y="1336"/>
                  </a:cubicBezTo>
                  <a:cubicBezTo>
                    <a:pt x="435" y="1328"/>
                    <a:pt x="443" y="1328"/>
                    <a:pt x="443" y="1320"/>
                  </a:cubicBezTo>
                  <a:cubicBezTo>
                    <a:pt x="450" y="1296"/>
                    <a:pt x="450" y="1273"/>
                    <a:pt x="450" y="1257"/>
                  </a:cubicBezTo>
                  <a:cubicBezTo>
                    <a:pt x="435" y="1233"/>
                    <a:pt x="435" y="1091"/>
                    <a:pt x="450" y="1059"/>
                  </a:cubicBezTo>
                  <a:cubicBezTo>
                    <a:pt x="466" y="1036"/>
                    <a:pt x="506" y="830"/>
                    <a:pt x="537" y="704"/>
                  </a:cubicBezTo>
                  <a:cubicBezTo>
                    <a:pt x="545" y="648"/>
                    <a:pt x="561" y="609"/>
                    <a:pt x="561" y="593"/>
                  </a:cubicBezTo>
                  <a:cubicBezTo>
                    <a:pt x="569" y="577"/>
                    <a:pt x="624" y="277"/>
                    <a:pt x="672" y="0"/>
                  </a:cubicBezTo>
                  <a:lnTo>
                    <a:pt x="672" y="0"/>
                  </a:lnTo>
                  <a:cubicBezTo>
                    <a:pt x="680" y="0"/>
                    <a:pt x="680" y="0"/>
                    <a:pt x="680" y="0"/>
                  </a:cubicBezTo>
                  <a:cubicBezTo>
                    <a:pt x="783" y="24"/>
                    <a:pt x="893" y="47"/>
                    <a:pt x="1012" y="71"/>
                  </a:cubicBezTo>
                  <a:lnTo>
                    <a:pt x="1012" y="71"/>
                  </a:lnTo>
                  <a:lnTo>
                    <a:pt x="1012" y="71"/>
                  </a:lnTo>
                  <a:cubicBezTo>
                    <a:pt x="1012" y="95"/>
                    <a:pt x="1004" y="119"/>
                    <a:pt x="1004" y="134"/>
                  </a:cubicBezTo>
                  <a:cubicBezTo>
                    <a:pt x="1004" y="166"/>
                    <a:pt x="1004" y="261"/>
                    <a:pt x="988" y="300"/>
                  </a:cubicBezTo>
                  <a:cubicBezTo>
                    <a:pt x="972" y="340"/>
                    <a:pt x="956" y="427"/>
                    <a:pt x="949" y="458"/>
                  </a:cubicBezTo>
                  <a:cubicBezTo>
                    <a:pt x="949" y="466"/>
                    <a:pt x="949" y="482"/>
                    <a:pt x="941" y="490"/>
                  </a:cubicBezTo>
                  <a:cubicBezTo>
                    <a:pt x="933" y="514"/>
                    <a:pt x="933" y="530"/>
                    <a:pt x="941" y="553"/>
                  </a:cubicBezTo>
                  <a:cubicBezTo>
                    <a:pt x="941" y="569"/>
                    <a:pt x="956" y="585"/>
                    <a:pt x="964" y="601"/>
                  </a:cubicBezTo>
                  <a:cubicBezTo>
                    <a:pt x="988" y="640"/>
                    <a:pt x="1012" y="680"/>
                    <a:pt x="1012" y="704"/>
                  </a:cubicBezTo>
                  <a:cubicBezTo>
                    <a:pt x="1012" y="727"/>
                    <a:pt x="1012" y="743"/>
                    <a:pt x="1004" y="767"/>
                  </a:cubicBezTo>
                  <a:cubicBezTo>
                    <a:pt x="996" y="783"/>
                    <a:pt x="996" y="798"/>
                    <a:pt x="996" y="806"/>
                  </a:cubicBezTo>
                  <a:cubicBezTo>
                    <a:pt x="996" y="830"/>
                    <a:pt x="1004" y="838"/>
                    <a:pt x="1020" y="854"/>
                  </a:cubicBezTo>
                  <a:cubicBezTo>
                    <a:pt x="1027" y="854"/>
                    <a:pt x="1036" y="862"/>
                    <a:pt x="1043" y="869"/>
                  </a:cubicBezTo>
                  <a:cubicBezTo>
                    <a:pt x="1051" y="885"/>
                    <a:pt x="1059" y="885"/>
                    <a:pt x="1067" y="885"/>
                  </a:cubicBezTo>
                  <a:cubicBezTo>
                    <a:pt x="1083" y="893"/>
                    <a:pt x="1099" y="893"/>
                    <a:pt x="1107" y="925"/>
                  </a:cubicBezTo>
                  <a:cubicBezTo>
                    <a:pt x="1107" y="933"/>
                    <a:pt x="1107" y="949"/>
                    <a:pt x="1107" y="964"/>
                  </a:cubicBezTo>
                  <a:cubicBezTo>
                    <a:pt x="1099" y="980"/>
                    <a:pt x="1099" y="1004"/>
                    <a:pt x="1122" y="1012"/>
                  </a:cubicBezTo>
                  <a:cubicBezTo>
                    <a:pt x="1130" y="1020"/>
                    <a:pt x="1138" y="1020"/>
                    <a:pt x="1146" y="1028"/>
                  </a:cubicBezTo>
                  <a:cubicBezTo>
                    <a:pt x="1170" y="1044"/>
                    <a:pt x="1178" y="1051"/>
                    <a:pt x="1186" y="1091"/>
                  </a:cubicBezTo>
                  <a:cubicBezTo>
                    <a:pt x="1186" y="1107"/>
                    <a:pt x="1186" y="1122"/>
                    <a:pt x="1178" y="1131"/>
                  </a:cubicBezTo>
                  <a:cubicBezTo>
                    <a:pt x="1178" y="1146"/>
                    <a:pt x="1178" y="1146"/>
                    <a:pt x="1202" y="1170"/>
                  </a:cubicBezTo>
                  <a:cubicBezTo>
                    <a:pt x="1225" y="1186"/>
                    <a:pt x="1233" y="1202"/>
                    <a:pt x="1249" y="1217"/>
                  </a:cubicBezTo>
                  <a:cubicBezTo>
                    <a:pt x="1257" y="1233"/>
                    <a:pt x="1265" y="1249"/>
                    <a:pt x="1280" y="1249"/>
                  </a:cubicBezTo>
                  <a:cubicBezTo>
                    <a:pt x="1280" y="1257"/>
                    <a:pt x="1280" y="1257"/>
                    <a:pt x="1289" y="1257"/>
                  </a:cubicBezTo>
                  <a:cubicBezTo>
                    <a:pt x="1296" y="1257"/>
                    <a:pt x="1304" y="1249"/>
                    <a:pt x="1312" y="1241"/>
                  </a:cubicBezTo>
                  <a:cubicBezTo>
                    <a:pt x="1320" y="1241"/>
                    <a:pt x="1328" y="1233"/>
                    <a:pt x="1336" y="1233"/>
                  </a:cubicBezTo>
                  <a:cubicBezTo>
                    <a:pt x="1344" y="1233"/>
                    <a:pt x="1344" y="1249"/>
                    <a:pt x="1344" y="1257"/>
                  </a:cubicBezTo>
                  <a:cubicBezTo>
                    <a:pt x="1352" y="1296"/>
                    <a:pt x="1336" y="1352"/>
                    <a:pt x="1320" y="1375"/>
                  </a:cubicBezTo>
                  <a:cubicBezTo>
                    <a:pt x="1312" y="1375"/>
                    <a:pt x="1312" y="1375"/>
                    <a:pt x="1312" y="1375"/>
                  </a:cubicBezTo>
                  <a:cubicBezTo>
                    <a:pt x="1296" y="1399"/>
                    <a:pt x="1273" y="1431"/>
                    <a:pt x="1265" y="1462"/>
                  </a:cubicBezTo>
                  <a:cubicBezTo>
                    <a:pt x="1257" y="1502"/>
                    <a:pt x="1265" y="1542"/>
                    <a:pt x="1273" y="1565"/>
                  </a:cubicBezTo>
                  <a:cubicBezTo>
                    <a:pt x="1273" y="1589"/>
                    <a:pt x="1273" y="1628"/>
                    <a:pt x="1257" y="1644"/>
                  </a:cubicBezTo>
                  <a:cubicBezTo>
                    <a:pt x="1257" y="1652"/>
                    <a:pt x="1249" y="1652"/>
                    <a:pt x="1249" y="1652"/>
                  </a:cubicBezTo>
                  <a:cubicBezTo>
                    <a:pt x="1241" y="1652"/>
                    <a:pt x="1241" y="1652"/>
                    <a:pt x="1241" y="1652"/>
                  </a:cubicBezTo>
                  <a:cubicBezTo>
                    <a:pt x="1233" y="1652"/>
                    <a:pt x="1233" y="1652"/>
                    <a:pt x="1233" y="1652"/>
                  </a:cubicBezTo>
                  <a:cubicBezTo>
                    <a:pt x="1225" y="1652"/>
                    <a:pt x="1217" y="1652"/>
                    <a:pt x="1209" y="1660"/>
                  </a:cubicBezTo>
                  <a:cubicBezTo>
                    <a:pt x="1209" y="1660"/>
                    <a:pt x="1209" y="1668"/>
                    <a:pt x="1209" y="1676"/>
                  </a:cubicBezTo>
                  <a:cubicBezTo>
                    <a:pt x="1209" y="1708"/>
                    <a:pt x="1202" y="1731"/>
                    <a:pt x="1194" y="1747"/>
                  </a:cubicBezTo>
                  <a:lnTo>
                    <a:pt x="1194" y="1747"/>
                  </a:lnTo>
                  <a:cubicBezTo>
                    <a:pt x="1194" y="1755"/>
                    <a:pt x="1194" y="1755"/>
                    <a:pt x="1202" y="1755"/>
                  </a:cubicBezTo>
                  <a:cubicBezTo>
                    <a:pt x="1209" y="1763"/>
                    <a:pt x="1217" y="1763"/>
                    <a:pt x="1233" y="1771"/>
                  </a:cubicBezTo>
                  <a:cubicBezTo>
                    <a:pt x="1241" y="1779"/>
                    <a:pt x="1241" y="1786"/>
                    <a:pt x="1241" y="1786"/>
                  </a:cubicBezTo>
                  <a:cubicBezTo>
                    <a:pt x="1241" y="1795"/>
                    <a:pt x="1241" y="1795"/>
                    <a:pt x="1241" y="1802"/>
                  </a:cubicBezTo>
                  <a:cubicBezTo>
                    <a:pt x="1241" y="1795"/>
                    <a:pt x="1249" y="1795"/>
                    <a:pt x="1257" y="1795"/>
                  </a:cubicBezTo>
                  <a:cubicBezTo>
                    <a:pt x="1320" y="1786"/>
                    <a:pt x="1336" y="1779"/>
                    <a:pt x="1360" y="1755"/>
                  </a:cubicBezTo>
                  <a:cubicBezTo>
                    <a:pt x="1375" y="1739"/>
                    <a:pt x="1407" y="1723"/>
                    <a:pt x="1423" y="1723"/>
                  </a:cubicBezTo>
                  <a:cubicBezTo>
                    <a:pt x="1431" y="1723"/>
                    <a:pt x="1447" y="1731"/>
                    <a:pt x="1447" y="1747"/>
                  </a:cubicBezTo>
                  <a:cubicBezTo>
                    <a:pt x="1447" y="1771"/>
                    <a:pt x="1447" y="1786"/>
                    <a:pt x="1439" y="1802"/>
                  </a:cubicBezTo>
                  <a:cubicBezTo>
                    <a:pt x="1431" y="1818"/>
                    <a:pt x="1431" y="1842"/>
                    <a:pt x="1439" y="1858"/>
                  </a:cubicBezTo>
                  <a:cubicBezTo>
                    <a:pt x="1439" y="1866"/>
                    <a:pt x="1439" y="1866"/>
                    <a:pt x="1439" y="1873"/>
                  </a:cubicBezTo>
                  <a:cubicBezTo>
                    <a:pt x="1454" y="1905"/>
                    <a:pt x="1462" y="1929"/>
                    <a:pt x="1486" y="1961"/>
                  </a:cubicBezTo>
                  <a:cubicBezTo>
                    <a:pt x="1518" y="2000"/>
                    <a:pt x="1518" y="2039"/>
                    <a:pt x="1510" y="2087"/>
                  </a:cubicBezTo>
                  <a:cubicBezTo>
                    <a:pt x="1502" y="2095"/>
                    <a:pt x="1502" y="2103"/>
                    <a:pt x="1494" y="2111"/>
                  </a:cubicBezTo>
                  <a:cubicBezTo>
                    <a:pt x="1494" y="2126"/>
                    <a:pt x="1486" y="2134"/>
                    <a:pt x="1486" y="2142"/>
                  </a:cubicBezTo>
                  <a:cubicBezTo>
                    <a:pt x="1494" y="2150"/>
                    <a:pt x="1502" y="2158"/>
                    <a:pt x="1526" y="2158"/>
                  </a:cubicBezTo>
                  <a:cubicBezTo>
                    <a:pt x="1581" y="2174"/>
                    <a:pt x="1597" y="2190"/>
                    <a:pt x="1597" y="2237"/>
                  </a:cubicBezTo>
                  <a:cubicBezTo>
                    <a:pt x="1597" y="2277"/>
                    <a:pt x="1620" y="2340"/>
                    <a:pt x="1628" y="2356"/>
                  </a:cubicBezTo>
                  <a:cubicBezTo>
                    <a:pt x="1636" y="2363"/>
                    <a:pt x="1636" y="2372"/>
                    <a:pt x="1636" y="2379"/>
                  </a:cubicBezTo>
                  <a:cubicBezTo>
                    <a:pt x="1644" y="2387"/>
                    <a:pt x="1644" y="2395"/>
                    <a:pt x="1652" y="2395"/>
                  </a:cubicBezTo>
                  <a:cubicBezTo>
                    <a:pt x="1652" y="2395"/>
                    <a:pt x="1652" y="2395"/>
                    <a:pt x="1660" y="2387"/>
                  </a:cubicBezTo>
                  <a:cubicBezTo>
                    <a:pt x="1668" y="2379"/>
                    <a:pt x="1668" y="2372"/>
                    <a:pt x="1668" y="2372"/>
                  </a:cubicBezTo>
                  <a:cubicBezTo>
                    <a:pt x="1684" y="2348"/>
                    <a:pt x="1692" y="2340"/>
                    <a:pt x="1715" y="2348"/>
                  </a:cubicBezTo>
                  <a:cubicBezTo>
                    <a:pt x="1731" y="2356"/>
                    <a:pt x="1739" y="2356"/>
                    <a:pt x="1747" y="2363"/>
                  </a:cubicBezTo>
                  <a:cubicBezTo>
                    <a:pt x="1763" y="2372"/>
                    <a:pt x="1771" y="2372"/>
                    <a:pt x="1786" y="2372"/>
                  </a:cubicBezTo>
                  <a:cubicBezTo>
                    <a:pt x="1802" y="2379"/>
                    <a:pt x="1810" y="2363"/>
                    <a:pt x="1826" y="2356"/>
                  </a:cubicBezTo>
                  <a:cubicBezTo>
                    <a:pt x="1826" y="2356"/>
                    <a:pt x="1834" y="2348"/>
                    <a:pt x="1842" y="2348"/>
                  </a:cubicBezTo>
                  <a:lnTo>
                    <a:pt x="1842" y="2348"/>
                  </a:lnTo>
                  <a:cubicBezTo>
                    <a:pt x="1850" y="2340"/>
                    <a:pt x="1858" y="2340"/>
                    <a:pt x="1873" y="2340"/>
                  </a:cubicBezTo>
                  <a:cubicBezTo>
                    <a:pt x="1881" y="2340"/>
                    <a:pt x="1897" y="2340"/>
                    <a:pt x="1913" y="2356"/>
                  </a:cubicBezTo>
                  <a:cubicBezTo>
                    <a:pt x="1937" y="2372"/>
                    <a:pt x="1953" y="2379"/>
                    <a:pt x="1976" y="2379"/>
                  </a:cubicBezTo>
                  <a:cubicBezTo>
                    <a:pt x="1984" y="2379"/>
                    <a:pt x="1984" y="2379"/>
                    <a:pt x="1992" y="2379"/>
                  </a:cubicBezTo>
                  <a:cubicBezTo>
                    <a:pt x="2008" y="2372"/>
                    <a:pt x="2016" y="2372"/>
                    <a:pt x="2016" y="2372"/>
                  </a:cubicBezTo>
                  <a:cubicBezTo>
                    <a:pt x="2016" y="2363"/>
                    <a:pt x="2024" y="2363"/>
                    <a:pt x="2024" y="2363"/>
                  </a:cubicBezTo>
                  <a:cubicBezTo>
                    <a:pt x="2032" y="2363"/>
                    <a:pt x="2039" y="2363"/>
                    <a:pt x="2047" y="2372"/>
                  </a:cubicBezTo>
                  <a:cubicBezTo>
                    <a:pt x="2071" y="2387"/>
                    <a:pt x="2063" y="2403"/>
                    <a:pt x="2063" y="2411"/>
                  </a:cubicBezTo>
                  <a:cubicBezTo>
                    <a:pt x="2071" y="2411"/>
                    <a:pt x="2071" y="2403"/>
                    <a:pt x="2079" y="2395"/>
                  </a:cubicBezTo>
                  <a:cubicBezTo>
                    <a:pt x="2103" y="2379"/>
                    <a:pt x="2111" y="2348"/>
                    <a:pt x="2119" y="2332"/>
                  </a:cubicBezTo>
                  <a:cubicBezTo>
                    <a:pt x="2126" y="2308"/>
                    <a:pt x="2134" y="2300"/>
                    <a:pt x="2142" y="2300"/>
                  </a:cubicBezTo>
                  <a:cubicBezTo>
                    <a:pt x="2150" y="2300"/>
                    <a:pt x="2150" y="2300"/>
                    <a:pt x="2150" y="2300"/>
                  </a:cubicBezTo>
                  <a:cubicBezTo>
                    <a:pt x="2158" y="2300"/>
                    <a:pt x="2166" y="2308"/>
                    <a:pt x="2166" y="2308"/>
                  </a:cubicBezTo>
                  <a:cubicBezTo>
                    <a:pt x="2197" y="2324"/>
                    <a:pt x="2213" y="2332"/>
                    <a:pt x="2221" y="2372"/>
                  </a:cubicBezTo>
                  <a:cubicBezTo>
                    <a:pt x="2229" y="2403"/>
                    <a:pt x="2237" y="2419"/>
                    <a:pt x="2261" y="2427"/>
                  </a:cubicBezTo>
                  <a:cubicBezTo>
                    <a:pt x="2269" y="2427"/>
                    <a:pt x="2269" y="2427"/>
                    <a:pt x="2269" y="2427"/>
                  </a:cubicBezTo>
                  <a:lnTo>
                    <a:pt x="2071" y="3613"/>
                  </a:lnTo>
                  <a:close/>
                  <a:moveTo>
                    <a:pt x="8" y="3225"/>
                  </a:moveTo>
                  <a:lnTo>
                    <a:pt x="8" y="3225"/>
                  </a:lnTo>
                  <a:cubicBezTo>
                    <a:pt x="743" y="3383"/>
                    <a:pt x="1431" y="3510"/>
                    <a:pt x="2063" y="3605"/>
                  </a:cubicBezTo>
                  <a:cubicBezTo>
                    <a:pt x="2261" y="2435"/>
                    <a:pt x="2261" y="2435"/>
                    <a:pt x="2261" y="2435"/>
                  </a:cubicBezTo>
                  <a:cubicBezTo>
                    <a:pt x="2237" y="2419"/>
                    <a:pt x="2221" y="2403"/>
                    <a:pt x="2213" y="2372"/>
                  </a:cubicBezTo>
                  <a:cubicBezTo>
                    <a:pt x="2213" y="2340"/>
                    <a:pt x="2190" y="2324"/>
                    <a:pt x="2166" y="2316"/>
                  </a:cubicBezTo>
                  <a:cubicBezTo>
                    <a:pt x="2158" y="2316"/>
                    <a:pt x="2158" y="2308"/>
                    <a:pt x="2150" y="2308"/>
                  </a:cubicBezTo>
                  <a:lnTo>
                    <a:pt x="2142" y="2308"/>
                  </a:lnTo>
                  <a:cubicBezTo>
                    <a:pt x="2134" y="2308"/>
                    <a:pt x="2134" y="2316"/>
                    <a:pt x="2126" y="2332"/>
                  </a:cubicBezTo>
                  <a:cubicBezTo>
                    <a:pt x="2119" y="2356"/>
                    <a:pt x="2111" y="2379"/>
                    <a:pt x="2087" y="2403"/>
                  </a:cubicBezTo>
                  <a:cubicBezTo>
                    <a:pt x="2071" y="2419"/>
                    <a:pt x="2063" y="2427"/>
                    <a:pt x="2063" y="2427"/>
                  </a:cubicBezTo>
                  <a:lnTo>
                    <a:pt x="2063" y="2427"/>
                  </a:lnTo>
                  <a:cubicBezTo>
                    <a:pt x="2055" y="2419"/>
                    <a:pt x="2055" y="2419"/>
                    <a:pt x="2055" y="2419"/>
                  </a:cubicBezTo>
                  <a:cubicBezTo>
                    <a:pt x="2055" y="2419"/>
                    <a:pt x="2055" y="2419"/>
                    <a:pt x="2055" y="2411"/>
                  </a:cubicBezTo>
                  <a:cubicBezTo>
                    <a:pt x="2063" y="2403"/>
                    <a:pt x="2063" y="2387"/>
                    <a:pt x="2047" y="2379"/>
                  </a:cubicBezTo>
                  <a:cubicBezTo>
                    <a:pt x="2032" y="2372"/>
                    <a:pt x="2024" y="2372"/>
                    <a:pt x="2024" y="2372"/>
                  </a:cubicBezTo>
                  <a:lnTo>
                    <a:pt x="2024" y="2372"/>
                  </a:lnTo>
                  <a:cubicBezTo>
                    <a:pt x="2016" y="2379"/>
                    <a:pt x="2008" y="2379"/>
                    <a:pt x="2000" y="2387"/>
                  </a:cubicBezTo>
                  <a:cubicBezTo>
                    <a:pt x="1992" y="2387"/>
                    <a:pt x="1984" y="2387"/>
                    <a:pt x="1976" y="2387"/>
                  </a:cubicBezTo>
                  <a:cubicBezTo>
                    <a:pt x="1953" y="2387"/>
                    <a:pt x="1929" y="2379"/>
                    <a:pt x="1905" y="2356"/>
                  </a:cubicBezTo>
                  <a:cubicBezTo>
                    <a:pt x="1897" y="2348"/>
                    <a:pt x="1881" y="2348"/>
                    <a:pt x="1873" y="2348"/>
                  </a:cubicBezTo>
                  <a:cubicBezTo>
                    <a:pt x="1866" y="2348"/>
                    <a:pt x="1850" y="2348"/>
                    <a:pt x="1850" y="2348"/>
                  </a:cubicBezTo>
                  <a:cubicBezTo>
                    <a:pt x="1842" y="2348"/>
                    <a:pt x="1842" y="2356"/>
                    <a:pt x="1842" y="2356"/>
                  </a:cubicBezTo>
                  <a:cubicBezTo>
                    <a:pt x="1834" y="2356"/>
                    <a:pt x="1834" y="2356"/>
                    <a:pt x="1826" y="2363"/>
                  </a:cubicBezTo>
                  <a:cubicBezTo>
                    <a:pt x="1818" y="2372"/>
                    <a:pt x="1802" y="2379"/>
                    <a:pt x="1786" y="2379"/>
                  </a:cubicBezTo>
                  <a:cubicBezTo>
                    <a:pt x="1763" y="2379"/>
                    <a:pt x="1755" y="2372"/>
                    <a:pt x="1747" y="2372"/>
                  </a:cubicBezTo>
                  <a:cubicBezTo>
                    <a:pt x="1739" y="2363"/>
                    <a:pt x="1731" y="2363"/>
                    <a:pt x="1715" y="2356"/>
                  </a:cubicBezTo>
                  <a:cubicBezTo>
                    <a:pt x="1707" y="2356"/>
                    <a:pt x="1700" y="2356"/>
                    <a:pt x="1700" y="2356"/>
                  </a:cubicBezTo>
                  <a:cubicBezTo>
                    <a:pt x="1692" y="2356"/>
                    <a:pt x="1684" y="2356"/>
                    <a:pt x="1676" y="2372"/>
                  </a:cubicBezTo>
                  <a:cubicBezTo>
                    <a:pt x="1676" y="2379"/>
                    <a:pt x="1668" y="2387"/>
                    <a:pt x="1668" y="2395"/>
                  </a:cubicBezTo>
                  <a:cubicBezTo>
                    <a:pt x="1660" y="2403"/>
                    <a:pt x="1652" y="2403"/>
                    <a:pt x="1652" y="2403"/>
                  </a:cubicBezTo>
                  <a:cubicBezTo>
                    <a:pt x="1636" y="2403"/>
                    <a:pt x="1636" y="2395"/>
                    <a:pt x="1628" y="2379"/>
                  </a:cubicBezTo>
                  <a:cubicBezTo>
                    <a:pt x="1628" y="2372"/>
                    <a:pt x="1628" y="2363"/>
                    <a:pt x="1620" y="2363"/>
                  </a:cubicBezTo>
                  <a:cubicBezTo>
                    <a:pt x="1613" y="2348"/>
                    <a:pt x="1589" y="2277"/>
                    <a:pt x="1589" y="2237"/>
                  </a:cubicBezTo>
                  <a:cubicBezTo>
                    <a:pt x="1589" y="2198"/>
                    <a:pt x="1581" y="2174"/>
                    <a:pt x="1518" y="2166"/>
                  </a:cubicBezTo>
                  <a:cubicBezTo>
                    <a:pt x="1502" y="2166"/>
                    <a:pt x="1486" y="2158"/>
                    <a:pt x="1486" y="2150"/>
                  </a:cubicBezTo>
                  <a:cubicBezTo>
                    <a:pt x="1478" y="2134"/>
                    <a:pt x="1486" y="2126"/>
                    <a:pt x="1486" y="2111"/>
                  </a:cubicBezTo>
                  <a:cubicBezTo>
                    <a:pt x="1494" y="2103"/>
                    <a:pt x="1494" y="2095"/>
                    <a:pt x="1502" y="2087"/>
                  </a:cubicBezTo>
                  <a:cubicBezTo>
                    <a:pt x="1510" y="2039"/>
                    <a:pt x="1510" y="2008"/>
                    <a:pt x="1478" y="1968"/>
                  </a:cubicBezTo>
                  <a:cubicBezTo>
                    <a:pt x="1454" y="1929"/>
                    <a:pt x="1447" y="1905"/>
                    <a:pt x="1431" y="1873"/>
                  </a:cubicBezTo>
                  <a:lnTo>
                    <a:pt x="1431" y="1866"/>
                  </a:lnTo>
                  <a:cubicBezTo>
                    <a:pt x="1423" y="1842"/>
                    <a:pt x="1423" y="1818"/>
                    <a:pt x="1431" y="1802"/>
                  </a:cubicBezTo>
                  <a:cubicBezTo>
                    <a:pt x="1439" y="1786"/>
                    <a:pt x="1439" y="1771"/>
                    <a:pt x="1439" y="1747"/>
                  </a:cubicBezTo>
                  <a:cubicBezTo>
                    <a:pt x="1439" y="1739"/>
                    <a:pt x="1431" y="1731"/>
                    <a:pt x="1423" y="1731"/>
                  </a:cubicBezTo>
                  <a:cubicBezTo>
                    <a:pt x="1407" y="1731"/>
                    <a:pt x="1383" y="1747"/>
                    <a:pt x="1367" y="1763"/>
                  </a:cubicBezTo>
                  <a:cubicBezTo>
                    <a:pt x="1336" y="1786"/>
                    <a:pt x="1320" y="1795"/>
                    <a:pt x="1265" y="1802"/>
                  </a:cubicBezTo>
                  <a:cubicBezTo>
                    <a:pt x="1249" y="1802"/>
                    <a:pt x="1241" y="1810"/>
                    <a:pt x="1233" y="1810"/>
                  </a:cubicBezTo>
                  <a:lnTo>
                    <a:pt x="1233" y="1802"/>
                  </a:lnTo>
                  <a:cubicBezTo>
                    <a:pt x="1225" y="1802"/>
                    <a:pt x="1233" y="1802"/>
                    <a:pt x="1233" y="1795"/>
                  </a:cubicBezTo>
                  <a:cubicBezTo>
                    <a:pt x="1233" y="1795"/>
                    <a:pt x="1233" y="1795"/>
                    <a:pt x="1233" y="1786"/>
                  </a:cubicBezTo>
                  <a:cubicBezTo>
                    <a:pt x="1233" y="1786"/>
                    <a:pt x="1233" y="1779"/>
                    <a:pt x="1225" y="1779"/>
                  </a:cubicBezTo>
                  <a:cubicBezTo>
                    <a:pt x="1217" y="1771"/>
                    <a:pt x="1209" y="1763"/>
                    <a:pt x="1202" y="1763"/>
                  </a:cubicBezTo>
                  <a:cubicBezTo>
                    <a:pt x="1194" y="1755"/>
                    <a:pt x="1186" y="1755"/>
                    <a:pt x="1194" y="1747"/>
                  </a:cubicBezTo>
                  <a:cubicBezTo>
                    <a:pt x="1194" y="1739"/>
                    <a:pt x="1194" y="1739"/>
                    <a:pt x="1194" y="1739"/>
                  </a:cubicBezTo>
                  <a:cubicBezTo>
                    <a:pt x="1194" y="1731"/>
                    <a:pt x="1202" y="1708"/>
                    <a:pt x="1202" y="1676"/>
                  </a:cubicBezTo>
                  <a:cubicBezTo>
                    <a:pt x="1202" y="1668"/>
                    <a:pt x="1202" y="1660"/>
                    <a:pt x="1209" y="1652"/>
                  </a:cubicBezTo>
                  <a:cubicBezTo>
                    <a:pt x="1209" y="1644"/>
                    <a:pt x="1225" y="1644"/>
                    <a:pt x="1233" y="1644"/>
                  </a:cubicBezTo>
                  <a:cubicBezTo>
                    <a:pt x="1233" y="1644"/>
                    <a:pt x="1233" y="1644"/>
                    <a:pt x="1241" y="1644"/>
                  </a:cubicBezTo>
                  <a:cubicBezTo>
                    <a:pt x="1241" y="1644"/>
                    <a:pt x="1249" y="1644"/>
                    <a:pt x="1257" y="1644"/>
                  </a:cubicBezTo>
                  <a:cubicBezTo>
                    <a:pt x="1265" y="1628"/>
                    <a:pt x="1265" y="1589"/>
                    <a:pt x="1265" y="1573"/>
                  </a:cubicBezTo>
                  <a:cubicBezTo>
                    <a:pt x="1257" y="1542"/>
                    <a:pt x="1249" y="1502"/>
                    <a:pt x="1257" y="1462"/>
                  </a:cubicBezTo>
                  <a:cubicBezTo>
                    <a:pt x="1265" y="1423"/>
                    <a:pt x="1296" y="1391"/>
                    <a:pt x="1312" y="1375"/>
                  </a:cubicBezTo>
                  <a:cubicBezTo>
                    <a:pt x="1312" y="1368"/>
                    <a:pt x="1312" y="1368"/>
                    <a:pt x="1312" y="1368"/>
                  </a:cubicBezTo>
                  <a:cubicBezTo>
                    <a:pt x="1328" y="1352"/>
                    <a:pt x="1344" y="1304"/>
                    <a:pt x="1344" y="1257"/>
                  </a:cubicBezTo>
                  <a:cubicBezTo>
                    <a:pt x="1336" y="1249"/>
                    <a:pt x="1336" y="1241"/>
                    <a:pt x="1336" y="1241"/>
                  </a:cubicBezTo>
                  <a:cubicBezTo>
                    <a:pt x="1328" y="1241"/>
                    <a:pt x="1328" y="1241"/>
                    <a:pt x="1320" y="1249"/>
                  </a:cubicBezTo>
                  <a:cubicBezTo>
                    <a:pt x="1312" y="1257"/>
                    <a:pt x="1296" y="1257"/>
                    <a:pt x="1289" y="1257"/>
                  </a:cubicBezTo>
                  <a:cubicBezTo>
                    <a:pt x="1280" y="1257"/>
                    <a:pt x="1280" y="1257"/>
                    <a:pt x="1280" y="1257"/>
                  </a:cubicBezTo>
                  <a:cubicBezTo>
                    <a:pt x="1257" y="1257"/>
                    <a:pt x="1249" y="1241"/>
                    <a:pt x="1241" y="1225"/>
                  </a:cubicBezTo>
                  <a:cubicBezTo>
                    <a:pt x="1233" y="1209"/>
                    <a:pt x="1217" y="1186"/>
                    <a:pt x="1194" y="1178"/>
                  </a:cubicBezTo>
                  <a:cubicBezTo>
                    <a:pt x="1170" y="1154"/>
                    <a:pt x="1170" y="1146"/>
                    <a:pt x="1170" y="1131"/>
                  </a:cubicBezTo>
                  <a:cubicBezTo>
                    <a:pt x="1178" y="1115"/>
                    <a:pt x="1178" y="1107"/>
                    <a:pt x="1178" y="1091"/>
                  </a:cubicBezTo>
                  <a:cubicBezTo>
                    <a:pt x="1170" y="1051"/>
                    <a:pt x="1162" y="1051"/>
                    <a:pt x="1138" y="1036"/>
                  </a:cubicBezTo>
                  <a:cubicBezTo>
                    <a:pt x="1130" y="1028"/>
                    <a:pt x="1130" y="1028"/>
                    <a:pt x="1122" y="1020"/>
                  </a:cubicBezTo>
                  <a:cubicBezTo>
                    <a:pt x="1091" y="1004"/>
                    <a:pt x="1091" y="980"/>
                    <a:pt x="1099" y="964"/>
                  </a:cubicBezTo>
                  <a:cubicBezTo>
                    <a:pt x="1099" y="949"/>
                    <a:pt x="1099" y="933"/>
                    <a:pt x="1099" y="925"/>
                  </a:cubicBezTo>
                  <a:cubicBezTo>
                    <a:pt x="1091" y="901"/>
                    <a:pt x="1083" y="901"/>
                    <a:pt x="1067" y="893"/>
                  </a:cubicBezTo>
                  <a:cubicBezTo>
                    <a:pt x="1059" y="893"/>
                    <a:pt x="1043" y="885"/>
                    <a:pt x="1036" y="878"/>
                  </a:cubicBezTo>
                  <a:cubicBezTo>
                    <a:pt x="1027" y="869"/>
                    <a:pt x="1020" y="862"/>
                    <a:pt x="1020" y="854"/>
                  </a:cubicBezTo>
                  <a:cubicBezTo>
                    <a:pt x="1004" y="846"/>
                    <a:pt x="988" y="830"/>
                    <a:pt x="988" y="806"/>
                  </a:cubicBezTo>
                  <a:cubicBezTo>
                    <a:pt x="988" y="791"/>
                    <a:pt x="996" y="783"/>
                    <a:pt x="996" y="767"/>
                  </a:cubicBezTo>
                  <a:cubicBezTo>
                    <a:pt x="1004" y="743"/>
                    <a:pt x="1004" y="727"/>
                    <a:pt x="1004" y="704"/>
                  </a:cubicBezTo>
                  <a:cubicBezTo>
                    <a:pt x="1004" y="680"/>
                    <a:pt x="980" y="640"/>
                    <a:pt x="956" y="609"/>
                  </a:cubicBezTo>
                  <a:cubicBezTo>
                    <a:pt x="949" y="585"/>
                    <a:pt x="933" y="569"/>
                    <a:pt x="933" y="553"/>
                  </a:cubicBezTo>
                  <a:cubicBezTo>
                    <a:pt x="925" y="538"/>
                    <a:pt x="933" y="514"/>
                    <a:pt x="933" y="490"/>
                  </a:cubicBezTo>
                  <a:cubicBezTo>
                    <a:pt x="941" y="482"/>
                    <a:pt x="941" y="466"/>
                    <a:pt x="941" y="458"/>
                  </a:cubicBezTo>
                  <a:cubicBezTo>
                    <a:pt x="949" y="427"/>
                    <a:pt x="964" y="340"/>
                    <a:pt x="980" y="300"/>
                  </a:cubicBezTo>
                  <a:cubicBezTo>
                    <a:pt x="996" y="261"/>
                    <a:pt x="996" y="158"/>
                    <a:pt x="996" y="134"/>
                  </a:cubicBezTo>
                  <a:cubicBezTo>
                    <a:pt x="996" y="119"/>
                    <a:pt x="1004" y="95"/>
                    <a:pt x="1004" y="71"/>
                  </a:cubicBezTo>
                  <a:cubicBezTo>
                    <a:pt x="893" y="55"/>
                    <a:pt x="783" y="32"/>
                    <a:pt x="680" y="8"/>
                  </a:cubicBezTo>
                  <a:cubicBezTo>
                    <a:pt x="656" y="142"/>
                    <a:pt x="577" y="577"/>
                    <a:pt x="569" y="601"/>
                  </a:cubicBezTo>
                  <a:cubicBezTo>
                    <a:pt x="561" y="609"/>
                    <a:pt x="553" y="648"/>
                    <a:pt x="545" y="711"/>
                  </a:cubicBezTo>
                  <a:cubicBezTo>
                    <a:pt x="514" y="838"/>
                    <a:pt x="474" y="1044"/>
                    <a:pt x="458" y="1059"/>
                  </a:cubicBezTo>
                  <a:cubicBezTo>
                    <a:pt x="443" y="1091"/>
                    <a:pt x="443" y="1233"/>
                    <a:pt x="450" y="1257"/>
                  </a:cubicBezTo>
                  <a:cubicBezTo>
                    <a:pt x="458" y="1273"/>
                    <a:pt x="458" y="1296"/>
                    <a:pt x="450" y="1320"/>
                  </a:cubicBezTo>
                  <a:cubicBezTo>
                    <a:pt x="450" y="1328"/>
                    <a:pt x="443" y="1336"/>
                    <a:pt x="443" y="1336"/>
                  </a:cubicBezTo>
                  <a:cubicBezTo>
                    <a:pt x="443" y="1360"/>
                    <a:pt x="450" y="1462"/>
                    <a:pt x="490" y="1494"/>
                  </a:cubicBezTo>
                  <a:cubicBezTo>
                    <a:pt x="522" y="1518"/>
                    <a:pt x="545" y="1573"/>
                    <a:pt x="545" y="1605"/>
                  </a:cubicBezTo>
                  <a:cubicBezTo>
                    <a:pt x="545" y="1621"/>
                    <a:pt x="537" y="1628"/>
                    <a:pt x="537" y="1636"/>
                  </a:cubicBezTo>
                  <a:cubicBezTo>
                    <a:pt x="514" y="1652"/>
                    <a:pt x="450" y="1739"/>
                    <a:pt x="450" y="1755"/>
                  </a:cubicBezTo>
                  <a:cubicBezTo>
                    <a:pt x="450" y="1771"/>
                    <a:pt x="435" y="1786"/>
                    <a:pt x="411" y="1810"/>
                  </a:cubicBezTo>
                  <a:cubicBezTo>
                    <a:pt x="403" y="1818"/>
                    <a:pt x="387" y="1826"/>
                    <a:pt x="379" y="1834"/>
                  </a:cubicBezTo>
                  <a:cubicBezTo>
                    <a:pt x="356" y="1858"/>
                    <a:pt x="363" y="1881"/>
                    <a:pt x="363" y="1889"/>
                  </a:cubicBezTo>
                  <a:cubicBezTo>
                    <a:pt x="363" y="1897"/>
                    <a:pt x="363" y="1897"/>
                    <a:pt x="363" y="1897"/>
                  </a:cubicBezTo>
                  <a:cubicBezTo>
                    <a:pt x="363" y="1897"/>
                    <a:pt x="356" y="1913"/>
                    <a:pt x="308" y="1952"/>
                  </a:cubicBezTo>
                  <a:cubicBezTo>
                    <a:pt x="261" y="1992"/>
                    <a:pt x="182" y="2063"/>
                    <a:pt x="190" y="2087"/>
                  </a:cubicBezTo>
                  <a:cubicBezTo>
                    <a:pt x="190" y="2095"/>
                    <a:pt x="190" y="2103"/>
                    <a:pt x="190" y="2111"/>
                  </a:cubicBezTo>
                  <a:cubicBezTo>
                    <a:pt x="190" y="2142"/>
                    <a:pt x="190" y="2166"/>
                    <a:pt x="237" y="2190"/>
                  </a:cubicBezTo>
                  <a:cubicBezTo>
                    <a:pt x="253" y="2198"/>
                    <a:pt x="261" y="2206"/>
                    <a:pt x="269" y="2221"/>
                  </a:cubicBezTo>
                  <a:cubicBezTo>
                    <a:pt x="277" y="2245"/>
                    <a:pt x="253" y="2269"/>
                    <a:pt x="245" y="2285"/>
                  </a:cubicBezTo>
                  <a:lnTo>
                    <a:pt x="245" y="2285"/>
                  </a:lnTo>
                  <a:cubicBezTo>
                    <a:pt x="237" y="2292"/>
                    <a:pt x="237" y="2300"/>
                    <a:pt x="237" y="2316"/>
                  </a:cubicBezTo>
                  <a:cubicBezTo>
                    <a:pt x="237" y="2324"/>
                    <a:pt x="245" y="2332"/>
                    <a:pt x="237" y="2348"/>
                  </a:cubicBezTo>
                  <a:cubicBezTo>
                    <a:pt x="229" y="2356"/>
                    <a:pt x="229" y="2356"/>
                    <a:pt x="229" y="2356"/>
                  </a:cubicBezTo>
                  <a:cubicBezTo>
                    <a:pt x="213" y="2379"/>
                    <a:pt x="190" y="2427"/>
                    <a:pt x="190" y="2443"/>
                  </a:cubicBezTo>
                  <a:cubicBezTo>
                    <a:pt x="190" y="2459"/>
                    <a:pt x="55" y="3043"/>
                    <a:pt x="8" y="3225"/>
                  </a:cubicBezTo>
                  <a:close/>
                </a:path>
              </a:pathLst>
            </a:custGeom>
            <a:solidFill>
              <a:schemeClr val="accent6"/>
            </a:solidFill>
            <a:ln>
              <a:solidFill>
                <a:schemeClr val="bg2"/>
              </a:solidFill>
            </a:ln>
            <a:effectLst/>
          </p:spPr>
          <p:txBody>
            <a:bodyPr wrap="none" anchor="ctr"/>
            <a:lstStyle/>
            <a:p>
              <a:endParaRPr lang="en-US"/>
            </a:p>
          </p:txBody>
        </p:sp>
        <p:sp>
          <p:nvSpPr>
            <p:cNvPr id="267" name="Freeform 263"/>
            <p:cNvSpPr>
              <a:spLocks noChangeArrowheads="1"/>
            </p:cNvSpPr>
            <p:nvPr/>
          </p:nvSpPr>
          <p:spPr bwMode="auto">
            <a:xfrm>
              <a:off x="14143368" y="4236371"/>
              <a:ext cx="2020116" cy="1268660"/>
            </a:xfrm>
            <a:custGeom>
              <a:avLst/>
              <a:gdLst>
                <a:gd name="T0" fmla="*/ 87 w 3843"/>
                <a:gd name="T1" fmla="*/ 0 h 2412"/>
                <a:gd name="T2" fmla="*/ 87 w 3843"/>
                <a:gd name="T3" fmla="*/ 0 h 2412"/>
                <a:gd name="T4" fmla="*/ 79 w 3843"/>
                <a:gd name="T5" fmla="*/ 63 h 2412"/>
                <a:gd name="T6" fmla="*/ 55 w 3843"/>
                <a:gd name="T7" fmla="*/ 229 h 2412"/>
                <a:gd name="T8" fmla="*/ 24 w 3843"/>
                <a:gd name="T9" fmla="*/ 387 h 2412"/>
                <a:gd name="T10" fmla="*/ 8 w 3843"/>
                <a:gd name="T11" fmla="*/ 482 h 2412"/>
                <a:gd name="T12" fmla="*/ 87 w 3843"/>
                <a:gd name="T13" fmla="*/ 633 h 2412"/>
                <a:gd name="T14" fmla="*/ 63 w 3843"/>
                <a:gd name="T15" fmla="*/ 735 h 2412"/>
                <a:gd name="T16" fmla="*/ 118 w 3843"/>
                <a:gd name="T17" fmla="*/ 807 h 2412"/>
                <a:gd name="T18" fmla="*/ 174 w 3843"/>
                <a:gd name="T19" fmla="*/ 854 h 2412"/>
                <a:gd name="T20" fmla="*/ 197 w 3843"/>
                <a:gd name="T21" fmla="*/ 949 h 2412"/>
                <a:gd name="T22" fmla="*/ 253 w 3843"/>
                <a:gd name="T23" fmla="*/ 1020 h 2412"/>
                <a:gd name="T24" fmla="*/ 277 w 3843"/>
                <a:gd name="T25" fmla="*/ 1099 h 2412"/>
                <a:gd name="T26" fmla="*/ 355 w 3843"/>
                <a:gd name="T27" fmla="*/ 1186 h 2412"/>
                <a:gd name="T28" fmla="*/ 419 w 3843"/>
                <a:gd name="T29" fmla="*/ 1186 h 2412"/>
                <a:gd name="T30" fmla="*/ 387 w 3843"/>
                <a:gd name="T31" fmla="*/ 1304 h 2412"/>
                <a:gd name="T32" fmla="*/ 340 w 3843"/>
                <a:gd name="T33" fmla="*/ 1391 h 2412"/>
                <a:gd name="T34" fmla="*/ 340 w 3843"/>
                <a:gd name="T35" fmla="*/ 1502 h 2412"/>
                <a:gd name="T36" fmla="*/ 324 w 3843"/>
                <a:gd name="T37" fmla="*/ 1581 h 2412"/>
                <a:gd name="T38" fmla="*/ 277 w 3843"/>
                <a:gd name="T39" fmla="*/ 1605 h 2412"/>
                <a:gd name="T40" fmla="*/ 269 w 3843"/>
                <a:gd name="T41" fmla="*/ 1676 h 2412"/>
                <a:gd name="T42" fmla="*/ 308 w 3843"/>
                <a:gd name="T43" fmla="*/ 1708 h 2412"/>
                <a:gd name="T44" fmla="*/ 340 w 3843"/>
                <a:gd name="T45" fmla="*/ 1731 h 2412"/>
                <a:gd name="T46" fmla="*/ 435 w 3843"/>
                <a:gd name="T47" fmla="*/ 1684 h 2412"/>
                <a:gd name="T48" fmla="*/ 522 w 3843"/>
                <a:gd name="T49" fmla="*/ 1676 h 2412"/>
                <a:gd name="T50" fmla="*/ 506 w 3843"/>
                <a:gd name="T51" fmla="*/ 1787 h 2412"/>
                <a:gd name="T52" fmla="*/ 561 w 3843"/>
                <a:gd name="T53" fmla="*/ 1897 h 2412"/>
                <a:gd name="T54" fmla="*/ 577 w 3843"/>
                <a:gd name="T55" fmla="*/ 2016 h 2412"/>
                <a:gd name="T56" fmla="*/ 601 w 3843"/>
                <a:gd name="T57" fmla="*/ 2095 h 2412"/>
                <a:gd name="T58" fmla="*/ 672 w 3843"/>
                <a:gd name="T59" fmla="*/ 2166 h 2412"/>
                <a:gd name="T60" fmla="*/ 703 w 3843"/>
                <a:gd name="T61" fmla="*/ 2292 h 2412"/>
                <a:gd name="T62" fmla="*/ 735 w 3843"/>
                <a:gd name="T63" fmla="*/ 2324 h 2412"/>
                <a:gd name="T64" fmla="*/ 790 w 3843"/>
                <a:gd name="T65" fmla="*/ 2285 h 2412"/>
                <a:gd name="T66" fmla="*/ 861 w 3843"/>
                <a:gd name="T67" fmla="*/ 2308 h 2412"/>
                <a:gd name="T68" fmla="*/ 917 w 3843"/>
                <a:gd name="T69" fmla="*/ 2277 h 2412"/>
                <a:gd name="T70" fmla="*/ 980 w 3843"/>
                <a:gd name="T71" fmla="*/ 2285 h 2412"/>
                <a:gd name="T72" fmla="*/ 1075 w 3843"/>
                <a:gd name="T73" fmla="*/ 2308 h 2412"/>
                <a:gd name="T74" fmla="*/ 1122 w 3843"/>
                <a:gd name="T75" fmla="*/ 2308 h 2412"/>
                <a:gd name="T76" fmla="*/ 1162 w 3843"/>
                <a:gd name="T77" fmla="*/ 2332 h 2412"/>
                <a:gd name="T78" fmla="*/ 1225 w 3843"/>
                <a:gd name="T79" fmla="*/ 2229 h 2412"/>
                <a:gd name="T80" fmla="*/ 1296 w 3843"/>
                <a:gd name="T81" fmla="*/ 2301 h 2412"/>
                <a:gd name="T82" fmla="*/ 1336 w 3843"/>
                <a:gd name="T83" fmla="*/ 2364 h 2412"/>
                <a:gd name="T84" fmla="*/ 1367 w 3843"/>
                <a:gd name="T85" fmla="*/ 2182 h 2412"/>
                <a:gd name="T86" fmla="*/ 1391 w 3843"/>
                <a:gd name="T87" fmla="*/ 2135 h 2412"/>
                <a:gd name="T88" fmla="*/ 3700 w 3843"/>
                <a:gd name="T89" fmla="*/ 2380 h 2412"/>
                <a:gd name="T90" fmla="*/ 3842 w 3843"/>
                <a:gd name="T91" fmla="*/ 522 h 2412"/>
                <a:gd name="T92" fmla="*/ 87 w 3843"/>
                <a:gd name="T93" fmla="*/ 0 h 2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43" h="2412">
                  <a:moveTo>
                    <a:pt x="87" y="0"/>
                  </a:moveTo>
                  <a:lnTo>
                    <a:pt x="87" y="0"/>
                  </a:lnTo>
                  <a:cubicBezTo>
                    <a:pt x="79" y="16"/>
                    <a:pt x="79" y="48"/>
                    <a:pt x="79" y="63"/>
                  </a:cubicBezTo>
                  <a:cubicBezTo>
                    <a:pt x="79" y="95"/>
                    <a:pt x="71" y="190"/>
                    <a:pt x="55" y="229"/>
                  </a:cubicBezTo>
                  <a:cubicBezTo>
                    <a:pt x="47" y="269"/>
                    <a:pt x="24" y="356"/>
                    <a:pt x="24" y="387"/>
                  </a:cubicBezTo>
                  <a:cubicBezTo>
                    <a:pt x="16" y="419"/>
                    <a:pt x="0" y="451"/>
                    <a:pt x="8" y="482"/>
                  </a:cubicBezTo>
                  <a:cubicBezTo>
                    <a:pt x="24" y="514"/>
                    <a:pt x="79" y="593"/>
                    <a:pt x="87" y="633"/>
                  </a:cubicBezTo>
                  <a:cubicBezTo>
                    <a:pt x="87" y="672"/>
                    <a:pt x="63" y="704"/>
                    <a:pt x="63" y="735"/>
                  </a:cubicBezTo>
                  <a:cubicBezTo>
                    <a:pt x="63" y="775"/>
                    <a:pt x="95" y="775"/>
                    <a:pt x="118" y="807"/>
                  </a:cubicBezTo>
                  <a:cubicBezTo>
                    <a:pt x="134" y="830"/>
                    <a:pt x="166" y="814"/>
                    <a:pt x="174" y="854"/>
                  </a:cubicBezTo>
                  <a:cubicBezTo>
                    <a:pt x="182" y="893"/>
                    <a:pt x="158" y="925"/>
                    <a:pt x="197" y="949"/>
                  </a:cubicBezTo>
                  <a:cubicBezTo>
                    <a:pt x="237" y="973"/>
                    <a:pt x="245" y="973"/>
                    <a:pt x="253" y="1020"/>
                  </a:cubicBezTo>
                  <a:cubicBezTo>
                    <a:pt x="261" y="1067"/>
                    <a:pt x="229" y="1067"/>
                    <a:pt x="277" y="1099"/>
                  </a:cubicBezTo>
                  <a:cubicBezTo>
                    <a:pt x="316" y="1131"/>
                    <a:pt x="316" y="1178"/>
                    <a:pt x="355" y="1186"/>
                  </a:cubicBezTo>
                  <a:cubicBezTo>
                    <a:pt x="387" y="1194"/>
                    <a:pt x="411" y="1138"/>
                    <a:pt x="419" y="1186"/>
                  </a:cubicBezTo>
                  <a:cubicBezTo>
                    <a:pt x="427" y="1233"/>
                    <a:pt x="403" y="1281"/>
                    <a:pt x="387" y="1304"/>
                  </a:cubicBezTo>
                  <a:cubicBezTo>
                    <a:pt x="379" y="1320"/>
                    <a:pt x="348" y="1352"/>
                    <a:pt x="340" y="1391"/>
                  </a:cubicBezTo>
                  <a:cubicBezTo>
                    <a:pt x="324" y="1439"/>
                    <a:pt x="340" y="1478"/>
                    <a:pt x="340" y="1502"/>
                  </a:cubicBezTo>
                  <a:cubicBezTo>
                    <a:pt x="348" y="1518"/>
                    <a:pt x="340" y="1581"/>
                    <a:pt x="324" y="1581"/>
                  </a:cubicBezTo>
                  <a:cubicBezTo>
                    <a:pt x="300" y="1581"/>
                    <a:pt x="277" y="1573"/>
                    <a:pt x="277" y="1605"/>
                  </a:cubicBezTo>
                  <a:cubicBezTo>
                    <a:pt x="284" y="1637"/>
                    <a:pt x="277" y="1660"/>
                    <a:pt x="269" y="1676"/>
                  </a:cubicBezTo>
                  <a:cubicBezTo>
                    <a:pt x="261" y="1684"/>
                    <a:pt x="277" y="1684"/>
                    <a:pt x="308" y="1708"/>
                  </a:cubicBezTo>
                  <a:cubicBezTo>
                    <a:pt x="340" y="1731"/>
                    <a:pt x="277" y="1739"/>
                    <a:pt x="340" y="1731"/>
                  </a:cubicBezTo>
                  <a:cubicBezTo>
                    <a:pt x="395" y="1715"/>
                    <a:pt x="411" y="1715"/>
                    <a:pt x="435" y="1684"/>
                  </a:cubicBezTo>
                  <a:cubicBezTo>
                    <a:pt x="466" y="1660"/>
                    <a:pt x="514" y="1637"/>
                    <a:pt x="522" y="1676"/>
                  </a:cubicBezTo>
                  <a:cubicBezTo>
                    <a:pt x="522" y="1724"/>
                    <a:pt x="490" y="1755"/>
                    <a:pt x="506" y="1787"/>
                  </a:cubicBezTo>
                  <a:cubicBezTo>
                    <a:pt x="522" y="1826"/>
                    <a:pt x="529" y="1858"/>
                    <a:pt x="561" y="1897"/>
                  </a:cubicBezTo>
                  <a:cubicBezTo>
                    <a:pt x="585" y="1937"/>
                    <a:pt x="593" y="1968"/>
                    <a:pt x="577" y="2016"/>
                  </a:cubicBezTo>
                  <a:cubicBezTo>
                    <a:pt x="561" y="2063"/>
                    <a:pt x="537" y="2079"/>
                    <a:pt x="601" y="2095"/>
                  </a:cubicBezTo>
                  <a:cubicBezTo>
                    <a:pt x="656" y="2103"/>
                    <a:pt x="672" y="2127"/>
                    <a:pt x="672" y="2166"/>
                  </a:cubicBezTo>
                  <a:cubicBezTo>
                    <a:pt x="672" y="2206"/>
                    <a:pt x="688" y="2269"/>
                    <a:pt x="703" y="2292"/>
                  </a:cubicBezTo>
                  <a:cubicBezTo>
                    <a:pt x="711" y="2308"/>
                    <a:pt x="711" y="2348"/>
                    <a:pt x="735" y="2324"/>
                  </a:cubicBezTo>
                  <a:cubicBezTo>
                    <a:pt x="759" y="2292"/>
                    <a:pt x="759" y="2269"/>
                    <a:pt x="790" y="2285"/>
                  </a:cubicBezTo>
                  <a:cubicBezTo>
                    <a:pt x="822" y="2292"/>
                    <a:pt x="830" y="2301"/>
                    <a:pt x="861" y="2308"/>
                  </a:cubicBezTo>
                  <a:cubicBezTo>
                    <a:pt x="885" y="2308"/>
                    <a:pt x="901" y="2285"/>
                    <a:pt x="917" y="2277"/>
                  </a:cubicBezTo>
                  <a:cubicBezTo>
                    <a:pt x="933" y="2269"/>
                    <a:pt x="948" y="2261"/>
                    <a:pt x="980" y="2285"/>
                  </a:cubicBezTo>
                  <a:cubicBezTo>
                    <a:pt x="1012" y="2308"/>
                    <a:pt x="1035" y="2316"/>
                    <a:pt x="1075" y="2308"/>
                  </a:cubicBezTo>
                  <a:cubicBezTo>
                    <a:pt x="1107" y="2301"/>
                    <a:pt x="1083" y="2285"/>
                    <a:pt x="1122" y="2308"/>
                  </a:cubicBezTo>
                  <a:cubicBezTo>
                    <a:pt x="1162" y="2332"/>
                    <a:pt x="1114" y="2372"/>
                    <a:pt x="1162" y="2332"/>
                  </a:cubicBezTo>
                  <a:cubicBezTo>
                    <a:pt x="1209" y="2285"/>
                    <a:pt x="1194" y="2214"/>
                    <a:pt x="1225" y="2229"/>
                  </a:cubicBezTo>
                  <a:cubicBezTo>
                    <a:pt x="1257" y="2253"/>
                    <a:pt x="1288" y="2253"/>
                    <a:pt x="1296" y="2301"/>
                  </a:cubicBezTo>
                  <a:cubicBezTo>
                    <a:pt x="1304" y="2332"/>
                    <a:pt x="1312" y="2348"/>
                    <a:pt x="1336" y="2364"/>
                  </a:cubicBezTo>
                  <a:cubicBezTo>
                    <a:pt x="1367" y="2182"/>
                    <a:pt x="1367" y="2182"/>
                    <a:pt x="1367" y="2182"/>
                  </a:cubicBezTo>
                  <a:cubicBezTo>
                    <a:pt x="1367" y="2182"/>
                    <a:pt x="1367" y="2135"/>
                    <a:pt x="1391" y="2135"/>
                  </a:cubicBezTo>
                  <a:cubicBezTo>
                    <a:pt x="1415" y="2135"/>
                    <a:pt x="3486" y="2411"/>
                    <a:pt x="3700" y="2380"/>
                  </a:cubicBezTo>
                  <a:cubicBezTo>
                    <a:pt x="3842" y="522"/>
                    <a:pt x="3842" y="522"/>
                    <a:pt x="3842" y="522"/>
                  </a:cubicBezTo>
                  <a:cubicBezTo>
                    <a:pt x="2443" y="419"/>
                    <a:pt x="1122" y="206"/>
                    <a:pt x="87" y="0"/>
                  </a:cubicBezTo>
                </a:path>
              </a:pathLst>
            </a:custGeom>
            <a:solidFill>
              <a:schemeClr val="accent6"/>
            </a:solidFill>
            <a:ln>
              <a:solidFill>
                <a:schemeClr val="bg2"/>
              </a:solidFill>
            </a:ln>
            <a:effectLst/>
          </p:spPr>
          <p:txBody>
            <a:bodyPr wrap="none" anchor="ctr"/>
            <a:lstStyle/>
            <a:p>
              <a:endParaRPr lang="en-US"/>
            </a:p>
          </p:txBody>
        </p:sp>
        <p:sp>
          <p:nvSpPr>
            <p:cNvPr id="268" name="Freeform 264"/>
            <p:cNvSpPr>
              <a:spLocks noChangeArrowheads="1"/>
            </p:cNvSpPr>
            <p:nvPr/>
          </p:nvSpPr>
          <p:spPr bwMode="auto">
            <a:xfrm>
              <a:off x="14143368" y="4231733"/>
              <a:ext cx="2024755" cy="1261702"/>
            </a:xfrm>
            <a:custGeom>
              <a:avLst/>
              <a:gdLst>
                <a:gd name="T0" fmla="*/ 3644 w 3851"/>
                <a:gd name="T1" fmla="*/ 2396 h 2397"/>
                <a:gd name="T2" fmla="*/ 1367 w 3851"/>
                <a:gd name="T3" fmla="*/ 2190 h 2397"/>
                <a:gd name="T4" fmla="*/ 1288 w 3851"/>
                <a:gd name="T5" fmla="*/ 2309 h 2397"/>
                <a:gd name="T6" fmla="*/ 1217 w 3851"/>
                <a:gd name="T7" fmla="*/ 2245 h 2397"/>
                <a:gd name="T8" fmla="*/ 1138 w 3851"/>
                <a:gd name="T9" fmla="*/ 2364 h 2397"/>
                <a:gd name="T10" fmla="*/ 1130 w 3851"/>
                <a:gd name="T11" fmla="*/ 2348 h 2397"/>
                <a:gd name="T12" fmla="*/ 1099 w 3851"/>
                <a:gd name="T13" fmla="*/ 2309 h 2397"/>
                <a:gd name="T14" fmla="*/ 980 w 3851"/>
                <a:gd name="T15" fmla="*/ 2293 h 2397"/>
                <a:gd name="T16" fmla="*/ 917 w 3851"/>
                <a:gd name="T17" fmla="*/ 2293 h 2397"/>
                <a:gd name="T18" fmla="*/ 822 w 3851"/>
                <a:gd name="T19" fmla="*/ 2309 h 2397"/>
                <a:gd name="T20" fmla="*/ 751 w 3851"/>
                <a:gd name="T21" fmla="*/ 2309 h 2397"/>
                <a:gd name="T22" fmla="*/ 703 w 3851"/>
                <a:gd name="T23" fmla="*/ 2316 h 2397"/>
                <a:gd name="T24" fmla="*/ 593 w 3851"/>
                <a:gd name="T25" fmla="*/ 2103 h 2397"/>
                <a:gd name="T26" fmla="*/ 577 w 3851"/>
                <a:gd name="T27" fmla="*/ 2024 h 2397"/>
                <a:gd name="T28" fmla="*/ 506 w 3851"/>
                <a:gd name="T29" fmla="*/ 1803 h 2397"/>
                <a:gd name="T30" fmla="*/ 498 w 3851"/>
                <a:gd name="T31" fmla="*/ 1668 h 2397"/>
                <a:gd name="T32" fmla="*/ 308 w 3851"/>
                <a:gd name="T33" fmla="*/ 1747 h 2397"/>
                <a:gd name="T34" fmla="*/ 308 w 3851"/>
                <a:gd name="T35" fmla="*/ 1723 h 2397"/>
                <a:gd name="T36" fmla="*/ 269 w 3851"/>
                <a:gd name="T37" fmla="*/ 1684 h 2397"/>
                <a:gd name="T38" fmla="*/ 284 w 3851"/>
                <a:gd name="T39" fmla="*/ 1589 h 2397"/>
                <a:gd name="T40" fmla="*/ 332 w 3851"/>
                <a:gd name="T41" fmla="*/ 1581 h 2397"/>
                <a:gd name="T42" fmla="*/ 387 w 3851"/>
                <a:gd name="T43" fmla="*/ 1312 h 2397"/>
                <a:gd name="T44" fmla="*/ 411 w 3851"/>
                <a:gd name="T45" fmla="*/ 1178 h 2397"/>
                <a:gd name="T46" fmla="*/ 355 w 3851"/>
                <a:gd name="T47" fmla="*/ 1194 h 2397"/>
                <a:gd name="T48" fmla="*/ 245 w 3851"/>
                <a:gd name="T49" fmla="*/ 1068 h 2397"/>
                <a:gd name="T50" fmla="*/ 197 w 3851"/>
                <a:gd name="T51" fmla="*/ 957 h 2397"/>
                <a:gd name="T52" fmla="*/ 142 w 3851"/>
                <a:gd name="T53" fmla="*/ 830 h 2397"/>
                <a:gd name="T54" fmla="*/ 63 w 3851"/>
                <a:gd name="T55" fmla="*/ 743 h 2397"/>
                <a:gd name="T56" fmla="*/ 31 w 3851"/>
                <a:gd name="T57" fmla="*/ 546 h 2397"/>
                <a:gd name="T58" fmla="*/ 16 w 3851"/>
                <a:gd name="T59" fmla="*/ 395 h 2397"/>
                <a:gd name="T60" fmla="*/ 79 w 3851"/>
                <a:gd name="T61" fmla="*/ 8 h 2397"/>
                <a:gd name="T62" fmla="*/ 3842 w 3851"/>
                <a:gd name="T63" fmla="*/ 530 h 2397"/>
                <a:gd name="T64" fmla="*/ 3700 w 3851"/>
                <a:gd name="T65" fmla="*/ 2388 h 2397"/>
                <a:gd name="T66" fmla="*/ 1391 w 3851"/>
                <a:gd name="T67" fmla="*/ 2143 h 2397"/>
                <a:gd name="T68" fmla="*/ 3700 w 3851"/>
                <a:gd name="T69" fmla="*/ 2380 h 2397"/>
                <a:gd name="T70" fmla="*/ 79 w 3851"/>
                <a:gd name="T71" fmla="*/ 71 h 2397"/>
                <a:gd name="T72" fmla="*/ 16 w 3851"/>
                <a:gd name="T73" fmla="*/ 427 h 2397"/>
                <a:gd name="T74" fmla="*/ 87 w 3851"/>
                <a:gd name="T75" fmla="*/ 641 h 2397"/>
                <a:gd name="T76" fmla="*/ 95 w 3851"/>
                <a:gd name="T77" fmla="*/ 791 h 2397"/>
                <a:gd name="T78" fmla="*/ 182 w 3851"/>
                <a:gd name="T79" fmla="*/ 862 h 2397"/>
                <a:gd name="T80" fmla="*/ 221 w 3851"/>
                <a:gd name="T81" fmla="*/ 965 h 2397"/>
                <a:gd name="T82" fmla="*/ 277 w 3851"/>
                <a:gd name="T83" fmla="*/ 1107 h 2397"/>
                <a:gd name="T84" fmla="*/ 364 w 3851"/>
                <a:gd name="T85" fmla="*/ 1194 h 2397"/>
                <a:gd name="T86" fmla="*/ 419 w 3851"/>
                <a:gd name="T87" fmla="*/ 1194 h 2397"/>
                <a:gd name="T88" fmla="*/ 340 w 3851"/>
                <a:gd name="T89" fmla="*/ 1399 h 2397"/>
                <a:gd name="T90" fmla="*/ 324 w 3851"/>
                <a:gd name="T91" fmla="*/ 1589 h 2397"/>
                <a:gd name="T92" fmla="*/ 284 w 3851"/>
                <a:gd name="T93" fmla="*/ 1597 h 2397"/>
                <a:gd name="T94" fmla="*/ 269 w 3851"/>
                <a:gd name="T95" fmla="*/ 1684 h 2397"/>
                <a:gd name="T96" fmla="*/ 316 w 3851"/>
                <a:gd name="T97" fmla="*/ 1723 h 2397"/>
                <a:gd name="T98" fmla="*/ 435 w 3851"/>
                <a:gd name="T99" fmla="*/ 1692 h 2397"/>
                <a:gd name="T100" fmla="*/ 514 w 3851"/>
                <a:gd name="T101" fmla="*/ 1739 h 2397"/>
                <a:gd name="T102" fmla="*/ 561 w 3851"/>
                <a:gd name="T103" fmla="*/ 1898 h 2397"/>
                <a:gd name="T104" fmla="*/ 561 w 3851"/>
                <a:gd name="T105" fmla="*/ 2079 h 2397"/>
                <a:gd name="T106" fmla="*/ 703 w 3851"/>
                <a:gd name="T107" fmla="*/ 2293 h 2397"/>
                <a:gd name="T108" fmla="*/ 735 w 3851"/>
                <a:gd name="T109" fmla="*/ 2324 h 2397"/>
                <a:gd name="T110" fmla="*/ 822 w 3851"/>
                <a:gd name="T111" fmla="*/ 2300 h 2397"/>
                <a:gd name="T112" fmla="*/ 917 w 3851"/>
                <a:gd name="T113" fmla="*/ 2285 h 2397"/>
                <a:gd name="T114" fmla="*/ 988 w 3851"/>
                <a:gd name="T115" fmla="*/ 2293 h 2397"/>
                <a:gd name="T116" fmla="*/ 1091 w 3851"/>
                <a:gd name="T117" fmla="*/ 2309 h 2397"/>
                <a:gd name="T118" fmla="*/ 1138 w 3851"/>
                <a:gd name="T119" fmla="*/ 2348 h 2397"/>
                <a:gd name="T120" fmla="*/ 1217 w 3851"/>
                <a:gd name="T121" fmla="*/ 2237 h 2397"/>
                <a:gd name="T122" fmla="*/ 1296 w 3851"/>
                <a:gd name="T123" fmla="*/ 2309 h 2397"/>
                <a:gd name="T124" fmla="*/ 1391 w 3851"/>
                <a:gd name="T125" fmla="*/ 2143 h 2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1" h="2397">
                  <a:moveTo>
                    <a:pt x="3644" y="2396"/>
                  </a:moveTo>
                  <a:lnTo>
                    <a:pt x="3644" y="2396"/>
                  </a:lnTo>
                  <a:lnTo>
                    <a:pt x="3644" y="2396"/>
                  </a:lnTo>
                  <a:cubicBezTo>
                    <a:pt x="3328" y="2396"/>
                    <a:pt x="2047" y="2229"/>
                    <a:pt x="1565" y="2166"/>
                  </a:cubicBezTo>
                  <a:cubicBezTo>
                    <a:pt x="1462" y="2158"/>
                    <a:pt x="1391" y="2150"/>
                    <a:pt x="1391" y="2150"/>
                  </a:cubicBezTo>
                  <a:cubicBezTo>
                    <a:pt x="1375" y="2150"/>
                    <a:pt x="1367" y="2182"/>
                    <a:pt x="1367" y="2190"/>
                  </a:cubicBezTo>
                  <a:cubicBezTo>
                    <a:pt x="1336" y="2372"/>
                    <a:pt x="1336" y="2372"/>
                    <a:pt x="1336" y="2372"/>
                  </a:cubicBezTo>
                  <a:lnTo>
                    <a:pt x="1336" y="2372"/>
                  </a:lnTo>
                  <a:cubicBezTo>
                    <a:pt x="1312" y="2364"/>
                    <a:pt x="1296" y="2340"/>
                    <a:pt x="1288" y="2309"/>
                  </a:cubicBezTo>
                  <a:cubicBezTo>
                    <a:pt x="1288" y="2277"/>
                    <a:pt x="1265" y="2261"/>
                    <a:pt x="1241" y="2253"/>
                  </a:cubicBezTo>
                  <a:cubicBezTo>
                    <a:pt x="1233" y="2253"/>
                    <a:pt x="1233" y="2245"/>
                    <a:pt x="1225" y="2245"/>
                  </a:cubicBezTo>
                  <a:lnTo>
                    <a:pt x="1217" y="2245"/>
                  </a:lnTo>
                  <a:cubicBezTo>
                    <a:pt x="1209" y="2245"/>
                    <a:pt x="1209" y="2253"/>
                    <a:pt x="1201" y="2269"/>
                  </a:cubicBezTo>
                  <a:cubicBezTo>
                    <a:pt x="1194" y="2293"/>
                    <a:pt x="1186" y="2316"/>
                    <a:pt x="1162" y="2340"/>
                  </a:cubicBezTo>
                  <a:cubicBezTo>
                    <a:pt x="1146" y="2356"/>
                    <a:pt x="1138" y="2364"/>
                    <a:pt x="1138" y="2364"/>
                  </a:cubicBezTo>
                  <a:lnTo>
                    <a:pt x="1138" y="2364"/>
                  </a:lnTo>
                  <a:cubicBezTo>
                    <a:pt x="1130" y="2356"/>
                    <a:pt x="1130" y="2356"/>
                    <a:pt x="1130" y="2356"/>
                  </a:cubicBezTo>
                  <a:cubicBezTo>
                    <a:pt x="1130" y="2356"/>
                    <a:pt x="1130" y="2356"/>
                    <a:pt x="1130" y="2348"/>
                  </a:cubicBezTo>
                  <a:cubicBezTo>
                    <a:pt x="1138" y="2340"/>
                    <a:pt x="1138" y="2324"/>
                    <a:pt x="1122" y="2316"/>
                  </a:cubicBezTo>
                  <a:cubicBezTo>
                    <a:pt x="1107" y="2309"/>
                    <a:pt x="1099" y="2309"/>
                    <a:pt x="1099" y="2309"/>
                  </a:cubicBezTo>
                  <a:lnTo>
                    <a:pt x="1099" y="2309"/>
                  </a:lnTo>
                  <a:cubicBezTo>
                    <a:pt x="1091" y="2316"/>
                    <a:pt x="1083" y="2316"/>
                    <a:pt x="1075" y="2324"/>
                  </a:cubicBezTo>
                  <a:cubicBezTo>
                    <a:pt x="1067" y="2324"/>
                    <a:pt x="1059" y="2324"/>
                    <a:pt x="1051" y="2324"/>
                  </a:cubicBezTo>
                  <a:cubicBezTo>
                    <a:pt x="1028" y="2324"/>
                    <a:pt x="1004" y="2316"/>
                    <a:pt x="980" y="2293"/>
                  </a:cubicBezTo>
                  <a:cubicBezTo>
                    <a:pt x="972" y="2285"/>
                    <a:pt x="956" y="2285"/>
                    <a:pt x="948" y="2285"/>
                  </a:cubicBezTo>
                  <a:cubicBezTo>
                    <a:pt x="941" y="2285"/>
                    <a:pt x="925" y="2285"/>
                    <a:pt x="925" y="2285"/>
                  </a:cubicBezTo>
                  <a:cubicBezTo>
                    <a:pt x="917" y="2285"/>
                    <a:pt x="917" y="2293"/>
                    <a:pt x="917" y="2293"/>
                  </a:cubicBezTo>
                  <a:cubicBezTo>
                    <a:pt x="909" y="2293"/>
                    <a:pt x="909" y="2293"/>
                    <a:pt x="901" y="2300"/>
                  </a:cubicBezTo>
                  <a:cubicBezTo>
                    <a:pt x="893" y="2309"/>
                    <a:pt x="877" y="2316"/>
                    <a:pt x="861" y="2316"/>
                  </a:cubicBezTo>
                  <a:cubicBezTo>
                    <a:pt x="838" y="2316"/>
                    <a:pt x="830" y="2309"/>
                    <a:pt x="822" y="2309"/>
                  </a:cubicBezTo>
                  <a:cubicBezTo>
                    <a:pt x="814" y="2300"/>
                    <a:pt x="806" y="2300"/>
                    <a:pt x="790" y="2293"/>
                  </a:cubicBezTo>
                  <a:cubicBezTo>
                    <a:pt x="782" y="2293"/>
                    <a:pt x="775" y="2293"/>
                    <a:pt x="775" y="2293"/>
                  </a:cubicBezTo>
                  <a:cubicBezTo>
                    <a:pt x="767" y="2293"/>
                    <a:pt x="759" y="2293"/>
                    <a:pt x="751" y="2309"/>
                  </a:cubicBezTo>
                  <a:cubicBezTo>
                    <a:pt x="751" y="2316"/>
                    <a:pt x="743" y="2324"/>
                    <a:pt x="743" y="2332"/>
                  </a:cubicBezTo>
                  <a:cubicBezTo>
                    <a:pt x="735" y="2340"/>
                    <a:pt x="727" y="2340"/>
                    <a:pt x="727" y="2340"/>
                  </a:cubicBezTo>
                  <a:cubicBezTo>
                    <a:pt x="711" y="2340"/>
                    <a:pt x="711" y="2332"/>
                    <a:pt x="703" y="2316"/>
                  </a:cubicBezTo>
                  <a:cubicBezTo>
                    <a:pt x="703" y="2309"/>
                    <a:pt x="703" y="2300"/>
                    <a:pt x="695" y="2300"/>
                  </a:cubicBezTo>
                  <a:cubicBezTo>
                    <a:pt x="688" y="2285"/>
                    <a:pt x="664" y="2214"/>
                    <a:pt x="664" y="2174"/>
                  </a:cubicBezTo>
                  <a:cubicBezTo>
                    <a:pt x="664" y="2135"/>
                    <a:pt x="656" y="2111"/>
                    <a:pt x="593" y="2103"/>
                  </a:cubicBezTo>
                  <a:cubicBezTo>
                    <a:pt x="577" y="2103"/>
                    <a:pt x="561" y="2095"/>
                    <a:pt x="561" y="2087"/>
                  </a:cubicBezTo>
                  <a:cubicBezTo>
                    <a:pt x="553" y="2071"/>
                    <a:pt x="561" y="2063"/>
                    <a:pt x="561" y="2048"/>
                  </a:cubicBezTo>
                  <a:cubicBezTo>
                    <a:pt x="569" y="2040"/>
                    <a:pt x="569" y="2032"/>
                    <a:pt x="577" y="2024"/>
                  </a:cubicBezTo>
                  <a:cubicBezTo>
                    <a:pt x="585" y="1976"/>
                    <a:pt x="585" y="1945"/>
                    <a:pt x="553" y="1905"/>
                  </a:cubicBezTo>
                  <a:cubicBezTo>
                    <a:pt x="529" y="1866"/>
                    <a:pt x="522" y="1842"/>
                    <a:pt x="506" y="1810"/>
                  </a:cubicBezTo>
                  <a:lnTo>
                    <a:pt x="506" y="1803"/>
                  </a:lnTo>
                  <a:cubicBezTo>
                    <a:pt x="498" y="1779"/>
                    <a:pt x="498" y="1755"/>
                    <a:pt x="506" y="1739"/>
                  </a:cubicBezTo>
                  <a:cubicBezTo>
                    <a:pt x="514" y="1723"/>
                    <a:pt x="514" y="1708"/>
                    <a:pt x="514" y="1684"/>
                  </a:cubicBezTo>
                  <a:cubicBezTo>
                    <a:pt x="514" y="1668"/>
                    <a:pt x="506" y="1668"/>
                    <a:pt x="498" y="1668"/>
                  </a:cubicBezTo>
                  <a:cubicBezTo>
                    <a:pt x="482" y="1668"/>
                    <a:pt x="458" y="1684"/>
                    <a:pt x="442" y="1700"/>
                  </a:cubicBezTo>
                  <a:cubicBezTo>
                    <a:pt x="411" y="1723"/>
                    <a:pt x="395" y="1732"/>
                    <a:pt x="340" y="1739"/>
                  </a:cubicBezTo>
                  <a:cubicBezTo>
                    <a:pt x="324" y="1739"/>
                    <a:pt x="316" y="1747"/>
                    <a:pt x="308" y="1747"/>
                  </a:cubicBezTo>
                  <a:lnTo>
                    <a:pt x="308" y="1739"/>
                  </a:lnTo>
                  <a:cubicBezTo>
                    <a:pt x="300" y="1739"/>
                    <a:pt x="308" y="1739"/>
                    <a:pt x="308" y="1732"/>
                  </a:cubicBezTo>
                  <a:cubicBezTo>
                    <a:pt x="308" y="1732"/>
                    <a:pt x="308" y="1732"/>
                    <a:pt x="308" y="1723"/>
                  </a:cubicBezTo>
                  <a:cubicBezTo>
                    <a:pt x="308" y="1723"/>
                    <a:pt x="308" y="1716"/>
                    <a:pt x="300" y="1716"/>
                  </a:cubicBezTo>
                  <a:cubicBezTo>
                    <a:pt x="292" y="1708"/>
                    <a:pt x="284" y="1700"/>
                    <a:pt x="277" y="1700"/>
                  </a:cubicBezTo>
                  <a:cubicBezTo>
                    <a:pt x="269" y="1692"/>
                    <a:pt x="261" y="1692"/>
                    <a:pt x="269" y="1684"/>
                  </a:cubicBezTo>
                  <a:cubicBezTo>
                    <a:pt x="269" y="1676"/>
                    <a:pt x="269" y="1676"/>
                    <a:pt x="269" y="1676"/>
                  </a:cubicBezTo>
                  <a:cubicBezTo>
                    <a:pt x="269" y="1668"/>
                    <a:pt x="277" y="1645"/>
                    <a:pt x="277" y="1613"/>
                  </a:cubicBezTo>
                  <a:cubicBezTo>
                    <a:pt x="277" y="1605"/>
                    <a:pt x="277" y="1597"/>
                    <a:pt x="284" y="1589"/>
                  </a:cubicBezTo>
                  <a:cubicBezTo>
                    <a:pt x="284" y="1581"/>
                    <a:pt x="300" y="1581"/>
                    <a:pt x="308" y="1581"/>
                  </a:cubicBezTo>
                  <a:cubicBezTo>
                    <a:pt x="308" y="1581"/>
                    <a:pt x="308" y="1581"/>
                    <a:pt x="316" y="1581"/>
                  </a:cubicBezTo>
                  <a:cubicBezTo>
                    <a:pt x="316" y="1581"/>
                    <a:pt x="324" y="1581"/>
                    <a:pt x="332" y="1581"/>
                  </a:cubicBezTo>
                  <a:cubicBezTo>
                    <a:pt x="340" y="1565"/>
                    <a:pt x="340" y="1526"/>
                    <a:pt x="340" y="1510"/>
                  </a:cubicBezTo>
                  <a:cubicBezTo>
                    <a:pt x="332" y="1479"/>
                    <a:pt x="324" y="1439"/>
                    <a:pt x="332" y="1399"/>
                  </a:cubicBezTo>
                  <a:cubicBezTo>
                    <a:pt x="340" y="1360"/>
                    <a:pt x="371" y="1328"/>
                    <a:pt x="387" y="1312"/>
                  </a:cubicBezTo>
                  <a:cubicBezTo>
                    <a:pt x="387" y="1305"/>
                    <a:pt x="387" y="1305"/>
                    <a:pt x="387" y="1305"/>
                  </a:cubicBezTo>
                  <a:cubicBezTo>
                    <a:pt x="403" y="1289"/>
                    <a:pt x="419" y="1241"/>
                    <a:pt x="419" y="1194"/>
                  </a:cubicBezTo>
                  <a:cubicBezTo>
                    <a:pt x="411" y="1186"/>
                    <a:pt x="411" y="1178"/>
                    <a:pt x="411" y="1178"/>
                  </a:cubicBezTo>
                  <a:cubicBezTo>
                    <a:pt x="403" y="1178"/>
                    <a:pt x="403" y="1178"/>
                    <a:pt x="395" y="1186"/>
                  </a:cubicBezTo>
                  <a:cubicBezTo>
                    <a:pt x="387" y="1194"/>
                    <a:pt x="371" y="1194"/>
                    <a:pt x="364" y="1194"/>
                  </a:cubicBezTo>
                  <a:cubicBezTo>
                    <a:pt x="355" y="1194"/>
                    <a:pt x="355" y="1194"/>
                    <a:pt x="355" y="1194"/>
                  </a:cubicBezTo>
                  <a:cubicBezTo>
                    <a:pt x="332" y="1194"/>
                    <a:pt x="324" y="1178"/>
                    <a:pt x="316" y="1162"/>
                  </a:cubicBezTo>
                  <a:cubicBezTo>
                    <a:pt x="308" y="1146"/>
                    <a:pt x="292" y="1123"/>
                    <a:pt x="269" y="1115"/>
                  </a:cubicBezTo>
                  <a:cubicBezTo>
                    <a:pt x="245" y="1091"/>
                    <a:pt x="245" y="1083"/>
                    <a:pt x="245" y="1068"/>
                  </a:cubicBezTo>
                  <a:cubicBezTo>
                    <a:pt x="253" y="1052"/>
                    <a:pt x="253" y="1044"/>
                    <a:pt x="253" y="1028"/>
                  </a:cubicBezTo>
                  <a:cubicBezTo>
                    <a:pt x="245" y="988"/>
                    <a:pt x="237" y="988"/>
                    <a:pt x="213" y="973"/>
                  </a:cubicBezTo>
                  <a:cubicBezTo>
                    <a:pt x="205" y="965"/>
                    <a:pt x="205" y="965"/>
                    <a:pt x="197" y="957"/>
                  </a:cubicBezTo>
                  <a:cubicBezTo>
                    <a:pt x="166" y="941"/>
                    <a:pt x="166" y="917"/>
                    <a:pt x="174" y="901"/>
                  </a:cubicBezTo>
                  <a:cubicBezTo>
                    <a:pt x="174" y="886"/>
                    <a:pt x="174" y="870"/>
                    <a:pt x="174" y="862"/>
                  </a:cubicBezTo>
                  <a:cubicBezTo>
                    <a:pt x="166" y="838"/>
                    <a:pt x="158" y="838"/>
                    <a:pt x="142" y="830"/>
                  </a:cubicBezTo>
                  <a:cubicBezTo>
                    <a:pt x="134" y="830"/>
                    <a:pt x="118" y="822"/>
                    <a:pt x="111" y="815"/>
                  </a:cubicBezTo>
                  <a:cubicBezTo>
                    <a:pt x="102" y="806"/>
                    <a:pt x="95" y="799"/>
                    <a:pt x="95" y="791"/>
                  </a:cubicBezTo>
                  <a:cubicBezTo>
                    <a:pt x="79" y="783"/>
                    <a:pt x="63" y="767"/>
                    <a:pt x="63" y="743"/>
                  </a:cubicBezTo>
                  <a:cubicBezTo>
                    <a:pt x="63" y="728"/>
                    <a:pt x="71" y="720"/>
                    <a:pt x="71" y="704"/>
                  </a:cubicBezTo>
                  <a:cubicBezTo>
                    <a:pt x="79" y="680"/>
                    <a:pt x="79" y="664"/>
                    <a:pt x="79" y="641"/>
                  </a:cubicBezTo>
                  <a:cubicBezTo>
                    <a:pt x="79" y="617"/>
                    <a:pt x="55" y="577"/>
                    <a:pt x="31" y="546"/>
                  </a:cubicBezTo>
                  <a:cubicBezTo>
                    <a:pt x="24" y="522"/>
                    <a:pt x="8" y="506"/>
                    <a:pt x="8" y="490"/>
                  </a:cubicBezTo>
                  <a:cubicBezTo>
                    <a:pt x="0" y="475"/>
                    <a:pt x="8" y="451"/>
                    <a:pt x="8" y="427"/>
                  </a:cubicBezTo>
                  <a:cubicBezTo>
                    <a:pt x="16" y="419"/>
                    <a:pt x="16" y="403"/>
                    <a:pt x="16" y="395"/>
                  </a:cubicBezTo>
                  <a:cubicBezTo>
                    <a:pt x="24" y="364"/>
                    <a:pt x="39" y="277"/>
                    <a:pt x="55" y="237"/>
                  </a:cubicBezTo>
                  <a:cubicBezTo>
                    <a:pt x="71" y="198"/>
                    <a:pt x="71" y="95"/>
                    <a:pt x="71" y="71"/>
                  </a:cubicBezTo>
                  <a:cubicBezTo>
                    <a:pt x="71" y="56"/>
                    <a:pt x="79" y="32"/>
                    <a:pt x="79" y="8"/>
                  </a:cubicBezTo>
                  <a:cubicBezTo>
                    <a:pt x="79" y="0"/>
                    <a:pt x="79" y="0"/>
                    <a:pt x="79" y="0"/>
                  </a:cubicBezTo>
                  <a:cubicBezTo>
                    <a:pt x="87" y="8"/>
                    <a:pt x="87" y="8"/>
                    <a:pt x="87" y="8"/>
                  </a:cubicBezTo>
                  <a:cubicBezTo>
                    <a:pt x="1391" y="261"/>
                    <a:pt x="2656" y="443"/>
                    <a:pt x="3842" y="530"/>
                  </a:cubicBezTo>
                  <a:cubicBezTo>
                    <a:pt x="3850" y="530"/>
                    <a:pt x="3850" y="530"/>
                    <a:pt x="3850" y="530"/>
                  </a:cubicBezTo>
                  <a:cubicBezTo>
                    <a:pt x="3707" y="2388"/>
                    <a:pt x="3707" y="2388"/>
                    <a:pt x="3707" y="2388"/>
                  </a:cubicBezTo>
                  <a:cubicBezTo>
                    <a:pt x="3700" y="2388"/>
                    <a:pt x="3700" y="2388"/>
                    <a:pt x="3700" y="2388"/>
                  </a:cubicBezTo>
                  <a:cubicBezTo>
                    <a:pt x="3692" y="2388"/>
                    <a:pt x="3668" y="2396"/>
                    <a:pt x="3644" y="2396"/>
                  </a:cubicBezTo>
                  <a:close/>
                  <a:moveTo>
                    <a:pt x="1391" y="2143"/>
                  </a:moveTo>
                  <a:lnTo>
                    <a:pt x="1391" y="2143"/>
                  </a:lnTo>
                  <a:cubicBezTo>
                    <a:pt x="1391" y="2143"/>
                    <a:pt x="1447" y="2150"/>
                    <a:pt x="1565" y="2158"/>
                  </a:cubicBezTo>
                  <a:cubicBezTo>
                    <a:pt x="2047" y="2222"/>
                    <a:pt x="3328" y="2388"/>
                    <a:pt x="3644" y="2388"/>
                  </a:cubicBezTo>
                  <a:cubicBezTo>
                    <a:pt x="3668" y="2388"/>
                    <a:pt x="3684" y="2380"/>
                    <a:pt x="3700" y="2380"/>
                  </a:cubicBezTo>
                  <a:cubicBezTo>
                    <a:pt x="3842" y="538"/>
                    <a:pt x="3842" y="538"/>
                    <a:pt x="3842" y="538"/>
                  </a:cubicBezTo>
                  <a:cubicBezTo>
                    <a:pt x="2656" y="451"/>
                    <a:pt x="1391" y="269"/>
                    <a:pt x="87" y="16"/>
                  </a:cubicBezTo>
                  <a:cubicBezTo>
                    <a:pt x="79" y="32"/>
                    <a:pt x="79" y="63"/>
                    <a:pt x="79" y="71"/>
                  </a:cubicBezTo>
                  <a:cubicBezTo>
                    <a:pt x="79" y="103"/>
                    <a:pt x="79" y="198"/>
                    <a:pt x="63" y="237"/>
                  </a:cubicBezTo>
                  <a:cubicBezTo>
                    <a:pt x="47" y="277"/>
                    <a:pt x="31" y="364"/>
                    <a:pt x="24" y="395"/>
                  </a:cubicBezTo>
                  <a:cubicBezTo>
                    <a:pt x="24" y="403"/>
                    <a:pt x="24" y="419"/>
                    <a:pt x="16" y="427"/>
                  </a:cubicBezTo>
                  <a:cubicBezTo>
                    <a:pt x="8" y="451"/>
                    <a:pt x="8" y="467"/>
                    <a:pt x="16" y="490"/>
                  </a:cubicBezTo>
                  <a:cubicBezTo>
                    <a:pt x="16" y="506"/>
                    <a:pt x="31" y="522"/>
                    <a:pt x="39" y="538"/>
                  </a:cubicBezTo>
                  <a:cubicBezTo>
                    <a:pt x="63" y="577"/>
                    <a:pt x="87" y="617"/>
                    <a:pt x="87" y="641"/>
                  </a:cubicBezTo>
                  <a:cubicBezTo>
                    <a:pt x="87" y="664"/>
                    <a:pt x="87" y="680"/>
                    <a:pt x="79" y="704"/>
                  </a:cubicBezTo>
                  <a:cubicBezTo>
                    <a:pt x="71" y="720"/>
                    <a:pt x="71" y="735"/>
                    <a:pt x="71" y="743"/>
                  </a:cubicBezTo>
                  <a:cubicBezTo>
                    <a:pt x="71" y="767"/>
                    <a:pt x="79" y="775"/>
                    <a:pt x="95" y="791"/>
                  </a:cubicBezTo>
                  <a:cubicBezTo>
                    <a:pt x="102" y="791"/>
                    <a:pt x="111" y="799"/>
                    <a:pt x="118" y="806"/>
                  </a:cubicBezTo>
                  <a:cubicBezTo>
                    <a:pt x="126" y="822"/>
                    <a:pt x="134" y="822"/>
                    <a:pt x="142" y="822"/>
                  </a:cubicBezTo>
                  <a:cubicBezTo>
                    <a:pt x="158" y="830"/>
                    <a:pt x="174" y="830"/>
                    <a:pt x="182" y="862"/>
                  </a:cubicBezTo>
                  <a:cubicBezTo>
                    <a:pt x="182" y="870"/>
                    <a:pt x="182" y="886"/>
                    <a:pt x="182" y="901"/>
                  </a:cubicBezTo>
                  <a:cubicBezTo>
                    <a:pt x="174" y="917"/>
                    <a:pt x="174" y="941"/>
                    <a:pt x="197" y="949"/>
                  </a:cubicBezTo>
                  <a:cubicBezTo>
                    <a:pt x="205" y="957"/>
                    <a:pt x="213" y="957"/>
                    <a:pt x="221" y="965"/>
                  </a:cubicBezTo>
                  <a:cubicBezTo>
                    <a:pt x="245" y="981"/>
                    <a:pt x="253" y="988"/>
                    <a:pt x="261" y="1028"/>
                  </a:cubicBezTo>
                  <a:cubicBezTo>
                    <a:pt x="261" y="1044"/>
                    <a:pt x="261" y="1059"/>
                    <a:pt x="253" y="1068"/>
                  </a:cubicBezTo>
                  <a:cubicBezTo>
                    <a:pt x="253" y="1083"/>
                    <a:pt x="253" y="1083"/>
                    <a:pt x="277" y="1107"/>
                  </a:cubicBezTo>
                  <a:cubicBezTo>
                    <a:pt x="300" y="1123"/>
                    <a:pt x="308" y="1139"/>
                    <a:pt x="324" y="1154"/>
                  </a:cubicBezTo>
                  <a:cubicBezTo>
                    <a:pt x="332" y="1170"/>
                    <a:pt x="340" y="1186"/>
                    <a:pt x="355" y="1186"/>
                  </a:cubicBezTo>
                  <a:cubicBezTo>
                    <a:pt x="355" y="1194"/>
                    <a:pt x="355" y="1194"/>
                    <a:pt x="364" y="1194"/>
                  </a:cubicBezTo>
                  <a:cubicBezTo>
                    <a:pt x="371" y="1194"/>
                    <a:pt x="379" y="1186"/>
                    <a:pt x="387" y="1178"/>
                  </a:cubicBezTo>
                  <a:cubicBezTo>
                    <a:pt x="395" y="1178"/>
                    <a:pt x="403" y="1170"/>
                    <a:pt x="411" y="1170"/>
                  </a:cubicBezTo>
                  <a:cubicBezTo>
                    <a:pt x="419" y="1170"/>
                    <a:pt x="419" y="1186"/>
                    <a:pt x="419" y="1194"/>
                  </a:cubicBezTo>
                  <a:cubicBezTo>
                    <a:pt x="427" y="1233"/>
                    <a:pt x="411" y="1289"/>
                    <a:pt x="395" y="1312"/>
                  </a:cubicBezTo>
                  <a:cubicBezTo>
                    <a:pt x="387" y="1312"/>
                    <a:pt x="387" y="1312"/>
                    <a:pt x="387" y="1312"/>
                  </a:cubicBezTo>
                  <a:cubicBezTo>
                    <a:pt x="371" y="1336"/>
                    <a:pt x="348" y="1368"/>
                    <a:pt x="340" y="1399"/>
                  </a:cubicBezTo>
                  <a:cubicBezTo>
                    <a:pt x="332" y="1439"/>
                    <a:pt x="340" y="1479"/>
                    <a:pt x="348" y="1502"/>
                  </a:cubicBezTo>
                  <a:cubicBezTo>
                    <a:pt x="348" y="1526"/>
                    <a:pt x="348" y="1565"/>
                    <a:pt x="332" y="1581"/>
                  </a:cubicBezTo>
                  <a:cubicBezTo>
                    <a:pt x="332" y="1589"/>
                    <a:pt x="324" y="1589"/>
                    <a:pt x="324" y="1589"/>
                  </a:cubicBezTo>
                  <a:cubicBezTo>
                    <a:pt x="316" y="1589"/>
                    <a:pt x="316" y="1589"/>
                    <a:pt x="316" y="1589"/>
                  </a:cubicBezTo>
                  <a:cubicBezTo>
                    <a:pt x="308" y="1589"/>
                    <a:pt x="308" y="1589"/>
                    <a:pt x="308" y="1589"/>
                  </a:cubicBezTo>
                  <a:cubicBezTo>
                    <a:pt x="300" y="1589"/>
                    <a:pt x="292" y="1589"/>
                    <a:pt x="284" y="1597"/>
                  </a:cubicBezTo>
                  <a:cubicBezTo>
                    <a:pt x="284" y="1597"/>
                    <a:pt x="284" y="1605"/>
                    <a:pt x="284" y="1613"/>
                  </a:cubicBezTo>
                  <a:cubicBezTo>
                    <a:pt x="284" y="1645"/>
                    <a:pt x="277" y="1668"/>
                    <a:pt x="269" y="1684"/>
                  </a:cubicBezTo>
                  <a:lnTo>
                    <a:pt x="269" y="1684"/>
                  </a:lnTo>
                  <a:cubicBezTo>
                    <a:pt x="269" y="1692"/>
                    <a:pt x="269" y="1692"/>
                    <a:pt x="277" y="1692"/>
                  </a:cubicBezTo>
                  <a:cubicBezTo>
                    <a:pt x="284" y="1700"/>
                    <a:pt x="292" y="1700"/>
                    <a:pt x="308" y="1708"/>
                  </a:cubicBezTo>
                  <a:cubicBezTo>
                    <a:pt x="316" y="1716"/>
                    <a:pt x="316" y="1723"/>
                    <a:pt x="316" y="1723"/>
                  </a:cubicBezTo>
                  <a:cubicBezTo>
                    <a:pt x="316" y="1732"/>
                    <a:pt x="316" y="1732"/>
                    <a:pt x="316" y="1739"/>
                  </a:cubicBezTo>
                  <a:cubicBezTo>
                    <a:pt x="316" y="1732"/>
                    <a:pt x="324" y="1732"/>
                    <a:pt x="332" y="1732"/>
                  </a:cubicBezTo>
                  <a:cubicBezTo>
                    <a:pt x="395" y="1723"/>
                    <a:pt x="411" y="1716"/>
                    <a:pt x="435" y="1692"/>
                  </a:cubicBezTo>
                  <a:cubicBezTo>
                    <a:pt x="450" y="1676"/>
                    <a:pt x="482" y="1660"/>
                    <a:pt x="498" y="1660"/>
                  </a:cubicBezTo>
                  <a:cubicBezTo>
                    <a:pt x="506" y="1660"/>
                    <a:pt x="522" y="1668"/>
                    <a:pt x="522" y="1684"/>
                  </a:cubicBezTo>
                  <a:cubicBezTo>
                    <a:pt x="522" y="1708"/>
                    <a:pt x="522" y="1723"/>
                    <a:pt x="514" y="1739"/>
                  </a:cubicBezTo>
                  <a:cubicBezTo>
                    <a:pt x="506" y="1755"/>
                    <a:pt x="506" y="1779"/>
                    <a:pt x="514" y="1795"/>
                  </a:cubicBezTo>
                  <a:cubicBezTo>
                    <a:pt x="514" y="1803"/>
                    <a:pt x="514" y="1803"/>
                    <a:pt x="514" y="1810"/>
                  </a:cubicBezTo>
                  <a:cubicBezTo>
                    <a:pt x="529" y="1842"/>
                    <a:pt x="537" y="1866"/>
                    <a:pt x="561" y="1898"/>
                  </a:cubicBezTo>
                  <a:cubicBezTo>
                    <a:pt x="593" y="1937"/>
                    <a:pt x="593" y="1976"/>
                    <a:pt x="585" y="2024"/>
                  </a:cubicBezTo>
                  <a:cubicBezTo>
                    <a:pt x="577" y="2032"/>
                    <a:pt x="577" y="2040"/>
                    <a:pt x="569" y="2048"/>
                  </a:cubicBezTo>
                  <a:cubicBezTo>
                    <a:pt x="569" y="2063"/>
                    <a:pt x="561" y="2071"/>
                    <a:pt x="561" y="2079"/>
                  </a:cubicBezTo>
                  <a:cubicBezTo>
                    <a:pt x="569" y="2087"/>
                    <a:pt x="577" y="2095"/>
                    <a:pt x="601" y="2095"/>
                  </a:cubicBezTo>
                  <a:cubicBezTo>
                    <a:pt x="656" y="2111"/>
                    <a:pt x="672" y="2127"/>
                    <a:pt x="672" y="2174"/>
                  </a:cubicBezTo>
                  <a:cubicBezTo>
                    <a:pt x="672" y="2214"/>
                    <a:pt x="695" y="2277"/>
                    <a:pt x="703" y="2293"/>
                  </a:cubicBezTo>
                  <a:cubicBezTo>
                    <a:pt x="711" y="2300"/>
                    <a:pt x="711" y="2309"/>
                    <a:pt x="711" y="2316"/>
                  </a:cubicBezTo>
                  <a:cubicBezTo>
                    <a:pt x="719" y="2324"/>
                    <a:pt x="719" y="2332"/>
                    <a:pt x="727" y="2332"/>
                  </a:cubicBezTo>
                  <a:cubicBezTo>
                    <a:pt x="727" y="2332"/>
                    <a:pt x="727" y="2332"/>
                    <a:pt x="735" y="2324"/>
                  </a:cubicBezTo>
                  <a:cubicBezTo>
                    <a:pt x="743" y="2316"/>
                    <a:pt x="743" y="2309"/>
                    <a:pt x="743" y="2309"/>
                  </a:cubicBezTo>
                  <a:cubicBezTo>
                    <a:pt x="759" y="2285"/>
                    <a:pt x="767" y="2277"/>
                    <a:pt x="790" y="2285"/>
                  </a:cubicBezTo>
                  <a:cubicBezTo>
                    <a:pt x="806" y="2293"/>
                    <a:pt x="814" y="2293"/>
                    <a:pt x="822" y="2300"/>
                  </a:cubicBezTo>
                  <a:cubicBezTo>
                    <a:pt x="838" y="2309"/>
                    <a:pt x="846" y="2309"/>
                    <a:pt x="861" y="2309"/>
                  </a:cubicBezTo>
                  <a:cubicBezTo>
                    <a:pt x="877" y="2316"/>
                    <a:pt x="885" y="2300"/>
                    <a:pt x="901" y="2293"/>
                  </a:cubicBezTo>
                  <a:cubicBezTo>
                    <a:pt x="901" y="2293"/>
                    <a:pt x="909" y="2285"/>
                    <a:pt x="917" y="2285"/>
                  </a:cubicBezTo>
                  <a:lnTo>
                    <a:pt x="917" y="2285"/>
                  </a:lnTo>
                  <a:cubicBezTo>
                    <a:pt x="925" y="2277"/>
                    <a:pt x="933" y="2277"/>
                    <a:pt x="948" y="2277"/>
                  </a:cubicBezTo>
                  <a:cubicBezTo>
                    <a:pt x="956" y="2277"/>
                    <a:pt x="972" y="2277"/>
                    <a:pt x="988" y="2293"/>
                  </a:cubicBezTo>
                  <a:cubicBezTo>
                    <a:pt x="1012" y="2309"/>
                    <a:pt x="1028" y="2316"/>
                    <a:pt x="1051" y="2316"/>
                  </a:cubicBezTo>
                  <a:cubicBezTo>
                    <a:pt x="1059" y="2316"/>
                    <a:pt x="1059" y="2316"/>
                    <a:pt x="1067" y="2316"/>
                  </a:cubicBezTo>
                  <a:cubicBezTo>
                    <a:pt x="1083" y="2309"/>
                    <a:pt x="1091" y="2309"/>
                    <a:pt x="1091" y="2309"/>
                  </a:cubicBezTo>
                  <a:cubicBezTo>
                    <a:pt x="1091" y="2300"/>
                    <a:pt x="1099" y="2300"/>
                    <a:pt x="1099" y="2300"/>
                  </a:cubicBezTo>
                  <a:cubicBezTo>
                    <a:pt x="1107" y="2300"/>
                    <a:pt x="1114" y="2300"/>
                    <a:pt x="1122" y="2309"/>
                  </a:cubicBezTo>
                  <a:cubicBezTo>
                    <a:pt x="1146" y="2324"/>
                    <a:pt x="1138" y="2340"/>
                    <a:pt x="1138" y="2348"/>
                  </a:cubicBezTo>
                  <a:cubicBezTo>
                    <a:pt x="1146" y="2348"/>
                    <a:pt x="1146" y="2340"/>
                    <a:pt x="1154" y="2332"/>
                  </a:cubicBezTo>
                  <a:cubicBezTo>
                    <a:pt x="1178" y="2316"/>
                    <a:pt x="1186" y="2285"/>
                    <a:pt x="1194" y="2269"/>
                  </a:cubicBezTo>
                  <a:cubicBezTo>
                    <a:pt x="1201" y="2245"/>
                    <a:pt x="1209" y="2237"/>
                    <a:pt x="1217" y="2237"/>
                  </a:cubicBezTo>
                  <a:cubicBezTo>
                    <a:pt x="1225" y="2237"/>
                    <a:pt x="1225" y="2237"/>
                    <a:pt x="1225" y="2237"/>
                  </a:cubicBezTo>
                  <a:cubicBezTo>
                    <a:pt x="1233" y="2237"/>
                    <a:pt x="1241" y="2245"/>
                    <a:pt x="1241" y="2245"/>
                  </a:cubicBezTo>
                  <a:cubicBezTo>
                    <a:pt x="1272" y="2261"/>
                    <a:pt x="1288" y="2269"/>
                    <a:pt x="1296" y="2309"/>
                  </a:cubicBezTo>
                  <a:cubicBezTo>
                    <a:pt x="1304" y="2340"/>
                    <a:pt x="1312" y="2356"/>
                    <a:pt x="1336" y="2364"/>
                  </a:cubicBezTo>
                  <a:cubicBezTo>
                    <a:pt x="1360" y="2190"/>
                    <a:pt x="1360" y="2190"/>
                    <a:pt x="1360" y="2190"/>
                  </a:cubicBezTo>
                  <a:cubicBezTo>
                    <a:pt x="1360" y="2182"/>
                    <a:pt x="1367" y="2143"/>
                    <a:pt x="1391" y="2143"/>
                  </a:cubicBezTo>
                  <a:close/>
                </a:path>
              </a:pathLst>
            </a:custGeom>
            <a:solidFill>
              <a:schemeClr val="accent6"/>
            </a:solidFill>
            <a:ln>
              <a:solidFill>
                <a:schemeClr val="bg2"/>
              </a:solidFill>
            </a:ln>
            <a:effectLst/>
          </p:spPr>
          <p:txBody>
            <a:bodyPr wrap="none" anchor="ctr"/>
            <a:lstStyle/>
            <a:p>
              <a:endParaRPr lang="en-US"/>
            </a:p>
          </p:txBody>
        </p:sp>
        <p:sp>
          <p:nvSpPr>
            <p:cNvPr id="269" name="Freeform 289"/>
            <p:cNvSpPr>
              <a:spLocks noChangeArrowheads="1"/>
            </p:cNvSpPr>
            <p:nvPr/>
          </p:nvSpPr>
          <p:spPr bwMode="auto">
            <a:xfrm>
              <a:off x="14709279" y="5358915"/>
              <a:ext cx="1382306" cy="1127183"/>
            </a:xfrm>
            <a:custGeom>
              <a:avLst/>
              <a:gdLst>
                <a:gd name="T0" fmla="*/ 316 w 2626"/>
                <a:gd name="T1" fmla="*/ 0 h 2143"/>
                <a:gd name="T2" fmla="*/ 316 w 2626"/>
                <a:gd name="T3" fmla="*/ 0 h 2143"/>
                <a:gd name="T4" fmla="*/ 292 w 2626"/>
                <a:gd name="T5" fmla="*/ 47 h 2143"/>
                <a:gd name="T6" fmla="*/ 71 w 2626"/>
                <a:gd name="T7" fmla="*/ 1407 h 2143"/>
                <a:gd name="T8" fmla="*/ 0 w 2626"/>
                <a:gd name="T9" fmla="*/ 1857 h 2143"/>
                <a:gd name="T10" fmla="*/ 696 w 2626"/>
                <a:gd name="T11" fmla="*/ 1944 h 2143"/>
                <a:gd name="T12" fmla="*/ 719 w 2626"/>
                <a:gd name="T13" fmla="*/ 1968 h 2143"/>
                <a:gd name="T14" fmla="*/ 719 w 2626"/>
                <a:gd name="T15" fmla="*/ 1944 h 2143"/>
                <a:gd name="T16" fmla="*/ 2498 w 2626"/>
                <a:gd name="T17" fmla="*/ 2142 h 2143"/>
                <a:gd name="T18" fmla="*/ 2625 w 2626"/>
                <a:gd name="T19" fmla="*/ 245 h 2143"/>
                <a:gd name="T20" fmla="*/ 316 w 2626"/>
                <a:gd name="T21" fmla="*/ 0 h 2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6" h="2143">
                  <a:moveTo>
                    <a:pt x="316" y="0"/>
                  </a:moveTo>
                  <a:lnTo>
                    <a:pt x="316" y="0"/>
                  </a:lnTo>
                  <a:cubicBezTo>
                    <a:pt x="292" y="0"/>
                    <a:pt x="292" y="47"/>
                    <a:pt x="292" y="47"/>
                  </a:cubicBezTo>
                  <a:cubicBezTo>
                    <a:pt x="71" y="1407"/>
                    <a:pt x="71" y="1407"/>
                    <a:pt x="71" y="1407"/>
                  </a:cubicBezTo>
                  <a:cubicBezTo>
                    <a:pt x="0" y="1857"/>
                    <a:pt x="0" y="1857"/>
                    <a:pt x="0" y="1857"/>
                  </a:cubicBezTo>
                  <a:cubicBezTo>
                    <a:pt x="696" y="1944"/>
                    <a:pt x="696" y="1944"/>
                    <a:pt x="696" y="1944"/>
                  </a:cubicBezTo>
                  <a:cubicBezTo>
                    <a:pt x="719" y="1968"/>
                    <a:pt x="719" y="1968"/>
                    <a:pt x="719" y="1968"/>
                  </a:cubicBezTo>
                  <a:cubicBezTo>
                    <a:pt x="719" y="1944"/>
                    <a:pt x="719" y="1944"/>
                    <a:pt x="719" y="1944"/>
                  </a:cubicBezTo>
                  <a:cubicBezTo>
                    <a:pt x="719" y="1944"/>
                    <a:pt x="1771" y="2087"/>
                    <a:pt x="2498" y="2142"/>
                  </a:cubicBezTo>
                  <a:cubicBezTo>
                    <a:pt x="2625" y="245"/>
                    <a:pt x="2625" y="245"/>
                    <a:pt x="2625" y="245"/>
                  </a:cubicBezTo>
                  <a:cubicBezTo>
                    <a:pt x="2411" y="276"/>
                    <a:pt x="340" y="0"/>
                    <a:pt x="316" y="0"/>
                  </a:cubicBezTo>
                </a:path>
              </a:pathLst>
            </a:custGeom>
            <a:solidFill>
              <a:schemeClr val="accent3"/>
            </a:solidFill>
            <a:ln>
              <a:solidFill>
                <a:schemeClr val="bg2"/>
              </a:solidFill>
            </a:ln>
            <a:effectLst/>
          </p:spPr>
          <p:txBody>
            <a:bodyPr wrap="none" anchor="ctr"/>
            <a:lstStyle/>
            <a:p>
              <a:endParaRPr lang="en-US"/>
            </a:p>
          </p:txBody>
        </p:sp>
        <p:sp>
          <p:nvSpPr>
            <p:cNvPr id="270" name="Freeform 290"/>
            <p:cNvSpPr>
              <a:spLocks noChangeArrowheads="1"/>
            </p:cNvSpPr>
            <p:nvPr/>
          </p:nvSpPr>
          <p:spPr bwMode="auto">
            <a:xfrm>
              <a:off x="14709279" y="5358915"/>
              <a:ext cx="1384626" cy="1131821"/>
            </a:xfrm>
            <a:custGeom>
              <a:avLst/>
              <a:gdLst>
                <a:gd name="T0" fmla="*/ 2498 w 2633"/>
                <a:gd name="T1" fmla="*/ 2150 h 2151"/>
                <a:gd name="T2" fmla="*/ 2498 w 2633"/>
                <a:gd name="T3" fmla="*/ 2150 h 2151"/>
                <a:gd name="T4" fmla="*/ 2498 w 2633"/>
                <a:gd name="T5" fmla="*/ 2150 h 2151"/>
                <a:gd name="T6" fmla="*/ 719 w 2633"/>
                <a:gd name="T7" fmla="*/ 1944 h 2151"/>
                <a:gd name="T8" fmla="*/ 719 w 2633"/>
                <a:gd name="T9" fmla="*/ 1976 h 2151"/>
                <a:gd name="T10" fmla="*/ 696 w 2633"/>
                <a:gd name="T11" fmla="*/ 1944 h 2151"/>
                <a:gd name="T12" fmla="*/ 0 w 2633"/>
                <a:gd name="T13" fmla="*/ 1865 h 2151"/>
                <a:gd name="T14" fmla="*/ 63 w 2633"/>
                <a:gd name="T15" fmla="*/ 1407 h 2151"/>
                <a:gd name="T16" fmla="*/ 285 w 2633"/>
                <a:gd name="T17" fmla="*/ 47 h 2151"/>
                <a:gd name="T18" fmla="*/ 316 w 2633"/>
                <a:gd name="T19" fmla="*/ 0 h 2151"/>
                <a:gd name="T20" fmla="*/ 490 w 2633"/>
                <a:gd name="T21" fmla="*/ 15 h 2151"/>
                <a:gd name="T22" fmla="*/ 2569 w 2633"/>
                <a:gd name="T23" fmla="*/ 245 h 2151"/>
                <a:gd name="T24" fmla="*/ 2625 w 2633"/>
                <a:gd name="T25" fmla="*/ 237 h 2151"/>
                <a:gd name="T26" fmla="*/ 2632 w 2633"/>
                <a:gd name="T27" fmla="*/ 237 h 2151"/>
                <a:gd name="T28" fmla="*/ 2632 w 2633"/>
                <a:gd name="T29" fmla="*/ 245 h 2151"/>
                <a:gd name="T30" fmla="*/ 2498 w 2633"/>
                <a:gd name="T31" fmla="*/ 2150 h 2151"/>
                <a:gd name="T32" fmla="*/ 719 w 2633"/>
                <a:gd name="T33" fmla="*/ 1936 h 2151"/>
                <a:gd name="T34" fmla="*/ 719 w 2633"/>
                <a:gd name="T35" fmla="*/ 1936 h 2151"/>
                <a:gd name="T36" fmla="*/ 719 w 2633"/>
                <a:gd name="T37" fmla="*/ 1936 h 2151"/>
                <a:gd name="T38" fmla="*/ 2490 w 2633"/>
                <a:gd name="T39" fmla="*/ 2142 h 2151"/>
                <a:gd name="T40" fmla="*/ 2625 w 2633"/>
                <a:gd name="T41" fmla="*/ 245 h 2151"/>
                <a:gd name="T42" fmla="*/ 2569 w 2633"/>
                <a:gd name="T43" fmla="*/ 253 h 2151"/>
                <a:gd name="T44" fmla="*/ 490 w 2633"/>
                <a:gd name="T45" fmla="*/ 23 h 2151"/>
                <a:gd name="T46" fmla="*/ 316 w 2633"/>
                <a:gd name="T47" fmla="*/ 7 h 2151"/>
                <a:gd name="T48" fmla="*/ 292 w 2633"/>
                <a:gd name="T49" fmla="*/ 47 h 2151"/>
                <a:gd name="T50" fmla="*/ 71 w 2633"/>
                <a:gd name="T51" fmla="*/ 1407 h 2151"/>
                <a:gd name="T52" fmla="*/ 8 w 2633"/>
                <a:gd name="T53" fmla="*/ 1857 h 2151"/>
                <a:gd name="T54" fmla="*/ 696 w 2633"/>
                <a:gd name="T55" fmla="*/ 1936 h 2151"/>
                <a:gd name="T56" fmla="*/ 712 w 2633"/>
                <a:gd name="T57" fmla="*/ 1960 h 2151"/>
                <a:gd name="T58" fmla="*/ 719 w 2633"/>
                <a:gd name="T59" fmla="*/ 1936 h 2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33" h="2151">
                  <a:moveTo>
                    <a:pt x="2498" y="2150"/>
                  </a:moveTo>
                  <a:lnTo>
                    <a:pt x="2498" y="2150"/>
                  </a:lnTo>
                  <a:lnTo>
                    <a:pt x="2498" y="2150"/>
                  </a:lnTo>
                  <a:cubicBezTo>
                    <a:pt x="1795" y="2087"/>
                    <a:pt x="790" y="1960"/>
                    <a:pt x="719" y="1944"/>
                  </a:cubicBezTo>
                  <a:cubicBezTo>
                    <a:pt x="719" y="1976"/>
                    <a:pt x="719" y="1976"/>
                    <a:pt x="719" y="1976"/>
                  </a:cubicBezTo>
                  <a:cubicBezTo>
                    <a:pt x="696" y="1944"/>
                    <a:pt x="696" y="1944"/>
                    <a:pt x="696" y="1944"/>
                  </a:cubicBezTo>
                  <a:cubicBezTo>
                    <a:pt x="0" y="1865"/>
                    <a:pt x="0" y="1865"/>
                    <a:pt x="0" y="1865"/>
                  </a:cubicBezTo>
                  <a:cubicBezTo>
                    <a:pt x="63" y="1407"/>
                    <a:pt x="63" y="1407"/>
                    <a:pt x="63" y="1407"/>
                  </a:cubicBezTo>
                  <a:cubicBezTo>
                    <a:pt x="285" y="47"/>
                    <a:pt x="285" y="47"/>
                    <a:pt x="285" y="47"/>
                  </a:cubicBezTo>
                  <a:cubicBezTo>
                    <a:pt x="285" y="39"/>
                    <a:pt x="292" y="0"/>
                    <a:pt x="316" y="0"/>
                  </a:cubicBezTo>
                  <a:cubicBezTo>
                    <a:pt x="316" y="0"/>
                    <a:pt x="372" y="7"/>
                    <a:pt x="490" y="15"/>
                  </a:cubicBezTo>
                  <a:cubicBezTo>
                    <a:pt x="972" y="79"/>
                    <a:pt x="2253" y="245"/>
                    <a:pt x="2569" y="245"/>
                  </a:cubicBezTo>
                  <a:cubicBezTo>
                    <a:pt x="2593" y="245"/>
                    <a:pt x="2617" y="237"/>
                    <a:pt x="2625" y="237"/>
                  </a:cubicBezTo>
                  <a:cubicBezTo>
                    <a:pt x="2632" y="237"/>
                    <a:pt x="2632" y="237"/>
                    <a:pt x="2632" y="237"/>
                  </a:cubicBezTo>
                  <a:cubicBezTo>
                    <a:pt x="2632" y="245"/>
                    <a:pt x="2632" y="245"/>
                    <a:pt x="2632" y="245"/>
                  </a:cubicBezTo>
                  <a:lnTo>
                    <a:pt x="2498" y="2150"/>
                  </a:lnTo>
                  <a:close/>
                  <a:moveTo>
                    <a:pt x="719" y="1936"/>
                  </a:moveTo>
                  <a:lnTo>
                    <a:pt x="719" y="1936"/>
                  </a:lnTo>
                  <a:lnTo>
                    <a:pt x="719" y="1936"/>
                  </a:lnTo>
                  <a:cubicBezTo>
                    <a:pt x="727" y="1944"/>
                    <a:pt x="1771" y="2079"/>
                    <a:pt x="2490" y="2142"/>
                  </a:cubicBezTo>
                  <a:cubicBezTo>
                    <a:pt x="2625" y="245"/>
                    <a:pt x="2625" y="245"/>
                    <a:pt x="2625" y="245"/>
                  </a:cubicBezTo>
                  <a:cubicBezTo>
                    <a:pt x="2609" y="245"/>
                    <a:pt x="2593" y="253"/>
                    <a:pt x="2569" y="253"/>
                  </a:cubicBezTo>
                  <a:cubicBezTo>
                    <a:pt x="2253" y="253"/>
                    <a:pt x="972" y="86"/>
                    <a:pt x="490" y="23"/>
                  </a:cubicBezTo>
                  <a:cubicBezTo>
                    <a:pt x="387" y="15"/>
                    <a:pt x="316" y="7"/>
                    <a:pt x="316" y="7"/>
                  </a:cubicBezTo>
                  <a:cubicBezTo>
                    <a:pt x="300" y="7"/>
                    <a:pt x="292" y="39"/>
                    <a:pt x="292" y="47"/>
                  </a:cubicBezTo>
                  <a:cubicBezTo>
                    <a:pt x="71" y="1407"/>
                    <a:pt x="71" y="1407"/>
                    <a:pt x="71" y="1407"/>
                  </a:cubicBezTo>
                  <a:cubicBezTo>
                    <a:pt x="8" y="1857"/>
                    <a:pt x="8" y="1857"/>
                    <a:pt x="8" y="1857"/>
                  </a:cubicBezTo>
                  <a:cubicBezTo>
                    <a:pt x="696" y="1936"/>
                    <a:pt x="696" y="1936"/>
                    <a:pt x="696" y="1936"/>
                  </a:cubicBezTo>
                  <a:cubicBezTo>
                    <a:pt x="712" y="1960"/>
                    <a:pt x="712" y="1960"/>
                    <a:pt x="712" y="1960"/>
                  </a:cubicBezTo>
                  <a:lnTo>
                    <a:pt x="719" y="1936"/>
                  </a:lnTo>
                  <a:close/>
                </a:path>
              </a:pathLst>
            </a:custGeom>
            <a:solidFill>
              <a:schemeClr val="accent6"/>
            </a:solidFill>
            <a:ln>
              <a:solidFill>
                <a:schemeClr val="bg2"/>
              </a:solidFill>
            </a:ln>
            <a:effectLst/>
          </p:spPr>
          <p:txBody>
            <a:bodyPr wrap="none" anchor="ctr"/>
            <a:lstStyle/>
            <a:p>
              <a:endParaRPr lang="en-US"/>
            </a:p>
          </p:txBody>
        </p:sp>
        <p:sp>
          <p:nvSpPr>
            <p:cNvPr id="271" name="Freeform 307"/>
            <p:cNvSpPr>
              <a:spLocks noChangeArrowheads="1"/>
            </p:cNvSpPr>
            <p:nvPr/>
          </p:nvSpPr>
          <p:spPr bwMode="auto">
            <a:xfrm>
              <a:off x="16105501" y="4510049"/>
              <a:ext cx="1301131" cy="807118"/>
            </a:xfrm>
            <a:custGeom>
              <a:avLst/>
              <a:gdLst>
                <a:gd name="T0" fmla="*/ 2466 w 2475"/>
                <a:gd name="T1" fmla="*/ 1518 h 1534"/>
                <a:gd name="T2" fmla="*/ 2466 w 2475"/>
                <a:gd name="T3" fmla="*/ 1518 h 1534"/>
                <a:gd name="T4" fmla="*/ 2466 w 2475"/>
                <a:gd name="T5" fmla="*/ 1486 h 1534"/>
                <a:gd name="T6" fmla="*/ 2458 w 2475"/>
                <a:gd name="T7" fmla="*/ 1320 h 1534"/>
                <a:gd name="T8" fmla="*/ 2411 w 2475"/>
                <a:gd name="T9" fmla="*/ 1265 h 1534"/>
                <a:gd name="T10" fmla="*/ 2380 w 2475"/>
                <a:gd name="T11" fmla="*/ 1043 h 1534"/>
                <a:gd name="T12" fmla="*/ 2372 w 2475"/>
                <a:gd name="T13" fmla="*/ 893 h 1534"/>
                <a:gd name="T14" fmla="*/ 2372 w 2475"/>
                <a:gd name="T15" fmla="*/ 711 h 1534"/>
                <a:gd name="T16" fmla="*/ 2285 w 2475"/>
                <a:gd name="T17" fmla="*/ 466 h 1534"/>
                <a:gd name="T18" fmla="*/ 2301 w 2475"/>
                <a:gd name="T19" fmla="*/ 253 h 1534"/>
                <a:gd name="T20" fmla="*/ 2285 w 2475"/>
                <a:gd name="T21" fmla="*/ 174 h 1534"/>
                <a:gd name="T22" fmla="*/ 2253 w 2475"/>
                <a:gd name="T23" fmla="*/ 63 h 1534"/>
                <a:gd name="T24" fmla="*/ 111 w 2475"/>
                <a:gd name="T25" fmla="*/ 0 h 1534"/>
                <a:gd name="T26" fmla="*/ 0 w 2475"/>
                <a:gd name="T27" fmla="*/ 1423 h 1534"/>
                <a:gd name="T28" fmla="*/ 2466 w 2475"/>
                <a:gd name="T29" fmla="*/ 1518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75" h="1534">
                  <a:moveTo>
                    <a:pt x="2466" y="1518"/>
                  </a:moveTo>
                  <a:lnTo>
                    <a:pt x="2466" y="1518"/>
                  </a:lnTo>
                  <a:cubicBezTo>
                    <a:pt x="2466" y="1502"/>
                    <a:pt x="2474" y="1494"/>
                    <a:pt x="2466" y="1486"/>
                  </a:cubicBezTo>
                  <a:cubicBezTo>
                    <a:pt x="2458" y="1439"/>
                    <a:pt x="2474" y="1336"/>
                    <a:pt x="2458" y="1320"/>
                  </a:cubicBezTo>
                  <a:cubicBezTo>
                    <a:pt x="2443" y="1296"/>
                    <a:pt x="2411" y="1296"/>
                    <a:pt x="2411" y="1265"/>
                  </a:cubicBezTo>
                  <a:cubicBezTo>
                    <a:pt x="2411" y="1225"/>
                    <a:pt x="2380" y="1099"/>
                    <a:pt x="2380" y="1043"/>
                  </a:cubicBezTo>
                  <a:cubicBezTo>
                    <a:pt x="2380" y="996"/>
                    <a:pt x="2364" y="964"/>
                    <a:pt x="2372" y="893"/>
                  </a:cubicBezTo>
                  <a:cubicBezTo>
                    <a:pt x="2380" y="822"/>
                    <a:pt x="2396" y="743"/>
                    <a:pt x="2372" y="711"/>
                  </a:cubicBezTo>
                  <a:cubicBezTo>
                    <a:pt x="2356" y="680"/>
                    <a:pt x="2316" y="561"/>
                    <a:pt x="2285" y="466"/>
                  </a:cubicBezTo>
                  <a:cubicBezTo>
                    <a:pt x="2253" y="371"/>
                    <a:pt x="2293" y="269"/>
                    <a:pt x="2301" y="253"/>
                  </a:cubicBezTo>
                  <a:cubicBezTo>
                    <a:pt x="2309" y="229"/>
                    <a:pt x="2309" y="205"/>
                    <a:pt x="2285" y="174"/>
                  </a:cubicBezTo>
                  <a:cubicBezTo>
                    <a:pt x="2269" y="158"/>
                    <a:pt x="2253" y="103"/>
                    <a:pt x="2253" y="63"/>
                  </a:cubicBezTo>
                  <a:cubicBezTo>
                    <a:pt x="1542" y="79"/>
                    <a:pt x="814" y="55"/>
                    <a:pt x="111" y="0"/>
                  </a:cubicBezTo>
                  <a:cubicBezTo>
                    <a:pt x="0" y="1423"/>
                    <a:pt x="0" y="1423"/>
                    <a:pt x="0" y="1423"/>
                  </a:cubicBezTo>
                  <a:cubicBezTo>
                    <a:pt x="222" y="1439"/>
                    <a:pt x="1850" y="1533"/>
                    <a:pt x="2466" y="1518"/>
                  </a:cubicBezTo>
                </a:path>
              </a:pathLst>
            </a:custGeom>
            <a:solidFill>
              <a:schemeClr val="accent6"/>
            </a:solidFill>
            <a:ln>
              <a:solidFill>
                <a:schemeClr val="bg2"/>
              </a:solidFill>
            </a:ln>
            <a:effectLst/>
          </p:spPr>
          <p:txBody>
            <a:bodyPr wrap="none" anchor="ctr"/>
            <a:lstStyle/>
            <a:p>
              <a:endParaRPr lang="en-US"/>
            </a:p>
          </p:txBody>
        </p:sp>
        <p:sp>
          <p:nvSpPr>
            <p:cNvPr id="272" name="Freeform 308"/>
            <p:cNvSpPr>
              <a:spLocks noChangeArrowheads="1"/>
            </p:cNvSpPr>
            <p:nvPr/>
          </p:nvSpPr>
          <p:spPr bwMode="auto">
            <a:xfrm>
              <a:off x="16105501" y="4510049"/>
              <a:ext cx="1301131" cy="802480"/>
            </a:xfrm>
            <a:custGeom>
              <a:avLst/>
              <a:gdLst>
                <a:gd name="T0" fmla="*/ 2340 w 2475"/>
                <a:gd name="T1" fmla="*/ 1526 h 1527"/>
                <a:gd name="T2" fmla="*/ 2340 w 2475"/>
                <a:gd name="T3" fmla="*/ 1526 h 1527"/>
                <a:gd name="T4" fmla="*/ 2340 w 2475"/>
                <a:gd name="T5" fmla="*/ 1526 h 1527"/>
                <a:gd name="T6" fmla="*/ 0 w 2475"/>
                <a:gd name="T7" fmla="*/ 1431 h 1527"/>
                <a:gd name="T8" fmla="*/ 0 w 2475"/>
                <a:gd name="T9" fmla="*/ 1431 h 1527"/>
                <a:gd name="T10" fmla="*/ 111 w 2475"/>
                <a:gd name="T11" fmla="*/ 0 h 1527"/>
                <a:gd name="T12" fmla="*/ 111 w 2475"/>
                <a:gd name="T13" fmla="*/ 0 h 1527"/>
                <a:gd name="T14" fmla="*/ 1771 w 2475"/>
                <a:gd name="T15" fmla="*/ 63 h 1527"/>
                <a:gd name="T16" fmla="*/ 2253 w 2475"/>
                <a:gd name="T17" fmla="*/ 55 h 1527"/>
                <a:gd name="T18" fmla="*/ 2261 w 2475"/>
                <a:gd name="T19" fmla="*/ 55 h 1527"/>
                <a:gd name="T20" fmla="*/ 2261 w 2475"/>
                <a:gd name="T21" fmla="*/ 63 h 1527"/>
                <a:gd name="T22" fmla="*/ 2285 w 2475"/>
                <a:gd name="T23" fmla="*/ 174 h 1527"/>
                <a:gd name="T24" fmla="*/ 2301 w 2475"/>
                <a:gd name="T25" fmla="*/ 253 h 1527"/>
                <a:gd name="T26" fmla="*/ 2293 w 2475"/>
                <a:gd name="T27" fmla="*/ 466 h 1527"/>
                <a:gd name="T28" fmla="*/ 2380 w 2475"/>
                <a:gd name="T29" fmla="*/ 711 h 1527"/>
                <a:gd name="T30" fmla="*/ 2380 w 2475"/>
                <a:gd name="T31" fmla="*/ 893 h 1527"/>
                <a:gd name="T32" fmla="*/ 2380 w 2475"/>
                <a:gd name="T33" fmla="*/ 988 h 1527"/>
                <a:gd name="T34" fmla="*/ 2388 w 2475"/>
                <a:gd name="T35" fmla="*/ 1043 h 1527"/>
                <a:gd name="T36" fmla="*/ 2403 w 2475"/>
                <a:gd name="T37" fmla="*/ 1170 h 1527"/>
                <a:gd name="T38" fmla="*/ 2419 w 2475"/>
                <a:gd name="T39" fmla="*/ 1265 h 1527"/>
                <a:gd name="T40" fmla="*/ 2443 w 2475"/>
                <a:gd name="T41" fmla="*/ 1304 h 1527"/>
                <a:gd name="T42" fmla="*/ 2458 w 2475"/>
                <a:gd name="T43" fmla="*/ 1312 h 1527"/>
                <a:gd name="T44" fmla="*/ 2474 w 2475"/>
                <a:gd name="T45" fmla="*/ 1407 h 1527"/>
                <a:gd name="T46" fmla="*/ 2474 w 2475"/>
                <a:gd name="T47" fmla="*/ 1478 h 1527"/>
                <a:gd name="T48" fmla="*/ 2474 w 2475"/>
                <a:gd name="T49" fmla="*/ 1518 h 1527"/>
                <a:gd name="T50" fmla="*/ 2466 w 2475"/>
                <a:gd name="T51" fmla="*/ 1518 h 1527"/>
                <a:gd name="T52" fmla="*/ 2466 w 2475"/>
                <a:gd name="T53" fmla="*/ 1518 h 1527"/>
                <a:gd name="T54" fmla="*/ 2340 w 2475"/>
                <a:gd name="T55" fmla="*/ 1526 h 1527"/>
                <a:gd name="T56" fmla="*/ 8 w 2475"/>
                <a:gd name="T57" fmla="*/ 1423 h 1527"/>
                <a:gd name="T58" fmla="*/ 8 w 2475"/>
                <a:gd name="T59" fmla="*/ 1423 h 1527"/>
                <a:gd name="T60" fmla="*/ 2340 w 2475"/>
                <a:gd name="T61" fmla="*/ 1518 h 1527"/>
                <a:gd name="T62" fmla="*/ 2340 w 2475"/>
                <a:gd name="T63" fmla="*/ 1518 h 1527"/>
                <a:gd name="T64" fmla="*/ 2466 w 2475"/>
                <a:gd name="T65" fmla="*/ 1518 h 1527"/>
                <a:gd name="T66" fmla="*/ 2466 w 2475"/>
                <a:gd name="T67" fmla="*/ 1486 h 1527"/>
                <a:gd name="T68" fmla="*/ 2466 w 2475"/>
                <a:gd name="T69" fmla="*/ 1407 h 1527"/>
                <a:gd name="T70" fmla="*/ 2458 w 2475"/>
                <a:gd name="T71" fmla="*/ 1320 h 1527"/>
                <a:gd name="T72" fmla="*/ 2443 w 2475"/>
                <a:gd name="T73" fmla="*/ 1304 h 1527"/>
                <a:gd name="T74" fmla="*/ 2411 w 2475"/>
                <a:gd name="T75" fmla="*/ 1265 h 1527"/>
                <a:gd name="T76" fmla="*/ 2396 w 2475"/>
                <a:gd name="T77" fmla="*/ 1170 h 1527"/>
                <a:gd name="T78" fmla="*/ 2380 w 2475"/>
                <a:gd name="T79" fmla="*/ 1043 h 1527"/>
                <a:gd name="T80" fmla="*/ 2372 w 2475"/>
                <a:gd name="T81" fmla="*/ 996 h 1527"/>
                <a:gd name="T82" fmla="*/ 2372 w 2475"/>
                <a:gd name="T83" fmla="*/ 893 h 1527"/>
                <a:gd name="T84" fmla="*/ 2372 w 2475"/>
                <a:gd name="T85" fmla="*/ 711 h 1527"/>
                <a:gd name="T86" fmla="*/ 2285 w 2475"/>
                <a:gd name="T87" fmla="*/ 466 h 1527"/>
                <a:gd name="T88" fmla="*/ 2293 w 2475"/>
                <a:gd name="T89" fmla="*/ 245 h 1527"/>
                <a:gd name="T90" fmla="*/ 2285 w 2475"/>
                <a:gd name="T91" fmla="*/ 182 h 1527"/>
                <a:gd name="T92" fmla="*/ 2253 w 2475"/>
                <a:gd name="T93" fmla="*/ 63 h 1527"/>
                <a:gd name="T94" fmla="*/ 1771 w 2475"/>
                <a:gd name="T95" fmla="*/ 71 h 1527"/>
                <a:gd name="T96" fmla="*/ 119 w 2475"/>
                <a:gd name="T97" fmla="*/ 8 h 1527"/>
                <a:gd name="T98" fmla="*/ 8 w 2475"/>
                <a:gd name="T99" fmla="*/ 1423 h 1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75" h="1527">
                  <a:moveTo>
                    <a:pt x="2340" y="1526"/>
                  </a:moveTo>
                  <a:lnTo>
                    <a:pt x="2340" y="1526"/>
                  </a:lnTo>
                  <a:lnTo>
                    <a:pt x="2340" y="1526"/>
                  </a:lnTo>
                  <a:cubicBezTo>
                    <a:pt x="1652" y="1526"/>
                    <a:pt x="174" y="1439"/>
                    <a:pt x="0" y="1431"/>
                  </a:cubicBezTo>
                  <a:lnTo>
                    <a:pt x="0" y="1431"/>
                  </a:lnTo>
                  <a:cubicBezTo>
                    <a:pt x="111" y="0"/>
                    <a:pt x="111" y="0"/>
                    <a:pt x="111" y="0"/>
                  </a:cubicBezTo>
                  <a:lnTo>
                    <a:pt x="111" y="0"/>
                  </a:lnTo>
                  <a:cubicBezTo>
                    <a:pt x="688" y="39"/>
                    <a:pt x="1249" y="63"/>
                    <a:pt x="1771" y="63"/>
                  </a:cubicBezTo>
                  <a:cubicBezTo>
                    <a:pt x="1937" y="63"/>
                    <a:pt x="2095" y="63"/>
                    <a:pt x="2253" y="55"/>
                  </a:cubicBezTo>
                  <a:cubicBezTo>
                    <a:pt x="2261" y="55"/>
                    <a:pt x="2261" y="55"/>
                    <a:pt x="2261" y="55"/>
                  </a:cubicBezTo>
                  <a:cubicBezTo>
                    <a:pt x="2261" y="63"/>
                    <a:pt x="2261" y="63"/>
                    <a:pt x="2261" y="63"/>
                  </a:cubicBezTo>
                  <a:cubicBezTo>
                    <a:pt x="2261" y="103"/>
                    <a:pt x="2269" y="158"/>
                    <a:pt x="2285" y="174"/>
                  </a:cubicBezTo>
                  <a:cubicBezTo>
                    <a:pt x="2316" y="205"/>
                    <a:pt x="2309" y="229"/>
                    <a:pt x="2301" y="253"/>
                  </a:cubicBezTo>
                  <a:cubicBezTo>
                    <a:pt x="2301" y="253"/>
                    <a:pt x="2253" y="363"/>
                    <a:pt x="2293" y="466"/>
                  </a:cubicBezTo>
                  <a:cubicBezTo>
                    <a:pt x="2316" y="553"/>
                    <a:pt x="2364" y="672"/>
                    <a:pt x="2380" y="711"/>
                  </a:cubicBezTo>
                  <a:cubicBezTo>
                    <a:pt x="2396" y="743"/>
                    <a:pt x="2388" y="822"/>
                    <a:pt x="2380" y="893"/>
                  </a:cubicBezTo>
                  <a:cubicBezTo>
                    <a:pt x="2372" y="941"/>
                    <a:pt x="2380" y="964"/>
                    <a:pt x="2380" y="988"/>
                  </a:cubicBezTo>
                  <a:cubicBezTo>
                    <a:pt x="2388" y="1012"/>
                    <a:pt x="2388" y="1028"/>
                    <a:pt x="2388" y="1043"/>
                  </a:cubicBezTo>
                  <a:cubicBezTo>
                    <a:pt x="2388" y="1075"/>
                    <a:pt x="2396" y="1122"/>
                    <a:pt x="2403" y="1170"/>
                  </a:cubicBezTo>
                  <a:cubicBezTo>
                    <a:pt x="2411" y="1209"/>
                    <a:pt x="2419" y="1241"/>
                    <a:pt x="2419" y="1265"/>
                  </a:cubicBezTo>
                  <a:cubicBezTo>
                    <a:pt x="2419" y="1288"/>
                    <a:pt x="2427" y="1296"/>
                    <a:pt x="2443" y="1304"/>
                  </a:cubicBezTo>
                  <a:cubicBezTo>
                    <a:pt x="2451" y="1304"/>
                    <a:pt x="2458" y="1312"/>
                    <a:pt x="2458" y="1312"/>
                  </a:cubicBezTo>
                  <a:cubicBezTo>
                    <a:pt x="2474" y="1328"/>
                    <a:pt x="2474" y="1359"/>
                    <a:pt x="2474" y="1407"/>
                  </a:cubicBezTo>
                  <a:cubicBezTo>
                    <a:pt x="2466" y="1431"/>
                    <a:pt x="2466" y="1462"/>
                    <a:pt x="2474" y="1478"/>
                  </a:cubicBezTo>
                  <a:cubicBezTo>
                    <a:pt x="2474" y="1494"/>
                    <a:pt x="2474" y="1502"/>
                    <a:pt x="2474" y="1518"/>
                  </a:cubicBezTo>
                  <a:cubicBezTo>
                    <a:pt x="2466" y="1518"/>
                    <a:pt x="2466" y="1518"/>
                    <a:pt x="2466" y="1518"/>
                  </a:cubicBezTo>
                  <a:lnTo>
                    <a:pt x="2466" y="1518"/>
                  </a:lnTo>
                  <a:cubicBezTo>
                    <a:pt x="2427" y="1526"/>
                    <a:pt x="2388" y="1526"/>
                    <a:pt x="2340" y="1526"/>
                  </a:cubicBezTo>
                  <a:close/>
                  <a:moveTo>
                    <a:pt x="8" y="1423"/>
                  </a:moveTo>
                  <a:lnTo>
                    <a:pt x="8" y="1423"/>
                  </a:lnTo>
                  <a:cubicBezTo>
                    <a:pt x="190" y="1431"/>
                    <a:pt x="1660" y="1518"/>
                    <a:pt x="2340" y="1518"/>
                  </a:cubicBezTo>
                  <a:lnTo>
                    <a:pt x="2340" y="1518"/>
                  </a:lnTo>
                  <a:cubicBezTo>
                    <a:pt x="2388" y="1518"/>
                    <a:pt x="2427" y="1518"/>
                    <a:pt x="2466" y="1518"/>
                  </a:cubicBezTo>
                  <a:cubicBezTo>
                    <a:pt x="2466" y="1502"/>
                    <a:pt x="2466" y="1494"/>
                    <a:pt x="2466" y="1486"/>
                  </a:cubicBezTo>
                  <a:cubicBezTo>
                    <a:pt x="2458" y="1462"/>
                    <a:pt x="2458" y="1431"/>
                    <a:pt x="2466" y="1407"/>
                  </a:cubicBezTo>
                  <a:cubicBezTo>
                    <a:pt x="2466" y="1368"/>
                    <a:pt x="2466" y="1328"/>
                    <a:pt x="2458" y="1320"/>
                  </a:cubicBezTo>
                  <a:cubicBezTo>
                    <a:pt x="2450" y="1312"/>
                    <a:pt x="2443" y="1312"/>
                    <a:pt x="2443" y="1304"/>
                  </a:cubicBezTo>
                  <a:cubicBezTo>
                    <a:pt x="2427" y="1296"/>
                    <a:pt x="2411" y="1288"/>
                    <a:pt x="2411" y="1265"/>
                  </a:cubicBezTo>
                  <a:cubicBezTo>
                    <a:pt x="2411" y="1241"/>
                    <a:pt x="2403" y="1209"/>
                    <a:pt x="2396" y="1170"/>
                  </a:cubicBezTo>
                  <a:cubicBezTo>
                    <a:pt x="2388" y="1122"/>
                    <a:pt x="2380" y="1075"/>
                    <a:pt x="2380" y="1043"/>
                  </a:cubicBezTo>
                  <a:cubicBezTo>
                    <a:pt x="2380" y="1028"/>
                    <a:pt x="2380" y="1012"/>
                    <a:pt x="2372" y="996"/>
                  </a:cubicBezTo>
                  <a:cubicBezTo>
                    <a:pt x="2372" y="964"/>
                    <a:pt x="2364" y="941"/>
                    <a:pt x="2372" y="893"/>
                  </a:cubicBezTo>
                  <a:cubicBezTo>
                    <a:pt x="2380" y="830"/>
                    <a:pt x="2388" y="743"/>
                    <a:pt x="2372" y="711"/>
                  </a:cubicBezTo>
                  <a:cubicBezTo>
                    <a:pt x="2356" y="680"/>
                    <a:pt x="2309" y="553"/>
                    <a:pt x="2285" y="466"/>
                  </a:cubicBezTo>
                  <a:cubicBezTo>
                    <a:pt x="2245" y="363"/>
                    <a:pt x="2293" y="253"/>
                    <a:pt x="2293" y="245"/>
                  </a:cubicBezTo>
                  <a:cubicBezTo>
                    <a:pt x="2309" y="221"/>
                    <a:pt x="2301" y="198"/>
                    <a:pt x="2285" y="182"/>
                  </a:cubicBezTo>
                  <a:cubicBezTo>
                    <a:pt x="2269" y="158"/>
                    <a:pt x="2253" y="103"/>
                    <a:pt x="2253" y="63"/>
                  </a:cubicBezTo>
                  <a:cubicBezTo>
                    <a:pt x="2095" y="71"/>
                    <a:pt x="1937" y="71"/>
                    <a:pt x="1771" y="71"/>
                  </a:cubicBezTo>
                  <a:cubicBezTo>
                    <a:pt x="1249" y="71"/>
                    <a:pt x="688" y="47"/>
                    <a:pt x="119" y="8"/>
                  </a:cubicBezTo>
                  <a:lnTo>
                    <a:pt x="8" y="1423"/>
                  </a:lnTo>
                  <a:close/>
                </a:path>
              </a:pathLst>
            </a:custGeom>
            <a:solidFill>
              <a:schemeClr val="accent6"/>
            </a:solidFill>
            <a:ln>
              <a:solidFill>
                <a:schemeClr val="bg2"/>
              </a:solidFill>
            </a:ln>
            <a:effectLst/>
          </p:spPr>
          <p:txBody>
            <a:bodyPr wrap="none" anchor="ctr"/>
            <a:lstStyle/>
            <a:p>
              <a:endParaRPr lang="en-US"/>
            </a:p>
          </p:txBody>
        </p:sp>
        <p:sp>
          <p:nvSpPr>
            <p:cNvPr id="273" name="Freeform 330"/>
            <p:cNvSpPr>
              <a:spLocks noChangeArrowheads="1"/>
            </p:cNvSpPr>
            <p:nvPr/>
          </p:nvSpPr>
          <p:spPr bwMode="auto">
            <a:xfrm>
              <a:off x="16056796" y="5259184"/>
              <a:ext cx="1384625" cy="911488"/>
            </a:xfrm>
            <a:custGeom>
              <a:avLst/>
              <a:gdLst>
                <a:gd name="T0" fmla="*/ 1921 w 2633"/>
                <a:gd name="T1" fmla="*/ 1470 h 1732"/>
                <a:gd name="T2" fmla="*/ 1921 w 2633"/>
                <a:gd name="T3" fmla="*/ 1470 h 1732"/>
                <a:gd name="T4" fmla="*/ 1977 w 2633"/>
                <a:gd name="T5" fmla="*/ 1518 h 1732"/>
                <a:gd name="T6" fmla="*/ 2024 w 2633"/>
                <a:gd name="T7" fmla="*/ 1549 h 1732"/>
                <a:gd name="T8" fmla="*/ 2080 w 2633"/>
                <a:gd name="T9" fmla="*/ 1581 h 1732"/>
                <a:gd name="T10" fmla="*/ 2111 w 2633"/>
                <a:gd name="T11" fmla="*/ 1565 h 1732"/>
                <a:gd name="T12" fmla="*/ 2151 w 2633"/>
                <a:gd name="T13" fmla="*/ 1533 h 1732"/>
                <a:gd name="T14" fmla="*/ 2332 w 2633"/>
                <a:gd name="T15" fmla="*/ 1541 h 1732"/>
                <a:gd name="T16" fmla="*/ 2372 w 2633"/>
                <a:gd name="T17" fmla="*/ 1573 h 1732"/>
                <a:gd name="T18" fmla="*/ 2483 w 2633"/>
                <a:gd name="T19" fmla="*/ 1620 h 1732"/>
                <a:gd name="T20" fmla="*/ 2538 w 2633"/>
                <a:gd name="T21" fmla="*/ 1668 h 1732"/>
                <a:gd name="T22" fmla="*/ 2600 w 2633"/>
                <a:gd name="T23" fmla="*/ 1723 h 1732"/>
                <a:gd name="T24" fmla="*/ 2624 w 2633"/>
                <a:gd name="T25" fmla="*/ 1723 h 1732"/>
                <a:gd name="T26" fmla="*/ 2600 w 2633"/>
                <a:gd name="T27" fmla="*/ 1652 h 1732"/>
                <a:gd name="T28" fmla="*/ 2546 w 2633"/>
                <a:gd name="T29" fmla="*/ 1565 h 1732"/>
                <a:gd name="T30" fmla="*/ 2600 w 2633"/>
                <a:gd name="T31" fmla="*/ 1486 h 1732"/>
                <a:gd name="T32" fmla="*/ 2616 w 2633"/>
                <a:gd name="T33" fmla="*/ 1415 h 1732"/>
                <a:gd name="T34" fmla="*/ 2584 w 2633"/>
                <a:gd name="T35" fmla="*/ 1367 h 1732"/>
                <a:gd name="T36" fmla="*/ 2569 w 2633"/>
                <a:gd name="T37" fmla="*/ 1320 h 1732"/>
                <a:gd name="T38" fmla="*/ 2569 w 2633"/>
                <a:gd name="T39" fmla="*/ 1241 h 1732"/>
                <a:gd name="T40" fmla="*/ 2608 w 2633"/>
                <a:gd name="T41" fmla="*/ 1225 h 1732"/>
                <a:gd name="T42" fmla="*/ 2608 w 2633"/>
                <a:gd name="T43" fmla="*/ 371 h 1732"/>
                <a:gd name="T44" fmla="*/ 2553 w 2633"/>
                <a:gd name="T45" fmla="*/ 356 h 1732"/>
                <a:gd name="T46" fmla="*/ 2506 w 2633"/>
                <a:gd name="T47" fmla="*/ 316 h 1732"/>
                <a:gd name="T48" fmla="*/ 2483 w 2633"/>
                <a:gd name="T49" fmla="*/ 261 h 1732"/>
                <a:gd name="T50" fmla="*/ 2506 w 2633"/>
                <a:gd name="T51" fmla="*/ 197 h 1732"/>
                <a:gd name="T52" fmla="*/ 2561 w 2633"/>
                <a:gd name="T53" fmla="*/ 95 h 1732"/>
                <a:gd name="T54" fmla="*/ 95 w 2633"/>
                <a:gd name="T55" fmla="*/ 0 h 1732"/>
                <a:gd name="T56" fmla="*/ 64 w 2633"/>
                <a:gd name="T57" fmla="*/ 435 h 1732"/>
                <a:gd name="T58" fmla="*/ 0 w 2633"/>
                <a:gd name="T59" fmla="*/ 1375 h 1732"/>
                <a:gd name="T60" fmla="*/ 1921 w 2633"/>
                <a:gd name="T61" fmla="*/ 1470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33" h="1732">
                  <a:moveTo>
                    <a:pt x="1921" y="1470"/>
                  </a:moveTo>
                  <a:lnTo>
                    <a:pt x="1921" y="1470"/>
                  </a:lnTo>
                  <a:cubicBezTo>
                    <a:pt x="1921" y="1470"/>
                    <a:pt x="1969" y="1494"/>
                    <a:pt x="1977" y="1518"/>
                  </a:cubicBezTo>
                  <a:cubicBezTo>
                    <a:pt x="1985" y="1533"/>
                    <a:pt x="1985" y="1549"/>
                    <a:pt x="2024" y="1549"/>
                  </a:cubicBezTo>
                  <a:cubicBezTo>
                    <a:pt x="2056" y="1557"/>
                    <a:pt x="2072" y="1573"/>
                    <a:pt x="2080" y="1581"/>
                  </a:cubicBezTo>
                  <a:cubicBezTo>
                    <a:pt x="2087" y="1597"/>
                    <a:pt x="2087" y="1589"/>
                    <a:pt x="2111" y="1565"/>
                  </a:cubicBezTo>
                  <a:cubicBezTo>
                    <a:pt x="2127" y="1541"/>
                    <a:pt x="2127" y="1526"/>
                    <a:pt x="2151" y="1533"/>
                  </a:cubicBezTo>
                  <a:cubicBezTo>
                    <a:pt x="2182" y="1533"/>
                    <a:pt x="2309" y="1518"/>
                    <a:pt x="2332" y="1541"/>
                  </a:cubicBezTo>
                  <a:cubicBezTo>
                    <a:pt x="2348" y="1557"/>
                    <a:pt x="2340" y="1573"/>
                    <a:pt x="2372" y="1573"/>
                  </a:cubicBezTo>
                  <a:cubicBezTo>
                    <a:pt x="2404" y="1573"/>
                    <a:pt x="2467" y="1597"/>
                    <a:pt x="2483" y="1620"/>
                  </a:cubicBezTo>
                  <a:cubicBezTo>
                    <a:pt x="2498" y="1644"/>
                    <a:pt x="2530" y="1668"/>
                    <a:pt x="2538" y="1668"/>
                  </a:cubicBezTo>
                  <a:cubicBezTo>
                    <a:pt x="2546" y="1668"/>
                    <a:pt x="2561" y="1731"/>
                    <a:pt x="2600" y="1723"/>
                  </a:cubicBezTo>
                  <a:cubicBezTo>
                    <a:pt x="2608" y="1723"/>
                    <a:pt x="2616" y="1723"/>
                    <a:pt x="2624" y="1723"/>
                  </a:cubicBezTo>
                  <a:cubicBezTo>
                    <a:pt x="2616" y="1707"/>
                    <a:pt x="2608" y="1684"/>
                    <a:pt x="2600" y="1652"/>
                  </a:cubicBezTo>
                  <a:cubicBezTo>
                    <a:pt x="2569" y="1597"/>
                    <a:pt x="2522" y="1613"/>
                    <a:pt x="2546" y="1565"/>
                  </a:cubicBezTo>
                  <a:cubicBezTo>
                    <a:pt x="2561" y="1526"/>
                    <a:pt x="2592" y="1541"/>
                    <a:pt x="2600" y="1486"/>
                  </a:cubicBezTo>
                  <a:cubicBezTo>
                    <a:pt x="2608" y="1439"/>
                    <a:pt x="2600" y="1439"/>
                    <a:pt x="2616" y="1415"/>
                  </a:cubicBezTo>
                  <a:cubicBezTo>
                    <a:pt x="2632" y="1391"/>
                    <a:pt x="2616" y="1383"/>
                    <a:pt x="2584" y="1367"/>
                  </a:cubicBezTo>
                  <a:cubicBezTo>
                    <a:pt x="2561" y="1352"/>
                    <a:pt x="2538" y="1336"/>
                    <a:pt x="2569" y="1320"/>
                  </a:cubicBezTo>
                  <a:cubicBezTo>
                    <a:pt x="2600" y="1304"/>
                    <a:pt x="2553" y="1265"/>
                    <a:pt x="2569" y="1241"/>
                  </a:cubicBezTo>
                  <a:cubicBezTo>
                    <a:pt x="2584" y="1217"/>
                    <a:pt x="2608" y="1225"/>
                    <a:pt x="2608" y="1225"/>
                  </a:cubicBezTo>
                  <a:cubicBezTo>
                    <a:pt x="2608" y="371"/>
                    <a:pt x="2608" y="371"/>
                    <a:pt x="2608" y="371"/>
                  </a:cubicBezTo>
                  <a:cubicBezTo>
                    <a:pt x="2608" y="371"/>
                    <a:pt x="2577" y="356"/>
                    <a:pt x="2553" y="356"/>
                  </a:cubicBezTo>
                  <a:cubicBezTo>
                    <a:pt x="2530" y="356"/>
                    <a:pt x="2506" y="347"/>
                    <a:pt x="2506" y="316"/>
                  </a:cubicBezTo>
                  <a:cubicBezTo>
                    <a:pt x="2506" y="276"/>
                    <a:pt x="2498" y="276"/>
                    <a:pt x="2483" y="261"/>
                  </a:cubicBezTo>
                  <a:cubicBezTo>
                    <a:pt x="2467" y="245"/>
                    <a:pt x="2475" y="213"/>
                    <a:pt x="2506" y="197"/>
                  </a:cubicBezTo>
                  <a:cubicBezTo>
                    <a:pt x="2530" y="190"/>
                    <a:pt x="2553" y="134"/>
                    <a:pt x="2561" y="95"/>
                  </a:cubicBezTo>
                  <a:cubicBezTo>
                    <a:pt x="1945" y="110"/>
                    <a:pt x="317" y="16"/>
                    <a:pt x="95" y="0"/>
                  </a:cubicBezTo>
                  <a:cubicBezTo>
                    <a:pt x="64" y="435"/>
                    <a:pt x="64" y="435"/>
                    <a:pt x="64" y="435"/>
                  </a:cubicBezTo>
                  <a:cubicBezTo>
                    <a:pt x="0" y="1375"/>
                    <a:pt x="0" y="1375"/>
                    <a:pt x="0" y="1375"/>
                  </a:cubicBezTo>
                  <a:cubicBezTo>
                    <a:pt x="222" y="1391"/>
                    <a:pt x="1542" y="1486"/>
                    <a:pt x="1921" y="1470"/>
                  </a:cubicBezTo>
                </a:path>
              </a:pathLst>
            </a:custGeom>
            <a:solidFill>
              <a:schemeClr val="accent6"/>
            </a:solidFill>
            <a:ln>
              <a:solidFill>
                <a:schemeClr val="bg2"/>
              </a:solidFill>
            </a:ln>
            <a:effectLst/>
          </p:spPr>
          <p:txBody>
            <a:bodyPr wrap="none" anchor="ctr"/>
            <a:lstStyle/>
            <a:p>
              <a:endParaRPr lang="en-US"/>
            </a:p>
          </p:txBody>
        </p:sp>
        <p:sp>
          <p:nvSpPr>
            <p:cNvPr id="274" name="Freeform 331"/>
            <p:cNvSpPr>
              <a:spLocks noChangeArrowheads="1"/>
            </p:cNvSpPr>
            <p:nvPr/>
          </p:nvSpPr>
          <p:spPr bwMode="auto">
            <a:xfrm>
              <a:off x="16056796" y="5259184"/>
              <a:ext cx="1384625" cy="911488"/>
            </a:xfrm>
            <a:custGeom>
              <a:avLst/>
              <a:gdLst>
                <a:gd name="T0" fmla="*/ 2592 w 2633"/>
                <a:gd name="T1" fmla="*/ 1731 h 1732"/>
                <a:gd name="T2" fmla="*/ 2538 w 2633"/>
                <a:gd name="T3" fmla="*/ 1668 h 1732"/>
                <a:gd name="T4" fmla="*/ 2372 w 2633"/>
                <a:gd name="T5" fmla="*/ 1581 h 1732"/>
                <a:gd name="T6" fmla="*/ 2324 w 2633"/>
                <a:gd name="T7" fmla="*/ 1541 h 1732"/>
                <a:gd name="T8" fmla="*/ 2206 w 2633"/>
                <a:gd name="T9" fmla="*/ 1533 h 1732"/>
                <a:gd name="T10" fmla="*/ 2119 w 2633"/>
                <a:gd name="T11" fmla="*/ 1557 h 1732"/>
                <a:gd name="T12" fmla="*/ 2087 w 2633"/>
                <a:gd name="T13" fmla="*/ 1597 h 1732"/>
                <a:gd name="T14" fmla="*/ 2072 w 2633"/>
                <a:gd name="T15" fmla="*/ 1581 h 1732"/>
                <a:gd name="T16" fmla="*/ 1977 w 2633"/>
                <a:gd name="T17" fmla="*/ 1526 h 1732"/>
                <a:gd name="T18" fmla="*/ 1913 w 2633"/>
                <a:gd name="T19" fmla="*/ 1470 h 1732"/>
                <a:gd name="T20" fmla="*/ 1803 w 2633"/>
                <a:gd name="T21" fmla="*/ 1470 h 1732"/>
                <a:gd name="T22" fmla="*/ 0 w 2633"/>
                <a:gd name="T23" fmla="*/ 1375 h 1732"/>
                <a:gd name="T24" fmla="*/ 95 w 2633"/>
                <a:gd name="T25" fmla="*/ 0 h 1732"/>
                <a:gd name="T26" fmla="*/ 2435 w 2633"/>
                <a:gd name="T27" fmla="*/ 95 h 1732"/>
                <a:gd name="T28" fmla="*/ 2569 w 2633"/>
                <a:gd name="T29" fmla="*/ 95 h 1732"/>
                <a:gd name="T30" fmla="*/ 2506 w 2633"/>
                <a:gd name="T31" fmla="*/ 205 h 1732"/>
                <a:gd name="T32" fmla="*/ 2483 w 2633"/>
                <a:gd name="T33" fmla="*/ 261 h 1732"/>
                <a:gd name="T34" fmla="*/ 2514 w 2633"/>
                <a:gd name="T35" fmla="*/ 316 h 1732"/>
                <a:gd name="T36" fmla="*/ 2608 w 2633"/>
                <a:gd name="T37" fmla="*/ 371 h 1732"/>
                <a:gd name="T38" fmla="*/ 2608 w 2633"/>
                <a:gd name="T39" fmla="*/ 1233 h 1732"/>
                <a:gd name="T40" fmla="*/ 2600 w 2633"/>
                <a:gd name="T41" fmla="*/ 1225 h 1732"/>
                <a:gd name="T42" fmla="*/ 2577 w 2633"/>
                <a:gd name="T43" fmla="*/ 1280 h 1732"/>
                <a:gd name="T44" fmla="*/ 2561 w 2633"/>
                <a:gd name="T45" fmla="*/ 1336 h 1732"/>
                <a:gd name="T46" fmla="*/ 2592 w 2633"/>
                <a:gd name="T47" fmla="*/ 1367 h 1732"/>
                <a:gd name="T48" fmla="*/ 2624 w 2633"/>
                <a:gd name="T49" fmla="*/ 1399 h 1732"/>
                <a:gd name="T50" fmla="*/ 2608 w 2633"/>
                <a:gd name="T51" fmla="*/ 1446 h 1732"/>
                <a:gd name="T52" fmla="*/ 2577 w 2633"/>
                <a:gd name="T53" fmla="*/ 1533 h 1732"/>
                <a:gd name="T54" fmla="*/ 2561 w 2633"/>
                <a:gd name="T55" fmla="*/ 1604 h 1732"/>
                <a:gd name="T56" fmla="*/ 2632 w 2633"/>
                <a:gd name="T57" fmla="*/ 1723 h 1732"/>
                <a:gd name="T58" fmla="*/ 2624 w 2633"/>
                <a:gd name="T59" fmla="*/ 1731 h 1732"/>
                <a:gd name="T60" fmla="*/ 2592 w 2633"/>
                <a:gd name="T61" fmla="*/ 1731 h 1732"/>
                <a:gd name="T62" fmla="*/ 2261 w 2633"/>
                <a:gd name="T63" fmla="*/ 1526 h 1732"/>
                <a:gd name="T64" fmla="*/ 2340 w 2633"/>
                <a:gd name="T65" fmla="*/ 1557 h 1732"/>
                <a:gd name="T66" fmla="*/ 2483 w 2633"/>
                <a:gd name="T67" fmla="*/ 1620 h 1732"/>
                <a:gd name="T68" fmla="*/ 2553 w 2633"/>
                <a:gd name="T69" fmla="*/ 1676 h 1732"/>
                <a:gd name="T70" fmla="*/ 2600 w 2633"/>
                <a:gd name="T71" fmla="*/ 1723 h 1732"/>
                <a:gd name="T72" fmla="*/ 2592 w 2633"/>
                <a:gd name="T73" fmla="*/ 1652 h 1732"/>
                <a:gd name="T74" fmla="*/ 2538 w 2633"/>
                <a:gd name="T75" fmla="*/ 1565 h 1732"/>
                <a:gd name="T76" fmla="*/ 2600 w 2633"/>
                <a:gd name="T77" fmla="*/ 1486 h 1732"/>
                <a:gd name="T78" fmla="*/ 2608 w 2633"/>
                <a:gd name="T79" fmla="*/ 1415 h 1732"/>
                <a:gd name="T80" fmla="*/ 2592 w 2633"/>
                <a:gd name="T81" fmla="*/ 1375 h 1732"/>
                <a:gd name="T82" fmla="*/ 2577 w 2633"/>
                <a:gd name="T83" fmla="*/ 1367 h 1732"/>
                <a:gd name="T84" fmla="*/ 2569 w 2633"/>
                <a:gd name="T85" fmla="*/ 1320 h 1732"/>
                <a:gd name="T86" fmla="*/ 2569 w 2633"/>
                <a:gd name="T87" fmla="*/ 1241 h 1732"/>
                <a:gd name="T88" fmla="*/ 2600 w 2633"/>
                <a:gd name="T89" fmla="*/ 371 h 1732"/>
                <a:gd name="T90" fmla="*/ 2506 w 2633"/>
                <a:gd name="T91" fmla="*/ 316 h 1732"/>
                <a:gd name="T92" fmla="*/ 2483 w 2633"/>
                <a:gd name="T93" fmla="*/ 269 h 1732"/>
                <a:gd name="T94" fmla="*/ 2498 w 2633"/>
                <a:gd name="T95" fmla="*/ 197 h 1732"/>
                <a:gd name="T96" fmla="*/ 2435 w 2633"/>
                <a:gd name="T97" fmla="*/ 103 h 1732"/>
                <a:gd name="T98" fmla="*/ 71 w 2633"/>
                <a:gd name="T99" fmla="*/ 435 h 1732"/>
                <a:gd name="T100" fmla="*/ 1803 w 2633"/>
                <a:gd name="T101" fmla="*/ 1462 h 1732"/>
                <a:gd name="T102" fmla="*/ 1921 w 2633"/>
                <a:gd name="T103" fmla="*/ 1462 h 1732"/>
                <a:gd name="T104" fmla="*/ 1921 w 2633"/>
                <a:gd name="T105" fmla="*/ 1462 h 1732"/>
                <a:gd name="T106" fmla="*/ 1977 w 2633"/>
                <a:gd name="T107" fmla="*/ 1518 h 1732"/>
                <a:gd name="T108" fmla="*/ 2080 w 2633"/>
                <a:gd name="T109" fmla="*/ 1581 h 1732"/>
                <a:gd name="T110" fmla="*/ 2087 w 2633"/>
                <a:gd name="T111" fmla="*/ 1589 h 1732"/>
                <a:gd name="T112" fmla="*/ 2111 w 2633"/>
                <a:gd name="T113" fmla="*/ 1549 h 1732"/>
                <a:gd name="T114" fmla="*/ 2198 w 2633"/>
                <a:gd name="T115" fmla="*/ 1526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33" h="1732">
                  <a:moveTo>
                    <a:pt x="2592" y="1731"/>
                  </a:moveTo>
                  <a:lnTo>
                    <a:pt x="2592" y="1731"/>
                  </a:lnTo>
                  <a:cubicBezTo>
                    <a:pt x="2569" y="1731"/>
                    <a:pt x="2553" y="1699"/>
                    <a:pt x="2546" y="1684"/>
                  </a:cubicBezTo>
                  <a:cubicBezTo>
                    <a:pt x="2546" y="1676"/>
                    <a:pt x="2538" y="1668"/>
                    <a:pt x="2538" y="1668"/>
                  </a:cubicBezTo>
                  <a:cubicBezTo>
                    <a:pt x="2530" y="1668"/>
                    <a:pt x="2498" y="1644"/>
                    <a:pt x="2483" y="1620"/>
                  </a:cubicBezTo>
                  <a:cubicBezTo>
                    <a:pt x="2467" y="1597"/>
                    <a:pt x="2404" y="1581"/>
                    <a:pt x="2372" y="1581"/>
                  </a:cubicBezTo>
                  <a:cubicBezTo>
                    <a:pt x="2348" y="1581"/>
                    <a:pt x="2348" y="1573"/>
                    <a:pt x="2340" y="1557"/>
                  </a:cubicBezTo>
                  <a:cubicBezTo>
                    <a:pt x="2332" y="1557"/>
                    <a:pt x="2332" y="1549"/>
                    <a:pt x="2324" y="1541"/>
                  </a:cubicBezTo>
                  <a:cubicBezTo>
                    <a:pt x="2324" y="1541"/>
                    <a:pt x="2309" y="1533"/>
                    <a:pt x="2261" y="1533"/>
                  </a:cubicBezTo>
                  <a:cubicBezTo>
                    <a:pt x="2245" y="1533"/>
                    <a:pt x="2222" y="1533"/>
                    <a:pt x="2206" y="1533"/>
                  </a:cubicBezTo>
                  <a:cubicBezTo>
                    <a:pt x="2182" y="1533"/>
                    <a:pt x="2158" y="1533"/>
                    <a:pt x="2151" y="1533"/>
                  </a:cubicBezTo>
                  <a:cubicBezTo>
                    <a:pt x="2135" y="1533"/>
                    <a:pt x="2127" y="1541"/>
                    <a:pt x="2119" y="1557"/>
                  </a:cubicBezTo>
                  <a:lnTo>
                    <a:pt x="2111" y="1565"/>
                  </a:lnTo>
                  <a:cubicBezTo>
                    <a:pt x="2095" y="1589"/>
                    <a:pt x="2095" y="1597"/>
                    <a:pt x="2087" y="1597"/>
                  </a:cubicBezTo>
                  <a:cubicBezTo>
                    <a:pt x="2080" y="1597"/>
                    <a:pt x="2080" y="1589"/>
                    <a:pt x="2080" y="1589"/>
                  </a:cubicBezTo>
                  <a:cubicBezTo>
                    <a:pt x="2080" y="1589"/>
                    <a:pt x="2072" y="1589"/>
                    <a:pt x="2072" y="1581"/>
                  </a:cubicBezTo>
                  <a:cubicBezTo>
                    <a:pt x="2064" y="1573"/>
                    <a:pt x="2048" y="1557"/>
                    <a:pt x="2016" y="1557"/>
                  </a:cubicBezTo>
                  <a:cubicBezTo>
                    <a:pt x="1985" y="1549"/>
                    <a:pt x="1977" y="1541"/>
                    <a:pt x="1977" y="1526"/>
                  </a:cubicBezTo>
                  <a:cubicBezTo>
                    <a:pt x="1969" y="1518"/>
                    <a:pt x="1969" y="1518"/>
                    <a:pt x="1969" y="1518"/>
                  </a:cubicBezTo>
                  <a:cubicBezTo>
                    <a:pt x="1961" y="1502"/>
                    <a:pt x="1921" y="1478"/>
                    <a:pt x="1913" y="1470"/>
                  </a:cubicBezTo>
                  <a:cubicBezTo>
                    <a:pt x="1890" y="1470"/>
                    <a:pt x="1850" y="1470"/>
                    <a:pt x="1803" y="1470"/>
                  </a:cubicBezTo>
                  <a:lnTo>
                    <a:pt x="1803" y="1470"/>
                  </a:lnTo>
                  <a:cubicBezTo>
                    <a:pt x="1328" y="1470"/>
                    <a:pt x="222" y="1391"/>
                    <a:pt x="0" y="1375"/>
                  </a:cubicBezTo>
                  <a:lnTo>
                    <a:pt x="0" y="1375"/>
                  </a:lnTo>
                  <a:cubicBezTo>
                    <a:pt x="64" y="435"/>
                    <a:pt x="64" y="435"/>
                    <a:pt x="64" y="435"/>
                  </a:cubicBezTo>
                  <a:cubicBezTo>
                    <a:pt x="95" y="0"/>
                    <a:pt x="95" y="0"/>
                    <a:pt x="95" y="0"/>
                  </a:cubicBezTo>
                  <a:lnTo>
                    <a:pt x="95" y="0"/>
                  </a:lnTo>
                  <a:cubicBezTo>
                    <a:pt x="269" y="8"/>
                    <a:pt x="1747" y="95"/>
                    <a:pt x="2435" y="95"/>
                  </a:cubicBezTo>
                  <a:cubicBezTo>
                    <a:pt x="2483" y="95"/>
                    <a:pt x="2522" y="95"/>
                    <a:pt x="2561" y="95"/>
                  </a:cubicBezTo>
                  <a:cubicBezTo>
                    <a:pt x="2569" y="95"/>
                    <a:pt x="2569" y="95"/>
                    <a:pt x="2569" y="95"/>
                  </a:cubicBezTo>
                  <a:lnTo>
                    <a:pt x="2569" y="95"/>
                  </a:lnTo>
                  <a:cubicBezTo>
                    <a:pt x="2553" y="142"/>
                    <a:pt x="2530" y="190"/>
                    <a:pt x="2506" y="205"/>
                  </a:cubicBezTo>
                  <a:cubicBezTo>
                    <a:pt x="2491" y="213"/>
                    <a:pt x="2483" y="221"/>
                    <a:pt x="2483" y="237"/>
                  </a:cubicBezTo>
                  <a:cubicBezTo>
                    <a:pt x="2475" y="245"/>
                    <a:pt x="2483" y="253"/>
                    <a:pt x="2483" y="261"/>
                  </a:cubicBezTo>
                  <a:cubicBezTo>
                    <a:pt x="2491" y="269"/>
                    <a:pt x="2491" y="269"/>
                    <a:pt x="2498" y="269"/>
                  </a:cubicBezTo>
                  <a:cubicBezTo>
                    <a:pt x="2506" y="276"/>
                    <a:pt x="2514" y="284"/>
                    <a:pt x="2514" y="316"/>
                  </a:cubicBezTo>
                  <a:cubicBezTo>
                    <a:pt x="2514" y="347"/>
                    <a:pt x="2530" y="347"/>
                    <a:pt x="2553" y="347"/>
                  </a:cubicBezTo>
                  <a:cubicBezTo>
                    <a:pt x="2577" y="347"/>
                    <a:pt x="2608" y="371"/>
                    <a:pt x="2608" y="371"/>
                  </a:cubicBezTo>
                  <a:lnTo>
                    <a:pt x="2608" y="371"/>
                  </a:lnTo>
                  <a:cubicBezTo>
                    <a:pt x="2608" y="1233"/>
                    <a:pt x="2608" y="1233"/>
                    <a:pt x="2608" y="1233"/>
                  </a:cubicBezTo>
                  <a:cubicBezTo>
                    <a:pt x="2600" y="1225"/>
                    <a:pt x="2600" y="1225"/>
                    <a:pt x="2600" y="1225"/>
                  </a:cubicBezTo>
                  <a:lnTo>
                    <a:pt x="2600" y="1225"/>
                  </a:lnTo>
                  <a:cubicBezTo>
                    <a:pt x="2592" y="1225"/>
                    <a:pt x="2584" y="1233"/>
                    <a:pt x="2577" y="1241"/>
                  </a:cubicBezTo>
                  <a:cubicBezTo>
                    <a:pt x="2569" y="1257"/>
                    <a:pt x="2569" y="1265"/>
                    <a:pt x="2577" y="1280"/>
                  </a:cubicBezTo>
                  <a:cubicBezTo>
                    <a:pt x="2584" y="1296"/>
                    <a:pt x="2584" y="1312"/>
                    <a:pt x="2569" y="1328"/>
                  </a:cubicBezTo>
                  <a:cubicBezTo>
                    <a:pt x="2561" y="1328"/>
                    <a:pt x="2561" y="1336"/>
                    <a:pt x="2561" y="1336"/>
                  </a:cubicBezTo>
                  <a:cubicBezTo>
                    <a:pt x="2561" y="1344"/>
                    <a:pt x="2569" y="1352"/>
                    <a:pt x="2584" y="1360"/>
                  </a:cubicBezTo>
                  <a:cubicBezTo>
                    <a:pt x="2584" y="1360"/>
                    <a:pt x="2584" y="1367"/>
                    <a:pt x="2592" y="1367"/>
                  </a:cubicBezTo>
                  <a:lnTo>
                    <a:pt x="2592" y="1367"/>
                  </a:lnTo>
                  <a:cubicBezTo>
                    <a:pt x="2608" y="1383"/>
                    <a:pt x="2624" y="1383"/>
                    <a:pt x="2624" y="1399"/>
                  </a:cubicBezTo>
                  <a:cubicBezTo>
                    <a:pt x="2624" y="1407"/>
                    <a:pt x="2624" y="1407"/>
                    <a:pt x="2616" y="1415"/>
                  </a:cubicBezTo>
                  <a:cubicBezTo>
                    <a:pt x="2608" y="1431"/>
                    <a:pt x="2608" y="1431"/>
                    <a:pt x="2608" y="1446"/>
                  </a:cubicBezTo>
                  <a:cubicBezTo>
                    <a:pt x="2608" y="1454"/>
                    <a:pt x="2608" y="1462"/>
                    <a:pt x="2608" y="1486"/>
                  </a:cubicBezTo>
                  <a:cubicBezTo>
                    <a:pt x="2600" y="1518"/>
                    <a:pt x="2584" y="1526"/>
                    <a:pt x="2577" y="1533"/>
                  </a:cubicBezTo>
                  <a:cubicBezTo>
                    <a:pt x="2561" y="1541"/>
                    <a:pt x="2553" y="1549"/>
                    <a:pt x="2546" y="1573"/>
                  </a:cubicBezTo>
                  <a:cubicBezTo>
                    <a:pt x="2538" y="1589"/>
                    <a:pt x="2546" y="1597"/>
                    <a:pt x="2561" y="1604"/>
                  </a:cubicBezTo>
                  <a:cubicBezTo>
                    <a:pt x="2569" y="1613"/>
                    <a:pt x="2584" y="1620"/>
                    <a:pt x="2600" y="1644"/>
                  </a:cubicBezTo>
                  <a:cubicBezTo>
                    <a:pt x="2616" y="1676"/>
                    <a:pt x="2624" y="1699"/>
                    <a:pt x="2632" y="1723"/>
                  </a:cubicBezTo>
                  <a:cubicBezTo>
                    <a:pt x="2632" y="1731"/>
                    <a:pt x="2632" y="1731"/>
                    <a:pt x="2632" y="1731"/>
                  </a:cubicBezTo>
                  <a:cubicBezTo>
                    <a:pt x="2624" y="1731"/>
                    <a:pt x="2624" y="1731"/>
                    <a:pt x="2624" y="1731"/>
                  </a:cubicBezTo>
                  <a:cubicBezTo>
                    <a:pt x="2616" y="1731"/>
                    <a:pt x="2608" y="1731"/>
                    <a:pt x="2600" y="1731"/>
                  </a:cubicBezTo>
                  <a:cubicBezTo>
                    <a:pt x="2600" y="1731"/>
                    <a:pt x="2600" y="1731"/>
                    <a:pt x="2592" y="1731"/>
                  </a:cubicBezTo>
                  <a:close/>
                  <a:moveTo>
                    <a:pt x="2261" y="1526"/>
                  </a:moveTo>
                  <a:lnTo>
                    <a:pt x="2261" y="1526"/>
                  </a:lnTo>
                  <a:cubicBezTo>
                    <a:pt x="2301" y="1526"/>
                    <a:pt x="2324" y="1526"/>
                    <a:pt x="2332" y="1533"/>
                  </a:cubicBezTo>
                  <a:cubicBezTo>
                    <a:pt x="2340" y="1541"/>
                    <a:pt x="2340" y="1549"/>
                    <a:pt x="2340" y="1557"/>
                  </a:cubicBezTo>
                  <a:cubicBezTo>
                    <a:pt x="2348" y="1565"/>
                    <a:pt x="2356" y="1573"/>
                    <a:pt x="2372" y="1573"/>
                  </a:cubicBezTo>
                  <a:cubicBezTo>
                    <a:pt x="2404" y="1573"/>
                    <a:pt x="2467" y="1589"/>
                    <a:pt x="2483" y="1620"/>
                  </a:cubicBezTo>
                  <a:cubicBezTo>
                    <a:pt x="2506" y="1644"/>
                    <a:pt x="2530" y="1660"/>
                    <a:pt x="2538" y="1660"/>
                  </a:cubicBezTo>
                  <a:cubicBezTo>
                    <a:pt x="2546" y="1660"/>
                    <a:pt x="2545" y="1668"/>
                    <a:pt x="2553" y="1676"/>
                  </a:cubicBezTo>
                  <a:cubicBezTo>
                    <a:pt x="2561" y="1699"/>
                    <a:pt x="2577" y="1723"/>
                    <a:pt x="2592" y="1723"/>
                  </a:cubicBezTo>
                  <a:cubicBezTo>
                    <a:pt x="2600" y="1723"/>
                    <a:pt x="2600" y="1723"/>
                    <a:pt x="2600" y="1723"/>
                  </a:cubicBezTo>
                  <a:cubicBezTo>
                    <a:pt x="2608" y="1723"/>
                    <a:pt x="2616" y="1723"/>
                    <a:pt x="2624" y="1723"/>
                  </a:cubicBezTo>
                  <a:cubicBezTo>
                    <a:pt x="2616" y="1699"/>
                    <a:pt x="2608" y="1676"/>
                    <a:pt x="2592" y="1652"/>
                  </a:cubicBezTo>
                  <a:cubicBezTo>
                    <a:pt x="2584" y="1628"/>
                    <a:pt x="2569" y="1613"/>
                    <a:pt x="2553" y="1604"/>
                  </a:cubicBezTo>
                  <a:cubicBezTo>
                    <a:pt x="2538" y="1597"/>
                    <a:pt x="2530" y="1589"/>
                    <a:pt x="2538" y="1565"/>
                  </a:cubicBezTo>
                  <a:cubicBezTo>
                    <a:pt x="2546" y="1549"/>
                    <a:pt x="2561" y="1541"/>
                    <a:pt x="2569" y="1533"/>
                  </a:cubicBezTo>
                  <a:cubicBezTo>
                    <a:pt x="2584" y="1518"/>
                    <a:pt x="2592" y="1510"/>
                    <a:pt x="2600" y="1486"/>
                  </a:cubicBezTo>
                  <a:cubicBezTo>
                    <a:pt x="2600" y="1462"/>
                    <a:pt x="2600" y="1454"/>
                    <a:pt x="2600" y="1446"/>
                  </a:cubicBezTo>
                  <a:cubicBezTo>
                    <a:pt x="2600" y="1431"/>
                    <a:pt x="2600" y="1423"/>
                    <a:pt x="2608" y="1415"/>
                  </a:cubicBezTo>
                  <a:cubicBezTo>
                    <a:pt x="2616" y="1407"/>
                    <a:pt x="2616" y="1399"/>
                    <a:pt x="2616" y="1399"/>
                  </a:cubicBezTo>
                  <a:cubicBezTo>
                    <a:pt x="2616" y="1391"/>
                    <a:pt x="2608" y="1383"/>
                    <a:pt x="2592" y="1375"/>
                  </a:cubicBezTo>
                  <a:cubicBezTo>
                    <a:pt x="2584" y="1375"/>
                    <a:pt x="2584" y="1375"/>
                    <a:pt x="2584" y="1375"/>
                  </a:cubicBezTo>
                  <a:cubicBezTo>
                    <a:pt x="2584" y="1367"/>
                    <a:pt x="2584" y="1367"/>
                    <a:pt x="2577" y="1367"/>
                  </a:cubicBezTo>
                  <a:cubicBezTo>
                    <a:pt x="2561" y="1360"/>
                    <a:pt x="2553" y="1352"/>
                    <a:pt x="2553" y="1336"/>
                  </a:cubicBezTo>
                  <a:cubicBezTo>
                    <a:pt x="2553" y="1328"/>
                    <a:pt x="2553" y="1328"/>
                    <a:pt x="2569" y="1320"/>
                  </a:cubicBezTo>
                  <a:cubicBezTo>
                    <a:pt x="2577" y="1312"/>
                    <a:pt x="2577" y="1304"/>
                    <a:pt x="2569" y="1280"/>
                  </a:cubicBezTo>
                  <a:cubicBezTo>
                    <a:pt x="2561" y="1265"/>
                    <a:pt x="2561" y="1249"/>
                    <a:pt x="2569" y="1241"/>
                  </a:cubicBezTo>
                  <a:cubicBezTo>
                    <a:pt x="2584" y="1217"/>
                    <a:pt x="2592" y="1217"/>
                    <a:pt x="2600" y="1217"/>
                  </a:cubicBezTo>
                  <a:cubicBezTo>
                    <a:pt x="2600" y="371"/>
                    <a:pt x="2600" y="371"/>
                    <a:pt x="2600" y="371"/>
                  </a:cubicBezTo>
                  <a:cubicBezTo>
                    <a:pt x="2592" y="371"/>
                    <a:pt x="2569" y="356"/>
                    <a:pt x="2553" y="356"/>
                  </a:cubicBezTo>
                  <a:cubicBezTo>
                    <a:pt x="2530" y="356"/>
                    <a:pt x="2506" y="347"/>
                    <a:pt x="2506" y="316"/>
                  </a:cubicBezTo>
                  <a:cubicBezTo>
                    <a:pt x="2506" y="292"/>
                    <a:pt x="2498" y="284"/>
                    <a:pt x="2491" y="276"/>
                  </a:cubicBezTo>
                  <a:lnTo>
                    <a:pt x="2483" y="269"/>
                  </a:lnTo>
                  <a:cubicBezTo>
                    <a:pt x="2475" y="253"/>
                    <a:pt x="2475" y="245"/>
                    <a:pt x="2475" y="229"/>
                  </a:cubicBezTo>
                  <a:cubicBezTo>
                    <a:pt x="2475" y="221"/>
                    <a:pt x="2491" y="205"/>
                    <a:pt x="2498" y="197"/>
                  </a:cubicBezTo>
                  <a:cubicBezTo>
                    <a:pt x="2522" y="182"/>
                    <a:pt x="2546" y="142"/>
                    <a:pt x="2561" y="95"/>
                  </a:cubicBezTo>
                  <a:cubicBezTo>
                    <a:pt x="2522" y="103"/>
                    <a:pt x="2483" y="103"/>
                    <a:pt x="2435" y="103"/>
                  </a:cubicBezTo>
                  <a:cubicBezTo>
                    <a:pt x="1755" y="103"/>
                    <a:pt x="285" y="16"/>
                    <a:pt x="103" y="8"/>
                  </a:cubicBezTo>
                  <a:cubicBezTo>
                    <a:pt x="71" y="435"/>
                    <a:pt x="71" y="435"/>
                    <a:pt x="71" y="435"/>
                  </a:cubicBezTo>
                  <a:cubicBezTo>
                    <a:pt x="8" y="1367"/>
                    <a:pt x="8" y="1367"/>
                    <a:pt x="8" y="1367"/>
                  </a:cubicBezTo>
                  <a:cubicBezTo>
                    <a:pt x="229" y="1383"/>
                    <a:pt x="1328" y="1462"/>
                    <a:pt x="1803" y="1462"/>
                  </a:cubicBezTo>
                  <a:lnTo>
                    <a:pt x="1803" y="1462"/>
                  </a:lnTo>
                  <a:cubicBezTo>
                    <a:pt x="1850" y="1462"/>
                    <a:pt x="1890" y="1462"/>
                    <a:pt x="1921" y="1462"/>
                  </a:cubicBezTo>
                  <a:lnTo>
                    <a:pt x="1921" y="1462"/>
                  </a:lnTo>
                  <a:lnTo>
                    <a:pt x="1921" y="1462"/>
                  </a:lnTo>
                  <a:cubicBezTo>
                    <a:pt x="1921" y="1462"/>
                    <a:pt x="1969" y="1494"/>
                    <a:pt x="1977" y="1518"/>
                  </a:cubicBezTo>
                  <a:lnTo>
                    <a:pt x="1977" y="1518"/>
                  </a:lnTo>
                  <a:cubicBezTo>
                    <a:pt x="1985" y="1533"/>
                    <a:pt x="1992" y="1541"/>
                    <a:pt x="2024" y="1549"/>
                  </a:cubicBezTo>
                  <a:cubicBezTo>
                    <a:pt x="2056" y="1549"/>
                    <a:pt x="2072" y="1565"/>
                    <a:pt x="2080" y="1581"/>
                  </a:cubicBezTo>
                  <a:lnTo>
                    <a:pt x="2080" y="1581"/>
                  </a:lnTo>
                  <a:lnTo>
                    <a:pt x="2087" y="1589"/>
                  </a:lnTo>
                  <a:cubicBezTo>
                    <a:pt x="2087" y="1589"/>
                    <a:pt x="2095" y="1573"/>
                    <a:pt x="2103" y="1565"/>
                  </a:cubicBezTo>
                  <a:cubicBezTo>
                    <a:pt x="2111" y="1557"/>
                    <a:pt x="2111" y="1557"/>
                    <a:pt x="2111" y="1549"/>
                  </a:cubicBezTo>
                  <a:cubicBezTo>
                    <a:pt x="2127" y="1533"/>
                    <a:pt x="2127" y="1526"/>
                    <a:pt x="2151" y="1526"/>
                  </a:cubicBezTo>
                  <a:cubicBezTo>
                    <a:pt x="2158" y="1526"/>
                    <a:pt x="2182" y="1526"/>
                    <a:pt x="2198" y="1526"/>
                  </a:cubicBezTo>
                  <a:cubicBezTo>
                    <a:pt x="2222" y="1526"/>
                    <a:pt x="2245" y="1526"/>
                    <a:pt x="2261" y="1526"/>
                  </a:cubicBezTo>
                  <a:close/>
                </a:path>
              </a:pathLst>
            </a:custGeom>
            <a:solidFill>
              <a:schemeClr val="accent6"/>
            </a:solidFill>
            <a:ln>
              <a:solidFill>
                <a:schemeClr val="bg2"/>
              </a:solidFill>
            </a:ln>
            <a:effectLst/>
          </p:spPr>
          <p:txBody>
            <a:bodyPr wrap="none" anchor="ctr"/>
            <a:lstStyle/>
            <a:p>
              <a:endParaRPr lang="en-US"/>
            </a:p>
          </p:txBody>
        </p:sp>
        <p:sp>
          <p:nvSpPr>
            <p:cNvPr id="275" name="Freeform 350"/>
            <p:cNvSpPr>
              <a:spLocks noChangeArrowheads="1"/>
            </p:cNvSpPr>
            <p:nvPr/>
          </p:nvSpPr>
          <p:spPr bwMode="auto">
            <a:xfrm>
              <a:off x="16024326" y="5982808"/>
              <a:ext cx="1630471" cy="816396"/>
            </a:xfrm>
            <a:custGeom>
              <a:avLst/>
              <a:gdLst>
                <a:gd name="T0" fmla="*/ 3098 w 3099"/>
                <a:gd name="T1" fmla="*/ 1510 h 1551"/>
                <a:gd name="T2" fmla="*/ 3098 w 3099"/>
                <a:gd name="T3" fmla="*/ 1510 h 1551"/>
                <a:gd name="T4" fmla="*/ 3082 w 3099"/>
                <a:gd name="T5" fmla="*/ 1494 h 1551"/>
                <a:gd name="T6" fmla="*/ 3035 w 3099"/>
                <a:gd name="T7" fmla="*/ 1463 h 1551"/>
                <a:gd name="T8" fmla="*/ 3027 w 3099"/>
                <a:gd name="T9" fmla="*/ 1384 h 1551"/>
                <a:gd name="T10" fmla="*/ 2948 w 3099"/>
                <a:gd name="T11" fmla="*/ 1305 h 1551"/>
                <a:gd name="T12" fmla="*/ 2940 w 3099"/>
                <a:gd name="T13" fmla="*/ 1265 h 1551"/>
                <a:gd name="T14" fmla="*/ 2916 w 3099"/>
                <a:gd name="T15" fmla="*/ 1194 h 1551"/>
                <a:gd name="T16" fmla="*/ 2885 w 3099"/>
                <a:gd name="T17" fmla="*/ 1186 h 1551"/>
                <a:gd name="T18" fmla="*/ 2900 w 3099"/>
                <a:gd name="T19" fmla="*/ 1044 h 1551"/>
                <a:gd name="T20" fmla="*/ 2885 w 3099"/>
                <a:gd name="T21" fmla="*/ 988 h 1551"/>
                <a:gd name="T22" fmla="*/ 2885 w 3099"/>
                <a:gd name="T23" fmla="*/ 925 h 1551"/>
                <a:gd name="T24" fmla="*/ 2877 w 3099"/>
                <a:gd name="T25" fmla="*/ 878 h 1551"/>
                <a:gd name="T26" fmla="*/ 2853 w 3099"/>
                <a:gd name="T27" fmla="*/ 846 h 1551"/>
                <a:gd name="T28" fmla="*/ 2853 w 3099"/>
                <a:gd name="T29" fmla="*/ 807 h 1551"/>
                <a:gd name="T30" fmla="*/ 2821 w 3099"/>
                <a:gd name="T31" fmla="*/ 783 h 1551"/>
                <a:gd name="T32" fmla="*/ 2806 w 3099"/>
                <a:gd name="T33" fmla="*/ 767 h 1551"/>
                <a:gd name="T34" fmla="*/ 2790 w 3099"/>
                <a:gd name="T35" fmla="*/ 617 h 1551"/>
                <a:gd name="T36" fmla="*/ 2750 w 3099"/>
                <a:gd name="T37" fmla="*/ 530 h 1551"/>
                <a:gd name="T38" fmla="*/ 2719 w 3099"/>
                <a:gd name="T39" fmla="*/ 459 h 1551"/>
                <a:gd name="T40" fmla="*/ 2703 w 3099"/>
                <a:gd name="T41" fmla="*/ 380 h 1551"/>
                <a:gd name="T42" fmla="*/ 2687 w 3099"/>
                <a:gd name="T43" fmla="*/ 348 h 1551"/>
                <a:gd name="T44" fmla="*/ 2663 w 3099"/>
                <a:gd name="T45" fmla="*/ 348 h 1551"/>
                <a:gd name="T46" fmla="*/ 2601 w 3099"/>
                <a:gd name="T47" fmla="*/ 293 h 1551"/>
                <a:gd name="T48" fmla="*/ 2546 w 3099"/>
                <a:gd name="T49" fmla="*/ 245 h 1551"/>
                <a:gd name="T50" fmla="*/ 2435 w 3099"/>
                <a:gd name="T51" fmla="*/ 198 h 1551"/>
                <a:gd name="T52" fmla="*/ 2395 w 3099"/>
                <a:gd name="T53" fmla="*/ 166 h 1551"/>
                <a:gd name="T54" fmla="*/ 2214 w 3099"/>
                <a:gd name="T55" fmla="*/ 158 h 1551"/>
                <a:gd name="T56" fmla="*/ 2174 w 3099"/>
                <a:gd name="T57" fmla="*/ 190 h 1551"/>
                <a:gd name="T58" fmla="*/ 2143 w 3099"/>
                <a:gd name="T59" fmla="*/ 206 h 1551"/>
                <a:gd name="T60" fmla="*/ 2087 w 3099"/>
                <a:gd name="T61" fmla="*/ 174 h 1551"/>
                <a:gd name="T62" fmla="*/ 2040 w 3099"/>
                <a:gd name="T63" fmla="*/ 143 h 1551"/>
                <a:gd name="T64" fmla="*/ 1984 w 3099"/>
                <a:gd name="T65" fmla="*/ 95 h 1551"/>
                <a:gd name="T66" fmla="*/ 63 w 3099"/>
                <a:gd name="T67" fmla="*/ 0 h 1551"/>
                <a:gd name="T68" fmla="*/ 0 w 3099"/>
                <a:gd name="T69" fmla="*/ 957 h 1551"/>
                <a:gd name="T70" fmla="*/ 625 w 3099"/>
                <a:gd name="T71" fmla="*/ 981 h 1551"/>
                <a:gd name="T72" fmla="*/ 696 w 3099"/>
                <a:gd name="T73" fmla="*/ 1028 h 1551"/>
                <a:gd name="T74" fmla="*/ 680 w 3099"/>
                <a:gd name="T75" fmla="*/ 1463 h 1551"/>
                <a:gd name="T76" fmla="*/ 3098 w 3099"/>
                <a:gd name="T77" fmla="*/ 1510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99" h="1551">
                  <a:moveTo>
                    <a:pt x="3098" y="1510"/>
                  </a:moveTo>
                  <a:lnTo>
                    <a:pt x="3098" y="1510"/>
                  </a:lnTo>
                  <a:cubicBezTo>
                    <a:pt x="3090" y="1502"/>
                    <a:pt x="3082" y="1502"/>
                    <a:pt x="3082" y="1494"/>
                  </a:cubicBezTo>
                  <a:cubicBezTo>
                    <a:pt x="3066" y="1486"/>
                    <a:pt x="3035" y="1494"/>
                    <a:pt x="3035" y="1463"/>
                  </a:cubicBezTo>
                  <a:cubicBezTo>
                    <a:pt x="3035" y="1431"/>
                    <a:pt x="3059" y="1415"/>
                    <a:pt x="3027" y="1384"/>
                  </a:cubicBezTo>
                  <a:cubicBezTo>
                    <a:pt x="2987" y="1352"/>
                    <a:pt x="2956" y="1336"/>
                    <a:pt x="2948" y="1305"/>
                  </a:cubicBezTo>
                  <a:cubicBezTo>
                    <a:pt x="2940" y="1265"/>
                    <a:pt x="2964" y="1297"/>
                    <a:pt x="2940" y="1265"/>
                  </a:cubicBezTo>
                  <a:cubicBezTo>
                    <a:pt x="2924" y="1241"/>
                    <a:pt x="2932" y="1194"/>
                    <a:pt x="2916" y="1194"/>
                  </a:cubicBezTo>
                  <a:cubicBezTo>
                    <a:pt x="2900" y="1194"/>
                    <a:pt x="2885" y="1210"/>
                    <a:pt x="2885" y="1186"/>
                  </a:cubicBezTo>
                  <a:cubicBezTo>
                    <a:pt x="2885" y="1162"/>
                    <a:pt x="2932" y="1083"/>
                    <a:pt x="2900" y="1044"/>
                  </a:cubicBezTo>
                  <a:cubicBezTo>
                    <a:pt x="2877" y="1012"/>
                    <a:pt x="2869" y="1012"/>
                    <a:pt x="2885" y="988"/>
                  </a:cubicBezTo>
                  <a:cubicBezTo>
                    <a:pt x="2900" y="965"/>
                    <a:pt x="2900" y="933"/>
                    <a:pt x="2885" y="925"/>
                  </a:cubicBezTo>
                  <a:cubicBezTo>
                    <a:pt x="2877" y="917"/>
                    <a:pt x="2877" y="902"/>
                    <a:pt x="2877" y="878"/>
                  </a:cubicBezTo>
                  <a:cubicBezTo>
                    <a:pt x="2885" y="862"/>
                    <a:pt x="2853" y="870"/>
                    <a:pt x="2853" y="846"/>
                  </a:cubicBezTo>
                  <a:cubicBezTo>
                    <a:pt x="2861" y="830"/>
                    <a:pt x="2853" y="807"/>
                    <a:pt x="2853" y="807"/>
                  </a:cubicBezTo>
                  <a:cubicBezTo>
                    <a:pt x="2853" y="807"/>
                    <a:pt x="2845" y="775"/>
                    <a:pt x="2821" y="783"/>
                  </a:cubicBezTo>
                  <a:cubicBezTo>
                    <a:pt x="2806" y="783"/>
                    <a:pt x="2806" y="783"/>
                    <a:pt x="2806" y="767"/>
                  </a:cubicBezTo>
                  <a:cubicBezTo>
                    <a:pt x="2806" y="744"/>
                    <a:pt x="2813" y="649"/>
                    <a:pt x="2790" y="617"/>
                  </a:cubicBezTo>
                  <a:cubicBezTo>
                    <a:pt x="2758" y="585"/>
                    <a:pt x="2766" y="554"/>
                    <a:pt x="2750" y="530"/>
                  </a:cubicBezTo>
                  <a:cubicBezTo>
                    <a:pt x="2726" y="498"/>
                    <a:pt x="2734" y="491"/>
                    <a:pt x="2719" y="459"/>
                  </a:cubicBezTo>
                  <a:cubicBezTo>
                    <a:pt x="2703" y="427"/>
                    <a:pt x="2711" y="396"/>
                    <a:pt x="2703" y="380"/>
                  </a:cubicBezTo>
                  <a:cubicBezTo>
                    <a:pt x="2695" y="372"/>
                    <a:pt x="2695" y="364"/>
                    <a:pt x="2687" y="348"/>
                  </a:cubicBezTo>
                  <a:cubicBezTo>
                    <a:pt x="2679" y="348"/>
                    <a:pt x="2671" y="348"/>
                    <a:pt x="2663" y="348"/>
                  </a:cubicBezTo>
                  <a:cubicBezTo>
                    <a:pt x="2624" y="356"/>
                    <a:pt x="2609" y="293"/>
                    <a:pt x="2601" y="293"/>
                  </a:cubicBezTo>
                  <a:cubicBezTo>
                    <a:pt x="2593" y="293"/>
                    <a:pt x="2561" y="269"/>
                    <a:pt x="2546" y="245"/>
                  </a:cubicBezTo>
                  <a:cubicBezTo>
                    <a:pt x="2530" y="222"/>
                    <a:pt x="2467" y="198"/>
                    <a:pt x="2435" y="198"/>
                  </a:cubicBezTo>
                  <a:cubicBezTo>
                    <a:pt x="2403" y="198"/>
                    <a:pt x="2411" y="182"/>
                    <a:pt x="2395" y="166"/>
                  </a:cubicBezTo>
                  <a:cubicBezTo>
                    <a:pt x="2372" y="143"/>
                    <a:pt x="2245" y="158"/>
                    <a:pt x="2214" y="158"/>
                  </a:cubicBezTo>
                  <a:cubicBezTo>
                    <a:pt x="2190" y="151"/>
                    <a:pt x="2190" y="166"/>
                    <a:pt x="2174" y="190"/>
                  </a:cubicBezTo>
                  <a:cubicBezTo>
                    <a:pt x="2150" y="214"/>
                    <a:pt x="2150" y="222"/>
                    <a:pt x="2143" y="206"/>
                  </a:cubicBezTo>
                  <a:cubicBezTo>
                    <a:pt x="2135" y="198"/>
                    <a:pt x="2119" y="182"/>
                    <a:pt x="2087" y="174"/>
                  </a:cubicBezTo>
                  <a:cubicBezTo>
                    <a:pt x="2048" y="174"/>
                    <a:pt x="2048" y="158"/>
                    <a:pt x="2040" y="143"/>
                  </a:cubicBezTo>
                  <a:cubicBezTo>
                    <a:pt x="2032" y="119"/>
                    <a:pt x="1984" y="95"/>
                    <a:pt x="1984" y="95"/>
                  </a:cubicBezTo>
                  <a:cubicBezTo>
                    <a:pt x="1605" y="111"/>
                    <a:pt x="285" y="16"/>
                    <a:pt x="63" y="0"/>
                  </a:cubicBezTo>
                  <a:cubicBezTo>
                    <a:pt x="0" y="957"/>
                    <a:pt x="0" y="957"/>
                    <a:pt x="0" y="957"/>
                  </a:cubicBezTo>
                  <a:cubicBezTo>
                    <a:pt x="285" y="981"/>
                    <a:pt x="514" y="996"/>
                    <a:pt x="625" y="981"/>
                  </a:cubicBezTo>
                  <a:cubicBezTo>
                    <a:pt x="625" y="981"/>
                    <a:pt x="688" y="965"/>
                    <a:pt x="696" y="1028"/>
                  </a:cubicBezTo>
                  <a:cubicBezTo>
                    <a:pt x="704" y="1044"/>
                    <a:pt x="696" y="1218"/>
                    <a:pt x="680" y="1463"/>
                  </a:cubicBezTo>
                  <a:cubicBezTo>
                    <a:pt x="909" y="1471"/>
                    <a:pt x="2474" y="1550"/>
                    <a:pt x="3098" y="1510"/>
                  </a:cubicBezTo>
                </a:path>
              </a:pathLst>
            </a:custGeom>
            <a:solidFill>
              <a:schemeClr val="accent6"/>
            </a:solidFill>
            <a:ln>
              <a:solidFill>
                <a:schemeClr val="bg2"/>
              </a:solidFill>
            </a:ln>
            <a:effectLst/>
          </p:spPr>
          <p:txBody>
            <a:bodyPr wrap="none" anchor="ctr"/>
            <a:lstStyle/>
            <a:p>
              <a:endParaRPr lang="en-US"/>
            </a:p>
          </p:txBody>
        </p:sp>
        <p:sp>
          <p:nvSpPr>
            <p:cNvPr id="276" name="Freeform 351"/>
            <p:cNvSpPr>
              <a:spLocks noChangeArrowheads="1"/>
            </p:cNvSpPr>
            <p:nvPr/>
          </p:nvSpPr>
          <p:spPr bwMode="auto">
            <a:xfrm>
              <a:off x="16019687" y="5978169"/>
              <a:ext cx="1637430" cy="807118"/>
            </a:xfrm>
            <a:custGeom>
              <a:avLst/>
              <a:gdLst>
                <a:gd name="T0" fmla="*/ 2648 w 3115"/>
                <a:gd name="T1" fmla="*/ 1534 h 1535"/>
                <a:gd name="T2" fmla="*/ 688 w 3115"/>
                <a:gd name="T3" fmla="*/ 1471 h 1535"/>
                <a:gd name="T4" fmla="*/ 633 w 3115"/>
                <a:gd name="T5" fmla="*/ 989 h 1535"/>
                <a:gd name="T6" fmla="*/ 0 w 3115"/>
                <a:gd name="T7" fmla="*/ 973 h 1535"/>
                <a:gd name="T8" fmla="*/ 71 w 3115"/>
                <a:gd name="T9" fmla="*/ 0 h 1535"/>
                <a:gd name="T10" fmla="*/ 1992 w 3115"/>
                <a:gd name="T11" fmla="*/ 95 h 1535"/>
                <a:gd name="T12" fmla="*/ 2048 w 3115"/>
                <a:gd name="T13" fmla="*/ 151 h 1535"/>
                <a:gd name="T14" fmla="*/ 2151 w 3115"/>
                <a:gd name="T15" fmla="*/ 214 h 1535"/>
                <a:gd name="T16" fmla="*/ 2182 w 3115"/>
                <a:gd name="T17" fmla="*/ 182 h 1535"/>
                <a:gd name="T18" fmla="*/ 2332 w 3115"/>
                <a:gd name="T19" fmla="*/ 159 h 1535"/>
                <a:gd name="T20" fmla="*/ 2443 w 3115"/>
                <a:gd name="T21" fmla="*/ 206 h 1535"/>
                <a:gd name="T22" fmla="*/ 2624 w 3115"/>
                <a:gd name="T23" fmla="*/ 309 h 1535"/>
                <a:gd name="T24" fmla="*/ 2695 w 3115"/>
                <a:gd name="T25" fmla="*/ 356 h 1535"/>
                <a:gd name="T26" fmla="*/ 2711 w 3115"/>
                <a:gd name="T27" fmla="*/ 388 h 1535"/>
                <a:gd name="T28" fmla="*/ 2742 w 3115"/>
                <a:gd name="T29" fmla="*/ 490 h 1535"/>
                <a:gd name="T30" fmla="*/ 2798 w 3115"/>
                <a:gd name="T31" fmla="*/ 625 h 1535"/>
                <a:gd name="T32" fmla="*/ 2814 w 3115"/>
                <a:gd name="T33" fmla="*/ 783 h 1535"/>
                <a:gd name="T34" fmla="*/ 2837 w 3115"/>
                <a:gd name="T35" fmla="*/ 783 h 1535"/>
                <a:gd name="T36" fmla="*/ 2869 w 3115"/>
                <a:gd name="T37" fmla="*/ 854 h 1535"/>
                <a:gd name="T38" fmla="*/ 2893 w 3115"/>
                <a:gd name="T39" fmla="*/ 933 h 1535"/>
                <a:gd name="T40" fmla="*/ 2916 w 3115"/>
                <a:gd name="T41" fmla="*/ 1052 h 1535"/>
                <a:gd name="T42" fmla="*/ 2901 w 3115"/>
                <a:gd name="T43" fmla="*/ 1202 h 1535"/>
                <a:gd name="T44" fmla="*/ 2924 w 3115"/>
                <a:gd name="T45" fmla="*/ 1202 h 1535"/>
                <a:gd name="T46" fmla="*/ 2964 w 3115"/>
                <a:gd name="T47" fmla="*/ 1289 h 1535"/>
                <a:gd name="T48" fmla="*/ 3003 w 3115"/>
                <a:gd name="T49" fmla="*/ 1360 h 1535"/>
                <a:gd name="T50" fmla="*/ 3051 w 3115"/>
                <a:gd name="T51" fmla="*/ 1471 h 1535"/>
                <a:gd name="T52" fmla="*/ 3114 w 3115"/>
                <a:gd name="T53" fmla="*/ 1526 h 1535"/>
                <a:gd name="T54" fmla="*/ 696 w 3115"/>
                <a:gd name="T55" fmla="*/ 1463 h 1535"/>
                <a:gd name="T56" fmla="*/ 2648 w 3115"/>
                <a:gd name="T57" fmla="*/ 1526 h 1535"/>
                <a:gd name="T58" fmla="*/ 3074 w 3115"/>
                <a:gd name="T59" fmla="*/ 1502 h 1535"/>
                <a:gd name="T60" fmla="*/ 3027 w 3115"/>
                <a:gd name="T61" fmla="*/ 1400 h 1535"/>
                <a:gd name="T62" fmla="*/ 2956 w 3115"/>
                <a:gd name="T63" fmla="*/ 1289 h 1535"/>
                <a:gd name="T64" fmla="*/ 2924 w 3115"/>
                <a:gd name="T65" fmla="*/ 1210 h 1535"/>
                <a:gd name="T66" fmla="*/ 2893 w 3115"/>
                <a:gd name="T67" fmla="*/ 1210 h 1535"/>
                <a:gd name="T68" fmla="*/ 2908 w 3115"/>
                <a:gd name="T69" fmla="*/ 1060 h 1535"/>
                <a:gd name="T70" fmla="*/ 2893 w 3115"/>
                <a:gd name="T71" fmla="*/ 941 h 1535"/>
                <a:gd name="T72" fmla="*/ 2861 w 3115"/>
                <a:gd name="T73" fmla="*/ 854 h 1535"/>
                <a:gd name="T74" fmla="*/ 2829 w 3115"/>
                <a:gd name="T75" fmla="*/ 791 h 1535"/>
                <a:gd name="T76" fmla="*/ 2805 w 3115"/>
                <a:gd name="T77" fmla="*/ 775 h 1535"/>
                <a:gd name="T78" fmla="*/ 2766 w 3115"/>
                <a:gd name="T79" fmla="*/ 570 h 1535"/>
                <a:gd name="T80" fmla="*/ 2719 w 3115"/>
                <a:gd name="T81" fmla="*/ 467 h 1535"/>
                <a:gd name="T82" fmla="*/ 2695 w 3115"/>
                <a:gd name="T83" fmla="*/ 364 h 1535"/>
                <a:gd name="T84" fmla="*/ 2663 w 3115"/>
                <a:gd name="T85" fmla="*/ 364 h 1535"/>
                <a:gd name="T86" fmla="*/ 2554 w 3115"/>
                <a:gd name="T87" fmla="*/ 253 h 1535"/>
                <a:gd name="T88" fmla="*/ 2395 w 3115"/>
                <a:gd name="T89" fmla="*/ 174 h 1535"/>
                <a:gd name="T90" fmla="*/ 2222 w 3115"/>
                <a:gd name="T91" fmla="*/ 166 h 1535"/>
                <a:gd name="T92" fmla="*/ 2158 w 3115"/>
                <a:gd name="T93" fmla="*/ 230 h 1535"/>
                <a:gd name="T94" fmla="*/ 2087 w 3115"/>
                <a:gd name="T95" fmla="*/ 190 h 1535"/>
                <a:gd name="T96" fmla="*/ 1984 w 3115"/>
                <a:gd name="T97" fmla="*/ 103 h 1535"/>
                <a:gd name="T98" fmla="*/ 8 w 3115"/>
                <a:gd name="T99" fmla="*/ 965 h 1535"/>
                <a:gd name="T100" fmla="*/ 648 w 3115"/>
                <a:gd name="T101" fmla="*/ 981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15" h="1535">
                  <a:moveTo>
                    <a:pt x="2648" y="1534"/>
                  </a:moveTo>
                  <a:lnTo>
                    <a:pt x="2648" y="1534"/>
                  </a:lnTo>
                  <a:lnTo>
                    <a:pt x="2648" y="1534"/>
                  </a:lnTo>
                  <a:cubicBezTo>
                    <a:pt x="1921" y="1534"/>
                    <a:pt x="886" y="1487"/>
                    <a:pt x="688" y="1471"/>
                  </a:cubicBezTo>
                  <a:lnTo>
                    <a:pt x="688" y="1471"/>
                  </a:lnTo>
                  <a:lnTo>
                    <a:pt x="688" y="1471"/>
                  </a:lnTo>
                  <a:cubicBezTo>
                    <a:pt x="696" y="1202"/>
                    <a:pt x="704" y="1052"/>
                    <a:pt x="704" y="1036"/>
                  </a:cubicBezTo>
                  <a:cubicBezTo>
                    <a:pt x="696" y="996"/>
                    <a:pt x="672" y="989"/>
                    <a:pt x="648" y="989"/>
                  </a:cubicBezTo>
                  <a:cubicBezTo>
                    <a:pt x="640" y="989"/>
                    <a:pt x="633" y="989"/>
                    <a:pt x="633" y="989"/>
                  </a:cubicBezTo>
                  <a:cubicBezTo>
                    <a:pt x="601" y="996"/>
                    <a:pt x="553" y="996"/>
                    <a:pt x="498" y="996"/>
                  </a:cubicBezTo>
                  <a:cubicBezTo>
                    <a:pt x="388" y="996"/>
                    <a:pt x="222" y="989"/>
                    <a:pt x="8" y="973"/>
                  </a:cubicBezTo>
                  <a:cubicBezTo>
                    <a:pt x="0" y="973"/>
                    <a:pt x="0" y="973"/>
                    <a:pt x="0" y="973"/>
                  </a:cubicBezTo>
                  <a:cubicBezTo>
                    <a:pt x="0" y="965"/>
                    <a:pt x="0" y="965"/>
                    <a:pt x="0" y="965"/>
                  </a:cubicBezTo>
                  <a:cubicBezTo>
                    <a:pt x="71" y="0"/>
                    <a:pt x="71" y="0"/>
                    <a:pt x="71" y="0"/>
                  </a:cubicBezTo>
                  <a:lnTo>
                    <a:pt x="71" y="0"/>
                  </a:lnTo>
                  <a:cubicBezTo>
                    <a:pt x="293" y="16"/>
                    <a:pt x="1399" y="95"/>
                    <a:pt x="1874" y="95"/>
                  </a:cubicBezTo>
                  <a:cubicBezTo>
                    <a:pt x="1921" y="95"/>
                    <a:pt x="1961" y="95"/>
                    <a:pt x="1992" y="95"/>
                  </a:cubicBezTo>
                  <a:lnTo>
                    <a:pt x="1992" y="95"/>
                  </a:lnTo>
                  <a:lnTo>
                    <a:pt x="1992" y="95"/>
                  </a:lnTo>
                  <a:cubicBezTo>
                    <a:pt x="1992" y="95"/>
                    <a:pt x="2040" y="127"/>
                    <a:pt x="2048" y="151"/>
                  </a:cubicBezTo>
                  <a:lnTo>
                    <a:pt x="2048" y="151"/>
                  </a:lnTo>
                  <a:cubicBezTo>
                    <a:pt x="2056" y="166"/>
                    <a:pt x="2063" y="174"/>
                    <a:pt x="2095" y="182"/>
                  </a:cubicBezTo>
                  <a:cubicBezTo>
                    <a:pt x="2127" y="182"/>
                    <a:pt x="2143" y="198"/>
                    <a:pt x="2151" y="214"/>
                  </a:cubicBezTo>
                  <a:lnTo>
                    <a:pt x="2151" y="214"/>
                  </a:lnTo>
                  <a:lnTo>
                    <a:pt x="2158" y="222"/>
                  </a:lnTo>
                  <a:cubicBezTo>
                    <a:pt x="2158" y="222"/>
                    <a:pt x="2166" y="206"/>
                    <a:pt x="2174" y="198"/>
                  </a:cubicBezTo>
                  <a:cubicBezTo>
                    <a:pt x="2182" y="190"/>
                    <a:pt x="2182" y="190"/>
                    <a:pt x="2182" y="182"/>
                  </a:cubicBezTo>
                  <a:cubicBezTo>
                    <a:pt x="2198" y="166"/>
                    <a:pt x="2198" y="159"/>
                    <a:pt x="2222" y="159"/>
                  </a:cubicBezTo>
                  <a:cubicBezTo>
                    <a:pt x="2229" y="159"/>
                    <a:pt x="2253" y="159"/>
                    <a:pt x="2269" y="159"/>
                  </a:cubicBezTo>
                  <a:cubicBezTo>
                    <a:pt x="2293" y="159"/>
                    <a:pt x="2316" y="159"/>
                    <a:pt x="2332" y="159"/>
                  </a:cubicBezTo>
                  <a:cubicBezTo>
                    <a:pt x="2372" y="159"/>
                    <a:pt x="2395" y="159"/>
                    <a:pt x="2403" y="166"/>
                  </a:cubicBezTo>
                  <a:cubicBezTo>
                    <a:pt x="2411" y="174"/>
                    <a:pt x="2411" y="182"/>
                    <a:pt x="2411" y="190"/>
                  </a:cubicBezTo>
                  <a:cubicBezTo>
                    <a:pt x="2419" y="198"/>
                    <a:pt x="2427" y="206"/>
                    <a:pt x="2443" y="206"/>
                  </a:cubicBezTo>
                  <a:cubicBezTo>
                    <a:pt x="2475" y="206"/>
                    <a:pt x="2538" y="222"/>
                    <a:pt x="2554" y="253"/>
                  </a:cubicBezTo>
                  <a:cubicBezTo>
                    <a:pt x="2577" y="277"/>
                    <a:pt x="2601" y="293"/>
                    <a:pt x="2609" y="293"/>
                  </a:cubicBezTo>
                  <a:cubicBezTo>
                    <a:pt x="2617" y="293"/>
                    <a:pt x="2616" y="301"/>
                    <a:pt x="2624" y="309"/>
                  </a:cubicBezTo>
                  <a:cubicBezTo>
                    <a:pt x="2632" y="332"/>
                    <a:pt x="2648" y="356"/>
                    <a:pt x="2663" y="356"/>
                  </a:cubicBezTo>
                  <a:cubicBezTo>
                    <a:pt x="2671" y="356"/>
                    <a:pt x="2671" y="356"/>
                    <a:pt x="2671" y="356"/>
                  </a:cubicBezTo>
                  <a:cubicBezTo>
                    <a:pt x="2679" y="356"/>
                    <a:pt x="2687" y="356"/>
                    <a:pt x="2695" y="356"/>
                  </a:cubicBezTo>
                  <a:cubicBezTo>
                    <a:pt x="2703" y="356"/>
                    <a:pt x="2703" y="356"/>
                    <a:pt x="2703" y="356"/>
                  </a:cubicBezTo>
                  <a:cubicBezTo>
                    <a:pt x="2703" y="364"/>
                    <a:pt x="2703" y="364"/>
                    <a:pt x="2703" y="364"/>
                  </a:cubicBezTo>
                  <a:cubicBezTo>
                    <a:pt x="2703" y="372"/>
                    <a:pt x="2711" y="380"/>
                    <a:pt x="2711" y="388"/>
                  </a:cubicBezTo>
                  <a:cubicBezTo>
                    <a:pt x="2719" y="396"/>
                    <a:pt x="2719" y="404"/>
                    <a:pt x="2719" y="419"/>
                  </a:cubicBezTo>
                  <a:cubicBezTo>
                    <a:pt x="2719" y="427"/>
                    <a:pt x="2719" y="443"/>
                    <a:pt x="2727" y="467"/>
                  </a:cubicBezTo>
                  <a:cubicBezTo>
                    <a:pt x="2734" y="475"/>
                    <a:pt x="2734" y="483"/>
                    <a:pt x="2742" y="490"/>
                  </a:cubicBezTo>
                  <a:cubicBezTo>
                    <a:pt x="2742" y="506"/>
                    <a:pt x="2750" y="514"/>
                    <a:pt x="2758" y="530"/>
                  </a:cubicBezTo>
                  <a:cubicBezTo>
                    <a:pt x="2766" y="546"/>
                    <a:pt x="2774" y="562"/>
                    <a:pt x="2774" y="570"/>
                  </a:cubicBezTo>
                  <a:cubicBezTo>
                    <a:pt x="2782" y="585"/>
                    <a:pt x="2782" y="601"/>
                    <a:pt x="2798" y="625"/>
                  </a:cubicBezTo>
                  <a:cubicBezTo>
                    <a:pt x="2821" y="649"/>
                    <a:pt x="2814" y="720"/>
                    <a:pt x="2814" y="759"/>
                  </a:cubicBezTo>
                  <a:cubicBezTo>
                    <a:pt x="2814" y="767"/>
                    <a:pt x="2814" y="767"/>
                    <a:pt x="2814" y="775"/>
                  </a:cubicBezTo>
                  <a:lnTo>
                    <a:pt x="2814" y="783"/>
                  </a:lnTo>
                  <a:cubicBezTo>
                    <a:pt x="2814" y="791"/>
                    <a:pt x="2814" y="791"/>
                    <a:pt x="2821" y="791"/>
                  </a:cubicBezTo>
                  <a:lnTo>
                    <a:pt x="2829" y="783"/>
                  </a:lnTo>
                  <a:lnTo>
                    <a:pt x="2837" y="783"/>
                  </a:lnTo>
                  <a:cubicBezTo>
                    <a:pt x="2853" y="783"/>
                    <a:pt x="2869" y="815"/>
                    <a:pt x="2869" y="815"/>
                  </a:cubicBezTo>
                  <a:lnTo>
                    <a:pt x="2869" y="815"/>
                  </a:lnTo>
                  <a:cubicBezTo>
                    <a:pt x="2869" y="815"/>
                    <a:pt x="2869" y="838"/>
                    <a:pt x="2869" y="854"/>
                  </a:cubicBezTo>
                  <a:cubicBezTo>
                    <a:pt x="2861" y="862"/>
                    <a:pt x="2869" y="862"/>
                    <a:pt x="2877" y="870"/>
                  </a:cubicBezTo>
                  <a:cubicBezTo>
                    <a:pt x="2885" y="870"/>
                    <a:pt x="2893" y="878"/>
                    <a:pt x="2893" y="886"/>
                  </a:cubicBezTo>
                  <a:cubicBezTo>
                    <a:pt x="2885" y="910"/>
                    <a:pt x="2885" y="925"/>
                    <a:pt x="2893" y="933"/>
                  </a:cubicBezTo>
                  <a:cubicBezTo>
                    <a:pt x="2908" y="941"/>
                    <a:pt x="2908" y="973"/>
                    <a:pt x="2893" y="996"/>
                  </a:cubicBezTo>
                  <a:cubicBezTo>
                    <a:pt x="2885" y="1020"/>
                    <a:pt x="2885" y="1020"/>
                    <a:pt x="2901" y="1036"/>
                  </a:cubicBezTo>
                  <a:cubicBezTo>
                    <a:pt x="2908" y="1044"/>
                    <a:pt x="2908" y="1044"/>
                    <a:pt x="2916" y="1052"/>
                  </a:cubicBezTo>
                  <a:cubicBezTo>
                    <a:pt x="2932" y="1076"/>
                    <a:pt x="2916" y="1123"/>
                    <a:pt x="2908" y="1154"/>
                  </a:cubicBezTo>
                  <a:cubicBezTo>
                    <a:pt x="2901" y="1170"/>
                    <a:pt x="2901" y="1186"/>
                    <a:pt x="2901" y="1194"/>
                  </a:cubicBezTo>
                  <a:cubicBezTo>
                    <a:pt x="2901" y="1202"/>
                    <a:pt x="2901" y="1202"/>
                    <a:pt x="2901" y="1202"/>
                  </a:cubicBezTo>
                  <a:lnTo>
                    <a:pt x="2901" y="1202"/>
                  </a:lnTo>
                  <a:cubicBezTo>
                    <a:pt x="2908" y="1202"/>
                    <a:pt x="2908" y="1202"/>
                    <a:pt x="2908" y="1202"/>
                  </a:cubicBezTo>
                  <a:cubicBezTo>
                    <a:pt x="2916" y="1202"/>
                    <a:pt x="2916" y="1202"/>
                    <a:pt x="2924" y="1202"/>
                  </a:cubicBezTo>
                  <a:cubicBezTo>
                    <a:pt x="2932" y="1202"/>
                    <a:pt x="2940" y="1210"/>
                    <a:pt x="2940" y="1226"/>
                  </a:cubicBezTo>
                  <a:cubicBezTo>
                    <a:pt x="2940" y="1242"/>
                    <a:pt x="2940" y="1257"/>
                    <a:pt x="2956" y="1273"/>
                  </a:cubicBezTo>
                  <a:cubicBezTo>
                    <a:pt x="2964" y="1289"/>
                    <a:pt x="2964" y="1289"/>
                    <a:pt x="2964" y="1289"/>
                  </a:cubicBezTo>
                  <a:lnTo>
                    <a:pt x="2964" y="1289"/>
                  </a:lnTo>
                  <a:cubicBezTo>
                    <a:pt x="2956" y="1297"/>
                    <a:pt x="2956" y="1305"/>
                    <a:pt x="2956" y="1313"/>
                  </a:cubicBezTo>
                  <a:cubicBezTo>
                    <a:pt x="2964" y="1336"/>
                    <a:pt x="2980" y="1344"/>
                    <a:pt x="3003" y="1360"/>
                  </a:cubicBezTo>
                  <a:cubicBezTo>
                    <a:pt x="3011" y="1368"/>
                    <a:pt x="3027" y="1376"/>
                    <a:pt x="3035" y="1392"/>
                  </a:cubicBezTo>
                  <a:cubicBezTo>
                    <a:pt x="3059" y="1416"/>
                    <a:pt x="3059" y="1431"/>
                    <a:pt x="3051" y="1447"/>
                  </a:cubicBezTo>
                  <a:cubicBezTo>
                    <a:pt x="3051" y="1455"/>
                    <a:pt x="3051" y="1463"/>
                    <a:pt x="3051" y="1471"/>
                  </a:cubicBezTo>
                  <a:cubicBezTo>
                    <a:pt x="3051" y="1487"/>
                    <a:pt x="3059" y="1494"/>
                    <a:pt x="3074" y="1494"/>
                  </a:cubicBezTo>
                  <a:cubicBezTo>
                    <a:pt x="3082" y="1494"/>
                    <a:pt x="3090" y="1502"/>
                    <a:pt x="3090" y="1502"/>
                  </a:cubicBezTo>
                  <a:cubicBezTo>
                    <a:pt x="3114" y="1526"/>
                    <a:pt x="3114" y="1526"/>
                    <a:pt x="3114" y="1526"/>
                  </a:cubicBezTo>
                  <a:cubicBezTo>
                    <a:pt x="3106" y="1526"/>
                    <a:pt x="3106" y="1526"/>
                    <a:pt x="3106" y="1526"/>
                  </a:cubicBezTo>
                  <a:cubicBezTo>
                    <a:pt x="2987" y="1526"/>
                    <a:pt x="2837" y="1534"/>
                    <a:pt x="2648" y="1534"/>
                  </a:cubicBezTo>
                  <a:close/>
                  <a:moveTo>
                    <a:pt x="696" y="1463"/>
                  </a:moveTo>
                  <a:lnTo>
                    <a:pt x="696" y="1463"/>
                  </a:lnTo>
                  <a:cubicBezTo>
                    <a:pt x="901" y="1479"/>
                    <a:pt x="1929" y="1526"/>
                    <a:pt x="2648" y="1526"/>
                  </a:cubicBezTo>
                  <a:lnTo>
                    <a:pt x="2648" y="1526"/>
                  </a:lnTo>
                  <a:cubicBezTo>
                    <a:pt x="2829" y="1526"/>
                    <a:pt x="2980" y="1526"/>
                    <a:pt x="3090" y="1518"/>
                  </a:cubicBezTo>
                  <a:cubicBezTo>
                    <a:pt x="3090" y="1510"/>
                    <a:pt x="3090" y="1510"/>
                    <a:pt x="3090" y="1510"/>
                  </a:cubicBezTo>
                  <a:cubicBezTo>
                    <a:pt x="3082" y="1502"/>
                    <a:pt x="3074" y="1502"/>
                    <a:pt x="3074" y="1502"/>
                  </a:cubicBezTo>
                  <a:cubicBezTo>
                    <a:pt x="3059" y="1502"/>
                    <a:pt x="3043" y="1494"/>
                    <a:pt x="3043" y="1471"/>
                  </a:cubicBezTo>
                  <a:cubicBezTo>
                    <a:pt x="3043" y="1463"/>
                    <a:pt x="3043" y="1455"/>
                    <a:pt x="3043" y="1447"/>
                  </a:cubicBezTo>
                  <a:cubicBezTo>
                    <a:pt x="3051" y="1431"/>
                    <a:pt x="3051" y="1416"/>
                    <a:pt x="3027" y="1400"/>
                  </a:cubicBezTo>
                  <a:cubicBezTo>
                    <a:pt x="3019" y="1384"/>
                    <a:pt x="3003" y="1376"/>
                    <a:pt x="2995" y="1368"/>
                  </a:cubicBezTo>
                  <a:cubicBezTo>
                    <a:pt x="2972" y="1352"/>
                    <a:pt x="2956" y="1336"/>
                    <a:pt x="2956" y="1313"/>
                  </a:cubicBezTo>
                  <a:cubicBezTo>
                    <a:pt x="2948" y="1297"/>
                    <a:pt x="2948" y="1289"/>
                    <a:pt x="2956" y="1289"/>
                  </a:cubicBezTo>
                  <a:cubicBezTo>
                    <a:pt x="2956" y="1289"/>
                    <a:pt x="2948" y="1281"/>
                    <a:pt x="2948" y="1273"/>
                  </a:cubicBezTo>
                  <a:cubicBezTo>
                    <a:pt x="2940" y="1265"/>
                    <a:pt x="2932" y="1242"/>
                    <a:pt x="2932" y="1226"/>
                  </a:cubicBezTo>
                  <a:cubicBezTo>
                    <a:pt x="2932" y="1218"/>
                    <a:pt x="2932" y="1210"/>
                    <a:pt x="2924" y="1210"/>
                  </a:cubicBezTo>
                  <a:lnTo>
                    <a:pt x="2916" y="1210"/>
                  </a:lnTo>
                  <a:cubicBezTo>
                    <a:pt x="2908" y="1210"/>
                    <a:pt x="2908" y="1210"/>
                    <a:pt x="2901" y="1210"/>
                  </a:cubicBezTo>
                  <a:cubicBezTo>
                    <a:pt x="2901" y="1210"/>
                    <a:pt x="2901" y="1210"/>
                    <a:pt x="2893" y="1210"/>
                  </a:cubicBezTo>
                  <a:cubicBezTo>
                    <a:pt x="2893" y="1202"/>
                    <a:pt x="2893" y="1202"/>
                    <a:pt x="2893" y="1194"/>
                  </a:cubicBezTo>
                  <a:cubicBezTo>
                    <a:pt x="2893" y="1186"/>
                    <a:pt x="2901" y="1170"/>
                    <a:pt x="2901" y="1154"/>
                  </a:cubicBezTo>
                  <a:cubicBezTo>
                    <a:pt x="2908" y="1123"/>
                    <a:pt x="2924" y="1083"/>
                    <a:pt x="2908" y="1060"/>
                  </a:cubicBezTo>
                  <a:cubicBezTo>
                    <a:pt x="2901" y="1052"/>
                    <a:pt x="2901" y="1044"/>
                    <a:pt x="2901" y="1044"/>
                  </a:cubicBezTo>
                  <a:cubicBezTo>
                    <a:pt x="2877" y="1020"/>
                    <a:pt x="2877" y="1020"/>
                    <a:pt x="2893" y="996"/>
                  </a:cubicBezTo>
                  <a:cubicBezTo>
                    <a:pt x="2901" y="973"/>
                    <a:pt x="2901" y="949"/>
                    <a:pt x="2893" y="941"/>
                  </a:cubicBezTo>
                  <a:cubicBezTo>
                    <a:pt x="2877" y="933"/>
                    <a:pt x="2877" y="910"/>
                    <a:pt x="2885" y="886"/>
                  </a:cubicBezTo>
                  <a:cubicBezTo>
                    <a:pt x="2885" y="878"/>
                    <a:pt x="2885" y="878"/>
                    <a:pt x="2877" y="878"/>
                  </a:cubicBezTo>
                  <a:cubicBezTo>
                    <a:pt x="2869" y="870"/>
                    <a:pt x="2853" y="870"/>
                    <a:pt x="2861" y="854"/>
                  </a:cubicBezTo>
                  <a:cubicBezTo>
                    <a:pt x="2861" y="838"/>
                    <a:pt x="2861" y="815"/>
                    <a:pt x="2861" y="815"/>
                  </a:cubicBezTo>
                  <a:cubicBezTo>
                    <a:pt x="2853" y="807"/>
                    <a:pt x="2845" y="791"/>
                    <a:pt x="2837" y="791"/>
                  </a:cubicBezTo>
                  <a:lnTo>
                    <a:pt x="2829" y="791"/>
                  </a:lnTo>
                  <a:cubicBezTo>
                    <a:pt x="2821" y="791"/>
                    <a:pt x="2821" y="791"/>
                    <a:pt x="2821" y="791"/>
                  </a:cubicBezTo>
                  <a:cubicBezTo>
                    <a:pt x="2814" y="791"/>
                    <a:pt x="2814" y="791"/>
                    <a:pt x="2805" y="791"/>
                  </a:cubicBezTo>
                  <a:cubicBezTo>
                    <a:pt x="2805" y="783"/>
                    <a:pt x="2805" y="775"/>
                    <a:pt x="2805" y="775"/>
                  </a:cubicBezTo>
                  <a:cubicBezTo>
                    <a:pt x="2805" y="767"/>
                    <a:pt x="2805" y="759"/>
                    <a:pt x="2805" y="759"/>
                  </a:cubicBezTo>
                  <a:cubicBezTo>
                    <a:pt x="2814" y="720"/>
                    <a:pt x="2814" y="657"/>
                    <a:pt x="2790" y="625"/>
                  </a:cubicBezTo>
                  <a:cubicBezTo>
                    <a:pt x="2774" y="609"/>
                    <a:pt x="2774" y="593"/>
                    <a:pt x="2766" y="570"/>
                  </a:cubicBezTo>
                  <a:cubicBezTo>
                    <a:pt x="2766" y="562"/>
                    <a:pt x="2766" y="546"/>
                    <a:pt x="2750" y="538"/>
                  </a:cubicBezTo>
                  <a:cubicBezTo>
                    <a:pt x="2742" y="514"/>
                    <a:pt x="2734" y="506"/>
                    <a:pt x="2734" y="490"/>
                  </a:cubicBezTo>
                  <a:cubicBezTo>
                    <a:pt x="2727" y="490"/>
                    <a:pt x="2727" y="483"/>
                    <a:pt x="2719" y="467"/>
                  </a:cubicBezTo>
                  <a:cubicBezTo>
                    <a:pt x="2711" y="451"/>
                    <a:pt x="2711" y="435"/>
                    <a:pt x="2711" y="419"/>
                  </a:cubicBezTo>
                  <a:cubicBezTo>
                    <a:pt x="2711" y="412"/>
                    <a:pt x="2711" y="396"/>
                    <a:pt x="2703" y="396"/>
                  </a:cubicBezTo>
                  <a:cubicBezTo>
                    <a:pt x="2703" y="388"/>
                    <a:pt x="2703" y="372"/>
                    <a:pt x="2695" y="364"/>
                  </a:cubicBezTo>
                  <a:lnTo>
                    <a:pt x="2695" y="364"/>
                  </a:lnTo>
                  <a:cubicBezTo>
                    <a:pt x="2687" y="364"/>
                    <a:pt x="2679" y="364"/>
                    <a:pt x="2671" y="364"/>
                  </a:cubicBezTo>
                  <a:cubicBezTo>
                    <a:pt x="2671" y="364"/>
                    <a:pt x="2671" y="364"/>
                    <a:pt x="2663" y="364"/>
                  </a:cubicBezTo>
                  <a:cubicBezTo>
                    <a:pt x="2640" y="364"/>
                    <a:pt x="2624" y="332"/>
                    <a:pt x="2617" y="317"/>
                  </a:cubicBezTo>
                  <a:cubicBezTo>
                    <a:pt x="2617" y="309"/>
                    <a:pt x="2609" y="301"/>
                    <a:pt x="2609" y="301"/>
                  </a:cubicBezTo>
                  <a:cubicBezTo>
                    <a:pt x="2601" y="301"/>
                    <a:pt x="2569" y="277"/>
                    <a:pt x="2554" y="253"/>
                  </a:cubicBezTo>
                  <a:cubicBezTo>
                    <a:pt x="2538" y="230"/>
                    <a:pt x="2475" y="214"/>
                    <a:pt x="2443" y="214"/>
                  </a:cubicBezTo>
                  <a:cubicBezTo>
                    <a:pt x="2419" y="214"/>
                    <a:pt x="2419" y="206"/>
                    <a:pt x="2411" y="190"/>
                  </a:cubicBezTo>
                  <a:cubicBezTo>
                    <a:pt x="2403" y="190"/>
                    <a:pt x="2403" y="182"/>
                    <a:pt x="2395" y="174"/>
                  </a:cubicBezTo>
                  <a:cubicBezTo>
                    <a:pt x="2395" y="174"/>
                    <a:pt x="2380" y="166"/>
                    <a:pt x="2332" y="166"/>
                  </a:cubicBezTo>
                  <a:cubicBezTo>
                    <a:pt x="2316" y="166"/>
                    <a:pt x="2293" y="166"/>
                    <a:pt x="2277" y="166"/>
                  </a:cubicBezTo>
                  <a:cubicBezTo>
                    <a:pt x="2253" y="166"/>
                    <a:pt x="2229" y="166"/>
                    <a:pt x="2222" y="166"/>
                  </a:cubicBezTo>
                  <a:cubicBezTo>
                    <a:pt x="2206" y="166"/>
                    <a:pt x="2198" y="174"/>
                    <a:pt x="2190" y="190"/>
                  </a:cubicBezTo>
                  <a:lnTo>
                    <a:pt x="2182" y="198"/>
                  </a:lnTo>
                  <a:cubicBezTo>
                    <a:pt x="2166" y="222"/>
                    <a:pt x="2166" y="230"/>
                    <a:pt x="2158" y="230"/>
                  </a:cubicBezTo>
                  <a:cubicBezTo>
                    <a:pt x="2151" y="230"/>
                    <a:pt x="2151" y="222"/>
                    <a:pt x="2151" y="222"/>
                  </a:cubicBezTo>
                  <a:cubicBezTo>
                    <a:pt x="2151" y="222"/>
                    <a:pt x="2143" y="222"/>
                    <a:pt x="2143" y="214"/>
                  </a:cubicBezTo>
                  <a:cubicBezTo>
                    <a:pt x="2135" y="206"/>
                    <a:pt x="2119" y="190"/>
                    <a:pt x="2087" y="190"/>
                  </a:cubicBezTo>
                  <a:cubicBezTo>
                    <a:pt x="2056" y="182"/>
                    <a:pt x="2048" y="174"/>
                    <a:pt x="2048" y="159"/>
                  </a:cubicBezTo>
                  <a:cubicBezTo>
                    <a:pt x="2040" y="151"/>
                    <a:pt x="2040" y="151"/>
                    <a:pt x="2040" y="151"/>
                  </a:cubicBezTo>
                  <a:cubicBezTo>
                    <a:pt x="2032" y="135"/>
                    <a:pt x="1992" y="111"/>
                    <a:pt x="1984" y="103"/>
                  </a:cubicBezTo>
                  <a:cubicBezTo>
                    <a:pt x="1961" y="103"/>
                    <a:pt x="1921" y="103"/>
                    <a:pt x="1874" y="103"/>
                  </a:cubicBezTo>
                  <a:cubicBezTo>
                    <a:pt x="1399" y="103"/>
                    <a:pt x="300" y="24"/>
                    <a:pt x="71" y="8"/>
                  </a:cubicBezTo>
                  <a:cubicBezTo>
                    <a:pt x="8" y="965"/>
                    <a:pt x="8" y="965"/>
                    <a:pt x="8" y="965"/>
                  </a:cubicBezTo>
                  <a:cubicBezTo>
                    <a:pt x="222" y="981"/>
                    <a:pt x="388" y="989"/>
                    <a:pt x="498" y="989"/>
                  </a:cubicBezTo>
                  <a:cubicBezTo>
                    <a:pt x="553" y="989"/>
                    <a:pt x="601" y="989"/>
                    <a:pt x="633" y="981"/>
                  </a:cubicBezTo>
                  <a:cubicBezTo>
                    <a:pt x="633" y="981"/>
                    <a:pt x="640" y="981"/>
                    <a:pt x="648" y="981"/>
                  </a:cubicBezTo>
                  <a:cubicBezTo>
                    <a:pt x="672" y="981"/>
                    <a:pt x="704" y="989"/>
                    <a:pt x="712" y="1036"/>
                  </a:cubicBezTo>
                  <a:cubicBezTo>
                    <a:pt x="712" y="1052"/>
                    <a:pt x="704" y="1194"/>
                    <a:pt x="696" y="1463"/>
                  </a:cubicBezTo>
                  <a:close/>
                </a:path>
              </a:pathLst>
            </a:custGeom>
            <a:solidFill>
              <a:schemeClr val="accent6"/>
            </a:solidFill>
            <a:ln>
              <a:solidFill>
                <a:schemeClr val="bg2"/>
              </a:solidFill>
            </a:ln>
            <a:effectLst/>
          </p:spPr>
          <p:txBody>
            <a:bodyPr wrap="none" anchor="ctr"/>
            <a:lstStyle/>
            <a:p>
              <a:endParaRPr lang="en-US"/>
            </a:p>
          </p:txBody>
        </p:sp>
        <p:sp>
          <p:nvSpPr>
            <p:cNvPr id="277" name="Freeform 352"/>
            <p:cNvSpPr>
              <a:spLocks noChangeArrowheads="1"/>
            </p:cNvSpPr>
            <p:nvPr/>
          </p:nvSpPr>
          <p:spPr bwMode="auto">
            <a:xfrm>
              <a:off x="16339751" y="6752817"/>
              <a:ext cx="1454204" cy="776968"/>
            </a:xfrm>
            <a:custGeom>
              <a:avLst/>
              <a:gdLst>
                <a:gd name="T0" fmla="*/ 2758 w 2767"/>
                <a:gd name="T1" fmla="*/ 529 h 1478"/>
                <a:gd name="T2" fmla="*/ 2758 w 2767"/>
                <a:gd name="T3" fmla="*/ 529 h 1478"/>
                <a:gd name="T4" fmla="*/ 2711 w 2767"/>
                <a:gd name="T5" fmla="*/ 419 h 1478"/>
                <a:gd name="T6" fmla="*/ 2655 w 2767"/>
                <a:gd name="T7" fmla="*/ 356 h 1478"/>
                <a:gd name="T8" fmla="*/ 2624 w 2767"/>
                <a:gd name="T9" fmla="*/ 300 h 1478"/>
                <a:gd name="T10" fmla="*/ 2560 w 2767"/>
                <a:gd name="T11" fmla="*/ 245 h 1478"/>
                <a:gd name="T12" fmla="*/ 2631 w 2767"/>
                <a:gd name="T13" fmla="*/ 182 h 1478"/>
                <a:gd name="T14" fmla="*/ 2655 w 2767"/>
                <a:gd name="T15" fmla="*/ 150 h 1478"/>
                <a:gd name="T16" fmla="*/ 2624 w 2767"/>
                <a:gd name="T17" fmla="*/ 103 h 1478"/>
                <a:gd name="T18" fmla="*/ 2584 w 2767"/>
                <a:gd name="T19" fmla="*/ 95 h 1478"/>
                <a:gd name="T20" fmla="*/ 2560 w 2767"/>
                <a:gd name="T21" fmla="*/ 118 h 1478"/>
                <a:gd name="T22" fmla="*/ 2497 w 2767"/>
                <a:gd name="T23" fmla="*/ 47 h 1478"/>
                <a:gd name="T24" fmla="*/ 79 w 2767"/>
                <a:gd name="T25" fmla="*/ 0 h 1478"/>
                <a:gd name="T26" fmla="*/ 0 w 2767"/>
                <a:gd name="T27" fmla="*/ 1414 h 1478"/>
                <a:gd name="T28" fmla="*/ 2758 w 2767"/>
                <a:gd name="T29" fmla="*/ 1469 h 1478"/>
                <a:gd name="T30" fmla="*/ 2758 w 2767"/>
                <a:gd name="T31" fmla="*/ 529 h 1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67" h="1478">
                  <a:moveTo>
                    <a:pt x="2758" y="529"/>
                  </a:moveTo>
                  <a:lnTo>
                    <a:pt x="2758" y="529"/>
                  </a:lnTo>
                  <a:cubicBezTo>
                    <a:pt x="2766" y="403"/>
                    <a:pt x="2726" y="442"/>
                    <a:pt x="2711" y="419"/>
                  </a:cubicBezTo>
                  <a:cubicBezTo>
                    <a:pt x="2687" y="395"/>
                    <a:pt x="2655" y="387"/>
                    <a:pt x="2655" y="356"/>
                  </a:cubicBezTo>
                  <a:cubicBezTo>
                    <a:pt x="2655" y="324"/>
                    <a:pt x="2655" y="324"/>
                    <a:pt x="2624" y="300"/>
                  </a:cubicBezTo>
                  <a:cubicBezTo>
                    <a:pt x="2584" y="276"/>
                    <a:pt x="2536" y="269"/>
                    <a:pt x="2560" y="245"/>
                  </a:cubicBezTo>
                  <a:cubicBezTo>
                    <a:pt x="2592" y="213"/>
                    <a:pt x="2608" y="189"/>
                    <a:pt x="2631" y="182"/>
                  </a:cubicBezTo>
                  <a:cubicBezTo>
                    <a:pt x="2655" y="174"/>
                    <a:pt x="2671" y="174"/>
                    <a:pt x="2655" y="150"/>
                  </a:cubicBezTo>
                  <a:cubicBezTo>
                    <a:pt x="2647" y="126"/>
                    <a:pt x="2624" y="126"/>
                    <a:pt x="2624" y="103"/>
                  </a:cubicBezTo>
                  <a:cubicBezTo>
                    <a:pt x="2624" y="79"/>
                    <a:pt x="2584" y="71"/>
                    <a:pt x="2584" y="95"/>
                  </a:cubicBezTo>
                  <a:cubicBezTo>
                    <a:pt x="2584" y="118"/>
                    <a:pt x="2584" y="134"/>
                    <a:pt x="2560" y="118"/>
                  </a:cubicBezTo>
                  <a:cubicBezTo>
                    <a:pt x="2545" y="103"/>
                    <a:pt x="2513" y="71"/>
                    <a:pt x="2497" y="47"/>
                  </a:cubicBezTo>
                  <a:cubicBezTo>
                    <a:pt x="1873" y="87"/>
                    <a:pt x="308" y="8"/>
                    <a:pt x="79" y="0"/>
                  </a:cubicBezTo>
                  <a:cubicBezTo>
                    <a:pt x="55" y="411"/>
                    <a:pt x="24" y="1019"/>
                    <a:pt x="0" y="1414"/>
                  </a:cubicBezTo>
                  <a:cubicBezTo>
                    <a:pt x="814" y="1461"/>
                    <a:pt x="1739" y="1477"/>
                    <a:pt x="2758" y="1469"/>
                  </a:cubicBezTo>
                  <a:cubicBezTo>
                    <a:pt x="2758" y="1469"/>
                    <a:pt x="2750" y="656"/>
                    <a:pt x="2758" y="529"/>
                  </a:cubicBezTo>
                </a:path>
              </a:pathLst>
            </a:custGeom>
            <a:solidFill>
              <a:schemeClr val="accent6"/>
            </a:solidFill>
            <a:ln>
              <a:solidFill>
                <a:schemeClr val="bg2"/>
              </a:solidFill>
            </a:ln>
            <a:effectLst/>
          </p:spPr>
          <p:txBody>
            <a:bodyPr wrap="none" anchor="ctr"/>
            <a:lstStyle/>
            <a:p>
              <a:endParaRPr lang="en-US"/>
            </a:p>
          </p:txBody>
        </p:sp>
        <p:sp>
          <p:nvSpPr>
            <p:cNvPr id="278" name="Freeform 353"/>
            <p:cNvSpPr>
              <a:spLocks noChangeArrowheads="1"/>
            </p:cNvSpPr>
            <p:nvPr/>
          </p:nvSpPr>
          <p:spPr bwMode="auto">
            <a:xfrm>
              <a:off x="16339751" y="6748179"/>
              <a:ext cx="1454204" cy="781607"/>
            </a:xfrm>
            <a:custGeom>
              <a:avLst/>
              <a:gdLst>
                <a:gd name="T0" fmla="*/ 2181 w 2767"/>
                <a:gd name="T1" fmla="*/ 1485 h 1486"/>
                <a:gd name="T2" fmla="*/ 0 w 2767"/>
                <a:gd name="T3" fmla="*/ 1430 h 1486"/>
                <a:gd name="T4" fmla="*/ 0 w 2767"/>
                <a:gd name="T5" fmla="*/ 1422 h 1486"/>
                <a:gd name="T6" fmla="*/ 79 w 2767"/>
                <a:gd name="T7" fmla="*/ 0 h 1486"/>
                <a:gd name="T8" fmla="*/ 2039 w 2767"/>
                <a:gd name="T9" fmla="*/ 63 h 1486"/>
                <a:gd name="T10" fmla="*/ 2497 w 2767"/>
                <a:gd name="T11" fmla="*/ 55 h 1486"/>
                <a:gd name="T12" fmla="*/ 2576 w 2767"/>
                <a:gd name="T13" fmla="*/ 126 h 1486"/>
                <a:gd name="T14" fmla="*/ 2600 w 2767"/>
                <a:gd name="T15" fmla="*/ 87 h 1486"/>
                <a:gd name="T16" fmla="*/ 2639 w 2767"/>
                <a:gd name="T17" fmla="*/ 134 h 1486"/>
                <a:gd name="T18" fmla="*/ 2663 w 2767"/>
                <a:gd name="T19" fmla="*/ 182 h 1486"/>
                <a:gd name="T20" fmla="*/ 2631 w 2767"/>
                <a:gd name="T21" fmla="*/ 197 h 1486"/>
                <a:gd name="T22" fmla="*/ 2568 w 2767"/>
                <a:gd name="T23" fmla="*/ 253 h 1486"/>
                <a:gd name="T24" fmla="*/ 2584 w 2767"/>
                <a:gd name="T25" fmla="*/ 284 h 1486"/>
                <a:gd name="T26" fmla="*/ 2631 w 2767"/>
                <a:gd name="T27" fmla="*/ 308 h 1486"/>
                <a:gd name="T28" fmla="*/ 2687 w 2767"/>
                <a:gd name="T29" fmla="*/ 403 h 1486"/>
                <a:gd name="T30" fmla="*/ 2726 w 2767"/>
                <a:gd name="T31" fmla="*/ 435 h 1486"/>
                <a:gd name="T32" fmla="*/ 2766 w 2767"/>
                <a:gd name="T33" fmla="*/ 1477 h 1486"/>
                <a:gd name="T34" fmla="*/ 2758 w 2767"/>
                <a:gd name="T35" fmla="*/ 1477 h 1486"/>
                <a:gd name="T36" fmla="*/ 8 w 2767"/>
                <a:gd name="T37" fmla="*/ 1422 h 1486"/>
                <a:gd name="T38" fmla="*/ 2181 w 2767"/>
                <a:gd name="T39" fmla="*/ 1477 h 1486"/>
                <a:gd name="T40" fmla="*/ 2758 w 2767"/>
                <a:gd name="T41" fmla="*/ 1469 h 1486"/>
                <a:gd name="T42" fmla="*/ 2726 w 2767"/>
                <a:gd name="T43" fmla="*/ 443 h 1486"/>
                <a:gd name="T44" fmla="*/ 2687 w 2767"/>
                <a:gd name="T45" fmla="*/ 411 h 1486"/>
                <a:gd name="T46" fmla="*/ 2631 w 2767"/>
                <a:gd name="T47" fmla="*/ 316 h 1486"/>
                <a:gd name="T48" fmla="*/ 2584 w 2767"/>
                <a:gd name="T49" fmla="*/ 292 h 1486"/>
                <a:gd name="T50" fmla="*/ 2560 w 2767"/>
                <a:gd name="T51" fmla="*/ 245 h 1486"/>
                <a:gd name="T52" fmla="*/ 2631 w 2767"/>
                <a:gd name="T53" fmla="*/ 190 h 1486"/>
                <a:gd name="T54" fmla="*/ 2663 w 2767"/>
                <a:gd name="T55" fmla="*/ 174 h 1486"/>
                <a:gd name="T56" fmla="*/ 2639 w 2767"/>
                <a:gd name="T57" fmla="*/ 134 h 1486"/>
                <a:gd name="T58" fmla="*/ 2600 w 2767"/>
                <a:gd name="T59" fmla="*/ 95 h 1486"/>
                <a:gd name="T60" fmla="*/ 2576 w 2767"/>
                <a:gd name="T61" fmla="*/ 134 h 1486"/>
                <a:gd name="T62" fmla="*/ 2489 w 2767"/>
                <a:gd name="T63" fmla="*/ 63 h 1486"/>
                <a:gd name="T64" fmla="*/ 87 w 2767"/>
                <a:gd name="T65" fmla="*/ 8 h 1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7" h="1486">
                  <a:moveTo>
                    <a:pt x="2181" y="1485"/>
                  </a:moveTo>
                  <a:lnTo>
                    <a:pt x="2181" y="1485"/>
                  </a:lnTo>
                  <a:lnTo>
                    <a:pt x="2181" y="1485"/>
                  </a:lnTo>
                  <a:cubicBezTo>
                    <a:pt x="1447" y="1485"/>
                    <a:pt x="711" y="1461"/>
                    <a:pt x="0" y="1430"/>
                  </a:cubicBezTo>
                  <a:lnTo>
                    <a:pt x="0" y="1430"/>
                  </a:lnTo>
                  <a:cubicBezTo>
                    <a:pt x="0" y="1422"/>
                    <a:pt x="0" y="1422"/>
                    <a:pt x="0" y="1422"/>
                  </a:cubicBezTo>
                  <a:cubicBezTo>
                    <a:pt x="24" y="1003"/>
                    <a:pt x="55" y="411"/>
                    <a:pt x="79" y="8"/>
                  </a:cubicBezTo>
                  <a:cubicBezTo>
                    <a:pt x="79" y="0"/>
                    <a:pt x="79" y="0"/>
                    <a:pt x="79" y="0"/>
                  </a:cubicBezTo>
                  <a:lnTo>
                    <a:pt x="79" y="0"/>
                  </a:lnTo>
                  <a:cubicBezTo>
                    <a:pt x="277" y="16"/>
                    <a:pt x="1312" y="63"/>
                    <a:pt x="2039" y="63"/>
                  </a:cubicBezTo>
                  <a:cubicBezTo>
                    <a:pt x="2228" y="63"/>
                    <a:pt x="2378" y="63"/>
                    <a:pt x="2497" y="55"/>
                  </a:cubicBezTo>
                  <a:lnTo>
                    <a:pt x="2497" y="55"/>
                  </a:lnTo>
                  <a:cubicBezTo>
                    <a:pt x="2568" y="126"/>
                    <a:pt x="2568" y="126"/>
                    <a:pt x="2568" y="126"/>
                  </a:cubicBezTo>
                  <a:lnTo>
                    <a:pt x="2576" y="126"/>
                  </a:lnTo>
                  <a:cubicBezTo>
                    <a:pt x="2576" y="126"/>
                    <a:pt x="2576" y="111"/>
                    <a:pt x="2576" y="103"/>
                  </a:cubicBezTo>
                  <a:cubicBezTo>
                    <a:pt x="2576" y="95"/>
                    <a:pt x="2584" y="87"/>
                    <a:pt x="2600" y="87"/>
                  </a:cubicBezTo>
                  <a:cubicBezTo>
                    <a:pt x="2608" y="87"/>
                    <a:pt x="2624" y="95"/>
                    <a:pt x="2624" y="111"/>
                  </a:cubicBezTo>
                  <a:cubicBezTo>
                    <a:pt x="2624" y="119"/>
                    <a:pt x="2631" y="126"/>
                    <a:pt x="2639" y="134"/>
                  </a:cubicBezTo>
                  <a:cubicBezTo>
                    <a:pt x="2647" y="142"/>
                    <a:pt x="2655" y="142"/>
                    <a:pt x="2663" y="158"/>
                  </a:cubicBezTo>
                  <a:cubicBezTo>
                    <a:pt x="2671" y="166"/>
                    <a:pt x="2671" y="174"/>
                    <a:pt x="2663" y="182"/>
                  </a:cubicBezTo>
                  <a:cubicBezTo>
                    <a:pt x="2663" y="190"/>
                    <a:pt x="2655" y="190"/>
                    <a:pt x="2639" y="190"/>
                  </a:cubicBezTo>
                  <a:cubicBezTo>
                    <a:pt x="2639" y="190"/>
                    <a:pt x="2639" y="190"/>
                    <a:pt x="2631" y="197"/>
                  </a:cubicBezTo>
                  <a:cubicBezTo>
                    <a:pt x="2616" y="197"/>
                    <a:pt x="2592" y="221"/>
                    <a:pt x="2568" y="245"/>
                  </a:cubicBezTo>
                  <a:cubicBezTo>
                    <a:pt x="2568" y="253"/>
                    <a:pt x="2568" y="253"/>
                    <a:pt x="2568" y="253"/>
                  </a:cubicBezTo>
                  <a:cubicBezTo>
                    <a:pt x="2560" y="261"/>
                    <a:pt x="2560" y="261"/>
                    <a:pt x="2560" y="269"/>
                  </a:cubicBezTo>
                  <a:cubicBezTo>
                    <a:pt x="2560" y="277"/>
                    <a:pt x="2576" y="277"/>
                    <a:pt x="2584" y="284"/>
                  </a:cubicBezTo>
                  <a:cubicBezTo>
                    <a:pt x="2600" y="292"/>
                    <a:pt x="2616" y="300"/>
                    <a:pt x="2624" y="308"/>
                  </a:cubicBezTo>
                  <a:cubicBezTo>
                    <a:pt x="2631" y="308"/>
                    <a:pt x="2631" y="308"/>
                    <a:pt x="2631" y="308"/>
                  </a:cubicBezTo>
                  <a:cubicBezTo>
                    <a:pt x="2663" y="332"/>
                    <a:pt x="2663" y="332"/>
                    <a:pt x="2663" y="364"/>
                  </a:cubicBezTo>
                  <a:cubicBezTo>
                    <a:pt x="2655" y="379"/>
                    <a:pt x="2671" y="395"/>
                    <a:pt x="2687" y="403"/>
                  </a:cubicBezTo>
                  <a:cubicBezTo>
                    <a:pt x="2695" y="411"/>
                    <a:pt x="2703" y="419"/>
                    <a:pt x="2711" y="427"/>
                  </a:cubicBezTo>
                  <a:cubicBezTo>
                    <a:pt x="2711" y="427"/>
                    <a:pt x="2718" y="435"/>
                    <a:pt x="2726" y="435"/>
                  </a:cubicBezTo>
                  <a:cubicBezTo>
                    <a:pt x="2750" y="443"/>
                    <a:pt x="2766" y="450"/>
                    <a:pt x="2758" y="537"/>
                  </a:cubicBezTo>
                  <a:cubicBezTo>
                    <a:pt x="2750" y="664"/>
                    <a:pt x="2766" y="1469"/>
                    <a:pt x="2766" y="1477"/>
                  </a:cubicBezTo>
                  <a:lnTo>
                    <a:pt x="2766" y="1477"/>
                  </a:lnTo>
                  <a:cubicBezTo>
                    <a:pt x="2758" y="1477"/>
                    <a:pt x="2758" y="1477"/>
                    <a:pt x="2758" y="1477"/>
                  </a:cubicBezTo>
                  <a:cubicBezTo>
                    <a:pt x="2568" y="1477"/>
                    <a:pt x="2378" y="1485"/>
                    <a:pt x="2181" y="1485"/>
                  </a:cubicBezTo>
                  <a:close/>
                  <a:moveTo>
                    <a:pt x="8" y="1422"/>
                  </a:moveTo>
                  <a:lnTo>
                    <a:pt x="8" y="1422"/>
                  </a:lnTo>
                  <a:cubicBezTo>
                    <a:pt x="711" y="1453"/>
                    <a:pt x="1447" y="1477"/>
                    <a:pt x="2181" y="1477"/>
                  </a:cubicBezTo>
                  <a:lnTo>
                    <a:pt x="2181" y="1477"/>
                  </a:lnTo>
                  <a:cubicBezTo>
                    <a:pt x="2371" y="1477"/>
                    <a:pt x="2568" y="1477"/>
                    <a:pt x="2758" y="1469"/>
                  </a:cubicBezTo>
                  <a:cubicBezTo>
                    <a:pt x="2758" y="1414"/>
                    <a:pt x="2750" y="664"/>
                    <a:pt x="2758" y="537"/>
                  </a:cubicBezTo>
                  <a:cubicBezTo>
                    <a:pt x="2758" y="450"/>
                    <a:pt x="2742" y="443"/>
                    <a:pt x="2726" y="443"/>
                  </a:cubicBezTo>
                  <a:cubicBezTo>
                    <a:pt x="2718" y="435"/>
                    <a:pt x="2711" y="435"/>
                    <a:pt x="2703" y="427"/>
                  </a:cubicBezTo>
                  <a:cubicBezTo>
                    <a:pt x="2695" y="427"/>
                    <a:pt x="2695" y="419"/>
                    <a:pt x="2687" y="411"/>
                  </a:cubicBezTo>
                  <a:cubicBezTo>
                    <a:pt x="2671" y="395"/>
                    <a:pt x="2647" y="387"/>
                    <a:pt x="2655" y="364"/>
                  </a:cubicBezTo>
                  <a:cubicBezTo>
                    <a:pt x="2655" y="332"/>
                    <a:pt x="2655" y="332"/>
                    <a:pt x="2631" y="316"/>
                  </a:cubicBezTo>
                  <a:cubicBezTo>
                    <a:pt x="2624" y="308"/>
                    <a:pt x="2624" y="308"/>
                    <a:pt x="2624" y="308"/>
                  </a:cubicBezTo>
                  <a:cubicBezTo>
                    <a:pt x="2608" y="300"/>
                    <a:pt x="2592" y="300"/>
                    <a:pt x="2584" y="292"/>
                  </a:cubicBezTo>
                  <a:cubicBezTo>
                    <a:pt x="2568" y="284"/>
                    <a:pt x="2552" y="277"/>
                    <a:pt x="2552" y="269"/>
                  </a:cubicBezTo>
                  <a:cubicBezTo>
                    <a:pt x="2552" y="261"/>
                    <a:pt x="2552" y="253"/>
                    <a:pt x="2560" y="245"/>
                  </a:cubicBezTo>
                  <a:lnTo>
                    <a:pt x="2560" y="245"/>
                  </a:lnTo>
                  <a:cubicBezTo>
                    <a:pt x="2592" y="213"/>
                    <a:pt x="2608" y="190"/>
                    <a:pt x="2631" y="190"/>
                  </a:cubicBezTo>
                  <a:lnTo>
                    <a:pt x="2639" y="182"/>
                  </a:lnTo>
                  <a:cubicBezTo>
                    <a:pt x="2647" y="182"/>
                    <a:pt x="2655" y="182"/>
                    <a:pt x="2663" y="174"/>
                  </a:cubicBezTo>
                  <a:cubicBezTo>
                    <a:pt x="2663" y="174"/>
                    <a:pt x="2663" y="166"/>
                    <a:pt x="2655" y="158"/>
                  </a:cubicBezTo>
                  <a:cubicBezTo>
                    <a:pt x="2647" y="150"/>
                    <a:pt x="2639" y="142"/>
                    <a:pt x="2639" y="134"/>
                  </a:cubicBezTo>
                  <a:cubicBezTo>
                    <a:pt x="2624" y="126"/>
                    <a:pt x="2616" y="126"/>
                    <a:pt x="2616" y="111"/>
                  </a:cubicBezTo>
                  <a:cubicBezTo>
                    <a:pt x="2616" y="95"/>
                    <a:pt x="2608" y="95"/>
                    <a:pt x="2600" y="95"/>
                  </a:cubicBezTo>
                  <a:cubicBezTo>
                    <a:pt x="2592" y="95"/>
                    <a:pt x="2584" y="95"/>
                    <a:pt x="2584" y="103"/>
                  </a:cubicBezTo>
                  <a:cubicBezTo>
                    <a:pt x="2584" y="119"/>
                    <a:pt x="2584" y="134"/>
                    <a:pt x="2576" y="134"/>
                  </a:cubicBezTo>
                  <a:cubicBezTo>
                    <a:pt x="2568" y="134"/>
                    <a:pt x="2568" y="134"/>
                    <a:pt x="2560" y="126"/>
                  </a:cubicBezTo>
                  <a:cubicBezTo>
                    <a:pt x="2489" y="63"/>
                    <a:pt x="2489" y="63"/>
                    <a:pt x="2489" y="63"/>
                  </a:cubicBezTo>
                  <a:cubicBezTo>
                    <a:pt x="2378" y="63"/>
                    <a:pt x="2220" y="71"/>
                    <a:pt x="2039" y="71"/>
                  </a:cubicBezTo>
                  <a:cubicBezTo>
                    <a:pt x="1320" y="71"/>
                    <a:pt x="292" y="24"/>
                    <a:pt x="87" y="8"/>
                  </a:cubicBezTo>
                  <a:cubicBezTo>
                    <a:pt x="63" y="411"/>
                    <a:pt x="31" y="995"/>
                    <a:pt x="8" y="1422"/>
                  </a:cubicBezTo>
                  <a:close/>
                </a:path>
              </a:pathLst>
            </a:custGeom>
            <a:solidFill>
              <a:schemeClr val="accent6"/>
            </a:solidFill>
            <a:ln>
              <a:solidFill>
                <a:schemeClr val="bg2"/>
              </a:solidFill>
            </a:ln>
            <a:effectLst/>
          </p:spPr>
          <p:txBody>
            <a:bodyPr wrap="none" anchor="ctr"/>
            <a:lstStyle/>
            <a:p>
              <a:endParaRPr lang="en-US"/>
            </a:p>
          </p:txBody>
        </p:sp>
        <p:sp>
          <p:nvSpPr>
            <p:cNvPr id="279" name="Freeform 384"/>
            <p:cNvSpPr>
              <a:spLocks noChangeArrowheads="1"/>
            </p:cNvSpPr>
            <p:nvPr/>
          </p:nvSpPr>
          <p:spPr bwMode="auto">
            <a:xfrm>
              <a:off x="19310781" y="8821638"/>
              <a:ext cx="1809058" cy="1393904"/>
            </a:xfrm>
            <a:custGeom>
              <a:avLst/>
              <a:gdLst>
                <a:gd name="T0" fmla="*/ 3392 w 3440"/>
                <a:gd name="T1" fmla="*/ 2403 h 2649"/>
                <a:gd name="T2" fmla="*/ 3431 w 3440"/>
                <a:gd name="T3" fmla="*/ 2063 h 2649"/>
                <a:gd name="T4" fmla="*/ 3052 w 3440"/>
                <a:gd name="T5" fmla="*/ 1146 h 2649"/>
                <a:gd name="T6" fmla="*/ 2981 w 3440"/>
                <a:gd name="T7" fmla="*/ 1027 h 2649"/>
                <a:gd name="T8" fmla="*/ 2965 w 3440"/>
                <a:gd name="T9" fmla="*/ 948 h 2649"/>
                <a:gd name="T10" fmla="*/ 3052 w 3440"/>
                <a:gd name="T11" fmla="*/ 1035 h 2649"/>
                <a:gd name="T12" fmla="*/ 2680 w 3440"/>
                <a:gd name="T13" fmla="*/ 458 h 2649"/>
                <a:gd name="T14" fmla="*/ 2514 w 3440"/>
                <a:gd name="T15" fmla="*/ 63 h 2649"/>
                <a:gd name="T16" fmla="*/ 2491 w 3440"/>
                <a:gd name="T17" fmla="*/ 15 h 2649"/>
                <a:gd name="T18" fmla="*/ 2285 w 3440"/>
                <a:gd name="T19" fmla="*/ 197 h 2649"/>
                <a:gd name="T20" fmla="*/ 2190 w 3440"/>
                <a:gd name="T21" fmla="*/ 134 h 2649"/>
                <a:gd name="T22" fmla="*/ 24 w 3440"/>
                <a:gd name="T23" fmla="*/ 237 h 2649"/>
                <a:gd name="T24" fmla="*/ 127 w 3440"/>
                <a:gd name="T25" fmla="*/ 458 h 2649"/>
                <a:gd name="T26" fmla="*/ 198 w 3440"/>
                <a:gd name="T27" fmla="*/ 474 h 2649"/>
                <a:gd name="T28" fmla="*/ 285 w 3440"/>
                <a:gd name="T29" fmla="*/ 403 h 2649"/>
                <a:gd name="T30" fmla="*/ 214 w 3440"/>
                <a:gd name="T31" fmla="*/ 506 h 2649"/>
                <a:gd name="T32" fmla="*/ 514 w 3440"/>
                <a:gd name="T33" fmla="*/ 395 h 2649"/>
                <a:gd name="T34" fmla="*/ 546 w 3440"/>
                <a:gd name="T35" fmla="*/ 419 h 2649"/>
                <a:gd name="T36" fmla="*/ 815 w 3440"/>
                <a:gd name="T37" fmla="*/ 521 h 2649"/>
                <a:gd name="T38" fmla="*/ 830 w 3440"/>
                <a:gd name="T39" fmla="*/ 450 h 2649"/>
                <a:gd name="T40" fmla="*/ 862 w 3440"/>
                <a:gd name="T41" fmla="*/ 513 h 2649"/>
                <a:gd name="T42" fmla="*/ 965 w 3440"/>
                <a:gd name="T43" fmla="*/ 672 h 2649"/>
                <a:gd name="T44" fmla="*/ 1241 w 3440"/>
                <a:gd name="T45" fmla="*/ 640 h 2649"/>
                <a:gd name="T46" fmla="*/ 1170 w 3440"/>
                <a:gd name="T47" fmla="*/ 735 h 2649"/>
                <a:gd name="T48" fmla="*/ 1352 w 3440"/>
                <a:gd name="T49" fmla="*/ 561 h 2649"/>
                <a:gd name="T50" fmla="*/ 1471 w 3440"/>
                <a:gd name="T51" fmla="*/ 458 h 2649"/>
                <a:gd name="T52" fmla="*/ 1811 w 3440"/>
                <a:gd name="T53" fmla="*/ 664 h 2649"/>
                <a:gd name="T54" fmla="*/ 2087 w 3440"/>
                <a:gd name="T55" fmla="*/ 853 h 2649"/>
                <a:gd name="T56" fmla="*/ 2174 w 3440"/>
                <a:gd name="T57" fmla="*/ 1106 h 2649"/>
                <a:gd name="T58" fmla="*/ 2159 w 3440"/>
                <a:gd name="T59" fmla="*/ 1415 h 2649"/>
                <a:gd name="T60" fmla="*/ 2214 w 3440"/>
                <a:gd name="T61" fmla="*/ 1367 h 2649"/>
                <a:gd name="T62" fmla="*/ 2324 w 3440"/>
                <a:gd name="T63" fmla="*/ 1423 h 2649"/>
                <a:gd name="T64" fmla="*/ 2222 w 3440"/>
                <a:gd name="T65" fmla="*/ 1589 h 2649"/>
                <a:gd name="T66" fmla="*/ 2451 w 3440"/>
                <a:gd name="T67" fmla="*/ 1865 h 2649"/>
                <a:gd name="T68" fmla="*/ 2530 w 3440"/>
                <a:gd name="T69" fmla="*/ 1818 h 2649"/>
                <a:gd name="T70" fmla="*/ 2609 w 3440"/>
                <a:gd name="T71" fmla="*/ 1992 h 2649"/>
                <a:gd name="T72" fmla="*/ 2672 w 3440"/>
                <a:gd name="T73" fmla="*/ 2071 h 2649"/>
                <a:gd name="T74" fmla="*/ 2902 w 3440"/>
                <a:gd name="T75" fmla="*/ 2276 h 2649"/>
                <a:gd name="T76" fmla="*/ 3123 w 3440"/>
                <a:gd name="T77" fmla="*/ 2474 h 2649"/>
                <a:gd name="T78" fmla="*/ 3052 w 3440"/>
                <a:gd name="T79" fmla="*/ 2490 h 2649"/>
                <a:gd name="T80" fmla="*/ 3194 w 3440"/>
                <a:gd name="T81" fmla="*/ 2537 h 2649"/>
                <a:gd name="T82" fmla="*/ 3360 w 3440"/>
                <a:gd name="T83" fmla="*/ 2506 h 2649"/>
                <a:gd name="T84" fmla="*/ 3352 w 3440"/>
                <a:gd name="T85" fmla="*/ 2593 h 2649"/>
                <a:gd name="T86" fmla="*/ 3321 w 3440"/>
                <a:gd name="T87" fmla="*/ 1849 h 2649"/>
                <a:gd name="T88" fmla="*/ 3242 w 3440"/>
                <a:gd name="T89" fmla="*/ 1929 h 2649"/>
                <a:gd name="T90" fmla="*/ 3131 w 3440"/>
                <a:gd name="T91" fmla="*/ 1810 h 2649"/>
                <a:gd name="T92" fmla="*/ 3234 w 3440"/>
                <a:gd name="T93" fmla="*/ 1683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40" h="2649">
                  <a:moveTo>
                    <a:pt x="3400" y="2434"/>
                  </a:moveTo>
                  <a:lnTo>
                    <a:pt x="3400" y="2434"/>
                  </a:lnTo>
                  <a:cubicBezTo>
                    <a:pt x="3384" y="2434"/>
                    <a:pt x="3384" y="2427"/>
                    <a:pt x="3392" y="2403"/>
                  </a:cubicBezTo>
                  <a:cubicBezTo>
                    <a:pt x="3408" y="2371"/>
                    <a:pt x="3392" y="2387"/>
                    <a:pt x="3384" y="2355"/>
                  </a:cubicBezTo>
                  <a:cubicBezTo>
                    <a:pt x="3384" y="2324"/>
                    <a:pt x="3360" y="2316"/>
                    <a:pt x="3384" y="2284"/>
                  </a:cubicBezTo>
                  <a:cubicBezTo>
                    <a:pt x="3408" y="2253"/>
                    <a:pt x="3431" y="2102"/>
                    <a:pt x="3431" y="2063"/>
                  </a:cubicBezTo>
                  <a:cubicBezTo>
                    <a:pt x="3423" y="2023"/>
                    <a:pt x="3416" y="2000"/>
                    <a:pt x="3423" y="1905"/>
                  </a:cubicBezTo>
                  <a:cubicBezTo>
                    <a:pt x="3439" y="1810"/>
                    <a:pt x="3392" y="1620"/>
                    <a:pt x="3305" y="1549"/>
                  </a:cubicBezTo>
                  <a:cubicBezTo>
                    <a:pt x="3210" y="1486"/>
                    <a:pt x="3202" y="1320"/>
                    <a:pt x="3052" y="1146"/>
                  </a:cubicBezTo>
                  <a:cubicBezTo>
                    <a:pt x="3052" y="1146"/>
                    <a:pt x="3044" y="1075"/>
                    <a:pt x="3036" y="1083"/>
                  </a:cubicBezTo>
                  <a:cubicBezTo>
                    <a:pt x="3020" y="1083"/>
                    <a:pt x="3012" y="1099"/>
                    <a:pt x="3012" y="1083"/>
                  </a:cubicBezTo>
                  <a:cubicBezTo>
                    <a:pt x="3004" y="1067"/>
                    <a:pt x="2997" y="1059"/>
                    <a:pt x="2981" y="1027"/>
                  </a:cubicBezTo>
                  <a:cubicBezTo>
                    <a:pt x="2965" y="996"/>
                    <a:pt x="2910" y="901"/>
                    <a:pt x="2917" y="893"/>
                  </a:cubicBezTo>
                  <a:cubicBezTo>
                    <a:pt x="2925" y="885"/>
                    <a:pt x="2925" y="909"/>
                    <a:pt x="2941" y="917"/>
                  </a:cubicBezTo>
                  <a:cubicBezTo>
                    <a:pt x="2957" y="932"/>
                    <a:pt x="2957" y="948"/>
                    <a:pt x="2965" y="948"/>
                  </a:cubicBezTo>
                  <a:cubicBezTo>
                    <a:pt x="2981" y="948"/>
                    <a:pt x="2981" y="932"/>
                    <a:pt x="2989" y="940"/>
                  </a:cubicBezTo>
                  <a:cubicBezTo>
                    <a:pt x="2997" y="940"/>
                    <a:pt x="3020" y="964"/>
                    <a:pt x="3028" y="996"/>
                  </a:cubicBezTo>
                  <a:cubicBezTo>
                    <a:pt x="3036" y="1027"/>
                    <a:pt x="3044" y="1051"/>
                    <a:pt x="3052" y="1035"/>
                  </a:cubicBezTo>
                  <a:cubicBezTo>
                    <a:pt x="3060" y="1012"/>
                    <a:pt x="3060" y="996"/>
                    <a:pt x="3020" y="924"/>
                  </a:cubicBezTo>
                  <a:cubicBezTo>
                    <a:pt x="2973" y="853"/>
                    <a:pt x="2957" y="853"/>
                    <a:pt x="2941" y="846"/>
                  </a:cubicBezTo>
                  <a:cubicBezTo>
                    <a:pt x="2925" y="830"/>
                    <a:pt x="2704" y="506"/>
                    <a:pt x="2680" y="458"/>
                  </a:cubicBezTo>
                  <a:cubicBezTo>
                    <a:pt x="2680" y="458"/>
                    <a:pt x="2593" y="268"/>
                    <a:pt x="2570" y="229"/>
                  </a:cubicBezTo>
                  <a:cubicBezTo>
                    <a:pt x="2554" y="181"/>
                    <a:pt x="2562" y="158"/>
                    <a:pt x="2538" y="126"/>
                  </a:cubicBezTo>
                  <a:cubicBezTo>
                    <a:pt x="2514" y="95"/>
                    <a:pt x="2506" y="102"/>
                    <a:pt x="2514" y="63"/>
                  </a:cubicBezTo>
                  <a:cubicBezTo>
                    <a:pt x="2522" y="23"/>
                    <a:pt x="2522" y="23"/>
                    <a:pt x="2499" y="7"/>
                  </a:cubicBezTo>
                  <a:lnTo>
                    <a:pt x="2499" y="7"/>
                  </a:lnTo>
                  <a:cubicBezTo>
                    <a:pt x="2491" y="7"/>
                    <a:pt x="2491" y="7"/>
                    <a:pt x="2491" y="15"/>
                  </a:cubicBezTo>
                  <a:cubicBezTo>
                    <a:pt x="2475" y="55"/>
                    <a:pt x="2301" y="0"/>
                    <a:pt x="2277" y="15"/>
                  </a:cubicBezTo>
                  <a:cubicBezTo>
                    <a:pt x="2253" y="23"/>
                    <a:pt x="2261" y="47"/>
                    <a:pt x="2285" y="79"/>
                  </a:cubicBezTo>
                  <a:cubicBezTo>
                    <a:pt x="2301" y="110"/>
                    <a:pt x="2285" y="158"/>
                    <a:pt x="2285" y="197"/>
                  </a:cubicBezTo>
                  <a:cubicBezTo>
                    <a:pt x="2285" y="237"/>
                    <a:pt x="2269" y="229"/>
                    <a:pt x="2238" y="221"/>
                  </a:cubicBezTo>
                  <a:cubicBezTo>
                    <a:pt x="2206" y="221"/>
                    <a:pt x="2214" y="181"/>
                    <a:pt x="2206" y="158"/>
                  </a:cubicBezTo>
                  <a:cubicBezTo>
                    <a:pt x="2198" y="134"/>
                    <a:pt x="2190" y="134"/>
                    <a:pt x="2190" y="134"/>
                  </a:cubicBezTo>
                  <a:cubicBezTo>
                    <a:pt x="2190" y="134"/>
                    <a:pt x="1154" y="213"/>
                    <a:pt x="1139" y="213"/>
                  </a:cubicBezTo>
                  <a:cubicBezTo>
                    <a:pt x="1131" y="213"/>
                    <a:pt x="1052" y="87"/>
                    <a:pt x="1052" y="87"/>
                  </a:cubicBezTo>
                  <a:cubicBezTo>
                    <a:pt x="1052" y="87"/>
                    <a:pt x="40" y="205"/>
                    <a:pt x="24" y="237"/>
                  </a:cubicBezTo>
                  <a:cubicBezTo>
                    <a:pt x="0" y="260"/>
                    <a:pt x="64" y="300"/>
                    <a:pt x="95" y="324"/>
                  </a:cubicBezTo>
                  <a:cubicBezTo>
                    <a:pt x="127" y="347"/>
                    <a:pt x="111" y="363"/>
                    <a:pt x="103" y="387"/>
                  </a:cubicBezTo>
                  <a:cubicBezTo>
                    <a:pt x="95" y="411"/>
                    <a:pt x="127" y="442"/>
                    <a:pt x="127" y="458"/>
                  </a:cubicBezTo>
                  <a:cubicBezTo>
                    <a:pt x="135" y="466"/>
                    <a:pt x="119" y="498"/>
                    <a:pt x="103" y="521"/>
                  </a:cubicBezTo>
                  <a:cubicBezTo>
                    <a:pt x="119" y="529"/>
                    <a:pt x="127" y="537"/>
                    <a:pt x="143" y="521"/>
                  </a:cubicBezTo>
                  <a:cubicBezTo>
                    <a:pt x="166" y="506"/>
                    <a:pt x="182" y="506"/>
                    <a:pt x="198" y="474"/>
                  </a:cubicBezTo>
                  <a:cubicBezTo>
                    <a:pt x="214" y="442"/>
                    <a:pt x="198" y="419"/>
                    <a:pt x="222" y="411"/>
                  </a:cubicBezTo>
                  <a:cubicBezTo>
                    <a:pt x="237" y="403"/>
                    <a:pt x="253" y="426"/>
                    <a:pt x="261" y="426"/>
                  </a:cubicBezTo>
                  <a:cubicBezTo>
                    <a:pt x="269" y="419"/>
                    <a:pt x="261" y="387"/>
                    <a:pt x="285" y="403"/>
                  </a:cubicBezTo>
                  <a:cubicBezTo>
                    <a:pt x="317" y="419"/>
                    <a:pt x="340" y="442"/>
                    <a:pt x="309" y="450"/>
                  </a:cubicBezTo>
                  <a:cubicBezTo>
                    <a:pt x="277" y="450"/>
                    <a:pt x="269" y="466"/>
                    <a:pt x="253" y="474"/>
                  </a:cubicBezTo>
                  <a:cubicBezTo>
                    <a:pt x="237" y="490"/>
                    <a:pt x="182" y="498"/>
                    <a:pt x="214" y="506"/>
                  </a:cubicBezTo>
                  <a:cubicBezTo>
                    <a:pt x="246" y="513"/>
                    <a:pt x="261" y="490"/>
                    <a:pt x="317" y="482"/>
                  </a:cubicBezTo>
                  <a:cubicBezTo>
                    <a:pt x="364" y="474"/>
                    <a:pt x="451" y="458"/>
                    <a:pt x="467" y="434"/>
                  </a:cubicBezTo>
                  <a:cubicBezTo>
                    <a:pt x="483" y="403"/>
                    <a:pt x="475" y="395"/>
                    <a:pt x="514" y="395"/>
                  </a:cubicBezTo>
                  <a:cubicBezTo>
                    <a:pt x="546" y="395"/>
                    <a:pt x="562" y="379"/>
                    <a:pt x="593" y="387"/>
                  </a:cubicBezTo>
                  <a:cubicBezTo>
                    <a:pt x="625" y="387"/>
                    <a:pt x="641" y="411"/>
                    <a:pt x="609" y="411"/>
                  </a:cubicBezTo>
                  <a:cubicBezTo>
                    <a:pt x="577" y="411"/>
                    <a:pt x="562" y="403"/>
                    <a:pt x="546" y="419"/>
                  </a:cubicBezTo>
                  <a:cubicBezTo>
                    <a:pt x="522" y="426"/>
                    <a:pt x="475" y="419"/>
                    <a:pt x="490" y="434"/>
                  </a:cubicBezTo>
                  <a:cubicBezTo>
                    <a:pt x="506" y="450"/>
                    <a:pt x="514" y="442"/>
                    <a:pt x="562" y="442"/>
                  </a:cubicBezTo>
                  <a:cubicBezTo>
                    <a:pt x="601" y="442"/>
                    <a:pt x="791" y="498"/>
                    <a:pt x="815" y="521"/>
                  </a:cubicBezTo>
                  <a:cubicBezTo>
                    <a:pt x="830" y="545"/>
                    <a:pt x="830" y="529"/>
                    <a:pt x="823" y="506"/>
                  </a:cubicBezTo>
                  <a:cubicBezTo>
                    <a:pt x="815" y="482"/>
                    <a:pt x="775" y="490"/>
                    <a:pt x="791" y="466"/>
                  </a:cubicBezTo>
                  <a:cubicBezTo>
                    <a:pt x="807" y="434"/>
                    <a:pt x="807" y="450"/>
                    <a:pt x="830" y="450"/>
                  </a:cubicBezTo>
                  <a:cubicBezTo>
                    <a:pt x="854" y="450"/>
                    <a:pt x="870" y="426"/>
                    <a:pt x="870" y="442"/>
                  </a:cubicBezTo>
                  <a:cubicBezTo>
                    <a:pt x="870" y="458"/>
                    <a:pt x="830" y="458"/>
                    <a:pt x="846" y="482"/>
                  </a:cubicBezTo>
                  <a:cubicBezTo>
                    <a:pt x="854" y="506"/>
                    <a:pt x="854" y="506"/>
                    <a:pt x="862" y="513"/>
                  </a:cubicBezTo>
                  <a:cubicBezTo>
                    <a:pt x="870" y="529"/>
                    <a:pt x="838" y="537"/>
                    <a:pt x="846" y="545"/>
                  </a:cubicBezTo>
                  <a:cubicBezTo>
                    <a:pt x="854" y="553"/>
                    <a:pt x="989" y="616"/>
                    <a:pt x="989" y="640"/>
                  </a:cubicBezTo>
                  <a:cubicBezTo>
                    <a:pt x="989" y="664"/>
                    <a:pt x="957" y="656"/>
                    <a:pt x="965" y="672"/>
                  </a:cubicBezTo>
                  <a:cubicBezTo>
                    <a:pt x="973" y="695"/>
                    <a:pt x="989" y="711"/>
                    <a:pt x="1012" y="719"/>
                  </a:cubicBezTo>
                  <a:cubicBezTo>
                    <a:pt x="1028" y="727"/>
                    <a:pt x="1068" y="711"/>
                    <a:pt x="1123" y="695"/>
                  </a:cubicBezTo>
                  <a:cubicBezTo>
                    <a:pt x="1178" y="679"/>
                    <a:pt x="1226" y="640"/>
                    <a:pt x="1241" y="640"/>
                  </a:cubicBezTo>
                  <a:cubicBezTo>
                    <a:pt x="1249" y="648"/>
                    <a:pt x="1241" y="664"/>
                    <a:pt x="1210" y="679"/>
                  </a:cubicBezTo>
                  <a:cubicBezTo>
                    <a:pt x="1178" y="695"/>
                    <a:pt x="1163" y="711"/>
                    <a:pt x="1147" y="727"/>
                  </a:cubicBezTo>
                  <a:cubicBezTo>
                    <a:pt x="1123" y="735"/>
                    <a:pt x="1147" y="750"/>
                    <a:pt x="1170" y="735"/>
                  </a:cubicBezTo>
                  <a:cubicBezTo>
                    <a:pt x="1194" y="719"/>
                    <a:pt x="1257" y="679"/>
                    <a:pt x="1257" y="640"/>
                  </a:cubicBezTo>
                  <a:cubicBezTo>
                    <a:pt x="1265" y="600"/>
                    <a:pt x="1273" y="608"/>
                    <a:pt x="1289" y="600"/>
                  </a:cubicBezTo>
                  <a:cubicBezTo>
                    <a:pt x="1305" y="585"/>
                    <a:pt x="1321" y="561"/>
                    <a:pt x="1352" y="561"/>
                  </a:cubicBezTo>
                  <a:cubicBezTo>
                    <a:pt x="1392" y="561"/>
                    <a:pt x="1407" y="569"/>
                    <a:pt x="1400" y="545"/>
                  </a:cubicBezTo>
                  <a:cubicBezTo>
                    <a:pt x="1392" y="529"/>
                    <a:pt x="1360" y="521"/>
                    <a:pt x="1392" y="498"/>
                  </a:cubicBezTo>
                  <a:cubicBezTo>
                    <a:pt x="1431" y="474"/>
                    <a:pt x="1400" y="458"/>
                    <a:pt x="1471" y="458"/>
                  </a:cubicBezTo>
                  <a:cubicBezTo>
                    <a:pt x="1542" y="466"/>
                    <a:pt x="1574" y="482"/>
                    <a:pt x="1613" y="506"/>
                  </a:cubicBezTo>
                  <a:cubicBezTo>
                    <a:pt x="1653" y="521"/>
                    <a:pt x="1740" y="608"/>
                    <a:pt x="1771" y="624"/>
                  </a:cubicBezTo>
                  <a:cubicBezTo>
                    <a:pt x="1795" y="632"/>
                    <a:pt x="1787" y="632"/>
                    <a:pt x="1811" y="664"/>
                  </a:cubicBezTo>
                  <a:cubicBezTo>
                    <a:pt x="1827" y="695"/>
                    <a:pt x="1850" y="711"/>
                    <a:pt x="1898" y="735"/>
                  </a:cubicBezTo>
                  <a:cubicBezTo>
                    <a:pt x="1937" y="766"/>
                    <a:pt x="1937" y="822"/>
                    <a:pt x="2000" y="822"/>
                  </a:cubicBezTo>
                  <a:cubicBezTo>
                    <a:pt x="2071" y="822"/>
                    <a:pt x="2080" y="822"/>
                    <a:pt x="2087" y="853"/>
                  </a:cubicBezTo>
                  <a:cubicBezTo>
                    <a:pt x="2103" y="893"/>
                    <a:pt x="2111" y="924"/>
                    <a:pt x="2135" y="932"/>
                  </a:cubicBezTo>
                  <a:cubicBezTo>
                    <a:pt x="2159" y="940"/>
                    <a:pt x="2159" y="948"/>
                    <a:pt x="2166" y="988"/>
                  </a:cubicBezTo>
                  <a:cubicBezTo>
                    <a:pt x="2174" y="1027"/>
                    <a:pt x="2190" y="1059"/>
                    <a:pt x="2174" y="1106"/>
                  </a:cubicBezTo>
                  <a:cubicBezTo>
                    <a:pt x="2166" y="1154"/>
                    <a:pt x="2166" y="1201"/>
                    <a:pt x="2166" y="1241"/>
                  </a:cubicBezTo>
                  <a:cubicBezTo>
                    <a:pt x="2159" y="1280"/>
                    <a:pt x="2135" y="1296"/>
                    <a:pt x="2143" y="1336"/>
                  </a:cubicBezTo>
                  <a:cubicBezTo>
                    <a:pt x="2151" y="1367"/>
                    <a:pt x="2166" y="1375"/>
                    <a:pt x="2159" y="1415"/>
                  </a:cubicBezTo>
                  <a:cubicBezTo>
                    <a:pt x="2159" y="1454"/>
                    <a:pt x="2174" y="1486"/>
                    <a:pt x="2198" y="1486"/>
                  </a:cubicBezTo>
                  <a:cubicBezTo>
                    <a:pt x="2230" y="1486"/>
                    <a:pt x="2253" y="1486"/>
                    <a:pt x="2246" y="1454"/>
                  </a:cubicBezTo>
                  <a:cubicBezTo>
                    <a:pt x="2238" y="1423"/>
                    <a:pt x="2214" y="1399"/>
                    <a:pt x="2214" y="1367"/>
                  </a:cubicBezTo>
                  <a:cubicBezTo>
                    <a:pt x="2214" y="1336"/>
                    <a:pt x="2230" y="1328"/>
                    <a:pt x="2253" y="1359"/>
                  </a:cubicBezTo>
                  <a:cubicBezTo>
                    <a:pt x="2269" y="1391"/>
                    <a:pt x="2269" y="1383"/>
                    <a:pt x="2293" y="1391"/>
                  </a:cubicBezTo>
                  <a:cubicBezTo>
                    <a:pt x="2317" y="1391"/>
                    <a:pt x="2324" y="1383"/>
                    <a:pt x="2324" y="1423"/>
                  </a:cubicBezTo>
                  <a:cubicBezTo>
                    <a:pt x="2317" y="1454"/>
                    <a:pt x="2277" y="1510"/>
                    <a:pt x="2277" y="1533"/>
                  </a:cubicBezTo>
                  <a:cubicBezTo>
                    <a:pt x="2277" y="1549"/>
                    <a:pt x="2269" y="1565"/>
                    <a:pt x="2246" y="1565"/>
                  </a:cubicBezTo>
                  <a:cubicBezTo>
                    <a:pt x="2230" y="1573"/>
                    <a:pt x="2198" y="1573"/>
                    <a:pt x="2222" y="1589"/>
                  </a:cubicBezTo>
                  <a:cubicBezTo>
                    <a:pt x="2246" y="1604"/>
                    <a:pt x="2246" y="1557"/>
                    <a:pt x="2277" y="1612"/>
                  </a:cubicBezTo>
                  <a:cubicBezTo>
                    <a:pt x="2301" y="1668"/>
                    <a:pt x="2293" y="1683"/>
                    <a:pt x="2333" y="1739"/>
                  </a:cubicBezTo>
                  <a:cubicBezTo>
                    <a:pt x="2364" y="1802"/>
                    <a:pt x="2419" y="1857"/>
                    <a:pt x="2451" y="1865"/>
                  </a:cubicBezTo>
                  <a:cubicBezTo>
                    <a:pt x="2475" y="1881"/>
                    <a:pt x="2514" y="1881"/>
                    <a:pt x="2499" y="1849"/>
                  </a:cubicBezTo>
                  <a:cubicBezTo>
                    <a:pt x="2483" y="1818"/>
                    <a:pt x="2451" y="1794"/>
                    <a:pt x="2483" y="1802"/>
                  </a:cubicBezTo>
                  <a:cubicBezTo>
                    <a:pt x="2514" y="1810"/>
                    <a:pt x="2514" y="1834"/>
                    <a:pt x="2530" y="1818"/>
                  </a:cubicBezTo>
                  <a:cubicBezTo>
                    <a:pt x="2554" y="1810"/>
                    <a:pt x="2570" y="1818"/>
                    <a:pt x="2554" y="1849"/>
                  </a:cubicBezTo>
                  <a:cubicBezTo>
                    <a:pt x="2546" y="1873"/>
                    <a:pt x="2538" y="1913"/>
                    <a:pt x="2554" y="1936"/>
                  </a:cubicBezTo>
                  <a:cubicBezTo>
                    <a:pt x="2562" y="1968"/>
                    <a:pt x="2601" y="2007"/>
                    <a:pt x="2609" y="1992"/>
                  </a:cubicBezTo>
                  <a:cubicBezTo>
                    <a:pt x="2617" y="1984"/>
                    <a:pt x="2625" y="1992"/>
                    <a:pt x="2625" y="2007"/>
                  </a:cubicBezTo>
                  <a:cubicBezTo>
                    <a:pt x="2625" y="2031"/>
                    <a:pt x="2625" y="2031"/>
                    <a:pt x="2649" y="2031"/>
                  </a:cubicBezTo>
                  <a:cubicBezTo>
                    <a:pt x="2664" y="2039"/>
                    <a:pt x="2664" y="2047"/>
                    <a:pt x="2672" y="2071"/>
                  </a:cubicBezTo>
                  <a:cubicBezTo>
                    <a:pt x="2672" y="2102"/>
                    <a:pt x="2696" y="2150"/>
                    <a:pt x="2728" y="2189"/>
                  </a:cubicBezTo>
                  <a:cubicBezTo>
                    <a:pt x="2752" y="2229"/>
                    <a:pt x="2752" y="2276"/>
                    <a:pt x="2783" y="2276"/>
                  </a:cubicBezTo>
                  <a:cubicBezTo>
                    <a:pt x="2815" y="2269"/>
                    <a:pt x="2862" y="2237"/>
                    <a:pt x="2902" y="2276"/>
                  </a:cubicBezTo>
                  <a:cubicBezTo>
                    <a:pt x="2941" y="2324"/>
                    <a:pt x="2981" y="2355"/>
                    <a:pt x="2997" y="2387"/>
                  </a:cubicBezTo>
                  <a:cubicBezTo>
                    <a:pt x="3012" y="2419"/>
                    <a:pt x="3036" y="2442"/>
                    <a:pt x="3052" y="2450"/>
                  </a:cubicBezTo>
                  <a:cubicBezTo>
                    <a:pt x="3068" y="2466"/>
                    <a:pt x="3107" y="2482"/>
                    <a:pt x="3123" y="2474"/>
                  </a:cubicBezTo>
                  <a:cubicBezTo>
                    <a:pt x="3139" y="2466"/>
                    <a:pt x="3147" y="2474"/>
                    <a:pt x="3131" y="2490"/>
                  </a:cubicBezTo>
                  <a:cubicBezTo>
                    <a:pt x="3123" y="2513"/>
                    <a:pt x="3123" y="2521"/>
                    <a:pt x="3099" y="2506"/>
                  </a:cubicBezTo>
                  <a:cubicBezTo>
                    <a:pt x="3083" y="2490"/>
                    <a:pt x="3060" y="2474"/>
                    <a:pt x="3052" y="2490"/>
                  </a:cubicBezTo>
                  <a:cubicBezTo>
                    <a:pt x="3036" y="2513"/>
                    <a:pt x="2997" y="2537"/>
                    <a:pt x="3060" y="2561"/>
                  </a:cubicBezTo>
                  <a:cubicBezTo>
                    <a:pt x="3123" y="2577"/>
                    <a:pt x="3099" y="2569"/>
                    <a:pt x="3131" y="2553"/>
                  </a:cubicBezTo>
                  <a:cubicBezTo>
                    <a:pt x="3163" y="2545"/>
                    <a:pt x="3147" y="2529"/>
                    <a:pt x="3194" y="2537"/>
                  </a:cubicBezTo>
                  <a:cubicBezTo>
                    <a:pt x="3242" y="2545"/>
                    <a:pt x="3250" y="2553"/>
                    <a:pt x="3257" y="2529"/>
                  </a:cubicBezTo>
                  <a:cubicBezTo>
                    <a:pt x="3265" y="2506"/>
                    <a:pt x="3281" y="2474"/>
                    <a:pt x="3313" y="2482"/>
                  </a:cubicBezTo>
                  <a:cubicBezTo>
                    <a:pt x="3344" y="2490"/>
                    <a:pt x="3368" y="2482"/>
                    <a:pt x="3360" y="2506"/>
                  </a:cubicBezTo>
                  <a:cubicBezTo>
                    <a:pt x="3352" y="2529"/>
                    <a:pt x="3336" y="2569"/>
                    <a:pt x="3313" y="2593"/>
                  </a:cubicBezTo>
                  <a:cubicBezTo>
                    <a:pt x="3297" y="2616"/>
                    <a:pt x="3281" y="2648"/>
                    <a:pt x="3297" y="2640"/>
                  </a:cubicBezTo>
                  <a:cubicBezTo>
                    <a:pt x="3321" y="2632"/>
                    <a:pt x="3329" y="2624"/>
                    <a:pt x="3352" y="2593"/>
                  </a:cubicBezTo>
                  <a:cubicBezTo>
                    <a:pt x="3368" y="2561"/>
                    <a:pt x="3423" y="2411"/>
                    <a:pt x="3416" y="2411"/>
                  </a:cubicBezTo>
                  <a:cubicBezTo>
                    <a:pt x="3408" y="2419"/>
                    <a:pt x="3408" y="2427"/>
                    <a:pt x="3400" y="2434"/>
                  </a:cubicBezTo>
                  <a:close/>
                  <a:moveTo>
                    <a:pt x="3321" y="1849"/>
                  </a:moveTo>
                  <a:lnTo>
                    <a:pt x="3321" y="1849"/>
                  </a:lnTo>
                  <a:cubicBezTo>
                    <a:pt x="3305" y="1865"/>
                    <a:pt x="3289" y="1873"/>
                    <a:pt x="3289" y="1913"/>
                  </a:cubicBezTo>
                  <a:cubicBezTo>
                    <a:pt x="3289" y="1952"/>
                    <a:pt x="3281" y="1936"/>
                    <a:pt x="3242" y="1929"/>
                  </a:cubicBezTo>
                  <a:cubicBezTo>
                    <a:pt x="3202" y="1929"/>
                    <a:pt x="3210" y="1913"/>
                    <a:pt x="3194" y="1881"/>
                  </a:cubicBezTo>
                  <a:cubicBezTo>
                    <a:pt x="3178" y="1857"/>
                    <a:pt x="3170" y="1865"/>
                    <a:pt x="3139" y="1849"/>
                  </a:cubicBezTo>
                  <a:cubicBezTo>
                    <a:pt x="3107" y="1841"/>
                    <a:pt x="3131" y="1826"/>
                    <a:pt x="3131" y="1810"/>
                  </a:cubicBezTo>
                  <a:cubicBezTo>
                    <a:pt x="3139" y="1794"/>
                    <a:pt x="3178" y="1754"/>
                    <a:pt x="3194" y="1747"/>
                  </a:cubicBezTo>
                  <a:cubicBezTo>
                    <a:pt x="3210" y="1739"/>
                    <a:pt x="3218" y="1723"/>
                    <a:pt x="3218" y="1707"/>
                  </a:cubicBezTo>
                  <a:cubicBezTo>
                    <a:pt x="3218" y="1699"/>
                    <a:pt x="3234" y="1683"/>
                    <a:pt x="3234" y="1683"/>
                  </a:cubicBezTo>
                  <a:cubicBezTo>
                    <a:pt x="3257" y="1676"/>
                    <a:pt x="3297" y="1747"/>
                    <a:pt x="3313" y="1778"/>
                  </a:cubicBezTo>
                  <a:cubicBezTo>
                    <a:pt x="3321" y="1802"/>
                    <a:pt x="3329" y="1841"/>
                    <a:pt x="3321" y="1849"/>
                  </a:cubicBezTo>
                  <a:close/>
                </a:path>
              </a:pathLst>
            </a:custGeom>
            <a:solidFill>
              <a:schemeClr val="accent6"/>
            </a:solidFill>
            <a:ln>
              <a:solidFill>
                <a:schemeClr val="bg2"/>
              </a:solidFill>
            </a:ln>
            <a:effectLst/>
          </p:spPr>
          <p:txBody>
            <a:bodyPr wrap="none" anchor="ctr"/>
            <a:lstStyle/>
            <a:p>
              <a:endParaRPr lang="en-US"/>
            </a:p>
          </p:txBody>
        </p:sp>
        <p:sp>
          <p:nvSpPr>
            <p:cNvPr id="280" name="Freeform 385"/>
            <p:cNvSpPr>
              <a:spLocks noChangeArrowheads="1"/>
            </p:cNvSpPr>
            <p:nvPr/>
          </p:nvSpPr>
          <p:spPr bwMode="auto">
            <a:xfrm>
              <a:off x="19320058" y="8821638"/>
              <a:ext cx="1799781" cy="1389265"/>
            </a:xfrm>
            <a:custGeom>
              <a:avLst/>
              <a:gdLst>
                <a:gd name="T0" fmla="*/ 3249 w 3424"/>
                <a:gd name="T1" fmla="*/ 2529 h 2641"/>
                <a:gd name="T2" fmla="*/ 3004 w 3424"/>
                <a:gd name="T3" fmla="*/ 2537 h 2641"/>
                <a:gd name="T4" fmla="*/ 3107 w 3424"/>
                <a:gd name="T5" fmla="*/ 2474 h 2641"/>
                <a:gd name="T6" fmla="*/ 2704 w 3424"/>
                <a:gd name="T7" fmla="*/ 2189 h 2641"/>
                <a:gd name="T8" fmla="*/ 2538 w 3424"/>
                <a:gd name="T9" fmla="*/ 1841 h 2641"/>
                <a:gd name="T10" fmla="*/ 2467 w 3424"/>
                <a:gd name="T11" fmla="*/ 1881 h 2641"/>
                <a:gd name="T12" fmla="*/ 2222 w 3424"/>
                <a:gd name="T13" fmla="*/ 1565 h 2641"/>
                <a:gd name="T14" fmla="*/ 2214 w 3424"/>
                <a:gd name="T15" fmla="*/ 1343 h 2641"/>
                <a:gd name="T16" fmla="*/ 2119 w 3424"/>
                <a:gd name="T17" fmla="*/ 1336 h 2641"/>
                <a:gd name="T18" fmla="*/ 1992 w 3424"/>
                <a:gd name="T19" fmla="*/ 822 h 2641"/>
                <a:gd name="T20" fmla="*/ 1455 w 3424"/>
                <a:gd name="T21" fmla="*/ 466 h 2641"/>
                <a:gd name="T22" fmla="*/ 1289 w 3424"/>
                <a:gd name="T23" fmla="*/ 593 h 2641"/>
                <a:gd name="T24" fmla="*/ 1218 w 3424"/>
                <a:gd name="T25" fmla="*/ 648 h 2641"/>
                <a:gd name="T26" fmla="*/ 838 w 3424"/>
                <a:gd name="T27" fmla="*/ 545 h 2641"/>
                <a:gd name="T28" fmla="*/ 846 w 3424"/>
                <a:gd name="T29" fmla="*/ 442 h 2641"/>
                <a:gd name="T30" fmla="*/ 546 w 3424"/>
                <a:gd name="T31" fmla="*/ 450 h 2641"/>
                <a:gd name="T32" fmla="*/ 609 w 3424"/>
                <a:gd name="T33" fmla="*/ 403 h 2641"/>
                <a:gd name="T34" fmla="*/ 206 w 3424"/>
                <a:gd name="T35" fmla="*/ 513 h 2641"/>
                <a:gd name="T36" fmla="*/ 253 w 3424"/>
                <a:gd name="T37" fmla="*/ 411 h 2641"/>
                <a:gd name="T38" fmla="*/ 87 w 3424"/>
                <a:gd name="T39" fmla="*/ 521 h 2641"/>
                <a:gd name="T40" fmla="*/ 0 w 3424"/>
                <a:gd name="T41" fmla="*/ 237 h 2641"/>
                <a:gd name="T42" fmla="*/ 2222 w 3424"/>
                <a:gd name="T43" fmla="*/ 221 h 2641"/>
                <a:gd name="T44" fmla="*/ 2427 w 3424"/>
                <a:gd name="T45" fmla="*/ 23 h 2641"/>
                <a:gd name="T46" fmla="*/ 2546 w 3424"/>
                <a:gd name="T47" fmla="*/ 173 h 2641"/>
                <a:gd name="T48" fmla="*/ 3012 w 3424"/>
                <a:gd name="T49" fmla="*/ 996 h 2641"/>
                <a:gd name="T50" fmla="*/ 2949 w 3424"/>
                <a:gd name="T51" fmla="*/ 980 h 2641"/>
                <a:gd name="T52" fmla="*/ 3289 w 3424"/>
                <a:gd name="T53" fmla="*/ 1549 h 2641"/>
                <a:gd name="T54" fmla="*/ 3376 w 3424"/>
                <a:gd name="T55" fmla="*/ 2427 h 2641"/>
                <a:gd name="T56" fmla="*/ 3289 w 3424"/>
                <a:gd name="T57" fmla="*/ 2474 h 2641"/>
                <a:gd name="T58" fmla="*/ 3392 w 3424"/>
                <a:gd name="T59" fmla="*/ 2427 h 2641"/>
                <a:gd name="T60" fmla="*/ 3407 w 3424"/>
                <a:gd name="T61" fmla="*/ 1905 h 2641"/>
                <a:gd name="T62" fmla="*/ 2981 w 3424"/>
                <a:gd name="T63" fmla="*/ 1067 h 2641"/>
                <a:gd name="T64" fmla="*/ 2965 w 3424"/>
                <a:gd name="T65" fmla="*/ 940 h 2641"/>
                <a:gd name="T66" fmla="*/ 2925 w 3424"/>
                <a:gd name="T67" fmla="*/ 846 h 2641"/>
                <a:gd name="T68" fmla="*/ 2483 w 3424"/>
                <a:gd name="T69" fmla="*/ 15 h 2641"/>
                <a:gd name="T70" fmla="*/ 2230 w 3424"/>
                <a:gd name="T71" fmla="*/ 229 h 2641"/>
                <a:gd name="T72" fmla="*/ 79 w 3424"/>
                <a:gd name="T73" fmla="*/ 324 h 2641"/>
                <a:gd name="T74" fmla="*/ 190 w 3424"/>
                <a:gd name="T75" fmla="*/ 434 h 2641"/>
                <a:gd name="T76" fmla="*/ 253 w 3424"/>
                <a:gd name="T77" fmla="*/ 474 h 2641"/>
                <a:gd name="T78" fmla="*/ 498 w 3424"/>
                <a:gd name="T79" fmla="*/ 387 h 2641"/>
                <a:gd name="T80" fmla="*/ 474 w 3424"/>
                <a:gd name="T81" fmla="*/ 434 h 2641"/>
                <a:gd name="T82" fmla="*/ 791 w 3424"/>
                <a:gd name="T83" fmla="*/ 442 h 2641"/>
                <a:gd name="T84" fmla="*/ 838 w 3424"/>
                <a:gd name="T85" fmla="*/ 537 h 2641"/>
                <a:gd name="T86" fmla="*/ 1107 w 3424"/>
                <a:gd name="T87" fmla="*/ 687 h 2641"/>
                <a:gd name="T88" fmla="*/ 1265 w 3424"/>
                <a:gd name="T89" fmla="*/ 600 h 2641"/>
                <a:gd name="T90" fmla="*/ 1376 w 3424"/>
                <a:gd name="T91" fmla="*/ 498 h 2641"/>
                <a:gd name="T92" fmla="*/ 1921 w 3424"/>
                <a:gd name="T93" fmla="*/ 774 h 2641"/>
                <a:gd name="T94" fmla="*/ 2150 w 3424"/>
                <a:gd name="T95" fmla="*/ 1241 h 2641"/>
                <a:gd name="T96" fmla="*/ 2214 w 3424"/>
                <a:gd name="T97" fmla="*/ 1423 h 2641"/>
                <a:gd name="T98" fmla="*/ 2261 w 3424"/>
                <a:gd name="T99" fmla="*/ 1533 h 2641"/>
                <a:gd name="T100" fmla="*/ 2435 w 3424"/>
                <a:gd name="T101" fmla="*/ 1865 h 2641"/>
                <a:gd name="T102" fmla="*/ 2546 w 3424"/>
                <a:gd name="T103" fmla="*/ 1849 h 2641"/>
                <a:gd name="T104" fmla="*/ 2712 w 3424"/>
                <a:gd name="T105" fmla="*/ 2189 h 2641"/>
                <a:gd name="T106" fmla="*/ 3107 w 3424"/>
                <a:gd name="T107" fmla="*/ 2466 h 2641"/>
                <a:gd name="T108" fmla="*/ 3044 w 3424"/>
                <a:gd name="T109" fmla="*/ 2553 h 2641"/>
                <a:gd name="T110" fmla="*/ 3265 w 3424"/>
                <a:gd name="T111" fmla="*/ 1944 h 2641"/>
                <a:gd name="T112" fmla="*/ 3115 w 3424"/>
                <a:gd name="T113" fmla="*/ 1810 h 2641"/>
                <a:gd name="T114" fmla="*/ 3226 w 3424"/>
                <a:gd name="T115" fmla="*/ 1691 h 2641"/>
                <a:gd name="T116" fmla="*/ 3178 w 3424"/>
                <a:gd name="T117" fmla="*/ 1881 h 2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24" h="2641">
                  <a:moveTo>
                    <a:pt x="3281" y="2640"/>
                  </a:moveTo>
                  <a:lnTo>
                    <a:pt x="3281" y="2640"/>
                  </a:lnTo>
                  <a:cubicBezTo>
                    <a:pt x="3273" y="2640"/>
                    <a:pt x="3273" y="2640"/>
                    <a:pt x="3273" y="2640"/>
                  </a:cubicBezTo>
                  <a:cubicBezTo>
                    <a:pt x="3273" y="2640"/>
                    <a:pt x="3265" y="2632"/>
                    <a:pt x="3297" y="2593"/>
                  </a:cubicBezTo>
                  <a:cubicBezTo>
                    <a:pt x="3313" y="2569"/>
                    <a:pt x="3336" y="2529"/>
                    <a:pt x="3344" y="2506"/>
                  </a:cubicBezTo>
                  <a:cubicBezTo>
                    <a:pt x="3344" y="2498"/>
                    <a:pt x="3344" y="2498"/>
                    <a:pt x="3344" y="2498"/>
                  </a:cubicBezTo>
                  <a:cubicBezTo>
                    <a:pt x="3336" y="2490"/>
                    <a:pt x="3328" y="2490"/>
                    <a:pt x="3320" y="2490"/>
                  </a:cubicBezTo>
                  <a:cubicBezTo>
                    <a:pt x="3313" y="2482"/>
                    <a:pt x="3305" y="2482"/>
                    <a:pt x="3297" y="2482"/>
                  </a:cubicBezTo>
                  <a:lnTo>
                    <a:pt x="3289" y="2482"/>
                  </a:lnTo>
                  <a:cubicBezTo>
                    <a:pt x="3265" y="2482"/>
                    <a:pt x="3257" y="2513"/>
                    <a:pt x="3249" y="2529"/>
                  </a:cubicBezTo>
                  <a:cubicBezTo>
                    <a:pt x="3241" y="2545"/>
                    <a:pt x="3234" y="2553"/>
                    <a:pt x="3218" y="2553"/>
                  </a:cubicBezTo>
                  <a:cubicBezTo>
                    <a:pt x="3210" y="2553"/>
                    <a:pt x="3202" y="2545"/>
                    <a:pt x="3178" y="2545"/>
                  </a:cubicBezTo>
                  <a:lnTo>
                    <a:pt x="3178" y="2545"/>
                  </a:lnTo>
                  <a:cubicBezTo>
                    <a:pt x="3170" y="2545"/>
                    <a:pt x="3162" y="2537"/>
                    <a:pt x="3154" y="2537"/>
                  </a:cubicBezTo>
                  <a:cubicBezTo>
                    <a:pt x="3147" y="2537"/>
                    <a:pt x="3139" y="2545"/>
                    <a:pt x="3139" y="2545"/>
                  </a:cubicBezTo>
                  <a:cubicBezTo>
                    <a:pt x="3131" y="2553"/>
                    <a:pt x="3123" y="2553"/>
                    <a:pt x="3115" y="2561"/>
                  </a:cubicBezTo>
                  <a:cubicBezTo>
                    <a:pt x="3107" y="2561"/>
                    <a:pt x="3099" y="2569"/>
                    <a:pt x="3099" y="2569"/>
                  </a:cubicBezTo>
                  <a:cubicBezTo>
                    <a:pt x="3099" y="2569"/>
                    <a:pt x="3091" y="2577"/>
                    <a:pt x="3083" y="2577"/>
                  </a:cubicBezTo>
                  <a:cubicBezTo>
                    <a:pt x="3083" y="2577"/>
                    <a:pt x="3067" y="2569"/>
                    <a:pt x="3044" y="2561"/>
                  </a:cubicBezTo>
                  <a:cubicBezTo>
                    <a:pt x="3020" y="2553"/>
                    <a:pt x="3004" y="2545"/>
                    <a:pt x="3004" y="2537"/>
                  </a:cubicBezTo>
                  <a:cubicBezTo>
                    <a:pt x="3004" y="2521"/>
                    <a:pt x="3012" y="2513"/>
                    <a:pt x="3020" y="2506"/>
                  </a:cubicBezTo>
                  <a:cubicBezTo>
                    <a:pt x="3020" y="2498"/>
                    <a:pt x="3028" y="2498"/>
                    <a:pt x="3028" y="2490"/>
                  </a:cubicBezTo>
                  <a:cubicBezTo>
                    <a:pt x="3036" y="2482"/>
                    <a:pt x="3044" y="2482"/>
                    <a:pt x="3052" y="2482"/>
                  </a:cubicBezTo>
                  <a:cubicBezTo>
                    <a:pt x="3060" y="2482"/>
                    <a:pt x="3076" y="2490"/>
                    <a:pt x="3091" y="2498"/>
                  </a:cubicBezTo>
                  <a:cubicBezTo>
                    <a:pt x="3099" y="2506"/>
                    <a:pt x="3099" y="2513"/>
                    <a:pt x="3099" y="2513"/>
                  </a:cubicBezTo>
                  <a:cubicBezTo>
                    <a:pt x="3107" y="2513"/>
                    <a:pt x="3107" y="2506"/>
                    <a:pt x="3107" y="2506"/>
                  </a:cubicBezTo>
                  <a:cubicBezTo>
                    <a:pt x="3107" y="2498"/>
                    <a:pt x="3115" y="2498"/>
                    <a:pt x="3115" y="2490"/>
                  </a:cubicBezTo>
                  <a:cubicBezTo>
                    <a:pt x="3123" y="2482"/>
                    <a:pt x="3123" y="2482"/>
                    <a:pt x="3123" y="2474"/>
                  </a:cubicBezTo>
                  <a:lnTo>
                    <a:pt x="3115" y="2474"/>
                  </a:lnTo>
                  <a:cubicBezTo>
                    <a:pt x="3115" y="2474"/>
                    <a:pt x="3115" y="2474"/>
                    <a:pt x="3107" y="2474"/>
                  </a:cubicBezTo>
                  <a:cubicBezTo>
                    <a:pt x="3107" y="2482"/>
                    <a:pt x="3099" y="2482"/>
                    <a:pt x="3091" y="2482"/>
                  </a:cubicBezTo>
                  <a:cubicBezTo>
                    <a:pt x="3076" y="2482"/>
                    <a:pt x="3052" y="2466"/>
                    <a:pt x="3036" y="2458"/>
                  </a:cubicBezTo>
                  <a:cubicBezTo>
                    <a:pt x="3036" y="2450"/>
                    <a:pt x="3028" y="2450"/>
                    <a:pt x="3028" y="2450"/>
                  </a:cubicBezTo>
                  <a:cubicBezTo>
                    <a:pt x="3012" y="2434"/>
                    <a:pt x="2988" y="2419"/>
                    <a:pt x="2973" y="2395"/>
                  </a:cubicBezTo>
                  <a:cubicBezTo>
                    <a:pt x="2957" y="2355"/>
                    <a:pt x="2925" y="2324"/>
                    <a:pt x="2886" y="2284"/>
                  </a:cubicBezTo>
                  <a:cubicBezTo>
                    <a:pt x="2870" y="2269"/>
                    <a:pt x="2854" y="2260"/>
                    <a:pt x="2838" y="2260"/>
                  </a:cubicBezTo>
                  <a:cubicBezTo>
                    <a:pt x="2823" y="2260"/>
                    <a:pt x="2807" y="2269"/>
                    <a:pt x="2799" y="2269"/>
                  </a:cubicBezTo>
                  <a:cubicBezTo>
                    <a:pt x="2783" y="2269"/>
                    <a:pt x="2775" y="2276"/>
                    <a:pt x="2767" y="2276"/>
                  </a:cubicBezTo>
                  <a:cubicBezTo>
                    <a:pt x="2743" y="2276"/>
                    <a:pt x="2736" y="2260"/>
                    <a:pt x="2728" y="2237"/>
                  </a:cubicBezTo>
                  <a:cubicBezTo>
                    <a:pt x="2720" y="2221"/>
                    <a:pt x="2720" y="2205"/>
                    <a:pt x="2704" y="2189"/>
                  </a:cubicBezTo>
                  <a:cubicBezTo>
                    <a:pt x="2680" y="2158"/>
                    <a:pt x="2656" y="2102"/>
                    <a:pt x="2648" y="2071"/>
                  </a:cubicBezTo>
                  <a:lnTo>
                    <a:pt x="2648" y="2071"/>
                  </a:lnTo>
                  <a:cubicBezTo>
                    <a:pt x="2648" y="2047"/>
                    <a:pt x="2648" y="2047"/>
                    <a:pt x="2633" y="2039"/>
                  </a:cubicBezTo>
                  <a:cubicBezTo>
                    <a:pt x="2625" y="2039"/>
                    <a:pt x="2625" y="2039"/>
                    <a:pt x="2625" y="2039"/>
                  </a:cubicBezTo>
                  <a:cubicBezTo>
                    <a:pt x="2609" y="2031"/>
                    <a:pt x="2601" y="2031"/>
                    <a:pt x="2601" y="2007"/>
                  </a:cubicBezTo>
                  <a:cubicBezTo>
                    <a:pt x="2601" y="2000"/>
                    <a:pt x="2601" y="1992"/>
                    <a:pt x="2601" y="1992"/>
                  </a:cubicBezTo>
                  <a:cubicBezTo>
                    <a:pt x="2601" y="1992"/>
                    <a:pt x="2601" y="1992"/>
                    <a:pt x="2593" y="2000"/>
                  </a:cubicBezTo>
                  <a:cubicBezTo>
                    <a:pt x="2593" y="2000"/>
                    <a:pt x="2593" y="2000"/>
                    <a:pt x="2585" y="2000"/>
                  </a:cubicBezTo>
                  <a:cubicBezTo>
                    <a:pt x="2570" y="2000"/>
                    <a:pt x="2538" y="1960"/>
                    <a:pt x="2530" y="1936"/>
                  </a:cubicBezTo>
                  <a:cubicBezTo>
                    <a:pt x="2522" y="1913"/>
                    <a:pt x="2522" y="1873"/>
                    <a:pt x="2538" y="1841"/>
                  </a:cubicBezTo>
                  <a:cubicBezTo>
                    <a:pt x="2538" y="1834"/>
                    <a:pt x="2538" y="1826"/>
                    <a:pt x="2538" y="1826"/>
                  </a:cubicBezTo>
                  <a:cubicBezTo>
                    <a:pt x="2538" y="1818"/>
                    <a:pt x="2530" y="1818"/>
                    <a:pt x="2514" y="1826"/>
                  </a:cubicBezTo>
                  <a:cubicBezTo>
                    <a:pt x="2514" y="1826"/>
                    <a:pt x="2514" y="1826"/>
                    <a:pt x="2506" y="1826"/>
                  </a:cubicBezTo>
                  <a:cubicBezTo>
                    <a:pt x="2498" y="1826"/>
                    <a:pt x="2498" y="1826"/>
                    <a:pt x="2490" y="1818"/>
                  </a:cubicBezTo>
                  <a:cubicBezTo>
                    <a:pt x="2483" y="1818"/>
                    <a:pt x="2475" y="1810"/>
                    <a:pt x="2467" y="1802"/>
                  </a:cubicBezTo>
                  <a:cubicBezTo>
                    <a:pt x="2459" y="1802"/>
                    <a:pt x="2459" y="1802"/>
                    <a:pt x="2459" y="1802"/>
                  </a:cubicBezTo>
                  <a:cubicBezTo>
                    <a:pt x="2459" y="1810"/>
                    <a:pt x="2467" y="1810"/>
                    <a:pt x="2467" y="1818"/>
                  </a:cubicBezTo>
                  <a:cubicBezTo>
                    <a:pt x="2475" y="1826"/>
                    <a:pt x="2483" y="1834"/>
                    <a:pt x="2483" y="1849"/>
                  </a:cubicBezTo>
                  <a:cubicBezTo>
                    <a:pt x="2490" y="1857"/>
                    <a:pt x="2490" y="1865"/>
                    <a:pt x="2490" y="1873"/>
                  </a:cubicBezTo>
                  <a:cubicBezTo>
                    <a:pt x="2483" y="1873"/>
                    <a:pt x="2475" y="1881"/>
                    <a:pt x="2467" y="1881"/>
                  </a:cubicBezTo>
                  <a:cubicBezTo>
                    <a:pt x="2459" y="1881"/>
                    <a:pt x="2443" y="1873"/>
                    <a:pt x="2427" y="1873"/>
                  </a:cubicBezTo>
                  <a:cubicBezTo>
                    <a:pt x="2403" y="1857"/>
                    <a:pt x="2348" y="1802"/>
                    <a:pt x="2308" y="1747"/>
                  </a:cubicBezTo>
                  <a:cubicBezTo>
                    <a:pt x="2293" y="1707"/>
                    <a:pt x="2285" y="1691"/>
                    <a:pt x="2277" y="1668"/>
                  </a:cubicBezTo>
                  <a:cubicBezTo>
                    <a:pt x="2269" y="1652"/>
                    <a:pt x="2269" y="1636"/>
                    <a:pt x="2253" y="1612"/>
                  </a:cubicBezTo>
                  <a:cubicBezTo>
                    <a:pt x="2245" y="1596"/>
                    <a:pt x="2245" y="1589"/>
                    <a:pt x="2237" y="1589"/>
                  </a:cubicBezTo>
                  <a:lnTo>
                    <a:pt x="2230" y="1589"/>
                  </a:lnTo>
                  <a:cubicBezTo>
                    <a:pt x="2230" y="1596"/>
                    <a:pt x="2222" y="1596"/>
                    <a:pt x="2214" y="1596"/>
                  </a:cubicBezTo>
                  <a:cubicBezTo>
                    <a:pt x="2214" y="1596"/>
                    <a:pt x="2206" y="1596"/>
                    <a:pt x="2206" y="1589"/>
                  </a:cubicBezTo>
                  <a:cubicBezTo>
                    <a:pt x="2198" y="1589"/>
                    <a:pt x="2190" y="1581"/>
                    <a:pt x="2198" y="1581"/>
                  </a:cubicBezTo>
                  <a:cubicBezTo>
                    <a:pt x="2198" y="1573"/>
                    <a:pt x="2206" y="1565"/>
                    <a:pt x="2222" y="1565"/>
                  </a:cubicBezTo>
                  <a:lnTo>
                    <a:pt x="2230" y="1565"/>
                  </a:lnTo>
                  <a:cubicBezTo>
                    <a:pt x="2245" y="1557"/>
                    <a:pt x="2253" y="1549"/>
                    <a:pt x="2253" y="1533"/>
                  </a:cubicBezTo>
                  <a:cubicBezTo>
                    <a:pt x="2253" y="1517"/>
                    <a:pt x="2269" y="1502"/>
                    <a:pt x="2277" y="1478"/>
                  </a:cubicBezTo>
                  <a:cubicBezTo>
                    <a:pt x="2285" y="1462"/>
                    <a:pt x="2301" y="1438"/>
                    <a:pt x="2301" y="1423"/>
                  </a:cubicBezTo>
                  <a:cubicBezTo>
                    <a:pt x="2301" y="1415"/>
                    <a:pt x="2308" y="1399"/>
                    <a:pt x="2301" y="1399"/>
                  </a:cubicBezTo>
                  <a:cubicBezTo>
                    <a:pt x="2301" y="1391"/>
                    <a:pt x="2293" y="1391"/>
                    <a:pt x="2293" y="1391"/>
                  </a:cubicBezTo>
                  <a:cubicBezTo>
                    <a:pt x="2285" y="1391"/>
                    <a:pt x="2285" y="1391"/>
                    <a:pt x="2277" y="1391"/>
                  </a:cubicBezTo>
                  <a:cubicBezTo>
                    <a:pt x="2269" y="1391"/>
                    <a:pt x="2269" y="1391"/>
                    <a:pt x="2269" y="1391"/>
                  </a:cubicBezTo>
                  <a:cubicBezTo>
                    <a:pt x="2253" y="1391"/>
                    <a:pt x="2245" y="1391"/>
                    <a:pt x="2230" y="1359"/>
                  </a:cubicBezTo>
                  <a:cubicBezTo>
                    <a:pt x="2222" y="1351"/>
                    <a:pt x="2214" y="1343"/>
                    <a:pt x="2214" y="1343"/>
                  </a:cubicBezTo>
                  <a:cubicBezTo>
                    <a:pt x="2206" y="1343"/>
                    <a:pt x="2206" y="1351"/>
                    <a:pt x="2206" y="1367"/>
                  </a:cubicBezTo>
                  <a:cubicBezTo>
                    <a:pt x="2206" y="1383"/>
                    <a:pt x="2214" y="1399"/>
                    <a:pt x="2222" y="1423"/>
                  </a:cubicBezTo>
                  <a:cubicBezTo>
                    <a:pt x="2222" y="1430"/>
                    <a:pt x="2230" y="1438"/>
                    <a:pt x="2237" y="1454"/>
                  </a:cubicBezTo>
                  <a:cubicBezTo>
                    <a:pt x="2237" y="1462"/>
                    <a:pt x="2237" y="1470"/>
                    <a:pt x="2230" y="1478"/>
                  </a:cubicBezTo>
                  <a:cubicBezTo>
                    <a:pt x="2222" y="1486"/>
                    <a:pt x="2206" y="1486"/>
                    <a:pt x="2190" y="1486"/>
                  </a:cubicBezTo>
                  <a:cubicBezTo>
                    <a:pt x="2182" y="1486"/>
                    <a:pt x="2182" y="1486"/>
                    <a:pt x="2182" y="1486"/>
                  </a:cubicBezTo>
                  <a:cubicBezTo>
                    <a:pt x="2174" y="1494"/>
                    <a:pt x="2166" y="1486"/>
                    <a:pt x="2158" y="1478"/>
                  </a:cubicBezTo>
                  <a:cubicBezTo>
                    <a:pt x="2150" y="1470"/>
                    <a:pt x="2143" y="1446"/>
                    <a:pt x="2143" y="1415"/>
                  </a:cubicBezTo>
                  <a:cubicBezTo>
                    <a:pt x="2143" y="1391"/>
                    <a:pt x="2135" y="1383"/>
                    <a:pt x="2135" y="1367"/>
                  </a:cubicBezTo>
                  <a:cubicBezTo>
                    <a:pt x="2127" y="1359"/>
                    <a:pt x="2127" y="1351"/>
                    <a:pt x="2119" y="1336"/>
                  </a:cubicBezTo>
                  <a:cubicBezTo>
                    <a:pt x="2119" y="1312"/>
                    <a:pt x="2127" y="1296"/>
                    <a:pt x="2135" y="1280"/>
                  </a:cubicBezTo>
                  <a:cubicBezTo>
                    <a:pt x="2135" y="1264"/>
                    <a:pt x="2143" y="1256"/>
                    <a:pt x="2143" y="1241"/>
                  </a:cubicBezTo>
                  <a:cubicBezTo>
                    <a:pt x="2143" y="1225"/>
                    <a:pt x="2143" y="1209"/>
                    <a:pt x="2150" y="1201"/>
                  </a:cubicBezTo>
                  <a:cubicBezTo>
                    <a:pt x="2150" y="1170"/>
                    <a:pt x="2150" y="1138"/>
                    <a:pt x="2158" y="1106"/>
                  </a:cubicBezTo>
                  <a:cubicBezTo>
                    <a:pt x="2166" y="1067"/>
                    <a:pt x="2158" y="1035"/>
                    <a:pt x="2150" y="1003"/>
                  </a:cubicBezTo>
                  <a:cubicBezTo>
                    <a:pt x="2150" y="1003"/>
                    <a:pt x="2150" y="996"/>
                    <a:pt x="2150" y="988"/>
                  </a:cubicBezTo>
                  <a:cubicBezTo>
                    <a:pt x="2150" y="988"/>
                    <a:pt x="2150" y="980"/>
                    <a:pt x="2143" y="972"/>
                  </a:cubicBezTo>
                  <a:cubicBezTo>
                    <a:pt x="2143" y="948"/>
                    <a:pt x="2143" y="940"/>
                    <a:pt x="2119" y="932"/>
                  </a:cubicBezTo>
                  <a:cubicBezTo>
                    <a:pt x="2095" y="924"/>
                    <a:pt x="2079" y="893"/>
                    <a:pt x="2071" y="861"/>
                  </a:cubicBezTo>
                  <a:cubicBezTo>
                    <a:pt x="2064" y="822"/>
                    <a:pt x="2055" y="822"/>
                    <a:pt x="1992" y="822"/>
                  </a:cubicBezTo>
                  <a:cubicBezTo>
                    <a:pt x="1984" y="822"/>
                    <a:pt x="1984" y="822"/>
                    <a:pt x="1984" y="822"/>
                  </a:cubicBezTo>
                  <a:cubicBezTo>
                    <a:pt x="1945" y="822"/>
                    <a:pt x="1929" y="798"/>
                    <a:pt x="1913" y="782"/>
                  </a:cubicBezTo>
                  <a:cubicBezTo>
                    <a:pt x="1905" y="766"/>
                    <a:pt x="1890" y="750"/>
                    <a:pt x="1874" y="743"/>
                  </a:cubicBezTo>
                  <a:cubicBezTo>
                    <a:pt x="1826" y="711"/>
                    <a:pt x="1811" y="695"/>
                    <a:pt x="1787" y="664"/>
                  </a:cubicBezTo>
                  <a:cubicBezTo>
                    <a:pt x="1787" y="656"/>
                    <a:pt x="1779" y="648"/>
                    <a:pt x="1779" y="648"/>
                  </a:cubicBezTo>
                  <a:cubicBezTo>
                    <a:pt x="1771" y="632"/>
                    <a:pt x="1771" y="632"/>
                    <a:pt x="1747" y="624"/>
                  </a:cubicBezTo>
                  <a:cubicBezTo>
                    <a:pt x="1739" y="616"/>
                    <a:pt x="1708" y="600"/>
                    <a:pt x="1684" y="569"/>
                  </a:cubicBezTo>
                  <a:cubicBezTo>
                    <a:pt x="1653" y="545"/>
                    <a:pt x="1621" y="513"/>
                    <a:pt x="1597" y="506"/>
                  </a:cubicBezTo>
                  <a:cubicBezTo>
                    <a:pt x="1589" y="506"/>
                    <a:pt x="1589" y="506"/>
                    <a:pt x="1581" y="506"/>
                  </a:cubicBezTo>
                  <a:cubicBezTo>
                    <a:pt x="1550" y="482"/>
                    <a:pt x="1518" y="474"/>
                    <a:pt x="1455" y="466"/>
                  </a:cubicBezTo>
                  <a:cubicBezTo>
                    <a:pt x="1447" y="466"/>
                    <a:pt x="1439" y="466"/>
                    <a:pt x="1431" y="466"/>
                  </a:cubicBezTo>
                  <a:cubicBezTo>
                    <a:pt x="1407" y="466"/>
                    <a:pt x="1407" y="466"/>
                    <a:pt x="1400" y="474"/>
                  </a:cubicBezTo>
                  <a:cubicBezTo>
                    <a:pt x="1400" y="482"/>
                    <a:pt x="1391" y="490"/>
                    <a:pt x="1384" y="498"/>
                  </a:cubicBezTo>
                  <a:cubicBezTo>
                    <a:pt x="1368" y="506"/>
                    <a:pt x="1368" y="513"/>
                    <a:pt x="1368" y="521"/>
                  </a:cubicBezTo>
                  <a:cubicBezTo>
                    <a:pt x="1368" y="521"/>
                    <a:pt x="1368" y="529"/>
                    <a:pt x="1376" y="529"/>
                  </a:cubicBezTo>
                  <a:cubicBezTo>
                    <a:pt x="1384" y="537"/>
                    <a:pt x="1384" y="537"/>
                    <a:pt x="1391" y="545"/>
                  </a:cubicBezTo>
                  <a:cubicBezTo>
                    <a:pt x="1391" y="553"/>
                    <a:pt x="1391" y="553"/>
                    <a:pt x="1391" y="561"/>
                  </a:cubicBezTo>
                  <a:cubicBezTo>
                    <a:pt x="1384" y="569"/>
                    <a:pt x="1376" y="569"/>
                    <a:pt x="1360" y="569"/>
                  </a:cubicBezTo>
                  <a:cubicBezTo>
                    <a:pt x="1352" y="569"/>
                    <a:pt x="1344" y="569"/>
                    <a:pt x="1336" y="569"/>
                  </a:cubicBezTo>
                  <a:cubicBezTo>
                    <a:pt x="1313" y="569"/>
                    <a:pt x="1297" y="577"/>
                    <a:pt x="1289" y="593"/>
                  </a:cubicBezTo>
                  <a:cubicBezTo>
                    <a:pt x="1281" y="593"/>
                    <a:pt x="1281" y="600"/>
                    <a:pt x="1273" y="600"/>
                  </a:cubicBezTo>
                  <a:cubicBezTo>
                    <a:pt x="1273" y="600"/>
                    <a:pt x="1265" y="600"/>
                    <a:pt x="1265" y="608"/>
                  </a:cubicBezTo>
                  <a:cubicBezTo>
                    <a:pt x="1257" y="608"/>
                    <a:pt x="1249" y="616"/>
                    <a:pt x="1249" y="640"/>
                  </a:cubicBezTo>
                  <a:cubicBezTo>
                    <a:pt x="1249" y="687"/>
                    <a:pt x="1170" y="727"/>
                    <a:pt x="1154" y="743"/>
                  </a:cubicBezTo>
                  <a:cubicBezTo>
                    <a:pt x="1147" y="743"/>
                    <a:pt x="1138" y="743"/>
                    <a:pt x="1131" y="743"/>
                  </a:cubicBezTo>
                  <a:cubicBezTo>
                    <a:pt x="1123" y="743"/>
                    <a:pt x="1123" y="743"/>
                    <a:pt x="1115" y="735"/>
                  </a:cubicBezTo>
                  <a:cubicBezTo>
                    <a:pt x="1115" y="735"/>
                    <a:pt x="1115" y="727"/>
                    <a:pt x="1123" y="719"/>
                  </a:cubicBezTo>
                  <a:cubicBezTo>
                    <a:pt x="1147" y="703"/>
                    <a:pt x="1170" y="695"/>
                    <a:pt x="1194" y="679"/>
                  </a:cubicBezTo>
                  <a:cubicBezTo>
                    <a:pt x="1218" y="672"/>
                    <a:pt x="1225" y="656"/>
                    <a:pt x="1225" y="656"/>
                  </a:cubicBezTo>
                  <a:cubicBezTo>
                    <a:pt x="1225" y="648"/>
                    <a:pt x="1225" y="648"/>
                    <a:pt x="1218" y="648"/>
                  </a:cubicBezTo>
                  <a:lnTo>
                    <a:pt x="1218" y="648"/>
                  </a:lnTo>
                  <a:cubicBezTo>
                    <a:pt x="1210" y="648"/>
                    <a:pt x="1202" y="656"/>
                    <a:pt x="1186" y="664"/>
                  </a:cubicBezTo>
                  <a:cubicBezTo>
                    <a:pt x="1162" y="672"/>
                    <a:pt x="1131" y="687"/>
                    <a:pt x="1107" y="695"/>
                  </a:cubicBezTo>
                  <a:cubicBezTo>
                    <a:pt x="1091" y="703"/>
                    <a:pt x="1075" y="703"/>
                    <a:pt x="1060" y="711"/>
                  </a:cubicBezTo>
                  <a:cubicBezTo>
                    <a:pt x="1028" y="719"/>
                    <a:pt x="1004" y="727"/>
                    <a:pt x="988" y="719"/>
                  </a:cubicBezTo>
                  <a:cubicBezTo>
                    <a:pt x="973" y="711"/>
                    <a:pt x="949" y="687"/>
                    <a:pt x="949" y="672"/>
                  </a:cubicBezTo>
                  <a:cubicBezTo>
                    <a:pt x="941" y="672"/>
                    <a:pt x="941" y="664"/>
                    <a:pt x="941" y="664"/>
                  </a:cubicBezTo>
                  <a:cubicBezTo>
                    <a:pt x="949" y="656"/>
                    <a:pt x="949" y="656"/>
                    <a:pt x="957" y="656"/>
                  </a:cubicBezTo>
                  <a:cubicBezTo>
                    <a:pt x="965" y="648"/>
                    <a:pt x="965" y="648"/>
                    <a:pt x="965" y="640"/>
                  </a:cubicBezTo>
                  <a:cubicBezTo>
                    <a:pt x="965" y="640"/>
                    <a:pt x="957" y="616"/>
                    <a:pt x="838" y="545"/>
                  </a:cubicBezTo>
                  <a:cubicBezTo>
                    <a:pt x="830" y="545"/>
                    <a:pt x="830" y="545"/>
                    <a:pt x="830" y="545"/>
                  </a:cubicBezTo>
                  <a:lnTo>
                    <a:pt x="830" y="545"/>
                  </a:lnTo>
                  <a:cubicBezTo>
                    <a:pt x="822" y="537"/>
                    <a:pt x="830" y="537"/>
                    <a:pt x="838" y="529"/>
                  </a:cubicBezTo>
                  <a:cubicBezTo>
                    <a:pt x="838" y="521"/>
                    <a:pt x="846" y="521"/>
                    <a:pt x="838" y="513"/>
                  </a:cubicBezTo>
                  <a:lnTo>
                    <a:pt x="838" y="513"/>
                  </a:lnTo>
                  <a:cubicBezTo>
                    <a:pt x="830" y="506"/>
                    <a:pt x="830" y="498"/>
                    <a:pt x="822" y="482"/>
                  </a:cubicBezTo>
                  <a:cubicBezTo>
                    <a:pt x="814" y="466"/>
                    <a:pt x="830" y="458"/>
                    <a:pt x="838" y="458"/>
                  </a:cubicBezTo>
                  <a:cubicBezTo>
                    <a:pt x="846" y="450"/>
                    <a:pt x="854" y="450"/>
                    <a:pt x="854" y="442"/>
                  </a:cubicBezTo>
                  <a:lnTo>
                    <a:pt x="854" y="442"/>
                  </a:lnTo>
                  <a:cubicBezTo>
                    <a:pt x="846" y="442"/>
                    <a:pt x="846" y="442"/>
                    <a:pt x="846" y="442"/>
                  </a:cubicBezTo>
                  <a:cubicBezTo>
                    <a:pt x="838" y="450"/>
                    <a:pt x="822" y="458"/>
                    <a:pt x="814" y="450"/>
                  </a:cubicBezTo>
                  <a:cubicBezTo>
                    <a:pt x="807" y="450"/>
                    <a:pt x="799" y="450"/>
                    <a:pt x="799" y="450"/>
                  </a:cubicBezTo>
                  <a:cubicBezTo>
                    <a:pt x="791" y="450"/>
                    <a:pt x="791" y="450"/>
                    <a:pt x="775" y="466"/>
                  </a:cubicBezTo>
                  <a:cubicBezTo>
                    <a:pt x="775" y="474"/>
                    <a:pt x="775" y="474"/>
                    <a:pt x="775" y="474"/>
                  </a:cubicBezTo>
                  <a:cubicBezTo>
                    <a:pt x="775" y="482"/>
                    <a:pt x="783" y="482"/>
                    <a:pt x="783" y="490"/>
                  </a:cubicBezTo>
                  <a:cubicBezTo>
                    <a:pt x="799" y="490"/>
                    <a:pt x="807" y="498"/>
                    <a:pt x="814" y="506"/>
                  </a:cubicBezTo>
                  <a:cubicBezTo>
                    <a:pt x="822" y="529"/>
                    <a:pt x="814" y="537"/>
                    <a:pt x="814" y="537"/>
                  </a:cubicBezTo>
                  <a:lnTo>
                    <a:pt x="814" y="537"/>
                  </a:lnTo>
                  <a:cubicBezTo>
                    <a:pt x="807" y="537"/>
                    <a:pt x="807" y="537"/>
                    <a:pt x="799" y="529"/>
                  </a:cubicBezTo>
                  <a:cubicBezTo>
                    <a:pt x="775" y="506"/>
                    <a:pt x="585" y="450"/>
                    <a:pt x="546" y="450"/>
                  </a:cubicBezTo>
                  <a:cubicBezTo>
                    <a:pt x="538" y="450"/>
                    <a:pt x="530" y="450"/>
                    <a:pt x="522" y="450"/>
                  </a:cubicBezTo>
                  <a:cubicBezTo>
                    <a:pt x="514" y="450"/>
                    <a:pt x="514" y="450"/>
                    <a:pt x="506" y="450"/>
                  </a:cubicBezTo>
                  <a:cubicBezTo>
                    <a:pt x="490" y="450"/>
                    <a:pt x="482" y="450"/>
                    <a:pt x="474" y="442"/>
                  </a:cubicBezTo>
                  <a:cubicBezTo>
                    <a:pt x="474" y="434"/>
                    <a:pt x="467" y="434"/>
                    <a:pt x="467" y="426"/>
                  </a:cubicBezTo>
                  <a:cubicBezTo>
                    <a:pt x="467" y="426"/>
                    <a:pt x="474" y="426"/>
                    <a:pt x="490" y="419"/>
                  </a:cubicBezTo>
                  <a:cubicBezTo>
                    <a:pt x="506" y="419"/>
                    <a:pt x="522" y="419"/>
                    <a:pt x="530" y="411"/>
                  </a:cubicBezTo>
                  <a:cubicBezTo>
                    <a:pt x="538" y="403"/>
                    <a:pt x="546" y="403"/>
                    <a:pt x="554" y="403"/>
                  </a:cubicBezTo>
                  <a:cubicBezTo>
                    <a:pt x="561" y="403"/>
                    <a:pt x="561" y="403"/>
                    <a:pt x="569" y="403"/>
                  </a:cubicBezTo>
                  <a:cubicBezTo>
                    <a:pt x="577" y="403"/>
                    <a:pt x="585" y="403"/>
                    <a:pt x="593" y="403"/>
                  </a:cubicBezTo>
                  <a:cubicBezTo>
                    <a:pt x="601" y="403"/>
                    <a:pt x="609" y="403"/>
                    <a:pt x="609" y="403"/>
                  </a:cubicBezTo>
                  <a:cubicBezTo>
                    <a:pt x="609" y="403"/>
                    <a:pt x="593" y="395"/>
                    <a:pt x="577" y="387"/>
                  </a:cubicBezTo>
                  <a:cubicBezTo>
                    <a:pt x="569" y="387"/>
                    <a:pt x="569" y="387"/>
                    <a:pt x="561" y="387"/>
                  </a:cubicBezTo>
                  <a:cubicBezTo>
                    <a:pt x="554" y="387"/>
                    <a:pt x="546" y="387"/>
                    <a:pt x="538" y="395"/>
                  </a:cubicBezTo>
                  <a:cubicBezTo>
                    <a:pt x="522" y="395"/>
                    <a:pt x="514" y="395"/>
                    <a:pt x="498" y="395"/>
                  </a:cubicBezTo>
                  <a:cubicBezTo>
                    <a:pt x="467" y="395"/>
                    <a:pt x="467" y="403"/>
                    <a:pt x="467" y="411"/>
                  </a:cubicBezTo>
                  <a:cubicBezTo>
                    <a:pt x="459" y="419"/>
                    <a:pt x="459" y="426"/>
                    <a:pt x="451" y="434"/>
                  </a:cubicBezTo>
                  <a:cubicBezTo>
                    <a:pt x="435" y="458"/>
                    <a:pt x="380" y="466"/>
                    <a:pt x="324" y="482"/>
                  </a:cubicBezTo>
                  <a:cubicBezTo>
                    <a:pt x="316" y="482"/>
                    <a:pt x="308" y="482"/>
                    <a:pt x="301" y="482"/>
                  </a:cubicBezTo>
                  <a:cubicBezTo>
                    <a:pt x="277" y="490"/>
                    <a:pt x="261" y="498"/>
                    <a:pt x="245" y="498"/>
                  </a:cubicBezTo>
                  <a:cubicBezTo>
                    <a:pt x="230" y="506"/>
                    <a:pt x="221" y="513"/>
                    <a:pt x="206" y="513"/>
                  </a:cubicBezTo>
                  <a:lnTo>
                    <a:pt x="198" y="513"/>
                  </a:lnTo>
                  <a:cubicBezTo>
                    <a:pt x="190" y="506"/>
                    <a:pt x="182" y="506"/>
                    <a:pt x="182" y="506"/>
                  </a:cubicBezTo>
                  <a:cubicBezTo>
                    <a:pt x="182" y="498"/>
                    <a:pt x="190" y="498"/>
                    <a:pt x="206" y="490"/>
                  </a:cubicBezTo>
                  <a:cubicBezTo>
                    <a:pt x="221" y="482"/>
                    <a:pt x="230" y="482"/>
                    <a:pt x="237" y="474"/>
                  </a:cubicBezTo>
                  <a:cubicBezTo>
                    <a:pt x="245" y="474"/>
                    <a:pt x="245" y="466"/>
                    <a:pt x="245" y="466"/>
                  </a:cubicBezTo>
                  <a:cubicBezTo>
                    <a:pt x="253" y="458"/>
                    <a:pt x="261" y="450"/>
                    <a:pt x="293" y="442"/>
                  </a:cubicBezTo>
                  <a:lnTo>
                    <a:pt x="301" y="442"/>
                  </a:lnTo>
                  <a:cubicBezTo>
                    <a:pt x="301" y="434"/>
                    <a:pt x="293" y="419"/>
                    <a:pt x="269" y="403"/>
                  </a:cubicBezTo>
                  <a:cubicBezTo>
                    <a:pt x="261" y="403"/>
                    <a:pt x="261" y="403"/>
                    <a:pt x="261" y="403"/>
                  </a:cubicBezTo>
                  <a:cubicBezTo>
                    <a:pt x="253" y="403"/>
                    <a:pt x="253" y="403"/>
                    <a:pt x="253" y="411"/>
                  </a:cubicBezTo>
                  <a:cubicBezTo>
                    <a:pt x="253" y="419"/>
                    <a:pt x="253" y="426"/>
                    <a:pt x="245" y="426"/>
                  </a:cubicBezTo>
                  <a:lnTo>
                    <a:pt x="245" y="426"/>
                  </a:lnTo>
                  <a:cubicBezTo>
                    <a:pt x="237" y="426"/>
                    <a:pt x="230" y="426"/>
                    <a:pt x="230" y="419"/>
                  </a:cubicBezTo>
                  <a:cubicBezTo>
                    <a:pt x="221" y="419"/>
                    <a:pt x="214" y="411"/>
                    <a:pt x="206" y="411"/>
                  </a:cubicBezTo>
                  <a:cubicBezTo>
                    <a:pt x="198" y="419"/>
                    <a:pt x="198" y="419"/>
                    <a:pt x="198" y="434"/>
                  </a:cubicBezTo>
                  <a:cubicBezTo>
                    <a:pt x="198" y="442"/>
                    <a:pt x="198" y="458"/>
                    <a:pt x="182" y="474"/>
                  </a:cubicBezTo>
                  <a:cubicBezTo>
                    <a:pt x="174" y="498"/>
                    <a:pt x="166" y="498"/>
                    <a:pt x="150" y="506"/>
                  </a:cubicBezTo>
                  <a:cubicBezTo>
                    <a:pt x="142" y="513"/>
                    <a:pt x="142" y="521"/>
                    <a:pt x="135" y="529"/>
                  </a:cubicBezTo>
                  <a:cubicBezTo>
                    <a:pt x="127" y="529"/>
                    <a:pt x="119" y="537"/>
                    <a:pt x="111" y="537"/>
                  </a:cubicBezTo>
                  <a:cubicBezTo>
                    <a:pt x="103" y="537"/>
                    <a:pt x="95" y="529"/>
                    <a:pt x="87" y="521"/>
                  </a:cubicBezTo>
                  <a:lnTo>
                    <a:pt x="87" y="521"/>
                  </a:lnTo>
                  <a:cubicBezTo>
                    <a:pt x="87" y="513"/>
                    <a:pt x="87" y="513"/>
                    <a:pt x="87" y="513"/>
                  </a:cubicBezTo>
                  <a:cubicBezTo>
                    <a:pt x="95" y="498"/>
                    <a:pt x="111" y="466"/>
                    <a:pt x="111" y="458"/>
                  </a:cubicBezTo>
                  <a:cubicBezTo>
                    <a:pt x="111" y="450"/>
                    <a:pt x="103" y="442"/>
                    <a:pt x="95" y="434"/>
                  </a:cubicBezTo>
                  <a:cubicBezTo>
                    <a:pt x="87" y="419"/>
                    <a:pt x="79" y="403"/>
                    <a:pt x="79" y="387"/>
                  </a:cubicBezTo>
                  <a:cubicBezTo>
                    <a:pt x="87" y="379"/>
                    <a:pt x="87" y="379"/>
                    <a:pt x="87" y="371"/>
                  </a:cubicBezTo>
                  <a:cubicBezTo>
                    <a:pt x="95" y="355"/>
                    <a:pt x="95" y="347"/>
                    <a:pt x="71" y="324"/>
                  </a:cubicBezTo>
                  <a:cubicBezTo>
                    <a:pt x="71" y="324"/>
                    <a:pt x="63" y="316"/>
                    <a:pt x="48" y="308"/>
                  </a:cubicBezTo>
                  <a:cubicBezTo>
                    <a:pt x="24" y="292"/>
                    <a:pt x="0" y="268"/>
                    <a:pt x="0" y="253"/>
                  </a:cubicBezTo>
                  <a:cubicBezTo>
                    <a:pt x="0" y="245"/>
                    <a:pt x="0" y="237"/>
                    <a:pt x="0" y="237"/>
                  </a:cubicBezTo>
                  <a:cubicBezTo>
                    <a:pt x="24" y="205"/>
                    <a:pt x="933" y="95"/>
                    <a:pt x="1036" y="79"/>
                  </a:cubicBezTo>
                  <a:lnTo>
                    <a:pt x="1036" y="79"/>
                  </a:lnTo>
                  <a:lnTo>
                    <a:pt x="1036" y="79"/>
                  </a:lnTo>
                  <a:cubicBezTo>
                    <a:pt x="1075" y="142"/>
                    <a:pt x="1115" y="205"/>
                    <a:pt x="1123" y="213"/>
                  </a:cubicBezTo>
                  <a:cubicBezTo>
                    <a:pt x="1138" y="213"/>
                    <a:pt x="2158" y="126"/>
                    <a:pt x="2174" y="126"/>
                  </a:cubicBezTo>
                  <a:lnTo>
                    <a:pt x="2174" y="126"/>
                  </a:lnTo>
                  <a:lnTo>
                    <a:pt x="2174" y="126"/>
                  </a:lnTo>
                  <a:cubicBezTo>
                    <a:pt x="2174" y="126"/>
                    <a:pt x="2182" y="134"/>
                    <a:pt x="2198" y="158"/>
                  </a:cubicBezTo>
                  <a:cubicBezTo>
                    <a:pt x="2198" y="166"/>
                    <a:pt x="2198" y="173"/>
                    <a:pt x="2198" y="181"/>
                  </a:cubicBezTo>
                  <a:cubicBezTo>
                    <a:pt x="2198" y="205"/>
                    <a:pt x="2198" y="221"/>
                    <a:pt x="2222" y="221"/>
                  </a:cubicBezTo>
                  <a:cubicBezTo>
                    <a:pt x="2222" y="221"/>
                    <a:pt x="2230" y="221"/>
                    <a:pt x="2237" y="221"/>
                  </a:cubicBezTo>
                  <a:cubicBezTo>
                    <a:pt x="2237" y="221"/>
                    <a:pt x="2245" y="221"/>
                    <a:pt x="2253" y="221"/>
                  </a:cubicBezTo>
                  <a:cubicBezTo>
                    <a:pt x="2261" y="221"/>
                    <a:pt x="2269" y="221"/>
                    <a:pt x="2269" y="197"/>
                  </a:cubicBezTo>
                  <a:cubicBezTo>
                    <a:pt x="2269" y="189"/>
                    <a:pt x="2269" y="173"/>
                    <a:pt x="2269" y="158"/>
                  </a:cubicBezTo>
                  <a:cubicBezTo>
                    <a:pt x="2277" y="134"/>
                    <a:pt x="2277" y="102"/>
                    <a:pt x="2261" y="79"/>
                  </a:cubicBezTo>
                  <a:cubicBezTo>
                    <a:pt x="2245" y="55"/>
                    <a:pt x="2245" y="39"/>
                    <a:pt x="2245" y="31"/>
                  </a:cubicBezTo>
                  <a:cubicBezTo>
                    <a:pt x="2245" y="23"/>
                    <a:pt x="2253" y="15"/>
                    <a:pt x="2261" y="7"/>
                  </a:cubicBezTo>
                  <a:cubicBezTo>
                    <a:pt x="2261" y="7"/>
                    <a:pt x="2269" y="7"/>
                    <a:pt x="2277" y="7"/>
                  </a:cubicBezTo>
                  <a:cubicBezTo>
                    <a:pt x="2285" y="7"/>
                    <a:pt x="2308" y="7"/>
                    <a:pt x="2332" y="15"/>
                  </a:cubicBezTo>
                  <a:cubicBezTo>
                    <a:pt x="2364" y="23"/>
                    <a:pt x="2403" y="23"/>
                    <a:pt x="2427" y="23"/>
                  </a:cubicBezTo>
                  <a:cubicBezTo>
                    <a:pt x="2451" y="23"/>
                    <a:pt x="2467" y="23"/>
                    <a:pt x="2475" y="15"/>
                  </a:cubicBezTo>
                  <a:cubicBezTo>
                    <a:pt x="2475" y="7"/>
                    <a:pt x="2475" y="7"/>
                    <a:pt x="2475" y="7"/>
                  </a:cubicBezTo>
                  <a:cubicBezTo>
                    <a:pt x="2483" y="0"/>
                    <a:pt x="2483" y="0"/>
                    <a:pt x="2483" y="0"/>
                  </a:cubicBezTo>
                  <a:cubicBezTo>
                    <a:pt x="2483" y="7"/>
                    <a:pt x="2483" y="7"/>
                    <a:pt x="2483" y="7"/>
                  </a:cubicBezTo>
                  <a:lnTo>
                    <a:pt x="2483" y="7"/>
                  </a:lnTo>
                  <a:cubicBezTo>
                    <a:pt x="2506" y="23"/>
                    <a:pt x="2506" y="23"/>
                    <a:pt x="2506" y="47"/>
                  </a:cubicBezTo>
                  <a:cubicBezTo>
                    <a:pt x="2506" y="55"/>
                    <a:pt x="2506" y="63"/>
                    <a:pt x="2506" y="63"/>
                  </a:cubicBezTo>
                  <a:cubicBezTo>
                    <a:pt x="2498" y="95"/>
                    <a:pt x="2498" y="95"/>
                    <a:pt x="2514" y="102"/>
                  </a:cubicBezTo>
                  <a:cubicBezTo>
                    <a:pt x="2514" y="110"/>
                    <a:pt x="2522" y="118"/>
                    <a:pt x="2522" y="126"/>
                  </a:cubicBezTo>
                  <a:cubicBezTo>
                    <a:pt x="2538" y="142"/>
                    <a:pt x="2546" y="158"/>
                    <a:pt x="2546" y="173"/>
                  </a:cubicBezTo>
                  <a:cubicBezTo>
                    <a:pt x="2546" y="189"/>
                    <a:pt x="2554" y="205"/>
                    <a:pt x="2561" y="221"/>
                  </a:cubicBezTo>
                  <a:cubicBezTo>
                    <a:pt x="2577" y="268"/>
                    <a:pt x="2664" y="458"/>
                    <a:pt x="2672" y="458"/>
                  </a:cubicBezTo>
                  <a:cubicBezTo>
                    <a:pt x="2688" y="513"/>
                    <a:pt x="2909" y="830"/>
                    <a:pt x="2925" y="837"/>
                  </a:cubicBezTo>
                  <a:lnTo>
                    <a:pt x="2933" y="837"/>
                  </a:lnTo>
                  <a:cubicBezTo>
                    <a:pt x="2949" y="846"/>
                    <a:pt x="2965" y="853"/>
                    <a:pt x="3004" y="924"/>
                  </a:cubicBezTo>
                  <a:cubicBezTo>
                    <a:pt x="3052" y="996"/>
                    <a:pt x="3044" y="1012"/>
                    <a:pt x="3036" y="1035"/>
                  </a:cubicBezTo>
                  <a:lnTo>
                    <a:pt x="3036" y="1035"/>
                  </a:lnTo>
                  <a:cubicBezTo>
                    <a:pt x="3036" y="1035"/>
                    <a:pt x="3036" y="1043"/>
                    <a:pt x="3028" y="1043"/>
                  </a:cubicBezTo>
                  <a:cubicBezTo>
                    <a:pt x="3028" y="1043"/>
                    <a:pt x="3020" y="1035"/>
                    <a:pt x="3012" y="1012"/>
                  </a:cubicBezTo>
                  <a:cubicBezTo>
                    <a:pt x="3012" y="1003"/>
                    <a:pt x="3012" y="1003"/>
                    <a:pt x="3012" y="996"/>
                  </a:cubicBezTo>
                  <a:cubicBezTo>
                    <a:pt x="2996" y="964"/>
                    <a:pt x="2973" y="940"/>
                    <a:pt x="2973" y="940"/>
                  </a:cubicBezTo>
                  <a:lnTo>
                    <a:pt x="2973" y="940"/>
                  </a:lnTo>
                  <a:lnTo>
                    <a:pt x="2973" y="940"/>
                  </a:lnTo>
                  <a:cubicBezTo>
                    <a:pt x="2965" y="948"/>
                    <a:pt x="2965" y="956"/>
                    <a:pt x="2949" y="956"/>
                  </a:cubicBezTo>
                  <a:cubicBezTo>
                    <a:pt x="2941" y="948"/>
                    <a:pt x="2941" y="948"/>
                    <a:pt x="2933" y="940"/>
                  </a:cubicBezTo>
                  <a:cubicBezTo>
                    <a:pt x="2933" y="932"/>
                    <a:pt x="2933" y="924"/>
                    <a:pt x="2925" y="924"/>
                  </a:cubicBezTo>
                  <a:cubicBezTo>
                    <a:pt x="2917" y="917"/>
                    <a:pt x="2909" y="909"/>
                    <a:pt x="2909" y="901"/>
                  </a:cubicBezTo>
                  <a:lnTo>
                    <a:pt x="2909" y="893"/>
                  </a:lnTo>
                  <a:lnTo>
                    <a:pt x="2909" y="893"/>
                  </a:lnTo>
                  <a:cubicBezTo>
                    <a:pt x="2901" y="901"/>
                    <a:pt x="2933" y="956"/>
                    <a:pt x="2949" y="980"/>
                  </a:cubicBezTo>
                  <a:cubicBezTo>
                    <a:pt x="2957" y="1003"/>
                    <a:pt x="2965" y="1019"/>
                    <a:pt x="2965" y="1027"/>
                  </a:cubicBezTo>
                  <a:cubicBezTo>
                    <a:pt x="2973" y="1043"/>
                    <a:pt x="2981" y="1051"/>
                    <a:pt x="2988" y="1059"/>
                  </a:cubicBezTo>
                  <a:cubicBezTo>
                    <a:pt x="2988" y="1067"/>
                    <a:pt x="2996" y="1075"/>
                    <a:pt x="2996" y="1083"/>
                  </a:cubicBezTo>
                  <a:lnTo>
                    <a:pt x="2996" y="1090"/>
                  </a:lnTo>
                  <a:cubicBezTo>
                    <a:pt x="3004" y="1090"/>
                    <a:pt x="3004" y="1090"/>
                    <a:pt x="3004" y="1090"/>
                  </a:cubicBezTo>
                  <a:cubicBezTo>
                    <a:pt x="3004" y="1083"/>
                    <a:pt x="3012" y="1083"/>
                    <a:pt x="3012" y="1075"/>
                  </a:cubicBezTo>
                  <a:cubicBezTo>
                    <a:pt x="3020" y="1075"/>
                    <a:pt x="3020" y="1075"/>
                    <a:pt x="3020" y="1075"/>
                  </a:cubicBezTo>
                  <a:cubicBezTo>
                    <a:pt x="3036" y="1075"/>
                    <a:pt x="3036" y="1122"/>
                    <a:pt x="3044" y="1146"/>
                  </a:cubicBezTo>
                  <a:cubicBezTo>
                    <a:pt x="3115" y="1233"/>
                    <a:pt x="3154" y="1328"/>
                    <a:pt x="3194" y="1399"/>
                  </a:cubicBezTo>
                  <a:cubicBezTo>
                    <a:pt x="3226" y="1462"/>
                    <a:pt x="3249" y="1517"/>
                    <a:pt x="3289" y="1549"/>
                  </a:cubicBezTo>
                  <a:cubicBezTo>
                    <a:pt x="3376" y="1620"/>
                    <a:pt x="3423" y="1810"/>
                    <a:pt x="3415" y="1905"/>
                  </a:cubicBezTo>
                  <a:cubicBezTo>
                    <a:pt x="3407" y="1976"/>
                    <a:pt x="3407" y="2000"/>
                    <a:pt x="3415" y="2031"/>
                  </a:cubicBezTo>
                  <a:cubicBezTo>
                    <a:pt x="3415" y="2039"/>
                    <a:pt x="3415" y="2047"/>
                    <a:pt x="3415" y="2063"/>
                  </a:cubicBezTo>
                  <a:cubicBezTo>
                    <a:pt x="3415" y="2102"/>
                    <a:pt x="3400" y="2253"/>
                    <a:pt x="3368" y="2284"/>
                  </a:cubicBezTo>
                  <a:cubicBezTo>
                    <a:pt x="3360" y="2308"/>
                    <a:pt x="3360" y="2316"/>
                    <a:pt x="3368" y="2332"/>
                  </a:cubicBezTo>
                  <a:cubicBezTo>
                    <a:pt x="3368" y="2340"/>
                    <a:pt x="3368" y="2347"/>
                    <a:pt x="3376" y="2355"/>
                  </a:cubicBezTo>
                  <a:cubicBezTo>
                    <a:pt x="3376" y="2371"/>
                    <a:pt x="3376" y="2371"/>
                    <a:pt x="3384" y="2379"/>
                  </a:cubicBezTo>
                  <a:cubicBezTo>
                    <a:pt x="3384" y="2387"/>
                    <a:pt x="3384" y="2387"/>
                    <a:pt x="3384" y="2403"/>
                  </a:cubicBezTo>
                  <a:cubicBezTo>
                    <a:pt x="3376" y="2419"/>
                    <a:pt x="3376" y="2427"/>
                    <a:pt x="3376" y="2427"/>
                  </a:cubicBezTo>
                  <a:lnTo>
                    <a:pt x="3376" y="2427"/>
                  </a:lnTo>
                  <a:cubicBezTo>
                    <a:pt x="3384" y="2427"/>
                    <a:pt x="3384" y="2427"/>
                    <a:pt x="3392" y="2419"/>
                  </a:cubicBezTo>
                  <a:cubicBezTo>
                    <a:pt x="3392" y="2419"/>
                    <a:pt x="3392" y="2411"/>
                    <a:pt x="3400" y="2411"/>
                  </a:cubicBezTo>
                  <a:lnTo>
                    <a:pt x="3400" y="2411"/>
                  </a:lnTo>
                  <a:cubicBezTo>
                    <a:pt x="3407" y="2411"/>
                    <a:pt x="3407" y="2411"/>
                    <a:pt x="3407" y="2411"/>
                  </a:cubicBezTo>
                  <a:lnTo>
                    <a:pt x="3407" y="2411"/>
                  </a:lnTo>
                  <a:cubicBezTo>
                    <a:pt x="3407" y="2419"/>
                    <a:pt x="3352" y="2569"/>
                    <a:pt x="3336" y="2593"/>
                  </a:cubicBezTo>
                  <a:cubicBezTo>
                    <a:pt x="3320" y="2624"/>
                    <a:pt x="3305" y="2632"/>
                    <a:pt x="3289" y="2640"/>
                  </a:cubicBezTo>
                  <a:cubicBezTo>
                    <a:pt x="3281" y="2640"/>
                    <a:pt x="3281" y="2640"/>
                    <a:pt x="3281" y="2640"/>
                  </a:cubicBezTo>
                  <a:close/>
                  <a:moveTo>
                    <a:pt x="3289" y="2474"/>
                  </a:moveTo>
                  <a:lnTo>
                    <a:pt x="3289" y="2474"/>
                  </a:lnTo>
                  <a:cubicBezTo>
                    <a:pt x="3297" y="2474"/>
                    <a:pt x="3297" y="2474"/>
                    <a:pt x="3297" y="2474"/>
                  </a:cubicBezTo>
                  <a:cubicBezTo>
                    <a:pt x="3305" y="2474"/>
                    <a:pt x="3313" y="2482"/>
                    <a:pt x="3320" y="2482"/>
                  </a:cubicBezTo>
                  <a:cubicBezTo>
                    <a:pt x="3336" y="2482"/>
                    <a:pt x="3344" y="2482"/>
                    <a:pt x="3344" y="2490"/>
                  </a:cubicBezTo>
                  <a:cubicBezTo>
                    <a:pt x="3352" y="2498"/>
                    <a:pt x="3352" y="2498"/>
                    <a:pt x="3352" y="2506"/>
                  </a:cubicBezTo>
                  <a:cubicBezTo>
                    <a:pt x="3344" y="2529"/>
                    <a:pt x="3320" y="2577"/>
                    <a:pt x="3305" y="2600"/>
                  </a:cubicBezTo>
                  <a:cubicBezTo>
                    <a:pt x="3281" y="2624"/>
                    <a:pt x="3281" y="2632"/>
                    <a:pt x="3281" y="2640"/>
                  </a:cubicBezTo>
                  <a:cubicBezTo>
                    <a:pt x="3281" y="2640"/>
                    <a:pt x="3281" y="2640"/>
                    <a:pt x="3281" y="2632"/>
                  </a:cubicBezTo>
                  <a:cubicBezTo>
                    <a:pt x="3305" y="2624"/>
                    <a:pt x="3313" y="2616"/>
                    <a:pt x="3328" y="2593"/>
                  </a:cubicBezTo>
                  <a:cubicBezTo>
                    <a:pt x="3352" y="2561"/>
                    <a:pt x="3392" y="2450"/>
                    <a:pt x="3400" y="2419"/>
                  </a:cubicBezTo>
                  <a:cubicBezTo>
                    <a:pt x="3400" y="2419"/>
                    <a:pt x="3392" y="2419"/>
                    <a:pt x="3392" y="2427"/>
                  </a:cubicBezTo>
                  <a:lnTo>
                    <a:pt x="3384" y="2434"/>
                  </a:lnTo>
                  <a:cubicBezTo>
                    <a:pt x="3376" y="2434"/>
                    <a:pt x="3368" y="2434"/>
                    <a:pt x="3368" y="2434"/>
                  </a:cubicBezTo>
                  <a:cubicBezTo>
                    <a:pt x="3368" y="2427"/>
                    <a:pt x="3368" y="2411"/>
                    <a:pt x="3376" y="2403"/>
                  </a:cubicBezTo>
                  <a:cubicBezTo>
                    <a:pt x="3376" y="2387"/>
                    <a:pt x="3376" y="2387"/>
                    <a:pt x="3376" y="2379"/>
                  </a:cubicBezTo>
                  <a:cubicBezTo>
                    <a:pt x="3376" y="2379"/>
                    <a:pt x="3368" y="2371"/>
                    <a:pt x="3368" y="2355"/>
                  </a:cubicBezTo>
                  <a:cubicBezTo>
                    <a:pt x="3360" y="2347"/>
                    <a:pt x="3360" y="2340"/>
                    <a:pt x="3360" y="2332"/>
                  </a:cubicBezTo>
                  <a:cubicBezTo>
                    <a:pt x="3352" y="2316"/>
                    <a:pt x="3344" y="2308"/>
                    <a:pt x="3368" y="2284"/>
                  </a:cubicBezTo>
                  <a:cubicBezTo>
                    <a:pt x="3392" y="2253"/>
                    <a:pt x="3407" y="2102"/>
                    <a:pt x="3407" y="2063"/>
                  </a:cubicBezTo>
                  <a:cubicBezTo>
                    <a:pt x="3407" y="2047"/>
                    <a:pt x="3407" y="2039"/>
                    <a:pt x="3407" y="2031"/>
                  </a:cubicBezTo>
                  <a:cubicBezTo>
                    <a:pt x="3400" y="2007"/>
                    <a:pt x="3400" y="1976"/>
                    <a:pt x="3407" y="1905"/>
                  </a:cubicBezTo>
                  <a:cubicBezTo>
                    <a:pt x="3415" y="1818"/>
                    <a:pt x="3368" y="1620"/>
                    <a:pt x="3281" y="1557"/>
                  </a:cubicBezTo>
                  <a:cubicBezTo>
                    <a:pt x="3241" y="1525"/>
                    <a:pt x="3218" y="1462"/>
                    <a:pt x="3186" y="1399"/>
                  </a:cubicBezTo>
                  <a:cubicBezTo>
                    <a:pt x="3154" y="1328"/>
                    <a:pt x="3115" y="1241"/>
                    <a:pt x="3036" y="1154"/>
                  </a:cubicBezTo>
                  <a:lnTo>
                    <a:pt x="3036" y="1154"/>
                  </a:lnTo>
                  <a:lnTo>
                    <a:pt x="3036" y="1154"/>
                  </a:lnTo>
                  <a:cubicBezTo>
                    <a:pt x="3028" y="1114"/>
                    <a:pt x="3020" y="1083"/>
                    <a:pt x="3020" y="1083"/>
                  </a:cubicBezTo>
                  <a:cubicBezTo>
                    <a:pt x="3012" y="1083"/>
                    <a:pt x="3012" y="1090"/>
                    <a:pt x="3004" y="1090"/>
                  </a:cubicBezTo>
                  <a:cubicBezTo>
                    <a:pt x="3004" y="1090"/>
                    <a:pt x="3004" y="1099"/>
                    <a:pt x="2996" y="1099"/>
                  </a:cubicBezTo>
                  <a:cubicBezTo>
                    <a:pt x="2996" y="1099"/>
                    <a:pt x="2996" y="1090"/>
                    <a:pt x="2988" y="1083"/>
                  </a:cubicBezTo>
                  <a:cubicBezTo>
                    <a:pt x="2988" y="1075"/>
                    <a:pt x="2988" y="1075"/>
                    <a:pt x="2981" y="1067"/>
                  </a:cubicBezTo>
                  <a:cubicBezTo>
                    <a:pt x="2973" y="1059"/>
                    <a:pt x="2973" y="1051"/>
                    <a:pt x="2965" y="1027"/>
                  </a:cubicBezTo>
                  <a:cubicBezTo>
                    <a:pt x="2957" y="1019"/>
                    <a:pt x="2949" y="1003"/>
                    <a:pt x="2941" y="988"/>
                  </a:cubicBezTo>
                  <a:cubicBezTo>
                    <a:pt x="2909" y="924"/>
                    <a:pt x="2894" y="901"/>
                    <a:pt x="2901" y="893"/>
                  </a:cubicBezTo>
                  <a:cubicBezTo>
                    <a:pt x="2901" y="893"/>
                    <a:pt x="2901" y="885"/>
                    <a:pt x="2909" y="885"/>
                  </a:cubicBezTo>
                  <a:cubicBezTo>
                    <a:pt x="2909" y="885"/>
                    <a:pt x="2909" y="893"/>
                    <a:pt x="2917" y="901"/>
                  </a:cubicBezTo>
                  <a:cubicBezTo>
                    <a:pt x="2917" y="901"/>
                    <a:pt x="2917" y="909"/>
                    <a:pt x="2925" y="917"/>
                  </a:cubicBezTo>
                  <a:cubicBezTo>
                    <a:pt x="2933" y="924"/>
                    <a:pt x="2941" y="932"/>
                    <a:pt x="2941" y="932"/>
                  </a:cubicBezTo>
                  <a:cubicBezTo>
                    <a:pt x="2949" y="940"/>
                    <a:pt x="2949" y="948"/>
                    <a:pt x="2949" y="948"/>
                  </a:cubicBezTo>
                  <a:cubicBezTo>
                    <a:pt x="2957" y="948"/>
                    <a:pt x="2957" y="948"/>
                    <a:pt x="2957" y="948"/>
                  </a:cubicBezTo>
                  <a:cubicBezTo>
                    <a:pt x="2957" y="948"/>
                    <a:pt x="2957" y="940"/>
                    <a:pt x="2965" y="940"/>
                  </a:cubicBezTo>
                  <a:cubicBezTo>
                    <a:pt x="2965" y="932"/>
                    <a:pt x="2965" y="932"/>
                    <a:pt x="2973" y="932"/>
                  </a:cubicBezTo>
                  <a:lnTo>
                    <a:pt x="2973" y="932"/>
                  </a:lnTo>
                  <a:cubicBezTo>
                    <a:pt x="2981" y="940"/>
                    <a:pt x="3004" y="964"/>
                    <a:pt x="3020" y="996"/>
                  </a:cubicBezTo>
                  <a:lnTo>
                    <a:pt x="3020" y="1003"/>
                  </a:lnTo>
                  <a:cubicBezTo>
                    <a:pt x="3020" y="1019"/>
                    <a:pt x="3028" y="1027"/>
                    <a:pt x="3028" y="1035"/>
                  </a:cubicBezTo>
                  <a:lnTo>
                    <a:pt x="3028" y="1035"/>
                  </a:lnTo>
                  <a:cubicBezTo>
                    <a:pt x="3036" y="1035"/>
                    <a:pt x="3036" y="1035"/>
                    <a:pt x="3036" y="1035"/>
                  </a:cubicBezTo>
                  <a:cubicBezTo>
                    <a:pt x="3036" y="1012"/>
                    <a:pt x="3044" y="996"/>
                    <a:pt x="2996" y="924"/>
                  </a:cubicBezTo>
                  <a:cubicBezTo>
                    <a:pt x="2957" y="861"/>
                    <a:pt x="2941" y="853"/>
                    <a:pt x="2925" y="846"/>
                  </a:cubicBezTo>
                  <a:lnTo>
                    <a:pt x="2925" y="846"/>
                  </a:lnTo>
                  <a:cubicBezTo>
                    <a:pt x="2901" y="837"/>
                    <a:pt x="2680" y="506"/>
                    <a:pt x="2664" y="458"/>
                  </a:cubicBezTo>
                  <a:cubicBezTo>
                    <a:pt x="2664" y="458"/>
                    <a:pt x="2577" y="268"/>
                    <a:pt x="2554" y="229"/>
                  </a:cubicBezTo>
                  <a:cubicBezTo>
                    <a:pt x="2546" y="205"/>
                    <a:pt x="2538" y="189"/>
                    <a:pt x="2538" y="173"/>
                  </a:cubicBezTo>
                  <a:cubicBezTo>
                    <a:pt x="2538" y="158"/>
                    <a:pt x="2530" y="142"/>
                    <a:pt x="2522" y="126"/>
                  </a:cubicBezTo>
                  <a:cubicBezTo>
                    <a:pt x="2514" y="118"/>
                    <a:pt x="2506" y="118"/>
                    <a:pt x="2506" y="110"/>
                  </a:cubicBezTo>
                  <a:cubicBezTo>
                    <a:pt x="2490" y="95"/>
                    <a:pt x="2490" y="95"/>
                    <a:pt x="2498" y="63"/>
                  </a:cubicBezTo>
                  <a:cubicBezTo>
                    <a:pt x="2498" y="55"/>
                    <a:pt x="2498" y="55"/>
                    <a:pt x="2498" y="47"/>
                  </a:cubicBezTo>
                  <a:cubicBezTo>
                    <a:pt x="2506" y="23"/>
                    <a:pt x="2506" y="23"/>
                    <a:pt x="2483" y="15"/>
                  </a:cubicBezTo>
                  <a:cubicBezTo>
                    <a:pt x="2483" y="7"/>
                    <a:pt x="2483" y="7"/>
                    <a:pt x="2483" y="7"/>
                  </a:cubicBezTo>
                  <a:cubicBezTo>
                    <a:pt x="2483" y="15"/>
                    <a:pt x="2483" y="15"/>
                    <a:pt x="2483" y="15"/>
                  </a:cubicBezTo>
                  <a:cubicBezTo>
                    <a:pt x="2475" y="23"/>
                    <a:pt x="2459" y="31"/>
                    <a:pt x="2427" y="31"/>
                  </a:cubicBezTo>
                  <a:cubicBezTo>
                    <a:pt x="2403" y="31"/>
                    <a:pt x="2364" y="23"/>
                    <a:pt x="2332" y="23"/>
                  </a:cubicBezTo>
                  <a:cubicBezTo>
                    <a:pt x="2308" y="15"/>
                    <a:pt x="2285" y="15"/>
                    <a:pt x="2277" y="15"/>
                  </a:cubicBezTo>
                  <a:cubicBezTo>
                    <a:pt x="2269" y="15"/>
                    <a:pt x="2261" y="15"/>
                    <a:pt x="2261" y="15"/>
                  </a:cubicBezTo>
                  <a:cubicBezTo>
                    <a:pt x="2253" y="23"/>
                    <a:pt x="2253" y="23"/>
                    <a:pt x="2253" y="31"/>
                  </a:cubicBezTo>
                  <a:cubicBezTo>
                    <a:pt x="2253" y="39"/>
                    <a:pt x="2253" y="55"/>
                    <a:pt x="2269" y="79"/>
                  </a:cubicBezTo>
                  <a:cubicBezTo>
                    <a:pt x="2285" y="102"/>
                    <a:pt x="2285" y="134"/>
                    <a:pt x="2277" y="166"/>
                  </a:cubicBezTo>
                  <a:cubicBezTo>
                    <a:pt x="2277" y="173"/>
                    <a:pt x="2277" y="189"/>
                    <a:pt x="2277" y="197"/>
                  </a:cubicBezTo>
                  <a:cubicBezTo>
                    <a:pt x="2277" y="221"/>
                    <a:pt x="2269" y="229"/>
                    <a:pt x="2253" y="229"/>
                  </a:cubicBezTo>
                  <a:cubicBezTo>
                    <a:pt x="2245" y="229"/>
                    <a:pt x="2237" y="229"/>
                    <a:pt x="2230" y="229"/>
                  </a:cubicBezTo>
                  <a:lnTo>
                    <a:pt x="2222" y="229"/>
                  </a:lnTo>
                  <a:cubicBezTo>
                    <a:pt x="2190" y="229"/>
                    <a:pt x="2190" y="205"/>
                    <a:pt x="2190" y="181"/>
                  </a:cubicBezTo>
                  <a:cubicBezTo>
                    <a:pt x="2190" y="173"/>
                    <a:pt x="2190" y="166"/>
                    <a:pt x="2190" y="158"/>
                  </a:cubicBezTo>
                  <a:cubicBezTo>
                    <a:pt x="2182" y="142"/>
                    <a:pt x="2174" y="134"/>
                    <a:pt x="2174" y="134"/>
                  </a:cubicBezTo>
                  <a:cubicBezTo>
                    <a:pt x="2119" y="142"/>
                    <a:pt x="1138" y="221"/>
                    <a:pt x="1123" y="221"/>
                  </a:cubicBezTo>
                  <a:cubicBezTo>
                    <a:pt x="1115" y="221"/>
                    <a:pt x="1060" y="126"/>
                    <a:pt x="1036" y="87"/>
                  </a:cubicBezTo>
                  <a:cubicBezTo>
                    <a:pt x="633" y="134"/>
                    <a:pt x="24" y="221"/>
                    <a:pt x="8" y="237"/>
                  </a:cubicBezTo>
                  <a:cubicBezTo>
                    <a:pt x="8" y="245"/>
                    <a:pt x="0" y="245"/>
                    <a:pt x="8" y="253"/>
                  </a:cubicBezTo>
                  <a:cubicBezTo>
                    <a:pt x="8" y="268"/>
                    <a:pt x="32" y="284"/>
                    <a:pt x="55" y="300"/>
                  </a:cubicBezTo>
                  <a:cubicBezTo>
                    <a:pt x="63" y="308"/>
                    <a:pt x="71" y="316"/>
                    <a:pt x="79" y="324"/>
                  </a:cubicBezTo>
                  <a:cubicBezTo>
                    <a:pt x="103" y="340"/>
                    <a:pt x="103" y="355"/>
                    <a:pt x="95" y="379"/>
                  </a:cubicBezTo>
                  <a:lnTo>
                    <a:pt x="87" y="387"/>
                  </a:lnTo>
                  <a:cubicBezTo>
                    <a:pt x="87" y="403"/>
                    <a:pt x="95" y="419"/>
                    <a:pt x="103" y="426"/>
                  </a:cubicBezTo>
                  <a:cubicBezTo>
                    <a:pt x="111" y="442"/>
                    <a:pt x="119" y="450"/>
                    <a:pt x="119" y="458"/>
                  </a:cubicBezTo>
                  <a:cubicBezTo>
                    <a:pt x="119" y="466"/>
                    <a:pt x="111" y="490"/>
                    <a:pt x="95" y="513"/>
                  </a:cubicBezTo>
                  <a:cubicBezTo>
                    <a:pt x="103" y="521"/>
                    <a:pt x="103" y="529"/>
                    <a:pt x="111" y="529"/>
                  </a:cubicBezTo>
                  <a:cubicBezTo>
                    <a:pt x="119" y="529"/>
                    <a:pt x="119" y="529"/>
                    <a:pt x="127" y="521"/>
                  </a:cubicBezTo>
                  <a:cubicBezTo>
                    <a:pt x="135" y="513"/>
                    <a:pt x="142" y="506"/>
                    <a:pt x="150" y="506"/>
                  </a:cubicBezTo>
                  <a:cubicBezTo>
                    <a:pt x="158" y="498"/>
                    <a:pt x="166" y="490"/>
                    <a:pt x="182" y="474"/>
                  </a:cubicBezTo>
                  <a:cubicBezTo>
                    <a:pt x="190" y="458"/>
                    <a:pt x="190" y="442"/>
                    <a:pt x="190" y="434"/>
                  </a:cubicBezTo>
                  <a:cubicBezTo>
                    <a:pt x="190" y="419"/>
                    <a:pt x="190" y="411"/>
                    <a:pt x="198" y="403"/>
                  </a:cubicBezTo>
                  <a:cubicBezTo>
                    <a:pt x="206" y="403"/>
                    <a:pt x="206" y="403"/>
                    <a:pt x="206" y="403"/>
                  </a:cubicBezTo>
                  <a:cubicBezTo>
                    <a:pt x="214" y="403"/>
                    <a:pt x="221" y="411"/>
                    <a:pt x="230" y="419"/>
                  </a:cubicBezTo>
                  <a:cubicBezTo>
                    <a:pt x="237" y="419"/>
                    <a:pt x="237" y="419"/>
                    <a:pt x="245" y="419"/>
                  </a:cubicBezTo>
                  <a:lnTo>
                    <a:pt x="245" y="411"/>
                  </a:lnTo>
                  <a:cubicBezTo>
                    <a:pt x="245" y="403"/>
                    <a:pt x="245" y="395"/>
                    <a:pt x="261" y="395"/>
                  </a:cubicBezTo>
                  <a:lnTo>
                    <a:pt x="269" y="395"/>
                  </a:lnTo>
                  <a:cubicBezTo>
                    <a:pt x="293" y="411"/>
                    <a:pt x="308" y="426"/>
                    <a:pt x="308" y="442"/>
                  </a:cubicBezTo>
                  <a:cubicBezTo>
                    <a:pt x="308" y="450"/>
                    <a:pt x="301" y="450"/>
                    <a:pt x="293" y="450"/>
                  </a:cubicBezTo>
                  <a:cubicBezTo>
                    <a:pt x="269" y="458"/>
                    <a:pt x="261" y="458"/>
                    <a:pt x="253" y="474"/>
                  </a:cubicBezTo>
                  <a:cubicBezTo>
                    <a:pt x="253" y="474"/>
                    <a:pt x="245" y="474"/>
                    <a:pt x="245" y="482"/>
                  </a:cubicBezTo>
                  <a:cubicBezTo>
                    <a:pt x="237" y="490"/>
                    <a:pt x="221" y="490"/>
                    <a:pt x="206" y="498"/>
                  </a:cubicBezTo>
                  <a:cubicBezTo>
                    <a:pt x="206" y="498"/>
                    <a:pt x="198" y="498"/>
                    <a:pt x="190" y="506"/>
                  </a:cubicBezTo>
                  <a:lnTo>
                    <a:pt x="198" y="506"/>
                  </a:lnTo>
                  <a:cubicBezTo>
                    <a:pt x="214" y="506"/>
                    <a:pt x="230" y="506"/>
                    <a:pt x="245" y="498"/>
                  </a:cubicBezTo>
                  <a:cubicBezTo>
                    <a:pt x="261" y="490"/>
                    <a:pt x="277" y="482"/>
                    <a:pt x="293" y="474"/>
                  </a:cubicBezTo>
                  <a:cubicBezTo>
                    <a:pt x="308" y="474"/>
                    <a:pt x="316" y="474"/>
                    <a:pt x="324" y="474"/>
                  </a:cubicBezTo>
                  <a:cubicBezTo>
                    <a:pt x="372" y="466"/>
                    <a:pt x="435" y="450"/>
                    <a:pt x="451" y="426"/>
                  </a:cubicBezTo>
                  <a:cubicBezTo>
                    <a:pt x="451" y="419"/>
                    <a:pt x="459" y="419"/>
                    <a:pt x="459" y="411"/>
                  </a:cubicBezTo>
                  <a:cubicBezTo>
                    <a:pt x="459" y="395"/>
                    <a:pt x="467" y="387"/>
                    <a:pt x="498" y="387"/>
                  </a:cubicBezTo>
                  <a:cubicBezTo>
                    <a:pt x="514" y="387"/>
                    <a:pt x="522" y="387"/>
                    <a:pt x="530" y="387"/>
                  </a:cubicBezTo>
                  <a:cubicBezTo>
                    <a:pt x="546" y="379"/>
                    <a:pt x="554" y="379"/>
                    <a:pt x="561" y="379"/>
                  </a:cubicBezTo>
                  <a:cubicBezTo>
                    <a:pt x="569" y="379"/>
                    <a:pt x="569" y="379"/>
                    <a:pt x="577" y="379"/>
                  </a:cubicBezTo>
                  <a:cubicBezTo>
                    <a:pt x="601" y="387"/>
                    <a:pt x="617" y="395"/>
                    <a:pt x="609" y="403"/>
                  </a:cubicBezTo>
                  <a:cubicBezTo>
                    <a:pt x="609" y="411"/>
                    <a:pt x="609" y="411"/>
                    <a:pt x="593" y="411"/>
                  </a:cubicBezTo>
                  <a:cubicBezTo>
                    <a:pt x="585" y="411"/>
                    <a:pt x="577" y="411"/>
                    <a:pt x="569" y="411"/>
                  </a:cubicBezTo>
                  <a:cubicBezTo>
                    <a:pt x="561" y="411"/>
                    <a:pt x="561" y="411"/>
                    <a:pt x="554" y="411"/>
                  </a:cubicBezTo>
                  <a:cubicBezTo>
                    <a:pt x="546" y="411"/>
                    <a:pt x="538" y="411"/>
                    <a:pt x="530" y="419"/>
                  </a:cubicBezTo>
                  <a:cubicBezTo>
                    <a:pt x="522" y="426"/>
                    <a:pt x="506" y="426"/>
                    <a:pt x="490" y="426"/>
                  </a:cubicBezTo>
                  <a:cubicBezTo>
                    <a:pt x="482" y="426"/>
                    <a:pt x="474" y="434"/>
                    <a:pt x="474" y="434"/>
                  </a:cubicBezTo>
                  <a:lnTo>
                    <a:pt x="474" y="434"/>
                  </a:lnTo>
                  <a:cubicBezTo>
                    <a:pt x="490" y="442"/>
                    <a:pt x="498" y="442"/>
                    <a:pt x="522" y="442"/>
                  </a:cubicBezTo>
                  <a:cubicBezTo>
                    <a:pt x="530" y="442"/>
                    <a:pt x="538" y="442"/>
                    <a:pt x="546" y="442"/>
                  </a:cubicBezTo>
                  <a:cubicBezTo>
                    <a:pt x="585" y="442"/>
                    <a:pt x="783" y="498"/>
                    <a:pt x="799" y="521"/>
                  </a:cubicBezTo>
                  <a:cubicBezTo>
                    <a:pt x="807" y="529"/>
                    <a:pt x="807" y="529"/>
                    <a:pt x="807" y="529"/>
                  </a:cubicBezTo>
                  <a:cubicBezTo>
                    <a:pt x="807" y="529"/>
                    <a:pt x="807" y="521"/>
                    <a:pt x="807" y="506"/>
                  </a:cubicBezTo>
                  <a:cubicBezTo>
                    <a:pt x="799" y="498"/>
                    <a:pt x="791" y="498"/>
                    <a:pt x="783" y="490"/>
                  </a:cubicBezTo>
                  <a:cubicBezTo>
                    <a:pt x="775" y="490"/>
                    <a:pt x="767" y="482"/>
                    <a:pt x="767" y="482"/>
                  </a:cubicBezTo>
                  <a:cubicBezTo>
                    <a:pt x="767" y="474"/>
                    <a:pt x="767" y="466"/>
                    <a:pt x="775" y="466"/>
                  </a:cubicBezTo>
                  <a:cubicBezTo>
                    <a:pt x="783" y="450"/>
                    <a:pt x="783" y="442"/>
                    <a:pt x="791" y="442"/>
                  </a:cubicBezTo>
                  <a:lnTo>
                    <a:pt x="799" y="442"/>
                  </a:lnTo>
                  <a:cubicBezTo>
                    <a:pt x="807" y="442"/>
                    <a:pt x="807" y="442"/>
                    <a:pt x="814" y="450"/>
                  </a:cubicBezTo>
                  <a:cubicBezTo>
                    <a:pt x="822" y="450"/>
                    <a:pt x="830" y="442"/>
                    <a:pt x="838" y="434"/>
                  </a:cubicBezTo>
                  <a:cubicBezTo>
                    <a:pt x="846" y="434"/>
                    <a:pt x="846" y="434"/>
                    <a:pt x="854" y="434"/>
                  </a:cubicBezTo>
                  <a:cubicBezTo>
                    <a:pt x="854" y="434"/>
                    <a:pt x="862" y="434"/>
                    <a:pt x="862" y="442"/>
                  </a:cubicBezTo>
                  <a:cubicBezTo>
                    <a:pt x="862" y="450"/>
                    <a:pt x="846" y="458"/>
                    <a:pt x="838" y="466"/>
                  </a:cubicBezTo>
                  <a:cubicBezTo>
                    <a:pt x="830" y="466"/>
                    <a:pt x="830" y="466"/>
                    <a:pt x="830" y="482"/>
                  </a:cubicBezTo>
                  <a:cubicBezTo>
                    <a:pt x="838" y="498"/>
                    <a:pt x="838" y="498"/>
                    <a:pt x="846" y="506"/>
                  </a:cubicBezTo>
                  <a:lnTo>
                    <a:pt x="846" y="513"/>
                  </a:lnTo>
                  <a:cubicBezTo>
                    <a:pt x="854" y="521"/>
                    <a:pt x="846" y="529"/>
                    <a:pt x="838" y="537"/>
                  </a:cubicBezTo>
                  <a:cubicBezTo>
                    <a:pt x="838" y="537"/>
                    <a:pt x="838" y="537"/>
                    <a:pt x="830" y="537"/>
                  </a:cubicBezTo>
                  <a:cubicBezTo>
                    <a:pt x="838" y="545"/>
                    <a:pt x="838" y="545"/>
                    <a:pt x="838" y="545"/>
                  </a:cubicBezTo>
                  <a:cubicBezTo>
                    <a:pt x="973" y="616"/>
                    <a:pt x="973" y="632"/>
                    <a:pt x="973" y="640"/>
                  </a:cubicBezTo>
                  <a:cubicBezTo>
                    <a:pt x="973" y="656"/>
                    <a:pt x="965" y="656"/>
                    <a:pt x="957" y="664"/>
                  </a:cubicBezTo>
                  <a:lnTo>
                    <a:pt x="949" y="664"/>
                  </a:lnTo>
                  <a:cubicBezTo>
                    <a:pt x="949" y="664"/>
                    <a:pt x="949" y="664"/>
                    <a:pt x="957" y="672"/>
                  </a:cubicBezTo>
                  <a:cubicBezTo>
                    <a:pt x="965" y="695"/>
                    <a:pt x="980" y="711"/>
                    <a:pt x="996" y="719"/>
                  </a:cubicBezTo>
                  <a:cubicBezTo>
                    <a:pt x="996" y="719"/>
                    <a:pt x="996" y="719"/>
                    <a:pt x="1004" y="719"/>
                  </a:cubicBezTo>
                  <a:cubicBezTo>
                    <a:pt x="1012" y="719"/>
                    <a:pt x="1036" y="711"/>
                    <a:pt x="1060" y="703"/>
                  </a:cubicBezTo>
                  <a:cubicBezTo>
                    <a:pt x="1075" y="695"/>
                    <a:pt x="1091" y="695"/>
                    <a:pt x="1107" y="687"/>
                  </a:cubicBezTo>
                  <a:cubicBezTo>
                    <a:pt x="1131" y="679"/>
                    <a:pt x="1162" y="664"/>
                    <a:pt x="1178" y="656"/>
                  </a:cubicBezTo>
                  <a:cubicBezTo>
                    <a:pt x="1202" y="648"/>
                    <a:pt x="1218" y="640"/>
                    <a:pt x="1225" y="640"/>
                  </a:cubicBezTo>
                  <a:cubicBezTo>
                    <a:pt x="1225" y="640"/>
                    <a:pt x="1233" y="648"/>
                    <a:pt x="1233" y="656"/>
                  </a:cubicBezTo>
                  <a:cubicBezTo>
                    <a:pt x="1233" y="664"/>
                    <a:pt x="1218" y="672"/>
                    <a:pt x="1202" y="687"/>
                  </a:cubicBezTo>
                  <a:cubicBezTo>
                    <a:pt x="1170" y="703"/>
                    <a:pt x="1147" y="711"/>
                    <a:pt x="1131" y="727"/>
                  </a:cubicBezTo>
                  <a:cubicBezTo>
                    <a:pt x="1123" y="727"/>
                    <a:pt x="1123" y="735"/>
                    <a:pt x="1123" y="735"/>
                  </a:cubicBezTo>
                  <a:lnTo>
                    <a:pt x="1131" y="735"/>
                  </a:lnTo>
                  <a:cubicBezTo>
                    <a:pt x="1138" y="735"/>
                    <a:pt x="1147" y="735"/>
                    <a:pt x="1154" y="735"/>
                  </a:cubicBezTo>
                  <a:cubicBezTo>
                    <a:pt x="1162" y="727"/>
                    <a:pt x="1241" y="679"/>
                    <a:pt x="1241" y="640"/>
                  </a:cubicBezTo>
                  <a:cubicBezTo>
                    <a:pt x="1241" y="608"/>
                    <a:pt x="1249" y="608"/>
                    <a:pt x="1265" y="600"/>
                  </a:cubicBezTo>
                  <a:cubicBezTo>
                    <a:pt x="1265" y="600"/>
                    <a:pt x="1265" y="593"/>
                    <a:pt x="1273" y="593"/>
                  </a:cubicBezTo>
                  <a:lnTo>
                    <a:pt x="1281" y="585"/>
                  </a:lnTo>
                  <a:cubicBezTo>
                    <a:pt x="1297" y="569"/>
                    <a:pt x="1313" y="561"/>
                    <a:pt x="1336" y="561"/>
                  </a:cubicBezTo>
                  <a:cubicBezTo>
                    <a:pt x="1344" y="561"/>
                    <a:pt x="1352" y="561"/>
                    <a:pt x="1360" y="561"/>
                  </a:cubicBezTo>
                  <a:lnTo>
                    <a:pt x="1368" y="561"/>
                  </a:lnTo>
                  <a:cubicBezTo>
                    <a:pt x="1368" y="561"/>
                    <a:pt x="1384" y="561"/>
                    <a:pt x="1384" y="553"/>
                  </a:cubicBezTo>
                  <a:lnTo>
                    <a:pt x="1384" y="553"/>
                  </a:lnTo>
                  <a:cubicBezTo>
                    <a:pt x="1384" y="545"/>
                    <a:pt x="1376" y="537"/>
                    <a:pt x="1368" y="537"/>
                  </a:cubicBezTo>
                  <a:cubicBezTo>
                    <a:pt x="1368" y="529"/>
                    <a:pt x="1360" y="521"/>
                    <a:pt x="1360" y="513"/>
                  </a:cubicBezTo>
                  <a:cubicBezTo>
                    <a:pt x="1360" y="513"/>
                    <a:pt x="1368" y="506"/>
                    <a:pt x="1376" y="498"/>
                  </a:cubicBezTo>
                  <a:cubicBezTo>
                    <a:pt x="1391" y="490"/>
                    <a:pt x="1391" y="482"/>
                    <a:pt x="1400" y="474"/>
                  </a:cubicBezTo>
                  <a:cubicBezTo>
                    <a:pt x="1407" y="458"/>
                    <a:pt x="1407" y="450"/>
                    <a:pt x="1455" y="458"/>
                  </a:cubicBezTo>
                  <a:cubicBezTo>
                    <a:pt x="1518" y="466"/>
                    <a:pt x="1550" y="482"/>
                    <a:pt x="1589" y="498"/>
                  </a:cubicBezTo>
                  <a:lnTo>
                    <a:pt x="1597" y="498"/>
                  </a:lnTo>
                  <a:cubicBezTo>
                    <a:pt x="1621" y="513"/>
                    <a:pt x="1653" y="537"/>
                    <a:pt x="1684" y="569"/>
                  </a:cubicBezTo>
                  <a:cubicBezTo>
                    <a:pt x="1716" y="593"/>
                    <a:pt x="1739" y="616"/>
                    <a:pt x="1755" y="616"/>
                  </a:cubicBezTo>
                  <a:cubicBezTo>
                    <a:pt x="1771" y="624"/>
                    <a:pt x="1779" y="624"/>
                    <a:pt x="1787" y="640"/>
                  </a:cubicBezTo>
                  <a:cubicBezTo>
                    <a:pt x="1787" y="648"/>
                    <a:pt x="1787" y="648"/>
                    <a:pt x="1795" y="664"/>
                  </a:cubicBezTo>
                  <a:cubicBezTo>
                    <a:pt x="1818" y="687"/>
                    <a:pt x="1834" y="711"/>
                    <a:pt x="1882" y="735"/>
                  </a:cubicBezTo>
                  <a:cubicBezTo>
                    <a:pt x="1897" y="743"/>
                    <a:pt x="1905" y="759"/>
                    <a:pt x="1921" y="774"/>
                  </a:cubicBezTo>
                  <a:cubicBezTo>
                    <a:pt x="1937" y="798"/>
                    <a:pt x="1953" y="814"/>
                    <a:pt x="1992" y="814"/>
                  </a:cubicBezTo>
                  <a:lnTo>
                    <a:pt x="1992" y="814"/>
                  </a:lnTo>
                  <a:cubicBezTo>
                    <a:pt x="2055" y="822"/>
                    <a:pt x="2064" y="822"/>
                    <a:pt x="2079" y="853"/>
                  </a:cubicBezTo>
                  <a:cubicBezTo>
                    <a:pt x="2087" y="893"/>
                    <a:pt x="2095" y="917"/>
                    <a:pt x="2119" y="924"/>
                  </a:cubicBezTo>
                  <a:cubicBezTo>
                    <a:pt x="2143" y="932"/>
                    <a:pt x="2150" y="948"/>
                    <a:pt x="2150" y="972"/>
                  </a:cubicBezTo>
                  <a:cubicBezTo>
                    <a:pt x="2158" y="980"/>
                    <a:pt x="2158" y="980"/>
                    <a:pt x="2158" y="988"/>
                  </a:cubicBezTo>
                  <a:cubicBezTo>
                    <a:pt x="2158" y="996"/>
                    <a:pt x="2158" y="996"/>
                    <a:pt x="2158" y="1003"/>
                  </a:cubicBezTo>
                  <a:cubicBezTo>
                    <a:pt x="2166" y="1035"/>
                    <a:pt x="2174" y="1067"/>
                    <a:pt x="2166" y="1106"/>
                  </a:cubicBezTo>
                  <a:cubicBezTo>
                    <a:pt x="2158" y="1138"/>
                    <a:pt x="2158" y="1170"/>
                    <a:pt x="2150" y="1201"/>
                  </a:cubicBezTo>
                  <a:cubicBezTo>
                    <a:pt x="2150" y="1217"/>
                    <a:pt x="2150" y="1225"/>
                    <a:pt x="2150" y="1241"/>
                  </a:cubicBezTo>
                  <a:cubicBezTo>
                    <a:pt x="2150" y="1256"/>
                    <a:pt x="2143" y="1272"/>
                    <a:pt x="2135" y="1280"/>
                  </a:cubicBezTo>
                  <a:cubicBezTo>
                    <a:pt x="2135" y="1304"/>
                    <a:pt x="2127" y="1312"/>
                    <a:pt x="2127" y="1336"/>
                  </a:cubicBezTo>
                  <a:cubicBezTo>
                    <a:pt x="2135" y="1343"/>
                    <a:pt x="2135" y="1359"/>
                    <a:pt x="2143" y="1367"/>
                  </a:cubicBezTo>
                  <a:cubicBezTo>
                    <a:pt x="2143" y="1375"/>
                    <a:pt x="2150" y="1391"/>
                    <a:pt x="2150" y="1415"/>
                  </a:cubicBezTo>
                  <a:cubicBezTo>
                    <a:pt x="2150" y="1438"/>
                    <a:pt x="2158" y="1462"/>
                    <a:pt x="2166" y="1478"/>
                  </a:cubicBezTo>
                  <a:cubicBezTo>
                    <a:pt x="2174" y="1478"/>
                    <a:pt x="2174" y="1486"/>
                    <a:pt x="2182" y="1486"/>
                  </a:cubicBezTo>
                  <a:cubicBezTo>
                    <a:pt x="2190" y="1478"/>
                    <a:pt x="2190" y="1478"/>
                    <a:pt x="2190" y="1478"/>
                  </a:cubicBezTo>
                  <a:cubicBezTo>
                    <a:pt x="2206" y="1478"/>
                    <a:pt x="2222" y="1478"/>
                    <a:pt x="2230" y="1470"/>
                  </a:cubicBezTo>
                  <a:cubicBezTo>
                    <a:pt x="2230" y="1470"/>
                    <a:pt x="2230" y="1462"/>
                    <a:pt x="2230" y="1454"/>
                  </a:cubicBezTo>
                  <a:cubicBezTo>
                    <a:pt x="2222" y="1446"/>
                    <a:pt x="2222" y="1430"/>
                    <a:pt x="2214" y="1423"/>
                  </a:cubicBezTo>
                  <a:cubicBezTo>
                    <a:pt x="2206" y="1407"/>
                    <a:pt x="2198" y="1391"/>
                    <a:pt x="2198" y="1367"/>
                  </a:cubicBezTo>
                  <a:cubicBezTo>
                    <a:pt x="2198" y="1336"/>
                    <a:pt x="2206" y="1336"/>
                    <a:pt x="2214" y="1336"/>
                  </a:cubicBezTo>
                  <a:cubicBezTo>
                    <a:pt x="2222" y="1336"/>
                    <a:pt x="2230" y="1343"/>
                    <a:pt x="2237" y="1359"/>
                  </a:cubicBezTo>
                  <a:cubicBezTo>
                    <a:pt x="2253" y="1383"/>
                    <a:pt x="2253" y="1383"/>
                    <a:pt x="2269" y="1383"/>
                  </a:cubicBezTo>
                  <a:cubicBezTo>
                    <a:pt x="2277" y="1383"/>
                    <a:pt x="2277" y="1383"/>
                    <a:pt x="2277" y="1383"/>
                  </a:cubicBezTo>
                  <a:cubicBezTo>
                    <a:pt x="2285" y="1383"/>
                    <a:pt x="2285" y="1383"/>
                    <a:pt x="2293" y="1383"/>
                  </a:cubicBezTo>
                  <a:cubicBezTo>
                    <a:pt x="2301" y="1383"/>
                    <a:pt x="2301" y="1383"/>
                    <a:pt x="2308" y="1391"/>
                  </a:cubicBezTo>
                  <a:cubicBezTo>
                    <a:pt x="2308" y="1399"/>
                    <a:pt x="2308" y="1407"/>
                    <a:pt x="2308" y="1423"/>
                  </a:cubicBezTo>
                  <a:cubicBezTo>
                    <a:pt x="2308" y="1438"/>
                    <a:pt x="2293" y="1462"/>
                    <a:pt x="2285" y="1486"/>
                  </a:cubicBezTo>
                  <a:cubicBezTo>
                    <a:pt x="2277" y="1502"/>
                    <a:pt x="2261" y="1517"/>
                    <a:pt x="2261" y="1533"/>
                  </a:cubicBezTo>
                  <a:cubicBezTo>
                    <a:pt x="2261" y="1549"/>
                    <a:pt x="2253" y="1565"/>
                    <a:pt x="2230" y="1573"/>
                  </a:cubicBezTo>
                  <a:cubicBezTo>
                    <a:pt x="2230" y="1573"/>
                    <a:pt x="2230" y="1573"/>
                    <a:pt x="2222" y="1573"/>
                  </a:cubicBezTo>
                  <a:cubicBezTo>
                    <a:pt x="2214" y="1573"/>
                    <a:pt x="2198" y="1573"/>
                    <a:pt x="2198" y="1581"/>
                  </a:cubicBezTo>
                  <a:cubicBezTo>
                    <a:pt x="2198" y="1581"/>
                    <a:pt x="2198" y="1581"/>
                    <a:pt x="2206" y="1589"/>
                  </a:cubicBezTo>
                  <a:cubicBezTo>
                    <a:pt x="2214" y="1589"/>
                    <a:pt x="2222" y="1589"/>
                    <a:pt x="2230" y="1589"/>
                  </a:cubicBezTo>
                  <a:cubicBezTo>
                    <a:pt x="2230" y="1581"/>
                    <a:pt x="2230" y="1581"/>
                    <a:pt x="2237" y="1581"/>
                  </a:cubicBezTo>
                  <a:cubicBezTo>
                    <a:pt x="2245" y="1581"/>
                    <a:pt x="2253" y="1589"/>
                    <a:pt x="2261" y="1612"/>
                  </a:cubicBezTo>
                  <a:cubicBezTo>
                    <a:pt x="2277" y="1636"/>
                    <a:pt x="2277" y="1652"/>
                    <a:pt x="2285" y="1668"/>
                  </a:cubicBezTo>
                  <a:cubicBezTo>
                    <a:pt x="2293" y="1691"/>
                    <a:pt x="2301" y="1707"/>
                    <a:pt x="2317" y="1739"/>
                  </a:cubicBezTo>
                  <a:cubicBezTo>
                    <a:pt x="2356" y="1802"/>
                    <a:pt x="2411" y="1857"/>
                    <a:pt x="2435" y="1865"/>
                  </a:cubicBezTo>
                  <a:cubicBezTo>
                    <a:pt x="2443" y="1865"/>
                    <a:pt x="2459" y="1873"/>
                    <a:pt x="2467" y="1873"/>
                  </a:cubicBezTo>
                  <a:cubicBezTo>
                    <a:pt x="2475" y="1873"/>
                    <a:pt x="2475" y="1873"/>
                    <a:pt x="2483" y="1865"/>
                  </a:cubicBezTo>
                  <a:cubicBezTo>
                    <a:pt x="2483" y="1865"/>
                    <a:pt x="2483" y="1857"/>
                    <a:pt x="2483" y="1849"/>
                  </a:cubicBezTo>
                  <a:cubicBezTo>
                    <a:pt x="2475" y="1841"/>
                    <a:pt x="2467" y="1826"/>
                    <a:pt x="2459" y="1818"/>
                  </a:cubicBezTo>
                  <a:cubicBezTo>
                    <a:pt x="2451" y="1810"/>
                    <a:pt x="2451" y="1802"/>
                    <a:pt x="2451" y="1802"/>
                  </a:cubicBezTo>
                  <a:cubicBezTo>
                    <a:pt x="2451" y="1794"/>
                    <a:pt x="2459" y="1794"/>
                    <a:pt x="2467" y="1802"/>
                  </a:cubicBezTo>
                  <a:cubicBezTo>
                    <a:pt x="2483" y="1802"/>
                    <a:pt x="2490" y="1810"/>
                    <a:pt x="2498" y="1810"/>
                  </a:cubicBezTo>
                  <a:cubicBezTo>
                    <a:pt x="2506" y="1818"/>
                    <a:pt x="2506" y="1826"/>
                    <a:pt x="2514" y="1818"/>
                  </a:cubicBezTo>
                  <a:cubicBezTo>
                    <a:pt x="2530" y="1810"/>
                    <a:pt x="2538" y="1810"/>
                    <a:pt x="2546" y="1818"/>
                  </a:cubicBezTo>
                  <a:cubicBezTo>
                    <a:pt x="2546" y="1826"/>
                    <a:pt x="2546" y="1834"/>
                    <a:pt x="2546" y="1849"/>
                  </a:cubicBezTo>
                  <a:cubicBezTo>
                    <a:pt x="2530" y="1881"/>
                    <a:pt x="2530" y="1913"/>
                    <a:pt x="2538" y="1936"/>
                  </a:cubicBezTo>
                  <a:cubicBezTo>
                    <a:pt x="2546" y="1960"/>
                    <a:pt x="2577" y="1992"/>
                    <a:pt x="2585" y="1992"/>
                  </a:cubicBezTo>
                  <a:lnTo>
                    <a:pt x="2585" y="1992"/>
                  </a:lnTo>
                  <a:cubicBezTo>
                    <a:pt x="2593" y="1992"/>
                    <a:pt x="2593" y="1984"/>
                    <a:pt x="2601" y="1984"/>
                  </a:cubicBezTo>
                  <a:cubicBezTo>
                    <a:pt x="2609" y="1984"/>
                    <a:pt x="2609" y="2000"/>
                    <a:pt x="2609" y="2007"/>
                  </a:cubicBezTo>
                  <a:cubicBezTo>
                    <a:pt x="2609" y="2023"/>
                    <a:pt x="2609" y="2023"/>
                    <a:pt x="2625" y="2031"/>
                  </a:cubicBezTo>
                  <a:lnTo>
                    <a:pt x="2633" y="2031"/>
                  </a:lnTo>
                  <a:cubicBezTo>
                    <a:pt x="2656" y="2039"/>
                    <a:pt x="2656" y="2047"/>
                    <a:pt x="2656" y="2071"/>
                  </a:cubicBezTo>
                  <a:lnTo>
                    <a:pt x="2656" y="2071"/>
                  </a:lnTo>
                  <a:cubicBezTo>
                    <a:pt x="2664" y="2102"/>
                    <a:pt x="2688" y="2150"/>
                    <a:pt x="2712" y="2189"/>
                  </a:cubicBezTo>
                  <a:cubicBezTo>
                    <a:pt x="2728" y="2205"/>
                    <a:pt x="2728" y="2221"/>
                    <a:pt x="2736" y="2229"/>
                  </a:cubicBezTo>
                  <a:cubicBezTo>
                    <a:pt x="2743" y="2260"/>
                    <a:pt x="2751" y="2269"/>
                    <a:pt x="2767" y="2269"/>
                  </a:cubicBezTo>
                  <a:cubicBezTo>
                    <a:pt x="2775" y="2269"/>
                    <a:pt x="2783" y="2269"/>
                    <a:pt x="2791" y="2260"/>
                  </a:cubicBezTo>
                  <a:cubicBezTo>
                    <a:pt x="2807" y="2260"/>
                    <a:pt x="2823" y="2253"/>
                    <a:pt x="2838" y="2253"/>
                  </a:cubicBezTo>
                  <a:cubicBezTo>
                    <a:pt x="2862" y="2253"/>
                    <a:pt x="2878" y="2260"/>
                    <a:pt x="2894" y="2276"/>
                  </a:cubicBezTo>
                  <a:cubicBezTo>
                    <a:pt x="2933" y="2316"/>
                    <a:pt x="2965" y="2355"/>
                    <a:pt x="2981" y="2387"/>
                  </a:cubicBezTo>
                  <a:cubicBezTo>
                    <a:pt x="2996" y="2419"/>
                    <a:pt x="3012" y="2434"/>
                    <a:pt x="3036" y="2442"/>
                  </a:cubicBezTo>
                  <a:cubicBezTo>
                    <a:pt x="3036" y="2442"/>
                    <a:pt x="3036" y="2450"/>
                    <a:pt x="3044" y="2450"/>
                  </a:cubicBezTo>
                  <a:cubicBezTo>
                    <a:pt x="3052" y="2458"/>
                    <a:pt x="3076" y="2474"/>
                    <a:pt x="3091" y="2474"/>
                  </a:cubicBezTo>
                  <a:cubicBezTo>
                    <a:pt x="3099" y="2474"/>
                    <a:pt x="3099" y="2474"/>
                    <a:pt x="3107" y="2466"/>
                  </a:cubicBezTo>
                  <a:cubicBezTo>
                    <a:pt x="3115" y="2466"/>
                    <a:pt x="3123" y="2466"/>
                    <a:pt x="3123" y="2474"/>
                  </a:cubicBezTo>
                  <a:cubicBezTo>
                    <a:pt x="3131" y="2482"/>
                    <a:pt x="3131" y="2490"/>
                    <a:pt x="3123" y="2498"/>
                  </a:cubicBezTo>
                  <a:cubicBezTo>
                    <a:pt x="3115" y="2498"/>
                    <a:pt x="3115" y="2506"/>
                    <a:pt x="3115" y="2506"/>
                  </a:cubicBezTo>
                  <a:cubicBezTo>
                    <a:pt x="3107" y="2513"/>
                    <a:pt x="3107" y="2513"/>
                    <a:pt x="3099" y="2513"/>
                  </a:cubicBezTo>
                  <a:cubicBezTo>
                    <a:pt x="3099" y="2513"/>
                    <a:pt x="3091" y="2513"/>
                    <a:pt x="3083" y="2506"/>
                  </a:cubicBezTo>
                  <a:cubicBezTo>
                    <a:pt x="3067" y="2498"/>
                    <a:pt x="3060" y="2490"/>
                    <a:pt x="3052" y="2490"/>
                  </a:cubicBezTo>
                  <a:cubicBezTo>
                    <a:pt x="3044" y="2490"/>
                    <a:pt x="3044" y="2490"/>
                    <a:pt x="3036" y="2498"/>
                  </a:cubicBezTo>
                  <a:lnTo>
                    <a:pt x="3028" y="2506"/>
                  </a:lnTo>
                  <a:cubicBezTo>
                    <a:pt x="3020" y="2513"/>
                    <a:pt x="3012" y="2529"/>
                    <a:pt x="3012" y="2529"/>
                  </a:cubicBezTo>
                  <a:cubicBezTo>
                    <a:pt x="3012" y="2537"/>
                    <a:pt x="3028" y="2545"/>
                    <a:pt x="3044" y="2553"/>
                  </a:cubicBezTo>
                  <a:cubicBezTo>
                    <a:pt x="3067" y="2561"/>
                    <a:pt x="3083" y="2569"/>
                    <a:pt x="3083" y="2569"/>
                  </a:cubicBezTo>
                  <a:cubicBezTo>
                    <a:pt x="3091" y="2569"/>
                    <a:pt x="3091" y="2569"/>
                    <a:pt x="3091" y="2561"/>
                  </a:cubicBezTo>
                  <a:cubicBezTo>
                    <a:pt x="3099" y="2561"/>
                    <a:pt x="3107" y="2553"/>
                    <a:pt x="3115" y="2553"/>
                  </a:cubicBezTo>
                  <a:cubicBezTo>
                    <a:pt x="3123" y="2553"/>
                    <a:pt x="3123" y="2545"/>
                    <a:pt x="3131" y="2545"/>
                  </a:cubicBezTo>
                  <a:cubicBezTo>
                    <a:pt x="3139" y="2537"/>
                    <a:pt x="3147" y="2529"/>
                    <a:pt x="3178" y="2537"/>
                  </a:cubicBezTo>
                  <a:cubicBezTo>
                    <a:pt x="3186" y="2537"/>
                    <a:pt x="3186" y="2537"/>
                    <a:pt x="3186" y="2537"/>
                  </a:cubicBezTo>
                  <a:cubicBezTo>
                    <a:pt x="3202" y="2537"/>
                    <a:pt x="3210" y="2545"/>
                    <a:pt x="3218" y="2545"/>
                  </a:cubicBezTo>
                  <a:cubicBezTo>
                    <a:pt x="3226" y="2545"/>
                    <a:pt x="3234" y="2537"/>
                    <a:pt x="3241" y="2529"/>
                  </a:cubicBezTo>
                  <a:cubicBezTo>
                    <a:pt x="3249" y="2506"/>
                    <a:pt x="3265" y="2474"/>
                    <a:pt x="3289" y="2474"/>
                  </a:cubicBezTo>
                  <a:close/>
                  <a:moveTo>
                    <a:pt x="3265" y="1944"/>
                  </a:moveTo>
                  <a:lnTo>
                    <a:pt x="3265" y="1944"/>
                  </a:lnTo>
                  <a:cubicBezTo>
                    <a:pt x="3265" y="1944"/>
                    <a:pt x="3257" y="1944"/>
                    <a:pt x="3257" y="1936"/>
                  </a:cubicBezTo>
                  <a:cubicBezTo>
                    <a:pt x="3249" y="1936"/>
                    <a:pt x="3241" y="1936"/>
                    <a:pt x="3226" y="1936"/>
                  </a:cubicBezTo>
                  <a:cubicBezTo>
                    <a:pt x="3194" y="1929"/>
                    <a:pt x="3194" y="1921"/>
                    <a:pt x="3186" y="1905"/>
                  </a:cubicBezTo>
                  <a:cubicBezTo>
                    <a:pt x="3186" y="1897"/>
                    <a:pt x="3178" y="1897"/>
                    <a:pt x="3178" y="1889"/>
                  </a:cubicBezTo>
                  <a:cubicBezTo>
                    <a:pt x="3162" y="1865"/>
                    <a:pt x="3154" y="1865"/>
                    <a:pt x="3131" y="1857"/>
                  </a:cubicBezTo>
                  <a:lnTo>
                    <a:pt x="3123" y="1857"/>
                  </a:lnTo>
                  <a:cubicBezTo>
                    <a:pt x="3115" y="1857"/>
                    <a:pt x="3107" y="1849"/>
                    <a:pt x="3107" y="1841"/>
                  </a:cubicBezTo>
                  <a:cubicBezTo>
                    <a:pt x="3099" y="1834"/>
                    <a:pt x="3107" y="1826"/>
                    <a:pt x="3107" y="1818"/>
                  </a:cubicBezTo>
                  <a:cubicBezTo>
                    <a:pt x="3115" y="1818"/>
                    <a:pt x="3115" y="1810"/>
                    <a:pt x="3115" y="1810"/>
                  </a:cubicBezTo>
                  <a:cubicBezTo>
                    <a:pt x="3123" y="1786"/>
                    <a:pt x="3162" y="1754"/>
                    <a:pt x="3170" y="1747"/>
                  </a:cubicBezTo>
                  <a:cubicBezTo>
                    <a:pt x="3186" y="1731"/>
                    <a:pt x="3194" y="1723"/>
                    <a:pt x="3194" y="1707"/>
                  </a:cubicBezTo>
                  <a:cubicBezTo>
                    <a:pt x="3194" y="1691"/>
                    <a:pt x="3218" y="1683"/>
                    <a:pt x="3218" y="1683"/>
                  </a:cubicBezTo>
                  <a:cubicBezTo>
                    <a:pt x="3218" y="1683"/>
                    <a:pt x="3218" y="1683"/>
                    <a:pt x="3226" y="1683"/>
                  </a:cubicBezTo>
                  <a:cubicBezTo>
                    <a:pt x="3241" y="1683"/>
                    <a:pt x="3289" y="1754"/>
                    <a:pt x="3297" y="1770"/>
                  </a:cubicBezTo>
                  <a:cubicBezTo>
                    <a:pt x="3313" y="1794"/>
                    <a:pt x="3320" y="1841"/>
                    <a:pt x="3305" y="1857"/>
                  </a:cubicBezTo>
                  <a:cubicBezTo>
                    <a:pt x="3305" y="1857"/>
                    <a:pt x="3305" y="1857"/>
                    <a:pt x="3297" y="1857"/>
                  </a:cubicBezTo>
                  <a:cubicBezTo>
                    <a:pt x="3289" y="1865"/>
                    <a:pt x="3281" y="1873"/>
                    <a:pt x="3281" y="1913"/>
                  </a:cubicBezTo>
                  <a:cubicBezTo>
                    <a:pt x="3281" y="1929"/>
                    <a:pt x="3281" y="1944"/>
                    <a:pt x="3265" y="1944"/>
                  </a:cubicBezTo>
                  <a:close/>
                  <a:moveTo>
                    <a:pt x="3226" y="1691"/>
                  </a:moveTo>
                  <a:lnTo>
                    <a:pt x="3226" y="1691"/>
                  </a:lnTo>
                  <a:lnTo>
                    <a:pt x="3226" y="1691"/>
                  </a:lnTo>
                  <a:cubicBezTo>
                    <a:pt x="3218" y="1691"/>
                    <a:pt x="3202" y="1699"/>
                    <a:pt x="3202" y="1707"/>
                  </a:cubicBezTo>
                  <a:cubicBezTo>
                    <a:pt x="3202" y="1723"/>
                    <a:pt x="3194" y="1739"/>
                    <a:pt x="3178" y="1747"/>
                  </a:cubicBezTo>
                  <a:cubicBezTo>
                    <a:pt x="3162" y="1763"/>
                    <a:pt x="3123" y="1794"/>
                    <a:pt x="3123" y="1810"/>
                  </a:cubicBezTo>
                  <a:cubicBezTo>
                    <a:pt x="3123" y="1818"/>
                    <a:pt x="3115" y="1818"/>
                    <a:pt x="3115" y="1826"/>
                  </a:cubicBezTo>
                  <a:cubicBezTo>
                    <a:pt x="3115" y="1834"/>
                    <a:pt x="3107" y="1834"/>
                    <a:pt x="3107" y="1841"/>
                  </a:cubicBezTo>
                  <a:cubicBezTo>
                    <a:pt x="3115" y="1841"/>
                    <a:pt x="3115" y="1849"/>
                    <a:pt x="3123" y="1849"/>
                  </a:cubicBezTo>
                  <a:cubicBezTo>
                    <a:pt x="3131" y="1849"/>
                    <a:pt x="3131" y="1849"/>
                    <a:pt x="3139" y="1849"/>
                  </a:cubicBezTo>
                  <a:cubicBezTo>
                    <a:pt x="3154" y="1857"/>
                    <a:pt x="3162" y="1857"/>
                    <a:pt x="3178" y="1881"/>
                  </a:cubicBezTo>
                  <a:cubicBezTo>
                    <a:pt x="3186" y="1889"/>
                    <a:pt x="3186" y="1897"/>
                    <a:pt x="3194" y="1905"/>
                  </a:cubicBezTo>
                  <a:cubicBezTo>
                    <a:pt x="3194" y="1913"/>
                    <a:pt x="3202" y="1921"/>
                    <a:pt x="3226" y="1929"/>
                  </a:cubicBezTo>
                  <a:cubicBezTo>
                    <a:pt x="3241" y="1929"/>
                    <a:pt x="3249" y="1929"/>
                    <a:pt x="3257" y="1929"/>
                  </a:cubicBezTo>
                  <a:cubicBezTo>
                    <a:pt x="3265" y="1936"/>
                    <a:pt x="3265" y="1936"/>
                    <a:pt x="3265" y="1936"/>
                  </a:cubicBezTo>
                  <a:cubicBezTo>
                    <a:pt x="3273" y="1936"/>
                    <a:pt x="3273" y="1936"/>
                    <a:pt x="3273" y="1913"/>
                  </a:cubicBezTo>
                  <a:cubicBezTo>
                    <a:pt x="3273" y="1873"/>
                    <a:pt x="3281" y="1865"/>
                    <a:pt x="3297" y="1857"/>
                  </a:cubicBezTo>
                  <a:cubicBezTo>
                    <a:pt x="3297" y="1849"/>
                    <a:pt x="3297" y="1849"/>
                    <a:pt x="3297" y="1849"/>
                  </a:cubicBezTo>
                  <a:cubicBezTo>
                    <a:pt x="3313" y="1841"/>
                    <a:pt x="3305" y="1802"/>
                    <a:pt x="3289" y="1778"/>
                  </a:cubicBezTo>
                  <a:cubicBezTo>
                    <a:pt x="3273" y="1747"/>
                    <a:pt x="3234" y="1691"/>
                    <a:pt x="3226" y="1691"/>
                  </a:cubicBezTo>
                  <a:close/>
                </a:path>
              </a:pathLst>
            </a:custGeom>
            <a:solidFill>
              <a:schemeClr val="accent6"/>
            </a:solidFill>
            <a:ln>
              <a:solidFill>
                <a:schemeClr val="bg2"/>
              </a:solidFill>
            </a:ln>
            <a:effectLst/>
          </p:spPr>
          <p:txBody>
            <a:bodyPr wrap="none" anchor="ctr"/>
            <a:lstStyle/>
            <a:p>
              <a:endParaRPr lang="en-US"/>
            </a:p>
          </p:txBody>
        </p:sp>
        <p:sp>
          <p:nvSpPr>
            <p:cNvPr id="281" name="Freeform 405"/>
            <p:cNvSpPr>
              <a:spLocks noChangeArrowheads="1"/>
            </p:cNvSpPr>
            <p:nvPr/>
          </p:nvSpPr>
          <p:spPr bwMode="auto">
            <a:xfrm>
              <a:off x="18459597" y="7940302"/>
              <a:ext cx="707387" cy="1231552"/>
            </a:xfrm>
            <a:custGeom>
              <a:avLst/>
              <a:gdLst>
                <a:gd name="T0" fmla="*/ 1273 w 1345"/>
                <a:gd name="T1" fmla="*/ 87 h 2341"/>
                <a:gd name="T2" fmla="*/ 1273 w 1345"/>
                <a:gd name="T3" fmla="*/ 87 h 2341"/>
                <a:gd name="T4" fmla="*/ 1257 w 1345"/>
                <a:gd name="T5" fmla="*/ 39 h 2341"/>
                <a:gd name="T6" fmla="*/ 1233 w 1345"/>
                <a:gd name="T7" fmla="*/ 0 h 2341"/>
                <a:gd name="T8" fmla="*/ 450 w 1345"/>
                <a:gd name="T9" fmla="*/ 63 h 2341"/>
                <a:gd name="T10" fmla="*/ 427 w 1345"/>
                <a:gd name="T11" fmla="*/ 110 h 2341"/>
                <a:gd name="T12" fmla="*/ 411 w 1345"/>
                <a:gd name="T13" fmla="*/ 142 h 2341"/>
                <a:gd name="T14" fmla="*/ 363 w 1345"/>
                <a:gd name="T15" fmla="*/ 174 h 2341"/>
                <a:gd name="T16" fmla="*/ 340 w 1345"/>
                <a:gd name="T17" fmla="*/ 276 h 2341"/>
                <a:gd name="T18" fmla="*/ 324 w 1345"/>
                <a:gd name="T19" fmla="*/ 348 h 2341"/>
                <a:gd name="T20" fmla="*/ 284 w 1345"/>
                <a:gd name="T21" fmla="*/ 395 h 2341"/>
                <a:gd name="T22" fmla="*/ 213 w 1345"/>
                <a:gd name="T23" fmla="*/ 458 h 2341"/>
                <a:gd name="T24" fmla="*/ 213 w 1345"/>
                <a:gd name="T25" fmla="*/ 498 h 2341"/>
                <a:gd name="T26" fmla="*/ 213 w 1345"/>
                <a:gd name="T27" fmla="*/ 529 h 2341"/>
                <a:gd name="T28" fmla="*/ 190 w 1345"/>
                <a:gd name="T29" fmla="*/ 561 h 2341"/>
                <a:gd name="T30" fmla="*/ 150 w 1345"/>
                <a:gd name="T31" fmla="*/ 593 h 2341"/>
                <a:gd name="T32" fmla="*/ 150 w 1345"/>
                <a:gd name="T33" fmla="*/ 672 h 2341"/>
                <a:gd name="T34" fmla="*/ 126 w 1345"/>
                <a:gd name="T35" fmla="*/ 735 h 2341"/>
                <a:gd name="T36" fmla="*/ 126 w 1345"/>
                <a:gd name="T37" fmla="*/ 806 h 2341"/>
                <a:gd name="T38" fmla="*/ 142 w 1345"/>
                <a:gd name="T39" fmla="*/ 869 h 2341"/>
                <a:gd name="T40" fmla="*/ 166 w 1345"/>
                <a:gd name="T41" fmla="*/ 932 h 2341"/>
                <a:gd name="T42" fmla="*/ 158 w 1345"/>
                <a:gd name="T43" fmla="*/ 988 h 2341"/>
                <a:gd name="T44" fmla="*/ 158 w 1345"/>
                <a:gd name="T45" fmla="*/ 1043 h 2341"/>
                <a:gd name="T46" fmla="*/ 190 w 1345"/>
                <a:gd name="T47" fmla="*/ 1106 h 2341"/>
                <a:gd name="T48" fmla="*/ 166 w 1345"/>
                <a:gd name="T49" fmla="*/ 1178 h 2341"/>
                <a:gd name="T50" fmla="*/ 205 w 1345"/>
                <a:gd name="T51" fmla="*/ 1257 h 2341"/>
                <a:gd name="T52" fmla="*/ 213 w 1345"/>
                <a:gd name="T53" fmla="*/ 1296 h 2341"/>
                <a:gd name="T54" fmla="*/ 221 w 1345"/>
                <a:gd name="T55" fmla="*/ 1336 h 2341"/>
                <a:gd name="T56" fmla="*/ 253 w 1345"/>
                <a:gd name="T57" fmla="*/ 1383 h 2341"/>
                <a:gd name="T58" fmla="*/ 166 w 1345"/>
                <a:gd name="T59" fmla="*/ 1431 h 2341"/>
                <a:gd name="T60" fmla="*/ 221 w 1345"/>
                <a:gd name="T61" fmla="*/ 1470 h 2341"/>
                <a:gd name="T62" fmla="*/ 174 w 1345"/>
                <a:gd name="T63" fmla="*/ 1565 h 2341"/>
                <a:gd name="T64" fmla="*/ 142 w 1345"/>
                <a:gd name="T65" fmla="*/ 1596 h 2341"/>
                <a:gd name="T66" fmla="*/ 134 w 1345"/>
                <a:gd name="T67" fmla="*/ 1644 h 2341"/>
                <a:gd name="T68" fmla="*/ 103 w 1345"/>
                <a:gd name="T69" fmla="*/ 1660 h 2341"/>
                <a:gd name="T70" fmla="*/ 103 w 1345"/>
                <a:gd name="T71" fmla="*/ 1699 h 2341"/>
                <a:gd name="T72" fmla="*/ 63 w 1345"/>
                <a:gd name="T73" fmla="*/ 1723 h 2341"/>
                <a:gd name="T74" fmla="*/ 55 w 1345"/>
                <a:gd name="T75" fmla="*/ 1786 h 2341"/>
                <a:gd name="T76" fmla="*/ 39 w 1345"/>
                <a:gd name="T77" fmla="*/ 1826 h 2341"/>
                <a:gd name="T78" fmla="*/ 31 w 1345"/>
                <a:gd name="T79" fmla="*/ 1889 h 2341"/>
                <a:gd name="T80" fmla="*/ 15 w 1345"/>
                <a:gd name="T81" fmla="*/ 1929 h 2341"/>
                <a:gd name="T82" fmla="*/ 31 w 1345"/>
                <a:gd name="T83" fmla="*/ 1984 h 2341"/>
                <a:gd name="T84" fmla="*/ 39 w 1345"/>
                <a:gd name="T85" fmla="*/ 2000 h 2341"/>
                <a:gd name="T86" fmla="*/ 774 w 1345"/>
                <a:gd name="T87" fmla="*/ 1968 h 2341"/>
                <a:gd name="T88" fmla="*/ 790 w 1345"/>
                <a:gd name="T89" fmla="*/ 1992 h 2341"/>
                <a:gd name="T90" fmla="*/ 759 w 1345"/>
                <a:gd name="T91" fmla="*/ 2118 h 2341"/>
                <a:gd name="T92" fmla="*/ 830 w 1345"/>
                <a:gd name="T93" fmla="*/ 2205 h 2341"/>
                <a:gd name="T94" fmla="*/ 917 w 1345"/>
                <a:gd name="T95" fmla="*/ 2340 h 2341"/>
                <a:gd name="T96" fmla="*/ 933 w 1345"/>
                <a:gd name="T97" fmla="*/ 2324 h 2341"/>
                <a:gd name="T98" fmla="*/ 988 w 1345"/>
                <a:gd name="T99" fmla="*/ 2261 h 2341"/>
                <a:gd name="T100" fmla="*/ 1059 w 1345"/>
                <a:gd name="T101" fmla="*/ 2245 h 2341"/>
                <a:gd name="T102" fmla="*/ 1154 w 1345"/>
                <a:gd name="T103" fmla="*/ 2205 h 2341"/>
                <a:gd name="T104" fmla="*/ 1265 w 1345"/>
                <a:gd name="T105" fmla="*/ 2213 h 2341"/>
                <a:gd name="T106" fmla="*/ 1328 w 1345"/>
                <a:gd name="T107" fmla="*/ 2213 h 2341"/>
                <a:gd name="T108" fmla="*/ 1344 w 1345"/>
                <a:gd name="T109" fmla="*/ 2205 h 2341"/>
                <a:gd name="T110" fmla="*/ 1257 w 1345"/>
                <a:gd name="T111" fmla="*/ 1541 h 2341"/>
                <a:gd name="T112" fmla="*/ 1273 w 1345"/>
                <a:gd name="T113" fmla="*/ 87 h 2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45" h="2341">
                  <a:moveTo>
                    <a:pt x="1273" y="87"/>
                  </a:moveTo>
                  <a:lnTo>
                    <a:pt x="1273" y="87"/>
                  </a:lnTo>
                  <a:cubicBezTo>
                    <a:pt x="1273" y="71"/>
                    <a:pt x="1288" y="63"/>
                    <a:pt x="1257" y="39"/>
                  </a:cubicBezTo>
                  <a:cubicBezTo>
                    <a:pt x="1249" y="31"/>
                    <a:pt x="1241" y="15"/>
                    <a:pt x="1233" y="0"/>
                  </a:cubicBezTo>
                  <a:cubicBezTo>
                    <a:pt x="940" y="31"/>
                    <a:pt x="664" y="55"/>
                    <a:pt x="450" y="63"/>
                  </a:cubicBezTo>
                  <a:cubicBezTo>
                    <a:pt x="450" y="63"/>
                    <a:pt x="427" y="71"/>
                    <a:pt x="427" y="110"/>
                  </a:cubicBezTo>
                  <a:cubicBezTo>
                    <a:pt x="427" y="142"/>
                    <a:pt x="427" y="134"/>
                    <a:pt x="411" y="142"/>
                  </a:cubicBezTo>
                  <a:cubicBezTo>
                    <a:pt x="395" y="142"/>
                    <a:pt x="371" y="142"/>
                    <a:pt x="363" y="174"/>
                  </a:cubicBezTo>
                  <a:cubicBezTo>
                    <a:pt x="363" y="205"/>
                    <a:pt x="355" y="261"/>
                    <a:pt x="340" y="276"/>
                  </a:cubicBezTo>
                  <a:cubicBezTo>
                    <a:pt x="324" y="292"/>
                    <a:pt x="324" y="316"/>
                    <a:pt x="324" y="348"/>
                  </a:cubicBezTo>
                  <a:cubicBezTo>
                    <a:pt x="324" y="371"/>
                    <a:pt x="316" y="387"/>
                    <a:pt x="284" y="395"/>
                  </a:cubicBezTo>
                  <a:cubicBezTo>
                    <a:pt x="253" y="403"/>
                    <a:pt x="213" y="426"/>
                    <a:pt x="213" y="458"/>
                  </a:cubicBezTo>
                  <a:cubicBezTo>
                    <a:pt x="221" y="482"/>
                    <a:pt x="229" y="490"/>
                    <a:pt x="213" y="498"/>
                  </a:cubicBezTo>
                  <a:cubicBezTo>
                    <a:pt x="205" y="514"/>
                    <a:pt x="205" y="521"/>
                    <a:pt x="213" y="529"/>
                  </a:cubicBezTo>
                  <a:cubicBezTo>
                    <a:pt x="221" y="545"/>
                    <a:pt x="213" y="561"/>
                    <a:pt x="190" y="561"/>
                  </a:cubicBezTo>
                  <a:cubicBezTo>
                    <a:pt x="166" y="561"/>
                    <a:pt x="150" y="561"/>
                    <a:pt x="150" y="593"/>
                  </a:cubicBezTo>
                  <a:cubicBezTo>
                    <a:pt x="158" y="624"/>
                    <a:pt x="181" y="664"/>
                    <a:pt x="150" y="672"/>
                  </a:cubicBezTo>
                  <a:cubicBezTo>
                    <a:pt x="126" y="688"/>
                    <a:pt x="126" y="719"/>
                    <a:pt x="126" y="735"/>
                  </a:cubicBezTo>
                  <a:cubicBezTo>
                    <a:pt x="126" y="759"/>
                    <a:pt x="142" y="790"/>
                    <a:pt x="126" y="806"/>
                  </a:cubicBezTo>
                  <a:cubicBezTo>
                    <a:pt x="110" y="822"/>
                    <a:pt x="118" y="846"/>
                    <a:pt x="142" y="869"/>
                  </a:cubicBezTo>
                  <a:cubicBezTo>
                    <a:pt x="166" y="901"/>
                    <a:pt x="174" y="909"/>
                    <a:pt x="166" y="932"/>
                  </a:cubicBezTo>
                  <a:cubicBezTo>
                    <a:pt x="158" y="956"/>
                    <a:pt x="150" y="972"/>
                    <a:pt x="158" y="988"/>
                  </a:cubicBezTo>
                  <a:cubicBezTo>
                    <a:pt x="174" y="1012"/>
                    <a:pt x="142" y="996"/>
                    <a:pt x="158" y="1043"/>
                  </a:cubicBezTo>
                  <a:cubicBezTo>
                    <a:pt x="166" y="1091"/>
                    <a:pt x="181" y="1091"/>
                    <a:pt x="190" y="1106"/>
                  </a:cubicBezTo>
                  <a:cubicBezTo>
                    <a:pt x="190" y="1130"/>
                    <a:pt x="150" y="1162"/>
                    <a:pt x="166" y="1178"/>
                  </a:cubicBezTo>
                  <a:cubicBezTo>
                    <a:pt x="181" y="1193"/>
                    <a:pt x="158" y="1265"/>
                    <a:pt x="205" y="1257"/>
                  </a:cubicBezTo>
                  <a:cubicBezTo>
                    <a:pt x="205" y="1257"/>
                    <a:pt x="221" y="1280"/>
                    <a:pt x="213" y="1296"/>
                  </a:cubicBezTo>
                  <a:cubicBezTo>
                    <a:pt x="205" y="1320"/>
                    <a:pt x="190" y="1320"/>
                    <a:pt x="221" y="1336"/>
                  </a:cubicBezTo>
                  <a:cubicBezTo>
                    <a:pt x="261" y="1352"/>
                    <a:pt x="276" y="1375"/>
                    <a:pt x="253" y="1383"/>
                  </a:cubicBezTo>
                  <a:cubicBezTo>
                    <a:pt x="237" y="1383"/>
                    <a:pt x="126" y="1407"/>
                    <a:pt x="166" y="1431"/>
                  </a:cubicBezTo>
                  <a:cubicBezTo>
                    <a:pt x="213" y="1454"/>
                    <a:pt x="229" y="1446"/>
                    <a:pt x="221" y="1470"/>
                  </a:cubicBezTo>
                  <a:cubicBezTo>
                    <a:pt x="221" y="1494"/>
                    <a:pt x="181" y="1557"/>
                    <a:pt x="174" y="1565"/>
                  </a:cubicBezTo>
                  <a:cubicBezTo>
                    <a:pt x="158" y="1573"/>
                    <a:pt x="134" y="1565"/>
                    <a:pt x="142" y="1596"/>
                  </a:cubicBezTo>
                  <a:cubicBezTo>
                    <a:pt x="142" y="1628"/>
                    <a:pt x="142" y="1636"/>
                    <a:pt x="134" y="1644"/>
                  </a:cubicBezTo>
                  <a:cubicBezTo>
                    <a:pt x="126" y="1644"/>
                    <a:pt x="95" y="1636"/>
                    <a:pt x="103" y="1660"/>
                  </a:cubicBezTo>
                  <a:cubicBezTo>
                    <a:pt x="103" y="1676"/>
                    <a:pt x="118" y="1699"/>
                    <a:pt x="103" y="1699"/>
                  </a:cubicBezTo>
                  <a:cubicBezTo>
                    <a:pt x="87" y="1707"/>
                    <a:pt x="63" y="1699"/>
                    <a:pt x="63" y="1723"/>
                  </a:cubicBezTo>
                  <a:cubicBezTo>
                    <a:pt x="63" y="1747"/>
                    <a:pt x="63" y="1786"/>
                    <a:pt x="55" y="1786"/>
                  </a:cubicBezTo>
                  <a:cubicBezTo>
                    <a:pt x="47" y="1786"/>
                    <a:pt x="31" y="1810"/>
                    <a:pt x="39" y="1826"/>
                  </a:cubicBezTo>
                  <a:cubicBezTo>
                    <a:pt x="47" y="1842"/>
                    <a:pt x="47" y="1881"/>
                    <a:pt x="31" y="1889"/>
                  </a:cubicBezTo>
                  <a:cubicBezTo>
                    <a:pt x="23" y="1897"/>
                    <a:pt x="0" y="1913"/>
                    <a:pt x="15" y="1929"/>
                  </a:cubicBezTo>
                  <a:cubicBezTo>
                    <a:pt x="31" y="1952"/>
                    <a:pt x="39" y="1976"/>
                    <a:pt x="31" y="1984"/>
                  </a:cubicBezTo>
                  <a:cubicBezTo>
                    <a:pt x="23" y="1992"/>
                    <a:pt x="15" y="2000"/>
                    <a:pt x="39" y="2000"/>
                  </a:cubicBezTo>
                  <a:cubicBezTo>
                    <a:pt x="55" y="2008"/>
                    <a:pt x="774" y="1968"/>
                    <a:pt x="774" y="1968"/>
                  </a:cubicBezTo>
                  <a:cubicBezTo>
                    <a:pt x="774" y="1968"/>
                    <a:pt x="806" y="1976"/>
                    <a:pt x="790" y="1992"/>
                  </a:cubicBezTo>
                  <a:cubicBezTo>
                    <a:pt x="782" y="2008"/>
                    <a:pt x="719" y="2063"/>
                    <a:pt x="759" y="2118"/>
                  </a:cubicBezTo>
                  <a:cubicBezTo>
                    <a:pt x="798" y="2174"/>
                    <a:pt x="822" y="2174"/>
                    <a:pt x="830" y="2205"/>
                  </a:cubicBezTo>
                  <a:cubicBezTo>
                    <a:pt x="846" y="2245"/>
                    <a:pt x="909" y="2332"/>
                    <a:pt x="917" y="2340"/>
                  </a:cubicBezTo>
                  <a:cubicBezTo>
                    <a:pt x="917" y="2340"/>
                    <a:pt x="925" y="2332"/>
                    <a:pt x="933" y="2324"/>
                  </a:cubicBezTo>
                  <a:cubicBezTo>
                    <a:pt x="956" y="2292"/>
                    <a:pt x="964" y="2284"/>
                    <a:pt x="988" y="2261"/>
                  </a:cubicBezTo>
                  <a:cubicBezTo>
                    <a:pt x="1012" y="2237"/>
                    <a:pt x="1035" y="2261"/>
                    <a:pt x="1059" y="2245"/>
                  </a:cubicBezTo>
                  <a:cubicBezTo>
                    <a:pt x="1091" y="2229"/>
                    <a:pt x="1122" y="2189"/>
                    <a:pt x="1154" y="2205"/>
                  </a:cubicBezTo>
                  <a:cubicBezTo>
                    <a:pt x="1193" y="2213"/>
                    <a:pt x="1241" y="2229"/>
                    <a:pt x="1265" y="2213"/>
                  </a:cubicBezTo>
                  <a:cubicBezTo>
                    <a:pt x="1296" y="2197"/>
                    <a:pt x="1304" y="2237"/>
                    <a:pt x="1328" y="2213"/>
                  </a:cubicBezTo>
                  <a:cubicBezTo>
                    <a:pt x="1336" y="2213"/>
                    <a:pt x="1336" y="2213"/>
                    <a:pt x="1344" y="2205"/>
                  </a:cubicBezTo>
                  <a:cubicBezTo>
                    <a:pt x="1257" y="1541"/>
                    <a:pt x="1257" y="1541"/>
                    <a:pt x="1257" y="1541"/>
                  </a:cubicBezTo>
                  <a:cubicBezTo>
                    <a:pt x="1257" y="1541"/>
                    <a:pt x="1273" y="102"/>
                    <a:pt x="1273" y="87"/>
                  </a:cubicBezTo>
                </a:path>
              </a:pathLst>
            </a:custGeom>
            <a:solidFill>
              <a:schemeClr val="accent6"/>
            </a:solidFill>
            <a:ln>
              <a:solidFill>
                <a:schemeClr val="bg2"/>
              </a:solidFill>
            </a:ln>
            <a:effectLst/>
          </p:spPr>
          <p:txBody>
            <a:bodyPr wrap="none" anchor="ctr"/>
            <a:lstStyle/>
            <a:p>
              <a:endParaRPr lang="en-US"/>
            </a:p>
          </p:txBody>
        </p:sp>
        <p:sp>
          <p:nvSpPr>
            <p:cNvPr id="282" name="Freeform 406"/>
            <p:cNvSpPr>
              <a:spLocks noChangeArrowheads="1"/>
            </p:cNvSpPr>
            <p:nvPr/>
          </p:nvSpPr>
          <p:spPr bwMode="auto">
            <a:xfrm>
              <a:off x="18459597" y="7940302"/>
              <a:ext cx="707387" cy="1236191"/>
            </a:xfrm>
            <a:custGeom>
              <a:avLst/>
              <a:gdLst>
                <a:gd name="T0" fmla="*/ 893 w 1345"/>
                <a:gd name="T1" fmla="*/ 2324 h 2349"/>
                <a:gd name="T2" fmla="*/ 790 w 1345"/>
                <a:gd name="T3" fmla="*/ 1992 h 2349"/>
                <a:gd name="T4" fmla="*/ 47 w 1345"/>
                <a:gd name="T5" fmla="*/ 2008 h 2349"/>
                <a:gd name="T6" fmla="*/ 23 w 1345"/>
                <a:gd name="T7" fmla="*/ 1984 h 2349"/>
                <a:gd name="T8" fmla="*/ 39 w 1345"/>
                <a:gd name="T9" fmla="*/ 1881 h 2349"/>
                <a:gd name="T10" fmla="*/ 55 w 1345"/>
                <a:gd name="T11" fmla="*/ 1747 h 2349"/>
                <a:gd name="T12" fmla="*/ 103 w 1345"/>
                <a:gd name="T13" fmla="*/ 1683 h 2349"/>
                <a:gd name="T14" fmla="*/ 134 w 1345"/>
                <a:gd name="T15" fmla="*/ 1636 h 2349"/>
                <a:gd name="T16" fmla="*/ 221 w 1345"/>
                <a:gd name="T17" fmla="*/ 1470 h 2349"/>
                <a:gd name="T18" fmla="*/ 237 w 1345"/>
                <a:gd name="T19" fmla="*/ 1383 h 2349"/>
                <a:gd name="T20" fmla="*/ 197 w 1345"/>
                <a:gd name="T21" fmla="*/ 1328 h 2349"/>
                <a:gd name="T22" fmla="*/ 166 w 1345"/>
                <a:gd name="T23" fmla="*/ 1209 h 2349"/>
                <a:gd name="T24" fmla="*/ 174 w 1345"/>
                <a:gd name="T25" fmla="*/ 1099 h 2349"/>
                <a:gd name="T26" fmla="*/ 158 w 1345"/>
                <a:gd name="T27" fmla="*/ 948 h 2349"/>
                <a:gd name="T28" fmla="*/ 126 w 1345"/>
                <a:gd name="T29" fmla="*/ 806 h 2349"/>
                <a:gd name="T30" fmla="*/ 158 w 1345"/>
                <a:gd name="T31" fmla="*/ 624 h 2349"/>
                <a:gd name="T32" fmla="*/ 190 w 1345"/>
                <a:gd name="T33" fmla="*/ 561 h 2349"/>
                <a:gd name="T34" fmla="*/ 213 w 1345"/>
                <a:gd name="T35" fmla="*/ 498 h 2349"/>
                <a:gd name="T36" fmla="*/ 316 w 1345"/>
                <a:gd name="T37" fmla="*/ 348 h 2349"/>
                <a:gd name="T38" fmla="*/ 403 w 1345"/>
                <a:gd name="T39" fmla="*/ 134 h 2349"/>
                <a:gd name="T40" fmla="*/ 450 w 1345"/>
                <a:gd name="T41" fmla="*/ 63 h 2349"/>
                <a:gd name="T42" fmla="*/ 1233 w 1345"/>
                <a:gd name="T43" fmla="*/ 0 h 2349"/>
                <a:gd name="T44" fmla="*/ 1265 w 1345"/>
                <a:gd name="T45" fmla="*/ 1541 h 2349"/>
                <a:gd name="T46" fmla="*/ 1312 w 1345"/>
                <a:gd name="T47" fmla="*/ 2229 h 2349"/>
                <a:gd name="T48" fmla="*/ 1233 w 1345"/>
                <a:gd name="T49" fmla="*/ 2229 h 2349"/>
                <a:gd name="T50" fmla="*/ 1067 w 1345"/>
                <a:gd name="T51" fmla="*/ 2245 h 2349"/>
                <a:gd name="T52" fmla="*/ 964 w 1345"/>
                <a:gd name="T53" fmla="*/ 2292 h 2349"/>
                <a:gd name="T54" fmla="*/ 774 w 1345"/>
                <a:gd name="T55" fmla="*/ 1960 h 2349"/>
                <a:gd name="T56" fmla="*/ 798 w 1345"/>
                <a:gd name="T57" fmla="*/ 1992 h 2349"/>
                <a:gd name="T58" fmla="*/ 838 w 1345"/>
                <a:gd name="T59" fmla="*/ 2205 h 2349"/>
                <a:gd name="T60" fmla="*/ 956 w 1345"/>
                <a:gd name="T61" fmla="*/ 2292 h 2349"/>
                <a:gd name="T62" fmla="*/ 1035 w 1345"/>
                <a:gd name="T63" fmla="*/ 2245 h 2349"/>
                <a:gd name="T64" fmla="*/ 1162 w 1345"/>
                <a:gd name="T65" fmla="*/ 2197 h 2349"/>
                <a:gd name="T66" fmla="*/ 1296 w 1345"/>
                <a:gd name="T67" fmla="*/ 2213 h 2349"/>
                <a:gd name="T68" fmla="*/ 1257 w 1345"/>
                <a:gd name="T69" fmla="*/ 1541 h 2349"/>
                <a:gd name="T70" fmla="*/ 1233 w 1345"/>
                <a:gd name="T71" fmla="*/ 8 h 2349"/>
                <a:gd name="T72" fmla="*/ 411 w 1345"/>
                <a:gd name="T73" fmla="*/ 142 h 2349"/>
                <a:gd name="T74" fmla="*/ 340 w 1345"/>
                <a:gd name="T75" fmla="*/ 276 h 2349"/>
                <a:gd name="T76" fmla="*/ 221 w 1345"/>
                <a:gd name="T77" fmla="*/ 474 h 2349"/>
                <a:gd name="T78" fmla="*/ 221 w 1345"/>
                <a:gd name="T79" fmla="*/ 553 h 2349"/>
                <a:gd name="T80" fmla="*/ 158 w 1345"/>
                <a:gd name="T81" fmla="*/ 593 h 2349"/>
                <a:gd name="T82" fmla="*/ 134 w 1345"/>
                <a:gd name="T83" fmla="*/ 759 h 2349"/>
                <a:gd name="T84" fmla="*/ 174 w 1345"/>
                <a:gd name="T85" fmla="*/ 932 h 2349"/>
                <a:gd name="T86" fmla="*/ 158 w 1345"/>
                <a:gd name="T87" fmla="*/ 1043 h 2349"/>
                <a:gd name="T88" fmla="*/ 166 w 1345"/>
                <a:gd name="T89" fmla="*/ 1178 h 2349"/>
                <a:gd name="T90" fmla="*/ 205 w 1345"/>
                <a:gd name="T91" fmla="*/ 1257 h 2349"/>
                <a:gd name="T92" fmla="*/ 229 w 1345"/>
                <a:gd name="T93" fmla="*/ 1336 h 2349"/>
                <a:gd name="T94" fmla="*/ 158 w 1345"/>
                <a:gd name="T95" fmla="*/ 1415 h 2349"/>
                <a:gd name="T96" fmla="*/ 174 w 1345"/>
                <a:gd name="T97" fmla="*/ 1565 h 2349"/>
                <a:gd name="T98" fmla="*/ 126 w 1345"/>
                <a:gd name="T99" fmla="*/ 1644 h 2349"/>
                <a:gd name="T100" fmla="*/ 103 w 1345"/>
                <a:gd name="T101" fmla="*/ 1707 h 2349"/>
                <a:gd name="T102" fmla="*/ 55 w 1345"/>
                <a:gd name="T103" fmla="*/ 1794 h 2349"/>
                <a:gd name="T104" fmla="*/ 39 w 1345"/>
                <a:gd name="T105" fmla="*/ 1897 h 2349"/>
                <a:gd name="T106" fmla="*/ 31 w 1345"/>
                <a:gd name="T107" fmla="*/ 1984 h 2349"/>
                <a:gd name="T108" fmla="*/ 767 w 1345"/>
                <a:gd name="T109" fmla="*/ 1960 h 2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45" h="2349">
                  <a:moveTo>
                    <a:pt x="909" y="2348"/>
                  </a:moveTo>
                  <a:lnTo>
                    <a:pt x="909" y="2348"/>
                  </a:lnTo>
                  <a:cubicBezTo>
                    <a:pt x="909" y="2340"/>
                    <a:pt x="909" y="2340"/>
                    <a:pt x="909" y="2340"/>
                  </a:cubicBezTo>
                  <a:cubicBezTo>
                    <a:pt x="909" y="2340"/>
                    <a:pt x="901" y="2332"/>
                    <a:pt x="893" y="2324"/>
                  </a:cubicBezTo>
                  <a:cubicBezTo>
                    <a:pt x="877" y="2292"/>
                    <a:pt x="838" y="2237"/>
                    <a:pt x="830" y="2213"/>
                  </a:cubicBezTo>
                  <a:cubicBezTo>
                    <a:pt x="822" y="2189"/>
                    <a:pt x="814" y="2182"/>
                    <a:pt x="798" y="2174"/>
                  </a:cubicBezTo>
                  <a:cubicBezTo>
                    <a:pt x="790" y="2158"/>
                    <a:pt x="774" y="2150"/>
                    <a:pt x="759" y="2118"/>
                  </a:cubicBezTo>
                  <a:cubicBezTo>
                    <a:pt x="711" y="2063"/>
                    <a:pt x="767" y="2008"/>
                    <a:pt x="790" y="1992"/>
                  </a:cubicBezTo>
                  <a:lnTo>
                    <a:pt x="790" y="1992"/>
                  </a:lnTo>
                  <a:cubicBezTo>
                    <a:pt x="798" y="1984"/>
                    <a:pt x="790" y="1984"/>
                    <a:pt x="790" y="1984"/>
                  </a:cubicBezTo>
                  <a:cubicBezTo>
                    <a:pt x="790" y="1976"/>
                    <a:pt x="782" y="1968"/>
                    <a:pt x="767" y="1968"/>
                  </a:cubicBezTo>
                  <a:cubicBezTo>
                    <a:pt x="751" y="1968"/>
                    <a:pt x="118" y="2008"/>
                    <a:pt x="47" y="2008"/>
                  </a:cubicBezTo>
                  <a:cubicBezTo>
                    <a:pt x="39" y="2008"/>
                    <a:pt x="39" y="2008"/>
                    <a:pt x="39" y="2008"/>
                  </a:cubicBezTo>
                  <a:cubicBezTo>
                    <a:pt x="23" y="2008"/>
                    <a:pt x="23" y="2000"/>
                    <a:pt x="23" y="2000"/>
                  </a:cubicBezTo>
                  <a:cubicBezTo>
                    <a:pt x="15" y="1992"/>
                    <a:pt x="23" y="1992"/>
                    <a:pt x="23" y="1984"/>
                  </a:cubicBezTo>
                  <a:lnTo>
                    <a:pt x="23" y="1984"/>
                  </a:lnTo>
                  <a:cubicBezTo>
                    <a:pt x="31" y="1976"/>
                    <a:pt x="23" y="1952"/>
                    <a:pt x="8" y="1936"/>
                  </a:cubicBezTo>
                  <a:cubicBezTo>
                    <a:pt x="8" y="1929"/>
                    <a:pt x="0" y="1921"/>
                    <a:pt x="8" y="1913"/>
                  </a:cubicBezTo>
                  <a:cubicBezTo>
                    <a:pt x="8" y="1897"/>
                    <a:pt x="23" y="1889"/>
                    <a:pt x="31" y="1889"/>
                  </a:cubicBezTo>
                  <a:cubicBezTo>
                    <a:pt x="39" y="1889"/>
                    <a:pt x="39" y="1881"/>
                    <a:pt x="39" y="1881"/>
                  </a:cubicBezTo>
                  <a:cubicBezTo>
                    <a:pt x="47" y="1865"/>
                    <a:pt x="39" y="1834"/>
                    <a:pt x="39" y="1826"/>
                  </a:cubicBezTo>
                  <a:cubicBezTo>
                    <a:pt x="31" y="1818"/>
                    <a:pt x="31" y="1810"/>
                    <a:pt x="39" y="1802"/>
                  </a:cubicBezTo>
                  <a:cubicBezTo>
                    <a:pt x="39" y="1794"/>
                    <a:pt x="47" y="1786"/>
                    <a:pt x="55" y="1786"/>
                  </a:cubicBezTo>
                  <a:cubicBezTo>
                    <a:pt x="63" y="1786"/>
                    <a:pt x="55" y="1763"/>
                    <a:pt x="55" y="1747"/>
                  </a:cubicBezTo>
                  <a:cubicBezTo>
                    <a:pt x="55" y="1739"/>
                    <a:pt x="55" y="1731"/>
                    <a:pt x="55" y="1723"/>
                  </a:cubicBezTo>
                  <a:cubicBezTo>
                    <a:pt x="55" y="1707"/>
                    <a:pt x="79" y="1699"/>
                    <a:pt x="95" y="1699"/>
                  </a:cubicBezTo>
                  <a:lnTo>
                    <a:pt x="103" y="1699"/>
                  </a:lnTo>
                  <a:cubicBezTo>
                    <a:pt x="103" y="1699"/>
                    <a:pt x="103" y="1691"/>
                    <a:pt x="103" y="1683"/>
                  </a:cubicBezTo>
                  <a:cubicBezTo>
                    <a:pt x="103" y="1676"/>
                    <a:pt x="95" y="1668"/>
                    <a:pt x="95" y="1660"/>
                  </a:cubicBezTo>
                  <a:cubicBezTo>
                    <a:pt x="95" y="1652"/>
                    <a:pt x="95" y="1644"/>
                    <a:pt x="103" y="1644"/>
                  </a:cubicBezTo>
                  <a:cubicBezTo>
                    <a:pt x="103" y="1636"/>
                    <a:pt x="118" y="1636"/>
                    <a:pt x="126" y="1636"/>
                  </a:cubicBezTo>
                  <a:cubicBezTo>
                    <a:pt x="126" y="1636"/>
                    <a:pt x="126" y="1636"/>
                    <a:pt x="134" y="1636"/>
                  </a:cubicBezTo>
                  <a:cubicBezTo>
                    <a:pt x="142" y="1636"/>
                    <a:pt x="142" y="1620"/>
                    <a:pt x="134" y="1596"/>
                  </a:cubicBezTo>
                  <a:cubicBezTo>
                    <a:pt x="126" y="1573"/>
                    <a:pt x="142" y="1573"/>
                    <a:pt x="158" y="1565"/>
                  </a:cubicBezTo>
                  <a:lnTo>
                    <a:pt x="166" y="1565"/>
                  </a:lnTo>
                  <a:cubicBezTo>
                    <a:pt x="181" y="1557"/>
                    <a:pt x="213" y="1494"/>
                    <a:pt x="221" y="1470"/>
                  </a:cubicBezTo>
                  <a:cubicBezTo>
                    <a:pt x="221" y="1454"/>
                    <a:pt x="221" y="1454"/>
                    <a:pt x="205" y="1446"/>
                  </a:cubicBezTo>
                  <a:cubicBezTo>
                    <a:pt x="197" y="1446"/>
                    <a:pt x="181" y="1438"/>
                    <a:pt x="166" y="1431"/>
                  </a:cubicBezTo>
                  <a:cubicBezTo>
                    <a:pt x="166" y="1431"/>
                    <a:pt x="150" y="1423"/>
                    <a:pt x="158" y="1415"/>
                  </a:cubicBezTo>
                  <a:cubicBezTo>
                    <a:pt x="158" y="1399"/>
                    <a:pt x="190" y="1391"/>
                    <a:pt x="237" y="1383"/>
                  </a:cubicBezTo>
                  <a:cubicBezTo>
                    <a:pt x="245" y="1383"/>
                    <a:pt x="253" y="1375"/>
                    <a:pt x="253" y="1375"/>
                  </a:cubicBezTo>
                  <a:cubicBezTo>
                    <a:pt x="261" y="1375"/>
                    <a:pt x="261" y="1375"/>
                    <a:pt x="261" y="1375"/>
                  </a:cubicBezTo>
                  <a:cubicBezTo>
                    <a:pt x="261" y="1367"/>
                    <a:pt x="253" y="1352"/>
                    <a:pt x="221" y="1343"/>
                  </a:cubicBezTo>
                  <a:cubicBezTo>
                    <a:pt x="205" y="1336"/>
                    <a:pt x="197" y="1328"/>
                    <a:pt x="197" y="1328"/>
                  </a:cubicBezTo>
                  <a:cubicBezTo>
                    <a:pt x="197" y="1320"/>
                    <a:pt x="197" y="1312"/>
                    <a:pt x="205" y="1312"/>
                  </a:cubicBezTo>
                  <a:cubicBezTo>
                    <a:pt x="205" y="1304"/>
                    <a:pt x="205" y="1304"/>
                    <a:pt x="213" y="1296"/>
                  </a:cubicBezTo>
                  <a:cubicBezTo>
                    <a:pt x="213" y="1280"/>
                    <a:pt x="205" y="1265"/>
                    <a:pt x="197" y="1265"/>
                  </a:cubicBezTo>
                  <a:cubicBezTo>
                    <a:pt x="174" y="1265"/>
                    <a:pt x="166" y="1233"/>
                    <a:pt x="166" y="1209"/>
                  </a:cubicBezTo>
                  <a:cubicBezTo>
                    <a:pt x="166" y="1201"/>
                    <a:pt x="166" y="1185"/>
                    <a:pt x="166" y="1178"/>
                  </a:cubicBezTo>
                  <a:cubicBezTo>
                    <a:pt x="150" y="1170"/>
                    <a:pt x="166" y="1154"/>
                    <a:pt x="174" y="1138"/>
                  </a:cubicBezTo>
                  <a:cubicBezTo>
                    <a:pt x="181" y="1130"/>
                    <a:pt x="181" y="1114"/>
                    <a:pt x="181" y="1106"/>
                  </a:cubicBezTo>
                  <a:lnTo>
                    <a:pt x="174" y="1099"/>
                  </a:lnTo>
                  <a:cubicBezTo>
                    <a:pt x="166" y="1091"/>
                    <a:pt x="158" y="1075"/>
                    <a:pt x="150" y="1043"/>
                  </a:cubicBezTo>
                  <a:cubicBezTo>
                    <a:pt x="142" y="1019"/>
                    <a:pt x="150" y="1012"/>
                    <a:pt x="158" y="1004"/>
                  </a:cubicBezTo>
                  <a:lnTo>
                    <a:pt x="158" y="996"/>
                  </a:lnTo>
                  <a:cubicBezTo>
                    <a:pt x="150" y="972"/>
                    <a:pt x="150" y="964"/>
                    <a:pt x="158" y="948"/>
                  </a:cubicBezTo>
                  <a:cubicBezTo>
                    <a:pt x="158" y="941"/>
                    <a:pt x="166" y="941"/>
                    <a:pt x="166" y="932"/>
                  </a:cubicBezTo>
                  <a:cubicBezTo>
                    <a:pt x="174" y="917"/>
                    <a:pt x="166" y="909"/>
                    <a:pt x="150" y="893"/>
                  </a:cubicBezTo>
                  <a:cubicBezTo>
                    <a:pt x="150" y="885"/>
                    <a:pt x="142" y="877"/>
                    <a:pt x="134" y="877"/>
                  </a:cubicBezTo>
                  <a:cubicBezTo>
                    <a:pt x="103" y="830"/>
                    <a:pt x="110" y="814"/>
                    <a:pt x="126" y="806"/>
                  </a:cubicBezTo>
                  <a:cubicBezTo>
                    <a:pt x="134" y="798"/>
                    <a:pt x="126" y="774"/>
                    <a:pt x="126" y="759"/>
                  </a:cubicBezTo>
                  <a:cubicBezTo>
                    <a:pt x="118" y="751"/>
                    <a:pt x="118" y="743"/>
                    <a:pt x="118" y="735"/>
                  </a:cubicBezTo>
                  <a:cubicBezTo>
                    <a:pt x="118" y="727"/>
                    <a:pt x="118" y="688"/>
                    <a:pt x="150" y="672"/>
                  </a:cubicBezTo>
                  <a:cubicBezTo>
                    <a:pt x="166" y="664"/>
                    <a:pt x="166" y="648"/>
                    <a:pt x="158" y="624"/>
                  </a:cubicBezTo>
                  <a:cubicBezTo>
                    <a:pt x="150" y="616"/>
                    <a:pt x="150" y="601"/>
                    <a:pt x="150" y="593"/>
                  </a:cubicBezTo>
                  <a:cubicBezTo>
                    <a:pt x="150" y="585"/>
                    <a:pt x="150" y="569"/>
                    <a:pt x="150" y="569"/>
                  </a:cubicBezTo>
                  <a:cubicBezTo>
                    <a:pt x="158" y="561"/>
                    <a:pt x="174" y="561"/>
                    <a:pt x="181" y="561"/>
                  </a:cubicBezTo>
                  <a:cubicBezTo>
                    <a:pt x="190" y="561"/>
                    <a:pt x="190" y="561"/>
                    <a:pt x="190" y="561"/>
                  </a:cubicBezTo>
                  <a:cubicBezTo>
                    <a:pt x="205" y="561"/>
                    <a:pt x="205" y="553"/>
                    <a:pt x="213" y="545"/>
                  </a:cubicBezTo>
                  <a:lnTo>
                    <a:pt x="213" y="537"/>
                  </a:lnTo>
                  <a:cubicBezTo>
                    <a:pt x="205" y="529"/>
                    <a:pt x="205" y="521"/>
                    <a:pt x="205" y="521"/>
                  </a:cubicBezTo>
                  <a:cubicBezTo>
                    <a:pt x="205" y="514"/>
                    <a:pt x="205" y="506"/>
                    <a:pt x="213" y="498"/>
                  </a:cubicBezTo>
                  <a:cubicBezTo>
                    <a:pt x="221" y="490"/>
                    <a:pt x="221" y="490"/>
                    <a:pt x="213" y="474"/>
                  </a:cubicBezTo>
                  <a:cubicBezTo>
                    <a:pt x="213" y="466"/>
                    <a:pt x="213" y="466"/>
                    <a:pt x="213" y="458"/>
                  </a:cubicBezTo>
                  <a:cubicBezTo>
                    <a:pt x="205" y="419"/>
                    <a:pt x="276" y="395"/>
                    <a:pt x="284" y="395"/>
                  </a:cubicBezTo>
                  <a:cubicBezTo>
                    <a:pt x="316" y="387"/>
                    <a:pt x="316" y="371"/>
                    <a:pt x="316" y="348"/>
                  </a:cubicBezTo>
                  <a:cubicBezTo>
                    <a:pt x="316" y="316"/>
                    <a:pt x="316" y="284"/>
                    <a:pt x="340" y="276"/>
                  </a:cubicBezTo>
                  <a:cubicBezTo>
                    <a:pt x="355" y="261"/>
                    <a:pt x="355" y="221"/>
                    <a:pt x="363" y="189"/>
                  </a:cubicBezTo>
                  <a:cubicBezTo>
                    <a:pt x="363" y="182"/>
                    <a:pt x="363" y="174"/>
                    <a:pt x="363" y="174"/>
                  </a:cubicBezTo>
                  <a:cubicBezTo>
                    <a:pt x="363" y="142"/>
                    <a:pt x="387" y="134"/>
                    <a:pt x="403" y="134"/>
                  </a:cubicBezTo>
                  <a:cubicBezTo>
                    <a:pt x="403" y="134"/>
                    <a:pt x="403" y="134"/>
                    <a:pt x="411" y="134"/>
                  </a:cubicBezTo>
                  <a:cubicBezTo>
                    <a:pt x="411" y="134"/>
                    <a:pt x="411" y="134"/>
                    <a:pt x="419" y="134"/>
                  </a:cubicBezTo>
                  <a:cubicBezTo>
                    <a:pt x="427" y="134"/>
                    <a:pt x="427" y="134"/>
                    <a:pt x="427" y="110"/>
                  </a:cubicBezTo>
                  <a:cubicBezTo>
                    <a:pt x="427" y="71"/>
                    <a:pt x="450" y="63"/>
                    <a:pt x="450" y="63"/>
                  </a:cubicBezTo>
                  <a:cubicBezTo>
                    <a:pt x="450" y="55"/>
                    <a:pt x="450" y="55"/>
                    <a:pt x="450" y="55"/>
                  </a:cubicBezTo>
                  <a:cubicBezTo>
                    <a:pt x="640" y="47"/>
                    <a:pt x="909" y="31"/>
                    <a:pt x="1233" y="0"/>
                  </a:cubicBezTo>
                  <a:lnTo>
                    <a:pt x="1233" y="0"/>
                  </a:lnTo>
                  <a:lnTo>
                    <a:pt x="1233" y="0"/>
                  </a:lnTo>
                  <a:cubicBezTo>
                    <a:pt x="1241" y="15"/>
                    <a:pt x="1249" y="31"/>
                    <a:pt x="1257" y="31"/>
                  </a:cubicBezTo>
                  <a:cubicBezTo>
                    <a:pt x="1288" y="55"/>
                    <a:pt x="1280" y="71"/>
                    <a:pt x="1280" y="79"/>
                  </a:cubicBezTo>
                  <a:lnTo>
                    <a:pt x="1280" y="87"/>
                  </a:lnTo>
                  <a:cubicBezTo>
                    <a:pt x="1280" y="102"/>
                    <a:pt x="1265" y="1525"/>
                    <a:pt x="1265" y="1541"/>
                  </a:cubicBezTo>
                  <a:cubicBezTo>
                    <a:pt x="1344" y="2213"/>
                    <a:pt x="1344" y="2213"/>
                    <a:pt x="1344" y="2213"/>
                  </a:cubicBezTo>
                  <a:lnTo>
                    <a:pt x="1344" y="2213"/>
                  </a:lnTo>
                  <a:cubicBezTo>
                    <a:pt x="1344" y="2213"/>
                    <a:pt x="1336" y="2213"/>
                    <a:pt x="1336" y="2221"/>
                  </a:cubicBezTo>
                  <a:cubicBezTo>
                    <a:pt x="1328" y="2221"/>
                    <a:pt x="1320" y="2229"/>
                    <a:pt x="1312" y="2229"/>
                  </a:cubicBezTo>
                  <a:cubicBezTo>
                    <a:pt x="1312" y="2229"/>
                    <a:pt x="1304" y="2221"/>
                    <a:pt x="1296" y="2221"/>
                  </a:cubicBezTo>
                  <a:cubicBezTo>
                    <a:pt x="1288" y="2213"/>
                    <a:pt x="1288" y="2213"/>
                    <a:pt x="1280" y="2213"/>
                  </a:cubicBezTo>
                  <a:cubicBezTo>
                    <a:pt x="1273" y="2213"/>
                    <a:pt x="1273" y="2213"/>
                    <a:pt x="1265" y="2213"/>
                  </a:cubicBezTo>
                  <a:cubicBezTo>
                    <a:pt x="1257" y="2221"/>
                    <a:pt x="1249" y="2229"/>
                    <a:pt x="1233" y="2229"/>
                  </a:cubicBezTo>
                  <a:cubicBezTo>
                    <a:pt x="1209" y="2229"/>
                    <a:pt x="1178" y="2213"/>
                    <a:pt x="1154" y="2205"/>
                  </a:cubicBezTo>
                  <a:lnTo>
                    <a:pt x="1146" y="2205"/>
                  </a:lnTo>
                  <a:cubicBezTo>
                    <a:pt x="1122" y="2205"/>
                    <a:pt x="1107" y="2221"/>
                    <a:pt x="1091" y="2229"/>
                  </a:cubicBezTo>
                  <a:cubicBezTo>
                    <a:pt x="1083" y="2237"/>
                    <a:pt x="1075" y="2245"/>
                    <a:pt x="1067" y="2245"/>
                  </a:cubicBezTo>
                  <a:cubicBezTo>
                    <a:pt x="1051" y="2253"/>
                    <a:pt x="1043" y="2253"/>
                    <a:pt x="1035" y="2253"/>
                  </a:cubicBezTo>
                  <a:lnTo>
                    <a:pt x="1027" y="2253"/>
                  </a:lnTo>
                  <a:cubicBezTo>
                    <a:pt x="1012" y="2253"/>
                    <a:pt x="1004" y="2253"/>
                    <a:pt x="988" y="2261"/>
                  </a:cubicBezTo>
                  <a:cubicBezTo>
                    <a:pt x="980" y="2276"/>
                    <a:pt x="972" y="2284"/>
                    <a:pt x="964" y="2292"/>
                  </a:cubicBezTo>
                  <a:cubicBezTo>
                    <a:pt x="956" y="2300"/>
                    <a:pt x="948" y="2316"/>
                    <a:pt x="933" y="2324"/>
                  </a:cubicBezTo>
                  <a:cubicBezTo>
                    <a:pt x="925" y="2332"/>
                    <a:pt x="917" y="2340"/>
                    <a:pt x="917" y="2340"/>
                  </a:cubicBezTo>
                  <a:lnTo>
                    <a:pt x="909" y="2348"/>
                  </a:lnTo>
                  <a:close/>
                  <a:moveTo>
                    <a:pt x="774" y="1960"/>
                  </a:moveTo>
                  <a:lnTo>
                    <a:pt x="774" y="1960"/>
                  </a:lnTo>
                  <a:lnTo>
                    <a:pt x="774" y="1960"/>
                  </a:lnTo>
                  <a:cubicBezTo>
                    <a:pt x="774" y="1960"/>
                    <a:pt x="798" y="1968"/>
                    <a:pt x="798" y="1984"/>
                  </a:cubicBezTo>
                  <a:lnTo>
                    <a:pt x="798" y="1992"/>
                  </a:lnTo>
                  <a:cubicBezTo>
                    <a:pt x="790" y="2000"/>
                    <a:pt x="790" y="2000"/>
                    <a:pt x="790" y="2000"/>
                  </a:cubicBezTo>
                  <a:cubicBezTo>
                    <a:pt x="774" y="2016"/>
                    <a:pt x="719" y="2063"/>
                    <a:pt x="759" y="2118"/>
                  </a:cubicBezTo>
                  <a:cubicBezTo>
                    <a:pt x="782" y="2142"/>
                    <a:pt x="790" y="2158"/>
                    <a:pt x="806" y="2166"/>
                  </a:cubicBezTo>
                  <a:cubicBezTo>
                    <a:pt x="822" y="2174"/>
                    <a:pt x="830" y="2189"/>
                    <a:pt x="838" y="2205"/>
                  </a:cubicBezTo>
                  <a:cubicBezTo>
                    <a:pt x="846" y="2237"/>
                    <a:pt x="885" y="2292"/>
                    <a:pt x="901" y="2316"/>
                  </a:cubicBezTo>
                  <a:cubicBezTo>
                    <a:pt x="909" y="2324"/>
                    <a:pt x="909" y="2332"/>
                    <a:pt x="917" y="2332"/>
                  </a:cubicBezTo>
                  <a:cubicBezTo>
                    <a:pt x="917" y="2332"/>
                    <a:pt x="925" y="2332"/>
                    <a:pt x="933" y="2324"/>
                  </a:cubicBezTo>
                  <a:cubicBezTo>
                    <a:pt x="940" y="2308"/>
                    <a:pt x="948" y="2300"/>
                    <a:pt x="956" y="2292"/>
                  </a:cubicBezTo>
                  <a:cubicBezTo>
                    <a:pt x="964" y="2276"/>
                    <a:pt x="972" y="2269"/>
                    <a:pt x="988" y="2261"/>
                  </a:cubicBezTo>
                  <a:cubicBezTo>
                    <a:pt x="996" y="2245"/>
                    <a:pt x="1012" y="2245"/>
                    <a:pt x="1020" y="2245"/>
                  </a:cubicBezTo>
                  <a:lnTo>
                    <a:pt x="1027" y="2245"/>
                  </a:lnTo>
                  <a:lnTo>
                    <a:pt x="1035" y="2245"/>
                  </a:lnTo>
                  <a:cubicBezTo>
                    <a:pt x="1043" y="2245"/>
                    <a:pt x="1051" y="2245"/>
                    <a:pt x="1059" y="2245"/>
                  </a:cubicBezTo>
                  <a:cubicBezTo>
                    <a:pt x="1067" y="2237"/>
                    <a:pt x="1075" y="2229"/>
                    <a:pt x="1083" y="2229"/>
                  </a:cubicBezTo>
                  <a:cubicBezTo>
                    <a:pt x="1098" y="2213"/>
                    <a:pt x="1122" y="2197"/>
                    <a:pt x="1146" y="2197"/>
                  </a:cubicBezTo>
                  <a:cubicBezTo>
                    <a:pt x="1146" y="2197"/>
                    <a:pt x="1154" y="2197"/>
                    <a:pt x="1162" y="2197"/>
                  </a:cubicBezTo>
                  <a:cubicBezTo>
                    <a:pt x="1186" y="2205"/>
                    <a:pt x="1209" y="2221"/>
                    <a:pt x="1233" y="2221"/>
                  </a:cubicBezTo>
                  <a:cubicBezTo>
                    <a:pt x="1249" y="2221"/>
                    <a:pt x="1257" y="2213"/>
                    <a:pt x="1265" y="2213"/>
                  </a:cubicBezTo>
                  <a:cubicBezTo>
                    <a:pt x="1273" y="2205"/>
                    <a:pt x="1273" y="2205"/>
                    <a:pt x="1280" y="2205"/>
                  </a:cubicBezTo>
                  <a:cubicBezTo>
                    <a:pt x="1288" y="2205"/>
                    <a:pt x="1296" y="2213"/>
                    <a:pt x="1296" y="2213"/>
                  </a:cubicBezTo>
                  <a:cubicBezTo>
                    <a:pt x="1304" y="2213"/>
                    <a:pt x="1312" y="2221"/>
                    <a:pt x="1312" y="2221"/>
                  </a:cubicBezTo>
                  <a:cubicBezTo>
                    <a:pt x="1320" y="2221"/>
                    <a:pt x="1320" y="2221"/>
                    <a:pt x="1328" y="2213"/>
                  </a:cubicBezTo>
                  <a:lnTo>
                    <a:pt x="1336" y="2205"/>
                  </a:lnTo>
                  <a:cubicBezTo>
                    <a:pt x="1257" y="1541"/>
                    <a:pt x="1257" y="1541"/>
                    <a:pt x="1257" y="1541"/>
                  </a:cubicBezTo>
                  <a:cubicBezTo>
                    <a:pt x="1257" y="1525"/>
                    <a:pt x="1273" y="102"/>
                    <a:pt x="1273" y="87"/>
                  </a:cubicBezTo>
                  <a:lnTo>
                    <a:pt x="1273" y="79"/>
                  </a:lnTo>
                  <a:cubicBezTo>
                    <a:pt x="1273" y="63"/>
                    <a:pt x="1280" y="55"/>
                    <a:pt x="1257" y="39"/>
                  </a:cubicBezTo>
                  <a:cubicBezTo>
                    <a:pt x="1249" y="31"/>
                    <a:pt x="1241" y="24"/>
                    <a:pt x="1233" y="8"/>
                  </a:cubicBezTo>
                  <a:cubicBezTo>
                    <a:pt x="909" y="39"/>
                    <a:pt x="648" y="55"/>
                    <a:pt x="450" y="63"/>
                  </a:cubicBezTo>
                  <a:cubicBezTo>
                    <a:pt x="450" y="71"/>
                    <a:pt x="434" y="79"/>
                    <a:pt x="434" y="110"/>
                  </a:cubicBezTo>
                  <a:cubicBezTo>
                    <a:pt x="434" y="134"/>
                    <a:pt x="434" y="142"/>
                    <a:pt x="419" y="142"/>
                  </a:cubicBezTo>
                  <a:cubicBezTo>
                    <a:pt x="411" y="142"/>
                    <a:pt x="411" y="142"/>
                    <a:pt x="411" y="142"/>
                  </a:cubicBezTo>
                  <a:lnTo>
                    <a:pt x="403" y="142"/>
                  </a:lnTo>
                  <a:cubicBezTo>
                    <a:pt x="387" y="142"/>
                    <a:pt x="371" y="142"/>
                    <a:pt x="371" y="174"/>
                  </a:cubicBezTo>
                  <a:cubicBezTo>
                    <a:pt x="371" y="174"/>
                    <a:pt x="371" y="182"/>
                    <a:pt x="371" y="189"/>
                  </a:cubicBezTo>
                  <a:cubicBezTo>
                    <a:pt x="363" y="221"/>
                    <a:pt x="355" y="268"/>
                    <a:pt x="340" y="276"/>
                  </a:cubicBezTo>
                  <a:cubicBezTo>
                    <a:pt x="324" y="292"/>
                    <a:pt x="324" y="316"/>
                    <a:pt x="324" y="348"/>
                  </a:cubicBezTo>
                  <a:cubicBezTo>
                    <a:pt x="324" y="371"/>
                    <a:pt x="316" y="395"/>
                    <a:pt x="284" y="403"/>
                  </a:cubicBezTo>
                  <a:cubicBezTo>
                    <a:pt x="261" y="411"/>
                    <a:pt x="213" y="426"/>
                    <a:pt x="221" y="450"/>
                  </a:cubicBezTo>
                  <a:cubicBezTo>
                    <a:pt x="221" y="458"/>
                    <a:pt x="221" y="466"/>
                    <a:pt x="221" y="474"/>
                  </a:cubicBezTo>
                  <a:cubicBezTo>
                    <a:pt x="229" y="482"/>
                    <a:pt x="229" y="490"/>
                    <a:pt x="221" y="506"/>
                  </a:cubicBezTo>
                  <a:cubicBezTo>
                    <a:pt x="213" y="506"/>
                    <a:pt x="213" y="514"/>
                    <a:pt x="213" y="521"/>
                  </a:cubicBezTo>
                  <a:lnTo>
                    <a:pt x="213" y="529"/>
                  </a:lnTo>
                  <a:cubicBezTo>
                    <a:pt x="221" y="537"/>
                    <a:pt x="221" y="545"/>
                    <a:pt x="221" y="553"/>
                  </a:cubicBezTo>
                  <a:cubicBezTo>
                    <a:pt x="213" y="561"/>
                    <a:pt x="205" y="569"/>
                    <a:pt x="190" y="569"/>
                  </a:cubicBezTo>
                  <a:cubicBezTo>
                    <a:pt x="181" y="569"/>
                    <a:pt x="181" y="569"/>
                    <a:pt x="181" y="569"/>
                  </a:cubicBezTo>
                  <a:cubicBezTo>
                    <a:pt x="174" y="569"/>
                    <a:pt x="166" y="569"/>
                    <a:pt x="158" y="569"/>
                  </a:cubicBezTo>
                  <a:cubicBezTo>
                    <a:pt x="158" y="577"/>
                    <a:pt x="150" y="585"/>
                    <a:pt x="158" y="593"/>
                  </a:cubicBezTo>
                  <a:cubicBezTo>
                    <a:pt x="158" y="601"/>
                    <a:pt x="158" y="608"/>
                    <a:pt x="166" y="616"/>
                  </a:cubicBezTo>
                  <a:cubicBezTo>
                    <a:pt x="174" y="640"/>
                    <a:pt x="174" y="664"/>
                    <a:pt x="158" y="679"/>
                  </a:cubicBezTo>
                  <a:cubicBezTo>
                    <a:pt x="134" y="688"/>
                    <a:pt x="126" y="711"/>
                    <a:pt x="126" y="735"/>
                  </a:cubicBezTo>
                  <a:cubicBezTo>
                    <a:pt x="126" y="743"/>
                    <a:pt x="126" y="751"/>
                    <a:pt x="134" y="759"/>
                  </a:cubicBezTo>
                  <a:cubicBezTo>
                    <a:pt x="134" y="774"/>
                    <a:pt x="142" y="798"/>
                    <a:pt x="126" y="806"/>
                  </a:cubicBezTo>
                  <a:cubicBezTo>
                    <a:pt x="110" y="822"/>
                    <a:pt x="126" y="853"/>
                    <a:pt x="142" y="869"/>
                  </a:cubicBezTo>
                  <a:cubicBezTo>
                    <a:pt x="150" y="877"/>
                    <a:pt x="150" y="885"/>
                    <a:pt x="158" y="885"/>
                  </a:cubicBezTo>
                  <a:cubicBezTo>
                    <a:pt x="174" y="901"/>
                    <a:pt x="181" y="917"/>
                    <a:pt x="174" y="932"/>
                  </a:cubicBezTo>
                  <a:cubicBezTo>
                    <a:pt x="174" y="941"/>
                    <a:pt x="166" y="948"/>
                    <a:pt x="166" y="948"/>
                  </a:cubicBezTo>
                  <a:cubicBezTo>
                    <a:pt x="158" y="964"/>
                    <a:pt x="158" y="972"/>
                    <a:pt x="166" y="988"/>
                  </a:cubicBezTo>
                  <a:cubicBezTo>
                    <a:pt x="166" y="996"/>
                    <a:pt x="166" y="1004"/>
                    <a:pt x="166" y="1012"/>
                  </a:cubicBezTo>
                  <a:cubicBezTo>
                    <a:pt x="158" y="1012"/>
                    <a:pt x="150" y="1019"/>
                    <a:pt x="158" y="1043"/>
                  </a:cubicBezTo>
                  <a:cubicBezTo>
                    <a:pt x="166" y="1075"/>
                    <a:pt x="174" y="1083"/>
                    <a:pt x="181" y="1091"/>
                  </a:cubicBezTo>
                  <a:cubicBezTo>
                    <a:pt x="181" y="1099"/>
                    <a:pt x="190" y="1099"/>
                    <a:pt x="190" y="1106"/>
                  </a:cubicBezTo>
                  <a:cubicBezTo>
                    <a:pt x="190" y="1114"/>
                    <a:pt x="181" y="1130"/>
                    <a:pt x="174" y="1146"/>
                  </a:cubicBezTo>
                  <a:cubicBezTo>
                    <a:pt x="166" y="1154"/>
                    <a:pt x="166" y="1170"/>
                    <a:pt x="166" y="1178"/>
                  </a:cubicBezTo>
                  <a:cubicBezTo>
                    <a:pt x="174" y="1185"/>
                    <a:pt x="174" y="1193"/>
                    <a:pt x="174" y="1209"/>
                  </a:cubicBezTo>
                  <a:cubicBezTo>
                    <a:pt x="174" y="1241"/>
                    <a:pt x="181" y="1257"/>
                    <a:pt x="205" y="1257"/>
                  </a:cubicBezTo>
                  <a:lnTo>
                    <a:pt x="205" y="1257"/>
                  </a:lnTo>
                  <a:lnTo>
                    <a:pt x="205" y="1257"/>
                  </a:lnTo>
                  <a:cubicBezTo>
                    <a:pt x="205" y="1257"/>
                    <a:pt x="221" y="1272"/>
                    <a:pt x="213" y="1296"/>
                  </a:cubicBezTo>
                  <a:cubicBezTo>
                    <a:pt x="213" y="1304"/>
                    <a:pt x="213" y="1312"/>
                    <a:pt x="213" y="1312"/>
                  </a:cubicBezTo>
                  <a:cubicBezTo>
                    <a:pt x="205" y="1320"/>
                    <a:pt x="205" y="1320"/>
                    <a:pt x="205" y="1320"/>
                  </a:cubicBezTo>
                  <a:cubicBezTo>
                    <a:pt x="205" y="1328"/>
                    <a:pt x="221" y="1336"/>
                    <a:pt x="229" y="1336"/>
                  </a:cubicBezTo>
                  <a:cubicBezTo>
                    <a:pt x="237" y="1343"/>
                    <a:pt x="268" y="1359"/>
                    <a:pt x="268" y="1375"/>
                  </a:cubicBezTo>
                  <a:cubicBezTo>
                    <a:pt x="268" y="1375"/>
                    <a:pt x="268" y="1383"/>
                    <a:pt x="261" y="1383"/>
                  </a:cubicBezTo>
                  <a:cubicBezTo>
                    <a:pt x="253" y="1383"/>
                    <a:pt x="245" y="1383"/>
                    <a:pt x="237" y="1391"/>
                  </a:cubicBezTo>
                  <a:cubicBezTo>
                    <a:pt x="213" y="1391"/>
                    <a:pt x="166" y="1407"/>
                    <a:pt x="158" y="1415"/>
                  </a:cubicBezTo>
                  <a:cubicBezTo>
                    <a:pt x="158" y="1415"/>
                    <a:pt x="166" y="1423"/>
                    <a:pt x="174" y="1423"/>
                  </a:cubicBezTo>
                  <a:cubicBezTo>
                    <a:pt x="181" y="1431"/>
                    <a:pt x="197" y="1438"/>
                    <a:pt x="205" y="1438"/>
                  </a:cubicBezTo>
                  <a:cubicBezTo>
                    <a:pt x="221" y="1446"/>
                    <a:pt x="229" y="1446"/>
                    <a:pt x="229" y="1470"/>
                  </a:cubicBezTo>
                  <a:cubicBezTo>
                    <a:pt x="221" y="1494"/>
                    <a:pt x="190" y="1557"/>
                    <a:pt x="174" y="1565"/>
                  </a:cubicBezTo>
                  <a:cubicBezTo>
                    <a:pt x="166" y="1573"/>
                    <a:pt x="166" y="1573"/>
                    <a:pt x="158" y="1573"/>
                  </a:cubicBezTo>
                  <a:cubicBezTo>
                    <a:pt x="150" y="1573"/>
                    <a:pt x="142" y="1581"/>
                    <a:pt x="142" y="1596"/>
                  </a:cubicBezTo>
                  <a:cubicBezTo>
                    <a:pt x="150" y="1636"/>
                    <a:pt x="142" y="1644"/>
                    <a:pt x="134" y="1644"/>
                  </a:cubicBezTo>
                  <a:lnTo>
                    <a:pt x="126" y="1644"/>
                  </a:lnTo>
                  <a:cubicBezTo>
                    <a:pt x="118" y="1644"/>
                    <a:pt x="110" y="1644"/>
                    <a:pt x="103" y="1652"/>
                  </a:cubicBezTo>
                  <a:cubicBezTo>
                    <a:pt x="103" y="1652"/>
                    <a:pt x="103" y="1652"/>
                    <a:pt x="103" y="1660"/>
                  </a:cubicBezTo>
                  <a:cubicBezTo>
                    <a:pt x="103" y="1668"/>
                    <a:pt x="110" y="1676"/>
                    <a:pt x="110" y="1676"/>
                  </a:cubicBezTo>
                  <a:cubicBezTo>
                    <a:pt x="110" y="1691"/>
                    <a:pt x="118" y="1699"/>
                    <a:pt x="103" y="1707"/>
                  </a:cubicBezTo>
                  <a:lnTo>
                    <a:pt x="95" y="1707"/>
                  </a:lnTo>
                  <a:cubicBezTo>
                    <a:pt x="79" y="1707"/>
                    <a:pt x="63" y="1715"/>
                    <a:pt x="63" y="1723"/>
                  </a:cubicBezTo>
                  <a:cubicBezTo>
                    <a:pt x="63" y="1731"/>
                    <a:pt x="63" y="1739"/>
                    <a:pt x="63" y="1747"/>
                  </a:cubicBezTo>
                  <a:cubicBezTo>
                    <a:pt x="63" y="1771"/>
                    <a:pt x="71" y="1786"/>
                    <a:pt x="55" y="1794"/>
                  </a:cubicBezTo>
                  <a:cubicBezTo>
                    <a:pt x="55" y="1794"/>
                    <a:pt x="47" y="1794"/>
                    <a:pt x="47" y="1802"/>
                  </a:cubicBezTo>
                  <a:cubicBezTo>
                    <a:pt x="39" y="1802"/>
                    <a:pt x="39" y="1810"/>
                    <a:pt x="47" y="1818"/>
                  </a:cubicBezTo>
                  <a:cubicBezTo>
                    <a:pt x="55" y="1834"/>
                    <a:pt x="55" y="1865"/>
                    <a:pt x="47" y="1881"/>
                  </a:cubicBezTo>
                  <a:cubicBezTo>
                    <a:pt x="47" y="1889"/>
                    <a:pt x="39" y="1889"/>
                    <a:pt x="39" y="1897"/>
                  </a:cubicBezTo>
                  <a:cubicBezTo>
                    <a:pt x="31" y="1897"/>
                    <a:pt x="15" y="1905"/>
                    <a:pt x="15" y="1913"/>
                  </a:cubicBezTo>
                  <a:cubicBezTo>
                    <a:pt x="8" y="1921"/>
                    <a:pt x="15" y="1921"/>
                    <a:pt x="15" y="1929"/>
                  </a:cubicBezTo>
                  <a:cubicBezTo>
                    <a:pt x="31" y="1952"/>
                    <a:pt x="47" y="1976"/>
                    <a:pt x="31" y="1984"/>
                  </a:cubicBezTo>
                  <a:lnTo>
                    <a:pt x="31" y="1984"/>
                  </a:lnTo>
                  <a:cubicBezTo>
                    <a:pt x="31" y="1992"/>
                    <a:pt x="23" y="1992"/>
                    <a:pt x="23" y="2000"/>
                  </a:cubicBezTo>
                  <a:cubicBezTo>
                    <a:pt x="23" y="2000"/>
                    <a:pt x="31" y="2000"/>
                    <a:pt x="39" y="2000"/>
                  </a:cubicBezTo>
                  <a:cubicBezTo>
                    <a:pt x="39" y="2000"/>
                    <a:pt x="39" y="2000"/>
                    <a:pt x="47" y="2000"/>
                  </a:cubicBezTo>
                  <a:cubicBezTo>
                    <a:pt x="118" y="2000"/>
                    <a:pt x="767" y="1960"/>
                    <a:pt x="767" y="1960"/>
                  </a:cubicBezTo>
                  <a:lnTo>
                    <a:pt x="774" y="1960"/>
                  </a:lnTo>
                  <a:close/>
                </a:path>
              </a:pathLst>
            </a:custGeom>
            <a:solidFill>
              <a:schemeClr val="accent6"/>
            </a:solidFill>
            <a:ln>
              <a:solidFill>
                <a:schemeClr val="bg2"/>
              </a:solidFill>
            </a:ln>
            <a:effectLst/>
          </p:spPr>
          <p:txBody>
            <a:bodyPr wrap="none" anchor="ctr"/>
            <a:lstStyle/>
            <a:p>
              <a:endParaRPr lang="en-US"/>
            </a:p>
          </p:txBody>
        </p:sp>
        <p:sp>
          <p:nvSpPr>
            <p:cNvPr id="283" name="Freeform 407"/>
            <p:cNvSpPr>
              <a:spLocks noChangeArrowheads="1"/>
            </p:cNvSpPr>
            <p:nvPr/>
          </p:nvSpPr>
          <p:spPr bwMode="auto">
            <a:xfrm>
              <a:off x="20090068" y="7715330"/>
              <a:ext cx="997301" cy="770010"/>
            </a:xfrm>
            <a:custGeom>
              <a:avLst/>
              <a:gdLst>
                <a:gd name="T0" fmla="*/ 1407 w 1898"/>
                <a:gd name="T1" fmla="*/ 79 h 1463"/>
                <a:gd name="T2" fmla="*/ 1407 w 1898"/>
                <a:gd name="T3" fmla="*/ 79 h 1463"/>
                <a:gd name="T4" fmla="*/ 964 w 1898"/>
                <a:gd name="T5" fmla="*/ 158 h 1463"/>
                <a:gd name="T6" fmla="*/ 925 w 1898"/>
                <a:gd name="T7" fmla="*/ 63 h 1463"/>
                <a:gd name="T8" fmla="*/ 854 w 1898"/>
                <a:gd name="T9" fmla="*/ 47 h 1463"/>
                <a:gd name="T10" fmla="*/ 830 w 1898"/>
                <a:gd name="T11" fmla="*/ 16 h 1463"/>
                <a:gd name="T12" fmla="*/ 411 w 1898"/>
                <a:gd name="T13" fmla="*/ 55 h 1463"/>
                <a:gd name="T14" fmla="*/ 181 w 1898"/>
                <a:gd name="T15" fmla="*/ 166 h 1463"/>
                <a:gd name="T16" fmla="*/ 79 w 1898"/>
                <a:gd name="T17" fmla="*/ 221 h 1463"/>
                <a:gd name="T18" fmla="*/ 79 w 1898"/>
                <a:gd name="T19" fmla="*/ 237 h 1463"/>
                <a:gd name="T20" fmla="*/ 15 w 1898"/>
                <a:gd name="T21" fmla="*/ 308 h 1463"/>
                <a:gd name="T22" fmla="*/ 23 w 1898"/>
                <a:gd name="T23" fmla="*/ 387 h 1463"/>
                <a:gd name="T24" fmla="*/ 110 w 1898"/>
                <a:gd name="T25" fmla="*/ 458 h 1463"/>
                <a:gd name="T26" fmla="*/ 174 w 1898"/>
                <a:gd name="T27" fmla="*/ 458 h 1463"/>
                <a:gd name="T28" fmla="*/ 237 w 1898"/>
                <a:gd name="T29" fmla="*/ 537 h 1463"/>
                <a:gd name="T30" fmla="*/ 371 w 1898"/>
                <a:gd name="T31" fmla="*/ 688 h 1463"/>
                <a:gd name="T32" fmla="*/ 466 w 1898"/>
                <a:gd name="T33" fmla="*/ 759 h 1463"/>
                <a:gd name="T34" fmla="*/ 553 w 1898"/>
                <a:gd name="T35" fmla="*/ 822 h 1463"/>
                <a:gd name="T36" fmla="*/ 632 w 1898"/>
                <a:gd name="T37" fmla="*/ 869 h 1463"/>
                <a:gd name="T38" fmla="*/ 703 w 1898"/>
                <a:gd name="T39" fmla="*/ 964 h 1463"/>
                <a:gd name="T40" fmla="*/ 806 w 1898"/>
                <a:gd name="T41" fmla="*/ 1043 h 1463"/>
                <a:gd name="T42" fmla="*/ 885 w 1898"/>
                <a:gd name="T43" fmla="*/ 1146 h 1463"/>
                <a:gd name="T44" fmla="*/ 901 w 1898"/>
                <a:gd name="T45" fmla="*/ 1225 h 1463"/>
                <a:gd name="T46" fmla="*/ 964 w 1898"/>
                <a:gd name="T47" fmla="*/ 1273 h 1463"/>
                <a:gd name="T48" fmla="*/ 1027 w 1898"/>
                <a:gd name="T49" fmla="*/ 1352 h 1463"/>
                <a:gd name="T50" fmla="*/ 1035 w 1898"/>
                <a:gd name="T51" fmla="*/ 1439 h 1463"/>
                <a:gd name="T52" fmla="*/ 1162 w 1898"/>
                <a:gd name="T53" fmla="*/ 1462 h 1463"/>
                <a:gd name="T54" fmla="*/ 1162 w 1898"/>
                <a:gd name="T55" fmla="*/ 1454 h 1463"/>
                <a:gd name="T56" fmla="*/ 1185 w 1898"/>
                <a:gd name="T57" fmla="*/ 1415 h 1463"/>
                <a:gd name="T58" fmla="*/ 1225 w 1898"/>
                <a:gd name="T59" fmla="*/ 1383 h 1463"/>
                <a:gd name="T60" fmla="*/ 1201 w 1898"/>
                <a:gd name="T61" fmla="*/ 1352 h 1463"/>
                <a:gd name="T62" fmla="*/ 1185 w 1898"/>
                <a:gd name="T63" fmla="*/ 1312 h 1463"/>
                <a:gd name="T64" fmla="*/ 1233 w 1898"/>
                <a:gd name="T65" fmla="*/ 1320 h 1463"/>
                <a:gd name="T66" fmla="*/ 1265 w 1898"/>
                <a:gd name="T67" fmla="*/ 1336 h 1463"/>
                <a:gd name="T68" fmla="*/ 1304 w 1898"/>
                <a:gd name="T69" fmla="*/ 1280 h 1463"/>
                <a:gd name="T70" fmla="*/ 1280 w 1898"/>
                <a:gd name="T71" fmla="*/ 1249 h 1463"/>
                <a:gd name="T72" fmla="*/ 1241 w 1898"/>
                <a:gd name="T73" fmla="*/ 1233 h 1463"/>
                <a:gd name="T74" fmla="*/ 1288 w 1898"/>
                <a:gd name="T75" fmla="*/ 1209 h 1463"/>
                <a:gd name="T76" fmla="*/ 1328 w 1898"/>
                <a:gd name="T77" fmla="*/ 1209 h 1463"/>
                <a:gd name="T78" fmla="*/ 1423 w 1898"/>
                <a:gd name="T79" fmla="*/ 1154 h 1463"/>
                <a:gd name="T80" fmla="*/ 1486 w 1898"/>
                <a:gd name="T81" fmla="*/ 1122 h 1463"/>
                <a:gd name="T82" fmla="*/ 1494 w 1898"/>
                <a:gd name="T83" fmla="*/ 1067 h 1463"/>
                <a:gd name="T84" fmla="*/ 1518 w 1898"/>
                <a:gd name="T85" fmla="*/ 1051 h 1463"/>
                <a:gd name="T86" fmla="*/ 1549 w 1898"/>
                <a:gd name="T87" fmla="*/ 1035 h 1463"/>
                <a:gd name="T88" fmla="*/ 1597 w 1898"/>
                <a:gd name="T89" fmla="*/ 972 h 1463"/>
                <a:gd name="T90" fmla="*/ 1604 w 1898"/>
                <a:gd name="T91" fmla="*/ 917 h 1463"/>
                <a:gd name="T92" fmla="*/ 1660 w 1898"/>
                <a:gd name="T93" fmla="*/ 909 h 1463"/>
                <a:gd name="T94" fmla="*/ 1691 w 1898"/>
                <a:gd name="T95" fmla="*/ 853 h 1463"/>
                <a:gd name="T96" fmla="*/ 1699 w 1898"/>
                <a:gd name="T97" fmla="*/ 790 h 1463"/>
                <a:gd name="T98" fmla="*/ 1691 w 1898"/>
                <a:gd name="T99" fmla="*/ 767 h 1463"/>
                <a:gd name="T100" fmla="*/ 1715 w 1898"/>
                <a:gd name="T101" fmla="*/ 751 h 1463"/>
                <a:gd name="T102" fmla="*/ 1850 w 1898"/>
                <a:gd name="T103" fmla="*/ 490 h 1463"/>
                <a:gd name="T104" fmla="*/ 1897 w 1898"/>
                <a:gd name="T105" fmla="*/ 451 h 1463"/>
                <a:gd name="T106" fmla="*/ 1407 w 1898"/>
                <a:gd name="T107" fmla="*/ 79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8" h="1463">
                  <a:moveTo>
                    <a:pt x="1407" y="79"/>
                  </a:moveTo>
                  <a:lnTo>
                    <a:pt x="1407" y="79"/>
                  </a:lnTo>
                  <a:cubicBezTo>
                    <a:pt x="964" y="158"/>
                    <a:pt x="964" y="158"/>
                    <a:pt x="964" y="158"/>
                  </a:cubicBezTo>
                  <a:cubicBezTo>
                    <a:pt x="964" y="158"/>
                    <a:pt x="940" y="79"/>
                    <a:pt x="925" y="63"/>
                  </a:cubicBezTo>
                  <a:cubicBezTo>
                    <a:pt x="909" y="39"/>
                    <a:pt x="901" y="55"/>
                    <a:pt x="854" y="47"/>
                  </a:cubicBezTo>
                  <a:cubicBezTo>
                    <a:pt x="806" y="39"/>
                    <a:pt x="830" y="31"/>
                    <a:pt x="830" y="16"/>
                  </a:cubicBezTo>
                  <a:cubicBezTo>
                    <a:pt x="830" y="0"/>
                    <a:pt x="442" y="55"/>
                    <a:pt x="411" y="55"/>
                  </a:cubicBezTo>
                  <a:cubicBezTo>
                    <a:pt x="371" y="63"/>
                    <a:pt x="229" y="134"/>
                    <a:pt x="181" y="166"/>
                  </a:cubicBezTo>
                  <a:cubicBezTo>
                    <a:pt x="142" y="182"/>
                    <a:pt x="126" y="213"/>
                    <a:pt x="79" y="221"/>
                  </a:cubicBezTo>
                  <a:cubicBezTo>
                    <a:pt x="79" y="229"/>
                    <a:pt x="79" y="237"/>
                    <a:pt x="79" y="237"/>
                  </a:cubicBezTo>
                  <a:cubicBezTo>
                    <a:pt x="71" y="245"/>
                    <a:pt x="15" y="276"/>
                    <a:pt x="15" y="308"/>
                  </a:cubicBezTo>
                  <a:cubicBezTo>
                    <a:pt x="8" y="340"/>
                    <a:pt x="0" y="379"/>
                    <a:pt x="23" y="387"/>
                  </a:cubicBezTo>
                  <a:cubicBezTo>
                    <a:pt x="39" y="403"/>
                    <a:pt x="95" y="435"/>
                    <a:pt x="110" y="458"/>
                  </a:cubicBezTo>
                  <a:cubicBezTo>
                    <a:pt x="126" y="482"/>
                    <a:pt x="150" y="458"/>
                    <a:pt x="174" y="458"/>
                  </a:cubicBezTo>
                  <a:cubicBezTo>
                    <a:pt x="190" y="458"/>
                    <a:pt x="205" y="490"/>
                    <a:pt x="237" y="537"/>
                  </a:cubicBezTo>
                  <a:cubicBezTo>
                    <a:pt x="261" y="585"/>
                    <a:pt x="316" y="672"/>
                    <a:pt x="371" y="688"/>
                  </a:cubicBezTo>
                  <a:cubicBezTo>
                    <a:pt x="419" y="711"/>
                    <a:pt x="434" y="719"/>
                    <a:pt x="466" y="759"/>
                  </a:cubicBezTo>
                  <a:cubicBezTo>
                    <a:pt x="498" y="798"/>
                    <a:pt x="521" y="814"/>
                    <a:pt x="553" y="822"/>
                  </a:cubicBezTo>
                  <a:cubicBezTo>
                    <a:pt x="585" y="838"/>
                    <a:pt x="616" y="846"/>
                    <a:pt x="632" y="869"/>
                  </a:cubicBezTo>
                  <a:cubicBezTo>
                    <a:pt x="656" y="901"/>
                    <a:pt x="656" y="925"/>
                    <a:pt x="703" y="964"/>
                  </a:cubicBezTo>
                  <a:cubicBezTo>
                    <a:pt x="759" y="1012"/>
                    <a:pt x="774" y="1020"/>
                    <a:pt x="806" y="1043"/>
                  </a:cubicBezTo>
                  <a:cubicBezTo>
                    <a:pt x="838" y="1059"/>
                    <a:pt x="885" y="1122"/>
                    <a:pt x="885" y="1146"/>
                  </a:cubicBezTo>
                  <a:cubicBezTo>
                    <a:pt x="885" y="1170"/>
                    <a:pt x="877" y="1209"/>
                    <a:pt x="901" y="1225"/>
                  </a:cubicBezTo>
                  <a:cubicBezTo>
                    <a:pt x="925" y="1241"/>
                    <a:pt x="948" y="1241"/>
                    <a:pt x="964" y="1273"/>
                  </a:cubicBezTo>
                  <a:cubicBezTo>
                    <a:pt x="988" y="1296"/>
                    <a:pt x="1004" y="1344"/>
                    <a:pt x="1027" y="1352"/>
                  </a:cubicBezTo>
                  <a:cubicBezTo>
                    <a:pt x="1043" y="1359"/>
                    <a:pt x="996" y="1423"/>
                    <a:pt x="1035" y="1439"/>
                  </a:cubicBezTo>
                  <a:cubicBezTo>
                    <a:pt x="1059" y="1454"/>
                    <a:pt x="1138" y="1462"/>
                    <a:pt x="1162" y="1462"/>
                  </a:cubicBezTo>
                  <a:cubicBezTo>
                    <a:pt x="1162" y="1454"/>
                    <a:pt x="1162" y="1454"/>
                    <a:pt x="1162" y="1454"/>
                  </a:cubicBezTo>
                  <a:cubicBezTo>
                    <a:pt x="1162" y="1446"/>
                    <a:pt x="1162" y="1415"/>
                    <a:pt x="1185" y="1415"/>
                  </a:cubicBezTo>
                  <a:cubicBezTo>
                    <a:pt x="1201" y="1407"/>
                    <a:pt x="1233" y="1407"/>
                    <a:pt x="1225" y="1383"/>
                  </a:cubicBezTo>
                  <a:cubicBezTo>
                    <a:pt x="1217" y="1359"/>
                    <a:pt x="1217" y="1368"/>
                    <a:pt x="1201" y="1352"/>
                  </a:cubicBezTo>
                  <a:cubicBezTo>
                    <a:pt x="1185" y="1328"/>
                    <a:pt x="1154" y="1320"/>
                    <a:pt x="1185" y="1312"/>
                  </a:cubicBezTo>
                  <a:cubicBezTo>
                    <a:pt x="1217" y="1304"/>
                    <a:pt x="1217" y="1304"/>
                    <a:pt x="1233" y="1320"/>
                  </a:cubicBezTo>
                  <a:cubicBezTo>
                    <a:pt x="1249" y="1336"/>
                    <a:pt x="1233" y="1344"/>
                    <a:pt x="1265" y="1336"/>
                  </a:cubicBezTo>
                  <a:cubicBezTo>
                    <a:pt x="1288" y="1320"/>
                    <a:pt x="1304" y="1304"/>
                    <a:pt x="1304" y="1280"/>
                  </a:cubicBezTo>
                  <a:cubicBezTo>
                    <a:pt x="1304" y="1257"/>
                    <a:pt x="1312" y="1257"/>
                    <a:pt x="1280" y="1249"/>
                  </a:cubicBezTo>
                  <a:cubicBezTo>
                    <a:pt x="1257" y="1249"/>
                    <a:pt x="1241" y="1249"/>
                    <a:pt x="1241" y="1233"/>
                  </a:cubicBezTo>
                  <a:cubicBezTo>
                    <a:pt x="1241" y="1225"/>
                    <a:pt x="1265" y="1201"/>
                    <a:pt x="1288" y="1209"/>
                  </a:cubicBezTo>
                  <a:cubicBezTo>
                    <a:pt x="1312" y="1217"/>
                    <a:pt x="1312" y="1217"/>
                    <a:pt x="1328" y="1209"/>
                  </a:cubicBezTo>
                  <a:cubicBezTo>
                    <a:pt x="1351" y="1201"/>
                    <a:pt x="1391" y="1170"/>
                    <a:pt x="1423" y="1154"/>
                  </a:cubicBezTo>
                  <a:cubicBezTo>
                    <a:pt x="1454" y="1138"/>
                    <a:pt x="1478" y="1146"/>
                    <a:pt x="1486" y="1122"/>
                  </a:cubicBezTo>
                  <a:cubicBezTo>
                    <a:pt x="1494" y="1099"/>
                    <a:pt x="1478" y="1083"/>
                    <a:pt x="1494" y="1067"/>
                  </a:cubicBezTo>
                  <a:cubicBezTo>
                    <a:pt x="1502" y="1051"/>
                    <a:pt x="1494" y="1051"/>
                    <a:pt x="1518" y="1051"/>
                  </a:cubicBezTo>
                  <a:cubicBezTo>
                    <a:pt x="1541" y="1051"/>
                    <a:pt x="1541" y="1059"/>
                    <a:pt x="1549" y="1035"/>
                  </a:cubicBezTo>
                  <a:cubicBezTo>
                    <a:pt x="1549" y="1012"/>
                    <a:pt x="1597" y="996"/>
                    <a:pt x="1597" y="972"/>
                  </a:cubicBezTo>
                  <a:cubicBezTo>
                    <a:pt x="1597" y="948"/>
                    <a:pt x="1573" y="917"/>
                    <a:pt x="1604" y="917"/>
                  </a:cubicBezTo>
                  <a:cubicBezTo>
                    <a:pt x="1628" y="917"/>
                    <a:pt x="1644" y="941"/>
                    <a:pt x="1660" y="909"/>
                  </a:cubicBezTo>
                  <a:cubicBezTo>
                    <a:pt x="1676" y="877"/>
                    <a:pt x="1668" y="869"/>
                    <a:pt x="1691" y="853"/>
                  </a:cubicBezTo>
                  <a:cubicBezTo>
                    <a:pt x="1707" y="838"/>
                    <a:pt x="1715" y="806"/>
                    <a:pt x="1699" y="790"/>
                  </a:cubicBezTo>
                  <a:cubicBezTo>
                    <a:pt x="1691" y="775"/>
                    <a:pt x="1676" y="767"/>
                    <a:pt x="1691" y="767"/>
                  </a:cubicBezTo>
                  <a:cubicBezTo>
                    <a:pt x="1707" y="767"/>
                    <a:pt x="1723" y="782"/>
                    <a:pt x="1715" y="751"/>
                  </a:cubicBezTo>
                  <a:cubicBezTo>
                    <a:pt x="1715" y="719"/>
                    <a:pt x="1826" y="490"/>
                    <a:pt x="1850" y="490"/>
                  </a:cubicBezTo>
                  <a:cubicBezTo>
                    <a:pt x="1873" y="482"/>
                    <a:pt x="1873" y="466"/>
                    <a:pt x="1897" y="451"/>
                  </a:cubicBezTo>
                  <a:lnTo>
                    <a:pt x="1407" y="79"/>
                  </a:lnTo>
                </a:path>
              </a:pathLst>
            </a:custGeom>
            <a:solidFill>
              <a:schemeClr val="accent6"/>
            </a:solidFill>
            <a:ln>
              <a:solidFill>
                <a:schemeClr val="bg2"/>
              </a:solidFill>
            </a:ln>
            <a:effectLst/>
          </p:spPr>
          <p:txBody>
            <a:bodyPr wrap="none" anchor="ctr"/>
            <a:lstStyle/>
            <a:p>
              <a:endParaRPr lang="en-US"/>
            </a:p>
          </p:txBody>
        </p:sp>
        <p:sp>
          <p:nvSpPr>
            <p:cNvPr id="284" name="Freeform 408"/>
            <p:cNvSpPr>
              <a:spLocks noChangeArrowheads="1"/>
            </p:cNvSpPr>
            <p:nvPr/>
          </p:nvSpPr>
          <p:spPr bwMode="auto">
            <a:xfrm>
              <a:off x="20090068" y="7719969"/>
              <a:ext cx="1001940" cy="765371"/>
            </a:xfrm>
            <a:custGeom>
              <a:avLst/>
              <a:gdLst>
                <a:gd name="T0" fmla="*/ 1020 w 1906"/>
                <a:gd name="T1" fmla="*/ 1375 h 1455"/>
                <a:gd name="T2" fmla="*/ 925 w 1906"/>
                <a:gd name="T3" fmla="*/ 1233 h 1455"/>
                <a:gd name="T4" fmla="*/ 806 w 1906"/>
                <a:gd name="T5" fmla="*/ 1035 h 1455"/>
                <a:gd name="T6" fmla="*/ 632 w 1906"/>
                <a:gd name="T7" fmla="*/ 861 h 1455"/>
                <a:gd name="T8" fmla="*/ 229 w 1906"/>
                <a:gd name="T9" fmla="*/ 529 h 1455"/>
                <a:gd name="T10" fmla="*/ 126 w 1906"/>
                <a:gd name="T11" fmla="*/ 458 h 1455"/>
                <a:gd name="T12" fmla="*/ 8 w 1906"/>
                <a:gd name="T13" fmla="*/ 308 h 1455"/>
                <a:gd name="T14" fmla="*/ 79 w 1906"/>
                <a:gd name="T15" fmla="*/ 213 h 1455"/>
                <a:gd name="T16" fmla="*/ 181 w 1906"/>
                <a:gd name="T17" fmla="*/ 150 h 1455"/>
                <a:gd name="T18" fmla="*/ 830 w 1906"/>
                <a:gd name="T19" fmla="*/ 23 h 1455"/>
                <a:gd name="T20" fmla="*/ 893 w 1906"/>
                <a:gd name="T21" fmla="*/ 39 h 1455"/>
                <a:gd name="T22" fmla="*/ 1407 w 1906"/>
                <a:gd name="T23" fmla="*/ 71 h 1455"/>
                <a:gd name="T24" fmla="*/ 1850 w 1906"/>
                <a:gd name="T25" fmla="*/ 482 h 1455"/>
                <a:gd name="T26" fmla="*/ 1699 w 1906"/>
                <a:gd name="T27" fmla="*/ 767 h 1455"/>
                <a:gd name="T28" fmla="*/ 1707 w 1906"/>
                <a:gd name="T29" fmla="*/ 782 h 1455"/>
                <a:gd name="T30" fmla="*/ 1660 w 1906"/>
                <a:gd name="T31" fmla="*/ 909 h 1455"/>
                <a:gd name="T32" fmla="*/ 1597 w 1906"/>
                <a:gd name="T33" fmla="*/ 917 h 1455"/>
                <a:gd name="T34" fmla="*/ 1549 w 1906"/>
                <a:gd name="T35" fmla="*/ 1027 h 1455"/>
                <a:gd name="T36" fmla="*/ 1510 w 1906"/>
                <a:gd name="T37" fmla="*/ 1051 h 1455"/>
                <a:gd name="T38" fmla="*/ 1486 w 1906"/>
                <a:gd name="T39" fmla="*/ 1114 h 1455"/>
                <a:gd name="T40" fmla="*/ 1336 w 1906"/>
                <a:gd name="T41" fmla="*/ 1209 h 1455"/>
                <a:gd name="T42" fmla="*/ 1241 w 1906"/>
                <a:gd name="T43" fmla="*/ 1225 h 1455"/>
                <a:gd name="T44" fmla="*/ 1304 w 1906"/>
                <a:gd name="T45" fmla="*/ 1257 h 1455"/>
                <a:gd name="T46" fmla="*/ 1233 w 1906"/>
                <a:gd name="T47" fmla="*/ 1328 h 1455"/>
                <a:gd name="T48" fmla="*/ 1185 w 1906"/>
                <a:gd name="T49" fmla="*/ 1304 h 1455"/>
                <a:gd name="T50" fmla="*/ 1217 w 1906"/>
                <a:gd name="T51" fmla="*/ 1351 h 1455"/>
                <a:gd name="T52" fmla="*/ 1185 w 1906"/>
                <a:gd name="T53" fmla="*/ 1407 h 1455"/>
                <a:gd name="T54" fmla="*/ 1162 w 1906"/>
                <a:gd name="T55" fmla="*/ 1454 h 1455"/>
                <a:gd name="T56" fmla="*/ 237 w 1906"/>
                <a:gd name="T57" fmla="*/ 521 h 1455"/>
                <a:gd name="T58" fmla="*/ 640 w 1906"/>
                <a:gd name="T59" fmla="*/ 861 h 1455"/>
                <a:gd name="T60" fmla="*/ 806 w 1906"/>
                <a:gd name="T61" fmla="*/ 1035 h 1455"/>
                <a:gd name="T62" fmla="*/ 925 w 1906"/>
                <a:gd name="T63" fmla="*/ 1233 h 1455"/>
                <a:gd name="T64" fmla="*/ 1027 w 1906"/>
                <a:gd name="T65" fmla="*/ 1375 h 1455"/>
                <a:gd name="T66" fmla="*/ 1178 w 1906"/>
                <a:gd name="T67" fmla="*/ 1399 h 1455"/>
                <a:gd name="T68" fmla="*/ 1209 w 1906"/>
                <a:gd name="T69" fmla="*/ 1351 h 1455"/>
                <a:gd name="T70" fmla="*/ 1185 w 1906"/>
                <a:gd name="T71" fmla="*/ 1296 h 1455"/>
                <a:gd name="T72" fmla="*/ 1241 w 1906"/>
                <a:gd name="T73" fmla="*/ 1328 h 1455"/>
                <a:gd name="T74" fmla="*/ 1296 w 1906"/>
                <a:gd name="T75" fmla="*/ 1257 h 1455"/>
                <a:gd name="T76" fmla="*/ 1233 w 1906"/>
                <a:gd name="T77" fmla="*/ 1225 h 1455"/>
                <a:gd name="T78" fmla="*/ 1328 w 1906"/>
                <a:gd name="T79" fmla="*/ 1201 h 1455"/>
                <a:gd name="T80" fmla="*/ 1478 w 1906"/>
                <a:gd name="T81" fmla="*/ 1107 h 1455"/>
                <a:gd name="T82" fmla="*/ 1510 w 1906"/>
                <a:gd name="T83" fmla="*/ 1043 h 1455"/>
                <a:gd name="T84" fmla="*/ 1541 w 1906"/>
                <a:gd name="T85" fmla="*/ 1027 h 1455"/>
                <a:gd name="T86" fmla="*/ 1589 w 1906"/>
                <a:gd name="T87" fmla="*/ 909 h 1455"/>
                <a:gd name="T88" fmla="*/ 1660 w 1906"/>
                <a:gd name="T89" fmla="*/ 901 h 1455"/>
                <a:gd name="T90" fmla="*/ 1699 w 1906"/>
                <a:gd name="T91" fmla="*/ 782 h 1455"/>
                <a:gd name="T92" fmla="*/ 1707 w 1906"/>
                <a:gd name="T93" fmla="*/ 759 h 1455"/>
                <a:gd name="T94" fmla="*/ 1850 w 1906"/>
                <a:gd name="T95" fmla="*/ 474 h 1455"/>
                <a:gd name="T96" fmla="*/ 964 w 1906"/>
                <a:gd name="T97" fmla="*/ 150 h 1455"/>
                <a:gd name="T98" fmla="*/ 877 w 1906"/>
                <a:gd name="T99" fmla="*/ 47 h 1455"/>
                <a:gd name="T100" fmla="*/ 822 w 1906"/>
                <a:gd name="T101" fmla="*/ 8 h 1455"/>
                <a:gd name="T102" fmla="*/ 150 w 1906"/>
                <a:gd name="T103" fmla="*/ 181 h 1455"/>
                <a:gd name="T104" fmla="*/ 15 w 1906"/>
                <a:gd name="T105" fmla="*/ 300 h 1455"/>
                <a:gd name="T106" fmla="*/ 110 w 1906"/>
                <a:gd name="T107" fmla="*/ 44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6" h="1455">
                  <a:moveTo>
                    <a:pt x="1162" y="1454"/>
                  </a:moveTo>
                  <a:lnTo>
                    <a:pt x="1162" y="1454"/>
                  </a:lnTo>
                  <a:cubicBezTo>
                    <a:pt x="1130" y="1454"/>
                    <a:pt x="1059" y="1454"/>
                    <a:pt x="1035" y="1438"/>
                  </a:cubicBezTo>
                  <a:cubicBezTo>
                    <a:pt x="1012" y="1423"/>
                    <a:pt x="1012" y="1399"/>
                    <a:pt x="1020" y="1375"/>
                  </a:cubicBezTo>
                  <a:cubicBezTo>
                    <a:pt x="1027" y="1360"/>
                    <a:pt x="1027" y="1351"/>
                    <a:pt x="1020" y="1344"/>
                  </a:cubicBezTo>
                  <a:cubicBezTo>
                    <a:pt x="1012" y="1336"/>
                    <a:pt x="996" y="1312"/>
                    <a:pt x="980" y="1296"/>
                  </a:cubicBezTo>
                  <a:cubicBezTo>
                    <a:pt x="972" y="1280"/>
                    <a:pt x="972" y="1272"/>
                    <a:pt x="964" y="1265"/>
                  </a:cubicBezTo>
                  <a:cubicBezTo>
                    <a:pt x="948" y="1249"/>
                    <a:pt x="940" y="1241"/>
                    <a:pt x="925" y="1233"/>
                  </a:cubicBezTo>
                  <a:cubicBezTo>
                    <a:pt x="917" y="1233"/>
                    <a:pt x="909" y="1225"/>
                    <a:pt x="901" y="1225"/>
                  </a:cubicBezTo>
                  <a:cubicBezTo>
                    <a:pt x="877" y="1209"/>
                    <a:pt x="885" y="1185"/>
                    <a:pt x="885" y="1162"/>
                  </a:cubicBezTo>
                  <a:cubicBezTo>
                    <a:pt x="885" y="1154"/>
                    <a:pt x="885" y="1146"/>
                    <a:pt x="885" y="1138"/>
                  </a:cubicBezTo>
                  <a:cubicBezTo>
                    <a:pt x="877" y="1122"/>
                    <a:pt x="830" y="1059"/>
                    <a:pt x="806" y="1035"/>
                  </a:cubicBezTo>
                  <a:cubicBezTo>
                    <a:pt x="798" y="1035"/>
                    <a:pt x="798" y="1035"/>
                    <a:pt x="790" y="1027"/>
                  </a:cubicBezTo>
                  <a:cubicBezTo>
                    <a:pt x="767" y="1012"/>
                    <a:pt x="743" y="996"/>
                    <a:pt x="703" y="964"/>
                  </a:cubicBezTo>
                  <a:cubicBezTo>
                    <a:pt x="664" y="933"/>
                    <a:pt x="656" y="909"/>
                    <a:pt x="648" y="893"/>
                  </a:cubicBezTo>
                  <a:cubicBezTo>
                    <a:pt x="640" y="885"/>
                    <a:pt x="640" y="877"/>
                    <a:pt x="632" y="861"/>
                  </a:cubicBezTo>
                  <a:cubicBezTo>
                    <a:pt x="608" y="838"/>
                    <a:pt x="585" y="830"/>
                    <a:pt x="553" y="822"/>
                  </a:cubicBezTo>
                  <a:cubicBezTo>
                    <a:pt x="521" y="806"/>
                    <a:pt x="498" y="798"/>
                    <a:pt x="466" y="751"/>
                  </a:cubicBezTo>
                  <a:cubicBezTo>
                    <a:pt x="434" y="711"/>
                    <a:pt x="419" y="703"/>
                    <a:pt x="371" y="687"/>
                  </a:cubicBezTo>
                  <a:cubicBezTo>
                    <a:pt x="316" y="664"/>
                    <a:pt x="268" y="593"/>
                    <a:pt x="229" y="529"/>
                  </a:cubicBezTo>
                  <a:cubicBezTo>
                    <a:pt x="221" y="521"/>
                    <a:pt x="221" y="506"/>
                    <a:pt x="213" y="498"/>
                  </a:cubicBezTo>
                  <a:cubicBezTo>
                    <a:pt x="197" y="466"/>
                    <a:pt x="190" y="450"/>
                    <a:pt x="174" y="450"/>
                  </a:cubicBezTo>
                  <a:cubicBezTo>
                    <a:pt x="166" y="450"/>
                    <a:pt x="158" y="450"/>
                    <a:pt x="150" y="458"/>
                  </a:cubicBezTo>
                  <a:cubicBezTo>
                    <a:pt x="142" y="458"/>
                    <a:pt x="134" y="458"/>
                    <a:pt x="126" y="458"/>
                  </a:cubicBezTo>
                  <a:cubicBezTo>
                    <a:pt x="118" y="458"/>
                    <a:pt x="110" y="458"/>
                    <a:pt x="110" y="450"/>
                  </a:cubicBezTo>
                  <a:cubicBezTo>
                    <a:pt x="95" y="434"/>
                    <a:pt x="55" y="403"/>
                    <a:pt x="31" y="387"/>
                  </a:cubicBezTo>
                  <a:cubicBezTo>
                    <a:pt x="23" y="387"/>
                    <a:pt x="23" y="387"/>
                    <a:pt x="15" y="379"/>
                  </a:cubicBezTo>
                  <a:cubicBezTo>
                    <a:pt x="0" y="371"/>
                    <a:pt x="8" y="340"/>
                    <a:pt x="8" y="308"/>
                  </a:cubicBezTo>
                  <a:cubicBezTo>
                    <a:pt x="8" y="300"/>
                    <a:pt x="8" y="300"/>
                    <a:pt x="8" y="300"/>
                  </a:cubicBezTo>
                  <a:cubicBezTo>
                    <a:pt x="8" y="268"/>
                    <a:pt x="47" y="253"/>
                    <a:pt x="63" y="237"/>
                  </a:cubicBezTo>
                  <a:cubicBezTo>
                    <a:pt x="71" y="229"/>
                    <a:pt x="71" y="229"/>
                    <a:pt x="71" y="229"/>
                  </a:cubicBezTo>
                  <a:cubicBezTo>
                    <a:pt x="79" y="229"/>
                    <a:pt x="79" y="221"/>
                    <a:pt x="79" y="213"/>
                  </a:cubicBezTo>
                  <a:lnTo>
                    <a:pt x="79" y="213"/>
                  </a:lnTo>
                  <a:cubicBezTo>
                    <a:pt x="79" y="205"/>
                    <a:pt x="79" y="205"/>
                    <a:pt x="79" y="205"/>
                  </a:cubicBezTo>
                  <a:cubicBezTo>
                    <a:pt x="110" y="205"/>
                    <a:pt x="126" y="190"/>
                    <a:pt x="150" y="174"/>
                  </a:cubicBezTo>
                  <a:cubicBezTo>
                    <a:pt x="158" y="166"/>
                    <a:pt x="166" y="158"/>
                    <a:pt x="181" y="150"/>
                  </a:cubicBezTo>
                  <a:cubicBezTo>
                    <a:pt x="229" y="126"/>
                    <a:pt x="371" y="55"/>
                    <a:pt x="411" y="47"/>
                  </a:cubicBezTo>
                  <a:cubicBezTo>
                    <a:pt x="434" y="39"/>
                    <a:pt x="727" y="0"/>
                    <a:pt x="806" y="0"/>
                  </a:cubicBezTo>
                  <a:cubicBezTo>
                    <a:pt x="822" y="0"/>
                    <a:pt x="830" y="0"/>
                    <a:pt x="830" y="8"/>
                  </a:cubicBezTo>
                  <a:cubicBezTo>
                    <a:pt x="830" y="15"/>
                    <a:pt x="830" y="15"/>
                    <a:pt x="830" y="23"/>
                  </a:cubicBezTo>
                  <a:lnTo>
                    <a:pt x="830" y="31"/>
                  </a:lnTo>
                  <a:cubicBezTo>
                    <a:pt x="830" y="31"/>
                    <a:pt x="838" y="31"/>
                    <a:pt x="854" y="39"/>
                  </a:cubicBezTo>
                  <a:cubicBezTo>
                    <a:pt x="861" y="39"/>
                    <a:pt x="869" y="39"/>
                    <a:pt x="877" y="39"/>
                  </a:cubicBezTo>
                  <a:cubicBezTo>
                    <a:pt x="885" y="39"/>
                    <a:pt x="885" y="39"/>
                    <a:pt x="893" y="39"/>
                  </a:cubicBezTo>
                  <a:cubicBezTo>
                    <a:pt x="909" y="39"/>
                    <a:pt x="917" y="39"/>
                    <a:pt x="925" y="47"/>
                  </a:cubicBezTo>
                  <a:cubicBezTo>
                    <a:pt x="940" y="63"/>
                    <a:pt x="964" y="126"/>
                    <a:pt x="964" y="142"/>
                  </a:cubicBezTo>
                  <a:cubicBezTo>
                    <a:pt x="1407" y="71"/>
                    <a:pt x="1407" y="71"/>
                    <a:pt x="1407" y="71"/>
                  </a:cubicBezTo>
                  <a:lnTo>
                    <a:pt x="1407" y="71"/>
                  </a:lnTo>
                  <a:cubicBezTo>
                    <a:pt x="1905" y="443"/>
                    <a:pt x="1905" y="443"/>
                    <a:pt x="1905" y="443"/>
                  </a:cubicBezTo>
                  <a:cubicBezTo>
                    <a:pt x="1897" y="443"/>
                    <a:pt x="1897" y="443"/>
                    <a:pt x="1897" y="443"/>
                  </a:cubicBezTo>
                  <a:cubicBezTo>
                    <a:pt x="1889" y="450"/>
                    <a:pt x="1881" y="458"/>
                    <a:pt x="1881" y="466"/>
                  </a:cubicBezTo>
                  <a:cubicBezTo>
                    <a:pt x="1873" y="474"/>
                    <a:pt x="1865" y="482"/>
                    <a:pt x="1850" y="482"/>
                  </a:cubicBezTo>
                  <a:cubicBezTo>
                    <a:pt x="1834" y="490"/>
                    <a:pt x="1715" y="711"/>
                    <a:pt x="1723" y="743"/>
                  </a:cubicBezTo>
                  <a:cubicBezTo>
                    <a:pt x="1723" y="751"/>
                    <a:pt x="1723" y="759"/>
                    <a:pt x="1715" y="767"/>
                  </a:cubicBezTo>
                  <a:cubicBezTo>
                    <a:pt x="1715" y="767"/>
                    <a:pt x="1715" y="767"/>
                    <a:pt x="1707" y="767"/>
                  </a:cubicBezTo>
                  <a:cubicBezTo>
                    <a:pt x="1707" y="767"/>
                    <a:pt x="1707" y="767"/>
                    <a:pt x="1699" y="767"/>
                  </a:cubicBezTo>
                  <a:lnTo>
                    <a:pt x="1691" y="767"/>
                  </a:lnTo>
                  <a:lnTo>
                    <a:pt x="1691" y="767"/>
                  </a:lnTo>
                  <a:lnTo>
                    <a:pt x="1691" y="767"/>
                  </a:lnTo>
                  <a:cubicBezTo>
                    <a:pt x="1699" y="767"/>
                    <a:pt x="1699" y="774"/>
                    <a:pt x="1707" y="782"/>
                  </a:cubicBezTo>
                  <a:cubicBezTo>
                    <a:pt x="1707" y="790"/>
                    <a:pt x="1715" y="798"/>
                    <a:pt x="1715" y="814"/>
                  </a:cubicBezTo>
                  <a:cubicBezTo>
                    <a:pt x="1707" y="830"/>
                    <a:pt x="1699" y="838"/>
                    <a:pt x="1691" y="845"/>
                  </a:cubicBezTo>
                  <a:cubicBezTo>
                    <a:pt x="1676" y="861"/>
                    <a:pt x="1676" y="861"/>
                    <a:pt x="1676" y="877"/>
                  </a:cubicBezTo>
                  <a:cubicBezTo>
                    <a:pt x="1668" y="885"/>
                    <a:pt x="1668" y="893"/>
                    <a:pt x="1660" y="909"/>
                  </a:cubicBezTo>
                  <a:cubicBezTo>
                    <a:pt x="1660" y="917"/>
                    <a:pt x="1652" y="925"/>
                    <a:pt x="1644" y="925"/>
                  </a:cubicBezTo>
                  <a:cubicBezTo>
                    <a:pt x="1636" y="925"/>
                    <a:pt x="1628" y="917"/>
                    <a:pt x="1620" y="917"/>
                  </a:cubicBezTo>
                  <a:cubicBezTo>
                    <a:pt x="1613" y="917"/>
                    <a:pt x="1613" y="909"/>
                    <a:pt x="1604" y="917"/>
                  </a:cubicBezTo>
                  <a:cubicBezTo>
                    <a:pt x="1597" y="917"/>
                    <a:pt x="1597" y="917"/>
                    <a:pt x="1597" y="917"/>
                  </a:cubicBezTo>
                  <a:cubicBezTo>
                    <a:pt x="1589" y="917"/>
                    <a:pt x="1589" y="933"/>
                    <a:pt x="1597" y="940"/>
                  </a:cubicBezTo>
                  <a:cubicBezTo>
                    <a:pt x="1597" y="948"/>
                    <a:pt x="1597" y="956"/>
                    <a:pt x="1597" y="964"/>
                  </a:cubicBezTo>
                  <a:cubicBezTo>
                    <a:pt x="1597" y="972"/>
                    <a:pt x="1581" y="988"/>
                    <a:pt x="1573" y="996"/>
                  </a:cubicBezTo>
                  <a:cubicBezTo>
                    <a:pt x="1565" y="1012"/>
                    <a:pt x="1549" y="1020"/>
                    <a:pt x="1549" y="1027"/>
                  </a:cubicBezTo>
                  <a:cubicBezTo>
                    <a:pt x="1549" y="1043"/>
                    <a:pt x="1549" y="1051"/>
                    <a:pt x="1533" y="1051"/>
                  </a:cubicBezTo>
                  <a:lnTo>
                    <a:pt x="1533" y="1051"/>
                  </a:lnTo>
                  <a:cubicBezTo>
                    <a:pt x="1533" y="1043"/>
                    <a:pt x="1525" y="1043"/>
                    <a:pt x="1518" y="1051"/>
                  </a:cubicBezTo>
                  <a:lnTo>
                    <a:pt x="1510" y="1051"/>
                  </a:lnTo>
                  <a:cubicBezTo>
                    <a:pt x="1502" y="1051"/>
                    <a:pt x="1502" y="1051"/>
                    <a:pt x="1494" y="1059"/>
                  </a:cubicBezTo>
                  <a:lnTo>
                    <a:pt x="1494" y="1059"/>
                  </a:lnTo>
                  <a:cubicBezTo>
                    <a:pt x="1486" y="1067"/>
                    <a:pt x="1486" y="1075"/>
                    <a:pt x="1486" y="1083"/>
                  </a:cubicBezTo>
                  <a:cubicBezTo>
                    <a:pt x="1494" y="1091"/>
                    <a:pt x="1494" y="1098"/>
                    <a:pt x="1486" y="1114"/>
                  </a:cubicBezTo>
                  <a:cubicBezTo>
                    <a:pt x="1478" y="1130"/>
                    <a:pt x="1470" y="1138"/>
                    <a:pt x="1454" y="1138"/>
                  </a:cubicBezTo>
                  <a:cubicBezTo>
                    <a:pt x="1446" y="1138"/>
                    <a:pt x="1438" y="1146"/>
                    <a:pt x="1423" y="1146"/>
                  </a:cubicBezTo>
                  <a:cubicBezTo>
                    <a:pt x="1407" y="1154"/>
                    <a:pt x="1391" y="1170"/>
                    <a:pt x="1375" y="1185"/>
                  </a:cubicBezTo>
                  <a:cubicBezTo>
                    <a:pt x="1360" y="1193"/>
                    <a:pt x="1344" y="1201"/>
                    <a:pt x="1336" y="1209"/>
                  </a:cubicBezTo>
                  <a:cubicBezTo>
                    <a:pt x="1320" y="1209"/>
                    <a:pt x="1312" y="1209"/>
                    <a:pt x="1304" y="1209"/>
                  </a:cubicBezTo>
                  <a:cubicBezTo>
                    <a:pt x="1296" y="1209"/>
                    <a:pt x="1288" y="1201"/>
                    <a:pt x="1280" y="1201"/>
                  </a:cubicBezTo>
                  <a:lnTo>
                    <a:pt x="1280" y="1201"/>
                  </a:lnTo>
                  <a:cubicBezTo>
                    <a:pt x="1257" y="1201"/>
                    <a:pt x="1241" y="1217"/>
                    <a:pt x="1241" y="1225"/>
                  </a:cubicBezTo>
                  <a:cubicBezTo>
                    <a:pt x="1241" y="1233"/>
                    <a:pt x="1241" y="1233"/>
                    <a:pt x="1257" y="1233"/>
                  </a:cubicBezTo>
                  <a:cubicBezTo>
                    <a:pt x="1265" y="1233"/>
                    <a:pt x="1273" y="1233"/>
                    <a:pt x="1280" y="1241"/>
                  </a:cubicBezTo>
                  <a:cubicBezTo>
                    <a:pt x="1296" y="1241"/>
                    <a:pt x="1304" y="1241"/>
                    <a:pt x="1304" y="1249"/>
                  </a:cubicBezTo>
                  <a:lnTo>
                    <a:pt x="1304" y="1257"/>
                  </a:lnTo>
                  <a:cubicBezTo>
                    <a:pt x="1304" y="1265"/>
                    <a:pt x="1304" y="1265"/>
                    <a:pt x="1304" y="1272"/>
                  </a:cubicBezTo>
                  <a:cubicBezTo>
                    <a:pt x="1304" y="1296"/>
                    <a:pt x="1288" y="1320"/>
                    <a:pt x="1265" y="1328"/>
                  </a:cubicBezTo>
                  <a:cubicBezTo>
                    <a:pt x="1257" y="1336"/>
                    <a:pt x="1249" y="1336"/>
                    <a:pt x="1249" y="1336"/>
                  </a:cubicBezTo>
                  <a:cubicBezTo>
                    <a:pt x="1241" y="1336"/>
                    <a:pt x="1241" y="1336"/>
                    <a:pt x="1233" y="1328"/>
                  </a:cubicBezTo>
                  <a:cubicBezTo>
                    <a:pt x="1233" y="1328"/>
                    <a:pt x="1233" y="1320"/>
                    <a:pt x="1233" y="1312"/>
                  </a:cubicBezTo>
                  <a:cubicBezTo>
                    <a:pt x="1225" y="1312"/>
                    <a:pt x="1225" y="1312"/>
                    <a:pt x="1225" y="1312"/>
                  </a:cubicBezTo>
                  <a:cubicBezTo>
                    <a:pt x="1217" y="1304"/>
                    <a:pt x="1217" y="1304"/>
                    <a:pt x="1209" y="1304"/>
                  </a:cubicBezTo>
                  <a:cubicBezTo>
                    <a:pt x="1201" y="1304"/>
                    <a:pt x="1201" y="1304"/>
                    <a:pt x="1185" y="1304"/>
                  </a:cubicBezTo>
                  <a:cubicBezTo>
                    <a:pt x="1178" y="1312"/>
                    <a:pt x="1178" y="1312"/>
                    <a:pt x="1178" y="1312"/>
                  </a:cubicBezTo>
                  <a:cubicBezTo>
                    <a:pt x="1178" y="1312"/>
                    <a:pt x="1185" y="1320"/>
                    <a:pt x="1185" y="1328"/>
                  </a:cubicBezTo>
                  <a:cubicBezTo>
                    <a:pt x="1193" y="1328"/>
                    <a:pt x="1201" y="1336"/>
                    <a:pt x="1201" y="1336"/>
                  </a:cubicBezTo>
                  <a:cubicBezTo>
                    <a:pt x="1209" y="1344"/>
                    <a:pt x="1209" y="1344"/>
                    <a:pt x="1217" y="1351"/>
                  </a:cubicBezTo>
                  <a:cubicBezTo>
                    <a:pt x="1217" y="1351"/>
                    <a:pt x="1225" y="1360"/>
                    <a:pt x="1233" y="1375"/>
                  </a:cubicBezTo>
                  <a:cubicBezTo>
                    <a:pt x="1233" y="1383"/>
                    <a:pt x="1233" y="1383"/>
                    <a:pt x="1225" y="1391"/>
                  </a:cubicBezTo>
                  <a:cubicBezTo>
                    <a:pt x="1225" y="1399"/>
                    <a:pt x="1209" y="1407"/>
                    <a:pt x="1193" y="1407"/>
                  </a:cubicBezTo>
                  <a:cubicBezTo>
                    <a:pt x="1185" y="1407"/>
                    <a:pt x="1185" y="1407"/>
                    <a:pt x="1185" y="1407"/>
                  </a:cubicBezTo>
                  <a:cubicBezTo>
                    <a:pt x="1162" y="1415"/>
                    <a:pt x="1162" y="1438"/>
                    <a:pt x="1170" y="1446"/>
                  </a:cubicBezTo>
                  <a:lnTo>
                    <a:pt x="1170" y="1446"/>
                  </a:lnTo>
                  <a:cubicBezTo>
                    <a:pt x="1178" y="1454"/>
                    <a:pt x="1178" y="1454"/>
                    <a:pt x="1178" y="1454"/>
                  </a:cubicBezTo>
                  <a:lnTo>
                    <a:pt x="1162" y="1454"/>
                  </a:lnTo>
                  <a:close/>
                  <a:moveTo>
                    <a:pt x="174" y="443"/>
                  </a:moveTo>
                  <a:lnTo>
                    <a:pt x="174" y="443"/>
                  </a:lnTo>
                  <a:cubicBezTo>
                    <a:pt x="190" y="443"/>
                    <a:pt x="205" y="466"/>
                    <a:pt x="221" y="498"/>
                  </a:cubicBezTo>
                  <a:cubicBezTo>
                    <a:pt x="229" y="506"/>
                    <a:pt x="229" y="514"/>
                    <a:pt x="237" y="521"/>
                  </a:cubicBezTo>
                  <a:cubicBezTo>
                    <a:pt x="268" y="577"/>
                    <a:pt x="324" y="656"/>
                    <a:pt x="371" y="680"/>
                  </a:cubicBezTo>
                  <a:cubicBezTo>
                    <a:pt x="419" y="695"/>
                    <a:pt x="434" y="703"/>
                    <a:pt x="466" y="751"/>
                  </a:cubicBezTo>
                  <a:cubicBezTo>
                    <a:pt x="498" y="790"/>
                    <a:pt x="521" y="798"/>
                    <a:pt x="553" y="814"/>
                  </a:cubicBezTo>
                  <a:cubicBezTo>
                    <a:pt x="592" y="822"/>
                    <a:pt x="616" y="830"/>
                    <a:pt x="640" y="861"/>
                  </a:cubicBezTo>
                  <a:cubicBezTo>
                    <a:pt x="640" y="869"/>
                    <a:pt x="648" y="877"/>
                    <a:pt x="648" y="885"/>
                  </a:cubicBezTo>
                  <a:cubicBezTo>
                    <a:pt x="664" y="909"/>
                    <a:pt x="672" y="925"/>
                    <a:pt x="703" y="956"/>
                  </a:cubicBezTo>
                  <a:cubicBezTo>
                    <a:pt x="751" y="988"/>
                    <a:pt x="774" y="1004"/>
                    <a:pt x="798" y="1020"/>
                  </a:cubicBezTo>
                  <a:cubicBezTo>
                    <a:pt x="798" y="1027"/>
                    <a:pt x="806" y="1027"/>
                    <a:pt x="806" y="1035"/>
                  </a:cubicBezTo>
                  <a:cubicBezTo>
                    <a:pt x="838" y="1051"/>
                    <a:pt x="885" y="1114"/>
                    <a:pt x="893" y="1138"/>
                  </a:cubicBezTo>
                  <a:cubicBezTo>
                    <a:pt x="893" y="1146"/>
                    <a:pt x="893" y="1154"/>
                    <a:pt x="893" y="1162"/>
                  </a:cubicBezTo>
                  <a:cubicBezTo>
                    <a:pt x="885" y="1185"/>
                    <a:pt x="885" y="1201"/>
                    <a:pt x="901" y="1217"/>
                  </a:cubicBezTo>
                  <a:cubicBezTo>
                    <a:pt x="909" y="1225"/>
                    <a:pt x="917" y="1225"/>
                    <a:pt x="925" y="1233"/>
                  </a:cubicBezTo>
                  <a:cubicBezTo>
                    <a:pt x="940" y="1233"/>
                    <a:pt x="956" y="1241"/>
                    <a:pt x="964" y="1257"/>
                  </a:cubicBezTo>
                  <a:cubicBezTo>
                    <a:pt x="972" y="1265"/>
                    <a:pt x="980" y="1280"/>
                    <a:pt x="988" y="1288"/>
                  </a:cubicBezTo>
                  <a:cubicBezTo>
                    <a:pt x="1004" y="1312"/>
                    <a:pt x="1012" y="1336"/>
                    <a:pt x="1027" y="1344"/>
                  </a:cubicBezTo>
                  <a:cubicBezTo>
                    <a:pt x="1035" y="1344"/>
                    <a:pt x="1035" y="1360"/>
                    <a:pt x="1027" y="1375"/>
                  </a:cubicBezTo>
                  <a:cubicBezTo>
                    <a:pt x="1020" y="1399"/>
                    <a:pt x="1020" y="1423"/>
                    <a:pt x="1035" y="1431"/>
                  </a:cubicBezTo>
                  <a:cubicBezTo>
                    <a:pt x="1059" y="1446"/>
                    <a:pt x="1130" y="1446"/>
                    <a:pt x="1162" y="1446"/>
                  </a:cubicBezTo>
                  <a:lnTo>
                    <a:pt x="1162" y="1446"/>
                  </a:lnTo>
                  <a:cubicBezTo>
                    <a:pt x="1154" y="1438"/>
                    <a:pt x="1154" y="1407"/>
                    <a:pt x="1178" y="1399"/>
                  </a:cubicBezTo>
                  <a:cubicBezTo>
                    <a:pt x="1185" y="1399"/>
                    <a:pt x="1185" y="1399"/>
                    <a:pt x="1193" y="1399"/>
                  </a:cubicBezTo>
                  <a:cubicBezTo>
                    <a:pt x="1201" y="1399"/>
                    <a:pt x="1217" y="1391"/>
                    <a:pt x="1225" y="1391"/>
                  </a:cubicBezTo>
                  <a:cubicBezTo>
                    <a:pt x="1225" y="1383"/>
                    <a:pt x="1225" y="1383"/>
                    <a:pt x="1225" y="1375"/>
                  </a:cubicBezTo>
                  <a:cubicBezTo>
                    <a:pt x="1217" y="1360"/>
                    <a:pt x="1217" y="1360"/>
                    <a:pt x="1209" y="1351"/>
                  </a:cubicBezTo>
                  <a:cubicBezTo>
                    <a:pt x="1209" y="1351"/>
                    <a:pt x="1201" y="1351"/>
                    <a:pt x="1193" y="1344"/>
                  </a:cubicBezTo>
                  <a:cubicBezTo>
                    <a:pt x="1193" y="1336"/>
                    <a:pt x="1185" y="1336"/>
                    <a:pt x="1185" y="1328"/>
                  </a:cubicBezTo>
                  <a:cubicBezTo>
                    <a:pt x="1178" y="1320"/>
                    <a:pt x="1170" y="1320"/>
                    <a:pt x="1170" y="1312"/>
                  </a:cubicBezTo>
                  <a:cubicBezTo>
                    <a:pt x="1170" y="1304"/>
                    <a:pt x="1178" y="1304"/>
                    <a:pt x="1185" y="1296"/>
                  </a:cubicBezTo>
                  <a:cubicBezTo>
                    <a:pt x="1193" y="1296"/>
                    <a:pt x="1201" y="1296"/>
                    <a:pt x="1209" y="1296"/>
                  </a:cubicBezTo>
                  <a:cubicBezTo>
                    <a:pt x="1217" y="1296"/>
                    <a:pt x="1225" y="1296"/>
                    <a:pt x="1233" y="1312"/>
                  </a:cubicBezTo>
                  <a:lnTo>
                    <a:pt x="1233" y="1312"/>
                  </a:lnTo>
                  <a:cubicBezTo>
                    <a:pt x="1241" y="1320"/>
                    <a:pt x="1241" y="1320"/>
                    <a:pt x="1241" y="1328"/>
                  </a:cubicBezTo>
                  <a:lnTo>
                    <a:pt x="1249" y="1328"/>
                  </a:lnTo>
                  <a:lnTo>
                    <a:pt x="1257" y="1328"/>
                  </a:lnTo>
                  <a:cubicBezTo>
                    <a:pt x="1280" y="1312"/>
                    <a:pt x="1296" y="1296"/>
                    <a:pt x="1296" y="1272"/>
                  </a:cubicBezTo>
                  <a:cubicBezTo>
                    <a:pt x="1296" y="1265"/>
                    <a:pt x="1296" y="1265"/>
                    <a:pt x="1296" y="1257"/>
                  </a:cubicBezTo>
                  <a:lnTo>
                    <a:pt x="1296" y="1249"/>
                  </a:lnTo>
                  <a:cubicBezTo>
                    <a:pt x="1296" y="1249"/>
                    <a:pt x="1288" y="1249"/>
                    <a:pt x="1280" y="1249"/>
                  </a:cubicBezTo>
                  <a:cubicBezTo>
                    <a:pt x="1273" y="1241"/>
                    <a:pt x="1265" y="1241"/>
                    <a:pt x="1257" y="1241"/>
                  </a:cubicBezTo>
                  <a:cubicBezTo>
                    <a:pt x="1241" y="1241"/>
                    <a:pt x="1233" y="1241"/>
                    <a:pt x="1233" y="1225"/>
                  </a:cubicBezTo>
                  <a:cubicBezTo>
                    <a:pt x="1233" y="1217"/>
                    <a:pt x="1257" y="1193"/>
                    <a:pt x="1280" y="1193"/>
                  </a:cubicBezTo>
                  <a:cubicBezTo>
                    <a:pt x="1280" y="1193"/>
                    <a:pt x="1280" y="1193"/>
                    <a:pt x="1288" y="1193"/>
                  </a:cubicBezTo>
                  <a:cubicBezTo>
                    <a:pt x="1296" y="1201"/>
                    <a:pt x="1296" y="1201"/>
                    <a:pt x="1304" y="1201"/>
                  </a:cubicBezTo>
                  <a:cubicBezTo>
                    <a:pt x="1312" y="1201"/>
                    <a:pt x="1320" y="1209"/>
                    <a:pt x="1328" y="1201"/>
                  </a:cubicBezTo>
                  <a:cubicBezTo>
                    <a:pt x="1336" y="1193"/>
                    <a:pt x="1351" y="1185"/>
                    <a:pt x="1367" y="1178"/>
                  </a:cubicBezTo>
                  <a:cubicBezTo>
                    <a:pt x="1383" y="1162"/>
                    <a:pt x="1407" y="1146"/>
                    <a:pt x="1423" y="1146"/>
                  </a:cubicBezTo>
                  <a:cubicBezTo>
                    <a:pt x="1431" y="1138"/>
                    <a:pt x="1438" y="1138"/>
                    <a:pt x="1454" y="1130"/>
                  </a:cubicBezTo>
                  <a:cubicBezTo>
                    <a:pt x="1462" y="1130"/>
                    <a:pt x="1478" y="1122"/>
                    <a:pt x="1478" y="1107"/>
                  </a:cubicBezTo>
                  <a:cubicBezTo>
                    <a:pt x="1486" y="1098"/>
                    <a:pt x="1486" y="1091"/>
                    <a:pt x="1486" y="1083"/>
                  </a:cubicBezTo>
                  <a:cubicBezTo>
                    <a:pt x="1478" y="1075"/>
                    <a:pt x="1478" y="1067"/>
                    <a:pt x="1486" y="1059"/>
                  </a:cubicBezTo>
                  <a:cubicBezTo>
                    <a:pt x="1494" y="1051"/>
                    <a:pt x="1494" y="1051"/>
                    <a:pt x="1494" y="1051"/>
                  </a:cubicBezTo>
                  <a:cubicBezTo>
                    <a:pt x="1494" y="1043"/>
                    <a:pt x="1502" y="1043"/>
                    <a:pt x="1510" y="1043"/>
                  </a:cubicBezTo>
                  <a:lnTo>
                    <a:pt x="1518" y="1043"/>
                  </a:lnTo>
                  <a:cubicBezTo>
                    <a:pt x="1525" y="1043"/>
                    <a:pt x="1533" y="1043"/>
                    <a:pt x="1533" y="1043"/>
                  </a:cubicBezTo>
                  <a:lnTo>
                    <a:pt x="1533" y="1043"/>
                  </a:lnTo>
                  <a:cubicBezTo>
                    <a:pt x="1541" y="1043"/>
                    <a:pt x="1541" y="1043"/>
                    <a:pt x="1541" y="1027"/>
                  </a:cubicBezTo>
                  <a:cubicBezTo>
                    <a:pt x="1541" y="1012"/>
                    <a:pt x="1557" y="1004"/>
                    <a:pt x="1565" y="996"/>
                  </a:cubicBezTo>
                  <a:cubicBezTo>
                    <a:pt x="1581" y="980"/>
                    <a:pt x="1589" y="972"/>
                    <a:pt x="1589" y="964"/>
                  </a:cubicBezTo>
                  <a:cubicBezTo>
                    <a:pt x="1589" y="956"/>
                    <a:pt x="1589" y="948"/>
                    <a:pt x="1589" y="940"/>
                  </a:cubicBezTo>
                  <a:cubicBezTo>
                    <a:pt x="1581" y="925"/>
                    <a:pt x="1581" y="917"/>
                    <a:pt x="1589" y="909"/>
                  </a:cubicBezTo>
                  <a:lnTo>
                    <a:pt x="1597" y="909"/>
                  </a:lnTo>
                  <a:cubicBezTo>
                    <a:pt x="1613" y="909"/>
                    <a:pt x="1620" y="909"/>
                    <a:pt x="1628" y="909"/>
                  </a:cubicBezTo>
                  <a:cubicBezTo>
                    <a:pt x="1628" y="917"/>
                    <a:pt x="1636" y="917"/>
                    <a:pt x="1644" y="917"/>
                  </a:cubicBezTo>
                  <a:cubicBezTo>
                    <a:pt x="1644" y="917"/>
                    <a:pt x="1652" y="917"/>
                    <a:pt x="1660" y="901"/>
                  </a:cubicBezTo>
                  <a:cubicBezTo>
                    <a:pt x="1660" y="893"/>
                    <a:pt x="1668" y="885"/>
                    <a:pt x="1668" y="877"/>
                  </a:cubicBezTo>
                  <a:cubicBezTo>
                    <a:pt x="1668" y="861"/>
                    <a:pt x="1676" y="854"/>
                    <a:pt x="1684" y="845"/>
                  </a:cubicBezTo>
                  <a:cubicBezTo>
                    <a:pt x="1699" y="838"/>
                    <a:pt x="1699" y="822"/>
                    <a:pt x="1707" y="814"/>
                  </a:cubicBezTo>
                  <a:cubicBezTo>
                    <a:pt x="1707" y="798"/>
                    <a:pt x="1707" y="790"/>
                    <a:pt x="1699" y="782"/>
                  </a:cubicBezTo>
                  <a:cubicBezTo>
                    <a:pt x="1691" y="782"/>
                    <a:pt x="1691" y="774"/>
                    <a:pt x="1684" y="774"/>
                  </a:cubicBezTo>
                  <a:cubicBezTo>
                    <a:pt x="1684" y="767"/>
                    <a:pt x="1676" y="767"/>
                    <a:pt x="1684" y="759"/>
                  </a:cubicBezTo>
                  <a:cubicBezTo>
                    <a:pt x="1684" y="759"/>
                    <a:pt x="1684" y="759"/>
                    <a:pt x="1691" y="759"/>
                  </a:cubicBezTo>
                  <a:cubicBezTo>
                    <a:pt x="1699" y="759"/>
                    <a:pt x="1699" y="759"/>
                    <a:pt x="1707" y="759"/>
                  </a:cubicBezTo>
                  <a:lnTo>
                    <a:pt x="1707" y="759"/>
                  </a:lnTo>
                  <a:cubicBezTo>
                    <a:pt x="1715" y="759"/>
                    <a:pt x="1715" y="759"/>
                    <a:pt x="1715" y="759"/>
                  </a:cubicBezTo>
                  <a:cubicBezTo>
                    <a:pt x="1715" y="759"/>
                    <a:pt x="1715" y="751"/>
                    <a:pt x="1715" y="743"/>
                  </a:cubicBezTo>
                  <a:cubicBezTo>
                    <a:pt x="1707" y="711"/>
                    <a:pt x="1826" y="482"/>
                    <a:pt x="1850" y="474"/>
                  </a:cubicBezTo>
                  <a:cubicBezTo>
                    <a:pt x="1857" y="474"/>
                    <a:pt x="1865" y="466"/>
                    <a:pt x="1873" y="458"/>
                  </a:cubicBezTo>
                  <a:cubicBezTo>
                    <a:pt x="1873" y="458"/>
                    <a:pt x="1881" y="450"/>
                    <a:pt x="1889" y="443"/>
                  </a:cubicBezTo>
                  <a:cubicBezTo>
                    <a:pt x="1407" y="79"/>
                    <a:pt x="1407" y="79"/>
                    <a:pt x="1407" y="79"/>
                  </a:cubicBezTo>
                  <a:cubicBezTo>
                    <a:pt x="964" y="150"/>
                    <a:pt x="964" y="150"/>
                    <a:pt x="964" y="150"/>
                  </a:cubicBezTo>
                  <a:lnTo>
                    <a:pt x="964" y="150"/>
                  </a:lnTo>
                  <a:cubicBezTo>
                    <a:pt x="964" y="150"/>
                    <a:pt x="940" y="71"/>
                    <a:pt x="925" y="55"/>
                  </a:cubicBezTo>
                  <a:cubicBezTo>
                    <a:pt x="917" y="47"/>
                    <a:pt x="909" y="47"/>
                    <a:pt x="893" y="47"/>
                  </a:cubicBezTo>
                  <a:cubicBezTo>
                    <a:pt x="885" y="47"/>
                    <a:pt x="885" y="47"/>
                    <a:pt x="877" y="47"/>
                  </a:cubicBezTo>
                  <a:cubicBezTo>
                    <a:pt x="869" y="47"/>
                    <a:pt x="861" y="47"/>
                    <a:pt x="854" y="47"/>
                  </a:cubicBezTo>
                  <a:cubicBezTo>
                    <a:pt x="830" y="39"/>
                    <a:pt x="822" y="39"/>
                    <a:pt x="822" y="31"/>
                  </a:cubicBezTo>
                  <a:cubicBezTo>
                    <a:pt x="822" y="31"/>
                    <a:pt x="822" y="23"/>
                    <a:pt x="822" y="15"/>
                  </a:cubicBezTo>
                  <a:cubicBezTo>
                    <a:pt x="822" y="15"/>
                    <a:pt x="822" y="15"/>
                    <a:pt x="822" y="8"/>
                  </a:cubicBezTo>
                  <a:cubicBezTo>
                    <a:pt x="822" y="8"/>
                    <a:pt x="822" y="8"/>
                    <a:pt x="806" y="8"/>
                  </a:cubicBezTo>
                  <a:cubicBezTo>
                    <a:pt x="727" y="8"/>
                    <a:pt x="434" y="47"/>
                    <a:pt x="411" y="55"/>
                  </a:cubicBezTo>
                  <a:cubicBezTo>
                    <a:pt x="379" y="55"/>
                    <a:pt x="237" y="126"/>
                    <a:pt x="181" y="158"/>
                  </a:cubicBezTo>
                  <a:cubicBezTo>
                    <a:pt x="174" y="166"/>
                    <a:pt x="166" y="174"/>
                    <a:pt x="150" y="181"/>
                  </a:cubicBezTo>
                  <a:cubicBezTo>
                    <a:pt x="134" y="197"/>
                    <a:pt x="118" y="205"/>
                    <a:pt x="87" y="213"/>
                  </a:cubicBezTo>
                  <a:cubicBezTo>
                    <a:pt x="87" y="221"/>
                    <a:pt x="79" y="229"/>
                    <a:pt x="79" y="229"/>
                  </a:cubicBezTo>
                  <a:cubicBezTo>
                    <a:pt x="79" y="237"/>
                    <a:pt x="71" y="237"/>
                    <a:pt x="71" y="245"/>
                  </a:cubicBezTo>
                  <a:cubicBezTo>
                    <a:pt x="47" y="253"/>
                    <a:pt x="15" y="276"/>
                    <a:pt x="15" y="300"/>
                  </a:cubicBezTo>
                  <a:cubicBezTo>
                    <a:pt x="15" y="308"/>
                    <a:pt x="15" y="308"/>
                    <a:pt x="15" y="308"/>
                  </a:cubicBezTo>
                  <a:cubicBezTo>
                    <a:pt x="15" y="332"/>
                    <a:pt x="8" y="371"/>
                    <a:pt x="23" y="379"/>
                  </a:cubicBezTo>
                  <a:cubicBezTo>
                    <a:pt x="23" y="379"/>
                    <a:pt x="31" y="379"/>
                    <a:pt x="31" y="387"/>
                  </a:cubicBezTo>
                  <a:cubicBezTo>
                    <a:pt x="55" y="403"/>
                    <a:pt x="102" y="427"/>
                    <a:pt x="110" y="443"/>
                  </a:cubicBezTo>
                  <a:cubicBezTo>
                    <a:pt x="118" y="450"/>
                    <a:pt x="126" y="450"/>
                    <a:pt x="126" y="450"/>
                  </a:cubicBezTo>
                  <a:cubicBezTo>
                    <a:pt x="134" y="450"/>
                    <a:pt x="142" y="450"/>
                    <a:pt x="150" y="450"/>
                  </a:cubicBezTo>
                  <a:cubicBezTo>
                    <a:pt x="158" y="450"/>
                    <a:pt x="166" y="443"/>
                    <a:pt x="174" y="443"/>
                  </a:cubicBezTo>
                  <a:close/>
                </a:path>
              </a:pathLst>
            </a:custGeom>
            <a:solidFill>
              <a:schemeClr val="accent6"/>
            </a:solidFill>
            <a:ln>
              <a:solidFill>
                <a:schemeClr val="bg2"/>
              </a:solidFill>
            </a:ln>
            <a:effectLst/>
          </p:spPr>
          <p:txBody>
            <a:bodyPr wrap="none" anchor="ctr"/>
            <a:lstStyle/>
            <a:p>
              <a:endParaRPr lang="en-US"/>
            </a:p>
          </p:txBody>
        </p:sp>
        <p:sp>
          <p:nvSpPr>
            <p:cNvPr id="285" name="Freeform 409"/>
            <p:cNvSpPr>
              <a:spLocks noChangeArrowheads="1"/>
            </p:cNvSpPr>
            <p:nvPr/>
          </p:nvSpPr>
          <p:spPr bwMode="auto">
            <a:xfrm>
              <a:off x="19623888" y="7833614"/>
              <a:ext cx="1101669" cy="1115587"/>
            </a:xfrm>
            <a:custGeom>
              <a:avLst/>
              <a:gdLst>
                <a:gd name="T0" fmla="*/ 1921 w 2096"/>
                <a:gd name="T1" fmla="*/ 1218 h 2120"/>
                <a:gd name="T2" fmla="*/ 1850 w 2096"/>
                <a:gd name="T3" fmla="*/ 1052 h 2120"/>
                <a:gd name="T4" fmla="*/ 1771 w 2096"/>
                <a:gd name="T5" fmla="*/ 925 h 2120"/>
                <a:gd name="T6" fmla="*/ 1589 w 2096"/>
                <a:gd name="T7" fmla="*/ 743 h 2120"/>
                <a:gd name="T8" fmla="*/ 1439 w 2096"/>
                <a:gd name="T9" fmla="*/ 601 h 2120"/>
                <a:gd name="T10" fmla="*/ 1257 w 2096"/>
                <a:gd name="T11" fmla="*/ 467 h 2120"/>
                <a:gd name="T12" fmla="*/ 1060 w 2096"/>
                <a:gd name="T13" fmla="*/ 237 h 2120"/>
                <a:gd name="T14" fmla="*/ 909 w 2096"/>
                <a:gd name="T15" fmla="*/ 166 h 2120"/>
                <a:gd name="T16" fmla="*/ 965 w 2096"/>
                <a:gd name="T17" fmla="*/ 16 h 2120"/>
                <a:gd name="T18" fmla="*/ 933 w 2096"/>
                <a:gd name="T19" fmla="*/ 0 h 2120"/>
                <a:gd name="T20" fmla="*/ 356 w 2096"/>
                <a:gd name="T21" fmla="*/ 1241 h 2120"/>
                <a:gd name="T22" fmla="*/ 403 w 2096"/>
                <a:gd name="T23" fmla="*/ 1320 h 2120"/>
                <a:gd name="T24" fmla="*/ 403 w 2096"/>
                <a:gd name="T25" fmla="*/ 1407 h 2120"/>
                <a:gd name="T26" fmla="*/ 380 w 2096"/>
                <a:gd name="T27" fmla="*/ 1518 h 2120"/>
                <a:gd name="T28" fmla="*/ 419 w 2096"/>
                <a:gd name="T29" fmla="*/ 1692 h 2120"/>
                <a:gd name="T30" fmla="*/ 459 w 2096"/>
                <a:gd name="T31" fmla="*/ 1969 h 2120"/>
                <a:gd name="T32" fmla="*/ 1597 w 2096"/>
                <a:gd name="T33" fmla="*/ 2016 h 2120"/>
                <a:gd name="T34" fmla="*/ 1645 w 2096"/>
                <a:gd name="T35" fmla="*/ 2103 h 2120"/>
                <a:gd name="T36" fmla="*/ 1692 w 2096"/>
                <a:gd name="T37" fmla="*/ 1961 h 2120"/>
                <a:gd name="T38" fmla="*/ 1898 w 2096"/>
                <a:gd name="T39" fmla="*/ 1897 h 2120"/>
                <a:gd name="T40" fmla="*/ 1890 w 2096"/>
                <a:gd name="T41" fmla="*/ 1834 h 2120"/>
                <a:gd name="T42" fmla="*/ 1898 w 2096"/>
                <a:gd name="T43" fmla="*/ 1716 h 2120"/>
                <a:gd name="T44" fmla="*/ 1953 w 2096"/>
                <a:gd name="T45" fmla="*/ 1621 h 2120"/>
                <a:gd name="T46" fmla="*/ 1937 w 2096"/>
                <a:gd name="T47" fmla="*/ 1565 h 2120"/>
                <a:gd name="T48" fmla="*/ 1929 w 2096"/>
                <a:gd name="T49" fmla="*/ 1510 h 2120"/>
                <a:gd name="T50" fmla="*/ 1969 w 2096"/>
                <a:gd name="T51" fmla="*/ 1455 h 2120"/>
                <a:gd name="T52" fmla="*/ 1937 w 2096"/>
                <a:gd name="T53" fmla="*/ 1415 h 2120"/>
                <a:gd name="T54" fmla="*/ 1993 w 2096"/>
                <a:gd name="T55" fmla="*/ 1352 h 2120"/>
                <a:gd name="T56" fmla="*/ 2008 w 2096"/>
                <a:gd name="T57" fmla="*/ 1320 h 2120"/>
                <a:gd name="T58" fmla="*/ 2024 w 2096"/>
                <a:gd name="T59" fmla="*/ 1289 h 2120"/>
                <a:gd name="T60" fmla="*/ 2079 w 2096"/>
                <a:gd name="T61" fmla="*/ 1257 h 2120"/>
                <a:gd name="T62" fmla="*/ 1921 w 2096"/>
                <a:gd name="T63" fmla="*/ 1218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96" h="2120">
                  <a:moveTo>
                    <a:pt x="1921" y="1218"/>
                  </a:moveTo>
                  <a:lnTo>
                    <a:pt x="1921" y="1218"/>
                  </a:lnTo>
                  <a:cubicBezTo>
                    <a:pt x="1882" y="1202"/>
                    <a:pt x="1929" y="1138"/>
                    <a:pt x="1913" y="1131"/>
                  </a:cubicBezTo>
                  <a:cubicBezTo>
                    <a:pt x="1890" y="1123"/>
                    <a:pt x="1874" y="1075"/>
                    <a:pt x="1850" y="1052"/>
                  </a:cubicBezTo>
                  <a:cubicBezTo>
                    <a:pt x="1834" y="1020"/>
                    <a:pt x="1811" y="1020"/>
                    <a:pt x="1787" y="1004"/>
                  </a:cubicBezTo>
                  <a:cubicBezTo>
                    <a:pt x="1763" y="988"/>
                    <a:pt x="1771" y="949"/>
                    <a:pt x="1771" y="925"/>
                  </a:cubicBezTo>
                  <a:cubicBezTo>
                    <a:pt x="1771" y="901"/>
                    <a:pt x="1724" y="838"/>
                    <a:pt x="1692" y="822"/>
                  </a:cubicBezTo>
                  <a:cubicBezTo>
                    <a:pt x="1660" y="799"/>
                    <a:pt x="1645" y="791"/>
                    <a:pt x="1589" y="743"/>
                  </a:cubicBezTo>
                  <a:cubicBezTo>
                    <a:pt x="1542" y="704"/>
                    <a:pt x="1542" y="680"/>
                    <a:pt x="1518" y="648"/>
                  </a:cubicBezTo>
                  <a:cubicBezTo>
                    <a:pt x="1502" y="625"/>
                    <a:pt x="1471" y="617"/>
                    <a:pt x="1439" y="601"/>
                  </a:cubicBezTo>
                  <a:cubicBezTo>
                    <a:pt x="1407" y="593"/>
                    <a:pt x="1384" y="577"/>
                    <a:pt x="1352" y="538"/>
                  </a:cubicBezTo>
                  <a:cubicBezTo>
                    <a:pt x="1320" y="498"/>
                    <a:pt x="1305" y="490"/>
                    <a:pt x="1257" y="467"/>
                  </a:cubicBezTo>
                  <a:cubicBezTo>
                    <a:pt x="1202" y="451"/>
                    <a:pt x="1147" y="364"/>
                    <a:pt x="1123" y="316"/>
                  </a:cubicBezTo>
                  <a:cubicBezTo>
                    <a:pt x="1091" y="269"/>
                    <a:pt x="1076" y="237"/>
                    <a:pt x="1060" y="237"/>
                  </a:cubicBezTo>
                  <a:cubicBezTo>
                    <a:pt x="1036" y="237"/>
                    <a:pt x="1012" y="261"/>
                    <a:pt x="996" y="237"/>
                  </a:cubicBezTo>
                  <a:cubicBezTo>
                    <a:pt x="981" y="214"/>
                    <a:pt x="925" y="182"/>
                    <a:pt x="909" y="166"/>
                  </a:cubicBezTo>
                  <a:cubicBezTo>
                    <a:pt x="886" y="158"/>
                    <a:pt x="894" y="119"/>
                    <a:pt x="901" y="87"/>
                  </a:cubicBezTo>
                  <a:cubicBezTo>
                    <a:pt x="901" y="55"/>
                    <a:pt x="957" y="24"/>
                    <a:pt x="965" y="16"/>
                  </a:cubicBezTo>
                  <a:cubicBezTo>
                    <a:pt x="965" y="16"/>
                    <a:pt x="965" y="8"/>
                    <a:pt x="965" y="0"/>
                  </a:cubicBezTo>
                  <a:cubicBezTo>
                    <a:pt x="957" y="0"/>
                    <a:pt x="949" y="0"/>
                    <a:pt x="933" y="0"/>
                  </a:cubicBezTo>
                  <a:cubicBezTo>
                    <a:pt x="894" y="8"/>
                    <a:pt x="498" y="55"/>
                    <a:pt x="0" y="111"/>
                  </a:cubicBezTo>
                  <a:cubicBezTo>
                    <a:pt x="356" y="1241"/>
                    <a:pt x="356" y="1241"/>
                    <a:pt x="356" y="1241"/>
                  </a:cubicBezTo>
                  <a:cubicBezTo>
                    <a:pt x="356" y="1241"/>
                    <a:pt x="388" y="1249"/>
                    <a:pt x="396" y="1257"/>
                  </a:cubicBezTo>
                  <a:cubicBezTo>
                    <a:pt x="411" y="1265"/>
                    <a:pt x="396" y="1289"/>
                    <a:pt x="403" y="1320"/>
                  </a:cubicBezTo>
                  <a:cubicBezTo>
                    <a:pt x="419" y="1344"/>
                    <a:pt x="435" y="1336"/>
                    <a:pt x="435" y="1360"/>
                  </a:cubicBezTo>
                  <a:cubicBezTo>
                    <a:pt x="435" y="1384"/>
                    <a:pt x="427" y="1399"/>
                    <a:pt x="403" y="1407"/>
                  </a:cubicBezTo>
                  <a:cubicBezTo>
                    <a:pt x="388" y="1415"/>
                    <a:pt x="372" y="1431"/>
                    <a:pt x="380" y="1447"/>
                  </a:cubicBezTo>
                  <a:cubicBezTo>
                    <a:pt x="396" y="1463"/>
                    <a:pt x="396" y="1502"/>
                    <a:pt x="380" y="1518"/>
                  </a:cubicBezTo>
                  <a:cubicBezTo>
                    <a:pt x="364" y="1534"/>
                    <a:pt x="356" y="1597"/>
                    <a:pt x="364" y="1613"/>
                  </a:cubicBezTo>
                  <a:cubicBezTo>
                    <a:pt x="380" y="1629"/>
                    <a:pt x="419" y="1660"/>
                    <a:pt x="419" y="1692"/>
                  </a:cubicBezTo>
                  <a:cubicBezTo>
                    <a:pt x="419" y="1731"/>
                    <a:pt x="403" y="1818"/>
                    <a:pt x="403" y="1842"/>
                  </a:cubicBezTo>
                  <a:cubicBezTo>
                    <a:pt x="411" y="1858"/>
                    <a:pt x="459" y="1945"/>
                    <a:pt x="459" y="1969"/>
                  </a:cubicBezTo>
                  <a:cubicBezTo>
                    <a:pt x="459" y="1969"/>
                    <a:pt x="538" y="2095"/>
                    <a:pt x="546" y="2095"/>
                  </a:cubicBezTo>
                  <a:cubicBezTo>
                    <a:pt x="561" y="2095"/>
                    <a:pt x="1597" y="2016"/>
                    <a:pt x="1597" y="2016"/>
                  </a:cubicBezTo>
                  <a:cubicBezTo>
                    <a:pt x="1597" y="2016"/>
                    <a:pt x="1605" y="2016"/>
                    <a:pt x="1613" y="2040"/>
                  </a:cubicBezTo>
                  <a:cubicBezTo>
                    <a:pt x="1621" y="2063"/>
                    <a:pt x="1613" y="2103"/>
                    <a:pt x="1645" y="2103"/>
                  </a:cubicBezTo>
                  <a:cubicBezTo>
                    <a:pt x="1676" y="2111"/>
                    <a:pt x="1692" y="2119"/>
                    <a:pt x="1692" y="2079"/>
                  </a:cubicBezTo>
                  <a:cubicBezTo>
                    <a:pt x="1692" y="2040"/>
                    <a:pt x="1708" y="1992"/>
                    <a:pt x="1692" y="1961"/>
                  </a:cubicBezTo>
                  <a:cubicBezTo>
                    <a:pt x="1668" y="1929"/>
                    <a:pt x="1660" y="1905"/>
                    <a:pt x="1684" y="1897"/>
                  </a:cubicBezTo>
                  <a:cubicBezTo>
                    <a:pt x="1708" y="1882"/>
                    <a:pt x="1882" y="1937"/>
                    <a:pt x="1898" y="1897"/>
                  </a:cubicBezTo>
                  <a:cubicBezTo>
                    <a:pt x="1898" y="1889"/>
                    <a:pt x="1898" y="1889"/>
                    <a:pt x="1906" y="1889"/>
                  </a:cubicBezTo>
                  <a:cubicBezTo>
                    <a:pt x="1882" y="1874"/>
                    <a:pt x="1882" y="1866"/>
                    <a:pt x="1890" y="1834"/>
                  </a:cubicBezTo>
                  <a:cubicBezTo>
                    <a:pt x="1890" y="1795"/>
                    <a:pt x="1898" y="1787"/>
                    <a:pt x="1882" y="1763"/>
                  </a:cubicBezTo>
                  <a:cubicBezTo>
                    <a:pt x="1866" y="1739"/>
                    <a:pt x="1913" y="1731"/>
                    <a:pt x="1898" y="1716"/>
                  </a:cubicBezTo>
                  <a:cubicBezTo>
                    <a:pt x="1882" y="1700"/>
                    <a:pt x="1890" y="1684"/>
                    <a:pt x="1913" y="1676"/>
                  </a:cubicBezTo>
                  <a:cubicBezTo>
                    <a:pt x="1945" y="1676"/>
                    <a:pt x="1969" y="1637"/>
                    <a:pt x="1953" y="1621"/>
                  </a:cubicBezTo>
                  <a:cubicBezTo>
                    <a:pt x="1929" y="1613"/>
                    <a:pt x="1913" y="1637"/>
                    <a:pt x="1921" y="1605"/>
                  </a:cubicBezTo>
                  <a:cubicBezTo>
                    <a:pt x="1929" y="1573"/>
                    <a:pt x="1913" y="1573"/>
                    <a:pt x="1937" y="1565"/>
                  </a:cubicBezTo>
                  <a:cubicBezTo>
                    <a:pt x="1953" y="1558"/>
                    <a:pt x="1977" y="1542"/>
                    <a:pt x="1961" y="1526"/>
                  </a:cubicBezTo>
                  <a:cubicBezTo>
                    <a:pt x="1953" y="1510"/>
                    <a:pt x="1945" y="1510"/>
                    <a:pt x="1929" y="1510"/>
                  </a:cubicBezTo>
                  <a:cubicBezTo>
                    <a:pt x="1921" y="1502"/>
                    <a:pt x="1913" y="1486"/>
                    <a:pt x="1929" y="1478"/>
                  </a:cubicBezTo>
                  <a:cubicBezTo>
                    <a:pt x="1945" y="1471"/>
                    <a:pt x="1961" y="1478"/>
                    <a:pt x="1969" y="1455"/>
                  </a:cubicBezTo>
                  <a:cubicBezTo>
                    <a:pt x="1977" y="1431"/>
                    <a:pt x="1969" y="1423"/>
                    <a:pt x="1953" y="1423"/>
                  </a:cubicBezTo>
                  <a:cubicBezTo>
                    <a:pt x="1937" y="1423"/>
                    <a:pt x="1921" y="1431"/>
                    <a:pt x="1937" y="1415"/>
                  </a:cubicBezTo>
                  <a:cubicBezTo>
                    <a:pt x="1953" y="1407"/>
                    <a:pt x="1977" y="1407"/>
                    <a:pt x="1984" y="1391"/>
                  </a:cubicBezTo>
                  <a:cubicBezTo>
                    <a:pt x="2000" y="1376"/>
                    <a:pt x="2016" y="1360"/>
                    <a:pt x="1993" y="1352"/>
                  </a:cubicBezTo>
                  <a:cubicBezTo>
                    <a:pt x="1961" y="1344"/>
                    <a:pt x="1945" y="1344"/>
                    <a:pt x="1953" y="1336"/>
                  </a:cubicBezTo>
                  <a:cubicBezTo>
                    <a:pt x="1969" y="1328"/>
                    <a:pt x="1993" y="1320"/>
                    <a:pt x="2008" y="1320"/>
                  </a:cubicBezTo>
                  <a:cubicBezTo>
                    <a:pt x="2016" y="1328"/>
                    <a:pt x="2032" y="1328"/>
                    <a:pt x="2024" y="1320"/>
                  </a:cubicBezTo>
                  <a:cubicBezTo>
                    <a:pt x="2016" y="1305"/>
                    <a:pt x="2008" y="1289"/>
                    <a:pt x="2024" y="1289"/>
                  </a:cubicBezTo>
                  <a:cubicBezTo>
                    <a:pt x="2040" y="1289"/>
                    <a:pt x="2056" y="1289"/>
                    <a:pt x="2048" y="1281"/>
                  </a:cubicBezTo>
                  <a:cubicBezTo>
                    <a:pt x="2040" y="1273"/>
                    <a:pt x="2095" y="1273"/>
                    <a:pt x="2079" y="1257"/>
                  </a:cubicBezTo>
                  <a:cubicBezTo>
                    <a:pt x="2071" y="1241"/>
                    <a:pt x="2056" y="1241"/>
                    <a:pt x="2048" y="1241"/>
                  </a:cubicBezTo>
                  <a:cubicBezTo>
                    <a:pt x="2024" y="1241"/>
                    <a:pt x="1945" y="1233"/>
                    <a:pt x="1921" y="1218"/>
                  </a:cubicBezTo>
                </a:path>
              </a:pathLst>
            </a:custGeom>
            <a:solidFill>
              <a:schemeClr val="accent5"/>
            </a:solidFill>
            <a:ln>
              <a:solidFill>
                <a:schemeClr val="bg2"/>
              </a:solidFill>
            </a:ln>
            <a:effectLst/>
          </p:spPr>
          <p:txBody>
            <a:bodyPr wrap="none" anchor="ctr"/>
            <a:lstStyle/>
            <a:p>
              <a:endParaRPr lang="en-US"/>
            </a:p>
          </p:txBody>
        </p:sp>
        <p:sp>
          <p:nvSpPr>
            <p:cNvPr id="286" name="Freeform 410"/>
            <p:cNvSpPr>
              <a:spLocks noChangeArrowheads="1"/>
            </p:cNvSpPr>
            <p:nvPr/>
          </p:nvSpPr>
          <p:spPr bwMode="auto">
            <a:xfrm>
              <a:off x="19619250" y="7828975"/>
              <a:ext cx="1101669" cy="1115587"/>
            </a:xfrm>
            <a:custGeom>
              <a:avLst/>
              <a:gdLst>
                <a:gd name="T0" fmla="*/ 1621 w 2096"/>
                <a:gd name="T1" fmla="*/ 2071 h 2120"/>
                <a:gd name="T2" fmla="*/ 459 w 2096"/>
                <a:gd name="T3" fmla="*/ 1977 h 2120"/>
                <a:gd name="T4" fmla="*/ 419 w 2096"/>
                <a:gd name="T5" fmla="*/ 1700 h 2120"/>
                <a:gd name="T6" fmla="*/ 380 w 2096"/>
                <a:gd name="T7" fmla="*/ 1439 h 2120"/>
                <a:gd name="T8" fmla="*/ 411 w 2096"/>
                <a:gd name="T9" fmla="*/ 1328 h 2120"/>
                <a:gd name="T10" fmla="*/ 364 w 2096"/>
                <a:gd name="T11" fmla="*/ 1249 h 2120"/>
                <a:gd name="T12" fmla="*/ 973 w 2096"/>
                <a:gd name="T13" fmla="*/ 0 h 2120"/>
                <a:gd name="T14" fmla="*/ 909 w 2096"/>
                <a:gd name="T15" fmla="*/ 95 h 2120"/>
                <a:gd name="T16" fmla="*/ 1020 w 2096"/>
                <a:gd name="T17" fmla="*/ 245 h 2120"/>
                <a:gd name="T18" fmla="*/ 1265 w 2096"/>
                <a:gd name="T19" fmla="*/ 475 h 2120"/>
                <a:gd name="T20" fmla="*/ 1597 w 2096"/>
                <a:gd name="T21" fmla="*/ 751 h 2120"/>
                <a:gd name="T22" fmla="*/ 1795 w 2096"/>
                <a:gd name="T23" fmla="*/ 1012 h 2120"/>
                <a:gd name="T24" fmla="*/ 1921 w 2096"/>
                <a:gd name="T25" fmla="*/ 1170 h 2120"/>
                <a:gd name="T26" fmla="*/ 2072 w 2096"/>
                <a:gd name="T27" fmla="*/ 1249 h 2120"/>
                <a:gd name="T28" fmla="*/ 2064 w 2096"/>
                <a:gd name="T29" fmla="*/ 1297 h 2120"/>
                <a:gd name="T30" fmla="*/ 2040 w 2096"/>
                <a:gd name="T31" fmla="*/ 1336 h 2120"/>
                <a:gd name="T32" fmla="*/ 1961 w 2096"/>
                <a:gd name="T33" fmla="*/ 1352 h 2120"/>
                <a:gd name="T34" fmla="*/ 2001 w 2096"/>
                <a:gd name="T35" fmla="*/ 1399 h 2120"/>
                <a:gd name="T36" fmla="*/ 1961 w 2096"/>
                <a:gd name="T37" fmla="*/ 1431 h 2120"/>
                <a:gd name="T38" fmla="*/ 1929 w 2096"/>
                <a:gd name="T39" fmla="*/ 1502 h 2120"/>
                <a:gd name="T40" fmla="*/ 1945 w 2096"/>
                <a:gd name="T41" fmla="*/ 1581 h 2120"/>
                <a:gd name="T42" fmla="*/ 1937 w 2096"/>
                <a:gd name="T43" fmla="*/ 1629 h 2120"/>
                <a:gd name="T44" fmla="*/ 1906 w 2096"/>
                <a:gd name="T45" fmla="*/ 1700 h 2120"/>
                <a:gd name="T46" fmla="*/ 1906 w 2096"/>
                <a:gd name="T47" fmla="*/ 1818 h 2120"/>
                <a:gd name="T48" fmla="*/ 1914 w 2096"/>
                <a:gd name="T49" fmla="*/ 1897 h 2120"/>
                <a:gd name="T50" fmla="*/ 1692 w 2096"/>
                <a:gd name="T51" fmla="*/ 1905 h 2120"/>
                <a:gd name="T52" fmla="*/ 1684 w 2096"/>
                <a:gd name="T53" fmla="*/ 2119 h 2120"/>
                <a:gd name="T54" fmla="*/ 1629 w 2096"/>
                <a:gd name="T55" fmla="*/ 2071 h 2120"/>
                <a:gd name="T56" fmla="*/ 1700 w 2096"/>
                <a:gd name="T57" fmla="*/ 2048 h 2120"/>
                <a:gd name="T58" fmla="*/ 1763 w 2096"/>
                <a:gd name="T59" fmla="*/ 1905 h 2120"/>
                <a:gd name="T60" fmla="*/ 1890 w 2096"/>
                <a:gd name="T61" fmla="*/ 1842 h 2120"/>
                <a:gd name="T62" fmla="*/ 1906 w 2096"/>
                <a:gd name="T63" fmla="*/ 1724 h 2120"/>
                <a:gd name="T64" fmla="*/ 1937 w 2096"/>
                <a:gd name="T65" fmla="*/ 1637 h 2120"/>
                <a:gd name="T66" fmla="*/ 1937 w 2096"/>
                <a:gd name="T67" fmla="*/ 1573 h 2120"/>
                <a:gd name="T68" fmla="*/ 1921 w 2096"/>
                <a:gd name="T69" fmla="*/ 1502 h 2120"/>
                <a:gd name="T70" fmla="*/ 1961 w 2096"/>
                <a:gd name="T71" fmla="*/ 1439 h 2120"/>
                <a:gd name="T72" fmla="*/ 1969 w 2096"/>
                <a:gd name="T73" fmla="*/ 1407 h 2120"/>
                <a:gd name="T74" fmla="*/ 1969 w 2096"/>
                <a:gd name="T75" fmla="*/ 1360 h 2120"/>
                <a:gd name="T76" fmla="*/ 2032 w 2096"/>
                <a:gd name="T77" fmla="*/ 1328 h 2120"/>
                <a:gd name="T78" fmla="*/ 2040 w 2096"/>
                <a:gd name="T79" fmla="*/ 1289 h 2120"/>
                <a:gd name="T80" fmla="*/ 2087 w 2096"/>
                <a:gd name="T81" fmla="*/ 1265 h 2120"/>
                <a:gd name="T82" fmla="*/ 1914 w 2096"/>
                <a:gd name="T83" fmla="*/ 1170 h 2120"/>
                <a:gd name="T84" fmla="*/ 1795 w 2096"/>
                <a:gd name="T85" fmla="*/ 1020 h 2120"/>
                <a:gd name="T86" fmla="*/ 1597 w 2096"/>
                <a:gd name="T87" fmla="*/ 759 h 2120"/>
                <a:gd name="T88" fmla="*/ 1265 w 2096"/>
                <a:gd name="T89" fmla="*/ 482 h 2120"/>
                <a:gd name="T90" fmla="*/ 1020 w 2096"/>
                <a:gd name="T91" fmla="*/ 253 h 2120"/>
                <a:gd name="T92" fmla="*/ 902 w 2096"/>
                <a:gd name="T93" fmla="*/ 95 h 2120"/>
                <a:gd name="T94" fmla="*/ 617 w 2096"/>
                <a:gd name="T95" fmla="*/ 48 h 2120"/>
                <a:gd name="T96" fmla="*/ 419 w 2096"/>
                <a:gd name="T97" fmla="*/ 1320 h 2120"/>
                <a:gd name="T98" fmla="*/ 388 w 2096"/>
                <a:gd name="T99" fmla="*/ 1439 h 2120"/>
                <a:gd name="T100" fmla="*/ 427 w 2096"/>
                <a:gd name="T101" fmla="*/ 1700 h 2120"/>
                <a:gd name="T102" fmla="*/ 554 w 2096"/>
                <a:gd name="T103" fmla="*/ 2103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96" h="2120">
                  <a:moveTo>
                    <a:pt x="1684" y="2119"/>
                  </a:moveTo>
                  <a:lnTo>
                    <a:pt x="1684" y="2119"/>
                  </a:lnTo>
                  <a:cubicBezTo>
                    <a:pt x="1676" y="2119"/>
                    <a:pt x="1668" y="2119"/>
                    <a:pt x="1661" y="2119"/>
                  </a:cubicBezTo>
                  <a:lnTo>
                    <a:pt x="1653" y="2119"/>
                  </a:lnTo>
                  <a:cubicBezTo>
                    <a:pt x="1621" y="2119"/>
                    <a:pt x="1621" y="2095"/>
                    <a:pt x="1621" y="2071"/>
                  </a:cubicBezTo>
                  <a:cubicBezTo>
                    <a:pt x="1621" y="2063"/>
                    <a:pt x="1621" y="2056"/>
                    <a:pt x="1621" y="2048"/>
                  </a:cubicBezTo>
                  <a:cubicBezTo>
                    <a:pt x="1613" y="2032"/>
                    <a:pt x="1605" y="2024"/>
                    <a:pt x="1605" y="2024"/>
                  </a:cubicBezTo>
                  <a:cubicBezTo>
                    <a:pt x="1550" y="2032"/>
                    <a:pt x="569" y="2111"/>
                    <a:pt x="554" y="2111"/>
                  </a:cubicBezTo>
                  <a:cubicBezTo>
                    <a:pt x="546" y="2111"/>
                    <a:pt x="483" y="2016"/>
                    <a:pt x="467" y="1977"/>
                  </a:cubicBezTo>
                  <a:cubicBezTo>
                    <a:pt x="459" y="1977"/>
                    <a:pt x="459" y="1977"/>
                    <a:pt x="459" y="1977"/>
                  </a:cubicBezTo>
                  <a:lnTo>
                    <a:pt x="459" y="1977"/>
                  </a:lnTo>
                  <a:cubicBezTo>
                    <a:pt x="459" y="1961"/>
                    <a:pt x="443" y="1921"/>
                    <a:pt x="435" y="1897"/>
                  </a:cubicBezTo>
                  <a:cubicBezTo>
                    <a:pt x="419" y="1874"/>
                    <a:pt x="411" y="1858"/>
                    <a:pt x="411" y="1850"/>
                  </a:cubicBezTo>
                  <a:cubicBezTo>
                    <a:pt x="411" y="1834"/>
                    <a:pt x="411" y="1803"/>
                    <a:pt x="419" y="1771"/>
                  </a:cubicBezTo>
                  <a:cubicBezTo>
                    <a:pt x="419" y="1739"/>
                    <a:pt x="419" y="1716"/>
                    <a:pt x="419" y="1700"/>
                  </a:cubicBezTo>
                  <a:cubicBezTo>
                    <a:pt x="419" y="1676"/>
                    <a:pt x="404" y="1652"/>
                    <a:pt x="380" y="1637"/>
                  </a:cubicBezTo>
                  <a:cubicBezTo>
                    <a:pt x="380" y="1629"/>
                    <a:pt x="372" y="1629"/>
                    <a:pt x="372" y="1621"/>
                  </a:cubicBezTo>
                  <a:cubicBezTo>
                    <a:pt x="356" y="1605"/>
                    <a:pt x="372" y="1542"/>
                    <a:pt x="388" y="1526"/>
                  </a:cubicBezTo>
                  <a:cubicBezTo>
                    <a:pt x="396" y="1510"/>
                    <a:pt x="396" y="1471"/>
                    <a:pt x="388" y="1455"/>
                  </a:cubicBezTo>
                  <a:cubicBezTo>
                    <a:pt x="380" y="1455"/>
                    <a:pt x="380" y="1447"/>
                    <a:pt x="380" y="1439"/>
                  </a:cubicBezTo>
                  <a:cubicBezTo>
                    <a:pt x="388" y="1431"/>
                    <a:pt x="396" y="1423"/>
                    <a:pt x="411" y="1415"/>
                  </a:cubicBezTo>
                  <a:lnTo>
                    <a:pt x="411" y="1415"/>
                  </a:lnTo>
                  <a:cubicBezTo>
                    <a:pt x="427" y="1399"/>
                    <a:pt x="435" y="1392"/>
                    <a:pt x="435" y="1368"/>
                  </a:cubicBezTo>
                  <a:cubicBezTo>
                    <a:pt x="435" y="1360"/>
                    <a:pt x="435" y="1352"/>
                    <a:pt x="427" y="1352"/>
                  </a:cubicBezTo>
                  <a:cubicBezTo>
                    <a:pt x="427" y="1344"/>
                    <a:pt x="419" y="1344"/>
                    <a:pt x="411" y="1328"/>
                  </a:cubicBezTo>
                  <a:cubicBezTo>
                    <a:pt x="404" y="1313"/>
                    <a:pt x="411" y="1297"/>
                    <a:pt x="411" y="1289"/>
                  </a:cubicBezTo>
                  <a:cubicBezTo>
                    <a:pt x="411" y="1281"/>
                    <a:pt x="411" y="1273"/>
                    <a:pt x="404" y="1265"/>
                  </a:cubicBezTo>
                  <a:cubicBezTo>
                    <a:pt x="388" y="1257"/>
                    <a:pt x="364" y="1249"/>
                    <a:pt x="364" y="1249"/>
                  </a:cubicBezTo>
                  <a:lnTo>
                    <a:pt x="364" y="1249"/>
                  </a:lnTo>
                  <a:lnTo>
                    <a:pt x="364" y="1249"/>
                  </a:lnTo>
                  <a:cubicBezTo>
                    <a:pt x="0" y="111"/>
                    <a:pt x="0" y="111"/>
                    <a:pt x="0" y="111"/>
                  </a:cubicBezTo>
                  <a:cubicBezTo>
                    <a:pt x="8" y="111"/>
                    <a:pt x="8" y="111"/>
                    <a:pt x="8" y="111"/>
                  </a:cubicBezTo>
                  <a:cubicBezTo>
                    <a:pt x="238" y="87"/>
                    <a:pt x="451" y="63"/>
                    <a:pt x="617" y="40"/>
                  </a:cubicBezTo>
                  <a:cubicBezTo>
                    <a:pt x="799" y="24"/>
                    <a:pt x="917" y="8"/>
                    <a:pt x="941" y="8"/>
                  </a:cubicBezTo>
                  <a:cubicBezTo>
                    <a:pt x="949" y="8"/>
                    <a:pt x="965" y="8"/>
                    <a:pt x="973" y="0"/>
                  </a:cubicBezTo>
                  <a:cubicBezTo>
                    <a:pt x="981" y="0"/>
                    <a:pt x="981" y="0"/>
                    <a:pt x="981" y="0"/>
                  </a:cubicBezTo>
                  <a:cubicBezTo>
                    <a:pt x="981" y="8"/>
                    <a:pt x="981" y="8"/>
                    <a:pt x="981" y="8"/>
                  </a:cubicBezTo>
                  <a:cubicBezTo>
                    <a:pt x="981" y="16"/>
                    <a:pt x="981" y="24"/>
                    <a:pt x="973" y="24"/>
                  </a:cubicBezTo>
                  <a:cubicBezTo>
                    <a:pt x="973" y="32"/>
                    <a:pt x="965" y="32"/>
                    <a:pt x="965" y="40"/>
                  </a:cubicBezTo>
                  <a:cubicBezTo>
                    <a:pt x="941" y="48"/>
                    <a:pt x="909" y="71"/>
                    <a:pt x="909" y="95"/>
                  </a:cubicBezTo>
                  <a:cubicBezTo>
                    <a:pt x="909" y="103"/>
                    <a:pt x="909" y="103"/>
                    <a:pt x="909" y="103"/>
                  </a:cubicBezTo>
                  <a:cubicBezTo>
                    <a:pt x="909" y="127"/>
                    <a:pt x="902" y="166"/>
                    <a:pt x="917" y="174"/>
                  </a:cubicBezTo>
                  <a:cubicBezTo>
                    <a:pt x="917" y="174"/>
                    <a:pt x="925" y="174"/>
                    <a:pt x="925" y="182"/>
                  </a:cubicBezTo>
                  <a:cubicBezTo>
                    <a:pt x="949" y="198"/>
                    <a:pt x="996" y="222"/>
                    <a:pt x="1004" y="238"/>
                  </a:cubicBezTo>
                  <a:cubicBezTo>
                    <a:pt x="1012" y="245"/>
                    <a:pt x="1020" y="245"/>
                    <a:pt x="1020" y="245"/>
                  </a:cubicBezTo>
                  <a:cubicBezTo>
                    <a:pt x="1028" y="245"/>
                    <a:pt x="1036" y="245"/>
                    <a:pt x="1044" y="245"/>
                  </a:cubicBezTo>
                  <a:cubicBezTo>
                    <a:pt x="1052" y="245"/>
                    <a:pt x="1060" y="238"/>
                    <a:pt x="1068" y="238"/>
                  </a:cubicBezTo>
                  <a:cubicBezTo>
                    <a:pt x="1084" y="238"/>
                    <a:pt x="1099" y="261"/>
                    <a:pt x="1115" y="293"/>
                  </a:cubicBezTo>
                  <a:cubicBezTo>
                    <a:pt x="1123" y="301"/>
                    <a:pt x="1123" y="309"/>
                    <a:pt x="1131" y="316"/>
                  </a:cubicBezTo>
                  <a:cubicBezTo>
                    <a:pt x="1162" y="372"/>
                    <a:pt x="1218" y="451"/>
                    <a:pt x="1265" y="475"/>
                  </a:cubicBezTo>
                  <a:cubicBezTo>
                    <a:pt x="1313" y="490"/>
                    <a:pt x="1328" y="498"/>
                    <a:pt x="1360" y="546"/>
                  </a:cubicBezTo>
                  <a:cubicBezTo>
                    <a:pt x="1392" y="585"/>
                    <a:pt x="1415" y="593"/>
                    <a:pt x="1447" y="609"/>
                  </a:cubicBezTo>
                  <a:cubicBezTo>
                    <a:pt x="1486" y="617"/>
                    <a:pt x="1510" y="625"/>
                    <a:pt x="1534" y="656"/>
                  </a:cubicBezTo>
                  <a:cubicBezTo>
                    <a:pt x="1534" y="664"/>
                    <a:pt x="1542" y="672"/>
                    <a:pt x="1542" y="680"/>
                  </a:cubicBezTo>
                  <a:cubicBezTo>
                    <a:pt x="1558" y="704"/>
                    <a:pt x="1566" y="720"/>
                    <a:pt x="1597" y="751"/>
                  </a:cubicBezTo>
                  <a:cubicBezTo>
                    <a:pt x="1645" y="783"/>
                    <a:pt x="1668" y="799"/>
                    <a:pt x="1692" y="815"/>
                  </a:cubicBezTo>
                  <a:cubicBezTo>
                    <a:pt x="1692" y="822"/>
                    <a:pt x="1700" y="822"/>
                    <a:pt x="1700" y="830"/>
                  </a:cubicBezTo>
                  <a:cubicBezTo>
                    <a:pt x="1732" y="846"/>
                    <a:pt x="1779" y="909"/>
                    <a:pt x="1787" y="933"/>
                  </a:cubicBezTo>
                  <a:cubicBezTo>
                    <a:pt x="1787" y="941"/>
                    <a:pt x="1787" y="949"/>
                    <a:pt x="1787" y="957"/>
                  </a:cubicBezTo>
                  <a:cubicBezTo>
                    <a:pt x="1779" y="980"/>
                    <a:pt x="1779" y="996"/>
                    <a:pt x="1795" y="1012"/>
                  </a:cubicBezTo>
                  <a:cubicBezTo>
                    <a:pt x="1803" y="1020"/>
                    <a:pt x="1811" y="1020"/>
                    <a:pt x="1819" y="1028"/>
                  </a:cubicBezTo>
                  <a:cubicBezTo>
                    <a:pt x="1834" y="1028"/>
                    <a:pt x="1850" y="1036"/>
                    <a:pt x="1858" y="1052"/>
                  </a:cubicBezTo>
                  <a:cubicBezTo>
                    <a:pt x="1866" y="1060"/>
                    <a:pt x="1874" y="1075"/>
                    <a:pt x="1882" y="1083"/>
                  </a:cubicBezTo>
                  <a:cubicBezTo>
                    <a:pt x="1898" y="1107"/>
                    <a:pt x="1906" y="1131"/>
                    <a:pt x="1921" y="1139"/>
                  </a:cubicBezTo>
                  <a:cubicBezTo>
                    <a:pt x="1929" y="1139"/>
                    <a:pt x="1929" y="1155"/>
                    <a:pt x="1921" y="1170"/>
                  </a:cubicBezTo>
                  <a:cubicBezTo>
                    <a:pt x="1914" y="1194"/>
                    <a:pt x="1914" y="1218"/>
                    <a:pt x="1929" y="1226"/>
                  </a:cubicBezTo>
                  <a:cubicBezTo>
                    <a:pt x="1961" y="1241"/>
                    <a:pt x="2032" y="1241"/>
                    <a:pt x="2056" y="1241"/>
                  </a:cubicBezTo>
                  <a:cubicBezTo>
                    <a:pt x="2064" y="1241"/>
                    <a:pt x="2064" y="1241"/>
                    <a:pt x="2064" y="1241"/>
                  </a:cubicBezTo>
                  <a:lnTo>
                    <a:pt x="2064" y="1241"/>
                  </a:lnTo>
                  <a:cubicBezTo>
                    <a:pt x="2064" y="1241"/>
                    <a:pt x="2064" y="1249"/>
                    <a:pt x="2072" y="1249"/>
                  </a:cubicBezTo>
                  <a:cubicBezTo>
                    <a:pt x="2079" y="1249"/>
                    <a:pt x="2087" y="1257"/>
                    <a:pt x="2095" y="1265"/>
                  </a:cubicBezTo>
                  <a:cubicBezTo>
                    <a:pt x="2095" y="1265"/>
                    <a:pt x="2095" y="1265"/>
                    <a:pt x="2095" y="1273"/>
                  </a:cubicBezTo>
                  <a:cubicBezTo>
                    <a:pt x="2095" y="1281"/>
                    <a:pt x="2079" y="1281"/>
                    <a:pt x="2072" y="1281"/>
                  </a:cubicBezTo>
                  <a:cubicBezTo>
                    <a:pt x="2072" y="1289"/>
                    <a:pt x="2064" y="1289"/>
                    <a:pt x="2064" y="1289"/>
                  </a:cubicBezTo>
                  <a:lnTo>
                    <a:pt x="2064" y="1297"/>
                  </a:lnTo>
                  <a:cubicBezTo>
                    <a:pt x="2064" y="1297"/>
                    <a:pt x="2056" y="1297"/>
                    <a:pt x="2040" y="1297"/>
                  </a:cubicBezTo>
                  <a:cubicBezTo>
                    <a:pt x="2032" y="1297"/>
                    <a:pt x="2032" y="1297"/>
                    <a:pt x="2032" y="1297"/>
                  </a:cubicBezTo>
                  <a:cubicBezTo>
                    <a:pt x="2032" y="1297"/>
                    <a:pt x="2024" y="1297"/>
                    <a:pt x="2024" y="1305"/>
                  </a:cubicBezTo>
                  <a:cubicBezTo>
                    <a:pt x="2024" y="1305"/>
                    <a:pt x="2032" y="1320"/>
                    <a:pt x="2040" y="1320"/>
                  </a:cubicBezTo>
                  <a:cubicBezTo>
                    <a:pt x="2040" y="1328"/>
                    <a:pt x="2040" y="1328"/>
                    <a:pt x="2040" y="1336"/>
                  </a:cubicBezTo>
                  <a:lnTo>
                    <a:pt x="2032" y="1336"/>
                  </a:lnTo>
                  <a:cubicBezTo>
                    <a:pt x="2024" y="1336"/>
                    <a:pt x="2016" y="1336"/>
                    <a:pt x="2008" y="1336"/>
                  </a:cubicBezTo>
                  <a:lnTo>
                    <a:pt x="2008" y="1336"/>
                  </a:lnTo>
                  <a:cubicBezTo>
                    <a:pt x="1992" y="1336"/>
                    <a:pt x="1977" y="1344"/>
                    <a:pt x="1969" y="1344"/>
                  </a:cubicBezTo>
                  <a:cubicBezTo>
                    <a:pt x="1961" y="1352"/>
                    <a:pt x="1961" y="1352"/>
                    <a:pt x="1961" y="1352"/>
                  </a:cubicBezTo>
                  <a:cubicBezTo>
                    <a:pt x="1969" y="1352"/>
                    <a:pt x="1969" y="1352"/>
                    <a:pt x="1977" y="1352"/>
                  </a:cubicBezTo>
                  <a:cubicBezTo>
                    <a:pt x="1977" y="1352"/>
                    <a:pt x="1992" y="1352"/>
                    <a:pt x="2001" y="1360"/>
                  </a:cubicBezTo>
                  <a:cubicBezTo>
                    <a:pt x="2008" y="1360"/>
                    <a:pt x="2016" y="1368"/>
                    <a:pt x="2016" y="1368"/>
                  </a:cubicBezTo>
                  <a:cubicBezTo>
                    <a:pt x="2016" y="1384"/>
                    <a:pt x="2008" y="1392"/>
                    <a:pt x="2001" y="1399"/>
                  </a:cubicBezTo>
                  <a:lnTo>
                    <a:pt x="2001" y="1399"/>
                  </a:lnTo>
                  <a:cubicBezTo>
                    <a:pt x="1992" y="1415"/>
                    <a:pt x="1977" y="1415"/>
                    <a:pt x="1969" y="1415"/>
                  </a:cubicBezTo>
                  <a:cubicBezTo>
                    <a:pt x="1961" y="1415"/>
                    <a:pt x="1953" y="1423"/>
                    <a:pt x="1945" y="1423"/>
                  </a:cubicBezTo>
                  <a:cubicBezTo>
                    <a:pt x="1945" y="1431"/>
                    <a:pt x="1945" y="1431"/>
                    <a:pt x="1945" y="1431"/>
                  </a:cubicBezTo>
                  <a:lnTo>
                    <a:pt x="1953" y="1431"/>
                  </a:lnTo>
                  <a:cubicBezTo>
                    <a:pt x="1961" y="1431"/>
                    <a:pt x="1961" y="1431"/>
                    <a:pt x="1961" y="1431"/>
                  </a:cubicBezTo>
                  <a:cubicBezTo>
                    <a:pt x="1969" y="1431"/>
                    <a:pt x="1977" y="1431"/>
                    <a:pt x="1985" y="1439"/>
                  </a:cubicBezTo>
                  <a:cubicBezTo>
                    <a:pt x="1985" y="1439"/>
                    <a:pt x="1985" y="1447"/>
                    <a:pt x="1985" y="1463"/>
                  </a:cubicBezTo>
                  <a:cubicBezTo>
                    <a:pt x="1977" y="1479"/>
                    <a:pt x="1969" y="1486"/>
                    <a:pt x="1953" y="1486"/>
                  </a:cubicBezTo>
                  <a:cubicBezTo>
                    <a:pt x="1953" y="1486"/>
                    <a:pt x="1945" y="1486"/>
                    <a:pt x="1937" y="1494"/>
                  </a:cubicBezTo>
                  <a:cubicBezTo>
                    <a:pt x="1929" y="1494"/>
                    <a:pt x="1929" y="1494"/>
                    <a:pt x="1929" y="1502"/>
                  </a:cubicBezTo>
                  <a:lnTo>
                    <a:pt x="1937" y="1510"/>
                  </a:lnTo>
                  <a:cubicBezTo>
                    <a:pt x="1945" y="1510"/>
                    <a:pt x="1945" y="1510"/>
                    <a:pt x="1945" y="1510"/>
                  </a:cubicBezTo>
                  <a:cubicBezTo>
                    <a:pt x="1953" y="1518"/>
                    <a:pt x="1961" y="1518"/>
                    <a:pt x="1977" y="1534"/>
                  </a:cubicBezTo>
                  <a:cubicBezTo>
                    <a:pt x="1977" y="1534"/>
                    <a:pt x="1985" y="1542"/>
                    <a:pt x="1977" y="1550"/>
                  </a:cubicBezTo>
                  <a:cubicBezTo>
                    <a:pt x="1977" y="1557"/>
                    <a:pt x="1961" y="1573"/>
                    <a:pt x="1945" y="1581"/>
                  </a:cubicBezTo>
                  <a:cubicBezTo>
                    <a:pt x="1937" y="1581"/>
                    <a:pt x="1937" y="1581"/>
                    <a:pt x="1937" y="1581"/>
                  </a:cubicBezTo>
                  <a:lnTo>
                    <a:pt x="1937" y="1589"/>
                  </a:lnTo>
                  <a:cubicBezTo>
                    <a:pt x="1937" y="1589"/>
                    <a:pt x="1937" y="1597"/>
                    <a:pt x="1937" y="1613"/>
                  </a:cubicBezTo>
                  <a:cubicBezTo>
                    <a:pt x="1937" y="1621"/>
                    <a:pt x="1937" y="1629"/>
                    <a:pt x="1937" y="1629"/>
                  </a:cubicBezTo>
                  <a:lnTo>
                    <a:pt x="1937" y="1629"/>
                  </a:lnTo>
                  <a:lnTo>
                    <a:pt x="1945" y="1621"/>
                  </a:lnTo>
                  <a:cubicBezTo>
                    <a:pt x="1953" y="1621"/>
                    <a:pt x="1961" y="1629"/>
                    <a:pt x="1961" y="1629"/>
                  </a:cubicBezTo>
                  <a:cubicBezTo>
                    <a:pt x="1969" y="1637"/>
                    <a:pt x="1969" y="1637"/>
                    <a:pt x="1969" y="1652"/>
                  </a:cubicBezTo>
                  <a:cubicBezTo>
                    <a:pt x="1969" y="1668"/>
                    <a:pt x="1945" y="1684"/>
                    <a:pt x="1921" y="1692"/>
                  </a:cubicBezTo>
                  <a:cubicBezTo>
                    <a:pt x="1914" y="1692"/>
                    <a:pt x="1906" y="1692"/>
                    <a:pt x="1906" y="1700"/>
                  </a:cubicBezTo>
                  <a:cubicBezTo>
                    <a:pt x="1898" y="1708"/>
                    <a:pt x="1906" y="1716"/>
                    <a:pt x="1906" y="1724"/>
                  </a:cubicBezTo>
                  <a:cubicBezTo>
                    <a:pt x="1914" y="1724"/>
                    <a:pt x="1914" y="1724"/>
                    <a:pt x="1914" y="1732"/>
                  </a:cubicBezTo>
                  <a:lnTo>
                    <a:pt x="1906" y="1739"/>
                  </a:lnTo>
                  <a:cubicBezTo>
                    <a:pt x="1890" y="1755"/>
                    <a:pt x="1882" y="1755"/>
                    <a:pt x="1890" y="1771"/>
                  </a:cubicBezTo>
                  <a:cubicBezTo>
                    <a:pt x="1906" y="1787"/>
                    <a:pt x="1906" y="1795"/>
                    <a:pt x="1906" y="1818"/>
                  </a:cubicBezTo>
                  <a:cubicBezTo>
                    <a:pt x="1906" y="1826"/>
                    <a:pt x="1898" y="1834"/>
                    <a:pt x="1898" y="1842"/>
                  </a:cubicBezTo>
                  <a:lnTo>
                    <a:pt x="1898" y="1842"/>
                  </a:lnTo>
                  <a:cubicBezTo>
                    <a:pt x="1898" y="1882"/>
                    <a:pt x="1898" y="1882"/>
                    <a:pt x="1914" y="1890"/>
                  </a:cubicBezTo>
                  <a:cubicBezTo>
                    <a:pt x="1914" y="1897"/>
                    <a:pt x="1914" y="1897"/>
                    <a:pt x="1914" y="1897"/>
                  </a:cubicBezTo>
                  <a:lnTo>
                    <a:pt x="1914" y="1897"/>
                  </a:lnTo>
                  <a:lnTo>
                    <a:pt x="1914" y="1905"/>
                  </a:lnTo>
                  <a:cubicBezTo>
                    <a:pt x="1906" y="1913"/>
                    <a:pt x="1890" y="1921"/>
                    <a:pt x="1858" y="1921"/>
                  </a:cubicBezTo>
                  <a:cubicBezTo>
                    <a:pt x="1834" y="1921"/>
                    <a:pt x="1795" y="1913"/>
                    <a:pt x="1763" y="1913"/>
                  </a:cubicBezTo>
                  <a:cubicBezTo>
                    <a:pt x="1739" y="1905"/>
                    <a:pt x="1716" y="1905"/>
                    <a:pt x="1708" y="1905"/>
                  </a:cubicBezTo>
                  <a:cubicBezTo>
                    <a:pt x="1700" y="1905"/>
                    <a:pt x="1692" y="1905"/>
                    <a:pt x="1692" y="1905"/>
                  </a:cubicBezTo>
                  <a:cubicBezTo>
                    <a:pt x="1684" y="1913"/>
                    <a:pt x="1684" y="1913"/>
                    <a:pt x="1684" y="1921"/>
                  </a:cubicBezTo>
                  <a:cubicBezTo>
                    <a:pt x="1684" y="1929"/>
                    <a:pt x="1684" y="1945"/>
                    <a:pt x="1700" y="1969"/>
                  </a:cubicBezTo>
                  <a:cubicBezTo>
                    <a:pt x="1716" y="1992"/>
                    <a:pt x="1716" y="2024"/>
                    <a:pt x="1708" y="2056"/>
                  </a:cubicBezTo>
                  <a:cubicBezTo>
                    <a:pt x="1708" y="2063"/>
                    <a:pt x="1708" y="2079"/>
                    <a:pt x="1708" y="2087"/>
                  </a:cubicBezTo>
                  <a:cubicBezTo>
                    <a:pt x="1708" y="2111"/>
                    <a:pt x="1700" y="2119"/>
                    <a:pt x="1684" y="2119"/>
                  </a:cubicBezTo>
                  <a:close/>
                  <a:moveTo>
                    <a:pt x="1605" y="2016"/>
                  </a:moveTo>
                  <a:lnTo>
                    <a:pt x="1605" y="2016"/>
                  </a:lnTo>
                  <a:lnTo>
                    <a:pt x="1605" y="2016"/>
                  </a:lnTo>
                  <a:cubicBezTo>
                    <a:pt x="1605" y="2016"/>
                    <a:pt x="1613" y="2024"/>
                    <a:pt x="1629" y="2048"/>
                  </a:cubicBezTo>
                  <a:cubicBezTo>
                    <a:pt x="1629" y="2056"/>
                    <a:pt x="1629" y="2063"/>
                    <a:pt x="1629" y="2071"/>
                  </a:cubicBezTo>
                  <a:cubicBezTo>
                    <a:pt x="1629" y="2095"/>
                    <a:pt x="1629" y="2111"/>
                    <a:pt x="1653" y="2111"/>
                  </a:cubicBezTo>
                  <a:cubicBezTo>
                    <a:pt x="1653" y="2111"/>
                    <a:pt x="1661" y="2111"/>
                    <a:pt x="1668" y="2111"/>
                  </a:cubicBezTo>
                  <a:cubicBezTo>
                    <a:pt x="1668" y="2111"/>
                    <a:pt x="1676" y="2111"/>
                    <a:pt x="1684" y="2111"/>
                  </a:cubicBezTo>
                  <a:cubicBezTo>
                    <a:pt x="1692" y="2111"/>
                    <a:pt x="1700" y="2111"/>
                    <a:pt x="1700" y="2087"/>
                  </a:cubicBezTo>
                  <a:cubicBezTo>
                    <a:pt x="1700" y="2079"/>
                    <a:pt x="1700" y="2063"/>
                    <a:pt x="1700" y="2048"/>
                  </a:cubicBezTo>
                  <a:cubicBezTo>
                    <a:pt x="1708" y="2024"/>
                    <a:pt x="1708" y="1992"/>
                    <a:pt x="1692" y="1969"/>
                  </a:cubicBezTo>
                  <a:cubicBezTo>
                    <a:pt x="1676" y="1945"/>
                    <a:pt x="1676" y="1929"/>
                    <a:pt x="1676" y="1921"/>
                  </a:cubicBezTo>
                  <a:cubicBezTo>
                    <a:pt x="1676" y="1913"/>
                    <a:pt x="1684" y="1905"/>
                    <a:pt x="1692" y="1897"/>
                  </a:cubicBezTo>
                  <a:cubicBezTo>
                    <a:pt x="1692" y="1897"/>
                    <a:pt x="1700" y="1897"/>
                    <a:pt x="1708" y="1897"/>
                  </a:cubicBezTo>
                  <a:cubicBezTo>
                    <a:pt x="1716" y="1897"/>
                    <a:pt x="1739" y="1897"/>
                    <a:pt x="1763" y="1905"/>
                  </a:cubicBezTo>
                  <a:cubicBezTo>
                    <a:pt x="1795" y="1913"/>
                    <a:pt x="1834" y="1913"/>
                    <a:pt x="1858" y="1913"/>
                  </a:cubicBezTo>
                  <a:cubicBezTo>
                    <a:pt x="1882" y="1913"/>
                    <a:pt x="1898" y="1913"/>
                    <a:pt x="1906" y="1905"/>
                  </a:cubicBezTo>
                  <a:cubicBezTo>
                    <a:pt x="1906" y="1897"/>
                    <a:pt x="1906" y="1897"/>
                    <a:pt x="1906" y="1897"/>
                  </a:cubicBezTo>
                  <a:cubicBezTo>
                    <a:pt x="1890" y="1882"/>
                    <a:pt x="1890" y="1874"/>
                    <a:pt x="1890" y="1842"/>
                  </a:cubicBezTo>
                  <a:lnTo>
                    <a:pt x="1890" y="1842"/>
                  </a:lnTo>
                  <a:cubicBezTo>
                    <a:pt x="1890" y="1826"/>
                    <a:pt x="1898" y="1826"/>
                    <a:pt x="1898" y="1818"/>
                  </a:cubicBezTo>
                  <a:cubicBezTo>
                    <a:pt x="1898" y="1795"/>
                    <a:pt x="1898" y="1795"/>
                    <a:pt x="1890" y="1771"/>
                  </a:cubicBezTo>
                  <a:cubicBezTo>
                    <a:pt x="1874" y="1755"/>
                    <a:pt x="1890" y="1747"/>
                    <a:pt x="1898" y="1739"/>
                  </a:cubicBezTo>
                  <a:cubicBezTo>
                    <a:pt x="1898" y="1732"/>
                    <a:pt x="1906" y="1732"/>
                    <a:pt x="1906" y="1732"/>
                  </a:cubicBezTo>
                  <a:cubicBezTo>
                    <a:pt x="1906" y="1724"/>
                    <a:pt x="1906" y="1724"/>
                    <a:pt x="1906" y="1724"/>
                  </a:cubicBezTo>
                  <a:cubicBezTo>
                    <a:pt x="1898" y="1716"/>
                    <a:pt x="1890" y="1708"/>
                    <a:pt x="1898" y="1700"/>
                  </a:cubicBezTo>
                  <a:cubicBezTo>
                    <a:pt x="1898" y="1692"/>
                    <a:pt x="1906" y="1684"/>
                    <a:pt x="1921" y="1684"/>
                  </a:cubicBezTo>
                  <a:cubicBezTo>
                    <a:pt x="1945" y="1676"/>
                    <a:pt x="1961" y="1660"/>
                    <a:pt x="1961" y="1645"/>
                  </a:cubicBezTo>
                  <a:lnTo>
                    <a:pt x="1961" y="1637"/>
                  </a:lnTo>
                  <a:cubicBezTo>
                    <a:pt x="1953" y="1629"/>
                    <a:pt x="1945" y="1629"/>
                    <a:pt x="1937" y="1637"/>
                  </a:cubicBezTo>
                  <a:cubicBezTo>
                    <a:pt x="1937" y="1637"/>
                    <a:pt x="1937" y="1637"/>
                    <a:pt x="1929" y="1637"/>
                  </a:cubicBezTo>
                  <a:cubicBezTo>
                    <a:pt x="1929" y="1637"/>
                    <a:pt x="1929" y="1637"/>
                    <a:pt x="1929" y="1629"/>
                  </a:cubicBezTo>
                  <a:cubicBezTo>
                    <a:pt x="1929" y="1629"/>
                    <a:pt x="1929" y="1621"/>
                    <a:pt x="1929" y="1613"/>
                  </a:cubicBezTo>
                  <a:cubicBezTo>
                    <a:pt x="1929" y="1597"/>
                    <a:pt x="1929" y="1597"/>
                    <a:pt x="1929" y="1589"/>
                  </a:cubicBezTo>
                  <a:cubicBezTo>
                    <a:pt x="1929" y="1581"/>
                    <a:pt x="1929" y="1581"/>
                    <a:pt x="1937" y="1573"/>
                  </a:cubicBezTo>
                  <a:cubicBezTo>
                    <a:pt x="1953" y="1566"/>
                    <a:pt x="1969" y="1557"/>
                    <a:pt x="1977" y="1550"/>
                  </a:cubicBezTo>
                  <a:cubicBezTo>
                    <a:pt x="1977" y="1542"/>
                    <a:pt x="1977" y="1542"/>
                    <a:pt x="1969" y="1534"/>
                  </a:cubicBezTo>
                  <a:cubicBezTo>
                    <a:pt x="1961" y="1526"/>
                    <a:pt x="1953" y="1526"/>
                    <a:pt x="1945" y="1518"/>
                  </a:cubicBezTo>
                  <a:cubicBezTo>
                    <a:pt x="1937" y="1518"/>
                    <a:pt x="1937" y="1518"/>
                    <a:pt x="1937" y="1518"/>
                  </a:cubicBezTo>
                  <a:cubicBezTo>
                    <a:pt x="1929" y="1518"/>
                    <a:pt x="1921" y="1510"/>
                    <a:pt x="1921" y="1502"/>
                  </a:cubicBezTo>
                  <a:cubicBezTo>
                    <a:pt x="1921" y="1502"/>
                    <a:pt x="1921" y="1494"/>
                    <a:pt x="1937" y="1486"/>
                  </a:cubicBezTo>
                  <a:cubicBezTo>
                    <a:pt x="1937" y="1479"/>
                    <a:pt x="1945" y="1479"/>
                    <a:pt x="1953" y="1479"/>
                  </a:cubicBezTo>
                  <a:cubicBezTo>
                    <a:pt x="1961" y="1479"/>
                    <a:pt x="1969" y="1479"/>
                    <a:pt x="1977" y="1463"/>
                  </a:cubicBezTo>
                  <a:cubicBezTo>
                    <a:pt x="1977" y="1455"/>
                    <a:pt x="1977" y="1447"/>
                    <a:pt x="1977" y="1439"/>
                  </a:cubicBezTo>
                  <a:cubicBezTo>
                    <a:pt x="1977" y="1439"/>
                    <a:pt x="1969" y="1439"/>
                    <a:pt x="1961" y="1439"/>
                  </a:cubicBezTo>
                  <a:cubicBezTo>
                    <a:pt x="1961" y="1439"/>
                    <a:pt x="1961" y="1439"/>
                    <a:pt x="1953" y="1439"/>
                  </a:cubicBezTo>
                  <a:lnTo>
                    <a:pt x="1945" y="1439"/>
                  </a:lnTo>
                  <a:cubicBezTo>
                    <a:pt x="1945" y="1439"/>
                    <a:pt x="1937" y="1439"/>
                    <a:pt x="1937" y="1431"/>
                  </a:cubicBezTo>
                  <a:cubicBezTo>
                    <a:pt x="1937" y="1431"/>
                    <a:pt x="1937" y="1423"/>
                    <a:pt x="1945" y="1423"/>
                  </a:cubicBezTo>
                  <a:cubicBezTo>
                    <a:pt x="1953" y="1415"/>
                    <a:pt x="1961" y="1415"/>
                    <a:pt x="1969" y="1407"/>
                  </a:cubicBezTo>
                  <a:cubicBezTo>
                    <a:pt x="1977" y="1407"/>
                    <a:pt x="1985" y="1407"/>
                    <a:pt x="1992" y="1399"/>
                  </a:cubicBezTo>
                  <a:lnTo>
                    <a:pt x="1992" y="1392"/>
                  </a:lnTo>
                  <a:cubicBezTo>
                    <a:pt x="2001" y="1384"/>
                    <a:pt x="2008" y="1376"/>
                    <a:pt x="2008" y="1376"/>
                  </a:cubicBezTo>
                  <a:cubicBezTo>
                    <a:pt x="2008" y="1368"/>
                    <a:pt x="2001" y="1368"/>
                    <a:pt x="1992" y="1368"/>
                  </a:cubicBezTo>
                  <a:cubicBezTo>
                    <a:pt x="1985" y="1360"/>
                    <a:pt x="1977" y="1360"/>
                    <a:pt x="1969" y="1360"/>
                  </a:cubicBezTo>
                  <a:cubicBezTo>
                    <a:pt x="1961" y="1352"/>
                    <a:pt x="1953" y="1352"/>
                    <a:pt x="1953" y="1352"/>
                  </a:cubicBezTo>
                  <a:cubicBezTo>
                    <a:pt x="1953" y="1344"/>
                    <a:pt x="1961" y="1344"/>
                    <a:pt x="1961" y="1344"/>
                  </a:cubicBezTo>
                  <a:cubicBezTo>
                    <a:pt x="1969" y="1336"/>
                    <a:pt x="1992" y="1328"/>
                    <a:pt x="2008" y="1328"/>
                  </a:cubicBezTo>
                  <a:cubicBezTo>
                    <a:pt x="2008" y="1328"/>
                    <a:pt x="2008" y="1328"/>
                    <a:pt x="2016" y="1328"/>
                  </a:cubicBezTo>
                  <a:cubicBezTo>
                    <a:pt x="2024" y="1328"/>
                    <a:pt x="2024" y="1328"/>
                    <a:pt x="2032" y="1328"/>
                  </a:cubicBezTo>
                  <a:lnTo>
                    <a:pt x="2032" y="1328"/>
                  </a:lnTo>
                  <a:lnTo>
                    <a:pt x="2032" y="1328"/>
                  </a:lnTo>
                  <a:cubicBezTo>
                    <a:pt x="2024" y="1313"/>
                    <a:pt x="2016" y="1305"/>
                    <a:pt x="2016" y="1297"/>
                  </a:cubicBezTo>
                  <a:cubicBezTo>
                    <a:pt x="2024" y="1297"/>
                    <a:pt x="2024" y="1289"/>
                    <a:pt x="2032" y="1289"/>
                  </a:cubicBezTo>
                  <a:cubicBezTo>
                    <a:pt x="2040" y="1289"/>
                    <a:pt x="2040" y="1289"/>
                    <a:pt x="2040" y="1289"/>
                  </a:cubicBezTo>
                  <a:cubicBezTo>
                    <a:pt x="2048" y="1289"/>
                    <a:pt x="2056" y="1289"/>
                    <a:pt x="2056" y="1289"/>
                  </a:cubicBezTo>
                  <a:lnTo>
                    <a:pt x="2056" y="1289"/>
                  </a:lnTo>
                  <a:cubicBezTo>
                    <a:pt x="2056" y="1281"/>
                    <a:pt x="2064" y="1281"/>
                    <a:pt x="2072" y="1281"/>
                  </a:cubicBezTo>
                  <a:cubicBezTo>
                    <a:pt x="2079" y="1273"/>
                    <a:pt x="2087" y="1273"/>
                    <a:pt x="2087" y="1265"/>
                  </a:cubicBezTo>
                  <a:lnTo>
                    <a:pt x="2087" y="1265"/>
                  </a:lnTo>
                  <a:cubicBezTo>
                    <a:pt x="2079" y="1257"/>
                    <a:pt x="2072" y="1257"/>
                    <a:pt x="2072" y="1257"/>
                  </a:cubicBezTo>
                  <a:cubicBezTo>
                    <a:pt x="2064" y="1249"/>
                    <a:pt x="2064" y="1249"/>
                    <a:pt x="2056" y="1249"/>
                  </a:cubicBezTo>
                  <a:lnTo>
                    <a:pt x="2056" y="1249"/>
                  </a:lnTo>
                  <a:cubicBezTo>
                    <a:pt x="2024" y="1249"/>
                    <a:pt x="1953" y="1249"/>
                    <a:pt x="1929" y="1233"/>
                  </a:cubicBezTo>
                  <a:cubicBezTo>
                    <a:pt x="1906" y="1218"/>
                    <a:pt x="1906" y="1194"/>
                    <a:pt x="1914" y="1170"/>
                  </a:cubicBezTo>
                  <a:cubicBezTo>
                    <a:pt x="1921" y="1155"/>
                    <a:pt x="1921" y="1146"/>
                    <a:pt x="1914" y="1139"/>
                  </a:cubicBezTo>
                  <a:cubicBezTo>
                    <a:pt x="1906" y="1131"/>
                    <a:pt x="1890" y="1107"/>
                    <a:pt x="1874" y="1091"/>
                  </a:cubicBezTo>
                  <a:cubicBezTo>
                    <a:pt x="1866" y="1075"/>
                    <a:pt x="1866" y="1067"/>
                    <a:pt x="1858" y="1060"/>
                  </a:cubicBezTo>
                  <a:cubicBezTo>
                    <a:pt x="1842" y="1044"/>
                    <a:pt x="1834" y="1036"/>
                    <a:pt x="1819" y="1028"/>
                  </a:cubicBezTo>
                  <a:cubicBezTo>
                    <a:pt x="1811" y="1028"/>
                    <a:pt x="1803" y="1020"/>
                    <a:pt x="1795" y="1020"/>
                  </a:cubicBezTo>
                  <a:cubicBezTo>
                    <a:pt x="1771" y="1004"/>
                    <a:pt x="1779" y="980"/>
                    <a:pt x="1779" y="957"/>
                  </a:cubicBezTo>
                  <a:cubicBezTo>
                    <a:pt x="1779" y="949"/>
                    <a:pt x="1779" y="941"/>
                    <a:pt x="1779" y="933"/>
                  </a:cubicBezTo>
                  <a:cubicBezTo>
                    <a:pt x="1771" y="917"/>
                    <a:pt x="1724" y="854"/>
                    <a:pt x="1700" y="830"/>
                  </a:cubicBezTo>
                  <a:cubicBezTo>
                    <a:pt x="1692" y="830"/>
                    <a:pt x="1692" y="830"/>
                    <a:pt x="1684" y="822"/>
                  </a:cubicBezTo>
                  <a:cubicBezTo>
                    <a:pt x="1661" y="807"/>
                    <a:pt x="1637" y="791"/>
                    <a:pt x="1597" y="759"/>
                  </a:cubicBezTo>
                  <a:cubicBezTo>
                    <a:pt x="1558" y="728"/>
                    <a:pt x="1550" y="704"/>
                    <a:pt x="1542" y="688"/>
                  </a:cubicBezTo>
                  <a:cubicBezTo>
                    <a:pt x="1534" y="680"/>
                    <a:pt x="1534" y="672"/>
                    <a:pt x="1526" y="656"/>
                  </a:cubicBezTo>
                  <a:cubicBezTo>
                    <a:pt x="1502" y="633"/>
                    <a:pt x="1479" y="625"/>
                    <a:pt x="1447" y="617"/>
                  </a:cubicBezTo>
                  <a:cubicBezTo>
                    <a:pt x="1415" y="601"/>
                    <a:pt x="1392" y="593"/>
                    <a:pt x="1360" y="546"/>
                  </a:cubicBezTo>
                  <a:cubicBezTo>
                    <a:pt x="1328" y="506"/>
                    <a:pt x="1313" y="498"/>
                    <a:pt x="1265" y="482"/>
                  </a:cubicBezTo>
                  <a:cubicBezTo>
                    <a:pt x="1210" y="459"/>
                    <a:pt x="1162" y="388"/>
                    <a:pt x="1123" y="324"/>
                  </a:cubicBezTo>
                  <a:cubicBezTo>
                    <a:pt x="1115" y="316"/>
                    <a:pt x="1115" y="301"/>
                    <a:pt x="1107" y="293"/>
                  </a:cubicBezTo>
                  <a:cubicBezTo>
                    <a:pt x="1091" y="261"/>
                    <a:pt x="1084" y="245"/>
                    <a:pt x="1068" y="245"/>
                  </a:cubicBezTo>
                  <a:cubicBezTo>
                    <a:pt x="1060" y="245"/>
                    <a:pt x="1052" y="245"/>
                    <a:pt x="1044" y="253"/>
                  </a:cubicBezTo>
                  <a:cubicBezTo>
                    <a:pt x="1036" y="253"/>
                    <a:pt x="1028" y="253"/>
                    <a:pt x="1020" y="253"/>
                  </a:cubicBezTo>
                  <a:cubicBezTo>
                    <a:pt x="1012" y="253"/>
                    <a:pt x="1004" y="253"/>
                    <a:pt x="1004" y="245"/>
                  </a:cubicBezTo>
                  <a:cubicBezTo>
                    <a:pt x="989" y="229"/>
                    <a:pt x="949" y="198"/>
                    <a:pt x="925" y="182"/>
                  </a:cubicBezTo>
                  <a:cubicBezTo>
                    <a:pt x="917" y="182"/>
                    <a:pt x="917" y="182"/>
                    <a:pt x="909" y="174"/>
                  </a:cubicBezTo>
                  <a:cubicBezTo>
                    <a:pt x="894" y="166"/>
                    <a:pt x="902" y="135"/>
                    <a:pt x="902" y="103"/>
                  </a:cubicBezTo>
                  <a:cubicBezTo>
                    <a:pt x="902" y="95"/>
                    <a:pt x="902" y="95"/>
                    <a:pt x="902" y="95"/>
                  </a:cubicBezTo>
                  <a:cubicBezTo>
                    <a:pt x="902" y="63"/>
                    <a:pt x="941" y="48"/>
                    <a:pt x="957" y="32"/>
                  </a:cubicBezTo>
                  <a:cubicBezTo>
                    <a:pt x="965" y="24"/>
                    <a:pt x="965" y="24"/>
                    <a:pt x="965" y="24"/>
                  </a:cubicBezTo>
                  <a:cubicBezTo>
                    <a:pt x="973" y="24"/>
                    <a:pt x="973" y="24"/>
                    <a:pt x="973" y="8"/>
                  </a:cubicBezTo>
                  <a:cubicBezTo>
                    <a:pt x="965" y="16"/>
                    <a:pt x="949" y="16"/>
                    <a:pt x="941" y="16"/>
                  </a:cubicBezTo>
                  <a:cubicBezTo>
                    <a:pt x="917" y="16"/>
                    <a:pt x="799" y="32"/>
                    <a:pt x="617" y="48"/>
                  </a:cubicBezTo>
                  <a:cubicBezTo>
                    <a:pt x="451" y="71"/>
                    <a:pt x="245" y="95"/>
                    <a:pt x="8" y="119"/>
                  </a:cubicBezTo>
                  <a:cubicBezTo>
                    <a:pt x="372" y="1241"/>
                    <a:pt x="372" y="1241"/>
                    <a:pt x="372" y="1241"/>
                  </a:cubicBezTo>
                  <a:cubicBezTo>
                    <a:pt x="372" y="1241"/>
                    <a:pt x="396" y="1249"/>
                    <a:pt x="411" y="1265"/>
                  </a:cubicBezTo>
                  <a:cubicBezTo>
                    <a:pt x="419" y="1273"/>
                    <a:pt x="419" y="1281"/>
                    <a:pt x="419" y="1289"/>
                  </a:cubicBezTo>
                  <a:cubicBezTo>
                    <a:pt x="419" y="1297"/>
                    <a:pt x="411" y="1313"/>
                    <a:pt x="419" y="1320"/>
                  </a:cubicBezTo>
                  <a:cubicBezTo>
                    <a:pt x="419" y="1336"/>
                    <a:pt x="427" y="1344"/>
                    <a:pt x="435" y="1344"/>
                  </a:cubicBezTo>
                  <a:cubicBezTo>
                    <a:pt x="435" y="1352"/>
                    <a:pt x="443" y="1352"/>
                    <a:pt x="443" y="1368"/>
                  </a:cubicBezTo>
                  <a:cubicBezTo>
                    <a:pt x="443" y="1392"/>
                    <a:pt x="435" y="1407"/>
                    <a:pt x="419" y="1415"/>
                  </a:cubicBezTo>
                  <a:cubicBezTo>
                    <a:pt x="411" y="1423"/>
                    <a:pt x="411" y="1423"/>
                    <a:pt x="411" y="1423"/>
                  </a:cubicBezTo>
                  <a:cubicBezTo>
                    <a:pt x="404" y="1431"/>
                    <a:pt x="388" y="1431"/>
                    <a:pt x="388" y="1439"/>
                  </a:cubicBezTo>
                  <a:cubicBezTo>
                    <a:pt x="388" y="1447"/>
                    <a:pt x="388" y="1447"/>
                    <a:pt x="396" y="1455"/>
                  </a:cubicBezTo>
                  <a:cubicBezTo>
                    <a:pt x="404" y="1471"/>
                    <a:pt x="411" y="1518"/>
                    <a:pt x="396" y="1534"/>
                  </a:cubicBezTo>
                  <a:cubicBezTo>
                    <a:pt x="380" y="1542"/>
                    <a:pt x="364" y="1605"/>
                    <a:pt x="380" y="1621"/>
                  </a:cubicBezTo>
                  <a:lnTo>
                    <a:pt x="388" y="1629"/>
                  </a:lnTo>
                  <a:cubicBezTo>
                    <a:pt x="404" y="1645"/>
                    <a:pt x="427" y="1676"/>
                    <a:pt x="427" y="1700"/>
                  </a:cubicBezTo>
                  <a:cubicBezTo>
                    <a:pt x="427" y="1716"/>
                    <a:pt x="427" y="1739"/>
                    <a:pt x="427" y="1771"/>
                  </a:cubicBezTo>
                  <a:cubicBezTo>
                    <a:pt x="419" y="1803"/>
                    <a:pt x="411" y="1834"/>
                    <a:pt x="419" y="1850"/>
                  </a:cubicBezTo>
                  <a:cubicBezTo>
                    <a:pt x="419" y="1858"/>
                    <a:pt x="427" y="1874"/>
                    <a:pt x="435" y="1890"/>
                  </a:cubicBezTo>
                  <a:cubicBezTo>
                    <a:pt x="451" y="1921"/>
                    <a:pt x="467" y="1961"/>
                    <a:pt x="467" y="1977"/>
                  </a:cubicBezTo>
                  <a:cubicBezTo>
                    <a:pt x="506" y="2032"/>
                    <a:pt x="546" y="2095"/>
                    <a:pt x="554" y="2103"/>
                  </a:cubicBezTo>
                  <a:cubicBezTo>
                    <a:pt x="569" y="2103"/>
                    <a:pt x="1589" y="2016"/>
                    <a:pt x="1605" y="2016"/>
                  </a:cubicBezTo>
                  <a:close/>
                </a:path>
              </a:pathLst>
            </a:custGeom>
            <a:solidFill>
              <a:schemeClr val="accent6"/>
            </a:solidFill>
            <a:ln>
              <a:solidFill>
                <a:schemeClr val="bg2"/>
              </a:solidFill>
            </a:ln>
            <a:effectLst/>
          </p:spPr>
          <p:txBody>
            <a:bodyPr wrap="none" anchor="ctr"/>
            <a:lstStyle/>
            <a:p>
              <a:endParaRPr lang="en-US"/>
            </a:p>
          </p:txBody>
        </p:sp>
        <p:sp>
          <p:nvSpPr>
            <p:cNvPr id="287" name="Freeform 412"/>
            <p:cNvSpPr>
              <a:spLocks noChangeArrowheads="1"/>
            </p:cNvSpPr>
            <p:nvPr/>
          </p:nvSpPr>
          <p:spPr bwMode="auto">
            <a:xfrm>
              <a:off x="19109002" y="7891597"/>
              <a:ext cx="758412" cy="1240828"/>
            </a:xfrm>
            <a:custGeom>
              <a:avLst/>
              <a:gdLst>
                <a:gd name="T0" fmla="*/ 1399 w 1440"/>
                <a:gd name="T1" fmla="*/ 1581 h 2357"/>
                <a:gd name="T2" fmla="*/ 1399 w 1440"/>
                <a:gd name="T3" fmla="*/ 1581 h 2357"/>
                <a:gd name="T4" fmla="*/ 1344 w 1440"/>
                <a:gd name="T5" fmla="*/ 1502 h 2357"/>
                <a:gd name="T6" fmla="*/ 1360 w 1440"/>
                <a:gd name="T7" fmla="*/ 1407 h 2357"/>
                <a:gd name="T8" fmla="*/ 1360 w 1440"/>
                <a:gd name="T9" fmla="*/ 1336 h 2357"/>
                <a:gd name="T10" fmla="*/ 1383 w 1440"/>
                <a:gd name="T11" fmla="*/ 1296 h 2357"/>
                <a:gd name="T12" fmla="*/ 1415 w 1440"/>
                <a:gd name="T13" fmla="*/ 1249 h 2357"/>
                <a:gd name="T14" fmla="*/ 1383 w 1440"/>
                <a:gd name="T15" fmla="*/ 1209 h 2357"/>
                <a:gd name="T16" fmla="*/ 1376 w 1440"/>
                <a:gd name="T17" fmla="*/ 1146 h 2357"/>
                <a:gd name="T18" fmla="*/ 1336 w 1440"/>
                <a:gd name="T19" fmla="*/ 1130 h 2357"/>
                <a:gd name="T20" fmla="*/ 980 w 1440"/>
                <a:gd name="T21" fmla="*/ 0 h 2357"/>
                <a:gd name="T22" fmla="*/ 0 w 1440"/>
                <a:gd name="T23" fmla="*/ 95 h 2357"/>
                <a:gd name="T24" fmla="*/ 24 w 1440"/>
                <a:gd name="T25" fmla="*/ 134 h 2357"/>
                <a:gd name="T26" fmla="*/ 40 w 1440"/>
                <a:gd name="T27" fmla="*/ 182 h 2357"/>
                <a:gd name="T28" fmla="*/ 24 w 1440"/>
                <a:gd name="T29" fmla="*/ 1636 h 2357"/>
                <a:gd name="T30" fmla="*/ 111 w 1440"/>
                <a:gd name="T31" fmla="*/ 2300 h 2357"/>
                <a:gd name="T32" fmla="*/ 190 w 1440"/>
                <a:gd name="T33" fmla="*/ 2292 h 2357"/>
                <a:gd name="T34" fmla="*/ 229 w 1440"/>
                <a:gd name="T35" fmla="*/ 2261 h 2357"/>
                <a:gd name="T36" fmla="*/ 245 w 1440"/>
                <a:gd name="T37" fmla="*/ 2134 h 2357"/>
                <a:gd name="T38" fmla="*/ 308 w 1440"/>
                <a:gd name="T39" fmla="*/ 2166 h 2357"/>
                <a:gd name="T40" fmla="*/ 285 w 1440"/>
                <a:gd name="T41" fmla="*/ 2229 h 2357"/>
                <a:gd name="T42" fmla="*/ 356 w 1440"/>
                <a:gd name="T43" fmla="*/ 2284 h 2357"/>
                <a:gd name="T44" fmla="*/ 332 w 1440"/>
                <a:gd name="T45" fmla="*/ 2324 h 2357"/>
                <a:gd name="T46" fmla="*/ 277 w 1440"/>
                <a:gd name="T47" fmla="*/ 2348 h 2357"/>
                <a:gd name="T48" fmla="*/ 371 w 1440"/>
                <a:gd name="T49" fmla="*/ 2340 h 2357"/>
                <a:gd name="T50" fmla="*/ 443 w 1440"/>
                <a:gd name="T51" fmla="*/ 2316 h 2357"/>
                <a:gd name="T52" fmla="*/ 474 w 1440"/>
                <a:gd name="T53" fmla="*/ 2277 h 2357"/>
                <a:gd name="T54" fmla="*/ 490 w 1440"/>
                <a:gd name="T55" fmla="*/ 2292 h 2357"/>
                <a:gd name="T56" fmla="*/ 514 w 1440"/>
                <a:gd name="T57" fmla="*/ 2229 h 2357"/>
                <a:gd name="T58" fmla="*/ 490 w 1440"/>
                <a:gd name="T59" fmla="*/ 2158 h 2357"/>
                <a:gd name="T60" fmla="*/ 482 w 1440"/>
                <a:gd name="T61" fmla="*/ 2095 h 2357"/>
                <a:gd name="T62" fmla="*/ 411 w 1440"/>
                <a:gd name="T63" fmla="*/ 2008 h 2357"/>
                <a:gd name="T64" fmla="*/ 1439 w 1440"/>
                <a:gd name="T65" fmla="*/ 1858 h 2357"/>
                <a:gd name="T66" fmla="*/ 1383 w 1440"/>
                <a:gd name="T67" fmla="*/ 1731 h 2357"/>
                <a:gd name="T68" fmla="*/ 1399 w 1440"/>
                <a:gd name="T69" fmla="*/ 1581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0" h="2357">
                  <a:moveTo>
                    <a:pt x="1399" y="1581"/>
                  </a:moveTo>
                  <a:lnTo>
                    <a:pt x="1399" y="1581"/>
                  </a:lnTo>
                  <a:cubicBezTo>
                    <a:pt x="1399" y="1549"/>
                    <a:pt x="1360" y="1518"/>
                    <a:pt x="1344" y="1502"/>
                  </a:cubicBezTo>
                  <a:cubicBezTo>
                    <a:pt x="1336" y="1486"/>
                    <a:pt x="1344" y="1423"/>
                    <a:pt x="1360" y="1407"/>
                  </a:cubicBezTo>
                  <a:cubicBezTo>
                    <a:pt x="1376" y="1391"/>
                    <a:pt x="1376" y="1352"/>
                    <a:pt x="1360" y="1336"/>
                  </a:cubicBezTo>
                  <a:cubicBezTo>
                    <a:pt x="1352" y="1320"/>
                    <a:pt x="1368" y="1304"/>
                    <a:pt x="1383" y="1296"/>
                  </a:cubicBezTo>
                  <a:cubicBezTo>
                    <a:pt x="1407" y="1288"/>
                    <a:pt x="1415" y="1273"/>
                    <a:pt x="1415" y="1249"/>
                  </a:cubicBezTo>
                  <a:cubicBezTo>
                    <a:pt x="1415" y="1225"/>
                    <a:pt x="1399" y="1233"/>
                    <a:pt x="1383" y="1209"/>
                  </a:cubicBezTo>
                  <a:cubicBezTo>
                    <a:pt x="1376" y="1178"/>
                    <a:pt x="1391" y="1154"/>
                    <a:pt x="1376" y="1146"/>
                  </a:cubicBezTo>
                  <a:cubicBezTo>
                    <a:pt x="1368" y="1138"/>
                    <a:pt x="1336" y="1130"/>
                    <a:pt x="1336" y="1130"/>
                  </a:cubicBezTo>
                  <a:cubicBezTo>
                    <a:pt x="980" y="0"/>
                    <a:pt x="980" y="0"/>
                    <a:pt x="980" y="0"/>
                  </a:cubicBezTo>
                  <a:cubicBezTo>
                    <a:pt x="672" y="31"/>
                    <a:pt x="324" y="71"/>
                    <a:pt x="0" y="95"/>
                  </a:cubicBezTo>
                  <a:cubicBezTo>
                    <a:pt x="8" y="110"/>
                    <a:pt x="16" y="126"/>
                    <a:pt x="24" y="134"/>
                  </a:cubicBezTo>
                  <a:cubicBezTo>
                    <a:pt x="55" y="158"/>
                    <a:pt x="40" y="166"/>
                    <a:pt x="40" y="182"/>
                  </a:cubicBezTo>
                  <a:cubicBezTo>
                    <a:pt x="40" y="197"/>
                    <a:pt x="24" y="1636"/>
                    <a:pt x="24" y="1636"/>
                  </a:cubicBezTo>
                  <a:cubicBezTo>
                    <a:pt x="111" y="2300"/>
                    <a:pt x="111" y="2300"/>
                    <a:pt x="111" y="2300"/>
                  </a:cubicBezTo>
                  <a:cubicBezTo>
                    <a:pt x="134" y="2292"/>
                    <a:pt x="158" y="2284"/>
                    <a:pt x="190" y="2292"/>
                  </a:cubicBezTo>
                  <a:cubicBezTo>
                    <a:pt x="237" y="2300"/>
                    <a:pt x="229" y="2300"/>
                    <a:pt x="229" y="2261"/>
                  </a:cubicBezTo>
                  <a:cubicBezTo>
                    <a:pt x="229" y="2229"/>
                    <a:pt x="221" y="2142"/>
                    <a:pt x="245" y="2134"/>
                  </a:cubicBezTo>
                  <a:cubicBezTo>
                    <a:pt x="269" y="2118"/>
                    <a:pt x="316" y="2134"/>
                    <a:pt x="308" y="2166"/>
                  </a:cubicBezTo>
                  <a:cubicBezTo>
                    <a:pt x="300" y="2197"/>
                    <a:pt x="269" y="2205"/>
                    <a:pt x="285" y="2229"/>
                  </a:cubicBezTo>
                  <a:cubicBezTo>
                    <a:pt x="308" y="2253"/>
                    <a:pt x="356" y="2253"/>
                    <a:pt x="356" y="2284"/>
                  </a:cubicBezTo>
                  <a:cubicBezTo>
                    <a:pt x="356" y="2308"/>
                    <a:pt x="380" y="2316"/>
                    <a:pt x="332" y="2324"/>
                  </a:cubicBezTo>
                  <a:cubicBezTo>
                    <a:pt x="293" y="2332"/>
                    <a:pt x="253" y="2340"/>
                    <a:pt x="277" y="2348"/>
                  </a:cubicBezTo>
                  <a:cubicBezTo>
                    <a:pt x="308" y="2356"/>
                    <a:pt x="324" y="2348"/>
                    <a:pt x="371" y="2340"/>
                  </a:cubicBezTo>
                  <a:cubicBezTo>
                    <a:pt x="411" y="2332"/>
                    <a:pt x="427" y="2348"/>
                    <a:pt x="443" y="2316"/>
                  </a:cubicBezTo>
                  <a:cubicBezTo>
                    <a:pt x="458" y="2277"/>
                    <a:pt x="458" y="2261"/>
                    <a:pt x="474" y="2277"/>
                  </a:cubicBezTo>
                  <a:cubicBezTo>
                    <a:pt x="482" y="2284"/>
                    <a:pt x="490" y="2284"/>
                    <a:pt x="490" y="2292"/>
                  </a:cubicBezTo>
                  <a:cubicBezTo>
                    <a:pt x="506" y="2269"/>
                    <a:pt x="522" y="2237"/>
                    <a:pt x="514" y="2229"/>
                  </a:cubicBezTo>
                  <a:cubicBezTo>
                    <a:pt x="514" y="2213"/>
                    <a:pt x="482" y="2182"/>
                    <a:pt x="490" y="2158"/>
                  </a:cubicBezTo>
                  <a:cubicBezTo>
                    <a:pt x="498" y="2134"/>
                    <a:pt x="514" y="2118"/>
                    <a:pt x="482" y="2095"/>
                  </a:cubicBezTo>
                  <a:cubicBezTo>
                    <a:pt x="451" y="2071"/>
                    <a:pt x="387" y="2031"/>
                    <a:pt x="411" y="2008"/>
                  </a:cubicBezTo>
                  <a:cubicBezTo>
                    <a:pt x="427" y="1976"/>
                    <a:pt x="1439" y="1858"/>
                    <a:pt x="1439" y="1858"/>
                  </a:cubicBezTo>
                  <a:cubicBezTo>
                    <a:pt x="1439" y="1834"/>
                    <a:pt x="1391" y="1747"/>
                    <a:pt x="1383" y="1731"/>
                  </a:cubicBezTo>
                  <a:cubicBezTo>
                    <a:pt x="1383" y="1707"/>
                    <a:pt x="1399" y="1620"/>
                    <a:pt x="1399" y="1581"/>
                  </a:cubicBezTo>
                </a:path>
              </a:pathLst>
            </a:custGeom>
            <a:solidFill>
              <a:schemeClr val="accent6"/>
            </a:solidFill>
            <a:ln>
              <a:solidFill>
                <a:schemeClr val="bg2"/>
              </a:solidFill>
            </a:ln>
            <a:effectLst/>
          </p:spPr>
          <p:txBody>
            <a:bodyPr wrap="none" anchor="ctr"/>
            <a:lstStyle/>
            <a:p>
              <a:endParaRPr lang="en-US"/>
            </a:p>
          </p:txBody>
        </p:sp>
        <p:sp>
          <p:nvSpPr>
            <p:cNvPr id="288" name="Freeform 413"/>
            <p:cNvSpPr>
              <a:spLocks noChangeArrowheads="1"/>
            </p:cNvSpPr>
            <p:nvPr/>
          </p:nvSpPr>
          <p:spPr bwMode="auto">
            <a:xfrm>
              <a:off x="19104364" y="7886959"/>
              <a:ext cx="760732" cy="1243148"/>
            </a:xfrm>
            <a:custGeom>
              <a:avLst/>
              <a:gdLst>
                <a:gd name="T0" fmla="*/ 285 w 1448"/>
                <a:gd name="T1" fmla="*/ 2364 h 2365"/>
                <a:gd name="T2" fmla="*/ 364 w 1448"/>
                <a:gd name="T3" fmla="*/ 2324 h 2365"/>
                <a:gd name="T4" fmla="*/ 324 w 1448"/>
                <a:gd name="T5" fmla="*/ 2261 h 2365"/>
                <a:gd name="T6" fmla="*/ 316 w 1448"/>
                <a:gd name="T7" fmla="*/ 2174 h 2365"/>
                <a:gd name="T8" fmla="*/ 253 w 1448"/>
                <a:gd name="T9" fmla="*/ 2142 h 2365"/>
                <a:gd name="T10" fmla="*/ 245 w 1448"/>
                <a:gd name="T11" fmla="*/ 2285 h 2365"/>
                <a:gd name="T12" fmla="*/ 166 w 1448"/>
                <a:gd name="T13" fmla="*/ 2300 h 2365"/>
                <a:gd name="T14" fmla="*/ 111 w 1448"/>
                <a:gd name="T15" fmla="*/ 2308 h 2365"/>
                <a:gd name="T16" fmla="*/ 48 w 1448"/>
                <a:gd name="T17" fmla="*/ 182 h 2365"/>
                <a:gd name="T18" fmla="*/ 0 w 1448"/>
                <a:gd name="T19" fmla="*/ 103 h 2365"/>
                <a:gd name="T20" fmla="*/ 988 w 1448"/>
                <a:gd name="T21" fmla="*/ 0 h 2365"/>
                <a:gd name="T22" fmla="*/ 1399 w 1448"/>
                <a:gd name="T23" fmla="*/ 1178 h 2365"/>
                <a:gd name="T24" fmla="*/ 1423 w 1448"/>
                <a:gd name="T25" fmla="*/ 1257 h 2365"/>
                <a:gd name="T26" fmla="*/ 1368 w 1448"/>
                <a:gd name="T27" fmla="*/ 1328 h 2365"/>
                <a:gd name="T28" fmla="*/ 1360 w 1448"/>
                <a:gd name="T29" fmla="*/ 1510 h 2365"/>
                <a:gd name="T30" fmla="*/ 1407 w 1448"/>
                <a:gd name="T31" fmla="*/ 1660 h 2365"/>
                <a:gd name="T32" fmla="*/ 1447 w 1448"/>
                <a:gd name="T33" fmla="*/ 1866 h 2365"/>
                <a:gd name="T34" fmla="*/ 419 w 1448"/>
                <a:gd name="T35" fmla="*/ 2016 h 2365"/>
                <a:gd name="T36" fmla="*/ 490 w 1448"/>
                <a:gd name="T37" fmla="*/ 2103 h 2365"/>
                <a:gd name="T38" fmla="*/ 514 w 1448"/>
                <a:gd name="T39" fmla="*/ 2205 h 2365"/>
                <a:gd name="T40" fmla="*/ 498 w 1448"/>
                <a:gd name="T41" fmla="*/ 2300 h 2365"/>
                <a:gd name="T42" fmla="*/ 474 w 1448"/>
                <a:gd name="T43" fmla="*/ 2285 h 2365"/>
                <a:gd name="T44" fmla="*/ 411 w 1448"/>
                <a:gd name="T45" fmla="*/ 2348 h 2365"/>
                <a:gd name="T46" fmla="*/ 340 w 1448"/>
                <a:gd name="T47" fmla="*/ 2356 h 2365"/>
                <a:gd name="T48" fmla="*/ 285 w 1448"/>
                <a:gd name="T49" fmla="*/ 2348 h 2365"/>
                <a:gd name="T50" fmla="*/ 340 w 1448"/>
                <a:gd name="T51" fmla="*/ 2348 h 2365"/>
                <a:gd name="T52" fmla="*/ 411 w 1448"/>
                <a:gd name="T53" fmla="*/ 2340 h 2365"/>
                <a:gd name="T54" fmla="*/ 474 w 1448"/>
                <a:gd name="T55" fmla="*/ 2277 h 2365"/>
                <a:gd name="T56" fmla="*/ 522 w 1448"/>
                <a:gd name="T57" fmla="*/ 2237 h 2365"/>
                <a:gd name="T58" fmla="*/ 498 w 1448"/>
                <a:gd name="T59" fmla="*/ 2150 h 2365"/>
                <a:gd name="T60" fmla="*/ 411 w 1448"/>
                <a:gd name="T61" fmla="*/ 2032 h 2365"/>
                <a:gd name="T62" fmla="*/ 1415 w 1448"/>
                <a:gd name="T63" fmla="*/ 1786 h 2365"/>
                <a:gd name="T64" fmla="*/ 1399 w 1448"/>
                <a:gd name="T65" fmla="*/ 1589 h 2365"/>
                <a:gd name="T66" fmla="*/ 1368 w 1448"/>
                <a:gd name="T67" fmla="*/ 1415 h 2365"/>
                <a:gd name="T68" fmla="*/ 1391 w 1448"/>
                <a:gd name="T69" fmla="*/ 1304 h 2365"/>
                <a:gd name="T70" fmla="*/ 1407 w 1448"/>
                <a:gd name="T71" fmla="*/ 1241 h 2365"/>
                <a:gd name="T72" fmla="*/ 1384 w 1448"/>
                <a:gd name="T73" fmla="*/ 1154 h 2365"/>
                <a:gd name="T74" fmla="*/ 1344 w 1448"/>
                <a:gd name="T75" fmla="*/ 1138 h 2365"/>
                <a:gd name="T76" fmla="*/ 32 w 1448"/>
                <a:gd name="T77" fmla="*/ 134 h 2365"/>
                <a:gd name="T78" fmla="*/ 40 w 1448"/>
                <a:gd name="T79" fmla="*/ 1644 h 2365"/>
                <a:gd name="T80" fmla="*/ 198 w 1448"/>
                <a:gd name="T81" fmla="*/ 2300 h 2365"/>
                <a:gd name="T82" fmla="*/ 237 w 1448"/>
                <a:gd name="T83" fmla="*/ 2269 h 2365"/>
                <a:gd name="T84" fmla="*/ 269 w 1448"/>
                <a:gd name="T85" fmla="*/ 2134 h 2365"/>
                <a:gd name="T86" fmla="*/ 301 w 1448"/>
                <a:gd name="T87" fmla="*/ 2205 h 2365"/>
                <a:gd name="T88" fmla="*/ 364 w 1448"/>
                <a:gd name="T89" fmla="*/ 2292 h 2365"/>
                <a:gd name="T90" fmla="*/ 340 w 1448"/>
                <a:gd name="T91" fmla="*/ 2340 h 2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48" h="2365">
                  <a:moveTo>
                    <a:pt x="308" y="2364"/>
                  </a:moveTo>
                  <a:lnTo>
                    <a:pt x="308" y="2364"/>
                  </a:lnTo>
                  <a:cubicBezTo>
                    <a:pt x="301" y="2364"/>
                    <a:pt x="293" y="2364"/>
                    <a:pt x="285" y="2364"/>
                  </a:cubicBezTo>
                  <a:cubicBezTo>
                    <a:pt x="277" y="2356"/>
                    <a:pt x="277" y="2356"/>
                    <a:pt x="277" y="2348"/>
                  </a:cubicBezTo>
                  <a:cubicBezTo>
                    <a:pt x="277" y="2348"/>
                    <a:pt x="277" y="2340"/>
                    <a:pt x="340" y="2332"/>
                  </a:cubicBezTo>
                  <a:cubicBezTo>
                    <a:pt x="356" y="2324"/>
                    <a:pt x="364" y="2324"/>
                    <a:pt x="364" y="2324"/>
                  </a:cubicBezTo>
                  <a:cubicBezTo>
                    <a:pt x="364" y="2316"/>
                    <a:pt x="364" y="2316"/>
                    <a:pt x="364" y="2308"/>
                  </a:cubicBezTo>
                  <a:cubicBezTo>
                    <a:pt x="364" y="2300"/>
                    <a:pt x="364" y="2300"/>
                    <a:pt x="364" y="2292"/>
                  </a:cubicBezTo>
                  <a:cubicBezTo>
                    <a:pt x="356" y="2277"/>
                    <a:pt x="340" y="2269"/>
                    <a:pt x="324" y="2261"/>
                  </a:cubicBezTo>
                  <a:cubicBezTo>
                    <a:pt x="316" y="2253"/>
                    <a:pt x="301" y="2245"/>
                    <a:pt x="293" y="2237"/>
                  </a:cubicBezTo>
                  <a:cubicBezTo>
                    <a:pt x="277" y="2221"/>
                    <a:pt x="285" y="2205"/>
                    <a:pt x="301" y="2198"/>
                  </a:cubicBezTo>
                  <a:cubicBezTo>
                    <a:pt x="301" y="2190"/>
                    <a:pt x="308" y="2182"/>
                    <a:pt x="316" y="2174"/>
                  </a:cubicBezTo>
                  <a:cubicBezTo>
                    <a:pt x="316" y="2166"/>
                    <a:pt x="316" y="2158"/>
                    <a:pt x="308" y="2158"/>
                  </a:cubicBezTo>
                  <a:cubicBezTo>
                    <a:pt x="301" y="2142"/>
                    <a:pt x="285" y="2142"/>
                    <a:pt x="269" y="2142"/>
                  </a:cubicBezTo>
                  <a:cubicBezTo>
                    <a:pt x="269" y="2142"/>
                    <a:pt x="261" y="2142"/>
                    <a:pt x="253" y="2142"/>
                  </a:cubicBezTo>
                  <a:cubicBezTo>
                    <a:pt x="237" y="2150"/>
                    <a:pt x="245" y="2205"/>
                    <a:pt x="245" y="2237"/>
                  </a:cubicBezTo>
                  <a:cubicBezTo>
                    <a:pt x="245" y="2253"/>
                    <a:pt x="245" y="2261"/>
                    <a:pt x="245" y="2269"/>
                  </a:cubicBezTo>
                  <a:cubicBezTo>
                    <a:pt x="245" y="2277"/>
                    <a:pt x="245" y="2277"/>
                    <a:pt x="245" y="2285"/>
                  </a:cubicBezTo>
                  <a:cubicBezTo>
                    <a:pt x="245" y="2300"/>
                    <a:pt x="245" y="2308"/>
                    <a:pt x="221" y="2308"/>
                  </a:cubicBezTo>
                  <a:cubicBezTo>
                    <a:pt x="221" y="2308"/>
                    <a:pt x="213" y="2308"/>
                    <a:pt x="198" y="2308"/>
                  </a:cubicBezTo>
                  <a:cubicBezTo>
                    <a:pt x="182" y="2300"/>
                    <a:pt x="174" y="2300"/>
                    <a:pt x="166" y="2300"/>
                  </a:cubicBezTo>
                  <a:cubicBezTo>
                    <a:pt x="150" y="2300"/>
                    <a:pt x="135" y="2308"/>
                    <a:pt x="119" y="2316"/>
                  </a:cubicBezTo>
                  <a:cubicBezTo>
                    <a:pt x="111" y="2316"/>
                    <a:pt x="111" y="2316"/>
                    <a:pt x="111" y="2316"/>
                  </a:cubicBezTo>
                  <a:cubicBezTo>
                    <a:pt x="111" y="2308"/>
                    <a:pt x="111" y="2308"/>
                    <a:pt x="111" y="2308"/>
                  </a:cubicBezTo>
                  <a:cubicBezTo>
                    <a:pt x="32" y="1644"/>
                    <a:pt x="32" y="1644"/>
                    <a:pt x="32" y="1644"/>
                  </a:cubicBezTo>
                  <a:cubicBezTo>
                    <a:pt x="32" y="1628"/>
                    <a:pt x="48" y="205"/>
                    <a:pt x="48" y="190"/>
                  </a:cubicBezTo>
                  <a:lnTo>
                    <a:pt x="48" y="182"/>
                  </a:lnTo>
                  <a:cubicBezTo>
                    <a:pt x="48" y="166"/>
                    <a:pt x="55" y="158"/>
                    <a:pt x="32" y="142"/>
                  </a:cubicBezTo>
                  <a:cubicBezTo>
                    <a:pt x="24" y="134"/>
                    <a:pt x="16" y="127"/>
                    <a:pt x="8" y="111"/>
                  </a:cubicBezTo>
                  <a:cubicBezTo>
                    <a:pt x="0" y="103"/>
                    <a:pt x="0" y="103"/>
                    <a:pt x="0" y="103"/>
                  </a:cubicBezTo>
                  <a:cubicBezTo>
                    <a:pt x="8" y="103"/>
                    <a:pt x="8" y="103"/>
                    <a:pt x="8" y="103"/>
                  </a:cubicBezTo>
                  <a:cubicBezTo>
                    <a:pt x="285" y="79"/>
                    <a:pt x="609" y="47"/>
                    <a:pt x="988" y="0"/>
                  </a:cubicBezTo>
                  <a:lnTo>
                    <a:pt x="988" y="0"/>
                  </a:lnTo>
                  <a:cubicBezTo>
                    <a:pt x="1352" y="1130"/>
                    <a:pt x="1352" y="1130"/>
                    <a:pt x="1352" y="1130"/>
                  </a:cubicBezTo>
                  <a:cubicBezTo>
                    <a:pt x="1352" y="1130"/>
                    <a:pt x="1376" y="1138"/>
                    <a:pt x="1391" y="1154"/>
                  </a:cubicBezTo>
                  <a:cubicBezTo>
                    <a:pt x="1399" y="1162"/>
                    <a:pt x="1399" y="1170"/>
                    <a:pt x="1399" y="1178"/>
                  </a:cubicBezTo>
                  <a:cubicBezTo>
                    <a:pt x="1399" y="1186"/>
                    <a:pt x="1391" y="1202"/>
                    <a:pt x="1399" y="1209"/>
                  </a:cubicBezTo>
                  <a:cubicBezTo>
                    <a:pt x="1399" y="1225"/>
                    <a:pt x="1407" y="1233"/>
                    <a:pt x="1415" y="1233"/>
                  </a:cubicBezTo>
                  <a:cubicBezTo>
                    <a:pt x="1415" y="1241"/>
                    <a:pt x="1423" y="1241"/>
                    <a:pt x="1423" y="1257"/>
                  </a:cubicBezTo>
                  <a:cubicBezTo>
                    <a:pt x="1423" y="1281"/>
                    <a:pt x="1415" y="1296"/>
                    <a:pt x="1399" y="1304"/>
                  </a:cubicBezTo>
                  <a:cubicBezTo>
                    <a:pt x="1391" y="1312"/>
                    <a:pt x="1391" y="1312"/>
                    <a:pt x="1391" y="1312"/>
                  </a:cubicBezTo>
                  <a:cubicBezTo>
                    <a:pt x="1384" y="1320"/>
                    <a:pt x="1368" y="1320"/>
                    <a:pt x="1368" y="1328"/>
                  </a:cubicBezTo>
                  <a:cubicBezTo>
                    <a:pt x="1368" y="1336"/>
                    <a:pt x="1368" y="1336"/>
                    <a:pt x="1376" y="1344"/>
                  </a:cubicBezTo>
                  <a:cubicBezTo>
                    <a:pt x="1384" y="1360"/>
                    <a:pt x="1391" y="1407"/>
                    <a:pt x="1376" y="1423"/>
                  </a:cubicBezTo>
                  <a:cubicBezTo>
                    <a:pt x="1360" y="1431"/>
                    <a:pt x="1344" y="1494"/>
                    <a:pt x="1360" y="1510"/>
                  </a:cubicBezTo>
                  <a:lnTo>
                    <a:pt x="1368" y="1518"/>
                  </a:lnTo>
                  <a:cubicBezTo>
                    <a:pt x="1384" y="1534"/>
                    <a:pt x="1407" y="1565"/>
                    <a:pt x="1407" y="1589"/>
                  </a:cubicBezTo>
                  <a:cubicBezTo>
                    <a:pt x="1407" y="1605"/>
                    <a:pt x="1407" y="1628"/>
                    <a:pt x="1407" y="1660"/>
                  </a:cubicBezTo>
                  <a:cubicBezTo>
                    <a:pt x="1399" y="1692"/>
                    <a:pt x="1391" y="1723"/>
                    <a:pt x="1399" y="1739"/>
                  </a:cubicBezTo>
                  <a:cubicBezTo>
                    <a:pt x="1399" y="1747"/>
                    <a:pt x="1407" y="1763"/>
                    <a:pt x="1415" y="1779"/>
                  </a:cubicBezTo>
                  <a:cubicBezTo>
                    <a:pt x="1431" y="1810"/>
                    <a:pt x="1447" y="1850"/>
                    <a:pt x="1447" y="1866"/>
                  </a:cubicBezTo>
                  <a:lnTo>
                    <a:pt x="1447" y="1866"/>
                  </a:lnTo>
                  <a:lnTo>
                    <a:pt x="1447" y="1866"/>
                  </a:lnTo>
                  <a:cubicBezTo>
                    <a:pt x="1044" y="1913"/>
                    <a:pt x="435" y="2000"/>
                    <a:pt x="419" y="2016"/>
                  </a:cubicBezTo>
                  <a:cubicBezTo>
                    <a:pt x="419" y="2024"/>
                    <a:pt x="411" y="2024"/>
                    <a:pt x="419" y="2032"/>
                  </a:cubicBezTo>
                  <a:cubicBezTo>
                    <a:pt x="419" y="2047"/>
                    <a:pt x="443" y="2063"/>
                    <a:pt x="466" y="2079"/>
                  </a:cubicBezTo>
                  <a:cubicBezTo>
                    <a:pt x="474" y="2087"/>
                    <a:pt x="482" y="2095"/>
                    <a:pt x="490" y="2103"/>
                  </a:cubicBezTo>
                  <a:cubicBezTo>
                    <a:pt x="514" y="2119"/>
                    <a:pt x="514" y="2134"/>
                    <a:pt x="506" y="2158"/>
                  </a:cubicBezTo>
                  <a:lnTo>
                    <a:pt x="498" y="2166"/>
                  </a:lnTo>
                  <a:cubicBezTo>
                    <a:pt x="498" y="2182"/>
                    <a:pt x="506" y="2198"/>
                    <a:pt x="514" y="2205"/>
                  </a:cubicBezTo>
                  <a:cubicBezTo>
                    <a:pt x="522" y="2221"/>
                    <a:pt x="530" y="2229"/>
                    <a:pt x="530" y="2237"/>
                  </a:cubicBezTo>
                  <a:cubicBezTo>
                    <a:pt x="530" y="2245"/>
                    <a:pt x="522" y="2269"/>
                    <a:pt x="506" y="2300"/>
                  </a:cubicBezTo>
                  <a:cubicBezTo>
                    <a:pt x="498" y="2300"/>
                    <a:pt x="498" y="2300"/>
                    <a:pt x="498" y="2300"/>
                  </a:cubicBezTo>
                  <a:cubicBezTo>
                    <a:pt x="490" y="2292"/>
                    <a:pt x="490" y="2292"/>
                    <a:pt x="490" y="2292"/>
                  </a:cubicBezTo>
                  <a:cubicBezTo>
                    <a:pt x="490" y="2292"/>
                    <a:pt x="490" y="2292"/>
                    <a:pt x="482" y="2285"/>
                  </a:cubicBezTo>
                  <a:lnTo>
                    <a:pt x="474" y="2285"/>
                  </a:lnTo>
                  <a:cubicBezTo>
                    <a:pt x="466" y="2285"/>
                    <a:pt x="466" y="2292"/>
                    <a:pt x="459" y="2300"/>
                  </a:cubicBezTo>
                  <a:cubicBezTo>
                    <a:pt x="459" y="2308"/>
                    <a:pt x="459" y="2316"/>
                    <a:pt x="451" y="2324"/>
                  </a:cubicBezTo>
                  <a:cubicBezTo>
                    <a:pt x="443" y="2348"/>
                    <a:pt x="427" y="2348"/>
                    <a:pt x="411" y="2348"/>
                  </a:cubicBezTo>
                  <a:cubicBezTo>
                    <a:pt x="403" y="2348"/>
                    <a:pt x="403" y="2348"/>
                    <a:pt x="403" y="2348"/>
                  </a:cubicBezTo>
                  <a:cubicBezTo>
                    <a:pt x="395" y="2348"/>
                    <a:pt x="388" y="2348"/>
                    <a:pt x="379" y="2348"/>
                  </a:cubicBezTo>
                  <a:cubicBezTo>
                    <a:pt x="364" y="2356"/>
                    <a:pt x="348" y="2356"/>
                    <a:pt x="340" y="2356"/>
                  </a:cubicBezTo>
                  <a:cubicBezTo>
                    <a:pt x="324" y="2364"/>
                    <a:pt x="316" y="2364"/>
                    <a:pt x="308" y="2364"/>
                  </a:cubicBezTo>
                  <a:close/>
                  <a:moveTo>
                    <a:pt x="285" y="2348"/>
                  </a:moveTo>
                  <a:lnTo>
                    <a:pt x="285" y="2348"/>
                  </a:lnTo>
                  <a:cubicBezTo>
                    <a:pt x="285" y="2356"/>
                    <a:pt x="285" y="2356"/>
                    <a:pt x="285" y="2356"/>
                  </a:cubicBezTo>
                  <a:cubicBezTo>
                    <a:pt x="293" y="2356"/>
                    <a:pt x="301" y="2356"/>
                    <a:pt x="308" y="2356"/>
                  </a:cubicBezTo>
                  <a:cubicBezTo>
                    <a:pt x="316" y="2356"/>
                    <a:pt x="324" y="2356"/>
                    <a:pt x="340" y="2348"/>
                  </a:cubicBezTo>
                  <a:cubicBezTo>
                    <a:pt x="348" y="2348"/>
                    <a:pt x="364" y="2348"/>
                    <a:pt x="379" y="2348"/>
                  </a:cubicBezTo>
                  <a:cubicBezTo>
                    <a:pt x="388" y="2340"/>
                    <a:pt x="395" y="2340"/>
                    <a:pt x="403" y="2340"/>
                  </a:cubicBezTo>
                  <a:cubicBezTo>
                    <a:pt x="411" y="2340"/>
                    <a:pt x="411" y="2340"/>
                    <a:pt x="411" y="2340"/>
                  </a:cubicBezTo>
                  <a:cubicBezTo>
                    <a:pt x="427" y="2340"/>
                    <a:pt x="435" y="2340"/>
                    <a:pt x="443" y="2316"/>
                  </a:cubicBezTo>
                  <a:cubicBezTo>
                    <a:pt x="451" y="2308"/>
                    <a:pt x="451" y="2300"/>
                    <a:pt x="459" y="2300"/>
                  </a:cubicBezTo>
                  <a:cubicBezTo>
                    <a:pt x="459" y="2285"/>
                    <a:pt x="466" y="2277"/>
                    <a:pt x="474" y="2277"/>
                  </a:cubicBezTo>
                  <a:cubicBezTo>
                    <a:pt x="474" y="2277"/>
                    <a:pt x="482" y="2277"/>
                    <a:pt x="490" y="2285"/>
                  </a:cubicBezTo>
                  <a:cubicBezTo>
                    <a:pt x="490" y="2285"/>
                    <a:pt x="498" y="2285"/>
                    <a:pt x="498" y="2292"/>
                  </a:cubicBezTo>
                  <a:cubicBezTo>
                    <a:pt x="506" y="2277"/>
                    <a:pt x="522" y="2245"/>
                    <a:pt x="522" y="2237"/>
                  </a:cubicBezTo>
                  <a:cubicBezTo>
                    <a:pt x="522" y="2229"/>
                    <a:pt x="514" y="2221"/>
                    <a:pt x="506" y="2213"/>
                  </a:cubicBezTo>
                  <a:cubicBezTo>
                    <a:pt x="498" y="2198"/>
                    <a:pt x="490" y="2182"/>
                    <a:pt x="490" y="2166"/>
                  </a:cubicBezTo>
                  <a:cubicBezTo>
                    <a:pt x="498" y="2158"/>
                    <a:pt x="498" y="2158"/>
                    <a:pt x="498" y="2150"/>
                  </a:cubicBezTo>
                  <a:cubicBezTo>
                    <a:pt x="506" y="2134"/>
                    <a:pt x="506" y="2126"/>
                    <a:pt x="482" y="2103"/>
                  </a:cubicBezTo>
                  <a:cubicBezTo>
                    <a:pt x="482" y="2103"/>
                    <a:pt x="474" y="2095"/>
                    <a:pt x="459" y="2087"/>
                  </a:cubicBezTo>
                  <a:cubicBezTo>
                    <a:pt x="435" y="2071"/>
                    <a:pt x="411" y="2047"/>
                    <a:pt x="411" y="2032"/>
                  </a:cubicBezTo>
                  <a:cubicBezTo>
                    <a:pt x="411" y="2024"/>
                    <a:pt x="411" y="2016"/>
                    <a:pt x="411" y="2016"/>
                  </a:cubicBezTo>
                  <a:cubicBezTo>
                    <a:pt x="435" y="1984"/>
                    <a:pt x="1320" y="1874"/>
                    <a:pt x="1439" y="1858"/>
                  </a:cubicBezTo>
                  <a:cubicBezTo>
                    <a:pt x="1439" y="1842"/>
                    <a:pt x="1423" y="1810"/>
                    <a:pt x="1415" y="1786"/>
                  </a:cubicBezTo>
                  <a:cubicBezTo>
                    <a:pt x="1399" y="1763"/>
                    <a:pt x="1391" y="1747"/>
                    <a:pt x="1391" y="1739"/>
                  </a:cubicBezTo>
                  <a:cubicBezTo>
                    <a:pt x="1391" y="1723"/>
                    <a:pt x="1391" y="1692"/>
                    <a:pt x="1399" y="1660"/>
                  </a:cubicBezTo>
                  <a:cubicBezTo>
                    <a:pt x="1399" y="1628"/>
                    <a:pt x="1399" y="1605"/>
                    <a:pt x="1399" y="1589"/>
                  </a:cubicBezTo>
                  <a:cubicBezTo>
                    <a:pt x="1399" y="1565"/>
                    <a:pt x="1384" y="1541"/>
                    <a:pt x="1360" y="1526"/>
                  </a:cubicBezTo>
                  <a:cubicBezTo>
                    <a:pt x="1360" y="1518"/>
                    <a:pt x="1352" y="1518"/>
                    <a:pt x="1352" y="1510"/>
                  </a:cubicBezTo>
                  <a:cubicBezTo>
                    <a:pt x="1336" y="1494"/>
                    <a:pt x="1352" y="1431"/>
                    <a:pt x="1368" y="1415"/>
                  </a:cubicBezTo>
                  <a:cubicBezTo>
                    <a:pt x="1376" y="1399"/>
                    <a:pt x="1376" y="1360"/>
                    <a:pt x="1368" y="1344"/>
                  </a:cubicBezTo>
                  <a:cubicBezTo>
                    <a:pt x="1360" y="1344"/>
                    <a:pt x="1360" y="1336"/>
                    <a:pt x="1360" y="1328"/>
                  </a:cubicBezTo>
                  <a:cubicBezTo>
                    <a:pt x="1368" y="1320"/>
                    <a:pt x="1376" y="1312"/>
                    <a:pt x="1391" y="1304"/>
                  </a:cubicBezTo>
                  <a:lnTo>
                    <a:pt x="1391" y="1304"/>
                  </a:lnTo>
                  <a:cubicBezTo>
                    <a:pt x="1407" y="1288"/>
                    <a:pt x="1415" y="1281"/>
                    <a:pt x="1415" y="1257"/>
                  </a:cubicBezTo>
                  <a:cubicBezTo>
                    <a:pt x="1415" y="1249"/>
                    <a:pt x="1415" y="1241"/>
                    <a:pt x="1407" y="1241"/>
                  </a:cubicBezTo>
                  <a:cubicBezTo>
                    <a:pt x="1407" y="1233"/>
                    <a:pt x="1399" y="1233"/>
                    <a:pt x="1391" y="1217"/>
                  </a:cubicBezTo>
                  <a:cubicBezTo>
                    <a:pt x="1384" y="1202"/>
                    <a:pt x="1391" y="1186"/>
                    <a:pt x="1391" y="1178"/>
                  </a:cubicBezTo>
                  <a:cubicBezTo>
                    <a:pt x="1391" y="1170"/>
                    <a:pt x="1391" y="1162"/>
                    <a:pt x="1384" y="1154"/>
                  </a:cubicBezTo>
                  <a:cubicBezTo>
                    <a:pt x="1368" y="1146"/>
                    <a:pt x="1344" y="1138"/>
                    <a:pt x="1344" y="1138"/>
                  </a:cubicBezTo>
                  <a:lnTo>
                    <a:pt x="1344" y="1138"/>
                  </a:lnTo>
                  <a:lnTo>
                    <a:pt x="1344" y="1138"/>
                  </a:lnTo>
                  <a:cubicBezTo>
                    <a:pt x="988" y="8"/>
                    <a:pt x="988" y="8"/>
                    <a:pt x="988" y="8"/>
                  </a:cubicBezTo>
                  <a:cubicBezTo>
                    <a:pt x="609" y="47"/>
                    <a:pt x="293" y="87"/>
                    <a:pt x="16" y="111"/>
                  </a:cubicBezTo>
                  <a:cubicBezTo>
                    <a:pt x="24" y="118"/>
                    <a:pt x="24" y="134"/>
                    <a:pt x="32" y="134"/>
                  </a:cubicBezTo>
                  <a:cubicBezTo>
                    <a:pt x="63" y="158"/>
                    <a:pt x="55" y="174"/>
                    <a:pt x="55" y="182"/>
                  </a:cubicBezTo>
                  <a:lnTo>
                    <a:pt x="55" y="190"/>
                  </a:lnTo>
                  <a:cubicBezTo>
                    <a:pt x="55" y="205"/>
                    <a:pt x="40" y="1628"/>
                    <a:pt x="40" y="1644"/>
                  </a:cubicBezTo>
                  <a:cubicBezTo>
                    <a:pt x="119" y="2308"/>
                    <a:pt x="119" y="2308"/>
                    <a:pt x="119" y="2308"/>
                  </a:cubicBezTo>
                  <a:cubicBezTo>
                    <a:pt x="135" y="2300"/>
                    <a:pt x="150" y="2292"/>
                    <a:pt x="166" y="2292"/>
                  </a:cubicBezTo>
                  <a:cubicBezTo>
                    <a:pt x="174" y="2292"/>
                    <a:pt x="182" y="2292"/>
                    <a:pt x="198" y="2300"/>
                  </a:cubicBezTo>
                  <a:cubicBezTo>
                    <a:pt x="213" y="2300"/>
                    <a:pt x="221" y="2300"/>
                    <a:pt x="221" y="2300"/>
                  </a:cubicBezTo>
                  <a:cubicBezTo>
                    <a:pt x="237" y="2300"/>
                    <a:pt x="237" y="2300"/>
                    <a:pt x="237" y="2277"/>
                  </a:cubicBezTo>
                  <a:cubicBezTo>
                    <a:pt x="237" y="2277"/>
                    <a:pt x="237" y="2277"/>
                    <a:pt x="237" y="2269"/>
                  </a:cubicBezTo>
                  <a:cubicBezTo>
                    <a:pt x="237" y="2261"/>
                    <a:pt x="237" y="2253"/>
                    <a:pt x="237" y="2237"/>
                  </a:cubicBezTo>
                  <a:cubicBezTo>
                    <a:pt x="237" y="2182"/>
                    <a:pt x="237" y="2142"/>
                    <a:pt x="253" y="2134"/>
                  </a:cubicBezTo>
                  <a:cubicBezTo>
                    <a:pt x="261" y="2134"/>
                    <a:pt x="261" y="2134"/>
                    <a:pt x="269" y="2134"/>
                  </a:cubicBezTo>
                  <a:cubicBezTo>
                    <a:pt x="285" y="2134"/>
                    <a:pt x="308" y="2142"/>
                    <a:pt x="316" y="2150"/>
                  </a:cubicBezTo>
                  <a:cubicBezTo>
                    <a:pt x="324" y="2158"/>
                    <a:pt x="324" y="2166"/>
                    <a:pt x="316" y="2174"/>
                  </a:cubicBezTo>
                  <a:cubicBezTo>
                    <a:pt x="316" y="2190"/>
                    <a:pt x="308" y="2198"/>
                    <a:pt x="301" y="2205"/>
                  </a:cubicBezTo>
                  <a:cubicBezTo>
                    <a:pt x="293" y="2213"/>
                    <a:pt x="293" y="2221"/>
                    <a:pt x="301" y="2229"/>
                  </a:cubicBezTo>
                  <a:cubicBezTo>
                    <a:pt x="308" y="2245"/>
                    <a:pt x="316" y="2245"/>
                    <a:pt x="332" y="2253"/>
                  </a:cubicBezTo>
                  <a:cubicBezTo>
                    <a:pt x="348" y="2261"/>
                    <a:pt x="364" y="2269"/>
                    <a:pt x="364" y="2292"/>
                  </a:cubicBezTo>
                  <a:cubicBezTo>
                    <a:pt x="372" y="2292"/>
                    <a:pt x="372" y="2300"/>
                    <a:pt x="372" y="2308"/>
                  </a:cubicBezTo>
                  <a:cubicBezTo>
                    <a:pt x="372" y="2316"/>
                    <a:pt x="372" y="2316"/>
                    <a:pt x="372" y="2324"/>
                  </a:cubicBezTo>
                  <a:cubicBezTo>
                    <a:pt x="372" y="2332"/>
                    <a:pt x="356" y="2332"/>
                    <a:pt x="340" y="2340"/>
                  </a:cubicBezTo>
                  <a:cubicBezTo>
                    <a:pt x="301" y="2340"/>
                    <a:pt x="285" y="2348"/>
                    <a:pt x="285" y="2348"/>
                  </a:cubicBezTo>
                  <a:close/>
                </a:path>
              </a:pathLst>
            </a:custGeom>
            <a:solidFill>
              <a:schemeClr val="accent6"/>
            </a:solidFill>
            <a:ln>
              <a:solidFill>
                <a:schemeClr val="bg2"/>
              </a:solidFill>
            </a:ln>
            <a:effectLst/>
          </p:spPr>
          <p:txBody>
            <a:bodyPr wrap="none" anchor="ctr"/>
            <a:lstStyle/>
            <a:p>
              <a:endParaRPr lang="en-US"/>
            </a:p>
          </p:txBody>
        </p:sp>
        <p:sp>
          <p:nvSpPr>
            <p:cNvPr id="289" name="Freeform 486"/>
            <p:cNvSpPr>
              <a:spLocks noChangeArrowheads="1"/>
            </p:cNvSpPr>
            <p:nvPr/>
          </p:nvSpPr>
          <p:spPr bwMode="auto">
            <a:xfrm>
              <a:off x="17944711" y="8496935"/>
              <a:ext cx="1122544" cy="994983"/>
            </a:xfrm>
            <a:custGeom>
              <a:avLst/>
              <a:gdLst>
                <a:gd name="T0" fmla="*/ 55 w 2135"/>
                <a:gd name="T1" fmla="*/ 561 h 1890"/>
                <a:gd name="T2" fmla="*/ 142 w 2135"/>
                <a:gd name="T3" fmla="*/ 735 h 1890"/>
                <a:gd name="T4" fmla="*/ 229 w 2135"/>
                <a:gd name="T5" fmla="*/ 964 h 1890"/>
                <a:gd name="T6" fmla="*/ 158 w 2135"/>
                <a:gd name="T7" fmla="*/ 1170 h 1890"/>
                <a:gd name="T8" fmla="*/ 158 w 2135"/>
                <a:gd name="T9" fmla="*/ 1289 h 1890"/>
                <a:gd name="T10" fmla="*/ 158 w 2135"/>
                <a:gd name="T11" fmla="*/ 1431 h 1890"/>
                <a:gd name="T12" fmla="*/ 110 w 2135"/>
                <a:gd name="T13" fmla="*/ 1565 h 1890"/>
                <a:gd name="T14" fmla="*/ 213 w 2135"/>
                <a:gd name="T15" fmla="*/ 1557 h 1890"/>
                <a:gd name="T16" fmla="*/ 331 w 2135"/>
                <a:gd name="T17" fmla="*/ 1486 h 1890"/>
                <a:gd name="T18" fmla="*/ 371 w 2135"/>
                <a:gd name="T19" fmla="*/ 1470 h 1890"/>
                <a:gd name="T20" fmla="*/ 355 w 2135"/>
                <a:gd name="T21" fmla="*/ 1549 h 1890"/>
                <a:gd name="T22" fmla="*/ 830 w 2135"/>
                <a:gd name="T23" fmla="*/ 1534 h 1890"/>
                <a:gd name="T24" fmla="*/ 956 w 2135"/>
                <a:gd name="T25" fmla="*/ 1549 h 1890"/>
                <a:gd name="T26" fmla="*/ 1090 w 2135"/>
                <a:gd name="T27" fmla="*/ 1620 h 1890"/>
                <a:gd name="T28" fmla="*/ 1209 w 2135"/>
                <a:gd name="T29" fmla="*/ 1700 h 1890"/>
                <a:gd name="T30" fmla="*/ 1288 w 2135"/>
                <a:gd name="T31" fmla="*/ 1771 h 1890"/>
                <a:gd name="T32" fmla="*/ 1462 w 2135"/>
                <a:gd name="T33" fmla="*/ 1723 h 1890"/>
                <a:gd name="T34" fmla="*/ 1612 w 2135"/>
                <a:gd name="T35" fmla="*/ 1747 h 1890"/>
                <a:gd name="T36" fmla="*/ 1699 w 2135"/>
                <a:gd name="T37" fmla="*/ 1700 h 1890"/>
                <a:gd name="T38" fmla="*/ 1628 w 2135"/>
                <a:gd name="T39" fmla="*/ 1573 h 1890"/>
                <a:gd name="T40" fmla="*/ 1802 w 2135"/>
                <a:gd name="T41" fmla="*/ 1660 h 1890"/>
                <a:gd name="T42" fmla="*/ 1873 w 2135"/>
                <a:gd name="T43" fmla="*/ 1716 h 1890"/>
                <a:gd name="T44" fmla="*/ 1984 w 2135"/>
                <a:gd name="T45" fmla="*/ 1763 h 1890"/>
                <a:gd name="T46" fmla="*/ 1992 w 2135"/>
                <a:gd name="T47" fmla="*/ 1858 h 1890"/>
                <a:gd name="T48" fmla="*/ 2071 w 2135"/>
                <a:gd name="T49" fmla="*/ 1818 h 1890"/>
                <a:gd name="T50" fmla="*/ 2102 w 2135"/>
                <a:gd name="T51" fmla="*/ 1684 h 1890"/>
                <a:gd name="T52" fmla="*/ 1881 w 2135"/>
                <a:gd name="T53" fmla="*/ 1597 h 1890"/>
                <a:gd name="T54" fmla="*/ 1913 w 2135"/>
                <a:gd name="T55" fmla="*/ 1510 h 1890"/>
                <a:gd name="T56" fmla="*/ 1960 w 2135"/>
                <a:gd name="T57" fmla="*/ 1463 h 1890"/>
                <a:gd name="T58" fmla="*/ 1913 w 2135"/>
                <a:gd name="T59" fmla="*/ 1312 h 1890"/>
                <a:gd name="T60" fmla="*/ 1849 w 2135"/>
                <a:gd name="T61" fmla="*/ 1407 h 1890"/>
                <a:gd name="T62" fmla="*/ 1826 w 2135"/>
                <a:gd name="T63" fmla="*/ 1328 h 1890"/>
                <a:gd name="T64" fmla="*/ 1699 w 2135"/>
                <a:gd name="T65" fmla="*/ 1352 h 1890"/>
                <a:gd name="T66" fmla="*/ 1596 w 2135"/>
                <a:gd name="T67" fmla="*/ 1336 h 1890"/>
                <a:gd name="T68" fmla="*/ 1628 w 2135"/>
                <a:gd name="T69" fmla="*/ 1202 h 1890"/>
                <a:gd name="T70" fmla="*/ 1857 w 2135"/>
                <a:gd name="T71" fmla="*/ 1289 h 1890"/>
                <a:gd name="T72" fmla="*/ 1739 w 2135"/>
                <a:gd name="T73" fmla="*/ 1059 h 1890"/>
                <a:gd name="T74" fmla="*/ 1019 w 2135"/>
                <a:gd name="T75" fmla="*/ 941 h 1890"/>
                <a:gd name="T76" fmla="*/ 1011 w 2135"/>
                <a:gd name="T77" fmla="*/ 830 h 1890"/>
                <a:gd name="T78" fmla="*/ 1043 w 2135"/>
                <a:gd name="T79" fmla="*/ 664 h 1890"/>
                <a:gd name="T80" fmla="*/ 1114 w 2135"/>
                <a:gd name="T81" fmla="*/ 585 h 1890"/>
                <a:gd name="T82" fmla="*/ 1201 w 2135"/>
                <a:gd name="T83" fmla="*/ 411 h 1890"/>
                <a:gd name="T84" fmla="*/ 1201 w 2135"/>
                <a:gd name="T85" fmla="*/ 277 h 1890"/>
                <a:gd name="T86" fmla="*/ 1146 w 2135"/>
                <a:gd name="T87" fmla="*/ 119 h 1890"/>
                <a:gd name="T88" fmla="*/ 0 w 2135"/>
                <a:gd name="T89" fmla="*/ 32 h 1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35" h="1890">
                  <a:moveTo>
                    <a:pt x="7" y="522"/>
                  </a:moveTo>
                  <a:lnTo>
                    <a:pt x="7" y="522"/>
                  </a:lnTo>
                  <a:cubicBezTo>
                    <a:pt x="7" y="522"/>
                    <a:pt x="39" y="537"/>
                    <a:pt x="55" y="561"/>
                  </a:cubicBezTo>
                  <a:cubicBezTo>
                    <a:pt x="71" y="585"/>
                    <a:pt x="102" y="601"/>
                    <a:pt x="118" y="632"/>
                  </a:cubicBezTo>
                  <a:cubicBezTo>
                    <a:pt x="126" y="672"/>
                    <a:pt x="118" y="672"/>
                    <a:pt x="110" y="704"/>
                  </a:cubicBezTo>
                  <a:cubicBezTo>
                    <a:pt x="102" y="727"/>
                    <a:pt x="126" y="719"/>
                    <a:pt x="142" y="735"/>
                  </a:cubicBezTo>
                  <a:cubicBezTo>
                    <a:pt x="158" y="751"/>
                    <a:pt x="173" y="775"/>
                    <a:pt x="173" y="822"/>
                  </a:cubicBezTo>
                  <a:cubicBezTo>
                    <a:pt x="173" y="862"/>
                    <a:pt x="197" y="846"/>
                    <a:pt x="213" y="877"/>
                  </a:cubicBezTo>
                  <a:cubicBezTo>
                    <a:pt x="229" y="909"/>
                    <a:pt x="237" y="941"/>
                    <a:pt x="229" y="964"/>
                  </a:cubicBezTo>
                  <a:cubicBezTo>
                    <a:pt x="221" y="996"/>
                    <a:pt x="229" y="1012"/>
                    <a:pt x="229" y="1028"/>
                  </a:cubicBezTo>
                  <a:cubicBezTo>
                    <a:pt x="229" y="1051"/>
                    <a:pt x="229" y="1083"/>
                    <a:pt x="213" y="1115"/>
                  </a:cubicBezTo>
                  <a:cubicBezTo>
                    <a:pt x="189" y="1154"/>
                    <a:pt x="189" y="1146"/>
                    <a:pt x="158" y="1170"/>
                  </a:cubicBezTo>
                  <a:cubicBezTo>
                    <a:pt x="134" y="1202"/>
                    <a:pt x="173" y="1194"/>
                    <a:pt x="181" y="1210"/>
                  </a:cubicBezTo>
                  <a:cubicBezTo>
                    <a:pt x="189" y="1225"/>
                    <a:pt x="189" y="1241"/>
                    <a:pt x="173" y="1241"/>
                  </a:cubicBezTo>
                  <a:cubicBezTo>
                    <a:pt x="165" y="1241"/>
                    <a:pt x="158" y="1273"/>
                    <a:pt x="158" y="1289"/>
                  </a:cubicBezTo>
                  <a:cubicBezTo>
                    <a:pt x="150" y="1304"/>
                    <a:pt x="165" y="1320"/>
                    <a:pt x="173" y="1344"/>
                  </a:cubicBezTo>
                  <a:cubicBezTo>
                    <a:pt x="189" y="1360"/>
                    <a:pt x="181" y="1383"/>
                    <a:pt x="181" y="1399"/>
                  </a:cubicBezTo>
                  <a:cubicBezTo>
                    <a:pt x="181" y="1415"/>
                    <a:pt x="173" y="1415"/>
                    <a:pt x="158" y="1431"/>
                  </a:cubicBezTo>
                  <a:cubicBezTo>
                    <a:pt x="150" y="1447"/>
                    <a:pt x="158" y="1470"/>
                    <a:pt x="134" y="1494"/>
                  </a:cubicBezTo>
                  <a:cubicBezTo>
                    <a:pt x="118" y="1510"/>
                    <a:pt x="102" y="1526"/>
                    <a:pt x="94" y="1541"/>
                  </a:cubicBezTo>
                  <a:cubicBezTo>
                    <a:pt x="86" y="1557"/>
                    <a:pt x="102" y="1565"/>
                    <a:pt x="110" y="1565"/>
                  </a:cubicBezTo>
                  <a:cubicBezTo>
                    <a:pt x="126" y="1573"/>
                    <a:pt x="126" y="1589"/>
                    <a:pt x="126" y="1589"/>
                  </a:cubicBezTo>
                  <a:lnTo>
                    <a:pt x="126" y="1589"/>
                  </a:lnTo>
                  <a:cubicBezTo>
                    <a:pt x="150" y="1581"/>
                    <a:pt x="165" y="1565"/>
                    <a:pt x="213" y="1557"/>
                  </a:cubicBezTo>
                  <a:cubicBezTo>
                    <a:pt x="268" y="1557"/>
                    <a:pt x="316" y="1565"/>
                    <a:pt x="324" y="1549"/>
                  </a:cubicBezTo>
                  <a:cubicBezTo>
                    <a:pt x="324" y="1534"/>
                    <a:pt x="308" y="1502"/>
                    <a:pt x="308" y="1502"/>
                  </a:cubicBezTo>
                  <a:cubicBezTo>
                    <a:pt x="300" y="1502"/>
                    <a:pt x="324" y="1502"/>
                    <a:pt x="331" y="1486"/>
                  </a:cubicBezTo>
                  <a:cubicBezTo>
                    <a:pt x="331" y="1470"/>
                    <a:pt x="324" y="1463"/>
                    <a:pt x="324" y="1447"/>
                  </a:cubicBezTo>
                  <a:cubicBezTo>
                    <a:pt x="331" y="1431"/>
                    <a:pt x="339" y="1399"/>
                    <a:pt x="347" y="1431"/>
                  </a:cubicBezTo>
                  <a:cubicBezTo>
                    <a:pt x="355" y="1454"/>
                    <a:pt x="371" y="1463"/>
                    <a:pt x="371" y="1470"/>
                  </a:cubicBezTo>
                  <a:cubicBezTo>
                    <a:pt x="379" y="1478"/>
                    <a:pt x="379" y="1486"/>
                    <a:pt x="363" y="1494"/>
                  </a:cubicBezTo>
                  <a:cubicBezTo>
                    <a:pt x="339" y="1494"/>
                    <a:pt x="324" y="1494"/>
                    <a:pt x="339" y="1518"/>
                  </a:cubicBezTo>
                  <a:cubicBezTo>
                    <a:pt x="355" y="1541"/>
                    <a:pt x="339" y="1549"/>
                    <a:pt x="355" y="1549"/>
                  </a:cubicBezTo>
                  <a:cubicBezTo>
                    <a:pt x="379" y="1549"/>
                    <a:pt x="561" y="1597"/>
                    <a:pt x="592" y="1620"/>
                  </a:cubicBezTo>
                  <a:cubicBezTo>
                    <a:pt x="624" y="1636"/>
                    <a:pt x="853" y="1660"/>
                    <a:pt x="845" y="1589"/>
                  </a:cubicBezTo>
                  <a:cubicBezTo>
                    <a:pt x="837" y="1518"/>
                    <a:pt x="798" y="1549"/>
                    <a:pt x="830" y="1534"/>
                  </a:cubicBezTo>
                  <a:cubicBezTo>
                    <a:pt x="869" y="1510"/>
                    <a:pt x="861" y="1526"/>
                    <a:pt x="885" y="1510"/>
                  </a:cubicBezTo>
                  <a:cubicBezTo>
                    <a:pt x="901" y="1502"/>
                    <a:pt x="932" y="1478"/>
                    <a:pt x="932" y="1510"/>
                  </a:cubicBezTo>
                  <a:cubicBezTo>
                    <a:pt x="932" y="1534"/>
                    <a:pt x="932" y="1565"/>
                    <a:pt x="956" y="1549"/>
                  </a:cubicBezTo>
                  <a:cubicBezTo>
                    <a:pt x="988" y="1534"/>
                    <a:pt x="964" y="1502"/>
                    <a:pt x="1003" y="1526"/>
                  </a:cubicBezTo>
                  <a:cubicBezTo>
                    <a:pt x="1043" y="1557"/>
                    <a:pt x="1051" y="1557"/>
                    <a:pt x="1059" y="1581"/>
                  </a:cubicBezTo>
                  <a:cubicBezTo>
                    <a:pt x="1067" y="1613"/>
                    <a:pt x="1067" y="1620"/>
                    <a:pt x="1090" y="1620"/>
                  </a:cubicBezTo>
                  <a:cubicBezTo>
                    <a:pt x="1114" y="1629"/>
                    <a:pt x="1161" y="1636"/>
                    <a:pt x="1177" y="1644"/>
                  </a:cubicBezTo>
                  <a:cubicBezTo>
                    <a:pt x="1193" y="1652"/>
                    <a:pt x="1201" y="1660"/>
                    <a:pt x="1217" y="1668"/>
                  </a:cubicBezTo>
                  <a:cubicBezTo>
                    <a:pt x="1233" y="1684"/>
                    <a:pt x="1233" y="1700"/>
                    <a:pt x="1209" y="1700"/>
                  </a:cubicBezTo>
                  <a:cubicBezTo>
                    <a:pt x="1185" y="1700"/>
                    <a:pt x="1161" y="1700"/>
                    <a:pt x="1177" y="1723"/>
                  </a:cubicBezTo>
                  <a:cubicBezTo>
                    <a:pt x="1185" y="1747"/>
                    <a:pt x="1185" y="1755"/>
                    <a:pt x="1217" y="1763"/>
                  </a:cubicBezTo>
                  <a:cubicBezTo>
                    <a:pt x="1248" y="1771"/>
                    <a:pt x="1256" y="1755"/>
                    <a:pt x="1288" y="1771"/>
                  </a:cubicBezTo>
                  <a:cubicBezTo>
                    <a:pt x="1312" y="1779"/>
                    <a:pt x="1296" y="1787"/>
                    <a:pt x="1335" y="1794"/>
                  </a:cubicBezTo>
                  <a:cubicBezTo>
                    <a:pt x="1383" y="1802"/>
                    <a:pt x="1446" y="1818"/>
                    <a:pt x="1462" y="1787"/>
                  </a:cubicBezTo>
                  <a:cubicBezTo>
                    <a:pt x="1478" y="1763"/>
                    <a:pt x="1446" y="1739"/>
                    <a:pt x="1462" y="1723"/>
                  </a:cubicBezTo>
                  <a:cubicBezTo>
                    <a:pt x="1486" y="1707"/>
                    <a:pt x="1557" y="1707"/>
                    <a:pt x="1557" y="1723"/>
                  </a:cubicBezTo>
                  <a:cubicBezTo>
                    <a:pt x="1565" y="1731"/>
                    <a:pt x="1573" y="1739"/>
                    <a:pt x="1588" y="1731"/>
                  </a:cubicBezTo>
                  <a:cubicBezTo>
                    <a:pt x="1604" y="1723"/>
                    <a:pt x="1612" y="1723"/>
                    <a:pt x="1612" y="1747"/>
                  </a:cubicBezTo>
                  <a:cubicBezTo>
                    <a:pt x="1612" y="1763"/>
                    <a:pt x="1588" y="1787"/>
                    <a:pt x="1612" y="1794"/>
                  </a:cubicBezTo>
                  <a:cubicBezTo>
                    <a:pt x="1644" y="1802"/>
                    <a:pt x="1675" y="1818"/>
                    <a:pt x="1683" y="1787"/>
                  </a:cubicBezTo>
                  <a:cubicBezTo>
                    <a:pt x="1691" y="1747"/>
                    <a:pt x="1691" y="1716"/>
                    <a:pt x="1699" y="1700"/>
                  </a:cubicBezTo>
                  <a:cubicBezTo>
                    <a:pt x="1707" y="1684"/>
                    <a:pt x="1715" y="1684"/>
                    <a:pt x="1707" y="1660"/>
                  </a:cubicBezTo>
                  <a:cubicBezTo>
                    <a:pt x="1691" y="1636"/>
                    <a:pt x="1683" y="1636"/>
                    <a:pt x="1660" y="1620"/>
                  </a:cubicBezTo>
                  <a:cubicBezTo>
                    <a:pt x="1628" y="1605"/>
                    <a:pt x="1604" y="1573"/>
                    <a:pt x="1628" y="1573"/>
                  </a:cubicBezTo>
                  <a:cubicBezTo>
                    <a:pt x="1660" y="1581"/>
                    <a:pt x="1660" y="1581"/>
                    <a:pt x="1691" y="1597"/>
                  </a:cubicBezTo>
                  <a:cubicBezTo>
                    <a:pt x="1731" y="1613"/>
                    <a:pt x="1762" y="1613"/>
                    <a:pt x="1778" y="1620"/>
                  </a:cubicBezTo>
                  <a:cubicBezTo>
                    <a:pt x="1794" y="1636"/>
                    <a:pt x="1818" y="1660"/>
                    <a:pt x="1802" y="1660"/>
                  </a:cubicBezTo>
                  <a:cubicBezTo>
                    <a:pt x="1786" y="1668"/>
                    <a:pt x="1762" y="1676"/>
                    <a:pt x="1794" y="1676"/>
                  </a:cubicBezTo>
                  <a:cubicBezTo>
                    <a:pt x="1826" y="1684"/>
                    <a:pt x="1841" y="1668"/>
                    <a:pt x="1849" y="1684"/>
                  </a:cubicBezTo>
                  <a:cubicBezTo>
                    <a:pt x="1865" y="1692"/>
                    <a:pt x="1841" y="1707"/>
                    <a:pt x="1873" y="1716"/>
                  </a:cubicBezTo>
                  <a:cubicBezTo>
                    <a:pt x="1897" y="1716"/>
                    <a:pt x="1936" y="1692"/>
                    <a:pt x="1936" y="1700"/>
                  </a:cubicBezTo>
                  <a:cubicBezTo>
                    <a:pt x="1936" y="1716"/>
                    <a:pt x="1936" y="1731"/>
                    <a:pt x="1952" y="1747"/>
                  </a:cubicBezTo>
                  <a:cubicBezTo>
                    <a:pt x="1968" y="1763"/>
                    <a:pt x="1976" y="1755"/>
                    <a:pt x="1984" y="1763"/>
                  </a:cubicBezTo>
                  <a:cubicBezTo>
                    <a:pt x="1992" y="1779"/>
                    <a:pt x="2007" y="1787"/>
                    <a:pt x="1992" y="1802"/>
                  </a:cubicBezTo>
                  <a:cubicBezTo>
                    <a:pt x="1976" y="1818"/>
                    <a:pt x="1968" y="1826"/>
                    <a:pt x="1976" y="1842"/>
                  </a:cubicBezTo>
                  <a:cubicBezTo>
                    <a:pt x="1976" y="1858"/>
                    <a:pt x="1968" y="1889"/>
                    <a:pt x="1992" y="1858"/>
                  </a:cubicBezTo>
                  <a:cubicBezTo>
                    <a:pt x="2015" y="1826"/>
                    <a:pt x="2015" y="1802"/>
                    <a:pt x="2031" y="1787"/>
                  </a:cubicBezTo>
                  <a:cubicBezTo>
                    <a:pt x="2039" y="1771"/>
                    <a:pt x="2039" y="1779"/>
                    <a:pt x="2047" y="1787"/>
                  </a:cubicBezTo>
                  <a:cubicBezTo>
                    <a:pt x="2055" y="1802"/>
                    <a:pt x="2063" y="1826"/>
                    <a:pt x="2071" y="1818"/>
                  </a:cubicBezTo>
                  <a:cubicBezTo>
                    <a:pt x="2087" y="1802"/>
                    <a:pt x="2087" y="1802"/>
                    <a:pt x="2094" y="1771"/>
                  </a:cubicBezTo>
                  <a:cubicBezTo>
                    <a:pt x="2102" y="1747"/>
                    <a:pt x="2102" y="1763"/>
                    <a:pt x="2118" y="1739"/>
                  </a:cubicBezTo>
                  <a:cubicBezTo>
                    <a:pt x="2134" y="1716"/>
                    <a:pt x="2126" y="1700"/>
                    <a:pt x="2102" y="1684"/>
                  </a:cubicBezTo>
                  <a:cubicBezTo>
                    <a:pt x="2078" y="1676"/>
                    <a:pt x="2087" y="1652"/>
                    <a:pt x="2047" y="1652"/>
                  </a:cubicBezTo>
                  <a:cubicBezTo>
                    <a:pt x="2015" y="1644"/>
                    <a:pt x="2007" y="1652"/>
                    <a:pt x="1968" y="1636"/>
                  </a:cubicBezTo>
                  <a:cubicBezTo>
                    <a:pt x="1928" y="1613"/>
                    <a:pt x="1920" y="1629"/>
                    <a:pt x="1881" y="1597"/>
                  </a:cubicBezTo>
                  <a:cubicBezTo>
                    <a:pt x="1849" y="1565"/>
                    <a:pt x="1826" y="1565"/>
                    <a:pt x="1834" y="1549"/>
                  </a:cubicBezTo>
                  <a:cubicBezTo>
                    <a:pt x="1841" y="1534"/>
                    <a:pt x="1865" y="1518"/>
                    <a:pt x="1881" y="1526"/>
                  </a:cubicBezTo>
                  <a:cubicBezTo>
                    <a:pt x="1905" y="1526"/>
                    <a:pt x="1936" y="1526"/>
                    <a:pt x="1913" y="1510"/>
                  </a:cubicBezTo>
                  <a:cubicBezTo>
                    <a:pt x="1897" y="1502"/>
                    <a:pt x="1857" y="1510"/>
                    <a:pt x="1865" y="1494"/>
                  </a:cubicBezTo>
                  <a:cubicBezTo>
                    <a:pt x="1873" y="1478"/>
                    <a:pt x="1889" y="1463"/>
                    <a:pt x="1913" y="1463"/>
                  </a:cubicBezTo>
                  <a:cubicBezTo>
                    <a:pt x="1928" y="1454"/>
                    <a:pt x="1952" y="1478"/>
                    <a:pt x="1960" y="1463"/>
                  </a:cubicBezTo>
                  <a:cubicBezTo>
                    <a:pt x="1968" y="1447"/>
                    <a:pt x="1968" y="1439"/>
                    <a:pt x="1960" y="1415"/>
                  </a:cubicBezTo>
                  <a:cubicBezTo>
                    <a:pt x="1952" y="1383"/>
                    <a:pt x="1928" y="1399"/>
                    <a:pt x="1928" y="1376"/>
                  </a:cubicBezTo>
                  <a:cubicBezTo>
                    <a:pt x="1920" y="1352"/>
                    <a:pt x="1936" y="1320"/>
                    <a:pt x="1913" y="1312"/>
                  </a:cubicBezTo>
                  <a:cubicBezTo>
                    <a:pt x="1897" y="1304"/>
                    <a:pt x="1873" y="1336"/>
                    <a:pt x="1873" y="1336"/>
                  </a:cubicBezTo>
                  <a:cubicBezTo>
                    <a:pt x="1873" y="1336"/>
                    <a:pt x="1857" y="1383"/>
                    <a:pt x="1857" y="1391"/>
                  </a:cubicBezTo>
                  <a:cubicBezTo>
                    <a:pt x="1857" y="1399"/>
                    <a:pt x="1865" y="1415"/>
                    <a:pt x="1849" y="1407"/>
                  </a:cubicBezTo>
                  <a:cubicBezTo>
                    <a:pt x="1826" y="1407"/>
                    <a:pt x="1818" y="1423"/>
                    <a:pt x="1810" y="1391"/>
                  </a:cubicBezTo>
                  <a:cubicBezTo>
                    <a:pt x="1810" y="1367"/>
                    <a:pt x="1778" y="1383"/>
                    <a:pt x="1786" y="1360"/>
                  </a:cubicBezTo>
                  <a:cubicBezTo>
                    <a:pt x="1794" y="1344"/>
                    <a:pt x="1818" y="1336"/>
                    <a:pt x="1826" y="1328"/>
                  </a:cubicBezTo>
                  <a:cubicBezTo>
                    <a:pt x="1834" y="1312"/>
                    <a:pt x="1810" y="1296"/>
                    <a:pt x="1802" y="1296"/>
                  </a:cubicBezTo>
                  <a:cubicBezTo>
                    <a:pt x="1794" y="1296"/>
                    <a:pt x="1747" y="1281"/>
                    <a:pt x="1731" y="1296"/>
                  </a:cubicBezTo>
                  <a:cubicBezTo>
                    <a:pt x="1707" y="1304"/>
                    <a:pt x="1675" y="1336"/>
                    <a:pt x="1699" y="1352"/>
                  </a:cubicBezTo>
                  <a:cubicBezTo>
                    <a:pt x="1715" y="1376"/>
                    <a:pt x="1747" y="1407"/>
                    <a:pt x="1707" y="1391"/>
                  </a:cubicBezTo>
                  <a:cubicBezTo>
                    <a:pt x="1675" y="1383"/>
                    <a:pt x="1667" y="1344"/>
                    <a:pt x="1644" y="1344"/>
                  </a:cubicBezTo>
                  <a:cubicBezTo>
                    <a:pt x="1628" y="1336"/>
                    <a:pt x="1612" y="1344"/>
                    <a:pt x="1596" y="1336"/>
                  </a:cubicBezTo>
                  <a:cubicBezTo>
                    <a:pt x="1581" y="1328"/>
                    <a:pt x="1541" y="1367"/>
                    <a:pt x="1533" y="1328"/>
                  </a:cubicBezTo>
                  <a:cubicBezTo>
                    <a:pt x="1525" y="1281"/>
                    <a:pt x="1573" y="1233"/>
                    <a:pt x="1588" y="1210"/>
                  </a:cubicBezTo>
                  <a:cubicBezTo>
                    <a:pt x="1604" y="1194"/>
                    <a:pt x="1573" y="1178"/>
                    <a:pt x="1628" y="1202"/>
                  </a:cubicBezTo>
                  <a:cubicBezTo>
                    <a:pt x="1683" y="1233"/>
                    <a:pt x="1660" y="1225"/>
                    <a:pt x="1707" y="1249"/>
                  </a:cubicBezTo>
                  <a:cubicBezTo>
                    <a:pt x="1762" y="1265"/>
                    <a:pt x="1754" y="1273"/>
                    <a:pt x="1786" y="1281"/>
                  </a:cubicBezTo>
                  <a:cubicBezTo>
                    <a:pt x="1826" y="1289"/>
                    <a:pt x="1841" y="1289"/>
                    <a:pt x="1857" y="1289"/>
                  </a:cubicBezTo>
                  <a:cubicBezTo>
                    <a:pt x="1873" y="1281"/>
                    <a:pt x="1881" y="1289"/>
                    <a:pt x="1897" y="1281"/>
                  </a:cubicBezTo>
                  <a:cubicBezTo>
                    <a:pt x="1889" y="1273"/>
                    <a:pt x="1826" y="1186"/>
                    <a:pt x="1810" y="1146"/>
                  </a:cubicBezTo>
                  <a:cubicBezTo>
                    <a:pt x="1802" y="1115"/>
                    <a:pt x="1778" y="1115"/>
                    <a:pt x="1739" y="1059"/>
                  </a:cubicBezTo>
                  <a:cubicBezTo>
                    <a:pt x="1699" y="1004"/>
                    <a:pt x="1762" y="949"/>
                    <a:pt x="1770" y="933"/>
                  </a:cubicBezTo>
                  <a:cubicBezTo>
                    <a:pt x="1786" y="917"/>
                    <a:pt x="1754" y="909"/>
                    <a:pt x="1754" y="909"/>
                  </a:cubicBezTo>
                  <a:cubicBezTo>
                    <a:pt x="1754" y="909"/>
                    <a:pt x="1035" y="949"/>
                    <a:pt x="1019" y="941"/>
                  </a:cubicBezTo>
                  <a:cubicBezTo>
                    <a:pt x="995" y="941"/>
                    <a:pt x="1003" y="933"/>
                    <a:pt x="1011" y="925"/>
                  </a:cubicBezTo>
                  <a:cubicBezTo>
                    <a:pt x="1019" y="917"/>
                    <a:pt x="1011" y="893"/>
                    <a:pt x="995" y="870"/>
                  </a:cubicBezTo>
                  <a:cubicBezTo>
                    <a:pt x="980" y="854"/>
                    <a:pt x="1003" y="838"/>
                    <a:pt x="1011" y="830"/>
                  </a:cubicBezTo>
                  <a:cubicBezTo>
                    <a:pt x="1027" y="822"/>
                    <a:pt x="1027" y="783"/>
                    <a:pt x="1019" y="767"/>
                  </a:cubicBezTo>
                  <a:cubicBezTo>
                    <a:pt x="1011" y="751"/>
                    <a:pt x="1027" y="727"/>
                    <a:pt x="1035" y="727"/>
                  </a:cubicBezTo>
                  <a:cubicBezTo>
                    <a:pt x="1043" y="727"/>
                    <a:pt x="1043" y="688"/>
                    <a:pt x="1043" y="664"/>
                  </a:cubicBezTo>
                  <a:cubicBezTo>
                    <a:pt x="1043" y="640"/>
                    <a:pt x="1067" y="648"/>
                    <a:pt x="1083" y="640"/>
                  </a:cubicBezTo>
                  <a:cubicBezTo>
                    <a:pt x="1098" y="640"/>
                    <a:pt x="1083" y="617"/>
                    <a:pt x="1083" y="601"/>
                  </a:cubicBezTo>
                  <a:cubicBezTo>
                    <a:pt x="1075" y="577"/>
                    <a:pt x="1106" y="585"/>
                    <a:pt x="1114" y="585"/>
                  </a:cubicBezTo>
                  <a:cubicBezTo>
                    <a:pt x="1122" y="577"/>
                    <a:pt x="1122" y="569"/>
                    <a:pt x="1122" y="537"/>
                  </a:cubicBezTo>
                  <a:cubicBezTo>
                    <a:pt x="1114" y="506"/>
                    <a:pt x="1138" y="514"/>
                    <a:pt x="1154" y="506"/>
                  </a:cubicBezTo>
                  <a:cubicBezTo>
                    <a:pt x="1161" y="498"/>
                    <a:pt x="1201" y="435"/>
                    <a:pt x="1201" y="411"/>
                  </a:cubicBezTo>
                  <a:cubicBezTo>
                    <a:pt x="1209" y="387"/>
                    <a:pt x="1193" y="395"/>
                    <a:pt x="1146" y="372"/>
                  </a:cubicBezTo>
                  <a:cubicBezTo>
                    <a:pt x="1106" y="348"/>
                    <a:pt x="1217" y="324"/>
                    <a:pt x="1233" y="324"/>
                  </a:cubicBezTo>
                  <a:cubicBezTo>
                    <a:pt x="1256" y="316"/>
                    <a:pt x="1241" y="293"/>
                    <a:pt x="1201" y="277"/>
                  </a:cubicBezTo>
                  <a:cubicBezTo>
                    <a:pt x="1170" y="261"/>
                    <a:pt x="1185" y="261"/>
                    <a:pt x="1193" y="237"/>
                  </a:cubicBezTo>
                  <a:cubicBezTo>
                    <a:pt x="1201" y="221"/>
                    <a:pt x="1185" y="198"/>
                    <a:pt x="1185" y="198"/>
                  </a:cubicBezTo>
                  <a:cubicBezTo>
                    <a:pt x="1138" y="206"/>
                    <a:pt x="1161" y="134"/>
                    <a:pt x="1146" y="119"/>
                  </a:cubicBezTo>
                  <a:cubicBezTo>
                    <a:pt x="1130" y="103"/>
                    <a:pt x="1170" y="71"/>
                    <a:pt x="1170" y="47"/>
                  </a:cubicBezTo>
                  <a:cubicBezTo>
                    <a:pt x="1161" y="32"/>
                    <a:pt x="1146" y="32"/>
                    <a:pt x="1138" y="0"/>
                  </a:cubicBezTo>
                  <a:cubicBezTo>
                    <a:pt x="0" y="32"/>
                    <a:pt x="0" y="32"/>
                    <a:pt x="0" y="32"/>
                  </a:cubicBezTo>
                  <a:lnTo>
                    <a:pt x="7" y="522"/>
                  </a:lnTo>
                </a:path>
              </a:pathLst>
            </a:custGeom>
            <a:solidFill>
              <a:schemeClr val="accent6"/>
            </a:solidFill>
            <a:ln>
              <a:solidFill>
                <a:schemeClr val="bg2"/>
              </a:solidFill>
            </a:ln>
            <a:effectLst/>
          </p:spPr>
          <p:txBody>
            <a:bodyPr wrap="none" anchor="ctr"/>
            <a:lstStyle/>
            <a:p>
              <a:endParaRPr lang="en-US"/>
            </a:p>
          </p:txBody>
        </p:sp>
        <p:sp>
          <p:nvSpPr>
            <p:cNvPr id="290" name="Freeform 487"/>
            <p:cNvSpPr>
              <a:spLocks noChangeArrowheads="1"/>
            </p:cNvSpPr>
            <p:nvPr/>
          </p:nvSpPr>
          <p:spPr bwMode="auto">
            <a:xfrm>
              <a:off x="17944711" y="8494617"/>
              <a:ext cx="1122544" cy="990343"/>
            </a:xfrm>
            <a:custGeom>
              <a:avLst/>
              <a:gdLst>
                <a:gd name="T0" fmla="*/ 1976 w 2135"/>
                <a:gd name="T1" fmla="*/ 1771 h 1882"/>
                <a:gd name="T2" fmla="*/ 1849 w 2135"/>
                <a:gd name="T3" fmla="*/ 1692 h 1882"/>
                <a:gd name="T4" fmla="*/ 1691 w 2135"/>
                <a:gd name="T5" fmla="*/ 1605 h 1882"/>
                <a:gd name="T6" fmla="*/ 1691 w 2135"/>
                <a:gd name="T7" fmla="*/ 1755 h 1882"/>
                <a:gd name="T8" fmla="*/ 1604 w 2135"/>
                <a:gd name="T9" fmla="*/ 1739 h 1882"/>
                <a:gd name="T10" fmla="*/ 1335 w 2135"/>
                <a:gd name="T11" fmla="*/ 1810 h 1882"/>
                <a:gd name="T12" fmla="*/ 1225 w 2135"/>
                <a:gd name="T13" fmla="*/ 1700 h 1882"/>
                <a:gd name="T14" fmla="*/ 964 w 2135"/>
                <a:gd name="T15" fmla="*/ 1557 h 1882"/>
                <a:gd name="T16" fmla="*/ 845 w 2135"/>
                <a:gd name="T17" fmla="*/ 1621 h 1882"/>
                <a:gd name="T18" fmla="*/ 371 w 2135"/>
                <a:gd name="T19" fmla="*/ 1494 h 1882"/>
                <a:gd name="T20" fmla="*/ 316 w 2135"/>
                <a:gd name="T21" fmla="*/ 1510 h 1882"/>
                <a:gd name="T22" fmla="*/ 110 w 2135"/>
                <a:gd name="T23" fmla="*/ 1581 h 1882"/>
                <a:gd name="T24" fmla="*/ 165 w 2135"/>
                <a:gd name="T25" fmla="*/ 1336 h 1882"/>
                <a:gd name="T26" fmla="*/ 181 w 2135"/>
                <a:gd name="T27" fmla="*/ 1162 h 1882"/>
                <a:gd name="T28" fmla="*/ 126 w 2135"/>
                <a:gd name="T29" fmla="*/ 743 h 1882"/>
                <a:gd name="T30" fmla="*/ 0 w 2135"/>
                <a:gd name="T31" fmla="*/ 32 h 1882"/>
                <a:gd name="T32" fmla="*/ 1185 w 2135"/>
                <a:gd name="T33" fmla="*/ 206 h 1882"/>
                <a:gd name="T34" fmla="*/ 1217 w 2135"/>
                <a:gd name="T35" fmla="*/ 340 h 1882"/>
                <a:gd name="T36" fmla="*/ 1106 w 2135"/>
                <a:gd name="T37" fmla="*/ 593 h 1882"/>
                <a:gd name="T38" fmla="*/ 1027 w 2135"/>
                <a:gd name="T39" fmla="*/ 751 h 1882"/>
                <a:gd name="T40" fmla="*/ 1019 w 2135"/>
                <a:gd name="T41" fmla="*/ 949 h 1882"/>
                <a:gd name="T42" fmla="*/ 1786 w 2135"/>
                <a:gd name="T43" fmla="*/ 1115 h 1882"/>
                <a:gd name="T44" fmla="*/ 1802 w 2135"/>
                <a:gd name="T45" fmla="*/ 1289 h 1882"/>
                <a:gd name="T46" fmla="*/ 1588 w 2135"/>
                <a:gd name="T47" fmla="*/ 1225 h 1882"/>
                <a:gd name="T48" fmla="*/ 1675 w 2135"/>
                <a:gd name="T49" fmla="*/ 1368 h 1882"/>
                <a:gd name="T50" fmla="*/ 1826 w 2135"/>
                <a:gd name="T51" fmla="*/ 1320 h 1882"/>
                <a:gd name="T52" fmla="*/ 1849 w 2135"/>
                <a:gd name="T53" fmla="*/ 1415 h 1882"/>
                <a:gd name="T54" fmla="*/ 1928 w 2135"/>
                <a:gd name="T55" fmla="*/ 1384 h 1882"/>
                <a:gd name="T56" fmla="*/ 1865 w 2135"/>
                <a:gd name="T57" fmla="*/ 1502 h 1882"/>
                <a:gd name="T58" fmla="*/ 1889 w 2135"/>
                <a:gd name="T59" fmla="*/ 1605 h 1882"/>
                <a:gd name="T60" fmla="*/ 2102 w 2135"/>
                <a:gd name="T61" fmla="*/ 1763 h 1882"/>
                <a:gd name="T62" fmla="*/ 1992 w 2135"/>
                <a:gd name="T63" fmla="*/ 1866 h 1882"/>
                <a:gd name="T64" fmla="*/ 1992 w 2135"/>
                <a:gd name="T65" fmla="*/ 1779 h 1882"/>
                <a:gd name="T66" fmla="*/ 2039 w 2135"/>
                <a:gd name="T67" fmla="*/ 1779 h 1882"/>
                <a:gd name="T68" fmla="*/ 2102 w 2135"/>
                <a:gd name="T69" fmla="*/ 1692 h 1882"/>
                <a:gd name="T70" fmla="*/ 1881 w 2135"/>
                <a:gd name="T71" fmla="*/ 1526 h 1882"/>
                <a:gd name="T72" fmla="*/ 1936 w 2135"/>
                <a:gd name="T73" fmla="*/ 1471 h 1882"/>
                <a:gd name="T74" fmla="*/ 1881 w 2135"/>
                <a:gd name="T75" fmla="*/ 1344 h 1882"/>
                <a:gd name="T76" fmla="*/ 1778 w 2135"/>
                <a:gd name="T77" fmla="*/ 1384 h 1882"/>
                <a:gd name="T78" fmla="*/ 1699 w 2135"/>
                <a:gd name="T79" fmla="*/ 1344 h 1882"/>
                <a:gd name="T80" fmla="*/ 1596 w 2135"/>
                <a:gd name="T81" fmla="*/ 1352 h 1882"/>
                <a:gd name="T82" fmla="*/ 1628 w 2135"/>
                <a:gd name="T83" fmla="*/ 1210 h 1882"/>
                <a:gd name="T84" fmla="*/ 1873 w 2135"/>
                <a:gd name="T85" fmla="*/ 1273 h 1882"/>
                <a:gd name="T86" fmla="*/ 1019 w 2135"/>
                <a:gd name="T87" fmla="*/ 957 h 1882"/>
                <a:gd name="T88" fmla="*/ 1019 w 2135"/>
                <a:gd name="T89" fmla="*/ 751 h 1882"/>
                <a:gd name="T90" fmla="*/ 1106 w 2135"/>
                <a:gd name="T91" fmla="*/ 585 h 1882"/>
                <a:gd name="T92" fmla="*/ 1217 w 2135"/>
                <a:gd name="T93" fmla="*/ 332 h 1882"/>
                <a:gd name="T94" fmla="*/ 1146 w 2135"/>
                <a:gd name="T95" fmla="*/ 127 h 1882"/>
                <a:gd name="T96" fmla="*/ 118 w 2135"/>
                <a:gd name="T97" fmla="*/ 640 h 1882"/>
                <a:gd name="T98" fmla="*/ 229 w 2135"/>
                <a:gd name="T99" fmla="*/ 1028 h 1882"/>
                <a:gd name="T100" fmla="*/ 173 w 2135"/>
                <a:gd name="T101" fmla="*/ 1257 h 1882"/>
                <a:gd name="T102" fmla="*/ 158 w 2135"/>
                <a:gd name="T103" fmla="*/ 1462 h 1882"/>
                <a:gd name="T104" fmla="*/ 316 w 2135"/>
                <a:gd name="T105" fmla="*/ 1557 h 1882"/>
                <a:gd name="T106" fmla="*/ 355 w 2135"/>
                <a:gd name="T107" fmla="*/ 1431 h 1882"/>
                <a:gd name="T108" fmla="*/ 355 w 2135"/>
                <a:gd name="T109" fmla="*/ 1549 h 1882"/>
                <a:gd name="T110" fmla="*/ 869 w 2135"/>
                <a:gd name="T111" fmla="*/ 1526 h 1882"/>
                <a:gd name="T112" fmla="*/ 1019 w 2135"/>
                <a:gd name="T113" fmla="*/ 1542 h 1882"/>
                <a:gd name="T114" fmla="*/ 1185 w 2135"/>
                <a:gd name="T115" fmla="*/ 1739 h 1882"/>
                <a:gd name="T116" fmla="*/ 1454 w 2135"/>
                <a:gd name="T117" fmla="*/ 1763 h 1882"/>
                <a:gd name="T118" fmla="*/ 1612 w 2135"/>
                <a:gd name="T119" fmla="*/ 1771 h 1882"/>
                <a:gd name="T120" fmla="*/ 1699 w 2135"/>
                <a:gd name="T121" fmla="*/ 1668 h 1882"/>
                <a:gd name="T122" fmla="*/ 1778 w 2135"/>
                <a:gd name="T123" fmla="*/ 1628 h 1882"/>
                <a:gd name="T124" fmla="*/ 1873 w 2135"/>
                <a:gd name="T125" fmla="*/ 1715 h 1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35" h="1882">
                  <a:moveTo>
                    <a:pt x="1976" y="1881"/>
                  </a:moveTo>
                  <a:lnTo>
                    <a:pt x="1976" y="1881"/>
                  </a:lnTo>
                  <a:cubicBezTo>
                    <a:pt x="1968" y="1881"/>
                    <a:pt x="1968" y="1874"/>
                    <a:pt x="1968" y="1866"/>
                  </a:cubicBezTo>
                  <a:cubicBezTo>
                    <a:pt x="1968" y="1858"/>
                    <a:pt x="1968" y="1850"/>
                    <a:pt x="1968" y="1850"/>
                  </a:cubicBezTo>
                  <a:cubicBezTo>
                    <a:pt x="1960" y="1834"/>
                    <a:pt x="1968" y="1826"/>
                    <a:pt x="1984" y="1810"/>
                  </a:cubicBezTo>
                  <a:lnTo>
                    <a:pt x="1984" y="1810"/>
                  </a:lnTo>
                  <a:cubicBezTo>
                    <a:pt x="2000" y="1795"/>
                    <a:pt x="1992" y="1795"/>
                    <a:pt x="1984" y="1787"/>
                  </a:cubicBezTo>
                  <a:cubicBezTo>
                    <a:pt x="1984" y="1779"/>
                    <a:pt x="1984" y="1779"/>
                    <a:pt x="1984" y="1779"/>
                  </a:cubicBezTo>
                  <a:cubicBezTo>
                    <a:pt x="1984" y="1771"/>
                    <a:pt x="1976" y="1771"/>
                    <a:pt x="1976" y="1771"/>
                  </a:cubicBezTo>
                  <a:cubicBezTo>
                    <a:pt x="1968" y="1771"/>
                    <a:pt x="1960" y="1771"/>
                    <a:pt x="1944" y="1755"/>
                  </a:cubicBezTo>
                  <a:cubicBezTo>
                    <a:pt x="1936" y="1739"/>
                    <a:pt x="1936" y="1731"/>
                    <a:pt x="1936" y="1715"/>
                  </a:cubicBezTo>
                  <a:cubicBezTo>
                    <a:pt x="1936" y="1715"/>
                    <a:pt x="1936" y="1715"/>
                    <a:pt x="1936" y="1708"/>
                  </a:cubicBezTo>
                  <a:lnTo>
                    <a:pt x="1936" y="1708"/>
                  </a:lnTo>
                  <a:cubicBezTo>
                    <a:pt x="1928" y="1708"/>
                    <a:pt x="1920" y="1715"/>
                    <a:pt x="1920" y="1715"/>
                  </a:cubicBezTo>
                  <a:cubicBezTo>
                    <a:pt x="1905" y="1724"/>
                    <a:pt x="1889" y="1724"/>
                    <a:pt x="1873" y="1724"/>
                  </a:cubicBezTo>
                  <a:lnTo>
                    <a:pt x="1873" y="1724"/>
                  </a:lnTo>
                  <a:cubicBezTo>
                    <a:pt x="1849" y="1724"/>
                    <a:pt x="1849" y="1708"/>
                    <a:pt x="1849" y="1700"/>
                  </a:cubicBezTo>
                  <a:lnTo>
                    <a:pt x="1849" y="1692"/>
                  </a:lnTo>
                  <a:lnTo>
                    <a:pt x="1841" y="1684"/>
                  </a:lnTo>
                  <a:cubicBezTo>
                    <a:pt x="1834" y="1684"/>
                    <a:pt x="1834" y="1684"/>
                    <a:pt x="1826" y="1692"/>
                  </a:cubicBezTo>
                  <a:cubicBezTo>
                    <a:pt x="1818" y="1692"/>
                    <a:pt x="1802" y="1692"/>
                    <a:pt x="1794" y="1692"/>
                  </a:cubicBezTo>
                  <a:cubicBezTo>
                    <a:pt x="1778" y="1684"/>
                    <a:pt x="1778" y="1684"/>
                    <a:pt x="1778" y="1676"/>
                  </a:cubicBezTo>
                  <a:cubicBezTo>
                    <a:pt x="1778" y="1676"/>
                    <a:pt x="1778" y="1668"/>
                    <a:pt x="1794" y="1668"/>
                  </a:cubicBezTo>
                  <a:cubicBezTo>
                    <a:pt x="1802" y="1668"/>
                    <a:pt x="1802" y="1660"/>
                    <a:pt x="1802" y="1660"/>
                  </a:cubicBezTo>
                  <a:cubicBezTo>
                    <a:pt x="1802" y="1660"/>
                    <a:pt x="1794" y="1644"/>
                    <a:pt x="1778" y="1637"/>
                  </a:cubicBezTo>
                  <a:cubicBezTo>
                    <a:pt x="1770" y="1628"/>
                    <a:pt x="1754" y="1628"/>
                    <a:pt x="1739" y="1621"/>
                  </a:cubicBezTo>
                  <a:cubicBezTo>
                    <a:pt x="1723" y="1621"/>
                    <a:pt x="1707" y="1613"/>
                    <a:pt x="1691" y="1605"/>
                  </a:cubicBezTo>
                  <a:cubicBezTo>
                    <a:pt x="1683" y="1605"/>
                    <a:pt x="1675" y="1605"/>
                    <a:pt x="1667" y="1597"/>
                  </a:cubicBezTo>
                  <a:cubicBezTo>
                    <a:pt x="1652" y="1597"/>
                    <a:pt x="1644" y="1589"/>
                    <a:pt x="1628" y="1589"/>
                  </a:cubicBezTo>
                  <a:lnTo>
                    <a:pt x="1628" y="1589"/>
                  </a:lnTo>
                  <a:cubicBezTo>
                    <a:pt x="1620" y="1589"/>
                    <a:pt x="1636" y="1613"/>
                    <a:pt x="1660" y="1628"/>
                  </a:cubicBezTo>
                  <a:cubicBezTo>
                    <a:pt x="1667" y="1637"/>
                    <a:pt x="1675" y="1637"/>
                    <a:pt x="1683" y="1637"/>
                  </a:cubicBezTo>
                  <a:cubicBezTo>
                    <a:pt x="1691" y="1644"/>
                    <a:pt x="1699" y="1644"/>
                    <a:pt x="1707" y="1668"/>
                  </a:cubicBezTo>
                  <a:cubicBezTo>
                    <a:pt x="1715" y="1692"/>
                    <a:pt x="1715" y="1692"/>
                    <a:pt x="1707" y="1708"/>
                  </a:cubicBezTo>
                  <a:cubicBezTo>
                    <a:pt x="1707" y="1708"/>
                    <a:pt x="1699" y="1708"/>
                    <a:pt x="1699" y="1715"/>
                  </a:cubicBezTo>
                  <a:cubicBezTo>
                    <a:pt x="1699" y="1724"/>
                    <a:pt x="1691" y="1739"/>
                    <a:pt x="1691" y="1755"/>
                  </a:cubicBezTo>
                  <a:cubicBezTo>
                    <a:pt x="1691" y="1763"/>
                    <a:pt x="1691" y="1779"/>
                    <a:pt x="1683" y="1795"/>
                  </a:cubicBezTo>
                  <a:cubicBezTo>
                    <a:pt x="1683" y="1810"/>
                    <a:pt x="1675" y="1818"/>
                    <a:pt x="1660" y="1818"/>
                  </a:cubicBezTo>
                  <a:cubicBezTo>
                    <a:pt x="1652" y="1818"/>
                    <a:pt x="1644" y="1810"/>
                    <a:pt x="1628" y="1810"/>
                  </a:cubicBezTo>
                  <a:cubicBezTo>
                    <a:pt x="1628" y="1810"/>
                    <a:pt x="1620" y="1810"/>
                    <a:pt x="1612" y="1802"/>
                  </a:cubicBezTo>
                  <a:cubicBezTo>
                    <a:pt x="1612" y="1802"/>
                    <a:pt x="1604" y="1802"/>
                    <a:pt x="1604" y="1795"/>
                  </a:cubicBezTo>
                  <a:cubicBezTo>
                    <a:pt x="1596" y="1787"/>
                    <a:pt x="1604" y="1779"/>
                    <a:pt x="1604" y="1771"/>
                  </a:cubicBezTo>
                  <a:cubicBezTo>
                    <a:pt x="1604" y="1763"/>
                    <a:pt x="1604" y="1755"/>
                    <a:pt x="1612" y="1755"/>
                  </a:cubicBezTo>
                  <a:cubicBezTo>
                    <a:pt x="1612" y="1739"/>
                    <a:pt x="1604" y="1739"/>
                    <a:pt x="1604" y="1739"/>
                  </a:cubicBezTo>
                  <a:lnTo>
                    <a:pt x="1604" y="1739"/>
                  </a:lnTo>
                  <a:cubicBezTo>
                    <a:pt x="1604" y="1739"/>
                    <a:pt x="1596" y="1739"/>
                    <a:pt x="1588" y="1747"/>
                  </a:cubicBezTo>
                  <a:lnTo>
                    <a:pt x="1581" y="1747"/>
                  </a:lnTo>
                  <a:cubicBezTo>
                    <a:pt x="1573" y="1747"/>
                    <a:pt x="1565" y="1739"/>
                    <a:pt x="1557" y="1731"/>
                  </a:cubicBezTo>
                  <a:cubicBezTo>
                    <a:pt x="1557" y="1731"/>
                    <a:pt x="1541" y="1724"/>
                    <a:pt x="1517" y="1724"/>
                  </a:cubicBezTo>
                  <a:cubicBezTo>
                    <a:pt x="1494" y="1724"/>
                    <a:pt x="1478" y="1724"/>
                    <a:pt x="1470" y="1731"/>
                  </a:cubicBezTo>
                  <a:cubicBezTo>
                    <a:pt x="1462" y="1739"/>
                    <a:pt x="1462" y="1747"/>
                    <a:pt x="1462" y="1763"/>
                  </a:cubicBezTo>
                  <a:cubicBezTo>
                    <a:pt x="1470" y="1771"/>
                    <a:pt x="1470" y="1787"/>
                    <a:pt x="1462" y="1802"/>
                  </a:cubicBezTo>
                  <a:cubicBezTo>
                    <a:pt x="1462" y="1810"/>
                    <a:pt x="1438" y="1818"/>
                    <a:pt x="1414" y="1818"/>
                  </a:cubicBezTo>
                  <a:cubicBezTo>
                    <a:pt x="1391" y="1818"/>
                    <a:pt x="1359" y="1810"/>
                    <a:pt x="1335" y="1810"/>
                  </a:cubicBezTo>
                  <a:cubicBezTo>
                    <a:pt x="1312" y="1802"/>
                    <a:pt x="1304" y="1795"/>
                    <a:pt x="1304" y="1795"/>
                  </a:cubicBezTo>
                  <a:cubicBezTo>
                    <a:pt x="1296" y="1787"/>
                    <a:pt x="1296" y="1779"/>
                    <a:pt x="1280" y="1779"/>
                  </a:cubicBezTo>
                  <a:cubicBezTo>
                    <a:pt x="1272" y="1771"/>
                    <a:pt x="1256" y="1771"/>
                    <a:pt x="1248" y="1771"/>
                  </a:cubicBezTo>
                  <a:cubicBezTo>
                    <a:pt x="1241" y="1779"/>
                    <a:pt x="1225" y="1779"/>
                    <a:pt x="1217" y="1771"/>
                  </a:cubicBezTo>
                  <a:cubicBezTo>
                    <a:pt x="1185" y="1771"/>
                    <a:pt x="1185" y="1755"/>
                    <a:pt x="1177" y="1739"/>
                  </a:cubicBezTo>
                  <a:cubicBezTo>
                    <a:pt x="1177" y="1739"/>
                    <a:pt x="1170" y="1739"/>
                    <a:pt x="1170" y="1731"/>
                  </a:cubicBezTo>
                  <a:cubicBezTo>
                    <a:pt x="1170" y="1724"/>
                    <a:pt x="1170" y="1715"/>
                    <a:pt x="1170" y="1715"/>
                  </a:cubicBezTo>
                  <a:cubicBezTo>
                    <a:pt x="1177" y="1708"/>
                    <a:pt x="1193" y="1708"/>
                    <a:pt x="1209" y="1708"/>
                  </a:cubicBezTo>
                  <a:cubicBezTo>
                    <a:pt x="1217" y="1708"/>
                    <a:pt x="1225" y="1700"/>
                    <a:pt x="1225" y="1700"/>
                  </a:cubicBezTo>
                  <a:cubicBezTo>
                    <a:pt x="1225" y="1692"/>
                    <a:pt x="1225" y="1684"/>
                    <a:pt x="1217" y="1684"/>
                  </a:cubicBezTo>
                  <a:cubicBezTo>
                    <a:pt x="1201" y="1668"/>
                    <a:pt x="1193" y="1660"/>
                    <a:pt x="1177" y="1660"/>
                  </a:cubicBezTo>
                  <a:cubicBezTo>
                    <a:pt x="1161" y="1652"/>
                    <a:pt x="1114" y="1637"/>
                    <a:pt x="1090" y="1637"/>
                  </a:cubicBezTo>
                  <a:cubicBezTo>
                    <a:pt x="1067" y="1637"/>
                    <a:pt x="1059" y="1621"/>
                    <a:pt x="1051" y="1589"/>
                  </a:cubicBezTo>
                  <a:cubicBezTo>
                    <a:pt x="1043" y="1573"/>
                    <a:pt x="1043" y="1565"/>
                    <a:pt x="1019" y="1549"/>
                  </a:cubicBezTo>
                  <a:cubicBezTo>
                    <a:pt x="1011" y="1549"/>
                    <a:pt x="1011" y="1542"/>
                    <a:pt x="1003" y="1542"/>
                  </a:cubicBezTo>
                  <a:cubicBezTo>
                    <a:pt x="995" y="1534"/>
                    <a:pt x="988" y="1526"/>
                    <a:pt x="980" y="1526"/>
                  </a:cubicBezTo>
                  <a:cubicBezTo>
                    <a:pt x="980" y="1526"/>
                    <a:pt x="980" y="1534"/>
                    <a:pt x="980" y="1542"/>
                  </a:cubicBezTo>
                  <a:cubicBezTo>
                    <a:pt x="980" y="1542"/>
                    <a:pt x="972" y="1557"/>
                    <a:pt x="964" y="1557"/>
                  </a:cubicBezTo>
                  <a:cubicBezTo>
                    <a:pt x="956" y="1565"/>
                    <a:pt x="948" y="1565"/>
                    <a:pt x="948" y="1565"/>
                  </a:cubicBezTo>
                  <a:cubicBezTo>
                    <a:pt x="932" y="1565"/>
                    <a:pt x="932" y="1542"/>
                    <a:pt x="932" y="1518"/>
                  </a:cubicBezTo>
                  <a:cubicBezTo>
                    <a:pt x="932" y="1510"/>
                    <a:pt x="924" y="1510"/>
                    <a:pt x="924" y="1510"/>
                  </a:cubicBezTo>
                  <a:cubicBezTo>
                    <a:pt x="908" y="1510"/>
                    <a:pt x="893" y="1518"/>
                    <a:pt x="885" y="1526"/>
                  </a:cubicBezTo>
                  <a:cubicBezTo>
                    <a:pt x="877" y="1534"/>
                    <a:pt x="869" y="1534"/>
                    <a:pt x="869" y="1534"/>
                  </a:cubicBezTo>
                  <a:cubicBezTo>
                    <a:pt x="861" y="1534"/>
                    <a:pt x="853" y="1534"/>
                    <a:pt x="830" y="1542"/>
                  </a:cubicBezTo>
                  <a:cubicBezTo>
                    <a:pt x="830" y="1542"/>
                    <a:pt x="830" y="1549"/>
                    <a:pt x="821" y="1549"/>
                  </a:cubicBezTo>
                  <a:cubicBezTo>
                    <a:pt x="830" y="1549"/>
                    <a:pt x="845" y="1565"/>
                    <a:pt x="853" y="1597"/>
                  </a:cubicBezTo>
                  <a:cubicBezTo>
                    <a:pt x="853" y="1605"/>
                    <a:pt x="845" y="1613"/>
                    <a:pt x="845" y="1621"/>
                  </a:cubicBezTo>
                  <a:cubicBezTo>
                    <a:pt x="821" y="1644"/>
                    <a:pt x="766" y="1652"/>
                    <a:pt x="727" y="1652"/>
                  </a:cubicBezTo>
                  <a:cubicBezTo>
                    <a:pt x="671" y="1652"/>
                    <a:pt x="608" y="1644"/>
                    <a:pt x="592" y="1628"/>
                  </a:cubicBezTo>
                  <a:cubicBezTo>
                    <a:pt x="561" y="1613"/>
                    <a:pt x="379" y="1557"/>
                    <a:pt x="355" y="1557"/>
                  </a:cubicBezTo>
                  <a:cubicBezTo>
                    <a:pt x="347" y="1557"/>
                    <a:pt x="339" y="1557"/>
                    <a:pt x="339" y="1549"/>
                  </a:cubicBezTo>
                  <a:cubicBezTo>
                    <a:pt x="339" y="1542"/>
                    <a:pt x="339" y="1534"/>
                    <a:pt x="339" y="1526"/>
                  </a:cubicBezTo>
                  <a:cubicBezTo>
                    <a:pt x="331" y="1518"/>
                    <a:pt x="331" y="1510"/>
                    <a:pt x="331" y="1510"/>
                  </a:cubicBezTo>
                  <a:cubicBezTo>
                    <a:pt x="331" y="1502"/>
                    <a:pt x="339" y="1502"/>
                    <a:pt x="355" y="1494"/>
                  </a:cubicBezTo>
                  <a:cubicBezTo>
                    <a:pt x="355" y="1494"/>
                    <a:pt x="355" y="1494"/>
                    <a:pt x="363" y="1494"/>
                  </a:cubicBezTo>
                  <a:lnTo>
                    <a:pt x="371" y="1494"/>
                  </a:lnTo>
                  <a:cubicBezTo>
                    <a:pt x="371" y="1486"/>
                    <a:pt x="371" y="1478"/>
                    <a:pt x="371" y="1478"/>
                  </a:cubicBezTo>
                  <a:cubicBezTo>
                    <a:pt x="371" y="1478"/>
                    <a:pt x="363" y="1478"/>
                    <a:pt x="363" y="1471"/>
                  </a:cubicBezTo>
                  <a:cubicBezTo>
                    <a:pt x="363" y="1462"/>
                    <a:pt x="355" y="1455"/>
                    <a:pt x="347" y="1439"/>
                  </a:cubicBezTo>
                  <a:cubicBezTo>
                    <a:pt x="339" y="1431"/>
                    <a:pt x="339" y="1431"/>
                    <a:pt x="339" y="1431"/>
                  </a:cubicBezTo>
                  <a:cubicBezTo>
                    <a:pt x="339" y="1431"/>
                    <a:pt x="339" y="1439"/>
                    <a:pt x="331" y="1447"/>
                  </a:cubicBezTo>
                  <a:lnTo>
                    <a:pt x="331" y="1455"/>
                  </a:lnTo>
                  <a:cubicBezTo>
                    <a:pt x="324" y="1462"/>
                    <a:pt x="331" y="1471"/>
                    <a:pt x="331" y="1471"/>
                  </a:cubicBezTo>
                  <a:cubicBezTo>
                    <a:pt x="331" y="1478"/>
                    <a:pt x="331" y="1486"/>
                    <a:pt x="331" y="1494"/>
                  </a:cubicBezTo>
                  <a:cubicBezTo>
                    <a:pt x="331" y="1502"/>
                    <a:pt x="324" y="1510"/>
                    <a:pt x="316" y="1510"/>
                  </a:cubicBezTo>
                  <a:cubicBezTo>
                    <a:pt x="324" y="1518"/>
                    <a:pt x="331" y="1542"/>
                    <a:pt x="324" y="1557"/>
                  </a:cubicBezTo>
                  <a:cubicBezTo>
                    <a:pt x="324" y="1573"/>
                    <a:pt x="292" y="1573"/>
                    <a:pt x="253" y="1573"/>
                  </a:cubicBezTo>
                  <a:cubicBezTo>
                    <a:pt x="244" y="1573"/>
                    <a:pt x="229" y="1573"/>
                    <a:pt x="213" y="1573"/>
                  </a:cubicBezTo>
                  <a:cubicBezTo>
                    <a:pt x="181" y="1573"/>
                    <a:pt x="165" y="1581"/>
                    <a:pt x="150" y="1589"/>
                  </a:cubicBezTo>
                  <a:cubicBezTo>
                    <a:pt x="142" y="1597"/>
                    <a:pt x="134" y="1597"/>
                    <a:pt x="126" y="1597"/>
                  </a:cubicBezTo>
                  <a:cubicBezTo>
                    <a:pt x="126" y="1605"/>
                    <a:pt x="126" y="1605"/>
                    <a:pt x="126" y="1605"/>
                  </a:cubicBezTo>
                  <a:cubicBezTo>
                    <a:pt x="126" y="1597"/>
                    <a:pt x="126" y="1597"/>
                    <a:pt x="126" y="1597"/>
                  </a:cubicBezTo>
                  <a:cubicBezTo>
                    <a:pt x="126" y="1597"/>
                    <a:pt x="118" y="1589"/>
                    <a:pt x="110" y="1581"/>
                  </a:cubicBezTo>
                  <a:lnTo>
                    <a:pt x="110" y="1581"/>
                  </a:lnTo>
                  <a:cubicBezTo>
                    <a:pt x="94" y="1573"/>
                    <a:pt x="86" y="1565"/>
                    <a:pt x="94" y="1542"/>
                  </a:cubicBezTo>
                  <a:cubicBezTo>
                    <a:pt x="102" y="1526"/>
                    <a:pt x="110" y="1518"/>
                    <a:pt x="134" y="1494"/>
                  </a:cubicBezTo>
                  <a:cubicBezTo>
                    <a:pt x="142" y="1486"/>
                    <a:pt x="150" y="1471"/>
                    <a:pt x="150" y="1462"/>
                  </a:cubicBezTo>
                  <a:cubicBezTo>
                    <a:pt x="150" y="1455"/>
                    <a:pt x="150" y="1439"/>
                    <a:pt x="158" y="1431"/>
                  </a:cubicBezTo>
                  <a:cubicBezTo>
                    <a:pt x="165" y="1431"/>
                    <a:pt x="165" y="1423"/>
                    <a:pt x="173" y="1423"/>
                  </a:cubicBezTo>
                  <a:cubicBezTo>
                    <a:pt x="181" y="1423"/>
                    <a:pt x="181" y="1415"/>
                    <a:pt x="181" y="1407"/>
                  </a:cubicBezTo>
                  <a:lnTo>
                    <a:pt x="181" y="1399"/>
                  </a:lnTo>
                  <a:cubicBezTo>
                    <a:pt x="181" y="1384"/>
                    <a:pt x="181" y="1368"/>
                    <a:pt x="173" y="1352"/>
                  </a:cubicBezTo>
                  <a:cubicBezTo>
                    <a:pt x="173" y="1344"/>
                    <a:pt x="165" y="1344"/>
                    <a:pt x="165" y="1336"/>
                  </a:cubicBezTo>
                  <a:cubicBezTo>
                    <a:pt x="158" y="1320"/>
                    <a:pt x="150" y="1312"/>
                    <a:pt x="150" y="1297"/>
                  </a:cubicBezTo>
                  <a:lnTo>
                    <a:pt x="150" y="1289"/>
                  </a:lnTo>
                  <a:cubicBezTo>
                    <a:pt x="158" y="1273"/>
                    <a:pt x="165" y="1249"/>
                    <a:pt x="173" y="1249"/>
                  </a:cubicBezTo>
                  <a:cubicBezTo>
                    <a:pt x="181" y="1249"/>
                    <a:pt x="181" y="1249"/>
                    <a:pt x="181" y="1249"/>
                  </a:cubicBezTo>
                  <a:cubicBezTo>
                    <a:pt x="181" y="1241"/>
                    <a:pt x="181" y="1233"/>
                    <a:pt x="173" y="1218"/>
                  </a:cubicBezTo>
                  <a:cubicBezTo>
                    <a:pt x="173" y="1210"/>
                    <a:pt x="165" y="1210"/>
                    <a:pt x="158" y="1210"/>
                  </a:cubicBezTo>
                  <a:lnTo>
                    <a:pt x="150" y="1202"/>
                  </a:lnTo>
                  <a:cubicBezTo>
                    <a:pt x="150" y="1194"/>
                    <a:pt x="150" y="1186"/>
                    <a:pt x="158" y="1178"/>
                  </a:cubicBezTo>
                  <a:cubicBezTo>
                    <a:pt x="165" y="1170"/>
                    <a:pt x="173" y="1162"/>
                    <a:pt x="181" y="1162"/>
                  </a:cubicBezTo>
                  <a:cubicBezTo>
                    <a:pt x="189" y="1154"/>
                    <a:pt x="197" y="1146"/>
                    <a:pt x="205" y="1123"/>
                  </a:cubicBezTo>
                  <a:cubicBezTo>
                    <a:pt x="229" y="1083"/>
                    <a:pt x="229" y="1051"/>
                    <a:pt x="229" y="1036"/>
                  </a:cubicBezTo>
                  <a:cubicBezTo>
                    <a:pt x="229" y="1036"/>
                    <a:pt x="229" y="1036"/>
                    <a:pt x="221" y="1028"/>
                  </a:cubicBezTo>
                  <a:cubicBezTo>
                    <a:pt x="221" y="1012"/>
                    <a:pt x="221" y="996"/>
                    <a:pt x="229" y="972"/>
                  </a:cubicBezTo>
                  <a:cubicBezTo>
                    <a:pt x="229" y="949"/>
                    <a:pt x="229" y="909"/>
                    <a:pt x="213" y="885"/>
                  </a:cubicBezTo>
                  <a:cubicBezTo>
                    <a:pt x="205" y="870"/>
                    <a:pt x="197" y="870"/>
                    <a:pt x="189" y="862"/>
                  </a:cubicBezTo>
                  <a:cubicBezTo>
                    <a:pt x="181" y="862"/>
                    <a:pt x="165" y="854"/>
                    <a:pt x="165" y="830"/>
                  </a:cubicBezTo>
                  <a:cubicBezTo>
                    <a:pt x="173" y="783"/>
                    <a:pt x="150" y="759"/>
                    <a:pt x="134" y="751"/>
                  </a:cubicBezTo>
                  <a:cubicBezTo>
                    <a:pt x="134" y="743"/>
                    <a:pt x="126" y="743"/>
                    <a:pt x="126" y="743"/>
                  </a:cubicBezTo>
                  <a:cubicBezTo>
                    <a:pt x="110" y="735"/>
                    <a:pt x="102" y="727"/>
                    <a:pt x="110" y="704"/>
                  </a:cubicBezTo>
                  <a:cubicBezTo>
                    <a:pt x="110" y="696"/>
                    <a:pt x="110" y="696"/>
                    <a:pt x="110" y="688"/>
                  </a:cubicBezTo>
                  <a:cubicBezTo>
                    <a:pt x="118" y="672"/>
                    <a:pt x="118" y="664"/>
                    <a:pt x="110" y="640"/>
                  </a:cubicBezTo>
                  <a:cubicBezTo>
                    <a:pt x="102" y="625"/>
                    <a:pt x="86" y="609"/>
                    <a:pt x="78" y="593"/>
                  </a:cubicBezTo>
                  <a:cubicBezTo>
                    <a:pt x="71" y="585"/>
                    <a:pt x="63" y="577"/>
                    <a:pt x="55" y="569"/>
                  </a:cubicBezTo>
                  <a:cubicBezTo>
                    <a:pt x="39" y="545"/>
                    <a:pt x="7" y="530"/>
                    <a:pt x="7" y="530"/>
                  </a:cubicBezTo>
                  <a:lnTo>
                    <a:pt x="7" y="530"/>
                  </a:lnTo>
                  <a:lnTo>
                    <a:pt x="7" y="530"/>
                  </a:lnTo>
                  <a:cubicBezTo>
                    <a:pt x="0" y="32"/>
                    <a:pt x="0" y="32"/>
                    <a:pt x="0" y="32"/>
                  </a:cubicBezTo>
                  <a:lnTo>
                    <a:pt x="0" y="32"/>
                  </a:lnTo>
                  <a:cubicBezTo>
                    <a:pt x="1138" y="0"/>
                    <a:pt x="1138" y="0"/>
                    <a:pt x="1138" y="0"/>
                  </a:cubicBezTo>
                  <a:lnTo>
                    <a:pt x="1138" y="0"/>
                  </a:lnTo>
                  <a:cubicBezTo>
                    <a:pt x="1146" y="24"/>
                    <a:pt x="1154" y="32"/>
                    <a:pt x="1161" y="40"/>
                  </a:cubicBezTo>
                  <a:cubicBezTo>
                    <a:pt x="1161" y="48"/>
                    <a:pt x="1170" y="48"/>
                    <a:pt x="1170" y="55"/>
                  </a:cubicBezTo>
                  <a:cubicBezTo>
                    <a:pt x="1170" y="63"/>
                    <a:pt x="1161" y="79"/>
                    <a:pt x="1154" y="95"/>
                  </a:cubicBezTo>
                  <a:cubicBezTo>
                    <a:pt x="1146" y="103"/>
                    <a:pt x="1146" y="119"/>
                    <a:pt x="1146" y="127"/>
                  </a:cubicBezTo>
                  <a:cubicBezTo>
                    <a:pt x="1154" y="134"/>
                    <a:pt x="1154" y="142"/>
                    <a:pt x="1154" y="158"/>
                  </a:cubicBezTo>
                  <a:cubicBezTo>
                    <a:pt x="1154" y="190"/>
                    <a:pt x="1161" y="206"/>
                    <a:pt x="1185" y="206"/>
                  </a:cubicBezTo>
                  <a:lnTo>
                    <a:pt x="1185" y="206"/>
                  </a:lnTo>
                  <a:lnTo>
                    <a:pt x="1185" y="206"/>
                  </a:lnTo>
                  <a:cubicBezTo>
                    <a:pt x="1185" y="206"/>
                    <a:pt x="1201" y="221"/>
                    <a:pt x="1193" y="245"/>
                  </a:cubicBezTo>
                  <a:cubicBezTo>
                    <a:pt x="1193" y="253"/>
                    <a:pt x="1193" y="261"/>
                    <a:pt x="1193" y="261"/>
                  </a:cubicBezTo>
                  <a:cubicBezTo>
                    <a:pt x="1185" y="269"/>
                    <a:pt x="1185" y="269"/>
                    <a:pt x="1185" y="269"/>
                  </a:cubicBezTo>
                  <a:cubicBezTo>
                    <a:pt x="1185" y="277"/>
                    <a:pt x="1201" y="285"/>
                    <a:pt x="1209" y="285"/>
                  </a:cubicBezTo>
                  <a:cubicBezTo>
                    <a:pt x="1217" y="292"/>
                    <a:pt x="1248" y="308"/>
                    <a:pt x="1248" y="324"/>
                  </a:cubicBezTo>
                  <a:cubicBezTo>
                    <a:pt x="1248" y="324"/>
                    <a:pt x="1248" y="332"/>
                    <a:pt x="1241" y="332"/>
                  </a:cubicBezTo>
                  <a:cubicBezTo>
                    <a:pt x="1233" y="332"/>
                    <a:pt x="1225" y="332"/>
                    <a:pt x="1217" y="340"/>
                  </a:cubicBezTo>
                  <a:cubicBezTo>
                    <a:pt x="1193" y="340"/>
                    <a:pt x="1146" y="356"/>
                    <a:pt x="1138" y="364"/>
                  </a:cubicBezTo>
                  <a:cubicBezTo>
                    <a:pt x="1138" y="364"/>
                    <a:pt x="1146" y="372"/>
                    <a:pt x="1154" y="372"/>
                  </a:cubicBezTo>
                  <a:cubicBezTo>
                    <a:pt x="1161" y="380"/>
                    <a:pt x="1177" y="387"/>
                    <a:pt x="1185" y="387"/>
                  </a:cubicBezTo>
                  <a:cubicBezTo>
                    <a:pt x="1201" y="395"/>
                    <a:pt x="1209" y="395"/>
                    <a:pt x="1209" y="419"/>
                  </a:cubicBezTo>
                  <a:cubicBezTo>
                    <a:pt x="1201" y="443"/>
                    <a:pt x="1170" y="506"/>
                    <a:pt x="1154" y="514"/>
                  </a:cubicBezTo>
                  <a:cubicBezTo>
                    <a:pt x="1146" y="522"/>
                    <a:pt x="1146" y="522"/>
                    <a:pt x="1138" y="522"/>
                  </a:cubicBezTo>
                  <a:cubicBezTo>
                    <a:pt x="1130" y="522"/>
                    <a:pt x="1122" y="530"/>
                    <a:pt x="1122" y="545"/>
                  </a:cubicBezTo>
                  <a:cubicBezTo>
                    <a:pt x="1130" y="585"/>
                    <a:pt x="1122" y="593"/>
                    <a:pt x="1114" y="593"/>
                  </a:cubicBezTo>
                  <a:lnTo>
                    <a:pt x="1106" y="593"/>
                  </a:lnTo>
                  <a:cubicBezTo>
                    <a:pt x="1098" y="593"/>
                    <a:pt x="1090" y="593"/>
                    <a:pt x="1083" y="601"/>
                  </a:cubicBezTo>
                  <a:cubicBezTo>
                    <a:pt x="1083" y="601"/>
                    <a:pt x="1083" y="601"/>
                    <a:pt x="1083" y="609"/>
                  </a:cubicBezTo>
                  <a:cubicBezTo>
                    <a:pt x="1083" y="617"/>
                    <a:pt x="1090" y="625"/>
                    <a:pt x="1090" y="625"/>
                  </a:cubicBezTo>
                  <a:cubicBezTo>
                    <a:pt x="1090" y="640"/>
                    <a:pt x="1098" y="648"/>
                    <a:pt x="1083" y="656"/>
                  </a:cubicBezTo>
                  <a:lnTo>
                    <a:pt x="1075" y="656"/>
                  </a:lnTo>
                  <a:cubicBezTo>
                    <a:pt x="1059" y="656"/>
                    <a:pt x="1043" y="664"/>
                    <a:pt x="1043" y="672"/>
                  </a:cubicBezTo>
                  <a:cubicBezTo>
                    <a:pt x="1043" y="680"/>
                    <a:pt x="1043" y="688"/>
                    <a:pt x="1043" y="696"/>
                  </a:cubicBezTo>
                  <a:cubicBezTo>
                    <a:pt x="1043" y="720"/>
                    <a:pt x="1051" y="735"/>
                    <a:pt x="1035" y="743"/>
                  </a:cubicBezTo>
                  <a:cubicBezTo>
                    <a:pt x="1035" y="743"/>
                    <a:pt x="1027" y="743"/>
                    <a:pt x="1027" y="751"/>
                  </a:cubicBezTo>
                  <a:cubicBezTo>
                    <a:pt x="1019" y="751"/>
                    <a:pt x="1019" y="759"/>
                    <a:pt x="1027" y="767"/>
                  </a:cubicBezTo>
                  <a:cubicBezTo>
                    <a:pt x="1035" y="783"/>
                    <a:pt x="1035" y="814"/>
                    <a:pt x="1027" y="830"/>
                  </a:cubicBezTo>
                  <a:cubicBezTo>
                    <a:pt x="1027" y="838"/>
                    <a:pt x="1019" y="838"/>
                    <a:pt x="1019" y="846"/>
                  </a:cubicBezTo>
                  <a:cubicBezTo>
                    <a:pt x="1011" y="846"/>
                    <a:pt x="995" y="854"/>
                    <a:pt x="995" y="862"/>
                  </a:cubicBezTo>
                  <a:cubicBezTo>
                    <a:pt x="988" y="870"/>
                    <a:pt x="995" y="870"/>
                    <a:pt x="995" y="878"/>
                  </a:cubicBezTo>
                  <a:cubicBezTo>
                    <a:pt x="1011" y="901"/>
                    <a:pt x="1027" y="925"/>
                    <a:pt x="1011" y="933"/>
                  </a:cubicBezTo>
                  <a:lnTo>
                    <a:pt x="1011" y="933"/>
                  </a:lnTo>
                  <a:cubicBezTo>
                    <a:pt x="1011" y="941"/>
                    <a:pt x="1003" y="941"/>
                    <a:pt x="1003" y="949"/>
                  </a:cubicBezTo>
                  <a:cubicBezTo>
                    <a:pt x="1003" y="949"/>
                    <a:pt x="1011" y="949"/>
                    <a:pt x="1019" y="949"/>
                  </a:cubicBezTo>
                  <a:cubicBezTo>
                    <a:pt x="1019" y="949"/>
                    <a:pt x="1019" y="949"/>
                    <a:pt x="1027" y="949"/>
                  </a:cubicBezTo>
                  <a:cubicBezTo>
                    <a:pt x="1098" y="949"/>
                    <a:pt x="1747" y="909"/>
                    <a:pt x="1747" y="909"/>
                  </a:cubicBezTo>
                  <a:cubicBezTo>
                    <a:pt x="1754" y="909"/>
                    <a:pt x="1754" y="909"/>
                    <a:pt x="1754" y="909"/>
                  </a:cubicBezTo>
                  <a:lnTo>
                    <a:pt x="1754" y="909"/>
                  </a:lnTo>
                  <a:cubicBezTo>
                    <a:pt x="1754" y="909"/>
                    <a:pt x="1778" y="917"/>
                    <a:pt x="1778" y="933"/>
                  </a:cubicBezTo>
                  <a:lnTo>
                    <a:pt x="1778" y="941"/>
                  </a:lnTo>
                  <a:cubicBezTo>
                    <a:pt x="1770" y="949"/>
                    <a:pt x="1770" y="949"/>
                    <a:pt x="1770" y="949"/>
                  </a:cubicBezTo>
                  <a:cubicBezTo>
                    <a:pt x="1754" y="965"/>
                    <a:pt x="1699" y="1012"/>
                    <a:pt x="1739" y="1067"/>
                  </a:cubicBezTo>
                  <a:cubicBezTo>
                    <a:pt x="1762" y="1091"/>
                    <a:pt x="1770" y="1107"/>
                    <a:pt x="1786" y="1115"/>
                  </a:cubicBezTo>
                  <a:cubicBezTo>
                    <a:pt x="1802" y="1123"/>
                    <a:pt x="1810" y="1138"/>
                    <a:pt x="1818" y="1154"/>
                  </a:cubicBezTo>
                  <a:cubicBezTo>
                    <a:pt x="1826" y="1186"/>
                    <a:pt x="1865" y="1241"/>
                    <a:pt x="1881" y="1265"/>
                  </a:cubicBezTo>
                  <a:cubicBezTo>
                    <a:pt x="1889" y="1281"/>
                    <a:pt x="1897" y="1289"/>
                    <a:pt x="1897" y="1289"/>
                  </a:cubicBezTo>
                  <a:lnTo>
                    <a:pt x="1897" y="1289"/>
                  </a:lnTo>
                  <a:lnTo>
                    <a:pt x="1897" y="1289"/>
                  </a:lnTo>
                  <a:cubicBezTo>
                    <a:pt x="1889" y="1297"/>
                    <a:pt x="1881" y="1297"/>
                    <a:pt x="1881" y="1297"/>
                  </a:cubicBezTo>
                  <a:cubicBezTo>
                    <a:pt x="1873" y="1297"/>
                    <a:pt x="1873" y="1297"/>
                    <a:pt x="1865" y="1297"/>
                  </a:cubicBezTo>
                  <a:cubicBezTo>
                    <a:pt x="1857" y="1297"/>
                    <a:pt x="1849" y="1297"/>
                    <a:pt x="1841" y="1297"/>
                  </a:cubicBezTo>
                  <a:cubicBezTo>
                    <a:pt x="1826" y="1297"/>
                    <a:pt x="1818" y="1297"/>
                    <a:pt x="1802" y="1289"/>
                  </a:cubicBezTo>
                  <a:cubicBezTo>
                    <a:pt x="1786" y="1289"/>
                    <a:pt x="1786" y="1289"/>
                    <a:pt x="1786" y="1289"/>
                  </a:cubicBezTo>
                  <a:cubicBezTo>
                    <a:pt x="1770" y="1289"/>
                    <a:pt x="1762" y="1281"/>
                    <a:pt x="1754" y="1273"/>
                  </a:cubicBezTo>
                  <a:cubicBezTo>
                    <a:pt x="1747" y="1273"/>
                    <a:pt x="1731" y="1265"/>
                    <a:pt x="1707" y="1257"/>
                  </a:cubicBezTo>
                  <a:cubicBezTo>
                    <a:pt x="1675" y="1241"/>
                    <a:pt x="1675" y="1241"/>
                    <a:pt x="1667" y="1233"/>
                  </a:cubicBezTo>
                  <a:cubicBezTo>
                    <a:pt x="1660" y="1233"/>
                    <a:pt x="1652" y="1225"/>
                    <a:pt x="1628" y="1218"/>
                  </a:cubicBezTo>
                  <a:cubicBezTo>
                    <a:pt x="1612" y="1210"/>
                    <a:pt x="1604" y="1202"/>
                    <a:pt x="1596" y="1202"/>
                  </a:cubicBezTo>
                  <a:lnTo>
                    <a:pt x="1596" y="1202"/>
                  </a:lnTo>
                  <a:cubicBezTo>
                    <a:pt x="1596" y="1210"/>
                    <a:pt x="1596" y="1218"/>
                    <a:pt x="1588" y="1225"/>
                  </a:cubicBezTo>
                  <a:lnTo>
                    <a:pt x="1588" y="1225"/>
                  </a:lnTo>
                  <a:cubicBezTo>
                    <a:pt x="1573" y="1249"/>
                    <a:pt x="1533" y="1289"/>
                    <a:pt x="1541" y="1328"/>
                  </a:cubicBezTo>
                  <a:cubicBezTo>
                    <a:pt x="1541" y="1352"/>
                    <a:pt x="1549" y="1352"/>
                    <a:pt x="1557" y="1352"/>
                  </a:cubicBezTo>
                  <a:cubicBezTo>
                    <a:pt x="1557" y="1352"/>
                    <a:pt x="1565" y="1352"/>
                    <a:pt x="1573" y="1344"/>
                  </a:cubicBezTo>
                  <a:cubicBezTo>
                    <a:pt x="1581" y="1344"/>
                    <a:pt x="1588" y="1344"/>
                    <a:pt x="1596" y="1344"/>
                  </a:cubicBezTo>
                  <a:lnTo>
                    <a:pt x="1596" y="1344"/>
                  </a:lnTo>
                  <a:cubicBezTo>
                    <a:pt x="1604" y="1344"/>
                    <a:pt x="1612" y="1344"/>
                    <a:pt x="1612" y="1344"/>
                  </a:cubicBezTo>
                  <a:cubicBezTo>
                    <a:pt x="1620" y="1344"/>
                    <a:pt x="1620" y="1344"/>
                    <a:pt x="1628" y="1344"/>
                  </a:cubicBezTo>
                  <a:cubicBezTo>
                    <a:pt x="1628" y="1344"/>
                    <a:pt x="1636" y="1344"/>
                    <a:pt x="1644" y="1344"/>
                  </a:cubicBezTo>
                  <a:cubicBezTo>
                    <a:pt x="1660" y="1344"/>
                    <a:pt x="1667" y="1352"/>
                    <a:pt x="1675" y="1368"/>
                  </a:cubicBezTo>
                  <a:cubicBezTo>
                    <a:pt x="1683" y="1375"/>
                    <a:pt x="1691" y="1391"/>
                    <a:pt x="1715" y="1399"/>
                  </a:cubicBezTo>
                  <a:cubicBezTo>
                    <a:pt x="1723" y="1407"/>
                    <a:pt x="1723" y="1399"/>
                    <a:pt x="1723" y="1399"/>
                  </a:cubicBezTo>
                  <a:cubicBezTo>
                    <a:pt x="1723" y="1399"/>
                    <a:pt x="1715" y="1384"/>
                    <a:pt x="1699" y="1368"/>
                  </a:cubicBezTo>
                  <a:cubicBezTo>
                    <a:pt x="1691" y="1360"/>
                    <a:pt x="1691" y="1352"/>
                    <a:pt x="1691" y="1344"/>
                  </a:cubicBezTo>
                  <a:cubicBezTo>
                    <a:pt x="1691" y="1328"/>
                    <a:pt x="1723" y="1304"/>
                    <a:pt x="1723" y="1297"/>
                  </a:cubicBezTo>
                  <a:cubicBezTo>
                    <a:pt x="1731" y="1297"/>
                    <a:pt x="1739" y="1297"/>
                    <a:pt x="1747" y="1297"/>
                  </a:cubicBezTo>
                  <a:cubicBezTo>
                    <a:pt x="1762" y="1297"/>
                    <a:pt x="1778" y="1297"/>
                    <a:pt x="1786" y="1297"/>
                  </a:cubicBezTo>
                  <a:cubicBezTo>
                    <a:pt x="1794" y="1304"/>
                    <a:pt x="1802" y="1304"/>
                    <a:pt x="1802" y="1304"/>
                  </a:cubicBezTo>
                  <a:cubicBezTo>
                    <a:pt x="1810" y="1304"/>
                    <a:pt x="1826" y="1312"/>
                    <a:pt x="1826" y="1320"/>
                  </a:cubicBezTo>
                  <a:cubicBezTo>
                    <a:pt x="1834" y="1328"/>
                    <a:pt x="1834" y="1328"/>
                    <a:pt x="1826" y="1336"/>
                  </a:cubicBezTo>
                  <a:cubicBezTo>
                    <a:pt x="1826" y="1344"/>
                    <a:pt x="1818" y="1344"/>
                    <a:pt x="1810" y="1352"/>
                  </a:cubicBezTo>
                  <a:cubicBezTo>
                    <a:pt x="1802" y="1360"/>
                    <a:pt x="1794" y="1360"/>
                    <a:pt x="1786" y="1375"/>
                  </a:cubicBezTo>
                  <a:lnTo>
                    <a:pt x="1786" y="1375"/>
                  </a:lnTo>
                  <a:lnTo>
                    <a:pt x="1794" y="1375"/>
                  </a:lnTo>
                  <a:cubicBezTo>
                    <a:pt x="1802" y="1384"/>
                    <a:pt x="1818" y="1384"/>
                    <a:pt x="1818" y="1399"/>
                  </a:cubicBezTo>
                  <a:cubicBezTo>
                    <a:pt x="1818" y="1415"/>
                    <a:pt x="1818" y="1415"/>
                    <a:pt x="1826" y="1415"/>
                  </a:cubicBezTo>
                  <a:cubicBezTo>
                    <a:pt x="1826" y="1415"/>
                    <a:pt x="1826" y="1415"/>
                    <a:pt x="1834" y="1415"/>
                  </a:cubicBezTo>
                  <a:cubicBezTo>
                    <a:pt x="1834" y="1415"/>
                    <a:pt x="1841" y="1415"/>
                    <a:pt x="1849" y="1415"/>
                  </a:cubicBezTo>
                  <a:lnTo>
                    <a:pt x="1849" y="1415"/>
                  </a:lnTo>
                  <a:lnTo>
                    <a:pt x="1857" y="1415"/>
                  </a:lnTo>
                  <a:cubicBezTo>
                    <a:pt x="1857" y="1415"/>
                    <a:pt x="1857" y="1407"/>
                    <a:pt x="1857" y="1399"/>
                  </a:cubicBezTo>
                  <a:lnTo>
                    <a:pt x="1857" y="1399"/>
                  </a:lnTo>
                  <a:cubicBezTo>
                    <a:pt x="1857" y="1391"/>
                    <a:pt x="1873" y="1352"/>
                    <a:pt x="1873" y="1344"/>
                  </a:cubicBezTo>
                  <a:cubicBezTo>
                    <a:pt x="1873" y="1344"/>
                    <a:pt x="1889" y="1320"/>
                    <a:pt x="1905" y="1320"/>
                  </a:cubicBezTo>
                  <a:cubicBezTo>
                    <a:pt x="1913" y="1320"/>
                    <a:pt x="1913" y="1320"/>
                    <a:pt x="1913" y="1320"/>
                  </a:cubicBezTo>
                  <a:cubicBezTo>
                    <a:pt x="1936" y="1328"/>
                    <a:pt x="1928" y="1344"/>
                    <a:pt x="1928" y="1368"/>
                  </a:cubicBezTo>
                  <a:cubicBezTo>
                    <a:pt x="1928" y="1368"/>
                    <a:pt x="1928" y="1375"/>
                    <a:pt x="1928" y="1384"/>
                  </a:cubicBezTo>
                  <a:cubicBezTo>
                    <a:pt x="1928" y="1391"/>
                    <a:pt x="1936" y="1391"/>
                    <a:pt x="1944" y="1391"/>
                  </a:cubicBezTo>
                  <a:cubicBezTo>
                    <a:pt x="1944" y="1399"/>
                    <a:pt x="1960" y="1399"/>
                    <a:pt x="1960" y="1415"/>
                  </a:cubicBezTo>
                  <a:cubicBezTo>
                    <a:pt x="1968" y="1447"/>
                    <a:pt x="1968" y="1455"/>
                    <a:pt x="1960" y="1471"/>
                  </a:cubicBezTo>
                  <a:cubicBezTo>
                    <a:pt x="1960" y="1478"/>
                    <a:pt x="1952" y="1478"/>
                    <a:pt x="1952" y="1478"/>
                  </a:cubicBezTo>
                  <a:cubicBezTo>
                    <a:pt x="1944" y="1478"/>
                    <a:pt x="1936" y="1478"/>
                    <a:pt x="1928" y="1478"/>
                  </a:cubicBezTo>
                  <a:cubicBezTo>
                    <a:pt x="1928" y="1471"/>
                    <a:pt x="1920" y="1471"/>
                    <a:pt x="1913" y="1471"/>
                  </a:cubicBezTo>
                  <a:lnTo>
                    <a:pt x="1913" y="1471"/>
                  </a:lnTo>
                  <a:cubicBezTo>
                    <a:pt x="1889" y="1471"/>
                    <a:pt x="1873" y="1486"/>
                    <a:pt x="1865" y="1502"/>
                  </a:cubicBezTo>
                  <a:lnTo>
                    <a:pt x="1865" y="1502"/>
                  </a:lnTo>
                  <a:cubicBezTo>
                    <a:pt x="1865" y="1510"/>
                    <a:pt x="1881" y="1510"/>
                    <a:pt x="1889" y="1510"/>
                  </a:cubicBezTo>
                  <a:cubicBezTo>
                    <a:pt x="1897" y="1510"/>
                    <a:pt x="1913" y="1518"/>
                    <a:pt x="1920" y="1518"/>
                  </a:cubicBezTo>
                  <a:lnTo>
                    <a:pt x="1928" y="1526"/>
                  </a:lnTo>
                  <a:cubicBezTo>
                    <a:pt x="1920" y="1534"/>
                    <a:pt x="1905" y="1534"/>
                    <a:pt x="1897" y="1534"/>
                  </a:cubicBezTo>
                  <a:cubicBezTo>
                    <a:pt x="1897" y="1534"/>
                    <a:pt x="1889" y="1534"/>
                    <a:pt x="1881" y="1534"/>
                  </a:cubicBezTo>
                  <a:lnTo>
                    <a:pt x="1881" y="1534"/>
                  </a:lnTo>
                  <a:cubicBezTo>
                    <a:pt x="1857" y="1534"/>
                    <a:pt x="1841" y="1549"/>
                    <a:pt x="1834" y="1557"/>
                  </a:cubicBezTo>
                  <a:cubicBezTo>
                    <a:pt x="1834" y="1565"/>
                    <a:pt x="1841" y="1565"/>
                    <a:pt x="1849" y="1573"/>
                  </a:cubicBezTo>
                  <a:cubicBezTo>
                    <a:pt x="1865" y="1581"/>
                    <a:pt x="1873" y="1589"/>
                    <a:pt x="1889" y="1605"/>
                  </a:cubicBezTo>
                  <a:cubicBezTo>
                    <a:pt x="1905" y="1621"/>
                    <a:pt x="1920" y="1621"/>
                    <a:pt x="1936" y="1628"/>
                  </a:cubicBezTo>
                  <a:cubicBezTo>
                    <a:pt x="1944" y="1628"/>
                    <a:pt x="1952" y="1628"/>
                    <a:pt x="1968" y="1637"/>
                  </a:cubicBezTo>
                  <a:cubicBezTo>
                    <a:pt x="1992" y="1652"/>
                    <a:pt x="2007" y="1652"/>
                    <a:pt x="2023" y="1652"/>
                  </a:cubicBezTo>
                  <a:cubicBezTo>
                    <a:pt x="2031" y="1652"/>
                    <a:pt x="2039" y="1652"/>
                    <a:pt x="2047" y="1652"/>
                  </a:cubicBezTo>
                  <a:cubicBezTo>
                    <a:pt x="2071" y="1660"/>
                    <a:pt x="2078" y="1668"/>
                    <a:pt x="2087" y="1676"/>
                  </a:cubicBezTo>
                  <a:cubicBezTo>
                    <a:pt x="2087" y="1676"/>
                    <a:pt x="2094" y="1684"/>
                    <a:pt x="2102" y="1692"/>
                  </a:cubicBezTo>
                  <a:cubicBezTo>
                    <a:pt x="2118" y="1692"/>
                    <a:pt x="2126" y="1708"/>
                    <a:pt x="2126" y="1715"/>
                  </a:cubicBezTo>
                  <a:cubicBezTo>
                    <a:pt x="2134" y="1724"/>
                    <a:pt x="2126" y="1739"/>
                    <a:pt x="2118" y="1747"/>
                  </a:cubicBezTo>
                  <a:cubicBezTo>
                    <a:pt x="2110" y="1763"/>
                    <a:pt x="2110" y="1763"/>
                    <a:pt x="2102" y="1763"/>
                  </a:cubicBezTo>
                  <a:cubicBezTo>
                    <a:pt x="2102" y="1763"/>
                    <a:pt x="2102" y="1771"/>
                    <a:pt x="2094" y="1779"/>
                  </a:cubicBezTo>
                  <a:cubicBezTo>
                    <a:pt x="2094" y="1787"/>
                    <a:pt x="2094" y="1795"/>
                    <a:pt x="2087" y="1802"/>
                  </a:cubicBezTo>
                  <a:cubicBezTo>
                    <a:pt x="2087" y="1810"/>
                    <a:pt x="2087" y="1818"/>
                    <a:pt x="2078" y="1826"/>
                  </a:cubicBezTo>
                  <a:cubicBezTo>
                    <a:pt x="2071" y="1826"/>
                    <a:pt x="2071" y="1826"/>
                    <a:pt x="2071" y="1826"/>
                  </a:cubicBezTo>
                  <a:cubicBezTo>
                    <a:pt x="2063" y="1826"/>
                    <a:pt x="2055" y="1818"/>
                    <a:pt x="2047" y="1802"/>
                  </a:cubicBezTo>
                  <a:cubicBezTo>
                    <a:pt x="2039" y="1795"/>
                    <a:pt x="2039" y="1795"/>
                    <a:pt x="2039" y="1787"/>
                  </a:cubicBezTo>
                  <a:cubicBezTo>
                    <a:pt x="2039" y="1787"/>
                    <a:pt x="2039" y="1795"/>
                    <a:pt x="2031" y="1795"/>
                  </a:cubicBezTo>
                  <a:cubicBezTo>
                    <a:pt x="2031" y="1802"/>
                    <a:pt x="2023" y="1810"/>
                    <a:pt x="2023" y="1818"/>
                  </a:cubicBezTo>
                  <a:cubicBezTo>
                    <a:pt x="2015" y="1834"/>
                    <a:pt x="2007" y="1850"/>
                    <a:pt x="1992" y="1866"/>
                  </a:cubicBezTo>
                  <a:cubicBezTo>
                    <a:pt x="1984" y="1881"/>
                    <a:pt x="1984" y="1881"/>
                    <a:pt x="1976" y="1881"/>
                  </a:cubicBezTo>
                  <a:close/>
                  <a:moveTo>
                    <a:pt x="1936" y="1708"/>
                  </a:moveTo>
                  <a:lnTo>
                    <a:pt x="1936" y="1708"/>
                  </a:lnTo>
                  <a:cubicBezTo>
                    <a:pt x="1944" y="1708"/>
                    <a:pt x="1944" y="1708"/>
                    <a:pt x="1944" y="1708"/>
                  </a:cubicBezTo>
                  <a:cubicBezTo>
                    <a:pt x="1944" y="1715"/>
                    <a:pt x="1944" y="1715"/>
                    <a:pt x="1944" y="1724"/>
                  </a:cubicBezTo>
                  <a:cubicBezTo>
                    <a:pt x="1944" y="1731"/>
                    <a:pt x="1944" y="1739"/>
                    <a:pt x="1952" y="1755"/>
                  </a:cubicBezTo>
                  <a:cubicBezTo>
                    <a:pt x="1960" y="1763"/>
                    <a:pt x="1968" y="1763"/>
                    <a:pt x="1976" y="1763"/>
                  </a:cubicBezTo>
                  <a:cubicBezTo>
                    <a:pt x="1976" y="1763"/>
                    <a:pt x="1984" y="1763"/>
                    <a:pt x="1992" y="1771"/>
                  </a:cubicBezTo>
                  <a:lnTo>
                    <a:pt x="1992" y="1779"/>
                  </a:lnTo>
                  <a:cubicBezTo>
                    <a:pt x="2000" y="1787"/>
                    <a:pt x="2007" y="1795"/>
                    <a:pt x="1992" y="1810"/>
                  </a:cubicBezTo>
                  <a:cubicBezTo>
                    <a:pt x="1992" y="1818"/>
                    <a:pt x="1992" y="1818"/>
                    <a:pt x="1984" y="1818"/>
                  </a:cubicBezTo>
                  <a:cubicBezTo>
                    <a:pt x="1976" y="1834"/>
                    <a:pt x="1968" y="1834"/>
                    <a:pt x="1976" y="1850"/>
                  </a:cubicBezTo>
                  <a:cubicBezTo>
                    <a:pt x="1976" y="1850"/>
                    <a:pt x="1976" y="1858"/>
                    <a:pt x="1976" y="1866"/>
                  </a:cubicBezTo>
                  <a:lnTo>
                    <a:pt x="1976" y="1874"/>
                  </a:lnTo>
                  <a:lnTo>
                    <a:pt x="1984" y="1866"/>
                  </a:lnTo>
                  <a:cubicBezTo>
                    <a:pt x="2000" y="1850"/>
                    <a:pt x="2007" y="1834"/>
                    <a:pt x="2015" y="1818"/>
                  </a:cubicBezTo>
                  <a:cubicBezTo>
                    <a:pt x="2015" y="1810"/>
                    <a:pt x="2023" y="1802"/>
                    <a:pt x="2023" y="1795"/>
                  </a:cubicBezTo>
                  <a:cubicBezTo>
                    <a:pt x="2031" y="1787"/>
                    <a:pt x="2039" y="1779"/>
                    <a:pt x="2039" y="1779"/>
                  </a:cubicBezTo>
                  <a:cubicBezTo>
                    <a:pt x="2047" y="1779"/>
                    <a:pt x="2047" y="1787"/>
                    <a:pt x="2055" y="1795"/>
                  </a:cubicBezTo>
                  <a:cubicBezTo>
                    <a:pt x="2055" y="1818"/>
                    <a:pt x="2063" y="1826"/>
                    <a:pt x="2071" y="1826"/>
                  </a:cubicBezTo>
                  <a:lnTo>
                    <a:pt x="2071" y="1818"/>
                  </a:lnTo>
                  <a:cubicBezTo>
                    <a:pt x="2078" y="1810"/>
                    <a:pt x="2078" y="1810"/>
                    <a:pt x="2087" y="1795"/>
                  </a:cubicBezTo>
                  <a:cubicBezTo>
                    <a:pt x="2087" y="1795"/>
                    <a:pt x="2087" y="1787"/>
                    <a:pt x="2087" y="1779"/>
                  </a:cubicBezTo>
                  <a:cubicBezTo>
                    <a:pt x="2094" y="1763"/>
                    <a:pt x="2094" y="1763"/>
                    <a:pt x="2102" y="1755"/>
                  </a:cubicBezTo>
                  <a:cubicBezTo>
                    <a:pt x="2102" y="1755"/>
                    <a:pt x="2110" y="1755"/>
                    <a:pt x="2110" y="1747"/>
                  </a:cubicBezTo>
                  <a:cubicBezTo>
                    <a:pt x="2118" y="1739"/>
                    <a:pt x="2126" y="1724"/>
                    <a:pt x="2118" y="1715"/>
                  </a:cubicBezTo>
                  <a:cubicBezTo>
                    <a:pt x="2118" y="1708"/>
                    <a:pt x="2110" y="1700"/>
                    <a:pt x="2102" y="1692"/>
                  </a:cubicBezTo>
                  <a:cubicBezTo>
                    <a:pt x="2087" y="1692"/>
                    <a:pt x="2087" y="1684"/>
                    <a:pt x="2078" y="1676"/>
                  </a:cubicBezTo>
                  <a:cubicBezTo>
                    <a:pt x="2071" y="1668"/>
                    <a:pt x="2071" y="1668"/>
                    <a:pt x="2047" y="1660"/>
                  </a:cubicBezTo>
                  <a:cubicBezTo>
                    <a:pt x="2039" y="1660"/>
                    <a:pt x="2031" y="1660"/>
                    <a:pt x="2023" y="1660"/>
                  </a:cubicBezTo>
                  <a:cubicBezTo>
                    <a:pt x="2007" y="1660"/>
                    <a:pt x="1992" y="1652"/>
                    <a:pt x="1968" y="1644"/>
                  </a:cubicBezTo>
                  <a:cubicBezTo>
                    <a:pt x="1952" y="1637"/>
                    <a:pt x="1944" y="1637"/>
                    <a:pt x="1936" y="1637"/>
                  </a:cubicBezTo>
                  <a:cubicBezTo>
                    <a:pt x="1913" y="1628"/>
                    <a:pt x="1905" y="1628"/>
                    <a:pt x="1881" y="1605"/>
                  </a:cubicBezTo>
                  <a:cubicBezTo>
                    <a:pt x="1873" y="1597"/>
                    <a:pt x="1857" y="1589"/>
                    <a:pt x="1849" y="1581"/>
                  </a:cubicBezTo>
                  <a:cubicBezTo>
                    <a:pt x="1834" y="1573"/>
                    <a:pt x="1826" y="1573"/>
                    <a:pt x="1834" y="1557"/>
                  </a:cubicBezTo>
                  <a:cubicBezTo>
                    <a:pt x="1834" y="1542"/>
                    <a:pt x="1857" y="1526"/>
                    <a:pt x="1881" y="1526"/>
                  </a:cubicBezTo>
                  <a:cubicBezTo>
                    <a:pt x="1881" y="1526"/>
                    <a:pt x="1881" y="1526"/>
                    <a:pt x="1889" y="1526"/>
                  </a:cubicBezTo>
                  <a:lnTo>
                    <a:pt x="1897" y="1526"/>
                  </a:lnTo>
                  <a:cubicBezTo>
                    <a:pt x="1913" y="1526"/>
                    <a:pt x="1913" y="1526"/>
                    <a:pt x="1920" y="1526"/>
                  </a:cubicBezTo>
                  <a:lnTo>
                    <a:pt x="1913" y="1526"/>
                  </a:lnTo>
                  <a:cubicBezTo>
                    <a:pt x="1905" y="1526"/>
                    <a:pt x="1897" y="1518"/>
                    <a:pt x="1889" y="1518"/>
                  </a:cubicBezTo>
                  <a:cubicBezTo>
                    <a:pt x="1873" y="1518"/>
                    <a:pt x="1865" y="1518"/>
                    <a:pt x="1857" y="1510"/>
                  </a:cubicBezTo>
                  <a:cubicBezTo>
                    <a:pt x="1857" y="1510"/>
                    <a:pt x="1857" y="1502"/>
                    <a:pt x="1865" y="1502"/>
                  </a:cubicBezTo>
                  <a:cubicBezTo>
                    <a:pt x="1873" y="1478"/>
                    <a:pt x="1889" y="1462"/>
                    <a:pt x="1913" y="1462"/>
                  </a:cubicBezTo>
                  <a:cubicBezTo>
                    <a:pt x="1920" y="1462"/>
                    <a:pt x="1928" y="1462"/>
                    <a:pt x="1936" y="1471"/>
                  </a:cubicBezTo>
                  <a:cubicBezTo>
                    <a:pt x="1944" y="1471"/>
                    <a:pt x="1944" y="1471"/>
                    <a:pt x="1952" y="1471"/>
                  </a:cubicBezTo>
                  <a:lnTo>
                    <a:pt x="1952" y="1471"/>
                  </a:lnTo>
                  <a:cubicBezTo>
                    <a:pt x="1960" y="1455"/>
                    <a:pt x="1960" y="1447"/>
                    <a:pt x="1952" y="1423"/>
                  </a:cubicBezTo>
                  <a:cubicBezTo>
                    <a:pt x="1952" y="1407"/>
                    <a:pt x="1944" y="1407"/>
                    <a:pt x="1936" y="1399"/>
                  </a:cubicBezTo>
                  <a:cubicBezTo>
                    <a:pt x="1928" y="1399"/>
                    <a:pt x="1920" y="1399"/>
                    <a:pt x="1920" y="1384"/>
                  </a:cubicBezTo>
                  <a:cubicBezTo>
                    <a:pt x="1920" y="1375"/>
                    <a:pt x="1920" y="1368"/>
                    <a:pt x="1920" y="1360"/>
                  </a:cubicBezTo>
                  <a:cubicBezTo>
                    <a:pt x="1920" y="1344"/>
                    <a:pt x="1920" y="1328"/>
                    <a:pt x="1913" y="1328"/>
                  </a:cubicBezTo>
                  <a:cubicBezTo>
                    <a:pt x="1913" y="1328"/>
                    <a:pt x="1913" y="1328"/>
                    <a:pt x="1905" y="1328"/>
                  </a:cubicBezTo>
                  <a:cubicBezTo>
                    <a:pt x="1897" y="1328"/>
                    <a:pt x="1881" y="1344"/>
                    <a:pt x="1881" y="1344"/>
                  </a:cubicBezTo>
                  <a:cubicBezTo>
                    <a:pt x="1873" y="1360"/>
                    <a:pt x="1865" y="1391"/>
                    <a:pt x="1865" y="1399"/>
                  </a:cubicBezTo>
                  <a:lnTo>
                    <a:pt x="1865" y="1399"/>
                  </a:lnTo>
                  <a:cubicBezTo>
                    <a:pt x="1865" y="1407"/>
                    <a:pt x="1865" y="1415"/>
                    <a:pt x="1857" y="1423"/>
                  </a:cubicBezTo>
                  <a:lnTo>
                    <a:pt x="1849" y="1423"/>
                  </a:lnTo>
                  <a:cubicBezTo>
                    <a:pt x="1841" y="1423"/>
                    <a:pt x="1834" y="1423"/>
                    <a:pt x="1834" y="1423"/>
                  </a:cubicBezTo>
                  <a:cubicBezTo>
                    <a:pt x="1826" y="1423"/>
                    <a:pt x="1826" y="1423"/>
                    <a:pt x="1826" y="1423"/>
                  </a:cubicBezTo>
                  <a:cubicBezTo>
                    <a:pt x="1818" y="1423"/>
                    <a:pt x="1810" y="1415"/>
                    <a:pt x="1810" y="1399"/>
                  </a:cubicBezTo>
                  <a:cubicBezTo>
                    <a:pt x="1810" y="1391"/>
                    <a:pt x="1802" y="1384"/>
                    <a:pt x="1794" y="1384"/>
                  </a:cubicBezTo>
                  <a:cubicBezTo>
                    <a:pt x="1786" y="1384"/>
                    <a:pt x="1778" y="1384"/>
                    <a:pt x="1778" y="1384"/>
                  </a:cubicBezTo>
                  <a:cubicBezTo>
                    <a:pt x="1778" y="1375"/>
                    <a:pt x="1778" y="1375"/>
                    <a:pt x="1778" y="1368"/>
                  </a:cubicBezTo>
                  <a:cubicBezTo>
                    <a:pt x="1786" y="1360"/>
                    <a:pt x="1794" y="1352"/>
                    <a:pt x="1810" y="1344"/>
                  </a:cubicBezTo>
                  <a:cubicBezTo>
                    <a:pt x="1810" y="1336"/>
                    <a:pt x="1818" y="1336"/>
                    <a:pt x="1818" y="1328"/>
                  </a:cubicBezTo>
                  <a:cubicBezTo>
                    <a:pt x="1826" y="1328"/>
                    <a:pt x="1826" y="1328"/>
                    <a:pt x="1826" y="1320"/>
                  </a:cubicBezTo>
                  <a:cubicBezTo>
                    <a:pt x="1818" y="1320"/>
                    <a:pt x="1810" y="1312"/>
                    <a:pt x="1802" y="1312"/>
                  </a:cubicBezTo>
                  <a:cubicBezTo>
                    <a:pt x="1794" y="1312"/>
                    <a:pt x="1794" y="1312"/>
                    <a:pt x="1786" y="1304"/>
                  </a:cubicBezTo>
                  <a:cubicBezTo>
                    <a:pt x="1778" y="1304"/>
                    <a:pt x="1762" y="1304"/>
                    <a:pt x="1747" y="1304"/>
                  </a:cubicBezTo>
                  <a:cubicBezTo>
                    <a:pt x="1739" y="1304"/>
                    <a:pt x="1731" y="1304"/>
                    <a:pt x="1731" y="1304"/>
                  </a:cubicBezTo>
                  <a:cubicBezTo>
                    <a:pt x="1715" y="1312"/>
                    <a:pt x="1699" y="1336"/>
                    <a:pt x="1699" y="1344"/>
                  </a:cubicBezTo>
                  <a:cubicBezTo>
                    <a:pt x="1699" y="1352"/>
                    <a:pt x="1699" y="1360"/>
                    <a:pt x="1699" y="1360"/>
                  </a:cubicBezTo>
                  <a:cubicBezTo>
                    <a:pt x="1715" y="1368"/>
                    <a:pt x="1739" y="1399"/>
                    <a:pt x="1731" y="1407"/>
                  </a:cubicBezTo>
                  <a:cubicBezTo>
                    <a:pt x="1731" y="1407"/>
                    <a:pt x="1731" y="1407"/>
                    <a:pt x="1723" y="1407"/>
                  </a:cubicBezTo>
                  <a:cubicBezTo>
                    <a:pt x="1723" y="1407"/>
                    <a:pt x="1715" y="1407"/>
                    <a:pt x="1707" y="1407"/>
                  </a:cubicBezTo>
                  <a:cubicBezTo>
                    <a:pt x="1691" y="1399"/>
                    <a:pt x="1675" y="1384"/>
                    <a:pt x="1667" y="1368"/>
                  </a:cubicBezTo>
                  <a:cubicBezTo>
                    <a:pt x="1660" y="1360"/>
                    <a:pt x="1652" y="1352"/>
                    <a:pt x="1644" y="1352"/>
                  </a:cubicBezTo>
                  <a:cubicBezTo>
                    <a:pt x="1636" y="1352"/>
                    <a:pt x="1636" y="1352"/>
                    <a:pt x="1628" y="1352"/>
                  </a:cubicBezTo>
                  <a:cubicBezTo>
                    <a:pt x="1620" y="1352"/>
                    <a:pt x="1620" y="1352"/>
                    <a:pt x="1612" y="1352"/>
                  </a:cubicBezTo>
                  <a:cubicBezTo>
                    <a:pt x="1612" y="1352"/>
                    <a:pt x="1604" y="1352"/>
                    <a:pt x="1596" y="1352"/>
                  </a:cubicBezTo>
                  <a:cubicBezTo>
                    <a:pt x="1588" y="1344"/>
                    <a:pt x="1581" y="1352"/>
                    <a:pt x="1573" y="1352"/>
                  </a:cubicBezTo>
                  <a:cubicBezTo>
                    <a:pt x="1573" y="1352"/>
                    <a:pt x="1565" y="1360"/>
                    <a:pt x="1557" y="1360"/>
                  </a:cubicBezTo>
                  <a:cubicBezTo>
                    <a:pt x="1541" y="1360"/>
                    <a:pt x="1533" y="1352"/>
                    <a:pt x="1533" y="1336"/>
                  </a:cubicBezTo>
                  <a:cubicBezTo>
                    <a:pt x="1525" y="1289"/>
                    <a:pt x="1565" y="1241"/>
                    <a:pt x="1581" y="1225"/>
                  </a:cubicBezTo>
                  <a:cubicBezTo>
                    <a:pt x="1581" y="1225"/>
                    <a:pt x="1581" y="1218"/>
                    <a:pt x="1588" y="1218"/>
                  </a:cubicBezTo>
                  <a:cubicBezTo>
                    <a:pt x="1588" y="1210"/>
                    <a:pt x="1588" y="1210"/>
                    <a:pt x="1588" y="1202"/>
                  </a:cubicBezTo>
                  <a:lnTo>
                    <a:pt x="1588" y="1194"/>
                  </a:lnTo>
                  <a:lnTo>
                    <a:pt x="1596" y="1194"/>
                  </a:lnTo>
                  <a:cubicBezTo>
                    <a:pt x="1596" y="1194"/>
                    <a:pt x="1604" y="1194"/>
                    <a:pt x="1628" y="1210"/>
                  </a:cubicBezTo>
                  <a:cubicBezTo>
                    <a:pt x="1652" y="1218"/>
                    <a:pt x="1667" y="1225"/>
                    <a:pt x="1667" y="1233"/>
                  </a:cubicBezTo>
                  <a:cubicBezTo>
                    <a:pt x="1675" y="1233"/>
                    <a:pt x="1683" y="1241"/>
                    <a:pt x="1715" y="1249"/>
                  </a:cubicBezTo>
                  <a:cubicBezTo>
                    <a:pt x="1739" y="1257"/>
                    <a:pt x="1747" y="1265"/>
                    <a:pt x="1754" y="1273"/>
                  </a:cubicBezTo>
                  <a:cubicBezTo>
                    <a:pt x="1770" y="1273"/>
                    <a:pt x="1770" y="1281"/>
                    <a:pt x="1794" y="1281"/>
                  </a:cubicBezTo>
                  <a:cubicBezTo>
                    <a:pt x="1802" y="1289"/>
                    <a:pt x="1802" y="1289"/>
                    <a:pt x="1802" y="1289"/>
                  </a:cubicBezTo>
                  <a:cubicBezTo>
                    <a:pt x="1826" y="1289"/>
                    <a:pt x="1841" y="1297"/>
                    <a:pt x="1857" y="1289"/>
                  </a:cubicBezTo>
                  <a:cubicBezTo>
                    <a:pt x="1865" y="1289"/>
                    <a:pt x="1873" y="1289"/>
                    <a:pt x="1881" y="1289"/>
                  </a:cubicBezTo>
                  <a:cubicBezTo>
                    <a:pt x="1881" y="1289"/>
                    <a:pt x="1881" y="1289"/>
                    <a:pt x="1889" y="1289"/>
                  </a:cubicBezTo>
                  <a:cubicBezTo>
                    <a:pt x="1889" y="1281"/>
                    <a:pt x="1881" y="1281"/>
                    <a:pt x="1873" y="1273"/>
                  </a:cubicBezTo>
                  <a:cubicBezTo>
                    <a:pt x="1857" y="1241"/>
                    <a:pt x="1818" y="1186"/>
                    <a:pt x="1810" y="1162"/>
                  </a:cubicBezTo>
                  <a:cubicBezTo>
                    <a:pt x="1802" y="1138"/>
                    <a:pt x="1794" y="1131"/>
                    <a:pt x="1778" y="1123"/>
                  </a:cubicBezTo>
                  <a:cubicBezTo>
                    <a:pt x="1770" y="1107"/>
                    <a:pt x="1754" y="1099"/>
                    <a:pt x="1739" y="1067"/>
                  </a:cubicBezTo>
                  <a:cubicBezTo>
                    <a:pt x="1691" y="1012"/>
                    <a:pt x="1747" y="957"/>
                    <a:pt x="1770" y="941"/>
                  </a:cubicBezTo>
                  <a:lnTo>
                    <a:pt x="1770" y="941"/>
                  </a:lnTo>
                  <a:cubicBezTo>
                    <a:pt x="1778" y="933"/>
                    <a:pt x="1770" y="933"/>
                    <a:pt x="1770" y="933"/>
                  </a:cubicBezTo>
                  <a:cubicBezTo>
                    <a:pt x="1770" y="925"/>
                    <a:pt x="1762" y="917"/>
                    <a:pt x="1747" y="917"/>
                  </a:cubicBezTo>
                  <a:cubicBezTo>
                    <a:pt x="1731" y="917"/>
                    <a:pt x="1098" y="957"/>
                    <a:pt x="1027" y="957"/>
                  </a:cubicBezTo>
                  <a:cubicBezTo>
                    <a:pt x="1019" y="957"/>
                    <a:pt x="1019" y="957"/>
                    <a:pt x="1019" y="957"/>
                  </a:cubicBezTo>
                  <a:cubicBezTo>
                    <a:pt x="1003" y="957"/>
                    <a:pt x="1003" y="949"/>
                    <a:pt x="1003" y="949"/>
                  </a:cubicBezTo>
                  <a:cubicBezTo>
                    <a:pt x="995" y="941"/>
                    <a:pt x="1003" y="941"/>
                    <a:pt x="1003" y="933"/>
                  </a:cubicBezTo>
                  <a:lnTo>
                    <a:pt x="1003" y="933"/>
                  </a:lnTo>
                  <a:cubicBezTo>
                    <a:pt x="1011" y="925"/>
                    <a:pt x="1003" y="901"/>
                    <a:pt x="988" y="885"/>
                  </a:cubicBezTo>
                  <a:cubicBezTo>
                    <a:pt x="988" y="878"/>
                    <a:pt x="980" y="870"/>
                    <a:pt x="988" y="862"/>
                  </a:cubicBezTo>
                  <a:cubicBezTo>
                    <a:pt x="988" y="846"/>
                    <a:pt x="1003" y="838"/>
                    <a:pt x="1011" y="838"/>
                  </a:cubicBezTo>
                  <a:cubicBezTo>
                    <a:pt x="1019" y="838"/>
                    <a:pt x="1019" y="830"/>
                    <a:pt x="1019" y="830"/>
                  </a:cubicBezTo>
                  <a:cubicBezTo>
                    <a:pt x="1027" y="814"/>
                    <a:pt x="1019" y="783"/>
                    <a:pt x="1019" y="775"/>
                  </a:cubicBezTo>
                  <a:cubicBezTo>
                    <a:pt x="1011" y="767"/>
                    <a:pt x="1011" y="759"/>
                    <a:pt x="1019" y="751"/>
                  </a:cubicBezTo>
                  <a:cubicBezTo>
                    <a:pt x="1019" y="743"/>
                    <a:pt x="1027" y="735"/>
                    <a:pt x="1035" y="735"/>
                  </a:cubicBezTo>
                  <a:cubicBezTo>
                    <a:pt x="1043" y="735"/>
                    <a:pt x="1035" y="712"/>
                    <a:pt x="1035" y="696"/>
                  </a:cubicBezTo>
                  <a:cubicBezTo>
                    <a:pt x="1035" y="688"/>
                    <a:pt x="1035" y="680"/>
                    <a:pt x="1035" y="672"/>
                  </a:cubicBezTo>
                  <a:cubicBezTo>
                    <a:pt x="1035" y="656"/>
                    <a:pt x="1059" y="648"/>
                    <a:pt x="1075" y="648"/>
                  </a:cubicBezTo>
                  <a:lnTo>
                    <a:pt x="1083" y="648"/>
                  </a:lnTo>
                  <a:cubicBezTo>
                    <a:pt x="1083" y="648"/>
                    <a:pt x="1083" y="640"/>
                    <a:pt x="1083" y="632"/>
                  </a:cubicBezTo>
                  <a:cubicBezTo>
                    <a:pt x="1083" y="625"/>
                    <a:pt x="1075" y="617"/>
                    <a:pt x="1075" y="609"/>
                  </a:cubicBezTo>
                  <a:cubicBezTo>
                    <a:pt x="1075" y="601"/>
                    <a:pt x="1075" y="593"/>
                    <a:pt x="1083" y="593"/>
                  </a:cubicBezTo>
                  <a:cubicBezTo>
                    <a:pt x="1083" y="585"/>
                    <a:pt x="1098" y="585"/>
                    <a:pt x="1106" y="585"/>
                  </a:cubicBezTo>
                  <a:cubicBezTo>
                    <a:pt x="1106" y="585"/>
                    <a:pt x="1106" y="585"/>
                    <a:pt x="1114" y="585"/>
                  </a:cubicBezTo>
                  <a:cubicBezTo>
                    <a:pt x="1122" y="585"/>
                    <a:pt x="1122" y="569"/>
                    <a:pt x="1114" y="545"/>
                  </a:cubicBezTo>
                  <a:cubicBezTo>
                    <a:pt x="1106" y="522"/>
                    <a:pt x="1122" y="522"/>
                    <a:pt x="1138" y="514"/>
                  </a:cubicBezTo>
                  <a:lnTo>
                    <a:pt x="1146" y="514"/>
                  </a:lnTo>
                  <a:cubicBezTo>
                    <a:pt x="1161" y="506"/>
                    <a:pt x="1193" y="443"/>
                    <a:pt x="1201" y="419"/>
                  </a:cubicBezTo>
                  <a:cubicBezTo>
                    <a:pt x="1201" y="403"/>
                    <a:pt x="1201" y="403"/>
                    <a:pt x="1185" y="395"/>
                  </a:cubicBezTo>
                  <a:cubicBezTo>
                    <a:pt x="1177" y="395"/>
                    <a:pt x="1161" y="387"/>
                    <a:pt x="1146" y="380"/>
                  </a:cubicBezTo>
                  <a:cubicBezTo>
                    <a:pt x="1146" y="380"/>
                    <a:pt x="1130" y="372"/>
                    <a:pt x="1138" y="364"/>
                  </a:cubicBezTo>
                  <a:cubicBezTo>
                    <a:pt x="1138" y="348"/>
                    <a:pt x="1170" y="340"/>
                    <a:pt x="1217" y="332"/>
                  </a:cubicBezTo>
                  <a:cubicBezTo>
                    <a:pt x="1225" y="332"/>
                    <a:pt x="1233" y="324"/>
                    <a:pt x="1233" y="324"/>
                  </a:cubicBezTo>
                  <a:cubicBezTo>
                    <a:pt x="1241" y="324"/>
                    <a:pt x="1241" y="324"/>
                    <a:pt x="1241" y="324"/>
                  </a:cubicBezTo>
                  <a:cubicBezTo>
                    <a:pt x="1241" y="316"/>
                    <a:pt x="1233" y="301"/>
                    <a:pt x="1201" y="292"/>
                  </a:cubicBezTo>
                  <a:cubicBezTo>
                    <a:pt x="1185" y="285"/>
                    <a:pt x="1177" y="277"/>
                    <a:pt x="1177" y="277"/>
                  </a:cubicBezTo>
                  <a:cubicBezTo>
                    <a:pt x="1177" y="269"/>
                    <a:pt x="1177" y="261"/>
                    <a:pt x="1185" y="261"/>
                  </a:cubicBezTo>
                  <a:cubicBezTo>
                    <a:pt x="1185" y="253"/>
                    <a:pt x="1185" y="253"/>
                    <a:pt x="1193" y="245"/>
                  </a:cubicBezTo>
                  <a:cubicBezTo>
                    <a:pt x="1193" y="229"/>
                    <a:pt x="1185" y="214"/>
                    <a:pt x="1177" y="214"/>
                  </a:cubicBezTo>
                  <a:cubicBezTo>
                    <a:pt x="1146" y="214"/>
                    <a:pt x="1146" y="182"/>
                    <a:pt x="1146" y="158"/>
                  </a:cubicBezTo>
                  <a:cubicBezTo>
                    <a:pt x="1146" y="150"/>
                    <a:pt x="1146" y="134"/>
                    <a:pt x="1146" y="127"/>
                  </a:cubicBezTo>
                  <a:cubicBezTo>
                    <a:pt x="1130" y="119"/>
                    <a:pt x="1146" y="103"/>
                    <a:pt x="1154" y="87"/>
                  </a:cubicBezTo>
                  <a:cubicBezTo>
                    <a:pt x="1161" y="79"/>
                    <a:pt x="1161" y="63"/>
                    <a:pt x="1161" y="55"/>
                  </a:cubicBezTo>
                  <a:lnTo>
                    <a:pt x="1154" y="48"/>
                  </a:lnTo>
                  <a:cubicBezTo>
                    <a:pt x="1146" y="40"/>
                    <a:pt x="1138" y="32"/>
                    <a:pt x="1138" y="8"/>
                  </a:cubicBezTo>
                  <a:cubicBezTo>
                    <a:pt x="7" y="40"/>
                    <a:pt x="7" y="40"/>
                    <a:pt x="7" y="40"/>
                  </a:cubicBezTo>
                  <a:cubicBezTo>
                    <a:pt x="15" y="522"/>
                    <a:pt x="15" y="522"/>
                    <a:pt x="15" y="522"/>
                  </a:cubicBezTo>
                  <a:cubicBezTo>
                    <a:pt x="23" y="530"/>
                    <a:pt x="47" y="545"/>
                    <a:pt x="63" y="561"/>
                  </a:cubicBezTo>
                  <a:cubicBezTo>
                    <a:pt x="63" y="569"/>
                    <a:pt x="71" y="577"/>
                    <a:pt x="78" y="585"/>
                  </a:cubicBezTo>
                  <a:cubicBezTo>
                    <a:pt x="94" y="601"/>
                    <a:pt x="110" y="617"/>
                    <a:pt x="118" y="640"/>
                  </a:cubicBezTo>
                  <a:cubicBezTo>
                    <a:pt x="126" y="664"/>
                    <a:pt x="126" y="680"/>
                    <a:pt x="118" y="688"/>
                  </a:cubicBezTo>
                  <a:cubicBezTo>
                    <a:pt x="118" y="696"/>
                    <a:pt x="118" y="704"/>
                    <a:pt x="110" y="712"/>
                  </a:cubicBezTo>
                  <a:cubicBezTo>
                    <a:pt x="110" y="727"/>
                    <a:pt x="118" y="727"/>
                    <a:pt x="126" y="735"/>
                  </a:cubicBezTo>
                  <a:cubicBezTo>
                    <a:pt x="134" y="735"/>
                    <a:pt x="134" y="735"/>
                    <a:pt x="142" y="743"/>
                  </a:cubicBezTo>
                  <a:cubicBezTo>
                    <a:pt x="158" y="759"/>
                    <a:pt x="181" y="783"/>
                    <a:pt x="173" y="830"/>
                  </a:cubicBezTo>
                  <a:cubicBezTo>
                    <a:pt x="173" y="854"/>
                    <a:pt x="181" y="854"/>
                    <a:pt x="189" y="862"/>
                  </a:cubicBezTo>
                  <a:cubicBezTo>
                    <a:pt x="197" y="862"/>
                    <a:pt x="213" y="862"/>
                    <a:pt x="221" y="878"/>
                  </a:cubicBezTo>
                  <a:cubicBezTo>
                    <a:pt x="237" y="909"/>
                    <a:pt x="237" y="949"/>
                    <a:pt x="237" y="972"/>
                  </a:cubicBezTo>
                  <a:cubicBezTo>
                    <a:pt x="229" y="996"/>
                    <a:pt x="229" y="1012"/>
                    <a:pt x="229" y="1028"/>
                  </a:cubicBezTo>
                  <a:cubicBezTo>
                    <a:pt x="229" y="1036"/>
                    <a:pt x="229" y="1036"/>
                    <a:pt x="237" y="1036"/>
                  </a:cubicBezTo>
                  <a:cubicBezTo>
                    <a:pt x="237" y="1051"/>
                    <a:pt x="237" y="1083"/>
                    <a:pt x="213" y="1131"/>
                  </a:cubicBezTo>
                  <a:cubicBezTo>
                    <a:pt x="205" y="1154"/>
                    <a:pt x="197" y="1154"/>
                    <a:pt x="181" y="1162"/>
                  </a:cubicBezTo>
                  <a:cubicBezTo>
                    <a:pt x="181" y="1170"/>
                    <a:pt x="173" y="1170"/>
                    <a:pt x="165" y="1186"/>
                  </a:cubicBezTo>
                  <a:cubicBezTo>
                    <a:pt x="158" y="1194"/>
                    <a:pt x="158" y="1194"/>
                    <a:pt x="158" y="1194"/>
                  </a:cubicBezTo>
                  <a:cubicBezTo>
                    <a:pt x="158" y="1202"/>
                    <a:pt x="158" y="1202"/>
                    <a:pt x="165" y="1202"/>
                  </a:cubicBezTo>
                  <a:cubicBezTo>
                    <a:pt x="173" y="1202"/>
                    <a:pt x="181" y="1210"/>
                    <a:pt x="181" y="1218"/>
                  </a:cubicBezTo>
                  <a:cubicBezTo>
                    <a:pt x="189" y="1225"/>
                    <a:pt x="189" y="1241"/>
                    <a:pt x="189" y="1249"/>
                  </a:cubicBezTo>
                  <a:cubicBezTo>
                    <a:pt x="181" y="1257"/>
                    <a:pt x="181" y="1257"/>
                    <a:pt x="173" y="1257"/>
                  </a:cubicBezTo>
                  <a:cubicBezTo>
                    <a:pt x="173" y="1257"/>
                    <a:pt x="165" y="1281"/>
                    <a:pt x="158" y="1289"/>
                  </a:cubicBezTo>
                  <a:cubicBezTo>
                    <a:pt x="158" y="1297"/>
                    <a:pt x="158" y="1297"/>
                    <a:pt x="158" y="1297"/>
                  </a:cubicBezTo>
                  <a:cubicBezTo>
                    <a:pt x="158" y="1312"/>
                    <a:pt x="165" y="1320"/>
                    <a:pt x="173" y="1336"/>
                  </a:cubicBezTo>
                  <a:cubicBezTo>
                    <a:pt x="173" y="1336"/>
                    <a:pt x="173" y="1344"/>
                    <a:pt x="181" y="1344"/>
                  </a:cubicBezTo>
                  <a:cubicBezTo>
                    <a:pt x="189" y="1368"/>
                    <a:pt x="189" y="1384"/>
                    <a:pt x="189" y="1399"/>
                  </a:cubicBezTo>
                  <a:lnTo>
                    <a:pt x="189" y="1407"/>
                  </a:lnTo>
                  <a:cubicBezTo>
                    <a:pt x="189" y="1423"/>
                    <a:pt x="181" y="1423"/>
                    <a:pt x="173" y="1431"/>
                  </a:cubicBezTo>
                  <a:cubicBezTo>
                    <a:pt x="173" y="1431"/>
                    <a:pt x="165" y="1431"/>
                    <a:pt x="165" y="1439"/>
                  </a:cubicBezTo>
                  <a:cubicBezTo>
                    <a:pt x="158" y="1447"/>
                    <a:pt x="158" y="1455"/>
                    <a:pt x="158" y="1462"/>
                  </a:cubicBezTo>
                  <a:cubicBezTo>
                    <a:pt x="158" y="1478"/>
                    <a:pt x="150" y="1486"/>
                    <a:pt x="142" y="1502"/>
                  </a:cubicBezTo>
                  <a:cubicBezTo>
                    <a:pt x="118" y="1518"/>
                    <a:pt x="110" y="1534"/>
                    <a:pt x="102" y="1549"/>
                  </a:cubicBezTo>
                  <a:cubicBezTo>
                    <a:pt x="94" y="1557"/>
                    <a:pt x="102" y="1565"/>
                    <a:pt x="110" y="1573"/>
                  </a:cubicBezTo>
                  <a:lnTo>
                    <a:pt x="110" y="1573"/>
                  </a:lnTo>
                  <a:cubicBezTo>
                    <a:pt x="126" y="1581"/>
                    <a:pt x="126" y="1589"/>
                    <a:pt x="134" y="1589"/>
                  </a:cubicBezTo>
                  <a:cubicBezTo>
                    <a:pt x="134" y="1589"/>
                    <a:pt x="142" y="1589"/>
                    <a:pt x="150" y="1581"/>
                  </a:cubicBezTo>
                  <a:cubicBezTo>
                    <a:pt x="158" y="1573"/>
                    <a:pt x="181" y="1565"/>
                    <a:pt x="213" y="1565"/>
                  </a:cubicBezTo>
                  <a:cubicBezTo>
                    <a:pt x="229" y="1565"/>
                    <a:pt x="244" y="1565"/>
                    <a:pt x="253" y="1565"/>
                  </a:cubicBezTo>
                  <a:cubicBezTo>
                    <a:pt x="284" y="1565"/>
                    <a:pt x="316" y="1565"/>
                    <a:pt x="316" y="1557"/>
                  </a:cubicBezTo>
                  <a:cubicBezTo>
                    <a:pt x="324" y="1542"/>
                    <a:pt x="308" y="1518"/>
                    <a:pt x="308" y="1510"/>
                  </a:cubicBezTo>
                  <a:cubicBezTo>
                    <a:pt x="300" y="1510"/>
                    <a:pt x="300" y="1510"/>
                    <a:pt x="300" y="1510"/>
                  </a:cubicBezTo>
                  <a:cubicBezTo>
                    <a:pt x="300" y="1502"/>
                    <a:pt x="308" y="1502"/>
                    <a:pt x="308" y="1502"/>
                  </a:cubicBezTo>
                  <a:cubicBezTo>
                    <a:pt x="316" y="1502"/>
                    <a:pt x="324" y="1502"/>
                    <a:pt x="324" y="1494"/>
                  </a:cubicBezTo>
                  <a:cubicBezTo>
                    <a:pt x="324" y="1486"/>
                    <a:pt x="324" y="1478"/>
                    <a:pt x="324" y="1478"/>
                  </a:cubicBezTo>
                  <a:cubicBezTo>
                    <a:pt x="324" y="1471"/>
                    <a:pt x="324" y="1462"/>
                    <a:pt x="324" y="1455"/>
                  </a:cubicBezTo>
                  <a:cubicBezTo>
                    <a:pt x="324" y="1447"/>
                    <a:pt x="324" y="1447"/>
                    <a:pt x="324" y="1439"/>
                  </a:cubicBezTo>
                  <a:cubicBezTo>
                    <a:pt x="331" y="1431"/>
                    <a:pt x="331" y="1423"/>
                    <a:pt x="339" y="1423"/>
                  </a:cubicBezTo>
                  <a:cubicBezTo>
                    <a:pt x="347" y="1423"/>
                    <a:pt x="347" y="1423"/>
                    <a:pt x="355" y="1431"/>
                  </a:cubicBezTo>
                  <a:cubicBezTo>
                    <a:pt x="355" y="1455"/>
                    <a:pt x="363" y="1462"/>
                    <a:pt x="371" y="1471"/>
                  </a:cubicBezTo>
                  <a:cubicBezTo>
                    <a:pt x="371" y="1471"/>
                    <a:pt x="371" y="1471"/>
                    <a:pt x="379" y="1478"/>
                  </a:cubicBezTo>
                  <a:cubicBezTo>
                    <a:pt x="379" y="1478"/>
                    <a:pt x="379" y="1486"/>
                    <a:pt x="379" y="1494"/>
                  </a:cubicBezTo>
                  <a:cubicBezTo>
                    <a:pt x="371" y="1502"/>
                    <a:pt x="371" y="1502"/>
                    <a:pt x="363" y="1502"/>
                  </a:cubicBezTo>
                  <a:cubicBezTo>
                    <a:pt x="355" y="1502"/>
                    <a:pt x="355" y="1502"/>
                    <a:pt x="355" y="1502"/>
                  </a:cubicBezTo>
                  <a:cubicBezTo>
                    <a:pt x="347" y="1510"/>
                    <a:pt x="339" y="1510"/>
                    <a:pt x="339" y="1510"/>
                  </a:cubicBezTo>
                  <a:cubicBezTo>
                    <a:pt x="339" y="1510"/>
                    <a:pt x="339" y="1518"/>
                    <a:pt x="339" y="1526"/>
                  </a:cubicBezTo>
                  <a:cubicBezTo>
                    <a:pt x="347" y="1534"/>
                    <a:pt x="347" y="1542"/>
                    <a:pt x="347" y="1549"/>
                  </a:cubicBezTo>
                  <a:cubicBezTo>
                    <a:pt x="347" y="1549"/>
                    <a:pt x="347" y="1549"/>
                    <a:pt x="355" y="1549"/>
                  </a:cubicBezTo>
                  <a:cubicBezTo>
                    <a:pt x="379" y="1557"/>
                    <a:pt x="561" y="1605"/>
                    <a:pt x="592" y="1621"/>
                  </a:cubicBezTo>
                  <a:cubicBezTo>
                    <a:pt x="608" y="1637"/>
                    <a:pt x="671" y="1644"/>
                    <a:pt x="727" y="1644"/>
                  </a:cubicBezTo>
                  <a:cubicBezTo>
                    <a:pt x="782" y="1644"/>
                    <a:pt x="821" y="1637"/>
                    <a:pt x="837" y="1621"/>
                  </a:cubicBezTo>
                  <a:cubicBezTo>
                    <a:pt x="845" y="1613"/>
                    <a:pt x="845" y="1605"/>
                    <a:pt x="845" y="1597"/>
                  </a:cubicBezTo>
                  <a:cubicBezTo>
                    <a:pt x="837" y="1557"/>
                    <a:pt x="821" y="1557"/>
                    <a:pt x="821" y="1549"/>
                  </a:cubicBezTo>
                  <a:cubicBezTo>
                    <a:pt x="814" y="1549"/>
                    <a:pt x="814" y="1549"/>
                    <a:pt x="814" y="1549"/>
                  </a:cubicBezTo>
                  <a:cubicBezTo>
                    <a:pt x="814" y="1542"/>
                    <a:pt x="814" y="1542"/>
                    <a:pt x="821" y="1542"/>
                  </a:cubicBezTo>
                  <a:cubicBezTo>
                    <a:pt x="821" y="1542"/>
                    <a:pt x="830" y="1542"/>
                    <a:pt x="830" y="1534"/>
                  </a:cubicBezTo>
                  <a:cubicBezTo>
                    <a:pt x="853" y="1526"/>
                    <a:pt x="861" y="1526"/>
                    <a:pt x="869" y="1526"/>
                  </a:cubicBezTo>
                  <a:cubicBezTo>
                    <a:pt x="869" y="1526"/>
                    <a:pt x="877" y="1526"/>
                    <a:pt x="885" y="1518"/>
                  </a:cubicBezTo>
                  <a:cubicBezTo>
                    <a:pt x="893" y="1510"/>
                    <a:pt x="908" y="1502"/>
                    <a:pt x="924" y="1502"/>
                  </a:cubicBezTo>
                  <a:cubicBezTo>
                    <a:pt x="932" y="1502"/>
                    <a:pt x="940" y="1502"/>
                    <a:pt x="940" y="1518"/>
                  </a:cubicBezTo>
                  <a:cubicBezTo>
                    <a:pt x="940" y="1534"/>
                    <a:pt x="940" y="1557"/>
                    <a:pt x="948" y="1557"/>
                  </a:cubicBezTo>
                  <a:lnTo>
                    <a:pt x="956" y="1557"/>
                  </a:lnTo>
                  <a:cubicBezTo>
                    <a:pt x="964" y="1549"/>
                    <a:pt x="972" y="1542"/>
                    <a:pt x="972" y="1534"/>
                  </a:cubicBezTo>
                  <a:cubicBezTo>
                    <a:pt x="972" y="1526"/>
                    <a:pt x="980" y="1526"/>
                    <a:pt x="980" y="1526"/>
                  </a:cubicBezTo>
                  <a:cubicBezTo>
                    <a:pt x="988" y="1526"/>
                    <a:pt x="995" y="1526"/>
                    <a:pt x="1003" y="1534"/>
                  </a:cubicBezTo>
                  <a:cubicBezTo>
                    <a:pt x="1011" y="1534"/>
                    <a:pt x="1019" y="1542"/>
                    <a:pt x="1019" y="1542"/>
                  </a:cubicBezTo>
                  <a:cubicBezTo>
                    <a:pt x="1043" y="1557"/>
                    <a:pt x="1051" y="1565"/>
                    <a:pt x="1059" y="1589"/>
                  </a:cubicBezTo>
                  <a:cubicBezTo>
                    <a:pt x="1067" y="1621"/>
                    <a:pt x="1067" y="1628"/>
                    <a:pt x="1090" y="1628"/>
                  </a:cubicBezTo>
                  <a:cubicBezTo>
                    <a:pt x="1114" y="1628"/>
                    <a:pt x="1161" y="1644"/>
                    <a:pt x="1177" y="1652"/>
                  </a:cubicBezTo>
                  <a:cubicBezTo>
                    <a:pt x="1193" y="1660"/>
                    <a:pt x="1201" y="1660"/>
                    <a:pt x="1217" y="1676"/>
                  </a:cubicBezTo>
                  <a:cubicBezTo>
                    <a:pt x="1233" y="1684"/>
                    <a:pt x="1233" y="1692"/>
                    <a:pt x="1233" y="1700"/>
                  </a:cubicBezTo>
                  <a:cubicBezTo>
                    <a:pt x="1225" y="1708"/>
                    <a:pt x="1217" y="1715"/>
                    <a:pt x="1209" y="1715"/>
                  </a:cubicBezTo>
                  <a:cubicBezTo>
                    <a:pt x="1193" y="1715"/>
                    <a:pt x="1177" y="1715"/>
                    <a:pt x="1177" y="1715"/>
                  </a:cubicBezTo>
                  <a:cubicBezTo>
                    <a:pt x="1177" y="1724"/>
                    <a:pt x="1177" y="1724"/>
                    <a:pt x="1177" y="1731"/>
                  </a:cubicBezTo>
                  <a:cubicBezTo>
                    <a:pt x="1177" y="1731"/>
                    <a:pt x="1177" y="1739"/>
                    <a:pt x="1185" y="1739"/>
                  </a:cubicBezTo>
                  <a:cubicBezTo>
                    <a:pt x="1193" y="1755"/>
                    <a:pt x="1193" y="1763"/>
                    <a:pt x="1217" y="1771"/>
                  </a:cubicBezTo>
                  <a:cubicBezTo>
                    <a:pt x="1225" y="1771"/>
                    <a:pt x="1241" y="1771"/>
                    <a:pt x="1248" y="1771"/>
                  </a:cubicBezTo>
                  <a:lnTo>
                    <a:pt x="1256" y="1763"/>
                  </a:lnTo>
                  <a:cubicBezTo>
                    <a:pt x="1264" y="1763"/>
                    <a:pt x="1272" y="1771"/>
                    <a:pt x="1288" y="1771"/>
                  </a:cubicBezTo>
                  <a:cubicBezTo>
                    <a:pt x="1304" y="1779"/>
                    <a:pt x="1304" y="1779"/>
                    <a:pt x="1312" y="1787"/>
                  </a:cubicBezTo>
                  <a:cubicBezTo>
                    <a:pt x="1312" y="1795"/>
                    <a:pt x="1320" y="1795"/>
                    <a:pt x="1343" y="1802"/>
                  </a:cubicBezTo>
                  <a:cubicBezTo>
                    <a:pt x="1359" y="1802"/>
                    <a:pt x="1391" y="1810"/>
                    <a:pt x="1414" y="1810"/>
                  </a:cubicBezTo>
                  <a:cubicBezTo>
                    <a:pt x="1438" y="1810"/>
                    <a:pt x="1454" y="1802"/>
                    <a:pt x="1454" y="1795"/>
                  </a:cubicBezTo>
                  <a:cubicBezTo>
                    <a:pt x="1462" y="1787"/>
                    <a:pt x="1462" y="1771"/>
                    <a:pt x="1454" y="1763"/>
                  </a:cubicBezTo>
                  <a:cubicBezTo>
                    <a:pt x="1454" y="1747"/>
                    <a:pt x="1454" y="1739"/>
                    <a:pt x="1462" y="1731"/>
                  </a:cubicBezTo>
                  <a:cubicBezTo>
                    <a:pt x="1478" y="1715"/>
                    <a:pt x="1501" y="1715"/>
                    <a:pt x="1517" y="1715"/>
                  </a:cubicBezTo>
                  <a:cubicBezTo>
                    <a:pt x="1533" y="1715"/>
                    <a:pt x="1557" y="1715"/>
                    <a:pt x="1565" y="1724"/>
                  </a:cubicBezTo>
                  <a:cubicBezTo>
                    <a:pt x="1565" y="1731"/>
                    <a:pt x="1573" y="1739"/>
                    <a:pt x="1581" y="1739"/>
                  </a:cubicBezTo>
                  <a:lnTo>
                    <a:pt x="1588" y="1739"/>
                  </a:lnTo>
                  <a:cubicBezTo>
                    <a:pt x="1596" y="1731"/>
                    <a:pt x="1604" y="1731"/>
                    <a:pt x="1604" y="1731"/>
                  </a:cubicBezTo>
                  <a:cubicBezTo>
                    <a:pt x="1612" y="1731"/>
                    <a:pt x="1612" y="1731"/>
                    <a:pt x="1612" y="1731"/>
                  </a:cubicBezTo>
                  <a:cubicBezTo>
                    <a:pt x="1612" y="1739"/>
                    <a:pt x="1620" y="1739"/>
                    <a:pt x="1612" y="1755"/>
                  </a:cubicBezTo>
                  <a:cubicBezTo>
                    <a:pt x="1612" y="1755"/>
                    <a:pt x="1612" y="1763"/>
                    <a:pt x="1612" y="1771"/>
                  </a:cubicBezTo>
                  <a:cubicBezTo>
                    <a:pt x="1604" y="1779"/>
                    <a:pt x="1604" y="1787"/>
                    <a:pt x="1604" y="1795"/>
                  </a:cubicBezTo>
                  <a:cubicBezTo>
                    <a:pt x="1612" y="1795"/>
                    <a:pt x="1612" y="1795"/>
                    <a:pt x="1620" y="1802"/>
                  </a:cubicBezTo>
                  <a:cubicBezTo>
                    <a:pt x="1620" y="1802"/>
                    <a:pt x="1628" y="1802"/>
                    <a:pt x="1636" y="1802"/>
                  </a:cubicBezTo>
                  <a:cubicBezTo>
                    <a:pt x="1644" y="1810"/>
                    <a:pt x="1652" y="1810"/>
                    <a:pt x="1660" y="1810"/>
                  </a:cubicBezTo>
                  <a:cubicBezTo>
                    <a:pt x="1667" y="1810"/>
                    <a:pt x="1675" y="1810"/>
                    <a:pt x="1675" y="1787"/>
                  </a:cubicBezTo>
                  <a:cubicBezTo>
                    <a:pt x="1683" y="1779"/>
                    <a:pt x="1683" y="1763"/>
                    <a:pt x="1683" y="1755"/>
                  </a:cubicBezTo>
                  <a:cubicBezTo>
                    <a:pt x="1683" y="1731"/>
                    <a:pt x="1691" y="1715"/>
                    <a:pt x="1699" y="1708"/>
                  </a:cubicBezTo>
                  <a:lnTo>
                    <a:pt x="1699" y="1708"/>
                  </a:lnTo>
                  <a:cubicBezTo>
                    <a:pt x="1707" y="1692"/>
                    <a:pt x="1707" y="1692"/>
                    <a:pt x="1699" y="1668"/>
                  </a:cubicBezTo>
                  <a:cubicBezTo>
                    <a:pt x="1691" y="1652"/>
                    <a:pt x="1691" y="1652"/>
                    <a:pt x="1675" y="1644"/>
                  </a:cubicBezTo>
                  <a:cubicBezTo>
                    <a:pt x="1675" y="1644"/>
                    <a:pt x="1667" y="1637"/>
                    <a:pt x="1660" y="1637"/>
                  </a:cubicBezTo>
                  <a:cubicBezTo>
                    <a:pt x="1636" y="1621"/>
                    <a:pt x="1612" y="1597"/>
                    <a:pt x="1620" y="1589"/>
                  </a:cubicBezTo>
                  <a:cubicBezTo>
                    <a:pt x="1620" y="1581"/>
                    <a:pt x="1620" y="1581"/>
                    <a:pt x="1628" y="1581"/>
                  </a:cubicBezTo>
                  <a:cubicBezTo>
                    <a:pt x="1628" y="1581"/>
                    <a:pt x="1628" y="1581"/>
                    <a:pt x="1636" y="1581"/>
                  </a:cubicBezTo>
                  <a:cubicBezTo>
                    <a:pt x="1652" y="1581"/>
                    <a:pt x="1652" y="1589"/>
                    <a:pt x="1667" y="1589"/>
                  </a:cubicBezTo>
                  <a:cubicBezTo>
                    <a:pt x="1675" y="1597"/>
                    <a:pt x="1683" y="1597"/>
                    <a:pt x="1691" y="1605"/>
                  </a:cubicBezTo>
                  <a:cubicBezTo>
                    <a:pt x="1715" y="1605"/>
                    <a:pt x="1731" y="1613"/>
                    <a:pt x="1739" y="1613"/>
                  </a:cubicBezTo>
                  <a:cubicBezTo>
                    <a:pt x="1754" y="1621"/>
                    <a:pt x="1770" y="1621"/>
                    <a:pt x="1778" y="1628"/>
                  </a:cubicBezTo>
                  <a:cubicBezTo>
                    <a:pt x="1794" y="1637"/>
                    <a:pt x="1810" y="1652"/>
                    <a:pt x="1810" y="1660"/>
                  </a:cubicBezTo>
                  <a:cubicBezTo>
                    <a:pt x="1810" y="1668"/>
                    <a:pt x="1810" y="1668"/>
                    <a:pt x="1802" y="1676"/>
                  </a:cubicBezTo>
                  <a:cubicBezTo>
                    <a:pt x="1786" y="1676"/>
                    <a:pt x="1786" y="1676"/>
                    <a:pt x="1786" y="1676"/>
                  </a:cubicBezTo>
                  <a:cubicBezTo>
                    <a:pt x="1786" y="1676"/>
                    <a:pt x="1786" y="1684"/>
                    <a:pt x="1794" y="1684"/>
                  </a:cubicBezTo>
                  <a:cubicBezTo>
                    <a:pt x="1802" y="1684"/>
                    <a:pt x="1818" y="1684"/>
                    <a:pt x="1826" y="1684"/>
                  </a:cubicBezTo>
                  <a:cubicBezTo>
                    <a:pt x="1834" y="1684"/>
                    <a:pt x="1834" y="1676"/>
                    <a:pt x="1841" y="1676"/>
                  </a:cubicBezTo>
                  <a:cubicBezTo>
                    <a:pt x="1841" y="1676"/>
                    <a:pt x="1849" y="1684"/>
                    <a:pt x="1857" y="1684"/>
                  </a:cubicBezTo>
                  <a:cubicBezTo>
                    <a:pt x="1857" y="1692"/>
                    <a:pt x="1857" y="1700"/>
                    <a:pt x="1857" y="1700"/>
                  </a:cubicBezTo>
                  <a:cubicBezTo>
                    <a:pt x="1857" y="1708"/>
                    <a:pt x="1857" y="1715"/>
                    <a:pt x="1873" y="1715"/>
                  </a:cubicBezTo>
                  <a:cubicBezTo>
                    <a:pt x="1881" y="1724"/>
                    <a:pt x="1905" y="1715"/>
                    <a:pt x="1913" y="1708"/>
                  </a:cubicBezTo>
                  <a:cubicBezTo>
                    <a:pt x="1920" y="1708"/>
                    <a:pt x="1928" y="1708"/>
                    <a:pt x="1936" y="1708"/>
                  </a:cubicBezTo>
                  <a:close/>
                </a:path>
              </a:pathLst>
            </a:custGeom>
            <a:solidFill>
              <a:schemeClr val="accent6"/>
            </a:solidFill>
            <a:ln>
              <a:solidFill>
                <a:schemeClr val="bg2"/>
              </a:solidFill>
            </a:ln>
            <a:effectLst/>
          </p:spPr>
          <p:txBody>
            <a:bodyPr wrap="none" anchor="ctr"/>
            <a:lstStyle/>
            <a:p>
              <a:endParaRPr lang="en-US"/>
            </a:p>
          </p:txBody>
        </p:sp>
        <p:sp>
          <p:nvSpPr>
            <p:cNvPr id="291" name="Freeform 508"/>
            <p:cNvSpPr>
              <a:spLocks noChangeArrowheads="1"/>
            </p:cNvSpPr>
            <p:nvPr/>
          </p:nvSpPr>
          <p:spPr bwMode="auto">
            <a:xfrm>
              <a:off x="17290667" y="4449747"/>
              <a:ext cx="1289534" cy="1463481"/>
            </a:xfrm>
            <a:custGeom>
              <a:avLst/>
              <a:gdLst>
                <a:gd name="T0" fmla="*/ 2055 w 2451"/>
                <a:gd name="T1" fmla="*/ 2712 h 2784"/>
                <a:gd name="T2" fmla="*/ 2055 w 2451"/>
                <a:gd name="T3" fmla="*/ 2712 h 2784"/>
                <a:gd name="T4" fmla="*/ 2023 w 2451"/>
                <a:gd name="T5" fmla="*/ 2601 h 2784"/>
                <a:gd name="T6" fmla="*/ 1936 w 2451"/>
                <a:gd name="T7" fmla="*/ 2475 h 2784"/>
                <a:gd name="T8" fmla="*/ 1778 w 2451"/>
                <a:gd name="T9" fmla="*/ 2316 h 2784"/>
                <a:gd name="T10" fmla="*/ 1691 w 2451"/>
                <a:gd name="T11" fmla="*/ 2293 h 2784"/>
                <a:gd name="T12" fmla="*/ 1659 w 2451"/>
                <a:gd name="T13" fmla="*/ 2277 h 2784"/>
                <a:gd name="T14" fmla="*/ 1596 w 2451"/>
                <a:gd name="T15" fmla="*/ 2229 h 2784"/>
                <a:gd name="T16" fmla="*/ 1509 w 2451"/>
                <a:gd name="T17" fmla="*/ 2174 h 2784"/>
                <a:gd name="T18" fmla="*/ 1470 w 2451"/>
                <a:gd name="T19" fmla="*/ 2071 h 2784"/>
                <a:gd name="T20" fmla="*/ 1494 w 2451"/>
                <a:gd name="T21" fmla="*/ 1969 h 2784"/>
                <a:gd name="T22" fmla="*/ 1494 w 2451"/>
                <a:gd name="T23" fmla="*/ 1889 h 2784"/>
                <a:gd name="T24" fmla="*/ 1485 w 2451"/>
                <a:gd name="T25" fmla="*/ 1787 h 2784"/>
                <a:gd name="T26" fmla="*/ 1438 w 2451"/>
                <a:gd name="T27" fmla="*/ 1724 h 2784"/>
                <a:gd name="T28" fmla="*/ 1485 w 2451"/>
                <a:gd name="T29" fmla="*/ 1613 h 2784"/>
                <a:gd name="T30" fmla="*/ 1612 w 2451"/>
                <a:gd name="T31" fmla="*/ 1542 h 2784"/>
                <a:gd name="T32" fmla="*/ 1612 w 2451"/>
                <a:gd name="T33" fmla="*/ 1360 h 2784"/>
                <a:gd name="T34" fmla="*/ 1604 w 2451"/>
                <a:gd name="T35" fmla="*/ 1249 h 2784"/>
                <a:gd name="T36" fmla="*/ 1675 w 2451"/>
                <a:gd name="T37" fmla="*/ 1186 h 2784"/>
                <a:gd name="T38" fmla="*/ 1691 w 2451"/>
                <a:gd name="T39" fmla="*/ 1154 h 2784"/>
                <a:gd name="T40" fmla="*/ 2071 w 2451"/>
                <a:gd name="T41" fmla="*/ 791 h 2784"/>
                <a:gd name="T42" fmla="*/ 2268 w 2451"/>
                <a:gd name="T43" fmla="*/ 672 h 2784"/>
                <a:gd name="T44" fmla="*/ 2450 w 2451"/>
                <a:gd name="T45" fmla="*/ 570 h 2784"/>
                <a:gd name="T46" fmla="*/ 2339 w 2451"/>
                <a:gd name="T47" fmla="*/ 577 h 2784"/>
                <a:gd name="T48" fmla="*/ 2268 w 2451"/>
                <a:gd name="T49" fmla="*/ 522 h 2784"/>
                <a:gd name="T50" fmla="*/ 2110 w 2451"/>
                <a:gd name="T51" fmla="*/ 546 h 2784"/>
                <a:gd name="T52" fmla="*/ 2062 w 2451"/>
                <a:gd name="T53" fmla="*/ 546 h 2784"/>
                <a:gd name="T54" fmla="*/ 2007 w 2451"/>
                <a:gd name="T55" fmla="*/ 475 h 2784"/>
                <a:gd name="T56" fmla="*/ 1865 w 2451"/>
                <a:gd name="T57" fmla="*/ 601 h 2784"/>
                <a:gd name="T58" fmla="*/ 1731 w 2451"/>
                <a:gd name="T59" fmla="*/ 538 h 2784"/>
                <a:gd name="T60" fmla="*/ 1620 w 2451"/>
                <a:gd name="T61" fmla="*/ 443 h 2784"/>
                <a:gd name="T62" fmla="*/ 1565 w 2451"/>
                <a:gd name="T63" fmla="*/ 506 h 2784"/>
                <a:gd name="T64" fmla="*/ 1501 w 2451"/>
                <a:gd name="T65" fmla="*/ 435 h 2784"/>
                <a:gd name="T66" fmla="*/ 1351 w 2451"/>
                <a:gd name="T67" fmla="*/ 332 h 2784"/>
                <a:gd name="T68" fmla="*/ 1154 w 2451"/>
                <a:gd name="T69" fmla="*/ 395 h 2784"/>
                <a:gd name="T70" fmla="*/ 1066 w 2451"/>
                <a:gd name="T71" fmla="*/ 388 h 2784"/>
                <a:gd name="T72" fmla="*/ 956 w 2451"/>
                <a:gd name="T73" fmla="*/ 356 h 2784"/>
                <a:gd name="T74" fmla="*/ 901 w 2451"/>
                <a:gd name="T75" fmla="*/ 332 h 2784"/>
                <a:gd name="T76" fmla="*/ 806 w 2451"/>
                <a:gd name="T77" fmla="*/ 301 h 2784"/>
                <a:gd name="T78" fmla="*/ 790 w 2451"/>
                <a:gd name="T79" fmla="*/ 166 h 2784"/>
                <a:gd name="T80" fmla="*/ 766 w 2451"/>
                <a:gd name="T81" fmla="*/ 48 h 2784"/>
                <a:gd name="T82" fmla="*/ 679 w 2451"/>
                <a:gd name="T83" fmla="*/ 0 h 2784"/>
                <a:gd name="T84" fmla="*/ 648 w 2451"/>
                <a:gd name="T85" fmla="*/ 119 h 2784"/>
                <a:gd name="T86" fmla="*/ 632 w 2451"/>
                <a:gd name="T87" fmla="*/ 151 h 2784"/>
                <a:gd name="T88" fmla="*/ 0 w 2451"/>
                <a:gd name="T89" fmla="*/ 182 h 2784"/>
                <a:gd name="T90" fmla="*/ 32 w 2451"/>
                <a:gd name="T91" fmla="*/ 293 h 2784"/>
                <a:gd name="T92" fmla="*/ 48 w 2451"/>
                <a:gd name="T93" fmla="*/ 372 h 2784"/>
                <a:gd name="T94" fmla="*/ 32 w 2451"/>
                <a:gd name="T95" fmla="*/ 585 h 2784"/>
                <a:gd name="T96" fmla="*/ 119 w 2451"/>
                <a:gd name="T97" fmla="*/ 830 h 2784"/>
                <a:gd name="T98" fmla="*/ 119 w 2451"/>
                <a:gd name="T99" fmla="*/ 1012 h 2784"/>
                <a:gd name="T100" fmla="*/ 127 w 2451"/>
                <a:gd name="T101" fmla="*/ 1162 h 2784"/>
                <a:gd name="T102" fmla="*/ 158 w 2451"/>
                <a:gd name="T103" fmla="*/ 1384 h 2784"/>
                <a:gd name="T104" fmla="*/ 205 w 2451"/>
                <a:gd name="T105" fmla="*/ 1439 h 2784"/>
                <a:gd name="T106" fmla="*/ 213 w 2451"/>
                <a:gd name="T107" fmla="*/ 1605 h 2784"/>
                <a:gd name="T108" fmla="*/ 158 w 2451"/>
                <a:gd name="T109" fmla="*/ 1739 h 2784"/>
                <a:gd name="T110" fmla="*/ 135 w 2451"/>
                <a:gd name="T111" fmla="*/ 1803 h 2784"/>
                <a:gd name="T112" fmla="*/ 158 w 2451"/>
                <a:gd name="T113" fmla="*/ 1858 h 2784"/>
                <a:gd name="T114" fmla="*/ 205 w 2451"/>
                <a:gd name="T115" fmla="*/ 1898 h 2784"/>
                <a:gd name="T116" fmla="*/ 260 w 2451"/>
                <a:gd name="T117" fmla="*/ 1913 h 2784"/>
                <a:gd name="T118" fmla="*/ 260 w 2451"/>
                <a:gd name="T119" fmla="*/ 2767 h 2784"/>
                <a:gd name="T120" fmla="*/ 2055 w 2451"/>
                <a:gd name="T121" fmla="*/ 2712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51" h="2784">
                  <a:moveTo>
                    <a:pt x="2055" y="2712"/>
                  </a:moveTo>
                  <a:lnTo>
                    <a:pt x="2055" y="2712"/>
                  </a:lnTo>
                  <a:cubicBezTo>
                    <a:pt x="2039" y="2680"/>
                    <a:pt x="2023" y="2641"/>
                    <a:pt x="2023" y="2601"/>
                  </a:cubicBezTo>
                  <a:cubicBezTo>
                    <a:pt x="2031" y="2538"/>
                    <a:pt x="1968" y="2475"/>
                    <a:pt x="1936" y="2475"/>
                  </a:cubicBezTo>
                  <a:cubicBezTo>
                    <a:pt x="1905" y="2467"/>
                    <a:pt x="1841" y="2380"/>
                    <a:pt x="1778" y="2316"/>
                  </a:cubicBezTo>
                  <a:cubicBezTo>
                    <a:pt x="1746" y="2285"/>
                    <a:pt x="1715" y="2293"/>
                    <a:pt x="1691" y="2293"/>
                  </a:cubicBezTo>
                  <a:cubicBezTo>
                    <a:pt x="1675" y="2293"/>
                    <a:pt x="1667" y="2293"/>
                    <a:pt x="1659" y="2277"/>
                  </a:cubicBezTo>
                  <a:cubicBezTo>
                    <a:pt x="1651" y="2238"/>
                    <a:pt x="1628" y="2253"/>
                    <a:pt x="1596" y="2229"/>
                  </a:cubicBezTo>
                  <a:cubicBezTo>
                    <a:pt x="1572" y="2214"/>
                    <a:pt x="1525" y="2214"/>
                    <a:pt x="1509" y="2174"/>
                  </a:cubicBezTo>
                  <a:cubicBezTo>
                    <a:pt x="1501" y="2143"/>
                    <a:pt x="1454" y="2143"/>
                    <a:pt x="1470" y="2071"/>
                  </a:cubicBezTo>
                  <a:cubicBezTo>
                    <a:pt x="1494" y="2008"/>
                    <a:pt x="1494" y="2016"/>
                    <a:pt x="1494" y="1969"/>
                  </a:cubicBezTo>
                  <a:cubicBezTo>
                    <a:pt x="1485" y="1929"/>
                    <a:pt x="1470" y="1921"/>
                    <a:pt x="1494" y="1889"/>
                  </a:cubicBezTo>
                  <a:cubicBezTo>
                    <a:pt x="1525" y="1866"/>
                    <a:pt x="1517" y="1811"/>
                    <a:pt x="1485" y="1787"/>
                  </a:cubicBezTo>
                  <a:cubicBezTo>
                    <a:pt x="1454" y="1771"/>
                    <a:pt x="1406" y="1771"/>
                    <a:pt x="1438" y="1724"/>
                  </a:cubicBezTo>
                  <a:cubicBezTo>
                    <a:pt x="1470" y="1668"/>
                    <a:pt x="1446" y="1652"/>
                    <a:pt x="1485" y="1613"/>
                  </a:cubicBezTo>
                  <a:cubicBezTo>
                    <a:pt x="1533" y="1581"/>
                    <a:pt x="1580" y="1597"/>
                    <a:pt x="1612" y="1542"/>
                  </a:cubicBezTo>
                  <a:cubicBezTo>
                    <a:pt x="1651" y="1487"/>
                    <a:pt x="1620" y="1399"/>
                    <a:pt x="1612" y="1360"/>
                  </a:cubicBezTo>
                  <a:cubicBezTo>
                    <a:pt x="1612" y="1321"/>
                    <a:pt x="1588" y="1257"/>
                    <a:pt x="1604" y="1249"/>
                  </a:cubicBezTo>
                  <a:cubicBezTo>
                    <a:pt x="1620" y="1249"/>
                    <a:pt x="1675" y="1186"/>
                    <a:pt x="1675" y="1186"/>
                  </a:cubicBezTo>
                  <a:cubicBezTo>
                    <a:pt x="1667" y="1178"/>
                    <a:pt x="1667" y="1178"/>
                    <a:pt x="1691" y="1154"/>
                  </a:cubicBezTo>
                  <a:cubicBezTo>
                    <a:pt x="1731" y="1131"/>
                    <a:pt x="2039" y="862"/>
                    <a:pt x="2071" y="791"/>
                  </a:cubicBezTo>
                  <a:cubicBezTo>
                    <a:pt x="2102" y="728"/>
                    <a:pt x="2205" y="696"/>
                    <a:pt x="2268" y="672"/>
                  </a:cubicBezTo>
                  <a:cubicBezTo>
                    <a:pt x="2300" y="664"/>
                    <a:pt x="2379" y="633"/>
                    <a:pt x="2450" y="570"/>
                  </a:cubicBezTo>
                  <a:cubicBezTo>
                    <a:pt x="2411" y="570"/>
                    <a:pt x="2363" y="577"/>
                    <a:pt x="2339" y="577"/>
                  </a:cubicBezTo>
                  <a:cubicBezTo>
                    <a:pt x="2316" y="577"/>
                    <a:pt x="2300" y="538"/>
                    <a:pt x="2268" y="522"/>
                  </a:cubicBezTo>
                  <a:cubicBezTo>
                    <a:pt x="2244" y="506"/>
                    <a:pt x="2142" y="538"/>
                    <a:pt x="2110" y="546"/>
                  </a:cubicBezTo>
                  <a:cubicBezTo>
                    <a:pt x="2078" y="554"/>
                    <a:pt x="2062" y="570"/>
                    <a:pt x="2062" y="546"/>
                  </a:cubicBezTo>
                  <a:cubicBezTo>
                    <a:pt x="2055" y="522"/>
                    <a:pt x="2039" y="490"/>
                    <a:pt x="2007" y="475"/>
                  </a:cubicBezTo>
                  <a:cubicBezTo>
                    <a:pt x="1976" y="451"/>
                    <a:pt x="1896" y="570"/>
                    <a:pt x="1865" y="601"/>
                  </a:cubicBezTo>
                  <a:cubicBezTo>
                    <a:pt x="1825" y="633"/>
                    <a:pt x="1754" y="577"/>
                    <a:pt x="1731" y="538"/>
                  </a:cubicBezTo>
                  <a:cubicBezTo>
                    <a:pt x="1707" y="498"/>
                    <a:pt x="1644" y="459"/>
                    <a:pt x="1620" y="443"/>
                  </a:cubicBezTo>
                  <a:cubicBezTo>
                    <a:pt x="1596" y="427"/>
                    <a:pt x="1596" y="498"/>
                    <a:pt x="1565" y="506"/>
                  </a:cubicBezTo>
                  <a:cubicBezTo>
                    <a:pt x="1533" y="514"/>
                    <a:pt x="1525" y="482"/>
                    <a:pt x="1501" y="435"/>
                  </a:cubicBezTo>
                  <a:cubicBezTo>
                    <a:pt x="1478" y="388"/>
                    <a:pt x="1422" y="364"/>
                    <a:pt x="1351" y="332"/>
                  </a:cubicBezTo>
                  <a:cubicBezTo>
                    <a:pt x="1280" y="301"/>
                    <a:pt x="1193" y="364"/>
                    <a:pt x="1154" y="395"/>
                  </a:cubicBezTo>
                  <a:cubicBezTo>
                    <a:pt x="1114" y="419"/>
                    <a:pt x="1090" y="427"/>
                    <a:pt x="1066" y="388"/>
                  </a:cubicBezTo>
                  <a:cubicBezTo>
                    <a:pt x="1043" y="356"/>
                    <a:pt x="972" y="364"/>
                    <a:pt x="956" y="356"/>
                  </a:cubicBezTo>
                  <a:cubicBezTo>
                    <a:pt x="932" y="348"/>
                    <a:pt x="956" y="309"/>
                    <a:pt x="901" y="332"/>
                  </a:cubicBezTo>
                  <a:cubicBezTo>
                    <a:pt x="845" y="356"/>
                    <a:pt x="837" y="324"/>
                    <a:pt x="806" y="301"/>
                  </a:cubicBezTo>
                  <a:cubicBezTo>
                    <a:pt x="766" y="285"/>
                    <a:pt x="806" y="182"/>
                    <a:pt x="790" y="166"/>
                  </a:cubicBezTo>
                  <a:cubicBezTo>
                    <a:pt x="782" y="151"/>
                    <a:pt x="766" y="87"/>
                    <a:pt x="766" y="48"/>
                  </a:cubicBezTo>
                  <a:cubicBezTo>
                    <a:pt x="758" y="16"/>
                    <a:pt x="719" y="0"/>
                    <a:pt x="679" y="0"/>
                  </a:cubicBezTo>
                  <a:cubicBezTo>
                    <a:pt x="640" y="0"/>
                    <a:pt x="648" y="79"/>
                    <a:pt x="648" y="119"/>
                  </a:cubicBezTo>
                  <a:cubicBezTo>
                    <a:pt x="655" y="151"/>
                    <a:pt x="632" y="151"/>
                    <a:pt x="632" y="151"/>
                  </a:cubicBezTo>
                  <a:cubicBezTo>
                    <a:pt x="426" y="166"/>
                    <a:pt x="213" y="174"/>
                    <a:pt x="0" y="182"/>
                  </a:cubicBezTo>
                  <a:cubicBezTo>
                    <a:pt x="0" y="222"/>
                    <a:pt x="16" y="277"/>
                    <a:pt x="32" y="293"/>
                  </a:cubicBezTo>
                  <a:cubicBezTo>
                    <a:pt x="56" y="324"/>
                    <a:pt x="56" y="348"/>
                    <a:pt x="48" y="372"/>
                  </a:cubicBezTo>
                  <a:cubicBezTo>
                    <a:pt x="40" y="388"/>
                    <a:pt x="0" y="490"/>
                    <a:pt x="32" y="585"/>
                  </a:cubicBezTo>
                  <a:cubicBezTo>
                    <a:pt x="63" y="680"/>
                    <a:pt x="103" y="799"/>
                    <a:pt x="119" y="830"/>
                  </a:cubicBezTo>
                  <a:cubicBezTo>
                    <a:pt x="143" y="862"/>
                    <a:pt x="127" y="941"/>
                    <a:pt x="119" y="1012"/>
                  </a:cubicBezTo>
                  <a:cubicBezTo>
                    <a:pt x="111" y="1083"/>
                    <a:pt x="127" y="1115"/>
                    <a:pt x="127" y="1162"/>
                  </a:cubicBezTo>
                  <a:cubicBezTo>
                    <a:pt x="127" y="1218"/>
                    <a:pt x="158" y="1344"/>
                    <a:pt x="158" y="1384"/>
                  </a:cubicBezTo>
                  <a:cubicBezTo>
                    <a:pt x="158" y="1415"/>
                    <a:pt x="190" y="1415"/>
                    <a:pt x="205" y="1439"/>
                  </a:cubicBezTo>
                  <a:cubicBezTo>
                    <a:pt x="221" y="1455"/>
                    <a:pt x="205" y="1558"/>
                    <a:pt x="213" y="1605"/>
                  </a:cubicBezTo>
                  <a:cubicBezTo>
                    <a:pt x="221" y="1645"/>
                    <a:pt x="182" y="1724"/>
                    <a:pt x="158" y="1739"/>
                  </a:cubicBezTo>
                  <a:cubicBezTo>
                    <a:pt x="127" y="1755"/>
                    <a:pt x="119" y="1787"/>
                    <a:pt x="135" y="1803"/>
                  </a:cubicBezTo>
                  <a:cubicBezTo>
                    <a:pt x="150" y="1818"/>
                    <a:pt x="158" y="1818"/>
                    <a:pt x="158" y="1858"/>
                  </a:cubicBezTo>
                  <a:cubicBezTo>
                    <a:pt x="158" y="1889"/>
                    <a:pt x="182" y="1898"/>
                    <a:pt x="205" y="1898"/>
                  </a:cubicBezTo>
                  <a:cubicBezTo>
                    <a:pt x="229" y="1898"/>
                    <a:pt x="260" y="1913"/>
                    <a:pt x="260" y="1913"/>
                  </a:cubicBezTo>
                  <a:cubicBezTo>
                    <a:pt x="260" y="2767"/>
                    <a:pt x="260" y="2767"/>
                    <a:pt x="260" y="2767"/>
                  </a:cubicBezTo>
                  <a:cubicBezTo>
                    <a:pt x="260" y="2767"/>
                    <a:pt x="1438" y="2783"/>
                    <a:pt x="2055" y="2712"/>
                  </a:cubicBezTo>
                </a:path>
              </a:pathLst>
            </a:custGeom>
            <a:solidFill>
              <a:schemeClr val="accent6"/>
            </a:solidFill>
            <a:ln>
              <a:solidFill>
                <a:schemeClr val="bg2"/>
              </a:solidFill>
            </a:ln>
            <a:effectLst/>
          </p:spPr>
          <p:txBody>
            <a:bodyPr wrap="none" anchor="ctr"/>
            <a:lstStyle/>
            <a:p>
              <a:endParaRPr lang="en-US"/>
            </a:p>
          </p:txBody>
        </p:sp>
        <p:sp>
          <p:nvSpPr>
            <p:cNvPr id="292" name="Freeform 509"/>
            <p:cNvSpPr>
              <a:spLocks noChangeArrowheads="1"/>
            </p:cNvSpPr>
            <p:nvPr/>
          </p:nvSpPr>
          <p:spPr bwMode="auto">
            <a:xfrm>
              <a:off x="17288347" y="4449747"/>
              <a:ext cx="1296493" cy="1461163"/>
            </a:xfrm>
            <a:custGeom>
              <a:avLst/>
              <a:gdLst>
                <a:gd name="T0" fmla="*/ 260 w 2467"/>
                <a:gd name="T1" fmla="*/ 2767 h 2776"/>
                <a:gd name="T2" fmla="*/ 151 w 2467"/>
                <a:gd name="T3" fmla="*/ 1818 h 2776"/>
                <a:gd name="T4" fmla="*/ 221 w 2467"/>
                <a:gd name="T5" fmla="*/ 1605 h 2776"/>
                <a:gd name="T6" fmla="*/ 166 w 2467"/>
                <a:gd name="T7" fmla="*/ 1384 h 2776"/>
                <a:gd name="T8" fmla="*/ 127 w 2467"/>
                <a:gd name="T9" fmla="*/ 1012 h 2776"/>
                <a:gd name="T10" fmla="*/ 40 w 2467"/>
                <a:gd name="T11" fmla="*/ 301 h 2776"/>
                <a:gd name="T12" fmla="*/ 640 w 2467"/>
                <a:gd name="T13" fmla="*/ 151 h 2776"/>
                <a:gd name="T14" fmla="*/ 687 w 2467"/>
                <a:gd name="T15" fmla="*/ 0 h 2776"/>
                <a:gd name="T16" fmla="*/ 814 w 2467"/>
                <a:gd name="T17" fmla="*/ 301 h 2776"/>
                <a:gd name="T18" fmla="*/ 932 w 2467"/>
                <a:gd name="T19" fmla="*/ 324 h 2776"/>
                <a:gd name="T20" fmla="*/ 1082 w 2467"/>
                <a:gd name="T21" fmla="*/ 388 h 2776"/>
                <a:gd name="T22" fmla="*/ 1320 w 2467"/>
                <a:gd name="T23" fmla="*/ 317 h 2776"/>
                <a:gd name="T24" fmla="*/ 1565 w 2467"/>
                <a:gd name="T25" fmla="*/ 506 h 2776"/>
                <a:gd name="T26" fmla="*/ 1628 w 2467"/>
                <a:gd name="T27" fmla="*/ 435 h 2776"/>
                <a:gd name="T28" fmla="*/ 1873 w 2467"/>
                <a:gd name="T29" fmla="*/ 601 h 2776"/>
                <a:gd name="T30" fmla="*/ 2070 w 2467"/>
                <a:gd name="T31" fmla="*/ 546 h 2776"/>
                <a:gd name="T32" fmla="*/ 2142 w 2467"/>
                <a:gd name="T33" fmla="*/ 538 h 2776"/>
                <a:gd name="T34" fmla="*/ 2347 w 2467"/>
                <a:gd name="T35" fmla="*/ 570 h 2776"/>
                <a:gd name="T36" fmla="*/ 2276 w 2467"/>
                <a:gd name="T37" fmla="*/ 680 h 2776"/>
                <a:gd name="T38" fmla="*/ 1707 w 2467"/>
                <a:gd name="T39" fmla="*/ 1162 h 2776"/>
                <a:gd name="T40" fmla="*/ 1683 w 2467"/>
                <a:gd name="T41" fmla="*/ 1186 h 2776"/>
                <a:gd name="T42" fmla="*/ 1628 w 2467"/>
                <a:gd name="T43" fmla="*/ 1392 h 2776"/>
                <a:gd name="T44" fmla="*/ 1470 w 2467"/>
                <a:gd name="T45" fmla="*/ 1668 h 2776"/>
                <a:gd name="T46" fmla="*/ 1493 w 2467"/>
                <a:gd name="T47" fmla="*/ 1787 h 2776"/>
                <a:gd name="T48" fmla="*/ 1502 w 2467"/>
                <a:gd name="T49" fmla="*/ 1969 h 2776"/>
                <a:gd name="T50" fmla="*/ 1525 w 2467"/>
                <a:gd name="T51" fmla="*/ 2174 h 2776"/>
                <a:gd name="T52" fmla="*/ 1675 w 2467"/>
                <a:gd name="T53" fmla="*/ 2277 h 2776"/>
                <a:gd name="T54" fmla="*/ 1786 w 2467"/>
                <a:gd name="T55" fmla="*/ 2316 h 2776"/>
                <a:gd name="T56" fmla="*/ 2063 w 2467"/>
                <a:gd name="T57" fmla="*/ 2712 h 2776"/>
                <a:gd name="T58" fmla="*/ 268 w 2467"/>
                <a:gd name="T59" fmla="*/ 2759 h 2776"/>
                <a:gd name="T60" fmla="*/ 2031 w 2467"/>
                <a:gd name="T61" fmla="*/ 2601 h 2776"/>
                <a:gd name="T62" fmla="*/ 1715 w 2467"/>
                <a:gd name="T63" fmla="*/ 2293 h 2776"/>
                <a:gd name="T64" fmla="*/ 1628 w 2467"/>
                <a:gd name="T65" fmla="*/ 2245 h 2776"/>
                <a:gd name="T66" fmla="*/ 1493 w 2467"/>
                <a:gd name="T67" fmla="*/ 2151 h 2776"/>
                <a:gd name="T68" fmla="*/ 1486 w 2467"/>
                <a:gd name="T69" fmla="*/ 1937 h 2776"/>
                <a:gd name="T70" fmla="*/ 1462 w 2467"/>
                <a:gd name="T71" fmla="*/ 1779 h 2776"/>
                <a:gd name="T72" fmla="*/ 1493 w 2467"/>
                <a:gd name="T73" fmla="*/ 1613 h 2776"/>
                <a:gd name="T74" fmla="*/ 1620 w 2467"/>
                <a:gd name="T75" fmla="*/ 1360 h 2776"/>
                <a:gd name="T76" fmla="*/ 1699 w 2467"/>
                <a:gd name="T77" fmla="*/ 1154 h 2776"/>
                <a:gd name="T78" fmla="*/ 2276 w 2467"/>
                <a:gd name="T79" fmla="*/ 672 h 2776"/>
                <a:gd name="T80" fmla="*/ 2276 w 2467"/>
                <a:gd name="T81" fmla="*/ 530 h 2776"/>
                <a:gd name="T82" fmla="*/ 2094 w 2467"/>
                <a:gd name="T83" fmla="*/ 554 h 2776"/>
                <a:gd name="T84" fmla="*/ 2007 w 2467"/>
                <a:gd name="T85" fmla="*/ 475 h 2776"/>
                <a:gd name="T86" fmla="*/ 1739 w 2467"/>
                <a:gd name="T87" fmla="*/ 538 h 2776"/>
                <a:gd name="T88" fmla="*/ 1604 w 2467"/>
                <a:gd name="T89" fmla="*/ 467 h 2776"/>
                <a:gd name="T90" fmla="*/ 1502 w 2467"/>
                <a:gd name="T91" fmla="*/ 435 h 2776"/>
                <a:gd name="T92" fmla="*/ 1162 w 2467"/>
                <a:gd name="T93" fmla="*/ 395 h 2776"/>
                <a:gd name="T94" fmla="*/ 964 w 2467"/>
                <a:gd name="T95" fmla="*/ 356 h 2776"/>
                <a:gd name="T96" fmla="*/ 877 w 2467"/>
                <a:gd name="T97" fmla="*/ 348 h 2776"/>
                <a:gd name="T98" fmla="*/ 798 w 2467"/>
                <a:gd name="T99" fmla="*/ 166 h 2776"/>
                <a:gd name="T100" fmla="*/ 663 w 2467"/>
                <a:gd name="T101" fmla="*/ 119 h 2776"/>
                <a:gd name="T102" fmla="*/ 40 w 2467"/>
                <a:gd name="T103" fmla="*/ 293 h 2776"/>
                <a:gd name="T104" fmla="*/ 135 w 2467"/>
                <a:gd name="T105" fmla="*/ 1012 h 2776"/>
                <a:gd name="T106" fmla="*/ 174 w 2467"/>
                <a:gd name="T107" fmla="*/ 1384 h 2776"/>
                <a:gd name="T108" fmla="*/ 229 w 2467"/>
                <a:gd name="T109" fmla="*/ 1597 h 2776"/>
                <a:gd name="T110" fmla="*/ 158 w 2467"/>
                <a:gd name="T111" fmla="*/ 1811 h 2776"/>
                <a:gd name="T112" fmla="*/ 268 w 2467"/>
                <a:gd name="T113" fmla="*/ 1913 h 2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67" h="2776">
                  <a:moveTo>
                    <a:pt x="553" y="2775"/>
                  </a:moveTo>
                  <a:lnTo>
                    <a:pt x="553" y="2775"/>
                  </a:lnTo>
                  <a:cubicBezTo>
                    <a:pt x="379" y="2775"/>
                    <a:pt x="268" y="2767"/>
                    <a:pt x="268" y="2767"/>
                  </a:cubicBezTo>
                  <a:cubicBezTo>
                    <a:pt x="260" y="2767"/>
                    <a:pt x="260" y="2767"/>
                    <a:pt x="260" y="2767"/>
                  </a:cubicBezTo>
                  <a:cubicBezTo>
                    <a:pt x="260" y="1913"/>
                    <a:pt x="260" y="1913"/>
                    <a:pt x="260" y="1913"/>
                  </a:cubicBezTo>
                  <a:cubicBezTo>
                    <a:pt x="252" y="1913"/>
                    <a:pt x="229" y="1898"/>
                    <a:pt x="213" y="1898"/>
                  </a:cubicBezTo>
                  <a:cubicBezTo>
                    <a:pt x="190" y="1898"/>
                    <a:pt x="166" y="1889"/>
                    <a:pt x="166" y="1858"/>
                  </a:cubicBezTo>
                  <a:cubicBezTo>
                    <a:pt x="166" y="1834"/>
                    <a:pt x="158" y="1826"/>
                    <a:pt x="151" y="1818"/>
                  </a:cubicBezTo>
                  <a:lnTo>
                    <a:pt x="143" y="1811"/>
                  </a:lnTo>
                  <a:cubicBezTo>
                    <a:pt x="135" y="1795"/>
                    <a:pt x="135" y="1787"/>
                    <a:pt x="135" y="1771"/>
                  </a:cubicBezTo>
                  <a:cubicBezTo>
                    <a:pt x="135" y="1763"/>
                    <a:pt x="151" y="1747"/>
                    <a:pt x="158" y="1739"/>
                  </a:cubicBezTo>
                  <a:cubicBezTo>
                    <a:pt x="190" y="1724"/>
                    <a:pt x="229" y="1645"/>
                    <a:pt x="221" y="1605"/>
                  </a:cubicBezTo>
                  <a:cubicBezTo>
                    <a:pt x="213" y="1581"/>
                    <a:pt x="213" y="1550"/>
                    <a:pt x="221" y="1526"/>
                  </a:cubicBezTo>
                  <a:cubicBezTo>
                    <a:pt x="221" y="1487"/>
                    <a:pt x="221" y="1447"/>
                    <a:pt x="213" y="1439"/>
                  </a:cubicBezTo>
                  <a:cubicBezTo>
                    <a:pt x="205" y="1431"/>
                    <a:pt x="198" y="1431"/>
                    <a:pt x="198" y="1423"/>
                  </a:cubicBezTo>
                  <a:cubicBezTo>
                    <a:pt x="182" y="1415"/>
                    <a:pt x="166" y="1407"/>
                    <a:pt x="166" y="1384"/>
                  </a:cubicBezTo>
                  <a:cubicBezTo>
                    <a:pt x="166" y="1360"/>
                    <a:pt x="158" y="1328"/>
                    <a:pt x="151" y="1289"/>
                  </a:cubicBezTo>
                  <a:cubicBezTo>
                    <a:pt x="143" y="1241"/>
                    <a:pt x="135" y="1194"/>
                    <a:pt x="135" y="1162"/>
                  </a:cubicBezTo>
                  <a:cubicBezTo>
                    <a:pt x="135" y="1147"/>
                    <a:pt x="135" y="1131"/>
                    <a:pt x="127" y="1115"/>
                  </a:cubicBezTo>
                  <a:cubicBezTo>
                    <a:pt x="127" y="1083"/>
                    <a:pt x="119" y="1060"/>
                    <a:pt x="127" y="1012"/>
                  </a:cubicBezTo>
                  <a:cubicBezTo>
                    <a:pt x="135" y="949"/>
                    <a:pt x="143" y="862"/>
                    <a:pt x="127" y="830"/>
                  </a:cubicBezTo>
                  <a:cubicBezTo>
                    <a:pt x="111" y="799"/>
                    <a:pt x="64" y="672"/>
                    <a:pt x="40" y="585"/>
                  </a:cubicBezTo>
                  <a:cubicBezTo>
                    <a:pt x="0" y="482"/>
                    <a:pt x="48" y="372"/>
                    <a:pt x="48" y="364"/>
                  </a:cubicBezTo>
                  <a:cubicBezTo>
                    <a:pt x="64" y="340"/>
                    <a:pt x="56" y="317"/>
                    <a:pt x="40" y="301"/>
                  </a:cubicBezTo>
                  <a:cubicBezTo>
                    <a:pt x="24" y="277"/>
                    <a:pt x="8" y="222"/>
                    <a:pt x="8" y="182"/>
                  </a:cubicBezTo>
                  <a:cubicBezTo>
                    <a:pt x="8" y="174"/>
                    <a:pt x="8" y="174"/>
                    <a:pt x="8" y="174"/>
                  </a:cubicBezTo>
                  <a:lnTo>
                    <a:pt x="8" y="174"/>
                  </a:lnTo>
                  <a:cubicBezTo>
                    <a:pt x="229" y="174"/>
                    <a:pt x="442" y="158"/>
                    <a:pt x="640" y="151"/>
                  </a:cubicBezTo>
                  <a:cubicBezTo>
                    <a:pt x="640" y="151"/>
                    <a:pt x="648" y="151"/>
                    <a:pt x="648" y="142"/>
                  </a:cubicBezTo>
                  <a:cubicBezTo>
                    <a:pt x="656" y="142"/>
                    <a:pt x="656" y="135"/>
                    <a:pt x="656" y="119"/>
                  </a:cubicBezTo>
                  <a:cubicBezTo>
                    <a:pt x="648" y="64"/>
                    <a:pt x="648" y="24"/>
                    <a:pt x="663" y="8"/>
                  </a:cubicBezTo>
                  <a:cubicBezTo>
                    <a:pt x="671" y="0"/>
                    <a:pt x="679" y="0"/>
                    <a:pt x="687" y="0"/>
                  </a:cubicBezTo>
                  <a:cubicBezTo>
                    <a:pt x="743" y="0"/>
                    <a:pt x="774" y="16"/>
                    <a:pt x="774" y="48"/>
                  </a:cubicBezTo>
                  <a:cubicBezTo>
                    <a:pt x="782" y="95"/>
                    <a:pt x="790" y="151"/>
                    <a:pt x="806" y="166"/>
                  </a:cubicBezTo>
                  <a:cubicBezTo>
                    <a:pt x="814" y="174"/>
                    <a:pt x="806" y="190"/>
                    <a:pt x="806" y="214"/>
                  </a:cubicBezTo>
                  <a:cubicBezTo>
                    <a:pt x="798" y="245"/>
                    <a:pt x="790" y="285"/>
                    <a:pt x="814" y="301"/>
                  </a:cubicBezTo>
                  <a:cubicBezTo>
                    <a:pt x="822" y="301"/>
                    <a:pt x="829" y="309"/>
                    <a:pt x="837" y="317"/>
                  </a:cubicBezTo>
                  <a:cubicBezTo>
                    <a:pt x="853" y="324"/>
                    <a:pt x="861" y="340"/>
                    <a:pt x="877" y="340"/>
                  </a:cubicBezTo>
                  <a:cubicBezTo>
                    <a:pt x="885" y="340"/>
                    <a:pt x="893" y="332"/>
                    <a:pt x="909" y="332"/>
                  </a:cubicBezTo>
                  <a:cubicBezTo>
                    <a:pt x="916" y="324"/>
                    <a:pt x="924" y="324"/>
                    <a:pt x="932" y="324"/>
                  </a:cubicBezTo>
                  <a:cubicBezTo>
                    <a:pt x="948" y="324"/>
                    <a:pt x="956" y="332"/>
                    <a:pt x="956" y="340"/>
                  </a:cubicBezTo>
                  <a:cubicBezTo>
                    <a:pt x="956" y="348"/>
                    <a:pt x="956" y="348"/>
                    <a:pt x="964" y="348"/>
                  </a:cubicBezTo>
                  <a:cubicBezTo>
                    <a:pt x="972" y="356"/>
                    <a:pt x="980" y="356"/>
                    <a:pt x="987" y="356"/>
                  </a:cubicBezTo>
                  <a:cubicBezTo>
                    <a:pt x="1019" y="356"/>
                    <a:pt x="1067" y="356"/>
                    <a:pt x="1082" y="388"/>
                  </a:cubicBezTo>
                  <a:cubicBezTo>
                    <a:pt x="1090" y="404"/>
                    <a:pt x="1098" y="411"/>
                    <a:pt x="1114" y="411"/>
                  </a:cubicBezTo>
                  <a:cubicBezTo>
                    <a:pt x="1122" y="411"/>
                    <a:pt x="1138" y="404"/>
                    <a:pt x="1162" y="388"/>
                  </a:cubicBezTo>
                  <a:cubicBezTo>
                    <a:pt x="1169" y="388"/>
                    <a:pt x="1177" y="380"/>
                    <a:pt x="1185" y="372"/>
                  </a:cubicBezTo>
                  <a:cubicBezTo>
                    <a:pt x="1217" y="348"/>
                    <a:pt x="1264" y="317"/>
                    <a:pt x="1320" y="317"/>
                  </a:cubicBezTo>
                  <a:cubicBezTo>
                    <a:pt x="1335" y="317"/>
                    <a:pt x="1351" y="317"/>
                    <a:pt x="1359" y="324"/>
                  </a:cubicBezTo>
                  <a:cubicBezTo>
                    <a:pt x="1430" y="356"/>
                    <a:pt x="1486" y="388"/>
                    <a:pt x="1509" y="435"/>
                  </a:cubicBezTo>
                  <a:cubicBezTo>
                    <a:pt x="1517" y="443"/>
                    <a:pt x="1517" y="443"/>
                    <a:pt x="1517" y="451"/>
                  </a:cubicBezTo>
                  <a:cubicBezTo>
                    <a:pt x="1533" y="482"/>
                    <a:pt x="1541" y="506"/>
                    <a:pt x="1565" y="506"/>
                  </a:cubicBezTo>
                  <a:cubicBezTo>
                    <a:pt x="1565" y="506"/>
                    <a:pt x="1573" y="506"/>
                    <a:pt x="1573" y="498"/>
                  </a:cubicBezTo>
                  <a:cubicBezTo>
                    <a:pt x="1588" y="498"/>
                    <a:pt x="1596" y="482"/>
                    <a:pt x="1604" y="459"/>
                  </a:cubicBezTo>
                  <a:cubicBezTo>
                    <a:pt x="1604" y="451"/>
                    <a:pt x="1612" y="435"/>
                    <a:pt x="1620" y="435"/>
                  </a:cubicBezTo>
                  <a:cubicBezTo>
                    <a:pt x="1628" y="435"/>
                    <a:pt x="1628" y="435"/>
                    <a:pt x="1628" y="435"/>
                  </a:cubicBezTo>
                  <a:cubicBezTo>
                    <a:pt x="1636" y="443"/>
                    <a:pt x="1636" y="443"/>
                    <a:pt x="1644" y="443"/>
                  </a:cubicBezTo>
                  <a:cubicBezTo>
                    <a:pt x="1667" y="467"/>
                    <a:pt x="1723" y="498"/>
                    <a:pt x="1746" y="538"/>
                  </a:cubicBezTo>
                  <a:cubicBezTo>
                    <a:pt x="1762" y="562"/>
                    <a:pt x="1810" y="609"/>
                    <a:pt x="1849" y="609"/>
                  </a:cubicBezTo>
                  <a:cubicBezTo>
                    <a:pt x="1857" y="609"/>
                    <a:pt x="1865" y="601"/>
                    <a:pt x="1873" y="601"/>
                  </a:cubicBezTo>
                  <a:cubicBezTo>
                    <a:pt x="1881" y="593"/>
                    <a:pt x="1897" y="570"/>
                    <a:pt x="1913" y="546"/>
                  </a:cubicBezTo>
                  <a:cubicBezTo>
                    <a:pt x="1952" y="506"/>
                    <a:pt x="1984" y="467"/>
                    <a:pt x="2007" y="467"/>
                  </a:cubicBezTo>
                  <a:cubicBezTo>
                    <a:pt x="2015" y="467"/>
                    <a:pt x="2015" y="467"/>
                    <a:pt x="2015" y="467"/>
                  </a:cubicBezTo>
                  <a:cubicBezTo>
                    <a:pt x="2055" y="490"/>
                    <a:pt x="2070" y="522"/>
                    <a:pt x="2070" y="546"/>
                  </a:cubicBezTo>
                  <a:cubicBezTo>
                    <a:pt x="2070" y="554"/>
                    <a:pt x="2079" y="554"/>
                    <a:pt x="2079" y="554"/>
                  </a:cubicBezTo>
                  <a:cubicBezTo>
                    <a:pt x="2079" y="554"/>
                    <a:pt x="2086" y="554"/>
                    <a:pt x="2094" y="546"/>
                  </a:cubicBezTo>
                  <a:cubicBezTo>
                    <a:pt x="2102" y="546"/>
                    <a:pt x="2110" y="546"/>
                    <a:pt x="2118" y="546"/>
                  </a:cubicBezTo>
                  <a:cubicBezTo>
                    <a:pt x="2118" y="538"/>
                    <a:pt x="2126" y="538"/>
                    <a:pt x="2142" y="538"/>
                  </a:cubicBezTo>
                  <a:cubicBezTo>
                    <a:pt x="2173" y="530"/>
                    <a:pt x="2221" y="514"/>
                    <a:pt x="2252" y="514"/>
                  </a:cubicBezTo>
                  <a:cubicBezTo>
                    <a:pt x="2260" y="514"/>
                    <a:pt x="2268" y="514"/>
                    <a:pt x="2276" y="522"/>
                  </a:cubicBezTo>
                  <a:cubicBezTo>
                    <a:pt x="2292" y="530"/>
                    <a:pt x="2300" y="538"/>
                    <a:pt x="2308" y="546"/>
                  </a:cubicBezTo>
                  <a:cubicBezTo>
                    <a:pt x="2324" y="562"/>
                    <a:pt x="2332" y="570"/>
                    <a:pt x="2347" y="570"/>
                  </a:cubicBezTo>
                  <a:cubicBezTo>
                    <a:pt x="2371" y="570"/>
                    <a:pt x="2419" y="570"/>
                    <a:pt x="2450" y="570"/>
                  </a:cubicBezTo>
                  <a:cubicBezTo>
                    <a:pt x="2466" y="570"/>
                    <a:pt x="2466" y="570"/>
                    <a:pt x="2466" y="570"/>
                  </a:cubicBezTo>
                  <a:cubicBezTo>
                    <a:pt x="2458" y="570"/>
                    <a:pt x="2458" y="570"/>
                    <a:pt x="2458" y="570"/>
                  </a:cubicBezTo>
                  <a:cubicBezTo>
                    <a:pt x="2387" y="641"/>
                    <a:pt x="2308" y="664"/>
                    <a:pt x="2276" y="680"/>
                  </a:cubicBezTo>
                  <a:cubicBezTo>
                    <a:pt x="2260" y="680"/>
                    <a:pt x="2260" y="680"/>
                    <a:pt x="2260" y="680"/>
                  </a:cubicBezTo>
                  <a:cubicBezTo>
                    <a:pt x="2205" y="704"/>
                    <a:pt x="2110" y="735"/>
                    <a:pt x="2079" y="799"/>
                  </a:cubicBezTo>
                  <a:cubicBezTo>
                    <a:pt x="2055" y="854"/>
                    <a:pt x="1841" y="1044"/>
                    <a:pt x="1707" y="1154"/>
                  </a:cubicBezTo>
                  <a:cubicBezTo>
                    <a:pt x="1707" y="1162"/>
                    <a:pt x="1707" y="1162"/>
                    <a:pt x="1707" y="1162"/>
                  </a:cubicBezTo>
                  <a:cubicBezTo>
                    <a:pt x="1699" y="1170"/>
                    <a:pt x="1683" y="1178"/>
                    <a:pt x="1683" y="1178"/>
                  </a:cubicBezTo>
                  <a:lnTo>
                    <a:pt x="1683" y="1178"/>
                  </a:lnTo>
                  <a:cubicBezTo>
                    <a:pt x="1683" y="1186"/>
                    <a:pt x="1683" y="1186"/>
                    <a:pt x="1683" y="1186"/>
                  </a:cubicBezTo>
                  <a:lnTo>
                    <a:pt x="1683" y="1186"/>
                  </a:lnTo>
                  <a:cubicBezTo>
                    <a:pt x="1675" y="1194"/>
                    <a:pt x="1628" y="1249"/>
                    <a:pt x="1612" y="1257"/>
                  </a:cubicBezTo>
                  <a:cubicBezTo>
                    <a:pt x="1604" y="1257"/>
                    <a:pt x="1612" y="1297"/>
                    <a:pt x="1620" y="1321"/>
                  </a:cubicBezTo>
                  <a:cubicBezTo>
                    <a:pt x="1620" y="1336"/>
                    <a:pt x="1620" y="1344"/>
                    <a:pt x="1628" y="1360"/>
                  </a:cubicBezTo>
                  <a:cubicBezTo>
                    <a:pt x="1628" y="1368"/>
                    <a:pt x="1628" y="1376"/>
                    <a:pt x="1628" y="1392"/>
                  </a:cubicBezTo>
                  <a:cubicBezTo>
                    <a:pt x="1636" y="1431"/>
                    <a:pt x="1652" y="1502"/>
                    <a:pt x="1620" y="1542"/>
                  </a:cubicBezTo>
                  <a:cubicBezTo>
                    <a:pt x="1604" y="1574"/>
                    <a:pt x="1580" y="1581"/>
                    <a:pt x="1557" y="1589"/>
                  </a:cubicBezTo>
                  <a:cubicBezTo>
                    <a:pt x="1533" y="1597"/>
                    <a:pt x="1517" y="1605"/>
                    <a:pt x="1502" y="1621"/>
                  </a:cubicBezTo>
                  <a:cubicBezTo>
                    <a:pt x="1478" y="1637"/>
                    <a:pt x="1470" y="1652"/>
                    <a:pt x="1470" y="1668"/>
                  </a:cubicBezTo>
                  <a:cubicBezTo>
                    <a:pt x="1470" y="1684"/>
                    <a:pt x="1462" y="1700"/>
                    <a:pt x="1446" y="1724"/>
                  </a:cubicBezTo>
                  <a:cubicBezTo>
                    <a:pt x="1438" y="1739"/>
                    <a:pt x="1438" y="1747"/>
                    <a:pt x="1438" y="1755"/>
                  </a:cubicBezTo>
                  <a:cubicBezTo>
                    <a:pt x="1446" y="1763"/>
                    <a:pt x="1454" y="1771"/>
                    <a:pt x="1470" y="1771"/>
                  </a:cubicBezTo>
                  <a:cubicBezTo>
                    <a:pt x="1478" y="1779"/>
                    <a:pt x="1486" y="1779"/>
                    <a:pt x="1493" y="1787"/>
                  </a:cubicBezTo>
                  <a:cubicBezTo>
                    <a:pt x="1517" y="1795"/>
                    <a:pt x="1525" y="1818"/>
                    <a:pt x="1525" y="1842"/>
                  </a:cubicBezTo>
                  <a:cubicBezTo>
                    <a:pt x="1525" y="1866"/>
                    <a:pt x="1517" y="1882"/>
                    <a:pt x="1509" y="1898"/>
                  </a:cubicBezTo>
                  <a:cubicBezTo>
                    <a:pt x="1486" y="1913"/>
                    <a:pt x="1493" y="1921"/>
                    <a:pt x="1493" y="1937"/>
                  </a:cubicBezTo>
                  <a:cubicBezTo>
                    <a:pt x="1502" y="1945"/>
                    <a:pt x="1502" y="1961"/>
                    <a:pt x="1502" y="1969"/>
                  </a:cubicBezTo>
                  <a:cubicBezTo>
                    <a:pt x="1509" y="2008"/>
                    <a:pt x="1509" y="2008"/>
                    <a:pt x="1493" y="2048"/>
                  </a:cubicBezTo>
                  <a:cubicBezTo>
                    <a:pt x="1493" y="2056"/>
                    <a:pt x="1486" y="2064"/>
                    <a:pt x="1486" y="2071"/>
                  </a:cubicBezTo>
                  <a:cubicBezTo>
                    <a:pt x="1470" y="2119"/>
                    <a:pt x="1486" y="2127"/>
                    <a:pt x="1502" y="2143"/>
                  </a:cubicBezTo>
                  <a:cubicBezTo>
                    <a:pt x="1509" y="2151"/>
                    <a:pt x="1517" y="2166"/>
                    <a:pt x="1525" y="2174"/>
                  </a:cubicBezTo>
                  <a:cubicBezTo>
                    <a:pt x="1533" y="2198"/>
                    <a:pt x="1557" y="2206"/>
                    <a:pt x="1580" y="2214"/>
                  </a:cubicBezTo>
                  <a:cubicBezTo>
                    <a:pt x="1588" y="2222"/>
                    <a:pt x="1596" y="2222"/>
                    <a:pt x="1604" y="2229"/>
                  </a:cubicBezTo>
                  <a:cubicBezTo>
                    <a:pt x="1620" y="2238"/>
                    <a:pt x="1628" y="2238"/>
                    <a:pt x="1636" y="2238"/>
                  </a:cubicBezTo>
                  <a:cubicBezTo>
                    <a:pt x="1652" y="2245"/>
                    <a:pt x="1667" y="2245"/>
                    <a:pt x="1675" y="2277"/>
                  </a:cubicBezTo>
                  <a:cubicBezTo>
                    <a:pt x="1675" y="2285"/>
                    <a:pt x="1683" y="2285"/>
                    <a:pt x="1691" y="2285"/>
                  </a:cubicBezTo>
                  <a:lnTo>
                    <a:pt x="1699" y="2285"/>
                  </a:lnTo>
                  <a:cubicBezTo>
                    <a:pt x="1707" y="2285"/>
                    <a:pt x="1715" y="2285"/>
                    <a:pt x="1715" y="2285"/>
                  </a:cubicBezTo>
                  <a:cubicBezTo>
                    <a:pt x="1731" y="2285"/>
                    <a:pt x="1762" y="2293"/>
                    <a:pt x="1786" y="2316"/>
                  </a:cubicBezTo>
                  <a:cubicBezTo>
                    <a:pt x="1810" y="2340"/>
                    <a:pt x="1833" y="2364"/>
                    <a:pt x="1857" y="2388"/>
                  </a:cubicBezTo>
                  <a:cubicBezTo>
                    <a:pt x="1897" y="2427"/>
                    <a:pt x="1928" y="2467"/>
                    <a:pt x="1944" y="2467"/>
                  </a:cubicBezTo>
                  <a:cubicBezTo>
                    <a:pt x="1984" y="2475"/>
                    <a:pt x="2039" y="2538"/>
                    <a:pt x="2039" y="2601"/>
                  </a:cubicBezTo>
                  <a:cubicBezTo>
                    <a:pt x="2031" y="2641"/>
                    <a:pt x="2047" y="2680"/>
                    <a:pt x="2063" y="2712"/>
                  </a:cubicBezTo>
                  <a:lnTo>
                    <a:pt x="2063" y="2712"/>
                  </a:lnTo>
                  <a:cubicBezTo>
                    <a:pt x="2063" y="2720"/>
                    <a:pt x="2063" y="2720"/>
                    <a:pt x="2063" y="2720"/>
                  </a:cubicBezTo>
                  <a:cubicBezTo>
                    <a:pt x="1636" y="2767"/>
                    <a:pt x="932" y="2775"/>
                    <a:pt x="553" y="2775"/>
                  </a:cubicBezTo>
                  <a:lnTo>
                    <a:pt x="268" y="2759"/>
                  </a:lnTo>
                  <a:lnTo>
                    <a:pt x="268" y="2759"/>
                  </a:lnTo>
                  <a:cubicBezTo>
                    <a:pt x="292" y="2767"/>
                    <a:pt x="394" y="2767"/>
                    <a:pt x="553" y="2767"/>
                  </a:cubicBezTo>
                  <a:cubicBezTo>
                    <a:pt x="932" y="2767"/>
                    <a:pt x="1628" y="2759"/>
                    <a:pt x="2055" y="2712"/>
                  </a:cubicBezTo>
                  <a:cubicBezTo>
                    <a:pt x="2039" y="2672"/>
                    <a:pt x="2023" y="2641"/>
                    <a:pt x="2031" y="2601"/>
                  </a:cubicBezTo>
                  <a:cubicBezTo>
                    <a:pt x="2031" y="2546"/>
                    <a:pt x="1976" y="2482"/>
                    <a:pt x="1944" y="2475"/>
                  </a:cubicBezTo>
                  <a:cubicBezTo>
                    <a:pt x="1928" y="2475"/>
                    <a:pt x="1889" y="2435"/>
                    <a:pt x="1849" y="2396"/>
                  </a:cubicBezTo>
                  <a:cubicBezTo>
                    <a:pt x="1826" y="2372"/>
                    <a:pt x="1802" y="2340"/>
                    <a:pt x="1786" y="2324"/>
                  </a:cubicBezTo>
                  <a:cubicBezTo>
                    <a:pt x="1754" y="2301"/>
                    <a:pt x="1731" y="2293"/>
                    <a:pt x="1715" y="2293"/>
                  </a:cubicBezTo>
                  <a:cubicBezTo>
                    <a:pt x="1715" y="2293"/>
                    <a:pt x="1707" y="2293"/>
                    <a:pt x="1699" y="2293"/>
                  </a:cubicBezTo>
                  <a:lnTo>
                    <a:pt x="1691" y="2293"/>
                  </a:lnTo>
                  <a:cubicBezTo>
                    <a:pt x="1683" y="2293"/>
                    <a:pt x="1667" y="2293"/>
                    <a:pt x="1667" y="2277"/>
                  </a:cubicBezTo>
                  <a:cubicBezTo>
                    <a:pt x="1659" y="2253"/>
                    <a:pt x="1652" y="2253"/>
                    <a:pt x="1628" y="2245"/>
                  </a:cubicBezTo>
                  <a:cubicBezTo>
                    <a:pt x="1620" y="2245"/>
                    <a:pt x="1612" y="2245"/>
                    <a:pt x="1604" y="2238"/>
                  </a:cubicBezTo>
                  <a:cubicBezTo>
                    <a:pt x="1596" y="2229"/>
                    <a:pt x="1588" y="2229"/>
                    <a:pt x="1573" y="2222"/>
                  </a:cubicBezTo>
                  <a:cubicBezTo>
                    <a:pt x="1549" y="2214"/>
                    <a:pt x="1525" y="2206"/>
                    <a:pt x="1517" y="2182"/>
                  </a:cubicBezTo>
                  <a:cubicBezTo>
                    <a:pt x="1509" y="2166"/>
                    <a:pt x="1502" y="2158"/>
                    <a:pt x="1493" y="2151"/>
                  </a:cubicBezTo>
                  <a:cubicBezTo>
                    <a:pt x="1478" y="2135"/>
                    <a:pt x="1462" y="2119"/>
                    <a:pt x="1478" y="2071"/>
                  </a:cubicBezTo>
                  <a:cubicBezTo>
                    <a:pt x="1478" y="2064"/>
                    <a:pt x="1486" y="2048"/>
                    <a:pt x="1486" y="2040"/>
                  </a:cubicBezTo>
                  <a:cubicBezTo>
                    <a:pt x="1502" y="2008"/>
                    <a:pt x="1502" y="2008"/>
                    <a:pt x="1493" y="1969"/>
                  </a:cubicBezTo>
                  <a:cubicBezTo>
                    <a:pt x="1493" y="1961"/>
                    <a:pt x="1493" y="1953"/>
                    <a:pt x="1486" y="1937"/>
                  </a:cubicBezTo>
                  <a:cubicBezTo>
                    <a:pt x="1486" y="1921"/>
                    <a:pt x="1478" y="1905"/>
                    <a:pt x="1502" y="1889"/>
                  </a:cubicBezTo>
                  <a:cubicBezTo>
                    <a:pt x="1517" y="1874"/>
                    <a:pt x="1517" y="1858"/>
                    <a:pt x="1517" y="1842"/>
                  </a:cubicBezTo>
                  <a:cubicBezTo>
                    <a:pt x="1517" y="1818"/>
                    <a:pt x="1509" y="1803"/>
                    <a:pt x="1493" y="1795"/>
                  </a:cubicBezTo>
                  <a:cubicBezTo>
                    <a:pt x="1486" y="1787"/>
                    <a:pt x="1478" y="1787"/>
                    <a:pt x="1462" y="1779"/>
                  </a:cubicBezTo>
                  <a:cubicBezTo>
                    <a:pt x="1454" y="1771"/>
                    <a:pt x="1438" y="1771"/>
                    <a:pt x="1430" y="1755"/>
                  </a:cubicBezTo>
                  <a:cubicBezTo>
                    <a:pt x="1430" y="1747"/>
                    <a:pt x="1430" y="1739"/>
                    <a:pt x="1446" y="1724"/>
                  </a:cubicBezTo>
                  <a:cubicBezTo>
                    <a:pt x="1454" y="1700"/>
                    <a:pt x="1462" y="1684"/>
                    <a:pt x="1462" y="1668"/>
                  </a:cubicBezTo>
                  <a:cubicBezTo>
                    <a:pt x="1462" y="1652"/>
                    <a:pt x="1470" y="1637"/>
                    <a:pt x="1493" y="1613"/>
                  </a:cubicBezTo>
                  <a:cubicBezTo>
                    <a:pt x="1517" y="1597"/>
                    <a:pt x="1533" y="1589"/>
                    <a:pt x="1549" y="1589"/>
                  </a:cubicBezTo>
                  <a:cubicBezTo>
                    <a:pt x="1573" y="1574"/>
                    <a:pt x="1596" y="1574"/>
                    <a:pt x="1620" y="1542"/>
                  </a:cubicBezTo>
                  <a:cubicBezTo>
                    <a:pt x="1644" y="1502"/>
                    <a:pt x="1628" y="1431"/>
                    <a:pt x="1620" y="1392"/>
                  </a:cubicBezTo>
                  <a:cubicBezTo>
                    <a:pt x="1620" y="1376"/>
                    <a:pt x="1620" y="1368"/>
                    <a:pt x="1620" y="1360"/>
                  </a:cubicBezTo>
                  <a:cubicBezTo>
                    <a:pt x="1612" y="1352"/>
                    <a:pt x="1612" y="1336"/>
                    <a:pt x="1612" y="1321"/>
                  </a:cubicBezTo>
                  <a:cubicBezTo>
                    <a:pt x="1604" y="1281"/>
                    <a:pt x="1596" y="1257"/>
                    <a:pt x="1612" y="1249"/>
                  </a:cubicBezTo>
                  <a:cubicBezTo>
                    <a:pt x="1620" y="1241"/>
                    <a:pt x="1659" y="1210"/>
                    <a:pt x="1675" y="1186"/>
                  </a:cubicBezTo>
                  <a:cubicBezTo>
                    <a:pt x="1675" y="1178"/>
                    <a:pt x="1683" y="1170"/>
                    <a:pt x="1699" y="1154"/>
                  </a:cubicBezTo>
                  <a:cubicBezTo>
                    <a:pt x="1707" y="1147"/>
                    <a:pt x="1707" y="1147"/>
                    <a:pt x="1707" y="1147"/>
                  </a:cubicBezTo>
                  <a:cubicBezTo>
                    <a:pt x="1920" y="957"/>
                    <a:pt x="2055" y="830"/>
                    <a:pt x="2070" y="791"/>
                  </a:cubicBezTo>
                  <a:cubicBezTo>
                    <a:pt x="2102" y="728"/>
                    <a:pt x="2197" y="696"/>
                    <a:pt x="2260" y="672"/>
                  </a:cubicBezTo>
                  <a:cubicBezTo>
                    <a:pt x="2276" y="672"/>
                    <a:pt x="2276" y="672"/>
                    <a:pt x="2276" y="672"/>
                  </a:cubicBezTo>
                  <a:cubicBezTo>
                    <a:pt x="2300" y="664"/>
                    <a:pt x="2379" y="633"/>
                    <a:pt x="2442" y="577"/>
                  </a:cubicBezTo>
                  <a:cubicBezTo>
                    <a:pt x="2410" y="577"/>
                    <a:pt x="2371" y="577"/>
                    <a:pt x="2347" y="577"/>
                  </a:cubicBezTo>
                  <a:cubicBezTo>
                    <a:pt x="2332" y="577"/>
                    <a:pt x="2316" y="562"/>
                    <a:pt x="2300" y="554"/>
                  </a:cubicBezTo>
                  <a:cubicBezTo>
                    <a:pt x="2292" y="546"/>
                    <a:pt x="2284" y="530"/>
                    <a:pt x="2276" y="530"/>
                  </a:cubicBezTo>
                  <a:cubicBezTo>
                    <a:pt x="2268" y="522"/>
                    <a:pt x="2260" y="522"/>
                    <a:pt x="2252" y="522"/>
                  </a:cubicBezTo>
                  <a:cubicBezTo>
                    <a:pt x="2221" y="522"/>
                    <a:pt x="2173" y="538"/>
                    <a:pt x="2142" y="546"/>
                  </a:cubicBezTo>
                  <a:cubicBezTo>
                    <a:pt x="2134" y="546"/>
                    <a:pt x="2126" y="546"/>
                    <a:pt x="2118" y="546"/>
                  </a:cubicBezTo>
                  <a:cubicBezTo>
                    <a:pt x="2110" y="554"/>
                    <a:pt x="2102" y="554"/>
                    <a:pt x="2094" y="554"/>
                  </a:cubicBezTo>
                  <a:cubicBezTo>
                    <a:pt x="2086" y="554"/>
                    <a:pt x="2086" y="562"/>
                    <a:pt x="2079" y="562"/>
                  </a:cubicBezTo>
                  <a:cubicBezTo>
                    <a:pt x="2070" y="562"/>
                    <a:pt x="2063" y="554"/>
                    <a:pt x="2063" y="546"/>
                  </a:cubicBezTo>
                  <a:cubicBezTo>
                    <a:pt x="2063" y="530"/>
                    <a:pt x="2055" y="498"/>
                    <a:pt x="2015" y="475"/>
                  </a:cubicBezTo>
                  <a:lnTo>
                    <a:pt x="2007" y="475"/>
                  </a:lnTo>
                  <a:cubicBezTo>
                    <a:pt x="1984" y="475"/>
                    <a:pt x="1952" y="514"/>
                    <a:pt x="1920" y="554"/>
                  </a:cubicBezTo>
                  <a:cubicBezTo>
                    <a:pt x="1904" y="577"/>
                    <a:pt x="1889" y="593"/>
                    <a:pt x="1873" y="609"/>
                  </a:cubicBezTo>
                  <a:cubicBezTo>
                    <a:pt x="1865" y="609"/>
                    <a:pt x="1857" y="617"/>
                    <a:pt x="1849" y="617"/>
                  </a:cubicBezTo>
                  <a:cubicBezTo>
                    <a:pt x="1810" y="617"/>
                    <a:pt x="1754" y="570"/>
                    <a:pt x="1739" y="538"/>
                  </a:cubicBezTo>
                  <a:cubicBezTo>
                    <a:pt x="1715" y="506"/>
                    <a:pt x="1667" y="475"/>
                    <a:pt x="1636" y="451"/>
                  </a:cubicBezTo>
                  <a:lnTo>
                    <a:pt x="1628" y="443"/>
                  </a:lnTo>
                  <a:cubicBezTo>
                    <a:pt x="1620" y="443"/>
                    <a:pt x="1620" y="443"/>
                    <a:pt x="1620" y="443"/>
                  </a:cubicBezTo>
                  <a:cubicBezTo>
                    <a:pt x="1620" y="443"/>
                    <a:pt x="1612" y="459"/>
                    <a:pt x="1604" y="467"/>
                  </a:cubicBezTo>
                  <a:cubicBezTo>
                    <a:pt x="1604" y="482"/>
                    <a:pt x="1596" y="506"/>
                    <a:pt x="1573" y="506"/>
                  </a:cubicBezTo>
                  <a:lnTo>
                    <a:pt x="1565" y="514"/>
                  </a:lnTo>
                  <a:cubicBezTo>
                    <a:pt x="1541" y="514"/>
                    <a:pt x="1525" y="490"/>
                    <a:pt x="1509" y="451"/>
                  </a:cubicBezTo>
                  <a:cubicBezTo>
                    <a:pt x="1509" y="451"/>
                    <a:pt x="1509" y="443"/>
                    <a:pt x="1502" y="435"/>
                  </a:cubicBezTo>
                  <a:cubicBezTo>
                    <a:pt x="1478" y="395"/>
                    <a:pt x="1430" y="364"/>
                    <a:pt x="1359" y="332"/>
                  </a:cubicBezTo>
                  <a:cubicBezTo>
                    <a:pt x="1343" y="324"/>
                    <a:pt x="1335" y="324"/>
                    <a:pt x="1320" y="324"/>
                  </a:cubicBezTo>
                  <a:cubicBezTo>
                    <a:pt x="1272" y="324"/>
                    <a:pt x="1225" y="356"/>
                    <a:pt x="1185" y="380"/>
                  </a:cubicBezTo>
                  <a:cubicBezTo>
                    <a:pt x="1177" y="388"/>
                    <a:pt x="1169" y="395"/>
                    <a:pt x="1162" y="395"/>
                  </a:cubicBezTo>
                  <a:cubicBezTo>
                    <a:pt x="1146" y="411"/>
                    <a:pt x="1130" y="419"/>
                    <a:pt x="1114" y="419"/>
                  </a:cubicBezTo>
                  <a:cubicBezTo>
                    <a:pt x="1098" y="419"/>
                    <a:pt x="1090" y="411"/>
                    <a:pt x="1074" y="388"/>
                  </a:cubicBezTo>
                  <a:cubicBezTo>
                    <a:pt x="1059" y="364"/>
                    <a:pt x="1019" y="364"/>
                    <a:pt x="987" y="364"/>
                  </a:cubicBezTo>
                  <a:cubicBezTo>
                    <a:pt x="980" y="364"/>
                    <a:pt x="964" y="364"/>
                    <a:pt x="964" y="356"/>
                  </a:cubicBezTo>
                  <a:cubicBezTo>
                    <a:pt x="956" y="356"/>
                    <a:pt x="948" y="348"/>
                    <a:pt x="948" y="340"/>
                  </a:cubicBezTo>
                  <a:cubicBezTo>
                    <a:pt x="948" y="332"/>
                    <a:pt x="940" y="332"/>
                    <a:pt x="932" y="332"/>
                  </a:cubicBezTo>
                  <a:cubicBezTo>
                    <a:pt x="932" y="332"/>
                    <a:pt x="916" y="332"/>
                    <a:pt x="909" y="340"/>
                  </a:cubicBezTo>
                  <a:cubicBezTo>
                    <a:pt x="901" y="340"/>
                    <a:pt x="885" y="348"/>
                    <a:pt x="877" y="348"/>
                  </a:cubicBezTo>
                  <a:cubicBezTo>
                    <a:pt x="861" y="348"/>
                    <a:pt x="845" y="332"/>
                    <a:pt x="829" y="324"/>
                  </a:cubicBezTo>
                  <a:cubicBezTo>
                    <a:pt x="822" y="317"/>
                    <a:pt x="814" y="309"/>
                    <a:pt x="806" y="309"/>
                  </a:cubicBezTo>
                  <a:cubicBezTo>
                    <a:pt x="782" y="293"/>
                    <a:pt x="790" y="253"/>
                    <a:pt x="798" y="214"/>
                  </a:cubicBezTo>
                  <a:cubicBezTo>
                    <a:pt x="798" y="198"/>
                    <a:pt x="806" y="174"/>
                    <a:pt x="798" y="166"/>
                  </a:cubicBezTo>
                  <a:cubicBezTo>
                    <a:pt x="782" y="151"/>
                    <a:pt x="774" y="87"/>
                    <a:pt x="774" y="48"/>
                  </a:cubicBezTo>
                  <a:cubicBezTo>
                    <a:pt x="766" y="8"/>
                    <a:pt x="703" y="8"/>
                    <a:pt x="687" y="8"/>
                  </a:cubicBezTo>
                  <a:cubicBezTo>
                    <a:pt x="679" y="8"/>
                    <a:pt x="671" y="8"/>
                    <a:pt x="671" y="8"/>
                  </a:cubicBezTo>
                  <a:cubicBezTo>
                    <a:pt x="663" y="24"/>
                    <a:pt x="656" y="48"/>
                    <a:pt x="663" y="119"/>
                  </a:cubicBezTo>
                  <a:cubicBezTo>
                    <a:pt x="663" y="135"/>
                    <a:pt x="663" y="142"/>
                    <a:pt x="656" y="151"/>
                  </a:cubicBezTo>
                  <a:cubicBezTo>
                    <a:pt x="648" y="158"/>
                    <a:pt x="640" y="158"/>
                    <a:pt x="640" y="158"/>
                  </a:cubicBezTo>
                  <a:cubicBezTo>
                    <a:pt x="442" y="166"/>
                    <a:pt x="229" y="174"/>
                    <a:pt x="16" y="182"/>
                  </a:cubicBezTo>
                  <a:cubicBezTo>
                    <a:pt x="16" y="222"/>
                    <a:pt x="24" y="277"/>
                    <a:pt x="40" y="293"/>
                  </a:cubicBezTo>
                  <a:cubicBezTo>
                    <a:pt x="71" y="324"/>
                    <a:pt x="64" y="348"/>
                    <a:pt x="56" y="372"/>
                  </a:cubicBezTo>
                  <a:cubicBezTo>
                    <a:pt x="56" y="372"/>
                    <a:pt x="8" y="482"/>
                    <a:pt x="48" y="585"/>
                  </a:cubicBezTo>
                  <a:cubicBezTo>
                    <a:pt x="71" y="672"/>
                    <a:pt x="119" y="791"/>
                    <a:pt x="135" y="830"/>
                  </a:cubicBezTo>
                  <a:cubicBezTo>
                    <a:pt x="151" y="862"/>
                    <a:pt x="143" y="941"/>
                    <a:pt x="135" y="1012"/>
                  </a:cubicBezTo>
                  <a:cubicBezTo>
                    <a:pt x="127" y="1060"/>
                    <a:pt x="135" y="1083"/>
                    <a:pt x="135" y="1107"/>
                  </a:cubicBezTo>
                  <a:cubicBezTo>
                    <a:pt x="143" y="1131"/>
                    <a:pt x="143" y="1147"/>
                    <a:pt x="143" y="1162"/>
                  </a:cubicBezTo>
                  <a:cubicBezTo>
                    <a:pt x="143" y="1194"/>
                    <a:pt x="151" y="1241"/>
                    <a:pt x="158" y="1289"/>
                  </a:cubicBezTo>
                  <a:cubicBezTo>
                    <a:pt x="166" y="1328"/>
                    <a:pt x="174" y="1360"/>
                    <a:pt x="174" y="1384"/>
                  </a:cubicBezTo>
                  <a:cubicBezTo>
                    <a:pt x="174" y="1407"/>
                    <a:pt x="182" y="1415"/>
                    <a:pt x="198" y="1423"/>
                  </a:cubicBezTo>
                  <a:cubicBezTo>
                    <a:pt x="206" y="1423"/>
                    <a:pt x="213" y="1431"/>
                    <a:pt x="213" y="1431"/>
                  </a:cubicBezTo>
                  <a:cubicBezTo>
                    <a:pt x="229" y="1447"/>
                    <a:pt x="229" y="1478"/>
                    <a:pt x="229" y="1526"/>
                  </a:cubicBezTo>
                  <a:cubicBezTo>
                    <a:pt x="221" y="1550"/>
                    <a:pt x="221" y="1581"/>
                    <a:pt x="229" y="1597"/>
                  </a:cubicBezTo>
                  <a:cubicBezTo>
                    <a:pt x="237" y="1645"/>
                    <a:pt x="198" y="1724"/>
                    <a:pt x="166" y="1747"/>
                  </a:cubicBezTo>
                  <a:cubicBezTo>
                    <a:pt x="151" y="1755"/>
                    <a:pt x="143" y="1763"/>
                    <a:pt x="143" y="1779"/>
                  </a:cubicBezTo>
                  <a:cubicBezTo>
                    <a:pt x="135" y="1787"/>
                    <a:pt x="143" y="1795"/>
                    <a:pt x="143" y="1803"/>
                  </a:cubicBezTo>
                  <a:cubicBezTo>
                    <a:pt x="151" y="1811"/>
                    <a:pt x="151" y="1811"/>
                    <a:pt x="158" y="1811"/>
                  </a:cubicBezTo>
                  <a:cubicBezTo>
                    <a:pt x="166" y="1818"/>
                    <a:pt x="174" y="1826"/>
                    <a:pt x="174" y="1858"/>
                  </a:cubicBezTo>
                  <a:cubicBezTo>
                    <a:pt x="174" y="1889"/>
                    <a:pt x="190" y="1889"/>
                    <a:pt x="213" y="1889"/>
                  </a:cubicBezTo>
                  <a:cubicBezTo>
                    <a:pt x="237" y="1889"/>
                    <a:pt x="268" y="1913"/>
                    <a:pt x="268" y="1913"/>
                  </a:cubicBezTo>
                  <a:lnTo>
                    <a:pt x="268" y="1913"/>
                  </a:lnTo>
                  <a:cubicBezTo>
                    <a:pt x="268" y="2759"/>
                    <a:pt x="268" y="2759"/>
                    <a:pt x="268" y="2759"/>
                  </a:cubicBezTo>
                  <a:lnTo>
                    <a:pt x="553" y="2775"/>
                  </a:lnTo>
                </a:path>
              </a:pathLst>
            </a:custGeom>
            <a:solidFill>
              <a:schemeClr val="accent6"/>
            </a:solidFill>
            <a:ln>
              <a:solidFill>
                <a:schemeClr val="bg2"/>
              </a:solidFill>
            </a:ln>
            <a:effectLst/>
          </p:spPr>
          <p:txBody>
            <a:bodyPr wrap="none" anchor="ctr"/>
            <a:lstStyle/>
            <a:p>
              <a:endParaRPr lang="en-US"/>
            </a:p>
          </p:txBody>
        </p:sp>
        <p:sp>
          <p:nvSpPr>
            <p:cNvPr id="293" name="Freeform 510"/>
            <p:cNvSpPr>
              <a:spLocks noChangeArrowheads="1"/>
            </p:cNvSpPr>
            <p:nvPr/>
          </p:nvSpPr>
          <p:spPr bwMode="auto">
            <a:xfrm>
              <a:off x="17383439" y="5876120"/>
              <a:ext cx="1215316" cy="786245"/>
            </a:xfrm>
            <a:custGeom>
              <a:avLst/>
              <a:gdLst>
                <a:gd name="T0" fmla="*/ 1794 w 2309"/>
                <a:gd name="T1" fmla="*/ 1391 h 1495"/>
                <a:gd name="T2" fmla="*/ 1794 w 2309"/>
                <a:gd name="T3" fmla="*/ 1391 h 1495"/>
                <a:gd name="T4" fmla="*/ 1888 w 2309"/>
                <a:gd name="T5" fmla="*/ 1494 h 1495"/>
                <a:gd name="T6" fmla="*/ 1888 w 2309"/>
                <a:gd name="T7" fmla="*/ 1486 h 1495"/>
                <a:gd name="T8" fmla="*/ 1904 w 2309"/>
                <a:gd name="T9" fmla="*/ 1423 h 1495"/>
                <a:gd name="T10" fmla="*/ 1897 w 2309"/>
                <a:gd name="T11" fmla="*/ 1391 h 1495"/>
                <a:gd name="T12" fmla="*/ 1999 w 2309"/>
                <a:gd name="T13" fmla="*/ 1312 h 1495"/>
                <a:gd name="T14" fmla="*/ 2007 w 2309"/>
                <a:gd name="T15" fmla="*/ 1249 h 1495"/>
                <a:gd name="T16" fmla="*/ 2047 w 2309"/>
                <a:gd name="T17" fmla="*/ 1138 h 1495"/>
                <a:gd name="T18" fmla="*/ 1999 w 2309"/>
                <a:gd name="T19" fmla="*/ 1083 h 1495"/>
                <a:gd name="T20" fmla="*/ 1999 w 2309"/>
                <a:gd name="T21" fmla="*/ 988 h 1495"/>
                <a:gd name="T22" fmla="*/ 2055 w 2309"/>
                <a:gd name="T23" fmla="*/ 988 h 1495"/>
                <a:gd name="T24" fmla="*/ 2110 w 2309"/>
                <a:gd name="T25" fmla="*/ 980 h 1495"/>
                <a:gd name="T26" fmla="*/ 2181 w 2309"/>
                <a:gd name="T27" fmla="*/ 933 h 1495"/>
                <a:gd name="T28" fmla="*/ 2244 w 2309"/>
                <a:gd name="T29" fmla="*/ 869 h 1495"/>
                <a:gd name="T30" fmla="*/ 2292 w 2309"/>
                <a:gd name="T31" fmla="*/ 782 h 1495"/>
                <a:gd name="T32" fmla="*/ 2284 w 2309"/>
                <a:gd name="T33" fmla="*/ 648 h 1495"/>
                <a:gd name="T34" fmla="*/ 2213 w 2309"/>
                <a:gd name="T35" fmla="*/ 585 h 1495"/>
                <a:gd name="T36" fmla="*/ 2118 w 2309"/>
                <a:gd name="T37" fmla="*/ 482 h 1495"/>
                <a:gd name="T38" fmla="*/ 1991 w 2309"/>
                <a:gd name="T39" fmla="*/ 387 h 1495"/>
                <a:gd name="T40" fmla="*/ 1952 w 2309"/>
                <a:gd name="T41" fmla="*/ 308 h 1495"/>
                <a:gd name="T42" fmla="*/ 1912 w 2309"/>
                <a:gd name="T43" fmla="*/ 245 h 1495"/>
                <a:gd name="T44" fmla="*/ 1936 w 2309"/>
                <a:gd name="T45" fmla="*/ 126 h 1495"/>
                <a:gd name="T46" fmla="*/ 1897 w 2309"/>
                <a:gd name="T47" fmla="*/ 55 h 1495"/>
                <a:gd name="T48" fmla="*/ 1881 w 2309"/>
                <a:gd name="T49" fmla="*/ 0 h 1495"/>
                <a:gd name="T50" fmla="*/ 86 w 2309"/>
                <a:gd name="T51" fmla="*/ 55 h 1495"/>
                <a:gd name="T52" fmla="*/ 47 w 2309"/>
                <a:gd name="T53" fmla="*/ 71 h 1495"/>
                <a:gd name="T54" fmla="*/ 47 w 2309"/>
                <a:gd name="T55" fmla="*/ 150 h 1495"/>
                <a:gd name="T56" fmla="*/ 62 w 2309"/>
                <a:gd name="T57" fmla="*/ 197 h 1495"/>
                <a:gd name="T58" fmla="*/ 94 w 2309"/>
                <a:gd name="T59" fmla="*/ 245 h 1495"/>
                <a:gd name="T60" fmla="*/ 78 w 2309"/>
                <a:gd name="T61" fmla="*/ 316 h 1495"/>
                <a:gd name="T62" fmla="*/ 24 w 2309"/>
                <a:gd name="T63" fmla="*/ 395 h 1495"/>
                <a:gd name="T64" fmla="*/ 78 w 2309"/>
                <a:gd name="T65" fmla="*/ 482 h 1495"/>
                <a:gd name="T66" fmla="*/ 118 w 2309"/>
                <a:gd name="T67" fmla="*/ 585 h 1495"/>
                <a:gd name="T68" fmla="*/ 134 w 2309"/>
                <a:gd name="T69" fmla="*/ 664 h 1495"/>
                <a:gd name="T70" fmla="*/ 165 w 2309"/>
                <a:gd name="T71" fmla="*/ 735 h 1495"/>
                <a:gd name="T72" fmla="*/ 205 w 2309"/>
                <a:gd name="T73" fmla="*/ 822 h 1495"/>
                <a:gd name="T74" fmla="*/ 221 w 2309"/>
                <a:gd name="T75" fmla="*/ 972 h 1495"/>
                <a:gd name="T76" fmla="*/ 236 w 2309"/>
                <a:gd name="T77" fmla="*/ 988 h 1495"/>
                <a:gd name="T78" fmla="*/ 268 w 2309"/>
                <a:gd name="T79" fmla="*/ 1012 h 1495"/>
                <a:gd name="T80" fmla="*/ 268 w 2309"/>
                <a:gd name="T81" fmla="*/ 1051 h 1495"/>
                <a:gd name="T82" fmla="*/ 292 w 2309"/>
                <a:gd name="T83" fmla="*/ 1083 h 1495"/>
                <a:gd name="T84" fmla="*/ 300 w 2309"/>
                <a:gd name="T85" fmla="*/ 1130 h 1495"/>
                <a:gd name="T86" fmla="*/ 300 w 2309"/>
                <a:gd name="T87" fmla="*/ 1193 h 1495"/>
                <a:gd name="T88" fmla="*/ 315 w 2309"/>
                <a:gd name="T89" fmla="*/ 1249 h 1495"/>
                <a:gd name="T90" fmla="*/ 300 w 2309"/>
                <a:gd name="T91" fmla="*/ 1391 h 1495"/>
                <a:gd name="T92" fmla="*/ 331 w 2309"/>
                <a:gd name="T93" fmla="*/ 1399 h 1495"/>
                <a:gd name="T94" fmla="*/ 347 w 2309"/>
                <a:gd name="T95" fmla="*/ 1439 h 1495"/>
                <a:gd name="T96" fmla="*/ 1762 w 2309"/>
                <a:gd name="T97" fmla="*/ 1375 h 1495"/>
                <a:gd name="T98" fmla="*/ 1794 w 2309"/>
                <a:gd name="T99" fmla="*/ 1391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9" h="1495">
                  <a:moveTo>
                    <a:pt x="1794" y="1391"/>
                  </a:moveTo>
                  <a:lnTo>
                    <a:pt x="1794" y="1391"/>
                  </a:lnTo>
                  <a:cubicBezTo>
                    <a:pt x="1802" y="1407"/>
                    <a:pt x="1857" y="1454"/>
                    <a:pt x="1888" y="1494"/>
                  </a:cubicBezTo>
                  <a:cubicBezTo>
                    <a:pt x="1888" y="1486"/>
                    <a:pt x="1888" y="1486"/>
                    <a:pt x="1888" y="1486"/>
                  </a:cubicBezTo>
                  <a:cubicBezTo>
                    <a:pt x="1912" y="1462"/>
                    <a:pt x="1912" y="1446"/>
                    <a:pt x="1904" y="1423"/>
                  </a:cubicBezTo>
                  <a:cubicBezTo>
                    <a:pt x="1897" y="1407"/>
                    <a:pt x="1865" y="1399"/>
                    <a:pt x="1897" y="1391"/>
                  </a:cubicBezTo>
                  <a:cubicBezTo>
                    <a:pt x="1920" y="1375"/>
                    <a:pt x="1999" y="1351"/>
                    <a:pt x="1999" y="1312"/>
                  </a:cubicBezTo>
                  <a:cubicBezTo>
                    <a:pt x="1999" y="1265"/>
                    <a:pt x="1991" y="1257"/>
                    <a:pt x="2007" y="1249"/>
                  </a:cubicBezTo>
                  <a:cubicBezTo>
                    <a:pt x="2031" y="1233"/>
                    <a:pt x="2055" y="1170"/>
                    <a:pt x="2047" y="1138"/>
                  </a:cubicBezTo>
                  <a:cubicBezTo>
                    <a:pt x="2039" y="1114"/>
                    <a:pt x="1999" y="1114"/>
                    <a:pt x="1999" y="1083"/>
                  </a:cubicBezTo>
                  <a:cubicBezTo>
                    <a:pt x="1999" y="1051"/>
                    <a:pt x="1960" y="996"/>
                    <a:pt x="1999" y="988"/>
                  </a:cubicBezTo>
                  <a:cubicBezTo>
                    <a:pt x="2015" y="988"/>
                    <a:pt x="2039" y="988"/>
                    <a:pt x="2055" y="988"/>
                  </a:cubicBezTo>
                  <a:cubicBezTo>
                    <a:pt x="2078" y="988"/>
                    <a:pt x="2102" y="988"/>
                    <a:pt x="2110" y="980"/>
                  </a:cubicBezTo>
                  <a:cubicBezTo>
                    <a:pt x="2134" y="956"/>
                    <a:pt x="2150" y="956"/>
                    <a:pt x="2181" y="933"/>
                  </a:cubicBezTo>
                  <a:cubicBezTo>
                    <a:pt x="2213" y="917"/>
                    <a:pt x="2244" y="925"/>
                    <a:pt x="2244" y="869"/>
                  </a:cubicBezTo>
                  <a:cubicBezTo>
                    <a:pt x="2244" y="814"/>
                    <a:pt x="2276" y="814"/>
                    <a:pt x="2292" y="782"/>
                  </a:cubicBezTo>
                  <a:cubicBezTo>
                    <a:pt x="2308" y="743"/>
                    <a:pt x="2308" y="664"/>
                    <a:pt x="2284" y="648"/>
                  </a:cubicBezTo>
                  <a:cubicBezTo>
                    <a:pt x="2268" y="632"/>
                    <a:pt x="2213" y="624"/>
                    <a:pt x="2213" y="585"/>
                  </a:cubicBezTo>
                  <a:cubicBezTo>
                    <a:pt x="2205" y="553"/>
                    <a:pt x="2126" y="498"/>
                    <a:pt x="2118" y="482"/>
                  </a:cubicBezTo>
                  <a:cubicBezTo>
                    <a:pt x="2110" y="458"/>
                    <a:pt x="2102" y="387"/>
                    <a:pt x="1991" y="387"/>
                  </a:cubicBezTo>
                  <a:cubicBezTo>
                    <a:pt x="1873" y="379"/>
                    <a:pt x="1960" y="348"/>
                    <a:pt x="1952" y="308"/>
                  </a:cubicBezTo>
                  <a:cubicBezTo>
                    <a:pt x="1944" y="276"/>
                    <a:pt x="1904" y="316"/>
                    <a:pt x="1912" y="245"/>
                  </a:cubicBezTo>
                  <a:cubicBezTo>
                    <a:pt x="1920" y="174"/>
                    <a:pt x="1912" y="182"/>
                    <a:pt x="1936" y="126"/>
                  </a:cubicBezTo>
                  <a:cubicBezTo>
                    <a:pt x="1952" y="71"/>
                    <a:pt x="1904" y="87"/>
                    <a:pt x="1897" y="55"/>
                  </a:cubicBezTo>
                  <a:cubicBezTo>
                    <a:pt x="1897" y="39"/>
                    <a:pt x="1888" y="23"/>
                    <a:pt x="1881" y="0"/>
                  </a:cubicBezTo>
                  <a:cubicBezTo>
                    <a:pt x="1264" y="71"/>
                    <a:pt x="86" y="55"/>
                    <a:pt x="86" y="55"/>
                  </a:cubicBezTo>
                  <a:cubicBezTo>
                    <a:pt x="86" y="55"/>
                    <a:pt x="62" y="47"/>
                    <a:pt x="47" y="71"/>
                  </a:cubicBezTo>
                  <a:cubicBezTo>
                    <a:pt x="31" y="95"/>
                    <a:pt x="78" y="134"/>
                    <a:pt x="47" y="150"/>
                  </a:cubicBezTo>
                  <a:cubicBezTo>
                    <a:pt x="16" y="166"/>
                    <a:pt x="39" y="182"/>
                    <a:pt x="62" y="197"/>
                  </a:cubicBezTo>
                  <a:cubicBezTo>
                    <a:pt x="94" y="213"/>
                    <a:pt x="110" y="221"/>
                    <a:pt x="94" y="245"/>
                  </a:cubicBezTo>
                  <a:cubicBezTo>
                    <a:pt x="78" y="269"/>
                    <a:pt x="86" y="269"/>
                    <a:pt x="78" y="316"/>
                  </a:cubicBezTo>
                  <a:cubicBezTo>
                    <a:pt x="70" y="371"/>
                    <a:pt x="39" y="356"/>
                    <a:pt x="24" y="395"/>
                  </a:cubicBezTo>
                  <a:cubicBezTo>
                    <a:pt x="0" y="443"/>
                    <a:pt x="47" y="427"/>
                    <a:pt x="78" y="482"/>
                  </a:cubicBezTo>
                  <a:cubicBezTo>
                    <a:pt x="102" y="537"/>
                    <a:pt x="110" y="569"/>
                    <a:pt x="118" y="585"/>
                  </a:cubicBezTo>
                  <a:cubicBezTo>
                    <a:pt x="126" y="601"/>
                    <a:pt x="118" y="632"/>
                    <a:pt x="134" y="664"/>
                  </a:cubicBezTo>
                  <a:cubicBezTo>
                    <a:pt x="149" y="696"/>
                    <a:pt x="141" y="703"/>
                    <a:pt x="165" y="735"/>
                  </a:cubicBezTo>
                  <a:cubicBezTo>
                    <a:pt x="181" y="759"/>
                    <a:pt x="173" y="790"/>
                    <a:pt x="205" y="822"/>
                  </a:cubicBezTo>
                  <a:cubicBezTo>
                    <a:pt x="228" y="854"/>
                    <a:pt x="221" y="949"/>
                    <a:pt x="221" y="972"/>
                  </a:cubicBezTo>
                  <a:cubicBezTo>
                    <a:pt x="221" y="988"/>
                    <a:pt x="221" y="988"/>
                    <a:pt x="236" y="988"/>
                  </a:cubicBezTo>
                  <a:cubicBezTo>
                    <a:pt x="260" y="980"/>
                    <a:pt x="268" y="1012"/>
                    <a:pt x="268" y="1012"/>
                  </a:cubicBezTo>
                  <a:cubicBezTo>
                    <a:pt x="268" y="1012"/>
                    <a:pt x="276" y="1035"/>
                    <a:pt x="268" y="1051"/>
                  </a:cubicBezTo>
                  <a:cubicBezTo>
                    <a:pt x="268" y="1075"/>
                    <a:pt x="300" y="1067"/>
                    <a:pt x="292" y="1083"/>
                  </a:cubicBezTo>
                  <a:cubicBezTo>
                    <a:pt x="292" y="1107"/>
                    <a:pt x="292" y="1122"/>
                    <a:pt x="300" y="1130"/>
                  </a:cubicBezTo>
                  <a:cubicBezTo>
                    <a:pt x="315" y="1138"/>
                    <a:pt x="315" y="1170"/>
                    <a:pt x="300" y="1193"/>
                  </a:cubicBezTo>
                  <a:cubicBezTo>
                    <a:pt x="284" y="1217"/>
                    <a:pt x="292" y="1217"/>
                    <a:pt x="315" y="1249"/>
                  </a:cubicBezTo>
                  <a:cubicBezTo>
                    <a:pt x="347" y="1288"/>
                    <a:pt x="300" y="1367"/>
                    <a:pt x="300" y="1391"/>
                  </a:cubicBezTo>
                  <a:cubicBezTo>
                    <a:pt x="300" y="1415"/>
                    <a:pt x="315" y="1399"/>
                    <a:pt x="331" y="1399"/>
                  </a:cubicBezTo>
                  <a:cubicBezTo>
                    <a:pt x="339" y="1399"/>
                    <a:pt x="339" y="1423"/>
                    <a:pt x="347" y="1439"/>
                  </a:cubicBezTo>
                  <a:cubicBezTo>
                    <a:pt x="466" y="1439"/>
                    <a:pt x="1438" y="1423"/>
                    <a:pt x="1762" y="1375"/>
                  </a:cubicBezTo>
                  <a:cubicBezTo>
                    <a:pt x="1762" y="1375"/>
                    <a:pt x="1770" y="1360"/>
                    <a:pt x="1794" y="1391"/>
                  </a:cubicBezTo>
                </a:path>
              </a:pathLst>
            </a:custGeom>
            <a:solidFill>
              <a:schemeClr val="accent6"/>
            </a:solidFill>
            <a:ln>
              <a:solidFill>
                <a:schemeClr val="bg2"/>
              </a:solidFill>
            </a:ln>
            <a:effectLst/>
          </p:spPr>
          <p:txBody>
            <a:bodyPr wrap="none" anchor="ctr"/>
            <a:lstStyle/>
            <a:p>
              <a:endParaRPr lang="en-US"/>
            </a:p>
          </p:txBody>
        </p:sp>
        <p:sp>
          <p:nvSpPr>
            <p:cNvPr id="294" name="Freeform 511"/>
            <p:cNvSpPr>
              <a:spLocks noChangeArrowheads="1"/>
            </p:cNvSpPr>
            <p:nvPr/>
          </p:nvSpPr>
          <p:spPr bwMode="auto">
            <a:xfrm>
              <a:off x="17388078" y="5876120"/>
              <a:ext cx="1212996" cy="786245"/>
            </a:xfrm>
            <a:custGeom>
              <a:avLst/>
              <a:gdLst>
                <a:gd name="T0" fmla="*/ 1778 w 2308"/>
                <a:gd name="T1" fmla="*/ 1391 h 1495"/>
                <a:gd name="T2" fmla="*/ 1754 w 2308"/>
                <a:gd name="T3" fmla="*/ 1375 h 1495"/>
                <a:gd name="T4" fmla="*/ 331 w 2308"/>
                <a:gd name="T5" fmla="*/ 1423 h 1495"/>
                <a:gd name="T6" fmla="*/ 292 w 2308"/>
                <a:gd name="T7" fmla="*/ 1391 h 1495"/>
                <a:gd name="T8" fmla="*/ 292 w 2308"/>
                <a:gd name="T9" fmla="*/ 1193 h 1495"/>
                <a:gd name="T10" fmla="*/ 260 w 2308"/>
                <a:gd name="T11" fmla="*/ 1051 h 1495"/>
                <a:gd name="T12" fmla="*/ 220 w 2308"/>
                <a:gd name="T13" fmla="*/ 988 h 1495"/>
                <a:gd name="T14" fmla="*/ 165 w 2308"/>
                <a:gd name="T15" fmla="*/ 767 h 1495"/>
                <a:gd name="T16" fmla="*/ 110 w 2308"/>
                <a:gd name="T17" fmla="*/ 616 h 1495"/>
                <a:gd name="T18" fmla="*/ 23 w 2308"/>
                <a:gd name="T19" fmla="*/ 434 h 1495"/>
                <a:gd name="T20" fmla="*/ 70 w 2308"/>
                <a:gd name="T21" fmla="*/ 276 h 1495"/>
                <a:gd name="T22" fmla="*/ 54 w 2308"/>
                <a:gd name="T23" fmla="*/ 205 h 1495"/>
                <a:gd name="T24" fmla="*/ 39 w 2308"/>
                <a:gd name="T25" fmla="*/ 110 h 1495"/>
                <a:gd name="T26" fmla="*/ 1865 w 2308"/>
                <a:gd name="T27" fmla="*/ 0 h 1495"/>
                <a:gd name="T28" fmla="*/ 1912 w 2308"/>
                <a:gd name="T29" fmla="*/ 79 h 1495"/>
                <a:gd name="T30" fmla="*/ 1928 w 2308"/>
                <a:gd name="T31" fmla="*/ 284 h 1495"/>
                <a:gd name="T32" fmla="*/ 1983 w 2308"/>
                <a:gd name="T33" fmla="*/ 379 h 1495"/>
                <a:gd name="T34" fmla="*/ 2205 w 2308"/>
                <a:gd name="T35" fmla="*/ 585 h 1495"/>
                <a:gd name="T36" fmla="*/ 2260 w 2308"/>
                <a:gd name="T37" fmla="*/ 814 h 1495"/>
                <a:gd name="T38" fmla="*/ 2149 w 2308"/>
                <a:gd name="T39" fmla="*/ 949 h 1495"/>
                <a:gd name="T40" fmla="*/ 2023 w 2308"/>
                <a:gd name="T41" fmla="*/ 988 h 1495"/>
                <a:gd name="T42" fmla="*/ 1991 w 2308"/>
                <a:gd name="T43" fmla="*/ 1083 h 1495"/>
                <a:gd name="T44" fmla="*/ 1991 w 2308"/>
                <a:gd name="T45" fmla="*/ 1273 h 1495"/>
                <a:gd name="T46" fmla="*/ 1880 w 2308"/>
                <a:gd name="T47" fmla="*/ 1399 h 1495"/>
                <a:gd name="T48" fmla="*/ 1880 w 2308"/>
                <a:gd name="T49" fmla="*/ 1494 h 1495"/>
                <a:gd name="T50" fmla="*/ 1786 w 2308"/>
                <a:gd name="T51" fmla="*/ 1391 h 1495"/>
                <a:gd name="T52" fmla="*/ 1873 w 2308"/>
                <a:gd name="T53" fmla="*/ 1399 h 1495"/>
                <a:gd name="T54" fmla="*/ 1983 w 2308"/>
                <a:gd name="T55" fmla="*/ 1280 h 1495"/>
                <a:gd name="T56" fmla="*/ 1983 w 2308"/>
                <a:gd name="T57" fmla="*/ 1083 h 1495"/>
                <a:gd name="T58" fmla="*/ 2023 w 2308"/>
                <a:gd name="T59" fmla="*/ 980 h 1495"/>
                <a:gd name="T60" fmla="*/ 2149 w 2308"/>
                <a:gd name="T61" fmla="*/ 949 h 1495"/>
                <a:gd name="T62" fmla="*/ 2260 w 2308"/>
                <a:gd name="T63" fmla="*/ 806 h 1495"/>
                <a:gd name="T64" fmla="*/ 2197 w 2308"/>
                <a:gd name="T65" fmla="*/ 585 h 1495"/>
                <a:gd name="T66" fmla="*/ 1983 w 2308"/>
                <a:gd name="T67" fmla="*/ 387 h 1495"/>
                <a:gd name="T68" fmla="*/ 1920 w 2308"/>
                <a:gd name="T69" fmla="*/ 292 h 1495"/>
                <a:gd name="T70" fmla="*/ 1912 w 2308"/>
                <a:gd name="T71" fmla="*/ 87 h 1495"/>
                <a:gd name="T72" fmla="*/ 363 w 2308"/>
                <a:gd name="T73" fmla="*/ 63 h 1495"/>
                <a:gd name="T74" fmla="*/ 47 w 2308"/>
                <a:gd name="T75" fmla="*/ 71 h 1495"/>
                <a:gd name="T76" fmla="*/ 54 w 2308"/>
                <a:gd name="T77" fmla="*/ 190 h 1495"/>
                <a:gd name="T78" fmla="*/ 86 w 2308"/>
                <a:gd name="T79" fmla="*/ 245 h 1495"/>
                <a:gd name="T80" fmla="*/ 16 w 2308"/>
                <a:gd name="T81" fmla="*/ 403 h 1495"/>
                <a:gd name="T82" fmla="*/ 110 w 2308"/>
                <a:gd name="T83" fmla="*/ 585 h 1495"/>
                <a:gd name="T84" fmla="*/ 157 w 2308"/>
                <a:gd name="T85" fmla="*/ 727 h 1495"/>
                <a:gd name="T86" fmla="*/ 213 w 2308"/>
                <a:gd name="T87" fmla="*/ 972 h 1495"/>
                <a:gd name="T88" fmla="*/ 268 w 2308"/>
                <a:gd name="T89" fmla="*/ 1012 h 1495"/>
                <a:gd name="T90" fmla="*/ 292 w 2308"/>
                <a:gd name="T91" fmla="*/ 1083 h 1495"/>
                <a:gd name="T92" fmla="*/ 315 w 2308"/>
                <a:gd name="T93" fmla="*/ 1249 h 1495"/>
                <a:gd name="T94" fmla="*/ 307 w 2308"/>
                <a:gd name="T95" fmla="*/ 1399 h 1495"/>
                <a:gd name="T96" fmla="*/ 1754 w 2308"/>
                <a:gd name="T97" fmla="*/ 1367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08" h="1495">
                  <a:moveTo>
                    <a:pt x="1880" y="1494"/>
                  </a:moveTo>
                  <a:lnTo>
                    <a:pt x="1880" y="1494"/>
                  </a:lnTo>
                  <a:lnTo>
                    <a:pt x="1880" y="1494"/>
                  </a:lnTo>
                  <a:cubicBezTo>
                    <a:pt x="1841" y="1454"/>
                    <a:pt x="1794" y="1407"/>
                    <a:pt x="1778" y="1391"/>
                  </a:cubicBezTo>
                  <a:cubicBezTo>
                    <a:pt x="1770" y="1375"/>
                    <a:pt x="1762" y="1375"/>
                    <a:pt x="1762" y="1375"/>
                  </a:cubicBezTo>
                  <a:lnTo>
                    <a:pt x="1762" y="1375"/>
                  </a:lnTo>
                  <a:lnTo>
                    <a:pt x="1762" y="1375"/>
                  </a:lnTo>
                  <a:cubicBezTo>
                    <a:pt x="1754" y="1375"/>
                    <a:pt x="1754" y="1375"/>
                    <a:pt x="1754" y="1375"/>
                  </a:cubicBezTo>
                  <a:cubicBezTo>
                    <a:pt x="1430" y="1431"/>
                    <a:pt x="450" y="1446"/>
                    <a:pt x="339" y="1446"/>
                  </a:cubicBezTo>
                  <a:cubicBezTo>
                    <a:pt x="331" y="1446"/>
                    <a:pt x="331" y="1446"/>
                    <a:pt x="331" y="1446"/>
                  </a:cubicBezTo>
                  <a:cubicBezTo>
                    <a:pt x="331" y="1439"/>
                    <a:pt x="331" y="1439"/>
                    <a:pt x="331" y="1439"/>
                  </a:cubicBezTo>
                  <a:cubicBezTo>
                    <a:pt x="331" y="1439"/>
                    <a:pt x="331" y="1431"/>
                    <a:pt x="331" y="1423"/>
                  </a:cubicBezTo>
                  <a:cubicBezTo>
                    <a:pt x="331" y="1415"/>
                    <a:pt x="331" y="1407"/>
                    <a:pt x="323" y="1407"/>
                  </a:cubicBezTo>
                  <a:lnTo>
                    <a:pt x="315" y="1407"/>
                  </a:lnTo>
                  <a:cubicBezTo>
                    <a:pt x="307" y="1407"/>
                    <a:pt x="307" y="1407"/>
                    <a:pt x="300" y="1407"/>
                  </a:cubicBezTo>
                  <a:cubicBezTo>
                    <a:pt x="292" y="1407"/>
                    <a:pt x="292" y="1391"/>
                    <a:pt x="292" y="1391"/>
                  </a:cubicBezTo>
                  <a:cubicBezTo>
                    <a:pt x="292" y="1383"/>
                    <a:pt x="300" y="1367"/>
                    <a:pt x="300" y="1351"/>
                  </a:cubicBezTo>
                  <a:cubicBezTo>
                    <a:pt x="307" y="1320"/>
                    <a:pt x="323" y="1280"/>
                    <a:pt x="307" y="1257"/>
                  </a:cubicBezTo>
                  <a:cubicBezTo>
                    <a:pt x="300" y="1249"/>
                    <a:pt x="300" y="1241"/>
                    <a:pt x="300" y="1241"/>
                  </a:cubicBezTo>
                  <a:cubicBezTo>
                    <a:pt x="276" y="1217"/>
                    <a:pt x="276" y="1217"/>
                    <a:pt x="292" y="1193"/>
                  </a:cubicBezTo>
                  <a:cubicBezTo>
                    <a:pt x="300" y="1170"/>
                    <a:pt x="300" y="1146"/>
                    <a:pt x="292" y="1138"/>
                  </a:cubicBezTo>
                  <a:cubicBezTo>
                    <a:pt x="276" y="1130"/>
                    <a:pt x="276" y="1107"/>
                    <a:pt x="284" y="1083"/>
                  </a:cubicBezTo>
                  <a:cubicBezTo>
                    <a:pt x="284" y="1075"/>
                    <a:pt x="284" y="1075"/>
                    <a:pt x="276" y="1075"/>
                  </a:cubicBezTo>
                  <a:cubicBezTo>
                    <a:pt x="268" y="1067"/>
                    <a:pt x="252" y="1067"/>
                    <a:pt x="260" y="1051"/>
                  </a:cubicBezTo>
                  <a:cubicBezTo>
                    <a:pt x="260" y="1035"/>
                    <a:pt x="260" y="1012"/>
                    <a:pt x="260" y="1012"/>
                  </a:cubicBezTo>
                  <a:cubicBezTo>
                    <a:pt x="252" y="1004"/>
                    <a:pt x="244" y="988"/>
                    <a:pt x="236" y="988"/>
                  </a:cubicBezTo>
                  <a:lnTo>
                    <a:pt x="228" y="988"/>
                  </a:lnTo>
                  <a:cubicBezTo>
                    <a:pt x="220" y="988"/>
                    <a:pt x="220" y="988"/>
                    <a:pt x="220" y="988"/>
                  </a:cubicBezTo>
                  <a:cubicBezTo>
                    <a:pt x="204" y="988"/>
                    <a:pt x="204" y="980"/>
                    <a:pt x="204" y="972"/>
                  </a:cubicBezTo>
                  <a:cubicBezTo>
                    <a:pt x="204" y="964"/>
                    <a:pt x="204" y="956"/>
                    <a:pt x="204" y="956"/>
                  </a:cubicBezTo>
                  <a:cubicBezTo>
                    <a:pt x="213" y="917"/>
                    <a:pt x="213" y="854"/>
                    <a:pt x="189" y="822"/>
                  </a:cubicBezTo>
                  <a:cubicBezTo>
                    <a:pt x="173" y="806"/>
                    <a:pt x="173" y="790"/>
                    <a:pt x="165" y="767"/>
                  </a:cubicBezTo>
                  <a:cubicBezTo>
                    <a:pt x="165" y="759"/>
                    <a:pt x="165" y="743"/>
                    <a:pt x="149" y="735"/>
                  </a:cubicBezTo>
                  <a:cubicBezTo>
                    <a:pt x="141" y="711"/>
                    <a:pt x="133" y="703"/>
                    <a:pt x="133" y="687"/>
                  </a:cubicBezTo>
                  <a:cubicBezTo>
                    <a:pt x="126" y="687"/>
                    <a:pt x="126" y="680"/>
                    <a:pt x="118" y="664"/>
                  </a:cubicBezTo>
                  <a:cubicBezTo>
                    <a:pt x="110" y="648"/>
                    <a:pt x="110" y="632"/>
                    <a:pt x="110" y="616"/>
                  </a:cubicBezTo>
                  <a:cubicBezTo>
                    <a:pt x="110" y="609"/>
                    <a:pt x="110" y="593"/>
                    <a:pt x="102" y="593"/>
                  </a:cubicBezTo>
                  <a:cubicBezTo>
                    <a:pt x="102" y="585"/>
                    <a:pt x="102" y="569"/>
                    <a:pt x="94" y="561"/>
                  </a:cubicBezTo>
                  <a:cubicBezTo>
                    <a:pt x="86" y="537"/>
                    <a:pt x="78" y="514"/>
                    <a:pt x="62" y="482"/>
                  </a:cubicBezTo>
                  <a:cubicBezTo>
                    <a:pt x="54" y="458"/>
                    <a:pt x="39" y="443"/>
                    <a:pt x="23" y="434"/>
                  </a:cubicBezTo>
                  <a:cubicBezTo>
                    <a:pt x="8" y="427"/>
                    <a:pt x="0" y="419"/>
                    <a:pt x="8" y="395"/>
                  </a:cubicBezTo>
                  <a:cubicBezTo>
                    <a:pt x="16" y="379"/>
                    <a:pt x="31" y="371"/>
                    <a:pt x="39" y="363"/>
                  </a:cubicBezTo>
                  <a:cubicBezTo>
                    <a:pt x="54" y="348"/>
                    <a:pt x="62" y="340"/>
                    <a:pt x="70" y="316"/>
                  </a:cubicBezTo>
                  <a:cubicBezTo>
                    <a:pt x="70" y="292"/>
                    <a:pt x="70" y="284"/>
                    <a:pt x="70" y="276"/>
                  </a:cubicBezTo>
                  <a:cubicBezTo>
                    <a:pt x="70" y="261"/>
                    <a:pt x="70" y="253"/>
                    <a:pt x="78" y="245"/>
                  </a:cubicBezTo>
                  <a:cubicBezTo>
                    <a:pt x="86" y="237"/>
                    <a:pt x="86" y="229"/>
                    <a:pt x="86" y="229"/>
                  </a:cubicBezTo>
                  <a:cubicBezTo>
                    <a:pt x="86" y="221"/>
                    <a:pt x="78" y="213"/>
                    <a:pt x="62" y="205"/>
                  </a:cubicBezTo>
                  <a:cubicBezTo>
                    <a:pt x="54" y="205"/>
                    <a:pt x="54" y="205"/>
                    <a:pt x="54" y="205"/>
                  </a:cubicBezTo>
                  <a:cubicBezTo>
                    <a:pt x="54" y="197"/>
                    <a:pt x="54" y="197"/>
                    <a:pt x="47" y="197"/>
                  </a:cubicBezTo>
                  <a:cubicBezTo>
                    <a:pt x="31" y="190"/>
                    <a:pt x="23" y="182"/>
                    <a:pt x="23" y="166"/>
                  </a:cubicBezTo>
                  <a:cubicBezTo>
                    <a:pt x="23" y="158"/>
                    <a:pt x="23" y="158"/>
                    <a:pt x="39" y="150"/>
                  </a:cubicBezTo>
                  <a:cubicBezTo>
                    <a:pt x="47" y="142"/>
                    <a:pt x="47" y="134"/>
                    <a:pt x="39" y="110"/>
                  </a:cubicBezTo>
                  <a:cubicBezTo>
                    <a:pt x="31" y="95"/>
                    <a:pt x="31" y="79"/>
                    <a:pt x="39" y="71"/>
                  </a:cubicBezTo>
                  <a:cubicBezTo>
                    <a:pt x="54" y="47"/>
                    <a:pt x="70" y="47"/>
                    <a:pt x="78" y="47"/>
                  </a:cubicBezTo>
                  <a:cubicBezTo>
                    <a:pt x="86" y="47"/>
                    <a:pt x="197" y="55"/>
                    <a:pt x="363" y="55"/>
                  </a:cubicBezTo>
                  <a:cubicBezTo>
                    <a:pt x="742" y="55"/>
                    <a:pt x="1446" y="47"/>
                    <a:pt x="1865" y="0"/>
                  </a:cubicBezTo>
                  <a:cubicBezTo>
                    <a:pt x="1873" y="0"/>
                    <a:pt x="1873" y="0"/>
                    <a:pt x="1873" y="0"/>
                  </a:cubicBezTo>
                  <a:cubicBezTo>
                    <a:pt x="1873" y="8"/>
                    <a:pt x="1873" y="8"/>
                    <a:pt x="1873" y="8"/>
                  </a:cubicBezTo>
                  <a:cubicBezTo>
                    <a:pt x="1880" y="23"/>
                    <a:pt x="1889" y="39"/>
                    <a:pt x="1896" y="55"/>
                  </a:cubicBezTo>
                  <a:cubicBezTo>
                    <a:pt x="1896" y="71"/>
                    <a:pt x="1904" y="71"/>
                    <a:pt x="1912" y="79"/>
                  </a:cubicBezTo>
                  <a:cubicBezTo>
                    <a:pt x="1928" y="87"/>
                    <a:pt x="1944" y="95"/>
                    <a:pt x="1928" y="126"/>
                  </a:cubicBezTo>
                  <a:cubicBezTo>
                    <a:pt x="1920" y="166"/>
                    <a:pt x="1920" y="174"/>
                    <a:pt x="1912" y="190"/>
                  </a:cubicBezTo>
                  <a:cubicBezTo>
                    <a:pt x="1912" y="205"/>
                    <a:pt x="1912" y="221"/>
                    <a:pt x="1912" y="245"/>
                  </a:cubicBezTo>
                  <a:cubicBezTo>
                    <a:pt x="1904" y="284"/>
                    <a:pt x="1912" y="284"/>
                    <a:pt x="1928" y="284"/>
                  </a:cubicBezTo>
                  <a:cubicBezTo>
                    <a:pt x="1936" y="292"/>
                    <a:pt x="1944" y="292"/>
                    <a:pt x="1952" y="308"/>
                  </a:cubicBezTo>
                  <a:cubicBezTo>
                    <a:pt x="1952" y="324"/>
                    <a:pt x="1944" y="340"/>
                    <a:pt x="1936" y="348"/>
                  </a:cubicBezTo>
                  <a:cubicBezTo>
                    <a:pt x="1928" y="356"/>
                    <a:pt x="1920" y="363"/>
                    <a:pt x="1928" y="371"/>
                  </a:cubicBezTo>
                  <a:cubicBezTo>
                    <a:pt x="1928" y="379"/>
                    <a:pt x="1952" y="379"/>
                    <a:pt x="1983" y="379"/>
                  </a:cubicBezTo>
                  <a:cubicBezTo>
                    <a:pt x="2086" y="387"/>
                    <a:pt x="2102" y="443"/>
                    <a:pt x="2110" y="474"/>
                  </a:cubicBezTo>
                  <a:lnTo>
                    <a:pt x="2110" y="474"/>
                  </a:lnTo>
                  <a:cubicBezTo>
                    <a:pt x="2118" y="482"/>
                    <a:pt x="2134" y="498"/>
                    <a:pt x="2149" y="514"/>
                  </a:cubicBezTo>
                  <a:cubicBezTo>
                    <a:pt x="2173" y="537"/>
                    <a:pt x="2205" y="561"/>
                    <a:pt x="2205" y="585"/>
                  </a:cubicBezTo>
                  <a:cubicBezTo>
                    <a:pt x="2205" y="609"/>
                    <a:pt x="2229" y="616"/>
                    <a:pt x="2252" y="632"/>
                  </a:cubicBezTo>
                  <a:cubicBezTo>
                    <a:pt x="2260" y="632"/>
                    <a:pt x="2276" y="640"/>
                    <a:pt x="2284" y="648"/>
                  </a:cubicBezTo>
                  <a:cubicBezTo>
                    <a:pt x="2300" y="664"/>
                    <a:pt x="2307" y="743"/>
                    <a:pt x="2284" y="782"/>
                  </a:cubicBezTo>
                  <a:cubicBezTo>
                    <a:pt x="2284" y="798"/>
                    <a:pt x="2268" y="806"/>
                    <a:pt x="2260" y="814"/>
                  </a:cubicBezTo>
                  <a:cubicBezTo>
                    <a:pt x="2252" y="822"/>
                    <a:pt x="2236" y="830"/>
                    <a:pt x="2236" y="869"/>
                  </a:cubicBezTo>
                  <a:cubicBezTo>
                    <a:pt x="2236" y="909"/>
                    <a:pt x="2220" y="925"/>
                    <a:pt x="2197" y="933"/>
                  </a:cubicBezTo>
                  <a:cubicBezTo>
                    <a:pt x="2189" y="933"/>
                    <a:pt x="2181" y="933"/>
                    <a:pt x="2181" y="940"/>
                  </a:cubicBezTo>
                  <a:cubicBezTo>
                    <a:pt x="2165" y="949"/>
                    <a:pt x="2157" y="949"/>
                    <a:pt x="2149" y="949"/>
                  </a:cubicBezTo>
                  <a:cubicBezTo>
                    <a:pt x="2134" y="956"/>
                    <a:pt x="2126" y="964"/>
                    <a:pt x="2110" y="980"/>
                  </a:cubicBezTo>
                  <a:cubicBezTo>
                    <a:pt x="2094" y="988"/>
                    <a:pt x="2078" y="996"/>
                    <a:pt x="2062" y="996"/>
                  </a:cubicBezTo>
                  <a:cubicBezTo>
                    <a:pt x="2062" y="996"/>
                    <a:pt x="2054" y="988"/>
                    <a:pt x="2047" y="988"/>
                  </a:cubicBezTo>
                  <a:cubicBezTo>
                    <a:pt x="2039" y="988"/>
                    <a:pt x="2031" y="988"/>
                    <a:pt x="2023" y="988"/>
                  </a:cubicBezTo>
                  <a:cubicBezTo>
                    <a:pt x="2007" y="988"/>
                    <a:pt x="1999" y="988"/>
                    <a:pt x="1999" y="996"/>
                  </a:cubicBezTo>
                  <a:cubicBezTo>
                    <a:pt x="1991" y="996"/>
                    <a:pt x="1983" y="996"/>
                    <a:pt x="1983" y="1004"/>
                  </a:cubicBezTo>
                  <a:cubicBezTo>
                    <a:pt x="1976" y="1012"/>
                    <a:pt x="1983" y="1027"/>
                    <a:pt x="1983" y="1051"/>
                  </a:cubicBezTo>
                  <a:cubicBezTo>
                    <a:pt x="1991" y="1059"/>
                    <a:pt x="1991" y="1075"/>
                    <a:pt x="1991" y="1083"/>
                  </a:cubicBezTo>
                  <a:cubicBezTo>
                    <a:pt x="1991" y="1099"/>
                    <a:pt x="1999" y="1107"/>
                    <a:pt x="2015" y="1114"/>
                  </a:cubicBezTo>
                  <a:cubicBezTo>
                    <a:pt x="2023" y="1122"/>
                    <a:pt x="2039" y="1130"/>
                    <a:pt x="2039" y="1138"/>
                  </a:cubicBezTo>
                  <a:cubicBezTo>
                    <a:pt x="2047" y="1170"/>
                    <a:pt x="2023" y="1233"/>
                    <a:pt x="1999" y="1249"/>
                  </a:cubicBezTo>
                  <a:cubicBezTo>
                    <a:pt x="1991" y="1257"/>
                    <a:pt x="1991" y="1265"/>
                    <a:pt x="1991" y="1273"/>
                  </a:cubicBezTo>
                  <a:cubicBezTo>
                    <a:pt x="1991" y="1280"/>
                    <a:pt x="1999" y="1296"/>
                    <a:pt x="1999" y="1312"/>
                  </a:cubicBezTo>
                  <a:cubicBezTo>
                    <a:pt x="1999" y="1344"/>
                    <a:pt x="1944" y="1367"/>
                    <a:pt x="1912" y="1383"/>
                  </a:cubicBezTo>
                  <a:cubicBezTo>
                    <a:pt x="1904" y="1383"/>
                    <a:pt x="1896" y="1391"/>
                    <a:pt x="1889" y="1391"/>
                  </a:cubicBezTo>
                  <a:cubicBezTo>
                    <a:pt x="1880" y="1399"/>
                    <a:pt x="1880" y="1399"/>
                    <a:pt x="1880" y="1399"/>
                  </a:cubicBezTo>
                  <a:cubicBezTo>
                    <a:pt x="1880" y="1399"/>
                    <a:pt x="1880" y="1407"/>
                    <a:pt x="1889" y="1407"/>
                  </a:cubicBezTo>
                  <a:cubicBezTo>
                    <a:pt x="1889" y="1415"/>
                    <a:pt x="1896" y="1415"/>
                    <a:pt x="1896" y="1423"/>
                  </a:cubicBezTo>
                  <a:cubicBezTo>
                    <a:pt x="1904" y="1439"/>
                    <a:pt x="1912" y="1462"/>
                    <a:pt x="1880" y="1486"/>
                  </a:cubicBezTo>
                  <a:cubicBezTo>
                    <a:pt x="1880" y="1494"/>
                    <a:pt x="1880" y="1494"/>
                    <a:pt x="1880" y="1494"/>
                  </a:cubicBezTo>
                  <a:lnTo>
                    <a:pt x="1880" y="1494"/>
                  </a:lnTo>
                  <a:lnTo>
                    <a:pt x="1762" y="1367"/>
                  </a:lnTo>
                  <a:lnTo>
                    <a:pt x="1762" y="1367"/>
                  </a:lnTo>
                  <a:cubicBezTo>
                    <a:pt x="1770" y="1367"/>
                    <a:pt x="1778" y="1375"/>
                    <a:pt x="1786" y="1391"/>
                  </a:cubicBezTo>
                  <a:cubicBezTo>
                    <a:pt x="1802" y="1407"/>
                    <a:pt x="1849" y="1454"/>
                    <a:pt x="1880" y="1486"/>
                  </a:cubicBezTo>
                  <a:cubicBezTo>
                    <a:pt x="1896" y="1462"/>
                    <a:pt x="1904" y="1446"/>
                    <a:pt x="1896" y="1431"/>
                  </a:cubicBezTo>
                  <a:cubicBezTo>
                    <a:pt x="1889" y="1423"/>
                    <a:pt x="1889" y="1415"/>
                    <a:pt x="1880" y="1415"/>
                  </a:cubicBezTo>
                  <a:cubicBezTo>
                    <a:pt x="1873" y="1407"/>
                    <a:pt x="1873" y="1407"/>
                    <a:pt x="1873" y="1399"/>
                  </a:cubicBezTo>
                  <a:cubicBezTo>
                    <a:pt x="1873" y="1391"/>
                    <a:pt x="1873" y="1391"/>
                    <a:pt x="1880" y="1383"/>
                  </a:cubicBezTo>
                  <a:cubicBezTo>
                    <a:pt x="1889" y="1383"/>
                    <a:pt x="1896" y="1375"/>
                    <a:pt x="1904" y="1375"/>
                  </a:cubicBezTo>
                  <a:cubicBezTo>
                    <a:pt x="1944" y="1360"/>
                    <a:pt x="1991" y="1344"/>
                    <a:pt x="1991" y="1312"/>
                  </a:cubicBezTo>
                  <a:cubicBezTo>
                    <a:pt x="1991" y="1296"/>
                    <a:pt x="1991" y="1288"/>
                    <a:pt x="1983" y="1280"/>
                  </a:cubicBezTo>
                  <a:cubicBezTo>
                    <a:pt x="1983" y="1265"/>
                    <a:pt x="1983" y="1257"/>
                    <a:pt x="1999" y="1241"/>
                  </a:cubicBezTo>
                  <a:cubicBezTo>
                    <a:pt x="2015" y="1233"/>
                    <a:pt x="2039" y="1170"/>
                    <a:pt x="2031" y="1146"/>
                  </a:cubicBezTo>
                  <a:cubicBezTo>
                    <a:pt x="2031" y="1130"/>
                    <a:pt x="2023" y="1122"/>
                    <a:pt x="2007" y="1114"/>
                  </a:cubicBezTo>
                  <a:cubicBezTo>
                    <a:pt x="1999" y="1107"/>
                    <a:pt x="1983" y="1099"/>
                    <a:pt x="1983" y="1083"/>
                  </a:cubicBezTo>
                  <a:cubicBezTo>
                    <a:pt x="1983" y="1075"/>
                    <a:pt x="1983" y="1059"/>
                    <a:pt x="1976" y="1051"/>
                  </a:cubicBezTo>
                  <a:cubicBezTo>
                    <a:pt x="1976" y="1027"/>
                    <a:pt x="1967" y="1012"/>
                    <a:pt x="1976" y="996"/>
                  </a:cubicBezTo>
                  <a:cubicBezTo>
                    <a:pt x="1976" y="988"/>
                    <a:pt x="1983" y="988"/>
                    <a:pt x="1991" y="988"/>
                  </a:cubicBezTo>
                  <a:cubicBezTo>
                    <a:pt x="1999" y="980"/>
                    <a:pt x="2007" y="980"/>
                    <a:pt x="2023" y="980"/>
                  </a:cubicBezTo>
                  <a:cubicBezTo>
                    <a:pt x="2031" y="980"/>
                    <a:pt x="2039" y="980"/>
                    <a:pt x="2047" y="988"/>
                  </a:cubicBezTo>
                  <a:cubicBezTo>
                    <a:pt x="2054" y="988"/>
                    <a:pt x="2062" y="988"/>
                    <a:pt x="2062" y="988"/>
                  </a:cubicBezTo>
                  <a:cubicBezTo>
                    <a:pt x="2086" y="988"/>
                    <a:pt x="2094" y="980"/>
                    <a:pt x="2102" y="972"/>
                  </a:cubicBezTo>
                  <a:cubicBezTo>
                    <a:pt x="2118" y="956"/>
                    <a:pt x="2134" y="949"/>
                    <a:pt x="2149" y="949"/>
                  </a:cubicBezTo>
                  <a:cubicBezTo>
                    <a:pt x="2157" y="940"/>
                    <a:pt x="2165" y="940"/>
                    <a:pt x="2173" y="933"/>
                  </a:cubicBezTo>
                  <a:cubicBezTo>
                    <a:pt x="2181" y="933"/>
                    <a:pt x="2189" y="925"/>
                    <a:pt x="2189" y="925"/>
                  </a:cubicBezTo>
                  <a:cubicBezTo>
                    <a:pt x="2213" y="917"/>
                    <a:pt x="2229" y="909"/>
                    <a:pt x="2229" y="869"/>
                  </a:cubicBezTo>
                  <a:cubicBezTo>
                    <a:pt x="2229" y="830"/>
                    <a:pt x="2244" y="822"/>
                    <a:pt x="2260" y="806"/>
                  </a:cubicBezTo>
                  <a:cubicBezTo>
                    <a:pt x="2268" y="798"/>
                    <a:pt x="2276" y="790"/>
                    <a:pt x="2284" y="782"/>
                  </a:cubicBezTo>
                  <a:cubicBezTo>
                    <a:pt x="2300" y="743"/>
                    <a:pt x="2292" y="664"/>
                    <a:pt x="2276" y="648"/>
                  </a:cubicBezTo>
                  <a:cubicBezTo>
                    <a:pt x="2268" y="648"/>
                    <a:pt x="2260" y="640"/>
                    <a:pt x="2252" y="640"/>
                  </a:cubicBezTo>
                  <a:cubicBezTo>
                    <a:pt x="2229" y="624"/>
                    <a:pt x="2197" y="609"/>
                    <a:pt x="2197" y="585"/>
                  </a:cubicBezTo>
                  <a:cubicBezTo>
                    <a:pt x="2197" y="569"/>
                    <a:pt x="2165" y="537"/>
                    <a:pt x="2142" y="514"/>
                  </a:cubicBezTo>
                  <a:cubicBezTo>
                    <a:pt x="2126" y="498"/>
                    <a:pt x="2110" y="490"/>
                    <a:pt x="2110" y="482"/>
                  </a:cubicBezTo>
                  <a:cubicBezTo>
                    <a:pt x="2102" y="474"/>
                    <a:pt x="2102" y="474"/>
                    <a:pt x="2102" y="474"/>
                  </a:cubicBezTo>
                  <a:cubicBezTo>
                    <a:pt x="2094" y="450"/>
                    <a:pt x="2086" y="387"/>
                    <a:pt x="1983" y="387"/>
                  </a:cubicBezTo>
                  <a:cubicBezTo>
                    <a:pt x="1944" y="387"/>
                    <a:pt x="1928" y="387"/>
                    <a:pt x="1920" y="371"/>
                  </a:cubicBezTo>
                  <a:cubicBezTo>
                    <a:pt x="1912" y="363"/>
                    <a:pt x="1920" y="356"/>
                    <a:pt x="1928" y="348"/>
                  </a:cubicBezTo>
                  <a:cubicBezTo>
                    <a:pt x="1936" y="340"/>
                    <a:pt x="1944" y="324"/>
                    <a:pt x="1944" y="308"/>
                  </a:cubicBezTo>
                  <a:cubicBezTo>
                    <a:pt x="1936" y="300"/>
                    <a:pt x="1936" y="300"/>
                    <a:pt x="1920" y="292"/>
                  </a:cubicBezTo>
                  <a:cubicBezTo>
                    <a:pt x="1904" y="292"/>
                    <a:pt x="1896" y="284"/>
                    <a:pt x="1904" y="245"/>
                  </a:cubicBezTo>
                  <a:cubicBezTo>
                    <a:pt x="1904" y="221"/>
                    <a:pt x="1904" y="205"/>
                    <a:pt x="1904" y="190"/>
                  </a:cubicBezTo>
                  <a:cubicBezTo>
                    <a:pt x="1912" y="174"/>
                    <a:pt x="1912" y="166"/>
                    <a:pt x="1920" y="126"/>
                  </a:cubicBezTo>
                  <a:cubicBezTo>
                    <a:pt x="1936" y="95"/>
                    <a:pt x="1920" y="95"/>
                    <a:pt x="1912" y="87"/>
                  </a:cubicBezTo>
                  <a:cubicBezTo>
                    <a:pt x="1904" y="79"/>
                    <a:pt x="1889" y="71"/>
                    <a:pt x="1889" y="55"/>
                  </a:cubicBezTo>
                  <a:cubicBezTo>
                    <a:pt x="1889" y="39"/>
                    <a:pt x="1880" y="32"/>
                    <a:pt x="1873" y="8"/>
                  </a:cubicBezTo>
                  <a:cubicBezTo>
                    <a:pt x="1865" y="8"/>
                    <a:pt x="1865" y="8"/>
                    <a:pt x="1865" y="8"/>
                  </a:cubicBezTo>
                  <a:cubicBezTo>
                    <a:pt x="1446" y="55"/>
                    <a:pt x="742" y="63"/>
                    <a:pt x="363" y="63"/>
                  </a:cubicBezTo>
                  <a:cubicBezTo>
                    <a:pt x="189" y="63"/>
                    <a:pt x="78" y="55"/>
                    <a:pt x="78" y="55"/>
                  </a:cubicBezTo>
                  <a:cubicBezTo>
                    <a:pt x="70" y="55"/>
                    <a:pt x="70" y="55"/>
                    <a:pt x="70" y="55"/>
                  </a:cubicBezTo>
                  <a:lnTo>
                    <a:pt x="70" y="55"/>
                  </a:lnTo>
                  <a:cubicBezTo>
                    <a:pt x="62" y="55"/>
                    <a:pt x="54" y="63"/>
                    <a:pt x="47" y="71"/>
                  </a:cubicBezTo>
                  <a:cubicBezTo>
                    <a:pt x="39" y="87"/>
                    <a:pt x="39" y="95"/>
                    <a:pt x="47" y="110"/>
                  </a:cubicBezTo>
                  <a:cubicBezTo>
                    <a:pt x="54" y="126"/>
                    <a:pt x="54" y="142"/>
                    <a:pt x="39" y="158"/>
                  </a:cubicBezTo>
                  <a:cubicBezTo>
                    <a:pt x="31" y="158"/>
                    <a:pt x="31" y="166"/>
                    <a:pt x="31" y="166"/>
                  </a:cubicBezTo>
                  <a:cubicBezTo>
                    <a:pt x="31" y="174"/>
                    <a:pt x="39" y="182"/>
                    <a:pt x="54" y="190"/>
                  </a:cubicBezTo>
                  <a:cubicBezTo>
                    <a:pt x="54" y="190"/>
                    <a:pt x="54" y="197"/>
                    <a:pt x="62" y="197"/>
                  </a:cubicBezTo>
                  <a:lnTo>
                    <a:pt x="62" y="197"/>
                  </a:lnTo>
                  <a:cubicBezTo>
                    <a:pt x="78" y="213"/>
                    <a:pt x="94" y="213"/>
                    <a:pt x="94" y="229"/>
                  </a:cubicBezTo>
                  <a:cubicBezTo>
                    <a:pt x="94" y="237"/>
                    <a:pt x="94" y="237"/>
                    <a:pt x="86" y="245"/>
                  </a:cubicBezTo>
                  <a:cubicBezTo>
                    <a:pt x="78" y="261"/>
                    <a:pt x="78" y="261"/>
                    <a:pt x="78" y="276"/>
                  </a:cubicBezTo>
                  <a:cubicBezTo>
                    <a:pt x="78" y="284"/>
                    <a:pt x="78" y="292"/>
                    <a:pt x="78" y="316"/>
                  </a:cubicBezTo>
                  <a:cubicBezTo>
                    <a:pt x="70" y="348"/>
                    <a:pt x="54" y="356"/>
                    <a:pt x="47" y="363"/>
                  </a:cubicBezTo>
                  <a:cubicBezTo>
                    <a:pt x="31" y="371"/>
                    <a:pt x="23" y="379"/>
                    <a:pt x="16" y="403"/>
                  </a:cubicBezTo>
                  <a:cubicBezTo>
                    <a:pt x="8" y="419"/>
                    <a:pt x="16" y="427"/>
                    <a:pt x="31" y="434"/>
                  </a:cubicBezTo>
                  <a:cubicBezTo>
                    <a:pt x="39" y="443"/>
                    <a:pt x="54" y="450"/>
                    <a:pt x="70" y="474"/>
                  </a:cubicBezTo>
                  <a:cubicBezTo>
                    <a:pt x="86" y="514"/>
                    <a:pt x="94" y="537"/>
                    <a:pt x="102" y="561"/>
                  </a:cubicBezTo>
                  <a:cubicBezTo>
                    <a:pt x="102" y="569"/>
                    <a:pt x="110" y="577"/>
                    <a:pt x="110" y="585"/>
                  </a:cubicBezTo>
                  <a:cubicBezTo>
                    <a:pt x="118" y="593"/>
                    <a:pt x="118" y="601"/>
                    <a:pt x="118" y="616"/>
                  </a:cubicBezTo>
                  <a:cubicBezTo>
                    <a:pt x="118" y="624"/>
                    <a:pt x="118" y="640"/>
                    <a:pt x="126" y="664"/>
                  </a:cubicBezTo>
                  <a:cubicBezTo>
                    <a:pt x="133" y="672"/>
                    <a:pt x="133" y="680"/>
                    <a:pt x="141" y="687"/>
                  </a:cubicBezTo>
                  <a:cubicBezTo>
                    <a:pt x="141" y="703"/>
                    <a:pt x="149" y="711"/>
                    <a:pt x="157" y="727"/>
                  </a:cubicBezTo>
                  <a:cubicBezTo>
                    <a:pt x="165" y="743"/>
                    <a:pt x="173" y="759"/>
                    <a:pt x="173" y="767"/>
                  </a:cubicBezTo>
                  <a:cubicBezTo>
                    <a:pt x="181" y="782"/>
                    <a:pt x="181" y="798"/>
                    <a:pt x="197" y="822"/>
                  </a:cubicBezTo>
                  <a:cubicBezTo>
                    <a:pt x="220" y="846"/>
                    <a:pt x="213" y="917"/>
                    <a:pt x="213" y="956"/>
                  </a:cubicBezTo>
                  <a:cubicBezTo>
                    <a:pt x="213" y="964"/>
                    <a:pt x="213" y="964"/>
                    <a:pt x="213" y="972"/>
                  </a:cubicBezTo>
                  <a:cubicBezTo>
                    <a:pt x="213" y="980"/>
                    <a:pt x="213" y="988"/>
                    <a:pt x="220" y="988"/>
                  </a:cubicBezTo>
                  <a:lnTo>
                    <a:pt x="228" y="980"/>
                  </a:lnTo>
                  <a:lnTo>
                    <a:pt x="236" y="980"/>
                  </a:lnTo>
                  <a:cubicBezTo>
                    <a:pt x="252" y="980"/>
                    <a:pt x="268" y="1012"/>
                    <a:pt x="268" y="1012"/>
                  </a:cubicBezTo>
                  <a:lnTo>
                    <a:pt x="268" y="1012"/>
                  </a:lnTo>
                  <a:cubicBezTo>
                    <a:pt x="268" y="1012"/>
                    <a:pt x="268" y="1035"/>
                    <a:pt x="268" y="1051"/>
                  </a:cubicBezTo>
                  <a:cubicBezTo>
                    <a:pt x="260" y="1059"/>
                    <a:pt x="268" y="1059"/>
                    <a:pt x="276" y="1067"/>
                  </a:cubicBezTo>
                  <a:cubicBezTo>
                    <a:pt x="284" y="1067"/>
                    <a:pt x="292" y="1075"/>
                    <a:pt x="292" y="1083"/>
                  </a:cubicBezTo>
                  <a:cubicBezTo>
                    <a:pt x="284" y="1107"/>
                    <a:pt x="284" y="1122"/>
                    <a:pt x="292" y="1130"/>
                  </a:cubicBezTo>
                  <a:cubicBezTo>
                    <a:pt x="307" y="1138"/>
                    <a:pt x="307" y="1170"/>
                    <a:pt x="292" y="1193"/>
                  </a:cubicBezTo>
                  <a:cubicBezTo>
                    <a:pt x="284" y="1217"/>
                    <a:pt x="284" y="1217"/>
                    <a:pt x="300" y="1233"/>
                  </a:cubicBezTo>
                  <a:cubicBezTo>
                    <a:pt x="307" y="1241"/>
                    <a:pt x="307" y="1241"/>
                    <a:pt x="315" y="1249"/>
                  </a:cubicBezTo>
                  <a:cubicBezTo>
                    <a:pt x="331" y="1273"/>
                    <a:pt x="315" y="1320"/>
                    <a:pt x="307" y="1351"/>
                  </a:cubicBezTo>
                  <a:cubicBezTo>
                    <a:pt x="300" y="1367"/>
                    <a:pt x="300" y="1383"/>
                    <a:pt x="300" y="1391"/>
                  </a:cubicBezTo>
                  <a:cubicBezTo>
                    <a:pt x="300" y="1399"/>
                    <a:pt x="300" y="1399"/>
                    <a:pt x="300" y="1399"/>
                  </a:cubicBezTo>
                  <a:cubicBezTo>
                    <a:pt x="307" y="1399"/>
                    <a:pt x="307" y="1399"/>
                    <a:pt x="307" y="1399"/>
                  </a:cubicBezTo>
                  <a:cubicBezTo>
                    <a:pt x="315" y="1399"/>
                    <a:pt x="315" y="1399"/>
                    <a:pt x="323" y="1399"/>
                  </a:cubicBezTo>
                  <a:cubicBezTo>
                    <a:pt x="331" y="1399"/>
                    <a:pt x="339" y="1407"/>
                    <a:pt x="339" y="1423"/>
                  </a:cubicBezTo>
                  <a:cubicBezTo>
                    <a:pt x="339" y="1431"/>
                    <a:pt x="339" y="1431"/>
                    <a:pt x="339" y="1439"/>
                  </a:cubicBezTo>
                  <a:cubicBezTo>
                    <a:pt x="466" y="1439"/>
                    <a:pt x="1430" y="1423"/>
                    <a:pt x="1754" y="1367"/>
                  </a:cubicBezTo>
                  <a:lnTo>
                    <a:pt x="1762" y="1367"/>
                  </a:lnTo>
                  <a:lnTo>
                    <a:pt x="1880" y="1494"/>
                  </a:lnTo>
                </a:path>
              </a:pathLst>
            </a:custGeom>
            <a:solidFill>
              <a:schemeClr val="accent6"/>
            </a:solidFill>
            <a:ln>
              <a:solidFill>
                <a:schemeClr val="bg2"/>
              </a:solidFill>
            </a:ln>
            <a:effectLst/>
          </p:spPr>
          <p:txBody>
            <a:bodyPr wrap="none" anchor="ctr"/>
            <a:lstStyle/>
            <a:p>
              <a:endParaRPr lang="en-US"/>
            </a:p>
          </p:txBody>
        </p:sp>
        <p:sp>
          <p:nvSpPr>
            <p:cNvPr id="295" name="Freeform 512"/>
            <p:cNvSpPr>
              <a:spLocks noChangeArrowheads="1"/>
            </p:cNvSpPr>
            <p:nvPr/>
          </p:nvSpPr>
          <p:spPr bwMode="auto">
            <a:xfrm>
              <a:off x="17803233" y="7613281"/>
              <a:ext cx="985706" cy="902209"/>
            </a:xfrm>
            <a:custGeom>
              <a:avLst/>
              <a:gdLst>
                <a:gd name="T0" fmla="*/ 1644 w 1874"/>
                <a:gd name="T1" fmla="*/ 198 h 1717"/>
                <a:gd name="T2" fmla="*/ 1644 w 1874"/>
                <a:gd name="T3" fmla="*/ 198 h 1717"/>
                <a:gd name="T4" fmla="*/ 1715 w 1874"/>
                <a:gd name="T5" fmla="*/ 79 h 1717"/>
                <a:gd name="T6" fmla="*/ 1644 w 1874"/>
                <a:gd name="T7" fmla="*/ 0 h 1717"/>
                <a:gd name="T8" fmla="*/ 0 w 1874"/>
                <a:gd name="T9" fmla="*/ 79 h 1717"/>
                <a:gd name="T10" fmla="*/ 79 w 1874"/>
                <a:gd name="T11" fmla="*/ 514 h 1717"/>
                <a:gd name="T12" fmla="*/ 87 w 1874"/>
                <a:gd name="T13" fmla="*/ 1399 h 1717"/>
                <a:gd name="T14" fmla="*/ 94 w 1874"/>
                <a:gd name="T15" fmla="*/ 1399 h 1717"/>
                <a:gd name="T16" fmla="*/ 134 w 1874"/>
                <a:gd name="T17" fmla="*/ 1463 h 1717"/>
                <a:gd name="T18" fmla="*/ 166 w 1874"/>
                <a:gd name="T19" fmla="*/ 1431 h 1717"/>
                <a:gd name="T20" fmla="*/ 229 w 1874"/>
                <a:gd name="T21" fmla="*/ 1439 h 1717"/>
                <a:gd name="T22" fmla="*/ 269 w 1874"/>
                <a:gd name="T23" fmla="*/ 1463 h 1717"/>
                <a:gd name="T24" fmla="*/ 269 w 1874"/>
                <a:gd name="T25" fmla="*/ 1716 h 1717"/>
                <a:gd name="T26" fmla="*/ 1407 w 1874"/>
                <a:gd name="T27" fmla="*/ 1684 h 1717"/>
                <a:gd name="T28" fmla="*/ 1407 w 1874"/>
                <a:gd name="T29" fmla="*/ 1668 h 1717"/>
                <a:gd name="T30" fmla="*/ 1407 w 1874"/>
                <a:gd name="T31" fmla="*/ 1613 h 1717"/>
                <a:gd name="T32" fmla="*/ 1415 w 1874"/>
                <a:gd name="T33" fmla="*/ 1557 h 1717"/>
                <a:gd name="T34" fmla="*/ 1391 w 1874"/>
                <a:gd name="T35" fmla="*/ 1494 h 1717"/>
                <a:gd name="T36" fmla="*/ 1375 w 1874"/>
                <a:gd name="T37" fmla="*/ 1431 h 1717"/>
                <a:gd name="T38" fmla="*/ 1375 w 1874"/>
                <a:gd name="T39" fmla="*/ 1360 h 1717"/>
                <a:gd name="T40" fmla="*/ 1399 w 1874"/>
                <a:gd name="T41" fmla="*/ 1297 h 1717"/>
                <a:gd name="T42" fmla="*/ 1399 w 1874"/>
                <a:gd name="T43" fmla="*/ 1218 h 1717"/>
                <a:gd name="T44" fmla="*/ 1439 w 1874"/>
                <a:gd name="T45" fmla="*/ 1186 h 1717"/>
                <a:gd name="T46" fmla="*/ 1462 w 1874"/>
                <a:gd name="T47" fmla="*/ 1154 h 1717"/>
                <a:gd name="T48" fmla="*/ 1462 w 1874"/>
                <a:gd name="T49" fmla="*/ 1123 h 1717"/>
                <a:gd name="T50" fmla="*/ 1462 w 1874"/>
                <a:gd name="T51" fmla="*/ 1083 h 1717"/>
                <a:gd name="T52" fmla="*/ 1533 w 1874"/>
                <a:gd name="T53" fmla="*/ 1020 h 1717"/>
                <a:gd name="T54" fmla="*/ 1573 w 1874"/>
                <a:gd name="T55" fmla="*/ 973 h 1717"/>
                <a:gd name="T56" fmla="*/ 1589 w 1874"/>
                <a:gd name="T57" fmla="*/ 901 h 1717"/>
                <a:gd name="T58" fmla="*/ 1612 w 1874"/>
                <a:gd name="T59" fmla="*/ 799 h 1717"/>
                <a:gd name="T60" fmla="*/ 1660 w 1874"/>
                <a:gd name="T61" fmla="*/ 767 h 1717"/>
                <a:gd name="T62" fmla="*/ 1676 w 1874"/>
                <a:gd name="T63" fmla="*/ 735 h 1717"/>
                <a:gd name="T64" fmla="*/ 1699 w 1874"/>
                <a:gd name="T65" fmla="*/ 688 h 1717"/>
                <a:gd name="T66" fmla="*/ 1739 w 1874"/>
                <a:gd name="T67" fmla="*/ 640 h 1717"/>
                <a:gd name="T68" fmla="*/ 1778 w 1874"/>
                <a:gd name="T69" fmla="*/ 585 h 1717"/>
                <a:gd name="T70" fmla="*/ 1723 w 1874"/>
                <a:gd name="T71" fmla="*/ 530 h 1717"/>
                <a:gd name="T72" fmla="*/ 1747 w 1874"/>
                <a:gd name="T73" fmla="*/ 474 h 1717"/>
                <a:gd name="T74" fmla="*/ 1778 w 1874"/>
                <a:gd name="T75" fmla="*/ 419 h 1717"/>
                <a:gd name="T76" fmla="*/ 1802 w 1874"/>
                <a:gd name="T77" fmla="*/ 396 h 1717"/>
                <a:gd name="T78" fmla="*/ 1810 w 1874"/>
                <a:gd name="T79" fmla="*/ 340 h 1717"/>
                <a:gd name="T80" fmla="*/ 1873 w 1874"/>
                <a:gd name="T81" fmla="*/ 229 h 1717"/>
                <a:gd name="T82" fmla="*/ 1676 w 1874"/>
                <a:gd name="T83" fmla="*/ 245 h 1717"/>
                <a:gd name="T84" fmla="*/ 1644 w 1874"/>
                <a:gd name="T85" fmla="*/ 198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74" h="1717">
                  <a:moveTo>
                    <a:pt x="1644" y="198"/>
                  </a:moveTo>
                  <a:lnTo>
                    <a:pt x="1644" y="198"/>
                  </a:lnTo>
                  <a:cubicBezTo>
                    <a:pt x="1668" y="166"/>
                    <a:pt x="1699" y="150"/>
                    <a:pt x="1715" y="79"/>
                  </a:cubicBezTo>
                  <a:cubicBezTo>
                    <a:pt x="1739" y="16"/>
                    <a:pt x="1644" y="0"/>
                    <a:pt x="1644" y="0"/>
                  </a:cubicBezTo>
                  <a:cubicBezTo>
                    <a:pt x="1383" y="32"/>
                    <a:pt x="213" y="71"/>
                    <a:pt x="0" y="79"/>
                  </a:cubicBezTo>
                  <a:cubicBezTo>
                    <a:pt x="16" y="198"/>
                    <a:pt x="39" y="348"/>
                    <a:pt x="79" y="514"/>
                  </a:cubicBezTo>
                  <a:cubicBezTo>
                    <a:pt x="87" y="1399"/>
                    <a:pt x="87" y="1399"/>
                    <a:pt x="87" y="1399"/>
                  </a:cubicBezTo>
                  <a:cubicBezTo>
                    <a:pt x="87" y="1399"/>
                    <a:pt x="87" y="1399"/>
                    <a:pt x="94" y="1399"/>
                  </a:cubicBezTo>
                  <a:cubicBezTo>
                    <a:pt x="126" y="1407"/>
                    <a:pt x="110" y="1447"/>
                    <a:pt x="134" y="1463"/>
                  </a:cubicBezTo>
                  <a:cubicBezTo>
                    <a:pt x="158" y="1486"/>
                    <a:pt x="150" y="1439"/>
                    <a:pt x="166" y="1431"/>
                  </a:cubicBezTo>
                  <a:cubicBezTo>
                    <a:pt x="174" y="1431"/>
                    <a:pt x="197" y="1439"/>
                    <a:pt x="229" y="1439"/>
                  </a:cubicBezTo>
                  <a:cubicBezTo>
                    <a:pt x="253" y="1439"/>
                    <a:pt x="269" y="1463"/>
                    <a:pt x="269" y="1463"/>
                  </a:cubicBezTo>
                  <a:cubicBezTo>
                    <a:pt x="269" y="1716"/>
                    <a:pt x="269" y="1716"/>
                    <a:pt x="269" y="1716"/>
                  </a:cubicBezTo>
                  <a:cubicBezTo>
                    <a:pt x="1407" y="1684"/>
                    <a:pt x="1407" y="1684"/>
                    <a:pt x="1407" y="1684"/>
                  </a:cubicBezTo>
                  <a:cubicBezTo>
                    <a:pt x="1407" y="1676"/>
                    <a:pt x="1407" y="1676"/>
                    <a:pt x="1407" y="1668"/>
                  </a:cubicBezTo>
                  <a:cubicBezTo>
                    <a:pt x="1391" y="1621"/>
                    <a:pt x="1423" y="1637"/>
                    <a:pt x="1407" y="1613"/>
                  </a:cubicBezTo>
                  <a:cubicBezTo>
                    <a:pt x="1399" y="1597"/>
                    <a:pt x="1407" y="1581"/>
                    <a:pt x="1415" y="1557"/>
                  </a:cubicBezTo>
                  <a:cubicBezTo>
                    <a:pt x="1423" y="1534"/>
                    <a:pt x="1415" y="1526"/>
                    <a:pt x="1391" y="1494"/>
                  </a:cubicBezTo>
                  <a:cubicBezTo>
                    <a:pt x="1367" y="1471"/>
                    <a:pt x="1359" y="1447"/>
                    <a:pt x="1375" y="1431"/>
                  </a:cubicBezTo>
                  <a:cubicBezTo>
                    <a:pt x="1391" y="1415"/>
                    <a:pt x="1375" y="1384"/>
                    <a:pt x="1375" y="1360"/>
                  </a:cubicBezTo>
                  <a:cubicBezTo>
                    <a:pt x="1375" y="1344"/>
                    <a:pt x="1375" y="1313"/>
                    <a:pt x="1399" y="1297"/>
                  </a:cubicBezTo>
                  <a:cubicBezTo>
                    <a:pt x="1430" y="1289"/>
                    <a:pt x="1407" y="1249"/>
                    <a:pt x="1399" y="1218"/>
                  </a:cubicBezTo>
                  <a:cubicBezTo>
                    <a:pt x="1399" y="1186"/>
                    <a:pt x="1415" y="1186"/>
                    <a:pt x="1439" y="1186"/>
                  </a:cubicBezTo>
                  <a:cubicBezTo>
                    <a:pt x="1462" y="1186"/>
                    <a:pt x="1470" y="1170"/>
                    <a:pt x="1462" y="1154"/>
                  </a:cubicBezTo>
                  <a:cubicBezTo>
                    <a:pt x="1454" y="1146"/>
                    <a:pt x="1454" y="1139"/>
                    <a:pt x="1462" y="1123"/>
                  </a:cubicBezTo>
                  <a:cubicBezTo>
                    <a:pt x="1478" y="1115"/>
                    <a:pt x="1470" y="1107"/>
                    <a:pt x="1462" y="1083"/>
                  </a:cubicBezTo>
                  <a:cubicBezTo>
                    <a:pt x="1462" y="1051"/>
                    <a:pt x="1502" y="1028"/>
                    <a:pt x="1533" y="1020"/>
                  </a:cubicBezTo>
                  <a:cubicBezTo>
                    <a:pt x="1565" y="1012"/>
                    <a:pt x="1573" y="996"/>
                    <a:pt x="1573" y="973"/>
                  </a:cubicBezTo>
                  <a:cubicBezTo>
                    <a:pt x="1573" y="941"/>
                    <a:pt x="1573" y="917"/>
                    <a:pt x="1589" y="901"/>
                  </a:cubicBezTo>
                  <a:cubicBezTo>
                    <a:pt x="1604" y="886"/>
                    <a:pt x="1612" y="830"/>
                    <a:pt x="1612" y="799"/>
                  </a:cubicBezTo>
                  <a:cubicBezTo>
                    <a:pt x="1620" y="767"/>
                    <a:pt x="1644" y="767"/>
                    <a:pt x="1660" y="767"/>
                  </a:cubicBezTo>
                  <a:cubicBezTo>
                    <a:pt x="1676" y="759"/>
                    <a:pt x="1676" y="767"/>
                    <a:pt x="1676" y="735"/>
                  </a:cubicBezTo>
                  <a:cubicBezTo>
                    <a:pt x="1676" y="696"/>
                    <a:pt x="1699" y="688"/>
                    <a:pt x="1699" y="688"/>
                  </a:cubicBezTo>
                  <a:cubicBezTo>
                    <a:pt x="1699" y="688"/>
                    <a:pt x="1707" y="656"/>
                    <a:pt x="1739" y="640"/>
                  </a:cubicBezTo>
                  <a:cubicBezTo>
                    <a:pt x="1763" y="625"/>
                    <a:pt x="1786" y="633"/>
                    <a:pt x="1778" y="585"/>
                  </a:cubicBezTo>
                  <a:cubicBezTo>
                    <a:pt x="1763" y="538"/>
                    <a:pt x="1723" y="554"/>
                    <a:pt x="1723" y="530"/>
                  </a:cubicBezTo>
                  <a:cubicBezTo>
                    <a:pt x="1723" y="506"/>
                    <a:pt x="1715" y="490"/>
                    <a:pt x="1747" y="474"/>
                  </a:cubicBezTo>
                  <a:cubicBezTo>
                    <a:pt x="1770" y="467"/>
                    <a:pt x="1770" y="443"/>
                    <a:pt x="1778" y="419"/>
                  </a:cubicBezTo>
                  <a:cubicBezTo>
                    <a:pt x="1778" y="396"/>
                    <a:pt x="1786" y="411"/>
                    <a:pt x="1802" y="396"/>
                  </a:cubicBezTo>
                  <a:cubicBezTo>
                    <a:pt x="1818" y="380"/>
                    <a:pt x="1778" y="348"/>
                    <a:pt x="1810" y="340"/>
                  </a:cubicBezTo>
                  <a:cubicBezTo>
                    <a:pt x="1842" y="332"/>
                    <a:pt x="1873" y="261"/>
                    <a:pt x="1873" y="229"/>
                  </a:cubicBezTo>
                  <a:cubicBezTo>
                    <a:pt x="1810" y="229"/>
                    <a:pt x="1707" y="237"/>
                    <a:pt x="1676" y="245"/>
                  </a:cubicBezTo>
                  <a:cubicBezTo>
                    <a:pt x="1628" y="253"/>
                    <a:pt x="1628" y="229"/>
                    <a:pt x="1644" y="198"/>
                  </a:cubicBezTo>
                </a:path>
              </a:pathLst>
            </a:custGeom>
            <a:solidFill>
              <a:schemeClr val="accent6"/>
            </a:solidFill>
            <a:ln>
              <a:solidFill>
                <a:schemeClr val="bg2"/>
              </a:solidFill>
            </a:ln>
            <a:effectLst/>
          </p:spPr>
          <p:txBody>
            <a:bodyPr wrap="none" anchor="ctr"/>
            <a:lstStyle/>
            <a:p>
              <a:endParaRPr lang="en-US"/>
            </a:p>
          </p:txBody>
        </p:sp>
        <p:sp>
          <p:nvSpPr>
            <p:cNvPr id="296" name="Freeform 513"/>
            <p:cNvSpPr>
              <a:spLocks noChangeArrowheads="1"/>
            </p:cNvSpPr>
            <p:nvPr/>
          </p:nvSpPr>
          <p:spPr bwMode="auto">
            <a:xfrm>
              <a:off x="17803233" y="7608642"/>
              <a:ext cx="985706" cy="906848"/>
            </a:xfrm>
            <a:custGeom>
              <a:avLst/>
              <a:gdLst>
                <a:gd name="T0" fmla="*/ 260 w 1874"/>
                <a:gd name="T1" fmla="*/ 1471 h 1725"/>
                <a:gd name="T2" fmla="*/ 166 w 1874"/>
                <a:gd name="T3" fmla="*/ 1447 h 1725"/>
                <a:gd name="T4" fmla="*/ 126 w 1874"/>
                <a:gd name="T5" fmla="*/ 1479 h 1725"/>
                <a:gd name="T6" fmla="*/ 87 w 1874"/>
                <a:gd name="T7" fmla="*/ 1415 h 1725"/>
                <a:gd name="T8" fmla="*/ 79 w 1874"/>
                <a:gd name="T9" fmla="*/ 522 h 1725"/>
                <a:gd name="T10" fmla="*/ 0 w 1874"/>
                <a:gd name="T11" fmla="*/ 87 h 1725"/>
                <a:gd name="T12" fmla="*/ 1644 w 1874"/>
                <a:gd name="T13" fmla="*/ 0 h 1725"/>
                <a:gd name="T14" fmla="*/ 1668 w 1874"/>
                <a:gd name="T15" fmla="*/ 182 h 1725"/>
                <a:gd name="T16" fmla="*/ 1676 w 1874"/>
                <a:gd name="T17" fmla="*/ 245 h 1725"/>
                <a:gd name="T18" fmla="*/ 1873 w 1874"/>
                <a:gd name="T19" fmla="*/ 237 h 1725"/>
                <a:gd name="T20" fmla="*/ 1802 w 1874"/>
                <a:gd name="T21" fmla="*/ 372 h 1725"/>
                <a:gd name="T22" fmla="*/ 1778 w 1874"/>
                <a:gd name="T23" fmla="*/ 427 h 1725"/>
                <a:gd name="T24" fmla="*/ 1731 w 1874"/>
                <a:gd name="T25" fmla="*/ 522 h 1725"/>
                <a:gd name="T26" fmla="*/ 1778 w 1874"/>
                <a:gd name="T27" fmla="*/ 593 h 1725"/>
                <a:gd name="T28" fmla="*/ 1699 w 1874"/>
                <a:gd name="T29" fmla="*/ 696 h 1725"/>
                <a:gd name="T30" fmla="*/ 1683 w 1874"/>
                <a:gd name="T31" fmla="*/ 743 h 1725"/>
                <a:gd name="T32" fmla="*/ 1652 w 1874"/>
                <a:gd name="T33" fmla="*/ 775 h 1725"/>
                <a:gd name="T34" fmla="*/ 1589 w 1874"/>
                <a:gd name="T35" fmla="*/ 909 h 1725"/>
                <a:gd name="T36" fmla="*/ 1470 w 1874"/>
                <a:gd name="T37" fmla="*/ 1083 h 1725"/>
                <a:gd name="T38" fmla="*/ 1462 w 1874"/>
                <a:gd name="T39" fmla="*/ 1154 h 1725"/>
                <a:gd name="T40" fmla="*/ 1439 w 1874"/>
                <a:gd name="T41" fmla="*/ 1202 h 1725"/>
                <a:gd name="T42" fmla="*/ 1407 w 1874"/>
                <a:gd name="T43" fmla="*/ 1226 h 1725"/>
                <a:gd name="T44" fmla="*/ 1375 w 1874"/>
                <a:gd name="T45" fmla="*/ 1368 h 1725"/>
                <a:gd name="T46" fmla="*/ 1391 w 1874"/>
                <a:gd name="T47" fmla="*/ 1502 h 1725"/>
                <a:gd name="T48" fmla="*/ 1415 w 1874"/>
                <a:gd name="T49" fmla="*/ 1581 h 1725"/>
                <a:gd name="T50" fmla="*/ 1407 w 1874"/>
                <a:gd name="T51" fmla="*/ 1676 h 1725"/>
                <a:gd name="T52" fmla="*/ 1407 w 1874"/>
                <a:gd name="T53" fmla="*/ 1692 h 1725"/>
                <a:gd name="T54" fmla="*/ 166 w 1874"/>
                <a:gd name="T55" fmla="*/ 1439 h 1725"/>
                <a:gd name="T56" fmla="*/ 269 w 1874"/>
                <a:gd name="T57" fmla="*/ 1463 h 1725"/>
                <a:gd name="T58" fmla="*/ 276 w 1874"/>
                <a:gd name="T59" fmla="*/ 1716 h 1725"/>
                <a:gd name="T60" fmla="*/ 1407 w 1874"/>
                <a:gd name="T61" fmla="*/ 1637 h 1725"/>
                <a:gd name="T62" fmla="*/ 1415 w 1874"/>
                <a:gd name="T63" fmla="*/ 1565 h 1725"/>
                <a:gd name="T64" fmla="*/ 1375 w 1874"/>
                <a:gd name="T65" fmla="*/ 1439 h 1725"/>
                <a:gd name="T66" fmla="*/ 1399 w 1874"/>
                <a:gd name="T67" fmla="*/ 1305 h 1725"/>
                <a:gd name="T68" fmla="*/ 1399 w 1874"/>
                <a:gd name="T69" fmla="*/ 1202 h 1725"/>
                <a:gd name="T70" fmla="*/ 1462 w 1874"/>
                <a:gd name="T71" fmla="*/ 1178 h 1725"/>
                <a:gd name="T72" fmla="*/ 1462 w 1874"/>
                <a:gd name="T73" fmla="*/ 1131 h 1725"/>
                <a:gd name="T74" fmla="*/ 1533 w 1874"/>
                <a:gd name="T75" fmla="*/ 1028 h 1725"/>
                <a:gd name="T76" fmla="*/ 1612 w 1874"/>
                <a:gd name="T77" fmla="*/ 822 h 1725"/>
                <a:gd name="T78" fmla="*/ 1660 w 1874"/>
                <a:gd name="T79" fmla="*/ 767 h 1725"/>
                <a:gd name="T80" fmla="*/ 1699 w 1874"/>
                <a:gd name="T81" fmla="*/ 696 h 1725"/>
                <a:gd name="T82" fmla="*/ 1770 w 1874"/>
                <a:gd name="T83" fmla="*/ 593 h 1725"/>
                <a:gd name="T84" fmla="*/ 1723 w 1874"/>
                <a:gd name="T85" fmla="*/ 522 h 1725"/>
                <a:gd name="T86" fmla="*/ 1770 w 1874"/>
                <a:gd name="T87" fmla="*/ 427 h 1725"/>
                <a:gd name="T88" fmla="*/ 1794 w 1874"/>
                <a:gd name="T89" fmla="*/ 380 h 1725"/>
                <a:gd name="T90" fmla="*/ 1865 w 1874"/>
                <a:gd name="T91" fmla="*/ 237 h 1725"/>
                <a:gd name="T92" fmla="*/ 1644 w 1874"/>
                <a:gd name="T93" fmla="*/ 206 h 1725"/>
                <a:gd name="T94" fmla="*/ 1707 w 1874"/>
                <a:gd name="T95" fmla="*/ 48 h 1725"/>
                <a:gd name="T96" fmla="*/ 87 w 1874"/>
                <a:gd name="T97" fmla="*/ 522 h 1725"/>
                <a:gd name="T98" fmla="*/ 94 w 1874"/>
                <a:gd name="T99" fmla="*/ 1407 h 1725"/>
                <a:gd name="T100" fmla="*/ 142 w 1874"/>
                <a:gd name="T101" fmla="*/ 1471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74" h="1725">
                  <a:moveTo>
                    <a:pt x="269" y="1724"/>
                  </a:moveTo>
                  <a:lnTo>
                    <a:pt x="269" y="1724"/>
                  </a:lnTo>
                  <a:cubicBezTo>
                    <a:pt x="260" y="1471"/>
                    <a:pt x="260" y="1471"/>
                    <a:pt x="260" y="1471"/>
                  </a:cubicBezTo>
                  <a:cubicBezTo>
                    <a:pt x="260" y="1463"/>
                    <a:pt x="253" y="1447"/>
                    <a:pt x="229" y="1447"/>
                  </a:cubicBezTo>
                  <a:cubicBezTo>
                    <a:pt x="213" y="1447"/>
                    <a:pt x="197" y="1447"/>
                    <a:pt x="189" y="1447"/>
                  </a:cubicBezTo>
                  <a:cubicBezTo>
                    <a:pt x="174" y="1447"/>
                    <a:pt x="166" y="1447"/>
                    <a:pt x="166" y="1447"/>
                  </a:cubicBezTo>
                  <a:cubicBezTo>
                    <a:pt x="166" y="1447"/>
                    <a:pt x="158" y="1455"/>
                    <a:pt x="158" y="1463"/>
                  </a:cubicBezTo>
                  <a:cubicBezTo>
                    <a:pt x="158" y="1471"/>
                    <a:pt x="150" y="1479"/>
                    <a:pt x="142" y="1479"/>
                  </a:cubicBezTo>
                  <a:cubicBezTo>
                    <a:pt x="142" y="1479"/>
                    <a:pt x="134" y="1479"/>
                    <a:pt x="126" y="1479"/>
                  </a:cubicBezTo>
                  <a:cubicBezTo>
                    <a:pt x="118" y="1463"/>
                    <a:pt x="118" y="1455"/>
                    <a:pt x="110" y="1439"/>
                  </a:cubicBezTo>
                  <a:cubicBezTo>
                    <a:pt x="110" y="1423"/>
                    <a:pt x="110" y="1415"/>
                    <a:pt x="94" y="1415"/>
                  </a:cubicBezTo>
                  <a:cubicBezTo>
                    <a:pt x="87" y="1415"/>
                    <a:pt x="87" y="1415"/>
                    <a:pt x="87" y="1415"/>
                  </a:cubicBezTo>
                  <a:cubicBezTo>
                    <a:pt x="79" y="1415"/>
                    <a:pt x="79" y="1415"/>
                    <a:pt x="79" y="1415"/>
                  </a:cubicBezTo>
                  <a:cubicBezTo>
                    <a:pt x="79" y="1407"/>
                    <a:pt x="79" y="1407"/>
                    <a:pt x="79" y="1407"/>
                  </a:cubicBezTo>
                  <a:cubicBezTo>
                    <a:pt x="79" y="522"/>
                    <a:pt x="79" y="522"/>
                    <a:pt x="79" y="522"/>
                  </a:cubicBezTo>
                  <a:cubicBezTo>
                    <a:pt x="39" y="380"/>
                    <a:pt x="16" y="237"/>
                    <a:pt x="0" y="87"/>
                  </a:cubicBezTo>
                  <a:lnTo>
                    <a:pt x="0" y="87"/>
                  </a:lnTo>
                  <a:lnTo>
                    <a:pt x="0" y="87"/>
                  </a:lnTo>
                  <a:cubicBezTo>
                    <a:pt x="229" y="79"/>
                    <a:pt x="1391" y="40"/>
                    <a:pt x="1644" y="0"/>
                  </a:cubicBezTo>
                  <a:lnTo>
                    <a:pt x="1644" y="0"/>
                  </a:lnTo>
                  <a:lnTo>
                    <a:pt x="1644" y="0"/>
                  </a:lnTo>
                  <a:cubicBezTo>
                    <a:pt x="1644" y="0"/>
                    <a:pt x="1692" y="8"/>
                    <a:pt x="1715" y="40"/>
                  </a:cubicBezTo>
                  <a:cubicBezTo>
                    <a:pt x="1723" y="56"/>
                    <a:pt x="1723" y="71"/>
                    <a:pt x="1715" y="95"/>
                  </a:cubicBezTo>
                  <a:cubicBezTo>
                    <a:pt x="1707" y="142"/>
                    <a:pt x="1683" y="166"/>
                    <a:pt x="1668" y="182"/>
                  </a:cubicBezTo>
                  <a:cubicBezTo>
                    <a:pt x="1660" y="190"/>
                    <a:pt x="1652" y="198"/>
                    <a:pt x="1644" y="206"/>
                  </a:cubicBezTo>
                  <a:cubicBezTo>
                    <a:pt x="1636" y="222"/>
                    <a:pt x="1636" y="237"/>
                    <a:pt x="1636" y="245"/>
                  </a:cubicBezTo>
                  <a:cubicBezTo>
                    <a:pt x="1644" y="245"/>
                    <a:pt x="1652" y="253"/>
                    <a:pt x="1676" y="245"/>
                  </a:cubicBezTo>
                  <a:cubicBezTo>
                    <a:pt x="1715" y="245"/>
                    <a:pt x="1826" y="237"/>
                    <a:pt x="1873" y="229"/>
                  </a:cubicBezTo>
                  <a:lnTo>
                    <a:pt x="1873" y="229"/>
                  </a:lnTo>
                  <a:cubicBezTo>
                    <a:pt x="1873" y="237"/>
                    <a:pt x="1873" y="237"/>
                    <a:pt x="1873" y="237"/>
                  </a:cubicBezTo>
                  <a:cubicBezTo>
                    <a:pt x="1873" y="269"/>
                    <a:pt x="1842" y="340"/>
                    <a:pt x="1810" y="348"/>
                  </a:cubicBezTo>
                  <a:cubicBezTo>
                    <a:pt x="1810" y="356"/>
                    <a:pt x="1802" y="356"/>
                    <a:pt x="1802" y="356"/>
                  </a:cubicBezTo>
                  <a:cubicBezTo>
                    <a:pt x="1802" y="364"/>
                    <a:pt x="1802" y="372"/>
                    <a:pt x="1802" y="372"/>
                  </a:cubicBezTo>
                  <a:cubicBezTo>
                    <a:pt x="1810" y="388"/>
                    <a:pt x="1810" y="395"/>
                    <a:pt x="1802" y="404"/>
                  </a:cubicBezTo>
                  <a:cubicBezTo>
                    <a:pt x="1794" y="411"/>
                    <a:pt x="1794" y="411"/>
                    <a:pt x="1786" y="419"/>
                  </a:cubicBezTo>
                  <a:cubicBezTo>
                    <a:pt x="1786" y="419"/>
                    <a:pt x="1786" y="419"/>
                    <a:pt x="1778" y="427"/>
                  </a:cubicBezTo>
                  <a:cubicBezTo>
                    <a:pt x="1778" y="435"/>
                    <a:pt x="1778" y="435"/>
                    <a:pt x="1778" y="435"/>
                  </a:cubicBezTo>
                  <a:cubicBezTo>
                    <a:pt x="1778" y="459"/>
                    <a:pt x="1770" y="475"/>
                    <a:pt x="1747" y="490"/>
                  </a:cubicBezTo>
                  <a:cubicBezTo>
                    <a:pt x="1723" y="498"/>
                    <a:pt x="1723" y="506"/>
                    <a:pt x="1731" y="522"/>
                  </a:cubicBezTo>
                  <a:cubicBezTo>
                    <a:pt x="1731" y="530"/>
                    <a:pt x="1731" y="530"/>
                    <a:pt x="1731" y="538"/>
                  </a:cubicBezTo>
                  <a:cubicBezTo>
                    <a:pt x="1731" y="538"/>
                    <a:pt x="1731" y="546"/>
                    <a:pt x="1739" y="546"/>
                  </a:cubicBezTo>
                  <a:cubicBezTo>
                    <a:pt x="1755" y="554"/>
                    <a:pt x="1770" y="562"/>
                    <a:pt x="1778" y="593"/>
                  </a:cubicBezTo>
                  <a:cubicBezTo>
                    <a:pt x="1786" y="633"/>
                    <a:pt x="1778" y="633"/>
                    <a:pt x="1755" y="641"/>
                  </a:cubicBezTo>
                  <a:cubicBezTo>
                    <a:pt x="1755" y="641"/>
                    <a:pt x="1747" y="648"/>
                    <a:pt x="1739" y="648"/>
                  </a:cubicBezTo>
                  <a:cubicBezTo>
                    <a:pt x="1715" y="672"/>
                    <a:pt x="1699" y="696"/>
                    <a:pt x="1699" y="696"/>
                  </a:cubicBezTo>
                  <a:lnTo>
                    <a:pt x="1699" y="696"/>
                  </a:lnTo>
                  <a:lnTo>
                    <a:pt x="1699" y="696"/>
                  </a:lnTo>
                  <a:cubicBezTo>
                    <a:pt x="1699" y="696"/>
                    <a:pt x="1683" y="704"/>
                    <a:pt x="1683" y="743"/>
                  </a:cubicBezTo>
                  <a:cubicBezTo>
                    <a:pt x="1683" y="767"/>
                    <a:pt x="1683" y="775"/>
                    <a:pt x="1668" y="775"/>
                  </a:cubicBezTo>
                  <a:cubicBezTo>
                    <a:pt x="1660" y="775"/>
                    <a:pt x="1660" y="775"/>
                    <a:pt x="1660" y="775"/>
                  </a:cubicBezTo>
                  <a:lnTo>
                    <a:pt x="1652" y="775"/>
                  </a:lnTo>
                  <a:cubicBezTo>
                    <a:pt x="1636" y="775"/>
                    <a:pt x="1620" y="775"/>
                    <a:pt x="1620" y="807"/>
                  </a:cubicBezTo>
                  <a:cubicBezTo>
                    <a:pt x="1620" y="807"/>
                    <a:pt x="1620" y="815"/>
                    <a:pt x="1620" y="822"/>
                  </a:cubicBezTo>
                  <a:cubicBezTo>
                    <a:pt x="1612" y="854"/>
                    <a:pt x="1604" y="901"/>
                    <a:pt x="1589" y="909"/>
                  </a:cubicBezTo>
                  <a:cubicBezTo>
                    <a:pt x="1573" y="925"/>
                    <a:pt x="1573" y="949"/>
                    <a:pt x="1573" y="981"/>
                  </a:cubicBezTo>
                  <a:cubicBezTo>
                    <a:pt x="1573" y="1004"/>
                    <a:pt x="1565" y="1028"/>
                    <a:pt x="1533" y="1036"/>
                  </a:cubicBezTo>
                  <a:cubicBezTo>
                    <a:pt x="1510" y="1044"/>
                    <a:pt x="1462" y="1059"/>
                    <a:pt x="1470" y="1083"/>
                  </a:cubicBezTo>
                  <a:cubicBezTo>
                    <a:pt x="1470" y="1091"/>
                    <a:pt x="1470" y="1099"/>
                    <a:pt x="1470" y="1107"/>
                  </a:cubicBezTo>
                  <a:cubicBezTo>
                    <a:pt x="1478" y="1115"/>
                    <a:pt x="1478" y="1123"/>
                    <a:pt x="1470" y="1139"/>
                  </a:cubicBezTo>
                  <a:cubicBezTo>
                    <a:pt x="1462" y="1139"/>
                    <a:pt x="1462" y="1147"/>
                    <a:pt x="1462" y="1154"/>
                  </a:cubicBezTo>
                  <a:lnTo>
                    <a:pt x="1462" y="1162"/>
                  </a:lnTo>
                  <a:cubicBezTo>
                    <a:pt x="1470" y="1170"/>
                    <a:pt x="1470" y="1178"/>
                    <a:pt x="1470" y="1186"/>
                  </a:cubicBezTo>
                  <a:cubicBezTo>
                    <a:pt x="1462" y="1194"/>
                    <a:pt x="1454" y="1202"/>
                    <a:pt x="1439" y="1202"/>
                  </a:cubicBezTo>
                  <a:cubicBezTo>
                    <a:pt x="1430" y="1202"/>
                    <a:pt x="1430" y="1202"/>
                    <a:pt x="1430" y="1202"/>
                  </a:cubicBezTo>
                  <a:cubicBezTo>
                    <a:pt x="1423" y="1202"/>
                    <a:pt x="1415" y="1202"/>
                    <a:pt x="1407" y="1202"/>
                  </a:cubicBezTo>
                  <a:cubicBezTo>
                    <a:pt x="1407" y="1210"/>
                    <a:pt x="1399" y="1218"/>
                    <a:pt x="1407" y="1226"/>
                  </a:cubicBezTo>
                  <a:cubicBezTo>
                    <a:pt x="1407" y="1234"/>
                    <a:pt x="1407" y="1241"/>
                    <a:pt x="1415" y="1249"/>
                  </a:cubicBezTo>
                  <a:cubicBezTo>
                    <a:pt x="1423" y="1273"/>
                    <a:pt x="1423" y="1297"/>
                    <a:pt x="1407" y="1312"/>
                  </a:cubicBezTo>
                  <a:cubicBezTo>
                    <a:pt x="1383" y="1321"/>
                    <a:pt x="1375" y="1344"/>
                    <a:pt x="1375" y="1368"/>
                  </a:cubicBezTo>
                  <a:cubicBezTo>
                    <a:pt x="1375" y="1376"/>
                    <a:pt x="1375" y="1384"/>
                    <a:pt x="1383" y="1392"/>
                  </a:cubicBezTo>
                  <a:cubicBezTo>
                    <a:pt x="1383" y="1407"/>
                    <a:pt x="1391" y="1431"/>
                    <a:pt x="1375" y="1439"/>
                  </a:cubicBezTo>
                  <a:cubicBezTo>
                    <a:pt x="1359" y="1455"/>
                    <a:pt x="1375" y="1486"/>
                    <a:pt x="1391" y="1502"/>
                  </a:cubicBezTo>
                  <a:cubicBezTo>
                    <a:pt x="1399" y="1510"/>
                    <a:pt x="1399" y="1518"/>
                    <a:pt x="1407" y="1518"/>
                  </a:cubicBezTo>
                  <a:cubicBezTo>
                    <a:pt x="1423" y="1534"/>
                    <a:pt x="1430" y="1550"/>
                    <a:pt x="1423" y="1565"/>
                  </a:cubicBezTo>
                  <a:cubicBezTo>
                    <a:pt x="1423" y="1574"/>
                    <a:pt x="1415" y="1581"/>
                    <a:pt x="1415" y="1581"/>
                  </a:cubicBezTo>
                  <a:cubicBezTo>
                    <a:pt x="1407" y="1597"/>
                    <a:pt x="1407" y="1605"/>
                    <a:pt x="1415" y="1621"/>
                  </a:cubicBezTo>
                  <a:cubicBezTo>
                    <a:pt x="1415" y="1629"/>
                    <a:pt x="1415" y="1637"/>
                    <a:pt x="1415" y="1645"/>
                  </a:cubicBezTo>
                  <a:cubicBezTo>
                    <a:pt x="1407" y="1645"/>
                    <a:pt x="1399" y="1652"/>
                    <a:pt x="1407" y="1676"/>
                  </a:cubicBezTo>
                  <a:cubicBezTo>
                    <a:pt x="1407" y="1684"/>
                    <a:pt x="1407" y="1684"/>
                    <a:pt x="1407" y="1684"/>
                  </a:cubicBezTo>
                  <a:cubicBezTo>
                    <a:pt x="1415" y="1692"/>
                    <a:pt x="1415" y="1692"/>
                    <a:pt x="1415" y="1692"/>
                  </a:cubicBezTo>
                  <a:cubicBezTo>
                    <a:pt x="1407" y="1692"/>
                    <a:pt x="1407" y="1692"/>
                    <a:pt x="1407" y="1692"/>
                  </a:cubicBezTo>
                  <a:lnTo>
                    <a:pt x="269" y="1724"/>
                  </a:lnTo>
                  <a:close/>
                  <a:moveTo>
                    <a:pt x="166" y="1439"/>
                  </a:moveTo>
                  <a:lnTo>
                    <a:pt x="166" y="1439"/>
                  </a:lnTo>
                  <a:cubicBezTo>
                    <a:pt x="174" y="1439"/>
                    <a:pt x="182" y="1439"/>
                    <a:pt x="189" y="1439"/>
                  </a:cubicBezTo>
                  <a:cubicBezTo>
                    <a:pt x="197" y="1439"/>
                    <a:pt x="213" y="1447"/>
                    <a:pt x="229" y="1447"/>
                  </a:cubicBezTo>
                  <a:cubicBezTo>
                    <a:pt x="253" y="1447"/>
                    <a:pt x="269" y="1463"/>
                    <a:pt x="269" y="1463"/>
                  </a:cubicBezTo>
                  <a:lnTo>
                    <a:pt x="269" y="1463"/>
                  </a:lnTo>
                  <a:lnTo>
                    <a:pt x="269" y="1463"/>
                  </a:lnTo>
                  <a:cubicBezTo>
                    <a:pt x="276" y="1716"/>
                    <a:pt x="276" y="1716"/>
                    <a:pt x="276" y="1716"/>
                  </a:cubicBezTo>
                  <a:cubicBezTo>
                    <a:pt x="1399" y="1684"/>
                    <a:pt x="1399" y="1684"/>
                    <a:pt x="1399" y="1684"/>
                  </a:cubicBezTo>
                  <a:cubicBezTo>
                    <a:pt x="1399" y="1684"/>
                    <a:pt x="1399" y="1684"/>
                    <a:pt x="1399" y="1676"/>
                  </a:cubicBezTo>
                  <a:cubicBezTo>
                    <a:pt x="1391" y="1652"/>
                    <a:pt x="1399" y="1645"/>
                    <a:pt x="1407" y="1637"/>
                  </a:cubicBezTo>
                  <a:lnTo>
                    <a:pt x="1407" y="1629"/>
                  </a:lnTo>
                  <a:cubicBezTo>
                    <a:pt x="1399" y="1605"/>
                    <a:pt x="1399" y="1597"/>
                    <a:pt x="1407" y="1581"/>
                  </a:cubicBezTo>
                  <a:cubicBezTo>
                    <a:pt x="1407" y="1574"/>
                    <a:pt x="1415" y="1574"/>
                    <a:pt x="1415" y="1565"/>
                  </a:cubicBezTo>
                  <a:cubicBezTo>
                    <a:pt x="1423" y="1550"/>
                    <a:pt x="1415" y="1542"/>
                    <a:pt x="1399" y="1526"/>
                  </a:cubicBezTo>
                  <a:cubicBezTo>
                    <a:pt x="1399" y="1518"/>
                    <a:pt x="1391" y="1510"/>
                    <a:pt x="1383" y="1510"/>
                  </a:cubicBezTo>
                  <a:cubicBezTo>
                    <a:pt x="1352" y="1463"/>
                    <a:pt x="1359" y="1447"/>
                    <a:pt x="1375" y="1439"/>
                  </a:cubicBezTo>
                  <a:cubicBezTo>
                    <a:pt x="1383" y="1431"/>
                    <a:pt x="1375" y="1407"/>
                    <a:pt x="1375" y="1392"/>
                  </a:cubicBezTo>
                  <a:cubicBezTo>
                    <a:pt x="1367" y="1384"/>
                    <a:pt x="1367" y="1376"/>
                    <a:pt x="1367" y="1368"/>
                  </a:cubicBezTo>
                  <a:cubicBezTo>
                    <a:pt x="1367" y="1360"/>
                    <a:pt x="1367" y="1321"/>
                    <a:pt x="1399" y="1305"/>
                  </a:cubicBezTo>
                  <a:cubicBezTo>
                    <a:pt x="1415" y="1297"/>
                    <a:pt x="1415" y="1281"/>
                    <a:pt x="1407" y="1257"/>
                  </a:cubicBezTo>
                  <a:cubicBezTo>
                    <a:pt x="1399" y="1249"/>
                    <a:pt x="1399" y="1234"/>
                    <a:pt x="1399" y="1226"/>
                  </a:cubicBezTo>
                  <a:cubicBezTo>
                    <a:pt x="1399" y="1218"/>
                    <a:pt x="1399" y="1202"/>
                    <a:pt x="1399" y="1202"/>
                  </a:cubicBezTo>
                  <a:cubicBezTo>
                    <a:pt x="1407" y="1194"/>
                    <a:pt x="1423" y="1194"/>
                    <a:pt x="1430" y="1194"/>
                  </a:cubicBezTo>
                  <a:cubicBezTo>
                    <a:pt x="1439" y="1194"/>
                    <a:pt x="1439" y="1194"/>
                    <a:pt x="1439" y="1194"/>
                  </a:cubicBezTo>
                  <a:cubicBezTo>
                    <a:pt x="1454" y="1194"/>
                    <a:pt x="1454" y="1186"/>
                    <a:pt x="1462" y="1178"/>
                  </a:cubicBezTo>
                  <a:lnTo>
                    <a:pt x="1462" y="1170"/>
                  </a:lnTo>
                  <a:cubicBezTo>
                    <a:pt x="1454" y="1162"/>
                    <a:pt x="1454" y="1154"/>
                    <a:pt x="1454" y="1154"/>
                  </a:cubicBezTo>
                  <a:cubicBezTo>
                    <a:pt x="1454" y="1147"/>
                    <a:pt x="1454" y="1139"/>
                    <a:pt x="1462" y="1131"/>
                  </a:cubicBezTo>
                  <a:cubicBezTo>
                    <a:pt x="1470" y="1123"/>
                    <a:pt x="1470" y="1123"/>
                    <a:pt x="1462" y="1107"/>
                  </a:cubicBezTo>
                  <a:cubicBezTo>
                    <a:pt x="1462" y="1099"/>
                    <a:pt x="1462" y="1099"/>
                    <a:pt x="1462" y="1091"/>
                  </a:cubicBezTo>
                  <a:cubicBezTo>
                    <a:pt x="1454" y="1052"/>
                    <a:pt x="1525" y="1028"/>
                    <a:pt x="1533" y="1028"/>
                  </a:cubicBezTo>
                  <a:cubicBezTo>
                    <a:pt x="1565" y="1020"/>
                    <a:pt x="1565" y="1004"/>
                    <a:pt x="1565" y="981"/>
                  </a:cubicBezTo>
                  <a:cubicBezTo>
                    <a:pt x="1565" y="949"/>
                    <a:pt x="1565" y="917"/>
                    <a:pt x="1589" y="909"/>
                  </a:cubicBezTo>
                  <a:cubicBezTo>
                    <a:pt x="1604" y="894"/>
                    <a:pt x="1604" y="854"/>
                    <a:pt x="1612" y="822"/>
                  </a:cubicBezTo>
                  <a:cubicBezTo>
                    <a:pt x="1612" y="815"/>
                    <a:pt x="1612" y="807"/>
                    <a:pt x="1612" y="807"/>
                  </a:cubicBezTo>
                  <a:cubicBezTo>
                    <a:pt x="1612" y="775"/>
                    <a:pt x="1636" y="767"/>
                    <a:pt x="1652" y="767"/>
                  </a:cubicBezTo>
                  <a:cubicBezTo>
                    <a:pt x="1652" y="767"/>
                    <a:pt x="1652" y="767"/>
                    <a:pt x="1660" y="767"/>
                  </a:cubicBezTo>
                  <a:cubicBezTo>
                    <a:pt x="1660" y="767"/>
                    <a:pt x="1660" y="767"/>
                    <a:pt x="1668" y="767"/>
                  </a:cubicBezTo>
                  <a:cubicBezTo>
                    <a:pt x="1676" y="767"/>
                    <a:pt x="1676" y="767"/>
                    <a:pt x="1676" y="743"/>
                  </a:cubicBezTo>
                  <a:cubicBezTo>
                    <a:pt x="1676" y="704"/>
                    <a:pt x="1692" y="696"/>
                    <a:pt x="1699" y="696"/>
                  </a:cubicBezTo>
                  <a:cubicBezTo>
                    <a:pt x="1699" y="688"/>
                    <a:pt x="1707" y="664"/>
                    <a:pt x="1731" y="648"/>
                  </a:cubicBezTo>
                  <a:cubicBezTo>
                    <a:pt x="1739" y="641"/>
                    <a:pt x="1747" y="641"/>
                    <a:pt x="1755" y="633"/>
                  </a:cubicBezTo>
                  <a:cubicBezTo>
                    <a:pt x="1770" y="633"/>
                    <a:pt x="1778" y="625"/>
                    <a:pt x="1770" y="593"/>
                  </a:cubicBezTo>
                  <a:cubicBezTo>
                    <a:pt x="1770" y="569"/>
                    <a:pt x="1755" y="562"/>
                    <a:pt x="1739" y="554"/>
                  </a:cubicBezTo>
                  <a:cubicBezTo>
                    <a:pt x="1731" y="554"/>
                    <a:pt x="1723" y="546"/>
                    <a:pt x="1723" y="538"/>
                  </a:cubicBezTo>
                  <a:cubicBezTo>
                    <a:pt x="1723" y="530"/>
                    <a:pt x="1723" y="530"/>
                    <a:pt x="1723" y="522"/>
                  </a:cubicBezTo>
                  <a:cubicBezTo>
                    <a:pt x="1715" y="506"/>
                    <a:pt x="1715" y="490"/>
                    <a:pt x="1747" y="482"/>
                  </a:cubicBezTo>
                  <a:cubicBezTo>
                    <a:pt x="1770" y="467"/>
                    <a:pt x="1770" y="459"/>
                    <a:pt x="1770" y="435"/>
                  </a:cubicBezTo>
                  <a:lnTo>
                    <a:pt x="1770" y="427"/>
                  </a:lnTo>
                  <a:cubicBezTo>
                    <a:pt x="1778" y="411"/>
                    <a:pt x="1778" y="411"/>
                    <a:pt x="1786" y="411"/>
                  </a:cubicBezTo>
                  <a:lnTo>
                    <a:pt x="1794" y="404"/>
                  </a:lnTo>
                  <a:cubicBezTo>
                    <a:pt x="1802" y="395"/>
                    <a:pt x="1802" y="388"/>
                    <a:pt x="1794" y="380"/>
                  </a:cubicBezTo>
                  <a:cubicBezTo>
                    <a:pt x="1794" y="372"/>
                    <a:pt x="1794" y="364"/>
                    <a:pt x="1794" y="356"/>
                  </a:cubicBezTo>
                  <a:cubicBezTo>
                    <a:pt x="1802" y="348"/>
                    <a:pt x="1802" y="348"/>
                    <a:pt x="1810" y="348"/>
                  </a:cubicBezTo>
                  <a:cubicBezTo>
                    <a:pt x="1834" y="340"/>
                    <a:pt x="1865" y="269"/>
                    <a:pt x="1865" y="237"/>
                  </a:cubicBezTo>
                  <a:cubicBezTo>
                    <a:pt x="1818" y="245"/>
                    <a:pt x="1715" y="253"/>
                    <a:pt x="1676" y="253"/>
                  </a:cubicBezTo>
                  <a:cubicBezTo>
                    <a:pt x="1652" y="261"/>
                    <a:pt x="1636" y="253"/>
                    <a:pt x="1628" y="245"/>
                  </a:cubicBezTo>
                  <a:cubicBezTo>
                    <a:pt x="1628" y="237"/>
                    <a:pt x="1628" y="222"/>
                    <a:pt x="1644" y="206"/>
                  </a:cubicBezTo>
                  <a:cubicBezTo>
                    <a:pt x="1644" y="198"/>
                    <a:pt x="1652" y="190"/>
                    <a:pt x="1660" y="182"/>
                  </a:cubicBezTo>
                  <a:cubicBezTo>
                    <a:pt x="1676" y="158"/>
                    <a:pt x="1699" y="142"/>
                    <a:pt x="1715" y="87"/>
                  </a:cubicBezTo>
                  <a:cubicBezTo>
                    <a:pt x="1715" y="71"/>
                    <a:pt x="1715" y="56"/>
                    <a:pt x="1707" y="48"/>
                  </a:cubicBezTo>
                  <a:cubicBezTo>
                    <a:pt x="1692" y="16"/>
                    <a:pt x="1652" y="8"/>
                    <a:pt x="1644" y="8"/>
                  </a:cubicBezTo>
                  <a:cubicBezTo>
                    <a:pt x="1391" y="48"/>
                    <a:pt x="245" y="87"/>
                    <a:pt x="7" y="95"/>
                  </a:cubicBezTo>
                  <a:cubicBezTo>
                    <a:pt x="23" y="237"/>
                    <a:pt x="47" y="380"/>
                    <a:pt x="87" y="522"/>
                  </a:cubicBezTo>
                  <a:lnTo>
                    <a:pt x="87" y="522"/>
                  </a:lnTo>
                  <a:cubicBezTo>
                    <a:pt x="87" y="1407"/>
                    <a:pt x="87" y="1407"/>
                    <a:pt x="87" y="1407"/>
                  </a:cubicBezTo>
                  <a:lnTo>
                    <a:pt x="94" y="1407"/>
                  </a:lnTo>
                  <a:cubicBezTo>
                    <a:pt x="110" y="1407"/>
                    <a:pt x="118" y="1423"/>
                    <a:pt x="118" y="1439"/>
                  </a:cubicBezTo>
                  <a:cubicBezTo>
                    <a:pt x="126" y="1447"/>
                    <a:pt x="126" y="1463"/>
                    <a:pt x="134" y="1471"/>
                  </a:cubicBezTo>
                  <a:cubicBezTo>
                    <a:pt x="142" y="1471"/>
                    <a:pt x="142" y="1471"/>
                    <a:pt x="142" y="1471"/>
                  </a:cubicBezTo>
                  <a:cubicBezTo>
                    <a:pt x="142" y="1471"/>
                    <a:pt x="150" y="1463"/>
                    <a:pt x="150" y="1455"/>
                  </a:cubicBezTo>
                  <a:cubicBezTo>
                    <a:pt x="150" y="1447"/>
                    <a:pt x="158" y="1439"/>
                    <a:pt x="166" y="1439"/>
                  </a:cubicBezTo>
                  <a:close/>
                </a:path>
              </a:pathLst>
            </a:custGeom>
            <a:solidFill>
              <a:schemeClr val="accent6"/>
            </a:solidFill>
            <a:ln>
              <a:solidFill>
                <a:schemeClr val="bg2"/>
              </a:solidFill>
            </a:ln>
            <a:effectLst/>
          </p:spPr>
          <p:txBody>
            <a:bodyPr wrap="none" anchor="ctr"/>
            <a:lstStyle/>
            <a:p>
              <a:endParaRPr lang="en-US"/>
            </a:p>
          </p:txBody>
        </p:sp>
        <p:sp>
          <p:nvSpPr>
            <p:cNvPr id="297" name="Freeform 514"/>
            <p:cNvSpPr>
              <a:spLocks noChangeArrowheads="1"/>
            </p:cNvSpPr>
            <p:nvPr/>
          </p:nvSpPr>
          <p:spPr bwMode="auto">
            <a:xfrm>
              <a:off x="17566663" y="6590466"/>
              <a:ext cx="1331281" cy="1155014"/>
            </a:xfrm>
            <a:custGeom>
              <a:avLst/>
              <a:gdLst>
                <a:gd name="T0" fmla="*/ 2498 w 2531"/>
                <a:gd name="T1" fmla="*/ 1674 h 2197"/>
                <a:gd name="T2" fmla="*/ 2498 w 2531"/>
                <a:gd name="T3" fmla="*/ 1674 h 2197"/>
                <a:gd name="T4" fmla="*/ 2474 w 2531"/>
                <a:gd name="T5" fmla="*/ 1674 h 2197"/>
                <a:gd name="T6" fmla="*/ 2403 w 2531"/>
                <a:gd name="T7" fmla="*/ 1643 h 2197"/>
                <a:gd name="T8" fmla="*/ 2348 w 2531"/>
                <a:gd name="T9" fmla="*/ 1540 h 2197"/>
                <a:gd name="T10" fmla="*/ 2372 w 2531"/>
                <a:gd name="T11" fmla="*/ 1485 h 2197"/>
                <a:gd name="T12" fmla="*/ 2324 w 2531"/>
                <a:gd name="T13" fmla="*/ 1374 h 2197"/>
                <a:gd name="T14" fmla="*/ 2261 w 2531"/>
                <a:gd name="T15" fmla="*/ 1335 h 2197"/>
                <a:gd name="T16" fmla="*/ 2166 w 2531"/>
                <a:gd name="T17" fmla="*/ 1271 h 2197"/>
                <a:gd name="T18" fmla="*/ 1984 w 2531"/>
                <a:gd name="T19" fmla="*/ 1035 h 2197"/>
                <a:gd name="T20" fmla="*/ 2048 w 2531"/>
                <a:gd name="T21" fmla="*/ 806 h 2197"/>
                <a:gd name="T22" fmla="*/ 1984 w 2531"/>
                <a:gd name="T23" fmla="*/ 782 h 2197"/>
                <a:gd name="T24" fmla="*/ 1953 w 2531"/>
                <a:gd name="T25" fmla="*/ 782 h 2197"/>
                <a:gd name="T26" fmla="*/ 1905 w 2531"/>
                <a:gd name="T27" fmla="*/ 774 h 2197"/>
                <a:gd name="T28" fmla="*/ 1850 w 2531"/>
                <a:gd name="T29" fmla="*/ 766 h 2197"/>
                <a:gd name="T30" fmla="*/ 1810 w 2531"/>
                <a:gd name="T31" fmla="*/ 632 h 2197"/>
                <a:gd name="T32" fmla="*/ 1684 w 2531"/>
                <a:gd name="T33" fmla="*/ 537 h 2197"/>
                <a:gd name="T34" fmla="*/ 1534 w 2531"/>
                <a:gd name="T35" fmla="*/ 339 h 2197"/>
                <a:gd name="T36" fmla="*/ 1541 w 2531"/>
                <a:gd name="T37" fmla="*/ 134 h 2197"/>
                <a:gd name="T38" fmla="*/ 1447 w 2531"/>
                <a:gd name="T39" fmla="*/ 31 h 2197"/>
                <a:gd name="T40" fmla="*/ 1415 w 2531"/>
                <a:gd name="T41" fmla="*/ 15 h 2197"/>
                <a:gd name="T42" fmla="*/ 0 w 2531"/>
                <a:gd name="T43" fmla="*/ 79 h 2197"/>
                <a:gd name="T44" fmla="*/ 8 w 2531"/>
                <a:gd name="T45" fmla="*/ 110 h 2197"/>
                <a:gd name="T46" fmla="*/ 16 w 2531"/>
                <a:gd name="T47" fmla="*/ 150 h 2197"/>
                <a:gd name="T48" fmla="*/ 95 w 2531"/>
                <a:gd name="T49" fmla="*/ 229 h 2197"/>
                <a:gd name="T50" fmla="*/ 103 w 2531"/>
                <a:gd name="T51" fmla="*/ 308 h 2197"/>
                <a:gd name="T52" fmla="*/ 150 w 2531"/>
                <a:gd name="T53" fmla="*/ 339 h 2197"/>
                <a:gd name="T54" fmla="*/ 229 w 2531"/>
                <a:gd name="T55" fmla="*/ 426 h 2197"/>
                <a:gd name="T56" fmla="*/ 253 w 2531"/>
                <a:gd name="T57" fmla="*/ 403 h 2197"/>
                <a:gd name="T58" fmla="*/ 293 w 2531"/>
                <a:gd name="T59" fmla="*/ 411 h 2197"/>
                <a:gd name="T60" fmla="*/ 324 w 2531"/>
                <a:gd name="T61" fmla="*/ 458 h 2197"/>
                <a:gd name="T62" fmla="*/ 300 w 2531"/>
                <a:gd name="T63" fmla="*/ 490 h 2197"/>
                <a:gd name="T64" fmla="*/ 229 w 2531"/>
                <a:gd name="T65" fmla="*/ 553 h 2197"/>
                <a:gd name="T66" fmla="*/ 293 w 2531"/>
                <a:gd name="T67" fmla="*/ 608 h 2197"/>
                <a:gd name="T68" fmla="*/ 324 w 2531"/>
                <a:gd name="T69" fmla="*/ 664 h 2197"/>
                <a:gd name="T70" fmla="*/ 380 w 2531"/>
                <a:gd name="T71" fmla="*/ 727 h 2197"/>
                <a:gd name="T72" fmla="*/ 427 w 2531"/>
                <a:gd name="T73" fmla="*/ 837 h 2197"/>
                <a:gd name="T74" fmla="*/ 427 w 2531"/>
                <a:gd name="T75" fmla="*/ 1777 h 2197"/>
                <a:gd name="T76" fmla="*/ 451 w 2531"/>
                <a:gd name="T77" fmla="*/ 2022 h 2197"/>
                <a:gd name="T78" fmla="*/ 2095 w 2531"/>
                <a:gd name="T79" fmla="*/ 1943 h 2197"/>
                <a:gd name="T80" fmla="*/ 2166 w 2531"/>
                <a:gd name="T81" fmla="*/ 2022 h 2197"/>
                <a:gd name="T82" fmla="*/ 2095 w 2531"/>
                <a:gd name="T83" fmla="*/ 2141 h 2197"/>
                <a:gd name="T84" fmla="*/ 2127 w 2531"/>
                <a:gd name="T85" fmla="*/ 2188 h 2197"/>
                <a:gd name="T86" fmla="*/ 2324 w 2531"/>
                <a:gd name="T87" fmla="*/ 2172 h 2197"/>
                <a:gd name="T88" fmla="*/ 2316 w 2531"/>
                <a:gd name="T89" fmla="*/ 2157 h 2197"/>
                <a:gd name="T90" fmla="*/ 2316 w 2531"/>
                <a:gd name="T91" fmla="*/ 2109 h 2197"/>
                <a:gd name="T92" fmla="*/ 2332 w 2531"/>
                <a:gd name="T93" fmla="*/ 2030 h 2197"/>
                <a:gd name="T94" fmla="*/ 2364 w 2531"/>
                <a:gd name="T95" fmla="*/ 1967 h 2197"/>
                <a:gd name="T96" fmla="*/ 2356 w 2531"/>
                <a:gd name="T97" fmla="*/ 1896 h 2197"/>
                <a:gd name="T98" fmla="*/ 2411 w 2531"/>
                <a:gd name="T99" fmla="*/ 1888 h 2197"/>
                <a:gd name="T100" fmla="*/ 2451 w 2531"/>
                <a:gd name="T101" fmla="*/ 1864 h 2197"/>
                <a:gd name="T102" fmla="*/ 2474 w 2531"/>
                <a:gd name="T103" fmla="*/ 1840 h 2197"/>
                <a:gd name="T104" fmla="*/ 2490 w 2531"/>
                <a:gd name="T105" fmla="*/ 1769 h 2197"/>
                <a:gd name="T106" fmla="*/ 2498 w 2531"/>
                <a:gd name="T107" fmla="*/ 1674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31" h="2197">
                  <a:moveTo>
                    <a:pt x="2498" y="1674"/>
                  </a:moveTo>
                  <a:lnTo>
                    <a:pt x="2498" y="1674"/>
                  </a:lnTo>
                  <a:cubicBezTo>
                    <a:pt x="2490" y="1666"/>
                    <a:pt x="2482" y="1674"/>
                    <a:pt x="2474" y="1674"/>
                  </a:cubicBezTo>
                  <a:cubicBezTo>
                    <a:pt x="2451" y="1674"/>
                    <a:pt x="2419" y="1674"/>
                    <a:pt x="2403" y="1643"/>
                  </a:cubicBezTo>
                  <a:cubicBezTo>
                    <a:pt x="2380" y="1595"/>
                    <a:pt x="2324" y="1564"/>
                    <a:pt x="2348" y="1540"/>
                  </a:cubicBezTo>
                  <a:cubicBezTo>
                    <a:pt x="2364" y="1516"/>
                    <a:pt x="2395" y="1532"/>
                    <a:pt x="2372" y="1485"/>
                  </a:cubicBezTo>
                  <a:cubicBezTo>
                    <a:pt x="2356" y="1445"/>
                    <a:pt x="2324" y="1406"/>
                    <a:pt x="2324" y="1374"/>
                  </a:cubicBezTo>
                  <a:cubicBezTo>
                    <a:pt x="2324" y="1350"/>
                    <a:pt x="2285" y="1366"/>
                    <a:pt x="2261" y="1335"/>
                  </a:cubicBezTo>
                  <a:cubicBezTo>
                    <a:pt x="2237" y="1303"/>
                    <a:pt x="2182" y="1303"/>
                    <a:pt x="2166" y="1271"/>
                  </a:cubicBezTo>
                  <a:cubicBezTo>
                    <a:pt x="2150" y="1240"/>
                    <a:pt x="1929" y="1129"/>
                    <a:pt x="1984" y="1035"/>
                  </a:cubicBezTo>
                  <a:cubicBezTo>
                    <a:pt x="2048" y="940"/>
                    <a:pt x="2079" y="837"/>
                    <a:pt x="2048" y="806"/>
                  </a:cubicBezTo>
                  <a:cubicBezTo>
                    <a:pt x="2008" y="782"/>
                    <a:pt x="1984" y="766"/>
                    <a:pt x="1984" y="782"/>
                  </a:cubicBezTo>
                  <a:cubicBezTo>
                    <a:pt x="1984" y="798"/>
                    <a:pt x="1961" y="798"/>
                    <a:pt x="1953" y="782"/>
                  </a:cubicBezTo>
                  <a:cubicBezTo>
                    <a:pt x="1945" y="774"/>
                    <a:pt x="1929" y="766"/>
                    <a:pt x="1905" y="774"/>
                  </a:cubicBezTo>
                  <a:cubicBezTo>
                    <a:pt x="1881" y="790"/>
                    <a:pt x="1874" y="814"/>
                    <a:pt x="1850" y="766"/>
                  </a:cubicBezTo>
                  <a:cubicBezTo>
                    <a:pt x="1834" y="719"/>
                    <a:pt x="1834" y="640"/>
                    <a:pt x="1810" y="632"/>
                  </a:cubicBezTo>
                  <a:cubicBezTo>
                    <a:pt x="1787" y="624"/>
                    <a:pt x="1692" y="577"/>
                    <a:pt x="1684" y="537"/>
                  </a:cubicBezTo>
                  <a:cubicBezTo>
                    <a:pt x="1684" y="490"/>
                    <a:pt x="1541" y="395"/>
                    <a:pt x="1534" y="339"/>
                  </a:cubicBezTo>
                  <a:cubicBezTo>
                    <a:pt x="1526" y="284"/>
                    <a:pt x="1526" y="158"/>
                    <a:pt x="1541" y="134"/>
                  </a:cubicBezTo>
                  <a:cubicBezTo>
                    <a:pt x="1510" y="94"/>
                    <a:pt x="1455" y="47"/>
                    <a:pt x="1447" y="31"/>
                  </a:cubicBezTo>
                  <a:cubicBezTo>
                    <a:pt x="1423" y="0"/>
                    <a:pt x="1415" y="15"/>
                    <a:pt x="1415" y="15"/>
                  </a:cubicBezTo>
                  <a:cubicBezTo>
                    <a:pt x="1091" y="63"/>
                    <a:pt x="119" y="79"/>
                    <a:pt x="0" y="79"/>
                  </a:cubicBezTo>
                  <a:cubicBezTo>
                    <a:pt x="0" y="94"/>
                    <a:pt x="0" y="102"/>
                    <a:pt x="8" y="110"/>
                  </a:cubicBezTo>
                  <a:cubicBezTo>
                    <a:pt x="32" y="142"/>
                    <a:pt x="8" y="110"/>
                    <a:pt x="16" y="150"/>
                  </a:cubicBezTo>
                  <a:cubicBezTo>
                    <a:pt x="24" y="181"/>
                    <a:pt x="55" y="197"/>
                    <a:pt x="95" y="229"/>
                  </a:cubicBezTo>
                  <a:cubicBezTo>
                    <a:pt x="127" y="260"/>
                    <a:pt x="103" y="276"/>
                    <a:pt x="103" y="308"/>
                  </a:cubicBezTo>
                  <a:cubicBezTo>
                    <a:pt x="103" y="339"/>
                    <a:pt x="134" y="331"/>
                    <a:pt x="150" y="339"/>
                  </a:cubicBezTo>
                  <a:cubicBezTo>
                    <a:pt x="158" y="355"/>
                    <a:pt x="214" y="403"/>
                    <a:pt x="229" y="426"/>
                  </a:cubicBezTo>
                  <a:cubicBezTo>
                    <a:pt x="253" y="442"/>
                    <a:pt x="253" y="426"/>
                    <a:pt x="253" y="403"/>
                  </a:cubicBezTo>
                  <a:cubicBezTo>
                    <a:pt x="253" y="379"/>
                    <a:pt x="293" y="387"/>
                    <a:pt x="293" y="411"/>
                  </a:cubicBezTo>
                  <a:cubicBezTo>
                    <a:pt x="293" y="434"/>
                    <a:pt x="316" y="434"/>
                    <a:pt x="324" y="458"/>
                  </a:cubicBezTo>
                  <a:cubicBezTo>
                    <a:pt x="340" y="482"/>
                    <a:pt x="324" y="482"/>
                    <a:pt x="300" y="490"/>
                  </a:cubicBezTo>
                  <a:cubicBezTo>
                    <a:pt x="277" y="497"/>
                    <a:pt x="261" y="521"/>
                    <a:pt x="229" y="553"/>
                  </a:cubicBezTo>
                  <a:cubicBezTo>
                    <a:pt x="205" y="577"/>
                    <a:pt x="253" y="584"/>
                    <a:pt x="293" y="608"/>
                  </a:cubicBezTo>
                  <a:cubicBezTo>
                    <a:pt x="324" y="632"/>
                    <a:pt x="324" y="632"/>
                    <a:pt x="324" y="664"/>
                  </a:cubicBezTo>
                  <a:cubicBezTo>
                    <a:pt x="324" y="695"/>
                    <a:pt x="356" y="703"/>
                    <a:pt x="380" y="727"/>
                  </a:cubicBezTo>
                  <a:cubicBezTo>
                    <a:pt x="395" y="750"/>
                    <a:pt x="435" y="711"/>
                    <a:pt x="427" y="837"/>
                  </a:cubicBezTo>
                  <a:cubicBezTo>
                    <a:pt x="419" y="964"/>
                    <a:pt x="427" y="1777"/>
                    <a:pt x="427" y="1777"/>
                  </a:cubicBezTo>
                  <a:cubicBezTo>
                    <a:pt x="427" y="1777"/>
                    <a:pt x="435" y="1872"/>
                    <a:pt x="451" y="2022"/>
                  </a:cubicBezTo>
                  <a:cubicBezTo>
                    <a:pt x="664" y="2014"/>
                    <a:pt x="1834" y="1975"/>
                    <a:pt x="2095" y="1943"/>
                  </a:cubicBezTo>
                  <a:cubicBezTo>
                    <a:pt x="2095" y="1943"/>
                    <a:pt x="2190" y="1959"/>
                    <a:pt x="2166" y="2022"/>
                  </a:cubicBezTo>
                  <a:cubicBezTo>
                    <a:pt x="2150" y="2093"/>
                    <a:pt x="2119" y="2109"/>
                    <a:pt x="2095" y="2141"/>
                  </a:cubicBezTo>
                  <a:cubicBezTo>
                    <a:pt x="2079" y="2172"/>
                    <a:pt x="2079" y="2196"/>
                    <a:pt x="2127" y="2188"/>
                  </a:cubicBezTo>
                  <a:cubicBezTo>
                    <a:pt x="2158" y="2180"/>
                    <a:pt x="2261" y="2172"/>
                    <a:pt x="2324" y="2172"/>
                  </a:cubicBezTo>
                  <a:cubicBezTo>
                    <a:pt x="2324" y="2164"/>
                    <a:pt x="2324" y="2164"/>
                    <a:pt x="2316" y="2157"/>
                  </a:cubicBezTo>
                  <a:cubicBezTo>
                    <a:pt x="2308" y="2133"/>
                    <a:pt x="2293" y="2125"/>
                    <a:pt x="2316" y="2109"/>
                  </a:cubicBezTo>
                  <a:cubicBezTo>
                    <a:pt x="2332" y="2093"/>
                    <a:pt x="2308" y="2046"/>
                    <a:pt x="2332" y="2030"/>
                  </a:cubicBezTo>
                  <a:cubicBezTo>
                    <a:pt x="2364" y="2006"/>
                    <a:pt x="2348" y="1991"/>
                    <a:pt x="2364" y="1967"/>
                  </a:cubicBezTo>
                  <a:cubicBezTo>
                    <a:pt x="2372" y="1951"/>
                    <a:pt x="2316" y="1888"/>
                    <a:pt x="2356" y="1896"/>
                  </a:cubicBezTo>
                  <a:cubicBezTo>
                    <a:pt x="2395" y="1904"/>
                    <a:pt x="2411" y="1904"/>
                    <a:pt x="2411" y="1888"/>
                  </a:cubicBezTo>
                  <a:cubicBezTo>
                    <a:pt x="2411" y="1880"/>
                    <a:pt x="2435" y="1864"/>
                    <a:pt x="2451" y="1864"/>
                  </a:cubicBezTo>
                  <a:cubicBezTo>
                    <a:pt x="2459" y="1872"/>
                    <a:pt x="2459" y="1888"/>
                    <a:pt x="2474" y="1840"/>
                  </a:cubicBezTo>
                  <a:cubicBezTo>
                    <a:pt x="2490" y="1793"/>
                    <a:pt x="2459" y="1769"/>
                    <a:pt x="2490" y="1769"/>
                  </a:cubicBezTo>
                  <a:cubicBezTo>
                    <a:pt x="2530" y="1769"/>
                    <a:pt x="2506" y="1682"/>
                    <a:pt x="2498" y="1674"/>
                  </a:cubicBezTo>
                </a:path>
              </a:pathLst>
            </a:custGeom>
            <a:solidFill>
              <a:schemeClr val="accent6"/>
            </a:solidFill>
            <a:ln>
              <a:solidFill>
                <a:schemeClr val="bg2"/>
              </a:solidFill>
            </a:ln>
            <a:effectLst/>
          </p:spPr>
          <p:txBody>
            <a:bodyPr wrap="none" anchor="ctr"/>
            <a:lstStyle/>
            <a:p>
              <a:endParaRPr lang="en-US"/>
            </a:p>
          </p:txBody>
        </p:sp>
        <p:sp>
          <p:nvSpPr>
            <p:cNvPr id="298" name="Freeform 586"/>
            <p:cNvSpPr>
              <a:spLocks noChangeArrowheads="1"/>
            </p:cNvSpPr>
            <p:nvPr/>
          </p:nvSpPr>
          <p:spPr bwMode="auto">
            <a:xfrm>
              <a:off x="18696166" y="7392946"/>
              <a:ext cx="1655984" cy="582146"/>
            </a:xfrm>
            <a:custGeom>
              <a:avLst/>
              <a:gdLst>
                <a:gd name="T0" fmla="*/ 2340 w 3148"/>
                <a:gd name="T1" fmla="*/ 751 h 1108"/>
                <a:gd name="T2" fmla="*/ 2340 w 3148"/>
                <a:gd name="T3" fmla="*/ 751 h 1108"/>
                <a:gd name="T4" fmla="*/ 2340 w 3148"/>
                <a:gd name="T5" fmla="*/ 664 h 1108"/>
                <a:gd name="T6" fmla="*/ 2419 w 3148"/>
                <a:gd name="T7" fmla="*/ 617 h 1108"/>
                <a:gd name="T8" fmla="*/ 2530 w 3148"/>
                <a:gd name="T9" fmla="*/ 593 h 1108"/>
                <a:gd name="T10" fmla="*/ 2680 w 3148"/>
                <a:gd name="T11" fmla="*/ 459 h 1108"/>
                <a:gd name="T12" fmla="*/ 2720 w 3148"/>
                <a:gd name="T13" fmla="*/ 395 h 1108"/>
                <a:gd name="T14" fmla="*/ 2791 w 3148"/>
                <a:gd name="T15" fmla="*/ 356 h 1108"/>
                <a:gd name="T16" fmla="*/ 2807 w 3148"/>
                <a:gd name="T17" fmla="*/ 309 h 1108"/>
                <a:gd name="T18" fmla="*/ 2862 w 3148"/>
                <a:gd name="T19" fmla="*/ 348 h 1108"/>
                <a:gd name="T20" fmla="*/ 2917 w 3148"/>
                <a:gd name="T21" fmla="*/ 245 h 1108"/>
                <a:gd name="T22" fmla="*/ 3004 w 3148"/>
                <a:gd name="T23" fmla="*/ 261 h 1108"/>
                <a:gd name="T24" fmla="*/ 3076 w 3148"/>
                <a:gd name="T25" fmla="*/ 174 h 1108"/>
                <a:gd name="T26" fmla="*/ 3131 w 3148"/>
                <a:gd name="T27" fmla="*/ 111 h 1108"/>
                <a:gd name="T28" fmla="*/ 3139 w 3148"/>
                <a:gd name="T29" fmla="*/ 0 h 1108"/>
                <a:gd name="T30" fmla="*/ 2981 w 3148"/>
                <a:gd name="T31" fmla="*/ 24 h 1108"/>
                <a:gd name="T32" fmla="*/ 941 w 3148"/>
                <a:gd name="T33" fmla="*/ 253 h 1108"/>
                <a:gd name="T34" fmla="*/ 894 w 3148"/>
                <a:gd name="T35" fmla="*/ 285 h 1108"/>
                <a:gd name="T36" fmla="*/ 838 w 3148"/>
                <a:gd name="T37" fmla="*/ 261 h 1108"/>
                <a:gd name="T38" fmla="*/ 759 w 3148"/>
                <a:gd name="T39" fmla="*/ 269 h 1108"/>
                <a:gd name="T40" fmla="*/ 759 w 3148"/>
                <a:gd name="T41" fmla="*/ 356 h 1108"/>
                <a:gd name="T42" fmla="*/ 261 w 3148"/>
                <a:gd name="T43" fmla="*/ 372 h 1108"/>
                <a:gd name="T44" fmla="*/ 206 w 3148"/>
                <a:gd name="T45" fmla="*/ 372 h 1108"/>
                <a:gd name="T46" fmla="*/ 214 w 3148"/>
                <a:gd name="T47" fmla="*/ 443 h 1108"/>
                <a:gd name="T48" fmla="*/ 182 w 3148"/>
                <a:gd name="T49" fmla="*/ 506 h 1108"/>
                <a:gd name="T50" fmla="*/ 166 w 3148"/>
                <a:gd name="T51" fmla="*/ 585 h 1108"/>
                <a:gd name="T52" fmla="*/ 166 w 3148"/>
                <a:gd name="T53" fmla="*/ 633 h 1108"/>
                <a:gd name="T54" fmla="*/ 111 w 3148"/>
                <a:gd name="T55" fmla="*/ 759 h 1108"/>
                <a:gd name="T56" fmla="*/ 103 w 3148"/>
                <a:gd name="T57" fmla="*/ 815 h 1108"/>
                <a:gd name="T58" fmla="*/ 79 w 3148"/>
                <a:gd name="T59" fmla="*/ 838 h 1108"/>
                <a:gd name="T60" fmla="*/ 48 w 3148"/>
                <a:gd name="T61" fmla="*/ 893 h 1108"/>
                <a:gd name="T62" fmla="*/ 24 w 3148"/>
                <a:gd name="T63" fmla="*/ 949 h 1108"/>
                <a:gd name="T64" fmla="*/ 79 w 3148"/>
                <a:gd name="T65" fmla="*/ 1004 h 1108"/>
                <a:gd name="T66" fmla="*/ 40 w 3148"/>
                <a:gd name="T67" fmla="*/ 1059 h 1108"/>
                <a:gd name="T68" fmla="*/ 0 w 3148"/>
                <a:gd name="T69" fmla="*/ 1107 h 1108"/>
                <a:gd name="T70" fmla="*/ 2246 w 3148"/>
                <a:gd name="T71" fmla="*/ 893 h 1108"/>
                <a:gd name="T72" fmla="*/ 2246 w 3148"/>
                <a:gd name="T73" fmla="*/ 783 h 1108"/>
                <a:gd name="T74" fmla="*/ 2340 w 3148"/>
                <a:gd name="T75" fmla="*/ 751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8" h="1108">
                  <a:moveTo>
                    <a:pt x="2340" y="751"/>
                  </a:moveTo>
                  <a:lnTo>
                    <a:pt x="2340" y="751"/>
                  </a:lnTo>
                  <a:cubicBezTo>
                    <a:pt x="2356" y="728"/>
                    <a:pt x="2348" y="696"/>
                    <a:pt x="2340" y="664"/>
                  </a:cubicBezTo>
                  <a:cubicBezTo>
                    <a:pt x="2333" y="633"/>
                    <a:pt x="2356" y="656"/>
                    <a:pt x="2419" y="617"/>
                  </a:cubicBezTo>
                  <a:cubicBezTo>
                    <a:pt x="2475" y="569"/>
                    <a:pt x="2499" y="625"/>
                    <a:pt x="2530" y="593"/>
                  </a:cubicBezTo>
                  <a:cubicBezTo>
                    <a:pt x="2562" y="562"/>
                    <a:pt x="2641" y="467"/>
                    <a:pt x="2680" y="459"/>
                  </a:cubicBezTo>
                  <a:cubicBezTo>
                    <a:pt x="2720" y="459"/>
                    <a:pt x="2720" y="411"/>
                    <a:pt x="2720" y="395"/>
                  </a:cubicBezTo>
                  <a:cubicBezTo>
                    <a:pt x="2720" y="372"/>
                    <a:pt x="2775" y="380"/>
                    <a:pt x="2791" y="356"/>
                  </a:cubicBezTo>
                  <a:cubicBezTo>
                    <a:pt x="2807" y="332"/>
                    <a:pt x="2783" y="309"/>
                    <a:pt x="2807" y="309"/>
                  </a:cubicBezTo>
                  <a:cubicBezTo>
                    <a:pt x="2830" y="309"/>
                    <a:pt x="2815" y="356"/>
                    <a:pt x="2862" y="348"/>
                  </a:cubicBezTo>
                  <a:cubicBezTo>
                    <a:pt x="2910" y="340"/>
                    <a:pt x="2878" y="285"/>
                    <a:pt x="2917" y="245"/>
                  </a:cubicBezTo>
                  <a:cubicBezTo>
                    <a:pt x="2965" y="206"/>
                    <a:pt x="3004" y="245"/>
                    <a:pt x="3004" y="261"/>
                  </a:cubicBezTo>
                  <a:cubicBezTo>
                    <a:pt x="3012" y="285"/>
                    <a:pt x="3060" y="222"/>
                    <a:pt x="3076" y="174"/>
                  </a:cubicBezTo>
                  <a:cubicBezTo>
                    <a:pt x="3091" y="127"/>
                    <a:pt x="3107" y="150"/>
                    <a:pt x="3131" y="111"/>
                  </a:cubicBezTo>
                  <a:cubicBezTo>
                    <a:pt x="3147" y="79"/>
                    <a:pt x="3139" y="32"/>
                    <a:pt x="3139" y="0"/>
                  </a:cubicBezTo>
                  <a:cubicBezTo>
                    <a:pt x="3099" y="0"/>
                    <a:pt x="3036" y="8"/>
                    <a:pt x="2981" y="24"/>
                  </a:cubicBezTo>
                  <a:cubicBezTo>
                    <a:pt x="2910" y="32"/>
                    <a:pt x="1637" y="222"/>
                    <a:pt x="941" y="253"/>
                  </a:cubicBezTo>
                  <a:cubicBezTo>
                    <a:pt x="941" y="253"/>
                    <a:pt x="901" y="261"/>
                    <a:pt x="894" y="285"/>
                  </a:cubicBezTo>
                  <a:cubicBezTo>
                    <a:pt x="886" y="301"/>
                    <a:pt x="862" y="277"/>
                    <a:pt x="838" y="261"/>
                  </a:cubicBezTo>
                  <a:cubicBezTo>
                    <a:pt x="823" y="253"/>
                    <a:pt x="759" y="245"/>
                    <a:pt x="759" y="269"/>
                  </a:cubicBezTo>
                  <a:cubicBezTo>
                    <a:pt x="759" y="293"/>
                    <a:pt x="791" y="348"/>
                    <a:pt x="759" y="356"/>
                  </a:cubicBezTo>
                  <a:cubicBezTo>
                    <a:pt x="728" y="356"/>
                    <a:pt x="356" y="388"/>
                    <a:pt x="261" y="372"/>
                  </a:cubicBezTo>
                  <a:cubicBezTo>
                    <a:pt x="253" y="380"/>
                    <a:pt x="237" y="380"/>
                    <a:pt x="206" y="372"/>
                  </a:cubicBezTo>
                  <a:cubicBezTo>
                    <a:pt x="166" y="364"/>
                    <a:pt x="222" y="427"/>
                    <a:pt x="214" y="443"/>
                  </a:cubicBezTo>
                  <a:cubicBezTo>
                    <a:pt x="198" y="467"/>
                    <a:pt x="214" y="482"/>
                    <a:pt x="182" y="506"/>
                  </a:cubicBezTo>
                  <a:cubicBezTo>
                    <a:pt x="158" y="522"/>
                    <a:pt x="182" y="569"/>
                    <a:pt x="166" y="585"/>
                  </a:cubicBezTo>
                  <a:cubicBezTo>
                    <a:pt x="143" y="601"/>
                    <a:pt x="158" y="609"/>
                    <a:pt x="166" y="633"/>
                  </a:cubicBezTo>
                  <a:cubicBezTo>
                    <a:pt x="174" y="664"/>
                    <a:pt x="143" y="751"/>
                    <a:pt x="111" y="759"/>
                  </a:cubicBezTo>
                  <a:cubicBezTo>
                    <a:pt x="79" y="767"/>
                    <a:pt x="119" y="799"/>
                    <a:pt x="103" y="815"/>
                  </a:cubicBezTo>
                  <a:cubicBezTo>
                    <a:pt x="87" y="830"/>
                    <a:pt x="79" y="815"/>
                    <a:pt x="79" y="838"/>
                  </a:cubicBezTo>
                  <a:cubicBezTo>
                    <a:pt x="71" y="862"/>
                    <a:pt x="71" y="886"/>
                    <a:pt x="48" y="893"/>
                  </a:cubicBezTo>
                  <a:cubicBezTo>
                    <a:pt x="16" y="909"/>
                    <a:pt x="24" y="925"/>
                    <a:pt x="24" y="949"/>
                  </a:cubicBezTo>
                  <a:cubicBezTo>
                    <a:pt x="24" y="973"/>
                    <a:pt x="64" y="957"/>
                    <a:pt x="79" y="1004"/>
                  </a:cubicBezTo>
                  <a:cubicBezTo>
                    <a:pt x="87" y="1052"/>
                    <a:pt x="64" y="1044"/>
                    <a:pt x="40" y="1059"/>
                  </a:cubicBezTo>
                  <a:cubicBezTo>
                    <a:pt x="8" y="1075"/>
                    <a:pt x="0" y="1107"/>
                    <a:pt x="0" y="1107"/>
                  </a:cubicBezTo>
                  <a:cubicBezTo>
                    <a:pt x="593" y="1083"/>
                    <a:pt x="1645" y="957"/>
                    <a:pt x="2246" y="893"/>
                  </a:cubicBezTo>
                  <a:cubicBezTo>
                    <a:pt x="2246" y="846"/>
                    <a:pt x="2246" y="791"/>
                    <a:pt x="2246" y="783"/>
                  </a:cubicBezTo>
                  <a:cubicBezTo>
                    <a:pt x="2246" y="759"/>
                    <a:pt x="2317" y="767"/>
                    <a:pt x="2340" y="751"/>
                  </a:cubicBezTo>
                </a:path>
              </a:pathLst>
            </a:custGeom>
            <a:solidFill>
              <a:schemeClr val="accent6"/>
            </a:solidFill>
            <a:ln>
              <a:solidFill>
                <a:schemeClr val="bg2"/>
              </a:solidFill>
            </a:ln>
            <a:effectLst/>
          </p:spPr>
          <p:txBody>
            <a:bodyPr wrap="none" anchor="ctr"/>
            <a:lstStyle/>
            <a:p>
              <a:endParaRPr lang="en-US"/>
            </a:p>
          </p:txBody>
        </p:sp>
        <p:sp>
          <p:nvSpPr>
            <p:cNvPr id="299" name="Freeform 587"/>
            <p:cNvSpPr>
              <a:spLocks noChangeArrowheads="1"/>
            </p:cNvSpPr>
            <p:nvPr/>
          </p:nvSpPr>
          <p:spPr bwMode="auto">
            <a:xfrm>
              <a:off x="18693846" y="7388307"/>
              <a:ext cx="1658304" cy="586785"/>
            </a:xfrm>
            <a:custGeom>
              <a:avLst/>
              <a:gdLst>
                <a:gd name="T0" fmla="*/ 0 w 3155"/>
                <a:gd name="T1" fmla="*/ 1115 h 1116"/>
                <a:gd name="T2" fmla="*/ 78 w 3155"/>
                <a:gd name="T3" fmla="*/ 1012 h 1116"/>
                <a:gd name="T4" fmla="*/ 31 w 3155"/>
                <a:gd name="T5" fmla="*/ 941 h 1116"/>
                <a:gd name="T6" fmla="*/ 78 w 3155"/>
                <a:gd name="T7" fmla="*/ 846 h 1116"/>
                <a:gd name="T8" fmla="*/ 102 w 3155"/>
                <a:gd name="T9" fmla="*/ 799 h 1116"/>
                <a:gd name="T10" fmla="*/ 150 w 3155"/>
                <a:gd name="T11" fmla="*/ 728 h 1116"/>
                <a:gd name="T12" fmla="*/ 173 w 3155"/>
                <a:gd name="T13" fmla="*/ 585 h 1116"/>
                <a:gd name="T14" fmla="*/ 205 w 3155"/>
                <a:gd name="T15" fmla="*/ 475 h 1116"/>
                <a:gd name="T16" fmla="*/ 197 w 3155"/>
                <a:gd name="T17" fmla="*/ 380 h 1116"/>
                <a:gd name="T18" fmla="*/ 268 w 3155"/>
                <a:gd name="T19" fmla="*/ 380 h 1116"/>
                <a:gd name="T20" fmla="*/ 750 w 3155"/>
                <a:gd name="T21" fmla="*/ 356 h 1116"/>
                <a:gd name="T22" fmla="*/ 766 w 3155"/>
                <a:gd name="T23" fmla="*/ 309 h 1116"/>
                <a:gd name="T24" fmla="*/ 853 w 3155"/>
                <a:gd name="T25" fmla="*/ 269 h 1116"/>
                <a:gd name="T26" fmla="*/ 901 w 3155"/>
                <a:gd name="T27" fmla="*/ 285 h 1116"/>
                <a:gd name="T28" fmla="*/ 2988 w 3155"/>
                <a:gd name="T29" fmla="*/ 24 h 1116"/>
                <a:gd name="T30" fmla="*/ 3146 w 3155"/>
                <a:gd name="T31" fmla="*/ 8 h 1116"/>
                <a:gd name="T32" fmla="*/ 3083 w 3155"/>
                <a:gd name="T33" fmla="*/ 182 h 1116"/>
                <a:gd name="T34" fmla="*/ 2964 w 3155"/>
                <a:gd name="T35" fmla="*/ 237 h 1116"/>
                <a:gd name="T36" fmla="*/ 2869 w 3155"/>
                <a:gd name="T37" fmla="*/ 364 h 1116"/>
                <a:gd name="T38" fmla="*/ 2806 w 3155"/>
                <a:gd name="T39" fmla="*/ 324 h 1116"/>
                <a:gd name="T40" fmla="*/ 2758 w 3155"/>
                <a:gd name="T41" fmla="*/ 388 h 1116"/>
                <a:gd name="T42" fmla="*/ 2569 w 3155"/>
                <a:gd name="T43" fmla="*/ 577 h 1116"/>
                <a:gd name="T44" fmla="*/ 2498 w 3155"/>
                <a:gd name="T45" fmla="*/ 609 h 1116"/>
                <a:gd name="T46" fmla="*/ 2363 w 3155"/>
                <a:gd name="T47" fmla="*/ 656 h 1116"/>
                <a:gd name="T48" fmla="*/ 2347 w 3155"/>
                <a:gd name="T49" fmla="*/ 759 h 1116"/>
                <a:gd name="T50" fmla="*/ 2260 w 3155"/>
                <a:gd name="T51" fmla="*/ 838 h 1116"/>
                <a:gd name="T52" fmla="*/ 2253 w 3155"/>
                <a:gd name="T53" fmla="*/ 901 h 1116"/>
                <a:gd name="T54" fmla="*/ 205 w 3155"/>
                <a:gd name="T55" fmla="*/ 380 h 1116"/>
                <a:gd name="T56" fmla="*/ 213 w 3155"/>
                <a:gd name="T57" fmla="*/ 411 h 1116"/>
                <a:gd name="T58" fmla="*/ 197 w 3155"/>
                <a:gd name="T59" fmla="*/ 514 h 1116"/>
                <a:gd name="T60" fmla="*/ 173 w 3155"/>
                <a:gd name="T61" fmla="*/ 625 h 1116"/>
                <a:gd name="T62" fmla="*/ 118 w 3155"/>
                <a:gd name="T63" fmla="*/ 767 h 1116"/>
                <a:gd name="T64" fmla="*/ 110 w 3155"/>
                <a:gd name="T65" fmla="*/ 823 h 1116"/>
                <a:gd name="T66" fmla="*/ 86 w 3155"/>
                <a:gd name="T67" fmla="*/ 854 h 1116"/>
                <a:gd name="T68" fmla="*/ 39 w 3155"/>
                <a:gd name="T69" fmla="*/ 957 h 1116"/>
                <a:gd name="T70" fmla="*/ 63 w 3155"/>
                <a:gd name="T71" fmla="*/ 1060 h 1116"/>
                <a:gd name="T72" fmla="*/ 2253 w 3155"/>
                <a:gd name="T73" fmla="*/ 894 h 1116"/>
                <a:gd name="T74" fmla="*/ 2300 w 3155"/>
                <a:gd name="T75" fmla="*/ 767 h 1116"/>
                <a:gd name="T76" fmla="*/ 2347 w 3155"/>
                <a:gd name="T77" fmla="*/ 672 h 1116"/>
                <a:gd name="T78" fmla="*/ 2474 w 3155"/>
                <a:gd name="T79" fmla="*/ 601 h 1116"/>
                <a:gd name="T80" fmla="*/ 2537 w 3155"/>
                <a:gd name="T81" fmla="*/ 601 h 1116"/>
                <a:gd name="T82" fmla="*/ 2727 w 3155"/>
                <a:gd name="T83" fmla="*/ 403 h 1116"/>
                <a:gd name="T84" fmla="*/ 2798 w 3155"/>
                <a:gd name="T85" fmla="*/ 332 h 1116"/>
                <a:gd name="T86" fmla="*/ 2837 w 3155"/>
                <a:gd name="T87" fmla="*/ 332 h 1116"/>
                <a:gd name="T88" fmla="*/ 2924 w 3155"/>
                <a:gd name="T89" fmla="*/ 253 h 1116"/>
                <a:gd name="T90" fmla="*/ 3019 w 3155"/>
                <a:gd name="T91" fmla="*/ 269 h 1116"/>
                <a:gd name="T92" fmla="*/ 3130 w 3155"/>
                <a:gd name="T93" fmla="*/ 119 h 1116"/>
                <a:gd name="T94" fmla="*/ 948 w 3155"/>
                <a:gd name="T95" fmla="*/ 261 h 1116"/>
                <a:gd name="T96" fmla="*/ 853 w 3155"/>
                <a:gd name="T97" fmla="*/ 277 h 1116"/>
                <a:gd name="T98" fmla="*/ 766 w 3155"/>
                <a:gd name="T99" fmla="*/ 277 h 1116"/>
                <a:gd name="T100" fmla="*/ 766 w 3155"/>
                <a:gd name="T101" fmla="*/ 364 h 1116"/>
                <a:gd name="T102" fmla="*/ 268 w 3155"/>
                <a:gd name="T103" fmla="*/ 388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55" h="1116">
                  <a:moveTo>
                    <a:pt x="0" y="1115"/>
                  </a:moveTo>
                  <a:lnTo>
                    <a:pt x="0" y="1115"/>
                  </a:lnTo>
                  <a:lnTo>
                    <a:pt x="0" y="1115"/>
                  </a:lnTo>
                  <a:cubicBezTo>
                    <a:pt x="7" y="1115"/>
                    <a:pt x="15" y="1083"/>
                    <a:pt x="39" y="1067"/>
                  </a:cubicBezTo>
                  <a:cubicBezTo>
                    <a:pt x="47" y="1060"/>
                    <a:pt x="55" y="1060"/>
                    <a:pt x="63" y="1052"/>
                  </a:cubicBezTo>
                  <a:cubicBezTo>
                    <a:pt x="78" y="1052"/>
                    <a:pt x="86" y="1044"/>
                    <a:pt x="78" y="1012"/>
                  </a:cubicBezTo>
                  <a:cubicBezTo>
                    <a:pt x="78" y="988"/>
                    <a:pt x="63" y="981"/>
                    <a:pt x="47" y="973"/>
                  </a:cubicBezTo>
                  <a:cubicBezTo>
                    <a:pt x="39" y="973"/>
                    <a:pt x="31" y="965"/>
                    <a:pt x="31" y="957"/>
                  </a:cubicBezTo>
                  <a:cubicBezTo>
                    <a:pt x="31" y="949"/>
                    <a:pt x="31" y="949"/>
                    <a:pt x="31" y="941"/>
                  </a:cubicBezTo>
                  <a:cubicBezTo>
                    <a:pt x="23" y="925"/>
                    <a:pt x="23" y="909"/>
                    <a:pt x="55" y="901"/>
                  </a:cubicBezTo>
                  <a:cubicBezTo>
                    <a:pt x="78" y="886"/>
                    <a:pt x="78" y="878"/>
                    <a:pt x="78" y="854"/>
                  </a:cubicBezTo>
                  <a:lnTo>
                    <a:pt x="78" y="846"/>
                  </a:lnTo>
                  <a:cubicBezTo>
                    <a:pt x="86" y="830"/>
                    <a:pt x="86" y="830"/>
                    <a:pt x="94" y="830"/>
                  </a:cubicBezTo>
                  <a:lnTo>
                    <a:pt x="102" y="823"/>
                  </a:lnTo>
                  <a:cubicBezTo>
                    <a:pt x="110" y="814"/>
                    <a:pt x="110" y="807"/>
                    <a:pt x="102" y="799"/>
                  </a:cubicBezTo>
                  <a:cubicBezTo>
                    <a:pt x="102" y="791"/>
                    <a:pt x="102" y="783"/>
                    <a:pt x="102" y="775"/>
                  </a:cubicBezTo>
                  <a:cubicBezTo>
                    <a:pt x="110" y="767"/>
                    <a:pt x="110" y="767"/>
                    <a:pt x="118" y="767"/>
                  </a:cubicBezTo>
                  <a:cubicBezTo>
                    <a:pt x="126" y="759"/>
                    <a:pt x="142" y="751"/>
                    <a:pt x="150" y="728"/>
                  </a:cubicBezTo>
                  <a:cubicBezTo>
                    <a:pt x="165" y="696"/>
                    <a:pt x="181" y="664"/>
                    <a:pt x="173" y="648"/>
                  </a:cubicBezTo>
                  <a:cubicBezTo>
                    <a:pt x="173" y="641"/>
                    <a:pt x="165" y="633"/>
                    <a:pt x="165" y="625"/>
                  </a:cubicBezTo>
                  <a:cubicBezTo>
                    <a:pt x="158" y="609"/>
                    <a:pt x="158" y="601"/>
                    <a:pt x="173" y="585"/>
                  </a:cubicBezTo>
                  <a:cubicBezTo>
                    <a:pt x="181" y="585"/>
                    <a:pt x="173" y="570"/>
                    <a:pt x="173" y="554"/>
                  </a:cubicBezTo>
                  <a:cubicBezTo>
                    <a:pt x="173" y="538"/>
                    <a:pt x="173" y="522"/>
                    <a:pt x="189" y="506"/>
                  </a:cubicBezTo>
                  <a:cubicBezTo>
                    <a:pt x="205" y="498"/>
                    <a:pt x="205" y="483"/>
                    <a:pt x="205" y="475"/>
                  </a:cubicBezTo>
                  <a:cubicBezTo>
                    <a:pt x="213" y="467"/>
                    <a:pt x="213" y="459"/>
                    <a:pt x="213" y="451"/>
                  </a:cubicBezTo>
                  <a:cubicBezTo>
                    <a:pt x="213" y="443"/>
                    <a:pt x="213" y="427"/>
                    <a:pt x="205" y="419"/>
                  </a:cubicBezTo>
                  <a:cubicBezTo>
                    <a:pt x="197" y="403"/>
                    <a:pt x="189" y="388"/>
                    <a:pt x="197" y="380"/>
                  </a:cubicBezTo>
                  <a:cubicBezTo>
                    <a:pt x="197" y="372"/>
                    <a:pt x="205" y="372"/>
                    <a:pt x="213" y="372"/>
                  </a:cubicBezTo>
                  <a:cubicBezTo>
                    <a:pt x="244" y="380"/>
                    <a:pt x="260" y="388"/>
                    <a:pt x="268" y="380"/>
                  </a:cubicBezTo>
                  <a:lnTo>
                    <a:pt x="268" y="380"/>
                  </a:lnTo>
                  <a:lnTo>
                    <a:pt x="268" y="380"/>
                  </a:lnTo>
                  <a:cubicBezTo>
                    <a:pt x="284" y="380"/>
                    <a:pt x="300" y="380"/>
                    <a:pt x="331" y="380"/>
                  </a:cubicBezTo>
                  <a:cubicBezTo>
                    <a:pt x="411" y="380"/>
                    <a:pt x="553" y="372"/>
                    <a:pt x="750" y="356"/>
                  </a:cubicBezTo>
                  <a:cubicBezTo>
                    <a:pt x="758" y="356"/>
                    <a:pt x="758" y="356"/>
                    <a:pt x="766" y="356"/>
                  </a:cubicBezTo>
                  <a:cubicBezTo>
                    <a:pt x="766" y="356"/>
                    <a:pt x="774" y="356"/>
                    <a:pt x="774" y="348"/>
                  </a:cubicBezTo>
                  <a:cubicBezTo>
                    <a:pt x="782" y="340"/>
                    <a:pt x="774" y="324"/>
                    <a:pt x="766" y="309"/>
                  </a:cubicBezTo>
                  <a:cubicBezTo>
                    <a:pt x="766" y="293"/>
                    <a:pt x="758" y="285"/>
                    <a:pt x="758" y="277"/>
                  </a:cubicBezTo>
                  <a:cubicBezTo>
                    <a:pt x="758" y="269"/>
                    <a:pt x="774" y="261"/>
                    <a:pt x="798" y="261"/>
                  </a:cubicBezTo>
                  <a:cubicBezTo>
                    <a:pt x="822" y="261"/>
                    <a:pt x="837" y="261"/>
                    <a:pt x="853" y="269"/>
                  </a:cubicBezTo>
                  <a:cubicBezTo>
                    <a:pt x="853" y="269"/>
                    <a:pt x="853" y="277"/>
                    <a:pt x="861" y="277"/>
                  </a:cubicBezTo>
                  <a:cubicBezTo>
                    <a:pt x="869" y="285"/>
                    <a:pt x="885" y="293"/>
                    <a:pt x="893" y="293"/>
                  </a:cubicBezTo>
                  <a:cubicBezTo>
                    <a:pt x="893" y="293"/>
                    <a:pt x="893" y="293"/>
                    <a:pt x="901" y="285"/>
                  </a:cubicBezTo>
                  <a:cubicBezTo>
                    <a:pt x="908" y="269"/>
                    <a:pt x="948" y="253"/>
                    <a:pt x="948" y="253"/>
                  </a:cubicBezTo>
                  <a:lnTo>
                    <a:pt x="948" y="253"/>
                  </a:lnTo>
                  <a:cubicBezTo>
                    <a:pt x="1628" y="222"/>
                    <a:pt x="2909" y="40"/>
                    <a:pt x="2988" y="24"/>
                  </a:cubicBezTo>
                  <a:cubicBezTo>
                    <a:pt x="3059" y="8"/>
                    <a:pt x="3114" y="8"/>
                    <a:pt x="3146" y="0"/>
                  </a:cubicBezTo>
                  <a:lnTo>
                    <a:pt x="3146" y="0"/>
                  </a:lnTo>
                  <a:cubicBezTo>
                    <a:pt x="3146" y="8"/>
                    <a:pt x="3146" y="8"/>
                    <a:pt x="3146" y="8"/>
                  </a:cubicBezTo>
                  <a:cubicBezTo>
                    <a:pt x="3154" y="40"/>
                    <a:pt x="3154" y="87"/>
                    <a:pt x="3138" y="119"/>
                  </a:cubicBezTo>
                  <a:cubicBezTo>
                    <a:pt x="3130" y="143"/>
                    <a:pt x="3114" y="150"/>
                    <a:pt x="3106" y="150"/>
                  </a:cubicBezTo>
                  <a:cubicBezTo>
                    <a:pt x="3098" y="158"/>
                    <a:pt x="3090" y="158"/>
                    <a:pt x="3083" y="182"/>
                  </a:cubicBezTo>
                  <a:cubicBezTo>
                    <a:pt x="3075" y="222"/>
                    <a:pt x="3035" y="277"/>
                    <a:pt x="3019" y="277"/>
                  </a:cubicBezTo>
                  <a:lnTo>
                    <a:pt x="3011" y="277"/>
                  </a:lnTo>
                  <a:cubicBezTo>
                    <a:pt x="3011" y="261"/>
                    <a:pt x="2988" y="237"/>
                    <a:pt x="2964" y="237"/>
                  </a:cubicBezTo>
                  <a:cubicBezTo>
                    <a:pt x="2948" y="237"/>
                    <a:pt x="2940" y="245"/>
                    <a:pt x="2932" y="253"/>
                  </a:cubicBezTo>
                  <a:cubicBezTo>
                    <a:pt x="2909" y="277"/>
                    <a:pt x="2909" y="293"/>
                    <a:pt x="2909" y="317"/>
                  </a:cubicBezTo>
                  <a:cubicBezTo>
                    <a:pt x="2901" y="340"/>
                    <a:pt x="2901" y="356"/>
                    <a:pt x="2869" y="364"/>
                  </a:cubicBezTo>
                  <a:cubicBezTo>
                    <a:pt x="2837" y="364"/>
                    <a:pt x="2830" y="348"/>
                    <a:pt x="2830" y="332"/>
                  </a:cubicBezTo>
                  <a:cubicBezTo>
                    <a:pt x="2822" y="324"/>
                    <a:pt x="2822" y="324"/>
                    <a:pt x="2814" y="324"/>
                  </a:cubicBezTo>
                  <a:lnTo>
                    <a:pt x="2806" y="324"/>
                  </a:lnTo>
                  <a:lnTo>
                    <a:pt x="2806" y="332"/>
                  </a:lnTo>
                  <a:cubicBezTo>
                    <a:pt x="2806" y="340"/>
                    <a:pt x="2806" y="356"/>
                    <a:pt x="2798" y="364"/>
                  </a:cubicBezTo>
                  <a:cubicBezTo>
                    <a:pt x="2790" y="380"/>
                    <a:pt x="2774" y="380"/>
                    <a:pt x="2758" y="388"/>
                  </a:cubicBezTo>
                  <a:cubicBezTo>
                    <a:pt x="2743" y="388"/>
                    <a:pt x="2735" y="388"/>
                    <a:pt x="2735" y="403"/>
                  </a:cubicBezTo>
                  <a:cubicBezTo>
                    <a:pt x="2735" y="443"/>
                    <a:pt x="2719" y="475"/>
                    <a:pt x="2687" y="475"/>
                  </a:cubicBezTo>
                  <a:cubicBezTo>
                    <a:pt x="2656" y="475"/>
                    <a:pt x="2608" y="538"/>
                    <a:pt x="2569" y="577"/>
                  </a:cubicBezTo>
                  <a:cubicBezTo>
                    <a:pt x="2561" y="585"/>
                    <a:pt x="2553" y="593"/>
                    <a:pt x="2545" y="601"/>
                  </a:cubicBezTo>
                  <a:cubicBezTo>
                    <a:pt x="2537" y="609"/>
                    <a:pt x="2529" y="617"/>
                    <a:pt x="2513" y="617"/>
                  </a:cubicBezTo>
                  <a:cubicBezTo>
                    <a:pt x="2513" y="617"/>
                    <a:pt x="2506" y="609"/>
                    <a:pt x="2498" y="609"/>
                  </a:cubicBezTo>
                  <a:cubicBezTo>
                    <a:pt x="2490" y="609"/>
                    <a:pt x="2482" y="609"/>
                    <a:pt x="2474" y="609"/>
                  </a:cubicBezTo>
                  <a:cubicBezTo>
                    <a:pt x="2458" y="609"/>
                    <a:pt x="2442" y="617"/>
                    <a:pt x="2426" y="625"/>
                  </a:cubicBezTo>
                  <a:cubicBezTo>
                    <a:pt x="2395" y="648"/>
                    <a:pt x="2379" y="656"/>
                    <a:pt x="2363" y="656"/>
                  </a:cubicBezTo>
                  <a:cubicBezTo>
                    <a:pt x="2347" y="656"/>
                    <a:pt x="2347" y="656"/>
                    <a:pt x="2347" y="672"/>
                  </a:cubicBezTo>
                  <a:cubicBezTo>
                    <a:pt x="2355" y="680"/>
                    <a:pt x="2355" y="688"/>
                    <a:pt x="2355" y="688"/>
                  </a:cubicBezTo>
                  <a:cubicBezTo>
                    <a:pt x="2363" y="720"/>
                    <a:pt x="2363" y="743"/>
                    <a:pt x="2347" y="759"/>
                  </a:cubicBezTo>
                  <a:cubicBezTo>
                    <a:pt x="2340" y="767"/>
                    <a:pt x="2316" y="775"/>
                    <a:pt x="2300" y="775"/>
                  </a:cubicBezTo>
                  <a:cubicBezTo>
                    <a:pt x="2276" y="775"/>
                    <a:pt x="2260" y="783"/>
                    <a:pt x="2260" y="791"/>
                  </a:cubicBezTo>
                  <a:cubicBezTo>
                    <a:pt x="2260" y="799"/>
                    <a:pt x="2260" y="814"/>
                    <a:pt x="2260" y="838"/>
                  </a:cubicBezTo>
                  <a:cubicBezTo>
                    <a:pt x="2260" y="854"/>
                    <a:pt x="2260" y="878"/>
                    <a:pt x="2260" y="901"/>
                  </a:cubicBezTo>
                  <a:lnTo>
                    <a:pt x="2260" y="901"/>
                  </a:lnTo>
                  <a:cubicBezTo>
                    <a:pt x="2253" y="901"/>
                    <a:pt x="2253" y="901"/>
                    <a:pt x="2253" y="901"/>
                  </a:cubicBezTo>
                  <a:cubicBezTo>
                    <a:pt x="1810" y="957"/>
                    <a:pt x="632" y="1091"/>
                    <a:pt x="7" y="1115"/>
                  </a:cubicBezTo>
                  <a:lnTo>
                    <a:pt x="0" y="1115"/>
                  </a:lnTo>
                  <a:close/>
                  <a:moveTo>
                    <a:pt x="205" y="380"/>
                  </a:moveTo>
                  <a:lnTo>
                    <a:pt x="205" y="380"/>
                  </a:lnTo>
                  <a:cubicBezTo>
                    <a:pt x="205" y="380"/>
                    <a:pt x="205" y="380"/>
                    <a:pt x="197" y="380"/>
                  </a:cubicBezTo>
                  <a:cubicBezTo>
                    <a:pt x="197" y="388"/>
                    <a:pt x="205" y="403"/>
                    <a:pt x="213" y="411"/>
                  </a:cubicBezTo>
                  <a:cubicBezTo>
                    <a:pt x="221" y="427"/>
                    <a:pt x="221" y="443"/>
                    <a:pt x="221" y="459"/>
                  </a:cubicBezTo>
                  <a:cubicBezTo>
                    <a:pt x="221" y="459"/>
                    <a:pt x="221" y="467"/>
                    <a:pt x="213" y="475"/>
                  </a:cubicBezTo>
                  <a:cubicBezTo>
                    <a:pt x="213" y="490"/>
                    <a:pt x="213" y="498"/>
                    <a:pt x="197" y="514"/>
                  </a:cubicBezTo>
                  <a:cubicBezTo>
                    <a:pt x="181" y="522"/>
                    <a:pt x="181" y="538"/>
                    <a:pt x="181" y="554"/>
                  </a:cubicBezTo>
                  <a:cubicBezTo>
                    <a:pt x="181" y="570"/>
                    <a:pt x="181" y="585"/>
                    <a:pt x="173" y="593"/>
                  </a:cubicBezTo>
                  <a:cubicBezTo>
                    <a:pt x="165" y="601"/>
                    <a:pt x="165" y="609"/>
                    <a:pt x="173" y="625"/>
                  </a:cubicBezTo>
                  <a:cubicBezTo>
                    <a:pt x="173" y="625"/>
                    <a:pt x="181" y="633"/>
                    <a:pt x="181" y="641"/>
                  </a:cubicBezTo>
                  <a:cubicBezTo>
                    <a:pt x="189" y="664"/>
                    <a:pt x="173" y="704"/>
                    <a:pt x="158" y="736"/>
                  </a:cubicBezTo>
                  <a:cubicBezTo>
                    <a:pt x="150" y="751"/>
                    <a:pt x="134" y="767"/>
                    <a:pt x="118" y="767"/>
                  </a:cubicBezTo>
                  <a:cubicBezTo>
                    <a:pt x="118" y="775"/>
                    <a:pt x="110" y="775"/>
                    <a:pt x="110" y="775"/>
                  </a:cubicBezTo>
                  <a:cubicBezTo>
                    <a:pt x="110" y="783"/>
                    <a:pt x="110" y="791"/>
                    <a:pt x="110" y="791"/>
                  </a:cubicBezTo>
                  <a:cubicBezTo>
                    <a:pt x="118" y="807"/>
                    <a:pt x="118" y="814"/>
                    <a:pt x="110" y="823"/>
                  </a:cubicBezTo>
                  <a:cubicBezTo>
                    <a:pt x="102" y="830"/>
                    <a:pt x="102" y="830"/>
                    <a:pt x="94" y="838"/>
                  </a:cubicBezTo>
                  <a:cubicBezTo>
                    <a:pt x="94" y="838"/>
                    <a:pt x="94" y="838"/>
                    <a:pt x="86" y="846"/>
                  </a:cubicBezTo>
                  <a:cubicBezTo>
                    <a:pt x="86" y="854"/>
                    <a:pt x="86" y="854"/>
                    <a:pt x="86" y="854"/>
                  </a:cubicBezTo>
                  <a:cubicBezTo>
                    <a:pt x="86" y="878"/>
                    <a:pt x="78" y="894"/>
                    <a:pt x="55" y="909"/>
                  </a:cubicBezTo>
                  <a:cubicBezTo>
                    <a:pt x="31" y="917"/>
                    <a:pt x="31" y="925"/>
                    <a:pt x="39" y="941"/>
                  </a:cubicBezTo>
                  <a:cubicBezTo>
                    <a:pt x="39" y="949"/>
                    <a:pt x="39" y="949"/>
                    <a:pt x="39" y="957"/>
                  </a:cubicBezTo>
                  <a:cubicBezTo>
                    <a:pt x="39" y="957"/>
                    <a:pt x="39" y="965"/>
                    <a:pt x="47" y="965"/>
                  </a:cubicBezTo>
                  <a:cubicBezTo>
                    <a:pt x="63" y="973"/>
                    <a:pt x="78" y="981"/>
                    <a:pt x="86" y="1012"/>
                  </a:cubicBezTo>
                  <a:cubicBezTo>
                    <a:pt x="94" y="1052"/>
                    <a:pt x="86" y="1052"/>
                    <a:pt x="63" y="1060"/>
                  </a:cubicBezTo>
                  <a:cubicBezTo>
                    <a:pt x="63" y="1060"/>
                    <a:pt x="55" y="1067"/>
                    <a:pt x="47" y="1067"/>
                  </a:cubicBezTo>
                  <a:cubicBezTo>
                    <a:pt x="31" y="1083"/>
                    <a:pt x="15" y="1099"/>
                    <a:pt x="15" y="1107"/>
                  </a:cubicBezTo>
                  <a:cubicBezTo>
                    <a:pt x="640" y="1083"/>
                    <a:pt x="1802" y="949"/>
                    <a:pt x="2253" y="894"/>
                  </a:cubicBezTo>
                  <a:cubicBezTo>
                    <a:pt x="2253" y="878"/>
                    <a:pt x="2253" y="854"/>
                    <a:pt x="2253" y="838"/>
                  </a:cubicBezTo>
                  <a:cubicBezTo>
                    <a:pt x="2253" y="814"/>
                    <a:pt x="2253" y="799"/>
                    <a:pt x="2253" y="791"/>
                  </a:cubicBezTo>
                  <a:cubicBezTo>
                    <a:pt x="2253" y="775"/>
                    <a:pt x="2276" y="767"/>
                    <a:pt x="2300" y="767"/>
                  </a:cubicBezTo>
                  <a:cubicBezTo>
                    <a:pt x="2316" y="767"/>
                    <a:pt x="2331" y="759"/>
                    <a:pt x="2340" y="751"/>
                  </a:cubicBezTo>
                  <a:cubicBezTo>
                    <a:pt x="2355" y="736"/>
                    <a:pt x="2355" y="720"/>
                    <a:pt x="2347" y="696"/>
                  </a:cubicBezTo>
                  <a:cubicBezTo>
                    <a:pt x="2347" y="688"/>
                    <a:pt x="2347" y="680"/>
                    <a:pt x="2347" y="672"/>
                  </a:cubicBezTo>
                  <a:cubicBezTo>
                    <a:pt x="2340" y="648"/>
                    <a:pt x="2347" y="648"/>
                    <a:pt x="2363" y="648"/>
                  </a:cubicBezTo>
                  <a:cubicBezTo>
                    <a:pt x="2371" y="648"/>
                    <a:pt x="2395" y="641"/>
                    <a:pt x="2418" y="617"/>
                  </a:cubicBezTo>
                  <a:cubicBezTo>
                    <a:pt x="2442" y="609"/>
                    <a:pt x="2458" y="601"/>
                    <a:pt x="2474" y="601"/>
                  </a:cubicBezTo>
                  <a:cubicBezTo>
                    <a:pt x="2482" y="601"/>
                    <a:pt x="2490" y="601"/>
                    <a:pt x="2498" y="601"/>
                  </a:cubicBezTo>
                  <a:cubicBezTo>
                    <a:pt x="2506" y="609"/>
                    <a:pt x="2513" y="609"/>
                    <a:pt x="2513" y="609"/>
                  </a:cubicBezTo>
                  <a:cubicBezTo>
                    <a:pt x="2521" y="609"/>
                    <a:pt x="2529" y="601"/>
                    <a:pt x="2537" y="601"/>
                  </a:cubicBezTo>
                  <a:cubicBezTo>
                    <a:pt x="2545" y="593"/>
                    <a:pt x="2553" y="577"/>
                    <a:pt x="2561" y="570"/>
                  </a:cubicBezTo>
                  <a:cubicBezTo>
                    <a:pt x="2600" y="530"/>
                    <a:pt x="2656" y="467"/>
                    <a:pt x="2687" y="467"/>
                  </a:cubicBezTo>
                  <a:cubicBezTo>
                    <a:pt x="2711" y="467"/>
                    <a:pt x="2727" y="443"/>
                    <a:pt x="2727" y="403"/>
                  </a:cubicBezTo>
                  <a:cubicBezTo>
                    <a:pt x="2727" y="388"/>
                    <a:pt x="2743" y="380"/>
                    <a:pt x="2758" y="380"/>
                  </a:cubicBezTo>
                  <a:cubicBezTo>
                    <a:pt x="2774" y="372"/>
                    <a:pt x="2782" y="372"/>
                    <a:pt x="2790" y="364"/>
                  </a:cubicBezTo>
                  <a:cubicBezTo>
                    <a:pt x="2798" y="348"/>
                    <a:pt x="2798" y="340"/>
                    <a:pt x="2798" y="332"/>
                  </a:cubicBezTo>
                  <a:cubicBezTo>
                    <a:pt x="2798" y="324"/>
                    <a:pt x="2798" y="324"/>
                    <a:pt x="2798" y="317"/>
                  </a:cubicBezTo>
                  <a:cubicBezTo>
                    <a:pt x="2806" y="317"/>
                    <a:pt x="2806" y="317"/>
                    <a:pt x="2814" y="317"/>
                  </a:cubicBezTo>
                  <a:cubicBezTo>
                    <a:pt x="2830" y="317"/>
                    <a:pt x="2830" y="324"/>
                    <a:pt x="2837" y="332"/>
                  </a:cubicBezTo>
                  <a:cubicBezTo>
                    <a:pt x="2837" y="348"/>
                    <a:pt x="2846" y="356"/>
                    <a:pt x="2869" y="356"/>
                  </a:cubicBezTo>
                  <a:cubicBezTo>
                    <a:pt x="2893" y="348"/>
                    <a:pt x="2893" y="340"/>
                    <a:pt x="2901" y="317"/>
                  </a:cubicBezTo>
                  <a:cubicBezTo>
                    <a:pt x="2901" y="293"/>
                    <a:pt x="2901" y="269"/>
                    <a:pt x="2924" y="253"/>
                  </a:cubicBezTo>
                  <a:cubicBezTo>
                    <a:pt x="2932" y="237"/>
                    <a:pt x="2948" y="230"/>
                    <a:pt x="2964" y="230"/>
                  </a:cubicBezTo>
                  <a:cubicBezTo>
                    <a:pt x="2996" y="230"/>
                    <a:pt x="3019" y="261"/>
                    <a:pt x="3019" y="269"/>
                  </a:cubicBezTo>
                  <a:lnTo>
                    <a:pt x="3019" y="269"/>
                  </a:lnTo>
                  <a:cubicBezTo>
                    <a:pt x="3027" y="269"/>
                    <a:pt x="3067" y="222"/>
                    <a:pt x="3083" y="182"/>
                  </a:cubicBezTo>
                  <a:cubicBezTo>
                    <a:pt x="3090" y="158"/>
                    <a:pt x="3098" y="150"/>
                    <a:pt x="3106" y="143"/>
                  </a:cubicBezTo>
                  <a:cubicBezTo>
                    <a:pt x="3114" y="143"/>
                    <a:pt x="3122" y="135"/>
                    <a:pt x="3130" y="119"/>
                  </a:cubicBezTo>
                  <a:cubicBezTo>
                    <a:pt x="3146" y="87"/>
                    <a:pt x="3146" y="48"/>
                    <a:pt x="3138" y="8"/>
                  </a:cubicBezTo>
                  <a:cubicBezTo>
                    <a:pt x="3098" y="16"/>
                    <a:pt x="3035" y="24"/>
                    <a:pt x="2988" y="32"/>
                  </a:cubicBezTo>
                  <a:cubicBezTo>
                    <a:pt x="2909" y="48"/>
                    <a:pt x="1628" y="230"/>
                    <a:pt x="948" y="261"/>
                  </a:cubicBezTo>
                  <a:cubicBezTo>
                    <a:pt x="940" y="269"/>
                    <a:pt x="908" y="277"/>
                    <a:pt x="901" y="293"/>
                  </a:cubicBezTo>
                  <a:cubicBezTo>
                    <a:pt x="901" y="301"/>
                    <a:pt x="893" y="301"/>
                    <a:pt x="893" y="301"/>
                  </a:cubicBezTo>
                  <a:cubicBezTo>
                    <a:pt x="877" y="301"/>
                    <a:pt x="869" y="293"/>
                    <a:pt x="853" y="277"/>
                  </a:cubicBezTo>
                  <a:cubicBezTo>
                    <a:pt x="853" y="277"/>
                    <a:pt x="853" y="277"/>
                    <a:pt x="845" y="277"/>
                  </a:cubicBezTo>
                  <a:cubicBezTo>
                    <a:pt x="837" y="269"/>
                    <a:pt x="822" y="269"/>
                    <a:pt x="798" y="269"/>
                  </a:cubicBezTo>
                  <a:cubicBezTo>
                    <a:pt x="782" y="269"/>
                    <a:pt x="766" y="269"/>
                    <a:pt x="766" y="277"/>
                  </a:cubicBezTo>
                  <a:cubicBezTo>
                    <a:pt x="766" y="285"/>
                    <a:pt x="774" y="293"/>
                    <a:pt x="774" y="309"/>
                  </a:cubicBezTo>
                  <a:cubicBezTo>
                    <a:pt x="782" y="324"/>
                    <a:pt x="790" y="340"/>
                    <a:pt x="782" y="356"/>
                  </a:cubicBezTo>
                  <a:cubicBezTo>
                    <a:pt x="774" y="364"/>
                    <a:pt x="774" y="364"/>
                    <a:pt x="766" y="364"/>
                  </a:cubicBezTo>
                  <a:cubicBezTo>
                    <a:pt x="758" y="364"/>
                    <a:pt x="758" y="364"/>
                    <a:pt x="750" y="364"/>
                  </a:cubicBezTo>
                  <a:cubicBezTo>
                    <a:pt x="553" y="380"/>
                    <a:pt x="411" y="388"/>
                    <a:pt x="331" y="388"/>
                  </a:cubicBezTo>
                  <a:cubicBezTo>
                    <a:pt x="300" y="388"/>
                    <a:pt x="284" y="388"/>
                    <a:pt x="268" y="388"/>
                  </a:cubicBezTo>
                  <a:cubicBezTo>
                    <a:pt x="260" y="396"/>
                    <a:pt x="244" y="388"/>
                    <a:pt x="213" y="380"/>
                  </a:cubicBezTo>
                  <a:lnTo>
                    <a:pt x="205" y="380"/>
                  </a:lnTo>
                  <a:close/>
                </a:path>
              </a:pathLst>
            </a:custGeom>
            <a:solidFill>
              <a:schemeClr val="accent6"/>
            </a:solidFill>
            <a:ln>
              <a:solidFill>
                <a:schemeClr val="bg2"/>
              </a:solidFill>
            </a:ln>
            <a:effectLst/>
          </p:spPr>
          <p:txBody>
            <a:bodyPr wrap="none" anchor="ctr"/>
            <a:lstStyle/>
            <a:p>
              <a:endParaRPr lang="en-US"/>
            </a:p>
          </p:txBody>
        </p:sp>
        <p:sp>
          <p:nvSpPr>
            <p:cNvPr id="300" name="Freeform 588"/>
            <p:cNvSpPr>
              <a:spLocks noChangeArrowheads="1"/>
            </p:cNvSpPr>
            <p:nvPr/>
          </p:nvSpPr>
          <p:spPr bwMode="auto">
            <a:xfrm>
              <a:off x="19876692" y="7179570"/>
              <a:ext cx="1720925" cy="774648"/>
            </a:xfrm>
            <a:custGeom>
              <a:avLst/>
              <a:gdLst>
                <a:gd name="T0" fmla="*/ 3249 w 3273"/>
                <a:gd name="T1" fmla="*/ 308 h 1472"/>
                <a:gd name="T2" fmla="*/ 3122 w 3273"/>
                <a:gd name="T3" fmla="*/ 119 h 1472"/>
                <a:gd name="T4" fmla="*/ 3067 w 3273"/>
                <a:gd name="T5" fmla="*/ 8 h 1472"/>
                <a:gd name="T6" fmla="*/ 917 w 3273"/>
                <a:gd name="T7" fmla="*/ 403 h 1472"/>
                <a:gd name="T8" fmla="*/ 885 w 3273"/>
                <a:gd name="T9" fmla="*/ 514 h 1472"/>
                <a:gd name="T10" fmla="*/ 758 w 3273"/>
                <a:gd name="T11" fmla="*/ 664 h 1472"/>
                <a:gd name="T12" fmla="*/ 616 w 3273"/>
                <a:gd name="T13" fmla="*/ 751 h 1472"/>
                <a:gd name="T14" fmla="*/ 545 w 3273"/>
                <a:gd name="T15" fmla="*/ 759 h 1472"/>
                <a:gd name="T16" fmla="*/ 434 w 3273"/>
                <a:gd name="T17" fmla="*/ 862 h 1472"/>
                <a:gd name="T18" fmla="*/ 173 w 3273"/>
                <a:gd name="T19" fmla="*/ 1020 h 1472"/>
                <a:gd name="T20" fmla="*/ 94 w 3273"/>
                <a:gd name="T21" fmla="*/ 1154 h 1472"/>
                <a:gd name="T22" fmla="*/ 0 w 3273"/>
                <a:gd name="T23" fmla="*/ 1296 h 1472"/>
                <a:gd name="T24" fmla="*/ 584 w 3273"/>
                <a:gd name="T25" fmla="*/ 1186 h 1472"/>
                <a:gd name="T26" fmla="*/ 1233 w 3273"/>
                <a:gd name="T27" fmla="*/ 1036 h 1472"/>
                <a:gd name="T28" fmla="*/ 1328 w 3273"/>
                <a:gd name="T29" fmla="*/ 1083 h 1472"/>
                <a:gd name="T30" fmla="*/ 1810 w 3273"/>
                <a:gd name="T31" fmla="*/ 1099 h 1472"/>
                <a:gd name="T32" fmla="*/ 2332 w 3273"/>
                <a:gd name="T33" fmla="*/ 1455 h 1472"/>
                <a:gd name="T34" fmla="*/ 2521 w 3273"/>
                <a:gd name="T35" fmla="*/ 1368 h 1472"/>
                <a:gd name="T36" fmla="*/ 2680 w 3273"/>
                <a:gd name="T37" fmla="*/ 1059 h 1472"/>
                <a:gd name="T38" fmla="*/ 2687 w 3273"/>
                <a:gd name="T39" fmla="*/ 1036 h 1472"/>
                <a:gd name="T40" fmla="*/ 2758 w 3273"/>
                <a:gd name="T41" fmla="*/ 1004 h 1472"/>
                <a:gd name="T42" fmla="*/ 2838 w 3273"/>
                <a:gd name="T43" fmla="*/ 980 h 1472"/>
                <a:gd name="T44" fmla="*/ 2917 w 3273"/>
                <a:gd name="T45" fmla="*/ 909 h 1472"/>
                <a:gd name="T46" fmla="*/ 2988 w 3273"/>
                <a:gd name="T47" fmla="*/ 909 h 1472"/>
                <a:gd name="T48" fmla="*/ 3027 w 3273"/>
                <a:gd name="T49" fmla="*/ 933 h 1472"/>
                <a:gd name="T50" fmla="*/ 3075 w 3273"/>
                <a:gd name="T51" fmla="*/ 798 h 1472"/>
                <a:gd name="T52" fmla="*/ 3051 w 3273"/>
                <a:gd name="T53" fmla="*/ 751 h 1472"/>
                <a:gd name="T54" fmla="*/ 2996 w 3273"/>
                <a:gd name="T55" fmla="*/ 759 h 1472"/>
                <a:gd name="T56" fmla="*/ 2956 w 3273"/>
                <a:gd name="T57" fmla="*/ 798 h 1472"/>
                <a:gd name="T58" fmla="*/ 2846 w 3273"/>
                <a:gd name="T59" fmla="*/ 822 h 1472"/>
                <a:gd name="T60" fmla="*/ 2933 w 3273"/>
                <a:gd name="T61" fmla="*/ 719 h 1472"/>
                <a:gd name="T62" fmla="*/ 2893 w 3273"/>
                <a:gd name="T63" fmla="*/ 640 h 1472"/>
                <a:gd name="T64" fmla="*/ 2877 w 3273"/>
                <a:gd name="T65" fmla="*/ 601 h 1472"/>
                <a:gd name="T66" fmla="*/ 2972 w 3273"/>
                <a:gd name="T67" fmla="*/ 593 h 1472"/>
                <a:gd name="T68" fmla="*/ 3130 w 3273"/>
                <a:gd name="T69" fmla="*/ 490 h 1472"/>
                <a:gd name="T70" fmla="*/ 3193 w 3273"/>
                <a:gd name="T71" fmla="*/ 427 h 1472"/>
                <a:gd name="T72" fmla="*/ 3146 w 3273"/>
                <a:gd name="T73" fmla="*/ 292 h 1472"/>
                <a:gd name="T74" fmla="*/ 3083 w 3273"/>
                <a:gd name="T75" fmla="*/ 340 h 1472"/>
                <a:gd name="T76" fmla="*/ 3051 w 3273"/>
                <a:gd name="T77" fmla="*/ 395 h 1472"/>
                <a:gd name="T78" fmla="*/ 3019 w 3273"/>
                <a:gd name="T79" fmla="*/ 285 h 1472"/>
                <a:gd name="T80" fmla="*/ 2893 w 3273"/>
                <a:gd name="T81" fmla="*/ 316 h 1472"/>
                <a:gd name="T82" fmla="*/ 2766 w 3273"/>
                <a:gd name="T83" fmla="*/ 292 h 1472"/>
                <a:gd name="T84" fmla="*/ 2846 w 3273"/>
                <a:gd name="T85" fmla="*/ 316 h 1472"/>
                <a:gd name="T86" fmla="*/ 2972 w 3273"/>
                <a:gd name="T87" fmla="*/ 237 h 1472"/>
                <a:gd name="T88" fmla="*/ 3011 w 3273"/>
                <a:gd name="T89" fmla="*/ 166 h 1472"/>
                <a:gd name="T90" fmla="*/ 3098 w 3273"/>
                <a:gd name="T91" fmla="*/ 198 h 1472"/>
                <a:gd name="T92" fmla="*/ 3067 w 3273"/>
                <a:gd name="T93" fmla="*/ 111 h 1472"/>
                <a:gd name="T94" fmla="*/ 3027 w 3273"/>
                <a:gd name="T95" fmla="*/ 24 h 1472"/>
                <a:gd name="T96" fmla="*/ 3122 w 3273"/>
                <a:gd name="T97" fmla="*/ 142 h 1472"/>
                <a:gd name="T98" fmla="*/ 3225 w 3273"/>
                <a:gd name="T99" fmla="*/ 308 h 1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73" h="1472">
                  <a:moveTo>
                    <a:pt x="3249" y="308"/>
                  </a:moveTo>
                  <a:lnTo>
                    <a:pt x="3249" y="308"/>
                  </a:lnTo>
                  <a:cubicBezTo>
                    <a:pt x="3225" y="285"/>
                    <a:pt x="3209" y="269"/>
                    <a:pt x="3193" y="237"/>
                  </a:cubicBezTo>
                  <a:cubicBezTo>
                    <a:pt x="3170" y="206"/>
                    <a:pt x="3146" y="142"/>
                    <a:pt x="3122" y="119"/>
                  </a:cubicBezTo>
                  <a:cubicBezTo>
                    <a:pt x="3106" y="103"/>
                    <a:pt x="3106" y="71"/>
                    <a:pt x="3083" y="24"/>
                  </a:cubicBezTo>
                  <a:cubicBezTo>
                    <a:pt x="3075" y="16"/>
                    <a:pt x="3067" y="8"/>
                    <a:pt x="3067" y="8"/>
                  </a:cubicBezTo>
                  <a:cubicBezTo>
                    <a:pt x="2893" y="48"/>
                    <a:pt x="1889" y="285"/>
                    <a:pt x="1011" y="395"/>
                  </a:cubicBezTo>
                  <a:cubicBezTo>
                    <a:pt x="1011" y="395"/>
                    <a:pt x="940" y="411"/>
                    <a:pt x="917" y="403"/>
                  </a:cubicBezTo>
                  <a:cubicBezTo>
                    <a:pt x="909" y="403"/>
                    <a:pt x="901" y="403"/>
                    <a:pt x="893" y="403"/>
                  </a:cubicBezTo>
                  <a:cubicBezTo>
                    <a:pt x="893" y="435"/>
                    <a:pt x="901" y="482"/>
                    <a:pt x="885" y="514"/>
                  </a:cubicBezTo>
                  <a:cubicBezTo>
                    <a:pt x="861" y="553"/>
                    <a:pt x="845" y="530"/>
                    <a:pt x="830" y="577"/>
                  </a:cubicBezTo>
                  <a:cubicBezTo>
                    <a:pt x="814" y="625"/>
                    <a:pt x="766" y="688"/>
                    <a:pt x="758" y="664"/>
                  </a:cubicBezTo>
                  <a:cubicBezTo>
                    <a:pt x="758" y="648"/>
                    <a:pt x="719" y="609"/>
                    <a:pt x="671" y="648"/>
                  </a:cubicBezTo>
                  <a:cubicBezTo>
                    <a:pt x="632" y="688"/>
                    <a:pt x="664" y="743"/>
                    <a:pt x="616" y="751"/>
                  </a:cubicBezTo>
                  <a:cubicBezTo>
                    <a:pt x="569" y="759"/>
                    <a:pt x="584" y="712"/>
                    <a:pt x="561" y="712"/>
                  </a:cubicBezTo>
                  <a:cubicBezTo>
                    <a:pt x="537" y="712"/>
                    <a:pt x="561" y="735"/>
                    <a:pt x="545" y="759"/>
                  </a:cubicBezTo>
                  <a:cubicBezTo>
                    <a:pt x="529" y="783"/>
                    <a:pt x="474" y="775"/>
                    <a:pt x="474" y="798"/>
                  </a:cubicBezTo>
                  <a:cubicBezTo>
                    <a:pt x="474" y="814"/>
                    <a:pt x="474" y="862"/>
                    <a:pt x="434" y="862"/>
                  </a:cubicBezTo>
                  <a:cubicBezTo>
                    <a:pt x="395" y="870"/>
                    <a:pt x="316" y="965"/>
                    <a:pt x="284" y="996"/>
                  </a:cubicBezTo>
                  <a:cubicBezTo>
                    <a:pt x="253" y="1028"/>
                    <a:pt x="229" y="972"/>
                    <a:pt x="173" y="1020"/>
                  </a:cubicBezTo>
                  <a:cubicBezTo>
                    <a:pt x="110" y="1059"/>
                    <a:pt x="87" y="1036"/>
                    <a:pt x="94" y="1067"/>
                  </a:cubicBezTo>
                  <a:cubicBezTo>
                    <a:pt x="102" y="1099"/>
                    <a:pt x="110" y="1131"/>
                    <a:pt x="94" y="1154"/>
                  </a:cubicBezTo>
                  <a:cubicBezTo>
                    <a:pt x="71" y="1170"/>
                    <a:pt x="0" y="1162"/>
                    <a:pt x="0" y="1186"/>
                  </a:cubicBezTo>
                  <a:cubicBezTo>
                    <a:pt x="0" y="1194"/>
                    <a:pt x="0" y="1249"/>
                    <a:pt x="0" y="1296"/>
                  </a:cubicBezTo>
                  <a:cubicBezTo>
                    <a:pt x="253" y="1265"/>
                    <a:pt x="426" y="1241"/>
                    <a:pt x="450" y="1241"/>
                  </a:cubicBezTo>
                  <a:cubicBezTo>
                    <a:pt x="529" y="1241"/>
                    <a:pt x="537" y="1209"/>
                    <a:pt x="584" y="1186"/>
                  </a:cubicBezTo>
                  <a:cubicBezTo>
                    <a:pt x="632" y="1154"/>
                    <a:pt x="774" y="1083"/>
                    <a:pt x="814" y="1075"/>
                  </a:cubicBezTo>
                  <a:cubicBezTo>
                    <a:pt x="845" y="1075"/>
                    <a:pt x="1233" y="1020"/>
                    <a:pt x="1233" y="1036"/>
                  </a:cubicBezTo>
                  <a:cubicBezTo>
                    <a:pt x="1233" y="1051"/>
                    <a:pt x="1209" y="1059"/>
                    <a:pt x="1257" y="1067"/>
                  </a:cubicBezTo>
                  <a:cubicBezTo>
                    <a:pt x="1304" y="1075"/>
                    <a:pt x="1312" y="1059"/>
                    <a:pt x="1328" y="1083"/>
                  </a:cubicBezTo>
                  <a:cubicBezTo>
                    <a:pt x="1343" y="1099"/>
                    <a:pt x="1367" y="1178"/>
                    <a:pt x="1367" y="1178"/>
                  </a:cubicBezTo>
                  <a:cubicBezTo>
                    <a:pt x="1810" y="1099"/>
                    <a:pt x="1810" y="1099"/>
                    <a:pt x="1810" y="1099"/>
                  </a:cubicBezTo>
                  <a:cubicBezTo>
                    <a:pt x="2300" y="1471"/>
                    <a:pt x="2300" y="1471"/>
                    <a:pt x="2300" y="1471"/>
                  </a:cubicBezTo>
                  <a:cubicBezTo>
                    <a:pt x="2308" y="1462"/>
                    <a:pt x="2316" y="1462"/>
                    <a:pt x="2332" y="1455"/>
                  </a:cubicBezTo>
                  <a:cubicBezTo>
                    <a:pt x="2387" y="1439"/>
                    <a:pt x="2371" y="1439"/>
                    <a:pt x="2427" y="1431"/>
                  </a:cubicBezTo>
                  <a:cubicBezTo>
                    <a:pt x="2482" y="1423"/>
                    <a:pt x="2513" y="1439"/>
                    <a:pt x="2521" y="1368"/>
                  </a:cubicBezTo>
                  <a:cubicBezTo>
                    <a:pt x="2529" y="1296"/>
                    <a:pt x="2656" y="1123"/>
                    <a:pt x="2680" y="1099"/>
                  </a:cubicBezTo>
                  <a:cubicBezTo>
                    <a:pt x="2711" y="1083"/>
                    <a:pt x="2687" y="1075"/>
                    <a:pt x="2680" y="1059"/>
                  </a:cubicBezTo>
                  <a:cubicBezTo>
                    <a:pt x="2680" y="1043"/>
                    <a:pt x="2671" y="1020"/>
                    <a:pt x="2680" y="1020"/>
                  </a:cubicBezTo>
                  <a:cubicBezTo>
                    <a:pt x="2695" y="1012"/>
                    <a:pt x="2680" y="1020"/>
                    <a:pt x="2687" y="1036"/>
                  </a:cubicBezTo>
                  <a:cubicBezTo>
                    <a:pt x="2695" y="1051"/>
                    <a:pt x="2719" y="1067"/>
                    <a:pt x="2727" y="1059"/>
                  </a:cubicBezTo>
                  <a:cubicBezTo>
                    <a:pt x="2735" y="1043"/>
                    <a:pt x="2751" y="1028"/>
                    <a:pt x="2758" y="1004"/>
                  </a:cubicBezTo>
                  <a:cubicBezTo>
                    <a:pt x="2758" y="972"/>
                    <a:pt x="2774" y="956"/>
                    <a:pt x="2782" y="972"/>
                  </a:cubicBezTo>
                  <a:cubicBezTo>
                    <a:pt x="2790" y="980"/>
                    <a:pt x="2822" y="988"/>
                    <a:pt x="2838" y="980"/>
                  </a:cubicBezTo>
                  <a:cubicBezTo>
                    <a:pt x="2846" y="972"/>
                    <a:pt x="2901" y="965"/>
                    <a:pt x="2909" y="956"/>
                  </a:cubicBezTo>
                  <a:cubicBezTo>
                    <a:pt x="2924" y="941"/>
                    <a:pt x="2909" y="925"/>
                    <a:pt x="2917" y="909"/>
                  </a:cubicBezTo>
                  <a:cubicBezTo>
                    <a:pt x="2924" y="901"/>
                    <a:pt x="2917" y="917"/>
                    <a:pt x="2948" y="917"/>
                  </a:cubicBezTo>
                  <a:cubicBezTo>
                    <a:pt x="2980" y="909"/>
                    <a:pt x="2980" y="893"/>
                    <a:pt x="2988" y="909"/>
                  </a:cubicBezTo>
                  <a:cubicBezTo>
                    <a:pt x="3004" y="925"/>
                    <a:pt x="2996" y="941"/>
                    <a:pt x="3004" y="956"/>
                  </a:cubicBezTo>
                  <a:cubicBezTo>
                    <a:pt x="3011" y="965"/>
                    <a:pt x="3004" y="980"/>
                    <a:pt x="3027" y="933"/>
                  </a:cubicBezTo>
                  <a:cubicBezTo>
                    <a:pt x="3043" y="885"/>
                    <a:pt x="3067" y="838"/>
                    <a:pt x="3083" y="822"/>
                  </a:cubicBezTo>
                  <a:cubicBezTo>
                    <a:pt x="3098" y="806"/>
                    <a:pt x="3091" y="791"/>
                    <a:pt x="3075" y="798"/>
                  </a:cubicBezTo>
                  <a:cubicBezTo>
                    <a:pt x="3059" y="806"/>
                    <a:pt x="3051" y="830"/>
                    <a:pt x="3059" y="798"/>
                  </a:cubicBezTo>
                  <a:cubicBezTo>
                    <a:pt x="3059" y="767"/>
                    <a:pt x="3075" y="735"/>
                    <a:pt x="3051" y="751"/>
                  </a:cubicBezTo>
                  <a:cubicBezTo>
                    <a:pt x="3027" y="767"/>
                    <a:pt x="3035" y="822"/>
                    <a:pt x="3011" y="798"/>
                  </a:cubicBezTo>
                  <a:cubicBezTo>
                    <a:pt x="2996" y="783"/>
                    <a:pt x="2996" y="783"/>
                    <a:pt x="2996" y="759"/>
                  </a:cubicBezTo>
                  <a:cubicBezTo>
                    <a:pt x="2996" y="735"/>
                    <a:pt x="2980" y="704"/>
                    <a:pt x="2980" y="735"/>
                  </a:cubicBezTo>
                  <a:cubicBezTo>
                    <a:pt x="2972" y="775"/>
                    <a:pt x="2988" y="791"/>
                    <a:pt x="2956" y="798"/>
                  </a:cubicBezTo>
                  <a:cubicBezTo>
                    <a:pt x="2924" y="806"/>
                    <a:pt x="2924" y="822"/>
                    <a:pt x="2893" y="830"/>
                  </a:cubicBezTo>
                  <a:cubicBezTo>
                    <a:pt x="2853" y="830"/>
                    <a:pt x="2822" y="830"/>
                    <a:pt x="2846" y="822"/>
                  </a:cubicBezTo>
                  <a:cubicBezTo>
                    <a:pt x="2869" y="814"/>
                    <a:pt x="2885" y="830"/>
                    <a:pt x="2901" y="798"/>
                  </a:cubicBezTo>
                  <a:cubicBezTo>
                    <a:pt x="2924" y="759"/>
                    <a:pt x="2917" y="759"/>
                    <a:pt x="2933" y="719"/>
                  </a:cubicBezTo>
                  <a:cubicBezTo>
                    <a:pt x="2956" y="688"/>
                    <a:pt x="2988" y="680"/>
                    <a:pt x="2956" y="664"/>
                  </a:cubicBezTo>
                  <a:cubicBezTo>
                    <a:pt x="2933" y="648"/>
                    <a:pt x="2940" y="656"/>
                    <a:pt x="2893" y="640"/>
                  </a:cubicBezTo>
                  <a:cubicBezTo>
                    <a:pt x="2846" y="625"/>
                    <a:pt x="2790" y="617"/>
                    <a:pt x="2806" y="609"/>
                  </a:cubicBezTo>
                  <a:cubicBezTo>
                    <a:pt x="2830" y="601"/>
                    <a:pt x="2853" y="609"/>
                    <a:pt x="2877" y="601"/>
                  </a:cubicBezTo>
                  <a:cubicBezTo>
                    <a:pt x="2901" y="585"/>
                    <a:pt x="2885" y="561"/>
                    <a:pt x="2909" y="569"/>
                  </a:cubicBezTo>
                  <a:cubicBezTo>
                    <a:pt x="2933" y="577"/>
                    <a:pt x="2909" y="585"/>
                    <a:pt x="2972" y="593"/>
                  </a:cubicBezTo>
                  <a:cubicBezTo>
                    <a:pt x="3043" y="601"/>
                    <a:pt x="3043" y="601"/>
                    <a:pt x="3051" y="601"/>
                  </a:cubicBezTo>
                  <a:cubicBezTo>
                    <a:pt x="3067" y="601"/>
                    <a:pt x="3122" y="553"/>
                    <a:pt x="3130" y="490"/>
                  </a:cubicBezTo>
                  <a:cubicBezTo>
                    <a:pt x="3138" y="427"/>
                    <a:pt x="3146" y="459"/>
                    <a:pt x="3162" y="451"/>
                  </a:cubicBezTo>
                  <a:cubicBezTo>
                    <a:pt x="3177" y="451"/>
                    <a:pt x="3193" y="451"/>
                    <a:pt x="3193" y="427"/>
                  </a:cubicBezTo>
                  <a:cubicBezTo>
                    <a:pt x="3186" y="395"/>
                    <a:pt x="3177" y="364"/>
                    <a:pt x="3177" y="332"/>
                  </a:cubicBezTo>
                  <a:cubicBezTo>
                    <a:pt x="3177" y="301"/>
                    <a:pt x="3154" y="292"/>
                    <a:pt x="3146" y="292"/>
                  </a:cubicBezTo>
                  <a:cubicBezTo>
                    <a:pt x="3138" y="292"/>
                    <a:pt x="3106" y="285"/>
                    <a:pt x="3106" y="308"/>
                  </a:cubicBezTo>
                  <a:cubicBezTo>
                    <a:pt x="3106" y="324"/>
                    <a:pt x="3067" y="316"/>
                    <a:pt x="3083" y="340"/>
                  </a:cubicBezTo>
                  <a:cubicBezTo>
                    <a:pt x="3098" y="364"/>
                    <a:pt x="3106" y="395"/>
                    <a:pt x="3083" y="411"/>
                  </a:cubicBezTo>
                  <a:cubicBezTo>
                    <a:pt x="3059" y="435"/>
                    <a:pt x="3043" y="435"/>
                    <a:pt x="3051" y="395"/>
                  </a:cubicBezTo>
                  <a:cubicBezTo>
                    <a:pt x="3067" y="348"/>
                    <a:pt x="3091" y="340"/>
                    <a:pt x="3067" y="316"/>
                  </a:cubicBezTo>
                  <a:cubicBezTo>
                    <a:pt x="3043" y="292"/>
                    <a:pt x="3035" y="269"/>
                    <a:pt x="3019" y="285"/>
                  </a:cubicBezTo>
                  <a:cubicBezTo>
                    <a:pt x="2996" y="301"/>
                    <a:pt x="2964" y="301"/>
                    <a:pt x="2964" y="332"/>
                  </a:cubicBezTo>
                  <a:cubicBezTo>
                    <a:pt x="2956" y="356"/>
                    <a:pt x="2901" y="301"/>
                    <a:pt x="2893" y="316"/>
                  </a:cubicBezTo>
                  <a:cubicBezTo>
                    <a:pt x="2885" y="340"/>
                    <a:pt x="2861" y="372"/>
                    <a:pt x="2822" y="356"/>
                  </a:cubicBezTo>
                  <a:cubicBezTo>
                    <a:pt x="2790" y="340"/>
                    <a:pt x="2766" y="316"/>
                    <a:pt x="2766" y="292"/>
                  </a:cubicBezTo>
                  <a:cubicBezTo>
                    <a:pt x="2758" y="277"/>
                    <a:pt x="2766" y="301"/>
                    <a:pt x="2798" y="308"/>
                  </a:cubicBezTo>
                  <a:cubicBezTo>
                    <a:pt x="2822" y="308"/>
                    <a:pt x="2822" y="324"/>
                    <a:pt x="2846" y="316"/>
                  </a:cubicBezTo>
                  <a:cubicBezTo>
                    <a:pt x="2869" y="301"/>
                    <a:pt x="2901" y="308"/>
                    <a:pt x="2909" y="277"/>
                  </a:cubicBezTo>
                  <a:cubicBezTo>
                    <a:pt x="2924" y="253"/>
                    <a:pt x="2940" y="245"/>
                    <a:pt x="2972" y="237"/>
                  </a:cubicBezTo>
                  <a:cubicBezTo>
                    <a:pt x="3011" y="229"/>
                    <a:pt x="3035" y="214"/>
                    <a:pt x="3011" y="198"/>
                  </a:cubicBezTo>
                  <a:cubicBezTo>
                    <a:pt x="2988" y="182"/>
                    <a:pt x="2980" y="150"/>
                    <a:pt x="3011" y="166"/>
                  </a:cubicBezTo>
                  <a:cubicBezTo>
                    <a:pt x="3035" y="182"/>
                    <a:pt x="3067" y="206"/>
                    <a:pt x="3075" y="198"/>
                  </a:cubicBezTo>
                  <a:cubicBezTo>
                    <a:pt x="3091" y="190"/>
                    <a:pt x="3091" y="198"/>
                    <a:pt x="3098" y="198"/>
                  </a:cubicBezTo>
                  <a:cubicBezTo>
                    <a:pt x="3106" y="206"/>
                    <a:pt x="3146" y="221"/>
                    <a:pt x="3114" y="198"/>
                  </a:cubicBezTo>
                  <a:cubicBezTo>
                    <a:pt x="3091" y="166"/>
                    <a:pt x="3083" y="126"/>
                    <a:pt x="3067" y="111"/>
                  </a:cubicBezTo>
                  <a:cubicBezTo>
                    <a:pt x="3051" y="87"/>
                    <a:pt x="3027" y="87"/>
                    <a:pt x="3011" y="63"/>
                  </a:cubicBezTo>
                  <a:cubicBezTo>
                    <a:pt x="3004" y="39"/>
                    <a:pt x="2996" y="0"/>
                    <a:pt x="3027" y="24"/>
                  </a:cubicBezTo>
                  <a:cubicBezTo>
                    <a:pt x="3059" y="39"/>
                    <a:pt x="3059" y="32"/>
                    <a:pt x="3075" y="71"/>
                  </a:cubicBezTo>
                  <a:cubicBezTo>
                    <a:pt x="3091" y="111"/>
                    <a:pt x="3106" y="126"/>
                    <a:pt x="3122" y="142"/>
                  </a:cubicBezTo>
                  <a:cubicBezTo>
                    <a:pt x="3130" y="166"/>
                    <a:pt x="3138" y="182"/>
                    <a:pt x="3162" y="229"/>
                  </a:cubicBezTo>
                  <a:cubicBezTo>
                    <a:pt x="3193" y="269"/>
                    <a:pt x="3209" y="292"/>
                    <a:pt x="3225" y="308"/>
                  </a:cubicBezTo>
                  <a:cubicBezTo>
                    <a:pt x="3241" y="324"/>
                    <a:pt x="3272" y="332"/>
                    <a:pt x="3249" y="308"/>
                  </a:cubicBezTo>
                </a:path>
              </a:pathLst>
            </a:custGeom>
            <a:solidFill>
              <a:schemeClr val="accent6"/>
            </a:solidFill>
            <a:ln>
              <a:solidFill>
                <a:schemeClr val="bg2"/>
              </a:solidFill>
            </a:ln>
            <a:effectLst/>
          </p:spPr>
          <p:txBody>
            <a:bodyPr wrap="none" anchor="ctr"/>
            <a:lstStyle/>
            <a:p>
              <a:endParaRPr lang="en-US"/>
            </a:p>
          </p:txBody>
        </p:sp>
        <p:sp>
          <p:nvSpPr>
            <p:cNvPr id="301" name="Freeform 589"/>
            <p:cNvSpPr>
              <a:spLocks noChangeArrowheads="1"/>
            </p:cNvSpPr>
            <p:nvPr/>
          </p:nvSpPr>
          <p:spPr bwMode="auto">
            <a:xfrm>
              <a:off x="19876692" y="7179570"/>
              <a:ext cx="1716286" cy="776968"/>
            </a:xfrm>
            <a:custGeom>
              <a:avLst/>
              <a:gdLst>
                <a:gd name="T0" fmla="*/ 1296 w 3265"/>
                <a:gd name="T1" fmla="*/ 1075 h 1479"/>
                <a:gd name="T2" fmla="*/ 814 w 3265"/>
                <a:gd name="T3" fmla="*/ 1083 h 1479"/>
                <a:gd name="T4" fmla="*/ 0 w 3265"/>
                <a:gd name="T5" fmla="*/ 1233 h 1479"/>
                <a:gd name="T6" fmla="*/ 165 w 3265"/>
                <a:gd name="T7" fmla="*/ 1012 h 1479"/>
                <a:gd name="T8" fmla="*/ 474 w 3265"/>
                <a:gd name="T9" fmla="*/ 798 h 1479"/>
                <a:gd name="T10" fmla="*/ 616 w 3265"/>
                <a:gd name="T11" fmla="*/ 751 h 1479"/>
                <a:gd name="T12" fmla="*/ 853 w 3265"/>
                <a:gd name="T13" fmla="*/ 538 h 1479"/>
                <a:gd name="T14" fmla="*/ 1011 w 3265"/>
                <a:gd name="T15" fmla="*/ 395 h 1479"/>
                <a:gd name="T16" fmla="*/ 3162 w 3265"/>
                <a:gd name="T17" fmla="*/ 182 h 1479"/>
                <a:gd name="T18" fmla="*/ 3114 w 3265"/>
                <a:gd name="T19" fmla="*/ 150 h 1479"/>
                <a:gd name="T20" fmla="*/ 3043 w 3265"/>
                <a:gd name="T21" fmla="*/ 87 h 1479"/>
                <a:gd name="T22" fmla="*/ 3091 w 3265"/>
                <a:gd name="T23" fmla="*/ 198 h 1479"/>
                <a:gd name="T24" fmla="*/ 2996 w 3265"/>
                <a:gd name="T25" fmla="*/ 166 h 1479"/>
                <a:gd name="T26" fmla="*/ 2830 w 3265"/>
                <a:gd name="T27" fmla="*/ 324 h 1479"/>
                <a:gd name="T28" fmla="*/ 2901 w 3265"/>
                <a:gd name="T29" fmla="*/ 308 h 1479"/>
                <a:gd name="T30" fmla="*/ 3051 w 3265"/>
                <a:gd name="T31" fmla="*/ 292 h 1479"/>
                <a:gd name="T32" fmla="*/ 3146 w 3265"/>
                <a:gd name="T33" fmla="*/ 292 h 1479"/>
                <a:gd name="T34" fmla="*/ 3154 w 3265"/>
                <a:gd name="T35" fmla="*/ 451 h 1479"/>
                <a:gd name="T36" fmla="*/ 2909 w 3265"/>
                <a:gd name="T37" fmla="*/ 577 h 1479"/>
                <a:gd name="T38" fmla="*/ 2814 w 3265"/>
                <a:gd name="T39" fmla="*/ 609 h 1479"/>
                <a:gd name="T40" fmla="*/ 2972 w 3265"/>
                <a:gd name="T41" fmla="*/ 672 h 1479"/>
                <a:gd name="T42" fmla="*/ 2846 w 3265"/>
                <a:gd name="T43" fmla="*/ 830 h 1479"/>
                <a:gd name="T44" fmla="*/ 2980 w 3265"/>
                <a:gd name="T45" fmla="*/ 719 h 1479"/>
                <a:gd name="T46" fmla="*/ 3067 w 3265"/>
                <a:gd name="T47" fmla="*/ 743 h 1479"/>
                <a:gd name="T48" fmla="*/ 3083 w 3265"/>
                <a:gd name="T49" fmla="*/ 830 h 1479"/>
                <a:gd name="T50" fmla="*/ 2980 w 3265"/>
                <a:gd name="T51" fmla="*/ 909 h 1479"/>
                <a:gd name="T52" fmla="*/ 2909 w 3265"/>
                <a:gd name="T53" fmla="*/ 956 h 1479"/>
                <a:gd name="T54" fmla="*/ 2735 w 3265"/>
                <a:gd name="T55" fmla="*/ 1051 h 1479"/>
                <a:gd name="T56" fmla="*/ 2695 w 3265"/>
                <a:gd name="T57" fmla="*/ 1067 h 1479"/>
                <a:gd name="T58" fmla="*/ 2332 w 3265"/>
                <a:gd name="T59" fmla="*/ 1455 h 1479"/>
                <a:gd name="T60" fmla="*/ 2332 w 3265"/>
                <a:gd name="T61" fmla="*/ 1455 h 1479"/>
                <a:gd name="T62" fmla="*/ 2687 w 3265"/>
                <a:gd name="T63" fmla="*/ 1067 h 1479"/>
                <a:gd name="T64" fmla="*/ 2719 w 3265"/>
                <a:gd name="T65" fmla="*/ 1059 h 1479"/>
                <a:gd name="T66" fmla="*/ 2830 w 3265"/>
                <a:gd name="T67" fmla="*/ 980 h 1479"/>
                <a:gd name="T68" fmla="*/ 2948 w 3265"/>
                <a:gd name="T69" fmla="*/ 909 h 1479"/>
                <a:gd name="T70" fmla="*/ 3019 w 3265"/>
                <a:gd name="T71" fmla="*/ 933 h 1479"/>
                <a:gd name="T72" fmla="*/ 3051 w 3265"/>
                <a:gd name="T73" fmla="*/ 798 h 1479"/>
                <a:gd name="T74" fmla="*/ 3011 w 3265"/>
                <a:gd name="T75" fmla="*/ 798 h 1479"/>
                <a:gd name="T76" fmla="*/ 2893 w 3265"/>
                <a:gd name="T77" fmla="*/ 830 h 1479"/>
                <a:gd name="T78" fmla="*/ 2933 w 3265"/>
                <a:gd name="T79" fmla="*/ 719 h 1479"/>
                <a:gd name="T80" fmla="*/ 2838 w 3265"/>
                <a:gd name="T81" fmla="*/ 625 h 1479"/>
                <a:gd name="T82" fmla="*/ 2893 w 3265"/>
                <a:gd name="T83" fmla="*/ 577 h 1479"/>
                <a:gd name="T84" fmla="*/ 3146 w 3265"/>
                <a:gd name="T85" fmla="*/ 443 h 1479"/>
                <a:gd name="T86" fmla="*/ 3177 w 3265"/>
                <a:gd name="T87" fmla="*/ 332 h 1479"/>
                <a:gd name="T88" fmla="*/ 3083 w 3265"/>
                <a:gd name="T89" fmla="*/ 340 h 1479"/>
                <a:gd name="T90" fmla="*/ 3051 w 3265"/>
                <a:gd name="T91" fmla="*/ 301 h 1479"/>
                <a:gd name="T92" fmla="*/ 2901 w 3265"/>
                <a:gd name="T93" fmla="*/ 316 h 1479"/>
                <a:gd name="T94" fmla="*/ 2766 w 3265"/>
                <a:gd name="T95" fmla="*/ 285 h 1479"/>
                <a:gd name="T96" fmla="*/ 2972 w 3265"/>
                <a:gd name="T97" fmla="*/ 237 h 1479"/>
                <a:gd name="T98" fmla="*/ 3075 w 3265"/>
                <a:gd name="T99" fmla="*/ 190 h 1479"/>
                <a:gd name="T100" fmla="*/ 3043 w 3265"/>
                <a:gd name="T101" fmla="*/ 95 h 1479"/>
                <a:gd name="T102" fmla="*/ 885 w 3265"/>
                <a:gd name="T103" fmla="*/ 514 h 1479"/>
                <a:gd name="T104" fmla="*/ 656 w 3265"/>
                <a:gd name="T105" fmla="*/ 712 h 1479"/>
                <a:gd name="T106" fmla="*/ 505 w 3265"/>
                <a:gd name="T107" fmla="*/ 783 h 1479"/>
                <a:gd name="T108" fmla="*/ 221 w 3265"/>
                <a:gd name="T109" fmla="*/ 1004 h 1479"/>
                <a:gd name="T110" fmla="*/ 7 w 3265"/>
                <a:gd name="T111" fmla="*/ 1186 h 1479"/>
                <a:gd name="T112" fmla="*/ 814 w 3265"/>
                <a:gd name="T113" fmla="*/ 1075 h 1479"/>
                <a:gd name="T114" fmla="*/ 1296 w 3265"/>
                <a:gd name="T115" fmla="*/ 1067 h 1479"/>
                <a:gd name="T116" fmla="*/ 3059 w 3265"/>
                <a:gd name="T117" fmla="*/ 395 h 1479"/>
                <a:gd name="T118" fmla="*/ 3027 w 3265"/>
                <a:gd name="T119" fmla="*/ 16 h 1479"/>
                <a:gd name="T120" fmla="*/ 3249 w 3265"/>
                <a:gd name="T121" fmla="*/ 324 h 1479"/>
                <a:gd name="T122" fmla="*/ 3059 w 3265"/>
                <a:gd name="T123" fmla="*/ 8 h 1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65" h="1479">
                  <a:moveTo>
                    <a:pt x="2300" y="1478"/>
                  </a:moveTo>
                  <a:lnTo>
                    <a:pt x="2300" y="1478"/>
                  </a:lnTo>
                  <a:cubicBezTo>
                    <a:pt x="1810" y="1107"/>
                    <a:pt x="1810" y="1107"/>
                    <a:pt x="1810" y="1107"/>
                  </a:cubicBezTo>
                  <a:cubicBezTo>
                    <a:pt x="1367" y="1178"/>
                    <a:pt x="1367" y="1178"/>
                    <a:pt x="1367" y="1178"/>
                  </a:cubicBezTo>
                  <a:lnTo>
                    <a:pt x="1367" y="1178"/>
                  </a:lnTo>
                  <a:cubicBezTo>
                    <a:pt x="1367" y="1178"/>
                    <a:pt x="1343" y="1099"/>
                    <a:pt x="1328" y="1083"/>
                  </a:cubicBezTo>
                  <a:cubicBezTo>
                    <a:pt x="1320" y="1075"/>
                    <a:pt x="1312" y="1075"/>
                    <a:pt x="1296" y="1075"/>
                  </a:cubicBezTo>
                  <a:cubicBezTo>
                    <a:pt x="1288" y="1075"/>
                    <a:pt x="1288" y="1075"/>
                    <a:pt x="1280" y="1075"/>
                  </a:cubicBezTo>
                  <a:cubicBezTo>
                    <a:pt x="1272" y="1075"/>
                    <a:pt x="1264" y="1075"/>
                    <a:pt x="1257" y="1075"/>
                  </a:cubicBezTo>
                  <a:cubicBezTo>
                    <a:pt x="1233" y="1067"/>
                    <a:pt x="1225" y="1067"/>
                    <a:pt x="1225" y="1059"/>
                  </a:cubicBezTo>
                  <a:cubicBezTo>
                    <a:pt x="1225" y="1059"/>
                    <a:pt x="1225" y="1051"/>
                    <a:pt x="1225" y="1043"/>
                  </a:cubicBezTo>
                  <a:cubicBezTo>
                    <a:pt x="1225" y="1043"/>
                    <a:pt x="1225" y="1043"/>
                    <a:pt x="1225" y="1036"/>
                  </a:cubicBezTo>
                  <a:cubicBezTo>
                    <a:pt x="1225" y="1036"/>
                    <a:pt x="1225" y="1036"/>
                    <a:pt x="1209" y="1036"/>
                  </a:cubicBezTo>
                  <a:cubicBezTo>
                    <a:pt x="1130" y="1036"/>
                    <a:pt x="837" y="1075"/>
                    <a:pt x="814" y="1083"/>
                  </a:cubicBezTo>
                  <a:cubicBezTo>
                    <a:pt x="782" y="1083"/>
                    <a:pt x="640" y="1154"/>
                    <a:pt x="584" y="1186"/>
                  </a:cubicBezTo>
                  <a:cubicBezTo>
                    <a:pt x="577" y="1194"/>
                    <a:pt x="569" y="1202"/>
                    <a:pt x="553" y="1209"/>
                  </a:cubicBezTo>
                  <a:cubicBezTo>
                    <a:pt x="529" y="1225"/>
                    <a:pt x="505" y="1249"/>
                    <a:pt x="450" y="1249"/>
                  </a:cubicBezTo>
                  <a:cubicBezTo>
                    <a:pt x="426" y="1249"/>
                    <a:pt x="308" y="1265"/>
                    <a:pt x="126" y="1281"/>
                  </a:cubicBezTo>
                  <a:cubicBezTo>
                    <a:pt x="0" y="1296"/>
                    <a:pt x="0" y="1296"/>
                    <a:pt x="0" y="1296"/>
                  </a:cubicBezTo>
                  <a:lnTo>
                    <a:pt x="0" y="1296"/>
                  </a:lnTo>
                  <a:cubicBezTo>
                    <a:pt x="0" y="1273"/>
                    <a:pt x="0" y="1249"/>
                    <a:pt x="0" y="1233"/>
                  </a:cubicBezTo>
                  <a:cubicBezTo>
                    <a:pt x="0" y="1209"/>
                    <a:pt x="0" y="1194"/>
                    <a:pt x="0" y="1186"/>
                  </a:cubicBezTo>
                  <a:cubicBezTo>
                    <a:pt x="0" y="1170"/>
                    <a:pt x="23" y="1162"/>
                    <a:pt x="47" y="1162"/>
                  </a:cubicBezTo>
                  <a:cubicBezTo>
                    <a:pt x="63" y="1162"/>
                    <a:pt x="78" y="1154"/>
                    <a:pt x="87" y="1146"/>
                  </a:cubicBezTo>
                  <a:cubicBezTo>
                    <a:pt x="102" y="1131"/>
                    <a:pt x="102" y="1115"/>
                    <a:pt x="94" y="1091"/>
                  </a:cubicBezTo>
                  <a:cubicBezTo>
                    <a:pt x="94" y="1083"/>
                    <a:pt x="94" y="1075"/>
                    <a:pt x="94" y="1067"/>
                  </a:cubicBezTo>
                  <a:cubicBezTo>
                    <a:pt x="87" y="1043"/>
                    <a:pt x="94" y="1043"/>
                    <a:pt x="110" y="1043"/>
                  </a:cubicBezTo>
                  <a:cubicBezTo>
                    <a:pt x="118" y="1043"/>
                    <a:pt x="142" y="1036"/>
                    <a:pt x="165" y="1012"/>
                  </a:cubicBezTo>
                  <a:cubicBezTo>
                    <a:pt x="189" y="1004"/>
                    <a:pt x="205" y="996"/>
                    <a:pt x="221" y="996"/>
                  </a:cubicBezTo>
                  <a:cubicBezTo>
                    <a:pt x="229" y="996"/>
                    <a:pt x="237" y="996"/>
                    <a:pt x="245" y="996"/>
                  </a:cubicBezTo>
                  <a:cubicBezTo>
                    <a:pt x="253" y="1004"/>
                    <a:pt x="260" y="1004"/>
                    <a:pt x="260" y="1004"/>
                  </a:cubicBezTo>
                  <a:cubicBezTo>
                    <a:pt x="268" y="1004"/>
                    <a:pt x="276" y="996"/>
                    <a:pt x="284" y="996"/>
                  </a:cubicBezTo>
                  <a:cubicBezTo>
                    <a:pt x="292" y="988"/>
                    <a:pt x="300" y="972"/>
                    <a:pt x="308" y="965"/>
                  </a:cubicBezTo>
                  <a:cubicBezTo>
                    <a:pt x="347" y="925"/>
                    <a:pt x="403" y="862"/>
                    <a:pt x="434" y="862"/>
                  </a:cubicBezTo>
                  <a:cubicBezTo>
                    <a:pt x="458" y="862"/>
                    <a:pt x="474" y="838"/>
                    <a:pt x="474" y="798"/>
                  </a:cubicBezTo>
                  <a:cubicBezTo>
                    <a:pt x="474" y="783"/>
                    <a:pt x="490" y="775"/>
                    <a:pt x="505" y="775"/>
                  </a:cubicBezTo>
                  <a:cubicBezTo>
                    <a:pt x="521" y="767"/>
                    <a:pt x="529" y="767"/>
                    <a:pt x="537" y="759"/>
                  </a:cubicBezTo>
                  <a:cubicBezTo>
                    <a:pt x="545" y="743"/>
                    <a:pt x="545" y="735"/>
                    <a:pt x="545" y="727"/>
                  </a:cubicBezTo>
                  <a:cubicBezTo>
                    <a:pt x="545" y="719"/>
                    <a:pt x="545" y="719"/>
                    <a:pt x="545" y="712"/>
                  </a:cubicBezTo>
                  <a:cubicBezTo>
                    <a:pt x="553" y="712"/>
                    <a:pt x="553" y="712"/>
                    <a:pt x="561" y="712"/>
                  </a:cubicBezTo>
                  <a:cubicBezTo>
                    <a:pt x="577" y="712"/>
                    <a:pt x="577" y="719"/>
                    <a:pt x="584" y="727"/>
                  </a:cubicBezTo>
                  <a:cubicBezTo>
                    <a:pt x="584" y="743"/>
                    <a:pt x="593" y="751"/>
                    <a:pt x="616" y="751"/>
                  </a:cubicBezTo>
                  <a:cubicBezTo>
                    <a:pt x="640" y="743"/>
                    <a:pt x="640" y="735"/>
                    <a:pt x="648" y="712"/>
                  </a:cubicBezTo>
                  <a:cubicBezTo>
                    <a:pt x="648" y="688"/>
                    <a:pt x="648" y="664"/>
                    <a:pt x="671" y="648"/>
                  </a:cubicBezTo>
                  <a:cubicBezTo>
                    <a:pt x="679" y="632"/>
                    <a:pt x="695" y="625"/>
                    <a:pt x="711" y="625"/>
                  </a:cubicBezTo>
                  <a:cubicBezTo>
                    <a:pt x="743" y="625"/>
                    <a:pt x="766" y="656"/>
                    <a:pt x="766" y="664"/>
                  </a:cubicBezTo>
                  <a:lnTo>
                    <a:pt x="766" y="664"/>
                  </a:lnTo>
                  <a:cubicBezTo>
                    <a:pt x="774" y="664"/>
                    <a:pt x="814" y="617"/>
                    <a:pt x="830" y="577"/>
                  </a:cubicBezTo>
                  <a:cubicBezTo>
                    <a:pt x="837" y="553"/>
                    <a:pt x="845" y="545"/>
                    <a:pt x="853" y="538"/>
                  </a:cubicBezTo>
                  <a:cubicBezTo>
                    <a:pt x="861" y="538"/>
                    <a:pt x="869" y="530"/>
                    <a:pt x="877" y="514"/>
                  </a:cubicBezTo>
                  <a:cubicBezTo>
                    <a:pt x="893" y="482"/>
                    <a:pt x="893" y="435"/>
                    <a:pt x="885" y="403"/>
                  </a:cubicBezTo>
                  <a:cubicBezTo>
                    <a:pt x="885" y="395"/>
                    <a:pt x="885" y="395"/>
                    <a:pt x="885" y="395"/>
                  </a:cubicBezTo>
                  <a:cubicBezTo>
                    <a:pt x="893" y="395"/>
                    <a:pt x="893" y="395"/>
                    <a:pt x="893" y="395"/>
                  </a:cubicBezTo>
                  <a:cubicBezTo>
                    <a:pt x="901" y="395"/>
                    <a:pt x="909" y="403"/>
                    <a:pt x="917" y="403"/>
                  </a:cubicBezTo>
                  <a:cubicBezTo>
                    <a:pt x="924" y="403"/>
                    <a:pt x="924" y="403"/>
                    <a:pt x="932" y="403"/>
                  </a:cubicBezTo>
                  <a:cubicBezTo>
                    <a:pt x="964" y="403"/>
                    <a:pt x="1011" y="395"/>
                    <a:pt x="1011" y="395"/>
                  </a:cubicBezTo>
                  <a:cubicBezTo>
                    <a:pt x="1881" y="277"/>
                    <a:pt x="2869" y="48"/>
                    <a:pt x="3059" y="0"/>
                  </a:cubicBezTo>
                  <a:cubicBezTo>
                    <a:pt x="3067" y="0"/>
                    <a:pt x="3067" y="0"/>
                    <a:pt x="3067" y="0"/>
                  </a:cubicBezTo>
                  <a:lnTo>
                    <a:pt x="3067" y="0"/>
                  </a:lnTo>
                  <a:cubicBezTo>
                    <a:pt x="3067" y="8"/>
                    <a:pt x="3075" y="16"/>
                    <a:pt x="3083" y="24"/>
                  </a:cubicBezTo>
                  <a:cubicBezTo>
                    <a:pt x="3091" y="48"/>
                    <a:pt x="3098" y="63"/>
                    <a:pt x="3106" y="79"/>
                  </a:cubicBezTo>
                  <a:cubicBezTo>
                    <a:pt x="3114" y="95"/>
                    <a:pt x="3122" y="111"/>
                    <a:pt x="3130" y="119"/>
                  </a:cubicBezTo>
                  <a:cubicBezTo>
                    <a:pt x="3138" y="134"/>
                    <a:pt x="3154" y="158"/>
                    <a:pt x="3162" y="182"/>
                  </a:cubicBezTo>
                  <a:cubicBezTo>
                    <a:pt x="3177" y="198"/>
                    <a:pt x="3186" y="221"/>
                    <a:pt x="3193" y="237"/>
                  </a:cubicBezTo>
                  <a:cubicBezTo>
                    <a:pt x="3217" y="269"/>
                    <a:pt x="3225" y="285"/>
                    <a:pt x="3249" y="308"/>
                  </a:cubicBezTo>
                  <a:cubicBezTo>
                    <a:pt x="3257" y="316"/>
                    <a:pt x="3264" y="324"/>
                    <a:pt x="3257" y="324"/>
                  </a:cubicBezTo>
                  <a:lnTo>
                    <a:pt x="3257" y="332"/>
                  </a:lnTo>
                  <a:cubicBezTo>
                    <a:pt x="3249" y="332"/>
                    <a:pt x="3233" y="316"/>
                    <a:pt x="3225" y="308"/>
                  </a:cubicBezTo>
                  <a:cubicBezTo>
                    <a:pt x="3201" y="292"/>
                    <a:pt x="3186" y="269"/>
                    <a:pt x="3162" y="229"/>
                  </a:cubicBezTo>
                  <a:cubicBezTo>
                    <a:pt x="3138" y="190"/>
                    <a:pt x="3130" y="166"/>
                    <a:pt x="3114" y="150"/>
                  </a:cubicBezTo>
                  <a:cubicBezTo>
                    <a:pt x="3114" y="142"/>
                    <a:pt x="3106" y="134"/>
                    <a:pt x="3098" y="126"/>
                  </a:cubicBezTo>
                  <a:cubicBezTo>
                    <a:pt x="3091" y="111"/>
                    <a:pt x="3083" y="95"/>
                    <a:pt x="3075" y="71"/>
                  </a:cubicBezTo>
                  <a:cubicBezTo>
                    <a:pt x="3059" y="39"/>
                    <a:pt x="3059" y="39"/>
                    <a:pt x="3035" y="32"/>
                  </a:cubicBezTo>
                  <a:lnTo>
                    <a:pt x="3027" y="24"/>
                  </a:lnTo>
                  <a:cubicBezTo>
                    <a:pt x="3011" y="16"/>
                    <a:pt x="3011" y="16"/>
                    <a:pt x="3011" y="24"/>
                  </a:cubicBezTo>
                  <a:cubicBezTo>
                    <a:pt x="3011" y="24"/>
                    <a:pt x="3004" y="32"/>
                    <a:pt x="3019" y="63"/>
                  </a:cubicBezTo>
                  <a:cubicBezTo>
                    <a:pt x="3027" y="71"/>
                    <a:pt x="3035" y="79"/>
                    <a:pt x="3043" y="87"/>
                  </a:cubicBezTo>
                  <a:cubicBezTo>
                    <a:pt x="3051" y="95"/>
                    <a:pt x="3059" y="103"/>
                    <a:pt x="3067" y="111"/>
                  </a:cubicBezTo>
                  <a:cubicBezTo>
                    <a:pt x="3083" y="119"/>
                    <a:pt x="3083" y="126"/>
                    <a:pt x="3091" y="142"/>
                  </a:cubicBezTo>
                  <a:cubicBezTo>
                    <a:pt x="3098" y="158"/>
                    <a:pt x="3106" y="182"/>
                    <a:pt x="3122" y="190"/>
                  </a:cubicBezTo>
                  <a:cubicBezTo>
                    <a:pt x="3130" y="206"/>
                    <a:pt x="3130" y="206"/>
                    <a:pt x="3130" y="214"/>
                  </a:cubicBezTo>
                  <a:cubicBezTo>
                    <a:pt x="3130" y="214"/>
                    <a:pt x="3130" y="214"/>
                    <a:pt x="3122" y="214"/>
                  </a:cubicBezTo>
                  <a:cubicBezTo>
                    <a:pt x="3114" y="214"/>
                    <a:pt x="3106" y="206"/>
                    <a:pt x="3098" y="206"/>
                  </a:cubicBezTo>
                  <a:lnTo>
                    <a:pt x="3091" y="198"/>
                  </a:lnTo>
                  <a:cubicBezTo>
                    <a:pt x="3091" y="198"/>
                    <a:pt x="3091" y="198"/>
                    <a:pt x="3083" y="198"/>
                  </a:cubicBezTo>
                  <a:cubicBezTo>
                    <a:pt x="3083" y="198"/>
                    <a:pt x="3083" y="198"/>
                    <a:pt x="3075" y="198"/>
                  </a:cubicBezTo>
                  <a:cubicBezTo>
                    <a:pt x="3075" y="198"/>
                    <a:pt x="3075" y="198"/>
                    <a:pt x="3067" y="198"/>
                  </a:cubicBezTo>
                  <a:cubicBezTo>
                    <a:pt x="3059" y="198"/>
                    <a:pt x="3043" y="190"/>
                    <a:pt x="3027" y="182"/>
                  </a:cubicBezTo>
                  <a:cubicBezTo>
                    <a:pt x="3019" y="174"/>
                    <a:pt x="3011" y="174"/>
                    <a:pt x="3011" y="166"/>
                  </a:cubicBezTo>
                  <a:cubicBezTo>
                    <a:pt x="3004" y="166"/>
                    <a:pt x="2996" y="166"/>
                    <a:pt x="2996" y="166"/>
                  </a:cubicBezTo>
                  <a:lnTo>
                    <a:pt x="2996" y="166"/>
                  </a:lnTo>
                  <a:cubicBezTo>
                    <a:pt x="2996" y="174"/>
                    <a:pt x="3004" y="182"/>
                    <a:pt x="3011" y="190"/>
                  </a:cubicBezTo>
                  <a:cubicBezTo>
                    <a:pt x="3027" y="198"/>
                    <a:pt x="3027" y="206"/>
                    <a:pt x="3027" y="214"/>
                  </a:cubicBezTo>
                  <a:cubicBezTo>
                    <a:pt x="3019" y="221"/>
                    <a:pt x="3004" y="237"/>
                    <a:pt x="2980" y="245"/>
                  </a:cubicBezTo>
                  <a:cubicBezTo>
                    <a:pt x="2940" y="245"/>
                    <a:pt x="2924" y="253"/>
                    <a:pt x="2917" y="285"/>
                  </a:cubicBezTo>
                  <a:cubicBezTo>
                    <a:pt x="2909" y="301"/>
                    <a:pt x="2885" y="308"/>
                    <a:pt x="2869" y="308"/>
                  </a:cubicBezTo>
                  <a:cubicBezTo>
                    <a:pt x="2861" y="308"/>
                    <a:pt x="2853" y="316"/>
                    <a:pt x="2846" y="316"/>
                  </a:cubicBezTo>
                  <a:cubicBezTo>
                    <a:pt x="2838" y="324"/>
                    <a:pt x="2838" y="324"/>
                    <a:pt x="2830" y="324"/>
                  </a:cubicBezTo>
                  <a:cubicBezTo>
                    <a:pt x="2830" y="324"/>
                    <a:pt x="2822" y="324"/>
                    <a:pt x="2814" y="316"/>
                  </a:cubicBezTo>
                  <a:cubicBezTo>
                    <a:pt x="2814" y="316"/>
                    <a:pt x="2806" y="308"/>
                    <a:pt x="2798" y="308"/>
                  </a:cubicBezTo>
                  <a:cubicBezTo>
                    <a:pt x="2782" y="308"/>
                    <a:pt x="2774" y="301"/>
                    <a:pt x="2766" y="301"/>
                  </a:cubicBezTo>
                  <a:cubicBezTo>
                    <a:pt x="2774" y="308"/>
                    <a:pt x="2790" y="332"/>
                    <a:pt x="2830" y="348"/>
                  </a:cubicBezTo>
                  <a:cubicBezTo>
                    <a:pt x="2830" y="356"/>
                    <a:pt x="2838" y="356"/>
                    <a:pt x="2846" y="356"/>
                  </a:cubicBezTo>
                  <a:cubicBezTo>
                    <a:pt x="2869" y="356"/>
                    <a:pt x="2885" y="332"/>
                    <a:pt x="2893" y="316"/>
                  </a:cubicBezTo>
                  <a:cubicBezTo>
                    <a:pt x="2893" y="308"/>
                    <a:pt x="2901" y="308"/>
                    <a:pt x="2901" y="308"/>
                  </a:cubicBezTo>
                  <a:cubicBezTo>
                    <a:pt x="2909" y="308"/>
                    <a:pt x="2917" y="316"/>
                    <a:pt x="2933" y="324"/>
                  </a:cubicBezTo>
                  <a:cubicBezTo>
                    <a:pt x="2940" y="324"/>
                    <a:pt x="2948" y="332"/>
                    <a:pt x="2956" y="332"/>
                  </a:cubicBezTo>
                  <a:cubicBezTo>
                    <a:pt x="2956" y="332"/>
                    <a:pt x="2956" y="332"/>
                    <a:pt x="2956" y="324"/>
                  </a:cubicBezTo>
                  <a:cubicBezTo>
                    <a:pt x="2964" y="308"/>
                    <a:pt x="2972" y="301"/>
                    <a:pt x="2988" y="301"/>
                  </a:cubicBezTo>
                  <a:cubicBezTo>
                    <a:pt x="2996" y="292"/>
                    <a:pt x="3004" y="292"/>
                    <a:pt x="3011" y="285"/>
                  </a:cubicBezTo>
                  <a:cubicBezTo>
                    <a:pt x="3019" y="277"/>
                    <a:pt x="3027" y="277"/>
                    <a:pt x="3027" y="277"/>
                  </a:cubicBezTo>
                  <a:cubicBezTo>
                    <a:pt x="3035" y="277"/>
                    <a:pt x="3043" y="285"/>
                    <a:pt x="3051" y="292"/>
                  </a:cubicBezTo>
                  <a:cubicBezTo>
                    <a:pt x="3059" y="301"/>
                    <a:pt x="3067" y="308"/>
                    <a:pt x="3067" y="316"/>
                  </a:cubicBezTo>
                  <a:cubicBezTo>
                    <a:pt x="3075" y="316"/>
                    <a:pt x="3075" y="324"/>
                    <a:pt x="3075" y="324"/>
                  </a:cubicBezTo>
                  <a:cubicBezTo>
                    <a:pt x="3083" y="324"/>
                    <a:pt x="3083" y="316"/>
                    <a:pt x="3091" y="316"/>
                  </a:cubicBezTo>
                  <a:cubicBezTo>
                    <a:pt x="3098" y="316"/>
                    <a:pt x="3098" y="316"/>
                    <a:pt x="3098" y="308"/>
                  </a:cubicBezTo>
                  <a:cubicBezTo>
                    <a:pt x="3098" y="292"/>
                    <a:pt x="3114" y="285"/>
                    <a:pt x="3130" y="285"/>
                  </a:cubicBezTo>
                  <a:cubicBezTo>
                    <a:pt x="3138" y="285"/>
                    <a:pt x="3138" y="285"/>
                    <a:pt x="3146" y="285"/>
                  </a:cubicBezTo>
                  <a:cubicBezTo>
                    <a:pt x="3146" y="292"/>
                    <a:pt x="3146" y="292"/>
                    <a:pt x="3146" y="292"/>
                  </a:cubicBezTo>
                  <a:cubicBezTo>
                    <a:pt x="3154" y="292"/>
                    <a:pt x="3177" y="301"/>
                    <a:pt x="3186" y="332"/>
                  </a:cubicBezTo>
                  <a:cubicBezTo>
                    <a:pt x="3186" y="348"/>
                    <a:pt x="3186" y="372"/>
                    <a:pt x="3193" y="395"/>
                  </a:cubicBezTo>
                  <a:cubicBezTo>
                    <a:pt x="3193" y="403"/>
                    <a:pt x="3193" y="411"/>
                    <a:pt x="3193" y="427"/>
                  </a:cubicBezTo>
                  <a:cubicBezTo>
                    <a:pt x="3201" y="435"/>
                    <a:pt x="3193" y="443"/>
                    <a:pt x="3193" y="451"/>
                  </a:cubicBezTo>
                  <a:cubicBezTo>
                    <a:pt x="3186" y="459"/>
                    <a:pt x="3177" y="459"/>
                    <a:pt x="3170" y="459"/>
                  </a:cubicBezTo>
                  <a:cubicBezTo>
                    <a:pt x="3162" y="459"/>
                    <a:pt x="3162" y="459"/>
                    <a:pt x="3162" y="459"/>
                  </a:cubicBezTo>
                  <a:cubicBezTo>
                    <a:pt x="3162" y="459"/>
                    <a:pt x="3154" y="459"/>
                    <a:pt x="3154" y="451"/>
                  </a:cubicBezTo>
                  <a:cubicBezTo>
                    <a:pt x="3146" y="451"/>
                    <a:pt x="3146" y="451"/>
                    <a:pt x="3146" y="451"/>
                  </a:cubicBezTo>
                  <a:cubicBezTo>
                    <a:pt x="3138" y="451"/>
                    <a:pt x="3138" y="459"/>
                    <a:pt x="3130" y="490"/>
                  </a:cubicBezTo>
                  <a:cubicBezTo>
                    <a:pt x="3130" y="561"/>
                    <a:pt x="3067" y="601"/>
                    <a:pt x="3059" y="601"/>
                  </a:cubicBezTo>
                  <a:cubicBezTo>
                    <a:pt x="3051" y="601"/>
                    <a:pt x="3043" y="601"/>
                    <a:pt x="3027" y="601"/>
                  </a:cubicBezTo>
                  <a:cubicBezTo>
                    <a:pt x="3019" y="601"/>
                    <a:pt x="3004" y="601"/>
                    <a:pt x="2972" y="593"/>
                  </a:cubicBezTo>
                  <a:cubicBezTo>
                    <a:pt x="2933" y="585"/>
                    <a:pt x="2924" y="585"/>
                    <a:pt x="2924" y="577"/>
                  </a:cubicBezTo>
                  <a:cubicBezTo>
                    <a:pt x="2917" y="577"/>
                    <a:pt x="2917" y="577"/>
                    <a:pt x="2909" y="577"/>
                  </a:cubicBezTo>
                  <a:cubicBezTo>
                    <a:pt x="2909" y="569"/>
                    <a:pt x="2901" y="569"/>
                    <a:pt x="2901" y="569"/>
                  </a:cubicBezTo>
                  <a:cubicBezTo>
                    <a:pt x="2901" y="569"/>
                    <a:pt x="2901" y="569"/>
                    <a:pt x="2893" y="577"/>
                  </a:cubicBezTo>
                  <a:cubicBezTo>
                    <a:pt x="2893" y="585"/>
                    <a:pt x="2893" y="593"/>
                    <a:pt x="2877" y="601"/>
                  </a:cubicBezTo>
                  <a:cubicBezTo>
                    <a:pt x="2869" y="609"/>
                    <a:pt x="2861" y="609"/>
                    <a:pt x="2853" y="609"/>
                  </a:cubicBezTo>
                  <a:cubicBezTo>
                    <a:pt x="2846" y="609"/>
                    <a:pt x="2846" y="609"/>
                    <a:pt x="2838" y="609"/>
                  </a:cubicBezTo>
                  <a:lnTo>
                    <a:pt x="2830" y="609"/>
                  </a:lnTo>
                  <a:cubicBezTo>
                    <a:pt x="2822" y="609"/>
                    <a:pt x="2814" y="609"/>
                    <a:pt x="2814" y="609"/>
                  </a:cubicBezTo>
                  <a:lnTo>
                    <a:pt x="2814" y="609"/>
                  </a:lnTo>
                  <a:cubicBezTo>
                    <a:pt x="2814" y="617"/>
                    <a:pt x="2830" y="617"/>
                    <a:pt x="2846" y="625"/>
                  </a:cubicBezTo>
                  <a:cubicBezTo>
                    <a:pt x="2861" y="625"/>
                    <a:pt x="2877" y="632"/>
                    <a:pt x="2893" y="632"/>
                  </a:cubicBezTo>
                  <a:cubicBezTo>
                    <a:pt x="2909" y="640"/>
                    <a:pt x="2917" y="640"/>
                    <a:pt x="2924" y="640"/>
                  </a:cubicBezTo>
                  <a:cubicBezTo>
                    <a:pt x="2940" y="648"/>
                    <a:pt x="2940" y="648"/>
                    <a:pt x="2956" y="656"/>
                  </a:cubicBezTo>
                  <a:cubicBezTo>
                    <a:pt x="2964" y="664"/>
                    <a:pt x="2964" y="664"/>
                    <a:pt x="2964" y="664"/>
                  </a:cubicBezTo>
                  <a:cubicBezTo>
                    <a:pt x="2972" y="664"/>
                    <a:pt x="2972" y="672"/>
                    <a:pt x="2972" y="672"/>
                  </a:cubicBezTo>
                  <a:cubicBezTo>
                    <a:pt x="2972" y="680"/>
                    <a:pt x="2972" y="688"/>
                    <a:pt x="2964" y="696"/>
                  </a:cubicBezTo>
                  <a:cubicBezTo>
                    <a:pt x="2956" y="704"/>
                    <a:pt x="2948" y="712"/>
                    <a:pt x="2940" y="727"/>
                  </a:cubicBezTo>
                  <a:cubicBezTo>
                    <a:pt x="2933" y="735"/>
                    <a:pt x="2933" y="751"/>
                    <a:pt x="2924" y="759"/>
                  </a:cubicBezTo>
                  <a:cubicBezTo>
                    <a:pt x="2924" y="767"/>
                    <a:pt x="2917" y="775"/>
                    <a:pt x="2909" y="798"/>
                  </a:cubicBezTo>
                  <a:cubicBezTo>
                    <a:pt x="2893" y="822"/>
                    <a:pt x="2877" y="822"/>
                    <a:pt x="2861" y="822"/>
                  </a:cubicBezTo>
                  <a:cubicBezTo>
                    <a:pt x="2853" y="822"/>
                    <a:pt x="2853" y="822"/>
                    <a:pt x="2846" y="830"/>
                  </a:cubicBezTo>
                  <a:lnTo>
                    <a:pt x="2846" y="830"/>
                  </a:lnTo>
                  <a:cubicBezTo>
                    <a:pt x="2846" y="830"/>
                    <a:pt x="2846" y="830"/>
                    <a:pt x="2853" y="830"/>
                  </a:cubicBezTo>
                  <a:cubicBezTo>
                    <a:pt x="2861" y="830"/>
                    <a:pt x="2877" y="830"/>
                    <a:pt x="2885" y="822"/>
                  </a:cubicBezTo>
                  <a:cubicBezTo>
                    <a:pt x="2909" y="822"/>
                    <a:pt x="2917" y="814"/>
                    <a:pt x="2924" y="806"/>
                  </a:cubicBezTo>
                  <a:cubicBezTo>
                    <a:pt x="2933" y="806"/>
                    <a:pt x="2940" y="798"/>
                    <a:pt x="2956" y="798"/>
                  </a:cubicBezTo>
                  <a:cubicBezTo>
                    <a:pt x="2972" y="791"/>
                    <a:pt x="2972" y="783"/>
                    <a:pt x="2972" y="759"/>
                  </a:cubicBezTo>
                  <a:cubicBezTo>
                    <a:pt x="2972" y="759"/>
                    <a:pt x="2972" y="743"/>
                    <a:pt x="2972" y="735"/>
                  </a:cubicBezTo>
                  <a:cubicBezTo>
                    <a:pt x="2972" y="735"/>
                    <a:pt x="2972" y="719"/>
                    <a:pt x="2980" y="719"/>
                  </a:cubicBezTo>
                  <a:cubicBezTo>
                    <a:pt x="2996" y="719"/>
                    <a:pt x="3004" y="743"/>
                    <a:pt x="3004" y="759"/>
                  </a:cubicBezTo>
                  <a:cubicBezTo>
                    <a:pt x="3004" y="783"/>
                    <a:pt x="3004" y="783"/>
                    <a:pt x="3019" y="798"/>
                  </a:cubicBezTo>
                  <a:lnTo>
                    <a:pt x="3019" y="798"/>
                  </a:lnTo>
                  <a:cubicBezTo>
                    <a:pt x="3019" y="806"/>
                    <a:pt x="3019" y="806"/>
                    <a:pt x="3019" y="806"/>
                  </a:cubicBezTo>
                  <a:cubicBezTo>
                    <a:pt x="3027" y="806"/>
                    <a:pt x="3027" y="791"/>
                    <a:pt x="3027" y="783"/>
                  </a:cubicBezTo>
                  <a:cubicBezTo>
                    <a:pt x="3035" y="775"/>
                    <a:pt x="3035" y="759"/>
                    <a:pt x="3051" y="751"/>
                  </a:cubicBezTo>
                  <a:cubicBezTo>
                    <a:pt x="3059" y="743"/>
                    <a:pt x="3059" y="743"/>
                    <a:pt x="3067" y="743"/>
                  </a:cubicBezTo>
                  <a:cubicBezTo>
                    <a:pt x="3067" y="751"/>
                    <a:pt x="3067" y="759"/>
                    <a:pt x="3067" y="775"/>
                  </a:cubicBezTo>
                  <a:cubicBezTo>
                    <a:pt x="3059" y="783"/>
                    <a:pt x="3059" y="791"/>
                    <a:pt x="3059" y="798"/>
                  </a:cubicBezTo>
                  <a:cubicBezTo>
                    <a:pt x="3059" y="806"/>
                    <a:pt x="3059" y="806"/>
                    <a:pt x="3059" y="806"/>
                  </a:cubicBezTo>
                  <a:lnTo>
                    <a:pt x="3059" y="806"/>
                  </a:lnTo>
                  <a:cubicBezTo>
                    <a:pt x="3067" y="806"/>
                    <a:pt x="3067" y="798"/>
                    <a:pt x="3075" y="798"/>
                  </a:cubicBezTo>
                  <a:cubicBezTo>
                    <a:pt x="3083" y="791"/>
                    <a:pt x="3091" y="798"/>
                    <a:pt x="3098" y="806"/>
                  </a:cubicBezTo>
                  <a:cubicBezTo>
                    <a:pt x="3098" y="806"/>
                    <a:pt x="3098" y="822"/>
                    <a:pt x="3083" y="830"/>
                  </a:cubicBezTo>
                  <a:cubicBezTo>
                    <a:pt x="3067" y="846"/>
                    <a:pt x="3043" y="893"/>
                    <a:pt x="3027" y="933"/>
                  </a:cubicBezTo>
                  <a:cubicBezTo>
                    <a:pt x="3019" y="965"/>
                    <a:pt x="3011" y="972"/>
                    <a:pt x="3011" y="972"/>
                  </a:cubicBezTo>
                  <a:cubicBezTo>
                    <a:pt x="3004" y="972"/>
                    <a:pt x="3004" y="965"/>
                    <a:pt x="3004" y="965"/>
                  </a:cubicBezTo>
                  <a:cubicBezTo>
                    <a:pt x="3004" y="965"/>
                    <a:pt x="3004" y="956"/>
                    <a:pt x="2996" y="956"/>
                  </a:cubicBezTo>
                  <a:cubicBezTo>
                    <a:pt x="2996" y="949"/>
                    <a:pt x="2996" y="941"/>
                    <a:pt x="2996" y="933"/>
                  </a:cubicBezTo>
                  <a:cubicBezTo>
                    <a:pt x="2996" y="925"/>
                    <a:pt x="2996" y="917"/>
                    <a:pt x="2988" y="909"/>
                  </a:cubicBezTo>
                  <a:cubicBezTo>
                    <a:pt x="2980" y="909"/>
                    <a:pt x="2980" y="909"/>
                    <a:pt x="2980" y="909"/>
                  </a:cubicBezTo>
                  <a:lnTo>
                    <a:pt x="2980" y="909"/>
                  </a:lnTo>
                  <a:cubicBezTo>
                    <a:pt x="2972" y="909"/>
                    <a:pt x="2964" y="917"/>
                    <a:pt x="2948" y="917"/>
                  </a:cubicBezTo>
                  <a:cubicBezTo>
                    <a:pt x="2933" y="917"/>
                    <a:pt x="2924" y="917"/>
                    <a:pt x="2924" y="909"/>
                  </a:cubicBezTo>
                  <a:lnTo>
                    <a:pt x="2924" y="909"/>
                  </a:lnTo>
                  <a:cubicBezTo>
                    <a:pt x="2917" y="909"/>
                    <a:pt x="2917" y="909"/>
                    <a:pt x="2917" y="909"/>
                  </a:cubicBezTo>
                  <a:cubicBezTo>
                    <a:pt x="2917" y="917"/>
                    <a:pt x="2917" y="925"/>
                    <a:pt x="2917" y="933"/>
                  </a:cubicBezTo>
                  <a:cubicBezTo>
                    <a:pt x="2917" y="941"/>
                    <a:pt x="2924" y="949"/>
                    <a:pt x="2909" y="956"/>
                  </a:cubicBezTo>
                  <a:cubicBezTo>
                    <a:pt x="2909" y="965"/>
                    <a:pt x="2885" y="965"/>
                    <a:pt x="2869" y="972"/>
                  </a:cubicBezTo>
                  <a:cubicBezTo>
                    <a:pt x="2853" y="980"/>
                    <a:pt x="2846" y="980"/>
                    <a:pt x="2838" y="988"/>
                  </a:cubicBezTo>
                  <a:cubicBezTo>
                    <a:pt x="2830" y="988"/>
                    <a:pt x="2830" y="988"/>
                    <a:pt x="2822" y="988"/>
                  </a:cubicBezTo>
                  <a:cubicBezTo>
                    <a:pt x="2806" y="988"/>
                    <a:pt x="2790" y="980"/>
                    <a:pt x="2782" y="972"/>
                  </a:cubicBezTo>
                  <a:lnTo>
                    <a:pt x="2774" y="972"/>
                  </a:lnTo>
                  <a:cubicBezTo>
                    <a:pt x="2774" y="972"/>
                    <a:pt x="2766" y="980"/>
                    <a:pt x="2758" y="1004"/>
                  </a:cubicBezTo>
                  <a:cubicBezTo>
                    <a:pt x="2758" y="1020"/>
                    <a:pt x="2743" y="1036"/>
                    <a:pt x="2735" y="1051"/>
                  </a:cubicBezTo>
                  <a:cubicBezTo>
                    <a:pt x="2735" y="1051"/>
                    <a:pt x="2735" y="1059"/>
                    <a:pt x="2727" y="1059"/>
                  </a:cubicBezTo>
                  <a:cubicBezTo>
                    <a:pt x="2727" y="1059"/>
                    <a:pt x="2727" y="1067"/>
                    <a:pt x="2719" y="1067"/>
                  </a:cubicBezTo>
                  <a:cubicBezTo>
                    <a:pt x="2711" y="1067"/>
                    <a:pt x="2695" y="1051"/>
                    <a:pt x="2687" y="1036"/>
                  </a:cubicBezTo>
                  <a:cubicBezTo>
                    <a:pt x="2680" y="1036"/>
                    <a:pt x="2680" y="1028"/>
                    <a:pt x="2687" y="1020"/>
                  </a:cubicBezTo>
                  <a:cubicBezTo>
                    <a:pt x="2680" y="1020"/>
                    <a:pt x="2680" y="1020"/>
                    <a:pt x="2680" y="1020"/>
                  </a:cubicBezTo>
                  <a:cubicBezTo>
                    <a:pt x="2680" y="1028"/>
                    <a:pt x="2680" y="1043"/>
                    <a:pt x="2687" y="1059"/>
                  </a:cubicBezTo>
                  <a:cubicBezTo>
                    <a:pt x="2687" y="1059"/>
                    <a:pt x="2687" y="1059"/>
                    <a:pt x="2695" y="1067"/>
                  </a:cubicBezTo>
                  <a:cubicBezTo>
                    <a:pt x="2695" y="1075"/>
                    <a:pt x="2703" y="1075"/>
                    <a:pt x="2703" y="1083"/>
                  </a:cubicBezTo>
                  <a:cubicBezTo>
                    <a:pt x="2703" y="1091"/>
                    <a:pt x="2695" y="1099"/>
                    <a:pt x="2687" y="1107"/>
                  </a:cubicBezTo>
                  <a:cubicBezTo>
                    <a:pt x="2656" y="1123"/>
                    <a:pt x="2529" y="1296"/>
                    <a:pt x="2521" y="1368"/>
                  </a:cubicBezTo>
                  <a:cubicBezTo>
                    <a:pt x="2521" y="1431"/>
                    <a:pt x="2498" y="1431"/>
                    <a:pt x="2458" y="1431"/>
                  </a:cubicBezTo>
                  <a:cubicBezTo>
                    <a:pt x="2450" y="1431"/>
                    <a:pt x="2442" y="1431"/>
                    <a:pt x="2427" y="1431"/>
                  </a:cubicBezTo>
                  <a:cubicBezTo>
                    <a:pt x="2395" y="1439"/>
                    <a:pt x="2387" y="1439"/>
                    <a:pt x="2371" y="1447"/>
                  </a:cubicBezTo>
                  <a:cubicBezTo>
                    <a:pt x="2363" y="1447"/>
                    <a:pt x="2347" y="1455"/>
                    <a:pt x="2332" y="1455"/>
                  </a:cubicBezTo>
                  <a:cubicBezTo>
                    <a:pt x="2316" y="1462"/>
                    <a:pt x="2308" y="1471"/>
                    <a:pt x="2300" y="1471"/>
                  </a:cubicBezTo>
                  <a:lnTo>
                    <a:pt x="2300" y="1478"/>
                  </a:lnTo>
                  <a:close/>
                  <a:moveTo>
                    <a:pt x="1810" y="1099"/>
                  </a:moveTo>
                  <a:lnTo>
                    <a:pt x="1810" y="1099"/>
                  </a:lnTo>
                  <a:lnTo>
                    <a:pt x="1810" y="1099"/>
                  </a:lnTo>
                  <a:cubicBezTo>
                    <a:pt x="2300" y="1462"/>
                    <a:pt x="2300" y="1462"/>
                    <a:pt x="2300" y="1462"/>
                  </a:cubicBezTo>
                  <a:cubicBezTo>
                    <a:pt x="2308" y="1462"/>
                    <a:pt x="2316" y="1455"/>
                    <a:pt x="2332" y="1455"/>
                  </a:cubicBezTo>
                  <a:cubicBezTo>
                    <a:pt x="2347" y="1447"/>
                    <a:pt x="2355" y="1447"/>
                    <a:pt x="2363" y="1439"/>
                  </a:cubicBezTo>
                  <a:cubicBezTo>
                    <a:pt x="2387" y="1431"/>
                    <a:pt x="2387" y="1431"/>
                    <a:pt x="2427" y="1423"/>
                  </a:cubicBezTo>
                  <a:cubicBezTo>
                    <a:pt x="2442" y="1423"/>
                    <a:pt x="2450" y="1423"/>
                    <a:pt x="2458" y="1423"/>
                  </a:cubicBezTo>
                  <a:cubicBezTo>
                    <a:pt x="2498" y="1423"/>
                    <a:pt x="2513" y="1423"/>
                    <a:pt x="2521" y="1368"/>
                  </a:cubicBezTo>
                  <a:cubicBezTo>
                    <a:pt x="2521" y="1296"/>
                    <a:pt x="2648" y="1115"/>
                    <a:pt x="2680" y="1099"/>
                  </a:cubicBezTo>
                  <a:cubicBezTo>
                    <a:pt x="2687" y="1091"/>
                    <a:pt x="2695" y="1091"/>
                    <a:pt x="2695" y="1083"/>
                  </a:cubicBezTo>
                  <a:cubicBezTo>
                    <a:pt x="2695" y="1083"/>
                    <a:pt x="2687" y="1075"/>
                    <a:pt x="2687" y="1067"/>
                  </a:cubicBezTo>
                  <a:cubicBezTo>
                    <a:pt x="2687" y="1067"/>
                    <a:pt x="2680" y="1067"/>
                    <a:pt x="2680" y="1059"/>
                  </a:cubicBezTo>
                  <a:cubicBezTo>
                    <a:pt x="2671" y="1051"/>
                    <a:pt x="2671" y="1028"/>
                    <a:pt x="2680" y="1020"/>
                  </a:cubicBezTo>
                  <a:lnTo>
                    <a:pt x="2680" y="1012"/>
                  </a:lnTo>
                  <a:cubicBezTo>
                    <a:pt x="2687" y="1012"/>
                    <a:pt x="2687" y="1012"/>
                    <a:pt x="2687" y="1012"/>
                  </a:cubicBezTo>
                  <a:cubicBezTo>
                    <a:pt x="2695" y="1020"/>
                    <a:pt x="2687" y="1020"/>
                    <a:pt x="2687" y="1020"/>
                  </a:cubicBezTo>
                  <a:cubicBezTo>
                    <a:pt x="2687" y="1028"/>
                    <a:pt x="2687" y="1028"/>
                    <a:pt x="2695" y="1036"/>
                  </a:cubicBezTo>
                  <a:cubicBezTo>
                    <a:pt x="2703" y="1043"/>
                    <a:pt x="2711" y="1059"/>
                    <a:pt x="2719" y="1059"/>
                  </a:cubicBezTo>
                  <a:lnTo>
                    <a:pt x="2727" y="1059"/>
                  </a:lnTo>
                  <a:cubicBezTo>
                    <a:pt x="2727" y="1051"/>
                    <a:pt x="2727" y="1051"/>
                    <a:pt x="2735" y="1043"/>
                  </a:cubicBezTo>
                  <a:cubicBezTo>
                    <a:pt x="2735" y="1036"/>
                    <a:pt x="2751" y="1020"/>
                    <a:pt x="2751" y="1004"/>
                  </a:cubicBezTo>
                  <a:cubicBezTo>
                    <a:pt x="2758" y="980"/>
                    <a:pt x="2766" y="965"/>
                    <a:pt x="2774" y="965"/>
                  </a:cubicBezTo>
                  <a:cubicBezTo>
                    <a:pt x="2782" y="965"/>
                    <a:pt x="2782" y="965"/>
                    <a:pt x="2782" y="972"/>
                  </a:cubicBezTo>
                  <a:cubicBezTo>
                    <a:pt x="2790" y="980"/>
                    <a:pt x="2806" y="980"/>
                    <a:pt x="2822" y="980"/>
                  </a:cubicBezTo>
                  <a:cubicBezTo>
                    <a:pt x="2830" y="980"/>
                    <a:pt x="2830" y="980"/>
                    <a:pt x="2830" y="980"/>
                  </a:cubicBezTo>
                  <a:cubicBezTo>
                    <a:pt x="2838" y="972"/>
                    <a:pt x="2853" y="972"/>
                    <a:pt x="2869" y="965"/>
                  </a:cubicBezTo>
                  <a:cubicBezTo>
                    <a:pt x="2885" y="965"/>
                    <a:pt x="2901" y="956"/>
                    <a:pt x="2909" y="949"/>
                  </a:cubicBezTo>
                  <a:cubicBezTo>
                    <a:pt x="2917" y="949"/>
                    <a:pt x="2909" y="941"/>
                    <a:pt x="2909" y="933"/>
                  </a:cubicBezTo>
                  <a:cubicBezTo>
                    <a:pt x="2909" y="925"/>
                    <a:pt x="2909" y="917"/>
                    <a:pt x="2917" y="909"/>
                  </a:cubicBezTo>
                  <a:cubicBezTo>
                    <a:pt x="2917" y="909"/>
                    <a:pt x="2917" y="901"/>
                    <a:pt x="2924" y="901"/>
                  </a:cubicBezTo>
                  <a:cubicBezTo>
                    <a:pt x="2924" y="901"/>
                    <a:pt x="2924" y="901"/>
                    <a:pt x="2924" y="909"/>
                  </a:cubicBezTo>
                  <a:cubicBezTo>
                    <a:pt x="2933" y="909"/>
                    <a:pt x="2933" y="909"/>
                    <a:pt x="2948" y="909"/>
                  </a:cubicBezTo>
                  <a:cubicBezTo>
                    <a:pt x="2964" y="909"/>
                    <a:pt x="2972" y="909"/>
                    <a:pt x="2972" y="901"/>
                  </a:cubicBezTo>
                  <a:cubicBezTo>
                    <a:pt x="2980" y="901"/>
                    <a:pt x="2980" y="901"/>
                    <a:pt x="2980" y="901"/>
                  </a:cubicBezTo>
                  <a:cubicBezTo>
                    <a:pt x="2988" y="901"/>
                    <a:pt x="2988" y="901"/>
                    <a:pt x="2996" y="909"/>
                  </a:cubicBezTo>
                  <a:cubicBezTo>
                    <a:pt x="3004" y="917"/>
                    <a:pt x="3004" y="925"/>
                    <a:pt x="3004" y="933"/>
                  </a:cubicBezTo>
                  <a:cubicBezTo>
                    <a:pt x="3004" y="941"/>
                    <a:pt x="3004" y="949"/>
                    <a:pt x="3004" y="956"/>
                  </a:cubicBezTo>
                  <a:cubicBezTo>
                    <a:pt x="3004" y="956"/>
                    <a:pt x="3011" y="956"/>
                    <a:pt x="3011" y="965"/>
                  </a:cubicBezTo>
                  <a:cubicBezTo>
                    <a:pt x="3011" y="956"/>
                    <a:pt x="3019" y="941"/>
                    <a:pt x="3019" y="933"/>
                  </a:cubicBezTo>
                  <a:cubicBezTo>
                    <a:pt x="3035" y="885"/>
                    <a:pt x="3067" y="838"/>
                    <a:pt x="3083" y="822"/>
                  </a:cubicBezTo>
                  <a:cubicBezTo>
                    <a:pt x="3091" y="814"/>
                    <a:pt x="3091" y="806"/>
                    <a:pt x="3091" y="806"/>
                  </a:cubicBezTo>
                  <a:cubicBezTo>
                    <a:pt x="3091" y="806"/>
                    <a:pt x="3083" y="798"/>
                    <a:pt x="3075" y="806"/>
                  </a:cubicBezTo>
                  <a:lnTo>
                    <a:pt x="3067" y="814"/>
                  </a:lnTo>
                  <a:lnTo>
                    <a:pt x="3059" y="822"/>
                  </a:lnTo>
                  <a:cubicBezTo>
                    <a:pt x="3059" y="822"/>
                    <a:pt x="3059" y="814"/>
                    <a:pt x="3051" y="814"/>
                  </a:cubicBezTo>
                  <a:cubicBezTo>
                    <a:pt x="3051" y="814"/>
                    <a:pt x="3051" y="806"/>
                    <a:pt x="3051" y="798"/>
                  </a:cubicBezTo>
                  <a:cubicBezTo>
                    <a:pt x="3051" y="791"/>
                    <a:pt x="3051" y="783"/>
                    <a:pt x="3059" y="775"/>
                  </a:cubicBezTo>
                  <a:cubicBezTo>
                    <a:pt x="3059" y="767"/>
                    <a:pt x="3059" y="751"/>
                    <a:pt x="3059" y="751"/>
                  </a:cubicBezTo>
                  <a:cubicBezTo>
                    <a:pt x="3059" y="751"/>
                    <a:pt x="3059" y="751"/>
                    <a:pt x="3051" y="751"/>
                  </a:cubicBezTo>
                  <a:cubicBezTo>
                    <a:pt x="3043" y="759"/>
                    <a:pt x="3043" y="775"/>
                    <a:pt x="3035" y="791"/>
                  </a:cubicBezTo>
                  <a:cubicBezTo>
                    <a:pt x="3035" y="798"/>
                    <a:pt x="3027" y="806"/>
                    <a:pt x="3019" y="806"/>
                  </a:cubicBezTo>
                  <a:cubicBezTo>
                    <a:pt x="3019" y="806"/>
                    <a:pt x="3019" y="806"/>
                    <a:pt x="3011" y="806"/>
                  </a:cubicBezTo>
                  <a:cubicBezTo>
                    <a:pt x="3011" y="798"/>
                    <a:pt x="3011" y="798"/>
                    <a:pt x="3011" y="798"/>
                  </a:cubicBezTo>
                  <a:cubicBezTo>
                    <a:pt x="2996" y="783"/>
                    <a:pt x="2996" y="783"/>
                    <a:pt x="2996" y="759"/>
                  </a:cubicBezTo>
                  <a:cubicBezTo>
                    <a:pt x="2996" y="743"/>
                    <a:pt x="2988" y="727"/>
                    <a:pt x="2980" y="727"/>
                  </a:cubicBezTo>
                  <a:cubicBezTo>
                    <a:pt x="2980" y="727"/>
                    <a:pt x="2980" y="727"/>
                    <a:pt x="2980" y="735"/>
                  </a:cubicBezTo>
                  <a:cubicBezTo>
                    <a:pt x="2980" y="751"/>
                    <a:pt x="2980" y="759"/>
                    <a:pt x="2980" y="759"/>
                  </a:cubicBezTo>
                  <a:cubicBezTo>
                    <a:pt x="2980" y="783"/>
                    <a:pt x="2980" y="798"/>
                    <a:pt x="2956" y="806"/>
                  </a:cubicBezTo>
                  <a:cubicBezTo>
                    <a:pt x="2948" y="806"/>
                    <a:pt x="2940" y="814"/>
                    <a:pt x="2933" y="814"/>
                  </a:cubicBezTo>
                  <a:cubicBezTo>
                    <a:pt x="2917" y="822"/>
                    <a:pt x="2909" y="830"/>
                    <a:pt x="2893" y="830"/>
                  </a:cubicBezTo>
                  <a:cubicBezTo>
                    <a:pt x="2877" y="830"/>
                    <a:pt x="2861" y="838"/>
                    <a:pt x="2853" y="838"/>
                  </a:cubicBezTo>
                  <a:cubicBezTo>
                    <a:pt x="2838" y="838"/>
                    <a:pt x="2830" y="830"/>
                    <a:pt x="2830" y="830"/>
                  </a:cubicBezTo>
                  <a:cubicBezTo>
                    <a:pt x="2830" y="822"/>
                    <a:pt x="2838" y="822"/>
                    <a:pt x="2838" y="822"/>
                  </a:cubicBezTo>
                  <a:cubicBezTo>
                    <a:pt x="2846" y="814"/>
                    <a:pt x="2853" y="814"/>
                    <a:pt x="2861" y="814"/>
                  </a:cubicBezTo>
                  <a:cubicBezTo>
                    <a:pt x="2877" y="814"/>
                    <a:pt x="2885" y="814"/>
                    <a:pt x="2901" y="791"/>
                  </a:cubicBezTo>
                  <a:cubicBezTo>
                    <a:pt x="2909" y="775"/>
                    <a:pt x="2917" y="767"/>
                    <a:pt x="2917" y="751"/>
                  </a:cubicBezTo>
                  <a:cubicBezTo>
                    <a:pt x="2924" y="743"/>
                    <a:pt x="2924" y="735"/>
                    <a:pt x="2933" y="719"/>
                  </a:cubicBezTo>
                  <a:cubicBezTo>
                    <a:pt x="2940" y="712"/>
                    <a:pt x="2948" y="696"/>
                    <a:pt x="2956" y="696"/>
                  </a:cubicBezTo>
                  <a:cubicBezTo>
                    <a:pt x="2964" y="688"/>
                    <a:pt x="2964" y="680"/>
                    <a:pt x="2964" y="680"/>
                  </a:cubicBezTo>
                  <a:cubicBezTo>
                    <a:pt x="2964" y="672"/>
                    <a:pt x="2964" y="672"/>
                    <a:pt x="2956" y="664"/>
                  </a:cubicBezTo>
                  <a:lnTo>
                    <a:pt x="2956" y="664"/>
                  </a:lnTo>
                  <a:cubicBezTo>
                    <a:pt x="2940" y="656"/>
                    <a:pt x="2940" y="656"/>
                    <a:pt x="2917" y="648"/>
                  </a:cubicBezTo>
                  <a:cubicBezTo>
                    <a:pt x="2917" y="648"/>
                    <a:pt x="2901" y="648"/>
                    <a:pt x="2893" y="640"/>
                  </a:cubicBezTo>
                  <a:cubicBezTo>
                    <a:pt x="2877" y="632"/>
                    <a:pt x="2853" y="632"/>
                    <a:pt x="2838" y="625"/>
                  </a:cubicBezTo>
                  <a:cubicBezTo>
                    <a:pt x="2814" y="625"/>
                    <a:pt x="2806" y="617"/>
                    <a:pt x="2798" y="617"/>
                  </a:cubicBezTo>
                  <a:cubicBezTo>
                    <a:pt x="2798" y="609"/>
                    <a:pt x="2806" y="609"/>
                    <a:pt x="2806" y="609"/>
                  </a:cubicBezTo>
                  <a:cubicBezTo>
                    <a:pt x="2814" y="601"/>
                    <a:pt x="2822" y="601"/>
                    <a:pt x="2830" y="601"/>
                  </a:cubicBezTo>
                  <a:lnTo>
                    <a:pt x="2838" y="601"/>
                  </a:lnTo>
                  <a:cubicBezTo>
                    <a:pt x="2846" y="601"/>
                    <a:pt x="2846" y="601"/>
                    <a:pt x="2853" y="601"/>
                  </a:cubicBezTo>
                  <a:cubicBezTo>
                    <a:pt x="2861" y="601"/>
                    <a:pt x="2869" y="601"/>
                    <a:pt x="2877" y="593"/>
                  </a:cubicBezTo>
                  <a:cubicBezTo>
                    <a:pt x="2885" y="593"/>
                    <a:pt x="2885" y="585"/>
                    <a:pt x="2893" y="577"/>
                  </a:cubicBezTo>
                  <a:cubicBezTo>
                    <a:pt x="2893" y="569"/>
                    <a:pt x="2893" y="561"/>
                    <a:pt x="2917" y="569"/>
                  </a:cubicBezTo>
                  <a:cubicBezTo>
                    <a:pt x="2924" y="569"/>
                    <a:pt x="2924" y="569"/>
                    <a:pt x="2924" y="577"/>
                  </a:cubicBezTo>
                  <a:cubicBezTo>
                    <a:pt x="2933" y="577"/>
                    <a:pt x="2933" y="577"/>
                    <a:pt x="2972" y="585"/>
                  </a:cubicBezTo>
                  <a:cubicBezTo>
                    <a:pt x="3004" y="593"/>
                    <a:pt x="3019" y="593"/>
                    <a:pt x="3027" y="593"/>
                  </a:cubicBezTo>
                  <a:cubicBezTo>
                    <a:pt x="3043" y="593"/>
                    <a:pt x="3051" y="601"/>
                    <a:pt x="3051" y="593"/>
                  </a:cubicBezTo>
                  <a:cubicBezTo>
                    <a:pt x="3067" y="593"/>
                    <a:pt x="3122" y="553"/>
                    <a:pt x="3130" y="490"/>
                  </a:cubicBezTo>
                  <a:cubicBezTo>
                    <a:pt x="3130" y="459"/>
                    <a:pt x="3130" y="443"/>
                    <a:pt x="3146" y="443"/>
                  </a:cubicBezTo>
                  <a:cubicBezTo>
                    <a:pt x="3146" y="443"/>
                    <a:pt x="3146" y="443"/>
                    <a:pt x="3154" y="451"/>
                  </a:cubicBezTo>
                  <a:lnTo>
                    <a:pt x="3162" y="451"/>
                  </a:lnTo>
                  <a:cubicBezTo>
                    <a:pt x="3170" y="451"/>
                    <a:pt x="3170" y="451"/>
                    <a:pt x="3170" y="451"/>
                  </a:cubicBezTo>
                  <a:cubicBezTo>
                    <a:pt x="3177" y="451"/>
                    <a:pt x="3186" y="451"/>
                    <a:pt x="3186" y="443"/>
                  </a:cubicBezTo>
                  <a:cubicBezTo>
                    <a:pt x="3193" y="443"/>
                    <a:pt x="3193" y="435"/>
                    <a:pt x="3186" y="427"/>
                  </a:cubicBezTo>
                  <a:cubicBezTo>
                    <a:pt x="3186" y="419"/>
                    <a:pt x="3186" y="403"/>
                    <a:pt x="3186" y="395"/>
                  </a:cubicBezTo>
                  <a:cubicBezTo>
                    <a:pt x="3177" y="372"/>
                    <a:pt x="3177" y="356"/>
                    <a:pt x="3177" y="332"/>
                  </a:cubicBezTo>
                  <a:cubicBezTo>
                    <a:pt x="3177" y="308"/>
                    <a:pt x="3154" y="301"/>
                    <a:pt x="3146" y="301"/>
                  </a:cubicBezTo>
                  <a:cubicBezTo>
                    <a:pt x="3146" y="292"/>
                    <a:pt x="3146" y="292"/>
                    <a:pt x="3138" y="292"/>
                  </a:cubicBezTo>
                  <a:lnTo>
                    <a:pt x="3130" y="292"/>
                  </a:lnTo>
                  <a:cubicBezTo>
                    <a:pt x="3122" y="292"/>
                    <a:pt x="3106" y="292"/>
                    <a:pt x="3106" y="308"/>
                  </a:cubicBezTo>
                  <a:cubicBezTo>
                    <a:pt x="3106" y="316"/>
                    <a:pt x="3098" y="324"/>
                    <a:pt x="3091" y="324"/>
                  </a:cubicBezTo>
                  <a:cubicBezTo>
                    <a:pt x="3091" y="324"/>
                    <a:pt x="3083" y="324"/>
                    <a:pt x="3083" y="332"/>
                  </a:cubicBezTo>
                  <a:cubicBezTo>
                    <a:pt x="3083" y="332"/>
                    <a:pt x="3083" y="332"/>
                    <a:pt x="3083" y="340"/>
                  </a:cubicBezTo>
                  <a:cubicBezTo>
                    <a:pt x="3098" y="364"/>
                    <a:pt x="3114" y="395"/>
                    <a:pt x="3091" y="419"/>
                  </a:cubicBezTo>
                  <a:cubicBezTo>
                    <a:pt x="3075" y="427"/>
                    <a:pt x="3067" y="435"/>
                    <a:pt x="3059" y="435"/>
                  </a:cubicBezTo>
                  <a:lnTo>
                    <a:pt x="3051" y="427"/>
                  </a:lnTo>
                  <a:cubicBezTo>
                    <a:pt x="3051" y="419"/>
                    <a:pt x="3051" y="411"/>
                    <a:pt x="3051" y="395"/>
                  </a:cubicBezTo>
                  <a:cubicBezTo>
                    <a:pt x="3051" y="372"/>
                    <a:pt x="3059" y="364"/>
                    <a:pt x="3067" y="348"/>
                  </a:cubicBezTo>
                  <a:cubicBezTo>
                    <a:pt x="3075" y="340"/>
                    <a:pt x="3075" y="332"/>
                    <a:pt x="3067" y="316"/>
                  </a:cubicBezTo>
                  <a:cubicBezTo>
                    <a:pt x="3059" y="308"/>
                    <a:pt x="3051" y="308"/>
                    <a:pt x="3051" y="301"/>
                  </a:cubicBezTo>
                  <a:cubicBezTo>
                    <a:pt x="3043" y="292"/>
                    <a:pt x="3035" y="285"/>
                    <a:pt x="3027" y="285"/>
                  </a:cubicBezTo>
                  <a:cubicBezTo>
                    <a:pt x="3027" y="285"/>
                    <a:pt x="3019" y="285"/>
                    <a:pt x="3019" y="292"/>
                  </a:cubicBezTo>
                  <a:cubicBezTo>
                    <a:pt x="3011" y="292"/>
                    <a:pt x="3004" y="301"/>
                    <a:pt x="2996" y="301"/>
                  </a:cubicBezTo>
                  <a:cubicBezTo>
                    <a:pt x="2980" y="308"/>
                    <a:pt x="2964" y="316"/>
                    <a:pt x="2964" y="332"/>
                  </a:cubicBezTo>
                  <a:cubicBezTo>
                    <a:pt x="2964" y="340"/>
                    <a:pt x="2956" y="340"/>
                    <a:pt x="2956" y="340"/>
                  </a:cubicBezTo>
                  <a:cubicBezTo>
                    <a:pt x="2948" y="340"/>
                    <a:pt x="2940" y="332"/>
                    <a:pt x="2924" y="324"/>
                  </a:cubicBezTo>
                  <a:cubicBezTo>
                    <a:pt x="2917" y="324"/>
                    <a:pt x="2909" y="316"/>
                    <a:pt x="2901" y="316"/>
                  </a:cubicBezTo>
                  <a:lnTo>
                    <a:pt x="2901" y="316"/>
                  </a:lnTo>
                  <a:cubicBezTo>
                    <a:pt x="2893" y="340"/>
                    <a:pt x="2869" y="364"/>
                    <a:pt x="2846" y="364"/>
                  </a:cubicBezTo>
                  <a:cubicBezTo>
                    <a:pt x="2838" y="364"/>
                    <a:pt x="2830" y="364"/>
                    <a:pt x="2822" y="356"/>
                  </a:cubicBezTo>
                  <a:cubicBezTo>
                    <a:pt x="2790" y="340"/>
                    <a:pt x="2766" y="316"/>
                    <a:pt x="2758" y="292"/>
                  </a:cubicBezTo>
                  <a:lnTo>
                    <a:pt x="2758" y="285"/>
                  </a:lnTo>
                  <a:lnTo>
                    <a:pt x="2758" y="285"/>
                  </a:lnTo>
                  <a:cubicBezTo>
                    <a:pt x="2766" y="285"/>
                    <a:pt x="2766" y="285"/>
                    <a:pt x="2766" y="285"/>
                  </a:cubicBezTo>
                  <a:lnTo>
                    <a:pt x="2766" y="285"/>
                  </a:lnTo>
                  <a:cubicBezTo>
                    <a:pt x="2774" y="292"/>
                    <a:pt x="2782" y="301"/>
                    <a:pt x="2798" y="301"/>
                  </a:cubicBezTo>
                  <a:cubicBezTo>
                    <a:pt x="2806" y="308"/>
                    <a:pt x="2814" y="308"/>
                    <a:pt x="2822" y="308"/>
                  </a:cubicBezTo>
                  <a:cubicBezTo>
                    <a:pt x="2830" y="316"/>
                    <a:pt x="2830" y="316"/>
                    <a:pt x="2846" y="308"/>
                  </a:cubicBezTo>
                  <a:cubicBezTo>
                    <a:pt x="2853" y="308"/>
                    <a:pt x="2861" y="308"/>
                    <a:pt x="2869" y="301"/>
                  </a:cubicBezTo>
                  <a:cubicBezTo>
                    <a:pt x="2885" y="301"/>
                    <a:pt x="2901" y="292"/>
                    <a:pt x="2909" y="277"/>
                  </a:cubicBezTo>
                  <a:cubicBezTo>
                    <a:pt x="2924" y="245"/>
                    <a:pt x="2940" y="237"/>
                    <a:pt x="2972" y="237"/>
                  </a:cubicBezTo>
                  <a:cubicBezTo>
                    <a:pt x="2996" y="229"/>
                    <a:pt x="3011" y="221"/>
                    <a:pt x="3019" y="214"/>
                  </a:cubicBezTo>
                  <a:cubicBezTo>
                    <a:pt x="3019" y="206"/>
                    <a:pt x="3011" y="206"/>
                    <a:pt x="3011" y="198"/>
                  </a:cubicBezTo>
                  <a:cubicBezTo>
                    <a:pt x="2996" y="190"/>
                    <a:pt x="2988" y="174"/>
                    <a:pt x="2988" y="166"/>
                  </a:cubicBezTo>
                  <a:cubicBezTo>
                    <a:pt x="2988" y="158"/>
                    <a:pt x="2996" y="158"/>
                    <a:pt x="3011" y="166"/>
                  </a:cubicBezTo>
                  <a:cubicBezTo>
                    <a:pt x="3019" y="166"/>
                    <a:pt x="3027" y="174"/>
                    <a:pt x="3027" y="174"/>
                  </a:cubicBezTo>
                  <a:cubicBezTo>
                    <a:pt x="3043" y="182"/>
                    <a:pt x="3059" y="190"/>
                    <a:pt x="3067" y="190"/>
                  </a:cubicBezTo>
                  <a:cubicBezTo>
                    <a:pt x="3075" y="190"/>
                    <a:pt x="3075" y="190"/>
                    <a:pt x="3075" y="190"/>
                  </a:cubicBezTo>
                  <a:cubicBezTo>
                    <a:pt x="3083" y="190"/>
                    <a:pt x="3091" y="190"/>
                    <a:pt x="3098" y="198"/>
                  </a:cubicBezTo>
                  <a:cubicBezTo>
                    <a:pt x="3098" y="198"/>
                    <a:pt x="3098" y="198"/>
                    <a:pt x="3106" y="198"/>
                  </a:cubicBezTo>
                  <a:cubicBezTo>
                    <a:pt x="3106" y="206"/>
                    <a:pt x="3114" y="206"/>
                    <a:pt x="3122" y="206"/>
                  </a:cubicBezTo>
                  <a:cubicBezTo>
                    <a:pt x="3122" y="206"/>
                    <a:pt x="3114" y="206"/>
                    <a:pt x="3114" y="198"/>
                  </a:cubicBezTo>
                  <a:cubicBezTo>
                    <a:pt x="3098" y="182"/>
                    <a:pt x="3091" y="166"/>
                    <a:pt x="3083" y="150"/>
                  </a:cubicBezTo>
                  <a:cubicBezTo>
                    <a:pt x="3075" y="134"/>
                    <a:pt x="3075" y="119"/>
                    <a:pt x="3067" y="111"/>
                  </a:cubicBezTo>
                  <a:cubicBezTo>
                    <a:pt x="3059" y="103"/>
                    <a:pt x="3051" y="103"/>
                    <a:pt x="3043" y="95"/>
                  </a:cubicBezTo>
                  <a:cubicBezTo>
                    <a:pt x="3027" y="87"/>
                    <a:pt x="3019" y="79"/>
                    <a:pt x="3011" y="63"/>
                  </a:cubicBezTo>
                  <a:cubicBezTo>
                    <a:pt x="3004" y="39"/>
                    <a:pt x="3004" y="24"/>
                    <a:pt x="3004" y="24"/>
                  </a:cubicBezTo>
                  <a:cubicBezTo>
                    <a:pt x="2719" y="87"/>
                    <a:pt x="1818" y="292"/>
                    <a:pt x="1011" y="403"/>
                  </a:cubicBezTo>
                  <a:cubicBezTo>
                    <a:pt x="1011" y="403"/>
                    <a:pt x="964" y="411"/>
                    <a:pt x="932" y="411"/>
                  </a:cubicBezTo>
                  <a:cubicBezTo>
                    <a:pt x="924" y="411"/>
                    <a:pt x="917" y="411"/>
                    <a:pt x="917" y="411"/>
                  </a:cubicBezTo>
                  <a:cubicBezTo>
                    <a:pt x="909" y="403"/>
                    <a:pt x="901" y="403"/>
                    <a:pt x="893" y="403"/>
                  </a:cubicBezTo>
                  <a:cubicBezTo>
                    <a:pt x="901" y="443"/>
                    <a:pt x="901" y="490"/>
                    <a:pt x="885" y="514"/>
                  </a:cubicBezTo>
                  <a:cubicBezTo>
                    <a:pt x="877" y="538"/>
                    <a:pt x="861" y="545"/>
                    <a:pt x="853" y="545"/>
                  </a:cubicBezTo>
                  <a:cubicBezTo>
                    <a:pt x="845" y="553"/>
                    <a:pt x="837" y="553"/>
                    <a:pt x="830" y="577"/>
                  </a:cubicBezTo>
                  <a:cubicBezTo>
                    <a:pt x="822" y="617"/>
                    <a:pt x="782" y="672"/>
                    <a:pt x="766" y="672"/>
                  </a:cubicBezTo>
                  <a:lnTo>
                    <a:pt x="758" y="672"/>
                  </a:lnTo>
                  <a:cubicBezTo>
                    <a:pt x="758" y="656"/>
                    <a:pt x="735" y="632"/>
                    <a:pt x="711" y="632"/>
                  </a:cubicBezTo>
                  <a:cubicBezTo>
                    <a:pt x="695" y="632"/>
                    <a:pt x="687" y="640"/>
                    <a:pt x="679" y="648"/>
                  </a:cubicBezTo>
                  <a:cubicBezTo>
                    <a:pt x="656" y="672"/>
                    <a:pt x="656" y="688"/>
                    <a:pt x="656" y="712"/>
                  </a:cubicBezTo>
                  <a:cubicBezTo>
                    <a:pt x="648" y="735"/>
                    <a:pt x="648" y="751"/>
                    <a:pt x="616" y="759"/>
                  </a:cubicBezTo>
                  <a:cubicBezTo>
                    <a:pt x="584" y="759"/>
                    <a:pt x="577" y="743"/>
                    <a:pt x="577" y="727"/>
                  </a:cubicBezTo>
                  <a:cubicBezTo>
                    <a:pt x="569" y="719"/>
                    <a:pt x="569" y="719"/>
                    <a:pt x="561" y="719"/>
                  </a:cubicBezTo>
                  <a:lnTo>
                    <a:pt x="553" y="719"/>
                  </a:lnTo>
                  <a:lnTo>
                    <a:pt x="553" y="727"/>
                  </a:lnTo>
                  <a:cubicBezTo>
                    <a:pt x="553" y="735"/>
                    <a:pt x="553" y="751"/>
                    <a:pt x="545" y="759"/>
                  </a:cubicBezTo>
                  <a:cubicBezTo>
                    <a:pt x="537" y="775"/>
                    <a:pt x="521" y="775"/>
                    <a:pt x="505" y="783"/>
                  </a:cubicBezTo>
                  <a:cubicBezTo>
                    <a:pt x="490" y="783"/>
                    <a:pt x="482" y="783"/>
                    <a:pt x="482" y="798"/>
                  </a:cubicBezTo>
                  <a:cubicBezTo>
                    <a:pt x="482" y="838"/>
                    <a:pt x="466" y="870"/>
                    <a:pt x="434" y="870"/>
                  </a:cubicBezTo>
                  <a:cubicBezTo>
                    <a:pt x="403" y="870"/>
                    <a:pt x="355" y="933"/>
                    <a:pt x="316" y="972"/>
                  </a:cubicBezTo>
                  <a:cubicBezTo>
                    <a:pt x="308" y="980"/>
                    <a:pt x="300" y="988"/>
                    <a:pt x="292" y="996"/>
                  </a:cubicBezTo>
                  <a:cubicBezTo>
                    <a:pt x="284" y="1004"/>
                    <a:pt x="276" y="1012"/>
                    <a:pt x="260" y="1012"/>
                  </a:cubicBezTo>
                  <a:cubicBezTo>
                    <a:pt x="260" y="1012"/>
                    <a:pt x="253" y="1004"/>
                    <a:pt x="245" y="1004"/>
                  </a:cubicBezTo>
                  <a:cubicBezTo>
                    <a:pt x="237" y="1004"/>
                    <a:pt x="229" y="1004"/>
                    <a:pt x="221" y="1004"/>
                  </a:cubicBezTo>
                  <a:cubicBezTo>
                    <a:pt x="205" y="1004"/>
                    <a:pt x="189" y="1012"/>
                    <a:pt x="173" y="1020"/>
                  </a:cubicBezTo>
                  <a:cubicBezTo>
                    <a:pt x="142" y="1043"/>
                    <a:pt x="126" y="1051"/>
                    <a:pt x="110" y="1051"/>
                  </a:cubicBezTo>
                  <a:cubicBezTo>
                    <a:pt x="94" y="1051"/>
                    <a:pt x="94" y="1051"/>
                    <a:pt x="94" y="1067"/>
                  </a:cubicBezTo>
                  <a:cubicBezTo>
                    <a:pt x="102" y="1075"/>
                    <a:pt x="102" y="1083"/>
                    <a:pt x="102" y="1083"/>
                  </a:cubicBezTo>
                  <a:cubicBezTo>
                    <a:pt x="110" y="1115"/>
                    <a:pt x="110" y="1138"/>
                    <a:pt x="94" y="1154"/>
                  </a:cubicBezTo>
                  <a:cubicBezTo>
                    <a:pt x="87" y="1162"/>
                    <a:pt x="63" y="1170"/>
                    <a:pt x="47" y="1170"/>
                  </a:cubicBezTo>
                  <a:cubicBezTo>
                    <a:pt x="23" y="1170"/>
                    <a:pt x="7" y="1178"/>
                    <a:pt x="7" y="1186"/>
                  </a:cubicBezTo>
                  <a:cubicBezTo>
                    <a:pt x="7" y="1194"/>
                    <a:pt x="7" y="1209"/>
                    <a:pt x="7" y="1233"/>
                  </a:cubicBezTo>
                  <a:cubicBezTo>
                    <a:pt x="7" y="1249"/>
                    <a:pt x="7" y="1273"/>
                    <a:pt x="7" y="1289"/>
                  </a:cubicBezTo>
                  <a:cubicBezTo>
                    <a:pt x="126" y="1273"/>
                    <a:pt x="126" y="1273"/>
                    <a:pt x="126" y="1273"/>
                  </a:cubicBezTo>
                  <a:cubicBezTo>
                    <a:pt x="308" y="1257"/>
                    <a:pt x="426" y="1241"/>
                    <a:pt x="450" y="1241"/>
                  </a:cubicBezTo>
                  <a:cubicBezTo>
                    <a:pt x="505" y="1241"/>
                    <a:pt x="529" y="1225"/>
                    <a:pt x="553" y="1202"/>
                  </a:cubicBezTo>
                  <a:cubicBezTo>
                    <a:pt x="561" y="1194"/>
                    <a:pt x="569" y="1186"/>
                    <a:pt x="584" y="1178"/>
                  </a:cubicBezTo>
                  <a:cubicBezTo>
                    <a:pt x="632" y="1154"/>
                    <a:pt x="774" y="1083"/>
                    <a:pt x="814" y="1075"/>
                  </a:cubicBezTo>
                  <a:cubicBezTo>
                    <a:pt x="837" y="1067"/>
                    <a:pt x="1130" y="1028"/>
                    <a:pt x="1209" y="1028"/>
                  </a:cubicBezTo>
                  <a:cubicBezTo>
                    <a:pt x="1225" y="1028"/>
                    <a:pt x="1233" y="1028"/>
                    <a:pt x="1233" y="1036"/>
                  </a:cubicBezTo>
                  <a:cubicBezTo>
                    <a:pt x="1233" y="1043"/>
                    <a:pt x="1233" y="1043"/>
                    <a:pt x="1233" y="1051"/>
                  </a:cubicBezTo>
                  <a:lnTo>
                    <a:pt x="1233" y="1059"/>
                  </a:lnTo>
                  <a:cubicBezTo>
                    <a:pt x="1233" y="1059"/>
                    <a:pt x="1241" y="1059"/>
                    <a:pt x="1257" y="1067"/>
                  </a:cubicBezTo>
                  <a:cubicBezTo>
                    <a:pt x="1264" y="1067"/>
                    <a:pt x="1272" y="1067"/>
                    <a:pt x="1280" y="1067"/>
                  </a:cubicBezTo>
                  <a:cubicBezTo>
                    <a:pt x="1288" y="1067"/>
                    <a:pt x="1288" y="1067"/>
                    <a:pt x="1296" y="1067"/>
                  </a:cubicBezTo>
                  <a:cubicBezTo>
                    <a:pt x="1312" y="1067"/>
                    <a:pt x="1320" y="1067"/>
                    <a:pt x="1328" y="1075"/>
                  </a:cubicBezTo>
                  <a:cubicBezTo>
                    <a:pt x="1343" y="1091"/>
                    <a:pt x="1367" y="1154"/>
                    <a:pt x="1367" y="1170"/>
                  </a:cubicBezTo>
                  <a:lnTo>
                    <a:pt x="1810" y="1099"/>
                  </a:lnTo>
                  <a:close/>
                  <a:moveTo>
                    <a:pt x="3083" y="340"/>
                  </a:moveTo>
                  <a:lnTo>
                    <a:pt x="3083" y="340"/>
                  </a:lnTo>
                  <a:cubicBezTo>
                    <a:pt x="3075" y="348"/>
                    <a:pt x="3075" y="348"/>
                    <a:pt x="3075" y="356"/>
                  </a:cubicBezTo>
                  <a:cubicBezTo>
                    <a:pt x="3067" y="364"/>
                    <a:pt x="3059" y="372"/>
                    <a:pt x="3059" y="395"/>
                  </a:cubicBezTo>
                  <a:cubicBezTo>
                    <a:pt x="3051" y="411"/>
                    <a:pt x="3059" y="419"/>
                    <a:pt x="3059" y="427"/>
                  </a:cubicBezTo>
                  <a:lnTo>
                    <a:pt x="3059" y="427"/>
                  </a:lnTo>
                  <a:cubicBezTo>
                    <a:pt x="3067" y="427"/>
                    <a:pt x="3083" y="411"/>
                    <a:pt x="3083" y="411"/>
                  </a:cubicBezTo>
                  <a:cubicBezTo>
                    <a:pt x="3106" y="395"/>
                    <a:pt x="3091" y="364"/>
                    <a:pt x="3083" y="340"/>
                  </a:cubicBezTo>
                  <a:close/>
                  <a:moveTo>
                    <a:pt x="3027" y="16"/>
                  </a:moveTo>
                  <a:lnTo>
                    <a:pt x="3027" y="16"/>
                  </a:lnTo>
                  <a:lnTo>
                    <a:pt x="3027" y="16"/>
                  </a:lnTo>
                  <a:cubicBezTo>
                    <a:pt x="3035" y="24"/>
                    <a:pt x="3035" y="24"/>
                    <a:pt x="3043" y="24"/>
                  </a:cubicBezTo>
                  <a:cubicBezTo>
                    <a:pt x="3059" y="32"/>
                    <a:pt x="3067" y="39"/>
                    <a:pt x="3075" y="71"/>
                  </a:cubicBezTo>
                  <a:cubicBezTo>
                    <a:pt x="3083" y="95"/>
                    <a:pt x="3098" y="111"/>
                    <a:pt x="3106" y="119"/>
                  </a:cubicBezTo>
                  <a:cubicBezTo>
                    <a:pt x="3114" y="126"/>
                    <a:pt x="3122" y="134"/>
                    <a:pt x="3122" y="142"/>
                  </a:cubicBezTo>
                  <a:cubicBezTo>
                    <a:pt x="3138" y="166"/>
                    <a:pt x="3146" y="182"/>
                    <a:pt x="3170" y="221"/>
                  </a:cubicBezTo>
                  <a:cubicBezTo>
                    <a:pt x="3193" y="261"/>
                    <a:pt x="3209" y="292"/>
                    <a:pt x="3225" y="308"/>
                  </a:cubicBezTo>
                  <a:cubicBezTo>
                    <a:pt x="3233" y="316"/>
                    <a:pt x="3249" y="316"/>
                    <a:pt x="3249" y="324"/>
                  </a:cubicBezTo>
                  <a:cubicBezTo>
                    <a:pt x="3249" y="316"/>
                    <a:pt x="3249" y="316"/>
                    <a:pt x="3249" y="316"/>
                  </a:cubicBezTo>
                  <a:cubicBezTo>
                    <a:pt x="3225" y="285"/>
                    <a:pt x="3209" y="269"/>
                    <a:pt x="3186" y="237"/>
                  </a:cubicBezTo>
                  <a:cubicBezTo>
                    <a:pt x="3177" y="221"/>
                    <a:pt x="3170" y="206"/>
                    <a:pt x="3162" y="182"/>
                  </a:cubicBezTo>
                  <a:cubicBezTo>
                    <a:pt x="3146" y="158"/>
                    <a:pt x="3130" y="134"/>
                    <a:pt x="3122" y="126"/>
                  </a:cubicBezTo>
                  <a:cubicBezTo>
                    <a:pt x="3114" y="111"/>
                    <a:pt x="3106" y="103"/>
                    <a:pt x="3098" y="87"/>
                  </a:cubicBezTo>
                  <a:cubicBezTo>
                    <a:pt x="3098" y="71"/>
                    <a:pt x="3091" y="48"/>
                    <a:pt x="3075" y="32"/>
                  </a:cubicBezTo>
                  <a:cubicBezTo>
                    <a:pt x="3067" y="16"/>
                    <a:pt x="3067" y="16"/>
                    <a:pt x="3059" y="8"/>
                  </a:cubicBezTo>
                  <a:cubicBezTo>
                    <a:pt x="3051" y="8"/>
                    <a:pt x="3043" y="16"/>
                    <a:pt x="3027" y="16"/>
                  </a:cubicBezTo>
                  <a:close/>
                </a:path>
              </a:pathLst>
            </a:custGeom>
            <a:solidFill>
              <a:schemeClr val="accent6"/>
            </a:solidFill>
            <a:ln>
              <a:solidFill>
                <a:schemeClr val="bg2"/>
              </a:solidFill>
            </a:ln>
            <a:effectLst/>
          </p:spPr>
          <p:txBody>
            <a:bodyPr wrap="none" anchor="ctr"/>
            <a:lstStyle/>
            <a:p>
              <a:endParaRPr lang="en-US"/>
            </a:p>
          </p:txBody>
        </p:sp>
        <p:sp>
          <p:nvSpPr>
            <p:cNvPr id="302" name="Freeform 639"/>
            <p:cNvSpPr>
              <a:spLocks noChangeArrowheads="1"/>
            </p:cNvSpPr>
            <p:nvPr/>
          </p:nvSpPr>
          <p:spPr bwMode="auto">
            <a:xfrm>
              <a:off x="19183220" y="5201203"/>
              <a:ext cx="786244" cy="1043688"/>
            </a:xfrm>
            <a:custGeom>
              <a:avLst/>
              <a:gdLst>
                <a:gd name="T0" fmla="*/ 751 w 1495"/>
                <a:gd name="T1" fmla="*/ 1929 h 1985"/>
                <a:gd name="T2" fmla="*/ 1218 w 1495"/>
                <a:gd name="T3" fmla="*/ 1826 h 1985"/>
                <a:gd name="T4" fmla="*/ 1321 w 1495"/>
                <a:gd name="T5" fmla="*/ 1684 h 1985"/>
                <a:gd name="T6" fmla="*/ 1376 w 1495"/>
                <a:gd name="T7" fmla="*/ 1510 h 1985"/>
                <a:gd name="T8" fmla="*/ 1360 w 1495"/>
                <a:gd name="T9" fmla="*/ 1423 h 1985"/>
                <a:gd name="T10" fmla="*/ 1486 w 1495"/>
                <a:gd name="T11" fmla="*/ 1399 h 1985"/>
                <a:gd name="T12" fmla="*/ 1494 w 1495"/>
                <a:gd name="T13" fmla="*/ 1194 h 1985"/>
                <a:gd name="T14" fmla="*/ 1455 w 1495"/>
                <a:gd name="T15" fmla="*/ 1115 h 1985"/>
                <a:gd name="T16" fmla="*/ 1344 w 1495"/>
                <a:gd name="T17" fmla="*/ 807 h 1985"/>
                <a:gd name="T18" fmla="*/ 1123 w 1495"/>
                <a:gd name="T19" fmla="*/ 807 h 1985"/>
                <a:gd name="T20" fmla="*/ 1099 w 1495"/>
                <a:gd name="T21" fmla="*/ 854 h 1985"/>
                <a:gd name="T22" fmla="*/ 1020 w 1495"/>
                <a:gd name="T23" fmla="*/ 965 h 1985"/>
                <a:gd name="T24" fmla="*/ 933 w 1495"/>
                <a:gd name="T25" fmla="*/ 822 h 1985"/>
                <a:gd name="T26" fmla="*/ 1020 w 1495"/>
                <a:gd name="T27" fmla="*/ 704 h 1985"/>
                <a:gd name="T28" fmla="*/ 1083 w 1495"/>
                <a:gd name="T29" fmla="*/ 609 h 1985"/>
                <a:gd name="T30" fmla="*/ 1075 w 1495"/>
                <a:gd name="T31" fmla="*/ 435 h 1985"/>
                <a:gd name="T32" fmla="*/ 1004 w 1495"/>
                <a:gd name="T33" fmla="*/ 293 h 1985"/>
                <a:gd name="T34" fmla="*/ 996 w 1495"/>
                <a:gd name="T35" fmla="*/ 214 h 1985"/>
                <a:gd name="T36" fmla="*/ 767 w 1495"/>
                <a:gd name="T37" fmla="*/ 103 h 1985"/>
                <a:gd name="T38" fmla="*/ 649 w 1495"/>
                <a:gd name="T39" fmla="*/ 56 h 1985"/>
                <a:gd name="T40" fmla="*/ 506 w 1495"/>
                <a:gd name="T41" fmla="*/ 16 h 1985"/>
                <a:gd name="T42" fmla="*/ 419 w 1495"/>
                <a:gd name="T43" fmla="*/ 143 h 1985"/>
                <a:gd name="T44" fmla="*/ 427 w 1495"/>
                <a:gd name="T45" fmla="*/ 214 h 1985"/>
                <a:gd name="T46" fmla="*/ 340 w 1495"/>
                <a:gd name="T47" fmla="*/ 277 h 1985"/>
                <a:gd name="T48" fmla="*/ 332 w 1495"/>
                <a:gd name="T49" fmla="*/ 482 h 1985"/>
                <a:gd name="T50" fmla="*/ 309 w 1495"/>
                <a:gd name="T51" fmla="*/ 451 h 1985"/>
                <a:gd name="T52" fmla="*/ 285 w 1495"/>
                <a:gd name="T53" fmla="*/ 403 h 1985"/>
                <a:gd name="T54" fmla="*/ 261 w 1495"/>
                <a:gd name="T55" fmla="*/ 324 h 1985"/>
                <a:gd name="T56" fmla="*/ 190 w 1495"/>
                <a:gd name="T57" fmla="*/ 451 h 1985"/>
                <a:gd name="T58" fmla="*/ 119 w 1495"/>
                <a:gd name="T59" fmla="*/ 538 h 1985"/>
                <a:gd name="T60" fmla="*/ 103 w 1495"/>
                <a:gd name="T61" fmla="*/ 648 h 1985"/>
                <a:gd name="T62" fmla="*/ 48 w 1495"/>
                <a:gd name="T63" fmla="*/ 838 h 1985"/>
                <a:gd name="T64" fmla="*/ 56 w 1495"/>
                <a:gd name="T65" fmla="*/ 973 h 1985"/>
                <a:gd name="T66" fmla="*/ 63 w 1495"/>
                <a:gd name="T67" fmla="*/ 1154 h 1985"/>
                <a:gd name="T68" fmla="*/ 182 w 1495"/>
                <a:gd name="T69" fmla="*/ 1660 h 1985"/>
                <a:gd name="T70" fmla="*/ 48 w 1495"/>
                <a:gd name="T71" fmla="*/ 1977 h 1985"/>
                <a:gd name="T72" fmla="*/ 712 w 1495"/>
                <a:gd name="T73" fmla="*/ 1905 h 1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5" h="1985">
                  <a:moveTo>
                    <a:pt x="751" y="1929"/>
                  </a:moveTo>
                  <a:lnTo>
                    <a:pt x="751" y="1929"/>
                  </a:lnTo>
                  <a:cubicBezTo>
                    <a:pt x="767" y="1953"/>
                    <a:pt x="1083" y="1874"/>
                    <a:pt x="1210" y="1834"/>
                  </a:cubicBezTo>
                  <a:cubicBezTo>
                    <a:pt x="1210" y="1834"/>
                    <a:pt x="1210" y="1826"/>
                    <a:pt x="1218" y="1826"/>
                  </a:cubicBezTo>
                  <a:cubicBezTo>
                    <a:pt x="1241" y="1787"/>
                    <a:pt x="1249" y="1747"/>
                    <a:pt x="1273" y="1739"/>
                  </a:cubicBezTo>
                  <a:cubicBezTo>
                    <a:pt x="1289" y="1724"/>
                    <a:pt x="1297" y="1692"/>
                    <a:pt x="1321" y="1684"/>
                  </a:cubicBezTo>
                  <a:cubicBezTo>
                    <a:pt x="1313" y="1660"/>
                    <a:pt x="1305" y="1629"/>
                    <a:pt x="1297" y="1613"/>
                  </a:cubicBezTo>
                  <a:cubicBezTo>
                    <a:pt x="1289" y="1597"/>
                    <a:pt x="1328" y="1557"/>
                    <a:pt x="1376" y="1510"/>
                  </a:cubicBezTo>
                  <a:cubicBezTo>
                    <a:pt x="1376" y="1510"/>
                    <a:pt x="1376" y="1502"/>
                    <a:pt x="1368" y="1486"/>
                  </a:cubicBezTo>
                  <a:cubicBezTo>
                    <a:pt x="1360" y="1455"/>
                    <a:pt x="1344" y="1455"/>
                    <a:pt x="1360" y="1423"/>
                  </a:cubicBezTo>
                  <a:cubicBezTo>
                    <a:pt x="1376" y="1399"/>
                    <a:pt x="1360" y="1368"/>
                    <a:pt x="1399" y="1376"/>
                  </a:cubicBezTo>
                  <a:cubicBezTo>
                    <a:pt x="1439" y="1384"/>
                    <a:pt x="1479" y="1391"/>
                    <a:pt x="1486" y="1399"/>
                  </a:cubicBezTo>
                  <a:cubicBezTo>
                    <a:pt x="1486" y="1391"/>
                    <a:pt x="1479" y="1384"/>
                    <a:pt x="1479" y="1384"/>
                  </a:cubicBezTo>
                  <a:cubicBezTo>
                    <a:pt x="1479" y="1344"/>
                    <a:pt x="1486" y="1273"/>
                    <a:pt x="1494" y="1194"/>
                  </a:cubicBezTo>
                  <a:cubicBezTo>
                    <a:pt x="1494" y="1202"/>
                    <a:pt x="1494" y="1202"/>
                    <a:pt x="1486" y="1178"/>
                  </a:cubicBezTo>
                  <a:cubicBezTo>
                    <a:pt x="1479" y="1146"/>
                    <a:pt x="1471" y="1162"/>
                    <a:pt x="1455" y="1115"/>
                  </a:cubicBezTo>
                  <a:cubicBezTo>
                    <a:pt x="1439" y="1067"/>
                    <a:pt x="1408" y="980"/>
                    <a:pt x="1392" y="941"/>
                  </a:cubicBezTo>
                  <a:cubicBezTo>
                    <a:pt x="1376" y="909"/>
                    <a:pt x="1352" y="846"/>
                    <a:pt x="1344" y="807"/>
                  </a:cubicBezTo>
                  <a:cubicBezTo>
                    <a:pt x="1336" y="775"/>
                    <a:pt x="1265" y="735"/>
                    <a:pt x="1234" y="735"/>
                  </a:cubicBezTo>
                  <a:cubicBezTo>
                    <a:pt x="1202" y="743"/>
                    <a:pt x="1139" y="783"/>
                    <a:pt x="1123" y="807"/>
                  </a:cubicBezTo>
                  <a:cubicBezTo>
                    <a:pt x="1123" y="807"/>
                    <a:pt x="1115" y="822"/>
                    <a:pt x="1107" y="814"/>
                  </a:cubicBezTo>
                  <a:cubicBezTo>
                    <a:pt x="1099" y="807"/>
                    <a:pt x="1099" y="830"/>
                    <a:pt x="1099" y="854"/>
                  </a:cubicBezTo>
                  <a:cubicBezTo>
                    <a:pt x="1099" y="878"/>
                    <a:pt x="1083" y="885"/>
                    <a:pt x="1068" y="909"/>
                  </a:cubicBezTo>
                  <a:cubicBezTo>
                    <a:pt x="1052" y="933"/>
                    <a:pt x="1028" y="957"/>
                    <a:pt x="1020" y="965"/>
                  </a:cubicBezTo>
                  <a:cubicBezTo>
                    <a:pt x="1020" y="980"/>
                    <a:pt x="965" y="980"/>
                    <a:pt x="941" y="949"/>
                  </a:cubicBezTo>
                  <a:cubicBezTo>
                    <a:pt x="909" y="917"/>
                    <a:pt x="909" y="846"/>
                    <a:pt x="933" y="822"/>
                  </a:cubicBezTo>
                  <a:cubicBezTo>
                    <a:pt x="957" y="807"/>
                    <a:pt x="981" y="830"/>
                    <a:pt x="996" y="791"/>
                  </a:cubicBezTo>
                  <a:cubicBezTo>
                    <a:pt x="1012" y="751"/>
                    <a:pt x="1020" y="727"/>
                    <a:pt x="1020" y="704"/>
                  </a:cubicBezTo>
                  <a:cubicBezTo>
                    <a:pt x="1020" y="688"/>
                    <a:pt x="1020" y="656"/>
                    <a:pt x="1044" y="648"/>
                  </a:cubicBezTo>
                  <a:cubicBezTo>
                    <a:pt x="1068" y="640"/>
                    <a:pt x="1075" y="648"/>
                    <a:pt x="1083" y="609"/>
                  </a:cubicBezTo>
                  <a:cubicBezTo>
                    <a:pt x="1091" y="577"/>
                    <a:pt x="1091" y="554"/>
                    <a:pt x="1075" y="522"/>
                  </a:cubicBezTo>
                  <a:cubicBezTo>
                    <a:pt x="1060" y="490"/>
                    <a:pt x="1075" y="474"/>
                    <a:pt x="1075" y="435"/>
                  </a:cubicBezTo>
                  <a:cubicBezTo>
                    <a:pt x="1075" y="403"/>
                    <a:pt x="1044" y="356"/>
                    <a:pt x="1028" y="340"/>
                  </a:cubicBezTo>
                  <a:cubicBezTo>
                    <a:pt x="1012" y="332"/>
                    <a:pt x="988" y="308"/>
                    <a:pt x="1004" y="293"/>
                  </a:cubicBezTo>
                  <a:cubicBezTo>
                    <a:pt x="1028" y="277"/>
                    <a:pt x="1052" y="253"/>
                    <a:pt x="1036" y="237"/>
                  </a:cubicBezTo>
                  <a:cubicBezTo>
                    <a:pt x="1028" y="229"/>
                    <a:pt x="1004" y="229"/>
                    <a:pt x="996" y="214"/>
                  </a:cubicBezTo>
                  <a:cubicBezTo>
                    <a:pt x="988" y="190"/>
                    <a:pt x="981" y="166"/>
                    <a:pt x="949" y="158"/>
                  </a:cubicBezTo>
                  <a:cubicBezTo>
                    <a:pt x="917" y="150"/>
                    <a:pt x="783" y="103"/>
                    <a:pt x="767" y="103"/>
                  </a:cubicBezTo>
                  <a:cubicBezTo>
                    <a:pt x="751" y="103"/>
                    <a:pt x="743" y="111"/>
                    <a:pt x="735" y="79"/>
                  </a:cubicBezTo>
                  <a:cubicBezTo>
                    <a:pt x="720" y="56"/>
                    <a:pt x="672" y="47"/>
                    <a:pt x="649" y="56"/>
                  </a:cubicBezTo>
                  <a:cubicBezTo>
                    <a:pt x="625" y="56"/>
                    <a:pt x="601" y="47"/>
                    <a:pt x="593" y="32"/>
                  </a:cubicBezTo>
                  <a:cubicBezTo>
                    <a:pt x="577" y="24"/>
                    <a:pt x="530" y="0"/>
                    <a:pt x="506" y="16"/>
                  </a:cubicBezTo>
                  <a:cubicBezTo>
                    <a:pt x="475" y="32"/>
                    <a:pt x="459" y="71"/>
                    <a:pt x="443" y="79"/>
                  </a:cubicBezTo>
                  <a:cubicBezTo>
                    <a:pt x="435" y="87"/>
                    <a:pt x="403" y="111"/>
                    <a:pt x="419" y="143"/>
                  </a:cubicBezTo>
                  <a:cubicBezTo>
                    <a:pt x="435" y="174"/>
                    <a:pt x="459" y="166"/>
                    <a:pt x="459" y="190"/>
                  </a:cubicBezTo>
                  <a:cubicBezTo>
                    <a:pt x="459" y="206"/>
                    <a:pt x="459" y="214"/>
                    <a:pt x="427" y="214"/>
                  </a:cubicBezTo>
                  <a:cubicBezTo>
                    <a:pt x="403" y="214"/>
                    <a:pt x="380" y="221"/>
                    <a:pt x="372" y="237"/>
                  </a:cubicBezTo>
                  <a:cubicBezTo>
                    <a:pt x="356" y="253"/>
                    <a:pt x="348" y="229"/>
                    <a:pt x="340" y="277"/>
                  </a:cubicBezTo>
                  <a:cubicBezTo>
                    <a:pt x="340" y="316"/>
                    <a:pt x="348" y="364"/>
                    <a:pt x="348" y="403"/>
                  </a:cubicBezTo>
                  <a:cubicBezTo>
                    <a:pt x="356" y="435"/>
                    <a:pt x="348" y="490"/>
                    <a:pt x="332" y="482"/>
                  </a:cubicBezTo>
                  <a:cubicBezTo>
                    <a:pt x="316" y="467"/>
                    <a:pt x="324" y="419"/>
                    <a:pt x="316" y="411"/>
                  </a:cubicBezTo>
                  <a:cubicBezTo>
                    <a:pt x="301" y="411"/>
                    <a:pt x="309" y="435"/>
                    <a:pt x="309" y="451"/>
                  </a:cubicBezTo>
                  <a:cubicBezTo>
                    <a:pt x="309" y="467"/>
                    <a:pt x="316" y="514"/>
                    <a:pt x="301" y="482"/>
                  </a:cubicBezTo>
                  <a:cubicBezTo>
                    <a:pt x="285" y="458"/>
                    <a:pt x="285" y="435"/>
                    <a:pt x="285" y="403"/>
                  </a:cubicBezTo>
                  <a:cubicBezTo>
                    <a:pt x="293" y="372"/>
                    <a:pt x="293" y="324"/>
                    <a:pt x="285" y="316"/>
                  </a:cubicBezTo>
                  <a:cubicBezTo>
                    <a:pt x="277" y="308"/>
                    <a:pt x="261" y="308"/>
                    <a:pt x="261" y="324"/>
                  </a:cubicBezTo>
                  <a:cubicBezTo>
                    <a:pt x="261" y="340"/>
                    <a:pt x="238" y="387"/>
                    <a:pt x="222" y="403"/>
                  </a:cubicBezTo>
                  <a:cubicBezTo>
                    <a:pt x="206" y="419"/>
                    <a:pt x="238" y="458"/>
                    <a:pt x="190" y="451"/>
                  </a:cubicBezTo>
                  <a:cubicBezTo>
                    <a:pt x="151" y="435"/>
                    <a:pt x="158" y="435"/>
                    <a:pt x="151" y="467"/>
                  </a:cubicBezTo>
                  <a:cubicBezTo>
                    <a:pt x="143" y="498"/>
                    <a:pt x="135" y="538"/>
                    <a:pt x="119" y="538"/>
                  </a:cubicBezTo>
                  <a:cubicBezTo>
                    <a:pt x="111" y="538"/>
                    <a:pt x="71" y="554"/>
                    <a:pt x="79" y="585"/>
                  </a:cubicBezTo>
                  <a:cubicBezTo>
                    <a:pt x="95" y="609"/>
                    <a:pt x="111" y="625"/>
                    <a:pt x="103" y="648"/>
                  </a:cubicBezTo>
                  <a:cubicBezTo>
                    <a:pt x="95" y="664"/>
                    <a:pt x="119" y="743"/>
                    <a:pt x="103" y="767"/>
                  </a:cubicBezTo>
                  <a:cubicBezTo>
                    <a:pt x="87" y="783"/>
                    <a:pt x="63" y="822"/>
                    <a:pt x="48" y="838"/>
                  </a:cubicBezTo>
                  <a:cubicBezTo>
                    <a:pt x="32" y="862"/>
                    <a:pt x="0" y="885"/>
                    <a:pt x="24" y="901"/>
                  </a:cubicBezTo>
                  <a:cubicBezTo>
                    <a:pt x="48" y="925"/>
                    <a:pt x="63" y="941"/>
                    <a:pt x="56" y="973"/>
                  </a:cubicBezTo>
                  <a:cubicBezTo>
                    <a:pt x="56" y="1004"/>
                    <a:pt x="71" y="1036"/>
                    <a:pt x="56" y="1051"/>
                  </a:cubicBezTo>
                  <a:cubicBezTo>
                    <a:pt x="40" y="1067"/>
                    <a:pt x="48" y="1131"/>
                    <a:pt x="63" y="1154"/>
                  </a:cubicBezTo>
                  <a:cubicBezTo>
                    <a:pt x="79" y="1170"/>
                    <a:pt x="95" y="1194"/>
                    <a:pt x="119" y="1233"/>
                  </a:cubicBezTo>
                  <a:cubicBezTo>
                    <a:pt x="143" y="1273"/>
                    <a:pt x="238" y="1510"/>
                    <a:pt x="182" y="1660"/>
                  </a:cubicBezTo>
                  <a:cubicBezTo>
                    <a:pt x="127" y="1803"/>
                    <a:pt x="135" y="1834"/>
                    <a:pt x="127" y="1858"/>
                  </a:cubicBezTo>
                  <a:cubicBezTo>
                    <a:pt x="119" y="1874"/>
                    <a:pt x="79" y="1945"/>
                    <a:pt x="48" y="1977"/>
                  </a:cubicBezTo>
                  <a:lnTo>
                    <a:pt x="40" y="1984"/>
                  </a:lnTo>
                  <a:cubicBezTo>
                    <a:pt x="712" y="1905"/>
                    <a:pt x="712" y="1905"/>
                    <a:pt x="712" y="1905"/>
                  </a:cubicBezTo>
                  <a:cubicBezTo>
                    <a:pt x="712" y="1905"/>
                    <a:pt x="728" y="1897"/>
                    <a:pt x="751" y="1929"/>
                  </a:cubicBezTo>
                </a:path>
              </a:pathLst>
            </a:custGeom>
            <a:solidFill>
              <a:schemeClr val="accent6"/>
            </a:solidFill>
            <a:ln>
              <a:solidFill>
                <a:schemeClr val="bg2"/>
              </a:solidFill>
            </a:ln>
            <a:effectLst/>
          </p:spPr>
          <p:txBody>
            <a:bodyPr wrap="none" anchor="ctr"/>
            <a:lstStyle/>
            <a:p>
              <a:endParaRPr lang="en-US"/>
            </a:p>
          </p:txBody>
        </p:sp>
        <p:sp>
          <p:nvSpPr>
            <p:cNvPr id="303" name="Freeform 640"/>
            <p:cNvSpPr>
              <a:spLocks noChangeArrowheads="1"/>
            </p:cNvSpPr>
            <p:nvPr/>
          </p:nvSpPr>
          <p:spPr bwMode="auto">
            <a:xfrm>
              <a:off x="19183220" y="5205841"/>
              <a:ext cx="786244" cy="1039049"/>
            </a:xfrm>
            <a:custGeom>
              <a:avLst/>
              <a:gdLst>
                <a:gd name="T0" fmla="*/ 119 w 1495"/>
                <a:gd name="T1" fmla="*/ 1858 h 1977"/>
                <a:gd name="T2" fmla="*/ 71 w 1495"/>
                <a:gd name="T3" fmla="*/ 1162 h 1977"/>
                <a:gd name="T4" fmla="*/ 24 w 1495"/>
                <a:gd name="T5" fmla="*/ 901 h 1977"/>
                <a:gd name="T6" fmla="*/ 103 w 1495"/>
                <a:gd name="T7" fmla="*/ 751 h 1977"/>
                <a:gd name="T8" fmla="*/ 79 w 1495"/>
                <a:gd name="T9" fmla="*/ 553 h 1977"/>
                <a:gd name="T10" fmla="*/ 158 w 1495"/>
                <a:gd name="T11" fmla="*/ 427 h 1977"/>
                <a:gd name="T12" fmla="*/ 222 w 1495"/>
                <a:gd name="T13" fmla="*/ 395 h 1977"/>
                <a:gd name="T14" fmla="*/ 301 w 1495"/>
                <a:gd name="T15" fmla="*/ 474 h 1977"/>
                <a:gd name="T16" fmla="*/ 309 w 1495"/>
                <a:gd name="T17" fmla="*/ 403 h 1977"/>
                <a:gd name="T18" fmla="*/ 340 w 1495"/>
                <a:gd name="T19" fmla="*/ 466 h 1977"/>
                <a:gd name="T20" fmla="*/ 364 w 1495"/>
                <a:gd name="T21" fmla="*/ 221 h 1977"/>
                <a:gd name="T22" fmla="*/ 411 w 1495"/>
                <a:gd name="T23" fmla="*/ 135 h 1977"/>
                <a:gd name="T24" fmla="*/ 530 w 1495"/>
                <a:gd name="T25" fmla="*/ 0 h 1977"/>
                <a:gd name="T26" fmla="*/ 735 w 1495"/>
                <a:gd name="T27" fmla="*/ 71 h 1977"/>
                <a:gd name="T28" fmla="*/ 878 w 1495"/>
                <a:gd name="T29" fmla="*/ 119 h 1977"/>
                <a:gd name="T30" fmla="*/ 1044 w 1495"/>
                <a:gd name="T31" fmla="*/ 237 h 1977"/>
                <a:gd name="T32" fmla="*/ 1075 w 1495"/>
                <a:gd name="T33" fmla="*/ 427 h 1977"/>
                <a:gd name="T34" fmla="*/ 1044 w 1495"/>
                <a:gd name="T35" fmla="*/ 648 h 1977"/>
                <a:gd name="T36" fmla="*/ 917 w 1495"/>
                <a:gd name="T37" fmla="*/ 854 h 1977"/>
                <a:gd name="T38" fmla="*/ 1068 w 1495"/>
                <a:gd name="T39" fmla="*/ 901 h 1977"/>
                <a:gd name="T40" fmla="*/ 1123 w 1495"/>
                <a:gd name="T41" fmla="*/ 799 h 1977"/>
                <a:gd name="T42" fmla="*/ 1455 w 1495"/>
                <a:gd name="T43" fmla="*/ 1107 h 1977"/>
                <a:gd name="T44" fmla="*/ 1494 w 1495"/>
                <a:gd name="T45" fmla="*/ 1186 h 1977"/>
                <a:gd name="T46" fmla="*/ 1423 w 1495"/>
                <a:gd name="T47" fmla="*/ 1376 h 1977"/>
                <a:gd name="T48" fmla="*/ 1368 w 1495"/>
                <a:gd name="T49" fmla="*/ 1455 h 1977"/>
                <a:gd name="T50" fmla="*/ 1305 w 1495"/>
                <a:gd name="T51" fmla="*/ 1605 h 1977"/>
                <a:gd name="T52" fmla="*/ 1297 w 1495"/>
                <a:gd name="T53" fmla="*/ 1707 h 1977"/>
                <a:gd name="T54" fmla="*/ 1210 w 1495"/>
                <a:gd name="T55" fmla="*/ 1834 h 1977"/>
                <a:gd name="T56" fmla="*/ 24 w 1495"/>
                <a:gd name="T57" fmla="*/ 1976 h 1977"/>
                <a:gd name="T58" fmla="*/ 143 w 1495"/>
                <a:gd name="T59" fmla="*/ 490 h 1977"/>
                <a:gd name="T60" fmla="*/ 103 w 1495"/>
                <a:gd name="T61" fmla="*/ 640 h 1977"/>
                <a:gd name="T62" fmla="*/ 40 w 1495"/>
                <a:gd name="T63" fmla="*/ 846 h 1977"/>
                <a:gd name="T64" fmla="*/ 56 w 1495"/>
                <a:gd name="T65" fmla="*/ 1043 h 1977"/>
                <a:gd name="T66" fmla="*/ 135 w 1495"/>
                <a:gd name="T67" fmla="*/ 1818 h 1977"/>
                <a:gd name="T68" fmla="*/ 712 w 1495"/>
                <a:gd name="T69" fmla="*/ 1889 h 1977"/>
                <a:gd name="T70" fmla="*/ 1210 w 1495"/>
                <a:gd name="T71" fmla="*/ 1810 h 1977"/>
                <a:gd name="T72" fmla="*/ 1305 w 1495"/>
                <a:gd name="T73" fmla="*/ 1636 h 1977"/>
                <a:gd name="T74" fmla="*/ 1360 w 1495"/>
                <a:gd name="T75" fmla="*/ 1415 h 1977"/>
                <a:gd name="T76" fmla="*/ 1479 w 1495"/>
                <a:gd name="T77" fmla="*/ 1383 h 1977"/>
                <a:gd name="T78" fmla="*/ 1486 w 1495"/>
                <a:gd name="T79" fmla="*/ 1186 h 1977"/>
                <a:gd name="T80" fmla="*/ 1392 w 1495"/>
                <a:gd name="T81" fmla="*/ 941 h 1977"/>
                <a:gd name="T82" fmla="*/ 1107 w 1495"/>
                <a:gd name="T83" fmla="*/ 806 h 1977"/>
                <a:gd name="T84" fmla="*/ 1044 w 1495"/>
                <a:gd name="T85" fmla="*/ 933 h 1977"/>
                <a:gd name="T86" fmla="*/ 933 w 1495"/>
                <a:gd name="T87" fmla="*/ 814 h 1977"/>
                <a:gd name="T88" fmla="*/ 1060 w 1495"/>
                <a:gd name="T89" fmla="*/ 632 h 1977"/>
                <a:gd name="T90" fmla="*/ 1028 w 1495"/>
                <a:gd name="T91" fmla="*/ 340 h 1977"/>
                <a:gd name="T92" fmla="*/ 1036 w 1495"/>
                <a:gd name="T93" fmla="*/ 237 h 1977"/>
                <a:gd name="T94" fmla="*/ 767 w 1495"/>
                <a:gd name="T95" fmla="*/ 95 h 1977"/>
                <a:gd name="T96" fmla="*/ 649 w 1495"/>
                <a:gd name="T97" fmla="*/ 48 h 1977"/>
                <a:gd name="T98" fmla="*/ 467 w 1495"/>
                <a:gd name="T99" fmla="*/ 55 h 1977"/>
                <a:gd name="T100" fmla="*/ 459 w 1495"/>
                <a:gd name="T101" fmla="*/ 182 h 1977"/>
                <a:gd name="T102" fmla="*/ 348 w 1495"/>
                <a:gd name="T103" fmla="*/ 269 h 1977"/>
                <a:gd name="T104" fmla="*/ 316 w 1495"/>
                <a:gd name="T105" fmla="*/ 435 h 1977"/>
                <a:gd name="T106" fmla="*/ 309 w 1495"/>
                <a:gd name="T107" fmla="*/ 450 h 1977"/>
                <a:gd name="T108" fmla="*/ 285 w 1495"/>
                <a:gd name="T109" fmla="*/ 308 h 1977"/>
                <a:gd name="T110" fmla="*/ 206 w 1495"/>
                <a:gd name="T111" fmla="*/ 443 h 1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95" h="1977">
                  <a:moveTo>
                    <a:pt x="24" y="1976"/>
                  </a:moveTo>
                  <a:lnTo>
                    <a:pt x="24" y="1976"/>
                  </a:lnTo>
                  <a:cubicBezTo>
                    <a:pt x="40" y="1976"/>
                    <a:pt x="40" y="1976"/>
                    <a:pt x="40" y="1976"/>
                  </a:cubicBezTo>
                  <a:cubicBezTo>
                    <a:pt x="40" y="1969"/>
                    <a:pt x="40" y="1969"/>
                    <a:pt x="48" y="1969"/>
                  </a:cubicBezTo>
                  <a:cubicBezTo>
                    <a:pt x="71" y="1937"/>
                    <a:pt x="103" y="1889"/>
                    <a:pt x="119" y="1858"/>
                  </a:cubicBezTo>
                  <a:cubicBezTo>
                    <a:pt x="119" y="1858"/>
                    <a:pt x="119" y="1850"/>
                    <a:pt x="127" y="1850"/>
                  </a:cubicBezTo>
                  <a:cubicBezTo>
                    <a:pt x="127" y="1842"/>
                    <a:pt x="127" y="1834"/>
                    <a:pt x="135" y="1818"/>
                  </a:cubicBezTo>
                  <a:cubicBezTo>
                    <a:pt x="135" y="1787"/>
                    <a:pt x="143" y="1739"/>
                    <a:pt x="182" y="1644"/>
                  </a:cubicBezTo>
                  <a:cubicBezTo>
                    <a:pt x="229" y="1510"/>
                    <a:pt x="143" y="1273"/>
                    <a:pt x="119" y="1225"/>
                  </a:cubicBezTo>
                  <a:cubicBezTo>
                    <a:pt x="103" y="1202"/>
                    <a:pt x="87" y="1178"/>
                    <a:pt x="71" y="1162"/>
                  </a:cubicBezTo>
                  <a:cubicBezTo>
                    <a:pt x="71" y="1154"/>
                    <a:pt x="63" y="1154"/>
                    <a:pt x="63" y="1146"/>
                  </a:cubicBezTo>
                  <a:cubicBezTo>
                    <a:pt x="48" y="1123"/>
                    <a:pt x="32" y="1059"/>
                    <a:pt x="56" y="1043"/>
                  </a:cubicBezTo>
                  <a:cubicBezTo>
                    <a:pt x="63" y="1036"/>
                    <a:pt x="56" y="1020"/>
                    <a:pt x="56" y="1004"/>
                  </a:cubicBezTo>
                  <a:cubicBezTo>
                    <a:pt x="56" y="988"/>
                    <a:pt x="56" y="980"/>
                    <a:pt x="56" y="965"/>
                  </a:cubicBezTo>
                  <a:cubicBezTo>
                    <a:pt x="56" y="933"/>
                    <a:pt x="48" y="925"/>
                    <a:pt x="24" y="901"/>
                  </a:cubicBezTo>
                  <a:lnTo>
                    <a:pt x="24" y="901"/>
                  </a:lnTo>
                  <a:cubicBezTo>
                    <a:pt x="0" y="877"/>
                    <a:pt x="24" y="862"/>
                    <a:pt x="32" y="846"/>
                  </a:cubicBezTo>
                  <a:cubicBezTo>
                    <a:pt x="40" y="838"/>
                    <a:pt x="48" y="838"/>
                    <a:pt x="48" y="830"/>
                  </a:cubicBezTo>
                  <a:cubicBezTo>
                    <a:pt x="56" y="822"/>
                    <a:pt x="63" y="814"/>
                    <a:pt x="71" y="799"/>
                  </a:cubicBezTo>
                  <a:cubicBezTo>
                    <a:pt x="79" y="783"/>
                    <a:pt x="87" y="767"/>
                    <a:pt x="103" y="751"/>
                  </a:cubicBezTo>
                  <a:cubicBezTo>
                    <a:pt x="111" y="743"/>
                    <a:pt x="103" y="712"/>
                    <a:pt x="103" y="688"/>
                  </a:cubicBezTo>
                  <a:cubicBezTo>
                    <a:pt x="95" y="664"/>
                    <a:pt x="95" y="648"/>
                    <a:pt x="103" y="632"/>
                  </a:cubicBezTo>
                  <a:cubicBezTo>
                    <a:pt x="103" y="625"/>
                    <a:pt x="103" y="609"/>
                    <a:pt x="87" y="601"/>
                  </a:cubicBezTo>
                  <a:cubicBezTo>
                    <a:pt x="87" y="593"/>
                    <a:pt x="79" y="585"/>
                    <a:pt x="79" y="577"/>
                  </a:cubicBezTo>
                  <a:cubicBezTo>
                    <a:pt x="71" y="569"/>
                    <a:pt x="71" y="561"/>
                    <a:pt x="79" y="553"/>
                  </a:cubicBezTo>
                  <a:cubicBezTo>
                    <a:pt x="87" y="538"/>
                    <a:pt x="111" y="530"/>
                    <a:pt x="119" y="530"/>
                  </a:cubicBezTo>
                  <a:cubicBezTo>
                    <a:pt x="127" y="530"/>
                    <a:pt x="135" y="506"/>
                    <a:pt x="135" y="482"/>
                  </a:cubicBezTo>
                  <a:cubicBezTo>
                    <a:pt x="143" y="474"/>
                    <a:pt x="143" y="466"/>
                    <a:pt x="143" y="459"/>
                  </a:cubicBezTo>
                  <a:cubicBezTo>
                    <a:pt x="151" y="450"/>
                    <a:pt x="151" y="443"/>
                    <a:pt x="151" y="443"/>
                  </a:cubicBezTo>
                  <a:cubicBezTo>
                    <a:pt x="151" y="435"/>
                    <a:pt x="151" y="427"/>
                    <a:pt x="158" y="427"/>
                  </a:cubicBezTo>
                  <a:cubicBezTo>
                    <a:pt x="166" y="427"/>
                    <a:pt x="174" y="427"/>
                    <a:pt x="182" y="435"/>
                  </a:cubicBezTo>
                  <a:cubicBezTo>
                    <a:pt x="190" y="435"/>
                    <a:pt x="190" y="435"/>
                    <a:pt x="190" y="435"/>
                  </a:cubicBezTo>
                  <a:cubicBezTo>
                    <a:pt x="198" y="435"/>
                    <a:pt x="198" y="435"/>
                    <a:pt x="206" y="435"/>
                  </a:cubicBezTo>
                  <a:cubicBezTo>
                    <a:pt x="214" y="435"/>
                    <a:pt x="214" y="435"/>
                    <a:pt x="214" y="419"/>
                  </a:cubicBezTo>
                  <a:cubicBezTo>
                    <a:pt x="214" y="411"/>
                    <a:pt x="214" y="403"/>
                    <a:pt x="222" y="395"/>
                  </a:cubicBezTo>
                  <a:cubicBezTo>
                    <a:pt x="238" y="379"/>
                    <a:pt x="253" y="332"/>
                    <a:pt x="261" y="316"/>
                  </a:cubicBezTo>
                  <a:cubicBezTo>
                    <a:pt x="261" y="300"/>
                    <a:pt x="269" y="300"/>
                    <a:pt x="277" y="300"/>
                  </a:cubicBezTo>
                  <a:cubicBezTo>
                    <a:pt x="277" y="300"/>
                    <a:pt x="285" y="300"/>
                    <a:pt x="293" y="308"/>
                  </a:cubicBezTo>
                  <a:cubicBezTo>
                    <a:pt x="293" y="316"/>
                    <a:pt x="293" y="372"/>
                    <a:pt x="293" y="395"/>
                  </a:cubicBezTo>
                  <a:cubicBezTo>
                    <a:pt x="293" y="427"/>
                    <a:pt x="285" y="450"/>
                    <a:pt x="301" y="474"/>
                  </a:cubicBezTo>
                  <a:cubicBezTo>
                    <a:pt x="309" y="474"/>
                    <a:pt x="309" y="482"/>
                    <a:pt x="309" y="482"/>
                  </a:cubicBezTo>
                  <a:cubicBezTo>
                    <a:pt x="309" y="474"/>
                    <a:pt x="309" y="459"/>
                    <a:pt x="309" y="459"/>
                  </a:cubicBezTo>
                  <a:cubicBezTo>
                    <a:pt x="301" y="450"/>
                    <a:pt x="301" y="443"/>
                    <a:pt x="301" y="443"/>
                  </a:cubicBezTo>
                  <a:cubicBezTo>
                    <a:pt x="301" y="435"/>
                    <a:pt x="301" y="435"/>
                    <a:pt x="301" y="435"/>
                  </a:cubicBezTo>
                  <a:cubicBezTo>
                    <a:pt x="301" y="419"/>
                    <a:pt x="301" y="411"/>
                    <a:pt x="309" y="403"/>
                  </a:cubicBezTo>
                  <a:cubicBezTo>
                    <a:pt x="309" y="403"/>
                    <a:pt x="309" y="403"/>
                    <a:pt x="316" y="403"/>
                  </a:cubicBezTo>
                  <a:cubicBezTo>
                    <a:pt x="324" y="403"/>
                    <a:pt x="324" y="419"/>
                    <a:pt x="324" y="435"/>
                  </a:cubicBezTo>
                  <a:cubicBezTo>
                    <a:pt x="324" y="450"/>
                    <a:pt x="324" y="466"/>
                    <a:pt x="332" y="466"/>
                  </a:cubicBezTo>
                  <a:lnTo>
                    <a:pt x="332" y="466"/>
                  </a:lnTo>
                  <a:cubicBezTo>
                    <a:pt x="340" y="466"/>
                    <a:pt x="340" y="466"/>
                    <a:pt x="340" y="466"/>
                  </a:cubicBezTo>
                  <a:cubicBezTo>
                    <a:pt x="348" y="459"/>
                    <a:pt x="348" y="427"/>
                    <a:pt x="348" y="395"/>
                  </a:cubicBezTo>
                  <a:cubicBezTo>
                    <a:pt x="348" y="379"/>
                    <a:pt x="348" y="364"/>
                    <a:pt x="340" y="348"/>
                  </a:cubicBezTo>
                  <a:cubicBezTo>
                    <a:pt x="340" y="324"/>
                    <a:pt x="332" y="293"/>
                    <a:pt x="340" y="269"/>
                  </a:cubicBezTo>
                  <a:cubicBezTo>
                    <a:pt x="340" y="237"/>
                    <a:pt x="348" y="229"/>
                    <a:pt x="356" y="229"/>
                  </a:cubicBezTo>
                  <a:cubicBezTo>
                    <a:pt x="364" y="229"/>
                    <a:pt x="364" y="229"/>
                    <a:pt x="364" y="221"/>
                  </a:cubicBezTo>
                  <a:cubicBezTo>
                    <a:pt x="380" y="206"/>
                    <a:pt x="403" y="198"/>
                    <a:pt x="427" y="198"/>
                  </a:cubicBezTo>
                  <a:cubicBezTo>
                    <a:pt x="451" y="198"/>
                    <a:pt x="451" y="198"/>
                    <a:pt x="459" y="182"/>
                  </a:cubicBezTo>
                  <a:lnTo>
                    <a:pt x="459" y="182"/>
                  </a:lnTo>
                  <a:cubicBezTo>
                    <a:pt x="459" y="174"/>
                    <a:pt x="451" y="166"/>
                    <a:pt x="443" y="158"/>
                  </a:cubicBezTo>
                  <a:cubicBezTo>
                    <a:pt x="435" y="158"/>
                    <a:pt x="427" y="150"/>
                    <a:pt x="411" y="135"/>
                  </a:cubicBezTo>
                  <a:cubicBezTo>
                    <a:pt x="411" y="126"/>
                    <a:pt x="411" y="119"/>
                    <a:pt x="411" y="103"/>
                  </a:cubicBezTo>
                  <a:cubicBezTo>
                    <a:pt x="419" y="87"/>
                    <a:pt x="435" y="71"/>
                    <a:pt x="443" y="71"/>
                  </a:cubicBezTo>
                  <a:cubicBezTo>
                    <a:pt x="443" y="63"/>
                    <a:pt x="451" y="55"/>
                    <a:pt x="459" y="48"/>
                  </a:cubicBezTo>
                  <a:cubicBezTo>
                    <a:pt x="467" y="32"/>
                    <a:pt x="482" y="16"/>
                    <a:pt x="498" y="0"/>
                  </a:cubicBezTo>
                  <a:cubicBezTo>
                    <a:pt x="506" y="0"/>
                    <a:pt x="514" y="0"/>
                    <a:pt x="530" y="0"/>
                  </a:cubicBezTo>
                  <a:cubicBezTo>
                    <a:pt x="554" y="0"/>
                    <a:pt x="585" y="16"/>
                    <a:pt x="593" y="24"/>
                  </a:cubicBezTo>
                  <a:cubicBezTo>
                    <a:pt x="601" y="32"/>
                    <a:pt x="617" y="39"/>
                    <a:pt x="641" y="39"/>
                  </a:cubicBezTo>
                  <a:lnTo>
                    <a:pt x="649" y="39"/>
                  </a:lnTo>
                  <a:cubicBezTo>
                    <a:pt x="656" y="39"/>
                    <a:pt x="656" y="39"/>
                    <a:pt x="664" y="39"/>
                  </a:cubicBezTo>
                  <a:cubicBezTo>
                    <a:pt x="696" y="39"/>
                    <a:pt x="728" y="48"/>
                    <a:pt x="735" y="71"/>
                  </a:cubicBezTo>
                  <a:cubicBezTo>
                    <a:pt x="743" y="87"/>
                    <a:pt x="751" y="87"/>
                    <a:pt x="751" y="87"/>
                  </a:cubicBezTo>
                  <a:cubicBezTo>
                    <a:pt x="759" y="87"/>
                    <a:pt x="759" y="87"/>
                    <a:pt x="759" y="87"/>
                  </a:cubicBezTo>
                  <a:cubicBezTo>
                    <a:pt x="767" y="87"/>
                    <a:pt x="767" y="87"/>
                    <a:pt x="767" y="87"/>
                  </a:cubicBezTo>
                  <a:lnTo>
                    <a:pt x="767" y="87"/>
                  </a:lnTo>
                  <a:cubicBezTo>
                    <a:pt x="783" y="87"/>
                    <a:pt x="822" y="103"/>
                    <a:pt x="878" y="119"/>
                  </a:cubicBezTo>
                  <a:cubicBezTo>
                    <a:pt x="909" y="135"/>
                    <a:pt x="941" y="142"/>
                    <a:pt x="949" y="142"/>
                  </a:cubicBezTo>
                  <a:cubicBezTo>
                    <a:pt x="981" y="158"/>
                    <a:pt x="996" y="190"/>
                    <a:pt x="1004" y="198"/>
                  </a:cubicBezTo>
                  <a:cubicBezTo>
                    <a:pt x="1004" y="213"/>
                    <a:pt x="1012" y="213"/>
                    <a:pt x="1028" y="221"/>
                  </a:cubicBezTo>
                  <a:cubicBezTo>
                    <a:pt x="1028" y="221"/>
                    <a:pt x="1036" y="229"/>
                    <a:pt x="1044" y="229"/>
                  </a:cubicBezTo>
                  <a:lnTo>
                    <a:pt x="1044" y="237"/>
                  </a:lnTo>
                  <a:cubicBezTo>
                    <a:pt x="1044" y="253"/>
                    <a:pt x="1020" y="277"/>
                    <a:pt x="1012" y="293"/>
                  </a:cubicBezTo>
                  <a:cubicBezTo>
                    <a:pt x="1004" y="293"/>
                    <a:pt x="1004" y="293"/>
                    <a:pt x="1004" y="300"/>
                  </a:cubicBezTo>
                  <a:cubicBezTo>
                    <a:pt x="1004" y="308"/>
                    <a:pt x="1020" y="324"/>
                    <a:pt x="1028" y="332"/>
                  </a:cubicBezTo>
                  <a:lnTo>
                    <a:pt x="1028" y="332"/>
                  </a:lnTo>
                  <a:cubicBezTo>
                    <a:pt x="1044" y="340"/>
                    <a:pt x="1075" y="395"/>
                    <a:pt x="1075" y="427"/>
                  </a:cubicBezTo>
                  <a:cubicBezTo>
                    <a:pt x="1075" y="443"/>
                    <a:pt x="1075" y="450"/>
                    <a:pt x="1075" y="459"/>
                  </a:cubicBezTo>
                  <a:cubicBezTo>
                    <a:pt x="1068" y="482"/>
                    <a:pt x="1068" y="490"/>
                    <a:pt x="1083" y="514"/>
                  </a:cubicBezTo>
                  <a:cubicBezTo>
                    <a:pt x="1099" y="546"/>
                    <a:pt x="1091" y="569"/>
                    <a:pt x="1083" y="609"/>
                  </a:cubicBezTo>
                  <a:cubicBezTo>
                    <a:pt x="1075" y="632"/>
                    <a:pt x="1075" y="632"/>
                    <a:pt x="1060" y="640"/>
                  </a:cubicBezTo>
                  <a:cubicBezTo>
                    <a:pt x="1052" y="640"/>
                    <a:pt x="1052" y="640"/>
                    <a:pt x="1044" y="648"/>
                  </a:cubicBezTo>
                  <a:cubicBezTo>
                    <a:pt x="1028" y="656"/>
                    <a:pt x="1020" y="680"/>
                    <a:pt x="1020" y="696"/>
                  </a:cubicBezTo>
                  <a:cubicBezTo>
                    <a:pt x="1020" y="712"/>
                    <a:pt x="1020" y="743"/>
                    <a:pt x="996" y="783"/>
                  </a:cubicBezTo>
                  <a:cubicBezTo>
                    <a:pt x="988" y="806"/>
                    <a:pt x="973" y="814"/>
                    <a:pt x="957" y="814"/>
                  </a:cubicBezTo>
                  <a:cubicBezTo>
                    <a:pt x="949" y="814"/>
                    <a:pt x="941" y="814"/>
                    <a:pt x="933" y="822"/>
                  </a:cubicBezTo>
                  <a:cubicBezTo>
                    <a:pt x="925" y="822"/>
                    <a:pt x="917" y="838"/>
                    <a:pt x="917" y="854"/>
                  </a:cubicBezTo>
                  <a:cubicBezTo>
                    <a:pt x="917" y="885"/>
                    <a:pt x="925" y="917"/>
                    <a:pt x="941" y="933"/>
                  </a:cubicBezTo>
                  <a:cubicBezTo>
                    <a:pt x="957" y="957"/>
                    <a:pt x="988" y="965"/>
                    <a:pt x="1004" y="965"/>
                  </a:cubicBezTo>
                  <a:cubicBezTo>
                    <a:pt x="1012" y="965"/>
                    <a:pt x="1020" y="965"/>
                    <a:pt x="1020" y="957"/>
                  </a:cubicBezTo>
                  <a:cubicBezTo>
                    <a:pt x="1028" y="949"/>
                    <a:pt x="1036" y="941"/>
                    <a:pt x="1044" y="933"/>
                  </a:cubicBezTo>
                  <a:cubicBezTo>
                    <a:pt x="1052" y="925"/>
                    <a:pt x="1060" y="909"/>
                    <a:pt x="1068" y="901"/>
                  </a:cubicBezTo>
                  <a:cubicBezTo>
                    <a:pt x="1068" y="893"/>
                    <a:pt x="1075" y="893"/>
                    <a:pt x="1075" y="885"/>
                  </a:cubicBezTo>
                  <a:cubicBezTo>
                    <a:pt x="1083" y="870"/>
                    <a:pt x="1091" y="862"/>
                    <a:pt x="1091" y="846"/>
                  </a:cubicBezTo>
                  <a:cubicBezTo>
                    <a:pt x="1091" y="822"/>
                    <a:pt x="1091" y="814"/>
                    <a:pt x="1099" y="806"/>
                  </a:cubicBezTo>
                  <a:cubicBezTo>
                    <a:pt x="1099" y="799"/>
                    <a:pt x="1107" y="799"/>
                    <a:pt x="1107" y="806"/>
                  </a:cubicBezTo>
                  <a:cubicBezTo>
                    <a:pt x="1115" y="806"/>
                    <a:pt x="1123" y="799"/>
                    <a:pt x="1123" y="799"/>
                  </a:cubicBezTo>
                  <a:cubicBezTo>
                    <a:pt x="1131" y="767"/>
                    <a:pt x="1194" y="727"/>
                    <a:pt x="1234" y="727"/>
                  </a:cubicBezTo>
                  <a:cubicBezTo>
                    <a:pt x="1273" y="719"/>
                    <a:pt x="1344" y="767"/>
                    <a:pt x="1344" y="799"/>
                  </a:cubicBezTo>
                  <a:cubicBezTo>
                    <a:pt x="1352" y="838"/>
                    <a:pt x="1376" y="901"/>
                    <a:pt x="1392" y="933"/>
                  </a:cubicBezTo>
                  <a:cubicBezTo>
                    <a:pt x="1408" y="965"/>
                    <a:pt x="1431" y="1028"/>
                    <a:pt x="1447" y="1075"/>
                  </a:cubicBezTo>
                  <a:cubicBezTo>
                    <a:pt x="1455" y="1091"/>
                    <a:pt x="1455" y="1099"/>
                    <a:pt x="1455" y="1107"/>
                  </a:cubicBezTo>
                  <a:cubicBezTo>
                    <a:pt x="1471" y="1130"/>
                    <a:pt x="1471" y="1138"/>
                    <a:pt x="1479" y="1146"/>
                  </a:cubicBezTo>
                  <a:cubicBezTo>
                    <a:pt x="1479" y="1154"/>
                    <a:pt x="1486" y="1154"/>
                    <a:pt x="1486" y="1170"/>
                  </a:cubicBezTo>
                  <a:cubicBezTo>
                    <a:pt x="1494" y="1178"/>
                    <a:pt x="1494" y="1178"/>
                    <a:pt x="1494" y="1178"/>
                  </a:cubicBezTo>
                  <a:cubicBezTo>
                    <a:pt x="1494" y="1186"/>
                    <a:pt x="1494" y="1186"/>
                    <a:pt x="1494" y="1186"/>
                  </a:cubicBezTo>
                  <a:lnTo>
                    <a:pt x="1494" y="1186"/>
                  </a:lnTo>
                  <a:cubicBezTo>
                    <a:pt x="1486" y="1249"/>
                    <a:pt x="1479" y="1328"/>
                    <a:pt x="1486" y="1376"/>
                  </a:cubicBezTo>
                  <a:cubicBezTo>
                    <a:pt x="1486" y="1376"/>
                    <a:pt x="1494" y="1383"/>
                    <a:pt x="1486" y="1391"/>
                  </a:cubicBezTo>
                  <a:cubicBezTo>
                    <a:pt x="1486" y="1407"/>
                    <a:pt x="1486" y="1407"/>
                    <a:pt x="1486" y="1407"/>
                  </a:cubicBezTo>
                  <a:cubicBezTo>
                    <a:pt x="1479" y="1391"/>
                    <a:pt x="1479" y="1391"/>
                    <a:pt x="1479" y="1391"/>
                  </a:cubicBezTo>
                  <a:cubicBezTo>
                    <a:pt x="1479" y="1383"/>
                    <a:pt x="1447" y="1383"/>
                    <a:pt x="1423" y="1376"/>
                  </a:cubicBezTo>
                  <a:cubicBezTo>
                    <a:pt x="1415" y="1376"/>
                    <a:pt x="1408" y="1376"/>
                    <a:pt x="1399" y="1376"/>
                  </a:cubicBezTo>
                  <a:lnTo>
                    <a:pt x="1392" y="1376"/>
                  </a:lnTo>
                  <a:cubicBezTo>
                    <a:pt x="1376" y="1376"/>
                    <a:pt x="1376" y="1376"/>
                    <a:pt x="1376" y="1391"/>
                  </a:cubicBezTo>
                  <a:cubicBezTo>
                    <a:pt x="1376" y="1399"/>
                    <a:pt x="1368" y="1407"/>
                    <a:pt x="1368" y="1415"/>
                  </a:cubicBezTo>
                  <a:cubicBezTo>
                    <a:pt x="1360" y="1431"/>
                    <a:pt x="1360" y="1439"/>
                    <a:pt x="1368" y="1455"/>
                  </a:cubicBezTo>
                  <a:cubicBezTo>
                    <a:pt x="1368" y="1463"/>
                    <a:pt x="1368" y="1470"/>
                    <a:pt x="1376" y="1478"/>
                  </a:cubicBezTo>
                  <a:cubicBezTo>
                    <a:pt x="1376" y="1494"/>
                    <a:pt x="1376" y="1502"/>
                    <a:pt x="1376" y="1502"/>
                  </a:cubicBezTo>
                  <a:lnTo>
                    <a:pt x="1376" y="1502"/>
                  </a:lnTo>
                  <a:cubicBezTo>
                    <a:pt x="1376" y="1510"/>
                    <a:pt x="1376" y="1510"/>
                    <a:pt x="1376" y="1510"/>
                  </a:cubicBezTo>
                  <a:cubicBezTo>
                    <a:pt x="1305" y="1573"/>
                    <a:pt x="1297" y="1597"/>
                    <a:pt x="1305" y="1605"/>
                  </a:cubicBezTo>
                  <a:cubicBezTo>
                    <a:pt x="1305" y="1613"/>
                    <a:pt x="1305" y="1629"/>
                    <a:pt x="1313" y="1636"/>
                  </a:cubicBezTo>
                  <a:cubicBezTo>
                    <a:pt x="1313" y="1652"/>
                    <a:pt x="1321" y="1660"/>
                    <a:pt x="1321" y="1676"/>
                  </a:cubicBezTo>
                  <a:cubicBezTo>
                    <a:pt x="1321" y="1684"/>
                    <a:pt x="1321" y="1684"/>
                    <a:pt x="1321" y="1684"/>
                  </a:cubicBezTo>
                  <a:lnTo>
                    <a:pt x="1321" y="1684"/>
                  </a:lnTo>
                  <a:cubicBezTo>
                    <a:pt x="1313" y="1684"/>
                    <a:pt x="1305" y="1700"/>
                    <a:pt x="1297" y="1707"/>
                  </a:cubicBezTo>
                  <a:cubicBezTo>
                    <a:pt x="1289" y="1716"/>
                    <a:pt x="1281" y="1723"/>
                    <a:pt x="1273" y="1731"/>
                  </a:cubicBezTo>
                  <a:cubicBezTo>
                    <a:pt x="1257" y="1739"/>
                    <a:pt x="1249" y="1763"/>
                    <a:pt x="1241" y="1787"/>
                  </a:cubicBezTo>
                  <a:cubicBezTo>
                    <a:pt x="1234" y="1795"/>
                    <a:pt x="1226" y="1802"/>
                    <a:pt x="1218" y="1818"/>
                  </a:cubicBezTo>
                  <a:cubicBezTo>
                    <a:pt x="1218" y="1826"/>
                    <a:pt x="1218" y="1826"/>
                    <a:pt x="1218" y="1834"/>
                  </a:cubicBezTo>
                  <a:cubicBezTo>
                    <a:pt x="1210" y="1834"/>
                    <a:pt x="1210" y="1834"/>
                    <a:pt x="1210" y="1834"/>
                  </a:cubicBezTo>
                  <a:lnTo>
                    <a:pt x="1210" y="1834"/>
                  </a:lnTo>
                  <a:cubicBezTo>
                    <a:pt x="1107" y="1866"/>
                    <a:pt x="846" y="1929"/>
                    <a:pt x="767" y="1929"/>
                  </a:cubicBezTo>
                  <a:cubicBezTo>
                    <a:pt x="759" y="1929"/>
                    <a:pt x="751" y="1929"/>
                    <a:pt x="751" y="1921"/>
                  </a:cubicBezTo>
                  <a:cubicBezTo>
                    <a:pt x="728" y="1897"/>
                    <a:pt x="712" y="1897"/>
                    <a:pt x="712" y="1897"/>
                  </a:cubicBezTo>
                  <a:lnTo>
                    <a:pt x="24" y="1976"/>
                  </a:lnTo>
                  <a:close/>
                  <a:moveTo>
                    <a:pt x="158" y="435"/>
                  </a:moveTo>
                  <a:lnTo>
                    <a:pt x="158" y="435"/>
                  </a:lnTo>
                  <a:cubicBezTo>
                    <a:pt x="158" y="435"/>
                    <a:pt x="158" y="435"/>
                    <a:pt x="158" y="443"/>
                  </a:cubicBezTo>
                  <a:cubicBezTo>
                    <a:pt x="158" y="450"/>
                    <a:pt x="158" y="450"/>
                    <a:pt x="151" y="459"/>
                  </a:cubicBezTo>
                  <a:cubicBezTo>
                    <a:pt x="151" y="466"/>
                    <a:pt x="151" y="474"/>
                    <a:pt x="143" y="490"/>
                  </a:cubicBezTo>
                  <a:cubicBezTo>
                    <a:pt x="135" y="514"/>
                    <a:pt x="135" y="530"/>
                    <a:pt x="119" y="538"/>
                  </a:cubicBezTo>
                  <a:cubicBezTo>
                    <a:pt x="111" y="538"/>
                    <a:pt x="95" y="546"/>
                    <a:pt x="87" y="553"/>
                  </a:cubicBezTo>
                  <a:cubicBezTo>
                    <a:pt x="79" y="561"/>
                    <a:pt x="79" y="569"/>
                    <a:pt x="87" y="577"/>
                  </a:cubicBezTo>
                  <a:cubicBezTo>
                    <a:pt x="87" y="577"/>
                    <a:pt x="95" y="585"/>
                    <a:pt x="95" y="593"/>
                  </a:cubicBezTo>
                  <a:cubicBezTo>
                    <a:pt x="103" y="609"/>
                    <a:pt x="111" y="625"/>
                    <a:pt x="103" y="640"/>
                  </a:cubicBezTo>
                  <a:cubicBezTo>
                    <a:pt x="103" y="648"/>
                    <a:pt x="103" y="672"/>
                    <a:pt x="111" y="688"/>
                  </a:cubicBezTo>
                  <a:cubicBezTo>
                    <a:pt x="111" y="719"/>
                    <a:pt x="119" y="743"/>
                    <a:pt x="103" y="759"/>
                  </a:cubicBezTo>
                  <a:cubicBezTo>
                    <a:pt x="95" y="767"/>
                    <a:pt x="87" y="790"/>
                    <a:pt x="71" y="806"/>
                  </a:cubicBezTo>
                  <a:cubicBezTo>
                    <a:pt x="63" y="814"/>
                    <a:pt x="63" y="822"/>
                    <a:pt x="56" y="830"/>
                  </a:cubicBezTo>
                  <a:cubicBezTo>
                    <a:pt x="48" y="838"/>
                    <a:pt x="48" y="846"/>
                    <a:pt x="40" y="846"/>
                  </a:cubicBezTo>
                  <a:cubicBezTo>
                    <a:pt x="24" y="870"/>
                    <a:pt x="16" y="877"/>
                    <a:pt x="24" y="893"/>
                  </a:cubicBezTo>
                  <a:cubicBezTo>
                    <a:pt x="32" y="893"/>
                    <a:pt x="32" y="893"/>
                    <a:pt x="32" y="893"/>
                  </a:cubicBezTo>
                  <a:cubicBezTo>
                    <a:pt x="48" y="917"/>
                    <a:pt x="63" y="925"/>
                    <a:pt x="63" y="965"/>
                  </a:cubicBezTo>
                  <a:cubicBezTo>
                    <a:pt x="63" y="980"/>
                    <a:pt x="63" y="988"/>
                    <a:pt x="63" y="1004"/>
                  </a:cubicBezTo>
                  <a:cubicBezTo>
                    <a:pt x="63" y="1020"/>
                    <a:pt x="71" y="1036"/>
                    <a:pt x="56" y="1043"/>
                  </a:cubicBezTo>
                  <a:cubicBezTo>
                    <a:pt x="48" y="1059"/>
                    <a:pt x="56" y="1123"/>
                    <a:pt x="71" y="1138"/>
                  </a:cubicBezTo>
                  <a:cubicBezTo>
                    <a:pt x="71" y="1146"/>
                    <a:pt x="79" y="1154"/>
                    <a:pt x="79" y="1162"/>
                  </a:cubicBezTo>
                  <a:cubicBezTo>
                    <a:pt x="95" y="1178"/>
                    <a:pt x="103" y="1194"/>
                    <a:pt x="127" y="1225"/>
                  </a:cubicBezTo>
                  <a:cubicBezTo>
                    <a:pt x="151" y="1273"/>
                    <a:pt x="238" y="1510"/>
                    <a:pt x="190" y="1652"/>
                  </a:cubicBezTo>
                  <a:cubicBezTo>
                    <a:pt x="151" y="1747"/>
                    <a:pt x="143" y="1795"/>
                    <a:pt x="135" y="1818"/>
                  </a:cubicBezTo>
                  <a:cubicBezTo>
                    <a:pt x="135" y="1834"/>
                    <a:pt x="135" y="1842"/>
                    <a:pt x="127" y="1850"/>
                  </a:cubicBezTo>
                  <a:cubicBezTo>
                    <a:pt x="127" y="1850"/>
                    <a:pt x="127" y="1858"/>
                    <a:pt x="127" y="1866"/>
                  </a:cubicBezTo>
                  <a:cubicBezTo>
                    <a:pt x="111" y="1889"/>
                    <a:pt x="79" y="1945"/>
                    <a:pt x="48" y="1969"/>
                  </a:cubicBezTo>
                  <a:lnTo>
                    <a:pt x="48" y="1969"/>
                  </a:lnTo>
                  <a:cubicBezTo>
                    <a:pt x="712" y="1889"/>
                    <a:pt x="712" y="1889"/>
                    <a:pt x="712" y="1889"/>
                  </a:cubicBezTo>
                  <a:lnTo>
                    <a:pt x="712" y="1889"/>
                  </a:lnTo>
                  <a:cubicBezTo>
                    <a:pt x="720" y="1889"/>
                    <a:pt x="735" y="1897"/>
                    <a:pt x="751" y="1921"/>
                  </a:cubicBezTo>
                  <a:cubicBezTo>
                    <a:pt x="751" y="1921"/>
                    <a:pt x="759" y="1921"/>
                    <a:pt x="767" y="1921"/>
                  </a:cubicBezTo>
                  <a:cubicBezTo>
                    <a:pt x="846" y="1921"/>
                    <a:pt x="1099" y="1858"/>
                    <a:pt x="1210" y="1826"/>
                  </a:cubicBezTo>
                  <a:cubicBezTo>
                    <a:pt x="1210" y="1826"/>
                    <a:pt x="1210" y="1818"/>
                    <a:pt x="1210" y="1810"/>
                  </a:cubicBezTo>
                  <a:cubicBezTo>
                    <a:pt x="1218" y="1802"/>
                    <a:pt x="1226" y="1795"/>
                    <a:pt x="1234" y="1779"/>
                  </a:cubicBezTo>
                  <a:cubicBezTo>
                    <a:pt x="1241" y="1755"/>
                    <a:pt x="1257" y="1731"/>
                    <a:pt x="1273" y="1723"/>
                  </a:cubicBezTo>
                  <a:cubicBezTo>
                    <a:pt x="1273" y="1723"/>
                    <a:pt x="1281" y="1716"/>
                    <a:pt x="1289" y="1707"/>
                  </a:cubicBezTo>
                  <a:cubicBezTo>
                    <a:pt x="1297" y="1692"/>
                    <a:pt x="1305" y="1684"/>
                    <a:pt x="1313" y="1676"/>
                  </a:cubicBezTo>
                  <a:cubicBezTo>
                    <a:pt x="1313" y="1660"/>
                    <a:pt x="1305" y="1652"/>
                    <a:pt x="1305" y="1636"/>
                  </a:cubicBezTo>
                  <a:cubicBezTo>
                    <a:pt x="1297" y="1629"/>
                    <a:pt x="1297" y="1613"/>
                    <a:pt x="1297" y="1613"/>
                  </a:cubicBezTo>
                  <a:cubicBezTo>
                    <a:pt x="1289" y="1597"/>
                    <a:pt x="1297" y="1581"/>
                    <a:pt x="1368" y="1502"/>
                  </a:cubicBezTo>
                  <a:cubicBezTo>
                    <a:pt x="1368" y="1502"/>
                    <a:pt x="1368" y="1494"/>
                    <a:pt x="1368" y="1486"/>
                  </a:cubicBezTo>
                  <a:cubicBezTo>
                    <a:pt x="1360" y="1470"/>
                    <a:pt x="1360" y="1463"/>
                    <a:pt x="1360" y="1455"/>
                  </a:cubicBezTo>
                  <a:cubicBezTo>
                    <a:pt x="1352" y="1439"/>
                    <a:pt x="1352" y="1431"/>
                    <a:pt x="1360" y="1415"/>
                  </a:cubicBezTo>
                  <a:cubicBezTo>
                    <a:pt x="1368" y="1407"/>
                    <a:pt x="1368" y="1399"/>
                    <a:pt x="1368" y="1391"/>
                  </a:cubicBezTo>
                  <a:cubicBezTo>
                    <a:pt x="1368" y="1376"/>
                    <a:pt x="1368" y="1368"/>
                    <a:pt x="1392" y="1368"/>
                  </a:cubicBezTo>
                  <a:lnTo>
                    <a:pt x="1399" y="1368"/>
                  </a:lnTo>
                  <a:cubicBezTo>
                    <a:pt x="1408" y="1368"/>
                    <a:pt x="1415" y="1368"/>
                    <a:pt x="1423" y="1368"/>
                  </a:cubicBezTo>
                  <a:cubicBezTo>
                    <a:pt x="1455" y="1376"/>
                    <a:pt x="1471" y="1376"/>
                    <a:pt x="1479" y="1383"/>
                  </a:cubicBezTo>
                  <a:lnTo>
                    <a:pt x="1479" y="1383"/>
                  </a:lnTo>
                  <a:lnTo>
                    <a:pt x="1479" y="1383"/>
                  </a:lnTo>
                  <a:cubicBezTo>
                    <a:pt x="1479" y="1376"/>
                    <a:pt x="1479" y="1376"/>
                    <a:pt x="1479" y="1376"/>
                  </a:cubicBezTo>
                  <a:cubicBezTo>
                    <a:pt x="1471" y="1336"/>
                    <a:pt x="1479" y="1257"/>
                    <a:pt x="1486" y="1194"/>
                  </a:cubicBezTo>
                  <a:lnTo>
                    <a:pt x="1486" y="1186"/>
                  </a:lnTo>
                  <a:cubicBezTo>
                    <a:pt x="1486" y="1170"/>
                    <a:pt x="1486" y="1170"/>
                    <a:pt x="1486" y="1170"/>
                  </a:cubicBezTo>
                  <a:cubicBezTo>
                    <a:pt x="1479" y="1162"/>
                    <a:pt x="1471" y="1154"/>
                    <a:pt x="1471" y="1146"/>
                  </a:cubicBezTo>
                  <a:cubicBezTo>
                    <a:pt x="1463" y="1146"/>
                    <a:pt x="1463" y="1138"/>
                    <a:pt x="1455" y="1107"/>
                  </a:cubicBezTo>
                  <a:cubicBezTo>
                    <a:pt x="1447" y="1099"/>
                    <a:pt x="1447" y="1091"/>
                    <a:pt x="1439" y="1075"/>
                  </a:cubicBezTo>
                  <a:cubicBezTo>
                    <a:pt x="1423" y="1028"/>
                    <a:pt x="1399" y="965"/>
                    <a:pt x="1392" y="941"/>
                  </a:cubicBezTo>
                  <a:cubicBezTo>
                    <a:pt x="1368" y="901"/>
                    <a:pt x="1344" y="838"/>
                    <a:pt x="1344" y="806"/>
                  </a:cubicBezTo>
                  <a:cubicBezTo>
                    <a:pt x="1336" y="775"/>
                    <a:pt x="1265" y="727"/>
                    <a:pt x="1234" y="735"/>
                  </a:cubicBezTo>
                  <a:cubicBezTo>
                    <a:pt x="1202" y="735"/>
                    <a:pt x="1139" y="775"/>
                    <a:pt x="1131" y="799"/>
                  </a:cubicBezTo>
                  <a:cubicBezTo>
                    <a:pt x="1131" y="799"/>
                    <a:pt x="1123" y="814"/>
                    <a:pt x="1115" y="814"/>
                  </a:cubicBezTo>
                  <a:cubicBezTo>
                    <a:pt x="1107" y="814"/>
                    <a:pt x="1107" y="814"/>
                    <a:pt x="1107" y="806"/>
                  </a:cubicBezTo>
                  <a:lnTo>
                    <a:pt x="1107" y="806"/>
                  </a:lnTo>
                  <a:cubicBezTo>
                    <a:pt x="1099" y="814"/>
                    <a:pt x="1099" y="838"/>
                    <a:pt x="1099" y="846"/>
                  </a:cubicBezTo>
                  <a:cubicBezTo>
                    <a:pt x="1099" y="862"/>
                    <a:pt x="1091" y="877"/>
                    <a:pt x="1083" y="885"/>
                  </a:cubicBezTo>
                  <a:cubicBezTo>
                    <a:pt x="1075" y="893"/>
                    <a:pt x="1075" y="901"/>
                    <a:pt x="1075" y="901"/>
                  </a:cubicBezTo>
                  <a:cubicBezTo>
                    <a:pt x="1068" y="917"/>
                    <a:pt x="1052" y="925"/>
                    <a:pt x="1044" y="933"/>
                  </a:cubicBezTo>
                  <a:cubicBezTo>
                    <a:pt x="1036" y="949"/>
                    <a:pt x="1028" y="957"/>
                    <a:pt x="1028" y="965"/>
                  </a:cubicBezTo>
                  <a:cubicBezTo>
                    <a:pt x="1020" y="972"/>
                    <a:pt x="1012" y="972"/>
                    <a:pt x="1004" y="972"/>
                  </a:cubicBezTo>
                  <a:cubicBezTo>
                    <a:pt x="981" y="972"/>
                    <a:pt x="957" y="965"/>
                    <a:pt x="933" y="941"/>
                  </a:cubicBezTo>
                  <a:cubicBezTo>
                    <a:pt x="917" y="925"/>
                    <a:pt x="909" y="885"/>
                    <a:pt x="909" y="854"/>
                  </a:cubicBezTo>
                  <a:cubicBezTo>
                    <a:pt x="909" y="838"/>
                    <a:pt x="917" y="822"/>
                    <a:pt x="933" y="814"/>
                  </a:cubicBezTo>
                  <a:cubicBezTo>
                    <a:pt x="941" y="806"/>
                    <a:pt x="949" y="806"/>
                    <a:pt x="957" y="806"/>
                  </a:cubicBezTo>
                  <a:cubicBezTo>
                    <a:pt x="973" y="806"/>
                    <a:pt x="981" y="806"/>
                    <a:pt x="996" y="783"/>
                  </a:cubicBezTo>
                  <a:cubicBezTo>
                    <a:pt x="1012" y="735"/>
                    <a:pt x="1012" y="712"/>
                    <a:pt x="1012" y="696"/>
                  </a:cubicBezTo>
                  <a:cubicBezTo>
                    <a:pt x="1012" y="680"/>
                    <a:pt x="1020" y="648"/>
                    <a:pt x="1044" y="640"/>
                  </a:cubicBezTo>
                  <a:cubicBezTo>
                    <a:pt x="1052" y="632"/>
                    <a:pt x="1052" y="632"/>
                    <a:pt x="1060" y="632"/>
                  </a:cubicBezTo>
                  <a:cubicBezTo>
                    <a:pt x="1068" y="632"/>
                    <a:pt x="1075" y="625"/>
                    <a:pt x="1075" y="601"/>
                  </a:cubicBezTo>
                  <a:cubicBezTo>
                    <a:pt x="1083" y="569"/>
                    <a:pt x="1091" y="553"/>
                    <a:pt x="1075" y="522"/>
                  </a:cubicBezTo>
                  <a:cubicBezTo>
                    <a:pt x="1060" y="498"/>
                    <a:pt x="1068" y="474"/>
                    <a:pt x="1068" y="459"/>
                  </a:cubicBezTo>
                  <a:cubicBezTo>
                    <a:pt x="1068" y="450"/>
                    <a:pt x="1068" y="443"/>
                    <a:pt x="1068" y="427"/>
                  </a:cubicBezTo>
                  <a:cubicBezTo>
                    <a:pt x="1068" y="395"/>
                    <a:pt x="1036" y="348"/>
                    <a:pt x="1028" y="340"/>
                  </a:cubicBezTo>
                  <a:lnTo>
                    <a:pt x="1028" y="340"/>
                  </a:lnTo>
                  <a:cubicBezTo>
                    <a:pt x="1012" y="324"/>
                    <a:pt x="996" y="308"/>
                    <a:pt x="996" y="300"/>
                  </a:cubicBezTo>
                  <a:cubicBezTo>
                    <a:pt x="996" y="293"/>
                    <a:pt x="996" y="285"/>
                    <a:pt x="1004" y="285"/>
                  </a:cubicBezTo>
                  <a:cubicBezTo>
                    <a:pt x="1020" y="269"/>
                    <a:pt x="1036" y="253"/>
                    <a:pt x="1036" y="237"/>
                  </a:cubicBezTo>
                  <a:lnTo>
                    <a:pt x="1036" y="237"/>
                  </a:lnTo>
                  <a:cubicBezTo>
                    <a:pt x="1028" y="229"/>
                    <a:pt x="1028" y="229"/>
                    <a:pt x="1020" y="229"/>
                  </a:cubicBezTo>
                  <a:cubicBezTo>
                    <a:pt x="1012" y="221"/>
                    <a:pt x="996" y="213"/>
                    <a:pt x="996" y="206"/>
                  </a:cubicBezTo>
                  <a:cubicBezTo>
                    <a:pt x="988" y="190"/>
                    <a:pt x="981" y="158"/>
                    <a:pt x="949" y="150"/>
                  </a:cubicBezTo>
                  <a:cubicBezTo>
                    <a:pt x="933" y="150"/>
                    <a:pt x="909" y="142"/>
                    <a:pt x="878" y="126"/>
                  </a:cubicBezTo>
                  <a:cubicBezTo>
                    <a:pt x="830" y="119"/>
                    <a:pt x="783" y="95"/>
                    <a:pt x="767" y="95"/>
                  </a:cubicBezTo>
                  <a:cubicBezTo>
                    <a:pt x="767" y="95"/>
                    <a:pt x="767" y="95"/>
                    <a:pt x="759" y="95"/>
                  </a:cubicBezTo>
                  <a:cubicBezTo>
                    <a:pt x="759" y="95"/>
                    <a:pt x="759" y="95"/>
                    <a:pt x="751" y="95"/>
                  </a:cubicBezTo>
                  <a:cubicBezTo>
                    <a:pt x="743" y="95"/>
                    <a:pt x="735" y="95"/>
                    <a:pt x="728" y="71"/>
                  </a:cubicBezTo>
                  <a:cubicBezTo>
                    <a:pt x="720" y="55"/>
                    <a:pt x="688" y="48"/>
                    <a:pt x="664" y="48"/>
                  </a:cubicBezTo>
                  <a:cubicBezTo>
                    <a:pt x="656" y="48"/>
                    <a:pt x="656" y="48"/>
                    <a:pt x="649" y="48"/>
                  </a:cubicBezTo>
                  <a:lnTo>
                    <a:pt x="641" y="48"/>
                  </a:lnTo>
                  <a:cubicBezTo>
                    <a:pt x="617" y="48"/>
                    <a:pt x="601" y="39"/>
                    <a:pt x="585" y="32"/>
                  </a:cubicBezTo>
                  <a:cubicBezTo>
                    <a:pt x="577" y="16"/>
                    <a:pt x="554" y="8"/>
                    <a:pt x="530" y="8"/>
                  </a:cubicBezTo>
                  <a:cubicBezTo>
                    <a:pt x="522" y="8"/>
                    <a:pt x="514" y="8"/>
                    <a:pt x="506" y="8"/>
                  </a:cubicBezTo>
                  <a:cubicBezTo>
                    <a:pt x="491" y="16"/>
                    <a:pt x="475" y="39"/>
                    <a:pt x="467" y="55"/>
                  </a:cubicBezTo>
                  <a:cubicBezTo>
                    <a:pt x="459" y="63"/>
                    <a:pt x="451" y="71"/>
                    <a:pt x="443" y="71"/>
                  </a:cubicBezTo>
                  <a:cubicBezTo>
                    <a:pt x="435" y="79"/>
                    <a:pt x="419" y="95"/>
                    <a:pt x="419" y="111"/>
                  </a:cubicBezTo>
                  <a:cubicBezTo>
                    <a:pt x="419" y="119"/>
                    <a:pt x="419" y="126"/>
                    <a:pt x="419" y="135"/>
                  </a:cubicBezTo>
                  <a:cubicBezTo>
                    <a:pt x="427" y="142"/>
                    <a:pt x="435" y="150"/>
                    <a:pt x="443" y="158"/>
                  </a:cubicBezTo>
                  <a:cubicBezTo>
                    <a:pt x="459" y="158"/>
                    <a:pt x="467" y="166"/>
                    <a:pt x="459" y="182"/>
                  </a:cubicBezTo>
                  <a:lnTo>
                    <a:pt x="459" y="182"/>
                  </a:lnTo>
                  <a:cubicBezTo>
                    <a:pt x="459" y="206"/>
                    <a:pt x="459" y="206"/>
                    <a:pt x="427" y="206"/>
                  </a:cubicBezTo>
                  <a:cubicBezTo>
                    <a:pt x="403" y="206"/>
                    <a:pt x="380" y="213"/>
                    <a:pt x="372" y="229"/>
                  </a:cubicBezTo>
                  <a:cubicBezTo>
                    <a:pt x="372" y="237"/>
                    <a:pt x="364" y="237"/>
                    <a:pt x="356" y="237"/>
                  </a:cubicBezTo>
                  <a:cubicBezTo>
                    <a:pt x="356" y="237"/>
                    <a:pt x="348" y="237"/>
                    <a:pt x="348" y="269"/>
                  </a:cubicBezTo>
                  <a:cubicBezTo>
                    <a:pt x="340" y="293"/>
                    <a:pt x="348" y="324"/>
                    <a:pt x="348" y="348"/>
                  </a:cubicBezTo>
                  <a:cubicBezTo>
                    <a:pt x="356" y="364"/>
                    <a:pt x="356" y="379"/>
                    <a:pt x="356" y="395"/>
                  </a:cubicBezTo>
                  <a:cubicBezTo>
                    <a:pt x="356" y="411"/>
                    <a:pt x="356" y="459"/>
                    <a:pt x="340" y="474"/>
                  </a:cubicBezTo>
                  <a:lnTo>
                    <a:pt x="332" y="474"/>
                  </a:lnTo>
                  <a:cubicBezTo>
                    <a:pt x="316" y="466"/>
                    <a:pt x="316" y="450"/>
                    <a:pt x="316" y="435"/>
                  </a:cubicBezTo>
                  <a:cubicBezTo>
                    <a:pt x="316" y="419"/>
                    <a:pt x="316" y="411"/>
                    <a:pt x="316" y="411"/>
                  </a:cubicBezTo>
                  <a:cubicBezTo>
                    <a:pt x="309" y="411"/>
                    <a:pt x="309" y="411"/>
                    <a:pt x="309" y="411"/>
                  </a:cubicBezTo>
                  <a:cubicBezTo>
                    <a:pt x="309" y="411"/>
                    <a:pt x="309" y="427"/>
                    <a:pt x="309" y="435"/>
                  </a:cubicBezTo>
                  <a:cubicBezTo>
                    <a:pt x="309" y="443"/>
                    <a:pt x="309" y="443"/>
                    <a:pt x="309" y="443"/>
                  </a:cubicBezTo>
                  <a:lnTo>
                    <a:pt x="309" y="450"/>
                  </a:lnTo>
                  <a:cubicBezTo>
                    <a:pt x="316" y="474"/>
                    <a:pt x="316" y="482"/>
                    <a:pt x="316" y="490"/>
                  </a:cubicBezTo>
                  <a:cubicBezTo>
                    <a:pt x="309" y="490"/>
                    <a:pt x="309" y="490"/>
                    <a:pt x="309" y="490"/>
                  </a:cubicBezTo>
                  <a:lnTo>
                    <a:pt x="301" y="482"/>
                  </a:lnTo>
                  <a:cubicBezTo>
                    <a:pt x="277" y="450"/>
                    <a:pt x="285" y="427"/>
                    <a:pt x="285" y="395"/>
                  </a:cubicBezTo>
                  <a:cubicBezTo>
                    <a:pt x="285" y="364"/>
                    <a:pt x="285" y="316"/>
                    <a:pt x="285" y="308"/>
                  </a:cubicBezTo>
                  <a:lnTo>
                    <a:pt x="277" y="308"/>
                  </a:lnTo>
                  <a:cubicBezTo>
                    <a:pt x="269" y="308"/>
                    <a:pt x="269" y="308"/>
                    <a:pt x="269" y="316"/>
                  </a:cubicBezTo>
                  <a:cubicBezTo>
                    <a:pt x="261" y="332"/>
                    <a:pt x="245" y="379"/>
                    <a:pt x="229" y="403"/>
                  </a:cubicBezTo>
                  <a:cubicBezTo>
                    <a:pt x="222" y="403"/>
                    <a:pt x="222" y="411"/>
                    <a:pt x="222" y="419"/>
                  </a:cubicBezTo>
                  <a:cubicBezTo>
                    <a:pt x="222" y="435"/>
                    <a:pt x="222" y="443"/>
                    <a:pt x="206" y="443"/>
                  </a:cubicBezTo>
                  <a:cubicBezTo>
                    <a:pt x="198" y="443"/>
                    <a:pt x="198" y="443"/>
                    <a:pt x="190" y="443"/>
                  </a:cubicBezTo>
                  <a:cubicBezTo>
                    <a:pt x="182" y="443"/>
                    <a:pt x="182" y="443"/>
                    <a:pt x="182" y="443"/>
                  </a:cubicBezTo>
                  <a:cubicBezTo>
                    <a:pt x="174" y="435"/>
                    <a:pt x="166" y="435"/>
                    <a:pt x="158" y="435"/>
                  </a:cubicBezTo>
                  <a:close/>
                </a:path>
              </a:pathLst>
            </a:custGeom>
            <a:solidFill>
              <a:schemeClr val="accent6"/>
            </a:solidFill>
            <a:ln>
              <a:solidFill>
                <a:schemeClr val="bg2"/>
              </a:solidFill>
            </a:ln>
            <a:effectLst/>
          </p:spPr>
          <p:txBody>
            <a:bodyPr wrap="none" anchor="ctr"/>
            <a:lstStyle/>
            <a:p>
              <a:endParaRPr lang="en-US"/>
            </a:p>
          </p:txBody>
        </p:sp>
        <p:sp>
          <p:nvSpPr>
            <p:cNvPr id="304" name="Freeform 641"/>
            <p:cNvSpPr>
              <a:spLocks noChangeArrowheads="1"/>
            </p:cNvSpPr>
            <p:nvPr/>
          </p:nvSpPr>
          <p:spPr bwMode="auto">
            <a:xfrm>
              <a:off x="18466554" y="4844029"/>
              <a:ext cx="1189805" cy="586784"/>
            </a:xfrm>
            <a:custGeom>
              <a:avLst/>
              <a:gdLst>
                <a:gd name="T0" fmla="*/ 24 w 2263"/>
                <a:gd name="T1" fmla="*/ 522 h 1116"/>
                <a:gd name="T2" fmla="*/ 190 w 2263"/>
                <a:gd name="T3" fmla="*/ 633 h 1116"/>
                <a:gd name="T4" fmla="*/ 578 w 2263"/>
                <a:gd name="T5" fmla="*/ 720 h 1116"/>
                <a:gd name="T6" fmla="*/ 775 w 2263"/>
                <a:gd name="T7" fmla="*/ 743 h 1116"/>
                <a:gd name="T8" fmla="*/ 878 w 2263"/>
                <a:gd name="T9" fmla="*/ 901 h 1116"/>
                <a:gd name="T10" fmla="*/ 933 w 2263"/>
                <a:gd name="T11" fmla="*/ 1028 h 1116"/>
                <a:gd name="T12" fmla="*/ 973 w 2263"/>
                <a:gd name="T13" fmla="*/ 1115 h 1116"/>
                <a:gd name="T14" fmla="*/ 1044 w 2263"/>
                <a:gd name="T15" fmla="*/ 988 h 1116"/>
                <a:gd name="T16" fmla="*/ 1139 w 2263"/>
                <a:gd name="T17" fmla="*/ 775 h 1116"/>
                <a:gd name="T18" fmla="*/ 1218 w 2263"/>
                <a:gd name="T19" fmla="*/ 751 h 1116"/>
                <a:gd name="T20" fmla="*/ 1281 w 2263"/>
                <a:gd name="T21" fmla="*/ 767 h 1116"/>
                <a:gd name="T22" fmla="*/ 1265 w 2263"/>
                <a:gd name="T23" fmla="*/ 830 h 1116"/>
                <a:gd name="T24" fmla="*/ 1352 w 2263"/>
                <a:gd name="T25" fmla="*/ 743 h 1116"/>
                <a:gd name="T26" fmla="*/ 1526 w 2263"/>
                <a:gd name="T27" fmla="*/ 641 h 1116"/>
                <a:gd name="T28" fmla="*/ 1629 w 2263"/>
                <a:gd name="T29" fmla="*/ 570 h 1116"/>
                <a:gd name="T30" fmla="*/ 1740 w 2263"/>
                <a:gd name="T31" fmla="*/ 585 h 1116"/>
                <a:gd name="T32" fmla="*/ 1866 w 2263"/>
                <a:gd name="T33" fmla="*/ 648 h 1116"/>
                <a:gd name="T34" fmla="*/ 1937 w 2263"/>
                <a:gd name="T35" fmla="*/ 577 h 1116"/>
                <a:gd name="T36" fmla="*/ 2072 w 2263"/>
                <a:gd name="T37" fmla="*/ 585 h 1116"/>
                <a:gd name="T38" fmla="*/ 2159 w 2263"/>
                <a:gd name="T39" fmla="*/ 577 h 1116"/>
                <a:gd name="T40" fmla="*/ 2254 w 2263"/>
                <a:gd name="T41" fmla="*/ 554 h 1116"/>
                <a:gd name="T42" fmla="*/ 2198 w 2263"/>
                <a:gd name="T43" fmla="*/ 522 h 1116"/>
                <a:gd name="T44" fmla="*/ 2127 w 2263"/>
                <a:gd name="T45" fmla="*/ 522 h 1116"/>
                <a:gd name="T46" fmla="*/ 2024 w 2263"/>
                <a:gd name="T47" fmla="*/ 435 h 1116"/>
                <a:gd name="T48" fmla="*/ 1929 w 2263"/>
                <a:gd name="T49" fmla="*/ 372 h 1116"/>
                <a:gd name="T50" fmla="*/ 1795 w 2263"/>
                <a:gd name="T51" fmla="*/ 364 h 1116"/>
                <a:gd name="T52" fmla="*/ 1724 w 2263"/>
                <a:gd name="T53" fmla="*/ 230 h 1116"/>
                <a:gd name="T54" fmla="*/ 1503 w 2263"/>
                <a:gd name="T55" fmla="*/ 301 h 1116"/>
                <a:gd name="T56" fmla="*/ 1218 w 2263"/>
                <a:gd name="T57" fmla="*/ 443 h 1116"/>
                <a:gd name="T58" fmla="*/ 1099 w 2263"/>
                <a:gd name="T59" fmla="*/ 411 h 1116"/>
                <a:gd name="T60" fmla="*/ 933 w 2263"/>
                <a:gd name="T61" fmla="*/ 380 h 1116"/>
                <a:gd name="T62" fmla="*/ 728 w 2263"/>
                <a:gd name="T63" fmla="*/ 269 h 1116"/>
                <a:gd name="T64" fmla="*/ 625 w 2263"/>
                <a:gd name="T65" fmla="*/ 340 h 1116"/>
                <a:gd name="T66" fmla="*/ 696 w 2263"/>
                <a:gd name="T67" fmla="*/ 143 h 1116"/>
                <a:gd name="T68" fmla="*/ 791 w 2263"/>
                <a:gd name="T69" fmla="*/ 56 h 1116"/>
                <a:gd name="T70" fmla="*/ 672 w 2263"/>
                <a:gd name="T71" fmla="*/ 32 h 1116"/>
                <a:gd name="T72" fmla="*/ 546 w 2263"/>
                <a:gd name="T73" fmla="*/ 174 h 1116"/>
                <a:gd name="T74" fmla="*/ 514 w 2263"/>
                <a:gd name="T75" fmla="*/ 158 h 1116"/>
                <a:gd name="T76" fmla="*/ 435 w 2263"/>
                <a:gd name="T77" fmla="*/ 261 h 1116"/>
                <a:gd name="T78" fmla="*/ 269 w 2263"/>
                <a:gd name="T79" fmla="*/ 348 h 1116"/>
                <a:gd name="T80" fmla="*/ 72 w 2263"/>
                <a:gd name="T81" fmla="*/ 459 h 1116"/>
                <a:gd name="T82" fmla="*/ 24 w 2263"/>
                <a:gd name="T83" fmla="*/ 522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63" h="1116">
                  <a:moveTo>
                    <a:pt x="24" y="522"/>
                  </a:moveTo>
                  <a:lnTo>
                    <a:pt x="24" y="522"/>
                  </a:lnTo>
                  <a:cubicBezTo>
                    <a:pt x="56" y="538"/>
                    <a:pt x="80" y="577"/>
                    <a:pt x="88" y="593"/>
                  </a:cubicBezTo>
                  <a:cubicBezTo>
                    <a:pt x="103" y="617"/>
                    <a:pt x="119" y="633"/>
                    <a:pt x="190" y="633"/>
                  </a:cubicBezTo>
                  <a:cubicBezTo>
                    <a:pt x="261" y="633"/>
                    <a:pt x="459" y="656"/>
                    <a:pt x="491" y="688"/>
                  </a:cubicBezTo>
                  <a:cubicBezTo>
                    <a:pt x="530" y="720"/>
                    <a:pt x="522" y="736"/>
                    <a:pt x="578" y="720"/>
                  </a:cubicBezTo>
                  <a:cubicBezTo>
                    <a:pt x="633" y="704"/>
                    <a:pt x="649" y="680"/>
                    <a:pt x="672" y="704"/>
                  </a:cubicBezTo>
                  <a:cubicBezTo>
                    <a:pt x="696" y="736"/>
                    <a:pt x="775" y="704"/>
                    <a:pt x="775" y="743"/>
                  </a:cubicBezTo>
                  <a:cubicBezTo>
                    <a:pt x="783" y="783"/>
                    <a:pt x="783" y="807"/>
                    <a:pt x="807" y="807"/>
                  </a:cubicBezTo>
                  <a:cubicBezTo>
                    <a:pt x="823" y="814"/>
                    <a:pt x="878" y="823"/>
                    <a:pt x="878" y="901"/>
                  </a:cubicBezTo>
                  <a:cubicBezTo>
                    <a:pt x="878" y="981"/>
                    <a:pt x="846" y="988"/>
                    <a:pt x="878" y="996"/>
                  </a:cubicBezTo>
                  <a:cubicBezTo>
                    <a:pt x="910" y="1004"/>
                    <a:pt x="933" y="996"/>
                    <a:pt x="933" y="1028"/>
                  </a:cubicBezTo>
                  <a:cubicBezTo>
                    <a:pt x="933" y="1060"/>
                    <a:pt x="933" y="1099"/>
                    <a:pt x="965" y="1115"/>
                  </a:cubicBezTo>
                  <a:cubicBezTo>
                    <a:pt x="973" y="1115"/>
                    <a:pt x="973" y="1115"/>
                    <a:pt x="973" y="1115"/>
                  </a:cubicBezTo>
                  <a:cubicBezTo>
                    <a:pt x="981" y="1099"/>
                    <a:pt x="981" y="1083"/>
                    <a:pt x="997" y="1067"/>
                  </a:cubicBezTo>
                  <a:cubicBezTo>
                    <a:pt x="1020" y="1028"/>
                    <a:pt x="1044" y="1004"/>
                    <a:pt x="1044" y="988"/>
                  </a:cubicBezTo>
                  <a:cubicBezTo>
                    <a:pt x="1044" y="965"/>
                    <a:pt x="1115" y="830"/>
                    <a:pt x="1115" y="799"/>
                  </a:cubicBezTo>
                  <a:cubicBezTo>
                    <a:pt x="1115" y="775"/>
                    <a:pt x="1131" y="751"/>
                    <a:pt x="1139" y="775"/>
                  </a:cubicBezTo>
                  <a:cubicBezTo>
                    <a:pt x="1147" y="791"/>
                    <a:pt x="1139" y="823"/>
                    <a:pt x="1163" y="807"/>
                  </a:cubicBezTo>
                  <a:cubicBezTo>
                    <a:pt x="1194" y="791"/>
                    <a:pt x="1194" y="767"/>
                    <a:pt x="1218" y="751"/>
                  </a:cubicBezTo>
                  <a:cubicBezTo>
                    <a:pt x="1242" y="727"/>
                    <a:pt x="1250" y="704"/>
                    <a:pt x="1265" y="720"/>
                  </a:cubicBezTo>
                  <a:cubicBezTo>
                    <a:pt x="1281" y="736"/>
                    <a:pt x="1305" y="743"/>
                    <a:pt x="1281" y="767"/>
                  </a:cubicBezTo>
                  <a:cubicBezTo>
                    <a:pt x="1258" y="783"/>
                    <a:pt x="1234" y="799"/>
                    <a:pt x="1242" y="814"/>
                  </a:cubicBezTo>
                  <a:cubicBezTo>
                    <a:pt x="1242" y="830"/>
                    <a:pt x="1250" y="854"/>
                    <a:pt x="1265" y="830"/>
                  </a:cubicBezTo>
                  <a:cubicBezTo>
                    <a:pt x="1273" y="807"/>
                    <a:pt x="1281" y="791"/>
                    <a:pt x="1297" y="783"/>
                  </a:cubicBezTo>
                  <a:cubicBezTo>
                    <a:pt x="1321" y="767"/>
                    <a:pt x="1352" y="759"/>
                    <a:pt x="1352" y="743"/>
                  </a:cubicBezTo>
                  <a:cubicBezTo>
                    <a:pt x="1352" y="720"/>
                    <a:pt x="1368" y="664"/>
                    <a:pt x="1416" y="664"/>
                  </a:cubicBezTo>
                  <a:cubicBezTo>
                    <a:pt x="1471" y="656"/>
                    <a:pt x="1487" y="648"/>
                    <a:pt x="1526" y="641"/>
                  </a:cubicBezTo>
                  <a:cubicBezTo>
                    <a:pt x="1566" y="641"/>
                    <a:pt x="1582" y="641"/>
                    <a:pt x="1589" y="617"/>
                  </a:cubicBezTo>
                  <a:cubicBezTo>
                    <a:pt x="1589" y="585"/>
                    <a:pt x="1605" y="570"/>
                    <a:pt x="1629" y="570"/>
                  </a:cubicBezTo>
                  <a:cubicBezTo>
                    <a:pt x="1653" y="570"/>
                    <a:pt x="1637" y="577"/>
                    <a:pt x="1669" y="577"/>
                  </a:cubicBezTo>
                  <a:cubicBezTo>
                    <a:pt x="1700" y="577"/>
                    <a:pt x="1708" y="577"/>
                    <a:pt x="1740" y="585"/>
                  </a:cubicBezTo>
                  <a:cubicBezTo>
                    <a:pt x="1771" y="593"/>
                    <a:pt x="1771" y="585"/>
                    <a:pt x="1803" y="617"/>
                  </a:cubicBezTo>
                  <a:cubicBezTo>
                    <a:pt x="1842" y="641"/>
                    <a:pt x="1835" y="664"/>
                    <a:pt x="1866" y="648"/>
                  </a:cubicBezTo>
                  <a:cubicBezTo>
                    <a:pt x="1890" y="633"/>
                    <a:pt x="1874" y="617"/>
                    <a:pt x="1890" y="601"/>
                  </a:cubicBezTo>
                  <a:cubicBezTo>
                    <a:pt x="1898" y="577"/>
                    <a:pt x="1914" y="570"/>
                    <a:pt x="1937" y="577"/>
                  </a:cubicBezTo>
                  <a:cubicBezTo>
                    <a:pt x="1945" y="585"/>
                    <a:pt x="1985" y="585"/>
                    <a:pt x="2016" y="585"/>
                  </a:cubicBezTo>
                  <a:cubicBezTo>
                    <a:pt x="2040" y="585"/>
                    <a:pt x="2064" y="577"/>
                    <a:pt x="2072" y="585"/>
                  </a:cubicBezTo>
                  <a:cubicBezTo>
                    <a:pt x="2088" y="585"/>
                    <a:pt x="2135" y="577"/>
                    <a:pt x="2135" y="577"/>
                  </a:cubicBezTo>
                  <a:cubicBezTo>
                    <a:pt x="2143" y="577"/>
                    <a:pt x="2135" y="577"/>
                    <a:pt x="2159" y="577"/>
                  </a:cubicBezTo>
                  <a:cubicBezTo>
                    <a:pt x="2182" y="577"/>
                    <a:pt x="2182" y="577"/>
                    <a:pt x="2214" y="585"/>
                  </a:cubicBezTo>
                  <a:cubicBezTo>
                    <a:pt x="2254" y="585"/>
                    <a:pt x="2254" y="577"/>
                    <a:pt x="2254" y="554"/>
                  </a:cubicBezTo>
                  <a:cubicBezTo>
                    <a:pt x="2262" y="538"/>
                    <a:pt x="2254" y="506"/>
                    <a:pt x="2238" y="506"/>
                  </a:cubicBezTo>
                  <a:cubicBezTo>
                    <a:pt x="2222" y="498"/>
                    <a:pt x="2214" y="506"/>
                    <a:pt x="2198" y="522"/>
                  </a:cubicBezTo>
                  <a:cubicBezTo>
                    <a:pt x="2182" y="538"/>
                    <a:pt x="2175" y="561"/>
                    <a:pt x="2159" y="546"/>
                  </a:cubicBezTo>
                  <a:cubicBezTo>
                    <a:pt x="2135" y="538"/>
                    <a:pt x="2135" y="522"/>
                    <a:pt x="2127" y="522"/>
                  </a:cubicBezTo>
                  <a:cubicBezTo>
                    <a:pt x="2111" y="522"/>
                    <a:pt x="2080" y="498"/>
                    <a:pt x="2064" y="483"/>
                  </a:cubicBezTo>
                  <a:cubicBezTo>
                    <a:pt x="2040" y="467"/>
                    <a:pt x="2032" y="459"/>
                    <a:pt x="2024" y="435"/>
                  </a:cubicBezTo>
                  <a:cubicBezTo>
                    <a:pt x="2024" y="411"/>
                    <a:pt x="2024" y="364"/>
                    <a:pt x="2001" y="364"/>
                  </a:cubicBezTo>
                  <a:cubicBezTo>
                    <a:pt x="1977" y="364"/>
                    <a:pt x="1945" y="364"/>
                    <a:pt x="1929" y="372"/>
                  </a:cubicBezTo>
                  <a:cubicBezTo>
                    <a:pt x="1914" y="380"/>
                    <a:pt x="1866" y="372"/>
                    <a:pt x="1851" y="372"/>
                  </a:cubicBezTo>
                  <a:cubicBezTo>
                    <a:pt x="1842" y="364"/>
                    <a:pt x="1835" y="364"/>
                    <a:pt x="1795" y="364"/>
                  </a:cubicBezTo>
                  <a:cubicBezTo>
                    <a:pt x="1756" y="372"/>
                    <a:pt x="1740" y="348"/>
                    <a:pt x="1740" y="293"/>
                  </a:cubicBezTo>
                  <a:cubicBezTo>
                    <a:pt x="1740" y="237"/>
                    <a:pt x="1756" y="230"/>
                    <a:pt x="1724" y="230"/>
                  </a:cubicBezTo>
                  <a:cubicBezTo>
                    <a:pt x="1700" y="237"/>
                    <a:pt x="1661" y="253"/>
                    <a:pt x="1637" y="269"/>
                  </a:cubicBezTo>
                  <a:cubicBezTo>
                    <a:pt x="1613" y="285"/>
                    <a:pt x="1574" y="309"/>
                    <a:pt x="1503" y="301"/>
                  </a:cubicBezTo>
                  <a:cubicBezTo>
                    <a:pt x="1431" y="293"/>
                    <a:pt x="1321" y="348"/>
                    <a:pt x="1289" y="388"/>
                  </a:cubicBezTo>
                  <a:cubicBezTo>
                    <a:pt x="1265" y="427"/>
                    <a:pt x="1250" y="443"/>
                    <a:pt x="1218" y="443"/>
                  </a:cubicBezTo>
                  <a:cubicBezTo>
                    <a:pt x="1194" y="443"/>
                    <a:pt x="1139" y="451"/>
                    <a:pt x="1131" y="435"/>
                  </a:cubicBezTo>
                  <a:cubicBezTo>
                    <a:pt x="1131" y="411"/>
                    <a:pt x="1123" y="403"/>
                    <a:pt x="1099" y="411"/>
                  </a:cubicBezTo>
                  <a:cubicBezTo>
                    <a:pt x="1076" y="427"/>
                    <a:pt x="1036" y="459"/>
                    <a:pt x="1020" y="451"/>
                  </a:cubicBezTo>
                  <a:cubicBezTo>
                    <a:pt x="997" y="435"/>
                    <a:pt x="957" y="427"/>
                    <a:pt x="933" y="380"/>
                  </a:cubicBezTo>
                  <a:cubicBezTo>
                    <a:pt x="918" y="340"/>
                    <a:pt x="854" y="309"/>
                    <a:pt x="831" y="293"/>
                  </a:cubicBezTo>
                  <a:cubicBezTo>
                    <a:pt x="815" y="269"/>
                    <a:pt x="752" y="261"/>
                    <a:pt x="728" y="269"/>
                  </a:cubicBezTo>
                  <a:cubicBezTo>
                    <a:pt x="704" y="277"/>
                    <a:pt x="665" y="285"/>
                    <a:pt x="649" y="309"/>
                  </a:cubicBezTo>
                  <a:cubicBezTo>
                    <a:pt x="633" y="324"/>
                    <a:pt x="625" y="372"/>
                    <a:pt x="625" y="340"/>
                  </a:cubicBezTo>
                  <a:cubicBezTo>
                    <a:pt x="617" y="309"/>
                    <a:pt x="601" y="285"/>
                    <a:pt x="625" y="253"/>
                  </a:cubicBezTo>
                  <a:cubicBezTo>
                    <a:pt x="649" y="222"/>
                    <a:pt x="665" y="174"/>
                    <a:pt x="696" y="143"/>
                  </a:cubicBezTo>
                  <a:cubicBezTo>
                    <a:pt x="728" y="111"/>
                    <a:pt x="744" y="79"/>
                    <a:pt x="759" y="71"/>
                  </a:cubicBezTo>
                  <a:cubicBezTo>
                    <a:pt x="767" y="56"/>
                    <a:pt x="752" y="56"/>
                    <a:pt x="791" y="56"/>
                  </a:cubicBezTo>
                  <a:cubicBezTo>
                    <a:pt x="831" y="56"/>
                    <a:pt x="831" y="32"/>
                    <a:pt x="815" y="16"/>
                  </a:cubicBezTo>
                  <a:cubicBezTo>
                    <a:pt x="799" y="8"/>
                    <a:pt x="704" y="0"/>
                    <a:pt x="672" y="32"/>
                  </a:cubicBezTo>
                  <a:cubicBezTo>
                    <a:pt x="633" y="56"/>
                    <a:pt x="586" y="87"/>
                    <a:pt x="570" y="119"/>
                  </a:cubicBezTo>
                  <a:cubicBezTo>
                    <a:pt x="554" y="150"/>
                    <a:pt x="554" y="166"/>
                    <a:pt x="546" y="174"/>
                  </a:cubicBezTo>
                  <a:cubicBezTo>
                    <a:pt x="538" y="190"/>
                    <a:pt x="538" y="182"/>
                    <a:pt x="530" y="166"/>
                  </a:cubicBezTo>
                  <a:cubicBezTo>
                    <a:pt x="522" y="150"/>
                    <a:pt x="522" y="143"/>
                    <a:pt x="514" y="158"/>
                  </a:cubicBezTo>
                  <a:cubicBezTo>
                    <a:pt x="506" y="174"/>
                    <a:pt x="483" y="198"/>
                    <a:pt x="459" y="222"/>
                  </a:cubicBezTo>
                  <a:cubicBezTo>
                    <a:pt x="443" y="245"/>
                    <a:pt x="475" y="245"/>
                    <a:pt x="435" y="261"/>
                  </a:cubicBezTo>
                  <a:cubicBezTo>
                    <a:pt x="388" y="285"/>
                    <a:pt x="356" y="301"/>
                    <a:pt x="325" y="324"/>
                  </a:cubicBezTo>
                  <a:cubicBezTo>
                    <a:pt x="293" y="348"/>
                    <a:pt x="293" y="356"/>
                    <a:pt x="269" y="348"/>
                  </a:cubicBezTo>
                  <a:cubicBezTo>
                    <a:pt x="246" y="348"/>
                    <a:pt x="222" y="348"/>
                    <a:pt x="198" y="364"/>
                  </a:cubicBezTo>
                  <a:cubicBezTo>
                    <a:pt x="175" y="372"/>
                    <a:pt x="103" y="419"/>
                    <a:pt x="72" y="459"/>
                  </a:cubicBezTo>
                  <a:cubicBezTo>
                    <a:pt x="48" y="490"/>
                    <a:pt x="32" y="498"/>
                    <a:pt x="0" y="498"/>
                  </a:cubicBezTo>
                  <a:cubicBezTo>
                    <a:pt x="8" y="506"/>
                    <a:pt x="16" y="514"/>
                    <a:pt x="24" y="522"/>
                  </a:cubicBezTo>
                </a:path>
              </a:pathLst>
            </a:custGeom>
            <a:solidFill>
              <a:schemeClr val="accent6"/>
            </a:solidFill>
            <a:ln>
              <a:solidFill>
                <a:schemeClr val="bg2"/>
              </a:solidFill>
            </a:ln>
            <a:effectLst/>
          </p:spPr>
          <p:txBody>
            <a:bodyPr wrap="none" anchor="ctr"/>
            <a:lstStyle/>
            <a:p>
              <a:endParaRPr lang="en-US"/>
            </a:p>
          </p:txBody>
        </p:sp>
        <p:sp>
          <p:nvSpPr>
            <p:cNvPr id="305" name="Freeform 642"/>
            <p:cNvSpPr>
              <a:spLocks noChangeArrowheads="1"/>
            </p:cNvSpPr>
            <p:nvPr/>
          </p:nvSpPr>
          <p:spPr bwMode="auto">
            <a:xfrm>
              <a:off x="18464235" y="4848668"/>
              <a:ext cx="1194442" cy="586784"/>
            </a:xfrm>
            <a:custGeom>
              <a:avLst/>
              <a:gdLst>
                <a:gd name="T0" fmla="*/ 940 w 2270"/>
                <a:gd name="T1" fmla="*/ 1020 h 1116"/>
                <a:gd name="T2" fmla="*/ 814 w 2270"/>
                <a:gd name="T3" fmla="*/ 806 h 1116"/>
                <a:gd name="T4" fmla="*/ 664 w 2270"/>
                <a:gd name="T5" fmla="*/ 688 h 1116"/>
                <a:gd name="T6" fmla="*/ 197 w 2270"/>
                <a:gd name="T7" fmla="*/ 633 h 1116"/>
                <a:gd name="T8" fmla="*/ 0 w 2270"/>
                <a:gd name="T9" fmla="*/ 482 h 1116"/>
                <a:gd name="T10" fmla="*/ 284 w 2270"/>
                <a:gd name="T11" fmla="*/ 340 h 1116"/>
                <a:gd name="T12" fmla="*/ 466 w 2270"/>
                <a:gd name="T13" fmla="*/ 214 h 1116"/>
                <a:gd name="T14" fmla="*/ 545 w 2270"/>
                <a:gd name="T15" fmla="*/ 174 h 1116"/>
                <a:gd name="T16" fmla="*/ 766 w 2270"/>
                <a:gd name="T17" fmla="*/ 0 h 1116"/>
                <a:gd name="T18" fmla="*/ 751 w 2270"/>
                <a:gd name="T19" fmla="*/ 79 h 1116"/>
                <a:gd name="T20" fmla="*/ 632 w 2270"/>
                <a:gd name="T21" fmla="*/ 340 h 1116"/>
                <a:gd name="T22" fmla="*/ 838 w 2270"/>
                <a:gd name="T23" fmla="*/ 285 h 1116"/>
                <a:gd name="T24" fmla="*/ 1083 w 2270"/>
                <a:gd name="T25" fmla="*/ 419 h 1116"/>
                <a:gd name="T26" fmla="*/ 1296 w 2270"/>
                <a:gd name="T27" fmla="*/ 372 h 1116"/>
                <a:gd name="T28" fmla="*/ 1644 w 2270"/>
                <a:gd name="T29" fmla="*/ 253 h 1116"/>
                <a:gd name="T30" fmla="*/ 1763 w 2270"/>
                <a:gd name="T31" fmla="*/ 348 h 1116"/>
                <a:gd name="T32" fmla="*/ 1936 w 2270"/>
                <a:gd name="T33" fmla="*/ 364 h 1116"/>
                <a:gd name="T34" fmla="*/ 2071 w 2270"/>
                <a:gd name="T35" fmla="*/ 467 h 1116"/>
                <a:gd name="T36" fmla="*/ 2189 w 2270"/>
                <a:gd name="T37" fmla="*/ 522 h 1116"/>
                <a:gd name="T38" fmla="*/ 2261 w 2270"/>
                <a:gd name="T39" fmla="*/ 553 h 1116"/>
                <a:gd name="T40" fmla="*/ 2142 w 2270"/>
                <a:gd name="T41" fmla="*/ 577 h 1116"/>
                <a:gd name="T42" fmla="*/ 1992 w 2270"/>
                <a:gd name="T43" fmla="*/ 577 h 1116"/>
                <a:gd name="T44" fmla="*/ 1810 w 2270"/>
                <a:gd name="T45" fmla="*/ 609 h 1116"/>
                <a:gd name="T46" fmla="*/ 1660 w 2270"/>
                <a:gd name="T47" fmla="*/ 569 h 1116"/>
                <a:gd name="T48" fmla="*/ 1486 w 2270"/>
                <a:gd name="T49" fmla="*/ 648 h 1116"/>
                <a:gd name="T50" fmla="*/ 1272 w 2270"/>
                <a:gd name="T51" fmla="*/ 822 h 1116"/>
                <a:gd name="T52" fmla="*/ 1272 w 2270"/>
                <a:gd name="T53" fmla="*/ 719 h 1116"/>
                <a:gd name="T54" fmla="*/ 1170 w 2270"/>
                <a:gd name="T55" fmla="*/ 799 h 1116"/>
                <a:gd name="T56" fmla="*/ 1090 w 2270"/>
                <a:gd name="T57" fmla="*/ 901 h 1116"/>
                <a:gd name="T58" fmla="*/ 664 w 2270"/>
                <a:gd name="T59" fmla="*/ 680 h 1116"/>
                <a:gd name="T60" fmla="*/ 814 w 2270"/>
                <a:gd name="T61" fmla="*/ 799 h 1116"/>
                <a:gd name="T62" fmla="*/ 909 w 2270"/>
                <a:gd name="T63" fmla="*/ 988 h 1116"/>
                <a:gd name="T64" fmla="*/ 1019 w 2270"/>
                <a:gd name="T65" fmla="*/ 1028 h 1116"/>
                <a:gd name="T66" fmla="*/ 1154 w 2270"/>
                <a:gd name="T67" fmla="*/ 783 h 1116"/>
                <a:gd name="T68" fmla="*/ 1265 w 2270"/>
                <a:gd name="T69" fmla="*/ 704 h 1116"/>
                <a:gd name="T70" fmla="*/ 1249 w 2270"/>
                <a:gd name="T71" fmla="*/ 806 h 1116"/>
                <a:gd name="T72" fmla="*/ 1359 w 2270"/>
                <a:gd name="T73" fmla="*/ 735 h 1116"/>
                <a:gd name="T74" fmla="*/ 1636 w 2270"/>
                <a:gd name="T75" fmla="*/ 562 h 1116"/>
                <a:gd name="T76" fmla="*/ 1747 w 2270"/>
                <a:gd name="T77" fmla="*/ 577 h 1116"/>
                <a:gd name="T78" fmla="*/ 1889 w 2270"/>
                <a:gd name="T79" fmla="*/ 609 h 1116"/>
                <a:gd name="T80" fmla="*/ 2079 w 2270"/>
                <a:gd name="T81" fmla="*/ 569 h 1116"/>
                <a:gd name="T82" fmla="*/ 2229 w 2270"/>
                <a:gd name="T83" fmla="*/ 569 h 1116"/>
                <a:gd name="T84" fmla="*/ 2205 w 2270"/>
                <a:gd name="T85" fmla="*/ 514 h 1116"/>
                <a:gd name="T86" fmla="*/ 2079 w 2270"/>
                <a:gd name="T87" fmla="*/ 490 h 1116"/>
                <a:gd name="T88" fmla="*/ 1992 w 2270"/>
                <a:gd name="T89" fmla="*/ 356 h 1116"/>
                <a:gd name="T90" fmla="*/ 1763 w 2270"/>
                <a:gd name="T91" fmla="*/ 348 h 1116"/>
                <a:gd name="T92" fmla="*/ 1644 w 2270"/>
                <a:gd name="T93" fmla="*/ 261 h 1116"/>
                <a:gd name="T94" fmla="*/ 1225 w 2270"/>
                <a:gd name="T95" fmla="*/ 443 h 1116"/>
                <a:gd name="T96" fmla="*/ 1083 w 2270"/>
                <a:gd name="T97" fmla="*/ 419 h 1116"/>
                <a:gd name="T98" fmla="*/ 838 w 2270"/>
                <a:gd name="T99" fmla="*/ 285 h 1116"/>
                <a:gd name="T100" fmla="*/ 632 w 2270"/>
                <a:gd name="T101" fmla="*/ 348 h 1116"/>
                <a:gd name="T102" fmla="*/ 751 w 2270"/>
                <a:gd name="T103" fmla="*/ 79 h 1116"/>
                <a:gd name="T104" fmla="*/ 766 w 2270"/>
                <a:gd name="T105" fmla="*/ 8 h 1116"/>
                <a:gd name="T106" fmla="*/ 545 w 2270"/>
                <a:gd name="T107" fmla="*/ 182 h 1116"/>
                <a:gd name="T108" fmla="*/ 474 w 2270"/>
                <a:gd name="T109" fmla="*/ 214 h 1116"/>
                <a:gd name="T110" fmla="*/ 284 w 2270"/>
                <a:gd name="T111" fmla="*/ 348 h 1116"/>
                <a:gd name="T112" fmla="*/ 31 w 2270"/>
                <a:gd name="T113" fmla="*/ 506 h 1116"/>
                <a:gd name="T114" fmla="*/ 513 w 2270"/>
                <a:gd name="T115" fmla="*/ 696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1116">
                  <a:moveTo>
                    <a:pt x="988" y="1115"/>
                  </a:moveTo>
                  <a:lnTo>
                    <a:pt x="988" y="1115"/>
                  </a:lnTo>
                  <a:cubicBezTo>
                    <a:pt x="980" y="1115"/>
                    <a:pt x="980" y="1115"/>
                    <a:pt x="980" y="1115"/>
                  </a:cubicBezTo>
                  <a:lnTo>
                    <a:pt x="972" y="1107"/>
                  </a:lnTo>
                  <a:cubicBezTo>
                    <a:pt x="940" y="1091"/>
                    <a:pt x="940" y="1059"/>
                    <a:pt x="940" y="1028"/>
                  </a:cubicBezTo>
                  <a:lnTo>
                    <a:pt x="940" y="1020"/>
                  </a:lnTo>
                  <a:cubicBezTo>
                    <a:pt x="940" y="1004"/>
                    <a:pt x="932" y="1004"/>
                    <a:pt x="909" y="996"/>
                  </a:cubicBezTo>
                  <a:cubicBezTo>
                    <a:pt x="901" y="996"/>
                    <a:pt x="893" y="996"/>
                    <a:pt x="885" y="996"/>
                  </a:cubicBezTo>
                  <a:cubicBezTo>
                    <a:pt x="877" y="988"/>
                    <a:pt x="869" y="988"/>
                    <a:pt x="869" y="988"/>
                  </a:cubicBezTo>
                  <a:cubicBezTo>
                    <a:pt x="861" y="980"/>
                    <a:pt x="869" y="973"/>
                    <a:pt x="869" y="965"/>
                  </a:cubicBezTo>
                  <a:cubicBezTo>
                    <a:pt x="877" y="957"/>
                    <a:pt x="885" y="933"/>
                    <a:pt x="885" y="893"/>
                  </a:cubicBezTo>
                  <a:cubicBezTo>
                    <a:pt x="885" y="815"/>
                    <a:pt x="838" y="806"/>
                    <a:pt x="814" y="806"/>
                  </a:cubicBezTo>
                  <a:lnTo>
                    <a:pt x="814" y="806"/>
                  </a:lnTo>
                  <a:cubicBezTo>
                    <a:pt x="790" y="799"/>
                    <a:pt x="790" y="783"/>
                    <a:pt x="782" y="743"/>
                  </a:cubicBezTo>
                  <a:cubicBezTo>
                    <a:pt x="782" y="735"/>
                    <a:pt x="782" y="735"/>
                    <a:pt x="782" y="735"/>
                  </a:cubicBezTo>
                  <a:cubicBezTo>
                    <a:pt x="782" y="719"/>
                    <a:pt x="759" y="712"/>
                    <a:pt x="727" y="712"/>
                  </a:cubicBezTo>
                  <a:cubicBezTo>
                    <a:pt x="711" y="712"/>
                    <a:pt x="687" y="712"/>
                    <a:pt x="679" y="704"/>
                  </a:cubicBezTo>
                  <a:cubicBezTo>
                    <a:pt x="672" y="696"/>
                    <a:pt x="664" y="688"/>
                    <a:pt x="664" y="688"/>
                  </a:cubicBezTo>
                  <a:cubicBezTo>
                    <a:pt x="656" y="688"/>
                    <a:pt x="648" y="696"/>
                    <a:pt x="632" y="696"/>
                  </a:cubicBezTo>
                  <a:cubicBezTo>
                    <a:pt x="624" y="704"/>
                    <a:pt x="608" y="712"/>
                    <a:pt x="585" y="712"/>
                  </a:cubicBezTo>
                  <a:cubicBezTo>
                    <a:pt x="569" y="719"/>
                    <a:pt x="561" y="719"/>
                    <a:pt x="553" y="719"/>
                  </a:cubicBezTo>
                  <a:cubicBezTo>
                    <a:pt x="529" y="719"/>
                    <a:pt x="521" y="712"/>
                    <a:pt x="513" y="696"/>
                  </a:cubicBezTo>
                  <a:cubicBezTo>
                    <a:pt x="506" y="696"/>
                    <a:pt x="506" y="688"/>
                    <a:pt x="498" y="680"/>
                  </a:cubicBezTo>
                  <a:cubicBezTo>
                    <a:pt x="466" y="648"/>
                    <a:pt x="268" y="633"/>
                    <a:pt x="197" y="633"/>
                  </a:cubicBezTo>
                  <a:cubicBezTo>
                    <a:pt x="126" y="633"/>
                    <a:pt x="110" y="609"/>
                    <a:pt x="95" y="593"/>
                  </a:cubicBezTo>
                  <a:lnTo>
                    <a:pt x="95" y="593"/>
                  </a:lnTo>
                  <a:cubicBezTo>
                    <a:pt x="95" y="585"/>
                    <a:pt x="87" y="577"/>
                    <a:pt x="87" y="577"/>
                  </a:cubicBezTo>
                  <a:cubicBezTo>
                    <a:pt x="71" y="553"/>
                    <a:pt x="55" y="530"/>
                    <a:pt x="31" y="514"/>
                  </a:cubicBezTo>
                  <a:cubicBezTo>
                    <a:pt x="23" y="506"/>
                    <a:pt x="15" y="498"/>
                    <a:pt x="7" y="490"/>
                  </a:cubicBezTo>
                  <a:cubicBezTo>
                    <a:pt x="0" y="482"/>
                    <a:pt x="0" y="482"/>
                    <a:pt x="0" y="482"/>
                  </a:cubicBezTo>
                  <a:cubicBezTo>
                    <a:pt x="7" y="482"/>
                    <a:pt x="7" y="482"/>
                    <a:pt x="7" y="482"/>
                  </a:cubicBezTo>
                  <a:cubicBezTo>
                    <a:pt x="39" y="482"/>
                    <a:pt x="55" y="482"/>
                    <a:pt x="79" y="443"/>
                  </a:cubicBezTo>
                  <a:cubicBezTo>
                    <a:pt x="102" y="411"/>
                    <a:pt x="182" y="364"/>
                    <a:pt x="205" y="348"/>
                  </a:cubicBezTo>
                  <a:cubicBezTo>
                    <a:pt x="221" y="340"/>
                    <a:pt x="237" y="340"/>
                    <a:pt x="260" y="340"/>
                  </a:cubicBezTo>
                  <a:cubicBezTo>
                    <a:pt x="268" y="340"/>
                    <a:pt x="268" y="340"/>
                    <a:pt x="276" y="340"/>
                  </a:cubicBezTo>
                  <a:lnTo>
                    <a:pt x="284" y="340"/>
                  </a:lnTo>
                  <a:cubicBezTo>
                    <a:pt x="300" y="340"/>
                    <a:pt x="300" y="340"/>
                    <a:pt x="316" y="324"/>
                  </a:cubicBezTo>
                  <a:cubicBezTo>
                    <a:pt x="316" y="324"/>
                    <a:pt x="324" y="324"/>
                    <a:pt x="324" y="316"/>
                  </a:cubicBezTo>
                  <a:cubicBezTo>
                    <a:pt x="355" y="293"/>
                    <a:pt x="387" y="277"/>
                    <a:pt x="419" y="261"/>
                  </a:cubicBezTo>
                  <a:cubicBezTo>
                    <a:pt x="426" y="261"/>
                    <a:pt x="435" y="253"/>
                    <a:pt x="435" y="253"/>
                  </a:cubicBezTo>
                  <a:cubicBezTo>
                    <a:pt x="458" y="237"/>
                    <a:pt x="458" y="237"/>
                    <a:pt x="458" y="229"/>
                  </a:cubicBezTo>
                  <a:cubicBezTo>
                    <a:pt x="458" y="229"/>
                    <a:pt x="458" y="222"/>
                    <a:pt x="466" y="214"/>
                  </a:cubicBezTo>
                  <a:cubicBezTo>
                    <a:pt x="474" y="198"/>
                    <a:pt x="490" y="182"/>
                    <a:pt x="498" y="174"/>
                  </a:cubicBezTo>
                  <a:cubicBezTo>
                    <a:pt x="506" y="158"/>
                    <a:pt x="513" y="150"/>
                    <a:pt x="521" y="142"/>
                  </a:cubicBezTo>
                  <a:lnTo>
                    <a:pt x="529" y="135"/>
                  </a:lnTo>
                  <a:cubicBezTo>
                    <a:pt x="537" y="135"/>
                    <a:pt x="537" y="142"/>
                    <a:pt x="537" y="150"/>
                  </a:cubicBezTo>
                  <a:cubicBezTo>
                    <a:pt x="537" y="150"/>
                    <a:pt x="537" y="158"/>
                    <a:pt x="545" y="158"/>
                  </a:cubicBezTo>
                  <a:cubicBezTo>
                    <a:pt x="545" y="166"/>
                    <a:pt x="545" y="166"/>
                    <a:pt x="545" y="174"/>
                  </a:cubicBezTo>
                  <a:lnTo>
                    <a:pt x="553" y="166"/>
                  </a:lnTo>
                  <a:cubicBezTo>
                    <a:pt x="553" y="166"/>
                    <a:pt x="553" y="158"/>
                    <a:pt x="553" y="150"/>
                  </a:cubicBezTo>
                  <a:cubicBezTo>
                    <a:pt x="561" y="142"/>
                    <a:pt x="561" y="127"/>
                    <a:pt x="577" y="103"/>
                  </a:cubicBezTo>
                  <a:cubicBezTo>
                    <a:pt x="593" y="79"/>
                    <a:pt x="632" y="48"/>
                    <a:pt x="664" y="24"/>
                  </a:cubicBezTo>
                  <a:cubicBezTo>
                    <a:pt x="679" y="16"/>
                    <a:pt x="679" y="16"/>
                    <a:pt x="679" y="16"/>
                  </a:cubicBezTo>
                  <a:cubicBezTo>
                    <a:pt x="695" y="8"/>
                    <a:pt x="727" y="0"/>
                    <a:pt x="766" y="0"/>
                  </a:cubicBezTo>
                  <a:cubicBezTo>
                    <a:pt x="790" y="0"/>
                    <a:pt x="814" y="0"/>
                    <a:pt x="822" y="8"/>
                  </a:cubicBezTo>
                  <a:cubicBezTo>
                    <a:pt x="830" y="16"/>
                    <a:pt x="838" y="24"/>
                    <a:pt x="838" y="32"/>
                  </a:cubicBezTo>
                  <a:cubicBezTo>
                    <a:pt x="838" y="40"/>
                    <a:pt x="830" y="48"/>
                    <a:pt x="798" y="48"/>
                  </a:cubicBezTo>
                  <a:cubicBezTo>
                    <a:pt x="774" y="56"/>
                    <a:pt x="774" y="56"/>
                    <a:pt x="774" y="56"/>
                  </a:cubicBezTo>
                  <a:cubicBezTo>
                    <a:pt x="766" y="56"/>
                    <a:pt x="766" y="63"/>
                    <a:pt x="766" y="63"/>
                  </a:cubicBezTo>
                  <a:cubicBezTo>
                    <a:pt x="759" y="63"/>
                    <a:pt x="759" y="71"/>
                    <a:pt x="751" y="79"/>
                  </a:cubicBezTo>
                  <a:cubicBezTo>
                    <a:pt x="743" y="95"/>
                    <a:pt x="727" y="119"/>
                    <a:pt x="703" y="142"/>
                  </a:cubicBezTo>
                  <a:cubicBezTo>
                    <a:pt x="687" y="158"/>
                    <a:pt x="672" y="182"/>
                    <a:pt x="664" y="206"/>
                  </a:cubicBezTo>
                  <a:cubicBezTo>
                    <a:pt x="656" y="222"/>
                    <a:pt x="648" y="237"/>
                    <a:pt x="632" y="253"/>
                  </a:cubicBezTo>
                  <a:cubicBezTo>
                    <a:pt x="616" y="269"/>
                    <a:pt x="624" y="285"/>
                    <a:pt x="624" y="309"/>
                  </a:cubicBezTo>
                  <a:cubicBezTo>
                    <a:pt x="632" y="316"/>
                    <a:pt x="632" y="324"/>
                    <a:pt x="632" y="332"/>
                  </a:cubicBezTo>
                  <a:cubicBezTo>
                    <a:pt x="632" y="332"/>
                    <a:pt x="632" y="332"/>
                    <a:pt x="632" y="340"/>
                  </a:cubicBezTo>
                  <a:cubicBezTo>
                    <a:pt x="632" y="332"/>
                    <a:pt x="640" y="332"/>
                    <a:pt x="640" y="324"/>
                  </a:cubicBezTo>
                  <a:cubicBezTo>
                    <a:pt x="640" y="316"/>
                    <a:pt x="648" y="301"/>
                    <a:pt x="648" y="293"/>
                  </a:cubicBezTo>
                  <a:cubicBezTo>
                    <a:pt x="664" y="277"/>
                    <a:pt x="687" y="269"/>
                    <a:pt x="711" y="269"/>
                  </a:cubicBezTo>
                  <a:cubicBezTo>
                    <a:pt x="719" y="261"/>
                    <a:pt x="727" y="261"/>
                    <a:pt x="735" y="261"/>
                  </a:cubicBezTo>
                  <a:cubicBezTo>
                    <a:pt x="743" y="261"/>
                    <a:pt x="751" y="253"/>
                    <a:pt x="759" y="253"/>
                  </a:cubicBezTo>
                  <a:cubicBezTo>
                    <a:pt x="790" y="253"/>
                    <a:pt x="822" y="261"/>
                    <a:pt x="838" y="285"/>
                  </a:cubicBezTo>
                  <a:cubicBezTo>
                    <a:pt x="846" y="285"/>
                    <a:pt x="861" y="293"/>
                    <a:pt x="869" y="301"/>
                  </a:cubicBezTo>
                  <a:cubicBezTo>
                    <a:pt x="901" y="324"/>
                    <a:pt x="932" y="340"/>
                    <a:pt x="948" y="372"/>
                  </a:cubicBezTo>
                  <a:cubicBezTo>
                    <a:pt x="964" y="403"/>
                    <a:pt x="996" y="419"/>
                    <a:pt x="1019" y="427"/>
                  </a:cubicBezTo>
                  <a:cubicBezTo>
                    <a:pt x="1019" y="435"/>
                    <a:pt x="1019" y="435"/>
                    <a:pt x="1027" y="435"/>
                  </a:cubicBezTo>
                  <a:cubicBezTo>
                    <a:pt x="1027" y="435"/>
                    <a:pt x="1027" y="435"/>
                    <a:pt x="1035" y="435"/>
                  </a:cubicBezTo>
                  <a:cubicBezTo>
                    <a:pt x="1043" y="435"/>
                    <a:pt x="1067" y="427"/>
                    <a:pt x="1083" y="419"/>
                  </a:cubicBezTo>
                  <a:cubicBezTo>
                    <a:pt x="1090" y="411"/>
                    <a:pt x="1099" y="403"/>
                    <a:pt x="1106" y="403"/>
                  </a:cubicBezTo>
                  <a:cubicBezTo>
                    <a:pt x="1130" y="395"/>
                    <a:pt x="1138" y="403"/>
                    <a:pt x="1146" y="427"/>
                  </a:cubicBezTo>
                  <a:cubicBezTo>
                    <a:pt x="1146" y="435"/>
                    <a:pt x="1154" y="435"/>
                    <a:pt x="1178" y="435"/>
                  </a:cubicBezTo>
                  <a:cubicBezTo>
                    <a:pt x="1185" y="435"/>
                    <a:pt x="1193" y="435"/>
                    <a:pt x="1201" y="435"/>
                  </a:cubicBezTo>
                  <a:cubicBezTo>
                    <a:pt x="1209" y="435"/>
                    <a:pt x="1217" y="435"/>
                    <a:pt x="1225" y="435"/>
                  </a:cubicBezTo>
                  <a:cubicBezTo>
                    <a:pt x="1257" y="435"/>
                    <a:pt x="1265" y="419"/>
                    <a:pt x="1296" y="372"/>
                  </a:cubicBezTo>
                  <a:cubicBezTo>
                    <a:pt x="1320" y="340"/>
                    <a:pt x="1423" y="293"/>
                    <a:pt x="1494" y="293"/>
                  </a:cubicBezTo>
                  <a:cubicBezTo>
                    <a:pt x="1502" y="293"/>
                    <a:pt x="1510" y="293"/>
                    <a:pt x="1510" y="293"/>
                  </a:cubicBezTo>
                  <a:cubicBezTo>
                    <a:pt x="1518" y="293"/>
                    <a:pt x="1525" y="293"/>
                    <a:pt x="1541" y="293"/>
                  </a:cubicBezTo>
                  <a:cubicBezTo>
                    <a:pt x="1581" y="293"/>
                    <a:pt x="1612" y="277"/>
                    <a:pt x="1628" y="261"/>
                  </a:cubicBezTo>
                  <a:cubicBezTo>
                    <a:pt x="1636" y="261"/>
                    <a:pt x="1636" y="261"/>
                    <a:pt x="1644" y="261"/>
                  </a:cubicBezTo>
                  <a:cubicBezTo>
                    <a:pt x="1644" y="253"/>
                    <a:pt x="1644" y="253"/>
                    <a:pt x="1644" y="253"/>
                  </a:cubicBezTo>
                  <a:cubicBezTo>
                    <a:pt x="1676" y="237"/>
                    <a:pt x="1707" y="222"/>
                    <a:pt x="1731" y="222"/>
                  </a:cubicBezTo>
                  <a:cubicBezTo>
                    <a:pt x="1739" y="222"/>
                    <a:pt x="1739" y="222"/>
                    <a:pt x="1739" y="222"/>
                  </a:cubicBezTo>
                  <a:cubicBezTo>
                    <a:pt x="1747" y="222"/>
                    <a:pt x="1747" y="222"/>
                    <a:pt x="1755" y="222"/>
                  </a:cubicBezTo>
                  <a:cubicBezTo>
                    <a:pt x="1755" y="229"/>
                    <a:pt x="1755" y="237"/>
                    <a:pt x="1755" y="253"/>
                  </a:cubicBezTo>
                  <a:cubicBezTo>
                    <a:pt x="1755" y="261"/>
                    <a:pt x="1755" y="269"/>
                    <a:pt x="1755" y="285"/>
                  </a:cubicBezTo>
                  <a:cubicBezTo>
                    <a:pt x="1755" y="316"/>
                    <a:pt x="1755" y="340"/>
                    <a:pt x="1763" y="348"/>
                  </a:cubicBezTo>
                  <a:cubicBezTo>
                    <a:pt x="1770" y="356"/>
                    <a:pt x="1786" y="356"/>
                    <a:pt x="1802" y="356"/>
                  </a:cubicBezTo>
                  <a:cubicBezTo>
                    <a:pt x="1810" y="356"/>
                    <a:pt x="1826" y="356"/>
                    <a:pt x="1834" y="356"/>
                  </a:cubicBezTo>
                  <a:cubicBezTo>
                    <a:pt x="1834" y="356"/>
                    <a:pt x="1842" y="356"/>
                    <a:pt x="1849" y="356"/>
                  </a:cubicBezTo>
                  <a:cubicBezTo>
                    <a:pt x="1849" y="356"/>
                    <a:pt x="1858" y="356"/>
                    <a:pt x="1865" y="356"/>
                  </a:cubicBezTo>
                  <a:cubicBezTo>
                    <a:pt x="1865" y="364"/>
                    <a:pt x="1889" y="364"/>
                    <a:pt x="1913" y="364"/>
                  </a:cubicBezTo>
                  <a:cubicBezTo>
                    <a:pt x="1921" y="364"/>
                    <a:pt x="1929" y="364"/>
                    <a:pt x="1936" y="364"/>
                  </a:cubicBezTo>
                  <a:cubicBezTo>
                    <a:pt x="1944" y="356"/>
                    <a:pt x="1968" y="348"/>
                    <a:pt x="1992" y="348"/>
                  </a:cubicBezTo>
                  <a:cubicBezTo>
                    <a:pt x="2000" y="348"/>
                    <a:pt x="2000" y="348"/>
                    <a:pt x="2008" y="348"/>
                  </a:cubicBezTo>
                  <a:cubicBezTo>
                    <a:pt x="2031" y="356"/>
                    <a:pt x="2031" y="380"/>
                    <a:pt x="2031" y="403"/>
                  </a:cubicBezTo>
                  <a:cubicBezTo>
                    <a:pt x="2031" y="411"/>
                    <a:pt x="2039" y="419"/>
                    <a:pt x="2039" y="427"/>
                  </a:cubicBezTo>
                  <a:cubicBezTo>
                    <a:pt x="2039" y="451"/>
                    <a:pt x="2047" y="451"/>
                    <a:pt x="2063" y="467"/>
                  </a:cubicBezTo>
                  <a:cubicBezTo>
                    <a:pt x="2063" y="467"/>
                    <a:pt x="2063" y="467"/>
                    <a:pt x="2071" y="467"/>
                  </a:cubicBezTo>
                  <a:cubicBezTo>
                    <a:pt x="2071" y="475"/>
                    <a:pt x="2079" y="475"/>
                    <a:pt x="2087" y="482"/>
                  </a:cubicBezTo>
                  <a:cubicBezTo>
                    <a:pt x="2102" y="498"/>
                    <a:pt x="2126" y="514"/>
                    <a:pt x="2134" y="514"/>
                  </a:cubicBezTo>
                  <a:cubicBezTo>
                    <a:pt x="2142" y="514"/>
                    <a:pt x="2142" y="514"/>
                    <a:pt x="2150" y="522"/>
                  </a:cubicBezTo>
                  <a:cubicBezTo>
                    <a:pt x="2158" y="530"/>
                    <a:pt x="2158" y="530"/>
                    <a:pt x="2166" y="538"/>
                  </a:cubicBezTo>
                  <a:cubicBezTo>
                    <a:pt x="2166" y="538"/>
                    <a:pt x="2166" y="538"/>
                    <a:pt x="2174" y="538"/>
                  </a:cubicBezTo>
                  <a:cubicBezTo>
                    <a:pt x="2174" y="538"/>
                    <a:pt x="2182" y="530"/>
                    <a:pt x="2189" y="522"/>
                  </a:cubicBezTo>
                  <a:cubicBezTo>
                    <a:pt x="2197" y="522"/>
                    <a:pt x="2197" y="514"/>
                    <a:pt x="2205" y="514"/>
                  </a:cubicBezTo>
                  <a:cubicBezTo>
                    <a:pt x="2221" y="498"/>
                    <a:pt x="2229" y="490"/>
                    <a:pt x="2237" y="490"/>
                  </a:cubicBezTo>
                  <a:cubicBezTo>
                    <a:pt x="2245" y="490"/>
                    <a:pt x="2245" y="490"/>
                    <a:pt x="2245" y="490"/>
                  </a:cubicBezTo>
                  <a:cubicBezTo>
                    <a:pt x="2253" y="490"/>
                    <a:pt x="2253" y="498"/>
                    <a:pt x="2261" y="498"/>
                  </a:cubicBezTo>
                  <a:cubicBezTo>
                    <a:pt x="2269" y="514"/>
                    <a:pt x="2269" y="538"/>
                    <a:pt x="2269" y="546"/>
                  </a:cubicBezTo>
                  <a:cubicBezTo>
                    <a:pt x="2269" y="553"/>
                    <a:pt x="2269" y="553"/>
                    <a:pt x="2261" y="553"/>
                  </a:cubicBezTo>
                  <a:cubicBezTo>
                    <a:pt x="2261" y="569"/>
                    <a:pt x="2261" y="577"/>
                    <a:pt x="2237" y="577"/>
                  </a:cubicBezTo>
                  <a:cubicBezTo>
                    <a:pt x="2237" y="577"/>
                    <a:pt x="2229" y="577"/>
                    <a:pt x="2221" y="577"/>
                  </a:cubicBezTo>
                  <a:cubicBezTo>
                    <a:pt x="2213" y="577"/>
                    <a:pt x="2205" y="577"/>
                    <a:pt x="2205" y="577"/>
                  </a:cubicBezTo>
                  <a:cubicBezTo>
                    <a:pt x="2189" y="569"/>
                    <a:pt x="2182" y="569"/>
                    <a:pt x="2166" y="569"/>
                  </a:cubicBezTo>
                  <a:cubicBezTo>
                    <a:pt x="2150" y="569"/>
                    <a:pt x="2150" y="569"/>
                    <a:pt x="2150" y="569"/>
                  </a:cubicBezTo>
                  <a:cubicBezTo>
                    <a:pt x="2150" y="577"/>
                    <a:pt x="2150" y="577"/>
                    <a:pt x="2142" y="577"/>
                  </a:cubicBezTo>
                  <a:cubicBezTo>
                    <a:pt x="2142" y="577"/>
                    <a:pt x="2142" y="577"/>
                    <a:pt x="2134" y="577"/>
                  </a:cubicBezTo>
                  <a:cubicBezTo>
                    <a:pt x="2126" y="577"/>
                    <a:pt x="2110" y="577"/>
                    <a:pt x="2095" y="577"/>
                  </a:cubicBezTo>
                  <a:cubicBezTo>
                    <a:pt x="2087" y="577"/>
                    <a:pt x="2079" y="577"/>
                    <a:pt x="2079" y="577"/>
                  </a:cubicBezTo>
                  <a:cubicBezTo>
                    <a:pt x="2071" y="577"/>
                    <a:pt x="2071" y="577"/>
                    <a:pt x="2063" y="577"/>
                  </a:cubicBezTo>
                  <a:cubicBezTo>
                    <a:pt x="2055" y="577"/>
                    <a:pt x="2039" y="577"/>
                    <a:pt x="2031" y="577"/>
                  </a:cubicBezTo>
                  <a:cubicBezTo>
                    <a:pt x="2016" y="577"/>
                    <a:pt x="2000" y="577"/>
                    <a:pt x="1992" y="577"/>
                  </a:cubicBezTo>
                  <a:cubicBezTo>
                    <a:pt x="1960" y="577"/>
                    <a:pt x="1944" y="577"/>
                    <a:pt x="1936" y="569"/>
                  </a:cubicBezTo>
                  <a:cubicBezTo>
                    <a:pt x="1921" y="562"/>
                    <a:pt x="1913" y="569"/>
                    <a:pt x="1897" y="593"/>
                  </a:cubicBezTo>
                  <a:cubicBezTo>
                    <a:pt x="1897" y="601"/>
                    <a:pt x="1889" y="609"/>
                    <a:pt x="1889" y="609"/>
                  </a:cubicBezTo>
                  <a:cubicBezTo>
                    <a:pt x="1889" y="625"/>
                    <a:pt x="1889" y="633"/>
                    <a:pt x="1873" y="640"/>
                  </a:cubicBezTo>
                  <a:cubicBezTo>
                    <a:pt x="1849" y="656"/>
                    <a:pt x="1849" y="648"/>
                    <a:pt x="1834" y="633"/>
                  </a:cubicBezTo>
                  <a:cubicBezTo>
                    <a:pt x="1826" y="625"/>
                    <a:pt x="1826" y="617"/>
                    <a:pt x="1810" y="609"/>
                  </a:cubicBezTo>
                  <a:cubicBezTo>
                    <a:pt x="1786" y="593"/>
                    <a:pt x="1778" y="585"/>
                    <a:pt x="1763" y="585"/>
                  </a:cubicBezTo>
                  <a:cubicBezTo>
                    <a:pt x="1763" y="585"/>
                    <a:pt x="1755" y="585"/>
                    <a:pt x="1747" y="585"/>
                  </a:cubicBezTo>
                  <a:cubicBezTo>
                    <a:pt x="1739" y="585"/>
                    <a:pt x="1731" y="577"/>
                    <a:pt x="1731" y="577"/>
                  </a:cubicBezTo>
                  <a:cubicBezTo>
                    <a:pt x="1715" y="577"/>
                    <a:pt x="1707" y="569"/>
                    <a:pt x="1691" y="569"/>
                  </a:cubicBezTo>
                  <a:cubicBezTo>
                    <a:pt x="1683" y="569"/>
                    <a:pt x="1676" y="569"/>
                    <a:pt x="1676" y="569"/>
                  </a:cubicBezTo>
                  <a:cubicBezTo>
                    <a:pt x="1668" y="569"/>
                    <a:pt x="1668" y="569"/>
                    <a:pt x="1660" y="569"/>
                  </a:cubicBezTo>
                  <a:cubicBezTo>
                    <a:pt x="1652" y="569"/>
                    <a:pt x="1652" y="569"/>
                    <a:pt x="1652" y="569"/>
                  </a:cubicBezTo>
                  <a:cubicBezTo>
                    <a:pt x="1644" y="569"/>
                    <a:pt x="1644" y="569"/>
                    <a:pt x="1636" y="569"/>
                  </a:cubicBezTo>
                  <a:cubicBezTo>
                    <a:pt x="1612" y="569"/>
                    <a:pt x="1605" y="577"/>
                    <a:pt x="1596" y="609"/>
                  </a:cubicBezTo>
                  <a:cubicBezTo>
                    <a:pt x="1596" y="633"/>
                    <a:pt x="1573" y="640"/>
                    <a:pt x="1541" y="640"/>
                  </a:cubicBezTo>
                  <a:cubicBezTo>
                    <a:pt x="1533" y="640"/>
                    <a:pt x="1533" y="640"/>
                    <a:pt x="1533" y="640"/>
                  </a:cubicBezTo>
                  <a:cubicBezTo>
                    <a:pt x="1518" y="640"/>
                    <a:pt x="1502" y="640"/>
                    <a:pt x="1486" y="648"/>
                  </a:cubicBezTo>
                  <a:cubicBezTo>
                    <a:pt x="1470" y="648"/>
                    <a:pt x="1454" y="656"/>
                    <a:pt x="1423" y="656"/>
                  </a:cubicBezTo>
                  <a:cubicBezTo>
                    <a:pt x="1375" y="656"/>
                    <a:pt x="1359" y="712"/>
                    <a:pt x="1359" y="735"/>
                  </a:cubicBezTo>
                  <a:cubicBezTo>
                    <a:pt x="1359" y="751"/>
                    <a:pt x="1343" y="759"/>
                    <a:pt x="1320" y="767"/>
                  </a:cubicBezTo>
                  <a:cubicBezTo>
                    <a:pt x="1320" y="775"/>
                    <a:pt x="1312" y="775"/>
                    <a:pt x="1312" y="775"/>
                  </a:cubicBezTo>
                  <a:cubicBezTo>
                    <a:pt x="1288" y="783"/>
                    <a:pt x="1288" y="799"/>
                    <a:pt x="1280" y="815"/>
                  </a:cubicBezTo>
                  <a:cubicBezTo>
                    <a:pt x="1272" y="815"/>
                    <a:pt x="1272" y="822"/>
                    <a:pt x="1272" y="822"/>
                  </a:cubicBezTo>
                  <a:cubicBezTo>
                    <a:pt x="1272" y="830"/>
                    <a:pt x="1265" y="838"/>
                    <a:pt x="1257" y="838"/>
                  </a:cubicBezTo>
                  <a:cubicBezTo>
                    <a:pt x="1249" y="838"/>
                    <a:pt x="1249" y="830"/>
                    <a:pt x="1241" y="806"/>
                  </a:cubicBezTo>
                  <a:cubicBezTo>
                    <a:pt x="1241" y="791"/>
                    <a:pt x="1249" y="783"/>
                    <a:pt x="1265" y="767"/>
                  </a:cubicBezTo>
                  <a:cubicBezTo>
                    <a:pt x="1272" y="767"/>
                    <a:pt x="1280" y="759"/>
                    <a:pt x="1288" y="759"/>
                  </a:cubicBezTo>
                  <a:cubicBezTo>
                    <a:pt x="1288" y="751"/>
                    <a:pt x="1296" y="743"/>
                    <a:pt x="1296" y="743"/>
                  </a:cubicBezTo>
                  <a:cubicBezTo>
                    <a:pt x="1296" y="735"/>
                    <a:pt x="1280" y="728"/>
                    <a:pt x="1272" y="719"/>
                  </a:cubicBezTo>
                  <a:lnTo>
                    <a:pt x="1272" y="719"/>
                  </a:lnTo>
                  <a:cubicBezTo>
                    <a:pt x="1265" y="712"/>
                    <a:pt x="1265" y="712"/>
                    <a:pt x="1265" y="712"/>
                  </a:cubicBezTo>
                  <a:cubicBezTo>
                    <a:pt x="1257" y="712"/>
                    <a:pt x="1249" y="719"/>
                    <a:pt x="1241" y="728"/>
                  </a:cubicBezTo>
                  <a:cubicBezTo>
                    <a:pt x="1241" y="735"/>
                    <a:pt x="1233" y="735"/>
                    <a:pt x="1225" y="743"/>
                  </a:cubicBezTo>
                  <a:cubicBezTo>
                    <a:pt x="1217" y="751"/>
                    <a:pt x="1217" y="759"/>
                    <a:pt x="1209" y="767"/>
                  </a:cubicBezTo>
                  <a:cubicBezTo>
                    <a:pt x="1201" y="775"/>
                    <a:pt x="1185" y="791"/>
                    <a:pt x="1170" y="799"/>
                  </a:cubicBezTo>
                  <a:lnTo>
                    <a:pt x="1162" y="806"/>
                  </a:lnTo>
                  <a:cubicBezTo>
                    <a:pt x="1146" y="806"/>
                    <a:pt x="1146" y="791"/>
                    <a:pt x="1146" y="783"/>
                  </a:cubicBezTo>
                  <a:cubicBezTo>
                    <a:pt x="1146" y="775"/>
                    <a:pt x="1146" y="767"/>
                    <a:pt x="1138" y="767"/>
                  </a:cubicBezTo>
                  <a:cubicBezTo>
                    <a:pt x="1138" y="759"/>
                    <a:pt x="1138" y="759"/>
                    <a:pt x="1138" y="759"/>
                  </a:cubicBezTo>
                  <a:cubicBezTo>
                    <a:pt x="1138" y="759"/>
                    <a:pt x="1130" y="775"/>
                    <a:pt x="1130" y="791"/>
                  </a:cubicBezTo>
                  <a:cubicBezTo>
                    <a:pt x="1130" y="806"/>
                    <a:pt x="1106" y="854"/>
                    <a:pt x="1090" y="901"/>
                  </a:cubicBezTo>
                  <a:cubicBezTo>
                    <a:pt x="1075" y="933"/>
                    <a:pt x="1059" y="973"/>
                    <a:pt x="1059" y="980"/>
                  </a:cubicBezTo>
                  <a:cubicBezTo>
                    <a:pt x="1059" y="988"/>
                    <a:pt x="1043" y="1012"/>
                    <a:pt x="1027" y="1028"/>
                  </a:cubicBezTo>
                  <a:cubicBezTo>
                    <a:pt x="1019" y="1036"/>
                    <a:pt x="1012" y="1052"/>
                    <a:pt x="1004" y="1059"/>
                  </a:cubicBezTo>
                  <a:cubicBezTo>
                    <a:pt x="996" y="1075"/>
                    <a:pt x="988" y="1091"/>
                    <a:pt x="988" y="1107"/>
                  </a:cubicBezTo>
                  <a:cubicBezTo>
                    <a:pt x="988" y="1115"/>
                    <a:pt x="988" y="1115"/>
                    <a:pt x="988" y="1115"/>
                  </a:cubicBezTo>
                  <a:lnTo>
                    <a:pt x="664" y="680"/>
                  </a:lnTo>
                  <a:lnTo>
                    <a:pt x="664" y="680"/>
                  </a:lnTo>
                  <a:cubicBezTo>
                    <a:pt x="672" y="680"/>
                    <a:pt x="679" y="688"/>
                    <a:pt x="679" y="696"/>
                  </a:cubicBezTo>
                  <a:cubicBezTo>
                    <a:pt x="687" y="704"/>
                    <a:pt x="711" y="704"/>
                    <a:pt x="727" y="704"/>
                  </a:cubicBezTo>
                  <a:cubicBezTo>
                    <a:pt x="759" y="712"/>
                    <a:pt x="790" y="712"/>
                    <a:pt x="790" y="735"/>
                  </a:cubicBezTo>
                  <a:cubicBezTo>
                    <a:pt x="790" y="743"/>
                    <a:pt x="790" y="743"/>
                    <a:pt x="790" y="743"/>
                  </a:cubicBezTo>
                  <a:cubicBezTo>
                    <a:pt x="798" y="783"/>
                    <a:pt x="798" y="791"/>
                    <a:pt x="814" y="799"/>
                  </a:cubicBezTo>
                  <a:lnTo>
                    <a:pt x="814" y="799"/>
                  </a:lnTo>
                  <a:cubicBezTo>
                    <a:pt x="838" y="799"/>
                    <a:pt x="893" y="815"/>
                    <a:pt x="893" y="893"/>
                  </a:cubicBezTo>
                  <a:cubicBezTo>
                    <a:pt x="893" y="933"/>
                    <a:pt x="885" y="957"/>
                    <a:pt x="877" y="973"/>
                  </a:cubicBezTo>
                  <a:cubicBezTo>
                    <a:pt x="877" y="973"/>
                    <a:pt x="869" y="980"/>
                    <a:pt x="877" y="980"/>
                  </a:cubicBezTo>
                  <a:cubicBezTo>
                    <a:pt x="877" y="988"/>
                    <a:pt x="885" y="988"/>
                    <a:pt x="885" y="988"/>
                  </a:cubicBezTo>
                  <a:cubicBezTo>
                    <a:pt x="893" y="988"/>
                    <a:pt x="901" y="988"/>
                    <a:pt x="909" y="988"/>
                  </a:cubicBezTo>
                  <a:cubicBezTo>
                    <a:pt x="932" y="996"/>
                    <a:pt x="948" y="996"/>
                    <a:pt x="948" y="1020"/>
                  </a:cubicBezTo>
                  <a:lnTo>
                    <a:pt x="948" y="1028"/>
                  </a:lnTo>
                  <a:cubicBezTo>
                    <a:pt x="948" y="1059"/>
                    <a:pt x="948" y="1091"/>
                    <a:pt x="972" y="1099"/>
                  </a:cubicBezTo>
                  <a:cubicBezTo>
                    <a:pt x="980" y="1099"/>
                    <a:pt x="980" y="1107"/>
                    <a:pt x="980" y="1107"/>
                  </a:cubicBezTo>
                  <a:cubicBezTo>
                    <a:pt x="980" y="1091"/>
                    <a:pt x="988" y="1075"/>
                    <a:pt x="996" y="1059"/>
                  </a:cubicBezTo>
                  <a:cubicBezTo>
                    <a:pt x="1004" y="1044"/>
                    <a:pt x="1012" y="1036"/>
                    <a:pt x="1019" y="1028"/>
                  </a:cubicBezTo>
                  <a:cubicBezTo>
                    <a:pt x="1035" y="1004"/>
                    <a:pt x="1051" y="988"/>
                    <a:pt x="1051" y="980"/>
                  </a:cubicBezTo>
                  <a:cubicBezTo>
                    <a:pt x="1051" y="973"/>
                    <a:pt x="1059" y="941"/>
                    <a:pt x="1083" y="893"/>
                  </a:cubicBezTo>
                  <a:cubicBezTo>
                    <a:pt x="1099" y="854"/>
                    <a:pt x="1122" y="806"/>
                    <a:pt x="1122" y="791"/>
                  </a:cubicBezTo>
                  <a:cubicBezTo>
                    <a:pt x="1122" y="775"/>
                    <a:pt x="1122" y="751"/>
                    <a:pt x="1138" y="751"/>
                  </a:cubicBezTo>
                  <a:lnTo>
                    <a:pt x="1146" y="759"/>
                  </a:lnTo>
                  <a:cubicBezTo>
                    <a:pt x="1146" y="767"/>
                    <a:pt x="1154" y="775"/>
                    <a:pt x="1154" y="783"/>
                  </a:cubicBezTo>
                  <a:cubicBezTo>
                    <a:pt x="1154" y="791"/>
                    <a:pt x="1154" y="799"/>
                    <a:pt x="1162" y="799"/>
                  </a:cubicBezTo>
                  <a:cubicBezTo>
                    <a:pt x="1162" y="799"/>
                    <a:pt x="1162" y="799"/>
                    <a:pt x="1170" y="791"/>
                  </a:cubicBezTo>
                  <a:cubicBezTo>
                    <a:pt x="1185" y="783"/>
                    <a:pt x="1193" y="775"/>
                    <a:pt x="1201" y="759"/>
                  </a:cubicBezTo>
                  <a:cubicBezTo>
                    <a:pt x="1209" y="751"/>
                    <a:pt x="1217" y="743"/>
                    <a:pt x="1225" y="735"/>
                  </a:cubicBezTo>
                  <a:cubicBezTo>
                    <a:pt x="1233" y="735"/>
                    <a:pt x="1233" y="728"/>
                    <a:pt x="1241" y="719"/>
                  </a:cubicBezTo>
                  <a:cubicBezTo>
                    <a:pt x="1249" y="712"/>
                    <a:pt x="1257" y="704"/>
                    <a:pt x="1265" y="704"/>
                  </a:cubicBezTo>
                  <a:cubicBezTo>
                    <a:pt x="1265" y="704"/>
                    <a:pt x="1272" y="704"/>
                    <a:pt x="1272" y="712"/>
                  </a:cubicBezTo>
                  <a:lnTo>
                    <a:pt x="1280" y="712"/>
                  </a:lnTo>
                  <a:cubicBezTo>
                    <a:pt x="1288" y="728"/>
                    <a:pt x="1296" y="735"/>
                    <a:pt x="1296" y="743"/>
                  </a:cubicBezTo>
                  <a:cubicBezTo>
                    <a:pt x="1296" y="751"/>
                    <a:pt x="1296" y="751"/>
                    <a:pt x="1288" y="759"/>
                  </a:cubicBezTo>
                  <a:cubicBezTo>
                    <a:pt x="1280" y="767"/>
                    <a:pt x="1280" y="775"/>
                    <a:pt x="1272" y="775"/>
                  </a:cubicBezTo>
                  <a:cubicBezTo>
                    <a:pt x="1257" y="791"/>
                    <a:pt x="1249" y="799"/>
                    <a:pt x="1249" y="806"/>
                  </a:cubicBezTo>
                  <a:cubicBezTo>
                    <a:pt x="1257" y="822"/>
                    <a:pt x="1257" y="830"/>
                    <a:pt x="1257" y="830"/>
                  </a:cubicBezTo>
                  <a:cubicBezTo>
                    <a:pt x="1265" y="830"/>
                    <a:pt x="1265" y="822"/>
                    <a:pt x="1265" y="822"/>
                  </a:cubicBezTo>
                  <a:cubicBezTo>
                    <a:pt x="1265" y="815"/>
                    <a:pt x="1272" y="815"/>
                    <a:pt x="1272" y="806"/>
                  </a:cubicBezTo>
                  <a:cubicBezTo>
                    <a:pt x="1280" y="791"/>
                    <a:pt x="1288" y="783"/>
                    <a:pt x="1304" y="767"/>
                  </a:cubicBezTo>
                  <a:cubicBezTo>
                    <a:pt x="1312" y="767"/>
                    <a:pt x="1312" y="767"/>
                    <a:pt x="1320" y="759"/>
                  </a:cubicBezTo>
                  <a:cubicBezTo>
                    <a:pt x="1336" y="751"/>
                    <a:pt x="1359" y="743"/>
                    <a:pt x="1359" y="735"/>
                  </a:cubicBezTo>
                  <a:cubicBezTo>
                    <a:pt x="1359" y="712"/>
                    <a:pt x="1367" y="656"/>
                    <a:pt x="1423" y="648"/>
                  </a:cubicBezTo>
                  <a:cubicBezTo>
                    <a:pt x="1454" y="648"/>
                    <a:pt x="1470" y="640"/>
                    <a:pt x="1486" y="640"/>
                  </a:cubicBezTo>
                  <a:cubicBezTo>
                    <a:pt x="1502" y="640"/>
                    <a:pt x="1510" y="633"/>
                    <a:pt x="1533" y="633"/>
                  </a:cubicBezTo>
                  <a:cubicBezTo>
                    <a:pt x="1541" y="633"/>
                    <a:pt x="1541" y="633"/>
                    <a:pt x="1541" y="633"/>
                  </a:cubicBezTo>
                  <a:cubicBezTo>
                    <a:pt x="1573" y="633"/>
                    <a:pt x="1589" y="633"/>
                    <a:pt x="1589" y="601"/>
                  </a:cubicBezTo>
                  <a:cubicBezTo>
                    <a:pt x="1596" y="577"/>
                    <a:pt x="1605" y="562"/>
                    <a:pt x="1636" y="562"/>
                  </a:cubicBezTo>
                  <a:cubicBezTo>
                    <a:pt x="1644" y="562"/>
                    <a:pt x="1652" y="562"/>
                    <a:pt x="1652" y="562"/>
                  </a:cubicBezTo>
                  <a:cubicBezTo>
                    <a:pt x="1652" y="562"/>
                    <a:pt x="1652" y="562"/>
                    <a:pt x="1660" y="562"/>
                  </a:cubicBezTo>
                  <a:cubicBezTo>
                    <a:pt x="1668" y="562"/>
                    <a:pt x="1668" y="562"/>
                    <a:pt x="1676" y="562"/>
                  </a:cubicBezTo>
                  <a:cubicBezTo>
                    <a:pt x="1676" y="562"/>
                    <a:pt x="1683" y="562"/>
                    <a:pt x="1691" y="562"/>
                  </a:cubicBezTo>
                  <a:cubicBezTo>
                    <a:pt x="1707" y="562"/>
                    <a:pt x="1715" y="569"/>
                    <a:pt x="1731" y="569"/>
                  </a:cubicBezTo>
                  <a:cubicBezTo>
                    <a:pt x="1739" y="569"/>
                    <a:pt x="1739" y="577"/>
                    <a:pt x="1747" y="577"/>
                  </a:cubicBezTo>
                  <a:cubicBezTo>
                    <a:pt x="1755" y="577"/>
                    <a:pt x="1763" y="577"/>
                    <a:pt x="1763" y="577"/>
                  </a:cubicBezTo>
                  <a:cubicBezTo>
                    <a:pt x="1778" y="585"/>
                    <a:pt x="1786" y="585"/>
                    <a:pt x="1818" y="601"/>
                  </a:cubicBezTo>
                  <a:cubicBezTo>
                    <a:pt x="1826" y="617"/>
                    <a:pt x="1834" y="625"/>
                    <a:pt x="1842" y="625"/>
                  </a:cubicBezTo>
                  <a:cubicBezTo>
                    <a:pt x="1849" y="640"/>
                    <a:pt x="1849" y="640"/>
                    <a:pt x="1858" y="640"/>
                  </a:cubicBezTo>
                  <a:cubicBezTo>
                    <a:pt x="1858" y="640"/>
                    <a:pt x="1865" y="640"/>
                    <a:pt x="1873" y="640"/>
                  </a:cubicBezTo>
                  <a:cubicBezTo>
                    <a:pt x="1881" y="633"/>
                    <a:pt x="1881" y="625"/>
                    <a:pt x="1889" y="609"/>
                  </a:cubicBezTo>
                  <a:cubicBezTo>
                    <a:pt x="1889" y="601"/>
                    <a:pt x="1889" y="593"/>
                    <a:pt x="1889" y="585"/>
                  </a:cubicBezTo>
                  <a:cubicBezTo>
                    <a:pt x="1905" y="562"/>
                    <a:pt x="1921" y="553"/>
                    <a:pt x="1944" y="569"/>
                  </a:cubicBezTo>
                  <a:cubicBezTo>
                    <a:pt x="1952" y="569"/>
                    <a:pt x="1984" y="569"/>
                    <a:pt x="1992" y="569"/>
                  </a:cubicBezTo>
                  <a:cubicBezTo>
                    <a:pt x="2000" y="569"/>
                    <a:pt x="2016" y="569"/>
                    <a:pt x="2031" y="569"/>
                  </a:cubicBezTo>
                  <a:cubicBezTo>
                    <a:pt x="2039" y="569"/>
                    <a:pt x="2055" y="569"/>
                    <a:pt x="2063" y="569"/>
                  </a:cubicBezTo>
                  <a:cubicBezTo>
                    <a:pt x="2071" y="569"/>
                    <a:pt x="2071" y="569"/>
                    <a:pt x="2079" y="569"/>
                  </a:cubicBezTo>
                  <a:cubicBezTo>
                    <a:pt x="2079" y="569"/>
                    <a:pt x="2087" y="569"/>
                    <a:pt x="2095" y="569"/>
                  </a:cubicBezTo>
                  <a:cubicBezTo>
                    <a:pt x="2110" y="569"/>
                    <a:pt x="2126" y="569"/>
                    <a:pt x="2134" y="569"/>
                  </a:cubicBezTo>
                  <a:cubicBezTo>
                    <a:pt x="2142" y="569"/>
                    <a:pt x="2142" y="569"/>
                    <a:pt x="2142" y="569"/>
                  </a:cubicBezTo>
                  <a:cubicBezTo>
                    <a:pt x="2142" y="562"/>
                    <a:pt x="2150" y="562"/>
                    <a:pt x="2166" y="562"/>
                  </a:cubicBezTo>
                  <a:cubicBezTo>
                    <a:pt x="2182" y="562"/>
                    <a:pt x="2189" y="562"/>
                    <a:pt x="2205" y="569"/>
                  </a:cubicBezTo>
                  <a:cubicBezTo>
                    <a:pt x="2205" y="569"/>
                    <a:pt x="2213" y="569"/>
                    <a:pt x="2229" y="569"/>
                  </a:cubicBezTo>
                  <a:lnTo>
                    <a:pt x="2237" y="569"/>
                  </a:lnTo>
                  <a:cubicBezTo>
                    <a:pt x="2253" y="569"/>
                    <a:pt x="2253" y="562"/>
                    <a:pt x="2261" y="553"/>
                  </a:cubicBezTo>
                  <a:lnTo>
                    <a:pt x="2261" y="546"/>
                  </a:lnTo>
                  <a:cubicBezTo>
                    <a:pt x="2261" y="538"/>
                    <a:pt x="2261" y="514"/>
                    <a:pt x="2253" y="506"/>
                  </a:cubicBezTo>
                  <a:cubicBezTo>
                    <a:pt x="2253" y="498"/>
                    <a:pt x="2245" y="498"/>
                    <a:pt x="2245" y="498"/>
                  </a:cubicBezTo>
                  <a:cubicBezTo>
                    <a:pt x="2229" y="498"/>
                    <a:pt x="2229" y="498"/>
                    <a:pt x="2205" y="514"/>
                  </a:cubicBezTo>
                  <a:cubicBezTo>
                    <a:pt x="2205" y="522"/>
                    <a:pt x="2197" y="530"/>
                    <a:pt x="2197" y="530"/>
                  </a:cubicBezTo>
                  <a:cubicBezTo>
                    <a:pt x="2189" y="538"/>
                    <a:pt x="2182" y="546"/>
                    <a:pt x="2174" y="546"/>
                  </a:cubicBezTo>
                  <a:cubicBezTo>
                    <a:pt x="2166" y="546"/>
                    <a:pt x="2166" y="546"/>
                    <a:pt x="2158" y="538"/>
                  </a:cubicBezTo>
                  <a:cubicBezTo>
                    <a:pt x="2150" y="538"/>
                    <a:pt x="2150" y="530"/>
                    <a:pt x="2142" y="530"/>
                  </a:cubicBezTo>
                  <a:cubicBezTo>
                    <a:pt x="2142" y="522"/>
                    <a:pt x="2134" y="522"/>
                    <a:pt x="2134" y="522"/>
                  </a:cubicBezTo>
                  <a:cubicBezTo>
                    <a:pt x="2126" y="522"/>
                    <a:pt x="2102" y="506"/>
                    <a:pt x="2079" y="490"/>
                  </a:cubicBezTo>
                  <a:cubicBezTo>
                    <a:pt x="2079" y="482"/>
                    <a:pt x="2071" y="482"/>
                    <a:pt x="2063" y="475"/>
                  </a:cubicBezTo>
                  <a:cubicBezTo>
                    <a:pt x="2063" y="475"/>
                    <a:pt x="2063" y="475"/>
                    <a:pt x="2055" y="467"/>
                  </a:cubicBezTo>
                  <a:cubicBezTo>
                    <a:pt x="2039" y="459"/>
                    <a:pt x="2031" y="451"/>
                    <a:pt x="2031" y="427"/>
                  </a:cubicBezTo>
                  <a:cubicBezTo>
                    <a:pt x="2031" y="419"/>
                    <a:pt x="2031" y="411"/>
                    <a:pt x="2023" y="403"/>
                  </a:cubicBezTo>
                  <a:cubicBezTo>
                    <a:pt x="2023" y="380"/>
                    <a:pt x="2023" y="356"/>
                    <a:pt x="2008" y="356"/>
                  </a:cubicBezTo>
                  <a:cubicBezTo>
                    <a:pt x="2000" y="356"/>
                    <a:pt x="2000" y="356"/>
                    <a:pt x="1992" y="356"/>
                  </a:cubicBezTo>
                  <a:cubicBezTo>
                    <a:pt x="1968" y="356"/>
                    <a:pt x="1952" y="364"/>
                    <a:pt x="1936" y="372"/>
                  </a:cubicBezTo>
                  <a:cubicBezTo>
                    <a:pt x="1929" y="372"/>
                    <a:pt x="1921" y="372"/>
                    <a:pt x="1913" y="372"/>
                  </a:cubicBezTo>
                  <a:cubicBezTo>
                    <a:pt x="1889" y="372"/>
                    <a:pt x="1865" y="372"/>
                    <a:pt x="1858" y="364"/>
                  </a:cubicBezTo>
                  <a:cubicBezTo>
                    <a:pt x="1858" y="364"/>
                    <a:pt x="1849" y="364"/>
                    <a:pt x="1834" y="364"/>
                  </a:cubicBezTo>
                  <a:cubicBezTo>
                    <a:pt x="1826" y="364"/>
                    <a:pt x="1810" y="364"/>
                    <a:pt x="1802" y="364"/>
                  </a:cubicBezTo>
                  <a:cubicBezTo>
                    <a:pt x="1778" y="364"/>
                    <a:pt x="1770" y="356"/>
                    <a:pt x="1763" y="348"/>
                  </a:cubicBezTo>
                  <a:cubicBezTo>
                    <a:pt x="1747" y="340"/>
                    <a:pt x="1747" y="324"/>
                    <a:pt x="1747" y="285"/>
                  </a:cubicBezTo>
                  <a:cubicBezTo>
                    <a:pt x="1747" y="269"/>
                    <a:pt x="1747" y="261"/>
                    <a:pt x="1747" y="245"/>
                  </a:cubicBezTo>
                  <a:cubicBezTo>
                    <a:pt x="1747" y="237"/>
                    <a:pt x="1747" y="229"/>
                    <a:pt x="1747" y="229"/>
                  </a:cubicBezTo>
                  <a:cubicBezTo>
                    <a:pt x="1747" y="229"/>
                    <a:pt x="1739" y="229"/>
                    <a:pt x="1731" y="229"/>
                  </a:cubicBezTo>
                  <a:cubicBezTo>
                    <a:pt x="1707" y="229"/>
                    <a:pt x="1676" y="245"/>
                    <a:pt x="1652" y="261"/>
                  </a:cubicBezTo>
                  <a:cubicBezTo>
                    <a:pt x="1644" y="261"/>
                    <a:pt x="1644" y="261"/>
                    <a:pt x="1644" y="261"/>
                  </a:cubicBezTo>
                  <a:cubicBezTo>
                    <a:pt x="1644" y="269"/>
                    <a:pt x="1636" y="269"/>
                    <a:pt x="1636" y="269"/>
                  </a:cubicBezTo>
                  <a:cubicBezTo>
                    <a:pt x="1612" y="285"/>
                    <a:pt x="1581" y="301"/>
                    <a:pt x="1541" y="301"/>
                  </a:cubicBezTo>
                  <a:cubicBezTo>
                    <a:pt x="1525" y="301"/>
                    <a:pt x="1518" y="301"/>
                    <a:pt x="1510" y="301"/>
                  </a:cubicBezTo>
                  <a:cubicBezTo>
                    <a:pt x="1510" y="301"/>
                    <a:pt x="1502" y="293"/>
                    <a:pt x="1494" y="293"/>
                  </a:cubicBezTo>
                  <a:cubicBezTo>
                    <a:pt x="1423" y="293"/>
                    <a:pt x="1328" y="340"/>
                    <a:pt x="1304" y="380"/>
                  </a:cubicBezTo>
                  <a:cubicBezTo>
                    <a:pt x="1272" y="419"/>
                    <a:pt x="1257" y="443"/>
                    <a:pt x="1225" y="443"/>
                  </a:cubicBezTo>
                  <a:cubicBezTo>
                    <a:pt x="1217" y="443"/>
                    <a:pt x="1209" y="443"/>
                    <a:pt x="1201" y="443"/>
                  </a:cubicBezTo>
                  <a:cubicBezTo>
                    <a:pt x="1193" y="443"/>
                    <a:pt x="1185" y="443"/>
                    <a:pt x="1178" y="443"/>
                  </a:cubicBezTo>
                  <a:cubicBezTo>
                    <a:pt x="1154" y="443"/>
                    <a:pt x="1138" y="443"/>
                    <a:pt x="1138" y="427"/>
                  </a:cubicBezTo>
                  <a:cubicBezTo>
                    <a:pt x="1138" y="411"/>
                    <a:pt x="1130" y="403"/>
                    <a:pt x="1122" y="403"/>
                  </a:cubicBezTo>
                  <a:cubicBezTo>
                    <a:pt x="1114" y="403"/>
                    <a:pt x="1114" y="403"/>
                    <a:pt x="1106" y="411"/>
                  </a:cubicBezTo>
                  <a:cubicBezTo>
                    <a:pt x="1099" y="411"/>
                    <a:pt x="1090" y="419"/>
                    <a:pt x="1083" y="419"/>
                  </a:cubicBezTo>
                  <a:cubicBezTo>
                    <a:pt x="1067" y="435"/>
                    <a:pt x="1051" y="443"/>
                    <a:pt x="1035" y="443"/>
                  </a:cubicBezTo>
                  <a:cubicBezTo>
                    <a:pt x="1027" y="443"/>
                    <a:pt x="1027" y="443"/>
                    <a:pt x="1019" y="443"/>
                  </a:cubicBezTo>
                  <a:cubicBezTo>
                    <a:pt x="1019" y="443"/>
                    <a:pt x="1019" y="435"/>
                    <a:pt x="1012" y="435"/>
                  </a:cubicBezTo>
                  <a:cubicBezTo>
                    <a:pt x="988" y="427"/>
                    <a:pt x="956" y="411"/>
                    <a:pt x="940" y="372"/>
                  </a:cubicBezTo>
                  <a:cubicBezTo>
                    <a:pt x="925" y="348"/>
                    <a:pt x="893" y="324"/>
                    <a:pt x="869" y="309"/>
                  </a:cubicBezTo>
                  <a:cubicBezTo>
                    <a:pt x="853" y="301"/>
                    <a:pt x="846" y="293"/>
                    <a:pt x="838" y="285"/>
                  </a:cubicBezTo>
                  <a:cubicBezTo>
                    <a:pt x="822" y="269"/>
                    <a:pt x="782" y="261"/>
                    <a:pt x="759" y="261"/>
                  </a:cubicBezTo>
                  <a:cubicBezTo>
                    <a:pt x="751" y="261"/>
                    <a:pt x="743" y="261"/>
                    <a:pt x="735" y="269"/>
                  </a:cubicBezTo>
                  <a:cubicBezTo>
                    <a:pt x="727" y="269"/>
                    <a:pt x="719" y="269"/>
                    <a:pt x="711" y="277"/>
                  </a:cubicBezTo>
                  <a:cubicBezTo>
                    <a:pt x="687" y="277"/>
                    <a:pt x="664" y="285"/>
                    <a:pt x="656" y="301"/>
                  </a:cubicBezTo>
                  <a:cubicBezTo>
                    <a:pt x="656" y="309"/>
                    <a:pt x="648" y="316"/>
                    <a:pt x="648" y="324"/>
                  </a:cubicBezTo>
                  <a:cubicBezTo>
                    <a:pt x="640" y="340"/>
                    <a:pt x="640" y="348"/>
                    <a:pt x="632" y="348"/>
                  </a:cubicBezTo>
                  <a:cubicBezTo>
                    <a:pt x="632" y="348"/>
                    <a:pt x="624" y="340"/>
                    <a:pt x="624" y="332"/>
                  </a:cubicBezTo>
                  <a:cubicBezTo>
                    <a:pt x="624" y="324"/>
                    <a:pt x="624" y="316"/>
                    <a:pt x="616" y="309"/>
                  </a:cubicBezTo>
                  <a:cubicBezTo>
                    <a:pt x="616" y="293"/>
                    <a:pt x="608" y="269"/>
                    <a:pt x="624" y="245"/>
                  </a:cubicBezTo>
                  <a:cubicBezTo>
                    <a:pt x="640" y="229"/>
                    <a:pt x="648" y="214"/>
                    <a:pt x="656" y="198"/>
                  </a:cubicBezTo>
                  <a:cubicBezTo>
                    <a:pt x="672" y="174"/>
                    <a:pt x="679" y="150"/>
                    <a:pt x="703" y="135"/>
                  </a:cubicBezTo>
                  <a:cubicBezTo>
                    <a:pt x="727" y="111"/>
                    <a:pt x="735" y="87"/>
                    <a:pt x="751" y="79"/>
                  </a:cubicBezTo>
                  <a:cubicBezTo>
                    <a:pt x="751" y="71"/>
                    <a:pt x="759" y="63"/>
                    <a:pt x="759" y="56"/>
                  </a:cubicBezTo>
                  <a:lnTo>
                    <a:pt x="766" y="56"/>
                  </a:lnTo>
                  <a:cubicBezTo>
                    <a:pt x="766" y="48"/>
                    <a:pt x="774" y="48"/>
                    <a:pt x="798" y="40"/>
                  </a:cubicBezTo>
                  <a:cubicBezTo>
                    <a:pt x="814" y="40"/>
                    <a:pt x="830" y="40"/>
                    <a:pt x="830" y="32"/>
                  </a:cubicBezTo>
                  <a:cubicBezTo>
                    <a:pt x="830" y="24"/>
                    <a:pt x="830" y="24"/>
                    <a:pt x="822" y="16"/>
                  </a:cubicBezTo>
                  <a:cubicBezTo>
                    <a:pt x="814" y="8"/>
                    <a:pt x="790" y="8"/>
                    <a:pt x="766" y="8"/>
                  </a:cubicBezTo>
                  <a:cubicBezTo>
                    <a:pt x="727" y="8"/>
                    <a:pt x="695" y="16"/>
                    <a:pt x="679" y="24"/>
                  </a:cubicBezTo>
                  <a:cubicBezTo>
                    <a:pt x="672" y="32"/>
                    <a:pt x="672" y="32"/>
                    <a:pt x="672" y="32"/>
                  </a:cubicBezTo>
                  <a:cubicBezTo>
                    <a:pt x="640" y="56"/>
                    <a:pt x="593" y="79"/>
                    <a:pt x="577" y="111"/>
                  </a:cubicBezTo>
                  <a:cubicBezTo>
                    <a:pt x="569" y="127"/>
                    <a:pt x="569" y="142"/>
                    <a:pt x="561" y="150"/>
                  </a:cubicBezTo>
                  <a:cubicBezTo>
                    <a:pt x="561" y="158"/>
                    <a:pt x="561" y="166"/>
                    <a:pt x="561" y="174"/>
                  </a:cubicBezTo>
                  <a:cubicBezTo>
                    <a:pt x="553" y="174"/>
                    <a:pt x="553" y="182"/>
                    <a:pt x="545" y="182"/>
                  </a:cubicBezTo>
                  <a:cubicBezTo>
                    <a:pt x="545" y="182"/>
                    <a:pt x="537" y="174"/>
                    <a:pt x="537" y="158"/>
                  </a:cubicBezTo>
                  <a:cubicBezTo>
                    <a:pt x="529" y="158"/>
                    <a:pt x="529" y="150"/>
                    <a:pt x="529" y="150"/>
                  </a:cubicBezTo>
                  <a:lnTo>
                    <a:pt x="529" y="142"/>
                  </a:lnTo>
                  <a:cubicBezTo>
                    <a:pt x="529" y="142"/>
                    <a:pt x="529" y="150"/>
                    <a:pt x="521" y="150"/>
                  </a:cubicBezTo>
                  <a:cubicBezTo>
                    <a:pt x="521" y="158"/>
                    <a:pt x="513" y="166"/>
                    <a:pt x="506" y="174"/>
                  </a:cubicBezTo>
                  <a:cubicBezTo>
                    <a:pt x="490" y="190"/>
                    <a:pt x="482" y="206"/>
                    <a:pt x="474" y="214"/>
                  </a:cubicBezTo>
                  <a:cubicBezTo>
                    <a:pt x="466" y="222"/>
                    <a:pt x="466" y="229"/>
                    <a:pt x="466" y="229"/>
                  </a:cubicBezTo>
                  <a:cubicBezTo>
                    <a:pt x="466" y="237"/>
                    <a:pt x="466" y="245"/>
                    <a:pt x="442" y="261"/>
                  </a:cubicBezTo>
                  <a:cubicBezTo>
                    <a:pt x="435" y="261"/>
                    <a:pt x="426" y="261"/>
                    <a:pt x="426" y="269"/>
                  </a:cubicBezTo>
                  <a:cubicBezTo>
                    <a:pt x="387" y="285"/>
                    <a:pt x="355" y="301"/>
                    <a:pt x="332" y="324"/>
                  </a:cubicBezTo>
                  <a:cubicBezTo>
                    <a:pt x="324" y="324"/>
                    <a:pt x="324" y="332"/>
                    <a:pt x="316" y="332"/>
                  </a:cubicBezTo>
                  <a:cubicBezTo>
                    <a:pt x="300" y="348"/>
                    <a:pt x="300" y="348"/>
                    <a:pt x="284" y="348"/>
                  </a:cubicBezTo>
                  <a:lnTo>
                    <a:pt x="276" y="348"/>
                  </a:lnTo>
                  <a:cubicBezTo>
                    <a:pt x="268" y="348"/>
                    <a:pt x="268" y="348"/>
                    <a:pt x="260" y="348"/>
                  </a:cubicBezTo>
                  <a:cubicBezTo>
                    <a:pt x="237" y="348"/>
                    <a:pt x="221" y="348"/>
                    <a:pt x="205" y="356"/>
                  </a:cubicBezTo>
                  <a:cubicBezTo>
                    <a:pt x="182" y="372"/>
                    <a:pt x="110" y="411"/>
                    <a:pt x="87" y="451"/>
                  </a:cubicBezTo>
                  <a:cubicBezTo>
                    <a:pt x="63" y="482"/>
                    <a:pt x="47" y="490"/>
                    <a:pt x="15" y="490"/>
                  </a:cubicBezTo>
                  <a:cubicBezTo>
                    <a:pt x="23" y="498"/>
                    <a:pt x="31" y="506"/>
                    <a:pt x="31" y="506"/>
                  </a:cubicBezTo>
                  <a:cubicBezTo>
                    <a:pt x="55" y="522"/>
                    <a:pt x="79" y="553"/>
                    <a:pt x="87" y="569"/>
                  </a:cubicBezTo>
                  <a:cubicBezTo>
                    <a:pt x="95" y="577"/>
                    <a:pt x="95" y="585"/>
                    <a:pt x="102" y="585"/>
                  </a:cubicBezTo>
                  <a:lnTo>
                    <a:pt x="102" y="585"/>
                  </a:lnTo>
                  <a:cubicBezTo>
                    <a:pt x="110" y="601"/>
                    <a:pt x="126" y="625"/>
                    <a:pt x="197" y="625"/>
                  </a:cubicBezTo>
                  <a:cubicBezTo>
                    <a:pt x="268" y="625"/>
                    <a:pt x="466" y="640"/>
                    <a:pt x="506" y="680"/>
                  </a:cubicBezTo>
                  <a:cubicBezTo>
                    <a:pt x="506" y="680"/>
                    <a:pt x="513" y="688"/>
                    <a:pt x="513" y="696"/>
                  </a:cubicBezTo>
                  <a:cubicBezTo>
                    <a:pt x="529" y="704"/>
                    <a:pt x="537" y="712"/>
                    <a:pt x="553" y="712"/>
                  </a:cubicBezTo>
                  <a:cubicBezTo>
                    <a:pt x="561" y="712"/>
                    <a:pt x="569" y="712"/>
                    <a:pt x="585" y="704"/>
                  </a:cubicBezTo>
                  <a:cubicBezTo>
                    <a:pt x="600" y="704"/>
                    <a:pt x="616" y="696"/>
                    <a:pt x="632" y="696"/>
                  </a:cubicBezTo>
                  <a:cubicBezTo>
                    <a:pt x="640" y="688"/>
                    <a:pt x="648" y="680"/>
                    <a:pt x="664" y="680"/>
                  </a:cubicBezTo>
                  <a:lnTo>
                    <a:pt x="988" y="1115"/>
                  </a:lnTo>
                </a:path>
              </a:pathLst>
            </a:custGeom>
            <a:solidFill>
              <a:schemeClr val="accent6"/>
            </a:solidFill>
            <a:ln>
              <a:solidFill>
                <a:schemeClr val="bg2"/>
              </a:solidFill>
            </a:ln>
            <a:effectLst/>
          </p:spPr>
          <p:txBody>
            <a:bodyPr wrap="none" anchor="ctr"/>
            <a:lstStyle/>
            <a:p>
              <a:endParaRPr lang="en-US"/>
            </a:p>
          </p:txBody>
        </p:sp>
        <p:sp>
          <p:nvSpPr>
            <p:cNvPr id="306" name="Freeform 668"/>
            <p:cNvSpPr>
              <a:spLocks noChangeArrowheads="1"/>
            </p:cNvSpPr>
            <p:nvPr/>
          </p:nvSpPr>
          <p:spPr bwMode="auto">
            <a:xfrm>
              <a:off x="18044440" y="5017977"/>
              <a:ext cx="1036730" cy="1097032"/>
            </a:xfrm>
            <a:custGeom>
              <a:avLst/>
              <a:gdLst>
                <a:gd name="T0" fmla="*/ 538 w 1970"/>
                <a:gd name="T1" fmla="*/ 48 h 2088"/>
                <a:gd name="T2" fmla="*/ 332 w 1970"/>
                <a:gd name="T3" fmla="*/ 143 h 2088"/>
                <a:gd name="T4" fmla="*/ 245 w 1970"/>
                <a:gd name="T5" fmla="*/ 111 h 2088"/>
                <a:gd name="T6" fmla="*/ 174 w 1970"/>
                <a:gd name="T7" fmla="*/ 182 h 2088"/>
                <a:gd name="T8" fmla="*/ 206 w 1970"/>
                <a:gd name="T9" fmla="*/ 395 h 2088"/>
                <a:gd name="T10" fmla="*/ 32 w 1970"/>
                <a:gd name="T11" fmla="*/ 585 h 2088"/>
                <a:gd name="T12" fmla="*/ 32 w 1970"/>
                <a:gd name="T13" fmla="*/ 688 h 2088"/>
                <a:gd name="T14" fmla="*/ 71 w 1970"/>
                <a:gd name="T15" fmla="*/ 815 h 2088"/>
                <a:gd name="T16" fmla="*/ 64 w 1970"/>
                <a:gd name="T17" fmla="*/ 917 h 2088"/>
                <a:gd name="T18" fmla="*/ 55 w 1970"/>
                <a:gd name="T19" fmla="*/ 965 h 2088"/>
                <a:gd name="T20" fmla="*/ 87 w 1970"/>
                <a:gd name="T21" fmla="*/ 1091 h 2088"/>
                <a:gd name="T22" fmla="*/ 237 w 1970"/>
                <a:gd name="T23" fmla="*/ 1194 h 2088"/>
                <a:gd name="T24" fmla="*/ 348 w 1970"/>
                <a:gd name="T25" fmla="*/ 1233 h 2088"/>
                <a:gd name="T26" fmla="*/ 601 w 1970"/>
                <a:gd name="T27" fmla="*/ 1518 h 2088"/>
                <a:gd name="T28" fmla="*/ 625 w 1970"/>
                <a:gd name="T29" fmla="*/ 1629 h 2088"/>
                <a:gd name="T30" fmla="*/ 664 w 1970"/>
                <a:gd name="T31" fmla="*/ 1708 h 2088"/>
                <a:gd name="T32" fmla="*/ 664 w 1970"/>
                <a:gd name="T33" fmla="*/ 1874 h 2088"/>
                <a:gd name="T34" fmla="*/ 704 w 1970"/>
                <a:gd name="T35" fmla="*/ 1945 h 2088"/>
                <a:gd name="T36" fmla="*/ 735 w 1970"/>
                <a:gd name="T37" fmla="*/ 2008 h 2088"/>
                <a:gd name="T38" fmla="*/ 838 w 1970"/>
                <a:gd name="T39" fmla="*/ 2048 h 2088"/>
                <a:gd name="T40" fmla="*/ 1803 w 1970"/>
                <a:gd name="T41" fmla="*/ 1803 h 2088"/>
                <a:gd name="T42" fmla="*/ 1795 w 1970"/>
                <a:gd name="T43" fmla="*/ 1486 h 2088"/>
                <a:gd name="T44" fmla="*/ 1850 w 1970"/>
                <a:gd name="T45" fmla="*/ 1170 h 2088"/>
                <a:gd name="T46" fmla="*/ 1889 w 1970"/>
                <a:gd name="T47" fmla="*/ 917 h 2088"/>
                <a:gd name="T48" fmla="*/ 1929 w 1970"/>
                <a:gd name="T49" fmla="*/ 806 h 2088"/>
                <a:gd name="T50" fmla="*/ 1961 w 1970"/>
                <a:gd name="T51" fmla="*/ 712 h 2088"/>
                <a:gd name="T52" fmla="*/ 1961 w 1970"/>
                <a:gd name="T53" fmla="*/ 672 h 2088"/>
                <a:gd name="T54" fmla="*/ 1882 w 1970"/>
                <a:gd name="T55" fmla="*/ 783 h 2088"/>
                <a:gd name="T56" fmla="*/ 1850 w 1970"/>
                <a:gd name="T57" fmla="*/ 886 h 2088"/>
                <a:gd name="T58" fmla="*/ 1818 w 1970"/>
                <a:gd name="T59" fmla="*/ 886 h 2088"/>
                <a:gd name="T60" fmla="*/ 1771 w 1970"/>
                <a:gd name="T61" fmla="*/ 965 h 2088"/>
                <a:gd name="T62" fmla="*/ 1692 w 1970"/>
                <a:gd name="T63" fmla="*/ 1052 h 2088"/>
                <a:gd name="T64" fmla="*/ 1668 w 1970"/>
                <a:gd name="T65" fmla="*/ 1052 h 2088"/>
                <a:gd name="T66" fmla="*/ 1716 w 1970"/>
                <a:gd name="T67" fmla="*/ 894 h 2088"/>
                <a:gd name="T68" fmla="*/ 1779 w 1970"/>
                <a:gd name="T69" fmla="*/ 806 h 2088"/>
                <a:gd name="T70" fmla="*/ 1739 w 1970"/>
                <a:gd name="T71" fmla="*/ 712 h 2088"/>
                <a:gd name="T72" fmla="*/ 1684 w 1970"/>
                <a:gd name="T73" fmla="*/ 672 h 2088"/>
                <a:gd name="T74" fmla="*/ 1684 w 1970"/>
                <a:gd name="T75" fmla="*/ 569 h 2088"/>
                <a:gd name="T76" fmla="*/ 1581 w 1970"/>
                <a:gd name="T77" fmla="*/ 411 h 2088"/>
                <a:gd name="T78" fmla="*/ 1431 w 1970"/>
                <a:gd name="T79" fmla="*/ 372 h 2088"/>
                <a:gd name="T80" fmla="*/ 1352 w 1970"/>
                <a:gd name="T81" fmla="*/ 395 h 2088"/>
                <a:gd name="T82" fmla="*/ 1297 w 1970"/>
                <a:gd name="T83" fmla="*/ 356 h 2088"/>
                <a:gd name="T84" fmla="*/ 886 w 1970"/>
                <a:gd name="T85" fmla="*/ 253 h 2088"/>
                <a:gd name="T86" fmla="*/ 814 w 1970"/>
                <a:gd name="T87" fmla="*/ 174 h 2088"/>
                <a:gd name="T88" fmla="*/ 799 w 1970"/>
                <a:gd name="T89" fmla="*/ 166 h 2088"/>
                <a:gd name="T90" fmla="*/ 719 w 1970"/>
                <a:gd name="T91" fmla="*/ 127 h 2088"/>
                <a:gd name="T92" fmla="*/ 641 w 1970"/>
                <a:gd name="T93" fmla="*/ 166 h 2088"/>
                <a:gd name="T94" fmla="*/ 648 w 1970"/>
                <a:gd name="T95" fmla="*/ 64 h 2088"/>
                <a:gd name="T96" fmla="*/ 664 w 1970"/>
                <a:gd name="T97" fmla="*/ 0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70" h="2088">
                  <a:moveTo>
                    <a:pt x="656" y="0"/>
                  </a:moveTo>
                  <a:lnTo>
                    <a:pt x="656" y="0"/>
                  </a:lnTo>
                  <a:cubicBezTo>
                    <a:pt x="625" y="0"/>
                    <a:pt x="585" y="16"/>
                    <a:pt x="585" y="24"/>
                  </a:cubicBezTo>
                  <a:cubicBezTo>
                    <a:pt x="577" y="32"/>
                    <a:pt x="561" y="40"/>
                    <a:pt x="538" y="48"/>
                  </a:cubicBezTo>
                  <a:cubicBezTo>
                    <a:pt x="522" y="56"/>
                    <a:pt x="498" y="64"/>
                    <a:pt x="490" y="71"/>
                  </a:cubicBezTo>
                  <a:cubicBezTo>
                    <a:pt x="482" y="71"/>
                    <a:pt x="475" y="79"/>
                    <a:pt x="466" y="87"/>
                  </a:cubicBezTo>
                  <a:cubicBezTo>
                    <a:pt x="451" y="95"/>
                    <a:pt x="419" y="119"/>
                    <a:pt x="388" y="119"/>
                  </a:cubicBezTo>
                  <a:cubicBezTo>
                    <a:pt x="364" y="127"/>
                    <a:pt x="340" y="135"/>
                    <a:pt x="332" y="143"/>
                  </a:cubicBezTo>
                  <a:cubicBezTo>
                    <a:pt x="316" y="151"/>
                    <a:pt x="308" y="151"/>
                    <a:pt x="293" y="151"/>
                  </a:cubicBezTo>
                  <a:lnTo>
                    <a:pt x="285" y="151"/>
                  </a:lnTo>
                  <a:cubicBezTo>
                    <a:pt x="277" y="143"/>
                    <a:pt x="269" y="143"/>
                    <a:pt x="269" y="135"/>
                  </a:cubicBezTo>
                  <a:cubicBezTo>
                    <a:pt x="253" y="135"/>
                    <a:pt x="253" y="127"/>
                    <a:pt x="245" y="111"/>
                  </a:cubicBezTo>
                  <a:lnTo>
                    <a:pt x="245" y="111"/>
                  </a:lnTo>
                  <a:cubicBezTo>
                    <a:pt x="229" y="119"/>
                    <a:pt x="190" y="166"/>
                    <a:pt x="174" y="174"/>
                  </a:cubicBezTo>
                  <a:lnTo>
                    <a:pt x="174" y="174"/>
                  </a:lnTo>
                  <a:cubicBezTo>
                    <a:pt x="174" y="174"/>
                    <a:pt x="174" y="174"/>
                    <a:pt x="174" y="182"/>
                  </a:cubicBezTo>
                  <a:cubicBezTo>
                    <a:pt x="174" y="198"/>
                    <a:pt x="174" y="222"/>
                    <a:pt x="182" y="238"/>
                  </a:cubicBezTo>
                  <a:cubicBezTo>
                    <a:pt x="182" y="253"/>
                    <a:pt x="182" y="261"/>
                    <a:pt x="190" y="277"/>
                  </a:cubicBezTo>
                  <a:cubicBezTo>
                    <a:pt x="190" y="285"/>
                    <a:pt x="190" y="293"/>
                    <a:pt x="190" y="309"/>
                  </a:cubicBezTo>
                  <a:cubicBezTo>
                    <a:pt x="198" y="332"/>
                    <a:pt x="206" y="364"/>
                    <a:pt x="206" y="395"/>
                  </a:cubicBezTo>
                  <a:cubicBezTo>
                    <a:pt x="206" y="419"/>
                    <a:pt x="198" y="443"/>
                    <a:pt x="182" y="459"/>
                  </a:cubicBezTo>
                  <a:cubicBezTo>
                    <a:pt x="166" y="491"/>
                    <a:pt x="142" y="498"/>
                    <a:pt x="119" y="506"/>
                  </a:cubicBezTo>
                  <a:cubicBezTo>
                    <a:pt x="95" y="514"/>
                    <a:pt x="79" y="522"/>
                    <a:pt x="64" y="538"/>
                  </a:cubicBezTo>
                  <a:cubicBezTo>
                    <a:pt x="40" y="554"/>
                    <a:pt x="32" y="569"/>
                    <a:pt x="32" y="585"/>
                  </a:cubicBezTo>
                  <a:cubicBezTo>
                    <a:pt x="32" y="601"/>
                    <a:pt x="24" y="617"/>
                    <a:pt x="8" y="641"/>
                  </a:cubicBezTo>
                  <a:cubicBezTo>
                    <a:pt x="8" y="649"/>
                    <a:pt x="0" y="656"/>
                    <a:pt x="0" y="664"/>
                  </a:cubicBezTo>
                  <a:cubicBezTo>
                    <a:pt x="0" y="672"/>
                    <a:pt x="0" y="672"/>
                    <a:pt x="0" y="672"/>
                  </a:cubicBezTo>
                  <a:cubicBezTo>
                    <a:pt x="8" y="680"/>
                    <a:pt x="16" y="688"/>
                    <a:pt x="32" y="688"/>
                  </a:cubicBezTo>
                  <a:cubicBezTo>
                    <a:pt x="40" y="696"/>
                    <a:pt x="48" y="696"/>
                    <a:pt x="55" y="704"/>
                  </a:cubicBezTo>
                  <a:cubicBezTo>
                    <a:pt x="79" y="712"/>
                    <a:pt x="87" y="735"/>
                    <a:pt x="87" y="759"/>
                  </a:cubicBezTo>
                  <a:cubicBezTo>
                    <a:pt x="87" y="759"/>
                    <a:pt x="87" y="759"/>
                    <a:pt x="87" y="767"/>
                  </a:cubicBezTo>
                  <a:cubicBezTo>
                    <a:pt x="87" y="783"/>
                    <a:pt x="79" y="799"/>
                    <a:pt x="71" y="815"/>
                  </a:cubicBezTo>
                  <a:cubicBezTo>
                    <a:pt x="55" y="822"/>
                    <a:pt x="55" y="830"/>
                    <a:pt x="55" y="838"/>
                  </a:cubicBezTo>
                  <a:cubicBezTo>
                    <a:pt x="55" y="838"/>
                    <a:pt x="55" y="846"/>
                    <a:pt x="55" y="854"/>
                  </a:cubicBezTo>
                  <a:cubicBezTo>
                    <a:pt x="64" y="862"/>
                    <a:pt x="64" y="878"/>
                    <a:pt x="64" y="886"/>
                  </a:cubicBezTo>
                  <a:cubicBezTo>
                    <a:pt x="64" y="902"/>
                    <a:pt x="64" y="909"/>
                    <a:pt x="64" y="917"/>
                  </a:cubicBezTo>
                  <a:cubicBezTo>
                    <a:pt x="64" y="925"/>
                    <a:pt x="64" y="933"/>
                    <a:pt x="64" y="941"/>
                  </a:cubicBezTo>
                  <a:lnTo>
                    <a:pt x="64" y="941"/>
                  </a:lnTo>
                  <a:lnTo>
                    <a:pt x="64" y="941"/>
                  </a:lnTo>
                  <a:cubicBezTo>
                    <a:pt x="64" y="949"/>
                    <a:pt x="55" y="957"/>
                    <a:pt x="55" y="965"/>
                  </a:cubicBezTo>
                  <a:cubicBezTo>
                    <a:pt x="55" y="973"/>
                    <a:pt x="48" y="981"/>
                    <a:pt x="48" y="988"/>
                  </a:cubicBezTo>
                  <a:cubicBezTo>
                    <a:pt x="40" y="1004"/>
                    <a:pt x="40" y="1012"/>
                    <a:pt x="40" y="1020"/>
                  </a:cubicBezTo>
                  <a:cubicBezTo>
                    <a:pt x="40" y="1044"/>
                    <a:pt x="48" y="1052"/>
                    <a:pt x="64" y="1060"/>
                  </a:cubicBezTo>
                  <a:cubicBezTo>
                    <a:pt x="71" y="1068"/>
                    <a:pt x="79" y="1083"/>
                    <a:pt x="87" y="1091"/>
                  </a:cubicBezTo>
                  <a:cubicBezTo>
                    <a:pt x="95" y="1115"/>
                    <a:pt x="119" y="1123"/>
                    <a:pt x="142" y="1131"/>
                  </a:cubicBezTo>
                  <a:cubicBezTo>
                    <a:pt x="150" y="1139"/>
                    <a:pt x="158" y="1139"/>
                    <a:pt x="166" y="1146"/>
                  </a:cubicBezTo>
                  <a:cubicBezTo>
                    <a:pt x="182" y="1155"/>
                    <a:pt x="190" y="1155"/>
                    <a:pt x="198" y="1155"/>
                  </a:cubicBezTo>
                  <a:cubicBezTo>
                    <a:pt x="214" y="1162"/>
                    <a:pt x="229" y="1162"/>
                    <a:pt x="237" y="1194"/>
                  </a:cubicBezTo>
                  <a:cubicBezTo>
                    <a:pt x="237" y="1202"/>
                    <a:pt x="245" y="1202"/>
                    <a:pt x="253" y="1202"/>
                  </a:cubicBezTo>
                  <a:lnTo>
                    <a:pt x="261" y="1202"/>
                  </a:lnTo>
                  <a:cubicBezTo>
                    <a:pt x="269" y="1202"/>
                    <a:pt x="277" y="1202"/>
                    <a:pt x="277" y="1202"/>
                  </a:cubicBezTo>
                  <a:cubicBezTo>
                    <a:pt x="293" y="1202"/>
                    <a:pt x="324" y="1210"/>
                    <a:pt x="348" y="1233"/>
                  </a:cubicBezTo>
                  <a:cubicBezTo>
                    <a:pt x="372" y="1257"/>
                    <a:pt x="395" y="1281"/>
                    <a:pt x="419" y="1305"/>
                  </a:cubicBezTo>
                  <a:cubicBezTo>
                    <a:pt x="459" y="1344"/>
                    <a:pt x="490" y="1384"/>
                    <a:pt x="506" y="1384"/>
                  </a:cubicBezTo>
                  <a:cubicBezTo>
                    <a:pt x="538" y="1392"/>
                    <a:pt x="601" y="1447"/>
                    <a:pt x="601" y="1510"/>
                  </a:cubicBezTo>
                  <a:cubicBezTo>
                    <a:pt x="601" y="1518"/>
                    <a:pt x="601" y="1518"/>
                    <a:pt x="601" y="1518"/>
                  </a:cubicBezTo>
                  <a:cubicBezTo>
                    <a:pt x="593" y="1526"/>
                    <a:pt x="593" y="1526"/>
                    <a:pt x="593" y="1534"/>
                  </a:cubicBezTo>
                  <a:cubicBezTo>
                    <a:pt x="593" y="1542"/>
                    <a:pt x="601" y="1558"/>
                    <a:pt x="601" y="1573"/>
                  </a:cubicBezTo>
                  <a:cubicBezTo>
                    <a:pt x="609" y="1589"/>
                    <a:pt x="617" y="1613"/>
                    <a:pt x="625" y="1629"/>
                  </a:cubicBezTo>
                  <a:lnTo>
                    <a:pt x="625" y="1629"/>
                  </a:lnTo>
                  <a:cubicBezTo>
                    <a:pt x="625" y="1637"/>
                    <a:pt x="625" y="1637"/>
                    <a:pt x="625" y="1637"/>
                  </a:cubicBezTo>
                  <a:cubicBezTo>
                    <a:pt x="632" y="1645"/>
                    <a:pt x="632" y="1652"/>
                    <a:pt x="632" y="1652"/>
                  </a:cubicBezTo>
                  <a:cubicBezTo>
                    <a:pt x="641" y="1668"/>
                    <a:pt x="648" y="1676"/>
                    <a:pt x="648" y="1684"/>
                  </a:cubicBezTo>
                  <a:cubicBezTo>
                    <a:pt x="648" y="1700"/>
                    <a:pt x="656" y="1700"/>
                    <a:pt x="664" y="1708"/>
                  </a:cubicBezTo>
                  <a:cubicBezTo>
                    <a:pt x="680" y="1716"/>
                    <a:pt x="688" y="1716"/>
                    <a:pt x="688" y="1739"/>
                  </a:cubicBezTo>
                  <a:cubicBezTo>
                    <a:pt x="688" y="1739"/>
                    <a:pt x="688" y="1747"/>
                    <a:pt x="680" y="1755"/>
                  </a:cubicBezTo>
                  <a:cubicBezTo>
                    <a:pt x="672" y="1795"/>
                    <a:pt x="672" y="1803"/>
                    <a:pt x="664" y="1819"/>
                  </a:cubicBezTo>
                  <a:cubicBezTo>
                    <a:pt x="664" y="1834"/>
                    <a:pt x="664" y="1850"/>
                    <a:pt x="664" y="1874"/>
                  </a:cubicBezTo>
                  <a:cubicBezTo>
                    <a:pt x="656" y="1882"/>
                    <a:pt x="656" y="1890"/>
                    <a:pt x="656" y="1890"/>
                  </a:cubicBezTo>
                  <a:cubicBezTo>
                    <a:pt x="656" y="1913"/>
                    <a:pt x="664" y="1913"/>
                    <a:pt x="680" y="1913"/>
                  </a:cubicBezTo>
                  <a:cubicBezTo>
                    <a:pt x="688" y="1921"/>
                    <a:pt x="696" y="1921"/>
                    <a:pt x="704" y="1937"/>
                  </a:cubicBezTo>
                  <a:cubicBezTo>
                    <a:pt x="704" y="1945"/>
                    <a:pt x="704" y="1945"/>
                    <a:pt x="704" y="1945"/>
                  </a:cubicBezTo>
                  <a:cubicBezTo>
                    <a:pt x="704" y="1961"/>
                    <a:pt x="696" y="1969"/>
                    <a:pt x="688" y="1977"/>
                  </a:cubicBezTo>
                  <a:cubicBezTo>
                    <a:pt x="680" y="1985"/>
                    <a:pt x="680" y="1992"/>
                    <a:pt x="680" y="2000"/>
                  </a:cubicBezTo>
                  <a:lnTo>
                    <a:pt x="680" y="2000"/>
                  </a:lnTo>
                  <a:cubicBezTo>
                    <a:pt x="680" y="2008"/>
                    <a:pt x="704" y="2008"/>
                    <a:pt x="735" y="2008"/>
                  </a:cubicBezTo>
                  <a:lnTo>
                    <a:pt x="735" y="2008"/>
                  </a:lnTo>
                  <a:lnTo>
                    <a:pt x="735" y="2008"/>
                  </a:lnTo>
                  <a:lnTo>
                    <a:pt x="735" y="2008"/>
                  </a:lnTo>
                  <a:cubicBezTo>
                    <a:pt x="791" y="2008"/>
                    <a:pt x="822" y="2032"/>
                    <a:pt x="838" y="2048"/>
                  </a:cubicBezTo>
                  <a:cubicBezTo>
                    <a:pt x="854" y="2063"/>
                    <a:pt x="854" y="2079"/>
                    <a:pt x="862" y="2087"/>
                  </a:cubicBezTo>
                  <a:cubicBezTo>
                    <a:pt x="981" y="2079"/>
                    <a:pt x="1289" y="2056"/>
                    <a:pt x="1534" y="2032"/>
                  </a:cubicBezTo>
                  <a:cubicBezTo>
                    <a:pt x="1660" y="2024"/>
                    <a:pt x="1779" y="2008"/>
                    <a:pt x="1834" y="2000"/>
                  </a:cubicBezTo>
                  <a:cubicBezTo>
                    <a:pt x="1834" y="1913"/>
                    <a:pt x="1826" y="1850"/>
                    <a:pt x="1803" y="1803"/>
                  </a:cubicBezTo>
                  <a:cubicBezTo>
                    <a:pt x="1795" y="1787"/>
                    <a:pt x="1795" y="1771"/>
                    <a:pt x="1787" y="1763"/>
                  </a:cubicBezTo>
                  <a:cubicBezTo>
                    <a:pt x="1763" y="1708"/>
                    <a:pt x="1755" y="1692"/>
                    <a:pt x="1771" y="1637"/>
                  </a:cubicBezTo>
                  <a:cubicBezTo>
                    <a:pt x="1779" y="1605"/>
                    <a:pt x="1779" y="1573"/>
                    <a:pt x="1779" y="1550"/>
                  </a:cubicBezTo>
                  <a:cubicBezTo>
                    <a:pt x="1779" y="1518"/>
                    <a:pt x="1771" y="1502"/>
                    <a:pt x="1795" y="1486"/>
                  </a:cubicBezTo>
                  <a:cubicBezTo>
                    <a:pt x="1818" y="1463"/>
                    <a:pt x="1811" y="1431"/>
                    <a:pt x="1795" y="1376"/>
                  </a:cubicBezTo>
                  <a:cubicBezTo>
                    <a:pt x="1779" y="1328"/>
                    <a:pt x="1803" y="1249"/>
                    <a:pt x="1818" y="1233"/>
                  </a:cubicBezTo>
                  <a:cubicBezTo>
                    <a:pt x="1826" y="1226"/>
                    <a:pt x="1826" y="1226"/>
                    <a:pt x="1834" y="1218"/>
                  </a:cubicBezTo>
                  <a:cubicBezTo>
                    <a:pt x="1850" y="1210"/>
                    <a:pt x="1858" y="1202"/>
                    <a:pt x="1850" y="1170"/>
                  </a:cubicBezTo>
                  <a:cubicBezTo>
                    <a:pt x="1850" y="1162"/>
                    <a:pt x="1842" y="1146"/>
                    <a:pt x="1842" y="1139"/>
                  </a:cubicBezTo>
                  <a:cubicBezTo>
                    <a:pt x="1834" y="1107"/>
                    <a:pt x="1826" y="1083"/>
                    <a:pt x="1842" y="1036"/>
                  </a:cubicBezTo>
                  <a:cubicBezTo>
                    <a:pt x="1850" y="1012"/>
                    <a:pt x="1866" y="996"/>
                    <a:pt x="1874" y="981"/>
                  </a:cubicBezTo>
                  <a:cubicBezTo>
                    <a:pt x="1889" y="957"/>
                    <a:pt x="1898" y="941"/>
                    <a:pt x="1889" y="917"/>
                  </a:cubicBezTo>
                  <a:lnTo>
                    <a:pt x="1882" y="909"/>
                  </a:lnTo>
                  <a:cubicBezTo>
                    <a:pt x="1874" y="894"/>
                    <a:pt x="1874" y="894"/>
                    <a:pt x="1889" y="886"/>
                  </a:cubicBezTo>
                  <a:cubicBezTo>
                    <a:pt x="1889" y="878"/>
                    <a:pt x="1889" y="878"/>
                    <a:pt x="1898" y="870"/>
                  </a:cubicBezTo>
                  <a:cubicBezTo>
                    <a:pt x="1929" y="838"/>
                    <a:pt x="1929" y="822"/>
                    <a:pt x="1929" y="806"/>
                  </a:cubicBezTo>
                  <a:lnTo>
                    <a:pt x="1929" y="806"/>
                  </a:lnTo>
                  <a:cubicBezTo>
                    <a:pt x="1937" y="799"/>
                    <a:pt x="1937" y="791"/>
                    <a:pt x="1945" y="783"/>
                  </a:cubicBezTo>
                  <a:cubicBezTo>
                    <a:pt x="1953" y="767"/>
                    <a:pt x="1961" y="759"/>
                    <a:pt x="1961" y="743"/>
                  </a:cubicBezTo>
                  <a:cubicBezTo>
                    <a:pt x="1953" y="728"/>
                    <a:pt x="1961" y="720"/>
                    <a:pt x="1961" y="712"/>
                  </a:cubicBezTo>
                  <a:cubicBezTo>
                    <a:pt x="1969" y="704"/>
                    <a:pt x="1969" y="696"/>
                    <a:pt x="1969" y="696"/>
                  </a:cubicBezTo>
                  <a:cubicBezTo>
                    <a:pt x="1969" y="688"/>
                    <a:pt x="1969" y="680"/>
                    <a:pt x="1969" y="672"/>
                  </a:cubicBezTo>
                  <a:lnTo>
                    <a:pt x="1961" y="672"/>
                  </a:lnTo>
                  <a:lnTo>
                    <a:pt x="1961" y="672"/>
                  </a:lnTo>
                  <a:lnTo>
                    <a:pt x="1953" y="680"/>
                  </a:lnTo>
                  <a:cubicBezTo>
                    <a:pt x="1937" y="688"/>
                    <a:pt x="1929" y="688"/>
                    <a:pt x="1921" y="704"/>
                  </a:cubicBezTo>
                  <a:cubicBezTo>
                    <a:pt x="1921" y="720"/>
                    <a:pt x="1913" y="728"/>
                    <a:pt x="1905" y="735"/>
                  </a:cubicBezTo>
                  <a:cubicBezTo>
                    <a:pt x="1905" y="751"/>
                    <a:pt x="1889" y="767"/>
                    <a:pt x="1882" y="783"/>
                  </a:cubicBezTo>
                  <a:cubicBezTo>
                    <a:pt x="1882" y="799"/>
                    <a:pt x="1874" y="815"/>
                    <a:pt x="1866" y="822"/>
                  </a:cubicBezTo>
                  <a:cubicBezTo>
                    <a:pt x="1858" y="838"/>
                    <a:pt x="1858" y="846"/>
                    <a:pt x="1858" y="854"/>
                  </a:cubicBezTo>
                  <a:cubicBezTo>
                    <a:pt x="1858" y="862"/>
                    <a:pt x="1858" y="862"/>
                    <a:pt x="1858" y="870"/>
                  </a:cubicBezTo>
                  <a:cubicBezTo>
                    <a:pt x="1858" y="878"/>
                    <a:pt x="1858" y="878"/>
                    <a:pt x="1850" y="886"/>
                  </a:cubicBezTo>
                  <a:cubicBezTo>
                    <a:pt x="1850" y="886"/>
                    <a:pt x="1850" y="886"/>
                    <a:pt x="1842" y="886"/>
                  </a:cubicBezTo>
                  <a:lnTo>
                    <a:pt x="1842" y="886"/>
                  </a:lnTo>
                  <a:lnTo>
                    <a:pt x="1834" y="886"/>
                  </a:lnTo>
                  <a:cubicBezTo>
                    <a:pt x="1826" y="886"/>
                    <a:pt x="1826" y="886"/>
                    <a:pt x="1818" y="886"/>
                  </a:cubicBezTo>
                  <a:cubicBezTo>
                    <a:pt x="1811" y="886"/>
                    <a:pt x="1803" y="886"/>
                    <a:pt x="1803" y="902"/>
                  </a:cubicBezTo>
                  <a:cubicBezTo>
                    <a:pt x="1787" y="925"/>
                    <a:pt x="1779" y="933"/>
                    <a:pt x="1779" y="957"/>
                  </a:cubicBezTo>
                  <a:cubicBezTo>
                    <a:pt x="1771" y="957"/>
                    <a:pt x="1771" y="957"/>
                    <a:pt x="1771" y="957"/>
                  </a:cubicBezTo>
                  <a:lnTo>
                    <a:pt x="1771" y="965"/>
                  </a:lnTo>
                  <a:cubicBezTo>
                    <a:pt x="1771" y="981"/>
                    <a:pt x="1763" y="988"/>
                    <a:pt x="1747" y="996"/>
                  </a:cubicBezTo>
                  <a:cubicBezTo>
                    <a:pt x="1731" y="996"/>
                    <a:pt x="1716" y="1004"/>
                    <a:pt x="1708" y="1020"/>
                  </a:cubicBezTo>
                  <a:cubicBezTo>
                    <a:pt x="1708" y="1028"/>
                    <a:pt x="1708" y="1028"/>
                    <a:pt x="1708" y="1036"/>
                  </a:cubicBezTo>
                  <a:cubicBezTo>
                    <a:pt x="1708" y="1044"/>
                    <a:pt x="1700" y="1052"/>
                    <a:pt x="1692" y="1052"/>
                  </a:cubicBezTo>
                  <a:cubicBezTo>
                    <a:pt x="1692" y="1052"/>
                    <a:pt x="1692" y="1052"/>
                    <a:pt x="1684" y="1044"/>
                  </a:cubicBezTo>
                  <a:lnTo>
                    <a:pt x="1684" y="1044"/>
                  </a:lnTo>
                  <a:cubicBezTo>
                    <a:pt x="1676" y="1044"/>
                    <a:pt x="1676" y="1044"/>
                    <a:pt x="1676" y="1052"/>
                  </a:cubicBezTo>
                  <a:cubicBezTo>
                    <a:pt x="1668" y="1052"/>
                    <a:pt x="1668" y="1052"/>
                    <a:pt x="1668" y="1052"/>
                  </a:cubicBezTo>
                  <a:cubicBezTo>
                    <a:pt x="1660" y="1052"/>
                    <a:pt x="1660" y="1052"/>
                    <a:pt x="1660" y="1052"/>
                  </a:cubicBezTo>
                  <a:cubicBezTo>
                    <a:pt x="1660" y="1044"/>
                    <a:pt x="1660" y="1044"/>
                    <a:pt x="1668" y="1004"/>
                  </a:cubicBezTo>
                  <a:cubicBezTo>
                    <a:pt x="1676" y="949"/>
                    <a:pt x="1692" y="933"/>
                    <a:pt x="1700" y="917"/>
                  </a:cubicBezTo>
                  <a:cubicBezTo>
                    <a:pt x="1708" y="909"/>
                    <a:pt x="1716" y="902"/>
                    <a:pt x="1716" y="894"/>
                  </a:cubicBezTo>
                  <a:cubicBezTo>
                    <a:pt x="1716" y="878"/>
                    <a:pt x="1731" y="878"/>
                    <a:pt x="1739" y="878"/>
                  </a:cubicBezTo>
                  <a:lnTo>
                    <a:pt x="1739" y="878"/>
                  </a:lnTo>
                  <a:cubicBezTo>
                    <a:pt x="1755" y="878"/>
                    <a:pt x="1763" y="878"/>
                    <a:pt x="1771" y="854"/>
                  </a:cubicBezTo>
                  <a:cubicBezTo>
                    <a:pt x="1771" y="830"/>
                    <a:pt x="1771" y="822"/>
                    <a:pt x="1779" y="806"/>
                  </a:cubicBezTo>
                  <a:cubicBezTo>
                    <a:pt x="1779" y="799"/>
                    <a:pt x="1779" y="791"/>
                    <a:pt x="1779" y="791"/>
                  </a:cubicBezTo>
                  <a:cubicBezTo>
                    <a:pt x="1779" y="783"/>
                    <a:pt x="1771" y="783"/>
                    <a:pt x="1771" y="783"/>
                  </a:cubicBezTo>
                  <a:lnTo>
                    <a:pt x="1771" y="783"/>
                  </a:lnTo>
                  <a:cubicBezTo>
                    <a:pt x="1739" y="767"/>
                    <a:pt x="1739" y="743"/>
                    <a:pt x="1739" y="712"/>
                  </a:cubicBezTo>
                  <a:cubicBezTo>
                    <a:pt x="1739" y="712"/>
                    <a:pt x="1739" y="712"/>
                    <a:pt x="1739" y="704"/>
                  </a:cubicBezTo>
                  <a:lnTo>
                    <a:pt x="1739" y="696"/>
                  </a:lnTo>
                  <a:cubicBezTo>
                    <a:pt x="1739" y="680"/>
                    <a:pt x="1731" y="680"/>
                    <a:pt x="1708" y="672"/>
                  </a:cubicBezTo>
                  <a:cubicBezTo>
                    <a:pt x="1700" y="672"/>
                    <a:pt x="1692" y="672"/>
                    <a:pt x="1684" y="672"/>
                  </a:cubicBezTo>
                  <a:cubicBezTo>
                    <a:pt x="1676" y="664"/>
                    <a:pt x="1668" y="664"/>
                    <a:pt x="1668" y="664"/>
                  </a:cubicBezTo>
                  <a:cubicBezTo>
                    <a:pt x="1660" y="656"/>
                    <a:pt x="1668" y="649"/>
                    <a:pt x="1668" y="641"/>
                  </a:cubicBezTo>
                  <a:lnTo>
                    <a:pt x="1668" y="641"/>
                  </a:lnTo>
                  <a:cubicBezTo>
                    <a:pt x="1676" y="633"/>
                    <a:pt x="1684" y="609"/>
                    <a:pt x="1684" y="569"/>
                  </a:cubicBezTo>
                  <a:cubicBezTo>
                    <a:pt x="1684" y="491"/>
                    <a:pt x="1637" y="482"/>
                    <a:pt x="1613" y="482"/>
                  </a:cubicBezTo>
                  <a:lnTo>
                    <a:pt x="1613" y="482"/>
                  </a:lnTo>
                  <a:cubicBezTo>
                    <a:pt x="1589" y="475"/>
                    <a:pt x="1589" y="459"/>
                    <a:pt x="1581" y="419"/>
                  </a:cubicBezTo>
                  <a:cubicBezTo>
                    <a:pt x="1581" y="411"/>
                    <a:pt x="1581" y="411"/>
                    <a:pt x="1581" y="411"/>
                  </a:cubicBezTo>
                  <a:cubicBezTo>
                    <a:pt x="1581" y="395"/>
                    <a:pt x="1558" y="388"/>
                    <a:pt x="1526" y="388"/>
                  </a:cubicBezTo>
                  <a:cubicBezTo>
                    <a:pt x="1510" y="388"/>
                    <a:pt x="1486" y="388"/>
                    <a:pt x="1478" y="380"/>
                  </a:cubicBezTo>
                  <a:cubicBezTo>
                    <a:pt x="1471" y="372"/>
                    <a:pt x="1463" y="364"/>
                    <a:pt x="1463" y="364"/>
                  </a:cubicBezTo>
                  <a:cubicBezTo>
                    <a:pt x="1455" y="364"/>
                    <a:pt x="1447" y="372"/>
                    <a:pt x="1431" y="372"/>
                  </a:cubicBezTo>
                  <a:cubicBezTo>
                    <a:pt x="1423" y="380"/>
                    <a:pt x="1407" y="388"/>
                    <a:pt x="1384" y="388"/>
                  </a:cubicBezTo>
                  <a:lnTo>
                    <a:pt x="1384" y="388"/>
                  </a:lnTo>
                  <a:cubicBezTo>
                    <a:pt x="1368" y="395"/>
                    <a:pt x="1360" y="395"/>
                    <a:pt x="1352" y="395"/>
                  </a:cubicBezTo>
                  <a:lnTo>
                    <a:pt x="1352" y="395"/>
                  </a:lnTo>
                  <a:cubicBezTo>
                    <a:pt x="1328" y="395"/>
                    <a:pt x="1320" y="388"/>
                    <a:pt x="1312" y="372"/>
                  </a:cubicBezTo>
                  <a:lnTo>
                    <a:pt x="1312" y="372"/>
                  </a:lnTo>
                  <a:cubicBezTo>
                    <a:pt x="1305" y="372"/>
                    <a:pt x="1305" y="364"/>
                    <a:pt x="1297" y="356"/>
                  </a:cubicBezTo>
                  <a:lnTo>
                    <a:pt x="1297" y="356"/>
                  </a:lnTo>
                  <a:cubicBezTo>
                    <a:pt x="1265" y="324"/>
                    <a:pt x="1067" y="309"/>
                    <a:pt x="996" y="309"/>
                  </a:cubicBezTo>
                  <a:cubicBezTo>
                    <a:pt x="925" y="309"/>
                    <a:pt x="909" y="285"/>
                    <a:pt x="894" y="269"/>
                  </a:cubicBezTo>
                  <a:lnTo>
                    <a:pt x="894" y="269"/>
                  </a:lnTo>
                  <a:cubicBezTo>
                    <a:pt x="894" y="261"/>
                    <a:pt x="886" y="253"/>
                    <a:pt x="886" y="253"/>
                  </a:cubicBezTo>
                  <a:cubicBezTo>
                    <a:pt x="870" y="229"/>
                    <a:pt x="854" y="206"/>
                    <a:pt x="830" y="190"/>
                  </a:cubicBezTo>
                  <a:lnTo>
                    <a:pt x="830" y="190"/>
                  </a:lnTo>
                  <a:cubicBezTo>
                    <a:pt x="822" y="190"/>
                    <a:pt x="814" y="182"/>
                    <a:pt x="814" y="174"/>
                  </a:cubicBezTo>
                  <a:lnTo>
                    <a:pt x="814" y="174"/>
                  </a:lnTo>
                  <a:lnTo>
                    <a:pt x="814" y="174"/>
                  </a:lnTo>
                  <a:cubicBezTo>
                    <a:pt x="806" y="174"/>
                    <a:pt x="806" y="174"/>
                    <a:pt x="806" y="166"/>
                  </a:cubicBezTo>
                  <a:lnTo>
                    <a:pt x="806" y="166"/>
                  </a:lnTo>
                  <a:cubicBezTo>
                    <a:pt x="806" y="166"/>
                    <a:pt x="806" y="166"/>
                    <a:pt x="799" y="166"/>
                  </a:cubicBezTo>
                  <a:cubicBezTo>
                    <a:pt x="783" y="166"/>
                    <a:pt x="783" y="166"/>
                    <a:pt x="783" y="166"/>
                  </a:cubicBezTo>
                  <a:cubicBezTo>
                    <a:pt x="759" y="166"/>
                    <a:pt x="743" y="166"/>
                    <a:pt x="728" y="151"/>
                  </a:cubicBezTo>
                  <a:cubicBezTo>
                    <a:pt x="719" y="143"/>
                    <a:pt x="719" y="135"/>
                    <a:pt x="719" y="135"/>
                  </a:cubicBezTo>
                  <a:cubicBezTo>
                    <a:pt x="719" y="127"/>
                    <a:pt x="719" y="127"/>
                    <a:pt x="719" y="127"/>
                  </a:cubicBezTo>
                  <a:lnTo>
                    <a:pt x="719" y="127"/>
                  </a:lnTo>
                  <a:cubicBezTo>
                    <a:pt x="712" y="127"/>
                    <a:pt x="704" y="135"/>
                    <a:pt x="696" y="135"/>
                  </a:cubicBezTo>
                  <a:cubicBezTo>
                    <a:pt x="672" y="143"/>
                    <a:pt x="656" y="151"/>
                    <a:pt x="648" y="158"/>
                  </a:cubicBezTo>
                  <a:lnTo>
                    <a:pt x="641" y="166"/>
                  </a:lnTo>
                  <a:cubicBezTo>
                    <a:pt x="632" y="166"/>
                    <a:pt x="632" y="158"/>
                    <a:pt x="632" y="158"/>
                  </a:cubicBezTo>
                  <a:cubicBezTo>
                    <a:pt x="625" y="143"/>
                    <a:pt x="632" y="127"/>
                    <a:pt x="641" y="111"/>
                  </a:cubicBezTo>
                  <a:cubicBezTo>
                    <a:pt x="641" y="103"/>
                    <a:pt x="648" y="95"/>
                    <a:pt x="648" y="87"/>
                  </a:cubicBezTo>
                  <a:cubicBezTo>
                    <a:pt x="648" y="79"/>
                    <a:pt x="648" y="71"/>
                    <a:pt x="648" y="64"/>
                  </a:cubicBezTo>
                  <a:cubicBezTo>
                    <a:pt x="648" y="56"/>
                    <a:pt x="648" y="40"/>
                    <a:pt x="656" y="32"/>
                  </a:cubicBezTo>
                  <a:lnTo>
                    <a:pt x="656" y="32"/>
                  </a:lnTo>
                  <a:cubicBezTo>
                    <a:pt x="664" y="24"/>
                    <a:pt x="680" y="8"/>
                    <a:pt x="672" y="0"/>
                  </a:cubicBezTo>
                  <a:cubicBezTo>
                    <a:pt x="672" y="0"/>
                    <a:pt x="672" y="0"/>
                    <a:pt x="664" y="0"/>
                  </a:cubicBezTo>
                  <a:cubicBezTo>
                    <a:pt x="656" y="0"/>
                    <a:pt x="656" y="0"/>
                    <a:pt x="656" y="0"/>
                  </a:cubicBezTo>
                </a:path>
              </a:pathLst>
            </a:custGeom>
            <a:solidFill>
              <a:schemeClr val="accent6"/>
            </a:solidFill>
            <a:ln>
              <a:solidFill>
                <a:schemeClr val="bg2"/>
              </a:solidFill>
            </a:ln>
            <a:effectLst/>
          </p:spPr>
          <p:txBody>
            <a:bodyPr wrap="none" anchor="ctr"/>
            <a:lstStyle/>
            <a:p>
              <a:endParaRPr lang="en-US"/>
            </a:p>
          </p:txBody>
        </p:sp>
        <p:sp>
          <p:nvSpPr>
            <p:cNvPr id="307" name="Freeform 671"/>
            <p:cNvSpPr>
              <a:spLocks noChangeArrowheads="1"/>
            </p:cNvSpPr>
            <p:nvPr/>
          </p:nvSpPr>
          <p:spPr bwMode="auto">
            <a:xfrm>
              <a:off x="18466554" y="5106110"/>
              <a:ext cx="491693" cy="278317"/>
            </a:xfrm>
            <a:custGeom>
              <a:avLst/>
              <a:gdLst>
                <a:gd name="T0" fmla="*/ 862 w 934"/>
                <a:gd name="T1" fmla="*/ 475 h 531"/>
                <a:gd name="T2" fmla="*/ 862 w 934"/>
                <a:gd name="T3" fmla="*/ 475 h 531"/>
                <a:gd name="T4" fmla="*/ 862 w 934"/>
                <a:gd name="T5" fmla="*/ 498 h 531"/>
                <a:gd name="T6" fmla="*/ 878 w 934"/>
                <a:gd name="T7" fmla="*/ 506 h 531"/>
                <a:gd name="T8" fmla="*/ 902 w 934"/>
                <a:gd name="T9" fmla="*/ 506 h 531"/>
                <a:gd name="T10" fmla="*/ 933 w 934"/>
                <a:gd name="T11" fmla="*/ 530 h 531"/>
                <a:gd name="T12" fmla="*/ 933 w 934"/>
                <a:gd name="T13" fmla="*/ 530 h 531"/>
                <a:gd name="T14" fmla="*/ 902 w 934"/>
                <a:gd name="T15" fmla="*/ 506 h 531"/>
                <a:gd name="T16" fmla="*/ 878 w 934"/>
                <a:gd name="T17" fmla="*/ 506 h 531"/>
                <a:gd name="T18" fmla="*/ 862 w 934"/>
                <a:gd name="T19" fmla="*/ 498 h 531"/>
                <a:gd name="T20" fmla="*/ 862 w 934"/>
                <a:gd name="T21" fmla="*/ 475 h 531"/>
                <a:gd name="T22" fmla="*/ 657 w 934"/>
                <a:gd name="T23" fmla="*/ 198 h 531"/>
                <a:gd name="T24" fmla="*/ 657 w 934"/>
                <a:gd name="T25" fmla="*/ 198 h 531"/>
                <a:gd name="T26" fmla="*/ 625 w 934"/>
                <a:gd name="T27" fmla="*/ 206 h 531"/>
                <a:gd name="T28" fmla="*/ 578 w 934"/>
                <a:gd name="T29" fmla="*/ 222 h 531"/>
                <a:gd name="T30" fmla="*/ 578 w 934"/>
                <a:gd name="T31" fmla="*/ 222 h 531"/>
                <a:gd name="T32" fmla="*/ 578 w 934"/>
                <a:gd name="T33" fmla="*/ 222 h 531"/>
                <a:gd name="T34" fmla="*/ 625 w 934"/>
                <a:gd name="T35" fmla="*/ 206 h 531"/>
                <a:gd name="T36" fmla="*/ 657 w 934"/>
                <a:gd name="T37" fmla="*/ 198 h 531"/>
                <a:gd name="T38" fmla="*/ 672 w 934"/>
                <a:gd name="T39" fmla="*/ 214 h 531"/>
                <a:gd name="T40" fmla="*/ 720 w 934"/>
                <a:gd name="T41" fmla="*/ 222 h 531"/>
                <a:gd name="T42" fmla="*/ 775 w 934"/>
                <a:gd name="T43" fmla="*/ 245 h 531"/>
                <a:gd name="T44" fmla="*/ 775 w 934"/>
                <a:gd name="T45" fmla="*/ 253 h 531"/>
                <a:gd name="T46" fmla="*/ 807 w 934"/>
                <a:gd name="T47" fmla="*/ 316 h 531"/>
                <a:gd name="T48" fmla="*/ 807 w 934"/>
                <a:gd name="T49" fmla="*/ 316 h 531"/>
                <a:gd name="T50" fmla="*/ 878 w 934"/>
                <a:gd name="T51" fmla="*/ 403 h 531"/>
                <a:gd name="T52" fmla="*/ 878 w 934"/>
                <a:gd name="T53" fmla="*/ 403 h 531"/>
                <a:gd name="T54" fmla="*/ 807 w 934"/>
                <a:gd name="T55" fmla="*/ 316 h 531"/>
                <a:gd name="T56" fmla="*/ 807 w 934"/>
                <a:gd name="T57" fmla="*/ 316 h 531"/>
                <a:gd name="T58" fmla="*/ 775 w 934"/>
                <a:gd name="T59" fmla="*/ 253 h 531"/>
                <a:gd name="T60" fmla="*/ 775 w 934"/>
                <a:gd name="T61" fmla="*/ 245 h 531"/>
                <a:gd name="T62" fmla="*/ 720 w 934"/>
                <a:gd name="T63" fmla="*/ 222 h 531"/>
                <a:gd name="T64" fmla="*/ 672 w 934"/>
                <a:gd name="T65" fmla="*/ 214 h 531"/>
                <a:gd name="T66" fmla="*/ 657 w 934"/>
                <a:gd name="T67" fmla="*/ 198 h 531"/>
                <a:gd name="T68" fmla="*/ 8 w 934"/>
                <a:gd name="T69" fmla="*/ 8 h 531"/>
                <a:gd name="T70" fmla="*/ 8 w 934"/>
                <a:gd name="T71" fmla="*/ 8 h 531"/>
                <a:gd name="T72" fmla="*/ 8 w 934"/>
                <a:gd name="T73" fmla="*/ 8 h 531"/>
                <a:gd name="T74" fmla="*/ 8 w 934"/>
                <a:gd name="T75" fmla="*/ 8 h 531"/>
                <a:gd name="T76" fmla="*/ 0 w 934"/>
                <a:gd name="T77" fmla="*/ 0 h 531"/>
                <a:gd name="T78" fmla="*/ 0 w 934"/>
                <a:gd name="T79" fmla="*/ 0 h 531"/>
                <a:gd name="T80" fmla="*/ 0 w 934"/>
                <a:gd name="T81" fmla="*/ 0 h 531"/>
                <a:gd name="T82" fmla="*/ 8 w 934"/>
                <a:gd name="T83" fmla="*/ 8 h 531"/>
                <a:gd name="T84" fmla="*/ 0 w 934"/>
                <a:gd name="T85" fmla="*/ 0 h 531"/>
                <a:gd name="T86" fmla="*/ 862 w 934"/>
                <a:gd name="T87" fmla="*/ 475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34" h="531">
                  <a:moveTo>
                    <a:pt x="862" y="475"/>
                  </a:moveTo>
                  <a:lnTo>
                    <a:pt x="862" y="475"/>
                  </a:lnTo>
                  <a:cubicBezTo>
                    <a:pt x="862" y="483"/>
                    <a:pt x="854" y="490"/>
                    <a:pt x="862" y="498"/>
                  </a:cubicBezTo>
                  <a:cubicBezTo>
                    <a:pt x="862" y="498"/>
                    <a:pt x="870" y="498"/>
                    <a:pt x="878" y="506"/>
                  </a:cubicBezTo>
                  <a:cubicBezTo>
                    <a:pt x="886" y="506"/>
                    <a:pt x="894" y="506"/>
                    <a:pt x="902" y="506"/>
                  </a:cubicBezTo>
                  <a:cubicBezTo>
                    <a:pt x="925" y="514"/>
                    <a:pt x="933" y="514"/>
                    <a:pt x="933" y="530"/>
                  </a:cubicBezTo>
                  <a:lnTo>
                    <a:pt x="933" y="530"/>
                  </a:lnTo>
                  <a:cubicBezTo>
                    <a:pt x="933" y="514"/>
                    <a:pt x="925" y="514"/>
                    <a:pt x="902" y="506"/>
                  </a:cubicBezTo>
                  <a:cubicBezTo>
                    <a:pt x="894" y="506"/>
                    <a:pt x="886" y="506"/>
                    <a:pt x="878" y="506"/>
                  </a:cubicBezTo>
                  <a:cubicBezTo>
                    <a:pt x="870" y="498"/>
                    <a:pt x="862" y="498"/>
                    <a:pt x="862" y="498"/>
                  </a:cubicBezTo>
                  <a:cubicBezTo>
                    <a:pt x="854" y="490"/>
                    <a:pt x="862" y="483"/>
                    <a:pt x="862" y="475"/>
                  </a:cubicBezTo>
                  <a:lnTo>
                    <a:pt x="657" y="198"/>
                  </a:lnTo>
                  <a:lnTo>
                    <a:pt x="657" y="198"/>
                  </a:lnTo>
                  <a:cubicBezTo>
                    <a:pt x="649" y="198"/>
                    <a:pt x="641" y="206"/>
                    <a:pt x="625" y="206"/>
                  </a:cubicBezTo>
                  <a:cubicBezTo>
                    <a:pt x="617" y="214"/>
                    <a:pt x="601" y="222"/>
                    <a:pt x="578" y="222"/>
                  </a:cubicBezTo>
                  <a:lnTo>
                    <a:pt x="578" y="222"/>
                  </a:lnTo>
                  <a:lnTo>
                    <a:pt x="578" y="222"/>
                  </a:lnTo>
                  <a:cubicBezTo>
                    <a:pt x="601" y="222"/>
                    <a:pt x="617" y="214"/>
                    <a:pt x="625" y="206"/>
                  </a:cubicBezTo>
                  <a:cubicBezTo>
                    <a:pt x="641" y="206"/>
                    <a:pt x="649" y="198"/>
                    <a:pt x="657" y="198"/>
                  </a:cubicBezTo>
                  <a:cubicBezTo>
                    <a:pt x="657" y="198"/>
                    <a:pt x="665" y="206"/>
                    <a:pt x="672" y="214"/>
                  </a:cubicBezTo>
                  <a:cubicBezTo>
                    <a:pt x="680" y="222"/>
                    <a:pt x="704" y="222"/>
                    <a:pt x="720" y="222"/>
                  </a:cubicBezTo>
                  <a:cubicBezTo>
                    <a:pt x="752" y="222"/>
                    <a:pt x="775" y="229"/>
                    <a:pt x="775" y="245"/>
                  </a:cubicBezTo>
                  <a:cubicBezTo>
                    <a:pt x="775" y="253"/>
                    <a:pt x="775" y="253"/>
                    <a:pt x="775" y="253"/>
                  </a:cubicBezTo>
                  <a:cubicBezTo>
                    <a:pt x="783" y="293"/>
                    <a:pt x="783" y="309"/>
                    <a:pt x="807" y="316"/>
                  </a:cubicBezTo>
                  <a:lnTo>
                    <a:pt x="807" y="316"/>
                  </a:lnTo>
                  <a:cubicBezTo>
                    <a:pt x="831" y="316"/>
                    <a:pt x="878" y="325"/>
                    <a:pt x="878" y="403"/>
                  </a:cubicBezTo>
                  <a:lnTo>
                    <a:pt x="878" y="403"/>
                  </a:lnTo>
                  <a:cubicBezTo>
                    <a:pt x="878" y="325"/>
                    <a:pt x="831" y="316"/>
                    <a:pt x="807" y="316"/>
                  </a:cubicBezTo>
                  <a:lnTo>
                    <a:pt x="807" y="316"/>
                  </a:lnTo>
                  <a:cubicBezTo>
                    <a:pt x="783" y="309"/>
                    <a:pt x="783" y="293"/>
                    <a:pt x="775" y="253"/>
                  </a:cubicBezTo>
                  <a:cubicBezTo>
                    <a:pt x="775" y="245"/>
                    <a:pt x="775" y="245"/>
                    <a:pt x="775" y="245"/>
                  </a:cubicBezTo>
                  <a:cubicBezTo>
                    <a:pt x="775" y="229"/>
                    <a:pt x="752" y="222"/>
                    <a:pt x="720" y="222"/>
                  </a:cubicBezTo>
                  <a:cubicBezTo>
                    <a:pt x="704" y="222"/>
                    <a:pt x="680" y="222"/>
                    <a:pt x="672" y="214"/>
                  </a:cubicBezTo>
                  <a:cubicBezTo>
                    <a:pt x="665" y="206"/>
                    <a:pt x="657" y="198"/>
                    <a:pt x="657" y="198"/>
                  </a:cubicBezTo>
                  <a:lnTo>
                    <a:pt x="8" y="8"/>
                  </a:lnTo>
                  <a:lnTo>
                    <a:pt x="8" y="8"/>
                  </a:lnTo>
                  <a:lnTo>
                    <a:pt x="8" y="8"/>
                  </a:lnTo>
                  <a:lnTo>
                    <a:pt x="8" y="8"/>
                  </a:lnTo>
                  <a:lnTo>
                    <a:pt x="0" y="0"/>
                  </a:lnTo>
                  <a:lnTo>
                    <a:pt x="0" y="0"/>
                  </a:lnTo>
                  <a:lnTo>
                    <a:pt x="0" y="0"/>
                  </a:lnTo>
                  <a:cubicBezTo>
                    <a:pt x="0" y="8"/>
                    <a:pt x="0" y="8"/>
                    <a:pt x="8" y="8"/>
                  </a:cubicBezTo>
                  <a:cubicBezTo>
                    <a:pt x="0" y="8"/>
                    <a:pt x="0" y="8"/>
                    <a:pt x="0" y="0"/>
                  </a:cubicBezTo>
                  <a:lnTo>
                    <a:pt x="862" y="475"/>
                  </a:lnTo>
                </a:path>
              </a:pathLst>
            </a:custGeom>
            <a:solidFill>
              <a:schemeClr val="accent6"/>
            </a:solidFill>
            <a:ln>
              <a:solidFill>
                <a:schemeClr val="bg2"/>
              </a:solidFill>
            </a:ln>
            <a:effectLst/>
          </p:spPr>
          <p:txBody>
            <a:bodyPr wrap="none" anchor="ctr"/>
            <a:lstStyle/>
            <a:p>
              <a:endParaRPr lang="en-US"/>
            </a:p>
          </p:txBody>
        </p:sp>
        <p:sp>
          <p:nvSpPr>
            <p:cNvPr id="308" name="Freeform 676"/>
            <p:cNvSpPr>
              <a:spLocks noChangeArrowheads="1"/>
            </p:cNvSpPr>
            <p:nvPr/>
          </p:nvSpPr>
          <p:spPr bwMode="auto">
            <a:xfrm>
              <a:off x="18471193" y="5110749"/>
              <a:ext cx="612297" cy="978747"/>
            </a:xfrm>
            <a:custGeom>
              <a:avLst/>
              <a:gdLst>
                <a:gd name="T0" fmla="*/ 1139 w 1164"/>
                <a:gd name="T1" fmla="*/ 490 h 1859"/>
                <a:gd name="T2" fmla="*/ 1091 w 1164"/>
                <a:gd name="T3" fmla="*/ 561 h 1859"/>
                <a:gd name="T4" fmla="*/ 1036 w 1164"/>
                <a:gd name="T5" fmla="*/ 680 h 1859"/>
                <a:gd name="T6" fmla="*/ 1028 w 1164"/>
                <a:gd name="T7" fmla="*/ 704 h 1859"/>
                <a:gd name="T8" fmla="*/ 1004 w 1164"/>
                <a:gd name="T9" fmla="*/ 704 h 1859"/>
                <a:gd name="T10" fmla="*/ 957 w 1164"/>
                <a:gd name="T11" fmla="*/ 783 h 1859"/>
                <a:gd name="T12" fmla="*/ 894 w 1164"/>
                <a:gd name="T13" fmla="*/ 846 h 1859"/>
                <a:gd name="T14" fmla="*/ 878 w 1164"/>
                <a:gd name="T15" fmla="*/ 870 h 1859"/>
                <a:gd name="T16" fmla="*/ 854 w 1164"/>
                <a:gd name="T17" fmla="*/ 870 h 1859"/>
                <a:gd name="T18" fmla="*/ 910 w 1164"/>
                <a:gd name="T19" fmla="*/ 720 h 1859"/>
                <a:gd name="T20" fmla="*/ 965 w 1164"/>
                <a:gd name="T21" fmla="*/ 680 h 1859"/>
                <a:gd name="T22" fmla="*/ 973 w 1164"/>
                <a:gd name="T23" fmla="*/ 617 h 1859"/>
                <a:gd name="T24" fmla="*/ 965 w 1164"/>
                <a:gd name="T25" fmla="*/ 617 h 1859"/>
                <a:gd name="T26" fmla="*/ 925 w 1164"/>
                <a:gd name="T27" fmla="*/ 704 h 1859"/>
                <a:gd name="T28" fmla="*/ 886 w 1164"/>
                <a:gd name="T29" fmla="*/ 743 h 1859"/>
                <a:gd name="T30" fmla="*/ 854 w 1164"/>
                <a:gd name="T31" fmla="*/ 878 h 1859"/>
                <a:gd name="T32" fmla="*/ 870 w 1164"/>
                <a:gd name="T33" fmla="*/ 870 h 1859"/>
                <a:gd name="T34" fmla="*/ 894 w 1164"/>
                <a:gd name="T35" fmla="*/ 846 h 1859"/>
                <a:gd name="T36" fmla="*/ 957 w 1164"/>
                <a:gd name="T37" fmla="*/ 783 h 1859"/>
                <a:gd name="T38" fmla="*/ 1004 w 1164"/>
                <a:gd name="T39" fmla="*/ 712 h 1859"/>
                <a:gd name="T40" fmla="*/ 1028 w 1164"/>
                <a:gd name="T41" fmla="*/ 712 h 1859"/>
                <a:gd name="T42" fmla="*/ 1044 w 1164"/>
                <a:gd name="T43" fmla="*/ 680 h 1859"/>
                <a:gd name="T44" fmla="*/ 1091 w 1164"/>
                <a:gd name="T45" fmla="*/ 561 h 1859"/>
                <a:gd name="T46" fmla="*/ 1147 w 1164"/>
                <a:gd name="T47" fmla="*/ 498 h 1859"/>
                <a:gd name="T48" fmla="*/ 1155 w 1164"/>
                <a:gd name="T49" fmla="*/ 522 h 1859"/>
                <a:gd name="T50" fmla="*/ 1131 w 1164"/>
                <a:gd name="T51" fmla="*/ 609 h 1859"/>
                <a:gd name="T52" fmla="*/ 1084 w 1164"/>
                <a:gd name="T53" fmla="*/ 696 h 1859"/>
                <a:gd name="T54" fmla="*/ 1075 w 1164"/>
                <a:gd name="T55" fmla="*/ 743 h 1859"/>
                <a:gd name="T56" fmla="*/ 1028 w 1164"/>
                <a:gd name="T57" fmla="*/ 965 h 1859"/>
                <a:gd name="T58" fmla="*/ 1004 w 1164"/>
                <a:gd name="T59" fmla="*/ 1059 h 1859"/>
                <a:gd name="T60" fmla="*/ 965 w 1164"/>
                <a:gd name="T61" fmla="*/ 1376 h 1859"/>
                <a:gd name="T62" fmla="*/ 989 w 1164"/>
                <a:gd name="T63" fmla="*/ 1629 h 1859"/>
                <a:gd name="T64" fmla="*/ 1028 w 1164"/>
                <a:gd name="T65" fmla="*/ 1826 h 1859"/>
                <a:gd name="T66" fmla="*/ 981 w 1164"/>
                <a:gd name="T67" fmla="*/ 1581 h 1859"/>
                <a:gd name="T68" fmla="*/ 981 w 1164"/>
                <a:gd name="T69" fmla="*/ 1312 h 1859"/>
                <a:gd name="T70" fmla="*/ 1020 w 1164"/>
                <a:gd name="T71" fmla="*/ 1052 h 1859"/>
                <a:gd name="T72" fmla="*/ 1036 w 1164"/>
                <a:gd name="T73" fmla="*/ 862 h 1859"/>
                <a:gd name="T74" fmla="*/ 1075 w 1164"/>
                <a:gd name="T75" fmla="*/ 728 h 1859"/>
                <a:gd name="T76" fmla="*/ 1123 w 1164"/>
                <a:gd name="T77" fmla="*/ 632 h 1859"/>
                <a:gd name="T78" fmla="*/ 1147 w 1164"/>
                <a:gd name="T79" fmla="*/ 569 h 1859"/>
                <a:gd name="T80" fmla="*/ 1155 w 1164"/>
                <a:gd name="T81" fmla="*/ 498 h 1859"/>
                <a:gd name="T82" fmla="*/ 570 w 1164"/>
                <a:gd name="T83" fmla="*/ 214 h 1859"/>
                <a:gd name="T84" fmla="*/ 483 w 1164"/>
                <a:gd name="T85" fmla="*/ 182 h 1859"/>
                <a:gd name="T86" fmla="*/ 483 w 1164"/>
                <a:gd name="T87" fmla="*/ 182 h 1859"/>
                <a:gd name="T88" fmla="*/ 16 w 1164"/>
                <a:gd name="T89" fmla="*/ 16 h 1859"/>
                <a:gd name="T90" fmla="*/ 0 w 1164"/>
                <a:gd name="T91" fmla="*/ 0 h 1859"/>
                <a:gd name="T92" fmla="*/ 1147 w 1164"/>
                <a:gd name="T93" fmla="*/ 49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64" h="1859">
                  <a:moveTo>
                    <a:pt x="1147" y="490"/>
                  </a:moveTo>
                  <a:lnTo>
                    <a:pt x="1147" y="490"/>
                  </a:lnTo>
                  <a:cubicBezTo>
                    <a:pt x="1147" y="490"/>
                    <a:pt x="1147" y="490"/>
                    <a:pt x="1139" y="490"/>
                  </a:cubicBezTo>
                  <a:cubicBezTo>
                    <a:pt x="1139" y="498"/>
                    <a:pt x="1139" y="498"/>
                    <a:pt x="1131" y="498"/>
                  </a:cubicBezTo>
                  <a:cubicBezTo>
                    <a:pt x="1123" y="506"/>
                    <a:pt x="1107" y="514"/>
                    <a:pt x="1107" y="530"/>
                  </a:cubicBezTo>
                  <a:cubicBezTo>
                    <a:pt x="1099" y="538"/>
                    <a:pt x="1099" y="546"/>
                    <a:pt x="1091" y="561"/>
                  </a:cubicBezTo>
                  <a:cubicBezTo>
                    <a:pt x="1084" y="569"/>
                    <a:pt x="1075" y="585"/>
                    <a:pt x="1068" y="609"/>
                  </a:cubicBezTo>
                  <a:cubicBezTo>
                    <a:pt x="1060" y="625"/>
                    <a:pt x="1052" y="632"/>
                    <a:pt x="1044" y="648"/>
                  </a:cubicBezTo>
                  <a:cubicBezTo>
                    <a:pt x="1036" y="656"/>
                    <a:pt x="1036" y="664"/>
                    <a:pt x="1036" y="680"/>
                  </a:cubicBezTo>
                  <a:cubicBezTo>
                    <a:pt x="1036" y="688"/>
                    <a:pt x="1036" y="688"/>
                    <a:pt x="1036" y="696"/>
                  </a:cubicBezTo>
                  <a:cubicBezTo>
                    <a:pt x="1036" y="704"/>
                    <a:pt x="1036" y="704"/>
                    <a:pt x="1036" y="704"/>
                  </a:cubicBezTo>
                  <a:lnTo>
                    <a:pt x="1028" y="704"/>
                  </a:lnTo>
                  <a:lnTo>
                    <a:pt x="1028" y="704"/>
                  </a:lnTo>
                  <a:lnTo>
                    <a:pt x="1020" y="704"/>
                  </a:lnTo>
                  <a:cubicBezTo>
                    <a:pt x="1020" y="704"/>
                    <a:pt x="1012" y="704"/>
                    <a:pt x="1004" y="704"/>
                  </a:cubicBezTo>
                  <a:cubicBezTo>
                    <a:pt x="997" y="704"/>
                    <a:pt x="989" y="712"/>
                    <a:pt x="981" y="720"/>
                  </a:cubicBezTo>
                  <a:cubicBezTo>
                    <a:pt x="965" y="743"/>
                    <a:pt x="965" y="751"/>
                    <a:pt x="957" y="775"/>
                  </a:cubicBezTo>
                  <a:cubicBezTo>
                    <a:pt x="957" y="783"/>
                    <a:pt x="957" y="783"/>
                    <a:pt x="957" y="783"/>
                  </a:cubicBezTo>
                  <a:cubicBezTo>
                    <a:pt x="949" y="783"/>
                    <a:pt x="949" y="791"/>
                    <a:pt x="949" y="791"/>
                  </a:cubicBezTo>
                  <a:cubicBezTo>
                    <a:pt x="949" y="807"/>
                    <a:pt x="949" y="807"/>
                    <a:pt x="933" y="814"/>
                  </a:cubicBezTo>
                  <a:cubicBezTo>
                    <a:pt x="917" y="814"/>
                    <a:pt x="894" y="822"/>
                    <a:pt x="894" y="846"/>
                  </a:cubicBezTo>
                  <a:cubicBezTo>
                    <a:pt x="886" y="854"/>
                    <a:pt x="886" y="854"/>
                    <a:pt x="886" y="854"/>
                  </a:cubicBezTo>
                  <a:cubicBezTo>
                    <a:pt x="886" y="862"/>
                    <a:pt x="886" y="870"/>
                    <a:pt x="878" y="870"/>
                  </a:cubicBezTo>
                  <a:lnTo>
                    <a:pt x="878" y="870"/>
                  </a:lnTo>
                  <a:cubicBezTo>
                    <a:pt x="870" y="862"/>
                    <a:pt x="870" y="862"/>
                    <a:pt x="870" y="862"/>
                  </a:cubicBezTo>
                  <a:cubicBezTo>
                    <a:pt x="862" y="862"/>
                    <a:pt x="862" y="870"/>
                    <a:pt x="854" y="870"/>
                  </a:cubicBezTo>
                  <a:lnTo>
                    <a:pt x="854" y="870"/>
                  </a:lnTo>
                  <a:cubicBezTo>
                    <a:pt x="854" y="870"/>
                    <a:pt x="854" y="854"/>
                    <a:pt x="862" y="830"/>
                  </a:cubicBezTo>
                  <a:cubicBezTo>
                    <a:pt x="870" y="775"/>
                    <a:pt x="886" y="759"/>
                    <a:pt x="894" y="743"/>
                  </a:cubicBezTo>
                  <a:cubicBezTo>
                    <a:pt x="902" y="735"/>
                    <a:pt x="910" y="735"/>
                    <a:pt x="910" y="720"/>
                  </a:cubicBezTo>
                  <a:cubicBezTo>
                    <a:pt x="910" y="712"/>
                    <a:pt x="910" y="712"/>
                    <a:pt x="925" y="712"/>
                  </a:cubicBezTo>
                  <a:lnTo>
                    <a:pt x="925" y="712"/>
                  </a:lnTo>
                  <a:cubicBezTo>
                    <a:pt x="941" y="712"/>
                    <a:pt x="957" y="712"/>
                    <a:pt x="965" y="680"/>
                  </a:cubicBezTo>
                  <a:cubicBezTo>
                    <a:pt x="965" y="664"/>
                    <a:pt x="965" y="648"/>
                    <a:pt x="965" y="632"/>
                  </a:cubicBezTo>
                  <a:cubicBezTo>
                    <a:pt x="973" y="625"/>
                    <a:pt x="973" y="617"/>
                    <a:pt x="973" y="609"/>
                  </a:cubicBezTo>
                  <a:cubicBezTo>
                    <a:pt x="973" y="617"/>
                    <a:pt x="973" y="617"/>
                    <a:pt x="973" y="617"/>
                  </a:cubicBezTo>
                  <a:cubicBezTo>
                    <a:pt x="965" y="617"/>
                    <a:pt x="965" y="617"/>
                    <a:pt x="965" y="617"/>
                  </a:cubicBezTo>
                  <a:lnTo>
                    <a:pt x="957" y="609"/>
                  </a:lnTo>
                  <a:cubicBezTo>
                    <a:pt x="957" y="609"/>
                    <a:pt x="965" y="609"/>
                    <a:pt x="965" y="617"/>
                  </a:cubicBezTo>
                  <a:cubicBezTo>
                    <a:pt x="965" y="617"/>
                    <a:pt x="965" y="625"/>
                    <a:pt x="965" y="632"/>
                  </a:cubicBezTo>
                  <a:cubicBezTo>
                    <a:pt x="957" y="648"/>
                    <a:pt x="957" y="656"/>
                    <a:pt x="957" y="680"/>
                  </a:cubicBezTo>
                  <a:cubicBezTo>
                    <a:pt x="949" y="704"/>
                    <a:pt x="941" y="704"/>
                    <a:pt x="925" y="704"/>
                  </a:cubicBezTo>
                  <a:lnTo>
                    <a:pt x="925" y="704"/>
                  </a:lnTo>
                  <a:cubicBezTo>
                    <a:pt x="917" y="704"/>
                    <a:pt x="902" y="704"/>
                    <a:pt x="902" y="720"/>
                  </a:cubicBezTo>
                  <a:cubicBezTo>
                    <a:pt x="902" y="728"/>
                    <a:pt x="894" y="735"/>
                    <a:pt x="886" y="743"/>
                  </a:cubicBezTo>
                  <a:cubicBezTo>
                    <a:pt x="878" y="759"/>
                    <a:pt x="862" y="775"/>
                    <a:pt x="854" y="830"/>
                  </a:cubicBezTo>
                  <a:cubicBezTo>
                    <a:pt x="846" y="870"/>
                    <a:pt x="846" y="870"/>
                    <a:pt x="846" y="878"/>
                  </a:cubicBezTo>
                  <a:cubicBezTo>
                    <a:pt x="846" y="878"/>
                    <a:pt x="846" y="878"/>
                    <a:pt x="854" y="878"/>
                  </a:cubicBezTo>
                  <a:cubicBezTo>
                    <a:pt x="854" y="878"/>
                    <a:pt x="854" y="878"/>
                    <a:pt x="862" y="878"/>
                  </a:cubicBezTo>
                  <a:cubicBezTo>
                    <a:pt x="862" y="870"/>
                    <a:pt x="862" y="870"/>
                    <a:pt x="870" y="870"/>
                  </a:cubicBezTo>
                  <a:lnTo>
                    <a:pt x="870" y="870"/>
                  </a:lnTo>
                  <a:cubicBezTo>
                    <a:pt x="878" y="878"/>
                    <a:pt x="878" y="878"/>
                    <a:pt x="878" y="878"/>
                  </a:cubicBezTo>
                  <a:cubicBezTo>
                    <a:pt x="886" y="878"/>
                    <a:pt x="894" y="870"/>
                    <a:pt x="894" y="862"/>
                  </a:cubicBezTo>
                  <a:cubicBezTo>
                    <a:pt x="894" y="854"/>
                    <a:pt x="894" y="854"/>
                    <a:pt x="894" y="846"/>
                  </a:cubicBezTo>
                  <a:cubicBezTo>
                    <a:pt x="902" y="830"/>
                    <a:pt x="917" y="822"/>
                    <a:pt x="933" y="822"/>
                  </a:cubicBezTo>
                  <a:cubicBezTo>
                    <a:pt x="949" y="814"/>
                    <a:pt x="957" y="807"/>
                    <a:pt x="957" y="791"/>
                  </a:cubicBezTo>
                  <a:lnTo>
                    <a:pt x="957" y="783"/>
                  </a:lnTo>
                  <a:cubicBezTo>
                    <a:pt x="965" y="783"/>
                    <a:pt x="965" y="783"/>
                    <a:pt x="965" y="783"/>
                  </a:cubicBezTo>
                  <a:cubicBezTo>
                    <a:pt x="965" y="759"/>
                    <a:pt x="973" y="751"/>
                    <a:pt x="989" y="728"/>
                  </a:cubicBezTo>
                  <a:cubicBezTo>
                    <a:pt x="989" y="712"/>
                    <a:pt x="997" y="712"/>
                    <a:pt x="1004" y="712"/>
                  </a:cubicBezTo>
                  <a:cubicBezTo>
                    <a:pt x="1012" y="712"/>
                    <a:pt x="1012" y="712"/>
                    <a:pt x="1020" y="712"/>
                  </a:cubicBezTo>
                  <a:lnTo>
                    <a:pt x="1028" y="712"/>
                  </a:lnTo>
                  <a:lnTo>
                    <a:pt x="1028" y="712"/>
                  </a:lnTo>
                  <a:cubicBezTo>
                    <a:pt x="1036" y="712"/>
                    <a:pt x="1036" y="712"/>
                    <a:pt x="1036" y="712"/>
                  </a:cubicBezTo>
                  <a:cubicBezTo>
                    <a:pt x="1044" y="704"/>
                    <a:pt x="1044" y="704"/>
                    <a:pt x="1044" y="696"/>
                  </a:cubicBezTo>
                  <a:cubicBezTo>
                    <a:pt x="1044" y="688"/>
                    <a:pt x="1044" y="688"/>
                    <a:pt x="1044" y="680"/>
                  </a:cubicBezTo>
                  <a:cubicBezTo>
                    <a:pt x="1044" y="672"/>
                    <a:pt x="1044" y="664"/>
                    <a:pt x="1052" y="648"/>
                  </a:cubicBezTo>
                  <a:cubicBezTo>
                    <a:pt x="1060" y="641"/>
                    <a:pt x="1068" y="625"/>
                    <a:pt x="1068" y="609"/>
                  </a:cubicBezTo>
                  <a:cubicBezTo>
                    <a:pt x="1075" y="593"/>
                    <a:pt x="1091" y="577"/>
                    <a:pt x="1091" y="561"/>
                  </a:cubicBezTo>
                  <a:cubicBezTo>
                    <a:pt x="1099" y="554"/>
                    <a:pt x="1107" y="546"/>
                    <a:pt x="1107" y="530"/>
                  </a:cubicBezTo>
                  <a:cubicBezTo>
                    <a:pt x="1115" y="514"/>
                    <a:pt x="1123" y="514"/>
                    <a:pt x="1139" y="506"/>
                  </a:cubicBezTo>
                  <a:lnTo>
                    <a:pt x="1147" y="498"/>
                  </a:lnTo>
                  <a:lnTo>
                    <a:pt x="1147" y="498"/>
                  </a:lnTo>
                  <a:lnTo>
                    <a:pt x="1155" y="498"/>
                  </a:lnTo>
                  <a:cubicBezTo>
                    <a:pt x="1155" y="506"/>
                    <a:pt x="1155" y="514"/>
                    <a:pt x="1155" y="522"/>
                  </a:cubicBezTo>
                  <a:cubicBezTo>
                    <a:pt x="1155" y="522"/>
                    <a:pt x="1155" y="530"/>
                    <a:pt x="1147" y="538"/>
                  </a:cubicBezTo>
                  <a:cubicBezTo>
                    <a:pt x="1147" y="546"/>
                    <a:pt x="1139" y="554"/>
                    <a:pt x="1147" y="569"/>
                  </a:cubicBezTo>
                  <a:cubicBezTo>
                    <a:pt x="1147" y="585"/>
                    <a:pt x="1139" y="593"/>
                    <a:pt x="1131" y="609"/>
                  </a:cubicBezTo>
                  <a:cubicBezTo>
                    <a:pt x="1123" y="617"/>
                    <a:pt x="1123" y="625"/>
                    <a:pt x="1115" y="632"/>
                  </a:cubicBezTo>
                  <a:lnTo>
                    <a:pt x="1115" y="632"/>
                  </a:lnTo>
                  <a:cubicBezTo>
                    <a:pt x="1115" y="648"/>
                    <a:pt x="1115" y="664"/>
                    <a:pt x="1084" y="696"/>
                  </a:cubicBezTo>
                  <a:cubicBezTo>
                    <a:pt x="1075" y="704"/>
                    <a:pt x="1075" y="704"/>
                    <a:pt x="1075" y="712"/>
                  </a:cubicBezTo>
                  <a:cubicBezTo>
                    <a:pt x="1060" y="720"/>
                    <a:pt x="1060" y="720"/>
                    <a:pt x="1068" y="735"/>
                  </a:cubicBezTo>
                  <a:lnTo>
                    <a:pt x="1075" y="743"/>
                  </a:lnTo>
                  <a:cubicBezTo>
                    <a:pt x="1084" y="767"/>
                    <a:pt x="1075" y="783"/>
                    <a:pt x="1060" y="807"/>
                  </a:cubicBezTo>
                  <a:cubicBezTo>
                    <a:pt x="1052" y="822"/>
                    <a:pt x="1036" y="838"/>
                    <a:pt x="1028" y="862"/>
                  </a:cubicBezTo>
                  <a:cubicBezTo>
                    <a:pt x="1012" y="909"/>
                    <a:pt x="1020" y="933"/>
                    <a:pt x="1028" y="965"/>
                  </a:cubicBezTo>
                  <a:cubicBezTo>
                    <a:pt x="1028" y="972"/>
                    <a:pt x="1036" y="988"/>
                    <a:pt x="1036" y="996"/>
                  </a:cubicBezTo>
                  <a:cubicBezTo>
                    <a:pt x="1044" y="1028"/>
                    <a:pt x="1036" y="1036"/>
                    <a:pt x="1020" y="1044"/>
                  </a:cubicBezTo>
                  <a:cubicBezTo>
                    <a:pt x="1012" y="1052"/>
                    <a:pt x="1012" y="1052"/>
                    <a:pt x="1004" y="1059"/>
                  </a:cubicBezTo>
                  <a:cubicBezTo>
                    <a:pt x="989" y="1075"/>
                    <a:pt x="965" y="1154"/>
                    <a:pt x="981" y="1202"/>
                  </a:cubicBezTo>
                  <a:cubicBezTo>
                    <a:pt x="997" y="1257"/>
                    <a:pt x="1004" y="1289"/>
                    <a:pt x="981" y="1312"/>
                  </a:cubicBezTo>
                  <a:cubicBezTo>
                    <a:pt x="957" y="1328"/>
                    <a:pt x="965" y="1344"/>
                    <a:pt x="965" y="1376"/>
                  </a:cubicBezTo>
                  <a:cubicBezTo>
                    <a:pt x="965" y="1399"/>
                    <a:pt x="965" y="1431"/>
                    <a:pt x="957" y="1463"/>
                  </a:cubicBezTo>
                  <a:cubicBezTo>
                    <a:pt x="941" y="1518"/>
                    <a:pt x="949" y="1534"/>
                    <a:pt x="973" y="1589"/>
                  </a:cubicBezTo>
                  <a:cubicBezTo>
                    <a:pt x="981" y="1597"/>
                    <a:pt x="981" y="1613"/>
                    <a:pt x="989" y="1629"/>
                  </a:cubicBezTo>
                  <a:cubicBezTo>
                    <a:pt x="1012" y="1676"/>
                    <a:pt x="1020" y="1739"/>
                    <a:pt x="1020" y="1826"/>
                  </a:cubicBezTo>
                  <a:cubicBezTo>
                    <a:pt x="965" y="1834"/>
                    <a:pt x="846" y="1850"/>
                    <a:pt x="720" y="1858"/>
                  </a:cubicBezTo>
                  <a:cubicBezTo>
                    <a:pt x="854" y="1850"/>
                    <a:pt x="965" y="1834"/>
                    <a:pt x="1028" y="1826"/>
                  </a:cubicBezTo>
                  <a:lnTo>
                    <a:pt x="1028" y="1826"/>
                  </a:lnTo>
                  <a:cubicBezTo>
                    <a:pt x="1028" y="1739"/>
                    <a:pt x="1012" y="1676"/>
                    <a:pt x="997" y="1629"/>
                  </a:cubicBezTo>
                  <a:cubicBezTo>
                    <a:pt x="989" y="1613"/>
                    <a:pt x="981" y="1597"/>
                    <a:pt x="981" y="1581"/>
                  </a:cubicBezTo>
                  <a:cubicBezTo>
                    <a:pt x="957" y="1534"/>
                    <a:pt x="949" y="1518"/>
                    <a:pt x="965" y="1463"/>
                  </a:cubicBezTo>
                  <a:cubicBezTo>
                    <a:pt x="973" y="1431"/>
                    <a:pt x="973" y="1399"/>
                    <a:pt x="973" y="1376"/>
                  </a:cubicBezTo>
                  <a:cubicBezTo>
                    <a:pt x="973" y="1352"/>
                    <a:pt x="965" y="1328"/>
                    <a:pt x="981" y="1312"/>
                  </a:cubicBezTo>
                  <a:cubicBezTo>
                    <a:pt x="1012" y="1289"/>
                    <a:pt x="1004" y="1257"/>
                    <a:pt x="989" y="1202"/>
                  </a:cubicBezTo>
                  <a:cubicBezTo>
                    <a:pt x="973" y="1154"/>
                    <a:pt x="997" y="1083"/>
                    <a:pt x="1012" y="1059"/>
                  </a:cubicBezTo>
                  <a:cubicBezTo>
                    <a:pt x="1020" y="1059"/>
                    <a:pt x="1020" y="1052"/>
                    <a:pt x="1020" y="1052"/>
                  </a:cubicBezTo>
                  <a:cubicBezTo>
                    <a:pt x="1036" y="1036"/>
                    <a:pt x="1052" y="1028"/>
                    <a:pt x="1044" y="996"/>
                  </a:cubicBezTo>
                  <a:cubicBezTo>
                    <a:pt x="1044" y="981"/>
                    <a:pt x="1036" y="972"/>
                    <a:pt x="1036" y="965"/>
                  </a:cubicBezTo>
                  <a:cubicBezTo>
                    <a:pt x="1028" y="933"/>
                    <a:pt x="1020" y="909"/>
                    <a:pt x="1036" y="862"/>
                  </a:cubicBezTo>
                  <a:cubicBezTo>
                    <a:pt x="1044" y="846"/>
                    <a:pt x="1052" y="830"/>
                    <a:pt x="1068" y="814"/>
                  </a:cubicBezTo>
                  <a:cubicBezTo>
                    <a:pt x="1084" y="783"/>
                    <a:pt x="1091" y="767"/>
                    <a:pt x="1084" y="743"/>
                  </a:cubicBezTo>
                  <a:cubicBezTo>
                    <a:pt x="1075" y="735"/>
                    <a:pt x="1075" y="728"/>
                    <a:pt x="1075" y="728"/>
                  </a:cubicBezTo>
                  <a:cubicBezTo>
                    <a:pt x="1068" y="720"/>
                    <a:pt x="1068" y="720"/>
                    <a:pt x="1075" y="712"/>
                  </a:cubicBezTo>
                  <a:cubicBezTo>
                    <a:pt x="1084" y="712"/>
                    <a:pt x="1084" y="704"/>
                    <a:pt x="1091" y="696"/>
                  </a:cubicBezTo>
                  <a:cubicBezTo>
                    <a:pt x="1115" y="664"/>
                    <a:pt x="1123" y="648"/>
                    <a:pt x="1123" y="632"/>
                  </a:cubicBezTo>
                  <a:lnTo>
                    <a:pt x="1123" y="632"/>
                  </a:lnTo>
                  <a:cubicBezTo>
                    <a:pt x="1123" y="625"/>
                    <a:pt x="1131" y="617"/>
                    <a:pt x="1139" y="609"/>
                  </a:cubicBezTo>
                  <a:cubicBezTo>
                    <a:pt x="1147" y="601"/>
                    <a:pt x="1155" y="585"/>
                    <a:pt x="1147" y="569"/>
                  </a:cubicBezTo>
                  <a:cubicBezTo>
                    <a:pt x="1147" y="561"/>
                    <a:pt x="1155" y="546"/>
                    <a:pt x="1155" y="538"/>
                  </a:cubicBezTo>
                  <a:cubicBezTo>
                    <a:pt x="1163" y="530"/>
                    <a:pt x="1163" y="530"/>
                    <a:pt x="1163" y="522"/>
                  </a:cubicBezTo>
                  <a:cubicBezTo>
                    <a:pt x="1163" y="514"/>
                    <a:pt x="1163" y="498"/>
                    <a:pt x="1155" y="498"/>
                  </a:cubicBezTo>
                  <a:cubicBezTo>
                    <a:pt x="1155" y="490"/>
                    <a:pt x="1155" y="490"/>
                    <a:pt x="1147" y="490"/>
                  </a:cubicBezTo>
                  <a:lnTo>
                    <a:pt x="570" y="214"/>
                  </a:lnTo>
                  <a:lnTo>
                    <a:pt x="570" y="214"/>
                  </a:lnTo>
                  <a:cubicBezTo>
                    <a:pt x="554" y="221"/>
                    <a:pt x="546" y="221"/>
                    <a:pt x="538" y="221"/>
                  </a:cubicBezTo>
                  <a:cubicBezTo>
                    <a:pt x="546" y="221"/>
                    <a:pt x="554" y="221"/>
                    <a:pt x="570" y="214"/>
                  </a:cubicBezTo>
                  <a:lnTo>
                    <a:pt x="483" y="182"/>
                  </a:lnTo>
                  <a:lnTo>
                    <a:pt x="483" y="182"/>
                  </a:lnTo>
                  <a:cubicBezTo>
                    <a:pt x="491" y="190"/>
                    <a:pt x="491" y="198"/>
                    <a:pt x="498" y="198"/>
                  </a:cubicBezTo>
                  <a:cubicBezTo>
                    <a:pt x="491" y="198"/>
                    <a:pt x="491" y="190"/>
                    <a:pt x="483" y="182"/>
                  </a:cubicBezTo>
                  <a:lnTo>
                    <a:pt x="0" y="0"/>
                  </a:lnTo>
                  <a:lnTo>
                    <a:pt x="0" y="0"/>
                  </a:lnTo>
                  <a:cubicBezTo>
                    <a:pt x="0" y="8"/>
                    <a:pt x="8" y="16"/>
                    <a:pt x="16" y="16"/>
                  </a:cubicBezTo>
                  <a:cubicBezTo>
                    <a:pt x="8" y="16"/>
                    <a:pt x="0" y="8"/>
                    <a:pt x="0" y="0"/>
                  </a:cubicBezTo>
                  <a:lnTo>
                    <a:pt x="0" y="0"/>
                  </a:lnTo>
                  <a:lnTo>
                    <a:pt x="0" y="0"/>
                  </a:lnTo>
                  <a:lnTo>
                    <a:pt x="0" y="0"/>
                  </a:lnTo>
                  <a:lnTo>
                    <a:pt x="0" y="0"/>
                  </a:lnTo>
                  <a:lnTo>
                    <a:pt x="1147" y="490"/>
                  </a:lnTo>
                </a:path>
              </a:pathLst>
            </a:custGeom>
            <a:solidFill>
              <a:schemeClr val="accent6"/>
            </a:solidFill>
            <a:ln>
              <a:solidFill>
                <a:schemeClr val="bg2"/>
              </a:solidFill>
            </a:ln>
            <a:effectLst/>
          </p:spPr>
          <p:txBody>
            <a:bodyPr wrap="none" anchor="ctr"/>
            <a:lstStyle/>
            <a:p>
              <a:endParaRPr lang="en-US"/>
            </a:p>
          </p:txBody>
        </p:sp>
        <p:sp>
          <p:nvSpPr>
            <p:cNvPr id="309" name="Freeform 677"/>
            <p:cNvSpPr>
              <a:spLocks noChangeArrowheads="1"/>
            </p:cNvSpPr>
            <p:nvPr/>
          </p:nvSpPr>
          <p:spPr bwMode="auto">
            <a:xfrm>
              <a:off x="18471193" y="5106110"/>
              <a:ext cx="507929" cy="324703"/>
            </a:xfrm>
            <a:custGeom>
              <a:avLst/>
              <a:gdLst>
                <a:gd name="T0" fmla="*/ 933 w 966"/>
                <a:gd name="T1" fmla="*/ 546 h 618"/>
                <a:gd name="T2" fmla="*/ 933 w 966"/>
                <a:gd name="T3" fmla="*/ 546 h 618"/>
                <a:gd name="T4" fmla="*/ 957 w 966"/>
                <a:gd name="T5" fmla="*/ 609 h 618"/>
                <a:gd name="T6" fmla="*/ 965 w 966"/>
                <a:gd name="T7" fmla="*/ 617 h 618"/>
                <a:gd name="T8" fmla="*/ 965 w 966"/>
                <a:gd name="T9" fmla="*/ 617 h 618"/>
                <a:gd name="T10" fmla="*/ 957 w 966"/>
                <a:gd name="T11" fmla="*/ 609 h 618"/>
                <a:gd name="T12" fmla="*/ 933 w 966"/>
                <a:gd name="T13" fmla="*/ 546 h 618"/>
                <a:gd name="T14" fmla="*/ 16 w 966"/>
                <a:gd name="T15" fmla="*/ 16 h 618"/>
                <a:gd name="T16" fmla="*/ 16 w 966"/>
                <a:gd name="T17" fmla="*/ 16 h 618"/>
                <a:gd name="T18" fmla="*/ 16 w 966"/>
                <a:gd name="T19" fmla="*/ 16 h 618"/>
                <a:gd name="T20" fmla="*/ 72 w 966"/>
                <a:gd name="T21" fmla="*/ 79 h 618"/>
                <a:gd name="T22" fmla="*/ 87 w 966"/>
                <a:gd name="T23" fmla="*/ 95 h 618"/>
                <a:gd name="T24" fmla="*/ 87 w 966"/>
                <a:gd name="T25" fmla="*/ 95 h 618"/>
                <a:gd name="T26" fmla="*/ 182 w 966"/>
                <a:gd name="T27" fmla="*/ 135 h 618"/>
                <a:gd name="T28" fmla="*/ 491 w 966"/>
                <a:gd name="T29" fmla="*/ 190 h 618"/>
                <a:gd name="T30" fmla="*/ 498 w 966"/>
                <a:gd name="T31" fmla="*/ 206 h 618"/>
                <a:gd name="T32" fmla="*/ 538 w 966"/>
                <a:gd name="T33" fmla="*/ 222 h 618"/>
                <a:gd name="T34" fmla="*/ 570 w 966"/>
                <a:gd name="T35" fmla="*/ 214 h 618"/>
                <a:gd name="T36" fmla="*/ 617 w 966"/>
                <a:gd name="T37" fmla="*/ 206 h 618"/>
                <a:gd name="T38" fmla="*/ 649 w 966"/>
                <a:gd name="T39" fmla="*/ 190 h 618"/>
                <a:gd name="T40" fmla="*/ 664 w 966"/>
                <a:gd name="T41" fmla="*/ 206 h 618"/>
                <a:gd name="T42" fmla="*/ 712 w 966"/>
                <a:gd name="T43" fmla="*/ 214 h 618"/>
                <a:gd name="T44" fmla="*/ 775 w 966"/>
                <a:gd name="T45" fmla="*/ 245 h 618"/>
                <a:gd name="T46" fmla="*/ 775 w 966"/>
                <a:gd name="T47" fmla="*/ 253 h 618"/>
                <a:gd name="T48" fmla="*/ 799 w 966"/>
                <a:gd name="T49" fmla="*/ 309 h 618"/>
                <a:gd name="T50" fmla="*/ 799 w 966"/>
                <a:gd name="T51" fmla="*/ 309 h 618"/>
                <a:gd name="T52" fmla="*/ 878 w 966"/>
                <a:gd name="T53" fmla="*/ 403 h 618"/>
                <a:gd name="T54" fmla="*/ 878 w 966"/>
                <a:gd name="T55" fmla="*/ 403 h 618"/>
                <a:gd name="T56" fmla="*/ 799 w 966"/>
                <a:gd name="T57" fmla="*/ 309 h 618"/>
                <a:gd name="T58" fmla="*/ 799 w 966"/>
                <a:gd name="T59" fmla="*/ 309 h 618"/>
                <a:gd name="T60" fmla="*/ 775 w 966"/>
                <a:gd name="T61" fmla="*/ 253 h 618"/>
                <a:gd name="T62" fmla="*/ 775 w 966"/>
                <a:gd name="T63" fmla="*/ 245 h 618"/>
                <a:gd name="T64" fmla="*/ 712 w 966"/>
                <a:gd name="T65" fmla="*/ 214 h 618"/>
                <a:gd name="T66" fmla="*/ 664 w 966"/>
                <a:gd name="T67" fmla="*/ 206 h 618"/>
                <a:gd name="T68" fmla="*/ 649 w 966"/>
                <a:gd name="T69" fmla="*/ 190 h 618"/>
                <a:gd name="T70" fmla="*/ 617 w 966"/>
                <a:gd name="T71" fmla="*/ 206 h 618"/>
                <a:gd name="T72" fmla="*/ 570 w 966"/>
                <a:gd name="T73" fmla="*/ 214 h 618"/>
                <a:gd name="T74" fmla="*/ 538 w 966"/>
                <a:gd name="T75" fmla="*/ 222 h 618"/>
                <a:gd name="T76" fmla="*/ 498 w 966"/>
                <a:gd name="T77" fmla="*/ 206 h 618"/>
                <a:gd name="T78" fmla="*/ 491 w 966"/>
                <a:gd name="T79" fmla="*/ 190 h 618"/>
                <a:gd name="T80" fmla="*/ 182 w 966"/>
                <a:gd name="T81" fmla="*/ 135 h 618"/>
                <a:gd name="T82" fmla="*/ 87 w 966"/>
                <a:gd name="T83" fmla="*/ 95 h 618"/>
                <a:gd name="T84" fmla="*/ 87 w 966"/>
                <a:gd name="T85" fmla="*/ 95 h 618"/>
                <a:gd name="T86" fmla="*/ 72 w 966"/>
                <a:gd name="T87" fmla="*/ 79 h 618"/>
                <a:gd name="T88" fmla="*/ 16 w 966"/>
                <a:gd name="T89" fmla="*/ 16 h 618"/>
                <a:gd name="T90" fmla="*/ 16 w 966"/>
                <a:gd name="T91" fmla="*/ 16 h 618"/>
                <a:gd name="T92" fmla="*/ 16 w 966"/>
                <a:gd name="T93" fmla="*/ 16 h 618"/>
                <a:gd name="T94" fmla="*/ 16 w 966"/>
                <a:gd name="T95" fmla="*/ 16 h 618"/>
                <a:gd name="T96" fmla="*/ 16 w 966"/>
                <a:gd name="T97" fmla="*/ 16 h 618"/>
                <a:gd name="T98" fmla="*/ 16 w 966"/>
                <a:gd name="T99" fmla="*/ 16 h 618"/>
                <a:gd name="T100" fmla="*/ 0 w 966"/>
                <a:gd name="T101" fmla="*/ 0 h 618"/>
                <a:gd name="T102" fmla="*/ 0 w 966"/>
                <a:gd name="T103" fmla="*/ 0 h 618"/>
                <a:gd name="T104" fmla="*/ 0 w 966"/>
                <a:gd name="T105" fmla="*/ 0 h 618"/>
                <a:gd name="T106" fmla="*/ 16 w 966"/>
                <a:gd name="T107" fmla="*/ 16 h 618"/>
                <a:gd name="T108" fmla="*/ 0 w 966"/>
                <a:gd name="T109" fmla="*/ 0 h 618"/>
                <a:gd name="T110" fmla="*/ 933 w 966"/>
                <a:gd name="T111" fmla="*/ 54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6" h="618">
                  <a:moveTo>
                    <a:pt x="933" y="546"/>
                  </a:moveTo>
                  <a:lnTo>
                    <a:pt x="933" y="546"/>
                  </a:lnTo>
                  <a:cubicBezTo>
                    <a:pt x="933" y="577"/>
                    <a:pt x="933" y="601"/>
                    <a:pt x="957" y="609"/>
                  </a:cubicBezTo>
                  <a:cubicBezTo>
                    <a:pt x="965" y="609"/>
                    <a:pt x="965" y="617"/>
                    <a:pt x="965" y="617"/>
                  </a:cubicBezTo>
                  <a:lnTo>
                    <a:pt x="965" y="617"/>
                  </a:lnTo>
                  <a:cubicBezTo>
                    <a:pt x="965" y="617"/>
                    <a:pt x="965" y="609"/>
                    <a:pt x="957" y="609"/>
                  </a:cubicBezTo>
                  <a:cubicBezTo>
                    <a:pt x="933" y="601"/>
                    <a:pt x="933" y="577"/>
                    <a:pt x="933" y="546"/>
                  </a:cubicBezTo>
                  <a:lnTo>
                    <a:pt x="16" y="16"/>
                  </a:lnTo>
                  <a:lnTo>
                    <a:pt x="16" y="16"/>
                  </a:lnTo>
                  <a:lnTo>
                    <a:pt x="16" y="16"/>
                  </a:lnTo>
                  <a:cubicBezTo>
                    <a:pt x="40" y="32"/>
                    <a:pt x="64" y="63"/>
                    <a:pt x="72" y="79"/>
                  </a:cubicBezTo>
                  <a:cubicBezTo>
                    <a:pt x="80" y="87"/>
                    <a:pt x="80" y="95"/>
                    <a:pt x="87" y="95"/>
                  </a:cubicBezTo>
                  <a:lnTo>
                    <a:pt x="87" y="95"/>
                  </a:lnTo>
                  <a:cubicBezTo>
                    <a:pt x="95" y="111"/>
                    <a:pt x="111" y="135"/>
                    <a:pt x="182" y="135"/>
                  </a:cubicBezTo>
                  <a:cubicBezTo>
                    <a:pt x="253" y="135"/>
                    <a:pt x="451" y="150"/>
                    <a:pt x="491" y="190"/>
                  </a:cubicBezTo>
                  <a:cubicBezTo>
                    <a:pt x="491" y="190"/>
                    <a:pt x="498" y="198"/>
                    <a:pt x="498" y="206"/>
                  </a:cubicBezTo>
                  <a:cubicBezTo>
                    <a:pt x="514" y="214"/>
                    <a:pt x="522" y="222"/>
                    <a:pt x="538" y="222"/>
                  </a:cubicBezTo>
                  <a:cubicBezTo>
                    <a:pt x="546" y="222"/>
                    <a:pt x="554" y="222"/>
                    <a:pt x="570" y="214"/>
                  </a:cubicBezTo>
                  <a:cubicBezTo>
                    <a:pt x="585" y="214"/>
                    <a:pt x="601" y="206"/>
                    <a:pt x="617" y="206"/>
                  </a:cubicBezTo>
                  <a:cubicBezTo>
                    <a:pt x="625" y="198"/>
                    <a:pt x="633" y="190"/>
                    <a:pt x="649" y="190"/>
                  </a:cubicBezTo>
                  <a:cubicBezTo>
                    <a:pt x="657" y="190"/>
                    <a:pt x="664" y="198"/>
                    <a:pt x="664" y="206"/>
                  </a:cubicBezTo>
                  <a:cubicBezTo>
                    <a:pt x="672" y="214"/>
                    <a:pt x="696" y="214"/>
                    <a:pt x="712" y="214"/>
                  </a:cubicBezTo>
                  <a:cubicBezTo>
                    <a:pt x="744" y="222"/>
                    <a:pt x="775" y="222"/>
                    <a:pt x="775" y="245"/>
                  </a:cubicBezTo>
                  <a:cubicBezTo>
                    <a:pt x="775" y="253"/>
                    <a:pt x="775" y="253"/>
                    <a:pt x="775" y="253"/>
                  </a:cubicBezTo>
                  <a:cubicBezTo>
                    <a:pt x="783" y="293"/>
                    <a:pt x="783" y="301"/>
                    <a:pt x="799" y="309"/>
                  </a:cubicBezTo>
                  <a:lnTo>
                    <a:pt x="799" y="309"/>
                  </a:lnTo>
                  <a:cubicBezTo>
                    <a:pt x="823" y="309"/>
                    <a:pt x="878" y="325"/>
                    <a:pt x="878" y="403"/>
                  </a:cubicBezTo>
                  <a:lnTo>
                    <a:pt x="878" y="403"/>
                  </a:lnTo>
                  <a:cubicBezTo>
                    <a:pt x="878" y="325"/>
                    <a:pt x="823" y="309"/>
                    <a:pt x="799" y="309"/>
                  </a:cubicBezTo>
                  <a:lnTo>
                    <a:pt x="799" y="309"/>
                  </a:lnTo>
                  <a:cubicBezTo>
                    <a:pt x="783" y="301"/>
                    <a:pt x="783" y="293"/>
                    <a:pt x="775" y="253"/>
                  </a:cubicBezTo>
                  <a:cubicBezTo>
                    <a:pt x="775" y="245"/>
                    <a:pt x="775" y="245"/>
                    <a:pt x="775" y="245"/>
                  </a:cubicBezTo>
                  <a:cubicBezTo>
                    <a:pt x="775" y="222"/>
                    <a:pt x="744" y="222"/>
                    <a:pt x="712" y="214"/>
                  </a:cubicBezTo>
                  <a:cubicBezTo>
                    <a:pt x="696" y="214"/>
                    <a:pt x="672" y="214"/>
                    <a:pt x="664" y="206"/>
                  </a:cubicBezTo>
                  <a:cubicBezTo>
                    <a:pt x="664" y="198"/>
                    <a:pt x="657" y="190"/>
                    <a:pt x="649" y="190"/>
                  </a:cubicBezTo>
                  <a:cubicBezTo>
                    <a:pt x="633" y="190"/>
                    <a:pt x="625" y="198"/>
                    <a:pt x="617" y="206"/>
                  </a:cubicBezTo>
                  <a:cubicBezTo>
                    <a:pt x="601" y="206"/>
                    <a:pt x="585" y="214"/>
                    <a:pt x="570" y="214"/>
                  </a:cubicBezTo>
                  <a:cubicBezTo>
                    <a:pt x="554" y="222"/>
                    <a:pt x="546" y="222"/>
                    <a:pt x="538" y="222"/>
                  </a:cubicBezTo>
                  <a:cubicBezTo>
                    <a:pt x="522" y="222"/>
                    <a:pt x="514" y="214"/>
                    <a:pt x="498" y="206"/>
                  </a:cubicBezTo>
                  <a:cubicBezTo>
                    <a:pt x="498" y="198"/>
                    <a:pt x="491" y="190"/>
                    <a:pt x="491" y="190"/>
                  </a:cubicBezTo>
                  <a:cubicBezTo>
                    <a:pt x="451" y="150"/>
                    <a:pt x="253" y="135"/>
                    <a:pt x="182" y="135"/>
                  </a:cubicBezTo>
                  <a:cubicBezTo>
                    <a:pt x="111" y="135"/>
                    <a:pt x="95" y="111"/>
                    <a:pt x="87" y="95"/>
                  </a:cubicBezTo>
                  <a:lnTo>
                    <a:pt x="87" y="95"/>
                  </a:lnTo>
                  <a:cubicBezTo>
                    <a:pt x="80" y="95"/>
                    <a:pt x="80" y="87"/>
                    <a:pt x="72" y="79"/>
                  </a:cubicBezTo>
                  <a:cubicBezTo>
                    <a:pt x="64" y="63"/>
                    <a:pt x="40" y="32"/>
                    <a:pt x="16" y="16"/>
                  </a:cubicBezTo>
                  <a:lnTo>
                    <a:pt x="16" y="16"/>
                  </a:lnTo>
                  <a:lnTo>
                    <a:pt x="16" y="16"/>
                  </a:lnTo>
                  <a:lnTo>
                    <a:pt x="16" y="16"/>
                  </a:lnTo>
                  <a:lnTo>
                    <a:pt x="16" y="16"/>
                  </a:lnTo>
                  <a:lnTo>
                    <a:pt x="16" y="16"/>
                  </a:lnTo>
                  <a:lnTo>
                    <a:pt x="0" y="0"/>
                  </a:lnTo>
                  <a:lnTo>
                    <a:pt x="0" y="0"/>
                  </a:lnTo>
                  <a:lnTo>
                    <a:pt x="0" y="0"/>
                  </a:lnTo>
                  <a:cubicBezTo>
                    <a:pt x="8" y="8"/>
                    <a:pt x="16" y="16"/>
                    <a:pt x="16" y="16"/>
                  </a:cubicBezTo>
                  <a:cubicBezTo>
                    <a:pt x="16" y="16"/>
                    <a:pt x="8" y="8"/>
                    <a:pt x="0" y="0"/>
                  </a:cubicBezTo>
                  <a:lnTo>
                    <a:pt x="933" y="546"/>
                  </a:lnTo>
                </a:path>
              </a:pathLst>
            </a:custGeom>
            <a:solidFill>
              <a:schemeClr val="accent6"/>
            </a:solidFill>
            <a:ln>
              <a:solidFill>
                <a:schemeClr val="bg2"/>
              </a:solidFill>
            </a:ln>
            <a:effectLst/>
          </p:spPr>
          <p:txBody>
            <a:bodyPr wrap="none" anchor="ctr"/>
            <a:lstStyle/>
            <a:p>
              <a:endParaRPr lang="en-US"/>
            </a:p>
          </p:txBody>
        </p:sp>
        <p:sp>
          <p:nvSpPr>
            <p:cNvPr id="310" name="Freeform 678"/>
            <p:cNvSpPr>
              <a:spLocks noChangeArrowheads="1"/>
            </p:cNvSpPr>
            <p:nvPr/>
          </p:nvSpPr>
          <p:spPr bwMode="auto">
            <a:xfrm>
              <a:off x="18464235" y="5101472"/>
              <a:ext cx="519524" cy="333980"/>
            </a:xfrm>
            <a:custGeom>
              <a:avLst/>
              <a:gdLst>
                <a:gd name="T0" fmla="*/ 7 w 989"/>
                <a:gd name="T1" fmla="*/ 0 h 634"/>
                <a:gd name="T2" fmla="*/ 0 w 989"/>
                <a:gd name="T3" fmla="*/ 0 h 634"/>
                <a:gd name="T4" fmla="*/ 7 w 989"/>
                <a:gd name="T5" fmla="*/ 8 h 634"/>
                <a:gd name="T6" fmla="*/ 7 w 989"/>
                <a:gd name="T7" fmla="*/ 8 h 634"/>
                <a:gd name="T8" fmla="*/ 15 w 989"/>
                <a:gd name="T9" fmla="*/ 16 h 634"/>
                <a:gd name="T10" fmla="*/ 31 w 989"/>
                <a:gd name="T11" fmla="*/ 32 h 634"/>
                <a:gd name="T12" fmla="*/ 87 w 989"/>
                <a:gd name="T13" fmla="*/ 95 h 634"/>
                <a:gd name="T14" fmla="*/ 95 w 989"/>
                <a:gd name="T15" fmla="*/ 111 h 634"/>
                <a:gd name="T16" fmla="*/ 498 w 989"/>
                <a:gd name="T17" fmla="*/ 198 h 634"/>
                <a:gd name="T18" fmla="*/ 513 w 989"/>
                <a:gd name="T19" fmla="*/ 214 h 634"/>
                <a:gd name="T20" fmla="*/ 553 w 989"/>
                <a:gd name="T21" fmla="*/ 237 h 634"/>
                <a:gd name="T22" fmla="*/ 585 w 989"/>
                <a:gd name="T23" fmla="*/ 230 h 634"/>
                <a:gd name="T24" fmla="*/ 632 w 989"/>
                <a:gd name="T25" fmla="*/ 214 h 634"/>
                <a:gd name="T26" fmla="*/ 679 w 989"/>
                <a:gd name="T27" fmla="*/ 222 h 634"/>
                <a:gd name="T28" fmla="*/ 782 w 989"/>
                <a:gd name="T29" fmla="*/ 253 h 634"/>
                <a:gd name="T30" fmla="*/ 814 w 989"/>
                <a:gd name="T31" fmla="*/ 324 h 634"/>
                <a:gd name="T32" fmla="*/ 885 w 989"/>
                <a:gd name="T33" fmla="*/ 411 h 634"/>
                <a:gd name="T34" fmla="*/ 885 w 989"/>
                <a:gd name="T35" fmla="*/ 411 h 634"/>
                <a:gd name="T36" fmla="*/ 869 w 989"/>
                <a:gd name="T37" fmla="*/ 483 h 634"/>
                <a:gd name="T38" fmla="*/ 885 w 989"/>
                <a:gd name="T39" fmla="*/ 514 h 634"/>
                <a:gd name="T40" fmla="*/ 940 w 989"/>
                <a:gd name="T41" fmla="*/ 538 h 634"/>
                <a:gd name="T42" fmla="*/ 940 w 989"/>
                <a:gd name="T43" fmla="*/ 538 h 634"/>
                <a:gd name="T44" fmla="*/ 940 w 989"/>
                <a:gd name="T45" fmla="*/ 554 h 634"/>
                <a:gd name="T46" fmla="*/ 972 w 989"/>
                <a:gd name="T47" fmla="*/ 625 h 634"/>
                <a:gd name="T48" fmla="*/ 988 w 989"/>
                <a:gd name="T49" fmla="*/ 633 h 634"/>
                <a:gd name="T50" fmla="*/ 988 w 989"/>
                <a:gd name="T51" fmla="*/ 625 h 634"/>
                <a:gd name="T52" fmla="*/ 988 w 989"/>
                <a:gd name="T53" fmla="*/ 625 h 634"/>
                <a:gd name="T54" fmla="*/ 980 w 989"/>
                <a:gd name="T55" fmla="*/ 625 h 634"/>
                <a:gd name="T56" fmla="*/ 948 w 989"/>
                <a:gd name="T57" fmla="*/ 554 h 634"/>
                <a:gd name="T58" fmla="*/ 948 w 989"/>
                <a:gd name="T59" fmla="*/ 538 h 634"/>
                <a:gd name="T60" fmla="*/ 885 w 989"/>
                <a:gd name="T61" fmla="*/ 506 h 634"/>
                <a:gd name="T62" fmla="*/ 877 w 989"/>
                <a:gd name="T63" fmla="*/ 498 h 634"/>
                <a:gd name="T64" fmla="*/ 893 w 989"/>
                <a:gd name="T65" fmla="*/ 411 h 634"/>
                <a:gd name="T66" fmla="*/ 814 w 989"/>
                <a:gd name="T67" fmla="*/ 317 h 634"/>
                <a:gd name="T68" fmla="*/ 790 w 989"/>
                <a:gd name="T69" fmla="*/ 253 h 634"/>
                <a:gd name="T70" fmla="*/ 679 w 989"/>
                <a:gd name="T71" fmla="*/ 214 h 634"/>
                <a:gd name="T72" fmla="*/ 632 w 989"/>
                <a:gd name="T73" fmla="*/ 214 h 634"/>
                <a:gd name="T74" fmla="*/ 553 w 989"/>
                <a:gd name="T75" fmla="*/ 230 h 634"/>
                <a:gd name="T76" fmla="*/ 506 w 989"/>
                <a:gd name="T77" fmla="*/ 198 h 634"/>
                <a:gd name="T78" fmla="*/ 102 w 989"/>
                <a:gd name="T79" fmla="*/ 103 h 634"/>
                <a:gd name="T80" fmla="*/ 87 w 989"/>
                <a:gd name="T81" fmla="*/ 87 h 634"/>
                <a:gd name="T82" fmla="*/ 31 w 989"/>
                <a:gd name="T83" fmla="*/ 24 h 634"/>
                <a:gd name="T84" fmla="*/ 31 w 989"/>
                <a:gd name="T85" fmla="*/ 24 h 634"/>
                <a:gd name="T86" fmla="*/ 15 w 989"/>
                <a:gd name="T87" fmla="*/ 8 h 634"/>
                <a:gd name="T88" fmla="*/ 15 w 989"/>
                <a:gd name="T89" fmla="*/ 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9" h="634">
                  <a:moveTo>
                    <a:pt x="7" y="0"/>
                  </a:moveTo>
                  <a:lnTo>
                    <a:pt x="7" y="0"/>
                  </a:lnTo>
                  <a:lnTo>
                    <a:pt x="7" y="0"/>
                  </a:lnTo>
                  <a:cubicBezTo>
                    <a:pt x="7" y="0"/>
                    <a:pt x="7" y="0"/>
                    <a:pt x="0" y="0"/>
                  </a:cubicBezTo>
                  <a:lnTo>
                    <a:pt x="0" y="0"/>
                  </a:lnTo>
                  <a:cubicBezTo>
                    <a:pt x="7" y="8"/>
                    <a:pt x="7" y="8"/>
                    <a:pt x="7" y="8"/>
                  </a:cubicBezTo>
                  <a:lnTo>
                    <a:pt x="7" y="8"/>
                  </a:lnTo>
                  <a:lnTo>
                    <a:pt x="7" y="8"/>
                  </a:lnTo>
                  <a:cubicBezTo>
                    <a:pt x="7" y="16"/>
                    <a:pt x="7" y="16"/>
                    <a:pt x="15" y="16"/>
                  </a:cubicBezTo>
                  <a:lnTo>
                    <a:pt x="15" y="16"/>
                  </a:lnTo>
                  <a:lnTo>
                    <a:pt x="15" y="16"/>
                  </a:lnTo>
                  <a:cubicBezTo>
                    <a:pt x="15" y="24"/>
                    <a:pt x="23" y="32"/>
                    <a:pt x="31" y="32"/>
                  </a:cubicBezTo>
                  <a:lnTo>
                    <a:pt x="31" y="32"/>
                  </a:lnTo>
                  <a:cubicBezTo>
                    <a:pt x="55" y="48"/>
                    <a:pt x="71" y="71"/>
                    <a:pt x="87" y="95"/>
                  </a:cubicBezTo>
                  <a:cubicBezTo>
                    <a:pt x="87" y="95"/>
                    <a:pt x="95" y="103"/>
                    <a:pt x="95" y="111"/>
                  </a:cubicBezTo>
                  <a:lnTo>
                    <a:pt x="95" y="111"/>
                  </a:lnTo>
                  <a:cubicBezTo>
                    <a:pt x="110" y="127"/>
                    <a:pt x="126" y="151"/>
                    <a:pt x="197" y="151"/>
                  </a:cubicBezTo>
                  <a:cubicBezTo>
                    <a:pt x="268" y="151"/>
                    <a:pt x="466" y="166"/>
                    <a:pt x="498" y="198"/>
                  </a:cubicBezTo>
                  <a:lnTo>
                    <a:pt x="498" y="198"/>
                  </a:lnTo>
                  <a:cubicBezTo>
                    <a:pt x="506" y="206"/>
                    <a:pt x="506" y="214"/>
                    <a:pt x="513" y="214"/>
                  </a:cubicBezTo>
                  <a:lnTo>
                    <a:pt x="513" y="214"/>
                  </a:lnTo>
                  <a:cubicBezTo>
                    <a:pt x="521" y="230"/>
                    <a:pt x="529" y="237"/>
                    <a:pt x="553" y="237"/>
                  </a:cubicBezTo>
                  <a:lnTo>
                    <a:pt x="553" y="237"/>
                  </a:lnTo>
                  <a:cubicBezTo>
                    <a:pt x="561" y="237"/>
                    <a:pt x="569" y="237"/>
                    <a:pt x="585" y="230"/>
                  </a:cubicBezTo>
                  <a:lnTo>
                    <a:pt x="585" y="230"/>
                  </a:lnTo>
                  <a:cubicBezTo>
                    <a:pt x="608" y="230"/>
                    <a:pt x="624" y="222"/>
                    <a:pt x="632" y="214"/>
                  </a:cubicBezTo>
                  <a:cubicBezTo>
                    <a:pt x="648" y="214"/>
                    <a:pt x="656" y="206"/>
                    <a:pt x="664" y="206"/>
                  </a:cubicBezTo>
                  <a:cubicBezTo>
                    <a:pt x="664" y="206"/>
                    <a:pt x="672" y="214"/>
                    <a:pt x="679" y="222"/>
                  </a:cubicBezTo>
                  <a:cubicBezTo>
                    <a:pt x="687" y="230"/>
                    <a:pt x="711" y="230"/>
                    <a:pt x="727" y="230"/>
                  </a:cubicBezTo>
                  <a:cubicBezTo>
                    <a:pt x="759" y="230"/>
                    <a:pt x="782" y="237"/>
                    <a:pt x="782" y="253"/>
                  </a:cubicBezTo>
                  <a:cubicBezTo>
                    <a:pt x="782" y="261"/>
                    <a:pt x="782" y="261"/>
                    <a:pt x="782" y="261"/>
                  </a:cubicBezTo>
                  <a:cubicBezTo>
                    <a:pt x="790" y="301"/>
                    <a:pt x="790" y="317"/>
                    <a:pt x="814" y="324"/>
                  </a:cubicBezTo>
                  <a:lnTo>
                    <a:pt x="814" y="324"/>
                  </a:lnTo>
                  <a:cubicBezTo>
                    <a:pt x="838" y="324"/>
                    <a:pt x="885" y="333"/>
                    <a:pt x="885" y="411"/>
                  </a:cubicBezTo>
                  <a:lnTo>
                    <a:pt x="885" y="411"/>
                  </a:lnTo>
                  <a:lnTo>
                    <a:pt x="885" y="411"/>
                  </a:lnTo>
                  <a:cubicBezTo>
                    <a:pt x="885" y="451"/>
                    <a:pt x="877" y="475"/>
                    <a:pt x="869" y="483"/>
                  </a:cubicBezTo>
                  <a:lnTo>
                    <a:pt x="869" y="483"/>
                  </a:lnTo>
                  <a:cubicBezTo>
                    <a:pt x="869" y="491"/>
                    <a:pt x="861" y="498"/>
                    <a:pt x="869" y="506"/>
                  </a:cubicBezTo>
                  <a:cubicBezTo>
                    <a:pt x="869" y="506"/>
                    <a:pt x="877" y="506"/>
                    <a:pt x="885" y="514"/>
                  </a:cubicBezTo>
                  <a:cubicBezTo>
                    <a:pt x="893" y="514"/>
                    <a:pt x="901" y="514"/>
                    <a:pt x="909" y="514"/>
                  </a:cubicBezTo>
                  <a:cubicBezTo>
                    <a:pt x="932" y="522"/>
                    <a:pt x="940" y="522"/>
                    <a:pt x="940" y="538"/>
                  </a:cubicBezTo>
                  <a:lnTo>
                    <a:pt x="940" y="538"/>
                  </a:lnTo>
                  <a:lnTo>
                    <a:pt x="940" y="538"/>
                  </a:lnTo>
                  <a:lnTo>
                    <a:pt x="940" y="546"/>
                  </a:lnTo>
                  <a:cubicBezTo>
                    <a:pt x="940" y="554"/>
                    <a:pt x="940" y="554"/>
                    <a:pt x="940" y="554"/>
                  </a:cubicBezTo>
                  <a:cubicBezTo>
                    <a:pt x="940" y="585"/>
                    <a:pt x="940" y="609"/>
                    <a:pt x="972" y="625"/>
                  </a:cubicBezTo>
                  <a:lnTo>
                    <a:pt x="972" y="625"/>
                  </a:lnTo>
                  <a:lnTo>
                    <a:pt x="980" y="633"/>
                  </a:lnTo>
                  <a:cubicBezTo>
                    <a:pt x="988" y="633"/>
                    <a:pt x="988" y="633"/>
                    <a:pt x="988" y="633"/>
                  </a:cubicBezTo>
                  <a:cubicBezTo>
                    <a:pt x="988" y="625"/>
                    <a:pt x="988" y="625"/>
                    <a:pt x="988" y="625"/>
                  </a:cubicBezTo>
                  <a:lnTo>
                    <a:pt x="988" y="625"/>
                  </a:lnTo>
                  <a:lnTo>
                    <a:pt x="988" y="625"/>
                  </a:lnTo>
                  <a:lnTo>
                    <a:pt x="988" y="625"/>
                  </a:lnTo>
                  <a:cubicBezTo>
                    <a:pt x="980" y="625"/>
                    <a:pt x="980" y="625"/>
                    <a:pt x="980" y="625"/>
                  </a:cubicBezTo>
                  <a:lnTo>
                    <a:pt x="980" y="625"/>
                  </a:lnTo>
                  <a:cubicBezTo>
                    <a:pt x="980" y="625"/>
                    <a:pt x="980" y="617"/>
                    <a:pt x="972" y="617"/>
                  </a:cubicBezTo>
                  <a:cubicBezTo>
                    <a:pt x="948" y="609"/>
                    <a:pt x="948" y="585"/>
                    <a:pt x="948" y="554"/>
                  </a:cubicBezTo>
                  <a:cubicBezTo>
                    <a:pt x="948" y="554"/>
                    <a:pt x="948" y="554"/>
                    <a:pt x="948" y="546"/>
                  </a:cubicBezTo>
                  <a:lnTo>
                    <a:pt x="948" y="538"/>
                  </a:lnTo>
                  <a:cubicBezTo>
                    <a:pt x="948" y="514"/>
                    <a:pt x="932" y="514"/>
                    <a:pt x="909" y="506"/>
                  </a:cubicBezTo>
                  <a:cubicBezTo>
                    <a:pt x="901" y="506"/>
                    <a:pt x="893" y="506"/>
                    <a:pt x="885" y="506"/>
                  </a:cubicBezTo>
                  <a:cubicBezTo>
                    <a:pt x="885" y="506"/>
                    <a:pt x="877" y="506"/>
                    <a:pt x="877" y="498"/>
                  </a:cubicBezTo>
                  <a:lnTo>
                    <a:pt x="877" y="498"/>
                  </a:lnTo>
                  <a:lnTo>
                    <a:pt x="877" y="491"/>
                  </a:lnTo>
                  <a:cubicBezTo>
                    <a:pt x="885" y="475"/>
                    <a:pt x="893" y="451"/>
                    <a:pt x="893" y="411"/>
                  </a:cubicBezTo>
                  <a:cubicBezTo>
                    <a:pt x="893" y="333"/>
                    <a:pt x="838" y="317"/>
                    <a:pt x="814" y="317"/>
                  </a:cubicBezTo>
                  <a:lnTo>
                    <a:pt x="814" y="317"/>
                  </a:lnTo>
                  <a:cubicBezTo>
                    <a:pt x="798" y="309"/>
                    <a:pt x="798" y="301"/>
                    <a:pt x="790" y="261"/>
                  </a:cubicBezTo>
                  <a:cubicBezTo>
                    <a:pt x="790" y="253"/>
                    <a:pt x="790" y="253"/>
                    <a:pt x="790" y="253"/>
                  </a:cubicBezTo>
                  <a:cubicBezTo>
                    <a:pt x="790" y="230"/>
                    <a:pt x="759" y="230"/>
                    <a:pt x="727" y="222"/>
                  </a:cubicBezTo>
                  <a:cubicBezTo>
                    <a:pt x="711" y="222"/>
                    <a:pt x="687" y="222"/>
                    <a:pt x="679" y="214"/>
                  </a:cubicBezTo>
                  <a:cubicBezTo>
                    <a:pt x="679" y="206"/>
                    <a:pt x="672" y="198"/>
                    <a:pt x="664" y="198"/>
                  </a:cubicBezTo>
                  <a:cubicBezTo>
                    <a:pt x="648" y="198"/>
                    <a:pt x="640" y="206"/>
                    <a:pt x="632" y="214"/>
                  </a:cubicBezTo>
                  <a:cubicBezTo>
                    <a:pt x="616" y="214"/>
                    <a:pt x="600" y="222"/>
                    <a:pt x="585" y="222"/>
                  </a:cubicBezTo>
                  <a:cubicBezTo>
                    <a:pt x="569" y="230"/>
                    <a:pt x="561" y="230"/>
                    <a:pt x="553" y="230"/>
                  </a:cubicBezTo>
                  <a:cubicBezTo>
                    <a:pt x="537" y="230"/>
                    <a:pt x="529" y="222"/>
                    <a:pt x="513" y="214"/>
                  </a:cubicBezTo>
                  <a:cubicBezTo>
                    <a:pt x="513" y="206"/>
                    <a:pt x="506" y="198"/>
                    <a:pt x="506" y="198"/>
                  </a:cubicBezTo>
                  <a:cubicBezTo>
                    <a:pt x="466" y="158"/>
                    <a:pt x="268" y="143"/>
                    <a:pt x="197" y="143"/>
                  </a:cubicBezTo>
                  <a:cubicBezTo>
                    <a:pt x="126" y="143"/>
                    <a:pt x="110" y="119"/>
                    <a:pt x="102" y="103"/>
                  </a:cubicBezTo>
                  <a:lnTo>
                    <a:pt x="102" y="103"/>
                  </a:lnTo>
                  <a:cubicBezTo>
                    <a:pt x="95" y="103"/>
                    <a:pt x="95" y="95"/>
                    <a:pt x="87" y="87"/>
                  </a:cubicBezTo>
                  <a:cubicBezTo>
                    <a:pt x="79" y="71"/>
                    <a:pt x="55" y="40"/>
                    <a:pt x="31" y="24"/>
                  </a:cubicBezTo>
                  <a:lnTo>
                    <a:pt x="31" y="24"/>
                  </a:lnTo>
                  <a:lnTo>
                    <a:pt x="31" y="24"/>
                  </a:lnTo>
                  <a:lnTo>
                    <a:pt x="31" y="24"/>
                  </a:lnTo>
                  <a:lnTo>
                    <a:pt x="31" y="24"/>
                  </a:lnTo>
                  <a:cubicBezTo>
                    <a:pt x="31" y="24"/>
                    <a:pt x="23" y="16"/>
                    <a:pt x="15" y="8"/>
                  </a:cubicBezTo>
                  <a:lnTo>
                    <a:pt x="15" y="8"/>
                  </a:lnTo>
                  <a:lnTo>
                    <a:pt x="15" y="8"/>
                  </a:lnTo>
                  <a:cubicBezTo>
                    <a:pt x="7" y="0"/>
                    <a:pt x="7" y="0"/>
                    <a:pt x="7" y="0"/>
                  </a:cubicBezTo>
                </a:path>
              </a:pathLst>
            </a:custGeom>
            <a:solidFill>
              <a:schemeClr val="accent6"/>
            </a:solidFill>
            <a:ln>
              <a:solidFill>
                <a:schemeClr val="bg2"/>
              </a:solidFill>
            </a:ln>
            <a:effectLst/>
          </p:spPr>
          <p:txBody>
            <a:bodyPr wrap="none" anchor="ctr"/>
            <a:lstStyle/>
            <a:p>
              <a:endParaRPr lang="en-US"/>
            </a:p>
          </p:txBody>
        </p:sp>
        <p:sp>
          <p:nvSpPr>
            <p:cNvPr id="311" name="Freeform 704"/>
            <p:cNvSpPr>
              <a:spLocks noChangeArrowheads="1"/>
            </p:cNvSpPr>
            <p:nvPr/>
          </p:nvSpPr>
          <p:spPr bwMode="auto">
            <a:xfrm>
              <a:off x="18369143" y="6073262"/>
              <a:ext cx="786245" cy="1391584"/>
            </a:xfrm>
            <a:custGeom>
              <a:avLst/>
              <a:gdLst>
                <a:gd name="T0" fmla="*/ 1217 w 1495"/>
                <a:gd name="T1" fmla="*/ 0 h 2648"/>
                <a:gd name="T2" fmla="*/ 245 w 1495"/>
                <a:gd name="T3" fmla="*/ 95 h 2648"/>
                <a:gd name="T4" fmla="*/ 245 w 1495"/>
                <a:gd name="T5" fmla="*/ 95 h 2648"/>
                <a:gd name="T6" fmla="*/ 284 w 1495"/>
                <a:gd name="T7" fmla="*/ 135 h 2648"/>
                <a:gd name="T8" fmla="*/ 387 w 1495"/>
                <a:gd name="T9" fmla="*/ 253 h 2648"/>
                <a:gd name="T10" fmla="*/ 419 w 1495"/>
                <a:gd name="T11" fmla="*/ 269 h 2648"/>
                <a:gd name="T12" fmla="*/ 395 w 1495"/>
                <a:gd name="T13" fmla="*/ 435 h 2648"/>
                <a:gd name="T14" fmla="*/ 332 w 1495"/>
                <a:gd name="T15" fmla="*/ 554 h 2648"/>
                <a:gd name="T16" fmla="*/ 284 w 1495"/>
                <a:gd name="T17" fmla="*/ 570 h 2648"/>
                <a:gd name="T18" fmla="*/ 197 w 1495"/>
                <a:gd name="T19" fmla="*/ 617 h 2648"/>
                <a:gd name="T20" fmla="*/ 182 w 1495"/>
                <a:gd name="T21" fmla="*/ 609 h 2648"/>
                <a:gd name="T22" fmla="*/ 158 w 1495"/>
                <a:gd name="T23" fmla="*/ 609 h 2648"/>
                <a:gd name="T24" fmla="*/ 118 w 1495"/>
                <a:gd name="T25" fmla="*/ 625 h 2648"/>
                <a:gd name="T26" fmla="*/ 118 w 1495"/>
                <a:gd name="T27" fmla="*/ 672 h 2648"/>
                <a:gd name="T28" fmla="*/ 150 w 1495"/>
                <a:gd name="T29" fmla="*/ 735 h 2648"/>
                <a:gd name="T30" fmla="*/ 174 w 1495"/>
                <a:gd name="T31" fmla="*/ 775 h 2648"/>
                <a:gd name="T32" fmla="*/ 126 w 1495"/>
                <a:gd name="T33" fmla="*/ 886 h 2648"/>
                <a:gd name="T34" fmla="*/ 134 w 1495"/>
                <a:gd name="T35" fmla="*/ 933 h 2648"/>
                <a:gd name="T36" fmla="*/ 134 w 1495"/>
                <a:gd name="T37" fmla="*/ 933 h 2648"/>
                <a:gd name="T38" fmla="*/ 24 w 1495"/>
                <a:gd name="T39" fmla="*/ 1012 h 2648"/>
                <a:gd name="T40" fmla="*/ 15 w 1495"/>
                <a:gd name="T41" fmla="*/ 1020 h 2648"/>
                <a:gd name="T42" fmla="*/ 31 w 1495"/>
                <a:gd name="T43" fmla="*/ 1044 h 2648"/>
                <a:gd name="T44" fmla="*/ 15 w 1495"/>
                <a:gd name="T45" fmla="*/ 1107 h 2648"/>
                <a:gd name="T46" fmla="*/ 15 w 1495"/>
                <a:gd name="T47" fmla="*/ 1115 h 2648"/>
                <a:gd name="T48" fmla="*/ 95 w 1495"/>
                <a:gd name="T49" fmla="*/ 1423 h 2648"/>
                <a:gd name="T50" fmla="*/ 284 w 1495"/>
                <a:gd name="T51" fmla="*/ 1605 h 2648"/>
                <a:gd name="T52" fmla="*/ 332 w 1495"/>
                <a:gd name="T53" fmla="*/ 1747 h 2648"/>
                <a:gd name="T54" fmla="*/ 364 w 1495"/>
                <a:gd name="T55" fmla="*/ 1763 h 2648"/>
                <a:gd name="T56" fmla="*/ 403 w 1495"/>
                <a:gd name="T57" fmla="*/ 1747 h 2648"/>
                <a:gd name="T58" fmla="*/ 442 w 1495"/>
                <a:gd name="T59" fmla="*/ 1771 h 2648"/>
                <a:gd name="T60" fmla="*/ 458 w 1495"/>
                <a:gd name="T61" fmla="*/ 1747 h 2648"/>
                <a:gd name="T62" fmla="*/ 466 w 1495"/>
                <a:gd name="T63" fmla="*/ 2016 h 2648"/>
                <a:gd name="T64" fmla="*/ 648 w 1495"/>
                <a:gd name="T65" fmla="*/ 2252 h 2648"/>
                <a:gd name="T66" fmla="*/ 743 w 1495"/>
                <a:gd name="T67" fmla="*/ 2316 h 2648"/>
                <a:gd name="T68" fmla="*/ 806 w 1495"/>
                <a:gd name="T69" fmla="*/ 2355 h 2648"/>
                <a:gd name="T70" fmla="*/ 854 w 1495"/>
                <a:gd name="T71" fmla="*/ 2466 h 2648"/>
                <a:gd name="T72" fmla="*/ 822 w 1495"/>
                <a:gd name="T73" fmla="*/ 2521 h 2648"/>
                <a:gd name="T74" fmla="*/ 877 w 1495"/>
                <a:gd name="T75" fmla="*/ 2624 h 2648"/>
                <a:gd name="T76" fmla="*/ 948 w 1495"/>
                <a:gd name="T77" fmla="*/ 2647 h 2648"/>
                <a:gd name="T78" fmla="*/ 964 w 1495"/>
                <a:gd name="T79" fmla="*/ 2647 h 2648"/>
                <a:gd name="T80" fmla="*/ 1051 w 1495"/>
                <a:gd name="T81" fmla="*/ 2561 h 2648"/>
                <a:gd name="T82" fmla="*/ 1178 w 1495"/>
                <a:gd name="T83" fmla="*/ 2600 h 2648"/>
                <a:gd name="T84" fmla="*/ 1209 w 1495"/>
                <a:gd name="T85" fmla="*/ 2521 h 2648"/>
                <a:gd name="T86" fmla="*/ 1194 w 1495"/>
                <a:gd name="T87" fmla="*/ 2434 h 2648"/>
                <a:gd name="T88" fmla="*/ 1344 w 1495"/>
                <a:gd name="T89" fmla="*/ 2387 h 2648"/>
                <a:gd name="T90" fmla="*/ 1320 w 1495"/>
                <a:gd name="T91" fmla="*/ 2339 h 2648"/>
                <a:gd name="T92" fmla="*/ 1320 w 1495"/>
                <a:gd name="T93" fmla="*/ 2292 h 2648"/>
                <a:gd name="T94" fmla="*/ 1336 w 1495"/>
                <a:gd name="T95" fmla="*/ 2236 h 2648"/>
                <a:gd name="T96" fmla="*/ 1336 w 1495"/>
                <a:gd name="T97" fmla="*/ 2126 h 2648"/>
                <a:gd name="T98" fmla="*/ 1352 w 1495"/>
                <a:gd name="T99" fmla="*/ 2063 h 2648"/>
                <a:gd name="T100" fmla="*/ 1447 w 1495"/>
                <a:gd name="T101" fmla="*/ 1874 h 2648"/>
                <a:gd name="T102" fmla="*/ 1494 w 1495"/>
                <a:gd name="T103" fmla="*/ 1787 h 2648"/>
                <a:gd name="T104" fmla="*/ 1462 w 1495"/>
                <a:gd name="T105" fmla="*/ 1668 h 2648"/>
                <a:gd name="T106" fmla="*/ 1447 w 1495"/>
                <a:gd name="T107" fmla="*/ 1621 h 2648"/>
                <a:gd name="T108" fmla="*/ 1439 w 1495"/>
                <a:gd name="T109" fmla="*/ 1510 h 2648"/>
                <a:gd name="T110" fmla="*/ 1352 w 1495"/>
                <a:gd name="T111" fmla="*/ 372 h 2648"/>
                <a:gd name="T112" fmla="*/ 1304 w 1495"/>
                <a:gd name="T113" fmla="*/ 285 h 2648"/>
                <a:gd name="T114" fmla="*/ 1241 w 1495"/>
                <a:gd name="T115" fmla="*/ 174 h 2648"/>
                <a:gd name="T116" fmla="*/ 1225 w 1495"/>
                <a:gd name="T117" fmla="*/ 95 h 2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5" h="2648">
                  <a:moveTo>
                    <a:pt x="1217" y="0"/>
                  </a:moveTo>
                  <a:lnTo>
                    <a:pt x="1217" y="0"/>
                  </a:lnTo>
                  <a:cubicBezTo>
                    <a:pt x="1043" y="24"/>
                    <a:pt x="435" y="71"/>
                    <a:pt x="245" y="87"/>
                  </a:cubicBezTo>
                  <a:cubicBezTo>
                    <a:pt x="245" y="95"/>
                    <a:pt x="245" y="95"/>
                    <a:pt x="245" y="95"/>
                  </a:cubicBezTo>
                  <a:lnTo>
                    <a:pt x="245" y="95"/>
                  </a:lnTo>
                  <a:lnTo>
                    <a:pt x="245" y="95"/>
                  </a:lnTo>
                  <a:lnTo>
                    <a:pt x="245" y="95"/>
                  </a:lnTo>
                  <a:cubicBezTo>
                    <a:pt x="253" y="103"/>
                    <a:pt x="269" y="119"/>
                    <a:pt x="284" y="135"/>
                  </a:cubicBezTo>
                  <a:cubicBezTo>
                    <a:pt x="308" y="158"/>
                    <a:pt x="340" y="182"/>
                    <a:pt x="340" y="206"/>
                  </a:cubicBezTo>
                  <a:cubicBezTo>
                    <a:pt x="340" y="230"/>
                    <a:pt x="364" y="237"/>
                    <a:pt x="387" y="253"/>
                  </a:cubicBezTo>
                  <a:cubicBezTo>
                    <a:pt x="395" y="253"/>
                    <a:pt x="411" y="261"/>
                    <a:pt x="419" y="269"/>
                  </a:cubicBezTo>
                  <a:lnTo>
                    <a:pt x="419" y="269"/>
                  </a:lnTo>
                  <a:cubicBezTo>
                    <a:pt x="435" y="301"/>
                    <a:pt x="442" y="372"/>
                    <a:pt x="419" y="403"/>
                  </a:cubicBezTo>
                  <a:cubicBezTo>
                    <a:pt x="419" y="419"/>
                    <a:pt x="403" y="427"/>
                    <a:pt x="395" y="435"/>
                  </a:cubicBezTo>
                  <a:cubicBezTo>
                    <a:pt x="387" y="443"/>
                    <a:pt x="371" y="451"/>
                    <a:pt x="371" y="490"/>
                  </a:cubicBezTo>
                  <a:cubicBezTo>
                    <a:pt x="371" y="530"/>
                    <a:pt x="355" y="546"/>
                    <a:pt x="332" y="554"/>
                  </a:cubicBezTo>
                  <a:cubicBezTo>
                    <a:pt x="324" y="554"/>
                    <a:pt x="316" y="554"/>
                    <a:pt x="316" y="561"/>
                  </a:cubicBezTo>
                  <a:cubicBezTo>
                    <a:pt x="300" y="570"/>
                    <a:pt x="292" y="570"/>
                    <a:pt x="284" y="570"/>
                  </a:cubicBezTo>
                  <a:cubicBezTo>
                    <a:pt x="269" y="577"/>
                    <a:pt x="261" y="585"/>
                    <a:pt x="245" y="601"/>
                  </a:cubicBezTo>
                  <a:cubicBezTo>
                    <a:pt x="229" y="609"/>
                    <a:pt x="213" y="617"/>
                    <a:pt x="197" y="617"/>
                  </a:cubicBezTo>
                  <a:lnTo>
                    <a:pt x="197" y="617"/>
                  </a:lnTo>
                  <a:cubicBezTo>
                    <a:pt x="197" y="617"/>
                    <a:pt x="189" y="609"/>
                    <a:pt x="182" y="609"/>
                  </a:cubicBezTo>
                  <a:lnTo>
                    <a:pt x="182" y="609"/>
                  </a:lnTo>
                  <a:cubicBezTo>
                    <a:pt x="174" y="609"/>
                    <a:pt x="166" y="609"/>
                    <a:pt x="158" y="609"/>
                  </a:cubicBezTo>
                  <a:cubicBezTo>
                    <a:pt x="142" y="609"/>
                    <a:pt x="134" y="609"/>
                    <a:pt x="134" y="617"/>
                  </a:cubicBezTo>
                  <a:cubicBezTo>
                    <a:pt x="126" y="617"/>
                    <a:pt x="118" y="617"/>
                    <a:pt x="118" y="625"/>
                  </a:cubicBezTo>
                  <a:cubicBezTo>
                    <a:pt x="111" y="625"/>
                    <a:pt x="111" y="633"/>
                    <a:pt x="111" y="633"/>
                  </a:cubicBezTo>
                  <a:cubicBezTo>
                    <a:pt x="111" y="648"/>
                    <a:pt x="118" y="656"/>
                    <a:pt x="118" y="672"/>
                  </a:cubicBezTo>
                  <a:cubicBezTo>
                    <a:pt x="126" y="680"/>
                    <a:pt x="126" y="696"/>
                    <a:pt x="126" y="704"/>
                  </a:cubicBezTo>
                  <a:cubicBezTo>
                    <a:pt x="126" y="720"/>
                    <a:pt x="134" y="728"/>
                    <a:pt x="150" y="735"/>
                  </a:cubicBezTo>
                  <a:cubicBezTo>
                    <a:pt x="158" y="743"/>
                    <a:pt x="174" y="751"/>
                    <a:pt x="174" y="759"/>
                  </a:cubicBezTo>
                  <a:cubicBezTo>
                    <a:pt x="174" y="767"/>
                    <a:pt x="174" y="767"/>
                    <a:pt x="174" y="775"/>
                  </a:cubicBezTo>
                  <a:cubicBezTo>
                    <a:pt x="174" y="807"/>
                    <a:pt x="158" y="862"/>
                    <a:pt x="134" y="870"/>
                  </a:cubicBezTo>
                  <a:cubicBezTo>
                    <a:pt x="126" y="878"/>
                    <a:pt x="126" y="878"/>
                    <a:pt x="126" y="886"/>
                  </a:cubicBezTo>
                  <a:lnTo>
                    <a:pt x="126" y="894"/>
                  </a:lnTo>
                  <a:cubicBezTo>
                    <a:pt x="126" y="901"/>
                    <a:pt x="134" y="917"/>
                    <a:pt x="134" y="933"/>
                  </a:cubicBezTo>
                  <a:lnTo>
                    <a:pt x="134" y="933"/>
                  </a:lnTo>
                  <a:lnTo>
                    <a:pt x="134" y="933"/>
                  </a:lnTo>
                  <a:cubicBezTo>
                    <a:pt x="134" y="965"/>
                    <a:pt x="79" y="988"/>
                    <a:pt x="47" y="1004"/>
                  </a:cubicBezTo>
                  <a:cubicBezTo>
                    <a:pt x="39" y="1004"/>
                    <a:pt x="31" y="1012"/>
                    <a:pt x="24" y="1012"/>
                  </a:cubicBezTo>
                  <a:cubicBezTo>
                    <a:pt x="15" y="1020"/>
                    <a:pt x="15" y="1020"/>
                    <a:pt x="15" y="1020"/>
                  </a:cubicBezTo>
                  <a:lnTo>
                    <a:pt x="15" y="1020"/>
                  </a:lnTo>
                  <a:cubicBezTo>
                    <a:pt x="15" y="1020"/>
                    <a:pt x="15" y="1028"/>
                    <a:pt x="24" y="1028"/>
                  </a:cubicBezTo>
                  <a:cubicBezTo>
                    <a:pt x="24" y="1036"/>
                    <a:pt x="31" y="1036"/>
                    <a:pt x="31" y="1044"/>
                  </a:cubicBezTo>
                  <a:cubicBezTo>
                    <a:pt x="39" y="1052"/>
                    <a:pt x="39" y="1060"/>
                    <a:pt x="39" y="1067"/>
                  </a:cubicBezTo>
                  <a:cubicBezTo>
                    <a:pt x="39" y="1075"/>
                    <a:pt x="31" y="1091"/>
                    <a:pt x="15" y="1107"/>
                  </a:cubicBezTo>
                  <a:cubicBezTo>
                    <a:pt x="15" y="1115"/>
                    <a:pt x="15" y="1115"/>
                    <a:pt x="15" y="1115"/>
                  </a:cubicBezTo>
                  <a:lnTo>
                    <a:pt x="15" y="1115"/>
                  </a:lnTo>
                  <a:cubicBezTo>
                    <a:pt x="0" y="1147"/>
                    <a:pt x="8" y="1265"/>
                    <a:pt x="15" y="1320"/>
                  </a:cubicBezTo>
                  <a:cubicBezTo>
                    <a:pt x="15" y="1344"/>
                    <a:pt x="55" y="1384"/>
                    <a:pt x="95" y="1423"/>
                  </a:cubicBezTo>
                  <a:cubicBezTo>
                    <a:pt x="126" y="1455"/>
                    <a:pt x="158" y="1494"/>
                    <a:pt x="166" y="1518"/>
                  </a:cubicBezTo>
                  <a:cubicBezTo>
                    <a:pt x="166" y="1550"/>
                    <a:pt x="229" y="1589"/>
                    <a:pt x="284" y="1605"/>
                  </a:cubicBezTo>
                  <a:cubicBezTo>
                    <a:pt x="300" y="1613"/>
                    <a:pt x="308" y="1645"/>
                    <a:pt x="316" y="1684"/>
                  </a:cubicBezTo>
                  <a:cubicBezTo>
                    <a:pt x="316" y="1708"/>
                    <a:pt x="324" y="1731"/>
                    <a:pt x="332" y="1747"/>
                  </a:cubicBezTo>
                  <a:cubicBezTo>
                    <a:pt x="340" y="1771"/>
                    <a:pt x="348" y="1771"/>
                    <a:pt x="348" y="1771"/>
                  </a:cubicBezTo>
                  <a:cubicBezTo>
                    <a:pt x="355" y="1771"/>
                    <a:pt x="355" y="1771"/>
                    <a:pt x="364" y="1763"/>
                  </a:cubicBezTo>
                  <a:cubicBezTo>
                    <a:pt x="371" y="1763"/>
                    <a:pt x="371" y="1755"/>
                    <a:pt x="379" y="1755"/>
                  </a:cubicBezTo>
                  <a:cubicBezTo>
                    <a:pt x="387" y="1747"/>
                    <a:pt x="395" y="1747"/>
                    <a:pt x="403" y="1747"/>
                  </a:cubicBezTo>
                  <a:cubicBezTo>
                    <a:pt x="419" y="1747"/>
                    <a:pt x="427" y="1755"/>
                    <a:pt x="427" y="1763"/>
                  </a:cubicBezTo>
                  <a:cubicBezTo>
                    <a:pt x="435" y="1771"/>
                    <a:pt x="435" y="1771"/>
                    <a:pt x="442" y="1771"/>
                  </a:cubicBezTo>
                  <a:cubicBezTo>
                    <a:pt x="442" y="1771"/>
                    <a:pt x="450" y="1771"/>
                    <a:pt x="450" y="1763"/>
                  </a:cubicBezTo>
                  <a:cubicBezTo>
                    <a:pt x="450" y="1755"/>
                    <a:pt x="458" y="1747"/>
                    <a:pt x="458" y="1747"/>
                  </a:cubicBezTo>
                  <a:cubicBezTo>
                    <a:pt x="474" y="1747"/>
                    <a:pt x="498" y="1771"/>
                    <a:pt x="522" y="1787"/>
                  </a:cubicBezTo>
                  <a:cubicBezTo>
                    <a:pt x="561" y="1818"/>
                    <a:pt x="522" y="1929"/>
                    <a:pt x="466" y="2016"/>
                  </a:cubicBezTo>
                  <a:cubicBezTo>
                    <a:pt x="427" y="2086"/>
                    <a:pt x="529" y="2157"/>
                    <a:pt x="593" y="2205"/>
                  </a:cubicBezTo>
                  <a:cubicBezTo>
                    <a:pt x="617" y="2228"/>
                    <a:pt x="640" y="2244"/>
                    <a:pt x="648" y="2252"/>
                  </a:cubicBezTo>
                  <a:cubicBezTo>
                    <a:pt x="656" y="2268"/>
                    <a:pt x="672" y="2276"/>
                    <a:pt x="695" y="2284"/>
                  </a:cubicBezTo>
                  <a:cubicBezTo>
                    <a:pt x="711" y="2292"/>
                    <a:pt x="727" y="2300"/>
                    <a:pt x="743" y="2316"/>
                  </a:cubicBezTo>
                  <a:cubicBezTo>
                    <a:pt x="751" y="2323"/>
                    <a:pt x="767" y="2331"/>
                    <a:pt x="775" y="2331"/>
                  </a:cubicBezTo>
                  <a:cubicBezTo>
                    <a:pt x="790" y="2339"/>
                    <a:pt x="806" y="2339"/>
                    <a:pt x="806" y="2355"/>
                  </a:cubicBezTo>
                  <a:cubicBezTo>
                    <a:pt x="806" y="2379"/>
                    <a:pt x="814" y="2394"/>
                    <a:pt x="830" y="2426"/>
                  </a:cubicBezTo>
                  <a:cubicBezTo>
                    <a:pt x="838" y="2434"/>
                    <a:pt x="846" y="2450"/>
                    <a:pt x="854" y="2466"/>
                  </a:cubicBezTo>
                  <a:cubicBezTo>
                    <a:pt x="869" y="2497"/>
                    <a:pt x="861" y="2505"/>
                    <a:pt x="846" y="2513"/>
                  </a:cubicBezTo>
                  <a:cubicBezTo>
                    <a:pt x="838" y="2513"/>
                    <a:pt x="830" y="2521"/>
                    <a:pt x="822" y="2521"/>
                  </a:cubicBezTo>
                  <a:cubicBezTo>
                    <a:pt x="814" y="2537"/>
                    <a:pt x="830" y="2553"/>
                    <a:pt x="846" y="2568"/>
                  </a:cubicBezTo>
                  <a:cubicBezTo>
                    <a:pt x="854" y="2584"/>
                    <a:pt x="869" y="2608"/>
                    <a:pt x="877" y="2624"/>
                  </a:cubicBezTo>
                  <a:cubicBezTo>
                    <a:pt x="885" y="2640"/>
                    <a:pt x="901" y="2647"/>
                    <a:pt x="925" y="2647"/>
                  </a:cubicBezTo>
                  <a:cubicBezTo>
                    <a:pt x="933" y="2647"/>
                    <a:pt x="941" y="2647"/>
                    <a:pt x="948" y="2647"/>
                  </a:cubicBezTo>
                  <a:cubicBezTo>
                    <a:pt x="956" y="2647"/>
                    <a:pt x="956" y="2647"/>
                    <a:pt x="964" y="2647"/>
                  </a:cubicBezTo>
                  <a:lnTo>
                    <a:pt x="964" y="2647"/>
                  </a:lnTo>
                  <a:cubicBezTo>
                    <a:pt x="964" y="2624"/>
                    <a:pt x="972" y="2600"/>
                    <a:pt x="988" y="2584"/>
                  </a:cubicBezTo>
                  <a:cubicBezTo>
                    <a:pt x="1004" y="2568"/>
                    <a:pt x="1028" y="2561"/>
                    <a:pt x="1051" y="2561"/>
                  </a:cubicBezTo>
                  <a:cubicBezTo>
                    <a:pt x="1091" y="2561"/>
                    <a:pt x="1130" y="2576"/>
                    <a:pt x="1146" y="2592"/>
                  </a:cubicBezTo>
                  <a:cubicBezTo>
                    <a:pt x="1154" y="2600"/>
                    <a:pt x="1170" y="2600"/>
                    <a:pt x="1178" y="2600"/>
                  </a:cubicBezTo>
                  <a:cubicBezTo>
                    <a:pt x="1201" y="2600"/>
                    <a:pt x="1217" y="2576"/>
                    <a:pt x="1217" y="2553"/>
                  </a:cubicBezTo>
                  <a:cubicBezTo>
                    <a:pt x="1225" y="2545"/>
                    <a:pt x="1217" y="2537"/>
                    <a:pt x="1209" y="2521"/>
                  </a:cubicBezTo>
                  <a:cubicBezTo>
                    <a:pt x="1201" y="2505"/>
                    <a:pt x="1194" y="2489"/>
                    <a:pt x="1186" y="2458"/>
                  </a:cubicBezTo>
                  <a:cubicBezTo>
                    <a:pt x="1186" y="2450"/>
                    <a:pt x="1186" y="2442"/>
                    <a:pt x="1194" y="2434"/>
                  </a:cubicBezTo>
                  <a:cubicBezTo>
                    <a:pt x="1209" y="2403"/>
                    <a:pt x="1272" y="2394"/>
                    <a:pt x="1312" y="2387"/>
                  </a:cubicBezTo>
                  <a:cubicBezTo>
                    <a:pt x="1328" y="2387"/>
                    <a:pt x="1336" y="2387"/>
                    <a:pt x="1344" y="2387"/>
                  </a:cubicBezTo>
                  <a:cubicBezTo>
                    <a:pt x="1344" y="2379"/>
                    <a:pt x="1344" y="2379"/>
                    <a:pt x="1344" y="2379"/>
                  </a:cubicBezTo>
                  <a:cubicBezTo>
                    <a:pt x="1344" y="2371"/>
                    <a:pt x="1336" y="2355"/>
                    <a:pt x="1320" y="2339"/>
                  </a:cubicBezTo>
                  <a:cubicBezTo>
                    <a:pt x="1312" y="2339"/>
                    <a:pt x="1312" y="2339"/>
                    <a:pt x="1312" y="2339"/>
                  </a:cubicBezTo>
                  <a:cubicBezTo>
                    <a:pt x="1296" y="2323"/>
                    <a:pt x="1312" y="2308"/>
                    <a:pt x="1320" y="2292"/>
                  </a:cubicBezTo>
                  <a:cubicBezTo>
                    <a:pt x="1328" y="2284"/>
                    <a:pt x="1328" y="2284"/>
                    <a:pt x="1336" y="2276"/>
                  </a:cubicBezTo>
                  <a:cubicBezTo>
                    <a:pt x="1344" y="2268"/>
                    <a:pt x="1336" y="2252"/>
                    <a:pt x="1336" y="2236"/>
                  </a:cubicBezTo>
                  <a:cubicBezTo>
                    <a:pt x="1328" y="2228"/>
                    <a:pt x="1328" y="2213"/>
                    <a:pt x="1328" y="2197"/>
                  </a:cubicBezTo>
                  <a:cubicBezTo>
                    <a:pt x="1328" y="2165"/>
                    <a:pt x="1328" y="2150"/>
                    <a:pt x="1336" y="2126"/>
                  </a:cubicBezTo>
                  <a:cubicBezTo>
                    <a:pt x="1352" y="2110"/>
                    <a:pt x="1352" y="2078"/>
                    <a:pt x="1352" y="2070"/>
                  </a:cubicBezTo>
                  <a:lnTo>
                    <a:pt x="1352" y="2063"/>
                  </a:lnTo>
                  <a:cubicBezTo>
                    <a:pt x="1344" y="2047"/>
                    <a:pt x="1336" y="2008"/>
                    <a:pt x="1367" y="2000"/>
                  </a:cubicBezTo>
                  <a:cubicBezTo>
                    <a:pt x="1391" y="1992"/>
                    <a:pt x="1447" y="1890"/>
                    <a:pt x="1447" y="1874"/>
                  </a:cubicBezTo>
                  <a:cubicBezTo>
                    <a:pt x="1447" y="1850"/>
                    <a:pt x="1462" y="1826"/>
                    <a:pt x="1486" y="1811"/>
                  </a:cubicBezTo>
                  <a:cubicBezTo>
                    <a:pt x="1494" y="1811"/>
                    <a:pt x="1494" y="1795"/>
                    <a:pt x="1494" y="1787"/>
                  </a:cubicBezTo>
                  <a:cubicBezTo>
                    <a:pt x="1494" y="1771"/>
                    <a:pt x="1486" y="1747"/>
                    <a:pt x="1478" y="1739"/>
                  </a:cubicBezTo>
                  <a:cubicBezTo>
                    <a:pt x="1462" y="1731"/>
                    <a:pt x="1462" y="1716"/>
                    <a:pt x="1462" y="1668"/>
                  </a:cubicBezTo>
                  <a:cubicBezTo>
                    <a:pt x="1462" y="1660"/>
                    <a:pt x="1462" y="1660"/>
                    <a:pt x="1462" y="1660"/>
                  </a:cubicBezTo>
                  <a:cubicBezTo>
                    <a:pt x="1462" y="1629"/>
                    <a:pt x="1454" y="1629"/>
                    <a:pt x="1447" y="1621"/>
                  </a:cubicBezTo>
                  <a:cubicBezTo>
                    <a:pt x="1439" y="1621"/>
                    <a:pt x="1431" y="1613"/>
                    <a:pt x="1423" y="1605"/>
                  </a:cubicBezTo>
                  <a:cubicBezTo>
                    <a:pt x="1407" y="1573"/>
                    <a:pt x="1423" y="1534"/>
                    <a:pt x="1439" y="1510"/>
                  </a:cubicBezTo>
                  <a:cubicBezTo>
                    <a:pt x="1447" y="1502"/>
                    <a:pt x="1454" y="1439"/>
                    <a:pt x="1454" y="1415"/>
                  </a:cubicBezTo>
                  <a:cubicBezTo>
                    <a:pt x="1352" y="372"/>
                    <a:pt x="1352" y="372"/>
                    <a:pt x="1352" y="372"/>
                  </a:cubicBezTo>
                  <a:cubicBezTo>
                    <a:pt x="1336" y="364"/>
                    <a:pt x="1328" y="348"/>
                    <a:pt x="1320" y="332"/>
                  </a:cubicBezTo>
                  <a:cubicBezTo>
                    <a:pt x="1312" y="317"/>
                    <a:pt x="1312" y="301"/>
                    <a:pt x="1304" y="285"/>
                  </a:cubicBezTo>
                  <a:cubicBezTo>
                    <a:pt x="1296" y="253"/>
                    <a:pt x="1288" y="230"/>
                    <a:pt x="1265" y="198"/>
                  </a:cubicBezTo>
                  <a:cubicBezTo>
                    <a:pt x="1257" y="182"/>
                    <a:pt x="1249" y="182"/>
                    <a:pt x="1241" y="174"/>
                  </a:cubicBezTo>
                  <a:cubicBezTo>
                    <a:pt x="1225" y="158"/>
                    <a:pt x="1225" y="150"/>
                    <a:pt x="1225" y="103"/>
                  </a:cubicBezTo>
                  <a:cubicBezTo>
                    <a:pt x="1225" y="95"/>
                    <a:pt x="1225" y="95"/>
                    <a:pt x="1225" y="95"/>
                  </a:cubicBezTo>
                  <a:cubicBezTo>
                    <a:pt x="1225" y="71"/>
                    <a:pt x="1225" y="40"/>
                    <a:pt x="1217" y="0"/>
                  </a:cubicBezTo>
                </a:path>
              </a:pathLst>
            </a:custGeom>
            <a:solidFill>
              <a:schemeClr val="accent6"/>
            </a:solidFill>
            <a:ln>
              <a:solidFill>
                <a:schemeClr val="bg2"/>
              </a:solidFill>
            </a:ln>
            <a:effectLst/>
          </p:spPr>
          <p:txBody>
            <a:bodyPr wrap="none" anchor="ctr"/>
            <a:lstStyle/>
            <a:p>
              <a:endParaRPr lang="en-US"/>
            </a:p>
          </p:txBody>
        </p:sp>
        <p:sp>
          <p:nvSpPr>
            <p:cNvPr id="312" name="Freeform 705"/>
            <p:cNvSpPr>
              <a:spLocks noChangeArrowheads="1"/>
            </p:cNvSpPr>
            <p:nvPr/>
          </p:nvSpPr>
          <p:spPr bwMode="auto">
            <a:xfrm>
              <a:off x="18376102" y="6124286"/>
              <a:ext cx="224972" cy="538079"/>
            </a:xfrm>
            <a:custGeom>
              <a:avLst/>
              <a:gdLst>
                <a:gd name="T0" fmla="*/ 24 w 428"/>
                <a:gd name="T1" fmla="*/ 972 h 1021"/>
                <a:gd name="T2" fmla="*/ 24 w 428"/>
                <a:gd name="T3" fmla="*/ 972 h 1021"/>
                <a:gd name="T4" fmla="*/ 0 w 428"/>
                <a:gd name="T5" fmla="*/ 1012 h 1021"/>
                <a:gd name="T6" fmla="*/ 0 w 428"/>
                <a:gd name="T7" fmla="*/ 1020 h 1021"/>
                <a:gd name="T8" fmla="*/ 0 w 428"/>
                <a:gd name="T9" fmla="*/ 1020 h 1021"/>
                <a:gd name="T10" fmla="*/ 0 w 428"/>
                <a:gd name="T11" fmla="*/ 1012 h 1021"/>
                <a:gd name="T12" fmla="*/ 24 w 428"/>
                <a:gd name="T13" fmla="*/ 972 h 1021"/>
                <a:gd name="T14" fmla="*/ 404 w 428"/>
                <a:gd name="T15" fmla="*/ 174 h 1021"/>
                <a:gd name="T16" fmla="*/ 404 w 428"/>
                <a:gd name="T17" fmla="*/ 174 h 1021"/>
                <a:gd name="T18" fmla="*/ 404 w 428"/>
                <a:gd name="T19" fmla="*/ 308 h 1021"/>
                <a:gd name="T20" fmla="*/ 380 w 428"/>
                <a:gd name="T21" fmla="*/ 340 h 1021"/>
                <a:gd name="T22" fmla="*/ 356 w 428"/>
                <a:gd name="T23" fmla="*/ 395 h 1021"/>
                <a:gd name="T24" fmla="*/ 317 w 428"/>
                <a:gd name="T25" fmla="*/ 459 h 1021"/>
                <a:gd name="T26" fmla="*/ 301 w 428"/>
                <a:gd name="T27" fmla="*/ 466 h 1021"/>
                <a:gd name="T28" fmla="*/ 269 w 428"/>
                <a:gd name="T29" fmla="*/ 475 h 1021"/>
                <a:gd name="T30" fmla="*/ 230 w 428"/>
                <a:gd name="T31" fmla="*/ 506 h 1021"/>
                <a:gd name="T32" fmla="*/ 182 w 428"/>
                <a:gd name="T33" fmla="*/ 522 h 1021"/>
                <a:gd name="T34" fmla="*/ 182 w 428"/>
                <a:gd name="T35" fmla="*/ 522 h 1021"/>
                <a:gd name="T36" fmla="*/ 182 w 428"/>
                <a:gd name="T37" fmla="*/ 522 h 1021"/>
                <a:gd name="T38" fmla="*/ 230 w 428"/>
                <a:gd name="T39" fmla="*/ 506 h 1021"/>
                <a:gd name="T40" fmla="*/ 269 w 428"/>
                <a:gd name="T41" fmla="*/ 475 h 1021"/>
                <a:gd name="T42" fmla="*/ 301 w 428"/>
                <a:gd name="T43" fmla="*/ 466 h 1021"/>
                <a:gd name="T44" fmla="*/ 317 w 428"/>
                <a:gd name="T45" fmla="*/ 459 h 1021"/>
                <a:gd name="T46" fmla="*/ 356 w 428"/>
                <a:gd name="T47" fmla="*/ 395 h 1021"/>
                <a:gd name="T48" fmla="*/ 380 w 428"/>
                <a:gd name="T49" fmla="*/ 340 h 1021"/>
                <a:gd name="T50" fmla="*/ 404 w 428"/>
                <a:gd name="T51" fmla="*/ 308 h 1021"/>
                <a:gd name="T52" fmla="*/ 404 w 428"/>
                <a:gd name="T53" fmla="*/ 174 h 1021"/>
                <a:gd name="T54" fmla="*/ 230 w 428"/>
                <a:gd name="T55" fmla="*/ 0 h 1021"/>
                <a:gd name="T56" fmla="*/ 230 w 428"/>
                <a:gd name="T57" fmla="*/ 0 h 1021"/>
                <a:gd name="T58" fmla="*/ 230 w 428"/>
                <a:gd name="T59" fmla="*/ 0 h 1021"/>
                <a:gd name="T60" fmla="*/ 230 w 428"/>
                <a:gd name="T61" fmla="*/ 0 h 1021"/>
                <a:gd name="T62" fmla="*/ 230 w 428"/>
                <a:gd name="T63" fmla="*/ 0 h 1021"/>
                <a:gd name="T64" fmla="*/ 230 w 428"/>
                <a:gd name="T65" fmla="*/ 0 h 1021"/>
                <a:gd name="T66" fmla="*/ 24 w 428"/>
                <a:gd name="T67" fmla="*/ 972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8" h="1021">
                  <a:moveTo>
                    <a:pt x="24" y="972"/>
                  </a:moveTo>
                  <a:lnTo>
                    <a:pt x="24" y="972"/>
                  </a:lnTo>
                  <a:cubicBezTo>
                    <a:pt x="24" y="980"/>
                    <a:pt x="16" y="996"/>
                    <a:pt x="0" y="1012"/>
                  </a:cubicBezTo>
                  <a:cubicBezTo>
                    <a:pt x="0" y="1020"/>
                    <a:pt x="0" y="1020"/>
                    <a:pt x="0" y="1020"/>
                  </a:cubicBezTo>
                  <a:lnTo>
                    <a:pt x="0" y="1020"/>
                  </a:lnTo>
                  <a:cubicBezTo>
                    <a:pt x="0" y="1012"/>
                    <a:pt x="0" y="1012"/>
                    <a:pt x="0" y="1012"/>
                  </a:cubicBezTo>
                  <a:cubicBezTo>
                    <a:pt x="16" y="996"/>
                    <a:pt x="24" y="980"/>
                    <a:pt x="24" y="972"/>
                  </a:cubicBezTo>
                  <a:lnTo>
                    <a:pt x="404" y="174"/>
                  </a:lnTo>
                  <a:lnTo>
                    <a:pt x="404" y="174"/>
                  </a:lnTo>
                  <a:cubicBezTo>
                    <a:pt x="420" y="206"/>
                    <a:pt x="427" y="277"/>
                    <a:pt x="404" y="308"/>
                  </a:cubicBezTo>
                  <a:cubicBezTo>
                    <a:pt x="404" y="324"/>
                    <a:pt x="388" y="332"/>
                    <a:pt x="380" y="340"/>
                  </a:cubicBezTo>
                  <a:cubicBezTo>
                    <a:pt x="372" y="348"/>
                    <a:pt x="356" y="356"/>
                    <a:pt x="356" y="395"/>
                  </a:cubicBezTo>
                  <a:cubicBezTo>
                    <a:pt x="356" y="435"/>
                    <a:pt x="340" y="451"/>
                    <a:pt x="317" y="459"/>
                  </a:cubicBezTo>
                  <a:cubicBezTo>
                    <a:pt x="309" y="459"/>
                    <a:pt x="301" y="459"/>
                    <a:pt x="301" y="466"/>
                  </a:cubicBezTo>
                  <a:cubicBezTo>
                    <a:pt x="285" y="475"/>
                    <a:pt x="277" y="475"/>
                    <a:pt x="269" y="475"/>
                  </a:cubicBezTo>
                  <a:cubicBezTo>
                    <a:pt x="254" y="482"/>
                    <a:pt x="246" y="490"/>
                    <a:pt x="230" y="506"/>
                  </a:cubicBezTo>
                  <a:cubicBezTo>
                    <a:pt x="214" y="514"/>
                    <a:pt x="198" y="522"/>
                    <a:pt x="182" y="522"/>
                  </a:cubicBezTo>
                  <a:lnTo>
                    <a:pt x="182" y="522"/>
                  </a:lnTo>
                  <a:lnTo>
                    <a:pt x="182" y="522"/>
                  </a:lnTo>
                  <a:cubicBezTo>
                    <a:pt x="198" y="522"/>
                    <a:pt x="214" y="514"/>
                    <a:pt x="230" y="506"/>
                  </a:cubicBezTo>
                  <a:cubicBezTo>
                    <a:pt x="246" y="490"/>
                    <a:pt x="254" y="482"/>
                    <a:pt x="269" y="475"/>
                  </a:cubicBezTo>
                  <a:cubicBezTo>
                    <a:pt x="277" y="475"/>
                    <a:pt x="285" y="475"/>
                    <a:pt x="301" y="466"/>
                  </a:cubicBezTo>
                  <a:cubicBezTo>
                    <a:pt x="301" y="459"/>
                    <a:pt x="309" y="459"/>
                    <a:pt x="317" y="459"/>
                  </a:cubicBezTo>
                  <a:cubicBezTo>
                    <a:pt x="340" y="451"/>
                    <a:pt x="356" y="435"/>
                    <a:pt x="356" y="395"/>
                  </a:cubicBezTo>
                  <a:cubicBezTo>
                    <a:pt x="356" y="356"/>
                    <a:pt x="372" y="348"/>
                    <a:pt x="380" y="340"/>
                  </a:cubicBezTo>
                  <a:cubicBezTo>
                    <a:pt x="388" y="332"/>
                    <a:pt x="404" y="324"/>
                    <a:pt x="404" y="308"/>
                  </a:cubicBezTo>
                  <a:cubicBezTo>
                    <a:pt x="427" y="277"/>
                    <a:pt x="420" y="206"/>
                    <a:pt x="404" y="174"/>
                  </a:cubicBezTo>
                  <a:lnTo>
                    <a:pt x="230" y="0"/>
                  </a:lnTo>
                  <a:lnTo>
                    <a:pt x="230" y="0"/>
                  </a:lnTo>
                  <a:lnTo>
                    <a:pt x="230" y="0"/>
                  </a:lnTo>
                  <a:lnTo>
                    <a:pt x="230" y="0"/>
                  </a:lnTo>
                  <a:lnTo>
                    <a:pt x="230" y="0"/>
                  </a:lnTo>
                  <a:lnTo>
                    <a:pt x="230" y="0"/>
                  </a:lnTo>
                  <a:lnTo>
                    <a:pt x="24" y="972"/>
                  </a:lnTo>
                </a:path>
              </a:pathLst>
            </a:custGeom>
            <a:solidFill>
              <a:schemeClr val="accent6"/>
            </a:solidFill>
            <a:ln>
              <a:solidFill>
                <a:schemeClr val="bg2"/>
              </a:solidFill>
            </a:ln>
            <a:effectLst/>
          </p:spPr>
          <p:txBody>
            <a:bodyPr wrap="none" anchor="ctr"/>
            <a:lstStyle/>
            <a:p>
              <a:endParaRPr lang="en-US"/>
            </a:p>
          </p:txBody>
        </p:sp>
        <p:sp>
          <p:nvSpPr>
            <p:cNvPr id="313" name="Freeform 706"/>
            <p:cNvSpPr>
              <a:spLocks noChangeArrowheads="1"/>
            </p:cNvSpPr>
            <p:nvPr/>
          </p:nvSpPr>
          <p:spPr bwMode="auto">
            <a:xfrm>
              <a:off x="18369143" y="6070941"/>
              <a:ext cx="790884" cy="1405499"/>
            </a:xfrm>
            <a:custGeom>
              <a:avLst/>
              <a:gdLst>
                <a:gd name="T0" fmla="*/ 197 w 1503"/>
                <a:gd name="T1" fmla="*/ 625 h 2672"/>
                <a:gd name="T2" fmla="*/ 1225 w 1503"/>
                <a:gd name="T3" fmla="*/ 8 h 2672"/>
                <a:gd name="T4" fmla="*/ 245 w 1503"/>
                <a:gd name="T5" fmla="*/ 103 h 2672"/>
                <a:gd name="T6" fmla="*/ 1225 w 1503"/>
                <a:gd name="T7" fmla="*/ 103 h 2672"/>
                <a:gd name="T8" fmla="*/ 1265 w 1503"/>
                <a:gd name="T9" fmla="*/ 206 h 2672"/>
                <a:gd name="T10" fmla="*/ 1352 w 1503"/>
                <a:gd name="T11" fmla="*/ 380 h 2672"/>
                <a:gd name="T12" fmla="*/ 1423 w 1503"/>
                <a:gd name="T13" fmla="*/ 1613 h 2672"/>
                <a:gd name="T14" fmla="*/ 1462 w 1503"/>
                <a:gd name="T15" fmla="*/ 1676 h 2672"/>
                <a:gd name="T16" fmla="*/ 1486 w 1503"/>
                <a:gd name="T17" fmla="*/ 1819 h 2672"/>
                <a:gd name="T18" fmla="*/ 1352 w 1503"/>
                <a:gd name="T19" fmla="*/ 2071 h 2672"/>
                <a:gd name="T20" fmla="*/ 1328 w 1503"/>
                <a:gd name="T21" fmla="*/ 2205 h 2672"/>
                <a:gd name="T22" fmla="*/ 1320 w 1503"/>
                <a:gd name="T23" fmla="*/ 2300 h 2672"/>
                <a:gd name="T24" fmla="*/ 1344 w 1503"/>
                <a:gd name="T25" fmla="*/ 2387 h 2672"/>
                <a:gd name="T26" fmla="*/ 1194 w 1503"/>
                <a:gd name="T27" fmla="*/ 2442 h 2672"/>
                <a:gd name="T28" fmla="*/ 1217 w 1503"/>
                <a:gd name="T29" fmla="*/ 2561 h 2672"/>
                <a:gd name="T30" fmla="*/ 1051 w 1503"/>
                <a:gd name="T31" fmla="*/ 2569 h 2672"/>
                <a:gd name="T32" fmla="*/ 964 w 1503"/>
                <a:gd name="T33" fmla="*/ 2655 h 2672"/>
                <a:gd name="T34" fmla="*/ 877 w 1503"/>
                <a:gd name="T35" fmla="*/ 2632 h 2672"/>
                <a:gd name="T36" fmla="*/ 846 w 1503"/>
                <a:gd name="T37" fmla="*/ 2521 h 2672"/>
                <a:gd name="T38" fmla="*/ 806 w 1503"/>
                <a:gd name="T39" fmla="*/ 2363 h 2672"/>
                <a:gd name="T40" fmla="*/ 695 w 1503"/>
                <a:gd name="T41" fmla="*/ 2292 h 2672"/>
                <a:gd name="T42" fmla="*/ 466 w 1503"/>
                <a:gd name="T43" fmla="*/ 2024 h 2672"/>
                <a:gd name="T44" fmla="*/ 450 w 1503"/>
                <a:gd name="T45" fmla="*/ 1771 h 2672"/>
                <a:gd name="T46" fmla="*/ 403 w 1503"/>
                <a:gd name="T47" fmla="*/ 1755 h 2672"/>
                <a:gd name="T48" fmla="*/ 348 w 1503"/>
                <a:gd name="T49" fmla="*/ 1779 h 2672"/>
                <a:gd name="T50" fmla="*/ 284 w 1503"/>
                <a:gd name="T51" fmla="*/ 1613 h 2672"/>
                <a:gd name="T52" fmla="*/ 15 w 1503"/>
                <a:gd name="T53" fmla="*/ 1328 h 2672"/>
                <a:gd name="T54" fmla="*/ 15 w 1503"/>
                <a:gd name="T55" fmla="*/ 1123 h 2672"/>
                <a:gd name="T56" fmla="*/ 284 w 1503"/>
                <a:gd name="T57" fmla="*/ 1621 h 2672"/>
                <a:gd name="T58" fmla="*/ 379 w 1503"/>
                <a:gd name="T59" fmla="*/ 1763 h 2672"/>
                <a:gd name="T60" fmla="*/ 442 w 1503"/>
                <a:gd name="T61" fmla="*/ 1787 h 2672"/>
                <a:gd name="T62" fmla="*/ 522 w 1503"/>
                <a:gd name="T63" fmla="*/ 1795 h 2672"/>
                <a:gd name="T64" fmla="*/ 735 w 1503"/>
                <a:gd name="T65" fmla="*/ 2324 h 2672"/>
                <a:gd name="T66" fmla="*/ 822 w 1503"/>
                <a:gd name="T67" fmla="*/ 2529 h 2672"/>
                <a:gd name="T68" fmla="*/ 948 w 1503"/>
                <a:gd name="T69" fmla="*/ 2663 h 2672"/>
                <a:gd name="T70" fmla="*/ 972 w 1503"/>
                <a:gd name="T71" fmla="*/ 2671 h 2672"/>
                <a:gd name="T72" fmla="*/ 1051 w 1503"/>
                <a:gd name="T73" fmla="*/ 2576 h 2672"/>
                <a:gd name="T74" fmla="*/ 1225 w 1503"/>
                <a:gd name="T75" fmla="*/ 2569 h 2672"/>
                <a:gd name="T76" fmla="*/ 1201 w 1503"/>
                <a:gd name="T77" fmla="*/ 2442 h 2672"/>
                <a:gd name="T78" fmla="*/ 1352 w 1503"/>
                <a:gd name="T79" fmla="*/ 2387 h 2672"/>
                <a:gd name="T80" fmla="*/ 1328 w 1503"/>
                <a:gd name="T81" fmla="*/ 2308 h 2672"/>
                <a:gd name="T82" fmla="*/ 1336 w 1503"/>
                <a:gd name="T83" fmla="*/ 2205 h 2672"/>
                <a:gd name="T84" fmla="*/ 1360 w 1503"/>
                <a:gd name="T85" fmla="*/ 2071 h 2672"/>
                <a:gd name="T86" fmla="*/ 1486 w 1503"/>
                <a:gd name="T87" fmla="*/ 1826 h 2672"/>
                <a:gd name="T88" fmla="*/ 1470 w 1503"/>
                <a:gd name="T89" fmla="*/ 1676 h 2672"/>
                <a:gd name="T90" fmla="*/ 1431 w 1503"/>
                <a:gd name="T91" fmla="*/ 1605 h 2672"/>
                <a:gd name="T92" fmla="*/ 1360 w 1503"/>
                <a:gd name="T93" fmla="*/ 380 h 2672"/>
                <a:gd name="T94" fmla="*/ 1328 w 1503"/>
                <a:gd name="T95" fmla="*/ 340 h 2672"/>
                <a:gd name="T96" fmla="*/ 1249 w 1503"/>
                <a:gd name="T97" fmla="*/ 174 h 2672"/>
                <a:gd name="T98" fmla="*/ 1225 w 1503"/>
                <a:gd name="T99" fmla="*/ 8 h 2672"/>
                <a:gd name="T100" fmla="*/ 1225 w 1503"/>
                <a:gd name="T101" fmla="*/ 0 h 2672"/>
                <a:gd name="T102" fmla="*/ 1225 w 1503"/>
                <a:gd name="T103"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03" h="2672">
                  <a:moveTo>
                    <a:pt x="182" y="617"/>
                  </a:moveTo>
                  <a:lnTo>
                    <a:pt x="182" y="617"/>
                  </a:lnTo>
                  <a:cubicBezTo>
                    <a:pt x="189" y="617"/>
                    <a:pt x="197" y="625"/>
                    <a:pt x="197" y="625"/>
                  </a:cubicBezTo>
                  <a:cubicBezTo>
                    <a:pt x="197" y="625"/>
                    <a:pt x="189" y="617"/>
                    <a:pt x="182" y="617"/>
                  </a:cubicBezTo>
                  <a:lnTo>
                    <a:pt x="1225" y="8"/>
                  </a:lnTo>
                  <a:lnTo>
                    <a:pt x="1225" y="8"/>
                  </a:lnTo>
                  <a:lnTo>
                    <a:pt x="1225" y="8"/>
                  </a:lnTo>
                  <a:cubicBezTo>
                    <a:pt x="1051" y="32"/>
                    <a:pt x="435" y="79"/>
                    <a:pt x="245" y="95"/>
                  </a:cubicBezTo>
                  <a:cubicBezTo>
                    <a:pt x="245" y="95"/>
                    <a:pt x="245" y="95"/>
                    <a:pt x="245" y="103"/>
                  </a:cubicBezTo>
                  <a:cubicBezTo>
                    <a:pt x="245" y="95"/>
                    <a:pt x="245" y="95"/>
                    <a:pt x="245" y="95"/>
                  </a:cubicBezTo>
                  <a:cubicBezTo>
                    <a:pt x="435" y="79"/>
                    <a:pt x="1043" y="32"/>
                    <a:pt x="1217" y="8"/>
                  </a:cubicBezTo>
                  <a:cubicBezTo>
                    <a:pt x="1225" y="48"/>
                    <a:pt x="1225" y="79"/>
                    <a:pt x="1225" y="103"/>
                  </a:cubicBezTo>
                  <a:cubicBezTo>
                    <a:pt x="1225" y="111"/>
                    <a:pt x="1225" y="111"/>
                    <a:pt x="1225" y="111"/>
                  </a:cubicBezTo>
                  <a:cubicBezTo>
                    <a:pt x="1225" y="158"/>
                    <a:pt x="1225" y="166"/>
                    <a:pt x="1241" y="182"/>
                  </a:cubicBezTo>
                  <a:cubicBezTo>
                    <a:pt x="1249" y="190"/>
                    <a:pt x="1257" y="190"/>
                    <a:pt x="1265" y="206"/>
                  </a:cubicBezTo>
                  <a:cubicBezTo>
                    <a:pt x="1288" y="238"/>
                    <a:pt x="1296" y="261"/>
                    <a:pt x="1304" y="293"/>
                  </a:cubicBezTo>
                  <a:cubicBezTo>
                    <a:pt x="1312" y="309"/>
                    <a:pt x="1312" y="325"/>
                    <a:pt x="1320" y="340"/>
                  </a:cubicBezTo>
                  <a:cubicBezTo>
                    <a:pt x="1328" y="356"/>
                    <a:pt x="1336" y="372"/>
                    <a:pt x="1352" y="380"/>
                  </a:cubicBezTo>
                  <a:cubicBezTo>
                    <a:pt x="1454" y="1423"/>
                    <a:pt x="1454" y="1423"/>
                    <a:pt x="1454" y="1423"/>
                  </a:cubicBezTo>
                  <a:cubicBezTo>
                    <a:pt x="1454" y="1447"/>
                    <a:pt x="1447" y="1510"/>
                    <a:pt x="1439" y="1518"/>
                  </a:cubicBezTo>
                  <a:cubicBezTo>
                    <a:pt x="1423" y="1542"/>
                    <a:pt x="1407" y="1581"/>
                    <a:pt x="1423" y="1613"/>
                  </a:cubicBezTo>
                  <a:cubicBezTo>
                    <a:pt x="1431" y="1621"/>
                    <a:pt x="1439" y="1629"/>
                    <a:pt x="1447" y="1629"/>
                  </a:cubicBezTo>
                  <a:cubicBezTo>
                    <a:pt x="1454" y="1637"/>
                    <a:pt x="1462" y="1637"/>
                    <a:pt x="1462" y="1668"/>
                  </a:cubicBezTo>
                  <a:cubicBezTo>
                    <a:pt x="1462" y="1676"/>
                    <a:pt x="1462" y="1676"/>
                    <a:pt x="1462" y="1676"/>
                  </a:cubicBezTo>
                  <a:cubicBezTo>
                    <a:pt x="1462" y="1724"/>
                    <a:pt x="1462" y="1739"/>
                    <a:pt x="1478" y="1747"/>
                  </a:cubicBezTo>
                  <a:cubicBezTo>
                    <a:pt x="1486" y="1755"/>
                    <a:pt x="1494" y="1779"/>
                    <a:pt x="1494" y="1795"/>
                  </a:cubicBezTo>
                  <a:cubicBezTo>
                    <a:pt x="1494" y="1803"/>
                    <a:pt x="1494" y="1819"/>
                    <a:pt x="1486" y="1819"/>
                  </a:cubicBezTo>
                  <a:cubicBezTo>
                    <a:pt x="1462" y="1834"/>
                    <a:pt x="1447" y="1858"/>
                    <a:pt x="1447" y="1882"/>
                  </a:cubicBezTo>
                  <a:cubicBezTo>
                    <a:pt x="1447" y="1898"/>
                    <a:pt x="1391" y="2000"/>
                    <a:pt x="1367" y="2008"/>
                  </a:cubicBezTo>
                  <a:cubicBezTo>
                    <a:pt x="1336" y="2016"/>
                    <a:pt x="1344" y="2055"/>
                    <a:pt x="1352" y="2071"/>
                  </a:cubicBezTo>
                  <a:lnTo>
                    <a:pt x="1352" y="2078"/>
                  </a:lnTo>
                  <a:cubicBezTo>
                    <a:pt x="1352" y="2086"/>
                    <a:pt x="1352" y="2118"/>
                    <a:pt x="1336" y="2134"/>
                  </a:cubicBezTo>
                  <a:cubicBezTo>
                    <a:pt x="1328" y="2158"/>
                    <a:pt x="1328" y="2173"/>
                    <a:pt x="1328" y="2205"/>
                  </a:cubicBezTo>
                  <a:cubicBezTo>
                    <a:pt x="1328" y="2221"/>
                    <a:pt x="1328" y="2236"/>
                    <a:pt x="1336" y="2244"/>
                  </a:cubicBezTo>
                  <a:cubicBezTo>
                    <a:pt x="1336" y="2260"/>
                    <a:pt x="1344" y="2276"/>
                    <a:pt x="1336" y="2284"/>
                  </a:cubicBezTo>
                  <a:cubicBezTo>
                    <a:pt x="1328" y="2292"/>
                    <a:pt x="1328" y="2292"/>
                    <a:pt x="1320" y="2300"/>
                  </a:cubicBezTo>
                  <a:cubicBezTo>
                    <a:pt x="1312" y="2316"/>
                    <a:pt x="1296" y="2331"/>
                    <a:pt x="1312" y="2347"/>
                  </a:cubicBezTo>
                  <a:cubicBezTo>
                    <a:pt x="1320" y="2347"/>
                    <a:pt x="1320" y="2347"/>
                    <a:pt x="1320" y="2347"/>
                  </a:cubicBezTo>
                  <a:cubicBezTo>
                    <a:pt x="1336" y="2363"/>
                    <a:pt x="1344" y="2379"/>
                    <a:pt x="1344" y="2387"/>
                  </a:cubicBezTo>
                  <a:cubicBezTo>
                    <a:pt x="1344" y="2387"/>
                    <a:pt x="1344" y="2387"/>
                    <a:pt x="1344" y="2395"/>
                  </a:cubicBezTo>
                  <a:cubicBezTo>
                    <a:pt x="1336" y="2395"/>
                    <a:pt x="1328" y="2395"/>
                    <a:pt x="1312" y="2395"/>
                  </a:cubicBezTo>
                  <a:cubicBezTo>
                    <a:pt x="1272" y="2402"/>
                    <a:pt x="1209" y="2411"/>
                    <a:pt x="1194" y="2442"/>
                  </a:cubicBezTo>
                  <a:cubicBezTo>
                    <a:pt x="1186" y="2450"/>
                    <a:pt x="1186" y="2458"/>
                    <a:pt x="1186" y="2466"/>
                  </a:cubicBezTo>
                  <a:cubicBezTo>
                    <a:pt x="1194" y="2497"/>
                    <a:pt x="1201" y="2513"/>
                    <a:pt x="1209" y="2529"/>
                  </a:cubicBezTo>
                  <a:cubicBezTo>
                    <a:pt x="1217" y="2545"/>
                    <a:pt x="1225" y="2553"/>
                    <a:pt x="1217" y="2561"/>
                  </a:cubicBezTo>
                  <a:cubicBezTo>
                    <a:pt x="1217" y="2584"/>
                    <a:pt x="1201" y="2608"/>
                    <a:pt x="1178" y="2608"/>
                  </a:cubicBezTo>
                  <a:cubicBezTo>
                    <a:pt x="1170" y="2608"/>
                    <a:pt x="1154" y="2608"/>
                    <a:pt x="1146" y="2600"/>
                  </a:cubicBezTo>
                  <a:cubicBezTo>
                    <a:pt x="1130" y="2584"/>
                    <a:pt x="1091" y="2569"/>
                    <a:pt x="1051" y="2569"/>
                  </a:cubicBezTo>
                  <a:cubicBezTo>
                    <a:pt x="1028" y="2569"/>
                    <a:pt x="1004" y="2576"/>
                    <a:pt x="988" y="2592"/>
                  </a:cubicBezTo>
                  <a:cubicBezTo>
                    <a:pt x="972" y="2608"/>
                    <a:pt x="964" y="2632"/>
                    <a:pt x="964" y="2655"/>
                  </a:cubicBezTo>
                  <a:lnTo>
                    <a:pt x="964" y="2655"/>
                  </a:lnTo>
                  <a:cubicBezTo>
                    <a:pt x="956" y="2655"/>
                    <a:pt x="956" y="2655"/>
                    <a:pt x="948" y="2655"/>
                  </a:cubicBezTo>
                  <a:cubicBezTo>
                    <a:pt x="941" y="2655"/>
                    <a:pt x="933" y="2655"/>
                    <a:pt x="925" y="2655"/>
                  </a:cubicBezTo>
                  <a:cubicBezTo>
                    <a:pt x="901" y="2655"/>
                    <a:pt x="885" y="2648"/>
                    <a:pt x="877" y="2632"/>
                  </a:cubicBezTo>
                  <a:cubicBezTo>
                    <a:pt x="869" y="2616"/>
                    <a:pt x="854" y="2592"/>
                    <a:pt x="846" y="2576"/>
                  </a:cubicBezTo>
                  <a:cubicBezTo>
                    <a:pt x="830" y="2561"/>
                    <a:pt x="814" y="2545"/>
                    <a:pt x="822" y="2529"/>
                  </a:cubicBezTo>
                  <a:cubicBezTo>
                    <a:pt x="830" y="2529"/>
                    <a:pt x="838" y="2521"/>
                    <a:pt x="846" y="2521"/>
                  </a:cubicBezTo>
                  <a:cubicBezTo>
                    <a:pt x="861" y="2513"/>
                    <a:pt x="869" y="2505"/>
                    <a:pt x="854" y="2474"/>
                  </a:cubicBezTo>
                  <a:cubicBezTo>
                    <a:pt x="846" y="2458"/>
                    <a:pt x="838" y="2442"/>
                    <a:pt x="830" y="2434"/>
                  </a:cubicBezTo>
                  <a:cubicBezTo>
                    <a:pt x="814" y="2402"/>
                    <a:pt x="806" y="2387"/>
                    <a:pt x="806" y="2363"/>
                  </a:cubicBezTo>
                  <a:cubicBezTo>
                    <a:pt x="806" y="2347"/>
                    <a:pt x="790" y="2347"/>
                    <a:pt x="775" y="2339"/>
                  </a:cubicBezTo>
                  <a:cubicBezTo>
                    <a:pt x="767" y="2339"/>
                    <a:pt x="751" y="2331"/>
                    <a:pt x="743" y="2324"/>
                  </a:cubicBezTo>
                  <a:cubicBezTo>
                    <a:pt x="727" y="2308"/>
                    <a:pt x="711" y="2300"/>
                    <a:pt x="695" y="2292"/>
                  </a:cubicBezTo>
                  <a:cubicBezTo>
                    <a:pt x="672" y="2284"/>
                    <a:pt x="656" y="2276"/>
                    <a:pt x="648" y="2260"/>
                  </a:cubicBezTo>
                  <a:cubicBezTo>
                    <a:pt x="640" y="2252"/>
                    <a:pt x="617" y="2236"/>
                    <a:pt x="593" y="2213"/>
                  </a:cubicBezTo>
                  <a:cubicBezTo>
                    <a:pt x="529" y="2165"/>
                    <a:pt x="427" y="2094"/>
                    <a:pt x="466" y="2024"/>
                  </a:cubicBezTo>
                  <a:cubicBezTo>
                    <a:pt x="522" y="1937"/>
                    <a:pt x="561" y="1826"/>
                    <a:pt x="522" y="1795"/>
                  </a:cubicBezTo>
                  <a:cubicBezTo>
                    <a:pt x="498" y="1779"/>
                    <a:pt x="474" y="1755"/>
                    <a:pt x="458" y="1755"/>
                  </a:cubicBezTo>
                  <a:cubicBezTo>
                    <a:pt x="458" y="1755"/>
                    <a:pt x="450" y="1763"/>
                    <a:pt x="450" y="1771"/>
                  </a:cubicBezTo>
                  <a:cubicBezTo>
                    <a:pt x="450" y="1779"/>
                    <a:pt x="442" y="1779"/>
                    <a:pt x="442" y="1779"/>
                  </a:cubicBezTo>
                  <a:cubicBezTo>
                    <a:pt x="435" y="1779"/>
                    <a:pt x="435" y="1779"/>
                    <a:pt x="427" y="1771"/>
                  </a:cubicBezTo>
                  <a:cubicBezTo>
                    <a:pt x="427" y="1763"/>
                    <a:pt x="419" y="1755"/>
                    <a:pt x="403" y="1755"/>
                  </a:cubicBezTo>
                  <a:cubicBezTo>
                    <a:pt x="395" y="1755"/>
                    <a:pt x="387" y="1755"/>
                    <a:pt x="379" y="1763"/>
                  </a:cubicBezTo>
                  <a:cubicBezTo>
                    <a:pt x="371" y="1763"/>
                    <a:pt x="371" y="1771"/>
                    <a:pt x="364" y="1771"/>
                  </a:cubicBezTo>
                  <a:cubicBezTo>
                    <a:pt x="355" y="1779"/>
                    <a:pt x="355" y="1779"/>
                    <a:pt x="348" y="1779"/>
                  </a:cubicBezTo>
                  <a:cubicBezTo>
                    <a:pt x="348" y="1779"/>
                    <a:pt x="340" y="1779"/>
                    <a:pt x="332" y="1755"/>
                  </a:cubicBezTo>
                  <a:cubicBezTo>
                    <a:pt x="324" y="1739"/>
                    <a:pt x="316" y="1716"/>
                    <a:pt x="316" y="1692"/>
                  </a:cubicBezTo>
                  <a:cubicBezTo>
                    <a:pt x="308" y="1653"/>
                    <a:pt x="300" y="1621"/>
                    <a:pt x="284" y="1613"/>
                  </a:cubicBezTo>
                  <a:cubicBezTo>
                    <a:pt x="229" y="1597"/>
                    <a:pt x="166" y="1558"/>
                    <a:pt x="166" y="1526"/>
                  </a:cubicBezTo>
                  <a:cubicBezTo>
                    <a:pt x="158" y="1502"/>
                    <a:pt x="126" y="1463"/>
                    <a:pt x="95" y="1431"/>
                  </a:cubicBezTo>
                  <a:cubicBezTo>
                    <a:pt x="55" y="1392"/>
                    <a:pt x="15" y="1352"/>
                    <a:pt x="15" y="1328"/>
                  </a:cubicBezTo>
                  <a:cubicBezTo>
                    <a:pt x="8" y="1273"/>
                    <a:pt x="0" y="1155"/>
                    <a:pt x="15" y="1123"/>
                  </a:cubicBezTo>
                  <a:lnTo>
                    <a:pt x="15" y="1123"/>
                  </a:lnTo>
                  <a:lnTo>
                    <a:pt x="15" y="1123"/>
                  </a:lnTo>
                  <a:cubicBezTo>
                    <a:pt x="0" y="1155"/>
                    <a:pt x="0" y="1273"/>
                    <a:pt x="8" y="1328"/>
                  </a:cubicBezTo>
                  <a:cubicBezTo>
                    <a:pt x="15" y="1384"/>
                    <a:pt x="158" y="1479"/>
                    <a:pt x="158" y="1526"/>
                  </a:cubicBezTo>
                  <a:cubicBezTo>
                    <a:pt x="166" y="1566"/>
                    <a:pt x="261" y="1613"/>
                    <a:pt x="284" y="1621"/>
                  </a:cubicBezTo>
                  <a:cubicBezTo>
                    <a:pt x="308" y="1629"/>
                    <a:pt x="308" y="1708"/>
                    <a:pt x="324" y="1755"/>
                  </a:cubicBezTo>
                  <a:cubicBezTo>
                    <a:pt x="332" y="1779"/>
                    <a:pt x="340" y="1779"/>
                    <a:pt x="348" y="1779"/>
                  </a:cubicBezTo>
                  <a:cubicBezTo>
                    <a:pt x="355" y="1779"/>
                    <a:pt x="364" y="1771"/>
                    <a:pt x="379" y="1763"/>
                  </a:cubicBezTo>
                  <a:cubicBezTo>
                    <a:pt x="387" y="1763"/>
                    <a:pt x="395" y="1763"/>
                    <a:pt x="403" y="1763"/>
                  </a:cubicBezTo>
                  <a:cubicBezTo>
                    <a:pt x="419" y="1763"/>
                    <a:pt x="419" y="1763"/>
                    <a:pt x="427" y="1771"/>
                  </a:cubicBezTo>
                  <a:cubicBezTo>
                    <a:pt x="427" y="1779"/>
                    <a:pt x="435" y="1787"/>
                    <a:pt x="442" y="1787"/>
                  </a:cubicBezTo>
                  <a:cubicBezTo>
                    <a:pt x="450" y="1787"/>
                    <a:pt x="458" y="1779"/>
                    <a:pt x="458" y="1771"/>
                  </a:cubicBezTo>
                  <a:cubicBezTo>
                    <a:pt x="458" y="1763"/>
                    <a:pt x="458" y="1763"/>
                    <a:pt x="458" y="1763"/>
                  </a:cubicBezTo>
                  <a:cubicBezTo>
                    <a:pt x="474" y="1763"/>
                    <a:pt x="498" y="1779"/>
                    <a:pt x="522" y="1795"/>
                  </a:cubicBezTo>
                  <a:cubicBezTo>
                    <a:pt x="553" y="1826"/>
                    <a:pt x="522" y="1929"/>
                    <a:pt x="458" y="2024"/>
                  </a:cubicBezTo>
                  <a:cubicBezTo>
                    <a:pt x="403" y="2118"/>
                    <a:pt x="624" y="2229"/>
                    <a:pt x="640" y="2260"/>
                  </a:cubicBezTo>
                  <a:cubicBezTo>
                    <a:pt x="656" y="2292"/>
                    <a:pt x="711" y="2292"/>
                    <a:pt x="735" y="2324"/>
                  </a:cubicBezTo>
                  <a:cubicBezTo>
                    <a:pt x="759" y="2355"/>
                    <a:pt x="798" y="2339"/>
                    <a:pt x="798" y="2363"/>
                  </a:cubicBezTo>
                  <a:cubicBezTo>
                    <a:pt x="798" y="2395"/>
                    <a:pt x="830" y="2434"/>
                    <a:pt x="846" y="2474"/>
                  </a:cubicBezTo>
                  <a:cubicBezTo>
                    <a:pt x="869" y="2521"/>
                    <a:pt x="838" y="2505"/>
                    <a:pt x="822" y="2529"/>
                  </a:cubicBezTo>
                  <a:cubicBezTo>
                    <a:pt x="798" y="2553"/>
                    <a:pt x="854" y="2584"/>
                    <a:pt x="877" y="2632"/>
                  </a:cubicBezTo>
                  <a:cubicBezTo>
                    <a:pt x="885" y="2655"/>
                    <a:pt x="909" y="2663"/>
                    <a:pt x="925" y="2663"/>
                  </a:cubicBezTo>
                  <a:cubicBezTo>
                    <a:pt x="933" y="2663"/>
                    <a:pt x="941" y="2663"/>
                    <a:pt x="948" y="2663"/>
                  </a:cubicBezTo>
                  <a:cubicBezTo>
                    <a:pt x="956" y="2663"/>
                    <a:pt x="956" y="2663"/>
                    <a:pt x="964" y="2663"/>
                  </a:cubicBezTo>
                  <a:lnTo>
                    <a:pt x="972" y="2663"/>
                  </a:lnTo>
                  <a:cubicBezTo>
                    <a:pt x="972" y="2663"/>
                    <a:pt x="972" y="2663"/>
                    <a:pt x="972" y="2671"/>
                  </a:cubicBezTo>
                  <a:cubicBezTo>
                    <a:pt x="972" y="2663"/>
                    <a:pt x="972" y="2663"/>
                    <a:pt x="972" y="2663"/>
                  </a:cubicBezTo>
                  <a:cubicBezTo>
                    <a:pt x="972" y="2632"/>
                    <a:pt x="980" y="2616"/>
                    <a:pt x="996" y="2600"/>
                  </a:cubicBezTo>
                  <a:cubicBezTo>
                    <a:pt x="1012" y="2584"/>
                    <a:pt x="1035" y="2576"/>
                    <a:pt x="1051" y="2576"/>
                  </a:cubicBezTo>
                  <a:cubicBezTo>
                    <a:pt x="1091" y="2576"/>
                    <a:pt x="1130" y="2592"/>
                    <a:pt x="1146" y="2608"/>
                  </a:cubicBezTo>
                  <a:cubicBezTo>
                    <a:pt x="1154" y="2616"/>
                    <a:pt x="1162" y="2616"/>
                    <a:pt x="1178" y="2616"/>
                  </a:cubicBezTo>
                  <a:cubicBezTo>
                    <a:pt x="1201" y="2616"/>
                    <a:pt x="1225" y="2584"/>
                    <a:pt x="1225" y="2569"/>
                  </a:cubicBezTo>
                  <a:cubicBezTo>
                    <a:pt x="1233" y="2553"/>
                    <a:pt x="1225" y="2537"/>
                    <a:pt x="1217" y="2521"/>
                  </a:cubicBezTo>
                  <a:cubicBezTo>
                    <a:pt x="1209" y="2513"/>
                    <a:pt x="1201" y="2497"/>
                    <a:pt x="1194" y="2466"/>
                  </a:cubicBezTo>
                  <a:cubicBezTo>
                    <a:pt x="1194" y="2458"/>
                    <a:pt x="1194" y="2450"/>
                    <a:pt x="1201" y="2442"/>
                  </a:cubicBezTo>
                  <a:cubicBezTo>
                    <a:pt x="1217" y="2418"/>
                    <a:pt x="1281" y="2411"/>
                    <a:pt x="1312" y="2402"/>
                  </a:cubicBezTo>
                  <a:cubicBezTo>
                    <a:pt x="1328" y="2402"/>
                    <a:pt x="1336" y="2402"/>
                    <a:pt x="1344" y="2395"/>
                  </a:cubicBezTo>
                  <a:cubicBezTo>
                    <a:pt x="1352" y="2395"/>
                    <a:pt x="1352" y="2395"/>
                    <a:pt x="1352" y="2387"/>
                  </a:cubicBezTo>
                  <a:cubicBezTo>
                    <a:pt x="1352" y="2379"/>
                    <a:pt x="1344" y="2363"/>
                    <a:pt x="1328" y="2347"/>
                  </a:cubicBezTo>
                  <a:cubicBezTo>
                    <a:pt x="1320" y="2339"/>
                    <a:pt x="1320" y="2339"/>
                    <a:pt x="1320" y="2339"/>
                  </a:cubicBezTo>
                  <a:cubicBezTo>
                    <a:pt x="1304" y="2331"/>
                    <a:pt x="1312" y="2324"/>
                    <a:pt x="1328" y="2308"/>
                  </a:cubicBezTo>
                  <a:cubicBezTo>
                    <a:pt x="1336" y="2300"/>
                    <a:pt x="1336" y="2292"/>
                    <a:pt x="1344" y="2292"/>
                  </a:cubicBezTo>
                  <a:cubicBezTo>
                    <a:pt x="1352" y="2276"/>
                    <a:pt x="1344" y="2260"/>
                    <a:pt x="1344" y="2244"/>
                  </a:cubicBezTo>
                  <a:cubicBezTo>
                    <a:pt x="1336" y="2229"/>
                    <a:pt x="1336" y="2221"/>
                    <a:pt x="1336" y="2205"/>
                  </a:cubicBezTo>
                  <a:cubicBezTo>
                    <a:pt x="1328" y="2173"/>
                    <a:pt x="1336" y="2158"/>
                    <a:pt x="1344" y="2142"/>
                  </a:cubicBezTo>
                  <a:cubicBezTo>
                    <a:pt x="1360" y="2118"/>
                    <a:pt x="1360" y="2094"/>
                    <a:pt x="1360" y="2078"/>
                  </a:cubicBezTo>
                  <a:lnTo>
                    <a:pt x="1360" y="2071"/>
                  </a:lnTo>
                  <a:cubicBezTo>
                    <a:pt x="1352" y="2055"/>
                    <a:pt x="1352" y="2024"/>
                    <a:pt x="1367" y="2016"/>
                  </a:cubicBezTo>
                  <a:cubicBezTo>
                    <a:pt x="1391" y="2008"/>
                    <a:pt x="1454" y="1898"/>
                    <a:pt x="1454" y="1882"/>
                  </a:cubicBezTo>
                  <a:cubicBezTo>
                    <a:pt x="1454" y="1858"/>
                    <a:pt x="1462" y="1842"/>
                    <a:pt x="1486" y="1826"/>
                  </a:cubicBezTo>
                  <a:cubicBezTo>
                    <a:pt x="1502" y="1819"/>
                    <a:pt x="1502" y="1811"/>
                    <a:pt x="1502" y="1795"/>
                  </a:cubicBezTo>
                  <a:cubicBezTo>
                    <a:pt x="1502" y="1771"/>
                    <a:pt x="1494" y="1747"/>
                    <a:pt x="1486" y="1747"/>
                  </a:cubicBezTo>
                  <a:cubicBezTo>
                    <a:pt x="1470" y="1739"/>
                    <a:pt x="1470" y="1716"/>
                    <a:pt x="1470" y="1676"/>
                  </a:cubicBezTo>
                  <a:cubicBezTo>
                    <a:pt x="1470" y="1668"/>
                    <a:pt x="1470" y="1668"/>
                    <a:pt x="1470" y="1668"/>
                  </a:cubicBezTo>
                  <a:cubicBezTo>
                    <a:pt x="1470" y="1637"/>
                    <a:pt x="1462" y="1629"/>
                    <a:pt x="1447" y="1621"/>
                  </a:cubicBezTo>
                  <a:cubicBezTo>
                    <a:pt x="1439" y="1621"/>
                    <a:pt x="1439" y="1613"/>
                    <a:pt x="1431" y="1605"/>
                  </a:cubicBezTo>
                  <a:cubicBezTo>
                    <a:pt x="1415" y="1581"/>
                    <a:pt x="1431" y="1542"/>
                    <a:pt x="1447" y="1526"/>
                  </a:cubicBezTo>
                  <a:cubicBezTo>
                    <a:pt x="1454" y="1510"/>
                    <a:pt x="1462" y="1431"/>
                    <a:pt x="1462" y="1423"/>
                  </a:cubicBezTo>
                  <a:cubicBezTo>
                    <a:pt x="1360" y="380"/>
                    <a:pt x="1360" y="380"/>
                    <a:pt x="1360" y="380"/>
                  </a:cubicBezTo>
                  <a:lnTo>
                    <a:pt x="1360" y="380"/>
                  </a:lnTo>
                  <a:lnTo>
                    <a:pt x="1360" y="380"/>
                  </a:lnTo>
                  <a:cubicBezTo>
                    <a:pt x="1344" y="364"/>
                    <a:pt x="1328" y="356"/>
                    <a:pt x="1328" y="340"/>
                  </a:cubicBezTo>
                  <a:cubicBezTo>
                    <a:pt x="1320" y="325"/>
                    <a:pt x="1312" y="309"/>
                    <a:pt x="1312" y="293"/>
                  </a:cubicBezTo>
                  <a:cubicBezTo>
                    <a:pt x="1304" y="261"/>
                    <a:pt x="1296" y="230"/>
                    <a:pt x="1272" y="206"/>
                  </a:cubicBezTo>
                  <a:cubicBezTo>
                    <a:pt x="1265" y="190"/>
                    <a:pt x="1257" y="182"/>
                    <a:pt x="1249" y="174"/>
                  </a:cubicBezTo>
                  <a:cubicBezTo>
                    <a:pt x="1233" y="166"/>
                    <a:pt x="1225" y="158"/>
                    <a:pt x="1225" y="111"/>
                  </a:cubicBezTo>
                  <a:cubicBezTo>
                    <a:pt x="1225" y="103"/>
                    <a:pt x="1225" y="103"/>
                    <a:pt x="1225" y="103"/>
                  </a:cubicBezTo>
                  <a:cubicBezTo>
                    <a:pt x="1225" y="79"/>
                    <a:pt x="1225" y="40"/>
                    <a:pt x="1225" y="8"/>
                  </a:cubicBezTo>
                  <a:lnTo>
                    <a:pt x="1225" y="0"/>
                  </a:lnTo>
                  <a:lnTo>
                    <a:pt x="1225" y="0"/>
                  </a:lnTo>
                  <a:lnTo>
                    <a:pt x="1225" y="0"/>
                  </a:lnTo>
                  <a:lnTo>
                    <a:pt x="1225" y="0"/>
                  </a:lnTo>
                  <a:lnTo>
                    <a:pt x="1225" y="0"/>
                  </a:lnTo>
                  <a:lnTo>
                    <a:pt x="1225" y="0"/>
                  </a:lnTo>
                  <a:lnTo>
                    <a:pt x="1225" y="0"/>
                  </a:lnTo>
                  <a:lnTo>
                    <a:pt x="182" y="617"/>
                  </a:lnTo>
                </a:path>
              </a:pathLst>
            </a:custGeom>
            <a:solidFill>
              <a:schemeClr val="accent6"/>
            </a:solidFill>
            <a:ln>
              <a:solidFill>
                <a:schemeClr val="bg2"/>
              </a:solidFill>
            </a:ln>
            <a:effectLst/>
          </p:spPr>
          <p:txBody>
            <a:bodyPr wrap="none" anchor="ctr"/>
            <a:lstStyle/>
            <a:p>
              <a:endParaRPr lang="en-US"/>
            </a:p>
          </p:txBody>
        </p:sp>
        <p:sp>
          <p:nvSpPr>
            <p:cNvPr id="314" name="Freeform 708"/>
            <p:cNvSpPr>
              <a:spLocks noChangeArrowheads="1"/>
            </p:cNvSpPr>
            <p:nvPr/>
          </p:nvSpPr>
          <p:spPr bwMode="auto">
            <a:xfrm>
              <a:off x="18371463" y="6119648"/>
              <a:ext cx="229611" cy="540398"/>
            </a:xfrm>
            <a:custGeom>
              <a:avLst/>
              <a:gdLst>
                <a:gd name="T0" fmla="*/ 237 w 435"/>
                <a:gd name="T1" fmla="*/ 0 h 1029"/>
                <a:gd name="T2" fmla="*/ 229 w 435"/>
                <a:gd name="T3" fmla="*/ 0 h 1029"/>
                <a:gd name="T4" fmla="*/ 237 w 435"/>
                <a:gd name="T5" fmla="*/ 16 h 1029"/>
                <a:gd name="T6" fmla="*/ 269 w 435"/>
                <a:gd name="T7" fmla="*/ 48 h 1029"/>
                <a:gd name="T8" fmla="*/ 379 w 435"/>
                <a:gd name="T9" fmla="*/ 174 h 1029"/>
                <a:gd name="T10" fmla="*/ 419 w 435"/>
                <a:gd name="T11" fmla="*/ 253 h 1029"/>
                <a:gd name="T12" fmla="*/ 387 w 435"/>
                <a:gd name="T13" fmla="*/ 340 h 1029"/>
                <a:gd name="T14" fmla="*/ 316 w 435"/>
                <a:gd name="T15" fmla="*/ 459 h 1029"/>
                <a:gd name="T16" fmla="*/ 276 w 435"/>
                <a:gd name="T17" fmla="*/ 483 h 1029"/>
                <a:gd name="T18" fmla="*/ 189 w 435"/>
                <a:gd name="T19" fmla="*/ 522 h 1029"/>
                <a:gd name="T20" fmla="*/ 150 w 435"/>
                <a:gd name="T21" fmla="*/ 514 h 1029"/>
                <a:gd name="T22" fmla="*/ 103 w 435"/>
                <a:gd name="T23" fmla="*/ 530 h 1029"/>
                <a:gd name="T24" fmla="*/ 103 w 435"/>
                <a:gd name="T25" fmla="*/ 585 h 1029"/>
                <a:gd name="T26" fmla="*/ 134 w 435"/>
                <a:gd name="T27" fmla="*/ 648 h 1029"/>
                <a:gd name="T28" fmla="*/ 158 w 435"/>
                <a:gd name="T29" fmla="*/ 688 h 1029"/>
                <a:gd name="T30" fmla="*/ 110 w 435"/>
                <a:gd name="T31" fmla="*/ 799 h 1029"/>
                <a:gd name="T32" fmla="*/ 118 w 435"/>
                <a:gd name="T33" fmla="*/ 846 h 1029"/>
                <a:gd name="T34" fmla="*/ 118 w 435"/>
                <a:gd name="T35" fmla="*/ 846 h 1029"/>
                <a:gd name="T36" fmla="*/ 7 w 435"/>
                <a:gd name="T37" fmla="*/ 917 h 1029"/>
                <a:gd name="T38" fmla="*/ 0 w 435"/>
                <a:gd name="T39" fmla="*/ 933 h 1029"/>
                <a:gd name="T40" fmla="*/ 23 w 435"/>
                <a:gd name="T41" fmla="*/ 965 h 1029"/>
                <a:gd name="T42" fmla="*/ 7 w 435"/>
                <a:gd name="T43" fmla="*/ 1020 h 1029"/>
                <a:gd name="T44" fmla="*/ 7 w 435"/>
                <a:gd name="T45" fmla="*/ 1020 h 1029"/>
                <a:gd name="T46" fmla="*/ 7 w 435"/>
                <a:gd name="T47" fmla="*/ 1028 h 1029"/>
                <a:gd name="T48" fmla="*/ 7 w 435"/>
                <a:gd name="T49" fmla="*/ 1028 h 1029"/>
                <a:gd name="T50" fmla="*/ 31 w 435"/>
                <a:gd name="T51" fmla="*/ 980 h 1029"/>
                <a:gd name="T52" fmla="*/ 16 w 435"/>
                <a:gd name="T53" fmla="*/ 941 h 1029"/>
                <a:gd name="T54" fmla="*/ 7 w 435"/>
                <a:gd name="T55" fmla="*/ 933 h 1029"/>
                <a:gd name="T56" fmla="*/ 39 w 435"/>
                <a:gd name="T57" fmla="*/ 917 h 1029"/>
                <a:gd name="T58" fmla="*/ 118 w 435"/>
                <a:gd name="T59" fmla="*/ 807 h 1029"/>
                <a:gd name="T60" fmla="*/ 126 w 435"/>
                <a:gd name="T61" fmla="*/ 783 h 1029"/>
                <a:gd name="T62" fmla="*/ 166 w 435"/>
                <a:gd name="T63" fmla="*/ 672 h 1029"/>
                <a:gd name="T64" fmla="*/ 118 w 435"/>
                <a:gd name="T65" fmla="*/ 617 h 1029"/>
                <a:gd name="T66" fmla="*/ 103 w 435"/>
                <a:gd name="T67" fmla="*/ 546 h 1029"/>
                <a:gd name="T68" fmla="*/ 126 w 435"/>
                <a:gd name="T69" fmla="*/ 530 h 1029"/>
                <a:gd name="T70" fmla="*/ 174 w 435"/>
                <a:gd name="T71" fmla="*/ 522 h 1029"/>
                <a:gd name="T72" fmla="*/ 189 w 435"/>
                <a:gd name="T73" fmla="*/ 530 h 1029"/>
                <a:gd name="T74" fmla="*/ 237 w 435"/>
                <a:gd name="T75" fmla="*/ 514 h 1029"/>
                <a:gd name="T76" fmla="*/ 308 w 435"/>
                <a:gd name="T77" fmla="*/ 474 h 1029"/>
                <a:gd name="T78" fmla="*/ 363 w 435"/>
                <a:gd name="T79" fmla="*/ 403 h 1029"/>
                <a:gd name="T80" fmla="*/ 411 w 435"/>
                <a:gd name="T81" fmla="*/ 316 h 1029"/>
                <a:gd name="T82" fmla="*/ 411 w 435"/>
                <a:gd name="T83" fmla="*/ 182 h 1029"/>
                <a:gd name="T84" fmla="*/ 332 w 435"/>
                <a:gd name="T85" fmla="*/ 119 h 1029"/>
                <a:gd name="T86" fmla="*/ 237 w 435"/>
                <a:gd name="T87" fmla="*/ 8 h 1029"/>
                <a:gd name="T88" fmla="*/ 237 w 435"/>
                <a:gd name="T89" fmla="*/ 8 h 1029"/>
                <a:gd name="T90" fmla="*/ 237 w 435"/>
                <a:gd name="T91" fmla="*/ 0 h 1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5" h="1029">
                  <a:moveTo>
                    <a:pt x="237" y="0"/>
                  </a:moveTo>
                  <a:lnTo>
                    <a:pt x="237" y="0"/>
                  </a:lnTo>
                  <a:lnTo>
                    <a:pt x="237" y="0"/>
                  </a:lnTo>
                  <a:cubicBezTo>
                    <a:pt x="229" y="0"/>
                    <a:pt x="229" y="0"/>
                    <a:pt x="229" y="0"/>
                  </a:cubicBezTo>
                  <a:lnTo>
                    <a:pt x="229" y="8"/>
                  </a:lnTo>
                  <a:cubicBezTo>
                    <a:pt x="229" y="8"/>
                    <a:pt x="229" y="8"/>
                    <a:pt x="237" y="16"/>
                  </a:cubicBezTo>
                  <a:lnTo>
                    <a:pt x="237" y="16"/>
                  </a:lnTo>
                  <a:cubicBezTo>
                    <a:pt x="237" y="24"/>
                    <a:pt x="253" y="32"/>
                    <a:pt x="269" y="48"/>
                  </a:cubicBezTo>
                  <a:cubicBezTo>
                    <a:pt x="292" y="71"/>
                    <a:pt x="324" y="103"/>
                    <a:pt x="324" y="119"/>
                  </a:cubicBezTo>
                  <a:cubicBezTo>
                    <a:pt x="324" y="143"/>
                    <a:pt x="356" y="158"/>
                    <a:pt x="379" y="174"/>
                  </a:cubicBezTo>
                  <a:cubicBezTo>
                    <a:pt x="387" y="174"/>
                    <a:pt x="395" y="182"/>
                    <a:pt x="403" y="182"/>
                  </a:cubicBezTo>
                  <a:cubicBezTo>
                    <a:pt x="411" y="190"/>
                    <a:pt x="419" y="221"/>
                    <a:pt x="419" y="253"/>
                  </a:cubicBezTo>
                  <a:cubicBezTo>
                    <a:pt x="419" y="277"/>
                    <a:pt x="419" y="301"/>
                    <a:pt x="411" y="316"/>
                  </a:cubicBezTo>
                  <a:cubicBezTo>
                    <a:pt x="403" y="324"/>
                    <a:pt x="395" y="332"/>
                    <a:pt x="387" y="340"/>
                  </a:cubicBezTo>
                  <a:cubicBezTo>
                    <a:pt x="371" y="356"/>
                    <a:pt x="356" y="364"/>
                    <a:pt x="356" y="403"/>
                  </a:cubicBezTo>
                  <a:cubicBezTo>
                    <a:pt x="356" y="443"/>
                    <a:pt x="340" y="451"/>
                    <a:pt x="316" y="459"/>
                  </a:cubicBezTo>
                  <a:cubicBezTo>
                    <a:pt x="316" y="459"/>
                    <a:pt x="308" y="467"/>
                    <a:pt x="300" y="467"/>
                  </a:cubicBezTo>
                  <a:cubicBezTo>
                    <a:pt x="292" y="474"/>
                    <a:pt x="284" y="474"/>
                    <a:pt x="276" y="483"/>
                  </a:cubicBezTo>
                  <a:cubicBezTo>
                    <a:pt x="261" y="483"/>
                    <a:pt x="245" y="490"/>
                    <a:pt x="229" y="506"/>
                  </a:cubicBezTo>
                  <a:cubicBezTo>
                    <a:pt x="221" y="514"/>
                    <a:pt x="213" y="522"/>
                    <a:pt x="189" y="522"/>
                  </a:cubicBezTo>
                  <a:cubicBezTo>
                    <a:pt x="189" y="522"/>
                    <a:pt x="181" y="522"/>
                    <a:pt x="174" y="522"/>
                  </a:cubicBezTo>
                  <a:cubicBezTo>
                    <a:pt x="166" y="514"/>
                    <a:pt x="158" y="514"/>
                    <a:pt x="150" y="514"/>
                  </a:cubicBezTo>
                  <a:cubicBezTo>
                    <a:pt x="134" y="514"/>
                    <a:pt x="126" y="514"/>
                    <a:pt x="118" y="522"/>
                  </a:cubicBezTo>
                  <a:cubicBezTo>
                    <a:pt x="110" y="522"/>
                    <a:pt x="103" y="522"/>
                    <a:pt x="103" y="530"/>
                  </a:cubicBezTo>
                  <a:cubicBezTo>
                    <a:pt x="103" y="538"/>
                    <a:pt x="94" y="546"/>
                    <a:pt x="94" y="546"/>
                  </a:cubicBezTo>
                  <a:cubicBezTo>
                    <a:pt x="94" y="561"/>
                    <a:pt x="103" y="569"/>
                    <a:pt x="103" y="585"/>
                  </a:cubicBezTo>
                  <a:cubicBezTo>
                    <a:pt x="110" y="593"/>
                    <a:pt x="110" y="609"/>
                    <a:pt x="110" y="617"/>
                  </a:cubicBezTo>
                  <a:cubicBezTo>
                    <a:pt x="110" y="633"/>
                    <a:pt x="126" y="641"/>
                    <a:pt x="134" y="648"/>
                  </a:cubicBezTo>
                  <a:cubicBezTo>
                    <a:pt x="150" y="656"/>
                    <a:pt x="158" y="664"/>
                    <a:pt x="158" y="680"/>
                  </a:cubicBezTo>
                  <a:cubicBezTo>
                    <a:pt x="158" y="680"/>
                    <a:pt x="158" y="680"/>
                    <a:pt x="158" y="688"/>
                  </a:cubicBezTo>
                  <a:cubicBezTo>
                    <a:pt x="158" y="720"/>
                    <a:pt x="142" y="767"/>
                    <a:pt x="126" y="775"/>
                  </a:cubicBezTo>
                  <a:cubicBezTo>
                    <a:pt x="118" y="783"/>
                    <a:pt x="110" y="791"/>
                    <a:pt x="110" y="799"/>
                  </a:cubicBezTo>
                  <a:cubicBezTo>
                    <a:pt x="110" y="799"/>
                    <a:pt x="110" y="807"/>
                    <a:pt x="110" y="814"/>
                  </a:cubicBezTo>
                  <a:cubicBezTo>
                    <a:pt x="118" y="822"/>
                    <a:pt x="118" y="830"/>
                    <a:pt x="118" y="846"/>
                  </a:cubicBezTo>
                  <a:lnTo>
                    <a:pt x="118" y="846"/>
                  </a:lnTo>
                  <a:lnTo>
                    <a:pt x="118" y="846"/>
                  </a:lnTo>
                  <a:cubicBezTo>
                    <a:pt x="118" y="878"/>
                    <a:pt x="71" y="894"/>
                    <a:pt x="31" y="909"/>
                  </a:cubicBezTo>
                  <a:cubicBezTo>
                    <a:pt x="23" y="909"/>
                    <a:pt x="16" y="917"/>
                    <a:pt x="7" y="917"/>
                  </a:cubicBezTo>
                  <a:cubicBezTo>
                    <a:pt x="0" y="925"/>
                    <a:pt x="0" y="925"/>
                    <a:pt x="0" y="933"/>
                  </a:cubicBezTo>
                  <a:lnTo>
                    <a:pt x="0" y="933"/>
                  </a:lnTo>
                  <a:cubicBezTo>
                    <a:pt x="0" y="941"/>
                    <a:pt x="0" y="941"/>
                    <a:pt x="7" y="949"/>
                  </a:cubicBezTo>
                  <a:cubicBezTo>
                    <a:pt x="16" y="949"/>
                    <a:pt x="16" y="957"/>
                    <a:pt x="23" y="965"/>
                  </a:cubicBezTo>
                  <a:cubicBezTo>
                    <a:pt x="23" y="965"/>
                    <a:pt x="23" y="973"/>
                    <a:pt x="23" y="980"/>
                  </a:cubicBezTo>
                  <a:cubicBezTo>
                    <a:pt x="23" y="988"/>
                    <a:pt x="16" y="1004"/>
                    <a:pt x="7" y="1020"/>
                  </a:cubicBezTo>
                  <a:lnTo>
                    <a:pt x="7" y="1020"/>
                  </a:lnTo>
                  <a:lnTo>
                    <a:pt x="7" y="1020"/>
                  </a:lnTo>
                  <a:cubicBezTo>
                    <a:pt x="7" y="1020"/>
                    <a:pt x="7" y="1020"/>
                    <a:pt x="7" y="1028"/>
                  </a:cubicBezTo>
                  <a:lnTo>
                    <a:pt x="7" y="1028"/>
                  </a:lnTo>
                  <a:lnTo>
                    <a:pt x="7" y="1028"/>
                  </a:lnTo>
                  <a:lnTo>
                    <a:pt x="7" y="1028"/>
                  </a:lnTo>
                  <a:cubicBezTo>
                    <a:pt x="7" y="1028"/>
                    <a:pt x="7" y="1028"/>
                    <a:pt x="7" y="1020"/>
                  </a:cubicBezTo>
                  <a:cubicBezTo>
                    <a:pt x="23" y="1004"/>
                    <a:pt x="31" y="988"/>
                    <a:pt x="31" y="980"/>
                  </a:cubicBezTo>
                  <a:cubicBezTo>
                    <a:pt x="31" y="973"/>
                    <a:pt x="31" y="965"/>
                    <a:pt x="23" y="957"/>
                  </a:cubicBezTo>
                  <a:cubicBezTo>
                    <a:pt x="23" y="949"/>
                    <a:pt x="16" y="949"/>
                    <a:pt x="16" y="941"/>
                  </a:cubicBezTo>
                  <a:cubicBezTo>
                    <a:pt x="7" y="941"/>
                    <a:pt x="7" y="933"/>
                    <a:pt x="7" y="933"/>
                  </a:cubicBezTo>
                  <a:lnTo>
                    <a:pt x="7" y="933"/>
                  </a:lnTo>
                  <a:cubicBezTo>
                    <a:pt x="7" y="933"/>
                    <a:pt x="7" y="933"/>
                    <a:pt x="16" y="925"/>
                  </a:cubicBezTo>
                  <a:cubicBezTo>
                    <a:pt x="23" y="925"/>
                    <a:pt x="31" y="917"/>
                    <a:pt x="39" y="917"/>
                  </a:cubicBezTo>
                  <a:cubicBezTo>
                    <a:pt x="71" y="901"/>
                    <a:pt x="126" y="878"/>
                    <a:pt x="126" y="846"/>
                  </a:cubicBezTo>
                  <a:cubicBezTo>
                    <a:pt x="126" y="830"/>
                    <a:pt x="118" y="814"/>
                    <a:pt x="118" y="807"/>
                  </a:cubicBezTo>
                  <a:lnTo>
                    <a:pt x="118" y="799"/>
                  </a:lnTo>
                  <a:cubicBezTo>
                    <a:pt x="118" y="791"/>
                    <a:pt x="118" y="791"/>
                    <a:pt x="126" y="783"/>
                  </a:cubicBezTo>
                  <a:cubicBezTo>
                    <a:pt x="150" y="775"/>
                    <a:pt x="166" y="720"/>
                    <a:pt x="166" y="688"/>
                  </a:cubicBezTo>
                  <a:cubicBezTo>
                    <a:pt x="166" y="680"/>
                    <a:pt x="166" y="680"/>
                    <a:pt x="166" y="672"/>
                  </a:cubicBezTo>
                  <a:cubicBezTo>
                    <a:pt x="166" y="664"/>
                    <a:pt x="150" y="656"/>
                    <a:pt x="142" y="648"/>
                  </a:cubicBezTo>
                  <a:cubicBezTo>
                    <a:pt x="126" y="641"/>
                    <a:pt x="118" y="633"/>
                    <a:pt x="118" y="617"/>
                  </a:cubicBezTo>
                  <a:cubicBezTo>
                    <a:pt x="118" y="609"/>
                    <a:pt x="118" y="593"/>
                    <a:pt x="110" y="585"/>
                  </a:cubicBezTo>
                  <a:cubicBezTo>
                    <a:pt x="110" y="569"/>
                    <a:pt x="103" y="561"/>
                    <a:pt x="103" y="546"/>
                  </a:cubicBezTo>
                  <a:cubicBezTo>
                    <a:pt x="103" y="546"/>
                    <a:pt x="103" y="538"/>
                    <a:pt x="110" y="538"/>
                  </a:cubicBezTo>
                  <a:cubicBezTo>
                    <a:pt x="110" y="530"/>
                    <a:pt x="118" y="530"/>
                    <a:pt x="126" y="530"/>
                  </a:cubicBezTo>
                  <a:cubicBezTo>
                    <a:pt x="126" y="522"/>
                    <a:pt x="134" y="522"/>
                    <a:pt x="150" y="522"/>
                  </a:cubicBezTo>
                  <a:cubicBezTo>
                    <a:pt x="158" y="522"/>
                    <a:pt x="166" y="522"/>
                    <a:pt x="174" y="522"/>
                  </a:cubicBezTo>
                  <a:lnTo>
                    <a:pt x="174" y="522"/>
                  </a:lnTo>
                  <a:cubicBezTo>
                    <a:pt x="181" y="522"/>
                    <a:pt x="189" y="530"/>
                    <a:pt x="189" y="530"/>
                  </a:cubicBezTo>
                  <a:lnTo>
                    <a:pt x="189" y="530"/>
                  </a:lnTo>
                  <a:cubicBezTo>
                    <a:pt x="205" y="530"/>
                    <a:pt x="221" y="522"/>
                    <a:pt x="237" y="514"/>
                  </a:cubicBezTo>
                  <a:cubicBezTo>
                    <a:pt x="253" y="498"/>
                    <a:pt x="261" y="490"/>
                    <a:pt x="276" y="483"/>
                  </a:cubicBezTo>
                  <a:cubicBezTo>
                    <a:pt x="284" y="483"/>
                    <a:pt x="292" y="483"/>
                    <a:pt x="308" y="474"/>
                  </a:cubicBezTo>
                  <a:cubicBezTo>
                    <a:pt x="308" y="467"/>
                    <a:pt x="316" y="467"/>
                    <a:pt x="324" y="467"/>
                  </a:cubicBezTo>
                  <a:cubicBezTo>
                    <a:pt x="347" y="459"/>
                    <a:pt x="363" y="443"/>
                    <a:pt x="363" y="403"/>
                  </a:cubicBezTo>
                  <a:cubicBezTo>
                    <a:pt x="363" y="364"/>
                    <a:pt x="379" y="356"/>
                    <a:pt x="387" y="348"/>
                  </a:cubicBezTo>
                  <a:cubicBezTo>
                    <a:pt x="395" y="340"/>
                    <a:pt x="411" y="332"/>
                    <a:pt x="411" y="316"/>
                  </a:cubicBezTo>
                  <a:cubicBezTo>
                    <a:pt x="434" y="285"/>
                    <a:pt x="427" y="214"/>
                    <a:pt x="411" y="182"/>
                  </a:cubicBezTo>
                  <a:lnTo>
                    <a:pt x="411" y="182"/>
                  </a:lnTo>
                  <a:cubicBezTo>
                    <a:pt x="403" y="174"/>
                    <a:pt x="387" y="166"/>
                    <a:pt x="379" y="166"/>
                  </a:cubicBezTo>
                  <a:cubicBezTo>
                    <a:pt x="356" y="150"/>
                    <a:pt x="332" y="143"/>
                    <a:pt x="332" y="119"/>
                  </a:cubicBezTo>
                  <a:cubicBezTo>
                    <a:pt x="332" y="95"/>
                    <a:pt x="300" y="71"/>
                    <a:pt x="276" y="48"/>
                  </a:cubicBezTo>
                  <a:cubicBezTo>
                    <a:pt x="261" y="32"/>
                    <a:pt x="245" y="16"/>
                    <a:pt x="237" y="8"/>
                  </a:cubicBezTo>
                  <a:lnTo>
                    <a:pt x="237" y="8"/>
                  </a:lnTo>
                  <a:lnTo>
                    <a:pt x="237" y="8"/>
                  </a:lnTo>
                  <a:lnTo>
                    <a:pt x="237" y="8"/>
                  </a:lnTo>
                  <a:cubicBezTo>
                    <a:pt x="237" y="0"/>
                    <a:pt x="237" y="0"/>
                    <a:pt x="237" y="0"/>
                  </a:cubicBezTo>
                </a:path>
              </a:pathLst>
            </a:custGeom>
            <a:solidFill>
              <a:schemeClr val="accent6"/>
            </a:solidFill>
            <a:ln>
              <a:solidFill>
                <a:schemeClr val="bg2"/>
              </a:solidFill>
            </a:ln>
            <a:effectLst/>
          </p:spPr>
          <p:txBody>
            <a:bodyPr wrap="none" anchor="ctr"/>
            <a:lstStyle/>
            <a:p>
              <a:endParaRPr lang="en-US"/>
            </a:p>
          </p:txBody>
        </p:sp>
        <p:sp>
          <p:nvSpPr>
            <p:cNvPr id="315" name="Freeform 709"/>
            <p:cNvSpPr>
              <a:spLocks noChangeArrowheads="1"/>
            </p:cNvSpPr>
            <p:nvPr/>
          </p:nvSpPr>
          <p:spPr bwMode="auto">
            <a:xfrm>
              <a:off x="18364505" y="6657727"/>
              <a:ext cx="514886" cy="818714"/>
            </a:xfrm>
            <a:custGeom>
              <a:avLst/>
              <a:gdLst>
                <a:gd name="T0" fmla="*/ 23 w 981"/>
                <a:gd name="T1" fmla="*/ 0 h 1557"/>
                <a:gd name="T2" fmla="*/ 23 w 981"/>
                <a:gd name="T3" fmla="*/ 0 h 1557"/>
                <a:gd name="T4" fmla="*/ 16 w 981"/>
                <a:gd name="T5" fmla="*/ 213 h 1557"/>
                <a:gd name="T6" fmla="*/ 95 w 981"/>
                <a:gd name="T7" fmla="*/ 316 h 1557"/>
                <a:gd name="T8" fmla="*/ 166 w 981"/>
                <a:gd name="T9" fmla="*/ 411 h 1557"/>
                <a:gd name="T10" fmla="*/ 292 w 981"/>
                <a:gd name="T11" fmla="*/ 506 h 1557"/>
                <a:gd name="T12" fmla="*/ 316 w 981"/>
                <a:gd name="T13" fmla="*/ 577 h 1557"/>
                <a:gd name="T14" fmla="*/ 332 w 981"/>
                <a:gd name="T15" fmla="*/ 640 h 1557"/>
                <a:gd name="T16" fmla="*/ 356 w 981"/>
                <a:gd name="T17" fmla="*/ 672 h 1557"/>
                <a:gd name="T18" fmla="*/ 379 w 981"/>
                <a:gd name="T19" fmla="*/ 664 h 1557"/>
                <a:gd name="T20" fmla="*/ 387 w 981"/>
                <a:gd name="T21" fmla="*/ 656 h 1557"/>
                <a:gd name="T22" fmla="*/ 411 w 981"/>
                <a:gd name="T23" fmla="*/ 648 h 1557"/>
                <a:gd name="T24" fmla="*/ 427 w 981"/>
                <a:gd name="T25" fmla="*/ 664 h 1557"/>
                <a:gd name="T26" fmla="*/ 450 w 981"/>
                <a:gd name="T27" fmla="*/ 672 h 1557"/>
                <a:gd name="T28" fmla="*/ 466 w 981"/>
                <a:gd name="T29" fmla="*/ 656 h 1557"/>
                <a:gd name="T30" fmla="*/ 466 w 981"/>
                <a:gd name="T31" fmla="*/ 648 h 1557"/>
                <a:gd name="T32" fmla="*/ 522 w 981"/>
                <a:gd name="T33" fmla="*/ 688 h 1557"/>
                <a:gd name="T34" fmla="*/ 466 w 981"/>
                <a:gd name="T35" fmla="*/ 909 h 1557"/>
                <a:gd name="T36" fmla="*/ 593 w 981"/>
                <a:gd name="T37" fmla="*/ 1106 h 1557"/>
                <a:gd name="T38" fmla="*/ 648 w 981"/>
                <a:gd name="T39" fmla="*/ 1145 h 1557"/>
                <a:gd name="T40" fmla="*/ 696 w 981"/>
                <a:gd name="T41" fmla="*/ 1185 h 1557"/>
                <a:gd name="T42" fmla="*/ 743 w 981"/>
                <a:gd name="T43" fmla="*/ 1209 h 1557"/>
                <a:gd name="T44" fmla="*/ 783 w 981"/>
                <a:gd name="T45" fmla="*/ 1232 h 1557"/>
                <a:gd name="T46" fmla="*/ 806 w 981"/>
                <a:gd name="T47" fmla="*/ 1248 h 1557"/>
                <a:gd name="T48" fmla="*/ 830 w 981"/>
                <a:gd name="T49" fmla="*/ 1319 h 1557"/>
                <a:gd name="T50" fmla="*/ 854 w 981"/>
                <a:gd name="T51" fmla="*/ 1367 h 1557"/>
                <a:gd name="T52" fmla="*/ 846 w 981"/>
                <a:gd name="T53" fmla="*/ 1398 h 1557"/>
                <a:gd name="T54" fmla="*/ 830 w 981"/>
                <a:gd name="T55" fmla="*/ 1414 h 1557"/>
                <a:gd name="T56" fmla="*/ 846 w 981"/>
                <a:gd name="T57" fmla="*/ 1469 h 1557"/>
                <a:gd name="T58" fmla="*/ 877 w 981"/>
                <a:gd name="T59" fmla="*/ 1517 h 1557"/>
                <a:gd name="T60" fmla="*/ 933 w 981"/>
                <a:gd name="T61" fmla="*/ 1548 h 1557"/>
                <a:gd name="T62" fmla="*/ 956 w 981"/>
                <a:gd name="T63" fmla="*/ 1548 h 1557"/>
                <a:gd name="T64" fmla="*/ 972 w 981"/>
                <a:gd name="T65" fmla="*/ 1548 h 1557"/>
                <a:gd name="T66" fmla="*/ 972 w 981"/>
                <a:gd name="T67" fmla="*/ 1548 h 1557"/>
                <a:gd name="T68" fmla="*/ 980 w 981"/>
                <a:gd name="T69" fmla="*/ 1556 h 1557"/>
                <a:gd name="T70" fmla="*/ 980 w 981"/>
                <a:gd name="T71" fmla="*/ 1556 h 1557"/>
                <a:gd name="T72" fmla="*/ 980 w 981"/>
                <a:gd name="T73" fmla="*/ 1548 h 1557"/>
                <a:gd name="T74" fmla="*/ 972 w 981"/>
                <a:gd name="T75" fmla="*/ 1548 h 1557"/>
                <a:gd name="T76" fmla="*/ 956 w 981"/>
                <a:gd name="T77" fmla="*/ 1548 h 1557"/>
                <a:gd name="T78" fmla="*/ 933 w 981"/>
                <a:gd name="T79" fmla="*/ 1548 h 1557"/>
                <a:gd name="T80" fmla="*/ 885 w 981"/>
                <a:gd name="T81" fmla="*/ 1517 h 1557"/>
                <a:gd name="T82" fmla="*/ 830 w 981"/>
                <a:gd name="T83" fmla="*/ 1414 h 1557"/>
                <a:gd name="T84" fmla="*/ 854 w 981"/>
                <a:gd name="T85" fmla="*/ 1359 h 1557"/>
                <a:gd name="T86" fmla="*/ 806 w 981"/>
                <a:gd name="T87" fmla="*/ 1248 h 1557"/>
                <a:gd name="T88" fmla="*/ 743 w 981"/>
                <a:gd name="T89" fmla="*/ 1209 h 1557"/>
                <a:gd name="T90" fmla="*/ 648 w 981"/>
                <a:gd name="T91" fmla="*/ 1145 h 1557"/>
                <a:gd name="T92" fmla="*/ 466 w 981"/>
                <a:gd name="T93" fmla="*/ 909 h 1557"/>
                <a:gd name="T94" fmla="*/ 530 w 981"/>
                <a:gd name="T95" fmla="*/ 680 h 1557"/>
                <a:gd name="T96" fmla="*/ 466 w 981"/>
                <a:gd name="T97" fmla="*/ 648 h 1557"/>
                <a:gd name="T98" fmla="*/ 466 w 981"/>
                <a:gd name="T99" fmla="*/ 656 h 1557"/>
                <a:gd name="T100" fmla="*/ 450 w 981"/>
                <a:gd name="T101" fmla="*/ 672 h 1557"/>
                <a:gd name="T102" fmla="*/ 435 w 981"/>
                <a:gd name="T103" fmla="*/ 656 h 1557"/>
                <a:gd name="T104" fmla="*/ 411 w 981"/>
                <a:gd name="T105" fmla="*/ 648 h 1557"/>
                <a:gd name="T106" fmla="*/ 387 w 981"/>
                <a:gd name="T107" fmla="*/ 648 h 1557"/>
                <a:gd name="T108" fmla="*/ 356 w 981"/>
                <a:gd name="T109" fmla="*/ 664 h 1557"/>
                <a:gd name="T110" fmla="*/ 332 w 981"/>
                <a:gd name="T111" fmla="*/ 640 h 1557"/>
                <a:gd name="T112" fmla="*/ 292 w 981"/>
                <a:gd name="T113" fmla="*/ 506 h 1557"/>
                <a:gd name="T114" fmla="*/ 166 w 981"/>
                <a:gd name="T115" fmla="*/ 411 h 1557"/>
                <a:gd name="T116" fmla="*/ 16 w 981"/>
                <a:gd name="T117" fmla="*/ 213 h 1557"/>
                <a:gd name="T118" fmla="*/ 23 w 981"/>
                <a:gd name="T119" fmla="*/ 8 h 1557"/>
                <a:gd name="T120" fmla="*/ 23 w 981"/>
                <a:gd name="T121" fmla="*/ 8 h 1557"/>
                <a:gd name="T122" fmla="*/ 23 w 981"/>
                <a:gd name="T123" fmla="*/ 0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81" h="1557">
                  <a:moveTo>
                    <a:pt x="23" y="0"/>
                  </a:moveTo>
                  <a:lnTo>
                    <a:pt x="23" y="0"/>
                  </a:lnTo>
                  <a:cubicBezTo>
                    <a:pt x="0" y="32"/>
                    <a:pt x="8" y="166"/>
                    <a:pt x="16" y="213"/>
                  </a:cubicBezTo>
                  <a:cubicBezTo>
                    <a:pt x="16" y="245"/>
                    <a:pt x="55" y="285"/>
                    <a:pt x="95" y="316"/>
                  </a:cubicBezTo>
                  <a:cubicBezTo>
                    <a:pt x="126" y="356"/>
                    <a:pt x="158" y="387"/>
                    <a:pt x="166" y="411"/>
                  </a:cubicBezTo>
                  <a:cubicBezTo>
                    <a:pt x="166" y="458"/>
                    <a:pt x="269" y="498"/>
                    <a:pt x="292" y="506"/>
                  </a:cubicBezTo>
                  <a:cubicBezTo>
                    <a:pt x="300" y="514"/>
                    <a:pt x="308" y="545"/>
                    <a:pt x="316" y="577"/>
                  </a:cubicBezTo>
                  <a:cubicBezTo>
                    <a:pt x="324" y="601"/>
                    <a:pt x="324" y="624"/>
                    <a:pt x="332" y="640"/>
                  </a:cubicBezTo>
                  <a:cubicBezTo>
                    <a:pt x="340" y="664"/>
                    <a:pt x="348" y="672"/>
                    <a:pt x="356" y="672"/>
                  </a:cubicBezTo>
                  <a:cubicBezTo>
                    <a:pt x="363" y="672"/>
                    <a:pt x="372" y="664"/>
                    <a:pt x="379" y="664"/>
                  </a:cubicBezTo>
                  <a:lnTo>
                    <a:pt x="387" y="656"/>
                  </a:lnTo>
                  <a:cubicBezTo>
                    <a:pt x="395" y="648"/>
                    <a:pt x="403" y="648"/>
                    <a:pt x="411" y="648"/>
                  </a:cubicBezTo>
                  <a:cubicBezTo>
                    <a:pt x="419" y="648"/>
                    <a:pt x="427" y="656"/>
                    <a:pt x="427" y="664"/>
                  </a:cubicBezTo>
                  <a:cubicBezTo>
                    <a:pt x="435" y="672"/>
                    <a:pt x="443" y="672"/>
                    <a:pt x="450" y="672"/>
                  </a:cubicBezTo>
                  <a:cubicBezTo>
                    <a:pt x="458" y="672"/>
                    <a:pt x="466" y="664"/>
                    <a:pt x="466" y="656"/>
                  </a:cubicBezTo>
                  <a:cubicBezTo>
                    <a:pt x="466" y="648"/>
                    <a:pt x="466" y="648"/>
                    <a:pt x="466" y="648"/>
                  </a:cubicBezTo>
                  <a:cubicBezTo>
                    <a:pt x="474" y="648"/>
                    <a:pt x="498" y="664"/>
                    <a:pt x="522" y="688"/>
                  </a:cubicBezTo>
                  <a:cubicBezTo>
                    <a:pt x="553" y="711"/>
                    <a:pt x="530" y="798"/>
                    <a:pt x="466" y="909"/>
                  </a:cubicBezTo>
                  <a:cubicBezTo>
                    <a:pt x="427" y="979"/>
                    <a:pt x="530" y="1058"/>
                    <a:pt x="593" y="1106"/>
                  </a:cubicBezTo>
                  <a:cubicBezTo>
                    <a:pt x="625" y="1121"/>
                    <a:pt x="640" y="1137"/>
                    <a:pt x="648" y="1145"/>
                  </a:cubicBezTo>
                  <a:cubicBezTo>
                    <a:pt x="656" y="1169"/>
                    <a:pt x="680" y="1177"/>
                    <a:pt x="696" y="1185"/>
                  </a:cubicBezTo>
                  <a:cubicBezTo>
                    <a:pt x="711" y="1185"/>
                    <a:pt x="735" y="1193"/>
                    <a:pt x="743" y="1209"/>
                  </a:cubicBezTo>
                  <a:cubicBezTo>
                    <a:pt x="759" y="1224"/>
                    <a:pt x="775" y="1232"/>
                    <a:pt x="783" y="1232"/>
                  </a:cubicBezTo>
                  <a:cubicBezTo>
                    <a:pt x="798" y="1240"/>
                    <a:pt x="806" y="1240"/>
                    <a:pt x="806" y="1248"/>
                  </a:cubicBezTo>
                  <a:cubicBezTo>
                    <a:pt x="806" y="1272"/>
                    <a:pt x="814" y="1296"/>
                    <a:pt x="830" y="1319"/>
                  </a:cubicBezTo>
                  <a:cubicBezTo>
                    <a:pt x="838" y="1335"/>
                    <a:pt x="846" y="1351"/>
                    <a:pt x="854" y="1367"/>
                  </a:cubicBezTo>
                  <a:cubicBezTo>
                    <a:pt x="862" y="1390"/>
                    <a:pt x="862" y="1390"/>
                    <a:pt x="846" y="1398"/>
                  </a:cubicBezTo>
                  <a:cubicBezTo>
                    <a:pt x="838" y="1398"/>
                    <a:pt x="830" y="1406"/>
                    <a:pt x="830" y="1414"/>
                  </a:cubicBezTo>
                  <a:cubicBezTo>
                    <a:pt x="814" y="1430"/>
                    <a:pt x="830" y="1446"/>
                    <a:pt x="846" y="1469"/>
                  </a:cubicBezTo>
                  <a:cubicBezTo>
                    <a:pt x="862" y="1485"/>
                    <a:pt x="877" y="1501"/>
                    <a:pt x="877" y="1517"/>
                  </a:cubicBezTo>
                  <a:cubicBezTo>
                    <a:pt x="893" y="1540"/>
                    <a:pt x="909" y="1548"/>
                    <a:pt x="933" y="1548"/>
                  </a:cubicBezTo>
                  <a:cubicBezTo>
                    <a:pt x="941" y="1548"/>
                    <a:pt x="949" y="1548"/>
                    <a:pt x="956" y="1548"/>
                  </a:cubicBezTo>
                  <a:cubicBezTo>
                    <a:pt x="964" y="1548"/>
                    <a:pt x="964" y="1548"/>
                    <a:pt x="972" y="1548"/>
                  </a:cubicBezTo>
                  <a:lnTo>
                    <a:pt x="972" y="1548"/>
                  </a:lnTo>
                  <a:cubicBezTo>
                    <a:pt x="980" y="1556"/>
                    <a:pt x="980" y="1556"/>
                    <a:pt x="980" y="1556"/>
                  </a:cubicBezTo>
                  <a:lnTo>
                    <a:pt x="980" y="1556"/>
                  </a:lnTo>
                  <a:cubicBezTo>
                    <a:pt x="980" y="1548"/>
                    <a:pt x="980" y="1548"/>
                    <a:pt x="980" y="1548"/>
                  </a:cubicBezTo>
                  <a:lnTo>
                    <a:pt x="972" y="1548"/>
                  </a:lnTo>
                  <a:cubicBezTo>
                    <a:pt x="964" y="1548"/>
                    <a:pt x="964" y="1548"/>
                    <a:pt x="956" y="1548"/>
                  </a:cubicBezTo>
                  <a:cubicBezTo>
                    <a:pt x="949" y="1548"/>
                    <a:pt x="941" y="1548"/>
                    <a:pt x="933" y="1548"/>
                  </a:cubicBezTo>
                  <a:cubicBezTo>
                    <a:pt x="917" y="1548"/>
                    <a:pt x="893" y="1540"/>
                    <a:pt x="885" y="1517"/>
                  </a:cubicBezTo>
                  <a:cubicBezTo>
                    <a:pt x="862" y="1469"/>
                    <a:pt x="806" y="1438"/>
                    <a:pt x="830" y="1414"/>
                  </a:cubicBezTo>
                  <a:cubicBezTo>
                    <a:pt x="846" y="1390"/>
                    <a:pt x="877" y="1406"/>
                    <a:pt x="854" y="1359"/>
                  </a:cubicBezTo>
                  <a:cubicBezTo>
                    <a:pt x="838" y="1319"/>
                    <a:pt x="806" y="1280"/>
                    <a:pt x="806" y="1248"/>
                  </a:cubicBezTo>
                  <a:cubicBezTo>
                    <a:pt x="806" y="1224"/>
                    <a:pt x="767" y="1240"/>
                    <a:pt x="743" y="1209"/>
                  </a:cubicBezTo>
                  <a:cubicBezTo>
                    <a:pt x="719" y="1177"/>
                    <a:pt x="664" y="1177"/>
                    <a:pt x="648" y="1145"/>
                  </a:cubicBezTo>
                  <a:cubicBezTo>
                    <a:pt x="632" y="1114"/>
                    <a:pt x="411" y="1003"/>
                    <a:pt x="466" y="909"/>
                  </a:cubicBezTo>
                  <a:cubicBezTo>
                    <a:pt x="530" y="814"/>
                    <a:pt x="561" y="711"/>
                    <a:pt x="530" y="680"/>
                  </a:cubicBezTo>
                  <a:cubicBezTo>
                    <a:pt x="506" y="664"/>
                    <a:pt x="482" y="648"/>
                    <a:pt x="466" y="648"/>
                  </a:cubicBezTo>
                  <a:cubicBezTo>
                    <a:pt x="466" y="648"/>
                    <a:pt x="466" y="648"/>
                    <a:pt x="466" y="656"/>
                  </a:cubicBezTo>
                  <a:cubicBezTo>
                    <a:pt x="466" y="664"/>
                    <a:pt x="458" y="672"/>
                    <a:pt x="450" y="672"/>
                  </a:cubicBezTo>
                  <a:cubicBezTo>
                    <a:pt x="443" y="672"/>
                    <a:pt x="435" y="664"/>
                    <a:pt x="435" y="656"/>
                  </a:cubicBezTo>
                  <a:cubicBezTo>
                    <a:pt x="427" y="648"/>
                    <a:pt x="427" y="648"/>
                    <a:pt x="411" y="648"/>
                  </a:cubicBezTo>
                  <a:cubicBezTo>
                    <a:pt x="403" y="648"/>
                    <a:pt x="395" y="648"/>
                    <a:pt x="387" y="648"/>
                  </a:cubicBezTo>
                  <a:cubicBezTo>
                    <a:pt x="372" y="656"/>
                    <a:pt x="363" y="664"/>
                    <a:pt x="356" y="664"/>
                  </a:cubicBezTo>
                  <a:cubicBezTo>
                    <a:pt x="348" y="664"/>
                    <a:pt x="340" y="664"/>
                    <a:pt x="332" y="640"/>
                  </a:cubicBezTo>
                  <a:cubicBezTo>
                    <a:pt x="316" y="593"/>
                    <a:pt x="316" y="514"/>
                    <a:pt x="292" y="506"/>
                  </a:cubicBezTo>
                  <a:cubicBezTo>
                    <a:pt x="269" y="498"/>
                    <a:pt x="174" y="451"/>
                    <a:pt x="166" y="411"/>
                  </a:cubicBezTo>
                  <a:cubicBezTo>
                    <a:pt x="166" y="364"/>
                    <a:pt x="23" y="269"/>
                    <a:pt x="16" y="213"/>
                  </a:cubicBezTo>
                  <a:cubicBezTo>
                    <a:pt x="8" y="158"/>
                    <a:pt x="8" y="40"/>
                    <a:pt x="23" y="8"/>
                  </a:cubicBezTo>
                  <a:lnTo>
                    <a:pt x="23" y="8"/>
                  </a:lnTo>
                  <a:cubicBezTo>
                    <a:pt x="23" y="0"/>
                    <a:pt x="23" y="0"/>
                    <a:pt x="23" y="0"/>
                  </a:cubicBezTo>
                </a:path>
              </a:pathLst>
            </a:custGeom>
            <a:solidFill>
              <a:schemeClr val="accent6"/>
            </a:solidFill>
            <a:ln>
              <a:solidFill>
                <a:schemeClr val="bg2"/>
              </a:solidFill>
            </a:ln>
            <a:effectLst/>
          </p:spPr>
          <p:txBody>
            <a:bodyPr wrap="none" anchor="ctr"/>
            <a:lstStyle/>
            <a:p>
              <a:endParaRPr lang="en-US"/>
            </a:p>
          </p:txBody>
        </p:sp>
        <p:sp>
          <p:nvSpPr>
            <p:cNvPr id="316" name="Freeform 752"/>
            <p:cNvSpPr>
              <a:spLocks noChangeArrowheads="1"/>
            </p:cNvSpPr>
            <p:nvPr/>
          </p:nvSpPr>
          <p:spPr bwMode="auto">
            <a:xfrm>
              <a:off x="21896808" y="4224774"/>
              <a:ext cx="654044" cy="964831"/>
            </a:xfrm>
            <a:custGeom>
              <a:avLst/>
              <a:gdLst>
                <a:gd name="T0" fmla="*/ 1202 w 1243"/>
                <a:gd name="T1" fmla="*/ 1012 h 1835"/>
                <a:gd name="T2" fmla="*/ 1202 w 1243"/>
                <a:gd name="T3" fmla="*/ 1012 h 1835"/>
                <a:gd name="T4" fmla="*/ 1155 w 1243"/>
                <a:gd name="T5" fmla="*/ 989 h 1835"/>
                <a:gd name="T6" fmla="*/ 1163 w 1243"/>
                <a:gd name="T7" fmla="*/ 925 h 1835"/>
                <a:gd name="T8" fmla="*/ 1131 w 1243"/>
                <a:gd name="T9" fmla="*/ 894 h 1835"/>
                <a:gd name="T10" fmla="*/ 1092 w 1243"/>
                <a:gd name="T11" fmla="*/ 933 h 1835"/>
                <a:gd name="T12" fmla="*/ 997 w 1243"/>
                <a:gd name="T13" fmla="*/ 846 h 1835"/>
                <a:gd name="T14" fmla="*/ 981 w 1243"/>
                <a:gd name="T15" fmla="*/ 728 h 1835"/>
                <a:gd name="T16" fmla="*/ 870 w 1243"/>
                <a:gd name="T17" fmla="*/ 720 h 1835"/>
                <a:gd name="T18" fmla="*/ 823 w 1243"/>
                <a:gd name="T19" fmla="*/ 641 h 1835"/>
                <a:gd name="T20" fmla="*/ 657 w 1243"/>
                <a:gd name="T21" fmla="*/ 174 h 1835"/>
                <a:gd name="T22" fmla="*/ 491 w 1243"/>
                <a:gd name="T23" fmla="*/ 24 h 1835"/>
                <a:gd name="T24" fmla="*/ 428 w 1243"/>
                <a:gd name="T25" fmla="*/ 56 h 1835"/>
                <a:gd name="T26" fmla="*/ 253 w 1243"/>
                <a:gd name="T27" fmla="*/ 143 h 1835"/>
                <a:gd name="T28" fmla="*/ 182 w 1243"/>
                <a:gd name="T29" fmla="*/ 56 h 1835"/>
                <a:gd name="T30" fmla="*/ 119 w 1243"/>
                <a:gd name="T31" fmla="*/ 135 h 1835"/>
                <a:gd name="T32" fmla="*/ 32 w 1243"/>
                <a:gd name="T33" fmla="*/ 427 h 1835"/>
                <a:gd name="T34" fmla="*/ 32 w 1243"/>
                <a:gd name="T35" fmla="*/ 554 h 1835"/>
                <a:gd name="T36" fmla="*/ 32 w 1243"/>
                <a:gd name="T37" fmla="*/ 569 h 1835"/>
                <a:gd name="T38" fmla="*/ 380 w 1243"/>
                <a:gd name="T39" fmla="*/ 1755 h 1835"/>
                <a:gd name="T40" fmla="*/ 396 w 1243"/>
                <a:gd name="T41" fmla="*/ 1755 h 1835"/>
                <a:gd name="T42" fmla="*/ 428 w 1243"/>
                <a:gd name="T43" fmla="*/ 1779 h 1835"/>
                <a:gd name="T44" fmla="*/ 483 w 1243"/>
                <a:gd name="T45" fmla="*/ 1811 h 1835"/>
                <a:gd name="T46" fmla="*/ 475 w 1243"/>
                <a:gd name="T47" fmla="*/ 1763 h 1835"/>
                <a:gd name="T48" fmla="*/ 483 w 1243"/>
                <a:gd name="T49" fmla="*/ 1732 h 1835"/>
                <a:gd name="T50" fmla="*/ 506 w 1243"/>
                <a:gd name="T51" fmla="*/ 1692 h 1835"/>
                <a:gd name="T52" fmla="*/ 538 w 1243"/>
                <a:gd name="T53" fmla="*/ 1724 h 1835"/>
                <a:gd name="T54" fmla="*/ 554 w 1243"/>
                <a:gd name="T55" fmla="*/ 1676 h 1835"/>
                <a:gd name="T56" fmla="*/ 562 w 1243"/>
                <a:gd name="T57" fmla="*/ 1637 h 1835"/>
                <a:gd name="T58" fmla="*/ 625 w 1243"/>
                <a:gd name="T59" fmla="*/ 1645 h 1835"/>
                <a:gd name="T60" fmla="*/ 657 w 1243"/>
                <a:gd name="T61" fmla="*/ 1613 h 1835"/>
                <a:gd name="T62" fmla="*/ 649 w 1243"/>
                <a:gd name="T63" fmla="*/ 1463 h 1835"/>
                <a:gd name="T64" fmla="*/ 680 w 1243"/>
                <a:gd name="T65" fmla="*/ 1439 h 1835"/>
                <a:gd name="T66" fmla="*/ 688 w 1243"/>
                <a:gd name="T67" fmla="*/ 1384 h 1835"/>
                <a:gd name="T68" fmla="*/ 712 w 1243"/>
                <a:gd name="T69" fmla="*/ 1400 h 1835"/>
                <a:gd name="T70" fmla="*/ 752 w 1243"/>
                <a:gd name="T71" fmla="*/ 1439 h 1835"/>
                <a:gd name="T72" fmla="*/ 783 w 1243"/>
                <a:gd name="T73" fmla="*/ 1439 h 1835"/>
                <a:gd name="T74" fmla="*/ 823 w 1243"/>
                <a:gd name="T75" fmla="*/ 1431 h 1835"/>
                <a:gd name="T76" fmla="*/ 807 w 1243"/>
                <a:gd name="T77" fmla="*/ 1376 h 1835"/>
                <a:gd name="T78" fmla="*/ 839 w 1243"/>
                <a:gd name="T79" fmla="*/ 1400 h 1835"/>
                <a:gd name="T80" fmla="*/ 870 w 1243"/>
                <a:gd name="T81" fmla="*/ 1400 h 1835"/>
                <a:gd name="T82" fmla="*/ 902 w 1243"/>
                <a:gd name="T83" fmla="*/ 1376 h 1835"/>
                <a:gd name="T84" fmla="*/ 910 w 1243"/>
                <a:gd name="T85" fmla="*/ 1328 h 1835"/>
                <a:gd name="T86" fmla="*/ 854 w 1243"/>
                <a:gd name="T87" fmla="*/ 1313 h 1835"/>
                <a:gd name="T88" fmla="*/ 839 w 1243"/>
                <a:gd name="T89" fmla="*/ 1305 h 1835"/>
                <a:gd name="T90" fmla="*/ 902 w 1243"/>
                <a:gd name="T91" fmla="*/ 1281 h 1835"/>
                <a:gd name="T92" fmla="*/ 926 w 1243"/>
                <a:gd name="T93" fmla="*/ 1321 h 1835"/>
                <a:gd name="T94" fmla="*/ 965 w 1243"/>
                <a:gd name="T95" fmla="*/ 1321 h 1835"/>
                <a:gd name="T96" fmla="*/ 989 w 1243"/>
                <a:gd name="T97" fmla="*/ 1289 h 1835"/>
                <a:gd name="T98" fmla="*/ 1005 w 1243"/>
                <a:gd name="T99" fmla="*/ 1234 h 1835"/>
                <a:gd name="T100" fmla="*/ 1028 w 1243"/>
                <a:gd name="T101" fmla="*/ 1226 h 1835"/>
                <a:gd name="T102" fmla="*/ 1068 w 1243"/>
                <a:gd name="T103" fmla="*/ 1234 h 1835"/>
                <a:gd name="T104" fmla="*/ 1092 w 1243"/>
                <a:gd name="T105" fmla="*/ 1186 h 1835"/>
                <a:gd name="T106" fmla="*/ 1139 w 1243"/>
                <a:gd name="T107" fmla="*/ 1131 h 1835"/>
                <a:gd name="T108" fmla="*/ 1202 w 1243"/>
                <a:gd name="T109" fmla="*/ 1091 h 1835"/>
                <a:gd name="T110" fmla="*/ 1202 w 1243"/>
                <a:gd name="T111" fmla="*/ 1012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43" h="1835">
                  <a:moveTo>
                    <a:pt x="1202" y="1012"/>
                  </a:moveTo>
                  <a:lnTo>
                    <a:pt x="1202" y="1012"/>
                  </a:lnTo>
                  <a:cubicBezTo>
                    <a:pt x="1163" y="1012"/>
                    <a:pt x="1139" y="1020"/>
                    <a:pt x="1155" y="989"/>
                  </a:cubicBezTo>
                  <a:cubicBezTo>
                    <a:pt x="1179" y="949"/>
                    <a:pt x="1186" y="933"/>
                    <a:pt x="1163" y="925"/>
                  </a:cubicBezTo>
                  <a:cubicBezTo>
                    <a:pt x="1147" y="917"/>
                    <a:pt x="1123" y="902"/>
                    <a:pt x="1131" y="894"/>
                  </a:cubicBezTo>
                  <a:cubicBezTo>
                    <a:pt x="1131" y="902"/>
                    <a:pt x="1107" y="925"/>
                    <a:pt x="1092" y="933"/>
                  </a:cubicBezTo>
                  <a:cubicBezTo>
                    <a:pt x="1076" y="941"/>
                    <a:pt x="1020" y="870"/>
                    <a:pt x="997" y="846"/>
                  </a:cubicBezTo>
                  <a:cubicBezTo>
                    <a:pt x="981" y="822"/>
                    <a:pt x="1005" y="759"/>
                    <a:pt x="981" y="728"/>
                  </a:cubicBezTo>
                  <a:cubicBezTo>
                    <a:pt x="957" y="696"/>
                    <a:pt x="902" y="751"/>
                    <a:pt x="870" y="720"/>
                  </a:cubicBezTo>
                  <a:cubicBezTo>
                    <a:pt x="831" y="696"/>
                    <a:pt x="823" y="641"/>
                    <a:pt x="823" y="641"/>
                  </a:cubicBezTo>
                  <a:cubicBezTo>
                    <a:pt x="823" y="641"/>
                    <a:pt x="680" y="230"/>
                    <a:pt x="657" y="174"/>
                  </a:cubicBezTo>
                  <a:cubicBezTo>
                    <a:pt x="641" y="119"/>
                    <a:pt x="538" y="48"/>
                    <a:pt x="491" y="24"/>
                  </a:cubicBezTo>
                  <a:cubicBezTo>
                    <a:pt x="443" y="0"/>
                    <a:pt x="435" y="24"/>
                    <a:pt x="428" y="56"/>
                  </a:cubicBezTo>
                  <a:cubicBezTo>
                    <a:pt x="412" y="79"/>
                    <a:pt x="285" y="158"/>
                    <a:pt x="253" y="143"/>
                  </a:cubicBezTo>
                  <a:cubicBezTo>
                    <a:pt x="230" y="127"/>
                    <a:pt x="206" y="72"/>
                    <a:pt x="182" y="56"/>
                  </a:cubicBezTo>
                  <a:cubicBezTo>
                    <a:pt x="159" y="32"/>
                    <a:pt x="135" y="95"/>
                    <a:pt x="119" y="135"/>
                  </a:cubicBezTo>
                  <a:cubicBezTo>
                    <a:pt x="111" y="174"/>
                    <a:pt x="56" y="388"/>
                    <a:pt x="32" y="427"/>
                  </a:cubicBezTo>
                  <a:cubicBezTo>
                    <a:pt x="0" y="475"/>
                    <a:pt x="32" y="498"/>
                    <a:pt x="32" y="554"/>
                  </a:cubicBezTo>
                  <a:cubicBezTo>
                    <a:pt x="32" y="562"/>
                    <a:pt x="32" y="569"/>
                    <a:pt x="32" y="569"/>
                  </a:cubicBezTo>
                  <a:cubicBezTo>
                    <a:pt x="380" y="1755"/>
                    <a:pt x="380" y="1755"/>
                    <a:pt x="380" y="1755"/>
                  </a:cubicBezTo>
                  <a:cubicBezTo>
                    <a:pt x="388" y="1755"/>
                    <a:pt x="388" y="1755"/>
                    <a:pt x="396" y="1755"/>
                  </a:cubicBezTo>
                  <a:cubicBezTo>
                    <a:pt x="428" y="1755"/>
                    <a:pt x="404" y="1803"/>
                    <a:pt x="428" y="1779"/>
                  </a:cubicBezTo>
                  <a:cubicBezTo>
                    <a:pt x="459" y="1763"/>
                    <a:pt x="475" y="1834"/>
                    <a:pt x="483" y="1811"/>
                  </a:cubicBezTo>
                  <a:cubicBezTo>
                    <a:pt x="491" y="1787"/>
                    <a:pt x="467" y="1779"/>
                    <a:pt x="475" y="1763"/>
                  </a:cubicBezTo>
                  <a:cubicBezTo>
                    <a:pt x="475" y="1748"/>
                    <a:pt x="491" y="1755"/>
                    <a:pt x="483" y="1732"/>
                  </a:cubicBezTo>
                  <a:cubicBezTo>
                    <a:pt x="475" y="1700"/>
                    <a:pt x="491" y="1668"/>
                    <a:pt x="506" y="1692"/>
                  </a:cubicBezTo>
                  <a:cubicBezTo>
                    <a:pt x="522" y="1724"/>
                    <a:pt x="530" y="1739"/>
                    <a:pt x="538" y="1724"/>
                  </a:cubicBezTo>
                  <a:cubicBezTo>
                    <a:pt x="554" y="1708"/>
                    <a:pt x="562" y="1716"/>
                    <a:pt x="554" y="1676"/>
                  </a:cubicBezTo>
                  <a:cubicBezTo>
                    <a:pt x="546" y="1645"/>
                    <a:pt x="538" y="1645"/>
                    <a:pt x="562" y="1637"/>
                  </a:cubicBezTo>
                  <a:cubicBezTo>
                    <a:pt x="586" y="1637"/>
                    <a:pt x="593" y="1661"/>
                    <a:pt x="625" y="1645"/>
                  </a:cubicBezTo>
                  <a:cubicBezTo>
                    <a:pt x="657" y="1629"/>
                    <a:pt x="665" y="1637"/>
                    <a:pt x="657" y="1613"/>
                  </a:cubicBezTo>
                  <a:cubicBezTo>
                    <a:pt x="657" y="1589"/>
                    <a:pt x="625" y="1510"/>
                    <a:pt x="649" y="1463"/>
                  </a:cubicBezTo>
                  <a:cubicBezTo>
                    <a:pt x="680" y="1415"/>
                    <a:pt x="680" y="1463"/>
                    <a:pt x="680" y="1439"/>
                  </a:cubicBezTo>
                  <a:cubicBezTo>
                    <a:pt x="673" y="1415"/>
                    <a:pt x="688" y="1423"/>
                    <a:pt x="688" y="1384"/>
                  </a:cubicBezTo>
                  <a:cubicBezTo>
                    <a:pt x="696" y="1344"/>
                    <a:pt x="704" y="1384"/>
                    <a:pt x="712" y="1400"/>
                  </a:cubicBezTo>
                  <a:cubicBezTo>
                    <a:pt x="728" y="1423"/>
                    <a:pt x="736" y="1447"/>
                    <a:pt x="752" y="1439"/>
                  </a:cubicBezTo>
                  <a:cubicBezTo>
                    <a:pt x="775" y="1431"/>
                    <a:pt x="759" y="1431"/>
                    <a:pt x="783" y="1439"/>
                  </a:cubicBezTo>
                  <a:cubicBezTo>
                    <a:pt x="807" y="1455"/>
                    <a:pt x="846" y="1455"/>
                    <a:pt x="823" y="1431"/>
                  </a:cubicBezTo>
                  <a:cubicBezTo>
                    <a:pt x="807" y="1408"/>
                    <a:pt x="783" y="1384"/>
                    <a:pt x="807" y="1376"/>
                  </a:cubicBezTo>
                  <a:cubicBezTo>
                    <a:pt x="831" y="1368"/>
                    <a:pt x="831" y="1384"/>
                    <a:pt x="839" y="1400"/>
                  </a:cubicBezTo>
                  <a:cubicBezTo>
                    <a:pt x="839" y="1423"/>
                    <a:pt x="870" y="1400"/>
                    <a:pt x="870" y="1400"/>
                  </a:cubicBezTo>
                  <a:cubicBezTo>
                    <a:pt x="870" y="1400"/>
                    <a:pt x="878" y="1400"/>
                    <a:pt x="902" y="1376"/>
                  </a:cubicBezTo>
                  <a:cubicBezTo>
                    <a:pt x="918" y="1352"/>
                    <a:pt x="926" y="1344"/>
                    <a:pt x="910" y="1328"/>
                  </a:cubicBezTo>
                  <a:cubicBezTo>
                    <a:pt x="894" y="1321"/>
                    <a:pt x="862" y="1305"/>
                    <a:pt x="854" y="1313"/>
                  </a:cubicBezTo>
                  <a:cubicBezTo>
                    <a:pt x="839" y="1328"/>
                    <a:pt x="815" y="1321"/>
                    <a:pt x="839" y="1305"/>
                  </a:cubicBezTo>
                  <a:cubicBezTo>
                    <a:pt x="870" y="1281"/>
                    <a:pt x="886" y="1265"/>
                    <a:pt x="902" y="1281"/>
                  </a:cubicBezTo>
                  <a:cubicBezTo>
                    <a:pt x="918" y="1305"/>
                    <a:pt x="894" y="1305"/>
                    <a:pt x="926" y="1321"/>
                  </a:cubicBezTo>
                  <a:cubicBezTo>
                    <a:pt x="949" y="1344"/>
                    <a:pt x="957" y="1360"/>
                    <a:pt x="965" y="1321"/>
                  </a:cubicBezTo>
                  <a:cubicBezTo>
                    <a:pt x="973" y="1289"/>
                    <a:pt x="973" y="1289"/>
                    <a:pt x="989" y="1289"/>
                  </a:cubicBezTo>
                  <a:cubicBezTo>
                    <a:pt x="1005" y="1289"/>
                    <a:pt x="1005" y="1265"/>
                    <a:pt x="1005" y="1234"/>
                  </a:cubicBezTo>
                  <a:cubicBezTo>
                    <a:pt x="1005" y="1210"/>
                    <a:pt x="1012" y="1210"/>
                    <a:pt x="1028" y="1226"/>
                  </a:cubicBezTo>
                  <a:cubicBezTo>
                    <a:pt x="1044" y="1249"/>
                    <a:pt x="1052" y="1257"/>
                    <a:pt x="1068" y="1234"/>
                  </a:cubicBezTo>
                  <a:cubicBezTo>
                    <a:pt x="1076" y="1210"/>
                    <a:pt x="1060" y="1218"/>
                    <a:pt x="1092" y="1186"/>
                  </a:cubicBezTo>
                  <a:cubicBezTo>
                    <a:pt x="1123" y="1155"/>
                    <a:pt x="1107" y="1131"/>
                    <a:pt x="1139" y="1131"/>
                  </a:cubicBezTo>
                  <a:cubicBezTo>
                    <a:pt x="1171" y="1123"/>
                    <a:pt x="1171" y="1123"/>
                    <a:pt x="1202" y="1091"/>
                  </a:cubicBezTo>
                  <a:cubicBezTo>
                    <a:pt x="1234" y="1068"/>
                    <a:pt x="1242" y="1020"/>
                    <a:pt x="1202" y="1012"/>
                  </a:cubicBezTo>
                </a:path>
              </a:pathLst>
            </a:custGeom>
            <a:solidFill>
              <a:schemeClr val="accent6"/>
            </a:solidFill>
            <a:ln>
              <a:solidFill>
                <a:schemeClr val="bg2"/>
              </a:solidFill>
            </a:ln>
            <a:effectLst/>
          </p:spPr>
          <p:txBody>
            <a:bodyPr wrap="none" anchor="ctr"/>
            <a:lstStyle/>
            <a:p>
              <a:endParaRPr lang="en-US"/>
            </a:p>
          </p:txBody>
        </p:sp>
        <p:sp>
          <p:nvSpPr>
            <p:cNvPr id="317" name="Freeform 753"/>
            <p:cNvSpPr>
              <a:spLocks noChangeArrowheads="1"/>
            </p:cNvSpPr>
            <p:nvPr/>
          </p:nvSpPr>
          <p:spPr bwMode="auto">
            <a:xfrm>
              <a:off x="21903765" y="4227094"/>
              <a:ext cx="644767" cy="953234"/>
            </a:xfrm>
            <a:custGeom>
              <a:avLst/>
              <a:gdLst>
                <a:gd name="T0" fmla="*/ 434 w 1226"/>
                <a:gd name="T1" fmla="*/ 1771 h 1812"/>
                <a:gd name="T2" fmla="*/ 387 w 1226"/>
                <a:gd name="T3" fmla="*/ 1747 h 1812"/>
                <a:gd name="T4" fmla="*/ 23 w 1226"/>
                <a:gd name="T5" fmla="*/ 561 h 1812"/>
                <a:gd name="T6" fmla="*/ 15 w 1226"/>
                <a:gd name="T7" fmla="*/ 419 h 1812"/>
                <a:gd name="T8" fmla="*/ 173 w 1226"/>
                <a:gd name="T9" fmla="*/ 40 h 1812"/>
                <a:gd name="T10" fmla="*/ 411 w 1226"/>
                <a:gd name="T11" fmla="*/ 40 h 1812"/>
                <a:gd name="T12" fmla="*/ 656 w 1226"/>
                <a:gd name="T13" fmla="*/ 166 h 1812"/>
                <a:gd name="T14" fmla="*/ 917 w 1226"/>
                <a:gd name="T15" fmla="*/ 712 h 1812"/>
                <a:gd name="T16" fmla="*/ 996 w 1226"/>
                <a:gd name="T17" fmla="*/ 838 h 1812"/>
                <a:gd name="T18" fmla="*/ 1138 w 1226"/>
                <a:gd name="T19" fmla="*/ 862 h 1812"/>
                <a:gd name="T20" fmla="*/ 1170 w 1226"/>
                <a:gd name="T21" fmla="*/ 925 h 1812"/>
                <a:gd name="T22" fmla="*/ 1170 w 1226"/>
                <a:gd name="T23" fmla="*/ 1004 h 1812"/>
                <a:gd name="T24" fmla="*/ 1130 w 1226"/>
                <a:gd name="T25" fmla="*/ 1123 h 1812"/>
                <a:gd name="T26" fmla="*/ 1067 w 1226"/>
                <a:gd name="T27" fmla="*/ 1210 h 1812"/>
                <a:gd name="T28" fmla="*/ 1003 w 1226"/>
                <a:gd name="T29" fmla="*/ 1210 h 1812"/>
                <a:gd name="T30" fmla="*/ 980 w 1226"/>
                <a:gd name="T31" fmla="*/ 1281 h 1812"/>
                <a:gd name="T32" fmla="*/ 909 w 1226"/>
                <a:gd name="T33" fmla="*/ 1320 h 1812"/>
                <a:gd name="T34" fmla="*/ 845 w 1226"/>
                <a:gd name="T35" fmla="*/ 1289 h 1812"/>
                <a:gd name="T36" fmla="*/ 901 w 1226"/>
                <a:gd name="T37" fmla="*/ 1320 h 1812"/>
                <a:gd name="T38" fmla="*/ 837 w 1226"/>
                <a:gd name="T39" fmla="*/ 1407 h 1812"/>
                <a:gd name="T40" fmla="*/ 798 w 1226"/>
                <a:gd name="T41" fmla="*/ 1368 h 1812"/>
                <a:gd name="T42" fmla="*/ 822 w 1226"/>
                <a:gd name="T43" fmla="*/ 1439 h 1812"/>
                <a:gd name="T44" fmla="*/ 750 w 1226"/>
                <a:gd name="T45" fmla="*/ 1431 h 1812"/>
                <a:gd name="T46" fmla="*/ 703 w 1226"/>
                <a:gd name="T47" fmla="*/ 1392 h 1812"/>
                <a:gd name="T48" fmla="*/ 679 w 1226"/>
                <a:gd name="T49" fmla="*/ 1407 h 1812"/>
                <a:gd name="T50" fmla="*/ 664 w 1226"/>
                <a:gd name="T51" fmla="*/ 1439 h 1812"/>
                <a:gd name="T52" fmla="*/ 632 w 1226"/>
                <a:gd name="T53" fmla="*/ 1637 h 1812"/>
                <a:gd name="T54" fmla="*/ 553 w 1226"/>
                <a:gd name="T55" fmla="*/ 1637 h 1812"/>
                <a:gd name="T56" fmla="*/ 545 w 1226"/>
                <a:gd name="T57" fmla="*/ 1716 h 1812"/>
                <a:gd name="T58" fmla="*/ 482 w 1226"/>
                <a:gd name="T59" fmla="*/ 1684 h 1812"/>
                <a:gd name="T60" fmla="*/ 466 w 1226"/>
                <a:gd name="T61" fmla="*/ 1755 h 1812"/>
                <a:gd name="T62" fmla="*/ 434 w 1226"/>
                <a:gd name="T63" fmla="*/ 1763 h 1812"/>
                <a:gd name="T64" fmla="*/ 466 w 1226"/>
                <a:gd name="T65" fmla="*/ 1795 h 1812"/>
                <a:gd name="T66" fmla="*/ 474 w 1226"/>
                <a:gd name="T67" fmla="*/ 1724 h 1812"/>
                <a:gd name="T68" fmla="*/ 521 w 1226"/>
                <a:gd name="T69" fmla="*/ 1716 h 1812"/>
                <a:gd name="T70" fmla="*/ 537 w 1226"/>
                <a:gd name="T71" fmla="*/ 1660 h 1812"/>
                <a:gd name="T72" fmla="*/ 600 w 1226"/>
                <a:gd name="T73" fmla="*/ 1637 h 1812"/>
                <a:gd name="T74" fmla="*/ 640 w 1226"/>
                <a:gd name="T75" fmla="*/ 1589 h 1812"/>
                <a:gd name="T76" fmla="*/ 671 w 1226"/>
                <a:gd name="T77" fmla="*/ 1407 h 1812"/>
                <a:gd name="T78" fmla="*/ 711 w 1226"/>
                <a:gd name="T79" fmla="*/ 1392 h 1812"/>
                <a:gd name="T80" fmla="*/ 743 w 1226"/>
                <a:gd name="T81" fmla="*/ 1423 h 1812"/>
                <a:gd name="T82" fmla="*/ 806 w 1226"/>
                <a:gd name="T83" fmla="*/ 1439 h 1812"/>
                <a:gd name="T84" fmla="*/ 790 w 1226"/>
                <a:gd name="T85" fmla="*/ 1376 h 1812"/>
                <a:gd name="T86" fmla="*/ 830 w 1226"/>
                <a:gd name="T87" fmla="*/ 1392 h 1812"/>
                <a:gd name="T88" fmla="*/ 885 w 1226"/>
                <a:gd name="T89" fmla="*/ 1368 h 1812"/>
                <a:gd name="T90" fmla="*/ 845 w 1226"/>
                <a:gd name="T91" fmla="*/ 1313 h 1812"/>
                <a:gd name="T92" fmla="*/ 837 w 1226"/>
                <a:gd name="T93" fmla="*/ 1281 h 1812"/>
                <a:gd name="T94" fmla="*/ 917 w 1226"/>
                <a:gd name="T95" fmla="*/ 1313 h 1812"/>
                <a:gd name="T96" fmla="*/ 980 w 1226"/>
                <a:gd name="T97" fmla="*/ 1273 h 1812"/>
                <a:gd name="T98" fmla="*/ 1003 w 1226"/>
                <a:gd name="T99" fmla="*/ 1202 h 1812"/>
                <a:gd name="T100" fmla="*/ 1059 w 1226"/>
                <a:gd name="T101" fmla="*/ 1210 h 1812"/>
                <a:gd name="T102" fmla="*/ 1130 w 1226"/>
                <a:gd name="T103" fmla="*/ 1115 h 1812"/>
                <a:gd name="T104" fmla="*/ 1170 w 1226"/>
                <a:gd name="T105" fmla="*/ 1012 h 1812"/>
                <a:gd name="T106" fmla="*/ 1162 w 1226"/>
                <a:gd name="T107" fmla="*/ 925 h 1812"/>
                <a:gd name="T108" fmla="*/ 1083 w 1226"/>
                <a:gd name="T109" fmla="*/ 925 h 1812"/>
                <a:gd name="T110" fmla="*/ 972 w 1226"/>
                <a:gd name="T111" fmla="*/ 720 h 1812"/>
                <a:gd name="T112" fmla="*/ 861 w 1226"/>
                <a:gd name="T113" fmla="*/ 720 h 1812"/>
                <a:gd name="T114" fmla="*/ 450 w 1226"/>
                <a:gd name="T115" fmla="*/ 8 h 1812"/>
                <a:gd name="T116" fmla="*/ 244 w 1226"/>
                <a:gd name="T117" fmla="*/ 143 h 1812"/>
                <a:gd name="T118" fmla="*/ 118 w 1226"/>
                <a:gd name="T119" fmla="*/ 127 h 1812"/>
                <a:gd name="T120" fmla="*/ 31 w 1226"/>
                <a:gd name="T121" fmla="*/ 546 h 1812"/>
                <a:gd name="T122" fmla="*/ 411 w 1226"/>
                <a:gd name="T123" fmla="*/ 1771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6" h="1812">
                  <a:moveTo>
                    <a:pt x="466" y="1811"/>
                  </a:moveTo>
                  <a:lnTo>
                    <a:pt x="466" y="1811"/>
                  </a:lnTo>
                  <a:cubicBezTo>
                    <a:pt x="466" y="1811"/>
                    <a:pt x="458" y="1803"/>
                    <a:pt x="458" y="1795"/>
                  </a:cubicBezTo>
                  <a:cubicBezTo>
                    <a:pt x="450" y="1787"/>
                    <a:pt x="442" y="1771"/>
                    <a:pt x="434" y="1771"/>
                  </a:cubicBezTo>
                  <a:cubicBezTo>
                    <a:pt x="426" y="1771"/>
                    <a:pt x="426" y="1771"/>
                    <a:pt x="426" y="1779"/>
                  </a:cubicBezTo>
                  <a:cubicBezTo>
                    <a:pt x="419" y="1779"/>
                    <a:pt x="411" y="1787"/>
                    <a:pt x="411" y="1787"/>
                  </a:cubicBezTo>
                  <a:cubicBezTo>
                    <a:pt x="403" y="1787"/>
                    <a:pt x="403" y="1779"/>
                    <a:pt x="403" y="1771"/>
                  </a:cubicBezTo>
                  <a:cubicBezTo>
                    <a:pt x="395" y="1755"/>
                    <a:pt x="395" y="1755"/>
                    <a:pt x="387" y="1747"/>
                  </a:cubicBezTo>
                  <a:cubicBezTo>
                    <a:pt x="379" y="1747"/>
                    <a:pt x="379" y="1747"/>
                    <a:pt x="371" y="1755"/>
                  </a:cubicBezTo>
                  <a:lnTo>
                    <a:pt x="371" y="1755"/>
                  </a:lnTo>
                  <a:cubicBezTo>
                    <a:pt x="371" y="1747"/>
                    <a:pt x="371" y="1747"/>
                    <a:pt x="371" y="1747"/>
                  </a:cubicBezTo>
                  <a:cubicBezTo>
                    <a:pt x="23" y="561"/>
                    <a:pt x="23" y="561"/>
                    <a:pt x="23" y="561"/>
                  </a:cubicBezTo>
                  <a:lnTo>
                    <a:pt x="23" y="561"/>
                  </a:lnTo>
                  <a:cubicBezTo>
                    <a:pt x="23" y="561"/>
                    <a:pt x="23" y="554"/>
                    <a:pt x="23" y="546"/>
                  </a:cubicBezTo>
                  <a:cubicBezTo>
                    <a:pt x="23" y="530"/>
                    <a:pt x="15" y="514"/>
                    <a:pt x="15" y="498"/>
                  </a:cubicBezTo>
                  <a:cubicBezTo>
                    <a:pt x="7" y="475"/>
                    <a:pt x="0" y="451"/>
                    <a:pt x="15" y="419"/>
                  </a:cubicBezTo>
                  <a:cubicBezTo>
                    <a:pt x="39" y="388"/>
                    <a:pt x="79" y="245"/>
                    <a:pt x="94" y="174"/>
                  </a:cubicBezTo>
                  <a:cubicBezTo>
                    <a:pt x="102" y="150"/>
                    <a:pt x="110" y="135"/>
                    <a:pt x="110" y="127"/>
                  </a:cubicBezTo>
                  <a:cubicBezTo>
                    <a:pt x="118" y="103"/>
                    <a:pt x="142" y="40"/>
                    <a:pt x="166" y="40"/>
                  </a:cubicBezTo>
                  <a:cubicBezTo>
                    <a:pt x="173" y="40"/>
                    <a:pt x="173" y="40"/>
                    <a:pt x="173" y="40"/>
                  </a:cubicBezTo>
                  <a:cubicBezTo>
                    <a:pt x="189" y="48"/>
                    <a:pt x="197" y="64"/>
                    <a:pt x="205" y="79"/>
                  </a:cubicBezTo>
                  <a:cubicBezTo>
                    <a:pt x="221" y="103"/>
                    <a:pt x="229" y="127"/>
                    <a:pt x="253" y="135"/>
                  </a:cubicBezTo>
                  <a:cubicBezTo>
                    <a:pt x="253" y="135"/>
                    <a:pt x="253" y="135"/>
                    <a:pt x="260" y="135"/>
                  </a:cubicBezTo>
                  <a:cubicBezTo>
                    <a:pt x="292" y="135"/>
                    <a:pt x="403" y="64"/>
                    <a:pt x="411" y="40"/>
                  </a:cubicBezTo>
                  <a:cubicBezTo>
                    <a:pt x="411" y="40"/>
                    <a:pt x="419" y="40"/>
                    <a:pt x="419" y="32"/>
                  </a:cubicBezTo>
                  <a:cubicBezTo>
                    <a:pt x="426" y="16"/>
                    <a:pt x="434" y="0"/>
                    <a:pt x="450" y="0"/>
                  </a:cubicBezTo>
                  <a:cubicBezTo>
                    <a:pt x="458" y="0"/>
                    <a:pt x="474" y="8"/>
                    <a:pt x="482" y="8"/>
                  </a:cubicBezTo>
                  <a:cubicBezTo>
                    <a:pt x="529" y="32"/>
                    <a:pt x="632" y="103"/>
                    <a:pt x="656" y="166"/>
                  </a:cubicBezTo>
                  <a:cubicBezTo>
                    <a:pt x="671" y="222"/>
                    <a:pt x="814" y="625"/>
                    <a:pt x="822" y="633"/>
                  </a:cubicBezTo>
                  <a:cubicBezTo>
                    <a:pt x="822" y="633"/>
                    <a:pt x="830" y="688"/>
                    <a:pt x="861" y="712"/>
                  </a:cubicBezTo>
                  <a:cubicBezTo>
                    <a:pt x="869" y="712"/>
                    <a:pt x="877" y="720"/>
                    <a:pt x="885" y="720"/>
                  </a:cubicBezTo>
                  <a:cubicBezTo>
                    <a:pt x="893" y="720"/>
                    <a:pt x="909" y="712"/>
                    <a:pt x="917" y="712"/>
                  </a:cubicBezTo>
                  <a:cubicBezTo>
                    <a:pt x="932" y="704"/>
                    <a:pt x="940" y="704"/>
                    <a:pt x="948" y="704"/>
                  </a:cubicBezTo>
                  <a:cubicBezTo>
                    <a:pt x="964" y="704"/>
                    <a:pt x="972" y="704"/>
                    <a:pt x="972" y="712"/>
                  </a:cubicBezTo>
                  <a:cubicBezTo>
                    <a:pt x="988" y="736"/>
                    <a:pt x="988" y="759"/>
                    <a:pt x="988" y="783"/>
                  </a:cubicBezTo>
                  <a:cubicBezTo>
                    <a:pt x="988" y="807"/>
                    <a:pt x="988" y="823"/>
                    <a:pt x="996" y="838"/>
                  </a:cubicBezTo>
                  <a:cubicBezTo>
                    <a:pt x="996" y="838"/>
                    <a:pt x="996" y="838"/>
                    <a:pt x="1003" y="846"/>
                  </a:cubicBezTo>
                  <a:cubicBezTo>
                    <a:pt x="1019" y="862"/>
                    <a:pt x="1067" y="917"/>
                    <a:pt x="1083" y="917"/>
                  </a:cubicBezTo>
                  <a:cubicBezTo>
                    <a:pt x="1090" y="917"/>
                    <a:pt x="1106" y="894"/>
                    <a:pt x="1122" y="886"/>
                  </a:cubicBezTo>
                  <a:cubicBezTo>
                    <a:pt x="1138" y="862"/>
                    <a:pt x="1138" y="862"/>
                    <a:pt x="1138" y="862"/>
                  </a:cubicBezTo>
                  <a:cubicBezTo>
                    <a:pt x="1122" y="894"/>
                    <a:pt x="1122" y="894"/>
                    <a:pt x="1122" y="894"/>
                  </a:cubicBezTo>
                  <a:lnTo>
                    <a:pt x="1122" y="894"/>
                  </a:lnTo>
                  <a:cubicBezTo>
                    <a:pt x="1130" y="894"/>
                    <a:pt x="1146" y="909"/>
                    <a:pt x="1154" y="909"/>
                  </a:cubicBezTo>
                  <a:cubicBezTo>
                    <a:pt x="1162" y="917"/>
                    <a:pt x="1170" y="917"/>
                    <a:pt x="1170" y="925"/>
                  </a:cubicBezTo>
                  <a:cubicBezTo>
                    <a:pt x="1170" y="933"/>
                    <a:pt x="1162" y="949"/>
                    <a:pt x="1154" y="973"/>
                  </a:cubicBezTo>
                  <a:cubicBezTo>
                    <a:pt x="1154" y="981"/>
                    <a:pt x="1154" y="981"/>
                    <a:pt x="1154" y="981"/>
                  </a:cubicBezTo>
                  <a:cubicBezTo>
                    <a:pt x="1146" y="989"/>
                    <a:pt x="1146" y="996"/>
                    <a:pt x="1146" y="996"/>
                  </a:cubicBezTo>
                  <a:cubicBezTo>
                    <a:pt x="1146" y="1004"/>
                    <a:pt x="1154" y="1004"/>
                    <a:pt x="1170" y="1004"/>
                  </a:cubicBezTo>
                  <a:cubicBezTo>
                    <a:pt x="1177" y="1004"/>
                    <a:pt x="1185" y="1004"/>
                    <a:pt x="1193" y="1004"/>
                  </a:cubicBezTo>
                  <a:cubicBezTo>
                    <a:pt x="1209" y="1004"/>
                    <a:pt x="1217" y="1012"/>
                    <a:pt x="1217" y="1020"/>
                  </a:cubicBezTo>
                  <a:cubicBezTo>
                    <a:pt x="1225" y="1044"/>
                    <a:pt x="1217" y="1067"/>
                    <a:pt x="1193" y="1091"/>
                  </a:cubicBezTo>
                  <a:cubicBezTo>
                    <a:pt x="1162" y="1115"/>
                    <a:pt x="1162" y="1115"/>
                    <a:pt x="1130" y="1123"/>
                  </a:cubicBezTo>
                  <a:lnTo>
                    <a:pt x="1130" y="1123"/>
                  </a:lnTo>
                  <a:cubicBezTo>
                    <a:pt x="1114" y="1123"/>
                    <a:pt x="1114" y="1131"/>
                    <a:pt x="1106" y="1139"/>
                  </a:cubicBezTo>
                  <a:cubicBezTo>
                    <a:pt x="1106" y="1154"/>
                    <a:pt x="1106" y="1162"/>
                    <a:pt x="1090" y="1178"/>
                  </a:cubicBezTo>
                  <a:cubicBezTo>
                    <a:pt x="1067" y="1202"/>
                    <a:pt x="1067" y="1202"/>
                    <a:pt x="1067" y="1210"/>
                  </a:cubicBezTo>
                  <a:cubicBezTo>
                    <a:pt x="1067" y="1210"/>
                    <a:pt x="1059" y="1218"/>
                    <a:pt x="1059" y="1226"/>
                  </a:cubicBezTo>
                  <a:cubicBezTo>
                    <a:pt x="1059" y="1234"/>
                    <a:pt x="1051" y="1241"/>
                    <a:pt x="1043" y="1241"/>
                  </a:cubicBezTo>
                  <a:cubicBezTo>
                    <a:pt x="1035" y="1241"/>
                    <a:pt x="1027" y="1234"/>
                    <a:pt x="1019" y="1226"/>
                  </a:cubicBezTo>
                  <a:cubicBezTo>
                    <a:pt x="1011" y="1210"/>
                    <a:pt x="1003" y="1210"/>
                    <a:pt x="1003" y="1210"/>
                  </a:cubicBezTo>
                  <a:cubicBezTo>
                    <a:pt x="1003" y="1210"/>
                    <a:pt x="1003" y="1210"/>
                    <a:pt x="1003" y="1226"/>
                  </a:cubicBezTo>
                  <a:cubicBezTo>
                    <a:pt x="1003" y="1234"/>
                    <a:pt x="1003" y="1234"/>
                    <a:pt x="1003" y="1234"/>
                  </a:cubicBezTo>
                  <a:cubicBezTo>
                    <a:pt x="996" y="1257"/>
                    <a:pt x="996" y="1281"/>
                    <a:pt x="980" y="1281"/>
                  </a:cubicBezTo>
                  <a:lnTo>
                    <a:pt x="980" y="1281"/>
                  </a:lnTo>
                  <a:cubicBezTo>
                    <a:pt x="972" y="1281"/>
                    <a:pt x="964" y="1281"/>
                    <a:pt x="956" y="1320"/>
                  </a:cubicBezTo>
                  <a:cubicBezTo>
                    <a:pt x="956" y="1328"/>
                    <a:pt x="956" y="1344"/>
                    <a:pt x="940" y="1344"/>
                  </a:cubicBezTo>
                  <a:cubicBezTo>
                    <a:pt x="940" y="1344"/>
                    <a:pt x="932" y="1336"/>
                    <a:pt x="924" y="1328"/>
                  </a:cubicBezTo>
                  <a:cubicBezTo>
                    <a:pt x="917" y="1320"/>
                    <a:pt x="917" y="1320"/>
                    <a:pt x="909" y="1320"/>
                  </a:cubicBezTo>
                  <a:cubicBezTo>
                    <a:pt x="893" y="1305"/>
                    <a:pt x="893" y="1305"/>
                    <a:pt x="893" y="1297"/>
                  </a:cubicBezTo>
                  <a:cubicBezTo>
                    <a:pt x="901" y="1289"/>
                    <a:pt x="901" y="1289"/>
                    <a:pt x="893" y="1281"/>
                  </a:cubicBezTo>
                  <a:cubicBezTo>
                    <a:pt x="885" y="1273"/>
                    <a:pt x="885" y="1273"/>
                    <a:pt x="877" y="1273"/>
                  </a:cubicBezTo>
                  <a:cubicBezTo>
                    <a:pt x="869" y="1273"/>
                    <a:pt x="861" y="1281"/>
                    <a:pt x="845" y="1289"/>
                  </a:cubicBezTo>
                  <a:lnTo>
                    <a:pt x="837" y="1297"/>
                  </a:lnTo>
                  <a:cubicBezTo>
                    <a:pt x="830" y="1305"/>
                    <a:pt x="822" y="1305"/>
                    <a:pt x="822" y="1313"/>
                  </a:cubicBezTo>
                  <a:cubicBezTo>
                    <a:pt x="830" y="1313"/>
                    <a:pt x="837" y="1313"/>
                    <a:pt x="837" y="1305"/>
                  </a:cubicBezTo>
                  <a:cubicBezTo>
                    <a:pt x="845" y="1297"/>
                    <a:pt x="869" y="1297"/>
                    <a:pt x="901" y="1320"/>
                  </a:cubicBezTo>
                  <a:cubicBezTo>
                    <a:pt x="909" y="1320"/>
                    <a:pt x="909" y="1328"/>
                    <a:pt x="909" y="1336"/>
                  </a:cubicBezTo>
                  <a:cubicBezTo>
                    <a:pt x="909" y="1344"/>
                    <a:pt x="909" y="1352"/>
                    <a:pt x="893" y="1368"/>
                  </a:cubicBezTo>
                  <a:cubicBezTo>
                    <a:pt x="877" y="1392"/>
                    <a:pt x="869" y="1400"/>
                    <a:pt x="861" y="1400"/>
                  </a:cubicBezTo>
                  <a:cubicBezTo>
                    <a:pt x="861" y="1400"/>
                    <a:pt x="853" y="1407"/>
                    <a:pt x="837" y="1407"/>
                  </a:cubicBezTo>
                  <a:cubicBezTo>
                    <a:pt x="830" y="1407"/>
                    <a:pt x="822" y="1400"/>
                    <a:pt x="822" y="1392"/>
                  </a:cubicBezTo>
                  <a:lnTo>
                    <a:pt x="822" y="1384"/>
                  </a:lnTo>
                  <a:cubicBezTo>
                    <a:pt x="814" y="1368"/>
                    <a:pt x="814" y="1368"/>
                    <a:pt x="806" y="1368"/>
                  </a:cubicBezTo>
                  <a:cubicBezTo>
                    <a:pt x="806" y="1368"/>
                    <a:pt x="806" y="1368"/>
                    <a:pt x="798" y="1368"/>
                  </a:cubicBezTo>
                  <a:cubicBezTo>
                    <a:pt x="798" y="1368"/>
                    <a:pt x="790" y="1368"/>
                    <a:pt x="790" y="1376"/>
                  </a:cubicBezTo>
                  <a:cubicBezTo>
                    <a:pt x="790" y="1384"/>
                    <a:pt x="806" y="1400"/>
                    <a:pt x="814" y="1415"/>
                  </a:cubicBezTo>
                  <a:cubicBezTo>
                    <a:pt x="814" y="1415"/>
                    <a:pt x="822" y="1415"/>
                    <a:pt x="822" y="1423"/>
                  </a:cubicBezTo>
                  <a:cubicBezTo>
                    <a:pt x="830" y="1431"/>
                    <a:pt x="830" y="1431"/>
                    <a:pt x="822" y="1439"/>
                  </a:cubicBezTo>
                  <a:cubicBezTo>
                    <a:pt x="822" y="1439"/>
                    <a:pt x="814" y="1447"/>
                    <a:pt x="806" y="1447"/>
                  </a:cubicBezTo>
                  <a:cubicBezTo>
                    <a:pt x="798" y="1447"/>
                    <a:pt x="782" y="1439"/>
                    <a:pt x="774" y="1439"/>
                  </a:cubicBezTo>
                  <a:cubicBezTo>
                    <a:pt x="759" y="1431"/>
                    <a:pt x="759" y="1431"/>
                    <a:pt x="750" y="1431"/>
                  </a:cubicBezTo>
                  <a:lnTo>
                    <a:pt x="750" y="1431"/>
                  </a:lnTo>
                  <a:cubicBezTo>
                    <a:pt x="743" y="1431"/>
                    <a:pt x="743" y="1431"/>
                    <a:pt x="743" y="1431"/>
                  </a:cubicBezTo>
                  <a:cubicBezTo>
                    <a:pt x="743" y="1431"/>
                    <a:pt x="743" y="1431"/>
                    <a:pt x="735" y="1431"/>
                  </a:cubicBezTo>
                  <a:cubicBezTo>
                    <a:pt x="719" y="1431"/>
                    <a:pt x="711" y="1415"/>
                    <a:pt x="703" y="1392"/>
                  </a:cubicBezTo>
                  <a:lnTo>
                    <a:pt x="703" y="1392"/>
                  </a:lnTo>
                  <a:cubicBezTo>
                    <a:pt x="703" y="1392"/>
                    <a:pt x="703" y="1384"/>
                    <a:pt x="695" y="1384"/>
                  </a:cubicBezTo>
                  <a:cubicBezTo>
                    <a:pt x="695" y="1376"/>
                    <a:pt x="695" y="1368"/>
                    <a:pt x="687" y="1360"/>
                  </a:cubicBezTo>
                  <a:cubicBezTo>
                    <a:pt x="687" y="1368"/>
                    <a:pt x="687" y="1368"/>
                    <a:pt x="687" y="1376"/>
                  </a:cubicBezTo>
                  <a:cubicBezTo>
                    <a:pt x="687" y="1392"/>
                    <a:pt x="679" y="1407"/>
                    <a:pt x="679" y="1407"/>
                  </a:cubicBezTo>
                  <a:cubicBezTo>
                    <a:pt x="671" y="1415"/>
                    <a:pt x="671" y="1423"/>
                    <a:pt x="671" y="1431"/>
                  </a:cubicBezTo>
                  <a:cubicBezTo>
                    <a:pt x="671" y="1439"/>
                    <a:pt x="671" y="1439"/>
                    <a:pt x="671" y="1439"/>
                  </a:cubicBezTo>
                  <a:cubicBezTo>
                    <a:pt x="664" y="1439"/>
                    <a:pt x="664" y="1439"/>
                    <a:pt x="664" y="1439"/>
                  </a:cubicBezTo>
                  <a:lnTo>
                    <a:pt x="664" y="1439"/>
                  </a:lnTo>
                  <a:cubicBezTo>
                    <a:pt x="664" y="1439"/>
                    <a:pt x="656" y="1439"/>
                    <a:pt x="648" y="1455"/>
                  </a:cubicBezTo>
                  <a:cubicBezTo>
                    <a:pt x="624" y="1494"/>
                    <a:pt x="640" y="1550"/>
                    <a:pt x="648" y="1581"/>
                  </a:cubicBezTo>
                  <a:cubicBezTo>
                    <a:pt x="648" y="1589"/>
                    <a:pt x="656" y="1597"/>
                    <a:pt x="656" y="1605"/>
                  </a:cubicBezTo>
                  <a:cubicBezTo>
                    <a:pt x="656" y="1621"/>
                    <a:pt x="656" y="1629"/>
                    <a:pt x="632" y="1637"/>
                  </a:cubicBezTo>
                  <a:cubicBezTo>
                    <a:pt x="624" y="1637"/>
                    <a:pt x="624" y="1637"/>
                    <a:pt x="616" y="1645"/>
                  </a:cubicBezTo>
                  <a:cubicBezTo>
                    <a:pt x="608" y="1645"/>
                    <a:pt x="600" y="1645"/>
                    <a:pt x="600" y="1645"/>
                  </a:cubicBezTo>
                  <a:cubicBezTo>
                    <a:pt x="584" y="1645"/>
                    <a:pt x="584" y="1645"/>
                    <a:pt x="577" y="1637"/>
                  </a:cubicBezTo>
                  <a:cubicBezTo>
                    <a:pt x="569" y="1637"/>
                    <a:pt x="561" y="1637"/>
                    <a:pt x="553" y="1637"/>
                  </a:cubicBezTo>
                  <a:cubicBezTo>
                    <a:pt x="545" y="1637"/>
                    <a:pt x="545" y="1637"/>
                    <a:pt x="537" y="1637"/>
                  </a:cubicBezTo>
                  <a:cubicBezTo>
                    <a:pt x="537" y="1645"/>
                    <a:pt x="545" y="1653"/>
                    <a:pt x="545" y="1660"/>
                  </a:cubicBezTo>
                  <a:lnTo>
                    <a:pt x="545" y="1668"/>
                  </a:lnTo>
                  <a:cubicBezTo>
                    <a:pt x="553" y="1700"/>
                    <a:pt x="553" y="1708"/>
                    <a:pt x="545" y="1716"/>
                  </a:cubicBezTo>
                  <a:cubicBezTo>
                    <a:pt x="537" y="1716"/>
                    <a:pt x="537" y="1716"/>
                    <a:pt x="537" y="1716"/>
                  </a:cubicBezTo>
                  <a:cubicBezTo>
                    <a:pt x="529" y="1724"/>
                    <a:pt x="529" y="1724"/>
                    <a:pt x="521" y="1724"/>
                  </a:cubicBezTo>
                  <a:cubicBezTo>
                    <a:pt x="513" y="1724"/>
                    <a:pt x="506" y="1708"/>
                    <a:pt x="490" y="1692"/>
                  </a:cubicBezTo>
                  <a:cubicBezTo>
                    <a:pt x="490" y="1684"/>
                    <a:pt x="490" y="1684"/>
                    <a:pt x="482" y="1684"/>
                  </a:cubicBezTo>
                  <a:lnTo>
                    <a:pt x="482" y="1684"/>
                  </a:lnTo>
                  <a:cubicBezTo>
                    <a:pt x="474" y="1692"/>
                    <a:pt x="474" y="1708"/>
                    <a:pt x="482" y="1716"/>
                  </a:cubicBezTo>
                  <a:cubicBezTo>
                    <a:pt x="482" y="1740"/>
                    <a:pt x="482" y="1740"/>
                    <a:pt x="474" y="1747"/>
                  </a:cubicBezTo>
                  <a:cubicBezTo>
                    <a:pt x="474" y="1747"/>
                    <a:pt x="466" y="1747"/>
                    <a:pt x="466" y="1755"/>
                  </a:cubicBezTo>
                  <a:cubicBezTo>
                    <a:pt x="466" y="1763"/>
                    <a:pt x="466" y="1763"/>
                    <a:pt x="474" y="1771"/>
                  </a:cubicBezTo>
                  <a:cubicBezTo>
                    <a:pt x="474" y="1779"/>
                    <a:pt x="482" y="1787"/>
                    <a:pt x="474" y="1803"/>
                  </a:cubicBezTo>
                  <a:cubicBezTo>
                    <a:pt x="474" y="1803"/>
                    <a:pt x="474" y="1811"/>
                    <a:pt x="466" y="1811"/>
                  </a:cubicBezTo>
                  <a:close/>
                  <a:moveTo>
                    <a:pt x="434" y="1763"/>
                  </a:moveTo>
                  <a:lnTo>
                    <a:pt x="434" y="1763"/>
                  </a:lnTo>
                  <a:cubicBezTo>
                    <a:pt x="442" y="1763"/>
                    <a:pt x="458" y="1779"/>
                    <a:pt x="458" y="1787"/>
                  </a:cubicBezTo>
                  <a:cubicBezTo>
                    <a:pt x="466" y="1795"/>
                    <a:pt x="466" y="1795"/>
                    <a:pt x="466" y="1803"/>
                  </a:cubicBezTo>
                  <a:cubicBezTo>
                    <a:pt x="466" y="1795"/>
                    <a:pt x="466" y="1795"/>
                    <a:pt x="466" y="1795"/>
                  </a:cubicBezTo>
                  <a:cubicBezTo>
                    <a:pt x="474" y="1787"/>
                    <a:pt x="466" y="1779"/>
                    <a:pt x="466" y="1771"/>
                  </a:cubicBezTo>
                  <a:cubicBezTo>
                    <a:pt x="458" y="1771"/>
                    <a:pt x="458" y="1763"/>
                    <a:pt x="458" y="1755"/>
                  </a:cubicBezTo>
                  <a:cubicBezTo>
                    <a:pt x="466" y="1747"/>
                    <a:pt x="466" y="1740"/>
                    <a:pt x="474" y="1740"/>
                  </a:cubicBezTo>
                  <a:cubicBezTo>
                    <a:pt x="474" y="1740"/>
                    <a:pt x="474" y="1731"/>
                    <a:pt x="474" y="1724"/>
                  </a:cubicBezTo>
                  <a:cubicBezTo>
                    <a:pt x="466" y="1708"/>
                    <a:pt x="466" y="1692"/>
                    <a:pt x="474" y="1684"/>
                  </a:cubicBezTo>
                  <a:cubicBezTo>
                    <a:pt x="482" y="1676"/>
                    <a:pt x="482" y="1676"/>
                    <a:pt x="482" y="1676"/>
                  </a:cubicBezTo>
                  <a:cubicBezTo>
                    <a:pt x="490" y="1676"/>
                    <a:pt x="497" y="1676"/>
                    <a:pt x="497" y="1684"/>
                  </a:cubicBezTo>
                  <a:cubicBezTo>
                    <a:pt x="506" y="1700"/>
                    <a:pt x="521" y="1716"/>
                    <a:pt x="521" y="1716"/>
                  </a:cubicBezTo>
                  <a:cubicBezTo>
                    <a:pt x="529" y="1716"/>
                    <a:pt x="529" y="1716"/>
                    <a:pt x="529" y="1716"/>
                  </a:cubicBezTo>
                  <a:cubicBezTo>
                    <a:pt x="529" y="1708"/>
                    <a:pt x="537" y="1708"/>
                    <a:pt x="537" y="1708"/>
                  </a:cubicBezTo>
                  <a:cubicBezTo>
                    <a:pt x="545" y="1700"/>
                    <a:pt x="545" y="1700"/>
                    <a:pt x="545" y="1676"/>
                  </a:cubicBezTo>
                  <a:cubicBezTo>
                    <a:pt x="537" y="1668"/>
                    <a:pt x="537" y="1668"/>
                    <a:pt x="537" y="1660"/>
                  </a:cubicBezTo>
                  <a:cubicBezTo>
                    <a:pt x="537" y="1645"/>
                    <a:pt x="529" y="1637"/>
                    <a:pt x="537" y="1637"/>
                  </a:cubicBezTo>
                  <a:cubicBezTo>
                    <a:pt x="537" y="1629"/>
                    <a:pt x="545" y="1629"/>
                    <a:pt x="553" y="1629"/>
                  </a:cubicBezTo>
                  <a:cubicBezTo>
                    <a:pt x="561" y="1629"/>
                    <a:pt x="569" y="1629"/>
                    <a:pt x="577" y="1637"/>
                  </a:cubicBezTo>
                  <a:cubicBezTo>
                    <a:pt x="584" y="1637"/>
                    <a:pt x="592" y="1637"/>
                    <a:pt x="600" y="1637"/>
                  </a:cubicBezTo>
                  <a:cubicBezTo>
                    <a:pt x="600" y="1637"/>
                    <a:pt x="608" y="1637"/>
                    <a:pt x="616" y="1637"/>
                  </a:cubicBezTo>
                  <a:lnTo>
                    <a:pt x="624" y="1629"/>
                  </a:lnTo>
                  <a:cubicBezTo>
                    <a:pt x="648" y="1621"/>
                    <a:pt x="648" y="1621"/>
                    <a:pt x="648" y="1605"/>
                  </a:cubicBezTo>
                  <a:cubicBezTo>
                    <a:pt x="648" y="1597"/>
                    <a:pt x="640" y="1589"/>
                    <a:pt x="640" y="1589"/>
                  </a:cubicBezTo>
                  <a:cubicBezTo>
                    <a:pt x="632" y="1558"/>
                    <a:pt x="616" y="1494"/>
                    <a:pt x="640" y="1455"/>
                  </a:cubicBezTo>
                  <a:cubicBezTo>
                    <a:pt x="648" y="1439"/>
                    <a:pt x="656" y="1431"/>
                    <a:pt x="664" y="1431"/>
                  </a:cubicBezTo>
                  <a:lnTo>
                    <a:pt x="664" y="1431"/>
                  </a:lnTo>
                  <a:cubicBezTo>
                    <a:pt x="664" y="1415"/>
                    <a:pt x="664" y="1415"/>
                    <a:pt x="671" y="1407"/>
                  </a:cubicBezTo>
                  <a:cubicBezTo>
                    <a:pt x="671" y="1400"/>
                    <a:pt x="679" y="1392"/>
                    <a:pt x="679" y="1376"/>
                  </a:cubicBezTo>
                  <a:cubicBezTo>
                    <a:pt x="679" y="1360"/>
                    <a:pt x="679" y="1352"/>
                    <a:pt x="687" y="1352"/>
                  </a:cubicBezTo>
                  <a:cubicBezTo>
                    <a:pt x="695" y="1352"/>
                    <a:pt x="695" y="1360"/>
                    <a:pt x="703" y="1384"/>
                  </a:cubicBezTo>
                  <a:cubicBezTo>
                    <a:pt x="711" y="1384"/>
                    <a:pt x="711" y="1392"/>
                    <a:pt x="711" y="1392"/>
                  </a:cubicBezTo>
                  <a:lnTo>
                    <a:pt x="711" y="1392"/>
                  </a:lnTo>
                  <a:cubicBezTo>
                    <a:pt x="719" y="1407"/>
                    <a:pt x="727" y="1423"/>
                    <a:pt x="735" y="1423"/>
                  </a:cubicBezTo>
                  <a:cubicBezTo>
                    <a:pt x="743" y="1423"/>
                    <a:pt x="743" y="1423"/>
                    <a:pt x="743" y="1423"/>
                  </a:cubicBezTo>
                  <a:lnTo>
                    <a:pt x="743" y="1423"/>
                  </a:lnTo>
                  <a:cubicBezTo>
                    <a:pt x="750" y="1423"/>
                    <a:pt x="750" y="1423"/>
                    <a:pt x="759" y="1423"/>
                  </a:cubicBezTo>
                  <a:lnTo>
                    <a:pt x="759" y="1423"/>
                  </a:lnTo>
                  <a:cubicBezTo>
                    <a:pt x="759" y="1423"/>
                    <a:pt x="766" y="1431"/>
                    <a:pt x="774" y="1431"/>
                  </a:cubicBezTo>
                  <a:cubicBezTo>
                    <a:pt x="782" y="1439"/>
                    <a:pt x="798" y="1439"/>
                    <a:pt x="806" y="1439"/>
                  </a:cubicBezTo>
                  <a:cubicBezTo>
                    <a:pt x="814" y="1439"/>
                    <a:pt x="822" y="1439"/>
                    <a:pt x="822" y="1431"/>
                  </a:cubicBezTo>
                  <a:cubicBezTo>
                    <a:pt x="822" y="1431"/>
                    <a:pt x="822" y="1431"/>
                    <a:pt x="814" y="1423"/>
                  </a:cubicBezTo>
                  <a:cubicBezTo>
                    <a:pt x="814" y="1423"/>
                    <a:pt x="814" y="1415"/>
                    <a:pt x="806" y="1415"/>
                  </a:cubicBezTo>
                  <a:cubicBezTo>
                    <a:pt x="798" y="1400"/>
                    <a:pt x="782" y="1384"/>
                    <a:pt x="790" y="1376"/>
                  </a:cubicBezTo>
                  <a:cubicBezTo>
                    <a:pt x="790" y="1368"/>
                    <a:pt x="790" y="1360"/>
                    <a:pt x="798" y="1360"/>
                  </a:cubicBezTo>
                  <a:lnTo>
                    <a:pt x="806" y="1360"/>
                  </a:lnTo>
                  <a:cubicBezTo>
                    <a:pt x="822" y="1360"/>
                    <a:pt x="822" y="1368"/>
                    <a:pt x="830" y="1384"/>
                  </a:cubicBezTo>
                  <a:lnTo>
                    <a:pt x="830" y="1392"/>
                  </a:lnTo>
                  <a:cubicBezTo>
                    <a:pt x="830" y="1400"/>
                    <a:pt x="837" y="1400"/>
                    <a:pt x="837" y="1400"/>
                  </a:cubicBezTo>
                  <a:cubicBezTo>
                    <a:pt x="845" y="1400"/>
                    <a:pt x="861" y="1392"/>
                    <a:pt x="861" y="1392"/>
                  </a:cubicBezTo>
                  <a:lnTo>
                    <a:pt x="861" y="1392"/>
                  </a:lnTo>
                  <a:cubicBezTo>
                    <a:pt x="861" y="1392"/>
                    <a:pt x="869" y="1392"/>
                    <a:pt x="885" y="1368"/>
                  </a:cubicBezTo>
                  <a:cubicBezTo>
                    <a:pt x="901" y="1352"/>
                    <a:pt x="901" y="1344"/>
                    <a:pt x="901" y="1336"/>
                  </a:cubicBezTo>
                  <a:cubicBezTo>
                    <a:pt x="901" y="1328"/>
                    <a:pt x="901" y="1328"/>
                    <a:pt x="893" y="1328"/>
                  </a:cubicBezTo>
                  <a:cubicBezTo>
                    <a:pt x="877" y="1313"/>
                    <a:pt x="861" y="1305"/>
                    <a:pt x="853" y="1305"/>
                  </a:cubicBezTo>
                  <a:cubicBezTo>
                    <a:pt x="853" y="1305"/>
                    <a:pt x="845" y="1305"/>
                    <a:pt x="845" y="1313"/>
                  </a:cubicBezTo>
                  <a:cubicBezTo>
                    <a:pt x="845" y="1313"/>
                    <a:pt x="837" y="1320"/>
                    <a:pt x="830" y="1320"/>
                  </a:cubicBezTo>
                  <a:cubicBezTo>
                    <a:pt x="822" y="1320"/>
                    <a:pt x="822" y="1313"/>
                    <a:pt x="822" y="1313"/>
                  </a:cubicBezTo>
                  <a:cubicBezTo>
                    <a:pt x="814" y="1305"/>
                    <a:pt x="814" y="1305"/>
                    <a:pt x="830" y="1289"/>
                  </a:cubicBezTo>
                  <a:cubicBezTo>
                    <a:pt x="837" y="1289"/>
                    <a:pt x="837" y="1289"/>
                    <a:pt x="837" y="1281"/>
                  </a:cubicBezTo>
                  <a:cubicBezTo>
                    <a:pt x="853" y="1273"/>
                    <a:pt x="869" y="1265"/>
                    <a:pt x="877" y="1265"/>
                  </a:cubicBezTo>
                  <a:cubicBezTo>
                    <a:pt x="885" y="1265"/>
                    <a:pt x="893" y="1265"/>
                    <a:pt x="901" y="1273"/>
                  </a:cubicBezTo>
                  <a:cubicBezTo>
                    <a:pt x="909" y="1281"/>
                    <a:pt x="901" y="1289"/>
                    <a:pt x="901" y="1297"/>
                  </a:cubicBezTo>
                  <a:cubicBezTo>
                    <a:pt x="901" y="1297"/>
                    <a:pt x="901" y="1305"/>
                    <a:pt x="917" y="1313"/>
                  </a:cubicBezTo>
                  <a:lnTo>
                    <a:pt x="924" y="1320"/>
                  </a:lnTo>
                  <a:cubicBezTo>
                    <a:pt x="932" y="1328"/>
                    <a:pt x="940" y="1336"/>
                    <a:pt x="940" y="1336"/>
                  </a:cubicBezTo>
                  <a:cubicBezTo>
                    <a:pt x="948" y="1336"/>
                    <a:pt x="948" y="1328"/>
                    <a:pt x="948" y="1313"/>
                  </a:cubicBezTo>
                  <a:cubicBezTo>
                    <a:pt x="956" y="1281"/>
                    <a:pt x="964" y="1273"/>
                    <a:pt x="980" y="1273"/>
                  </a:cubicBezTo>
                  <a:lnTo>
                    <a:pt x="980" y="1273"/>
                  </a:lnTo>
                  <a:cubicBezTo>
                    <a:pt x="988" y="1273"/>
                    <a:pt x="988" y="1249"/>
                    <a:pt x="996" y="1234"/>
                  </a:cubicBezTo>
                  <a:cubicBezTo>
                    <a:pt x="996" y="1226"/>
                    <a:pt x="996" y="1226"/>
                    <a:pt x="996" y="1226"/>
                  </a:cubicBezTo>
                  <a:cubicBezTo>
                    <a:pt x="996" y="1218"/>
                    <a:pt x="996" y="1202"/>
                    <a:pt x="1003" y="1202"/>
                  </a:cubicBezTo>
                  <a:cubicBezTo>
                    <a:pt x="1011" y="1202"/>
                    <a:pt x="1011" y="1210"/>
                    <a:pt x="1019" y="1218"/>
                  </a:cubicBezTo>
                  <a:cubicBezTo>
                    <a:pt x="1027" y="1226"/>
                    <a:pt x="1035" y="1234"/>
                    <a:pt x="1043" y="1234"/>
                  </a:cubicBezTo>
                  <a:cubicBezTo>
                    <a:pt x="1043" y="1234"/>
                    <a:pt x="1051" y="1234"/>
                    <a:pt x="1051" y="1226"/>
                  </a:cubicBezTo>
                  <a:cubicBezTo>
                    <a:pt x="1059" y="1218"/>
                    <a:pt x="1059" y="1210"/>
                    <a:pt x="1059" y="1210"/>
                  </a:cubicBezTo>
                  <a:cubicBezTo>
                    <a:pt x="1059" y="1202"/>
                    <a:pt x="1059" y="1194"/>
                    <a:pt x="1083" y="1178"/>
                  </a:cubicBezTo>
                  <a:cubicBezTo>
                    <a:pt x="1098" y="1162"/>
                    <a:pt x="1098" y="1147"/>
                    <a:pt x="1106" y="1139"/>
                  </a:cubicBezTo>
                  <a:cubicBezTo>
                    <a:pt x="1106" y="1131"/>
                    <a:pt x="1106" y="1115"/>
                    <a:pt x="1130" y="1115"/>
                  </a:cubicBezTo>
                  <a:lnTo>
                    <a:pt x="1130" y="1115"/>
                  </a:lnTo>
                  <a:cubicBezTo>
                    <a:pt x="1162" y="1115"/>
                    <a:pt x="1162" y="1115"/>
                    <a:pt x="1193" y="1083"/>
                  </a:cubicBezTo>
                  <a:cubicBezTo>
                    <a:pt x="1209" y="1067"/>
                    <a:pt x="1217" y="1044"/>
                    <a:pt x="1209" y="1028"/>
                  </a:cubicBezTo>
                  <a:cubicBezTo>
                    <a:pt x="1209" y="1020"/>
                    <a:pt x="1201" y="1012"/>
                    <a:pt x="1193" y="1012"/>
                  </a:cubicBezTo>
                  <a:cubicBezTo>
                    <a:pt x="1185" y="1012"/>
                    <a:pt x="1177" y="1012"/>
                    <a:pt x="1170" y="1012"/>
                  </a:cubicBezTo>
                  <a:cubicBezTo>
                    <a:pt x="1154" y="1012"/>
                    <a:pt x="1146" y="1012"/>
                    <a:pt x="1138" y="1004"/>
                  </a:cubicBezTo>
                  <a:cubicBezTo>
                    <a:pt x="1138" y="996"/>
                    <a:pt x="1138" y="989"/>
                    <a:pt x="1146" y="973"/>
                  </a:cubicBezTo>
                  <a:lnTo>
                    <a:pt x="1146" y="973"/>
                  </a:lnTo>
                  <a:cubicBezTo>
                    <a:pt x="1162" y="949"/>
                    <a:pt x="1170" y="933"/>
                    <a:pt x="1162" y="925"/>
                  </a:cubicBezTo>
                  <a:cubicBezTo>
                    <a:pt x="1162" y="925"/>
                    <a:pt x="1162" y="917"/>
                    <a:pt x="1154" y="917"/>
                  </a:cubicBezTo>
                  <a:cubicBezTo>
                    <a:pt x="1138" y="909"/>
                    <a:pt x="1122" y="901"/>
                    <a:pt x="1122" y="894"/>
                  </a:cubicBezTo>
                  <a:cubicBezTo>
                    <a:pt x="1114" y="909"/>
                    <a:pt x="1098" y="925"/>
                    <a:pt x="1083" y="925"/>
                  </a:cubicBezTo>
                  <a:lnTo>
                    <a:pt x="1083" y="925"/>
                  </a:lnTo>
                  <a:cubicBezTo>
                    <a:pt x="1067" y="925"/>
                    <a:pt x="1035" y="894"/>
                    <a:pt x="996" y="846"/>
                  </a:cubicBezTo>
                  <a:lnTo>
                    <a:pt x="988" y="838"/>
                  </a:lnTo>
                  <a:cubicBezTo>
                    <a:pt x="980" y="830"/>
                    <a:pt x="980" y="807"/>
                    <a:pt x="980" y="783"/>
                  </a:cubicBezTo>
                  <a:cubicBezTo>
                    <a:pt x="980" y="759"/>
                    <a:pt x="980" y="736"/>
                    <a:pt x="972" y="720"/>
                  </a:cubicBezTo>
                  <a:cubicBezTo>
                    <a:pt x="964" y="712"/>
                    <a:pt x="956" y="712"/>
                    <a:pt x="948" y="712"/>
                  </a:cubicBezTo>
                  <a:cubicBezTo>
                    <a:pt x="940" y="712"/>
                    <a:pt x="932" y="712"/>
                    <a:pt x="924" y="720"/>
                  </a:cubicBezTo>
                  <a:cubicBezTo>
                    <a:pt x="909" y="720"/>
                    <a:pt x="893" y="728"/>
                    <a:pt x="885" y="728"/>
                  </a:cubicBezTo>
                  <a:cubicBezTo>
                    <a:pt x="877" y="728"/>
                    <a:pt x="861" y="720"/>
                    <a:pt x="861" y="720"/>
                  </a:cubicBezTo>
                  <a:cubicBezTo>
                    <a:pt x="822" y="688"/>
                    <a:pt x="814" y="633"/>
                    <a:pt x="814" y="633"/>
                  </a:cubicBezTo>
                  <a:cubicBezTo>
                    <a:pt x="814" y="633"/>
                    <a:pt x="664" y="222"/>
                    <a:pt x="648" y="166"/>
                  </a:cubicBezTo>
                  <a:cubicBezTo>
                    <a:pt x="624" y="111"/>
                    <a:pt x="529" y="40"/>
                    <a:pt x="482" y="16"/>
                  </a:cubicBezTo>
                  <a:cubicBezTo>
                    <a:pt x="466" y="16"/>
                    <a:pt x="458" y="8"/>
                    <a:pt x="450" y="8"/>
                  </a:cubicBezTo>
                  <a:cubicBezTo>
                    <a:pt x="434" y="8"/>
                    <a:pt x="434" y="24"/>
                    <a:pt x="426" y="40"/>
                  </a:cubicBezTo>
                  <a:cubicBezTo>
                    <a:pt x="419" y="40"/>
                    <a:pt x="419" y="40"/>
                    <a:pt x="419" y="48"/>
                  </a:cubicBezTo>
                  <a:cubicBezTo>
                    <a:pt x="403" y="71"/>
                    <a:pt x="300" y="143"/>
                    <a:pt x="260" y="143"/>
                  </a:cubicBezTo>
                  <a:cubicBezTo>
                    <a:pt x="253" y="143"/>
                    <a:pt x="244" y="143"/>
                    <a:pt x="244" y="143"/>
                  </a:cubicBezTo>
                  <a:cubicBezTo>
                    <a:pt x="229" y="127"/>
                    <a:pt x="213" y="111"/>
                    <a:pt x="197" y="87"/>
                  </a:cubicBezTo>
                  <a:cubicBezTo>
                    <a:pt x="189" y="71"/>
                    <a:pt x="181" y="56"/>
                    <a:pt x="173" y="48"/>
                  </a:cubicBezTo>
                  <a:lnTo>
                    <a:pt x="166" y="48"/>
                  </a:lnTo>
                  <a:cubicBezTo>
                    <a:pt x="150" y="48"/>
                    <a:pt x="126" y="87"/>
                    <a:pt x="118" y="127"/>
                  </a:cubicBezTo>
                  <a:cubicBezTo>
                    <a:pt x="110" y="135"/>
                    <a:pt x="110" y="150"/>
                    <a:pt x="102" y="174"/>
                  </a:cubicBezTo>
                  <a:cubicBezTo>
                    <a:pt x="79" y="253"/>
                    <a:pt x="47" y="388"/>
                    <a:pt x="23" y="427"/>
                  </a:cubicBezTo>
                  <a:cubicBezTo>
                    <a:pt x="7" y="451"/>
                    <a:pt x="15" y="467"/>
                    <a:pt x="15" y="498"/>
                  </a:cubicBezTo>
                  <a:cubicBezTo>
                    <a:pt x="23" y="506"/>
                    <a:pt x="31" y="530"/>
                    <a:pt x="31" y="546"/>
                  </a:cubicBezTo>
                  <a:cubicBezTo>
                    <a:pt x="31" y="554"/>
                    <a:pt x="31" y="561"/>
                    <a:pt x="31" y="561"/>
                  </a:cubicBezTo>
                  <a:cubicBezTo>
                    <a:pt x="379" y="1747"/>
                    <a:pt x="379" y="1747"/>
                    <a:pt x="379" y="1747"/>
                  </a:cubicBezTo>
                  <a:cubicBezTo>
                    <a:pt x="379" y="1740"/>
                    <a:pt x="379" y="1740"/>
                    <a:pt x="387" y="1740"/>
                  </a:cubicBezTo>
                  <a:cubicBezTo>
                    <a:pt x="403" y="1747"/>
                    <a:pt x="403" y="1755"/>
                    <a:pt x="411" y="1771"/>
                  </a:cubicBezTo>
                  <a:lnTo>
                    <a:pt x="411" y="1779"/>
                  </a:lnTo>
                  <a:cubicBezTo>
                    <a:pt x="411" y="1779"/>
                    <a:pt x="411" y="1779"/>
                    <a:pt x="419" y="1771"/>
                  </a:cubicBezTo>
                  <a:cubicBezTo>
                    <a:pt x="426" y="1771"/>
                    <a:pt x="426" y="1763"/>
                    <a:pt x="434" y="1763"/>
                  </a:cubicBezTo>
                  <a:close/>
                </a:path>
              </a:pathLst>
            </a:custGeom>
            <a:solidFill>
              <a:schemeClr val="accent6"/>
            </a:solidFill>
            <a:ln>
              <a:solidFill>
                <a:schemeClr val="bg2"/>
              </a:solidFill>
            </a:ln>
            <a:effectLst/>
          </p:spPr>
          <p:txBody>
            <a:bodyPr wrap="none" anchor="ctr"/>
            <a:lstStyle/>
            <a:p>
              <a:endParaRPr lang="en-US"/>
            </a:p>
          </p:txBody>
        </p:sp>
        <p:sp>
          <p:nvSpPr>
            <p:cNvPr id="318" name="Freeform 755"/>
            <p:cNvSpPr>
              <a:spLocks noChangeArrowheads="1"/>
            </p:cNvSpPr>
            <p:nvPr/>
          </p:nvSpPr>
          <p:spPr bwMode="auto">
            <a:xfrm>
              <a:off x="21817951" y="4523965"/>
              <a:ext cx="278317" cy="890613"/>
            </a:xfrm>
            <a:custGeom>
              <a:avLst/>
              <a:gdLst>
                <a:gd name="T0" fmla="*/ 340 w 531"/>
                <a:gd name="T1" fmla="*/ 1534 h 1693"/>
                <a:gd name="T2" fmla="*/ 340 w 531"/>
                <a:gd name="T3" fmla="*/ 1534 h 1693"/>
                <a:gd name="T4" fmla="*/ 364 w 531"/>
                <a:gd name="T5" fmla="*/ 1692 h 1693"/>
                <a:gd name="T6" fmla="*/ 380 w 531"/>
                <a:gd name="T7" fmla="*/ 1676 h 1693"/>
                <a:gd name="T8" fmla="*/ 419 w 531"/>
                <a:gd name="T9" fmla="*/ 1613 h 1693"/>
                <a:gd name="T10" fmla="*/ 435 w 531"/>
                <a:gd name="T11" fmla="*/ 1510 h 1693"/>
                <a:gd name="T12" fmla="*/ 490 w 531"/>
                <a:gd name="T13" fmla="*/ 1376 h 1693"/>
                <a:gd name="T14" fmla="*/ 490 w 531"/>
                <a:gd name="T15" fmla="*/ 1321 h 1693"/>
                <a:gd name="T16" fmla="*/ 490 w 531"/>
                <a:gd name="T17" fmla="*/ 1257 h 1693"/>
                <a:gd name="T18" fmla="*/ 530 w 531"/>
                <a:gd name="T19" fmla="*/ 1186 h 1693"/>
                <a:gd name="T20" fmla="*/ 182 w 531"/>
                <a:gd name="T21" fmla="*/ 0 h 1693"/>
                <a:gd name="T22" fmla="*/ 127 w 531"/>
                <a:gd name="T23" fmla="*/ 103 h 1693"/>
                <a:gd name="T24" fmla="*/ 159 w 531"/>
                <a:gd name="T25" fmla="*/ 167 h 1693"/>
                <a:gd name="T26" fmla="*/ 159 w 531"/>
                <a:gd name="T27" fmla="*/ 238 h 1693"/>
                <a:gd name="T28" fmla="*/ 190 w 531"/>
                <a:gd name="T29" fmla="*/ 325 h 1693"/>
                <a:gd name="T30" fmla="*/ 127 w 531"/>
                <a:gd name="T31" fmla="*/ 412 h 1693"/>
                <a:gd name="T32" fmla="*/ 103 w 531"/>
                <a:gd name="T33" fmla="*/ 530 h 1693"/>
                <a:gd name="T34" fmla="*/ 79 w 531"/>
                <a:gd name="T35" fmla="*/ 578 h 1693"/>
                <a:gd name="T36" fmla="*/ 48 w 531"/>
                <a:gd name="T37" fmla="*/ 617 h 1693"/>
                <a:gd name="T38" fmla="*/ 24 w 531"/>
                <a:gd name="T39" fmla="*/ 609 h 1693"/>
                <a:gd name="T40" fmla="*/ 0 w 531"/>
                <a:gd name="T41" fmla="*/ 657 h 1693"/>
                <a:gd name="T42" fmla="*/ 261 w 531"/>
                <a:gd name="T43" fmla="*/ 1447 h 1693"/>
                <a:gd name="T44" fmla="*/ 340 w 531"/>
                <a:gd name="T45" fmla="*/ 1534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1" h="1693">
                  <a:moveTo>
                    <a:pt x="340" y="1534"/>
                  </a:moveTo>
                  <a:lnTo>
                    <a:pt x="340" y="1534"/>
                  </a:lnTo>
                  <a:cubicBezTo>
                    <a:pt x="364" y="1542"/>
                    <a:pt x="340" y="1653"/>
                    <a:pt x="364" y="1692"/>
                  </a:cubicBezTo>
                  <a:cubicBezTo>
                    <a:pt x="364" y="1684"/>
                    <a:pt x="372" y="1684"/>
                    <a:pt x="380" y="1676"/>
                  </a:cubicBezTo>
                  <a:cubicBezTo>
                    <a:pt x="419" y="1645"/>
                    <a:pt x="419" y="1653"/>
                    <a:pt x="419" y="1613"/>
                  </a:cubicBezTo>
                  <a:cubicBezTo>
                    <a:pt x="419" y="1574"/>
                    <a:pt x="451" y="1542"/>
                    <a:pt x="435" y="1510"/>
                  </a:cubicBezTo>
                  <a:cubicBezTo>
                    <a:pt x="419" y="1479"/>
                    <a:pt x="514" y="1392"/>
                    <a:pt x="490" y="1376"/>
                  </a:cubicBezTo>
                  <a:cubicBezTo>
                    <a:pt x="467" y="1360"/>
                    <a:pt x="498" y="1368"/>
                    <a:pt x="490" y="1321"/>
                  </a:cubicBezTo>
                  <a:cubicBezTo>
                    <a:pt x="475" y="1273"/>
                    <a:pt x="459" y="1273"/>
                    <a:pt x="490" y="1257"/>
                  </a:cubicBezTo>
                  <a:cubicBezTo>
                    <a:pt x="506" y="1234"/>
                    <a:pt x="514" y="1194"/>
                    <a:pt x="530" y="1186"/>
                  </a:cubicBezTo>
                  <a:cubicBezTo>
                    <a:pt x="182" y="0"/>
                    <a:pt x="182" y="0"/>
                    <a:pt x="182" y="0"/>
                  </a:cubicBezTo>
                  <a:cubicBezTo>
                    <a:pt x="182" y="48"/>
                    <a:pt x="143" y="72"/>
                    <a:pt x="127" y="103"/>
                  </a:cubicBezTo>
                  <a:cubicBezTo>
                    <a:pt x="111" y="135"/>
                    <a:pt x="159" y="143"/>
                    <a:pt x="159" y="167"/>
                  </a:cubicBezTo>
                  <a:cubicBezTo>
                    <a:pt x="166" y="182"/>
                    <a:pt x="103" y="190"/>
                    <a:pt x="159" y="238"/>
                  </a:cubicBezTo>
                  <a:cubicBezTo>
                    <a:pt x="214" y="285"/>
                    <a:pt x="174" y="309"/>
                    <a:pt x="190" y="325"/>
                  </a:cubicBezTo>
                  <a:cubicBezTo>
                    <a:pt x="198" y="340"/>
                    <a:pt x="143" y="372"/>
                    <a:pt x="127" y="412"/>
                  </a:cubicBezTo>
                  <a:cubicBezTo>
                    <a:pt x="103" y="443"/>
                    <a:pt x="79" y="483"/>
                    <a:pt x="103" y="530"/>
                  </a:cubicBezTo>
                  <a:cubicBezTo>
                    <a:pt x="119" y="570"/>
                    <a:pt x="79" y="562"/>
                    <a:pt x="79" y="578"/>
                  </a:cubicBezTo>
                  <a:cubicBezTo>
                    <a:pt x="79" y="593"/>
                    <a:pt x="48" y="617"/>
                    <a:pt x="48" y="617"/>
                  </a:cubicBezTo>
                  <a:cubicBezTo>
                    <a:pt x="48" y="617"/>
                    <a:pt x="32" y="546"/>
                    <a:pt x="24" y="609"/>
                  </a:cubicBezTo>
                  <a:cubicBezTo>
                    <a:pt x="16" y="633"/>
                    <a:pt x="8" y="649"/>
                    <a:pt x="0" y="657"/>
                  </a:cubicBezTo>
                  <a:cubicBezTo>
                    <a:pt x="261" y="1447"/>
                    <a:pt x="261" y="1447"/>
                    <a:pt x="261" y="1447"/>
                  </a:cubicBezTo>
                  <a:cubicBezTo>
                    <a:pt x="261" y="1447"/>
                    <a:pt x="317" y="1526"/>
                    <a:pt x="340" y="1534"/>
                  </a:cubicBezTo>
                </a:path>
              </a:pathLst>
            </a:custGeom>
            <a:solidFill>
              <a:schemeClr val="accent6"/>
            </a:solidFill>
            <a:ln>
              <a:solidFill>
                <a:schemeClr val="bg2"/>
              </a:solidFill>
            </a:ln>
            <a:effectLst/>
          </p:spPr>
          <p:txBody>
            <a:bodyPr wrap="none" anchor="ctr"/>
            <a:lstStyle/>
            <a:p>
              <a:endParaRPr lang="en-US"/>
            </a:p>
          </p:txBody>
        </p:sp>
        <p:sp>
          <p:nvSpPr>
            <p:cNvPr id="319" name="Freeform 756"/>
            <p:cNvSpPr>
              <a:spLocks noChangeArrowheads="1"/>
            </p:cNvSpPr>
            <p:nvPr/>
          </p:nvSpPr>
          <p:spPr bwMode="auto">
            <a:xfrm>
              <a:off x="21815631" y="4514688"/>
              <a:ext cx="287594" cy="902209"/>
            </a:xfrm>
            <a:custGeom>
              <a:avLst/>
              <a:gdLst>
                <a:gd name="T0" fmla="*/ 372 w 547"/>
                <a:gd name="T1" fmla="*/ 1715 h 1716"/>
                <a:gd name="T2" fmla="*/ 356 w 547"/>
                <a:gd name="T3" fmla="*/ 1620 h 1716"/>
                <a:gd name="T4" fmla="*/ 269 w 547"/>
                <a:gd name="T5" fmla="*/ 1462 h 1716"/>
                <a:gd name="T6" fmla="*/ 0 w 547"/>
                <a:gd name="T7" fmla="*/ 664 h 1716"/>
                <a:gd name="T8" fmla="*/ 24 w 547"/>
                <a:gd name="T9" fmla="*/ 624 h 1716"/>
                <a:gd name="T10" fmla="*/ 64 w 547"/>
                <a:gd name="T11" fmla="*/ 624 h 1716"/>
                <a:gd name="T12" fmla="*/ 95 w 547"/>
                <a:gd name="T13" fmla="*/ 577 h 1716"/>
                <a:gd name="T14" fmla="*/ 127 w 547"/>
                <a:gd name="T15" fmla="*/ 427 h 1716"/>
                <a:gd name="T16" fmla="*/ 167 w 547"/>
                <a:gd name="T17" fmla="*/ 379 h 1716"/>
                <a:gd name="T18" fmla="*/ 190 w 547"/>
                <a:gd name="T19" fmla="*/ 316 h 1716"/>
                <a:gd name="T20" fmla="*/ 143 w 547"/>
                <a:gd name="T21" fmla="*/ 221 h 1716"/>
                <a:gd name="T22" fmla="*/ 167 w 547"/>
                <a:gd name="T23" fmla="*/ 182 h 1716"/>
                <a:gd name="T24" fmla="*/ 135 w 547"/>
                <a:gd name="T25" fmla="*/ 118 h 1716"/>
                <a:gd name="T26" fmla="*/ 190 w 547"/>
                <a:gd name="T27" fmla="*/ 15 h 1716"/>
                <a:gd name="T28" fmla="*/ 546 w 547"/>
                <a:gd name="T29" fmla="*/ 1201 h 1716"/>
                <a:gd name="T30" fmla="*/ 522 w 547"/>
                <a:gd name="T31" fmla="*/ 1233 h 1716"/>
                <a:gd name="T32" fmla="*/ 491 w 547"/>
                <a:gd name="T33" fmla="*/ 1304 h 1716"/>
                <a:gd name="T34" fmla="*/ 498 w 547"/>
                <a:gd name="T35" fmla="*/ 1375 h 1716"/>
                <a:gd name="T36" fmla="*/ 506 w 547"/>
                <a:gd name="T37" fmla="*/ 1391 h 1716"/>
                <a:gd name="T38" fmla="*/ 443 w 547"/>
                <a:gd name="T39" fmla="*/ 1525 h 1716"/>
                <a:gd name="T40" fmla="*/ 435 w 547"/>
                <a:gd name="T41" fmla="*/ 1628 h 1716"/>
                <a:gd name="T42" fmla="*/ 396 w 547"/>
                <a:gd name="T43" fmla="*/ 1691 h 1716"/>
                <a:gd name="T44" fmla="*/ 372 w 547"/>
                <a:gd name="T45" fmla="*/ 1715 h 1716"/>
                <a:gd name="T46" fmla="*/ 277 w 547"/>
                <a:gd name="T47" fmla="*/ 1462 h 1716"/>
                <a:gd name="T48" fmla="*/ 364 w 547"/>
                <a:gd name="T49" fmla="*/ 1620 h 1716"/>
                <a:gd name="T50" fmla="*/ 388 w 547"/>
                <a:gd name="T51" fmla="*/ 1684 h 1716"/>
                <a:gd name="T52" fmla="*/ 427 w 547"/>
                <a:gd name="T53" fmla="*/ 1628 h 1716"/>
                <a:gd name="T54" fmla="*/ 443 w 547"/>
                <a:gd name="T55" fmla="*/ 1533 h 1716"/>
                <a:gd name="T56" fmla="*/ 498 w 547"/>
                <a:gd name="T57" fmla="*/ 1399 h 1716"/>
                <a:gd name="T58" fmla="*/ 491 w 547"/>
                <a:gd name="T59" fmla="*/ 1375 h 1716"/>
                <a:gd name="T60" fmla="*/ 483 w 547"/>
                <a:gd name="T61" fmla="*/ 1304 h 1716"/>
                <a:gd name="T62" fmla="*/ 514 w 547"/>
                <a:gd name="T63" fmla="*/ 1233 h 1716"/>
                <a:gd name="T64" fmla="*/ 190 w 547"/>
                <a:gd name="T65" fmla="*/ 31 h 1716"/>
                <a:gd name="T66" fmla="*/ 143 w 547"/>
                <a:gd name="T67" fmla="*/ 118 h 1716"/>
                <a:gd name="T68" fmla="*/ 174 w 547"/>
                <a:gd name="T69" fmla="*/ 182 h 1716"/>
                <a:gd name="T70" fmla="*/ 151 w 547"/>
                <a:gd name="T71" fmla="*/ 221 h 1716"/>
                <a:gd name="T72" fmla="*/ 198 w 547"/>
                <a:gd name="T73" fmla="*/ 324 h 1716"/>
                <a:gd name="T74" fmla="*/ 167 w 547"/>
                <a:gd name="T75" fmla="*/ 387 h 1716"/>
                <a:gd name="T76" fmla="*/ 135 w 547"/>
                <a:gd name="T77" fmla="*/ 427 h 1716"/>
                <a:gd name="T78" fmla="*/ 103 w 547"/>
                <a:gd name="T79" fmla="*/ 585 h 1716"/>
                <a:gd name="T80" fmla="*/ 64 w 547"/>
                <a:gd name="T81" fmla="*/ 632 h 1716"/>
                <a:gd name="T82" fmla="*/ 56 w 547"/>
                <a:gd name="T83" fmla="*/ 632 h 1716"/>
                <a:gd name="T84" fmla="*/ 32 w 547"/>
                <a:gd name="T85" fmla="*/ 624 h 1716"/>
                <a:gd name="T86" fmla="*/ 277 w 547"/>
                <a:gd name="T87" fmla="*/ 1462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47" h="1716">
                  <a:moveTo>
                    <a:pt x="372" y="1715"/>
                  </a:moveTo>
                  <a:lnTo>
                    <a:pt x="372" y="1715"/>
                  </a:lnTo>
                  <a:cubicBezTo>
                    <a:pt x="364" y="1707"/>
                    <a:pt x="364" y="1707"/>
                    <a:pt x="364" y="1707"/>
                  </a:cubicBezTo>
                  <a:cubicBezTo>
                    <a:pt x="356" y="1691"/>
                    <a:pt x="356" y="1652"/>
                    <a:pt x="356" y="1620"/>
                  </a:cubicBezTo>
                  <a:cubicBezTo>
                    <a:pt x="356" y="1589"/>
                    <a:pt x="356" y="1557"/>
                    <a:pt x="348" y="1549"/>
                  </a:cubicBezTo>
                  <a:cubicBezTo>
                    <a:pt x="317" y="1541"/>
                    <a:pt x="269" y="1462"/>
                    <a:pt x="269" y="1462"/>
                  </a:cubicBezTo>
                  <a:lnTo>
                    <a:pt x="269" y="1462"/>
                  </a:lnTo>
                  <a:cubicBezTo>
                    <a:pt x="0" y="664"/>
                    <a:pt x="0" y="664"/>
                    <a:pt x="0" y="664"/>
                  </a:cubicBezTo>
                  <a:lnTo>
                    <a:pt x="0" y="664"/>
                  </a:lnTo>
                  <a:cubicBezTo>
                    <a:pt x="16" y="656"/>
                    <a:pt x="24" y="648"/>
                    <a:pt x="24" y="624"/>
                  </a:cubicBezTo>
                  <a:cubicBezTo>
                    <a:pt x="32" y="601"/>
                    <a:pt x="32" y="593"/>
                    <a:pt x="40" y="593"/>
                  </a:cubicBezTo>
                  <a:cubicBezTo>
                    <a:pt x="48" y="593"/>
                    <a:pt x="56" y="616"/>
                    <a:pt x="64" y="624"/>
                  </a:cubicBezTo>
                  <a:cubicBezTo>
                    <a:pt x="72" y="616"/>
                    <a:pt x="87" y="608"/>
                    <a:pt x="87" y="593"/>
                  </a:cubicBezTo>
                  <a:cubicBezTo>
                    <a:pt x="87" y="585"/>
                    <a:pt x="87" y="585"/>
                    <a:pt x="95" y="577"/>
                  </a:cubicBezTo>
                  <a:cubicBezTo>
                    <a:pt x="103" y="577"/>
                    <a:pt x="119" y="569"/>
                    <a:pt x="103" y="545"/>
                  </a:cubicBezTo>
                  <a:cubicBezTo>
                    <a:pt x="87" y="498"/>
                    <a:pt x="111" y="458"/>
                    <a:pt x="127" y="427"/>
                  </a:cubicBezTo>
                  <a:lnTo>
                    <a:pt x="127" y="427"/>
                  </a:lnTo>
                  <a:cubicBezTo>
                    <a:pt x="135" y="411"/>
                    <a:pt x="151" y="395"/>
                    <a:pt x="167" y="379"/>
                  </a:cubicBezTo>
                  <a:cubicBezTo>
                    <a:pt x="182" y="363"/>
                    <a:pt x="198" y="348"/>
                    <a:pt x="190" y="340"/>
                  </a:cubicBezTo>
                  <a:cubicBezTo>
                    <a:pt x="190" y="332"/>
                    <a:pt x="190" y="324"/>
                    <a:pt x="190" y="316"/>
                  </a:cubicBezTo>
                  <a:cubicBezTo>
                    <a:pt x="190" y="308"/>
                    <a:pt x="198" y="284"/>
                    <a:pt x="167" y="261"/>
                  </a:cubicBezTo>
                  <a:cubicBezTo>
                    <a:pt x="151" y="245"/>
                    <a:pt x="143" y="229"/>
                    <a:pt x="143" y="221"/>
                  </a:cubicBezTo>
                  <a:cubicBezTo>
                    <a:pt x="143" y="213"/>
                    <a:pt x="151" y="205"/>
                    <a:pt x="158" y="197"/>
                  </a:cubicBezTo>
                  <a:cubicBezTo>
                    <a:pt x="158" y="190"/>
                    <a:pt x="167" y="182"/>
                    <a:pt x="167" y="182"/>
                  </a:cubicBezTo>
                  <a:cubicBezTo>
                    <a:pt x="167" y="174"/>
                    <a:pt x="158" y="166"/>
                    <a:pt x="151" y="166"/>
                  </a:cubicBezTo>
                  <a:cubicBezTo>
                    <a:pt x="135" y="150"/>
                    <a:pt x="119" y="142"/>
                    <a:pt x="135" y="118"/>
                  </a:cubicBezTo>
                  <a:cubicBezTo>
                    <a:pt x="143" y="110"/>
                    <a:pt x="143" y="103"/>
                    <a:pt x="151" y="87"/>
                  </a:cubicBezTo>
                  <a:cubicBezTo>
                    <a:pt x="167" y="71"/>
                    <a:pt x="182" y="47"/>
                    <a:pt x="190" y="15"/>
                  </a:cubicBezTo>
                  <a:cubicBezTo>
                    <a:pt x="190" y="0"/>
                    <a:pt x="190" y="0"/>
                    <a:pt x="190" y="0"/>
                  </a:cubicBezTo>
                  <a:cubicBezTo>
                    <a:pt x="546" y="1201"/>
                    <a:pt x="546" y="1201"/>
                    <a:pt x="546" y="1201"/>
                  </a:cubicBezTo>
                  <a:cubicBezTo>
                    <a:pt x="538" y="1209"/>
                    <a:pt x="538" y="1209"/>
                    <a:pt x="538" y="1209"/>
                  </a:cubicBezTo>
                  <a:cubicBezTo>
                    <a:pt x="530" y="1209"/>
                    <a:pt x="530" y="1225"/>
                    <a:pt x="522" y="1233"/>
                  </a:cubicBezTo>
                  <a:cubicBezTo>
                    <a:pt x="514" y="1249"/>
                    <a:pt x="506" y="1265"/>
                    <a:pt x="498" y="1272"/>
                  </a:cubicBezTo>
                  <a:cubicBezTo>
                    <a:pt x="483" y="1288"/>
                    <a:pt x="483" y="1288"/>
                    <a:pt x="491" y="1304"/>
                  </a:cubicBezTo>
                  <a:cubicBezTo>
                    <a:pt x="491" y="1312"/>
                    <a:pt x="491" y="1320"/>
                    <a:pt x="498" y="1336"/>
                  </a:cubicBezTo>
                  <a:cubicBezTo>
                    <a:pt x="506" y="1360"/>
                    <a:pt x="498" y="1367"/>
                    <a:pt x="498" y="1375"/>
                  </a:cubicBezTo>
                  <a:cubicBezTo>
                    <a:pt x="491" y="1383"/>
                    <a:pt x="491" y="1383"/>
                    <a:pt x="498" y="1391"/>
                  </a:cubicBezTo>
                  <a:cubicBezTo>
                    <a:pt x="506" y="1391"/>
                    <a:pt x="506" y="1391"/>
                    <a:pt x="506" y="1391"/>
                  </a:cubicBezTo>
                  <a:cubicBezTo>
                    <a:pt x="506" y="1407"/>
                    <a:pt x="498" y="1423"/>
                    <a:pt x="483" y="1447"/>
                  </a:cubicBezTo>
                  <a:cubicBezTo>
                    <a:pt x="459" y="1478"/>
                    <a:pt x="435" y="1510"/>
                    <a:pt x="443" y="1525"/>
                  </a:cubicBezTo>
                  <a:cubicBezTo>
                    <a:pt x="459" y="1549"/>
                    <a:pt x="451" y="1565"/>
                    <a:pt x="443" y="1589"/>
                  </a:cubicBezTo>
                  <a:cubicBezTo>
                    <a:pt x="435" y="1597"/>
                    <a:pt x="435" y="1612"/>
                    <a:pt x="435" y="1628"/>
                  </a:cubicBezTo>
                  <a:cubicBezTo>
                    <a:pt x="435" y="1660"/>
                    <a:pt x="435" y="1660"/>
                    <a:pt x="411" y="1676"/>
                  </a:cubicBezTo>
                  <a:cubicBezTo>
                    <a:pt x="411" y="1676"/>
                    <a:pt x="404" y="1684"/>
                    <a:pt x="396" y="1691"/>
                  </a:cubicBezTo>
                  <a:cubicBezTo>
                    <a:pt x="380" y="1699"/>
                    <a:pt x="372" y="1707"/>
                    <a:pt x="372" y="1707"/>
                  </a:cubicBezTo>
                  <a:lnTo>
                    <a:pt x="372" y="1715"/>
                  </a:lnTo>
                  <a:close/>
                  <a:moveTo>
                    <a:pt x="277" y="1462"/>
                  </a:moveTo>
                  <a:lnTo>
                    <a:pt x="277" y="1462"/>
                  </a:lnTo>
                  <a:cubicBezTo>
                    <a:pt x="285" y="1478"/>
                    <a:pt x="325" y="1541"/>
                    <a:pt x="348" y="1541"/>
                  </a:cubicBezTo>
                  <a:cubicBezTo>
                    <a:pt x="364" y="1549"/>
                    <a:pt x="364" y="1573"/>
                    <a:pt x="364" y="1620"/>
                  </a:cubicBezTo>
                  <a:cubicBezTo>
                    <a:pt x="364" y="1652"/>
                    <a:pt x="364" y="1684"/>
                    <a:pt x="372" y="1699"/>
                  </a:cubicBezTo>
                  <a:cubicBezTo>
                    <a:pt x="372" y="1699"/>
                    <a:pt x="380" y="1691"/>
                    <a:pt x="388" y="1684"/>
                  </a:cubicBezTo>
                  <a:cubicBezTo>
                    <a:pt x="396" y="1676"/>
                    <a:pt x="404" y="1676"/>
                    <a:pt x="411" y="1668"/>
                  </a:cubicBezTo>
                  <a:cubicBezTo>
                    <a:pt x="427" y="1660"/>
                    <a:pt x="427" y="1660"/>
                    <a:pt x="427" y="1628"/>
                  </a:cubicBezTo>
                  <a:cubicBezTo>
                    <a:pt x="427" y="1612"/>
                    <a:pt x="427" y="1597"/>
                    <a:pt x="435" y="1581"/>
                  </a:cubicBezTo>
                  <a:cubicBezTo>
                    <a:pt x="443" y="1565"/>
                    <a:pt x="451" y="1549"/>
                    <a:pt x="443" y="1533"/>
                  </a:cubicBezTo>
                  <a:cubicBezTo>
                    <a:pt x="427" y="1510"/>
                    <a:pt x="451" y="1478"/>
                    <a:pt x="475" y="1447"/>
                  </a:cubicBezTo>
                  <a:cubicBezTo>
                    <a:pt x="483" y="1423"/>
                    <a:pt x="498" y="1407"/>
                    <a:pt x="498" y="1399"/>
                  </a:cubicBezTo>
                  <a:cubicBezTo>
                    <a:pt x="498" y="1391"/>
                    <a:pt x="498" y="1391"/>
                    <a:pt x="498" y="1391"/>
                  </a:cubicBezTo>
                  <a:cubicBezTo>
                    <a:pt x="483" y="1383"/>
                    <a:pt x="483" y="1383"/>
                    <a:pt x="491" y="1375"/>
                  </a:cubicBezTo>
                  <a:cubicBezTo>
                    <a:pt x="491" y="1367"/>
                    <a:pt x="498" y="1360"/>
                    <a:pt x="491" y="1336"/>
                  </a:cubicBezTo>
                  <a:cubicBezTo>
                    <a:pt x="491" y="1320"/>
                    <a:pt x="483" y="1312"/>
                    <a:pt x="483" y="1304"/>
                  </a:cubicBezTo>
                  <a:cubicBezTo>
                    <a:pt x="475" y="1288"/>
                    <a:pt x="475" y="1280"/>
                    <a:pt x="491" y="1265"/>
                  </a:cubicBezTo>
                  <a:cubicBezTo>
                    <a:pt x="506" y="1257"/>
                    <a:pt x="514" y="1241"/>
                    <a:pt x="514" y="1233"/>
                  </a:cubicBezTo>
                  <a:cubicBezTo>
                    <a:pt x="522" y="1217"/>
                    <a:pt x="530" y="1209"/>
                    <a:pt x="538" y="1201"/>
                  </a:cubicBezTo>
                  <a:cubicBezTo>
                    <a:pt x="190" y="31"/>
                    <a:pt x="190" y="31"/>
                    <a:pt x="190" y="31"/>
                  </a:cubicBezTo>
                  <a:cubicBezTo>
                    <a:pt x="190" y="63"/>
                    <a:pt x="174" y="79"/>
                    <a:pt x="158" y="95"/>
                  </a:cubicBezTo>
                  <a:cubicBezTo>
                    <a:pt x="151" y="103"/>
                    <a:pt x="143" y="110"/>
                    <a:pt x="143" y="118"/>
                  </a:cubicBezTo>
                  <a:cubicBezTo>
                    <a:pt x="127" y="142"/>
                    <a:pt x="143" y="142"/>
                    <a:pt x="151" y="158"/>
                  </a:cubicBezTo>
                  <a:cubicBezTo>
                    <a:pt x="158" y="166"/>
                    <a:pt x="174" y="166"/>
                    <a:pt x="174" y="182"/>
                  </a:cubicBezTo>
                  <a:cubicBezTo>
                    <a:pt x="174" y="190"/>
                    <a:pt x="167" y="197"/>
                    <a:pt x="158" y="197"/>
                  </a:cubicBezTo>
                  <a:cubicBezTo>
                    <a:pt x="151" y="205"/>
                    <a:pt x="143" y="213"/>
                    <a:pt x="151" y="221"/>
                  </a:cubicBezTo>
                  <a:cubicBezTo>
                    <a:pt x="151" y="229"/>
                    <a:pt x="151" y="237"/>
                    <a:pt x="167" y="253"/>
                  </a:cubicBezTo>
                  <a:cubicBezTo>
                    <a:pt x="206" y="284"/>
                    <a:pt x="198" y="308"/>
                    <a:pt x="198" y="324"/>
                  </a:cubicBezTo>
                  <a:cubicBezTo>
                    <a:pt x="198" y="324"/>
                    <a:pt x="198" y="332"/>
                    <a:pt x="198" y="340"/>
                  </a:cubicBezTo>
                  <a:cubicBezTo>
                    <a:pt x="206" y="355"/>
                    <a:pt x="190" y="371"/>
                    <a:pt x="167" y="387"/>
                  </a:cubicBezTo>
                  <a:cubicBezTo>
                    <a:pt x="158" y="403"/>
                    <a:pt x="143" y="411"/>
                    <a:pt x="135" y="427"/>
                  </a:cubicBezTo>
                  <a:lnTo>
                    <a:pt x="135" y="427"/>
                  </a:lnTo>
                  <a:cubicBezTo>
                    <a:pt x="111" y="458"/>
                    <a:pt x="95" y="498"/>
                    <a:pt x="111" y="545"/>
                  </a:cubicBezTo>
                  <a:cubicBezTo>
                    <a:pt x="127" y="569"/>
                    <a:pt x="111" y="577"/>
                    <a:pt x="103" y="585"/>
                  </a:cubicBezTo>
                  <a:cubicBezTo>
                    <a:pt x="95" y="593"/>
                    <a:pt x="95" y="593"/>
                    <a:pt x="95" y="593"/>
                  </a:cubicBezTo>
                  <a:cubicBezTo>
                    <a:pt x="95" y="616"/>
                    <a:pt x="64" y="632"/>
                    <a:pt x="64" y="632"/>
                  </a:cubicBezTo>
                  <a:cubicBezTo>
                    <a:pt x="56" y="640"/>
                    <a:pt x="56" y="640"/>
                    <a:pt x="56" y="640"/>
                  </a:cubicBezTo>
                  <a:cubicBezTo>
                    <a:pt x="56" y="632"/>
                    <a:pt x="56" y="632"/>
                    <a:pt x="56" y="632"/>
                  </a:cubicBezTo>
                  <a:cubicBezTo>
                    <a:pt x="48" y="616"/>
                    <a:pt x="48" y="601"/>
                    <a:pt x="40" y="601"/>
                  </a:cubicBezTo>
                  <a:cubicBezTo>
                    <a:pt x="40" y="601"/>
                    <a:pt x="40" y="601"/>
                    <a:pt x="32" y="624"/>
                  </a:cubicBezTo>
                  <a:cubicBezTo>
                    <a:pt x="24" y="648"/>
                    <a:pt x="24" y="664"/>
                    <a:pt x="8" y="672"/>
                  </a:cubicBezTo>
                  <a:lnTo>
                    <a:pt x="277" y="1462"/>
                  </a:lnTo>
                  <a:close/>
                </a:path>
              </a:pathLst>
            </a:custGeom>
            <a:solidFill>
              <a:schemeClr val="accent6"/>
            </a:solidFill>
            <a:ln>
              <a:solidFill>
                <a:schemeClr val="bg2"/>
              </a:solidFill>
            </a:ln>
            <a:effectLst/>
          </p:spPr>
          <p:txBody>
            <a:bodyPr wrap="none" anchor="ctr"/>
            <a:lstStyle/>
            <a:p>
              <a:endParaRPr lang="en-US"/>
            </a:p>
          </p:txBody>
        </p:sp>
        <p:sp>
          <p:nvSpPr>
            <p:cNvPr id="320" name="Freeform 757"/>
            <p:cNvSpPr>
              <a:spLocks noChangeArrowheads="1"/>
            </p:cNvSpPr>
            <p:nvPr/>
          </p:nvSpPr>
          <p:spPr bwMode="auto">
            <a:xfrm>
              <a:off x="21674154" y="4869541"/>
              <a:ext cx="336299" cy="670280"/>
            </a:xfrm>
            <a:custGeom>
              <a:avLst/>
              <a:gdLst>
                <a:gd name="T0" fmla="*/ 182 w 641"/>
                <a:gd name="T1" fmla="*/ 174 h 1273"/>
                <a:gd name="T2" fmla="*/ 182 w 641"/>
                <a:gd name="T3" fmla="*/ 174 h 1273"/>
                <a:gd name="T4" fmla="*/ 166 w 641"/>
                <a:gd name="T5" fmla="*/ 300 h 1273"/>
                <a:gd name="T6" fmla="*/ 213 w 641"/>
                <a:gd name="T7" fmla="*/ 379 h 1273"/>
                <a:gd name="T8" fmla="*/ 102 w 641"/>
                <a:gd name="T9" fmla="*/ 569 h 1273"/>
                <a:gd name="T10" fmla="*/ 102 w 641"/>
                <a:gd name="T11" fmla="*/ 711 h 1273"/>
                <a:gd name="T12" fmla="*/ 79 w 641"/>
                <a:gd name="T13" fmla="*/ 964 h 1273"/>
                <a:gd name="T14" fmla="*/ 102 w 641"/>
                <a:gd name="T15" fmla="*/ 1099 h 1273"/>
                <a:gd name="T16" fmla="*/ 87 w 641"/>
                <a:gd name="T17" fmla="*/ 1193 h 1273"/>
                <a:gd name="T18" fmla="*/ 118 w 641"/>
                <a:gd name="T19" fmla="*/ 1265 h 1273"/>
                <a:gd name="T20" fmla="*/ 458 w 641"/>
                <a:gd name="T21" fmla="*/ 1201 h 1273"/>
                <a:gd name="T22" fmla="*/ 529 w 641"/>
                <a:gd name="T23" fmla="*/ 1162 h 1273"/>
                <a:gd name="T24" fmla="*/ 640 w 641"/>
                <a:gd name="T25" fmla="*/ 1035 h 1273"/>
                <a:gd name="T26" fmla="*/ 616 w 641"/>
                <a:gd name="T27" fmla="*/ 877 h 1273"/>
                <a:gd name="T28" fmla="*/ 537 w 641"/>
                <a:gd name="T29" fmla="*/ 790 h 1273"/>
                <a:gd name="T30" fmla="*/ 276 w 641"/>
                <a:gd name="T31" fmla="*/ 0 h 1273"/>
                <a:gd name="T32" fmla="*/ 213 w 641"/>
                <a:gd name="T33" fmla="*/ 8 h 1273"/>
                <a:gd name="T34" fmla="*/ 182 w 641"/>
                <a:gd name="T35" fmla="*/ 126 h 1273"/>
                <a:gd name="T36" fmla="*/ 182 w 641"/>
                <a:gd name="T37" fmla="*/ 174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1" h="1273">
                  <a:moveTo>
                    <a:pt x="182" y="174"/>
                  </a:moveTo>
                  <a:lnTo>
                    <a:pt x="182" y="174"/>
                  </a:lnTo>
                  <a:cubicBezTo>
                    <a:pt x="182" y="197"/>
                    <a:pt x="142" y="269"/>
                    <a:pt x="166" y="300"/>
                  </a:cubicBezTo>
                  <a:cubicBezTo>
                    <a:pt x="197" y="324"/>
                    <a:pt x="229" y="355"/>
                    <a:pt x="213" y="379"/>
                  </a:cubicBezTo>
                  <a:cubicBezTo>
                    <a:pt x="189" y="395"/>
                    <a:pt x="0" y="529"/>
                    <a:pt x="102" y="569"/>
                  </a:cubicBezTo>
                  <a:cubicBezTo>
                    <a:pt x="197" y="608"/>
                    <a:pt x="118" y="664"/>
                    <a:pt x="102" y="711"/>
                  </a:cubicBezTo>
                  <a:cubicBezTo>
                    <a:pt x="87" y="751"/>
                    <a:pt x="47" y="877"/>
                    <a:pt x="79" y="964"/>
                  </a:cubicBezTo>
                  <a:cubicBezTo>
                    <a:pt x="110" y="1043"/>
                    <a:pt x="110" y="1067"/>
                    <a:pt x="102" y="1099"/>
                  </a:cubicBezTo>
                  <a:cubicBezTo>
                    <a:pt x="102" y="1138"/>
                    <a:pt x="71" y="1162"/>
                    <a:pt x="87" y="1193"/>
                  </a:cubicBezTo>
                  <a:cubicBezTo>
                    <a:pt x="102" y="1233"/>
                    <a:pt x="102" y="1265"/>
                    <a:pt x="118" y="1265"/>
                  </a:cubicBezTo>
                  <a:cubicBezTo>
                    <a:pt x="134" y="1272"/>
                    <a:pt x="411" y="1201"/>
                    <a:pt x="458" y="1201"/>
                  </a:cubicBezTo>
                  <a:cubicBezTo>
                    <a:pt x="514" y="1193"/>
                    <a:pt x="514" y="1193"/>
                    <a:pt x="529" y="1162"/>
                  </a:cubicBezTo>
                  <a:cubicBezTo>
                    <a:pt x="545" y="1138"/>
                    <a:pt x="640" y="1035"/>
                    <a:pt x="640" y="1035"/>
                  </a:cubicBezTo>
                  <a:cubicBezTo>
                    <a:pt x="616" y="996"/>
                    <a:pt x="640" y="885"/>
                    <a:pt x="616" y="877"/>
                  </a:cubicBezTo>
                  <a:cubicBezTo>
                    <a:pt x="593" y="869"/>
                    <a:pt x="537" y="790"/>
                    <a:pt x="537" y="790"/>
                  </a:cubicBezTo>
                  <a:cubicBezTo>
                    <a:pt x="276" y="0"/>
                    <a:pt x="276" y="0"/>
                    <a:pt x="276" y="0"/>
                  </a:cubicBezTo>
                  <a:cubicBezTo>
                    <a:pt x="253" y="16"/>
                    <a:pt x="229" y="0"/>
                    <a:pt x="213" y="8"/>
                  </a:cubicBezTo>
                  <a:cubicBezTo>
                    <a:pt x="189" y="8"/>
                    <a:pt x="182" y="79"/>
                    <a:pt x="182" y="126"/>
                  </a:cubicBezTo>
                  <a:cubicBezTo>
                    <a:pt x="182" y="126"/>
                    <a:pt x="182" y="150"/>
                    <a:pt x="182" y="174"/>
                  </a:cubicBezTo>
                </a:path>
              </a:pathLst>
            </a:custGeom>
            <a:solidFill>
              <a:schemeClr val="accent6"/>
            </a:solidFill>
            <a:ln>
              <a:solidFill>
                <a:schemeClr val="bg2"/>
              </a:solidFill>
            </a:ln>
            <a:effectLst/>
          </p:spPr>
          <p:txBody>
            <a:bodyPr wrap="none" anchor="ctr"/>
            <a:lstStyle/>
            <a:p>
              <a:endParaRPr lang="en-US"/>
            </a:p>
          </p:txBody>
        </p:sp>
        <p:sp>
          <p:nvSpPr>
            <p:cNvPr id="321" name="Freeform 758"/>
            <p:cNvSpPr>
              <a:spLocks noChangeArrowheads="1"/>
            </p:cNvSpPr>
            <p:nvPr/>
          </p:nvSpPr>
          <p:spPr bwMode="auto">
            <a:xfrm>
              <a:off x="21699666" y="4864902"/>
              <a:ext cx="313107" cy="672599"/>
            </a:xfrm>
            <a:custGeom>
              <a:avLst/>
              <a:gdLst>
                <a:gd name="T0" fmla="*/ 71 w 594"/>
                <a:gd name="T1" fmla="*/ 1280 h 1281"/>
                <a:gd name="T2" fmla="*/ 71 w 594"/>
                <a:gd name="T3" fmla="*/ 1280 h 1281"/>
                <a:gd name="T4" fmla="*/ 40 w 594"/>
                <a:gd name="T5" fmla="*/ 1201 h 1281"/>
                <a:gd name="T6" fmla="*/ 55 w 594"/>
                <a:gd name="T7" fmla="*/ 1107 h 1281"/>
                <a:gd name="T8" fmla="*/ 32 w 594"/>
                <a:gd name="T9" fmla="*/ 972 h 1281"/>
                <a:gd name="T10" fmla="*/ 55 w 594"/>
                <a:gd name="T11" fmla="*/ 711 h 1281"/>
                <a:gd name="T12" fmla="*/ 95 w 594"/>
                <a:gd name="T13" fmla="*/ 616 h 1281"/>
                <a:gd name="T14" fmla="*/ 24 w 594"/>
                <a:gd name="T15" fmla="*/ 545 h 1281"/>
                <a:gd name="T16" fmla="*/ 158 w 594"/>
                <a:gd name="T17" fmla="*/ 379 h 1281"/>
                <a:gd name="T18" fmla="*/ 119 w 594"/>
                <a:gd name="T19" fmla="*/ 308 h 1281"/>
                <a:gd name="T20" fmla="*/ 135 w 594"/>
                <a:gd name="T21" fmla="*/ 182 h 1281"/>
                <a:gd name="T22" fmla="*/ 127 w 594"/>
                <a:gd name="T23" fmla="*/ 134 h 1281"/>
                <a:gd name="T24" fmla="*/ 166 w 594"/>
                <a:gd name="T25" fmla="*/ 8 h 1281"/>
                <a:gd name="T26" fmla="*/ 198 w 594"/>
                <a:gd name="T27" fmla="*/ 8 h 1281"/>
                <a:gd name="T28" fmla="*/ 229 w 594"/>
                <a:gd name="T29" fmla="*/ 0 h 1281"/>
                <a:gd name="T30" fmla="*/ 498 w 594"/>
                <a:gd name="T31" fmla="*/ 798 h 1281"/>
                <a:gd name="T32" fmla="*/ 585 w 594"/>
                <a:gd name="T33" fmla="*/ 956 h 1281"/>
                <a:gd name="T34" fmla="*/ 593 w 594"/>
                <a:gd name="T35" fmla="*/ 1043 h 1281"/>
                <a:gd name="T36" fmla="*/ 490 w 594"/>
                <a:gd name="T37" fmla="*/ 1170 h 1281"/>
                <a:gd name="T38" fmla="*/ 411 w 594"/>
                <a:gd name="T39" fmla="*/ 1209 h 1281"/>
                <a:gd name="T40" fmla="*/ 71 w 594"/>
                <a:gd name="T41" fmla="*/ 1280 h 1281"/>
                <a:gd name="T42" fmla="*/ 135 w 594"/>
                <a:gd name="T43" fmla="*/ 134 h 1281"/>
                <a:gd name="T44" fmla="*/ 135 w 594"/>
                <a:gd name="T45" fmla="*/ 213 h 1281"/>
                <a:gd name="T46" fmla="*/ 135 w 594"/>
                <a:gd name="T47" fmla="*/ 316 h 1281"/>
                <a:gd name="T48" fmla="*/ 142 w 594"/>
                <a:gd name="T49" fmla="*/ 411 h 1281"/>
                <a:gd name="T50" fmla="*/ 55 w 594"/>
                <a:gd name="T51" fmla="*/ 569 h 1281"/>
                <a:gd name="T52" fmla="*/ 79 w 594"/>
                <a:gd name="T53" fmla="*/ 680 h 1281"/>
                <a:gd name="T54" fmla="*/ 55 w 594"/>
                <a:gd name="T55" fmla="*/ 719 h 1281"/>
                <a:gd name="T56" fmla="*/ 63 w 594"/>
                <a:gd name="T57" fmla="*/ 1107 h 1281"/>
                <a:gd name="T58" fmla="*/ 48 w 594"/>
                <a:gd name="T59" fmla="*/ 1146 h 1281"/>
                <a:gd name="T60" fmla="*/ 55 w 594"/>
                <a:gd name="T61" fmla="*/ 1233 h 1281"/>
                <a:gd name="T62" fmla="*/ 221 w 594"/>
                <a:gd name="T63" fmla="*/ 1241 h 1281"/>
                <a:gd name="T64" fmla="*/ 419 w 594"/>
                <a:gd name="T65" fmla="*/ 1201 h 1281"/>
                <a:gd name="T66" fmla="*/ 585 w 594"/>
                <a:gd name="T67" fmla="*/ 1043 h 1281"/>
                <a:gd name="T68" fmla="*/ 569 w 594"/>
                <a:gd name="T69" fmla="*/ 885 h 1281"/>
                <a:gd name="T70" fmla="*/ 490 w 594"/>
                <a:gd name="T71" fmla="*/ 798 h 1281"/>
                <a:gd name="T72" fmla="*/ 198 w 594"/>
                <a:gd name="T73" fmla="*/ 16 h 1281"/>
                <a:gd name="T74" fmla="*/ 166 w 594"/>
                <a:gd name="T75" fmla="*/ 16 h 1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94" h="1281">
                  <a:moveTo>
                    <a:pt x="71" y="1280"/>
                  </a:moveTo>
                  <a:lnTo>
                    <a:pt x="71" y="1280"/>
                  </a:lnTo>
                  <a:lnTo>
                    <a:pt x="71" y="1280"/>
                  </a:lnTo>
                  <a:lnTo>
                    <a:pt x="71" y="1280"/>
                  </a:lnTo>
                  <a:cubicBezTo>
                    <a:pt x="63" y="1280"/>
                    <a:pt x="55" y="1257"/>
                    <a:pt x="48" y="1233"/>
                  </a:cubicBezTo>
                  <a:cubicBezTo>
                    <a:pt x="48" y="1225"/>
                    <a:pt x="40" y="1217"/>
                    <a:pt x="40" y="1201"/>
                  </a:cubicBezTo>
                  <a:cubicBezTo>
                    <a:pt x="24" y="1178"/>
                    <a:pt x="32" y="1162"/>
                    <a:pt x="40" y="1146"/>
                  </a:cubicBezTo>
                  <a:cubicBezTo>
                    <a:pt x="48" y="1130"/>
                    <a:pt x="55" y="1122"/>
                    <a:pt x="55" y="1107"/>
                  </a:cubicBezTo>
                  <a:lnTo>
                    <a:pt x="55" y="1107"/>
                  </a:lnTo>
                  <a:cubicBezTo>
                    <a:pt x="55" y="1075"/>
                    <a:pt x="63" y="1051"/>
                    <a:pt x="32" y="972"/>
                  </a:cubicBezTo>
                  <a:cubicBezTo>
                    <a:pt x="0" y="893"/>
                    <a:pt x="40" y="767"/>
                    <a:pt x="48" y="719"/>
                  </a:cubicBezTo>
                  <a:cubicBezTo>
                    <a:pt x="55" y="711"/>
                    <a:pt x="55" y="711"/>
                    <a:pt x="55" y="711"/>
                  </a:cubicBezTo>
                  <a:cubicBezTo>
                    <a:pt x="55" y="703"/>
                    <a:pt x="63" y="687"/>
                    <a:pt x="71" y="680"/>
                  </a:cubicBezTo>
                  <a:cubicBezTo>
                    <a:pt x="87" y="656"/>
                    <a:pt x="103" y="632"/>
                    <a:pt x="95" y="616"/>
                  </a:cubicBezTo>
                  <a:cubicBezTo>
                    <a:pt x="95" y="601"/>
                    <a:pt x="79" y="593"/>
                    <a:pt x="55" y="577"/>
                  </a:cubicBezTo>
                  <a:cubicBezTo>
                    <a:pt x="32" y="569"/>
                    <a:pt x="24" y="561"/>
                    <a:pt x="24" y="545"/>
                  </a:cubicBezTo>
                  <a:cubicBezTo>
                    <a:pt x="16" y="506"/>
                    <a:pt x="95" y="435"/>
                    <a:pt x="135" y="403"/>
                  </a:cubicBezTo>
                  <a:cubicBezTo>
                    <a:pt x="150" y="395"/>
                    <a:pt x="158" y="387"/>
                    <a:pt x="158" y="379"/>
                  </a:cubicBezTo>
                  <a:cubicBezTo>
                    <a:pt x="174" y="363"/>
                    <a:pt x="158" y="348"/>
                    <a:pt x="135" y="324"/>
                  </a:cubicBezTo>
                  <a:cubicBezTo>
                    <a:pt x="127" y="316"/>
                    <a:pt x="119" y="308"/>
                    <a:pt x="119" y="308"/>
                  </a:cubicBezTo>
                  <a:cubicBezTo>
                    <a:pt x="95" y="284"/>
                    <a:pt x="111" y="237"/>
                    <a:pt x="127" y="205"/>
                  </a:cubicBezTo>
                  <a:cubicBezTo>
                    <a:pt x="127" y="197"/>
                    <a:pt x="135" y="182"/>
                    <a:pt x="135" y="182"/>
                  </a:cubicBezTo>
                  <a:cubicBezTo>
                    <a:pt x="135" y="158"/>
                    <a:pt x="127" y="134"/>
                    <a:pt x="127" y="134"/>
                  </a:cubicBezTo>
                  <a:lnTo>
                    <a:pt x="127" y="134"/>
                  </a:lnTo>
                  <a:lnTo>
                    <a:pt x="127" y="134"/>
                  </a:lnTo>
                  <a:cubicBezTo>
                    <a:pt x="127" y="103"/>
                    <a:pt x="142" y="16"/>
                    <a:pt x="166" y="8"/>
                  </a:cubicBezTo>
                  <a:cubicBezTo>
                    <a:pt x="174" y="8"/>
                    <a:pt x="174" y="8"/>
                    <a:pt x="182" y="8"/>
                  </a:cubicBezTo>
                  <a:cubicBezTo>
                    <a:pt x="182" y="8"/>
                    <a:pt x="190" y="8"/>
                    <a:pt x="198" y="8"/>
                  </a:cubicBezTo>
                  <a:cubicBezTo>
                    <a:pt x="206" y="8"/>
                    <a:pt x="214" y="8"/>
                    <a:pt x="221" y="0"/>
                  </a:cubicBezTo>
                  <a:cubicBezTo>
                    <a:pt x="229" y="0"/>
                    <a:pt x="229" y="0"/>
                    <a:pt x="229" y="0"/>
                  </a:cubicBezTo>
                  <a:lnTo>
                    <a:pt x="229" y="0"/>
                  </a:lnTo>
                  <a:cubicBezTo>
                    <a:pt x="498" y="798"/>
                    <a:pt x="498" y="798"/>
                    <a:pt x="498" y="798"/>
                  </a:cubicBezTo>
                  <a:cubicBezTo>
                    <a:pt x="506" y="814"/>
                    <a:pt x="546" y="877"/>
                    <a:pt x="569" y="877"/>
                  </a:cubicBezTo>
                  <a:cubicBezTo>
                    <a:pt x="585" y="885"/>
                    <a:pt x="585" y="909"/>
                    <a:pt x="585" y="956"/>
                  </a:cubicBezTo>
                  <a:cubicBezTo>
                    <a:pt x="585" y="988"/>
                    <a:pt x="585" y="1020"/>
                    <a:pt x="593" y="1043"/>
                  </a:cubicBezTo>
                  <a:lnTo>
                    <a:pt x="593" y="1043"/>
                  </a:lnTo>
                  <a:lnTo>
                    <a:pt x="593" y="1043"/>
                  </a:lnTo>
                  <a:cubicBezTo>
                    <a:pt x="593" y="1043"/>
                    <a:pt x="506" y="1146"/>
                    <a:pt x="490" y="1170"/>
                  </a:cubicBezTo>
                  <a:cubicBezTo>
                    <a:pt x="474" y="1201"/>
                    <a:pt x="467" y="1201"/>
                    <a:pt x="427" y="1209"/>
                  </a:cubicBezTo>
                  <a:cubicBezTo>
                    <a:pt x="411" y="1209"/>
                    <a:pt x="411" y="1209"/>
                    <a:pt x="411" y="1209"/>
                  </a:cubicBezTo>
                  <a:cubicBezTo>
                    <a:pt x="388" y="1209"/>
                    <a:pt x="301" y="1233"/>
                    <a:pt x="221" y="1249"/>
                  </a:cubicBezTo>
                  <a:cubicBezTo>
                    <a:pt x="135" y="1265"/>
                    <a:pt x="79" y="1280"/>
                    <a:pt x="71" y="1280"/>
                  </a:cubicBezTo>
                  <a:close/>
                  <a:moveTo>
                    <a:pt x="135" y="134"/>
                  </a:moveTo>
                  <a:lnTo>
                    <a:pt x="135" y="134"/>
                  </a:lnTo>
                  <a:cubicBezTo>
                    <a:pt x="135" y="134"/>
                    <a:pt x="142" y="158"/>
                    <a:pt x="142" y="182"/>
                  </a:cubicBezTo>
                  <a:cubicBezTo>
                    <a:pt x="142" y="190"/>
                    <a:pt x="135" y="197"/>
                    <a:pt x="135" y="213"/>
                  </a:cubicBezTo>
                  <a:cubicBezTo>
                    <a:pt x="119" y="237"/>
                    <a:pt x="103" y="284"/>
                    <a:pt x="127" y="300"/>
                  </a:cubicBezTo>
                  <a:cubicBezTo>
                    <a:pt x="127" y="308"/>
                    <a:pt x="135" y="308"/>
                    <a:pt x="135" y="316"/>
                  </a:cubicBezTo>
                  <a:cubicBezTo>
                    <a:pt x="158" y="340"/>
                    <a:pt x="182" y="363"/>
                    <a:pt x="166" y="387"/>
                  </a:cubicBezTo>
                  <a:cubicBezTo>
                    <a:pt x="166" y="395"/>
                    <a:pt x="158" y="395"/>
                    <a:pt x="142" y="411"/>
                  </a:cubicBezTo>
                  <a:cubicBezTo>
                    <a:pt x="103" y="443"/>
                    <a:pt x="24" y="506"/>
                    <a:pt x="32" y="545"/>
                  </a:cubicBezTo>
                  <a:cubicBezTo>
                    <a:pt x="32" y="553"/>
                    <a:pt x="40" y="569"/>
                    <a:pt x="55" y="569"/>
                  </a:cubicBezTo>
                  <a:cubicBezTo>
                    <a:pt x="79" y="585"/>
                    <a:pt x="95" y="601"/>
                    <a:pt x="103" y="616"/>
                  </a:cubicBezTo>
                  <a:cubicBezTo>
                    <a:pt x="111" y="640"/>
                    <a:pt x="95" y="656"/>
                    <a:pt x="79" y="680"/>
                  </a:cubicBezTo>
                  <a:cubicBezTo>
                    <a:pt x="71" y="696"/>
                    <a:pt x="63" y="703"/>
                    <a:pt x="55" y="719"/>
                  </a:cubicBezTo>
                  <a:lnTo>
                    <a:pt x="55" y="719"/>
                  </a:lnTo>
                  <a:cubicBezTo>
                    <a:pt x="48" y="767"/>
                    <a:pt x="8" y="893"/>
                    <a:pt x="40" y="972"/>
                  </a:cubicBezTo>
                  <a:cubicBezTo>
                    <a:pt x="63" y="1051"/>
                    <a:pt x="63" y="1075"/>
                    <a:pt x="63" y="1107"/>
                  </a:cubicBezTo>
                  <a:lnTo>
                    <a:pt x="63" y="1107"/>
                  </a:lnTo>
                  <a:cubicBezTo>
                    <a:pt x="55" y="1122"/>
                    <a:pt x="55" y="1138"/>
                    <a:pt x="48" y="1146"/>
                  </a:cubicBezTo>
                  <a:cubicBezTo>
                    <a:pt x="40" y="1162"/>
                    <a:pt x="32" y="1178"/>
                    <a:pt x="40" y="1201"/>
                  </a:cubicBezTo>
                  <a:cubicBezTo>
                    <a:pt x="48" y="1209"/>
                    <a:pt x="48" y="1225"/>
                    <a:pt x="55" y="1233"/>
                  </a:cubicBezTo>
                  <a:cubicBezTo>
                    <a:pt x="63" y="1257"/>
                    <a:pt x="63" y="1273"/>
                    <a:pt x="71" y="1273"/>
                  </a:cubicBezTo>
                  <a:cubicBezTo>
                    <a:pt x="79" y="1273"/>
                    <a:pt x="150" y="1257"/>
                    <a:pt x="221" y="1241"/>
                  </a:cubicBezTo>
                  <a:cubicBezTo>
                    <a:pt x="293" y="1225"/>
                    <a:pt x="388" y="1209"/>
                    <a:pt x="411" y="1201"/>
                  </a:cubicBezTo>
                  <a:cubicBezTo>
                    <a:pt x="419" y="1201"/>
                    <a:pt x="419" y="1201"/>
                    <a:pt x="419" y="1201"/>
                  </a:cubicBezTo>
                  <a:cubicBezTo>
                    <a:pt x="467" y="1194"/>
                    <a:pt x="467" y="1194"/>
                    <a:pt x="482" y="1170"/>
                  </a:cubicBezTo>
                  <a:cubicBezTo>
                    <a:pt x="498" y="1146"/>
                    <a:pt x="577" y="1059"/>
                    <a:pt x="585" y="1043"/>
                  </a:cubicBezTo>
                  <a:cubicBezTo>
                    <a:pt x="577" y="1020"/>
                    <a:pt x="577" y="988"/>
                    <a:pt x="577" y="956"/>
                  </a:cubicBezTo>
                  <a:cubicBezTo>
                    <a:pt x="577" y="925"/>
                    <a:pt x="577" y="893"/>
                    <a:pt x="569" y="885"/>
                  </a:cubicBezTo>
                  <a:cubicBezTo>
                    <a:pt x="538" y="877"/>
                    <a:pt x="490" y="798"/>
                    <a:pt x="490" y="798"/>
                  </a:cubicBezTo>
                  <a:lnTo>
                    <a:pt x="490" y="798"/>
                  </a:lnTo>
                  <a:cubicBezTo>
                    <a:pt x="229" y="8"/>
                    <a:pt x="229" y="8"/>
                    <a:pt x="229" y="8"/>
                  </a:cubicBezTo>
                  <a:cubicBezTo>
                    <a:pt x="214" y="16"/>
                    <a:pt x="206" y="16"/>
                    <a:pt x="198" y="16"/>
                  </a:cubicBezTo>
                  <a:cubicBezTo>
                    <a:pt x="190" y="16"/>
                    <a:pt x="182" y="16"/>
                    <a:pt x="182" y="16"/>
                  </a:cubicBezTo>
                  <a:cubicBezTo>
                    <a:pt x="174" y="16"/>
                    <a:pt x="174" y="16"/>
                    <a:pt x="166" y="16"/>
                  </a:cubicBezTo>
                  <a:cubicBezTo>
                    <a:pt x="150" y="16"/>
                    <a:pt x="135" y="79"/>
                    <a:pt x="135" y="134"/>
                  </a:cubicBezTo>
                  <a:close/>
                </a:path>
              </a:pathLst>
            </a:custGeom>
            <a:solidFill>
              <a:schemeClr val="accent6"/>
            </a:solidFill>
            <a:ln>
              <a:solidFill>
                <a:schemeClr val="bg2"/>
              </a:solidFill>
            </a:ln>
            <a:effectLst/>
          </p:spPr>
          <p:txBody>
            <a:bodyPr wrap="none" anchor="ctr"/>
            <a:lstStyle/>
            <a:p>
              <a:endParaRPr lang="en-US"/>
            </a:p>
          </p:txBody>
        </p:sp>
        <p:sp>
          <p:nvSpPr>
            <p:cNvPr id="322" name="Freeform 759"/>
            <p:cNvSpPr>
              <a:spLocks noChangeArrowheads="1"/>
            </p:cNvSpPr>
            <p:nvPr/>
          </p:nvSpPr>
          <p:spPr bwMode="auto">
            <a:xfrm>
              <a:off x="21453820" y="4934482"/>
              <a:ext cx="340939" cy="640128"/>
            </a:xfrm>
            <a:custGeom>
              <a:avLst/>
              <a:gdLst>
                <a:gd name="T0" fmla="*/ 15 w 649"/>
                <a:gd name="T1" fmla="*/ 269 h 1219"/>
                <a:gd name="T2" fmla="*/ 15 w 649"/>
                <a:gd name="T3" fmla="*/ 269 h 1219"/>
                <a:gd name="T4" fmla="*/ 23 w 649"/>
                <a:gd name="T5" fmla="*/ 364 h 1219"/>
                <a:gd name="T6" fmla="*/ 63 w 649"/>
                <a:gd name="T7" fmla="*/ 419 h 1219"/>
                <a:gd name="T8" fmla="*/ 102 w 649"/>
                <a:gd name="T9" fmla="*/ 522 h 1219"/>
                <a:gd name="T10" fmla="*/ 95 w 649"/>
                <a:gd name="T11" fmla="*/ 617 h 1219"/>
                <a:gd name="T12" fmla="*/ 118 w 649"/>
                <a:gd name="T13" fmla="*/ 743 h 1219"/>
                <a:gd name="T14" fmla="*/ 150 w 649"/>
                <a:gd name="T15" fmla="*/ 838 h 1219"/>
                <a:gd name="T16" fmla="*/ 190 w 649"/>
                <a:gd name="T17" fmla="*/ 838 h 1219"/>
                <a:gd name="T18" fmla="*/ 237 w 649"/>
                <a:gd name="T19" fmla="*/ 988 h 1219"/>
                <a:gd name="T20" fmla="*/ 284 w 649"/>
                <a:gd name="T21" fmla="*/ 1210 h 1219"/>
                <a:gd name="T22" fmla="*/ 537 w 649"/>
                <a:gd name="T23" fmla="*/ 1139 h 1219"/>
                <a:gd name="T24" fmla="*/ 506 w 649"/>
                <a:gd name="T25" fmla="*/ 1067 h 1219"/>
                <a:gd name="T26" fmla="*/ 521 w 649"/>
                <a:gd name="T27" fmla="*/ 973 h 1219"/>
                <a:gd name="T28" fmla="*/ 498 w 649"/>
                <a:gd name="T29" fmla="*/ 838 h 1219"/>
                <a:gd name="T30" fmla="*/ 521 w 649"/>
                <a:gd name="T31" fmla="*/ 585 h 1219"/>
                <a:gd name="T32" fmla="*/ 521 w 649"/>
                <a:gd name="T33" fmla="*/ 443 h 1219"/>
                <a:gd name="T34" fmla="*/ 632 w 649"/>
                <a:gd name="T35" fmla="*/ 253 h 1219"/>
                <a:gd name="T36" fmla="*/ 585 w 649"/>
                <a:gd name="T37" fmla="*/ 174 h 1219"/>
                <a:gd name="T38" fmla="*/ 601 w 649"/>
                <a:gd name="T39" fmla="*/ 48 h 1219"/>
                <a:gd name="T40" fmla="*/ 601 w 649"/>
                <a:gd name="T41" fmla="*/ 0 h 1219"/>
                <a:gd name="T42" fmla="*/ 0 w 649"/>
                <a:gd name="T43" fmla="*/ 174 h 1219"/>
                <a:gd name="T44" fmla="*/ 15 w 649"/>
                <a:gd name="T45" fmla="*/ 269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9" h="1219">
                  <a:moveTo>
                    <a:pt x="15" y="269"/>
                  </a:moveTo>
                  <a:lnTo>
                    <a:pt x="15" y="269"/>
                  </a:lnTo>
                  <a:cubicBezTo>
                    <a:pt x="23" y="285"/>
                    <a:pt x="15" y="324"/>
                    <a:pt x="23" y="364"/>
                  </a:cubicBezTo>
                  <a:cubicBezTo>
                    <a:pt x="31" y="396"/>
                    <a:pt x="55" y="396"/>
                    <a:pt x="63" y="419"/>
                  </a:cubicBezTo>
                  <a:cubicBezTo>
                    <a:pt x="79" y="443"/>
                    <a:pt x="95" y="498"/>
                    <a:pt x="102" y="522"/>
                  </a:cubicBezTo>
                  <a:cubicBezTo>
                    <a:pt x="102" y="553"/>
                    <a:pt x="79" y="577"/>
                    <a:pt x="95" y="617"/>
                  </a:cubicBezTo>
                  <a:cubicBezTo>
                    <a:pt x="110" y="656"/>
                    <a:pt x="118" y="720"/>
                    <a:pt x="118" y="743"/>
                  </a:cubicBezTo>
                  <a:cubicBezTo>
                    <a:pt x="118" y="767"/>
                    <a:pt x="126" y="830"/>
                    <a:pt x="150" y="838"/>
                  </a:cubicBezTo>
                  <a:cubicBezTo>
                    <a:pt x="174" y="838"/>
                    <a:pt x="174" y="807"/>
                    <a:pt x="190" y="838"/>
                  </a:cubicBezTo>
                  <a:cubicBezTo>
                    <a:pt x="205" y="862"/>
                    <a:pt x="221" y="933"/>
                    <a:pt x="237" y="988"/>
                  </a:cubicBezTo>
                  <a:cubicBezTo>
                    <a:pt x="253" y="1044"/>
                    <a:pt x="284" y="1202"/>
                    <a:pt x="284" y="1210"/>
                  </a:cubicBezTo>
                  <a:cubicBezTo>
                    <a:pt x="292" y="1218"/>
                    <a:pt x="537" y="1139"/>
                    <a:pt x="537" y="1139"/>
                  </a:cubicBezTo>
                  <a:cubicBezTo>
                    <a:pt x="521" y="1139"/>
                    <a:pt x="521" y="1107"/>
                    <a:pt x="506" y="1067"/>
                  </a:cubicBezTo>
                  <a:cubicBezTo>
                    <a:pt x="490" y="1036"/>
                    <a:pt x="521" y="1012"/>
                    <a:pt x="521" y="973"/>
                  </a:cubicBezTo>
                  <a:cubicBezTo>
                    <a:pt x="529" y="941"/>
                    <a:pt x="529" y="917"/>
                    <a:pt x="498" y="838"/>
                  </a:cubicBezTo>
                  <a:cubicBezTo>
                    <a:pt x="466" y="751"/>
                    <a:pt x="506" y="625"/>
                    <a:pt x="521" y="585"/>
                  </a:cubicBezTo>
                  <a:cubicBezTo>
                    <a:pt x="537" y="538"/>
                    <a:pt x="616" y="482"/>
                    <a:pt x="521" y="443"/>
                  </a:cubicBezTo>
                  <a:cubicBezTo>
                    <a:pt x="419" y="403"/>
                    <a:pt x="608" y="269"/>
                    <a:pt x="632" y="253"/>
                  </a:cubicBezTo>
                  <a:cubicBezTo>
                    <a:pt x="648" y="229"/>
                    <a:pt x="616" y="198"/>
                    <a:pt x="585" y="174"/>
                  </a:cubicBezTo>
                  <a:cubicBezTo>
                    <a:pt x="561" y="143"/>
                    <a:pt x="601" y="71"/>
                    <a:pt x="601" y="48"/>
                  </a:cubicBezTo>
                  <a:cubicBezTo>
                    <a:pt x="601" y="24"/>
                    <a:pt x="601" y="0"/>
                    <a:pt x="601" y="0"/>
                  </a:cubicBezTo>
                  <a:cubicBezTo>
                    <a:pt x="593" y="24"/>
                    <a:pt x="292" y="103"/>
                    <a:pt x="0" y="174"/>
                  </a:cubicBezTo>
                  <a:cubicBezTo>
                    <a:pt x="0" y="198"/>
                    <a:pt x="8" y="253"/>
                    <a:pt x="15" y="269"/>
                  </a:cubicBezTo>
                </a:path>
              </a:pathLst>
            </a:custGeom>
            <a:solidFill>
              <a:schemeClr val="accent6"/>
            </a:solidFill>
            <a:ln>
              <a:solidFill>
                <a:schemeClr val="bg2"/>
              </a:solidFill>
            </a:ln>
            <a:effectLst/>
          </p:spPr>
          <p:txBody>
            <a:bodyPr wrap="none" anchor="ctr"/>
            <a:lstStyle/>
            <a:p>
              <a:endParaRPr lang="en-US"/>
            </a:p>
          </p:txBody>
        </p:sp>
        <p:sp>
          <p:nvSpPr>
            <p:cNvPr id="323" name="Freeform 760"/>
            <p:cNvSpPr>
              <a:spLocks noChangeArrowheads="1"/>
            </p:cNvSpPr>
            <p:nvPr/>
          </p:nvSpPr>
          <p:spPr bwMode="auto">
            <a:xfrm>
              <a:off x="21453820" y="4922886"/>
              <a:ext cx="340939" cy="654044"/>
            </a:xfrm>
            <a:custGeom>
              <a:avLst/>
              <a:gdLst>
                <a:gd name="T0" fmla="*/ 292 w 649"/>
                <a:gd name="T1" fmla="*/ 1242 h 1243"/>
                <a:gd name="T2" fmla="*/ 253 w 649"/>
                <a:gd name="T3" fmla="*/ 1091 h 1243"/>
                <a:gd name="T4" fmla="*/ 190 w 649"/>
                <a:gd name="T5" fmla="*/ 862 h 1243"/>
                <a:gd name="T6" fmla="*/ 174 w 649"/>
                <a:gd name="T7" fmla="*/ 854 h 1243"/>
                <a:gd name="T8" fmla="*/ 150 w 649"/>
                <a:gd name="T9" fmla="*/ 862 h 1243"/>
                <a:gd name="T10" fmla="*/ 95 w 649"/>
                <a:gd name="T11" fmla="*/ 641 h 1243"/>
                <a:gd name="T12" fmla="*/ 95 w 649"/>
                <a:gd name="T13" fmla="*/ 554 h 1243"/>
                <a:gd name="T14" fmla="*/ 47 w 649"/>
                <a:gd name="T15" fmla="*/ 427 h 1243"/>
                <a:gd name="T16" fmla="*/ 15 w 649"/>
                <a:gd name="T17" fmla="*/ 340 h 1243"/>
                <a:gd name="T18" fmla="*/ 0 w 649"/>
                <a:gd name="T19" fmla="*/ 198 h 1243"/>
                <a:gd name="T20" fmla="*/ 0 w 649"/>
                <a:gd name="T21" fmla="*/ 190 h 1243"/>
                <a:gd name="T22" fmla="*/ 593 w 649"/>
                <a:gd name="T23" fmla="*/ 0 h 1243"/>
                <a:gd name="T24" fmla="*/ 608 w 649"/>
                <a:gd name="T25" fmla="*/ 72 h 1243"/>
                <a:gd name="T26" fmla="*/ 593 w 649"/>
                <a:gd name="T27" fmla="*/ 190 h 1243"/>
                <a:gd name="T28" fmla="*/ 632 w 649"/>
                <a:gd name="T29" fmla="*/ 277 h 1243"/>
                <a:gd name="T30" fmla="*/ 498 w 649"/>
                <a:gd name="T31" fmla="*/ 435 h 1243"/>
                <a:gd name="T32" fmla="*/ 569 w 649"/>
                <a:gd name="T33" fmla="*/ 506 h 1243"/>
                <a:gd name="T34" fmla="*/ 521 w 649"/>
                <a:gd name="T35" fmla="*/ 609 h 1243"/>
                <a:gd name="T36" fmla="*/ 506 w 649"/>
                <a:gd name="T37" fmla="*/ 862 h 1243"/>
                <a:gd name="T38" fmla="*/ 529 w 649"/>
                <a:gd name="T39" fmla="*/ 997 h 1243"/>
                <a:gd name="T40" fmla="*/ 506 w 649"/>
                <a:gd name="T41" fmla="*/ 1091 h 1243"/>
                <a:gd name="T42" fmla="*/ 537 w 649"/>
                <a:gd name="T43" fmla="*/ 1163 h 1243"/>
                <a:gd name="T44" fmla="*/ 537 w 649"/>
                <a:gd name="T45" fmla="*/ 1170 h 1243"/>
                <a:gd name="T46" fmla="*/ 181 w 649"/>
                <a:gd name="T47" fmla="*/ 846 h 1243"/>
                <a:gd name="T48" fmla="*/ 197 w 649"/>
                <a:gd name="T49" fmla="*/ 854 h 1243"/>
                <a:gd name="T50" fmla="*/ 261 w 649"/>
                <a:gd name="T51" fmla="*/ 1091 h 1243"/>
                <a:gd name="T52" fmla="*/ 529 w 649"/>
                <a:gd name="T53" fmla="*/ 1163 h 1243"/>
                <a:gd name="T54" fmla="*/ 506 w 649"/>
                <a:gd name="T55" fmla="*/ 1091 h 1243"/>
                <a:gd name="T56" fmla="*/ 521 w 649"/>
                <a:gd name="T57" fmla="*/ 997 h 1243"/>
                <a:gd name="T58" fmla="*/ 498 w 649"/>
                <a:gd name="T59" fmla="*/ 862 h 1243"/>
                <a:gd name="T60" fmla="*/ 521 w 649"/>
                <a:gd name="T61" fmla="*/ 601 h 1243"/>
                <a:gd name="T62" fmla="*/ 561 w 649"/>
                <a:gd name="T63" fmla="*/ 506 h 1243"/>
                <a:gd name="T64" fmla="*/ 490 w 649"/>
                <a:gd name="T65" fmla="*/ 435 h 1243"/>
                <a:gd name="T66" fmla="*/ 624 w 649"/>
                <a:gd name="T67" fmla="*/ 269 h 1243"/>
                <a:gd name="T68" fmla="*/ 585 w 649"/>
                <a:gd name="T69" fmla="*/ 198 h 1243"/>
                <a:gd name="T70" fmla="*/ 601 w 649"/>
                <a:gd name="T71" fmla="*/ 72 h 1243"/>
                <a:gd name="T72" fmla="*/ 8 w 649"/>
                <a:gd name="T73" fmla="*/ 198 h 1243"/>
                <a:gd name="T74" fmla="*/ 23 w 649"/>
                <a:gd name="T75" fmla="*/ 340 h 1243"/>
                <a:gd name="T76" fmla="*/ 55 w 649"/>
                <a:gd name="T77" fmla="*/ 420 h 1243"/>
                <a:gd name="T78" fmla="*/ 102 w 649"/>
                <a:gd name="T79" fmla="*/ 546 h 1243"/>
                <a:gd name="T80" fmla="*/ 95 w 649"/>
                <a:gd name="T81" fmla="*/ 641 h 1243"/>
                <a:gd name="T82" fmla="*/ 150 w 649"/>
                <a:gd name="T83" fmla="*/ 854 h 1243"/>
                <a:gd name="T84" fmla="*/ 174 w 649"/>
                <a:gd name="T85" fmla="*/ 846 h 1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49" h="1243">
                  <a:moveTo>
                    <a:pt x="292" y="1242"/>
                  </a:moveTo>
                  <a:lnTo>
                    <a:pt x="292" y="1242"/>
                  </a:lnTo>
                  <a:cubicBezTo>
                    <a:pt x="292" y="1242"/>
                    <a:pt x="284" y="1242"/>
                    <a:pt x="284" y="1234"/>
                  </a:cubicBezTo>
                  <a:cubicBezTo>
                    <a:pt x="284" y="1234"/>
                    <a:pt x="276" y="1186"/>
                    <a:pt x="253" y="1091"/>
                  </a:cubicBezTo>
                  <a:cubicBezTo>
                    <a:pt x="245" y="1060"/>
                    <a:pt x="237" y="1028"/>
                    <a:pt x="237" y="1012"/>
                  </a:cubicBezTo>
                  <a:cubicBezTo>
                    <a:pt x="213" y="933"/>
                    <a:pt x="197" y="886"/>
                    <a:pt x="190" y="862"/>
                  </a:cubicBezTo>
                  <a:cubicBezTo>
                    <a:pt x="181" y="854"/>
                    <a:pt x="181" y="854"/>
                    <a:pt x="181" y="854"/>
                  </a:cubicBezTo>
                  <a:cubicBezTo>
                    <a:pt x="181" y="854"/>
                    <a:pt x="181" y="854"/>
                    <a:pt x="174" y="854"/>
                  </a:cubicBezTo>
                  <a:cubicBezTo>
                    <a:pt x="174" y="862"/>
                    <a:pt x="166" y="862"/>
                    <a:pt x="158" y="862"/>
                  </a:cubicBezTo>
                  <a:cubicBezTo>
                    <a:pt x="150" y="862"/>
                    <a:pt x="150" y="862"/>
                    <a:pt x="150" y="862"/>
                  </a:cubicBezTo>
                  <a:cubicBezTo>
                    <a:pt x="126" y="854"/>
                    <a:pt x="118" y="799"/>
                    <a:pt x="118" y="767"/>
                  </a:cubicBezTo>
                  <a:cubicBezTo>
                    <a:pt x="118" y="744"/>
                    <a:pt x="102" y="673"/>
                    <a:pt x="95" y="641"/>
                  </a:cubicBezTo>
                  <a:cubicBezTo>
                    <a:pt x="87" y="617"/>
                    <a:pt x="87" y="601"/>
                    <a:pt x="95" y="577"/>
                  </a:cubicBezTo>
                  <a:cubicBezTo>
                    <a:pt x="95" y="570"/>
                    <a:pt x="95" y="562"/>
                    <a:pt x="95" y="554"/>
                  </a:cubicBezTo>
                  <a:cubicBezTo>
                    <a:pt x="95" y="522"/>
                    <a:pt x="79" y="467"/>
                    <a:pt x="63" y="443"/>
                  </a:cubicBezTo>
                  <a:cubicBezTo>
                    <a:pt x="63" y="435"/>
                    <a:pt x="55" y="427"/>
                    <a:pt x="47" y="427"/>
                  </a:cubicBezTo>
                  <a:cubicBezTo>
                    <a:pt x="39" y="420"/>
                    <a:pt x="31" y="411"/>
                    <a:pt x="23" y="388"/>
                  </a:cubicBezTo>
                  <a:cubicBezTo>
                    <a:pt x="15" y="372"/>
                    <a:pt x="15" y="356"/>
                    <a:pt x="15" y="340"/>
                  </a:cubicBezTo>
                  <a:cubicBezTo>
                    <a:pt x="15" y="317"/>
                    <a:pt x="15" y="301"/>
                    <a:pt x="8" y="293"/>
                  </a:cubicBezTo>
                  <a:cubicBezTo>
                    <a:pt x="0" y="277"/>
                    <a:pt x="0" y="238"/>
                    <a:pt x="0" y="198"/>
                  </a:cubicBezTo>
                  <a:cubicBezTo>
                    <a:pt x="0" y="190"/>
                    <a:pt x="0" y="190"/>
                    <a:pt x="0" y="190"/>
                  </a:cubicBezTo>
                  <a:lnTo>
                    <a:pt x="0" y="190"/>
                  </a:lnTo>
                  <a:cubicBezTo>
                    <a:pt x="545" y="64"/>
                    <a:pt x="593" y="24"/>
                    <a:pt x="593" y="24"/>
                  </a:cubicBezTo>
                  <a:cubicBezTo>
                    <a:pt x="593" y="0"/>
                    <a:pt x="593" y="0"/>
                    <a:pt x="593" y="0"/>
                  </a:cubicBezTo>
                  <a:cubicBezTo>
                    <a:pt x="601" y="24"/>
                    <a:pt x="601" y="24"/>
                    <a:pt x="601" y="24"/>
                  </a:cubicBezTo>
                  <a:cubicBezTo>
                    <a:pt x="601" y="24"/>
                    <a:pt x="608" y="48"/>
                    <a:pt x="608" y="72"/>
                  </a:cubicBezTo>
                  <a:cubicBezTo>
                    <a:pt x="608" y="80"/>
                    <a:pt x="601" y="87"/>
                    <a:pt x="601" y="103"/>
                  </a:cubicBezTo>
                  <a:cubicBezTo>
                    <a:pt x="585" y="127"/>
                    <a:pt x="569" y="174"/>
                    <a:pt x="593" y="190"/>
                  </a:cubicBezTo>
                  <a:cubicBezTo>
                    <a:pt x="593" y="198"/>
                    <a:pt x="601" y="198"/>
                    <a:pt x="601" y="206"/>
                  </a:cubicBezTo>
                  <a:cubicBezTo>
                    <a:pt x="624" y="230"/>
                    <a:pt x="648" y="253"/>
                    <a:pt x="632" y="277"/>
                  </a:cubicBezTo>
                  <a:cubicBezTo>
                    <a:pt x="632" y="285"/>
                    <a:pt x="624" y="285"/>
                    <a:pt x="608" y="301"/>
                  </a:cubicBezTo>
                  <a:cubicBezTo>
                    <a:pt x="569" y="333"/>
                    <a:pt x="490" y="396"/>
                    <a:pt x="498" y="435"/>
                  </a:cubicBezTo>
                  <a:cubicBezTo>
                    <a:pt x="498" y="443"/>
                    <a:pt x="506" y="459"/>
                    <a:pt x="521" y="459"/>
                  </a:cubicBezTo>
                  <a:cubicBezTo>
                    <a:pt x="545" y="475"/>
                    <a:pt x="561" y="491"/>
                    <a:pt x="569" y="506"/>
                  </a:cubicBezTo>
                  <a:cubicBezTo>
                    <a:pt x="577" y="530"/>
                    <a:pt x="561" y="546"/>
                    <a:pt x="545" y="570"/>
                  </a:cubicBezTo>
                  <a:cubicBezTo>
                    <a:pt x="537" y="586"/>
                    <a:pt x="529" y="593"/>
                    <a:pt x="521" y="609"/>
                  </a:cubicBezTo>
                  <a:lnTo>
                    <a:pt x="521" y="609"/>
                  </a:lnTo>
                  <a:cubicBezTo>
                    <a:pt x="514" y="657"/>
                    <a:pt x="474" y="783"/>
                    <a:pt x="506" y="862"/>
                  </a:cubicBezTo>
                  <a:cubicBezTo>
                    <a:pt x="529" y="941"/>
                    <a:pt x="529" y="965"/>
                    <a:pt x="529" y="997"/>
                  </a:cubicBezTo>
                  <a:lnTo>
                    <a:pt x="529" y="997"/>
                  </a:lnTo>
                  <a:cubicBezTo>
                    <a:pt x="521" y="1012"/>
                    <a:pt x="521" y="1028"/>
                    <a:pt x="514" y="1036"/>
                  </a:cubicBezTo>
                  <a:cubicBezTo>
                    <a:pt x="506" y="1052"/>
                    <a:pt x="498" y="1068"/>
                    <a:pt x="506" y="1091"/>
                  </a:cubicBezTo>
                  <a:cubicBezTo>
                    <a:pt x="514" y="1099"/>
                    <a:pt x="514" y="1115"/>
                    <a:pt x="521" y="1123"/>
                  </a:cubicBezTo>
                  <a:cubicBezTo>
                    <a:pt x="529" y="1147"/>
                    <a:pt x="529" y="1163"/>
                    <a:pt x="537" y="1163"/>
                  </a:cubicBezTo>
                  <a:cubicBezTo>
                    <a:pt x="553" y="1163"/>
                    <a:pt x="553" y="1163"/>
                    <a:pt x="553" y="1163"/>
                  </a:cubicBezTo>
                  <a:cubicBezTo>
                    <a:pt x="537" y="1170"/>
                    <a:pt x="537" y="1170"/>
                    <a:pt x="537" y="1170"/>
                  </a:cubicBezTo>
                  <a:cubicBezTo>
                    <a:pt x="529" y="1170"/>
                    <a:pt x="316" y="1242"/>
                    <a:pt x="292" y="1242"/>
                  </a:cubicBezTo>
                  <a:close/>
                  <a:moveTo>
                    <a:pt x="181" y="846"/>
                  </a:moveTo>
                  <a:lnTo>
                    <a:pt x="181" y="846"/>
                  </a:lnTo>
                  <a:cubicBezTo>
                    <a:pt x="190" y="846"/>
                    <a:pt x="190" y="846"/>
                    <a:pt x="197" y="854"/>
                  </a:cubicBezTo>
                  <a:cubicBezTo>
                    <a:pt x="213" y="886"/>
                    <a:pt x="229" y="957"/>
                    <a:pt x="237" y="1012"/>
                  </a:cubicBezTo>
                  <a:cubicBezTo>
                    <a:pt x="245" y="1028"/>
                    <a:pt x="253" y="1060"/>
                    <a:pt x="261" y="1091"/>
                  </a:cubicBezTo>
                  <a:cubicBezTo>
                    <a:pt x="268" y="1147"/>
                    <a:pt x="284" y="1218"/>
                    <a:pt x="292" y="1234"/>
                  </a:cubicBezTo>
                  <a:cubicBezTo>
                    <a:pt x="308" y="1234"/>
                    <a:pt x="450" y="1186"/>
                    <a:pt x="529" y="1163"/>
                  </a:cubicBezTo>
                  <a:cubicBezTo>
                    <a:pt x="521" y="1155"/>
                    <a:pt x="521" y="1147"/>
                    <a:pt x="514" y="1123"/>
                  </a:cubicBezTo>
                  <a:cubicBezTo>
                    <a:pt x="514" y="1115"/>
                    <a:pt x="506" y="1107"/>
                    <a:pt x="506" y="1091"/>
                  </a:cubicBezTo>
                  <a:cubicBezTo>
                    <a:pt x="490" y="1068"/>
                    <a:pt x="498" y="1052"/>
                    <a:pt x="506" y="1036"/>
                  </a:cubicBezTo>
                  <a:cubicBezTo>
                    <a:pt x="514" y="1020"/>
                    <a:pt x="521" y="1012"/>
                    <a:pt x="521" y="997"/>
                  </a:cubicBezTo>
                  <a:lnTo>
                    <a:pt x="521" y="997"/>
                  </a:lnTo>
                  <a:cubicBezTo>
                    <a:pt x="521" y="965"/>
                    <a:pt x="529" y="941"/>
                    <a:pt x="498" y="862"/>
                  </a:cubicBezTo>
                  <a:cubicBezTo>
                    <a:pt x="466" y="783"/>
                    <a:pt x="506" y="657"/>
                    <a:pt x="514" y="609"/>
                  </a:cubicBezTo>
                  <a:cubicBezTo>
                    <a:pt x="521" y="601"/>
                    <a:pt x="521" y="601"/>
                    <a:pt x="521" y="601"/>
                  </a:cubicBezTo>
                  <a:cubicBezTo>
                    <a:pt x="521" y="593"/>
                    <a:pt x="529" y="577"/>
                    <a:pt x="537" y="570"/>
                  </a:cubicBezTo>
                  <a:cubicBezTo>
                    <a:pt x="553" y="546"/>
                    <a:pt x="569" y="522"/>
                    <a:pt x="561" y="506"/>
                  </a:cubicBezTo>
                  <a:cubicBezTo>
                    <a:pt x="561" y="491"/>
                    <a:pt x="545" y="483"/>
                    <a:pt x="521" y="467"/>
                  </a:cubicBezTo>
                  <a:cubicBezTo>
                    <a:pt x="498" y="459"/>
                    <a:pt x="490" y="451"/>
                    <a:pt x="490" y="435"/>
                  </a:cubicBezTo>
                  <a:cubicBezTo>
                    <a:pt x="482" y="396"/>
                    <a:pt x="561" y="325"/>
                    <a:pt x="601" y="293"/>
                  </a:cubicBezTo>
                  <a:cubicBezTo>
                    <a:pt x="616" y="285"/>
                    <a:pt x="624" y="277"/>
                    <a:pt x="624" y="269"/>
                  </a:cubicBezTo>
                  <a:cubicBezTo>
                    <a:pt x="640" y="253"/>
                    <a:pt x="624" y="238"/>
                    <a:pt x="601" y="214"/>
                  </a:cubicBezTo>
                  <a:cubicBezTo>
                    <a:pt x="593" y="206"/>
                    <a:pt x="585" y="198"/>
                    <a:pt x="585" y="198"/>
                  </a:cubicBezTo>
                  <a:cubicBezTo>
                    <a:pt x="561" y="174"/>
                    <a:pt x="577" y="127"/>
                    <a:pt x="593" y="95"/>
                  </a:cubicBezTo>
                  <a:cubicBezTo>
                    <a:pt x="593" y="87"/>
                    <a:pt x="601" y="72"/>
                    <a:pt x="601" y="72"/>
                  </a:cubicBezTo>
                  <a:cubicBezTo>
                    <a:pt x="601" y="56"/>
                    <a:pt x="601" y="40"/>
                    <a:pt x="593" y="32"/>
                  </a:cubicBezTo>
                  <a:cubicBezTo>
                    <a:pt x="577" y="48"/>
                    <a:pt x="474" y="87"/>
                    <a:pt x="8" y="198"/>
                  </a:cubicBezTo>
                  <a:cubicBezTo>
                    <a:pt x="8" y="246"/>
                    <a:pt x="8" y="277"/>
                    <a:pt x="15" y="293"/>
                  </a:cubicBezTo>
                  <a:cubicBezTo>
                    <a:pt x="23" y="301"/>
                    <a:pt x="23" y="317"/>
                    <a:pt x="23" y="340"/>
                  </a:cubicBezTo>
                  <a:cubicBezTo>
                    <a:pt x="23" y="356"/>
                    <a:pt x="23" y="372"/>
                    <a:pt x="31" y="380"/>
                  </a:cubicBezTo>
                  <a:cubicBezTo>
                    <a:pt x="31" y="404"/>
                    <a:pt x="47" y="411"/>
                    <a:pt x="55" y="420"/>
                  </a:cubicBezTo>
                  <a:cubicBezTo>
                    <a:pt x="55" y="427"/>
                    <a:pt x="63" y="435"/>
                    <a:pt x="71" y="443"/>
                  </a:cubicBezTo>
                  <a:cubicBezTo>
                    <a:pt x="87" y="459"/>
                    <a:pt x="102" y="522"/>
                    <a:pt x="102" y="546"/>
                  </a:cubicBezTo>
                  <a:cubicBezTo>
                    <a:pt x="102" y="562"/>
                    <a:pt x="102" y="570"/>
                    <a:pt x="95" y="586"/>
                  </a:cubicBezTo>
                  <a:cubicBezTo>
                    <a:pt x="95" y="601"/>
                    <a:pt x="87" y="617"/>
                    <a:pt x="95" y="641"/>
                  </a:cubicBezTo>
                  <a:cubicBezTo>
                    <a:pt x="110" y="673"/>
                    <a:pt x="126" y="736"/>
                    <a:pt x="126" y="767"/>
                  </a:cubicBezTo>
                  <a:cubicBezTo>
                    <a:pt x="126" y="807"/>
                    <a:pt x="134" y="854"/>
                    <a:pt x="150" y="854"/>
                  </a:cubicBezTo>
                  <a:lnTo>
                    <a:pt x="158" y="854"/>
                  </a:lnTo>
                  <a:cubicBezTo>
                    <a:pt x="166" y="854"/>
                    <a:pt x="166" y="854"/>
                    <a:pt x="174" y="846"/>
                  </a:cubicBezTo>
                  <a:cubicBezTo>
                    <a:pt x="174" y="846"/>
                    <a:pt x="174" y="846"/>
                    <a:pt x="181" y="846"/>
                  </a:cubicBezTo>
                  <a:close/>
                </a:path>
              </a:pathLst>
            </a:custGeom>
            <a:solidFill>
              <a:schemeClr val="accent6"/>
            </a:solidFill>
            <a:ln>
              <a:solidFill>
                <a:schemeClr val="bg2"/>
              </a:solidFill>
            </a:ln>
            <a:effectLst/>
          </p:spPr>
          <p:txBody>
            <a:bodyPr wrap="none" anchor="ctr"/>
            <a:lstStyle/>
            <a:p>
              <a:endParaRPr lang="en-US"/>
            </a:p>
          </p:txBody>
        </p:sp>
        <p:sp>
          <p:nvSpPr>
            <p:cNvPr id="324" name="Freeform 761"/>
            <p:cNvSpPr>
              <a:spLocks noChangeArrowheads="1"/>
            </p:cNvSpPr>
            <p:nvPr/>
          </p:nvSpPr>
          <p:spPr bwMode="auto">
            <a:xfrm>
              <a:off x="21602255" y="5412259"/>
              <a:ext cx="674919" cy="361812"/>
            </a:xfrm>
            <a:custGeom>
              <a:avLst/>
              <a:gdLst>
                <a:gd name="T0" fmla="*/ 1241 w 1282"/>
                <a:gd name="T1" fmla="*/ 404 h 689"/>
                <a:gd name="T2" fmla="*/ 1241 w 1282"/>
                <a:gd name="T3" fmla="*/ 404 h 689"/>
                <a:gd name="T4" fmla="*/ 1186 w 1282"/>
                <a:gd name="T5" fmla="*/ 324 h 689"/>
                <a:gd name="T6" fmla="*/ 1107 w 1282"/>
                <a:gd name="T7" fmla="*/ 309 h 689"/>
                <a:gd name="T8" fmla="*/ 1139 w 1282"/>
                <a:gd name="T9" fmla="*/ 340 h 689"/>
                <a:gd name="T10" fmla="*/ 1170 w 1282"/>
                <a:gd name="T11" fmla="*/ 364 h 689"/>
                <a:gd name="T12" fmla="*/ 1194 w 1282"/>
                <a:gd name="T13" fmla="*/ 388 h 689"/>
                <a:gd name="T14" fmla="*/ 1218 w 1282"/>
                <a:gd name="T15" fmla="*/ 427 h 689"/>
                <a:gd name="T16" fmla="*/ 1170 w 1282"/>
                <a:gd name="T17" fmla="*/ 451 h 689"/>
                <a:gd name="T18" fmla="*/ 1131 w 1282"/>
                <a:gd name="T19" fmla="*/ 482 h 689"/>
                <a:gd name="T20" fmla="*/ 1076 w 1282"/>
                <a:gd name="T21" fmla="*/ 475 h 689"/>
                <a:gd name="T22" fmla="*/ 1044 w 1282"/>
                <a:gd name="T23" fmla="*/ 467 h 689"/>
                <a:gd name="T24" fmla="*/ 1004 w 1282"/>
                <a:gd name="T25" fmla="*/ 419 h 689"/>
                <a:gd name="T26" fmla="*/ 965 w 1282"/>
                <a:gd name="T27" fmla="*/ 404 h 689"/>
                <a:gd name="T28" fmla="*/ 981 w 1282"/>
                <a:gd name="T29" fmla="*/ 356 h 689"/>
                <a:gd name="T30" fmla="*/ 854 w 1282"/>
                <a:gd name="T31" fmla="*/ 293 h 689"/>
                <a:gd name="T32" fmla="*/ 830 w 1282"/>
                <a:gd name="T33" fmla="*/ 253 h 689"/>
                <a:gd name="T34" fmla="*/ 862 w 1282"/>
                <a:gd name="T35" fmla="*/ 158 h 689"/>
                <a:gd name="T36" fmla="*/ 909 w 1282"/>
                <a:gd name="T37" fmla="*/ 119 h 689"/>
                <a:gd name="T38" fmla="*/ 886 w 1282"/>
                <a:gd name="T39" fmla="*/ 87 h 689"/>
                <a:gd name="T40" fmla="*/ 823 w 1282"/>
                <a:gd name="T41" fmla="*/ 79 h 689"/>
                <a:gd name="T42" fmla="*/ 783 w 1282"/>
                <a:gd name="T43" fmla="*/ 16 h 689"/>
                <a:gd name="T44" fmla="*/ 775 w 1282"/>
                <a:gd name="T45" fmla="*/ 8 h 689"/>
                <a:gd name="T46" fmla="*/ 775 w 1282"/>
                <a:gd name="T47" fmla="*/ 0 h 689"/>
                <a:gd name="T48" fmla="*/ 664 w 1282"/>
                <a:gd name="T49" fmla="*/ 127 h 689"/>
                <a:gd name="T50" fmla="*/ 593 w 1282"/>
                <a:gd name="T51" fmla="*/ 166 h 689"/>
                <a:gd name="T52" fmla="*/ 253 w 1282"/>
                <a:gd name="T53" fmla="*/ 230 h 689"/>
                <a:gd name="T54" fmla="*/ 0 w 1282"/>
                <a:gd name="T55" fmla="*/ 301 h 689"/>
                <a:gd name="T56" fmla="*/ 0 w 1282"/>
                <a:gd name="T57" fmla="*/ 625 h 689"/>
                <a:gd name="T58" fmla="*/ 16 w 1282"/>
                <a:gd name="T59" fmla="*/ 633 h 689"/>
                <a:gd name="T60" fmla="*/ 506 w 1282"/>
                <a:gd name="T61" fmla="*/ 506 h 689"/>
                <a:gd name="T62" fmla="*/ 585 w 1282"/>
                <a:gd name="T63" fmla="*/ 506 h 689"/>
                <a:gd name="T64" fmla="*/ 704 w 1282"/>
                <a:gd name="T65" fmla="*/ 475 h 689"/>
                <a:gd name="T66" fmla="*/ 759 w 1282"/>
                <a:gd name="T67" fmla="*/ 546 h 689"/>
                <a:gd name="T68" fmla="*/ 775 w 1282"/>
                <a:gd name="T69" fmla="*/ 554 h 689"/>
                <a:gd name="T70" fmla="*/ 838 w 1282"/>
                <a:gd name="T71" fmla="*/ 609 h 689"/>
                <a:gd name="T72" fmla="*/ 846 w 1282"/>
                <a:gd name="T73" fmla="*/ 672 h 689"/>
                <a:gd name="T74" fmla="*/ 925 w 1282"/>
                <a:gd name="T75" fmla="*/ 641 h 689"/>
                <a:gd name="T76" fmla="*/ 981 w 1282"/>
                <a:gd name="T77" fmla="*/ 546 h 689"/>
                <a:gd name="T78" fmla="*/ 1028 w 1282"/>
                <a:gd name="T79" fmla="*/ 585 h 689"/>
                <a:gd name="T80" fmla="*/ 1083 w 1282"/>
                <a:gd name="T81" fmla="*/ 593 h 689"/>
                <a:gd name="T82" fmla="*/ 1131 w 1282"/>
                <a:gd name="T83" fmla="*/ 530 h 689"/>
                <a:gd name="T84" fmla="*/ 1154 w 1282"/>
                <a:gd name="T85" fmla="*/ 530 h 689"/>
                <a:gd name="T86" fmla="*/ 1194 w 1282"/>
                <a:gd name="T87" fmla="*/ 498 h 689"/>
                <a:gd name="T88" fmla="*/ 1234 w 1282"/>
                <a:gd name="T89" fmla="*/ 498 h 689"/>
                <a:gd name="T90" fmla="*/ 1257 w 1282"/>
                <a:gd name="T91" fmla="*/ 475 h 689"/>
                <a:gd name="T92" fmla="*/ 1265 w 1282"/>
                <a:gd name="T93" fmla="*/ 554 h 689"/>
                <a:gd name="T94" fmla="*/ 1273 w 1282"/>
                <a:gd name="T95" fmla="*/ 530 h 689"/>
                <a:gd name="T96" fmla="*/ 1241 w 1282"/>
                <a:gd name="T97" fmla="*/ 404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2" h="689">
                  <a:moveTo>
                    <a:pt x="1241" y="404"/>
                  </a:moveTo>
                  <a:lnTo>
                    <a:pt x="1241" y="404"/>
                  </a:lnTo>
                  <a:cubicBezTo>
                    <a:pt x="1210" y="348"/>
                    <a:pt x="1218" y="332"/>
                    <a:pt x="1186" y="324"/>
                  </a:cubicBezTo>
                  <a:cubicBezTo>
                    <a:pt x="1154" y="317"/>
                    <a:pt x="1107" y="285"/>
                    <a:pt x="1107" y="309"/>
                  </a:cubicBezTo>
                  <a:cubicBezTo>
                    <a:pt x="1107" y="332"/>
                    <a:pt x="1115" y="332"/>
                    <a:pt x="1139" y="340"/>
                  </a:cubicBezTo>
                  <a:cubicBezTo>
                    <a:pt x="1154" y="340"/>
                    <a:pt x="1170" y="340"/>
                    <a:pt x="1170" y="364"/>
                  </a:cubicBezTo>
                  <a:cubicBezTo>
                    <a:pt x="1162" y="388"/>
                    <a:pt x="1178" y="388"/>
                    <a:pt x="1194" y="388"/>
                  </a:cubicBezTo>
                  <a:cubicBezTo>
                    <a:pt x="1210" y="388"/>
                    <a:pt x="1234" y="404"/>
                    <a:pt x="1218" y="427"/>
                  </a:cubicBezTo>
                  <a:cubicBezTo>
                    <a:pt x="1210" y="443"/>
                    <a:pt x="1178" y="435"/>
                    <a:pt x="1170" y="451"/>
                  </a:cubicBezTo>
                  <a:cubicBezTo>
                    <a:pt x="1162" y="475"/>
                    <a:pt x="1154" y="490"/>
                    <a:pt x="1131" y="482"/>
                  </a:cubicBezTo>
                  <a:cubicBezTo>
                    <a:pt x="1115" y="482"/>
                    <a:pt x="1083" y="467"/>
                    <a:pt x="1076" y="475"/>
                  </a:cubicBezTo>
                  <a:cubicBezTo>
                    <a:pt x="1060" y="490"/>
                    <a:pt x="1067" y="498"/>
                    <a:pt x="1044" y="467"/>
                  </a:cubicBezTo>
                  <a:cubicBezTo>
                    <a:pt x="1020" y="427"/>
                    <a:pt x="1028" y="419"/>
                    <a:pt x="1004" y="419"/>
                  </a:cubicBezTo>
                  <a:cubicBezTo>
                    <a:pt x="973" y="411"/>
                    <a:pt x="941" y="419"/>
                    <a:pt x="965" y="404"/>
                  </a:cubicBezTo>
                  <a:cubicBezTo>
                    <a:pt x="981" y="380"/>
                    <a:pt x="996" y="380"/>
                    <a:pt x="981" y="356"/>
                  </a:cubicBezTo>
                  <a:cubicBezTo>
                    <a:pt x="957" y="340"/>
                    <a:pt x="894" y="301"/>
                    <a:pt x="854" y="293"/>
                  </a:cubicBezTo>
                  <a:cubicBezTo>
                    <a:pt x="814" y="285"/>
                    <a:pt x="814" y="285"/>
                    <a:pt x="830" y="253"/>
                  </a:cubicBezTo>
                  <a:cubicBezTo>
                    <a:pt x="846" y="222"/>
                    <a:pt x="830" y="166"/>
                    <a:pt x="862" y="158"/>
                  </a:cubicBezTo>
                  <a:cubicBezTo>
                    <a:pt x="894" y="143"/>
                    <a:pt x="909" y="135"/>
                    <a:pt x="909" y="119"/>
                  </a:cubicBezTo>
                  <a:cubicBezTo>
                    <a:pt x="917" y="103"/>
                    <a:pt x="909" y="87"/>
                    <a:pt x="886" y="87"/>
                  </a:cubicBezTo>
                  <a:cubicBezTo>
                    <a:pt x="870" y="95"/>
                    <a:pt x="838" y="119"/>
                    <a:pt x="823" y="79"/>
                  </a:cubicBezTo>
                  <a:cubicBezTo>
                    <a:pt x="814" y="40"/>
                    <a:pt x="799" y="24"/>
                    <a:pt x="783" y="16"/>
                  </a:cubicBezTo>
                  <a:cubicBezTo>
                    <a:pt x="783" y="8"/>
                    <a:pt x="783" y="8"/>
                    <a:pt x="775" y="8"/>
                  </a:cubicBezTo>
                  <a:cubicBezTo>
                    <a:pt x="775" y="8"/>
                    <a:pt x="767" y="8"/>
                    <a:pt x="775" y="0"/>
                  </a:cubicBezTo>
                  <a:cubicBezTo>
                    <a:pt x="775" y="0"/>
                    <a:pt x="680" y="103"/>
                    <a:pt x="664" y="127"/>
                  </a:cubicBezTo>
                  <a:cubicBezTo>
                    <a:pt x="649" y="158"/>
                    <a:pt x="649" y="158"/>
                    <a:pt x="593" y="166"/>
                  </a:cubicBezTo>
                  <a:cubicBezTo>
                    <a:pt x="546" y="166"/>
                    <a:pt x="269" y="237"/>
                    <a:pt x="253" y="230"/>
                  </a:cubicBezTo>
                  <a:cubicBezTo>
                    <a:pt x="253" y="230"/>
                    <a:pt x="8" y="309"/>
                    <a:pt x="0" y="301"/>
                  </a:cubicBezTo>
                  <a:cubicBezTo>
                    <a:pt x="0" y="625"/>
                    <a:pt x="0" y="625"/>
                    <a:pt x="0" y="625"/>
                  </a:cubicBezTo>
                  <a:cubicBezTo>
                    <a:pt x="0" y="625"/>
                    <a:pt x="0" y="641"/>
                    <a:pt x="16" y="633"/>
                  </a:cubicBezTo>
                  <a:cubicBezTo>
                    <a:pt x="32" y="625"/>
                    <a:pt x="475" y="522"/>
                    <a:pt x="506" y="506"/>
                  </a:cubicBezTo>
                  <a:cubicBezTo>
                    <a:pt x="538" y="490"/>
                    <a:pt x="577" y="506"/>
                    <a:pt x="585" y="506"/>
                  </a:cubicBezTo>
                  <a:cubicBezTo>
                    <a:pt x="593" y="514"/>
                    <a:pt x="672" y="467"/>
                    <a:pt x="704" y="475"/>
                  </a:cubicBezTo>
                  <a:cubicBezTo>
                    <a:pt x="720" y="482"/>
                    <a:pt x="743" y="522"/>
                    <a:pt x="759" y="546"/>
                  </a:cubicBezTo>
                  <a:cubicBezTo>
                    <a:pt x="759" y="546"/>
                    <a:pt x="767" y="546"/>
                    <a:pt x="775" y="554"/>
                  </a:cubicBezTo>
                  <a:cubicBezTo>
                    <a:pt x="807" y="593"/>
                    <a:pt x="830" y="562"/>
                    <a:pt x="838" y="609"/>
                  </a:cubicBezTo>
                  <a:cubicBezTo>
                    <a:pt x="846" y="657"/>
                    <a:pt x="814" y="664"/>
                    <a:pt x="846" y="672"/>
                  </a:cubicBezTo>
                  <a:cubicBezTo>
                    <a:pt x="886" y="688"/>
                    <a:pt x="886" y="680"/>
                    <a:pt x="925" y="641"/>
                  </a:cubicBezTo>
                  <a:cubicBezTo>
                    <a:pt x="965" y="593"/>
                    <a:pt x="933" y="554"/>
                    <a:pt x="981" y="546"/>
                  </a:cubicBezTo>
                  <a:cubicBezTo>
                    <a:pt x="1028" y="538"/>
                    <a:pt x="1028" y="562"/>
                    <a:pt x="1028" y="585"/>
                  </a:cubicBezTo>
                  <a:cubicBezTo>
                    <a:pt x="1028" y="609"/>
                    <a:pt x="1067" y="617"/>
                    <a:pt x="1083" y="593"/>
                  </a:cubicBezTo>
                  <a:cubicBezTo>
                    <a:pt x="1091" y="562"/>
                    <a:pt x="1123" y="530"/>
                    <a:pt x="1131" y="530"/>
                  </a:cubicBezTo>
                  <a:cubicBezTo>
                    <a:pt x="1131" y="530"/>
                    <a:pt x="1139" y="562"/>
                    <a:pt x="1154" y="530"/>
                  </a:cubicBezTo>
                  <a:cubicBezTo>
                    <a:pt x="1178" y="498"/>
                    <a:pt x="1162" y="490"/>
                    <a:pt x="1194" y="498"/>
                  </a:cubicBezTo>
                  <a:cubicBezTo>
                    <a:pt x="1226" y="514"/>
                    <a:pt x="1234" y="522"/>
                    <a:pt x="1234" y="498"/>
                  </a:cubicBezTo>
                  <a:cubicBezTo>
                    <a:pt x="1234" y="482"/>
                    <a:pt x="1257" y="451"/>
                    <a:pt x="1257" y="475"/>
                  </a:cubicBezTo>
                  <a:cubicBezTo>
                    <a:pt x="1265" y="506"/>
                    <a:pt x="1249" y="530"/>
                    <a:pt x="1265" y="554"/>
                  </a:cubicBezTo>
                  <a:cubicBezTo>
                    <a:pt x="1273" y="570"/>
                    <a:pt x="1265" y="562"/>
                    <a:pt x="1273" y="530"/>
                  </a:cubicBezTo>
                  <a:cubicBezTo>
                    <a:pt x="1281" y="506"/>
                    <a:pt x="1273" y="451"/>
                    <a:pt x="1241" y="404"/>
                  </a:cubicBezTo>
                </a:path>
              </a:pathLst>
            </a:custGeom>
            <a:solidFill>
              <a:schemeClr val="accent6"/>
            </a:solidFill>
            <a:ln>
              <a:solidFill>
                <a:schemeClr val="bg2"/>
              </a:solidFill>
            </a:ln>
            <a:effectLst/>
          </p:spPr>
          <p:txBody>
            <a:bodyPr wrap="none" anchor="ctr"/>
            <a:lstStyle/>
            <a:p>
              <a:endParaRPr lang="en-US"/>
            </a:p>
          </p:txBody>
        </p:sp>
        <p:sp>
          <p:nvSpPr>
            <p:cNvPr id="325" name="Freeform 762"/>
            <p:cNvSpPr>
              <a:spLocks noChangeArrowheads="1"/>
            </p:cNvSpPr>
            <p:nvPr/>
          </p:nvSpPr>
          <p:spPr bwMode="auto">
            <a:xfrm>
              <a:off x="21597617" y="5412259"/>
              <a:ext cx="679557" cy="361812"/>
            </a:xfrm>
            <a:custGeom>
              <a:avLst/>
              <a:gdLst>
                <a:gd name="T0" fmla="*/ 838 w 1290"/>
                <a:gd name="T1" fmla="*/ 664 h 689"/>
                <a:gd name="T2" fmla="*/ 783 w 1290"/>
                <a:gd name="T3" fmla="*/ 562 h 689"/>
                <a:gd name="T4" fmla="*/ 712 w 1290"/>
                <a:gd name="T5" fmla="*/ 482 h 689"/>
                <a:gd name="T6" fmla="*/ 514 w 1290"/>
                <a:gd name="T7" fmla="*/ 514 h 689"/>
                <a:gd name="T8" fmla="*/ 0 w 1290"/>
                <a:gd name="T9" fmla="*/ 625 h 689"/>
                <a:gd name="T10" fmla="*/ 261 w 1290"/>
                <a:gd name="T11" fmla="*/ 230 h 689"/>
                <a:gd name="T12" fmla="*/ 609 w 1290"/>
                <a:gd name="T13" fmla="*/ 158 h 689"/>
                <a:gd name="T14" fmla="*/ 783 w 1290"/>
                <a:gd name="T15" fmla="*/ 0 h 689"/>
                <a:gd name="T16" fmla="*/ 799 w 1290"/>
                <a:gd name="T17" fmla="*/ 8 h 689"/>
                <a:gd name="T18" fmla="*/ 878 w 1290"/>
                <a:gd name="T19" fmla="*/ 95 h 689"/>
                <a:gd name="T20" fmla="*/ 870 w 1290"/>
                <a:gd name="T21" fmla="*/ 158 h 689"/>
                <a:gd name="T22" fmla="*/ 854 w 1290"/>
                <a:gd name="T23" fmla="*/ 293 h 689"/>
                <a:gd name="T24" fmla="*/ 989 w 1290"/>
                <a:gd name="T25" fmla="*/ 388 h 689"/>
                <a:gd name="T26" fmla="*/ 1012 w 1290"/>
                <a:gd name="T27" fmla="*/ 411 h 689"/>
                <a:gd name="T28" fmla="*/ 1075 w 1290"/>
                <a:gd name="T29" fmla="*/ 482 h 689"/>
                <a:gd name="T30" fmla="*/ 1147 w 1290"/>
                <a:gd name="T31" fmla="*/ 482 h 689"/>
                <a:gd name="T32" fmla="*/ 1226 w 1290"/>
                <a:gd name="T33" fmla="*/ 404 h 689"/>
                <a:gd name="T34" fmla="*/ 1170 w 1290"/>
                <a:gd name="T35" fmla="*/ 348 h 689"/>
                <a:gd name="T36" fmla="*/ 1123 w 1290"/>
                <a:gd name="T37" fmla="*/ 301 h 689"/>
                <a:gd name="T38" fmla="*/ 1257 w 1290"/>
                <a:gd name="T39" fmla="*/ 395 h 689"/>
                <a:gd name="T40" fmla="*/ 1265 w 1290"/>
                <a:gd name="T41" fmla="*/ 554 h 689"/>
                <a:gd name="T42" fmla="*/ 1242 w 1290"/>
                <a:gd name="T43" fmla="*/ 498 h 689"/>
                <a:gd name="T44" fmla="*/ 1186 w 1290"/>
                <a:gd name="T45" fmla="*/ 498 h 689"/>
                <a:gd name="T46" fmla="*/ 1139 w 1290"/>
                <a:gd name="T47" fmla="*/ 538 h 689"/>
                <a:gd name="T48" fmla="*/ 1028 w 1290"/>
                <a:gd name="T49" fmla="*/ 585 h 689"/>
                <a:gd name="T50" fmla="*/ 965 w 1290"/>
                <a:gd name="T51" fmla="*/ 585 h 689"/>
                <a:gd name="T52" fmla="*/ 767 w 1290"/>
                <a:gd name="T53" fmla="*/ 538 h 689"/>
                <a:gd name="T54" fmla="*/ 846 w 1290"/>
                <a:gd name="T55" fmla="*/ 609 h 689"/>
                <a:gd name="T56" fmla="*/ 886 w 1290"/>
                <a:gd name="T57" fmla="*/ 680 h 689"/>
                <a:gd name="T58" fmla="*/ 989 w 1290"/>
                <a:gd name="T59" fmla="*/ 546 h 689"/>
                <a:gd name="T60" fmla="*/ 1068 w 1290"/>
                <a:gd name="T61" fmla="*/ 601 h 689"/>
                <a:gd name="T62" fmla="*/ 1147 w 1290"/>
                <a:gd name="T63" fmla="*/ 546 h 689"/>
                <a:gd name="T64" fmla="*/ 1202 w 1290"/>
                <a:gd name="T65" fmla="*/ 498 h 689"/>
                <a:gd name="T66" fmla="*/ 1265 w 1290"/>
                <a:gd name="T67" fmla="*/ 467 h 689"/>
                <a:gd name="T68" fmla="*/ 1273 w 1290"/>
                <a:gd name="T69" fmla="*/ 554 h 689"/>
                <a:gd name="T70" fmla="*/ 1226 w 1290"/>
                <a:gd name="T71" fmla="*/ 364 h 689"/>
                <a:gd name="T72" fmla="*/ 1115 w 1290"/>
                <a:gd name="T73" fmla="*/ 309 h 689"/>
                <a:gd name="T74" fmla="*/ 1178 w 1290"/>
                <a:gd name="T75" fmla="*/ 364 h 689"/>
                <a:gd name="T76" fmla="*/ 1234 w 1290"/>
                <a:gd name="T77" fmla="*/ 427 h 689"/>
                <a:gd name="T78" fmla="*/ 1139 w 1290"/>
                <a:gd name="T79" fmla="*/ 490 h 689"/>
                <a:gd name="T80" fmla="*/ 1075 w 1290"/>
                <a:gd name="T81" fmla="*/ 490 h 689"/>
                <a:gd name="T82" fmla="*/ 1012 w 1290"/>
                <a:gd name="T83" fmla="*/ 419 h 689"/>
                <a:gd name="T84" fmla="*/ 981 w 1290"/>
                <a:gd name="T85" fmla="*/ 380 h 689"/>
                <a:gd name="T86" fmla="*/ 854 w 1290"/>
                <a:gd name="T87" fmla="*/ 293 h 689"/>
                <a:gd name="T88" fmla="*/ 870 w 1290"/>
                <a:gd name="T89" fmla="*/ 151 h 689"/>
                <a:gd name="T90" fmla="*/ 886 w 1290"/>
                <a:gd name="T91" fmla="*/ 103 h 689"/>
                <a:gd name="T92" fmla="*/ 783 w 1290"/>
                <a:gd name="T93" fmla="*/ 8 h 689"/>
                <a:gd name="T94" fmla="*/ 617 w 1290"/>
                <a:gd name="T95" fmla="*/ 166 h 689"/>
                <a:gd name="T96" fmla="*/ 16 w 1290"/>
                <a:gd name="T97" fmla="*/ 309 h 689"/>
                <a:gd name="T98" fmla="*/ 135 w 1290"/>
                <a:gd name="T99" fmla="*/ 601 h 689"/>
                <a:gd name="T100" fmla="*/ 704 w 1290"/>
                <a:gd name="T101" fmla="*/ 47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90" h="689">
                  <a:moveTo>
                    <a:pt x="886" y="688"/>
                  </a:moveTo>
                  <a:lnTo>
                    <a:pt x="886" y="688"/>
                  </a:lnTo>
                  <a:cubicBezTo>
                    <a:pt x="878" y="688"/>
                    <a:pt x="870" y="680"/>
                    <a:pt x="854" y="680"/>
                  </a:cubicBezTo>
                  <a:cubicBezTo>
                    <a:pt x="846" y="672"/>
                    <a:pt x="838" y="672"/>
                    <a:pt x="838" y="664"/>
                  </a:cubicBezTo>
                  <a:cubicBezTo>
                    <a:pt x="831" y="664"/>
                    <a:pt x="838" y="657"/>
                    <a:pt x="838" y="648"/>
                  </a:cubicBezTo>
                  <a:cubicBezTo>
                    <a:pt x="838" y="641"/>
                    <a:pt x="846" y="633"/>
                    <a:pt x="846" y="609"/>
                  </a:cubicBezTo>
                  <a:cubicBezTo>
                    <a:pt x="838" y="585"/>
                    <a:pt x="831" y="585"/>
                    <a:pt x="822" y="585"/>
                  </a:cubicBezTo>
                  <a:cubicBezTo>
                    <a:pt x="807" y="577"/>
                    <a:pt x="799" y="577"/>
                    <a:pt x="783" y="562"/>
                  </a:cubicBezTo>
                  <a:cubicBezTo>
                    <a:pt x="767" y="546"/>
                    <a:pt x="767" y="546"/>
                    <a:pt x="767" y="546"/>
                  </a:cubicBezTo>
                  <a:cubicBezTo>
                    <a:pt x="759" y="546"/>
                    <a:pt x="759" y="546"/>
                    <a:pt x="759" y="546"/>
                  </a:cubicBezTo>
                  <a:lnTo>
                    <a:pt x="759" y="546"/>
                  </a:lnTo>
                  <a:cubicBezTo>
                    <a:pt x="744" y="506"/>
                    <a:pt x="720" y="482"/>
                    <a:pt x="712" y="482"/>
                  </a:cubicBezTo>
                  <a:cubicBezTo>
                    <a:pt x="704" y="482"/>
                    <a:pt x="704" y="482"/>
                    <a:pt x="704" y="482"/>
                  </a:cubicBezTo>
                  <a:cubicBezTo>
                    <a:pt x="680" y="482"/>
                    <a:pt x="649" y="490"/>
                    <a:pt x="625" y="498"/>
                  </a:cubicBezTo>
                  <a:cubicBezTo>
                    <a:pt x="609" y="514"/>
                    <a:pt x="593" y="514"/>
                    <a:pt x="593" y="514"/>
                  </a:cubicBezTo>
                  <a:cubicBezTo>
                    <a:pt x="562" y="498"/>
                    <a:pt x="530" y="498"/>
                    <a:pt x="514" y="514"/>
                  </a:cubicBezTo>
                  <a:cubicBezTo>
                    <a:pt x="491" y="522"/>
                    <a:pt x="277" y="577"/>
                    <a:pt x="135" y="609"/>
                  </a:cubicBezTo>
                  <a:cubicBezTo>
                    <a:pt x="79" y="625"/>
                    <a:pt x="24" y="633"/>
                    <a:pt x="24" y="641"/>
                  </a:cubicBezTo>
                  <a:lnTo>
                    <a:pt x="16" y="641"/>
                  </a:lnTo>
                  <a:cubicBezTo>
                    <a:pt x="8" y="641"/>
                    <a:pt x="0" y="633"/>
                    <a:pt x="0" y="625"/>
                  </a:cubicBezTo>
                  <a:cubicBezTo>
                    <a:pt x="8" y="293"/>
                    <a:pt x="8" y="293"/>
                    <a:pt x="8" y="293"/>
                  </a:cubicBezTo>
                  <a:cubicBezTo>
                    <a:pt x="16" y="301"/>
                    <a:pt x="16" y="301"/>
                    <a:pt x="16" y="301"/>
                  </a:cubicBezTo>
                  <a:cubicBezTo>
                    <a:pt x="32" y="293"/>
                    <a:pt x="182" y="253"/>
                    <a:pt x="261" y="230"/>
                  </a:cubicBezTo>
                  <a:lnTo>
                    <a:pt x="261" y="230"/>
                  </a:lnTo>
                  <a:lnTo>
                    <a:pt x="261" y="230"/>
                  </a:lnTo>
                  <a:cubicBezTo>
                    <a:pt x="269" y="230"/>
                    <a:pt x="340" y="214"/>
                    <a:pt x="411" y="198"/>
                  </a:cubicBezTo>
                  <a:cubicBezTo>
                    <a:pt x="483" y="182"/>
                    <a:pt x="578" y="166"/>
                    <a:pt x="601" y="158"/>
                  </a:cubicBezTo>
                  <a:cubicBezTo>
                    <a:pt x="609" y="158"/>
                    <a:pt x="609" y="158"/>
                    <a:pt x="609" y="158"/>
                  </a:cubicBezTo>
                  <a:cubicBezTo>
                    <a:pt x="657" y="151"/>
                    <a:pt x="657" y="151"/>
                    <a:pt x="672" y="127"/>
                  </a:cubicBezTo>
                  <a:cubicBezTo>
                    <a:pt x="688" y="95"/>
                    <a:pt x="775" y="0"/>
                    <a:pt x="775" y="0"/>
                  </a:cubicBezTo>
                  <a:cubicBezTo>
                    <a:pt x="783" y="0"/>
                    <a:pt x="783" y="0"/>
                    <a:pt x="783" y="0"/>
                  </a:cubicBezTo>
                  <a:lnTo>
                    <a:pt x="783" y="0"/>
                  </a:lnTo>
                  <a:lnTo>
                    <a:pt x="783" y="0"/>
                  </a:lnTo>
                  <a:cubicBezTo>
                    <a:pt x="791" y="8"/>
                    <a:pt x="791" y="8"/>
                    <a:pt x="791" y="8"/>
                  </a:cubicBezTo>
                  <a:lnTo>
                    <a:pt x="791" y="8"/>
                  </a:lnTo>
                  <a:cubicBezTo>
                    <a:pt x="799" y="8"/>
                    <a:pt x="799" y="8"/>
                    <a:pt x="799" y="8"/>
                  </a:cubicBezTo>
                  <a:lnTo>
                    <a:pt x="799" y="8"/>
                  </a:lnTo>
                  <a:cubicBezTo>
                    <a:pt x="815" y="24"/>
                    <a:pt x="822" y="48"/>
                    <a:pt x="838" y="79"/>
                  </a:cubicBezTo>
                  <a:cubicBezTo>
                    <a:pt x="838" y="95"/>
                    <a:pt x="846" y="103"/>
                    <a:pt x="854" y="103"/>
                  </a:cubicBezTo>
                  <a:cubicBezTo>
                    <a:pt x="862" y="103"/>
                    <a:pt x="870" y="95"/>
                    <a:pt x="878" y="95"/>
                  </a:cubicBezTo>
                  <a:cubicBezTo>
                    <a:pt x="886" y="87"/>
                    <a:pt x="886" y="87"/>
                    <a:pt x="894" y="87"/>
                  </a:cubicBezTo>
                  <a:cubicBezTo>
                    <a:pt x="902" y="87"/>
                    <a:pt x="909" y="87"/>
                    <a:pt x="917" y="95"/>
                  </a:cubicBezTo>
                  <a:cubicBezTo>
                    <a:pt x="925" y="103"/>
                    <a:pt x="925" y="111"/>
                    <a:pt x="925" y="119"/>
                  </a:cubicBezTo>
                  <a:cubicBezTo>
                    <a:pt x="925" y="135"/>
                    <a:pt x="902" y="151"/>
                    <a:pt x="870" y="158"/>
                  </a:cubicBezTo>
                  <a:cubicBezTo>
                    <a:pt x="854" y="166"/>
                    <a:pt x="854" y="182"/>
                    <a:pt x="854" y="206"/>
                  </a:cubicBezTo>
                  <a:cubicBezTo>
                    <a:pt x="846" y="222"/>
                    <a:pt x="846" y="237"/>
                    <a:pt x="838" y="253"/>
                  </a:cubicBezTo>
                  <a:cubicBezTo>
                    <a:pt x="838" y="269"/>
                    <a:pt x="831" y="277"/>
                    <a:pt x="831" y="285"/>
                  </a:cubicBezTo>
                  <a:cubicBezTo>
                    <a:pt x="831" y="285"/>
                    <a:pt x="838" y="285"/>
                    <a:pt x="854" y="293"/>
                  </a:cubicBezTo>
                  <a:cubicBezTo>
                    <a:pt x="862" y="293"/>
                    <a:pt x="862" y="293"/>
                    <a:pt x="862" y="293"/>
                  </a:cubicBezTo>
                  <a:cubicBezTo>
                    <a:pt x="902" y="301"/>
                    <a:pt x="965" y="340"/>
                    <a:pt x="989" y="356"/>
                  </a:cubicBezTo>
                  <a:cubicBezTo>
                    <a:pt x="997" y="364"/>
                    <a:pt x="997" y="372"/>
                    <a:pt x="997" y="372"/>
                  </a:cubicBezTo>
                  <a:cubicBezTo>
                    <a:pt x="997" y="380"/>
                    <a:pt x="997" y="388"/>
                    <a:pt x="989" y="388"/>
                  </a:cubicBezTo>
                  <a:cubicBezTo>
                    <a:pt x="989" y="395"/>
                    <a:pt x="981" y="395"/>
                    <a:pt x="973" y="404"/>
                  </a:cubicBezTo>
                  <a:cubicBezTo>
                    <a:pt x="973" y="411"/>
                    <a:pt x="973" y="411"/>
                    <a:pt x="973" y="411"/>
                  </a:cubicBezTo>
                  <a:cubicBezTo>
                    <a:pt x="973" y="411"/>
                    <a:pt x="981" y="411"/>
                    <a:pt x="989" y="411"/>
                  </a:cubicBezTo>
                  <a:cubicBezTo>
                    <a:pt x="997" y="411"/>
                    <a:pt x="1004" y="411"/>
                    <a:pt x="1012" y="411"/>
                  </a:cubicBezTo>
                  <a:cubicBezTo>
                    <a:pt x="1028" y="411"/>
                    <a:pt x="1036" y="419"/>
                    <a:pt x="1044" y="435"/>
                  </a:cubicBezTo>
                  <a:cubicBezTo>
                    <a:pt x="1044" y="443"/>
                    <a:pt x="1044" y="451"/>
                    <a:pt x="1052" y="467"/>
                  </a:cubicBezTo>
                  <a:cubicBezTo>
                    <a:pt x="1060" y="467"/>
                    <a:pt x="1068" y="482"/>
                    <a:pt x="1068" y="490"/>
                  </a:cubicBezTo>
                  <a:lnTo>
                    <a:pt x="1075" y="482"/>
                  </a:lnTo>
                  <a:lnTo>
                    <a:pt x="1075" y="475"/>
                  </a:lnTo>
                  <a:cubicBezTo>
                    <a:pt x="1084" y="475"/>
                    <a:pt x="1084" y="467"/>
                    <a:pt x="1091" y="467"/>
                  </a:cubicBezTo>
                  <a:cubicBezTo>
                    <a:pt x="1099" y="467"/>
                    <a:pt x="1115" y="475"/>
                    <a:pt x="1123" y="475"/>
                  </a:cubicBezTo>
                  <a:cubicBezTo>
                    <a:pt x="1131" y="475"/>
                    <a:pt x="1139" y="482"/>
                    <a:pt x="1147" y="482"/>
                  </a:cubicBezTo>
                  <a:cubicBezTo>
                    <a:pt x="1162" y="482"/>
                    <a:pt x="1170" y="475"/>
                    <a:pt x="1178" y="451"/>
                  </a:cubicBezTo>
                  <a:cubicBezTo>
                    <a:pt x="1178" y="443"/>
                    <a:pt x="1194" y="435"/>
                    <a:pt x="1202" y="435"/>
                  </a:cubicBezTo>
                  <a:cubicBezTo>
                    <a:pt x="1210" y="435"/>
                    <a:pt x="1218" y="435"/>
                    <a:pt x="1226" y="427"/>
                  </a:cubicBezTo>
                  <a:cubicBezTo>
                    <a:pt x="1234" y="419"/>
                    <a:pt x="1234" y="411"/>
                    <a:pt x="1226" y="404"/>
                  </a:cubicBezTo>
                  <a:cubicBezTo>
                    <a:pt x="1226" y="395"/>
                    <a:pt x="1210" y="388"/>
                    <a:pt x="1202" y="388"/>
                  </a:cubicBezTo>
                  <a:cubicBezTo>
                    <a:pt x="1194" y="388"/>
                    <a:pt x="1186" y="388"/>
                    <a:pt x="1178" y="380"/>
                  </a:cubicBezTo>
                  <a:cubicBezTo>
                    <a:pt x="1170" y="380"/>
                    <a:pt x="1170" y="372"/>
                    <a:pt x="1170" y="364"/>
                  </a:cubicBezTo>
                  <a:cubicBezTo>
                    <a:pt x="1170" y="356"/>
                    <a:pt x="1170" y="348"/>
                    <a:pt x="1170" y="348"/>
                  </a:cubicBezTo>
                  <a:cubicBezTo>
                    <a:pt x="1162" y="340"/>
                    <a:pt x="1155" y="340"/>
                    <a:pt x="1147" y="340"/>
                  </a:cubicBezTo>
                  <a:cubicBezTo>
                    <a:pt x="1139" y="340"/>
                    <a:pt x="1139" y="340"/>
                    <a:pt x="1139" y="340"/>
                  </a:cubicBezTo>
                  <a:cubicBezTo>
                    <a:pt x="1123" y="340"/>
                    <a:pt x="1107" y="340"/>
                    <a:pt x="1107" y="309"/>
                  </a:cubicBezTo>
                  <a:cubicBezTo>
                    <a:pt x="1107" y="301"/>
                    <a:pt x="1115" y="301"/>
                    <a:pt x="1123" y="301"/>
                  </a:cubicBezTo>
                  <a:cubicBezTo>
                    <a:pt x="1131" y="301"/>
                    <a:pt x="1147" y="309"/>
                    <a:pt x="1162" y="309"/>
                  </a:cubicBezTo>
                  <a:cubicBezTo>
                    <a:pt x="1178" y="317"/>
                    <a:pt x="1186" y="317"/>
                    <a:pt x="1194" y="324"/>
                  </a:cubicBezTo>
                  <a:cubicBezTo>
                    <a:pt x="1218" y="332"/>
                    <a:pt x="1226" y="340"/>
                    <a:pt x="1234" y="364"/>
                  </a:cubicBezTo>
                  <a:cubicBezTo>
                    <a:pt x="1242" y="372"/>
                    <a:pt x="1242" y="388"/>
                    <a:pt x="1257" y="395"/>
                  </a:cubicBezTo>
                  <a:cubicBezTo>
                    <a:pt x="1281" y="451"/>
                    <a:pt x="1289" y="506"/>
                    <a:pt x="1289" y="538"/>
                  </a:cubicBezTo>
                  <a:cubicBezTo>
                    <a:pt x="1281" y="538"/>
                    <a:pt x="1281" y="546"/>
                    <a:pt x="1281" y="554"/>
                  </a:cubicBezTo>
                  <a:cubicBezTo>
                    <a:pt x="1281" y="562"/>
                    <a:pt x="1281" y="570"/>
                    <a:pt x="1273" y="570"/>
                  </a:cubicBezTo>
                  <a:cubicBezTo>
                    <a:pt x="1273" y="570"/>
                    <a:pt x="1273" y="562"/>
                    <a:pt x="1265" y="554"/>
                  </a:cubicBezTo>
                  <a:cubicBezTo>
                    <a:pt x="1257" y="538"/>
                    <a:pt x="1265" y="522"/>
                    <a:pt x="1265" y="506"/>
                  </a:cubicBezTo>
                  <a:cubicBezTo>
                    <a:pt x="1265" y="498"/>
                    <a:pt x="1265" y="490"/>
                    <a:pt x="1265" y="482"/>
                  </a:cubicBezTo>
                  <a:cubicBezTo>
                    <a:pt x="1265" y="475"/>
                    <a:pt x="1265" y="475"/>
                    <a:pt x="1265" y="475"/>
                  </a:cubicBezTo>
                  <a:cubicBezTo>
                    <a:pt x="1257" y="475"/>
                    <a:pt x="1242" y="490"/>
                    <a:pt x="1242" y="498"/>
                  </a:cubicBezTo>
                  <a:cubicBezTo>
                    <a:pt x="1242" y="506"/>
                    <a:pt x="1242" y="514"/>
                    <a:pt x="1234" y="514"/>
                  </a:cubicBezTo>
                  <a:lnTo>
                    <a:pt x="1226" y="514"/>
                  </a:lnTo>
                  <a:cubicBezTo>
                    <a:pt x="1218" y="514"/>
                    <a:pt x="1210" y="506"/>
                    <a:pt x="1202" y="506"/>
                  </a:cubicBezTo>
                  <a:cubicBezTo>
                    <a:pt x="1194" y="506"/>
                    <a:pt x="1186" y="498"/>
                    <a:pt x="1186" y="498"/>
                  </a:cubicBezTo>
                  <a:cubicBezTo>
                    <a:pt x="1178" y="498"/>
                    <a:pt x="1178" y="498"/>
                    <a:pt x="1178" y="506"/>
                  </a:cubicBezTo>
                  <a:cubicBezTo>
                    <a:pt x="1178" y="514"/>
                    <a:pt x="1170" y="522"/>
                    <a:pt x="1162" y="530"/>
                  </a:cubicBezTo>
                  <a:cubicBezTo>
                    <a:pt x="1162" y="546"/>
                    <a:pt x="1155" y="546"/>
                    <a:pt x="1147" y="546"/>
                  </a:cubicBezTo>
                  <a:cubicBezTo>
                    <a:pt x="1147" y="546"/>
                    <a:pt x="1139" y="546"/>
                    <a:pt x="1139" y="538"/>
                  </a:cubicBezTo>
                  <a:lnTo>
                    <a:pt x="1139" y="538"/>
                  </a:lnTo>
                  <a:cubicBezTo>
                    <a:pt x="1131" y="538"/>
                    <a:pt x="1107" y="570"/>
                    <a:pt x="1091" y="593"/>
                  </a:cubicBezTo>
                  <a:cubicBezTo>
                    <a:pt x="1084" y="601"/>
                    <a:pt x="1075" y="609"/>
                    <a:pt x="1068" y="609"/>
                  </a:cubicBezTo>
                  <a:cubicBezTo>
                    <a:pt x="1052" y="609"/>
                    <a:pt x="1036" y="601"/>
                    <a:pt x="1028" y="585"/>
                  </a:cubicBezTo>
                  <a:cubicBezTo>
                    <a:pt x="1028" y="577"/>
                    <a:pt x="1028" y="577"/>
                    <a:pt x="1028" y="577"/>
                  </a:cubicBezTo>
                  <a:cubicBezTo>
                    <a:pt x="1028" y="562"/>
                    <a:pt x="1028" y="554"/>
                    <a:pt x="1012" y="554"/>
                  </a:cubicBezTo>
                  <a:cubicBezTo>
                    <a:pt x="1004" y="554"/>
                    <a:pt x="997" y="554"/>
                    <a:pt x="989" y="554"/>
                  </a:cubicBezTo>
                  <a:cubicBezTo>
                    <a:pt x="965" y="554"/>
                    <a:pt x="965" y="570"/>
                    <a:pt x="965" y="585"/>
                  </a:cubicBezTo>
                  <a:cubicBezTo>
                    <a:pt x="957" y="601"/>
                    <a:pt x="957" y="617"/>
                    <a:pt x="941" y="641"/>
                  </a:cubicBezTo>
                  <a:cubicBezTo>
                    <a:pt x="933" y="648"/>
                    <a:pt x="933" y="648"/>
                    <a:pt x="933" y="648"/>
                  </a:cubicBezTo>
                  <a:cubicBezTo>
                    <a:pt x="909" y="672"/>
                    <a:pt x="902" y="688"/>
                    <a:pt x="886" y="688"/>
                  </a:cubicBezTo>
                  <a:close/>
                  <a:moveTo>
                    <a:pt x="767" y="538"/>
                  </a:moveTo>
                  <a:lnTo>
                    <a:pt x="767" y="538"/>
                  </a:lnTo>
                  <a:cubicBezTo>
                    <a:pt x="775" y="546"/>
                    <a:pt x="775" y="546"/>
                    <a:pt x="783" y="554"/>
                  </a:cubicBezTo>
                  <a:cubicBezTo>
                    <a:pt x="799" y="570"/>
                    <a:pt x="815" y="570"/>
                    <a:pt x="822" y="577"/>
                  </a:cubicBezTo>
                  <a:cubicBezTo>
                    <a:pt x="838" y="577"/>
                    <a:pt x="846" y="585"/>
                    <a:pt x="846" y="609"/>
                  </a:cubicBezTo>
                  <a:cubicBezTo>
                    <a:pt x="854" y="633"/>
                    <a:pt x="846" y="648"/>
                    <a:pt x="846" y="657"/>
                  </a:cubicBezTo>
                  <a:cubicBezTo>
                    <a:pt x="838" y="657"/>
                    <a:pt x="838" y="664"/>
                    <a:pt x="838" y="664"/>
                  </a:cubicBezTo>
                  <a:cubicBezTo>
                    <a:pt x="846" y="664"/>
                    <a:pt x="854" y="672"/>
                    <a:pt x="854" y="672"/>
                  </a:cubicBezTo>
                  <a:cubicBezTo>
                    <a:pt x="870" y="672"/>
                    <a:pt x="878" y="680"/>
                    <a:pt x="886" y="680"/>
                  </a:cubicBezTo>
                  <a:cubicBezTo>
                    <a:pt x="894" y="680"/>
                    <a:pt x="902" y="672"/>
                    <a:pt x="925" y="641"/>
                  </a:cubicBezTo>
                  <a:cubicBezTo>
                    <a:pt x="933" y="641"/>
                    <a:pt x="933" y="641"/>
                    <a:pt x="933" y="641"/>
                  </a:cubicBezTo>
                  <a:cubicBezTo>
                    <a:pt x="949" y="617"/>
                    <a:pt x="949" y="601"/>
                    <a:pt x="957" y="585"/>
                  </a:cubicBezTo>
                  <a:cubicBezTo>
                    <a:pt x="957" y="570"/>
                    <a:pt x="957" y="554"/>
                    <a:pt x="989" y="546"/>
                  </a:cubicBezTo>
                  <a:cubicBezTo>
                    <a:pt x="997" y="546"/>
                    <a:pt x="1004" y="546"/>
                    <a:pt x="1012" y="546"/>
                  </a:cubicBezTo>
                  <a:cubicBezTo>
                    <a:pt x="1036" y="546"/>
                    <a:pt x="1036" y="562"/>
                    <a:pt x="1036" y="577"/>
                  </a:cubicBezTo>
                  <a:cubicBezTo>
                    <a:pt x="1036" y="577"/>
                    <a:pt x="1036" y="577"/>
                    <a:pt x="1036" y="585"/>
                  </a:cubicBezTo>
                  <a:cubicBezTo>
                    <a:pt x="1044" y="593"/>
                    <a:pt x="1052" y="601"/>
                    <a:pt x="1068" y="601"/>
                  </a:cubicBezTo>
                  <a:cubicBezTo>
                    <a:pt x="1068" y="601"/>
                    <a:pt x="1084" y="601"/>
                    <a:pt x="1084" y="593"/>
                  </a:cubicBezTo>
                  <a:cubicBezTo>
                    <a:pt x="1099" y="562"/>
                    <a:pt x="1123" y="530"/>
                    <a:pt x="1139" y="530"/>
                  </a:cubicBezTo>
                  <a:cubicBezTo>
                    <a:pt x="1139" y="530"/>
                    <a:pt x="1139" y="530"/>
                    <a:pt x="1147" y="538"/>
                  </a:cubicBezTo>
                  <a:lnTo>
                    <a:pt x="1147" y="546"/>
                  </a:lnTo>
                  <a:cubicBezTo>
                    <a:pt x="1147" y="546"/>
                    <a:pt x="1155" y="538"/>
                    <a:pt x="1162" y="530"/>
                  </a:cubicBezTo>
                  <a:cubicBezTo>
                    <a:pt x="1162" y="522"/>
                    <a:pt x="1170" y="514"/>
                    <a:pt x="1170" y="506"/>
                  </a:cubicBezTo>
                  <a:cubicBezTo>
                    <a:pt x="1170" y="498"/>
                    <a:pt x="1178" y="498"/>
                    <a:pt x="1186" y="498"/>
                  </a:cubicBezTo>
                  <a:cubicBezTo>
                    <a:pt x="1186" y="498"/>
                    <a:pt x="1194" y="498"/>
                    <a:pt x="1202" y="498"/>
                  </a:cubicBezTo>
                  <a:cubicBezTo>
                    <a:pt x="1218" y="498"/>
                    <a:pt x="1226" y="506"/>
                    <a:pt x="1226" y="506"/>
                  </a:cubicBezTo>
                  <a:cubicBezTo>
                    <a:pt x="1234" y="506"/>
                    <a:pt x="1234" y="506"/>
                    <a:pt x="1234" y="506"/>
                  </a:cubicBezTo>
                  <a:cubicBezTo>
                    <a:pt x="1234" y="506"/>
                    <a:pt x="1234" y="506"/>
                    <a:pt x="1234" y="498"/>
                  </a:cubicBezTo>
                  <a:cubicBezTo>
                    <a:pt x="1242" y="490"/>
                    <a:pt x="1249" y="467"/>
                    <a:pt x="1265" y="467"/>
                  </a:cubicBezTo>
                  <a:cubicBezTo>
                    <a:pt x="1265" y="467"/>
                    <a:pt x="1273" y="467"/>
                    <a:pt x="1273" y="475"/>
                  </a:cubicBezTo>
                  <a:cubicBezTo>
                    <a:pt x="1273" y="490"/>
                    <a:pt x="1273" y="498"/>
                    <a:pt x="1273" y="506"/>
                  </a:cubicBezTo>
                  <a:cubicBezTo>
                    <a:pt x="1273" y="522"/>
                    <a:pt x="1265" y="538"/>
                    <a:pt x="1273" y="554"/>
                  </a:cubicBezTo>
                  <a:lnTo>
                    <a:pt x="1273" y="554"/>
                  </a:lnTo>
                  <a:lnTo>
                    <a:pt x="1273" y="554"/>
                  </a:lnTo>
                  <a:cubicBezTo>
                    <a:pt x="1273" y="546"/>
                    <a:pt x="1281" y="538"/>
                    <a:pt x="1281" y="530"/>
                  </a:cubicBezTo>
                  <a:cubicBezTo>
                    <a:pt x="1289" y="506"/>
                    <a:pt x="1273" y="451"/>
                    <a:pt x="1249" y="404"/>
                  </a:cubicBezTo>
                  <a:cubicBezTo>
                    <a:pt x="1242" y="388"/>
                    <a:pt x="1234" y="372"/>
                    <a:pt x="1226" y="364"/>
                  </a:cubicBezTo>
                  <a:cubicBezTo>
                    <a:pt x="1218" y="340"/>
                    <a:pt x="1210" y="332"/>
                    <a:pt x="1194" y="332"/>
                  </a:cubicBezTo>
                  <a:cubicBezTo>
                    <a:pt x="1186" y="324"/>
                    <a:pt x="1170" y="324"/>
                    <a:pt x="1162" y="317"/>
                  </a:cubicBezTo>
                  <a:cubicBezTo>
                    <a:pt x="1147" y="309"/>
                    <a:pt x="1131" y="309"/>
                    <a:pt x="1123" y="309"/>
                  </a:cubicBezTo>
                  <a:lnTo>
                    <a:pt x="1115" y="309"/>
                  </a:lnTo>
                  <a:cubicBezTo>
                    <a:pt x="1115" y="332"/>
                    <a:pt x="1123" y="332"/>
                    <a:pt x="1139" y="332"/>
                  </a:cubicBezTo>
                  <a:cubicBezTo>
                    <a:pt x="1147" y="332"/>
                    <a:pt x="1147" y="332"/>
                    <a:pt x="1147" y="332"/>
                  </a:cubicBezTo>
                  <a:cubicBezTo>
                    <a:pt x="1155" y="332"/>
                    <a:pt x="1162" y="332"/>
                    <a:pt x="1170" y="340"/>
                  </a:cubicBezTo>
                  <a:cubicBezTo>
                    <a:pt x="1178" y="348"/>
                    <a:pt x="1178" y="356"/>
                    <a:pt x="1178" y="364"/>
                  </a:cubicBezTo>
                  <a:cubicBezTo>
                    <a:pt x="1178" y="372"/>
                    <a:pt x="1178" y="372"/>
                    <a:pt x="1186" y="380"/>
                  </a:cubicBezTo>
                  <a:cubicBezTo>
                    <a:pt x="1186" y="380"/>
                    <a:pt x="1194" y="388"/>
                    <a:pt x="1202" y="388"/>
                  </a:cubicBezTo>
                  <a:cubicBezTo>
                    <a:pt x="1210" y="388"/>
                    <a:pt x="1226" y="388"/>
                    <a:pt x="1234" y="404"/>
                  </a:cubicBezTo>
                  <a:cubicBezTo>
                    <a:pt x="1242" y="411"/>
                    <a:pt x="1242" y="419"/>
                    <a:pt x="1234" y="427"/>
                  </a:cubicBezTo>
                  <a:cubicBezTo>
                    <a:pt x="1226" y="443"/>
                    <a:pt x="1210" y="443"/>
                    <a:pt x="1202" y="443"/>
                  </a:cubicBezTo>
                  <a:cubicBezTo>
                    <a:pt x="1194" y="443"/>
                    <a:pt x="1186" y="451"/>
                    <a:pt x="1186" y="451"/>
                  </a:cubicBezTo>
                  <a:cubicBezTo>
                    <a:pt x="1178" y="467"/>
                    <a:pt x="1170" y="490"/>
                    <a:pt x="1147" y="490"/>
                  </a:cubicBezTo>
                  <a:cubicBezTo>
                    <a:pt x="1147" y="490"/>
                    <a:pt x="1147" y="490"/>
                    <a:pt x="1139" y="490"/>
                  </a:cubicBezTo>
                  <a:cubicBezTo>
                    <a:pt x="1139" y="490"/>
                    <a:pt x="1131" y="482"/>
                    <a:pt x="1123" y="482"/>
                  </a:cubicBezTo>
                  <a:cubicBezTo>
                    <a:pt x="1115" y="482"/>
                    <a:pt x="1099" y="475"/>
                    <a:pt x="1091" y="475"/>
                  </a:cubicBezTo>
                  <a:cubicBezTo>
                    <a:pt x="1091" y="475"/>
                    <a:pt x="1084" y="475"/>
                    <a:pt x="1084" y="482"/>
                  </a:cubicBezTo>
                  <a:cubicBezTo>
                    <a:pt x="1084" y="482"/>
                    <a:pt x="1084" y="482"/>
                    <a:pt x="1075" y="490"/>
                  </a:cubicBezTo>
                  <a:cubicBezTo>
                    <a:pt x="1075" y="490"/>
                    <a:pt x="1075" y="490"/>
                    <a:pt x="1068" y="490"/>
                  </a:cubicBezTo>
                  <a:cubicBezTo>
                    <a:pt x="1068" y="490"/>
                    <a:pt x="1060" y="490"/>
                    <a:pt x="1044" y="467"/>
                  </a:cubicBezTo>
                  <a:cubicBezTo>
                    <a:pt x="1044" y="459"/>
                    <a:pt x="1036" y="443"/>
                    <a:pt x="1036" y="435"/>
                  </a:cubicBezTo>
                  <a:cubicBezTo>
                    <a:pt x="1028" y="427"/>
                    <a:pt x="1028" y="419"/>
                    <a:pt x="1012" y="419"/>
                  </a:cubicBezTo>
                  <a:cubicBezTo>
                    <a:pt x="1004" y="419"/>
                    <a:pt x="997" y="419"/>
                    <a:pt x="989" y="419"/>
                  </a:cubicBezTo>
                  <a:cubicBezTo>
                    <a:pt x="973" y="419"/>
                    <a:pt x="965" y="419"/>
                    <a:pt x="965" y="411"/>
                  </a:cubicBezTo>
                  <a:cubicBezTo>
                    <a:pt x="957" y="411"/>
                    <a:pt x="965" y="404"/>
                    <a:pt x="973" y="395"/>
                  </a:cubicBezTo>
                  <a:cubicBezTo>
                    <a:pt x="973" y="395"/>
                    <a:pt x="981" y="388"/>
                    <a:pt x="981" y="380"/>
                  </a:cubicBezTo>
                  <a:cubicBezTo>
                    <a:pt x="989" y="380"/>
                    <a:pt x="997" y="380"/>
                    <a:pt x="997" y="372"/>
                  </a:cubicBezTo>
                  <a:cubicBezTo>
                    <a:pt x="997" y="372"/>
                    <a:pt x="989" y="364"/>
                    <a:pt x="981" y="364"/>
                  </a:cubicBezTo>
                  <a:cubicBezTo>
                    <a:pt x="965" y="340"/>
                    <a:pt x="894" y="309"/>
                    <a:pt x="862" y="301"/>
                  </a:cubicBezTo>
                  <a:cubicBezTo>
                    <a:pt x="854" y="293"/>
                    <a:pt x="854" y="293"/>
                    <a:pt x="854" y="293"/>
                  </a:cubicBezTo>
                  <a:cubicBezTo>
                    <a:pt x="838" y="293"/>
                    <a:pt x="831" y="293"/>
                    <a:pt x="822" y="285"/>
                  </a:cubicBezTo>
                  <a:cubicBezTo>
                    <a:pt x="822" y="277"/>
                    <a:pt x="822" y="269"/>
                    <a:pt x="838" y="253"/>
                  </a:cubicBezTo>
                  <a:cubicBezTo>
                    <a:pt x="838" y="237"/>
                    <a:pt x="838" y="222"/>
                    <a:pt x="846" y="206"/>
                  </a:cubicBezTo>
                  <a:cubicBezTo>
                    <a:pt x="846" y="182"/>
                    <a:pt x="846" y="158"/>
                    <a:pt x="870" y="151"/>
                  </a:cubicBezTo>
                  <a:cubicBezTo>
                    <a:pt x="902" y="143"/>
                    <a:pt x="917" y="135"/>
                    <a:pt x="917" y="119"/>
                  </a:cubicBezTo>
                  <a:cubicBezTo>
                    <a:pt x="917" y="111"/>
                    <a:pt x="917" y="103"/>
                    <a:pt x="909" y="95"/>
                  </a:cubicBezTo>
                  <a:cubicBezTo>
                    <a:pt x="909" y="95"/>
                    <a:pt x="902" y="95"/>
                    <a:pt x="894" y="95"/>
                  </a:cubicBezTo>
                  <a:cubicBezTo>
                    <a:pt x="894" y="95"/>
                    <a:pt x="886" y="95"/>
                    <a:pt x="886" y="103"/>
                  </a:cubicBezTo>
                  <a:cubicBezTo>
                    <a:pt x="870" y="103"/>
                    <a:pt x="862" y="111"/>
                    <a:pt x="854" y="111"/>
                  </a:cubicBezTo>
                  <a:cubicBezTo>
                    <a:pt x="838" y="111"/>
                    <a:pt x="831" y="103"/>
                    <a:pt x="831" y="87"/>
                  </a:cubicBezTo>
                  <a:cubicBezTo>
                    <a:pt x="815" y="55"/>
                    <a:pt x="807" y="32"/>
                    <a:pt x="791" y="16"/>
                  </a:cubicBezTo>
                  <a:cubicBezTo>
                    <a:pt x="791" y="16"/>
                    <a:pt x="783" y="16"/>
                    <a:pt x="783" y="8"/>
                  </a:cubicBezTo>
                  <a:lnTo>
                    <a:pt x="783" y="8"/>
                  </a:lnTo>
                  <a:lnTo>
                    <a:pt x="775" y="8"/>
                  </a:lnTo>
                  <a:cubicBezTo>
                    <a:pt x="759" y="32"/>
                    <a:pt x="688" y="111"/>
                    <a:pt x="680" y="127"/>
                  </a:cubicBezTo>
                  <a:cubicBezTo>
                    <a:pt x="664" y="158"/>
                    <a:pt x="657" y="158"/>
                    <a:pt x="617" y="166"/>
                  </a:cubicBezTo>
                  <a:cubicBezTo>
                    <a:pt x="601" y="166"/>
                    <a:pt x="601" y="166"/>
                    <a:pt x="601" y="166"/>
                  </a:cubicBezTo>
                  <a:cubicBezTo>
                    <a:pt x="578" y="166"/>
                    <a:pt x="491" y="190"/>
                    <a:pt x="411" y="206"/>
                  </a:cubicBezTo>
                  <a:cubicBezTo>
                    <a:pt x="325" y="222"/>
                    <a:pt x="269" y="237"/>
                    <a:pt x="261" y="237"/>
                  </a:cubicBezTo>
                  <a:cubicBezTo>
                    <a:pt x="245" y="245"/>
                    <a:pt x="48" y="301"/>
                    <a:pt x="16" y="309"/>
                  </a:cubicBezTo>
                  <a:cubicBezTo>
                    <a:pt x="8" y="625"/>
                    <a:pt x="8" y="625"/>
                    <a:pt x="8" y="625"/>
                  </a:cubicBezTo>
                  <a:cubicBezTo>
                    <a:pt x="8" y="625"/>
                    <a:pt x="8" y="633"/>
                    <a:pt x="16" y="633"/>
                  </a:cubicBezTo>
                  <a:cubicBezTo>
                    <a:pt x="16" y="633"/>
                    <a:pt x="16" y="633"/>
                    <a:pt x="24" y="633"/>
                  </a:cubicBezTo>
                  <a:cubicBezTo>
                    <a:pt x="24" y="625"/>
                    <a:pt x="64" y="617"/>
                    <a:pt x="135" y="601"/>
                  </a:cubicBezTo>
                  <a:cubicBezTo>
                    <a:pt x="269" y="570"/>
                    <a:pt x="491" y="514"/>
                    <a:pt x="514" y="506"/>
                  </a:cubicBezTo>
                  <a:cubicBezTo>
                    <a:pt x="530" y="490"/>
                    <a:pt x="562" y="490"/>
                    <a:pt x="593" y="506"/>
                  </a:cubicBezTo>
                  <a:cubicBezTo>
                    <a:pt x="601" y="506"/>
                    <a:pt x="609" y="498"/>
                    <a:pt x="625" y="498"/>
                  </a:cubicBezTo>
                  <a:cubicBezTo>
                    <a:pt x="649" y="482"/>
                    <a:pt x="680" y="475"/>
                    <a:pt x="704" y="475"/>
                  </a:cubicBezTo>
                  <a:lnTo>
                    <a:pt x="712" y="475"/>
                  </a:lnTo>
                  <a:cubicBezTo>
                    <a:pt x="728" y="482"/>
                    <a:pt x="751" y="514"/>
                    <a:pt x="767" y="538"/>
                  </a:cubicBezTo>
                  <a:close/>
                </a:path>
              </a:pathLst>
            </a:custGeom>
            <a:solidFill>
              <a:schemeClr val="accent6"/>
            </a:solidFill>
            <a:ln>
              <a:solidFill>
                <a:schemeClr val="bg2"/>
              </a:solidFill>
            </a:ln>
            <a:effectLst/>
          </p:spPr>
          <p:txBody>
            <a:bodyPr wrap="none" anchor="ctr"/>
            <a:lstStyle/>
            <a:p>
              <a:endParaRPr lang="en-US"/>
            </a:p>
          </p:txBody>
        </p:sp>
        <p:sp>
          <p:nvSpPr>
            <p:cNvPr id="326" name="Freeform 765"/>
            <p:cNvSpPr>
              <a:spLocks noChangeArrowheads="1"/>
            </p:cNvSpPr>
            <p:nvPr/>
          </p:nvSpPr>
          <p:spPr bwMode="auto">
            <a:xfrm>
              <a:off x="21606894" y="5672021"/>
              <a:ext cx="340939" cy="345577"/>
            </a:xfrm>
            <a:custGeom>
              <a:avLst/>
              <a:gdLst>
                <a:gd name="T0" fmla="*/ 8 w 649"/>
                <a:gd name="T1" fmla="*/ 222 h 658"/>
                <a:gd name="T2" fmla="*/ 8 w 649"/>
                <a:gd name="T3" fmla="*/ 222 h 658"/>
                <a:gd name="T4" fmla="*/ 32 w 649"/>
                <a:gd name="T5" fmla="*/ 325 h 658"/>
                <a:gd name="T6" fmla="*/ 63 w 649"/>
                <a:gd name="T7" fmla="*/ 459 h 658"/>
                <a:gd name="T8" fmla="*/ 79 w 649"/>
                <a:gd name="T9" fmla="*/ 506 h 658"/>
                <a:gd name="T10" fmla="*/ 71 w 649"/>
                <a:gd name="T11" fmla="*/ 554 h 658"/>
                <a:gd name="T12" fmla="*/ 32 w 649"/>
                <a:gd name="T13" fmla="*/ 617 h 658"/>
                <a:gd name="T14" fmla="*/ 63 w 649"/>
                <a:gd name="T15" fmla="*/ 657 h 658"/>
                <a:gd name="T16" fmla="*/ 127 w 649"/>
                <a:gd name="T17" fmla="*/ 601 h 658"/>
                <a:gd name="T18" fmla="*/ 269 w 649"/>
                <a:gd name="T19" fmla="*/ 475 h 658"/>
                <a:gd name="T20" fmla="*/ 514 w 649"/>
                <a:gd name="T21" fmla="*/ 388 h 658"/>
                <a:gd name="T22" fmla="*/ 648 w 649"/>
                <a:gd name="T23" fmla="*/ 325 h 658"/>
                <a:gd name="T24" fmla="*/ 593 w 649"/>
                <a:gd name="T25" fmla="*/ 80 h 658"/>
                <a:gd name="T26" fmla="*/ 585 w 649"/>
                <a:gd name="T27" fmla="*/ 16 h 658"/>
                <a:gd name="T28" fmla="*/ 577 w 649"/>
                <a:gd name="T29" fmla="*/ 16 h 658"/>
                <a:gd name="T30" fmla="*/ 498 w 649"/>
                <a:gd name="T31" fmla="*/ 16 h 658"/>
                <a:gd name="T32" fmla="*/ 8 w 649"/>
                <a:gd name="T33" fmla="*/ 143 h 658"/>
                <a:gd name="T34" fmla="*/ 0 w 649"/>
                <a:gd name="T35" fmla="*/ 143 h 658"/>
                <a:gd name="T36" fmla="*/ 0 w 649"/>
                <a:gd name="T37" fmla="*/ 143 h 658"/>
                <a:gd name="T38" fmla="*/ 8 w 649"/>
                <a:gd name="T39" fmla="*/ 222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9" h="658">
                  <a:moveTo>
                    <a:pt x="8" y="222"/>
                  </a:moveTo>
                  <a:lnTo>
                    <a:pt x="8" y="222"/>
                  </a:lnTo>
                  <a:cubicBezTo>
                    <a:pt x="8" y="230"/>
                    <a:pt x="16" y="293"/>
                    <a:pt x="32" y="325"/>
                  </a:cubicBezTo>
                  <a:cubicBezTo>
                    <a:pt x="48" y="364"/>
                    <a:pt x="63" y="435"/>
                    <a:pt x="63" y="459"/>
                  </a:cubicBezTo>
                  <a:cubicBezTo>
                    <a:pt x="63" y="483"/>
                    <a:pt x="71" y="491"/>
                    <a:pt x="79" y="506"/>
                  </a:cubicBezTo>
                  <a:cubicBezTo>
                    <a:pt x="87" y="522"/>
                    <a:pt x="87" y="546"/>
                    <a:pt x="71" y="554"/>
                  </a:cubicBezTo>
                  <a:cubicBezTo>
                    <a:pt x="56" y="570"/>
                    <a:pt x="32" y="601"/>
                    <a:pt x="32" y="617"/>
                  </a:cubicBezTo>
                  <a:cubicBezTo>
                    <a:pt x="40" y="625"/>
                    <a:pt x="56" y="641"/>
                    <a:pt x="63" y="657"/>
                  </a:cubicBezTo>
                  <a:cubicBezTo>
                    <a:pt x="87" y="641"/>
                    <a:pt x="111" y="625"/>
                    <a:pt x="127" y="601"/>
                  </a:cubicBezTo>
                  <a:cubicBezTo>
                    <a:pt x="158" y="562"/>
                    <a:pt x="222" y="514"/>
                    <a:pt x="269" y="475"/>
                  </a:cubicBezTo>
                  <a:cubicBezTo>
                    <a:pt x="324" y="435"/>
                    <a:pt x="475" y="396"/>
                    <a:pt x="514" y="388"/>
                  </a:cubicBezTo>
                  <a:cubicBezTo>
                    <a:pt x="530" y="380"/>
                    <a:pt x="593" y="348"/>
                    <a:pt x="648" y="325"/>
                  </a:cubicBezTo>
                  <a:cubicBezTo>
                    <a:pt x="633" y="230"/>
                    <a:pt x="593" y="95"/>
                    <a:pt x="593" y="80"/>
                  </a:cubicBezTo>
                  <a:cubicBezTo>
                    <a:pt x="585" y="72"/>
                    <a:pt x="585" y="40"/>
                    <a:pt x="585" y="16"/>
                  </a:cubicBezTo>
                  <a:cubicBezTo>
                    <a:pt x="577" y="16"/>
                    <a:pt x="577" y="16"/>
                    <a:pt x="577" y="16"/>
                  </a:cubicBezTo>
                  <a:cubicBezTo>
                    <a:pt x="569" y="16"/>
                    <a:pt x="530" y="0"/>
                    <a:pt x="498" y="16"/>
                  </a:cubicBezTo>
                  <a:cubicBezTo>
                    <a:pt x="467" y="32"/>
                    <a:pt x="24" y="135"/>
                    <a:pt x="8" y="143"/>
                  </a:cubicBezTo>
                  <a:cubicBezTo>
                    <a:pt x="0" y="143"/>
                    <a:pt x="0" y="143"/>
                    <a:pt x="0" y="143"/>
                  </a:cubicBezTo>
                  <a:lnTo>
                    <a:pt x="0" y="143"/>
                  </a:lnTo>
                  <a:cubicBezTo>
                    <a:pt x="0" y="151"/>
                    <a:pt x="0" y="214"/>
                    <a:pt x="8" y="222"/>
                  </a:cubicBezTo>
                </a:path>
              </a:pathLst>
            </a:custGeom>
            <a:solidFill>
              <a:schemeClr val="accent6"/>
            </a:solidFill>
            <a:ln>
              <a:solidFill>
                <a:schemeClr val="bg2"/>
              </a:solidFill>
            </a:ln>
            <a:effectLst/>
          </p:spPr>
          <p:txBody>
            <a:bodyPr wrap="none" anchor="ctr"/>
            <a:lstStyle/>
            <a:p>
              <a:endParaRPr lang="en-US"/>
            </a:p>
          </p:txBody>
        </p:sp>
        <p:sp>
          <p:nvSpPr>
            <p:cNvPr id="327" name="Freeform 766"/>
            <p:cNvSpPr>
              <a:spLocks noChangeArrowheads="1"/>
            </p:cNvSpPr>
            <p:nvPr/>
          </p:nvSpPr>
          <p:spPr bwMode="auto">
            <a:xfrm>
              <a:off x="21602255" y="5672021"/>
              <a:ext cx="345577" cy="350216"/>
            </a:xfrm>
            <a:custGeom>
              <a:avLst/>
              <a:gdLst>
                <a:gd name="T0" fmla="*/ 71 w 657"/>
                <a:gd name="T1" fmla="*/ 664 h 665"/>
                <a:gd name="T2" fmla="*/ 71 w 657"/>
                <a:gd name="T3" fmla="*/ 664 h 665"/>
                <a:gd name="T4" fmla="*/ 71 w 657"/>
                <a:gd name="T5" fmla="*/ 657 h 665"/>
                <a:gd name="T6" fmla="*/ 40 w 657"/>
                <a:gd name="T7" fmla="*/ 617 h 665"/>
                <a:gd name="T8" fmla="*/ 79 w 657"/>
                <a:gd name="T9" fmla="*/ 554 h 665"/>
                <a:gd name="T10" fmla="*/ 79 w 657"/>
                <a:gd name="T11" fmla="*/ 506 h 665"/>
                <a:gd name="T12" fmla="*/ 71 w 657"/>
                <a:gd name="T13" fmla="*/ 491 h 665"/>
                <a:gd name="T14" fmla="*/ 64 w 657"/>
                <a:gd name="T15" fmla="*/ 459 h 665"/>
                <a:gd name="T16" fmla="*/ 40 w 657"/>
                <a:gd name="T17" fmla="*/ 332 h 665"/>
                <a:gd name="T18" fmla="*/ 16 w 657"/>
                <a:gd name="T19" fmla="*/ 245 h 665"/>
                <a:gd name="T20" fmla="*/ 8 w 657"/>
                <a:gd name="T21" fmla="*/ 222 h 665"/>
                <a:gd name="T22" fmla="*/ 8 w 657"/>
                <a:gd name="T23" fmla="*/ 174 h 665"/>
                <a:gd name="T24" fmla="*/ 0 w 657"/>
                <a:gd name="T25" fmla="*/ 151 h 665"/>
                <a:gd name="T26" fmla="*/ 0 w 657"/>
                <a:gd name="T27" fmla="*/ 143 h 665"/>
                <a:gd name="T28" fmla="*/ 0 w 657"/>
                <a:gd name="T29" fmla="*/ 143 h 665"/>
                <a:gd name="T30" fmla="*/ 8 w 657"/>
                <a:gd name="T31" fmla="*/ 143 h 665"/>
                <a:gd name="T32" fmla="*/ 16 w 657"/>
                <a:gd name="T33" fmla="*/ 143 h 665"/>
                <a:gd name="T34" fmla="*/ 127 w 657"/>
                <a:gd name="T35" fmla="*/ 111 h 665"/>
                <a:gd name="T36" fmla="*/ 506 w 657"/>
                <a:gd name="T37" fmla="*/ 16 h 665"/>
                <a:gd name="T38" fmla="*/ 585 w 657"/>
                <a:gd name="T39" fmla="*/ 16 h 665"/>
                <a:gd name="T40" fmla="*/ 585 w 657"/>
                <a:gd name="T41" fmla="*/ 16 h 665"/>
                <a:gd name="T42" fmla="*/ 593 w 657"/>
                <a:gd name="T43" fmla="*/ 16 h 665"/>
                <a:gd name="T44" fmla="*/ 593 w 657"/>
                <a:gd name="T45" fmla="*/ 16 h 665"/>
                <a:gd name="T46" fmla="*/ 601 w 657"/>
                <a:gd name="T47" fmla="*/ 80 h 665"/>
                <a:gd name="T48" fmla="*/ 656 w 657"/>
                <a:gd name="T49" fmla="*/ 325 h 665"/>
                <a:gd name="T50" fmla="*/ 656 w 657"/>
                <a:gd name="T51" fmla="*/ 325 h 665"/>
                <a:gd name="T52" fmla="*/ 656 w 657"/>
                <a:gd name="T53" fmla="*/ 325 h 665"/>
                <a:gd name="T54" fmla="*/ 617 w 657"/>
                <a:gd name="T55" fmla="*/ 340 h 665"/>
                <a:gd name="T56" fmla="*/ 522 w 657"/>
                <a:gd name="T57" fmla="*/ 388 h 665"/>
                <a:gd name="T58" fmla="*/ 490 w 657"/>
                <a:gd name="T59" fmla="*/ 404 h 665"/>
                <a:gd name="T60" fmla="*/ 285 w 657"/>
                <a:gd name="T61" fmla="*/ 483 h 665"/>
                <a:gd name="T62" fmla="*/ 143 w 657"/>
                <a:gd name="T63" fmla="*/ 601 h 665"/>
                <a:gd name="T64" fmla="*/ 87 w 657"/>
                <a:gd name="T65" fmla="*/ 649 h 665"/>
                <a:gd name="T66" fmla="*/ 79 w 657"/>
                <a:gd name="T67" fmla="*/ 657 h 665"/>
                <a:gd name="T68" fmla="*/ 71 w 657"/>
                <a:gd name="T69" fmla="*/ 664 h 665"/>
                <a:gd name="T70" fmla="*/ 8 w 657"/>
                <a:gd name="T71" fmla="*/ 151 h 665"/>
                <a:gd name="T72" fmla="*/ 8 w 657"/>
                <a:gd name="T73" fmla="*/ 151 h 665"/>
                <a:gd name="T74" fmla="*/ 16 w 657"/>
                <a:gd name="T75" fmla="*/ 174 h 665"/>
                <a:gd name="T76" fmla="*/ 16 w 657"/>
                <a:gd name="T77" fmla="*/ 214 h 665"/>
                <a:gd name="T78" fmla="*/ 24 w 657"/>
                <a:gd name="T79" fmla="*/ 245 h 665"/>
                <a:gd name="T80" fmla="*/ 40 w 657"/>
                <a:gd name="T81" fmla="*/ 325 h 665"/>
                <a:gd name="T82" fmla="*/ 71 w 657"/>
                <a:gd name="T83" fmla="*/ 459 h 665"/>
                <a:gd name="T84" fmla="*/ 79 w 657"/>
                <a:gd name="T85" fmla="*/ 491 h 665"/>
                <a:gd name="T86" fmla="*/ 87 w 657"/>
                <a:gd name="T87" fmla="*/ 506 h 665"/>
                <a:gd name="T88" fmla="*/ 79 w 657"/>
                <a:gd name="T89" fmla="*/ 562 h 665"/>
                <a:gd name="T90" fmla="*/ 48 w 657"/>
                <a:gd name="T91" fmla="*/ 617 h 665"/>
                <a:gd name="T92" fmla="*/ 71 w 657"/>
                <a:gd name="T93" fmla="*/ 649 h 665"/>
                <a:gd name="T94" fmla="*/ 87 w 657"/>
                <a:gd name="T95" fmla="*/ 641 h 665"/>
                <a:gd name="T96" fmla="*/ 135 w 657"/>
                <a:gd name="T97" fmla="*/ 601 h 665"/>
                <a:gd name="T98" fmla="*/ 277 w 657"/>
                <a:gd name="T99" fmla="*/ 475 h 665"/>
                <a:gd name="T100" fmla="*/ 483 w 657"/>
                <a:gd name="T101" fmla="*/ 396 h 665"/>
                <a:gd name="T102" fmla="*/ 514 w 657"/>
                <a:gd name="T103" fmla="*/ 380 h 665"/>
                <a:gd name="T104" fmla="*/ 617 w 657"/>
                <a:gd name="T105" fmla="*/ 340 h 665"/>
                <a:gd name="T106" fmla="*/ 649 w 657"/>
                <a:gd name="T107" fmla="*/ 317 h 665"/>
                <a:gd name="T108" fmla="*/ 593 w 657"/>
                <a:gd name="T109" fmla="*/ 80 h 665"/>
                <a:gd name="T110" fmla="*/ 585 w 657"/>
                <a:gd name="T111" fmla="*/ 24 h 665"/>
                <a:gd name="T112" fmla="*/ 585 w 657"/>
                <a:gd name="T113" fmla="*/ 24 h 665"/>
                <a:gd name="T114" fmla="*/ 506 w 657"/>
                <a:gd name="T115" fmla="*/ 24 h 665"/>
                <a:gd name="T116" fmla="*/ 127 w 657"/>
                <a:gd name="T117" fmla="*/ 119 h 665"/>
                <a:gd name="T118" fmla="*/ 16 w 657"/>
                <a:gd name="T119" fmla="*/ 151 h 665"/>
                <a:gd name="T120" fmla="*/ 8 w 657"/>
                <a:gd name="T121" fmla="*/ 151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57" h="665">
                  <a:moveTo>
                    <a:pt x="71" y="664"/>
                  </a:moveTo>
                  <a:lnTo>
                    <a:pt x="71" y="664"/>
                  </a:lnTo>
                  <a:cubicBezTo>
                    <a:pt x="71" y="657"/>
                    <a:pt x="71" y="657"/>
                    <a:pt x="71" y="657"/>
                  </a:cubicBezTo>
                  <a:cubicBezTo>
                    <a:pt x="48" y="641"/>
                    <a:pt x="40" y="625"/>
                    <a:pt x="40" y="617"/>
                  </a:cubicBezTo>
                  <a:cubicBezTo>
                    <a:pt x="40" y="601"/>
                    <a:pt x="64" y="570"/>
                    <a:pt x="79" y="554"/>
                  </a:cubicBezTo>
                  <a:cubicBezTo>
                    <a:pt x="95" y="546"/>
                    <a:pt x="87" y="514"/>
                    <a:pt x="79" y="506"/>
                  </a:cubicBezTo>
                  <a:cubicBezTo>
                    <a:pt x="79" y="498"/>
                    <a:pt x="79" y="498"/>
                    <a:pt x="71" y="491"/>
                  </a:cubicBezTo>
                  <a:cubicBezTo>
                    <a:pt x="71" y="483"/>
                    <a:pt x="64" y="475"/>
                    <a:pt x="64" y="459"/>
                  </a:cubicBezTo>
                  <a:cubicBezTo>
                    <a:pt x="64" y="443"/>
                    <a:pt x="56" y="372"/>
                    <a:pt x="40" y="332"/>
                  </a:cubicBezTo>
                  <a:cubicBezTo>
                    <a:pt x="24" y="301"/>
                    <a:pt x="16" y="269"/>
                    <a:pt x="16" y="245"/>
                  </a:cubicBezTo>
                  <a:cubicBezTo>
                    <a:pt x="16" y="230"/>
                    <a:pt x="8" y="222"/>
                    <a:pt x="8" y="222"/>
                  </a:cubicBezTo>
                  <a:cubicBezTo>
                    <a:pt x="8" y="222"/>
                    <a:pt x="8" y="206"/>
                    <a:pt x="8" y="174"/>
                  </a:cubicBezTo>
                  <a:cubicBezTo>
                    <a:pt x="8" y="158"/>
                    <a:pt x="0" y="151"/>
                    <a:pt x="0" y="151"/>
                  </a:cubicBezTo>
                  <a:cubicBezTo>
                    <a:pt x="0" y="143"/>
                    <a:pt x="0" y="143"/>
                    <a:pt x="0" y="143"/>
                  </a:cubicBezTo>
                  <a:lnTo>
                    <a:pt x="0" y="143"/>
                  </a:lnTo>
                  <a:cubicBezTo>
                    <a:pt x="8" y="143"/>
                    <a:pt x="8" y="143"/>
                    <a:pt x="8" y="143"/>
                  </a:cubicBezTo>
                  <a:cubicBezTo>
                    <a:pt x="8" y="143"/>
                    <a:pt x="8" y="143"/>
                    <a:pt x="16" y="143"/>
                  </a:cubicBezTo>
                  <a:cubicBezTo>
                    <a:pt x="16" y="135"/>
                    <a:pt x="56" y="127"/>
                    <a:pt x="127" y="111"/>
                  </a:cubicBezTo>
                  <a:cubicBezTo>
                    <a:pt x="261" y="80"/>
                    <a:pt x="483" y="24"/>
                    <a:pt x="506" y="16"/>
                  </a:cubicBezTo>
                  <a:cubicBezTo>
                    <a:pt x="522" y="0"/>
                    <a:pt x="554" y="0"/>
                    <a:pt x="585" y="16"/>
                  </a:cubicBezTo>
                  <a:lnTo>
                    <a:pt x="585" y="16"/>
                  </a:lnTo>
                  <a:cubicBezTo>
                    <a:pt x="593" y="16"/>
                    <a:pt x="593" y="16"/>
                    <a:pt x="593" y="16"/>
                  </a:cubicBezTo>
                  <a:lnTo>
                    <a:pt x="593" y="16"/>
                  </a:lnTo>
                  <a:cubicBezTo>
                    <a:pt x="601" y="64"/>
                    <a:pt x="601" y="72"/>
                    <a:pt x="601" y="80"/>
                  </a:cubicBezTo>
                  <a:cubicBezTo>
                    <a:pt x="609" y="95"/>
                    <a:pt x="649" y="230"/>
                    <a:pt x="656" y="325"/>
                  </a:cubicBezTo>
                  <a:lnTo>
                    <a:pt x="656" y="325"/>
                  </a:lnTo>
                  <a:lnTo>
                    <a:pt x="656" y="325"/>
                  </a:lnTo>
                  <a:cubicBezTo>
                    <a:pt x="641" y="332"/>
                    <a:pt x="633" y="340"/>
                    <a:pt x="617" y="340"/>
                  </a:cubicBezTo>
                  <a:cubicBezTo>
                    <a:pt x="577" y="364"/>
                    <a:pt x="538" y="388"/>
                    <a:pt x="522" y="388"/>
                  </a:cubicBezTo>
                  <a:cubicBezTo>
                    <a:pt x="514" y="396"/>
                    <a:pt x="498" y="396"/>
                    <a:pt x="490" y="404"/>
                  </a:cubicBezTo>
                  <a:cubicBezTo>
                    <a:pt x="427" y="420"/>
                    <a:pt x="324" y="451"/>
                    <a:pt x="285" y="483"/>
                  </a:cubicBezTo>
                  <a:cubicBezTo>
                    <a:pt x="230" y="514"/>
                    <a:pt x="174" y="570"/>
                    <a:pt x="143" y="601"/>
                  </a:cubicBezTo>
                  <a:cubicBezTo>
                    <a:pt x="127" y="625"/>
                    <a:pt x="103" y="633"/>
                    <a:pt x="87" y="649"/>
                  </a:cubicBezTo>
                  <a:cubicBezTo>
                    <a:pt x="87" y="657"/>
                    <a:pt x="79" y="657"/>
                    <a:pt x="79" y="657"/>
                  </a:cubicBezTo>
                  <a:lnTo>
                    <a:pt x="71" y="664"/>
                  </a:lnTo>
                  <a:close/>
                  <a:moveTo>
                    <a:pt x="8" y="151"/>
                  </a:moveTo>
                  <a:lnTo>
                    <a:pt x="8" y="151"/>
                  </a:lnTo>
                  <a:cubicBezTo>
                    <a:pt x="8" y="151"/>
                    <a:pt x="8" y="158"/>
                    <a:pt x="16" y="174"/>
                  </a:cubicBezTo>
                  <a:cubicBezTo>
                    <a:pt x="16" y="190"/>
                    <a:pt x="16" y="214"/>
                    <a:pt x="16" y="214"/>
                  </a:cubicBezTo>
                  <a:cubicBezTo>
                    <a:pt x="16" y="222"/>
                    <a:pt x="16" y="230"/>
                    <a:pt x="24" y="245"/>
                  </a:cubicBezTo>
                  <a:cubicBezTo>
                    <a:pt x="24" y="269"/>
                    <a:pt x="32" y="301"/>
                    <a:pt x="40" y="325"/>
                  </a:cubicBezTo>
                  <a:cubicBezTo>
                    <a:pt x="64" y="364"/>
                    <a:pt x="71" y="435"/>
                    <a:pt x="71" y="459"/>
                  </a:cubicBezTo>
                  <a:cubicBezTo>
                    <a:pt x="71" y="475"/>
                    <a:pt x="79" y="483"/>
                    <a:pt x="79" y="491"/>
                  </a:cubicBezTo>
                  <a:cubicBezTo>
                    <a:pt x="87" y="491"/>
                    <a:pt x="87" y="498"/>
                    <a:pt x="87" y="506"/>
                  </a:cubicBezTo>
                  <a:cubicBezTo>
                    <a:pt x="95" y="514"/>
                    <a:pt x="103" y="546"/>
                    <a:pt x="79" y="562"/>
                  </a:cubicBezTo>
                  <a:cubicBezTo>
                    <a:pt x="64" y="570"/>
                    <a:pt x="48" y="601"/>
                    <a:pt x="48" y="617"/>
                  </a:cubicBezTo>
                  <a:cubicBezTo>
                    <a:pt x="48" y="617"/>
                    <a:pt x="48" y="625"/>
                    <a:pt x="71" y="649"/>
                  </a:cubicBezTo>
                  <a:cubicBezTo>
                    <a:pt x="79" y="649"/>
                    <a:pt x="79" y="649"/>
                    <a:pt x="87" y="641"/>
                  </a:cubicBezTo>
                  <a:cubicBezTo>
                    <a:pt x="103" y="633"/>
                    <a:pt x="119" y="617"/>
                    <a:pt x="135" y="601"/>
                  </a:cubicBezTo>
                  <a:cubicBezTo>
                    <a:pt x="166" y="562"/>
                    <a:pt x="230" y="514"/>
                    <a:pt x="277" y="475"/>
                  </a:cubicBezTo>
                  <a:cubicBezTo>
                    <a:pt x="324" y="443"/>
                    <a:pt x="427" y="411"/>
                    <a:pt x="483" y="396"/>
                  </a:cubicBezTo>
                  <a:cubicBezTo>
                    <a:pt x="498" y="388"/>
                    <a:pt x="514" y="388"/>
                    <a:pt x="514" y="380"/>
                  </a:cubicBezTo>
                  <a:cubicBezTo>
                    <a:pt x="538" y="380"/>
                    <a:pt x="577" y="356"/>
                    <a:pt x="617" y="340"/>
                  </a:cubicBezTo>
                  <a:cubicBezTo>
                    <a:pt x="625" y="332"/>
                    <a:pt x="641" y="325"/>
                    <a:pt x="649" y="317"/>
                  </a:cubicBezTo>
                  <a:cubicBezTo>
                    <a:pt x="641" y="230"/>
                    <a:pt x="601" y="95"/>
                    <a:pt x="593" y="80"/>
                  </a:cubicBezTo>
                  <a:cubicBezTo>
                    <a:pt x="593" y="72"/>
                    <a:pt x="593" y="56"/>
                    <a:pt x="585" y="24"/>
                  </a:cubicBezTo>
                  <a:lnTo>
                    <a:pt x="585" y="24"/>
                  </a:lnTo>
                  <a:cubicBezTo>
                    <a:pt x="554" y="8"/>
                    <a:pt x="522" y="8"/>
                    <a:pt x="506" y="24"/>
                  </a:cubicBezTo>
                  <a:cubicBezTo>
                    <a:pt x="483" y="32"/>
                    <a:pt x="269" y="87"/>
                    <a:pt x="127" y="119"/>
                  </a:cubicBezTo>
                  <a:cubicBezTo>
                    <a:pt x="71" y="135"/>
                    <a:pt x="16" y="143"/>
                    <a:pt x="16" y="151"/>
                  </a:cubicBezTo>
                  <a:lnTo>
                    <a:pt x="8" y="151"/>
                  </a:lnTo>
                  <a:close/>
                </a:path>
              </a:pathLst>
            </a:custGeom>
            <a:solidFill>
              <a:schemeClr val="accent6"/>
            </a:solidFill>
            <a:ln>
              <a:solidFill>
                <a:schemeClr val="bg2"/>
              </a:solidFill>
            </a:ln>
            <a:effectLst/>
          </p:spPr>
          <p:txBody>
            <a:bodyPr wrap="none" anchor="ctr"/>
            <a:lstStyle/>
            <a:p>
              <a:endParaRPr lang="en-US"/>
            </a:p>
          </p:txBody>
        </p:sp>
        <p:sp>
          <p:nvSpPr>
            <p:cNvPr id="328" name="Freeform 767"/>
            <p:cNvSpPr>
              <a:spLocks noChangeArrowheads="1"/>
            </p:cNvSpPr>
            <p:nvPr/>
          </p:nvSpPr>
          <p:spPr bwMode="auto">
            <a:xfrm>
              <a:off x="20468116" y="5027254"/>
              <a:ext cx="1484356" cy="1097032"/>
            </a:xfrm>
            <a:custGeom>
              <a:avLst/>
              <a:gdLst>
                <a:gd name="T0" fmla="*/ 2807 w 2823"/>
                <a:gd name="T1" fmla="*/ 1692 h 2088"/>
                <a:gd name="T2" fmla="*/ 2688 w 2823"/>
                <a:gd name="T3" fmla="*/ 1731 h 2088"/>
                <a:gd name="T4" fmla="*/ 2656 w 2823"/>
                <a:gd name="T5" fmla="*/ 1723 h 2088"/>
                <a:gd name="T6" fmla="*/ 2577 w 2823"/>
                <a:gd name="T7" fmla="*/ 1779 h 2088"/>
                <a:gd name="T8" fmla="*/ 2388 w 2823"/>
                <a:gd name="T9" fmla="*/ 1842 h 2088"/>
                <a:gd name="T10" fmla="*/ 2229 w 2823"/>
                <a:gd name="T11" fmla="*/ 1921 h 2088"/>
                <a:gd name="T12" fmla="*/ 2229 w 2823"/>
                <a:gd name="T13" fmla="*/ 1882 h 2088"/>
                <a:gd name="T14" fmla="*/ 2237 w 2823"/>
                <a:gd name="T15" fmla="*/ 1779 h 2088"/>
                <a:gd name="T16" fmla="*/ 2229 w 2823"/>
                <a:gd name="T17" fmla="*/ 1684 h 2088"/>
                <a:gd name="T18" fmla="*/ 2174 w 2823"/>
                <a:gd name="T19" fmla="*/ 1447 h 2088"/>
                <a:gd name="T20" fmla="*/ 2166 w 2823"/>
                <a:gd name="T21" fmla="*/ 1368 h 2088"/>
                <a:gd name="T22" fmla="*/ 2158 w 2823"/>
                <a:gd name="T23" fmla="*/ 1036 h 2088"/>
                <a:gd name="T24" fmla="*/ 2064 w 2823"/>
                <a:gd name="T25" fmla="*/ 664 h 2088"/>
                <a:gd name="T26" fmla="*/ 1992 w 2823"/>
                <a:gd name="T27" fmla="*/ 569 h 2088"/>
                <a:gd name="T28" fmla="*/ 1976 w 2823"/>
                <a:gd name="T29" fmla="*/ 348 h 2088"/>
                <a:gd name="T30" fmla="*/ 1897 w 2823"/>
                <a:gd name="T31" fmla="*/ 190 h 2088"/>
                <a:gd name="T32" fmla="*/ 1874 w 2823"/>
                <a:gd name="T33" fmla="*/ 0 h 2088"/>
                <a:gd name="T34" fmla="*/ 1123 w 2823"/>
                <a:gd name="T35" fmla="*/ 451 h 2088"/>
                <a:gd name="T36" fmla="*/ 1044 w 2823"/>
                <a:gd name="T37" fmla="*/ 561 h 2088"/>
                <a:gd name="T38" fmla="*/ 1020 w 2823"/>
                <a:gd name="T39" fmla="*/ 656 h 2088"/>
                <a:gd name="T40" fmla="*/ 1067 w 2823"/>
                <a:gd name="T41" fmla="*/ 672 h 2088"/>
                <a:gd name="T42" fmla="*/ 1059 w 2823"/>
                <a:gd name="T43" fmla="*/ 727 h 2088"/>
                <a:gd name="T44" fmla="*/ 1067 w 2823"/>
                <a:gd name="T45" fmla="*/ 806 h 2088"/>
                <a:gd name="T46" fmla="*/ 1059 w 2823"/>
                <a:gd name="T47" fmla="*/ 917 h 2088"/>
                <a:gd name="T48" fmla="*/ 988 w 2823"/>
                <a:gd name="T49" fmla="*/ 957 h 2088"/>
                <a:gd name="T50" fmla="*/ 933 w 2823"/>
                <a:gd name="T51" fmla="*/ 1028 h 2088"/>
                <a:gd name="T52" fmla="*/ 870 w 2823"/>
                <a:gd name="T53" fmla="*/ 1083 h 2088"/>
                <a:gd name="T54" fmla="*/ 743 w 2823"/>
                <a:gd name="T55" fmla="*/ 1083 h 2088"/>
                <a:gd name="T56" fmla="*/ 641 w 2823"/>
                <a:gd name="T57" fmla="*/ 1123 h 2088"/>
                <a:gd name="T58" fmla="*/ 206 w 2823"/>
                <a:gd name="T59" fmla="*/ 1186 h 2088"/>
                <a:gd name="T60" fmla="*/ 182 w 2823"/>
                <a:gd name="T61" fmla="*/ 1305 h 2088"/>
                <a:gd name="T62" fmla="*/ 237 w 2823"/>
                <a:gd name="T63" fmla="*/ 1383 h 2088"/>
                <a:gd name="T64" fmla="*/ 229 w 2823"/>
                <a:gd name="T65" fmla="*/ 1478 h 2088"/>
                <a:gd name="T66" fmla="*/ 0 w 2823"/>
                <a:gd name="T67" fmla="*/ 1731 h 2088"/>
                <a:gd name="T68" fmla="*/ 1439 w 2823"/>
                <a:gd name="T69" fmla="*/ 1565 h 2088"/>
                <a:gd name="T70" fmla="*/ 1644 w 2823"/>
                <a:gd name="T71" fmla="*/ 1605 h 2088"/>
                <a:gd name="T72" fmla="*/ 1787 w 2823"/>
                <a:gd name="T73" fmla="*/ 1763 h 2088"/>
                <a:gd name="T74" fmla="*/ 2103 w 2823"/>
                <a:gd name="T75" fmla="*/ 1882 h 2088"/>
                <a:gd name="T76" fmla="*/ 2135 w 2823"/>
                <a:gd name="T77" fmla="*/ 2008 h 2088"/>
                <a:gd name="T78" fmla="*/ 2166 w 2823"/>
                <a:gd name="T79" fmla="*/ 2079 h 2088"/>
                <a:gd name="T80" fmla="*/ 2609 w 2823"/>
                <a:gd name="T81" fmla="*/ 1850 h 2088"/>
                <a:gd name="T82" fmla="*/ 2807 w 2823"/>
                <a:gd name="T83" fmla="*/ 1692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23" h="2088">
                  <a:moveTo>
                    <a:pt x="2807" y="1692"/>
                  </a:moveTo>
                  <a:lnTo>
                    <a:pt x="2807" y="1692"/>
                  </a:lnTo>
                  <a:cubicBezTo>
                    <a:pt x="2791" y="1684"/>
                    <a:pt x="2767" y="1716"/>
                    <a:pt x="2728" y="1700"/>
                  </a:cubicBezTo>
                  <a:cubicBezTo>
                    <a:pt x="2696" y="1676"/>
                    <a:pt x="2696" y="1716"/>
                    <a:pt x="2688" y="1731"/>
                  </a:cubicBezTo>
                  <a:cubicBezTo>
                    <a:pt x="2688" y="1739"/>
                    <a:pt x="2641" y="1795"/>
                    <a:pt x="2625" y="1795"/>
                  </a:cubicBezTo>
                  <a:cubicBezTo>
                    <a:pt x="2617" y="1787"/>
                    <a:pt x="2648" y="1747"/>
                    <a:pt x="2656" y="1723"/>
                  </a:cubicBezTo>
                  <a:cubicBezTo>
                    <a:pt x="2672" y="1700"/>
                    <a:pt x="2664" y="1652"/>
                    <a:pt x="2656" y="1676"/>
                  </a:cubicBezTo>
                  <a:cubicBezTo>
                    <a:pt x="2648" y="1708"/>
                    <a:pt x="2609" y="1755"/>
                    <a:pt x="2577" y="1779"/>
                  </a:cubicBezTo>
                  <a:cubicBezTo>
                    <a:pt x="2538" y="1795"/>
                    <a:pt x="2490" y="1803"/>
                    <a:pt x="2467" y="1803"/>
                  </a:cubicBezTo>
                  <a:cubicBezTo>
                    <a:pt x="2435" y="1810"/>
                    <a:pt x="2403" y="1810"/>
                    <a:pt x="2388" y="1842"/>
                  </a:cubicBezTo>
                  <a:cubicBezTo>
                    <a:pt x="2372" y="1874"/>
                    <a:pt x="2340" y="1866"/>
                    <a:pt x="2308" y="1874"/>
                  </a:cubicBezTo>
                  <a:cubicBezTo>
                    <a:pt x="2277" y="1882"/>
                    <a:pt x="2253" y="1913"/>
                    <a:pt x="2229" y="1921"/>
                  </a:cubicBezTo>
                  <a:cubicBezTo>
                    <a:pt x="2206" y="1937"/>
                    <a:pt x="2182" y="1937"/>
                    <a:pt x="2206" y="1905"/>
                  </a:cubicBezTo>
                  <a:cubicBezTo>
                    <a:pt x="2214" y="1897"/>
                    <a:pt x="2222" y="1889"/>
                    <a:pt x="2229" y="1882"/>
                  </a:cubicBezTo>
                  <a:cubicBezTo>
                    <a:pt x="2222" y="1866"/>
                    <a:pt x="2206" y="1850"/>
                    <a:pt x="2198" y="1842"/>
                  </a:cubicBezTo>
                  <a:cubicBezTo>
                    <a:pt x="2198" y="1826"/>
                    <a:pt x="2222" y="1795"/>
                    <a:pt x="2237" y="1779"/>
                  </a:cubicBezTo>
                  <a:cubicBezTo>
                    <a:pt x="2253" y="1771"/>
                    <a:pt x="2253" y="1747"/>
                    <a:pt x="2245" y="1731"/>
                  </a:cubicBezTo>
                  <a:cubicBezTo>
                    <a:pt x="2237" y="1716"/>
                    <a:pt x="2229" y="1708"/>
                    <a:pt x="2229" y="1684"/>
                  </a:cubicBezTo>
                  <a:cubicBezTo>
                    <a:pt x="2229" y="1660"/>
                    <a:pt x="2214" y="1589"/>
                    <a:pt x="2198" y="1550"/>
                  </a:cubicBezTo>
                  <a:cubicBezTo>
                    <a:pt x="2182" y="1518"/>
                    <a:pt x="2174" y="1455"/>
                    <a:pt x="2174" y="1447"/>
                  </a:cubicBezTo>
                  <a:cubicBezTo>
                    <a:pt x="2166" y="1439"/>
                    <a:pt x="2166" y="1376"/>
                    <a:pt x="2166" y="1368"/>
                  </a:cubicBezTo>
                  <a:lnTo>
                    <a:pt x="2166" y="1368"/>
                  </a:lnTo>
                  <a:cubicBezTo>
                    <a:pt x="2158" y="1368"/>
                    <a:pt x="2158" y="1360"/>
                    <a:pt x="2158" y="1360"/>
                  </a:cubicBezTo>
                  <a:cubicBezTo>
                    <a:pt x="2158" y="1036"/>
                    <a:pt x="2158" y="1036"/>
                    <a:pt x="2158" y="1036"/>
                  </a:cubicBezTo>
                  <a:cubicBezTo>
                    <a:pt x="2158" y="1028"/>
                    <a:pt x="2127" y="870"/>
                    <a:pt x="2111" y="814"/>
                  </a:cubicBezTo>
                  <a:cubicBezTo>
                    <a:pt x="2095" y="759"/>
                    <a:pt x="2079" y="688"/>
                    <a:pt x="2064" y="664"/>
                  </a:cubicBezTo>
                  <a:cubicBezTo>
                    <a:pt x="2048" y="633"/>
                    <a:pt x="2048" y="664"/>
                    <a:pt x="2024" y="664"/>
                  </a:cubicBezTo>
                  <a:cubicBezTo>
                    <a:pt x="2000" y="656"/>
                    <a:pt x="1992" y="593"/>
                    <a:pt x="1992" y="569"/>
                  </a:cubicBezTo>
                  <a:cubicBezTo>
                    <a:pt x="1992" y="546"/>
                    <a:pt x="1984" y="482"/>
                    <a:pt x="1969" y="443"/>
                  </a:cubicBezTo>
                  <a:cubicBezTo>
                    <a:pt x="1953" y="403"/>
                    <a:pt x="1976" y="379"/>
                    <a:pt x="1976" y="348"/>
                  </a:cubicBezTo>
                  <a:cubicBezTo>
                    <a:pt x="1969" y="324"/>
                    <a:pt x="1953" y="269"/>
                    <a:pt x="1937" y="245"/>
                  </a:cubicBezTo>
                  <a:cubicBezTo>
                    <a:pt x="1929" y="222"/>
                    <a:pt x="1905" y="222"/>
                    <a:pt x="1897" y="190"/>
                  </a:cubicBezTo>
                  <a:cubicBezTo>
                    <a:pt x="1889" y="150"/>
                    <a:pt x="1897" y="111"/>
                    <a:pt x="1889" y="95"/>
                  </a:cubicBezTo>
                  <a:cubicBezTo>
                    <a:pt x="1882" y="79"/>
                    <a:pt x="1874" y="24"/>
                    <a:pt x="1874" y="0"/>
                  </a:cubicBezTo>
                  <a:cubicBezTo>
                    <a:pt x="1629" y="55"/>
                    <a:pt x="1399" y="111"/>
                    <a:pt x="1384" y="111"/>
                  </a:cubicBezTo>
                  <a:cubicBezTo>
                    <a:pt x="1344" y="119"/>
                    <a:pt x="1123" y="411"/>
                    <a:pt x="1123" y="451"/>
                  </a:cubicBezTo>
                  <a:cubicBezTo>
                    <a:pt x="1123" y="482"/>
                    <a:pt x="1067" y="530"/>
                    <a:pt x="1028" y="561"/>
                  </a:cubicBezTo>
                  <a:cubicBezTo>
                    <a:pt x="1044" y="561"/>
                    <a:pt x="1044" y="561"/>
                    <a:pt x="1044" y="561"/>
                  </a:cubicBezTo>
                  <a:cubicBezTo>
                    <a:pt x="1028" y="577"/>
                    <a:pt x="980" y="633"/>
                    <a:pt x="980" y="640"/>
                  </a:cubicBezTo>
                  <a:cubicBezTo>
                    <a:pt x="980" y="648"/>
                    <a:pt x="1012" y="664"/>
                    <a:pt x="1020" y="656"/>
                  </a:cubicBezTo>
                  <a:cubicBezTo>
                    <a:pt x="1028" y="648"/>
                    <a:pt x="1059" y="640"/>
                    <a:pt x="1052" y="664"/>
                  </a:cubicBezTo>
                  <a:cubicBezTo>
                    <a:pt x="1052" y="680"/>
                    <a:pt x="1052" y="688"/>
                    <a:pt x="1067" y="672"/>
                  </a:cubicBezTo>
                  <a:cubicBezTo>
                    <a:pt x="1083" y="664"/>
                    <a:pt x="1107" y="680"/>
                    <a:pt x="1083" y="688"/>
                  </a:cubicBezTo>
                  <a:cubicBezTo>
                    <a:pt x="1067" y="696"/>
                    <a:pt x="1052" y="719"/>
                    <a:pt x="1059" y="727"/>
                  </a:cubicBezTo>
                  <a:cubicBezTo>
                    <a:pt x="1059" y="727"/>
                    <a:pt x="1052" y="735"/>
                    <a:pt x="1052" y="759"/>
                  </a:cubicBezTo>
                  <a:cubicBezTo>
                    <a:pt x="1052" y="775"/>
                    <a:pt x="1059" y="790"/>
                    <a:pt x="1067" y="806"/>
                  </a:cubicBezTo>
                  <a:cubicBezTo>
                    <a:pt x="1075" y="830"/>
                    <a:pt x="1091" y="846"/>
                    <a:pt x="1083" y="862"/>
                  </a:cubicBezTo>
                  <a:cubicBezTo>
                    <a:pt x="1083" y="886"/>
                    <a:pt x="1083" y="917"/>
                    <a:pt x="1059" y="917"/>
                  </a:cubicBezTo>
                  <a:cubicBezTo>
                    <a:pt x="1044" y="917"/>
                    <a:pt x="1028" y="901"/>
                    <a:pt x="1020" y="925"/>
                  </a:cubicBezTo>
                  <a:cubicBezTo>
                    <a:pt x="1012" y="941"/>
                    <a:pt x="1004" y="957"/>
                    <a:pt x="988" y="957"/>
                  </a:cubicBezTo>
                  <a:cubicBezTo>
                    <a:pt x="980" y="965"/>
                    <a:pt x="965" y="965"/>
                    <a:pt x="965" y="980"/>
                  </a:cubicBezTo>
                  <a:cubicBezTo>
                    <a:pt x="957" y="996"/>
                    <a:pt x="949" y="1012"/>
                    <a:pt x="933" y="1028"/>
                  </a:cubicBezTo>
                  <a:cubicBezTo>
                    <a:pt x="909" y="1036"/>
                    <a:pt x="894" y="1052"/>
                    <a:pt x="885" y="1059"/>
                  </a:cubicBezTo>
                  <a:cubicBezTo>
                    <a:pt x="878" y="1075"/>
                    <a:pt x="885" y="1083"/>
                    <a:pt x="870" y="1083"/>
                  </a:cubicBezTo>
                  <a:cubicBezTo>
                    <a:pt x="854" y="1075"/>
                    <a:pt x="846" y="1075"/>
                    <a:pt x="822" y="1075"/>
                  </a:cubicBezTo>
                  <a:cubicBezTo>
                    <a:pt x="799" y="1075"/>
                    <a:pt x="759" y="1075"/>
                    <a:pt x="743" y="1083"/>
                  </a:cubicBezTo>
                  <a:cubicBezTo>
                    <a:pt x="727" y="1099"/>
                    <a:pt x="696" y="1107"/>
                    <a:pt x="680" y="1115"/>
                  </a:cubicBezTo>
                  <a:cubicBezTo>
                    <a:pt x="672" y="1130"/>
                    <a:pt x="656" y="1139"/>
                    <a:pt x="641" y="1123"/>
                  </a:cubicBezTo>
                  <a:cubicBezTo>
                    <a:pt x="617" y="1107"/>
                    <a:pt x="593" y="1091"/>
                    <a:pt x="577" y="1099"/>
                  </a:cubicBezTo>
                  <a:cubicBezTo>
                    <a:pt x="554" y="1099"/>
                    <a:pt x="340" y="1083"/>
                    <a:pt x="206" y="1186"/>
                  </a:cubicBezTo>
                  <a:cubicBezTo>
                    <a:pt x="190" y="1202"/>
                    <a:pt x="174" y="1210"/>
                    <a:pt x="158" y="1217"/>
                  </a:cubicBezTo>
                  <a:cubicBezTo>
                    <a:pt x="174" y="1249"/>
                    <a:pt x="182" y="1281"/>
                    <a:pt x="182" y="1305"/>
                  </a:cubicBezTo>
                  <a:cubicBezTo>
                    <a:pt x="190" y="1328"/>
                    <a:pt x="221" y="1376"/>
                    <a:pt x="229" y="1392"/>
                  </a:cubicBezTo>
                  <a:cubicBezTo>
                    <a:pt x="237" y="1392"/>
                    <a:pt x="237" y="1392"/>
                    <a:pt x="237" y="1383"/>
                  </a:cubicBezTo>
                  <a:cubicBezTo>
                    <a:pt x="237" y="1383"/>
                    <a:pt x="277" y="1392"/>
                    <a:pt x="269" y="1407"/>
                  </a:cubicBezTo>
                  <a:cubicBezTo>
                    <a:pt x="261" y="1423"/>
                    <a:pt x="253" y="1463"/>
                    <a:pt x="229" y="1478"/>
                  </a:cubicBezTo>
                  <a:cubicBezTo>
                    <a:pt x="206" y="1494"/>
                    <a:pt x="126" y="1613"/>
                    <a:pt x="95" y="1652"/>
                  </a:cubicBezTo>
                  <a:cubicBezTo>
                    <a:pt x="79" y="1660"/>
                    <a:pt x="48" y="1700"/>
                    <a:pt x="0" y="1731"/>
                  </a:cubicBezTo>
                  <a:cubicBezTo>
                    <a:pt x="24" y="1842"/>
                    <a:pt x="24" y="1842"/>
                    <a:pt x="24" y="1842"/>
                  </a:cubicBezTo>
                  <a:cubicBezTo>
                    <a:pt x="24" y="1842"/>
                    <a:pt x="1415" y="1581"/>
                    <a:pt x="1439" y="1565"/>
                  </a:cubicBezTo>
                  <a:cubicBezTo>
                    <a:pt x="1471" y="1557"/>
                    <a:pt x="1494" y="1526"/>
                    <a:pt x="1542" y="1565"/>
                  </a:cubicBezTo>
                  <a:cubicBezTo>
                    <a:pt x="1589" y="1597"/>
                    <a:pt x="1613" y="1597"/>
                    <a:pt x="1644" y="1605"/>
                  </a:cubicBezTo>
                  <a:cubicBezTo>
                    <a:pt x="1676" y="1605"/>
                    <a:pt x="1700" y="1716"/>
                    <a:pt x="1716" y="1747"/>
                  </a:cubicBezTo>
                  <a:cubicBezTo>
                    <a:pt x="1739" y="1779"/>
                    <a:pt x="1739" y="1755"/>
                    <a:pt x="1787" y="1763"/>
                  </a:cubicBezTo>
                  <a:cubicBezTo>
                    <a:pt x="1826" y="1771"/>
                    <a:pt x="1842" y="1779"/>
                    <a:pt x="1866" y="1810"/>
                  </a:cubicBezTo>
                  <a:cubicBezTo>
                    <a:pt x="1889" y="1834"/>
                    <a:pt x="2079" y="1882"/>
                    <a:pt x="2103" y="1882"/>
                  </a:cubicBezTo>
                  <a:cubicBezTo>
                    <a:pt x="2127" y="1889"/>
                    <a:pt x="2142" y="1897"/>
                    <a:pt x="2150" y="1913"/>
                  </a:cubicBezTo>
                  <a:cubicBezTo>
                    <a:pt x="2158" y="1929"/>
                    <a:pt x="2135" y="1992"/>
                    <a:pt x="2135" y="2008"/>
                  </a:cubicBezTo>
                  <a:cubicBezTo>
                    <a:pt x="2127" y="2016"/>
                    <a:pt x="2119" y="2040"/>
                    <a:pt x="2119" y="2056"/>
                  </a:cubicBezTo>
                  <a:cubicBezTo>
                    <a:pt x="2135" y="2063"/>
                    <a:pt x="2119" y="2087"/>
                    <a:pt x="2166" y="2079"/>
                  </a:cubicBezTo>
                  <a:cubicBezTo>
                    <a:pt x="2214" y="2071"/>
                    <a:pt x="2324" y="2008"/>
                    <a:pt x="2403" y="1976"/>
                  </a:cubicBezTo>
                  <a:cubicBezTo>
                    <a:pt x="2482" y="1937"/>
                    <a:pt x="2538" y="1882"/>
                    <a:pt x="2609" y="1850"/>
                  </a:cubicBezTo>
                  <a:cubicBezTo>
                    <a:pt x="2680" y="1818"/>
                    <a:pt x="2688" y="1803"/>
                    <a:pt x="2719" y="1779"/>
                  </a:cubicBezTo>
                  <a:cubicBezTo>
                    <a:pt x="2751" y="1747"/>
                    <a:pt x="2822" y="1700"/>
                    <a:pt x="2807" y="1692"/>
                  </a:cubicBezTo>
                </a:path>
              </a:pathLst>
            </a:custGeom>
            <a:solidFill>
              <a:schemeClr val="accent6"/>
            </a:solidFill>
            <a:ln>
              <a:solidFill>
                <a:schemeClr val="bg2"/>
              </a:solidFill>
            </a:ln>
            <a:effectLst/>
          </p:spPr>
          <p:txBody>
            <a:bodyPr wrap="none" anchor="ctr"/>
            <a:lstStyle/>
            <a:p>
              <a:endParaRPr lang="en-US"/>
            </a:p>
          </p:txBody>
        </p:sp>
        <p:sp>
          <p:nvSpPr>
            <p:cNvPr id="329" name="Freeform 768"/>
            <p:cNvSpPr>
              <a:spLocks noChangeArrowheads="1"/>
            </p:cNvSpPr>
            <p:nvPr/>
          </p:nvSpPr>
          <p:spPr bwMode="auto">
            <a:xfrm>
              <a:off x="20468116" y="5022615"/>
              <a:ext cx="1479717" cy="1101671"/>
            </a:xfrm>
            <a:custGeom>
              <a:avLst/>
              <a:gdLst>
                <a:gd name="T0" fmla="*/ 2119 w 2815"/>
                <a:gd name="T1" fmla="*/ 2064 h 2096"/>
                <a:gd name="T2" fmla="*/ 2142 w 2815"/>
                <a:gd name="T3" fmla="*/ 1921 h 2096"/>
                <a:gd name="T4" fmla="*/ 1747 w 2815"/>
                <a:gd name="T5" fmla="*/ 1771 h 2096"/>
                <a:gd name="T6" fmla="*/ 1644 w 2815"/>
                <a:gd name="T7" fmla="*/ 1613 h 2096"/>
                <a:gd name="T8" fmla="*/ 32 w 2815"/>
                <a:gd name="T9" fmla="*/ 1858 h 2096"/>
                <a:gd name="T10" fmla="*/ 150 w 2815"/>
                <a:gd name="T11" fmla="*/ 1581 h 2096"/>
                <a:gd name="T12" fmla="*/ 245 w 2815"/>
                <a:gd name="T13" fmla="*/ 1400 h 2096"/>
                <a:gd name="T14" fmla="*/ 182 w 2815"/>
                <a:gd name="T15" fmla="*/ 1313 h 2096"/>
                <a:gd name="T16" fmla="*/ 546 w 2815"/>
                <a:gd name="T17" fmla="*/ 1099 h 2096"/>
                <a:gd name="T18" fmla="*/ 680 w 2815"/>
                <a:gd name="T19" fmla="*/ 1123 h 2096"/>
                <a:gd name="T20" fmla="*/ 870 w 2815"/>
                <a:gd name="T21" fmla="*/ 1083 h 2096"/>
                <a:gd name="T22" fmla="*/ 957 w 2815"/>
                <a:gd name="T23" fmla="*/ 988 h 2096"/>
                <a:gd name="T24" fmla="*/ 1036 w 2815"/>
                <a:gd name="T25" fmla="*/ 917 h 2096"/>
                <a:gd name="T26" fmla="*/ 1075 w 2815"/>
                <a:gd name="T27" fmla="*/ 838 h 2096"/>
                <a:gd name="T28" fmla="*/ 1052 w 2815"/>
                <a:gd name="T29" fmla="*/ 735 h 2096"/>
                <a:gd name="T30" fmla="*/ 1067 w 2815"/>
                <a:gd name="T31" fmla="*/ 688 h 2096"/>
                <a:gd name="T32" fmla="*/ 1044 w 2815"/>
                <a:gd name="T33" fmla="*/ 664 h 2096"/>
                <a:gd name="T34" fmla="*/ 1028 w 2815"/>
                <a:gd name="T35" fmla="*/ 569 h 2096"/>
                <a:gd name="T36" fmla="*/ 1384 w 2815"/>
                <a:gd name="T37" fmla="*/ 119 h 2096"/>
                <a:gd name="T38" fmla="*/ 1897 w 2815"/>
                <a:gd name="T39" fmla="*/ 150 h 2096"/>
                <a:gd name="T40" fmla="*/ 1969 w 2815"/>
                <a:gd name="T41" fmla="*/ 396 h 2096"/>
                <a:gd name="T42" fmla="*/ 2055 w 2815"/>
                <a:gd name="T43" fmla="*/ 656 h 2096"/>
                <a:gd name="T44" fmla="*/ 2166 w 2815"/>
                <a:gd name="T45" fmla="*/ 1044 h 2096"/>
                <a:gd name="T46" fmla="*/ 2166 w 2815"/>
                <a:gd name="T47" fmla="*/ 1376 h 2096"/>
                <a:gd name="T48" fmla="*/ 2229 w 2815"/>
                <a:gd name="T49" fmla="*/ 1692 h 2096"/>
                <a:gd name="T50" fmla="*/ 2237 w 2815"/>
                <a:gd name="T51" fmla="*/ 1890 h 2096"/>
                <a:gd name="T52" fmla="*/ 2206 w 2815"/>
                <a:gd name="T53" fmla="*/ 1937 h 2096"/>
                <a:gd name="T54" fmla="*/ 2388 w 2815"/>
                <a:gd name="T55" fmla="*/ 1850 h 2096"/>
                <a:gd name="T56" fmla="*/ 2664 w 2815"/>
                <a:gd name="T57" fmla="*/ 1676 h 2096"/>
                <a:gd name="T58" fmla="*/ 2633 w 2815"/>
                <a:gd name="T59" fmla="*/ 1795 h 2096"/>
                <a:gd name="T60" fmla="*/ 2751 w 2815"/>
                <a:gd name="T61" fmla="*/ 1708 h 2096"/>
                <a:gd name="T62" fmla="*/ 2751 w 2815"/>
                <a:gd name="T63" fmla="*/ 1763 h 2096"/>
                <a:gd name="T64" fmla="*/ 2411 w 2815"/>
                <a:gd name="T65" fmla="*/ 1984 h 2096"/>
                <a:gd name="T66" fmla="*/ 2119 w 2815"/>
                <a:gd name="T67" fmla="*/ 2064 h 2096"/>
                <a:gd name="T68" fmla="*/ 2308 w 2815"/>
                <a:gd name="T69" fmla="*/ 2024 h 2096"/>
                <a:gd name="T70" fmla="*/ 2719 w 2815"/>
                <a:gd name="T71" fmla="*/ 1779 h 2096"/>
                <a:gd name="T72" fmla="*/ 2751 w 2815"/>
                <a:gd name="T73" fmla="*/ 1716 h 2096"/>
                <a:gd name="T74" fmla="*/ 2633 w 2815"/>
                <a:gd name="T75" fmla="*/ 1803 h 2096"/>
                <a:gd name="T76" fmla="*/ 2656 w 2815"/>
                <a:gd name="T77" fmla="*/ 1684 h 2096"/>
                <a:gd name="T78" fmla="*/ 2332 w 2815"/>
                <a:gd name="T79" fmla="*/ 1882 h 2096"/>
                <a:gd name="T80" fmla="*/ 2190 w 2815"/>
                <a:gd name="T81" fmla="*/ 1937 h 2096"/>
                <a:gd name="T82" fmla="*/ 2237 w 2815"/>
                <a:gd name="T83" fmla="*/ 1739 h 2096"/>
                <a:gd name="T84" fmla="*/ 2166 w 2815"/>
                <a:gd name="T85" fmla="*/ 1455 h 2096"/>
                <a:gd name="T86" fmla="*/ 2150 w 2815"/>
                <a:gd name="T87" fmla="*/ 1368 h 2096"/>
                <a:gd name="T88" fmla="*/ 2055 w 2815"/>
                <a:gd name="T89" fmla="*/ 664 h 2096"/>
                <a:gd name="T90" fmla="*/ 1969 w 2815"/>
                <a:gd name="T91" fmla="*/ 451 h 2096"/>
                <a:gd name="T92" fmla="*/ 1897 w 2815"/>
                <a:gd name="T93" fmla="*/ 198 h 2096"/>
                <a:gd name="T94" fmla="*/ 1123 w 2815"/>
                <a:gd name="T95" fmla="*/ 459 h 2096"/>
                <a:gd name="T96" fmla="*/ 980 w 2815"/>
                <a:gd name="T97" fmla="*/ 648 h 2096"/>
                <a:gd name="T98" fmla="*/ 1059 w 2815"/>
                <a:gd name="T99" fmla="*/ 672 h 2096"/>
                <a:gd name="T100" fmla="*/ 1091 w 2815"/>
                <a:gd name="T101" fmla="*/ 696 h 2096"/>
                <a:gd name="T102" fmla="*/ 1067 w 2815"/>
                <a:gd name="T103" fmla="*/ 814 h 2096"/>
                <a:gd name="T104" fmla="*/ 1044 w 2815"/>
                <a:gd name="T105" fmla="*/ 925 h 2096"/>
                <a:gd name="T106" fmla="*/ 965 w 2815"/>
                <a:gd name="T107" fmla="*/ 988 h 2096"/>
                <a:gd name="T108" fmla="*/ 862 w 2815"/>
                <a:gd name="T109" fmla="*/ 1091 h 2096"/>
                <a:gd name="T110" fmla="*/ 632 w 2815"/>
                <a:gd name="T111" fmla="*/ 1138 h 2096"/>
                <a:gd name="T112" fmla="*/ 206 w 2815"/>
                <a:gd name="T113" fmla="*/ 1202 h 2096"/>
                <a:gd name="T114" fmla="*/ 237 w 2815"/>
                <a:gd name="T115" fmla="*/ 1391 h 2096"/>
                <a:gd name="T116" fmla="*/ 261 w 2815"/>
                <a:gd name="T117" fmla="*/ 1431 h 2096"/>
                <a:gd name="T118" fmla="*/ 32 w 2815"/>
                <a:gd name="T119" fmla="*/ 1850 h 2096"/>
                <a:gd name="T120" fmla="*/ 1644 w 2815"/>
                <a:gd name="T121" fmla="*/ 1605 h 2096"/>
                <a:gd name="T122" fmla="*/ 1747 w 2815"/>
                <a:gd name="T123" fmla="*/ 1763 h 2096"/>
                <a:gd name="T124" fmla="*/ 2150 w 2815"/>
                <a:gd name="T125" fmla="*/ 1921 h 2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15" h="2096">
                  <a:moveTo>
                    <a:pt x="2150" y="2095"/>
                  </a:moveTo>
                  <a:lnTo>
                    <a:pt x="2150" y="2095"/>
                  </a:lnTo>
                  <a:lnTo>
                    <a:pt x="2150" y="2095"/>
                  </a:lnTo>
                  <a:cubicBezTo>
                    <a:pt x="2135" y="2095"/>
                    <a:pt x="2127" y="2087"/>
                    <a:pt x="2127" y="2079"/>
                  </a:cubicBezTo>
                  <a:cubicBezTo>
                    <a:pt x="2127" y="2071"/>
                    <a:pt x="2119" y="2071"/>
                    <a:pt x="2119" y="2064"/>
                  </a:cubicBezTo>
                  <a:cubicBezTo>
                    <a:pt x="2111" y="2064"/>
                    <a:pt x="2111" y="2064"/>
                    <a:pt x="2111" y="2064"/>
                  </a:cubicBezTo>
                  <a:lnTo>
                    <a:pt x="2111" y="2064"/>
                  </a:lnTo>
                  <a:cubicBezTo>
                    <a:pt x="2119" y="2048"/>
                    <a:pt x="2127" y="2024"/>
                    <a:pt x="2127" y="2016"/>
                  </a:cubicBezTo>
                  <a:cubicBezTo>
                    <a:pt x="2127" y="2008"/>
                    <a:pt x="2135" y="2008"/>
                    <a:pt x="2135" y="2000"/>
                  </a:cubicBezTo>
                  <a:cubicBezTo>
                    <a:pt x="2135" y="1977"/>
                    <a:pt x="2150" y="1937"/>
                    <a:pt x="2142" y="1921"/>
                  </a:cubicBezTo>
                  <a:cubicBezTo>
                    <a:pt x="2142" y="1905"/>
                    <a:pt x="2127" y="1897"/>
                    <a:pt x="2103" y="1897"/>
                  </a:cubicBezTo>
                  <a:cubicBezTo>
                    <a:pt x="2087" y="1890"/>
                    <a:pt x="1889" y="1850"/>
                    <a:pt x="1866" y="1818"/>
                  </a:cubicBezTo>
                  <a:cubicBezTo>
                    <a:pt x="1842" y="1795"/>
                    <a:pt x="1826" y="1787"/>
                    <a:pt x="1787" y="1771"/>
                  </a:cubicBezTo>
                  <a:cubicBezTo>
                    <a:pt x="1779" y="1771"/>
                    <a:pt x="1771" y="1771"/>
                    <a:pt x="1763" y="1771"/>
                  </a:cubicBezTo>
                  <a:cubicBezTo>
                    <a:pt x="1755" y="1771"/>
                    <a:pt x="1755" y="1771"/>
                    <a:pt x="1747" y="1771"/>
                  </a:cubicBezTo>
                  <a:lnTo>
                    <a:pt x="1739" y="1771"/>
                  </a:lnTo>
                  <a:cubicBezTo>
                    <a:pt x="1731" y="1771"/>
                    <a:pt x="1724" y="1771"/>
                    <a:pt x="1716" y="1755"/>
                  </a:cubicBezTo>
                  <a:cubicBezTo>
                    <a:pt x="1708" y="1747"/>
                    <a:pt x="1700" y="1724"/>
                    <a:pt x="1692" y="1708"/>
                  </a:cubicBezTo>
                  <a:cubicBezTo>
                    <a:pt x="1676" y="1668"/>
                    <a:pt x="1660" y="1613"/>
                    <a:pt x="1644" y="1613"/>
                  </a:cubicBezTo>
                  <a:lnTo>
                    <a:pt x="1644" y="1613"/>
                  </a:lnTo>
                  <a:cubicBezTo>
                    <a:pt x="1613" y="1613"/>
                    <a:pt x="1589" y="1613"/>
                    <a:pt x="1542" y="1573"/>
                  </a:cubicBezTo>
                  <a:cubicBezTo>
                    <a:pt x="1526" y="1558"/>
                    <a:pt x="1510" y="1558"/>
                    <a:pt x="1502" y="1558"/>
                  </a:cubicBezTo>
                  <a:cubicBezTo>
                    <a:pt x="1486" y="1558"/>
                    <a:pt x="1471" y="1565"/>
                    <a:pt x="1463" y="1565"/>
                  </a:cubicBezTo>
                  <a:cubicBezTo>
                    <a:pt x="1455" y="1573"/>
                    <a:pt x="1447" y="1573"/>
                    <a:pt x="1439" y="1581"/>
                  </a:cubicBezTo>
                  <a:cubicBezTo>
                    <a:pt x="1415" y="1589"/>
                    <a:pt x="87" y="1842"/>
                    <a:pt x="32" y="1858"/>
                  </a:cubicBezTo>
                  <a:cubicBezTo>
                    <a:pt x="24" y="1858"/>
                    <a:pt x="24" y="1858"/>
                    <a:pt x="24" y="1858"/>
                  </a:cubicBezTo>
                  <a:cubicBezTo>
                    <a:pt x="0" y="1739"/>
                    <a:pt x="0" y="1739"/>
                    <a:pt x="0" y="1739"/>
                  </a:cubicBezTo>
                  <a:lnTo>
                    <a:pt x="0" y="1739"/>
                  </a:lnTo>
                  <a:cubicBezTo>
                    <a:pt x="40" y="1700"/>
                    <a:pt x="79" y="1668"/>
                    <a:pt x="87" y="1653"/>
                  </a:cubicBezTo>
                  <a:cubicBezTo>
                    <a:pt x="103" y="1637"/>
                    <a:pt x="126" y="1613"/>
                    <a:pt x="150" y="1581"/>
                  </a:cubicBezTo>
                  <a:cubicBezTo>
                    <a:pt x="182" y="1542"/>
                    <a:pt x="214" y="1494"/>
                    <a:pt x="229" y="1486"/>
                  </a:cubicBezTo>
                  <a:cubicBezTo>
                    <a:pt x="245" y="1471"/>
                    <a:pt x="253" y="1447"/>
                    <a:pt x="261" y="1431"/>
                  </a:cubicBezTo>
                  <a:cubicBezTo>
                    <a:pt x="261" y="1423"/>
                    <a:pt x="261" y="1415"/>
                    <a:pt x="261" y="1415"/>
                  </a:cubicBezTo>
                  <a:cubicBezTo>
                    <a:pt x="261" y="1407"/>
                    <a:pt x="261" y="1407"/>
                    <a:pt x="261" y="1407"/>
                  </a:cubicBezTo>
                  <a:cubicBezTo>
                    <a:pt x="261" y="1400"/>
                    <a:pt x="253" y="1400"/>
                    <a:pt x="245" y="1400"/>
                  </a:cubicBezTo>
                  <a:cubicBezTo>
                    <a:pt x="237" y="1400"/>
                    <a:pt x="237" y="1407"/>
                    <a:pt x="229" y="1407"/>
                  </a:cubicBezTo>
                  <a:lnTo>
                    <a:pt x="229" y="1407"/>
                  </a:lnTo>
                  <a:lnTo>
                    <a:pt x="229" y="1407"/>
                  </a:lnTo>
                  <a:cubicBezTo>
                    <a:pt x="214" y="1384"/>
                    <a:pt x="182" y="1336"/>
                    <a:pt x="182" y="1313"/>
                  </a:cubicBezTo>
                  <a:lnTo>
                    <a:pt x="182" y="1313"/>
                  </a:lnTo>
                  <a:cubicBezTo>
                    <a:pt x="174" y="1289"/>
                    <a:pt x="166" y="1257"/>
                    <a:pt x="158" y="1225"/>
                  </a:cubicBezTo>
                  <a:lnTo>
                    <a:pt x="158" y="1225"/>
                  </a:lnTo>
                  <a:lnTo>
                    <a:pt x="158" y="1225"/>
                  </a:lnTo>
                  <a:cubicBezTo>
                    <a:pt x="174" y="1218"/>
                    <a:pt x="190" y="1202"/>
                    <a:pt x="206" y="1194"/>
                  </a:cubicBezTo>
                  <a:cubicBezTo>
                    <a:pt x="316" y="1107"/>
                    <a:pt x="474" y="1107"/>
                    <a:pt x="546" y="1099"/>
                  </a:cubicBezTo>
                  <a:cubicBezTo>
                    <a:pt x="561" y="1099"/>
                    <a:pt x="569" y="1099"/>
                    <a:pt x="577" y="1099"/>
                  </a:cubicBezTo>
                  <a:lnTo>
                    <a:pt x="585" y="1099"/>
                  </a:lnTo>
                  <a:cubicBezTo>
                    <a:pt x="601" y="1099"/>
                    <a:pt x="625" y="1115"/>
                    <a:pt x="641" y="1131"/>
                  </a:cubicBezTo>
                  <a:lnTo>
                    <a:pt x="641" y="1131"/>
                  </a:lnTo>
                  <a:cubicBezTo>
                    <a:pt x="656" y="1138"/>
                    <a:pt x="664" y="1138"/>
                    <a:pt x="680" y="1123"/>
                  </a:cubicBezTo>
                  <a:cubicBezTo>
                    <a:pt x="688" y="1115"/>
                    <a:pt x="704" y="1107"/>
                    <a:pt x="719" y="1099"/>
                  </a:cubicBezTo>
                  <a:cubicBezTo>
                    <a:pt x="727" y="1099"/>
                    <a:pt x="735" y="1091"/>
                    <a:pt x="743" y="1091"/>
                  </a:cubicBezTo>
                  <a:cubicBezTo>
                    <a:pt x="759" y="1083"/>
                    <a:pt x="791" y="1075"/>
                    <a:pt x="822" y="1075"/>
                  </a:cubicBezTo>
                  <a:cubicBezTo>
                    <a:pt x="838" y="1075"/>
                    <a:pt x="854" y="1075"/>
                    <a:pt x="862" y="1083"/>
                  </a:cubicBezTo>
                  <a:lnTo>
                    <a:pt x="870" y="1083"/>
                  </a:lnTo>
                  <a:cubicBezTo>
                    <a:pt x="870" y="1083"/>
                    <a:pt x="870" y="1083"/>
                    <a:pt x="878" y="1083"/>
                  </a:cubicBezTo>
                  <a:lnTo>
                    <a:pt x="878" y="1083"/>
                  </a:lnTo>
                  <a:cubicBezTo>
                    <a:pt x="878" y="1075"/>
                    <a:pt x="878" y="1075"/>
                    <a:pt x="885" y="1067"/>
                  </a:cubicBezTo>
                  <a:cubicBezTo>
                    <a:pt x="894" y="1060"/>
                    <a:pt x="909" y="1044"/>
                    <a:pt x="925" y="1028"/>
                  </a:cubicBezTo>
                  <a:cubicBezTo>
                    <a:pt x="949" y="1020"/>
                    <a:pt x="957" y="1004"/>
                    <a:pt x="957" y="988"/>
                  </a:cubicBezTo>
                  <a:cubicBezTo>
                    <a:pt x="965" y="973"/>
                    <a:pt x="980" y="965"/>
                    <a:pt x="988" y="965"/>
                  </a:cubicBezTo>
                  <a:lnTo>
                    <a:pt x="988" y="965"/>
                  </a:lnTo>
                  <a:cubicBezTo>
                    <a:pt x="996" y="965"/>
                    <a:pt x="1004" y="949"/>
                    <a:pt x="1012" y="933"/>
                  </a:cubicBezTo>
                  <a:cubicBezTo>
                    <a:pt x="1012" y="933"/>
                    <a:pt x="1012" y="933"/>
                    <a:pt x="1012" y="925"/>
                  </a:cubicBezTo>
                  <a:cubicBezTo>
                    <a:pt x="1020" y="917"/>
                    <a:pt x="1028" y="917"/>
                    <a:pt x="1036" y="917"/>
                  </a:cubicBezTo>
                  <a:lnTo>
                    <a:pt x="1044" y="917"/>
                  </a:lnTo>
                  <a:cubicBezTo>
                    <a:pt x="1052" y="917"/>
                    <a:pt x="1059" y="917"/>
                    <a:pt x="1059" y="917"/>
                  </a:cubicBezTo>
                  <a:cubicBezTo>
                    <a:pt x="1075" y="917"/>
                    <a:pt x="1075" y="909"/>
                    <a:pt x="1083" y="886"/>
                  </a:cubicBezTo>
                  <a:cubicBezTo>
                    <a:pt x="1083" y="886"/>
                    <a:pt x="1083" y="878"/>
                    <a:pt x="1083" y="870"/>
                  </a:cubicBezTo>
                  <a:cubicBezTo>
                    <a:pt x="1083" y="862"/>
                    <a:pt x="1083" y="846"/>
                    <a:pt x="1075" y="838"/>
                  </a:cubicBezTo>
                  <a:cubicBezTo>
                    <a:pt x="1067" y="830"/>
                    <a:pt x="1067" y="822"/>
                    <a:pt x="1067" y="814"/>
                  </a:cubicBezTo>
                  <a:cubicBezTo>
                    <a:pt x="1059" y="814"/>
                    <a:pt x="1059" y="807"/>
                    <a:pt x="1059" y="807"/>
                  </a:cubicBezTo>
                  <a:cubicBezTo>
                    <a:pt x="1052" y="791"/>
                    <a:pt x="1044" y="775"/>
                    <a:pt x="1044" y="759"/>
                  </a:cubicBezTo>
                  <a:cubicBezTo>
                    <a:pt x="1052" y="751"/>
                    <a:pt x="1052" y="743"/>
                    <a:pt x="1052" y="743"/>
                  </a:cubicBezTo>
                  <a:cubicBezTo>
                    <a:pt x="1052" y="735"/>
                    <a:pt x="1052" y="735"/>
                    <a:pt x="1052" y="735"/>
                  </a:cubicBezTo>
                  <a:lnTo>
                    <a:pt x="1052" y="727"/>
                  </a:lnTo>
                  <a:cubicBezTo>
                    <a:pt x="1059" y="712"/>
                    <a:pt x="1067" y="696"/>
                    <a:pt x="1083" y="696"/>
                  </a:cubicBezTo>
                  <a:cubicBezTo>
                    <a:pt x="1083" y="688"/>
                    <a:pt x="1091" y="688"/>
                    <a:pt x="1091" y="688"/>
                  </a:cubicBezTo>
                  <a:cubicBezTo>
                    <a:pt x="1091" y="680"/>
                    <a:pt x="1083" y="680"/>
                    <a:pt x="1075" y="680"/>
                  </a:cubicBezTo>
                  <a:cubicBezTo>
                    <a:pt x="1075" y="680"/>
                    <a:pt x="1067" y="680"/>
                    <a:pt x="1067" y="688"/>
                  </a:cubicBezTo>
                  <a:cubicBezTo>
                    <a:pt x="1059" y="688"/>
                    <a:pt x="1059" y="688"/>
                    <a:pt x="1052" y="688"/>
                  </a:cubicBezTo>
                  <a:lnTo>
                    <a:pt x="1052" y="688"/>
                  </a:lnTo>
                  <a:cubicBezTo>
                    <a:pt x="1044" y="688"/>
                    <a:pt x="1044" y="680"/>
                    <a:pt x="1052" y="672"/>
                  </a:cubicBezTo>
                  <a:cubicBezTo>
                    <a:pt x="1052" y="664"/>
                    <a:pt x="1052" y="664"/>
                    <a:pt x="1052" y="664"/>
                  </a:cubicBezTo>
                  <a:cubicBezTo>
                    <a:pt x="1044" y="664"/>
                    <a:pt x="1044" y="664"/>
                    <a:pt x="1044" y="664"/>
                  </a:cubicBezTo>
                  <a:cubicBezTo>
                    <a:pt x="1036" y="664"/>
                    <a:pt x="1028" y="664"/>
                    <a:pt x="1028" y="664"/>
                  </a:cubicBezTo>
                  <a:cubicBezTo>
                    <a:pt x="1020" y="672"/>
                    <a:pt x="1020" y="672"/>
                    <a:pt x="1012" y="672"/>
                  </a:cubicBezTo>
                  <a:cubicBezTo>
                    <a:pt x="996" y="672"/>
                    <a:pt x="972" y="664"/>
                    <a:pt x="972" y="648"/>
                  </a:cubicBezTo>
                  <a:cubicBezTo>
                    <a:pt x="972" y="633"/>
                    <a:pt x="1020" y="585"/>
                    <a:pt x="1036" y="569"/>
                  </a:cubicBezTo>
                  <a:cubicBezTo>
                    <a:pt x="1036" y="569"/>
                    <a:pt x="1036" y="569"/>
                    <a:pt x="1028" y="569"/>
                  </a:cubicBezTo>
                  <a:cubicBezTo>
                    <a:pt x="1020" y="569"/>
                    <a:pt x="1020" y="569"/>
                    <a:pt x="1020" y="569"/>
                  </a:cubicBezTo>
                  <a:cubicBezTo>
                    <a:pt x="1028" y="561"/>
                    <a:pt x="1028" y="561"/>
                    <a:pt x="1028" y="561"/>
                  </a:cubicBezTo>
                  <a:cubicBezTo>
                    <a:pt x="1036" y="561"/>
                    <a:pt x="1036" y="554"/>
                    <a:pt x="1044" y="554"/>
                  </a:cubicBezTo>
                  <a:cubicBezTo>
                    <a:pt x="1075" y="522"/>
                    <a:pt x="1115" y="483"/>
                    <a:pt x="1115" y="459"/>
                  </a:cubicBezTo>
                  <a:cubicBezTo>
                    <a:pt x="1115" y="411"/>
                    <a:pt x="1344" y="127"/>
                    <a:pt x="1384" y="119"/>
                  </a:cubicBezTo>
                  <a:cubicBezTo>
                    <a:pt x="1399" y="119"/>
                    <a:pt x="1629" y="63"/>
                    <a:pt x="1874" y="0"/>
                  </a:cubicBezTo>
                  <a:cubicBezTo>
                    <a:pt x="1882" y="0"/>
                    <a:pt x="1882" y="0"/>
                    <a:pt x="1882" y="0"/>
                  </a:cubicBezTo>
                  <a:cubicBezTo>
                    <a:pt x="1882" y="8"/>
                    <a:pt x="1882" y="8"/>
                    <a:pt x="1882" y="8"/>
                  </a:cubicBezTo>
                  <a:cubicBezTo>
                    <a:pt x="1882" y="56"/>
                    <a:pt x="1882" y="87"/>
                    <a:pt x="1889" y="103"/>
                  </a:cubicBezTo>
                  <a:cubicBezTo>
                    <a:pt x="1897" y="111"/>
                    <a:pt x="1897" y="127"/>
                    <a:pt x="1897" y="150"/>
                  </a:cubicBezTo>
                  <a:cubicBezTo>
                    <a:pt x="1897" y="166"/>
                    <a:pt x="1897" y="182"/>
                    <a:pt x="1905" y="190"/>
                  </a:cubicBezTo>
                  <a:cubicBezTo>
                    <a:pt x="1905" y="214"/>
                    <a:pt x="1921" y="221"/>
                    <a:pt x="1929" y="230"/>
                  </a:cubicBezTo>
                  <a:cubicBezTo>
                    <a:pt x="1929" y="237"/>
                    <a:pt x="1937" y="245"/>
                    <a:pt x="1945" y="253"/>
                  </a:cubicBezTo>
                  <a:cubicBezTo>
                    <a:pt x="1961" y="269"/>
                    <a:pt x="1976" y="332"/>
                    <a:pt x="1976" y="356"/>
                  </a:cubicBezTo>
                  <a:cubicBezTo>
                    <a:pt x="1976" y="372"/>
                    <a:pt x="1976" y="380"/>
                    <a:pt x="1969" y="396"/>
                  </a:cubicBezTo>
                  <a:cubicBezTo>
                    <a:pt x="1969" y="411"/>
                    <a:pt x="1961" y="427"/>
                    <a:pt x="1969" y="451"/>
                  </a:cubicBezTo>
                  <a:cubicBezTo>
                    <a:pt x="1984" y="483"/>
                    <a:pt x="2000" y="546"/>
                    <a:pt x="2000" y="577"/>
                  </a:cubicBezTo>
                  <a:cubicBezTo>
                    <a:pt x="2000" y="617"/>
                    <a:pt x="2008" y="664"/>
                    <a:pt x="2024" y="664"/>
                  </a:cubicBezTo>
                  <a:cubicBezTo>
                    <a:pt x="2032" y="664"/>
                    <a:pt x="2040" y="664"/>
                    <a:pt x="2048" y="656"/>
                  </a:cubicBezTo>
                  <a:cubicBezTo>
                    <a:pt x="2048" y="656"/>
                    <a:pt x="2048" y="656"/>
                    <a:pt x="2055" y="656"/>
                  </a:cubicBezTo>
                  <a:cubicBezTo>
                    <a:pt x="2064" y="656"/>
                    <a:pt x="2064" y="656"/>
                    <a:pt x="2071" y="664"/>
                  </a:cubicBezTo>
                  <a:cubicBezTo>
                    <a:pt x="2087" y="696"/>
                    <a:pt x="2103" y="767"/>
                    <a:pt x="2111" y="822"/>
                  </a:cubicBezTo>
                  <a:cubicBezTo>
                    <a:pt x="2119" y="838"/>
                    <a:pt x="2127" y="870"/>
                    <a:pt x="2135" y="901"/>
                  </a:cubicBezTo>
                  <a:cubicBezTo>
                    <a:pt x="2142" y="957"/>
                    <a:pt x="2166" y="1036"/>
                    <a:pt x="2166" y="1044"/>
                  </a:cubicBezTo>
                  <a:lnTo>
                    <a:pt x="2166" y="1044"/>
                  </a:lnTo>
                  <a:lnTo>
                    <a:pt x="2166" y="1044"/>
                  </a:lnTo>
                  <a:cubicBezTo>
                    <a:pt x="2158" y="1368"/>
                    <a:pt x="2158" y="1368"/>
                    <a:pt x="2158" y="1368"/>
                  </a:cubicBezTo>
                  <a:cubicBezTo>
                    <a:pt x="2158" y="1368"/>
                    <a:pt x="2158" y="1376"/>
                    <a:pt x="2166" y="1376"/>
                  </a:cubicBezTo>
                  <a:lnTo>
                    <a:pt x="2166" y="1376"/>
                  </a:lnTo>
                  <a:lnTo>
                    <a:pt x="2166" y="1376"/>
                  </a:lnTo>
                  <a:cubicBezTo>
                    <a:pt x="2166" y="1384"/>
                    <a:pt x="2166" y="1384"/>
                    <a:pt x="2174" y="1407"/>
                  </a:cubicBezTo>
                  <a:cubicBezTo>
                    <a:pt x="2174" y="1423"/>
                    <a:pt x="2174" y="1447"/>
                    <a:pt x="2174" y="1447"/>
                  </a:cubicBezTo>
                  <a:cubicBezTo>
                    <a:pt x="2174" y="1455"/>
                    <a:pt x="2174" y="1463"/>
                    <a:pt x="2182" y="1478"/>
                  </a:cubicBezTo>
                  <a:cubicBezTo>
                    <a:pt x="2182" y="1502"/>
                    <a:pt x="2190" y="1534"/>
                    <a:pt x="2198" y="1558"/>
                  </a:cubicBezTo>
                  <a:cubicBezTo>
                    <a:pt x="2222" y="1597"/>
                    <a:pt x="2229" y="1668"/>
                    <a:pt x="2229" y="1692"/>
                  </a:cubicBezTo>
                  <a:cubicBezTo>
                    <a:pt x="2229" y="1708"/>
                    <a:pt x="2237" y="1716"/>
                    <a:pt x="2237" y="1724"/>
                  </a:cubicBezTo>
                  <a:cubicBezTo>
                    <a:pt x="2245" y="1724"/>
                    <a:pt x="2245" y="1731"/>
                    <a:pt x="2245" y="1739"/>
                  </a:cubicBezTo>
                  <a:cubicBezTo>
                    <a:pt x="2253" y="1747"/>
                    <a:pt x="2261" y="1779"/>
                    <a:pt x="2237" y="1795"/>
                  </a:cubicBezTo>
                  <a:cubicBezTo>
                    <a:pt x="2222" y="1803"/>
                    <a:pt x="2206" y="1834"/>
                    <a:pt x="2206" y="1850"/>
                  </a:cubicBezTo>
                  <a:cubicBezTo>
                    <a:pt x="2206" y="1850"/>
                    <a:pt x="2206" y="1858"/>
                    <a:pt x="2237" y="1890"/>
                  </a:cubicBezTo>
                  <a:lnTo>
                    <a:pt x="2237" y="1890"/>
                  </a:lnTo>
                  <a:lnTo>
                    <a:pt x="2237" y="1890"/>
                  </a:lnTo>
                  <a:cubicBezTo>
                    <a:pt x="2229" y="1897"/>
                    <a:pt x="2214" y="1905"/>
                    <a:pt x="2206" y="1913"/>
                  </a:cubicBezTo>
                  <a:cubicBezTo>
                    <a:pt x="2198" y="1929"/>
                    <a:pt x="2198" y="1937"/>
                    <a:pt x="2198" y="1937"/>
                  </a:cubicBezTo>
                  <a:cubicBezTo>
                    <a:pt x="2198" y="1937"/>
                    <a:pt x="2198" y="1937"/>
                    <a:pt x="2206" y="1937"/>
                  </a:cubicBezTo>
                  <a:cubicBezTo>
                    <a:pt x="2206" y="1937"/>
                    <a:pt x="2214" y="1929"/>
                    <a:pt x="2229" y="1929"/>
                  </a:cubicBezTo>
                  <a:cubicBezTo>
                    <a:pt x="2237" y="1921"/>
                    <a:pt x="2245" y="1913"/>
                    <a:pt x="2261" y="1905"/>
                  </a:cubicBezTo>
                  <a:cubicBezTo>
                    <a:pt x="2277" y="1897"/>
                    <a:pt x="2285" y="1890"/>
                    <a:pt x="2308" y="1882"/>
                  </a:cubicBezTo>
                  <a:cubicBezTo>
                    <a:pt x="2316" y="1882"/>
                    <a:pt x="2324" y="1874"/>
                    <a:pt x="2332" y="1874"/>
                  </a:cubicBezTo>
                  <a:cubicBezTo>
                    <a:pt x="2356" y="1874"/>
                    <a:pt x="2380" y="1866"/>
                    <a:pt x="2388" y="1850"/>
                  </a:cubicBezTo>
                  <a:cubicBezTo>
                    <a:pt x="2403" y="1818"/>
                    <a:pt x="2435" y="1811"/>
                    <a:pt x="2467" y="1811"/>
                  </a:cubicBezTo>
                  <a:cubicBezTo>
                    <a:pt x="2490" y="1811"/>
                    <a:pt x="2538" y="1803"/>
                    <a:pt x="2569" y="1779"/>
                  </a:cubicBezTo>
                  <a:cubicBezTo>
                    <a:pt x="2609" y="1763"/>
                    <a:pt x="2641" y="1716"/>
                    <a:pt x="2648" y="1684"/>
                  </a:cubicBezTo>
                  <a:lnTo>
                    <a:pt x="2656" y="1676"/>
                  </a:lnTo>
                  <a:cubicBezTo>
                    <a:pt x="2664" y="1676"/>
                    <a:pt x="2664" y="1676"/>
                    <a:pt x="2664" y="1676"/>
                  </a:cubicBezTo>
                  <a:cubicBezTo>
                    <a:pt x="2672" y="1684"/>
                    <a:pt x="2672" y="1716"/>
                    <a:pt x="2664" y="1731"/>
                  </a:cubicBezTo>
                  <a:cubicBezTo>
                    <a:pt x="2656" y="1747"/>
                    <a:pt x="2648" y="1755"/>
                    <a:pt x="2648" y="1763"/>
                  </a:cubicBezTo>
                  <a:cubicBezTo>
                    <a:pt x="2641" y="1779"/>
                    <a:pt x="2625" y="1795"/>
                    <a:pt x="2633" y="1795"/>
                  </a:cubicBezTo>
                  <a:lnTo>
                    <a:pt x="2633" y="1795"/>
                  </a:lnTo>
                  <a:lnTo>
                    <a:pt x="2633" y="1795"/>
                  </a:lnTo>
                  <a:cubicBezTo>
                    <a:pt x="2641" y="1795"/>
                    <a:pt x="2680" y="1747"/>
                    <a:pt x="2688" y="1731"/>
                  </a:cubicBezTo>
                  <a:lnTo>
                    <a:pt x="2688" y="1731"/>
                  </a:lnTo>
                  <a:cubicBezTo>
                    <a:pt x="2688" y="1716"/>
                    <a:pt x="2696" y="1700"/>
                    <a:pt x="2712" y="1700"/>
                  </a:cubicBezTo>
                  <a:cubicBezTo>
                    <a:pt x="2719" y="1700"/>
                    <a:pt x="2728" y="1700"/>
                    <a:pt x="2735" y="1700"/>
                  </a:cubicBezTo>
                  <a:cubicBezTo>
                    <a:pt x="2735" y="1708"/>
                    <a:pt x="2743" y="1708"/>
                    <a:pt x="2751" y="1708"/>
                  </a:cubicBezTo>
                  <a:cubicBezTo>
                    <a:pt x="2759" y="1708"/>
                    <a:pt x="2767" y="1700"/>
                    <a:pt x="2775" y="1700"/>
                  </a:cubicBezTo>
                  <a:cubicBezTo>
                    <a:pt x="2783" y="1700"/>
                    <a:pt x="2791" y="1692"/>
                    <a:pt x="2799" y="1692"/>
                  </a:cubicBezTo>
                  <a:cubicBezTo>
                    <a:pt x="2799" y="1692"/>
                    <a:pt x="2807" y="1692"/>
                    <a:pt x="2807" y="1700"/>
                  </a:cubicBezTo>
                  <a:cubicBezTo>
                    <a:pt x="2807" y="1700"/>
                    <a:pt x="2807" y="1700"/>
                    <a:pt x="2814" y="1708"/>
                  </a:cubicBezTo>
                  <a:cubicBezTo>
                    <a:pt x="2814" y="1716"/>
                    <a:pt x="2791" y="1731"/>
                    <a:pt x="2751" y="1763"/>
                  </a:cubicBezTo>
                  <a:cubicBezTo>
                    <a:pt x="2743" y="1771"/>
                    <a:pt x="2735" y="1779"/>
                    <a:pt x="2728" y="1787"/>
                  </a:cubicBezTo>
                  <a:cubicBezTo>
                    <a:pt x="2719" y="1795"/>
                    <a:pt x="2712" y="1795"/>
                    <a:pt x="2704" y="1803"/>
                  </a:cubicBezTo>
                  <a:cubicBezTo>
                    <a:pt x="2688" y="1818"/>
                    <a:pt x="2672" y="1834"/>
                    <a:pt x="2609" y="1866"/>
                  </a:cubicBezTo>
                  <a:cubicBezTo>
                    <a:pt x="2577" y="1882"/>
                    <a:pt x="2546" y="1897"/>
                    <a:pt x="2514" y="1921"/>
                  </a:cubicBezTo>
                  <a:cubicBezTo>
                    <a:pt x="2482" y="1945"/>
                    <a:pt x="2451" y="1969"/>
                    <a:pt x="2411" y="1984"/>
                  </a:cubicBezTo>
                  <a:cubicBezTo>
                    <a:pt x="2380" y="2000"/>
                    <a:pt x="2340" y="2016"/>
                    <a:pt x="2308" y="2032"/>
                  </a:cubicBezTo>
                  <a:cubicBezTo>
                    <a:pt x="2253" y="2064"/>
                    <a:pt x="2198" y="2087"/>
                    <a:pt x="2166" y="2095"/>
                  </a:cubicBezTo>
                  <a:cubicBezTo>
                    <a:pt x="2166" y="2095"/>
                    <a:pt x="2158" y="2095"/>
                    <a:pt x="2150" y="2095"/>
                  </a:cubicBezTo>
                  <a:close/>
                  <a:moveTo>
                    <a:pt x="2119" y="2064"/>
                  </a:moveTo>
                  <a:lnTo>
                    <a:pt x="2119" y="2064"/>
                  </a:lnTo>
                  <a:cubicBezTo>
                    <a:pt x="2127" y="2064"/>
                    <a:pt x="2127" y="2071"/>
                    <a:pt x="2135" y="2079"/>
                  </a:cubicBezTo>
                  <a:cubicBezTo>
                    <a:pt x="2135" y="2079"/>
                    <a:pt x="2135" y="2087"/>
                    <a:pt x="2150" y="2087"/>
                  </a:cubicBezTo>
                  <a:lnTo>
                    <a:pt x="2150" y="2087"/>
                  </a:lnTo>
                  <a:cubicBezTo>
                    <a:pt x="2158" y="2087"/>
                    <a:pt x="2158" y="2087"/>
                    <a:pt x="2166" y="2087"/>
                  </a:cubicBezTo>
                  <a:cubicBezTo>
                    <a:pt x="2198" y="2079"/>
                    <a:pt x="2253" y="2055"/>
                    <a:pt x="2308" y="2024"/>
                  </a:cubicBezTo>
                  <a:cubicBezTo>
                    <a:pt x="2340" y="2008"/>
                    <a:pt x="2372" y="1992"/>
                    <a:pt x="2403" y="1977"/>
                  </a:cubicBezTo>
                  <a:cubicBezTo>
                    <a:pt x="2443" y="1961"/>
                    <a:pt x="2482" y="1937"/>
                    <a:pt x="2514" y="1913"/>
                  </a:cubicBezTo>
                  <a:cubicBezTo>
                    <a:pt x="2546" y="1890"/>
                    <a:pt x="2577" y="1874"/>
                    <a:pt x="2609" y="1858"/>
                  </a:cubicBezTo>
                  <a:cubicBezTo>
                    <a:pt x="2664" y="1834"/>
                    <a:pt x="2680" y="1818"/>
                    <a:pt x="2704" y="1795"/>
                  </a:cubicBezTo>
                  <a:cubicBezTo>
                    <a:pt x="2704" y="1795"/>
                    <a:pt x="2712" y="1787"/>
                    <a:pt x="2719" y="1779"/>
                  </a:cubicBezTo>
                  <a:cubicBezTo>
                    <a:pt x="2728" y="1771"/>
                    <a:pt x="2735" y="1763"/>
                    <a:pt x="2751" y="1755"/>
                  </a:cubicBezTo>
                  <a:cubicBezTo>
                    <a:pt x="2775" y="1739"/>
                    <a:pt x="2807" y="1716"/>
                    <a:pt x="2807" y="1708"/>
                  </a:cubicBezTo>
                  <a:cubicBezTo>
                    <a:pt x="2807" y="1700"/>
                    <a:pt x="2807" y="1700"/>
                    <a:pt x="2807" y="1700"/>
                  </a:cubicBezTo>
                  <a:cubicBezTo>
                    <a:pt x="2799" y="1700"/>
                    <a:pt x="2791" y="1700"/>
                    <a:pt x="2783" y="1708"/>
                  </a:cubicBezTo>
                  <a:cubicBezTo>
                    <a:pt x="2775" y="1708"/>
                    <a:pt x="2759" y="1716"/>
                    <a:pt x="2751" y="1716"/>
                  </a:cubicBezTo>
                  <a:cubicBezTo>
                    <a:pt x="2743" y="1716"/>
                    <a:pt x="2735" y="1708"/>
                    <a:pt x="2728" y="1708"/>
                  </a:cubicBezTo>
                  <a:cubicBezTo>
                    <a:pt x="2719" y="1708"/>
                    <a:pt x="2719" y="1700"/>
                    <a:pt x="2712" y="1700"/>
                  </a:cubicBezTo>
                  <a:cubicBezTo>
                    <a:pt x="2704" y="1700"/>
                    <a:pt x="2696" y="1716"/>
                    <a:pt x="2696" y="1731"/>
                  </a:cubicBezTo>
                  <a:lnTo>
                    <a:pt x="2696" y="1739"/>
                  </a:lnTo>
                  <a:cubicBezTo>
                    <a:pt x="2688" y="1747"/>
                    <a:pt x="2648" y="1803"/>
                    <a:pt x="2633" y="1803"/>
                  </a:cubicBezTo>
                  <a:lnTo>
                    <a:pt x="2625" y="1803"/>
                  </a:lnTo>
                  <a:cubicBezTo>
                    <a:pt x="2625" y="1803"/>
                    <a:pt x="2625" y="1803"/>
                    <a:pt x="2625" y="1795"/>
                  </a:cubicBezTo>
                  <a:cubicBezTo>
                    <a:pt x="2617" y="1787"/>
                    <a:pt x="2625" y="1779"/>
                    <a:pt x="2641" y="1763"/>
                  </a:cubicBezTo>
                  <a:cubicBezTo>
                    <a:pt x="2648" y="1747"/>
                    <a:pt x="2656" y="1739"/>
                    <a:pt x="2656" y="1731"/>
                  </a:cubicBezTo>
                  <a:cubicBezTo>
                    <a:pt x="2664" y="1716"/>
                    <a:pt x="2664" y="1692"/>
                    <a:pt x="2656" y="1684"/>
                  </a:cubicBezTo>
                  <a:cubicBezTo>
                    <a:pt x="2656" y="1684"/>
                    <a:pt x="2656" y="1684"/>
                    <a:pt x="2656" y="1692"/>
                  </a:cubicBezTo>
                  <a:cubicBezTo>
                    <a:pt x="2648" y="1716"/>
                    <a:pt x="2609" y="1771"/>
                    <a:pt x="2577" y="1787"/>
                  </a:cubicBezTo>
                  <a:cubicBezTo>
                    <a:pt x="2546" y="1811"/>
                    <a:pt x="2490" y="1811"/>
                    <a:pt x="2467" y="1818"/>
                  </a:cubicBezTo>
                  <a:cubicBezTo>
                    <a:pt x="2435" y="1818"/>
                    <a:pt x="2403" y="1826"/>
                    <a:pt x="2395" y="1850"/>
                  </a:cubicBezTo>
                  <a:cubicBezTo>
                    <a:pt x="2380" y="1874"/>
                    <a:pt x="2356" y="1882"/>
                    <a:pt x="2332" y="1882"/>
                  </a:cubicBezTo>
                  <a:cubicBezTo>
                    <a:pt x="2324" y="1882"/>
                    <a:pt x="2316" y="1890"/>
                    <a:pt x="2308" y="1890"/>
                  </a:cubicBezTo>
                  <a:cubicBezTo>
                    <a:pt x="2293" y="1890"/>
                    <a:pt x="2277" y="1905"/>
                    <a:pt x="2261" y="1913"/>
                  </a:cubicBezTo>
                  <a:cubicBezTo>
                    <a:pt x="2253" y="1921"/>
                    <a:pt x="2237" y="1929"/>
                    <a:pt x="2229" y="1937"/>
                  </a:cubicBezTo>
                  <a:cubicBezTo>
                    <a:pt x="2222" y="1937"/>
                    <a:pt x="2214" y="1945"/>
                    <a:pt x="2206" y="1945"/>
                  </a:cubicBezTo>
                  <a:cubicBezTo>
                    <a:pt x="2198" y="1945"/>
                    <a:pt x="2198" y="1937"/>
                    <a:pt x="2190" y="1937"/>
                  </a:cubicBezTo>
                  <a:cubicBezTo>
                    <a:pt x="2190" y="1929"/>
                    <a:pt x="2198" y="1921"/>
                    <a:pt x="2206" y="1913"/>
                  </a:cubicBezTo>
                  <a:cubicBezTo>
                    <a:pt x="2214" y="1905"/>
                    <a:pt x="2222" y="1897"/>
                    <a:pt x="2229" y="1890"/>
                  </a:cubicBezTo>
                  <a:cubicBezTo>
                    <a:pt x="2206" y="1874"/>
                    <a:pt x="2198" y="1858"/>
                    <a:pt x="2198" y="1850"/>
                  </a:cubicBezTo>
                  <a:cubicBezTo>
                    <a:pt x="2198" y="1834"/>
                    <a:pt x="2222" y="1803"/>
                    <a:pt x="2237" y="1787"/>
                  </a:cubicBezTo>
                  <a:cubicBezTo>
                    <a:pt x="2253" y="1779"/>
                    <a:pt x="2245" y="1747"/>
                    <a:pt x="2237" y="1739"/>
                  </a:cubicBezTo>
                  <a:cubicBezTo>
                    <a:pt x="2237" y="1731"/>
                    <a:pt x="2237" y="1731"/>
                    <a:pt x="2229" y="1724"/>
                  </a:cubicBezTo>
                  <a:cubicBezTo>
                    <a:pt x="2229" y="1716"/>
                    <a:pt x="2222" y="1708"/>
                    <a:pt x="2222" y="1692"/>
                  </a:cubicBezTo>
                  <a:cubicBezTo>
                    <a:pt x="2222" y="1676"/>
                    <a:pt x="2214" y="1605"/>
                    <a:pt x="2198" y="1565"/>
                  </a:cubicBezTo>
                  <a:cubicBezTo>
                    <a:pt x="2182" y="1534"/>
                    <a:pt x="2174" y="1502"/>
                    <a:pt x="2174" y="1478"/>
                  </a:cubicBezTo>
                  <a:cubicBezTo>
                    <a:pt x="2174" y="1463"/>
                    <a:pt x="2166" y="1455"/>
                    <a:pt x="2166" y="1455"/>
                  </a:cubicBezTo>
                  <a:cubicBezTo>
                    <a:pt x="2166" y="1455"/>
                    <a:pt x="2166" y="1439"/>
                    <a:pt x="2166" y="1407"/>
                  </a:cubicBezTo>
                  <a:cubicBezTo>
                    <a:pt x="2166" y="1391"/>
                    <a:pt x="2158" y="1384"/>
                    <a:pt x="2158" y="1384"/>
                  </a:cubicBezTo>
                  <a:cubicBezTo>
                    <a:pt x="2150" y="1376"/>
                    <a:pt x="2150" y="1368"/>
                    <a:pt x="2150" y="1368"/>
                  </a:cubicBezTo>
                  <a:lnTo>
                    <a:pt x="2150" y="1368"/>
                  </a:lnTo>
                  <a:lnTo>
                    <a:pt x="2150" y="1368"/>
                  </a:lnTo>
                  <a:cubicBezTo>
                    <a:pt x="2158" y="1044"/>
                    <a:pt x="2158" y="1044"/>
                    <a:pt x="2158" y="1044"/>
                  </a:cubicBezTo>
                  <a:cubicBezTo>
                    <a:pt x="2158" y="1036"/>
                    <a:pt x="2142" y="996"/>
                    <a:pt x="2127" y="901"/>
                  </a:cubicBezTo>
                  <a:cubicBezTo>
                    <a:pt x="2119" y="870"/>
                    <a:pt x="2111" y="838"/>
                    <a:pt x="2111" y="822"/>
                  </a:cubicBezTo>
                  <a:cubicBezTo>
                    <a:pt x="2087" y="743"/>
                    <a:pt x="2071" y="696"/>
                    <a:pt x="2064" y="672"/>
                  </a:cubicBezTo>
                  <a:cubicBezTo>
                    <a:pt x="2055" y="664"/>
                    <a:pt x="2055" y="664"/>
                    <a:pt x="2055" y="664"/>
                  </a:cubicBezTo>
                  <a:cubicBezTo>
                    <a:pt x="2055" y="664"/>
                    <a:pt x="2055" y="664"/>
                    <a:pt x="2048" y="664"/>
                  </a:cubicBezTo>
                  <a:cubicBezTo>
                    <a:pt x="2048" y="672"/>
                    <a:pt x="2040" y="672"/>
                    <a:pt x="2032" y="672"/>
                  </a:cubicBezTo>
                  <a:cubicBezTo>
                    <a:pt x="2024" y="672"/>
                    <a:pt x="2024" y="672"/>
                    <a:pt x="2024" y="672"/>
                  </a:cubicBezTo>
                  <a:cubicBezTo>
                    <a:pt x="2000" y="664"/>
                    <a:pt x="1992" y="609"/>
                    <a:pt x="1992" y="577"/>
                  </a:cubicBezTo>
                  <a:cubicBezTo>
                    <a:pt x="1992" y="554"/>
                    <a:pt x="1976" y="483"/>
                    <a:pt x="1969" y="451"/>
                  </a:cubicBezTo>
                  <a:cubicBezTo>
                    <a:pt x="1961" y="427"/>
                    <a:pt x="1961" y="411"/>
                    <a:pt x="1969" y="387"/>
                  </a:cubicBezTo>
                  <a:cubicBezTo>
                    <a:pt x="1969" y="380"/>
                    <a:pt x="1969" y="372"/>
                    <a:pt x="1969" y="364"/>
                  </a:cubicBezTo>
                  <a:cubicBezTo>
                    <a:pt x="1969" y="332"/>
                    <a:pt x="1953" y="277"/>
                    <a:pt x="1937" y="253"/>
                  </a:cubicBezTo>
                  <a:cubicBezTo>
                    <a:pt x="1937" y="245"/>
                    <a:pt x="1929" y="237"/>
                    <a:pt x="1921" y="237"/>
                  </a:cubicBezTo>
                  <a:cubicBezTo>
                    <a:pt x="1913" y="230"/>
                    <a:pt x="1905" y="221"/>
                    <a:pt x="1897" y="198"/>
                  </a:cubicBezTo>
                  <a:cubicBezTo>
                    <a:pt x="1889" y="182"/>
                    <a:pt x="1889" y="166"/>
                    <a:pt x="1889" y="150"/>
                  </a:cubicBezTo>
                  <a:cubicBezTo>
                    <a:pt x="1889" y="127"/>
                    <a:pt x="1889" y="111"/>
                    <a:pt x="1882" y="103"/>
                  </a:cubicBezTo>
                  <a:cubicBezTo>
                    <a:pt x="1874" y="95"/>
                    <a:pt x="1874" y="48"/>
                    <a:pt x="1874" y="8"/>
                  </a:cubicBezTo>
                  <a:cubicBezTo>
                    <a:pt x="1629" y="71"/>
                    <a:pt x="1399" y="119"/>
                    <a:pt x="1384" y="127"/>
                  </a:cubicBezTo>
                  <a:cubicBezTo>
                    <a:pt x="1344" y="135"/>
                    <a:pt x="1123" y="419"/>
                    <a:pt x="1123" y="459"/>
                  </a:cubicBezTo>
                  <a:cubicBezTo>
                    <a:pt x="1123" y="490"/>
                    <a:pt x="1083" y="522"/>
                    <a:pt x="1044" y="554"/>
                  </a:cubicBezTo>
                  <a:cubicBezTo>
                    <a:pt x="1044" y="561"/>
                    <a:pt x="1044" y="561"/>
                    <a:pt x="1036" y="561"/>
                  </a:cubicBezTo>
                  <a:cubicBezTo>
                    <a:pt x="1044" y="561"/>
                    <a:pt x="1044" y="569"/>
                    <a:pt x="1044" y="569"/>
                  </a:cubicBezTo>
                  <a:cubicBezTo>
                    <a:pt x="1052" y="569"/>
                    <a:pt x="1044" y="569"/>
                    <a:pt x="1044" y="577"/>
                  </a:cubicBezTo>
                  <a:cubicBezTo>
                    <a:pt x="1028" y="585"/>
                    <a:pt x="980" y="641"/>
                    <a:pt x="980" y="648"/>
                  </a:cubicBezTo>
                  <a:cubicBezTo>
                    <a:pt x="980" y="656"/>
                    <a:pt x="996" y="664"/>
                    <a:pt x="1012" y="664"/>
                  </a:cubicBezTo>
                  <a:cubicBezTo>
                    <a:pt x="1020" y="664"/>
                    <a:pt x="1020" y="664"/>
                    <a:pt x="1020" y="664"/>
                  </a:cubicBezTo>
                  <a:cubicBezTo>
                    <a:pt x="1028" y="656"/>
                    <a:pt x="1036" y="656"/>
                    <a:pt x="1044" y="656"/>
                  </a:cubicBezTo>
                  <a:lnTo>
                    <a:pt x="1052" y="656"/>
                  </a:lnTo>
                  <a:cubicBezTo>
                    <a:pt x="1059" y="664"/>
                    <a:pt x="1059" y="664"/>
                    <a:pt x="1059" y="672"/>
                  </a:cubicBezTo>
                  <a:cubicBezTo>
                    <a:pt x="1052" y="680"/>
                    <a:pt x="1052" y="680"/>
                    <a:pt x="1052" y="680"/>
                  </a:cubicBezTo>
                  <a:cubicBezTo>
                    <a:pt x="1052" y="680"/>
                    <a:pt x="1059" y="680"/>
                    <a:pt x="1067" y="680"/>
                  </a:cubicBezTo>
                  <a:cubicBezTo>
                    <a:pt x="1067" y="672"/>
                    <a:pt x="1075" y="672"/>
                    <a:pt x="1075" y="672"/>
                  </a:cubicBezTo>
                  <a:cubicBezTo>
                    <a:pt x="1091" y="672"/>
                    <a:pt x="1099" y="680"/>
                    <a:pt x="1099" y="688"/>
                  </a:cubicBezTo>
                  <a:cubicBezTo>
                    <a:pt x="1099" y="688"/>
                    <a:pt x="1099" y="696"/>
                    <a:pt x="1091" y="696"/>
                  </a:cubicBezTo>
                  <a:cubicBezTo>
                    <a:pt x="1067" y="704"/>
                    <a:pt x="1059" y="727"/>
                    <a:pt x="1059" y="735"/>
                  </a:cubicBezTo>
                  <a:lnTo>
                    <a:pt x="1059" y="743"/>
                  </a:lnTo>
                  <a:cubicBezTo>
                    <a:pt x="1059" y="751"/>
                    <a:pt x="1052" y="751"/>
                    <a:pt x="1052" y="767"/>
                  </a:cubicBezTo>
                  <a:cubicBezTo>
                    <a:pt x="1052" y="775"/>
                    <a:pt x="1059" y="791"/>
                    <a:pt x="1067" y="798"/>
                  </a:cubicBezTo>
                  <a:cubicBezTo>
                    <a:pt x="1067" y="807"/>
                    <a:pt x="1067" y="807"/>
                    <a:pt x="1067" y="814"/>
                  </a:cubicBezTo>
                  <a:cubicBezTo>
                    <a:pt x="1075" y="822"/>
                    <a:pt x="1075" y="830"/>
                    <a:pt x="1083" y="830"/>
                  </a:cubicBezTo>
                  <a:cubicBezTo>
                    <a:pt x="1083" y="846"/>
                    <a:pt x="1091" y="862"/>
                    <a:pt x="1091" y="878"/>
                  </a:cubicBezTo>
                  <a:cubicBezTo>
                    <a:pt x="1091" y="878"/>
                    <a:pt x="1091" y="886"/>
                    <a:pt x="1083" y="886"/>
                  </a:cubicBezTo>
                  <a:cubicBezTo>
                    <a:pt x="1083" y="909"/>
                    <a:pt x="1083" y="925"/>
                    <a:pt x="1059" y="925"/>
                  </a:cubicBezTo>
                  <a:cubicBezTo>
                    <a:pt x="1059" y="925"/>
                    <a:pt x="1052" y="925"/>
                    <a:pt x="1044" y="925"/>
                  </a:cubicBezTo>
                  <a:cubicBezTo>
                    <a:pt x="1036" y="925"/>
                    <a:pt x="1028" y="917"/>
                    <a:pt x="1020" y="933"/>
                  </a:cubicBezTo>
                  <a:cubicBezTo>
                    <a:pt x="1020" y="933"/>
                    <a:pt x="1020" y="933"/>
                    <a:pt x="1020" y="941"/>
                  </a:cubicBezTo>
                  <a:cubicBezTo>
                    <a:pt x="1012" y="957"/>
                    <a:pt x="1004" y="965"/>
                    <a:pt x="988" y="973"/>
                  </a:cubicBezTo>
                  <a:lnTo>
                    <a:pt x="988" y="973"/>
                  </a:lnTo>
                  <a:cubicBezTo>
                    <a:pt x="980" y="973"/>
                    <a:pt x="965" y="980"/>
                    <a:pt x="965" y="988"/>
                  </a:cubicBezTo>
                  <a:cubicBezTo>
                    <a:pt x="957" y="1004"/>
                    <a:pt x="949" y="1028"/>
                    <a:pt x="933" y="1036"/>
                  </a:cubicBezTo>
                  <a:cubicBezTo>
                    <a:pt x="909" y="1044"/>
                    <a:pt x="894" y="1060"/>
                    <a:pt x="885" y="1075"/>
                  </a:cubicBezTo>
                  <a:cubicBezTo>
                    <a:pt x="885" y="1075"/>
                    <a:pt x="885" y="1075"/>
                    <a:pt x="885" y="1083"/>
                  </a:cubicBezTo>
                  <a:cubicBezTo>
                    <a:pt x="885" y="1091"/>
                    <a:pt x="885" y="1099"/>
                    <a:pt x="870" y="1091"/>
                  </a:cubicBezTo>
                  <a:lnTo>
                    <a:pt x="862" y="1091"/>
                  </a:lnTo>
                  <a:cubicBezTo>
                    <a:pt x="846" y="1083"/>
                    <a:pt x="838" y="1083"/>
                    <a:pt x="822" y="1083"/>
                  </a:cubicBezTo>
                  <a:cubicBezTo>
                    <a:pt x="791" y="1083"/>
                    <a:pt x="759" y="1091"/>
                    <a:pt x="743" y="1099"/>
                  </a:cubicBezTo>
                  <a:cubicBezTo>
                    <a:pt x="743" y="1099"/>
                    <a:pt x="735" y="1107"/>
                    <a:pt x="727" y="1107"/>
                  </a:cubicBezTo>
                  <a:cubicBezTo>
                    <a:pt x="712" y="1115"/>
                    <a:pt x="696" y="1123"/>
                    <a:pt x="688" y="1131"/>
                  </a:cubicBezTo>
                  <a:cubicBezTo>
                    <a:pt x="672" y="1147"/>
                    <a:pt x="656" y="1147"/>
                    <a:pt x="632" y="1138"/>
                  </a:cubicBezTo>
                  <a:lnTo>
                    <a:pt x="632" y="1138"/>
                  </a:lnTo>
                  <a:cubicBezTo>
                    <a:pt x="617" y="1123"/>
                    <a:pt x="601" y="1107"/>
                    <a:pt x="585" y="1107"/>
                  </a:cubicBezTo>
                  <a:lnTo>
                    <a:pt x="577" y="1107"/>
                  </a:lnTo>
                  <a:cubicBezTo>
                    <a:pt x="577" y="1107"/>
                    <a:pt x="561" y="1107"/>
                    <a:pt x="546" y="1107"/>
                  </a:cubicBezTo>
                  <a:cubicBezTo>
                    <a:pt x="474" y="1115"/>
                    <a:pt x="316" y="1115"/>
                    <a:pt x="206" y="1202"/>
                  </a:cubicBezTo>
                  <a:cubicBezTo>
                    <a:pt x="190" y="1210"/>
                    <a:pt x="182" y="1218"/>
                    <a:pt x="166" y="1225"/>
                  </a:cubicBezTo>
                  <a:cubicBezTo>
                    <a:pt x="174" y="1257"/>
                    <a:pt x="182" y="1289"/>
                    <a:pt x="190" y="1305"/>
                  </a:cubicBezTo>
                  <a:cubicBezTo>
                    <a:pt x="190" y="1313"/>
                    <a:pt x="190" y="1313"/>
                    <a:pt x="190" y="1313"/>
                  </a:cubicBezTo>
                  <a:cubicBezTo>
                    <a:pt x="190" y="1336"/>
                    <a:pt x="221" y="1376"/>
                    <a:pt x="229" y="1400"/>
                  </a:cubicBezTo>
                  <a:cubicBezTo>
                    <a:pt x="237" y="1400"/>
                    <a:pt x="237" y="1400"/>
                    <a:pt x="237" y="1391"/>
                  </a:cubicBezTo>
                  <a:lnTo>
                    <a:pt x="237" y="1391"/>
                  </a:lnTo>
                  <a:lnTo>
                    <a:pt x="237" y="1391"/>
                  </a:lnTo>
                  <a:cubicBezTo>
                    <a:pt x="245" y="1391"/>
                    <a:pt x="261" y="1391"/>
                    <a:pt x="269" y="1400"/>
                  </a:cubicBezTo>
                  <a:cubicBezTo>
                    <a:pt x="269" y="1407"/>
                    <a:pt x="269" y="1407"/>
                    <a:pt x="269" y="1415"/>
                  </a:cubicBezTo>
                  <a:cubicBezTo>
                    <a:pt x="269" y="1415"/>
                    <a:pt x="269" y="1423"/>
                    <a:pt x="261" y="1431"/>
                  </a:cubicBezTo>
                  <a:cubicBezTo>
                    <a:pt x="261" y="1447"/>
                    <a:pt x="253" y="1478"/>
                    <a:pt x="237" y="1486"/>
                  </a:cubicBezTo>
                  <a:cubicBezTo>
                    <a:pt x="221" y="1502"/>
                    <a:pt x="182" y="1542"/>
                    <a:pt x="150" y="1589"/>
                  </a:cubicBezTo>
                  <a:cubicBezTo>
                    <a:pt x="126" y="1613"/>
                    <a:pt x="111" y="1644"/>
                    <a:pt x="95" y="1660"/>
                  </a:cubicBezTo>
                  <a:cubicBezTo>
                    <a:pt x="79" y="1676"/>
                    <a:pt x="48" y="1708"/>
                    <a:pt x="8" y="1739"/>
                  </a:cubicBezTo>
                  <a:cubicBezTo>
                    <a:pt x="32" y="1850"/>
                    <a:pt x="32" y="1850"/>
                    <a:pt x="32" y="1850"/>
                  </a:cubicBezTo>
                  <a:cubicBezTo>
                    <a:pt x="111" y="1834"/>
                    <a:pt x="1415" y="1581"/>
                    <a:pt x="1439" y="1573"/>
                  </a:cubicBezTo>
                  <a:cubicBezTo>
                    <a:pt x="1447" y="1573"/>
                    <a:pt x="1455" y="1565"/>
                    <a:pt x="1455" y="1565"/>
                  </a:cubicBezTo>
                  <a:cubicBezTo>
                    <a:pt x="1471" y="1558"/>
                    <a:pt x="1486" y="1550"/>
                    <a:pt x="1502" y="1550"/>
                  </a:cubicBezTo>
                  <a:cubicBezTo>
                    <a:pt x="1510" y="1550"/>
                    <a:pt x="1526" y="1558"/>
                    <a:pt x="1542" y="1565"/>
                  </a:cubicBezTo>
                  <a:cubicBezTo>
                    <a:pt x="1589" y="1605"/>
                    <a:pt x="1613" y="1605"/>
                    <a:pt x="1644" y="1605"/>
                  </a:cubicBezTo>
                  <a:lnTo>
                    <a:pt x="1644" y="1605"/>
                  </a:lnTo>
                  <a:cubicBezTo>
                    <a:pt x="1668" y="1605"/>
                    <a:pt x="1684" y="1653"/>
                    <a:pt x="1700" y="1700"/>
                  </a:cubicBezTo>
                  <a:cubicBezTo>
                    <a:pt x="1708" y="1724"/>
                    <a:pt x="1716" y="1739"/>
                    <a:pt x="1724" y="1755"/>
                  </a:cubicBezTo>
                  <a:cubicBezTo>
                    <a:pt x="1731" y="1763"/>
                    <a:pt x="1731" y="1763"/>
                    <a:pt x="1739" y="1763"/>
                  </a:cubicBezTo>
                  <a:cubicBezTo>
                    <a:pt x="1739" y="1763"/>
                    <a:pt x="1739" y="1763"/>
                    <a:pt x="1747" y="1763"/>
                  </a:cubicBezTo>
                  <a:cubicBezTo>
                    <a:pt x="1747" y="1763"/>
                    <a:pt x="1755" y="1763"/>
                    <a:pt x="1763" y="1763"/>
                  </a:cubicBezTo>
                  <a:cubicBezTo>
                    <a:pt x="1771" y="1763"/>
                    <a:pt x="1779" y="1763"/>
                    <a:pt x="1787" y="1763"/>
                  </a:cubicBezTo>
                  <a:cubicBezTo>
                    <a:pt x="1826" y="1779"/>
                    <a:pt x="1842" y="1787"/>
                    <a:pt x="1874" y="1811"/>
                  </a:cubicBezTo>
                  <a:cubicBezTo>
                    <a:pt x="1897" y="1842"/>
                    <a:pt x="2079" y="1882"/>
                    <a:pt x="2103" y="1890"/>
                  </a:cubicBezTo>
                  <a:cubicBezTo>
                    <a:pt x="2127" y="1890"/>
                    <a:pt x="2142" y="1905"/>
                    <a:pt x="2150" y="1921"/>
                  </a:cubicBezTo>
                  <a:cubicBezTo>
                    <a:pt x="2158" y="1929"/>
                    <a:pt x="2150" y="1969"/>
                    <a:pt x="2142" y="2000"/>
                  </a:cubicBezTo>
                  <a:cubicBezTo>
                    <a:pt x="2135" y="2008"/>
                    <a:pt x="2135" y="2008"/>
                    <a:pt x="2135" y="2016"/>
                  </a:cubicBezTo>
                  <a:cubicBezTo>
                    <a:pt x="2135" y="2024"/>
                    <a:pt x="2127" y="2048"/>
                    <a:pt x="2119" y="2064"/>
                  </a:cubicBezTo>
                  <a:close/>
                </a:path>
              </a:pathLst>
            </a:custGeom>
            <a:solidFill>
              <a:schemeClr val="accent6"/>
            </a:solidFill>
            <a:ln>
              <a:solidFill>
                <a:schemeClr val="bg2"/>
              </a:solidFill>
            </a:ln>
            <a:effectLst/>
          </p:spPr>
          <p:txBody>
            <a:bodyPr wrap="none" anchor="ctr"/>
            <a:lstStyle/>
            <a:p>
              <a:endParaRPr lang="en-US"/>
            </a:p>
          </p:txBody>
        </p:sp>
        <p:sp>
          <p:nvSpPr>
            <p:cNvPr id="330" name="Freeform 769"/>
            <p:cNvSpPr>
              <a:spLocks noChangeArrowheads="1"/>
            </p:cNvSpPr>
            <p:nvPr/>
          </p:nvSpPr>
          <p:spPr bwMode="auto">
            <a:xfrm>
              <a:off x="21358729" y="5966573"/>
              <a:ext cx="294551" cy="598381"/>
            </a:xfrm>
            <a:custGeom>
              <a:avLst/>
              <a:gdLst>
                <a:gd name="T0" fmla="*/ 450 w 562"/>
                <a:gd name="T1" fmla="*/ 371 h 1139"/>
                <a:gd name="T2" fmla="*/ 450 w 562"/>
                <a:gd name="T3" fmla="*/ 371 h 1139"/>
                <a:gd name="T4" fmla="*/ 387 w 562"/>
                <a:gd name="T5" fmla="*/ 332 h 1139"/>
                <a:gd name="T6" fmla="*/ 427 w 562"/>
                <a:gd name="T7" fmla="*/ 269 h 1139"/>
                <a:gd name="T8" fmla="*/ 427 w 562"/>
                <a:gd name="T9" fmla="*/ 269 h 1139"/>
                <a:gd name="T10" fmla="*/ 443 w 562"/>
                <a:gd name="T11" fmla="*/ 221 h 1139"/>
                <a:gd name="T12" fmla="*/ 458 w 562"/>
                <a:gd name="T13" fmla="*/ 126 h 1139"/>
                <a:gd name="T14" fmla="*/ 411 w 562"/>
                <a:gd name="T15" fmla="*/ 95 h 1139"/>
                <a:gd name="T16" fmla="*/ 174 w 562"/>
                <a:gd name="T17" fmla="*/ 23 h 1139"/>
                <a:gd name="T18" fmla="*/ 150 w 562"/>
                <a:gd name="T19" fmla="*/ 0 h 1139"/>
                <a:gd name="T20" fmla="*/ 95 w 562"/>
                <a:gd name="T21" fmla="*/ 63 h 1139"/>
                <a:gd name="T22" fmla="*/ 87 w 562"/>
                <a:gd name="T23" fmla="*/ 134 h 1139"/>
                <a:gd name="T24" fmla="*/ 39 w 562"/>
                <a:gd name="T25" fmla="*/ 245 h 1139"/>
                <a:gd name="T26" fmla="*/ 79 w 562"/>
                <a:gd name="T27" fmla="*/ 269 h 1139"/>
                <a:gd name="T28" fmla="*/ 55 w 562"/>
                <a:gd name="T29" fmla="*/ 316 h 1139"/>
                <a:gd name="T30" fmla="*/ 39 w 562"/>
                <a:gd name="T31" fmla="*/ 371 h 1139"/>
                <a:gd name="T32" fmla="*/ 245 w 562"/>
                <a:gd name="T33" fmla="*/ 545 h 1139"/>
                <a:gd name="T34" fmla="*/ 190 w 562"/>
                <a:gd name="T35" fmla="*/ 616 h 1139"/>
                <a:gd name="T36" fmla="*/ 158 w 562"/>
                <a:gd name="T37" fmla="*/ 703 h 1139"/>
                <a:gd name="T38" fmla="*/ 110 w 562"/>
                <a:gd name="T39" fmla="*/ 751 h 1139"/>
                <a:gd name="T40" fmla="*/ 47 w 562"/>
                <a:gd name="T41" fmla="*/ 846 h 1139"/>
                <a:gd name="T42" fmla="*/ 87 w 562"/>
                <a:gd name="T43" fmla="*/ 964 h 1139"/>
                <a:gd name="T44" fmla="*/ 110 w 562"/>
                <a:gd name="T45" fmla="*/ 972 h 1139"/>
                <a:gd name="T46" fmla="*/ 158 w 562"/>
                <a:gd name="T47" fmla="*/ 1019 h 1139"/>
                <a:gd name="T48" fmla="*/ 253 w 562"/>
                <a:gd name="T49" fmla="*/ 1035 h 1139"/>
                <a:gd name="T50" fmla="*/ 284 w 562"/>
                <a:gd name="T51" fmla="*/ 1043 h 1139"/>
                <a:gd name="T52" fmla="*/ 316 w 562"/>
                <a:gd name="T53" fmla="*/ 1083 h 1139"/>
                <a:gd name="T54" fmla="*/ 316 w 562"/>
                <a:gd name="T55" fmla="*/ 1138 h 1139"/>
                <a:gd name="T56" fmla="*/ 363 w 562"/>
                <a:gd name="T57" fmla="*/ 1106 h 1139"/>
                <a:gd name="T58" fmla="*/ 411 w 562"/>
                <a:gd name="T59" fmla="*/ 1035 h 1139"/>
                <a:gd name="T60" fmla="*/ 419 w 562"/>
                <a:gd name="T61" fmla="*/ 940 h 1139"/>
                <a:gd name="T62" fmla="*/ 458 w 562"/>
                <a:gd name="T63" fmla="*/ 853 h 1139"/>
                <a:gd name="T64" fmla="*/ 482 w 562"/>
                <a:gd name="T65" fmla="*/ 782 h 1139"/>
                <a:gd name="T66" fmla="*/ 514 w 562"/>
                <a:gd name="T67" fmla="*/ 513 h 1139"/>
                <a:gd name="T68" fmla="*/ 450 w 562"/>
                <a:gd name="T69" fmla="*/ 371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2" h="1139">
                  <a:moveTo>
                    <a:pt x="450" y="371"/>
                  </a:moveTo>
                  <a:lnTo>
                    <a:pt x="450" y="371"/>
                  </a:lnTo>
                  <a:cubicBezTo>
                    <a:pt x="340" y="387"/>
                    <a:pt x="387" y="371"/>
                    <a:pt x="387" y="332"/>
                  </a:cubicBezTo>
                  <a:cubicBezTo>
                    <a:pt x="387" y="300"/>
                    <a:pt x="403" y="260"/>
                    <a:pt x="427" y="269"/>
                  </a:cubicBezTo>
                  <a:lnTo>
                    <a:pt x="427" y="269"/>
                  </a:lnTo>
                  <a:cubicBezTo>
                    <a:pt x="427" y="253"/>
                    <a:pt x="435" y="229"/>
                    <a:pt x="443" y="221"/>
                  </a:cubicBezTo>
                  <a:cubicBezTo>
                    <a:pt x="443" y="205"/>
                    <a:pt x="466" y="142"/>
                    <a:pt x="458" y="126"/>
                  </a:cubicBezTo>
                  <a:cubicBezTo>
                    <a:pt x="450" y="110"/>
                    <a:pt x="435" y="102"/>
                    <a:pt x="411" y="95"/>
                  </a:cubicBezTo>
                  <a:cubicBezTo>
                    <a:pt x="387" y="95"/>
                    <a:pt x="197" y="47"/>
                    <a:pt x="174" y="23"/>
                  </a:cubicBezTo>
                  <a:cubicBezTo>
                    <a:pt x="166" y="8"/>
                    <a:pt x="158" y="0"/>
                    <a:pt x="150" y="0"/>
                  </a:cubicBezTo>
                  <a:cubicBezTo>
                    <a:pt x="134" y="8"/>
                    <a:pt x="95" y="55"/>
                    <a:pt x="95" y="63"/>
                  </a:cubicBezTo>
                  <a:cubicBezTo>
                    <a:pt x="95" y="79"/>
                    <a:pt x="103" y="126"/>
                    <a:pt x="87" y="134"/>
                  </a:cubicBezTo>
                  <a:cubicBezTo>
                    <a:pt x="63" y="150"/>
                    <a:pt x="0" y="229"/>
                    <a:pt x="39" y="245"/>
                  </a:cubicBezTo>
                  <a:cubicBezTo>
                    <a:pt x="71" y="260"/>
                    <a:pt x="79" y="245"/>
                    <a:pt x="79" y="269"/>
                  </a:cubicBezTo>
                  <a:cubicBezTo>
                    <a:pt x="79" y="284"/>
                    <a:pt x="71" y="300"/>
                    <a:pt x="55" y="316"/>
                  </a:cubicBezTo>
                  <a:cubicBezTo>
                    <a:pt x="39" y="324"/>
                    <a:pt x="32" y="363"/>
                    <a:pt x="39" y="371"/>
                  </a:cubicBezTo>
                  <a:cubicBezTo>
                    <a:pt x="55" y="387"/>
                    <a:pt x="237" y="537"/>
                    <a:pt x="245" y="545"/>
                  </a:cubicBezTo>
                  <a:cubicBezTo>
                    <a:pt x="245" y="545"/>
                    <a:pt x="205" y="600"/>
                    <a:pt x="190" y="616"/>
                  </a:cubicBezTo>
                  <a:cubicBezTo>
                    <a:pt x="174" y="640"/>
                    <a:pt x="174" y="680"/>
                    <a:pt x="158" y="703"/>
                  </a:cubicBezTo>
                  <a:cubicBezTo>
                    <a:pt x="150" y="735"/>
                    <a:pt x="134" y="743"/>
                    <a:pt x="110" y="751"/>
                  </a:cubicBezTo>
                  <a:cubicBezTo>
                    <a:pt x="87" y="759"/>
                    <a:pt x="39" y="798"/>
                    <a:pt x="47" y="846"/>
                  </a:cubicBezTo>
                  <a:cubicBezTo>
                    <a:pt x="47" y="877"/>
                    <a:pt x="63" y="925"/>
                    <a:pt x="87" y="964"/>
                  </a:cubicBezTo>
                  <a:cubicBezTo>
                    <a:pt x="95" y="956"/>
                    <a:pt x="87" y="940"/>
                    <a:pt x="110" y="972"/>
                  </a:cubicBezTo>
                  <a:cubicBezTo>
                    <a:pt x="142" y="1004"/>
                    <a:pt x="87" y="996"/>
                    <a:pt x="158" y="1019"/>
                  </a:cubicBezTo>
                  <a:cubicBezTo>
                    <a:pt x="237" y="1051"/>
                    <a:pt x="229" y="1043"/>
                    <a:pt x="253" y="1035"/>
                  </a:cubicBezTo>
                  <a:cubicBezTo>
                    <a:pt x="277" y="1027"/>
                    <a:pt x="284" y="1012"/>
                    <a:pt x="284" y="1043"/>
                  </a:cubicBezTo>
                  <a:cubicBezTo>
                    <a:pt x="292" y="1075"/>
                    <a:pt x="340" y="1035"/>
                    <a:pt x="316" y="1083"/>
                  </a:cubicBezTo>
                  <a:cubicBezTo>
                    <a:pt x="292" y="1122"/>
                    <a:pt x="277" y="1138"/>
                    <a:pt x="316" y="1138"/>
                  </a:cubicBezTo>
                  <a:cubicBezTo>
                    <a:pt x="348" y="1130"/>
                    <a:pt x="356" y="1130"/>
                    <a:pt x="363" y="1106"/>
                  </a:cubicBezTo>
                  <a:cubicBezTo>
                    <a:pt x="379" y="1083"/>
                    <a:pt x="403" y="1075"/>
                    <a:pt x="411" y="1035"/>
                  </a:cubicBezTo>
                  <a:cubicBezTo>
                    <a:pt x="419" y="1004"/>
                    <a:pt x="395" y="972"/>
                    <a:pt x="419" y="940"/>
                  </a:cubicBezTo>
                  <a:cubicBezTo>
                    <a:pt x="443" y="909"/>
                    <a:pt x="450" y="893"/>
                    <a:pt x="458" y="853"/>
                  </a:cubicBezTo>
                  <a:cubicBezTo>
                    <a:pt x="474" y="814"/>
                    <a:pt x="450" y="798"/>
                    <a:pt x="482" y="782"/>
                  </a:cubicBezTo>
                  <a:cubicBezTo>
                    <a:pt x="514" y="766"/>
                    <a:pt x="522" y="561"/>
                    <a:pt x="514" y="513"/>
                  </a:cubicBezTo>
                  <a:cubicBezTo>
                    <a:pt x="506" y="458"/>
                    <a:pt x="561" y="348"/>
                    <a:pt x="450" y="371"/>
                  </a:cubicBezTo>
                </a:path>
              </a:pathLst>
            </a:custGeom>
            <a:solidFill>
              <a:schemeClr val="accent6"/>
            </a:solidFill>
            <a:ln>
              <a:solidFill>
                <a:schemeClr val="bg2"/>
              </a:solidFill>
            </a:ln>
            <a:effectLst/>
          </p:spPr>
          <p:txBody>
            <a:bodyPr wrap="none" anchor="ctr"/>
            <a:lstStyle/>
            <a:p>
              <a:endParaRPr lang="en-US"/>
            </a:p>
          </p:txBody>
        </p:sp>
        <p:sp>
          <p:nvSpPr>
            <p:cNvPr id="331" name="Freeform 770"/>
            <p:cNvSpPr>
              <a:spLocks noChangeArrowheads="1"/>
            </p:cNvSpPr>
            <p:nvPr/>
          </p:nvSpPr>
          <p:spPr bwMode="auto">
            <a:xfrm>
              <a:off x="21365686" y="5961935"/>
              <a:ext cx="271359" cy="603020"/>
            </a:xfrm>
            <a:custGeom>
              <a:avLst/>
              <a:gdLst>
                <a:gd name="T0" fmla="*/ 276 w 515"/>
                <a:gd name="T1" fmla="*/ 1138 h 1147"/>
                <a:gd name="T2" fmla="*/ 300 w 515"/>
                <a:gd name="T3" fmla="*/ 1067 h 1147"/>
                <a:gd name="T4" fmla="*/ 261 w 515"/>
                <a:gd name="T5" fmla="*/ 1035 h 1147"/>
                <a:gd name="T6" fmla="*/ 229 w 515"/>
                <a:gd name="T7" fmla="*/ 1051 h 1147"/>
                <a:gd name="T8" fmla="*/ 103 w 515"/>
                <a:gd name="T9" fmla="*/ 1004 h 1147"/>
                <a:gd name="T10" fmla="*/ 71 w 515"/>
                <a:gd name="T11" fmla="*/ 972 h 1147"/>
                <a:gd name="T12" fmla="*/ 23 w 515"/>
                <a:gd name="T13" fmla="*/ 854 h 1147"/>
                <a:gd name="T14" fmla="*/ 150 w 515"/>
                <a:gd name="T15" fmla="*/ 680 h 1147"/>
                <a:gd name="T16" fmla="*/ 79 w 515"/>
                <a:gd name="T17" fmla="*/ 427 h 1147"/>
                <a:gd name="T18" fmla="*/ 39 w 515"/>
                <a:gd name="T19" fmla="*/ 316 h 1147"/>
                <a:gd name="T20" fmla="*/ 47 w 515"/>
                <a:gd name="T21" fmla="*/ 261 h 1147"/>
                <a:gd name="T22" fmla="*/ 63 w 515"/>
                <a:gd name="T23" fmla="*/ 142 h 1147"/>
                <a:gd name="T24" fmla="*/ 126 w 515"/>
                <a:gd name="T25" fmla="*/ 0 h 1147"/>
                <a:gd name="T26" fmla="*/ 166 w 515"/>
                <a:gd name="T27" fmla="*/ 24 h 1147"/>
                <a:gd name="T28" fmla="*/ 434 w 515"/>
                <a:gd name="T29" fmla="*/ 213 h 1147"/>
                <a:gd name="T30" fmla="*/ 411 w 515"/>
                <a:gd name="T31" fmla="*/ 284 h 1147"/>
                <a:gd name="T32" fmla="*/ 379 w 515"/>
                <a:gd name="T33" fmla="*/ 340 h 1147"/>
                <a:gd name="T34" fmla="*/ 379 w 515"/>
                <a:gd name="T35" fmla="*/ 379 h 1147"/>
                <a:gd name="T36" fmla="*/ 506 w 515"/>
                <a:gd name="T37" fmla="*/ 466 h 1147"/>
                <a:gd name="T38" fmla="*/ 450 w 515"/>
                <a:gd name="T39" fmla="*/ 830 h 1147"/>
                <a:gd name="T40" fmla="*/ 395 w 515"/>
                <a:gd name="T41" fmla="*/ 1004 h 1147"/>
                <a:gd name="T42" fmla="*/ 356 w 515"/>
                <a:gd name="T43" fmla="*/ 1114 h 1147"/>
                <a:gd name="T44" fmla="*/ 261 w 515"/>
                <a:gd name="T45" fmla="*/ 1027 h 1147"/>
                <a:gd name="T46" fmla="*/ 292 w 515"/>
                <a:gd name="T47" fmla="*/ 1059 h 1147"/>
                <a:gd name="T48" fmla="*/ 292 w 515"/>
                <a:gd name="T49" fmla="*/ 1114 h 1147"/>
                <a:gd name="T50" fmla="*/ 300 w 515"/>
                <a:gd name="T51" fmla="*/ 1138 h 1147"/>
                <a:gd name="T52" fmla="*/ 387 w 515"/>
                <a:gd name="T53" fmla="*/ 1043 h 1147"/>
                <a:gd name="T54" fmla="*/ 442 w 515"/>
                <a:gd name="T55" fmla="*/ 861 h 1147"/>
                <a:gd name="T56" fmla="*/ 498 w 515"/>
                <a:gd name="T57" fmla="*/ 521 h 1147"/>
                <a:gd name="T58" fmla="*/ 434 w 515"/>
                <a:gd name="T59" fmla="*/ 379 h 1147"/>
                <a:gd name="T60" fmla="*/ 363 w 515"/>
                <a:gd name="T61" fmla="*/ 363 h 1147"/>
                <a:gd name="T62" fmla="*/ 411 w 515"/>
                <a:gd name="T63" fmla="*/ 268 h 1147"/>
                <a:gd name="T64" fmla="*/ 434 w 515"/>
                <a:gd name="T65" fmla="*/ 134 h 1147"/>
                <a:gd name="T66" fmla="*/ 134 w 515"/>
                <a:gd name="T67" fmla="*/ 8 h 1147"/>
                <a:gd name="T68" fmla="*/ 71 w 515"/>
                <a:gd name="T69" fmla="*/ 142 h 1147"/>
                <a:gd name="T70" fmla="*/ 47 w 515"/>
                <a:gd name="T71" fmla="*/ 253 h 1147"/>
                <a:gd name="T72" fmla="*/ 23 w 515"/>
                <a:gd name="T73" fmla="*/ 363 h 1147"/>
                <a:gd name="T74" fmla="*/ 229 w 515"/>
                <a:gd name="T75" fmla="*/ 553 h 1147"/>
                <a:gd name="T76" fmla="*/ 150 w 515"/>
                <a:gd name="T77" fmla="*/ 711 h 1147"/>
                <a:gd name="T78" fmla="*/ 71 w 515"/>
                <a:gd name="T79" fmla="*/ 964 h 1147"/>
                <a:gd name="T80" fmla="*/ 94 w 515"/>
                <a:gd name="T81" fmla="*/ 980 h 1147"/>
                <a:gd name="T82" fmla="*/ 213 w 515"/>
                <a:gd name="T83" fmla="*/ 1043 h 1147"/>
                <a:gd name="T84" fmla="*/ 253 w 515"/>
                <a:gd name="T85" fmla="*/ 1035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5" h="1147">
                  <a:moveTo>
                    <a:pt x="292" y="1146"/>
                  </a:moveTo>
                  <a:lnTo>
                    <a:pt x="292" y="1146"/>
                  </a:lnTo>
                  <a:cubicBezTo>
                    <a:pt x="284" y="1146"/>
                    <a:pt x="276" y="1146"/>
                    <a:pt x="276" y="1138"/>
                  </a:cubicBezTo>
                  <a:cubicBezTo>
                    <a:pt x="268" y="1130"/>
                    <a:pt x="276" y="1122"/>
                    <a:pt x="284" y="1107"/>
                  </a:cubicBezTo>
                  <a:cubicBezTo>
                    <a:pt x="292" y="1099"/>
                    <a:pt x="292" y="1099"/>
                    <a:pt x="300" y="1083"/>
                  </a:cubicBezTo>
                  <a:cubicBezTo>
                    <a:pt x="300" y="1075"/>
                    <a:pt x="300" y="1075"/>
                    <a:pt x="300" y="1067"/>
                  </a:cubicBezTo>
                  <a:lnTo>
                    <a:pt x="292" y="1067"/>
                  </a:lnTo>
                  <a:cubicBezTo>
                    <a:pt x="284" y="1067"/>
                    <a:pt x="268" y="1067"/>
                    <a:pt x="268" y="1051"/>
                  </a:cubicBezTo>
                  <a:cubicBezTo>
                    <a:pt x="268" y="1043"/>
                    <a:pt x="268" y="1035"/>
                    <a:pt x="261" y="1035"/>
                  </a:cubicBezTo>
                  <a:cubicBezTo>
                    <a:pt x="261" y="1035"/>
                    <a:pt x="261" y="1035"/>
                    <a:pt x="253" y="1035"/>
                  </a:cubicBezTo>
                  <a:cubicBezTo>
                    <a:pt x="253" y="1043"/>
                    <a:pt x="245" y="1043"/>
                    <a:pt x="237" y="1043"/>
                  </a:cubicBezTo>
                  <a:cubicBezTo>
                    <a:pt x="237" y="1043"/>
                    <a:pt x="237" y="1043"/>
                    <a:pt x="229" y="1051"/>
                  </a:cubicBezTo>
                  <a:cubicBezTo>
                    <a:pt x="229" y="1051"/>
                    <a:pt x="221" y="1051"/>
                    <a:pt x="213" y="1051"/>
                  </a:cubicBezTo>
                  <a:cubicBezTo>
                    <a:pt x="197" y="1051"/>
                    <a:pt x="181" y="1043"/>
                    <a:pt x="142" y="1035"/>
                  </a:cubicBezTo>
                  <a:cubicBezTo>
                    <a:pt x="103" y="1020"/>
                    <a:pt x="103" y="1012"/>
                    <a:pt x="103" y="1004"/>
                  </a:cubicBezTo>
                  <a:cubicBezTo>
                    <a:pt x="103" y="996"/>
                    <a:pt x="103" y="996"/>
                    <a:pt x="94" y="980"/>
                  </a:cubicBezTo>
                  <a:cubicBezTo>
                    <a:pt x="87" y="972"/>
                    <a:pt x="79" y="972"/>
                    <a:pt x="79" y="964"/>
                  </a:cubicBezTo>
                  <a:cubicBezTo>
                    <a:pt x="79" y="972"/>
                    <a:pt x="79" y="972"/>
                    <a:pt x="71" y="972"/>
                  </a:cubicBezTo>
                  <a:cubicBezTo>
                    <a:pt x="71" y="980"/>
                    <a:pt x="71" y="980"/>
                    <a:pt x="71" y="980"/>
                  </a:cubicBezTo>
                  <a:cubicBezTo>
                    <a:pt x="63" y="972"/>
                    <a:pt x="63" y="972"/>
                    <a:pt x="63" y="972"/>
                  </a:cubicBezTo>
                  <a:cubicBezTo>
                    <a:pt x="39" y="933"/>
                    <a:pt x="31" y="893"/>
                    <a:pt x="23" y="854"/>
                  </a:cubicBezTo>
                  <a:cubicBezTo>
                    <a:pt x="16" y="806"/>
                    <a:pt x="63" y="767"/>
                    <a:pt x="94" y="751"/>
                  </a:cubicBezTo>
                  <a:cubicBezTo>
                    <a:pt x="118" y="743"/>
                    <a:pt x="134" y="735"/>
                    <a:pt x="142" y="711"/>
                  </a:cubicBezTo>
                  <a:cubicBezTo>
                    <a:pt x="142" y="703"/>
                    <a:pt x="150" y="695"/>
                    <a:pt x="150" y="680"/>
                  </a:cubicBezTo>
                  <a:cubicBezTo>
                    <a:pt x="158" y="664"/>
                    <a:pt x="166" y="640"/>
                    <a:pt x="174" y="624"/>
                  </a:cubicBezTo>
                  <a:cubicBezTo>
                    <a:pt x="189" y="608"/>
                    <a:pt x="221" y="561"/>
                    <a:pt x="221" y="553"/>
                  </a:cubicBezTo>
                  <a:cubicBezTo>
                    <a:pt x="221" y="545"/>
                    <a:pt x="126" y="474"/>
                    <a:pt x="79" y="427"/>
                  </a:cubicBezTo>
                  <a:cubicBezTo>
                    <a:pt x="47" y="403"/>
                    <a:pt x="31" y="387"/>
                    <a:pt x="23" y="387"/>
                  </a:cubicBezTo>
                  <a:cubicBezTo>
                    <a:pt x="16" y="379"/>
                    <a:pt x="16" y="371"/>
                    <a:pt x="16" y="363"/>
                  </a:cubicBezTo>
                  <a:cubicBezTo>
                    <a:pt x="16" y="348"/>
                    <a:pt x="23" y="324"/>
                    <a:pt x="39" y="316"/>
                  </a:cubicBezTo>
                  <a:cubicBezTo>
                    <a:pt x="55" y="308"/>
                    <a:pt x="55" y="292"/>
                    <a:pt x="55" y="277"/>
                  </a:cubicBezTo>
                  <a:cubicBezTo>
                    <a:pt x="55" y="268"/>
                    <a:pt x="55" y="261"/>
                    <a:pt x="55" y="261"/>
                  </a:cubicBezTo>
                  <a:cubicBezTo>
                    <a:pt x="55" y="261"/>
                    <a:pt x="55" y="261"/>
                    <a:pt x="47" y="261"/>
                  </a:cubicBezTo>
                  <a:cubicBezTo>
                    <a:pt x="47" y="261"/>
                    <a:pt x="31" y="261"/>
                    <a:pt x="16" y="253"/>
                  </a:cubicBezTo>
                  <a:cubicBezTo>
                    <a:pt x="16" y="253"/>
                    <a:pt x="8" y="245"/>
                    <a:pt x="8" y="237"/>
                  </a:cubicBezTo>
                  <a:cubicBezTo>
                    <a:pt x="0" y="205"/>
                    <a:pt x="55" y="150"/>
                    <a:pt x="63" y="142"/>
                  </a:cubicBezTo>
                  <a:cubicBezTo>
                    <a:pt x="79" y="126"/>
                    <a:pt x="79" y="95"/>
                    <a:pt x="71" y="79"/>
                  </a:cubicBezTo>
                  <a:cubicBezTo>
                    <a:pt x="71" y="79"/>
                    <a:pt x="71" y="79"/>
                    <a:pt x="71" y="71"/>
                  </a:cubicBezTo>
                  <a:cubicBezTo>
                    <a:pt x="71" y="63"/>
                    <a:pt x="103" y="24"/>
                    <a:pt x="126" y="0"/>
                  </a:cubicBezTo>
                  <a:cubicBezTo>
                    <a:pt x="134" y="0"/>
                    <a:pt x="134" y="0"/>
                    <a:pt x="134" y="0"/>
                  </a:cubicBezTo>
                  <a:lnTo>
                    <a:pt x="134" y="0"/>
                  </a:lnTo>
                  <a:cubicBezTo>
                    <a:pt x="142" y="8"/>
                    <a:pt x="150" y="16"/>
                    <a:pt x="166" y="24"/>
                  </a:cubicBezTo>
                  <a:cubicBezTo>
                    <a:pt x="189" y="55"/>
                    <a:pt x="371" y="95"/>
                    <a:pt x="395" y="103"/>
                  </a:cubicBezTo>
                  <a:cubicBezTo>
                    <a:pt x="419" y="103"/>
                    <a:pt x="434" y="118"/>
                    <a:pt x="442" y="134"/>
                  </a:cubicBezTo>
                  <a:cubicBezTo>
                    <a:pt x="450" y="142"/>
                    <a:pt x="442" y="182"/>
                    <a:pt x="434" y="213"/>
                  </a:cubicBezTo>
                  <a:cubicBezTo>
                    <a:pt x="427" y="221"/>
                    <a:pt x="427" y="221"/>
                    <a:pt x="427" y="229"/>
                  </a:cubicBezTo>
                  <a:cubicBezTo>
                    <a:pt x="427" y="237"/>
                    <a:pt x="419" y="261"/>
                    <a:pt x="411" y="277"/>
                  </a:cubicBezTo>
                  <a:cubicBezTo>
                    <a:pt x="411" y="284"/>
                    <a:pt x="411" y="284"/>
                    <a:pt x="411" y="284"/>
                  </a:cubicBezTo>
                  <a:cubicBezTo>
                    <a:pt x="411" y="277"/>
                    <a:pt x="411" y="277"/>
                    <a:pt x="411" y="277"/>
                  </a:cubicBezTo>
                  <a:cubicBezTo>
                    <a:pt x="403" y="277"/>
                    <a:pt x="403" y="277"/>
                    <a:pt x="403" y="277"/>
                  </a:cubicBezTo>
                  <a:cubicBezTo>
                    <a:pt x="387" y="277"/>
                    <a:pt x="379" y="308"/>
                    <a:pt x="379" y="340"/>
                  </a:cubicBezTo>
                  <a:cubicBezTo>
                    <a:pt x="379" y="356"/>
                    <a:pt x="371" y="363"/>
                    <a:pt x="371" y="371"/>
                  </a:cubicBezTo>
                  <a:lnTo>
                    <a:pt x="363" y="379"/>
                  </a:lnTo>
                  <a:cubicBezTo>
                    <a:pt x="363" y="379"/>
                    <a:pt x="371" y="379"/>
                    <a:pt x="379" y="379"/>
                  </a:cubicBezTo>
                  <a:cubicBezTo>
                    <a:pt x="387" y="379"/>
                    <a:pt x="403" y="379"/>
                    <a:pt x="434" y="371"/>
                  </a:cubicBezTo>
                  <a:cubicBezTo>
                    <a:pt x="466" y="371"/>
                    <a:pt x="482" y="371"/>
                    <a:pt x="498" y="387"/>
                  </a:cubicBezTo>
                  <a:cubicBezTo>
                    <a:pt x="514" y="403"/>
                    <a:pt x="514" y="435"/>
                    <a:pt x="506" y="466"/>
                  </a:cubicBezTo>
                  <a:cubicBezTo>
                    <a:pt x="506" y="490"/>
                    <a:pt x="506" y="506"/>
                    <a:pt x="506" y="521"/>
                  </a:cubicBezTo>
                  <a:cubicBezTo>
                    <a:pt x="514" y="569"/>
                    <a:pt x="506" y="774"/>
                    <a:pt x="474" y="790"/>
                  </a:cubicBezTo>
                  <a:cubicBezTo>
                    <a:pt x="450" y="798"/>
                    <a:pt x="450" y="814"/>
                    <a:pt x="450" y="830"/>
                  </a:cubicBezTo>
                  <a:cubicBezTo>
                    <a:pt x="450" y="838"/>
                    <a:pt x="450" y="854"/>
                    <a:pt x="450" y="861"/>
                  </a:cubicBezTo>
                  <a:cubicBezTo>
                    <a:pt x="434" y="909"/>
                    <a:pt x="434" y="917"/>
                    <a:pt x="411" y="948"/>
                  </a:cubicBezTo>
                  <a:cubicBezTo>
                    <a:pt x="395" y="972"/>
                    <a:pt x="395" y="988"/>
                    <a:pt x="395" y="1004"/>
                  </a:cubicBezTo>
                  <a:cubicBezTo>
                    <a:pt x="395" y="1020"/>
                    <a:pt x="403" y="1035"/>
                    <a:pt x="395" y="1043"/>
                  </a:cubicBezTo>
                  <a:cubicBezTo>
                    <a:pt x="387" y="1067"/>
                    <a:pt x="379" y="1083"/>
                    <a:pt x="371" y="1091"/>
                  </a:cubicBezTo>
                  <a:cubicBezTo>
                    <a:pt x="363" y="1099"/>
                    <a:pt x="356" y="1107"/>
                    <a:pt x="356" y="1114"/>
                  </a:cubicBezTo>
                  <a:cubicBezTo>
                    <a:pt x="347" y="1138"/>
                    <a:pt x="332" y="1146"/>
                    <a:pt x="300" y="1146"/>
                  </a:cubicBezTo>
                  <a:cubicBezTo>
                    <a:pt x="292" y="1146"/>
                    <a:pt x="292" y="1146"/>
                    <a:pt x="292" y="1146"/>
                  </a:cubicBezTo>
                  <a:close/>
                  <a:moveTo>
                    <a:pt x="261" y="1027"/>
                  </a:moveTo>
                  <a:lnTo>
                    <a:pt x="261" y="1027"/>
                  </a:lnTo>
                  <a:cubicBezTo>
                    <a:pt x="276" y="1027"/>
                    <a:pt x="276" y="1043"/>
                    <a:pt x="276" y="1051"/>
                  </a:cubicBezTo>
                  <a:cubicBezTo>
                    <a:pt x="276" y="1059"/>
                    <a:pt x="284" y="1059"/>
                    <a:pt x="292" y="1059"/>
                  </a:cubicBezTo>
                  <a:cubicBezTo>
                    <a:pt x="300" y="1059"/>
                    <a:pt x="308" y="1059"/>
                    <a:pt x="308" y="1067"/>
                  </a:cubicBezTo>
                  <a:cubicBezTo>
                    <a:pt x="308" y="1075"/>
                    <a:pt x="308" y="1075"/>
                    <a:pt x="300" y="1091"/>
                  </a:cubicBezTo>
                  <a:cubicBezTo>
                    <a:pt x="300" y="1099"/>
                    <a:pt x="292" y="1107"/>
                    <a:pt x="292" y="1114"/>
                  </a:cubicBezTo>
                  <a:cubicBezTo>
                    <a:pt x="284" y="1122"/>
                    <a:pt x="276" y="1130"/>
                    <a:pt x="284" y="1138"/>
                  </a:cubicBezTo>
                  <a:cubicBezTo>
                    <a:pt x="284" y="1138"/>
                    <a:pt x="284" y="1138"/>
                    <a:pt x="292" y="1138"/>
                  </a:cubicBezTo>
                  <a:cubicBezTo>
                    <a:pt x="292" y="1138"/>
                    <a:pt x="292" y="1138"/>
                    <a:pt x="300" y="1138"/>
                  </a:cubicBezTo>
                  <a:cubicBezTo>
                    <a:pt x="332" y="1138"/>
                    <a:pt x="340" y="1130"/>
                    <a:pt x="347" y="1114"/>
                  </a:cubicBezTo>
                  <a:cubicBezTo>
                    <a:pt x="356" y="1099"/>
                    <a:pt x="356" y="1099"/>
                    <a:pt x="363" y="1091"/>
                  </a:cubicBezTo>
                  <a:cubicBezTo>
                    <a:pt x="371" y="1075"/>
                    <a:pt x="387" y="1067"/>
                    <a:pt x="387" y="1043"/>
                  </a:cubicBezTo>
                  <a:cubicBezTo>
                    <a:pt x="395" y="1027"/>
                    <a:pt x="395" y="1020"/>
                    <a:pt x="387" y="1004"/>
                  </a:cubicBezTo>
                  <a:cubicBezTo>
                    <a:pt x="387" y="988"/>
                    <a:pt x="387" y="964"/>
                    <a:pt x="403" y="948"/>
                  </a:cubicBezTo>
                  <a:cubicBezTo>
                    <a:pt x="427" y="917"/>
                    <a:pt x="434" y="901"/>
                    <a:pt x="442" y="861"/>
                  </a:cubicBezTo>
                  <a:cubicBezTo>
                    <a:pt x="442" y="846"/>
                    <a:pt x="442" y="838"/>
                    <a:pt x="442" y="830"/>
                  </a:cubicBezTo>
                  <a:cubicBezTo>
                    <a:pt x="442" y="814"/>
                    <a:pt x="442" y="798"/>
                    <a:pt x="466" y="790"/>
                  </a:cubicBezTo>
                  <a:cubicBezTo>
                    <a:pt x="498" y="774"/>
                    <a:pt x="506" y="577"/>
                    <a:pt x="498" y="521"/>
                  </a:cubicBezTo>
                  <a:cubicBezTo>
                    <a:pt x="498" y="506"/>
                    <a:pt x="498" y="490"/>
                    <a:pt x="498" y="466"/>
                  </a:cubicBezTo>
                  <a:cubicBezTo>
                    <a:pt x="506" y="435"/>
                    <a:pt x="506" y="411"/>
                    <a:pt x="490" y="387"/>
                  </a:cubicBezTo>
                  <a:cubicBezTo>
                    <a:pt x="482" y="379"/>
                    <a:pt x="466" y="379"/>
                    <a:pt x="434" y="379"/>
                  </a:cubicBezTo>
                  <a:cubicBezTo>
                    <a:pt x="403" y="387"/>
                    <a:pt x="387" y="387"/>
                    <a:pt x="379" y="387"/>
                  </a:cubicBezTo>
                  <a:cubicBezTo>
                    <a:pt x="363" y="387"/>
                    <a:pt x="363" y="387"/>
                    <a:pt x="363" y="387"/>
                  </a:cubicBezTo>
                  <a:cubicBezTo>
                    <a:pt x="356" y="379"/>
                    <a:pt x="363" y="371"/>
                    <a:pt x="363" y="363"/>
                  </a:cubicBezTo>
                  <a:cubicBezTo>
                    <a:pt x="363" y="356"/>
                    <a:pt x="371" y="348"/>
                    <a:pt x="371" y="340"/>
                  </a:cubicBezTo>
                  <a:cubicBezTo>
                    <a:pt x="371" y="308"/>
                    <a:pt x="387" y="268"/>
                    <a:pt x="403" y="268"/>
                  </a:cubicBezTo>
                  <a:cubicBezTo>
                    <a:pt x="403" y="268"/>
                    <a:pt x="403" y="268"/>
                    <a:pt x="411" y="268"/>
                  </a:cubicBezTo>
                  <a:cubicBezTo>
                    <a:pt x="411" y="261"/>
                    <a:pt x="419" y="237"/>
                    <a:pt x="419" y="229"/>
                  </a:cubicBezTo>
                  <a:cubicBezTo>
                    <a:pt x="419" y="221"/>
                    <a:pt x="427" y="221"/>
                    <a:pt x="427" y="213"/>
                  </a:cubicBezTo>
                  <a:cubicBezTo>
                    <a:pt x="427" y="190"/>
                    <a:pt x="442" y="150"/>
                    <a:pt x="434" y="134"/>
                  </a:cubicBezTo>
                  <a:cubicBezTo>
                    <a:pt x="434" y="118"/>
                    <a:pt x="419" y="110"/>
                    <a:pt x="395" y="110"/>
                  </a:cubicBezTo>
                  <a:cubicBezTo>
                    <a:pt x="379" y="103"/>
                    <a:pt x="181" y="63"/>
                    <a:pt x="158" y="31"/>
                  </a:cubicBezTo>
                  <a:cubicBezTo>
                    <a:pt x="150" y="24"/>
                    <a:pt x="142" y="16"/>
                    <a:pt x="134" y="8"/>
                  </a:cubicBezTo>
                  <a:cubicBezTo>
                    <a:pt x="103" y="39"/>
                    <a:pt x="79" y="63"/>
                    <a:pt x="79" y="71"/>
                  </a:cubicBezTo>
                  <a:cubicBezTo>
                    <a:pt x="79" y="79"/>
                    <a:pt x="79" y="79"/>
                    <a:pt x="79" y="79"/>
                  </a:cubicBezTo>
                  <a:cubicBezTo>
                    <a:pt x="79" y="103"/>
                    <a:pt x="87" y="134"/>
                    <a:pt x="71" y="142"/>
                  </a:cubicBezTo>
                  <a:cubicBezTo>
                    <a:pt x="55" y="158"/>
                    <a:pt x="8" y="213"/>
                    <a:pt x="16" y="237"/>
                  </a:cubicBezTo>
                  <a:cubicBezTo>
                    <a:pt x="16" y="245"/>
                    <a:pt x="16" y="245"/>
                    <a:pt x="23" y="245"/>
                  </a:cubicBezTo>
                  <a:cubicBezTo>
                    <a:pt x="39" y="253"/>
                    <a:pt x="47" y="253"/>
                    <a:pt x="47" y="253"/>
                  </a:cubicBezTo>
                  <a:cubicBezTo>
                    <a:pt x="63" y="253"/>
                    <a:pt x="63" y="261"/>
                    <a:pt x="63" y="277"/>
                  </a:cubicBezTo>
                  <a:cubicBezTo>
                    <a:pt x="63" y="300"/>
                    <a:pt x="55" y="308"/>
                    <a:pt x="39" y="324"/>
                  </a:cubicBezTo>
                  <a:cubicBezTo>
                    <a:pt x="31" y="332"/>
                    <a:pt x="23" y="348"/>
                    <a:pt x="23" y="363"/>
                  </a:cubicBezTo>
                  <a:cubicBezTo>
                    <a:pt x="23" y="371"/>
                    <a:pt x="23" y="379"/>
                    <a:pt x="31" y="379"/>
                  </a:cubicBezTo>
                  <a:cubicBezTo>
                    <a:pt x="31" y="379"/>
                    <a:pt x="55" y="403"/>
                    <a:pt x="79" y="427"/>
                  </a:cubicBezTo>
                  <a:cubicBezTo>
                    <a:pt x="197" y="521"/>
                    <a:pt x="229" y="545"/>
                    <a:pt x="229" y="553"/>
                  </a:cubicBezTo>
                  <a:cubicBezTo>
                    <a:pt x="237" y="561"/>
                    <a:pt x="181" y="632"/>
                    <a:pt x="181" y="632"/>
                  </a:cubicBezTo>
                  <a:cubicBezTo>
                    <a:pt x="166" y="640"/>
                    <a:pt x="166" y="664"/>
                    <a:pt x="158" y="688"/>
                  </a:cubicBezTo>
                  <a:cubicBezTo>
                    <a:pt x="158" y="695"/>
                    <a:pt x="150" y="703"/>
                    <a:pt x="150" y="711"/>
                  </a:cubicBezTo>
                  <a:cubicBezTo>
                    <a:pt x="134" y="743"/>
                    <a:pt x="126" y="751"/>
                    <a:pt x="94" y="759"/>
                  </a:cubicBezTo>
                  <a:cubicBezTo>
                    <a:pt x="71" y="767"/>
                    <a:pt x="23" y="806"/>
                    <a:pt x="31" y="854"/>
                  </a:cubicBezTo>
                  <a:cubicBezTo>
                    <a:pt x="39" y="885"/>
                    <a:pt x="47" y="925"/>
                    <a:pt x="71" y="964"/>
                  </a:cubicBezTo>
                  <a:lnTo>
                    <a:pt x="71" y="964"/>
                  </a:lnTo>
                  <a:cubicBezTo>
                    <a:pt x="71" y="964"/>
                    <a:pt x="71" y="956"/>
                    <a:pt x="79" y="956"/>
                  </a:cubicBezTo>
                  <a:cubicBezTo>
                    <a:pt x="79" y="956"/>
                    <a:pt x="87" y="956"/>
                    <a:pt x="94" y="980"/>
                  </a:cubicBezTo>
                  <a:cubicBezTo>
                    <a:pt x="110" y="988"/>
                    <a:pt x="110" y="996"/>
                    <a:pt x="110" y="1004"/>
                  </a:cubicBezTo>
                  <a:cubicBezTo>
                    <a:pt x="110" y="1012"/>
                    <a:pt x="110" y="1012"/>
                    <a:pt x="150" y="1027"/>
                  </a:cubicBezTo>
                  <a:cubicBezTo>
                    <a:pt x="181" y="1035"/>
                    <a:pt x="205" y="1043"/>
                    <a:pt x="213" y="1043"/>
                  </a:cubicBezTo>
                  <a:cubicBezTo>
                    <a:pt x="221" y="1043"/>
                    <a:pt x="221" y="1043"/>
                    <a:pt x="229" y="1043"/>
                  </a:cubicBezTo>
                  <a:lnTo>
                    <a:pt x="237" y="1035"/>
                  </a:lnTo>
                  <a:cubicBezTo>
                    <a:pt x="245" y="1035"/>
                    <a:pt x="245" y="1035"/>
                    <a:pt x="253" y="1035"/>
                  </a:cubicBezTo>
                  <a:cubicBezTo>
                    <a:pt x="253" y="1027"/>
                    <a:pt x="261" y="1027"/>
                    <a:pt x="261" y="1027"/>
                  </a:cubicBezTo>
                  <a:close/>
                </a:path>
              </a:pathLst>
            </a:custGeom>
            <a:solidFill>
              <a:schemeClr val="accent6"/>
            </a:solidFill>
            <a:ln>
              <a:solidFill>
                <a:schemeClr val="bg2"/>
              </a:solidFill>
            </a:ln>
            <a:effectLst/>
          </p:spPr>
          <p:txBody>
            <a:bodyPr wrap="none" anchor="ctr"/>
            <a:lstStyle/>
            <a:p>
              <a:endParaRPr lang="en-US"/>
            </a:p>
          </p:txBody>
        </p:sp>
        <p:sp>
          <p:nvSpPr>
            <p:cNvPr id="332" name="Freeform 771"/>
            <p:cNvSpPr>
              <a:spLocks noChangeArrowheads="1"/>
            </p:cNvSpPr>
            <p:nvPr/>
          </p:nvSpPr>
          <p:spPr bwMode="auto">
            <a:xfrm>
              <a:off x="21323939" y="6365494"/>
              <a:ext cx="220335" cy="361812"/>
            </a:xfrm>
            <a:custGeom>
              <a:avLst/>
              <a:gdLst>
                <a:gd name="T0" fmla="*/ 102 w 420"/>
                <a:gd name="T1" fmla="*/ 0 h 688"/>
                <a:gd name="T2" fmla="*/ 102 w 420"/>
                <a:gd name="T3" fmla="*/ 0 h 688"/>
                <a:gd name="T4" fmla="*/ 31 w 420"/>
                <a:gd name="T5" fmla="*/ 31 h 688"/>
                <a:gd name="T6" fmla="*/ 7 w 420"/>
                <a:gd name="T7" fmla="*/ 79 h 688"/>
                <a:gd name="T8" fmla="*/ 31 w 420"/>
                <a:gd name="T9" fmla="*/ 181 h 688"/>
                <a:gd name="T10" fmla="*/ 102 w 420"/>
                <a:gd name="T11" fmla="*/ 411 h 688"/>
                <a:gd name="T12" fmla="*/ 142 w 420"/>
                <a:gd name="T13" fmla="*/ 640 h 688"/>
                <a:gd name="T14" fmla="*/ 268 w 420"/>
                <a:gd name="T15" fmla="*/ 664 h 688"/>
                <a:gd name="T16" fmla="*/ 419 w 420"/>
                <a:gd name="T17" fmla="*/ 687 h 688"/>
                <a:gd name="T18" fmla="*/ 419 w 420"/>
                <a:gd name="T19" fmla="*/ 671 h 688"/>
                <a:gd name="T20" fmla="*/ 371 w 420"/>
                <a:gd name="T21" fmla="*/ 632 h 688"/>
                <a:gd name="T22" fmla="*/ 355 w 420"/>
                <a:gd name="T23" fmla="*/ 561 h 688"/>
                <a:gd name="T24" fmla="*/ 355 w 420"/>
                <a:gd name="T25" fmla="*/ 506 h 688"/>
                <a:gd name="T26" fmla="*/ 332 w 420"/>
                <a:gd name="T27" fmla="*/ 450 h 688"/>
                <a:gd name="T28" fmla="*/ 253 w 420"/>
                <a:gd name="T29" fmla="*/ 387 h 688"/>
                <a:gd name="T30" fmla="*/ 182 w 420"/>
                <a:gd name="T31" fmla="*/ 260 h 688"/>
                <a:gd name="T32" fmla="*/ 150 w 420"/>
                <a:gd name="T33" fmla="*/ 205 h 688"/>
                <a:gd name="T34" fmla="*/ 150 w 420"/>
                <a:gd name="T35" fmla="*/ 205 h 688"/>
                <a:gd name="T36" fmla="*/ 110 w 420"/>
                <a:gd name="T37" fmla="*/ 87 h 688"/>
                <a:gd name="T38" fmla="*/ 134 w 420"/>
                <a:gd name="T39" fmla="*/ 23 h 688"/>
                <a:gd name="T40" fmla="*/ 102 w 420"/>
                <a:gd name="T41" fmla="*/ 0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0" h="688">
                  <a:moveTo>
                    <a:pt x="102" y="0"/>
                  </a:moveTo>
                  <a:lnTo>
                    <a:pt x="102" y="0"/>
                  </a:lnTo>
                  <a:cubicBezTo>
                    <a:pt x="71" y="0"/>
                    <a:pt x="39" y="23"/>
                    <a:pt x="31" y="31"/>
                  </a:cubicBezTo>
                  <a:cubicBezTo>
                    <a:pt x="23" y="47"/>
                    <a:pt x="7" y="71"/>
                    <a:pt x="7" y="79"/>
                  </a:cubicBezTo>
                  <a:cubicBezTo>
                    <a:pt x="0" y="87"/>
                    <a:pt x="7" y="126"/>
                    <a:pt x="31" y="181"/>
                  </a:cubicBezTo>
                  <a:cubicBezTo>
                    <a:pt x="55" y="245"/>
                    <a:pt x="95" y="371"/>
                    <a:pt x="102" y="411"/>
                  </a:cubicBezTo>
                  <a:cubicBezTo>
                    <a:pt x="102" y="458"/>
                    <a:pt x="134" y="624"/>
                    <a:pt x="142" y="640"/>
                  </a:cubicBezTo>
                  <a:cubicBezTo>
                    <a:pt x="150" y="648"/>
                    <a:pt x="197" y="648"/>
                    <a:pt x="268" y="664"/>
                  </a:cubicBezTo>
                  <a:cubicBezTo>
                    <a:pt x="316" y="671"/>
                    <a:pt x="379" y="671"/>
                    <a:pt x="419" y="687"/>
                  </a:cubicBezTo>
                  <a:cubicBezTo>
                    <a:pt x="419" y="680"/>
                    <a:pt x="419" y="671"/>
                    <a:pt x="419" y="671"/>
                  </a:cubicBezTo>
                  <a:cubicBezTo>
                    <a:pt x="419" y="640"/>
                    <a:pt x="403" y="656"/>
                    <a:pt x="371" y="632"/>
                  </a:cubicBezTo>
                  <a:cubicBezTo>
                    <a:pt x="347" y="608"/>
                    <a:pt x="403" y="608"/>
                    <a:pt x="355" y="561"/>
                  </a:cubicBezTo>
                  <a:cubicBezTo>
                    <a:pt x="316" y="513"/>
                    <a:pt x="355" y="513"/>
                    <a:pt x="355" y="506"/>
                  </a:cubicBezTo>
                  <a:cubicBezTo>
                    <a:pt x="355" y="490"/>
                    <a:pt x="355" y="466"/>
                    <a:pt x="332" y="450"/>
                  </a:cubicBezTo>
                  <a:cubicBezTo>
                    <a:pt x="300" y="427"/>
                    <a:pt x="268" y="403"/>
                    <a:pt x="253" y="387"/>
                  </a:cubicBezTo>
                  <a:cubicBezTo>
                    <a:pt x="237" y="371"/>
                    <a:pt x="221" y="292"/>
                    <a:pt x="182" y="260"/>
                  </a:cubicBezTo>
                  <a:cubicBezTo>
                    <a:pt x="150" y="229"/>
                    <a:pt x="134" y="213"/>
                    <a:pt x="150" y="205"/>
                  </a:cubicBezTo>
                  <a:lnTo>
                    <a:pt x="150" y="205"/>
                  </a:lnTo>
                  <a:cubicBezTo>
                    <a:pt x="126" y="166"/>
                    <a:pt x="110" y="118"/>
                    <a:pt x="110" y="87"/>
                  </a:cubicBezTo>
                  <a:cubicBezTo>
                    <a:pt x="102" y="63"/>
                    <a:pt x="118" y="39"/>
                    <a:pt x="134" y="23"/>
                  </a:cubicBezTo>
                  <a:cubicBezTo>
                    <a:pt x="126" y="16"/>
                    <a:pt x="118" y="0"/>
                    <a:pt x="102" y="0"/>
                  </a:cubicBezTo>
                </a:path>
              </a:pathLst>
            </a:custGeom>
            <a:solidFill>
              <a:schemeClr val="accent6"/>
            </a:solidFill>
            <a:ln>
              <a:solidFill>
                <a:schemeClr val="bg2"/>
              </a:solidFill>
            </a:ln>
            <a:effectLst/>
          </p:spPr>
          <p:txBody>
            <a:bodyPr wrap="none" anchor="ctr"/>
            <a:lstStyle/>
            <a:p>
              <a:endParaRPr lang="en-US"/>
            </a:p>
          </p:txBody>
        </p:sp>
        <p:sp>
          <p:nvSpPr>
            <p:cNvPr id="333" name="Freeform 772"/>
            <p:cNvSpPr>
              <a:spLocks noChangeArrowheads="1"/>
            </p:cNvSpPr>
            <p:nvPr/>
          </p:nvSpPr>
          <p:spPr bwMode="auto">
            <a:xfrm>
              <a:off x="21323939" y="6365494"/>
              <a:ext cx="220335" cy="366450"/>
            </a:xfrm>
            <a:custGeom>
              <a:avLst/>
              <a:gdLst>
                <a:gd name="T0" fmla="*/ 419 w 420"/>
                <a:gd name="T1" fmla="*/ 695 h 696"/>
                <a:gd name="T2" fmla="*/ 316 w 420"/>
                <a:gd name="T3" fmla="*/ 671 h 696"/>
                <a:gd name="T4" fmla="*/ 205 w 420"/>
                <a:gd name="T5" fmla="*/ 656 h 696"/>
                <a:gd name="T6" fmla="*/ 95 w 420"/>
                <a:gd name="T7" fmla="*/ 411 h 696"/>
                <a:gd name="T8" fmla="*/ 0 w 420"/>
                <a:gd name="T9" fmla="*/ 79 h 696"/>
                <a:gd name="T10" fmla="*/ 31 w 420"/>
                <a:gd name="T11" fmla="*/ 31 h 696"/>
                <a:gd name="T12" fmla="*/ 134 w 420"/>
                <a:gd name="T13" fmla="*/ 16 h 696"/>
                <a:gd name="T14" fmla="*/ 134 w 420"/>
                <a:gd name="T15" fmla="*/ 23 h 696"/>
                <a:gd name="T16" fmla="*/ 150 w 420"/>
                <a:gd name="T17" fmla="*/ 205 h 696"/>
                <a:gd name="T18" fmla="*/ 150 w 420"/>
                <a:gd name="T19" fmla="*/ 205 h 696"/>
                <a:gd name="T20" fmla="*/ 142 w 420"/>
                <a:gd name="T21" fmla="*/ 213 h 696"/>
                <a:gd name="T22" fmla="*/ 237 w 420"/>
                <a:gd name="T23" fmla="*/ 347 h 696"/>
                <a:gd name="T24" fmla="*/ 300 w 420"/>
                <a:gd name="T25" fmla="*/ 418 h 696"/>
                <a:gd name="T26" fmla="*/ 355 w 420"/>
                <a:gd name="T27" fmla="*/ 506 h 696"/>
                <a:gd name="T28" fmla="*/ 347 w 420"/>
                <a:gd name="T29" fmla="*/ 513 h 696"/>
                <a:gd name="T30" fmla="*/ 363 w 420"/>
                <a:gd name="T31" fmla="*/ 561 h 696"/>
                <a:gd name="T32" fmla="*/ 379 w 420"/>
                <a:gd name="T33" fmla="*/ 632 h 696"/>
                <a:gd name="T34" fmla="*/ 419 w 420"/>
                <a:gd name="T35" fmla="*/ 671 h 696"/>
                <a:gd name="T36" fmla="*/ 419 w 420"/>
                <a:gd name="T37" fmla="*/ 695 h 696"/>
                <a:gd name="T38" fmla="*/ 102 w 420"/>
                <a:gd name="T39" fmla="*/ 7 h 696"/>
                <a:gd name="T40" fmla="*/ 15 w 420"/>
                <a:gd name="T41" fmla="*/ 71 h 696"/>
                <a:gd name="T42" fmla="*/ 31 w 420"/>
                <a:gd name="T43" fmla="*/ 181 h 696"/>
                <a:gd name="T44" fmla="*/ 142 w 420"/>
                <a:gd name="T45" fmla="*/ 640 h 696"/>
                <a:gd name="T46" fmla="*/ 268 w 420"/>
                <a:gd name="T47" fmla="*/ 656 h 696"/>
                <a:gd name="T48" fmla="*/ 411 w 420"/>
                <a:gd name="T49" fmla="*/ 680 h 696"/>
                <a:gd name="T50" fmla="*/ 395 w 420"/>
                <a:gd name="T51" fmla="*/ 648 h 696"/>
                <a:gd name="T52" fmla="*/ 371 w 420"/>
                <a:gd name="T53" fmla="*/ 608 h 696"/>
                <a:gd name="T54" fmla="*/ 332 w 420"/>
                <a:gd name="T55" fmla="*/ 529 h 696"/>
                <a:gd name="T56" fmla="*/ 347 w 420"/>
                <a:gd name="T57" fmla="*/ 506 h 696"/>
                <a:gd name="T58" fmla="*/ 324 w 420"/>
                <a:gd name="T59" fmla="*/ 450 h 696"/>
                <a:gd name="T60" fmla="*/ 253 w 420"/>
                <a:gd name="T61" fmla="*/ 387 h 696"/>
                <a:gd name="T62" fmla="*/ 182 w 420"/>
                <a:gd name="T63" fmla="*/ 260 h 696"/>
                <a:gd name="T64" fmla="*/ 142 w 420"/>
                <a:gd name="T65" fmla="*/ 205 h 696"/>
                <a:gd name="T66" fmla="*/ 126 w 420"/>
                <a:gd name="T67" fmla="*/ 23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0" h="696">
                  <a:moveTo>
                    <a:pt x="419" y="695"/>
                  </a:moveTo>
                  <a:lnTo>
                    <a:pt x="419" y="695"/>
                  </a:lnTo>
                  <a:cubicBezTo>
                    <a:pt x="411" y="687"/>
                    <a:pt x="411" y="687"/>
                    <a:pt x="411" y="687"/>
                  </a:cubicBezTo>
                  <a:cubicBezTo>
                    <a:pt x="387" y="680"/>
                    <a:pt x="347" y="680"/>
                    <a:pt x="316" y="671"/>
                  </a:cubicBezTo>
                  <a:cubicBezTo>
                    <a:pt x="300" y="671"/>
                    <a:pt x="284" y="671"/>
                    <a:pt x="268" y="664"/>
                  </a:cubicBezTo>
                  <a:cubicBezTo>
                    <a:pt x="245" y="664"/>
                    <a:pt x="221" y="664"/>
                    <a:pt x="205" y="656"/>
                  </a:cubicBezTo>
                  <a:cubicBezTo>
                    <a:pt x="166" y="656"/>
                    <a:pt x="142" y="648"/>
                    <a:pt x="142" y="640"/>
                  </a:cubicBezTo>
                  <a:cubicBezTo>
                    <a:pt x="134" y="624"/>
                    <a:pt x="102" y="458"/>
                    <a:pt x="95" y="411"/>
                  </a:cubicBezTo>
                  <a:cubicBezTo>
                    <a:pt x="95" y="371"/>
                    <a:pt x="55" y="245"/>
                    <a:pt x="23" y="189"/>
                  </a:cubicBezTo>
                  <a:cubicBezTo>
                    <a:pt x="0" y="134"/>
                    <a:pt x="0" y="87"/>
                    <a:pt x="0" y="79"/>
                  </a:cubicBezTo>
                  <a:cubicBezTo>
                    <a:pt x="7" y="79"/>
                    <a:pt x="7" y="71"/>
                    <a:pt x="7" y="63"/>
                  </a:cubicBezTo>
                  <a:cubicBezTo>
                    <a:pt x="15" y="55"/>
                    <a:pt x="23" y="39"/>
                    <a:pt x="31" y="31"/>
                  </a:cubicBezTo>
                  <a:cubicBezTo>
                    <a:pt x="39" y="16"/>
                    <a:pt x="71" y="0"/>
                    <a:pt x="102" y="0"/>
                  </a:cubicBezTo>
                  <a:cubicBezTo>
                    <a:pt x="118" y="0"/>
                    <a:pt x="134" y="7"/>
                    <a:pt x="134" y="16"/>
                  </a:cubicBezTo>
                  <a:cubicBezTo>
                    <a:pt x="134" y="23"/>
                    <a:pt x="134" y="23"/>
                    <a:pt x="134" y="23"/>
                  </a:cubicBezTo>
                  <a:lnTo>
                    <a:pt x="134" y="23"/>
                  </a:lnTo>
                  <a:cubicBezTo>
                    <a:pt x="126" y="31"/>
                    <a:pt x="102" y="55"/>
                    <a:pt x="110" y="87"/>
                  </a:cubicBezTo>
                  <a:cubicBezTo>
                    <a:pt x="118" y="118"/>
                    <a:pt x="126" y="166"/>
                    <a:pt x="150" y="205"/>
                  </a:cubicBezTo>
                  <a:lnTo>
                    <a:pt x="150" y="205"/>
                  </a:lnTo>
                  <a:lnTo>
                    <a:pt x="150" y="205"/>
                  </a:lnTo>
                  <a:lnTo>
                    <a:pt x="150" y="205"/>
                  </a:lnTo>
                  <a:cubicBezTo>
                    <a:pt x="142" y="213"/>
                    <a:pt x="142" y="213"/>
                    <a:pt x="142" y="213"/>
                  </a:cubicBezTo>
                  <a:cubicBezTo>
                    <a:pt x="142" y="221"/>
                    <a:pt x="173" y="245"/>
                    <a:pt x="189" y="260"/>
                  </a:cubicBezTo>
                  <a:cubicBezTo>
                    <a:pt x="213" y="276"/>
                    <a:pt x="229" y="324"/>
                    <a:pt x="237" y="347"/>
                  </a:cubicBezTo>
                  <a:cubicBezTo>
                    <a:pt x="245" y="363"/>
                    <a:pt x="253" y="379"/>
                    <a:pt x="253" y="387"/>
                  </a:cubicBezTo>
                  <a:cubicBezTo>
                    <a:pt x="260" y="395"/>
                    <a:pt x="276" y="403"/>
                    <a:pt x="300" y="418"/>
                  </a:cubicBezTo>
                  <a:cubicBezTo>
                    <a:pt x="308" y="427"/>
                    <a:pt x="324" y="434"/>
                    <a:pt x="332" y="442"/>
                  </a:cubicBezTo>
                  <a:cubicBezTo>
                    <a:pt x="355" y="466"/>
                    <a:pt x="355" y="490"/>
                    <a:pt x="355" y="506"/>
                  </a:cubicBezTo>
                  <a:lnTo>
                    <a:pt x="355" y="506"/>
                  </a:lnTo>
                  <a:cubicBezTo>
                    <a:pt x="355" y="506"/>
                    <a:pt x="355" y="513"/>
                    <a:pt x="347" y="513"/>
                  </a:cubicBezTo>
                  <a:cubicBezTo>
                    <a:pt x="347" y="513"/>
                    <a:pt x="340" y="521"/>
                    <a:pt x="340" y="529"/>
                  </a:cubicBezTo>
                  <a:cubicBezTo>
                    <a:pt x="340" y="537"/>
                    <a:pt x="347" y="545"/>
                    <a:pt x="363" y="561"/>
                  </a:cubicBezTo>
                  <a:cubicBezTo>
                    <a:pt x="387" y="593"/>
                    <a:pt x="379" y="600"/>
                    <a:pt x="371" y="616"/>
                  </a:cubicBezTo>
                  <a:cubicBezTo>
                    <a:pt x="371" y="616"/>
                    <a:pt x="371" y="624"/>
                    <a:pt x="379" y="632"/>
                  </a:cubicBezTo>
                  <a:cubicBezTo>
                    <a:pt x="387" y="640"/>
                    <a:pt x="395" y="640"/>
                    <a:pt x="403" y="640"/>
                  </a:cubicBezTo>
                  <a:cubicBezTo>
                    <a:pt x="411" y="648"/>
                    <a:pt x="419" y="648"/>
                    <a:pt x="419" y="671"/>
                  </a:cubicBezTo>
                  <a:cubicBezTo>
                    <a:pt x="419" y="671"/>
                    <a:pt x="419" y="680"/>
                    <a:pt x="419" y="687"/>
                  </a:cubicBezTo>
                  <a:lnTo>
                    <a:pt x="419" y="695"/>
                  </a:lnTo>
                  <a:close/>
                  <a:moveTo>
                    <a:pt x="102" y="7"/>
                  </a:moveTo>
                  <a:lnTo>
                    <a:pt x="102" y="7"/>
                  </a:lnTo>
                  <a:cubicBezTo>
                    <a:pt x="71" y="7"/>
                    <a:pt x="39" y="23"/>
                    <a:pt x="39" y="39"/>
                  </a:cubicBezTo>
                  <a:cubicBezTo>
                    <a:pt x="31" y="39"/>
                    <a:pt x="23" y="55"/>
                    <a:pt x="15" y="71"/>
                  </a:cubicBezTo>
                  <a:cubicBezTo>
                    <a:pt x="15" y="71"/>
                    <a:pt x="7" y="79"/>
                    <a:pt x="7" y="87"/>
                  </a:cubicBezTo>
                  <a:cubicBezTo>
                    <a:pt x="7" y="87"/>
                    <a:pt x="7" y="126"/>
                    <a:pt x="31" y="181"/>
                  </a:cubicBezTo>
                  <a:cubicBezTo>
                    <a:pt x="63" y="245"/>
                    <a:pt x="102" y="371"/>
                    <a:pt x="102" y="411"/>
                  </a:cubicBezTo>
                  <a:cubicBezTo>
                    <a:pt x="102" y="458"/>
                    <a:pt x="142" y="624"/>
                    <a:pt x="142" y="640"/>
                  </a:cubicBezTo>
                  <a:cubicBezTo>
                    <a:pt x="150" y="648"/>
                    <a:pt x="173" y="648"/>
                    <a:pt x="205" y="648"/>
                  </a:cubicBezTo>
                  <a:cubicBezTo>
                    <a:pt x="229" y="656"/>
                    <a:pt x="245" y="656"/>
                    <a:pt x="268" y="656"/>
                  </a:cubicBezTo>
                  <a:cubicBezTo>
                    <a:pt x="284" y="664"/>
                    <a:pt x="300" y="664"/>
                    <a:pt x="316" y="664"/>
                  </a:cubicBezTo>
                  <a:cubicBezTo>
                    <a:pt x="347" y="671"/>
                    <a:pt x="387" y="671"/>
                    <a:pt x="411" y="680"/>
                  </a:cubicBezTo>
                  <a:lnTo>
                    <a:pt x="411" y="671"/>
                  </a:lnTo>
                  <a:cubicBezTo>
                    <a:pt x="411" y="656"/>
                    <a:pt x="411" y="656"/>
                    <a:pt x="395" y="648"/>
                  </a:cubicBezTo>
                  <a:cubicBezTo>
                    <a:pt x="395" y="648"/>
                    <a:pt x="379" y="640"/>
                    <a:pt x="371" y="632"/>
                  </a:cubicBezTo>
                  <a:cubicBezTo>
                    <a:pt x="363" y="624"/>
                    <a:pt x="363" y="616"/>
                    <a:pt x="371" y="608"/>
                  </a:cubicBezTo>
                  <a:cubicBezTo>
                    <a:pt x="371" y="600"/>
                    <a:pt x="379" y="593"/>
                    <a:pt x="355" y="569"/>
                  </a:cubicBezTo>
                  <a:cubicBezTo>
                    <a:pt x="340" y="545"/>
                    <a:pt x="332" y="537"/>
                    <a:pt x="332" y="529"/>
                  </a:cubicBezTo>
                  <a:cubicBezTo>
                    <a:pt x="332" y="513"/>
                    <a:pt x="340" y="513"/>
                    <a:pt x="347" y="506"/>
                  </a:cubicBezTo>
                  <a:lnTo>
                    <a:pt x="347" y="506"/>
                  </a:lnTo>
                  <a:lnTo>
                    <a:pt x="347" y="506"/>
                  </a:lnTo>
                  <a:cubicBezTo>
                    <a:pt x="347" y="490"/>
                    <a:pt x="347" y="466"/>
                    <a:pt x="324" y="450"/>
                  </a:cubicBezTo>
                  <a:cubicBezTo>
                    <a:pt x="316" y="442"/>
                    <a:pt x="308" y="434"/>
                    <a:pt x="292" y="427"/>
                  </a:cubicBezTo>
                  <a:cubicBezTo>
                    <a:pt x="276" y="411"/>
                    <a:pt x="260" y="395"/>
                    <a:pt x="253" y="387"/>
                  </a:cubicBezTo>
                  <a:cubicBezTo>
                    <a:pt x="245" y="387"/>
                    <a:pt x="237" y="371"/>
                    <a:pt x="237" y="355"/>
                  </a:cubicBezTo>
                  <a:cubicBezTo>
                    <a:pt x="221" y="324"/>
                    <a:pt x="205" y="284"/>
                    <a:pt x="182" y="260"/>
                  </a:cubicBezTo>
                  <a:cubicBezTo>
                    <a:pt x="150" y="237"/>
                    <a:pt x="134" y="221"/>
                    <a:pt x="134" y="213"/>
                  </a:cubicBezTo>
                  <a:cubicBezTo>
                    <a:pt x="134" y="205"/>
                    <a:pt x="142" y="205"/>
                    <a:pt x="142" y="205"/>
                  </a:cubicBezTo>
                  <a:cubicBezTo>
                    <a:pt x="118" y="166"/>
                    <a:pt x="110" y="126"/>
                    <a:pt x="102" y="87"/>
                  </a:cubicBezTo>
                  <a:cubicBezTo>
                    <a:pt x="102" y="63"/>
                    <a:pt x="110" y="39"/>
                    <a:pt x="126" y="23"/>
                  </a:cubicBezTo>
                  <a:cubicBezTo>
                    <a:pt x="118" y="7"/>
                    <a:pt x="110" y="7"/>
                    <a:pt x="102" y="7"/>
                  </a:cubicBezTo>
                  <a:close/>
                </a:path>
              </a:pathLst>
            </a:custGeom>
            <a:solidFill>
              <a:schemeClr val="accent6"/>
            </a:solidFill>
            <a:ln>
              <a:solidFill>
                <a:schemeClr val="bg2"/>
              </a:solidFill>
            </a:ln>
            <a:effectLst/>
          </p:spPr>
          <p:txBody>
            <a:bodyPr wrap="none" anchor="ctr"/>
            <a:lstStyle/>
            <a:p>
              <a:endParaRPr lang="en-US"/>
            </a:p>
          </p:txBody>
        </p:sp>
        <p:sp>
          <p:nvSpPr>
            <p:cNvPr id="334" name="Freeform 773"/>
            <p:cNvSpPr>
              <a:spLocks noChangeArrowheads="1"/>
            </p:cNvSpPr>
            <p:nvPr/>
          </p:nvSpPr>
          <p:spPr bwMode="auto">
            <a:xfrm>
              <a:off x="20338234" y="5829734"/>
              <a:ext cx="1148056" cy="753775"/>
            </a:xfrm>
            <a:custGeom>
              <a:avLst/>
              <a:gdLst>
                <a:gd name="T0" fmla="*/ 1881 w 2183"/>
                <a:gd name="T1" fmla="*/ 1114 h 1432"/>
                <a:gd name="T2" fmla="*/ 1881 w 2183"/>
                <a:gd name="T3" fmla="*/ 1114 h 1432"/>
                <a:gd name="T4" fmla="*/ 1881 w 2183"/>
                <a:gd name="T5" fmla="*/ 1099 h 1432"/>
                <a:gd name="T6" fmla="*/ 1905 w 2183"/>
                <a:gd name="T7" fmla="*/ 1051 h 1432"/>
                <a:gd name="T8" fmla="*/ 1976 w 2183"/>
                <a:gd name="T9" fmla="*/ 1020 h 1432"/>
                <a:gd name="T10" fmla="*/ 2008 w 2183"/>
                <a:gd name="T11" fmla="*/ 1043 h 1432"/>
                <a:gd name="T12" fmla="*/ 2047 w 2183"/>
                <a:gd name="T13" fmla="*/ 1012 h 1432"/>
                <a:gd name="T14" fmla="*/ 2095 w 2183"/>
                <a:gd name="T15" fmla="*/ 964 h 1432"/>
                <a:gd name="T16" fmla="*/ 2127 w 2183"/>
                <a:gd name="T17" fmla="*/ 877 h 1432"/>
                <a:gd name="T18" fmla="*/ 2182 w 2183"/>
                <a:gd name="T19" fmla="*/ 806 h 1432"/>
                <a:gd name="T20" fmla="*/ 1976 w 2183"/>
                <a:gd name="T21" fmla="*/ 632 h 1432"/>
                <a:gd name="T22" fmla="*/ 1992 w 2183"/>
                <a:gd name="T23" fmla="*/ 577 h 1432"/>
                <a:gd name="T24" fmla="*/ 2016 w 2183"/>
                <a:gd name="T25" fmla="*/ 530 h 1432"/>
                <a:gd name="T26" fmla="*/ 1976 w 2183"/>
                <a:gd name="T27" fmla="*/ 506 h 1432"/>
                <a:gd name="T28" fmla="*/ 2024 w 2183"/>
                <a:gd name="T29" fmla="*/ 395 h 1432"/>
                <a:gd name="T30" fmla="*/ 2032 w 2183"/>
                <a:gd name="T31" fmla="*/ 324 h 1432"/>
                <a:gd name="T32" fmla="*/ 2087 w 2183"/>
                <a:gd name="T33" fmla="*/ 261 h 1432"/>
                <a:gd name="T34" fmla="*/ 2032 w 2183"/>
                <a:gd name="T35" fmla="*/ 237 h 1432"/>
                <a:gd name="T36" fmla="*/ 1961 w 2183"/>
                <a:gd name="T37" fmla="*/ 221 h 1432"/>
                <a:gd name="T38" fmla="*/ 1889 w 2183"/>
                <a:gd name="T39" fmla="*/ 79 h 1432"/>
                <a:gd name="T40" fmla="*/ 1787 w 2183"/>
                <a:gd name="T41" fmla="*/ 39 h 1432"/>
                <a:gd name="T42" fmla="*/ 1684 w 2183"/>
                <a:gd name="T43" fmla="*/ 39 h 1432"/>
                <a:gd name="T44" fmla="*/ 269 w 2183"/>
                <a:gd name="T45" fmla="*/ 316 h 1432"/>
                <a:gd name="T46" fmla="*/ 245 w 2183"/>
                <a:gd name="T47" fmla="*/ 205 h 1432"/>
                <a:gd name="T48" fmla="*/ 55 w 2183"/>
                <a:gd name="T49" fmla="*/ 356 h 1432"/>
                <a:gd name="T50" fmla="*/ 0 w 2183"/>
                <a:gd name="T51" fmla="*/ 379 h 1432"/>
                <a:gd name="T52" fmla="*/ 198 w 2183"/>
                <a:gd name="T53" fmla="*/ 1431 h 1432"/>
                <a:gd name="T54" fmla="*/ 1881 w 2183"/>
                <a:gd name="T55" fmla="*/ 1114 h 1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83" h="1432">
                  <a:moveTo>
                    <a:pt x="1881" y="1114"/>
                  </a:moveTo>
                  <a:lnTo>
                    <a:pt x="1881" y="1114"/>
                  </a:lnTo>
                  <a:cubicBezTo>
                    <a:pt x="1881" y="1107"/>
                    <a:pt x="1881" y="1099"/>
                    <a:pt x="1881" y="1099"/>
                  </a:cubicBezTo>
                  <a:cubicBezTo>
                    <a:pt x="1881" y="1091"/>
                    <a:pt x="1897" y="1067"/>
                    <a:pt x="1905" y="1051"/>
                  </a:cubicBezTo>
                  <a:cubicBezTo>
                    <a:pt x="1913" y="1043"/>
                    <a:pt x="1945" y="1020"/>
                    <a:pt x="1976" y="1020"/>
                  </a:cubicBezTo>
                  <a:cubicBezTo>
                    <a:pt x="1992" y="1020"/>
                    <a:pt x="2000" y="1036"/>
                    <a:pt x="2008" y="1043"/>
                  </a:cubicBezTo>
                  <a:cubicBezTo>
                    <a:pt x="2016" y="1027"/>
                    <a:pt x="2032" y="1012"/>
                    <a:pt x="2047" y="1012"/>
                  </a:cubicBezTo>
                  <a:cubicBezTo>
                    <a:pt x="2071" y="1004"/>
                    <a:pt x="2087" y="996"/>
                    <a:pt x="2095" y="964"/>
                  </a:cubicBezTo>
                  <a:cubicBezTo>
                    <a:pt x="2111" y="941"/>
                    <a:pt x="2111" y="901"/>
                    <a:pt x="2127" y="877"/>
                  </a:cubicBezTo>
                  <a:cubicBezTo>
                    <a:pt x="2142" y="861"/>
                    <a:pt x="2182" y="806"/>
                    <a:pt x="2182" y="806"/>
                  </a:cubicBezTo>
                  <a:cubicBezTo>
                    <a:pt x="2174" y="798"/>
                    <a:pt x="1992" y="648"/>
                    <a:pt x="1976" y="632"/>
                  </a:cubicBezTo>
                  <a:cubicBezTo>
                    <a:pt x="1969" y="624"/>
                    <a:pt x="1976" y="585"/>
                    <a:pt x="1992" y="577"/>
                  </a:cubicBezTo>
                  <a:cubicBezTo>
                    <a:pt x="2008" y="561"/>
                    <a:pt x="2016" y="545"/>
                    <a:pt x="2016" y="530"/>
                  </a:cubicBezTo>
                  <a:cubicBezTo>
                    <a:pt x="2016" y="506"/>
                    <a:pt x="2008" y="521"/>
                    <a:pt x="1976" y="506"/>
                  </a:cubicBezTo>
                  <a:cubicBezTo>
                    <a:pt x="1937" y="490"/>
                    <a:pt x="2000" y="411"/>
                    <a:pt x="2024" y="395"/>
                  </a:cubicBezTo>
                  <a:cubicBezTo>
                    <a:pt x="2040" y="387"/>
                    <a:pt x="2032" y="340"/>
                    <a:pt x="2032" y="324"/>
                  </a:cubicBezTo>
                  <a:cubicBezTo>
                    <a:pt x="2032" y="316"/>
                    <a:pt x="2071" y="269"/>
                    <a:pt x="2087" y="261"/>
                  </a:cubicBezTo>
                  <a:cubicBezTo>
                    <a:pt x="2071" y="245"/>
                    <a:pt x="2056" y="245"/>
                    <a:pt x="2032" y="237"/>
                  </a:cubicBezTo>
                  <a:cubicBezTo>
                    <a:pt x="1984" y="229"/>
                    <a:pt x="1984" y="253"/>
                    <a:pt x="1961" y="221"/>
                  </a:cubicBezTo>
                  <a:cubicBezTo>
                    <a:pt x="1945" y="190"/>
                    <a:pt x="1921" y="79"/>
                    <a:pt x="1889" y="79"/>
                  </a:cubicBezTo>
                  <a:cubicBezTo>
                    <a:pt x="1858" y="71"/>
                    <a:pt x="1834" y="71"/>
                    <a:pt x="1787" y="39"/>
                  </a:cubicBezTo>
                  <a:cubicBezTo>
                    <a:pt x="1739" y="0"/>
                    <a:pt x="1716" y="31"/>
                    <a:pt x="1684" y="39"/>
                  </a:cubicBezTo>
                  <a:cubicBezTo>
                    <a:pt x="1660" y="55"/>
                    <a:pt x="269" y="316"/>
                    <a:pt x="269" y="316"/>
                  </a:cubicBezTo>
                  <a:cubicBezTo>
                    <a:pt x="245" y="205"/>
                    <a:pt x="245" y="205"/>
                    <a:pt x="245" y="205"/>
                  </a:cubicBezTo>
                  <a:cubicBezTo>
                    <a:pt x="182" y="261"/>
                    <a:pt x="103" y="332"/>
                    <a:pt x="55" y="356"/>
                  </a:cubicBezTo>
                  <a:cubicBezTo>
                    <a:pt x="40" y="363"/>
                    <a:pt x="24" y="371"/>
                    <a:pt x="0" y="379"/>
                  </a:cubicBezTo>
                  <a:cubicBezTo>
                    <a:pt x="198" y="1431"/>
                    <a:pt x="198" y="1431"/>
                    <a:pt x="198" y="1431"/>
                  </a:cubicBezTo>
                  <a:lnTo>
                    <a:pt x="1881" y="1114"/>
                  </a:lnTo>
                </a:path>
              </a:pathLst>
            </a:custGeom>
            <a:solidFill>
              <a:schemeClr val="accent2"/>
            </a:solidFill>
            <a:ln>
              <a:solidFill>
                <a:schemeClr val="bg2"/>
              </a:solidFill>
            </a:ln>
            <a:effectLst/>
          </p:spPr>
          <p:txBody>
            <a:bodyPr wrap="none" anchor="ctr"/>
            <a:lstStyle/>
            <a:p>
              <a:endParaRPr lang="en-US"/>
            </a:p>
          </p:txBody>
        </p:sp>
        <p:sp>
          <p:nvSpPr>
            <p:cNvPr id="335" name="Freeform 774"/>
            <p:cNvSpPr>
              <a:spLocks noChangeArrowheads="1"/>
            </p:cNvSpPr>
            <p:nvPr/>
          </p:nvSpPr>
          <p:spPr bwMode="auto">
            <a:xfrm>
              <a:off x="20338234" y="5836692"/>
              <a:ext cx="1152694" cy="749135"/>
            </a:xfrm>
            <a:custGeom>
              <a:avLst/>
              <a:gdLst>
                <a:gd name="T0" fmla="*/ 198 w 2191"/>
                <a:gd name="T1" fmla="*/ 1422 h 1423"/>
                <a:gd name="T2" fmla="*/ 0 w 2191"/>
                <a:gd name="T3" fmla="*/ 363 h 1423"/>
                <a:gd name="T4" fmla="*/ 47 w 2191"/>
                <a:gd name="T5" fmla="*/ 332 h 1423"/>
                <a:gd name="T6" fmla="*/ 253 w 2191"/>
                <a:gd name="T7" fmla="*/ 181 h 1423"/>
                <a:gd name="T8" fmla="*/ 1684 w 2191"/>
                <a:gd name="T9" fmla="*/ 23 h 1423"/>
                <a:gd name="T10" fmla="*/ 1747 w 2191"/>
                <a:gd name="T11" fmla="*/ 0 h 1423"/>
                <a:gd name="T12" fmla="*/ 1889 w 2191"/>
                <a:gd name="T13" fmla="*/ 55 h 1423"/>
                <a:gd name="T14" fmla="*/ 1945 w 2191"/>
                <a:gd name="T15" fmla="*/ 150 h 1423"/>
                <a:gd name="T16" fmla="*/ 1984 w 2191"/>
                <a:gd name="T17" fmla="*/ 213 h 1423"/>
                <a:gd name="T18" fmla="*/ 2008 w 2191"/>
                <a:gd name="T19" fmla="*/ 213 h 1423"/>
                <a:gd name="T20" fmla="*/ 2087 w 2191"/>
                <a:gd name="T21" fmla="*/ 237 h 1423"/>
                <a:gd name="T22" fmla="*/ 2087 w 2191"/>
                <a:gd name="T23" fmla="*/ 245 h 1423"/>
                <a:gd name="T24" fmla="*/ 2032 w 2191"/>
                <a:gd name="T25" fmla="*/ 316 h 1423"/>
                <a:gd name="T26" fmla="*/ 1969 w 2191"/>
                <a:gd name="T27" fmla="*/ 474 h 1423"/>
                <a:gd name="T28" fmla="*/ 2000 w 2191"/>
                <a:gd name="T29" fmla="*/ 490 h 1423"/>
                <a:gd name="T30" fmla="*/ 1992 w 2191"/>
                <a:gd name="T31" fmla="*/ 561 h 1423"/>
                <a:gd name="T32" fmla="*/ 1984 w 2191"/>
                <a:gd name="T33" fmla="*/ 616 h 1423"/>
                <a:gd name="T34" fmla="*/ 2182 w 2191"/>
                <a:gd name="T35" fmla="*/ 790 h 1423"/>
                <a:gd name="T36" fmla="*/ 2111 w 2191"/>
                <a:gd name="T37" fmla="*/ 925 h 1423"/>
                <a:gd name="T38" fmla="*/ 2047 w 2191"/>
                <a:gd name="T39" fmla="*/ 996 h 1423"/>
                <a:gd name="T40" fmla="*/ 2000 w 2191"/>
                <a:gd name="T41" fmla="*/ 1027 h 1423"/>
                <a:gd name="T42" fmla="*/ 1976 w 2191"/>
                <a:gd name="T43" fmla="*/ 1011 h 1423"/>
                <a:gd name="T44" fmla="*/ 1889 w 2191"/>
                <a:gd name="T45" fmla="*/ 1075 h 1423"/>
                <a:gd name="T46" fmla="*/ 1881 w 2191"/>
                <a:gd name="T47" fmla="*/ 1098 h 1423"/>
                <a:gd name="T48" fmla="*/ 198 w 2191"/>
                <a:gd name="T49" fmla="*/ 1422 h 1423"/>
                <a:gd name="T50" fmla="*/ 8 w 2191"/>
                <a:gd name="T51" fmla="*/ 363 h 1423"/>
                <a:gd name="T52" fmla="*/ 1874 w 2191"/>
                <a:gd name="T53" fmla="*/ 1091 h 1423"/>
                <a:gd name="T54" fmla="*/ 1881 w 2191"/>
                <a:gd name="T55" fmla="*/ 1067 h 1423"/>
                <a:gd name="T56" fmla="*/ 1976 w 2191"/>
                <a:gd name="T57" fmla="*/ 1004 h 1423"/>
                <a:gd name="T58" fmla="*/ 2047 w 2191"/>
                <a:gd name="T59" fmla="*/ 988 h 1423"/>
                <a:gd name="T60" fmla="*/ 2103 w 2191"/>
                <a:gd name="T61" fmla="*/ 917 h 1423"/>
                <a:gd name="T62" fmla="*/ 2174 w 2191"/>
                <a:gd name="T63" fmla="*/ 790 h 1423"/>
                <a:gd name="T64" fmla="*/ 1976 w 2191"/>
                <a:gd name="T65" fmla="*/ 624 h 1423"/>
                <a:gd name="T66" fmla="*/ 1992 w 2191"/>
                <a:gd name="T67" fmla="*/ 553 h 1423"/>
                <a:gd name="T68" fmla="*/ 2008 w 2191"/>
                <a:gd name="T69" fmla="*/ 498 h 1423"/>
                <a:gd name="T70" fmla="*/ 1969 w 2191"/>
                <a:gd name="T71" fmla="*/ 490 h 1423"/>
                <a:gd name="T72" fmla="*/ 2016 w 2191"/>
                <a:gd name="T73" fmla="*/ 379 h 1423"/>
                <a:gd name="T74" fmla="*/ 2024 w 2191"/>
                <a:gd name="T75" fmla="*/ 308 h 1423"/>
                <a:gd name="T76" fmla="*/ 2032 w 2191"/>
                <a:gd name="T77" fmla="*/ 221 h 1423"/>
                <a:gd name="T78" fmla="*/ 1992 w 2191"/>
                <a:gd name="T79" fmla="*/ 221 h 1423"/>
                <a:gd name="T80" fmla="*/ 1961 w 2191"/>
                <a:gd name="T81" fmla="*/ 205 h 1423"/>
                <a:gd name="T82" fmla="*/ 1889 w 2191"/>
                <a:gd name="T83" fmla="*/ 63 h 1423"/>
                <a:gd name="T84" fmla="*/ 1787 w 2191"/>
                <a:gd name="T85" fmla="*/ 23 h 1423"/>
                <a:gd name="T86" fmla="*/ 1708 w 2191"/>
                <a:gd name="T87" fmla="*/ 15 h 1423"/>
                <a:gd name="T88" fmla="*/ 277 w 2191"/>
                <a:gd name="T89" fmla="*/ 308 h 1423"/>
                <a:gd name="T90" fmla="*/ 245 w 2191"/>
                <a:gd name="T91" fmla="*/ 197 h 1423"/>
                <a:gd name="T92" fmla="*/ 8 w 2191"/>
                <a:gd name="T93" fmla="*/ 363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1" h="1423">
                  <a:moveTo>
                    <a:pt x="198" y="1422"/>
                  </a:moveTo>
                  <a:lnTo>
                    <a:pt x="198" y="1422"/>
                  </a:lnTo>
                  <a:cubicBezTo>
                    <a:pt x="198" y="1415"/>
                    <a:pt x="198" y="1415"/>
                    <a:pt x="198" y="1415"/>
                  </a:cubicBezTo>
                  <a:cubicBezTo>
                    <a:pt x="0" y="363"/>
                    <a:pt x="0" y="363"/>
                    <a:pt x="0" y="363"/>
                  </a:cubicBezTo>
                  <a:lnTo>
                    <a:pt x="0" y="363"/>
                  </a:lnTo>
                  <a:cubicBezTo>
                    <a:pt x="24" y="347"/>
                    <a:pt x="40" y="340"/>
                    <a:pt x="47" y="332"/>
                  </a:cubicBezTo>
                  <a:cubicBezTo>
                    <a:pt x="111" y="308"/>
                    <a:pt x="198" y="229"/>
                    <a:pt x="245" y="189"/>
                  </a:cubicBezTo>
                  <a:cubicBezTo>
                    <a:pt x="253" y="181"/>
                    <a:pt x="253" y="181"/>
                    <a:pt x="253" y="181"/>
                  </a:cubicBezTo>
                  <a:cubicBezTo>
                    <a:pt x="277" y="300"/>
                    <a:pt x="277" y="300"/>
                    <a:pt x="277" y="300"/>
                  </a:cubicBezTo>
                  <a:cubicBezTo>
                    <a:pt x="356" y="284"/>
                    <a:pt x="1660" y="31"/>
                    <a:pt x="1684" y="23"/>
                  </a:cubicBezTo>
                  <a:cubicBezTo>
                    <a:pt x="1692" y="23"/>
                    <a:pt x="1700" y="15"/>
                    <a:pt x="1700" y="15"/>
                  </a:cubicBezTo>
                  <a:cubicBezTo>
                    <a:pt x="1716" y="8"/>
                    <a:pt x="1731" y="0"/>
                    <a:pt x="1747" y="0"/>
                  </a:cubicBezTo>
                  <a:cubicBezTo>
                    <a:pt x="1755" y="0"/>
                    <a:pt x="1771" y="8"/>
                    <a:pt x="1787" y="15"/>
                  </a:cubicBezTo>
                  <a:cubicBezTo>
                    <a:pt x="1834" y="55"/>
                    <a:pt x="1858" y="55"/>
                    <a:pt x="1889" y="55"/>
                  </a:cubicBezTo>
                  <a:lnTo>
                    <a:pt x="1889" y="55"/>
                  </a:lnTo>
                  <a:cubicBezTo>
                    <a:pt x="1913" y="55"/>
                    <a:pt x="1929" y="103"/>
                    <a:pt x="1945" y="150"/>
                  </a:cubicBezTo>
                  <a:cubicBezTo>
                    <a:pt x="1953" y="174"/>
                    <a:pt x="1961" y="189"/>
                    <a:pt x="1969" y="205"/>
                  </a:cubicBezTo>
                  <a:cubicBezTo>
                    <a:pt x="1976" y="213"/>
                    <a:pt x="1976" y="213"/>
                    <a:pt x="1984" y="213"/>
                  </a:cubicBezTo>
                  <a:cubicBezTo>
                    <a:pt x="1984" y="213"/>
                    <a:pt x="1984" y="213"/>
                    <a:pt x="1992" y="213"/>
                  </a:cubicBezTo>
                  <a:cubicBezTo>
                    <a:pt x="1992" y="213"/>
                    <a:pt x="2000" y="213"/>
                    <a:pt x="2008" y="213"/>
                  </a:cubicBezTo>
                  <a:cubicBezTo>
                    <a:pt x="2016" y="213"/>
                    <a:pt x="2024" y="213"/>
                    <a:pt x="2032" y="213"/>
                  </a:cubicBezTo>
                  <a:cubicBezTo>
                    <a:pt x="2056" y="221"/>
                    <a:pt x="2071" y="229"/>
                    <a:pt x="2087" y="237"/>
                  </a:cubicBezTo>
                  <a:lnTo>
                    <a:pt x="2087" y="237"/>
                  </a:lnTo>
                  <a:cubicBezTo>
                    <a:pt x="2087" y="245"/>
                    <a:pt x="2087" y="245"/>
                    <a:pt x="2087" y="245"/>
                  </a:cubicBezTo>
                  <a:cubicBezTo>
                    <a:pt x="2056" y="276"/>
                    <a:pt x="2032" y="300"/>
                    <a:pt x="2032" y="308"/>
                  </a:cubicBezTo>
                  <a:cubicBezTo>
                    <a:pt x="2032" y="316"/>
                    <a:pt x="2032" y="316"/>
                    <a:pt x="2032" y="316"/>
                  </a:cubicBezTo>
                  <a:cubicBezTo>
                    <a:pt x="2032" y="340"/>
                    <a:pt x="2040" y="371"/>
                    <a:pt x="2024" y="379"/>
                  </a:cubicBezTo>
                  <a:cubicBezTo>
                    <a:pt x="2008" y="395"/>
                    <a:pt x="1961" y="450"/>
                    <a:pt x="1969" y="474"/>
                  </a:cubicBezTo>
                  <a:cubicBezTo>
                    <a:pt x="1969" y="482"/>
                    <a:pt x="1969" y="482"/>
                    <a:pt x="1976" y="482"/>
                  </a:cubicBezTo>
                  <a:cubicBezTo>
                    <a:pt x="1992" y="490"/>
                    <a:pt x="2000" y="490"/>
                    <a:pt x="2000" y="490"/>
                  </a:cubicBezTo>
                  <a:cubicBezTo>
                    <a:pt x="2016" y="490"/>
                    <a:pt x="2016" y="498"/>
                    <a:pt x="2016" y="514"/>
                  </a:cubicBezTo>
                  <a:cubicBezTo>
                    <a:pt x="2016" y="537"/>
                    <a:pt x="2008" y="545"/>
                    <a:pt x="1992" y="561"/>
                  </a:cubicBezTo>
                  <a:cubicBezTo>
                    <a:pt x="1984" y="569"/>
                    <a:pt x="1976" y="585"/>
                    <a:pt x="1976" y="600"/>
                  </a:cubicBezTo>
                  <a:cubicBezTo>
                    <a:pt x="1976" y="608"/>
                    <a:pt x="1976" y="616"/>
                    <a:pt x="1984" y="616"/>
                  </a:cubicBezTo>
                  <a:cubicBezTo>
                    <a:pt x="1984" y="616"/>
                    <a:pt x="2008" y="640"/>
                    <a:pt x="2032" y="664"/>
                  </a:cubicBezTo>
                  <a:cubicBezTo>
                    <a:pt x="2150" y="758"/>
                    <a:pt x="2182" y="782"/>
                    <a:pt x="2182" y="790"/>
                  </a:cubicBezTo>
                  <a:cubicBezTo>
                    <a:pt x="2190" y="798"/>
                    <a:pt x="2134" y="869"/>
                    <a:pt x="2134" y="869"/>
                  </a:cubicBezTo>
                  <a:cubicBezTo>
                    <a:pt x="2119" y="877"/>
                    <a:pt x="2119" y="901"/>
                    <a:pt x="2111" y="925"/>
                  </a:cubicBezTo>
                  <a:cubicBezTo>
                    <a:pt x="2111" y="932"/>
                    <a:pt x="2103" y="940"/>
                    <a:pt x="2103" y="948"/>
                  </a:cubicBezTo>
                  <a:cubicBezTo>
                    <a:pt x="2087" y="980"/>
                    <a:pt x="2079" y="988"/>
                    <a:pt x="2047" y="996"/>
                  </a:cubicBezTo>
                  <a:cubicBezTo>
                    <a:pt x="2032" y="1004"/>
                    <a:pt x="2016" y="1011"/>
                    <a:pt x="2008" y="1027"/>
                  </a:cubicBezTo>
                  <a:cubicBezTo>
                    <a:pt x="2000" y="1027"/>
                    <a:pt x="2000" y="1027"/>
                    <a:pt x="2000" y="1027"/>
                  </a:cubicBezTo>
                  <a:lnTo>
                    <a:pt x="2000" y="1027"/>
                  </a:lnTo>
                  <a:cubicBezTo>
                    <a:pt x="2000" y="1020"/>
                    <a:pt x="1992" y="1011"/>
                    <a:pt x="1976" y="1011"/>
                  </a:cubicBezTo>
                  <a:cubicBezTo>
                    <a:pt x="1945" y="1011"/>
                    <a:pt x="1913" y="1027"/>
                    <a:pt x="1913" y="1043"/>
                  </a:cubicBezTo>
                  <a:cubicBezTo>
                    <a:pt x="1905" y="1043"/>
                    <a:pt x="1897" y="1059"/>
                    <a:pt x="1889" y="1075"/>
                  </a:cubicBezTo>
                  <a:cubicBezTo>
                    <a:pt x="1889" y="1075"/>
                    <a:pt x="1881" y="1083"/>
                    <a:pt x="1881" y="1091"/>
                  </a:cubicBezTo>
                  <a:cubicBezTo>
                    <a:pt x="1881" y="1091"/>
                    <a:pt x="1881" y="1091"/>
                    <a:pt x="1881" y="1098"/>
                  </a:cubicBezTo>
                  <a:lnTo>
                    <a:pt x="1881" y="1098"/>
                  </a:lnTo>
                  <a:lnTo>
                    <a:pt x="198" y="1422"/>
                  </a:lnTo>
                  <a:close/>
                  <a:moveTo>
                    <a:pt x="8" y="363"/>
                  </a:moveTo>
                  <a:lnTo>
                    <a:pt x="8" y="363"/>
                  </a:lnTo>
                  <a:cubicBezTo>
                    <a:pt x="206" y="1415"/>
                    <a:pt x="206" y="1415"/>
                    <a:pt x="206" y="1415"/>
                  </a:cubicBezTo>
                  <a:cubicBezTo>
                    <a:pt x="1874" y="1091"/>
                    <a:pt x="1874" y="1091"/>
                    <a:pt x="1874" y="1091"/>
                  </a:cubicBezTo>
                  <a:cubicBezTo>
                    <a:pt x="1874" y="1083"/>
                    <a:pt x="1874" y="1083"/>
                    <a:pt x="1874" y="1083"/>
                  </a:cubicBezTo>
                  <a:cubicBezTo>
                    <a:pt x="1881" y="1083"/>
                    <a:pt x="1881" y="1075"/>
                    <a:pt x="1881" y="1067"/>
                  </a:cubicBezTo>
                  <a:cubicBezTo>
                    <a:pt x="1889" y="1059"/>
                    <a:pt x="1897" y="1043"/>
                    <a:pt x="1905" y="1035"/>
                  </a:cubicBezTo>
                  <a:cubicBezTo>
                    <a:pt x="1913" y="1020"/>
                    <a:pt x="1945" y="1004"/>
                    <a:pt x="1976" y="1004"/>
                  </a:cubicBezTo>
                  <a:cubicBezTo>
                    <a:pt x="1992" y="1004"/>
                    <a:pt x="2000" y="1011"/>
                    <a:pt x="2008" y="1020"/>
                  </a:cubicBezTo>
                  <a:cubicBezTo>
                    <a:pt x="2016" y="1004"/>
                    <a:pt x="2032" y="996"/>
                    <a:pt x="2047" y="988"/>
                  </a:cubicBezTo>
                  <a:cubicBezTo>
                    <a:pt x="2071" y="980"/>
                    <a:pt x="2087" y="972"/>
                    <a:pt x="2095" y="948"/>
                  </a:cubicBezTo>
                  <a:cubicBezTo>
                    <a:pt x="2095" y="940"/>
                    <a:pt x="2103" y="932"/>
                    <a:pt x="2103" y="917"/>
                  </a:cubicBezTo>
                  <a:cubicBezTo>
                    <a:pt x="2111" y="901"/>
                    <a:pt x="2119" y="877"/>
                    <a:pt x="2127" y="861"/>
                  </a:cubicBezTo>
                  <a:cubicBezTo>
                    <a:pt x="2142" y="845"/>
                    <a:pt x="2174" y="798"/>
                    <a:pt x="2174" y="790"/>
                  </a:cubicBezTo>
                  <a:cubicBezTo>
                    <a:pt x="2174" y="782"/>
                    <a:pt x="2079" y="711"/>
                    <a:pt x="2032" y="664"/>
                  </a:cubicBezTo>
                  <a:cubicBezTo>
                    <a:pt x="2000" y="640"/>
                    <a:pt x="1984" y="624"/>
                    <a:pt x="1976" y="624"/>
                  </a:cubicBezTo>
                  <a:cubicBezTo>
                    <a:pt x="1969" y="616"/>
                    <a:pt x="1969" y="608"/>
                    <a:pt x="1969" y="600"/>
                  </a:cubicBezTo>
                  <a:cubicBezTo>
                    <a:pt x="1969" y="585"/>
                    <a:pt x="1976" y="561"/>
                    <a:pt x="1992" y="553"/>
                  </a:cubicBezTo>
                  <a:cubicBezTo>
                    <a:pt x="2008" y="545"/>
                    <a:pt x="2008" y="529"/>
                    <a:pt x="2008" y="514"/>
                  </a:cubicBezTo>
                  <a:cubicBezTo>
                    <a:pt x="2008" y="505"/>
                    <a:pt x="2008" y="498"/>
                    <a:pt x="2008" y="498"/>
                  </a:cubicBezTo>
                  <a:cubicBezTo>
                    <a:pt x="2008" y="498"/>
                    <a:pt x="2008" y="498"/>
                    <a:pt x="2000" y="498"/>
                  </a:cubicBezTo>
                  <a:cubicBezTo>
                    <a:pt x="2000" y="498"/>
                    <a:pt x="1984" y="498"/>
                    <a:pt x="1969" y="490"/>
                  </a:cubicBezTo>
                  <a:cubicBezTo>
                    <a:pt x="1969" y="490"/>
                    <a:pt x="1961" y="482"/>
                    <a:pt x="1961" y="474"/>
                  </a:cubicBezTo>
                  <a:cubicBezTo>
                    <a:pt x="1953" y="442"/>
                    <a:pt x="2008" y="387"/>
                    <a:pt x="2016" y="379"/>
                  </a:cubicBezTo>
                  <a:cubicBezTo>
                    <a:pt x="2032" y="363"/>
                    <a:pt x="2032" y="332"/>
                    <a:pt x="2024" y="316"/>
                  </a:cubicBezTo>
                  <a:cubicBezTo>
                    <a:pt x="2024" y="316"/>
                    <a:pt x="2024" y="316"/>
                    <a:pt x="2024" y="308"/>
                  </a:cubicBezTo>
                  <a:cubicBezTo>
                    <a:pt x="2024" y="300"/>
                    <a:pt x="2056" y="268"/>
                    <a:pt x="2079" y="245"/>
                  </a:cubicBezTo>
                  <a:cubicBezTo>
                    <a:pt x="2063" y="237"/>
                    <a:pt x="2056" y="229"/>
                    <a:pt x="2032" y="221"/>
                  </a:cubicBezTo>
                  <a:cubicBezTo>
                    <a:pt x="2024" y="221"/>
                    <a:pt x="2016" y="221"/>
                    <a:pt x="2008" y="221"/>
                  </a:cubicBezTo>
                  <a:cubicBezTo>
                    <a:pt x="2000" y="221"/>
                    <a:pt x="2000" y="221"/>
                    <a:pt x="1992" y="221"/>
                  </a:cubicBezTo>
                  <a:lnTo>
                    <a:pt x="1984" y="221"/>
                  </a:lnTo>
                  <a:cubicBezTo>
                    <a:pt x="1976" y="221"/>
                    <a:pt x="1969" y="221"/>
                    <a:pt x="1961" y="205"/>
                  </a:cubicBezTo>
                  <a:cubicBezTo>
                    <a:pt x="1953" y="197"/>
                    <a:pt x="1945" y="174"/>
                    <a:pt x="1937" y="158"/>
                  </a:cubicBezTo>
                  <a:cubicBezTo>
                    <a:pt x="1921" y="118"/>
                    <a:pt x="1905" y="63"/>
                    <a:pt x="1889" y="63"/>
                  </a:cubicBezTo>
                  <a:lnTo>
                    <a:pt x="1889" y="63"/>
                  </a:lnTo>
                  <a:cubicBezTo>
                    <a:pt x="1858" y="63"/>
                    <a:pt x="1834" y="63"/>
                    <a:pt x="1787" y="23"/>
                  </a:cubicBezTo>
                  <a:cubicBezTo>
                    <a:pt x="1771" y="8"/>
                    <a:pt x="1755" y="8"/>
                    <a:pt x="1747" y="8"/>
                  </a:cubicBezTo>
                  <a:cubicBezTo>
                    <a:pt x="1731" y="8"/>
                    <a:pt x="1716" y="15"/>
                    <a:pt x="1708" y="15"/>
                  </a:cubicBezTo>
                  <a:cubicBezTo>
                    <a:pt x="1700" y="23"/>
                    <a:pt x="1692" y="23"/>
                    <a:pt x="1684" y="31"/>
                  </a:cubicBezTo>
                  <a:cubicBezTo>
                    <a:pt x="1660" y="39"/>
                    <a:pt x="332" y="292"/>
                    <a:pt x="277" y="308"/>
                  </a:cubicBezTo>
                  <a:cubicBezTo>
                    <a:pt x="269" y="308"/>
                    <a:pt x="269" y="308"/>
                    <a:pt x="269" y="308"/>
                  </a:cubicBezTo>
                  <a:cubicBezTo>
                    <a:pt x="245" y="197"/>
                    <a:pt x="245" y="197"/>
                    <a:pt x="245" y="197"/>
                  </a:cubicBezTo>
                  <a:cubicBezTo>
                    <a:pt x="198" y="245"/>
                    <a:pt x="111" y="316"/>
                    <a:pt x="55" y="340"/>
                  </a:cubicBezTo>
                  <a:cubicBezTo>
                    <a:pt x="40" y="347"/>
                    <a:pt x="24" y="355"/>
                    <a:pt x="8" y="363"/>
                  </a:cubicBezTo>
                  <a:close/>
                </a:path>
              </a:pathLst>
            </a:custGeom>
            <a:solidFill>
              <a:schemeClr val="accent6"/>
            </a:solidFill>
            <a:ln>
              <a:solidFill>
                <a:schemeClr val="bg2"/>
              </a:solidFill>
            </a:ln>
            <a:effectLst/>
          </p:spPr>
          <p:txBody>
            <a:bodyPr wrap="none" anchor="ctr"/>
            <a:lstStyle/>
            <a:p>
              <a:endParaRPr lang="en-US"/>
            </a:p>
          </p:txBody>
        </p:sp>
        <p:sp>
          <p:nvSpPr>
            <p:cNvPr id="336" name="Freeform 775"/>
            <p:cNvSpPr>
              <a:spLocks noChangeArrowheads="1"/>
            </p:cNvSpPr>
            <p:nvPr/>
          </p:nvSpPr>
          <p:spPr bwMode="auto">
            <a:xfrm>
              <a:off x="20637424" y="6414199"/>
              <a:ext cx="906849" cy="637810"/>
            </a:xfrm>
            <a:custGeom>
              <a:avLst/>
              <a:gdLst>
                <a:gd name="T0" fmla="*/ 1660 w 1725"/>
                <a:gd name="T1" fmla="*/ 752 h 1211"/>
                <a:gd name="T2" fmla="*/ 1692 w 1725"/>
                <a:gd name="T3" fmla="*/ 649 h 1211"/>
                <a:gd name="T4" fmla="*/ 1573 w 1725"/>
                <a:gd name="T5" fmla="*/ 570 h 1211"/>
                <a:gd name="T6" fmla="*/ 1407 w 1725"/>
                <a:gd name="T7" fmla="*/ 317 h 1211"/>
                <a:gd name="T8" fmla="*/ 1312 w 1725"/>
                <a:gd name="T9" fmla="*/ 0 h 1211"/>
                <a:gd name="T10" fmla="*/ 40 w 1725"/>
                <a:gd name="T11" fmla="*/ 483 h 1211"/>
                <a:gd name="T12" fmla="*/ 206 w 1725"/>
                <a:gd name="T13" fmla="*/ 340 h 1211"/>
                <a:gd name="T14" fmla="*/ 269 w 1725"/>
                <a:gd name="T15" fmla="*/ 246 h 1211"/>
                <a:gd name="T16" fmla="*/ 380 w 1725"/>
                <a:gd name="T17" fmla="*/ 238 h 1211"/>
                <a:gd name="T18" fmla="*/ 498 w 1725"/>
                <a:gd name="T19" fmla="*/ 190 h 1211"/>
                <a:gd name="T20" fmla="*/ 617 w 1725"/>
                <a:gd name="T21" fmla="*/ 246 h 1211"/>
                <a:gd name="T22" fmla="*/ 743 w 1725"/>
                <a:gd name="T23" fmla="*/ 324 h 1211"/>
                <a:gd name="T24" fmla="*/ 846 w 1725"/>
                <a:gd name="T25" fmla="*/ 419 h 1211"/>
                <a:gd name="T26" fmla="*/ 933 w 1725"/>
                <a:gd name="T27" fmla="*/ 601 h 1211"/>
                <a:gd name="T28" fmla="*/ 981 w 1725"/>
                <a:gd name="T29" fmla="*/ 720 h 1211"/>
                <a:gd name="T30" fmla="*/ 1044 w 1725"/>
                <a:gd name="T31" fmla="*/ 752 h 1211"/>
                <a:gd name="T32" fmla="*/ 1241 w 1725"/>
                <a:gd name="T33" fmla="*/ 775 h 1211"/>
                <a:gd name="T34" fmla="*/ 1225 w 1725"/>
                <a:gd name="T35" fmla="*/ 649 h 1211"/>
                <a:gd name="T36" fmla="*/ 1154 w 1725"/>
                <a:gd name="T37" fmla="*/ 491 h 1211"/>
                <a:gd name="T38" fmla="*/ 1131 w 1725"/>
                <a:gd name="T39" fmla="*/ 301 h 1211"/>
                <a:gd name="T40" fmla="*/ 1131 w 1725"/>
                <a:gd name="T41" fmla="*/ 238 h 1211"/>
                <a:gd name="T42" fmla="*/ 1210 w 1725"/>
                <a:gd name="T43" fmla="*/ 166 h 1211"/>
                <a:gd name="T44" fmla="*/ 1257 w 1725"/>
                <a:gd name="T45" fmla="*/ 119 h 1211"/>
                <a:gd name="T46" fmla="*/ 1273 w 1725"/>
                <a:gd name="T47" fmla="*/ 174 h 1211"/>
                <a:gd name="T48" fmla="*/ 1210 w 1725"/>
                <a:gd name="T49" fmla="*/ 317 h 1211"/>
                <a:gd name="T50" fmla="*/ 1202 w 1725"/>
                <a:gd name="T51" fmla="*/ 372 h 1211"/>
                <a:gd name="T52" fmla="*/ 1234 w 1725"/>
                <a:gd name="T53" fmla="*/ 396 h 1211"/>
                <a:gd name="T54" fmla="*/ 1218 w 1725"/>
                <a:gd name="T55" fmla="*/ 451 h 1211"/>
                <a:gd name="T56" fmla="*/ 1273 w 1725"/>
                <a:gd name="T57" fmla="*/ 483 h 1211"/>
                <a:gd name="T58" fmla="*/ 1249 w 1725"/>
                <a:gd name="T59" fmla="*/ 538 h 1211"/>
                <a:gd name="T60" fmla="*/ 1297 w 1725"/>
                <a:gd name="T61" fmla="*/ 601 h 1211"/>
                <a:gd name="T62" fmla="*/ 1312 w 1725"/>
                <a:gd name="T63" fmla="*/ 696 h 1211"/>
                <a:gd name="T64" fmla="*/ 1415 w 1725"/>
                <a:gd name="T65" fmla="*/ 672 h 1211"/>
                <a:gd name="T66" fmla="*/ 1455 w 1725"/>
                <a:gd name="T67" fmla="*/ 799 h 1211"/>
                <a:gd name="T68" fmla="*/ 1518 w 1725"/>
                <a:gd name="T69" fmla="*/ 846 h 1211"/>
                <a:gd name="T70" fmla="*/ 1478 w 1725"/>
                <a:gd name="T71" fmla="*/ 1083 h 1211"/>
                <a:gd name="T72" fmla="*/ 1534 w 1725"/>
                <a:gd name="T73" fmla="*/ 1155 h 1211"/>
                <a:gd name="T74" fmla="*/ 1558 w 1725"/>
                <a:gd name="T75" fmla="*/ 1004 h 1211"/>
                <a:gd name="T76" fmla="*/ 1605 w 1725"/>
                <a:gd name="T77" fmla="*/ 870 h 1211"/>
                <a:gd name="T78" fmla="*/ 1692 w 1725"/>
                <a:gd name="T79" fmla="*/ 767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5" h="1211">
                  <a:moveTo>
                    <a:pt x="1660" y="752"/>
                  </a:moveTo>
                  <a:lnTo>
                    <a:pt x="1660" y="752"/>
                  </a:lnTo>
                  <a:cubicBezTo>
                    <a:pt x="1645" y="728"/>
                    <a:pt x="1629" y="712"/>
                    <a:pt x="1652" y="696"/>
                  </a:cubicBezTo>
                  <a:cubicBezTo>
                    <a:pt x="1676" y="680"/>
                    <a:pt x="1660" y="680"/>
                    <a:pt x="1692" y="649"/>
                  </a:cubicBezTo>
                  <a:cubicBezTo>
                    <a:pt x="1716" y="625"/>
                    <a:pt x="1716" y="609"/>
                    <a:pt x="1724" y="593"/>
                  </a:cubicBezTo>
                  <a:cubicBezTo>
                    <a:pt x="1684" y="577"/>
                    <a:pt x="1621" y="577"/>
                    <a:pt x="1573" y="570"/>
                  </a:cubicBezTo>
                  <a:cubicBezTo>
                    <a:pt x="1502" y="554"/>
                    <a:pt x="1455" y="554"/>
                    <a:pt x="1447" y="546"/>
                  </a:cubicBezTo>
                  <a:cubicBezTo>
                    <a:pt x="1439" y="530"/>
                    <a:pt x="1407" y="364"/>
                    <a:pt x="1407" y="317"/>
                  </a:cubicBezTo>
                  <a:cubicBezTo>
                    <a:pt x="1400" y="277"/>
                    <a:pt x="1360" y="151"/>
                    <a:pt x="1336" y="87"/>
                  </a:cubicBezTo>
                  <a:cubicBezTo>
                    <a:pt x="1312" y="48"/>
                    <a:pt x="1312" y="16"/>
                    <a:pt x="1312" y="0"/>
                  </a:cubicBezTo>
                  <a:cubicBezTo>
                    <a:pt x="0" y="246"/>
                    <a:pt x="0" y="246"/>
                    <a:pt x="0" y="246"/>
                  </a:cubicBezTo>
                  <a:cubicBezTo>
                    <a:pt x="40" y="483"/>
                    <a:pt x="40" y="483"/>
                    <a:pt x="40" y="483"/>
                  </a:cubicBezTo>
                  <a:cubicBezTo>
                    <a:pt x="158" y="348"/>
                    <a:pt x="158" y="348"/>
                    <a:pt x="158" y="348"/>
                  </a:cubicBezTo>
                  <a:cubicBezTo>
                    <a:pt x="158" y="348"/>
                    <a:pt x="206" y="324"/>
                    <a:pt x="206" y="340"/>
                  </a:cubicBezTo>
                  <a:cubicBezTo>
                    <a:pt x="214" y="364"/>
                    <a:pt x="222" y="340"/>
                    <a:pt x="230" y="333"/>
                  </a:cubicBezTo>
                  <a:cubicBezTo>
                    <a:pt x="230" y="317"/>
                    <a:pt x="253" y="230"/>
                    <a:pt x="269" y="246"/>
                  </a:cubicBezTo>
                  <a:cubicBezTo>
                    <a:pt x="277" y="261"/>
                    <a:pt x="277" y="277"/>
                    <a:pt x="317" y="285"/>
                  </a:cubicBezTo>
                  <a:cubicBezTo>
                    <a:pt x="356" y="285"/>
                    <a:pt x="364" y="246"/>
                    <a:pt x="380" y="238"/>
                  </a:cubicBezTo>
                  <a:cubicBezTo>
                    <a:pt x="403" y="230"/>
                    <a:pt x="427" y="222"/>
                    <a:pt x="443" y="214"/>
                  </a:cubicBezTo>
                  <a:cubicBezTo>
                    <a:pt x="451" y="198"/>
                    <a:pt x="475" y="182"/>
                    <a:pt x="498" y="190"/>
                  </a:cubicBezTo>
                  <a:cubicBezTo>
                    <a:pt x="514" y="206"/>
                    <a:pt x="538" y="206"/>
                    <a:pt x="561" y="206"/>
                  </a:cubicBezTo>
                  <a:cubicBezTo>
                    <a:pt x="593" y="206"/>
                    <a:pt x="617" y="222"/>
                    <a:pt x="617" y="246"/>
                  </a:cubicBezTo>
                  <a:cubicBezTo>
                    <a:pt x="625" y="261"/>
                    <a:pt x="656" y="317"/>
                    <a:pt x="656" y="317"/>
                  </a:cubicBezTo>
                  <a:cubicBezTo>
                    <a:pt x="656" y="317"/>
                    <a:pt x="743" y="301"/>
                    <a:pt x="743" y="324"/>
                  </a:cubicBezTo>
                  <a:cubicBezTo>
                    <a:pt x="751" y="348"/>
                    <a:pt x="751" y="396"/>
                    <a:pt x="767" y="412"/>
                  </a:cubicBezTo>
                  <a:cubicBezTo>
                    <a:pt x="775" y="419"/>
                    <a:pt x="822" y="404"/>
                    <a:pt x="846" y="419"/>
                  </a:cubicBezTo>
                  <a:cubicBezTo>
                    <a:pt x="870" y="435"/>
                    <a:pt x="949" y="467"/>
                    <a:pt x="949" y="499"/>
                  </a:cubicBezTo>
                  <a:cubicBezTo>
                    <a:pt x="949" y="530"/>
                    <a:pt x="957" y="562"/>
                    <a:pt x="933" y="601"/>
                  </a:cubicBezTo>
                  <a:cubicBezTo>
                    <a:pt x="909" y="641"/>
                    <a:pt x="886" y="696"/>
                    <a:pt x="901" y="720"/>
                  </a:cubicBezTo>
                  <a:cubicBezTo>
                    <a:pt x="917" y="744"/>
                    <a:pt x="957" y="736"/>
                    <a:pt x="981" y="720"/>
                  </a:cubicBezTo>
                  <a:cubicBezTo>
                    <a:pt x="996" y="696"/>
                    <a:pt x="1036" y="704"/>
                    <a:pt x="1044" y="720"/>
                  </a:cubicBezTo>
                  <a:cubicBezTo>
                    <a:pt x="1052" y="728"/>
                    <a:pt x="1020" y="736"/>
                    <a:pt x="1044" y="752"/>
                  </a:cubicBezTo>
                  <a:cubicBezTo>
                    <a:pt x="1075" y="759"/>
                    <a:pt x="1115" y="775"/>
                    <a:pt x="1154" y="783"/>
                  </a:cubicBezTo>
                  <a:cubicBezTo>
                    <a:pt x="1186" y="791"/>
                    <a:pt x="1225" y="775"/>
                    <a:pt x="1241" y="775"/>
                  </a:cubicBezTo>
                  <a:cubicBezTo>
                    <a:pt x="1241" y="759"/>
                    <a:pt x="1249" y="752"/>
                    <a:pt x="1241" y="728"/>
                  </a:cubicBezTo>
                  <a:cubicBezTo>
                    <a:pt x="1234" y="688"/>
                    <a:pt x="1241" y="680"/>
                    <a:pt x="1225" y="649"/>
                  </a:cubicBezTo>
                  <a:cubicBezTo>
                    <a:pt x="1210" y="609"/>
                    <a:pt x="1194" y="617"/>
                    <a:pt x="1186" y="593"/>
                  </a:cubicBezTo>
                  <a:cubicBezTo>
                    <a:pt x="1178" y="562"/>
                    <a:pt x="1154" y="530"/>
                    <a:pt x="1154" y="491"/>
                  </a:cubicBezTo>
                  <a:cubicBezTo>
                    <a:pt x="1147" y="443"/>
                    <a:pt x="1147" y="404"/>
                    <a:pt x="1147" y="364"/>
                  </a:cubicBezTo>
                  <a:cubicBezTo>
                    <a:pt x="1139" y="333"/>
                    <a:pt x="1154" y="309"/>
                    <a:pt x="1131" y="301"/>
                  </a:cubicBezTo>
                  <a:cubicBezTo>
                    <a:pt x="1107" y="293"/>
                    <a:pt x="1083" y="230"/>
                    <a:pt x="1099" y="238"/>
                  </a:cubicBezTo>
                  <a:cubicBezTo>
                    <a:pt x="1107" y="246"/>
                    <a:pt x="1123" y="261"/>
                    <a:pt x="1131" y="238"/>
                  </a:cubicBezTo>
                  <a:cubicBezTo>
                    <a:pt x="1139" y="214"/>
                    <a:pt x="1170" y="182"/>
                    <a:pt x="1170" y="182"/>
                  </a:cubicBezTo>
                  <a:cubicBezTo>
                    <a:pt x="1178" y="182"/>
                    <a:pt x="1194" y="174"/>
                    <a:pt x="1210" y="166"/>
                  </a:cubicBezTo>
                  <a:cubicBezTo>
                    <a:pt x="1234" y="151"/>
                    <a:pt x="1249" y="135"/>
                    <a:pt x="1249" y="127"/>
                  </a:cubicBezTo>
                  <a:cubicBezTo>
                    <a:pt x="1241" y="111"/>
                    <a:pt x="1257" y="95"/>
                    <a:pt x="1257" y="119"/>
                  </a:cubicBezTo>
                  <a:cubicBezTo>
                    <a:pt x="1257" y="135"/>
                    <a:pt x="1257" y="166"/>
                    <a:pt x="1265" y="166"/>
                  </a:cubicBezTo>
                  <a:cubicBezTo>
                    <a:pt x="1281" y="166"/>
                    <a:pt x="1297" y="174"/>
                    <a:pt x="1273" y="174"/>
                  </a:cubicBezTo>
                  <a:cubicBezTo>
                    <a:pt x="1257" y="182"/>
                    <a:pt x="1170" y="198"/>
                    <a:pt x="1186" y="222"/>
                  </a:cubicBezTo>
                  <a:cubicBezTo>
                    <a:pt x="1194" y="253"/>
                    <a:pt x="1186" y="317"/>
                    <a:pt x="1210" y="317"/>
                  </a:cubicBezTo>
                  <a:cubicBezTo>
                    <a:pt x="1234" y="309"/>
                    <a:pt x="1241" y="309"/>
                    <a:pt x="1234" y="333"/>
                  </a:cubicBezTo>
                  <a:cubicBezTo>
                    <a:pt x="1234" y="356"/>
                    <a:pt x="1210" y="348"/>
                    <a:pt x="1202" y="372"/>
                  </a:cubicBezTo>
                  <a:cubicBezTo>
                    <a:pt x="1186" y="388"/>
                    <a:pt x="1147" y="412"/>
                    <a:pt x="1178" y="412"/>
                  </a:cubicBezTo>
                  <a:cubicBezTo>
                    <a:pt x="1210" y="419"/>
                    <a:pt x="1234" y="380"/>
                    <a:pt x="1234" y="396"/>
                  </a:cubicBezTo>
                  <a:cubicBezTo>
                    <a:pt x="1241" y="404"/>
                    <a:pt x="1265" y="412"/>
                    <a:pt x="1249" y="427"/>
                  </a:cubicBezTo>
                  <a:cubicBezTo>
                    <a:pt x="1234" y="443"/>
                    <a:pt x="1218" y="435"/>
                    <a:pt x="1218" y="451"/>
                  </a:cubicBezTo>
                  <a:cubicBezTo>
                    <a:pt x="1218" y="467"/>
                    <a:pt x="1202" y="475"/>
                    <a:pt x="1225" y="483"/>
                  </a:cubicBezTo>
                  <a:cubicBezTo>
                    <a:pt x="1249" y="491"/>
                    <a:pt x="1265" y="467"/>
                    <a:pt x="1273" y="483"/>
                  </a:cubicBezTo>
                  <a:cubicBezTo>
                    <a:pt x="1289" y="499"/>
                    <a:pt x="1312" y="506"/>
                    <a:pt x="1289" y="514"/>
                  </a:cubicBezTo>
                  <a:cubicBezTo>
                    <a:pt x="1273" y="530"/>
                    <a:pt x="1257" y="514"/>
                    <a:pt x="1249" y="538"/>
                  </a:cubicBezTo>
                  <a:cubicBezTo>
                    <a:pt x="1241" y="570"/>
                    <a:pt x="1234" y="577"/>
                    <a:pt x="1257" y="577"/>
                  </a:cubicBezTo>
                  <a:cubicBezTo>
                    <a:pt x="1289" y="586"/>
                    <a:pt x="1289" y="577"/>
                    <a:pt x="1297" y="601"/>
                  </a:cubicBezTo>
                  <a:cubicBezTo>
                    <a:pt x="1297" y="625"/>
                    <a:pt x="1297" y="609"/>
                    <a:pt x="1289" y="649"/>
                  </a:cubicBezTo>
                  <a:cubicBezTo>
                    <a:pt x="1289" y="680"/>
                    <a:pt x="1281" y="688"/>
                    <a:pt x="1312" y="696"/>
                  </a:cubicBezTo>
                  <a:cubicBezTo>
                    <a:pt x="1344" y="696"/>
                    <a:pt x="1360" y="672"/>
                    <a:pt x="1368" y="657"/>
                  </a:cubicBezTo>
                  <a:cubicBezTo>
                    <a:pt x="1368" y="649"/>
                    <a:pt x="1384" y="625"/>
                    <a:pt x="1415" y="672"/>
                  </a:cubicBezTo>
                  <a:cubicBezTo>
                    <a:pt x="1439" y="720"/>
                    <a:pt x="1463" y="728"/>
                    <a:pt x="1455" y="759"/>
                  </a:cubicBezTo>
                  <a:cubicBezTo>
                    <a:pt x="1439" y="791"/>
                    <a:pt x="1431" y="783"/>
                    <a:pt x="1455" y="799"/>
                  </a:cubicBezTo>
                  <a:cubicBezTo>
                    <a:pt x="1478" y="815"/>
                    <a:pt x="1494" y="815"/>
                    <a:pt x="1502" y="807"/>
                  </a:cubicBezTo>
                  <a:cubicBezTo>
                    <a:pt x="1510" y="807"/>
                    <a:pt x="1518" y="815"/>
                    <a:pt x="1518" y="846"/>
                  </a:cubicBezTo>
                  <a:cubicBezTo>
                    <a:pt x="1526" y="870"/>
                    <a:pt x="1487" y="941"/>
                    <a:pt x="1487" y="973"/>
                  </a:cubicBezTo>
                  <a:cubicBezTo>
                    <a:pt x="1487" y="1004"/>
                    <a:pt x="1478" y="1036"/>
                    <a:pt x="1478" y="1083"/>
                  </a:cubicBezTo>
                  <a:cubicBezTo>
                    <a:pt x="1487" y="1131"/>
                    <a:pt x="1471" y="1155"/>
                    <a:pt x="1494" y="1178"/>
                  </a:cubicBezTo>
                  <a:cubicBezTo>
                    <a:pt x="1518" y="1202"/>
                    <a:pt x="1534" y="1210"/>
                    <a:pt x="1534" y="1155"/>
                  </a:cubicBezTo>
                  <a:cubicBezTo>
                    <a:pt x="1534" y="1107"/>
                    <a:pt x="1526" y="1068"/>
                    <a:pt x="1542" y="1044"/>
                  </a:cubicBezTo>
                  <a:cubicBezTo>
                    <a:pt x="1550" y="1028"/>
                    <a:pt x="1558" y="1036"/>
                    <a:pt x="1558" y="1004"/>
                  </a:cubicBezTo>
                  <a:cubicBezTo>
                    <a:pt x="1558" y="981"/>
                    <a:pt x="1605" y="1028"/>
                    <a:pt x="1605" y="981"/>
                  </a:cubicBezTo>
                  <a:cubicBezTo>
                    <a:pt x="1597" y="941"/>
                    <a:pt x="1589" y="894"/>
                    <a:pt x="1605" y="870"/>
                  </a:cubicBezTo>
                  <a:cubicBezTo>
                    <a:pt x="1621" y="839"/>
                    <a:pt x="1605" y="815"/>
                    <a:pt x="1645" y="807"/>
                  </a:cubicBezTo>
                  <a:cubicBezTo>
                    <a:pt x="1684" y="791"/>
                    <a:pt x="1692" y="783"/>
                    <a:pt x="1692" y="767"/>
                  </a:cubicBezTo>
                  <a:cubicBezTo>
                    <a:pt x="1692" y="752"/>
                    <a:pt x="1668" y="767"/>
                    <a:pt x="1660" y="752"/>
                  </a:cubicBezTo>
                </a:path>
              </a:pathLst>
            </a:custGeom>
            <a:solidFill>
              <a:schemeClr val="accent6"/>
            </a:solidFill>
            <a:ln>
              <a:solidFill>
                <a:schemeClr val="bg2"/>
              </a:solidFill>
            </a:ln>
            <a:effectLst/>
          </p:spPr>
          <p:txBody>
            <a:bodyPr wrap="none" anchor="ctr"/>
            <a:lstStyle/>
            <a:p>
              <a:endParaRPr lang="en-US"/>
            </a:p>
          </p:txBody>
        </p:sp>
        <p:sp>
          <p:nvSpPr>
            <p:cNvPr id="337" name="Freeform 776"/>
            <p:cNvSpPr>
              <a:spLocks noChangeArrowheads="1"/>
            </p:cNvSpPr>
            <p:nvPr/>
          </p:nvSpPr>
          <p:spPr bwMode="auto">
            <a:xfrm>
              <a:off x="20635106" y="6411880"/>
              <a:ext cx="911486" cy="635490"/>
            </a:xfrm>
            <a:custGeom>
              <a:avLst/>
              <a:gdLst>
                <a:gd name="T0" fmla="*/ 1486 w 1733"/>
                <a:gd name="T1" fmla="*/ 1011 h 1210"/>
                <a:gd name="T2" fmla="*/ 1463 w 1733"/>
                <a:gd name="T3" fmla="*/ 806 h 1210"/>
                <a:gd name="T4" fmla="*/ 1392 w 1733"/>
                <a:gd name="T5" fmla="*/ 656 h 1210"/>
                <a:gd name="T6" fmla="*/ 1297 w 1733"/>
                <a:gd name="T7" fmla="*/ 624 h 1210"/>
                <a:gd name="T8" fmla="*/ 1257 w 1733"/>
                <a:gd name="T9" fmla="*/ 545 h 1210"/>
                <a:gd name="T10" fmla="*/ 1273 w 1733"/>
                <a:gd name="T11" fmla="*/ 490 h 1210"/>
                <a:gd name="T12" fmla="*/ 1226 w 1733"/>
                <a:gd name="T13" fmla="*/ 458 h 1210"/>
                <a:gd name="T14" fmla="*/ 1233 w 1733"/>
                <a:gd name="T15" fmla="*/ 411 h 1210"/>
                <a:gd name="T16" fmla="*/ 1242 w 1733"/>
                <a:gd name="T17" fmla="*/ 340 h 1210"/>
                <a:gd name="T18" fmla="*/ 1186 w 1733"/>
                <a:gd name="T19" fmla="*/ 221 h 1210"/>
                <a:gd name="T20" fmla="*/ 1265 w 1733"/>
                <a:gd name="T21" fmla="*/ 142 h 1210"/>
                <a:gd name="T22" fmla="*/ 1186 w 1733"/>
                <a:gd name="T23" fmla="*/ 189 h 1210"/>
                <a:gd name="T24" fmla="*/ 1139 w 1733"/>
                <a:gd name="T25" fmla="*/ 300 h 1210"/>
                <a:gd name="T26" fmla="*/ 1202 w 1733"/>
                <a:gd name="T27" fmla="*/ 593 h 1210"/>
                <a:gd name="T28" fmla="*/ 1249 w 1733"/>
                <a:gd name="T29" fmla="*/ 790 h 1210"/>
                <a:gd name="T30" fmla="*/ 1052 w 1733"/>
                <a:gd name="T31" fmla="*/ 759 h 1210"/>
                <a:gd name="T32" fmla="*/ 941 w 1733"/>
                <a:gd name="T33" fmla="*/ 743 h 1210"/>
                <a:gd name="T34" fmla="*/ 854 w 1733"/>
                <a:gd name="T35" fmla="*/ 426 h 1210"/>
                <a:gd name="T36" fmla="*/ 751 w 1733"/>
                <a:gd name="T37" fmla="*/ 331 h 1210"/>
                <a:gd name="T38" fmla="*/ 569 w 1733"/>
                <a:gd name="T39" fmla="*/ 213 h 1210"/>
                <a:gd name="T40" fmla="*/ 372 w 1733"/>
                <a:gd name="T41" fmla="*/ 268 h 1210"/>
                <a:gd name="T42" fmla="*/ 238 w 1733"/>
                <a:gd name="T43" fmla="*/ 340 h 1210"/>
                <a:gd name="T44" fmla="*/ 0 w 1733"/>
                <a:gd name="T45" fmla="*/ 253 h 1210"/>
                <a:gd name="T46" fmla="*/ 1518 w 1733"/>
                <a:gd name="T47" fmla="*/ 561 h 1210"/>
                <a:gd name="T48" fmla="*/ 1700 w 1733"/>
                <a:gd name="T49" fmla="*/ 656 h 1210"/>
                <a:gd name="T50" fmla="*/ 1692 w 1733"/>
                <a:gd name="T51" fmla="*/ 766 h 1210"/>
                <a:gd name="T52" fmla="*/ 1613 w 1733"/>
                <a:gd name="T53" fmla="*/ 988 h 1210"/>
                <a:gd name="T54" fmla="*/ 1558 w 1733"/>
                <a:gd name="T55" fmla="*/ 1051 h 1210"/>
                <a:gd name="T56" fmla="*/ 1510 w 1733"/>
                <a:gd name="T57" fmla="*/ 814 h 1210"/>
                <a:gd name="T58" fmla="*/ 1495 w 1733"/>
                <a:gd name="T59" fmla="*/ 1130 h 1210"/>
                <a:gd name="T60" fmla="*/ 1550 w 1733"/>
                <a:gd name="T61" fmla="*/ 1043 h 1210"/>
                <a:gd name="T62" fmla="*/ 1605 w 1733"/>
                <a:gd name="T63" fmla="*/ 988 h 1210"/>
                <a:gd name="T64" fmla="*/ 1692 w 1733"/>
                <a:gd name="T65" fmla="*/ 774 h 1210"/>
                <a:gd name="T66" fmla="*/ 1724 w 1733"/>
                <a:gd name="T67" fmla="*/ 600 h 1210"/>
                <a:gd name="T68" fmla="*/ 1336 w 1733"/>
                <a:gd name="T69" fmla="*/ 102 h 1210"/>
                <a:gd name="T70" fmla="*/ 206 w 1733"/>
                <a:gd name="T71" fmla="*/ 340 h 1210"/>
                <a:gd name="T72" fmla="*/ 277 w 1733"/>
                <a:gd name="T73" fmla="*/ 253 h 1210"/>
                <a:gd name="T74" fmla="*/ 411 w 1733"/>
                <a:gd name="T75" fmla="*/ 237 h 1210"/>
                <a:gd name="T76" fmla="*/ 672 w 1733"/>
                <a:gd name="T77" fmla="*/ 324 h 1210"/>
                <a:gd name="T78" fmla="*/ 807 w 1733"/>
                <a:gd name="T79" fmla="*/ 411 h 1210"/>
                <a:gd name="T80" fmla="*/ 949 w 1733"/>
                <a:gd name="T81" fmla="*/ 608 h 1210"/>
                <a:gd name="T82" fmla="*/ 1052 w 1733"/>
                <a:gd name="T83" fmla="*/ 743 h 1210"/>
                <a:gd name="T84" fmla="*/ 1242 w 1733"/>
                <a:gd name="T85" fmla="*/ 782 h 1210"/>
                <a:gd name="T86" fmla="*/ 1194 w 1733"/>
                <a:gd name="T87" fmla="*/ 600 h 1210"/>
                <a:gd name="T88" fmla="*/ 1139 w 1733"/>
                <a:gd name="T89" fmla="*/ 308 h 1210"/>
                <a:gd name="T90" fmla="*/ 1139 w 1733"/>
                <a:gd name="T91" fmla="*/ 245 h 1210"/>
                <a:gd name="T92" fmla="*/ 1265 w 1733"/>
                <a:gd name="T93" fmla="*/ 110 h 1210"/>
                <a:gd name="T94" fmla="*/ 1281 w 1733"/>
                <a:gd name="T95" fmla="*/ 189 h 1210"/>
                <a:gd name="T96" fmla="*/ 1218 w 1733"/>
                <a:gd name="T97" fmla="*/ 316 h 1210"/>
                <a:gd name="T98" fmla="*/ 1194 w 1733"/>
                <a:gd name="T99" fmla="*/ 395 h 1210"/>
                <a:gd name="T100" fmla="*/ 1257 w 1733"/>
                <a:gd name="T101" fmla="*/ 403 h 1210"/>
                <a:gd name="T102" fmla="*/ 1226 w 1733"/>
                <a:gd name="T103" fmla="*/ 482 h 1210"/>
                <a:gd name="T104" fmla="*/ 1297 w 1733"/>
                <a:gd name="T105" fmla="*/ 498 h 1210"/>
                <a:gd name="T106" fmla="*/ 1257 w 1733"/>
                <a:gd name="T107" fmla="*/ 577 h 1210"/>
                <a:gd name="T108" fmla="*/ 1305 w 1733"/>
                <a:gd name="T109" fmla="*/ 664 h 1210"/>
                <a:gd name="T110" fmla="*/ 1447 w 1733"/>
                <a:gd name="T111" fmla="*/ 711 h 1210"/>
                <a:gd name="T112" fmla="*/ 1502 w 1733"/>
                <a:gd name="T113" fmla="*/ 814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33" h="1210">
                  <a:moveTo>
                    <a:pt x="1526" y="1209"/>
                  </a:moveTo>
                  <a:lnTo>
                    <a:pt x="1526" y="1209"/>
                  </a:lnTo>
                  <a:cubicBezTo>
                    <a:pt x="1518" y="1209"/>
                    <a:pt x="1510" y="1201"/>
                    <a:pt x="1502" y="1185"/>
                  </a:cubicBezTo>
                  <a:cubicBezTo>
                    <a:pt x="1479" y="1170"/>
                    <a:pt x="1486" y="1154"/>
                    <a:pt x="1486" y="1130"/>
                  </a:cubicBezTo>
                  <a:cubicBezTo>
                    <a:pt x="1486" y="1122"/>
                    <a:pt x="1486" y="1106"/>
                    <a:pt x="1486" y="1090"/>
                  </a:cubicBezTo>
                  <a:cubicBezTo>
                    <a:pt x="1479" y="1059"/>
                    <a:pt x="1486" y="1035"/>
                    <a:pt x="1486" y="1011"/>
                  </a:cubicBezTo>
                  <a:cubicBezTo>
                    <a:pt x="1495" y="1004"/>
                    <a:pt x="1495" y="996"/>
                    <a:pt x="1495" y="980"/>
                  </a:cubicBezTo>
                  <a:cubicBezTo>
                    <a:pt x="1495" y="964"/>
                    <a:pt x="1502" y="940"/>
                    <a:pt x="1510" y="917"/>
                  </a:cubicBezTo>
                  <a:cubicBezTo>
                    <a:pt x="1518" y="893"/>
                    <a:pt x="1526" y="861"/>
                    <a:pt x="1526" y="853"/>
                  </a:cubicBezTo>
                  <a:cubicBezTo>
                    <a:pt x="1526" y="830"/>
                    <a:pt x="1518" y="814"/>
                    <a:pt x="1510" y="814"/>
                  </a:cubicBezTo>
                  <a:cubicBezTo>
                    <a:pt x="1510" y="822"/>
                    <a:pt x="1510" y="822"/>
                    <a:pt x="1510" y="822"/>
                  </a:cubicBezTo>
                  <a:cubicBezTo>
                    <a:pt x="1502" y="822"/>
                    <a:pt x="1486" y="822"/>
                    <a:pt x="1463" y="806"/>
                  </a:cubicBezTo>
                  <a:lnTo>
                    <a:pt x="1455" y="806"/>
                  </a:lnTo>
                  <a:cubicBezTo>
                    <a:pt x="1447" y="798"/>
                    <a:pt x="1447" y="798"/>
                    <a:pt x="1447" y="782"/>
                  </a:cubicBezTo>
                  <a:cubicBezTo>
                    <a:pt x="1447" y="782"/>
                    <a:pt x="1455" y="774"/>
                    <a:pt x="1455" y="766"/>
                  </a:cubicBezTo>
                  <a:cubicBezTo>
                    <a:pt x="1463" y="743"/>
                    <a:pt x="1455" y="735"/>
                    <a:pt x="1439" y="719"/>
                  </a:cubicBezTo>
                  <a:cubicBezTo>
                    <a:pt x="1439" y="703"/>
                    <a:pt x="1423" y="695"/>
                    <a:pt x="1415" y="679"/>
                  </a:cubicBezTo>
                  <a:cubicBezTo>
                    <a:pt x="1408" y="656"/>
                    <a:pt x="1400" y="656"/>
                    <a:pt x="1392" y="656"/>
                  </a:cubicBezTo>
                  <a:cubicBezTo>
                    <a:pt x="1384" y="656"/>
                    <a:pt x="1376" y="664"/>
                    <a:pt x="1376" y="671"/>
                  </a:cubicBezTo>
                  <a:cubicBezTo>
                    <a:pt x="1368" y="679"/>
                    <a:pt x="1352" y="703"/>
                    <a:pt x="1320" y="703"/>
                  </a:cubicBezTo>
                  <a:cubicBezTo>
                    <a:pt x="1313" y="703"/>
                    <a:pt x="1305" y="703"/>
                    <a:pt x="1297" y="695"/>
                  </a:cubicBezTo>
                  <a:cubicBezTo>
                    <a:pt x="1297" y="687"/>
                    <a:pt x="1297" y="679"/>
                    <a:pt x="1297" y="664"/>
                  </a:cubicBezTo>
                  <a:lnTo>
                    <a:pt x="1297" y="656"/>
                  </a:lnTo>
                  <a:cubicBezTo>
                    <a:pt x="1297" y="640"/>
                    <a:pt x="1297" y="632"/>
                    <a:pt x="1297" y="624"/>
                  </a:cubicBezTo>
                  <a:cubicBezTo>
                    <a:pt x="1305" y="624"/>
                    <a:pt x="1305" y="616"/>
                    <a:pt x="1297" y="608"/>
                  </a:cubicBezTo>
                  <a:cubicBezTo>
                    <a:pt x="1297" y="593"/>
                    <a:pt x="1297" y="593"/>
                    <a:pt x="1281" y="593"/>
                  </a:cubicBezTo>
                  <a:cubicBezTo>
                    <a:pt x="1273" y="593"/>
                    <a:pt x="1273" y="593"/>
                    <a:pt x="1265" y="593"/>
                  </a:cubicBezTo>
                  <a:cubicBezTo>
                    <a:pt x="1257" y="593"/>
                    <a:pt x="1249" y="584"/>
                    <a:pt x="1249" y="584"/>
                  </a:cubicBezTo>
                  <a:cubicBezTo>
                    <a:pt x="1242" y="577"/>
                    <a:pt x="1249" y="569"/>
                    <a:pt x="1249" y="561"/>
                  </a:cubicBezTo>
                  <a:cubicBezTo>
                    <a:pt x="1249" y="561"/>
                    <a:pt x="1249" y="553"/>
                    <a:pt x="1257" y="545"/>
                  </a:cubicBezTo>
                  <a:cubicBezTo>
                    <a:pt x="1257" y="529"/>
                    <a:pt x="1273" y="529"/>
                    <a:pt x="1281" y="529"/>
                  </a:cubicBezTo>
                  <a:cubicBezTo>
                    <a:pt x="1289" y="529"/>
                    <a:pt x="1289" y="521"/>
                    <a:pt x="1297" y="521"/>
                  </a:cubicBezTo>
                  <a:cubicBezTo>
                    <a:pt x="1305" y="521"/>
                    <a:pt x="1305" y="513"/>
                    <a:pt x="1305" y="513"/>
                  </a:cubicBezTo>
                  <a:lnTo>
                    <a:pt x="1297" y="506"/>
                  </a:lnTo>
                  <a:cubicBezTo>
                    <a:pt x="1289" y="506"/>
                    <a:pt x="1289" y="498"/>
                    <a:pt x="1281" y="490"/>
                  </a:cubicBezTo>
                  <a:lnTo>
                    <a:pt x="1273" y="490"/>
                  </a:lnTo>
                  <a:lnTo>
                    <a:pt x="1265" y="490"/>
                  </a:lnTo>
                  <a:cubicBezTo>
                    <a:pt x="1257" y="490"/>
                    <a:pt x="1249" y="498"/>
                    <a:pt x="1242" y="498"/>
                  </a:cubicBezTo>
                  <a:cubicBezTo>
                    <a:pt x="1242" y="498"/>
                    <a:pt x="1242" y="498"/>
                    <a:pt x="1233" y="498"/>
                  </a:cubicBezTo>
                  <a:cubicBezTo>
                    <a:pt x="1226" y="490"/>
                    <a:pt x="1218" y="490"/>
                    <a:pt x="1218" y="482"/>
                  </a:cubicBezTo>
                  <a:cubicBezTo>
                    <a:pt x="1218" y="482"/>
                    <a:pt x="1218" y="474"/>
                    <a:pt x="1218" y="466"/>
                  </a:cubicBezTo>
                  <a:cubicBezTo>
                    <a:pt x="1218" y="466"/>
                    <a:pt x="1218" y="458"/>
                    <a:pt x="1226" y="458"/>
                  </a:cubicBezTo>
                  <a:cubicBezTo>
                    <a:pt x="1226" y="442"/>
                    <a:pt x="1233" y="442"/>
                    <a:pt x="1242" y="442"/>
                  </a:cubicBezTo>
                  <a:cubicBezTo>
                    <a:pt x="1242" y="442"/>
                    <a:pt x="1249" y="434"/>
                    <a:pt x="1257" y="434"/>
                  </a:cubicBezTo>
                  <a:cubicBezTo>
                    <a:pt x="1257" y="426"/>
                    <a:pt x="1257" y="426"/>
                    <a:pt x="1257" y="426"/>
                  </a:cubicBezTo>
                  <a:cubicBezTo>
                    <a:pt x="1257" y="419"/>
                    <a:pt x="1257" y="419"/>
                    <a:pt x="1249" y="411"/>
                  </a:cubicBezTo>
                  <a:lnTo>
                    <a:pt x="1242" y="403"/>
                  </a:lnTo>
                  <a:cubicBezTo>
                    <a:pt x="1242" y="403"/>
                    <a:pt x="1233" y="403"/>
                    <a:pt x="1233" y="411"/>
                  </a:cubicBezTo>
                  <a:cubicBezTo>
                    <a:pt x="1218" y="419"/>
                    <a:pt x="1210" y="426"/>
                    <a:pt x="1186" y="426"/>
                  </a:cubicBezTo>
                  <a:cubicBezTo>
                    <a:pt x="1186" y="426"/>
                    <a:pt x="1178" y="426"/>
                    <a:pt x="1170" y="419"/>
                  </a:cubicBezTo>
                  <a:cubicBezTo>
                    <a:pt x="1170" y="411"/>
                    <a:pt x="1178" y="403"/>
                    <a:pt x="1186" y="395"/>
                  </a:cubicBezTo>
                  <a:cubicBezTo>
                    <a:pt x="1194" y="387"/>
                    <a:pt x="1202" y="379"/>
                    <a:pt x="1202" y="371"/>
                  </a:cubicBezTo>
                  <a:cubicBezTo>
                    <a:pt x="1210" y="363"/>
                    <a:pt x="1218" y="355"/>
                    <a:pt x="1226" y="355"/>
                  </a:cubicBezTo>
                  <a:cubicBezTo>
                    <a:pt x="1233" y="347"/>
                    <a:pt x="1242" y="347"/>
                    <a:pt x="1242" y="340"/>
                  </a:cubicBezTo>
                  <a:cubicBezTo>
                    <a:pt x="1242" y="331"/>
                    <a:pt x="1242" y="324"/>
                    <a:pt x="1242" y="324"/>
                  </a:cubicBezTo>
                  <a:cubicBezTo>
                    <a:pt x="1242" y="324"/>
                    <a:pt x="1233" y="324"/>
                    <a:pt x="1226" y="324"/>
                  </a:cubicBezTo>
                  <a:cubicBezTo>
                    <a:pt x="1218" y="324"/>
                    <a:pt x="1218" y="324"/>
                    <a:pt x="1218" y="324"/>
                  </a:cubicBezTo>
                  <a:cubicBezTo>
                    <a:pt x="1202" y="324"/>
                    <a:pt x="1202" y="300"/>
                    <a:pt x="1194" y="276"/>
                  </a:cubicBezTo>
                  <a:cubicBezTo>
                    <a:pt x="1194" y="260"/>
                    <a:pt x="1194" y="245"/>
                    <a:pt x="1186" y="229"/>
                  </a:cubicBezTo>
                  <a:lnTo>
                    <a:pt x="1186" y="221"/>
                  </a:lnTo>
                  <a:cubicBezTo>
                    <a:pt x="1194" y="205"/>
                    <a:pt x="1233" y="189"/>
                    <a:pt x="1265" y="181"/>
                  </a:cubicBezTo>
                  <a:cubicBezTo>
                    <a:pt x="1273" y="181"/>
                    <a:pt x="1281" y="181"/>
                    <a:pt x="1281" y="181"/>
                  </a:cubicBezTo>
                  <a:cubicBezTo>
                    <a:pt x="1289" y="181"/>
                    <a:pt x="1289" y="181"/>
                    <a:pt x="1289" y="181"/>
                  </a:cubicBezTo>
                  <a:cubicBezTo>
                    <a:pt x="1289" y="173"/>
                    <a:pt x="1281" y="173"/>
                    <a:pt x="1273" y="173"/>
                  </a:cubicBezTo>
                  <a:cubicBezTo>
                    <a:pt x="1273" y="173"/>
                    <a:pt x="1273" y="173"/>
                    <a:pt x="1265" y="173"/>
                  </a:cubicBezTo>
                  <a:cubicBezTo>
                    <a:pt x="1265" y="166"/>
                    <a:pt x="1265" y="150"/>
                    <a:pt x="1265" y="142"/>
                  </a:cubicBezTo>
                  <a:cubicBezTo>
                    <a:pt x="1265" y="134"/>
                    <a:pt x="1265" y="126"/>
                    <a:pt x="1265" y="126"/>
                  </a:cubicBezTo>
                  <a:cubicBezTo>
                    <a:pt x="1265" y="118"/>
                    <a:pt x="1265" y="118"/>
                    <a:pt x="1265" y="118"/>
                  </a:cubicBezTo>
                  <a:cubicBezTo>
                    <a:pt x="1265" y="118"/>
                    <a:pt x="1265" y="118"/>
                    <a:pt x="1257" y="118"/>
                  </a:cubicBezTo>
                  <a:cubicBezTo>
                    <a:pt x="1257" y="126"/>
                    <a:pt x="1257" y="126"/>
                    <a:pt x="1257" y="134"/>
                  </a:cubicBezTo>
                  <a:cubicBezTo>
                    <a:pt x="1257" y="150"/>
                    <a:pt x="1242" y="158"/>
                    <a:pt x="1218" y="173"/>
                  </a:cubicBezTo>
                  <a:cubicBezTo>
                    <a:pt x="1202" y="181"/>
                    <a:pt x="1194" y="189"/>
                    <a:pt x="1186" y="189"/>
                  </a:cubicBezTo>
                  <a:lnTo>
                    <a:pt x="1186" y="189"/>
                  </a:lnTo>
                  <a:cubicBezTo>
                    <a:pt x="1178" y="197"/>
                    <a:pt x="1155" y="221"/>
                    <a:pt x="1139" y="245"/>
                  </a:cubicBezTo>
                  <a:cubicBezTo>
                    <a:pt x="1139" y="253"/>
                    <a:pt x="1131" y="260"/>
                    <a:pt x="1123" y="260"/>
                  </a:cubicBezTo>
                  <a:cubicBezTo>
                    <a:pt x="1123" y="260"/>
                    <a:pt x="1115" y="260"/>
                    <a:pt x="1107" y="253"/>
                  </a:cubicBezTo>
                  <a:lnTo>
                    <a:pt x="1107" y="253"/>
                  </a:lnTo>
                  <a:cubicBezTo>
                    <a:pt x="1107" y="260"/>
                    <a:pt x="1123" y="292"/>
                    <a:pt x="1139" y="300"/>
                  </a:cubicBezTo>
                  <a:cubicBezTo>
                    <a:pt x="1155" y="308"/>
                    <a:pt x="1155" y="324"/>
                    <a:pt x="1155" y="347"/>
                  </a:cubicBezTo>
                  <a:cubicBezTo>
                    <a:pt x="1155" y="355"/>
                    <a:pt x="1155" y="363"/>
                    <a:pt x="1155" y="371"/>
                  </a:cubicBezTo>
                  <a:cubicBezTo>
                    <a:pt x="1162" y="395"/>
                    <a:pt x="1162" y="419"/>
                    <a:pt x="1162" y="442"/>
                  </a:cubicBezTo>
                  <a:cubicBezTo>
                    <a:pt x="1162" y="458"/>
                    <a:pt x="1162" y="474"/>
                    <a:pt x="1162" y="490"/>
                  </a:cubicBezTo>
                  <a:cubicBezTo>
                    <a:pt x="1162" y="521"/>
                    <a:pt x="1178" y="545"/>
                    <a:pt x="1186" y="561"/>
                  </a:cubicBezTo>
                  <a:cubicBezTo>
                    <a:pt x="1194" y="577"/>
                    <a:pt x="1194" y="584"/>
                    <a:pt x="1202" y="593"/>
                  </a:cubicBezTo>
                  <a:cubicBezTo>
                    <a:pt x="1202" y="608"/>
                    <a:pt x="1210" y="616"/>
                    <a:pt x="1218" y="624"/>
                  </a:cubicBezTo>
                  <a:cubicBezTo>
                    <a:pt x="1226" y="624"/>
                    <a:pt x="1233" y="632"/>
                    <a:pt x="1242" y="648"/>
                  </a:cubicBezTo>
                  <a:cubicBezTo>
                    <a:pt x="1249" y="671"/>
                    <a:pt x="1249" y="679"/>
                    <a:pt x="1249" y="695"/>
                  </a:cubicBezTo>
                  <a:cubicBezTo>
                    <a:pt x="1249" y="703"/>
                    <a:pt x="1249" y="719"/>
                    <a:pt x="1249" y="727"/>
                  </a:cubicBezTo>
                  <a:cubicBezTo>
                    <a:pt x="1257" y="751"/>
                    <a:pt x="1257" y="766"/>
                    <a:pt x="1257" y="774"/>
                  </a:cubicBezTo>
                  <a:cubicBezTo>
                    <a:pt x="1249" y="782"/>
                    <a:pt x="1249" y="782"/>
                    <a:pt x="1249" y="790"/>
                  </a:cubicBezTo>
                  <a:lnTo>
                    <a:pt x="1249" y="790"/>
                  </a:lnTo>
                  <a:lnTo>
                    <a:pt x="1249" y="790"/>
                  </a:lnTo>
                  <a:cubicBezTo>
                    <a:pt x="1242" y="790"/>
                    <a:pt x="1226" y="790"/>
                    <a:pt x="1218" y="790"/>
                  </a:cubicBezTo>
                  <a:cubicBezTo>
                    <a:pt x="1202" y="790"/>
                    <a:pt x="1186" y="798"/>
                    <a:pt x="1178" y="798"/>
                  </a:cubicBezTo>
                  <a:cubicBezTo>
                    <a:pt x="1170" y="798"/>
                    <a:pt x="1162" y="798"/>
                    <a:pt x="1162" y="798"/>
                  </a:cubicBezTo>
                  <a:cubicBezTo>
                    <a:pt x="1123" y="790"/>
                    <a:pt x="1083" y="774"/>
                    <a:pt x="1052" y="759"/>
                  </a:cubicBezTo>
                  <a:cubicBezTo>
                    <a:pt x="1044" y="759"/>
                    <a:pt x="1044" y="751"/>
                    <a:pt x="1044" y="751"/>
                  </a:cubicBezTo>
                  <a:cubicBezTo>
                    <a:pt x="1036" y="743"/>
                    <a:pt x="1044" y="743"/>
                    <a:pt x="1044" y="735"/>
                  </a:cubicBezTo>
                  <a:cubicBezTo>
                    <a:pt x="1044" y="735"/>
                    <a:pt x="1052" y="727"/>
                    <a:pt x="1044" y="727"/>
                  </a:cubicBezTo>
                  <a:cubicBezTo>
                    <a:pt x="1044" y="719"/>
                    <a:pt x="1028" y="719"/>
                    <a:pt x="1020" y="719"/>
                  </a:cubicBezTo>
                  <a:cubicBezTo>
                    <a:pt x="1012" y="719"/>
                    <a:pt x="996" y="719"/>
                    <a:pt x="989" y="727"/>
                  </a:cubicBezTo>
                  <a:cubicBezTo>
                    <a:pt x="980" y="735"/>
                    <a:pt x="957" y="743"/>
                    <a:pt x="941" y="743"/>
                  </a:cubicBezTo>
                  <a:cubicBezTo>
                    <a:pt x="925" y="743"/>
                    <a:pt x="917" y="735"/>
                    <a:pt x="909" y="727"/>
                  </a:cubicBezTo>
                  <a:cubicBezTo>
                    <a:pt x="894" y="703"/>
                    <a:pt x="925" y="632"/>
                    <a:pt x="941" y="608"/>
                  </a:cubicBezTo>
                  <a:cubicBezTo>
                    <a:pt x="965" y="577"/>
                    <a:pt x="957" y="553"/>
                    <a:pt x="957" y="521"/>
                  </a:cubicBezTo>
                  <a:cubicBezTo>
                    <a:pt x="957" y="521"/>
                    <a:pt x="957" y="513"/>
                    <a:pt x="957" y="506"/>
                  </a:cubicBezTo>
                  <a:cubicBezTo>
                    <a:pt x="949" y="482"/>
                    <a:pt x="909" y="458"/>
                    <a:pt x="878" y="442"/>
                  </a:cubicBezTo>
                  <a:cubicBezTo>
                    <a:pt x="870" y="442"/>
                    <a:pt x="862" y="434"/>
                    <a:pt x="854" y="426"/>
                  </a:cubicBezTo>
                  <a:cubicBezTo>
                    <a:pt x="846" y="419"/>
                    <a:pt x="830" y="419"/>
                    <a:pt x="822" y="419"/>
                  </a:cubicBezTo>
                  <a:cubicBezTo>
                    <a:pt x="815" y="419"/>
                    <a:pt x="807" y="419"/>
                    <a:pt x="807" y="419"/>
                  </a:cubicBezTo>
                  <a:cubicBezTo>
                    <a:pt x="799" y="419"/>
                    <a:pt x="791" y="419"/>
                    <a:pt x="791" y="419"/>
                  </a:cubicBezTo>
                  <a:cubicBezTo>
                    <a:pt x="783" y="419"/>
                    <a:pt x="775" y="419"/>
                    <a:pt x="767" y="419"/>
                  </a:cubicBezTo>
                  <a:cubicBezTo>
                    <a:pt x="759" y="411"/>
                    <a:pt x="759" y="387"/>
                    <a:pt x="751" y="355"/>
                  </a:cubicBezTo>
                  <a:cubicBezTo>
                    <a:pt x="751" y="347"/>
                    <a:pt x="751" y="340"/>
                    <a:pt x="751" y="331"/>
                  </a:cubicBezTo>
                  <a:cubicBezTo>
                    <a:pt x="751" y="331"/>
                    <a:pt x="743" y="324"/>
                    <a:pt x="712" y="324"/>
                  </a:cubicBezTo>
                  <a:cubicBezTo>
                    <a:pt x="696" y="324"/>
                    <a:pt x="672" y="331"/>
                    <a:pt x="672" y="331"/>
                  </a:cubicBezTo>
                  <a:cubicBezTo>
                    <a:pt x="664" y="331"/>
                    <a:pt x="664" y="331"/>
                    <a:pt x="664" y="331"/>
                  </a:cubicBezTo>
                  <a:cubicBezTo>
                    <a:pt x="664" y="324"/>
                    <a:pt x="664" y="324"/>
                    <a:pt x="664" y="324"/>
                  </a:cubicBezTo>
                  <a:cubicBezTo>
                    <a:pt x="664" y="324"/>
                    <a:pt x="633" y="268"/>
                    <a:pt x="625" y="253"/>
                  </a:cubicBezTo>
                  <a:cubicBezTo>
                    <a:pt x="617" y="229"/>
                    <a:pt x="601" y="213"/>
                    <a:pt x="569" y="213"/>
                  </a:cubicBezTo>
                  <a:cubicBezTo>
                    <a:pt x="546" y="213"/>
                    <a:pt x="522" y="213"/>
                    <a:pt x="498" y="205"/>
                  </a:cubicBezTo>
                  <a:cubicBezTo>
                    <a:pt x="498" y="205"/>
                    <a:pt x="498" y="197"/>
                    <a:pt x="490" y="197"/>
                  </a:cubicBezTo>
                  <a:cubicBezTo>
                    <a:pt x="475" y="197"/>
                    <a:pt x="459" y="213"/>
                    <a:pt x="451" y="221"/>
                  </a:cubicBezTo>
                  <a:cubicBezTo>
                    <a:pt x="443" y="229"/>
                    <a:pt x="427" y="237"/>
                    <a:pt x="411" y="237"/>
                  </a:cubicBezTo>
                  <a:cubicBezTo>
                    <a:pt x="403" y="245"/>
                    <a:pt x="403" y="245"/>
                    <a:pt x="396" y="245"/>
                  </a:cubicBezTo>
                  <a:cubicBezTo>
                    <a:pt x="388" y="253"/>
                    <a:pt x="380" y="260"/>
                    <a:pt x="372" y="268"/>
                  </a:cubicBezTo>
                  <a:cubicBezTo>
                    <a:pt x="364" y="284"/>
                    <a:pt x="356" y="300"/>
                    <a:pt x="325" y="292"/>
                  </a:cubicBezTo>
                  <a:cubicBezTo>
                    <a:pt x="293" y="292"/>
                    <a:pt x="285" y="276"/>
                    <a:pt x="277" y="268"/>
                  </a:cubicBezTo>
                  <a:cubicBezTo>
                    <a:pt x="277" y="260"/>
                    <a:pt x="277" y="260"/>
                    <a:pt x="277" y="260"/>
                  </a:cubicBezTo>
                  <a:cubicBezTo>
                    <a:pt x="269" y="260"/>
                    <a:pt x="253" y="300"/>
                    <a:pt x="245" y="324"/>
                  </a:cubicBezTo>
                  <a:cubicBezTo>
                    <a:pt x="238" y="331"/>
                    <a:pt x="238" y="340"/>
                    <a:pt x="238" y="340"/>
                  </a:cubicBezTo>
                  <a:lnTo>
                    <a:pt x="238" y="340"/>
                  </a:lnTo>
                  <a:cubicBezTo>
                    <a:pt x="230" y="355"/>
                    <a:pt x="230" y="363"/>
                    <a:pt x="222" y="363"/>
                  </a:cubicBezTo>
                  <a:cubicBezTo>
                    <a:pt x="214" y="363"/>
                    <a:pt x="214" y="355"/>
                    <a:pt x="214" y="355"/>
                  </a:cubicBezTo>
                  <a:cubicBezTo>
                    <a:pt x="214" y="347"/>
                    <a:pt x="214" y="347"/>
                    <a:pt x="206" y="347"/>
                  </a:cubicBezTo>
                  <a:cubicBezTo>
                    <a:pt x="190" y="347"/>
                    <a:pt x="174" y="355"/>
                    <a:pt x="174" y="355"/>
                  </a:cubicBezTo>
                  <a:cubicBezTo>
                    <a:pt x="48" y="498"/>
                    <a:pt x="48" y="498"/>
                    <a:pt x="48" y="498"/>
                  </a:cubicBezTo>
                  <a:cubicBezTo>
                    <a:pt x="0" y="253"/>
                    <a:pt x="0" y="253"/>
                    <a:pt x="0" y="253"/>
                  </a:cubicBezTo>
                  <a:cubicBezTo>
                    <a:pt x="1320" y="0"/>
                    <a:pt x="1320" y="0"/>
                    <a:pt x="1320" y="0"/>
                  </a:cubicBezTo>
                  <a:cubicBezTo>
                    <a:pt x="1320" y="7"/>
                    <a:pt x="1320" y="7"/>
                    <a:pt x="1320" y="7"/>
                  </a:cubicBezTo>
                  <a:cubicBezTo>
                    <a:pt x="1320" y="15"/>
                    <a:pt x="1320" y="47"/>
                    <a:pt x="1344" y="94"/>
                  </a:cubicBezTo>
                  <a:cubicBezTo>
                    <a:pt x="1376" y="158"/>
                    <a:pt x="1415" y="284"/>
                    <a:pt x="1415" y="324"/>
                  </a:cubicBezTo>
                  <a:cubicBezTo>
                    <a:pt x="1415" y="371"/>
                    <a:pt x="1455" y="537"/>
                    <a:pt x="1455" y="553"/>
                  </a:cubicBezTo>
                  <a:cubicBezTo>
                    <a:pt x="1463" y="561"/>
                    <a:pt x="1486" y="561"/>
                    <a:pt x="1518" y="561"/>
                  </a:cubicBezTo>
                  <a:cubicBezTo>
                    <a:pt x="1542" y="569"/>
                    <a:pt x="1558" y="569"/>
                    <a:pt x="1581" y="569"/>
                  </a:cubicBezTo>
                  <a:cubicBezTo>
                    <a:pt x="1597" y="577"/>
                    <a:pt x="1613" y="577"/>
                    <a:pt x="1629" y="577"/>
                  </a:cubicBezTo>
                  <a:cubicBezTo>
                    <a:pt x="1660" y="584"/>
                    <a:pt x="1700" y="584"/>
                    <a:pt x="1732" y="600"/>
                  </a:cubicBezTo>
                  <a:lnTo>
                    <a:pt x="1732" y="600"/>
                  </a:lnTo>
                  <a:lnTo>
                    <a:pt x="1732" y="600"/>
                  </a:lnTo>
                  <a:cubicBezTo>
                    <a:pt x="1732" y="616"/>
                    <a:pt x="1724" y="632"/>
                    <a:pt x="1700" y="656"/>
                  </a:cubicBezTo>
                  <a:cubicBezTo>
                    <a:pt x="1692" y="671"/>
                    <a:pt x="1684" y="679"/>
                    <a:pt x="1684" y="687"/>
                  </a:cubicBezTo>
                  <a:cubicBezTo>
                    <a:pt x="1676" y="695"/>
                    <a:pt x="1676" y="695"/>
                    <a:pt x="1660" y="703"/>
                  </a:cubicBezTo>
                  <a:cubicBezTo>
                    <a:pt x="1645" y="719"/>
                    <a:pt x="1653" y="727"/>
                    <a:pt x="1660" y="743"/>
                  </a:cubicBezTo>
                  <a:cubicBezTo>
                    <a:pt x="1660" y="751"/>
                    <a:pt x="1668" y="751"/>
                    <a:pt x="1668" y="759"/>
                  </a:cubicBezTo>
                  <a:cubicBezTo>
                    <a:pt x="1676" y="766"/>
                    <a:pt x="1676" y="766"/>
                    <a:pt x="1684" y="766"/>
                  </a:cubicBezTo>
                  <a:cubicBezTo>
                    <a:pt x="1684" y="766"/>
                    <a:pt x="1684" y="766"/>
                    <a:pt x="1692" y="766"/>
                  </a:cubicBezTo>
                  <a:lnTo>
                    <a:pt x="1692" y="766"/>
                  </a:lnTo>
                  <a:cubicBezTo>
                    <a:pt x="1692" y="766"/>
                    <a:pt x="1700" y="766"/>
                    <a:pt x="1708" y="774"/>
                  </a:cubicBezTo>
                  <a:cubicBezTo>
                    <a:pt x="1708" y="790"/>
                    <a:pt x="1692" y="798"/>
                    <a:pt x="1653" y="814"/>
                  </a:cubicBezTo>
                  <a:cubicBezTo>
                    <a:pt x="1637" y="822"/>
                    <a:pt x="1629" y="830"/>
                    <a:pt x="1629" y="846"/>
                  </a:cubicBezTo>
                  <a:cubicBezTo>
                    <a:pt x="1629" y="853"/>
                    <a:pt x="1629" y="869"/>
                    <a:pt x="1621" y="877"/>
                  </a:cubicBezTo>
                  <a:cubicBezTo>
                    <a:pt x="1605" y="909"/>
                    <a:pt x="1605" y="948"/>
                    <a:pt x="1613" y="988"/>
                  </a:cubicBezTo>
                  <a:cubicBezTo>
                    <a:pt x="1613" y="996"/>
                    <a:pt x="1613" y="1004"/>
                    <a:pt x="1613" y="1011"/>
                  </a:cubicBezTo>
                  <a:cubicBezTo>
                    <a:pt x="1605" y="1011"/>
                    <a:pt x="1605" y="1011"/>
                    <a:pt x="1597" y="1011"/>
                  </a:cubicBezTo>
                  <a:cubicBezTo>
                    <a:pt x="1597" y="1011"/>
                    <a:pt x="1589" y="1011"/>
                    <a:pt x="1581" y="1011"/>
                  </a:cubicBezTo>
                  <a:lnTo>
                    <a:pt x="1573" y="1011"/>
                  </a:lnTo>
                  <a:lnTo>
                    <a:pt x="1573" y="1011"/>
                  </a:lnTo>
                  <a:cubicBezTo>
                    <a:pt x="1573" y="1035"/>
                    <a:pt x="1566" y="1035"/>
                    <a:pt x="1558" y="1051"/>
                  </a:cubicBezTo>
                  <a:cubicBezTo>
                    <a:pt x="1558" y="1051"/>
                    <a:pt x="1550" y="1051"/>
                    <a:pt x="1550" y="1059"/>
                  </a:cubicBezTo>
                  <a:cubicBezTo>
                    <a:pt x="1542" y="1067"/>
                    <a:pt x="1542" y="1090"/>
                    <a:pt x="1542" y="1114"/>
                  </a:cubicBezTo>
                  <a:cubicBezTo>
                    <a:pt x="1542" y="1130"/>
                    <a:pt x="1542" y="1146"/>
                    <a:pt x="1542" y="1162"/>
                  </a:cubicBezTo>
                  <a:cubicBezTo>
                    <a:pt x="1542" y="1193"/>
                    <a:pt x="1542" y="1209"/>
                    <a:pt x="1526" y="1209"/>
                  </a:cubicBezTo>
                  <a:close/>
                  <a:moveTo>
                    <a:pt x="1510" y="814"/>
                  </a:moveTo>
                  <a:lnTo>
                    <a:pt x="1510" y="814"/>
                  </a:lnTo>
                  <a:cubicBezTo>
                    <a:pt x="1526" y="814"/>
                    <a:pt x="1534" y="822"/>
                    <a:pt x="1534" y="853"/>
                  </a:cubicBezTo>
                  <a:cubicBezTo>
                    <a:pt x="1534" y="869"/>
                    <a:pt x="1526" y="893"/>
                    <a:pt x="1518" y="917"/>
                  </a:cubicBezTo>
                  <a:cubicBezTo>
                    <a:pt x="1510" y="940"/>
                    <a:pt x="1502" y="964"/>
                    <a:pt x="1502" y="980"/>
                  </a:cubicBezTo>
                  <a:cubicBezTo>
                    <a:pt x="1502" y="996"/>
                    <a:pt x="1495" y="1004"/>
                    <a:pt x="1495" y="1011"/>
                  </a:cubicBezTo>
                  <a:cubicBezTo>
                    <a:pt x="1495" y="1035"/>
                    <a:pt x="1486" y="1059"/>
                    <a:pt x="1495" y="1090"/>
                  </a:cubicBezTo>
                  <a:cubicBezTo>
                    <a:pt x="1495" y="1106"/>
                    <a:pt x="1495" y="1122"/>
                    <a:pt x="1495" y="1130"/>
                  </a:cubicBezTo>
                  <a:cubicBezTo>
                    <a:pt x="1495" y="1154"/>
                    <a:pt x="1486" y="1170"/>
                    <a:pt x="1502" y="1177"/>
                  </a:cubicBezTo>
                  <a:cubicBezTo>
                    <a:pt x="1510" y="1185"/>
                    <a:pt x="1526" y="1201"/>
                    <a:pt x="1526" y="1201"/>
                  </a:cubicBezTo>
                  <a:cubicBezTo>
                    <a:pt x="1534" y="1201"/>
                    <a:pt x="1534" y="1193"/>
                    <a:pt x="1534" y="1162"/>
                  </a:cubicBezTo>
                  <a:cubicBezTo>
                    <a:pt x="1534" y="1146"/>
                    <a:pt x="1534" y="1130"/>
                    <a:pt x="1534" y="1114"/>
                  </a:cubicBezTo>
                  <a:cubicBezTo>
                    <a:pt x="1534" y="1083"/>
                    <a:pt x="1534" y="1067"/>
                    <a:pt x="1542" y="1051"/>
                  </a:cubicBezTo>
                  <a:cubicBezTo>
                    <a:pt x="1550" y="1051"/>
                    <a:pt x="1550" y="1043"/>
                    <a:pt x="1550" y="1043"/>
                  </a:cubicBezTo>
                  <a:cubicBezTo>
                    <a:pt x="1558" y="1035"/>
                    <a:pt x="1566" y="1035"/>
                    <a:pt x="1566" y="1011"/>
                  </a:cubicBezTo>
                  <a:cubicBezTo>
                    <a:pt x="1566" y="1004"/>
                    <a:pt x="1566" y="1004"/>
                    <a:pt x="1573" y="1004"/>
                  </a:cubicBezTo>
                  <a:cubicBezTo>
                    <a:pt x="1581" y="1004"/>
                    <a:pt x="1581" y="1004"/>
                    <a:pt x="1589" y="1004"/>
                  </a:cubicBezTo>
                  <a:lnTo>
                    <a:pt x="1597" y="1004"/>
                  </a:lnTo>
                  <a:cubicBezTo>
                    <a:pt x="1605" y="1004"/>
                    <a:pt x="1605" y="1004"/>
                    <a:pt x="1605" y="1004"/>
                  </a:cubicBezTo>
                  <a:cubicBezTo>
                    <a:pt x="1605" y="1004"/>
                    <a:pt x="1605" y="1004"/>
                    <a:pt x="1605" y="988"/>
                  </a:cubicBezTo>
                  <a:cubicBezTo>
                    <a:pt x="1597" y="948"/>
                    <a:pt x="1597" y="901"/>
                    <a:pt x="1613" y="877"/>
                  </a:cubicBezTo>
                  <a:cubicBezTo>
                    <a:pt x="1621" y="861"/>
                    <a:pt x="1621" y="853"/>
                    <a:pt x="1621" y="846"/>
                  </a:cubicBezTo>
                  <a:cubicBezTo>
                    <a:pt x="1621" y="830"/>
                    <a:pt x="1629" y="814"/>
                    <a:pt x="1653" y="806"/>
                  </a:cubicBezTo>
                  <a:cubicBezTo>
                    <a:pt x="1692" y="790"/>
                    <a:pt x="1700" y="782"/>
                    <a:pt x="1700" y="774"/>
                  </a:cubicBezTo>
                  <a:lnTo>
                    <a:pt x="1692" y="774"/>
                  </a:lnTo>
                  <a:lnTo>
                    <a:pt x="1692" y="774"/>
                  </a:lnTo>
                  <a:cubicBezTo>
                    <a:pt x="1684" y="774"/>
                    <a:pt x="1668" y="774"/>
                    <a:pt x="1660" y="759"/>
                  </a:cubicBezTo>
                  <a:cubicBezTo>
                    <a:pt x="1660" y="759"/>
                    <a:pt x="1660" y="751"/>
                    <a:pt x="1653" y="751"/>
                  </a:cubicBezTo>
                  <a:cubicBezTo>
                    <a:pt x="1645" y="735"/>
                    <a:pt x="1637" y="719"/>
                    <a:pt x="1653" y="703"/>
                  </a:cubicBezTo>
                  <a:cubicBezTo>
                    <a:pt x="1668" y="695"/>
                    <a:pt x="1668" y="687"/>
                    <a:pt x="1676" y="679"/>
                  </a:cubicBezTo>
                  <a:cubicBezTo>
                    <a:pt x="1676" y="679"/>
                    <a:pt x="1684" y="671"/>
                    <a:pt x="1700" y="656"/>
                  </a:cubicBezTo>
                  <a:cubicBezTo>
                    <a:pt x="1716" y="632"/>
                    <a:pt x="1724" y="616"/>
                    <a:pt x="1724" y="600"/>
                  </a:cubicBezTo>
                  <a:cubicBezTo>
                    <a:pt x="1700" y="593"/>
                    <a:pt x="1660" y="593"/>
                    <a:pt x="1629" y="584"/>
                  </a:cubicBezTo>
                  <a:cubicBezTo>
                    <a:pt x="1613" y="584"/>
                    <a:pt x="1597" y="584"/>
                    <a:pt x="1581" y="577"/>
                  </a:cubicBezTo>
                  <a:cubicBezTo>
                    <a:pt x="1558" y="577"/>
                    <a:pt x="1534" y="577"/>
                    <a:pt x="1518" y="569"/>
                  </a:cubicBezTo>
                  <a:cubicBezTo>
                    <a:pt x="1479" y="569"/>
                    <a:pt x="1455" y="561"/>
                    <a:pt x="1455" y="553"/>
                  </a:cubicBezTo>
                  <a:cubicBezTo>
                    <a:pt x="1447" y="537"/>
                    <a:pt x="1415" y="371"/>
                    <a:pt x="1408" y="324"/>
                  </a:cubicBezTo>
                  <a:cubicBezTo>
                    <a:pt x="1408" y="284"/>
                    <a:pt x="1368" y="158"/>
                    <a:pt x="1336" y="102"/>
                  </a:cubicBezTo>
                  <a:cubicBezTo>
                    <a:pt x="1320" y="55"/>
                    <a:pt x="1313" y="23"/>
                    <a:pt x="1313" y="7"/>
                  </a:cubicBezTo>
                  <a:cubicBezTo>
                    <a:pt x="8" y="260"/>
                    <a:pt x="8" y="260"/>
                    <a:pt x="8" y="260"/>
                  </a:cubicBezTo>
                  <a:cubicBezTo>
                    <a:pt x="48" y="482"/>
                    <a:pt x="48" y="482"/>
                    <a:pt x="48" y="482"/>
                  </a:cubicBezTo>
                  <a:cubicBezTo>
                    <a:pt x="166" y="347"/>
                    <a:pt x="166" y="347"/>
                    <a:pt x="166" y="347"/>
                  </a:cubicBezTo>
                  <a:lnTo>
                    <a:pt x="166" y="347"/>
                  </a:lnTo>
                  <a:cubicBezTo>
                    <a:pt x="166" y="347"/>
                    <a:pt x="190" y="340"/>
                    <a:pt x="206" y="340"/>
                  </a:cubicBezTo>
                  <a:cubicBezTo>
                    <a:pt x="214" y="340"/>
                    <a:pt x="214" y="347"/>
                    <a:pt x="222" y="347"/>
                  </a:cubicBezTo>
                  <a:cubicBezTo>
                    <a:pt x="222" y="355"/>
                    <a:pt x="222" y="355"/>
                    <a:pt x="222" y="355"/>
                  </a:cubicBezTo>
                  <a:lnTo>
                    <a:pt x="230" y="340"/>
                  </a:lnTo>
                  <a:lnTo>
                    <a:pt x="230" y="340"/>
                  </a:lnTo>
                  <a:cubicBezTo>
                    <a:pt x="230" y="331"/>
                    <a:pt x="238" y="324"/>
                    <a:pt x="238" y="316"/>
                  </a:cubicBezTo>
                  <a:cubicBezTo>
                    <a:pt x="253" y="268"/>
                    <a:pt x="261" y="253"/>
                    <a:pt x="277" y="253"/>
                  </a:cubicBezTo>
                  <a:lnTo>
                    <a:pt x="277" y="253"/>
                  </a:lnTo>
                  <a:cubicBezTo>
                    <a:pt x="285" y="253"/>
                    <a:pt x="285" y="260"/>
                    <a:pt x="285" y="260"/>
                  </a:cubicBezTo>
                  <a:cubicBezTo>
                    <a:pt x="293" y="276"/>
                    <a:pt x="301" y="284"/>
                    <a:pt x="325" y="284"/>
                  </a:cubicBezTo>
                  <a:cubicBezTo>
                    <a:pt x="348" y="292"/>
                    <a:pt x="356" y="276"/>
                    <a:pt x="372" y="260"/>
                  </a:cubicBezTo>
                  <a:cubicBezTo>
                    <a:pt x="372" y="253"/>
                    <a:pt x="380" y="245"/>
                    <a:pt x="388" y="245"/>
                  </a:cubicBezTo>
                  <a:cubicBezTo>
                    <a:pt x="396" y="237"/>
                    <a:pt x="403" y="237"/>
                    <a:pt x="411" y="237"/>
                  </a:cubicBezTo>
                  <a:cubicBezTo>
                    <a:pt x="427" y="229"/>
                    <a:pt x="435" y="221"/>
                    <a:pt x="443" y="213"/>
                  </a:cubicBezTo>
                  <a:cubicBezTo>
                    <a:pt x="451" y="205"/>
                    <a:pt x="475" y="197"/>
                    <a:pt x="490" y="197"/>
                  </a:cubicBezTo>
                  <a:cubicBezTo>
                    <a:pt x="498" y="197"/>
                    <a:pt x="498" y="197"/>
                    <a:pt x="506" y="197"/>
                  </a:cubicBezTo>
                  <a:cubicBezTo>
                    <a:pt x="522" y="205"/>
                    <a:pt x="546" y="205"/>
                    <a:pt x="569" y="205"/>
                  </a:cubicBezTo>
                  <a:cubicBezTo>
                    <a:pt x="601" y="205"/>
                    <a:pt x="625" y="229"/>
                    <a:pt x="633" y="245"/>
                  </a:cubicBezTo>
                  <a:cubicBezTo>
                    <a:pt x="633" y="268"/>
                    <a:pt x="664" y="308"/>
                    <a:pt x="672" y="324"/>
                  </a:cubicBezTo>
                  <a:cubicBezTo>
                    <a:pt x="680" y="316"/>
                    <a:pt x="696" y="316"/>
                    <a:pt x="712" y="316"/>
                  </a:cubicBezTo>
                  <a:cubicBezTo>
                    <a:pt x="743" y="316"/>
                    <a:pt x="759" y="324"/>
                    <a:pt x="759" y="331"/>
                  </a:cubicBezTo>
                  <a:cubicBezTo>
                    <a:pt x="759" y="340"/>
                    <a:pt x="759" y="347"/>
                    <a:pt x="759" y="355"/>
                  </a:cubicBezTo>
                  <a:cubicBezTo>
                    <a:pt x="767" y="379"/>
                    <a:pt x="767" y="403"/>
                    <a:pt x="775" y="411"/>
                  </a:cubicBezTo>
                  <a:cubicBezTo>
                    <a:pt x="775" y="411"/>
                    <a:pt x="783" y="419"/>
                    <a:pt x="791" y="419"/>
                  </a:cubicBezTo>
                  <a:cubicBezTo>
                    <a:pt x="791" y="419"/>
                    <a:pt x="799" y="411"/>
                    <a:pt x="807" y="411"/>
                  </a:cubicBezTo>
                  <a:cubicBezTo>
                    <a:pt x="807" y="411"/>
                    <a:pt x="815" y="411"/>
                    <a:pt x="822" y="411"/>
                  </a:cubicBezTo>
                  <a:cubicBezTo>
                    <a:pt x="830" y="411"/>
                    <a:pt x="846" y="419"/>
                    <a:pt x="862" y="426"/>
                  </a:cubicBezTo>
                  <a:cubicBezTo>
                    <a:pt x="862" y="426"/>
                    <a:pt x="870" y="434"/>
                    <a:pt x="886" y="434"/>
                  </a:cubicBezTo>
                  <a:cubicBezTo>
                    <a:pt x="917" y="458"/>
                    <a:pt x="957" y="482"/>
                    <a:pt x="965" y="506"/>
                  </a:cubicBezTo>
                  <a:cubicBezTo>
                    <a:pt x="965" y="513"/>
                    <a:pt x="965" y="513"/>
                    <a:pt x="965" y="521"/>
                  </a:cubicBezTo>
                  <a:cubicBezTo>
                    <a:pt x="965" y="553"/>
                    <a:pt x="965" y="577"/>
                    <a:pt x="949" y="608"/>
                  </a:cubicBezTo>
                  <a:cubicBezTo>
                    <a:pt x="917" y="664"/>
                    <a:pt x="902" y="711"/>
                    <a:pt x="917" y="727"/>
                  </a:cubicBezTo>
                  <a:cubicBezTo>
                    <a:pt x="917" y="735"/>
                    <a:pt x="933" y="735"/>
                    <a:pt x="941" y="735"/>
                  </a:cubicBezTo>
                  <a:cubicBezTo>
                    <a:pt x="957" y="735"/>
                    <a:pt x="973" y="735"/>
                    <a:pt x="980" y="719"/>
                  </a:cubicBezTo>
                  <a:cubicBezTo>
                    <a:pt x="989" y="711"/>
                    <a:pt x="1004" y="711"/>
                    <a:pt x="1020" y="711"/>
                  </a:cubicBezTo>
                  <a:cubicBezTo>
                    <a:pt x="1028" y="711"/>
                    <a:pt x="1044" y="711"/>
                    <a:pt x="1052" y="727"/>
                  </a:cubicBezTo>
                  <a:cubicBezTo>
                    <a:pt x="1060" y="735"/>
                    <a:pt x="1052" y="735"/>
                    <a:pt x="1052" y="743"/>
                  </a:cubicBezTo>
                  <a:cubicBezTo>
                    <a:pt x="1052" y="743"/>
                    <a:pt x="1044" y="743"/>
                    <a:pt x="1044" y="751"/>
                  </a:cubicBezTo>
                  <a:cubicBezTo>
                    <a:pt x="1044" y="751"/>
                    <a:pt x="1052" y="751"/>
                    <a:pt x="1060" y="751"/>
                  </a:cubicBezTo>
                  <a:cubicBezTo>
                    <a:pt x="1083" y="766"/>
                    <a:pt x="1131" y="782"/>
                    <a:pt x="1162" y="790"/>
                  </a:cubicBezTo>
                  <a:cubicBezTo>
                    <a:pt x="1162" y="790"/>
                    <a:pt x="1170" y="790"/>
                    <a:pt x="1178" y="790"/>
                  </a:cubicBezTo>
                  <a:cubicBezTo>
                    <a:pt x="1186" y="790"/>
                    <a:pt x="1202" y="790"/>
                    <a:pt x="1210" y="782"/>
                  </a:cubicBezTo>
                  <a:cubicBezTo>
                    <a:pt x="1226" y="782"/>
                    <a:pt x="1242" y="782"/>
                    <a:pt x="1242" y="782"/>
                  </a:cubicBezTo>
                  <a:cubicBezTo>
                    <a:pt x="1249" y="782"/>
                    <a:pt x="1249" y="774"/>
                    <a:pt x="1249" y="774"/>
                  </a:cubicBezTo>
                  <a:cubicBezTo>
                    <a:pt x="1249" y="759"/>
                    <a:pt x="1249" y="751"/>
                    <a:pt x="1249" y="735"/>
                  </a:cubicBezTo>
                  <a:cubicBezTo>
                    <a:pt x="1242" y="719"/>
                    <a:pt x="1242" y="703"/>
                    <a:pt x="1242" y="695"/>
                  </a:cubicBezTo>
                  <a:cubicBezTo>
                    <a:pt x="1242" y="679"/>
                    <a:pt x="1242" y="671"/>
                    <a:pt x="1233" y="656"/>
                  </a:cubicBezTo>
                  <a:cubicBezTo>
                    <a:pt x="1226" y="640"/>
                    <a:pt x="1218" y="632"/>
                    <a:pt x="1210" y="624"/>
                  </a:cubicBezTo>
                  <a:cubicBezTo>
                    <a:pt x="1202" y="616"/>
                    <a:pt x="1194" y="616"/>
                    <a:pt x="1194" y="600"/>
                  </a:cubicBezTo>
                  <a:cubicBezTo>
                    <a:pt x="1186" y="584"/>
                    <a:pt x="1186" y="577"/>
                    <a:pt x="1178" y="569"/>
                  </a:cubicBezTo>
                  <a:cubicBezTo>
                    <a:pt x="1170" y="545"/>
                    <a:pt x="1155" y="521"/>
                    <a:pt x="1155" y="498"/>
                  </a:cubicBezTo>
                  <a:cubicBezTo>
                    <a:pt x="1155" y="474"/>
                    <a:pt x="1155" y="458"/>
                    <a:pt x="1155" y="442"/>
                  </a:cubicBezTo>
                  <a:cubicBezTo>
                    <a:pt x="1155" y="419"/>
                    <a:pt x="1155" y="395"/>
                    <a:pt x="1147" y="371"/>
                  </a:cubicBezTo>
                  <a:cubicBezTo>
                    <a:pt x="1147" y="363"/>
                    <a:pt x="1147" y="355"/>
                    <a:pt x="1147" y="347"/>
                  </a:cubicBezTo>
                  <a:cubicBezTo>
                    <a:pt x="1147" y="324"/>
                    <a:pt x="1147" y="316"/>
                    <a:pt x="1139" y="308"/>
                  </a:cubicBezTo>
                  <a:cubicBezTo>
                    <a:pt x="1115" y="300"/>
                    <a:pt x="1091" y="260"/>
                    <a:pt x="1099" y="245"/>
                  </a:cubicBezTo>
                  <a:lnTo>
                    <a:pt x="1099" y="245"/>
                  </a:lnTo>
                  <a:lnTo>
                    <a:pt x="1107" y="245"/>
                  </a:lnTo>
                  <a:lnTo>
                    <a:pt x="1115" y="245"/>
                  </a:lnTo>
                  <a:cubicBezTo>
                    <a:pt x="1115" y="253"/>
                    <a:pt x="1123" y="253"/>
                    <a:pt x="1123" y="253"/>
                  </a:cubicBezTo>
                  <a:cubicBezTo>
                    <a:pt x="1123" y="253"/>
                    <a:pt x="1131" y="253"/>
                    <a:pt x="1139" y="245"/>
                  </a:cubicBezTo>
                  <a:cubicBezTo>
                    <a:pt x="1147" y="221"/>
                    <a:pt x="1170" y="189"/>
                    <a:pt x="1178" y="189"/>
                  </a:cubicBezTo>
                  <a:cubicBezTo>
                    <a:pt x="1186" y="181"/>
                    <a:pt x="1186" y="181"/>
                    <a:pt x="1186" y="181"/>
                  </a:cubicBezTo>
                  <a:cubicBezTo>
                    <a:pt x="1194" y="181"/>
                    <a:pt x="1202" y="181"/>
                    <a:pt x="1218" y="166"/>
                  </a:cubicBezTo>
                  <a:cubicBezTo>
                    <a:pt x="1233" y="158"/>
                    <a:pt x="1249" y="142"/>
                    <a:pt x="1249" y="134"/>
                  </a:cubicBezTo>
                  <a:cubicBezTo>
                    <a:pt x="1249" y="126"/>
                    <a:pt x="1249" y="118"/>
                    <a:pt x="1257" y="118"/>
                  </a:cubicBezTo>
                  <a:cubicBezTo>
                    <a:pt x="1257" y="110"/>
                    <a:pt x="1257" y="110"/>
                    <a:pt x="1265" y="110"/>
                  </a:cubicBezTo>
                  <a:cubicBezTo>
                    <a:pt x="1265" y="110"/>
                    <a:pt x="1273" y="110"/>
                    <a:pt x="1273" y="126"/>
                  </a:cubicBezTo>
                  <a:cubicBezTo>
                    <a:pt x="1273" y="134"/>
                    <a:pt x="1273" y="134"/>
                    <a:pt x="1273" y="142"/>
                  </a:cubicBezTo>
                  <a:cubicBezTo>
                    <a:pt x="1273" y="150"/>
                    <a:pt x="1273" y="166"/>
                    <a:pt x="1273" y="166"/>
                  </a:cubicBezTo>
                  <a:lnTo>
                    <a:pt x="1273" y="166"/>
                  </a:lnTo>
                  <a:cubicBezTo>
                    <a:pt x="1281" y="166"/>
                    <a:pt x="1297" y="173"/>
                    <a:pt x="1297" y="173"/>
                  </a:cubicBezTo>
                  <a:cubicBezTo>
                    <a:pt x="1297" y="181"/>
                    <a:pt x="1289" y="189"/>
                    <a:pt x="1281" y="189"/>
                  </a:cubicBezTo>
                  <a:lnTo>
                    <a:pt x="1273" y="189"/>
                  </a:lnTo>
                  <a:cubicBezTo>
                    <a:pt x="1249" y="197"/>
                    <a:pt x="1202" y="205"/>
                    <a:pt x="1194" y="221"/>
                  </a:cubicBezTo>
                  <a:lnTo>
                    <a:pt x="1194" y="229"/>
                  </a:lnTo>
                  <a:cubicBezTo>
                    <a:pt x="1202" y="245"/>
                    <a:pt x="1202" y="260"/>
                    <a:pt x="1202" y="276"/>
                  </a:cubicBezTo>
                  <a:cubicBezTo>
                    <a:pt x="1210" y="300"/>
                    <a:pt x="1210" y="316"/>
                    <a:pt x="1218" y="316"/>
                  </a:cubicBezTo>
                  <a:lnTo>
                    <a:pt x="1218" y="316"/>
                  </a:lnTo>
                  <a:cubicBezTo>
                    <a:pt x="1226" y="316"/>
                    <a:pt x="1233" y="316"/>
                    <a:pt x="1233" y="316"/>
                  </a:cubicBezTo>
                  <a:cubicBezTo>
                    <a:pt x="1242" y="316"/>
                    <a:pt x="1242" y="316"/>
                    <a:pt x="1249" y="324"/>
                  </a:cubicBezTo>
                  <a:cubicBezTo>
                    <a:pt x="1249" y="324"/>
                    <a:pt x="1249" y="331"/>
                    <a:pt x="1249" y="340"/>
                  </a:cubicBezTo>
                  <a:cubicBezTo>
                    <a:pt x="1249" y="355"/>
                    <a:pt x="1242" y="355"/>
                    <a:pt x="1226" y="363"/>
                  </a:cubicBezTo>
                  <a:cubicBezTo>
                    <a:pt x="1226" y="363"/>
                    <a:pt x="1218" y="371"/>
                    <a:pt x="1210" y="379"/>
                  </a:cubicBezTo>
                  <a:cubicBezTo>
                    <a:pt x="1210" y="387"/>
                    <a:pt x="1202" y="387"/>
                    <a:pt x="1194" y="395"/>
                  </a:cubicBezTo>
                  <a:cubicBezTo>
                    <a:pt x="1186" y="403"/>
                    <a:pt x="1178" y="411"/>
                    <a:pt x="1178" y="419"/>
                  </a:cubicBezTo>
                  <a:lnTo>
                    <a:pt x="1186" y="419"/>
                  </a:lnTo>
                  <a:cubicBezTo>
                    <a:pt x="1202" y="419"/>
                    <a:pt x="1218" y="411"/>
                    <a:pt x="1226" y="403"/>
                  </a:cubicBezTo>
                  <a:cubicBezTo>
                    <a:pt x="1233" y="395"/>
                    <a:pt x="1233" y="395"/>
                    <a:pt x="1242" y="395"/>
                  </a:cubicBezTo>
                  <a:lnTo>
                    <a:pt x="1249" y="395"/>
                  </a:lnTo>
                  <a:cubicBezTo>
                    <a:pt x="1249" y="403"/>
                    <a:pt x="1257" y="403"/>
                    <a:pt x="1257" y="403"/>
                  </a:cubicBezTo>
                  <a:cubicBezTo>
                    <a:pt x="1265" y="411"/>
                    <a:pt x="1265" y="419"/>
                    <a:pt x="1265" y="426"/>
                  </a:cubicBezTo>
                  <a:lnTo>
                    <a:pt x="1265" y="434"/>
                  </a:lnTo>
                  <a:cubicBezTo>
                    <a:pt x="1257" y="442"/>
                    <a:pt x="1249" y="442"/>
                    <a:pt x="1242" y="450"/>
                  </a:cubicBezTo>
                  <a:cubicBezTo>
                    <a:pt x="1233" y="450"/>
                    <a:pt x="1226" y="450"/>
                    <a:pt x="1226" y="458"/>
                  </a:cubicBezTo>
                  <a:lnTo>
                    <a:pt x="1226" y="466"/>
                  </a:lnTo>
                  <a:cubicBezTo>
                    <a:pt x="1226" y="474"/>
                    <a:pt x="1226" y="482"/>
                    <a:pt x="1226" y="482"/>
                  </a:cubicBezTo>
                  <a:lnTo>
                    <a:pt x="1233" y="490"/>
                  </a:lnTo>
                  <a:cubicBezTo>
                    <a:pt x="1242" y="490"/>
                    <a:pt x="1242" y="490"/>
                    <a:pt x="1242" y="490"/>
                  </a:cubicBezTo>
                  <a:cubicBezTo>
                    <a:pt x="1249" y="490"/>
                    <a:pt x="1257" y="490"/>
                    <a:pt x="1257" y="482"/>
                  </a:cubicBezTo>
                  <a:cubicBezTo>
                    <a:pt x="1265" y="482"/>
                    <a:pt x="1265" y="482"/>
                    <a:pt x="1273" y="482"/>
                  </a:cubicBezTo>
                  <a:cubicBezTo>
                    <a:pt x="1281" y="482"/>
                    <a:pt x="1281" y="482"/>
                    <a:pt x="1289" y="490"/>
                  </a:cubicBezTo>
                  <a:lnTo>
                    <a:pt x="1297" y="498"/>
                  </a:lnTo>
                  <a:cubicBezTo>
                    <a:pt x="1305" y="506"/>
                    <a:pt x="1313" y="506"/>
                    <a:pt x="1313" y="513"/>
                  </a:cubicBezTo>
                  <a:cubicBezTo>
                    <a:pt x="1313" y="521"/>
                    <a:pt x="1305" y="521"/>
                    <a:pt x="1305" y="529"/>
                  </a:cubicBezTo>
                  <a:cubicBezTo>
                    <a:pt x="1297" y="529"/>
                    <a:pt x="1289" y="529"/>
                    <a:pt x="1281" y="537"/>
                  </a:cubicBezTo>
                  <a:cubicBezTo>
                    <a:pt x="1273" y="537"/>
                    <a:pt x="1265" y="537"/>
                    <a:pt x="1265" y="545"/>
                  </a:cubicBezTo>
                  <a:cubicBezTo>
                    <a:pt x="1257" y="553"/>
                    <a:pt x="1257" y="561"/>
                    <a:pt x="1257" y="569"/>
                  </a:cubicBezTo>
                  <a:cubicBezTo>
                    <a:pt x="1257" y="569"/>
                    <a:pt x="1249" y="577"/>
                    <a:pt x="1257" y="577"/>
                  </a:cubicBezTo>
                  <a:cubicBezTo>
                    <a:pt x="1257" y="584"/>
                    <a:pt x="1257" y="584"/>
                    <a:pt x="1265" y="584"/>
                  </a:cubicBezTo>
                  <a:cubicBezTo>
                    <a:pt x="1273" y="584"/>
                    <a:pt x="1281" y="584"/>
                    <a:pt x="1281" y="584"/>
                  </a:cubicBezTo>
                  <a:cubicBezTo>
                    <a:pt x="1297" y="584"/>
                    <a:pt x="1305" y="584"/>
                    <a:pt x="1305" y="608"/>
                  </a:cubicBezTo>
                  <a:cubicBezTo>
                    <a:pt x="1313" y="616"/>
                    <a:pt x="1305" y="624"/>
                    <a:pt x="1305" y="632"/>
                  </a:cubicBezTo>
                  <a:cubicBezTo>
                    <a:pt x="1305" y="632"/>
                    <a:pt x="1305" y="640"/>
                    <a:pt x="1305" y="656"/>
                  </a:cubicBezTo>
                  <a:lnTo>
                    <a:pt x="1305" y="664"/>
                  </a:lnTo>
                  <a:cubicBezTo>
                    <a:pt x="1305" y="679"/>
                    <a:pt x="1305" y="687"/>
                    <a:pt x="1305" y="687"/>
                  </a:cubicBezTo>
                  <a:cubicBezTo>
                    <a:pt x="1305" y="695"/>
                    <a:pt x="1313" y="695"/>
                    <a:pt x="1320" y="695"/>
                  </a:cubicBezTo>
                  <a:cubicBezTo>
                    <a:pt x="1352" y="703"/>
                    <a:pt x="1368" y="671"/>
                    <a:pt x="1368" y="664"/>
                  </a:cubicBezTo>
                  <a:cubicBezTo>
                    <a:pt x="1376" y="656"/>
                    <a:pt x="1384" y="648"/>
                    <a:pt x="1392" y="648"/>
                  </a:cubicBezTo>
                  <a:cubicBezTo>
                    <a:pt x="1400" y="648"/>
                    <a:pt x="1415" y="656"/>
                    <a:pt x="1423" y="679"/>
                  </a:cubicBezTo>
                  <a:cubicBezTo>
                    <a:pt x="1431" y="695"/>
                    <a:pt x="1439" y="703"/>
                    <a:pt x="1447" y="711"/>
                  </a:cubicBezTo>
                  <a:cubicBezTo>
                    <a:pt x="1463" y="735"/>
                    <a:pt x="1471" y="743"/>
                    <a:pt x="1463" y="766"/>
                  </a:cubicBezTo>
                  <a:cubicBezTo>
                    <a:pt x="1463" y="774"/>
                    <a:pt x="1455" y="782"/>
                    <a:pt x="1455" y="790"/>
                  </a:cubicBezTo>
                  <a:lnTo>
                    <a:pt x="1455" y="790"/>
                  </a:lnTo>
                  <a:lnTo>
                    <a:pt x="1455" y="798"/>
                  </a:lnTo>
                  <a:cubicBezTo>
                    <a:pt x="1463" y="798"/>
                    <a:pt x="1463" y="798"/>
                    <a:pt x="1471" y="798"/>
                  </a:cubicBezTo>
                  <a:cubicBezTo>
                    <a:pt x="1479" y="806"/>
                    <a:pt x="1486" y="814"/>
                    <a:pt x="1502" y="814"/>
                  </a:cubicBezTo>
                  <a:cubicBezTo>
                    <a:pt x="1502" y="814"/>
                    <a:pt x="1502" y="814"/>
                    <a:pt x="1510" y="814"/>
                  </a:cubicBezTo>
                  <a:close/>
                </a:path>
              </a:pathLst>
            </a:custGeom>
            <a:solidFill>
              <a:schemeClr val="accent6"/>
            </a:solidFill>
            <a:ln>
              <a:solidFill>
                <a:schemeClr val="bg2"/>
              </a:solidFill>
            </a:ln>
            <a:effectLst/>
          </p:spPr>
          <p:txBody>
            <a:bodyPr wrap="none" anchor="ctr"/>
            <a:lstStyle/>
            <a:p>
              <a:endParaRPr lang="en-US"/>
            </a:p>
          </p:txBody>
        </p:sp>
        <p:sp>
          <p:nvSpPr>
            <p:cNvPr id="338" name="Freeform 777"/>
            <p:cNvSpPr>
              <a:spLocks noChangeArrowheads="1"/>
            </p:cNvSpPr>
            <p:nvPr/>
          </p:nvSpPr>
          <p:spPr bwMode="auto">
            <a:xfrm>
              <a:off x="20106304" y="6360855"/>
              <a:ext cx="881336" cy="897571"/>
            </a:xfrm>
            <a:custGeom>
              <a:avLst/>
              <a:gdLst>
                <a:gd name="T0" fmla="*/ 538 w 1677"/>
                <a:gd name="T1" fmla="*/ 15 h 1707"/>
                <a:gd name="T2" fmla="*/ 561 w 1677"/>
                <a:gd name="T3" fmla="*/ 166 h 1707"/>
                <a:gd name="T4" fmla="*/ 546 w 1677"/>
                <a:gd name="T5" fmla="*/ 324 h 1707"/>
                <a:gd name="T6" fmla="*/ 498 w 1677"/>
                <a:gd name="T7" fmla="*/ 521 h 1707"/>
                <a:gd name="T8" fmla="*/ 356 w 1677"/>
                <a:gd name="T9" fmla="*/ 632 h 1707"/>
                <a:gd name="T10" fmla="*/ 277 w 1677"/>
                <a:gd name="T11" fmla="*/ 695 h 1707"/>
                <a:gd name="T12" fmla="*/ 222 w 1677"/>
                <a:gd name="T13" fmla="*/ 877 h 1707"/>
                <a:gd name="T14" fmla="*/ 119 w 1677"/>
                <a:gd name="T15" fmla="*/ 917 h 1707"/>
                <a:gd name="T16" fmla="*/ 119 w 1677"/>
                <a:gd name="T17" fmla="*/ 1075 h 1707"/>
                <a:gd name="T18" fmla="*/ 56 w 1677"/>
                <a:gd name="T19" fmla="*/ 1154 h 1707"/>
                <a:gd name="T20" fmla="*/ 32 w 1677"/>
                <a:gd name="T21" fmla="*/ 1304 h 1707"/>
                <a:gd name="T22" fmla="*/ 182 w 1677"/>
                <a:gd name="T23" fmla="*/ 1501 h 1707"/>
                <a:gd name="T24" fmla="*/ 348 w 1677"/>
                <a:gd name="T25" fmla="*/ 1619 h 1707"/>
                <a:gd name="T26" fmla="*/ 530 w 1677"/>
                <a:gd name="T27" fmla="*/ 1611 h 1707"/>
                <a:gd name="T28" fmla="*/ 696 w 1677"/>
                <a:gd name="T29" fmla="*/ 1532 h 1707"/>
                <a:gd name="T30" fmla="*/ 854 w 1677"/>
                <a:gd name="T31" fmla="*/ 1478 h 1707"/>
                <a:gd name="T32" fmla="*/ 925 w 1677"/>
                <a:gd name="T33" fmla="*/ 1367 h 1707"/>
                <a:gd name="T34" fmla="*/ 941 w 1677"/>
                <a:gd name="T35" fmla="*/ 1217 h 1707"/>
                <a:gd name="T36" fmla="*/ 1012 w 1677"/>
                <a:gd name="T37" fmla="*/ 1051 h 1707"/>
                <a:gd name="T38" fmla="*/ 1115 w 1677"/>
                <a:gd name="T39" fmla="*/ 901 h 1707"/>
                <a:gd name="T40" fmla="*/ 1194 w 1677"/>
                <a:gd name="T41" fmla="*/ 893 h 1707"/>
                <a:gd name="T42" fmla="*/ 1257 w 1677"/>
                <a:gd name="T43" fmla="*/ 822 h 1707"/>
                <a:gd name="T44" fmla="*/ 1336 w 1677"/>
                <a:gd name="T45" fmla="*/ 751 h 1707"/>
                <a:gd name="T46" fmla="*/ 1423 w 1677"/>
                <a:gd name="T47" fmla="*/ 624 h 1707"/>
                <a:gd name="T48" fmla="*/ 1471 w 1677"/>
                <a:gd name="T49" fmla="*/ 411 h 1707"/>
                <a:gd name="T50" fmla="*/ 1676 w 1677"/>
                <a:gd name="T51" fmla="*/ 419 h 1707"/>
                <a:gd name="T52" fmla="*/ 1629 w 1677"/>
                <a:gd name="T53" fmla="*/ 348 h 1707"/>
                <a:gd name="T54" fmla="*/ 1510 w 1677"/>
                <a:gd name="T55" fmla="*/ 292 h 1707"/>
                <a:gd name="T56" fmla="*/ 1392 w 1677"/>
                <a:gd name="T57" fmla="*/ 340 h 1707"/>
                <a:gd name="T58" fmla="*/ 1281 w 1677"/>
                <a:gd name="T59" fmla="*/ 348 h 1707"/>
                <a:gd name="T60" fmla="*/ 1218 w 1677"/>
                <a:gd name="T61" fmla="*/ 442 h 1707"/>
                <a:gd name="T62" fmla="*/ 1052 w 1677"/>
                <a:gd name="T63" fmla="*/ 585 h 1707"/>
                <a:gd name="T64" fmla="*/ 641 w 1677"/>
                <a:gd name="T65" fmla="*/ 419 h 1707"/>
                <a:gd name="T66" fmla="*/ 538 w 1677"/>
                <a:gd name="T67" fmla="*/ 15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7" h="1707">
                  <a:moveTo>
                    <a:pt x="538" y="15"/>
                  </a:moveTo>
                  <a:lnTo>
                    <a:pt x="538" y="15"/>
                  </a:lnTo>
                  <a:cubicBezTo>
                    <a:pt x="538" y="31"/>
                    <a:pt x="546" y="63"/>
                    <a:pt x="546" y="87"/>
                  </a:cubicBezTo>
                  <a:cubicBezTo>
                    <a:pt x="554" y="118"/>
                    <a:pt x="577" y="158"/>
                    <a:pt x="561" y="166"/>
                  </a:cubicBezTo>
                  <a:cubicBezTo>
                    <a:pt x="546" y="174"/>
                    <a:pt x="538" y="158"/>
                    <a:pt x="546" y="197"/>
                  </a:cubicBezTo>
                  <a:cubicBezTo>
                    <a:pt x="546" y="237"/>
                    <a:pt x="561" y="316"/>
                    <a:pt x="546" y="324"/>
                  </a:cubicBezTo>
                  <a:cubicBezTo>
                    <a:pt x="538" y="340"/>
                    <a:pt x="506" y="316"/>
                    <a:pt x="506" y="379"/>
                  </a:cubicBezTo>
                  <a:cubicBezTo>
                    <a:pt x="514" y="435"/>
                    <a:pt x="522" y="498"/>
                    <a:pt x="498" y="521"/>
                  </a:cubicBezTo>
                  <a:cubicBezTo>
                    <a:pt x="483" y="553"/>
                    <a:pt x="443" y="624"/>
                    <a:pt x="419" y="624"/>
                  </a:cubicBezTo>
                  <a:cubicBezTo>
                    <a:pt x="388" y="632"/>
                    <a:pt x="388" y="648"/>
                    <a:pt x="356" y="632"/>
                  </a:cubicBezTo>
                  <a:cubicBezTo>
                    <a:pt x="332" y="616"/>
                    <a:pt x="309" y="593"/>
                    <a:pt x="301" y="624"/>
                  </a:cubicBezTo>
                  <a:cubicBezTo>
                    <a:pt x="293" y="656"/>
                    <a:pt x="301" y="688"/>
                    <a:pt x="277" y="695"/>
                  </a:cubicBezTo>
                  <a:cubicBezTo>
                    <a:pt x="253" y="703"/>
                    <a:pt x="206" y="711"/>
                    <a:pt x="214" y="743"/>
                  </a:cubicBezTo>
                  <a:cubicBezTo>
                    <a:pt x="222" y="782"/>
                    <a:pt x="237" y="893"/>
                    <a:pt x="222" y="877"/>
                  </a:cubicBezTo>
                  <a:cubicBezTo>
                    <a:pt x="198" y="861"/>
                    <a:pt x="166" y="830"/>
                    <a:pt x="159" y="846"/>
                  </a:cubicBezTo>
                  <a:cubicBezTo>
                    <a:pt x="143" y="854"/>
                    <a:pt x="119" y="893"/>
                    <a:pt x="119" y="917"/>
                  </a:cubicBezTo>
                  <a:cubicBezTo>
                    <a:pt x="127" y="948"/>
                    <a:pt x="103" y="980"/>
                    <a:pt x="119" y="1004"/>
                  </a:cubicBezTo>
                  <a:cubicBezTo>
                    <a:pt x="127" y="1027"/>
                    <a:pt x="135" y="1067"/>
                    <a:pt x="119" y="1075"/>
                  </a:cubicBezTo>
                  <a:cubicBezTo>
                    <a:pt x="95" y="1083"/>
                    <a:pt x="79" y="1075"/>
                    <a:pt x="79" y="1106"/>
                  </a:cubicBezTo>
                  <a:cubicBezTo>
                    <a:pt x="79" y="1146"/>
                    <a:pt x="87" y="1154"/>
                    <a:pt x="56" y="1154"/>
                  </a:cubicBezTo>
                  <a:cubicBezTo>
                    <a:pt x="32" y="1162"/>
                    <a:pt x="0" y="1170"/>
                    <a:pt x="0" y="1178"/>
                  </a:cubicBezTo>
                  <a:cubicBezTo>
                    <a:pt x="0" y="1185"/>
                    <a:pt x="8" y="1280"/>
                    <a:pt x="32" y="1304"/>
                  </a:cubicBezTo>
                  <a:cubicBezTo>
                    <a:pt x="64" y="1328"/>
                    <a:pt x="79" y="1359"/>
                    <a:pt x="95" y="1391"/>
                  </a:cubicBezTo>
                  <a:cubicBezTo>
                    <a:pt x="119" y="1431"/>
                    <a:pt x="119" y="1470"/>
                    <a:pt x="182" y="1501"/>
                  </a:cubicBezTo>
                  <a:cubicBezTo>
                    <a:pt x="237" y="1532"/>
                    <a:pt x="261" y="1509"/>
                    <a:pt x="285" y="1548"/>
                  </a:cubicBezTo>
                  <a:cubicBezTo>
                    <a:pt x="309" y="1580"/>
                    <a:pt x="253" y="1595"/>
                    <a:pt x="348" y="1619"/>
                  </a:cubicBezTo>
                  <a:cubicBezTo>
                    <a:pt x="443" y="1635"/>
                    <a:pt x="435" y="1706"/>
                    <a:pt x="475" y="1659"/>
                  </a:cubicBezTo>
                  <a:cubicBezTo>
                    <a:pt x="506" y="1611"/>
                    <a:pt x="467" y="1588"/>
                    <a:pt x="530" y="1611"/>
                  </a:cubicBezTo>
                  <a:cubicBezTo>
                    <a:pt x="593" y="1627"/>
                    <a:pt x="656" y="1588"/>
                    <a:pt x="672" y="1580"/>
                  </a:cubicBezTo>
                  <a:cubicBezTo>
                    <a:pt x="680" y="1564"/>
                    <a:pt x="625" y="1548"/>
                    <a:pt x="696" y="1532"/>
                  </a:cubicBezTo>
                  <a:cubicBezTo>
                    <a:pt x="767" y="1524"/>
                    <a:pt x="814" y="1509"/>
                    <a:pt x="814" y="1493"/>
                  </a:cubicBezTo>
                  <a:cubicBezTo>
                    <a:pt x="807" y="1470"/>
                    <a:pt x="823" y="1493"/>
                    <a:pt x="854" y="1478"/>
                  </a:cubicBezTo>
                  <a:cubicBezTo>
                    <a:pt x="886" y="1462"/>
                    <a:pt x="894" y="1399"/>
                    <a:pt x="917" y="1399"/>
                  </a:cubicBezTo>
                  <a:cubicBezTo>
                    <a:pt x="933" y="1399"/>
                    <a:pt x="965" y="1383"/>
                    <a:pt x="925" y="1367"/>
                  </a:cubicBezTo>
                  <a:cubicBezTo>
                    <a:pt x="886" y="1352"/>
                    <a:pt x="854" y="1375"/>
                    <a:pt x="886" y="1328"/>
                  </a:cubicBezTo>
                  <a:cubicBezTo>
                    <a:pt x="917" y="1272"/>
                    <a:pt x="917" y="1257"/>
                    <a:pt x="941" y="1217"/>
                  </a:cubicBezTo>
                  <a:cubicBezTo>
                    <a:pt x="973" y="1178"/>
                    <a:pt x="973" y="1178"/>
                    <a:pt x="981" y="1138"/>
                  </a:cubicBezTo>
                  <a:cubicBezTo>
                    <a:pt x="989" y="1091"/>
                    <a:pt x="996" y="1114"/>
                    <a:pt x="1012" y="1051"/>
                  </a:cubicBezTo>
                  <a:cubicBezTo>
                    <a:pt x="1028" y="988"/>
                    <a:pt x="996" y="948"/>
                    <a:pt x="1036" y="925"/>
                  </a:cubicBezTo>
                  <a:cubicBezTo>
                    <a:pt x="1083" y="901"/>
                    <a:pt x="1091" y="877"/>
                    <a:pt x="1115" y="901"/>
                  </a:cubicBezTo>
                  <a:cubicBezTo>
                    <a:pt x="1139" y="925"/>
                    <a:pt x="1170" y="956"/>
                    <a:pt x="1186" y="941"/>
                  </a:cubicBezTo>
                  <a:cubicBezTo>
                    <a:pt x="1194" y="932"/>
                    <a:pt x="1194" y="917"/>
                    <a:pt x="1194" y="893"/>
                  </a:cubicBezTo>
                  <a:cubicBezTo>
                    <a:pt x="1186" y="877"/>
                    <a:pt x="1210" y="830"/>
                    <a:pt x="1234" y="846"/>
                  </a:cubicBezTo>
                  <a:cubicBezTo>
                    <a:pt x="1249" y="854"/>
                    <a:pt x="1257" y="854"/>
                    <a:pt x="1257" y="822"/>
                  </a:cubicBezTo>
                  <a:cubicBezTo>
                    <a:pt x="1257" y="790"/>
                    <a:pt x="1226" y="759"/>
                    <a:pt x="1257" y="759"/>
                  </a:cubicBezTo>
                  <a:cubicBezTo>
                    <a:pt x="1289" y="759"/>
                    <a:pt x="1329" y="774"/>
                    <a:pt x="1336" y="751"/>
                  </a:cubicBezTo>
                  <a:cubicBezTo>
                    <a:pt x="1344" y="719"/>
                    <a:pt x="1336" y="679"/>
                    <a:pt x="1368" y="672"/>
                  </a:cubicBezTo>
                  <a:cubicBezTo>
                    <a:pt x="1400" y="664"/>
                    <a:pt x="1407" y="688"/>
                    <a:pt x="1423" y="624"/>
                  </a:cubicBezTo>
                  <a:cubicBezTo>
                    <a:pt x="1431" y="569"/>
                    <a:pt x="1439" y="521"/>
                    <a:pt x="1431" y="482"/>
                  </a:cubicBezTo>
                  <a:cubicBezTo>
                    <a:pt x="1431" y="442"/>
                    <a:pt x="1447" y="395"/>
                    <a:pt x="1471" y="411"/>
                  </a:cubicBezTo>
                  <a:cubicBezTo>
                    <a:pt x="1494" y="419"/>
                    <a:pt x="1566" y="490"/>
                    <a:pt x="1605" y="498"/>
                  </a:cubicBezTo>
                  <a:cubicBezTo>
                    <a:pt x="1637" y="498"/>
                    <a:pt x="1660" y="466"/>
                    <a:pt x="1676" y="419"/>
                  </a:cubicBezTo>
                  <a:lnTo>
                    <a:pt x="1668" y="419"/>
                  </a:lnTo>
                  <a:cubicBezTo>
                    <a:pt x="1668" y="419"/>
                    <a:pt x="1637" y="363"/>
                    <a:pt x="1629" y="348"/>
                  </a:cubicBezTo>
                  <a:cubicBezTo>
                    <a:pt x="1629" y="324"/>
                    <a:pt x="1605" y="308"/>
                    <a:pt x="1573" y="308"/>
                  </a:cubicBezTo>
                  <a:cubicBezTo>
                    <a:pt x="1550" y="308"/>
                    <a:pt x="1526" y="308"/>
                    <a:pt x="1510" y="292"/>
                  </a:cubicBezTo>
                  <a:cubicBezTo>
                    <a:pt x="1487" y="284"/>
                    <a:pt x="1463" y="300"/>
                    <a:pt x="1455" y="316"/>
                  </a:cubicBezTo>
                  <a:cubicBezTo>
                    <a:pt x="1439" y="324"/>
                    <a:pt x="1415" y="332"/>
                    <a:pt x="1392" y="340"/>
                  </a:cubicBezTo>
                  <a:cubicBezTo>
                    <a:pt x="1376" y="348"/>
                    <a:pt x="1368" y="387"/>
                    <a:pt x="1329" y="387"/>
                  </a:cubicBezTo>
                  <a:cubicBezTo>
                    <a:pt x="1289" y="379"/>
                    <a:pt x="1289" y="363"/>
                    <a:pt x="1281" y="348"/>
                  </a:cubicBezTo>
                  <a:cubicBezTo>
                    <a:pt x="1265" y="332"/>
                    <a:pt x="1242" y="419"/>
                    <a:pt x="1242" y="435"/>
                  </a:cubicBezTo>
                  <a:cubicBezTo>
                    <a:pt x="1234" y="442"/>
                    <a:pt x="1226" y="466"/>
                    <a:pt x="1218" y="442"/>
                  </a:cubicBezTo>
                  <a:cubicBezTo>
                    <a:pt x="1218" y="426"/>
                    <a:pt x="1170" y="450"/>
                    <a:pt x="1170" y="450"/>
                  </a:cubicBezTo>
                  <a:cubicBezTo>
                    <a:pt x="1052" y="585"/>
                    <a:pt x="1052" y="585"/>
                    <a:pt x="1052" y="585"/>
                  </a:cubicBezTo>
                  <a:cubicBezTo>
                    <a:pt x="1012" y="348"/>
                    <a:pt x="1012" y="348"/>
                    <a:pt x="1012" y="348"/>
                  </a:cubicBezTo>
                  <a:cubicBezTo>
                    <a:pt x="641" y="419"/>
                    <a:pt x="641" y="419"/>
                    <a:pt x="641" y="419"/>
                  </a:cubicBezTo>
                  <a:cubicBezTo>
                    <a:pt x="561" y="8"/>
                    <a:pt x="561" y="8"/>
                    <a:pt x="561" y="8"/>
                  </a:cubicBezTo>
                  <a:cubicBezTo>
                    <a:pt x="546" y="0"/>
                    <a:pt x="530" y="8"/>
                    <a:pt x="538" y="15"/>
                  </a:cubicBezTo>
                </a:path>
              </a:pathLst>
            </a:custGeom>
            <a:solidFill>
              <a:schemeClr val="accent6"/>
            </a:solidFill>
            <a:ln>
              <a:solidFill>
                <a:schemeClr val="bg2"/>
              </a:solidFill>
            </a:ln>
            <a:effectLst/>
          </p:spPr>
          <p:txBody>
            <a:bodyPr wrap="none" anchor="ctr"/>
            <a:lstStyle/>
            <a:p>
              <a:endParaRPr lang="en-US"/>
            </a:p>
          </p:txBody>
        </p:sp>
        <p:sp>
          <p:nvSpPr>
            <p:cNvPr id="339" name="Freeform 778"/>
            <p:cNvSpPr>
              <a:spLocks noChangeArrowheads="1"/>
            </p:cNvSpPr>
            <p:nvPr/>
          </p:nvSpPr>
          <p:spPr bwMode="auto">
            <a:xfrm>
              <a:off x="20101665" y="6360855"/>
              <a:ext cx="890613" cy="885975"/>
            </a:xfrm>
            <a:custGeom>
              <a:avLst/>
              <a:gdLst>
                <a:gd name="T0" fmla="*/ 301 w 1693"/>
                <a:gd name="T1" fmla="*/ 1595 h 1683"/>
                <a:gd name="T2" fmla="*/ 111 w 1693"/>
                <a:gd name="T3" fmla="*/ 1423 h 1683"/>
                <a:gd name="T4" fmla="*/ 64 w 1693"/>
                <a:gd name="T5" fmla="*/ 1154 h 1683"/>
                <a:gd name="T6" fmla="*/ 127 w 1693"/>
                <a:gd name="T7" fmla="*/ 1067 h 1683"/>
                <a:gd name="T8" fmla="*/ 174 w 1693"/>
                <a:gd name="T9" fmla="*/ 838 h 1683"/>
                <a:gd name="T10" fmla="*/ 269 w 1693"/>
                <a:gd name="T11" fmla="*/ 695 h 1683"/>
                <a:gd name="T12" fmla="*/ 356 w 1693"/>
                <a:gd name="T13" fmla="*/ 624 h 1683"/>
                <a:gd name="T14" fmla="*/ 483 w 1693"/>
                <a:gd name="T15" fmla="*/ 553 h 1683"/>
                <a:gd name="T16" fmla="*/ 554 w 1693"/>
                <a:gd name="T17" fmla="*/ 237 h 1683"/>
                <a:gd name="T18" fmla="*/ 554 w 1693"/>
                <a:gd name="T19" fmla="*/ 87 h 1683"/>
                <a:gd name="T20" fmla="*/ 569 w 1693"/>
                <a:gd name="T21" fmla="*/ 0 h 1683"/>
                <a:gd name="T22" fmla="*/ 1178 w 1693"/>
                <a:gd name="T23" fmla="*/ 442 h 1683"/>
                <a:gd name="T24" fmla="*/ 1242 w 1693"/>
                <a:gd name="T25" fmla="*/ 435 h 1683"/>
                <a:gd name="T26" fmla="*/ 1297 w 1693"/>
                <a:gd name="T27" fmla="*/ 355 h 1683"/>
                <a:gd name="T28" fmla="*/ 1455 w 1693"/>
                <a:gd name="T29" fmla="*/ 308 h 1683"/>
                <a:gd name="T30" fmla="*/ 1684 w 1693"/>
                <a:gd name="T31" fmla="*/ 419 h 1683"/>
                <a:gd name="T32" fmla="*/ 1510 w 1693"/>
                <a:gd name="T33" fmla="*/ 435 h 1683"/>
                <a:gd name="T34" fmla="*/ 1392 w 1693"/>
                <a:gd name="T35" fmla="*/ 672 h 1683"/>
                <a:gd name="T36" fmla="*/ 1297 w 1693"/>
                <a:gd name="T37" fmla="*/ 766 h 1683"/>
                <a:gd name="T38" fmla="*/ 1257 w 1693"/>
                <a:gd name="T39" fmla="*/ 854 h 1683"/>
                <a:gd name="T40" fmla="*/ 1194 w 1693"/>
                <a:gd name="T41" fmla="*/ 941 h 1683"/>
                <a:gd name="T42" fmla="*/ 1052 w 1693"/>
                <a:gd name="T43" fmla="*/ 925 h 1683"/>
                <a:gd name="T44" fmla="*/ 965 w 1693"/>
                <a:gd name="T45" fmla="*/ 1201 h 1683"/>
                <a:gd name="T46" fmla="*/ 902 w 1693"/>
                <a:gd name="T47" fmla="*/ 1359 h 1683"/>
                <a:gd name="T48" fmla="*/ 862 w 1693"/>
                <a:gd name="T49" fmla="*/ 1478 h 1683"/>
                <a:gd name="T50" fmla="*/ 712 w 1693"/>
                <a:gd name="T51" fmla="*/ 1540 h 1683"/>
                <a:gd name="T52" fmla="*/ 569 w 1693"/>
                <a:gd name="T53" fmla="*/ 1619 h 1683"/>
                <a:gd name="T54" fmla="*/ 459 w 1693"/>
                <a:gd name="T55" fmla="*/ 1682 h 1683"/>
                <a:gd name="T56" fmla="*/ 127 w 1693"/>
                <a:gd name="T57" fmla="*/ 956 h 1683"/>
                <a:gd name="T58" fmla="*/ 95 w 1693"/>
                <a:gd name="T59" fmla="*/ 1106 h 1683"/>
                <a:gd name="T60" fmla="*/ 103 w 1693"/>
                <a:gd name="T61" fmla="*/ 1383 h 1683"/>
                <a:gd name="T62" fmla="*/ 301 w 1693"/>
                <a:gd name="T63" fmla="*/ 1548 h 1683"/>
                <a:gd name="T64" fmla="*/ 459 w 1693"/>
                <a:gd name="T65" fmla="*/ 1675 h 1683"/>
                <a:gd name="T66" fmla="*/ 569 w 1693"/>
                <a:gd name="T67" fmla="*/ 1611 h 1683"/>
                <a:gd name="T68" fmla="*/ 712 w 1693"/>
                <a:gd name="T69" fmla="*/ 1532 h 1683"/>
                <a:gd name="T70" fmla="*/ 862 w 1693"/>
                <a:gd name="T71" fmla="*/ 1478 h 1683"/>
                <a:gd name="T72" fmla="*/ 902 w 1693"/>
                <a:gd name="T73" fmla="*/ 1367 h 1683"/>
                <a:gd name="T74" fmla="*/ 965 w 1693"/>
                <a:gd name="T75" fmla="*/ 1193 h 1683"/>
                <a:gd name="T76" fmla="*/ 1044 w 1693"/>
                <a:gd name="T77" fmla="*/ 917 h 1683"/>
                <a:gd name="T78" fmla="*/ 1186 w 1693"/>
                <a:gd name="T79" fmla="*/ 941 h 1683"/>
                <a:gd name="T80" fmla="*/ 1242 w 1693"/>
                <a:gd name="T81" fmla="*/ 838 h 1683"/>
                <a:gd name="T82" fmla="*/ 1265 w 1693"/>
                <a:gd name="T83" fmla="*/ 759 h 1683"/>
                <a:gd name="T84" fmla="*/ 1376 w 1693"/>
                <a:gd name="T85" fmla="*/ 672 h 1683"/>
                <a:gd name="T86" fmla="*/ 1479 w 1693"/>
                <a:gd name="T87" fmla="*/ 403 h 1683"/>
                <a:gd name="T88" fmla="*/ 1676 w 1693"/>
                <a:gd name="T89" fmla="*/ 426 h 1683"/>
                <a:gd name="T90" fmla="*/ 1502 w 1693"/>
                <a:gd name="T91" fmla="*/ 292 h 1683"/>
                <a:gd name="T92" fmla="*/ 1337 w 1693"/>
                <a:gd name="T93" fmla="*/ 387 h 1683"/>
                <a:gd name="T94" fmla="*/ 1250 w 1693"/>
                <a:gd name="T95" fmla="*/ 435 h 1683"/>
                <a:gd name="T96" fmla="*/ 1060 w 1693"/>
                <a:gd name="T97" fmla="*/ 593 h 1683"/>
                <a:gd name="T98" fmla="*/ 546 w 1693"/>
                <a:gd name="T99" fmla="*/ 15 h 1683"/>
                <a:gd name="T100" fmla="*/ 569 w 1693"/>
                <a:gd name="T101" fmla="*/ 166 h 1683"/>
                <a:gd name="T102" fmla="*/ 538 w 1693"/>
                <a:gd name="T103" fmla="*/ 340 h 1683"/>
                <a:gd name="T104" fmla="*/ 404 w 1693"/>
                <a:gd name="T105" fmla="*/ 640 h 1683"/>
                <a:gd name="T106" fmla="*/ 317 w 1693"/>
                <a:gd name="T107" fmla="*/ 624 h 1683"/>
                <a:gd name="T108" fmla="*/ 238 w 1693"/>
                <a:gd name="T109" fmla="*/ 877 h 1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93" h="1683">
                  <a:moveTo>
                    <a:pt x="459" y="1682"/>
                  </a:moveTo>
                  <a:lnTo>
                    <a:pt x="459" y="1682"/>
                  </a:lnTo>
                  <a:cubicBezTo>
                    <a:pt x="451" y="1682"/>
                    <a:pt x="443" y="1675"/>
                    <a:pt x="435" y="1667"/>
                  </a:cubicBezTo>
                  <a:cubicBezTo>
                    <a:pt x="427" y="1651"/>
                    <a:pt x="404" y="1627"/>
                    <a:pt x="356" y="1619"/>
                  </a:cubicBezTo>
                  <a:cubicBezTo>
                    <a:pt x="325" y="1611"/>
                    <a:pt x="309" y="1604"/>
                    <a:pt x="301" y="1595"/>
                  </a:cubicBezTo>
                  <a:cubicBezTo>
                    <a:pt x="293" y="1588"/>
                    <a:pt x="293" y="1580"/>
                    <a:pt x="293" y="1572"/>
                  </a:cubicBezTo>
                  <a:cubicBezTo>
                    <a:pt x="293" y="1564"/>
                    <a:pt x="301" y="1556"/>
                    <a:pt x="293" y="1548"/>
                  </a:cubicBezTo>
                  <a:cubicBezTo>
                    <a:pt x="277" y="1532"/>
                    <a:pt x="269" y="1532"/>
                    <a:pt x="253" y="1524"/>
                  </a:cubicBezTo>
                  <a:cubicBezTo>
                    <a:pt x="238" y="1524"/>
                    <a:pt x="214" y="1524"/>
                    <a:pt x="182" y="1509"/>
                  </a:cubicBezTo>
                  <a:cubicBezTo>
                    <a:pt x="135" y="1485"/>
                    <a:pt x="127" y="1446"/>
                    <a:pt x="111" y="1423"/>
                  </a:cubicBezTo>
                  <a:cubicBezTo>
                    <a:pt x="111" y="1415"/>
                    <a:pt x="103" y="1399"/>
                    <a:pt x="103" y="1391"/>
                  </a:cubicBezTo>
                  <a:cubicBezTo>
                    <a:pt x="95" y="1383"/>
                    <a:pt x="95" y="1383"/>
                    <a:pt x="95" y="1383"/>
                  </a:cubicBezTo>
                  <a:cubicBezTo>
                    <a:pt x="79" y="1352"/>
                    <a:pt x="64" y="1328"/>
                    <a:pt x="40" y="1304"/>
                  </a:cubicBezTo>
                  <a:cubicBezTo>
                    <a:pt x="8" y="1280"/>
                    <a:pt x="0" y="1185"/>
                    <a:pt x="0" y="1178"/>
                  </a:cubicBezTo>
                  <a:cubicBezTo>
                    <a:pt x="0" y="1162"/>
                    <a:pt x="48" y="1154"/>
                    <a:pt x="64" y="1154"/>
                  </a:cubicBezTo>
                  <a:cubicBezTo>
                    <a:pt x="87" y="1146"/>
                    <a:pt x="87" y="1146"/>
                    <a:pt x="87" y="1114"/>
                  </a:cubicBezTo>
                  <a:cubicBezTo>
                    <a:pt x="87" y="1106"/>
                    <a:pt x="87" y="1106"/>
                    <a:pt x="87" y="1106"/>
                  </a:cubicBezTo>
                  <a:cubicBezTo>
                    <a:pt x="87" y="1083"/>
                    <a:pt x="95" y="1075"/>
                    <a:pt x="111" y="1075"/>
                  </a:cubicBezTo>
                  <a:lnTo>
                    <a:pt x="119" y="1075"/>
                  </a:lnTo>
                  <a:cubicBezTo>
                    <a:pt x="127" y="1067"/>
                    <a:pt x="127" y="1067"/>
                    <a:pt x="127" y="1067"/>
                  </a:cubicBezTo>
                  <a:cubicBezTo>
                    <a:pt x="135" y="1051"/>
                    <a:pt x="127" y="1027"/>
                    <a:pt x="119" y="1004"/>
                  </a:cubicBezTo>
                  <a:cubicBezTo>
                    <a:pt x="111" y="988"/>
                    <a:pt x="119" y="972"/>
                    <a:pt x="119" y="956"/>
                  </a:cubicBezTo>
                  <a:cubicBezTo>
                    <a:pt x="127" y="941"/>
                    <a:pt x="127" y="932"/>
                    <a:pt x="127" y="917"/>
                  </a:cubicBezTo>
                  <a:cubicBezTo>
                    <a:pt x="127" y="893"/>
                    <a:pt x="151" y="854"/>
                    <a:pt x="158" y="838"/>
                  </a:cubicBezTo>
                  <a:cubicBezTo>
                    <a:pt x="167" y="838"/>
                    <a:pt x="167" y="838"/>
                    <a:pt x="174" y="838"/>
                  </a:cubicBezTo>
                  <a:cubicBezTo>
                    <a:pt x="182" y="838"/>
                    <a:pt x="198" y="846"/>
                    <a:pt x="206" y="861"/>
                  </a:cubicBezTo>
                  <a:cubicBezTo>
                    <a:pt x="214" y="861"/>
                    <a:pt x="222" y="869"/>
                    <a:pt x="230" y="877"/>
                  </a:cubicBezTo>
                  <a:lnTo>
                    <a:pt x="230" y="877"/>
                  </a:lnTo>
                  <a:cubicBezTo>
                    <a:pt x="238" y="869"/>
                    <a:pt x="230" y="790"/>
                    <a:pt x="222" y="751"/>
                  </a:cubicBezTo>
                  <a:cubicBezTo>
                    <a:pt x="214" y="719"/>
                    <a:pt x="245" y="703"/>
                    <a:pt x="269" y="695"/>
                  </a:cubicBezTo>
                  <a:cubicBezTo>
                    <a:pt x="269" y="695"/>
                    <a:pt x="277" y="695"/>
                    <a:pt x="285" y="695"/>
                  </a:cubicBezTo>
                  <a:cubicBezTo>
                    <a:pt x="301" y="688"/>
                    <a:pt x="301" y="664"/>
                    <a:pt x="301" y="648"/>
                  </a:cubicBezTo>
                  <a:cubicBezTo>
                    <a:pt x="301" y="640"/>
                    <a:pt x="309" y="632"/>
                    <a:pt x="309" y="624"/>
                  </a:cubicBezTo>
                  <a:cubicBezTo>
                    <a:pt x="309" y="608"/>
                    <a:pt x="317" y="601"/>
                    <a:pt x="325" y="601"/>
                  </a:cubicBezTo>
                  <a:cubicBezTo>
                    <a:pt x="332" y="601"/>
                    <a:pt x="340" y="608"/>
                    <a:pt x="356" y="624"/>
                  </a:cubicBezTo>
                  <a:cubicBezTo>
                    <a:pt x="364" y="624"/>
                    <a:pt x="364" y="624"/>
                    <a:pt x="372" y="632"/>
                  </a:cubicBezTo>
                  <a:cubicBezTo>
                    <a:pt x="372" y="632"/>
                    <a:pt x="380" y="640"/>
                    <a:pt x="388" y="640"/>
                  </a:cubicBezTo>
                  <a:cubicBezTo>
                    <a:pt x="396" y="640"/>
                    <a:pt x="396" y="632"/>
                    <a:pt x="404" y="632"/>
                  </a:cubicBezTo>
                  <a:cubicBezTo>
                    <a:pt x="411" y="632"/>
                    <a:pt x="419" y="624"/>
                    <a:pt x="427" y="624"/>
                  </a:cubicBezTo>
                  <a:cubicBezTo>
                    <a:pt x="443" y="616"/>
                    <a:pt x="467" y="585"/>
                    <a:pt x="483" y="553"/>
                  </a:cubicBezTo>
                  <a:cubicBezTo>
                    <a:pt x="491" y="545"/>
                    <a:pt x="498" y="529"/>
                    <a:pt x="506" y="521"/>
                  </a:cubicBezTo>
                  <a:cubicBezTo>
                    <a:pt x="530" y="498"/>
                    <a:pt x="522" y="435"/>
                    <a:pt x="514" y="379"/>
                  </a:cubicBezTo>
                  <a:cubicBezTo>
                    <a:pt x="506" y="340"/>
                    <a:pt x="522" y="332"/>
                    <a:pt x="538" y="332"/>
                  </a:cubicBezTo>
                  <a:cubicBezTo>
                    <a:pt x="546" y="332"/>
                    <a:pt x="554" y="324"/>
                    <a:pt x="554" y="324"/>
                  </a:cubicBezTo>
                  <a:cubicBezTo>
                    <a:pt x="562" y="316"/>
                    <a:pt x="554" y="268"/>
                    <a:pt x="554" y="237"/>
                  </a:cubicBezTo>
                  <a:cubicBezTo>
                    <a:pt x="554" y="221"/>
                    <a:pt x="546" y="205"/>
                    <a:pt x="546" y="197"/>
                  </a:cubicBezTo>
                  <a:cubicBezTo>
                    <a:pt x="546" y="166"/>
                    <a:pt x="546" y="166"/>
                    <a:pt x="562" y="166"/>
                  </a:cubicBezTo>
                  <a:lnTo>
                    <a:pt x="569" y="158"/>
                  </a:lnTo>
                  <a:cubicBezTo>
                    <a:pt x="578" y="158"/>
                    <a:pt x="569" y="134"/>
                    <a:pt x="562" y="118"/>
                  </a:cubicBezTo>
                  <a:cubicBezTo>
                    <a:pt x="562" y="110"/>
                    <a:pt x="554" y="102"/>
                    <a:pt x="554" y="87"/>
                  </a:cubicBezTo>
                  <a:cubicBezTo>
                    <a:pt x="554" y="79"/>
                    <a:pt x="546" y="63"/>
                    <a:pt x="546" y="47"/>
                  </a:cubicBezTo>
                  <a:cubicBezTo>
                    <a:pt x="546" y="39"/>
                    <a:pt x="538" y="24"/>
                    <a:pt x="538" y="15"/>
                  </a:cubicBezTo>
                  <a:lnTo>
                    <a:pt x="538" y="8"/>
                  </a:lnTo>
                  <a:cubicBezTo>
                    <a:pt x="546" y="0"/>
                    <a:pt x="554" y="0"/>
                    <a:pt x="562" y="0"/>
                  </a:cubicBezTo>
                  <a:cubicBezTo>
                    <a:pt x="569" y="0"/>
                    <a:pt x="569" y="0"/>
                    <a:pt x="569" y="0"/>
                  </a:cubicBezTo>
                  <a:cubicBezTo>
                    <a:pt x="578" y="0"/>
                    <a:pt x="578" y="0"/>
                    <a:pt x="578" y="0"/>
                  </a:cubicBezTo>
                  <a:cubicBezTo>
                    <a:pt x="657" y="419"/>
                    <a:pt x="657" y="419"/>
                    <a:pt x="657" y="419"/>
                  </a:cubicBezTo>
                  <a:cubicBezTo>
                    <a:pt x="1020" y="348"/>
                    <a:pt x="1020" y="348"/>
                    <a:pt x="1020" y="348"/>
                  </a:cubicBezTo>
                  <a:cubicBezTo>
                    <a:pt x="1060" y="577"/>
                    <a:pt x="1060" y="577"/>
                    <a:pt x="1060" y="577"/>
                  </a:cubicBezTo>
                  <a:cubicBezTo>
                    <a:pt x="1178" y="442"/>
                    <a:pt x="1178" y="442"/>
                    <a:pt x="1178" y="442"/>
                  </a:cubicBezTo>
                  <a:lnTo>
                    <a:pt x="1178" y="442"/>
                  </a:lnTo>
                  <a:cubicBezTo>
                    <a:pt x="1178" y="442"/>
                    <a:pt x="1202" y="435"/>
                    <a:pt x="1218" y="435"/>
                  </a:cubicBezTo>
                  <a:cubicBezTo>
                    <a:pt x="1226" y="435"/>
                    <a:pt x="1226" y="442"/>
                    <a:pt x="1234" y="442"/>
                  </a:cubicBezTo>
                  <a:cubicBezTo>
                    <a:pt x="1234" y="450"/>
                    <a:pt x="1234" y="450"/>
                    <a:pt x="1234" y="450"/>
                  </a:cubicBezTo>
                  <a:lnTo>
                    <a:pt x="1242" y="435"/>
                  </a:lnTo>
                  <a:lnTo>
                    <a:pt x="1242" y="435"/>
                  </a:lnTo>
                  <a:cubicBezTo>
                    <a:pt x="1242" y="426"/>
                    <a:pt x="1250" y="419"/>
                    <a:pt x="1250" y="411"/>
                  </a:cubicBezTo>
                  <a:cubicBezTo>
                    <a:pt x="1265" y="363"/>
                    <a:pt x="1273" y="348"/>
                    <a:pt x="1289" y="348"/>
                  </a:cubicBezTo>
                  <a:lnTo>
                    <a:pt x="1289" y="348"/>
                  </a:lnTo>
                  <a:cubicBezTo>
                    <a:pt x="1297" y="348"/>
                    <a:pt x="1297" y="355"/>
                    <a:pt x="1297" y="355"/>
                  </a:cubicBezTo>
                  <a:cubicBezTo>
                    <a:pt x="1305" y="371"/>
                    <a:pt x="1313" y="379"/>
                    <a:pt x="1337" y="379"/>
                  </a:cubicBezTo>
                  <a:cubicBezTo>
                    <a:pt x="1360" y="387"/>
                    <a:pt x="1368" y="371"/>
                    <a:pt x="1384" y="355"/>
                  </a:cubicBezTo>
                  <a:cubicBezTo>
                    <a:pt x="1384" y="348"/>
                    <a:pt x="1392" y="340"/>
                    <a:pt x="1400" y="340"/>
                  </a:cubicBezTo>
                  <a:cubicBezTo>
                    <a:pt x="1408" y="332"/>
                    <a:pt x="1415" y="332"/>
                    <a:pt x="1423" y="332"/>
                  </a:cubicBezTo>
                  <a:cubicBezTo>
                    <a:pt x="1439" y="324"/>
                    <a:pt x="1447" y="316"/>
                    <a:pt x="1455" y="308"/>
                  </a:cubicBezTo>
                  <a:cubicBezTo>
                    <a:pt x="1463" y="300"/>
                    <a:pt x="1487" y="292"/>
                    <a:pt x="1502" y="292"/>
                  </a:cubicBezTo>
                  <a:cubicBezTo>
                    <a:pt x="1510" y="292"/>
                    <a:pt x="1510" y="292"/>
                    <a:pt x="1518" y="292"/>
                  </a:cubicBezTo>
                  <a:cubicBezTo>
                    <a:pt x="1534" y="300"/>
                    <a:pt x="1558" y="300"/>
                    <a:pt x="1581" y="300"/>
                  </a:cubicBezTo>
                  <a:cubicBezTo>
                    <a:pt x="1613" y="300"/>
                    <a:pt x="1637" y="324"/>
                    <a:pt x="1645" y="340"/>
                  </a:cubicBezTo>
                  <a:cubicBezTo>
                    <a:pt x="1645" y="363"/>
                    <a:pt x="1676" y="403"/>
                    <a:pt x="1684" y="419"/>
                  </a:cubicBezTo>
                  <a:lnTo>
                    <a:pt x="1684" y="419"/>
                  </a:lnTo>
                  <a:cubicBezTo>
                    <a:pt x="1692" y="411"/>
                    <a:pt x="1692" y="411"/>
                    <a:pt x="1692" y="411"/>
                  </a:cubicBezTo>
                  <a:cubicBezTo>
                    <a:pt x="1692" y="419"/>
                    <a:pt x="1692" y="419"/>
                    <a:pt x="1692" y="419"/>
                  </a:cubicBezTo>
                  <a:cubicBezTo>
                    <a:pt x="1668" y="474"/>
                    <a:pt x="1637" y="506"/>
                    <a:pt x="1613" y="498"/>
                  </a:cubicBezTo>
                  <a:cubicBezTo>
                    <a:pt x="1590" y="490"/>
                    <a:pt x="1542" y="458"/>
                    <a:pt x="1510" y="435"/>
                  </a:cubicBezTo>
                  <a:cubicBezTo>
                    <a:pt x="1495" y="426"/>
                    <a:pt x="1479" y="411"/>
                    <a:pt x="1479" y="411"/>
                  </a:cubicBezTo>
                  <a:cubicBezTo>
                    <a:pt x="1471" y="411"/>
                    <a:pt x="1463" y="411"/>
                    <a:pt x="1463" y="411"/>
                  </a:cubicBezTo>
                  <a:cubicBezTo>
                    <a:pt x="1455" y="426"/>
                    <a:pt x="1447" y="450"/>
                    <a:pt x="1447" y="482"/>
                  </a:cubicBezTo>
                  <a:cubicBezTo>
                    <a:pt x="1447" y="529"/>
                    <a:pt x="1447" y="577"/>
                    <a:pt x="1431" y="624"/>
                  </a:cubicBezTo>
                  <a:cubicBezTo>
                    <a:pt x="1423" y="672"/>
                    <a:pt x="1415" y="672"/>
                    <a:pt x="1392" y="672"/>
                  </a:cubicBezTo>
                  <a:cubicBezTo>
                    <a:pt x="1392" y="672"/>
                    <a:pt x="1384" y="679"/>
                    <a:pt x="1376" y="679"/>
                  </a:cubicBezTo>
                  <a:cubicBezTo>
                    <a:pt x="1352" y="679"/>
                    <a:pt x="1352" y="703"/>
                    <a:pt x="1352" y="719"/>
                  </a:cubicBezTo>
                  <a:cubicBezTo>
                    <a:pt x="1352" y="735"/>
                    <a:pt x="1352" y="743"/>
                    <a:pt x="1344" y="751"/>
                  </a:cubicBezTo>
                  <a:cubicBezTo>
                    <a:pt x="1344" y="766"/>
                    <a:pt x="1328" y="766"/>
                    <a:pt x="1321" y="766"/>
                  </a:cubicBezTo>
                  <a:cubicBezTo>
                    <a:pt x="1313" y="766"/>
                    <a:pt x="1305" y="766"/>
                    <a:pt x="1297" y="766"/>
                  </a:cubicBezTo>
                  <a:cubicBezTo>
                    <a:pt x="1289" y="766"/>
                    <a:pt x="1273" y="759"/>
                    <a:pt x="1265" y="766"/>
                  </a:cubicBezTo>
                  <a:cubicBezTo>
                    <a:pt x="1257" y="766"/>
                    <a:pt x="1257" y="766"/>
                    <a:pt x="1257" y="766"/>
                  </a:cubicBezTo>
                  <a:cubicBezTo>
                    <a:pt x="1257" y="766"/>
                    <a:pt x="1257" y="774"/>
                    <a:pt x="1257" y="782"/>
                  </a:cubicBezTo>
                  <a:cubicBezTo>
                    <a:pt x="1265" y="790"/>
                    <a:pt x="1265" y="806"/>
                    <a:pt x="1265" y="822"/>
                  </a:cubicBezTo>
                  <a:cubicBezTo>
                    <a:pt x="1265" y="838"/>
                    <a:pt x="1265" y="854"/>
                    <a:pt x="1257" y="854"/>
                  </a:cubicBezTo>
                  <a:cubicBezTo>
                    <a:pt x="1250" y="854"/>
                    <a:pt x="1242" y="854"/>
                    <a:pt x="1234" y="846"/>
                  </a:cubicBezTo>
                  <a:cubicBezTo>
                    <a:pt x="1234" y="838"/>
                    <a:pt x="1226" y="846"/>
                    <a:pt x="1218" y="854"/>
                  </a:cubicBezTo>
                  <a:cubicBezTo>
                    <a:pt x="1210" y="861"/>
                    <a:pt x="1202" y="885"/>
                    <a:pt x="1202" y="893"/>
                  </a:cubicBezTo>
                  <a:lnTo>
                    <a:pt x="1202" y="893"/>
                  </a:lnTo>
                  <a:cubicBezTo>
                    <a:pt x="1202" y="917"/>
                    <a:pt x="1202" y="932"/>
                    <a:pt x="1194" y="941"/>
                  </a:cubicBezTo>
                  <a:cubicBezTo>
                    <a:pt x="1194" y="948"/>
                    <a:pt x="1186" y="948"/>
                    <a:pt x="1186" y="948"/>
                  </a:cubicBezTo>
                  <a:cubicBezTo>
                    <a:pt x="1170" y="948"/>
                    <a:pt x="1147" y="925"/>
                    <a:pt x="1123" y="909"/>
                  </a:cubicBezTo>
                  <a:cubicBezTo>
                    <a:pt x="1123" y="901"/>
                    <a:pt x="1123" y="901"/>
                    <a:pt x="1123" y="901"/>
                  </a:cubicBezTo>
                  <a:cubicBezTo>
                    <a:pt x="1107" y="893"/>
                    <a:pt x="1099" y="893"/>
                    <a:pt x="1075" y="909"/>
                  </a:cubicBezTo>
                  <a:cubicBezTo>
                    <a:pt x="1068" y="917"/>
                    <a:pt x="1060" y="917"/>
                    <a:pt x="1052" y="925"/>
                  </a:cubicBezTo>
                  <a:cubicBezTo>
                    <a:pt x="1028" y="941"/>
                    <a:pt x="1028" y="956"/>
                    <a:pt x="1028" y="988"/>
                  </a:cubicBezTo>
                  <a:cubicBezTo>
                    <a:pt x="1028" y="1004"/>
                    <a:pt x="1028" y="1027"/>
                    <a:pt x="1020" y="1051"/>
                  </a:cubicBezTo>
                  <a:cubicBezTo>
                    <a:pt x="1012" y="1083"/>
                    <a:pt x="1004" y="1099"/>
                    <a:pt x="1004" y="1106"/>
                  </a:cubicBezTo>
                  <a:cubicBezTo>
                    <a:pt x="997" y="1114"/>
                    <a:pt x="997" y="1114"/>
                    <a:pt x="997" y="1138"/>
                  </a:cubicBezTo>
                  <a:cubicBezTo>
                    <a:pt x="989" y="1170"/>
                    <a:pt x="989" y="1178"/>
                    <a:pt x="965" y="1201"/>
                  </a:cubicBezTo>
                  <a:cubicBezTo>
                    <a:pt x="965" y="1201"/>
                    <a:pt x="957" y="1209"/>
                    <a:pt x="957" y="1217"/>
                  </a:cubicBezTo>
                  <a:cubicBezTo>
                    <a:pt x="941" y="1241"/>
                    <a:pt x="933" y="1249"/>
                    <a:pt x="925" y="1272"/>
                  </a:cubicBezTo>
                  <a:cubicBezTo>
                    <a:pt x="917" y="1288"/>
                    <a:pt x="910" y="1304"/>
                    <a:pt x="894" y="1328"/>
                  </a:cubicBezTo>
                  <a:cubicBezTo>
                    <a:pt x="886" y="1344"/>
                    <a:pt x="886" y="1352"/>
                    <a:pt x="886" y="1359"/>
                  </a:cubicBezTo>
                  <a:cubicBezTo>
                    <a:pt x="886" y="1359"/>
                    <a:pt x="894" y="1359"/>
                    <a:pt x="902" y="1359"/>
                  </a:cubicBezTo>
                  <a:cubicBezTo>
                    <a:pt x="910" y="1359"/>
                    <a:pt x="925" y="1359"/>
                    <a:pt x="933" y="1367"/>
                  </a:cubicBezTo>
                  <a:cubicBezTo>
                    <a:pt x="949" y="1375"/>
                    <a:pt x="957" y="1383"/>
                    <a:pt x="957" y="1391"/>
                  </a:cubicBezTo>
                  <a:cubicBezTo>
                    <a:pt x="957" y="1399"/>
                    <a:pt x="933" y="1399"/>
                    <a:pt x="925" y="1399"/>
                  </a:cubicBezTo>
                  <a:cubicBezTo>
                    <a:pt x="917" y="1399"/>
                    <a:pt x="910" y="1415"/>
                    <a:pt x="902" y="1431"/>
                  </a:cubicBezTo>
                  <a:cubicBezTo>
                    <a:pt x="894" y="1454"/>
                    <a:pt x="886" y="1470"/>
                    <a:pt x="862" y="1478"/>
                  </a:cubicBezTo>
                  <a:cubicBezTo>
                    <a:pt x="854" y="1485"/>
                    <a:pt x="846" y="1485"/>
                    <a:pt x="838" y="1485"/>
                  </a:cubicBezTo>
                  <a:lnTo>
                    <a:pt x="831" y="1485"/>
                  </a:lnTo>
                  <a:cubicBezTo>
                    <a:pt x="822" y="1485"/>
                    <a:pt x="822" y="1485"/>
                    <a:pt x="822" y="1485"/>
                  </a:cubicBezTo>
                  <a:lnTo>
                    <a:pt x="822" y="1485"/>
                  </a:lnTo>
                  <a:cubicBezTo>
                    <a:pt x="831" y="1517"/>
                    <a:pt x="783" y="1524"/>
                    <a:pt x="712" y="1540"/>
                  </a:cubicBezTo>
                  <a:cubicBezTo>
                    <a:pt x="704" y="1540"/>
                    <a:pt x="704" y="1540"/>
                    <a:pt x="704" y="1540"/>
                  </a:cubicBezTo>
                  <a:cubicBezTo>
                    <a:pt x="680" y="1548"/>
                    <a:pt x="672" y="1548"/>
                    <a:pt x="672" y="1548"/>
                  </a:cubicBezTo>
                  <a:cubicBezTo>
                    <a:pt x="672" y="1556"/>
                    <a:pt x="672" y="1556"/>
                    <a:pt x="680" y="1556"/>
                  </a:cubicBezTo>
                  <a:cubicBezTo>
                    <a:pt x="680" y="1564"/>
                    <a:pt x="688" y="1572"/>
                    <a:pt x="680" y="1580"/>
                  </a:cubicBezTo>
                  <a:cubicBezTo>
                    <a:pt x="664" y="1588"/>
                    <a:pt x="625" y="1619"/>
                    <a:pt x="569" y="1619"/>
                  </a:cubicBezTo>
                  <a:cubicBezTo>
                    <a:pt x="562" y="1619"/>
                    <a:pt x="546" y="1611"/>
                    <a:pt x="538" y="1611"/>
                  </a:cubicBezTo>
                  <a:cubicBezTo>
                    <a:pt x="522" y="1611"/>
                    <a:pt x="514" y="1604"/>
                    <a:pt x="506" y="1604"/>
                  </a:cubicBezTo>
                  <a:cubicBezTo>
                    <a:pt x="498" y="1604"/>
                    <a:pt x="498" y="1611"/>
                    <a:pt x="498" y="1619"/>
                  </a:cubicBezTo>
                  <a:cubicBezTo>
                    <a:pt x="498" y="1627"/>
                    <a:pt x="498" y="1643"/>
                    <a:pt x="483" y="1667"/>
                  </a:cubicBezTo>
                  <a:cubicBezTo>
                    <a:pt x="475" y="1675"/>
                    <a:pt x="467" y="1682"/>
                    <a:pt x="459" y="1682"/>
                  </a:cubicBezTo>
                  <a:close/>
                  <a:moveTo>
                    <a:pt x="174" y="846"/>
                  </a:moveTo>
                  <a:lnTo>
                    <a:pt x="174" y="846"/>
                  </a:lnTo>
                  <a:cubicBezTo>
                    <a:pt x="167" y="846"/>
                    <a:pt x="167" y="846"/>
                    <a:pt x="167" y="846"/>
                  </a:cubicBezTo>
                  <a:cubicBezTo>
                    <a:pt x="151" y="854"/>
                    <a:pt x="135" y="893"/>
                    <a:pt x="135" y="917"/>
                  </a:cubicBezTo>
                  <a:cubicBezTo>
                    <a:pt x="135" y="932"/>
                    <a:pt x="135" y="948"/>
                    <a:pt x="127" y="956"/>
                  </a:cubicBezTo>
                  <a:cubicBezTo>
                    <a:pt x="127" y="972"/>
                    <a:pt x="119" y="988"/>
                    <a:pt x="127" y="1004"/>
                  </a:cubicBezTo>
                  <a:cubicBezTo>
                    <a:pt x="135" y="1012"/>
                    <a:pt x="143" y="1043"/>
                    <a:pt x="135" y="1067"/>
                  </a:cubicBezTo>
                  <a:cubicBezTo>
                    <a:pt x="135" y="1075"/>
                    <a:pt x="127" y="1075"/>
                    <a:pt x="127" y="1075"/>
                  </a:cubicBezTo>
                  <a:cubicBezTo>
                    <a:pt x="119" y="1083"/>
                    <a:pt x="111" y="1083"/>
                    <a:pt x="111" y="1083"/>
                  </a:cubicBezTo>
                  <a:cubicBezTo>
                    <a:pt x="95" y="1083"/>
                    <a:pt x="95" y="1083"/>
                    <a:pt x="95" y="1106"/>
                  </a:cubicBezTo>
                  <a:cubicBezTo>
                    <a:pt x="95" y="1114"/>
                    <a:pt x="95" y="1114"/>
                    <a:pt x="95" y="1114"/>
                  </a:cubicBezTo>
                  <a:cubicBezTo>
                    <a:pt x="95" y="1146"/>
                    <a:pt x="95" y="1154"/>
                    <a:pt x="64" y="1162"/>
                  </a:cubicBezTo>
                  <a:cubicBezTo>
                    <a:pt x="32" y="1162"/>
                    <a:pt x="8" y="1178"/>
                    <a:pt x="8" y="1178"/>
                  </a:cubicBezTo>
                  <a:cubicBezTo>
                    <a:pt x="8" y="1193"/>
                    <a:pt x="16" y="1280"/>
                    <a:pt x="48" y="1304"/>
                  </a:cubicBezTo>
                  <a:cubicBezTo>
                    <a:pt x="72" y="1320"/>
                    <a:pt x="87" y="1352"/>
                    <a:pt x="103" y="1383"/>
                  </a:cubicBezTo>
                  <a:cubicBezTo>
                    <a:pt x="111" y="1391"/>
                    <a:pt x="111" y="1391"/>
                    <a:pt x="111" y="1391"/>
                  </a:cubicBezTo>
                  <a:cubicBezTo>
                    <a:pt x="111" y="1399"/>
                    <a:pt x="119" y="1407"/>
                    <a:pt x="119" y="1415"/>
                  </a:cubicBezTo>
                  <a:cubicBezTo>
                    <a:pt x="135" y="1446"/>
                    <a:pt x="143" y="1478"/>
                    <a:pt x="190" y="1501"/>
                  </a:cubicBezTo>
                  <a:cubicBezTo>
                    <a:pt x="214" y="1517"/>
                    <a:pt x="238" y="1517"/>
                    <a:pt x="253" y="1517"/>
                  </a:cubicBezTo>
                  <a:cubicBezTo>
                    <a:pt x="269" y="1524"/>
                    <a:pt x="285" y="1524"/>
                    <a:pt x="301" y="1548"/>
                  </a:cubicBezTo>
                  <a:cubicBezTo>
                    <a:pt x="309" y="1556"/>
                    <a:pt x="301" y="1572"/>
                    <a:pt x="301" y="1580"/>
                  </a:cubicBezTo>
                  <a:cubicBezTo>
                    <a:pt x="301" y="1588"/>
                    <a:pt x="301" y="1588"/>
                    <a:pt x="301" y="1595"/>
                  </a:cubicBezTo>
                  <a:cubicBezTo>
                    <a:pt x="309" y="1604"/>
                    <a:pt x="325" y="1604"/>
                    <a:pt x="356" y="1611"/>
                  </a:cubicBezTo>
                  <a:cubicBezTo>
                    <a:pt x="404" y="1627"/>
                    <a:pt x="427" y="1643"/>
                    <a:pt x="443" y="1659"/>
                  </a:cubicBezTo>
                  <a:cubicBezTo>
                    <a:pt x="451" y="1667"/>
                    <a:pt x="459" y="1675"/>
                    <a:pt x="459" y="1675"/>
                  </a:cubicBezTo>
                  <a:cubicBezTo>
                    <a:pt x="467" y="1675"/>
                    <a:pt x="467" y="1667"/>
                    <a:pt x="475" y="1659"/>
                  </a:cubicBezTo>
                  <a:cubicBezTo>
                    <a:pt x="491" y="1643"/>
                    <a:pt x="491" y="1627"/>
                    <a:pt x="491" y="1619"/>
                  </a:cubicBezTo>
                  <a:cubicBezTo>
                    <a:pt x="491" y="1604"/>
                    <a:pt x="498" y="1595"/>
                    <a:pt x="506" y="1595"/>
                  </a:cubicBezTo>
                  <a:cubicBezTo>
                    <a:pt x="514" y="1595"/>
                    <a:pt x="522" y="1604"/>
                    <a:pt x="538" y="1604"/>
                  </a:cubicBezTo>
                  <a:cubicBezTo>
                    <a:pt x="546" y="1604"/>
                    <a:pt x="562" y="1611"/>
                    <a:pt x="569" y="1611"/>
                  </a:cubicBezTo>
                  <a:cubicBezTo>
                    <a:pt x="617" y="1611"/>
                    <a:pt x="664" y="1588"/>
                    <a:pt x="672" y="1572"/>
                  </a:cubicBezTo>
                  <a:cubicBezTo>
                    <a:pt x="680" y="1572"/>
                    <a:pt x="680" y="1572"/>
                    <a:pt x="672" y="1564"/>
                  </a:cubicBezTo>
                  <a:cubicBezTo>
                    <a:pt x="664" y="1556"/>
                    <a:pt x="664" y="1556"/>
                    <a:pt x="664" y="1548"/>
                  </a:cubicBezTo>
                  <a:cubicBezTo>
                    <a:pt x="672" y="1540"/>
                    <a:pt x="680" y="1540"/>
                    <a:pt x="704" y="1532"/>
                  </a:cubicBezTo>
                  <a:cubicBezTo>
                    <a:pt x="712" y="1532"/>
                    <a:pt x="712" y="1532"/>
                    <a:pt x="712" y="1532"/>
                  </a:cubicBezTo>
                  <a:cubicBezTo>
                    <a:pt x="767" y="1517"/>
                    <a:pt x="822" y="1509"/>
                    <a:pt x="815" y="1493"/>
                  </a:cubicBezTo>
                  <a:cubicBezTo>
                    <a:pt x="815" y="1485"/>
                    <a:pt x="815" y="1485"/>
                    <a:pt x="815" y="1478"/>
                  </a:cubicBezTo>
                  <a:cubicBezTo>
                    <a:pt x="822" y="1478"/>
                    <a:pt x="822" y="1478"/>
                    <a:pt x="831" y="1478"/>
                  </a:cubicBezTo>
                  <a:lnTo>
                    <a:pt x="838" y="1478"/>
                  </a:lnTo>
                  <a:cubicBezTo>
                    <a:pt x="846" y="1478"/>
                    <a:pt x="854" y="1478"/>
                    <a:pt x="862" y="1478"/>
                  </a:cubicBezTo>
                  <a:cubicBezTo>
                    <a:pt x="878" y="1470"/>
                    <a:pt x="886" y="1446"/>
                    <a:pt x="894" y="1431"/>
                  </a:cubicBezTo>
                  <a:cubicBezTo>
                    <a:pt x="902" y="1415"/>
                    <a:pt x="910" y="1399"/>
                    <a:pt x="925" y="1399"/>
                  </a:cubicBezTo>
                  <a:cubicBezTo>
                    <a:pt x="933" y="1399"/>
                    <a:pt x="949" y="1391"/>
                    <a:pt x="949" y="1383"/>
                  </a:cubicBezTo>
                  <a:cubicBezTo>
                    <a:pt x="949" y="1383"/>
                    <a:pt x="949" y="1375"/>
                    <a:pt x="933" y="1375"/>
                  </a:cubicBezTo>
                  <a:cubicBezTo>
                    <a:pt x="917" y="1367"/>
                    <a:pt x="910" y="1367"/>
                    <a:pt x="902" y="1367"/>
                  </a:cubicBezTo>
                  <a:cubicBezTo>
                    <a:pt x="886" y="1367"/>
                    <a:pt x="878" y="1367"/>
                    <a:pt x="878" y="1359"/>
                  </a:cubicBezTo>
                  <a:cubicBezTo>
                    <a:pt x="878" y="1352"/>
                    <a:pt x="878" y="1344"/>
                    <a:pt x="894" y="1328"/>
                  </a:cubicBezTo>
                  <a:cubicBezTo>
                    <a:pt x="910" y="1304"/>
                    <a:pt x="910" y="1280"/>
                    <a:pt x="917" y="1265"/>
                  </a:cubicBezTo>
                  <a:cubicBezTo>
                    <a:pt x="925" y="1249"/>
                    <a:pt x="933" y="1233"/>
                    <a:pt x="949" y="1209"/>
                  </a:cubicBezTo>
                  <a:cubicBezTo>
                    <a:pt x="957" y="1209"/>
                    <a:pt x="957" y="1201"/>
                    <a:pt x="965" y="1193"/>
                  </a:cubicBezTo>
                  <a:cubicBezTo>
                    <a:pt x="981" y="1170"/>
                    <a:pt x="981" y="1170"/>
                    <a:pt x="989" y="1138"/>
                  </a:cubicBezTo>
                  <a:cubicBezTo>
                    <a:pt x="989" y="1114"/>
                    <a:pt x="989" y="1106"/>
                    <a:pt x="997" y="1099"/>
                  </a:cubicBezTo>
                  <a:cubicBezTo>
                    <a:pt x="1004" y="1091"/>
                    <a:pt x="1004" y="1083"/>
                    <a:pt x="1012" y="1051"/>
                  </a:cubicBezTo>
                  <a:cubicBezTo>
                    <a:pt x="1020" y="1027"/>
                    <a:pt x="1020" y="1004"/>
                    <a:pt x="1020" y="988"/>
                  </a:cubicBezTo>
                  <a:cubicBezTo>
                    <a:pt x="1020" y="956"/>
                    <a:pt x="1020" y="932"/>
                    <a:pt x="1044" y="917"/>
                  </a:cubicBezTo>
                  <a:cubicBezTo>
                    <a:pt x="1060" y="917"/>
                    <a:pt x="1068" y="909"/>
                    <a:pt x="1075" y="901"/>
                  </a:cubicBezTo>
                  <a:cubicBezTo>
                    <a:pt x="1084" y="893"/>
                    <a:pt x="1091" y="885"/>
                    <a:pt x="1107" y="885"/>
                  </a:cubicBezTo>
                  <a:cubicBezTo>
                    <a:pt x="1115" y="885"/>
                    <a:pt x="1115" y="893"/>
                    <a:pt x="1123" y="901"/>
                  </a:cubicBezTo>
                  <a:cubicBezTo>
                    <a:pt x="1131" y="901"/>
                    <a:pt x="1131" y="901"/>
                    <a:pt x="1131" y="901"/>
                  </a:cubicBezTo>
                  <a:cubicBezTo>
                    <a:pt x="1147" y="917"/>
                    <a:pt x="1170" y="941"/>
                    <a:pt x="1186" y="941"/>
                  </a:cubicBezTo>
                  <a:lnTo>
                    <a:pt x="1186" y="941"/>
                  </a:lnTo>
                  <a:cubicBezTo>
                    <a:pt x="1202" y="925"/>
                    <a:pt x="1194" y="917"/>
                    <a:pt x="1194" y="901"/>
                  </a:cubicBezTo>
                  <a:cubicBezTo>
                    <a:pt x="1194" y="893"/>
                    <a:pt x="1194" y="893"/>
                    <a:pt x="1194" y="893"/>
                  </a:cubicBezTo>
                  <a:cubicBezTo>
                    <a:pt x="1194" y="885"/>
                    <a:pt x="1202" y="861"/>
                    <a:pt x="1210" y="846"/>
                  </a:cubicBezTo>
                  <a:cubicBezTo>
                    <a:pt x="1226" y="838"/>
                    <a:pt x="1234" y="830"/>
                    <a:pt x="1242" y="838"/>
                  </a:cubicBezTo>
                  <a:cubicBezTo>
                    <a:pt x="1250" y="846"/>
                    <a:pt x="1250" y="846"/>
                    <a:pt x="1257" y="846"/>
                  </a:cubicBezTo>
                  <a:cubicBezTo>
                    <a:pt x="1257" y="846"/>
                    <a:pt x="1257" y="846"/>
                    <a:pt x="1257" y="822"/>
                  </a:cubicBezTo>
                  <a:cubicBezTo>
                    <a:pt x="1257" y="806"/>
                    <a:pt x="1257" y="798"/>
                    <a:pt x="1250" y="790"/>
                  </a:cubicBezTo>
                  <a:cubicBezTo>
                    <a:pt x="1250" y="774"/>
                    <a:pt x="1250" y="766"/>
                    <a:pt x="1250" y="759"/>
                  </a:cubicBezTo>
                  <a:cubicBezTo>
                    <a:pt x="1250" y="759"/>
                    <a:pt x="1257" y="759"/>
                    <a:pt x="1265" y="759"/>
                  </a:cubicBezTo>
                  <a:cubicBezTo>
                    <a:pt x="1273" y="759"/>
                    <a:pt x="1289" y="759"/>
                    <a:pt x="1297" y="759"/>
                  </a:cubicBezTo>
                  <a:cubicBezTo>
                    <a:pt x="1305" y="759"/>
                    <a:pt x="1313" y="759"/>
                    <a:pt x="1321" y="759"/>
                  </a:cubicBezTo>
                  <a:cubicBezTo>
                    <a:pt x="1328" y="759"/>
                    <a:pt x="1337" y="759"/>
                    <a:pt x="1337" y="751"/>
                  </a:cubicBezTo>
                  <a:cubicBezTo>
                    <a:pt x="1344" y="743"/>
                    <a:pt x="1344" y="727"/>
                    <a:pt x="1344" y="719"/>
                  </a:cubicBezTo>
                  <a:cubicBezTo>
                    <a:pt x="1344" y="703"/>
                    <a:pt x="1344" y="679"/>
                    <a:pt x="1376" y="672"/>
                  </a:cubicBezTo>
                  <a:cubicBezTo>
                    <a:pt x="1384" y="672"/>
                    <a:pt x="1392" y="672"/>
                    <a:pt x="1392" y="672"/>
                  </a:cubicBezTo>
                  <a:cubicBezTo>
                    <a:pt x="1408" y="664"/>
                    <a:pt x="1415" y="664"/>
                    <a:pt x="1423" y="624"/>
                  </a:cubicBezTo>
                  <a:cubicBezTo>
                    <a:pt x="1439" y="561"/>
                    <a:pt x="1439" y="514"/>
                    <a:pt x="1439" y="482"/>
                  </a:cubicBezTo>
                  <a:cubicBezTo>
                    <a:pt x="1439" y="458"/>
                    <a:pt x="1439" y="419"/>
                    <a:pt x="1455" y="411"/>
                  </a:cubicBezTo>
                  <a:cubicBezTo>
                    <a:pt x="1463" y="403"/>
                    <a:pt x="1471" y="403"/>
                    <a:pt x="1479" y="403"/>
                  </a:cubicBezTo>
                  <a:cubicBezTo>
                    <a:pt x="1487" y="411"/>
                    <a:pt x="1502" y="419"/>
                    <a:pt x="1518" y="426"/>
                  </a:cubicBezTo>
                  <a:cubicBezTo>
                    <a:pt x="1550" y="450"/>
                    <a:pt x="1590" y="490"/>
                    <a:pt x="1613" y="490"/>
                  </a:cubicBezTo>
                  <a:lnTo>
                    <a:pt x="1621" y="490"/>
                  </a:lnTo>
                  <a:cubicBezTo>
                    <a:pt x="1637" y="490"/>
                    <a:pt x="1661" y="466"/>
                    <a:pt x="1676" y="426"/>
                  </a:cubicBezTo>
                  <a:lnTo>
                    <a:pt x="1676" y="426"/>
                  </a:lnTo>
                  <a:cubicBezTo>
                    <a:pt x="1676" y="419"/>
                    <a:pt x="1676" y="419"/>
                    <a:pt x="1676" y="419"/>
                  </a:cubicBezTo>
                  <a:cubicBezTo>
                    <a:pt x="1676" y="419"/>
                    <a:pt x="1645" y="363"/>
                    <a:pt x="1637" y="348"/>
                  </a:cubicBezTo>
                  <a:cubicBezTo>
                    <a:pt x="1629" y="324"/>
                    <a:pt x="1613" y="308"/>
                    <a:pt x="1581" y="308"/>
                  </a:cubicBezTo>
                  <a:cubicBezTo>
                    <a:pt x="1558" y="308"/>
                    <a:pt x="1534" y="308"/>
                    <a:pt x="1510" y="300"/>
                  </a:cubicBezTo>
                  <a:cubicBezTo>
                    <a:pt x="1510" y="300"/>
                    <a:pt x="1510" y="292"/>
                    <a:pt x="1502" y="292"/>
                  </a:cubicBezTo>
                  <a:cubicBezTo>
                    <a:pt x="1487" y="292"/>
                    <a:pt x="1471" y="308"/>
                    <a:pt x="1463" y="316"/>
                  </a:cubicBezTo>
                  <a:cubicBezTo>
                    <a:pt x="1455" y="324"/>
                    <a:pt x="1439" y="332"/>
                    <a:pt x="1423" y="332"/>
                  </a:cubicBezTo>
                  <a:cubicBezTo>
                    <a:pt x="1415" y="340"/>
                    <a:pt x="1415" y="340"/>
                    <a:pt x="1408" y="340"/>
                  </a:cubicBezTo>
                  <a:cubicBezTo>
                    <a:pt x="1400" y="348"/>
                    <a:pt x="1392" y="355"/>
                    <a:pt x="1384" y="363"/>
                  </a:cubicBezTo>
                  <a:cubicBezTo>
                    <a:pt x="1376" y="379"/>
                    <a:pt x="1368" y="395"/>
                    <a:pt x="1337" y="387"/>
                  </a:cubicBezTo>
                  <a:cubicBezTo>
                    <a:pt x="1305" y="387"/>
                    <a:pt x="1297" y="371"/>
                    <a:pt x="1289" y="363"/>
                  </a:cubicBezTo>
                  <a:cubicBezTo>
                    <a:pt x="1289" y="355"/>
                    <a:pt x="1289" y="355"/>
                    <a:pt x="1289" y="355"/>
                  </a:cubicBezTo>
                  <a:cubicBezTo>
                    <a:pt x="1281" y="355"/>
                    <a:pt x="1265" y="395"/>
                    <a:pt x="1257" y="419"/>
                  </a:cubicBezTo>
                  <a:cubicBezTo>
                    <a:pt x="1250" y="426"/>
                    <a:pt x="1250" y="435"/>
                    <a:pt x="1250" y="435"/>
                  </a:cubicBezTo>
                  <a:lnTo>
                    <a:pt x="1250" y="435"/>
                  </a:lnTo>
                  <a:cubicBezTo>
                    <a:pt x="1242" y="450"/>
                    <a:pt x="1242" y="458"/>
                    <a:pt x="1234" y="458"/>
                  </a:cubicBezTo>
                  <a:cubicBezTo>
                    <a:pt x="1226" y="458"/>
                    <a:pt x="1226" y="450"/>
                    <a:pt x="1226" y="450"/>
                  </a:cubicBezTo>
                  <a:cubicBezTo>
                    <a:pt x="1226" y="442"/>
                    <a:pt x="1226" y="442"/>
                    <a:pt x="1218" y="442"/>
                  </a:cubicBezTo>
                  <a:cubicBezTo>
                    <a:pt x="1202" y="442"/>
                    <a:pt x="1186" y="450"/>
                    <a:pt x="1186" y="450"/>
                  </a:cubicBezTo>
                  <a:cubicBezTo>
                    <a:pt x="1060" y="593"/>
                    <a:pt x="1060" y="593"/>
                    <a:pt x="1060" y="593"/>
                  </a:cubicBezTo>
                  <a:cubicBezTo>
                    <a:pt x="1020" y="355"/>
                    <a:pt x="1020" y="355"/>
                    <a:pt x="1020" y="355"/>
                  </a:cubicBezTo>
                  <a:cubicBezTo>
                    <a:pt x="649" y="426"/>
                    <a:pt x="649" y="426"/>
                    <a:pt x="649" y="426"/>
                  </a:cubicBezTo>
                  <a:cubicBezTo>
                    <a:pt x="569" y="8"/>
                    <a:pt x="569" y="8"/>
                    <a:pt x="569" y="8"/>
                  </a:cubicBezTo>
                  <a:cubicBezTo>
                    <a:pt x="569" y="8"/>
                    <a:pt x="569" y="8"/>
                    <a:pt x="562" y="8"/>
                  </a:cubicBezTo>
                  <a:cubicBezTo>
                    <a:pt x="554" y="8"/>
                    <a:pt x="546" y="8"/>
                    <a:pt x="546" y="15"/>
                  </a:cubicBezTo>
                  <a:lnTo>
                    <a:pt x="546" y="15"/>
                  </a:lnTo>
                  <a:cubicBezTo>
                    <a:pt x="546" y="24"/>
                    <a:pt x="554" y="31"/>
                    <a:pt x="554" y="47"/>
                  </a:cubicBezTo>
                  <a:cubicBezTo>
                    <a:pt x="554" y="63"/>
                    <a:pt x="562" y="71"/>
                    <a:pt x="562" y="87"/>
                  </a:cubicBezTo>
                  <a:cubicBezTo>
                    <a:pt x="562" y="95"/>
                    <a:pt x="569" y="110"/>
                    <a:pt x="569" y="118"/>
                  </a:cubicBezTo>
                  <a:cubicBezTo>
                    <a:pt x="578" y="142"/>
                    <a:pt x="585" y="158"/>
                    <a:pt x="569" y="166"/>
                  </a:cubicBezTo>
                  <a:lnTo>
                    <a:pt x="562" y="166"/>
                  </a:lnTo>
                  <a:cubicBezTo>
                    <a:pt x="554" y="174"/>
                    <a:pt x="554" y="174"/>
                    <a:pt x="554" y="197"/>
                  </a:cubicBezTo>
                  <a:cubicBezTo>
                    <a:pt x="554" y="205"/>
                    <a:pt x="554" y="221"/>
                    <a:pt x="562" y="237"/>
                  </a:cubicBezTo>
                  <a:cubicBezTo>
                    <a:pt x="562" y="284"/>
                    <a:pt x="569" y="316"/>
                    <a:pt x="562" y="332"/>
                  </a:cubicBezTo>
                  <a:cubicBezTo>
                    <a:pt x="554" y="332"/>
                    <a:pt x="546" y="332"/>
                    <a:pt x="538" y="340"/>
                  </a:cubicBezTo>
                  <a:cubicBezTo>
                    <a:pt x="530" y="340"/>
                    <a:pt x="514" y="340"/>
                    <a:pt x="522" y="379"/>
                  </a:cubicBezTo>
                  <a:cubicBezTo>
                    <a:pt x="530" y="442"/>
                    <a:pt x="530" y="498"/>
                    <a:pt x="514" y="529"/>
                  </a:cubicBezTo>
                  <a:cubicBezTo>
                    <a:pt x="506" y="537"/>
                    <a:pt x="498" y="545"/>
                    <a:pt x="491" y="561"/>
                  </a:cubicBezTo>
                  <a:cubicBezTo>
                    <a:pt x="467" y="593"/>
                    <a:pt x="451" y="624"/>
                    <a:pt x="427" y="632"/>
                  </a:cubicBezTo>
                  <a:cubicBezTo>
                    <a:pt x="419" y="632"/>
                    <a:pt x="411" y="632"/>
                    <a:pt x="404" y="640"/>
                  </a:cubicBezTo>
                  <a:cubicBezTo>
                    <a:pt x="404" y="640"/>
                    <a:pt x="396" y="640"/>
                    <a:pt x="388" y="640"/>
                  </a:cubicBezTo>
                  <a:cubicBezTo>
                    <a:pt x="380" y="640"/>
                    <a:pt x="372" y="640"/>
                    <a:pt x="364" y="632"/>
                  </a:cubicBezTo>
                  <a:cubicBezTo>
                    <a:pt x="364" y="632"/>
                    <a:pt x="356" y="632"/>
                    <a:pt x="356" y="624"/>
                  </a:cubicBezTo>
                  <a:cubicBezTo>
                    <a:pt x="340" y="616"/>
                    <a:pt x="332" y="608"/>
                    <a:pt x="325" y="608"/>
                  </a:cubicBezTo>
                  <a:cubicBezTo>
                    <a:pt x="325" y="608"/>
                    <a:pt x="317" y="608"/>
                    <a:pt x="317" y="624"/>
                  </a:cubicBezTo>
                  <a:cubicBezTo>
                    <a:pt x="317" y="632"/>
                    <a:pt x="309" y="640"/>
                    <a:pt x="309" y="648"/>
                  </a:cubicBezTo>
                  <a:cubicBezTo>
                    <a:pt x="309" y="672"/>
                    <a:pt x="309" y="688"/>
                    <a:pt x="285" y="695"/>
                  </a:cubicBezTo>
                  <a:cubicBezTo>
                    <a:pt x="285" y="703"/>
                    <a:pt x="277" y="703"/>
                    <a:pt x="269" y="703"/>
                  </a:cubicBezTo>
                  <a:cubicBezTo>
                    <a:pt x="245" y="719"/>
                    <a:pt x="222" y="727"/>
                    <a:pt x="230" y="743"/>
                  </a:cubicBezTo>
                  <a:cubicBezTo>
                    <a:pt x="238" y="774"/>
                    <a:pt x="245" y="861"/>
                    <a:pt x="238" y="877"/>
                  </a:cubicBezTo>
                  <a:cubicBezTo>
                    <a:pt x="238" y="885"/>
                    <a:pt x="230" y="885"/>
                    <a:pt x="230" y="885"/>
                  </a:cubicBezTo>
                  <a:cubicBezTo>
                    <a:pt x="230" y="885"/>
                    <a:pt x="230" y="885"/>
                    <a:pt x="230" y="877"/>
                  </a:cubicBezTo>
                  <a:cubicBezTo>
                    <a:pt x="222" y="877"/>
                    <a:pt x="214" y="869"/>
                    <a:pt x="206" y="861"/>
                  </a:cubicBezTo>
                  <a:cubicBezTo>
                    <a:pt x="190" y="854"/>
                    <a:pt x="182" y="846"/>
                    <a:pt x="174" y="846"/>
                  </a:cubicBezTo>
                  <a:close/>
                </a:path>
              </a:pathLst>
            </a:custGeom>
            <a:solidFill>
              <a:schemeClr val="accent6"/>
            </a:solidFill>
            <a:ln>
              <a:solidFill>
                <a:schemeClr val="bg2"/>
              </a:solidFill>
            </a:ln>
            <a:effectLst/>
          </p:spPr>
          <p:txBody>
            <a:bodyPr wrap="none" anchor="ctr"/>
            <a:lstStyle/>
            <a:p>
              <a:endParaRPr lang="en-US"/>
            </a:p>
          </p:txBody>
        </p:sp>
        <p:sp>
          <p:nvSpPr>
            <p:cNvPr id="340" name="Freeform 779"/>
            <p:cNvSpPr>
              <a:spLocks noChangeArrowheads="1"/>
            </p:cNvSpPr>
            <p:nvPr/>
          </p:nvSpPr>
          <p:spPr bwMode="auto">
            <a:xfrm>
              <a:off x="19976423" y="6569593"/>
              <a:ext cx="1514506" cy="876698"/>
            </a:xfrm>
            <a:custGeom>
              <a:avLst/>
              <a:gdLst>
                <a:gd name="T0" fmla="*/ 2846 w 2879"/>
                <a:gd name="T1" fmla="*/ 1122 h 1668"/>
                <a:gd name="T2" fmla="*/ 2744 w 2879"/>
                <a:gd name="T3" fmla="*/ 1012 h 1668"/>
                <a:gd name="T4" fmla="*/ 2664 w 2879"/>
                <a:gd name="T5" fmla="*/ 1043 h 1668"/>
                <a:gd name="T6" fmla="*/ 2562 w 2879"/>
                <a:gd name="T7" fmla="*/ 1012 h 1668"/>
                <a:gd name="T8" fmla="*/ 2522 w 2879"/>
                <a:gd name="T9" fmla="*/ 949 h 1668"/>
                <a:gd name="T10" fmla="*/ 2641 w 2879"/>
                <a:gd name="T11" fmla="*/ 1012 h 1668"/>
                <a:gd name="T12" fmla="*/ 2657 w 2879"/>
                <a:gd name="T13" fmla="*/ 933 h 1668"/>
                <a:gd name="T14" fmla="*/ 2593 w 2879"/>
                <a:gd name="T15" fmla="*/ 901 h 1668"/>
                <a:gd name="T16" fmla="*/ 2562 w 2879"/>
                <a:gd name="T17" fmla="*/ 877 h 1668"/>
                <a:gd name="T18" fmla="*/ 2585 w 2879"/>
                <a:gd name="T19" fmla="*/ 814 h 1668"/>
                <a:gd name="T20" fmla="*/ 2641 w 2879"/>
                <a:gd name="T21" fmla="*/ 790 h 1668"/>
                <a:gd name="T22" fmla="*/ 2538 w 2879"/>
                <a:gd name="T23" fmla="*/ 727 h 1668"/>
                <a:gd name="T24" fmla="*/ 2514 w 2879"/>
                <a:gd name="T25" fmla="*/ 680 h 1668"/>
                <a:gd name="T26" fmla="*/ 2585 w 2879"/>
                <a:gd name="T27" fmla="*/ 680 h 1668"/>
                <a:gd name="T28" fmla="*/ 2609 w 2879"/>
                <a:gd name="T29" fmla="*/ 593 h 1668"/>
                <a:gd name="T30" fmla="*/ 2498 w 2879"/>
                <a:gd name="T31" fmla="*/ 506 h 1668"/>
                <a:gd name="T32" fmla="*/ 2411 w 2879"/>
                <a:gd name="T33" fmla="*/ 490 h 1668"/>
                <a:gd name="T34" fmla="*/ 2301 w 2879"/>
                <a:gd name="T35" fmla="*/ 427 h 1668"/>
                <a:gd name="T36" fmla="*/ 2158 w 2879"/>
                <a:gd name="T37" fmla="*/ 427 h 1668"/>
                <a:gd name="T38" fmla="*/ 2206 w 2879"/>
                <a:gd name="T39" fmla="*/ 206 h 1668"/>
                <a:gd name="T40" fmla="*/ 2024 w 2879"/>
                <a:gd name="T41" fmla="*/ 119 h 1668"/>
                <a:gd name="T42" fmla="*/ 1921 w 2879"/>
                <a:gd name="T43" fmla="*/ 24 h 1668"/>
                <a:gd name="T44" fmla="*/ 1716 w 2879"/>
                <a:gd name="T45" fmla="*/ 16 h 1668"/>
                <a:gd name="T46" fmla="*/ 1668 w 2879"/>
                <a:gd name="T47" fmla="*/ 229 h 1668"/>
                <a:gd name="T48" fmla="*/ 1581 w 2879"/>
                <a:gd name="T49" fmla="*/ 356 h 1668"/>
                <a:gd name="T50" fmla="*/ 1502 w 2879"/>
                <a:gd name="T51" fmla="*/ 427 h 1668"/>
                <a:gd name="T52" fmla="*/ 1439 w 2879"/>
                <a:gd name="T53" fmla="*/ 498 h 1668"/>
                <a:gd name="T54" fmla="*/ 1360 w 2879"/>
                <a:gd name="T55" fmla="*/ 506 h 1668"/>
                <a:gd name="T56" fmla="*/ 1257 w 2879"/>
                <a:gd name="T57" fmla="*/ 656 h 1668"/>
                <a:gd name="T58" fmla="*/ 1186 w 2879"/>
                <a:gd name="T59" fmla="*/ 822 h 1668"/>
                <a:gd name="T60" fmla="*/ 1170 w 2879"/>
                <a:gd name="T61" fmla="*/ 972 h 1668"/>
                <a:gd name="T62" fmla="*/ 1099 w 2879"/>
                <a:gd name="T63" fmla="*/ 1083 h 1668"/>
                <a:gd name="T64" fmla="*/ 941 w 2879"/>
                <a:gd name="T65" fmla="*/ 1137 h 1668"/>
                <a:gd name="T66" fmla="*/ 775 w 2879"/>
                <a:gd name="T67" fmla="*/ 1216 h 1668"/>
                <a:gd name="T68" fmla="*/ 593 w 2879"/>
                <a:gd name="T69" fmla="*/ 1224 h 1668"/>
                <a:gd name="T70" fmla="*/ 530 w 2879"/>
                <a:gd name="T71" fmla="*/ 1145 h 1668"/>
                <a:gd name="T72" fmla="*/ 364 w 2879"/>
                <a:gd name="T73" fmla="*/ 1319 h 1668"/>
                <a:gd name="T74" fmla="*/ 269 w 2879"/>
                <a:gd name="T75" fmla="*/ 1430 h 1668"/>
                <a:gd name="T76" fmla="*/ 229 w 2879"/>
                <a:gd name="T77" fmla="*/ 1493 h 1668"/>
                <a:gd name="T78" fmla="*/ 142 w 2879"/>
                <a:gd name="T79" fmla="*/ 1588 h 1668"/>
                <a:gd name="T80" fmla="*/ 0 w 2879"/>
                <a:gd name="T81" fmla="*/ 1667 h 1668"/>
                <a:gd name="T82" fmla="*/ 728 w 2879"/>
                <a:gd name="T83" fmla="*/ 1564 h 1668"/>
                <a:gd name="T84" fmla="*/ 2878 w 2879"/>
                <a:gd name="T85" fmla="*/ 1169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79" h="1668">
                  <a:moveTo>
                    <a:pt x="2846" y="1122"/>
                  </a:moveTo>
                  <a:lnTo>
                    <a:pt x="2846" y="1122"/>
                  </a:lnTo>
                  <a:cubicBezTo>
                    <a:pt x="2822" y="1067"/>
                    <a:pt x="2838" y="1059"/>
                    <a:pt x="2807" y="1036"/>
                  </a:cubicBezTo>
                  <a:cubicBezTo>
                    <a:pt x="2775" y="1012"/>
                    <a:pt x="2767" y="1012"/>
                    <a:pt x="2744" y="1012"/>
                  </a:cubicBezTo>
                  <a:cubicBezTo>
                    <a:pt x="2720" y="1012"/>
                    <a:pt x="2680" y="1012"/>
                    <a:pt x="2672" y="1012"/>
                  </a:cubicBezTo>
                  <a:cubicBezTo>
                    <a:pt x="2672" y="1012"/>
                    <a:pt x="2680" y="1036"/>
                    <a:pt x="2664" y="1043"/>
                  </a:cubicBezTo>
                  <a:cubicBezTo>
                    <a:pt x="2649" y="1043"/>
                    <a:pt x="2633" y="1067"/>
                    <a:pt x="2617" y="1051"/>
                  </a:cubicBezTo>
                  <a:cubicBezTo>
                    <a:pt x="2593" y="1036"/>
                    <a:pt x="2601" y="1051"/>
                    <a:pt x="2562" y="1012"/>
                  </a:cubicBezTo>
                  <a:cubicBezTo>
                    <a:pt x="2530" y="972"/>
                    <a:pt x="2514" y="964"/>
                    <a:pt x="2506" y="957"/>
                  </a:cubicBezTo>
                  <a:cubicBezTo>
                    <a:pt x="2491" y="949"/>
                    <a:pt x="2498" y="933"/>
                    <a:pt x="2522" y="949"/>
                  </a:cubicBezTo>
                  <a:cubicBezTo>
                    <a:pt x="2546" y="964"/>
                    <a:pt x="2546" y="972"/>
                    <a:pt x="2585" y="988"/>
                  </a:cubicBezTo>
                  <a:cubicBezTo>
                    <a:pt x="2625" y="1012"/>
                    <a:pt x="2625" y="1028"/>
                    <a:pt x="2641" y="1012"/>
                  </a:cubicBezTo>
                  <a:cubicBezTo>
                    <a:pt x="2664" y="996"/>
                    <a:pt x="2657" y="988"/>
                    <a:pt x="2672" y="972"/>
                  </a:cubicBezTo>
                  <a:cubicBezTo>
                    <a:pt x="2680" y="964"/>
                    <a:pt x="2672" y="933"/>
                    <a:pt x="2657" y="933"/>
                  </a:cubicBezTo>
                  <a:cubicBezTo>
                    <a:pt x="2649" y="933"/>
                    <a:pt x="2649" y="949"/>
                    <a:pt x="2633" y="925"/>
                  </a:cubicBezTo>
                  <a:cubicBezTo>
                    <a:pt x="2617" y="909"/>
                    <a:pt x="2601" y="885"/>
                    <a:pt x="2593" y="901"/>
                  </a:cubicBezTo>
                  <a:cubicBezTo>
                    <a:pt x="2585" y="917"/>
                    <a:pt x="2577" y="917"/>
                    <a:pt x="2554" y="901"/>
                  </a:cubicBezTo>
                  <a:cubicBezTo>
                    <a:pt x="2538" y="885"/>
                    <a:pt x="2546" y="877"/>
                    <a:pt x="2562" y="877"/>
                  </a:cubicBezTo>
                  <a:cubicBezTo>
                    <a:pt x="2569" y="877"/>
                    <a:pt x="2601" y="870"/>
                    <a:pt x="2593" y="854"/>
                  </a:cubicBezTo>
                  <a:cubicBezTo>
                    <a:pt x="2593" y="830"/>
                    <a:pt x="2569" y="814"/>
                    <a:pt x="2585" y="814"/>
                  </a:cubicBezTo>
                  <a:cubicBezTo>
                    <a:pt x="2601" y="822"/>
                    <a:pt x="2601" y="846"/>
                    <a:pt x="2617" y="846"/>
                  </a:cubicBezTo>
                  <a:cubicBezTo>
                    <a:pt x="2641" y="846"/>
                    <a:pt x="2649" y="806"/>
                    <a:pt x="2641" y="790"/>
                  </a:cubicBezTo>
                  <a:cubicBezTo>
                    <a:pt x="2625" y="767"/>
                    <a:pt x="2625" y="759"/>
                    <a:pt x="2609" y="751"/>
                  </a:cubicBezTo>
                  <a:cubicBezTo>
                    <a:pt x="2593" y="743"/>
                    <a:pt x="2562" y="743"/>
                    <a:pt x="2538" y="727"/>
                  </a:cubicBezTo>
                  <a:cubicBezTo>
                    <a:pt x="2514" y="711"/>
                    <a:pt x="2522" y="719"/>
                    <a:pt x="2498" y="696"/>
                  </a:cubicBezTo>
                  <a:cubicBezTo>
                    <a:pt x="2482" y="672"/>
                    <a:pt x="2506" y="672"/>
                    <a:pt x="2514" y="680"/>
                  </a:cubicBezTo>
                  <a:cubicBezTo>
                    <a:pt x="2522" y="688"/>
                    <a:pt x="2530" y="704"/>
                    <a:pt x="2562" y="704"/>
                  </a:cubicBezTo>
                  <a:cubicBezTo>
                    <a:pt x="2585" y="704"/>
                    <a:pt x="2585" y="711"/>
                    <a:pt x="2585" y="680"/>
                  </a:cubicBezTo>
                  <a:cubicBezTo>
                    <a:pt x="2585" y="648"/>
                    <a:pt x="2562" y="624"/>
                    <a:pt x="2585" y="624"/>
                  </a:cubicBezTo>
                  <a:cubicBezTo>
                    <a:pt x="2601" y="624"/>
                    <a:pt x="2617" y="593"/>
                    <a:pt x="2609" y="593"/>
                  </a:cubicBezTo>
                  <a:cubicBezTo>
                    <a:pt x="2601" y="585"/>
                    <a:pt x="2585" y="569"/>
                    <a:pt x="2554" y="561"/>
                  </a:cubicBezTo>
                  <a:cubicBezTo>
                    <a:pt x="2530" y="546"/>
                    <a:pt x="2498" y="537"/>
                    <a:pt x="2498" y="506"/>
                  </a:cubicBezTo>
                  <a:cubicBezTo>
                    <a:pt x="2498" y="498"/>
                    <a:pt x="2498" y="490"/>
                    <a:pt x="2498" y="482"/>
                  </a:cubicBezTo>
                  <a:cubicBezTo>
                    <a:pt x="2482" y="482"/>
                    <a:pt x="2443" y="498"/>
                    <a:pt x="2411" y="490"/>
                  </a:cubicBezTo>
                  <a:cubicBezTo>
                    <a:pt x="2372" y="482"/>
                    <a:pt x="2332" y="466"/>
                    <a:pt x="2301" y="459"/>
                  </a:cubicBezTo>
                  <a:cubicBezTo>
                    <a:pt x="2277" y="443"/>
                    <a:pt x="2309" y="435"/>
                    <a:pt x="2301" y="427"/>
                  </a:cubicBezTo>
                  <a:cubicBezTo>
                    <a:pt x="2293" y="411"/>
                    <a:pt x="2253" y="403"/>
                    <a:pt x="2238" y="427"/>
                  </a:cubicBezTo>
                  <a:cubicBezTo>
                    <a:pt x="2214" y="443"/>
                    <a:pt x="2174" y="451"/>
                    <a:pt x="2158" y="427"/>
                  </a:cubicBezTo>
                  <a:cubicBezTo>
                    <a:pt x="2143" y="403"/>
                    <a:pt x="2166" y="348"/>
                    <a:pt x="2190" y="308"/>
                  </a:cubicBezTo>
                  <a:cubicBezTo>
                    <a:pt x="2214" y="269"/>
                    <a:pt x="2206" y="237"/>
                    <a:pt x="2206" y="206"/>
                  </a:cubicBezTo>
                  <a:cubicBezTo>
                    <a:pt x="2206" y="174"/>
                    <a:pt x="2127" y="142"/>
                    <a:pt x="2103" y="126"/>
                  </a:cubicBezTo>
                  <a:cubicBezTo>
                    <a:pt x="2079" y="111"/>
                    <a:pt x="2032" y="126"/>
                    <a:pt x="2024" y="119"/>
                  </a:cubicBezTo>
                  <a:cubicBezTo>
                    <a:pt x="2008" y="103"/>
                    <a:pt x="2008" y="55"/>
                    <a:pt x="2000" y="31"/>
                  </a:cubicBezTo>
                  <a:cubicBezTo>
                    <a:pt x="2000" y="16"/>
                    <a:pt x="1937" y="24"/>
                    <a:pt x="1921" y="24"/>
                  </a:cubicBezTo>
                  <a:cubicBezTo>
                    <a:pt x="1905" y="71"/>
                    <a:pt x="1882" y="103"/>
                    <a:pt x="1850" y="103"/>
                  </a:cubicBezTo>
                  <a:cubicBezTo>
                    <a:pt x="1811" y="95"/>
                    <a:pt x="1739" y="24"/>
                    <a:pt x="1716" y="16"/>
                  </a:cubicBezTo>
                  <a:cubicBezTo>
                    <a:pt x="1692" y="0"/>
                    <a:pt x="1676" y="47"/>
                    <a:pt x="1676" y="87"/>
                  </a:cubicBezTo>
                  <a:cubicBezTo>
                    <a:pt x="1684" y="126"/>
                    <a:pt x="1676" y="174"/>
                    <a:pt x="1668" y="229"/>
                  </a:cubicBezTo>
                  <a:cubicBezTo>
                    <a:pt x="1652" y="293"/>
                    <a:pt x="1645" y="269"/>
                    <a:pt x="1613" y="277"/>
                  </a:cubicBezTo>
                  <a:cubicBezTo>
                    <a:pt x="1581" y="284"/>
                    <a:pt x="1589" y="324"/>
                    <a:pt x="1581" y="356"/>
                  </a:cubicBezTo>
                  <a:cubicBezTo>
                    <a:pt x="1574" y="379"/>
                    <a:pt x="1534" y="364"/>
                    <a:pt x="1502" y="364"/>
                  </a:cubicBezTo>
                  <a:cubicBezTo>
                    <a:pt x="1471" y="364"/>
                    <a:pt x="1502" y="395"/>
                    <a:pt x="1502" y="427"/>
                  </a:cubicBezTo>
                  <a:cubicBezTo>
                    <a:pt x="1502" y="459"/>
                    <a:pt x="1494" y="459"/>
                    <a:pt x="1479" y="451"/>
                  </a:cubicBezTo>
                  <a:cubicBezTo>
                    <a:pt x="1455" y="435"/>
                    <a:pt x="1431" y="482"/>
                    <a:pt x="1439" y="498"/>
                  </a:cubicBezTo>
                  <a:cubicBezTo>
                    <a:pt x="1439" y="522"/>
                    <a:pt x="1439" y="537"/>
                    <a:pt x="1431" y="546"/>
                  </a:cubicBezTo>
                  <a:cubicBezTo>
                    <a:pt x="1415" y="561"/>
                    <a:pt x="1384" y="530"/>
                    <a:pt x="1360" y="506"/>
                  </a:cubicBezTo>
                  <a:cubicBezTo>
                    <a:pt x="1336" y="482"/>
                    <a:pt x="1328" y="506"/>
                    <a:pt x="1281" y="530"/>
                  </a:cubicBezTo>
                  <a:cubicBezTo>
                    <a:pt x="1241" y="553"/>
                    <a:pt x="1273" y="593"/>
                    <a:pt x="1257" y="656"/>
                  </a:cubicBezTo>
                  <a:cubicBezTo>
                    <a:pt x="1241" y="719"/>
                    <a:pt x="1234" y="696"/>
                    <a:pt x="1226" y="743"/>
                  </a:cubicBezTo>
                  <a:cubicBezTo>
                    <a:pt x="1218" y="783"/>
                    <a:pt x="1218" y="783"/>
                    <a:pt x="1186" y="822"/>
                  </a:cubicBezTo>
                  <a:cubicBezTo>
                    <a:pt x="1162" y="862"/>
                    <a:pt x="1162" y="877"/>
                    <a:pt x="1131" y="933"/>
                  </a:cubicBezTo>
                  <a:cubicBezTo>
                    <a:pt x="1099" y="980"/>
                    <a:pt x="1131" y="957"/>
                    <a:pt x="1170" y="972"/>
                  </a:cubicBezTo>
                  <a:cubicBezTo>
                    <a:pt x="1210" y="988"/>
                    <a:pt x="1178" y="1004"/>
                    <a:pt x="1162" y="1004"/>
                  </a:cubicBezTo>
                  <a:cubicBezTo>
                    <a:pt x="1139" y="1004"/>
                    <a:pt x="1131" y="1067"/>
                    <a:pt x="1099" y="1083"/>
                  </a:cubicBezTo>
                  <a:cubicBezTo>
                    <a:pt x="1068" y="1098"/>
                    <a:pt x="1052" y="1075"/>
                    <a:pt x="1059" y="1098"/>
                  </a:cubicBezTo>
                  <a:cubicBezTo>
                    <a:pt x="1059" y="1114"/>
                    <a:pt x="1012" y="1129"/>
                    <a:pt x="941" y="1137"/>
                  </a:cubicBezTo>
                  <a:cubicBezTo>
                    <a:pt x="870" y="1153"/>
                    <a:pt x="925" y="1169"/>
                    <a:pt x="917" y="1185"/>
                  </a:cubicBezTo>
                  <a:cubicBezTo>
                    <a:pt x="901" y="1193"/>
                    <a:pt x="838" y="1232"/>
                    <a:pt x="775" y="1216"/>
                  </a:cubicBezTo>
                  <a:cubicBezTo>
                    <a:pt x="712" y="1193"/>
                    <a:pt x="751" y="1216"/>
                    <a:pt x="720" y="1264"/>
                  </a:cubicBezTo>
                  <a:cubicBezTo>
                    <a:pt x="680" y="1311"/>
                    <a:pt x="688" y="1240"/>
                    <a:pt x="593" y="1224"/>
                  </a:cubicBezTo>
                  <a:cubicBezTo>
                    <a:pt x="498" y="1200"/>
                    <a:pt x="554" y="1185"/>
                    <a:pt x="530" y="1153"/>
                  </a:cubicBezTo>
                  <a:lnTo>
                    <a:pt x="530" y="1145"/>
                  </a:lnTo>
                  <a:cubicBezTo>
                    <a:pt x="506" y="1177"/>
                    <a:pt x="467" y="1216"/>
                    <a:pt x="459" y="1232"/>
                  </a:cubicBezTo>
                  <a:cubicBezTo>
                    <a:pt x="443" y="1248"/>
                    <a:pt x="380" y="1303"/>
                    <a:pt x="364" y="1319"/>
                  </a:cubicBezTo>
                  <a:cubicBezTo>
                    <a:pt x="340" y="1327"/>
                    <a:pt x="301" y="1351"/>
                    <a:pt x="301" y="1375"/>
                  </a:cubicBezTo>
                  <a:cubicBezTo>
                    <a:pt x="301" y="1398"/>
                    <a:pt x="277" y="1422"/>
                    <a:pt x="269" y="1430"/>
                  </a:cubicBezTo>
                  <a:cubicBezTo>
                    <a:pt x="261" y="1438"/>
                    <a:pt x="253" y="1422"/>
                    <a:pt x="253" y="1453"/>
                  </a:cubicBezTo>
                  <a:cubicBezTo>
                    <a:pt x="245" y="1485"/>
                    <a:pt x="253" y="1485"/>
                    <a:pt x="229" y="1493"/>
                  </a:cubicBezTo>
                  <a:cubicBezTo>
                    <a:pt x="214" y="1509"/>
                    <a:pt x="182" y="1493"/>
                    <a:pt x="174" y="1533"/>
                  </a:cubicBezTo>
                  <a:cubicBezTo>
                    <a:pt x="166" y="1572"/>
                    <a:pt x="158" y="1588"/>
                    <a:pt x="142" y="1588"/>
                  </a:cubicBezTo>
                  <a:cubicBezTo>
                    <a:pt x="119" y="1588"/>
                    <a:pt x="119" y="1564"/>
                    <a:pt x="95" y="1588"/>
                  </a:cubicBezTo>
                  <a:cubicBezTo>
                    <a:pt x="87" y="1604"/>
                    <a:pt x="40" y="1635"/>
                    <a:pt x="0" y="1667"/>
                  </a:cubicBezTo>
                  <a:cubicBezTo>
                    <a:pt x="293" y="1627"/>
                    <a:pt x="514" y="1588"/>
                    <a:pt x="546" y="1588"/>
                  </a:cubicBezTo>
                  <a:cubicBezTo>
                    <a:pt x="617" y="1572"/>
                    <a:pt x="704" y="1556"/>
                    <a:pt x="728" y="1564"/>
                  </a:cubicBezTo>
                  <a:cubicBezTo>
                    <a:pt x="751" y="1572"/>
                    <a:pt x="822" y="1556"/>
                    <a:pt x="822" y="1556"/>
                  </a:cubicBezTo>
                  <a:cubicBezTo>
                    <a:pt x="1700" y="1446"/>
                    <a:pt x="2704" y="1209"/>
                    <a:pt x="2878" y="1169"/>
                  </a:cubicBezTo>
                  <a:cubicBezTo>
                    <a:pt x="2862" y="1153"/>
                    <a:pt x="2862" y="1161"/>
                    <a:pt x="2846" y="1122"/>
                  </a:cubicBezTo>
                </a:path>
              </a:pathLst>
            </a:custGeom>
            <a:solidFill>
              <a:schemeClr val="accent6"/>
            </a:solidFill>
            <a:ln>
              <a:solidFill>
                <a:schemeClr val="bg2"/>
              </a:solidFill>
            </a:ln>
            <a:effectLst/>
          </p:spPr>
          <p:txBody>
            <a:bodyPr wrap="none" anchor="ctr"/>
            <a:lstStyle/>
            <a:p>
              <a:endParaRPr lang="en-US"/>
            </a:p>
          </p:txBody>
        </p:sp>
        <p:sp>
          <p:nvSpPr>
            <p:cNvPr id="341" name="Freeform 780"/>
            <p:cNvSpPr>
              <a:spLocks noChangeArrowheads="1"/>
            </p:cNvSpPr>
            <p:nvPr/>
          </p:nvSpPr>
          <p:spPr bwMode="auto">
            <a:xfrm>
              <a:off x="19969464" y="6574232"/>
              <a:ext cx="1523785" cy="872059"/>
            </a:xfrm>
            <a:custGeom>
              <a:avLst/>
              <a:gdLst>
                <a:gd name="T0" fmla="*/ 143 w 2895"/>
                <a:gd name="T1" fmla="*/ 1572 h 1660"/>
                <a:gd name="T2" fmla="*/ 261 w 2895"/>
                <a:gd name="T3" fmla="*/ 1469 h 1660"/>
                <a:gd name="T4" fmla="*/ 380 w 2895"/>
                <a:gd name="T5" fmla="*/ 1303 h 1660"/>
                <a:gd name="T6" fmla="*/ 554 w 2895"/>
                <a:gd name="T7" fmla="*/ 1177 h 1660"/>
                <a:gd name="T8" fmla="*/ 744 w 2895"/>
                <a:gd name="T9" fmla="*/ 1216 h 1660"/>
                <a:gd name="T10" fmla="*/ 917 w 2895"/>
                <a:gd name="T11" fmla="*/ 1145 h 1660"/>
                <a:gd name="T12" fmla="*/ 1091 w 2895"/>
                <a:gd name="T13" fmla="*/ 1075 h 1660"/>
                <a:gd name="T14" fmla="*/ 1155 w 2895"/>
                <a:gd name="T15" fmla="*/ 964 h 1660"/>
                <a:gd name="T16" fmla="*/ 1242 w 2895"/>
                <a:gd name="T17" fmla="*/ 735 h 1660"/>
                <a:gd name="T18" fmla="*/ 1360 w 2895"/>
                <a:gd name="T19" fmla="*/ 482 h 1660"/>
                <a:gd name="T20" fmla="*/ 1447 w 2895"/>
                <a:gd name="T21" fmla="*/ 490 h 1660"/>
                <a:gd name="T22" fmla="*/ 1503 w 2895"/>
                <a:gd name="T23" fmla="*/ 356 h 1660"/>
                <a:gd name="T24" fmla="*/ 1629 w 2895"/>
                <a:gd name="T25" fmla="*/ 269 h 1660"/>
                <a:gd name="T26" fmla="*/ 1771 w 2895"/>
                <a:gd name="T27" fmla="*/ 23 h 1660"/>
                <a:gd name="T28" fmla="*/ 2024 w 2895"/>
                <a:gd name="T29" fmla="*/ 23 h 1660"/>
                <a:gd name="T30" fmla="*/ 2127 w 2895"/>
                <a:gd name="T31" fmla="*/ 118 h 1660"/>
                <a:gd name="T32" fmla="*/ 2206 w 2895"/>
                <a:gd name="T33" fmla="*/ 427 h 1660"/>
                <a:gd name="T34" fmla="*/ 2325 w 2895"/>
                <a:gd name="T35" fmla="*/ 443 h 1660"/>
                <a:gd name="T36" fmla="*/ 2514 w 2895"/>
                <a:gd name="T37" fmla="*/ 482 h 1660"/>
                <a:gd name="T38" fmla="*/ 2601 w 2895"/>
                <a:gd name="T39" fmla="*/ 616 h 1660"/>
                <a:gd name="T40" fmla="*/ 2593 w 2895"/>
                <a:gd name="T41" fmla="*/ 703 h 1660"/>
                <a:gd name="T42" fmla="*/ 2514 w 2895"/>
                <a:gd name="T43" fmla="*/ 672 h 1660"/>
                <a:gd name="T44" fmla="*/ 2649 w 2895"/>
                <a:gd name="T45" fmla="*/ 759 h 1660"/>
                <a:gd name="T46" fmla="*/ 2601 w 2895"/>
                <a:gd name="T47" fmla="*/ 814 h 1660"/>
                <a:gd name="T48" fmla="*/ 2578 w 2895"/>
                <a:gd name="T49" fmla="*/ 893 h 1660"/>
                <a:gd name="T50" fmla="*/ 2665 w 2895"/>
                <a:gd name="T51" fmla="*/ 925 h 1660"/>
                <a:gd name="T52" fmla="*/ 2649 w 2895"/>
                <a:gd name="T53" fmla="*/ 1012 h 1660"/>
                <a:gd name="T54" fmla="*/ 2522 w 2895"/>
                <a:gd name="T55" fmla="*/ 941 h 1660"/>
                <a:gd name="T56" fmla="*/ 2649 w 2895"/>
                <a:gd name="T57" fmla="*/ 1043 h 1660"/>
                <a:gd name="T58" fmla="*/ 2736 w 2895"/>
                <a:gd name="T59" fmla="*/ 996 h 1660"/>
                <a:gd name="T60" fmla="*/ 2894 w 2895"/>
                <a:gd name="T61" fmla="*/ 1153 h 1660"/>
                <a:gd name="T62" fmla="*/ 720 w 2895"/>
                <a:gd name="T63" fmla="*/ 1556 h 1660"/>
                <a:gd name="T64" fmla="*/ 119 w 2895"/>
                <a:gd name="T65" fmla="*/ 1588 h 1660"/>
                <a:gd name="T66" fmla="*/ 838 w 2895"/>
                <a:gd name="T67" fmla="*/ 1548 h 1660"/>
                <a:gd name="T68" fmla="*/ 2760 w 2895"/>
                <a:gd name="T69" fmla="*/ 1004 h 1660"/>
                <a:gd name="T70" fmla="*/ 2665 w 2895"/>
                <a:gd name="T71" fmla="*/ 1043 h 1660"/>
                <a:gd name="T72" fmla="*/ 2514 w 2895"/>
                <a:gd name="T73" fmla="*/ 949 h 1660"/>
                <a:gd name="T74" fmla="*/ 2649 w 2895"/>
                <a:gd name="T75" fmla="*/ 1004 h 1660"/>
                <a:gd name="T76" fmla="*/ 2665 w 2895"/>
                <a:gd name="T77" fmla="*/ 933 h 1660"/>
                <a:gd name="T78" fmla="*/ 2570 w 2895"/>
                <a:gd name="T79" fmla="*/ 893 h 1660"/>
                <a:gd name="T80" fmla="*/ 2593 w 2895"/>
                <a:gd name="T81" fmla="*/ 806 h 1660"/>
                <a:gd name="T82" fmla="*/ 2641 w 2895"/>
                <a:gd name="T83" fmla="*/ 767 h 1660"/>
                <a:gd name="T84" fmla="*/ 2507 w 2895"/>
                <a:gd name="T85" fmla="*/ 664 h 1660"/>
                <a:gd name="T86" fmla="*/ 2593 w 2895"/>
                <a:gd name="T87" fmla="*/ 696 h 1660"/>
                <a:gd name="T88" fmla="*/ 2601 w 2895"/>
                <a:gd name="T89" fmla="*/ 616 h 1660"/>
                <a:gd name="T90" fmla="*/ 2507 w 2895"/>
                <a:gd name="T91" fmla="*/ 482 h 1660"/>
                <a:gd name="T92" fmla="*/ 2309 w 2895"/>
                <a:gd name="T93" fmla="*/ 427 h 1660"/>
                <a:gd name="T94" fmla="*/ 2206 w 2895"/>
                <a:gd name="T95" fmla="*/ 300 h 1660"/>
                <a:gd name="T96" fmla="*/ 2072 w 2895"/>
                <a:gd name="T97" fmla="*/ 111 h 1660"/>
                <a:gd name="T98" fmla="*/ 1937 w 2895"/>
                <a:gd name="T99" fmla="*/ 16 h 1660"/>
                <a:gd name="T100" fmla="*/ 1684 w 2895"/>
                <a:gd name="T101" fmla="*/ 221 h 1660"/>
                <a:gd name="T102" fmla="*/ 1550 w 2895"/>
                <a:gd name="T103" fmla="*/ 363 h 1660"/>
                <a:gd name="T104" fmla="*/ 1487 w 2895"/>
                <a:gd name="T105" fmla="*/ 443 h 1660"/>
                <a:gd name="T106" fmla="*/ 1376 w 2895"/>
                <a:gd name="T107" fmla="*/ 506 h 1660"/>
                <a:gd name="T108" fmla="*/ 1257 w 2895"/>
                <a:gd name="T109" fmla="*/ 703 h 1660"/>
                <a:gd name="T110" fmla="*/ 1139 w 2895"/>
                <a:gd name="T111" fmla="*/ 956 h 1660"/>
                <a:gd name="T112" fmla="*/ 1115 w 2895"/>
                <a:gd name="T113" fmla="*/ 1075 h 1660"/>
                <a:gd name="T114" fmla="*/ 957 w 2895"/>
                <a:gd name="T115" fmla="*/ 1137 h 1660"/>
                <a:gd name="T116" fmla="*/ 759 w 2895"/>
                <a:gd name="T117" fmla="*/ 1201 h 1660"/>
                <a:gd name="T118" fmla="*/ 554 w 2895"/>
                <a:gd name="T119" fmla="*/ 1192 h 1660"/>
                <a:gd name="T120" fmla="*/ 293 w 2895"/>
                <a:gd name="T121" fmla="*/ 1422 h 1660"/>
                <a:gd name="T122" fmla="*/ 230 w 2895"/>
                <a:gd name="T123" fmla="*/ 1493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95" h="1660">
                  <a:moveTo>
                    <a:pt x="0" y="1659"/>
                  </a:moveTo>
                  <a:lnTo>
                    <a:pt x="0" y="1659"/>
                  </a:lnTo>
                  <a:cubicBezTo>
                    <a:pt x="8" y="1651"/>
                    <a:pt x="8" y="1651"/>
                    <a:pt x="8" y="1651"/>
                  </a:cubicBezTo>
                  <a:cubicBezTo>
                    <a:pt x="64" y="1619"/>
                    <a:pt x="103" y="1588"/>
                    <a:pt x="111" y="1580"/>
                  </a:cubicBezTo>
                  <a:cubicBezTo>
                    <a:pt x="119" y="1572"/>
                    <a:pt x="127" y="1564"/>
                    <a:pt x="135" y="1564"/>
                  </a:cubicBezTo>
                  <a:lnTo>
                    <a:pt x="143" y="1572"/>
                  </a:lnTo>
                  <a:cubicBezTo>
                    <a:pt x="151" y="1572"/>
                    <a:pt x="151" y="1572"/>
                    <a:pt x="158" y="1572"/>
                  </a:cubicBezTo>
                  <a:cubicBezTo>
                    <a:pt x="174" y="1572"/>
                    <a:pt x="174" y="1564"/>
                    <a:pt x="182" y="1532"/>
                  </a:cubicBezTo>
                  <a:lnTo>
                    <a:pt x="182" y="1525"/>
                  </a:lnTo>
                  <a:cubicBezTo>
                    <a:pt x="190" y="1493"/>
                    <a:pt x="214" y="1493"/>
                    <a:pt x="230" y="1493"/>
                  </a:cubicBezTo>
                  <a:cubicBezTo>
                    <a:pt x="238" y="1485"/>
                    <a:pt x="245" y="1485"/>
                    <a:pt x="245" y="1485"/>
                  </a:cubicBezTo>
                  <a:cubicBezTo>
                    <a:pt x="261" y="1477"/>
                    <a:pt x="261" y="1477"/>
                    <a:pt x="261" y="1469"/>
                  </a:cubicBezTo>
                  <a:cubicBezTo>
                    <a:pt x="261" y="1461"/>
                    <a:pt x="261" y="1454"/>
                    <a:pt x="261" y="1445"/>
                  </a:cubicBezTo>
                  <a:cubicBezTo>
                    <a:pt x="261" y="1430"/>
                    <a:pt x="269" y="1422"/>
                    <a:pt x="277" y="1422"/>
                  </a:cubicBezTo>
                  <a:cubicBezTo>
                    <a:pt x="277" y="1422"/>
                    <a:pt x="277" y="1422"/>
                    <a:pt x="285" y="1422"/>
                  </a:cubicBezTo>
                  <a:lnTo>
                    <a:pt x="285" y="1414"/>
                  </a:lnTo>
                  <a:cubicBezTo>
                    <a:pt x="293" y="1406"/>
                    <a:pt x="317" y="1382"/>
                    <a:pt x="317" y="1367"/>
                  </a:cubicBezTo>
                  <a:cubicBezTo>
                    <a:pt x="317" y="1343"/>
                    <a:pt x="356" y="1319"/>
                    <a:pt x="380" y="1303"/>
                  </a:cubicBezTo>
                  <a:cubicBezTo>
                    <a:pt x="396" y="1295"/>
                    <a:pt x="459" y="1240"/>
                    <a:pt x="467" y="1224"/>
                  </a:cubicBezTo>
                  <a:cubicBezTo>
                    <a:pt x="475" y="1208"/>
                    <a:pt x="522" y="1161"/>
                    <a:pt x="538" y="1137"/>
                  </a:cubicBezTo>
                  <a:cubicBezTo>
                    <a:pt x="546" y="1137"/>
                    <a:pt x="546" y="1137"/>
                    <a:pt x="546" y="1137"/>
                  </a:cubicBezTo>
                  <a:lnTo>
                    <a:pt x="546" y="1137"/>
                  </a:lnTo>
                  <a:cubicBezTo>
                    <a:pt x="546" y="1137"/>
                    <a:pt x="546" y="1137"/>
                    <a:pt x="554" y="1145"/>
                  </a:cubicBezTo>
                  <a:cubicBezTo>
                    <a:pt x="562" y="1153"/>
                    <a:pt x="554" y="1169"/>
                    <a:pt x="554" y="1177"/>
                  </a:cubicBezTo>
                  <a:cubicBezTo>
                    <a:pt x="554" y="1185"/>
                    <a:pt x="554" y="1185"/>
                    <a:pt x="554" y="1192"/>
                  </a:cubicBezTo>
                  <a:cubicBezTo>
                    <a:pt x="562" y="1201"/>
                    <a:pt x="578" y="1201"/>
                    <a:pt x="609" y="1208"/>
                  </a:cubicBezTo>
                  <a:cubicBezTo>
                    <a:pt x="657" y="1224"/>
                    <a:pt x="680" y="1240"/>
                    <a:pt x="696" y="1256"/>
                  </a:cubicBezTo>
                  <a:cubicBezTo>
                    <a:pt x="704" y="1264"/>
                    <a:pt x="712" y="1272"/>
                    <a:pt x="712" y="1272"/>
                  </a:cubicBezTo>
                  <a:cubicBezTo>
                    <a:pt x="720" y="1272"/>
                    <a:pt x="720" y="1264"/>
                    <a:pt x="728" y="1256"/>
                  </a:cubicBezTo>
                  <a:cubicBezTo>
                    <a:pt x="744" y="1240"/>
                    <a:pt x="744" y="1224"/>
                    <a:pt x="744" y="1216"/>
                  </a:cubicBezTo>
                  <a:cubicBezTo>
                    <a:pt x="744" y="1201"/>
                    <a:pt x="751" y="1192"/>
                    <a:pt x="759" y="1192"/>
                  </a:cubicBezTo>
                  <a:cubicBezTo>
                    <a:pt x="767" y="1192"/>
                    <a:pt x="775" y="1201"/>
                    <a:pt x="791" y="1201"/>
                  </a:cubicBezTo>
                  <a:cubicBezTo>
                    <a:pt x="799" y="1201"/>
                    <a:pt x="815" y="1208"/>
                    <a:pt x="822" y="1208"/>
                  </a:cubicBezTo>
                  <a:cubicBezTo>
                    <a:pt x="870" y="1208"/>
                    <a:pt x="917" y="1185"/>
                    <a:pt x="925" y="1169"/>
                  </a:cubicBezTo>
                  <a:cubicBezTo>
                    <a:pt x="933" y="1169"/>
                    <a:pt x="933" y="1169"/>
                    <a:pt x="925" y="1161"/>
                  </a:cubicBezTo>
                  <a:cubicBezTo>
                    <a:pt x="917" y="1153"/>
                    <a:pt x="917" y="1153"/>
                    <a:pt x="917" y="1145"/>
                  </a:cubicBezTo>
                  <a:cubicBezTo>
                    <a:pt x="925" y="1137"/>
                    <a:pt x="933" y="1137"/>
                    <a:pt x="957" y="1129"/>
                  </a:cubicBezTo>
                  <a:cubicBezTo>
                    <a:pt x="965" y="1129"/>
                    <a:pt x="965" y="1129"/>
                    <a:pt x="965" y="1129"/>
                  </a:cubicBezTo>
                  <a:cubicBezTo>
                    <a:pt x="1020" y="1114"/>
                    <a:pt x="1075" y="1106"/>
                    <a:pt x="1068" y="1090"/>
                  </a:cubicBezTo>
                  <a:cubicBezTo>
                    <a:pt x="1068" y="1082"/>
                    <a:pt x="1068" y="1082"/>
                    <a:pt x="1068" y="1075"/>
                  </a:cubicBezTo>
                  <a:cubicBezTo>
                    <a:pt x="1075" y="1075"/>
                    <a:pt x="1075" y="1075"/>
                    <a:pt x="1084" y="1075"/>
                  </a:cubicBezTo>
                  <a:lnTo>
                    <a:pt x="1091" y="1075"/>
                  </a:lnTo>
                  <a:cubicBezTo>
                    <a:pt x="1099" y="1075"/>
                    <a:pt x="1107" y="1075"/>
                    <a:pt x="1115" y="1075"/>
                  </a:cubicBezTo>
                  <a:cubicBezTo>
                    <a:pt x="1131" y="1067"/>
                    <a:pt x="1139" y="1043"/>
                    <a:pt x="1147" y="1028"/>
                  </a:cubicBezTo>
                  <a:cubicBezTo>
                    <a:pt x="1155" y="1012"/>
                    <a:pt x="1163" y="996"/>
                    <a:pt x="1178" y="996"/>
                  </a:cubicBezTo>
                  <a:cubicBezTo>
                    <a:pt x="1186" y="996"/>
                    <a:pt x="1202" y="988"/>
                    <a:pt x="1202" y="980"/>
                  </a:cubicBezTo>
                  <a:cubicBezTo>
                    <a:pt x="1202" y="980"/>
                    <a:pt x="1202" y="972"/>
                    <a:pt x="1186" y="972"/>
                  </a:cubicBezTo>
                  <a:cubicBezTo>
                    <a:pt x="1170" y="964"/>
                    <a:pt x="1163" y="964"/>
                    <a:pt x="1155" y="964"/>
                  </a:cubicBezTo>
                  <a:cubicBezTo>
                    <a:pt x="1139" y="964"/>
                    <a:pt x="1131" y="964"/>
                    <a:pt x="1131" y="956"/>
                  </a:cubicBezTo>
                  <a:cubicBezTo>
                    <a:pt x="1131" y="949"/>
                    <a:pt x="1131" y="941"/>
                    <a:pt x="1147" y="925"/>
                  </a:cubicBezTo>
                  <a:cubicBezTo>
                    <a:pt x="1163" y="901"/>
                    <a:pt x="1163" y="877"/>
                    <a:pt x="1170" y="862"/>
                  </a:cubicBezTo>
                  <a:cubicBezTo>
                    <a:pt x="1178" y="846"/>
                    <a:pt x="1186" y="830"/>
                    <a:pt x="1202" y="806"/>
                  </a:cubicBezTo>
                  <a:cubicBezTo>
                    <a:pt x="1210" y="806"/>
                    <a:pt x="1210" y="798"/>
                    <a:pt x="1218" y="790"/>
                  </a:cubicBezTo>
                  <a:cubicBezTo>
                    <a:pt x="1234" y="767"/>
                    <a:pt x="1234" y="767"/>
                    <a:pt x="1242" y="735"/>
                  </a:cubicBezTo>
                  <a:cubicBezTo>
                    <a:pt x="1242" y="711"/>
                    <a:pt x="1242" y="703"/>
                    <a:pt x="1250" y="696"/>
                  </a:cubicBezTo>
                  <a:cubicBezTo>
                    <a:pt x="1257" y="688"/>
                    <a:pt x="1257" y="680"/>
                    <a:pt x="1265" y="648"/>
                  </a:cubicBezTo>
                  <a:cubicBezTo>
                    <a:pt x="1273" y="624"/>
                    <a:pt x="1273" y="601"/>
                    <a:pt x="1273" y="585"/>
                  </a:cubicBezTo>
                  <a:cubicBezTo>
                    <a:pt x="1273" y="553"/>
                    <a:pt x="1273" y="529"/>
                    <a:pt x="1297" y="514"/>
                  </a:cubicBezTo>
                  <a:cubicBezTo>
                    <a:pt x="1313" y="514"/>
                    <a:pt x="1321" y="506"/>
                    <a:pt x="1328" y="498"/>
                  </a:cubicBezTo>
                  <a:cubicBezTo>
                    <a:pt x="1337" y="490"/>
                    <a:pt x="1344" y="482"/>
                    <a:pt x="1360" y="482"/>
                  </a:cubicBezTo>
                  <a:cubicBezTo>
                    <a:pt x="1368" y="482"/>
                    <a:pt x="1368" y="490"/>
                    <a:pt x="1376" y="498"/>
                  </a:cubicBezTo>
                  <a:cubicBezTo>
                    <a:pt x="1384" y="498"/>
                    <a:pt x="1384" y="498"/>
                    <a:pt x="1384" y="498"/>
                  </a:cubicBezTo>
                  <a:cubicBezTo>
                    <a:pt x="1400" y="514"/>
                    <a:pt x="1423" y="538"/>
                    <a:pt x="1439" y="538"/>
                  </a:cubicBezTo>
                  <a:lnTo>
                    <a:pt x="1439" y="538"/>
                  </a:lnTo>
                  <a:cubicBezTo>
                    <a:pt x="1455" y="522"/>
                    <a:pt x="1447" y="514"/>
                    <a:pt x="1447" y="498"/>
                  </a:cubicBezTo>
                  <a:cubicBezTo>
                    <a:pt x="1447" y="490"/>
                    <a:pt x="1447" y="490"/>
                    <a:pt x="1447" y="490"/>
                  </a:cubicBezTo>
                  <a:cubicBezTo>
                    <a:pt x="1447" y="482"/>
                    <a:pt x="1455" y="458"/>
                    <a:pt x="1463" y="443"/>
                  </a:cubicBezTo>
                  <a:cubicBezTo>
                    <a:pt x="1479" y="435"/>
                    <a:pt x="1487" y="427"/>
                    <a:pt x="1495" y="435"/>
                  </a:cubicBezTo>
                  <a:cubicBezTo>
                    <a:pt x="1503" y="443"/>
                    <a:pt x="1503" y="443"/>
                    <a:pt x="1510" y="443"/>
                  </a:cubicBezTo>
                  <a:cubicBezTo>
                    <a:pt x="1510" y="443"/>
                    <a:pt x="1510" y="443"/>
                    <a:pt x="1510" y="419"/>
                  </a:cubicBezTo>
                  <a:cubicBezTo>
                    <a:pt x="1510" y="403"/>
                    <a:pt x="1510" y="395"/>
                    <a:pt x="1503" y="387"/>
                  </a:cubicBezTo>
                  <a:cubicBezTo>
                    <a:pt x="1503" y="371"/>
                    <a:pt x="1503" y="363"/>
                    <a:pt x="1503" y="356"/>
                  </a:cubicBezTo>
                  <a:cubicBezTo>
                    <a:pt x="1503" y="356"/>
                    <a:pt x="1510" y="356"/>
                    <a:pt x="1518" y="356"/>
                  </a:cubicBezTo>
                  <a:cubicBezTo>
                    <a:pt x="1526" y="356"/>
                    <a:pt x="1542" y="356"/>
                    <a:pt x="1550" y="356"/>
                  </a:cubicBezTo>
                  <a:cubicBezTo>
                    <a:pt x="1558" y="356"/>
                    <a:pt x="1566" y="356"/>
                    <a:pt x="1574" y="356"/>
                  </a:cubicBezTo>
                  <a:cubicBezTo>
                    <a:pt x="1581" y="356"/>
                    <a:pt x="1590" y="356"/>
                    <a:pt x="1590" y="348"/>
                  </a:cubicBezTo>
                  <a:cubicBezTo>
                    <a:pt x="1597" y="340"/>
                    <a:pt x="1597" y="324"/>
                    <a:pt x="1597" y="316"/>
                  </a:cubicBezTo>
                  <a:cubicBezTo>
                    <a:pt x="1597" y="300"/>
                    <a:pt x="1597" y="276"/>
                    <a:pt x="1629" y="269"/>
                  </a:cubicBezTo>
                  <a:cubicBezTo>
                    <a:pt x="1637" y="269"/>
                    <a:pt x="1645" y="269"/>
                    <a:pt x="1645" y="269"/>
                  </a:cubicBezTo>
                  <a:cubicBezTo>
                    <a:pt x="1661" y="261"/>
                    <a:pt x="1668" y="261"/>
                    <a:pt x="1676" y="221"/>
                  </a:cubicBezTo>
                  <a:cubicBezTo>
                    <a:pt x="1692" y="158"/>
                    <a:pt x="1692" y="111"/>
                    <a:pt x="1692" y="79"/>
                  </a:cubicBezTo>
                  <a:cubicBezTo>
                    <a:pt x="1692" y="55"/>
                    <a:pt x="1692" y="16"/>
                    <a:pt x="1708" y="8"/>
                  </a:cubicBezTo>
                  <a:cubicBezTo>
                    <a:pt x="1716" y="0"/>
                    <a:pt x="1724" y="0"/>
                    <a:pt x="1732" y="0"/>
                  </a:cubicBezTo>
                  <a:cubicBezTo>
                    <a:pt x="1740" y="8"/>
                    <a:pt x="1755" y="16"/>
                    <a:pt x="1771" y="23"/>
                  </a:cubicBezTo>
                  <a:cubicBezTo>
                    <a:pt x="1803" y="47"/>
                    <a:pt x="1843" y="87"/>
                    <a:pt x="1866" y="87"/>
                  </a:cubicBezTo>
                  <a:cubicBezTo>
                    <a:pt x="1890" y="95"/>
                    <a:pt x="1914" y="63"/>
                    <a:pt x="1937" y="16"/>
                  </a:cubicBezTo>
                  <a:lnTo>
                    <a:pt x="1937" y="16"/>
                  </a:lnTo>
                  <a:lnTo>
                    <a:pt x="1937" y="16"/>
                  </a:lnTo>
                  <a:cubicBezTo>
                    <a:pt x="1945" y="8"/>
                    <a:pt x="1961" y="8"/>
                    <a:pt x="1977" y="8"/>
                  </a:cubicBezTo>
                  <a:cubicBezTo>
                    <a:pt x="2008" y="8"/>
                    <a:pt x="2024" y="16"/>
                    <a:pt x="2024" y="23"/>
                  </a:cubicBezTo>
                  <a:cubicBezTo>
                    <a:pt x="2024" y="32"/>
                    <a:pt x="2024" y="39"/>
                    <a:pt x="2024" y="47"/>
                  </a:cubicBezTo>
                  <a:cubicBezTo>
                    <a:pt x="2032" y="71"/>
                    <a:pt x="2032" y="95"/>
                    <a:pt x="2040" y="103"/>
                  </a:cubicBezTo>
                  <a:cubicBezTo>
                    <a:pt x="2040" y="103"/>
                    <a:pt x="2048" y="111"/>
                    <a:pt x="2056" y="111"/>
                  </a:cubicBezTo>
                  <a:cubicBezTo>
                    <a:pt x="2056" y="111"/>
                    <a:pt x="2064" y="103"/>
                    <a:pt x="2072" y="103"/>
                  </a:cubicBezTo>
                  <a:cubicBezTo>
                    <a:pt x="2072" y="103"/>
                    <a:pt x="2080" y="103"/>
                    <a:pt x="2087" y="103"/>
                  </a:cubicBezTo>
                  <a:cubicBezTo>
                    <a:pt x="2095" y="103"/>
                    <a:pt x="2111" y="111"/>
                    <a:pt x="2127" y="118"/>
                  </a:cubicBezTo>
                  <a:cubicBezTo>
                    <a:pt x="2127" y="118"/>
                    <a:pt x="2135" y="126"/>
                    <a:pt x="2151" y="126"/>
                  </a:cubicBezTo>
                  <a:cubicBezTo>
                    <a:pt x="2182" y="150"/>
                    <a:pt x="2222" y="174"/>
                    <a:pt x="2230" y="198"/>
                  </a:cubicBezTo>
                  <a:cubicBezTo>
                    <a:pt x="2230" y="205"/>
                    <a:pt x="2230" y="205"/>
                    <a:pt x="2230" y="213"/>
                  </a:cubicBezTo>
                  <a:cubicBezTo>
                    <a:pt x="2230" y="245"/>
                    <a:pt x="2230" y="269"/>
                    <a:pt x="2214" y="300"/>
                  </a:cubicBezTo>
                  <a:cubicBezTo>
                    <a:pt x="2182" y="356"/>
                    <a:pt x="2167" y="403"/>
                    <a:pt x="2182" y="419"/>
                  </a:cubicBezTo>
                  <a:cubicBezTo>
                    <a:pt x="2182" y="427"/>
                    <a:pt x="2198" y="427"/>
                    <a:pt x="2206" y="427"/>
                  </a:cubicBezTo>
                  <a:cubicBezTo>
                    <a:pt x="2222" y="427"/>
                    <a:pt x="2238" y="427"/>
                    <a:pt x="2245" y="411"/>
                  </a:cubicBezTo>
                  <a:cubicBezTo>
                    <a:pt x="2254" y="403"/>
                    <a:pt x="2269" y="403"/>
                    <a:pt x="2285" y="403"/>
                  </a:cubicBezTo>
                  <a:cubicBezTo>
                    <a:pt x="2293" y="403"/>
                    <a:pt x="2309" y="403"/>
                    <a:pt x="2317" y="419"/>
                  </a:cubicBezTo>
                  <a:cubicBezTo>
                    <a:pt x="2325" y="427"/>
                    <a:pt x="2317" y="427"/>
                    <a:pt x="2317" y="435"/>
                  </a:cubicBezTo>
                  <a:cubicBezTo>
                    <a:pt x="2317" y="435"/>
                    <a:pt x="2309" y="435"/>
                    <a:pt x="2309" y="443"/>
                  </a:cubicBezTo>
                  <a:cubicBezTo>
                    <a:pt x="2309" y="443"/>
                    <a:pt x="2317" y="443"/>
                    <a:pt x="2325" y="443"/>
                  </a:cubicBezTo>
                  <a:cubicBezTo>
                    <a:pt x="2348" y="458"/>
                    <a:pt x="2396" y="474"/>
                    <a:pt x="2427" y="482"/>
                  </a:cubicBezTo>
                  <a:cubicBezTo>
                    <a:pt x="2427" y="482"/>
                    <a:pt x="2435" y="482"/>
                    <a:pt x="2443" y="482"/>
                  </a:cubicBezTo>
                  <a:cubicBezTo>
                    <a:pt x="2451" y="482"/>
                    <a:pt x="2467" y="482"/>
                    <a:pt x="2475" y="474"/>
                  </a:cubicBezTo>
                  <a:cubicBezTo>
                    <a:pt x="2491" y="474"/>
                    <a:pt x="2507" y="474"/>
                    <a:pt x="2514" y="474"/>
                  </a:cubicBezTo>
                  <a:lnTo>
                    <a:pt x="2514" y="474"/>
                  </a:lnTo>
                  <a:cubicBezTo>
                    <a:pt x="2514" y="482"/>
                    <a:pt x="2514" y="482"/>
                    <a:pt x="2514" y="482"/>
                  </a:cubicBezTo>
                  <a:cubicBezTo>
                    <a:pt x="2514" y="482"/>
                    <a:pt x="2514" y="490"/>
                    <a:pt x="2514" y="498"/>
                  </a:cubicBezTo>
                  <a:cubicBezTo>
                    <a:pt x="2514" y="522"/>
                    <a:pt x="2546" y="538"/>
                    <a:pt x="2570" y="545"/>
                  </a:cubicBezTo>
                  <a:lnTo>
                    <a:pt x="2570" y="545"/>
                  </a:lnTo>
                  <a:cubicBezTo>
                    <a:pt x="2593" y="553"/>
                    <a:pt x="2625" y="569"/>
                    <a:pt x="2625" y="577"/>
                  </a:cubicBezTo>
                  <a:cubicBezTo>
                    <a:pt x="2633" y="585"/>
                    <a:pt x="2625" y="593"/>
                    <a:pt x="2625" y="601"/>
                  </a:cubicBezTo>
                  <a:cubicBezTo>
                    <a:pt x="2617" y="609"/>
                    <a:pt x="2609" y="616"/>
                    <a:pt x="2601" y="616"/>
                  </a:cubicBezTo>
                  <a:cubicBezTo>
                    <a:pt x="2593" y="624"/>
                    <a:pt x="2593" y="624"/>
                    <a:pt x="2593" y="624"/>
                  </a:cubicBezTo>
                  <a:cubicBezTo>
                    <a:pt x="2593" y="624"/>
                    <a:pt x="2593" y="632"/>
                    <a:pt x="2593" y="640"/>
                  </a:cubicBezTo>
                  <a:cubicBezTo>
                    <a:pt x="2601" y="648"/>
                    <a:pt x="2601" y="664"/>
                    <a:pt x="2601" y="672"/>
                  </a:cubicBezTo>
                  <a:lnTo>
                    <a:pt x="2601" y="672"/>
                  </a:lnTo>
                  <a:cubicBezTo>
                    <a:pt x="2609" y="688"/>
                    <a:pt x="2609" y="696"/>
                    <a:pt x="2601" y="696"/>
                  </a:cubicBezTo>
                  <a:cubicBezTo>
                    <a:pt x="2601" y="703"/>
                    <a:pt x="2601" y="703"/>
                    <a:pt x="2593" y="703"/>
                  </a:cubicBezTo>
                  <a:cubicBezTo>
                    <a:pt x="2593" y="703"/>
                    <a:pt x="2593" y="703"/>
                    <a:pt x="2585" y="703"/>
                  </a:cubicBezTo>
                  <a:lnTo>
                    <a:pt x="2578" y="703"/>
                  </a:lnTo>
                  <a:cubicBezTo>
                    <a:pt x="2546" y="703"/>
                    <a:pt x="2538" y="688"/>
                    <a:pt x="2530" y="680"/>
                  </a:cubicBezTo>
                  <a:lnTo>
                    <a:pt x="2530" y="672"/>
                  </a:lnTo>
                  <a:cubicBezTo>
                    <a:pt x="2522" y="672"/>
                    <a:pt x="2522" y="672"/>
                    <a:pt x="2514" y="672"/>
                  </a:cubicBezTo>
                  <a:lnTo>
                    <a:pt x="2514" y="672"/>
                  </a:lnTo>
                  <a:cubicBezTo>
                    <a:pt x="2514" y="672"/>
                    <a:pt x="2514" y="672"/>
                    <a:pt x="2522" y="688"/>
                  </a:cubicBezTo>
                  <a:cubicBezTo>
                    <a:pt x="2530" y="703"/>
                    <a:pt x="2530" y="703"/>
                    <a:pt x="2538" y="703"/>
                  </a:cubicBezTo>
                  <a:cubicBezTo>
                    <a:pt x="2546" y="703"/>
                    <a:pt x="2546" y="711"/>
                    <a:pt x="2554" y="711"/>
                  </a:cubicBezTo>
                  <a:cubicBezTo>
                    <a:pt x="2570" y="719"/>
                    <a:pt x="2585" y="727"/>
                    <a:pt x="2601" y="727"/>
                  </a:cubicBezTo>
                  <a:cubicBezTo>
                    <a:pt x="2609" y="727"/>
                    <a:pt x="2617" y="735"/>
                    <a:pt x="2625" y="735"/>
                  </a:cubicBezTo>
                  <a:cubicBezTo>
                    <a:pt x="2641" y="743"/>
                    <a:pt x="2641" y="751"/>
                    <a:pt x="2649" y="759"/>
                  </a:cubicBezTo>
                  <a:cubicBezTo>
                    <a:pt x="2649" y="767"/>
                    <a:pt x="2657" y="775"/>
                    <a:pt x="2657" y="775"/>
                  </a:cubicBezTo>
                  <a:cubicBezTo>
                    <a:pt x="2665" y="790"/>
                    <a:pt x="2665" y="806"/>
                    <a:pt x="2657" y="822"/>
                  </a:cubicBezTo>
                  <a:cubicBezTo>
                    <a:pt x="2657" y="830"/>
                    <a:pt x="2641" y="838"/>
                    <a:pt x="2633" y="838"/>
                  </a:cubicBezTo>
                  <a:cubicBezTo>
                    <a:pt x="2625" y="846"/>
                    <a:pt x="2617" y="830"/>
                    <a:pt x="2617" y="822"/>
                  </a:cubicBezTo>
                  <a:cubicBezTo>
                    <a:pt x="2609" y="822"/>
                    <a:pt x="2609" y="814"/>
                    <a:pt x="2601" y="814"/>
                  </a:cubicBezTo>
                  <a:lnTo>
                    <a:pt x="2601" y="814"/>
                  </a:lnTo>
                  <a:cubicBezTo>
                    <a:pt x="2601" y="814"/>
                    <a:pt x="2601" y="814"/>
                    <a:pt x="2601" y="822"/>
                  </a:cubicBezTo>
                  <a:cubicBezTo>
                    <a:pt x="2609" y="822"/>
                    <a:pt x="2609" y="838"/>
                    <a:pt x="2617" y="846"/>
                  </a:cubicBezTo>
                  <a:cubicBezTo>
                    <a:pt x="2617" y="846"/>
                    <a:pt x="2617" y="854"/>
                    <a:pt x="2609" y="862"/>
                  </a:cubicBezTo>
                  <a:cubicBezTo>
                    <a:pt x="2601" y="869"/>
                    <a:pt x="2578" y="869"/>
                    <a:pt x="2578" y="869"/>
                  </a:cubicBezTo>
                  <a:cubicBezTo>
                    <a:pt x="2570" y="869"/>
                    <a:pt x="2562" y="869"/>
                    <a:pt x="2562" y="877"/>
                  </a:cubicBezTo>
                  <a:cubicBezTo>
                    <a:pt x="2562" y="877"/>
                    <a:pt x="2562" y="885"/>
                    <a:pt x="2578" y="893"/>
                  </a:cubicBezTo>
                  <a:cubicBezTo>
                    <a:pt x="2585" y="901"/>
                    <a:pt x="2593" y="901"/>
                    <a:pt x="2593" y="901"/>
                  </a:cubicBezTo>
                  <a:cubicBezTo>
                    <a:pt x="2601" y="901"/>
                    <a:pt x="2601" y="901"/>
                    <a:pt x="2601" y="893"/>
                  </a:cubicBezTo>
                  <a:cubicBezTo>
                    <a:pt x="2609" y="885"/>
                    <a:pt x="2609" y="885"/>
                    <a:pt x="2617" y="885"/>
                  </a:cubicBezTo>
                  <a:cubicBezTo>
                    <a:pt x="2617" y="885"/>
                    <a:pt x="2625" y="885"/>
                    <a:pt x="2649" y="917"/>
                  </a:cubicBezTo>
                  <a:cubicBezTo>
                    <a:pt x="2657" y="925"/>
                    <a:pt x="2665" y="925"/>
                    <a:pt x="2665" y="925"/>
                  </a:cubicBezTo>
                  <a:lnTo>
                    <a:pt x="2665" y="925"/>
                  </a:lnTo>
                  <a:lnTo>
                    <a:pt x="2673" y="925"/>
                  </a:lnTo>
                  <a:cubicBezTo>
                    <a:pt x="2680" y="925"/>
                    <a:pt x="2688" y="933"/>
                    <a:pt x="2688" y="941"/>
                  </a:cubicBezTo>
                  <a:cubicBezTo>
                    <a:pt x="2696" y="949"/>
                    <a:pt x="2696" y="964"/>
                    <a:pt x="2688" y="972"/>
                  </a:cubicBezTo>
                  <a:cubicBezTo>
                    <a:pt x="2680" y="972"/>
                    <a:pt x="2680" y="980"/>
                    <a:pt x="2680" y="980"/>
                  </a:cubicBezTo>
                  <a:cubicBezTo>
                    <a:pt x="2673" y="988"/>
                    <a:pt x="2673" y="996"/>
                    <a:pt x="2665" y="1004"/>
                  </a:cubicBezTo>
                  <a:cubicBezTo>
                    <a:pt x="2657" y="1012"/>
                    <a:pt x="2649" y="1012"/>
                    <a:pt x="2649" y="1012"/>
                  </a:cubicBezTo>
                  <a:cubicBezTo>
                    <a:pt x="2641" y="1012"/>
                    <a:pt x="2633" y="1012"/>
                    <a:pt x="2625" y="1004"/>
                  </a:cubicBezTo>
                  <a:cubicBezTo>
                    <a:pt x="2617" y="996"/>
                    <a:pt x="2609" y="996"/>
                    <a:pt x="2601" y="988"/>
                  </a:cubicBezTo>
                  <a:cubicBezTo>
                    <a:pt x="2578" y="972"/>
                    <a:pt x="2570" y="964"/>
                    <a:pt x="2562" y="964"/>
                  </a:cubicBezTo>
                  <a:cubicBezTo>
                    <a:pt x="2554" y="956"/>
                    <a:pt x="2546" y="949"/>
                    <a:pt x="2538" y="949"/>
                  </a:cubicBezTo>
                  <a:cubicBezTo>
                    <a:pt x="2530" y="941"/>
                    <a:pt x="2522" y="941"/>
                    <a:pt x="2522" y="941"/>
                  </a:cubicBezTo>
                  <a:lnTo>
                    <a:pt x="2522" y="941"/>
                  </a:lnTo>
                  <a:lnTo>
                    <a:pt x="2522" y="941"/>
                  </a:lnTo>
                  <a:lnTo>
                    <a:pt x="2522" y="949"/>
                  </a:lnTo>
                  <a:cubicBezTo>
                    <a:pt x="2538" y="956"/>
                    <a:pt x="2554" y="964"/>
                    <a:pt x="2585" y="1004"/>
                  </a:cubicBezTo>
                  <a:cubicBezTo>
                    <a:pt x="2601" y="1028"/>
                    <a:pt x="2609" y="1028"/>
                    <a:pt x="2617" y="1028"/>
                  </a:cubicBezTo>
                  <a:cubicBezTo>
                    <a:pt x="2625" y="1028"/>
                    <a:pt x="2625" y="1035"/>
                    <a:pt x="2633" y="1035"/>
                  </a:cubicBezTo>
                  <a:cubicBezTo>
                    <a:pt x="2641" y="1043"/>
                    <a:pt x="2641" y="1043"/>
                    <a:pt x="2649" y="1043"/>
                  </a:cubicBezTo>
                  <a:cubicBezTo>
                    <a:pt x="2657" y="1043"/>
                    <a:pt x="2657" y="1043"/>
                    <a:pt x="2665" y="1035"/>
                  </a:cubicBezTo>
                  <a:lnTo>
                    <a:pt x="2673" y="1028"/>
                  </a:lnTo>
                  <a:cubicBezTo>
                    <a:pt x="2680" y="1028"/>
                    <a:pt x="2680" y="1020"/>
                    <a:pt x="2688" y="1012"/>
                  </a:cubicBezTo>
                  <a:lnTo>
                    <a:pt x="2688" y="1004"/>
                  </a:lnTo>
                  <a:cubicBezTo>
                    <a:pt x="2696" y="996"/>
                    <a:pt x="2696" y="996"/>
                    <a:pt x="2704" y="996"/>
                  </a:cubicBezTo>
                  <a:cubicBezTo>
                    <a:pt x="2712" y="996"/>
                    <a:pt x="2728" y="996"/>
                    <a:pt x="2736" y="996"/>
                  </a:cubicBezTo>
                  <a:cubicBezTo>
                    <a:pt x="2744" y="996"/>
                    <a:pt x="2751" y="1004"/>
                    <a:pt x="2760" y="1004"/>
                  </a:cubicBezTo>
                  <a:cubicBezTo>
                    <a:pt x="2783" y="1004"/>
                    <a:pt x="2799" y="1004"/>
                    <a:pt x="2823" y="1028"/>
                  </a:cubicBezTo>
                  <a:cubicBezTo>
                    <a:pt x="2838" y="1043"/>
                    <a:pt x="2846" y="1051"/>
                    <a:pt x="2846" y="1067"/>
                  </a:cubicBezTo>
                  <a:cubicBezTo>
                    <a:pt x="2846" y="1075"/>
                    <a:pt x="2854" y="1090"/>
                    <a:pt x="2862" y="1114"/>
                  </a:cubicBezTo>
                  <a:cubicBezTo>
                    <a:pt x="2878" y="1137"/>
                    <a:pt x="2878" y="1145"/>
                    <a:pt x="2886" y="1145"/>
                  </a:cubicBezTo>
                  <a:cubicBezTo>
                    <a:pt x="2886" y="1153"/>
                    <a:pt x="2886" y="1153"/>
                    <a:pt x="2894" y="1153"/>
                  </a:cubicBezTo>
                  <a:cubicBezTo>
                    <a:pt x="2894" y="1161"/>
                    <a:pt x="2894" y="1161"/>
                    <a:pt x="2894" y="1161"/>
                  </a:cubicBezTo>
                  <a:lnTo>
                    <a:pt x="2894" y="1161"/>
                  </a:lnTo>
                  <a:cubicBezTo>
                    <a:pt x="2704" y="1208"/>
                    <a:pt x="1708" y="1438"/>
                    <a:pt x="838" y="1556"/>
                  </a:cubicBezTo>
                  <a:cubicBezTo>
                    <a:pt x="838" y="1556"/>
                    <a:pt x="791" y="1564"/>
                    <a:pt x="759" y="1564"/>
                  </a:cubicBezTo>
                  <a:cubicBezTo>
                    <a:pt x="751" y="1564"/>
                    <a:pt x="744" y="1564"/>
                    <a:pt x="744" y="1564"/>
                  </a:cubicBezTo>
                  <a:cubicBezTo>
                    <a:pt x="736" y="1556"/>
                    <a:pt x="736" y="1556"/>
                    <a:pt x="720" y="1556"/>
                  </a:cubicBezTo>
                  <a:cubicBezTo>
                    <a:pt x="680" y="1556"/>
                    <a:pt x="609" y="1572"/>
                    <a:pt x="562" y="1580"/>
                  </a:cubicBezTo>
                  <a:cubicBezTo>
                    <a:pt x="530" y="1588"/>
                    <a:pt x="309" y="1619"/>
                    <a:pt x="16" y="1659"/>
                  </a:cubicBezTo>
                  <a:lnTo>
                    <a:pt x="0" y="1659"/>
                  </a:lnTo>
                  <a:close/>
                  <a:moveTo>
                    <a:pt x="135" y="1572"/>
                  </a:moveTo>
                  <a:lnTo>
                    <a:pt x="135" y="1572"/>
                  </a:lnTo>
                  <a:cubicBezTo>
                    <a:pt x="127" y="1572"/>
                    <a:pt x="127" y="1572"/>
                    <a:pt x="119" y="1588"/>
                  </a:cubicBezTo>
                  <a:cubicBezTo>
                    <a:pt x="103" y="1596"/>
                    <a:pt x="64" y="1627"/>
                    <a:pt x="32" y="1651"/>
                  </a:cubicBezTo>
                  <a:cubicBezTo>
                    <a:pt x="317" y="1612"/>
                    <a:pt x="530" y="1580"/>
                    <a:pt x="562" y="1572"/>
                  </a:cubicBezTo>
                  <a:cubicBezTo>
                    <a:pt x="641" y="1556"/>
                    <a:pt x="696" y="1548"/>
                    <a:pt x="720" y="1548"/>
                  </a:cubicBezTo>
                  <a:cubicBezTo>
                    <a:pt x="736" y="1548"/>
                    <a:pt x="744" y="1556"/>
                    <a:pt x="744" y="1556"/>
                  </a:cubicBezTo>
                  <a:cubicBezTo>
                    <a:pt x="751" y="1556"/>
                    <a:pt x="751" y="1556"/>
                    <a:pt x="759" y="1556"/>
                  </a:cubicBezTo>
                  <a:cubicBezTo>
                    <a:pt x="791" y="1556"/>
                    <a:pt x="838" y="1548"/>
                    <a:pt x="838" y="1548"/>
                  </a:cubicBezTo>
                  <a:cubicBezTo>
                    <a:pt x="1700" y="1438"/>
                    <a:pt x="2680" y="1201"/>
                    <a:pt x="2886" y="1153"/>
                  </a:cubicBezTo>
                  <a:cubicBezTo>
                    <a:pt x="2878" y="1153"/>
                    <a:pt x="2878" y="1153"/>
                    <a:pt x="2878" y="1153"/>
                  </a:cubicBezTo>
                  <a:cubicBezTo>
                    <a:pt x="2878" y="1145"/>
                    <a:pt x="2870" y="1145"/>
                    <a:pt x="2854" y="1114"/>
                  </a:cubicBezTo>
                  <a:cubicBezTo>
                    <a:pt x="2846" y="1090"/>
                    <a:pt x="2838" y="1082"/>
                    <a:pt x="2838" y="1067"/>
                  </a:cubicBezTo>
                  <a:cubicBezTo>
                    <a:pt x="2838" y="1051"/>
                    <a:pt x="2838" y="1043"/>
                    <a:pt x="2823" y="1035"/>
                  </a:cubicBezTo>
                  <a:cubicBezTo>
                    <a:pt x="2791" y="1004"/>
                    <a:pt x="2783" y="1004"/>
                    <a:pt x="2760" y="1004"/>
                  </a:cubicBezTo>
                  <a:cubicBezTo>
                    <a:pt x="2751" y="1004"/>
                    <a:pt x="2744" y="1004"/>
                    <a:pt x="2736" y="1004"/>
                  </a:cubicBezTo>
                  <a:cubicBezTo>
                    <a:pt x="2728" y="1004"/>
                    <a:pt x="2712" y="1004"/>
                    <a:pt x="2704" y="1004"/>
                  </a:cubicBezTo>
                  <a:cubicBezTo>
                    <a:pt x="2696" y="1004"/>
                    <a:pt x="2696" y="1004"/>
                    <a:pt x="2696" y="1004"/>
                  </a:cubicBezTo>
                  <a:lnTo>
                    <a:pt x="2688" y="1012"/>
                  </a:lnTo>
                  <a:cubicBezTo>
                    <a:pt x="2688" y="1020"/>
                    <a:pt x="2688" y="1028"/>
                    <a:pt x="2680" y="1035"/>
                  </a:cubicBezTo>
                  <a:cubicBezTo>
                    <a:pt x="2673" y="1035"/>
                    <a:pt x="2673" y="1043"/>
                    <a:pt x="2665" y="1043"/>
                  </a:cubicBezTo>
                  <a:cubicBezTo>
                    <a:pt x="2665" y="1043"/>
                    <a:pt x="2657" y="1051"/>
                    <a:pt x="2649" y="1051"/>
                  </a:cubicBezTo>
                  <a:cubicBezTo>
                    <a:pt x="2641" y="1051"/>
                    <a:pt x="2633" y="1051"/>
                    <a:pt x="2633" y="1043"/>
                  </a:cubicBezTo>
                  <a:cubicBezTo>
                    <a:pt x="2625" y="1043"/>
                    <a:pt x="2617" y="1035"/>
                    <a:pt x="2617" y="1035"/>
                  </a:cubicBezTo>
                  <a:cubicBezTo>
                    <a:pt x="2609" y="1035"/>
                    <a:pt x="2601" y="1035"/>
                    <a:pt x="2578" y="1004"/>
                  </a:cubicBezTo>
                  <a:cubicBezTo>
                    <a:pt x="2546" y="972"/>
                    <a:pt x="2530" y="956"/>
                    <a:pt x="2522" y="949"/>
                  </a:cubicBezTo>
                  <a:lnTo>
                    <a:pt x="2514" y="949"/>
                  </a:lnTo>
                  <a:lnTo>
                    <a:pt x="2514" y="941"/>
                  </a:lnTo>
                  <a:cubicBezTo>
                    <a:pt x="2514" y="933"/>
                    <a:pt x="2530" y="933"/>
                    <a:pt x="2546" y="941"/>
                  </a:cubicBezTo>
                  <a:cubicBezTo>
                    <a:pt x="2554" y="949"/>
                    <a:pt x="2562" y="949"/>
                    <a:pt x="2562" y="956"/>
                  </a:cubicBezTo>
                  <a:cubicBezTo>
                    <a:pt x="2570" y="964"/>
                    <a:pt x="2578" y="972"/>
                    <a:pt x="2601" y="980"/>
                  </a:cubicBezTo>
                  <a:cubicBezTo>
                    <a:pt x="2617" y="988"/>
                    <a:pt x="2625" y="996"/>
                    <a:pt x="2625" y="996"/>
                  </a:cubicBezTo>
                  <a:cubicBezTo>
                    <a:pt x="2633" y="1004"/>
                    <a:pt x="2641" y="1004"/>
                    <a:pt x="2649" y="1004"/>
                  </a:cubicBezTo>
                  <a:cubicBezTo>
                    <a:pt x="2649" y="1004"/>
                    <a:pt x="2649" y="1004"/>
                    <a:pt x="2657" y="1004"/>
                  </a:cubicBezTo>
                  <a:cubicBezTo>
                    <a:pt x="2665" y="996"/>
                    <a:pt x="2673" y="988"/>
                    <a:pt x="2673" y="980"/>
                  </a:cubicBezTo>
                  <a:cubicBezTo>
                    <a:pt x="2673" y="972"/>
                    <a:pt x="2680" y="972"/>
                    <a:pt x="2680" y="964"/>
                  </a:cubicBezTo>
                  <a:cubicBezTo>
                    <a:pt x="2688" y="964"/>
                    <a:pt x="2688" y="949"/>
                    <a:pt x="2688" y="941"/>
                  </a:cubicBezTo>
                  <a:cubicBezTo>
                    <a:pt x="2680" y="933"/>
                    <a:pt x="2680" y="933"/>
                    <a:pt x="2673" y="933"/>
                  </a:cubicBezTo>
                  <a:cubicBezTo>
                    <a:pt x="2673" y="933"/>
                    <a:pt x="2673" y="933"/>
                    <a:pt x="2665" y="933"/>
                  </a:cubicBezTo>
                  <a:lnTo>
                    <a:pt x="2665" y="933"/>
                  </a:lnTo>
                  <a:cubicBezTo>
                    <a:pt x="2657" y="933"/>
                    <a:pt x="2657" y="933"/>
                    <a:pt x="2649" y="925"/>
                  </a:cubicBezTo>
                  <a:cubicBezTo>
                    <a:pt x="2625" y="901"/>
                    <a:pt x="2617" y="893"/>
                    <a:pt x="2617" y="893"/>
                  </a:cubicBezTo>
                  <a:lnTo>
                    <a:pt x="2609" y="893"/>
                  </a:lnTo>
                  <a:cubicBezTo>
                    <a:pt x="2609" y="901"/>
                    <a:pt x="2601" y="909"/>
                    <a:pt x="2593" y="909"/>
                  </a:cubicBezTo>
                  <a:cubicBezTo>
                    <a:pt x="2585" y="909"/>
                    <a:pt x="2578" y="901"/>
                    <a:pt x="2570" y="893"/>
                  </a:cubicBezTo>
                  <a:cubicBezTo>
                    <a:pt x="2562" y="885"/>
                    <a:pt x="2554" y="877"/>
                    <a:pt x="2554" y="869"/>
                  </a:cubicBezTo>
                  <a:cubicBezTo>
                    <a:pt x="2562" y="869"/>
                    <a:pt x="2562" y="862"/>
                    <a:pt x="2578" y="862"/>
                  </a:cubicBezTo>
                  <a:cubicBezTo>
                    <a:pt x="2585" y="862"/>
                    <a:pt x="2601" y="862"/>
                    <a:pt x="2609" y="854"/>
                  </a:cubicBezTo>
                  <a:lnTo>
                    <a:pt x="2609" y="846"/>
                  </a:lnTo>
                  <a:cubicBezTo>
                    <a:pt x="2609" y="838"/>
                    <a:pt x="2601" y="830"/>
                    <a:pt x="2593" y="822"/>
                  </a:cubicBezTo>
                  <a:cubicBezTo>
                    <a:pt x="2593" y="814"/>
                    <a:pt x="2593" y="806"/>
                    <a:pt x="2593" y="806"/>
                  </a:cubicBezTo>
                  <a:cubicBezTo>
                    <a:pt x="2593" y="806"/>
                    <a:pt x="2593" y="798"/>
                    <a:pt x="2601" y="806"/>
                  </a:cubicBezTo>
                  <a:cubicBezTo>
                    <a:pt x="2609" y="806"/>
                    <a:pt x="2617" y="814"/>
                    <a:pt x="2617" y="822"/>
                  </a:cubicBezTo>
                  <a:cubicBezTo>
                    <a:pt x="2625" y="830"/>
                    <a:pt x="2625" y="838"/>
                    <a:pt x="2633" y="830"/>
                  </a:cubicBezTo>
                  <a:cubicBezTo>
                    <a:pt x="2641" y="830"/>
                    <a:pt x="2649" y="830"/>
                    <a:pt x="2649" y="814"/>
                  </a:cubicBezTo>
                  <a:cubicBezTo>
                    <a:pt x="2657" y="806"/>
                    <a:pt x="2657" y="790"/>
                    <a:pt x="2649" y="782"/>
                  </a:cubicBezTo>
                  <a:cubicBezTo>
                    <a:pt x="2649" y="775"/>
                    <a:pt x="2641" y="767"/>
                    <a:pt x="2641" y="767"/>
                  </a:cubicBezTo>
                  <a:cubicBezTo>
                    <a:pt x="2641" y="751"/>
                    <a:pt x="2633" y="751"/>
                    <a:pt x="2625" y="743"/>
                  </a:cubicBezTo>
                  <a:cubicBezTo>
                    <a:pt x="2617" y="743"/>
                    <a:pt x="2609" y="735"/>
                    <a:pt x="2601" y="735"/>
                  </a:cubicBezTo>
                  <a:cubicBezTo>
                    <a:pt x="2585" y="735"/>
                    <a:pt x="2570" y="727"/>
                    <a:pt x="2554" y="719"/>
                  </a:cubicBezTo>
                  <a:cubicBezTo>
                    <a:pt x="2546" y="711"/>
                    <a:pt x="2538" y="711"/>
                    <a:pt x="2538" y="711"/>
                  </a:cubicBezTo>
                  <a:cubicBezTo>
                    <a:pt x="2530" y="703"/>
                    <a:pt x="2530" y="703"/>
                    <a:pt x="2514" y="688"/>
                  </a:cubicBezTo>
                  <a:cubicBezTo>
                    <a:pt x="2507" y="680"/>
                    <a:pt x="2507" y="672"/>
                    <a:pt x="2507" y="664"/>
                  </a:cubicBezTo>
                  <a:lnTo>
                    <a:pt x="2514" y="664"/>
                  </a:lnTo>
                  <a:cubicBezTo>
                    <a:pt x="2522" y="664"/>
                    <a:pt x="2530" y="664"/>
                    <a:pt x="2530" y="672"/>
                  </a:cubicBezTo>
                  <a:lnTo>
                    <a:pt x="2538" y="672"/>
                  </a:lnTo>
                  <a:cubicBezTo>
                    <a:pt x="2546" y="680"/>
                    <a:pt x="2554" y="696"/>
                    <a:pt x="2578" y="696"/>
                  </a:cubicBezTo>
                  <a:lnTo>
                    <a:pt x="2585" y="696"/>
                  </a:lnTo>
                  <a:cubicBezTo>
                    <a:pt x="2593" y="696"/>
                    <a:pt x="2593" y="696"/>
                    <a:pt x="2593" y="696"/>
                  </a:cubicBezTo>
                  <a:lnTo>
                    <a:pt x="2601" y="696"/>
                  </a:lnTo>
                  <a:cubicBezTo>
                    <a:pt x="2601" y="696"/>
                    <a:pt x="2601" y="688"/>
                    <a:pt x="2601" y="672"/>
                  </a:cubicBezTo>
                  <a:lnTo>
                    <a:pt x="2601" y="672"/>
                  </a:lnTo>
                  <a:cubicBezTo>
                    <a:pt x="2593" y="664"/>
                    <a:pt x="2593" y="656"/>
                    <a:pt x="2593" y="640"/>
                  </a:cubicBezTo>
                  <a:cubicBezTo>
                    <a:pt x="2585" y="632"/>
                    <a:pt x="2585" y="624"/>
                    <a:pt x="2585" y="616"/>
                  </a:cubicBezTo>
                  <a:cubicBezTo>
                    <a:pt x="2593" y="616"/>
                    <a:pt x="2593" y="616"/>
                    <a:pt x="2601" y="616"/>
                  </a:cubicBezTo>
                  <a:cubicBezTo>
                    <a:pt x="2609" y="609"/>
                    <a:pt x="2617" y="601"/>
                    <a:pt x="2617" y="601"/>
                  </a:cubicBezTo>
                  <a:cubicBezTo>
                    <a:pt x="2625" y="593"/>
                    <a:pt x="2625" y="585"/>
                    <a:pt x="2625" y="585"/>
                  </a:cubicBezTo>
                  <a:cubicBezTo>
                    <a:pt x="2617" y="577"/>
                    <a:pt x="2601" y="569"/>
                    <a:pt x="2570" y="553"/>
                  </a:cubicBezTo>
                  <a:lnTo>
                    <a:pt x="2570" y="553"/>
                  </a:lnTo>
                  <a:cubicBezTo>
                    <a:pt x="2538" y="538"/>
                    <a:pt x="2507" y="529"/>
                    <a:pt x="2507" y="498"/>
                  </a:cubicBezTo>
                  <a:cubicBezTo>
                    <a:pt x="2507" y="490"/>
                    <a:pt x="2507" y="482"/>
                    <a:pt x="2507" y="482"/>
                  </a:cubicBezTo>
                  <a:cubicBezTo>
                    <a:pt x="2507" y="482"/>
                    <a:pt x="2491" y="482"/>
                    <a:pt x="2483" y="482"/>
                  </a:cubicBezTo>
                  <a:cubicBezTo>
                    <a:pt x="2467" y="482"/>
                    <a:pt x="2451" y="490"/>
                    <a:pt x="2443" y="490"/>
                  </a:cubicBezTo>
                  <a:cubicBezTo>
                    <a:pt x="2435" y="490"/>
                    <a:pt x="2427" y="490"/>
                    <a:pt x="2427" y="490"/>
                  </a:cubicBezTo>
                  <a:cubicBezTo>
                    <a:pt x="2388" y="482"/>
                    <a:pt x="2348" y="466"/>
                    <a:pt x="2317" y="451"/>
                  </a:cubicBezTo>
                  <a:cubicBezTo>
                    <a:pt x="2309" y="451"/>
                    <a:pt x="2309" y="443"/>
                    <a:pt x="2309" y="443"/>
                  </a:cubicBezTo>
                  <a:cubicBezTo>
                    <a:pt x="2301" y="435"/>
                    <a:pt x="2309" y="435"/>
                    <a:pt x="2309" y="427"/>
                  </a:cubicBezTo>
                  <a:cubicBezTo>
                    <a:pt x="2309" y="427"/>
                    <a:pt x="2317" y="419"/>
                    <a:pt x="2309" y="419"/>
                  </a:cubicBezTo>
                  <a:cubicBezTo>
                    <a:pt x="2309" y="411"/>
                    <a:pt x="2293" y="411"/>
                    <a:pt x="2285" y="411"/>
                  </a:cubicBezTo>
                  <a:cubicBezTo>
                    <a:pt x="2277" y="411"/>
                    <a:pt x="2261" y="411"/>
                    <a:pt x="2254" y="419"/>
                  </a:cubicBezTo>
                  <a:cubicBezTo>
                    <a:pt x="2245" y="427"/>
                    <a:pt x="2222" y="435"/>
                    <a:pt x="2206" y="435"/>
                  </a:cubicBezTo>
                  <a:cubicBezTo>
                    <a:pt x="2190" y="435"/>
                    <a:pt x="2182" y="427"/>
                    <a:pt x="2174" y="419"/>
                  </a:cubicBezTo>
                  <a:cubicBezTo>
                    <a:pt x="2159" y="395"/>
                    <a:pt x="2190" y="324"/>
                    <a:pt x="2206" y="300"/>
                  </a:cubicBezTo>
                  <a:cubicBezTo>
                    <a:pt x="2230" y="269"/>
                    <a:pt x="2222" y="245"/>
                    <a:pt x="2222" y="213"/>
                  </a:cubicBezTo>
                  <a:cubicBezTo>
                    <a:pt x="2222" y="213"/>
                    <a:pt x="2222" y="205"/>
                    <a:pt x="2222" y="198"/>
                  </a:cubicBezTo>
                  <a:cubicBezTo>
                    <a:pt x="2214" y="174"/>
                    <a:pt x="2174" y="150"/>
                    <a:pt x="2143" y="134"/>
                  </a:cubicBezTo>
                  <a:cubicBezTo>
                    <a:pt x="2135" y="134"/>
                    <a:pt x="2127" y="126"/>
                    <a:pt x="2119" y="118"/>
                  </a:cubicBezTo>
                  <a:cubicBezTo>
                    <a:pt x="2111" y="111"/>
                    <a:pt x="2095" y="111"/>
                    <a:pt x="2087" y="111"/>
                  </a:cubicBezTo>
                  <a:cubicBezTo>
                    <a:pt x="2080" y="111"/>
                    <a:pt x="2072" y="111"/>
                    <a:pt x="2072" y="111"/>
                  </a:cubicBezTo>
                  <a:cubicBezTo>
                    <a:pt x="2064" y="111"/>
                    <a:pt x="2056" y="111"/>
                    <a:pt x="2056" y="111"/>
                  </a:cubicBezTo>
                  <a:cubicBezTo>
                    <a:pt x="2048" y="111"/>
                    <a:pt x="2040" y="111"/>
                    <a:pt x="2032" y="111"/>
                  </a:cubicBezTo>
                  <a:cubicBezTo>
                    <a:pt x="2024" y="103"/>
                    <a:pt x="2024" y="79"/>
                    <a:pt x="2016" y="47"/>
                  </a:cubicBezTo>
                  <a:cubicBezTo>
                    <a:pt x="2016" y="39"/>
                    <a:pt x="2016" y="32"/>
                    <a:pt x="2016" y="23"/>
                  </a:cubicBezTo>
                  <a:cubicBezTo>
                    <a:pt x="2016" y="23"/>
                    <a:pt x="2008" y="16"/>
                    <a:pt x="1977" y="16"/>
                  </a:cubicBezTo>
                  <a:cubicBezTo>
                    <a:pt x="1969" y="16"/>
                    <a:pt x="1953" y="16"/>
                    <a:pt x="1937" y="16"/>
                  </a:cubicBezTo>
                  <a:cubicBezTo>
                    <a:pt x="1921" y="71"/>
                    <a:pt x="1890" y="103"/>
                    <a:pt x="1866" y="95"/>
                  </a:cubicBezTo>
                  <a:cubicBezTo>
                    <a:pt x="1843" y="87"/>
                    <a:pt x="1795" y="55"/>
                    <a:pt x="1763" y="32"/>
                  </a:cubicBezTo>
                  <a:cubicBezTo>
                    <a:pt x="1748" y="23"/>
                    <a:pt x="1732" y="8"/>
                    <a:pt x="1732" y="8"/>
                  </a:cubicBezTo>
                  <a:cubicBezTo>
                    <a:pt x="1724" y="8"/>
                    <a:pt x="1716" y="8"/>
                    <a:pt x="1716" y="8"/>
                  </a:cubicBezTo>
                  <a:cubicBezTo>
                    <a:pt x="1708" y="23"/>
                    <a:pt x="1700" y="47"/>
                    <a:pt x="1700" y="79"/>
                  </a:cubicBezTo>
                  <a:cubicBezTo>
                    <a:pt x="1700" y="126"/>
                    <a:pt x="1700" y="174"/>
                    <a:pt x="1684" y="221"/>
                  </a:cubicBezTo>
                  <a:cubicBezTo>
                    <a:pt x="1676" y="269"/>
                    <a:pt x="1668" y="269"/>
                    <a:pt x="1645" y="269"/>
                  </a:cubicBezTo>
                  <a:cubicBezTo>
                    <a:pt x="1645" y="269"/>
                    <a:pt x="1637" y="276"/>
                    <a:pt x="1629" y="276"/>
                  </a:cubicBezTo>
                  <a:cubicBezTo>
                    <a:pt x="1605" y="276"/>
                    <a:pt x="1605" y="300"/>
                    <a:pt x="1605" y="316"/>
                  </a:cubicBezTo>
                  <a:cubicBezTo>
                    <a:pt x="1605" y="332"/>
                    <a:pt x="1605" y="340"/>
                    <a:pt x="1597" y="348"/>
                  </a:cubicBezTo>
                  <a:cubicBezTo>
                    <a:pt x="1597" y="363"/>
                    <a:pt x="1581" y="363"/>
                    <a:pt x="1574" y="363"/>
                  </a:cubicBezTo>
                  <a:cubicBezTo>
                    <a:pt x="1566" y="363"/>
                    <a:pt x="1558" y="363"/>
                    <a:pt x="1550" y="363"/>
                  </a:cubicBezTo>
                  <a:cubicBezTo>
                    <a:pt x="1542" y="363"/>
                    <a:pt x="1526" y="356"/>
                    <a:pt x="1518" y="363"/>
                  </a:cubicBezTo>
                  <a:cubicBezTo>
                    <a:pt x="1510" y="363"/>
                    <a:pt x="1510" y="363"/>
                    <a:pt x="1510" y="363"/>
                  </a:cubicBezTo>
                  <a:cubicBezTo>
                    <a:pt x="1510" y="363"/>
                    <a:pt x="1510" y="371"/>
                    <a:pt x="1510" y="379"/>
                  </a:cubicBezTo>
                  <a:cubicBezTo>
                    <a:pt x="1518" y="387"/>
                    <a:pt x="1518" y="403"/>
                    <a:pt x="1518" y="419"/>
                  </a:cubicBezTo>
                  <a:cubicBezTo>
                    <a:pt x="1518" y="435"/>
                    <a:pt x="1518" y="451"/>
                    <a:pt x="1510" y="451"/>
                  </a:cubicBezTo>
                  <a:cubicBezTo>
                    <a:pt x="1503" y="451"/>
                    <a:pt x="1495" y="451"/>
                    <a:pt x="1487" y="443"/>
                  </a:cubicBezTo>
                  <a:cubicBezTo>
                    <a:pt x="1487" y="435"/>
                    <a:pt x="1479" y="443"/>
                    <a:pt x="1471" y="451"/>
                  </a:cubicBezTo>
                  <a:cubicBezTo>
                    <a:pt x="1463" y="458"/>
                    <a:pt x="1455" y="482"/>
                    <a:pt x="1455" y="490"/>
                  </a:cubicBezTo>
                  <a:lnTo>
                    <a:pt x="1455" y="490"/>
                  </a:lnTo>
                  <a:cubicBezTo>
                    <a:pt x="1455" y="514"/>
                    <a:pt x="1455" y="529"/>
                    <a:pt x="1447" y="538"/>
                  </a:cubicBezTo>
                  <a:cubicBezTo>
                    <a:pt x="1447" y="545"/>
                    <a:pt x="1439" y="545"/>
                    <a:pt x="1439" y="545"/>
                  </a:cubicBezTo>
                  <a:cubicBezTo>
                    <a:pt x="1423" y="545"/>
                    <a:pt x="1400" y="522"/>
                    <a:pt x="1376" y="506"/>
                  </a:cubicBezTo>
                  <a:cubicBezTo>
                    <a:pt x="1376" y="498"/>
                    <a:pt x="1376" y="498"/>
                    <a:pt x="1376" y="498"/>
                  </a:cubicBezTo>
                  <a:cubicBezTo>
                    <a:pt x="1360" y="490"/>
                    <a:pt x="1352" y="490"/>
                    <a:pt x="1328" y="506"/>
                  </a:cubicBezTo>
                  <a:cubicBezTo>
                    <a:pt x="1321" y="514"/>
                    <a:pt x="1313" y="514"/>
                    <a:pt x="1305" y="522"/>
                  </a:cubicBezTo>
                  <a:cubicBezTo>
                    <a:pt x="1281" y="538"/>
                    <a:pt x="1281" y="553"/>
                    <a:pt x="1281" y="585"/>
                  </a:cubicBezTo>
                  <a:cubicBezTo>
                    <a:pt x="1281" y="601"/>
                    <a:pt x="1281" y="624"/>
                    <a:pt x="1273" y="648"/>
                  </a:cubicBezTo>
                  <a:cubicBezTo>
                    <a:pt x="1265" y="680"/>
                    <a:pt x="1257" y="696"/>
                    <a:pt x="1257" y="703"/>
                  </a:cubicBezTo>
                  <a:cubicBezTo>
                    <a:pt x="1250" y="711"/>
                    <a:pt x="1250" y="711"/>
                    <a:pt x="1250" y="735"/>
                  </a:cubicBezTo>
                  <a:cubicBezTo>
                    <a:pt x="1242" y="767"/>
                    <a:pt x="1242" y="775"/>
                    <a:pt x="1218" y="798"/>
                  </a:cubicBezTo>
                  <a:cubicBezTo>
                    <a:pt x="1218" y="798"/>
                    <a:pt x="1210" y="806"/>
                    <a:pt x="1210" y="814"/>
                  </a:cubicBezTo>
                  <a:cubicBezTo>
                    <a:pt x="1194" y="838"/>
                    <a:pt x="1186" y="846"/>
                    <a:pt x="1178" y="869"/>
                  </a:cubicBezTo>
                  <a:cubicBezTo>
                    <a:pt x="1170" y="885"/>
                    <a:pt x="1163" y="901"/>
                    <a:pt x="1147" y="925"/>
                  </a:cubicBezTo>
                  <a:cubicBezTo>
                    <a:pt x="1139" y="941"/>
                    <a:pt x="1139" y="949"/>
                    <a:pt x="1139" y="956"/>
                  </a:cubicBezTo>
                  <a:cubicBezTo>
                    <a:pt x="1139" y="956"/>
                    <a:pt x="1147" y="956"/>
                    <a:pt x="1155" y="956"/>
                  </a:cubicBezTo>
                  <a:cubicBezTo>
                    <a:pt x="1163" y="956"/>
                    <a:pt x="1178" y="956"/>
                    <a:pt x="1186" y="964"/>
                  </a:cubicBezTo>
                  <a:cubicBezTo>
                    <a:pt x="1202" y="972"/>
                    <a:pt x="1210" y="980"/>
                    <a:pt x="1210" y="988"/>
                  </a:cubicBezTo>
                  <a:cubicBezTo>
                    <a:pt x="1210" y="996"/>
                    <a:pt x="1186" y="996"/>
                    <a:pt x="1178" y="996"/>
                  </a:cubicBezTo>
                  <a:cubicBezTo>
                    <a:pt x="1170" y="996"/>
                    <a:pt x="1163" y="1012"/>
                    <a:pt x="1155" y="1028"/>
                  </a:cubicBezTo>
                  <a:cubicBezTo>
                    <a:pt x="1147" y="1051"/>
                    <a:pt x="1139" y="1067"/>
                    <a:pt x="1115" y="1075"/>
                  </a:cubicBezTo>
                  <a:cubicBezTo>
                    <a:pt x="1107" y="1082"/>
                    <a:pt x="1099" y="1082"/>
                    <a:pt x="1091" y="1082"/>
                  </a:cubicBezTo>
                  <a:lnTo>
                    <a:pt x="1084" y="1082"/>
                  </a:lnTo>
                  <a:cubicBezTo>
                    <a:pt x="1075" y="1082"/>
                    <a:pt x="1075" y="1082"/>
                    <a:pt x="1075" y="1082"/>
                  </a:cubicBezTo>
                  <a:lnTo>
                    <a:pt x="1075" y="1082"/>
                  </a:lnTo>
                  <a:cubicBezTo>
                    <a:pt x="1084" y="1114"/>
                    <a:pt x="1036" y="1121"/>
                    <a:pt x="965" y="1137"/>
                  </a:cubicBezTo>
                  <a:cubicBezTo>
                    <a:pt x="957" y="1137"/>
                    <a:pt x="957" y="1137"/>
                    <a:pt x="957" y="1137"/>
                  </a:cubicBezTo>
                  <a:cubicBezTo>
                    <a:pt x="933" y="1145"/>
                    <a:pt x="925" y="1145"/>
                    <a:pt x="925" y="1145"/>
                  </a:cubicBezTo>
                  <a:cubicBezTo>
                    <a:pt x="925" y="1153"/>
                    <a:pt x="925" y="1153"/>
                    <a:pt x="933" y="1153"/>
                  </a:cubicBezTo>
                  <a:cubicBezTo>
                    <a:pt x="933" y="1161"/>
                    <a:pt x="941" y="1169"/>
                    <a:pt x="933" y="1177"/>
                  </a:cubicBezTo>
                  <a:cubicBezTo>
                    <a:pt x="917" y="1185"/>
                    <a:pt x="878" y="1216"/>
                    <a:pt x="822" y="1216"/>
                  </a:cubicBezTo>
                  <a:cubicBezTo>
                    <a:pt x="815" y="1216"/>
                    <a:pt x="799" y="1208"/>
                    <a:pt x="791" y="1208"/>
                  </a:cubicBezTo>
                  <a:cubicBezTo>
                    <a:pt x="775" y="1208"/>
                    <a:pt x="767" y="1201"/>
                    <a:pt x="759" y="1201"/>
                  </a:cubicBezTo>
                  <a:cubicBezTo>
                    <a:pt x="751" y="1201"/>
                    <a:pt x="751" y="1208"/>
                    <a:pt x="751" y="1216"/>
                  </a:cubicBezTo>
                  <a:cubicBezTo>
                    <a:pt x="751" y="1224"/>
                    <a:pt x="751" y="1240"/>
                    <a:pt x="736" y="1264"/>
                  </a:cubicBezTo>
                  <a:cubicBezTo>
                    <a:pt x="728" y="1272"/>
                    <a:pt x="720" y="1279"/>
                    <a:pt x="712" y="1279"/>
                  </a:cubicBezTo>
                  <a:cubicBezTo>
                    <a:pt x="704" y="1279"/>
                    <a:pt x="696" y="1272"/>
                    <a:pt x="688" y="1264"/>
                  </a:cubicBezTo>
                  <a:cubicBezTo>
                    <a:pt x="680" y="1248"/>
                    <a:pt x="657" y="1224"/>
                    <a:pt x="609" y="1216"/>
                  </a:cubicBezTo>
                  <a:cubicBezTo>
                    <a:pt x="578" y="1208"/>
                    <a:pt x="562" y="1201"/>
                    <a:pt x="554" y="1192"/>
                  </a:cubicBezTo>
                  <a:cubicBezTo>
                    <a:pt x="546" y="1185"/>
                    <a:pt x="546" y="1177"/>
                    <a:pt x="546" y="1169"/>
                  </a:cubicBezTo>
                  <a:cubicBezTo>
                    <a:pt x="546" y="1161"/>
                    <a:pt x="554" y="1153"/>
                    <a:pt x="546" y="1145"/>
                  </a:cubicBezTo>
                  <a:cubicBezTo>
                    <a:pt x="522" y="1169"/>
                    <a:pt x="483" y="1216"/>
                    <a:pt x="475" y="1224"/>
                  </a:cubicBezTo>
                  <a:cubicBezTo>
                    <a:pt x="459" y="1248"/>
                    <a:pt x="404" y="1303"/>
                    <a:pt x="380" y="1311"/>
                  </a:cubicBezTo>
                  <a:cubicBezTo>
                    <a:pt x="364" y="1319"/>
                    <a:pt x="325" y="1343"/>
                    <a:pt x="325" y="1367"/>
                  </a:cubicBezTo>
                  <a:cubicBezTo>
                    <a:pt x="325" y="1390"/>
                    <a:pt x="301" y="1406"/>
                    <a:pt x="293" y="1422"/>
                  </a:cubicBezTo>
                  <a:cubicBezTo>
                    <a:pt x="293" y="1422"/>
                    <a:pt x="293" y="1422"/>
                    <a:pt x="285" y="1422"/>
                  </a:cubicBezTo>
                  <a:cubicBezTo>
                    <a:pt x="285" y="1430"/>
                    <a:pt x="285" y="1430"/>
                    <a:pt x="277" y="1430"/>
                  </a:cubicBezTo>
                  <a:cubicBezTo>
                    <a:pt x="277" y="1430"/>
                    <a:pt x="269" y="1430"/>
                    <a:pt x="269" y="1445"/>
                  </a:cubicBezTo>
                  <a:cubicBezTo>
                    <a:pt x="269" y="1454"/>
                    <a:pt x="269" y="1461"/>
                    <a:pt x="269" y="1469"/>
                  </a:cubicBezTo>
                  <a:cubicBezTo>
                    <a:pt x="269" y="1485"/>
                    <a:pt x="269" y="1485"/>
                    <a:pt x="253" y="1493"/>
                  </a:cubicBezTo>
                  <a:cubicBezTo>
                    <a:pt x="245" y="1493"/>
                    <a:pt x="238" y="1493"/>
                    <a:pt x="230" y="1493"/>
                  </a:cubicBezTo>
                  <a:cubicBezTo>
                    <a:pt x="214" y="1501"/>
                    <a:pt x="198" y="1501"/>
                    <a:pt x="190" y="1525"/>
                  </a:cubicBezTo>
                  <a:cubicBezTo>
                    <a:pt x="190" y="1532"/>
                    <a:pt x="190" y="1532"/>
                    <a:pt x="190" y="1540"/>
                  </a:cubicBezTo>
                  <a:cubicBezTo>
                    <a:pt x="182" y="1564"/>
                    <a:pt x="174" y="1580"/>
                    <a:pt x="158" y="1580"/>
                  </a:cubicBezTo>
                  <a:cubicBezTo>
                    <a:pt x="151" y="1580"/>
                    <a:pt x="143" y="1580"/>
                    <a:pt x="143" y="1580"/>
                  </a:cubicBezTo>
                  <a:cubicBezTo>
                    <a:pt x="135" y="1572"/>
                    <a:pt x="135" y="1572"/>
                    <a:pt x="135" y="1572"/>
                  </a:cubicBezTo>
                  <a:close/>
                </a:path>
              </a:pathLst>
            </a:custGeom>
            <a:solidFill>
              <a:schemeClr val="accent6"/>
            </a:solidFill>
            <a:ln>
              <a:solidFill>
                <a:schemeClr val="bg2"/>
              </a:solidFill>
            </a:ln>
            <a:effectLst/>
          </p:spPr>
          <p:txBody>
            <a:bodyPr wrap="none" anchor="ctr"/>
            <a:lstStyle/>
            <a:p>
              <a:endParaRPr lang="en-US"/>
            </a:p>
          </p:txBody>
        </p:sp>
        <p:sp>
          <p:nvSpPr>
            <p:cNvPr id="342" name="Freeform 781"/>
            <p:cNvSpPr>
              <a:spLocks noChangeArrowheads="1"/>
            </p:cNvSpPr>
            <p:nvPr/>
          </p:nvSpPr>
          <p:spPr bwMode="auto">
            <a:xfrm>
              <a:off x="18833004" y="6838632"/>
              <a:ext cx="1421735" cy="756094"/>
            </a:xfrm>
            <a:custGeom>
              <a:avLst/>
              <a:gdLst>
                <a:gd name="T0" fmla="*/ 2396 w 2705"/>
                <a:gd name="T1" fmla="*/ 229 h 1439"/>
                <a:gd name="T2" fmla="*/ 2325 w 2705"/>
                <a:gd name="T3" fmla="*/ 182 h 1439"/>
                <a:gd name="T4" fmla="*/ 2285 w 2705"/>
                <a:gd name="T5" fmla="*/ 134 h 1439"/>
                <a:gd name="T6" fmla="*/ 2269 w 2705"/>
                <a:gd name="T7" fmla="*/ 110 h 1439"/>
                <a:gd name="T8" fmla="*/ 2222 w 2705"/>
                <a:gd name="T9" fmla="*/ 142 h 1439"/>
                <a:gd name="T10" fmla="*/ 2174 w 2705"/>
                <a:gd name="T11" fmla="*/ 174 h 1439"/>
                <a:gd name="T12" fmla="*/ 2079 w 2705"/>
                <a:gd name="T13" fmla="*/ 166 h 1439"/>
                <a:gd name="T14" fmla="*/ 1945 w 2705"/>
                <a:gd name="T15" fmla="*/ 158 h 1439"/>
                <a:gd name="T16" fmla="*/ 1779 w 2705"/>
                <a:gd name="T17" fmla="*/ 103 h 1439"/>
                <a:gd name="T18" fmla="*/ 1668 w 2705"/>
                <a:gd name="T19" fmla="*/ 23 h 1439"/>
                <a:gd name="T20" fmla="*/ 1550 w 2705"/>
                <a:gd name="T21" fmla="*/ 79 h 1439"/>
                <a:gd name="T22" fmla="*/ 1573 w 2705"/>
                <a:gd name="T23" fmla="*/ 182 h 1439"/>
                <a:gd name="T24" fmla="*/ 1463 w 2705"/>
                <a:gd name="T25" fmla="*/ 253 h 1439"/>
                <a:gd name="T26" fmla="*/ 1368 w 2705"/>
                <a:gd name="T27" fmla="*/ 261 h 1439"/>
                <a:gd name="T28" fmla="*/ 1352 w 2705"/>
                <a:gd name="T29" fmla="*/ 356 h 1439"/>
                <a:gd name="T30" fmla="*/ 1305 w 2705"/>
                <a:gd name="T31" fmla="*/ 419 h 1439"/>
                <a:gd name="T32" fmla="*/ 1218 w 2705"/>
                <a:gd name="T33" fmla="*/ 584 h 1439"/>
                <a:gd name="T34" fmla="*/ 1146 w 2705"/>
                <a:gd name="T35" fmla="*/ 600 h 1439"/>
                <a:gd name="T36" fmla="*/ 1067 w 2705"/>
                <a:gd name="T37" fmla="*/ 545 h 1439"/>
                <a:gd name="T38" fmla="*/ 1004 w 2705"/>
                <a:gd name="T39" fmla="*/ 615 h 1439"/>
                <a:gd name="T40" fmla="*/ 973 w 2705"/>
                <a:gd name="T41" fmla="*/ 663 h 1439"/>
                <a:gd name="T42" fmla="*/ 949 w 2705"/>
                <a:gd name="T43" fmla="*/ 702 h 1439"/>
                <a:gd name="T44" fmla="*/ 909 w 2705"/>
                <a:gd name="T45" fmla="*/ 655 h 1439"/>
                <a:gd name="T46" fmla="*/ 870 w 2705"/>
                <a:gd name="T47" fmla="*/ 663 h 1439"/>
                <a:gd name="T48" fmla="*/ 815 w 2705"/>
                <a:gd name="T49" fmla="*/ 695 h 1439"/>
                <a:gd name="T50" fmla="*/ 791 w 2705"/>
                <a:gd name="T51" fmla="*/ 750 h 1439"/>
                <a:gd name="T52" fmla="*/ 727 w 2705"/>
                <a:gd name="T53" fmla="*/ 718 h 1439"/>
                <a:gd name="T54" fmla="*/ 633 w 2705"/>
                <a:gd name="T55" fmla="*/ 718 h 1439"/>
                <a:gd name="T56" fmla="*/ 554 w 2705"/>
                <a:gd name="T57" fmla="*/ 742 h 1439"/>
                <a:gd name="T58" fmla="*/ 490 w 2705"/>
                <a:gd name="T59" fmla="*/ 789 h 1439"/>
                <a:gd name="T60" fmla="*/ 451 w 2705"/>
                <a:gd name="T61" fmla="*/ 821 h 1439"/>
                <a:gd name="T62" fmla="*/ 459 w 2705"/>
                <a:gd name="T63" fmla="*/ 932 h 1439"/>
                <a:gd name="T64" fmla="*/ 340 w 2705"/>
                <a:gd name="T65" fmla="*/ 1098 h 1439"/>
                <a:gd name="T66" fmla="*/ 87 w 2705"/>
                <a:gd name="T67" fmla="*/ 1200 h 1439"/>
                <a:gd name="T68" fmla="*/ 63 w 2705"/>
                <a:gd name="T69" fmla="*/ 1366 h 1439"/>
                <a:gd name="T70" fmla="*/ 0 w 2705"/>
                <a:gd name="T71" fmla="*/ 1414 h 1439"/>
                <a:gd name="T72" fmla="*/ 498 w 2705"/>
                <a:gd name="T73" fmla="*/ 1406 h 1439"/>
                <a:gd name="T74" fmla="*/ 577 w 2705"/>
                <a:gd name="T75" fmla="*/ 1311 h 1439"/>
                <a:gd name="T76" fmla="*/ 680 w 2705"/>
                <a:gd name="T77" fmla="*/ 1303 h 1439"/>
                <a:gd name="T78" fmla="*/ 2269 w 2705"/>
                <a:gd name="T79" fmla="*/ 1074 h 1439"/>
                <a:gd name="T80" fmla="*/ 2348 w 2705"/>
                <a:gd name="T81" fmla="*/ 1019 h 1439"/>
                <a:gd name="T82" fmla="*/ 2427 w 2705"/>
                <a:gd name="T83" fmla="*/ 939 h 1439"/>
                <a:gd name="T84" fmla="*/ 2475 w 2705"/>
                <a:gd name="T85" fmla="*/ 861 h 1439"/>
                <a:gd name="T86" fmla="*/ 2633 w 2705"/>
                <a:gd name="T87" fmla="*/ 718 h 1439"/>
                <a:gd name="T88" fmla="*/ 2601 w 2705"/>
                <a:gd name="T89" fmla="*/ 592 h 1439"/>
                <a:gd name="T90" fmla="*/ 2451 w 2705"/>
                <a:gd name="T91" fmla="*/ 395 h 1439"/>
                <a:gd name="T92" fmla="*/ 2427 w 2705"/>
                <a:gd name="T93" fmla="*/ 261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05" h="1439">
                  <a:moveTo>
                    <a:pt x="2396" y="229"/>
                  </a:moveTo>
                  <a:lnTo>
                    <a:pt x="2396" y="229"/>
                  </a:lnTo>
                  <a:cubicBezTo>
                    <a:pt x="2396" y="221"/>
                    <a:pt x="2396" y="205"/>
                    <a:pt x="2380" y="205"/>
                  </a:cubicBezTo>
                  <a:cubicBezTo>
                    <a:pt x="2364" y="197"/>
                    <a:pt x="2340" y="190"/>
                    <a:pt x="2325" y="182"/>
                  </a:cubicBezTo>
                  <a:cubicBezTo>
                    <a:pt x="2316" y="166"/>
                    <a:pt x="2325" y="166"/>
                    <a:pt x="2309" y="158"/>
                  </a:cubicBezTo>
                  <a:cubicBezTo>
                    <a:pt x="2301" y="158"/>
                    <a:pt x="2293" y="150"/>
                    <a:pt x="2285" y="134"/>
                  </a:cubicBezTo>
                  <a:cubicBezTo>
                    <a:pt x="2285" y="126"/>
                    <a:pt x="2285" y="126"/>
                    <a:pt x="2285" y="126"/>
                  </a:cubicBezTo>
                  <a:cubicBezTo>
                    <a:pt x="2269" y="110"/>
                    <a:pt x="2269" y="110"/>
                    <a:pt x="2269" y="110"/>
                  </a:cubicBezTo>
                  <a:cubicBezTo>
                    <a:pt x="2245" y="134"/>
                    <a:pt x="2245" y="134"/>
                    <a:pt x="2245" y="134"/>
                  </a:cubicBezTo>
                  <a:lnTo>
                    <a:pt x="2222" y="142"/>
                  </a:lnTo>
                  <a:cubicBezTo>
                    <a:pt x="2214" y="150"/>
                    <a:pt x="2206" y="166"/>
                    <a:pt x="2198" y="166"/>
                  </a:cubicBezTo>
                  <a:cubicBezTo>
                    <a:pt x="2190" y="158"/>
                    <a:pt x="2174" y="158"/>
                    <a:pt x="2174" y="174"/>
                  </a:cubicBezTo>
                  <a:cubicBezTo>
                    <a:pt x="2166" y="182"/>
                    <a:pt x="2158" y="190"/>
                    <a:pt x="2143" y="190"/>
                  </a:cubicBezTo>
                  <a:cubicBezTo>
                    <a:pt x="2119" y="190"/>
                    <a:pt x="2111" y="174"/>
                    <a:pt x="2079" y="166"/>
                  </a:cubicBezTo>
                  <a:cubicBezTo>
                    <a:pt x="2048" y="158"/>
                    <a:pt x="2056" y="205"/>
                    <a:pt x="2032" y="213"/>
                  </a:cubicBezTo>
                  <a:cubicBezTo>
                    <a:pt x="2008" y="221"/>
                    <a:pt x="1961" y="182"/>
                    <a:pt x="1945" y="158"/>
                  </a:cubicBezTo>
                  <a:cubicBezTo>
                    <a:pt x="1929" y="142"/>
                    <a:pt x="1882" y="166"/>
                    <a:pt x="1834" y="158"/>
                  </a:cubicBezTo>
                  <a:cubicBezTo>
                    <a:pt x="1787" y="158"/>
                    <a:pt x="1803" y="118"/>
                    <a:pt x="1779" y="103"/>
                  </a:cubicBezTo>
                  <a:cubicBezTo>
                    <a:pt x="1755" y="87"/>
                    <a:pt x="1755" y="71"/>
                    <a:pt x="1732" y="32"/>
                  </a:cubicBezTo>
                  <a:cubicBezTo>
                    <a:pt x="1708" y="0"/>
                    <a:pt x="1700" y="32"/>
                    <a:pt x="1668" y="23"/>
                  </a:cubicBezTo>
                  <a:cubicBezTo>
                    <a:pt x="1637" y="16"/>
                    <a:pt x="1613" y="16"/>
                    <a:pt x="1581" y="16"/>
                  </a:cubicBezTo>
                  <a:cubicBezTo>
                    <a:pt x="1558" y="16"/>
                    <a:pt x="1558" y="55"/>
                    <a:pt x="1550" y="79"/>
                  </a:cubicBezTo>
                  <a:cubicBezTo>
                    <a:pt x="1542" y="103"/>
                    <a:pt x="1550" y="110"/>
                    <a:pt x="1566" y="126"/>
                  </a:cubicBezTo>
                  <a:cubicBezTo>
                    <a:pt x="1581" y="150"/>
                    <a:pt x="1573" y="174"/>
                    <a:pt x="1573" y="182"/>
                  </a:cubicBezTo>
                  <a:cubicBezTo>
                    <a:pt x="1573" y="197"/>
                    <a:pt x="1542" y="190"/>
                    <a:pt x="1494" y="197"/>
                  </a:cubicBezTo>
                  <a:cubicBezTo>
                    <a:pt x="1455" y="205"/>
                    <a:pt x="1486" y="229"/>
                    <a:pt x="1463" y="253"/>
                  </a:cubicBezTo>
                  <a:cubicBezTo>
                    <a:pt x="1447" y="269"/>
                    <a:pt x="1423" y="229"/>
                    <a:pt x="1407" y="221"/>
                  </a:cubicBezTo>
                  <a:cubicBezTo>
                    <a:pt x="1399" y="205"/>
                    <a:pt x="1368" y="221"/>
                    <a:pt x="1368" y="261"/>
                  </a:cubicBezTo>
                  <a:cubicBezTo>
                    <a:pt x="1360" y="292"/>
                    <a:pt x="1368" y="284"/>
                    <a:pt x="1384" y="316"/>
                  </a:cubicBezTo>
                  <a:cubicBezTo>
                    <a:pt x="1392" y="348"/>
                    <a:pt x="1360" y="340"/>
                    <a:pt x="1352" y="356"/>
                  </a:cubicBezTo>
                  <a:cubicBezTo>
                    <a:pt x="1336" y="379"/>
                    <a:pt x="1336" y="371"/>
                    <a:pt x="1320" y="371"/>
                  </a:cubicBezTo>
                  <a:cubicBezTo>
                    <a:pt x="1305" y="379"/>
                    <a:pt x="1305" y="395"/>
                    <a:pt x="1305" y="419"/>
                  </a:cubicBezTo>
                  <a:cubicBezTo>
                    <a:pt x="1305" y="435"/>
                    <a:pt x="1281" y="466"/>
                    <a:pt x="1265" y="458"/>
                  </a:cubicBezTo>
                  <a:cubicBezTo>
                    <a:pt x="1249" y="458"/>
                    <a:pt x="1210" y="561"/>
                    <a:pt x="1218" y="584"/>
                  </a:cubicBezTo>
                  <a:cubicBezTo>
                    <a:pt x="1218" y="608"/>
                    <a:pt x="1202" y="600"/>
                    <a:pt x="1178" y="608"/>
                  </a:cubicBezTo>
                  <a:cubicBezTo>
                    <a:pt x="1155" y="615"/>
                    <a:pt x="1155" y="600"/>
                    <a:pt x="1146" y="600"/>
                  </a:cubicBezTo>
                  <a:cubicBezTo>
                    <a:pt x="1131" y="592"/>
                    <a:pt x="1115" y="592"/>
                    <a:pt x="1099" y="576"/>
                  </a:cubicBezTo>
                  <a:cubicBezTo>
                    <a:pt x="1083" y="569"/>
                    <a:pt x="1075" y="545"/>
                    <a:pt x="1067" y="545"/>
                  </a:cubicBezTo>
                  <a:cubicBezTo>
                    <a:pt x="1060" y="545"/>
                    <a:pt x="1052" y="569"/>
                    <a:pt x="1036" y="584"/>
                  </a:cubicBezTo>
                  <a:cubicBezTo>
                    <a:pt x="1028" y="592"/>
                    <a:pt x="1012" y="592"/>
                    <a:pt x="1004" y="615"/>
                  </a:cubicBezTo>
                  <a:cubicBezTo>
                    <a:pt x="1004" y="631"/>
                    <a:pt x="1004" y="631"/>
                    <a:pt x="988" y="639"/>
                  </a:cubicBezTo>
                  <a:cubicBezTo>
                    <a:pt x="973" y="647"/>
                    <a:pt x="973" y="655"/>
                    <a:pt x="973" y="663"/>
                  </a:cubicBezTo>
                  <a:cubicBezTo>
                    <a:pt x="973" y="671"/>
                    <a:pt x="980" y="695"/>
                    <a:pt x="973" y="702"/>
                  </a:cubicBezTo>
                  <a:cubicBezTo>
                    <a:pt x="973" y="710"/>
                    <a:pt x="949" y="702"/>
                    <a:pt x="949" y="702"/>
                  </a:cubicBezTo>
                  <a:cubicBezTo>
                    <a:pt x="941" y="679"/>
                    <a:pt x="941" y="679"/>
                    <a:pt x="941" y="679"/>
                  </a:cubicBezTo>
                  <a:cubicBezTo>
                    <a:pt x="941" y="679"/>
                    <a:pt x="909" y="663"/>
                    <a:pt x="909" y="655"/>
                  </a:cubicBezTo>
                  <a:cubicBezTo>
                    <a:pt x="902" y="647"/>
                    <a:pt x="902" y="639"/>
                    <a:pt x="893" y="639"/>
                  </a:cubicBezTo>
                  <a:cubicBezTo>
                    <a:pt x="886" y="647"/>
                    <a:pt x="878" y="663"/>
                    <a:pt x="870" y="663"/>
                  </a:cubicBezTo>
                  <a:cubicBezTo>
                    <a:pt x="862" y="663"/>
                    <a:pt x="846" y="671"/>
                    <a:pt x="838" y="679"/>
                  </a:cubicBezTo>
                  <a:cubicBezTo>
                    <a:pt x="838" y="686"/>
                    <a:pt x="830" y="695"/>
                    <a:pt x="815" y="695"/>
                  </a:cubicBezTo>
                  <a:cubicBezTo>
                    <a:pt x="807" y="686"/>
                    <a:pt x="799" y="702"/>
                    <a:pt x="799" y="718"/>
                  </a:cubicBezTo>
                  <a:cubicBezTo>
                    <a:pt x="807" y="734"/>
                    <a:pt x="799" y="750"/>
                    <a:pt x="791" y="750"/>
                  </a:cubicBezTo>
                  <a:cubicBezTo>
                    <a:pt x="783" y="758"/>
                    <a:pt x="775" y="750"/>
                    <a:pt x="759" y="734"/>
                  </a:cubicBezTo>
                  <a:cubicBezTo>
                    <a:pt x="743" y="718"/>
                    <a:pt x="743" y="726"/>
                    <a:pt x="727" y="718"/>
                  </a:cubicBezTo>
                  <a:cubicBezTo>
                    <a:pt x="704" y="718"/>
                    <a:pt x="704" y="702"/>
                    <a:pt x="688" y="695"/>
                  </a:cubicBezTo>
                  <a:cubicBezTo>
                    <a:pt x="672" y="695"/>
                    <a:pt x="649" y="702"/>
                    <a:pt x="633" y="718"/>
                  </a:cubicBezTo>
                  <a:cubicBezTo>
                    <a:pt x="617" y="726"/>
                    <a:pt x="609" y="734"/>
                    <a:pt x="617" y="750"/>
                  </a:cubicBezTo>
                  <a:cubicBezTo>
                    <a:pt x="617" y="766"/>
                    <a:pt x="569" y="742"/>
                    <a:pt x="554" y="742"/>
                  </a:cubicBezTo>
                  <a:cubicBezTo>
                    <a:pt x="538" y="742"/>
                    <a:pt x="522" y="758"/>
                    <a:pt x="522" y="766"/>
                  </a:cubicBezTo>
                  <a:cubicBezTo>
                    <a:pt x="522" y="781"/>
                    <a:pt x="514" y="789"/>
                    <a:pt x="490" y="789"/>
                  </a:cubicBezTo>
                  <a:cubicBezTo>
                    <a:pt x="482" y="789"/>
                    <a:pt x="467" y="789"/>
                    <a:pt x="459" y="789"/>
                  </a:cubicBezTo>
                  <a:cubicBezTo>
                    <a:pt x="459" y="805"/>
                    <a:pt x="459" y="813"/>
                    <a:pt x="451" y="821"/>
                  </a:cubicBezTo>
                  <a:cubicBezTo>
                    <a:pt x="435" y="845"/>
                    <a:pt x="411" y="861"/>
                    <a:pt x="435" y="884"/>
                  </a:cubicBezTo>
                  <a:cubicBezTo>
                    <a:pt x="451" y="900"/>
                    <a:pt x="475" y="924"/>
                    <a:pt x="459" y="932"/>
                  </a:cubicBezTo>
                  <a:cubicBezTo>
                    <a:pt x="435" y="939"/>
                    <a:pt x="293" y="939"/>
                    <a:pt x="309" y="1003"/>
                  </a:cubicBezTo>
                  <a:cubicBezTo>
                    <a:pt x="324" y="1066"/>
                    <a:pt x="348" y="1074"/>
                    <a:pt x="340" y="1098"/>
                  </a:cubicBezTo>
                  <a:cubicBezTo>
                    <a:pt x="332" y="1129"/>
                    <a:pt x="301" y="1169"/>
                    <a:pt x="261" y="1137"/>
                  </a:cubicBezTo>
                  <a:cubicBezTo>
                    <a:pt x="222" y="1106"/>
                    <a:pt x="79" y="1074"/>
                    <a:pt x="87" y="1200"/>
                  </a:cubicBezTo>
                  <a:cubicBezTo>
                    <a:pt x="95" y="1208"/>
                    <a:pt x="119" y="1295"/>
                    <a:pt x="79" y="1295"/>
                  </a:cubicBezTo>
                  <a:cubicBezTo>
                    <a:pt x="48" y="1295"/>
                    <a:pt x="79" y="1319"/>
                    <a:pt x="63" y="1366"/>
                  </a:cubicBezTo>
                  <a:cubicBezTo>
                    <a:pt x="48" y="1414"/>
                    <a:pt x="48" y="1398"/>
                    <a:pt x="40" y="1390"/>
                  </a:cubicBezTo>
                  <a:cubicBezTo>
                    <a:pt x="24" y="1390"/>
                    <a:pt x="0" y="1406"/>
                    <a:pt x="0" y="1414"/>
                  </a:cubicBezTo>
                  <a:cubicBezTo>
                    <a:pt x="0" y="1422"/>
                    <a:pt x="0" y="1422"/>
                    <a:pt x="0" y="1422"/>
                  </a:cubicBezTo>
                  <a:cubicBezTo>
                    <a:pt x="95" y="1438"/>
                    <a:pt x="467" y="1406"/>
                    <a:pt x="498" y="1406"/>
                  </a:cubicBezTo>
                  <a:cubicBezTo>
                    <a:pt x="530" y="1398"/>
                    <a:pt x="498" y="1343"/>
                    <a:pt x="498" y="1319"/>
                  </a:cubicBezTo>
                  <a:cubicBezTo>
                    <a:pt x="498" y="1295"/>
                    <a:pt x="562" y="1303"/>
                    <a:pt x="577" y="1311"/>
                  </a:cubicBezTo>
                  <a:cubicBezTo>
                    <a:pt x="601" y="1327"/>
                    <a:pt x="625" y="1351"/>
                    <a:pt x="633" y="1335"/>
                  </a:cubicBezTo>
                  <a:cubicBezTo>
                    <a:pt x="640" y="1311"/>
                    <a:pt x="680" y="1303"/>
                    <a:pt x="680" y="1303"/>
                  </a:cubicBezTo>
                  <a:cubicBezTo>
                    <a:pt x="1099" y="1279"/>
                    <a:pt x="1724" y="1208"/>
                    <a:pt x="2174" y="1153"/>
                  </a:cubicBezTo>
                  <a:cubicBezTo>
                    <a:pt x="2214" y="1121"/>
                    <a:pt x="2261" y="1090"/>
                    <a:pt x="2269" y="1074"/>
                  </a:cubicBezTo>
                  <a:cubicBezTo>
                    <a:pt x="2293" y="1050"/>
                    <a:pt x="2293" y="1074"/>
                    <a:pt x="2316" y="1074"/>
                  </a:cubicBezTo>
                  <a:cubicBezTo>
                    <a:pt x="2332" y="1074"/>
                    <a:pt x="2340" y="1058"/>
                    <a:pt x="2348" y="1019"/>
                  </a:cubicBezTo>
                  <a:cubicBezTo>
                    <a:pt x="2356" y="979"/>
                    <a:pt x="2388" y="995"/>
                    <a:pt x="2403" y="979"/>
                  </a:cubicBezTo>
                  <a:cubicBezTo>
                    <a:pt x="2427" y="971"/>
                    <a:pt x="2419" y="971"/>
                    <a:pt x="2427" y="939"/>
                  </a:cubicBezTo>
                  <a:cubicBezTo>
                    <a:pt x="2427" y="908"/>
                    <a:pt x="2435" y="924"/>
                    <a:pt x="2443" y="916"/>
                  </a:cubicBezTo>
                  <a:cubicBezTo>
                    <a:pt x="2451" y="908"/>
                    <a:pt x="2475" y="884"/>
                    <a:pt x="2475" y="861"/>
                  </a:cubicBezTo>
                  <a:cubicBezTo>
                    <a:pt x="2475" y="837"/>
                    <a:pt x="2514" y="813"/>
                    <a:pt x="2538" y="805"/>
                  </a:cubicBezTo>
                  <a:cubicBezTo>
                    <a:pt x="2554" y="789"/>
                    <a:pt x="2617" y="734"/>
                    <a:pt x="2633" y="718"/>
                  </a:cubicBezTo>
                  <a:cubicBezTo>
                    <a:pt x="2641" y="702"/>
                    <a:pt x="2680" y="663"/>
                    <a:pt x="2704" y="631"/>
                  </a:cubicBezTo>
                  <a:cubicBezTo>
                    <a:pt x="2680" y="608"/>
                    <a:pt x="2656" y="623"/>
                    <a:pt x="2601" y="592"/>
                  </a:cubicBezTo>
                  <a:cubicBezTo>
                    <a:pt x="2538" y="561"/>
                    <a:pt x="2538" y="522"/>
                    <a:pt x="2514" y="482"/>
                  </a:cubicBezTo>
                  <a:cubicBezTo>
                    <a:pt x="2498" y="450"/>
                    <a:pt x="2483" y="419"/>
                    <a:pt x="2451" y="395"/>
                  </a:cubicBezTo>
                  <a:cubicBezTo>
                    <a:pt x="2427" y="371"/>
                    <a:pt x="2419" y="276"/>
                    <a:pt x="2419" y="269"/>
                  </a:cubicBezTo>
                  <a:cubicBezTo>
                    <a:pt x="2419" y="269"/>
                    <a:pt x="2419" y="261"/>
                    <a:pt x="2427" y="261"/>
                  </a:cubicBezTo>
                  <a:cubicBezTo>
                    <a:pt x="2419" y="253"/>
                    <a:pt x="2403" y="237"/>
                    <a:pt x="2396" y="229"/>
                  </a:cubicBezTo>
                </a:path>
              </a:pathLst>
            </a:custGeom>
            <a:solidFill>
              <a:schemeClr val="accent6"/>
            </a:solidFill>
            <a:ln>
              <a:solidFill>
                <a:schemeClr val="bg2"/>
              </a:solidFill>
            </a:ln>
            <a:effectLst/>
          </p:spPr>
          <p:txBody>
            <a:bodyPr wrap="none" anchor="ctr"/>
            <a:lstStyle/>
            <a:p>
              <a:endParaRPr lang="en-US"/>
            </a:p>
          </p:txBody>
        </p:sp>
        <p:sp>
          <p:nvSpPr>
            <p:cNvPr id="343" name="Freeform 782"/>
            <p:cNvSpPr>
              <a:spLocks noChangeArrowheads="1"/>
            </p:cNvSpPr>
            <p:nvPr/>
          </p:nvSpPr>
          <p:spPr bwMode="auto">
            <a:xfrm>
              <a:off x="18828366" y="6843271"/>
              <a:ext cx="1426374" cy="749135"/>
            </a:xfrm>
            <a:custGeom>
              <a:avLst/>
              <a:gdLst>
                <a:gd name="T0" fmla="*/ 8 w 2713"/>
                <a:gd name="T1" fmla="*/ 1406 h 1423"/>
                <a:gd name="T2" fmla="*/ 71 w 2713"/>
                <a:gd name="T3" fmla="*/ 1311 h 1423"/>
                <a:gd name="T4" fmla="*/ 87 w 2713"/>
                <a:gd name="T5" fmla="*/ 1192 h 1423"/>
                <a:gd name="T6" fmla="*/ 332 w 2713"/>
                <a:gd name="T7" fmla="*/ 1058 h 1423"/>
                <a:gd name="T8" fmla="*/ 443 w 2713"/>
                <a:gd name="T9" fmla="*/ 876 h 1423"/>
                <a:gd name="T10" fmla="*/ 467 w 2713"/>
                <a:gd name="T11" fmla="*/ 781 h 1423"/>
                <a:gd name="T12" fmla="*/ 617 w 2713"/>
                <a:gd name="T13" fmla="*/ 750 h 1423"/>
                <a:gd name="T14" fmla="*/ 712 w 2713"/>
                <a:gd name="T15" fmla="*/ 694 h 1423"/>
                <a:gd name="T16" fmla="*/ 807 w 2713"/>
                <a:gd name="T17" fmla="*/ 710 h 1423"/>
                <a:gd name="T18" fmla="*/ 886 w 2713"/>
                <a:gd name="T19" fmla="*/ 639 h 1423"/>
                <a:gd name="T20" fmla="*/ 949 w 2713"/>
                <a:gd name="T21" fmla="*/ 663 h 1423"/>
                <a:gd name="T22" fmla="*/ 996 w 2713"/>
                <a:gd name="T23" fmla="*/ 631 h 1423"/>
                <a:gd name="T24" fmla="*/ 1060 w 2713"/>
                <a:gd name="T25" fmla="*/ 553 h 1423"/>
                <a:gd name="T26" fmla="*/ 1154 w 2713"/>
                <a:gd name="T27" fmla="*/ 584 h 1423"/>
                <a:gd name="T28" fmla="*/ 1218 w 2713"/>
                <a:gd name="T29" fmla="*/ 576 h 1423"/>
                <a:gd name="T30" fmla="*/ 1352 w 2713"/>
                <a:gd name="T31" fmla="*/ 348 h 1423"/>
                <a:gd name="T32" fmla="*/ 1423 w 2713"/>
                <a:gd name="T33" fmla="*/ 205 h 1423"/>
                <a:gd name="T34" fmla="*/ 1550 w 2713"/>
                <a:gd name="T35" fmla="*/ 182 h 1423"/>
                <a:gd name="T36" fmla="*/ 1589 w 2713"/>
                <a:gd name="T37" fmla="*/ 0 h 1423"/>
                <a:gd name="T38" fmla="*/ 1740 w 2713"/>
                <a:gd name="T39" fmla="*/ 24 h 1423"/>
                <a:gd name="T40" fmla="*/ 1898 w 2713"/>
                <a:gd name="T41" fmla="*/ 142 h 1423"/>
                <a:gd name="T42" fmla="*/ 2080 w 2713"/>
                <a:gd name="T43" fmla="*/ 150 h 1423"/>
                <a:gd name="T44" fmla="*/ 2206 w 2713"/>
                <a:gd name="T45" fmla="*/ 150 h 1423"/>
                <a:gd name="T46" fmla="*/ 2301 w 2713"/>
                <a:gd name="T47" fmla="*/ 126 h 1423"/>
                <a:gd name="T48" fmla="*/ 2411 w 2713"/>
                <a:gd name="T49" fmla="*/ 221 h 1423"/>
                <a:gd name="T50" fmla="*/ 2522 w 2713"/>
                <a:gd name="T51" fmla="*/ 466 h 1423"/>
                <a:gd name="T52" fmla="*/ 2712 w 2713"/>
                <a:gd name="T53" fmla="*/ 623 h 1423"/>
                <a:gd name="T54" fmla="*/ 2451 w 2713"/>
                <a:gd name="T55" fmla="*/ 908 h 1423"/>
                <a:gd name="T56" fmla="*/ 2356 w 2713"/>
                <a:gd name="T57" fmla="*/ 1011 h 1423"/>
                <a:gd name="T58" fmla="*/ 2182 w 2713"/>
                <a:gd name="T59" fmla="*/ 1145 h 1423"/>
                <a:gd name="T60" fmla="*/ 593 w 2713"/>
                <a:gd name="T61" fmla="*/ 1311 h 1423"/>
                <a:gd name="T62" fmla="*/ 506 w 2713"/>
                <a:gd name="T63" fmla="*/ 1398 h 1423"/>
                <a:gd name="T64" fmla="*/ 490 w 2713"/>
                <a:gd name="T65" fmla="*/ 1390 h 1423"/>
                <a:gd name="T66" fmla="*/ 593 w 2713"/>
                <a:gd name="T67" fmla="*/ 1303 h 1423"/>
                <a:gd name="T68" fmla="*/ 2174 w 2713"/>
                <a:gd name="T69" fmla="*/ 1137 h 1423"/>
                <a:gd name="T70" fmla="*/ 2348 w 2713"/>
                <a:gd name="T71" fmla="*/ 1011 h 1423"/>
                <a:gd name="T72" fmla="*/ 2451 w 2713"/>
                <a:gd name="T73" fmla="*/ 908 h 1423"/>
                <a:gd name="T74" fmla="*/ 2672 w 2713"/>
                <a:gd name="T75" fmla="*/ 607 h 1423"/>
                <a:gd name="T76" fmla="*/ 2419 w 2713"/>
                <a:gd name="T77" fmla="*/ 261 h 1423"/>
                <a:gd name="T78" fmla="*/ 2324 w 2713"/>
                <a:gd name="T79" fmla="*/ 158 h 1423"/>
                <a:gd name="T80" fmla="*/ 2230 w 2713"/>
                <a:gd name="T81" fmla="*/ 142 h 1423"/>
                <a:gd name="T82" fmla="*/ 2087 w 2713"/>
                <a:gd name="T83" fmla="*/ 158 h 1423"/>
                <a:gd name="T84" fmla="*/ 1929 w 2713"/>
                <a:gd name="T85" fmla="*/ 150 h 1423"/>
                <a:gd name="T86" fmla="*/ 1755 w 2713"/>
                <a:gd name="T87" fmla="*/ 55 h 1423"/>
                <a:gd name="T88" fmla="*/ 1589 w 2713"/>
                <a:gd name="T89" fmla="*/ 8 h 1423"/>
                <a:gd name="T90" fmla="*/ 1581 w 2713"/>
                <a:gd name="T91" fmla="*/ 174 h 1423"/>
                <a:gd name="T92" fmla="*/ 1423 w 2713"/>
                <a:gd name="T93" fmla="*/ 221 h 1423"/>
                <a:gd name="T94" fmla="*/ 1376 w 2713"/>
                <a:gd name="T95" fmla="*/ 340 h 1423"/>
                <a:gd name="T96" fmla="*/ 1265 w 2713"/>
                <a:gd name="T97" fmla="*/ 466 h 1423"/>
                <a:gd name="T98" fmla="*/ 1154 w 2713"/>
                <a:gd name="T99" fmla="*/ 600 h 1423"/>
                <a:gd name="T100" fmla="*/ 1075 w 2713"/>
                <a:gd name="T101" fmla="*/ 545 h 1423"/>
                <a:gd name="T102" fmla="*/ 1004 w 2713"/>
                <a:gd name="T103" fmla="*/ 631 h 1423"/>
                <a:gd name="T104" fmla="*/ 957 w 2713"/>
                <a:gd name="T105" fmla="*/ 694 h 1423"/>
                <a:gd name="T106" fmla="*/ 894 w 2713"/>
                <a:gd name="T107" fmla="*/ 647 h 1423"/>
                <a:gd name="T108" fmla="*/ 815 w 2713"/>
                <a:gd name="T109" fmla="*/ 687 h 1423"/>
                <a:gd name="T110" fmla="*/ 728 w 2713"/>
                <a:gd name="T111" fmla="*/ 718 h 1423"/>
                <a:gd name="T112" fmla="*/ 625 w 2713"/>
                <a:gd name="T113" fmla="*/ 750 h 1423"/>
                <a:gd name="T114" fmla="*/ 498 w 2713"/>
                <a:gd name="T115" fmla="*/ 781 h 1423"/>
                <a:gd name="T116" fmla="*/ 475 w 2713"/>
                <a:gd name="T117" fmla="*/ 916 h 1423"/>
                <a:gd name="T118" fmla="*/ 348 w 2713"/>
                <a:gd name="T119" fmla="*/ 1098 h 1423"/>
                <a:gd name="T120" fmla="*/ 111 w 2713"/>
                <a:gd name="T121" fmla="*/ 1279 h 1423"/>
                <a:gd name="T122" fmla="*/ 48 w 2713"/>
                <a:gd name="T123" fmla="*/ 139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13" h="1423">
                  <a:moveTo>
                    <a:pt x="71" y="1422"/>
                  </a:moveTo>
                  <a:lnTo>
                    <a:pt x="71" y="1422"/>
                  </a:lnTo>
                  <a:cubicBezTo>
                    <a:pt x="40" y="1422"/>
                    <a:pt x="24" y="1422"/>
                    <a:pt x="8" y="1422"/>
                  </a:cubicBezTo>
                  <a:cubicBezTo>
                    <a:pt x="0" y="1422"/>
                    <a:pt x="0" y="1422"/>
                    <a:pt x="0" y="1422"/>
                  </a:cubicBezTo>
                  <a:cubicBezTo>
                    <a:pt x="8" y="1414"/>
                    <a:pt x="8" y="1414"/>
                    <a:pt x="8" y="1414"/>
                  </a:cubicBezTo>
                  <a:cubicBezTo>
                    <a:pt x="8" y="1414"/>
                    <a:pt x="8" y="1414"/>
                    <a:pt x="8" y="1406"/>
                  </a:cubicBezTo>
                  <a:cubicBezTo>
                    <a:pt x="8" y="1398"/>
                    <a:pt x="24" y="1382"/>
                    <a:pt x="40" y="1382"/>
                  </a:cubicBezTo>
                  <a:cubicBezTo>
                    <a:pt x="40" y="1382"/>
                    <a:pt x="40" y="1382"/>
                    <a:pt x="48" y="1382"/>
                  </a:cubicBezTo>
                  <a:lnTo>
                    <a:pt x="56" y="1382"/>
                  </a:lnTo>
                  <a:cubicBezTo>
                    <a:pt x="56" y="1390"/>
                    <a:pt x="56" y="1390"/>
                    <a:pt x="56" y="1390"/>
                  </a:cubicBezTo>
                  <a:cubicBezTo>
                    <a:pt x="56" y="1382"/>
                    <a:pt x="64" y="1366"/>
                    <a:pt x="71" y="1358"/>
                  </a:cubicBezTo>
                  <a:cubicBezTo>
                    <a:pt x="71" y="1335"/>
                    <a:pt x="71" y="1319"/>
                    <a:pt x="71" y="1311"/>
                  </a:cubicBezTo>
                  <a:cubicBezTo>
                    <a:pt x="71" y="1303"/>
                    <a:pt x="71" y="1295"/>
                    <a:pt x="71" y="1287"/>
                  </a:cubicBezTo>
                  <a:cubicBezTo>
                    <a:pt x="71" y="1287"/>
                    <a:pt x="79" y="1287"/>
                    <a:pt x="87" y="1287"/>
                  </a:cubicBezTo>
                  <a:cubicBezTo>
                    <a:pt x="95" y="1287"/>
                    <a:pt x="103" y="1279"/>
                    <a:pt x="103" y="1271"/>
                  </a:cubicBezTo>
                  <a:cubicBezTo>
                    <a:pt x="111" y="1248"/>
                    <a:pt x="95" y="1200"/>
                    <a:pt x="87" y="1192"/>
                  </a:cubicBezTo>
                  <a:lnTo>
                    <a:pt x="87" y="1192"/>
                  </a:lnTo>
                  <a:lnTo>
                    <a:pt x="87" y="1192"/>
                  </a:lnTo>
                  <a:cubicBezTo>
                    <a:pt x="87" y="1161"/>
                    <a:pt x="95" y="1137"/>
                    <a:pt x="111" y="1121"/>
                  </a:cubicBezTo>
                  <a:cubicBezTo>
                    <a:pt x="127" y="1105"/>
                    <a:pt x="151" y="1098"/>
                    <a:pt x="174" y="1098"/>
                  </a:cubicBezTo>
                  <a:cubicBezTo>
                    <a:pt x="214" y="1098"/>
                    <a:pt x="253" y="1113"/>
                    <a:pt x="269" y="1129"/>
                  </a:cubicBezTo>
                  <a:cubicBezTo>
                    <a:pt x="277" y="1137"/>
                    <a:pt x="293" y="1137"/>
                    <a:pt x="301" y="1137"/>
                  </a:cubicBezTo>
                  <a:cubicBezTo>
                    <a:pt x="324" y="1137"/>
                    <a:pt x="340" y="1113"/>
                    <a:pt x="340" y="1090"/>
                  </a:cubicBezTo>
                  <a:cubicBezTo>
                    <a:pt x="348" y="1082"/>
                    <a:pt x="340" y="1074"/>
                    <a:pt x="332" y="1058"/>
                  </a:cubicBezTo>
                  <a:cubicBezTo>
                    <a:pt x="324" y="1042"/>
                    <a:pt x="317" y="1026"/>
                    <a:pt x="309" y="995"/>
                  </a:cubicBezTo>
                  <a:cubicBezTo>
                    <a:pt x="309" y="987"/>
                    <a:pt x="309" y="979"/>
                    <a:pt x="317" y="971"/>
                  </a:cubicBezTo>
                  <a:cubicBezTo>
                    <a:pt x="332" y="940"/>
                    <a:pt x="395" y="931"/>
                    <a:pt x="435" y="924"/>
                  </a:cubicBezTo>
                  <a:cubicBezTo>
                    <a:pt x="451" y="924"/>
                    <a:pt x="459" y="924"/>
                    <a:pt x="467" y="924"/>
                  </a:cubicBezTo>
                  <a:cubicBezTo>
                    <a:pt x="467" y="916"/>
                    <a:pt x="467" y="916"/>
                    <a:pt x="467" y="916"/>
                  </a:cubicBezTo>
                  <a:cubicBezTo>
                    <a:pt x="467" y="908"/>
                    <a:pt x="459" y="892"/>
                    <a:pt x="443" y="876"/>
                  </a:cubicBezTo>
                  <a:cubicBezTo>
                    <a:pt x="435" y="876"/>
                    <a:pt x="435" y="876"/>
                    <a:pt x="435" y="876"/>
                  </a:cubicBezTo>
                  <a:cubicBezTo>
                    <a:pt x="419" y="860"/>
                    <a:pt x="435" y="845"/>
                    <a:pt x="443" y="829"/>
                  </a:cubicBezTo>
                  <a:cubicBezTo>
                    <a:pt x="451" y="821"/>
                    <a:pt x="451" y="821"/>
                    <a:pt x="459" y="813"/>
                  </a:cubicBezTo>
                  <a:cubicBezTo>
                    <a:pt x="467" y="805"/>
                    <a:pt x="467" y="797"/>
                    <a:pt x="459" y="781"/>
                  </a:cubicBezTo>
                  <a:lnTo>
                    <a:pt x="459" y="781"/>
                  </a:lnTo>
                  <a:cubicBezTo>
                    <a:pt x="467" y="781"/>
                    <a:pt x="467" y="781"/>
                    <a:pt x="467" y="781"/>
                  </a:cubicBezTo>
                  <a:cubicBezTo>
                    <a:pt x="475" y="773"/>
                    <a:pt x="490" y="773"/>
                    <a:pt x="498" y="781"/>
                  </a:cubicBezTo>
                  <a:lnTo>
                    <a:pt x="506" y="781"/>
                  </a:lnTo>
                  <a:cubicBezTo>
                    <a:pt x="522" y="781"/>
                    <a:pt x="522" y="773"/>
                    <a:pt x="522" y="758"/>
                  </a:cubicBezTo>
                  <a:cubicBezTo>
                    <a:pt x="522" y="742"/>
                    <a:pt x="538" y="726"/>
                    <a:pt x="562" y="726"/>
                  </a:cubicBezTo>
                  <a:cubicBezTo>
                    <a:pt x="570" y="734"/>
                    <a:pt x="577" y="734"/>
                    <a:pt x="585" y="734"/>
                  </a:cubicBezTo>
                  <a:cubicBezTo>
                    <a:pt x="593" y="742"/>
                    <a:pt x="609" y="750"/>
                    <a:pt x="617" y="750"/>
                  </a:cubicBezTo>
                  <a:lnTo>
                    <a:pt x="617" y="750"/>
                  </a:lnTo>
                  <a:cubicBezTo>
                    <a:pt x="617" y="742"/>
                    <a:pt x="617" y="742"/>
                    <a:pt x="617" y="742"/>
                  </a:cubicBezTo>
                  <a:cubicBezTo>
                    <a:pt x="617" y="726"/>
                    <a:pt x="617" y="718"/>
                    <a:pt x="641" y="702"/>
                  </a:cubicBezTo>
                  <a:cubicBezTo>
                    <a:pt x="657" y="694"/>
                    <a:pt x="672" y="687"/>
                    <a:pt x="688" y="687"/>
                  </a:cubicBezTo>
                  <a:cubicBezTo>
                    <a:pt x="696" y="687"/>
                    <a:pt x="696" y="687"/>
                    <a:pt x="696" y="687"/>
                  </a:cubicBezTo>
                  <a:cubicBezTo>
                    <a:pt x="704" y="687"/>
                    <a:pt x="712" y="694"/>
                    <a:pt x="712" y="694"/>
                  </a:cubicBezTo>
                  <a:cubicBezTo>
                    <a:pt x="720" y="702"/>
                    <a:pt x="720" y="710"/>
                    <a:pt x="735" y="710"/>
                  </a:cubicBezTo>
                  <a:lnTo>
                    <a:pt x="743" y="710"/>
                  </a:lnTo>
                  <a:lnTo>
                    <a:pt x="743" y="710"/>
                  </a:lnTo>
                  <a:cubicBezTo>
                    <a:pt x="751" y="710"/>
                    <a:pt x="759" y="710"/>
                    <a:pt x="767" y="726"/>
                  </a:cubicBezTo>
                  <a:cubicBezTo>
                    <a:pt x="783" y="734"/>
                    <a:pt x="791" y="742"/>
                    <a:pt x="799" y="742"/>
                  </a:cubicBezTo>
                  <a:cubicBezTo>
                    <a:pt x="807" y="742"/>
                    <a:pt x="807" y="726"/>
                    <a:pt x="807" y="710"/>
                  </a:cubicBezTo>
                  <a:cubicBezTo>
                    <a:pt x="807" y="702"/>
                    <a:pt x="807" y="687"/>
                    <a:pt x="807" y="687"/>
                  </a:cubicBezTo>
                  <a:cubicBezTo>
                    <a:pt x="815" y="678"/>
                    <a:pt x="823" y="678"/>
                    <a:pt x="830" y="678"/>
                  </a:cubicBezTo>
                  <a:cubicBezTo>
                    <a:pt x="838" y="678"/>
                    <a:pt x="838" y="678"/>
                    <a:pt x="846" y="671"/>
                  </a:cubicBezTo>
                  <a:lnTo>
                    <a:pt x="846" y="671"/>
                  </a:lnTo>
                  <a:cubicBezTo>
                    <a:pt x="854" y="655"/>
                    <a:pt x="870" y="655"/>
                    <a:pt x="878" y="647"/>
                  </a:cubicBezTo>
                  <a:cubicBezTo>
                    <a:pt x="878" y="647"/>
                    <a:pt x="886" y="647"/>
                    <a:pt x="886" y="639"/>
                  </a:cubicBezTo>
                  <a:cubicBezTo>
                    <a:pt x="886" y="639"/>
                    <a:pt x="894" y="631"/>
                    <a:pt x="901" y="631"/>
                  </a:cubicBezTo>
                  <a:lnTo>
                    <a:pt x="901" y="631"/>
                  </a:lnTo>
                  <a:cubicBezTo>
                    <a:pt x="910" y="631"/>
                    <a:pt x="910" y="639"/>
                    <a:pt x="917" y="639"/>
                  </a:cubicBezTo>
                  <a:lnTo>
                    <a:pt x="917" y="647"/>
                  </a:lnTo>
                  <a:cubicBezTo>
                    <a:pt x="917" y="647"/>
                    <a:pt x="933" y="655"/>
                    <a:pt x="949" y="663"/>
                  </a:cubicBezTo>
                  <a:lnTo>
                    <a:pt x="949" y="663"/>
                  </a:lnTo>
                  <a:cubicBezTo>
                    <a:pt x="957" y="687"/>
                    <a:pt x="957" y="687"/>
                    <a:pt x="957" y="687"/>
                  </a:cubicBezTo>
                  <a:cubicBezTo>
                    <a:pt x="965" y="694"/>
                    <a:pt x="973" y="694"/>
                    <a:pt x="973" y="694"/>
                  </a:cubicBezTo>
                  <a:cubicBezTo>
                    <a:pt x="981" y="694"/>
                    <a:pt x="981" y="694"/>
                    <a:pt x="981" y="694"/>
                  </a:cubicBezTo>
                  <a:cubicBezTo>
                    <a:pt x="981" y="694"/>
                    <a:pt x="981" y="671"/>
                    <a:pt x="981" y="663"/>
                  </a:cubicBezTo>
                  <a:lnTo>
                    <a:pt x="981" y="655"/>
                  </a:lnTo>
                  <a:cubicBezTo>
                    <a:pt x="981" y="647"/>
                    <a:pt x="981" y="639"/>
                    <a:pt x="996" y="631"/>
                  </a:cubicBezTo>
                  <a:lnTo>
                    <a:pt x="996" y="631"/>
                  </a:lnTo>
                  <a:cubicBezTo>
                    <a:pt x="1004" y="623"/>
                    <a:pt x="1004" y="623"/>
                    <a:pt x="1012" y="607"/>
                  </a:cubicBezTo>
                  <a:lnTo>
                    <a:pt x="1012" y="607"/>
                  </a:lnTo>
                  <a:cubicBezTo>
                    <a:pt x="1020" y="584"/>
                    <a:pt x="1028" y="584"/>
                    <a:pt x="1036" y="576"/>
                  </a:cubicBezTo>
                  <a:cubicBezTo>
                    <a:pt x="1036" y="576"/>
                    <a:pt x="1044" y="576"/>
                    <a:pt x="1044" y="568"/>
                  </a:cubicBezTo>
                  <a:cubicBezTo>
                    <a:pt x="1052" y="568"/>
                    <a:pt x="1052" y="561"/>
                    <a:pt x="1060" y="553"/>
                  </a:cubicBezTo>
                  <a:cubicBezTo>
                    <a:pt x="1060" y="545"/>
                    <a:pt x="1068" y="537"/>
                    <a:pt x="1075" y="537"/>
                  </a:cubicBezTo>
                  <a:lnTo>
                    <a:pt x="1075" y="537"/>
                  </a:lnTo>
                  <a:cubicBezTo>
                    <a:pt x="1083" y="537"/>
                    <a:pt x="1091" y="545"/>
                    <a:pt x="1099" y="553"/>
                  </a:cubicBezTo>
                  <a:cubicBezTo>
                    <a:pt x="1099" y="561"/>
                    <a:pt x="1107" y="561"/>
                    <a:pt x="1107" y="568"/>
                  </a:cubicBezTo>
                  <a:cubicBezTo>
                    <a:pt x="1123" y="576"/>
                    <a:pt x="1131" y="584"/>
                    <a:pt x="1147" y="584"/>
                  </a:cubicBezTo>
                  <a:cubicBezTo>
                    <a:pt x="1147" y="584"/>
                    <a:pt x="1147" y="584"/>
                    <a:pt x="1154" y="584"/>
                  </a:cubicBezTo>
                  <a:lnTo>
                    <a:pt x="1163" y="592"/>
                  </a:lnTo>
                  <a:lnTo>
                    <a:pt x="1170" y="600"/>
                  </a:lnTo>
                  <a:cubicBezTo>
                    <a:pt x="1178" y="600"/>
                    <a:pt x="1178" y="600"/>
                    <a:pt x="1186" y="592"/>
                  </a:cubicBezTo>
                  <a:cubicBezTo>
                    <a:pt x="1194" y="592"/>
                    <a:pt x="1194" y="592"/>
                    <a:pt x="1202" y="592"/>
                  </a:cubicBezTo>
                  <a:cubicBezTo>
                    <a:pt x="1210" y="592"/>
                    <a:pt x="1218" y="592"/>
                    <a:pt x="1218" y="584"/>
                  </a:cubicBezTo>
                  <a:lnTo>
                    <a:pt x="1218" y="576"/>
                  </a:lnTo>
                  <a:cubicBezTo>
                    <a:pt x="1210" y="553"/>
                    <a:pt x="1241" y="482"/>
                    <a:pt x="1257" y="458"/>
                  </a:cubicBezTo>
                  <a:cubicBezTo>
                    <a:pt x="1265" y="450"/>
                    <a:pt x="1273" y="450"/>
                    <a:pt x="1273" y="450"/>
                  </a:cubicBezTo>
                  <a:cubicBezTo>
                    <a:pt x="1289" y="450"/>
                    <a:pt x="1305" y="427"/>
                    <a:pt x="1305" y="411"/>
                  </a:cubicBezTo>
                  <a:cubicBezTo>
                    <a:pt x="1305" y="379"/>
                    <a:pt x="1313" y="363"/>
                    <a:pt x="1328" y="363"/>
                  </a:cubicBezTo>
                  <a:cubicBezTo>
                    <a:pt x="1336" y="363"/>
                    <a:pt x="1336" y="363"/>
                    <a:pt x="1336" y="363"/>
                  </a:cubicBezTo>
                  <a:cubicBezTo>
                    <a:pt x="1344" y="363"/>
                    <a:pt x="1344" y="363"/>
                    <a:pt x="1352" y="348"/>
                  </a:cubicBezTo>
                  <a:cubicBezTo>
                    <a:pt x="1360" y="340"/>
                    <a:pt x="1368" y="340"/>
                    <a:pt x="1376" y="332"/>
                  </a:cubicBezTo>
                  <a:cubicBezTo>
                    <a:pt x="1384" y="332"/>
                    <a:pt x="1392" y="324"/>
                    <a:pt x="1384" y="308"/>
                  </a:cubicBezTo>
                  <a:cubicBezTo>
                    <a:pt x="1384" y="300"/>
                    <a:pt x="1376" y="292"/>
                    <a:pt x="1376" y="292"/>
                  </a:cubicBezTo>
                  <a:cubicBezTo>
                    <a:pt x="1368" y="276"/>
                    <a:pt x="1368" y="276"/>
                    <a:pt x="1368" y="245"/>
                  </a:cubicBezTo>
                  <a:cubicBezTo>
                    <a:pt x="1376" y="221"/>
                    <a:pt x="1392" y="205"/>
                    <a:pt x="1407" y="205"/>
                  </a:cubicBezTo>
                  <a:cubicBezTo>
                    <a:pt x="1415" y="205"/>
                    <a:pt x="1415" y="205"/>
                    <a:pt x="1423" y="205"/>
                  </a:cubicBezTo>
                  <a:cubicBezTo>
                    <a:pt x="1423" y="213"/>
                    <a:pt x="1423" y="213"/>
                    <a:pt x="1431" y="213"/>
                  </a:cubicBezTo>
                  <a:cubicBezTo>
                    <a:pt x="1439" y="229"/>
                    <a:pt x="1455" y="245"/>
                    <a:pt x="1463" y="245"/>
                  </a:cubicBezTo>
                  <a:cubicBezTo>
                    <a:pt x="1463" y="245"/>
                    <a:pt x="1471" y="245"/>
                    <a:pt x="1471" y="237"/>
                  </a:cubicBezTo>
                  <a:cubicBezTo>
                    <a:pt x="1479" y="229"/>
                    <a:pt x="1479" y="221"/>
                    <a:pt x="1479" y="213"/>
                  </a:cubicBezTo>
                  <a:cubicBezTo>
                    <a:pt x="1479" y="205"/>
                    <a:pt x="1471" y="189"/>
                    <a:pt x="1502" y="182"/>
                  </a:cubicBezTo>
                  <a:cubicBezTo>
                    <a:pt x="1518" y="182"/>
                    <a:pt x="1534" y="182"/>
                    <a:pt x="1550" y="182"/>
                  </a:cubicBezTo>
                  <a:cubicBezTo>
                    <a:pt x="1566" y="182"/>
                    <a:pt x="1574" y="182"/>
                    <a:pt x="1574" y="174"/>
                  </a:cubicBezTo>
                  <a:cubicBezTo>
                    <a:pt x="1581" y="166"/>
                    <a:pt x="1581" y="142"/>
                    <a:pt x="1574" y="118"/>
                  </a:cubicBezTo>
                  <a:cubicBezTo>
                    <a:pt x="1566" y="118"/>
                    <a:pt x="1566" y="110"/>
                    <a:pt x="1566" y="110"/>
                  </a:cubicBezTo>
                  <a:cubicBezTo>
                    <a:pt x="1550" y="102"/>
                    <a:pt x="1550" y="95"/>
                    <a:pt x="1550" y="71"/>
                  </a:cubicBezTo>
                  <a:cubicBezTo>
                    <a:pt x="1558" y="63"/>
                    <a:pt x="1558" y="55"/>
                    <a:pt x="1558" y="47"/>
                  </a:cubicBezTo>
                  <a:cubicBezTo>
                    <a:pt x="1566" y="31"/>
                    <a:pt x="1566" y="0"/>
                    <a:pt x="1589" y="0"/>
                  </a:cubicBezTo>
                  <a:lnTo>
                    <a:pt x="1589" y="0"/>
                  </a:lnTo>
                  <a:cubicBezTo>
                    <a:pt x="1621" y="0"/>
                    <a:pt x="1645" y="8"/>
                    <a:pt x="1676" y="15"/>
                  </a:cubicBezTo>
                  <a:lnTo>
                    <a:pt x="1684" y="15"/>
                  </a:lnTo>
                  <a:cubicBezTo>
                    <a:pt x="1692" y="15"/>
                    <a:pt x="1700" y="15"/>
                    <a:pt x="1700" y="8"/>
                  </a:cubicBezTo>
                  <a:cubicBezTo>
                    <a:pt x="1708" y="8"/>
                    <a:pt x="1708" y="8"/>
                    <a:pt x="1716" y="8"/>
                  </a:cubicBezTo>
                  <a:cubicBezTo>
                    <a:pt x="1724" y="8"/>
                    <a:pt x="1732" y="8"/>
                    <a:pt x="1740" y="24"/>
                  </a:cubicBezTo>
                  <a:cubicBezTo>
                    <a:pt x="1747" y="31"/>
                    <a:pt x="1755" y="47"/>
                    <a:pt x="1755" y="55"/>
                  </a:cubicBezTo>
                  <a:cubicBezTo>
                    <a:pt x="1771" y="71"/>
                    <a:pt x="1771" y="87"/>
                    <a:pt x="1787" y="95"/>
                  </a:cubicBezTo>
                  <a:cubicBezTo>
                    <a:pt x="1795" y="102"/>
                    <a:pt x="1803" y="110"/>
                    <a:pt x="1803" y="118"/>
                  </a:cubicBezTo>
                  <a:cubicBezTo>
                    <a:pt x="1811" y="134"/>
                    <a:pt x="1811" y="142"/>
                    <a:pt x="1842" y="150"/>
                  </a:cubicBezTo>
                  <a:cubicBezTo>
                    <a:pt x="1850" y="150"/>
                    <a:pt x="1850" y="150"/>
                    <a:pt x="1858" y="150"/>
                  </a:cubicBezTo>
                  <a:cubicBezTo>
                    <a:pt x="1874" y="150"/>
                    <a:pt x="1890" y="150"/>
                    <a:pt x="1898" y="142"/>
                  </a:cubicBezTo>
                  <a:cubicBezTo>
                    <a:pt x="1913" y="142"/>
                    <a:pt x="1921" y="142"/>
                    <a:pt x="1929" y="142"/>
                  </a:cubicBezTo>
                  <a:cubicBezTo>
                    <a:pt x="1945" y="142"/>
                    <a:pt x="1953" y="142"/>
                    <a:pt x="1953" y="150"/>
                  </a:cubicBezTo>
                  <a:cubicBezTo>
                    <a:pt x="1969" y="166"/>
                    <a:pt x="2008" y="197"/>
                    <a:pt x="2032" y="197"/>
                  </a:cubicBezTo>
                  <a:lnTo>
                    <a:pt x="2040" y="197"/>
                  </a:lnTo>
                  <a:cubicBezTo>
                    <a:pt x="2048" y="197"/>
                    <a:pt x="2056" y="189"/>
                    <a:pt x="2056" y="182"/>
                  </a:cubicBezTo>
                  <a:cubicBezTo>
                    <a:pt x="2064" y="166"/>
                    <a:pt x="2064" y="150"/>
                    <a:pt x="2080" y="150"/>
                  </a:cubicBezTo>
                  <a:cubicBezTo>
                    <a:pt x="2087" y="150"/>
                    <a:pt x="2087" y="150"/>
                    <a:pt x="2087" y="158"/>
                  </a:cubicBezTo>
                  <a:cubicBezTo>
                    <a:pt x="2103" y="158"/>
                    <a:pt x="2119" y="166"/>
                    <a:pt x="2127" y="166"/>
                  </a:cubicBezTo>
                  <a:cubicBezTo>
                    <a:pt x="2135" y="174"/>
                    <a:pt x="2135" y="182"/>
                    <a:pt x="2143" y="174"/>
                  </a:cubicBezTo>
                  <a:cubicBezTo>
                    <a:pt x="2166" y="174"/>
                    <a:pt x="2174" y="166"/>
                    <a:pt x="2174" y="158"/>
                  </a:cubicBezTo>
                  <a:cubicBezTo>
                    <a:pt x="2182" y="158"/>
                    <a:pt x="2182" y="150"/>
                    <a:pt x="2198" y="150"/>
                  </a:cubicBezTo>
                  <a:lnTo>
                    <a:pt x="2206" y="150"/>
                  </a:lnTo>
                  <a:cubicBezTo>
                    <a:pt x="2214" y="150"/>
                    <a:pt x="2214" y="150"/>
                    <a:pt x="2222" y="134"/>
                  </a:cubicBezTo>
                  <a:cubicBezTo>
                    <a:pt x="2230" y="134"/>
                    <a:pt x="2238" y="126"/>
                    <a:pt x="2246" y="118"/>
                  </a:cubicBezTo>
                  <a:cubicBezTo>
                    <a:pt x="2277" y="102"/>
                    <a:pt x="2277" y="102"/>
                    <a:pt x="2277" y="102"/>
                  </a:cubicBezTo>
                  <a:cubicBezTo>
                    <a:pt x="2293" y="110"/>
                    <a:pt x="2293" y="110"/>
                    <a:pt x="2293" y="110"/>
                  </a:cubicBezTo>
                  <a:cubicBezTo>
                    <a:pt x="2293" y="118"/>
                    <a:pt x="2293" y="118"/>
                    <a:pt x="2293" y="118"/>
                  </a:cubicBezTo>
                  <a:cubicBezTo>
                    <a:pt x="2293" y="118"/>
                    <a:pt x="2293" y="118"/>
                    <a:pt x="2301" y="126"/>
                  </a:cubicBezTo>
                  <a:cubicBezTo>
                    <a:pt x="2301" y="134"/>
                    <a:pt x="2309" y="142"/>
                    <a:pt x="2317" y="150"/>
                  </a:cubicBezTo>
                  <a:cubicBezTo>
                    <a:pt x="2324" y="150"/>
                    <a:pt x="2333" y="158"/>
                    <a:pt x="2333" y="158"/>
                  </a:cubicBezTo>
                  <a:cubicBezTo>
                    <a:pt x="2333" y="158"/>
                    <a:pt x="2333" y="166"/>
                    <a:pt x="2340" y="174"/>
                  </a:cubicBezTo>
                  <a:cubicBezTo>
                    <a:pt x="2340" y="182"/>
                    <a:pt x="2364" y="189"/>
                    <a:pt x="2388" y="189"/>
                  </a:cubicBezTo>
                  <a:cubicBezTo>
                    <a:pt x="2404" y="197"/>
                    <a:pt x="2404" y="205"/>
                    <a:pt x="2404" y="213"/>
                  </a:cubicBezTo>
                  <a:lnTo>
                    <a:pt x="2411" y="221"/>
                  </a:lnTo>
                  <a:cubicBezTo>
                    <a:pt x="2411" y="229"/>
                    <a:pt x="2419" y="229"/>
                    <a:pt x="2443" y="245"/>
                  </a:cubicBezTo>
                  <a:cubicBezTo>
                    <a:pt x="2443" y="253"/>
                    <a:pt x="2443" y="253"/>
                    <a:pt x="2443" y="253"/>
                  </a:cubicBezTo>
                  <a:cubicBezTo>
                    <a:pt x="2435" y="253"/>
                    <a:pt x="2435" y="253"/>
                    <a:pt x="2435" y="253"/>
                  </a:cubicBezTo>
                  <a:cubicBezTo>
                    <a:pt x="2427" y="261"/>
                    <a:pt x="2427" y="261"/>
                    <a:pt x="2427" y="261"/>
                  </a:cubicBezTo>
                  <a:cubicBezTo>
                    <a:pt x="2427" y="276"/>
                    <a:pt x="2435" y="363"/>
                    <a:pt x="2467" y="387"/>
                  </a:cubicBezTo>
                  <a:cubicBezTo>
                    <a:pt x="2491" y="403"/>
                    <a:pt x="2506" y="435"/>
                    <a:pt x="2522" y="466"/>
                  </a:cubicBezTo>
                  <a:cubicBezTo>
                    <a:pt x="2530" y="474"/>
                    <a:pt x="2530" y="474"/>
                    <a:pt x="2530" y="474"/>
                  </a:cubicBezTo>
                  <a:cubicBezTo>
                    <a:pt x="2530" y="482"/>
                    <a:pt x="2538" y="490"/>
                    <a:pt x="2538" y="498"/>
                  </a:cubicBezTo>
                  <a:cubicBezTo>
                    <a:pt x="2554" y="529"/>
                    <a:pt x="2562" y="561"/>
                    <a:pt x="2609" y="584"/>
                  </a:cubicBezTo>
                  <a:cubicBezTo>
                    <a:pt x="2633" y="600"/>
                    <a:pt x="2657" y="600"/>
                    <a:pt x="2672" y="600"/>
                  </a:cubicBezTo>
                  <a:cubicBezTo>
                    <a:pt x="2688" y="607"/>
                    <a:pt x="2704" y="607"/>
                    <a:pt x="2712" y="623"/>
                  </a:cubicBezTo>
                  <a:lnTo>
                    <a:pt x="2712" y="623"/>
                  </a:lnTo>
                  <a:cubicBezTo>
                    <a:pt x="2712" y="631"/>
                    <a:pt x="2712" y="631"/>
                    <a:pt x="2712" y="631"/>
                  </a:cubicBezTo>
                  <a:cubicBezTo>
                    <a:pt x="2688" y="655"/>
                    <a:pt x="2649" y="702"/>
                    <a:pt x="2641" y="710"/>
                  </a:cubicBezTo>
                  <a:cubicBezTo>
                    <a:pt x="2625" y="734"/>
                    <a:pt x="2570" y="789"/>
                    <a:pt x="2546" y="797"/>
                  </a:cubicBezTo>
                  <a:cubicBezTo>
                    <a:pt x="2530" y="805"/>
                    <a:pt x="2491" y="829"/>
                    <a:pt x="2491" y="853"/>
                  </a:cubicBezTo>
                  <a:cubicBezTo>
                    <a:pt x="2491" y="876"/>
                    <a:pt x="2467" y="892"/>
                    <a:pt x="2459" y="908"/>
                  </a:cubicBezTo>
                  <a:cubicBezTo>
                    <a:pt x="2459" y="908"/>
                    <a:pt x="2459" y="908"/>
                    <a:pt x="2451" y="908"/>
                  </a:cubicBezTo>
                  <a:cubicBezTo>
                    <a:pt x="2451" y="916"/>
                    <a:pt x="2451" y="916"/>
                    <a:pt x="2443" y="916"/>
                  </a:cubicBezTo>
                  <a:cubicBezTo>
                    <a:pt x="2443" y="916"/>
                    <a:pt x="2435" y="916"/>
                    <a:pt x="2435" y="931"/>
                  </a:cubicBezTo>
                  <a:cubicBezTo>
                    <a:pt x="2435" y="940"/>
                    <a:pt x="2435" y="947"/>
                    <a:pt x="2435" y="955"/>
                  </a:cubicBezTo>
                  <a:cubicBezTo>
                    <a:pt x="2435" y="971"/>
                    <a:pt x="2435" y="971"/>
                    <a:pt x="2419" y="979"/>
                  </a:cubicBezTo>
                  <a:cubicBezTo>
                    <a:pt x="2411" y="979"/>
                    <a:pt x="2404" y="979"/>
                    <a:pt x="2396" y="979"/>
                  </a:cubicBezTo>
                  <a:cubicBezTo>
                    <a:pt x="2380" y="987"/>
                    <a:pt x="2364" y="987"/>
                    <a:pt x="2356" y="1011"/>
                  </a:cubicBezTo>
                  <a:cubicBezTo>
                    <a:pt x="2356" y="1018"/>
                    <a:pt x="2356" y="1018"/>
                    <a:pt x="2356" y="1026"/>
                  </a:cubicBezTo>
                  <a:cubicBezTo>
                    <a:pt x="2348" y="1050"/>
                    <a:pt x="2340" y="1066"/>
                    <a:pt x="2324" y="1066"/>
                  </a:cubicBezTo>
                  <a:cubicBezTo>
                    <a:pt x="2317" y="1066"/>
                    <a:pt x="2309" y="1066"/>
                    <a:pt x="2309" y="1066"/>
                  </a:cubicBezTo>
                  <a:cubicBezTo>
                    <a:pt x="2301" y="1058"/>
                    <a:pt x="2301" y="1058"/>
                    <a:pt x="2301" y="1058"/>
                  </a:cubicBezTo>
                  <a:cubicBezTo>
                    <a:pt x="2293" y="1058"/>
                    <a:pt x="2293" y="1058"/>
                    <a:pt x="2285" y="1074"/>
                  </a:cubicBezTo>
                  <a:cubicBezTo>
                    <a:pt x="2269" y="1082"/>
                    <a:pt x="2222" y="1121"/>
                    <a:pt x="2182" y="1145"/>
                  </a:cubicBezTo>
                  <a:lnTo>
                    <a:pt x="2182" y="1145"/>
                  </a:lnTo>
                  <a:lnTo>
                    <a:pt x="2182" y="1145"/>
                  </a:lnTo>
                  <a:cubicBezTo>
                    <a:pt x="1818" y="1192"/>
                    <a:pt x="1139" y="1279"/>
                    <a:pt x="688" y="1295"/>
                  </a:cubicBezTo>
                  <a:cubicBezTo>
                    <a:pt x="680" y="1303"/>
                    <a:pt x="648" y="1311"/>
                    <a:pt x="641" y="1327"/>
                  </a:cubicBezTo>
                  <a:cubicBezTo>
                    <a:pt x="641" y="1335"/>
                    <a:pt x="633" y="1335"/>
                    <a:pt x="633" y="1335"/>
                  </a:cubicBezTo>
                  <a:cubicBezTo>
                    <a:pt x="617" y="1335"/>
                    <a:pt x="609" y="1327"/>
                    <a:pt x="593" y="1311"/>
                  </a:cubicBezTo>
                  <a:cubicBezTo>
                    <a:pt x="593" y="1311"/>
                    <a:pt x="593" y="1311"/>
                    <a:pt x="585" y="1311"/>
                  </a:cubicBezTo>
                  <a:cubicBezTo>
                    <a:pt x="577" y="1303"/>
                    <a:pt x="562" y="1303"/>
                    <a:pt x="538" y="1303"/>
                  </a:cubicBezTo>
                  <a:cubicBezTo>
                    <a:pt x="522" y="1303"/>
                    <a:pt x="506" y="1303"/>
                    <a:pt x="506" y="1311"/>
                  </a:cubicBezTo>
                  <a:cubicBezTo>
                    <a:pt x="506" y="1319"/>
                    <a:pt x="514" y="1327"/>
                    <a:pt x="514" y="1343"/>
                  </a:cubicBezTo>
                  <a:cubicBezTo>
                    <a:pt x="522" y="1358"/>
                    <a:pt x="530" y="1374"/>
                    <a:pt x="522" y="1390"/>
                  </a:cubicBezTo>
                  <a:cubicBezTo>
                    <a:pt x="514" y="1398"/>
                    <a:pt x="514" y="1398"/>
                    <a:pt x="506" y="1398"/>
                  </a:cubicBezTo>
                  <a:cubicBezTo>
                    <a:pt x="498" y="1398"/>
                    <a:pt x="498" y="1398"/>
                    <a:pt x="490" y="1398"/>
                  </a:cubicBezTo>
                  <a:cubicBezTo>
                    <a:pt x="293" y="1414"/>
                    <a:pt x="151" y="1422"/>
                    <a:pt x="71" y="1422"/>
                  </a:cubicBezTo>
                  <a:close/>
                  <a:moveTo>
                    <a:pt x="16" y="1414"/>
                  </a:moveTo>
                  <a:lnTo>
                    <a:pt x="16" y="1414"/>
                  </a:lnTo>
                  <a:cubicBezTo>
                    <a:pt x="24" y="1414"/>
                    <a:pt x="48" y="1414"/>
                    <a:pt x="71" y="1414"/>
                  </a:cubicBezTo>
                  <a:cubicBezTo>
                    <a:pt x="151" y="1414"/>
                    <a:pt x="293" y="1406"/>
                    <a:pt x="490" y="1390"/>
                  </a:cubicBezTo>
                  <a:cubicBezTo>
                    <a:pt x="498" y="1390"/>
                    <a:pt x="498" y="1390"/>
                    <a:pt x="506" y="1390"/>
                  </a:cubicBezTo>
                  <a:cubicBezTo>
                    <a:pt x="506" y="1390"/>
                    <a:pt x="514" y="1390"/>
                    <a:pt x="514" y="1382"/>
                  </a:cubicBezTo>
                  <a:cubicBezTo>
                    <a:pt x="522" y="1374"/>
                    <a:pt x="514" y="1358"/>
                    <a:pt x="506" y="1343"/>
                  </a:cubicBezTo>
                  <a:cubicBezTo>
                    <a:pt x="506" y="1327"/>
                    <a:pt x="498" y="1319"/>
                    <a:pt x="498" y="1311"/>
                  </a:cubicBezTo>
                  <a:cubicBezTo>
                    <a:pt x="498" y="1303"/>
                    <a:pt x="514" y="1295"/>
                    <a:pt x="538" y="1295"/>
                  </a:cubicBezTo>
                  <a:cubicBezTo>
                    <a:pt x="562" y="1295"/>
                    <a:pt x="577" y="1295"/>
                    <a:pt x="593" y="1303"/>
                  </a:cubicBezTo>
                  <a:cubicBezTo>
                    <a:pt x="593" y="1303"/>
                    <a:pt x="593" y="1311"/>
                    <a:pt x="601" y="1311"/>
                  </a:cubicBezTo>
                  <a:cubicBezTo>
                    <a:pt x="609" y="1319"/>
                    <a:pt x="625" y="1327"/>
                    <a:pt x="633" y="1327"/>
                  </a:cubicBezTo>
                  <a:cubicBezTo>
                    <a:pt x="633" y="1327"/>
                    <a:pt x="633" y="1327"/>
                    <a:pt x="641" y="1319"/>
                  </a:cubicBezTo>
                  <a:cubicBezTo>
                    <a:pt x="648" y="1303"/>
                    <a:pt x="688" y="1287"/>
                    <a:pt x="688" y="1287"/>
                  </a:cubicBezTo>
                  <a:lnTo>
                    <a:pt x="688" y="1287"/>
                  </a:lnTo>
                  <a:cubicBezTo>
                    <a:pt x="1131" y="1271"/>
                    <a:pt x="1811" y="1184"/>
                    <a:pt x="2174" y="1137"/>
                  </a:cubicBezTo>
                  <a:cubicBezTo>
                    <a:pt x="2230" y="1105"/>
                    <a:pt x="2269" y="1074"/>
                    <a:pt x="2277" y="1066"/>
                  </a:cubicBezTo>
                  <a:cubicBezTo>
                    <a:pt x="2285" y="1058"/>
                    <a:pt x="2293" y="1050"/>
                    <a:pt x="2301" y="1050"/>
                  </a:cubicBezTo>
                  <a:lnTo>
                    <a:pt x="2309" y="1058"/>
                  </a:lnTo>
                  <a:cubicBezTo>
                    <a:pt x="2317" y="1058"/>
                    <a:pt x="2317" y="1058"/>
                    <a:pt x="2324" y="1058"/>
                  </a:cubicBezTo>
                  <a:cubicBezTo>
                    <a:pt x="2340" y="1058"/>
                    <a:pt x="2340" y="1050"/>
                    <a:pt x="2348" y="1018"/>
                  </a:cubicBezTo>
                  <a:lnTo>
                    <a:pt x="2348" y="1011"/>
                  </a:lnTo>
                  <a:cubicBezTo>
                    <a:pt x="2356" y="979"/>
                    <a:pt x="2380" y="979"/>
                    <a:pt x="2396" y="979"/>
                  </a:cubicBezTo>
                  <a:cubicBezTo>
                    <a:pt x="2404" y="971"/>
                    <a:pt x="2411" y="971"/>
                    <a:pt x="2411" y="971"/>
                  </a:cubicBezTo>
                  <a:cubicBezTo>
                    <a:pt x="2427" y="963"/>
                    <a:pt x="2427" y="963"/>
                    <a:pt x="2427" y="955"/>
                  </a:cubicBezTo>
                  <a:cubicBezTo>
                    <a:pt x="2427" y="947"/>
                    <a:pt x="2427" y="940"/>
                    <a:pt x="2427" y="931"/>
                  </a:cubicBezTo>
                  <a:cubicBezTo>
                    <a:pt x="2427" y="916"/>
                    <a:pt x="2435" y="908"/>
                    <a:pt x="2443" y="908"/>
                  </a:cubicBezTo>
                  <a:cubicBezTo>
                    <a:pt x="2443" y="908"/>
                    <a:pt x="2443" y="908"/>
                    <a:pt x="2451" y="908"/>
                  </a:cubicBezTo>
                  <a:lnTo>
                    <a:pt x="2451" y="900"/>
                  </a:lnTo>
                  <a:cubicBezTo>
                    <a:pt x="2459" y="892"/>
                    <a:pt x="2483" y="868"/>
                    <a:pt x="2483" y="853"/>
                  </a:cubicBezTo>
                  <a:cubicBezTo>
                    <a:pt x="2483" y="829"/>
                    <a:pt x="2522" y="805"/>
                    <a:pt x="2546" y="789"/>
                  </a:cubicBezTo>
                  <a:cubicBezTo>
                    <a:pt x="2562" y="781"/>
                    <a:pt x="2625" y="726"/>
                    <a:pt x="2633" y="710"/>
                  </a:cubicBezTo>
                  <a:cubicBezTo>
                    <a:pt x="2641" y="694"/>
                    <a:pt x="2680" y="655"/>
                    <a:pt x="2704" y="623"/>
                  </a:cubicBezTo>
                  <a:cubicBezTo>
                    <a:pt x="2696" y="615"/>
                    <a:pt x="2688" y="615"/>
                    <a:pt x="2672" y="607"/>
                  </a:cubicBezTo>
                  <a:cubicBezTo>
                    <a:pt x="2657" y="607"/>
                    <a:pt x="2633" y="607"/>
                    <a:pt x="2601" y="592"/>
                  </a:cubicBezTo>
                  <a:cubicBezTo>
                    <a:pt x="2554" y="568"/>
                    <a:pt x="2546" y="529"/>
                    <a:pt x="2530" y="506"/>
                  </a:cubicBezTo>
                  <a:cubicBezTo>
                    <a:pt x="2530" y="498"/>
                    <a:pt x="2522" y="482"/>
                    <a:pt x="2522" y="474"/>
                  </a:cubicBezTo>
                  <a:cubicBezTo>
                    <a:pt x="2514" y="466"/>
                    <a:pt x="2514" y="466"/>
                    <a:pt x="2514" y="466"/>
                  </a:cubicBezTo>
                  <a:cubicBezTo>
                    <a:pt x="2498" y="435"/>
                    <a:pt x="2483" y="411"/>
                    <a:pt x="2459" y="387"/>
                  </a:cubicBezTo>
                  <a:cubicBezTo>
                    <a:pt x="2427" y="363"/>
                    <a:pt x="2419" y="268"/>
                    <a:pt x="2419" y="261"/>
                  </a:cubicBezTo>
                  <a:cubicBezTo>
                    <a:pt x="2419" y="261"/>
                    <a:pt x="2419" y="253"/>
                    <a:pt x="2427" y="253"/>
                  </a:cubicBezTo>
                  <a:cubicBezTo>
                    <a:pt x="2411" y="237"/>
                    <a:pt x="2404" y="229"/>
                    <a:pt x="2404" y="229"/>
                  </a:cubicBezTo>
                  <a:cubicBezTo>
                    <a:pt x="2404" y="221"/>
                    <a:pt x="2404" y="221"/>
                    <a:pt x="2396" y="213"/>
                  </a:cubicBezTo>
                  <a:cubicBezTo>
                    <a:pt x="2396" y="205"/>
                    <a:pt x="2396" y="197"/>
                    <a:pt x="2388" y="197"/>
                  </a:cubicBezTo>
                  <a:cubicBezTo>
                    <a:pt x="2356" y="189"/>
                    <a:pt x="2340" y="182"/>
                    <a:pt x="2333" y="174"/>
                  </a:cubicBezTo>
                  <a:cubicBezTo>
                    <a:pt x="2324" y="166"/>
                    <a:pt x="2324" y="166"/>
                    <a:pt x="2324" y="158"/>
                  </a:cubicBezTo>
                  <a:cubicBezTo>
                    <a:pt x="2324" y="158"/>
                    <a:pt x="2324" y="158"/>
                    <a:pt x="2317" y="158"/>
                  </a:cubicBezTo>
                  <a:cubicBezTo>
                    <a:pt x="2309" y="150"/>
                    <a:pt x="2293" y="142"/>
                    <a:pt x="2293" y="134"/>
                  </a:cubicBezTo>
                  <a:cubicBezTo>
                    <a:pt x="2285" y="126"/>
                    <a:pt x="2285" y="118"/>
                    <a:pt x="2285" y="118"/>
                  </a:cubicBezTo>
                  <a:cubicBezTo>
                    <a:pt x="2277" y="110"/>
                    <a:pt x="2277" y="110"/>
                    <a:pt x="2277" y="110"/>
                  </a:cubicBezTo>
                  <a:cubicBezTo>
                    <a:pt x="2253" y="126"/>
                    <a:pt x="2253" y="126"/>
                    <a:pt x="2253" y="126"/>
                  </a:cubicBezTo>
                  <a:cubicBezTo>
                    <a:pt x="2246" y="134"/>
                    <a:pt x="2230" y="134"/>
                    <a:pt x="2230" y="142"/>
                  </a:cubicBezTo>
                  <a:cubicBezTo>
                    <a:pt x="2222" y="158"/>
                    <a:pt x="2214" y="158"/>
                    <a:pt x="2206" y="158"/>
                  </a:cubicBezTo>
                  <a:lnTo>
                    <a:pt x="2198" y="158"/>
                  </a:lnTo>
                  <a:cubicBezTo>
                    <a:pt x="2190" y="158"/>
                    <a:pt x="2182" y="158"/>
                    <a:pt x="2182" y="166"/>
                  </a:cubicBezTo>
                  <a:cubicBezTo>
                    <a:pt x="2182" y="174"/>
                    <a:pt x="2166" y="182"/>
                    <a:pt x="2151" y="182"/>
                  </a:cubicBezTo>
                  <a:cubicBezTo>
                    <a:pt x="2135" y="182"/>
                    <a:pt x="2127" y="182"/>
                    <a:pt x="2119" y="174"/>
                  </a:cubicBezTo>
                  <a:cubicBezTo>
                    <a:pt x="2111" y="174"/>
                    <a:pt x="2103" y="166"/>
                    <a:pt x="2087" y="158"/>
                  </a:cubicBezTo>
                  <a:lnTo>
                    <a:pt x="2080" y="158"/>
                  </a:lnTo>
                  <a:cubicBezTo>
                    <a:pt x="2071" y="158"/>
                    <a:pt x="2071" y="166"/>
                    <a:pt x="2064" y="182"/>
                  </a:cubicBezTo>
                  <a:cubicBezTo>
                    <a:pt x="2056" y="189"/>
                    <a:pt x="2056" y="205"/>
                    <a:pt x="2040" y="205"/>
                  </a:cubicBezTo>
                  <a:cubicBezTo>
                    <a:pt x="2040" y="205"/>
                    <a:pt x="2040" y="205"/>
                    <a:pt x="2032" y="205"/>
                  </a:cubicBezTo>
                  <a:cubicBezTo>
                    <a:pt x="2008" y="205"/>
                    <a:pt x="1961" y="174"/>
                    <a:pt x="1953" y="150"/>
                  </a:cubicBezTo>
                  <a:cubicBezTo>
                    <a:pt x="1945" y="150"/>
                    <a:pt x="1937" y="150"/>
                    <a:pt x="1929" y="150"/>
                  </a:cubicBezTo>
                  <a:cubicBezTo>
                    <a:pt x="1921" y="150"/>
                    <a:pt x="1913" y="150"/>
                    <a:pt x="1906" y="150"/>
                  </a:cubicBezTo>
                  <a:cubicBezTo>
                    <a:pt x="1890" y="158"/>
                    <a:pt x="1874" y="158"/>
                    <a:pt x="1858" y="158"/>
                  </a:cubicBezTo>
                  <a:cubicBezTo>
                    <a:pt x="1850" y="158"/>
                    <a:pt x="1842" y="158"/>
                    <a:pt x="1842" y="158"/>
                  </a:cubicBezTo>
                  <a:cubicBezTo>
                    <a:pt x="1811" y="150"/>
                    <a:pt x="1803" y="134"/>
                    <a:pt x="1795" y="118"/>
                  </a:cubicBezTo>
                  <a:cubicBezTo>
                    <a:pt x="1795" y="110"/>
                    <a:pt x="1795" y="102"/>
                    <a:pt x="1787" y="95"/>
                  </a:cubicBezTo>
                  <a:cubicBezTo>
                    <a:pt x="1771" y="87"/>
                    <a:pt x="1763" y="79"/>
                    <a:pt x="1755" y="55"/>
                  </a:cubicBezTo>
                  <a:cubicBezTo>
                    <a:pt x="1747" y="47"/>
                    <a:pt x="1740" y="39"/>
                    <a:pt x="1732" y="24"/>
                  </a:cubicBezTo>
                  <a:cubicBezTo>
                    <a:pt x="1724" y="15"/>
                    <a:pt x="1716" y="15"/>
                    <a:pt x="1716" y="15"/>
                  </a:cubicBezTo>
                  <a:lnTo>
                    <a:pt x="1708" y="15"/>
                  </a:lnTo>
                  <a:cubicBezTo>
                    <a:pt x="1700" y="15"/>
                    <a:pt x="1692" y="24"/>
                    <a:pt x="1684" y="24"/>
                  </a:cubicBezTo>
                  <a:lnTo>
                    <a:pt x="1676" y="24"/>
                  </a:lnTo>
                  <a:cubicBezTo>
                    <a:pt x="1645" y="15"/>
                    <a:pt x="1621" y="8"/>
                    <a:pt x="1589" y="8"/>
                  </a:cubicBezTo>
                  <a:lnTo>
                    <a:pt x="1589" y="8"/>
                  </a:lnTo>
                  <a:cubicBezTo>
                    <a:pt x="1574" y="8"/>
                    <a:pt x="1566" y="31"/>
                    <a:pt x="1566" y="55"/>
                  </a:cubicBezTo>
                  <a:cubicBezTo>
                    <a:pt x="1566" y="55"/>
                    <a:pt x="1558" y="63"/>
                    <a:pt x="1558" y="71"/>
                  </a:cubicBezTo>
                  <a:cubicBezTo>
                    <a:pt x="1558" y="87"/>
                    <a:pt x="1558" y="95"/>
                    <a:pt x="1566" y="110"/>
                  </a:cubicBezTo>
                  <a:cubicBezTo>
                    <a:pt x="1574" y="110"/>
                    <a:pt x="1574" y="110"/>
                    <a:pt x="1574" y="118"/>
                  </a:cubicBezTo>
                  <a:cubicBezTo>
                    <a:pt x="1589" y="142"/>
                    <a:pt x="1589" y="166"/>
                    <a:pt x="1581" y="174"/>
                  </a:cubicBezTo>
                  <a:cubicBezTo>
                    <a:pt x="1581" y="189"/>
                    <a:pt x="1566" y="189"/>
                    <a:pt x="1550" y="189"/>
                  </a:cubicBezTo>
                  <a:cubicBezTo>
                    <a:pt x="1534" y="189"/>
                    <a:pt x="1518" y="189"/>
                    <a:pt x="1502" y="189"/>
                  </a:cubicBezTo>
                  <a:cubicBezTo>
                    <a:pt x="1479" y="197"/>
                    <a:pt x="1487" y="205"/>
                    <a:pt x="1487" y="213"/>
                  </a:cubicBezTo>
                  <a:cubicBezTo>
                    <a:pt x="1487" y="221"/>
                    <a:pt x="1487" y="237"/>
                    <a:pt x="1479" y="245"/>
                  </a:cubicBezTo>
                  <a:cubicBezTo>
                    <a:pt x="1471" y="245"/>
                    <a:pt x="1471" y="253"/>
                    <a:pt x="1463" y="253"/>
                  </a:cubicBezTo>
                  <a:cubicBezTo>
                    <a:pt x="1447" y="253"/>
                    <a:pt x="1431" y="237"/>
                    <a:pt x="1423" y="221"/>
                  </a:cubicBezTo>
                  <a:lnTo>
                    <a:pt x="1415" y="213"/>
                  </a:lnTo>
                  <a:lnTo>
                    <a:pt x="1407" y="213"/>
                  </a:lnTo>
                  <a:cubicBezTo>
                    <a:pt x="1392" y="213"/>
                    <a:pt x="1376" y="229"/>
                    <a:pt x="1376" y="253"/>
                  </a:cubicBezTo>
                  <a:cubicBezTo>
                    <a:pt x="1376" y="268"/>
                    <a:pt x="1376" y="276"/>
                    <a:pt x="1384" y="284"/>
                  </a:cubicBezTo>
                  <a:cubicBezTo>
                    <a:pt x="1384" y="292"/>
                    <a:pt x="1384" y="300"/>
                    <a:pt x="1392" y="308"/>
                  </a:cubicBezTo>
                  <a:cubicBezTo>
                    <a:pt x="1400" y="332"/>
                    <a:pt x="1392" y="332"/>
                    <a:pt x="1376" y="340"/>
                  </a:cubicBezTo>
                  <a:cubicBezTo>
                    <a:pt x="1368" y="340"/>
                    <a:pt x="1368" y="348"/>
                    <a:pt x="1360" y="355"/>
                  </a:cubicBezTo>
                  <a:cubicBezTo>
                    <a:pt x="1352" y="363"/>
                    <a:pt x="1352" y="371"/>
                    <a:pt x="1336" y="371"/>
                  </a:cubicBezTo>
                  <a:cubicBezTo>
                    <a:pt x="1336" y="371"/>
                    <a:pt x="1336" y="371"/>
                    <a:pt x="1328" y="371"/>
                  </a:cubicBezTo>
                  <a:cubicBezTo>
                    <a:pt x="1321" y="371"/>
                    <a:pt x="1313" y="387"/>
                    <a:pt x="1313" y="411"/>
                  </a:cubicBezTo>
                  <a:cubicBezTo>
                    <a:pt x="1313" y="427"/>
                    <a:pt x="1297" y="458"/>
                    <a:pt x="1273" y="458"/>
                  </a:cubicBezTo>
                  <a:cubicBezTo>
                    <a:pt x="1273" y="458"/>
                    <a:pt x="1273" y="458"/>
                    <a:pt x="1265" y="466"/>
                  </a:cubicBezTo>
                  <a:cubicBezTo>
                    <a:pt x="1241" y="490"/>
                    <a:pt x="1218" y="553"/>
                    <a:pt x="1226" y="576"/>
                  </a:cubicBezTo>
                  <a:cubicBezTo>
                    <a:pt x="1226" y="584"/>
                    <a:pt x="1226" y="584"/>
                    <a:pt x="1226" y="592"/>
                  </a:cubicBezTo>
                  <a:cubicBezTo>
                    <a:pt x="1218" y="592"/>
                    <a:pt x="1210" y="600"/>
                    <a:pt x="1202" y="600"/>
                  </a:cubicBezTo>
                  <a:cubicBezTo>
                    <a:pt x="1202" y="600"/>
                    <a:pt x="1194" y="600"/>
                    <a:pt x="1186" y="600"/>
                  </a:cubicBezTo>
                  <a:cubicBezTo>
                    <a:pt x="1178" y="607"/>
                    <a:pt x="1178" y="607"/>
                    <a:pt x="1170" y="607"/>
                  </a:cubicBezTo>
                  <a:cubicBezTo>
                    <a:pt x="1163" y="607"/>
                    <a:pt x="1163" y="600"/>
                    <a:pt x="1154" y="600"/>
                  </a:cubicBezTo>
                  <a:cubicBezTo>
                    <a:pt x="1154" y="592"/>
                    <a:pt x="1154" y="592"/>
                    <a:pt x="1147" y="592"/>
                  </a:cubicBezTo>
                  <a:cubicBezTo>
                    <a:pt x="1147" y="592"/>
                    <a:pt x="1147" y="592"/>
                    <a:pt x="1139" y="592"/>
                  </a:cubicBezTo>
                  <a:cubicBezTo>
                    <a:pt x="1131" y="584"/>
                    <a:pt x="1115" y="584"/>
                    <a:pt x="1107" y="576"/>
                  </a:cubicBezTo>
                  <a:cubicBezTo>
                    <a:pt x="1099" y="568"/>
                    <a:pt x="1091" y="561"/>
                    <a:pt x="1091" y="553"/>
                  </a:cubicBezTo>
                  <a:cubicBezTo>
                    <a:pt x="1083" y="553"/>
                    <a:pt x="1083" y="545"/>
                    <a:pt x="1075" y="545"/>
                  </a:cubicBezTo>
                  <a:lnTo>
                    <a:pt x="1075" y="545"/>
                  </a:lnTo>
                  <a:cubicBezTo>
                    <a:pt x="1068" y="545"/>
                    <a:pt x="1068" y="553"/>
                    <a:pt x="1068" y="553"/>
                  </a:cubicBezTo>
                  <a:cubicBezTo>
                    <a:pt x="1060" y="561"/>
                    <a:pt x="1052" y="568"/>
                    <a:pt x="1052" y="576"/>
                  </a:cubicBezTo>
                  <a:cubicBezTo>
                    <a:pt x="1044" y="576"/>
                    <a:pt x="1044" y="584"/>
                    <a:pt x="1036" y="584"/>
                  </a:cubicBezTo>
                  <a:cubicBezTo>
                    <a:pt x="1028" y="584"/>
                    <a:pt x="1020" y="592"/>
                    <a:pt x="1020" y="607"/>
                  </a:cubicBezTo>
                  <a:lnTo>
                    <a:pt x="1020" y="607"/>
                  </a:lnTo>
                  <a:cubicBezTo>
                    <a:pt x="1012" y="623"/>
                    <a:pt x="1012" y="631"/>
                    <a:pt x="1004" y="631"/>
                  </a:cubicBezTo>
                  <a:cubicBezTo>
                    <a:pt x="996" y="639"/>
                    <a:pt x="996" y="639"/>
                    <a:pt x="996" y="639"/>
                  </a:cubicBezTo>
                  <a:cubicBezTo>
                    <a:pt x="988" y="639"/>
                    <a:pt x="988" y="647"/>
                    <a:pt x="988" y="655"/>
                  </a:cubicBezTo>
                  <a:lnTo>
                    <a:pt x="988" y="663"/>
                  </a:lnTo>
                  <a:cubicBezTo>
                    <a:pt x="988" y="678"/>
                    <a:pt x="988" y="694"/>
                    <a:pt x="988" y="702"/>
                  </a:cubicBezTo>
                  <a:cubicBezTo>
                    <a:pt x="981" y="702"/>
                    <a:pt x="981" y="702"/>
                    <a:pt x="973" y="702"/>
                  </a:cubicBezTo>
                  <a:cubicBezTo>
                    <a:pt x="965" y="702"/>
                    <a:pt x="957" y="694"/>
                    <a:pt x="957" y="694"/>
                  </a:cubicBezTo>
                  <a:lnTo>
                    <a:pt x="957" y="694"/>
                  </a:lnTo>
                  <a:cubicBezTo>
                    <a:pt x="941" y="671"/>
                    <a:pt x="941" y="671"/>
                    <a:pt x="941" y="671"/>
                  </a:cubicBezTo>
                  <a:cubicBezTo>
                    <a:pt x="933" y="663"/>
                    <a:pt x="917" y="655"/>
                    <a:pt x="910" y="647"/>
                  </a:cubicBezTo>
                  <a:lnTo>
                    <a:pt x="910" y="647"/>
                  </a:lnTo>
                  <a:cubicBezTo>
                    <a:pt x="910" y="639"/>
                    <a:pt x="901" y="639"/>
                    <a:pt x="901" y="639"/>
                  </a:cubicBezTo>
                  <a:cubicBezTo>
                    <a:pt x="894" y="639"/>
                    <a:pt x="894" y="639"/>
                    <a:pt x="894" y="647"/>
                  </a:cubicBezTo>
                  <a:cubicBezTo>
                    <a:pt x="886" y="655"/>
                    <a:pt x="886" y="655"/>
                    <a:pt x="878" y="655"/>
                  </a:cubicBezTo>
                  <a:cubicBezTo>
                    <a:pt x="870" y="655"/>
                    <a:pt x="854" y="663"/>
                    <a:pt x="854" y="671"/>
                  </a:cubicBezTo>
                  <a:lnTo>
                    <a:pt x="854" y="671"/>
                  </a:lnTo>
                  <a:cubicBezTo>
                    <a:pt x="846" y="678"/>
                    <a:pt x="846" y="687"/>
                    <a:pt x="830" y="687"/>
                  </a:cubicBezTo>
                  <a:cubicBezTo>
                    <a:pt x="830" y="687"/>
                    <a:pt x="830" y="687"/>
                    <a:pt x="823" y="687"/>
                  </a:cubicBezTo>
                  <a:lnTo>
                    <a:pt x="815" y="687"/>
                  </a:lnTo>
                  <a:cubicBezTo>
                    <a:pt x="815" y="694"/>
                    <a:pt x="815" y="702"/>
                    <a:pt x="815" y="710"/>
                  </a:cubicBezTo>
                  <a:cubicBezTo>
                    <a:pt x="815" y="726"/>
                    <a:pt x="815" y="750"/>
                    <a:pt x="799" y="750"/>
                  </a:cubicBezTo>
                  <a:cubicBezTo>
                    <a:pt x="791" y="750"/>
                    <a:pt x="775" y="742"/>
                    <a:pt x="759" y="726"/>
                  </a:cubicBezTo>
                  <a:cubicBezTo>
                    <a:pt x="751" y="718"/>
                    <a:pt x="751" y="718"/>
                    <a:pt x="743" y="718"/>
                  </a:cubicBezTo>
                  <a:lnTo>
                    <a:pt x="743" y="718"/>
                  </a:lnTo>
                  <a:cubicBezTo>
                    <a:pt x="743" y="718"/>
                    <a:pt x="735" y="718"/>
                    <a:pt x="728" y="718"/>
                  </a:cubicBezTo>
                  <a:cubicBezTo>
                    <a:pt x="720" y="710"/>
                    <a:pt x="712" y="710"/>
                    <a:pt x="712" y="702"/>
                  </a:cubicBezTo>
                  <a:cubicBezTo>
                    <a:pt x="704" y="694"/>
                    <a:pt x="704" y="694"/>
                    <a:pt x="696" y="694"/>
                  </a:cubicBezTo>
                  <a:cubicBezTo>
                    <a:pt x="696" y="694"/>
                    <a:pt x="696" y="687"/>
                    <a:pt x="688" y="687"/>
                  </a:cubicBezTo>
                  <a:cubicBezTo>
                    <a:pt x="680" y="687"/>
                    <a:pt x="657" y="702"/>
                    <a:pt x="641" y="710"/>
                  </a:cubicBezTo>
                  <a:cubicBezTo>
                    <a:pt x="625" y="718"/>
                    <a:pt x="625" y="734"/>
                    <a:pt x="625" y="742"/>
                  </a:cubicBezTo>
                  <a:cubicBezTo>
                    <a:pt x="625" y="750"/>
                    <a:pt x="625" y="750"/>
                    <a:pt x="625" y="750"/>
                  </a:cubicBezTo>
                  <a:lnTo>
                    <a:pt x="617" y="758"/>
                  </a:lnTo>
                  <a:cubicBezTo>
                    <a:pt x="609" y="758"/>
                    <a:pt x="593" y="750"/>
                    <a:pt x="585" y="742"/>
                  </a:cubicBezTo>
                  <a:cubicBezTo>
                    <a:pt x="577" y="742"/>
                    <a:pt x="562" y="734"/>
                    <a:pt x="562" y="734"/>
                  </a:cubicBezTo>
                  <a:cubicBezTo>
                    <a:pt x="546" y="734"/>
                    <a:pt x="530" y="750"/>
                    <a:pt x="530" y="758"/>
                  </a:cubicBezTo>
                  <a:cubicBezTo>
                    <a:pt x="530" y="773"/>
                    <a:pt x="530" y="789"/>
                    <a:pt x="506" y="789"/>
                  </a:cubicBezTo>
                  <a:lnTo>
                    <a:pt x="498" y="781"/>
                  </a:lnTo>
                  <a:cubicBezTo>
                    <a:pt x="490" y="781"/>
                    <a:pt x="483" y="781"/>
                    <a:pt x="467" y="789"/>
                  </a:cubicBezTo>
                  <a:cubicBezTo>
                    <a:pt x="475" y="797"/>
                    <a:pt x="475" y="805"/>
                    <a:pt x="467" y="821"/>
                  </a:cubicBezTo>
                  <a:cubicBezTo>
                    <a:pt x="459" y="821"/>
                    <a:pt x="459" y="829"/>
                    <a:pt x="451" y="837"/>
                  </a:cubicBezTo>
                  <a:cubicBezTo>
                    <a:pt x="435" y="853"/>
                    <a:pt x="427" y="860"/>
                    <a:pt x="443" y="868"/>
                  </a:cubicBezTo>
                  <a:cubicBezTo>
                    <a:pt x="451" y="876"/>
                    <a:pt x="451" y="876"/>
                    <a:pt x="451" y="876"/>
                  </a:cubicBezTo>
                  <a:cubicBezTo>
                    <a:pt x="467" y="892"/>
                    <a:pt x="475" y="908"/>
                    <a:pt x="475" y="916"/>
                  </a:cubicBezTo>
                  <a:cubicBezTo>
                    <a:pt x="475" y="924"/>
                    <a:pt x="475" y="924"/>
                    <a:pt x="467" y="924"/>
                  </a:cubicBezTo>
                  <a:cubicBezTo>
                    <a:pt x="459" y="931"/>
                    <a:pt x="451" y="931"/>
                    <a:pt x="435" y="931"/>
                  </a:cubicBezTo>
                  <a:cubicBezTo>
                    <a:pt x="404" y="940"/>
                    <a:pt x="340" y="947"/>
                    <a:pt x="324" y="971"/>
                  </a:cubicBezTo>
                  <a:cubicBezTo>
                    <a:pt x="317" y="979"/>
                    <a:pt x="317" y="987"/>
                    <a:pt x="317" y="995"/>
                  </a:cubicBezTo>
                  <a:cubicBezTo>
                    <a:pt x="324" y="1026"/>
                    <a:pt x="332" y="1042"/>
                    <a:pt x="340" y="1050"/>
                  </a:cubicBezTo>
                  <a:cubicBezTo>
                    <a:pt x="348" y="1066"/>
                    <a:pt x="356" y="1082"/>
                    <a:pt x="348" y="1098"/>
                  </a:cubicBezTo>
                  <a:cubicBezTo>
                    <a:pt x="348" y="1113"/>
                    <a:pt x="324" y="1145"/>
                    <a:pt x="301" y="1145"/>
                  </a:cubicBezTo>
                  <a:cubicBezTo>
                    <a:pt x="285" y="1145"/>
                    <a:pt x="277" y="1145"/>
                    <a:pt x="269" y="1137"/>
                  </a:cubicBezTo>
                  <a:cubicBezTo>
                    <a:pt x="253" y="1121"/>
                    <a:pt x="214" y="1105"/>
                    <a:pt x="174" y="1105"/>
                  </a:cubicBezTo>
                  <a:cubicBezTo>
                    <a:pt x="158" y="1105"/>
                    <a:pt x="135" y="1113"/>
                    <a:pt x="119" y="1129"/>
                  </a:cubicBezTo>
                  <a:cubicBezTo>
                    <a:pt x="103" y="1145"/>
                    <a:pt x="95" y="1161"/>
                    <a:pt x="95" y="1192"/>
                  </a:cubicBezTo>
                  <a:cubicBezTo>
                    <a:pt x="103" y="1200"/>
                    <a:pt x="119" y="1248"/>
                    <a:pt x="111" y="1279"/>
                  </a:cubicBezTo>
                  <a:cubicBezTo>
                    <a:pt x="103" y="1287"/>
                    <a:pt x="103" y="1295"/>
                    <a:pt x="95" y="1295"/>
                  </a:cubicBezTo>
                  <a:cubicBezTo>
                    <a:pt x="87" y="1295"/>
                    <a:pt x="79" y="1295"/>
                    <a:pt x="79" y="1295"/>
                  </a:cubicBezTo>
                  <a:cubicBezTo>
                    <a:pt x="79" y="1295"/>
                    <a:pt x="79" y="1303"/>
                    <a:pt x="79" y="1311"/>
                  </a:cubicBezTo>
                  <a:cubicBezTo>
                    <a:pt x="79" y="1319"/>
                    <a:pt x="79" y="1335"/>
                    <a:pt x="79" y="1358"/>
                  </a:cubicBezTo>
                  <a:cubicBezTo>
                    <a:pt x="64" y="1390"/>
                    <a:pt x="64" y="1390"/>
                    <a:pt x="56" y="1390"/>
                  </a:cubicBezTo>
                  <a:cubicBezTo>
                    <a:pt x="56" y="1390"/>
                    <a:pt x="56" y="1390"/>
                    <a:pt x="48" y="1390"/>
                  </a:cubicBezTo>
                  <a:cubicBezTo>
                    <a:pt x="48" y="1390"/>
                    <a:pt x="48" y="1390"/>
                    <a:pt x="40" y="1390"/>
                  </a:cubicBezTo>
                  <a:lnTo>
                    <a:pt x="40" y="1390"/>
                  </a:lnTo>
                  <a:cubicBezTo>
                    <a:pt x="24" y="1390"/>
                    <a:pt x="16" y="1398"/>
                    <a:pt x="16" y="1406"/>
                  </a:cubicBezTo>
                  <a:cubicBezTo>
                    <a:pt x="16" y="1414"/>
                    <a:pt x="16" y="1414"/>
                    <a:pt x="16" y="1414"/>
                  </a:cubicBezTo>
                  <a:close/>
                </a:path>
              </a:pathLst>
            </a:custGeom>
            <a:solidFill>
              <a:schemeClr val="accent6"/>
            </a:solidFill>
            <a:ln>
              <a:solidFill>
                <a:schemeClr val="bg2"/>
              </a:solidFill>
            </a:ln>
            <a:effectLst/>
          </p:spPr>
          <p:txBody>
            <a:bodyPr wrap="none" anchor="ctr"/>
            <a:lstStyle/>
            <a:p>
              <a:endParaRPr lang="en-US"/>
            </a:p>
          </p:txBody>
        </p:sp>
        <p:sp>
          <p:nvSpPr>
            <p:cNvPr id="344" name="Freeform 783"/>
            <p:cNvSpPr>
              <a:spLocks noChangeArrowheads="1"/>
            </p:cNvSpPr>
            <p:nvPr/>
          </p:nvSpPr>
          <p:spPr bwMode="auto">
            <a:xfrm>
              <a:off x="19067255" y="6198504"/>
              <a:ext cx="598381" cy="1055283"/>
            </a:xfrm>
            <a:custGeom>
              <a:avLst/>
              <a:gdLst>
                <a:gd name="T0" fmla="*/ 933 w 1139"/>
                <a:gd name="T1" fmla="*/ 8 h 2008"/>
                <a:gd name="T2" fmla="*/ 933 w 1139"/>
                <a:gd name="T3" fmla="*/ 8 h 2008"/>
                <a:gd name="T4" fmla="*/ 261 w 1139"/>
                <a:gd name="T5" fmla="*/ 87 h 2008"/>
                <a:gd name="T6" fmla="*/ 111 w 1139"/>
                <a:gd name="T7" fmla="*/ 158 h 2008"/>
                <a:gd name="T8" fmla="*/ 32 w 1139"/>
                <a:gd name="T9" fmla="*/ 135 h 2008"/>
                <a:gd name="T10" fmla="*/ 126 w 1139"/>
                <a:gd name="T11" fmla="*/ 1178 h 2008"/>
                <a:gd name="T12" fmla="*/ 111 w 1139"/>
                <a:gd name="T13" fmla="*/ 1281 h 2008"/>
                <a:gd name="T14" fmla="*/ 95 w 1139"/>
                <a:gd name="T15" fmla="*/ 1360 h 2008"/>
                <a:gd name="T16" fmla="*/ 134 w 1139"/>
                <a:gd name="T17" fmla="*/ 1423 h 2008"/>
                <a:gd name="T18" fmla="*/ 150 w 1139"/>
                <a:gd name="T19" fmla="*/ 1502 h 2008"/>
                <a:gd name="T20" fmla="*/ 158 w 1139"/>
                <a:gd name="T21" fmla="*/ 1581 h 2008"/>
                <a:gd name="T22" fmla="*/ 119 w 1139"/>
                <a:gd name="T23" fmla="*/ 1637 h 2008"/>
                <a:gd name="T24" fmla="*/ 39 w 1139"/>
                <a:gd name="T25" fmla="*/ 1771 h 2008"/>
                <a:gd name="T26" fmla="*/ 24 w 1139"/>
                <a:gd name="T27" fmla="*/ 1833 h 2008"/>
                <a:gd name="T28" fmla="*/ 16 w 1139"/>
                <a:gd name="T29" fmla="*/ 1889 h 2008"/>
                <a:gd name="T30" fmla="*/ 0 w 1139"/>
                <a:gd name="T31" fmla="*/ 1960 h 2008"/>
                <a:gd name="T32" fmla="*/ 16 w 1139"/>
                <a:gd name="T33" fmla="*/ 2007 h 2008"/>
                <a:gd name="T34" fmla="*/ 47 w 1139"/>
                <a:gd name="T35" fmla="*/ 2007 h 2008"/>
                <a:gd name="T36" fmla="*/ 79 w 1139"/>
                <a:gd name="T37" fmla="*/ 1984 h 2008"/>
                <a:gd name="T38" fmla="*/ 111 w 1139"/>
                <a:gd name="T39" fmla="*/ 1960 h 2008"/>
                <a:gd name="T40" fmla="*/ 174 w 1139"/>
                <a:gd name="T41" fmla="*/ 1968 h 2008"/>
                <a:gd name="T42" fmla="*/ 190 w 1139"/>
                <a:gd name="T43" fmla="*/ 1936 h 2008"/>
                <a:gd name="T44" fmla="*/ 245 w 1139"/>
                <a:gd name="T45" fmla="*/ 1913 h 2008"/>
                <a:gd name="T46" fmla="*/ 284 w 1139"/>
                <a:gd name="T47" fmla="*/ 1936 h 2008"/>
                <a:gd name="T48" fmla="*/ 316 w 1139"/>
                <a:gd name="T49" fmla="*/ 1952 h 2008"/>
                <a:gd name="T50" fmla="*/ 348 w 1139"/>
                <a:gd name="T51" fmla="*/ 1968 h 2008"/>
                <a:gd name="T52" fmla="*/ 356 w 1139"/>
                <a:gd name="T53" fmla="*/ 1936 h 2008"/>
                <a:gd name="T54" fmla="*/ 372 w 1139"/>
                <a:gd name="T55" fmla="*/ 1913 h 2008"/>
                <a:gd name="T56" fmla="*/ 395 w 1139"/>
                <a:gd name="T57" fmla="*/ 1897 h 2008"/>
                <a:gd name="T58" fmla="*/ 427 w 1139"/>
                <a:gd name="T59" fmla="*/ 1881 h 2008"/>
                <a:gd name="T60" fmla="*/ 450 w 1139"/>
                <a:gd name="T61" fmla="*/ 1857 h 2008"/>
                <a:gd name="T62" fmla="*/ 466 w 1139"/>
                <a:gd name="T63" fmla="*/ 1873 h 2008"/>
                <a:gd name="T64" fmla="*/ 498 w 1139"/>
                <a:gd name="T65" fmla="*/ 1897 h 2008"/>
                <a:gd name="T66" fmla="*/ 506 w 1139"/>
                <a:gd name="T67" fmla="*/ 1920 h 2008"/>
                <a:gd name="T68" fmla="*/ 530 w 1139"/>
                <a:gd name="T69" fmla="*/ 1920 h 2008"/>
                <a:gd name="T70" fmla="*/ 530 w 1139"/>
                <a:gd name="T71" fmla="*/ 1881 h 2008"/>
                <a:gd name="T72" fmla="*/ 545 w 1139"/>
                <a:gd name="T73" fmla="*/ 1857 h 2008"/>
                <a:gd name="T74" fmla="*/ 561 w 1139"/>
                <a:gd name="T75" fmla="*/ 1833 h 2008"/>
                <a:gd name="T76" fmla="*/ 593 w 1139"/>
                <a:gd name="T77" fmla="*/ 1802 h 2008"/>
                <a:gd name="T78" fmla="*/ 624 w 1139"/>
                <a:gd name="T79" fmla="*/ 1763 h 2008"/>
                <a:gd name="T80" fmla="*/ 656 w 1139"/>
                <a:gd name="T81" fmla="*/ 1794 h 2008"/>
                <a:gd name="T82" fmla="*/ 703 w 1139"/>
                <a:gd name="T83" fmla="*/ 1818 h 2008"/>
                <a:gd name="T84" fmla="*/ 735 w 1139"/>
                <a:gd name="T85" fmla="*/ 1826 h 2008"/>
                <a:gd name="T86" fmla="*/ 775 w 1139"/>
                <a:gd name="T87" fmla="*/ 1802 h 2008"/>
                <a:gd name="T88" fmla="*/ 822 w 1139"/>
                <a:gd name="T89" fmla="*/ 1676 h 2008"/>
                <a:gd name="T90" fmla="*/ 862 w 1139"/>
                <a:gd name="T91" fmla="*/ 1637 h 2008"/>
                <a:gd name="T92" fmla="*/ 877 w 1139"/>
                <a:gd name="T93" fmla="*/ 1589 h 2008"/>
                <a:gd name="T94" fmla="*/ 909 w 1139"/>
                <a:gd name="T95" fmla="*/ 1574 h 2008"/>
                <a:gd name="T96" fmla="*/ 941 w 1139"/>
                <a:gd name="T97" fmla="*/ 1534 h 2008"/>
                <a:gd name="T98" fmla="*/ 925 w 1139"/>
                <a:gd name="T99" fmla="*/ 1479 h 2008"/>
                <a:gd name="T100" fmla="*/ 964 w 1139"/>
                <a:gd name="T101" fmla="*/ 1439 h 2008"/>
                <a:gd name="T102" fmla="*/ 1020 w 1139"/>
                <a:gd name="T103" fmla="*/ 1471 h 2008"/>
                <a:gd name="T104" fmla="*/ 1051 w 1139"/>
                <a:gd name="T105" fmla="*/ 1415 h 2008"/>
                <a:gd name="T106" fmla="*/ 1130 w 1139"/>
                <a:gd name="T107" fmla="*/ 1400 h 2008"/>
                <a:gd name="T108" fmla="*/ 1123 w 1139"/>
                <a:gd name="T109" fmla="*/ 1344 h 2008"/>
                <a:gd name="T110" fmla="*/ 1107 w 1139"/>
                <a:gd name="T111" fmla="*/ 1297 h 2008"/>
                <a:gd name="T112" fmla="*/ 1123 w 1139"/>
                <a:gd name="T113" fmla="*/ 1250 h 2008"/>
                <a:gd name="T114" fmla="*/ 972 w 1139"/>
                <a:gd name="T115" fmla="*/ 32 h 2008"/>
                <a:gd name="T116" fmla="*/ 933 w 1139"/>
                <a:gd name="T117" fmla="*/ 8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39" h="2008">
                  <a:moveTo>
                    <a:pt x="933" y="8"/>
                  </a:moveTo>
                  <a:lnTo>
                    <a:pt x="933" y="8"/>
                  </a:lnTo>
                  <a:cubicBezTo>
                    <a:pt x="261" y="87"/>
                    <a:pt x="261" y="87"/>
                    <a:pt x="261" y="87"/>
                  </a:cubicBezTo>
                  <a:cubicBezTo>
                    <a:pt x="221" y="119"/>
                    <a:pt x="166" y="158"/>
                    <a:pt x="111" y="158"/>
                  </a:cubicBezTo>
                  <a:cubicBezTo>
                    <a:pt x="79" y="158"/>
                    <a:pt x="47" y="151"/>
                    <a:pt x="32" y="135"/>
                  </a:cubicBezTo>
                  <a:cubicBezTo>
                    <a:pt x="126" y="1178"/>
                    <a:pt x="126" y="1178"/>
                    <a:pt x="126" y="1178"/>
                  </a:cubicBezTo>
                  <a:cubicBezTo>
                    <a:pt x="126" y="1178"/>
                    <a:pt x="126" y="1257"/>
                    <a:pt x="111" y="1281"/>
                  </a:cubicBezTo>
                  <a:cubicBezTo>
                    <a:pt x="103" y="1297"/>
                    <a:pt x="79" y="1336"/>
                    <a:pt x="95" y="1360"/>
                  </a:cubicBezTo>
                  <a:cubicBezTo>
                    <a:pt x="119" y="1392"/>
                    <a:pt x="134" y="1368"/>
                    <a:pt x="134" y="1423"/>
                  </a:cubicBezTo>
                  <a:cubicBezTo>
                    <a:pt x="134" y="1471"/>
                    <a:pt x="134" y="1494"/>
                    <a:pt x="150" y="1502"/>
                  </a:cubicBezTo>
                  <a:cubicBezTo>
                    <a:pt x="166" y="1510"/>
                    <a:pt x="182" y="1566"/>
                    <a:pt x="158" y="1581"/>
                  </a:cubicBezTo>
                  <a:cubicBezTo>
                    <a:pt x="134" y="1597"/>
                    <a:pt x="119" y="1613"/>
                    <a:pt x="119" y="1637"/>
                  </a:cubicBezTo>
                  <a:cubicBezTo>
                    <a:pt x="119" y="1653"/>
                    <a:pt x="63" y="1763"/>
                    <a:pt x="39" y="1771"/>
                  </a:cubicBezTo>
                  <a:cubicBezTo>
                    <a:pt x="16" y="1779"/>
                    <a:pt x="24" y="1818"/>
                    <a:pt x="24" y="1833"/>
                  </a:cubicBezTo>
                  <a:cubicBezTo>
                    <a:pt x="32" y="1841"/>
                    <a:pt x="24" y="1873"/>
                    <a:pt x="16" y="1889"/>
                  </a:cubicBezTo>
                  <a:cubicBezTo>
                    <a:pt x="0" y="1913"/>
                    <a:pt x="0" y="1928"/>
                    <a:pt x="0" y="1960"/>
                  </a:cubicBezTo>
                  <a:cubicBezTo>
                    <a:pt x="0" y="1984"/>
                    <a:pt x="8" y="1999"/>
                    <a:pt x="16" y="2007"/>
                  </a:cubicBezTo>
                  <a:cubicBezTo>
                    <a:pt x="24" y="2007"/>
                    <a:pt x="39" y="2007"/>
                    <a:pt x="47" y="2007"/>
                  </a:cubicBezTo>
                  <a:cubicBezTo>
                    <a:pt x="71" y="2007"/>
                    <a:pt x="79" y="1999"/>
                    <a:pt x="79" y="1984"/>
                  </a:cubicBezTo>
                  <a:cubicBezTo>
                    <a:pt x="79" y="1976"/>
                    <a:pt x="95" y="1960"/>
                    <a:pt x="111" y="1960"/>
                  </a:cubicBezTo>
                  <a:cubicBezTo>
                    <a:pt x="126" y="1960"/>
                    <a:pt x="174" y="1984"/>
                    <a:pt x="174" y="1968"/>
                  </a:cubicBezTo>
                  <a:cubicBezTo>
                    <a:pt x="166" y="1952"/>
                    <a:pt x="174" y="1944"/>
                    <a:pt x="190" y="1936"/>
                  </a:cubicBezTo>
                  <a:cubicBezTo>
                    <a:pt x="206" y="1920"/>
                    <a:pt x="229" y="1913"/>
                    <a:pt x="245" y="1913"/>
                  </a:cubicBezTo>
                  <a:cubicBezTo>
                    <a:pt x="261" y="1920"/>
                    <a:pt x="261" y="1936"/>
                    <a:pt x="284" y="1936"/>
                  </a:cubicBezTo>
                  <a:cubicBezTo>
                    <a:pt x="300" y="1944"/>
                    <a:pt x="300" y="1936"/>
                    <a:pt x="316" y="1952"/>
                  </a:cubicBezTo>
                  <a:cubicBezTo>
                    <a:pt x="332" y="1968"/>
                    <a:pt x="340" y="1976"/>
                    <a:pt x="348" y="1968"/>
                  </a:cubicBezTo>
                  <a:cubicBezTo>
                    <a:pt x="356" y="1968"/>
                    <a:pt x="364" y="1952"/>
                    <a:pt x="356" y="1936"/>
                  </a:cubicBezTo>
                  <a:cubicBezTo>
                    <a:pt x="356" y="1920"/>
                    <a:pt x="364" y="1904"/>
                    <a:pt x="372" y="1913"/>
                  </a:cubicBezTo>
                  <a:cubicBezTo>
                    <a:pt x="387" y="1913"/>
                    <a:pt x="395" y="1904"/>
                    <a:pt x="395" y="1897"/>
                  </a:cubicBezTo>
                  <a:cubicBezTo>
                    <a:pt x="403" y="1889"/>
                    <a:pt x="419" y="1881"/>
                    <a:pt x="427" y="1881"/>
                  </a:cubicBezTo>
                  <a:cubicBezTo>
                    <a:pt x="435" y="1881"/>
                    <a:pt x="443" y="1865"/>
                    <a:pt x="450" y="1857"/>
                  </a:cubicBezTo>
                  <a:cubicBezTo>
                    <a:pt x="459" y="1857"/>
                    <a:pt x="459" y="1865"/>
                    <a:pt x="466" y="1873"/>
                  </a:cubicBezTo>
                  <a:cubicBezTo>
                    <a:pt x="466" y="1881"/>
                    <a:pt x="498" y="1897"/>
                    <a:pt x="498" y="1897"/>
                  </a:cubicBezTo>
                  <a:cubicBezTo>
                    <a:pt x="506" y="1920"/>
                    <a:pt x="506" y="1920"/>
                    <a:pt x="506" y="1920"/>
                  </a:cubicBezTo>
                  <a:cubicBezTo>
                    <a:pt x="506" y="1920"/>
                    <a:pt x="530" y="1928"/>
                    <a:pt x="530" y="1920"/>
                  </a:cubicBezTo>
                  <a:cubicBezTo>
                    <a:pt x="537" y="1913"/>
                    <a:pt x="530" y="1889"/>
                    <a:pt x="530" y="1881"/>
                  </a:cubicBezTo>
                  <a:cubicBezTo>
                    <a:pt x="530" y="1873"/>
                    <a:pt x="530" y="1865"/>
                    <a:pt x="545" y="1857"/>
                  </a:cubicBezTo>
                  <a:cubicBezTo>
                    <a:pt x="561" y="1849"/>
                    <a:pt x="561" y="1849"/>
                    <a:pt x="561" y="1833"/>
                  </a:cubicBezTo>
                  <a:cubicBezTo>
                    <a:pt x="569" y="1810"/>
                    <a:pt x="585" y="1810"/>
                    <a:pt x="593" y="1802"/>
                  </a:cubicBezTo>
                  <a:cubicBezTo>
                    <a:pt x="609" y="1787"/>
                    <a:pt x="617" y="1763"/>
                    <a:pt x="624" y="1763"/>
                  </a:cubicBezTo>
                  <a:cubicBezTo>
                    <a:pt x="632" y="1763"/>
                    <a:pt x="640" y="1787"/>
                    <a:pt x="656" y="1794"/>
                  </a:cubicBezTo>
                  <a:cubicBezTo>
                    <a:pt x="672" y="1810"/>
                    <a:pt x="688" y="1810"/>
                    <a:pt x="703" y="1818"/>
                  </a:cubicBezTo>
                  <a:cubicBezTo>
                    <a:pt x="712" y="1818"/>
                    <a:pt x="712" y="1833"/>
                    <a:pt x="735" y="1826"/>
                  </a:cubicBezTo>
                  <a:cubicBezTo>
                    <a:pt x="759" y="1818"/>
                    <a:pt x="775" y="1826"/>
                    <a:pt x="775" y="1802"/>
                  </a:cubicBezTo>
                  <a:cubicBezTo>
                    <a:pt x="767" y="1779"/>
                    <a:pt x="806" y="1676"/>
                    <a:pt x="822" y="1676"/>
                  </a:cubicBezTo>
                  <a:cubicBezTo>
                    <a:pt x="838" y="1684"/>
                    <a:pt x="862" y="1653"/>
                    <a:pt x="862" y="1637"/>
                  </a:cubicBezTo>
                  <a:cubicBezTo>
                    <a:pt x="862" y="1613"/>
                    <a:pt x="862" y="1597"/>
                    <a:pt x="877" y="1589"/>
                  </a:cubicBezTo>
                  <a:cubicBezTo>
                    <a:pt x="893" y="1589"/>
                    <a:pt x="893" y="1597"/>
                    <a:pt x="909" y="1574"/>
                  </a:cubicBezTo>
                  <a:cubicBezTo>
                    <a:pt x="917" y="1558"/>
                    <a:pt x="949" y="1566"/>
                    <a:pt x="941" y="1534"/>
                  </a:cubicBezTo>
                  <a:cubicBezTo>
                    <a:pt x="925" y="1502"/>
                    <a:pt x="917" y="1510"/>
                    <a:pt x="925" y="1479"/>
                  </a:cubicBezTo>
                  <a:cubicBezTo>
                    <a:pt x="925" y="1439"/>
                    <a:pt x="956" y="1423"/>
                    <a:pt x="964" y="1439"/>
                  </a:cubicBezTo>
                  <a:cubicBezTo>
                    <a:pt x="980" y="1447"/>
                    <a:pt x="1004" y="1487"/>
                    <a:pt x="1020" y="1471"/>
                  </a:cubicBezTo>
                  <a:cubicBezTo>
                    <a:pt x="1043" y="1447"/>
                    <a:pt x="1012" y="1423"/>
                    <a:pt x="1051" y="1415"/>
                  </a:cubicBezTo>
                  <a:cubicBezTo>
                    <a:pt x="1099" y="1408"/>
                    <a:pt x="1130" y="1415"/>
                    <a:pt x="1130" y="1400"/>
                  </a:cubicBezTo>
                  <a:cubicBezTo>
                    <a:pt x="1130" y="1392"/>
                    <a:pt x="1138" y="1368"/>
                    <a:pt x="1123" y="1344"/>
                  </a:cubicBezTo>
                  <a:cubicBezTo>
                    <a:pt x="1107" y="1328"/>
                    <a:pt x="1099" y="1321"/>
                    <a:pt x="1107" y="1297"/>
                  </a:cubicBezTo>
                  <a:cubicBezTo>
                    <a:pt x="1107" y="1281"/>
                    <a:pt x="1115" y="1257"/>
                    <a:pt x="1123" y="1250"/>
                  </a:cubicBezTo>
                  <a:cubicBezTo>
                    <a:pt x="972" y="32"/>
                    <a:pt x="972" y="32"/>
                    <a:pt x="972" y="32"/>
                  </a:cubicBezTo>
                  <a:cubicBezTo>
                    <a:pt x="949" y="0"/>
                    <a:pt x="933" y="8"/>
                    <a:pt x="933" y="8"/>
                  </a:cubicBezTo>
                </a:path>
              </a:pathLst>
            </a:custGeom>
            <a:solidFill>
              <a:schemeClr val="accent6"/>
            </a:solidFill>
            <a:ln>
              <a:solidFill>
                <a:schemeClr val="bg2"/>
              </a:solidFill>
            </a:ln>
            <a:effectLst/>
          </p:spPr>
          <p:txBody>
            <a:bodyPr wrap="none" anchor="ctr"/>
            <a:lstStyle/>
            <a:p>
              <a:endParaRPr lang="en-US"/>
            </a:p>
          </p:txBody>
        </p:sp>
        <p:sp>
          <p:nvSpPr>
            <p:cNvPr id="345" name="Freeform 784"/>
            <p:cNvSpPr>
              <a:spLocks noChangeArrowheads="1"/>
            </p:cNvSpPr>
            <p:nvPr/>
          </p:nvSpPr>
          <p:spPr bwMode="auto">
            <a:xfrm>
              <a:off x="19067255" y="6198504"/>
              <a:ext cx="598381" cy="1059922"/>
            </a:xfrm>
            <a:custGeom>
              <a:avLst/>
              <a:gdLst>
                <a:gd name="T0" fmla="*/ 8 w 1139"/>
                <a:gd name="T1" fmla="*/ 1999 h 2016"/>
                <a:gd name="T2" fmla="*/ 24 w 1139"/>
                <a:gd name="T3" fmla="*/ 1826 h 2016"/>
                <a:gd name="T4" fmla="*/ 166 w 1139"/>
                <a:gd name="T5" fmla="*/ 1550 h 2016"/>
                <a:gd name="T6" fmla="*/ 119 w 1139"/>
                <a:gd name="T7" fmla="*/ 1384 h 2016"/>
                <a:gd name="T8" fmla="*/ 24 w 1139"/>
                <a:gd name="T9" fmla="*/ 127 h 2016"/>
                <a:gd name="T10" fmla="*/ 261 w 1139"/>
                <a:gd name="T11" fmla="*/ 80 h 2016"/>
                <a:gd name="T12" fmla="*/ 972 w 1139"/>
                <a:gd name="T13" fmla="*/ 24 h 2016"/>
                <a:gd name="T14" fmla="*/ 1115 w 1139"/>
                <a:gd name="T15" fmla="*/ 1281 h 2016"/>
                <a:gd name="T16" fmla="*/ 1130 w 1139"/>
                <a:gd name="T17" fmla="*/ 1400 h 2016"/>
                <a:gd name="T18" fmla="*/ 1028 w 1139"/>
                <a:gd name="T19" fmla="*/ 1471 h 2016"/>
                <a:gd name="T20" fmla="*/ 956 w 1139"/>
                <a:gd name="T21" fmla="*/ 1439 h 2016"/>
                <a:gd name="T22" fmla="*/ 925 w 1139"/>
                <a:gd name="T23" fmla="*/ 1566 h 2016"/>
                <a:gd name="T24" fmla="*/ 862 w 1139"/>
                <a:gd name="T25" fmla="*/ 1637 h 2016"/>
                <a:gd name="T26" fmla="*/ 775 w 1139"/>
                <a:gd name="T27" fmla="*/ 1818 h 2016"/>
                <a:gd name="T28" fmla="*/ 703 w 1139"/>
                <a:gd name="T29" fmla="*/ 1826 h 2016"/>
                <a:gd name="T30" fmla="*/ 640 w 1139"/>
                <a:gd name="T31" fmla="*/ 1779 h 2016"/>
                <a:gd name="T32" fmla="*/ 601 w 1139"/>
                <a:gd name="T33" fmla="*/ 1802 h 2016"/>
                <a:gd name="T34" fmla="*/ 553 w 1139"/>
                <a:gd name="T35" fmla="*/ 1857 h 2016"/>
                <a:gd name="T36" fmla="*/ 537 w 1139"/>
                <a:gd name="T37" fmla="*/ 1928 h 2016"/>
                <a:gd name="T38" fmla="*/ 490 w 1139"/>
                <a:gd name="T39" fmla="*/ 1897 h 2016"/>
                <a:gd name="T40" fmla="*/ 443 w 1139"/>
                <a:gd name="T41" fmla="*/ 1873 h 2016"/>
                <a:gd name="T42" fmla="*/ 379 w 1139"/>
                <a:gd name="T43" fmla="*/ 1913 h 2016"/>
                <a:gd name="T44" fmla="*/ 348 w 1139"/>
                <a:gd name="T45" fmla="*/ 1976 h 2016"/>
                <a:gd name="T46" fmla="*/ 277 w 1139"/>
                <a:gd name="T47" fmla="*/ 1944 h 2016"/>
                <a:gd name="T48" fmla="*/ 190 w 1139"/>
                <a:gd name="T49" fmla="*/ 1936 h 2016"/>
                <a:gd name="T50" fmla="*/ 134 w 1139"/>
                <a:gd name="T51" fmla="*/ 1968 h 2016"/>
                <a:gd name="T52" fmla="*/ 47 w 1139"/>
                <a:gd name="T53" fmla="*/ 2007 h 2016"/>
                <a:gd name="T54" fmla="*/ 32 w 1139"/>
                <a:gd name="T55" fmla="*/ 143 h 2016"/>
                <a:gd name="T56" fmla="*/ 119 w 1139"/>
                <a:gd name="T57" fmla="*/ 1376 h 2016"/>
                <a:gd name="T58" fmla="*/ 174 w 1139"/>
                <a:gd name="T59" fmla="*/ 1550 h 2016"/>
                <a:gd name="T60" fmla="*/ 32 w 1139"/>
                <a:gd name="T61" fmla="*/ 1826 h 2016"/>
                <a:gd name="T62" fmla="*/ 16 w 1139"/>
                <a:gd name="T63" fmla="*/ 1999 h 2016"/>
                <a:gd name="T64" fmla="*/ 71 w 1139"/>
                <a:gd name="T65" fmla="*/ 1984 h 2016"/>
                <a:gd name="T66" fmla="*/ 166 w 1139"/>
                <a:gd name="T67" fmla="*/ 1976 h 2016"/>
                <a:gd name="T68" fmla="*/ 245 w 1139"/>
                <a:gd name="T69" fmla="*/ 1913 h 2016"/>
                <a:gd name="T70" fmla="*/ 292 w 1139"/>
                <a:gd name="T71" fmla="*/ 1936 h 2016"/>
                <a:gd name="T72" fmla="*/ 356 w 1139"/>
                <a:gd name="T73" fmla="*/ 1913 h 2016"/>
                <a:gd name="T74" fmla="*/ 427 w 1139"/>
                <a:gd name="T75" fmla="*/ 1873 h 2016"/>
                <a:gd name="T76" fmla="*/ 466 w 1139"/>
                <a:gd name="T77" fmla="*/ 1865 h 2016"/>
                <a:gd name="T78" fmla="*/ 506 w 1139"/>
                <a:gd name="T79" fmla="*/ 1913 h 2016"/>
                <a:gd name="T80" fmla="*/ 530 w 1139"/>
                <a:gd name="T81" fmla="*/ 1881 h 2016"/>
                <a:gd name="T82" fmla="*/ 561 w 1139"/>
                <a:gd name="T83" fmla="*/ 1833 h 2016"/>
                <a:gd name="T84" fmla="*/ 624 w 1139"/>
                <a:gd name="T85" fmla="*/ 1763 h 2016"/>
                <a:gd name="T86" fmla="*/ 696 w 1139"/>
                <a:gd name="T87" fmla="*/ 1810 h 2016"/>
                <a:gd name="T88" fmla="*/ 735 w 1139"/>
                <a:gd name="T89" fmla="*/ 1818 h 2016"/>
                <a:gd name="T90" fmla="*/ 806 w 1139"/>
                <a:gd name="T91" fmla="*/ 1684 h 2016"/>
                <a:gd name="T92" fmla="*/ 885 w 1139"/>
                <a:gd name="T93" fmla="*/ 1589 h 2016"/>
                <a:gd name="T94" fmla="*/ 925 w 1139"/>
                <a:gd name="T95" fmla="*/ 1518 h 2016"/>
                <a:gd name="T96" fmla="*/ 980 w 1139"/>
                <a:gd name="T97" fmla="*/ 1439 h 2016"/>
                <a:gd name="T98" fmla="*/ 1051 w 1139"/>
                <a:gd name="T99" fmla="*/ 1408 h 2016"/>
                <a:gd name="T100" fmla="*/ 1115 w 1139"/>
                <a:gd name="T101" fmla="*/ 1336 h 2016"/>
                <a:gd name="T102" fmla="*/ 964 w 1139"/>
                <a:gd name="T103" fmla="*/ 32 h 2016"/>
                <a:gd name="T104" fmla="*/ 111 w 1139"/>
                <a:gd name="T105" fmla="*/ 16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39" h="2016">
                  <a:moveTo>
                    <a:pt x="8" y="2015"/>
                  </a:moveTo>
                  <a:lnTo>
                    <a:pt x="8" y="2015"/>
                  </a:lnTo>
                  <a:cubicBezTo>
                    <a:pt x="8" y="2007"/>
                    <a:pt x="8" y="2007"/>
                    <a:pt x="8" y="2007"/>
                  </a:cubicBezTo>
                  <a:lnTo>
                    <a:pt x="8" y="1999"/>
                  </a:lnTo>
                  <a:cubicBezTo>
                    <a:pt x="0" y="1991"/>
                    <a:pt x="0" y="1976"/>
                    <a:pt x="0" y="1960"/>
                  </a:cubicBezTo>
                  <a:cubicBezTo>
                    <a:pt x="0" y="1928"/>
                    <a:pt x="0" y="1913"/>
                    <a:pt x="8" y="1889"/>
                  </a:cubicBezTo>
                  <a:cubicBezTo>
                    <a:pt x="24" y="1873"/>
                    <a:pt x="24" y="1841"/>
                    <a:pt x="24" y="1833"/>
                  </a:cubicBezTo>
                  <a:lnTo>
                    <a:pt x="24" y="1826"/>
                  </a:lnTo>
                  <a:cubicBezTo>
                    <a:pt x="16" y="1810"/>
                    <a:pt x="8" y="1771"/>
                    <a:pt x="39" y="1763"/>
                  </a:cubicBezTo>
                  <a:cubicBezTo>
                    <a:pt x="63" y="1755"/>
                    <a:pt x="119" y="1653"/>
                    <a:pt x="119" y="1637"/>
                  </a:cubicBezTo>
                  <a:cubicBezTo>
                    <a:pt x="119" y="1613"/>
                    <a:pt x="134" y="1589"/>
                    <a:pt x="158" y="1574"/>
                  </a:cubicBezTo>
                  <a:cubicBezTo>
                    <a:pt x="166" y="1574"/>
                    <a:pt x="166" y="1558"/>
                    <a:pt x="166" y="1550"/>
                  </a:cubicBezTo>
                  <a:cubicBezTo>
                    <a:pt x="166" y="1534"/>
                    <a:pt x="158" y="1510"/>
                    <a:pt x="150" y="1502"/>
                  </a:cubicBezTo>
                  <a:cubicBezTo>
                    <a:pt x="134" y="1494"/>
                    <a:pt x="134" y="1479"/>
                    <a:pt x="134" y="1431"/>
                  </a:cubicBezTo>
                  <a:cubicBezTo>
                    <a:pt x="134" y="1423"/>
                    <a:pt x="134" y="1423"/>
                    <a:pt x="134" y="1423"/>
                  </a:cubicBezTo>
                  <a:cubicBezTo>
                    <a:pt x="134" y="1392"/>
                    <a:pt x="126" y="1392"/>
                    <a:pt x="119" y="1384"/>
                  </a:cubicBezTo>
                  <a:cubicBezTo>
                    <a:pt x="111" y="1384"/>
                    <a:pt x="103" y="1376"/>
                    <a:pt x="95" y="1368"/>
                  </a:cubicBezTo>
                  <a:cubicBezTo>
                    <a:pt x="79" y="1336"/>
                    <a:pt x="95" y="1297"/>
                    <a:pt x="111" y="1273"/>
                  </a:cubicBezTo>
                  <a:cubicBezTo>
                    <a:pt x="119" y="1265"/>
                    <a:pt x="126" y="1202"/>
                    <a:pt x="126" y="1178"/>
                  </a:cubicBezTo>
                  <a:cubicBezTo>
                    <a:pt x="24" y="127"/>
                    <a:pt x="24" y="127"/>
                    <a:pt x="24" y="127"/>
                  </a:cubicBezTo>
                  <a:cubicBezTo>
                    <a:pt x="32" y="135"/>
                    <a:pt x="32" y="135"/>
                    <a:pt x="32" y="135"/>
                  </a:cubicBezTo>
                  <a:cubicBezTo>
                    <a:pt x="47" y="151"/>
                    <a:pt x="79" y="158"/>
                    <a:pt x="111" y="158"/>
                  </a:cubicBezTo>
                  <a:cubicBezTo>
                    <a:pt x="166" y="158"/>
                    <a:pt x="229" y="111"/>
                    <a:pt x="261" y="87"/>
                  </a:cubicBezTo>
                  <a:cubicBezTo>
                    <a:pt x="261" y="80"/>
                    <a:pt x="261" y="80"/>
                    <a:pt x="261" y="80"/>
                  </a:cubicBezTo>
                  <a:lnTo>
                    <a:pt x="261" y="80"/>
                  </a:lnTo>
                  <a:cubicBezTo>
                    <a:pt x="933" y="0"/>
                    <a:pt x="933" y="0"/>
                    <a:pt x="933" y="0"/>
                  </a:cubicBezTo>
                  <a:cubicBezTo>
                    <a:pt x="933" y="0"/>
                    <a:pt x="949" y="0"/>
                    <a:pt x="972" y="24"/>
                  </a:cubicBezTo>
                  <a:lnTo>
                    <a:pt x="972" y="24"/>
                  </a:lnTo>
                  <a:cubicBezTo>
                    <a:pt x="972" y="32"/>
                    <a:pt x="972" y="32"/>
                    <a:pt x="972" y="32"/>
                  </a:cubicBezTo>
                  <a:cubicBezTo>
                    <a:pt x="1123" y="1250"/>
                    <a:pt x="1123" y="1250"/>
                    <a:pt x="1123" y="1250"/>
                  </a:cubicBezTo>
                  <a:lnTo>
                    <a:pt x="1123" y="1250"/>
                  </a:lnTo>
                  <a:cubicBezTo>
                    <a:pt x="1115" y="1257"/>
                    <a:pt x="1115" y="1265"/>
                    <a:pt x="1115" y="1281"/>
                  </a:cubicBezTo>
                  <a:cubicBezTo>
                    <a:pt x="1115" y="1289"/>
                    <a:pt x="1107" y="1289"/>
                    <a:pt x="1107" y="1297"/>
                  </a:cubicBezTo>
                  <a:cubicBezTo>
                    <a:pt x="1107" y="1313"/>
                    <a:pt x="1107" y="1321"/>
                    <a:pt x="1115" y="1336"/>
                  </a:cubicBezTo>
                  <a:cubicBezTo>
                    <a:pt x="1123" y="1336"/>
                    <a:pt x="1123" y="1336"/>
                    <a:pt x="1123" y="1344"/>
                  </a:cubicBezTo>
                  <a:cubicBezTo>
                    <a:pt x="1138" y="1368"/>
                    <a:pt x="1138" y="1392"/>
                    <a:pt x="1130" y="1400"/>
                  </a:cubicBezTo>
                  <a:cubicBezTo>
                    <a:pt x="1130" y="1415"/>
                    <a:pt x="1115" y="1415"/>
                    <a:pt x="1099" y="1415"/>
                  </a:cubicBezTo>
                  <a:cubicBezTo>
                    <a:pt x="1083" y="1415"/>
                    <a:pt x="1067" y="1415"/>
                    <a:pt x="1051" y="1415"/>
                  </a:cubicBezTo>
                  <a:cubicBezTo>
                    <a:pt x="1028" y="1423"/>
                    <a:pt x="1036" y="1431"/>
                    <a:pt x="1036" y="1439"/>
                  </a:cubicBezTo>
                  <a:cubicBezTo>
                    <a:pt x="1036" y="1447"/>
                    <a:pt x="1036" y="1463"/>
                    <a:pt x="1028" y="1471"/>
                  </a:cubicBezTo>
                  <a:cubicBezTo>
                    <a:pt x="1020" y="1471"/>
                    <a:pt x="1020" y="1479"/>
                    <a:pt x="1012" y="1479"/>
                  </a:cubicBezTo>
                  <a:cubicBezTo>
                    <a:pt x="996" y="1479"/>
                    <a:pt x="980" y="1463"/>
                    <a:pt x="972" y="1447"/>
                  </a:cubicBezTo>
                  <a:lnTo>
                    <a:pt x="964" y="1439"/>
                  </a:lnTo>
                  <a:lnTo>
                    <a:pt x="956" y="1439"/>
                  </a:lnTo>
                  <a:cubicBezTo>
                    <a:pt x="941" y="1439"/>
                    <a:pt x="925" y="1455"/>
                    <a:pt x="925" y="1479"/>
                  </a:cubicBezTo>
                  <a:cubicBezTo>
                    <a:pt x="925" y="1494"/>
                    <a:pt x="925" y="1502"/>
                    <a:pt x="933" y="1510"/>
                  </a:cubicBezTo>
                  <a:cubicBezTo>
                    <a:pt x="933" y="1518"/>
                    <a:pt x="933" y="1526"/>
                    <a:pt x="941" y="1534"/>
                  </a:cubicBezTo>
                  <a:cubicBezTo>
                    <a:pt x="949" y="1558"/>
                    <a:pt x="941" y="1558"/>
                    <a:pt x="925" y="1566"/>
                  </a:cubicBezTo>
                  <a:cubicBezTo>
                    <a:pt x="917" y="1566"/>
                    <a:pt x="917" y="1574"/>
                    <a:pt x="909" y="1581"/>
                  </a:cubicBezTo>
                  <a:cubicBezTo>
                    <a:pt x="901" y="1589"/>
                    <a:pt x="901" y="1597"/>
                    <a:pt x="885" y="1597"/>
                  </a:cubicBezTo>
                  <a:cubicBezTo>
                    <a:pt x="885" y="1597"/>
                    <a:pt x="885" y="1597"/>
                    <a:pt x="877" y="1597"/>
                  </a:cubicBezTo>
                  <a:cubicBezTo>
                    <a:pt x="870" y="1597"/>
                    <a:pt x="862" y="1613"/>
                    <a:pt x="862" y="1637"/>
                  </a:cubicBezTo>
                  <a:cubicBezTo>
                    <a:pt x="862" y="1653"/>
                    <a:pt x="846" y="1684"/>
                    <a:pt x="822" y="1684"/>
                  </a:cubicBezTo>
                  <a:cubicBezTo>
                    <a:pt x="822" y="1684"/>
                    <a:pt x="822" y="1684"/>
                    <a:pt x="814" y="1692"/>
                  </a:cubicBezTo>
                  <a:cubicBezTo>
                    <a:pt x="790" y="1716"/>
                    <a:pt x="767" y="1779"/>
                    <a:pt x="775" y="1802"/>
                  </a:cubicBezTo>
                  <a:cubicBezTo>
                    <a:pt x="775" y="1810"/>
                    <a:pt x="775" y="1810"/>
                    <a:pt x="775" y="1818"/>
                  </a:cubicBezTo>
                  <a:cubicBezTo>
                    <a:pt x="767" y="1818"/>
                    <a:pt x="759" y="1826"/>
                    <a:pt x="751" y="1826"/>
                  </a:cubicBezTo>
                  <a:cubicBezTo>
                    <a:pt x="751" y="1826"/>
                    <a:pt x="743" y="1826"/>
                    <a:pt x="735" y="1826"/>
                  </a:cubicBezTo>
                  <a:cubicBezTo>
                    <a:pt x="727" y="1833"/>
                    <a:pt x="727" y="1833"/>
                    <a:pt x="719" y="1833"/>
                  </a:cubicBezTo>
                  <a:cubicBezTo>
                    <a:pt x="712" y="1833"/>
                    <a:pt x="712" y="1826"/>
                    <a:pt x="703" y="1826"/>
                  </a:cubicBezTo>
                  <a:cubicBezTo>
                    <a:pt x="703" y="1818"/>
                    <a:pt x="703" y="1818"/>
                    <a:pt x="696" y="1818"/>
                  </a:cubicBezTo>
                  <a:cubicBezTo>
                    <a:pt x="696" y="1818"/>
                    <a:pt x="696" y="1818"/>
                    <a:pt x="688" y="1818"/>
                  </a:cubicBezTo>
                  <a:cubicBezTo>
                    <a:pt x="680" y="1810"/>
                    <a:pt x="664" y="1810"/>
                    <a:pt x="656" y="1802"/>
                  </a:cubicBezTo>
                  <a:cubicBezTo>
                    <a:pt x="648" y="1794"/>
                    <a:pt x="640" y="1787"/>
                    <a:pt x="640" y="1779"/>
                  </a:cubicBezTo>
                  <a:cubicBezTo>
                    <a:pt x="632" y="1779"/>
                    <a:pt x="632" y="1771"/>
                    <a:pt x="624" y="1771"/>
                  </a:cubicBezTo>
                  <a:lnTo>
                    <a:pt x="624" y="1771"/>
                  </a:lnTo>
                  <a:cubicBezTo>
                    <a:pt x="617" y="1771"/>
                    <a:pt x="617" y="1779"/>
                    <a:pt x="617" y="1779"/>
                  </a:cubicBezTo>
                  <a:cubicBezTo>
                    <a:pt x="609" y="1787"/>
                    <a:pt x="601" y="1794"/>
                    <a:pt x="601" y="1802"/>
                  </a:cubicBezTo>
                  <a:cubicBezTo>
                    <a:pt x="593" y="1802"/>
                    <a:pt x="593" y="1810"/>
                    <a:pt x="585" y="1810"/>
                  </a:cubicBezTo>
                  <a:cubicBezTo>
                    <a:pt x="577" y="1810"/>
                    <a:pt x="569" y="1818"/>
                    <a:pt x="569" y="1833"/>
                  </a:cubicBezTo>
                  <a:lnTo>
                    <a:pt x="569" y="1833"/>
                  </a:lnTo>
                  <a:cubicBezTo>
                    <a:pt x="561" y="1849"/>
                    <a:pt x="561" y="1857"/>
                    <a:pt x="553" y="1857"/>
                  </a:cubicBezTo>
                  <a:cubicBezTo>
                    <a:pt x="545" y="1865"/>
                    <a:pt x="545" y="1865"/>
                    <a:pt x="545" y="1865"/>
                  </a:cubicBezTo>
                  <a:cubicBezTo>
                    <a:pt x="537" y="1865"/>
                    <a:pt x="537" y="1873"/>
                    <a:pt x="537" y="1881"/>
                  </a:cubicBezTo>
                  <a:lnTo>
                    <a:pt x="537" y="1889"/>
                  </a:lnTo>
                  <a:cubicBezTo>
                    <a:pt x="537" y="1904"/>
                    <a:pt x="537" y="1920"/>
                    <a:pt x="537" y="1928"/>
                  </a:cubicBezTo>
                  <a:cubicBezTo>
                    <a:pt x="530" y="1928"/>
                    <a:pt x="530" y="1928"/>
                    <a:pt x="522" y="1928"/>
                  </a:cubicBezTo>
                  <a:cubicBezTo>
                    <a:pt x="514" y="1928"/>
                    <a:pt x="506" y="1920"/>
                    <a:pt x="506" y="1920"/>
                  </a:cubicBezTo>
                  <a:lnTo>
                    <a:pt x="506" y="1920"/>
                  </a:lnTo>
                  <a:cubicBezTo>
                    <a:pt x="490" y="1897"/>
                    <a:pt x="490" y="1897"/>
                    <a:pt x="490" y="1897"/>
                  </a:cubicBezTo>
                  <a:cubicBezTo>
                    <a:pt x="482" y="1889"/>
                    <a:pt x="466" y="1881"/>
                    <a:pt x="459" y="1873"/>
                  </a:cubicBezTo>
                  <a:lnTo>
                    <a:pt x="459" y="1873"/>
                  </a:lnTo>
                  <a:cubicBezTo>
                    <a:pt x="459" y="1865"/>
                    <a:pt x="450" y="1865"/>
                    <a:pt x="450" y="1865"/>
                  </a:cubicBezTo>
                  <a:cubicBezTo>
                    <a:pt x="443" y="1865"/>
                    <a:pt x="443" y="1865"/>
                    <a:pt x="443" y="1873"/>
                  </a:cubicBezTo>
                  <a:cubicBezTo>
                    <a:pt x="435" y="1881"/>
                    <a:pt x="435" y="1881"/>
                    <a:pt x="427" y="1881"/>
                  </a:cubicBezTo>
                  <a:cubicBezTo>
                    <a:pt x="419" y="1881"/>
                    <a:pt x="403" y="1889"/>
                    <a:pt x="403" y="1897"/>
                  </a:cubicBezTo>
                  <a:lnTo>
                    <a:pt x="403" y="1897"/>
                  </a:lnTo>
                  <a:cubicBezTo>
                    <a:pt x="395" y="1904"/>
                    <a:pt x="395" y="1913"/>
                    <a:pt x="379" y="1913"/>
                  </a:cubicBezTo>
                  <a:cubicBezTo>
                    <a:pt x="379" y="1913"/>
                    <a:pt x="379" y="1913"/>
                    <a:pt x="372" y="1913"/>
                  </a:cubicBezTo>
                  <a:lnTo>
                    <a:pt x="364" y="1913"/>
                  </a:lnTo>
                  <a:cubicBezTo>
                    <a:pt x="364" y="1920"/>
                    <a:pt x="364" y="1928"/>
                    <a:pt x="364" y="1936"/>
                  </a:cubicBezTo>
                  <a:cubicBezTo>
                    <a:pt x="364" y="1952"/>
                    <a:pt x="364" y="1976"/>
                    <a:pt x="348" y="1976"/>
                  </a:cubicBezTo>
                  <a:cubicBezTo>
                    <a:pt x="340" y="1976"/>
                    <a:pt x="324" y="1968"/>
                    <a:pt x="308" y="1952"/>
                  </a:cubicBezTo>
                  <a:cubicBezTo>
                    <a:pt x="300" y="1944"/>
                    <a:pt x="300" y="1944"/>
                    <a:pt x="292" y="1944"/>
                  </a:cubicBezTo>
                  <a:lnTo>
                    <a:pt x="292" y="1944"/>
                  </a:lnTo>
                  <a:cubicBezTo>
                    <a:pt x="292" y="1944"/>
                    <a:pt x="284" y="1944"/>
                    <a:pt x="277" y="1944"/>
                  </a:cubicBezTo>
                  <a:cubicBezTo>
                    <a:pt x="269" y="1936"/>
                    <a:pt x="261" y="1936"/>
                    <a:pt x="261" y="1928"/>
                  </a:cubicBezTo>
                  <a:cubicBezTo>
                    <a:pt x="253" y="1920"/>
                    <a:pt x="253" y="1920"/>
                    <a:pt x="245" y="1920"/>
                  </a:cubicBezTo>
                  <a:cubicBezTo>
                    <a:pt x="245" y="1920"/>
                    <a:pt x="245" y="1913"/>
                    <a:pt x="237" y="1913"/>
                  </a:cubicBezTo>
                  <a:cubicBezTo>
                    <a:pt x="229" y="1913"/>
                    <a:pt x="206" y="1928"/>
                    <a:pt x="190" y="1936"/>
                  </a:cubicBezTo>
                  <a:cubicBezTo>
                    <a:pt x="174" y="1944"/>
                    <a:pt x="174" y="1960"/>
                    <a:pt x="174" y="1968"/>
                  </a:cubicBezTo>
                  <a:cubicBezTo>
                    <a:pt x="174" y="1976"/>
                    <a:pt x="174" y="1976"/>
                    <a:pt x="174" y="1976"/>
                  </a:cubicBezTo>
                  <a:lnTo>
                    <a:pt x="166" y="1984"/>
                  </a:lnTo>
                  <a:cubicBezTo>
                    <a:pt x="158" y="1984"/>
                    <a:pt x="142" y="1976"/>
                    <a:pt x="134" y="1968"/>
                  </a:cubicBezTo>
                  <a:cubicBezTo>
                    <a:pt x="126" y="1968"/>
                    <a:pt x="111" y="1960"/>
                    <a:pt x="111" y="1960"/>
                  </a:cubicBezTo>
                  <a:cubicBezTo>
                    <a:pt x="95" y="1960"/>
                    <a:pt x="79" y="1976"/>
                    <a:pt x="79" y="1984"/>
                  </a:cubicBezTo>
                  <a:cubicBezTo>
                    <a:pt x="79" y="1999"/>
                    <a:pt x="79" y="2015"/>
                    <a:pt x="55" y="2015"/>
                  </a:cubicBezTo>
                  <a:lnTo>
                    <a:pt x="47" y="2007"/>
                  </a:lnTo>
                  <a:cubicBezTo>
                    <a:pt x="39" y="2007"/>
                    <a:pt x="32" y="2007"/>
                    <a:pt x="16" y="2015"/>
                  </a:cubicBezTo>
                  <a:lnTo>
                    <a:pt x="8" y="2015"/>
                  </a:lnTo>
                  <a:close/>
                  <a:moveTo>
                    <a:pt x="32" y="143"/>
                  </a:moveTo>
                  <a:lnTo>
                    <a:pt x="32" y="143"/>
                  </a:lnTo>
                  <a:cubicBezTo>
                    <a:pt x="134" y="1178"/>
                    <a:pt x="134" y="1178"/>
                    <a:pt x="134" y="1178"/>
                  </a:cubicBezTo>
                  <a:cubicBezTo>
                    <a:pt x="134" y="1186"/>
                    <a:pt x="126" y="1265"/>
                    <a:pt x="119" y="1281"/>
                  </a:cubicBezTo>
                  <a:cubicBezTo>
                    <a:pt x="103" y="1297"/>
                    <a:pt x="87" y="1336"/>
                    <a:pt x="103" y="1360"/>
                  </a:cubicBezTo>
                  <a:cubicBezTo>
                    <a:pt x="111" y="1368"/>
                    <a:pt x="111" y="1376"/>
                    <a:pt x="119" y="1376"/>
                  </a:cubicBezTo>
                  <a:cubicBezTo>
                    <a:pt x="134" y="1384"/>
                    <a:pt x="142" y="1392"/>
                    <a:pt x="142" y="1423"/>
                  </a:cubicBezTo>
                  <a:cubicBezTo>
                    <a:pt x="142" y="1431"/>
                    <a:pt x="142" y="1431"/>
                    <a:pt x="142" y="1431"/>
                  </a:cubicBezTo>
                  <a:cubicBezTo>
                    <a:pt x="142" y="1471"/>
                    <a:pt x="142" y="1494"/>
                    <a:pt x="158" y="1502"/>
                  </a:cubicBezTo>
                  <a:cubicBezTo>
                    <a:pt x="166" y="1502"/>
                    <a:pt x="174" y="1526"/>
                    <a:pt x="174" y="1550"/>
                  </a:cubicBezTo>
                  <a:cubicBezTo>
                    <a:pt x="174" y="1566"/>
                    <a:pt x="174" y="1574"/>
                    <a:pt x="158" y="1581"/>
                  </a:cubicBezTo>
                  <a:cubicBezTo>
                    <a:pt x="134" y="1597"/>
                    <a:pt x="126" y="1613"/>
                    <a:pt x="126" y="1637"/>
                  </a:cubicBezTo>
                  <a:cubicBezTo>
                    <a:pt x="126" y="1653"/>
                    <a:pt x="63" y="1763"/>
                    <a:pt x="39" y="1771"/>
                  </a:cubicBezTo>
                  <a:cubicBezTo>
                    <a:pt x="24" y="1779"/>
                    <a:pt x="24" y="1810"/>
                    <a:pt x="32" y="1826"/>
                  </a:cubicBezTo>
                  <a:lnTo>
                    <a:pt x="32" y="1833"/>
                  </a:lnTo>
                  <a:cubicBezTo>
                    <a:pt x="32" y="1849"/>
                    <a:pt x="32" y="1873"/>
                    <a:pt x="16" y="1897"/>
                  </a:cubicBezTo>
                  <a:cubicBezTo>
                    <a:pt x="8" y="1913"/>
                    <a:pt x="0" y="1928"/>
                    <a:pt x="8" y="1960"/>
                  </a:cubicBezTo>
                  <a:cubicBezTo>
                    <a:pt x="8" y="1976"/>
                    <a:pt x="8" y="1984"/>
                    <a:pt x="16" y="1999"/>
                  </a:cubicBezTo>
                  <a:cubicBezTo>
                    <a:pt x="16" y="1999"/>
                    <a:pt x="16" y="1999"/>
                    <a:pt x="16" y="2007"/>
                  </a:cubicBezTo>
                  <a:cubicBezTo>
                    <a:pt x="32" y="1999"/>
                    <a:pt x="39" y="1999"/>
                    <a:pt x="47" y="2007"/>
                  </a:cubicBezTo>
                  <a:lnTo>
                    <a:pt x="55" y="2007"/>
                  </a:lnTo>
                  <a:cubicBezTo>
                    <a:pt x="71" y="2007"/>
                    <a:pt x="71" y="1999"/>
                    <a:pt x="71" y="1984"/>
                  </a:cubicBezTo>
                  <a:cubicBezTo>
                    <a:pt x="71" y="1968"/>
                    <a:pt x="87" y="1952"/>
                    <a:pt x="111" y="1952"/>
                  </a:cubicBezTo>
                  <a:cubicBezTo>
                    <a:pt x="119" y="1960"/>
                    <a:pt x="126" y="1960"/>
                    <a:pt x="134" y="1960"/>
                  </a:cubicBezTo>
                  <a:cubicBezTo>
                    <a:pt x="142" y="1968"/>
                    <a:pt x="158" y="1976"/>
                    <a:pt x="166" y="1976"/>
                  </a:cubicBezTo>
                  <a:lnTo>
                    <a:pt x="166" y="1976"/>
                  </a:lnTo>
                  <a:cubicBezTo>
                    <a:pt x="166" y="1968"/>
                    <a:pt x="166" y="1968"/>
                    <a:pt x="166" y="1968"/>
                  </a:cubicBezTo>
                  <a:cubicBezTo>
                    <a:pt x="166" y="1952"/>
                    <a:pt x="166" y="1944"/>
                    <a:pt x="190" y="1928"/>
                  </a:cubicBezTo>
                  <a:cubicBezTo>
                    <a:pt x="206" y="1920"/>
                    <a:pt x="221" y="1913"/>
                    <a:pt x="237" y="1913"/>
                  </a:cubicBezTo>
                  <a:cubicBezTo>
                    <a:pt x="245" y="1913"/>
                    <a:pt x="245" y="1913"/>
                    <a:pt x="245" y="1913"/>
                  </a:cubicBezTo>
                  <a:cubicBezTo>
                    <a:pt x="253" y="1913"/>
                    <a:pt x="261" y="1920"/>
                    <a:pt x="261" y="1920"/>
                  </a:cubicBezTo>
                  <a:cubicBezTo>
                    <a:pt x="269" y="1928"/>
                    <a:pt x="269" y="1936"/>
                    <a:pt x="284" y="1936"/>
                  </a:cubicBezTo>
                  <a:lnTo>
                    <a:pt x="292" y="1936"/>
                  </a:lnTo>
                  <a:lnTo>
                    <a:pt x="292" y="1936"/>
                  </a:lnTo>
                  <a:cubicBezTo>
                    <a:pt x="300" y="1936"/>
                    <a:pt x="308" y="1936"/>
                    <a:pt x="316" y="1952"/>
                  </a:cubicBezTo>
                  <a:cubicBezTo>
                    <a:pt x="332" y="1960"/>
                    <a:pt x="340" y="1968"/>
                    <a:pt x="348" y="1968"/>
                  </a:cubicBezTo>
                  <a:cubicBezTo>
                    <a:pt x="356" y="1968"/>
                    <a:pt x="356" y="1952"/>
                    <a:pt x="356" y="1936"/>
                  </a:cubicBezTo>
                  <a:cubicBezTo>
                    <a:pt x="356" y="1928"/>
                    <a:pt x="356" y="1913"/>
                    <a:pt x="356" y="1913"/>
                  </a:cubicBezTo>
                  <a:cubicBezTo>
                    <a:pt x="364" y="1904"/>
                    <a:pt x="372" y="1904"/>
                    <a:pt x="379" y="1904"/>
                  </a:cubicBezTo>
                  <a:cubicBezTo>
                    <a:pt x="387" y="1904"/>
                    <a:pt x="387" y="1904"/>
                    <a:pt x="395" y="1897"/>
                  </a:cubicBezTo>
                  <a:lnTo>
                    <a:pt x="395" y="1897"/>
                  </a:lnTo>
                  <a:cubicBezTo>
                    <a:pt x="403" y="1881"/>
                    <a:pt x="419" y="1881"/>
                    <a:pt x="427" y="1873"/>
                  </a:cubicBezTo>
                  <a:cubicBezTo>
                    <a:pt x="427" y="1873"/>
                    <a:pt x="435" y="1873"/>
                    <a:pt x="435" y="1865"/>
                  </a:cubicBezTo>
                  <a:cubicBezTo>
                    <a:pt x="435" y="1865"/>
                    <a:pt x="443" y="1857"/>
                    <a:pt x="450" y="1857"/>
                  </a:cubicBezTo>
                  <a:lnTo>
                    <a:pt x="450" y="1857"/>
                  </a:lnTo>
                  <a:cubicBezTo>
                    <a:pt x="459" y="1857"/>
                    <a:pt x="459" y="1865"/>
                    <a:pt x="466" y="1865"/>
                  </a:cubicBezTo>
                  <a:lnTo>
                    <a:pt x="466" y="1873"/>
                  </a:lnTo>
                  <a:cubicBezTo>
                    <a:pt x="466" y="1873"/>
                    <a:pt x="482" y="1881"/>
                    <a:pt x="498" y="1889"/>
                  </a:cubicBezTo>
                  <a:lnTo>
                    <a:pt x="498" y="1889"/>
                  </a:lnTo>
                  <a:cubicBezTo>
                    <a:pt x="506" y="1913"/>
                    <a:pt x="506" y="1913"/>
                    <a:pt x="506" y="1913"/>
                  </a:cubicBezTo>
                  <a:cubicBezTo>
                    <a:pt x="514" y="1920"/>
                    <a:pt x="522" y="1920"/>
                    <a:pt x="522" y="1920"/>
                  </a:cubicBezTo>
                  <a:cubicBezTo>
                    <a:pt x="530" y="1920"/>
                    <a:pt x="530" y="1920"/>
                    <a:pt x="530" y="1920"/>
                  </a:cubicBezTo>
                  <a:cubicBezTo>
                    <a:pt x="530" y="1920"/>
                    <a:pt x="530" y="1897"/>
                    <a:pt x="530" y="1889"/>
                  </a:cubicBezTo>
                  <a:lnTo>
                    <a:pt x="530" y="1881"/>
                  </a:lnTo>
                  <a:cubicBezTo>
                    <a:pt x="530" y="1873"/>
                    <a:pt x="530" y="1865"/>
                    <a:pt x="545" y="1857"/>
                  </a:cubicBezTo>
                  <a:lnTo>
                    <a:pt x="545" y="1857"/>
                  </a:lnTo>
                  <a:cubicBezTo>
                    <a:pt x="553" y="1849"/>
                    <a:pt x="553" y="1849"/>
                    <a:pt x="561" y="1833"/>
                  </a:cubicBezTo>
                  <a:lnTo>
                    <a:pt x="561" y="1833"/>
                  </a:lnTo>
                  <a:cubicBezTo>
                    <a:pt x="569" y="1810"/>
                    <a:pt x="577" y="1810"/>
                    <a:pt x="585" y="1802"/>
                  </a:cubicBezTo>
                  <a:cubicBezTo>
                    <a:pt x="585" y="1802"/>
                    <a:pt x="593" y="1802"/>
                    <a:pt x="593" y="1794"/>
                  </a:cubicBezTo>
                  <a:cubicBezTo>
                    <a:pt x="601" y="1794"/>
                    <a:pt x="601" y="1787"/>
                    <a:pt x="609" y="1779"/>
                  </a:cubicBezTo>
                  <a:cubicBezTo>
                    <a:pt x="609" y="1771"/>
                    <a:pt x="617" y="1763"/>
                    <a:pt x="624" y="1763"/>
                  </a:cubicBezTo>
                  <a:lnTo>
                    <a:pt x="624" y="1763"/>
                  </a:lnTo>
                  <a:cubicBezTo>
                    <a:pt x="632" y="1763"/>
                    <a:pt x="640" y="1771"/>
                    <a:pt x="648" y="1779"/>
                  </a:cubicBezTo>
                  <a:cubicBezTo>
                    <a:pt x="648" y="1787"/>
                    <a:pt x="656" y="1787"/>
                    <a:pt x="656" y="1794"/>
                  </a:cubicBezTo>
                  <a:cubicBezTo>
                    <a:pt x="672" y="1802"/>
                    <a:pt x="680" y="1810"/>
                    <a:pt x="696" y="1810"/>
                  </a:cubicBezTo>
                  <a:cubicBezTo>
                    <a:pt x="696" y="1810"/>
                    <a:pt x="696" y="1810"/>
                    <a:pt x="703" y="1810"/>
                  </a:cubicBezTo>
                  <a:lnTo>
                    <a:pt x="712" y="1818"/>
                  </a:lnTo>
                  <a:lnTo>
                    <a:pt x="719" y="1826"/>
                  </a:lnTo>
                  <a:cubicBezTo>
                    <a:pt x="727" y="1826"/>
                    <a:pt x="727" y="1826"/>
                    <a:pt x="735" y="1818"/>
                  </a:cubicBezTo>
                  <a:cubicBezTo>
                    <a:pt x="743" y="1818"/>
                    <a:pt x="743" y="1818"/>
                    <a:pt x="751" y="1818"/>
                  </a:cubicBezTo>
                  <a:cubicBezTo>
                    <a:pt x="759" y="1818"/>
                    <a:pt x="767" y="1818"/>
                    <a:pt x="767" y="1810"/>
                  </a:cubicBezTo>
                  <a:lnTo>
                    <a:pt x="767" y="1802"/>
                  </a:lnTo>
                  <a:cubicBezTo>
                    <a:pt x="759" y="1779"/>
                    <a:pt x="790" y="1708"/>
                    <a:pt x="806" y="1684"/>
                  </a:cubicBezTo>
                  <a:cubicBezTo>
                    <a:pt x="814" y="1676"/>
                    <a:pt x="822" y="1676"/>
                    <a:pt x="822" y="1676"/>
                  </a:cubicBezTo>
                  <a:cubicBezTo>
                    <a:pt x="838" y="1676"/>
                    <a:pt x="854" y="1653"/>
                    <a:pt x="854" y="1637"/>
                  </a:cubicBezTo>
                  <a:cubicBezTo>
                    <a:pt x="854" y="1605"/>
                    <a:pt x="862" y="1589"/>
                    <a:pt x="877" y="1589"/>
                  </a:cubicBezTo>
                  <a:cubicBezTo>
                    <a:pt x="885" y="1589"/>
                    <a:pt x="885" y="1589"/>
                    <a:pt x="885" y="1589"/>
                  </a:cubicBezTo>
                  <a:cubicBezTo>
                    <a:pt x="893" y="1589"/>
                    <a:pt x="893" y="1589"/>
                    <a:pt x="901" y="1574"/>
                  </a:cubicBezTo>
                  <a:cubicBezTo>
                    <a:pt x="909" y="1566"/>
                    <a:pt x="917" y="1566"/>
                    <a:pt x="925" y="1558"/>
                  </a:cubicBezTo>
                  <a:cubicBezTo>
                    <a:pt x="933" y="1558"/>
                    <a:pt x="941" y="1550"/>
                    <a:pt x="933" y="1534"/>
                  </a:cubicBezTo>
                  <a:cubicBezTo>
                    <a:pt x="933" y="1526"/>
                    <a:pt x="925" y="1518"/>
                    <a:pt x="925" y="1518"/>
                  </a:cubicBezTo>
                  <a:cubicBezTo>
                    <a:pt x="917" y="1502"/>
                    <a:pt x="917" y="1502"/>
                    <a:pt x="917" y="1471"/>
                  </a:cubicBezTo>
                  <a:cubicBezTo>
                    <a:pt x="925" y="1447"/>
                    <a:pt x="941" y="1431"/>
                    <a:pt x="956" y="1431"/>
                  </a:cubicBezTo>
                  <a:cubicBezTo>
                    <a:pt x="964" y="1431"/>
                    <a:pt x="964" y="1431"/>
                    <a:pt x="972" y="1431"/>
                  </a:cubicBezTo>
                  <a:cubicBezTo>
                    <a:pt x="972" y="1439"/>
                    <a:pt x="972" y="1439"/>
                    <a:pt x="980" y="1439"/>
                  </a:cubicBezTo>
                  <a:cubicBezTo>
                    <a:pt x="988" y="1455"/>
                    <a:pt x="1004" y="1471"/>
                    <a:pt x="1012" y="1471"/>
                  </a:cubicBezTo>
                  <a:cubicBezTo>
                    <a:pt x="1012" y="1471"/>
                    <a:pt x="1020" y="1471"/>
                    <a:pt x="1020" y="1463"/>
                  </a:cubicBezTo>
                  <a:cubicBezTo>
                    <a:pt x="1028" y="1455"/>
                    <a:pt x="1028" y="1447"/>
                    <a:pt x="1028" y="1439"/>
                  </a:cubicBezTo>
                  <a:cubicBezTo>
                    <a:pt x="1028" y="1431"/>
                    <a:pt x="1020" y="1415"/>
                    <a:pt x="1051" y="1408"/>
                  </a:cubicBezTo>
                  <a:cubicBezTo>
                    <a:pt x="1067" y="1408"/>
                    <a:pt x="1083" y="1408"/>
                    <a:pt x="1099" y="1408"/>
                  </a:cubicBezTo>
                  <a:cubicBezTo>
                    <a:pt x="1115" y="1408"/>
                    <a:pt x="1123" y="1408"/>
                    <a:pt x="1123" y="1400"/>
                  </a:cubicBezTo>
                  <a:cubicBezTo>
                    <a:pt x="1130" y="1392"/>
                    <a:pt x="1130" y="1368"/>
                    <a:pt x="1123" y="1344"/>
                  </a:cubicBezTo>
                  <a:cubicBezTo>
                    <a:pt x="1115" y="1344"/>
                    <a:pt x="1115" y="1336"/>
                    <a:pt x="1115" y="1336"/>
                  </a:cubicBezTo>
                  <a:cubicBezTo>
                    <a:pt x="1099" y="1328"/>
                    <a:pt x="1099" y="1321"/>
                    <a:pt x="1099" y="1297"/>
                  </a:cubicBezTo>
                  <a:cubicBezTo>
                    <a:pt x="1107" y="1289"/>
                    <a:pt x="1107" y="1281"/>
                    <a:pt x="1107" y="1273"/>
                  </a:cubicBezTo>
                  <a:cubicBezTo>
                    <a:pt x="1107" y="1265"/>
                    <a:pt x="1115" y="1257"/>
                    <a:pt x="1115" y="1241"/>
                  </a:cubicBezTo>
                  <a:cubicBezTo>
                    <a:pt x="964" y="32"/>
                    <a:pt x="964" y="32"/>
                    <a:pt x="964" y="32"/>
                  </a:cubicBezTo>
                  <a:cubicBezTo>
                    <a:pt x="949" y="8"/>
                    <a:pt x="941" y="8"/>
                    <a:pt x="933" y="8"/>
                  </a:cubicBezTo>
                  <a:lnTo>
                    <a:pt x="933" y="8"/>
                  </a:lnTo>
                  <a:cubicBezTo>
                    <a:pt x="261" y="87"/>
                    <a:pt x="261" y="87"/>
                    <a:pt x="261" y="87"/>
                  </a:cubicBezTo>
                  <a:cubicBezTo>
                    <a:pt x="229" y="119"/>
                    <a:pt x="166" y="166"/>
                    <a:pt x="111" y="166"/>
                  </a:cubicBezTo>
                  <a:cubicBezTo>
                    <a:pt x="79" y="166"/>
                    <a:pt x="55" y="158"/>
                    <a:pt x="32" y="143"/>
                  </a:cubicBezTo>
                  <a:close/>
                </a:path>
              </a:pathLst>
            </a:custGeom>
            <a:solidFill>
              <a:schemeClr val="accent6"/>
            </a:solidFill>
            <a:ln>
              <a:solidFill>
                <a:schemeClr val="bg2"/>
              </a:solidFill>
            </a:ln>
            <a:effectLst/>
          </p:spPr>
          <p:txBody>
            <a:bodyPr wrap="none" anchor="ctr"/>
            <a:lstStyle/>
            <a:p>
              <a:endParaRPr lang="en-US"/>
            </a:p>
          </p:txBody>
        </p:sp>
        <p:sp>
          <p:nvSpPr>
            <p:cNvPr id="346" name="Freeform 785"/>
            <p:cNvSpPr>
              <a:spLocks noChangeArrowheads="1"/>
            </p:cNvSpPr>
            <p:nvPr/>
          </p:nvSpPr>
          <p:spPr bwMode="auto">
            <a:xfrm>
              <a:off x="19577502" y="6029194"/>
              <a:ext cx="832630" cy="948597"/>
            </a:xfrm>
            <a:custGeom>
              <a:avLst/>
              <a:gdLst>
                <a:gd name="T0" fmla="*/ 1550 w 1582"/>
                <a:gd name="T1" fmla="*/ 720 h 1804"/>
                <a:gd name="T2" fmla="*/ 1550 w 1582"/>
                <a:gd name="T3" fmla="*/ 720 h 1804"/>
                <a:gd name="T4" fmla="*/ 1542 w 1582"/>
                <a:gd name="T5" fmla="*/ 648 h 1804"/>
                <a:gd name="T6" fmla="*/ 1565 w 1582"/>
                <a:gd name="T7" fmla="*/ 641 h 1804"/>
                <a:gd name="T8" fmla="*/ 1447 w 1582"/>
                <a:gd name="T9" fmla="*/ 0 h 1804"/>
                <a:gd name="T10" fmla="*/ 1186 w 1582"/>
                <a:gd name="T11" fmla="*/ 190 h 1804"/>
                <a:gd name="T12" fmla="*/ 1052 w 1582"/>
                <a:gd name="T13" fmla="*/ 309 h 1804"/>
                <a:gd name="T14" fmla="*/ 925 w 1582"/>
                <a:gd name="T15" fmla="*/ 332 h 1804"/>
                <a:gd name="T16" fmla="*/ 791 w 1582"/>
                <a:gd name="T17" fmla="*/ 380 h 1804"/>
                <a:gd name="T18" fmla="*/ 728 w 1582"/>
                <a:gd name="T19" fmla="*/ 364 h 1804"/>
                <a:gd name="T20" fmla="*/ 672 w 1582"/>
                <a:gd name="T21" fmla="*/ 388 h 1804"/>
                <a:gd name="T22" fmla="*/ 657 w 1582"/>
                <a:gd name="T23" fmla="*/ 364 h 1804"/>
                <a:gd name="T24" fmla="*/ 712 w 1582"/>
                <a:gd name="T25" fmla="*/ 348 h 1804"/>
                <a:gd name="T26" fmla="*/ 672 w 1582"/>
                <a:gd name="T27" fmla="*/ 332 h 1804"/>
                <a:gd name="T28" fmla="*/ 641 w 1582"/>
                <a:gd name="T29" fmla="*/ 340 h 1804"/>
                <a:gd name="T30" fmla="*/ 577 w 1582"/>
                <a:gd name="T31" fmla="*/ 317 h 1804"/>
                <a:gd name="T32" fmla="*/ 506 w 1582"/>
                <a:gd name="T33" fmla="*/ 285 h 1804"/>
                <a:gd name="T34" fmla="*/ 459 w 1582"/>
                <a:gd name="T35" fmla="*/ 261 h 1804"/>
                <a:gd name="T36" fmla="*/ 0 w 1582"/>
                <a:gd name="T37" fmla="*/ 356 h 1804"/>
                <a:gd name="T38" fmla="*/ 0 w 1582"/>
                <a:gd name="T39" fmla="*/ 356 h 1804"/>
                <a:gd name="T40" fmla="*/ 151 w 1582"/>
                <a:gd name="T41" fmla="*/ 1574 h 1804"/>
                <a:gd name="T42" fmla="*/ 166 w 1582"/>
                <a:gd name="T43" fmla="*/ 1558 h 1804"/>
                <a:gd name="T44" fmla="*/ 253 w 1582"/>
                <a:gd name="T45" fmla="*/ 1565 h 1804"/>
                <a:gd name="T46" fmla="*/ 317 w 1582"/>
                <a:gd name="T47" fmla="*/ 1574 h 1804"/>
                <a:gd name="T48" fmla="*/ 364 w 1582"/>
                <a:gd name="T49" fmla="*/ 1645 h 1804"/>
                <a:gd name="T50" fmla="*/ 419 w 1582"/>
                <a:gd name="T51" fmla="*/ 1700 h 1804"/>
                <a:gd name="T52" fmla="*/ 530 w 1582"/>
                <a:gd name="T53" fmla="*/ 1700 h 1804"/>
                <a:gd name="T54" fmla="*/ 617 w 1582"/>
                <a:gd name="T55" fmla="*/ 1755 h 1804"/>
                <a:gd name="T56" fmla="*/ 664 w 1582"/>
                <a:gd name="T57" fmla="*/ 1708 h 1804"/>
                <a:gd name="T58" fmla="*/ 728 w 1582"/>
                <a:gd name="T59" fmla="*/ 1732 h 1804"/>
                <a:gd name="T60" fmla="*/ 759 w 1582"/>
                <a:gd name="T61" fmla="*/ 1716 h 1804"/>
                <a:gd name="T62" fmla="*/ 783 w 1582"/>
                <a:gd name="T63" fmla="*/ 1708 h 1804"/>
                <a:gd name="T64" fmla="*/ 807 w 1582"/>
                <a:gd name="T65" fmla="*/ 1684 h 1804"/>
                <a:gd name="T66" fmla="*/ 830 w 1582"/>
                <a:gd name="T67" fmla="*/ 1676 h 1804"/>
                <a:gd name="T68" fmla="*/ 854 w 1582"/>
                <a:gd name="T69" fmla="*/ 1652 h 1804"/>
                <a:gd name="T70" fmla="*/ 870 w 1582"/>
                <a:gd name="T71" fmla="*/ 1668 h 1804"/>
                <a:gd name="T72" fmla="*/ 870 w 1582"/>
                <a:gd name="T73" fmla="*/ 1676 h 1804"/>
                <a:gd name="T74" fmla="*/ 894 w 1582"/>
                <a:gd name="T75" fmla="*/ 1700 h 1804"/>
                <a:gd name="T76" fmla="*/ 910 w 1582"/>
                <a:gd name="T77" fmla="*/ 1724 h 1804"/>
                <a:gd name="T78" fmla="*/ 965 w 1582"/>
                <a:gd name="T79" fmla="*/ 1747 h 1804"/>
                <a:gd name="T80" fmla="*/ 981 w 1582"/>
                <a:gd name="T81" fmla="*/ 1771 h 1804"/>
                <a:gd name="T82" fmla="*/ 1012 w 1582"/>
                <a:gd name="T83" fmla="*/ 1803 h 1804"/>
                <a:gd name="T84" fmla="*/ 1060 w 1582"/>
                <a:gd name="T85" fmla="*/ 1787 h 1804"/>
                <a:gd name="T86" fmla="*/ 1083 w 1582"/>
                <a:gd name="T87" fmla="*/ 1739 h 1804"/>
                <a:gd name="T88" fmla="*/ 1123 w 1582"/>
                <a:gd name="T89" fmla="*/ 1708 h 1804"/>
                <a:gd name="T90" fmla="*/ 1123 w 1582"/>
                <a:gd name="T91" fmla="*/ 1637 h 1804"/>
                <a:gd name="T92" fmla="*/ 1123 w 1582"/>
                <a:gd name="T93" fmla="*/ 1550 h 1804"/>
                <a:gd name="T94" fmla="*/ 1163 w 1582"/>
                <a:gd name="T95" fmla="*/ 1479 h 1804"/>
                <a:gd name="T96" fmla="*/ 1226 w 1582"/>
                <a:gd name="T97" fmla="*/ 1510 h 1804"/>
                <a:gd name="T98" fmla="*/ 1218 w 1582"/>
                <a:gd name="T99" fmla="*/ 1376 h 1804"/>
                <a:gd name="T100" fmla="*/ 1281 w 1582"/>
                <a:gd name="T101" fmla="*/ 1328 h 1804"/>
                <a:gd name="T102" fmla="*/ 1305 w 1582"/>
                <a:gd name="T103" fmla="*/ 1257 h 1804"/>
                <a:gd name="T104" fmla="*/ 1360 w 1582"/>
                <a:gd name="T105" fmla="*/ 1265 h 1804"/>
                <a:gd name="T106" fmla="*/ 1423 w 1582"/>
                <a:gd name="T107" fmla="*/ 1257 h 1804"/>
                <a:gd name="T108" fmla="*/ 1502 w 1582"/>
                <a:gd name="T109" fmla="*/ 1154 h 1804"/>
                <a:gd name="T110" fmla="*/ 1510 w 1582"/>
                <a:gd name="T111" fmla="*/ 1012 h 1804"/>
                <a:gd name="T112" fmla="*/ 1550 w 1582"/>
                <a:gd name="T113" fmla="*/ 957 h 1804"/>
                <a:gd name="T114" fmla="*/ 1550 w 1582"/>
                <a:gd name="T115" fmla="*/ 830 h 1804"/>
                <a:gd name="T116" fmla="*/ 1565 w 1582"/>
                <a:gd name="T117" fmla="*/ 799 h 1804"/>
                <a:gd name="T118" fmla="*/ 1550 w 1582"/>
                <a:gd name="T119" fmla="*/ 720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82" h="1804">
                  <a:moveTo>
                    <a:pt x="1550" y="720"/>
                  </a:moveTo>
                  <a:lnTo>
                    <a:pt x="1550" y="720"/>
                  </a:lnTo>
                  <a:cubicBezTo>
                    <a:pt x="1550" y="696"/>
                    <a:pt x="1542" y="664"/>
                    <a:pt x="1542" y="648"/>
                  </a:cubicBezTo>
                  <a:cubicBezTo>
                    <a:pt x="1534" y="641"/>
                    <a:pt x="1550" y="633"/>
                    <a:pt x="1565" y="641"/>
                  </a:cubicBezTo>
                  <a:cubicBezTo>
                    <a:pt x="1447" y="0"/>
                    <a:pt x="1447" y="0"/>
                    <a:pt x="1447" y="0"/>
                  </a:cubicBezTo>
                  <a:cubicBezTo>
                    <a:pt x="1352" y="56"/>
                    <a:pt x="1210" y="151"/>
                    <a:pt x="1186" y="190"/>
                  </a:cubicBezTo>
                  <a:cubicBezTo>
                    <a:pt x="1154" y="230"/>
                    <a:pt x="1083" y="309"/>
                    <a:pt x="1052" y="309"/>
                  </a:cubicBezTo>
                  <a:cubicBezTo>
                    <a:pt x="1012" y="309"/>
                    <a:pt x="949" y="309"/>
                    <a:pt x="925" y="332"/>
                  </a:cubicBezTo>
                  <a:cubicBezTo>
                    <a:pt x="910" y="356"/>
                    <a:pt x="807" y="395"/>
                    <a:pt x="791" y="380"/>
                  </a:cubicBezTo>
                  <a:cubicBezTo>
                    <a:pt x="767" y="364"/>
                    <a:pt x="728" y="356"/>
                    <a:pt x="728" y="364"/>
                  </a:cubicBezTo>
                  <a:cubicBezTo>
                    <a:pt x="720" y="372"/>
                    <a:pt x="688" y="380"/>
                    <a:pt x="672" y="388"/>
                  </a:cubicBezTo>
                  <a:cubicBezTo>
                    <a:pt x="657" y="395"/>
                    <a:pt x="648" y="372"/>
                    <a:pt x="657" y="364"/>
                  </a:cubicBezTo>
                  <a:cubicBezTo>
                    <a:pt x="672" y="356"/>
                    <a:pt x="712" y="364"/>
                    <a:pt x="712" y="348"/>
                  </a:cubicBezTo>
                  <a:cubicBezTo>
                    <a:pt x="704" y="332"/>
                    <a:pt x="696" y="324"/>
                    <a:pt x="672" y="332"/>
                  </a:cubicBezTo>
                  <a:cubicBezTo>
                    <a:pt x="648" y="348"/>
                    <a:pt x="657" y="364"/>
                    <a:pt x="641" y="340"/>
                  </a:cubicBezTo>
                  <a:cubicBezTo>
                    <a:pt x="625" y="324"/>
                    <a:pt x="617" y="332"/>
                    <a:pt x="577" y="317"/>
                  </a:cubicBezTo>
                  <a:cubicBezTo>
                    <a:pt x="538" y="301"/>
                    <a:pt x="538" y="309"/>
                    <a:pt x="506" y="285"/>
                  </a:cubicBezTo>
                  <a:cubicBezTo>
                    <a:pt x="483" y="277"/>
                    <a:pt x="459" y="285"/>
                    <a:pt x="459" y="261"/>
                  </a:cubicBezTo>
                  <a:cubicBezTo>
                    <a:pt x="332" y="301"/>
                    <a:pt x="16" y="380"/>
                    <a:pt x="0" y="356"/>
                  </a:cubicBezTo>
                  <a:lnTo>
                    <a:pt x="0" y="356"/>
                  </a:lnTo>
                  <a:cubicBezTo>
                    <a:pt x="151" y="1574"/>
                    <a:pt x="151" y="1574"/>
                    <a:pt x="151" y="1574"/>
                  </a:cubicBezTo>
                  <a:cubicBezTo>
                    <a:pt x="151" y="1558"/>
                    <a:pt x="158" y="1558"/>
                    <a:pt x="166" y="1558"/>
                  </a:cubicBezTo>
                  <a:cubicBezTo>
                    <a:pt x="198" y="1558"/>
                    <a:pt x="222" y="1558"/>
                    <a:pt x="253" y="1565"/>
                  </a:cubicBezTo>
                  <a:cubicBezTo>
                    <a:pt x="285" y="1574"/>
                    <a:pt x="293" y="1542"/>
                    <a:pt x="317" y="1574"/>
                  </a:cubicBezTo>
                  <a:cubicBezTo>
                    <a:pt x="340" y="1613"/>
                    <a:pt x="340" y="1629"/>
                    <a:pt x="364" y="1645"/>
                  </a:cubicBezTo>
                  <a:cubicBezTo>
                    <a:pt x="388" y="1660"/>
                    <a:pt x="372" y="1700"/>
                    <a:pt x="419" y="1700"/>
                  </a:cubicBezTo>
                  <a:cubicBezTo>
                    <a:pt x="467" y="1708"/>
                    <a:pt x="514" y="1684"/>
                    <a:pt x="530" y="1700"/>
                  </a:cubicBezTo>
                  <a:cubicBezTo>
                    <a:pt x="546" y="1724"/>
                    <a:pt x="593" y="1763"/>
                    <a:pt x="617" y="1755"/>
                  </a:cubicBezTo>
                  <a:cubicBezTo>
                    <a:pt x="641" y="1747"/>
                    <a:pt x="633" y="1700"/>
                    <a:pt x="664" y="1708"/>
                  </a:cubicBezTo>
                  <a:cubicBezTo>
                    <a:pt x="696" y="1716"/>
                    <a:pt x="704" y="1732"/>
                    <a:pt x="728" y="1732"/>
                  </a:cubicBezTo>
                  <a:cubicBezTo>
                    <a:pt x="743" y="1732"/>
                    <a:pt x="751" y="1724"/>
                    <a:pt x="759" y="1716"/>
                  </a:cubicBezTo>
                  <a:cubicBezTo>
                    <a:pt x="759" y="1700"/>
                    <a:pt x="775" y="1700"/>
                    <a:pt x="783" y="1708"/>
                  </a:cubicBezTo>
                  <a:cubicBezTo>
                    <a:pt x="791" y="1708"/>
                    <a:pt x="799" y="1692"/>
                    <a:pt x="807" y="1684"/>
                  </a:cubicBezTo>
                  <a:lnTo>
                    <a:pt x="830" y="1676"/>
                  </a:lnTo>
                  <a:cubicBezTo>
                    <a:pt x="854" y="1652"/>
                    <a:pt x="854" y="1652"/>
                    <a:pt x="854" y="1652"/>
                  </a:cubicBezTo>
                  <a:cubicBezTo>
                    <a:pt x="870" y="1668"/>
                    <a:pt x="870" y="1668"/>
                    <a:pt x="870" y="1668"/>
                  </a:cubicBezTo>
                  <a:cubicBezTo>
                    <a:pt x="870" y="1668"/>
                    <a:pt x="870" y="1668"/>
                    <a:pt x="870" y="1676"/>
                  </a:cubicBezTo>
                  <a:cubicBezTo>
                    <a:pt x="878" y="1692"/>
                    <a:pt x="886" y="1700"/>
                    <a:pt x="894" y="1700"/>
                  </a:cubicBezTo>
                  <a:cubicBezTo>
                    <a:pt x="910" y="1708"/>
                    <a:pt x="901" y="1708"/>
                    <a:pt x="910" y="1724"/>
                  </a:cubicBezTo>
                  <a:cubicBezTo>
                    <a:pt x="925" y="1732"/>
                    <a:pt x="949" y="1739"/>
                    <a:pt x="965" y="1747"/>
                  </a:cubicBezTo>
                  <a:cubicBezTo>
                    <a:pt x="981" y="1747"/>
                    <a:pt x="981" y="1763"/>
                    <a:pt x="981" y="1771"/>
                  </a:cubicBezTo>
                  <a:cubicBezTo>
                    <a:pt x="988" y="1779"/>
                    <a:pt x="1004" y="1795"/>
                    <a:pt x="1012" y="1803"/>
                  </a:cubicBezTo>
                  <a:cubicBezTo>
                    <a:pt x="1028" y="1795"/>
                    <a:pt x="1044" y="1795"/>
                    <a:pt x="1060" y="1787"/>
                  </a:cubicBezTo>
                  <a:cubicBezTo>
                    <a:pt x="1091" y="1787"/>
                    <a:pt x="1083" y="1779"/>
                    <a:pt x="1083" y="1739"/>
                  </a:cubicBezTo>
                  <a:cubicBezTo>
                    <a:pt x="1083" y="1708"/>
                    <a:pt x="1099" y="1716"/>
                    <a:pt x="1123" y="1708"/>
                  </a:cubicBezTo>
                  <a:cubicBezTo>
                    <a:pt x="1139" y="1700"/>
                    <a:pt x="1131" y="1660"/>
                    <a:pt x="1123" y="1637"/>
                  </a:cubicBezTo>
                  <a:cubicBezTo>
                    <a:pt x="1107" y="1613"/>
                    <a:pt x="1131" y="1581"/>
                    <a:pt x="1123" y="1550"/>
                  </a:cubicBezTo>
                  <a:cubicBezTo>
                    <a:pt x="1123" y="1526"/>
                    <a:pt x="1147" y="1487"/>
                    <a:pt x="1163" y="1479"/>
                  </a:cubicBezTo>
                  <a:cubicBezTo>
                    <a:pt x="1170" y="1463"/>
                    <a:pt x="1202" y="1494"/>
                    <a:pt x="1226" y="1510"/>
                  </a:cubicBezTo>
                  <a:cubicBezTo>
                    <a:pt x="1241" y="1526"/>
                    <a:pt x="1226" y="1415"/>
                    <a:pt x="1218" y="1376"/>
                  </a:cubicBezTo>
                  <a:cubicBezTo>
                    <a:pt x="1210" y="1344"/>
                    <a:pt x="1257" y="1336"/>
                    <a:pt x="1281" y="1328"/>
                  </a:cubicBezTo>
                  <a:cubicBezTo>
                    <a:pt x="1305" y="1321"/>
                    <a:pt x="1297" y="1289"/>
                    <a:pt x="1305" y="1257"/>
                  </a:cubicBezTo>
                  <a:cubicBezTo>
                    <a:pt x="1313" y="1226"/>
                    <a:pt x="1336" y="1249"/>
                    <a:pt x="1360" y="1265"/>
                  </a:cubicBezTo>
                  <a:cubicBezTo>
                    <a:pt x="1392" y="1281"/>
                    <a:pt x="1392" y="1265"/>
                    <a:pt x="1423" y="1257"/>
                  </a:cubicBezTo>
                  <a:cubicBezTo>
                    <a:pt x="1447" y="1257"/>
                    <a:pt x="1487" y="1186"/>
                    <a:pt x="1502" y="1154"/>
                  </a:cubicBezTo>
                  <a:cubicBezTo>
                    <a:pt x="1526" y="1131"/>
                    <a:pt x="1518" y="1068"/>
                    <a:pt x="1510" y="1012"/>
                  </a:cubicBezTo>
                  <a:cubicBezTo>
                    <a:pt x="1510" y="949"/>
                    <a:pt x="1542" y="973"/>
                    <a:pt x="1550" y="957"/>
                  </a:cubicBezTo>
                  <a:cubicBezTo>
                    <a:pt x="1565" y="949"/>
                    <a:pt x="1550" y="870"/>
                    <a:pt x="1550" y="830"/>
                  </a:cubicBezTo>
                  <a:cubicBezTo>
                    <a:pt x="1542" y="791"/>
                    <a:pt x="1550" y="807"/>
                    <a:pt x="1565" y="799"/>
                  </a:cubicBezTo>
                  <a:cubicBezTo>
                    <a:pt x="1581" y="791"/>
                    <a:pt x="1558" y="751"/>
                    <a:pt x="1550" y="720"/>
                  </a:cubicBezTo>
                </a:path>
              </a:pathLst>
            </a:custGeom>
            <a:solidFill>
              <a:schemeClr val="accent6"/>
            </a:solidFill>
            <a:ln>
              <a:solidFill>
                <a:schemeClr val="bg2"/>
              </a:solidFill>
            </a:ln>
            <a:effectLst/>
          </p:spPr>
          <p:txBody>
            <a:bodyPr wrap="none" anchor="ctr"/>
            <a:lstStyle/>
            <a:p>
              <a:endParaRPr lang="en-US"/>
            </a:p>
          </p:txBody>
        </p:sp>
        <p:sp>
          <p:nvSpPr>
            <p:cNvPr id="347" name="Freeform 786"/>
            <p:cNvSpPr>
              <a:spLocks noChangeArrowheads="1"/>
            </p:cNvSpPr>
            <p:nvPr/>
          </p:nvSpPr>
          <p:spPr bwMode="auto">
            <a:xfrm>
              <a:off x="19572864" y="6024555"/>
              <a:ext cx="837269" cy="953235"/>
            </a:xfrm>
            <a:custGeom>
              <a:avLst/>
              <a:gdLst>
                <a:gd name="T0" fmla="*/ 989 w 1590"/>
                <a:gd name="T1" fmla="*/ 1787 h 1812"/>
                <a:gd name="T2" fmla="*/ 909 w 1590"/>
                <a:gd name="T3" fmla="*/ 1716 h 1812"/>
                <a:gd name="T4" fmla="*/ 862 w 1590"/>
                <a:gd name="T5" fmla="*/ 1668 h 1812"/>
                <a:gd name="T6" fmla="*/ 783 w 1590"/>
                <a:gd name="T7" fmla="*/ 1716 h 1812"/>
                <a:gd name="T8" fmla="*/ 672 w 1590"/>
                <a:gd name="T9" fmla="*/ 1716 h 1812"/>
                <a:gd name="T10" fmla="*/ 617 w 1590"/>
                <a:gd name="T11" fmla="*/ 1763 h 1812"/>
                <a:gd name="T12" fmla="*/ 443 w 1590"/>
                <a:gd name="T13" fmla="*/ 1716 h 1812"/>
                <a:gd name="T14" fmla="*/ 340 w 1590"/>
                <a:gd name="T15" fmla="*/ 1613 h 1812"/>
                <a:gd name="T16" fmla="*/ 269 w 1590"/>
                <a:gd name="T17" fmla="*/ 1582 h 1812"/>
                <a:gd name="T18" fmla="*/ 159 w 1590"/>
                <a:gd name="T19" fmla="*/ 1582 h 1812"/>
                <a:gd name="T20" fmla="*/ 8 w 1590"/>
                <a:gd name="T21" fmla="*/ 356 h 1812"/>
                <a:gd name="T22" fmla="*/ 475 w 1590"/>
                <a:gd name="T23" fmla="*/ 269 h 1812"/>
                <a:gd name="T24" fmla="*/ 554 w 1590"/>
                <a:gd name="T25" fmla="*/ 309 h 1812"/>
                <a:gd name="T26" fmla="*/ 656 w 1590"/>
                <a:gd name="T27" fmla="*/ 356 h 1812"/>
                <a:gd name="T28" fmla="*/ 720 w 1590"/>
                <a:gd name="T29" fmla="*/ 356 h 1812"/>
                <a:gd name="T30" fmla="*/ 665 w 1590"/>
                <a:gd name="T31" fmla="*/ 388 h 1812"/>
                <a:gd name="T32" fmla="*/ 728 w 1590"/>
                <a:gd name="T33" fmla="*/ 372 h 1812"/>
                <a:gd name="T34" fmla="*/ 933 w 1590"/>
                <a:gd name="T35" fmla="*/ 340 h 1812"/>
                <a:gd name="T36" fmla="*/ 1463 w 1590"/>
                <a:gd name="T37" fmla="*/ 0 h 1812"/>
                <a:gd name="T38" fmla="*/ 1566 w 1590"/>
                <a:gd name="T39" fmla="*/ 649 h 1812"/>
                <a:gd name="T40" fmla="*/ 1566 w 1590"/>
                <a:gd name="T41" fmla="*/ 728 h 1812"/>
                <a:gd name="T42" fmla="*/ 1558 w 1590"/>
                <a:gd name="T43" fmla="*/ 838 h 1812"/>
                <a:gd name="T44" fmla="*/ 1526 w 1590"/>
                <a:gd name="T45" fmla="*/ 1020 h 1812"/>
                <a:gd name="T46" fmla="*/ 1408 w 1590"/>
                <a:gd name="T47" fmla="*/ 1281 h 1812"/>
                <a:gd name="T48" fmla="*/ 1329 w 1590"/>
                <a:gd name="T49" fmla="*/ 1249 h 1812"/>
                <a:gd name="T50" fmla="*/ 1273 w 1590"/>
                <a:gd name="T51" fmla="*/ 1344 h 1812"/>
                <a:gd name="T52" fmla="*/ 1234 w 1590"/>
                <a:gd name="T53" fmla="*/ 1518 h 1812"/>
                <a:gd name="T54" fmla="*/ 1131 w 1590"/>
                <a:gd name="T55" fmla="*/ 1597 h 1812"/>
                <a:gd name="T56" fmla="*/ 1115 w 1590"/>
                <a:gd name="T57" fmla="*/ 1724 h 1812"/>
                <a:gd name="T58" fmla="*/ 1020 w 1590"/>
                <a:gd name="T59" fmla="*/ 1811 h 1812"/>
                <a:gd name="T60" fmla="*/ 878 w 1590"/>
                <a:gd name="T61" fmla="*/ 1676 h 1812"/>
                <a:gd name="T62" fmla="*/ 925 w 1590"/>
                <a:gd name="T63" fmla="*/ 1732 h 1812"/>
                <a:gd name="T64" fmla="*/ 1020 w 1590"/>
                <a:gd name="T65" fmla="*/ 1803 h 1812"/>
                <a:gd name="T66" fmla="*/ 1115 w 1590"/>
                <a:gd name="T67" fmla="*/ 1716 h 1812"/>
                <a:gd name="T68" fmla="*/ 1123 w 1590"/>
                <a:gd name="T69" fmla="*/ 1597 h 1812"/>
                <a:gd name="T70" fmla="*/ 1210 w 1590"/>
                <a:gd name="T71" fmla="*/ 1502 h 1812"/>
                <a:gd name="T72" fmla="*/ 1273 w 1590"/>
                <a:gd name="T73" fmla="*/ 1336 h 1812"/>
                <a:gd name="T74" fmla="*/ 1329 w 1590"/>
                <a:gd name="T75" fmla="*/ 1242 h 1812"/>
                <a:gd name="T76" fmla="*/ 1408 w 1590"/>
                <a:gd name="T77" fmla="*/ 1273 h 1812"/>
                <a:gd name="T78" fmla="*/ 1518 w 1590"/>
                <a:gd name="T79" fmla="*/ 1020 h 1812"/>
                <a:gd name="T80" fmla="*/ 1550 w 1590"/>
                <a:gd name="T81" fmla="*/ 838 h 1812"/>
                <a:gd name="T82" fmla="*/ 1558 w 1590"/>
                <a:gd name="T83" fmla="*/ 728 h 1812"/>
                <a:gd name="T84" fmla="*/ 1566 w 1590"/>
                <a:gd name="T85" fmla="*/ 641 h 1812"/>
                <a:gd name="T86" fmla="*/ 1060 w 1590"/>
                <a:gd name="T87" fmla="*/ 325 h 1812"/>
                <a:gd name="T88" fmla="*/ 743 w 1590"/>
                <a:gd name="T89" fmla="*/ 372 h 1812"/>
                <a:gd name="T90" fmla="*/ 672 w 1590"/>
                <a:gd name="T91" fmla="*/ 403 h 1812"/>
                <a:gd name="T92" fmla="*/ 712 w 1590"/>
                <a:gd name="T93" fmla="*/ 356 h 1812"/>
                <a:gd name="T94" fmla="*/ 665 w 1590"/>
                <a:gd name="T95" fmla="*/ 356 h 1812"/>
                <a:gd name="T96" fmla="*/ 585 w 1590"/>
                <a:gd name="T97" fmla="*/ 325 h 1812"/>
                <a:gd name="T98" fmla="*/ 467 w 1590"/>
                <a:gd name="T99" fmla="*/ 277 h 1812"/>
                <a:gd name="T100" fmla="*/ 174 w 1590"/>
                <a:gd name="T101" fmla="*/ 1558 h 1812"/>
                <a:gd name="T102" fmla="*/ 285 w 1590"/>
                <a:gd name="T103" fmla="*/ 1566 h 1812"/>
                <a:gd name="T104" fmla="*/ 372 w 1590"/>
                <a:gd name="T105" fmla="*/ 1653 h 1812"/>
                <a:gd name="T106" fmla="*/ 483 w 1590"/>
                <a:gd name="T107" fmla="*/ 1700 h 1812"/>
                <a:gd name="T108" fmla="*/ 625 w 1590"/>
                <a:gd name="T109" fmla="*/ 1755 h 1812"/>
                <a:gd name="T110" fmla="*/ 712 w 1590"/>
                <a:gd name="T111" fmla="*/ 1724 h 1812"/>
                <a:gd name="T112" fmla="*/ 791 w 1590"/>
                <a:gd name="T113" fmla="*/ 1708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0" h="1812">
                  <a:moveTo>
                    <a:pt x="1020" y="1811"/>
                  </a:moveTo>
                  <a:lnTo>
                    <a:pt x="1020" y="1811"/>
                  </a:lnTo>
                  <a:lnTo>
                    <a:pt x="1020" y="1811"/>
                  </a:lnTo>
                  <a:cubicBezTo>
                    <a:pt x="1004" y="1803"/>
                    <a:pt x="989" y="1787"/>
                    <a:pt x="989" y="1787"/>
                  </a:cubicBezTo>
                  <a:cubicBezTo>
                    <a:pt x="989" y="1779"/>
                    <a:pt x="989" y="1779"/>
                    <a:pt x="981" y="1771"/>
                  </a:cubicBezTo>
                  <a:cubicBezTo>
                    <a:pt x="981" y="1763"/>
                    <a:pt x="981" y="1755"/>
                    <a:pt x="973" y="1755"/>
                  </a:cubicBezTo>
                  <a:cubicBezTo>
                    <a:pt x="941" y="1747"/>
                    <a:pt x="925" y="1740"/>
                    <a:pt x="918" y="1732"/>
                  </a:cubicBezTo>
                  <a:cubicBezTo>
                    <a:pt x="909" y="1724"/>
                    <a:pt x="909" y="1724"/>
                    <a:pt x="909" y="1716"/>
                  </a:cubicBezTo>
                  <a:cubicBezTo>
                    <a:pt x="909" y="1716"/>
                    <a:pt x="909" y="1716"/>
                    <a:pt x="902" y="1716"/>
                  </a:cubicBezTo>
                  <a:cubicBezTo>
                    <a:pt x="894" y="1708"/>
                    <a:pt x="878" y="1700"/>
                    <a:pt x="878" y="1692"/>
                  </a:cubicBezTo>
                  <a:cubicBezTo>
                    <a:pt x="870" y="1684"/>
                    <a:pt x="870" y="1676"/>
                    <a:pt x="870" y="1676"/>
                  </a:cubicBezTo>
                  <a:cubicBezTo>
                    <a:pt x="862" y="1668"/>
                    <a:pt x="862" y="1668"/>
                    <a:pt x="862" y="1668"/>
                  </a:cubicBezTo>
                  <a:cubicBezTo>
                    <a:pt x="838" y="1684"/>
                    <a:pt x="838" y="1684"/>
                    <a:pt x="838" y="1684"/>
                  </a:cubicBezTo>
                  <a:cubicBezTo>
                    <a:pt x="831" y="1692"/>
                    <a:pt x="815" y="1692"/>
                    <a:pt x="815" y="1700"/>
                  </a:cubicBezTo>
                  <a:cubicBezTo>
                    <a:pt x="807" y="1716"/>
                    <a:pt x="799" y="1716"/>
                    <a:pt x="791" y="1716"/>
                  </a:cubicBezTo>
                  <a:lnTo>
                    <a:pt x="783" y="1716"/>
                  </a:lnTo>
                  <a:cubicBezTo>
                    <a:pt x="775" y="1716"/>
                    <a:pt x="767" y="1716"/>
                    <a:pt x="767" y="1724"/>
                  </a:cubicBezTo>
                  <a:cubicBezTo>
                    <a:pt x="767" y="1732"/>
                    <a:pt x="751" y="1740"/>
                    <a:pt x="736" y="1740"/>
                  </a:cubicBezTo>
                  <a:cubicBezTo>
                    <a:pt x="720" y="1740"/>
                    <a:pt x="712" y="1740"/>
                    <a:pt x="704" y="1732"/>
                  </a:cubicBezTo>
                  <a:cubicBezTo>
                    <a:pt x="696" y="1732"/>
                    <a:pt x="688" y="1724"/>
                    <a:pt x="672" y="1716"/>
                  </a:cubicBezTo>
                  <a:lnTo>
                    <a:pt x="665" y="1716"/>
                  </a:lnTo>
                  <a:cubicBezTo>
                    <a:pt x="656" y="1716"/>
                    <a:pt x="656" y="1724"/>
                    <a:pt x="649" y="1740"/>
                  </a:cubicBezTo>
                  <a:cubicBezTo>
                    <a:pt x="641" y="1747"/>
                    <a:pt x="641" y="1763"/>
                    <a:pt x="625" y="1763"/>
                  </a:cubicBezTo>
                  <a:cubicBezTo>
                    <a:pt x="625" y="1763"/>
                    <a:pt x="625" y="1763"/>
                    <a:pt x="617" y="1763"/>
                  </a:cubicBezTo>
                  <a:cubicBezTo>
                    <a:pt x="593" y="1763"/>
                    <a:pt x="546" y="1732"/>
                    <a:pt x="538" y="1708"/>
                  </a:cubicBezTo>
                  <a:cubicBezTo>
                    <a:pt x="530" y="1708"/>
                    <a:pt x="522" y="1708"/>
                    <a:pt x="514" y="1708"/>
                  </a:cubicBezTo>
                  <a:cubicBezTo>
                    <a:pt x="506" y="1708"/>
                    <a:pt x="498" y="1708"/>
                    <a:pt x="491" y="1708"/>
                  </a:cubicBezTo>
                  <a:cubicBezTo>
                    <a:pt x="475" y="1716"/>
                    <a:pt x="459" y="1716"/>
                    <a:pt x="443" y="1716"/>
                  </a:cubicBezTo>
                  <a:cubicBezTo>
                    <a:pt x="435" y="1716"/>
                    <a:pt x="427" y="1716"/>
                    <a:pt x="427" y="1716"/>
                  </a:cubicBezTo>
                  <a:cubicBezTo>
                    <a:pt x="396" y="1708"/>
                    <a:pt x="388" y="1692"/>
                    <a:pt x="380" y="1676"/>
                  </a:cubicBezTo>
                  <a:cubicBezTo>
                    <a:pt x="380" y="1668"/>
                    <a:pt x="380" y="1660"/>
                    <a:pt x="372" y="1653"/>
                  </a:cubicBezTo>
                  <a:cubicBezTo>
                    <a:pt x="356" y="1645"/>
                    <a:pt x="348" y="1637"/>
                    <a:pt x="340" y="1613"/>
                  </a:cubicBezTo>
                  <a:cubicBezTo>
                    <a:pt x="332" y="1605"/>
                    <a:pt x="325" y="1597"/>
                    <a:pt x="317" y="1582"/>
                  </a:cubicBezTo>
                  <a:cubicBezTo>
                    <a:pt x="309" y="1573"/>
                    <a:pt x="301" y="1573"/>
                    <a:pt x="301" y="1573"/>
                  </a:cubicBezTo>
                  <a:lnTo>
                    <a:pt x="293" y="1573"/>
                  </a:lnTo>
                  <a:cubicBezTo>
                    <a:pt x="285" y="1573"/>
                    <a:pt x="277" y="1582"/>
                    <a:pt x="269" y="1582"/>
                  </a:cubicBezTo>
                  <a:lnTo>
                    <a:pt x="261" y="1582"/>
                  </a:lnTo>
                  <a:cubicBezTo>
                    <a:pt x="230" y="1573"/>
                    <a:pt x="206" y="1566"/>
                    <a:pt x="174" y="1566"/>
                  </a:cubicBezTo>
                  <a:lnTo>
                    <a:pt x="174" y="1566"/>
                  </a:lnTo>
                  <a:cubicBezTo>
                    <a:pt x="166" y="1566"/>
                    <a:pt x="159" y="1573"/>
                    <a:pt x="159" y="1582"/>
                  </a:cubicBezTo>
                  <a:cubicBezTo>
                    <a:pt x="151" y="1589"/>
                    <a:pt x="151" y="1589"/>
                    <a:pt x="151" y="1589"/>
                  </a:cubicBezTo>
                  <a:cubicBezTo>
                    <a:pt x="0" y="348"/>
                    <a:pt x="0" y="348"/>
                    <a:pt x="0" y="348"/>
                  </a:cubicBezTo>
                  <a:cubicBezTo>
                    <a:pt x="8" y="356"/>
                    <a:pt x="8" y="356"/>
                    <a:pt x="8" y="356"/>
                  </a:cubicBezTo>
                  <a:lnTo>
                    <a:pt x="8" y="356"/>
                  </a:lnTo>
                  <a:cubicBezTo>
                    <a:pt x="8" y="364"/>
                    <a:pt x="8" y="364"/>
                    <a:pt x="8" y="364"/>
                  </a:cubicBezTo>
                  <a:cubicBezTo>
                    <a:pt x="8" y="364"/>
                    <a:pt x="16" y="364"/>
                    <a:pt x="24" y="364"/>
                  </a:cubicBezTo>
                  <a:cubicBezTo>
                    <a:pt x="103" y="364"/>
                    <a:pt x="356" y="301"/>
                    <a:pt x="467" y="269"/>
                  </a:cubicBezTo>
                  <a:cubicBezTo>
                    <a:pt x="475" y="269"/>
                    <a:pt x="475" y="269"/>
                    <a:pt x="475" y="269"/>
                  </a:cubicBezTo>
                  <a:cubicBezTo>
                    <a:pt x="475" y="277"/>
                    <a:pt x="475" y="277"/>
                    <a:pt x="475" y="277"/>
                  </a:cubicBezTo>
                  <a:cubicBezTo>
                    <a:pt x="467" y="277"/>
                    <a:pt x="475" y="277"/>
                    <a:pt x="491" y="285"/>
                  </a:cubicBezTo>
                  <a:cubicBezTo>
                    <a:pt x="498" y="285"/>
                    <a:pt x="506" y="285"/>
                    <a:pt x="522" y="293"/>
                  </a:cubicBezTo>
                  <a:cubicBezTo>
                    <a:pt x="538" y="301"/>
                    <a:pt x="546" y="301"/>
                    <a:pt x="554" y="309"/>
                  </a:cubicBezTo>
                  <a:cubicBezTo>
                    <a:pt x="562" y="309"/>
                    <a:pt x="570" y="309"/>
                    <a:pt x="585" y="317"/>
                  </a:cubicBezTo>
                  <a:cubicBezTo>
                    <a:pt x="601" y="325"/>
                    <a:pt x="609" y="325"/>
                    <a:pt x="617" y="325"/>
                  </a:cubicBezTo>
                  <a:cubicBezTo>
                    <a:pt x="633" y="332"/>
                    <a:pt x="641" y="332"/>
                    <a:pt x="649" y="348"/>
                  </a:cubicBezTo>
                  <a:cubicBezTo>
                    <a:pt x="656" y="356"/>
                    <a:pt x="656" y="356"/>
                    <a:pt x="656" y="356"/>
                  </a:cubicBezTo>
                  <a:cubicBezTo>
                    <a:pt x="656" y="356"/>
                    <a:pt x="656" y="356"/>
                    <a:pt x="665" y="348"/>
                  </a:cubicBezTo>
                  <a:cubicBezTo>
                    <a:pt x="665" y="348"/>
                    <a:pt x="672" y="340"/>
                    <a:pt x="680" y="340"/>
                  </a:cubicBezTo>
                  <a:cubicBezTo>
                    <a:pt x="688" y="332"/>
                    <a:pt x="688" y="332"/>
                    <a:pt x="696" y="332"/>
                  </a:cubicBezTo>
                  <a:cubicBezTo>
                    <a:pt x="712" y="332"/>
                    <a:pt x="712" y="340"/>
                    <a:pt x="720" y="356"/>
                  </a:cubicBezTo>
                  <a:lnTo>
                    <a:pt x="720" y="364"/>
                  </a:lnTo>
                  <a:cubicBezTo>
                    <a:pt x="712" y="372"/>
                    <a:pt x="704" y="372"/>
                    <a:pt x="688" y="372"/>
                  </a:cubicBezTo>
                  <a:cubicBezTo>
                    <a:pt x="680" y="372"/>
                    <a:pt x="672" y="372"/>
                    <a:pt x="672" y="380"/>
                  </a:cubicBezTo>
                  <a:cubicBezTo>
                    <a:pt x="665" y="380"/>
                    <a:pt x="665" y="380"/>
                    <a:pt x="665" y="388"/>
                  </a:cubicBezTo>
                  <a:lnTo>
                    <a:pt x="672" y="396"/>
                  </a:lnTo>
                  <a:cubicBezTo>
                    <a:pt x="680" y="396"/>
                    <a:pt x="680" y="396"/>
                    <a:pt x="680" y="396"/>
                  </a:cubicBezTo>
                  <a:cubicBezTo>
                    <a:pt x="688" y="388"/>
                    <a:pt x="696" y="388"/>
                    <a:pt x="704" y="380"/>
                  </a:cubicBezTo>
                  <a:cubicBezTo>
                    <a:pt x="712" y="380"/>
                    <a:pt x="728" y="372"/>
                    <a:pt x="728" y="372"/>
                  </a:cubicBezTo>
                  <a:cubicBezTo>
                    <a:pt x="728" y="372"/>
                    <a:pt x="736" y="364"/>
                    <a:pt x="743" y="364"/>
                  </a:cubicBezTo>
                  <a:cubicBezTo>
                    <a:pt x="759" y="364"/>
                    <a:pt x="783" y="372"/>
                    <a:pt x="799" y="388"/>
                  </a:cubicBezTo>
                  <a:lnTo>
                    <a:pt x="807" y="388"/>
                  </a:lnTo>
                  <a:cubicBezTo>
                    <a:pt x="846" y="388"/>
                    <a:pt x="918" y="356"/>
                    <a:pt x="933" y="340"/>
                  </a:cubicBezTo>
                  <a:cubicBezTo>
                    <a:pt x="957" y="317"/>
                    <a:pt x="1012" y="317"/>
                    <a:pt x="1060" y="317"/>
                  </a:cubicBezTo>
                  <a:cubicBezTo>
                    <a:pt x="1091" y="317"/>
                    <a:pt x="1155" y="245"/>
                    <a:pt x="1194" y="190"/>
                  </a:cubicBezTo>
                  <a:cubicBezTo>
                    <a:pt x="1218" y="159"/>
                    <a:pt x="1352" y="64"/>
                    <a:pt x="1455" y="8"/>
                  </a:cubicBezTo>
                  <a:cubicBezTo>
                    <a:pt x="1463" y="0"/>
                    <a:pt x="1463" y="0"/>
                    <a:pt x="1463" y="0"/>
                  </a:cubicBezTo>
                  <a:cubicBezTo>
                    <a:pt x="1463" y="8"/>
                    <a:pt x="1463" y="8"/>
                    <a:pt x="1463" y="8"/>
                  </a:cubicBezTo>
                  <a:cubicBezTo>
                    <a:pt x="1582" y="649"/>
                    <a:pt x="1582" y="649"/>
                    <a:pt x="1582" y="649"/>
                  </a:cubicBezTo>
                  <a:cubicBezTo>
                    <a:pt x="1573" y="649"/>
                    <a:pt x="1573" y="649"/>
                    <a:pt x="1573" y="649"/>
                  </a:cubicBezTo>
                  <a:cubicBezTo>
                    <a:pt x="1573" y="649"/>
                    <a:pt x="1573" y="649"/>
                    <a:pt x="1566" y="649"/>
                  </a:cubicBezTo>
                  <a:cubicBezTo>
                    <a:pt x="1558" y="649"/>
                    <a:pt x="1550" y="649"/>
                    <a:pt x="1550" y="656"/>
                  </a:cubicBezTo>
                  <a:lnTo>
                    <a:pt x="1550" y="656"/>
                  </a:lnTo>
                  <a:cubicBezTo>
                    <a:pt x="1550" y="665"/>
                    <a:pt x="1558" y="672"/>
                    <a:pt x="1558" y="688"/>
                  </a:cubicBezTo>
                  <a:cubicBezTo>
                    <a:pt x="1558" y="704"/>
                    <a:pt x="1566" y="712"/>
                    <a:pt x="1566" y="728"/>
                  </a:cubicBezTo>
                  <a:cubicBezTo>
                    <a:pt x="1566" y="736"/>
                    <a:pt x="1573" y="751"/>
                    <a:pt x="1573" y="759"/>
                  </a:cubicBezTo>
                  <a:cubicBezTo>
                    <a:pt x="1582" y="783"/>
                    <a:pt x="1589" y="799"/>
                    <a:pt x="1573" y="807"/>
                  </a:cubicBezTo>
                  <a:lnTo>
                    <a:pt x="1566" y="807"/>
                  </a:lnTo>
                  <a:cubicBezTo>
                    <a:pt x="1558" y="815"/>
                    <a:pt x="1558" y="815"/>
                    <a:pt x="1558" y="838"/>
                  </a:cubicBezTo>
                  <a:cubicBezTo>
                    <a:pt x="1558" y="846"/>
                    <a:pt x="1558" y="862"/>
                    <a:pt x="1566" y="878"/>
                  </a:cubicBezTo>
                  <a:cubicBezTo>
                    <a:pt x="1566" y="925"/>
                    <a:pt x="1573" y="957"/>
                    <a:pt x="1566" y="973"/>
                  </a:cubicBezTo>
                  <a:cubicBezTo>
                    <a:pt x="1558" y="973"/>
                    <a:pt x="1550" y="973"/>
                    <a:pt x="1542" y="981"/>
                  </a:cubicBezTo>
                  <a:cubicBezTo>
                    <a:pt x="1534" y="981"/>
                    <a:pt x="1518" y="981"/>
                    <a:pt x="1526" y="1020"/>
                  </a:cubicBezTo>
                  <a:cubicBezTo>
                    <a:pt x="1534" y="1083"/>
                    <a:pt x="1534" y="1139"/>
                    <a:pt x="1518" y="1170"/>
                  </a:cubicBezTo>
                  <a:cubicBezTo>
                    <a:pt x="1510" y="1178"/>
                    <a:pt x="1502" y="1186"/>
                    <a:pt x="1495" y="1202"/>
                  </a:cubicBezTo>
                  <a:cubicBezTo>
                    <a:pt x="1471" y="1234"/>
                    <a:pt x="1455" y="1265"/>
                    <a:pt x="1431" y="1273"/>
                  </a:cubicBezTo>
                  <a:cubicBezTo>
                    <a:pt x="1423" y="1273"/>
                    <a:pt x="1415" y="1273"/>
                    <a:pt x="1408" y="1281"/>
                  </a:cubicBezTo>
                  <a:cubicBezTo>
                    <a:pt x="1408" y="1281"/>
                    <a:pt x="1400" y="1281"/>
                    <a:pt x="1392" y="1281"/>
                  </a:cubicBezTo>
                  <a:cubicBezTo>
                    <a:pt x="1384" y="1281"/>
                    <a:pt x="1376" y="1281"/>
                    <a:pt x="1368" y="1273"/>
                  </a:cubicBezTo>
                  <a:cubicBezTo>
                    <a:pt x="1368" y="1273"/>
                    <a:pt x="1360" y="1273"/>
                    <a:pt x="1360" y="1265"/>
                  </a:cubicBezTo>
                  <a:cubicBezTo>
                    <a:pt x="1344" y="1257"/>
                    <a:pt x="1336" y="1249"/>
                    <a:pt x="1329" y="1249"/>
                  </a:cubicBezTo>
                  <a:cubicBezTo>
                    <a:pt x="1329" y="1249"/>
                    <a:pt x="1321" y="1249"/>
                    <a:pt x="1321" y="1265"/>
                  </a:cubicBezTo>
                  <a:cubicBezTo>
                    <a:pt x="1321" y="1273"/>
                    <a:pt x="1313" y="1281"/>
                    <a:pt x="1313" y="1289"/>
                  </a:cubicBezTo>
                  <a:cubicBezTo>
                    <a:pt x="1313" y="1313"/>
                    <a:pt x="1313" y="1329"/>
                    <a:pt x="1289" y="1336"/>
                  </a:cubicBezTo>
                  <a:cubicBezTo>
                    <a:pt x="1289" y="1344"/>
                    <a:pt x="1281" y="1344"/>
                    <a:pt x="1273" y="1344"/>
                  </a:cubicBezTo>
                  <a:cubicBezTo>
                    <a:pt x="1249" y="1360"/>
                    <a:pt x="1226" y="1368"/>
                    <a:pt x="1234" y="1384"/>
                  </a:cubicBezTo>
                  <a:cubicBezTo>
                    <a:pt x="1242" y="1415"/>
                    <a:pt x="1249" y="1502"/>
                    <a:pt x="1242" y="1518"/>
                  </a:cubicBezTo>
                  <a:cubicBezTo>
                    <a:pt x="1242" y="1526"/>
                    <a:pt x="1234" y="1526"/>
                    <a:pt x="1234" y="1526"/>
                  </a:cubicBezTo>
                  <a:cubicBezTo>
                    <a:pt x="1234" y="1526"/>
                    <a:pt x="1234" y="1526"/>
                    <a:pt x="1234" y="1518"/>
                  </a:cubicBezTo>
                  <a:cubicBezTo>
                    <a:pt x="1226" y="1518"/>
                    <a:pt x="1218" y="1510"/>
                    <a:pt x="1210" y="1502"/>
                  </a:cubicBezTo>
                  <a:cubicBezTo>
                    <a:pt x="1194" y="1495"/>
                    <a:pt x="1178" y="1479"/>
                    <a:pt x="1171" y="1487"/>
                  </a:cubicBezTo>
                  <a:cubicBezTo>
                    <a:pt x="1155" y="1495"/>
                    <a:pt x="1139" y="1534"/>
                    <a:pt x="1139" y="1558"/>
                  </a:cubicBezTo>
                  <a:cubicBezTo>
                    <a:pt x="1139" y="1573"/>
                    <a:pt x="1139" y="1589"/>
                    <a:pt x="1131" y="1597"/>
                  </a:cubicBezTo>
                  <a:cubicBezTo>
                    <a:pt x="1131" y="1613"/>
                    <a:pt x="1123" y="1629"/>
                    <a:pt x="1131" y="1645"/>
                  </a:cubicBezTo>
                  <a:cubicBezTo>
                    <a:pt x="1139" y="1653"/>
                    <a:pt x="1147" y="1684"/>
                    <a:pt x="1139" y="1708"/>
                  </a:cubicBezTo>
                  <a:cubicBezTo>
                    <a:pt x="1139" y="1716"/>
                    <a:pt x="1131" y="1716"/>
                    <a:pt x="1131" y="1716"/>
                  </a:cubicBezTo>
                  <a:cubicBezTo>
                    <a:pt x="1123" y="1724"/>
                    <a:pt x="1115" y="1724"/>
                    <a:pt x="1115" y="1724"/>
                  </a:cubicBezTo>
                  <a:cubicBezTo>
                    <a:pt x="1099" y="1724"/>
                    <a:pt x="1099" y="1724"/>
                    <a:pt x="1099" y="1747"/>
                  </a:cubicBezTo>
                  <a:cubicBezTo>
                    <a:pt x="1099" y="1755"/>
                    <a:pt x="1099" y="1755"/>
                    <a:pt x="1099" y="1755"/>
                  </a:cubicBezTo>
                  <a:cubicBezTo>
                    <a:pt x="1099" y="1787"/>
                    <a:pt x="1099" y="1795"/>
                    <a:pt x="1068" y="1803"/>
                  </a:cubicBezTo>
                  <a:cubicBezTo>
                    <a:pt x="1052" y="1803"/>
                    <a:pt x="1036" y="1811"/>
                    <a:pt x="1020" y="1811"/>
                  </a:cubicBezTo>
                  <a:close/>
                  <a:moveTo>
                    <a:pt x="862" y="1660"/>
                  </a:moveTo>
                  <a:lnTo>
                    <a:pt x="862" y="1660"/>
                  </a:lnTo>
                  <a:cubicBezTo>
                    <a:pt x="878" y="1668"/>
                    <a:pt x="878" y="1668"/>
                    <a:pt x="878" y="1668"/>
                  </a:cubicBezTo>
                  <a:cubicBezTo>
                    <a:pt x="878" y="1676"/>
                    <a:pt x="878" y="1676"/>
                    <a:pt x="878" y="1676"/>
                  </a:cubicBezTo>
                  <a:cubicBezTo>
                    <a:pt x="878" y="1676"/>
                    <a:pt x="878" y="1676"/>
                    <a:pt x="886" y="1684"/>
                  </a:cubicBezTo>
                  <a:cubicBezTo>
                    <a:pt x="886" y="1692"/>
                    <a:pt x="894" y="1700"/>
                    <a:pt x="902" y="1708"/>
                  </a:cubicBezTo>
                  <a:cubicBezTo>
                    <a:pt x="909" y="1708"/>
                    <a:pt x="918" y="1716"/>
                    <a:pt x="918" y="1716"/>
                  </a:cubicBezTo>
                  <a:cubicBezTo>
                    <a:pt x="918" y="1716"/>
                    <a:pt x="918" y="1724"/>
                    <a:pt x="925" y="1732"/>
                  </a:cubicBezTo>
                  <a:cubicBezTo>
                    <a:pt x="925" y="1740"/>
                    <a:pt x="949" y="1747"/>
                    <a:pt x="973" y="1747"/>
                  </a:cubicBezTo>
                  <a:cubicBezTo>
                    <a:pt x="989" y="1755"/>
                    <a:pt x="989" y="1763"/>
                    <a:pt x="989" y="1771"/>
                  </a:cubicBezTo>
                  <a:lnTo>
                    <a:pt x="996" y="1779"/>
                  </a:lnTo>
                  <a:cubicBezTo>
                    <a:pt x="996" y="1787"/>
                    <a:pt x="1004" y="1787"/>
                    <a:pt x="1020" y="1803"/>
                  </a:cubicBezTo>
                  <a:cubicBezTo>
                    <a:pt x="1036" y="1803"/>
                    <a:pt x="1052" y="1795"/>
                    <a:pt x="1068" y="1795"/>
                  </a:cubicBezTo>
                  <a:cubicBezTo>
                    <a:pt x="1091" y="1787"/>
                    <a:pt x="1091" y="1787"/>
                    <a:pt x="1091" y="1755"/>
                  </a:cubicBezTo>
                  <a:cubicBezTo>
                    <a:pt x="1091" y="1747"/>
                    <a:pt x="1091" y="1747"/>
                    <a:pt x="1091" y="1747"/>
                  </a:cubicBezTo>
                  <a:cubicBezTo>
                    <a:pt x="1091" y="1724"/>
                    <a:pt x="1099" y="1716"/>
                    <a:pt x="1115" y="1716"/>
                  </a:cubicBezTo>
                  <a:lnTo>
                    <a:pt x="1123" y="1716"/>
                  </a:lnTo>
                  <a:cubicBezTo>
                    <a:pt x="1131" y="1708"/>
                    <a:pt x="1131" y="1708"/>
                    <a:pt x="1131" y="1708"/>
                  </a:cubicBezTo>
                  <a:cubicBezTo>
                    <a:pt x="1139" y="1692"/>
                    <a:pt x="1131" y="1668"/>
                    <a:pt x="1123" y="1645"/>
                  </a:cubicBezTo>
                  <a:cubicBezTo>
                    <a:pt x="1115" y="1629"/>
                    <a:pt x="1123" y="1613"/>
                    <a:pt x="1123" y="1597"/>
                  </a:cubicBezTo>
                  <a:cubicBezTo>
                    <a:pt x="1131" y="1582"/>
                    <a:pt x="1131" y="1573"/>
                    <a:pt x="1131" y="1558"/>
                  </a:cubicBezTo>
                  <a:cubicBezTo>
                    <a:pt x="1131" y="1534"/>
                    <a:pt x="1155" y="1495"/>
                    <a:pt x="1162" y="1479"/>
                  </a:cubicBezTo>
                  <a:cubicBezTo>
                    <a:pt x="1171" y="1479"/>
                    <a:pt x="1171" y="1479"/>
                    <a:pt x="1178" y="1479"/>
                  </a:cubicBezTo>
                  <a:cubicBezTo>
                    <a:pt x="1186" y="1479"/>
                    <a:pt x="1202" y="1487"/>
                    <a:pt x="1210" y="1502"/>
                  </a:cubicBezTo>
                  <a:cubicBezTo>
                    <a:pt x="1218" y="1502"/>
                    <a:pt x="1226" y="1510"/>
                    <a:pt x="1234" y="1518"/>
                  </a:cubicBezTo>
                  <a:lnTo>
                    <a:pt x="1234" y="1518"/>
                  </a:lnTo>
                  <a:cubicBezTo>
                    <a:pt x="1242" y="1510"/>
                    <a:pt x="1234" y="1431"/>
                    <a:pt x="1226" y="1392"/>
                  </a:cubicBezTo>
                  <a:cubicBezTo>
                    <a:pt x="1218" y="1360"/>
                    <a:pt x="1249" y="1344"/>
                    <a:pt x="1273" y="1336"/>
                  </a:cubicBezTo>
                  <a:cubicBezTo>
                    <a:pt x="1273" y="1336"/>
                    <a:pt x="1281" y="1336"/>
                    <a:pt x="1289" y="1336"/>
                  </a:cubicBezTo>
                  <a:cubicBezTo>
                    <a:pt x="1305" y="1329"/>
                    <a:pt x="1305" y="1305"/>
                    <a:pt x="1305" y="1289"/>
                  </a:cubicBezTo>
                  <a:cubicBezTo>
                    <a:pt x="1305" y="1281"/>
                    <a:pt x="1313" y="1273"/>
                    <a:pt x="1313" y="1265"/>
                  </a:cubicBezTo>
                  <a:cubicBezTo>
                    <a:pt x="1313" y="1249"/>
                    <a:pt x="1321" y="1242"/>
                    <a:pt x="1329" y="1242"/>
                  </a:cubicBezTo>
                  <a:cubicBezTo>
                    <a:pt x="1336" y="1242"/>
                    <a:pt x="1344" y="1249"/>
                    <a:pt x="1360" y="1265"/>
                  </a:cubicBezTo>
                  <a:cubicBezTo>
                    <a:pt x="1368" y="1265"/>
                    <a:pt x="1368" y="1265"/>
                    <a:pt x="1376" y="1273"/>
                  </a:cubicBezTo>
                  <a:cubicBezTo>
                    <a:pt x="1376" y="1273"/>
                    <a:pt x="1384" y="1281"/>
                    <a:pt x="1392" y="1281"/>
                  </a:cubicBezTo>
                  <a:cubicBezTo>
                    <a:pt x="1400" y="1281"/>
                    <a:pt x="1400" y="1273"/>
                    <a:pt x="1408" y="1273"/>
                  </a:cubicBezTo>
                  <a:cubicBezTo>
                    <a:pt x="1415" y="1273"/>
                    <a:pt x="1423" y="1265"/>
                    <a:pt x="1431" y="1265"/>
                  </a:cubicBezTo>
                  <a:cubicBezTo>
                    <a:pt x="1447" y="1257"/>
                    <a:pt x="1471" y="1226"/>
                    <a:pt x="1487" y="1194"/>
                  </a:cubicBezTo>
                  <a:cubicBezTo>
                    <a:pt x="1495" y="1186"/>
                    <a:pt x="1502" y="1170"/>
                    <a:pt x="1510" y="1162"/>
                  </a:cubicBezTo>
                  <a:cubicBezTo>
                    <a:pt x="1534" y="1139"/>
                    <a:pt x="1526" y="1076"/>
                    <a:pt x="1518" y="1020"/>
                  </a:cubicBezTo>
                  <a:cubicBezTo>
                    <a:pt x="1510" y="981"/>
                    <a:pt x="1526" y="973"/>
                    <a:pt x="1542" y="973"/>
                  </a:cubicBezTo>
                  <a:cubicBezTo>
                    <a:pt x="1550" y="973"/>
                    <a:pt x="1558" y="965"/>
                    <a:pt x="1558" y="965"/>
                  </a:cubicBezTo>
                  <a:cubicBezTo>
                    <a:pt x="1566" y="957"/>
                    <a:pt x="1558" y="909"/>
                    <a:pt x="1558" y="878"/>
                  </a:cubicBezTo>
                  <a:cubicBezTo>
                    <a:pt x="1558" y="862"/>
                    <a:pt x="1550" y="846"/>
                    <a:pt x="1550" y="838"/>
                  </a:cubicBezTo>
                  <a:cubicBezTo>
                    <a:pt x="1550" y="807"/>
                    <a:pt x="1550" y="807"/>
                    <a:pt x="1566" y="807"/>
                  </a:cubicBezTo>
                  <a:lnTo>
                    <a:pt x="1573" y="799"/>
                  </a:lnTo>
                  <a:cubicBezTo>
                    <a:pt x="1582" y="799"/>
                    <a:pt x="1573" y="775"/>
                    <a:pt x="1566" y="759"/>
                  </a:cubicBezTo>
                  <a:cubicBezTo>
                    <a:pt x="1566" y="751"/>
                    <a:pt x="1558" y="743"/>
                    <a:pt x="1558" y="728"/>
                  </a:cubicBezTo>
                  <a:cubicBezTo>
                    <a:pt x="1558" y="720"/>
                    <a:pt x="1550" y="704"/>
                    <a:pt x="1550" y="688"/>
                  </a:cubicBezTo>
                  <a:cubicBezTo>
                    <a:pt x="1550" y="680"/>
                    <a:pt x="1542" y="665"/>
                    <a:pt x="1542" y="656"/>
                  </a:cubicBezTo>
                  <a:lnTo>
                    <a:pt x="1542" y="649"/>
                  </a:lnTo>
                  <a:cubicBezTo>
                    <a:pt x="1550" y="641"/>
                    <a:pt x="1558" y="641"/>
                    <a:pt x="1566" y="641"/>
                  </a:cubicBezTo>
                  <a:cubicBezTo>
                    <a:pt x="1573" y="641"/>
                    <a:pt x="1573" y="641"/>
                    <a:pt x="1573" y="641"/>
                  </a:cubicBezTo>
                  <a:cubicBezTo>
                    <a:pt x="1455" y="16"/>
                    <a:pt x="1455" y="16"/>
                    <a:pt x="1455" y="16"/>
                  </a:cubicBezTo>
                  <a:cubicBezTo>
                    <a:pt x="1352" y="72"/>
                    <a:pt x="1226" y="166"/>
                    <a:pt x="1194" y="198"/>
                  </a:cubicBezTo>
                  <a:cubicBezTo>
                    <a:pt x="1171" y="230"/>
                    <a:pt x="1099" y="325"/>
                    <a:pt x="1060" y="325"/>
                  </a:cubicBezTo>
                  <a:cubicBezTo>
                    <a:pt x="1036" y="325"/>
                    <a:pt x="957" y="325"/>
                    <a:pt x="941" y="340"/>
                  </a:cubicBezTo>
                  <a:cubicBezTo>
                    <a:pt x="918" y="364"/>
                    <a:pt x="846" y="396"/>
                    <a:pt x="807" y="396"/>
                  </a:cubicBezTo>
                  <a:cubicBezTo>
                    <a:pt x="799" y="396"/>
                    <a:pt x="799" y="396"/>
                    <a:pt x="791" y="388"/>
                  </a:cubicBezTo>
                  <a:cubicBezTo>
                    <a:pt x="783" y="380"/>
                    <a:pt x="759" y="372"/>
                    <a:pt x="743" y="372"/>
                  </a:cubicBezTo>
                  <a:cubicBezTo>
                    <a:pt x="736" y="372"/>
                    <a:pt x="736" y="372"/>
                    <a:pt x="736" y="372"/>
                  </a:cubicBezTo>
                  <a:cubicBezTo>
                    <a:pt x="736" y="380"/>
                    <a:pt x="728" y="388"/>
                    <a:pt x="704" y="388"/>
                  </a:cubicBezTo>
                  <a:cubicBezTo>
                    <a:pt x="696" y="396"/>
                    <a:pt x="688" y="396"/>
                    <a:pt x="680" y="396"/>
                  </a:cubicBezTo>
                  <a:cubicBezTo>
                    <a:pt x="680" y="403"/>
                    <a:pt x="680" y="403"/>
                    <a:pt x="672" y="403"/>
                  </a:cubicBezTo>
                  <a:cubicBezTo>
                    <a:pt x="665" y="403"/>
                    <a:pt x="656" y="396"/>
                    <a:pt x="656" y="388"/>
                  </a:cubicBezTo>
                  <a:cubicBezTo>
                    <a:pt x="656" y="380"/>
                    <a:pt x="656" y="372"/>
                    <a:pt x="665" y="372"/>
                  </a:cubicBezTo>
                  <a:cubicBezTo>
                    <a:pt x="672" y="364"/>
                    <a:pt x="680" y="364"/>
                    <a:pt x="688" y="364"/>
                  </a:cubicBezTo>
                  <a:cubicBezTo>
                    <a:pt x="696" y="364"/>
                    <a:pt x="712" y="364"/>
                    <a:pt x="712" y="356"/>
                  </a:cubicBezTo>
                  <a:lnTo>
                    <a:pt x="712" y="356"/>
                  </a:lnTo>
                  <a:cubicBezTo>
                    <a:pt x="712" y="348"/>
                    <a:pt x="704" y="340"/>
                    <a:pt x="696" y="340"/>
                  </a:cubicBezTo>
                  <a:cubicBezTo>
                    <a:pt x="696" y="340"/>
                    <a:pt x="688" y="340"/>
                    <a:pt x="680" y="348"/>
                  </a:cubicBezTo>
                  <a:cubicBezTo>
                    <a:pt x="672" y="348"/>
                    <a:pt x="672" y="356"/>
                    <a:pt x="665" y="356"/>
                  </a:cubicBezTo>
                  <a:cubicBezTo>
                    <a:pt x="665" y="356"/>
                    <a:pt x="665" y="364"/>
                    <a:pt x="656" y="364"/>
                  </a:cubicBezTo>
                  <a:cubicBezTo>
                    <a:pt x="656" y="364"/>
                    <a:pt x="649" y="356"/>
                    <a:pt x="641" y="356"/>
                  </a:cubicBezTo>
                  <a:cubicBezTo>
                    <a:pt x="633" y="340"/>
                    <a:pt x="633" y="340"/>
                    <a:pt x="617" y="332"/>
                  </a:cubicBezTo>
                  <a:cubicBezTo>
                    <a:pt x="609" y="332"/>
                    <a:pt x="601" y="332"/>
                    <a:pt x="585" y="325"/>
                  </a:cubicBezTo>
                  <a:cubicBezTo>
                    <a:pt x="570" y="317"/>
                    <a:pt x="562" y="317"/>
                    <a:pt x="554" y="317"/>
                  </a:cubicBezTo>
                  <a:cubicBezTo>
                    <a:pt x="538" y="309"/>
                    <a:pt x="530" y="309"/>
                    <a:pt x="514" y="301"/>
                  </a:cubicBezTo>
                  <a:cubicBezTo>
                    <a:pt x="506" y="293"/>
                    <a:pt x="498" y="293"/>
                    <a:pt x="483" y="293"/>
                  </a:cubicBezTo>
                  <a:cubicBezTo>
                    <a:pt x="475" y="285"/>
                    <a:pt x="467" y="285"/>
                    <a:pt x="467" y="277"/>
                  </a:cubicBezTo>
                  <a:cubicBezTo>
                    <a:pt x="356" y="309"/>
                    <a:pt x="103" y="372"/>
                    <a:pt x="24" y="372"/>
                  </a:cubicBezTo>
                  <a:cubicBezTo>
                    <a:pt x="16" y="372"/>
                    <a:pt x="16" y="372"/>
                    <a:pt x="8" y="372"/>
                  </a:cubicBezTo>
                  <a:cubicBezTo>
                    <a:pt x="159" y="1566"/>
                    <a:pt x="159" y="1566"/>
                    <a:pt x="159" y="1566"/>
                  </a:cubicBezTo>
                  <a:cubicBezTo>
                    <a:pt x="159" y="1566"/>
                    <a:pt x="166" y="1558"/>
                    <a:pt x="174" y="1558"/>
                  </a:cubicBezTo>
                  <a:lnTo>
                    <a:pt x="174" y="1558"/>
                  </a:lnTo>
                  <a:cubicBezTo>
                    <a:pt x="206" y="1558"/>
                    <a:pt x="230" y="1566"/>
                    <a:pt x="261" y="1573"/>
                  </a:cubicBezTo>
                  <a:lnTo>
                    <a:pt x="269" y="1573"/>
                  </a:lnTo>
                  <a:cubicBezTo>
                    <a:pt x="277" y="1573"/>
                    <a:pt x="285" y="1573"/>
                    <a:pt x="285" y="1566"/>
                  </a:cubicBezTo>
                  <a:cubicBezTo>
                    <a:pt x="293" y="1566"/>
                    <a:pt x="293" y="1566"/>
                    <a:pt x="301" y="1566"/>
                  </a:cubicBezTo>
                  <a:cubicBezTo>
                    <a:pt x="309" y="1566"/>
                    <a:pt x="317" y="1566"/>
                    <a:pt x="325" y="1582"/>
                  </a:cubicBezTo>
                  <a:cubicBezTo>
                    <a:pt x="332" y="1589"/>
                    <a:pt x="340" y="1605"/>
                    <a:pt x="340" y="1613"/>
                  </a:cubicBezTo>
                  <a:cubicBezTo>
                    <a:pt x="356" y="1629"/>
                    <a:pt x="356" y="1645"/>
                    <a:pt x="372" y="1653"/>
                  </a:cubicBezTo>
                  <a:cubicBezTo>
                    <a:pt x="380" y="1660"/>
                    <a:pt x="388" y="1668"/>
                    <a:pt x="388" y="1676"/>
                  </a:cubicBezTo>
                  <a:cubicBezTo>
                    <a:pt x="396" y="1692"/>
                    <a:pt x="396" y="1700"/>
                    <a:pt x="427" y="1708"/>
                  </a:cubicBezTo>
                  <a:cubicBezTo>
                    <a:pt x="435" y="1708"/>
                    <a:pt x="435" y="1708"/>
                    <a:pt x="443" y="1708"/>
                  </a:cubicBezTo>
                  <a:cubicBezTo>
                    <a:pt x="459" y="1708"/>
                    <a:pt x="475" y="1708"/>
                    <a:pt x="483" y="1700"/>
                  </a:cubicBezTo>
                  <a:cubicBezTo>
                    <a:pt x="498" y="1700"/>
                    <a:pt x="506" y="1700"/>
                    <a:pt x="514" y="1700"/>
                  </a:cubicBezTo>
                  <a:cubicBezTo>
                    <a:pt x="530" y="1700"/>
                    <a:pt x="538" y="1700"/>
                    <a:pt x="538" y="1708"/>
                  </a:cubicBezTo>
                  <a:cubicBezTo>
                    <a:pt x="554" y="1724"/>
                    <a:pt x="593" y="1755"/>
                    <a:pt x="617" y="1755"/>
                  </a:cubicBezTo>
                  <a:lnTo>
                    <a:pt x="625" y="1755"/>
                  </a:lnTo>
                  <a:cubicBezTo>
                    <a:pt x="633" y="1755"/>
                    <a:pt x="641" y="1747"/>
                    <a:pt x="641" y="1740"/>
                  </a:cubicBezTo>
                  <a:cubicBezTo>
                    <a:pt x="649" y="1724"/>
                    <a:pt x="649" y="1708"/>
                    <a:pt x="665" y="1708"/>
                  </a:cubicBezTo>
                  <a:cubicBezTo>
                    <a:pt x="672" y="1708"/>
                    <a:pt x="672" y="1708"/>
                    <a:pt x="672" y="1716"/>
                  </a:cubicBezTo>
                  <a:cubicBezTo>
                    <a:pt x="688" y="1716"/>
                    <a:pt x="704" y="1724"/>
                    <a:pt x="712" y="1724"/>
                  </a:cubicBezTo>
                  <a:cubicBezTo>
                    <a:pt x="720" y="1732"/>
                    <a:pt x="720" y="1740"/>
                    <a:pt x="728" y="1732"/>
                  </a:cubicBezTo>
                  <a:cubicBezTo>
                    <a:pt x="751" y="1732"/>
                    <a:pt x="759" y="1724"/>
                    <a:pt x="759" y="1716"/>
                  </a:cubicBezTo>
                  <a:cubicBezTo>
                    <a:pt x="767" y="1716"/>
                    <a:pt x="767" y="1708"/>
                    <a:pt x="783" y="1708"/>
                  </a:cubicBezTo>
                  <a:lnTo>
                    <a:pt x="791" y="1708"/>
                  </a:lnTo>
                  <a:cubicBezTo>
                    <a:pt x="799" y="1708"/>
                    <a:pt x="799" y="1708"/>
                    <a:pt x="807" y="1692"/>
                  </a:cubicBezTo>
                  <a:cubicBezTo>
                    <a:pt x="815" y="1692"/>
                    <a:pt x="823" y="1684"/>
                    <a:pt x="831" y="1676"/>
                  </a:cubicBezTo>
                  <a:lnTo>
                    <a:pt x="862" y="1660"/>
                  </a:lnTo>
                  <a:close/>
                </a:path>
              </a:pathLst>
            </a:custGeom>
            <a:solidFill>
              <a:schemeClr val="accent6"/>
            </a:solidFill>
            <a:ln>
              <a:solidFill>
                <a:schemeClr val="bg2"/>
              </a:solidFill>
            </a:ln>
            <a:effectLst/>
          </p:spPr>
          <p:txBody>
            <a:bodyPr wrap="none" anchor="ctr"/>
            <a:lstStyle/>
            <a:p>
              <a:endParaRPr lang="en-US"/>
            </a:p>
          </p:txBody>
        </p:sp>
        <p:grpSp>
          <p:nvGrpSpPr>
            <p:cNvPr id="348" name="Group 347"/>
            <p:cNvGrpSpPr/>
            <p:nvPr/>
          </p:nvGrpSpPr>
          <p:grpSpPr>
            <a:xfrm>
              <a:off x="14001891" y="6008321"/>
              <a:ext cx="1085435" cy="1370709"/>
              <a:chOff x="14001891" y="6008321"/>
              <a:chExt cx="1085435" cy="1370709"/>
            </a:xfrm>
          </p:grpSpPr>
          <p:sp>
            <p:nvSpPr>
              <p:cNvPr id="349" name="Freeform 131"/>
              <p:cNvSpPr>
                <a:spLocks noChangeArrowheads="1"/>
              </p:cNvSpPr>
              <p:nvPr/>
            </p:nvSpPr>
            <p:spPr bwMode="auto">
              <a:xfrm>
                <a:off x="14001891" y="6008321"/>
                <a:ext cx="1085435" cy="1370709"/>
              </a:xfrm>
              <a:custGeom>
                <a:avLst/>
                <a:gdLst>
                  <a:gd name="T0" fmla="*/ 2040 w 2064"/>
                  <a:gd name="T1" fmla="*/ 711 h 2608"/>
                  <a:gd name="T2" fmla="*/ 2040 w 2064"/>
                  <a:gd name="T3" fmla="*/ 711 h 2608"/>
                  <a:gd name="T4" fmla="*/ 1344 w 2064"/>
                  <a:gd name="T5" fmla="*/ 632 h 2608"/>
                  <a:gd name="T6" fmla="*/ 1415 w 2064"/>
                  <a:gd name="T7" fmla="*/ 174 h 2608"/>
                  <a:gd name="T8" fmla="*/ 403 w 2064"/>
                  <a:gd name="T9" fmla="*/ 0 h 2608"/>
                  <a:gd name="T10" fmla="*/ 0 w 2064"/>
                  <a:gd name="T11" fmla="*/ 2315 h 2608"/>
                  <a:gd name="T12" fmla="*/ 0 w 2064"/>
                  <a:gd name="T13" fmla="*/ 2315 h 2608"/>
                  <a:gd name="T14" fmla="*/ 24 w 2064"/>
                  <a:gd name="T15" fmla="*/ 2323 h 2608"/>
                  <a:gd name="T16" fmla="*/ 24 w 2064"/>
                  <a:gd name="T17" fmla="*/ 2323 h 2608"/>
                  <a:gd name="T18" fmla="*/ 40 w 2064"/>
                  <a:gd name="T19" fmla="*/ 2323 h 2608"/>
                  <a:gd name="T20" fmla="*/ 40 w 2064"/>
                  <a:gd name="T21" fmla="*/ 2323 h 2608"/>
                  <a:gd name="T22" fmla="*/ 1818 w 2064"/>
                  <a:gd name="T23" fmla="*/ 2607 h 2608"/>
                  <a:gd name="T24" fmla="*/ 2063 w 2064"/>
                  <a:gd name="T25" fmla="*/ 735 h 2608"/>
                  <a:gd name="T26" fmla="*/ 2040 w 2064"/>
                  <a:gd name="T27" fmla="*/ 711 h 2608"/>
                  <a:gd name="T28" fmla="*/ 941 w 2064"/>
                  <a:gd name="T29" fmla="*/ 569 h 2608"/>
                  <a:gd name="T30" fmla="*/ 941 w 2064"/>
                  <a:gd name="T31" fmla="*/ 569 h 2608"/>
                  <a:gd name="T32" fmla="*/ 917 w 2064"/>
                  <a:gd name="T33" fmla="*/ 521 h 2608"/>
                  <a:gd name="T34" fmla="*/ 886 w 2064"/>
                  <a:gd name="T35" fmla="*/ 490 h 2608"/>
                  <a:gd name="T36" fmla="*/ 893 w 2064"/>
                  <a:gd name="T37" fmla="*/ 577 h 2608"/>
                  <a:gd name="T38" fmla="*/ 886 w 2064"/>
                  <a:gd name="T39" fmla="*/ 632 h 2608"/>
                  <a:gd name="T40" fmla="*/ 830 w 2064"/>
                  <a:gd name="T41" fmla="*/ 664 h 2608"/>
                  <a:gd name="T42" fmla="*/ 814 w 2064"/>
                  <a:gd name="T43" fmla="*/ 616 h 2608"/>
                  <a:gd name="T44" fmla="*/ 798 w 2064"/>
                  <a:gd name="T45" fmla="*/ 577 h 2608"/>
                  <a:gd name="T46" fmla="*/ 791 w 2064"/>
                  <a:gd name="T47" fmla="*/ 537 h 2608"/>
                  <a:gd name="T48" fmla="*/ 775 w 2064"/>
                  <a:gd name="T49" fmla="*/ 466 h 2608"/>
                  <a:gd name="T50" fmla="*/ 743 w 2064"/>
                  <a:gd name="T51" fmla="*/ 490 h 2608"/>
                  <a:gd name="T52" fmla="*/ 711 w 2064"/>
                  <a:gd name="T53" fmla="*/ 466 h 2608"/>
                  <a:gd name="T54" fmla="*/ 719 w 2064"/>
                  <a:gd name="T55" fmla="*/ 371 h 2608"/>
                  <a:gd name="T56" fmla="*/ 688 w 2064"/>
                  <a:gd name="T57" fmla="*/ 316 h 2608"/>
                  <a:gd name="T58" fmla="*/ 680 w 2064"/>
                  <a:gd name="T59" fmla="*/ 221 h 2608"/>
                  <a:gd name="T60" fmla="*/ 719 w 2064"/>
                  <a:gd name="T61" fmla="*/ 158 h 2608"/>
                  <a:gd name="T62" fmla="*/ 775 w 2064"/>
                  <a:gd name="T63" fmla="*/ 166 h 2608"/>
                  <a:gd name="T64" fmla="*/ 767 w 2064"/>
                  <a:gd name="T65" fmla="*/ 190 h 2608"/>
                  <a:gd name="T66" fmla="*/ 759 w 2064"/>
                  <a:gd name="T67" fmla="*/ 205 h 2608"/>
                  <a:gd name="T68" fmla="*/ 822 w 2064"/>
                  <a:gd name="T69" fmla="*/ 316 h 2608"/>
                  <a:gd name="T70" fmla="*/ 830 w 2064"/>
                  <a:gd name="T71" fmla="*/ 379 h 2608"/>
                  <a:gd name="T72" fmla="*/ 854 w 2064"/>
                  <a:gd name="T73" fmla="*/ 395 h 2608"/>
                  <a:gd name="T74" fmla="*/ 893 w 2064"/>
                  <a:gd name="T75" fmla="*/ 411 h 2608"/>
                  <a:gd name="T76" fmla="*/ 933 w 2064"/>
                  <a:gd name="T77" fmla="*/ 498 h 2608"/>
                  <a:gd name="T78" fmla="*/ 941 w 2064"/>
                  <a:gd name="T79" fmla="*/ 569 h 2608"/>
                  <a:gd name="T80" fmla="*/ 2040 w 2064"/>
                  <a:gd name="T81" fmla="*/ 711 h 2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4" h="2608">
                    <a:moveTo>
                      <a:pt x="2040" y="711"/>
                    </a:moveTo>
                    <a:lnTo>
                      <a:pt x="2040" y="711"/>
                    </a:lnTo>
                    <a:cubicBezTo>
                      <a:pt x="1344" y="632"/>
                      <a:pt x="1344" y="632"/>
                      <a:pt x="1344" y="632"/>
                    </a:cubicBezTo>
                    <a:cubicBezTo>
                      <a:pt x="1415" y="174"/>
                      <a:pt x="1415" y="174"/>
                      <a:pt x="1415" y="174"/>
                    </a:cubicBezTo>
                    <a:cubicBezTo>
                      <a:pt x="1075" y="118"/>
                      <a:pt x="735" y="63"/>
                      <a:pt x="403" y="0"/>
                    </a:cubicBezTo>
                    <a:cubicBezTo>
                      <a:pt x="0" y="2315"/>
                      <a:pt x="0" y="2315"/>
                      <a:pt x="0" y="2315"/>
                    </a:cubicBezTo>
                    <a:lnTo>
                      <a:pt x="0" y="2315"/>
                    </a:lnTo>
                    <a:cubicBezTo>
                      <a:pt x="8" y="2315"/>
                      <a:pt x="8" y="2323"/>
                      <a:pt x="24" y="2323"/>
                    </a:cubicBezTo>
                    <a:lnTo>
                      <a:pt x="24" y="2323"/>
                    </a:lnTo>
                    <a:cubicBezTo>
                      <a:pt x="24" y="2323"/>
                      <a:pt x="32" y="2323"/>
                      <a:pt x="40" y="2323"/>
                    </a:cubicBezTo>
                    <a:lnTo>
                      <a:pt x="40" y="2323"/>
                    </a:lnTo>
                    <a:cubicBezTo>
                      <a:pt x="206" y="2354"/>
                      <a:pt x="814" y="2481"/>
                      <a:pt x="1818" y="2607"/>
                    </a:cubicBezTo>
                    <a:cubicBezTo>
                      <a:pt x="2063" y="735"/>
                      <a:pt x="2063" y="735"/>
                      <a:pt x="2063" y="735"/>
                    </a:cubicBezTo>
                    <a:cubicBezTo>
                      <a:pt x="2040" y="711"/>
                      <a:pt x="2040" y="711"/>
                      <a:pt x="2040" y="711"/>
                    </a:cubicBezTo>
                    <a:lnTo>
                      <a:pt x="941" y="569"/>
                    </a:lnTo>
                    <a:lnTo>
                      <a:pt x="941" y="569"/>
                    </a:lnTo>
                    <a:cubicBezTo>
                      <a:pt x="933" y="585"/>
                      <a:pt x="925" y="561"/>
                      <a:pt x="917" y="521"/>
                    </a:cubicBezTo>
                    <a:cubicBezTo>
                      <a:pt x="901" y="482"/>
                      <a:pt x="901" y="498"/>
                      <a:pt x="886" y="490"/>
                    </a:cubicBezTo>
                    <a:cubicBezTo>
                      <a:pt x="862" y="482"/>
                      <a:pt x="886" y="529"/>
                      <a:pt x="893" y="577"/>
                    </a:cubicBezTo>
                    <a:cubicBezTo>
                      <a:pt x="893" y="616"/>
                      <a:pt x="893" y="601"/>
                      <a:pt x="886" y="632"/>
                    </a:cubicBezTo>
                    <a:cubicBezTo>
                      <a:pt x="877" y="664"/>
                      <a:pt x="854" y="648"/>
                      <a:pt x="830" y="664"/>
                    </a:cubicBezTo>
                    <a:cubicBezTo>
                      <a:pt x="806" y="672"/>
                      <a:pt x="814" y="632"/>
                      <a:pt x="814" y="616"/>
                    </a:cubicBezTo>
                    <a:cubicBezTo>
                      <a:pt x="806" y="601"/>
                      <a:pt x="798" y="601"/>
                      <a:pt x="798" y="577"/>
                    </a:cubicBezTo>
                    <a:cubicBezTo>
                      <a:pt x="798" y="545"/>
                      <a:pt x="798" y="537"/>
                      <a:pt x="791" y="537"/>
                    </a:cubicBezTo>
                    <a:cubicBezTo>
                      <a:pt x="783" y="529"/>
                      <a:pt x="775" y="482"/>
                      <a:pt x="775" y="466"/>
                    </a:cubicBezTo>
                    <a:cubicBezTo>
                      <a:pt x="767" y="450"/>
                      <a:pt x="759" y="458"/>
                      <a:pt x="743" y="490"/>
                    </a:cubicBezTo>
                    <a:cubicBezTo>
                      <a:pt x="719" y="514"/>
                      <a:pt x="719" y="498"/>
                      <a:pt x="711" y="466"/>
                    </a:cubicBezTo>
                    <a:cubicBezTo>
                      <a:pt x="711" y="443"/>
                      <a:pt x="719" y="403"/>
                      <a:pt x="719" y="371"/>
                    </a:cubicBezTo>
                    <a:cubicBezTo>
                      <a:pt x="719" y="340"/>
                      <a:pt x="704" y="348"/>
                      <a:pt x="688" y="316"/>
                    </a:cubicBezTo>
                    <a:cubicBezTo>
                      <a:pt x="664" y="292"/>
                      <a:pt x="680" y="245"/>
                      <a:pt x="680" y="221"/>
                    </a:cubicBezTo>
                    <a:cubicBezTo>
                      <a:pt x="680" y="205"/>
                      <a:pt x="711" y="166"/>
                      <a:pt x="719" y="158"/>
                    </a:cubicBezTo>
                    <a:cubicBezTo>
                      <a:pt x="735" y="142"/>
                      <a:pt x="759" y="150"/>
                      <a:pt x="775" y="166"/>
                    </a:cubicBezTo>
                    <a:cubicBezTo>
                      <a:pt x="791" y="174"/>
                      <a:pt x="775" y="181"/>
                      <a:pt x="767" y="190"/>
                    </a:cubicBezTo>
                    <a:cubicBezTo>
                      <a:pt x="751" y="197"/>
                      <a:pt x="759" y="205"/>
                      <a:pt x="759" y="205"/>
                    </a:cubicBezTo>
                    <a:cubicBezTo>
                      <a:pt x="751" y="237"/>
                      <a:pt x="791" y="292"/>
                      <a:pt x="822" y="316"/>
                    </a:cubicBezTo>
                    <a:cubicBezTo>
                      <a:pt x="846" y="332"/>
                      <a:pt x="830" y="348"/>
                      <a:pt x="830" y="379"/>
                    </a:cubicBezTo>
                    <a:cubicBezTo>
                      <a:pt x="830" y="411"/>
                      <a:pt x="846" y="403"/>
                      <a:pt x="854" y="395"/>
                    </a:cubicBezTo>
                    <a:cubicBezTo>
                      <a:pt x="870" y="395"/>
                      <a:pt x="886" y="395"/>
                      <a:pt x="893" y="411"/>
                    </a:cubicBezTo>
                    <a:cubicBezTo>
                      <a:pt x="893" y="427"/>
                      <a:pt x="917" y="466"/>
                      <a:pt x="933" y="498"/>
                    </a:cubicBezTo>
                    <a:cubicBezTo>
                      <a:pt x="957" y="529"/>
                      <a:pt x="941" y="545"/>
                      <a:pt x="941" y="569"/>
                    </a:cubicBezTo>
                    <a:lnTo>
                      <a:pt x="2040" y="711"/>
                    </a:lnTo>
                  </a:path>
                </a:pathLst>
              </a:custGeom>
              <a:solidFill>
                <a:schemeClr val="accent6"/>
              </a:solidFill>
              <a:ln>
                <a:solidFill>
                  <a:schemeClr val="bg2"/>
                </a:solidFill>
              </a:ln>
              <a:effectLst/>
            </p:spPr>
            <p:txBody>
              <a:bodyPr wrap="none" anchor="ctr"/>
              <a:lstStyle/>
              <a:p>
                <a:endParaRPr lang="en-US"/>
              </a:p>
            </p:txBody>
          </p:sp>
          <p:sp>
            <p:nvSpPr>
              <p:cNvPr id="350" name="Freeform 1061"/>
              <p:cNvSpPr>
                <a:spLocks noChangeArrowheads="1"/>
              </p:cNvSpPr>
              <p:nvPr/>
            </p:nvSpPr>
            <p:spPr bwMode="auto">
              <a:xfrm>
                <a:off x="14306109" y="6070942"/>
                <a:ext cx="221161" cy="329230"/>
              </a:xfrm>
              <a:custGeom>
                <a:avLst/>
                <a:gdLst>
                  <a:gd name="T0" fmla="*/ 31 w 388"/>
                  <a:gd name="T1" fmla="*/ 143 h 579"/>
                  <a:gd name="T2" fmla="*/ 86 w 388"/>
                  <a:gd name="T3" fmla="*/ 32 h 579"/>
                  <a:gd name="T4" fmla="*/ 173 w 388"/>
                  <a:gd name="T5" fmla="*/ 0 h 579"/>
                  <a:gd name="T6" fmla="*/ 387 w 388"/>
                  <a:gd name="T7" fmla="*/ 435 h 579"/>
                  <a:gd name="T8" fmla="*/ 150 w 388"/>
                  <a:gd name="T9" fmla="*/ 578 h 579"/>
                  <a:gd name="T10" fmla="*/ 0 w 388"/>
                  <a:gd name="T11" fmla="*/ 111 h 579"/>
                  <a:gd name="T12" fmla="*/ 31 w 388"/>
                  <a:gd name="T13" fmla="*/ 143 h 579"/>
                </a:gdLst>
                <a:ahLst/>
                <a:cxnLst>
                  <a:cxn ang="0">
                    <a:pos x="T0" y="T1"/>
                  </a:cxn>
                  <a:cxn ang="0">
                    <a:pos x="T2" y="T3"/>
                  </a:cxn>
                  <a:cxn ang="0">
                    <a:pos x="T4" y="T5"/>
                  </a:cxn>
                  <a:cxn ang="0">
                    <a:pos x="T6" y="T7"/>
                  </a:cxn>
                  <a:cxn ang="0">
                    <a:pos x="T8" y="T9"/>
                  </a:cxn>
                  <a:cxn ang="0">
                    <a:pos x="T10" y="T11"/>
                  </a:cxn>
                  <a:cxn ang="0">
                    <a:pos x="T12" y="T13"/>
                  </a:cxn>
                </a:cxnLst>
                <a:rect l="0" t="0" r="r" b="b"/>
                <a:pathLst>
                  <a:path w="388" h="579">
                    <a:moveTo>
                      <a:pt x="31" y="143"/>
                    </a:moveTo>
                    <a:lnTo>
                      <a:pt x="86" y="32"/>
                    </a:lnTo>
                    <a:lnTo>
                      <a:pt x="173" y="0"/>
                    </a:lnTo>
                    <a:lnTo>
                      <a:pt x="387" y="435"/>
                    </a:lnTo>
                    <a:lnTo>
                      <a:pt x="150" y="578"/>
                    </a:lnTo>
                    <a:lnTo>
                      <a:pt x="0" y="111"/>
                    </a:lnTo>
                    <a:lnTo>
                      <a:pt x="31" y="143"/>
                    </a:lnTo>
                  </a:path>
                </a:pathLst>
              </a:custGeom>
              <a:solidFill>
                <a:schemeClr val="accent6"/>
              </a:solidFill>
              <a:ln>
                <a:noFill/>
              </a:ln>
              <a:effectLst/>
            </p:spPr>
            <p:txBody>
              <a:bodyPr wrap="none" anchor="ctr"/>
              <a:lstStyle/>
              <a:p>
                <a:endParaRPr lang="en-US"/>
              </a:p>
            </p:txBody>
          </p:sp>
        </p:grpSp>
      </p:grpSp>
      <p:grpSp>
        <p:nvGrpSpPr>
          <p:cNvPr id="2" name="Group 1"/>
          <p:cNvGrpSpPr/>
          <p:nvPr/>
        </p:nvGrpSpPr>
        <p:grpSpPr>
          <a:xfrm>
            <a:off x="3972654" y="10374975"/>
            <a:ext cx="5042597" cy="1228164"/>
            <a:chOff x="3972654" y="10374975"/>
            <a:chExt cx="5042597" cy="1228164"/>
          </a:xfrm>
        </p:grpSpPr>
        <p:grpSp>
          <p:nvGrpSpPr>
            <p:cNvPr id="173" name="Group 172"/>
            <p:cNvGrpSpPr/>
            <p:nvPr/>
          </p:nvGrpSpPr>
          <p:grpSpPr>
            <a:xfrm>
              <a:off x="5044248" y="10374975"/>
              <a:ext cx="3971003" cy="1228164"/>
              <a:chOff x="8325075" y="2495259"/>
              <a:chExt cx="1986019" cy="614082"/>
            </a:xfrm>
          </p:grpSpPr>
          <p:sp>
            <p:nvSpPr>
              <p:cNvPr id="174" name="TextBox 173"/>
              <p:cNvSpPr txBox="1"/>
              <p:nvPr/>
            </p:nvSpPr>
            <p:spPr>
              <a:xfrm>
                <a:off x="8325075" y="2495259"/>
                <a:ext cx="746553" cy="261610"/>
              </a:xfrm>
              <a:prstGeom prst="rect">
                <a:avLst/>
              </a:prstGeom>
              <a:noFill/>
            </p:spPr>
            <p:txBody>
              <a:bodyPr wrap="none" rtlCol="0">
                <a:spAutoFit/>
              </a:bodyPr>
              <a:lstStyle/>
              <a:p>
                <a:r>
                  <a:rPr lang="id-ID" sz="2800" b="1" dirty="0" smtClean="0">
                    <a:solidFill>
                      <a:schemeClr val="tx2"/>
                    </a:solidFill>
                    <a:latin typeface="Lato Regular"/>
                    <a:cs typeface="Lato Regular"/>
                  </a:rPr>
                  <a:t>Settings</a:t>
                </a:r>
                <a:endParaRPr lang="id-ID" sz="2800" b="1" dirty="0">
                  <a:solidFill>
                    <a:schemeClr val="tx2"/>
                  </a:solidFill>
                  <a:latin typeface="Lato Regular"/>
                  <a:cs typeface="Lato Regular"/>
                </a:endParaRPr>
              </a:p>
            </p:txBody>
          </p:sp>
          <p:sp>
            <p:nvSpPr>
              <p:cNvPr id="175" name="TextBox 174"/>
              <p:cNvSpPr txBox="1"/>
              <p:nvPr/>
            </p:nvSpPr>
            <p:spPr>
              <a:xfrm>
                <a:off x="8325075" y="2710001"/>
                <a:ext cx="1986019" cy="399340"/>
              </a:xfrm>
              <a:prstGeom prst="rect">
                <a:avLst/>
              </a:prstGeom>
              <a:noFill/>
            </p:spPr>
            <p:txBody>
              <a:bodyPr wrap="square" rtlCol="0">
                <a:spAutoFit/>
              </a:bodyPr>
              <a:lstStyle/>
              <a:p>
                <a:pPr>
                  <a:lnSpc>
                    <a:spcPct val="130000"/>
                  </a:lnSpc>
                </a:pPr>
                <a:r>
                  <a:rPr lang="pt-BR" sz="1800" dirty="0">
                    <a:latin typeface="Lato Light"/>
                    <a:cs typeface="Lato Light"/>
                  </a:rPr>
                  <a:t>Lorem ipsum dolor sit amet, consectetur adipiscing </a:t>
                </a:r>
                <a:r>
                  <a:rPr lang="pt-BR" sz="1800" dirty="0" smtClean="0">
                    <a:latin typeface="Lato Light"/>
                    <a:cs typeface="Lato Light"/>
                  </a:rPr>
                  <a:t>elit.</a:t>
                </a:r>
                <a:endParaRPr lang="pt-BR" sz="1800" dirty="0">
                  <a:latin typeface="Lato Light"/>
                  <a:cs typeface="Lato Light"/>
                </a:endParaRPr>
              </a:p>
            </p:txBody>
          </p:sp>
        </p:grpSp>
        <p:grpSp>
          <p:nvGrpSpPr>
            <p:cNvPr id="188" name="Group 187"/>
            <p:cNvGrpSpPr/>
            <p:nvPr/>
          </p:nvGrpSpPr>
          <p:grpSpPr>
            <a:xfrm>
              <a:off x="3972654" y="10593101"/>
              <a:ext cx="961773" cy="965200"/>
              <a:chOff x="4198938" y="2905126"/>
              <a:chExt cx="481012" cy="482600"/>
            </a:xfrm>
            <a:solidFill>
              <a:schemeClr val="accent1"/>
            </a:solidFill>
          </p:grpSpPr>
          <p:sp>
            <p:nvSpPr>
              <p:cNvPr id="189"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0"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1"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 name="Group 2"/>
          <p:cNvGrpSpPr/>
          <p:nvPr/>
        </p:nvGrpSpPr>
        <p:grpSpPr>
          <a:xfrm>
            <a:off x="9843079" y="10376302"/>
            <a:ext cx="5011112" cy="1228164"/>
            <a:chOff x="9843079" y="10376302"/>
            <a:chExt cx="5011112" cy="1228164"/>
          </a:xfrm>
        </p:grpSpPr>
        <p:grpSp>
          <p:nvGrpSpPr>
            <p:cNvPr id="176" name="Group 175"/>
            <p:cNvGrpSpPr/>
            <p:nvPr/>
          </p:nvGrpSpPr>
          <p:grpSpPr>
            <a:xfrm>
              <a:off x="10925954" y="10376302"/>
              <a:ext cx="3928237" cy="1228164"/>
              <a:chOff x="8325075" y="3232370"/>
              <a:chExt cx="1964630" cy="614082"/>
            </a:xfrm>
          </p:grpSpPr>
          <p:sp>
            <p:nvSpPr>
              <p:cNvPr id="177" name="TextBox 176"/>
              <p:cNvSpPr txBox="1"/>
              <p:nvPr/>
            </p:nvSpPr>
            <p:spPr>
              <a:xfrm>
                <a:off x="8325075" y="3232370"/>
                <a:ext cx="927590" cy="261610"/>
              </a:xfrm>
              <a:prstGeom prst="rect">
                <a:avLst/>
              </a:prstGeom>
              <a:noFill/>
            </p:spPr>
            <p:txBody>
              <a:bodyPr wrap="none" rtlCol="0">
                <a:spAutoFit/>
              </a:bodyPr>
              <a:lstStyle/>
              <a:p>
                <a:r>
                  <a:rPr lang="id-ID" sz="2800" b="1" dirty="0" smtClean="0">
                    <a:solidFill>
                      <a:schemeClr val="tx2"/>
                    </a:solidFill>
                    <a:latin typeface="Lato Regular"/>
                    <a:cs typeface="Lato Regular"/>
                  </a:rPr>
                  <a:t>Your Local</a:t>
                </a:r>
                <a:endParaRPr lang="id-ID" sz="2800" b="1" dirty="0">
                  <a:solidFill>
                    <a:schemeClr val="tx2"/>
                  </a:solidFill>
                  <a:latin typeface="Lato Regular"/>
                  <a:cs typeface="Lato Regular"/>
                </a:endParaRPr>
              </a:p>
            </p:txBody>
          </p:sp>
          <p:sp>
            <p:nvSpPr>
              <p:cNvPr id="178" name="TextBox 177"/>
              <p:cNvSpPr txBox="1"/>
              <p:nvPr/>
            </p:nvSpPr>
            <p:spPr>
              <a:xfrm>
                <a:off x="8325075" y="3447112"/>
                <a:ext cx="1964630" cy="399340"/>
              </a:xfrm>
              <a:prstGeom prst="rect">
                <a:avLst/>
              </a:prstGeom>
              <a:noFill/>
            </p:spPr>
            <p:txBody>
              <a:bodyPr wrap="square" rtlCol="0">
                <a:spAutoFit/>
              </a:bodyPr>
              <a:lstStyle/>
              <a:p>
                <a:pPr>
                  <a:lnSpc>
                    <a:spcPct val="130000"/>
                  </a:lnSpc>
                </a:pPr>
                <a:r>
                  <a:rPr lang="pt-BR" sz="1800" dirty="0">
                    <a:latin typeface="Lato Light"/>
                    <a:cs typeface="Lato Light"/>
                  </a:rPr>
                  <a:t>Lorem ipsum dolor sit amet, consectetur adipiscing elit.</a:t>
                </a:r>
              </a:p>
            </p:txBody>
          </p:sp>
        </p:grpSp>
        <p:sp>
          <p:nvSpPr>
            <p:cNvPr id="192" name="Freeform 29"/>
            <p:cNvSpPr>
              <a:spLocks noEditPoints="1"/>
            </p:cNvSpPr>
            <p:nvPr/>
          </p:nvSpPr>
          <p:spPr bwMode="auto">
            <a:xfrm>
              <a:off x="9843079" y="10616054"/>
              <a:ext cx="961773" cy="962026"/>
            </a:xfrm>
            <a:custGeom>
              <a:avLst/>
              <a:gdLst>
                <a:gd name="T0" fmla="*/ 114 w 128"/>
                <a:gd name="T1" fmla="*/ 29 h 128"/>
                <a:gd name="T2" fmla="*/ 112 w 128"/>
                <a:gd name="T3" fmla="*/ 8 h 128"/>
                <a:gd name="T4" fmla="*/ 24 w 128"/>
                <a:gd name="T5" fmla="*/ 0 h 128"/>
                <a:gd name="T6" fmla="*/ 16 w 128"/>
                <a:gd name="T7" fmla="*/ 27 h 128"/>
                <a:gd name="T8" fmla="*/ 2 w 128"/>
                <a:gd name="T9" fmla="*/ 45 h 128"/>
                <a:gd name="T10" fmla="*/ 0 w 128"/>
                <a:gd name="T11" fmla="*/ 56 h 128"/>
                <a:gd name="T12" fmla="*/ 12 w 128"/>
                <a:gd name="T13" fmla="*/ 68 h 128"/>
                <a:gd name="T14" fmla="*/ 20 w 128"/>
                <a:gd name="T15" fmla="*/ 128 h 128"/>
                <a:gd name="T16" fmla="*/ 116 w 128"/>
                <a:gd name="T17" fmla="*/ 120 h 128"/>
                <a:gd name="T18" fmla="*/ 116 w 128"/>
                <a:gd name="T19" fmla="*/ 68 h 128"/>
                <a:gd name="T20" fmla="*/ 128 w 128"/>
                <a:gd name="T21" fmla="*/ 52 h 128"/>
                <a:gd name="T22" fmla="*/ 104 w 128"/>
                <a:gd name="T23" fmla="*/ 8 h 128"/>
                <a:gd name="T24" fmla="*/ 24 w 128"/>
                <a:gd name="T25" fmla="*/ 24 h 128"/>
                <a:gd name="T26" fmla="*/ 24 w 128"/>
                <a:gd name="T27" fmla="*/ 8 h 128"/>
                <a:gd name="T28" fmla="*/ 41 w 128"/>
                <a:gd name="T29" fmla="*/ 60 h 128"/>
                <a:gd name="T30" fmla="*/ 40 w 128"/>
                <a:gd name="T31" fmla="*/ 32 h 128"/>
                <a:gd name="T32" fmla="*/ 41 w 128"/>
                <a:gd name="T33" fmla="*/ 60 h 128"/>
                <a:gd name="T34" fmla="*/ 62 w 128"/>
                <a:gd name="T35" fmla="*/ 32 h 128"/>
                <a:gd name="T36" fmla="*/ 45 w 128"/>
                <a:gd name="T37" fmla="*/ 60 h 128"/>
                <a:gd name="T38" fmla="*/ 66 w 128"/>
                <a:gd name="T39" fmla="*/ 32 h 128"/>
                <a:gd name="T40" fmla="*/ 83 w 128"/>
                <a:gd name="T41" fmla="*/ 60 h 128"/>
                <a:gd name="T42" fmla="*/ 66 w 128"/>
                <a:gd name="T43" fmla="*/ 32 h 128"/>
                <a:gd name="T44" fmla="*/ 88 w 128"/>
                <a:gd name="T45" fmla="*/ 32 h 128"/>
                <a:gd name="T46" fmla="*/ 87 w 128"/>
                <a:gd name="T47" fmla="*/ 60 h 128"/>
                <a:gd name="T48" fmla="*/ 8 w 128"/>
                <a:gd name="T49" fmla="*/ 56 h 128"/>
                <a:gd name="T50" fmla="*/ 9 w 128"/>
                <a:gd name="T51" fmla="*/ 50 h 128"/>
                <a:gd name="T52" fmla="*/ 24 w 128"/>
                <a:gd name="T53" fmla="*/ 32 h 128"/>
                <a:gd name="T54" fmla="*/ 19 w 128"/>
                <a:gd name="T55" fmla="*/ 60 h 128"/>
                <a:gd name="T56" fmla="*/ 8 w 128"/>
                <a:gd name="T57" fmla="*/ 56 h 128"/>
                <a:gd name="T58" fmla="*/ 50 w 128"/>
                <a:gd name="T59" fmla="*/ 120 h 128"/>
                <a:gd name="T60" fmla="*/ 80 w 128"/>
                <a:gd name="T61" fmla="*/ 80 h 128"/>
                <a:gd name="T62" fmla="*/ 108 w 128"/>
                <a:gd name="T63" fmla="*/ 120 h 128"/>
                <a:gd name="T64" fmla="*/ 84 w 128"/>
                <a:gd name="T65" fmla="*/ 80 h 128"/>
                <a:gd name="T66" fmla="*/ 50 w 128"/>
                <a:gd name="T67" fmla="*/ 76 h 128"/>
                <a:gd name="T68" fmla="*/ 46 w 128"/>
                <a:gd name="T69" fmla="*/ 120 h 128"/>
                <a:gd name="T70" fmla="*/ 20 w 128"/>
                <a:gd name="T71" fmla="*/ 68 h 128"/>
                <a:gd name="T72" fmla="*/ 108 w 128"/>
                <a:gd name="T73" fmla="*/ 120 h 128"/>
                <a:gd name="T74" fmla="*/ 116 w 128"/>
                <a:gd name="T75" fmla="*/ 60 h 128"/>
                <a:gd name="T76" fmla="*/ 93 w 128"/>
                <a:gd name="T77" fmla="*/ 32 h 128"/>
                <a:gd name="T78" fmla="*/ 104 w 128"/>
                <a:gd name="T79" fmla="*/ 32 h 128"/>
                <a:gd name="T80" fmla="*/ 119 w 128"/>
                <a:gd name="T81" fmla="*/ 50 h 128"/>
                <a:gd name="T82" fmla="*/ 120 w 128"/>
                <a:gd name="T83" fmla="*/ 5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126" y="45"/>
                  </a:moveTo>
                  <a:cubicBezTo>
                    <a:pt x="114" y="29"/>
                    <a:pt x="114" y="29"/>
                    <a:pt x="114" y="29"/>
                  </a:cubicBezTo>
                  <a:cubicBezTo>
                    <a:pt x="113" y="28"/>
                    <a:pt x="113" y="28"/>
                    <a:pt x="112" y="27"/>
                  </a:cubicBezTo>
                  <a:cubicBezTo>
                    <a:pt x="112" y="8"/>
                    <a:pt x="112" y="8"/>
                    <a:pt x="112" y="8"/>
                  </a:cubicBezTo>
                  <a:cubicBezTo>
                    <a:pt x="112" y="4"/>
                    <a:pt x="108" y="0"/>
                    <a:pt x="104" y="0"/>
                  </a:cubicBezTo>
                  <a:cubicBezTo>
                    <a:pt x="24" y="0"/>
                    <a:pt x="24" y="0"/>
                    <a:pt x="24" y="0"/>
                  </a:cubicBezTo>
                  <a:cubicBezTo>
                    <a:pt x="20" y="0"/>
                    <a:pt x="16" y="4"/>
                    <a:pt x="16" y="8"/>
                  </a:cubicBezTo>
                  <a:cubicBezTo>
                    <a:pt x="16" y="27"/>
                    <a:pt x="16" y="27"/>
                    <a:pt x="16" y="27"/>
                  </a:cubicBezTo>
                  <a:cubicBezTo>
                    <a:pt x="15" y="28"/>
                    <a:pt x="15" y="28"/>
                    <a:pt x="14" y="29"/>
                  </a:cubicBezTo>
                  <a:cubicBezTo>
                    <a:pt x="2" y="45"/>
                    <a:pt x="2" y="45"/>
                    <a:pt x="2" y="45"/>
                  </a:cubicBezTo>
                  <a:cubicBezTo>
                    <a:pt x="1" y="47"/>
                    <a:pt x="0" y="49"/>
                    <a:pt x="0" y="52"/>
                  </a:cubicBezTo>
                  <a:cubicBezTo>
                    <a:pt x="0" y="56"/>
                    <a:pt x="0" y="56"/>
                    <a:pt x="0" y="56"/>
                  </a:cubicBezTo>
                  <a:cubicBezTo>
                    <a:pt x="0" y="63"/>
                    <a:pt x="5" y="68"/>
                    <a:pt x="12" y="68"/>
                  </a:cubicBezTo>
                  <a:cubicBezTo>
                    <a:pt x="12" y="68"/>
                    <a:pt x="12" y="68"/>
                    <a:pt x="12" y="68"/>
                  </a:cubicBezTo>
                  <a:cubicBezTo>
                    <a:pt x="12" y="120"/>
                    <a:pt x="12" y="120"/>
                    <a:pt x="12" y="120"/>
                  </a:cubicBezTo>
                  <a:cubicBezTo>
                    <a:pt x="12" y="124"/>
                    <a:pt x="16" y="128"/>
                    <a:pt x="20" y="128"/>
                  </a:cubicBezTo>
                  <a:cubicBezTo>
                    <a:pt x="108" y="128"/>
                    <a:pt x="108" y="128"/>
                    <a:pt x="108" y="128"/>
                  </a:cubicBezTo>
                  <a:cubicBezTo>
                    <a:pt x="112" y="128"/>
                    <a:pt x="116" y="124"/>
                    <a:pt x="116" y="120"/>
                  </a:cubicBezTo>
                  <a:cubicBezTo>
                    <a:pt x="116" y="68"/>
                    <a:pt x="116" y="68"/>
                    <a:pt x="116" y="68"/>
                  </a:cubicBezTo>
                  <a:cubicBezTo>
                    <a:pt x="116" y="68"/>
                    <a:pt x="116" y="68"/>
                    <a:pt x="116" y="68"/>
                  </a:cubicBezTo>
                  <a:cubicBezTo>
                    <a:pt x="123" y="68"/>
                    <a:pt x="128" y="63"/>
                    <a:pt x="128" y="56"/>
                  </a:cubicBezTo>
                  <a:cubicBezTo>
                    <a:pt x="128" y="52"/>
                    <a:pt x="128" y="52"/>
                    <a:pt x="128" y="52"/>
                  </a:cubicBezTo>
                  <a:cubicBezTo>
                    <a:pt x="128" y="49"/>
                    <a:pt x="127" y="47"/>
                    <a:pt x="126" y="45"/>
                  </a:cubicBezTo>
                  <a:close/>
                  <a:moveTo>
                    <a:pt x="104" y="8"/>
                  </a:moveTo>
                  <a:cubicBezTo>
                    <a:pt x="104" y="24"/>
                    <a:pt x="104" y="24"/>
                    <a:pt x="104" y="24"/>
                  </a:cubicBezTo>
                  <a:cubicBezTo>
                    <a:pt x="24" y="24"/>
                    <a:pt x="24" y="24"/>
                    <a:pt x="24" y="24"/>
                  </a:cubicBezTo>
                  <a:cubicBezTo>
                    <a:pt x="24" y="24"/>
                    <a:pt x="24" y="24"/>
                    <a:pt x="24" y="24"/>
                  </a:cubicBezTo>
                  <a:cubicBezTo>
                    <a:pt x="24" y="8"/>
                    <a:pt x="24" y="8"/>
                    <a:pt x="24" y="8"/>
                  </a:cubicBezTo>
                  <a:lnTo>
                    <a:pt x="104" y="8"/>
                  </a:lnTo>
                  <a:close/>
                  <a:moveTo>
                    <a:pt x="41" y="60"/>
                  </a:moveTo>
                  <a:cubicBezTo>
                    <a:pt x="24" y="60"/>
                    <a:pt x="24" y="60"/>
                    <a:pt x="24" y="60"/>
                  </a:cubicBezTo>
                  <a:cubicBezTo>
                    <a:pt x="40" y="32"/>
                    <a:pt x="40" y="32"/>
                    <a:pt x="40" y="32"/>
                  </a:cubicBezTo>
                  <a:cubicBezTo>
                    <a:pt x="49" y="32"/>
                    <a:pt x="49" y="32"/>
                    <a:pt x="49" y="32"/>
                  </a:cubicBezTo>
                  <a:lnTo>
                    <a:pt x="41" y="60"/>
                  </a:lnTo>
                  <a:close/>
                  <a:moveTo>
                    <a:pt x="53" y="32"/>
                  </a:moveTo>
                  <a:cubicBezTo>
                    <a:pt x="62" y="32"/>
                    <a:pt x="62" y="32"/>
                    <a:pt x="62" y="32"/>
                  </a:cubicBezTo>
                  <a:cubicBezTo>
                    <a:pt x="62" y="60"/>
                    <a:pt x="62" y="60"/>
                    <a:pt x="62" y="60"/>
                  </a:cubicBezTo>
                  <a:cubicBezTo>
                    <a:pt x="45" y="60"/>
                    <a:pt x="45" y="60"/>
                    <a:pt x="45" y="60"/>
                  </a:cubicBezTo>
                  <a:lnTo>
                    <a:pt x="53" y="32"/>
                  </a:lnTo>
                  <a:close/>
                  <a:moveTo>
                    <a:pt x="66" y="32"/>
                  </a:moveTo>
                  <a:cubicBezTo>
                    <a:pt x="75" y="32"/>
                    <a:pt x="75" y="32"/>
                    <a:pt x="75" y="32"/>
                  </a:cubicBezTo>
                  <a:cubicBezTo>
                    <a:pt x="83" y="60"/>
                    <a:pt x="83" y="60"/>
                    <a:pt x="83" y="60"/>
                  </a:cubicBezTo>
                  <a:cubicBezTo>
                    <a:pt x="66" y="60"/>
                    <a:pt x="66" y="60"/>
                    <a:pt x="66" y="60"/>
                  </a:cubicBezTo>
                  <a:lnTo>
                    <a:pt x="66" y="32"/>
                  </a:lnTo>
                  <a:close/>
                  <a:moveTo>
                    <a:pt x="79" y="32"/>
                  </a:moveTo>
                  <a:cubicBezTo>
                    <a:pt x="88" y="32"/>
                    <a:pt x="88" y="32"/>
                    <a:pt x="88" y="32"/>
                  </a:cubicBezTo>
                  <a:cubicBezTo>
                    <a:pt x="104" y="60"/>
                    <a:pt x="104" y="60"/>
                    <a:pt x="104" y="60"/>
                  </a:cubicBezTo>
                  <a:cubicBezTo>
                    <a:pt x="87" y="60"/>
                    <a:pt x="87" y="60"/>
                    <a:pt x="87" y="60"/>
                  </a:cubicBezTo>
                  <a:lnTo>
                    <a:pt x="79" y="32"/>
                  </a:lnTo>
                  <a:close/>
                  <a:moveTo>
                    <a:pt x="8" y="56"/>
                  </a:moveTo>
                  <a:cubicBezTo>
                    <a:pt x="8" y="52"/>
                    <a:pt x="8" y="52"/>
                    <a:pt x="8" y="52"/>
                  </a:cubicBezTo>
                  <a:cubicBezTo>
                    <a:pt x="8" y="51"/>
                    <a:pt x="8" y="50"/>
                    <a:pt x="9" y="50"/>
                  </a:cubicBezTo>
                  <a:cubicBezTo>
                    <a:pt x="21" y="34"/>
                    <a:pt x="21" y="34"/>
                    <a:pt x="21" y="34"/>
                  </a:cubicBezTo>
                  <a:cubicBezTo>
                    <a:pt x="22" y="33"/>
                    <a:pt x="23" y="32"/>
                    <a:pt x="24" y="32"/>
                  </a:cubicBezTo>
                  <a:cubicBezTo>
                    <a:pt x="35" y="32"/>
                    <a:pt x="35" y="32"/>
                    <a:pt x="35" y="32"/>
                  </a:cubicBezTo>
                  <a:cubicBezTo>
                    <a:pt x="19" y="60"/>
                    <a:pt x="19" y="60"/>
                    <a:pt x="19" y="60"/>
                  </a:cubicBezTo>
                  <a:cubicBezTo>
                    <a:pt x="12" y="60"/>
                    <a:pt x="12" y="60"/>
                    <a:pt x="12" y="60"/>
                  </a:cubicBezTo>
                  <a:cubicBezTo>
                    <a:pt x="10" y="60"/>
                    <a:pt x="8" y="58"/>
                    <a:pt x="8" y="56"/>
                  </a:cubicBezTo>
                  <a:close/>
                  <a:moveTo>
                    <a:pt x="80" y="120"/>
                  </a:moveTo>
                  <a:cubicBezTo>
                    <a:pt x="50" y="120"/>
                    <a:pt x="50" y="120"/>
                    <a:pt x="50" y="120"/>
                  </a:cubicBezTo>
                  <a:cubicBezTo>
                    <a:pt x="50" y="80"/>
                    <a:pt x="50" y="80"/>
                    <a:pt x="50" y="80"/>
                  </a:cubicBezTo>
                  <a:cubicBezTo>
                    <a:pt x="80" y="80"/>
                    <a:pt x="80" y="80"/>
                    <a:pt x="80" y="80"/>
                  </a:cubicBezTo>
                  <a:lnTo>
                    <a:pt x="80" y="120"/>
                  </a:lnTo>
                  <a:close/>
                  <a:moveTo>
                    <a:pt x="108" y="120"/>
                  </a:moveTo>
                  <a:cubicBezTo>
                    <a:pt x="84" y="120"/>
                    <a:pt x="84" y="120"/>
                    <a:pt x="84" y="120"/>
                  </a:cubicBezTo>
                  <a:cubicBezTo>
                    <a:pt x="84" y="80"/>
                    <a:pt x="84" y="80"/>
                    <a:pt x="84" y="80"/>
                  </a:cubicBezTo>
                  <a:cubicBezTo>
                    <a:pt x="84" y="78"/>
                    <a:pt x="82" y="76"/>
                    <a:pt x="80" y="76"/>
                  </a:cubicBezTo>
                  <a:cubicBezTo>
                    <a:pt x="50" y="76"/>
                    <a:pt x="50" y="76"/>
                    <a:pt x="50" y="76"/>
                  </a:cubicBezTo>
                  <a:cubicBezTo>
                    <a:pt x="48" y="76"/>
                    <a:pt x="46" y="78"/>
                    <a:pt x="46" y="80"/>
                  </a:cubicBezTo>
                  <a:cubicBezTo>
                    <a:pt x="46" y="120"/>
                    <a:pt x="46" y="120"/>
                    <a:pt x="46" y="120"/>
                  </a:cubicBezTo>
                  <a:cubicBezTo>
                    <a:pt x="20" y="120"/>
                    <a:pt x="20" y="120"/>
                    <a:pt x="20" y="120"/>
                  </a:cubicBezTo>
                  <a:cubicBezTo>
                    <a:pt x="20" y="68"/>
                    <a:pt x="20" y="68"/>
                    <a:pt x="20" y="68"/>
                  </a:cubicBezTo>
                  <a:cubicBezTo>
                    <a:pt x="108" y="68"/>
                    <a:pt x="108" y="68"/>
                    <a:pt x="108" y="68"/>
                  </a:cubicBezTo>
                  <a:lnTo>
                    <a:pt x="108" y="120"/>
                  </a:lnTo>
                  <a:close/>
                  <a:moveTo>
                    <a:pt x="120" y="56"/>
                  </a:moveTo>
                  <a:cubicBezTo>
                    <a:pt x="120" y="58"/>
                    <a:pt x="118" y="60"/>
                    <a:pt x="116" y="60"/>
                  </a:cubicBezTo>
                  <a:cubicBezTo>
                    <a:pt x="109" y="60"/>
                    <a:pt x="109" y="60"/>
                    <a:pt x="109" y="60"/>
                  </a:cubicBezTo>
                  <a:cubicBezTo>
                    <a:pt x="93" y="32"/>
                    <a:pt x="93" y="32"/>
                    <a:pt x="93" y="32"/>
                  </a:cubicBezTo>
                  <a:cubicBezTo>
                    <a:pt x="104" y="32"/>
                    <a:pt x="104" y="32"/>
                    <a:pt x="104" y="32"/>
                  </a:cubicBezTo>
                  <a:cubicBezTo>
                    <a:pt x="104" y="32"/>
                    <a:pt x="104" y="32"/>
                    <a:pt x="104" y="32"/>
                  </a:cubicBezTo>
                  <a:cubicBezTo>
                    <a:pt x="105" y="32"/>
                    <a:pt x="106" y="33"/>
                    <a:pt x="107" y="34"/>
                  </a:cubicBezTo>
                  <a:cubicBezTo>
                    <a:pt x="119" y="50"/>
                    <a:pt x="119" y="50"/>
                    <a:pt x="119" y="50"/>
                  </a:cubicBezTo>
                  <a:cubicBezTo>
                    <a:pt x="120" y="50"/>
                    <a:pt x="120" y="51"/>
                    <a:pt x="120" y="52"/>
                  </a:cubicBezTo>
                  <a:lnTo>
                    <a:pt x="120" y="56"/>
                  </a:lnTo>
                  <a:close/>
                </a:path>
              </a:pathLst>
            </a:custGeom>
            <a:solidFill>
              <a:schemeClr val="accent2"/>
            </a:solidFill>
            <a:ln>
              <a:noFill/>
            </a:ln>
            <a:extLst/>
          </p:spPr>
          <p:txBody>
            <a:bodyPr vert="horz" wrap="square" lIns="182843" tIns="91422" rIns="182843" bIns="91422" numCol="1" anchor="t" anchorCtr="0" compatLnSpc="1">
              <a:prstTxWarp prst="textNoShape">
                <a:avLst/>
              </a:prstTxWarp>
            </a:bodyPr>
            <a:lstStyle/>
            <a:p>
              <a:endParaRPr lang="id-ID"/>
            </a:p>
          </p:txBody>
        </p:sp>
      </p:grpSp>
      <p:grpSp>
        <p:nvGrpSpPr>
          <p:cNvPr id="4" name="Group 3"/>
          <p:cNvGrpSpPr/>
          <p:nvPr/>
        </p:nvGrpSpPr>
        <p:grpSpPr>
          <a:xfrm>
            <a:off x="15621432" y="10370504"/>
            <a:ext cx="5032586" cy="1230383"/>
            <a:chOff x="15621432" y="10370504"/>
            <a:chExt cx="5032586" cy="1230383"/>
          </a:xfrm>
        </p:grpSpPr>
        <p:grpSp>
          <p:nvGrpSpPr>
            <p:cNvPr id="179" name="Group 178"/>
            <p:cNvGrpSpPr/>
            <p:nvPr/>
          </p:nvGrpSpPr>
          <p:grpSpPr>
            <a:xfrm>
              <a:off x="16720177" y="10370504"/>
              <a:ext cx="3933841" cy="1228164"/>
              <a:chOff x="8325075" y="3986977"/>
              <a:chExt cx="1967433" cy="614082"/>
            </a:xfrm>
          </p:grpSpPr>
          <p:sp>
            <p:nvSpPr>
              <p:cNvPr id="180" name="TextBox 179"/>
              <p:cNvSpPr txBox="1"/>
              <p:nvPr/>
            </p:nvSpPr>
            <p:spPr>
              <a:xfrm>
                <a:off x="8325075" y="3986977"/>
                <a:ext cx="652380" cy="261610"/>
              </a:xfrm>
              <a:prstGeom prst="rect">
                <a:avLst/>
              </a:prstGeom>
              <a:noFill/>
            </p:spPr>
            <p:txBody>
              <a:bodyPr wrap="none" rtlCol="0">
                <a:spAutoFit/>
              </a:bodyPr>
              <a:lstStyle/>
              <a:p>
                <a:r>
                  <a:rPr lang="id-ID" sz="2800" b="1" dirty="0" smtClean="0">
                    <a:solidFill>
                      <a:schemeClr val="tx2"/>
                    </a:solidFill>
                    <a:latin typeface="Lato Regular"/>
                    <a:cs typeface="Lato Regular"/>
                  </a:rPr>
                  <a:t>Money</a:t>
                </a:r>
                <a:endParaRPr lang="id-ID" sz="2800" b="1" dirty="0">
                  <a:solidFill>
                    <a:schemeClr val="tx2"/>
                  </a:solidFill>
                  <a:latin typeface="Lato Regular"/>
                  <a:cs typeface="Lato Regular"/>
                </a:endParaRPr>
              </a:p>
            </p:txBody>
          </p:sp>
          <p:sp>
            <p:nvSpPr>
              <p:cNvPr id="181" name="TextBox 180"/>
              <p:cNvSpPr txBox="1"/>
              <p:nvPr/>
            </p:nvSpPr>
            <p:spPr>
              <a:xfrm>
                <a:off x="8325075" y="4201719"/>
                <a:ext cx="1967433" cy="399340"/>
              </a:xfrm>
              <a:prstGeom prst="rect">
                <a:avLst/>
              </a:prstGeom>
              <a:noFill/>
            </p:spPr>
            <p:txBody>
              <a:bodyPr wrap="square" rtlCol="0">
                <a:spAutoFit/>
              </a:bodyPr>
              <a:lstStyle/>
              <a:p>
                <a:pPr>
                  <a:lnSpc>
                    <a:spcPct val="130000"/>
                  </a:lnSpc>
                </a:pPr>
                <a:r>
                  <a:rPr lang="pt-BR" sz="1800" dirty="0">
                    <a:latin typeface="Lato Light"/>
                    <a:cs typeface="Lato Light"/>
                  </a:rPr>
                  <a:t>Lorem ipsum dolor sit amet, consectetur adipiscing elit.</a:t>
                </a:r>
              </a:p>
            </p:txBody>
          </p:sp>
        </p:grpSp>
        <p:grpSp>
          <p:nvGrpSpPr>
            <p:cNvPr id="193" name="Group 192"/>
            <p:cNvGrpSpPr/>
            <p:nvPr/>
          </p:nvGrpSpPr>
          <p:grpSpPr>
            <a:xfrm>
              <a:off x="15621432" y="10635687"/>
              <a:ext cx="977645" cy="965200"/>
              <a:chOff x="5157788" y="2905126"/>
              <a:chExt cx="488950" cy="482600"/>
            </a:xfrm>
            <a:solidFill>
              <a:schemeClr val="accent3"/>
            </a:solidFill>
          </p:grpSpPr>
          <p:sp>
            <p:nvSpPr>
              <p:cNvPr id="194" name="Freeform 53"/>
              <p:cNvSpPr>
                <a:spLocks noEditPoints="1"/>
              </p:cNvSpPr>
              <p:nvPr/>
            </p:nvSpPr>
            <p:spPr bwMode="auto">
              <a:xfrm>
                <a:off x="5157788" y="2905126"/>
                <a:ext cx="488950" cy="482600"/>
              </a:xfrm>
              <a:custGeom>
                <a:avLst/>
                <a:gdLst>
                  <a:gd name="T0" fmla="*/ 127 w 130"/>
                  <a:gd name="T1" fmla="*/ 42 h 128"/>
                  <a:gd name="T2" fmla="*/ 87 w 130"/>
                  <a:gd name="T3" fmla="*/ 2 h 128"/>
                  <a:gd name="T4" fmla="*/ 79 w 130"/>
                  <a:gd name="T5" fmla="*/ 0 h 128"/>
                  <a:gd name="T6" fmla="*/ 75 w 130"/>
                  <a:gd name="T7" fmla="*/ 2 h 128"/>
                  <a:gd name="T8" fmla="*/ 73 w 130"/>
                  <a:gd name="T9" fmla="*/ 6 h 128"/>
                  <a:gd name="T10" fmla="*/ 64 w 130"/>
                  <a:gd name="T11" fmla="*/ 21 h 128"/>
                  <a:gd name="T12" fmla="*/ 41 w 130"/>
                  <a:gd name="T13" fmla="*/ 37 h 128"/>
                  <a:gd name="T14" fmla="*/ 15 w 130"/>
                  <a:gd name="T15" fmla="*/ 55 h 128"/>
                  <a:gd name="T16" fmla="*/ 1 w 130"/>
                  <a:gd name="T17" fmla="*/ 78 h 128"/>
                  <a:gd name="T18" fmla="*/ 3 w 130"/>
                  <a:gd name="T19" fmla="*/ 86 h 128"/>
                  <a:gd name="T20" fmla="*/ 43 w 130"/>
                  <a:gd name="T21" fmla="*/ 126 h 128"/>
                  <a:gd name="T22" fmla="*/ 51 w 130"/>
                  <a:gd name="T23" fmla="*/ 128 h 128"/>
                  <a:gd name="T24" fmla="*/ 55 w 130"/>
                  <a:gd name="T25" fmla="*/ 126 h 128"/>
                  <a:gd name="T26" fmla="*/ 57 w 130"/>
                  <a:gd name="T27" fmla="*/ 122 h 128"/>
                  <a:gd name="T28" fmla="*/ 66 w 130"/>
                  <a:gd name="T29" fmla="*/ 107 h 128"/>
                  <a:gd name="T30" fmla="*/ 89 w 130"/>
                  <a:gd name="T31" fmla="*/ 91 h 128"/>
                  <a:gd name="T32" fmla="*/ 115 w 130"/>
                  <a:gd name="T33" fmla="*/ 73 h 128"/>
                  <a:gd name="T34" fmla="*/ 129 w 130"/>
                  <a:gd name="T35" fmla="*/ 50 h 128"/>
                  <a:gd name="T36" fmla="*/ 127 w 130"/>
                  <a:gd name="T37" fmla="*/ 42 h 128"/>
                  <a:gd name="T38" fmla="*/ 49 w 130"/>
                  <a:gd name="T39" fmla="*/ 120 h 128"/>
                  <a:gd name="T40" fmla="*/ 9 w 130"/>
                  <a:gd name="T41" fmla="*/ 80 h 128"/>
                  <a:gd name="T42" fmla="*/ 81 w 130"/>
                  <a:gd name="T43" fmla="*/ 8 h 128"/>
                  <a:gd name="T44" fmla="*/ 121 w 130"/>
                  <a:gd name="T45" fmla="*/ 48 h 128"/>
                  <a:gd name="T46" fmla="*/ 49 w 130"/>
                  <a:gd name="T47"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0" h="128">
                    <a:moveTo>
                      <a:pt x="127" y="42"/>
                    </a:moveTo>
                    <a:cubicBezTo>
                      <a:pt x="87" y="2"/>
                      <a:pt x="87" y="2"/>
                      <a:pt x="87" y="2"/>
                    </a:cubicBezTo>
                    <a:cubicBezTo>
                      <a:pt x="85" y="0"/>
                      <a:pt x="82" y="0"/>
                      <a:pt x="79" y="0"/>
                    </a:cubicBezTo>
                    <a:cubicBezTo>
                      <a:pt x="78" y="1"/>
                      <a:pt x="76" y="1"/>
                      <a:pt x="75" y="2"/>
                    </a:cubicBezTo>
                    <a:cubicBezTo>
                      <a:pt x="74" y="3"/>
                      <a:pt x="74" y="4"/>
                      <a:pt x="73" y="6"/>
                    </a:cubicBezTo>
                    <a:cubicBezTo>
                      <a:pt x="72" y="12"/>
                      <a:pt x="68" y="17"/>
                      <a:pt x="64" y="21"/>
                    </a:cubicBezTo>
                    <a:cubicBezTo>
                      <a:pt x="58" y="27"/>
                      <a:pt x="50" y="32"/>
                      <a:pt x="41" y="37"/>
                    </a:cubicBezTo>
                    <a:cubicBezTo>
                      <a:pt x="32" y="42"/>
                      <a:pt x="23" y="48"/>
                      <a:pt x="15" y="55"/>
                    </a:cubicBezTo>
                    <a:cubicBezTo>
                      <a:pt x="8" y="62"/>
                      <a:pt x="4" y="69"/>
                      <a:pt x="1" y="78"/>
                    </a:cubicBezTo>
                    <a:cubicBezTo>
                      <a:pt x="0" y="80"/>
                      <a:pt x="1" y="84"/>
                      <a:pt x="3" y="86"/>
                    </a:cubicBezTo>
                    <a:cubicBezTo>
                      <a:pt x="43" y="126"/>
                      <a:pt x="43" y="126"/>
                      <a:pt x="43" y="126"/>
                    </a:cubicBezTo>
                    <a:cubicBezTo>
                      <a:pt x="45" y="128"/>
                      <a:pt x="48" y="128"/>
                      <a:pt x="51" y="128"/>
                    </a:cubicBezTo>
                    <a:cubicBezTo>
                      <a:pt x="52" y="127"/>
                      <a:pt x="54" y="127"/>
                      <a:pt x="55" y="126"/>
                    </a:cubicBezTo>
                    <a:cubicBezTo>
                      <a:pt x="56" y="125"/>
                      <a:pt x="56" y="124"/>
                      <a:pt x="57" y="122"/>
                    </a:cubicBezTo>
                    <a:cubicBezTo>
                      <a:pt x="58" y="116"/>
                      <a:pt x="62" y="111"/>
                      <a:pt x="66" y="107"/>
                    </a:cubicBezTo>
                    <a:cubicBezTo>
                      <a:pt x="72" y="101"/>
                      <a:pt x="80" y="96"/>
                      <a:pt x="89" y="91"/>
                    </a:cubicBezTo>
                    <a:cubicBezTo>
                      <a:pt x="98" y="86"/>
                      <a:pt x="107" y="80"/>
                      <a:pt x="115" y="73"/>
                    </a:cubicBezTo>
                    <a:cubicBezTo>
                      <a:pt x="122" y="66"/>
                      <a:pt x="126" y="59"/>
                      <a:pt x="129" y="50"/>
                    </a:cubicBezTo>
                    <a:cubicBezTo>
                      <a:pt x="130" y="48"/>
                      <a:pt x="129" y="44"/>
                      <a:pt x="127" y="42"/>
                    </a:cubicBezTo>
                    <a:close/>
                    <a:moveTo>
                      <a:pt x="49" y="120"/>
                    </a:moveTo>
                    <a:cubicBezTo>
                      <a:pt x="36" y="107"/>
                      <a:pt x="22" y="93"/>
                      <a:pt x="9" y="80"/>
                    </a:cubicBezTo>
                    <a:cubicBezTo>
                      <a:pt x="20" y="43"/>
                      <a:pt x="70" y="45"/>
                      <a:pt x="81" y="8"/>
                    </a:cubicBezTo>
                    <a:cubicBezTo>
                      <a:pt x="94" y="21"/>
                      <a:pt x="108" y="35"/>
                      <a:pt x="121" y="48"/>
                    </a:cubicBezTo>
                    <a:cubicBezTo>
                      <a:pt x="110" y="85"/>
                      <a:pt x="60" y="83"/>
                      <a:pt x="49" y="1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54"/>
              <p:cNvSpPr>
                <a:spLocks noEditPoints="1"/>
              </p:cNvSpPr>
              <p:nvPr/>
            </p:nvSpPr>
            <p:spPr bwMode="auto">
              <a:xfrm>
                <a:off x="5334000" y="3074988"/>
                <a:ext cx="131762" cy="134938"/>
              </a:xfrm>
              <a:custGeom>
                <a:avLst/>
                <a:gdLst>
                  <a:gd name="T0" fmla="*/ 28 w 35"/>
                  <a:gd name="T1" fmla="*/ 12 h 36"/>
                  <a:gd name="T2" fmla="*/ 20 w 35"/>
                  <a:gd name="T3" fmla="*/ 13 h 36"/>
                  <a:gd name="T4" fmla="*/ 10 w 35"/>
                  <a:gd name="T5" fmla="*/ 7 h 36"/>
                  <a:gd name="T6" fmla="*/ 15 w 35"/>
                  <a:gd name="T7" fmla="*/ 6 h 36"/>
                  <a:gd name="T8" fmla="*/ 19 w 35"/>
                  <a:gd name="T9" fmla="*/ 6 h 36"/>
                  <a:gd name="T10" fmla="*/ 20 w 35"/>
                  <a:gd name="T11" fmla="*/ 2 h 36"/>
                  <a:gd name="T12" fmla="*/ 13 w 35"/>
                  <a:gd name="T13" fmla="*/ 1 h 36"/>
                  <a:gd name="T14" fmla="*/ 6 w 35"/>
                  <a:gd name="T15" fmla="*/ 4 h 36"/>
                  <a:gd name="T16" fmla="*/ 5 w 35"/>
                  <a:gd name="T17" fmla="*/ 3 h 36"/>
                  <a:gd name="T18" fmla="*/ 3 w 35"/>
                  <a:gd name="T19" fmla="*/ 5 h 36"/>
                  <a:gd name="T20" fmla="*/ 4 w 35"/>
                  <a:gd name="T21" fmla="*/ 6 h 36"/>
                  <a:gd name="T22" fmla="*/ 1 w 35"/>
                  <a:gd name="T23" fmla="*/ 15 h 36"/>
                  <a:gd name="T24" fmla="*/ 3 w 35"/>
                  <a:gd name="T25" fmla="*/ 22 h 36"/>
                  <a:gd name="T26" fmla="*/ 18 w 35"/>
                  <a:gd name="T27" fmla="*/ 21 h 36"/>
                  <a:gd name="T28" fmla="*/ 23 w 35"/>
                  <a:gd name="T29" fmla="*/ 31 h 36"/>
                  <a:gd name="T30" fmla="*/ 19 w 35"/>
                  <a:gd name="T31" fmla="*/ 30 h 36"/>
                  <a:gd name="T32" fmla="*/ 16 w 35"/>
                  <a:gd name="T33" fmla="*/ 28 h 36"/>
                  <a:gd name="T34" fmla="*/ 13 w 35"/>
                  <a:gd name="T35" fmla="*/ 31 h 36"/>
                  <a:gd name="T36" fmla="*/ 17 w 35"/>
                  <a:gd name="T37" fmla="*/ 35 h 36"/>
                  <a:gd name="T38" fmla="*/ 25 w 35"/>
                  <a:gd name="T39" fmla="*/ 36 h 36"/>
                  <a:gd name="T40" fmla="*/ 31 w 35"/>
                  <a:gd name="T41" fmla="*/ 35 h 36"/>
                  <a:gd name="T42" fmla="*/ 33 w 35"/>
                  <a:gd name="T43" fmla="*/ 34 h 36"/>
                  <a:gd name="T44" fmla="*/ 33 w 35"/>
                  <a:gd name="T45" fmla="*/ 32 h 36"/>
                  <a:gd name="T46" fmla="*/ 34 w 35"/>
                  <a:gd name="T47" fmla="*/ 26 h 36"/>
                  <a:gd name="T48" fmla="*/ 35 w 35"/>
                  <a:gd name="T49" fmla="*/ 18 h 36"/>
                  <a:gd name="T50" fmla="*/ 10 w 35"/>
                  <a:gd name="T51" fmla="*/ 17 h 36"/>
                  <a:gd name="T52" fmla="*/ 6 w 35"/>
                  <a:gd name="T53" fmla="*/ 15 h 36"/>
                  <a:gd name="T54" fmla="*/ 7 w 35"/>
                  <a:gd name="T55" fmla="*/ 11 h 36"/>
                  <a:gd name="T56" fmla="*/ 14 w 35"/>
                  <a:gd name="T57" fmla="*/ 16 h 36"/>
                  <a:gd name="T58" fmla="*/ 29 w 35"/>
                  <a:gd name="T59" fmla="*/ 25 h 36"/>
                  <a:gd name="T60" fmla="*/ 21 w 35"/>
                  <a:gd name="T61" fmla="*/ 20 h 36"/>
                  <a:gd name="T62" fmla="*/ 25 w 35"/>
                  <a:gd name="T63" fmla="*/ 18 h 36"/>
                  <a:gd name="T64" fmla="*/ 28 w 35"/>
                  <a:gd name="T65" fmla="*/ 20 h 36"/>
                  <a:gd name="T66" fmla="*/ 29 w 35"/>
                  <a:gd name="T6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 h="36">
                    <a:moveTo>
                      <a:pt x="32" y="15"/>
                    </a:moveTo>
                    <a:cubicBezTo>
                      <a:pt x="31" y="14"/>
                      <a:pt x="30" y="13"/>
                      <a:pt x="28" y="12"/>
                    </a:cubicBezTo>
                    <a:cubicBezTo>
                      <a:pt x="27" y="12"/>
                      <a:pt x="26" y="12"/>
                      <a:pt x="24" y="12"/>
                    </a:cubicBezTo>
                    <a:cubicBezTo>
                      <a:pt x="23" y="12"/>
                      <a:pt x="22" y="12"/>
                      <a:pt x="20" y="13"/>
                    </a:cubicBezTo>
                    <a:cubicBezTo>
                      <a:pt x="19" y="13"/>
                      <a:pt x="18" y="14"/>
                      <a:pt x="16" y="15"/>
                    </a:cubicBezTo>
                    <a:cubicBezTo>
                      <a:pt x="14" y="12"/>
                      <a:pt x="12" y="10"/>
                      <a:pt x="10" y="7"/>
                    </a:cubicBezTo>
                    <a:cubicBezTo>
                      <a:pt x="11" y="7"/>
                      <a:pt x="12" y="6"/>
                      <a:pt x="13" y="6"/>
                    </a:cubicBezTo>
                    <a:cubicBezTo>
                      <a:pt x="14" y="6"/>
                      <a:pt x="14" y="6"/>
                      <a:pt x="15" y="6"/>
                    </a:cubicBezTo>
                    <a:cubicBezTo>
                      <a:pt x="16" y="7"/>
                      <a:pt x="17" y="7"/>
                      <a:pt x="18" y="7"/>
                    </a:cubicBezTo>
                    <a:cubicBezTo>
                      <a:pt x="18" y="7"/>
                      <a:pt x="19" y="7"/>
                      <a:pt x="19" y="6"/>
                    </a:cubicBezTo>
                    <a:cubicBezTo>
                      <a:pt x="20" y="6"/>
                      <a:pt x="20" y="5"/>
                      <a:pt x="20" y="5"/>
                    </a:cubicBezTo>
                    <a:cubicBezTo>
                      <a:pt x="20" y="4"/>
                      <a:pt x="20" y="3"/>
                      <a:pt x="20" y="2"/>
                    </a:cubicBezTo>
                    <a:cubicBezTo>
                      <a:pt x="19" y="1"/>
                      <a:pt x="18" y="1"/>
                      <a:pt x="16" y="0"/>
                    </a:cubicBezTo>
                    <a:cubicBezTo>
                      <a:pt x="15" y="0"/>
                      <a:pt x="14" y="0"/>
                      <a:pt x="13" y="1"/>
                    </a:cubicBezTo>
                    <a:cubicBezTo>
                      <a:pt x="11" y="1"/>
                      <a:pt x="10" y="1"/>
                      <a:pt x="9" y="2"/>
                    </a:cubicBezTo>
                    <a:cubicBezTo>
                      <a:pt x="8" y="3"/>
                      <a:pt x="7" y="3"/>
                      <a:pt x="6" y="4"/>
                    </a:cubicBezTo>
                    <a:cubicBezTo>
                      <a:pt x="6" y="4"/>
                      <a:pt x="6" y="3"/>
                      <a:pt x="6" y="3"/>
                    </a:cubicBezTo>
                    <a:cubicBezTo>
                      <a:pt x="5" y="3"/>
                      <a:pt x="5" y="3"/>
                      <a:pt x="5" y="3"/>
                    </a:cubicBezTo>
                    <a:cubicBezTo>
                      <a:pt x="4" y="3"/>
                      <a:pt x="4" y="3"/>
                      <a:pt x="3" y="3"/>
                    </a:cubicBezTo>
                    <a:cubicBezTo>
                      <a:pt x="3" y="4"/>
                      <a:pt x="3" y="4"/>
                      <a:pt x="3" y="5"/>
                    </a:cubicBezTo>
                    <a:cubicBezTo>
                      <a:pt x="3" y="5"/>
                      <a:pt x="3" y="5"/>
                      <a:pt x="4" y="6"/>
                    </a:cubicBezTo>
                    <a:cubicBezTo>
                      <a:pt x="4" y="6"/>
                      <a:pt x="4" y="6"/>
                      <a:pt x="4" y="6"/>
                    </a:cubicBezTo>
                    <a:cubicBezTo>
                      <a:pt x="3" y="7"/>
                      <a:pt x="2" y="9"/>
                      <a:pt x="2" y="10"/>
                    </a:cubicBezTo>
                    <a:cubicBezTo>
                      <a:pt x="1" y="12"/>
                      <a:pt x="1" y="13"/>
                      <a:pt x="1" y="15"/>
                    </a:cubicBezTo>
                    <a:cubicBezTo>
                      <a:pt x="0" y="16"/>
                      <a:pt x="1" y="17"/>
                      <a:pt x="1" y="18"/>
                    </a:cubicBezTo>
                    <a:cubicBezTo>
                      <a:pt x="1" y="20"/>
                      <a:pt x="2" y="21"/>
                      <a:pt x="3" y="22"/>
                    </a:cubicBezTo>
                    <a:cubicBezTo>
                      <a:pt x="5" y="23"/>
                      <a:pt x="8" y="24"/>
                      <a:pt x="10" y="24"/>
                    </a:cubicBezTo>
                    <a:cubicBezTo>
                      <a:pt x="13" y="23"/>
                      <a:pt x="15" y="23"/>
                      <a:pt x="18" y="21"/>
                    </a:cubicBezTo>
                    <a:cubicBezTo>
                      <a:pt x="21" y="24"/>
                      <a:pt x="23" y="27"/>
                      <a:pt x="25" y="29"/>
                    </a:cubicBezTo>
                    <a:cubicBezTo>
                      <a:pt x="24" y="30"/>
                      <a:pt x="24" y="30"/>
                      <a:pt x="23" y="31"/>
                    </a:cubicBezTo>
                    <a:cubicBezTo>
                      <a:pt x="22" y="31"/>
                      <a:pt x="21" y="31"/>
                      <a:pt x="21" y="31"/>
                    </a:cubicBezTo>
                    <a:cubicBezTo>
                      <a:pt x="20" y="30"/>
                      <a:pt x="20" y="30"/>
                      <a:pt x="19" y="30"/>
                    </a:cubicBezTo>
                    <a:cubicBezTo>
                      <a:pt x="18" y="29"/>
                      <a:pt x="18" y="29"/>
                      <a:pt x="17" y="29"/>
                    </a:cubicBezTo>
                    <a:cubicBezTo>
                      <a:pt x="17" y="28"/>
                      <a:pt x="16" y="28"/>
                      <a:pt x="16" y="28"/>
                    </a:cubicBezTo>
                    <a:cubicBezTo>
                      <a:pt x="15" y="28"/>
                      <a:pt x="15" y="29"/>
                      <a:pt x="14" y="29"/>
                    </a:cubicBezTo>
                    <a:cubicBezTo>
                      <a:pt x="13" y="30"/>
                      <a:pt x="13" y="30"/>
                      <a:pt x="13" y="31"/>
                    </a:cubicBezTo>
                    <a:cubicBezTo>
                      <a:pt x="13" y="32"/>
                      <a:pt x="13" y="33"/>
                      <a:pt x="14" y="33"/>
                    </a:cubicBezTo>
                    <a:cubicBezTo>
                      <a:pt x="15" y="34"/>
                      <a:pt x="16" y="35"/>
                      <a:pt x="17" y="35"/>
                    </a:cubicBezTo>
                    <a:cubicBezTo>
                      <a:pt x="18" y="36"/>
                      <a:pt x="19" y="36"/>
                      <a:pt x="20" y="36"/>
                    </a:cubicBezTo>
                    <a:cubicBezTo>
                      <a:pt x="22" y="36"/>
                      <a:pt x="23" y="36"/>
                      <a:pt x="25" y="36"/>
                    </a:cubicBezTo>
                    <a:cubicBezTo>
                      <a:pt x="26" y="35"/>
                      <a:pt x="27" y="34"/>
                      <a:pt x="29" y="33"/>
                    </a:cubicBezTo>
                    <a:cubicBezTo>
                      <a:pt x="30" y="33"/>
                      <a:pt x="30" y="34"/>
                      <a:pt x="31" y="35"/>
                    </a:cubicBezTo>
                    <a:cubicBezTo>
                      <a:pt x="31" y="35"/>
                      <a:pt x="32" y="35"/>
                      <a:pt x="32" y="35"/>
                    </a:cubicBezTo>
                    <a:cubicBezTo>
                      <a:pt x="33" y="35"/>
                      <a:pt x="33" y="35"/>
                      <a:pt x="33" y="34"/>
                    </a:cubicBezTo>
                    <a:cubicBezTo>
                      <a:pt x="33" y="34"/>
                      <a:pt x="34" y="34"/>
                      <a:pt x="34" y="33"/>
                    </a:cubicBezTo>
                    <a:cubicBezTo>
                      <a:pt x="34" y="33"/>
                      <a:pt x="33" y="32"/>
                      <a:pt x="33" y="32"/>
                    </a:cubicBezTo>
                    <a:cubicBezTo>
                      <a:pt x="32" y="32"/>
                      <a:pt x="32" y="31"/>
                      <a:pt x="31" y="30"/>
                    </a:cubicBezTo>
                    <a:cubicBezTo>
                      <a:pt x="32" y="29"/>
                      <a:pt x="33" y="27"/>
                      <a:pt x="34" y="26"/>
                    </a:cubicBezTo>
                    <a:cubicBezTo>
                      <a:pt x="35" y="24"/>
                      <a:pt x="35" y="23"/>
                      <a:pt x="35" y="21"/>
                    </a:cubicBezTo>
                    <a:cubicBezTo>
                      <a:pt x="35" y="20"/>
                      <a:pt x="35" y="19"/>
                      <a:pt x="35" y="18"/>
                    </a:cubicBezTo>
                    <a:cubicBezTo>
                      <a:pt x="34" y="17"/>
                      <a:pt x="33" y="16"/>
                      <a:pt x="32" y="15"/>
                    </a:cubicBezTo>
                    <a:close/>
                    <a:moveTo>
                      <a:pt x="10" y="17"/>
                    </a:moveTo>
                    <a:cubicBezTo>
                      <a:pt x="9" y="17"/>
                      <a:pt x="8" y="17"/>
                      <a:pt x="7" y="16"/>
                    </a:cubicBezTo>
                    <a:cubicBezTo>
                      <a:pt x="7" y="16"/>
                      <a:pt x="6" y="15"/>
                      <a:pt x="6" y="15"/>
                    </a:cubicBezTo>
                    <a:cubicBezTo>
                      <a:pt x="6" y="14"/>
                      <a:pt x="6" y="14"/>
                      <a:pt x="6" y="13"/>
                    </a:cubicBezTo>
                    <a:cubicBezTo>
                      <a:pt x="6" y="13"/>
                      <a:pt x="6" y="12"/>
                      <a:pt x="7" y="11"/>
                    </a:cubicBezTo>
                    <a:cubicBezTo>
                      <a:pt x="7" y="11"/>
                      <a:pt x="7" y="10"/>
                      <a:pt x="8" y="9"/>
                    </a:cubicBezTo>
                    <a:cubicBezTo>
                      <a:pt x="10" y="11"/>
                      <a:pt x="12" y="14"/>
                      <a:pt x="14" y="16"/>
                    </a:cubicBezTo>
                    <a:cubicBezTo>
                      <a:pt x="12" y="17"/>
                      <a:pt x="11" y="17"/>
                      <a:pt x="10" y="17"/>
                    </a:cubicBezTo>
                    <a:close/>
                    <a:moveTo>
                      <a:pt x="29" y="25"/>
                    </a:moveTo>
                    <a:cubicBezTo>
                      <a:pt x="28" y="26"/>
                      <a:pt x="28" y="27"/>
                      <a:pt x="27" y="27"/>
                    </a:cubicBezTo>
                    <a:cubicBezTo>
                      <a:pt x="25" y="25"/>
                      <a:pt x="23" y="22"/>
                      <a:pt x="21" y="20"/>
                    </a:cubicBezTo>
                    <a:cubicBezTo>
                      <a:pt x="21" y="20"/>
                      <a:pt x="22" y="19"/>
                      <a:pt x="23" y="19"/>
                    </a:cubicBezTo>
                    <a:cubicBezTo>
                      <a:pt x="23" y="19"/>
                      <a:pt x="24" y="19"/>
                      <a:pt x="25" y="18"/>
                    </a:cubicBezTo>
                    <a:cubicBezTo>
                      <a:pt x="25" y="18"/>
                      <a:pt x="26" y="18"/>
                      <a:pt x="27" y="19"/>
                    </a:cubicBezTo>
                    <a:cubicBezTo>
                      <a:pt x="27" y="19"/>
                      <a:pt x="28" y="19"/>
                      <a:pt x="28" y="20"/>
                    </a:cubicBezTo>
                    <a:cubicBezTo>
                      <a:pt x="29" y="20"/>
                      <a:pt x="29" y="21"/>
                      <a:pt x="29" y="21"/>
                    </a:cubicBezTo>
                    <a:cubicBezTo>
                      <a:pt x="30" y="22"/>
                      <a:pt x="30" y="23"/>
                      <a:pt x="29" y="23"/>
                    </a:cubicBezTo>
                    <a:cubicBezTo>
                      <a:pt x="29" y="24"/>
                      <a:pt x="29" y="25"/>
                      <a:pt x="2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6" name="Freeform 55"/>
              <p:cNvSpPr>
                <a:spLocks/>
              </p:cNvSpPr>
              <p:nvPr/>
            </p:nvSpPr>
            <p:spPr bwMode="auto">
              <a:xfrm>
                <a:off x="5322888" y="3236913"/>
                <a:ext cx="71437" cy="79375"/>
              </a:xfrm>
              <a:custGeom>
                <a:avLst/>
                <a:gdLst>
                  <a:gd name="T0" fmla="*/ 16 w 19"/>
                  <a:gd name="T1" fmla="*/ 1 h 21"/>
                  <a:gd name="T2" fmla="*/ 16 w 19"/>
                  <a:gd name="T3" fmla="*/ 1 h 21"/>
                  <a:gd name="T4" fmla="*/ 9 w 19"/>
                  <a:gd name="T5" fmla="*/ 7 h 21"/>
                  <a:gd name="T6" fmla="*/ 3 w 19"/>
                  <a:gd name="T7" fmla="*/ 14 h 21"/>
                  <a:gd name="T8" fmla="*/ 0 w 19"/>
                  <a:gd name="T9" fmla="*/ 17 h 21"/>
                  <a:gd name="T10" fmla="*/ 0 w 19"/>
                  <a:gd name="T11" fmla="*/ 17 h 21"/>
                  <a:gd name="T12" fmla="*/ 0 w 19"/>
                  <a:gd name="T13" fmla="*/ 20 h 21"/>
                  <a:gd name="T14" fmla="*/ 3 w 19"/>
                  <a:gd name="T15" fmla="*/ 20 h 21"/>
                  <a:gd name="T16" fmla="*/ 3 w 19"/>
                  <a:gd name="T17" fmla="*/ 20 h 21"/>
                  <a:gd name="T18" fmla="*/ 6 w 19"/>
                  <a:gd name="T19" fmla="*/ 16 h 21"/>
                  <a:gd name="T20" fmla="*/ 11 w 19"/>
                  <a:gd name="T21" fmla="*/ 10 h 21"/>
                  <a:gd name="T22" fmla="*/ 18 w 19"/>
                  <a:gd name="T23" fmla="*/ 4 h 21"/>
                  <a:gd name="T24" fmla="*/ 18 w 19"/>
                  <a:gd name="T25" fmla="*/ 4 h 21"/>
                  <a:gd name="T26" fmla="*/ 19 w 19"/>
                  <a:gd name="T27" fmla="*/ 4 h 21"/>
                  <a:gd name="T28" fmla="*/ 19 w 19"/>
                  <a:gd name="T29" fmla="*/ 1 h 21"/>
                  <a:gd name="T30" fmla="*/ 16 w 19"/>
                  <a:gd name="T3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1">
                    <a:moveTo>
                      <a:pt x="16" y="1"/>
                    </a:moveTo>
                    <a:cubicBezTo>
                      <a:pt x="16" y="1"/>
                      <a:pt x="16" y="1"/>
                      <a:pt x="16" y="1"/>
                    </a:cubicBezTo>
                    <a:cubicBezTo>
                      <a:pt x="13" y="3"/>
                      <a:pt x="11" y="5"/>
                      <a:pt x="9" y="7"/>
                    </a:cubicBezTo>
                    <a:cubicBezTo>
                      <a:pt x="6" y="9"/>
                      <a:pt x="5" y="11"/>
                      <a:pt x="3" y="14"/>
                    </a:cubicBezTo>
                    <a:cubicBezTo>
                      <a:pt x="0" y="17"/>
                      <a:pt x="0" y="17"/>
                      <a:pt x="0" y="17"/>
                    </a:cubicBezTo>
                    <a:cubicBezTo>
                      <a:pt x="0" y="17"/>
                      <a:pt x="0" y="17"/>
                      <a:pt x="0" y="17"/>
                    </a:cubicBezTo>
                    <a:cubicBezTo>
                      <a:pt x="0" y="18"/>
                      <a:pt x="0" y="19"/>
                      <a:pt x="0" y="20"/>
                    </a:cubicBezTo>
                    <a:cubicBezTo>
                      <a:pt x="1" y="21"/>
                      <a:pt x="2" y="21"/>
                      <a:pt x="3" y="20"/>
                    </a:cubicBezTo>
                    <a:cubicBezTo>
                      <a:pt x="3" y="20"/>
                      <a:pt x="3" y="20"/>
                      <a:pt x="3" y="20"/>
                    </a:cubicBezTo>
                    <a:cubicBezTo>
                      <a:pt x="6" y="16"/>
                      <a:pt x="6" y="16"/>
                      <a:pt x="6" y="16"/>
                    </a:cubicBezTo>
                    <a:cubicBezTo>
                      <a:pt x="8" y="14"/>
                      <a:pt x="9" y="12"/>
                      <a:pt x="11" y="10"/>
                    </a:cubicBezTo>
                    <a:cubicBezTo>
                      <a:pt x="14" y="8"/>
                      <a:pt x="16" y="6"/>
                      <a:pt x="18" y="4"/>
                    </a:cubicBezTo>
                    <a:cubicBezTo>
                      <a:pt x="18" y="4"/>
                      <a:pt x="18" y="4"/>
                      <a:pt x="18" y="4"/>
                    </a:cubicBezTo>
                    <a:cubicBezTo>
                      <a:pt x="18" y="4"/>
                      <a:pt x="18" y="4"/>
                      <a:pt x="19" y="4"/>
                    </a:cubicBezTo>
                    <a:cubicBezTo>
                      <a:pt x="19" y="3"/>
                      <a:pt x="19" y="2"/>
                      <a:pt x="19" y="1"/>
                    </a:cubicBezTo>
                    <a:cubicBezTo>
                      <a:pt x="18" y="0"/>
                      <a:pt x="17" y="0"/>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7" name="Freeform 56"/>
              <p:cNvSpPr>
                <a:spLocks/>
              </p:cNvSpPr>
              <p:nvPr/>
            </p:nvSpPr>
            <p:spPr bwMode="auto">
              <a:xfrm>
                <a:off x="5408613" y="2981326"/>
                <a:ext cx="76200" cy="77788"/>
              </a:xfrm>
              <a:custGeom>
                <a:avLst/>
                <a:gdLst>
                  <a:gd name="T0" fmla="*/ 8 w 20"/>
                  <a:gd name="T1" fmla="*/ 11 h 21"/>
                  <a:gd name="T2" fmla="*/ 1 w 20"/>
                  <a:gd name="T3" fmla="*/ 17 h 21"/>
                  <a:gd name="T4" fmla="*/ 0 w 20"/>
                  <a:gd name="T5" fmla="*/ 17 h 21"/>
                  <a:gd name="T6" fmla="*/ 0 w 20"/>
                  <a:gd name="T7" fmla="*/ 20 h 21"/>
                  <a:gd name="T8" fmla="*/ 3 w 20"/>
                  <a:gd name="T9" fmla="*/ 20 h 21"/>
                  <a:gd name="T10" fmla="*/ 3 w 20"/>
                  <a:gd name="T11" fmla="*/ 20 h 21"/>
                  <a:gd name="T12" fmla="*/ 10 w 20"/>
                  <a:gd name="T13" fmla="*/ 14 h 21"/>
                  <a:gd name="T14" fmla="*/ 16 w 20"/>
                  <a:gd name="T15" fmla="*/ 7 h 21"/>
                  <a:gd name="T16" fmla="*/ 19 w 20"/>
                  <a:gd name="T17" fmla="*/ 3 h 21"/>
                  <a:gd name="T18" fmla="*/ 19 w 20"/>
                  <a:gd name="T19" fmla="*/ 3 h 21"/>
                  <a:gd name="T20" fmla="*/ 19 w 20"/>
                  <a:gd name="T21" fmla="*/ 0 h 21"/>
                  <a:gd name="T22" fmla="*/ 16 w 20"/>
                  <a:gd name="T23" fmla="*/ 0 h 21"/>
                  <a:gd name="T24" fmla="*/ 16 w 20"/>
                  <a:gd name="T25" fmla="*/ 1 h 21"/>
                  <a:gd name="T26" fmla="*/ 13 w 20"/>
                  <a:gd name="T27" fmla="*/ 5 h 21"/>
                  <a:gd name="T28" fmla="*/ 8 w 20"/>
                  <a:gd name="T2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1">
                    <a:moveTo>
                      <a:pt x="8" y="11"/>
                    </a:moveTo>
                    <a:cubicBezTo>
                      <a:pt x="5" y="13"/>
                      <a:pt x="3" y="15"/>
                      <a:pt x="1" y="17"/>
                    </a:cubicBezTo>
                    <a:cubicBezTo>
                      <a:pt x="1" y="17"/>
                      <a:pt x="0" y="17"/>
                      <a:pt x="0" y="17"/>
                    </a:cubicBezTo>
                    <a:cubicBezTo>
                      <a:pt x="0" y="18"/>
                      <a:pt x="0" y="19"/>
                      <a:pt x="0" y="20"/>
                    </a:cubicBezTo>
                    <a:cubicBezTo>
                      <a:pt x="1" y="21"/>
                      <a:pt x="2" y="21"/>
                      <a:pt x="3" y="20"/>
                    </a:cubicBezTo>
                    <a:cubicBezTo>
                      <a:pt x="3" y="20"/>
                      <a:pt x="3" y="20"/>
                      <a:pt x="3" y="20"/>
                    </a:cubicBezTo>
                    <a:cubicBezTo>
                      <a:pt x="6" y="18"/>
                      <a:pt x="8" y="16"/>
                      <a:pt x="10" y="14"/>
                    </a:cubicBezTo>
                    <a:cubicBezTo>
                      <a:pt x="13" y="12"/>
                      <a:pt x="14" y="9"/>
                      <a:pt x="16" y="7"/>
                    </a:cubicBezTo>
                    <a:cubicBezTo>
                      <a:pt x="19" y="3"/>
                      <a:pt x="19" y="3"/>
                      <a:pt x="19" y="3"/>
                    </a:cubicBezTo>
                    <a:cubicBezTo>
                      <a:pt x="19" y="3"/>
                      <a:pt x="19" y="3"/>
                      <a:pt x="19" y="3"/>
                    </a:cubicBezTo>
                    <a:cubicBezTo>
                      <a:pt x="20" y="2"/>
                      <a:pt x="20" y="1"/>
                      <a:pt x="19" y="0"/>
                    </a:cubicBezTo>
                    <a:cubicBezTo>
                      <a:pt x="18" y="0"/>
                      <a:pt x="17" y="0"/>
                      <a:pt x="16" y="0"/>
                    </a:cubicBezTo>
                    <a:cubicBezTo>
                      <a:pt x="16" y="1"/>
                      <a:pt x="16" y="1"/>
                      <a:pt x="16" y="1"/>
                    </a:cubicBezTo>
                    <a:cubicBezTo>
                      <a:pt x="13" y="5"/>
                      <a:pt x="13" y="5"/>
                      <a:pt x="13" y="5"/>
                    </a:cubicBezTo>
                    <a:cubicBezTo>
                      <a:pt x="11" y="7"/>
                      <a:pt x="10" y="9"/>
                      <a:pt x="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40" name="Group 139"/>
          <p:cNvGrpSpPr/>
          <p:nvPr/>
        </p:nvGrpSpPr>
        <p:grpSpPr>
          <a:xfrm>
            <a:off x="5407415" y="483017"/>
            <a:ext cx="13642126" cy="2079087"/>
            <a:chOff x="5386828" y="483017"/>
            <a:chExt cx="13642126" cy="2079087"/>
          </a:xfrm>
        </p:grpSpPr>
        <p:sp>
          <p:nvSpPr>
            <p:cNvPr id="141" name="TextBox 140"/>
            <p:cNvSpPr txBox="1"/>
            <p:nvPr/>
          </p:nvSpPr>
          <p:spPr>
            <a:xfrm>
              <a:off x="5386828" y="483017"/>
              <a:ext cx="13642126"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United States Business</a:t>
              </a:r>
              <a:endParaRPr lang="id-ID" sz="8800" b="1" dirty="0" smtClean="0">
                <a:solidFill>
                  <a:schemeClr val="tx2"/>
                </a:solidFill>
                <a:latin typeface="Lato Regular"/>
                <a:cs typeface="Lato Regular"/>
              </a:endParaRPr>
            </a:p>
          </p:txBody>
        </p:sp>
        <p:sp>
          <p:nvSpPr>
            <p:cNvPr id="142" name="Rectangle 141"/>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43"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4009599069"/>
      </p:ext>
    </p:extLst>
  </p:cSld>
  <p:clrMapOvr>
    <a:masterClrMapping/>
  </p:clrMapOvr>
  <mc:AlternateContent xmlns:mc="http://schemas.openxmlformats.org/markup-compatibility/2006" xmlns:p14="http://schemas.microsoft.com/office/powerpoint/2010/main">
    <mc:Choice Requires="p14">
      <p:transition spd="slow" p14:dur="1600" advClick="0" advTm="2000">
        <p14:conveyor dir="l"/>
      </p:transition>
    </mc:Choice>
    <mc:Fallback xmlns="">
      <p:transition xmlns:p14="http://schemas.microsoft.com/office/powerpoint/2010/main" spd="slow" advClick="0" advTm="2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fade">
                                      <p:cBhvr>
                                        <p:cTn id="7" dur="1000"/>
                                        <p:tgtEl>
                                          <p:spTgt spid="140"/>
                                        </p:tgtEl>
                                      </p:cBhvr>
                                    </p:animEffect>
                                    <p:anim calcmode="lin" valueType="num">
                                      <p:cBhvr>
                                        <p:cTn id="8" dur="1000" fill="hold"/>
                                        <p:tgtEl>
                                          <p:spTgt spid="140"/>
                                        </p:tgtEl>
                                        <p:attrNameLst>
                                          <p:attrName>ppt_x</p:attrName>
                                        </p:attrNameLst>
                                      </p:cBhvr>
                                      <p:tavLst>
                                        <p:tav tm="0">
                                          <p:val>
                                            <p:strVal val="#ppt_x"/>
                                          </p:val>
                                        </p:tav>
                                        <p:tav tm="100000">
                                          <p:val>
                                            <p:strVal val="#ppt_x"/>
                                          </p:val>
                                        </p:tav>
                                      </p:tavLst>
                                    </p:anim>
                                    <p:anim calcmode="lin" valueType="num">
                                      <p:cBhvr>
                                        <p:cTn id="9" dur="1000" fill="hold"/>
                                        <p:tgtEl>
                                          <p:spTgt spid="14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235"/>
                                        </p:tgtEl>
                                        <p:attrNameLst>
                                          <p:attrName>style.visibility</p:attrName>
                                        </p:attrNameLst>
                                      </p:cBhvr>
                                      <p:to>
                                        <p:strVal val="visible"/>
                                      </p:to>
                                    </p:set>
                                    <p:anim calcmode="lin" valueType="num">
                                      <p:cBhvr>
                                        <p:cTn id="13" dur="500" fill="hold"/>
                                        <p:tgtEl>
                                          <p:spTgt spid="235"/>
                                        </p:tgtEl>
                                        <p:attrNameLst>
                                          <p:attrName>ppt_w</p:attrName>
                                        </p:attrNameLst>
                                      </p:cBhvr>
                                      <p:tavLst>
                                        <p:tav tm="0">
                                          <p:val>
                                            <p:fltVal val="0"/>
                                          </p:val>
                                        </p:tav>
                                        <p:tav tm="100000">
                                          <p:val>
                                            <p:strVal val="#ppt_w"/>
                                          </p:val>
                                        </p:tav>
                                      </p:tavLst>
                                    </p:anim>
                                    <p:anim calcmode="lin" valueType="num">
                                      <p:cBhvr>
                                        <p:cTn id="14" dur="500" fill="hold"/>
                                        <p:tgtEl>
                                          <p:spTgt spid="235"/>
                                        </p:tgtEl>
                                        <p:attrNameLst>
                                          <p:attrName>ppt_h</p:attrName>
                                        </p:attrNameLst>
                                      </p:cBhvr>
                                      <p:tavLst>
                                        <p:tav tm="0">
                                          <p:val>
                                            <p:fltVal val="0"/>
                                          </p:val>
                                        </p:tav>
                                        <p:tav tm="100000">
                                          <p:val>
                                            <p:strVal val="#ppt_h"/>
                                          </p:val>
                                        </p:tav>
                                      </p:tavLst>
                                    </p:anim>
                                    <p:animEffect transition="in" filter="fade">
                                      <p:cBhvr>
                                        <p:cTn id="15" dur="500"/>
                                        <p:tgtEl>
                                          <p:spTgt spid="235"/>
                                        </p:tgtEl>
                                      </p:cBhvr>
                                    </p:animEffect>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p:cTn id="19" dur="500" fill="hold"/>
                                        <p:tgtEl>
                                          <p:spTgt spid="2"/>
                                        </p:tgtEl>
                                        <p:attrNameLst>
                                          <p:attrName>ppt_w</p:attrName>
                                        </p:attrNameLst>
                                      </p:cBhvr>
                                      <p:tavLst>
                                        <p:tav tm="0">
                                          <p:val>
                                            <p:fltVal val="0"/>
                                          </p:val>
                                        </p:tav>
                                        <p:tav tm="100000">
                                          <p:val>
                                            <p:strVal val="#ppt_w"/>
                                          </p:val>
                                        </p:tav>
                                      </p:tavLst>
                                    </p:anim>
                                    <p:anim calcmode="lin" valueType="num">
                                      <p:cBhvr>
                                        <p:cTn id="20" dur="500" fill="hold"/>
                                        <p:tgtEl>
                                          <p:spTgt spid="2"/>
                                        </p:tgtEl>
                                        <p:attrNameLst>
                                          <p:attrName>ppt_h</p:attrName>
                                        </p:attrNameLst>
                                      </p:cBhvr>
                                      <p:tavLst>
                                        <p:tav tm="0">
                                          <p:val>
                                            <p:fltVal val="0"/>
                                          </p:val>
                                        </p:tav>
                                        <p:tav tm="100000">
                                          <p:val>
                                            <p:strVal val="#ppt_h"/>
                                          </p:val>
                                        </p:tav>
                                      </p:tavLst>
                                    </p:anim>
                                    <p:animEffect transition="in" filter="fade">
                                      <p:cBhvr>
                                        <p:cTn id="21" dur="500"/>
                                        <p:tgtEl>
                                          <p:spTgt spid="2"/>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500" fill="hold"/>
                                        <p:tgtEl>
                                          <p:spTgt spid="3"/>
                                        </p:tgtEl>
                                        <p:attrNameLst>
                                          <p:attrName>ppt_w</p:attrName>
                                        </p:attrNameLst>
                                      </p:cBhvr>
                                      <p:tavLst>
                                        <p:tav tm="0">
                                          <p:val>
                                            <p:fltVal val="0"/>
                                          </p:val>
                                        </p:tav>
                                        <p:tav tm="100000">
                                          <p:val>
                                            <p:strVal val="#ppt_w"/>
                                          </p:val>
                                        </p:tav>
                                      </p:tavLst>
                                    </p:anim>
                                    <p:anim calcmode="lin" valueType="num">
                                      <p:cBhvr>
                                        <p:cTn id="26" dur="500" fill="hold"/>
                                        <p:tgtEl>
                                          <p:spTgt spid="3"/>
                                        </p:tgtEl>
                                        <p:attrNameLst>
                                          <p:attrName>ppt_h</p:attrName>
                                        </p:attrNameLst>
                                      </p:cBhvr>
                                      <p:tavLst>
                                        <p:tav tm="0">
                                          <p:val>
                                            <p:fltVal val="0"/>
                                          </p:val>
                                        </p:tav>
                                        <p:tav tm="100000">
                                          <p:val>
                                            <p:strVal val="#ppt_h"/>
                                          </p:val>
                                        </p:tav>
                                      </p:tavLst>
                                    </p:anim>
                                    <p:animEffect transition="in" filter="fade">
                                      <p:cBhvr>
                                        <p:cTn id="27" dur="500"/>
                                        <p:tgtEl>
                                          <p:spTgt spid="3"/>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p:cTn id="31" dur="500" fill="hold"/>
                                        <p:tgtEl>
                                          <p:spTgt spid="4"/>
                                        </p:tgtEl>
                                        <p:attrNameLst>
                                          <p:attrName>ppt_w</p:attrName>
                                        </p:attrNameLst>
                                      </p:cBhvr>
                                      <p:tavLst>
                                        <p:tav tm="0">
                                          <p:val>
                                            <p:fltVal val="0"/>
                                          </p:val>
                                        </p:tav>
                                        <p:tav tm="100000">
                                          <p:val>
                                            <p:strVal val="#ppt_w"/>
                                          </p:val>
                                        </p:tav>
                                      </p:tavLst>
                                    </p:anim>
                                    <p:anim calcmode="lin" valueType="num">
                                      <p:cBhvr>
                                        <p:cTn id="32" dur="500" fill="hold"/>
                                        <p:tgtEl>
                                          <p:spTgt spid="4"/>
                                        </p:tgtEl>
                                        <p:attrNameLst>
                                          <p:attrName>ppt_h</p:attrName>
                                        </p:attrNameLst>
                                      </p:cBhvr>
                                      <p:tavLst>
                                        <p:tav tm="0">
                                          <p:val>
                                            <p:fltVal val="0"/>
                                          </p:val>
                                        </p:tav>
                                        <p:tav tm="100000">
                                          <p:val>
                                            <p:strVal val="#ppt_h"/>
                                          </p:val>
                                        </p:tav>
                                      </p:tavLst>
                                    </p:anim>
                                    <p:animEffect transition="in" filter="fade">
                                      <p:cBhvr>
                                        <p:cTn id="3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5" name="Group 234"/>
          <p:cNvGrpSpPr/>
          <p:nvPr/>
        </p:nvGrpSpPr>
        <p:grpSpPr>
          <a:xfrm>
            <a:off x="6908172" y="3181826"/>
            <a:ext cx="10531464" cy="5602063"/>
            <a:chOff x="12239219" y="3974289"/>
            <a:chExt cx="10311633" cy="6334025"/>
          </a:xfrm>
        </p:grpSpPr>
        <p:sp>
          <p:nvSpPr>
            <p:cNvPr id="236" name="Freeform 1"/>
            <p:cNvSpPr>
              <a:spLocks noChangeArrowheads="1"/>
            </p:cNvSpPr>
            <p:nvPr/>
          </p:nvSpPr>
          <p:spPr bwMode="auto">
            <a:xfrm>
              <a:off x="20625828" y="10060148"/>
              <a:ext cx="16234" cy="25513"/>
            </a:xfrm>
            <a:custGeom>
              <a:avLst/>
              <a:gdLst>
                <a:gd name="T0" fmla="*/ 15 w 32"/>
                <a:gd name="T1" fmla="*/ 0 h 49"/>
                <a:gd name="T2" fmla="*/ 15 w 32"/>
                <a:gd name="T3" fmla="*/ 0 h 49"/>
                <a:gd name="T4" fmla="*/ 0 w 32"/>
                <a:gd name="T5" fmla="*/ 16 h 49"/>
                <a:gd name="T6" fmla="*/ 15 w 32"/>
                <a:gd name="T7" fmla="*/ 32 h 49"/>
                <a:gd name="T8" fmla="*/ 15 w 32"/>
                <a:gd name="T9" fmla="*/ 0 h 49"/>
              </a:gdLst>
              <a:ahLst/>
              <a:cxnLst>
                <a:cxn ang="0">
                  <a:pos x="T0" y="T1"/>
                </a:cxn>
                <a:cxn ang="0">
                  <a:pos x="T2" y="T3"/>
                </a:cxn>
                <a:cxn ang="0">
                  <a:pos x="T4" y="T5"/>
                </a:cxn>
                <a:cxn ang="0">
                  <a:pos x="T6" y="T7"/>
                </a:cxn>
                <a:cxn ang="0">
                  <a:pos x="T8" y="T9"/>
                </a:cxn>
              </a:cxnLst>
              <a:rect l="0" t="0" r="r" b="b"/>
              <a:pathLst>
                <a:path w="32" h="49">
                  <a:moveTo>
                    <a:pt x="15" y="0"/>
                  </a:moveTo>
                  <a:lnTo>
                    <a:pt x="15" y="0"/>
                  </a:lnTo>
                  <a:cubicBezTo>
                    <a:pt x="15" y="0"/>
                    <a:pt x="0" y="8"/>
                    <a:pt x="0" y="16"/>
                  </a:cubicBezTo>
                  <a:cubicBezTo>
                    <a:pt x="0" y="32"/>
                    <a:pt x="7" y="48"/>
                    <a:pt x="15" y="32"/>
                  </a:cubicBezTo>
                  <a:cubicBezTo>
                    <a:pt x="23" y="24"/>
                    <a:pt x="31" y="0"/>
                    <a:pt x="15" y="0"/>
                  </a:cubicBezTo>
                </a:path>
              </a:pathLst>
            </a:custGeom>
            <a:solidFill>
              <a:schemeClr val="accent6"/>
            </a:solidFill>
            <a:ln>
              <a:solidFill>
                <a:schemeClr val="bg2"/>
              </a:solidFill>
            </a:ln>
            <a:effectLst/>
          </p:spPr>
          <p:txBody>
            <a:bodyPr wrap="none" anchor="ctr"/>
            <a:lstStyle/>
            <a:p>
              <a:endParaRPr lang="en-US"/>
            </a:p>
          </p:txBody>
        </p:sp>
        <p:sp>
          <p:nvSpPr>
            <p:cNvPr id="237" name="Freeform 2"/>
            <p:cNvSpPr>
              <a:spLocks noChangeArrowheads="1"/>
            </p:cNvSpPr>
            <p:nvPr/>
          </p:nvSpPr>
          <p:spPr bwMode="auto">
            <a:xfrm>
              <a:off x="20625828" y="10060148"/>
              <a:ext cx="16234" cy="20874"/>
            </a:xfrm>
            <a:custGeom>
              <a:avLst/>
              <a:gdLst>
                <a:gd name="T0" fmla="*/ 7 w 32"/>
                <a:gd name="T1" fmla="*/ 40 h 41"/>
                <a:gd name="T2" fmla="*/ 7 w 32"/>
                <a:gd name="T3" fmla="*/ 40 h 41"/>
                <a:gd name="T4" fmla="*/ 7 w 32"/>
                <a:gd name="T5" fmla="*/ 40 h 41"/>
                <a:gd name="T6" fmla="*/ 0 w 32"/>
                <a:gd name="T7" fmla="*/ 16 h 41"/>
                <a:gd name="T8" fmla="*/ 15 w 32"/>
                <a:gd name="T9" fmla="*/ 0 h 41"/>
                <a:gd name="T10" fmla="*/ 15 w 32"/>
                <a:gd name="T11" fmla="*/ 0 h 41"/>
                <a:gd name="T12" fmla="*/ 23 w 32"/>
                <a:gd name="T13" fmla="*/ 0 h 41"/>
                <a:gd name="T14" fmla="*/ 15 w 32"/>
                <a:gd name="T15" fmla="*/ 32 h 41"/>
                <a:gd name="T16" fmla="*/ 7 w 32"/>
                <a:gd name="T17" fmla="*/ 40 h 41"/>
                <a:gd name="T18" fmla="*/ 15 w 32"/>
                <a:gd name="T19" fmla="*/ 8 h 41"/>
                <a:gd name="T20" fmla="*/ 15 w 32"/>
                <a:gd name="T21" fmla="*/ 8 h 41"/>
                <a:gd name="T22" fmla="*/ 7 w 32"/>
                <a:gd name="T23" fmla="*/ 16 h 41"/>
                <a:gd name="T24" fmla="*/ 7 w 32"/>
                <a:gd name="T25" fmla="*/ 32 h 41"/>
                <a:gd name="T26" fmla="*/ 15 w 32"/>
                <a:gd name="T27" fmla="*/ 32 h 41"/>
                <a:gd name="T28" fmla="*/ 15 w 32"/>
                <a:gd name="T29" fmla="*/ 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41">
                  <a:moveTo>
                    <a:pt x="7" y="40"/>
                  </a:moveTo>
                  <a:lnTo>
                    <a:pt x="7" y="40"/>
                  </a:lnTo>
                  <a:lnTo>
                    <a:pt x="7" y="40"/>
                  </a:lnTo>
                  <a:cubicBezTo>
                    <a:pt x="0" y="40"/>
                    <a:pt x="0" y="24"/>
                    <a:pt x="0" y="16"/>
                  </a:cubicBezTo>
                  <a:cubicBezTo>
                    <a:pt x="0" y="0"/>
                    <a:pt x="15" y="0"/>
                    <a:pt x="15" y="0"/>
                  </a:cubicBezTo>
                  <a:lnTo>
                    <a:pt x="15" y="0"/>
                  </a:lnTo>
                  <a:cubicBezTo>
                    <a:pt x="23" y="0"/>
                    <a:pt x="23" y="0"/>
                    <a:pt x="23" y="0"/>
                  </a:cubicBezTo>
                  <a:cubicBezTo>
                    <a:pt x="31" y="8"/>
                    <a:pt x="23" y="24"/>
                    <a:pt x="15" y="32"/>
                  </a:cubicBezTo>
                  <a:cubicBezTo>
                    <a:pt x="15" y="40"/>
                    <a:pt x="15" y="40"/>
                    <a:pt x="7" y="40"/>
                  </a:cubicBezTo>
                  <a:close/>
                  <a:moveTo>
                    <a:pt x="15" y="8"/>
                  </a:moveTo>
                  <a:lnTo>
                    <a:pt x="15" y="8"/>
                  </a:lnTo>
                  <a:cubicBezTo>
                    <a:pt x="15" y="8"/>
                    <a:pt x="7" y="8"/>
                    <a:pt x="7" y="16"/>
                  </a:cubicBezTo>
                  <a:cubicBezTo>
                    <a:pt x="7" y="24"/>
                    <a:pt x="7" y="32"/>
                    <a:pt x="7" y="32"/>
                  </a:cubicBezTo>
                  <a:lnTo>
                    <a:pt x="15" y="32"/>
                  </a:lnTo>
                  <a:cubicBezTo>
                    <a:pt x="15" y="16"/>
                    <a:pt x="15" y="8"/>
                    <a:pt x="15" y="8"/>
                  </a:cubicBezTo>
                  <a:close/>
                </a:path>
              </a:pathLst>
            </a:custGeom>
            <a:solidFill>
              <a:schemeClr val="accent6"/>
            </a:solidFill>
            <a:ln>
              <a:solidFill>
                <a:schemeClr val="bg2"/>
              </a:solidFill>
            </a:ln>
            <a:effectLst/>
          </p:spPr>
          <p:txBody>
            <a:bodyPr wrap="none" anchor="ctr"/>
            <a:lstStyle/>
            <a:p>
              <a:endParaRPr lang="en-US"/>
            </a:p>
          </p:txBody>
        </p:sp>
        <p:sp>
          <p:nvSpPr>
            <p:cNvPr id="238" name="Freeform 3"/>
            <p:cNvSpPr>
              <a:spLocks noChangeArrowheads="1"/>
            </p:cNvSpPr>
            <p:nvPr/>
          </p:nvSpPr>
          <p:spPr bwMode="auto">
            <a:xfrm>
              <a:off x="20604954" y="10074063"/>
              <a:ext cx="16236" cy="13916"/>
            </a:xfrm>
            <a:custGeom>
              <a:avLst/>
              <a:gdLst>
                <a:gd name="T0" fmla="*/ 8 w 33"/>
                <a:gd name="T1" fmla="*/ 0 h 25"/>
                <a:gd name="T2" fmla="*/ 8 w 33"/>
                <a:gd name="T3" fmla="*/ 0 h 25"/>
                <a:gd name="T4" fmla="*/ 8 w 33"/>
                <a:gd name="T5" fmla="*/ 16 h 25"/>
                <a:gd name="T6" fmla="*/ 24 w 33"/>
                <a:gd name="T7" fmla="*/ 8 h 25"/>
                <a:gd name="T8" fmla="*/ 8 w 33"/>
                <a:gd name="T9" fmla="*/ 0 h 25"/>
              </a:gdLst>
              <a:ahLst/>
              <a:cxnLst>
                <a:cxn ang="0">
                  <a:pos x="T0" y="T1"/>
                </a:cxn>
                <a:cxn ang="0">
                  <a:pos x="T2" y="T3"/>
                </a:cxn>
                <a:cxn ang="0">
                  <a:pos x="T4" y="T5"/>
                </a:cxn>
                <a:cxn ang="0">
                  <a:pos x="T6" y="T7"/>
                </a:cxn>
                <a:cxn ang="0">
                  <a:pos x="T8" y="T9"/>
                </a:cxn>
              </a:cxnLst>
              <a:rect l="0" t="0" r="r" b="b"/>
              <a:pathLst>
                <a:path w="33" h="25">
                  <a:moveTo>
                    <a:pt x="8" y="0"/>
                  </a:moveTo>
                  <a:lnTo>
                    <a:pt x="8" y="0"/>
                  </a:lnTo>
                  <a:cubicBezTo>
                    <a:pt x="8" y="0"/>
                    <a:pt x="0" y="16"/>
                    <a:pt x="8" y="16"/>
                  </a:cubicBezTo>
                  <a:cubicBezTo>
                    <a:pt x="24" y="16"/>
                    <a:pt x="32" y="24"/>
                    <a:pt x="24" y="8"/>
                  </a:cubicBezTo>
                  <a:cubicBezTo>
                    <a:pt x="16" y="0"/>
                    <a:pt x="16" y="0"/>
                    <a:pt x="8" y="0"/>
                  </a:cubicBezTo>
                </a:path>
              </a:pathLst>
            </a:custGeom>
            <a:solidFill>
              <a:schemeClr val="accent6"/>
            </a:solidFill>
            <a:ln>
              <a:solidFill>
                <a:schemeClr val="bg2"/>
              </a:solidFill>
            </a:ln>
            <a:effectLst/>
          </p:spPr>
          <p:txBody>
            <a:bodyPr wrap="none" anchor="ctr"/>
            <a:lstStyle/>
            <a:p>
              <a:endParaRPr lang="en-US"/>
            </a:p>
          </p:txBody>
        </p:sp>
        <p:sp>
          <p:nvSpPr>
            <p:cNvPr id="239" name="Freeform 4"/>
            <p:cNvSpPr>
              <a:spLocks noChangeArrowheads="1"/>
            </p:cNvSpPr>
            <p:nvPr/>
          </p:nvSpPr>
          <p:spPr bwMode="auto">
            <a:xfrm>
              <a:off x="20604954" y="10069425"/>
              <a:ext cx="16236" cy="16236"/>
            </a:xfrm>
            <a:custGeom>
              <a:avLst/>
              <a:gdLst>
                <a:gd name="T0" fmla="*/ 24 w 33"/>
                <a:gd name="T1" fmla="*/ 32 h 33"/>
                <a:gd name="T2" fmla="*/ 24 w 33"/>
                <a:gd name="T3" fmla="*/ 32 h 33"/>
                <a:gd name="T4" fmla="*/ 24 w 33"/>
                <a:gd name="T5" fmla="*/ 32 h 33"/>
                <a:gd name="T6" fmla="*/ 8 w 33"/>
                <a:gd name="T7" fmla="*/ 24 h 33"/>
                <a:gd name="T8" fmla="*/ 0 w 33"/>
                <a:gd name="T9" fmla="*/ 24 h 33"/>
                <a:gd name="T10" fmla="*/ 0 w 33"/>
                <a:gd name="T11" fmla="*/ 8 h 33"/>
                <a:gd name="T12" fmla="*/ 0 w 33"/>
                <a:gd name="T13" fmla="*/ 0 h 33"/>
                <a:gd name="T14" fmla="*/ 8 w 33"/>
                <a:gd name="T15" fmla="*/ 0 h 33"/>
                <a:gd name="T16" fmla="*/ 32 w 33"/>
                <a:gd name="T17" fmla="*/ 16 h 33"/>
                <a:gd name="T18" fmla="*/ 32 w 33"/>
                <a:gd name="T19" fmla="*/ 16 h 33"/>
                <a:gd name="T20" fmla="*/ 32 w 33"/>
                <a:gd name="T21" fmla="*/ 24 h 33"/>
                <a:gd name="T22" fmla="*/ 24 w 33"/>
                <a:gd name="T23" fmla="*/ 32 h 33"/>
                <a:gd name="T24" fmla="*/ 8 w 33"/>
                <a:gd name="T25" fmla="*/ 8 h 33"/>
                <a:gd name="T26" fmla="*/ 8 w 33"/>
                <a:gd name="T27" fmla="*/ 8 h 33"/>
                <a:gd name="T28" fmla="*/ 8 w 33"/>
                <a:gd name="T29" fmla="*/ 16 h 33"/>
                <a:gd name="T30" fmla="*/ 8 w 33"/>
                <a:gd name="T31" fmla="*/ 24 h 33"/>
                <a:gd name="T32" fmla="*/ 24 w 33"/>
                <a:gd name="T33" fmla="*/ 24 h 33"/>
                <a:gd name="T34" fmla="*/ 24 w 33"/>
                <a:gd name="T35" fmla="*/ 24 h 33"/>
                <a:gd name="T36" fmla="*/ 24 w 33"/>
                <a:gd name="T37" fmla="*/ 24 h 33"/>
                <a:gd name="T38" fmla="*/ 8 w 33"/>
                <a:gd name="T3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33">
                  <a:moveTo>
                    <a:pt x="24" y="32"/>
                  </a:moveTo>
                  <a:lnTo>
                    <a:pt x="24" y="32"/>
                  </a:lnTo>
                  <a:lnTo>
                    <a:pt x="24" y="32"/>
                  </a:lnTo>
                  <a:cubicBezTo>
                    <a:pt x="24" y="32"/>
                    <a:pt x="16" y="32"/>
                    <a:pt x="8" y="24"/>
                  </a:cubicBezTo>
                  <a:cubicBezTo>
                    <a:pt x="0" y="24"/>
                    <a:pt x="0" y="24"/>
                    <a:pt x="0" y="24"/>
                  </a:cubicBezTo>
                  <a:cubicBezTo>
                    <a:pt x="0" y="16"/>
                    <a:pt x="0" y="8"/>
                    <a:pt x="0" y="8"/>
                  </a:cubicBezTo>
                  <a:cubicBezTo>
                    <a:pt x="0" y="0"/>
                    <a:pt x="0" y="0"/>
                    <a:pt x="0" y="0"/>
                  </a:cubicBezTo>
                  <a:cubicBezTo>
                    <a:pt x="8" y="0"/>
                    <a:pt x="8" y="0"/>
                    <a:pt x="8" y="0"/>
                  </a:cubicBezTo>
                  <a:cubicBezTo>
                    <a:pt x="16" y="0"/>
                    <a:pt x="24" y="8"/>
                    <a:pt x="32" y="16"/>
                  </a:cubicBezTo>
                  <a:lnTo>
                    <a:pt x="32" y="16"/>
                  </a:lnTo>
                  <a:lnTo>
                    <a:pt x="32" y="24"/>
                  </a:lnTo>
                  <a:cubicBezTo>
                    <a:pt x="32" y="32"/>
                    <a:pt x="24" y="32"/>
                    <a:pt x="24" y="32"/>
                  </a:cubicBezTo>
                  <a:close/>
                  <a:moveTo>
                    <a:pt x="8" y="8"/>
                  </a:moveTo>
                  <a:lnTo>
                    <a:pt x="8" y="8"/>
                  </a:lnTo>
                  <a:cubicBezTo>
                    <a:pt x="8" y="16"/>
                    <a:pt x="8" y="16"/>
                    <a:pt x="8" y="16"/>
                  </a:cubicBezTo>
                  <a:cubicBezTo>
                    <a:pt x="8" y="16"/>
                    <a:pt x="8" y="16"/>
                    <a:pt x="8" y="24"/>
                  </a:cubicBezTo>
                  <a:cubicBezTo>
                    <a:pt x="16" y="24"/>
                    <a:pt x="24" y="24"/>
                    <a:pt x="24" y="24"/>
                  </a:cubicBezTo>
                  <a:lnTo>
                    <a:pt x="24" y="24"/>
                  </a:lnTo>
                  <a:lnTo>
                    <a:pt x="24" y="24"/>
                  </a:lnTo>
                  <a:cubicBezTo>
                    <a:pt x="16" y="16"/>
                    <a:pt x="16" y="8"/>
                    <a:pt x="8" y="8"/>
                  </a:cubicBezTo>
                  <a:close/>
                </a:path>
              </a:pathLst>
            </a:custGeom>
            <a:solidFill>
              <a:schemeClr val="accent6"/>
            </a:solidFill>
            <a:ln>
              <a:solidFill>
                <a:schemeClr val="bg2"/>
              </a:solidFill>
            </a:ln>
            <a:effectLst/>
          </p:spPr>
          <p:txBody>
            <a:bodyPr wrap="none" anchor="ctr"/>
            <a:lstStyle/>
            <a:p>
              <a:endParaRPr lang="en-US"/>
            </a:p>
          </p:txBody>
        </p:sp>
        <p:sp>
          <p:nvSpPr>
            <p:cNvPr id="240" name="Freeform 5"/>
            <p:cNvSpPr>
              <a:spLocks noChangeArrowheads="1"/>
            </p:cNvSpPr>
            <p:nvPr/>
          </p:nvSpPr>
          <p:spPr bwMode="auto">
            <a:xfrm>
              <a:off x="20546972" y="10099576"/>
              <a:ext cx="46386" cy="16234"/>
            </a:xfrm>
            <a:custGeom>
              <a:avLst/>
              <a:gdLst>
                <a:gd name="T0" fmla="*/ 71 w 88"/>
                <a:gd name="T1" fmla="*/ 0 h 32"/>
                <a:gd name="T2" fmla="*/ 71 w 88"/>
                <a:gd name="T3" fmla="*/ 0 h 32"/>
                <a:gd name="T4" fmla="*/ 56 w 88"/>
                <a:gd name="T5" fmla="*/ 7 h 32"/>
                <a:gd name="T6" fmla="*/ 24 w 88"/>
                <a:gd name="T7" fmla="*/ 31 h 32"/>
                <a:gd name="T8" fmla="*/ 71 w 88"/>
                <a:gd name="T9" fmla="*/ 15 h 32"/>
                <a:gd name="T10" fmla="*/ 71 w 88"/>
                <a:gd name="T11" fmla="*/ 0 h 32"/>
              </a:gdLst>
              <a:ahLst/>
              <a:cxnLst>
                <a:cxn ang="0">
                  <a:pos x="T0" y="T1"/>
                </a:cxn>
                <a:cxn ang="0">
                  <a:pos x="T2" y="T3"/>
                </a:cxn>
                <a:cxn ang="0">
                  <a:pos x="T4" y="T5"/>
                </a:cxn>
                <a:cxn ang="0">
                  <a:pos x="T6" y="T7"/>
                </a:cxn>
                <a:cxn ang="0">
                  <a:pos x="T8" y="T9"/>
                </a:cxn>
                <a:cxn ang="0">
                  <a:pos x="T10" y="T11"/>
                </a:cxn>
              </a:cxnLst>
              <a:rect l="0" t="0" r="r" b="b"/>
              <a:pathLst>
                <a:path w="88" h="32">
                  <a:moveTo>
                    <a:pt x="71" y="0"/>
                  </a:moveTo>
                  <a:lnTo>
                    <a:pt x="71" y="0"/>
                  </a:lnTo>
                  <a:cubicBezTo>
                    <a:pt x="71" y="0"/>
                    <a:pt x="64" y="15"/>
                    <a:pt x="56" y="7"/>
                  </a:cubicBezTo>
                  <a:cubicBezTo>
                    <a:pt x="40" y="0"/>
                    <a:pt x="0" y="23"/>
                    <a:pt x="24" y="31"/>
                  </a:cubicBezTo>
                  <a:cubicBezTo>
                    <a:pt x="56" y="31"/>
                    <a:pt x="71" y="15"/>
                    <a:pt x="71" y="15"/>
                  </a:cubicBezTo>
                  <a:cubicBezTo>
                    <a:pt x="71" y="15"/>
                    <a:pt x="87" y="7"/>
                    <a:pt x="71" y="0"/>
                  </a:cubicBezTo>
                </a:path>
              </a:pathLst>
            </a:custGeom>
            <a:solidFill>
              <a:schemeClr val="accent6"/>
            </a:solidFill>
            <a:ln>
              <a:solidFill>
                <a:schemeClr val="bg2"/>
              </a:solidFill>
            </a:ln>
            <a:effectLst/>
          </p:spPr>
          <p:txBody>
            <a:bodyPr wrap="none" anchor="ctr"/>
            <a:lstStyle/>
            <a:p>
              <a:endParaRPr lang="en-US"/>
            </a:p>
          </p:txBody>
        </p:sp>
        <p:sp>
          <p:nvSpPr>
            <p:cNvPr id="241" name="Freeform 6"/>
            <p:cNvSpPr>
              <a:spLocks noChangeArrowheads="1"/>
            </p:cNvSpPr>
            <p:nvPr/>
          </p:nvSpPr>
          <p:spPr bwMode="auto">
            <a:xfrm>
              <a:off x="20556249" y="10094938"/>
              <a:ext cx="37109" cy="20873"/>
            </a:xfrm>
            <a:custGeom>
              <a:avLst/>
              <a:gdLst>
                <a:gd name="T0" fmla="*/ 24 w 72"/>
                <a:gd name="T1" fmla="*/ 39 h 40"/>
                <a:gd name="T2" fmla="*/ 24 w 72"/>
                <a:gd name="T3" fmla="*/ 39 h 40"/>
                <a:gd name="T4" fmla="*/ 24 w 72"/>
                <a:gd name="T5" fmla="*/ 39 h 40"/>
                <a:gd name="T6" fmla="*/ 8 w 72"/>
                <a:gd name="T7" fmla="*/ 39 h 40"/>
                <a:gd name="T8" fmla="*/ 0 w 72"/>
                <a:gd name="T9" fmla="*/ 31 h 40"/>
                <a:gd name="T10" fmla="*/ 32 w 72"/>
                <a:gd name="T11" fmla="*/ 8 h 40"/>
                <a:gd name="T12" fmla="*/ 40 w 72"/>
                <a:gd name="T13" fmla="*/ 15 h 40"/>
                <a:gd name="T14" fmla="*/ 55 w 72"/>
                <a:gd name="T15" fmla="*/ 8 h 40"/>
                <a:gd name="T16" fmla="*/ 55 w 72"/>
                <a:gd name="T17" fmla="*/ 0 h 40"/>
                <a:gd name="T18" fmla="*/ 55 w 72"/>
                <a:gd name="T19" fmla="*/ 0 h 40"/>
                <a:gd name="T20" fmla="*/ 71 w 72"/>
                <a:gd name="T21" fmla="*/ 15 h 40"/>
                <a:gd name="T22" fmla="*/ 55 w 72"/>
                <a:gd name="T23" fmla="*/ 23 h 40"/>
                <a:gd name="T24" fmla="*/ 24 w 72"/>
                <a:gd name="T25" fmla="*/ 39 h 40"/>
                <a:gd name="T26" fmla="*/ 8 w 72"/>
                <a:gd name="T27" fmla="*/ 31 h 40"/>
                <a:gd name="T28" fmla="*/ 8 w 72"/>
                <a:gd name="T29" fmla="*/ 31 h 40"/>
                <a:gd name="T30" fmla="*/ 8 w 72"/>
                <a:gd name="T31" fmla="*/ 31 h 40"/>
                <a:gd name="T32" fmla="*/ 24 w 72"/>
                <a:gd name="T33" fmla="*/ 31 h 40"/>
                <a:gd name="T34" fmla="*/ 55 w 72"/>
                <a:gd name="T35" fmla="*/ 23 h 40"/>
                <a:gd name="T36" fmla="*/ 55 w 72"/>
                <a:gd name="T37" fmla="*/ 15 h 40"/>
                <a:gd name="T38" fmla="*/ 63 w 72"/>
                <a:gd name="T39" fmla="*/ 15 h 40"/>
                <a:gd name="T40" fmla="*/ 55 w 72"/>
                <a:gd name="T41" fmla="*/ 8 h 40"/>
                <a:gd name="T42" fmla="*/ 40 w 72"/>
                <a:gd name="T43" fmla="*/ 23 h 40"/>
                <a:gd name="T44" fmla="*/ 32 w 72"/>
                <a:gd name="T45" fmla="*/ 23 h 40"/>
                <a:gd name="T46" fmla="*/ 32 w 72"/>
                <a:gd name="T47" fmla="*/ 15 h 40"/>
                <a:gd name="T48" fmla="*/ 8 w 72"/>
                <a:gd name="T49" fmla="*/ 31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40">
                  <a:moveTo>
                    <a:pt x="24" y="39"/>
                  </a:moveTo>
                  <a:lnTo>
                    <a:pt x="24" y="39"/>
                  </a:lnTo>
                  <a:lnTo>
                    <a:pt x="24" y="39"/>
                  </a:lnTo>
                  <a:cubicBezTo>
                    <a:pt x="16" y="39"/>
                    <a:pt x="16" y="39"/>
                    <a:pt x="8" y="39"/>
                  </a:cubicBezTo>
                  <a:cubicBezTo>
                    <a:pt x="0" y="39"/>
                    <a:pt x="0" y="31"/>
                    <a:pt x="0" y="31"/>
                  </a:cubicBezTo>
                  <a:cubicBezTo>
                    <a:pt x="0" y="23"/>
                    <a:pt x="24" y="8"/>
                    <a:pt x="32" y="8"/>
                  </a:cubicBezTo>
                  <a:lnTo>
                    <a:pt x="40" y="15"/>
                  </a:lnTo>
                  <a:cubicBezTo>
                    <a:pt x="48" y="15"/>
                    <a:pt x="48" y="8"/>
                    <a:pt x="55" y="8"/>
                  </a:cubicBezTo>
                  <a:cubicBezTo>
                    <a:pt x="55" y="0"/>
                    <a:pt x="55" y="0"/>
                    <a:pt x="55" y="0"/>
                  </a:cubicBezTo>
                  <a:lnTo>
                    <a:pt x="55" y="0"/>
                  </a:lnTo>
                  <a:cubicBezTo>
                    <a:pt x="63" y="8"/>
                    <a:pt x="63" y="8"/>
                    <a:pt x="71" y="15"/>
                  </a:cubicBezTo>
                  <a:cubicBezTo>
                    <a:pt x="71" y="15"/>
                    <a:pt x="63" y="23"/>
                    <a:pt x="55" y="23"/>
                  </a:cubicBezTo>
                  <a:cubicBezTo>
                    <a:pt x="55" y="31"/>
                    <a:pt x="40" y="39"/>
                    <a:pt x="24" y="39"/>
                  </a:cubicBezTo>
                  <a:close/>
                  <a:moveTo>
                    <a:pt x="8" y="31"/>
                  </a:moveTo>
                  <a:lnTo>
                    <a:pt x="8" y="31"/>
                  </a:lnTo>
                  <a:lnTo>
                    <a:pt x="8" y="31"/>
                  </a:lnTo>
                  <a:cubicBezTo>
                    <a:pt x="16" y="31"/>
                    <a:pt x="16" y="31"/>
                    <a:pt x="24" y="31"/>
                  </a:cubicBezTo>
                  <a:cubicBezTo>
                    <a:pt x="40" y="31"/>
                    <a:pt x="55" y="23"/>
                    <a:pt x="55" y="23"/>
                  </a:cubicBezTo>
                  <a:cubicBezTo>
                    <a:pt x="55" y="15"/>
                    <a:pt x="55" y="15"/>
                    <a:pt x="55" y="15"/>
                  </a:cubicBezTo>
                  <a:lnTo>
                    <a:pt x="63" y="15"/>
                  </a:lnTo>
                  <a:lnTo>
                    <a:pt x="55" y="8"/>
                  </a:lnTo>
                  <a:cubicBezTo>
                    <a:pt x="55" y="15"/>
                    <a:pt x="48" y="23"/>
                    <a:pt x="40" y="23"/>
                  </a:cubicBezTo>
                  <a:cubicBezTo>
                    <a:pt x="40" y="23"/>
                    <a:pt x="40" y="23"/>
                    <a:pt x="32" y="23"/>
                  </a:cubicBezTo>
                  <a:lnTo>
                    <a:pt x="32" y="15"/>
                  </a:lnTo>
                  <a:cubicBezTo>
                    <a:pt x="24" y="15"/>
                    <a:pt x="8" y="23"/>
                    <a:pt x="8" y="31"/>
                  </a:cubicBezTo>
                  <a:close/>
                </a:path>
              </a:pathLst>
            </a:custGeom>
            <a:solidFill>
              <a:schemeClr val="accent6"/>
            </a:solidFill>
            <a:ln>
              <a:solidFill>
                <a:schemeClr val="bg2"/>
              </a:solidFill>
            </a:ln>
            <a:effectLst/>
          </p:spPr>
          <p:txBody>
            <a:bodyPr wrap="none" anchor="ctr"/>
            <a:lstStyle/>
            <a:p>
              <a:endParaRPr lang="en-US"/>
            </a:p>
          </p:txBody>
        </p:sp>
        <p:sp>
          <p:nvSpPr>
            <p:cNvPr id="242" name="Freeform 7"/>
            <p:cNvSpPr>
              <a:spLocks noChangeArrowheads="1"/>
            </p:cNvSpPr>
            <p:nvPr/>
          </p:nvSpPr>
          <p:spPr bwMode="auto">
            <a:xfrm>
              <a:off x="20468116" y="10120449"/>
              <a:ext cx="25512" cy="37109"/>
            </a:xfrm>
            <a:custGeom>
              <a:avLst/>
              <a:gdLst>
                <a:gd name="T0" fmla="*/ 16 w 49"/>
                <a:gd name="T1" fmla="*/ 8 h 72"/>
                <a:gd name="T2" fmla="*/ 16 w 49"/>
                <a:gd name="T3" fmla="*/ 8 h 72"/>
                <a:gd name="T4" fmla="*/ 8 w 49"/>
                <a:gd name="T5" fmla="*/ 16 h 72"/>
                <a:gd name="T6" fmla="*/ 32 w 49"/>
                <a:gd name="T7" fmla="*/ 47 h 72"/>
                <a:gd name="T8" fmla="*/ 48 w 49"/>
                <a:gd name="T9" fmla="*/ 55 h 72"/>
                <a:gd name="T10" fmla="*/ 32 w 49"/>
                <a:gd name="T11" fmla="*/ 24 h 72"/>
                <a:gd name="T12" fmla="*/ 16 w 49"/>
                <a:gd name="T13" fmla="*/ 8 h 72"/>
              </a:gdLst>
              <a:ahLst/>
              <a:cxnLst>
                <a:cxn ang="0">
                  <a:pos x="T0" y="T1"/>
                </a:cxn>
                <a:cxn ang="0">
                  <a:pos x="T2" y="T3"/>
                </a:cxn>
                <a:cxn ang="0">
                  <a:pos x="T4" y="T5"/>
                </a:cxn>
                <a:cxn ang="0">
                  <a:pos x="T6" y="T7"/>
                </a:cxn>
                <a:cxn ang="0">
                  <a:pos x="T8" y="T9"/>
                </a:cxn>
                <a:cxn ang="0">
                  <a:pos x="T10" y="T11"/>
                </a:cxn>
                <a:cxn ang="0">
                  <a:pos x="T12" y="T13"/>
                </a:cxn>
              </a:cxnLst>
              <a:rect l="0" t="0" r="r" b="b"/>
              <a:pathLst>
                <a:path w="49" h="72">
                  <a:moveTo>
                    <a:pt x="16" y="8"/>
                  </a:moveTo>
                  <a:lnTo>
                    <a:pt x="16" y="8"/>
                  </a:lnTo>
                  <a:cubicBezTo>
                    <a:pt x="16" y="8"/>
                    <a:pt x="0" y="8"/>
                    <a:pt x="8" y="16"/>
                  </a:cubicBezTo>
                  <a:cubicBezTo>
                    <a:pt x="8" y="24"/>
                    <a:pt x="24" y="32"/>
                    <a:pt x="32" y="47"/>
                  </a:cubicBezTo>
                  <a:cubicBezTo>
                    <a:pt x="32" y="63"/>
                    <a:pt x="48" y="71"/>
                    <a:pt x="48" y="55"/>
                  </a:cubicBezTo>
                  <a:cubicBezTo>
                    <a:pt x="48" y="40"/>
                    <a:pt x="40" y="32"/>
                    <a:pt x="32" y="24"/>
                  </a:cubicBezTo>
                  <a:cubicBezTo>
                    <a:pt x="32" y="8"/>
                    <a:pt x="32" y="0"/>
                    <a:pt x="16" y="8"/>
                  </a:cubicBezTo>
                </a:path>
              </a:pathLst>
            </a:custGeom>
            <a:solidFill>
              <a:schemeClr val="accent6"/>
            </a:solidFill>
            <a:ln>
              <a:solidFill>
                <a:schemeClr val="bg2"/>
              </a:solidFill>
            </a:ln>
            <a:effectLst/>
          </p:spPr>
          <p:txBody>
            <a:bodyPr wrap="none" anchor="ctr"/>
            <a:lstStyle/>
            <a:p>
              <a:endParaRPr lang="en-US"/>
            </a:p>
          </p:txBody>
        </p:sp>
        <p:sp>
          <p:nvSpPr>
            <p:cNvPr id="243" name="Freeform 8"/>
            <p:cNvSpPr>
              <a:spLocks noChangeArrowheads="1"/>
            </p:cNvSpPr>
            <p:nvPr/>
          </p:nvSpPr>
          <p:spPr bwMode="auto">
            <a:xfrm>
              <a:off x="20468116" y="10120449"/>
              <a:ext cx="30150" cy="37109"/>
            </a:xfrm>
            <a:custGeom>
              <a:avLst/>
              <a:gdLst>
                <a:gd name="T0" fmla="*/ 48 w 56"/>
                <a:gd name="T1" fmla="*/ 71 h 72"/>
                <a:gd name="T2" fmla="*/ 48 w 56"/>
                <a:gd name="T3" fmla="*/ 71 h 72"/>
                <a:gd name="T4" fmla="*/ 48 w 56"/>
                <a:gd name="T5" fmla="*/ 71 h 72"/>
                <a:gd name="T6" fmla="*/ 24 w 56"/>
                <a:gd name="T7" fmla="*/ 47 h 72"/>
                <a:gd name="T8" fmla="*/ 8 w 56"/>
                <a:gd name="T9" fmla="*/ 32 h 72"/>
                <a:gd name="T10" fmla="*/ 0 w 56"/>
                <a:gd name="T11" fmla="*/ 16 h 72"/>
                <a:gd name="T12" fmla="*/ 0 w 56"/>
                <a:gd name="T13" fmla="*/ 8 h 72"/>
                <a:gd name="T14" fmla="*/ 16 w 56"/>
                <a:gd name="T15" fmla="*/ 0 h 72"/>
                <a:gd name="T16" fmla="*/ 32 w 56"/>
                <a:gd name="T17" fmla="*/ 16 h 72"/>
                <a:gd name="T18" fmla="*/ 40 w 56"/>
                <a:gd name="T19" fmla="*/ 24 h 72"/>
                <a:gd name="T20" fmla="*/ 48 w 56"/>
                <a:gd name="T21" fmla="*/ 32 h 72"/>
                <a:gd name="T22" fmla="*/ 55 w 56"/>
                <a:gd name="T23" fmla="*/ 55 h 72"/>
                <a:gd name="T24" fmla="*/ 55 w 56"/>
                <a:gd name="T25" fmla="*/ 63 h 72"/>
                <a:gd name="T26" fmla="*/ 48 w 56"/>
                <a:gd name="T27" fmla="*/ 71 h 72"/>
                <a:gd name="T28" fmla="*/ 24 w 56"/>
                <a:gd name="T29" fmla="*/ 8 h 72"/>
                <a:gd name="T30" fmla="*/ 24 w 56"/>
                <a:gd name="T31" fmla="*/ 8 h 72"/>
                <a:gd name="T32" fmla="*/ 16 w 56"/>
                <a:gd name="T33" fmla="*/ 8 h 72"/>
                <a:gd name="T34" fmla="*/ 16 w 56"/>
                <a:gd name="T35" fmla="*/ 8 h 72"/>
                <a:gd name="T36" fmla="*/ 8 w 56"/>
                <a:gd name="T37" fmla="*/ 16 h 72"/>
                <a:gd name="T38" fmla="*/ 8 w 56"/>
                <a:gd name="T39" fmla="*/ 16 h 72"/>
                <a:gd name="T40" fmla="*/ 16 w 56"/>
                <a:gd name="T41" fmla="*/ 24 h 72"/>
                <a:gd name="T42" fmla="*/ 32 w 56"/>
                <a:gd name="T43" fmla="*/ 47 h 72"/>
                <a:gd name="T44" fmla="*/ 48 w 56"/>
                <a:gd name="T45" fmla="*/ 63 h 72"/>
                <a:gd name="T46" fmla="*/ 48 w 56"/>
                <a:gd name="T47" fmla="*/ 63 h 72"/>
                <a:gd name="T48" fmla="*/ 48 w 56"/>
                <a:gd name="T49" fmla="*/ 55 h 72"/>
                <a:gd name="T50" fmla="*/ 40 w 56"/>
                <a:gd name="T51" fmla="*/ 40 h 72"/>
                <a:gd name="T52" fmla="*/ 32 w 56"/>
                <a:gd name="T53" fmla="*/ 24 h 72"/>
                <a:gd name="T54" fmla="*/ 24 w 56"/>
                <a:gd name="T55" fmla="*/ 16 h 72"/>
                <a:gd name="T56" fmla="*/ 24 w 56"/>
                <a:gd name="T57"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 h="72">
                  <a:moveTo>
                    <a:pt x="48" y="71"/>
                  </a:moveTo>
                  <a:lnTo>
                    <a:pt x="48" y="71"/>
                  </a:lnTo>
                  <a:lnTo>
                    <a:pt x="48" y="71"/>
                  </a:lnTo>
                  <a:cubicBezTo>
                    <a:pt x="40" y="71"/>
                    <a:pt x="32" y="63"/>
                    <a:pt x="24" y="47"/>
                  </a:cubicBezTo>
                  <a:cubicBezTo>
                    <a:pt x="24" y="40"/>
                    <a:pt x="16" y="32"/>
                    <a:pt x="8" y="32"/>
                  </a:cubicBezTo>
                  <a:cubicBezTo>
                    <a:pt x="8" y="24"/>
                    <a:pt x="0" y="24"/>
                    <a:pt x="0" y="16"/>
                  </a:cubicBezTo>
                  <a:lnTo>
                    <a:pt x="0" y="8"/>
                  </a:lnTo>
                  <a:cubicBezTo>
                    <a:pt x="0" y="0"/>
                    <a:pt x="16" y="0"/>
                    <a:pt x="16" y="0"/>
                  </a:cubicBezTo>
                  <a:cubicBezTo>
                    <a:pt x="32" y="0"/>
                    <a:pt x="32" y="8"/>
                    <a:pt x="32" y="16"/>
                  </a:cubicBezTo>
                  <a:cubicBezTo>
                    <a:pt x="32" y="16"/>
                    <a:pt x="40" y="16"/>
                    <a:pt x="40" y="24"/>
                  </a:cubicBezTo>
                  <a:cubicBezTo>
                    <a:pt x="40" y="24"/>
                    <a:pt x="40" y="24"/>
                    <a:pt x="48" y="32"/>
                  </a:cubicBezTo>
                  <a:cubicBezTo>
                    <a:pt x="48" y="32"/>
                    <a:pt x="55" y="40"/>
                    <a:pt x="55" y="55"/>
                  </a:cubicBezTo>
                  <a:lnTo>
                    <a:pt x="55" y="63"/>
                  </a:lnTo>
                  <a:cubicBezTo>
                    <a:pt x="48" y="63"/>
                    <a:pt x="48" y="71"/>
                    <a:pt x="48" y="71"/>
                  </a:cubicBezTo>
                  <a:close/>
                  <a:moveTo>
                    <a:pt x="24" y="8"/>
                  </a:moveTo>
                  <a:lnTo>
                    <a:pt x="24" y="8"/>
                  </a:lnTo>
                  <a:cubicBezTo>
                    <a:pt x="24" y="8"/>
                    <a:pt x="24" y="8"/>
                    <a:pt x="16" y="8"/>
                  </a:cubicBezTo>
                  <a:lnTo>
                    <a:pt x="16" y="8"/>
                  </a:lnTo>
                  <a:cubicBezTo>
                    <a:pt x="16" y="8"/>
                    <a:pt x="8" y="8"/>
                    <a:pt x="8" y="16"/>
                  </a:cubicBezTo>
                  <a:lnTo>
                    <a:pt x="8" y="16"/>
                  </a:lnTo>
                  <a:lnTo>
                    <a:pt x="16" y="24"/>
                  </a:lnTo>
                  <a:cubicBezTo>
                    <a:pt x="24" y="32"/>
                    <a:pt x="32" y="40"/>
                    <a:pt x="32" y="47"/>
                  </a:cubicBezTo>
                  <a:cubicBezTo>
                    <a:pt x="32" y="55"/>
                    <a:pt x="40" y="63"/>
                    <a:pt x="48" y="63"/>
                  </a:cubicBezTo>
                  <a:lnTo>
                    <a:pt x="48" y="63"/>
                  </a:lnTo>
                  <a:cubicBezTo>
                    <a:pt x="48" y="55"/>
                    <a:pt x="48" y="55"/>
                    <a:pt x="48" y="55"/>
                  </a:cubicBezTo>
                  <a:cubicBezTo>
                    <a:pt x="48" y="47"/>
                    <a:pt x="40" y="40"/>
                    <a:pt x="40" y="40"/>
                  </a:cubicBezTo>
                  <a:cubicBezTo>
                    <a:pt x="32" y="32"/>
                    <a:pt x="32" y="32"/>
                    <a:pt x="32" y="24"/>
                  </a:cubicBezTo>
                  <a:cubicBezTo>
                    <a:pt x="32" y="24"/>
                    <a:pt x="32" y="16"/>
                    <a:pt x="24" y="16"/>
                  </a:cubicBezTo>
                  <a:cubicBezTo>
                    <a:pt x="24" y="8"/>
                    <a:pt x="24" y="8"/>
                    <a:pt x="24" y="8"/>
                  </a:cubicBezTo>
                  <a:close/>
                </a:path>
              </a:pathLst>
            </a:custGeom>
            <a:solidFill>
              <a:schemeClr val="accent6"/>
            </a:solidFill>
            <a:ln>
              <a:solidFill>
                <a:schemeClr val="bg2"/>
              </a:solidFill>
            </a:ln>
            <a:effectLst/>
          </p:spPr>
          <p:txBody>
            <a:bodyPr wrap="none" anchor="ctr"/>
            <a:lstStyle/>
            <a:p>
              <a:endParaRPr lang="en-US"/>
            </a:p>
          </p:txBody>
        </p:sp>
        <p:sp>
          <p:nvSpPr>
            <p:cNvPr id="244" name="Freeform 9"/>
            <p:cNvSpPr>
              <a:spLocks noChangeArrowheads="1"/>
            </p:cNvSpPr>
            <p:nvPr/>
          </p:nvSpPr>
          <p:spPr bwMode="auto">
            <a:xfrm>
              <a:off x="20375343" y="10143643"/>
              <a:ext cx="78856" cy="55663"/>
            </a:xfrm>
            <a:custGeom>
              <a:avLst/>
              <a:gdLst>
                <a:gd name="T0" fmla="*/ 135 w 151"/>
                <a:gd name="T1" fmla="*/ 16 h 104"/>
                <a:gd name="T2" fmla="*/ 135 w 151"/>
                <a:gd name="T3" fmla="*/ 16 h 104"/>
                <a:gd name="T4" fmla="*/ 135 w 151"/>
                <a:gd name="T5" fmla="*/ 32 h 104"/>
                <a:gd name="T6" fmla="*/ 111 w 151"/>
                <a:gd name="T7" fmla="*/ 40 h 104"/>
                <a:gd name="T8" fmla="*/ 63 w 151"/>
                <a:gd name="T9" fmla="*/ 56 h 104"/>
                <a:gd name="T10" fmla="*/ 8 w 151"/>
                <a:gd name="T11" fmla="*/ 80 h 104"/>
                <a:gd name="T12" fmla="*/ 32 w 151"/>
                <a:gd name="T13" fmla="*/ 95 h 104"/>
                <a:gd name="T14" fmla="*/ 79 w 151"/>
                <a:gd name="T15" fmla="*/ 72 h 104"/>
                <a:gd name="T16" fmla="*/ 119 w 151"/>
                <a:gd name="T17" fmla="*/ 56 h 104"/>
                <a:gd name="T18" fmla="*/ 127 w 151"/>
                <a:gd name="T19" fmla="*/ 48 h 104"/>
                <a:gd name="T20" fmla="*/ 142 w 151"/>
                <a:gd name="T21" fmla="*/ 32 h 104"/>
                <a:gd name="T22" fmla="*/ 150 w 151"/>
                <a:gd name="T23" fmla="*/ 24 h 104"/>
                <a:gd name="T24" fmla="*/ 135 w 151"/>
                <a:gd name="T25" fmla="*/ 1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1" h="104">
                  <a:moveTo>
                    <a:pt x="135" y="16"/>
                  </a:moveTo>
                  <a:lnTo>
                    <a:pt x="135" y="16"/>
                  </a:lnTo>
                  <a:cubicBezTo>
                    <a:pt x="135" y="16"/>
                    <a:pt x="135" y="24"/>
                    <a:pt x="135" y="32"/>
                  </a:cubicBezTo>
                  <a:cubicBezTo>
                    <a:pt x="135" y="40"/>
                    <a:pt x="127" y="40"/>
                    <a:pt x="111" y="40"/>
                  </a:cubicBezTo>
                  <a:cubicBezTo>
                    <a:pt x="95" y="40"/>
                    <a:pt x="71" y="48"/>
                    <a:pt x="63" y="56"/>
                  </a:cubicBezTo>
                  <a:cubicBezTo>
                    <a:pt x="47" y="72"/>
                    <a:pt x="8" y="72"/>
                    <a:pt x="8" y="80"/>
                  </a:cubicBezTo>
                  <a:cubicBezTo>
                    <a:pt x="16" y="87"/>
                    <a:pt x="0" y="95"/>
                    <a:pt x="32" y="95"/>
                  </a:cubicBezTo>
                  <a:cubicBezTo>
                    <a:pt x="63" y="103"/>
                    <a:pt x="63" y="72"/>
                    <a:pt x="79" y="72"/>
                  </a:cubicBezTo>
                  <a:cubicBezTo>
                    <a:pt x="103" y="72"/>
                    <a:pt x="119" y="64"/>
                    <a:pt x="119" y="56"/>
                  </a:cubicBezTo>
                  <a:cubicBezTo>
                    <a:pt x="119" y="48"/>
                    <a:pt x="119" y="48"/>
                    <a:pt x="127" y="48"/>
                  </a:cubicBezTo>
                  <a:cubicBezTo>
                    <a:pt x="135" y="48"/>
                    <a:pt x="142" y="32"/>
                    <a:pt x="142" y="32"/>
                  </a:cubicBezTo>
                  <a:cubicBezTo>
                    <a:pt x="150" y="32"/>
                    <a:pt x="150" y="32"/>
                    <a:pt x="150" y="24"/>
                  </a:cubicBezTo>
                  <a:cubicBezTo>
                    <a:pt x="150" y="16"/>
                    <a:pt x="142" y="0"/>
                    <a:pt x="135" y="16"/>
                  </a:cubicBezTo>
                </a:path>
              </a:pathLst>
            </a:custGeom>
            <a:solidFill>
              <a:schemeClr val="accent6"/>
            </a:solidFill>
            <a:ln>
              <a:solidFill>
                <a:schemeClr val="bg2"/>
              </a:solidFill>
            </a:ln>
            <a:effectLst/>
          </p:spPr>
          <p:txBody>
            <a:bodyPr wrap="none" anchor="ctr"/>
            <a:lstStyle/>
            <a:p>
              <a:endParaRPr lang="en-US"/>
            </a:p>
          </p:txBody>
        </p:sp>
        <p:sp>
          <p:nvSpPr>
            <p:cNvPr id="245" name="Freeform 10"/>
            <p:cNvSpPr>
              <a:spLocks noChangeArrowheads="1"/>
            </p:cNvSpPr>
            <p:nvPr/>
          </p:nvSpPr>
          <p:spPr bwMode="auto">
            <a:xfrm>
              <a:off x="20379982" y="10148281"/>
              <a:ext cx="78856" cy="51025"/>
            </a:xfrm>
            <a:custGeom>
              <a:avLst/>
              <a:gdLst>
                <a:gd name="T0" fmla="*/ 24 w 151"/>
                <a:gd name="T1" fmla="*/ 95 h 96"/>
                <a:gd name="T2" fmla="*/ 24 w 151"/>
                <a:gd name="T3" fmla="*/ 95 h 96"/>
                <a:gd name="T4" fmla="*/ 24 w 151"/>
                <a:gd name="T5" fmla="*/ 95 h 96"/>
                <a:gd name="T6" fmla="*/ 24 w 151"/>
                <a:gd name="T7" fmla="*/ 95 h 96"/>
                <a:gd name="T8" fmla="*/ 0 w 151"/>
                <a:gd name="T9" fmla="*/ 87 h 96"/>
                <a:gd name="T10" fmla="*/ 0 w 151"/>
                <a:gd name="T11" fmla="*/ 79 h 96"/>
                <a:gd name="T12" fmla="*/ 0 w 151"/>
                <a:gd name="T13" fmla="*/ 72 h 96"/>
                <a:gd name="T14" fmla="*/ 24 w 151"/>
                <a:gd name="T15" fmla="*/ 56 h 96"/>
                <a:gd name="T16" fmla="*/ 48 w 151"/>
                <a:gd name="T17" fmla="*/ 48 h 96"/>
                <a:gd name="T18" fmla="*/ 103 w 151"/>
                <a:gd name="T19" fmla="*/ 32 h 96"/>
                <a:gd name="T20" fmla="*/ 127 w 151"/>
                <a:gd name="T21" fmla="*/ 24 h 96"/>
                <a:gd name="T22" fmla="*/ 127 w 151"/>
                <a:gd name="T23" fmla="*/ 8 h 96"/>
                <a:gd name="T24" fmla="*/ 127 w 151"/>
                <a:gd name="T25" fmla="*/ 0 h 96"/>
                <a:gd name="T26" fmla="*/ 134 w 151"/>
                <a:gd name="T27" fmla="*/ 0 h 96"/>
                <a:gd name="T28" fmla="*/ 142 w 151"/>
                <a:gd name="T29" fmla="*/ 16 h 96"/>
                <a:gd name="T30" fmla="*/ 142 w 151"/>
                <a:gd name="T31" fmla="*/ 24 h 96"/>
                <a:gd name="T32" fmla="*/ 134 w 151"/>
                <a:gd name="T33" fmla="*/ 32 h 96"/>
                <a:gd name="T34" fmla="*/ 134 w 151"/>
                <a:gd name="T35" fmla="*/ 32 h 96"/>
                <a:gd name="T36" fmla="*/ 119 w 151"/>
                <a:gd name="T37" fmla="*/ 40 h 96"/>
                <a:gd name="T38" fmla="*/ 111 w 151"/>
                <a:gd name="T39" fmla="*/ 40 h 96"/>
                <a:gd name="T40" fmla="*/ 111 w 151"/>
                <a:gd name="T41" fmla="*/ 48 h 96"/>
                <a:gd name="T42" fmla="*/ 71 w 151"/>
                <a:gd name="T43" fmla="*/ 72 h 96"/>
                <a:gd name="T44" fmla="*/ 55 w 151"/>
                <a:gd name="T45" fmla="*/ 79 h 96"/>
                <a:gd name="T46" fmla="*/ 24 w 151"/>
                <a:gd name="T47" fmla="*/ 95 h 96"/>
                <a:gd name="T48" fmla="*/ 8 w 151"/>
                <a:gd name="T49" fmla="*/ 72 h 96"/>
                <a:gd name="T50" fmla="*/ 8 w 151"/>
                <a:gd name="T51" fmla="*/ 72 h 96"/>
                <a:gd name="T52" fmla="*/ 8 w 151"/>
                <a:gd name="T53" fmla="*/ 79 h 96"/>
                <a:gd name="T54" fmla="*/ 8 w 151"/>
                <a:gd name="T55" fmla="*/ 87 h 96"/>
                <a:gd name="T56" fmla="*/ 24 w 151"/>
                <a:gd name="T57" fmla="*/ 87 h 96"/>
                <a:gd name="T58" fmla="*/ 24 w 151"/>
                <a:gd name="T59" fmla="*/ 87 h 96"/>
                <a:gd name="T60" fmla="*/ 48 w 151"/>
                <a:gd name="T61" fmla="*/ 72 h 96"/>
                <a:gd name="T62" fmla="*/ 71 w 151"/>
                <a:gd name="T63" fmla="*/ 64 h 96"/>
                <a:gd name="T64" fmla="*/ 103 w 151"/>
                <a:gd name="T65" fmla="*/ 48 h 96"/>
                <a:gd name="T66" fmla="*/ 111 w 151"/>
                <a:gd name="T67" fmla="*/ 32 h 96"/>
                <a:gd name="T68" fmla="*/ 103 w 151"/>
                <a:gd name="T69" fmla="*/ 32 h 96"/>
                <a:gd name="T70" fmla="*/ 55 w 151"/>
                <a:gd name="T71" fmla="*/ 48 h 96"/>
                <a:gd name="T72" fmla="*/ 24 w 151"/>
                <a:gd name="T73" fmla="*/ 64 h 96"/>
                <a:gd name="T74" fmla="*/ 8 w 151"/>
                <a:gd name="T75" fmla="*/ 72 h 96"/>
                <a:gd name="T76" fmla="*/ 134 w 151"/>
                <a:gd name="T77" fmla="*/ 8 h 96"/>
                <a:gd name="T78" fmla="*/ 134 w 151"/>
                <a:gd name="T79" fmla="*/ 8 h 96"/>
                <a:gd name="T80" fmla="*/ 134 w 151"/>
                <a:gd name="T81" fmla="*/ 24 h 96"/>
                <a:gd name="T82" fmla="*/ 134 w 151"/>
                <a:gd name="T83" fmla="*/ 24 h 96"/>
                <a:gd name="T84" fmla="*/ 134 w 151"/>
                <a:gd name="T85" fmla="*/ 24 h 96"/>
                <a:gd name="T86" fmla="*/ 134 w 151"/>
                <a:gd name="T87" fmla="*/ 16 h 96"/>
                <a:gd name="T88" fmla="*/ 134 w 151"/>
                <a:gd name="T89"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1" h="96">
                  <a:moveTo>
                    <a:pt x="24" y="95"/>
                  </a:moveTo>
                  <a:lnTo>
                    <a:pt x="24" y="95"/>
                  </a:lnTo>
                  <a:lnTo>
                    <a:pt x="24" y="95"/>
                  </a:lnTo>
                  <a:lnTo>
                    <a:pt x="24" y="95"/>
                  </a:lnTo>
                  <a:cubicBezTo>
                    <a:pt x="8" y="95"/>
                    <a:pt x="8" y="95"/>
                    <a:pt x="0" y="87"/>
                  </a:cubicBezTo>
                  <a:lnTo>
                    <a:pt x="0" y="79"/>
                  </a:lnTo>
                  <a:cubicBezTo>
                    <a:pt x="0" y="79"/>
                    <a:pt x="0" y="79"/>
                    <a:pt x="0" y="72"/>
                  </a:cubicBezTo>
                  <a:cubicBezTo>
                    <a:pt x="0" y="72"/>
                    <a:pt x="8" y="64"/>
                    <a:pt x="24" y="56"/>
                  </a:cubicBezTo>
                  <a:cubicBezTo>
                    <a:pt x="32" y="56"/>
                    <a:pt x="48" y="48"/>
                    <a:pt x="48" y="48"/>
                  </a:cubicBezTo>
                  <a:cubicBezTo>
                    <a:pt x="63" y="32"/>
                    <a:pt x="79" y="32"/>
                    <a:pt x="103" y="32"/>
                  </a:cubicBezTo>
                  <a:cubicBezTo>
                    <a:pt x="111" y="24"/>
                    <a:pt x="127" y="24"/>
                    <a:pt x="127" y="24"/>
                  </a:cubicBezTo>
                  <a:lnTo>
                    <a:pt x="127" y="8"/>
                  </a:lnTo>
                  <a:cubicBezTo>
                    <a:pt x="127" y="0"/>
                    <a:pt x="127" y="0"/>
                    <a:pt x="127" y="0"/>
                  </a:cubicBezTo>
                  <a:cubicBezTo>
                    <a:pt x="127" y="0"/>
                    <a:pt x="127" y="0"/>
                    <a:pt x="134" y="0"/>
                  </a:cubicBezTo>
                  <a:cubicBezTo>
                    <a:pt x="142" y="0"/>
                    <a:pt x="142" y="8"/>
                    <a:pt x="142" y="16"/>
                  </a:cubicBezTo>
                  <a:cubicBezTo>
                    <a:pt x="150" y="24"/>
                    <a:pt x="142" y="24"/>
                    <a:pt x="142" y="24"/>
                  </a:cubicBezTo>
                  <a:cubicBezTo>
                    <a:pt x="142" y="32"/>
                    <a:pt x="134" y="32"/>
                    <a:pt x="134" y="32"/>
                  </a:cubicBezTo>
                  <a:lnTo>
                    <a:pt x="134" y="32"/>
                  </a:lnTo>
                  <a:cubicBezTo>
                    <a:pt x="127" y="40"/>
                    <a:pt x="119" y="40"/>
                    <a:pt x="119" y="40"/>
                  </a:cubicBezTo>
                  <a:lnTo>
                    <a:pt x="111" y="40"/>
                  </a:lnTo>
                  <a:lnTo>
                    <a:pt x="111" y="48"/>
                  </a:lnTo>
                  <a:cubicBezTo>
                    <a:pt x="111" y="56"/>
                    <a:pt x="95" y="72"/>
                    <a:pt x="71" y="72"/>
                  </a:cubicBezTo>
                  <a:cubicBezTo>
                    <a:pt x="63" y="72"/>
                    <a:pt x="63" y="72"/>
                    <a:pt x="55" y="79"/>
                  </a:cubicBezTo>
                  <a:cubicBezTo>
                    <a:pt x="48" y="87"/>
                    <a:pt x="39" y="95"/>
                    <a:pt x="24" y="95"/>
                  </a:cubicBezTo>
                  <a:close/>
                  <a:moveTo>
                    <a:pt x="8" y="72"/>
                  </a:moveTo>
                  <a:lnTo>
                    <a:pt x="8" y="72"/>
                  </a:lnTo>
                  <a:cubicBezTo>
                    <a:pt x="8" y="79"/>
                    <a:pt x="8" y="79"/>
                    <a:pt x="8" y="79"/>
                  </a:cubicBezTo>
                  <a:cubicBezTo>
                    <a:pt x="8" y="79"/>
                    <a:pt x="8" y="79"/>
                    <a:pt x="8" y="87"/>
                  </a:cubicBezTo>
                  <a:cubicBezTo>
                    <a:pt x="8" y="87"/>
                    <a:pt x="8" y="87"/>
                    <a:pt x="24" y="87"/>
                  </a:cubicBezTo>
                  <a:lnTo>
                    <a:pt x="24" y="87"/>
                  </a:lnTo>
                  <a:cubicBezTo>
                    <a:pt x="39" y="87"/>
                    <a:pt x="48" y="79"/>
                    <a:pt x="48" y="72"/>
                  </a:cubicBezTo>
                  <a:cubicBezTo>
                    <a:pt x="55" y="64"/>
                    <a:pt x="63" y="64"/>
                    <a:pt x="71" y="64"/>
                  </a:cubicBezTo>
                  <a:cubicBezTo>
                    <a:pt x="95" y="64"/>
                    <a:pt x="103" y="48"/>
                    <a:pt x="103" y="48"/>
                  </a:cubicBezTo>
                  <a:cubicBezTo>
                    <a:pt x="103" y="40"/>
                    <a:pt x="103" y="40"/>
                    <a:pt x="111" y="32"/>
                  </a:cubicBezTo>
                  <a:cubicBezTo>
                    <a:pt x="103" y="32"/>
                    <a:pt x="103" y="32"/>
                    <a:pt x="103" y="32"/>
                  </a:cubicBezTo>
                  <a:cubicBezTo>
                    <a:pt x="87" y="40"/>
                    <a:pt x="63" y="40"/>
                    <a:pt x="55" y="48"/>
                  </a:cubicBezTo>
                  <a:cubicBezTo>
                    <a:pt x="48" y="56"/>
                    <a:pt x="39" y="64"/>
                    <a:pt x="24" y="64"/>
                  </a:cubicBezTo>
                  <a:cubicBezTo>
                    <a:pt x="16" y="72"/>
                    <a:pt x="8" y="72"/>
                    <a:pt x="8" y="72"/>
                  </a:cubicBezTo>
                  <a:close/>
                  <a:moveTo>
                    <a:pt x="134" y="8"/>
                  </a:moveTo>
                  <a:lnTo>
                    <a:pt x="134" y="8"/>
                  </a:lnTo>
                  <a:cubicBezTo>
                    <a:pt x="134" y="8"/>
                    <a:pt x="134" y="16"/>
                    <a:pt x="134" y="24"/>
                  </a:cubicBezTo>
                  <a:lnTo>
                    <a:pt x="134" y="24"/>
                  </a:lnTo>
                  <a:lnTo>
                    <a:pt x="134" y="24"/>
                  </a:lnTo>
                  <a:cubicBezTo>
                    <a:pt x="134" y="24"/>
                    <a:pt x="142" y="16"/>
                    <a:pt x="134" y="16"/>
                  </a:cubicBezTo>
                  <a:cubicBezTo>
                    <a:pt x="134" y="8"/>
                    <a:pt x="134" y="8"/>
                    <a:pt x="134" y="8"/>
                  </a:cubicBezTo>
                  <a:close/>
                </a:path>
              </a:pathLst>
            </a:custGeom>
            <a:solidFill>
              <a:schemeClr val="accent6"/>
            </a:solidFill>
            <a:ln>
              <a:solidFill>
                <a:schemeClr val="bg2"/>
              </a:solidFill>
            </a:ln>
            <a:effectLst/>
          </p:spPr>
          <p:txBody>
            <a:bodyPr wrap="none" anchor="ctr"/>
            <a:lstStyle/>
            <a:p>
              <a:endParaRPr lang="en-US"/>
            </a:p>
          </p:txBody>
        </p:sp>
        <p:sp>
          <p:nvSpPr>
            <p:cNvPr id="246" name="Freeform 11"/>
            <p:cNvSpPr>
              <a:spLocks noChangeArrowheads="1"/>
            </p:cNvSpPr>
            <p:nvPr/>
          </p:nvSpPr>
          <p:spPr bwMode="auto">
            <a:xfrm>
              <a:off x="15284467" y="7615599"/>
              <a:ext cx="2785487" cy="2690395"/>
            </a:xfrm>
            <a:custGeom>
              <a:avLst/>
              <a:gdLst>
                <a:gd name="T0" fmla="*/ 5193 w 5297"/>
                <a:gd name="T1" fmla="*/ 3170 h 5116"/>
                <a:gd name="T2" fmla="*/ 5217 w 5297"/>
                <a:gd name="T3" fmla="*/ 2965 h 5116"/>
                <a:gd name="T4" fmla="*/ 5272 w 5297"/>
                <a:gd name="T5" fmla="*/ 2799 h 5116"/>
                <a:gd name="T6" fmla="*/ 5232 w 5297"/>
                <a:gd name="T7" fmla="*/ 2498 h 5116"/>
                <a:gd name="T8" fmla="*/ 5114 w 5297"/>
                <a:gd name="T9" fmla="*/ 2237 h 5116"/>
                <a:gd name="T10" fmla="*/ 4956 w 5297"/>
                <a:gd name="T11" fmla="*/ 1431 h 5116"/>
                <a:gd name="T12" fmla="*/ 4766 w 5297"/>
                <a:gd name="T13" fmla="*/ 1376 h 5116"/>
                <a:gd name="T14" fmla="*/ 4497 w 5297"/>
                <a:gd name="T15" fmla="*/ 1320 h 5116"/>
                <a:gd name="T16" fmla="*/ 4292 w 5297"/>
                <a:gd name="T17" fmla="*/ 1312 h 5116"/>
                <a:gd name="T18" fmla="*/ 4008 w 5297"/>
                <a:gd name="T19" fmla="*/ 1305 h 5116"/>
                <a:gd name="T20" fmla="*/ 3881 w 5297"/>
                <a:gd name="T21" fmla="*/ 1336 h 5116"/>
                <a:gd name="T22" fmla="*/ 3739 w 5297"/>
                <a:gd name="T23" fmla="*/ 1312 h 5116"/>
                <a:gd name="T24" fmla="*/ 3518 w 5297"/>
                <a:gd name="T25" fmla="*/ 1320 h 5116"/>
                <a:gd name="T26" fmla="*/ 3399 w 5297"/>
                <a:gd name="T27" fmla="*/ 1194 h 5116"/>
                <a:gd name="T28" fmla="*/ 3202 w 5297"/>
                <a:gd name="T29" fmla="*/ 1194 h 5116"/>
                <a:gd name="T30" fmla="*/ 2980 w 5297"/>
                <a:gd name="T31" fmla="*/ 1028 h 5116"/>
                <a:gd name="T32" fmla="*/ 2759 w 5297"/>
                <a:gd name="T33" fmla="*/ 55 h 5116"/>
                <a:gd name="T34" fmla="*/ 39 w 5297"/>
                <a:gd name="T35" fmla="*/ 2024 h 5116"/>
                <a:gd name="T36" fmla="*/ 253 w 5297"/>
                <a:gd name="T37" fmla="*/ 2316 h 5116"/>
                <a:gd name="T38" fmla="*/ 672 w 5297"/>
                <a:gd name="T39" fmla="*/ 2719 h 5116"/>
                <a:gd name="T40" fmla="*/ 798 w 5297"/>
                <a:gd name="T41" fmla="*/ 3178 h 5116"/>
                <a:gd name="T42" fmla="*/ 1154 w 5297"/>
                <a:gd name="T43" fmla="*/ 3431 h 5116"/>
                <a:gd name="T44" fmla="*/ 1541 w 5297"/>
                <a:gd name="T45" fmla="*/ 3265 h 5116"/>
                <a:gd name="T46" fmla="*/ 1889 w 5297"/>
                <a:gd name="T47" fmla="*/ 3178 h 5116"/>
                <a:gd name="T48" fmla="*/ 2324 w 5297"/>
                <a:gd name="T49" fmla="*/ 3463 h 5116"/>
                <a:gd name="T50" fmla="*/ 2704 w 5297"/>
                <a:gd name="T51" fmla="*/ 4134 h 5116"/>
                <a:gd name="T52" fmla="*/ 2870 w 5297"/>
                <a:gd name="T53" fmla="*/ 4411 h 5116"/>
                <a:gd name="T54" fmla="*/ 3012 w 5297"/>
                <a:gd name="T55" fmla="*/ 4806 h 5116"/>
                <a:gd name="T56" fmla="*/ 3423 w 5297"/>
                <a:gd name="T57" fmla="*/ 4988 h 5116"/>
                <a:gd name="T58" fmla="*/ 3747 w 5297"/>
                <a:gd name="T59" fmla="*/ 5107 h 5116"/>
                <a:gd name="T60" fmla="*/ 3826 w 5297"/>
                <a:gd name="T61" fmla="*/ 5036 h 5116"/>
                <a:gd name="T62" fmla="*/ 3747 w 5297"/>
                <a:gd name="T63" fmla="*/ 4901 h 5116"/>
                <a:gd name="T64" fmla="*/ 3660 w 5297"/>
                <a:gd name="T65" fmla="*/ 4593 h 5116"/>
                <a:gd name="T66" fmla="*/ 3755 w 5297"/>
                <a:gd name="T67" fmla="*/ 4743 h 5116"/>
                <a:gd name="T68" fmla="*/ 3779 w 5297"/>
                <a:gd name="T69" fmla="*/ 4712 h 5116"/>
                <a:gd name="T70" fmla="*/ 3668 w 5297"/>
                <a:gd name="T71" fmla="*/ 4435 h 5116"/>
                <a:gd name="T72" fmla="*/ 3715 w 5297"/>
                <a:gd name="T73" fmla="*/ 4403 h 5116"/>
                <a:gd name="T74" fmla="*/ 3834 w 5297"/>
                <a:gd name="T75" fmla="*/ 4222 h 5116"/>
                <a:gd name="T76" fmla="*/ 3771 w 5297"/>
                <a:gd name="T77" fmla="*/ 4253 h 5116"/>
                <a:gd name="T78" fmla="*/ 3771 w 5297"/>
                <a:gd name="T79" fmla="*/ 4142 h 5116"/>
                <a:gd name="T80" fmla="*/ 3826 w 5297"/>
                <a:gd name="T81" fmla="*/ 4056 h 5116"/>
                <a:gd name="T82" fmla="*/ 3992 w 5297"/>
                <a:gd name="T83" fmla="*/ 3937 h 5116"/>
                <a:gd name="T84" fmla="*/ 4094 w 5297"/>
                <a:gd name="T85" fmla="*/ 3921 h 5116"/>
                <a:gd name="T86" fmla="*/ 4110 w 5297"/>
                <a:gd name="T87" fmla="*/ 3858 h 5116"/>
                <a:gd name="T88" fmla="*/ 4157 w 5297"/>
                <a:gd name="T89" fmla="*/ 3803 h 5116"/>
                <a:gd name="T90" fmla="*/ 4220 w 5297"/>
                <a:gd name="T91" fmla="*/ 3874 h 5116"/>
                <a:gd name="T92" fmla="*/ 4473 w 5297"/>
                <a:gd name="T93" fmla="*/ 3723 h 5116"/>
                <a:gd name="T94" fmla="*/ 4750 w 5297"/>
                <a:gd name="T95" fmla="*/ 3407 h 5116"/>
                <a:gd name="T96" fmla="*/ 4766 w 5297"/>
                <a:gd name="T97" fmla="*/ 3305 h 5116"/>
                <a:gd name="T98" fmla="*/ 4813 w 5297"/>
                <a:gd name="T99" fmla="*/ 3328 h 5116"/>
                <a:gd name="T100" fmla="*/ 4790 w 5297"/>
                <a:gd name="T101" fmla="*/ 3447 h 5116"/>
                <a:gd name="T102" fmla="*/ 4797 w 5297"/>
                <a:gd name="T103" fmla="*/ 3478 h 5116"/>
                <a:gd name="T104" fmla="*/ 5185 w 5297"/>
                <a:gd name="T105" fmla="*/ 3265 h 5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97" h="5116">
                  <a:moveTo>
                    <a:pt x="5169" y="3249"/>
                  </a:moveTo>
                  <a:lnTo>
                    <a:pt x="5169" y="3249"/>
                  </a:lnTo>
                  <a:cubicBezTo>
                    <a:pt x="5161" y="3241"/>
                    <a:pt x="5145" y="3233"/>
                    <a:pt x="5153" y="3217"/>
                  </a:cubicBezTo>
                  <a:cubicBezTo>
                    <a:pt x="5161" y="3202"/>
                    <a:pt x="5177" y="3186"/>
                    <a:pt x="5193" y="3170"/>
                  </a:cubicBezTo>
                  <a:cubicBezTo>
                    <a:pt x="5217" y="3146"/>
                    <a:pt x="5209" y="3123"/>
                    <a:pt x="5217" y="3107"/>
                  </a:cubicBezTo>
                  <a:cubicBezTo>
                    <a:pt x="5232" y="3091"/>
                    <a:pt x="5240" y="3099"/>
                    <a:pt x="5240" y="3083"/>
                  </a:cubicBezTo>
                  <a:cubicBezTo>
                    <a:pt x="5240" y="3059"/>
                    <a:pt x="5248" y="3043"/>
                    <a:pt x="5232" y="3020"/>
                  </a:cubicBezTo>
                  <a:cubicBezTo>
                    <a:pt x="5224" y="2996"/>
                    <a:pt x="5209" y="2980"/>
                    <a:pt x="5217" y="2965"/>
                  </a:cubicBezTo>
                  <a:cubicBezTo>
                    <a:pt x="5217" y="2957"/>
                    <a:pt x="5224" y="2925"/>
                    <a:pt x="5232" y="2925"/>
                  </a:cubicBezTo>
                  <a:cubicBezTo>
                    <a:pt x="5248" y="2925"/>
                    <a:pt x="5248" y="2901"/>
                    <a:pt x="5240" y="2886"/>
                  </a:cubicBezTo>
                  <a:cubicBezTo>
                    <a:pt x="5232" y="2870"/>
                    <a:pt x="5193" y="2878"/>
                    <a:pt x="5217" y="2854"/>
                  </a:cubicBezTo>
                  <a:cubicBezTo>
                    <a:pt x="5248" y="2822"/>
                    <a:pt x="5248" y="2838"/>
                    <a:pt x="5272" y="2799"/>
                  </a:cubicBezTo>
                  <a:cubicBezTo>
                    <a:pt x="5288" y="2759"/>
                    <a:pt x="5288" y="2727"/>
                    <a:pt x="5288" y="2712"/>
                  </a:cubicBezTo>
                  <a:cubicBezTo>
                    <a:pt x="5288" y="2688"/>
                    <a:pt x="5280" y="2672"/>
                    <a:pt x="5288" y="2648"/>
                  </a:cubicBezTo>
                  <a:cubicBezTo>
                    <a:pt x="5296" y="2617"/>
                    <a:pt x="5288" y="2585"/>
                    <a:pt x="5272" y="2553"/>
                  </a:cubicBezTo>
                  <a:cubicBezTo>
                    <a:pt x="5256" y="2522"/>
                    <a:pt x="5232" y="2546"/>
                    <a:pt x="5232" y="2498"/>
                  </a:cubicBezTo>
                  <a:cubicBezTo>
                    <a:pt x="5232" y="2459"/>
                    <a:pt x="5217" y="2435"/>
                    <a:pt x="5201" y="2419"/>
                  </a:cubicBezTo>
                  <a:cubicBezTo>
                    <a:pt x="5185" y="2403"/>
                    <a:pt x="5161" y="2403"/>
                    <a:pt x="5169" y="2380"/>
                  </a:cubicBezTo>
                  <a:cubicBezTo>
                    <a:pt x="5177" y="2356"/>
                    <a:pt x="5185" y="2348"/>
                    <a:pt x="5177" y="2316"/>
                  </a:cubicBezTo>
                  <a:cubicBezTo>
                    <a:pt x="5161" y="2277"/>
                    <a:pt x="5130" y="2261"/>
                    <a:pt x="5114" y="2237"/>
                  </a:cubicBezTo>
                  <a:cubicBezTo>
                    <a:pt x="5098" y="2213"/>
                    <a:pt x="5066" y="2198"/>
                    <a:pt x="5066" y="2198"/>
                  </a:cubicBezTo>
                  <a:cubicBezTo>
                    <a:pt x="5059" y="1455"/>
                    <a:pt x="5059" y="1455"/>
                    <a:pt x="5059" y="1455"/>
                  </a:cubicBezTo>
                  <a:cubicBezTo>
                    <a:pt x="5059" y="1455"/>
                    <a:pt x="5043" y="1431"/>
                    <a:pt x="5019" y="1431"/>
                  </a:cubicBezTo>
                  <a:cubicBezTo>
                    <a:pt x="4987" y="1431"/>
                    <a:pt x="4964" y="1423"/>
                    <a:pt x="4956" y="1431"/>
                  </a:cubicBezTo>
                  <a:cubicBezTo>
                    <a:pt x="4940" y="1431"/>
                    <a:pt x="4948" y="1478"/>
                    <a:pt x="4924" y="1463"/>
                  </a:cubicBezTo>
                  <a:cubicBezTo>
                    <a:pt x="4900" y="1439"/>
                    <a:pt x="4916" y="1399"/>
                    <a:pt x="4884" y="1399"/>
                  </a:cubicBezTo>
                  <a:cubicBezTo>
                    <a:pt x="4853" y="1391"/>
                    <a:pt x="4869" y="1407"/>
                    <a:pt x="4829" y="1407"/>
                  </a:cubicBezTo>
                  <a:cubicBezTo>
                    <a:pt x="4797" y="1407"/>
                    <a:pt x="4774" y="1391"/>
                    <a:pt x="4766" y="1376"/>
                  </a:cubicBezTo>
                  <a:cubicBezTo>
                    <a:pt x="4758" y="1368"/>
                    <a:pt x="4726" y="1376"/>
                    <a:pt x="4687" y="1328"/>
                  </a:cubicBezTo>
                  <a:cubicBezTo>
                    <a:pt x="4647" y="1281"/>
                    <a:pt x="4624" y="1265"/>
                    <a:pt x="4600" y="1265"/>
                  </a:cubicBezTo>
                  <a:cubicBezTo>
                    <a:pt x="4576" y="1265"/>
                    <a:pt x="4568" y="1289"/>
                    <a:pt x="4553" y="1305"/>
                  </a:cubicBezTo>
                  <a:cubicBezTo>
                    <a:pt x="4544" y="1320"/>
                    <a:pt x="4529" y="1344"/>
                    <a:pt x="4497" y="1320"/>
                  </a:cubicBezTo>
                  <a:cubicBezTo>
                    <a:pt x="4466" y="1296"/>
                    <a:pt x="4473" y="1281"/>
                    <a:pt x="4450" y="1281"/>
                  </a:cubicBezTo>
                  <a:cubicBezTo>
                    <a:pt x="4434" y="1281"/>
                    <a:pt x="4386" y="1281"/>
                    <a:pt x="4386" y="1305"/>
                  </a:cubicBezTo>
                  <a:cubicBezTo>
                    <a:pt x="4379" y="1336"/>
                    <a:pt x="4363" y="1360"/>
                    <a:pt x="4331" y="1344"/>
                  </a:cubicBezTo>
                  <a:cubicBezTo>
                    <a:pt x="4307" y="1320"/>
                    <a:pt x="4323" y="1305"/>
                    <a:pt x="4292" y="1312"/>
                  </a:cubicBezTo>
                  <a:cubicBezTo>
                    <a:pt x="4252" y="1320"/>
                    <a:pt x="4220" y="1344"/>
                    <a:pt x="4204" y="1368"/>
                  </a:cubicBezTo>
                  <a:cubicBezTo>
                    <a:pt x="4181" y="1391"/>
                    <a:pt x="4165" y="1423"/>
                    <a:pt x="4141" y="1399"/>
                  </a:cubicBezTo>
                  <a:cubicBezTo>
                    <a:pt x="4110" y="1383"/>
                    <a:pt x="4094" y="1368"/>
                    <a:pt x="4062" y="1336"/>
                  </a:cubicBezTo>
                  <a:cubicBezTo>
                    <a:pt x="4039" y="1312"/>
                    <a:pt x="4016" y="1281"/>
                    <a:pt x="4008" y="1305"/>
                  </a:cubicBezTo>
                  <a:cubicBezTo>
                    <a:pt x="4000" y="1328"/>
                    <a:pt x="3992" y="1352"/>
                    <a:pt x="3976" y="1336"/>
                  </a:cubicBezTo>
                  <a:cubicBezTo>
                    <a:pt x="3953" y="1312"/>
                    <a:pt x="3945" y="1296"/>
                    <a:pt x="3929" y="1281"/>
                  </a:cubicBezTo>
                  <a:cubicBezTo>
                    <a:pt x="3913" y="1273"/>
                    <a:pt x="3913" y="1241"/>
                    <a:pt x="3897" y="1273"/>
                  </a:cubicBezTo>
                  <a:cubicBezTo>
                    <a:pt x="3881" y="1312"/>
                    <a:pt x="3881" y="1305"/>
                    <a:pt x="3881" y="1336"/>
                  </a:cubicBezTo>
                  <a:cubicBezTo>
                    <a:pt x="3881" y="1360"/>
                    <a:pt x="3874" y="1399"/>
                    <a:pt x="3858" y="1391"/>
                  </a:cubicBezTo>
                  <a:cubicBezTo>
                    <a:pt x="3842" y="1383"/>
                    <a:pt x="3818" y="1383"/>
                    <a:pt x="3826" y="1352"/>
                  </a:cubicBezTo>
                  <a:cubicBezTo>
                    <a:pt x="3834" y="1320"/>
                    <a:pt x="3842" y="1305"/>
                    <a:pt x="3826" y="1305"/>
                  </a:cubicBezTo>
                  <a:cubicBezTo>
                    <a:pt x="3810" y="1305"/>
                    <a:pt x="3739" y="1296"/>
                    <a:pt x="3739" y="1312"/>
                  </a:cubicBezTo>
                  <a:cubicBezTo>
                    <a:pt x="3739" y="1336"/>
                    <a:pt x="3708" y="1336"/>
                    <a:pt x="3692" y="1320"/>
                  </a:cubicBezTo>
                  <a:cubicBezTo>
                    <a:pt x="3684" y="1305"/>
                    <a:pt x="3676" y="1289"/>
                    <a:pt x="3644" y="1281"/>
                  </a:cubicBezTo>
                  <a:cubicBezTo>
                    <a:pt x="3613" y="1273"/>
                    <a:pt x="3589" y="1273"/>
                    <a:pt x="3581" y="1296"/>
                  </a:cubicBezTo>
                  <a:cubicBezTo>
                    <a:pt x="3565" y="1312"/>
                    <a:pt x="3534" y="1352"/>
                    <a:pt x="3518" y="1320"/>
                  </a:cubicBezTo>
                  <a:cubicBezTo>
                    <a:pt x="3510" y="1296"/>
                    <a:pt x="3526" y="1265"/>
                    <a:pt x="3510" y="1249"/>
                  </a:cubicBezTo>
                  <a:cubicBezTo>
                    <a:pt x="3486" y="1241"/>
                    <a:pt x="3478" y="1249"/>
                    <a:pt x="3478" y="1225"/>
                  </a:cubicBezTo>
                  <a:cubicBezTo>
                    <a:pt x="3478" y="1202"/>
                    <a:pt x="3486" y="1186"/>
                    <a:pt x="3462" y="1186"/>
                  </a:cubicBezTo>
                  <a:cubicBezTo>
                    <a:pt x="3431" y="1186"/>
                    <a:pt x="3407" y="1178"/>
                    <a:pt x="3399" y="1194"/>
                  </a:cubicBezTo>
                  <a:cubicBezTo>
                    <a:pt x="3399" y="1202"/>
                    <a:pt x="3375" y="1178"/>
                    <a:pt x="3368" y="1210"/>
                  </a:cubicBezTo>
                  <a:cubicBezTo>
                    <a:pt x="3360" y="1241"/>
                    <a:pt x="3328" y="1249"/>
                    <a:pt x="3320" y="1225"/>
                  </a:cubicBezTo>
                  <a:cubicBezTo>
                    <a:pt x="3320" y="1202"/>
                    <a:pt x="3320" y="1194"/>
                    <a:pt x="3289" y="1186"/>
                  </a:cubicBezTo>
                  <a:cubicBezTo>
                    <a:pt x="3257" y="1186"/>
                    <a:pt x="3225" y="1210"/>
                    <a:pt x="3202" y="1194"/>
                  </a:cubicBezTo>
                  <a:cubicBezTo>
                    <a:pt x="3202" y="1194"/>
                    <a:pt x="3186" y="1162"/>
                    <a:pt x="3146" y="1162"/>
                  </a:cubicBezTo>
                  <a:cubicBezTo>
                    <a:pt x="3099" y="1170"/>
                    <a:pt x="3091" y="1154"/>
                    <a:pt x="3059" y="1146"/>
                  </a:cubicBezTo>
                  <a:cubicBezTo>
                    <a:pt x="3028" y="1138"/>
                    <a:pt x="3036" y="1099"/>
                    <a:pt x="3028" y="1075"/>
                  </a:cubicBezTo>
                  <a:cubicBezTo>
                    <a:pt x="3012" y="1052"/>
                    <a:pt x="2996" y="1020"/>
                    <a:pt x="2980" y="1028"/>
                  </a:cubicBezTo>
                  <a:cubicBezTo>
                    <a:pt x="2957" y="1036"/>
                    <a:pt x="2972" y="1075"/>
                    <a:pt x="2933" y="1059"/>
                  </a:cubicBezTo>
                  <a:cubicBezTo>
                    <a:pt x="2885" y="1052"/>
                    <a:pt x="2885" y="1083"/>
                    <a:pt x="2854" y="1052"/>
                  </a:cubicBezTo>
                  <a:cubicBezTo>
                    <a:pt x="2814" y="1020"/>
                    <a:pt x="2806" y="988"/>
                    <a:pt x="2775" y="965"/>
                  </a:cubicBezTo>
                  <a:cubicBezTo>
                    <a:pt x="2743" y="941"/>
                    <a:pt x="2759" y="55"/>
                    <a:pt x="2759" y="55"/>
                  </a:cubicBezTo>
                  <a:cubicBezTo>
                    <a:pt x="1613" y="0"/>
                    <a:pt x="1613" y="0"/>
                    <a:pt x="1613" y="0"/>
                  </a:cubicBezTo>
                  <a:cubicBezTo>
                    <a:pt x="1470" y="2095"/>
                    <a:pt x="1470" y="2095"/>
                    <a:pt x="1470" y="2095"/>
                  </a:cubicBezTo>
                  <a:cubicBezTo>
                    <a:pt x="1470" y="2095"/>
                    <a:pt x="1470" y="2142"/>
                    <a:pt x="1439" y="2142"/>
                  </a:cubicBezTo>
                  <a:cubicBezTo>
                    <a:pt x="1415" y="2142"/>
                    <a:pt x="39" y="2024"/>
                    <a:pt x="39" y="2024"/>
                  </a:cubicBezTo>
                  <a:cubicBezTo>
                    <a:pt x="39" y="2024"/>
                    <a:pt x="0" y="1984"/>
                    <a:pt x="71" y="2127"/>
                  </a:cubicBezTo>
                  <a:cubicBezTo>
                    <a:pt x="87" y="2127"/>
                    <a:pt x="103" y="2135"/>
                    <a:pt x="103" y="2135"/>
                  </a:cubicBezTo>
                  <a:cubicBezTo>
                    <a:pt x="111" y="2135"/>
                    <a:pt x="182" y="2182"/>
                    <a:pt x="182" y="2253"/>
                  </a:cubicBezTo>
                  <a:cubicBezTo>
                    <a:pt x="182" y="2316"/>
                    <a:pt x="190" y="2277"/>
                    <a:pt x="253" y="2316"/>
                  </a:cubicBezTo>
                  <a:cubicBezTo>
                    <a:pt x="308" y="2348"/>
                    <a:pt x="332" y="2372"/>
                    <a:pt x="371" y="2419"/>
                  </a:cubicBezTo>
                  <a:cubicBezTo>
                    <a:pt x="411" y="2459"/>
                    <a:pt x="427" y="2466"/>
                    <a:pt x="443" y="2530"/>
                  </a:cubicBezTo>
                  <a:cubicBezTo>
                    <a:pt x="458" y="2593"/>
                    <a:pt x="506" y="2569"/>
                    <a:pt x="545" y="2609"/>
                  </a:cubicBezTo>
                  <a:cubicBezTo>
                    <a:pt x="593" y="2648"/>
                    <a:pt x="609" y="2672"/>
                    <a:pt x="672" y="2719"/>
                  </a:cubicBezTo>
                  <a:cubicBezTo>
                    <a:pt x="735" y="2767"/>
                    <a:pt x="719" y="2767"/>
                    <a:pt x="719" y="2806"/>
                  </a:cubicBezTo>
                  <a:cubicBezTo>
                    <a:pt x="719" y="2846"/>
                    <a:pt x="696" y="2830"/>
                    <a:pt x="767" y="2909"/>
                  </a:cubicBezTo>
                  <a:cubicBezTo>
                    <a:pt x="830" y="2988"/>
                    <a:pt x="759" y="2957"/>
                    <a:pt x="743" y="3012"/>
                  </a:cubicBezTo>
                  <a:cubicBezTo>
                    <a:pt x="719" y="3059"/>
                    <a:pt x="782" y="3123"/>
                    <a:pt x="798" y="3178"/>
                  </a:cubicBezTo>
                  <a:cubicBezTo>
                    <a:pt x="814" y="3225"/>
                    <a:pt x="838" y="3225"/>
                    <a:pt x="885" y="3241"/>
                  </a:cubicBezTo>
                  <a:cubicBezTo>
                    <a:pt x="925" y="3257"/>
                    <a:pt x="909" y="3265"/>
                    <a:pt x="925" y="3296"/>
                  </a:cubicBezTo>
                  <a:cubicBezTo>
                    <a:pt x="949" y="3336"/>
                    <a:pt x="1012" y="3360"/>
                    <a:pt x="1044" y="3360"/>
                  </a:cubicBezTo>
                  <a:cubicBezTo>
                    <a:pt x="1083" y="3360"/>
                    <a:pt x="1138" y="3439"/>
                    <a:pt x="1154" y="3431"/>
                  </a:cubicBezTo>
                  <a:cubicBezTo>
                    <a:pt x="1178" y="3423"/>
                    <a:pt x="1288" y="3502"/>
                    <a:pt x="1344" y="3542"/>
                  </a:cubicBezTo>
                  <a:cubicBezTo>
                    <a:pt x="1407" y="3581"/>
                    <a:pt x="1383" y="3510"/>
                    <a:pt x="1431" y="3486"/>
                  </a:cubicBezTo>
                  <a:cubicBezTo>
                    <a:pt x="1478" y="3463"/>
                    <a:pt x="1478" y="3399"/>
                    <a:pt x="1486" y="3360"/>
                  </a:cubicBezTo>
                  <a:cubicBezTo>
                    <a:pt x="1502" y="3320"/>
                    <a:pt x="1526" y="3289"/>
                    <a:pt x="1541" y="3265"/>
                  </a:cubicBezTo>
                  <a:cubicBezTo>
                    <a:pt x="1549" y="3241"/>
                    <a:pt x="1534" y="3194"/>
                    <a:pt x="1613" y="3186"/>
                  </a:cubicBezTo>
                  <a:cubicBezTo>
                    <a:pt x="1692" y="3178"/>
                    <a:pt x="1692" y="3139"/>
                    <a:pt x="1739" y="3139"/>
                  </a:cubicBezTo>
                  <a:cubicBezTo>
                    <a:pt x="1794" y="3146"/>
                    <a:pt x="1794" y="3186"/>
                    <a:pt x="1826" y="3186"/>
                  </a:cubicBezTo>
                  <a:cubicBezTo>
                    <a:pt x="1850" y="3194"/>
                    <a:pt x="1850" y="3186"/>
                    <a:pt x="1889" y="3178"/>
                  </a:cubicBezTo>
                  <a:cubicBezTo>
                    <a:pt x="1929" y="3162"/>
                    <a:pt x="1929" y="3178"/>
                    <a:pt x="1952" y="3202"/>
                  </a:cubicBezTo>
                  <a:cubicBezTo>
                    <a:pt x="1968" y="3217"/>
                    <a:pt x="2008" y="3210"/>
                    <a:pt x="2024" y="3194"/>
                  </a:cubicBezTo>
                  <a:cubicBezTo>
                    <a:pt x="2047" y="3178"/>
                    <a:pt x="2127" y="3296"/>
                    <a:pt x="2166" y="3328"/>
                  </a:cubicBezTo>
                  <a:cubicBezTo>
                    <a:pt x="2205" y="3368"/>
                    <a:pt x="2277" y="3431"/>
                    <a:pt x="2324" y="3463"/>
                  </a:cubicBezTo>
                  <a:cubicBezTo>
                    <a:pt x="2372" y="3494"/>
                    <a:pt x="2316" y="3510"/>
                    <a:pt x="2419" y="3660"/>
                  </a:cubicBezTo>
                  <a:cubicBezTo>
                    <a:pt x="2522" y="3810"/>
                    <a:pt x="2482" y="3834"/>
                    <a:pt x="2514" y="3874"/>
                  </a:cubicBezTo>
                  <a:cubicBezTo>
                    <a:pt x="2545" y="3905"/>
                    <a:pt x="2498" y="3921"/>
                    <a:pt x="2538" y="3945"/>
                  </a:cubicBezTo>
                  <a:cubicBezTo>
                    <a:pt x="2585" y="3969"/>
                    <a:pt x="2688" y="4095"/>
                    <a:pt x="2704" y="4134"/>
                  </a:cubicBezTo>
                  <a:cubicBezTo>
                    <a:pt x="2727" y="4174"/>
                    <a:pt x="2727" y="4206"/>
                    <a:pt x="2767" y="4214"/>
                  </a:cubicBezTo>
                  <a:cubicBezTo>
                    <a:pt x="2806" y="4222"/>
                    <a:pt x="2814" y="4253"/>
                    <a:pt x="2838" y="4269"/>
                  </a:cubicBezTo>
                  <a:cubicBezTo>
                    <a:pt x="2862" y="4293"/>
                    <a:pt x="2838" y="4293"/>
                    <a:pt x="2838" y="4324"/>
                  </a:cubicBezTo>
                  <a:cubicBezTo>
                    <a:pt x="2830" y="4356"/>
                    <a:pt x="2814" y="4380"/>
                    <a:pt x="2870" y="4411"/>
                  </a:cubicBezTo>
                  <a:cubicBezTo>
                    <a:pt x="2917" y="4443"/>
                    <a:pt x="2830" y="4474"/>
                    <a:pt x="2862" y="4514"/>
                  </a:cubicBezTo>
                  <a:cubicBezTo>
                    <a:pt x="2893" y="4553"/>
                    <a:pt x="2941" y="4648"/>
                    <a:pt x="2964" y="4672"/>
                  </a:cubicBezTo>
                  <a:cubicBezTo>
                    <a:pt x="2988" y="4696"/>
                    <a:pt x="2949" y="4743"/>
                    <a:pt x="2972" y="4759"/>
                  </a:cubicBezTo>
                  <a:cubicBezTo>
                    <a:pt x="3004" y="4775"/>
                    <a:pt x="2988" y="4806"/>
                    <a:pt x="3012" y="4806"/>
                  </a:cubicBezTo>
                  <a:cubicBezTo>
                    <a:pt x="3028" y="4814"/>
                    <a:pt x="3067" y="4822"/>
                    <a:pt x="3115" y="4854"/>
                  </a:cubicBezTo>
                  <a:cubicBezTo>
                    <a:pt x="3170" y="4878"/>
                    <a:pt x="3154" y="4893"/>
                    <a:pt x="3202" y="4886"/>
                  </a:cubicBezTo>
                  <a:cubicBezTo>
                    <a:pt x="3241" y="4886"/>
                    <a:pt x="3257" y="4901"/>
                    <a:pt x="3312" y="4941"/>
                  </a:cubicBezTo>
                  <a:cubicBezTo>
                    <a:pt x="3360" y="4973"/>
                    <a:pt x="3375" y="4988"/>
                    <a:pt x="3423" y="4988"/>
                  </a:cubicBezTo>
                  <a:cubicBezTo>
                    <a:pt x="3470" y="4996"/>
                    <a:pt x="3478" y="4996"/>
                    <a:pt x="3510" y="4973"/>
                  </a:cubicBezTo>
                  <a:cubicBezTo>
                    <a:pt x="3542" y="4949"/>
                    <a:pt x="3597" y="5004"/>
                    <a:pt x="3637" y="5020"/>
                  </a:cubicBezTo>
                  <a:cubicBezTo>
                    <a:pt x="3668" y="5036"/>
                    <a:pt x="3684" y="5067"/>
                    <a:pt x="3708" y="5083"/>
                  </a:cubicBezTo>
                  <a:cubicBezTo>
                    <a:pt x="3723" y="5107"/>
                    <a:pt x="3715" y="5115"/>
                    <a:pt x="3747" y="5107"/>
                  </a:cubicBezTo>
                  <a:cubicBezTo>
                    <a:pt x="3779" y="5099"/>
                    <a:pt x="3763" y="5075"/>
                    <a:pt x="3763" y="5075"/>
                  </a:cubicBezTo>
                  <a:cubicBezTo>
                    <a:pt x="3763" y="5075"/>
                    <a:pt x="3794" y="5052"/>
                    <a:pt x="3802" y="5044"/>
                  </a:cubicBezTo>
                  <a:cubicBezTo>
                    <a:pt x="3810" y="5028"/>
                    <a:pt x="3826" y="5044"/>
                    <a:pt x="3834" y="5044"/>
                  </a:cubicBezTo>
                  <a:cubicBezTo>
                    <a:pt x="3834" y="5036"/>
                    <a:pt x="3826" y="5036"/>
                    <a:pt x="3826" y="5036"/>
                  </a:cubicBezTo>
                  <a:cubicBezTo>
                    <a:pt x="3818" y="4980"/>
                    <a:pt x="3810" y="4996"/>
                    <a:pt x="3802" y="5012"/>
                  </a:cubicBezTo>
                  <a:cubicBezTo>
                    <a:pt x="3794" y="5020"/>
                    <a:pt x="3794" y="5044"/>
                    <a:pt x="3779" y="5028"/>
                  </a:cubicBezTo>
                  <a:cubicBezTo>
                    <a:pt x="3771" y="5012"/>
                    <a:pt x="3802" y="5012"/>
                    <a:pt x="3779" y="4973"/>
                  </a:cubicBezTo>
                  <a:cubicBezTo>
                    <a:pt x="3763" y="4941"/>
                    <a:pt x="3755" y="4949"/>
                    <a:pt x="3747" y="4901"/>
                  </a:cubicBezTo>
                  <a:cubicBezTo>
                    <a:pt x="3739" y="4854"/>
                    <a:pt x="3708" y="4870"/>
                    <a:pt x="3708" y="4814"/>
                  </a:cubicBezTo>
                  <a:cubicBezTo>
                    <a:pt x="3708" y="4759"/>
                    <a:pt x="3731" y="4727"/>
                    <a:pt x="3708" y="4696"/>
                  </a:cubicBezTo>
                  <a:cubicBezTo>
                    <a:pt x="3684" y="4664"/>
                    <a:pt x="3668" y="4656"/>
                    <a:pt x="3676" y="4633"/>
                  </a:cubicBezTo>
                  <a:cubicBezTo>
                    <a:pt x="3684" y="4609"/>
                    <a:pt x="3660" y="4617"/>
                    <a:pt x="3660" y="4593"/>
                  </a:cubicBezTo>
                  <a:cubicBezTo>
                    <a:pt x="3652" y="4569"/>
                    <a:pt x="3652" y="4562"/>
                    <a:pt x="3676" y="4553"/>
                  </a:cubicBezTo>
                  <a:cubicBezTo>
                    <a:pt x="3700" y="4538"/>
                    <a:pt x="3708" y="4522"/>
                    <a:pt x="3708" y="4506"/>
                  </a:cubicBezTo>
                  <a:cubicBezTo>
                    <a:pt x="3700" y="4490"/>
                    <a:pt x="3723" y="4514"/>
                    <a:pt x="3723" y="4553"/>
                  </a:cubicBezTo>
                  <a:cubicBezTo>
                    <a:pt x="3723" y="4593"/>
                    <a:pt x="3739" y="4727"/>
                    <a:pt x="3755" y="4743"/>
                  </a:cubicBezTo>
                  <a:cubicBezTo>
                    <a:pt x="3771" y="4767"/>
                    <a:pt x="3802" y="4862"/>
                    <a:pt x="3802" y="4878"/>
                  </a:cubicBezTo>
                  <a:cubicBezTo>
                    <a:pt x="3794" y="4901"/>
                    <a:pt x="3802" y="4957"/>
                    <a:pt x="3818" y="4941"/>
                  </a:cubicBezTo>
                  <a:cubicBezTo>
                    <a:pt x="3826" y="4925"/>
                    <a:pt x="3826" y="4925"/>
                    <a:pt x="3818" y="4886"/>
                  </a:cubicBezTo>
                  <a:cubicBezTo>
                    <a:pt x="3802" y="4838"/>
                    <a:pt x="3794" y="4775"/>
                    <a:pt x="3779" y="4712"/>
                  </a:cubicBezTo>
                  <a:cubicBezTo>
                    <a:pt x="3755" y="4640"/>
                    <a:pt x="3747" y="4617"/>
                    <a:pt x="3747" y="4577"/>
                  </a:cubicBezTo>
                  <a:cubicBezTo>
                    <a:pt x="3747" y="4546"/>
                    <a:pt x="3739" y="4522"/>
                    <a:pt x="3731" y="4498"/>
                  </a:cubicBezTo>
                  <a:cubicBezTo>
                    <a:pt x="3723" y="4474"/>
                    <a:pt x="3723" y="4467"/>
                    <a:pt x="3715" y="4451"/>
                  </a:cubicBezTo>
                  <a:cubicBezTo>
                    <a:pt x="3700" y="4435"/>
                    <a:pt x="3692" y="4435"/>
                    <a:pt x="3668" y="4435"/>
                  </a:cubicBezTo>
                  <a:cubicBezTo>
                    <a:pt x="3652" y="4435"/>
                    <a:pt x="3637" y="4451"/>
                    <a:pt x="3621" y="4435"/>
                  </a:cubicBezTo>
                  <a:cubicBezTo>
                    <a:pt x="3597" y="4411"/>
                    <a:pt x="3581" y="4411"/>
                    <a:pt x="3597" y="4395"/>
                  </a:cubicBezTo>
                  <a:cubicBezTo>
                    <a:pt x="3613" y="4387"/>
                    <a:pt x="3652" y="4395"/>
                    <a:pt x="3676" y="4403"/>
                  </a:cubicBezTo>
                  <a:cubicBezTo>
                    <a:pt x="3692" y="4411"/>
                    <a:pt x="3700" y="4419"/>
                    <a:pt x="3715" y="4403"/>
                  </a:cubicBezTo>
                  <a:cubicBezTo>
                    <a:pt x="3731" y="4395"/>
                    <a:pt x="3731" y="4364"/>
                    <a:pt x="3739" y="4380"/>
                  </a:cubicBezTo>
                  <a:cubicBezTo>
                    <a:pt x="3739" y="4403"/>
                    <a:pt x="3723" y="4427"/>
                    <a:pt x="3739" y="4427"/>
                  </a:cubicBezTo>
                  <a:cubicBezTo>
                    <a:pt x="3763" y="4427"/>
                    <a:pt x="3755" y="4411"/>
                    <a:pt x="3763" y="4387"/>
                  </a:cubicBezTo>
                  <a:cubicBezTo>
                    <a:pt x="3763" y="4364"/>
                    <a:pt x="3826" y="4245"/>
                    <a:pt x="3834" y="4222"/>
                  </a:cubicBezTo>
                  <a:cubicBezTo>
                    <a:pt x="3850" y="4190"/>
                    <a:pt x="3850" y="4166"/>
                    <a:pt x="3834" y="4182"/>
                  </a:cubicBezTo>
                  <a:cubicBezTo>
                    <a:pt x="3818" y="4198"/>
                    <a:pt x="3802" y="4206"/>
                    <a:pt x="3802" y="4229"/>
                  </a:cubicBezTo>
                  <a:cubicBezTo>
                    <a:pt x="3802" y="4253"/>
                    <a:pt x="3794" y="4277"/>
                    <a:pt x="3779" y="4285"/>
                  </a:cubicBezTo>
                  <a:cubicBezTo>
                    <a:pt x="3771" y="4285"/>
                    <a:pt x="3771" y="4293"/>
                    <a:pt x="3771" y="4253"/>
                  </a:cubicBezTo>
                  <a:cubicBezTo>
                    <a:pt x="3771" y="4222"/>
                    <a:pt x="3771" y="4229"/>
                    <a:pt x="3747" y="4206"/>
                  </a:cubicBezTo>
                  <a:cubicBezTo>
                    <a:pt x="3723" y="4190"/>
                    <a:pt x="3700" y="4198"/>
                    <a:pt x="3700" y="4174"/>
                  </a:cubicBezTo>
                  <a:cubicBezTo>
                    <a:pt x="3700" y="4150"/>
                    <a:pt x="3684" y="4142"/>
                    <a:pt x="3708" y="4142"/>
                  </a:cubicBezTo>
                  <a:cubicBezTo>
                    <a:pt x="3731" y="4142"/>
                    <a:pt x="3755" y="4134"/>
                    <a:pt x="3771" y="4142"/>
                  </a:cubicBezTo>
                  <a:cubicBezTo>
                    <a:pt x="3779" y="4150"/>
                    <a:pt x="3779" y="4174"/>
                    <a:pt x="3794" y="4174"/>
                  </a:cubicBezTo>
                  <a:cubicBezTo>
                    <a:pt x="3810" y="4174"/>
                    <a:pt x="3802" y="4174"/>
                    <a:pt x="3826" y="4142"/>
                  </a:cubicBezTo>
                  <a:cubicBezTo>
                    <a:pt x="3842" y="4119"/>
                    <a:pt x="3897" y="4040"/>
                    <a:pt x="3874" y="4047"/>
                  </a:cubicBezTo>
                  <a:cubicBezTo>
                    <a:pt x="3850" y="4047"/>
                    <a:pt x="3826" y="4079"/>
                    <a:pt x="3826" y="4056"/>
                  </a:cubicBezTo>
                  <a:cubicBezTo>
                    <a:pt x="3818" y="4040"/>
                    <a:pt x="3818" y="4016"/>
                    <a:pt x="3842" y="4016"/>
                  </a:cubicBezTo>
                  <a:cubicBezTo>
                    <a:pt x="3858" y="4016"/>
                    <a:pt x="3881" y="3992"/>
                    <a:pt x="3905" y="4008"/>
                  </a:cubicBezTo>
                  <a:cubicBezTo>
                    <a:pt x="3929" y="4024"/>
                    <a:pt x="3929" y="4032"/>
                    <a:pt x="3937" y="4016"/>
                  </a:cubicBezTo>
                  <a:cubicBezTo>
                    <a:pt x="3953" y="4008"/>
                    <a:pt x="4016" y="3945"/>
                    <a:pt x="3992" y="3937"/>
                  </a:cubicBezTo>
                  <a:cubicBezTo>
                    <a:pt x="3961" y="3937"/>
                    <a:pt x="3961" y="3929"/>
                    <a:pt x="3961" y="3913"/>
                  </a:cubicBezTo>
                  <a:cubicBezTo>
                    <a:pt x="3961" y="3897"/>
                    <a:pt x="3961" y="3866"/>
                    <a:pt x="3992" y="3897"/>
                  </a:cubicBezTo>
                  <a:cubicBezTo>
                    <a:pt x="4023" y="3929"/>
                    <a:pt x="4000" y="3937"/>
                    <a:pt x="4039" y="3937"/>
                  </a:cubicBezTo>
                  <a:cubicBezTo>
                    <a:pt x="4070" y="3937"/>
                    <a:pt x="4094" y="3897"/>
                    <a:pt x="4094" y="3921"/>
                  </a:cubicBezTo>
                  <a:cubicBezTo>
                    <a:pt x="4086" y="3937"/>
                    <a:pt x="3984" y="4000"/>
                    <a:pt x="3992" y="4016"/>
                  </a:cubicBezTo>
                  <a:cubicBezTo>
                    <a:pt x="4000" y="4032"/>
                    <a:pt x="4016" y="4016"/>
                    <a:pt x="4039" y="4000"/>
                  </a:cubicBezTo>
                  <a:cubicBezTo>
                    <a:pt x="4054" y="3984"/>
                    <a:pt x="4165" y="3921"/>
                    <a:pt x="4141" y="3905"/>
                  </a:cubicBezTo>
                  <a:cubicBezTo>
                    <a:pt x="4118" y="3897"/>
                    <a:pt x="4149" y="3874"/>
                    <a:pt x="4110" y="3858"/>
                  </a:cubicBezTo>
                  <a:cubicBezTo>
                    <a:pt x="4070" y="3842"/>
                    <a:pt x="4094" y="3834"/>
                    <a:pt x="4070" y="3818"/>
                  </a:cubicBezTo>
                  <a:cubicBezTo>
                    <a:pt x="4054" y="3795"/>
                    <a:pt x="4039" y="3771"/>
                    <a:pt x="4054" y="3763"/>
                  </a:cubicBezTo>
                  <a:cubicBezTo>
                    <a:pt x="4078" y="3755"/>
                    <a:pt x="4062" y="3787"/>
                    <a:pt x="4094" y="3795"/>
                  </a:cubicBezTo>
                  <a:cubicBezTo>
                    <a:pt x="4126" y="3810"/>
                    <a:pt x="4141" y="3826"/>
                    <a:pt x="4157" y="3803"/>
                  </a:cubicBezTo>
                  <a:cubicBezTo>
                    <a:pt x="4173" y="3779"/>
                    <a:pt x="4181" y="3779"/>
                    <a:pt x="4204" y="3787"/>
                  </a:cubicBezTo>
                  <a:cubicBezTo>
                    <a:pt x="4220" y="3795"/>
                    <a:pt x="4244" y="3818"/>
                    <a:pt x="4268" y="3810"/>
                  </a:cubicBezTo>
                  <a:cubicBezTo>
                    <a:pt x="4292" y="3810"/>
                    <a:pt x="4276" y="3826"/>
                    <a:pt x="4252" y="3834"/>
                  </a:cubicBezTo>
                  <a:cubicBezTo>
                    <a:pt x="4228" y="3842"/>
                    <a:pt x="4213" y="3874"/>
                    <a:pt x="4220" y="3874"/>
                  </a:cubicBezTo>
                  <a:cubicBezTo>
                    <a:pt x="4236" y="3874"/>
                    <a:pt x="4276" y="3842"/>
                    <a:pt x="4323" y="3818"/>
                  </a:cubicBezTo>
                  <a:cubicBezTo>
                    <a:pt x="4371" y="3795"/>
                    <a:pt x="4402" y="3779"/>
                    <a:pt x="4386" y="3771"/>
                  </a:cubicBezTo>
                  <a:cubicBezTo>
                    <a:pt x="4371" y="3755"/>
                    <a:pt x="4379" y="3755"/>
                    <a:pt x="4402" y="3747"/>
                  </a:cubicBezTo>
                  <a:cubicBezTo>
                    <a:pt x="4426" y="3747"/>
                    <a:pt x="4450" y="3739"/>
                    <a:pt x="4473" y="3723"/>
                  </a:cubicBezTo>
                  <a:cubicBezTo>
                    <a:pt x="4489" y="3708"/>
                    <a:pt x="4616" y="3644"/>
                    <a:pt x="4639" y="3597"/>
                  </a:cubicBezTo>
                  <a:cubicBezTo>
                    <a:pt x="4663" y="3549"/>
                    <a:pt x="4647" y="3534"/>
                    <a:pt x="4679" y="3518"/>
                  </a:cubicBezTo>
                  <a:cubicBezTo>
                    <a:pt x="4703" y="3502"/>
                    <a:pt x="4734" y="3478"/>
                    <a:pt x="4742" y="3470"/>
                  </a:cubicBezTo>
                  <a:cubicBezTo>
                    <a:pt x="4758" y="3463"/>
                    <a:pt x="4766" y="3423"/>
                    <a:pt x="4750" y="3407"/>
                  </a:cubicBezTo>
                  <a:cubicBezTo>
                    <a:pt x="4734" y="3383"/>
                    <a:pt x="4734" y="3383"/>
                    <a:pt x="4726" y="3360"/>
                  </a:cubicBezTo>
                  <a:cubicBezTo>
                    <a:pt x="4711" y="3336"/>
                    <a:pt x="4703" y="3344"/>
                    <a:pt x="4703" y="3320"/>
                  </a:cubicBezTo>
                  <a:cubicBezTo>
                    <a:pt x="4703" y="3296"/>
                    <a:pt x="4695" y="3281"/>
                    <a:pt x="4711" y="3289"/>
                  </a:cubicBezTo>
                  <a:cubicBezTo>
                    <a:pt x="4726" y="3296"/>
                    <a:pt x="4750" y="3320"/>
                    <a:pt x="4766" y="3305"/>
                  </a:cubicBezTo>
                  <a:cubicBezTo>
                    <a:pt x="4774" y="3281"/>
                    <a:pt x="4774" y="3281"/>
                    <a:pt x="4790" y="3265"/>
                  </a:cubicBezTo>
                  <a:cubicBezTo>
                    <a:pt x="4797" y="3249"/>
                    <a:pt x="4813" y="3241"/>
                    <a:pt x="4821" y="3257"/>
                  </a:cubicBezTo>
                  <a:cubicBezTo>
                    <a:pt x="4821" y="3265"/>
                    <a:pt x="4853" y="3281"/>
                    <a:pt x="4829" y="3289"/>
                  </a:cubicBezTo>
                  <a:cubicBezTo>
                    <a:pt x="4813" y="3305"/>
                    <a:pt x="4813" y="3320"/>
                    <a:pt x="4813" y="3328"/>
                  </a:cubicBezTo>
                  <a:cubicBezTo>
                    <a:pt x="4821" y="3336"/>
                    <a:pt x="4790" y="3336"/>
                    <a:pt x="4806" y="3352"/>
                  </a:cubicBezTo>
                  <a:cubicBezTo>
                    <a:pt x="4813" y="3368"/>
                    <a:pt x="4797" y="3376"/>
                    <a:pt x="4829" y="3368"/>
                  </a:cubicBezTo>
                  <a:cubicBezTo>
                    <a:pt x="4853" y="3368"/>
                    <a:pt x="4869" y="3368"/>
                    <a:pt x="4853" y="3376"/>
                  </a:cubicBezTo>
                  <a:cubicBezTo>
                    <a:pt x="4837" y="3383"/>
                    <a:pt x="4797" y="3431"/>
                    <a:pt x="4790" y="3447"/>
                  </a:cubicBezTo>
                  <a:cubicBezTo>
                    <a:pt x="4782" y="3463"/>
                    <a:pt x="4766" y="3478"/>
                    <a:pt x="4750" y="3486"/>
                  </a:cubicBezTo>
                  <a:cubicBezTo>
                    <a:pt x="4734" y="3502"/>
                    <a:pt x="4703" y="3518"/>
                    <a:pt x="4703" y="3526"/>
                  </a:cubicBezTo>
                  <a:cubicBezTo>
                    <a:pt x="4695" y="3542"/>
                    <a:pt x="4679" y="3557"/>
                    <a:pt x="4719" y="3542"/>
                  </a:cubicBezTo>
                  <a:cubicBezTo>
                    <a:pt x="4758" y="3518"/>
                    <a:pt x="4790" y="3494"/>
                    <a:pt x="4797" y="3478"/>
                  </a:cubicBezTo>
                  <a:cubicBezTo>
                    <a:pt x="4806" y="3455"/>
                    <a:pt x="4829" y="3415"/>
                    <a:pt x="4877" y="3392"/>
                  </a:cubicBezTo>
                  <a:cubicBezTo>
                    <a:pt x="4932" y="3368"/>
                    <a:pt x="4964" y="3336"/>
                    <a:pt x="4995" y="3336"/>
                  </a:cubicBezTo>
                  <a:cubicBezTo>
                    <a:pt x="5035" y="3328"/>
                    <a:pt x="5145" y="3273"/>
                    <a:pt x="5177" y="3273"/>
                  </a:cubicBezTo>
                  <a:lnTo>
                    <a:pt x="5185" y="3265"/>
                  </a:lnTo>
                  <a:lnTo>
                    <a:pt x="5185" y="3265"/>
                  </a:lnTo>
                  <a:cubicBezTo>
                    <a:pt x="5185" y="3265"/>
                    <a:pt x="5185" y="3257"/>
                    <a:pt x="5169" y="3249"/>
                  </a:cubicBezTo>
                </a:path>
              </a:pathLst>
            </a:custGeom>
            <a:solidFill>
              <a:schemeClr val="accent1"/>
            </a:solidFill>
            <a:ln>
              <a:solidFill>
                <a:schemeClr val="bg2"/>
              </a:solidFill>
            </a:ln>
            <a:effectLst/>
          </p:spPr>
          <p:txBody>
            <a:bodyPr wrap="none" anchor="ctr"/>
            <a:lstStyle/>
            <a:p>
              <a:endParaRPr lang="en-US"/>
            </a:p>
          </p:txBody>
        </p:sp>
        <p:sp>
          <p:nvSpPr>
            <p:cNvPr id="247" name="Freeform 12"/>
            <p:cNvSpPr>
              <a:spLocks noChangeArrowheads="1"/>
            </p:cNvSpPr>
            <p:nvPr/>
          </p:nvSpPr>
          <p:spPr bwMode="auto">
            <a:xfrm>
              <a:off x="15291425" y="7613281"/>
              <a:ext cx="2778528" cy="2695033"/>
            </a:xfrm>
            <a:custGeom>
              <a:avLst/>
              <a:gdLst>
                <a:gd name="T0" fmla="*/ 3170 w 5281"/>
                <a:gd name="T1" fmla="*/ 4901 h 5124"/>
                <a:gd name="T2" fmla="*/ 2822 w 5281"/>
                <a:gd name="T3" fmla="*/ 4301 h 5124"/>
                <a:gd name="T4" fmla="*/ 2016 w 5281"/>
                <a:gd name="T5" fmla="*/ 3202 h 5124"/>
                <a:gd name="T6" fmla="*/ 1525 w 5281"/>
                <a:gd name="T7" fmla="*/ 3273 h 5124"/>
                <a:gd name="T8" fmla="*/ 893 w 5281"/>
                <a:gd name="T9" fmla="*/ 3281 h 5124"/>
                <a:gd name="T10" fmla="*/ 482 w 5281"/>
                <a:gd name="T11" fmla="*/ 2593 h 5124"/>
                <a:gd name="T12" fmla="*/ 1454 w 5281"/>
                <a:gd name="T13" fmla="*/ 2103 h 5124"/>
                <a:gd name="T14" fmla="*/ 2972 w 5281"/>
                <a:gd name="T15" fmla="*/ 1028 h 5124"/>
                <a:gd name="T16" fmla="*/ 3320 w 5281"/>
                <a:gd name="T17" fmla="*/ 1241 h 5124"/>
                <a:gd name="T18" fmla="*/ 3510 w 5281"/>
                <a:gd name="T19" fmla="*/ 1328 h 5124"/>
                <a:gd name="T20" fmla="*/ 3842 w 5281"/>
                <a:gd name="T21" fmla="*/ 1399 h 5124"/>
                <a:gd name="T22" fmla="*/ 4125 w 5281"/>
                <a:gd name="T23" fmla="*/ 1407 h 5124"/>
                <a:gd name="T24" fmla="*/ 4537 w 5281"/>
                <a:gd name="T25" fmla="*/ 1313 h 5124"/>
                <a:gd name="T26" fmla="*/ 5003 w 5281"/>
                <a:gd name="T27" fmla="*/ 1439 h 5124"/>
                <a:gd name="T28" fmla="*/ 5280 w 5281"/>
                <a:gd name="T29" fmla="*/ 2656 h 5124"/>
                <a:gd name="T30" fmla="*/ 5232 w 5281"/>
                <a:gd name="T31" fmla="*/ 3075 h 5124"/>
                <a:gd name="T32" fmla="*/ 4924 w 5281"/>
                <a:gd name="T33" fmla="*/ 3368 h 5124"/>
                <a:gd name="T34" fmla="*/ 4813 w 5281"/>
                <a:gd name="T35" fmla="*/ 3384 h 5124"/>
                <a:gd name="T36" fmla="*/ 4734 w 5281"/>
                <a:gd name="T37" fmla="*/ 3320 h 5124"/>
                <a:gd name="T38" fmla="*/ 4457 w 5281"/>
                <a:gd name="T39" fmla="*/ 3739 h 5124"/>
                <a:gd name="T40" fmla="*/ 4204 w 5281"/>
                <a:gd name="T41" fmla="*/ 3811 h 5124"/>
                <a:gd name="T42" fmla="*/ 4125 w 5281"/>
                <a:gd name="T43" fmla="*/ 3913 h 5124"/>
                <a:gd name="T44" fmla="*/ 3960 w 5281"/>
                <a:gd name="T45" fmla="*/ 3897 h 5124"/>
                <a:gd name="T46" fmla="*/ 3826 w 5281"/>
                <a:gd name="T47" fmla="*/ 4064 h 5124"/>
                <a:gd name="T48" fmla="*/ 3684 w 5281"/>
                <a:gd name="T49" fmla="*/ 4158 h 5124"/>
                <a:gd name="T50" fmla="*/ 3826 w 5281"/>
                <a:gd name="T51" fmla="*/ 4230 h 5124"/>
                <a:gd name="T52" fmla="*/ 3581 w 5281"/>
                <a:gd name="T53" fmla="*/ 4411 h 5124"/>
                <a:gd name="T54" fmla="*/ 3802 w 5281"/>
                <a:gd name="T55" fmla="*/ 4949 h 5124"/>
                <a:gd name="T56" fmla="*/ 3699 w 5281"/>
                <a:gd name="T57" fmla="*/ 4822 h 5124"/>
                <a:gd name="T58" fmla="*/ 3810 w 5281"/>
                <a:gd name="T59" fmla="*/ 5052 h 5124"/>
                <a:gd name="T60" fmla="*/ 3723 w 5281"/>
                <a:gd name="T61" fmla="*/ 5115 h 5124"/>
                <a:gd name="T62" fmla="*/ 3763 w 5281"/>
                <a:gd name="T63" fmla="*/ 4981 h 5124"/>
                <a:gd name="T64" fmla="*/ 3707 w 5281"/>
                <a:gd name="T65" fmla="*/ 4561 h 5124"/>
                <a:gd name="T66" fmla="*/ 3652 w 5281"/>
                <a:gd name="T67" fmla="*/ 4443 h 5124"/>
                <a:gd name="T68" fmla="*/ 3723 w 5281"/>
                <a:gd name="T69" fmla="*/ 4435 h 5124"/>
                <a:gd name="T70" fmla="*/ 3731 w 5281"/>
                <a:gd name="T71" fmla="*/ 4222 h 5124"/>
                <a:gd name="T72" fmla="*/ 3802 w 5281"/>
                <a:gd name="T73" fmla="*/ 4150 h 5124"/>
                <a:gd name="T74" fmla="*/ 3976 w 5281"/>
                <a:gd name="T75" fmla="*/ 3953 h 5124"/>
                <a:gd name="T76" fmla="*/ 3984 w 5281"/>
                <a:gd name="T77" fmla="*/ 4024 h 5124"/>
                <a:gd name="T78" fmla="*/ 4117 w 5281"/>
                <a:gd name="T79" fmla="*/ 3818 h 5124"/>
                <a:gd name="T80" fmla="*/ 4363 w 5281"/>
                <a:gd name="T81" fmla="*/ 3763 h 5124"/>
                <a:gd name="T82" fmla="*/ 4687 w 5281"/>
                <a:gd name="T83" fmla="*/ 3289 h 5124"/>
                <a:gd name="T84" fmla="*/ 4790 w 5281"/>
                <a:gd name="T85" fmla="*/ 3360 h 5124"/>
                <a:gd name="T86" fmla="*/ 4781 w 5281"/>
                <a:gd name="T87" fmla="*/ 3478 h 5124"/>
                <a:gd name="T88" fmla="*/ 5224 w 5281"/>
                <a:gd name="T89" fmla="*/ 3075 h 5124"/>
                <a:gd name="T90" fmla="*/ 5272 w 5281"/>
                <a:gd name="T91" fmla="*/ 2656 h 5124"/>
                <a:gd name="T92" fmla="*/ 5003 w 5281"/>
                <a:gd name="T93" fmla="*/ 1447 h 5124"/>
                <a:gd name="T94" fmla="*/ 4544 w 5281"/>
                <a:gd name="T95" fmla="*/ 1313 h 5124"/>
                <a:gd name="T96" fmla="*/ 4117 w 5281"/>
                <a:gd name="T97" fmla="*/ 1415 h 5124"/>
                <a:gd name="T98" fmla="*/ 3842 w 5281"/>
                <a:gd name="T99" fmla="*/ 1399 h 5124"/>
                <a:gd name="T100" fmla="*/ 3502 w 5281"/>
                <a:gd name="T101" fmla="*/ 1336 h 5124"/>
                <a:gd name="T102" fmla="*/ 3320 w 5281"/>
                <a:gd name="T103" fmla="*/ 1249 h 5124"/>
                <a:gd name="T104" fmla="*/ 3004 w 5281"/>
                <a:gd name="T105" fmla="*/ 1083 h 5124"/>
                <a:gd name="T106" fmla="*/ 1423 w 5281"/>
                <a:gd name="T107" fmla="*/ 2150 h 5124"/>
                <a:gd name="T108" fmla="*/ 569 w 5281"/>
                <a:gd name="T109" fmla="*/ 2648 h 5124"/>
                <a:gd name="T110" fmla="*/ 1028 w 5281"/>
                <a:gd name="T111" fmla="*/ 3368 h 5124"/>
                <a:gd name="T112" fmla="*/ 1597 w 5281"/>
                <a:gd name="T113" fmla="*/ 3186 h 5124"/>
                <a:gd name="T114" fmla="*/ 2150 w 5281"/>
                <a:gd name="T115" fmla="*/ 3336 h 5124"/>
                <a:gd name="T116" fmla="*/ 2822 w 5281"/>
                <a:gd name="T117" fmla="*/ 4348 h 5124"/>
                <a:gd name="T118" fmla="*/ 3265 w 5281"/>
                <a:gd name="T119" fmla="*/ 4917 h 5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281" h="5124">
                  <a:moveTo>
                    <a:pt x="3715" y="5123"/>
                  </a:moveTo>
                  <a:lnTo>
                    <a:pt x="3715" y="5123"/>
                  </a:lnTo>
                  <a:cubicBezTo>
                    <a:pt x="3699" y="5123"/>
                    <a:pt x="3699" y="5115"/>
                    <a:pt x="3699" y="5115"/>
                  </a:cubicBezTo>
                  <a:cubicBezTo>
                    <a:pt x="3699" y="5107"/>
                    <a:pt x="3692" y="5107"/>
                    <a:pt x="3684" y="5099"/>
                  </a:cubicBezTo>
                  <a:cubicBezTo>
                    <a:pt x="3684" y="5091"/>
                    <a:pt x="3676" y="5083"/>
                    <a:pt x="3668" y="5075"/>
                  </a:cubicBezTo>
                  <a:cubicBezTo>
                    <a:pt x="3660" y="5060"/>
                    <a:pt x="3644" y="5044"/>
                    <a:pt x="3621" y="5028"/>
                  </a:cubicBezTo>
                  <a:cubicBezTo>
                    <a:pt x="3605" y="5028"/>
                    <a:pt x="3597" y="5020"/>
                    <a:pt x="3589" y="5012"/>
                  </a:cubicBezTo>
                  <a:cubicBezTo>
                    <a:pt x="3565" y="4996"/>
                    <a:pt x="3534" y="4981"/>
                    <a:pt x="3518" y="4981"/>
                  </a:cubicBezTo>
                  <a:cubicBezTo>
                    <a:pt x="3510" y="4981"/>
                    <a:pt x="3502" y="4981"/>
                    <a:pt x="3494" y="4988"/>
                  </a:cubicBezTo>
                  <a:cubicBezTo>
                    <a:pt x="3462" y="5012"/>
                    <a:pt x="3454" y="5012"/>
                    <a:pt x="3407" y="5004"/>
                  </a:cubicBezTo>
                  <a:cubicBezTo>
                    <a:pt x="3367" y="4996"/>
                    <a:pt x="3352" y="4988"/>
                    <a:pt x="3312" y="4965"/>
                  </a:cubicBezTo>
                  <a:cubicBezTo>
                    <a:pt x="3304" y="4957"/>
                    <a:pt x="3296" y="4957"/>
                    <a:pt x="3288" y="4949"/>
                  </a:cubicBezTo>
                  <a:cubicBezTo>
                    <a:pt x="3281" y="4941"/>
                    <a:pt x="3265" y="4933"/>
                    <a:pt x="3257" y="4925"/>
                  </a:cubicBezTo>
                  <a:cubicBezTo>
                    <a:pt x="3233" y="4909"/>
                    <a:pt x="3217" y="4894"/>
                    <a:pt x="3186" y="4901"/>
                  </a:cubicBezTo>
                  <a:cubicBezTo>
                    <a:pt x="3178" y="4901"/>
                    <a:pt x="3170" y="4901"/>
                    <a:pt x="3170" y="4901"/>
                  </a:cubicBezTo>
                  <a:cubicBezTo>
                    <a:pt x="3154" y="4901"/>
                    <a:pt x="3146" y="4894"/>
                    <a:pt x="3138" y="4886"/>
                  </a:cubicBezTo>
                  <a:cubicBezTo>
                    <a:pt x="3130" y="4886"/>
                    <a:pt x="3122" y="4878"/>
                    <a:pt x="3099" y="4862"/>
                  </a:cubicBezTo>
                  <a:cubicBezTo>
                    <a:pt x="3035" y="4830"/>
                    <a:pt x="3004" y="4822"/>
                    <a:pt x="2988" y="4822"/>
                  </a:cubicBezTo>
                  <a:cubicBezTo>
                    <a:pt x="2980" y="4822"/>
                    <a:pt x="2980" y="4807"/>
                    <a:pt x="2972" y="4799"/>
                  </a:cubicBezTo>
                  <a:cubicBezTo>
                    <a:pt x="2972" y="4791"/>
                    <a:pt x="2972" y="4775"/>
                    <a:pt x="2956" y="4767"/>
                  </a:cubicBezTo>
                  <a:cubicBezTo>
                    <a:pt x="2941" y="4759"/>
                    <a:pt x="2948" y="4743"/>
                    <a:pt x="2948" y="4728"/>
                  </a:cubicBezTo>
                  <a:cubicBezTo>
                    <a:pt x="2956" y="4712"/>
                    <a:pt x="2956" y="4696"/>
                    <a:pt x="2948" y="4688"/>
                  </a:cubicBezTo>
                  <a:cubicBezTo>
                    <a:pt x="2933" y="4672"/>
                    <a:pt x="2917" y="4641"/>
                    <a:pt x="2901" y="4617"/>
                  </a:cubicBezTo>
                  <a:cubicBezTo>
                    <a:pt x="2877" y="4577"/>
                    <a:pt x="2862" y="4546"/>
                    <a:pt x="2846" y="4530"/>
                  </a:cubicBezTo>
                  <a:cubicBezTo>
                    <a:pt x="2830" y="4506"/>
                    <a:pt x="2838" y="4482"/>
                    <a:pt x="2854" y="4467"/>
                  </a:cubicBezTo>
                  <a:cubicBezTo>
                    <a:pt x="2862" y="4459"/>
                    <a:pt x="2862" y="4443"/>
                    <a:pt x="2862" y="4435"/>
                  </a:cubicBezTo>
                  <a:cubicBezTo>
                    <a:pt x="2862" y="4435"/>
                    <a:pt x="2854" y="4427"/>
                    <a:pt x="2846" y="4419"/>
                  </a:cubicBezTo>
                  <a:cubicBezTo>
                    <a:pt x="2798" y="4395"/>
                    <a:pt x="2806" y="4372"/>
                    <a:pt x="2814" y="4348"/>
                  </a:cubicBezTo>
                  <a:cubicBezTo>
                    <a:pt x="2814" y="4340"/>
                    <a:pt x="2814" y="4332"/>
                    <a:pt x="2814" y="4332"/>
                  </a:cubicBezTo>
                  <a:cubicBezTo>
                    <a:pt x="2814" y="4317"/>
                    <a:pt x="2822" y="4308"/>
                    <a:pt x="2822" y="4301"/>
                  </a:cubicBezTo>
                  <a:cubicBezTo>
                    <a:pt x="2830" y="4293"/>
                    <a:pt x="2830" y="4293"/>
                    <a:pt x="2822" y="4285"/>
                  </a:cubicBezTo>
                  <a:cubicBezTo>
                    <a:pt x="2814" y="4277"/>
                    <a:pt x="2806" y="4269"/>
                    <a:pt x="2798" y="4261"/>
                  </a:cubicBezTo>
                  <a:cubicBezTo>
                    <a:pt x="2790" y="4245"/>
                    <a:pt x="2775" y="4230"/>
                    <a:pt x="2751" y="4222"/>
                  </a:cubicBezTo>
                  <a:cubicBezTo>
                    <a:pt x="2719" y="4222"/>
                    <a:pt x="2711" y="4206"/>
                    <a:pt x="2703" y="4182"/>
                  </a:cubicBezTo>
                  <a:cubicBezTo>
                    <a:pt x="2703" y="4166"/>
                    <a:pt x="2695" y="4158"/>
                    <a:pt x="2688" y="4142"/>
                  </a:cubicBezTo>
                  <a:cubicBezTo>
                    <a:pt x="2664" y="4111"/>
                    <a:pt x="2569" y="3977"/>
                    <a:pt x="2522" y="3953"/>
                  </a:cubicBezTo>
                  <a:cubicBezTo>
                    <a:pt x="2498" y="3945"/>
                    <a:pt x="2498" y="3929"/>
                    <a:pt x="2506" y="3921"/>
                  </a:cubicBezTo>
                  <a:cubicBezTo>
                    <a:pt x="2506" y="3905"/>
                    <a:pt x="2514" y="3897"/>
                    <a:pt x="2498" y="3882"/>
                  </a:cubicBezTo>
                  <a:cubicBezTo>
                    <a:pt x="2490" y="3866"/>
                    <a:pt x="2482" y="3858"/>
                    <a:pt x="2482" y="3842"/>
                  </a:cubicBezTo>
                  <a:cubicBezTo>
                    <a:pt x="2474" y="3811"/>
                    <a:pt x="2466" y="3763"/>
                    <a:pt x="2395" y="3668"/>
                  </a:cubicBezTo>
                  <a:cubicBezTo>
                    <a:pt x="2340" y="3581"/>
                    <a:pt x="2332" y="3534"/>
                    <a:pt x="2332" y="3510"/>
                  </a:cubicBezTo>
                  <a:cubicBezTo>
                    <a:pt x="2332" y="3494"/>
                    <a:pt x="2324" y="3486"/>
                    <a:pt x="2308" y="3471"/>
                  </a:cubicBezTo>
                  <a:cubicBezTo>
                    <a:pt x="2261" y="3439"/>
                    <a:pt x="2182" y="3376"/>
                    <a:pt x="2150" y="3336"/>
                  </a:cubicBezTo>
                  <a:cubicBezTo>
                    <a:pt x="2134" y="3328"/>
                    <a:pt x="2118" y="3313"/>
                    <a:pt x="2103" y="3289"/>
                  </a:cubicBezTo>
                  <a:cubicBezTo>
                    <a:pt x="2071" y="3249"/>
                    <a:pt x="2031" y="3202"/>
                    <a:pt x="2016" y="3202"/>
                  </a:cubicBezTo>
                  <a:lnTo>
                    <a:pt x="2016" y="3202"/>
                  </a:lnTo>
                  <a:cubicBezTo>
                    <a:pt x="2000" y="3218"/>
                    <a:pt x="1976" y="3225"/>
                    <a:pt x="1960" y="3225"/>
                  </a:cubicBezTo>
                  <a:cubicBezTo>
                    <a:pt x="1952" y="3225"/>
                    <a:pt x="1945" y="3218"/>
                    <a:pt x="1936" y="3210"/>
                  </a:cubicBezTo>
                  <a:cubicBezTo>
                    <a:pt x="1929" y="3210"/>
                    <a:pt x="1929" y="3202"/>
                    <a:pt x="1921" y="3202"/>
                  </a:cubicBezTo>
                  <a:cubicBezTo>
                    <a:pt x="1913" y="3186"/>
                    <a:pt x="1905" y="3186"/>
                    <a:pt x="1897" y="3186"/>
                  </a:cubicBezTo>
                  <a:cubicBezTo>
                    <a:pt x="1889" y="3186"/>
                    <a:pt x="1881" y="3186"/>
                    <a:pt x="1873" y="3186"/>
                  </a:cubicBezTo>
                  <a:cubicBezTo>
                    <a:pt x="1865" y="3186"/>
                    <a:pt x="1858" y="3194"/>
                    <a:pt x="1850" y="3194"/>
                  </a:cubicBezTo>
                  <a:cubicBezTo>
                    <a:pt x="1834" y="3202"/>
                    <a:pt x="1826" y="3202"/>
                    <a:pt x="1810" y="3202"/>
                  </a:cubicBezTo>
                  <a:cubicBezTo>
                    <a:pt x="1794" y="3202"/>
                    <a:pt x="1786" y="3186"/>
                    <a:pt x="1778" y="3178"/>
                  </a:cubicBezTo>
                  <a:cubicBezTo>
                    <a:pt x="1763" y="3170"/>
                    <a:pt x="1755" y="3154"/>
                    <a:pt x="1723" y="3154"/>
                  </a:cubicBezTo>
                  <a:cubicBezTo>
                    <a:pt x="1723" y="3154"/>
                    <a:pt x="1723" y="3154"/>
                    <a:pt x="1715" y="3154"/>
                  </a:cubicBezTo>
                  <a:cubicBezTo>
                    <a:pt x="1699" y="3154"/>
                    <a:pt x="1692" y="3154"/>
                    <a:pt x="1676" y="3162"/>
                  </a:cubicBezTo>
                  <a:cubicBezTo>
                    <a:pt x="1660" y="3178"/>
                    <a:pt x="1644" y="3186"/>
                    <a:pt x="1597" y="3194"/>
                  </a:cubicBezTo>
                  <a:cubicBezTo>
                    <a:pt x="1533" y="3202"/>
                    <a:pt x="1533" y="3225"/>
                    <a:pt x="1533" y="3249"/>
                  </a:cubicBezTo>
                  <a:cubicBezTo>
                    <a:pt x="1533" y="3257"/>
                    <a:pt x="1525" y="3265"/>
                    <a:pt x="1525" y="3273"/>
                  </a:cubicBezTo>
                  <a:cubicBezTo>
                    <a:pt x="1525" y="3281"/>
                    <a:pt x="1518" y="3289"/>
                    <a:pt x="1510" y="3297"/>
                  </a:cubicBezTo>
                  <a:cubicBezTo>
                    <a:pt x="1502" y="3320"/>
                    <a:pt x="1486" y="3344"/>
                    <a:pt x="1478" y="3376"/>
                  </a:cubicBezTo>
                  <a:cubicBezTo>
                    <a:pt x="1470" y="3384"/>
                    <a:pt x="1470" y="3391"/>
                    <a:pt x="1470" y="3400"/>
                  </a:cubicBezTo>
                  <a:cubicBezTo>
                    <a:pt x="1462" y="3439"/>
                    <a:pt x="1454" y="3478"/>
                    <a:pt x="1415" y="3494"/>
                  </a:cubicBezTo>
                  <a:cubicBezTo>
                    <a:pt x="1399" y="3502"/>
                    <a:pt x="1391" y="3526"/>
                    <a:pt x="1383" y="3542"/>
                  </a:cubicBezTo>
                  <a:cubicBezTo>
                    <a:pt x="1375" y="3550"/>
                    <a:pt x="1375" y="3565"/>
                    <a:pt x="1359" y="3565"/>
                  </a:cubicBezTo>
                  <a:cubicBezTo>
                    <a:pt x="1352" y="3565"/>
                    <a:pt x="1336" y="3565"/>
                    <a:pt x="1328" y="3557"/>
                  </a:cubicBezTo>
                  <a:cubicBezTo>
                    <a:pt x="1312" y="3550"/>
                    <a:pt x="1304" y="3534"/>
                    <a:pt x="1288" y="3526"/>
                  </a:cubicBezTo>
                  <a:cubicBezTo>
                    <a:pt x="1233" y="3494"/>
                    <a:pt x="1162" y="3439"/>
                    <a:pt x="1146" y="3439"/>
                  </a:cubicBezTo>
                  <a:cubicBezTo>
                    <a:pt x="1138" y="3439"/>
                    <a:pt x="1138" y="3439"/>
                    <a:pt x="1138" y="3439"/>
                  </a:cubicBezTo>
                  <a:cubicBezTo>
                    <a:pt x="1138" y="3447"/>
                    <a:pt x="1138" y="3447"/>
                    <a:pt x="1138" y="3447"/>
                  </a:cubicBezTo>
                  <a:cubicBezTo>
                    <a:pt x="1122" y="3447"/>
                    <a:pt x="1106" y="3431"/>
                    <a:pt x="1091" y="3415"/>
                  </a:cubicBezTo>
                  <a:cubicBezTo>
                    <a:pt x="1067" y="3391"/>
                    <a:pt x="1051" y="3376"/>
                    <a:pt x="1028" y="3376"/>
                  </a:cubicBezTo>
                  <a:cubicBezTo>
                    <a:pt x="996" y="3376"/>
                    <a:pt x="933" y="3344"/>
                    <a:pt x="909" y="3304"/>
                  </a:cubicBezTo>
                  <a:cubicBezTo>
                    <a:pt x="901" y="3297"/>
                    <a:pt x="901" y="3289"/>
                    <a:pt x="893" y="3281"/>
                  </a:cubicBezTo>
                  <a:cubicBezTo>
                    <a:pt x="893" y="3265"/>
                    <a:pt x="893" y="3265"/>
                    <a:pt x="869" y="3257"/>
                  </a:cubicBezTo>
                  <a:cubicBezTo>
                    <a:pt x="861" y="3249"/>
                    <a:pt x="861" y="3249"/>
                    <a:pt x="861" y="3249"/>
                  </a:cubicBezTo>
                  <a:cubicBezTo>
                    <a:pt x="822" y="3241"/>
                    <a:pt x="798" y="3233"/>
                    <a:pt x="782" y="3186"/>
                  </a:cubicBezTo>
                  <a:cubicBezTo>
                    <a:pt x="775" y="3170"/>
                    <a:pt x="766" y="3147"/>
                    <a:pt x="751" y="3131"/>
                  </a:cubicBezTo>
                  <a:cubicBezTo>
                    <a:pt x="735" y="3091"/>
                    <a:pt x="711" y="3051"/>
                    <a:pt x="719" y="3020"/>
                  </a:cubicBezTo>
                  <a:cubicBezTo>
                    <a:pt x="727" y="2996"/>
                    <a:pt x="743" y="2988"/>
                    <a:pt x="759" y="2980"/>
                  </a:cubicBezTo>
                  <a:cubicBezTo>
                    <a:pt x="766" y="2980"/>
                    <a:pt x="766" y="2973"/>
                    <a:pt x="775" y="2965"/>
                  </a:cubicBezTo>
                  <a:cubicBezTo>
                    <a:pt x="775" y="2957"/>
                    <a:pt x="766" y="2941"/>
                    <a:pt x="743" y="2917"/>
                  </a:cubicBezTo>
                  <a:cubicBezTo>
                    <a:pt x="695" y="2854"/>
                    <a:pt x="695" y="2854"/>
                    <a:pt x="695" y="2830"/>
                  </a:cubicBezTo>
                  <a:cubicBezTo>
                    <a:pt x="695" y="2830"/>
                    <a:pt x="695" y="2822"/>
                    <a:pt x="695" y="2814"/>
                  </a:cubicBezTo>
                  <a:cubicBezTo>
                    <a:pt x="695" y="2807"/>
                    <a:pt x="695" y="2799"/>
                    <a:pt x="695" y="2791"/>
                  </a:cubicBezTo>
                  <a:cubicBezTo>
                    <a:pt x="703" y="2775"/>
                    <a:pt x="703" y="2767"/>
                    <a:pt x="656" y="2727"/>
                  </a:cubicBezTo>
                  <a:cubicBezTo>
                    <a:pt x="608" y="2696"/>
                    <a:pt x="585" y="2672"/>
                    <a:pt x="561" y="2648"/>
                  </a:cubicBezTo>
                  <a:cubicBezTo>
                    <a:pt x="553" y="2641"/>
                    <a:pt x="545" y="2633"/>
                    <a:pt x="529" y="2617"/>
                  </a:cubicBezTo>
                  <a:cubicBezTo>
                    <a:pt x="513" y="2601"/>
                    <a:pt x="498" y="2593"/>
                    <a:pt x="482" y="2593"/>
                  </a:cubicBezTo>
                  <a:cubicBezTo>
                    <a:pt x="458" y="2585"/>
                    <a:pt x="435" y="2577"/>
                    <a:pt x="427" y="2538"/>
                  </a:cubicBezTo>
                  <a:cubicBezTo>
                    <a:pt x="411" y="2490"/>
                    <a:pt x="403" y="2474"/>
                    <a:pt x="371" y="2451"/>
                  </a:cubicBezTo>
                  <a:cubicBezTo>
                    <a:pt x="371" y="2443"/>
                    <a:pt x="363" y="2435"/>
                    <a:pt x="355" y="2427"/>
                  </a:cubicBezTo>
                  <a:cubicBezTo>
                    <a:pt x="308" y="2380"/>
                    <a:pt x="292" y="2364"/>
                    <a:pt x="229" y="2324"/>
                  </a:cubicBezTo>
                  <a:cubicBezTo>
                    <a:pt x="213" y="2308"/>
                    <a:pt x="197" y="2308"/>
                    <a:pt x="189" y="2308"/>
                  </a:cubicBezTo>
                  <a:cubicBezTo>
                    <a:pt x="166" y="2301"/>
                    <a:pt x="166" y="2301"/>
                    <a:pt x="166" y="2261"/>
                  </a:cubicBezTo>
                  <a:cubicBezTo>
                    <a:pt x="166" y="2190"/>
                    <a:pt x="95" y="2143"/>
                    <a:pt x="87" y="2143"/>
                  </a:cubicBezTo>
                  <a:cubicBezTo>
                    <a:pt x="87" y="2143"/>
                    <a:pt x="87" y="2143"/>
                    <a:pt x="55" y="2143"/>
                  </a:cubicBezTo>
                  <a:cubicBezTo>
                    <a:pt x="47" y="2143"/>
                    <a:pt x="47" y="2143"/>
                    <a:pt x="47" y="2143"/>
                  </a:cubicBezTo>
                  <a:cubicBezTo>
                    <a:pt x="47" y="2135"/>
                    <a:pt x="47" y="2135"/>
                    <a:pt x="47" y="2135"/>
                  </a:cubicBezTo>
                  <a:cubicBezTo>
                    <a:pt x="0" y="2040"/>
                    <a:pt x="8" y="2032"/>
                    <a:pt x="8" y="2024"/>
                  </a:cubicBezTo>
                  <a:lnTo>
                    <a:pt x="16" y="2024"/>
                  </a:lnTo>
                  <a:lnTo>
                    <a:pt x="23" y="2024"/>
                  </a:lnTo>
                  <a:cubicBezTo>
                    <a:pt x="71" y="2032"/>
                    <a:pt x="1399" y="2143"/>
                    <a:pt x="1423" y="2143"/>
                  </a:cubicBezTo>
                  <a:cubicBezTo>
                    <a:pt x="1454" y="2143"/>
                    <a:pt x="1454" y="2103"/>
                    <a:pt x="1454" y="2103"/>
                  </a:cubicBezTo>
                  <a:cubicBezTo>
                    <a:pt x="1597" y="0"/>
                    <a:pt x="1597" y="0"/>
                    <a:pt x="1597" y="0"/>
                  </a:cubicBezTo>
                  <a:lnTo>
                    <a:pt x="1597" y="0"/>
                  </a:lnTo>
                  <a:cubicBezTo>
                    <a:pt x="2743" y="63"/>
                    <a:pt x="2743" y="63"/>
                    <a:pt x="2743" y="63"/>
                  </a:cubicBezTo>
                  <a:lnTo>
                    <a:pt x="2743" y="63"/>
                  </a:lnTo>
                  <a:cubicBezTo>
                    <a:pt x="2735" y="419"/>
                    <a:pt x="2735" y="949"/>
                    <a:pt x="2759" y="965"/>
                  </a:cubicBezTo>
                  <a:cubicBezTo>
                    <a:pt x="2775" y="980"/>
                    <a:pt x="2790" y="996"/>
                    <a:pt x="2798" y="1012"/>
                  </a:cubicBezTo>
                  <a:cubicBezTo>
                    <a:pt x="2806" y="1028"/>
                    <a:pt x="2822" y="1044"/>
                    <a:pt x="2838" y="1060"/>
                  </a:cubicBezTo>
                  <a:cubicBezTo>
                    <a:pt x="2846" y="1067"/>
                    <a:pt x="2854" y="1067"/>
                    <a:pt x="2862" y="1067"/>
                  </a:cubicBezTo>
                  <a:cubicBezTo>
                    <a:pt x="2869" y="1067"/>
                    <a:pt x="2869" y="1067"/>
                    <a:pt x="2877" y="1067"/>
                  </a:cubicBezTo>
                  <a:cubicBezTo>
                    <a:pt x="2885" y="1067"/>
                    <a:pt x="2885" y="1060"/>
                    <a:pt x="2893" y="1060"/>
                  </a:cubicBezTo>
                  <a:cubicBezTo>
                    <a:pt x="2901" y="1060"/>
                    <a:pt x="2909" y="1060"/>
                    <a:pt x="2917" y="1067"/>
                  </a:cubicBezTo>
                  <a:cubicBezTo>
                    <a:pt x="2925" y="1067"/>
                    <a:pt x="2925" y="1067"/>
                    <a:pt x="2933" y="1067"/>
                  </a:cubicBezTo>
                  <a:cubicBezTo>
                    <a:pt x="2941" y="1067"/>
                    <a:pt x="2941" y="1060"/>
                    <a:pt x="2948" y="1051"/>
                  </a:cubicBezTo>
                  <a:cubicBezTo>
                    <a:pt x="2948" y="1044"/>
                    <a:pt x="2948" y="1036"/>
                    <a:pt x="2964" y="1028"/>
                  </a:cubicBezTo>
                  <a:cubicBezTo>
                    <a:pt x="2964" y="1028"/>
                    <a:pt x="2964" y="1028"/>
                    <a:pt x="2972" y="1028"/>
                  </a:cubicBezTo>
                  <a:cubicBezTo>
                    <a:pt x="2988" y="1028"/>
                    <a:pt x="2996" y="1051"/>
                    <a:pt x="3012" y="1075"/>
                  </a:cubicBezTo>
                  <a:cubicBezTo>
                    <a:pt x="3012" y="1083"/>
                    <a:pt x="3012" y="1083"/>
                    <a:pt x="3012" y="1083"/>
                  </a:cubicBezTo>
                  <a:cubicBezTo>
                    <a:pt x="3020" y="1091"/>
                    <a:pt x="3020" y="1099"/>
                    <a:pt x="3020" y="1107"/>
                  </a:cubicBezTo>
                  <a:cubicBezTo>
                    <a:pt x="3020" y="1131"/>
                    <a:pt x="3028" y="1146"/>
                    <a:pt x="3043" y="1146"/>
                  </a:cubicBezTo>
                  <a:cubicBezTo>
                    <a:pt x="3051" y="1154"/>
                    <a:pt x="3067" y="1154"/>
                    <a:pt x="3067" y="1162"/>
                  </a:cubicBezTo>
                  <a:cubicBezTo>
                    <a:pt x="3083" y="1162"/>
                    <a:pt x="3091" y="1170"/>
                    <a:pt x="3115" y="1170"/>
                  </a:cubicBezTo>
                  <a:cubicBezTo>
                    <a:pt x="3115" y="1170"/>
                    <a:pt x="3122" y="1170"/>
                    <a:pt x="3130" y="1170"/>
                  </a:cubicBezTo>
                  <a:cubicBezTo>
                    <a:pt x="3170" y="1162"/>
                    <a:pt x="3186" y="1194"/>
                    <a:pt x="3186" y="1194"/>
                  </a:cubicBezTo>
                  <a:cubicBezTo>
                    <a:pt x="3194" y="1202"/>
                    <a:pt x="3201" y="1202"/>
                    <a:pt x="3209" y="1202"/>
                  </a:cubicBezTo>
                  <a:cubicBezTo>
                    <a:pt x="3217" y="1202"/>
                    <a:pt x="3225" y="1202"/>
                    <a:pt x="3233" y="1202"/>
                  </a:cubicBezTo>
                  <a:cubicBezTo>
                    <a:pt x="3241" y="1194"/>
                    <a:pt x="3249" y="1194"/>
                    <a:pt x="3265" y="1194"/>
                  </a:cubicBezTo>
                  <a:lnTo>
                    <a:pt x="3273" y="1194"/>
                  </a:lnTo>
                  <a:cubicBezTo>
                    <a:pt x="3304" y="1194"/>
                    <a:pt x="3304" y="1210"/>
                    <a:pt x="3312" y="1226"/>
                  </a:cubicBezTo>
                  <a:cubicBezTo>
                    <a:pt x="3312" y="1233"/>
                    <a:pt x="3312" y="1233"/>
                    <a:pt x="3312" y="1233"/>
                  </a:cubicBezTo>
                  <a:cubicBezTo>
                    <a:pt x="3312" y="1241"/>
                    <a:pt x="3312" y="1241"/>
                    <a:pt x="3320" y="1241"/>
                  </a:cubicBezTo>
                  <a:cubicBezTo>
                    <a:pt x="3328" y="1241"/>
                    <a:pt x="3344" y="1233"/>
                    <a:pt x="3352" y="1218"/>
                  </a:cubicBezTo>
                  <a:cubicBezTo>
                    <a:pt x="3352" y="1202"/>
                    <a:pt x="3359" y="1194"/>
                    <a:pt x="3367" y="1194"/>
                  </a:cubicBezTo>
                  <a:cubicBezTo>
                    <a:pt x="3367" y="1194"/>
                    <a:pt x="3375" y="1194"/>
                    <a:pt x="3375" y="1202"/>
                  </a:cubicBezTo>
                  <a:lnTo>
                    <a:pt x="3383" y="1202"/>
                  </a:lnTo>
                  <a:lnTo>
                    <a:pt x="3383" y="1202"/>
                  </a:lnTo>
                  <a:cubicBezTo>
                    <a:pt x="3383" y="1186"/>
                    <a:pt x="3399" y="1186"/>
                    <a:pt x="3399" y="1186"/>
                  </a:cubicBezTo>
                  <a:cubicBezTo>
                    <a:pt x="3407" y="1186"/>
                    <a:pt x="3415" y="1186"/>
                    <a:pt x="3423" y="1186"/>
                  </a:cubicBezTo>
                  <a:cubicBezTo>
                    <a:pt x="3423" y="1186"/>
                    <a:pt x="3439" y="1186"/>
                    <a:pt x="3446" y="1186"/>
                  </a:cubicBezTo>
                  <a:cubicBezTo>
                    <a:pt x="3454" y="1186"/>
                    <a:pt x="3462" y="1194"/>
                    <a:pt x="3462" y="1194"/>
                  </a:cubicBezTo>
                  <a:cubicBezTo>
                    <a:pt x="3470" y="1202"/>
                    <a:pt x="3470" y="1210"/>
                    <a:pt x="3470" y="1226"/>
                  </a:cubicBezTo>
                  <a:lnTo>
                    <a:pt x="3470" y="1233"/>
                  </a:lnTo>
                  <a:cubicBezTo>
                    <a:pt x="3470" y="1249"/>
                    <a:pt x="3470" y="1249"/>
                    <a:pt x="3478" y="1249"/>
                  </a:cubicBezTo>
                  <a:cubicBezTo>
                    <a:pt x="3486" y="1257"/>
                    <a:pt x="3486" y="1257"/>
                    <a:pt x="3494" y="1257"/>
                  </a:cubicBezTo>
                  <a:cubicBezTo>
                    <a:pt x="3510" y="1265"/>
                    <a:pt x="3510" y="1281"/>
                    <a:pt x="3510" y="1297"/>
                  </a:cubicBezTo>
                  <a:cubicBezTo>
                    <a:pt x="3510" y="1304"/>
                    <a:pt x="3502" y="1320"/>
                    <a:pt x="3510" y="1328"/>
                  </a:cubicBezTo>
                  <a:cubicBezTo>
                    <a:pt x="3510" y="1336"/>
                    <a:pt x="3518" y="1336"/>
                    <a:pt x="3518" y="1336"/>
                  </a:cubicBezTo>
                  <a:cubicBezTo>
                    <a:pt x="3526" y="1336"/>
                    <a:pt x="3549" y="1320"/>
                    <a:pt x="3557" y="1304"/>
                  </a:cubicBezTo>
                  <a:cubicBezTo>
                    <a:pt x="3573" y="1281"/>
                    <a:pt x="3597" y="1273"/>
                    <a:pt x="3628" y="1281"/>
                  </a:cubicBezTo>
                  <a:cubicBezTo>
                    <a:pt x="3660" y="1289"/>
                    <a:pt x="3668" y="1304"/>
                    <a:pt x="3676" y="1320"/>
                  </a:cubicBezTo>
                  <a:cubicBezTo>
                    <a:pt x="3684" y="1328"/>
                    <a:pt x="3684" y="1328"/>
                    <a:pt x="3684" y="1328"/>
                  </a:cubicBezTo>
                  <a:cubicBezTo>
                    <a:pt x="3684" y="1336"/>
                    <a:pt x="3692" y="1336"/>
                    <a:pt x="3699" y="1336"/>
                  </a:cubicBezTo>
                  <a:cubicBezTo>
                    <a:pt x="3707" y="1336"/>
                    <a:pt x="3715" y="1336"/>
                    <a:pt x="3715" y="1320"/>
                  </a:cubicBezTo>
                  <a:cubicBezTo>
                    <a:pt x="3715" y="1313"/>
                    <a:pt x="3739" y="1304"/>
                    <a:pt x="3778" y="1304"/>
                  </a:cubicBezTo>
                  <a:cubicBezTo>
                    <a:pt x="3786" y="1304"/>
                    <a:pt x="3794" y="1304"/>
                    <a:pt x="3802" y="1304"/>
                  </a:cubicBezTo>
                  <a:cubicBezTo>
                    <a:pt x="3810" y="1304"/>
                    <a:pt x="3810" y="1304"/>
                    <a:pt x="3810" y="1304"/>
                  </a:cubicBezTo>
                  <a:cubicBezTo>
                    <a:pt x="3818" y="1304"/>
                    <a:pt x="3818" y="1304"/>
                    <a:pt x="3818" y="1313"/>
                  </a:cubicBezTo>
                  <a:cubicBezTo>
                    <a:pt x="3826" y="1313"/>
                    <a:pt x="3818" y="1320"/>
                    <a:pt x="3818" y="1336"/>
                  </a:cubicBezTo>
                  <a:cubicBezTo>
                    <a:pt x="3818" y="1344"/>
                    <a:pt x="3818" y="1352"/>
                    <a:pt x="3810" y="1360"/>
                  </a:cubicBezTo>
                  <a:cubicBezTo>
                    <a:pt x="3810" y="1384"/>
                    <a:pt x="3818" y="1391"/>
                    <a:pt x="3834" y="1391"/>
                  </a:cubicBezTo>
                  <a:cubicBezTo>
                    <a:pt x="3834" y="1391"/>
                    <a:pt x="3842" y="1391"/>
                    <a:pt x="3842" y="1399"/>
                  </a:cubicBezTo>
                  <a:lnTo>
                    <a:pt x="3842" y="1399"/>
                  </a:lnTo>
                  <a:cubicBezTo>
                    <a:pt x="3850" y="1399"/>
                    <a:pt x="3858" y="1368"/>
                    <a:pt x="3858" y="1344"/>
                  </a:cubicBezTo>
                  <a:cubicBezTo>
                    <a:pt x="3858" y="1320"/>
                    <a:pt x="3865" y="1320"/>
                    <a:pt x="3865" y="1304"/>
                  </a:cubicBezTo>
                  <a:cubicBezTo>
                    <a:pt x="3874" y="1297"/>
                    <a:pt x="3874" y="1297"/>
                    <a:pt x="3881" y="1281"/>
                  </a:cubicBezTo>
                  <a:cubicBezTo>
                    <a:pt x="3881" y="1273"/>
                    <a:pt x="3889" y="1265"/>
                    <a:pt x="3897" y="1265"/>
                  </a:cubicBezTo>
                  <a:lnTo>
                    <a:pt x="3905" y="1273"/>
                  </a:lnTo>
                  <a:cubicBezTo>
                    <a:pt x="3913" y="1281"/>
                    <a:pt x="3913" y="1289"/>
                    <a:pt x="3913" y="1289"/>
                  </a:cubicBezTo>
                  <a:cubicBezTo>
                    <a:pt x="3929" y="1304"/>
                    <a:pt x="3945" y="1313"/>
                    <a:pt x="3960" y="1336"/>
                  </a:cubicBezTo>
                  <a:cubicBezTo>
                    <a:pt x="3960" y="1344"/>
                    <a:pt x="3968" y="1344"/>
                    <a:pt x="3968" y="1344"/>
                  </a:cubicBezTo>
                  <a:cubicBezTo>
                    <a:pt x="3976" y="1344"/>
                    <a:pt x="3984" y="1328"/>
                    <a:pt x="3984" y="1313"/>
                  </a:cubicBezTo>
                  <a:lnTo>
                    <a:pt x="3984" y="1313"/>
                  </a:lnTo>
                  <a:cubicBezTo>
                    <a:pt x="3992" y="1304"/>
                    <a:pt x="3992" y="1297"/>
                    <a:pt x="4000" y="1297"/>
                  </a:cubicBezTo>
                  <a:cubicBezTo>
                    <a:pt x="4007" y="1297"/>
                    <a:pt x="4023" y="1313"/>
                    <a:pt x="4038" y="1328"/>
                  </a:cubicBezTo>
                  <a:cubicBezTo>
                    <a:pt x="4046" y="1336"/>
                    <a:pt x="4046" y="1336"/>
                    <a:pt x="4054" y="1344"/>
                  </a:cubicBezTo>
                  <a:cubicBezTo>
                    <a:pt x="4078" y="1368"/>
                    <a:pt x="4094" y="1391"/>
                    <a:pt x="4125" y="1407"/>
                  </a:cubicBezTo>
                  <a:cubicBezTo>
                    <a:pt x="4133" y="1415"/>
                    <a:pt x="4133" y="1415"/>
                    <a:pt x="4141" y="1415"/>
                  </a:cubicBezTo>
                  <a:cubicBezTo>
                    <a:pt x="4157" y="1415"/>
                    <a:pt x="4165" y="1399"/>
                    <a:pt x="4181" y="1384"/>
                  </a:cubicBezTo>
                  <a:cubicBezTo>
                    <a:pt x="4181" y="1376"/>
                    <a:pt x="4181" y="1376"/>
                    <a:pt x="4188" y="1376"/>
                  </a:cubicBezTo>
                  <a:cubicBezTo>
                    <a:pt x="4204" y="1352"/>
                    <a:pt x="4236" y="1328"/>
                    <a:pt x="4276" y="1320"/>
                  </a:cubicBezTo>
                  <a:cubicBezTo>
                    <a:pt x="4276" y="1313"/>
                    <a:pt x="4284" y="1313"/>
                    <a:pt x="4291" y="1313"/>
                  </a:cubicBezTo>
                  <a:cubicBezTo>
                    <a:pt x="4299" y="1313"/>
                    <a:pt x="4299" y="1320"/>
                    <a:pt x="4307" y="1328"/>
                  </a:cubicBezTo>
                  <a:cubicBezTo>
                    <a:pt x="4307" y="1328"/>
                    <a:pt x="4315" y="1336"/>
                    <a:pt x="4323" y="1344"/>
                  </a:cubicBezTo>
                  <a:cubicBezTo>
                    <a:pt x="4323" y="1352"/>
                    <a:pt x="4331" y="1352"/>
                    <a:pt x="4339" y="1352"/>
                  </a:cubicBezTo>
                  <a:cubicBezTo>
                    <a:pt x="4347" y="1352"/>
                    <a:pt x="4363" y="1328"/>
                    <a:pt x="4363" y="1313"/>
                  </a:cubicBezTo>
                  <a:cubicBezTo>
                    <a:pt x="4370" y="1281"/>
                    <a:pt x="4410" y="1281"/>
                    <a:pt x="4434" y="1281"/>
                  </a:cubicBezTo>
                  <a:cubicBezTo>
                    <a:pt x="4450" y="1281"/>
                    <a:pt x="4450" y="1289"/>
                    <a:pt x="4457" y="1297"/>
                  </a:cubicBezTo>
                  <a:cubicBezTo>
                    <a:pt x="4465" y="1304"/>
                    <a:pt x="4465" y="1313"/>
                    <a:pt x="4481" y="1328"/>
                  </a:cubicBezTo>
                  <a:cubicBezTo>
                    <a:pt x="4489" y="1336"/>
                    <a:pt x="4497" y="1336"/>
                    <a:pt x="4505" y="1336"/>
                  </a:cubicBezTo>
                  <a:cubicBezTo>
                    <a:pt x="4521" y="1336"/>
                    <a:pt x="4528" y="1320"/>
                    <a:pt x="4537" y="1313"/>
                  </a:cubicBezTo>
                  <a:lnTo>
                    <a:pt x="4537" y="1313"/>
                  </a:lnTo>
                  <a:cubicBezTo>
                    <a:pt x="4537" y="1304"/>
                    <a:pt x="4544" y="1304"/>
                    <a:pt x="4544" y="1304"/>
                  </a:cubicBezTo>
                  <a:cubicBezTo>
                    <a:pt x="4552" y="1289"/>
                    <a:pt x="4568" y="1273"/>
                    <a:pt x="4584" y="1265"/>
                  </a:cubicBezTo>
                  <a:cubicBezTo>
                    <a:pt x="4608" y="1265"/>
                    <a:pt x="4631" y="1281"/>
                    <a:pt x="4671" y="1328"/>
                  </a:cubicBezTo>
                  <a:cubicBezTo>
                    <a:pt x="4703" y="1368"/>
                    <a:pt x="4718" y="1368"/>
                    <a:pt x="4734" y="1376"/>
                  </a:cubicBezTo>
                  <a:cubicBezTo>
                    <a:pt x="4742" y="1376"/>
                    <a:pt x="4750" y="1376"/>
                    <a:pt x="4750" y="1384"/>
                  </a:cubicBezTo>
                  <a:cubicBezTo>
                    <a:pt x="4766" y="1391"/>
                    <a:pt x="4781" y="1415"/>
                    <a:pt x="4813" y="1415"/>
                  </a:cubicBezTo>
                  <a:cubicBezTo>
                    <a:pt x="4829" y="1415"/>
                    <a:pt x="4837" y="1407"/>
                    <a:pt x="4845" y="1407"/>
                  </a:cubicBezTo>
                  <a:cubicBezTo>
                    <a:pt x="4845" y="1399"/>
                    <a:pt x="4853" y="1399"/>
                    <a:pt x="4868" y="1399"/>
                  </a:cubicBezTo>
                  <a:cubicBezTo>
                    <a:pt x="4884" y="1399"/>
                    <a:pt x="4892" y="1415"/>
                    <a:pt x="4892" y="1431"/>
                  </a:cubicBezTo>
                  <a:cubicBezTo>
                    <a:pt x="4900" y="1447"/>
                    <a:pt x="4900" y="1455"/>
                    <a:pt x="4908" y="1463"/>
                  </a:cubicBezTo>
                  <a:cubicBezTo>
                    <a:pt x="4916" y="1471"/>
                    <a:pt x="4916" y="1471"/>
                    <a:pt x="4916" y="1471"/>
                  </a:cubicBezTo>
                  <a:cubicBezTo>
                    <a:pt x="4916" y="1471"/>
                    <a:pt x="4924" y="1463"/>
                    <a:pt x="4924" y="1455"/>
                  </a:cubicBezTo>
                  <a:cubicBezTo>
                    <a:pt x="4924" y="1439"/>
                    <a:pt x="4932" y="1431"/>
                    <a:pt x="4940" y="1431"/>
                  </a:cubicBezTo>
                  <a:cubicBezTo>
                    <a:pt x="4940" y="1431"/>
                    <a:pt x="4956" y="1431"/>
                    <a:pt x="4963" y="1431"/>
                  </a:cubicBezTo>
                  <a:cubicBezTo>
                    <a:pt x="4971" y="1439"/>
                    <a:pt x="4987" y="1439"/>
                    <a:pt x="5003" y="1439"/>
                  </a:cubicBezTo>
                  <a:cubicBezTo>
                    <a:pt x="5027" y="1439"/>
                    <a:pt x="5043" y="1463"/>
                    <a:pt x="5043" y="1463"/>
                  </a:cubicBezTo>
                  <a:lnTo>
                    <a:pt x="5043" y="1463"/>
                  </a:lnTo>
                  <a:lnTo>
                    <a:pt x="5043" y="1463"/>
                  </a:lnTo>
                  <a:cubicBezTo>
                    <a:pt x="5058" y="2206"/>
                    <a:pt x="5058" y="2206"/>
                    <a:pt x="5058" y="2206"/>
                  </a:cubicBezTo>
                  <a:cubicBezTo>
                    <a:pt x="5066" y="2206"/>
                    <a:pt x="5090" y="2221"/>
                    <a:pt x="5106" y="2245"/>
                  </a:cubicBezTo>
                  <a:cubicBezTo>
                    <a:pt x="5106" y="2253"/>
                    <a:pt x="5114" y="2261"/>
                    <a:pt x="5121" y="2269"/>
                  </a:cubicBezTo>
                  <a:cubicBezTo>
                    <a:pt x="5137" y="2277"/>
                    <a:pt x="5153" y="2293"/>
                    <a:pt x="5161" y="2316"/>
                  </a:cubicBezTo>
                  <a:cubicBezTo>
                    <a:pt x="5169" y="2348"/>
                    <a:pt x="5169" y="2356"/>
                    <a:pt x="5161" y="2372"/>
                  </a:cubicBezTo>
                  <a:cubicBezTo>
                    <a:pt x="5161" y="2372"/>
                    <a:pt x="5161" y="2380"/>
                    <a:pt x="5153" y="2388"/>
                  </a:cubicBezTo>
                  <a:cubicBezTo>
                    <a:pt x="5153" y="2403"/>
                    <a:pt x="5161" y="2403"/>
                    <a:pt x="5169" y="2411"/>
                  </a:cubicBezTo>
                  <a:cubicBezTo>
                    <a:pt x="5177" y="2411"/>
                    <a:pt x="5177" y="2419"/>
                    <a:pt x="5185" y="2419"/>
                  </a:cubicBezTo>
                  <a:cubicBezTo>
                    <a:pt x="5201" y="2435"/>
                    <a:pt x="5224" y="2459"/>
                    <a:pt x="5216" y="2506"/>
                  </a:cubicBezTo>
                  <a:cubicBezTo>
                    <a:pt x="5216" y="2530"/>
                    <a:pt x="5224" y="2530"/>
                    <a:pt x="5232" y="2538"/>
                  </a:cubicBezTo>
                  <a:cubicBezTo>
                    <a:pt x="5240" y="2538"/>
                    <a:pt x="5256" y="2546"/>
                    <a:pt x="5264" y="2561"/>
                  </a:cubicBezTo>
                  <a:cubicBezTo>
                    <a:pt x="5280" y="2593"/>
                    <a:pt x="5280" y="2625"/>
                    <a:pt x="5280" y="2656"/>
                  </a:cubicBezTo>
                  <a:cubicBezTo>
                    <a:pt x="5272" y="2672"/>
                    <a:pt x="5272" y="2696"/>
                    <a:pt x="5272" y="2712"/>
                  </a:cubicBezTo>
                  <a:cubicBezTo>
                    <a:pt x="5272" y="2712"/>
                    <a:pt x="5272" y="2712"/>
                    <a:pt x="5280" y="2720"/>
                  </a:cubicBezTo>
                  <a:cubicBezTo>
                    <a:pt x="5280" y="2727"/>
                    <a:pt x="5280" y="2759"/>
                    <a:pt x="5256" y="2807"/>
                  </a:cubicBezTo>
                  <a:cubicBezTo>
                    <a:pt x="5248" y="2830"/>
                    <a:pt x="5240" y="2838"/>
                    <a:pt x="5224" y="2846"/>
                  </a:cubicBezTo>
                  <a:cubicBezTo>
                    <a:pt x="5224" y="2846"/>
                    <a:pt x="5216" y="2854"/>
                    <a:pt x="5208" y="2862"/>
                  </a:cubicBezTo>
                  <a:cubicBezTo>
                    <a:pt x="5201" y="2870"/>
                    <a:pt x="5201" y="2878"/>
                    <a:pt x="5201" y="2878"/>
                  </a:cubicBezTo>
                  <a:cubicBezTo>
                    <a:pt x="5201" y="2878"/>
                    <a:pt x="5201" y="2878"/>
                    <a:pt x="5208" y="2878"/>
                  </a:cubicBezTo>
                  <a:cubicBezTo>
                    <a:pt x="5216" y="2886"/>
                    <a:pt x="5224" y="2886"/>
                    <a:pt x="5224" y="2894"/>
                  </a:cubicBezTo>
                  <a:cubicBezTo>
                    <a:pt x="5232" y="2909"/>
                    <a:pt x="5232" y="2925"/>
                    <a:pt x="5232" y="2933"/>
                  </a:cubicBezTo>
                  <a:cubicBezTo>
                    <a:pt x="5224" y="2933"/>
                    <a:pt x="5224" y="2933"/>
                    <a:pt x="5216" y="2933"/>
                  </a:cubicBezTo>
                  <a:cubicBezTo>
                    <a:pt x="5216" y="2933"/>
                    <a:pt x="5208" y="2957"/>
                    <a:pt x="5201" y="2973"/>
                  </a:cubicBezTo>
                  <a:cubicBezTo>
                    <a:pt x="5201" y="2973"/>
                    <a:pt x="5201" y="2973"/>
                    <a:pt x="5201" y="2980"/>
                  </a:cubicBezTo>
                  <a:cubicBezTo>
                    <a:pt x="5201" y="2988"/>
                    <a:pt x="5208" y="2996"/>
                    <a:pt x="5216" y="3012"/>
                  </a:cubicBezTo>
                  <a:cubicBezTo>
                    <a:pt x="5216" y="3020"/>
                    <a:pt x="5216" y="3020"/>
                    <a:pt x="5224" y="3028"/>
                  </a:cubicBezTo>
                  <a:cubicBezTo>
                    <a:pt x="5232" y="3044"/>
                    <a:pt x="5232" y="3060"/>
                    <a:pt x="5232" y="3075"/>
                  </a:cubicBezTo>
                  <a:cubicBezTo>
                    <a:pt x="5232" y="3083"/>
                    <a:pt x="5232" y="3083"/>
                    <a:pt x="5232" y="3091"/>
                  </a:cubicBezTo>
                  <a:cubicBezTo>
                    <a:pt x="5232" y="3099"/>
                    <a:pt x="5224" y="3107"/>
                    <a:pt x="5216" y="3107"/>
                  </a:cubicBezTo>
                  <a:lnTo>
                    <a:pt x="5208" y="3115"/>
                  </a:lnTo>
                  <a:cubicBezTo>
                    <a:pt x="5201" y="3123"/>
                    <a:pt x="5201" y="3131"/>
                    <a:pt x="5201" y="3138"/>
                  </a:cubicBezTo>
                  <a:cubicBezTo>
                    <a:pt x="5201" y="3154"/>
                    <a:pt x="5193" y="3170"/>
                    <a:pt x="5185" y="3178"/>
                  </a:cubicBezTo>
                  <a:cubicBezTo>
                    <a:pt x="5161" y="3202"/>
                    <a:pt x="5153" y="3210"/>
                    <a:pt x="5145" y="3225"/>
                  </a:cubicBezTo>
                  <a:cubicBezTo>
                    <a:pt x="5137" y="3241"/>
                    <a:pt x="5145" y="3241"/>
                    <a:pt x="5153" y="3249"/>
                  </a:cubicBezTo>
                  <a:lnTo>
                    <a:pt x="5153" y="3249"/>
                  </a:lnTo>
                  <a:cubicBezTo>
                    <a:pt x="5169" y="3257"/>
                    <a:pt x="5177" y="3273"/>
                    <a:pt x="5177" y="3273"/>
                  </a:cubicBezTo>
                  <a:cubicBezTo>
                    <a:pt x="5177" y="3281"/>
                    <a:pt x="5177" y="3281"/>
                    <a:pt x="5177" y="3281"/>
                  </a:cubicBezTo>
                  <a:cubicBezTo>
                    <a:pt x="5169" y="3281"/>
                    <a:pt x="5169" y="3281"/>
                    <a:pt x="5169" y="3281"/>
                  </a:cubicBezTo>
                  <a:cubicBezTo>
                    <a:pt x="5169" y="3281"/>
                    <a:pt x="5169" y="3281"/>
                    <a:pt x="5161" y="3281"/>
                  </a:cubicBezTo>
                  <a:cubicBezTo>
                    <a:pt x="5145" y="3281"/>
                    <a:pt x="5114" y="3297"/>
                    <a:pt x="5074" y="3313"/>
                  </a:cubicBezTo>
                  <a:cubicBezTo>
                    <a:pt x="5034" y="3328"/>
                    <a:pt x="5003" y="3336"/>
                    <a:pt x="4979" y="3344"/>
                  </a:cubicBezTo>
                  <a:cubicBezTo>
                    <a:pt x="4963" y="3344"/>
                    <a:pt x="4948" y="3360"/>
                    <a:pt x="4924" y="3368"/>
                  </a:cubicBezTo>
                  <a:cubicBezTo>
                    <a:pt x="4908" y="3384"/>
                    <a:pt x="4892" y="3391"/>
                    <a:pt x="4868" y="3407"/>
                  </a:cubicBezTo>
                  <a:cubicBezTo>
                    <a:pt x="4813" y="3431"/>
                    <a:pt x="4797" y="3463"/>
                    <a:pt x="4790" y="3486"/>
                  </a:cubicBezTo>
                  <a:lnTo>
                    <a:pt x="4790" y="3486"/>
                  </a:lnTo>
                  <a:cubicBezTo>
                    <a:pt x="4781" y="3502"/>
                    <a:pt x="4742" y="3534"/>
                    <a:pt x="4703" y="3550"/>
                  </a:cubicBezTo>
                  <a:cubicBezTo>
                    <a:pt x="4695" y="3557"/>
                    <a:pt x="4687" y="3557"/>
                    <a:pt x="4679" y="3557"/>
                  </a:cubicBezTo>
                  <a:lnTo>
                    <a:pt x="4679" y="3557"/>
                  </a:lnTo>
                  <a:cubicBezTo>
                    <a:pt x="4671" y="3550"/>
                    <a:pt x="4671" y="3550"/>
                    <a:pt x="4679" y="3542"/>
                  </a:cubicBezTo>
                  <a:lnTo>
                    <a:pt x="4679" y="3534"/>
                  </a:lnTo>
                  <a:cubicBezTo>
                    <a:pt x="4679" y="3526"/>
                    <a:pt x="4695" y="3518"/>
                    <a:pt x="4710" y="3510"/>
                  </a:cubicBezTo>
                  <a:cubicBezTo>
                    <a:pt x="4718" y="3502"/>
                    <a:pt x="4726" y="3494"/>
                    <a:pt x="4734" y="3494"/>
                  </a:cubicBezTo>
                  <a:cubicBezTo>
                    <a:pt x="4758" y="3478"/>
                    <a:pt x="4766" y="3463"/>
                    <a:pt x="4774" y="3455"/>
                  </a:cubicBezTo>
                  <a:cubicBezTo>
                    <a:pt x="4781" y="3439"/>
                    <a:pt x="4813" y="3391"/>
                    <a:pt x="4837" y="3384"/>
                  </a:cubicBezTo>
                  <a:lnTo>
                    <a:pt x="4837" y="3384"/>
                  </a:lnTo>
                  <a:lnTo>
                    <a:pt x="4829" y="3384"/>
                  </a:lnTo>
                  <a:cubicBezTo>
                    <a:pt x="4821" y="3384"/>
                    <a:pt x="4821" y="3384"/>
                    <a:pt x="4813" y="3384"/>
                  </a:cubicBezTo>
                  <a:cubicBezTo>
                    <a:pt x="4805" y="3384"/>
                    <a:pt x="4805" y="3384"/>
                    <a:pt x="4797" y="3384"/>
                  </a:cubicBezTo>
                  <a:cubicBezTo>
                    <a:pt x="4790" y="3384"/>
                    <a:pt x="4790" y="3384"/>
                    <a:pt x="4790" y="3376"/>
                  </a:cubicBezTo>
                  <a:cubicBezTo>
                    <a:pt x="4790" y="3368"/>
                    <a:pt x="4781" y="3368"/>
                    <a:pt x="4781" y="3360"/>
                  </a:cubicBezTo>
                  <a:cubicBezTo>
                    <a:pt x="4774" y="3352"/>
                    <a:pt x="4790" y="3344"/>
                    <a:pt x="4790" y="3344"/>
                  </a:cubicBezTo>
                  <a:cubicBezTo>
                    <a:pt x="4790" y="3336"/>
                    <a:pt x="4797" y="3336"/>
                    <a:pt x="4797" y="3336"/>
                  </a:cubicBezTo>
                  <a:cubicBezTo>
                    <a:pt x="4790" y="3336"/>
                    <a:pt x="4790" y="3328"/>
                    <a:pt x="4797" y="3320"/>
                  </a:cubicBezTo>
                  <a:cubicBezTo>
                    <a:pt x="4797" y="3313"/>
                    <a:pt x="4805" y="3304"/>
                    <a:pt x="4813" y="3297"/>
                  </a:cubicBezTo>
                  <a:cubicBezTo>
                    <a:pt x="4821" y="3297"/>
                    <a:pt x="4821" y="3297"/>
                    <a:pt x="4821" y="3289"/>
                  </a:cubicBezTo>
                  <a:cubicBezTo>
                    <a:pt x="4821" y="3289"/>
                    <a:pt x="4813" y="3281"/>
                    <a:pt x="4805" y="3273"/>
                  </a:cubicBezTo>
                  <a:lnTo>
                    <a:pt x="4797" y="3265"/>
                  </a:lnTo>
                  <a:lnTo>
                    <a:pt x="4797" y="3265"/>
                  </a:lnTo>
                  <a:cubicBezTo>
                    <a:pt x="4790" y="3265"/>
                    <a:pt x="4781" y="3265"/>
                    <a:pt x="4774" y="3273"/>
                  </a:cubicBezTo>
                  <a:cubicBezTo>
                    <a:pt x="4766" y="3281"/>
                    <a:pt x="4766" y="3289"/>
                    <a:pt x="4766" y="3297"/>
                  </a:cubicBezTo>
                  <a:cubicBezTo>
                    <a:pt x="4758" y="3297"/>
                    <a:pt x="4758" y="3304"/>
                    <a:pt x="4750" y="3313"/>
                  </a:cubicBezTo>
                  <a:cubicBezTo>
                    <a:pt x="4742" y="3320"/>
                    <a:pt x="4742" y="3320"/>
                    <a:pt x="4734" y="3320"/>
                  </a:cubicBezTo>
                  <a:cubicBezTo>
                    <a:pt x="4726" y="3320"/>
                    <a:pt x="4718" y="3313"/>
                    <a:pt x="4710" y="3304"/>
                  </a:cubicBezTo>
                  <a:cubicBezTo>
                    <a:pt x="4703" y="3304"/>
                    <a:pt x="4695" y="3297"/>
                    <a:pt x="4695" y="3297"/>
                  </a:cubicBezTo>
                  <a:lnTo>
                    <a:pt x="4687" y="3297"/>
                  </a:lnTo>
                  <a:lnTo>
                    <a:pt x="4687" y="3304"/>
                  </a:lnTo>
                  <a:cubicBezTo>
                    <a:pt x="4687" y="3313"/>
                    <a:pt x="4695" y="3320"/>
                    <a:pt x="4687" y="3328"/>
                  </a:cubicBezTo>
                  <a:cubicBezTo>
                    <a:pt x="4687" y="3336"/>
                    <a:pt x="4695" y="3344"/>
                    <a:pt x="4695" y="3344"/>
                  </a:cubicBezTo>
                  <a:cubicBezTo>
                    <a:pt x="4703" y="3352"/>
                    <a:pt x="4703" y="3352"/>
                    <a:pt x="4710" y="3368"/>
                  </a:cubicBezTo>
                  <a:cubicBezTo>
                    <a:pt x="4718" y="3376"/>
                    <a:pt x="4718" y="3384"/>
                    <a:pt x="4718" y="3384"/>
                  </a:cubicBezTo>
                  <a:cubicBezTo>
                    <a:pt x="4726" y="3391"/>
                    <a:pt x="4726" y="3400"/>
                    <a:pt x="4734" y="3407"/>
                  </a:cubicBezTo>
                  <a:cubicBezTo>
                    <a:pt x="4758" y="3431"/>
                    <a:pt x="4742" y="3471"/>
                    <a:pt x="4734" y="3478"/>
                  </a:cubicBezTo>
                  <a:cubicBezTo>
                    <a:pt x="4726" y="3486"/>
                    <a:pt x="4695" y="3518"/>
                    <a:pt x="4663" y="3534"/>
                  </a:cubicBezTo>
                  <a:cubicBezTo>
                    <a:pt x="4647" y="3534"/>
                    <a:pt x="4647" y="3542"/>
                    <a:pt x="4647" y="3557"/>
                  </a:cubicBezTo>
                  <a:cubicBezTo>
                    <a:pt x="4639" y="3565"/>
                    <a:pt x="4639" y="3581"/>
                    <a:pt x="4631" y="3605"/>
                  </a:cubicBezTo>
                  <a:cubicBezTo>
                    <a:pt x="4608" y="3637"/>
                    <a:pt x="4537" y="3684"/>
                    <a:pt x="4489" y="3716"/>
                  </a:cubicBezTo>
                  <a:cubicBezTo>
                    <a:pt x="4473" y="3724"/>
                    <a:pt x="4465" y="3731"/>
                    <a:pt x="4457" y="3739"/>
                  </a:cubicBezTo>
                  <a:cubicBezTo>
                    <a:pt x="4442" y="3755"/>
                    <a:pt x="4410" y="3755"/>
                    <a:pt x="4386" y="3763"/>
                  </a:cubicBezTo>
                  <a:lnTo>
                    <a:pt x="4386" y="3763"/>
                  </a:lnTo>
                  <a:cubicBezTo>
                    <a:pt x="4370" y="3763"/>
                    <a:pt x="4370" y="3763"/>
                    <a:pt x="4370" y="3763"/>
                  </a:cubicBezTo>
                  <a:cubicBezTo>
                    <a:pt x="4370" y="3771"/>
                    <a:pt x="4370" y="3771"/>
                    <a:pt x="4378" y="3779"/>
                  </a:cubicBezTo>
                  <a:cubicBezTo>
                    <a:pt x="4378" y="3779"/>
                    <a:pt x="4378" y="3779"/>
                    <a:pt x="4378" y="3787"/>
                  </a:cubicBezTo>
                  <a:cubicBezTo>
                    <a:pt x="4378" y="3803"/>
                    <a:pt x="4355" y="3811"/>
                    <a:pt x="4315" y="3834"/>
                  </a:cubicBezTo>
                  <a:cubicBezTo>
                    <a:pt x="4291" y="3842"/>
                    <a:pt x="4268" y="3858"/>
                    <a:pt x="4252" y="3866"/>
                  </a:cubicBezTo>
                  <a:cubicBezTo>
                    <a:pt x="4228" y="3882"/>
                    <a:pt x="4212" y="3890"/>
                    <a:pt x="4204" y="3890"/>
                  </a:cubicBezTo>
                  <a:lnTo>
                    <a:pt x="4204" y="3882"/>
                  </a:lnTo>
                  <a:cubicBezTo>
                    <a:pt x="4204" y="3874"/>
                    <a:pt x="4212" y="3842"/>
                    <a:pt x="4236" y="3834"/>
                  </a:cubicBezTo>
                  <a:cubicBezTo>
                    <a:pt x="4252" y="3834"/>
                    <a:pt x="4260" y="3826"/>
                    <a:pt x="4260" y="3818"/>
                  </a:cubicBezTo>
                  <a:cubicBezTo>
                    <a:pt x="4260" y="3826"/>
                    <a:pt x="4260" y="3818"/>
                    <a:pt x="4252" y="3818"/>
                  </a:cubicBezTo>
                  <a:lnTo>
                    <a:pt x="4252" y="3826"/>
                  </a:lnTo>
                  <a:cubicBezTo>
                    <a:pt x="4244" y="3826"/>
                    <a:pt x="4244" y="3826"/>
                    <a:pt x="4244" y="3826"/>
                  </a:cubicBezTo>
                  <a:cubicBezTo>
                    <a:pt x="4228" y="3826"/>
                    <a:pt x="4220" y="3818"/>
                    <a:pt x="4204" y="3811"/>
                  </a:cubicBezTo>
                  <a:cubicBezTo>
                    <a:pt x="4197" y="3803"/>
                    <a:pt x="4188" y="3803"/>
                    <a:pt x="4188" y="3795"/>
                  </a:cubicBezTo>
                  <a:cubicBezTo>
                    <a:pt x="4181" y="3795"/>
                    <a:pt x="4173" y="3795"/>
                    <a:pt x="4165" y="3795"/>
                  </a:cubicBezTo>
                  <a:cubicBezTo>
                    <a:pt x="4157" y="3795"/>
                    <a:pt x="4149" y="3795"/>
                    <a:pt x="4141" y="3811"/>
                  </a:cubicBezTo>
                  <a:cubicBezTo>
                    <a:pt x="4133" y="3818"/>
                    <a:pt x="4133" y="3826"/>
                    <a:pt x="4117" y="3826"/>
                  </a:cubicBezTo>
                  <a:cubicBezTo>
                    <a:pt x="4110" y="3826"/>
                    <a:pt x="4102" y="3818"/>
                    <a:pt x="4086" y="3811"/>
                  </a:cubicBezTo>
                  <a:lnTo>
                    <a:pt x="4078" y="3811"/>
                  </a:lnTo>
                  <a:cubicBezTo>
                    <a:pt x="4054" y="3803"/>
                    <a:pt x="4054" y="3787"/>
                    <a:pt x="4054" y="3779"/>
                  </a:cubicBezTo>
                  <a:cubicBezTo>
                    <a:pt x="4054" y="3771"/>
                    <a:pt x="4046" y="3771"/>
                    <a:pt x="4046" y="3771"/>
                  </a:cubicBezTo>
                  <a:lnTo>
                    <a:pt x="4046" y="3771"/>
                  </a:lnTo>
                  <a:cubicBezTo>
                    <a:pt x="4038" y="3779"/>
                    <a:pt x="4038" y="3779"/>
                    <a:pt x="4038" y="3779"/>
                  </a:cubicBezTo>
                  <a:cubicBezTo>
                    <a:pt x="4031" y="3787"/>
                    <a:pt x="4046" y="3811"/>
                    <a:pt x="4062" y="3826"/>
                  </a:cubicBezTo>
                  <a:cubicBezTo>
                    <a:pt x="4070" y="3834"/>
                    <a:pt x="4070" y="3834"/>
                    <a:pt x="4070" y="3842"/>
                  </a:cubicBezTo>
                  <a:cubicBezTo>
                    <a:pt x="4070" y="3850"/>
                    <a:pt x="4078" y="3858"/>
                    <a:pt x="4094" y="3866"/>
                  </a:cubicBezTo>
                  <a:cubicBezTo>
                    <a:pt x="4117" y="3874"/>
                    <a:pt x="4117" y="3890"/>
                    <a:pt x="4117" y="3897"/>
                  </a:cubicBezTo>
                  <a:cubicBezTo>
                    <a:pt x="4117" y="3905"/>
                    <a:pt x="4117" y="3913"/>
                    <a:pt x="4125" y="3913"/>
                  </a:cubicBezTo>
                  <a:cubicBezTo>
                    <a:pt x="4133" y="3913"/>
                    <a:pt x="4133" y="3921"/>
                    <a:pt x="4133" y="3921"/>
                  </a:cubicBezTo>
                  <a:cubicBezTo>
                    <a:pt x="4133" y="3937"/>
                    <a:pt x="4094" y="3961"/>
                    <a:pt x="4046" y="3992"/>
                  </a:cubicBezTo>
                  <a:cubicBezTo>
                    <a:pt x="4038" y="4000"/>
                    <a:pt x="4023" y="4008"/>
                    <a:pt x="4023" y="4008"/>
                  </a:cubicBezTo>
                  <a:cubicBezTo>
                    <a:pt x="4015" y="4016"/>
                    <a:pt x="4015" y="4016"/>
                    <a:pt x="4015" y="4016"/>
                  </a:cubicBezTo>
                  <a:cubicBezTo>
                    <a:pt x="4007" y="4024"/>
                    <a:pt x="3992" y="4032"/>
                    <a:pt x="3984" y="4032"/>
                  </a:cubicBezTo>
                  <a:cubicBezTo>
                    <a:pt x="3976" y="4032"/>
                    <a:pt x="3976" y="4032"/>
                    <a:pt x="3968" y="4024"/>
                  </a:cubicBezTo>
                  <a:cubicBezTo>
                    <a:pt x="3968" y="4016"/>
                    <a:pt x="3992" y="4000"/>
                    <a:pt x="4023" y="3969"/>
                  </a:cubicBezTo>
                  <a:cubicBezTo>
                    <a:pt x="4046" y="3953"/>
                    <a:pt x="4070" y="3937"/>
                    <a:pt x="4070" y="3929"/>
                  </a:cubicBezTo>
                  <a:cubicBezTo>
                    <a:pt x="4070" y="3921"/>
                    <a:pt x="4070" y="3921"/>
                    <a:pt x="4070" y="3921"/>
                  </a:cubicBezTo>
                  <a:cubicBezTo>
                    <a:pt x="4070" y="3929"/>
                    <a:pt x="4070" y="3929"/>
                    <a:pt x="4062" y="3929"/>
                  </a:cubicBezTo>
                  <a:cubicBezTo>
                    <a:pt x="4054" y="3937"/>
                    <a:pt x="4038" y="3953"/>
                    <a:pt x="4023" y="3953"/>
                  </a:cubicBezTo>
                  <a:cubicBezTo>
                    <a:pt x="4015" y="3953"/>
                    <a:pt x="4015" y="3953"/>
                    <a:pt x="4015" y="3953"/>
                  </a:cubicBezTo>
                  <a:cubicBezTo>
                    <a:pt x="4000" y="3953"/>
                    <a:pt x="4000" y="3945"/>
                    <a:pt x="3992" y="3937"/>
                  </a:cubicBezTo>
                  <a:cubicBezTo>
                    <a:pt x="3992" y="3929"/>
                    <a:pt x="3992" y="3921"/>
                    <a:pt x="3976" y="3905"/>
                  </a:cubicBezTo>
                  <a:cubicBezTo>
                    <a:pt x="3968" y="3897"/>
                    <a:pt x="3960" y="3897"/>
                    <a:pt x="3960" y="3897"/>
                  </a:cubicBezTo>
                  <a:cubicBezTo>
                    <a:pt x="3952" y="3897"/>
                    <a:pt x="3952" y="3905"/>
                    <a:pt x="3952" y="3913"/>
                  </a:cubicBezTo>
                  <a:cubicBezTo>
                    <a:pt x="3952" y="3921"/>
                    <a:pt x="3952" y="3921"/>
                    <a:pt x="3952" y="3921"/>
                  </a:cubicBezTo>
                  <a:cubicBezTo>
                    <a:pt x="3945" y="3937"/>
                    <a:pt x="3945" y="3937"/>
                    <a:pt x="3976" y="3945"/>
                  </a:cubicBezTo>
                  <a:lnTo>
                    <a:pt x="3984" y="3953"/>
                  </a:lnTo>
                  <a:cubicBezTo>
                    <a:pt x="3992" y="3977"/>
                    <a:pt x="3929" y="4032"/>
                    <a:pt x="3929" y="4032"/>
                  </a:cubicBezTo>
                  <a:cubicBezTo>
                    <a:pt x="3921" y="4032"/>
                    <a:pt x="3913" y="4040"/>
                    <a:pt x="3913" y="4040"/>
                  </a:cubicBezTo>
                  <a:cubicBezTo>
                    <a:pt x="3905" y="4040"/>
                    <a:pt x="3905" y="4032"/>
                    <a:pt x="3897" y="4024"/>
                  </a:cubicBezTo>
                  <a:cubicBezTo>
                    <a:pt x="3889" y="4024"/>
                    <a:pt x="3889" y="4024"/>
                    <a:pt x="3889" y="4016"/>
                  </a:cubicBezTo>
                  <a:cubicBezTo>
                    <a:pt x="3881" y="4016"/>
                    <a:pt x="3874" y="4016"/>
                    <a:pt x="3874" y="4016"/>
                  </a:cubicBezTo>
                  <a:cubicBezTo>
                    <a:pt x="3865" y="4016"/>
                    <a:pt x="3858" y="4016"/>
                    <a:pt x="3850" y="4016"/>
                  </a:cubicBezTo>
                  <a:cubicBezTo>
                    <a:pt x="3842" y="4024"/>
                    <a:pt x="3834" y="4024"/>
                    <a:pt x="3826" y="4024"/>
                  </a:cubicBezTo>
                  <a:cubicBezTo>
                    <a:pt x="3818" y="4024"/>
                    <a:pt x="3818" y="4024"/>
                    <a:pt x="3810" y="4032"/>
                  </a:cubicBezTo>
                  <a:cubicBezTo>
                    <a:pt x="3810" y="4040"/>
                    <a:pt x="3810" y="4048"/>
                    <a:pt x="3810" y="4064"/>
                  </a:cubicBezTo>
                  <a:cubicBezTo>
                    <a:pt x="3810" y="4071"/>
                    <a:pt x="3810" y="4071"/>
                    <a:pt x="3810" y="4071"/>
                  </a:cubicBezTo>
                  <a:cubicBezTo>
                    <a:pt x="3818" y="4071"/>
                    <a:pt x="3818" y="4064"/>
                    <a:pt x="3826" y="4064"/>
                  </a:cubicBezTo>
                  <a:cubicBezTo>
                    <a:pt x="3834" y="4055"/>
                    <a:pt x="3842" y="4048"/>
                    <a:pt x="3858" y="4048"/>
                  </a:cubicBezTo>
                  <a:cubicBezTo>
                    <a:pt x="3858" y="4048"/>
                    <a:pt x="3865" y="4048"/>
                    <a:pt x="3865" y="4055"/>
                  </a:cubicBezTo>
                  <a:cubicBezTo>
                    <a:pt x="3874" y="4064"/>
                    <a:pt x="3850" y="4087"/>
                    <a:pt x="3826" y="4127"/>
                  </a:cubicBezTo>
                  <a:cubicBezTo>
                    <a:pt x="3818" y="4142"/>
                    <a:pt x="3818" y="4150"/>
                    <a:pt x="3810" y="4158"/>
                  </a:cubicBezTo>
                  <a:lnTo>
                    <a:pt x="3802" y="4166"/>
                  </a:lnTo>
                  <a:cubicBezTo>
                    <a:pt x="3794" y="4182"/>
                    <a:pt x="3794" y="4182"/>
                    <a:pt x="3786" y="4182"/>
                  </a:cubicBezTo>
                  <a:lnTo>
                    <a:pt x="3778" y="4182"/>
                  </a:lnTo>
                  <a:lnTo>
                    <a:pt x="3778" y="4182"/>
                  </a:lnTo>
                  <a:cubicBezTo>
                    <a:pt x="3763" y="4182"/>
                    <a:pt x="3763" y="4174"/>
                    <a:pt x="3755" y="4166"/>
                  </a:cubicBezTo>
                  <a:cubicBezTo>
                    <a:pt x="3755" y="4158"/>
                    <a:pt x="3755" y="4158"/>
                    <a:pt x="3747" y="4150"/>
                  </a:cubicBezTo>
                  <a:lnTo>
                    <a:pt x="3739" y="4150"/>
                  </a:lnTo>
                  <a:cubicBezTo>
                    <a:pt x="3731" y="4150"/>
                    <a:pt x="3723" y="4150"/>
                    <a:pt x="3715" y="4150"/>
                  </a:cubicBezTo>
                  <a:cubicBezTo>
                    <a:pt x="3707" y="4150"/>
                    <a:pt x="3699" y="4150"/>
                    <a:pt x="3692" y="4150"/>
                  </a:cubicBezTo>
                  <a:cubicBezTo>
                    <a:pt x="3684" y="4150"/>
                    <a:pt x="3684" y="4158"/>
                    <a:pt x="3684" y="4158"/>
                  </a:cubicBezTo>
                  <a:lnTo>
                    <a:pt x="3684" y="4158"/>
                  </a:lnTo>
                  <a:cubicBezTo>
                    <a:pt x="3684" y="4166"/>
                    <a:pt x="3684" y="4174"/>
                    <a:pt x="3684" y="4182"/>
                  </a:cubicBezTo>
                  <a:cubicBezTo>
                    <a:pt x="3684" y="4190"/>
                    <a:pt x="3692" y="4190"/>
                    <a:pt x="3699" y="4198"/>
                  </a:cubicBezTo>
                  <a:cubicBezTo>
                    <a:pt x="3715" y="4198"/>
                    <a:pt x="3723" y="4206"/>
                    <a:pt x="3731" y="4214"/>
                  </a:cubicBezTo>
                  <a:cubicBezTo>
                    <a:pt x="3739" y="4214"/>
                    <a:pt x="3739" y="4214"/>
                    <a:pt x="3739" y="4214"/>
                  </a:cubicBezTo>
                  <a:cubicBezTo>
                    <a:pt x="3755" y="4230"/>
                    <a:pt x="3755" y="4230"/>
                    <a:pt x="3755" y="4245"/>
                  </a:cubicBezTo>
                  <a:cubicBezTo>
                    <a:pt x="3755" y="4253"/>
                    <a:pt x="3755" y="4261"/>
                    <a:pt x="3755" y="4261"/>
                  </a:cubicBezTo>
                  <a:cubicBezTo>
                    <a:pt x="3755" y="4277"/>
                    <a:pt x="3755" y="4285"/>
                    <a:pt x="3755" y="4285"/>
                  </a:cubicBezTo>
                  <a:cubicBezTo>
                    <a:pt x="3755" y="4293"/>
                    <a:pt x="3755" y="4293"/>
                    <a:pt x="3763" y="4293"/>
                  </a:cubicBezTo>
                  <a:lnTo>
                    <a:pt x="3763" y="4285"/>
                  </a:lnTo>
                  <a:cubicBezTo>
                    <a:pt x="3771" y="4285"/>
                    <a:pt x="3778" y="4261"/>
                    <a:pt x="3778" y="4237"/>
                  </a:cubicBezTo>
                  <a:cubicBezTo>
                    <a:pt x="3778" y="4222"/>
                    <a:pt x="3786" y="4214"/>
                    <a:pt x="3802" y="4198"/>
                  </a:cubicBezTo>
                  <a:lnTo>
                    <a:pt x="3810" y="4190"/>
                  </a:lnTo>
                  <a:cubicBezTo>
                    <a:pt x="3818" y="4182"/>
                    <a:pt x="3818" y="4182"/>
                    <a:pt x="3826" y="4182"/>
                  </a:cubicBezTo>
                  <a:lnTo>
                    <a:pt x="3834" y="4182"/>
                  </a:lnTo>
                  <a:cubicBezTo>
                    <a:pt x="3834" y="4190"/>
                    <a:pt x="3834" y="4214"/>
                    <a:pt x="3826" y="4230"/>
                  </a:cubicBezTo>
                  <a:cubicBezTo>
                    <a:pt x="3810" y="4253"/>
                    <a:pt x="3747" y="4372"/>
                    <a:pt x="3747" y="4395"/>
                  </a:cubicBezTo>
                  <a:cubicBezTo>
                    <a:pt x="3747" y="4403"/>
                    <a:pt x="3747" y="4411"/>
                    <a:pt x="3747" y="4411"/>
                  </a:cubicBezTo>
                  <a:cubicBezTo>
                    <a:pt x="3747" y="4427"/>
                    <a:pt x="3739" y="4435"/>
                    <a:pt x="3723" y="4443"/>
                  </a:cubicBezTo>
                  <a:lnTo>
                    <a:pt x="3715" y="4435"/>
                  </a:lnTo>
                  <a:cubicBezTo>
                    <a:pt x="3715" y="4435"/>
                    <a:pt x="3715" y="4427"/>
                    <a:pt x="3715" y="4411"/>
                  </a:cubicBezTo>
                  <a:cubicBezTo>
                    <a:pt x="3715" y="4403"/>
                    <a:pt x="3723" y="4395"/>
                    <a:pt x="3715" y="4395"/>
                  </a:cubicBezTo>
                  <a:lnTo>
                    <a:pt x="3715" y="4395"/>
                  </a:lnTo>
                  <a:lnTo>
                    <a:pt x="3715" y="4395"/>
                  </a:lnTo>
                  <a:cubicBezTo>
                    <a:pt x="3715" y="4403"/>
                    <a:pt x="3707" y="4411"/>
                    <a:pt x="3699" y="4419"/>
                  </a:cubicBezTo>
                  <a:cubicBezTo>
                    <a:pt x="3692" y="4419"/>
                    <a:pt x="3692" y="4427"/>
                    <a:pt x="3684" y="4427"/>
                  </a:cubicBezTo>
                  <a:cubicBezTo>
                    <a:pt x="3676" y="4427"/>
                    <a:pt x="3676" y="4419"/>
                    <a:pt x="3668" y="4419"/>
                  </a:cubicBezTo>
                  <a:cubicBezTo>
                    <a:pt x="3660" y="4419"/>
                    <a:pt x="3660" y="4419"/>
                    <a:pt x="3660" y="4411"/>
                  </a:cubicBezTo>
                  <a:cubicBezTo>
                    <a:pt x="3644" y="4411"/>
                    <a:pt x="3628" y="4403"/>
                    <a:pt x="3605" y="4403"/>
                  </a:cubicBezTo>
                  <a:cubicBezTo>
                    <a:pt x="3597" y="4403"/>
                    <a:pt x="3589" y="4403"/>
                    <a:pt x="3581" y="4411"/>
                  </a:cubicBezTo>
                  <a:lnTo>
                    <a:pt x="3581" y="4411"/>
                  </a:lnTo>
                  <a:cubicBezTo>
                    <a:pt x="3581" y="4419"/>
                    <a:pt x="3581" y="4419"/>
                    <a:pt x="3589" y="4427"/>
                  </a:cubicBezTo>
                  <a:cubicBezTo>
                    <a:pt x="3597" y="4427"/>
                    <a:pt x="3597" y="4435"/>
                    <a:pt x="3605" y="4435"/>
                  </a:cubicBezTo>
                  <a:cubicBezTo>
                    <a:pt x="3612" y="4443"/>
                    <a:pt x="3612" y="4443"/>
                    <a:pt x="3621" y="4443"/>
                  </a:cubicBezTo>
                  <a:cubicBezTo>
                    <a:pt x="3621" y="4443"/>
                    <a:pt x="3628" y="4443"/>
                    <a:pt x="3636" y="4443"/>
                  </a:cubicBezTo>
                  <a:cubicBezTo>
                    <a:pt x="3636" y="4443"/>
                    <a:pt x="3644" y="4435"/>
                    <a:pt x="3652" y="4435"/>
                  </a:cubicBezTo>
                  <a:cubicBezTo>
                    <a:pt x="3684" y="4435"/>
                    <a:pt x="3692" y="4443"/>
                    <a:pt x="3699" y="4459"/>
                  </a:cubicBezTo>
                  <a:cubicBezTo>
                    <a:pt x="3707" y="4475"/>
                    <a:pt x="3715" y="4475"/>
                    <a:pt x="3715" y="4490"/>
                  </a:cubicBezTo>
                  <a:cubicBezTo>
                    <a:pt x="3715" y="4490"/>
                    <a:pt x="3715" y="4498"/>
                    <a:pt x="3715" y="4506"/>
                  </a:cubicBezTo>
                  <a:cubicBezTo>
                    <a:pt x="3715" y="4514"/>
                    <a:pt x="3723" y="4514"/>
                    <a:pt x="3723" y="4522"/>
                  </a:cubicBezTo>
                  <a:cubicBezTo>
                    <a:pt x="3723" y="4538"/>
                    <a:pt x="3731" y="4554"/>
                    <a:pt x="3731" y="4585"/>
                  </a:cubicBezTo>
                  <a:cubicBezTo>
                    <a:pt x="3731" y="4617"/>
                    <a:pt x="3739" y="4633"/>
                    <a:pt x="3747" y="4672"/>
                  </a:cubicBezTo>
                  <a:cubicBezTo>
                    <a:pt x="3755" y="4680"/>
                    <a:pt x="3755" y="4696"/>
                    <a:pt x="3763" y="4720"/>
                  </a:cubicBezTo>
                  <a:cubicBezTo>
                    <a:pt x="3778" y="4759"/>
                    <a:pt x="3786" y="4807"/>
                    <a:pt x="3794" y="4838"/>
                  </a:cubicBezTo>
                  <a:cubicBezTo>
                    <a:pt x="3794" y="4862"/>
                    <a:pt x="3802" y="4878"/>
                    <a:pt x="3802" y="4894"/>
                  </a:cubicBezTo>
                  <a:cubicBezTo>
                    <a:pt x="3810" y="4925"/>
                    <a:pt x="3810" y="4933"/>
                    <a:pt x="3802" y="4949"/>
                  </a:cubicBezTo>
                  <a:lnTo>
                    <a:pt x="3802" y="4949"/>
                  </a:lnTo>
                  <a:cubicBezTo>
                    <a:pt x="3802" y="4957"/>
                    <a:pt x="3794" y="4957"/>
                    <a:pt x="3794" y="4957"/>
                  </a:cubicBezTo>
                  <a:lnTo>
                    <a:pt x="3794" y="4957"/>
                  </a:lnTo>
                  <a:cubicBezTo>
                    <a:pt x="3786" y="4949"/>
                    <a:pt x="3778" y="4909"/>
                    <a:pt x="3778" y="4886"/>
                  </a:cubicBezTo>
                  <a:cubicBezTo>
                    <a:pt x="3778" y="4870"/>
                    <a:pt x="3747" y="4775"/>
                    <a:pt x="3731" y="4759"/>
                  </a:cubicBezTo>
                  <a:cubicBezTo>
                    <a:pt x="3715" y="4735"/>
                    <a:pt x="3699" y="4601"/>
                    <a:pt x="3699" y="4561"/>
                  </a:cubicBezTo>
                  <a:cubicBezTo>
                    <a:pt x="3699" y="4538"/>
                    <a:pt x="3699" y="4522"/>
                    <a:pt x="3692" y="4514"/>
                  </a:cubicBezTo>
                  <a:cubicBezTo>
                    <a:pt x="3692" y="4530"/>
                    <a:pt x="3684" y="4554"/>
                    <a:pt x="3660" y="4561"/>
                  </a:cubicBezTo>
                  <a:cubicBezTo>
                    <a:pt x="3636" y="4570"/>
                    <a:pt x="3636" y="4577"/>
                    <a:pt x="3644" y="4601"/>
                  </a:cubicBezTo>
                  <a:cubicBezTo>
                    <a:pt x="3644" y="4609"/>
                    <a:pt x="3652" y="4609"/>
                    <a:pt x="3652" y="4617"/>
                  </a:cubicBezTo>
                  <a:cubicBezTo>
                    <a:pt x="3660" y="4625"/>
                    <a:pt x="3668" y="4625"/>
                    <a:pt x="3660" y="4641"/>
                  </a:cubicBezTo>
                  <a:cubicBezTo>
                    <a:pt x="3660" y="4656"/>
                    <a:pt x="3668" y="4664"/>
                    <a:pt x="3684" y="4680"/>
                  </a:cubicBezTo>
                  <a:cubicBezTo>
                    <a:pt x="3684" y="4688"/>
                    <a:pt x="3692" y="4696"/>
                    <a:pt x="3692" y="4704"/>
                  </a:cubicBezTo>
                  <a:cubicBezTo>
                    <a:pt x="3707" y="4720"/>
                    <a:pt x="3707" y="4743"/>
                    <a:pt x="3699" y="4767"/>
                  </a:cubicBezTo>
                  <a:cubicBezTo>
                    <a:pt x="3699" y="4783"/>
                    <a:pt x="3699" y="4799"/>
                    <a:pt x="3699" y="4822"/>
                  </a:cubicBezTo>
                  <a:cubicBezTo>
                    <a:pt x="3699" y="4846"/>
                    <a:pt x="3707" y="4854"/>
                    <a:pt x="3715" y="4862"/>
                  </a:cubicBezTo>
                  <a:cubicBezTo>
                    <a:pt x="3723" y="4878"/>
                    <a:pt x="3731" y="4886"/>
                    <a:pt x="3739" y="4909"/>
                  </a:cubicBezTo>
                  <a:cubicBezTo>
                    <a:pt x="3739" y="4941"/>
                    <a:pt x="3747" y="4949"/>
                    <a:pt x="3755" y="4957"/>
                  </a:cubicBezTo>
                  <a:cubicBezTo>
                    <a:pt x="3755" y="4965"/>
                    <a:pt x="3763" y="4972"/>
                    <a:pt x="3771" y="4981"/>
                  </a:cubicBezTo>
                  <a:cubicBezTo>
                    <a:pt x="3778" y="5004"/>
                    <a:pt x="3778" y="5012"/>
                    <a:pt x="3771" y="5020"/>
                  </a:cubicBezTo>
                  <a:cubicBezTo>
                    <a:pt x="3771" y="5028"/>
                    <a:pt x="3763" y="5028"/>
                    <a:pt x="3771" y="5036"/>
                  </a:cubicBezTo>
                  <a:lnTo>
                    <a:pt x="3771" y="5036"/>
                  </a:lnTo>
                  <a:cubicBezTo>
                    <a:pt x="3771" y="5036"/>
                    <a:pt x="3771" y="5036"/>
                    <a:pt x="3778" y="5028"/>
                  </a:cubicBezTo>
                  <a:cubicBezTo>
                    <a:pt x="3778" y="5028"/>
                    <a:pt x="3778" y="5020"/>
                    <a:pt x="3786" y="5012"/>
                  </a:cubicBezTo>
                  <a:lnTo>
                    <a:pt x="3786" y="5012"/>
                  </a:lnTo>
                  <a:cubicBezTo>
                    <a:pt x="3786" y="5004"/>
                    <a:pt x="3794" y="5004"/>
                    <a:pt x="3794" y="5004"/>
                  </a:cubicBezTo>
                  <a:cubicBezTo>
                    <a:pt x="3802" y="5004"/>
                    <a:pt x="3810" y="5012"/>
                    <a:pt x="3818" y="5044"/>
                  </a:cubicBezTo>
                  <a:cubicBezTo>
                    <a:pt x="3818" y="5044"/>
                    <a:pt x="3818" y="5044"/>
                    <a:pt x="3818" y="5052"/>
                  </a:cubicBezTo>
                  <a:cubicBezTo>
                    <a:pt x="3818" y="5060"/>
                    <a:pt x="3818" y="5060"/>
                    <a:pt x="3818" y="5060"/>
                  </a:cubicBezTo>
                  <a:cubicBezTo>
                    <a:pt x="3810" y="5052"/>
                    <a:pt x="3810" y="5052"/>
                    <a:pt x="3810" y="5052"/>
                  </a:cubicBezTo>
                  <a:cubicBezTo>
                    <a:pt x="3810" y="5052"/>
                    <a:pt x="3802" y="5052"/>
                    <a:pt x="3794" y="5052"/>
                  </a:cubicBezTo>
                  <a:lnTo>
                    <a:pt x="3794" y="5052"/>
                  </a:lnTo>
                  <a:cubicBezTo>
                    <a:pt x="3786" y="5060"/>
                    <a:pt x="3763" y="5075"/>
                    <a:pt x="3755" y="5083"/>
                  </a:cubicBezTo>
                  <a:cubicBezTo>
                    <a:pt x="3755" y="5083"/>
                    <a:pt x="3755" y="5091"/>
                    <a:pt x="3755" y="5099"/>
                  </a:cubicBezTo>
                  <a:cubicBezTo>
                    <a:pt x="3747" y="5107"/>
                    <a:pt x="3739" y="5115"/>
                    <a:pt x="3731" y="5123"/>
                  </a:cubicBezTo>
                  <a:cubicBezTo>
                    <a:pt x="3723" y="5123"/>
                    <a:pt x="3715" y="5123"/>
                    <a:pt x="3715" y="5123"/>
                  </a:cubicBezTo>
                  <a:close/>
                  <a:moveTo>
                    <a:pt x="3518" y="4972"/>
                  </a:moveTo>
                  <a:lnTo>
                    <a:pt x="3518" y="4972"/>
                  </a:lnTo>
                  <a:cubicBezTo>
                    <a:pt x="3541" y="4972"/>
                    <a:pt x="3565" y="4988"/>
                    <a:pt x="3589" y="5004"/>
                  </a:cubicBezTo>
                  <a:cubicBezTo>
                    <a:pt x="3597" y="5012"/>
                    <a:pt x="3612" y="5020"/>
                    <a:pt x="3621" y="5020"/>
                  </a:cubicBezTo>
                  <a:cubicBezTo>
                    <a:pt x="3644" y="5036"/>
                    <a:pt x="3660" y="5060"/>
                    <a:pt x="3676" y="5075"/>
                  </a:cubicBezTo>
                  <a:cubicBezTo>
                    <a:pt x="3684" y="5083"/>
                    <a:pt x="3684" y="5083"/>
                    <a:pt x="3692" y="5091"/>
                  </a:cubicBezTo>
                  <a:cubicBezTo>
                    <a:pt x="3699" y="5099"/>
                    <a:pt x="3699" y="5107"/>
                    <a:pt x="3707" y="5107"/>
                  </a:cubicBezTo>
                  <a:cubicBezTo>
                    <a:pt x="3707" y="5115"/>
                    <a:pt x="3707" y="5115"/>
                    <a:pt x="3715" y="5115"/>
                  </a:cubicBezTo>
                  <a:lnTo>
                    <a:pt x="3723" y="5115"/>
                  </a:lnTo>
                  <a:cubicBezTo>
                    <a:pt x="3739" y="5107"/>
                    <a:pt x="3739" y="5107"/>
                    <a:pt x="3747" y="5099"/>
                  </a:cubicBezTo>
                  <a:cubicBezTo>
                    <a:pt x="3747" y="5091"/>
                    <a:pt x="3747" y="5083"/>
                    <a:pt x="3747" y="5083"/>
                  </a:cubicBezTo>
                  <a:cubicBezTo>
                    <a:pt x="3747" y="5075"/>
                    <a:pt x="3747" y="5075"/>
                    <a:pt x="3747" y="5075"/>
                  </a:cubicBezTo>
                  <a:lnTo>
                    <a:pt x="3747" y="5075"/>
                  </a:lnTo>
                  <a:cubicBezTo>
                    <a:pt x="3755" y="5075"/>
                    <a:pt x="3778" y="5060"/>
                    <a:pt x="3786" y="5052"/>
                  </a:cubicBezTo>
                  <a:cubicBezTo>
                    <a:pt x="3786" y="5044"/>
                    <a:pt x="3794" y="5044"/>
                    <a:pt x="3794" y="5044"/>
                  </a:cubicBezTo>
                  <a:cubicBezTo>
                    <a:pt x="3802" y="5044"/>
                    <a:pt x="3802" y="5044"/>
                    <a:pt x="3810" y="5044"/>
                  </a:cubicBezTo>
                  <a:cubicBezTo>
                    <a:pt x="3802" y="5012"/>
                    <a:pt x="3794" y="5012"/>
                    <a:pt x="3794" y="5012"/>
                  </a:cubicBezTo>
                  <a:lnTo>
                    <a:pt x="3794" y="5012"/>
                  </a:lnTo>
                  <a:cubicBezTo>
                    <a:pt x="3786" y="5020"/>
                    <a:pt x="3786" y="5020"/>
                    <a:pt x="3786" y="5020"/>
                  </a:cubicBezTo>
                  <a:cubicBezTo>
                    <a:pt x="3786" y="5020"/>
                    <a:pt x="3786" y="5028"/>
                    <a:pt x="3778" y="5036"/>
                  </a:cubicBezTo>
                  <a:cubicBezTo>
                    <a:pt x="3778" y="5044"/>
                    <a:pt x="3778" y="5044"/>
                    <a:pt x="3771" y="5044"/>
                  </a:cubicBezTo>
                  <a:cubicBezTo>
                    <a:pt x="3771" y="5044"/>
                    <a:pt x="3763" y="5044"/>
                    <a:pt x="3763" y="5036"/>
                  </a:cubicBezTo>
                  <a:cubicBezTo>
                    <a:pt x="3755" y="5028"/>
                    <a:pt x="3763" y="5028"/>
                    <a:pt x="3763" y="5020"/>
                  </a:cubicBezTo>
                  <a:cubicBezTo>
                    <a:pt x="3771" y="5012"/>
                    <a:pt x="3771" y="5004"/>
                    <a:pt x="3763" y="4981"/>
                  </a:cubicBezTo>
                  <a:cubicBezTo>
                    <a:pt x="3755" y="4972"/>
                    <a:pt x="3755" y="4972"/>
                    <a:pt x="3747" y="4965"/>
                  </a:cubicBezTo>
                  <a:cubicBezTo>
                    <a:pt x="3739" y="4949"/>
                    <a:pt x="3731" y="4949"/>
                    <a:pt x="3731" y="4909"/>
                  </a:cubicBezTo>
                  <a:cubicBezTo>
                    <a:pt x="3723" y="4886"/>
                    <a:pt x="3715" y="4878"/>
                    <a:pt x="3707" y="4870"/>
                  </a:cubicBezTo>
                  <a:cubicBezTo>
                    <a:pt x="3699" y="4862"/>
                    <a:pt x="3692" y="4854"/>
                    <a:pt x="3692" y="4822"/>
                  </a:cubicBezTo>
                  <a:cubicBezTo>
                    <a:pt x="3692" y="4799"/>
                    <a:pt x="3692" y="4783"/>
                    <a:pt x="3692" y="4767"/>
                  </a:cubicBezTo>
                  <a:cubicBezTo>
                    <a:pt x="3699" y="4743"/>
                    <a:pt x="3699" y="4728"/>
                    <a:pt x="3692" y="4704"/>
                  </a:cubicBezTo>
                  <a:cubicBezTo>
                    <a:pt x="3684" y="4704"/>
                    <a:pt x="3676" y="4696"/>
                    <a:pt x="3676" y="4688"/>
                  </a:cubicBezTo>
                  <a:cubicBezTo>
                    <a:pt x="3660" y="4672"/>
                    <a:pt x="3652" y="4656"/>
                    <a:pt x="3652" y="4641"/>
                  </a:cubicBezTo>
                  <a:cubicBezTo>
                    <a:pt x="3660" y="4625"/>
                    <a:pt x="3652" y="4625"/>
                    <a:pt x="3652" y="4617"/>
                  </a:cubicBezTo>
                  <a:cubicBezTo>
                    <a:pt x="3644" y="4617"/>
                    <a:pt x="3644" y="4609"/>
                    <a:pt x="3636" y="4601"/>
                  </a:cubicBezTo>
                  <a:cubicBezTo>
                    <a:pt x="3628" y="4577"/>
                    <a:pt x="3628" y="4570"/>
                    <a:pt x="3660" y="4554"/>
                  </a:cubicBezTo>
                  <a:cubicBezTo>
                    <a:pt x="3684" y="4546"/>
                    <a:pt x="3684" y="4530"/>
                    <a:pt x="3684" y="4514"/>
                  </a:cubicBezTo>
                  <a:lnTo>
                    <a:pt x="3684" y="4506"/>
                  </a:lnTo>
                  <a:cubicBezTo>
                    <a:pt x="3684" y="4506"/>
                    <a:pt x="3684" y="4506"/>
                    <a:pt x="3692" y="4506"/>
                  </a:cubicBezTo>
                  <a:cubicBezTo>
                    <a:pt x="3699" y="4506"/>
                    <a:pt x="3707" y="4530"/>
                    <a:pt x="3707" y="4561"/>
                  </a:cubicBezTo>
                  <a:cubicBezTo>
                    <a:pt x="3707" y="4601"/>
                    <a:pt x="3723" y="4735"/>
                    <a:pt x="3739" y="4751"/>
                  </a:cubicBezTo>
                  <a:cubicBezTo>
                    <a:pt x="3755" y="4775"/>
                    <a:pt x="3786" y="4862"/>
                    <a:pt x="3786" y="4886"/>
                  </a:cubicBezTo>
                  <a:cubicBezTo>
                    <a:pt x="3786" y="4909"/>
                    <a:pt x="3794" y="4941"/>
                    <a:pt x="3794" y="4949"/>
                  </a:cubicBezTo>
                  <a:lnTo>
                    <a:pt x="3794" y="4949"/>
                  </a:lnTo>
                  <a:cubicBezTo>
                    <a:pt x="3794" y="4949"/>
                    <a:pt x="3794" y="4941"/>
                    <a:pt x="3802" y="4941"/>
                  </a:cubicBezTo>
                  <a:cubicBezTo>
                    <a:pt x="3802" y="4933"/>
                    <a:pt x="3802" y="4933"/>
                    <a:pt x="3794" y="4894"/>
                  </a:cubicBezTo>
                  <a:cubicBezTo>
                    <a:pt x="3794" y="4878"/>
                    <a:pt x="3786" y="4862"/>
                    <a:pt x="3786" y="4846"/>
                  </a:cubicBezTo>
                  <a:cubicBezTo>
                    <a:pt x="3778" y="4807"/>
                    <a:pt x="3771" y="4759"/>
                    <a:pt x="3755" y="4720"/>
                  </a:cubicBezTo>
                  <a:cubicBezTo>
                    <a:pt x="3755" y="4704"/>
                    <a:pt x="3747" y="4688"/>
                    <a:pt x="3739" y="4672"/>
                  </a:cubicBezTo>
                  <a:cubicBezTo>
                    <a:pt x="3731" y="4641"/>
                    <a:pt x="3723" y="4617"/>
                    <a:pt x="3723" y="4585"/>
                  </a:cubicBezTo>
                  <a:cubicBezTo>
                    <a:pt x="3723" y="4561"/>
                    <a:pt x="3715" y="4538"/>
                    <a:pt x="3715" y="4522"/>
                  </a:cubicBezTo>
                  <a:cubicBezTo>
                    <a:pt x="3715" y="4514"/>
                    <a:pt x="3707" y="4514"/>
                    <a:pt x="3707" y="4506"/>
                  </a:cubicBezTo>
                  <a:cubicBezTo>
                    <a:pt x="3707" y="4498"/>
                    <a:pt x="3707" y="4498"/>
                    <a:pt x="3707" y="4490"/>
                  </a:cubicBezTo>
                  <a:cubicBezTo>
                    <a:pt x="3707" y="4482"/>
                    <a:pt x="3699" y="4475"/>
                    <a:pt x="3699" y="4467"/>
                  </a:cubicBezTo>
                  <a:cubicBezTo>
                    <a:pt x="3684" y="4451"/>
                    <a:pt x="3676" y="4443"/>
                    <a:pt x="3652" y="4443"/>
                  </a:cubicBezTo>
                  <a:cubicBezTo>
                    <a:pt x="3644" y="4443"/>
                    <a:pt x="3644" y="4443"/>
                    <a:pt x="3636" y="4451"/>
                  </a:cubicBezTo>
                  <a:cubicBezTo>
                    <a:pt x="3628" y="4451"/>
                    <a:pt x="3628" y="4451"/>
                    <a:pt x="3621" y="4451"/>
                  </a:cubicBezTo>
                  <a:cubicBezTo>
                    <a:pt x="3612" y="4451"/>
                    <a:pt x="3605" y="4451"/>
                    <a:pt x="3597" y="4443"/>
                  </a:cubicBezTo>
                  <a:cubicBezTo>
                    <a:pt x="3597" y="4435"/>
                    <a:pt x="3589" y="4435"/>
                    <a:pt x="3581" y="4427"/>
                  </a:cubicBezTo>
                  <a:cubicBezTo>
                    <a:pt x="3581" y="4427"/>
                    <a:pt x="3573" y="4419"/>
                    <a:pt x="3573" y="4411"/>
                  </a:cubicBezTo>
                  <a:cubicBezTo>
                    <a:pt x="3573" y="4411"/>
                    <a:pt x="3573" y="4403"/>
                    <a:pt x="3581" y="4403"/>
                  </a:cubicBezTo>
                  <a:cubicBezTo>
                    <a:pt x="3589" y="4395"/>
                    <a:pt x="3597" y="4395"/>
                    <a:pt x="3605" y="4395"/>
                  </a:cubicBezTo>
                  <a:cubicBezTo>
                    <a:pt x="3621" y="4395"/>
                    <a:pt x="3644" y="4403"/>
                    <a:pt x="3660" y="4403"/>
                  </a:cubicBezTo>
                  <a:cubicBezTo>
                    <a:pt x="3660" y="4411"/>
                    <a:pt x="3668" y="4411"/>
                    <a:pt x="3668" y="4411"/>
                  </a:cubicBezTo>
                  <a:cubicBezTo>
                    <a:pt x="3684" y="4419"/>
                    <a:pt x="3684" y="4419"/>
                    <a:pt x="3699" y="4411"/>
                  </a:cubicBezTo>
                  <a:cubicBezTo>
                    <a:pt x="3699" y="4403"/>
                    <a:pt x="3707" y="4395"/>
                    <a:pt x="3707" y="4395"/>
                  </a:cubicBezTo>
                  <a:cubicBezTo>
                    <a:pt x="3715" y="4388"/>
                    <a:pt x="3715" y="4380"/>
                    <a:pt x="3715" y="4380"/>
                  </a:cubicBezTo>
                  <a:cubicBezTo>
                    <a:pt x="3723" y="4380"/>
                    <a:pt x="3723" y="4388"/>
                    <a:pt x="3723" y="4388"/>
                  </a:cubicBezTo>
                  <a:cubicBezTo>
                    <a:pt x="3731" y="4395"/>
                    <a:pt x="3723" y="4411"/>
                    <a:pt x="3723" y="4419"/>
                  </a:cubicBezTo>
                  <a:cubicBezTo>
                    <a:pt x="3723" y="4419"/>
                    <a:pt x="3723" y="4427"/>
                    <a:pt x="3723" y="4435"/>
                  </a:cubicBezTo>
                  <a:lnTo>
                    <a:pt x="3723" y="4435"/>
                  </a:lnTo>
                  <a:cubicBezTo>
                    <a:pt x="3739" y="4427"/>
                    <a:pt x="3739" y="4427"/>
                    <a:pt x="3739" y="4411"/>
                  </a:cubicBezTo>
                  <a:cubicBezTo>
                    <a:pt x="3739" y="4411"/>
                    <a:pt x="3739" y="4403"/>
                    <a:pt x="3739" y="4395"/>
                  </a:cubicBezTo>
                  <a:cubicBezTo>
                    <a:pt x="3747" y="4372"/>
                    <a:pt x="3802" y="4253"/>
                    <a:pt x="3818" y="4222"/>
                  </a:cubicBezTo>
                  <a:cubicBezTo>
                    <a:pt x="3826" y="4206"/>
                    <a:pt x="3826" y="4190"/>
                    <a:pt x="3826" y="4190"/>
                  </a:cubicBezTo>
                  <a:lnTo>
                    <a:pt x="3826" y="4190"/>
                  </a:lnTo>
                  <a:cubicBezTo>
                    <a:pt x="3826" y="4190"/>
                    <a:pt x="3826" y="4190"/>
                    <a:pt x="3818" y="4190"/>
                  </a:cubicBezTo>
                  <a:cubicBezTo>
                    <a:pt x="3818" y="4198"/>
                    <a:pt x="3810" y="4198"/>
                    <a:pt x="3810" y="4206"/>
                  </a:cubicBezTo>
                  <a:cubicBezTo>
                    <a:pt x="3794" y="4214"/>
                    <a:pt x="3786" y="4222"/>
                    <a:pt x="3786" y="4237"/>
                  </a:cubicBezTo>
                  <a:cubicBezTo>
                    <a:pt x="3786" y="4261"/>
                    <a:pt x="3778" y="4285"/>
                    <a:pt x="3771" y="4293"/>
                  </a:cubicBezTo>
                  <a:cubicBezTo>
                    <a:pt x="3763" y="4293"/>
                    <a:pt x="3763" y="4301"/>
                    <a:pt x="3763" y="4301"/>
                  </a:cubicBezTo>
                  <a:cubicBezTo>
                    <a:pt x="3755" y="4301"/>
                    <a:pt x="3755" y="4293"/>
                    <a:pt x="3747" y="4285"/>
                  </a:cubicBezTo>
                  <a:cubicBezTo>
                    <a:pt x="3747" y="4285"/>
                    <a:pt x="3747" y="4277"/>
                    <a:pt x="3747" y="4261"/>
                  </a:cubicBezTo>
                  <a:cubicBezTo>
                    <a:pt x="3747" y="4261"/>
                    <a:pt x="3747" y="4253"/>
                    <a:pt x="3747" y="4245"/>
                  </a:cubicBezTo>
                  <a:cubicBezTo>
                    <a:pt x="3747" y="4237"/>
                    <a:pt x="3747" y="4237"/>
                    <a:pt x="3731" y="4222"/>
                  </a:cubicBezTo>
                  <a:lnTo>
                    <a:pt x="3731" y="4222"/>
                  </a:lnTo>
                  <a:cubicBezTo>
                    <a:pt x="3723" y="4206"/>
                    <a:pt x="3707" y="4206"/>
                    <a:pt x="3699" y="4206"/>
                  </a:cubicBezTo>
                  <a:cubicBezTo>
                    <a:pt x="3692" y="4198"/>
                    <a:pt x="3684" y="4198"/>
                    <a:pt x="3684" y="4182"/>
                  </a:cubicBezTo>
                  <a:cubicBezTo>
                    <a:pt x="3684" y="4174"/>
                    <a:pt x="3676" y="4166"/>
                    <a:pt x="3676" y="4166"/>
                  </a:cubicBezTo>
                  <a:cubicBezTo>
                    <a:pt x="3676" y="4158"/>
                    <a:pt x="3676" y="4158"/>
                    <a:pt x="3676" y="4150"/>
                  </a:cubicBezTo>
                  <a:cubicBezTo>
                    <a:pt x="3676" y="4150"/>
                    <a:pt x="3684" y="4142"/>
                    <a:pt x="3692" y="4142"/>
                  </a:cubicBezTo>
                  <a:cubicBezTo>
                    <a:pt x="3699" y="4142"/>
                    <a:pt x="3707" y="4142"/>
                    <a:pt x="3715" y="4142"/>
                  </a:cubicBezTo>
                  <a:cubicBezTo>
                    <a:pt x="3723" y="4142"/>
                    <a:pt x="3731" y="4142"/>
                    <a:pt x="3739" y="4142"/>
                  </a:cubicBezTo>
                  <a:cubicBezTo>
                    <a:pt x="3747" y="4142"/>
                    <a:pt x="3747" y="4142"/>
                    <a:pt x="3755" y="4150"/>
                  </a:cubicBezTo>
                  <a:cubicBezTo>
                    <a:pt x="3763" y="4150"/>
                    <a:pt x="3763" y="4158"/>
                    <a:pt x="3763" y="4166"/>
                  </a:cubicBezTo>
                  <a:cubicBezTo>
                    <a:pt x="3771" y="4174"/>
                    <a:pt x="3771" y="4174"/>
                    <a:pt x="3778" y="4174"/>
                  </a:cubicBezTo>
                  <a:lnTo>
                    <a:pt x="3778" y="4174"/>
                  </a:lnTo>
                  <a:cubicBezTo>
                    <a:pt x="3778" y="4182"/>
                    <a:pt x="3786" y="4182"/>
                    <a:pt x="3786" y="4182"/>
                  </a:cubicBezTo>
                  <a:cubicBezTo>
                    <a:pt x="3786" y="4182"/>
                    <a:pt x="3786" y="4174"/>
                    <a:pt x="3794" y="4166"/>
                  </a:cubicBezTo>
                  <a:cubicBezTo>
                    <a:pt x="3794" y="4166"/>
                    <a:pt x="3802" y="4158"/>
                    <a:pt x="3802" y="4150"/>
                  </a:cubicBezTo>
                  <a:cubicBezTo>
                    <a:pt x="3810" y="4142"/>
                    <a:pt x="3818" y="4135"/>
                    <a:pt x="3818" y="4127"/>
                  </a:cubicBezTo>
                  <a:cubicBezTo>
                    <a:pt x="3834" y="4103"/>
                    <a:pt x="3865" y="4064"/>
                    <a:pt x="3858" y="4055"/>
                  </a:cubicBezTo>
                  <a:lnTo>
                    <a:pt x="3858" y="4055"/>
                  </a:lnTo>
                  <a:cubicBezTo>
                    <a:pt x="3850" y="4055"/>
                    <a:pt x="3842" y="4064"/>
                    <a:pt x="3826" y="4071"/>
                  </a:cubicBezTo>
                  <a:cubicBezTo>
                    <a:pt x="3826" y="4071"/>
                    <a:pt x="3818" y="4079"/>
                    <a:pt x="3810" y="4079"/>
                  </a:cubicBezTo>
                  <a:cubicBezTo>
                    <a:pt x="3810" y="4079"/>
                    <a:pt x="3802" y="4079"/>
                    <a:pt x="3802" y="4071"/>
                  </a:cubicBezTo>
                  <a:cubicBezTo>
                    <a:pt x="3802" y="4055"/>
                    <a:pt x="3802" y="4040"/>
                    <a:pt x="3810" y="4024"/>
                  </a:cubicBezTo>
                  <a:cubicBezTo>
                    <a:pt x="3810" y="4024"/>
                    <a:pt x="3818" y="4016"/>
                    <a:pt x="3826" y="4016"/>
                  </a:cubicBezTo>
                  <a:cubicBezTo>
                    <a:pt x="3834" y="4016"/>
                    <a:pt x="3834" y="4016"/>
                    <a:pt x="3842" y="4016"/>
                  </a:cubicBezTo>
                  <a:cubicBezTo>
                    <a:pt x="3850" y="4008"/>
                    <a:pt x="3858" y="4008"/>
                    <a:pt x="3874" y="4008"/>
                  </a:cubicBezTo>
                  <a:cubicBezTo>
                    <a:pt x="3881" y="4008"/>
                    <a:pt x="3881" y="4008"/>
                    <a:pt x="3889" y="4016"/>
                  </a:cubicBezTo>
                  <a:cubicBezTo>
                    <a:pt x="3897" y="4016"/>
                    <a:pt x="3897" y="4016"/>
                    <a:pt x="3897" y="4024"/>
                  </a:cubicBezTo>
                  <a:cubicBezTo>
                    <a:pt x="3905" y="4024"/>
                    <a:pt x="3913" y="4032"/>
                    <a:pt x="3913" y="4032"/>
                  </a:cubicBezTo>
                  <a:cubicBezTo>
                    <a:pt x="3913" y="4032"/>
                    <a:pt x="3913" y="4032"/>
                    <a:pt x="3921" y="4024"/>
                  </a:cubicBezTo>
                  <a:cubicBezTo>
                    <a:pt x="3937" y="4008"/>
                    <a:pt x="3976" y="3969"/>
                    <a:pt x="3976" y="3953"/>
                  </a:cubicBezTo>
                  <a:lnTo>
                    <a:pt x="3976" y="3953"/>
                  </a:lnTo>
                  <a:cubicBezTo>
                    <a:pt x="3945" y="3945"/>
                    <a:pt x="3937" y="3945"/>
                    <a:pt x="3945" y="3921"/>
                  </a:cubicBezTo>
                  <a:cubicBezTo>
                    <a:pt x="3945" y="3913"/>
                    <a:pt x="3945" y="3913"/>
                    <a:pt x="3945" y="3913"/>
                  </a:cubicBezTo>
                  <a:cubicBezTo>
                    <a:pt x="3945" y="3905"/>
                    <a:pt x="3945" y="3890"/>
                    <a:pt x="3960" y="3890"/>
                  </a:cubicBezTo>
                  <a:cubicBezTo>
                    <a:pt x="3960" y="3890"/>
                    <a:pt x="3968" y="3890"/>
                    <a:pt x="3984" y="3905"/>
                  </a:cubicBezTo>
                  <a:cubicBezTo>
                    <a:pt x="3999" y="3921"/>
                    <a:pt x="4000" y="3929"/>
                    <a:pt x="4000" y="3937"/>
                  </a:cubicBezTo>
                  <a:cubicBezTo>
                    <a:pt x="4007" y="3945"/>
                    <a:pt x="4007" y="3945"/>
                    <a:pt x="4015" y="3945"/>
                  </a:cubicBezTo>
                  <a:lnTo>
                    <a:pt x="4015" y="3945"/>
                  </a:lnTo>
                  <a:cubicBezTo>
                    <a:pt x="4031" y="3945"/>
                    <a:pt x="4046" y="3929"/>
                    <a:pt x="4062" y="3921"/>
                  </a:cubicBezTo>
                  <a:cubicBezTo>
                    <a:pt x="4070" y="3921"/>
                    <a:pt x="4070" y="3921"/>
                    <a:pt x="4078" y="3921"/>
                  </a:cubicBezTo>
                  <a:lnTo>
                    <a:pt x="4078" y="3921"/>
                  </a:lnTo>
                  <a:cubicBezTo>
                    <a:pt x="4078" y="3921"/>
                    <a:pt x="4078" y="3921"/>
                    <a:pt x="4078" y="3929"/>
                  </a:cubicBezTo>
                  <a:cubicBezTo>
                    <a:pt x="4078" y="3937"/>
                    <a:pt x="4062" y="3953"/>
                    <a:pt x="4031" y="3977"/>
                  </a:cubicBezTo>
                  <a:cubicBezTo>
                    <a:pt x="4007" y="3992"/>
                    <a:pt x="3976" y="4016"/>
                    <a:pt x="3976" y="4024"/>
                  </a:cubicBezTo>
                  <a:cubicBezTo>
                    <a:pt x="3984" y="4024"/>
                    <a:pt x="3984" y="4024"/>
                    <a:pt x="3984" y="4024"/>
                  </a:cubicBezTo>
                  <a:cubicBezTo>
                    <a:pt x="3992" y="4024"/>
                    <a:pt x="4000" y="4016"/>
                    <a:pt x="4015" y="4008"/>
                  </a:cubicBezTo>
                  <a:lnTo>
                    <a:pt x="4015" y="4008"/>
                  </a:lnTo>
                  <a:cubicBezTo>
                    <a:pt x="4023" y="4000"/>
                    <a:pt x="4031" y="3992"/>
                    <a:pt x="4046" y="3984"/>
                  </a:cubicBezTo>
                  <a:cubicBezTo>
                    <a:pt x="4070" y="3969"/>
                    <a:pt x="4125" y="3929"/>
                    <a:pt x="4125" y="3921"/>
                  </a:cubicBezTo>
                  <a:lnTo>
                    <a:pt x="4125" y="3921"/>
                  </a:lnTo>
                  <a:cubicBezTo>
                    <a:pt x="4110" y="3913"/>
                    <a:pt x="4110" y="3905"/>
                    <a:pt x="4110" y="3897"/>
                  </a:cubicBezTo>
                  <a:cubicBezTo>
                    <a:pt x="4110" y="3890"/>
                    <a:pt x="4110" y="3882"/>
                    <a:pt x="4094" y="3874"/>
                  </a:cubicBezTo>
                  <a:cubicBezTo>
                    <a:pt x="4070" y="3866"/>
                    <a:pt x="4070" y="3858"/>
                    <a:pt x="4062" y="3842"/>
                  </a:cubicBezTo>
                  <a:cubicBezTo>
                    <a:pt x="4062" y="3842"/>
                    <a:pt x="4062" y="3834"/>
                    <a:pt x="4054" y="3826"/>
                  </a:cubicBezTo>
                  <a:cubicBezTo>
                    <a:pt x="4046" y="3818"/>
                    <a:pt x="4023" y="3795"/>
                    <a:pt x="4031" y="3779"/>
                  </a:cubicBezTo>
                  <a:cubicBezTo>
                    <a:pt x="4031" y="3779"/>
                    <a:pt x="4031" y="3771"/>
                    <a:pt x="4038" y="3771"/>
                  </a:cubicBezTo>
                  <a:cubicBezTo>
                    <a:pt x="4054" y="3763"/>
                    <a:pt x="4054" y="3771"/>
                    <a:pt x="4062" y="3779"/>
                  </a:cubicBezTo>
                  <a:cubicBezTo>
                    <a:pt x="4062" y="3787"/>
                    <a:pt x="4062" y="3795"/>
                    <a:pt x="4078" y="3803"/>
                  </a:cubicBezTo>
                  <a:cubicBezTo>
                    <a:pt x="4086" y="3803"/>
                    <a:pt x="4086" y="3803"/>
                    <a:pt x="4094" y="3811"/>
                  </a:cubicBezTo>
                  <a:cubicBezTo>
                    <a:pt x="4102" y="3811"/>
                    <a:pt x="4110" y="3818"/>
                    <a:pt x="4117" y="3818"/>
                  </a:cubicBezTo>
                  <a:cubicBezTo>
                    <a:pt x="4125" y="3818"/>
                    <a:pt x="4133" y="3811"/>
                    <a:pt x="4133" y="3811"/>
                  </a:cubicBezTo>
                  <a:cubicBezTo>
                    <a:pt x="4149" y="3795"/>
                    <a:pt x="4157" y="3787"/>
                    <a:pt x="4165" y="3787"/>
                  </a:cubicBezTo>
                  <a:cubicBezTo>
                    <a:pt x="4173" y="3787"/>
                    <a:pt x="4181" y="3787"/>
                    <a:pt x="4188" y="3787"/>
                  </a:cubicBezTo>
                  <a:cubicBezTo>
                    <a:pt x="4197" y="3795"/>
                    <a:pt x="4204" y="3795"/>
                    <a:pt x="4212" y="3803"/>
                  </a:cubicBezTo>
                  <a:cubicBezTo>
                    <a:pt x="4220" y="3811"/>
                    <a:pt x="4236" y="3818"/>
                    <a:pt x="4252" y="3818"/>
                  </a:cubicBezTo>
                  <a:lnTo>
                    <a:pt x="4252" y="3818"/>
                  </a:lnTo>
                  <a:cubicBezTo>
                    <a:pt x="4260" y="3818"/>
                    <a:pt x="4268" y="3818"/>
                    <a:pt x="4268" y="3818"/>
                  </a:cubicBezTo>
                  <a:cubicBezTo>
                    <a:pt x="4268" y="3826"/>
                    <a:pt x="4252" y="3842"/>
                    <a:pt x="4236" y="3842"/>
                  </a:cubicBezTo>
                  <a:cubicBezTo>
                    <a:pt x="4228" y="3850"/>
                    <a:pt x="4220" y="3858"/>
                    <a:pt x="4212" y="3866"/>
                  </a:cubicBezTo>
                  <a:cubicBezTo>
                    <a:pt x="4212" y="3874"/>
                    <a:pt x="4212" y="3874"/>
                    <a:pt x="4212" y="3882"/>
                  </a:cubicBezTo>
                  <a:cubicBezTo>
                    <a:pt x="4212" y="3874"/>
                    <a:pt x="4228" y="3866"/>
                    <a:pt x="4252" y="3858"/>
                  </a:cubicBezTo>
                  <a:cubicBezTo>
                    <a:pt x="4268" y="3850"/>
                    <a:pt x="4284" y="3834"/>
                    <a:pt x="4307" y="3826"/>
                  </a:cubicBezTo>
                  <a:cubicBezTo>
                    <a:pt x="4339" y="3811"/>
                    <a:pt x="4370" y="3795"/>
                    <a:pt x="4370" y="3787"/>
                  </a:cubicBezTo>
                  <a:lnTo>
                    <a:pt x="4370" y="3779"/>
                  </a:lnTo>
                  <a:cubicBezTo>
                    <a:pt x="4363" y="3771"/>
                    <a:pt x="4363" y="3771"/>
                    <a:pt x="4363" y="3763"/>
                  </a:cubicBezTo>
                  <a:cubicBezTo>
                    <a:pt x="4363" y="3763"/>
                    <a:pt x="4370" y="3755"/>
                    <a:pt x="4386" y="3755"/>
                  </a:cubicBezTo>
                  <a:lnTo>
                    <a:pt x="4386" y="3755"/>
                  </a:lnTo>
                  <a:cubicBezTo>
                    <a:pt x="4410" y="3747"/>
                    <a:pt x="4434" y="3747"/>
                    <a:pt x="4450" y="3731"/>
                  </a:cubicBezTo>
                  <a:cubicBezTo>
                    <a:pt x="4457" y="3724"/>
                    <a:pt x="4473" y="3716"/>
                    <a:pt x="4489" y="3708"/>
                  </a:cubicBezTo>
                  <a:cubicBezTo>
                    <a:pt x="4528" y="3684"/>
                    <a:pt x="4608" y="3637"/>
                    <a:pt x="4623" y="3605"/>
                  </a:cubicBezTo>
                  <a:cubicBezTo>
                    <a:pt x="4631" y="3581"/>
                    <a:pt x="4631" y="3565"/>
                    <a:pt x="4639" y="3557"/>
                  </a:cubicBezTo>
                  <a:cubicBezTo>
                    <a:pt x="4639" y="3542"/>
                    <a:pt x="4639" y="3534"/>
                    <a:pt x="4655" y="3526"/>
                  </a:cubicBezTo>
                  <a:cubicBezTo>
                    <a:pt x="4687" y="3510"/>
                    <a:pt x="4718" y="3486"/>
                    <a:pt x="4726" y="3478"/>
                  </a:cubicBezTo>
                  <a:cubicBezTo>
                    <a:pt x="4734" y="3463"/>
                    <a:pt x="4750" y="3431"/>
                    <a:pt x="4734" y="3415"/>
                  </a:cubicBezTo>
                  <a:cubicBezTo>
                    <a:pt x="4718" y="3407"/>
                    <a:pt x="4718" y="3400"/>
                    <a:pt x="4710" y="3391"/>
                  </a:cubicBezTo>
                  <a:cubicBezTo>
                    <a:pt x="4710" y="3384"/>
                    <a:pt x="4710" y="3376"/>
                    <a:pt x="4703" y="3368"/>
                  </a:cubicBezTo>
                  <a:cubicBezTo>
                    <a:pt x="4703" y="3360"/>
                    <a:pt x="4695" y="3352"/>
                    <a:pt x="4695" y="3352"/>
                  </a:cubicBezTo>
                  <a:cubicBezTo>
                    <a:pt x="4687" y="3344"/>
                    <a:pt x="4679" y="3344"/>
                    <a:pt x="4687" y="3328"/>
                  </a:cubicBezTo>
                  <a:cubicBezTo>
                    <a:pt x="4687" y="3320"/>
                    <a:pt x="4687" y="3313"/>
                    <a:pt x="4679" y="3304"/>
                  </a:cubicBezTo>
                  <a:cubicBezTo>
                    <a:pt x="4679" y="3297"/>
                    <a:pt x="4679" y="3297"/>
                    <a:pt x="4687" y="3289"/>
                  </a:cubicBezTo>
                  <a:cubicBezTo>
                    <a:pt x="4687" y="3289"/>
                    <a:pt x="4687" y="3289"/>
                    <a:pt x="4695" y="3289"/>
                  </a:cubicBezTo>
                  <a:cubicBezTo>
                    <a:pt x="4703" y="3297"/>
                    <a:pt x="4710" y="3297"/>
                    <a:pt x="4710" y="3304"/>
                  </a:cubicBezTo>
                  <a:cubicBezTo>
                    <a:pt x="4718" y="3304"/>
                    <a:pt x="4726" y="3313"/>
                    <a:pt x="4734" y="3313"/>
                  </a:cubicBezTo>
                  <a:cubicBezTo>
                    <a:pt x="4742" y="3313"/>
                    <a:pt x="4742" y="3313"/>
                    <a:pt x="4742" y="3304"/>
                  </a:cubicBezTo>
                  <a:cubicBezTo>
                    <a:pt x="4750" y="3297"/>
                    <a:pt x="4750" y="3297"/>
                    <a:pt x="4758" y="3289"/>
                  </a:cubicBezTo>
                  <a:cubicBezTo>
                    <a:pt x="4758" y="3281"/>
                    <a:pt x="4766" y="3281"/>
                    <a:pt x="4766" y="3273"/>
                  </a:cubicBezTo>
                  <a:cubicBezTo>
                    <a:pt x="4781" y="3257"/>
                    <a:pt x="4790" y="3257"/>
                    <a:pt x="4797" y="3257"/>
                  </a:cubicBezTo>
                  <a:lnTo>
                    <a:pt x="4805" y="3257"/>
                  </a:lnTo>
                  <a:cubicBezTo>
                    <a:pt x="4805" y="3265"/>
                    <a:pt x="4805" y="3265"/>
                    <a:pt x="4813" y="3265"/>
                  </a:cubicBezTo>
                  <a:cubicBezTo>
                    <a:pt x="4821" y="3273"/>
                    <a:pt x="4829" y="3289"/>
                    <a:pt x="4829" y="3297"/>
                  </a:cubicBezTo>
                  <a:lnTo>
                    <a:pt x="4821" y="3304"/>
                  </a:lnTo>
                  <a:cubicBezTo>
                    <a:pt x="4805" y="3304"/>
                    <a:pt x="4805" y="3313"/>
                    <a:pt x="4805" y="3320"/>
                  </a:cubicBezTo>
                  <a:cubicBezTo>
                    <a:pt x="4797" y="3328"/>
                    <a:pt x="4797" y="3336"/>
                    <a:pt x="4805" y="3336"/>
                  </a:cubicBezTo>
                  <a:cubicBezTo>
                    <a:pt x="4805" y="3344"/>
                    <a:pt x="4797" y="3344"/>
                    <a:pt x="4797" y="3344"/>
                  </a:cubicBezTo>
                  <a:cubicBezTo>
                    <a:pt x="4790" y="3352"/>
                    <a:pt x="4790" y="3352"/>
                    <a:pt x="4790" y="3360"/>
                  </a:cubicBezTo>
                  <a:cubicBezTo>
                    <a:pt x="4790" y="3368"/>
                    <a:pt x="4790" y="3368"/>
                    <a:pt x="4797" y="3368"/>
                  </a:cubicBezTo>
                  <a:cubicBezTo>
                    <a:pt x="4797" y="3376"/>
                    <a:pt x="4797" y="3376"/>
                    <a:pt x="4797" y="3376"/>
                  </a:cubicBezTo>
                  <a:cubicBezTo>
                    <a:pt x="4805" y="3376"/>
                    <a:pt x="4805" y="3376"/>
                    <a:pt x="4813" y="3376"/>
                  </a:cubicBezTo>
                  <a:cubicBezTo>
                    <a:pt x="4821" y="3376"/>
                    <a:pt x="4821" y="3376"/>
                    <a:pt x="4829" y="3376"/>
                  </a:cubicBezTo>
                  <a:cubicBezTo>
                    <a:pt x="4837" y="3376"/>
                    <a:pt x="4845" y="3376"/>
                    <a:pt x="4845" y="3384"/>
                  </a:cubicBezTo>
                  <a:cubicBezTo>
                    <a:pt x="4845" y="3384"/>
                    <a:pt x="4845" y="3391"/>
                    <a:pt x="4837" y="3391"/>
                  </a:cubicBezTo>
                  <a:cubicBezTo>
                    <a:pt x="4821" y="3400"/>
                    <a:pt x="4790" y="3439"/>
                    <a:pt x="4781" y="3455"/>
                  </a:cubicBezTo>
                  <a:cubicBezTo>
                    <a:pt x="4774" y="3471"/>
                    <a:pt x="4758" y="3486"/>
                    <a:pt x="4742" y="3502"/>
                  </a:cubicBezTo>
                  <a:cubicBezTo>
                    <a:pt x="4734" y="3502"/>
                    <a:pt x="4726" y="3510"/>
                    <a:pt x="4718" y="3510"/>
                  </a:cubicBezTo>
                  <a:cubicBezTo>
                    <a:pt x="4703" y="3518"/>
                    <a:pt x="4687" y="3526"/>
                    <a:pt x="4687" y="3534"/>
                  </a:cubicBezTo>
                  <a:cubicBezTo>
                    <a:pt x="4687" y="3542"/>
                    <a:pt x="4687" y="3542"/>
                    <a:pt x="4687" y="3542"/>
                  </a:cubicBezTo>
                  <a:cubicBezTo>
                    <a:pt x="4687" y="3550"/>
                    <a:pt x="4679" y="3550"/>
                    <a:pt x="4679" y="3550"/>
                  </a:cubicBezTo>
                  <a:cubicBezTo>
                    <a:pt x="4687" y="3550"/>
                    <a:pt x="4687" y="3550"/>
                    <a:pt x="4703" y="3542"/>
                  </a:cubicBezTo>
                  <a:cubicBezTo>
                    <a:pt x="4742" y="3526"/>
                    <a:pt x="4774" y="3502"/>
                    <a:pt x="4781" y="3486"/>
                  </a:cubicBezTo>
                  <a:cubicBezTo>
                    <a:pt x="4781" y="3478"/>
                    <a:pt x="4781" y="3478"/>
                    <a:pt x="4781" y="3478"/>
                  </a:cubicBezTo>
                  <a:cubicBezTo>
                    <a:pt x="4790" y="3463"/>
                    <a:pt x="4805" y="3423"/>
                    <a:pt x="4861" y="3400"/>
                  </a:cubicBezTo>
                  <a:cubicBezTo>
                    <a:pt x="4884" y="3391"/>
                    <a:pt x="4908" y="3376"/>
                    <a:pt x="4924" y="3368"/>
                  </a:cubicBezTo>
                  <a:cubicBezTo>
                    <a:pt x="4940" y="3352"/>
                    <a:pt x="4963" y="3344"/>
                    <a:pt x="4979" y="3336"/>
                  </a:cubicBezTo>
                  <a:cubicBezTo>
                    <a:pt x="4995" y="3336"/>
                    <a:pt x="5034" y="3320"/>
                    <a:pt x="5074" y="3304"/>
                  </a:cubicBezTo>
                  <a:cubicBezTo>
                    <a:pt x="5114" y="3289"/>
                    <a:pt x="5145" y="3273"/>
                    <a:pt x="5161" y="3273"/>
                  </a:cubicBezTo>
                  <a:cubicBezTo>
                    <a:pt x="5161" y="3273"/>
                    <a:pt x="5161" y="3273"/>
                    <a:pt x="5169" y="3273"/>
                  </a:cubicBezTo>
                  <a:cubicBezTo>
                    <a:pt x="5169" y="3273"/>
                    <a:pt x="5161" y="3265"/>
                    <a:pt x="5153" y="3257"/>
                  </a:cubicBezTo>
                  <a:lnTo>
                    <a:pt x="5153" y="3257"/>
                  </a:lnTo>
                  <a:cubicBezTo>
                    <a:pt x="5137" y="3249"/>
                    <a:pt x="5129" y="3241"/>
                    <a:pt x="5137" y="3225"/>
                  </a:cubicBezTo>
                  <a:cubicBezTo>
                    <a:pt x="5145" y="3210"/>
                    <a:pt x="5153" y="3194"/>
                    <a:pt x="5177" y="3178"/>
                  </a:cubicBezTo>
                  <a:cubicBezTo>
                    <a:pt x="5185" y="3162"/>
                    <a:pt x="5193" y="3154"/>
                    <a:pt x="5193" y="3138"/>
                  </a:cubicBezTo>
                  <a:cubicBezTo>
                    <a:pt x="5193" y="3131"/>
                    <a:pt x="5193" y="3123"/>
                    <a:pt x="5201" y="3115"/>
                  </a:cubicBezTo>
                  <a:cubicBezTo>
                    <a:pt x="5208" y="3107"/>
                    <a:pt x="5208" y="3107"/>
                    <a:pt x="5216" y="3099"/>
                  </a:cubicBezTo>
                  <a:cubicBezTo>
                    <a:pt x="5224" y="3099"/>
                    <a:pt x="5224" y="3099"/>
                    <a:pt x="5224" y="3091"/>
                  </a:cubicBezTo>
                  <a:cubicBezTo>
                    <a:pt x="5224" y="3083"/>
                    <a:pt x="5224" y="3083"/>
                    <a:pt x="5224" y="3075"/>
                  </a:cubicBezTo>
                  <a:cubicBezTo>
                    <a:pt x="5224" y="3060"/>
                    <a:pt x="5224" y="3044"/>
                    <a:pt x="5216" y="3028"/>
                  </a:cubicBezTo>
                  <a:lnTo>
                    <a:pt x="5208" y="3020"/>
                  </a:lnTo>
                  <a:cubicBezTo>
                    <a:pt x="5201" y="3004"/>
                    <a:pt x="5193" y="2988"/>
                    <a:pt x="5193" y="2973"/>
                  </a:cubicBezTo>
                  <a:cubicBezTo>
                    <a:pt x="5193" y="2973"/>
                    <a:pt x="5193" y="2973"/>
                    <a:pt x="5193" y="2965"/>
                  </a:cubicBezTo>
                  <a:cubicBezTo>
                    <a:pt x="5201" y="2949"/>
                    <a:pt x="5208" y="2925"/>
                    <a:pt x="5216" y="2925"/>
                  </a:cubicBezTo>
                  <a:cubicBezTo>
                    <a:pt x="5224" y="2925"/>
                    <a:pt x="5224" y="2925"/>
                    <a:pt x="5224" y="2925"/>
                  </a:cubicBezTo>
                  <a:cubicBezTo>
                    <a:pt x="5224" y="2925"/>
                    <a:pt x="5224" y="2909"/>
                    <a:pt x="5216" y="2894"/>
                  </a:cubicBezTo>
                  <a:cubicBezTo>
                    <a:pt x="5216" y="2894"/>
                    <a:pt x="5208" y="2886"/>
                    <a:pt x="5201" y="2886"/>
                  </a:cubicBezTo>
                  <a:cubicBezTo>
                    <a:pt x="5201" y="2886"/>
                    <a:pt x="5193" y="2886"/>
                    <a:pt x="5193" y="2878"/>
                  </a:cubicBezTo>
                  <a:cubicBezTo>
                    <a:pt x="5193" y="2870"/>
                    <a:pt x="5193" y="2862"/>
                    <a:pt x="5201" y="2854"/>
                  </a:cubicBezTo>
                  <a:cubicBezTo>
                    <a:pt x="5208" y="2846"/>
                    <a:pt x="5216" y="2838"/>
                    <a:pt x="5224" y="2838"/>
                  </a:cubicBezTo>
                  <a:cubicBezTo>
                    <a:pt x="5232" y="2830"/>
                    <a:pt x="5240" y="2830"/>
                    <a:pt x="5248" y="2807"/>
                  </a:cubicBezTo>
                  <a:cubicBezTo>
                    <a:pt x="5272" y="2759"/>
                    <a:pt x="5272" y="2727"/>
                    <a:pt x="5272" y="2720"/>
                  </a:cubicBezTo>
                  <a:cubicBezTo>
                    <a:pt x="5272" y="2712"/>
                    <a:pt x="5272" y="2712"/>
                    <a:pt x="5264" y="2712"/>
                  </a:cubicBezTo>
                  <a:cubicBezTo>
                    <a:pt x="5264" y="2696"/>
                    <a:pt x="5264" y="2672"/>
                    <a:pt x="5272" y="2656"/>
                  </a:cubicBezTo>
                  <a:cubicBezTo>
                    <a:pt x="5272" y="2625"/>
                    <a:pt x="5272" y="2593"/>
                    <a:pt x="5256" y="2561"/>
                  </a:cubicBezTo>
                  <a:cubicBezTo>
                    <a:pt x="5248" y="2554"/>
                    <a:pt x="5240" y="2546"/>
                    <a:pt x="5232" y="2546"/>
                  </a:cubicBezTo>
                  <a:cubicBezTo>
                    <a:pt x="5224" y="2538"/>
                    <a:pt x="5208" y="2538"/>
                    <a:pt x="5208" y="2506"/>
                  </a:cubicBezTo>
                  <a:cubicBezTo>
                    <a:pt x="5216" y="2459"/>
                    <a:pt x="5193" y="2443"/>
                    <a:pt x="5177" y="2427"/>
                  </a:cubicBezTo>
                  <a:lnTo>
                    <a:pt x="5169" y="2419"/>
                  </a:lnTo>
                  <a:cubicBezTo>
                    <a:pt x="5153" y="2411"/>
                    <a:pt x="5145" y="2403"/>
                    <a:pt x="5153" y="2388"/>
                  </a:cubicBezTo>
                  <a:cubicBezTo>
                    <a:pt x="5153" y="2380"/>
                    <a:pt x="5153" y="2372"/>
                    <a:pt x="5153" y="2364"/>
                  </a:cubicBezTo>
                  <a:cubicBezTo>
                    <a:pt x="5161" y="2356"/>
                    <a:pt x="5161" y="2348"/>
                    <a:pt x="5153" y="2324"/>
                  </a:cubicBezTo>
                  <a:cubicBezTo>
                    <a:pt x="5145" y="2301"/>
                    <a:pt x="5129" y="2285"/>
                    <a:pt x="5121" y="2269"/>
                  </a:cubicBezTo>
                  <a:cubicBezTo>
                    <a:pt x="5114" y="2261"/>
                    <a:pt x="5106" y="2253"/>
                    <a:pt x="5098" y="2245"/>
                  </a:cubicBezTo>
                  <a:cubicBezTo>
                    <a:pt x="5082" y="2221"/>
                    <a:pt x="5050" y="2214"/>
                    <a:pt x="5050" y="2214"/>
                  </a:cubicBezTo>
                  <a:cubicBezTo>
                    <a:pt x="5050" y="2206"/>
                    <a:pt x="5050" y="2206"/>
                    <a:pt x="5050" y="2206"/>
                  </a:cubicBezTo>
                  <a:lnTo>
                    <a:pt x="5050" y="2206"/>
                  </a:lnTo>
                  <a:cubicBezTo>
                    <a:pt x="5034" y="1463"/>
                    <a:pt x="5034" y="1463"/>
                    <a:pt x="5034" y="1463"/>
                  </a:cubicBezTo>
                  <a:cubicBezTo>
                    <a:pt x="5034" y="1463"/>
                    <a:pt x="5027" y="1447"/>
                    <a:pt x="5003" y="1447"/>
                  </a:cubicBezTo>
                  <a:cubicBezTo>
                    <a:pt x="4987" y="1447"/>
                    <a:pt x="4971" y="1447"/>
                    <a:pt x="4963" y="1439"/>
                  </a:cubicBezTo>
                  <a:cubicBezTo>
                    <a:pt x="4948" y="1439"/>
                    <a:pt x="4940" y="1439"/>
                    <a:pt x="4940" y="1439"/>
                  </a:cubicBezTo>
                  <a:cubicBezTo>
                    <a:pt x="4940" y="1439"/>
                    <a:pt x="4932" y="1447"/>
                    <a:pt x="4932" y="1455"/>
                  </a:cubicBezTo>
                  <a:cubicBezTo>
                    <a:pt x="4932" y="1463"/>
                    <a:pt x="4924" y="1478"/>
                    <a:pt x="4916" y="1478"/>
                  </a:cubicBezTo>
                  <a:cubicBezTo>
                    <a:pt x="4916" y="1478"/>
                    <a:pt x="4908" y="1471"/>
                    <a:pt x="4900" y="1471"/>
                  </a:cubicBezTo>
                  <a:cubicBezTo>
                    <a:pt x="4892" y="1463"/>
                    <a:pt x="4892" y="1447"/>
                    <a:pt x="4884" y="1431"/>
                  </a:cubicBezTo>
                  <a:cubicBezTo>
                    <a:pt x="4884" y="1415"/>
                    <a:pt x="4884" y="1407"/>
                    <a:pt x="4868" y="1407"/>
                  </a:cubicBezTo>
                  <a:cubicBezTo>
                    <a:pt x="4853" y="1407"/>
                    <a:pt x="4853" y="1407"/>
                    <a:pt x="4845" y="1415"/>
                  </a:cubicBezTo>
                  <a:cubicBezTo>
                    <a:pt x="4837" y="1415"/>
                    <a:pt x="4837" y="1423"/>
                    <a:pt x="4813" y="1423"/>
                  </a:cubicBezTo>
                  <a:cubicBezTo>
                    <a:pt x="4781" y="1423"/>
                    <a:pt x="4758" y="1399"/>
                    <a:pt x="4750" y="1391"/>
                  </a:cubicBezTo>
                  <a:cubicBezTo>
                    <a:pt x="4742" y="1384"/>
                    <a:pt x="4742" y="1384"/>
                    <a:pt x="4734" y="1384"/>
                  </a:cubicBezTo>
                  <a:cubicBezTo>
                    <a:pt x="4718" y="1376"/>
                    <a:pt x="4695" y="1368"/>
                    <a:pt x="4671" y="1336"/>
                  </a:cubicBezTo>
                  <a:cubicBezTo>
                    <a:pt x="4631" y="1289"/>
                    <a:pt x="4608" y="1273"/>
                    <a:pt x="4584" y="1273"/>
                  </a:cubicBezTo>
                  <a:cubicBezTo>
                    <a:pt x="4568" y="1281"/>
                    <a:pt x="4560" y="1289"/>
                    <a:pt x="4552" y="1304"/>
                  </a:cubicBezTo>
                  <a:cubicBezTo>
                    <a:pt x="4544" y="1304"/>
                    <a:pt x="4544" y="1313"/>
                    <a:pt x="4544" y="1313"/>
                  </a:cubicBezTo>
                  <a:cubicBezTo>
                    <a:pt x="4544" y="1313"/>
                    <a:pt x="4544" y="1320"/>
                    <a:pt x="4537" y="1320"/>
                  </a:cubicBezTo>
                  <a:cubicBezTo>
                    <a:pt x="4528" y="1328"/>
                    <a:pt x="4521" y="1344"/>
                    <a:pt x="4505" y="1344"/>
                  </a:cubicBezTo>
                  <a:cubicBezTo>
                    <a:pt x="4497" y="1344"/>
                    <a:pt x="4489" y="1336"/>
                    <a:pt x="4481" y="1328"/>
                  </a:cubicBezTo>
                  <a:cubicBezTo>
                    <a:pt x="4465" y="1320"/>
                    <a:pt x="4457" y="1313"/>
                    <a:pt x="4450" y="1304"/>
                  </a:cubicBezTo>
                  <a:cubicBezTo>
                    <a:pt x="4450" y="1297"/>
                    <a:pt x="4442" y="1289"/>
                    <a:pt x="4434" y="1289"/>
                  </a:cubicBezTo>
                  <a:cubicBezTo>
                    <a:pt x="4418" y="1289"/>
                    <a:pt x="4378" y="1289"/>
                    <a:pt x="4370" y="1313"/>
                  </a:cubicBezTo>
                  <a:cubicBezTo>
                    <a:pt x="4363" y="1336"/>
                    <a:pt x="4355" y="1360"/>
                    <a:pt x="4339" y="1360"/>
                  </a:cubicBezTo>
                  <a:cubicBezTo>
                    <a:pt x="4331" y="1360"/>
                    <a:pt x="4323" y="1360"/>
                    <a:pt x="4315" y="1352"/>
                  </a:cubicBezTo>
                  <a:cubicBezTo>
                    <a:pt x="4307" y="1344"/>
                    <a:pt x="4299" y="1336"/>
                    <a:pt x="4299" y="1328"/>
                  </a:cubicBezTo>
                  <a:cubicBezTo>
                    <a:pt x="4299" y="1320"/>
                    <a:pt x="4291" y="1320"/>
                    <a:pt x="4291" y="1320"/>
                  </a:cubicBezTo>
                  <a:cubicBezTo>
                    <a:pt x="4284" y="1320"/>
                    <a:pt x="4284" y="1320"/>
                    <a:pt x="4276" y="1320"/>
                  </a:cubicBezTo>
                  <a:cubicBezTo>
                    <a:pt x="4236" y="1336"/>
                    <a:pt x="4212" y="1352"/>
                    <a:pt x="4188" y="1376"/>
                  </a:cubicBezTo>
                  <a:cubicBezTo>
                    <a:pt x="4188" y="1384"/>
                    <a:pt x="4188" y="1384"/>
                    <a:pt x="4188" y="1384"/>
                  </a:cubicBezTo>
                  <a:cubicBezTo>
                    <a:pt x="4173" y="1407"/>
                    <a:pt x="4157" y="1423"/>
                    <a:pt x="4141" y="1423"/>
                  </a:cubicBezTo>
                  <a:cubicBezTo>
                    <a:pt x="4133" y="1423"/>
                    <a:pt x="4125" y="1415"/>
                    <a:pt x="4117" y="1415"/>
                  </a:cubicBezTo>
                  <a:cubicBezTo>
                    <a:pt x="4094" y="1391"/>
                    <a:pt x="4078" y="1376"/>
                    <a:pt x="4046" y="1352"/>
                  </a:cubicBezTo>
                  <a:cubicBezTo>
                    <a:pt x="4046" y="1344"/>
                    <a:pt x="4038" y="1344"/>
                    <a:pt x="4038" y="1336"/>
                  </a:cubicBezTo>
                  <a:cubicBezTo>
                    <a:pt x="4023" y="1320"/>
                    <a:pt x="4007" y="1304"/>
                    <a:pt x="4000" y="1304"/>
                  </a:cubicBezTo>
                  <a:cubicBezTo>
                    <a:pt x="4000" y="1304"/>
                    <a:pt x="4000" y="1304"/>
                    <a:pt x="3992" y="1313"/>
                  </a:cubicBezTo>
                  <a:cubicBezTo>
                    <a:pt x="3992" y="1320"/>
                    <a:pt x="3992" y="1320"/>
                    <a:pt x="3992" y="1320"/>
                  </a:cubicBezTo>
                  <a:cubicBezTo>
                    <a:pt x="3984" y="1336"/>
                    <a:pt x="3976" y="1352"/>
                    <a:pt x="3968" y="1352"/>
                  </a:cubicBezTo>
                  <a:cubicBezTo>
                    <a:pt x="3960" y="1352"/>
                    <a:pt x="3960" y="1352"/>
                    <a:pt x="3952" y="1344"/>
                  </a:cubicBezTo>
                  <a:cubicBezTo>
                    <a:pt x="3937" y="1320"/>
                    <a:pt x="3929" y="1313"/>
                    <a:pt x="3913" y="1297"/>
                  </a:cubicBezTo>
                  <a:cubicBezTo>
                    <a:pt x="3905" y="1289"/>
                    <a:pt x="3905" y="1289"/>
                    <a:pt x="3897" y="1281"/>
                  </a:cubicBezTo>
                  <a:cubicBezTo>
                    <a:pt x="3897" y="1273"/>
                    <a:pt x="3897" y="1273"/>
                    <a:pt x="3897" y="1273"/>
                  </a:cubicBezTo>
                  <a:cubicBezTo>
                    <a:pt x="3897" y="1273"/>
                    <a:pt x="3889" y="1273"/>
                    <a:pt x="3889" y="1289"/>
                  </a:cubicBezTo>
                  <a:cubicBezTo>
                    <a:pt x="3881" y="1297"/>
                    <a:pt x="3881" y="1304"/>
                    <a:pt x="3874" y="1313"/>
                  </a:cubicBezTo>
                  <a:cubicBezTo>
                    <a:pt x="3865" y="1320"/>
                    <a:pt x="3865" y="1328"/>
                    <a:pt x="3865" y="1344"/>
                  </a:cubicBezTo>
                  <a:cubicBezTo>
                    <a:pt x="3865" y="1368"/>
                    <a:pt x="3858" y="1407"/>
                    <a:pt x="3842" y="1407"/>
                  </a:cubicBezTo>
                  <a:cubicBezTo>
                    <a:pt x="3842" y="1407"/>
                    <a:pt x="3842" y="1407"/>
                    <a:pt x="3842" y="1399"/>
                  </a:cubicBezTo>
                  <a:cubicBezTo>
                    <a:pt x="3834" y="1399"/>
                    <a:pt x="3834" y="1399"/>
                    <a:pt x="3834" y="1399"/>
                  </a:cubicBezTo>
                  <a:cubicBezTo>
                    <a:pt x="3818" y="1399"/>
                    <a:pt x="3802" y="1391"/>
                    <a:pt x="3802" y="1360"/>
                  </a:cubicBezTo>
                  <a:cubicBezTo>
                    <a:pt x="3810" y="1352"/>
                    <a:pt x="3810" y="1344"/>
                    <a:pt x="3810" y="1336"/>
                  </a:cubicBezTo>
                  <a:cubicBezTo>
                    <a:pt x="3810" y="1328"/>
                    <a:pt x="3818" y="1313"/>
                    <a:pt x="3818" y="1313"/>
                  </a:cubicBezTo>
                  <a:cubicBezTo>
                    <a:pt x="3810" y="1313"/>
                    <a:pt x="3810" y="1313"/>
                    <a:pt x="3810" y="1313"/>
                  </a:cubicBezTo>
                  <a:cubicBezTo>
                    <a:pt x="3810" y="1313"/>
                    <a:pt x="3810" y="1313"/>
                    <a:pt x="3802" y="1313"/>
                  </a:cubicBezTo>
                  <a:cubicBezTo>
                    <a:pt x="3794" y="1313"/>
                    <a:pt x="3786" y="1313"/>
                    <a:pt x="3778" y="1313"/>
                  </a:cubicBezTo>
                  <a:cubicBezTo>
                    <a:pt x="3731" y="1313"/>
                    <a:pt x="3723" y="1320"/>
                    <a:pt x="3723" y="1320"/>
                  </a:cubicBezTo>
                  <a:cubicBezTo>
                    <a:pt x="3723" y="1336"/>
                    <a:pt x="3715" y="1344"/>
                    <a:pt x="3699" y="1344"/>
                  </a:cubicBezTo>
                  <a:cubicBezTo>
                    <a:pt x="3692" y="1344"/>
                    <a:pt x="3684" y="1336"/>
                    <a:pt x="3676" y="1328"/>
                  </a:cubicBezTo>
                  <a:lnTo>
                    <a:pt x="3676" y="1328"/>
                  </a:lnTo>
                  <a:cubicBezTo>
                    <a:pt x="3660" y="1313"/>
                    <a:pt x="3652" y="1297"/>
                    <a:pt x="3628" y="1289"/>
                  </a:cubicBezTo>
                  <a:cubicBezTo>
                    <a:pt x="3597" y="1281"/>
                    <a:pt x="3573" y="1289"/>
                    <a:pt x="3565" y="1304"/>
                  </a:cubicBezTo>
                  <a:cubicBezTo>
                    <a:pt x="3557" y="1320"/>
                    <a:pt x="3534" y="1344"/>
                    <a:pt x="3518" y="1344"/>
                  </a:cubicBezTo>
                  <a:cubicBezTo>
                    <a:pt x="3510" y="1344"/>
                    <a:pt x="3502" y="1344"/>
                    <a:pt x="3502" y="1336"/>
                  </a:cubicBezTo>
                  <a:cubicBezTo>
                    <a:pt x="3502" y="1320"/>
                    <a:pt x="3502" y="1304"/>
                    <a:pt x="3502" y="1297"/>
                  </a:cubicBezTo>
                  <a:cubicBezTo>
                    <a:pt x="3502" y="1281"/>
                    <a:pt x="3502" y="1265"/>
                    <a:pt x="3486" y="1265"/>
                  </a:cubicBezTo>
                  <a:lnTo>
                    <a:pt x="3478" y="1257"/>
                  </a:lnTo>
                  <a:cubicBezTo>
                    <a:pt x="3462" y="1257"/>
                    <a:pt x="3462" y="1257"/>
                    <a:pt x="3462" y="1233"/>
                  </a:cubicBezTo>
                  <a:lnTo>
                    <a:pt x="3462" y="1226"/>
                  </a:lnTo>
                  <a:cubicBezTo>
                    <a:pt x="3462" y="1210"/>
                    <a:pt x="3462" y="1202"/>
                    <a:pt x="3454" y="1202"/>
                  </a:cubicBezTo>
                  <a:lnTo>
                    <a:pt x="3446" y="1194"/>
                  </a:lnTo>
                  <a:cubicBezTo>
                    <a:pt x="3431" y="1194"/>
                    <a:pt x="3423" y="1194"/>
                    <a:pt x="3415" y="1194"/>
                  </a:cubicBezTo>
                  <a:cubicBezTo>
                    <a:pt x="3415" y="1194"/>
                    <a:pt x="3407" y="1194"/>
                    <a:pt x="3399" y="1194"/>
                  </a:cubicBezTo>
                  <a:cubicBezTo>
                    <a:pt x="3391" y="1194"/>
                    <a:pt x="3391" y="1194"/>
                    <a:pt x="3391" y="1202"/>
                  </a:cubicBezTo>
                  <a:lnTo>
                    <a:pt x="3383" y="1210"/>
                  </a:lnTo>
                  <a:cubicBezTo>
                    <a:pt x="3383" y="1210"/>
                    <a:pt x="3375" y="1210"/>
                    <a:pt x="3375" y="1202"/>
                  </a:cubicBezTo>
                  <a:lnTo>
                    <a:pt x="3367" y="1202"/>
                  </a:lnTo>
                  <a:cubicBezTo>
                    <a:pt x="3367" y="1202"/>
                    <a:pt x="3359" y="1202"/>
                    <a:pt x="3359" y="1218"/>
                  </a:cubicBezTo>
                  <a:cubicBezTo>
                    <a:pt x="3352" y="1241"/>
                    <a:pt x="3336" y="1249"/>
                    <a:pt x="3320" y="1249"/>
                  </a:cubicBezTo>
                  <a:cubicBezTo>
                    <a:pt x="3312" y="1249"/>
                    <a:pt x="3304" y="1249"/>
                    <a:pt x="3304" y="1233"/>
                  </a:cubicBezTo>
                  <a:cubicBezTo>
                    <a:pt x="3304" y="1233"/>
                    <a:pt x="3304" y="1233"/>
                    <a:pt x="3304" y="1226"/>
                  </a:cubicBezTo>
                  <a:cubicBezTo>
                    <a:pt x="3304" y="1210"/>
                    <a:pt x="3296" y="1202"/>
                    <a:pt x="3273" y="1202"/>
                  </a:cubicBezTo>
                  <a:lnTo>
                    <a:pt x="3265" y="1202"/>
                  </a:lnTo>
                  <a:cubicBezTo>
                    <a:pt x="3257" y="1202"/>
                    <a:pt x="3241" y="1202"/>
                    <a:pt x="3233" y="1202"/>
                  </a:cubicBezTo>
                  <a:cubicBezTo>
                    <a:pt x="3225" y="1210"/>
                    <a:pt x="3217" y="1210"/>
                    <a:pt x="3209" y="1210"/>
                  </a:cubicBezTo>
                  <a:cubicBezTo>
                    <a:pt x="3194" y="1210"/>
                    <a:pt x="3186" y="1210"/>
                    <a:pt x="3178" y="1202"/>
                  </a:cubicBezTo>
                  <a:lnTo>
                    <a:pt x="3178" y="1202"/>
                  </a:lnTo>
                  <a:lnTo>
                    <a:pt x="3178" y="1202"/>
                  </a:lnTo>
                  <a:cubicBezTo>
                    <a:pt x="3178" y="1202"/>
                    <a:pt x="3170" y="1170"/>
                    <a:pt x="3130" y="1178"/>
                  </a:cubicBezTo>
                  <a:cubicBezTo>
                    <a:pt x="3122" y="1178"/>
                    <a:pt x="3115" y="1178"/>
                    <a:pt x="3115" y="1178"/>
                  </a:cubicBezTo>
                  <a:cubicBezTo>
                    <a:pt x="3091" y="1178"/>
                    <a:pt x="3083" y="1170"/>
                    <a:pt x="3067" y="1162"/>
                  </a:cubicBezTo>
                  <a:cubicBezTo>
                    <a:pt x="3059" y="1162"/>
                    <a:pt x="3051" y="1162"/>
                    <a:pt x="3043" y="1154"/>
                  </a:cubicBezTo>
                  <a:cubicBezTo>
                    <a:pt x="3020" y="1154"/>
                    <a:pt x="3012" y="1131"/>
                    <a:pt x="3012" y="1115"/>
                  </a:cubicBezTo>
                  <a:cubicBezTo>
                    <a:pt x="3012" y="1099"/>
                    <a:pt x="3012" y="1091"/>
                    <a:pt x="3004" y="1083"/>
                  </a:cubicBezTo>
                  <a:cubicBezTo>
                    <a:pt x="3004" y="1075"/>
                    <a:pt x="3004" y="1075"/>
                    <a:pt x="3004" y="1075"/>
                  </a:cubicBezTo>
                  <a:cubicBezTo>
                    <a:pt x="2988" y="1051"/>
                    <a:pt x="2980" y="1028"/>
                    <a:pt x="2964" y="1036"/>
                  </a:cubicBezTo>
                  <a:cubicBezTo>
                    <a:pt x="2956" y="1044"/>
                    <a:pt x="2956" y="1044"/>
                    <a:pt x="2956" y="1051"/>
                  </a:cubicBezTo>
                  <a:cubicBezTo>
                    <a:pt x="2948" y="1067"/>
                    <a:pt x="2948" y="1075"/>
                    <a:pt x="2933" y="1075"/>
                  </a:cubicBezTo>
                  <a:cubicBezTo>
                    <a:pt x="2925" y="1075"/>
                    <a:pt x="2917" y="1075"/>
                    <a:pt x="2917" y="1075"/>
                  </a:cubicBezTo>
                  <a:cubicBezTo>
                    <a:pt x="2909" y="1067"/>
                    <a:pt x="2901" y="1067"/>
                    <a:pt x="2893" y="1067"/>
                  </a:cubicBezTo>
                  <a:cubicBezTo>
                    <a:pt x="2885" y="1067"/>
                    <a:pt x="2885" y="1075"/>
                    <a:pt x="2877" y="1075"/>
                  </a:cubicBezTo>
                  <a:cubicBezTo>
                    <a:pt x="2869" y="1075"/>
                    <a:pt x="2869" y="1075"/>
                    <a:pt x="2862" y="1075"/>
                  </a:cubicBezTo>
                  <a:cubicBezTo>
                    <a:pt x="2854" y="1075"/>
                    <a:pt x="2846" y="1075"/>
                    <a:pt x="2830" y="1060"/>
                  </a:cubicBezTo>
                  <a:cubicBezTo>
                    <a:pt x="2814" y="1051"/>
                    <a:pt x="2798" y="1028"/>
                    <a:pt x="2790" y="1012"/>
                  </a:cubicBezTo>
                  <a:cubicBezTo>
                    <a:pt x="2782" y="996"/>
                    <a:pt x="2775" y="988"/>
                    <a:pt x="2759" y="973"/>
                  </a:cubicBezTo>
                  <a:cubicBezTo>
                    <a:pt x="2719" y="957"/>
                    <a:pt x="2735" y="174"/>
                    <a:pt x="2735" y="71"/>
                  </a:cubicBezTo>
                  <a:cubicBezTo>
                    <a:pt x="1605" y="8"/>
                    <a:pt x="1605" y="8"/>
                    <a:pt x="1605" y="8"/>
                  </a:cubicBezTo>
                  <a:cubicBezTo>
                    <a:pt x="1462" y="2103"/>
                    <a:pt x="1462" y="2103"/>
                    <a:pt x="1462" y="2103"/>
                  </a:cubicBezTo>
                  <a:cubicBezTo>
                    <a:pt x="1462" y="2103"/>
                    <a:pt x="1454" y="2150"/>
                    <a:pt x="1423" y="2150"/>
                  </a:cubicBezTo>
                  <a:cubicBezTo>
                    <a:pt x="1399" y="2150"/>
                    <a:pt x="79" y="2040"/>
                    <a:pt x="23" y="2032"/>
                  </a:cubicBezTo>
                  <a:lnTo>
                    <a:pt x="23" y="2032"/>
                  </a:lnTo>
                  <a:lnTo>
                    <a:pt x="23" y="2032"/>
                  </a:lnTo>
                  <a:lnTo>
                    <a:pt x="16" y="2032"/>
                  </a:lnTo>
                  <a:cubicBezTo>
                    <a:pt x="16" y="2032"/>
                    <a:pt x="8" y="2040"/>
                    <a:pt x="55" y="2135"/>
                  </a:cubicBezTo>
                  <a:cubicBezTo>
                    <a:pt x="79" y="2135"/>
                    <a:pt x="87" y="2135"/>
                    <a:pt x="87" y="2135"/>
                  </a:cubicBezTo>
                  <a:cubicBezTo>
                    <a:pt x="95" y="2135"/>
                    <a:pt x="166" y="2190"/>
                    <a:pt x="166" y="2261"/>
                  </a:cubicBezTo>
                  <a:cubicBezTo>
                    <a:pt x="166" y="2293"/>
                    <a:pt x="174" y="2301"/>
                    <a:pt x="189" y="2301"/>
                  </a:cubicBezTo>
                  <a:cubicBezTo>
                    <a:pt x="197" y="2301"/>
                    <a:pt x="213" y="2301"/>
                    <a:pt x="237" y="2316"/>
                  </a:cubicBezTo>
                  <a:cubicBezTo>
                    <a:pt x="292" y="2356"/>
                    <a:pt x="316" y="2380"/>
                    <a:pt x="355" y="2419"/>
                  </a:cubicBezTo>
                  <a:cubicBezTo>
                    <a:pt x="363" y="2435"/>
                    <a:pt x="371" y="2435"/>
                    <a:pt x="379" y="2443"/>
                  </a:cubicBezTo>
                  <a:cubicBezTo>
                    <a:pt x="403" y="2474"/>
                    <a:pt x="419" y="2482"/>
                    <a:pt x="427" y="2538"/>
                  </a:cubicBezTo>
                  <a:cubicBezTo>
                    <a:pt x="442" y="2569"/>
                    <a:pt x="458" y="2577"/>
                    <a:pt x="482" y="2585"/>
                  </a:cubicBezTo>
                  <a:cubicBezTo>
                    <a:pt x="498" y="2593"/>
                    <a:pt x="513" y="2593"/>
                    <a:pt x="537" y="2609"/>
                  </a:cubicBezTo>
                  <a:cubicBezTo>
                    <a:pt x="545" y="2625"/>
                    <a:pt x="561" y="2633"/>
                    <a:pt x="569" y="2648"/>
                  </a:cubicBezTo>
                  <a:cubicBezTo>
                    <a:pt x="593" y="2672"/>
                    <a:pt x="616" y="2696"/>
                    <a:pt x="656" y="2727"/>
                  </a:cubicBezTo>
                  <a:cubicBezTo>
                    <a:pt x="711" y="2759"/>
                    <a:pt x="711" y="2775"/>
                    <a:pt x="703" y="2791"/>
                  </a:cubicBezTo>
                  <a:cubicBezTo>
                    <a:pt x="703" y="2799"/>
                    <a:pt x="703" y="2807"/>
                    <a:pt x="703" y="2814"/>
                  </a:cubicBezTo>
                  <a:cubicBezTo>
                    <a:pt x="703" y="2822"/>
                    <a:pt x="703" y="2830"/>
                    <a:pt x="703" y="2830"/>
                  </a:cubicBezTo>
                  <a:cubicBezTo>
                    <a:pt x="703" y="2846"/>
                    <a:pt x="695" y="2854"/>
                    <a:pt x="751" y="2917"/>
                  </a:cubicBezTo>
                  <a:cubicBezTo>
                    <a:pt x="775" y="2941"/>
                    <a:pt x="782" y="2957"/>
                    <a:pt x="782" y="2965"/>
                  </a:cubicBezTo>
                  <a:cubicBezTo>
                    <a:pt x="775" y="2980"/>
                    <a:pt x="766" y="2980"/>
                    <a:pt x="759" y="2988"/>
                  </a:cubicBezTo>
                  <a:cubicBezTo>
                    <a:pt x="751" y="2996"/>
                    <a:pt x="735" y="3004"/>
                    <a:pt x="727" y="3020"/>
                  </a:cubicBezTo>
                  <a:cubicBezTo>
                    <a:pt x="719" y="3051"/>
                    <a:pt x="735" y="3091"/>
                    <a:pt x="759" y="3123"/>
                  </a:cubicBezTo>
                  <a:cubicBezTo>
                    <a:pt x="775" y="3147"/>
                    <a:pt x="782" y="3162"/>
                    <a:pt x="790" y="3178"/>
                  </a:cubicBezTo>
                  <a:cubicBezTo>
                    <a:pt x="798" y="3225"/>
                    <a:pt x="822" y="3233"/>
                    <a:pt x="861" y="3241"/>
                  </a:cubicBezTo>
                  <a:cubicBezTo>
                    <a:pt x="869" y="3249"/>
                    <a:pt x="869" y="3249"/>
                    <a:pt x="869" y="3249"/>
                  </a:cubicBezTo>
                  <a:cubicBezTo>
                    <a:pt x="893" y="3257"/>
                    <a:pt x="901" y="3265"/>
                    <a:pt x="901" y="3281"/>
                  </a:cubicBezTo>
                  <a:cubicBezTo>
                    <a:pt x="901" y="3281"/>
                    <a:pt x="909" y="3289"/>
                    <a:pt x="917" y="3304"/>
                  </a:cubicBezTo>
                  <a:cubicBezTo>
                    <a:pt x="941" y="3336"/>
                    <a:pt x="996" y="3368"/>
                    <a:pt x="1028" y="3368"/>
                  </a:cubicBezTo>
                  <a:cubicBezTo>
                    <a:pt x="1051" y="3368"/>
                    <a:pt x="1075" y="3384"/>
                    <a:pt x="1099" y="3407"/>
                  </a:cubicBezTo>
                  <a:cubicBezTo>
                    <a:pt x="1114" y="3423"/>
                    <a:pt x="1130" y="3439"/>
                    <a:pt x="1138" y="3439"/>
                  </a:cubicBezTo>
                  <a:lnTo>
                    <a:pt x="1138" y="3439"/>
                  </a:lnTo>
                  <a:cubicBezTo>
                    <a:pt x="1138" y="3439"/>
                    <a:pt x="1138" y="3431"/>
                    <a:pt x="1146" y="3431"/>
                  </a:cubicBezTo>
                  <a:cubicBezTo>
                    <a:pt x="1162" y="3431"/>
                    <a:pt x="1233" y="3478"/>
                    <a:pt x="1288" y="3518"/>
                  </a:cubicBezTo>
                  <a:cubicBezTo>
                    <a:pt x="1304" y="3534"/>
                    <a:pt x="1320" y="3542"/>
                    <a:pt x="1328" y="3550"/>
                  </a:cubicBezTo>
                  <a:cubicBezTo>
                    <a:pt x="1344" y="3557"/>
                    <a:pt x="1352" y="3557"/>
                    <a:pt x="1359" y="3557"/>
                  </a:cubicBezTo>
                  <a:cubicBezTo>
                    <a:pt x="1367" y="3557"/>
                    <a:pt x="1367" y="3550"/>
                    <a:pt x="1375" y="3534"/>
                  </a:cubicBezTo>
                  <a:cubicBezTo>
                    <a:pt x="1383" y="3518"/>
                    <a:pt x="1391" y="3502"/>
                    <a:pt x="1415" y="3486"/>
                  </a:cubicBezTo>
                  <a:cubicBezTo>
                    <a:pt x="1446" y="3471"/>
                    <a:pt x="1454" y="3439"/>
                    <a:pt x="1462" y="3400"/>
                  </a:cubicBezTo>
                  <a:cubicBezTo>
                    <a:pt x="1462" y="3391"/>
                    <a:pt x="1462" y="3384"/>
                    <a:pt x="1470" y="3368"/>
                  </a:cubicBezTo>
                  <a:cubicBezTo>
                    <a:pt x="1478" y="3344"/>
                    <a:pt x="1494" y="3313"/>
                    <a:pt x="1502" y="3297"/>
                  </a:cubicBezTo>
                  <a:cubicBezTo>
                    <a:pt x="1510" y="3289"/>
                    <a:pt x="1518" y="3281"/>
                    <a:pt x="1518" y="3273"/>
                  </a:cubicBezTo>
                  <a:cubicBezTo>
                    <a:pt x="1518" y="3265"/>
                    <a:pt x="1525" y="3257"/>
                    <a:pt x="1525" y="3249"/>
                  </a:cubicBezTo>
                  <a:cubicBezTo>
                    <a:pt x="1525" y="3225"/>
                    <a:pt x="1533" y="3194"/>
                    <a:pt x="1597" y="3186"/>
                  </a:cubicBezTo>
                  <a:cubicBezTo>
                    <a:pt x="1636" y="3186"/>
                    <a:pt x="1660" y="3170"/>
                    <a:pt x="1676" y="3162"/>
                  </a:cubicBezTo>
                  <a:cubicBezTo>
                    <a:pt x="1692" y="3154"/>
                    <a:pt x="1699" y="3147"/>
                    <a:pt x="1715" y="3147"/>
                  </a:cubicBezTo>
                  <a:cubicBezTo>
                    <a:pt x="1723" y="3147"/>
                    <a:pt x="1723" y="3147"/>
                    <a:pt x="1723" y="3147"/>
                  </a:cubicBezTo>
                  <a:cubicBezTo>
                    <a:pt x="1755" y="3147"/>
                    <a:pt x="1771" y="3162"/>
                    <a:pt x="1778" y="3178"/>
                  </a:cubicBezTo>
                  <a:cubicBezTo>
                    <a:pt x="1794" y="3186"/>
                    <a:pt x="1794" y="3194"/>
                    <a:pt x="1810" y="3194"/>
                  </a:cubicBezTo>
                  <a:cubicBezTo>
                    <a:pt x="1826" y="3194"/>
                    <a:pt x="1834" y="3194"/>
                    <a:pt x="1850" y="3186"/>
                  </a:cubicBezTo>
                  <a:cubicBezTo>
                    <a:pt x="1858" y="3186"/>
                    <a:pt x="1865" y="3186"/>
                    <a:pt x="1873" y="3178"/>
                  </a:cubicBezTo>
                  <a:cubicBezTo>
                    <a:pt x="1881" y="3178"/>
                    <a:pt x="1889" y="3178"/>
                    <a:pt x="1897" y="3178"/>
                  </a:cubicBezTo>
                  <a:cubicBezTo>
                    <a:pt x="1913" y="3178"/>
                    <a:pt x="1921" y="3186"/>
                    <a:pt x="1929" y="3194"/>
                  </a:cubicBezTo>
                  <a:cubicBezTo>
                    <a:pt x="1936" y="3202"/>
                    <a:pt x="1936" y="3202"/>
                    <a:pt x="1936" y="3202"/>
                  </a:cubicBezTo>
                  <a:cubicBezTo>
                    <a:pt x="1945" y="3210"/>
                    <a:pt x="1952" y="3218"/>
                    <a:pt x="1960" y="3218"/>
                  </a:cubicBezTo>
                  <a:cubicBezTo>
                    <a:pt x="1976" y="3218"/>
                    <a:pt x="1992" y="3210"/>
                    <a:pt x="2008" y="3194"/>
                  </a:cubicBezTo>
                  <a:lnTo>
                    <a:pt x="2016" y="3194"/>
                  </a:lnTo>
                  <a:cubicBezTo>
                    <a:pt x="2031" y="3194"/>
                    <a:pt x="2063" y="3233"/>
                    <a:pt x="2111" y="3281"/>
                  </a:cubicBezTo>
                  <a:cubicBezTo>
                    <a:pt x="2126" y="3304"/>
                    <a:pt x="2142" y="3320"/>
                    <a:pt x="2150" y="3336"/>
                  </a:cubicBezTo>
                  <a:cubicBezTo>
                    <a:pt x="2189" y="3376"/>
                    <a:pt x="2269" y="3439"/>
                    <a:pt x="2316" y="3471"/>
                  </a:cubicBezTo>
                  <a:cubicBezTo>
                    <a:pt x="2332" y="3478"/>
                    <a:pt x="2332" y="3494"/>
                    <a:pt x="2340" y="3510"/>
                  </a:cubicBezTo>
                  <a:cubicBezTo>
                    <a:pt x="2340" y="3534"/>
                    <a:pt x="2348" y="3581"/>
                    <a:pt x="2403" y="3668"/>
                  </a:cubicBezTo>
                  <a:cubicBezTo>
                    <a:pt x="2474" y="3763"/>
                    <a:pt x="2482" y="3811"/>
                    <a:pt x="2490" y="3834"/>
                  </a:cubicBezTo>
                  <a:cubicBezTo>
                    <a:pt x="2490" y="3858"/>
                    <a:pt x="2490" y="3866"/>
                    <a:pt x="2506" y="3874"/>
                  </a:cubicBezTo>
                  <a:cubicBezTo>
                    <a:pt x="2522" y="3897"/>
                    <a:pt x="2514" y="3913"/>
                    <a:pt x="2514" y="3921"/>
                  </a:cubicBezTo>
                  <a:cubicBezTo>
                    <a:pt x="2506" y="3929"/>
                    <a:pt x="2506" y="3937"/>
                    <a:pt x="2522" y="3945"/>
                  </a:cubicBezTo>
                  <a:cubicBezTo>
                    <a:pt x="2569" y="3969"/>
                    <a:pt x="2672" y="4103"/>
                    <a:pt x="2695" y="4142"/>
                  </a:cubicBezTo>
                  <a:cubicBezTo>
                    <a:pt x="2703" y="4150"/>
                    <a:pt x="2703" y="4166"/>
                    <a:pt x="2711" y="4174"/>
                  </a:cubicBezTo>
                  <a:cubicBezTo>
                    <a:pt x="2719" y="4198"/>
                    <a:pt x="2727" y="4214"/>
                    <a:pt x="2751" y="4222"/>
                  </a:cubicBezTo>
                  <a:cubicBezTo>
                    <a:pt x="2775" y="4222"/>
                    <a:pt x="2790" y="4237"/>
                    <a:pt x="2806" y="4253"/>
                  </a:cubicBezTo>
                  <a:cubicBezTo>
                    <a:pt x="2814" y="4261"/>
                    <a:pt x="2814" y="4269"/>
                    <a:pt x="2822" y="4277"/>
                  </a:cubicBezTo>
                  <a:cubicBezTo>
                    <a:pt x="2838" y="4293"/>
                    <a:pt x="2838" y="4293"/>
                    <a:pt x="2830" y="4308"/>
                  </a:cubicBezTo>
                  <a:cubicBezTo>
                    <a:pt x="2830" y="4317"/>
                    <a:pt x="2822" y="4324"/>
                    <a:pt x="2822" y="4332"/>
                  </a:cubicBezTo>
                  <a:cubicBezTo>
                    <a:pt x="2822" y="4340"/>
                    <a:pt x="2822" y="4340"/>
                    <a:pt x="2822" y="4348"/>
                  </a:cubicBezTo>
                  <a:cubicBezTo>
                    <a:pt x="2814" y="4372"/>
                    <a:pt x="2806" y="4395"/>
                    <a:pt x="2854" y="4419"/>
                  </a:cubicBezTo>
                  <a:cubicBezTo>
                    <a:pt x="2862" y="4419"/>
                    <a:pt x="2869" y="4427"/>
                    <a:pt x="2869" y="4435"/>
                  </a:cubicBezTo>
                  <a:cubicBezTo>
                    <a:pt x="2869" y="4451"/>
                    <a:pt x="2862" y="4459"/>
                    <a:pt x="2854" y="4475"/>
                  </a:cubicBezTo>
                  <a:cubicBezTo>
                    <a:pt x="2846" y="4490"/>
                    <a:pt x="2838" y="4506"/>
                    <a:pt x="2854" y="4522"/>
                  </a:cubicBezTo>
                  <a:cubicBezTo>
                    <a:pt x="2869" y="4546"/>
                    <a:pt x="2885" y="4577"/>
                    <a:pt x="2909" y="4609"/>
                  </a:cubicBezTo>
                  <a:cubicBezTo>
                    <a:pt x="2925" y="4641"/>
                    <a:pt x="2941" y="4672"/>
                    <a:pt x="2948" y="4680"/>
                  </a:cubicBezTo>
                  <a:cubicBezTo>
                    <a:pt x="2964" y="4696"/>
                    <a:pt x="2956" y="4712"/>
                    <a:pt x="2956" y="4728"/>
                  </a:cubicBezTo>
                  <a:cubicBezTo>
                    <a:pt x="2956" y="4743"/>
                    <a:pt x="2948" y="4759"/>
                    <a:pt x="2964" y="4767"/>
                  </a:cubicBezTo>
                  <a:cubicBezTo>
                    <a:pt x="2972" y="4775"/>
                    <a:pt x="2980" y="4783"/>
                    <a:pt x="2980" y="4799"/>
                  </a:cubicBezTo>
                  <a:cubicBezTo>
                    <a:pt x="2988" y="4807"/>
                    <a:pt x="2988" y="4814"/>
                    <a:pt x="2996" y="4814"/>
                  </a:cubicBezTo>
                  <a:cubicBezTo>
                    <a:pt x="3004" y="4814"/>
                    <a:pt x="3043" y="4822"/>
                    <a:pt x="3106" y="4854"/>
                  </a:cubicBezTo>
                  <a:cubicBezTo>
                    <a:pt x="3122" y="4870"/>
                    <a:pt x="3138" y="4878"/>
                    <a:pt x="3146" y="4886"/>
                  </a:cubicBezTo>
                  <a:cubicBezTo>
                    <a:pt x="3154" y="4894"/>
                    <a:pt x="3154" y="4894"/>
                    <a:pt x="3186" y="4894"/>
                  </a:cubicBezTo>
                  <a:lnTo>
                    <a:pt x="3194" y="4894"/>
                  </a:lnTo>
                  <a:cubicBezTo>
                    <a:pt x="3225" y="4894"/>
                    <a:pt x="3241" y="4901"/>
                    <a:pt x="3265" y="4917"/>
                  </a:cubicBezTo>
                  <a:cubicBezTo>
                    <a:pt x="3273" y="4925"/>
                    <a:pt x="3281" y="4933"/>
                    <a:pt x="3296" y="4941"/>
                  </a:cubicBezTo>
                  <a:cubicBezTo>
                    <a:pt x="3304" y="4949"/>
                    <a:pt x="3312" y="4949"/>
                    <a:pt x="3312" y="4957"/>
                  </a:cubicBezTo>
                  <a:cubicBezTo>
                    <a:pt x="3352" y="4981"/>
                    <a:pt x="3367" y="4988"/>
                    <a:pt x="3407" y="4996"/>
                  </a:cubicBezTo>
                  <a:cubicBezTo>
                    <a:pt x="3423" y="4996"/>
                    <a:pt x="3431" y="4996"/>
                    <a:pt x="3446" y="4996"/>
                  </a:cubicBezTo>
                  <a:cubicBezTo>
                    <a:pt x="3462" y="4996"/>
                    <a:pt x="3470" y="4996"/>
                    <a:pt x="3494" y="4981"/>
                  </a:cubicBezTo>
                  <a:cubicBezTo>
                    <a:pt x="3502" y="4972"/>
                    <a:pt x="3510" y="4972"/>
                    <a:pt x="3518" y="4972"/>
                  </a:cubicBezTo>
                  <a:close/>
                </a:path>
              </a:pathLst>
            </a:custGeom>
            <a:solidFill>
              <a:schemeClr val="accent6"/>
            </a:solidFill>
            <a:ln>
              <a:solidFill>
                <a:schemeClr val="bg2"/>
              </a:solidFill>
            </a:ln>
            <a:effectLst/>
          </p:spPr>
          <p:txBody>
            <a:bodyPr wrap="none" anchor="ctr"/>
            <a:lstStyle/>
            <a:p>
              <a:endParaRPr lang="en-US"/>
            </a:p>
          </p:txBody>
        </p:sp>
        <p:sp>
          <p:nvSpPr>
            <p:cNvPr id="248" name="Freeform 24"/>
            <p:cNvSpPr>
              <a:spLocks noChangeArrowheads="1"/>
            </p:cNvSpPr>
            <p:nvPr/>
          </p:nvSpPr>
          <p:spPr bwMode="auto">
            <a:xfrm>
              <a:off x="16144930" y="7488038"/>
              <a:ext cx="1704689" cy="876698"/>
            </a:xfrm>
            <a:custGeom>
              <a:avLst/>
              <a:gdLst>
                <a:gd name="T0" fmla="*/ 3233 w 3242"/>
                <a:gd name="T1" fmla="*/ 751 h 1669"/>
                <a:gd name="T2" fmla="*/ 3233 w 3242"/>
                <a:gd name="T3" fmla="*/ 751 h 1669"/>
                <a:gd name="T4" fmla="*/ 3130 w 3242"/>
                <a:gd name="T5" fmla="*/ 71 h 1669"/>
                <a:gd name="T6" fmla="*/ 0 w 3242"/>
                <a:gd name="T7" fmla="*/ 0 h 1669"/>
                <a:gd name="T8" fmla="*/ 0 w 3242"/>
                <a:gd name="T9" fmla="*/ 245 h 1669"/>
                <a:gd name="T10" fmla="*/ 1123 w 3242"/>
                <a:gd name="T11" fmla="*/ 300 h 1669"/>
                <a:gd name="T12" fmla="*/ 1139 w 3242"/>
                <a:gd name="T13" fmla="*/ 1210 h 1669"/>
                <a:gd name="T14" fmla="*/ 1218 w 3242"/>
                <a:gd name="T15" fmla="*/ 1297 h 1669"/>
                <a:gd name="T16" fmla="*/ 1297 w 3242"/>
                <a:gd name="T17" fmla="*/ 1304 h 1669"/>
                <a:gd name="T18" fmla="*/ 1344 w 3242"/>
                <a:gd name="T19" fmla="*/ 1273 h 1669"/>
                <a:gd name="T20" fmla="*/ 1392 w 3242"/>
                <a:gd name="T21" fmla="*/ 1320 h 1669"/>
                <a:gd name="T22" fmla="*/ 1423 w 3242"/>
                <a:gd name="T23" fmla="*/ 1391 h 1669"/>
                <a:gd name="T24" fmla="*/ 1510 w 3242"/>
                <a:gd name="T25" fmla="*/ 1407 h 1669"/>
                <a:gd name="T26" fmla="*/ 1566 w 3242"/>
                <a:gd name="T27" fmla="*/ 1439 h 1669"/>
                <a:gd name="T28" fmla="*/ 1653 w 3242"/>
                <a:gd name="T29" fmla="*/ 1431 h 1669"/>
                <a:gd name="T30" fmla="*/ 1684 w 3242"/>
                <a:gd name="T31" fmla="*/ 1470 h 1669"/>
                <a:gd name="T32" fmla="*/ 1732 w 3242"/>
                <a:gd name="T33" fmla="*/ 1455 h 1669"/>
                <a:gd name="T34" fmla="*/ 1763 w 3242"/>
                <a:gd name="T35" fmla="*/ 1439 h 1669"/>
                <a:gd name="T36" fmla="*/ 1826 w 3242"/>
                <a:gd name="T37" fmla="*/ 1431 h 1669"/>
                <a:gd name="T38" fmla="*/ 1842 w 3242"/>
                <a:gd name="T39" fmla="*/ 1470 h 1669"/>
                <a:gd name="T40" fmla="*/ 1874 w 3242"/>
                <a:gd name="T41" fmla="*/ 1494 h 1669"/>
                <a:gd name="T42" fmla="*/ 1882 w 3242"/>
                <a:gd name="T43" fmla="*/ 1565 h 1669"/>
                <a:gd name="T44" fmla="*/ 1945 w 3242"/>
                <a:gd name="T45" fmla="*/ 1541 h 1669"/>
                <a:gd name="T46" fmla="*/ 2008 w 3242"/>
                <a:gd name="T47" fmla="*/ 1526 h 1669"/>
                <a:gd name="T48" fmla="*/ 2056 w 3242"/>
                <a:gd name="T49" fmla="*/ 1565 h 1669"/>
                <a:gd name="T50" fmla="*/ 2103 w 3242"/>
                <a:gd name="T51" fmla="*/ 1557 h 1669"/>
                <a:gd name="T52" fmla="*/ 2190 w 3242"/>
                <a:gd name="T53" fmla="*/ 1550 h 1669"/>
                <a:gd name="T54" fmla="*/ 2190 w 3242"/>
                <a:gd name="T55" fmla="*/ 1597 h 1669"/>
                <a:gd name="T56" fmla="*/ 2222 w 3242"/>
                <a:gd name="T57" fmla="*/ 1636 h 1669"/>
                <a:gd name="T58" fmla="*/ 2245 w 3242"/>
                <a:gd name="T59" fmla="*/ 1581 h 1669"/>
                <a:gd name="T60" fmla="*/ 2261 w 3242"/>
                <a:gd name="T61" fmla="*/ 1518 h 1669"/>
                <a:gd name="T62" fmla="*/ 2293 w 3242"/>
                <a:gd name="T63" fmla="*/ 1526 h 1669"/>
                <a:gd name="T64" fmla="*/ 2340 w 3242"/>
                <a:gd name="T65" fmla="*/ 1581 h 1669"/>
                <a:gd name="T66" fmla="*/ 2372 w 3242"/>
                <a:gd name="T67" fmla="*/ 1550 h 1669"/>
                <a:gd name="T68" fmla="*/ 2426 w 3242"/>
                <a:gd name="T69" fmla="*/ 1581 h 1669"/>
                <a:gd name="T70" fmla="*/ 2505 w 3242"/>
                <a:gd name="T71" fmla="*/ 1644 h 1669"/>
                <a:gd name="T72" fmla="*/ 2568 w 3242"/>
                <a:gd name="T73" fmla="*/ 1613 h 1669"/>
                <a:gd name="T74" fmla="*/ 2656 w 3242"/>
                <a:gd name="T75" fmla="*/ 1557 h 1669"/>
                <a:gd name="T76" fmla="*/ 2695 w 3242"/>
                <a:gd name="T77" fmla="*/ 1589 h 1669"/>
                <a:gd name="T78" fmla="*/ 2750 w 3242"/>
                <a:gd name="T79" fmla="*/ 1550 h 1669"/>
                <a:gd name="T80" fmla="*/ 2814 w 3242"/>
                <a:gd name="T81" fmla="*/ 1526 h 1669"/>
                <a:gd name="T82" fmla="*/ 2861 w 3242"/>
                <a:gd name="T83" fmla="*/ 1565 h 1669"/>
                <a:gd name="T84" fmla="*/ 2917 w 3242"/>
                <a:gd name="T85" fmla="*/ 1550 h 1669"/>
                <a:gd name="T86" fmla="*/ 2964 w 3242"/>
                <a:gd name="T87" fmla="*/ 1510 h 1669"/>
                <a:gd name="T88" fmla="*/ 3051 w 3242"/>
                <a:gd name="T89" fmla="*/ 1573 h 1669"/>
                <a:gd name="T90" fmla="*/ 3130 w 3242"/>
                <a:gd name="T91" fmla="*/ 1621 h 1669"/>
                <a:gd name="T92" fmla="*/ 3193 w 3242"/>
                <a:gd name="T93" fmla="*/ 1652 h 1669"/>
                <a:gd name="T94" fmla="*/ 3241 w 3242"/>
                <a:gd name="T95" fmla="*/ 1644 h 1669"/>
                <a:gd name="T96" fmla="*/ 3233 w 3242"/>
                <a:gd name="T97" fmla="*/ 751 h 1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42" h="1669">
                  <a:moveTo>
                    <a:pt x="3233" y="751"/>
                  </a:moveTo>
                  <a:lnTo>
                    <a:pt x="3233" y="751"/>
                  </a:lnTo>
                  <a:cubicBezTo>
                    <a:pt x="3138" y="380"/>
                    <a:pt x="3130" y="71"/>
                    <a:pt x="3130" y="71"/>
                  </a:cubicBezTo>
                  <a:cubicBezTo>
                    <a:pt x="1953" y="87"/>
                    <a:pt x="909" y="55"/>
                    <a:pt x="0" y="0"/>
                  </a:cubicBezTo>
                  <a:cubicBezTo>
                    <a:pt x="0" y="245"/>
                    <a:pt x="0" y="245"/>
                    <a:pt x="0" y="245"/>
                  </a:cubicBezTo>
                  <a:cubicBezTo>
                    <a:pt x="1123" y="300"/>
                    <a:pt x="1123" y="300"/>
                    <a:pt x="1123" y="300"/>
                  </a:cubicBezTo>
                  <a:cubicBezTo>
                    <a:pt x="1123" y="300"/>
                    <a:pt x="1107" y="1186"/>
                    <a:pt x="1139" y="1210"/>
                  </a:cubicBezTo>
                  <a:cubicBezTo>
                    <a:pt x="1170" y="1233"/>
                    <a:pt x="1178" y="1265"/>
                    <a:pt x="1218" y="1297"/>
                  </a:cubicBezTo>
                  <a:cubicBezTo>
                    <a:pt x="1249" y="1328"/>
                    <a:pt x="1249" y="1297"/>
                    <a:pt x="1297" y="1304"/>
                  </a:cubicBezTo>
                  <a:cubicBezTo>
                    <a:pt x="1336" y="1320"/>
                    <a:pt x="1321" y="1281"/>
                    <a:pt x="1344" y="1273"/>
                  </a:cubicBezTo>
                  <a:cubicBezTo>
                    <a:pt x="1360" y="1265"/>
                    <a:pt x="1376" y="1297"/>
                    <a:pt x="1392" y="1320"/>
                  </a:cubicBezTo>
                  <a:cubicBezTo>
                    <a:pt x="1400" y="1344"/>
                    <a:pt x="1392" y="1383"/>
                    <a:pt x="1423" y="1391"/>
                  </a:cubicBezTo>
                  <a:cubicBezTo>
                    <a:pt x="1455" y="1399"/>
                    <a:pt x="1463" y="1415"/>
                    <a:pt x="1510" y="1407"/>
                  </a:cubicBezTo>
                  <a:cubicBezTo>
                    <a:pt x="1550" y="1407"/>
                    <a:pt x="1566" y="1439"/>
                    <a:pt x="1566" y="1439"/>
                  </a:cubicBezTo>
                  <a:cubicBezTo>
                    <a:pt x="1589" y="1455"/>
                    <a:pt x="1621" y="1431"/>
                    <a:pt x="1653" y="1431"/>
                  </a:cubicBezTo>
                  <a:cubicBezTo>
                    <a:pt x="1684" y="1439"/>
                    <a:pt x="1684" y="1447"/>
                    <a:pt x="1684" y="1470"/>
                  </a:cubicBezTo>
                  <a:cubicBezTo>
                    <a:pt x="1692" y="1494"/>
                    <a:pt x="1724" y="1486"/>
                    <a:pt x="1732" y="1455"/>
                  </a:cubicBezTo>
                  <a:cubicBezTo>
                    <a:pt x="1739" y="1423"/>
                    <a:pt x="1763" y="1447"/>
                    <a:pt x="1763" y="1439"/>
                  </a:cubicBezTo>
                  <a:cubicBezTo>
                    <a:pt x="1771" y="1423"/>
                    <a:pt x="1795" y="1431"/>
                    <a:pt x="1826" y="1431"/>
                  </a:cubicBezTo>
                  <a:cubicBezTo>
                    <a:pt x="1850" y="1431"/>
                    <a:pt x="1842" y="1447"/>
                    <a:pt x="1842" y="1470"/>
                  </a:cubicBezTo>
                  <a:cubicBezTo>
                    <a:pt x="1842" y="1494"/>
                    <a:pt x="1850" y="1486"/>
                    <a:pt x="1874" y="1494"/>
                  </a:cubicBezTo>
                  <a:cubicBezTo>
                    <a:pt x="1890" y="1510"/>
                    <a:pt x="1874" y="1541"/>
                    <a:pt x="1882" y="1565"/>
                  </a:cubicBezTo>
                  <a:cubicBezTo>
                    <a:pt x="1898" y="1597"/>
                    <a:pt x="1929" y="1557"/>
                    <a:pt x="1945" y="1541"/>
                  </a:cubicBezTo>
                  <a:cubicBezTo>
                    <a:pt x="1953" y="1518"/>
                    <a:pt x="1977" y="1518"/>
                    <a:pt x="2008" y="1526"/>
                  </a:cubicBezTo>
                  <a:cubicBezTo>
                    <a:pt x="2040" y="1534"/>
                    <a:pt x="2048" y="1550"/>
                    <a:pt x="2056" y="1565"/>
                  </a:cubicBezTo>
                  <a:cubicBezTo>
                    <a:pt x="2072" y="1581"/>
                    <a:pt x="2103" y="1581"/>
                    <a:pt x="2103" y="1557"/>
                  </a:cubicBezTo>
                  <a:cubicBezTo>
                    <a:pt x="2103" y="1541"/>
                    <a:pt x="2174" y="1550"/>
                    <a:pt x="2190" y="1550"/>
                  </a:cubicBezTo>
                  <a:cubicBezTo>
                    <a:pt x="2206" y="1550"/>
                    <a:pt x="2198" y="1565"/>
                    <a:pt x="2190" y="1597"/>
                  </a:cubicBezTo>
                  <a:cubicBezTo>
                    <a:pt x="2182" y="1628"/>
                    <a:pt x="2206" y="1628"/>
                    <a:pt x="2222" y="1636"/>
                  </a:cubicBezTo>
                  <a:cubicBezTo>
                    <a:pt x="2238" y="1644"/>
                    <a:pt x="2245" y="1605"/>
                    <a:pt x="2245" y="1581"/>
                  </a:cubicBezTo>
                  <a:cubicBezTo>
                    <a:pt x="2245" y="1550"/>
                    <a:pt x="2245" y="1557"/>
                    <a:pt x="2261" y="1518"/>
                  </a:cubicBezTo>
                  <a:cubicBezTo>
                    <a:pt x="2277" y="1486"/>
                    <a:pt x="2277" y="1518"/>
                    <a:pt x="2293" y="1526"/>
                  </a:cubicBezTo>
                  <a:cubicBezTo>
                    <a:pt x="2309" y="1541"/>
                    <a:pt x="2317" y="1557"/>
                    <a:pt x="2340" y="1581"/>
                  </a:cubicBezTo>
                  <a:cubicBezTo>
                    <a:pt x="2356" y="1597"/>
                    <a:pt x="2364" y="1573"/>
                    <a:pt x="2372" y="1550"/>
                  </a:cubicBezTo>
                  <a:cubicBezTo>
                    <a:pt x="2380" y="1526"/>
                    <a:pt x="2403" y="1557"/>
                    <a:pt x="2426" y="1581"/>
                  </a:cubicBezTo>
                  <a:cubicBezTo>
                    <a:pt x="2458" y="1613"/>
                    <a:pt x="2474" y="1628"/>
                    <a:pt x="2505" y="1644"/>
                  </a:cubicBezTo>
                  <a:cubicBezTo>
                    <a:pt x="2529" y="1668"/>
                    <a:pt x="2545" y="1636"/>
                    <a:pt x="2568" y="1613"/>
                  </a:cubicBezTo>
                  <a:cubicBezTo>
                    <a:pt x="2584" y="1589"/>
                    <a:pt x="2616" y="1565"/>
                    <a:pt x="2656" y="1557"/>
                  </a:cubicBezTo>
                  <a:cubicBezTo>
                    <a:pt x="2687" y="1550"/>
                    <a:pt x="2671" y="1565"/>
                    <a:pt x="2695" y="1589"/>
                  </a:cubicBezTo>
                  <a:cubicBezTo>
                    <a:pt x="2727" y="1605"/>
                    <a:pt x="2743" y="1581"/>
                    <a:pt x="2750" y="1550"/>
                  </a:cubicBezTo>
                  <a:cubicBezTo>
                    <a:pt x="2750" y="1526"/>
                    <a:pt x="2798" y="1526"/>
                    <a:pt x="2814" y="1526"/>
                  </a:cubicBezTo>
                  <a:cubicBezTo>
                    <a:pt x="2837" y="1526"/>
                    <a:pt x="2830" y="1541"/>
                    <a:pt x="2861" y="1565"/>
                  </a:cubicBezTo>
                  <a:cubicBezTo>
                    <a:pt x="2893" y="1589"/>
                    <a:pt x="2908" y="1565"/>
                    <a:pt x="2917" y="1550"/>
                  </a:cubicBezTo>
                  <a:cubicBezTo>
                    <a:pt x="2932" y="1534"/>
                    <a:pt x="2940" y="1510"/>
                    <a:pt x="2964" y="1510"/>
                  </a:cubicBezTo>
                  <a:cubicBezTo>
                    <a:pt x="2988" y="1510"/>
                    <a:pt x="3011" y="1526"/>
                    <a:pt x="3051" y="1573"/>
                  </a:cubicBezTo>
                  <a:cubicBezTo>
                    <a:pt x="3090" y="1621"/>
                    <a:pt x="3122" y="1613"/>
                    <a:pt x="3130" y="1621"/>
                  </a:cubicBezTo>
                  <a:cubicBezTo>
                    <a:pt x="3138" y="1636"/>
                    <a:pt x="3161" y="1652"/>
                    <a:pt x="3193" y="1652"/>
                  </a:cubicBezTo>
                  <a:cubicBezTo>
                    <a:pt x="3225" y="1652"/>
                    <a:pt x="3225" y="1644"/>
                    <a:pt x="3241" y="1644"/>
                  </a:cubicBezTo>
                  <a:lnTo>
                    <a:pt x="3233" y="751"/>
                  </a:lnTo>
                </a:path>
              </a:pathLst>
            </a:custGeom>
            <a:solidFill>
              <a:schemeClr val="accent6"/>
            </a:solidFill>
            <a:ln>
              <a:solidFill>
                <a:schemeClr val="bg2"/>
              </a:solidFill>
            </a:ln>
            <a:effectLst/>
          </p:spPr>
          <p:txBody>
            <a:bodyPr wrap="none" anchor="ctr"/>
            <a:lstStyle/>
            <a:p>
              <a:endParaRPr lang="en-US"/>
            </a:p>
          </p:txBody>
        </p:sp>
        <p:sp>
          <p:nvSpPr>
            <p:cNvPr id="249" name="Freeform 25"/>
            <p:cNvSpPr>
              <a:spLocks noChangeArrowheads="1"/>
            </p:cNvSpPr>
            <p:nvPr/>
          </p:nvSpPr>
          <p:spPr bwMode="auto">
            <a:xfrm>
              <a:off x="16140291" y="7488038"/>
              <a:ext cx="1709328" cy="874378"/>
            </a:xfrm>
            <a:custGeom>
              <a:avLst/>
              <a:gdLst>
                <a:gd name="T0" fmla="*/ 2434 w 3250"/>
                <a:gd name="T1" fmla="*/ 1589 h 1661"/>
                <a:gd name="T2" fmla="*/ 2380 w 3250"/>
                <a:gd name="T3" fmla="*/ 1557 h 1661"/>
                <a:gd name="T4" fmla="*/ 2285 w 3250"/>
                <a:gd name="T5" fmla="*/ 1518 h 1661"/>
                <a:gd name="T6" fmla="*/ 2253 w 3250"/>
                <a:gd name="T7" fmla="*/ 1581 h 1661"/>
                <a:gd name="T8" fmla="*/ 2190 w 3250"/>
                <a:gd name="T9" fmla="*/ 1597 h 1661"/>
                <a:gd name="T10" fmla="*/ 2190 w 3250"/>
                <a:gd name="T11" fmla="*/ 1550 h 1661"/>
                <a:gd name="T12" fmla="*/ 2064 w 3250"/>
                <a:gd name="T13" fmla="*/ 1565 h 1661"/>
                <a:gd name="T14" fmla="*/ 1906 w 3250"/>
                <a:gd name="T15" fmla="*/ 1581 h 1661"/>
                <a:gd name="T16" fmla="*/ 1866 w 3250"/>
                <a:gd name="T17" fmla="*/ 1494 h 1661"/>
                <a:gd name="T18" fmla="*/ 1834 w 3250"/>
                <a:gd name="T19" fmla="*/ 1431 h 1661"/>
                <a:gd name="T20" fmla="*/ 1771 w 3250"/>
                <a:gd name="T21" fmla="*/ 1447 h 1661"/>
                <a:gd name="T22" fmla="*/ 1708 w 3250"/>
                <a:gd name="T23" fmla="*/ 1486 h 1661"/>
                <a:gd name="T24" fmla="*/ 1621 w 3250"/>
                <a:gd name="T25" fmla="*/ 1439 h 1661"/>
                <a:gd name="T26" fmla="*/ 1566 w 3250"/>
                <a:gd name="T27" fmla="*/ 1439 h 1661"/>
                <a:gd name="T28" fmla="*/ 1431 w 3250"/>
                <a:gd name="T29" fmla="*/ 1391 h 1661"/>
                <a:gd name="T30" fmla="*/ 1360 w 3250"/>
                <a:gd name="T31" fmla="*/ 1273 h 1661"/>
                <a:gd name="T32" fmla="*/ 1305 w 3250"/>
                <a:gd name="T33" fmla="*/ 1312 h 1661"/>
                <a:gd name="T34" fmla="*/ 1218 w 3250"/>
                <a:gd name="T35" fmla="*/ 1297 h 1661"/>
                <a:gd name="T36" fmla="*/ 0 w 3250"/>
                <a:gd name="T37" fmla="*/ 245 h 1661"/>
                <a:gd name="T38" fmla="*/ 3138 w 3250"/>
                <a:gd name="T39" fmla="*/ 71 h 1661"/>
                <a:gd name="T40" fmla="*/ 3249 w 3250"/>
                <a:gd name="T41" fmla="*/ 751 h 1661"/>
                <a:gd name="T42" fmla="*/ 3201 w 3250"/>
                <a:gd name="T43" fmla="*/ 1660 h 1661"/>
                <a:gd name="T44" fmla="*/ 2972 w 3250"/>
                <a:gd name="T45" fmla="*/ 1510 h 1661"/>
                <a:gd name="T46" fmla="*/ 2893 w 3250"/>
                <a:gd name="T47" fmla="*/ 1581 h 1661"/>
                <a:gd name="T48" fmla="*/ 2758 w 3250"/>
                <a:gd name="T49" fmla="*/ 1550 h 1661"/>
                <a:gd name="T50" fmla="*/ 2679 w 3250"/>
                <a:gd name="T51" fmla="*/ 1557 h 1661"/>
                <a:gd name="T52" fmla="*/ 2529 w 3250"/>
                <a:gd name="T53" fmla="*/ 1660 h 1661"/>
                <a:gd name="T54" fmla="*/ 2442 w 3250"/>
                <a:gd name="T55" fmla="*/ 1581 h 1661"/>
                <a:gd name="T56" fmla="*/ 2576 w 3250"/>
                <a:gd name="T57" fmla="*/ 1613 h 1661"/>
                <a:gd name="T58" fmla="*/ 2711 w 3250"/>
                <a:gd name="T59" fmla="*/ 1581 h 1661"/>
                <a:gd name="T60" fmla="*/ 2845 w 3250"/>
                <a:gd name="T61" fmla="*/ 1534 h 1661"/>
                <a:gd name="T62" fmla="*/ 2925 w 3250"/>
                <a:gd name="T63" fmla="*/ 1550 h 1661"/>
                <a:gd name="T64" fmla="*/ 3122 w 3250"/>
                <a:gd name="T65" fmla="*/ 1613 h 1661"/>
                <a:gd name="T66" fmla="*/ 3241 w 3250"/>
                <a:gd name="T67" fmla="*/ 1636 h 1661"/>
                <a:gd name="T68" fmla="*/ 16 w 3250"/>
                <a:gd name="T69" fmla="*/ 8 h 1661"/>
                <a:gd name="T70" fmla="*/ 1147 w 3250"/>
                <a:gd name="T71" fmla="*/ 1202 h 1661"/>
                <a:gd name="T72" fmla="*/ 1265 w 3250"/>
                <a:gd name="T73" fmla="*/ 1304 h 1661"/>
                <a:gd name="T74" fmla="*/ 1336 w 3250"/>
                <a:gd name="T75" fmla="*/ 1288 h 1661"/>
                <a:gd name="T76" fmla="*/ 1400 w 3250"/>
                <a:gd name="T77" fmla="*/ 1320 h 1661"/>
                <a:gd name="T78" fmla="*/ 1503 w 3250"/>
                <a:gd name="T79" fmla="*/ 1407 h 1661"/>
                <a:gd name="T80" fmla="*/ 1621 w 3250"/>
                <a:gd name="T81" fmla="*/ 1439 h 1661"/>
                <a:gd name="T82" fmla="*/ 1700 w 3250"/>
                <a:gd name="T83" fmla="*/ 1470 h 1661"/>
                <a:gd name="T84" fmla="*/ 1763 w 3250"/>
                <a:gd name="T85" fmla="*/ 1439 h 1661"/>
                <a:gd name="T86" fmla="*/ 1811 w 3250"/>
                <a:gd name="T87" fmla="*/ 1423 h 1661"/>
                <a:gd name="T88" fmla="*/ 1858 w 3250"/>
                <a:gd name="T89" fmla="*/ 1470 h 1661"/>
                <a:gd name="T90" fmla="*/ 1898 w 3250"/>
                <a:gd name="T91" fmla="*/ 1565 h 1661"/>
                <a:gd name="T92" fmla="*/ 2064 w 3250"/>
                <a:gd name="T93" fmla="*/ 1557 h 1661"/>
                <a:gd name="T94" fmla="*/ 2166 w 3250"/>
                <a:gd name="T95" fmla="*/ 1541 h 1661"/>
                <a:gd name="T96" fmla="*/ 2206 w 3250"/>
                <a:gd name="T97" fmla="*/ 1573 h 1661"/>
                <a:gd name="T98" fmla="*/ 2230 w 3250"/>
                <a:gd name="T99" fmla="*/ 1636 h 1661"/>
                <a:gd name="T100" fmla="*/ 2285 w 3250"/>
                <a:gd name="T101" fmla="*/ 1502 h 1661"/>
                <a:gd name="T102" fmla="*/ 2356 w 3250"/>
                <a:gd name="T103" fmla="*/ 1581 h 1661"/>
                <a:gd name="T104" fmla="*/ 2529 w 3250"/>
                <a:gd name="T105" fmla="*/ 1660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50" h="1661">
                  <a:moveTo>
                    <a:pt x="2529" y="1660"/>
                  </a:moveTo>
                  <a:lnTo>
                    <a:pt x="2529" y="1660"/>
                  </a:lnTo>
                  <a:cubicBezTo>
                    <a:pt x="2521" y="1660"/>
                    <a:pt x="2513" y="1652"/>
                    <a:pt x="2505" y="1652"/>
                  </a:cubicBezTo>
                  <a:cubicBezTo>
                    <a:pt x="2482" y="1628"/>
                    <a:pt x="2466" y="1613"/>
                    <a:pt x="2434" y="1589"/>
                  </a:cubicBezTo>
                  <a:cubicBezTo>
                    <a:pt x="2434" y="1581"/>
                    <a:pt x="2426" y="1581"/>
                    <a:pt x="2426" y="1573"/>
                  </a:cubicBezTo>
                  <a:cubicBezTo>
                    <a:pt x="2411" y="1557"/>
                    <a:pt x="2395" y="1541"/>
                    <a:pt x="2388" y="1541"/>
                  </a:cubicBezTo>
                  <a:cubicBezTo>
                    <a:pt x="2388" y="1541"/>
                    <a:pt x="2388" y="1541"/>
                    <a:pt x="2380" y="1550"/>
                  </a:cubicBezTo>
                  <a:cubicBezTo>
                    <a:pt x="2380" y="1557"/>
                    <a:pt x="2380" y="1557"/>
                    <a:pt x="2380" y="1557"/>
                  </a:cubicBezTo>
                  <a:cubicBezTo>
                    <a:pt x="2372" y="1573"/>
                    <a:pt x="2364" y="1589"/>
                    <a:pt x="2356" y="1589"/>
                  </a:cubicBezTo>
                  <a:cubicBezTo>
                    <a:pt x="2348" y="1589"/>
                    <a:pt x="2348" y="1589"/>
                    <a:pt x="2340" y="1581"/>
                  </a:cubicBezTo>
                  <a:cubicBezTo>
                    <a:pt x="2325" y="1557"/>
                    <a:pt x="2317" y="1550"/>
                    <a:pt x="2301" y="1534"/>
                  </a:cubicBezTo>
                  <a:cubicBezTo>
                    <a:pt x="2293" y="1526"/>
                    <a:pt x="2293" y="1526"/>
                    <a:pt x="2285" y="1518"/>
                  </a:cubicBezTo>
                  <a:cubicBezTo>
                    <a:pt x="2285" y="1510"/>
                    <a:pt x="2285" y="1510"/>
                    <a:pt x="2285" y="1510"/>
                  </a:cubicBezTo>
                  <a:cubicBezTo>
                    <a:pt x="2285" y="1510"/>
                    <a:pt x="2277" y="1510"/>
                    <a:pt x="2277" y="1526"/>
                  </a:cubicBezTo>
                  <a:cubicBezTo>
                    <a:pt x="2269" y="1534"/>
                    <a:pt x="2269" y="1541"/>
                    <a:pt x="2262" y="1550"/>
                  </a:cubicBezTo>
                  <a:cubicBezTo>
                    <a:pt x="2253" y="1557"/>
                    <a:pt x="2253" y="1565"/>
                    <a:pt x="2253" y="1581"/>
                  </a:cubicBezTo>
                  <a:cubicBezTo>
                    <a:pt x="2253" y="1605"/>
                    <a:pt x="2246" y="1644"/>
                    <a:pt x="2230" y="1644"/>
                  </a:cubicBezTo>
                  <a:cubicBezTo>
                    <a:pt x="2230" y="1644"/>
                    <a:pt x="2230" y="1644"/>
                    <a:pt x="2230" y="1636"/>
                  </a:cubicBezTo>
                  <a:cubicBezTo>
                    <a:pt x="2222" y="1636"/>
                    <a:pt x="2222" y="1636"/>
                    <a:pt x="2222" y="1636"/>
                  </a:cubicBezTo>
                  <a:cubicBezTo>
                    <a:pt x="2206" y="1636"/>
                    <a:pt x="2190" y="1628"/>
                    <a:pt x="2190" y="1597"/>
                  </a:cubicBezTo>
                  <a:cubicBezTo>
                    <a:pt x="2198" y="1589"/>
                    <a:pt x="2198" y="1581"/>
                    <a:pt x="2198" y="1573"/>
                  </a:cubicBezTo>
                  <a:cubicBezTo>
                    <a:pt x="2198" y="1565"/>
                    <a:pt x="2206" y="1550"/>
                    <a:pt x="2206" y="1550"/>
                  </a:cubicBezTo>
                  <a:cubicBezTo>
                    <a:pt x="2198" y="1550"/>
                    <a:pt x="2198" y="1550"/>
                    <a:pt x="2198" y="1550"/>
                  </a:cubicBezTo>
                  <a:cubicBezTo>
                    <a:pt x="2198" y="1550"/>
                    <a:pt x="2198" y="1550"/>
                    <a:pt x="2190" y="1550"/>
                  </a:cubicBezTo>
                  <a:cubicBezTo>
                    <a:pt x="2182" y="1550"/>
                    <a:pt x="2174" y="1550"/>
                    <a:pt x="2166" y="1550"/>
                  </a:cubicBezTo>
                  <a:cubicBezTo>
                    <a:pt x="2119" y="1550"/>
                    <a:pt x="2111" y="1557"/>
                    <a:pt x="2111" y="1557"/>
                  </a:cubicBezTo>
                  <a:cubicBezTo>
                    <a:pt x="2111" y="1573"/>
                    <a:pt x="2103" y="1581"/>
                    <a:pt x="2087" y="1581"/>
                  </a:cubicBezTo>
                  <a:cubicBezTo>
                    <a:pt x="2080" y="1581"/>
                    <a:pt x="2072" y="1573"/>
                    <a:pt x="2064" y="1565"/>
                  </a:cubicBezTo>
                  <a:lnTo>
                    <a:pt x="2064" y="1565"/>
                  </a:lnTo>
                  <a:cubicBezTo>
                    <a:pt x="2048" y="1550"/>
                    <a:pt x="2040" y="1534"/>
                    <a:pt x="2016" y="1526"/>
                  </a:cubicBezTo>
                  <a:cubicBezTo>
                    <a:pt x="1985" y="1518"/>
                    <a:pt x="1961" y="1526"/>
                    <a:pt x="1953" y="1541"/>
                  </a:cubicBezTo>
                  <a:cubicBezTo>
                    <a:pt x="1945" y="1557"/>
                    <a:pt x="1922" y="1581"/>
                    <a:pt x="1906" y="1581"/>
                  </a:cubicBezTo>
                  <a:cubicBezTo>
                    <a:pt x="1898" y="1581"/>
                    <a:pt x="1890" y="1581"/>
                    <a:pt x="1890" y="1573"/>
                  </a:cubicBezTo>
                  <a:cubicBezTo>
                    <a:pt x="1890" y="1557"/>
                    <a:pt x="1890" y="1541"/>
                    <a:pt x="1890" y="1534"/>
                  </a:cubicBezTo>
                  <a:cubicBezTo>
                    <a:pt x="1890" y="1518"/>
                    <a:pt x="1890" y="1502"/>
                    <a:pt x="1874" y="1502"/>
                  </a:cubicBezTo>
                  <a:lnTo>
                    <a:pt x="1866" y="1494"/>
                  </a:lnTo>
                  <a:cubicBezTo>
                    <a:pt x="1850" y="1494"/>
                    <a:pt x="1850" y="1494"/>
                    <a:pt x="1850" y="1470"/>
                  </a:cubicBezTo>
                  <a:lnTo>
                    <a:pt x="1850" y="1463"/>
                  </a:lnTo>
                  <a:cubicBezTo>
                    <a:pt x="1850" y="1447"/>
                    <a:pt x="1850" y="1439"/>
                    <a:pt x="1842" y="1439"/>
                  </a:cubicBezTo>
                  <a:lnTo>
                    <a:pt x="1834" y="1431"/>
                  </a:lnTo>
                  <a:cubicBezTo>
                    <a:pt x="1819" y="1431"/>
                    <a:pt x="1811" y="1431"/>
                    <a:pt x="1803" y="1431"/>
                  </a:cubicBezTo>
                  <a:cubicBezTo>
                    <a:pt x="1803" y="1431"/>
                    <a:pt x="1795" y="1431"/>
                    <a:pt x="1787" y="1431"/>
                  </a:cubicBezTo>
                  <a:cubicBezTo>
                    <a:pt x="1779" y="1431"/>
                    <a:pt x="1779" y="1431"/>
                    <a:pt x="1779" y="1439"/>
                  </a:cubicBezTo>
                  <a:lnTo>
                    <a:pt x="1771" y="1447"/>
                  </a:lnTo>
                  <a:cubicBezTo>
                    <a:pt x="1771" y="1447"/>
                    <a:pt x="1763" y="1447"/>
                    <a:pt x="1763" y="1439"/>
                  </a:cubicBezTo>
                  <a:lnTo>
                    <a:pt x="1755" y="1439"/>
                  </a:lnTo>
                  <a:cubicBezTo>
                    <a:pt x="1755" y="1439"/>
                    <a:pt x="1747" y="1439"/>
                    <a:pt x="1747" y="1455"/>
                  </a:cubicBezTo>
                  <a:cubicBezTo>
                    <a:pt x="1740" y="1478"/>
                    <a:pt x="1724" y="1486"/>
                    <a:pt x="1708" y="1486"/>
                  </a:cubicBezTo>
                  <a:cubicBezTo>
                    <a:pt x="1700" y="1486"/>
                    <a:pt x="1692" y="1486"/>
                    <a:pt x="1692" y="1470"/>
                  </a:cubicBezTo>
                  <a:cubicBezTo>
                    <a:pt x="1692" y="1470"/>
                    <a:pt x="1692" y="1470"/>
                    <a:pt x="1692" y="1463"/>
                  </a:cubicBezTo>
                  <a:cubicBezTo>
                    <a:pt x="1692" y="1447"/>
                    <a:pt x="1684" y="1439"/>
                    <a:pt x="1661" y="1439"/>
                  </a:cubicBezTo>
                  <a:cubicBezTo>
                    <a:pt x="1645" y="1431"/>
                    <a:pt x="1637" y="1439"/>
                    <a:pt x="1621" y="1439"/>
                  </a:cubicBezTo>
                  <a:cubicBezTo>
                    <a:pt x="1613" y="1447"/>
                    <a:pt x="1605" y="1447"/>
                    <a:pt x="1597" y="1447"/>
                  </a:cubicBezTo>
                  <a:cubicBezTo>
                    <a:pt x="1582" y="1447"/>
                    <a:pt x="1574" y="1447"/>
                    <a:pt x="1566" y="1439"/>
                  </a:cubicBezTo>
                  <a:lnTo>
                    <a:pt x="1566" y="1439"/>
                  </a:lnTo>
                  <a:lnTo>
                    <a:pt x="1566" y="1439"/>
                  </a:lnTo>
                  <a:cubicBezTo>
                    <a:pt x="1566" y="1439"/>
                    <a:pt x="1558" y="1407"/>
                    <a:pt x="1518" y="1415"/>
                  </a:cubicBezTo>
                  <a:cubicBezTo>
                    <a:pt x="1510" y="1415"/>
                    <a:pt x="1503" y="1415"/>
                    <a:pt x="1503" y="1415"/>
                  </a:cubicBezTo>
                  <a:cubicBezTo>
                    <a:pt x="1479" y="1415"/>
                    <a:pt x="1471" y="1407"/>
                    <a:pt x="1455" y="1399"/>
                  </a:cubicBezTo>
                  <a:cubicBezTo>
                    <a:pt x="1447" y="1399"/>
                    <a:pt x="1439" y="1399"/>
                    <a:pt x="1431" y="1391"/>
                  </a:cubicBezTo>
                  <a:cubicBezTo>
                    <a:pt x="1408" y="1391"/>
                    <a:pt x="1400" y="1368"/>
                    <a:pt x="1400" y="1352"/>
                  </a:cubicBezTo>
                  <a:cubicBezTo>
                    <a:pt x="1400" y="1336"/>
                    <a:pt x="1400" y="1328"/>
                    <a:pt x="1392" y="1320"/>
                  </a:cubicBezTo>
                  <a:cubicBezTo>
                    <a:pt x="1392" y="1312"/>
                    <a:pt x="1392" y="1312"/>
                    <a:pt x="1392" y="1312"/>
                  </a:cubicBezTo>
                  <a:cubicBezTo>
                    <a:pt x="1384" y="1297"/>
                    <a:pt x="1368" y="1273"/>
                    <a:pt x="1360" y="1273"/>
                  </a:cubicBezTo>
                  <a:cubicBezTo>
                    <a:pt x="1352" y="1273"/>
                    <a:pt x="1352" y="1273"/>
                    <a:pt x="1352" y="1273"/>
                  </a:cubicBezTo>
                  <a:cubicBezTo>
                    <a:pt x="1344" y="1281"/>
                    <a:pt x="1344" y="1281"/>
                    <a:pt x="1344" y="1288"/>
                  </a:cubicBezTo>
                  <a:cubicBezTo>
                    <a:pt x="1336" y="1304"/>
                    <a:pt x="1336" y="1312"/>
                    <a:pt x="1321" y="1312"/>
                  </a:cubicBezTo>
                  <a:cubicBezTo>
                    <a:pt x="1313" y="1312"/>
                    <a:pt x="1305" y="1312"/>
                    <a:pt x="1305" y="1312"/>
                  </a:cubicBezTo>
                  <a:cubicBezTo>
                    <a:pt x="1297" y="1304"/>
                    <a:pt x="1289" y="1304"/>
                    <a:pt x="1281" y="1304"/>
                  </a:cubicBezTo>
                  <a:cubicBezTo>
                    <a:pt x="1273" y="1304"/>
                    <a:pt x="1273" y="1312"/>
                    <a:pt x="1265" y="1312"/>
                  </a:cubicBezTo>
                  <a:cubicBezTo>
                    <a:pt x="1257" y="1312"/>
                    <a:pt x="1257" y="1312"/>
                    <a:pt x="1250" y="1312"/>
                  </a:cubicBezTo>
                  <a:cubicBezTo>
                    <a:pt x="1242" y="1312"/>
                    <a:pt x="1234" y="1312"/>
                    <a:pt x="1218" y="1297"/>
                  </a:cubicBezTo>
                  <a:cubicBezTo>
                    <a:pt x="1202" y="1288"/>
                    <a:pt x="1186" y="1265"/>
                    <a:pt x="1178" y="1249"/>
                  </a:cubicBezTo>
                  <a:cubicBezTo>
                    <a:pt x="1170" y="1233"/>
                    <a:pt x="1163" y="1225"/>
                    <a:pt x="1147" y="1210"/>
                  </a:cubicBezTo>
                  <a:cubicBezTo>
                    <a:pt x="1107" y="1194"/>
                    <a:pt x="1123" y="411"/>
                    <a:pt x="1123" y="308"/>
                  </a:cubicBezTo>
                  <a:cubicBezTo>
                    <a:pt x="0" y="245"/>
                    <a:pt x="0" y="245"/>
                    <a:pt x="0" y="245"/>
                  </a:cubicBezTo>
                  <a:cubicBezTo>
                    <a:pt x="8" y="0"/>
                    <a:pt x="8" y="0"/>
                    <a:pt x="8" y="0"/>
                  </a:cubicBezTo>
                  <a:lnTo>
                    <a:pt x="8" y="0"/>
                  </a:lnTo>
                  <a:cubicBezTo>
                    <a:pt x="839" y="47"/>
                    <a:pt x="1692" y="71"/>
                    <a:pt x="2569" y="71"/>
                  </a:cubicBezTo>
                  <a:cubicBezTo>
                    <a:pt x="2758" y="71"/>
                    <a:pt x="2948" y="71"/>
                    <a:pt x="3138" y="71"/>
                  </a:cubicBezTo>
                  <a:cubicBezTo>
                    <a:pt x="3146" y="71"/>
                    <a:pt x="3146" y="71"/>
                    <a:pt x="3146" y="71"/>
                  </a:cubicBezTo>
                  <a:lnTo>
                    <a:pt x="3146" y="71"/>
                  </a:lnTo>
                  <a:cubicBezTo>
                    <a:pt x="3146" y="71"/>
                    <a:pt x="3154" y="380"/>
                    <a:pt x="3249" y="751"/>
                  </a:cubicBezTo>
                  <a:lnTo>
                    <a:pt x="3249" y="751"/>
                  </a:lnTo>
                  <a:cubicBezTo>
                    <a:pt x="3249" y="1644"/>
                    <a:pt x="3249" y="1644"/>
                    <a:pt x="3249" y="1644"/>
                  </a:cubicBezTo>
                  <a:lnTo>
                    <a:pt x="3249" y="1644"/>
                  </a:lnTo>
                  <a:cubicBezTo>
                    <a:pt x="3241" y="1644"/>
                    <a:pt x="3241" y="1644"/>
                    <a:pt x="3233" y="1652"/>
                  </a:cubicBezTo>
                  <a:cubicBezTo>
                    <a:pt x="3225" y="1652"/>
                    <a:pt x="3225" y="1660"/>
                    <a:pt x="3201" y="1660"/>
                  </a:cubicBezTo>
                  <a:cubicBezTo>
                    <a:pt x="3169" y="1660"/>
                    <a:pt x="3146" y="1636"/>
                    <a:pt x="3138" y="1628"/>
                  </a:cubicBezTo>
                  <a:cubicBezTo>
                    <a:pt x="3130" y="1621"/>
                    <a:pt x="3130" y="1621"/>
                    <a:pt x="3122" y="1621"/>
                  </a:cubicBezTo>
                  <a:cubicBezTo>
                    <a:pt x="3106" y="1613"/>
                    <a:pt x="3083" y="1605"/>
                    <a:pt x="3059" y="1573"/>
                  </a:cubicBezTo>
                  <a:cubicBezTo>
                    <a:pt x="3019" y="1526"/>
                    <a:pt x="2996" y="1510"/>
                    <a:pt x="2972" y="1510"/>
                  </a:cubicBezTo>
                  <a:cubicBezTo>
                    <a:pt x="2956" y="1518"/>
                    <a:pt x="2948" y="1526"/>
                    <a:pt x="2940" y="1541"/>
                  </a:cubicBezTo>
                  <a:cubicBezTo>
                    <a:pt x="2932" y="1541"/>
                    <a:pt x="2932" y="1550"/>
                    <a:pt x="2932" y="1550"/>
                  </a:cubicBezTo>
                  <a:cubicBezTo>
                    <a:pt x="2932" y="1550"/>
                    <a:pt x="2932" y="1557"/>
                    <a:pt x="2925" y="1557"/>
                  </a:cubicBezTo>
                  <a:cubicBezTo>
                    <a:pt x="2916" y="1565"/>
                    <a:pt x="2909" y="1581"/>
                    <a:pt x="2893" y="1581"/>
                  </a:cubicBezTo>
                  <a:cubicBezTo>
                    <a:pt x="2885" y="1581"/>
                    <a:pt x="2877" y="1573"/>
                    <a:pt x="2869" y="1565"/>
                  </a:cubicBezTo>
                  <a:cubicBezTo>
                    <a:pt x="2853" y="1557"/>
                    <a:pt x="2845" y="1550"/>
                    <a:pt x="2838" y="1541"/>
                  </a:cubicBezTo>
                  <a:cubicBezTo>
                    <a:pt x="2838" y="1534"/>
                    <a:pt x="2830" y="1526"/>
                    <a:pt x="2822" y="1526"/>
                  </a:cubicBezTo>
                  <a:cubicBezTo>
                    <a:pt x="2806" y="1526"/>
                    <a:pt x="2766" y="1526"/>
                    <a:pt x="2758" y="1550"/>
                  </a:cubicBezTo>
                  <a:cubicBezTo>
                    <a:pt x="2751" y="1573"/>
                    <a:pt x="2743" y="1597"/>
                    <a:pt x="2727" y="1597"/>
                  </a:cubicBezTo>
                  <a:cubicBezTo>
                    <a:pt x="2719" y="1597"/>
                    <a:pt x="2711" y="1597"/>
                    <a:pt x="2703" y="1589"/>
                  </a:cubicBezTo>
                  <a:cubicBezTo>
                    <a:pt x="2695" y="1581"/>
                    <a:pt x="2687" y="1573"/>
                    <a:pt x="2687" y="1565"/>
                  </a:cubicBezTo>
                  <a:cubicBezTo>
                    <a:pt x="2687" y="1557"/>
                    <a:pt x="2679" y="1557"/>
                    <a:pt x="2679" y="1557"/>
                  </a:cubicBezTo>
                  <a:cubicBezTo>
                    <a:pt x="2672" y="1557"/>
                    <a:pt x="2672" y="1557"/>
                    <a:pt x="2664" y="1557"/>
                  </a:cubicBezTo>
                  <a:cubicBezTo>
                    <a:pt x="2624" y="1573"/>
                    <a:pt x="2600" y="1589"/>
                    <a:pt x="2576" y="1613"/>
                  </a:cubicBezTo>
                  <a:cubicBezTo>
                    <a:pt x="2576" y="1621"/>
                    <a:pt x="2576" y="1621"/>
                    <a:pt x="2576" y="1621"/>
                  </a:cubicBezTo>
                  <a:cubicBezTo>
                    <a:pt x="2561" y="1644"/>
                    <a:pt x="2545" y="1660"/>
                    <a:pt x="2529" y="1660"/>
                  </a:cubicBezTo>
                  <a:lnTo>
                    <a:pt x="2388" y="1534"/>
                  </a:lnTo>
                  <a:lnTo>
                    <a:pt x="2388" y="1534"/>
                  </a:lnTo>
                  <a:cubicBezTo>
                    <a:pt x="2395" y="1534"/>
                    <a:pt x="2411" y="1550"/>
                    <a:pt x="2426" y="1565"/>
                  </a:cubicBezTo>
                  <a:cubicBezTo>
                    <a:pt x="2434" y="1573"/>
                    <a:pt x="2434" y="1573"/>
                    <a:pt x="2442" y="1581"/>
                  </a:cubicBezTo>
                  <a:cubicBezTo>
                    <a:pt x="2466" y="1605"/>
                    <a:pt x="2482" y="1628"/>
                    <a:pt x="2513" y="1644"/>
                  </a:cubicBezTo>
                  <a:cubicBezTo>
                    <a:pt x="2521" y="1652"/>
                    <a:pt x="2521" y="1652"/>
                    <a:pt x="2529" y="1652"/>
                  </a:cubicBezTo>
                  <a:cubicBezTo>
                    <a:pt x="2545" y="1652"/>
                    <a:pt x="2553" y="1636"/>
                    <a:pt x="2569" y="1621"/>
                  </a:cubicBezTo>
                  <a:cubicBezTo>
                    <a:pt x="2569" y="1613"/>
                    <a:pt x="2569" y="1613"/>
                    <a:pt x="2576" y="1613"/>
                  </a:cubicBezTo>
                  <a:cubicBezTo>
                    <a:pt x="2592" y="1589"/>
                    <a:pt x="2624" y="1565"/>
                    <a:pt x="2664" y="1557"/>
                  </a:cubicBezTo>
                  <a:cubicBezTo>
                    <a:pt x="2664" y="1550"/>
                    <a:pt x="2672" y="1550"/>
                    <a:pt x="2679" y="1550"/>
                  </a:cubicBezTo>
                  <a:cubicBezTo>
                    <a:pt x="2687" y="1550"/>
                    <a:pt x="2687" y="1557"/>
                    <a:pt x="2695" y="1565"/>
                  </a:cubicBezTo>
                  <a:cubicBezTo>
                    <a:pt x="2695" y="1565"/>
                    <a:pt x="2703" y="1573"/>
                    <a:pt x="2711" y="1581"/>
                  </a:cubicBezTo>
                  <a:cubicBezTo>
                    <a:pt x="2711" y="1589"/>
                    <a:pt x="2719" y="1589"/>
                    <a:pt x="2727" y="1589"/>
                  </a:cubicBezTo>
                  <a:cubicBezTo>
                    <a:pt x="2735" y="1589"/>
                    <a:pt x="2751" y="1565"/>
                    <a:pt x="2751" y="1550"/>
                  </a:cubicBezTo>
                  <a:cubicBezTo>
                    <a:pt x="2758" y="1518"/>
                    <a:pt x="2798" y="1518"/>
                    <a:pt x="2822" y="1518"/>
                  </a:cubicBezTo>
                  <a:cubicBezTo>
                    <a:pt x="2838" y="1518"/>
                    <a:pt x="2838" y="1526"/>
                    <a:pt x="2845" y="1534"/>
                  </a:cubicBezTo>
                  <a:cubicBezTo>
                    <a:pt x="2853" y="1541"/>
                    <a:pt x="2853" y="1550"/>
                    <a:pt x="2869" y="1565"/>
                  </a:cubicBezTo>
                  <a:cubicBezTo>
                    <a:pt x="2877" y="1573"/>
                    <a:pt x="2885" y="1573"/>
                    <a:pt x="2893" y="1573"/>
                  </a:cubicBezTo>
                  <a:cubicBezTo>
                    <a:pt x="2909" y="1573"/>
                    <a:pt x="2916" y="1557"/>
                    <a:pt x="2925" y="1550"/>
                  </a:cubicBezTo>
                  <a:lnTo>
                    <a:pt x="2925" y="1550"/>
                  </a:lnTo>
                  <a:cubicBezTo>
                    <a:pt x="2925" y="1541"/>
                    <a:pt x="2932" y="1541"/>
                    <a:pt x="2932" y="1541"/>
                  </a:cubicBezTo>
                  <a:cubicBezTo>
                    <a:pt x="2940" y="1526"/>
                    <a:pt x="2956" y="1510"/>
                    <a:pt x="2972" y="1502"/>
                  </a:cubicBezTo>
                  <a:cubicBezTo>
                    <a:pt x="2996" y="1502"/>
                    <a:pt x="3019" y="1518"/>
                    <a:pt x="3059" y="1565"/>
                  </a:cubicBezTo>
                  <a:cubicBezTo>
                    <a:pt x="3091" y="1605"/>
                    <a:pt x="3106" y="1605"/>
                    <a:pt x="3122" y="1613"/>
                  </a:cubicBezTo>
                  <a:cubicBezTo>
                    <a:pt x="3130" y="1613"/>
                    <a:pt x="3138" y="1613"/>
                    <a:pt x="3138" y="1621"/>
                  </a:cubicBezTo>
                  <a:cubicBezTo>
                    <a:pt x="3154" y="1628"/>
                    <a:pt x="3169" y="1652"/>
                    <a:pt x="3201" y="1652"/>
                  </a:cubicBezTo>
                  <a:cubicBezTo>
                    <a:pt x="3217" y="1652"/>
                    <a:pt x="3225" y="1644"/>
                    <a:pt x="3233" y="1644"/>
                  </a:cubicBezTo>
                  <a:lnTo>
                    <a:pt x="3241" y="1636"/>
                  </a:lnTo>
                  <a:cubicBezTo>
                    <a:pt x="3241" y="751"/>
                    <a:pt x="3241" y="751"/>
                    <a:pt x="3241" y="751"/>
                  </a:cubicBezTo>
                  <a:cubicBezTo>
                    <a:pt x="3154" y="403"/>
                    <a:pt x="3138" y="111"/>
                    <a:pt x="3138" y="71"/>
                  </a:cubicBezTo>
                  <a:cubicBezTo>
                    <a:pt x="2948" y="79"/>
                    <a:pt x="2751" y="79"/>
                    <a:pt x="2569" y="79"/>
                  </a:cubicBezTo>
                  <a:cubicBezTo>
                    <a:pt x="1700" y="79"/>
                    <a:pt x="839" y="55"/>
                    <a:pt x="16" y="8"/>
                  </a:cubicBezTo>
                  <a:cubicBezTo>
                    <a:pt x="8" y="245"/>
                    <a:pt x="8" y="245"/>
                    <a:pt x="8" y="245"/>
                  </a:cubicBezTo>
                  <a:cubicBezTo>
                    <a:pt x="1131" y="300"/>
                    <a:pt x="1131" y="300"/>
                    <a:pt x="1131" y="300"/>
                  </a:cubicBezTo>
                  <a:lnTo>
                    <a:pt x="1131" y="300"/>
                  </a:lnTo>
                  <a:cubicBezTo>
                    <a:pt x="1123" y="656"/>
                    <a:pt x="1123" y="1186"/>
                    <a:pt x="1147" y="1202"/>
                  </a:cubicBezTo>
                  <a:cubicBezTo>
                    <a:pt x="1163" y="1217"/>
                    <a:pt x="1178" y="1233"/>
                    <a:pt x="1186" y="1249"/>
                  </a:cubicBezTo>
                  <a:cubicBezTo>
                    <a:pt x="1194" y="1265"/>
                    <a:pt x="1210" y="1281"/>
                    <a:pt x="1226" y="1297"/>
                  </a:cubicBezTo>
                  <a:cubicBezTo>
                    <a:pt x="1234" y="1304"/>
                    <a:pt x="1242" y="1304"/>
                    <a:pt x="1250" y="1304"/>
                  </a:cubicBezTo>
                  <a:cubicBezTo>
                    <a:pt x="1257" y="1304"/>
                    <a:pt x="1257" y="1304"/>
                    <a:pt x="1265" y="1304"/>
                  </a:cubicBezTo>
                  <a:cubicBezTo>
                    <a:pt x="1273" y="1304"/>
                    <a:pt x="1273" y="1297"/>
                    <a:pt x="1281" y="1297"/>
                  </a:cubicBezTo>
                  <a:cubicBezTo>
                    <a:pt x="1289" y="1297"/>
                    <a:pt x="1297" y="1297"/>
                    <a:pt x="1305" y="1304"/>
                  </a:cubicBezTo>
                  <a:cubicBezTo>
                    <a:pt x="1313" y="1304"/>
                    <a:pt x="1313" y="1304"/>
                    <a:pt x="1321" y="1304"/>
                  </a:cubicBezTo>
                  <a:cubicBezTo>
                    <a:pt x="1329" y="1304"/>
                    <a:pt x="1329" y="1297"/>
                    <a:pt x="1336" y="1288"/>
                  </a:cubicBezTo>
                  <a:cubicBezTo>
                    <a:pt x="1336" y="1281"/>
                    <a:pt x="1336" y="1273"/>
                    <a:pt x="1352" y="1265"/>
                  </a:cubicBezTo>
                  <a:cubicBezTo>
                    <a:pt x="1352" y="1265"/>
                    <a:pt x="1352" y="1265"/>
                    <a:pt x="1360" y="1265"/>
                  </a:cubicBezTo>
                  <a:cubicBezTo>
                    <a:pt x="1376" y="1265"/>
                    <a:pt x="1384" y="1288"/>
                    <a:pt x="1400" y="1312"/>
                  </a:cubicBezTo>
                  <a:cubicBezTo>
                    <a:pt x="1400" y="1320"/>
                    <a:pt x="1400" y="1320"/>
                    <a:pt x="1400" y="1320"/>
                  </a:cubicBezTo>
                  <a:cubicBezTo>
                    <a:pt x="1408" y="1328"/>
                    <a:pt x="1408" y="1336"/>
                    <a:pt x="1408" y="1344"/>
                  </a:cubicBezTo>
                  <a:cubicBezTo>
                    <a:pt x="1408" y="1368"/>
                    <a:pt x="1416" y="1383"/>
                    <a:pt x="1431" y="1383"/>
                  </a:cubicBezTo>
                  <a:cubicBezTo>
                    <a:pt x="1439" y="1391"/>
                    <a:pt x="1455" y="1391"/>
                    <a:pt x="1455" y="1399"/>
                  </a:cubicBezTo>
                  <a:cubicBezTo>
                    <a:pt x="1471" y="1399"/>
                    <a:pt x="1479" y="1407"/>
                    <a:pt x="1503" y="1407"/>
                  </a:cubicBezTo>
                  <a:cubicBezTo>
                    <a:pt x="1503" y="1407"/>
                    <a:pt x="1510" y="1407"/>
                    <a:pt x="1518" y="1407"/>
                  </a:cubicBezTo>
                  <a:cubicBezTo>
                    <a:pt x="1558" y="1399"/>
                    <a:pt x="1574" y="1431"/>
                    <a:pt x="1574" y="1431"/>
                  </a:cubicBezTo>
                  <a:cubicBezTo>
                    <a:pt x="1582" y="1439"/>
                    <a:pt x="1589" y="1439"/>
                    <a:pt x="1597" y="1439"/>
                  </a:cubicBezTo>
                  <a:cubicBezTo>
                    <a:pt x="1605" y="1439"/>
                    <a:pt x="1613" y="1439"/>
                    <a:pt x="1621" y="1439"/>
                  </a:cubicBezTo>
                  <a:cubicBezTo>
                    <a:pt x="1629" y="1431"/>
                    <a:pt x="1637" y="1431"/>
                    <a:pt x="1653" y="1431"/>
                  </a:cubicBezTo>
                  <a:lnTo>
                    <a:pt x="1661" y="1431"/>
                  </a:lnTo>
                  <a:cubicBezTo>
                    <a:pt x="1692" y="1431"/>
                    <a:pt x="1692" y="1447"/>
                    <a:pt x="1700" y="1463"/>
                  </a:cubicBezTo>
                  <a:cubicBezTo>
                    <a:pt x="1700" y="1470"/>
                    <a:pt x="1700" y="1470"/>
                    <a:pt x="1700" y="1470"/>
                  </a:cubicBezTo>
                  <a:cubicBezTo>
                    <a:pt x="1700" y="1478"/>
                    <a:pt x="1700" y="1478"/>
                    <a:pt x="1708" y="1478"/>
                  </a:cubicBezTo>
                  <a:cubicBezTo>
                    <a:pt x="1716" y="1478"/>
                    <a:pt x="1732" y="1470"/>
                    <a:pt x="1740" y="1455"/>
                  </a:cubicBezTo>
                  <a:cubicBezTo>
                    <a:pt x="1740" y="1439"/>
                    <a:pt x="1747" y="1431"/>
                    <a:pt x="1755" y="1431"/>
                  </a:cubicBezTo>
                  <a:cubicBezTo>
                    <a:pt x="1755" y="1431"/>
                    <a:pt x="1763" y="1431"/>
                    <a:pt x="1763" y="1439"/>
                  </a:cubicBezTo>
                  <a:lnTo>
                    <a:pt x="1771" y="1439"/>
                  </a:lnTo>
                  <a:lnTo>
                    <a:pt x="1771" y="1439"/>
                  </a:lnTo>
                  <a:cubicBezTo>
                    <a:pt x="1771" y="1423"/>
                    <a:pt x="1787" y="1423"/>
                    <a:pt x="1787" y="1423"/>
                  </a:cubicBezTo>
                  <a:cubicBezTo>
                    <a:pt x="1795" y="1423"/>
                    <a:pt x="1803" y="1423"/>
                    <a:pt x="1811" y="1423"/>
                  </a:cubicBezTo>
                  <a:cubicBezTo>
                    <a:pt x="1811" y="1423"/>
                    <a:pt x="1827" y="1423"/>
                    <a:pt x="1834" y="1423"/>
                  </a:cubicBezTo>
                  <a:cubicBezTo>
                    <a:pt x="1842" y="1423"/>
                    <a:pt x="1850" y="1431"/>
                    <a:pt x="1850" y="1431"/>
                  </a:cubicBezTo>
                  <a:cubicBezTo>
                    <a:pt x="1858" y="1439"/>
                    <a:pt x="1858" y="1447"/>
                    <a:pt x="1858" y="1463"/>
                  </a:cubicBezTo>
                  <a:lnTo>
                    <a:pt x="1858" y="1470"/>
                  </a:lnTo>
                  <a:cubicBezTo>
                    <a:pt x="1858" y="1486"/>
                    <a:pt x="1858" y="1486"/>
                    <a:pt x="1866" y="1486"/>
                  </a:cubicBezTo>
                  <a:cubicBezTo>
                    <a:pt x="1874" y="1494"/>
                    <a:pt x="1874" y="1494"/>
                    <a:pt x="1882" y="1494"/>
                  </a:cubicBezTo>
                  <a:cubicBezTo>
                    <a:pt x="1898" y="1502"/>
                    <a:pt x="1898" y="1518"/>
                    <a:pt x="1898" y="1534"/>
                  </a:cubicBezTo>
                  <a:cubicBezTo>
                    <a:pt x="1898" y="1541"/>
                    <a:pt x="1890" y="1557"/>
                    <a:pt x="1898" y="1565"/>
                  </a:cubicBezTo>
                  <a:cubicBezTo>
                    <a:pt x="1898" y="1573"/>
                    <a:pt x="1906" y="1573"/>
                    <a:pt x="1906" y="1573"/>
                  </a:cubicBezTo>
                  <a:cubicBezTo>
                    <a:pt x="1914" y="1573"/>
                    <a:pt x="1937" y="1557"/>
                    <a:pt x="1945" y="1541"/>
                  </a:cubicBezTo>
                  <a:cubicBezTo>
                    <a:pt x="1961" y="1518"/>
                    <a:pt x="1985" y="1510"/>
                    <a:pt x="2016" y="1518"/>
                  </a:cubicBezTo>
                  <a:cubicBezTo>
                    <a:pt x="2048" y="1526"/>
                    <a:pt x="2056" y="1541"/>
                    <a:pt x="2064" y="1557"/>
                  </a:cubicBezTo>
                  <a:cubicBezTo>
                    <a:pt x="2072" y="1565"/>
                    <a:pt x="2072" y="1565"/>
                    <a:pt x="2072" y="1565"/>
                  </a:cubicBezTo>
                  <a:cubicBezTo>
                    <a:pt x="2072" y="1573"/>
                    <a:pt x="2080" y="1573"/>
                    <a:pt x="2087" y="1573"/>
                  </a:cubicBezTo>
                  <a:cubicBezTo>
                    <a:pt x="2095" y="1573"/>
                    <a:pt x="2103" y="1573"/>
                    <a:pt x="2103" y="1557"/>
                  </a:cubicBezTo>
                  <a:cubicBezTo>
                    <a:pt x="2103" y="1550"/>
                    <a:pt x="2127" y="1541"/>
                    <a:pt x="2166" y="1541"/>
                  </a:cubicBezTo>
                  <a:cubicBezTo>
                    <a:pt x="2174" y="1541"/>
                    <a:pt x="2182" y="1541"/>
                    <a:pt x="2190" y="1541"/>
                  </a:cubicBezTo>
                  <a:cubicBezTo>
                    <a:pt x="2198" y="1541"/>
                    <a:pt x="2198" y="1541"/>
                    <a:pt x="2198" y="1541"/>
                  </a:cubicBezTo>
                  <a:cubicBezTo>
                    <a:pt x="2206" y="1541"/>
                    <a:pt x="2206" y="1541"/>
                    <a:pt x="2206" y="1550"/>
                  </a:cubicBezTo>
                  <a:cubicBezTo>
                    <a:pt x="2214" y="1550"/>
                    <a:pt x="2206" y="1557"/>
                    <a:pt x="2206" y="1573"/>
                  </a:cubicBezTo>
                  <a:cubicBezTo>
                    <a:pt x="2206" y="1581"/>
                    <a:pt x="2206" y="1589"/>
                    <a:pt x="2198" y="1597"/>
                  </a:cubicBezTo>
                  <a:cubicBezTo>
                    <a:pt x="2198" y="1621"/>
                    <a:pt x="2206" y="1628"/>
                    <a:pt x="2222" y="1628"/>
                  </a:cubicBezTo>
                  <a:cubicBezTo>
                    <a:pt x="2222" y="1628"/>
                    <a:pt x="2230" y="1628"/>
                    <a:pt x="2230" y="1636"/>
                  </a:cubicBezTo>
                  <a:lnTo>
                    <a:pt x="2230" y="1636"/>
                  </a:lnTo>
                  <a:cubicBezTo>
                    <a:pt x="2238" y="1636"/>
                    <a:pt x="2246" y="1605"/>
                    <a:pt x="2246" y="1581"/>
                  </a:cubicBezTo>
                  <a:cubicBezTo>
                    <a:pt x="2246" y="1557"/>
                    <a:pt x="2253" y="1557"/>
                    <a:pt x="2253" y="1541"/>
                  </a:cubicBezTo>
                  <a:cubicBezTo>
                    <a:pt x="2262" y="1534"/>
                    <a:pt x="2262" y="1534"/>
                    <a:pt x="2269" y="1518"/>
                  </a:cubicBezTo>
                  <a:cubicBezTo>
                    <a:pt x="2269" y="1510"/>
                    <a:pt x="2277" y="1502"/>
                    <a:pt x="2285" y="1502"/>
                  </a:cubicBezTo>
                  <a:lnTo>
                    <a:pt x="2293" y="1510"/>
                  </a:lnTo>
                  <a:cubicBezTo>
                    <a:pt x="2301" y="1518"/>
                    <a:pt x="2301" y="1526"/>
                    <a:pt x="2301" y="1526"/>
                  </a:cubicBezTo>
                  <a:cubicBezTo>
                    <a:pt x="2317" y="1541"/>
                    <a:pt x="2333" y="1550"/>
                    <a:pt x="2348" y="1573"/>
                  </a:cubicBezTo>
                  <a:cubicBezTo>
                    <a:pt x="2348" y="1581"/>
                    <a:pt x="2356" y="1581"/>
                    <a:pt x="2356" y="1581"/>
                  </a:cubicBezTo>
                  <a:cubicBezTo>
                    <a:pt x="2364" y="1581"/>
                    <a:pt x="2372" y="1565"/>
                    <a:pt x="2372" y="1550"/>
                  </a:cubicBezTo>
                  <a:lnTo>
                    <a:pt x="2372" y="1550"/>
                  </a:lnTo>
                  <a:cubicBezTo>
                    <a:pt x="2380" y="1541"/>
                    <a:pt x="2380" y="1534"/>
                    <a:pt x="2388" y="1534"/>
                  </a:cubicBezTo>
                  <a:lnTo>
                    <a:pt x="2529" y="1660"/>
                  </a:lnTo>
                </a:path>
              </a:pathLst>
            </a:custGeom>
            <a:solidFill>
              <a:schemeClr val="accent6"/>
            </a:solidFill>
            <a:ln>
              <a:solidFill>
                <a:schemeClr val="bg2"/>
              </a:solidFill>
            </a:ln>
            <a:effectLst/>
          </p:spPr>
          <p:txBody>
            <a:bodyPr wrap="none" anchor="ctr"/>
            <a:lstStyle/>
            <a:p>
              <a:endParaRPr lang="en-US"/>
            </a:p>
          </p:txBody>
        </p:sp>
        <p:sp>
          <p:nvSpPr>
            <p:cNvPr id="250" name="Freeform 47"/>
            <p:cNvSpPr>
              <a:spLocks noChangeArrowheads="1"/>
            </p:cNvSpPr>
            <p:nvPr/>
          </p:nvSpPr>
          <p:spPr bwMode="auto">
            <a:xfrm>
              <a:off x="14781178" y="7379030"/>
              <a:ext cx="1363752" cy="1435651"/>
            </a:xfrm>
            <a:custGeom>
              <a:avLst/>
              <a:gdLst>
                <a:gd name="T0" fmla="*/ 2230 w 2594"/>
                <a:gd name="T1" fmla="*/ 182 h 2729"/>
                <a:gd name="T2" fmla="*/ 2230 w 2594"/>
                <a:gd name="T3" fmla="*/ 182 h 2729"/>
                <a:gd name="T4" fmla="*/ 340 w 2594"/>
                <a:gd name="T5" fmla="*/ 0 h 2729"/>
                <a:gd name="T6" fmla="*/ 0 w 2594"/>
                <a:gd name="T7" fmla="*/ 2664 h 2729"/>
                <a:gd name="T8" fmla="*/ 293 w 2594"/>
                <a:gd name="T9" fmla="*/ 2704 h 2729"/>
                <a:gd name="T10" fmla="*/ 356 w 2594"/>
                <a:gd name="T11" fmla="*/ 2672 h 2729"/>
                <a:gd name="T12" fmla="*/ 372 w 2594"/>
                <a:gd name="T13" fmla="*/ 2546 h 2729"/>
                <a:gd name="T14" fmla="*/ 443 w 2594"/>
                <a:gd name="T15" fmla="*/ 2506 h 2729"/>
                <a:gd name="T16" fmla="*/ 1028 w 2594"/>
                <a:gd name="T17" fmla="*/ 2578 h 2729"/>
                <a:gd name="T18" fmla="*/ 996 w 2594"/>
                <a:gd name="T19" fmla="*/ 2475 h 2729"/>
                <a:gd name="T20" fmla="*/ 2396 w 2594"/>
                <a:gd name="T21" fmla="*/ 2593 h 2729"/>
                <a:gd name="T22" fmla="*/ 2427 w 2594"/>
                <a:gd name="T23" fmla="*/ 2546 h 2729"/>
                <a:gd name="T24" fmla="*/ 2570 w 2594"/>
                <a:gd name="T25" fmla="*/ 451 h 2729"/>
                <a:gd name="T26" fmla="*/ 2593 w 2594"/>
                <a:gd name="T27" fmla="*/ 451 h 2729"/>
                <a:gd name="T28" fmla="*/ 2593 w 2594"/>
                <a:gd name="T29" fmla="*/ 206 h 2729"/>
                <a:gd name="T30" fmla="*/ 2238 w 2594"/>
                <a:gd name="T31" fmla="*/ 182 h 2729"/>
                <a:gd name="T32" fmla="*/ 2230 w 2594"/>
                <a:gd name="T33" fmla="*/ 182 h 2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94" h="2729">
                  <a:moveTo>
                    <a:pt x="2230" y="182"/>
                  </a:moveTo>
                  <a:lnTo>
                    <a:pt x="2230" y="182"/>
                  </a:lnTo>
                  <a:cubicBezTo>
                    <a:pt x="1495" y="135"/>
                    <a:pt x="862" y="72"/>
                    <a:pt x="340" y="0"/>
                  </a:cubicBezTo>
                  <a:cubicBezTo>
                    <a:pt x="0" y="2664"/>
                    <a:pt x="0" y="2664"/>
                    <a:pt x="0" y="2664"/>
                  </a:cubicBezTo>
                  <a:cubicBezTo>
                    <a:pt x="143" y="2672"/>
                    <a:pt x="277" y="2688"/>
                    <a:pt x="293" y="2704"/>
                  </a:cubicBezTo>
                  <a:cubicBezTo>
                    <a:pt x="348" y="2728"/>
                    <a:pt x="356" y="2672"/>
                    <a:pt x="356" y="2672"/>
                  </a:cubicBezTo>
                  <a:cubicBezTo>
                    <a:pt x="356" y="2672"/>
                    <a:pt x="364" y="2601"/>
                    <a:pt x="372" y="2546"/>
                  </a:cubicBezTo>
                  <a:cubicBezTo>
                    <a:pt x="388" y="2483"/>
                    <a:pt x="443" y="2506"/>
                    <a:pt x="443" y="2506"/>
                  </a:cubicBezTo>
                  <a:cubicBezTo>
                    <a:pt x="443" y="2506"/>
                    <a:pt x="894" y="2562"/>
                    <a:pt x="1028" y="2578"/>
                  </a:cubicBezTo>
                  <a:cubicBezTo>
                    <a:pt x="957" y="2435"/>
                    <a:pt x="996" y="2475"/>
                    <a:pt x="996" y="2475"/>
                  </a:cubicBezTo>
                  <a:cubicBezTo>
                    <a:pt x="996" y="2475"/>
                    <a:pt x="2372" y="2593"/>
                    <a:pt x="2396" y="2593"/>
                  </a:cubicBezTo>
                  <a:cubicBezTo>
                    <a:pt x="2427" y="2593"/>
                    <a:pt x="2427" y="2546"/>
                    <a:pt x="2427" y="2546"/>
                  </a:cubicBezTo>
                  <a:cubicBezTo>
                    <a:pt x="2570" y="451"/>
                    <a:pt x="2570" y="451"/>
                    <a:pt x="2570" y="451"/>
                  </a:cubicBezTo>
                  <a:cubicBezTo>
                    <a:pt x="2593" y="451"/>
                    <a:pt x="2593" y="451"/>
                    <a:pt x="2593" y="451"/>
                  </a:cubicBezTo>
                  <a:cubicBezTo>
                    <a:pt x="2593" y="206"/>
                    <a:pt x="2593" y="206"/>
                    <a:pt x="2593" y="206"/>
                  </a:cubicBezTo>
                  <a:cubicBezTo>
                    <a:pt x="2475" y="198"/>
                    <a:pt x="2356" y="190"/>
                    <a:pt x="2238" y="182"/>
                  </a:cubicBezTo>
                  <a:lnTo>
                    <a:pt x="2230" y="182"/>
                  </a:lnTo>
                </a:path>
              </a:pathLst>
            </a:custGeom>
            <a:solidFill>
              <a:schemeClr val="accent6"/>
            </a:solidFill>
            <a:ln>
              <a:solidFill>
                <a:schemeClr val="bg2"/>
              </a:solidFill>
            </a:ln>
            <a:effectLst/>
          </p:spPr>
          <p:txBody>
            <a:bodyPr wrap="none" anchor="ctr"/>
            <a:lstStyle/>
            <a:p>
              <a:endParaRPr lang="en-US"/>
            </a:p>
          </p:txBody>
        </p:sp>
        <p:sp>
          <p:nvSpPr>
            <p:cNvPr id="251" name="Freeform 48"/>
            <p:cNvSpPr>
              <a:spLocks noChangeArrowheads="1"/>
            </p:cNvSpPr>
            <p:nvPr/>
          </p:nvSpPr>
          <p:spPr bwMode="auto">
            <a:xfrm>
              <a:off x="12239219" y="5583887"/>
              <a:ext cx="1618875" cy="2681118"/>
            </a:xfrm>
            <a:custGeom>
              <a:avLst/>
              <a:gdLst>
                <a:gd name="T0" fmla="*/ 1692 w 3076"/>
                <a:gd name="T1" fmla="*/ 364 h 5099"/>
                <a:gd name="T2" fmla="*/ 277 w 3076"/>
                <a:gd name="T3" fmla="*/ 40 h 5099"/>
                <a:gd name="T4" fmla="*/ 293 w 3076"/>
                <a:gd name="T5" fmla="*/ 182 h 5099"/>
                <a:gd name="T6" fmla="*/ 253 w 3076"/>
                <a:gd name="T7" fmla="*/ 301 h 5099"/>
                <a:gd name="T8" fmla="*/ 198 w 3076"/>
                <a:gd name="T9" fmla="*/ 435 h 5099"/>
                <a:gd name="T10" fmla="*/ 142 w 3076"/>
                <a:gd name="T11" fmla="*/ 546 h 5099"/>
                <a:gd name="T12" fmla="*/ 24 w 3076"/>
                <a:gd name="T13" fmla="*/ 696 h 5099"/>
                <a:gd name="T14" fmla="*/ 79 w 3076"/>
                <a:gd name="T15" fmla="*/ 878 h 5099"/>
                <a:gd name="T16" fmla="*/ 127 w 3076"/>
                <a:gd name="T17" fmla="*/ 1083 h 5099"/>
                <a:gd name="T18" fmla="*/ 87 w 3076"/>
                <a:gd name="T19" fmla="*/ 1234 h 5099"/>
                <a:gd name="T20" fmla="*/ 63 w 3076"/>
                <a:gd name="T21" fmla="*/ 1408 h 5099"/>
                <a:gd name="T22" fmla="*/ 119 w 3076"/>
                <a:gd name="T23" fmla="*/ 1581 h 5099"/>
                <a:gd name="T24" fmla="*/ 198 w 3076"/>
                <a:gd name="T25" fmla="*/ 1708 h 5099"/>
                <a:gd name="T26" fmla="*/ 245 w 3076"/>
                <a:gd name="T27" fmla="*/ 1819 h 5099"/>
                <a:gd name="T28" fmla="*/ 213 w 3076"/>
                <a:gd name="T29" fmla="*/ 1945 h 5099"/>
                <a:gd name="T30" fmla="*/ 340 w 3076"/>
                <a:gd name="T31" fmla="*/ 2064 h 5099"/>
                <a:gd name="T32" fmla="*/ 380 w 3076"/>
                <a:gd name="T33" fmla="*/ 1985 h 5099"/>
                <a:gd name="T34" fmla="*/ 459 w 3076"/>
                <a:gd name="T35" fmla="*/ 1961 h 5099"/>
                <a:gd name="T36" fmla="*/ 403 w 3076"/>
                <a:gd name="T37" fmla="*/ 2048 h 5099"/>
                <a:gd name="T38" fmla="*/ 459 w 3076"/>
                <a:gd name="T39" fmla="*/ 2198 h 5099"/>
                <a:gd name="T40" fmla="*/ 411 w 3076"/>
                <a:gd name="T41" fmla="*/ 2230 h 5099"/>
                <a:gd name="T42" fmla="*/ 332 w 3076"/>
                <a:gd name="T43" fmla="*/ 2167 h 5099"/>
                <a:gd name="T44" fmla="*/ 308 w 3076"/>
                <a:gd name="T45" fmla="*/ 2325 h 5099"/>
                <a:gd name="T46" fmla="*/ 380 w 3076"/>
                <a:gd name="T47" fmla="*/ 2498 h 5099"/>
                <a:gd name="T48" fmla="*/ 482 w 3076"/>
                <a:gd name="T49" fmla="*/ 2578 h 5099"/>
                <a:gd name="T50" fmla="*/ 403 w 3076"/>
                <a:gd name="T51" fmla="*/ 2712 h 5099"/>
                <a:gd name="T52" fmla="*/ 451 w 3076"/>
                <a:gd name="T53" fmla="*/ 2933 h 5099"/>
                <a:gd name="T54" fmla="*/ 514 w 3076"/>
                <a:gd name="T55" fmla="*/ 3067 h 5099"/>
                <a:gd name="T56" fmla="*/ 553 w 3076"/>
                <a:gd name="T57" fmla="*/ 3169 h 5099"/>
                <a:gd name="T58" fmla="*/ 617 w 3076"/>
                <a:gd name="T59" fmla="*/ 3296 h 5099"/>
                <a:gd name="T60" fmla="*/ 640 w 3076"/>
                <a:gd name="T61" fmla="*/ 3438 h 5099"/>
                <a:gd name="T62" fmla="*/ 672 w 3076"/>
                <a:gd name="T63" fmla="*/ 3580 h 5099"/>
                <a:gd name="T64" fmla="*/ 640 w 3076"/>
                <a:gd name="T65" fmla="*/ 3731 h 5099"/>
                <a:gd name="T66" fmla="*/ 743 w 3076"/>
                <a:gd name="T67" fmla="*/ 3818 h 5099"/>
                <a:gd name="T68" fmla="*/ 972 w 3076"/>
                <a:gd name="T69" fmla="*/ 3913 h 5099"/>
                <a:gd name="T70" fmla="*/ 1139 w 3076"/>
                <a:gd name="T71" fmla="*/ 4063 h 5099"/>
                <a:gd name="T72" fmla="*/ 1352 w 3076"/>
                <a:gd name="T73" fmla="*/ 4173 h 5099"/>
                <a:gd name="T74" fmla="*/ 1439 w 3076"/>
                <a:gd name="T75" fmla="*/ 4355 h 5099"/>
                <a:gd name="T76" fmla="*/ 1676 w 3076"/>
                <a:gd name="T77" fmla="*/ 4561 h 5099"/>
                <a:gd name="T78" fmla="*/ 1731 w 3076"/>
                <a:gd name="T79" fmla="*/ 4980 h 5099"/>
                <a:gd name="T80" fmla="*/ 2696 w 3076"/>
                <a:gd name="T81" fmla="*/ 5098 h 5099"/>
                <a:gd name="T82" fmla="*/ 2799 w 3076"/>
                <a:gd name="T83" fmla="*/ 5067 h 5099"/>
                <a:gd name="T84" fmla="*/ 2799 w 3076"/>
                <a:gd name="T85" fmla="*/ 4956 h 5099"/>
                <a:gd name="T86" fmla="*/ 2767 w 3076"/>
                <a:gd name="T87" fmla="*/ 4885 h 5099"/>
                <a:gd name="T88" fmla="*/ 2822 w 3076"/>
                <a:gd name="T89" fmla="*/ 4766 h 5099"/>
                <a:gd name="T90" fmla="*/ 2909 w 3076"/>
                <a:gd name="T91" fmla="*/ 4529 h 5099"/>
                <a:gd name="T92" fmla="*/ 3067 w 3076"/>
                <a:gd name="T93" fmla="*/ 4411 h 5099"/>
                <a:gd name="T94" fmla="*/ 2996 w 3076"/>
                <a:gd name="T95" fmla="*/ 4237 h 5099"/>
                <a:gd name="T96" fmla="*/ 2933 w 3076"/>
                <a:gd name="T97" fmla="*/ 4086 h 5099"/>
                <a:gd name="T98" fmla="*/ 1344 w 3076"/>
                <a:gd name="T99" fmla="*/ 1763 h 5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76" h="5099">
                  <a:moveTo>
                    <a:pt x="1692" y="364"/>
                  </a:moveTo>
                  <a:lnTo>
                    <a:pt x="1692" y="364"/>
                  </a:lnTo>
                  <a:cubicBezTo>
                    <a:pt x="1036" y="206"/>
                    <a:pt x="530" y="64"/>
                    <a:pt x="308" y="0"/>
                  </a:cubicBezTo>
                  <a:cubicBezTo>
                    <a:pt x="316" y="32"/>
                    <a:pt x="277" y="40"/>
                    <a:pt x="277" y="40"/>
                  </a:cubicBezTo>
                  <a:cubicBezTo>
                    <a:pt x="277" y="40"/>
                    <a:pt x="229" y="64"/>
                    <a:pt x="253" y="103"/>
                  </a:cubicBezTo>
                  <a:cubicBezTo>
                    <a:pt x="277" y="151"/>
                    <a:pt x="308" y="151"/>
                    <a:pt x="293" y="182"/>
                  </a:cubicBezTo>
                  <a:cubicBezTo>
                    <a:pt x="285" y="214"/>
                    <a:pt x="269" y="214"/>
                    <a:pt x="261" y="246"/>
                  </a:cubicBezTo>
                  <a:cubicBezTo>
                    <a:pt x="261" y="285"/>
                    <a:pt x="277" y="285"/>
                    <a:pt x="253" y="301"/>
                  </a:cubicBezTo>
                  <a:cubicBezTo>
                    <a:pt x="237" y="317"/>
                    <a:pt x="213" y="333"/>
                    <a:pt x="206" y="364"/>
                  </a:cubicBezTo>
                  <a:cubicBezTo>
                    <a:pt x="198" y="396"/>
                    <a:pt x="213" y="404"/>
                    <a:pt x="198" y="435"/>
                  </a:cubicBezTo>
                  <a:cubicBezTo>
                    <a:pt x="182" y="475"/>
                    <a:pt x="182" y="459"/>
                    <a:pt x="166" y="491"/>
                  </a:cubicBezTo>
                  <a:cubicBezTo>
                    <a:pt x="158" y="522"/>
                    <a:pt x="158" y="530"/>
                    <a:pt x="142" y="546"/>
                  </a:cubicBezTo>
                  <a:cubicBezTo>
                    <a:pt x="127" y="562"/>
                    <a:pt x="79" y="601"/>
                    <a:pt x="71" y="625"/>
                  </a:cubicBezTo>
                  <a:cubicBezTo>
                    <a:pt x="55" y="649"/>
                    <a:pt x="24" y="641"/>
                    <a:pt x="24" y="696"/>
                  </a:cubicBezTo>
                  <a:cubicBezTo>
                    <a:pt x="24" y="751"/>
                    <a:pt x="0" y="751"/>
                    <a:pt x="32" y="799"/>
                  </a:cubicBezTo>
                  <a:cubicBezTo>
                    <a:pt x="63" y="846"/>
                    <a:pt x="71" y="823"/>
                    <a:pt x="79" y="878"/>
                  </a:cubicBezTo>
                  <a:cubicBezTo>
                    <a:pt x="95" y="925"/>
                    <a:pt x="111" y="917"/>
                    <a:pt x="119" y="981"/>
                  </a:cubicBezTo>
                  <a:cubicBezTo>
                    <a:pt x="134" y="1036"/>
                    <a:pt x="127" y="1036"/>
                    <a:pt x="127" y="1083"/>
                  </a:cubicBezTo>
                  <a:cubicBezTo>
                    <a:pt x="127" y="1131"/>
                    <a:pt x="150" y="1147"/>
                    <a:pt x="119" y="1178"/>
                  </a:cubicBezTo>
                  <a:cubicBezTo>
                    <a:pt x="87" y="1202"/>
                    <a:pt x="71" y="1194"/>
                    <a:pt x="87" y="1234"/>
                  </a:cubicBezTo>
                  <a:cubicBezTo>
                    <a:pt x="103" y="1273"/>
                    <a:pt x="103" y="1273"/>
                    <a:pt x="87" y="1313"/>
                  </a:cubicBezTo>
                  <a:cubicBezTo>
                    <a:pt x="71" y="1360"/>
                    <a:pt x="55" y="1384"/>
                    <a:pt x="63" y="1408"/>
                  </a:cubicBezTo>
                  <a:cubicBezTo>
                    <a:pt x="71" y="1431"/>
                    <a:pt x="16" y="1392"/>
                    <a:pt x="71" y="1471"/>
                  </a:cubicBezTo>
                  <a:cubicBezTo>
                    <a:pt x="127" y="1542"/>
                    <a:pt x="95" y="1550"/>
                    <a:pt x="119" y="1581"/>
                  </a:cubicBezTo>
                  <a:cubicBezTo>
                    <a:pt x="142" y="1613"/>
                    <a:pt x="158" y="1613"/>
                    <a:pt x="166" y="1653"/>
                  </a:cubicBezTo>
                  <a:cubicBezTo>
                    <a:pt x="174" y="1692"/>
                    <a:pt x="182" y="1684"/>
                    <a:pt x="198" y="1708"/>
                  </a:cubicBezTo>
                  <a:cubicBezTo>
                    <a:pt x="222" y="1724"/>
                    <a:pt x="213" y="1724"/>
                    <a:pt x="222" y="1763"/>
                  </a:cubicBezTo>
                  <a:cubicBezTo>
                    <a:pt x="229" y="1803"/>
                    <a:pt x="237" y="1779"/>
                    <a:pt x="245" y="1819"/>
                  </a:cubicBezTo>
                  <a:cubicBezTo>
                    <a:pt x="253" y="1850"/>
                    <a:pt x="245" y="1890"/>
                    <a:pt x="229" y="1898"/>
                  </a:cubicBezTo>
                  <a:cubicBezTo>
                    <a:pt x="213" y="1914"/>
                    <a:pt x="174" y="1937"/>
                    <a:pt x="213" y="1945"/>
                  </a:cubicBezTo>
                  <a:cubicBezTo>
                    <a:pt x="245" y="1945"/>
                    <a:pt x="261" y="1921"/>
                    <a:pt x="285" y="1977"/>
                  </a:cubicBezTo>
                  <a:cubicBezTo>
                    <a:pt x="308" y="2032"/>
                    <a:pt x="324" y="2056"/>
                    <a:pt x="340" y="2064"/>
                  </a:cubicBezTo>
                  <a:cubicBezTo>
                    <a:pt x="348" y="2072"/>
                    <a:pt x="380" y="2072"/>
                    <a:pt x="380" y="2040"/>
                  </a:cubicBezTo>
                  <a:cubicBezTo>
                    <a:pt x="380" y="2008"/>
                    <a:pt x="364" y="2016"/>
                    <a:pt x="380" y="1985"/>
                  </a:cubicBezTo>
                  <a:cubicBezTo>
                    <a:pt x="403" y="1953"/>
                    <a:pt x="387" y="1921"/>
                    <a:pt x="403" y="1929"/>
                  </a:cubicBezTo>
                  <a:cubicBezTo>
                    <a:pt x="427" y="1937"/>
                    <a:pt x="435" y="1945"/>
                    <a:pt x="459" y="1961"/>
                  </a:cubicBezTo>
                  <a:cubicBezTo>
                    <a:pt x="474" y="1977"/>
                    <a:pt x="451" y="2008"/>
                    <a:pt x="435" y="2008"/>
                  </a:cubicBezTo>
                  <a:cubicBezTo>
                    <a:pt x="411" y="2008"/>
                    <a:pt x="403" y="2024"/>
                    <a:pt x="403" y="2048"/>
                  </a:cubicBezTo>
                  <a:cubicBezTo>
                    <a:pt x="411" y="2064"/>
                    <a:pt x="427" y="2056"/>
                    <a:pt x="435" y="2087"/>
                  </a:cubicBezTo>
                  <a:cubicBezTo>
                    <a:pt x="443" y="2119"/>
                    <a:pt x="451" y="2158"/>
                    <a:pt x="459" y="2198"/>
                  </a:cubicBezTo>
                  <a:cubicBezTo>
                    <a:pt x="459" y="2238"/>
                    <a:pt x="482" y="2269"/>
                    <a:pt x="459" y="2269"/>
                  </a:cubicBezTo>
                  <a:cubicBezTo>
                    <a:pt x="435" y="2269"/>
                    <a:pt x="443" y="2293"/>
                    <a:pt x="411" y="2230"/>
                  </a:cubicBezTo>
                  <a:cubicBezTo>
                    <a:pt x="380" y="2158"/>
                    <a:pt x="380" y="2158"/>
                    <a:pt x="364" y="2143"/>
                  </a:cubicBezTo>
                  <a:cubicBezTo>
                    <a:pt x="340" y="2127"/>
                    <a:pt x="332" y="2135"/>
                    <a:pt x="332" y="2167"/>
                  </a:cubicBezTo>
                  <a:cubicBezTo>
                    <a:pt x="332" y="2206"/>
                    <a:pt x="348" y="2214"/>
                    <a:pt x="332" y="2253"/>
                  </a:cubicBezTo>
                  <a:cubicBezTo>
                    <a:pt x="324" y="2293"/>
                    <a:pt x="308" y="2285"/>
                    <a:pt x="308" y="2325"/>
                  </a:cubicBezTo>
                  <a:cubicBezTo>
                    <a:pt x="308" y="2364"/>
                    <a:pt x="300" y="2411"/>
                    <a:pt x="332" y="2443"/>
                  </a:cubicBezTo>
                  <a:cubicBezTo>
                    <a:pt x="356" y="2475"/>
                    <a:pt x="348" y="2451"/>
                    <a:pt x="380" y="2498"/>
                  </a:cubicBezTo>
                  <a:cubicBezTo>
                    <a:pt x="419" y="2538"/>
                    <a:pt x="403" y="2514"/>
                    <a:pt x="443" y="2522"/>
                  </a:cubicBezTo>
                  <a:cubicBezTo>
                    <a:pt x="490" y="2530"/>
                    <a:pt x="498" y="2522"/>
                    <a:pt x="482" y="2578"/>
                  </a:cubicBezTo>
                  <a:cubicBezTo>
                    <a:pt x="474" y="2633"/>
                    <a:pt x="474" y="2664"/>
                    <a:pt x="427" y="2672"/>
                  </a:cubicBezTo>
                  <a:cubicBezTo>
                    <a:pt x="372" y="2680"/>
                    <a:pt x="403" y="2672"/>
                    <a:pt x="403" y="2712"/>
                  </a:cubicBezTo>
                  <a:cubicBezTo>
                    <a:pt x="395" y="2759"/>
                    <a:pt x="387" y="2846"/>
                    <a:pt x="411" y="2870"/>
                  </a:cubicBezTo>
                  <a:cubicBezTo>
                    <a:pt x="435" y="2894"/>
                    <a:pt x="443" y="2902"/>
                    <a:pt x="451" y="2933"/>
                  </a:cubicBezTo>
                  <a:cubicBezTo>
                    <a:pt x="466" y="2972"/>
                    <a:pt x="482" y="2996"/>
                    <a:pt x="498" y="3003"/>
                  </a:cubicBezTo>
                  <a:cubicBezTo>
                    <a:pt x="522" y="3011"/>
                    <a:pt x="506" y="3035"/>
                    <a:pt x="514" y="3067"/>
                  </a:cubicBezTo>
                  <a:cubicBezTo>
                    <a:pt x="514" y="3098"/>
                    <a:pt x="522" y="3106"/>
                    <a:pt x="530" y="3114"/>
                  </a:cubicBezTo>
                  <a:cubicBezTo>
                    <a:pt x="546" y="3130"/>
                    <a:pt x="538" y="3130"/>
                    <a:pt x="553" y="3169"/>
                  </a:cubicBezTo>
                  <a:cubicBezTo>
                    <a:pt x="561" y="3209"/>
                    <a:pt x="561" y="3177"/>
                    <a:pt x="569" y="3217"/>
                  </a:cubicBezTo>
                  <a:cubicBezTo>
                    <a:pt x="585" y="3249"/>
                    <a:pt x="585" y="3280"/>
                    <a:pt x="617" y="3296"/>
                  </a:cubicBezTo>
                  <a:cubicBezTo>
                    <a:pt x="640" y="3312"/>
                    <a:pt x="672" y="3336"/>
                    <a:pt x="656" y="3359"/>
                  </a:cubicBezTo>
                  <a:cubicBezTo>
                    <a:pt x="633" y="3391"/>
                    <a:pt x="617" y="3422"/>
                    <a:pt x="640" y="3438"/>
                  </a:cubicBezTo>
                  <a:cubicBezTo>
                    <a:pt x="664" y="3454"/>
                    <a:pt x="696" y="3454"/>
                    <a:pt x="696" y="3509"/>
                  </a:cubicBezTo>
                  <a:cubicBezTo>
                    <a:pt x="696" y="3557"/>
                    <a:pt x="664" y="3541"/>
                    <a:pt x="672" y="3580"/>
                  </a:cubicBezTo>
                  <a:cubicBezTo>
                    <a:pt x="672" y="3620"/>
                    <a:pt x="656" y="3620"/>
                    <a:pt x="648" y="3660"/>
                  </a:cubicBezTo>
                  <a:cubicBezTo>
                    <a:pt x="648" y="3691"/>
                    <a:pt x="625" y="3707"/>
                    <a:pt x="640" y="3731"/>
                  </a:cubicBezTo>
                  <a:cubicBezTo>
                    <a:pt x="664" y="3754"/>
                    <a:pt x="680" y="3747"/>
                    <a:pt x="680" y="3778"/>
                  </a:cubicBezTo>
                  <a:cubicBezTo>
                    <a:pt x="680" y="3818"/>
                    <a:pt x="704" y="3818"/>
                    <a:pt x="743" y="3818"/>
                  </a:cubicBezTo>
                  <a:cubicBezTo>
                    <a:pt x="791" y="3818"/>
                    <a:pt x="830" y="3818"/>
                    <a:pt x="846" y="3849"/>
                  </a:cubicBezTo>
                  <a:cubicBezTo>
                    <a:pt x="862" y="3881"/>
                    <a:pt x="925" y="3920"/>
                    <a:pt x="972" y="3913"/>
                  </a:cubicBezTo>
                  <a:cubicBezTo>
                    <a:pt x="1028" y="3897"/>
                    <a:pt x="1043" y="3936"/>
                    <a:pt x="1059" y="3952"/>
                  </a:cubicBezTo>
                  <a:cubicBezTo>
                    <a:pt x="1075" y="3960"/>
                    <a:pt x="1115" y="4007"/>
                    <a:pt x="1139" y="4063"/>
                  </a:cubicBezTo>
                  <a:cubicBezTo>
                    <a:pt x="1154" y="4118"/>
                    <a:pt x="1194" y="4118"/>
                    <a:pt x="1217" y="4126"/>
                  </a:cubicBezTo>
                  <a:cubicBezTo>
                    <a:pt x="1233" y="4142"/>
                    <a:pt x="1273" y="4189"/>
                    <a:pt x="1352" y="4173"/>
                  </a:cubicBezTo>
                  <a:cubicBezTo>
                    <a:pt x="1423" y="4158"/>
                    <a:pt x="1392" y="4205"/>
                    <a:pt x="1392" y="4229"/>
                  </a:cubicBezTo>
                  <a:cubicBezTo>
                    <a:pt x="1399" y="4244"/>
                    <a:pt x="1376" y="4355"/>
                    <a:pt x="1439" y="4355"/>
                  </a:cubicBezTo>
                  <a:cubicBezTo>
                    <a:pt x="1494" y="4347"/>
                    <a:pt x="1510" y="4324"/>
                    <a:pt x="1526" y="4379"/>
                  </a:cubicBezTo>
                  <a:cubicBezTo>
                    <a:pt x="1550" y="4434"/>
                    <a:pt x="1621" y="4529"/>
                    <a:pt x="1676" y="4561"/>
                  </a:cubicBezTo>
                  <a:cubicBezTo>
                    <a:pt x="1739" y="4600"/>
                    <a:pt x="1747" y="4814"/>
                    <a:pt x="1747" y="4877"/>
                  </a:cubicBezTo>
                  <a:cubicBezTo>
                    <a:pt x="1739" y="4940"/>
                    <a:pt x="1708" y="4956"/>
                    <a:pt x="1731" y="4980"/>
                  </a:cubicBezTo>
                  <a:cubicBezTo>
                    <a:pt x="1929" y="5003"/>
                    <a:pt x="2640" y="5083"/>
                    <a:pt x="2672" y="5090"/>
                  </a:cubicBezTo>
                  <a:cubicBezTo>
                    <a:pt x="2688" y="5090"/>
                    <a:pt x="2696" y="5098"/>
                    <a:pt x="2696" y="5098"/>
                  </a:cubicBezTo>
                  <a:cubicBezTo>
                    <a:pt x="2712" y="5098"/>
                    <a:pt x="2727" y="5098"/>
                    <a:pt x="2735" y="5098"/>
                  </a:cubicBezTo>
                  <a:cubicBezTo>
                    <a:pt x="2759" y="5098"/>
                    <a:pt x="2799" y="5090"/>
                    <a:pt x="2799" y="5067"/>
                  </a:cubicBezTo>
                  <a:cubicBezTo>
                    <a:pt x="2799" y="5035"/>
                    <a:pt x="2838" y="5051"/>
                    <a:pt x="2830" y="5011"/>
                  </a:cubicBezTo>
                  <a:cubicBezTo>
                    <a:pt x="2830" y="4972"/>
                    <a:pt x="2830" y="4972"/>
                    <a:pt x="2799" y="4956"/>
                  </a:cubicBezTo>
                  <a:cubicBezTo>
                    <a:pt x="2775" y="4940"/>
                    <a:pt x="2751" y="4956"/>
                    <a:pt x="2751" y="4932"/>
                  </a:cubicBezTo>
                  <a:cubicBezTo>
                    <a:pt x="2759" y="4901"/>
                    <a:pt x="2767" y="4924"/>
                    <a:pt x="2767" y="4885"/>
                  </a:cubicBezTo>
                  <a:cubicBezTo>
                    <a:pt x="2775" y="4845"/>
                    <a:pt x="2735" y="4837"/>
                    <a:pt x="2759" y="4806"/>
                  </a:cubicBezTo>
                  <a:cubicBezTo>
                    <a:pt x="2775" y="4774"/>
                    <a:pt x="2806" y="4782"/>
                    <a:pt x="2822" y="4766"/>
                  </a:cubicBezTo>
                  <a:cubicBezTo>
                    <a:pt x="2838" y="4743"/>
                    <a:pt x="2886" y="4679"/>
                    <a:pt x="2893" y="4632"/>
                  </a:cubicBezTo>
                  <a:cubicBezTo>
                    <a:pt x="2901" y="4584"/>
                    <a:pt x="2870" y="4553"/>
                    <a:pt x="2909" y="4529"/>
                  </a:cubicBezTo>
                  <a:cubicBezTo>
                    <a:pt x="2949" y="4506"/>
                    <a:pt x="2965" y="4466"/>
                    <a:pt x="3004" y="4442"/>
                  </a:cubicBezTo>
                  <a:cubicBezTo>
                    <a:pt x="3044" y="4426"/>
                    <a:pt x="3052" y="4434"/>
                    <a:pt x="3067" y="4411"/>
                  </a:cubicBezTo>
                  <a:cubicBezTo>
                    <a:pt x="3075" y="4387"/>
                    <a:pt x="3067" y="4355"/>
                    <a:pt x="3044" y="4339"/>
                  </a:cubicBezTo>
                  <a:cubicBezTo>
                    <a:pt x="3020" y="4324"/>
                    <a:pt x="3004" y="4260"/>
                    <a:pt x="2996" y="4237"/>
                  </a:cubicBezTo>
                  <a:cubicBezTo>
                    <a:pt x="2996" y="4213"/>
                    <a:pt x="2980" y="4197"/>
                    <a:pt x="2965" y="4158"/>
                  </a:cubicBezTo>
                  <a:cubicBezTo>
                    <a:pt x="2949" y="4126"/>
                    <a:pt x="2925" y="4126"/>
                    <a:pt x="2933" y="4086"/>
                  </a:cubicBezTo>
                  <a:cubicBezTo>
                    <a:pt x="2933" y="4063"/>
                    <a:pt x="2933" y="4055"/>
                    <a:pt x="2933" y="4039"/>
                  </a:cubicBezTo>
                  <a:cubicBezTo>
                    <a:pt x="1344" y="1763"/>
                    <a:pt x="1344" y="1763"/>
                    <a:pt x="1344" y="1763"/>
                  </a:cubicBezTo>
                  <a:lnTo>
                    <a:pt x="1692" y="364"/>
                  </a:lnTo>
                </a:path>
              </a:pathLst>
            </a:custGeom>
            <a:solidFill>
              <a:schemeClr val="accent4"/>
            </a:solidFill>
            <a:ln>
              <a:solidFill>
                <a:schemeClr val="bg2"/>
              </a:solidFill>
            </a:ln>
            <a:effectLst/>
          </p:spPr>
          <p:txBody>
            <a:bodyPr wrap="none" anchor="ctr"/>
            <a:lstStyle/>
            <a:p>
              <a:endParaRPr lang="en-US"/>
            </a:p>
          </p:txBody>
        </p:sp>
        <p:sp>
          <p:nvSpPr>
            <p:cNvPr id="252" name="Freeform 49"/>
            <p:cNvSpPr>
              <a:spLocks noChangeArrowheads="1"/>
            </p:cNvSpPr>
            <p:nvPr/>
          </p:nvSpPr>
          <p:spPr bwMode="auto">
            <a:xfrm>
              <a:off x="12243858" y="5583887"/>
              <a:ext cx="1614237" cy="2685756"/>
            </a:xfrm>
            <a:custGeom>
              <a:avLst/>
              <a:gdLst>
                <a:gd name="T0" fmla="*/ 1723 w 3068"/>
                <a:gd name="T1" fmla="*/ 4988 h 5107"/>
                <a:gd name="T2" fmla="*/ 1431 w 3068"/>
                <a:gd name="T3" fmla="*/ 4355 h 5107"/>
                <a:gd name="T4" fmla="*/ 1312 w 3068"/>
                <a:gd name="T5" fmla="*/ 4181 h 5107"/>
                <a:gd name="T6" fmla="*/ 988 w 3068"/>
                <a:gd name="T7" fmla="*/ 3913 h 5107"/>
                <a:gd name="T8" fmla="*/ 632 w 3068"/>
                <a:gd name="T9" fmla="*/ 3731 h 5107"/>
                <a:gd name="T10" fmla="*/ 648 w 3068"/>
                <a:gd name="T11" fmla="*/ 3454 h 5107"/>
                <a:gd name="T12" fmla="*/ 553 w 3068"/>
                <a:gd name="T13" fmla="*/ 3193 h 5107"/>
                <a:gd name="T14" fmla="*/ 443 w 3068"/>
                <a:gd name="T15" fmla="*/ 2933 h 5107"/>
                <a:gd name="T16" fmla="*/ 466 w 3068"/>
                <a:gd name="T17" fmla="*/ 2601 h 5107"/>
                <a:gd name="T18" fmla="*/ 403 w 3068"/>
                <a:gd name="T19" fmla="*/ 2530 h 5107"/>
                <a:gd name="T20" fmla="*/ 324 w 3068"/>
                <a:gd name="T21" fmla="*/ 2253 h 5107"/>
                <a:gd name="T22" fmla="*/ 427 w 3068"/>
                <a:gd name="T23" fmla="*/ 2269 h 5107"/>
                <a:gd name="T24" fmla="*/ 419 w 3068"/>
                <a:gd name="T25" fmla="*/ 2087 h 5107"/>
                <a:gd name="T26" fmla="*/ 395 w 3068"/>
                <a:gd name="T27" fmla="*/ 1929 h 5107"/>
                <a:gd name="T28" fmla="*/ 269 w 3068"/>
                <a:gd name="T29" fmla="*/ 1977 h 5107"/>
                <a:gd name="T30" fmla="*/ 229 w 3068"/>
                <a:gd name="T31" fmla="*/ 1819 h 5107"/>
                <a:gd name="T32" fmla="*/ 126 w 3068"/>
                <a:gd name="T33" fmla="*/ 1597 h 5107"/>
                <a:gd name="T34" fmla="*/ 55 w 3068"/>
                <a:gd name="T35" fmla="*/ 1408 h 5107"/>
                <a:gd name="T36" fmla="*/ 119 w 3068"/>
                <a:gd name="T37" fmla="*/ 1123 h 5107"/>
                <a:gd name="T38" fmla="*/ 24 w 3068"/>
                <a:gd name="T39" fmla="*/ 799 h 5107"/>
                <a:gd name="T40" fmla="*/ 150 w 3068"/>
                <a:gd name="T41" fmla="*/ 514 h 5107"/>
                <a:gd name="T42" fmla="*/ 245 w 3068"/>
                <a:gd name="T43" fmla="*/ 301 h 5107"/>
                <a:gd name="T44" fmla="*/ 237 w 3068"/>
                <a:gd name="T45" fmla="*/ 71 h 5107"/>
                <a:gd name="T46" fmla="*/ 1684 w 3068"/>
                <a:gd name="T47" fmla="*/ 364 h 5107"/>
                <a:gd name="T48" fmla="*/ 2965 w 3068"/>
                <a:gd name="T49" fmla="*/ 4158 h 5107"/>
                <a:gd name="T50" fmla="*/ 2996 w 3068"/>
                <a:gd name="T51" fmla="*/ 4450 h 5107"/>
                <a:gd name="T52" fmla="*/ 2783 w 3068"/>
                <a:gd name="T53" fmla="*/ 4782 h 5107"/>
                <a:gd name="T54" fmla="*/ 2798 w 3068"/>
                <a:gd name="T55" fmla="*/ 4956 h 5107"/>
                <a:gd name="T56" fmla="*/ 1723 w 3068"/>
                <a:gd name="T57" fmla="*/ 4980 h 5107"/>
                <a:gd name="T58" fmla="*/ 2822 w 3068"/>
                <a:gd name="T59" fmla="*/ 5011 h 5107"/>
                <a:gd name="T60" fmla="*/ 2751 w 3068"/>
                <a:gd name="T61" fmla="*/ 4845 h 5107"/>
                <a:gd name="T62" fmla="*/ 2901 w 3068"/>
                <a:gd name="T63" fmla="*/ 4521 h 5107"/>
                <a:gd name="T64" fmla="*/ 2988 w 3068"/>
                <a:gd name="T65" fmla="*/ 4237 h 5107"/>
                <a:gd name="T66" fmla="*/ 1684 w 3068"/>
                <a:gd name="T67" fmla="*/ 372 h 5107"/>
                <a:gd name="T68" fmla="*/ 292 w 3068"/>
                <a:gd name="T69" fmla="*/ 182 h 5107"/>
                <a:gd name="T70" fmla="*/ 198 w 3068"/>
                <a:gd name="T71" fmla="*/ 396 h 5107"/>
                <a:gd name="T72" fmla="*/ 63 w 3068"/>
                <a:gd name="T73" fmla="*/ 633 h 5107"/>
                <a:gd name="T74" fmla="*/ 95 w 3068"/>
                <a:gd name="T75" fmla="*/ 917 h 5107"/>
                <a:gd name="T76" fmla="*/ 79 w 3068"/>
                <a:gd name="T77" fmla="*/ 1234 h 5107"/>
                <a:gd name="T78" fmla="*/ 47 w 3068"/>
                <a:gd name="T79" fmla="*/ 1423 h 5107"/>
                <a:gd name="T80" fmla="*/ 198 w 3068"/>
                <a:gd name="T81" fmla="*/ 1700 h 5107"/>
                <a:gd name="T82" fmla="*/ 190 w 3068"/>
                <a:gd name="T83" fmla="*/ 1937 h 5107"/>
                <a:gd name="T84" fmla="*/ 364 w 3068"/>
                <a:gd name="T85" fmla="*/ 2040 h 5107"/>
                <a:gd name="T86" fmla="*/ 458 w 3068"/>
                <a:gd name="T87" fmla="*/ 1985 h 5107"/>
                <a:gd name="T88" fmla="*/ 451 w 3068"/>
                <a:gd name="T89" fmla="*/ 2198 h 5107"/>
                <a:gd name="T90" fmla="*/ 379 w 3068"/>
                <a:gd name="T91" fmla="*/ 2182 h 5107"/>
                <a:gd name="T92" fmla="*/ 308 w 3068"/>
                <a:gd name="T93" fmla="*/ 2325 h 5107"/>
                <a:gd name="T94" fmla="*/ 419 w 3068"/>
                <a:gd name="T95" fmla="*/ 2522 h 5107"/>
                <a:gd name="T96" fmla="*/ 403 w 3068"/>
                <a:gd name="T97" fmla="*/ 2680 h 5107"/>
                <a:gd name="T98" fmla="*/ 506 w 3068"/>
                <a:gd name="T99" fmla="*/ 3043 h 5107"/>
                <a:gd name="T100" fmla="*/ 577 w 3068"/>
                <a:gd name="T101" fmla="*/ 3241 h 5107"/>
                <a:gd name="T102" fmla="*/ 672 w 3068"/>
                <a:gd name="T103" fmla="*/ 3549 h 5107"/>
                <a:gd name="T104" fmla="*/ 680 w 3068"/>
                <a:gd name="T105" fmla="*/ 3778 h 5107"/>
                <a:gd name="T106" fmla="*/ 1051 w 3068"/>
                <a:gd name="T107" fmla="*/ 3944 h 5107"/>
                <a:gd name="T108" fmla="*/ 1391 w 3068"/>
                <a:gd name="T109" fmla="*/ 4173 h 5107"/>
                <a:gd name="T110" fmla="*/ 1486 w 3068"/>
                <a:gd name="T111" fmla="*/ 4339 h 5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68" h="5107">
                  <a:moveTo>
                    <a:pt x="2688" y="5106"/>
                  </a:moveTo>
                  <a:lnTo>
                    <a:pt x="2688" y="5106"/>
                  </a:lnTo>
                  <a:lnTo>
                    <a:pt x="2688" y="5106"/>
                  </a:lnTo>
                  <a:cubicBezTo>
                    <a:pt x="2688" y="5098"/>
                    <a:pt x="2680" y="5098"/>
                    <a:pt x="2664" y="5090"/>
                  </a:cubicBezTo>
                  <a:cubicBezTo>
                    <a:pt x="2632" y="5083"/>
                    <a:pt x="1874" y="5003"/>
                    <a:pt x="1723" y="4988"/>
                  </a:cubicBezTo>
                  <a:lnTo>
                    <a:pt x="1723" y="4988"/>
                  </a:lnTo>
                  <a:lnTo>
                    <a:pt x="1723" y="4988"/>
                  </a:lnTo>
                  <a:cubicBezTo>
                    <a:pt x="1708" y="4964"/>
                    <a:pt x="1715" y="4956"/>
                    <a:pt x="1723" y="4940"/>
                  </a:cubicBezTo>
                  <a:cubicBezTo>
                    <a:pt x="1723" y="4924"/>
                    <a:pt x="1731" y="4908"/>
                    <a:pt x="1731" y="4877"/>
                  </a:cubicBezTo>
                  <a:cubicBezTo>
                    <a:pt x="1739" y="4814"/>
                    <a:pt x="1723" y="4600"/>
                    <a:pt x="1668" y="4569"/>
                  </a:cubicBezTo>
                  <a:cubicBezTo>
                    <a:pt x="1613" y="4529"/>
                    <a:pt x="1534" y="4434"/>
                    <a:pt x="1518" y="4379"/>
                  </a:cubicBezTo>
                  <a:cubicBezTo>
                    <a:pt x="1510" y="4355"/>
                    <a:pt x="1502" y="4347"/>
                    <a:pt x="1486" y="4347"/>
                  </a:cubicBezTo>
                  <a:cubicBezTo>
                    <a:pt x="1478" y="4347"/>
                    <a:pt x="1470" y="4347"/>
                    <a:pt x="1462" y="4347"/>
                  </a:cubicBezTo>
                  <a:cubicBezTo>
                    <a:pt x="1455" y="4355"/>
                    <a:pt x="1439" y="4355"/>
                    <a:pt x="1431" y="4355"/>
                  </a:cubicBezTo>
                  <a:cubicBezTo>
                    <a:pt x="1415" y="4355"/>
                    <a:pt x="1407" y="4355"/>
                    <a:pt x="1399" y="4347"/>
                  </a:cubicBezTo>
                  <a:cubicBezTo>
                    <a:pt x="1375" y="4324"/>
                    <a:pt x="1384" y="4276"/>
                    <a:pt x="1384" y="4253"/>
                  </a:cubicBezTo>
                  <a:cubicBezTo>
                    <a:pt x="1384" y="4237"/>
                    <a:pt x="1384" y="4229"/>
                    <a:pt x="1384" y="4229"/>
                  </a:cubicBezTo>
                  <a:cubicBezTo>
                    <a:pt x="1384" y="4221"/>
                    <a:pt x="1384" y="4213"/>
                    <a:pt x="1384" y="4205"/>
                  </a:cubicBezTo>
                  <a:cubicBezTo>
                    <a:pt x="1384" y="4197"/>
                    <a:pt x="1391" y="4181"/>
                    <a:pt x="1384" y="4181"/>
                  </a:cubicBezTo>
                  <a:cubicBezTo>
                    <a:pt x="1375" y="4173"/>
                    <a:pt x="1368" y="4173"/>
                    <a:pt x="1344" y="4173"/>
                  </a:cubicBezTo>
                  <a:cubicBezTo>
                    <a:pt x="1336" y="4181"/>
                    <a:pt x="1320" y="4181"/>
                    <a:pt x="1312" y="4181"/>
                  </a:cubicBezTo>
                  <a:cubicBezTo>
                    <a:pt x="1265" y="4181"/>
                    <a:pt x="1233" y="4158"/>
                    <a:pt x="1217" y="4142"/>
                  </a:cubicBezTo>
                  <a:cubicBezTo>
                    <a:pt x="1209" y="4142"/>
                    <a:pt x="1209" y="4134"/>
                    <a:pt x="1202" y="4134"/>
                  </a:cubicBezTo>
                  <a:cubicBezTo>
                    <a:pt x="1202" y="4126"/>
                    <a:pt x="1194" y="4126"/>
                    <a:pt x="1186" y="4126"/>
                  </a:cubicBezTo>
                  <a:cubicBezTo>
                    <a:pt x="1162" y="4118"/>
                    <a:pt x="1138" y="4110"/>
                    <a:pt x="1122" y="4063"/>
                  </a:cubicBezTo>
                  <a:cubicBezTo>
                    <a:pt x="1099" y="4015"/>
                    <a:pt x="1059" y="3960"/>
                    <a:pt x="1051" y="3952"/>
                  </a:cubicBezTo>
                  <a:cubicBezTo>
                    <a:pt x="1044" y="3952"/>
                    <a:pt x="1044" y="3944"/>
                    <a:pt x="1035" y="3944"/>
                  </a:cubicBezTo>
                  <a:cubicBezTo>
                    <a:pt x="1028" y="3928"/>
                    <a:pt x="1012" y="3913"/>
                    <a:pt x="988" y="3913"/>
                  </a:cubicBezTo>
                  <a:cubicBezTo>
                    <a:pt x="980" y="3913"/>
                    <a:pt x="972" y="3913"/>
                    <a:pt x="972" y="3913"/>
                  </a:cubicBezTo>
                  <a:cubicBezTo>
                    <a:pt x="964" y="3920"/>
                    <a:pt x="957" y="3920"/>
                    <a:pt x="949" y="3920"/>
                  </a:cubicBezTo>
                  <a:cubicBezTo>
                    <a:pt x="901" y="3920"/>
                    <a:pt x="854" y="3881"/>
                    <a:pt x="838" y="3849"/>
                  </a:cubicBezTo>
                  <a:cubicBezTo>
                    <a:pt x="822" y="3826"/>
                    <a:pt x="783" y="3826"/>
                    <a:pt x="735" y="3826"/>
                  </a:cubicBezTo>
                  <a:cubicBezTo>
                    <a:pt x="696" y="3826"/>
                    <a:pt x="672" y="3818"/>
                    <a:pt x="672" y="3778"/>
                  </a:cubicBezTo>
                  <a:cubicBezTo>
                    <a:pt x="664" y="3762"/>
                    <a:pt x="664" y="3754"/>
                    <a:pt x="648" y="3747"/>
                  </a:cubicBezTo>
                  <a:cubicBezTo>
                    <a:pt x="648" y="3739"/>
                    <a:pt x="640" y="3739"/>
                    <a:pt x="632" y="3731"/>
                  </a:cubicBezTo>
                  <a:cubicBezTo>
                    <a:pt x="617" y="3715"/>
                    <a:pt x="625" y="3707"/>
                    <a:pt x="632" y="3691"/>
                  </a:cubicBezTo>
                  <a:cubicBezTo>
                    <a:pt x="632" y="3683"/>
                    <a:pt x="640" y="3667"/>
                    <a:pt x="640" y="3660"/>
                  </a:cubicBezTo>
                  <a:cubicBezTo>
                    <a:pt x="640" y="3644"/>
                    <a:pt x="648" y="3628"/>
                    <a:pt x="648" y="3620"/>
                  </a:cubicBezTo>
                  <a:cubicBezTo>
                    <a:pt x="656" y="3612"/>
                    <a:pt x="664" y="3596"/>
                    <a:pt x="656" y="3580"/>
                  </a:cubicBezTo>
                  <a:cubicBezTo>
                    <a:pt x="656" y="3557"/>
                    <a:pt x="664" y="3549"/>
                    <a:pt x="672" y="3549"/>
                  </a:cubicBezTo>
                  <a:cubicBezTo>
                    <a:pt x="672" y="3541"/>
                    <a:pt x="680" y="3533"/>
                    <a:pt x="680" y="3509"/>
                  </a:cubicBezTo>
                  <a:cubicBezTo>
                    <a:pt x="688" y="3470"/>
                    <a:pt x="664" y="3462"/>
                    <a:pt x="648" y="3454"/>
                  </a:cubicBezTo>
                  <a:cubicBezTo>
                    <a:pt x="640" y="3454"/>
                    <a:pt x="632" y="3446"/>
                    <a:pt x="625" y="3446"/>
                  </a:cubicBezTo>
                  <a:cubicBezTo>
                    <a:pt x="601" y="3422"/>
                    <a:pt x="625" y="3391"/>
                    <a:pt x="648" y="3359"/>
                  </a:cubicBezTo>
                  <a:cubicBezTo>
                    <a:pt x="648" y="3351"/>
                    <a:pt x="648" y="3343"/>
                    <a:pt x="648" y="3343"/>
                  </a:cubicBezTo>
                  <a:cubicBezTo>
                    <a:pt x="648" y="3320"/>
                    <a:pt x="617" y="3304"/>
                    <a:pt x="601" y="3296"/>
                  </a:cubicBezTo>
                  <a:cubicBezTo>
                    <a:pt x="585" y="3288"/>
                    <a:pt x="577" y="3272"/>
                    <a:pt x="569" y="3249"/>
                  </a:cubicBezTo>
                  <a:cubicBezTo>
                    <a:pt x="569" y="3233"/>
                    <a:pt x="569" y="3225"/>
                    <a:pt x="561" y="3217"/>
                  </a:cubicBezTo>
                  <a:cubicBezTo>
                    <a:pt x="553" y="3201"/>
                    <a:pt x="553" y="3193"/>
                    <a:pt x="553" y="3193"/>
                  </a:cubicBezTo>
                  <a:cubicBezTo>
                    <a:pt x="545" y="3193"/>
                    <a:pt x="545" y="3185"/>
                    <a:pt x="538" y="3169"/>
                  </a:cubicBezTo>
                  <a:cubicBezTo>
                    <a:pt x="538" y="3154"/>
                    <a:pt x="530" y="3146"/>
                    <a:pt x="530" y="3138"/>
                  </a:cubicBezTo>
                  <a:cubicBezTo>
                    <a:pt x="530" y="3130"/>
                    <a:pt x="530" y="3130"/>
                    <a:pt x="522" y="3122"/>
                  </a:cubicBezTo>
                  <a:cubicBezTo>
                    <a:pt x="506" y="3106"/>
                    <a:pt x="506" y="3106"/>
                    <a:pt x="498" y="3067"/>
                  </a:cubicBezTo>
                  <a:cubicBezTo>
                    <a:pt x="498" y="3059"/>
                    <a:pt x="498" y="3051"/>
                    <a:pt x="498" y="3043"/>
                  </a:cubicBezTo>
                  <a:cubicBezTo>
                    <a:pt x="498" y="3019"/>
                    <a:pt x="498" y="3011"/>
                    <a:pt x="490" y="3003"/>
                  </a:cubicBezTo>
                  <a:cubicBezTo>
                    <a:pt x="474" y="3003"/>
                    <a:pt x="458" y="2980"/>
                    <a:pt x="443" y="2933"/>
                  </a:cubicBezTo>
                  <a:cubicBezTo>
                    <a:pt x="435" y="2902"/>
                    <a:pt x="427" y="2894"/>
                    <a:pt x="403" y="2870"/>
                  </a:cubicBezTo>
                  <a:cubicBezTo>
                    <a:pt x="372" y="2846"/>
                    <a:pt x="387" y="2744"/>
                    <a:pt x="387" y="2712"/>
                  </a:cubicBezTo>
                  <a:cubicBezTo>
                    <a:pt x="387" y="2696"/>
                    <a:pt x="387" y="2688"/>
                    <a:pt x="387" y="2680"/>
                  </a:cubicBezTo>
                  <a:cubicBezTo>
                    <a:pt x="387" y="2680"/>
                    <a:pt x="379" y="2680"/>
                    <a:pt x="387" y="2672"/>
                  </a:cubicBezTo>
                  <a:cubicBezTo>
                    <a:pt x="387" y="2672"/>
                    <a:pt x="387" y="2672"/>
                    <a:pt x="403" y="2672"/>
                  </a:cubicBezTo>
                  <a:cubicBezTo>
                    <a:pt x="403" y="2672"/>
                    <a:pt x="411" y="2672"/>
                    <a:pt x="419" y="2672"/>
                  </a:cubicBezTo>
                  <a:cubicBezTo>
                    <a:pt x="458" y="2664"/>
                    <a:pt x="458" y="2641"/>
                    <a:pt x="466" y="2601"/>
                  </a:cubicBezTo>
                  <a:cubicBezTo>
                    <a:pt x="466" y="2593"/>
                    <a:pt x="474" y="2585"/>
                    <a:pt x="474" y="2578"/>
                  </a:cubicBezTo>
                  <a:cubicBezTo>
                    <a:pt x="482" y="2554"/>
                    <a:pt x="482" y="2546"/>
                    <a:pt x="474" y="2538"/>
                  </a:cubicBezTo>
                  <a:cubicBezTo>
                    <a:pt x="474" y="2538"/>
                    <a:pt x="466" y="2530"/>
                    <a:pt x="451" y="2530"/>
                  </a:cubicBezTo>
                  <a:cubicBezTo>
                    <a:pt x="451" y="2530"/>
                    <a:pt x="443" y="2530"/>
                    <a:pt x="435" y="2530"/>
                  </a:cubicBezTo>
                  <a:cubicBezTo>
                    <a:pt x="427" y="2530"/>
                    <a:pt x="419" y="2530"/>
                    <a:pt x="419" y="2530"/>
                  </a:cubicBezTo>
                  <a:cubicBezTo>
                    <a:pt x="411" y="2530"/>
                    <a:pt x="411" y="2530"/>
                    <a:pt x="411" y="2530"/>
                  </a:cubicBezTo>
                  <a:cubicBezTo>
                    <a:pt x="403" y="2530"/>
                    <a:pt x="403" y="2530"/>
                    <a:pt x="403" y="2530"/>
                  </a:cubicBezTo>
                  <a:cubicBezTo>
                    <a:pt x="395" y="2530"/>
                    <a:pt x="387" y="2522"/>
                    <a:pt x="372" y="2498"/>
                  </a:cubicBezTo>
                  <a:cubicBezTo>
                    <a:pt x="356" y="2475"/>
                    <a:pt x="348" y="2475"/>
                    <a:pt x="340" y="2467"/>
                  </a:cubicBezTo>
                  <a:cubicBezTo>
                    <a:pt x="332" y="2459"/>
                    <a:pt x="332" y="2459"/>
                    <a:pt x="316" y="2443"/>
                  </a:cubicBezTo>
                  <a:cubicBezTo>
                    <a:pt x="292" y="2420"/>
                    <a:pt x="300" y="2388"/>
                    <a:pt x="300" y="2356"/>
                  </a:cubicBezTo>
                  <a:cubicBezTo>
                    <a:pt x="300" y="2348"/>
                    <a:pt x="300" y="2340"/>
                    <a:pt x="300" y="2325"/>
                  </a:cubicBezTo>
                  <a:cubicBezTo>
                    <a:pt x="300" y="2301"/>
                    <a:pt x="300" y="2293"/>
                    <a:pt x="308" y="2285"/>
                  </a:cubicBezTo>
                  <a:cubicBezTo>
                    <a:pt x="316" y="2277"/>
                    <a:pt x="316" y="2269"/>
                    <a:pt x="324" y="2253"/>
                  </a:cubicBezTo>
                  <a:cubicBezTo>
                    <a:pt x="332" y="2230"/>
                    <a:pt x="332" y="2214"/>
                    <a:pt x="324" y="2198"/>
                  </a:cubicBezTo>
                  <a:cubicBezTo>
                    <a:pt x="324" y="2190"/>
                    <a:pt x="324" y="2182"/>
                    <a:pt x="324" y="2167"/>
                  </a:cubicBezTo>
                  <a:cubicBezTo>
                    <a:pt x="324" y="2151"/>
                    <a:pt x="324" y="2135"/>
                    <a:pt x="332" y="2135"/>
                  </a:cubicBezTo>
                  <a:cubicBezTo>
                    <a:pt x="340" y="2135"/>
                    <a:pt x="348" y="2135"/>
                    <a:pt x="356" y="2143"/>
                  </a:cubicBezTo>
                  <a:cubicBezTo>
                    <a:pt x="372" y="2151"/>
                    <a:pt x="372" y="2158"/>
                    <a:pt x="387" y="2182"/>
                  </a:cubicBezTo>
                  <a:cubicBezTo>
                    <a:pt x="387" y="2190"/>
                    <a:pt x="395" y="2206"/>
                    <a:pt x="403" y="2222"/>
                  </a:cubicBezTo>
                  <a:cubicBezTo>
                    <a:pt x="419" y="2245"/>
                    <a:pt x="427" y="2269"/>
                    <a:pt x="427" y="2269"/>
                  </a:cubicBezTo>
                  <a:cubicBezTo>
                    <a:pt x="427" y="2269"/>
                    <a:pt x="427" y="2269"/>
                    <a:pt x="435" y="2269"/>
                  </a:cubicBezTo>
                  <a:cubicBezTo>
                    <a:pt x="435" y="2261"/>
                    <a:pt x="443" y="2261"/>
                    <a:pt x="451" y="2261"/>
                  </a:cubicBezTo>
                  <a:cubicBezTo>
                    <a:pt x="458" y="2261"/>
                    <a:pt x="458" y="2261"/>
                    <a:pt x="458" y="2261"/>
                  </a:cubicBezTo>
                  <a:cubicBezTo>
                    <a:pt x="458" y="2253"/>
                    <a:pt x="458" y="2245"/>
                    <a:pt x="451" y="2230"/>
                  </a:cubicBezTo>
                  <a:cubicBezTo>
                    <a:pt x="451" y="2222"/>
                    <a:pt x="451" y="2206"/>
                    <a:pt x="443" y="2198"/>
                  </a:cubicBezTo>
                  <a:cubicBezTo>
                    <a:pt x="443" y="2174"/>
                    <a:pt x="435" y="2151"/>
                    <a:pt x="435" y="2127"/>
                  </a:cubicBezTo>
                  <a:cubicBezTo>
                    <a:pt x="427" y="2111"/>
                    <a:pt x="427" y="2095"/>
                    <a:pt x="419" y="2087"/>
                  </a:cubicBezTo>
                  <a:cubicBezTo>
                    <a:pt x="419" y="2072"/>
                    <a:pt x="411" y="2064"/>
                    <a:pt x="411" y="2064"/>
                  </a:cubicBezTo>
                  <a:cubicBezTo>
                    <a:pt x="403" y="2056"/>
                    <a:pt x="395" y="2056"/>
                    <a:pt x="395" y="2048"/>
                  </a:cubicBezTo>
                  <a:cubicBezTo>
                    <a:pt x="387" y="2032"/>
                    <a:pt x="395" y="2024"/>
                    <a:pt x="403" y="2016"/>
                  </a:cubicBezTo>
                  <a:cubicBezTo>
                    <a:pt x="403" y="2008"/>
                    <a:pt x="419" y="2000"/>
                    <a:pt x="427" y="2000"/>
                  </a:cubicBezTo>
                  <a:cubicBezTo>
                    <a:pt x="435" y="2000"/>
                    <a:pt x="451" y="1993"/>
                    <a:pt x="451" y="1985"/>
                  </a:cubicBezTo>
                  <a:cubicBezTo>
                    <a:pt x="451" y="1977"/>
                    <a:pt x="451" y="1969"/>
                    <a:pt x="443" y="1961"/>
                  </a:cubicBezTo>
                  <a:cubicBezTo>
                    <a:pt x="427" y="1945"/>
                    <a:pt x="419" y="1937"/>
                    <a:pt x="395" y="1929"/>
                  </a:cubicBezTo>
                  <a:cubicBezTo>
                    <a:pt x="387" y="1929"/>
                    <a:pt x="387" y="1929"/>
                    <a:pt x="387" y="1945"/>
                  </a:cubicBezTo>
                  <a:cubicBezTo>
                    <a:pt x="387" y="1953"/>
                    <a:pt x="387" y="1969"/>
                    <a:pt x="379" y="1985"/>
                  </a:cubicBezTo>
                  <a:cubicBezTo>
                    <a:pt x="364" y="2000"/>
                    <a:pt x="372" y="2008"/>
                    <a:pt x="372" y="2016"/>
                  </a:cubicBezTo>
                  <a:cubicBezTo>
                    <a:pt x="372" y="2024"/>
                    <a:pt x="372" y="2032"/>
                    <a:pt x="372" y="2040"/>
                  </a:cubicBezTo>
                  <a:cubicBezTo>
                    <a:pt x="372" y="2064"/>
                    <a:pt x="356" y="2072"/>
                    <a:pt x="348" y="2072"/>
                  </a:cubicBezTo>
                  <a:cubicBezTo>
                    <a:pt x="340" y="2072"/>
                    <a:pt x="332" y="2072"/>
                    <a:pt x="332" y="2064"/>
                  </a:cubicBezTo>
                  <a:cubicBezTo>
                    <a:pt x="308" y="2056"/>
                    <a:pt x="292" y="2032"/>
                    <a:pt x="269" y="1977"/>
                  </a:cubicBezTo>
                  <a:cubicBezTo>
                    <a:pt x="261" y="1945"/>
                    <a:pt x="253" y="1945"/>
                    <a:pt x="245" y="1945"/>
                  </a:cubicBezTo>
                  <a:cubicBezTo>
                    <a:pt x="237" y="1945"/>
                    <a:pt x="237" y="1945"/>
                    <a:pt x="229" y="1945"/>
                  </a:cubicBezTo>
                  <a:cubicBezTo>
                    <a:pt x="221" y="1945"/>
                    <a:pt x="214" y="1945"/>
                    <a:pt x="198" y="1945"/>
                  </a:cubicBezTo>
                  <a:cubicBezTo>
                    <a:pt x="198" y="1945"/>
                    <a:pt x="182" y="1945"/>
                    <a:pt x="182" y="1937"/>
                  </a:cubicBezTo>
                  <a:cubicBezTo>
                    <a:pt x="182" y="1929"/>
                    <a:pt x="190" y="1921"/>
                    <a:pt x="214" y="1905"/>
                  </a:cubicBezTo>
                  <a:lnTo>
                    <a:pt x="214" y="1898"/>
                  </a:lnTo>
                  <a:cubicBezTo>
                    <a:pt x="229" y="1890"/>
                    <a:pt x="237" y="1850"/>
                    <a:pt x="229" y="1819"/>
                  </a:cubicBezTo>
                  <a:cubicBezTo>
                    <a:pt x="229" y="1803"/>
                    <a:pt x="229" y="1803"/>
                    <a:pt x="221" y="1795"/>
                  </a:cubicBezTo>
                  <a:cubicBezTo>
                    <a:pt x="221" y="1795"/>
                    <a:pt x="214" y="1787"/>
                    <a:pt x="214" y="1763"/>
                  </a:cubicBezTo>
                  <a:cubicBezTo>
                    <a:pt x="205" y="1755"/>
                    <a:pt x="205" y="1740"/>
                    <a:pt x="205" y="1740"/>
                  </a:cubicBezTo>
                  <a:cubicBezTo>
                    <a:pt x="205" y="1724"/>
                    <a:pt x="205" y="1724"/>
                    <a:pt x="190" y="1708"/>
                  </a:cubicBezTo>
                  <a:cubicBezTo>
                    <a:pt x="182" y="1708"/>
                    <a:pt x="182" y="1700"/>
                    <a:pt x="174" y="1700"/>
                  </a:cubicBezTo>
                  <a:cubicBezTo>
                    <a:pt x="166" y="1692"/>
                    <a:pt x="158" y="1684"/>
                    <a:pt x="150" y="1653"/>
                  </a:cubicBezTo>
                  <a:cubicBezTo>
                    <a:pt x="150" y="1621"/>
                    <a:pt x="142" y="1613"/>
                    <a:pt x="126" y="1597"/>
                  </a:cubicBezTo>
                  <a:cubicBezTo>
                    <a:pt x="119" y="1597"/>
                    <a:pt x="111" y="1589"/>
                    <a:pt x="111" y="1581"/>
                  </a:cubicBezTo>
                  <a:cubicBezTo>
                    <a:pt x="95" y="1574"/>
                    <a:pt x="95" y="1566"/>
                    <a:pt x="95" y="1550"/>
                  </a:cubicBezTo>
                  <a:cubicBezTo>
                    <a:pt x="95" y="1534"/>
                    <a:pt x="95" y="1510"/>
                    <a:pt x="63" y="1471"/>
                  </a:cubicBezTo>
                  <a:cubicBezTo>
                    <a:pt x="39" y="1439"/>
                    <a:pt x="39" y="1423"/>
                    <a:pt x="39" y="1423"/>
                  </a:cubicBezTo>
                  <a:cubicBezTo>
                    <a:pt x="39" y="1415"/>
                    <a:pt x="47" y="1415"/>
                    <a:pt x="47" y="1415"/>
                  </a:cubicBezTo>
                  <a:lnTo>
                    <a:pt x="55" y="1415"/>
                  </a:lnTo>
                  <a:lnTo>
                    <a:pt x="55" y="1408"/>
                  </a:lnTo>
                  <a:cubicBezTo>
                    <a:pt x="47" y="1384"/>
                    <a:pt x="55" y="1360"/>
                    <a:pt x="71" y="1328"/>
                  </a:cubicBezTo>
                  <a:cubicBezTo>
                    <a:pt x="71" y="1313"/>
                    <a:pt x="71" y="1313"/>
                    <a:pt x="71" y="1313"/>
                  </a:cubicBezTo>
                  <a:cubicBezTo>
                    <a:pt x="87" y="1281"/>
                    <a:pt x="87" y="1273"/>
                    <a:pt x="79" y="1241"/>
                  </a:cubicBezTo>
                  <a:cubicBezTo>
                    <a:pt x="71" y="1234"/>
                    <a:pt x="71" y="1234"/>
                    <a:pt x="71" y="1234"/>
                  </a:cubicBezTo>
                  <a:cubicBezTo>
                    <a:pt x="63" y="1202"/>
                    <a:pt x="71" y="1202"/>
                    <a:pt x="87" y="1186"/>
                  </a:cubicBezTo>
                  <a:cubicBezTo>
                    <a:pt x="95" y="1186"/>
                    <a:pt x="103" y="1178"/>
                    <a:pt x="111" y="1170"/>
                  </a:cubicBezTo>
                  <a:cubicBezTo>
                    <a:pt x="126" y="1155"/>
                    <a:pt x="126" y="1147"/>
                    <a:pt x="119" y="1123"/>
                  </a:cubicBezTo>
                  <a:cubicBezTo>
                    <a:pt x="119" y="1115"/>
                    <a:pt x="119" y="1099"/>
                    <a:pt x="119" y="1083"/>
                  </a:cubicBezTo>
                  <a:cubicBezTo>
                    <a:pt x="119" y="1076"/>
                    <a:pt x="119" y="1068"/>
                    <a:pt x="119" y="1060"/>
                  </a:cubicBezTo>
                  <a:cubicBezTo>
                    <a:pt x="119" y="1036"/>
                    <a:pt x="119" y="1028"/>
                    <a:pt x="111" y="981"/>
                  </a:cubicBezTo>
                  <a:cubicBezTo>
                    <a:pt x="103" y="949"/>
                    <a:pt x="95" y="933"/>
                    <a:pt x="87" y="925"/>
                  </a:cubicBezTo>
                  <a:cubicBezTo>
                    <a:pt x="87" y="910"/>
                    <a:pt x="79" y="902"/>
                    <a:pt x="71" y="878"/>
                  </a:cubicBezTo>
                  <a:cubicBezTo>
                    <a:pt x="63" y="846"/>
                    <a:pt x="55" y="846"/>
                    <a:pt x="47" y="838"/>
                  </a:cubicBezTo>
                  <a:cubicBezTo>
                    <a:pt x="39" y="830"/>
                    <a:pt x="32" y="823"/>
                    <a:pt x="24" y="799"/>
                  </a:cubicBezTo>
                  <a:cubicBezTo>
                    <a:pt x="0" y="767"/>
                    <a:pt x="0" y="759"/>
                    <a:pt x="8" y="736"/>
                  </a:cubicBezTo>
                  <a:cubicBezTo>
                    <a:pt x="8" y="728"/>
                    <a:pt x="16" y="712"/>
                    <a:pt x="16" y="696"/>
                  </a:cubicBezTo>
                  <a:cubicBezTo>
                    <a:pt x="16" y="657"/>
                    <a:pt x="24" y="649"/>
                    <a:pt x="39" y="641"/>
                  </a:cubicBezTo>
                  <a:cubicBezTo>
                    <a:pt x="47" y="633"/>
                    <a:pt x="55" y="633"/>
                    <a:pt x="55" y="625"/>
                  </a:cubicBezTo>
                  <a:cubicBezTo>
                    <a:pt x="71" y="609"/>
                    <a:pt x="95" y="577"/>
                    <a:pt x="119" y="562"/>
                  </a:cubicBezTo>
                  <a:cubicBezTo>
                    <a:pt x="126" y="554"/>
                    <a:pt x="126" y="546"/>
                    <a:pt x="134" y="546"/>
                  </a:cubicBezTo>
                  <a:cubicBezTo>
                    <a:pt x="142" y="538"/>
                    <a:pt x="142" y="530"/>
                    <a:pt x="150" y="514"/>
                  </a:cubicBezTo>
                  <a:cubicBezTo>
                    <a:pt x="150" y="506"/>
                    <a:pt x="150" y="498"/>
                    <a:pt x="158" y="491"/>
                  </a:cubicBezTo>
                  <a:cubicBezTo>
                    <a:pt x="158" y="467"/>
                    <a:pt x="166" y="467"/>
                    <a:pt x="174" y="459"/>
                  </a:cubicBezTo>
                  <a:cubicBezTo>
                    <a:pt x="174" y="459"/>
                    <a:pt x="182" y="451"/>
                    <a:pt x="190" y="435"/>
                  </a:cubicBezTo>
                  <a:cubicBezTo>
                    <a:pt x="198" y="419"/>
                    <a:pt x="198" y="404"/>
                    <a:pt x="190" y="396"/>
                  </a:cubicBezTo>
                  <a:cubicBezTo>
                    <a:pt x="190" y="388"/>
                    <a:pt x="190" y="372"/>
                    <a:pt x="190" y="364"/>
                  </a:cubicBezTo>
                  <a:cubicBezTo>
                    <a:pt x="198" y="340"/>
                    <a:pt x="221" y="324"/>
                    <a:pt x="237" y="309"/>
                  </a:cubicBezTo>
                  <a:cubicBezTo>
                    <a:pt x="237" y="301"/>
                    <a:pt x="245" y="301"/>
                    <a:pt x="245" y="301"/>
                  </a:cubicBezTo>
                  <a:cubicBezTo>
                    <a:pt x="253" y="293"/>
                    <a:pt x="253" y="285"/>
                    <a:pt x="253" y="277"/>
                  </a:cubicBezTo>
                  <a:cubicBezTo>
                    <a:pt x="253" y="277"/>
                    <a:pt x="253" y="261"/>
                    <a:pt x="253" y="246"/>
                  </a:cubicBezTo>
                  <a:cubicBezTo>
                    <a:pt x="253" y="222"/>
                    <a:pt x="261" y="214"/>
                    <a:pt x="269" y="206"/>
                  </a:cubicBezTo>
                  <a:cubicBezTo>
                    <a:pt x="277" y="198"/>
                    <a:pt x="277" y="190"/>
                    <a:pt x="285" y="182"/>
                  </a:cubicBezTo>
                  <a:cubicBezTo>
                    <a:pt x="292" y="158"/>
                    <a:pt x="285" y="151"/>
                    <a:pt x="269" y="143"/>
                  </a:cubicBezTo>
                  <a:cubicBezTo>
                    <a:pt x="261" y="135"/>
                    <a:pt x="253" y="119"/>
                    <a:pt x="245" y="103"/>
                  </a:cubicBezTo>
                  <a:cubicBezTo>
                    <a:pt x="237" y="95"/>
                    <a:pt x="229" y="80"/>
                    <a:pt x="237" y="71"/>
                  </a:cubicBezTo>
                  <a:cubicBezTo>
                    <a:pt x="245" y="48"/>
                    <a:pt x="269" y="32"/>
                    <a:pt x="269" y="32"/>
                  </a:cubicBezTo>
                  <a:lnTo>
                    <a:pt x="269" y="32"/>
                  </a:lnTo>
                  <a:cubicBezTo>
                    <a:pt x="269" y="32"/>
                    <a:pt x="285" y="32"/>
                    <a:pt x="292" y="24"/>
                  </a:cubicBezTo>
                  <a:cubicBezTo>
                    <a:pt x="300" y="16"/>
                    <a:pt x="300" y="8"/>
                    <a:pt x="300" y="8"/>
                  </a:cubicBezTo>
                  <a:cubicBezTo>
                    <a:pt x="292" y="0"/>
                    <a:pt x="292" y="0"/>
                    <a:pt x="292" y="0"/>
                  </a:cubicBezTo>
                  <a:cubicBezTo>
                    <a:pt x="300" y="0"/>
                    <a:pt x="300" y="0"/>
                    <a:pt x="300" y="0"/>
                  </a:cubicBezTo>
                  <a:cubicBezTo>
                    <a:pt x="538" y="71"/>
                    <a:pt x="1035" y="206"/>
                    <a:pt x="1684" y="364"/>
                  </a:cubicBezTo>
                  <a:cubicBezTo>
                    <a:pt x="1692" y="364"/>
                    <a:pt x="1692" y="364"/>
                    <a:pt x="1692" y="364"/>
                  </a:cubicBezTo>
                  <a:cubicBezTo>
                    <a:pt x="1336" y="1755"/>
                    <a:pt x="1336" y="1755"/>
                    <a:pt x="1336" y="1755"/>
                  </a:cubicBezTo>
                  <a:cubicBezTo>
                    <a:pt x="2933" y="4039"/>
                    <a:pt x="2933" y="4039"/>
                    <a:pt x="2933" y="4039"/>
                  </a:cubicBezTo>
                  <a:lnTo>
                    <a:pt x="2933" y="4039"/>
                  </a:lnTo>
                  <a:cubicBezTo>
                    <a:pt x="2933" y="4055"/>
                    <a:pt x="2933" y="4063"/>
                    <a:pt x="2925" y="4086"/>
                  </a:cubicBezTo>
                  <a:cubicBezTo>
                    <a:pt x="2925" y="4110"/>
                    <a:pt x="2933" y="4118"/>
                    <a:pt x="2941" y="4134"/>
                  </a:cubicBezTo>
                  <a:cubicBezTo>
                    <a:pt x="2949" y="4142"/>
                    <a:pt x="2957" y="4150"/>
                    <a:pt x="2965" y="4158"/>
                  </a:cubicBezTo>
                  <a:cubicBezTo>
                    <a:pt x="2965" y="4166"/>
                    <a:pt x="2972" y="4173"/>
                    <a:pt x="2972" y="4181"/>
                  </a:cubicBezTo>
                  <a:cubicBezTo>
                    <a:pt x="2980" y="4197"/>
                    <a:pt x="2988" y="4213"/>
                    <a:pt x="2996" y="4237"/>
                  </a:cubicBezTo>
                  <a:cubicBezTo>
                    <a:pt x="2996" y="4260"/>
                    <a:pt x="3020" y="4324"/>
                    <a:pt x="3044" y="4339"/>
                  </a:cubicBezTo>
                  <a:cubicBezTo>
                    <a:pt x="3051" y="4339"/>
                    <a:pt x="3059" y="4355"/>
                    <a:pt x="3067" y="4371"/>
                  </a:cubicBezTo>
                  <a:cubicBezTo>
                    <a:pt x="3067" y="4387"/>
                    <a:pt x="3067" y="4403"/>
                    <a:pt x="3059" y="4411"/>
                  </a:cubicBezTo>
                  <a:cubicBezTo>
                    <a:pt x="3051" y="4426"/>
                    <a:pt x="3044" y="4426"/>
                    <a:pt x="3036" y="4434"/>
                  </a:cubicBezTo>
                  <a:cubicBezTo>
                    <a:pt x="3028" y="4434"/>
                    <a:pt x="3012" y="4442"/>
                    <a:pt x="2996" y="4450"/>
                  </a:cubicBezTo>
                  <a:cubicBezTo>
                    <a:pt x="2980" y="4458"/>
                    <a:pt x="2965" y="4474"/>
                    <a:pt x="2957" y="4490"/>
                  </a:cubicBezTo>
                  <a:cubicBezTo>
                    <a:pt x="2941" y="4506"/>
                    <a:pt x="2925" y="4521"/>
                    <a:pt x="2901" y="4529"/>
                  </a:cubicBezTo>
                  <a:cubicBezTo>
                    <a:pt x="2878" y="4545"/>
                    <a:pt x="2885" y="4561"/>
                    <a:pt x="2885" y="4584"/>
                  </a:cubicBezTo>
                  <a:cubicBezTo>
                    <a:pt x="2885" y="4592"/>
                    <a:pt x="2893" y="4608"/>
                    <a:pt x="2885" y="4632"/>
                  </a:cubicBezTo>
                  <a:cubicBezTo>
                    <a:pt x="2878" y="4671"/>
                    <a:pt x="2846" y="4719"/>
                    <a:pt x="2830" y="4750"/>
                  </a:cubicBezTo>
                  <a:cubicBezTo>
                    <a:pt x="2822" y="4758"/>
                    <a:pt x="2822" y="4758"/>
                    <a:pt x="2814" y="4766"/>
                  </a:cubicBezTo>
                  <a:cubicBezTo>
                    <a:pt x="2807" y="4774"/>
                    <a:pt x="2798" y="4782"/>
                    <a:pt x="2783" y="4782"/>
                  </a:cubicBezTo>
                  <a:cubicBezTo>
                    <a:pt x="2775" y="4790"/>
                    <a:pt x="2759" y="4790"/>
                    <a:pt x="2751" y="4806"/>
                  </a:cubicBezTo>
                  <a:cubicBezTo>
                    <a:pt x="2743" y="4822"/>
                    <a:pt x="2751" y="4830"/>
                    <a:pt x="2751" y="4845"/>
                  </a:cubicBezTo>
                  <a:cubicBezTo>
                    <a:pt x="2759" y="4853"/>
                    <a:pt x="2767" y="4869"/>
                    <a:pt x="2767" y="4885"/>
                  </a:cubicBezTo>
                  <a:cubicBezTo>
                    <a:pt x="2767" y="4908"/>
                    <a:pt x="2759" y="4908"/>
                    <a:pt x="2751" y="4917"/>
                  </a:cubicBezTo>
                  <a:cubicBezTo>
                    <a:pt x="2751" y="4917"/>
                    <a:pt x="2751" y="4917"/>
                    <a:pt x="2751" y="4932"/>
                  </a:cubicBezTo>
                  <a:cubicBezTo>
                    <a:pt x="2751" y="4940"/>
                    <a:pt x="2751" y="4948"/>
                    <a:pt x="2767" y="4948"/>
                  </a:cubicBezTo>
                  <a:cubicBezTo>
                    <a:pt x="2775" y="4948"/>
                    <a:pt x="2783" y="4948"/>
                    <a:pt x="2798" y="4956"/>
                  </a:cubicBezTo>
                  <a:cubicBezTo>
                    <a:pt x="2822" y="4964"/>
                    <a:pt x="2822" y="4972"/>
                    <a:pt x="2830" y="5011"/>
                  </a:cubicBezTo>
                  <a:lnTo>
                    <a:pt x="2830" y="5011"/>
                  </a:lnTo>
                  <a:cubicBezTo>
                    <a:pt x="2830" y="5035"/>
                    <a:pt x="2822" y="5043"/>
                    <a:pt x="2807" y="5043"/>
                  </a:cubicBezTo>
                  <a:cubicBezTo>
                    <a:pt x="2798" y="5051"/>
                    <a:pt x="2798" y="5051"/>
                    <a:pt x="2791" y="5067"/>
                  </a:cubicBezTo>
                  <a:cubicBezTo>
                    <a:pt x="2791" y="5098"/>
                    <a:pt x="2743" y="5098"/>
                    <a:pt x="2727" y="5098"/>
                  </a:cubicBezTo>
                  <a:cubicBezTo>
                    <a:pt x="2719" y="5098"/>
                    <a:pt x="2704" y="5106"/>
                    <a:pt x="2688" y="5106"/>
                  </a:cubicBezTo>
                  <a:close/>
                  <a:moveTo>
                    <a:pt x="1723" y="4980"/>
                  </a:moveTo>
                  <a:lnTo>
                    <a:pt x="1723" y="4980"/>
                  </a:lnTo>
                  <a:cubicBezTo>
                    <a:pt x="1881" y="4996"/>
                    <a:pt x="2632" y="5083"/>
                    <a:pt x="2672" y="5083"/>
                  </a:cubicBezTo>
                  <a:cubicBezTo>
                    <a:pt x="2680" y="5090"/>
                    <a:pt x="2688" y="5090"/>
                    <a:pt x="2696" y="5098"/>
                  </a:cubicBezTo>
                  <a:cubicBezTo>
                    <a:pt x="2704" y="5098"/>
                    <a:pt x="2719" y="5090"/>
                    <a:pt x="2727" y="5090"/>
                  </a:cubicBezTo>
                  <a:cubicBezTo>
                    <a:pt x="2743" y="5090"/>
                    <a:pt x="2783" y="5090"/>
                    <a:pt x="2783" y="5067"/>
                  </a:cubicBezTo>
                  <a:cubicBezTo>
                    <a:pt x="2791" y="5051"/>
                    <a:pt x="2798" y="5043"/>
                    <a:pt x="2807" y="5043"/>
                  </a:cubicBezTo>
                  <a:cubicBezTo>
                    <a:pt x="2814" y="5035"/>
                    <a:pt x="2822" y="5035"/>
                    <a:pt x="2822" y="5011"/>
                  </a:cubicBezTo>
                  <a:lnTo>
                    <a:pt x="2822" y="5011"/>
                  </a:lnTo>
                  <a:cubicBezTo>
                    <a:pt x="2814" y="4972"/>
                    <a:pt x="2814" y="4972"/>
                    <a:pt x="2791" y="4956"/>
                  </a:cubicBezTo>
                  <a:cubicBezTo>
                    <a:pt x="2783" y="4956"/>
                    <a:pt x="2775" y="4956"/>
                    <a:pt x="2767" y="4956"/>
                  </a:cubicBezTo>
                  <a:cubicBezTo>
                    <a:pt x="2751" y="4948"/>
                    <a:pt x="2743" y="4948"/>
                    <a:pt x="2743" y="4932"/>
                  </a:cubicBezTo>
                  <a:cubicBezTo>
                    <a:pt x="2743" y="4917"/>
                    <a:pt x="2743" y="4917"/>
                    <a:pt x="2751" y="4908"/>
                  </a:cubicBezTo>
                  <a:cubicBezTo>
                    <a:pt x="2751" y="4908"/>
                    <a:pt x="2759" y="4901"/>
                    <a:pt x="2759" y="4885"/>
                  </a:cubicBezTo>
                  <a:cubicBezTo>
                    <a:pt x="2759" y="4869"/>
                    <a:pt x="2751" y="4861"/>
                    <a:pt x="2751" y="4845"/>
                  </a:cubicBezTo>
                  <a:cubicBezTo>
                    <a:pt x="2743" y="4830"/>
                    <a:pt x="2735" y="4822"/>
                    <a:pt x="2743" y="4806"/>
                  </a:cubicBezTo>
                  <a:cubicBezTo>
                    <a:pt x="2751" y="4782"/>
                    <a:pt x="2767" y="4782"/>
                    <a:pt x="2783" y="4774"/>
                  </a:cubicBezTo>
                  <a:cubicBezTo>
                    <a:pt x="2798" y="4774"/>
                    <a:pt x="2807" y="4766"/>
                    <a:pt x="2814" y="4758"/>
                  </a:cubicBezTo>
                  <a:cubicBezTo>
                    <a:pt x="2814" y="4758"/>
                    <a:pt x="2814" y="4750"/>
                    <a:pt x="2822" y="4743"/>
                  </a:cubicBezTo>
                  <a:cubicBezTo>
                    <a:pt x="2838" y="4711"/>
                    <a:pt x="2870" y="4664"/>
                    <a:pt x="2878" y="4632"/>
                  </a:cubicBezTo>
                  <a:cubicBezTo>
                    <a:pt x="2885" y="4608"/>
                    <a:pt x="2878" y="4600"/>
                    <a:pt x="2878" y="4584"/>
                  </a:cubicBezTo>
                  <a:cubicBezTo>
                    <a:pt x="2878" y="4561"/>
                    <a:pt x="2870" y="4537"/>
                    <a:pt x="2901" y="4521"/>
                  </a:cubicBezTo>
                  <a:cubicBezTo>
                    <a:pt x="2917" y="4513"/>
                    <a:pt x="2933" y="4497"/>
                    <a:pt x="2949" y="4482"/>
                  </a:cubicBezTo>
                  <a:cubicBezTo>
                    <a:pt x="2965" y="4466"/>
                    <a:pt x="2980" y="4450"/>
                    <a:pt x="2996" y="4442"/>
                  </a:cubicBezTo>
                  <a:cubicBezTo>
                    <a:pt x="3012" y="4434"/>
                    <a:pt x="3020" y="4426"/>
                    <a:pt x="3028" y="4426"/>
                  </a:cubicBezTo>
                  <a:cubicBezTo>
                    <a:pt x="3044" y="4418"/>
                    <a:pt x="3051" y="4418"/>
                    <a:pt x="3051" y="4411"/>
                  </a:cubicBezTo>
                  <a:cubicBezTo>
                    <a:pt x="3059" y="4403"/>
                    <a:pt x="3059" y="4387"/>
                    <a:pt x="3059" y="4371"/>
                  </a:cubicBezTo>
                  <a:cubicBezTo>
                    <a:pt x="3051" y="4355"/>
                    <a:pt x="3044" y="4347"/>
                    <a:pt x="3036" y="4339"/>
                  </a:cubicBezTo>
                  <a:cubicBezTo>
                    <a:pt x="3012" y="4331"/>
                    <a:pt x="2988" y="4260"/>
                    <a:pt x="2988" y="4237"/>
                  </a:cubicBezTo>
                  <a:cubicBezTo>
                    <a:pt x="2980" y="4213"/>
                    <a:pt x="2980" y="4205"/>
                    <a:pt x="2965" y="4181"/>
                  </a:cubicBezTo>
                  <a:cubicBezTo>
                    <a:pt x="2965" y="4181"/>
                    <a:pt x="2957" y="4173"/>
                    <a:pt x="2957" y="4166"/>
                  </a:cubicBezTo>
                  <a:cubicBezTo>
                    <a:pt x="2949" y="4150"/>
                    <a:pt x="2941" y="4142"/>
                    <a:pt x="2933" y="4134"/>
                  </a:cubicBezTo>
                  <a:cubicBezTo>
                    <a:pt x="2925" y="4126"/>
                    <a:pt x="2917" y="4110"/>
                    <a:pt x="2917" y="4078"/>
                  </a:cubicBezTo>
                  <a:cubicBezTo>
                    <a:pt x="2925" y="4063"/>
                    <a:pt x="2925" y="4055"/>
                    <a:pt x="2925" y="4039"/>
                  </a:cubicBezTo>
                  <a:cubicBezTo>
                    <a:pt x="1328" y="1763"/>
                    <a:pt x="1328" y="1763"/>
                    <a:pt x="1328" y="1763"/>
                  </a:cubicBezTo>
                  <a:cubicBezTo>
                    <a:pt x="1684" y="372"/>
                    <a:pt x="1684" y="372"/>
                    <a:pt x="1684" y="372"/>
                  </a:cubicBezTo>
                  <a:cubicBezTo>
                    <a:pt x="1035" y="214"/>
                    <a:pt x="545" y="80"/>
                    <a:pt x="308" y="8"/>
                  </a:cubicBezTo>
                  <a:cubicBezTo>
                    <a:pt x="308" y="16"/>
                    <a:pt x="300" y="24"/>
                    <a:pt x="300" y="24"/>
                  </a:cubicBezTo>
                  <a:cubicBezTo>
                    <a:pt x="292" y="40"/>
                    <a:pt x="277" y="40"/>
                    <a:pt x="269" y="40"/>
                  </a:cubicBezTo>
                  <a:cubicBezTo>
                    <a:pt x="269" y="40"/>
                    <a:pt x="245" y="56"/>
                    <a:pt x="245" y="71"/>
                  </a:cubicBezTo>
                  <a:cubicBezTo>
                    <a:pt x="237" y="80"/>
                    <a:pt x="245" y="95"/>
                    <a:pt x="245" y="103"/>
                  </a:cubicBezTo>
                  <a:cubicBezTo>
                    <a:pt x="261" y="119"/>
                    <a:pt x="269" y="127"/>
                    <a:pt x="277" y="135"/>
                  </a:cubicBezTo>
                  <a:cubicBezTo>
                    <a:pt x="292" y="151"/>
                    <a:pt x="300" y="158"/>
                    <a:pt x="292" y="182"/>
                  </a:cubicBezTo>
                  <a:cubicBezTo>
                    <a:pt x="285" y="198"/>
                    <a:pt x="277" y="206"/>
                    <a:pt x="277" y="214"/>
                  </a:cubicBezTo>
                  <a:cubicBezTo>
                    <a:pt x="269" y="222"/>
                    <a:pt x="261" y="230"/>
                    <a:pt x="261" y="246"/>
                  </a:cubicBezTo>
                  <a:cubicBezTo>
                    <a:pt x="261" y="261"/>
                    <a:pt x="261" y="269"/>
                    <a:pt x="261" y="277"/>
                  </a:cubicBezTo>
                  <a:cubicBezTo>
                    <a:pt x="261" y="285"/>
                    <a:pt x="261" y="293"/>
                    <a:pt x="253" y="309"/>
                  </a:cubicBezTo>
                  <a:cubicBezTo>
                    <a:pt x="245" y="309"/>
                    <a:pt x="245" y="309"/>
                    <a:pt x="237" y="309"/>
                  </a:cubicBezTo>
                  <a:cubicBezTo>
                    <a:pt x="221" y="324"/>
                    <a:pt x="205" y="340"/>
                    <a:pt x="198" y="364"/>
                  </a:cubicBezTo>
                  <a:cubicBezTo>
                    <a:pt x="198" y="372"/>
                    <a:pt x="198" y="380"/>
                    <a:pt x="198" y="396"/>
                  </a:cubicBezTo>
                  <a:cubicBezTo>
                    <a:pt x="205" y="404"/>
                    <a:pt x="205" y="419"/>
                    <a:pt x="198" y="443"/>
                  </a:cubicBezTo>
                  <a:cubicBezTo>
                    <a:pt x="182" y="459"/>
                    <a:pt x="182" y="459"/>
                    <a:pt x="174" y="467"/>
                  </a:cubicBezTo>
                  <a:cubicBezTo>
                    <a:pt x="174" y="467"/>
                    <a:pt x="166" y="475"/>
                    <a:pt x="166" y="491"/>
                  </a:cubicBezTo>
                  <a:cubicBezTo>
                    <a:pt x="158" y="498"/>
                    <a:pt x="158" y="506"/>
                    <a:pt x="158" y="514"/>
                  </a:cubicBezTo>
                  <a:cubicBezTo>
                    <a:pt x="150" y="530"/>
                    <a:pt x="150" y="538"/>
                    <a:pt x="142" y="554"/>
                  </a:cubicBezTo>
                  <a:cubicBezTo>
                    <a:pt x="134" y="554"/>
                    <a:pt x="126" y="562"/>
                    <a:pt x="119" y="570"/>
                  </a:cubicBezTo>
                  <a:cubicBezTo>
                    <a:pt x="103" y="586"/>
                    <a:pt x="71" y="609"/>
                    <a:pt x="63" y="633"/>
                  </a:cubicBezTo>
                  <a:cubicBezTo>
                    <a:pt x="55" y="641"/>
                    <a:pt x="47" y="641"/>
                    <a:pt x="47" y="649"/>
                  </a:cubicBezTo>
                  <a:cubicBezTo>
                    <a:pt x="32" y="657"/>
                    <a:pt x="24" y="664"/>
                    <a:pt x="24" y="696"/>
                  </a:cubicBezTo>
                  <a:cubicBezTo>
                    <a:pt x="24" y="712"/>
                    <a:pt x="16" y="728"/>
                    <a:pt x="16" y="736"/>
                  </a:cubicBezTo>
                  <a:cubicBezTo>
                    <a:pt x="8" y="759"/>
                    <a:pt x="8" y="767"/>
                    <a:pt x="24" y="799"/>
                  </a:cubicBezTo>
                  <a:cubicBezTo>
                    <a:pt x="39" y="815"/>
                    <a:pt x="47" y="823"/>
                    <a:pt x="55" y="830"/>
                  </a:cubicBezTo>
                  <a:cubicBezTo>
                    <a:pt x="63" y="838"/>
                    <a:pt x="71" y="846"/>
                    <a:pt x="79" y="878"/>
                  </a:cubicBezTo>
                  <a:cubicBezTo>
                    <a:pt x="87" y="894"/>
                    <a:pt x="87" y="910"/>
                    <a:pt x="95" y="917"/>
                  </a:cubicBezTo>
                  <a:cubicBezTo>
                    <a:pt x="103" y="933"/>
                    <a:pt x="111" y="941"/>
                    <a:pt x="119" y="973"/>
                  </a:cubicBezTo>
                  <a:cubicBezTo>
                    <a:pt x="126" y="1028"/>
                    <a:pt x="126" y="1036"/>
                    <a:pt x="126" y="1060"/>
                  </a:cubicBezTo>
                  <a:cubicBezTo>
                    <a:pt x="126" y="1068"/>
                    <a:pt x="126" y="1076"/>
                    <a:pt x="126" y="1083"/>
                  </a:cubicBezTo>
                  <a:cubicBezTo>
                    <a:pt x="119" y="1099"/>
                    <a:pt x="126" y="1115"/>
                    <a:pt x="126" y="1123"/>
                  </a:cubicBezTo>
                  <a:cubicBezTo>
                    <a:pt x="134" y="1147"/>
                    <a:pt x="134" y="1163"/>
                    <a:pt x="111" y="1178"/>
                  </a:cubicBezTo>
                  <a:cubicBezTo>
                    <a:pt x="103" y="1186"/>
                    <a:pt x="95" y="1186"/>
                    <a:pt x="95" y="1194"/>
                  </a:cubicBezTo>
                  <a:cubicBezTo>
                    <a:pt x="79" y="1202"/>
                    <a:pt x="71" y="1210"/>
                    <a:pt x="79" y="1234"/>
                  </a:cubicBezTo>
                  <a:cubicBezTo>
                    <a:pt x="87" y="1241"/>
                    <a:pt x="87" y="1241"/>
                    <a:pt x="87" y="1241"/>
                  </a:cubicBezTo>
                  <a:cubicBezTo>
                    <a:pt x="95" y="1273"/>
                    <a:pt x="95" y="1281"/>
                    <a:pt x="79" y="1321"/>
                  </a:cubicBezTo>
                  <a:cubicBezTo>
                    <a:pt x="79" y="1328"/>
                    <a:pt x="79" y="1328"/>
                    <a:pt x="79" y="1328"/>
                  </a:cubicBezTo>
                  <a:cubicBezTo>
                    <a:pt x="63" y="1360"/>
                    <a:pt x="55" y="1384"/>
                    <a:pt x="63" y="1408"/>
                  </a:cubicBezTo>
                  <a:lnTo>
                    <a:pt x="63" y="1415"/>
                  </a:lnTo>
                  <a:cubicBezTo>
                    <a:pt x="55" y="1423"/>
                    <a:pt x="55" y="1423"/>
                    <a:pt x="47" y="1423"/>
                  </a:cubicBezTo>
                  <a:lnTo>
                    <a:pt x="47" y="1423"/>
                  </a:lnTo>
                  <a:cubicBezTo>
                    <a:pt x="47" y="1423"/>
                    <a:pt x="47" y="1439"/>
                    <a:pt x="71" y="1463"/>
                  </a:cubicBezTo>
                  <a:cubicBezTo>
                    <a:pt x="103" y="1510"/>
                    <a:pt x="103" y="1534"/>
                    <a:pt x="103" y="1550"/>
                  </a:cubicBezTo>
                  <a:cubicBezTo>
                    <a:pt x="103" y="1558"/>
                    <a:pt x="103" y="1566"/>
                    <a:pt x="111" y="1581"/>
                  </a:cubicBezTo>
                  <a:cubicBezTo>
                    <a:pt x="119" y="1589"/>
                    <a:pt x="126" y="1589"/>
                    <a:pt x="126" y="1597"/>
                  </a:cubicBezTo>
                  <a:cubicBezTo>
                    <a:pt x="142" y="1613"/>
                    <a:pt x="150" y="1621"/>
                    <a:pt x="158" y="1653"/>
                  </a:cubicBezTo>
                  <a:cubicBezTo>
                    <a:pt x="166" y="1684"/>
                    <a:pt x="174" y="1684"/>
                    <a:pt x="182" y="1692"/>
                  </a:cubicBezTo>
                  <a:cubicBezTo>
                    <a:pt x="182" y="1692"/>
                    <a:pt x="190" y="1700"/>
                    <a:pt x="198" y="1700"/>
                  </a:cubicBezTo>
                  <a:cubicBezTo>
                    <a:pt x="214" y="1716"/>
                    <a:pt x="214" y="1724"/>
                    <a:pt x="214" y="1740"/>
                  </a:cubicBezTo>
                  <a:cubicBezTo>
                    <a:pt x="214" y="1740"/>
                    <a:pt x="214" y="1747"/>
                    <a:pt x="214" y="1763"/>
                  </a:cubicBezTo>
                  <a:cubicBezTo>
                    <a:pt x="221" y="1787"/>
                    <a:pt x="221" y="1787"/>
                    <a:pt x="229" y="1787"/>
                  </a:cubicBezTo>
                  <a:cubicBezTo>
                    <a:pt x="237" y="1795"/>
                    <a:pt x="237" y="1803"/>
                    <a:pt x="237" y="1819"/>
                  </a:cubicBezTo>
                  <a:cubicBezTo>
                    <a:pt x="245" y="1850"/>
                    <a:pt x="237" y="1890"/>
                    <a:pt x="221" y="1905"/>
                  </a:cubicBezTo>
                  <a:lnTo>
                    <a:pt x="214" y="1905"/>
                  </a:lnTo>
                  <a:cubicBezTo>
                    <a:pt x="205" y="1914"/>
                    <a:pt x="190" y="1929"/>
                    <a:pt x="190" y="1937"/>
                  </a:cubicBezTo>
                  <a:cubicBezTo>
                    <a:pt x="190" y="1937"/>
                    <a:pt x="190" y="1937"/>
                    <a:pt x="205" y="1937"/>
                  </a:cubicBezTo>
                  <a:cubicBezTo>
                    <a:pt x="214" y="1937"/>
                    <a:pt x="221" y="1937"/>
                    <a:pt x="229" y="1937"/>
                  </a:cubicBezTo>
                  <a:cubicBezTo>
                    <a:pt x="237" y="1937"/>
                    <a:pt x="237" y="1937"/>
                    <a:pt x="245" y="1937"/>
                  </a:cubicBezTo>
                  <a:cubicBezTo>
                    <a:pt x="261" y="1937"/>
                    <a:pt x="269" y="1945"/>
                    <a:pt x="277" y="1977"/>
                  </a:cubicBezTo>
                  <a:cubicBezTo>
                    <a:pt x="300" y="2024"/>
                    <a:pt x="316" y="2056"/>
                    <a:pt x="332" y="2056"/>
                  </a:cubicBezTo>
                  <a:cubicBezTo>
                    <a:pt x="332" y="2064"/>
                    <a:pt x="340" y="2064"/>
                    <a:pt x="348" y="2064"/>
                  </a:cubicBezTo>
                  <a:cubicBezTo>
                    <a:pt x="356" y="2064"/>
                    <a:pt x="364" y="2064"/>
                    <a:pt x="364" y="2040"/>
                  </a:cubicBezTo>
                  <a:cubicBezTo>
                    <a:pt x="364" y="2032"/>
                    <a:pt x="364" y="2024"/>
                    <a:pt x="364" y="2024"/>
                  </a:cubicBezTo>
                  <a:cubicBezTo>
                    <a:pt x="364" y="2008"/>
                    <a:pt x="364" y="2000"/>
                    <a:pt x="372" y="1985"/>
                  </a:cubicBezTo>
                  <a:cubicBezTo>
                    <a:pt x="379" y="1969"/>
                    <a:pt x="379" y="1953"/>
                    <a:pt x="379" y="1945"/>
                  </a:cubicBezTo>
                  <a:cubicBezTo>
                    <a:pt x="379" y="1937"/>
                    <a:pt x="379" y="1921"/>
                    <a:pt x="395" y="1921"/>
                  </a:cubicBezTo>
                  <a:cubicBezTo>
                    <a:pt x="395" y="1921"/>
                    <a:pt x="395" y="1921"/>
                    <a:pt x="395" y="1929"/>
                  </a:cubicBezTo>
                  <a:cubicBezTo>
                    <a:pt x="419" y="1929"/>
                    <a:pt x="427" y="1937"/>
                    <a:pt x="451" y="1961"/>
                  </a:cubicBezTo>
                  <a:cubicBezTo>
                    <a:pt x="458" y="1969"/>
                    <a:pt x="458" y="1977"/>
                    <a:pt x="458" y="1985"/>
                  </a:cubicBezTo>
                  <a:cubicBezTo>
                    <a:pt x="451" y="2000"/>
                    <a:pt x="443" y="2008"/>
                    <a:pt x="427" y="2008"/>
                  </a:cubicBezTo>
                  <a:cubicBezTo>
                    <a:pt x="419" y="2008"/>
                    <a:pt x="411" y="2016"/>
                    <a:pt x="403" y="2016"/>
                  </a:cubicBezTo>
                  <a:cubicBezTo>
                    <a:pt x="403" y="2024"/>
                    <a:pt x="395" y="2032"/>
                    <a:pt x="403" y="2048"/>
                  </a:cubicBezTo>
                  <a:cubicBezTo>
                    <a:pt x="403" y="2048"/>
                    <a:pt x="403" y="2056"/>
                    <a:pt x="411" y="2056"/>
                  </a:cubicBezTo>
                  <a:cubicBezTo>
                    <a:pt x="419" y="2064"/>
                    <a:pt x="427" y="2064"/>
                    <a:pt x="427" y="2087"/>
                  </a:cubicBezTo>
                  <a:cubicBezTo>
                    <a:pt x="435" y="2095"/>
                    <a:pt x="435" y="2111"/>
                    <a:pt x="435" y="2127"/>
                  </a:cubicBezTo>
                  <a:cubicBezTo>
                    <a:pt x="443" y="2151"/>
                    <a:pt x="451" y="2174"/>
                    <a:pt x="451" y="2198"/>
                  </a:cubicBezTo>
                  <a:cubicBezTo>
                    <a:pt x="451" y="2206"/>
                    <a:pt x="458" y="2222"/>
                    <a:pt x="458" y="2230"/>
                  </a:cubicBezTo>
                  <a:cubicBezTo>
                    <a:pt x="466" y="2245"/>
                    <a:pt x="466" y="2253"/>
                    <a:pt x="458" y="2261"/>
                  </a:cubicBezTo>
                  <a:cubicBezTo>
                    <a:pt x="458" y="2269"/>
                    <a:pt x="458" y="2269"/>
                    <a:pt x="451" y="2269"/>
                  </a:cubicBezTo>
                  <a:cubicBezTo>
                    <a:pt x="443" y="2269"/>
                    <a:pt x="435" y="2269"/>
                    <a:pt x="435" y="2269"/>
                  </a:cubicBezTo>
                  <a:cubicBezTo>
                    <a:pt x="435" y="2277"/>
                    <a:pt x="435" y="2277"/>
                    <a:pt x="427" y="2277"/>
                  </a:cubicBezTo>
                  <a:cubicBezTo>
                    <a:pt x="419" y="2277"/>
                    <a:pt x="419" y="2269"/>
                    <a:pt x="395" y="2230"/>
                  </a:cubicBezTo>
                  <a:cubicBezTo>
                    <a:pt x="387" y="2206"/>
                    <a:pt x="379" y="2198"/>
                    <a:pt x="379" y="2182"/>
                  </a:cubicBezTo>
                  <a:cubicBezTo>
                    <a:pt x="364" y="2158"/>
                    <a:pt x="364" y="2158"/>
                    <a:pt x="348" y="2151"/>
                  </a:cubicBezTo>
                  <a:cubicBezTo>
                    <a:pt x="340" y="2143"/>
                    <a:pt x="340" y="2143"/>
                    <a:pt x="332" y="2143"/>
                  </a:cubicBezTo>
                  <a:cubicBezTo>
                    <a:pt x="332" y="2143"/>
                    <a:pt x="324" y="2143"/>
                    <a:pt x="324" y="2167"/>
                  </a:cubicBezTo>
                  <a:cubicBezTo>
                    <a:pt x="324" y="2182"/>
                    <a:pt x="332" y="2190"/>
                    <a:pt x="332" y="2198"/>
                  </a:cubicBezTo>
                  <a:cubicBezTo>
                    <a:pt x="332" y="2214"/>
                    <a:pt x="340" y="2230"/>
                    <a:pt x="332" y="2253"/>
                  </a:cubicBezTo>
                  <a:cubicBezTo>
                    <a:pt x="324" y="2269"/>
                    <a:pt x="316" y="2277"/>
                    <a:pt x="316" y="2285"/>
                  </a:cubicBezTo>
                  <a:cubicBezTo>
                    <a:pt x="308" y="2301"/>
                    <a:pt x="308" y="2301"/>
                    <a:pt x="308" y="2325"/>
                  </a:cubicBezTo>
                  <a:cubicBezTo>
                    <a:pt x="308" y="2340"/>
                    <a:pt x="308" y="2348"/>
                    <a:pt x="308" y="2356"/>
                  </a:cubicBezTo>
                  <a:cubicBezTo>
                    <a:pt x="308" y="2388"/>
                    <a:pt x="300" y="2411"/>
                    <a:pt x="324" y="2435"/>
                  </a:cubicBezTo>
                  <a:cubicBezTo>
                    <a:pt x="332" y="2451"/>
                    <a:pt x="340" y="2459"/>
                    <a:pt x="348" y="2459"/>
                  </a:cubicBezTo>
                  <a:cubicBezTo>
                    <a:pt x="356" y="2467"/>
                    <a:pt x="356" y="2467"/>
                    <a:pt x="379" y="2498"/>
                  </a:cubicBezTo>
                  <a:cubicBezTo>
                    <a:pt x="395" y="2514"/>
                    <a:pt x="395" y="2522"/>
                    <a:pt x="403" y="2522"/>
                  </a:cubicBezTo>
                  <a:cubicBezTo>
                    <a:pt x="403" y="2522"/>
                    <a:pt x="403" y="2522"/>
                    <a:pt x="411" y="2522"/>
                  </a:cubicBezTo>
                  <a:cubicBezTo>
                    <a:pt x="411" y="2522"/>
                    <a:pt x="411" y="2522"/>
                    <a:pt x="419" y="2522"/>
                  </a:cubicBezTo>
                  <a:cubicBezTo>
                    <a:pt x="427" y="2522"/>
                    <a:pt x="427" y="2522"/>
                    <a:pt x="435" y="2522"/>
                  </a:cubicBezTo>
                  <a:cubicBezTo>
                    <a:pt x="443" y="2522"/>
                    <a:pt x="451" y="2522"/>
                    <a:pt x="458" y="2522"/>
                  </a:cubicBezTo>
                  <a:cubicBezTo>
                    <a:pt x="466" y="2530"/>
                    <a:pt x="474" y="2530"/>
                    <a:pt x="482" y="2538"/>
                  </a:cubicBezTo>
                  <a:cubicBezTo>
                    <a:pt x="490" y="2546"/>
                    <a:pt x="482" y="2554"/>
                    <a:pt x="482" y="2578"/>
                  </a:cubicBezTo>
                  <a:cubicBezTo>
                    <a:pt x="482" y="2585"/>
                    <a:pt x="474" y="2593"/>
                    <a:pt x="474" y="2601"/>
                  </a:cubicBezTo>
                  <a:cubicBezTo>
                    <a:pt x="466" y="2641"/>
                    <a:pt x="466" y="2672"/>
                    <a:pt x="419" y="2672"/>
                  </a:cubicBezTo>
                  <a:cubicBezTo>
                    <a:pt x="411" y="2680"/>
                    <a:pt x="411" y="2680"/>
                    <a:pt x="403" y="2680"/>
                  </a:cubicBezTo>
                  <a:cubicBezTo>
                    <a:pt x="395" y="2680"/>
                    <a:pt x="395" y="2680"/>
                    <a:pt x="395" y="2680"/>
                  </a:cubicBezTo>
                  <a:lnTo>
                    <a:pt x="395" y="2680"/>
                  </a:lnTo>
                  <a:cubicBezTo>
                    <a:pt x="395" y="2688"/>
                    <a:pt x="395" y="2696"/>
                    <a:pt x="395" y="2712"/>
                  </a:cubicBezTo>
                  <a:cubicBezTo>
                    <a:pt x="387" y="2775"/>
                    <a:pt x="387" y="2846"/>
                    <a:pt x="403" y="2862"/>
                  </a:cubicBezTo>
                  <a:cubicBezTo>
                    <a:pt x="427" y="2886"/>
                    <a:pt x="435" y="2902"/>
                    <a:pt x="451" y="2933"/>
                  </a:cubicBezTo>
                  <a:cubicBezTo>
                    <a:pt x="466" y="2972"/>
                    <a:pt x="474" y="2996"/>
                    <a:pt x="490" y="2996"/>
                  </a:cubicBezTo>
                  <a:cubicBezTo>
                    <a:pt x="506" y="3003"/>
                    <a:pt x="506" y="3019"/>
                    <a:pt x="506" y="3043"/>
                  </a:cubicBezTo>
                  <a:cubicBezTo>
                    <a:pt x="506" y="3051"/>
                    <a:pt x="506" y="3059"/>
                    <a:pt x="506" y="3067"/>
                  </a:cubicBezTo>
                  <a:cubicBezTo>
                    <a:pt x="506" y="3098"/>
                    <a:pt x="514" y="3106"/>
                    <a:pt x="530" y="3114"/>
                  </a:cubicBezTo>
                  <a:cubicBezTo>
                    <a:pt x="538" y="3122"/>
                    <a:pt x="538" y="3130"/>
                    <a:pt x="538" y="3138"/>
                  </a:cubicBezTo>
                  <a:cubicBezTo>
                    <a:pt x="538" y="3146"/>
                    <a:pt x="538" y="3154"/>
                    <a:pt x="545" y="3169"/>
                  </a:cubicBezTo>
                  <a:cubicBezTo>
                    <a:pt x="553" y="3185"/>
                    <a:pt x="553" y="3185"/>
                    <a:pt x="553" y="3185"/>
                  </a:cubicBezTo>
                  <a:cubicBezTo>
                    <a:pt x="561" y="3193"/>
                    <a:pt x="561" y="3193"/>
                    <a:pt x="569" y="3209"/>
                  </a:cubicBezTo>
                  <a:cubicBezTo>
                    <a:pt x="569" y="3225"/>
                    <a:pt x="577" y="3233"/>
                    <a:pt x="577" y="3241"/>
                  </a:cubicBezTo>
                  <a:cubicBezTo>
                    <a:pt x="585" y="3264"/>
                    <a:pt x="593" y="3280"/>
                    <a:pt x="609" y="3296"/>
                  </a:cubicBezTo>
                  <a:cubicBezTo>
                    <a:pt x="632" y="3304"/>
                    <a:pt x="648" y="3320"/>
                    <a:pt x="656" y="3336"/>
                  </a:cubicBezTo>
                  <a:cubicBezTo>
                    <a:pt x="656" y="3343"/>
                    <a:pt x="656" y="3351"/>
                    <a:pt x="648" y="3359"/>
                  </a:cubicBezTo>
                  <a:cubicBezTo>
                    <a:pt x="632" y="3391"/>
                    <a:pt x="609" y="3422"/>
                    <a:pt x="632" y="3438"/>
                  </a:cubicBezTo>
                  <a:cubicBezTo>
                    <a:pt x="640" y="3438"/>
                    <a:pt x="648" y="3446"/>
                    <a:pt x="648" y="3446"/>
                  </a:cubicBezTo>
                  <a:cubicBezTo>
                    <a:pt x="672" y="3454"/>
                    <a:pt x="696" y="3470"/>
                    <a:pt x="688" y="3509"/>
                  </a:cubicBezTo>
                  <a:cubicBezTo>
                    <a:pt x="688" y="3533"/>
                    <a:pt x="680" y="3541"/>
                    <a:pt x="672" y="3549"/>
                  </a:cubicBezTo>
                  <a:cubicBezTo>
                    <a:pt x="664" y="3557"/>
                    <a:pt x="664" y="3557"/>
                    <a:pt x="664" y="3580"/>
                  </a:cubicBezTo>
                  <a:cubicBezTo>
                    <a:pt x="672" y="3604"/>
                    <a:pt x="664" y="3612"/>
                    <a:pt x="656" y="3628"/>
                  </a:cubicBezTo>
                  <a:cubicBezTo>
                    <a:pt x="648" y="3636"/>
                    <a:pt x="648" y="3644"/>
                    <a:pt x="648" y="3660"/>
                  </a:cubicBezTo>
                  <a:cubicBezTo>
                    <a:pt x="640" y="3675"/>
                    <a:pt x="640" y="3683"/>
                    <a:pt x="632" y="3691"/>
                  </a:cubicBezTo>
                  <a:cubicBezTo>
                    <a:pt x="632" y="3707"/>
                    <a:pt x="625" y="3715"/>
                    <a:pt x="640" y="3723"/>
                  </a:cubicBezTo>
                  <a:cubicBezTo>
                    <a:pt x="648" y="3731"/>
                    <a:pt x="648" y="3739"/>
                    <a:pt x="656" y="3739"/>
                  </a:cubicBezTo>
                  <a:cubicBezTo>
                    <a:pt x="664" y="3747"/>
                    <a:pt x="672" y="3754"/>
                    <a:pt x="680" y="3778"/>
                  </a:cubicBezTo>
                  <a:cubicBezTo>
                    <a:pt x="680" y="3810"/>
                    <a:pt x="696" y="3818"/>
                    <a:pt x="735" y="3818"/>
                  </a:cubicBezTo>
                  <a:cubicBezTo>
                    <a:pt x="783" y="3818"/>
                    <a:pt x="822" y="3818"/>
                    <a:pt x="846" y="3849"/>
                  </a:cubicBezTo>
                  <a:cubicBezTo>
                    <a:pt x="854" y="3873"/>
                    <a:pt x="909" y="3913"/>
                    <a:pt x="949" y="3913"/>
                  </a:cubicBezTo>
                  <a:cubicBezTo>
                    <a:pt x="957" y="3913"/>
                    <a:pt x="964" y="3913"/>
                    <a:pt x="964" y="3905"/>
                  </a:cubicBezTo>
                  <a:cubicBezTo>
                    <a:pt x="972" y="3905"/>
                    <a:pt x="980" y="3905"/>
                    <a:pt x="988" y="3905"/>
                  </a:cubicBezTo>
                  <a:cubicBezTo>
                    <a:pt x="1020" y="3905"/>
                    <a:pt x="1035" y="3920"/>
                    <a:pt x="1044" y="3936"/>
                  </a:cubicBezTo>
                  <a:cubicBezTo>
                    <a:pt x="1044" y="3944"/>
                    <a:pt x="1051" y="3944"/>
                    <a:pt x="1051" y="3944"/>
                  </a:cubicBezTo>
                  <a:cubicBezTo>
                    <a:pt x="1067" y="3960"/>
                    <a:pt x="1107" y="4007"/>
                    <a:pt x="1131" y="4063"/>
                  </a:cubicBezTo>
                  <a:cubicBezTo>
                    <a:pt x="1146" y="4102"/>
                    <a:pt x="1170" y="4110"/>
                    <a:pt x="1186" y="4118"/>
                  </a:cubicBezTo>
                  <a:cubicBezTo>
                    <a:pt x="1194" y="4118"/>
                    <a:pt x="1202" y="4126"/>
                    <a:pt x="1209" y="4126"/>
                  </a:cubicBezTo>
                  <a:cubicBezTo>
                    <a:pt x="1209" y="4126"/>
                    <a:pt x="1217" y="4134"/>
                    <a:pt x="1225" y="4134"/>
                  </a:cubicBezTo>
                  <a:cubicBezTo>
                    <a:pt x="1241" y="4150"/>
                    <a:pt x="1273" y="4173"/>
                    <a:pt x="1312" y="4173"/>
                  </a:cubicBezTo>
                  <a:cubicBezTo>
                    <a:pt x="1320" y="4173"/>
                    <a:pt x="1328" y="4173"/>
                    <a:pt x="1344" y="4166"/>
                  </a:cubicBezTo>
                  <a:cubicBezTo>
                    <a:pt x="1368" y="4166"/>
                    <a:pt x="1384" y="4166"/>
                    <a:pt x="1391" y="4173"/>
                  </a:cubicBezTo>
                  <a:cubicBezTo>
                    <a:pt x="1399" y="4181"/>
                    <a:pt x="1391" y="4197"/>
                    <a:pt x="1391" y="4213"/>
                  </a:cubicBezTo>
                  <a:cubicBezTo>
                    <a:pt x="1391" y="4221"/>
                    <a:pt x="1391" y="4221"/>
                    <a:pt x="1391" y="4229"/>
                  </a:cubicBezTo>
                  <a:cubicBezTo>
                    <a:pt x="1391" y="4229"/>
                    <a:pt x="1391" y="4237"/>
                    <a:pt x="1391" y="4253"/>
                  </a:cubicBezTo>
                  <a:cubicBezTo>
                    <a:pt x="1391" y="4276"/>
                    <a:pt x="1384" y="4324"/>
                    <a:pt x="1407" y="4339"/>
                  </a:cubicBezTo>
                  <a:cubicBezTo>
                    <a:pt x="1407" y="4347"/>
                    <a:pt x="1415" y="4347"/>
                    <a:pt x="1431" y="4347"/>
                  </a:cubicBezTo>
                  <a:cubicBezTo>
                    <a:pt x="1439" y="4347"/>
                    <a:pt x="1447" y="4347"/>
                    <a:pt x="1462" y="4347"/>
                  </a:cubicBezTo>
                  <a:cubicBezTo>
                    <a:pt x="1470" y="4339"/>
                    <a:pt x="1478" y="4339"/>
                    <a:pt x="1486" y="4339"/>
                  </a:cubicBezTo>
                  <a:cubicBezTo>
                    <a:pt x="1502" y="4339"/>
                    <a:pt x="1518" y="4347"/>
                    <a:pt x="1526" y="4379"/>
                  </a:cubicBezTo>
                  <a:cubicBezTo>
                    <a:pt x="1542" y="4426"/>
                    <a:pt x="1613" y="4521"/>
                    <a:pt x="1676" y="4561"/>
                  </a:cubicBezTo>
                  <a:cubicBezTo>
                    <a:pt x="1731" y="4600"/>
                    <a:pt x="1747" y="4814"/>
                    <a:pt x="1739" y="4885"/>
                  </a:cubicBezTo>
                  <a:cubicBezTo>
                    <a:pt x="1739" y="4908"/>
                    <a:pt x="1731" y="4924"/>
                    <a:pt x="1723" y="4940"/>
                  </a:cubicBezTo>
                  <a:cubicBezTo>
                    <a:pt x="1723" y="4956"/>
                    <a:pt x="1715" y="4964"/>
                    <a:pt x="1723" y="4980"/>
                  </a:cubicBezTo>
                  <a:close/>
                </a:path>
              </a:pathLst>
            </a:custGeom>
            <a:solidFill>
              <a:schemeClr val="accent6"/>
            </a:solidFill>
            <a:ln>
              <a:solidFill>
                <a:schemeClr val="bg2"/>
              </a:solidFill>
            </a:ln>
            <a:effectLst/>
          </p:spPr>
          <p:txBody>
            <a:bodyPr wrap="none" anchor="ctr"/>
            <a:lstStyle/>
            <a:p>
              <a:endParaRPr lang="en-US"/>
            </a:p>
          </p:txBody>
        </p:sp>
        <p:sp>
          <p:nvSpPr>
            <p:cNvPr id="253" name="Freeform 50"/>
            <p:cNvSpPr>
              <a:spLocks noChangeArrowheads="1"/>
            </p:cNvSpPr>
            <p:nvPr/>
          </p:nvSpPr>
          <p:spPr bwMode="auto">
            <a:xfrm>
              <a:off x="13628482" y="7230594"/>
              <a:ext cx="1331281" cy="1551616"/>
            </a:xfrm>
            <a:custGeom>
              <a:avLst/>
              <a:gdLst>
                <a:gd name="T0" fmla="*/ 752 w 2531"/>
                <a:gd name="T1" fmla="*/ 8 h 2949"/>
                <a:gd name="T2" fmla="*/ 752 w 2531"/>
                <a:gd name="T3" fmla="*/ 8 h 2949"/>
                <a:gd name="T4" fmla="*/ 752 w 2531"/>
                <a:gd name="T5" fmla="*/ 0 h 2949"/>
                <a:gd name="T6" fmla="*/ 736 w 2531"/>
                <a:gd name="T7" fmla="*/ 0 h 2949"/>
                <a:gd name="T8" fmla="*/ 736 w 2531"/>
                <a:gd name="T9" fmla="*/ 0 h 2949"/>
                <a:gd name="T10" fmla="*/ 712 w 2531"/>
                <a:gd name="T11" fmla="*/ 0 h 2949"/>
                <a:gd name="T12" fmla="*/ 712 w 2531"/>
                <a:gd name="T13" fmla="*/ 0 h 2949"/>
                <a:gd name="T14" fmla="*/ 704 w 2531"/>
                <a:gd name="T15" fmla="*/ 0 h 2949"/>
                <a:gd name="T16" fmla="*/ 704 w 2531"/>
                <a:gd name="T17" fmla="*/ 0 h 2949"/>
                <a:gd name="T18" fmla="*/ 704 w 2531"/>
                <a:gd name="T19" fmla="*/ 0 h 2949"/>
                <a:gd name="T20" fmla="*/ 601 w 2531"/>
                <a:gd name="T21" fmla="*/ 403 h 2949"/>
                <a:gd name="T22" fmla="*/ 546 w 2531"/>
                <a:gd name="T23" fmla="*/ 458 h 2949"/>
                <a:gd name="T24" fmla="*/ 506 w 2531"/>
                <a:gd name="T25" fmla="*/ 411 h 2949"/>
                <a:gd name="T26" fmla="*/ 396 w 2531"/>
                <a:gd name="T27" fmla="*/ 379 h 2949"/>
                <a:gd name="T28" fmla="*/ 372 w 2531"/>
                <a:gd name="T29" fmla="*/ 443 h 2949"/>
                <a:gd name="T30" fmla="*/ 372 w 2531"/>
                <a:gd name="T31" fmla="*/ 506 h 2949"/>
                <a:gd name="T32" fmla="*/ 364 w 2531"/>
                <a:gd name="T33" fmla="*/ 593 h 2949"/>
                <a:gd name="T34" fmla="*/ 333 w 2531"/>
                <a:gd name="T35" fmla="*/ 680 h 2949"/>
                <a:gd name="T36" fmla="*/ 356 w 2531"/>
                <a:gd name="T37" fmla="*/ 798 h 2949"/>
                <a:gd name="T38" fmla="*/ 309 w 2531"/>
                <a:gd name="T39" fmla="*/ 861 h 2949"/>
                <a:gd name="T40" fmla="*/ 293 w 2531"/>
                <a:gd name="T41" fmla="*/ 956 h 2949"/>
                <a:gd name="T42" fmla="*/ 325 w 2531"/>
                <a:gd name="T43" fmla="*/ 1028 h 2949"/>
                <a:gd name="T44" fmla="*/ 364 w 2531"/>
                <a:gd name="T45" fmla="*/ 1107 h 2949"/>
                <a:gd name="T46" fmla="*/ 412 w 2531"/>
                <a:gd name="T47" fmla="*/ 1209 h 2949"/>
                <a:gd name="T48" fmla="*/ 427 w 2531"/>
                <a:gd name="T49" fmla="*/ 1281 h 2949"/>
                <a:gd name="T50" fmla="*/ 364 w 2531"/>
                <a:gd name="T51" fmla="*/ 1312 h 2949"/>
                <a:gd name="T52" fmla="*/ 269 w 2531"/>
                <a:gd name="T53" fmla="*/ 1399 h 2949"/>
                <a:gd name="T54" fmla="*/ 253 w 2531"/>
                <a:gd name="T55" fmla="*/ 1502 h 2949"/>
                <a:gd name="T56" fmla="*/ 182 w 2531"/>
                <a:gd name="T57" fmla="*/ 1636 h 2949"/>
                <a:gd name="T58" fmla="*/ 119 w 2531"/>
                <a:gd name="T59" fmla="*/ 1676 h 2949"/>
                <a:gd name="T60" fmla="*/ 135 w 2531"/>
                <a:gd name="T61" fmla="*/ 1755 h 2949"/>
                <a:gd name="T62" fmla="*/ 119 w 2531"/>
                <a:gd name="T63" fmla="*/ 1802 h 2949"/>
                <a:gd name="T64" fmla="*/ 166 w 2531"/>
                <a:gd name="T65" fmla="*/ 1826 h 2949"/>
                <a:gd name="T66" fmla="*/ 198 w 2531"/>
                <a:gd name="T67" fmla="*/ 1881 h 2949"/>
                <a:gd name="T68" fmla="*/ 159 w 2531"/>
                <a:gd name="T69" fmla="*/ 1937 h 2949"/>
                <a:gd name="T70" fmla="*/ 103 w 2531"/>
                <a:gd name="T71" fmla="*/ 1968 h 2949"/>
                <a:gd name="T72" fmla="*/ 64 w 2531"/>
                <a:gd name="T73" fmla="*/ 1968 h 2949"/>
                <a:gd name="T74" fmla="*/ 32 w 2531"/>
                <a:gd name="T75" fmla="*/ 2016 h 2949"/>
                <a:gd name="T76" fmla="*/ 48 w 2531"/>
                <a:gd name="T77" fmla="*/ 2071 h 2949"/>
                <a:gd name="T78" fmla="*/ 1423 w 2531"/>
                <a:gd name="T79" fmla="*/ 2854 h 2949"/>
                <a:gd name="T80" fmla="*/ 1684 w 2531"/>
                <a:gd name="T81" fmla="*/ 2885 h 2949"/>
                <a:gd name="T82" fmla="*/ 2190 w 2531"/>
                <a:gd name="T83" fmla="*/ 2948 h 2949"/>
                <a:gd name="T84" fmla="*/ 2530 w 2531"/>
                <a:gd name="T85" fmla="*/ 284 h 2949"/>
                <a:gd name="T86" fmla="*/ 752 w 2531"/>
                <a:gd name="T87" fmla="*/ 8 h 2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31" h="2949">
                  <a:moveTo>
                    <a:pt x="752" y="8"/>
                  </a:moveTo>
                  <a:lnTo>
                    <a:pt x="752" y="8"/>
                  </a:lnTo>
                  <a:cubicBezTo>
                    <a:pt x="752" y="0"/>
                    <a:pt x="752" y="0"/>
                    <a:pt x="752" y="0"/>
                  </a:cubicBezTo>
                  <a:cubicBezTo>
                    <a:pt x="744" y="0"/>
                    <a:pt x="736" y="0"/>
                    <a:pt x="736" y="0"/>
                  </a:cubicBezTo>
                  <a:lnTo>
                    <a:pt x="736" y="0"/>
                  </a:lnTo>
                  <a:cubicBezTo>
                    <a:pt x="720" y="0"/>
                    <a:pt x="720" y="0"/>
                    <a:pt x="712" y="0"/>
                  </a:cubicBezTo>
                  <a:lnTo>
                    <a:pt x="712" y="0"/>
                  </a:lnTo>
                  <a:cubicBezTo>
                    <a:pt x="704" y="0"/>
                    <a:pt x="704" y="0"/>
                    <a:pt x="704" y="0"/>
                  </a:cubicBezTo>
                  <a:lnTo>
                    <a:pt x="704" y="0"/>
                  </a:lnTo>
                  <a:lnTo>
                    <a:pt x="704" y="0"/>
                  </a:lnTo>
                  <a:cubicBezTo>
                    <a:pt x="704" y="16"/>
                    <a:pt x="617" y="371"/>
                    <a:pt x="601" y="403"/>
                  </a:cubicBezTo>
                  <a:cubicBezTo>
                    <a:pt x="593" y="435"/>
                    <a:pt x="586" y="435"/>
                    <a:pt x="546" y="458"/>
                  </a:cubicBezTo>
                  <a:cubicBezTo>
                    <a:pt x="506" y="482"/>
                    <a:pt x="522" y="443"/>
                    <a:pt x="506" y="411"/>
                  </a:cubicBezTo>
                  <a:cubicBezTo>
                    <a:pt x="483" y="371"/>
                    <a:pt x="459" y="371"/>
                    <a:pt x="396" y="379"/>
                  </a:cubicBezTo>
                  <a:cubicBezTo>
                    <a:pt x="340" y="379"/>
                    <a:pt x="364" y="411"/>
                    <a:pt x="372" y="443"/>
                  </a:cubicBezTo>
                  <a:cubicBezTo>
                    <a:pt x="380" y="474"/>
                    <a:pt x="380" y="490"/>
                    <a:pt x="372" y="506"/>
                  </a:cubicBezTo>
                  <a:cubicBezTo>
                    <a:pt x="356" y="522"/>
                    <a:pt x="356" y="545"/>
                    <a:pt x="364" y="593"/>
                  </a:cubicBezTo>
                  <a:cubicBezTo>
                    <a:pt x="372" y="640"/>
                    <a:pt x="333" y="632"/>
                    <a:pt x="333" y="680"/>
                  </a:cubicBezTo>
                  <a:cubicBezTo>
                    <a:pt x="333" y="735"/>
                    <a:pt x="348" y="743"/>
                    <a:pt x="356" y="798"/>
                  </a:cubicBezTo>
                  <a:cubicBezTo>
                    <a:pt x="356" y="854"/>
                    <a:pt x="333" y="838"/>
                    <a:pt x="309" y="861"/>
                  </a:cubicBezTo>
                  <a:cubicBezTo>
                    <a:pt x="285" y="885"/>
                    <a:pt x="309" y="909"/>
                    <a:pt x="293" y="956"/>
                  </a:cubicBezTo>
                  <a:cubicBezTo>
                    <a:pt x="285" y="996"/>
                    <a:pt x="309" y="996"/>
                    <a:pt x="325" y="1028"/>
                  </a:cubicBezTo>
                  <a:cubicBezTo>
                    <a:pt x="348" y="1067"/>
                    <a:pt x="356" y="1083"/>
                    <a:pt x="364" y="1107"/>
                  </a:cubicBezTo>
                  <a:cubicBezTo>
                    <a:pt x="364" y="1130"/>
                    <a:pt x="388" y="1194"/>
                    <a:pt x="412" y="1209"/>
                  </a:cubicBezTo>
                  <a:cubicBezTo>
                    <a:pt x="435" y="1225"/>
                    <a:pt x="443" y="1257"/>
                    <a:pt x="427" y="1281"/>
                  </a:cubicBezTo>
                  <a:cubicBezTo>
                    <a:pt x="419" y="1304"/>
                    <a:pt x="404" y="1296"/>
                    <a:pt x="364" y="1312"/>
                  </a:cubicBezTo>
                  <a:cubicBezTo>
                    <a:pt x="333" y="1336"/>
                    <a:pt x="309" y="1376"/>
                    <a:pt x="269" y="1399"/>
                  </a:cubicBezTo>
                  <a:cubicBezTo>
                    <a:pt x="230" y="1423"/>
                    <a:pt x="261" y="1454"/>
                    <a:pt x="253" y="1502"/>
                  </a:cubicBezTo>
                  <a:cubicBezTo>
                    <a:pt x="246" y="1549"/>
                    <a:pt x="198" y="1613"/>
                    <a:pt x="182" y="1636"/>
                  </a:cubicBezTo>
                  <a:cubicBezTo>
                    <a:pt x="175" y="1652"/>
                    <a:pt x="135" y="1644"/>
                    <a:pt x="119" y="1676"/>
                  </a:cubicBezTo>
                  <a:cubicBezTo>
                    <a:pt x="103" y="1707"/>
                    <a:pt x="135" y="1715"/>
                    <a:pt x="135" y="1755"/>
                  </a:cubicBezTo>
                  <a:cubicBezTo>
                    <a:pt x="127" y="1794"/>
                    <a:pt x="119" y="1771"/>
                    <a:pt x="119" y="1802"/>
                  </a:cubicBezTo>
                  <a:cubicBezTo>
                    <a:pt x="111" y="1826"/>
                    <a:pt x="143" y="1810"/>
                    <a:pt x="166" y="1826"/>
                  </a:cubicBezTo>
                  <a:cubicBezTo>
                    <a:pt x="190" y="1842"/>
                    <a:pt x="190" y="1842"/>
                    <a:pt x="198" y="1881"/>
                  </a:cubicBezTo>
                  <a:cubicBezTo>
                    <a:pt x="198" y="1921"/>
                    <a:pt x="159" y="1905"/>
                    <a:pt x="159" y="1937"/>
                  </a:cubicBezTo>
                  <a:cubicBezTo>
                    <a:pt x="159" y="1960"/>
                    <a:pt x="119" y="1968"/>
                    <a:pt x="103" y="1968"/>
                  </a:cubicBezTo>
                  <a:cubicBezTo>
                    <a:pt x="87" y="1968"/>
                    <a:pt x="72" y="1968"/>
                    <a:pt x="64" y="1968"/>
                  </a:cubicBezTo>
                  <a:cubicBezTo>
                    <a:pt x="64" y="1984"/>
                    <a:pt x="48" y="2000"/>
                    <a:pt x="32" y="2016"/>
                  </a:cubicBezTo>
                  <a:cubicBezTo>
                    <a:pt x="0" y="2031"/>
                    <a:pt x="48" y="2071"/>
                    <a:pt x="48" y="2071"/>
                  </a:cubicBezTo>
                  <a:cubicBezTo>
                    <a:pt x="1423" y="2854"/>
                    <a:pt x="1423" y="2854"/>
                    <a:pt x="1423" y="2854"/>
                  </a:cubicBezTo>
                  <a:cubicBezTo>
                    <a:pt x="1423" y="2854"/>
                    <a:pt x="1629" y="2870"/>
                    <a:pt x="1684" y="2885"/>
                  </a:cubicBezTo>
                  <a:cubicBezTo>
                    <a:pt x="1716" y="2901"/>
                    <a:pt x="1969" y="2925"/>
                    <a:pt x="2190" y="2948"/>
                  </a:cubicBezTo>
                  <a:cubicBezTo>
                    <a:pt x="2530" y="284"/>
                    <a:pt x="2530" y="284"/>
                    <a:pt x="2530" y="284"/>
                  </a:cubicBezTo>
                  <a:cubicBezTo>
                    <a:pt x="1526" y="166"/>
                    <a:pt x="918" y="39"/>
                    <a:pt x="752" y="8"/>
                  </a:cubicBezTo>
                </a:path>
              </a:pathLst>
            </a:custGeom>
            <a:solidFill>
              <a:schemeClr val="accent6"/>
            </a:solidFill>
            <a:ln>
              <a:solidFill>
                <a:schemeClr val="bg2"/>
              </a:solidFill>
            </a:ln>
            <a:effectLst/>
          </p:spPr>
          <p:txBody>
            <a:bodyPr wrap="none" anchor="ctr"/>
            <a:lstStyle/>
            <a:p>
              <a:endParaRPr lang="en-US"/>
            </a:p>
          </p:txBody>
        </p:sp>
        <p:sp>
          <p:nvSpPr>
            <p:cNvPr id="254" name="Freeform 51"/>
            <p:cNvSpPr>
              <a:spLocks noChangeArrowheads="1"/>
            </p:cNvSpPr>
            <p:nvPr/>
          </p:nvSpPr>
          <p:spPr bwMode="auto">
            <a:xfrm>
              <a:off x="13637760" y="7225956"/>
              <a:ext cx="1326643" cy="1556255"/>
            </a:xfrm>
            <a:custGeom>
              <a:avLst/>
              <a:gdLst>
                <a:gd name="T0" fmla="*/ 2174 w 2523"/>
                <a:gd name="T1" fmla="*/ 2956 h 2957"/>
                <a:gd name="T2" fmla="*/ 1407 w 2523"/>
                <a:gd name="T3" fmla="*/ 2862 h 2957"/>
                <a:gd name="T4" fmla="*/ 0 w 2523"/>
                <a:gd name="T5" fmla="*/ 2039 h 2957"/>
                <a:gd name="T6" fmla="*/ 40 w 2523"/>
                <a:gd name="T7" fmla="*/ 1976 h 2957"/>
                <a:gd name="T8" fmla="*/ 143 w 2523"/>
                <a:gd name="T9" fmla="*/ 1945 h 2957"/>
                <a:gd name="T10" fmla="*/ 174 w 2523"/>
                <a:gd name="T11" fmla="*/ 1889 h 2957"/>
                <a:gd name="T12" fmla="*/ 95 w 2523"/>
                <a:gd name="T13" fmla="*/ 1810 h 2957"/>
                <a:gd name="T14" fmla="*/ 103 w 2523"/>
                <a:gd name="T15" fmla="*/ 1723 h 2957"/>
                <a:gd name="T16" fmla="*/ 166 w 2523"/>
                <a:gd name="T17" fmla="*/ 1636 h 2957"/>
                <a:gd name="T18" fmla="*/ 230 w 2523"/>
                <a:gd name="T19" fmla="*/ 1462 h 2957"/>
                <a:gd name="T20" fmla="*/ 348 w 2523"/>
                <a:gd name="T21" fmla="*/ 1320 h 2957"/>
                <a:gd name="T22" fmla="*/ 411 w 2523"/>
                <a:gd name="T23" fmla="*/ 1249 h 2957"/>
                <a:gd name="T24" fmla="*/ 317 w 2523"/>
                <a:gd name="T25" fmla="*/ 1059 h 2957"/>
                <a:gd name="T26" fmla="*/ 277 w 2523"/>
                <a:gd name="T27" fmla="*/ 956 h 2957"/>
                <a:gd name="T28" fmla="*/ 317 w 2523"/>
                <a:gd name="T29" fmla="*/ 854 h 2957"/>
                <a:gd name="T30" fmla="*/ 309 w 2523"/>
                <a:gd name="T31" fmla="*/ 688 h 2957"/>
                <a:gd name="T32" fmla="*/ 356 w 2523"/>
                <a:gd name="T33" fmla="*/ 514 h 2957"/>
                <a:gd name="T34" fmla="*/ 348 w 2523"/>
                <a:gd name="T35" fmla="*/ 435 h 2957"/>
                <a:gd name="T36" fmla="*/ 419 w 2523"/>
                <a:gd name="T37" fmla="*/ 379 h 2957"/>
                <a:gd name="T38" fmla="*/ 514 w 2523"/>
                <a:gd name="T39" fmla="*/ 466 h 2957"/>
                <a:gd name="T40" fmla="*/ 585 w 2523"/>
                <a:gd name="T41" fmla="*/ 411 h 2957"/>
                <a:gd name="T42" fmla="*/ 688 w 2523"/>
                <a:gd name="T43" fmla="*/ 0 h 2957"/>
                <a:gd name="T44" fmla="*/ 720 w 2523"/>
                <a:gd name="T45" fmla="*/ 8 h 2957"/>
                <a:gd name="T46" fmla="*/ 736 w 2523"/>
                <a:gd name="T47" fmla="*/ 8 h 2957"/>
                <a:gd name="T48" fmla="*/ 2522 w 2523"/>
                <a:gd name="T49" fmla="*/ 292 h 2957"/>
                <a:gd name="T50" fmla="*/ 1407 w 2523"/>
                <a:gd name="T51" fmla="*/ 2854 h 2957"/>
                <a:gd name="T52" fmla="*/ 1993 w 2523"/>
                <a:gd name="T53" fmla="*/ 2933 h 2957"/>
                <a:gd name="T54" fmla="*/ 807 w 2523"/>
                <a:gd name="T55" fmla="*/ 32 h 2957"/>
                <a:gd name="T56" fmla="*/ 712 w 2523"/>
                <a:gd name="T57" fmla="*/ 16 h 2957"/>
                <a:gd name="T58" fmla="*/ 688 w 2523"/>
                <a:gd name="T59" fmla="*/ 8 h 2957"/>
                <a:gd name="T60" fmla="*/ 530 w 2523"/>
                <a:gd name="T61" fmla="*/ 466 h 2957"/>
                <a:gd name="T62" fmla="*/ 483 w 2523"/>
                <a:gd name="T63" fmla="*/ 419 h 2957"/>
                <a:gd name="T64" fmla="*/ 348 w 2523"/>
                <a:gd name="T65" fmla="*/ 403 h 2957"/>
                <a:gd name="T66" fmla="*/ 356 w 2523"/>
                <a:gd name="T67" fmla="*/ 458 h 2957"/>
                <a:gd name="T68" fmla="*/ 332 w 2523"/>
                <a:gd name="T69" fmla="*/ 648 h 2957"/>
                <a:gd name="T70" fmla="*/ 340 w 2523"/>
                <a:gd name="T71" fmla="*/ 806 h 2957"/>
                <a:gd name="T72" fmla="*/ 285 w 2523"/>
                <a:gd name="T73" fmla="*/ 917 h 2957"/>
                <a:gd name="T74" fmla="*/ 317 w 2523"/>
                <a:gd name="T75" fmla="*/ 1036 h 2957"/>
                <a:gd name="T76" fmla="*/ 396 w 2523"/>
                <a:gd name="T77" fmla="*/ 1217 h 2957"/>
                <a:gd name="T78" fmla="*/ 388 w 2523"/>
                <a:gd name="T79" fmla="*/ 1312 h 2957"/>
                <a:gd name="T80" fmla="*/ 253 w 2523"/>
                <a:gd name="T81" fmla="*/ 1407 h 2957"/>
                <a:gd name="T82" fmla="*/ 182 w 2523"/>
                <a:gd name="T83" fmla="*/ 1628 h 2957"/>
                <a:gd name="T84" fmla="*/ 103 w 2523"/>
                <a:gd name="T85" fmla="*/ 1684 h 2957"/>
                <a:gd name="T86" fmla="*/ 111 w 2523"/>
                <a:gd name="T87" fmla="*/ 1795 h 2957"/>
                <a:gd name="T88" fmla="*/ 150 w 2523"/>
                <a:gd name="T89" fmla="*/ 1834 h 2957"/>
                <a:gd name="T90" fmla="*/ 166 w 2523"/>
                <a:gd name="T91" fmla="*/ 1921 h 2957"/>
                <a:gd name="T92" fmla="*/ 48 w 2523"/>
                <a:gd name="T93" fmla="*/ 1984 h 2957"/>
                <a:gd name="T94" fmla="*/ 32 w 2523"/>
                <a:gd name="T95" fmla="*/ 2071 h 2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23" h="2957">
                  <a:moveTo>
                    <a:pt x="2174" y="2956"/>
                  </a:moveTo>
                  <a:lnTo>
                    <a:pt x="2174" y="2956"/>
                  </a:lnTo>
                  <a:lnTo>
                    <a:pt x="2174" y="2956"/>
                  </a:lnTo>
                  <a:cubicBezTo>
                    <a:pt x="2111" y="2949"/>
                    <a:pt x="2056" y="2941"/>
                    <a:pt x="1993" y="2941"/>
                  </a:cubicBezTo>
                  <a:cubicBezTo>
                    <a:pt x="1826" y="2925"/>
                    <a:pt x="1692" y="2909"/>
                    <a:pt x="1668" y="2901"/>
                  </a:cubicBezTo>
                  <a:cubicBezTo>
                    <a:pt x="1613" y="2885"/>
                    <a:pt x="1407" y="2862"/>
                    <a:pt x="1407" y="2862"/>
                  </a:cubicBezTo>
                  <a:lnTo>
                    <a:pt x="1407" y="2862"/>
                  </a:lnTo>
                  <a:cubicBezTo>
                    <a:pt x="32" y="2079"/>
                    <a:pt x="32" y="2079"/>
                    <a:pt x="32" y="2079"/>
                  </a:cubicBezTo>
                  <a:cubicBezTo>
                    <a:pt x="24" y="2079"/>
                    <a:pt x="0" y="2055"/>
                    <a:pt x="0" y="2039"/>
                  </a:cubicBezTo>
                  <a:cubicBezTo>
                    <a:pt x="0" y="2032"/>
                    <a:pt x="8" y="2024"/>
                    <a:pt x="16" y="2016"/>
                  </a:cubicBezTo>
                  <a:cubicBezTo>
                    <a:pt x="32" y="2000"/>
                    <a:pt x="48" y="1992"/>
                    <a:pt x="40" y="1984"/>
                  </a:cubicBezTo>
                  <a:cubicBezTo>
                    <a:pt x="40" y="1976"/>
                    <a:pt x="40" y="1976"/>
                    <a:pt x="40" y="1976"/>
                  </a:cubicBezTo>
                  <a:lnTo>
                    <a:pt x="40" y="1976"/>
                  </a:lnTo>
                  <a:cubicBezTo>
                    <a:pt x="56" y="1976"/>
                    <a:pt x="71" y="1968"/>
                    <a:pt x="87" y="1968"/>
                  </a:cubicBezTo>
                  <a:cubicBezTo>
                    <a:pt x="95" y="1968"/>
                    <a:pt x="135" y="1968"/>
                    <a:pt x="143" y="1945"/>
                  </a:cubicBezTo>
                  <a:cubicBezTo>
                    <a:pt x="143" y="1929"/>
                    <a:pt x="150" y="1921"/>
                    <a:pt x="159" y="1921"/>
                  </a:cubicBezTo>
                  <a:cubicBezTo>
                    <a:pt x="166" y="1913"/>
                    <a:pt x="174" y="1913"/>
                    <a:pt x="174" y="1889"/>
                  </a:cubicBezTo>
                  <a:lnTo>
                    <a:pt x="174" y="1889"/>
                  </a:lnTo>
                  <a:cubicBezTo>
                    <a:pt x="174" y="1850"/>
                    <a:pt x="166" y="1850"/>
                    <a:pt x="150" y="1834"/>
                  </a:cubicBezTo>
                  <a:cubicBezTo>
                    <a:pt x="135" y="1834"/>
                    <a:pt x="127" y="1834"/>
                    <a:pt x="119" y="1834"/>
                  </a:cubicBezTo>
                  <a:cubicBezTo>
                    <a:pt x="111" y="1826"/>
                    <a:pt x="95" y="1826"/>
                    <a:pt x="95" y="1810"/>
                  </a:cubicBezTo>
                  <a:cubicBezTo>
                    <a:pt x="95" y="1795"/>
                    <a:pt x="103" y="1795"/>
                    <a:pt x="103" y="1786"/>
                  </a:cubicBezTo>
                  <a:cubicBezTo>
                    <a:pt x="111" y="1786"/>
                    <a:pt x="111" y="1779"/>
                    <a:pt x="111" y="1763"/>
                  </a:cubicBezTo>
                  <a:cubicBezTo>
                    <a:pt x="111" y="1747"/>
                    <a:pt x="111" y="1739"/>
                    <a:pt x="103" y="1723"/>
                  </a:cubicBezTo>
                  <a:cubicBezTo>
                    <a:pt x="95" y="1708"/>
                    <a:pt x="87" y="1700"/>
                    <a:pt x="95" y="1684"/>
                  </a:cubicBezTo>
                  <a:cubicBezTo>
                    <a:pt x="111" y="1660"/>
                    <a:pt x="127" y="1660"/>
                    <a:pt x="135" y="1652"/>
                  </a:cubicBezTo>
                  <a:cubicBezTo>
                    <a:pt x="150" y="1652"/>
                    <a:pt x="159" y="1644"/>
                    <a:pt x="166" y="1636"/>
                  </a:cubicBezTo>
                  <a:cubicBezTo>
                    <a:pt x="166" y="1636"/>
                    <a:pt x="174" y="1628"/>
                    <a:pt x="174" y="1621"/>
                  </a:cubicBezTo>
                  <a:cubicBezTo>
                    <a:pt x="198" y="1589"/>
                    <a:pt x="230" y="1542"/>
                    <a:pt x="237" y="1510"/>
                  </a:cubicBezTo>
                  <a:cubicBezTo>
                    <a:pt x="237" y="1486"/>
                    <a:pt x="237" y="1478"/>
                    <a:pt x="230" y="1462"/>
                  </a:cubicBezTo>
                  <a:cubicBezTo>
                    <a:pt x="230" y="1439"/>
                    <a:pt x="230" y="1415"/>
                    <a:pt x="253" y="1399"/>
                  </a:cubicBezTo>
                  <a:cubicBezTo>
                    <a:pt x="277" y="1391"/>
                    <a:pt x="285" y="1375"/>
                    <a:pt x="301" y="1360"/>
                  </a:cubicBezTo>
                  <a:cubicBezTo>
                    <a:pt x="317" y="1344"/>
                    <a:pt x="332" y="1328"/>
                    <a:pt x="348" y="1320"/>
                  </a:cubicBezTo>
                  <a:cubicBezTo>
                    <a:pt x="364" y="1312"/>
                    <a:pt x="380" y="1304"/>
                    <a:pt x="388" y="1304"/>
                  </a:cubicBezTo>
                  <a:cubicBezTo>
                    <a:pt x="396" y="1296"/>
                    <a:pt x="403" y="1296"/>
                    <a:pt x="411" y="1289"/>
                  </a:cubicBezTo>
                  <a:cubicBezTo>
                    <a:pt x="411" y="1281"/>
                    <a:pt x="419" y="1265"/>
                    <a:pt x="411" y="1249"/>
                  </a:cubicBezTo>
                  <a:cubicBezTo>
                    <a:pt x="411" y="1233"/>
                    <a:pt x="403" y="1225"/>
                    <a:pt x="388" y="1217"/>
                  </a:cubicBezTo>
                  <a:cubicBezTo>
                    <a:pt x="364" y="1209"/>
                    <a:pt x="348" y="1138"/>
                    <a:pt x="340" y="1115"/>
                  </a:cubicBezTo>
                  <a:cubicBezTo>
                    <a:pt x="340" y="1091"/>
                    <a:pt x="332" y="1083"/>
                    <a:pt x="317" y="1059"/>
                  </a:cubicBezTo>
                  <a:cubicBezTo>
                    <a:pt x="317" y="1059"/>
                    <a:pt x="317" y="1051"/>
                    <a:pt x="309" y="1044"/>
                  </a:cubicBezTo>
                  <a:cubicBezTo>
                    <a:pt x="301" y="1028"/>
                    <a:pt x="293" y="1020"/>
                    <a:pt x="293" y="1012"/>
                  </a:cubicBezTo>
                  <a:cubicBezTo>
                    <a:pt x="277" y="1004"/>
                    <a:pt x="269" y="988"/>
                    <a:pt x="277" y="956"/>
                  </a:cubicBezTo>
                  <a:cubicBezTo>
                    <a:pt x="277" y="941"/>
                    <a:pt x="277" y="925"/>
                    <a:pt x="277" y="917"/>
                  </a:cubicBezTo>
                  <a:cubicBezTo>
                    <a:pt x="277" y="893"/>
                    <a:pt x="277" y="885"/>
                    <a:pt x="293" y="869"/>
                  </a:cubicBezTo>
                  <a:cubicBezTo>
                    <a:pt x="301" y="862"/>
                    <a:pt x="309" y="854"/>
                    <a:pt x="317" y="854"/>
                  </a:cubicBezTo>
                  <a:cubicBezTo>
                    <a:pt x="332" y="846"/>
                    <a:pt x="340" y="838"/>
                    <a:pt x="332" y="806"/>
                  </a:cubicBezTo>
                  <a:cubicBezTo>
                    <a:pt x="332" y="783"/>
                    <a:pt x="324" y="767"/>
                    <a:pt x="324" y="751"/>
                  </a:cubicBezTo>
                  <a:cubicBezTo>
                    <a:pt x="317" y="735"/>
                    <a:pt x="309" y="719"/>
                    <a:pt x="309" y="688"/>
                  </a:cubicBezTo>
                  <a:cubicBezTo>
                    <a:pt x="309" y="664"/>
                    <a:pt x="324" y="656"/>
                    <a:pt x="332" y="648"/>
                  </a:cubicBezTo>
                  <a:cubicBezTo>
                    <a:pt x="340" y="632"/>
                    <a:pt x="348" y="625"/>
                    <a:pt x="340" y="601"/>
                  </a:cubicBezTo>
                  <a:cubicBezTo>
                    <a:pt x="332" y="553"/>
                    <a:pt x="340" y="530"/>
                    <a:pt x="356" y="514"/>
                  </a:cubicBezTo>
                  <a:cubicBezTo>
                    <a:pt x="364" y="498"/>
                    <a:pt x="356" y="490"/>
                    <a:pt x="348" y="458"/>
                  </a:cubicBezTo>
                  <a:cubicBezTo>
                    <a:pt x="348" y="451"/>
                    <a:pt x="348" y="451"/>
                    <a:pt x="348" y="451"/>
                  </a:cubicBezTo>
                  <a:cubicBezTo>
                    <a:pt x="348" y="443"/>
                    <a:pt x="348" y="443"/>
                    <a:pt x="348" y="435"/>
                  </a:cubicBezTo>
                  <a:cubicBezTo>
                    <a:pt x="340" y="419"/>
                    <a:pt x="332" y="403"/>
                    <a:pt x="340" y="395"/>
                  </a:cubicBezTo>
                  <a:cubicBezTo>
                    <a:pt x="348" y="387"/>
                    <a:pt x="364" y="379"/>
                    <a:pt x="380" y="379"/>
                  </a:cubicBezTo>
                  <a:cubicBezTo>
                    <a:pt x="396" y="379"/>
                    <a:pt x="411" y="379"/>
                    <a:pt x="419" y="379"/>
                  </a:cubicBezTo>
                  <a:cubicBezTo>
                    <a:pt x="451" y="379"/>
                    <a:pt x="475" y="387"/>
                    <a:pt x="490" y="411"/>
                  </a:cubicBezTo>
                  <a:cubicBezTo>
                    <a:pt x="498" y="427"/>
                    <a:pt x="498" y="443"/>
                    <a:pt x="506" y="451"/>
                  </a:cubicBezTo>
                  <a:cubicBezTo>
                    <a:pt x="506" y="466"/>
                    <a:pt x="506" y="466"/>
                    <a:pt x="514" y="466"/>
                  </a:cubicBezTo>
                  <a:cubicBezTo>
                    <a:pt x="514" y="466"/>
                    <a:pt x="522" y="466"/>
                    <a:pt x="530" y="458"/>
                  </a:cubicBezTo>
                  <a:cubicBezTo>
                    <a:pt x="538" y="458"/>
                    <a:pt x="538" y="458"/>
                    <a:pt x="538" y="458"/>
                  </a:cubicBezTo>
                  <a:cubicBezTo>
                    <a:pt x="570" y="435"/>
                    <a:pt x="577" y="435"/>
                    <a:pt x="585" y="411"/>
                  </a:cubicBezTo>
                  <a:cubicBezTo>
                    <a:pt x="601" y="379"/>
                    <a:pt x="680" y="24"/>
                    <a:pt x="680" y="8"/>
                  </a:cubicBezTo>
                  <a:cubicBezTo>
                    <a:pt x="680" y="0"/>
                    <a:pt x="680" y="0"/>
                    <a:pt x="688" y="0"/>
                  </a:cubicBezTo>
                  <a:lnTo>
                    <a:pt x="688" y="0"/>
                  </a:lnTo>
                  <a:lnTo>
                    <a:pt x="696" y="0"/>
                  </a:lnTo>
                  <a:lnTo>
                    <a:pt x="696" y="0"/>
                  </a:lnTo>
                  <a:cubicBezTo>
                    <a:pt x="704" y="0"/>
                    <a:pt x="704" y="0"/>
                    <a:pt x="720" y="8"/>
                  </a:cubicBezTo>
                  <a:lnTo>
                    <a:pt x="720" y="8"/>
                  </a:lnTo>
                  <a:cubicBezTo>
                    <a:pt x="728" y="8"/>
                    <a:pt x="728" y="8"/>
                    <a:pt x="736" y="8"/>
                  </a:cubicBezTo>
                  <a:lnTo>
                    <a:pt x="736" y="8"/>
                  </a:lnTo>
                  <a:cubicBezTo>
                    <a:pt x="751" y="16"/>
                    <a:pt x="775" y="16"/>
                    <a:pt x="807" y="24"/>
                  </a:cubicBezTo>
                  <a:cubicBezTo>
                    <a:pt x="1052" y="71"/>
                    <a:pt x="1621" y="182"/>
                    <a:pt x="2514" y="292"/>
                  </a:cubicBezTo>
                  <a:cubicBezTo>
                    <a:pt x="2522" y="292"/>
                    <a:pt x="2522" y="292"/>
                    <a:pt x="2522" y="292"/>
                  </a:cubicBezTo>
                  <a:lnTo>
                    <a:pt x="2522" y="292"/>
                  </a:lnTo>
                  <a:cubicBezTo>
                    <a:pt x="2174" y="2956"/>
                    <a:pt x="2174" y="2956"/>
                    <a:pt x="2174" y="2956"/>
                  </a:cubicBezTo>
                  <a:lnTo>
                    <a:pt x="1407" y="2854"/>
                  </a:lnTo>
                  <a:lnTo>
                    <a:pt x="1407" y="2854"/>
                  </a:lnTo>
                  <a:cubicBezTo>
                    <a:pt x="1423" y="2862"/>
                    <a:pt x="1621" y="2878"/>
                    <a:pt x="1668" y="2893"/>
                  </a:cubicBezTo>
                  <a:cubicBezTo>
                    <a:pt x="1692" y="2901"/>
                    <a:pt x="1834" y="2917"/>
                    <a:pt x="1993" y="2933"/>
                  </a:cubicBezTo>
                  <a:cubicBezTo>
                    <a:pt x="2056" y="2941"/>
                    <a:pt x="2111" y="2941"/>
                    <a:pt x="2166" y="2949"/>
                  </a:cubicBezTo>
                  <a:cubicBezTo>
                    <a:pt x="2514" y="300"/>
                    <a:pt x="2514" y="300"/>
                    <a:pt x="2514" y="300"/>
                  </a:cubicBezTo>
                  <a:cubicBezTo>
                    <a:pt x="1613" y="190"/>
                    <a:pt x="1044" y="79"/>
                    <a:pt x="807" y="32"/>
                  </a:cubicBezTo>
                  <a:cubicBezTo>
                    <a:pt x="775" y="24"/>
                    <a:pt x="751" y="16"/>
                    <a:pt x="736" y="16"/>
                  </a:cubicBezTo>
                  <a:lnTo>
                    <a:pt x="736" y="16"/>
                  </a:lnTo>
                  <a:cubicBezTo>
                    <a:pt x="712" y="16"/>
                    <a:pt x="712" y="16"/>
                    <a:pt x="712" y="16"/>
                  </a:cubicBezTo>
                  <a:cubicBezTo>
                    <a:pt x="704" y="8"/>
                    <a:pt x="696" y="8"/>
                    <a:pt x="696" y="8"/>
                  </a:cubicBezTo>
                  <a:lnTo>
                    <a:pt x="696" y="8"/>
                  </a:lnTo>
                  <a:lnTo>
                    <a:pt x="688" y="8"/>
                  </a:lnTo>
                  <a:cubicBezTo>
                    <a:pt x="688" y="47"/>
                    <a:pt x="601" y="387"/>
                    <a:pt x="593" y="411"/>
                  </a:cubicBezTo>
                  <a:cubicBezTo>
                    <a:pt x="577" y="443"/>
                    <a:pt x="570" y="443"/>
                    <a:pt x="538" y="466"/>
                  </a:cubicBezTo>
                  <a:cubicBezTo>
                    <a:pt x="530" y="466"/>
                    <a:pt x="530" y="466"/>
                    <a:pt x="530" y="466"/>
                  </a:cubicBezTo>
                  <a:cubicBezTo>
                    <a:pt x="522" y="474"/>
                    <a:pt x="522" y="474"/>
                    <a:pt x="514" y="474"/>
                  </a:cubicBezTo>
                  <a:cubicBezTo>
                    <a:pt x="498" y="474"/>
                    <a:pt x="498" y="466"/>
                    <a:pt x="498" y="451"/>
                  </a:cubicBezTo>
                  <a:cubicBezTo>
                    <a:pt x="490" y="443"/>
                    <a:pt x="490" y="427"/>
                    <a:pt x="483" y="419"/>
                  </a:cubicBezTo>
                  <a:cubicBezTo>
                    <a:pt x="467" y="395"/>
                    <a:pt x="451" y="387"/>
                    <a:pt x="419" y="387"/>
                  </a:cubicBezTo>
                  <a:cubicBezTo>
                    <a:pt x="411" y="387"/>
                    <a:pt x="396" y="387"/>
                    <a:pt x="380" y="387"/>
                  </a:cubicBezTo>
                  <a:cubicBezTo>
                    <a:pt x="364" y="387"/>
                    <a:pt x="356" y="395"/>
                    <a:pt x="348" y="403"/>
                  </a:cubicBezTo>
                  <a:cubicBezTo>
                    <a:pt x="340" y="411"/>
                    <a:pt x="348" y="419"/>
                    <a:pt x="348" y="435"/>
                  </a:cubicBezTo>
                  <a:cubicBezTo>
                    <a:pt x="356" y="435"/>
                    <a:pt x="356" y="443"/>
                    <a:pt x="356" y="451"/>
                  </a:cubicBezTo>
                  <a:cubicBezTo>
                    <a:pt x="356" y="458"/>
                    <a:pt x="356" y="458"/>
                    <a:pt x="356" y="458"/>
                  </a:cubicBezTo>
                  <a:cubicBezTo>
                    <a:pt x="364" y="490"/>
                    <a:pt x="372" y="506"/>
                    <a:pt x="356" y="522"/>
                  </a:cubicBezTo>
                  <a:cubicBezTo>
                    <a:pt x="348" y="530"/>
                    <a:pt x="340" y="553"/>
                    <a:pt x="348" y="601"/>
                  </a:cubicBezTo>
                  <a:cubicBezTo>
                    <a:pt x="356" y="632"/>
                    <a:pt x="340" y="640"/>
                    <a:pt x="332" y="648"/>
                  </a:cubicBezTo>
                  <a:cubicBezTo>
                    <a:pt x="324" y="664"/>
                    <a:pt x="317" y="672"/>
                    <a:pt x="317" y="688"/>
                  </a:cubicBezTo>
                  <a:cubicBezTo>
                    <a:pt x="317" y="719"/>
                    <a:pt x="324" y="735"/>
                    <a:pt x="332" y="751"/>
                  </a:cubicBezTo>
                  <a:cubicBezTo>
                    <a:pt x="332" y="767"/>
                    <a:pt x="340" y="783"/>
                    <a:pt x="340" y="806"/>
                  </a:cubicBezTo>
                  <a:cubicBezTo>
                    <a:pt x="348" y="838"/>
                    <a:pt x="332" y="846"/>
                    <a:pt x="317" y="854"/>
                  </a:cubicBezTo>
                  <a:cubicBezTo>
                    <a:pt x="317" y="862"/>
                    <a:pt x="309" y="862"/>
                    <a:pt x="301" y="869"/>
                  </a:cubicBezTo>
                  <a:cubicBezTo>
                    <a:pt x="285" y="885"/>
                    <a:pt x="285" y="901"/>
                    <a:pt x="285" y="917"/>
                  </a:cubicBezTo>
                  <a:cubicBezTo>
                    <a:pt x="285" y="925"/>
                    <a:pt x="285" y="941"/>
                    <a:pt x="285" y="964"/>
                  </a:cubicBezTo>
                  <a:cubicBezTo>
                    <a:pt x="277" y="988"/>
                    <a:pt x="285" y="996"/>
                    <a:pt x="293" y="1012"/>
                  </a:cubicBezTo>
                  <a:cubicBezTo>
                    <a:pt x="301" y="1020"/>
                    <a:pt x="309" y="1028"/>
                    <a:pt x="317" y="1036"/>
                  </a:cubicBezTo>
                  <a:cubicBezTo>
                    <a:pt x="317" y="1044"/>
                    <a:pt x="324" y="1051"/>
                    <a:pt x="324" y="1059"/>
                  </a:cubicBezTo>
                  <a:cubicBezTo>
                    <a:pt x="340" y="1075"/>
                    <a:pt x="348" y="1091"/>
                    <a:pt x="348" y="1115"/>
                  </a:cubicBezTo>
                  <a:cubicBezTo>
                    <a:pt x="348" y="1138"/>
                    <a:pt x="372" y="1202"/>
                    <a:pt x="396" y="1217"/>
                  </a:cubicBezTo>
                  <a:cubicBezTo>
                    <a:pt x="403" y="1217"/>
                    <a:pt x="419" y="1233"/>
                    <a:pt x="419" y="1249"/>
                  </a:cubicBezTo>
                  <a:cubicBezTo>
                    <a:pt x="427" y="1265"/>
                    <a:pt x="419" y="1281"/>
                    <a:pt x="419" y="1289"/>
                  </a:cubicBezTo>
                  <a:cubicBezTo>
                    <a:pt x="411" y="1304"/>
                    <a:pt x="396" y="1304"/>
                    <a:pt x="388" y="1312"/>
                  </a:cubicBezTo>
                  <a:cubicBezTo>
                    <a:pt x="380" y="1312"/>
                    <a:pt x="364" y="1320"/>
                    <a:pt x="356" y="1328"/>
                  </a:cubicBezTo>
                  <a:cubicBezTo>
                    <a:pt x="332" y="1336"/>
                    <a:pt x="324" y="1352"/>
                    <a:pt x="309" y="1368"/>
                  </a:cubicBezTo>
                  <a:cubicBezTo>
                    <a:pt x="293" y="1384"/>
                    <a:pt x="277" y="1399"/>
                    <a:pt x="253" y="1407"/>
                  </a:cubicBezTo>
                  <a:cubicBezTo>
                    <a:pt x="237" y="1423"/>
                    <a:pt x="237" y="1439"/>
                    <a:pt x="237" y="1462"/>
                  </a:cubicBezTo>
                  <a:cubicBezTo>
                    <a:pt x="245" y="1470"/>
                    <a:pt x="245" y="1486"/>
                    <a:pt x="245" y="1510"/>
                  </a:cubicBezTo>
                  <a:cubicBezTo>
                    <a:pt x="237" y="1549"/>
                    <a:pt x="198" y="1597"/>
                    <a:pt x="182" y="1628"/>
                  </a:cubicBezTo>
                  <a:cubicBezTo>
                    <a:pt x="174" y="1636"/>
                    <a:pt x="174" y="1636"/>
                    <a:pt x="174" y="1644"/>
                  </a:cubicBezTo>
                  <a:cubicBezTo>
                    <a:pt x="166" y="1652"/>
                    <a:pt x="150" y="1660"/>
                    <a:pt x="143" y="1660"/>
                  </a:cubicBezTo>
                  <a:cubicBezTo>
                    <a:pt x="127" y="1668"/>
                    <a:pt x="111" y="1668"/>
                    <a:pt x="103" y="1684"/>
                  </a:cubicBezTo>
                  <a:cubicBezTo>
                    <a:pt x="95" y="1700"/>
                    <a:pt x="103" y="1708"/>
                    <a:pt x="111" y="1723"/>
                  </a:cubicBezTo>
                  <a:cubicBezTo>
                    <a:pt x="119" y="1731"/>
                    <a:pt x="119" y="1747"/>
                    <a:pt x="119" y="1763"/>
                  </a:cubicBezTo>
                  <a:cubicBezTo>
                    <a:pt x="119" y="1786"/>
                    <a:pt x="111" y="1786"/>
                    <a:pt x="111" y="1795"/>
                  </a:cubicBezTo>
                  <a:cubicBezTo>
                    <a:pt x="103" y="1795"/>
                    <a:pt x="103" y="1795"/>
                    <a:pt x="103" y="1810"/>
                  </a:cubicBezTo>
                  <a:cubicBezTo>
                    <a:pt x="103" y="1818"/>
                    <a:pt x="111" y="1826"/>
                    <a:pt x="119" y="1826"/>
                  </a:cubicBezTo>
                  <a:cubicBezTo>
                    <a:pt x="127" y="1826"/>
                    <a:pt x="143" y="1826"/>
                    <a:pt x="150" y="1834"/>
                  </a:cubicBezTo>
                  <a:cubicBezTo>
                    <a:pt x="174" y="1842"/>
                    <a:pt x="174" y="1850"/>
                    <a:pt x="182" y="1889"/>
                  </a:cubicBezTo>
                  <a:lnTo>
                    <a:pt x="182" y="1889"/>
                  </a:lnTo>
                  <a:cubicBezTo>
                    <a:pt x="182" y="1913"/>
                    <a:pt x="174" y="1921"/>
                    <a:pt x="166" y="1921"/>
                  </a:cubicBezTo>
                  <a:cubicBezTo>
                    <a:pt x="159" y="1929"/>
                    <a:pt x="150" y="1929"/>
                    <a:pt x="150" y="1945"/>
                  </a:cubicBezTo>
                  <a:cubicBezTo>
                    <a:pt x="143" y="1976"/>
                    <a:pt x="95" y="1976"/>
                    <a:pt x="87" y="1976"/>
                  </a:cubicBezTo>
                  <a:cubicBezTo>
                    <a:pt x="71" y="1976"/>
                    <a:pt x="64" y="1976"/>
                    <a:pt x="48" y="1984"/>
                  </a:cubicBezTo>
                  <a:cubicBezTo>
                    <a:pt x="56" y="1992"/>
                    <a:pt x="40" y="2008"/>
                    <a:pt x="16" y="2024"/>
                  </a:cubicBezTo>
                  <a:cubicBezTo>
                    <a:pt x="16" y="2032"/>
                    <a:pt x="8" y="2032"/>
                    <a:pt x="8" y="2039"/>
                  </a:cubicBezTo>
                  <a:cubicBezTo>
                    <a:pt x="8" y="2055"/>
                    <a:pt x="32" y="2071"/>
                    <a:pt x="32" y="2071"/>
                  </a:cubicBezTo>
                  <a:cubicBezTo>
                    <a:pt x="1407" y="2854"/>
                    <a:pt x="1407" y="2854"/>
                    <a:pt x="1407" y="2854"/>
                  </a:cubicBezTo>
                  <a:lnTo>
                    <a:pt x="2174" y="2956"/>
                  </a:lnTo>
                </a:path>
              </a:pathLst>
            </a:custGeom>
            <a:solidFill>
              <a:schemeClr val="accent6"/>
            </a:solidFill>
            <a:ln>
              <a:solidFill>
                <a:schemeClr val="bg2"/>
              </a:solidFill>
            </a:ln>
            <a:effectLst/>
          </p:spPr>
          <p:txBody>
            <a:bodyPr wrap="none" anchor="ctr"/>
            <a:lstStyle/>
            <a:p>
              <a:endParaRPr lang="en-US"/>
            </a:p>
          </p:txBody>
        </p:sp>
        <p:sp>
          <p:nvSpPr>
            <p:cNvPr id="255" name="Freeform 52"/>
            <p:cNvSpPr>
              <a:spLocks noChangeArrowheads="1"/>
            </p:cNvSpPr>
            <p:nvPr/>
          </p:nvSpPr>
          <p:spPr bwMode="auto">
            <a:xfrm>
              <a:off x="14959764" y="6381728"/>
              <a:ext cx="1435651" cy="1117905"/>
            </a:xfrm>
            <a:custGeom>
              <a:avLst/>
              <a:gdLst>
                <a:gd name="T0" fmla="*/ 2720 w 2729"/>
                <a:gd name="T1" fmla="*/ 269 h 2127"/>
                <a:gd name="T2" fmla="*/ 2720 w 2729"/>
                <a:gd name="T3" fmla="*/ 269 h 2127"/>
                <a:gd name="T4" fmla="*/ 2649 w 2729"/>
                <a:gd name="T5" fmla="*/ 222 h 2127"/>
                <a:gd name="T6" fmla="*/ 245 w 2729"/>
                <a:gd name="T7" fmla="*/ 0 h 2127"/>
                <a:gd name="T8" fmla="*/ 0 w 2729"/>
                <a:gd name="T9" fmla="*/ 1896 h 2127"/>
                <a:gd name="T10" fmla="*/ 1890 w 2729"/>
                <a:gd name="T11" fmla="*/ 2078 h 2127"/>
                <a:gd name="T12" fmla="*/ 1898 w 2729"/>
                <a:gd name="T13" fmla="*/ 2078 h 2127"/>
                <a:gd name="T14" fmla="*/ 2253 w 2729"/>
                <a:gd name="T15" fmla="*/ 2102 h 2127"/>
                <a:gd name="T16" fmla="*/ 2625 w 2729"/>
                <a:gd name="T17" fmla="*/ 2126 h 2127"/>
                <a:gd name="T18" fmla="*/ 2720 w 2729"/>
                <a:gd name="T19" fmla="*/ 269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29" h="2127">
                  <a:moveTo>
                    <a:pt x="2720" y="269"/>
                  </a:moveTo>
                  <a:lnTo>
                    <a:pt x="2720" y="269"/>
                  </a:lnTo>
                  <a:cubicBezTo>
                    <a:pt x="2712" y="206"/>
                    <a:pt x="2649" y="222"/>
                    <a:pt x="2649" y="222"/>
                  </a:cubicBezTo>
                  <a:cubicBezTo>
                    <a:pt x="2269" y="269"/>
                    <a:pt x="245" y="0"/>
                    <a:pt x="245" y="0"/>
                  </a:cubicBezTo>
                  <a:cubicBezTo>
                    <a:pt x="0" y="1896"/>
                    <a:pt x="0" y="1896"/>
                    <a:pt x="0" y="1896"/>
                  </a:cubicBezTo>
                  <a:cubicBezTo>
                    <a:pt x="522" y="1968"/>
                    <a:pt x="1155" y="2031"/>
                    <a:pt x="1890" y="2078"/>
                  </a:cubicBezTo>
                  <a:lnTo>
                    <a:pt x="1898" y="2078"/>
                  </a:lnTo>
                  <a:cubicBezTo>
                    <a:pt x="2016" y="2086"/>
                    <a:pt x="2135" y="2094"/>
                    <a:pt x="2253" y="2102"/>
                  </a:cubicBezTo>
                  <a:cubicBezTo>
                    <a:pt x="2380" y="2110"/>
                    <a:pt x="2498" y="2118"/>
                    <a:pt x="2625" y="2126"/>
                  </a:cubicBezTo>
                  <a:cubicBezTo>
                    <a:pt x="2664" y="1493"/>
                    <a:pt x="2728" y="324"/>
                    <a:pt x="2720" y="269"/>
                  </a:cubicBezTo>
                </a:path>
              </a:pathLst>
            </a:custGeom>
            <a:solidFill>
              <a:schemeClr val="accent6"/>
            </a:solidFill>
            <a:ln>
              <a:solidFill>
                <a:schemeClr val="bg2"/>
              </a:solidFill>
            </a:ln>
            <a:effectLst/>
          </p:spPr>
          <p:txBody>
            <a:bodyPr wrap="none" anchor="ctr"/>
            <a:lstStyle/>
            <a:p>
              <a:endParaRPr lang="en-US"/>
            </a:p>
          </p:txBody>
        </p:sp>
        <p:sp>
          <p:nvSpPr>
            <p:cNvPr id="256" name="Freeform 53"/>
            <p:cNvSpPr>
              <a:spLocks noChangeArrowheads="1"/>
            </p:cNvSpPr>
            <p:nvPr/>
          </p:nvSpPr>
          <p:spPr bwMode="auto">
            <a:xfrm>
              <a:off x="14959764" y="6381728"/>
              <a:ext cx="1440290" cy="1117905"/>
            </a:xfrm>
            <a:custGeom>
              <a:avLst/>
              <a:gdLst>
                <a:gd name="T0" fmla="*/ 2633 w 2737"/>
                <a:gd name="T1" fmla="*/ 2126 h 2127"/>
                <a:gd name="T2" fmla="*/ 2633 w 2737"/>
                <a:gd name="T3" fmla="*/ 2126 h 2127"/>
                <a:gd name="T4" fmla="*/ 2625 w 2737"/>
                <a:gd name="T5" fmla="*/ 2126 h 2127"/>
                <a:gd name="T6" fmla="*/ 2253 w 2737"/>
                <a:gd name="T7" fmla="*/ 2110 h 2127"/>
                <a:gd name="T8" fmla="*/ 1898 w 2737"/>
                <a:gd name="T9" fmla="*/ 2086 h 2127"/>
                <a:gd name="T10" fmla="*/ 1890 w 2737"/>
                <a:gd name="T11" fmla="*/ 2086 h 2127"/>
                <a:gd name="T12" fmla="*/ 0 w 2737"/>
                <a:gd name="T13" fmla="*/ 1904 h 2127"/>
                <a:gd name="T14" fmla="*/ 0 w 2737"/>
                <a:gd name="T15" fmla="*/ 1904 h 2127"/>
                <a:gd name="T16" fmla="*/ 0 w 2737"/>
                <a:gd name="T17" fmla="*/ 1896 h 2127"/>
                <a:gd name="T18" fmla="*/ 245 w 2737"/>
                <a:gd name="T19" fmla="*/ 0 h 2127"/>
                <a:gd name="T20" fmla="*/ 245 w 2737"/>
                <a:gd name="T21" fmla="*/ 0 h 2127"/>
                <a:gd name="T22" fmla="*/ 2514 w 2737"/>
                <a:gd name="T23" fmla="*/ 222 h 2127"/>
                <a:gd name="T24" fmla="*/ 2649 w 2737"/>
                <a:gd name="T25" fmla="*/ 222 h 2127"/>
                <a:gd name="T26" fmla="*/ 2664 w 2737"/>
                <a:gd name="T27" fmla="*/ 214 h 2127"/>
                <a:gd name="T28" fmla="*/ 2728 w 2737"/>
                <a:gd name="T29" fmla="*/ 269 h 2127"/>
                <a:gd name="T30" fmla="*/ 2633 w 2737"/>
                <a:gd name="T31" fmla="*/ 2126 h 2127"/>
                <a:gd name="T32" fmla="*/ 2633 w 2737"/>
                <a:gd name="T33" fmla="*/ 2126 h 2127"/>
                <a:gd name="T34" fmla="*/ 8 w 2737"/>
                <a:gd name="T35" fmla="*/ 1896 h 2127"/>
                <a:gd name="T36" fmla="*/ 8 w 2737"/>
                <a:gd name="T37" fmla="*/ 1896 h 2127"/>
                <a:gd name="T38" fmla="*/ 1890 w 2737"/>
                <a:gd name="T39" fmla="*/ 2078 h 2127"/>
                <a:gd name="T40" fmla="*/ 1898 w 2737"/>
                <a:gd name="T41" fmla="*/ 2078 h 2127"/>
                <a:gd name="T42" fmla="*/ 2253 w 2737"/>
                <a:gd name="T43" fmla="*/ 2102 h 2127"/>
                <a:gd name="T44" fmla="*/ 2625 w 2737"/>
                <a:gd name="T45" fmla="*/ 2118 h 2127"/>
                <a:gd name="T46" fmla="*/ 2720 w 2737"/>
                <a:gd name="T47" fmla="*/ 277 h 2127"/>
                <a:gd name="T48" fmla="*/ 2664 w 2737"/>
                <a:gd name="T49" fmla="*/ 222 h 2127"/>
                <a:gd name="T50" fmla="*/ 2649 w 2737"/>
                <a:gd name="T51" fmla="*/ 229 h 2127"/>
                <a:gd name="T52" fmla="*/ 2514 w 2737"/>
                <a:gd name="T53" fmla="*/ 229 h 2127"/>
                <a:gd name="T54" fmla="*/ 245 w 2737"/>
                <a:gd name="T55" fmla="*/ 8 h 2127"/>
                <a:gd name="T56" fmla="*/ 8 w 2737"/>
                <a:gd name="T57" fmla="*/ 1896 h 2127"/>
                <a:gd name="T58" fmla="*/ 2633 w 2737"/>
                <a:gd name="T59" fmla="*/ 2126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37" h="2127">
                  <a:moveTo>
                    <a:pt x="2633" y="2126"/>
                  </a:moveTo>
                  <a:lnTo>
                    <a:pt x="2633" y="2126"/>
                  </a:lnTo>
                  <a:cubicBezTo>
                    <a:pt x="2625" y="2126"/>
                    <a:pt x="2625" y="2126"/>
                    <a:pt x="2625" y="2126"/>
                  </a:cubicBezTo>
                  <a:cubicBezTo>
                    <a:pt x="2506" y="2118"/>
                    <a:pt x="2380" y="2118"/>
                    <a:pt x="2253" y="2110"/>
                  </a:cubicBezTo>
                  <a:cubicBezTo>
                    <a:pt x="2135" y="2102"/>
                    <a:pt x="2016" y="2094"/>
                    <a:pt x="1898" y="2086"/>
                  </a:cubicBezTo>
                  <a:cubicBezTo>
                    <a:pt x="1890" y="2086"/>
                    <a:pt x="1890" y="2086"/>
                    <a:pt x="1890" y="2086"/>
                  </a:cubicBezTo>
                  <a:cubicBezTo>
                    <a:pt x="1234" y="2039"/>
                    <a:pt x="601" y="1976"/>
                    <a:pt x="0" y="1904"/>
                  </a:cubicBezTo>
                  <a:lnTo>
                    <a:pt x="0" y="1904"/>
                  </a:lnTo>
                  <a:cubicBezTo>
                    <a:pt x="0" y="1896"/>
                    <a:pt x="0" y="1896"/>
                    <a:pt x="0" y="1896"/>
                  </a:cubicBezTo>
                  <a:cubicBezTo>
                    <a:pt x="245" y="0"/>
                    <a:pt x="245" y="0"/>
                    <a:pt x="245" y="0"/>
                  </a:cubicBezTo>
                  <a:lnTo>
                    <a:pt x="245" y="0"/>
                  </a:lnTo>
                  <a:cubicBezTo>
                    <a:pt x="261" y="0"/>
                    <a:pt x="1945" y="222"/>
                    <a:pt x="2514" y="222"/>
                  </a:cubicBezTo>
                  <a:cubicBezTo>
                    <a:pt x="2569" y="222"/>
                    <a:pt x="2617" y="222"/>
                    <a:pt x="2649" y="222"/>
                  </a:cubicBezTo>
                  <a:cubicBezTo>
                    <a:pt x="2649" y="222"/>
                    <a:pt x="2656" y="214"/>
                    <a:pt x="2664" y="214"/>
                  </a:cubicBezTo>
                  <a:cubicBezTo>
                    <a:pt x="2688" y="214"/>
                    <a:pt x="2720" y="222"/>
                    <a:pt x="2728" y="269"/>
                  </a:cubicBezTo>
                  <a:cubicBezTo>
                    <a:pt x="2736" y="324"/>
                    <a:pt x="2664" y="1454"/>
                    <a:pt x="2633" y="2126"/>
                  </a:cubicBezTo>
                  <a:lnTo>
                    <a:pt x="2633" y="2126"/>
                  </a:lnTo>
                  <a:lnTo>
                    <a:pt x="8" y="1896"/>
                  </a:lnTo>
                  <a:lnTo>
                    <a:pt x="8" y="1896"/>
                  </a:lnTo>
                  <a:cubicBezTo>
                    <a:pt x="601" y="1968"/>
                    <a:pt x="1241" y="2031"/>
                    <a:pt x="1890" y="2078"/>
                  </a:cubicBezTo>
                  <a:cubicBezTo>
                    <a:pt x="1898" y="2078"/>
                    <a:pt x="1898" y="2078"/>
                    <a:pt x="1898" y="2078"/>
                  </a:cubicBezTo>
                  <a:cubicBezTo>
                    <a:pt x="2016" y="2086"/>
                    <a:pt x="2143" y="2094"/>
                    <a:pt x="2253" y="2102"/>
                  </a:cubicBezTo>
                  <a:cubicBezTo>
                    <a:pt x="2380" y="2110"/>
                    <a:pt x="2498" y="2110"/>
                    <a:pt x="2625" y="2118"/>
                  </a:cubicBezTo>
                  <a:cubicBezTo>
                    <a:pt x="2664" y="1446"/>
                    <a:pt x="2728" y="324"/>
                    <a:pt x="2720" y="277"/>
                  </a:cubicBezTo>
                  <a:cubicBezTo>
                    <a:pt x="2712" y="229"/>
                    <a:pt x="2688" y="222"/>
                    <a:pt x="2664" y="222"/>
                  </a:cubicBezTo>
                  <a:cubicBezTo>
                    <a:pt x="2656" y="222"/>
                    <a:pt x="2649" y="229"/>
                    <a:pt x="2649" y="229"/>
                  </a:cubicBezTo>
                  <a:cubicBezTo>
                    <a:pt x="2617" y="229"/>
                    <a:pt x="2569" y="229"/>
                    <a:pt x="2514" y="229"/>
                  </a:cubicBezTo>
                  <a:cubicBezTo>
                    <a:pt x="1961" y="229"/>
                    <a:pt x="340" y="16"/>
                    <a:pt x="245" y="8"/>
                  </a:cubicBezTo>
                  <a:cubicBezTo>
                    <a:pt x="8" y="1896"/>
                    <a:pt x="8" y="1896"/>
                    <a:pt x="8" y="1896"/>
                  </a:cubicBezTo>
                  <a:lnTo>
                    <a:pt x="2633" y="2126"/>
                  </a:lnTo>
                </a:path>
              </a:pathLst>
            </a:custGeom>
            <a:solidFill>
              <a:schemeClr val="accent6"/>
            </a:solidFill>
            <a:ln>
              <a:solidFill>
                <a:schemeClr val="bg2"/>
              </a:solidFill>
            </a:ln>
            <a:effectLst/>
          </p:spPr>
          <p:txBody>
            <a:bodyPr wrap="none" anchor="ctr"/>
            <a:lstStyle/>
            <a:p>
              <a:endParaRPr lang="en-US"/>
            </a:p>
          </p:txBody>
        </p:sp>
        <p:sp>
          <p:nvSpPr>
            <p:cNvPr id="257" name="Freeform 129"/>
            <p:cNvSpPr>
              <a:spLocks noChangeArrowheads="1"/>
            </p:cNvSpPr>
            <p:nvPr/>
          </p:nvSpPr>
          <p:spPr bwMode="auto">
            <a:xfrm>
              <a:off x="12946606" y="5774070"/>
              <a:ext cx="1268661" cy="1934301"/>
            </a:xfrm>
            <a:custGeom>
              <a:avLst/>
              <a:gdLst>
                <a:gd name="T0" fmla="*/ 356 w 2412"/>
                <a:gd name="T1" fmla="*/ 0 h 3676"/>
                <a:gd name="T2" fmla="*/ 356 w 2412"/>
                <a:gd name="T3" fmla="*/ 0 h 3676"/>
                <a:gd name="T4" fmla="*/ 0 w 2412"/>
                <a:gd name="T5" fmla="*/ 1391 h 3676"/>
                <a:gd name="T6" fmla="*/ 1597 w 2412"/>
                <a:gd name="T7" fmla="*/ 3675 h 3676"/>
                <a:gd name="T8" fmla="*/ 1605 w 2412"/>
                <a:gd name="T9" fmla="*/ 3627 h 3676"/>
                <a:gd name="T10" fmla="*/ 1652 w 2412"/>
                <a:gd name="T11" fmla="*/ 3564 h 3676"/>
                <a:gd name="T12" fmla="*/ 1629 w 2412"/>
                <a:gd name="T13" fmla="*/ 3446 h 3676"/>
                <a:gd name="T14" fmla="*/ 1660 w 2412"/>
                <a:gd name="T15" fmla="*/ 3359 h 3676"/>
                <a:gd name="T16" fmla="*/ 1668 w 2412"/>
                <a:gd name="T17" fmla="*/ 3272 h 3676"/>
                <a:gd name="T18" fmla="*/ 1668 w 2412"/>
                <a:gd name="T19" fmla="*/ 3209 h 3676"/>
                <a:gd name="T20" fmla="*/ 1692 w 2412"/>
                <a:gd name="T21" fmla="*/ 3137 h 3676"/>
                <a:gd name="T22" fmla="*/ 1802 w 2412"/>
                <a:gd name="T23" fmla="*/ 3169 h 3676"/>
                <a:gd name="T24" fmla="*/ 1842 w 2412"/>
                <a:gd name="T25" fmla="*/ 3224 h 3676"/>
                <a:gd name="T26" fmla="*/ 1897 w 2412"/>
                <a:gd name="T27" fmla="*/ 3169 h 3676"/>
                <a:gd name="T28" fmla="*/ 2000 w 2412"/>
                <a:gd name="T29" fmla="*/ 2758 h 3676"/>
                <a:gd name="T30" fmla="*/ 2000 w 2412"/>
                <a:gd name="T31" fmla="*/ 2758 h 3676"/>
                <a:gd name="T32" fmla="*/ 2000 w 2412"/>
                <a:gd name="T33" fmla="*/ 2758 h 3676"/>
                <a:gd name="T34" fmla="*/ 2008 w 2412"/>
                <a:gd name="T35" fmla="*/ 2758 h 3676"/>
                <a:gd name="T36" fmla="*/ 2411 w 2412"/>
                <a:gd name="T37" fmla="*/ 443 h 3676"/>
                <a:gd name="T38" fmla="*/ 356 w 2412"/>
                <a:gd name="T39" fmla="*/ 0 h 3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12" h="3676">
                  <a:moveTo>
                    <a:pt x="356" y="0"/>
                  </a:moveTo>
                  <a:lnTo>
                    <a:pt x="356" y="0"/>
                  </a:lnTo>
                  <a:cubicBezTo>
                    <a:pt x="0" y="1391"/>
                    <a:pt x="0" y="1391"/>
                    <a:pt x="0" y="1391"/>
                  </a:cubicBezTo>
                  <a:cubicBezTo>
                    <a:pt x="1597" y="3675"/>
                    <a:pt x="1597" y="3675"/>
                    <a:pt x="1597" y="3675"/>
                  </a:cubicBezTo>
                  <a:cubicBezTo>
                    <a:pt x="1597" y="3651"/>
                    <a:pt x="1589" y="3643"/>
                    <a:pt x="1605" y="3627"/>
                  </a:cubicBezTo>
                  <a:cubicBezTo>
                    <a:pt x="1629" y="3604"/>
                    <a:pt x="1652" y="3612"/>
                    <a:pt x="1652" y="3564"/>
                  </a:cubicBezTo>
                  <a:cubicBezTo>
                    <a:pt x="1644" y="3509"/>
                    <a:pt x="1629" y="3493"/>
                    <a:pt x="1629" y="3446"/>
                  </a:cubicBezTo>
                  <a:cubicBezTo>
                    <a:pt x="1629" y="3398"/>
                    <a:pt x="1668" y="3406"/>
                    <a:pt x="1660" y="3359"/>
                  </a:cubicBezTo>
                  <a:cubicBezTo>
                    <a:pt x="1652" y="3311"/>
                    <a:pt x="1652" y="3288"/>
                    <a:pt x="1668" y="3272"/>
                  </a:cubicBezTo>
                  <a:cubicBezTo>
                    <a:pt x="1676" y="3256"/>
                    <a:pt x="1676" y="3240"/>
                    <a:pt x="1668" y="3209"/>
                  </a:cubicBezTo>
                  <a:cubicBezTo>
                    <a:pt x="1660" y="3169"/>
                    <a:pt x="1636" y="3145"/>
                    <a:pt x="1692" y="3137"/>
                  </a:cubicBezTo>
                  <a:cubicBezTo>
                    <a:pt x="1755" y="3137"/>
                    <a:pt x="1779" y="3137"/>
                    <a:pt x="1802" y="3169"/>
                  </a:cubicBezTo>
                  <a:cubicBezTo>
                    <a:pt x="1818" y="3209"/>
                    <a:pt x="1802" y="3240"/>
                    <a:pt x="1842" y="3224"/>
                  </a:cubicBezTo>
                  <a:cubicBezTo>
                    <a:pt x="1882" y="3201"/>
                    <a:pt x="1889" y="3193"/>
                    <a:pt x="1897" y="3169"/>
                  </a:cubicBezTo>
                  <a:cubicBezTo>
                    <a:pt x="1913" y="3137"/>
                    <a:pt x="2000" y="2782"/>
                    <a:pt x="2000" y="2758"/>
                  </a:cubicBezTo>
                  <a:lnTo>
                    <a:pt x="2000" y="2758"/>
                  </a:lnTo>
                  <a:lnTo>
                    <a:pt x="2000" y="2758"/>
                  </a:lnTo>
                  <a:cubicBezTo>
                    <a:pt x="2000" y="2758"/>
                    <a:pt x="2000" y="2758"/>
                    <a:pt x="2008" y="2758"/>
                  </a:cubicBezTo>
                  <a:cubicBezTo>
                    <a:pt x="2411" y="443"/>
                    <a:pt x="2411" y="443"/>
                    <a:pt x="2411" y="443"/>
                  </a:cubicBezTo>
                  <a:cubicBezTo>
                    <a:pt x="1652" y="300"/>
                    <a:pt x="941" y="142"/>
                    <a:pt x="356" y="0"/>
                  </a:cubicBezTo>
                </a:path>
              </a:pathLst>
            </a:custGeom>
            <a:solidFill>
              <a:schemeClr val="accent6"/>
            </a:solidFill>
            <a:ln>
              <a:solidFill>
                <a:schemeClr val="bg2"/>
              </a:solidFill>
            </a:ln>
            <a:effectLst/>
          </p:spPr>
          <p:txBody>
            <a:bodyPr wrap="none" anchor="ctr"/>
            <a:lstStyle/>
            <a:p>
              <a:endParaRPr lang="en-US"/>
            </a:p>
          </p:txBody>
        </p:sp>
        <p:sp>
          <p:nvSpPr>
            <p:cNvPr id="258" name="Freeform 130"/>
            <p:cNvSpPr>
              <a:spLocks noChangeArrowheads="1"/>
            </p:cNvSpPr>
            <p:nvPr/>
          </p:nvSpPr>
          <p:spPr bwMode="auto">
            <a:xfrm>
              <a:off x="12946606" y="5771752"/>
              <a:ext cx="1268661" cy="1941258"/>
            </a:xfrm>
            <a:custGeom>
              <a:avLst/>
              <a:gdLst>
                <a:gd name="T0" fmla="*/ 1597 w 2412"/>
                <a:gd name="T1" fmla="*/ 3691 h 3692"/>
                <a:gd name="T2" fmla="*/ 348 w 2412"/>
                <a:gd name="T3" fmla="*/ 0 h 3692"/>
                <a:gd name="T4" fmla="*/ 2411 w 2412"/>
                <a:gd name="T5" fmla="*/ 451 h 3692"/>
                <a:gd name="T6" fmla="*/ 2411 w 2412"/>
                <a:gd name="T7" fmla="*/ 451 h 3692"/>
                <a:gd name="T8" fmla="*/ 2008 w 2412"/>
                <a:gd name="T9" fmla="*/ 2774 h 3692"/>
                <a:gd name="T10" fmla="*/ 1905 w 2412"/>
                <a:gd name="T11" fmla="*/ 3177 h 3692"/>
                <a:gd name="T12" fmla="*/ 1842 w 2412"/>
                <a:gd name="T13" fmla="*/ 3232 h 3692"/>
                <a:gd name="T14" fmla="*/ 1810 w 2412"/>
                <a:gd name="T15" fmla="*/ 3217 h 3692"/>
                <a:gd name="T16" fmla="*/ 1731 w 2412"/>
                <a:gd name="T17" fmla="*/ 3153 h 3692"/>
                <a:gd name="T18" fmla="*/ 1660 w 2412"/>
                <a:gd name="T19" fmla="*/ 3161 h 3692"/>
                <a:gd name="T20" fmla="*/ 1668 w 2412"/>
                <a:gd name="T21" fmla="*/ 3217 h 3692"/>
                <a:gd name="T22" fmla="*/ 1668 w 2412"/>
                <a:gd name="T23" fmla="*/ 3280 h 3692"/>
                <a:gd name="T24" fmla="*/ 1644 w 2412"/>
                <a:gd name="T25" fmla="*/ 3414 h 3692"/>
                <a:gd name="T26" fmla="*/ 1644 w 2412"/>
                <a:gd name="T27" fmla="*/ 3509 h 3692"/>
                <a:gd name="T28" fmla="*/ 1629 w 2412"/>
                <a:gd name="T29" fmla="*/ 3620 h 3692"/>
                <a:gd name="T30" fmla="*/ 1597 w 2412"/>
                <a:gd name="T31" fmla="*/ 3675 h 3692"/>
                <a:gd name="T32" fmla="*/ 8 w 2412"/>
                <a:gd name="T33" fmla="*/ 1399 h 3692"/>
                <a:gd name="T34" fmla="*/ 1589 w 2412"/>
                <a:gd name="T35" fmla="*/ 3675 h 3692"/>
                <a:gd name="T36" fmla="*/ 1629 w 2412"/>
                <a:gd name="T37" fmla="*/ 3612 h 3692"/>
                <a:gd name="T38" fmla="*/ 1636 w 2412"/>
                <a:gd name="T39" fmla="*/ 3517 h 3692"/>
                <a:gd name="T40" fmla="*/ 1644 w 2412"/>
                <a:gd name="T41" fmla="*/ 3406 h 3692"/>
                <a:gd name="T42" fmla="*/ 1668 w 2412"/>
                <a:gd name="T43" fmla="*/ 3280 h 3692"/>
                <a:gd name="T44" fmla="*/ 1660 w 2412"/>
                <a:gd name="T45" fmla="*/ 3217 h 3692"/>
                <a:gd name="T46" fmla="*/ 1652 w 2412"/>
                <a:gd name="T47" fmla="*/ 3161 h 3692"/>
                <a:gd name="T48" fmla="*/ 1731 w 2412"/>
                <a:gd name="T49" fmla="*/ 3145 h 3692"/>
                <a:gd name="T50" fmla="*/ 1818 w 2412"/>
                <a:gd name="T51" fmla="*/ 3217 h 3692"/>
                <a:gd name="T52" fmla="*/ 1842 w 2412"/>
                <a:gd name="T53" fmla="*/ 3224 h 3692"/>
                <a:gd name="T54" fmla="*/ 1897 w 2412"/>
                <a:gd name="T55" fmla="*/ 3169 h 3692"/>
                <a:gd name="T56" fmla="*/ 2000 w 2412"/>
                <a:gd name="T57" fmla="*/ 2766 h 3692"/>
                <a:gd name="T58" fmla="*/ 2000 w 2412"/>
                <a:gd name="T59" fmla="*/ 2766 h 3692"/>
                <a:gd name="T60" fmla="*/ 356 w 2412"/>
                <a:gd name="T61" fmla="*/ 16 h 3692"/>
                <a:gd name="T62" fmla="*/ 1597 w 2412"/>
                <a:gd name="T63" fmla="*/ 3691 h 3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12" h="3692">
                  <a:moveTo>
                    <a:pt x="1597" y="3691"/>
                  </a:moveTo>
                  <a:lnTo>
                    <a:pt x="1597" y="3691"/>
                  </a:lnTo>
                  <a:cubicBezTo>
                    <a:pt x="0" y="1399"/>
                    <a:pt x="0" y="1399"/>
                    <a:pt x="0" y="1399"/>
                  </a:cubicBezTo>
                  <a:cubicBezTo>
                    <a:pt x="348" y="0"/>
                    <a:pt x="348" y="0"/>
                    <a:pt x="348" y="0"/>
                  </a:cubicBezTo>
                  <a:cubicBezTo>
                    <a:pt x="356" y="8"/>
                    <a:pt x="356" y="8"/>
                    <a:pt x="356" y="8"/>
                  </a:cubicBezTo>
                  <a:cubicBezTo>
                    <a:pt x="1067" y="174"/>
                    <a:pt x="1755" y="324"/>
                    <a:pt x="2411" y="451"/>
                  </a:cubicBezTo>
                  <a:lnTo>
                    <a:pt x="2411" y="451"/>
                  </a:lnTo>
                  <a:lnTo>
                    <a:pt x="2411" y="451"/>
                  </a:lnTo>
                  <a:cubicBezTo>
                    <a:pt x="2008" y="2774"/>
                    <a:pt x="2008" y="2774"/>
                    <a:pt x="2008" y="2774"/>
                  </a:cubicBezTo>
                  <a:lnTo>
                    <a:pt x="2008" y="2774"/>
                  </a:lnTo>
                  <a:lnTo>
                    <a:pt x="2000" y="2774"/>
                  </a:lnTo>
                  <a:cubicBezTo>
                    <a:pt x="2000" y="2813"/>
                    <a:pt x="1913" y="3145"/>
                    <a:pt x="1905" y="3177"/>
                  </a:cubicBezTo>
                  <a:cubicBezTo>
                    <a:pt x="1889" y="3201"/>
                    <a:pt x="1882" y="3209"/>
                    <a:pt x="1850" y="3224"/>
                  </a:cubicBezTo>
                  <a:cubicBezTo>
                    <a:pt x="1842" y="3232"/>
                    <a:pt x="1842" y="3232"/>
                    <a:pt x="1842" y="3232"/>
                  </a:cubicBezTo>
                  <a:cubicBezTo>
                    <a:pt x="1834" y="3240"/>
                    <a:pt x="1834" y="3240"/>
                    <a:pt x="1826" y="3240"/>
                  </a:cubicBezTo>
                  <a:cubicBezTo>
                    <a:pt x="1810" y="3240"/>
                    <a:pt x="1810" y="3232"/>
                    <a:pt x="1810" y="3217"/>
                  </a:cubicBezTo>
                  <a:cubicBezTo>
                    <a:pt x="1802" y="3209"/>
                    <a:pt x="1802" y="3193"/>
                    <a:pt x="1795" y="3185"/>
                  </a:cubicBezTo>
                  <a:cubicBezTo>
                    <a:pt x="1779" y="3161"/>
                    <a:pt x="1763" y="3153"/>
                    <a:pt x="1731" y="3153"/>
                  </a:cubicBezTo>
                  <a:cubicBezTo>
                    <a:pt x="1723" y="3153"/>
                    <a:pt x="1708" y="3153"/>
                    <a:pt x="1692" y="3153"/>
                  </a:cubicBezTo>
                  <a:cubicBezTo>
                    <a:pt x="1676" y="3153"/>
                    <a:pt x="1668" y="3153"/>
                    <a:pt x="1660" y="3161"/>
                  </a:cubicBezTo>
                  <a:cubicBezTo>
                    <a:pt x="1652" y="3169"/>
                    <a:pt x="1660" y="3185"/>
                    <a:pt x="1660" y="3201"/>
                  </a:cubicBezTo>
                  <a:cubicBezTo>
                    <a:pt x="1668" y="3201"/>
                    <a:pt x="1668" y="3209"/>
                    <a:pt x="1668" y="3217"/>
                  </a:cubicBezTo>
                  <a:cubicBezTo>
                    <a:pt x="1668" y="3224"/>
                    <a:pt x="1668" y="3224"/>
                    <a:pt x="1668" y="3224"/>
                  </a:cubicBezTo>
                  <a:cubicBezTo>
                    <a:pt x="1676" y="3248"/>
                    <a:pt x="1684" y="3264"/>
                    <a:pt x="1668" y="3280"/>
                  </a:cubicBezTo>
                  <a:cubicBezTo>
                    <a:pt x="1660" y="3296"/>
                    <a:pt x="1652" y="3319"/>
                    <a:pt x="1660" y="3367"/>
                  </a:cubicBezTo>
                  <a:cubicBezTo>
                    <a:pt x="1668" y="3391"/>
                    <a:pt x="1652" y="3406"/>
                    <a:pt x="1644" y="3414"/>
                  </a:cubicBezTo>
                  <a:cubicBezTo>
                    <a:pt x="1636" y="3422"/>
                    <a:pt x="1629" y="3430"/>
                    <a:pt x="1629" y="3454"/>
                  </a:cubicBezTo>
                  <a:cubicBezTo>
                    <a:pt x="1629" y="3477"/>
                    <a:pt x="1636" y="3493"/>
                    <a:pt x="1644" y="3509"/>
                  </a:cubicBezTo>
                  <a:cubicBezTo>
                    <a:pt x="1644" y="3525"/>
                    <a:pt x="1652" y="3541"/>
                    <a:pt x="1652" y="3572"/>
                  </a:cubicBezTo>
                  <a:cubicBezTo>
                    <a:pt x="1660" y="3604"/>
                    <a:pt x="1644" y="3612"/>
                    <a:pt x="1629" y="3620"/>
                  </a:cubicBezTo>
                  <a:cubicBezTo>
                    <a:pt x="1629" y="3628"/>
                    <a:pt x="1621" y="3628"/>
                    <a:pt x="1613" y="3635"/>
                  </a:cubicBezTo>
                  <a:cubicBezTo>
                    <a:pt x="1597" y="3651"/>
                    <a:pt x="1597" y="3659"/>
                    <a:pt x="1597" y="3675"/>
                  </a:cubicBezTo>
                  <a:cubicBezTo>
                    <a:pt x="1597" y="3691"/>
                    <a:pt x="1597" y="3691"/>
                    <a:pt x="1597" y="3691"/>
                  </a:cubicBezTo>
                  <a:lnTo>
                    <a:pt x="8" y="1399"/>
                  </a:lnTo>
                  <a:lnTo>
                    <a:pt x="8" y="1399"/>
                  </a:lnTo>
                  <a:cubicBezTo>
                    <a:pt x="1589" y="3675"/>
                    <a:pt x="1589" y="3675"/>
                    <a:pt x="1589" y="3675"/>
                  </a:cubicBezTo>
                  <a:cubicBezTo>
                    <a:pt x="1589" y="3659"/>
                    <a:pt x="1589" y="3644"/>
                    <a:pt x="1605" y="3628"/>
                  </a:cubicBezTo>
                  <a:cubicBezTo>
                    <a:pt x="1613" y="3620"/>
                    <a:pt x="1621" y="3620"/>
                    <a:pt x="1629" y="3612"/>
                  </a:cubicBezTo>
                  <a:cubicBezTo>
                    <a:pt x="1644" y="3604"/>
                    <a:pt x="1652" y="3604"/>
                    <a:pt x="1644" y="3572"/>
                  </a:cubicBezTo>
                  <a:cubicBezTo>
                    <a:pt x="1644" y="3549"/>
                    <a:pt x="1636" y="3533"/>
                    <a:pt x="1636" y="3517"/>
                  </a:cubicBezTo>
                  <a:cubicBezTo>
                    <a:pt x="1629" y="3501"/>
                    <a:pt x="1621" y="3485"/>
                    <a:pt x="1621" y="3454"/>
                  </a:cubicBezTo>
                  <a:cubicBezTo>
                    <a:pt x="1621" y="3430"/>
                    <a:pt x="1636" y="3422"/>
                    <a:pt x="1644" y="3406"/>
                  </a:cubicBezTo>
                  <a:cubicBezTo>
                    <a:pt x="1652" y="3398"/>
                    <a:pt x="1660" y="3391"/>
                    <a:pt x="1652" y="3367"/>
                  </a:cubicBezTo>
                  <a:cubicBezTo>
                    <a:pt x="1644" y="3319"/>
                    <a:pt x="1652" y="3296"/>
                    <a:pt x="1668" y="3280"/>
                  </a:cubicBezTo>
                  <a:cubicBezTo>
                    <a:pt x="1676" y="3264"/>
                    <a:pt x="1668" y="3248"/>
                    <a:pt x="1660" y="3224"/>
                  </a:cubicBezTo>
                  <a:cubicBezTo>
                    <a:pt x="1660" y="3217"/>
                    <a:pt x="1660" y="3217"/>
                    <a:pt x="1660" y="3217"/>
                  </a:cubicBezTo>
                  <a:cubicBezTo>
                    <a:pt x="1660" y="3209"/>
                    <a:pt x="1660" y="3201"/>
                    <a:pt x="1660" y="3201"/>
                  </a:cubicBezTo>
                  <a:cubicBezTo>
                    <a:pt x="1652" y="3185"/>
                    <a:pt x="1644" y="3169"/>
                    <a:pt x="1652" y="3161"/>
                  </a:cubicBezTo>
                  <a:cubicBezTo>
                    <a:pt x="1660" y="3153"/>
                    <a:pt x="1676" y="3145"/>
                    <a:pt x="1692" y="3145"/>
                  </a:cubicBezTo>
                  <a:cubicBezTo>
                    <a:pt x="1708" y="3145"/>
                    <a:pt x="1723" y="3145"/>
                    <a:pt x="1731" y="3145"/>
                  </a:cubicBezTo>
                  <a:cubicBezTo>
                    <a:pt x="1763" y="3145"/>
                    <a:pt x="1787" y="3145"/>
                    <a:pt x="1802" y="3177"/>
                  </a:cubicBezTo>
                  <a:cubicBezTo>
                    <a:pt x="1810" y="3193"/>
                    <a:pt x="1810" y="3201"/>
                    <a:pt x="1818" y="3217"/>
                  </a:cubicBezTo>
                  <a:cubicBezTo>
                    <a:pt x="1818" y="3224"/>
                    <a:pt x="1818" y="3232"/>
                    <a:pt x="1826" y="3232"/>
                  </a:cubicBezTo>
                  <a:cubicBezTo>
                    <a:pt x="1826" y="3232"/>
                    <a:pt x="1834" y="3232"/>
                    <a:pt x="1842" y="3224"/>
                  </a:cubicBezTo>
                  <a:cubicBezTo>
                    <a:pt x="1850" y="3224"/>
                    <a:pt x="1850" y="3224"/>
                    <a:pt x="1850" y="3224"/>
                  </a:cubicBezTo>
                  <a:cubicBezTo>
                    <a:pt x="1882" y="3201"/>
                    <a:pt x="1889" y="3201"/>
                    <a:pt x="1897" y="3169"/>
                  </a:cubicBezTo>
                  <a:cubicBezTo>
                    <a:pt x="1913" y="3145"/>
                    <a:pt x="1992" y="2790"/>
                    <a:pt x="1992" y="2766"/>
                  </a:cubicBezTo>
                  <a:cubicBezTo>
                    <a:pt x="1992" y="2766"/>
                    <a:pt x="1992" y="2766"/>
                    <a:pt x="2000" y="2766"/>
                  </a:cubicBezTo>
                  <a:lnTo>
                    <a:pt x="2000" y="2766"/>
                  </a:lnTo>
                  <a:lnTo>
                    <a:pt x="2000" y="2766"/>
                  </a:lnTo>
                  <a:cubicBezTo>
                    <a:pt x="2403" y="451"/>
                    <a:pt x="2403" y="451"/>
                    <a:pt x="2403" y="451"/>
                  </a:cubicBezTo>
                  <a:cubicBezTo>
                    <a:pt x="1755" y="332"/>
                    <a:pt x="1067" y="182"/>
                    <a:pt x="356" y="16"/>
                  </a:cubicBezTo>
                  <a:cubicBezTo>
                    <a:pt x="8" y="1399"/>
                    <a:pt x="8" y="1399"/>
                    <a:pt x="8" y="1399"/>
                  </a:cubicBezTo>
                  <a:lnTo>
                    <a:pt x="1597" y="3691"/>
                  </a:lnTo>
                </a:path>
              </a:pathLst>
            </a:custGeom>
            <a:solidFill>
              <a:schemeClr val="accent6"/>
            </a:solidFill>
            <a:ln>
              <a:solidFill>
                <a:schemeClr val="bg2"/>
              </a:solidFill>
            </a:ln>
            <a:effectLst/>
          </p:spPr>
          <p:txBody>
            <a:bodyPr wrap="none" anchor="ctr"/>
            <a:lstStyle/>
            <a:p>
              <a:endParaRPr lang="en-US"/>
            </a:p>
          </p:txBody>
        </p:sp>
        <p:sp>
          <p:nvSpPr>
            <p:cNvPr id="259" name="Freeform 132"/>
            <p:cNvSpPr>
              <a:spLocks noChangeArrowheads="1"/>
            </p:cNvSpPr>
            <p:nvPr/>
          </p:nvSpPr>
          <p:spPr bwMode="auto">
            <a:xfrm>
              <a:off x="13999571" y="6008321"/>
              <a:ext cx="1090074" cy="1375348"/>
            </a:xfrm>
            <a:custGeom>
              <a:avLst/>
              <a:gdLst>
                <a:gd name="T0" fmla="*/ 1826 w 2072"/>
                <a:gd name="T1" fmla="*/ 2615 h 2616"/>
                <a:gd name="T2" fmla="*/ 1826 w 2072"/>
                <a:gd name="T3" fmla="*/ 2615 h 2616"/>
                <a:gd name="T4" fmla="*/ 1826 w 2072"/>
                <a:gd name="T5" fmla="*/ 2615 h 2616"/>
                <a:gd name="T6" fmla="*/ 119 w 2072"/>
                <a:gd name="T7" fmla="*/ 2339 h 2616"/>
                <a:gd name="T8" fmla="*/ 48 w 2072"/>
                <a:gd name="T9" fmla="*/ 2331 h 2616"/>
                <a:gd name="T10" fmla="*/ 48 w 2072"/>
                <a:gd name="T11" fmla="*/ 2331 h 2616"/>
                <a:gd name="T12" fmla="*/ 32 w 2072"/>
                <a:gd name="T13" fmla="*/ 2323 h 2616"/>
                <a:gd name="T14" fmla="*/ 24 w 2072"/>
                <a:gd name="T15" fmla="*/ 2323 h 2616"/>
                <a:gd name="T16" fmla="*/ 8 w 2072"/>
                <a:gd name="T17" fmla="*/ 2323 h 2616"/>
                <a:gd name="T18" fmla="*/ 0 w 2072"/>
                <a:gd name="T19" fmla="*/ 2323 h 2616"/>
                <a:gd name="T20" fmla="*/ 403 w 2072"/>
                <a:gd name="T21" fmla="*/ 0 h 2616"/>
                <a:gd name="T22" fmla="*/ 411 w 2072"/>
                <a:gd name="T23" fmla="*/ 0 h 2616"/>
                <a:gd name="T24" fmla="*/ 1423 w 2072"/>
                <a:gd name="T25" fmla="*/ 166 h 2616"/>
                <a:gd name="T26" fmla="*/ 1423 w 2072"/>
                <a:gd name="T27" fmla="*/ 166 h 2616"/>
                <a:gd name="T28" fmla="*/ 1360 w 2072"/>
                <a:gd name="T29" fmla="*/ 624 h 2616"/>
                <a:gd name="T30" fmla="*/ 2048 w 2072"/>
                <a:gd name="T31" fmla="*/ 703 h 2616"/>
                <a:gd name="T32" fmla="*/ 2071 w 2072"/>
                <a:gd name="T33" fmla="*/ 735 h 2616"/>
                <a:gd name="T34" fmla="*/ 1826 w 2072"/>
                <a:gd name="T35" fmla="*/ 2615 h 2616"/>
                <a:gd name="T36" fmla="*/ 8 w 2072"/>
                <a:gd name="T37" fmla="*/ 2315 h 2616"/>
                <a:gd name="T38" fmla="*/ 8 w 2072"/>
                <a:gd name="T39" fmla="*/ 2315 h 2616"/>
                <a:gd name="T40" fmla="*/ 32 w 2072"/>
                <a:gd name="T41" fmla="*/ 2315 h 2616"/>
                <a:gd name="T42" fmla="*/ 32 w 2072"/>
                <a:gd name="T43" fmla="*/ 2315 h 2616"/>
                <a:gd name="T44" fmla="*/ 48 w 2072"/>
                <a:gd name="T45" fmla="*/ 2323 h 2616"/>
                <a:gd name="T46" fmla="*/ 48 w 2072"/>
                <a:gd name="T47" fmla="*/ 2323 h 2616"/>
                <a:gd name="T48" fmla="*/ 119 w 2072"/>
                <a:gd name="T49" fmla="*/ 2339 h 2616"/>
                <a:gd name="T50" fmla="*/ 1826 w 2072"/>
                <a:gd name="T51" fmla="*/ 2607 h 2616"/>
                <a:gd name="T52" fmla="*/ 2064 w 2072"/>
                <a:gd name="T53" fmla="*/ 735 h 2616"/>
                <a:gd name="T54" fmla="*/ 2048 w 2072"/>
                <a:gd name="T55" fmla="*/ 711 h 2616"/>
                <a:gd name="T56" fmla="*/ 1352 w 2072"/>
                <a:gd name="T57" fmla="*/ 632 h 2616"/>
                <a:gd name="T58" fmla="*/ 1415 w 2072"/>
                <a:gd name="T59" fmla="*/ 174 h 2616"/>
                <a:gd name="T60" fmla="*/ 411 w 2072"/>
                <a:gd name="T61" fmla="*/ 8 h 2616"/>
                <a:gd name="T62" fmla="*/ 8 w 2072"/>
                <a:gd name="T63" fmla="*/ 2315 h 2616"/>
                <a:gd name="T64" fmla="*/ 1826 w 2072"/>
                <a:gd name="T65" fmla="*/ 2615 h 2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72" h="2616">
                  <a:moveTo>
                    <a:pt x="1826" y="2615"/>
                  </a:moveTo>
                  <a:lnTo>
                    <a:pt x="1826" y="2615"/>
                  </a:lnTo>
                  <a:lnTo>
                    <a:pt x="1826" y="2615"/>
                  </a:lnTo>
                  <a:cubicBezTo>
                    <a:pt x="925" y="2497"/>
                    <a:pt x="356" y="2386"/>
                    <a:pt x="119" y="2339"/>
                  </a:cubicBezTo>
                  <a:cubicBezTo>
                    <a:pt x="87" y="2339"/>
                    <a:pt x="63" y="2331"/>
                    <a:pt x="48" y="2331"/>
                  </a:cubicBezTo>
                  <a:lnTo>
                    <a:pt x="48" y="2331"/>
                  </a:lnTo>
                  <a:cubicBezTo>
                    <a:pt x="40" y="2331"/>
                    <a:pt x="40" y="2323"/>
                    <a:pt x="32" y="2323"/>
                  </a:cubicBezTo>
                  <a:cubicBezTo>
                    <a:pt x="24" y="2323"/>
                    <a:pt x="24" y="2323"/>
                    <a:pt x="24" y="2323"/>
                  </a:cubicBezTo>
                  <a:cubicBezTo>
                    <a:pt x="16" y="2323"/>
                    <a:pt x="8" y="2323"/>
                    <a:pt x="8" y="2323"/>
                  </a:cubicBezTo>
                  <a:cubicBezTo>
                    <a:pt x="0" y="2323"/>
                    <a:pt x="0" y="2323"/>
                    <a:pt x="0" y="2323"/>
                  </a:cubicBezTo>
                  <a:cubicBezTo>
                    <a:pt x="403" y="0"/>
                    <a:pt x="403" y="0"/>
                    <a:pt x="403" y="0"/>
                  </a:cubicBezTo>
                  <a:cubicBezTo>
                    <a:pt x="411" y="0"/>
                    <a:pt x="411" y="0"/>
                    <a:pt x="411" y="0"/>
                  </a:cubicBezTo>
                  <a:cubicBezTo>
                    <a:pt x="759" y="63"/>
                    <a:pt x="1099" y="118"/>
                    <a:pt x="1423" y="166"/>
                  </a:cubicBezTo>
                  <a:lnTo>
                    <a:pt x="1423" y="166"/>
                  </a:lnTo>
                  <a:cubicBezTo>
                    <a:pt x="1360" y="624"/>
                    <a:pt x="1360" y="624"/>
                    <a:pt x="1360" y="624"/>
                  </a:cubicBezTo>
                  <a:cubicBezTo>
                    <a:pt x="2048" y="703"/>
                    <a:pt x="2048" y="703"/>
                    <a:pt x="2048" y="703"/>
                  </a:cubicBezTo>
                  <a:cubicBezTo>
                    <a:pt x="2071" y="735"/>
                    <a:pt x="2071" y="735"/>
                    <a:pt x="2071" y="735"/>
                  </a:cubicBezTo>
                  <a:cubicBezTo>
                    <a:pt x="1826" y="2615"/>
                    <a:pt x="1826" y="2615"/>
                    <a:pt x="1826" y="2615"/>
                  </a:cubicBezTo>
                  <a:lnTo>
                    <a:pt x="8" y="2315"/>
                  </a:lnTo>
                  <a:lnTo>
                    <a:pt x="8" y="2315"/>
                  </a:lnTo>
                  <a:cubicBezTo>
                    <a:pt x="16" y="2315"/>
                    <a:pt x="24" y="2315"/>
                    <a:pt x="32" y="2315"/>
                  </a:cubicBezTo>
                  <a:lnTo>
                    <a:pt x="32" y="2315"/>
                  </a:lnTo>
                  <a:cubicBezTo>
                    <a:pt x="40" y="2323"/>
                    <a:pt x="40" y="2323"/>
                    <a:pt x="48" y="2323"/>
                  </a:cubicBezTo>
                  <a:lnTo>
                    <a:pt x="48" y="2323"/>
                  </a:lnTo>
                  <a:cubicBezTo>
                    <a:pt x="63" y="2323"/>
                    <a:pt x="87" y="2331"/>
                    <a:pt x="119" y="2339"/>
                  </a:cubicBezTo>
                  <a:cubicBezTo>
                    <a:pt x="356" y="2386"/>
                    <a:pt x="925" y="2497"/>
                    <a:pt x="1826" y="2607"/>
                  </a:cubicBezTo>
                  <a:cubicBezTo>
                    <a:pt x="2064" y="735"/>
                    <a:pt x="2064" y="735"/>
                    <a:pt x="2064" y="735"/>
                  </a:cubicBezTo>
                  <a:cubicBezTo>
                    <a:pt x="2048" y="711"/>
                    <a:pt x="2048" y="711"/>
                    <a:pt x="2048" y="711"/>
                  </a:cubicBezTo>
                  <a:cubicBezTo>
                    <a:pt x="1352" y="632"/>
                    <a:pt x="1352" y="632"/>
                    <a:pt x="1352" y="632"/>
                  </a:cubicBezTo>
                  <a:cubicBezTo>
                    <a:pt x="1415" y="174"/>
                    <a:pt x="1415" y="174"/>
                    <a:pt x="1415" y="174"/>
                  </a:cubicBezTo>
                  <a:cubicBezTo>
                    <a:pt x="1099" y="126"/>
                    <a:pt x="759" y="71"/>
                    <a:pt x="411" y="8"/>
                  </a:cubicBezTo>
                  <a:cubicBezTo>
                    <a:pt x="8" y="2315"/>
                    <a:pt x="8" y="2315"/>
                    <a:pt x="8" y="2315"/>
                  </a:cubicBezTo>
                  <a:lnTo>
                    <a:pt x="1826" y="2615"/>
                  </a:lnTo>
                </a:path>
              </a:pathLst>
            </a:custGeom>
            <a:solidFill>
              <a:schemeClr val="accent6"/>
            </a:solidFill>
            <a:ln>
              <a:solidFill>
                <a:schemeClr val="bg2"/>
              </a:solidFill>
            </a:ln>
            <a:effectLst/>
          </p:spPr>
          <p:txBody>
            <a:bodyPr wrap="none" anchor="ctr"/>
            <a:lstStyle/>
            <a:p>
              <a:endParaRPr lang="en-US"/>
            </a:p>
          </p:txBody>
        </p:sp>
        <p:sp>
          <p:nvSpPr>
            <p:cNvPr id="260" name="Freeform 138"/>
            <p:cNvSpPr>
              <a:spLocks noChangeArrowheads="1"/>
            </p:cNvSpPr>
            <p:nvPr/>
          </p:nvSpPr>
          <p:spPr bwMode="auto">
            <a:xfrm>
              <a:off x="14022764" y="7232914"/>
              <a:ext cx="934681" cy="146116"/>
            </a:xfrm>
            <a:custGeom>
              <a:avLst/>
              <a:gdLst>
                <a:gd name="T0" fmla="*/ 0 w 1779"/>
                <a:gd name="T1" fmla="*/ 0 h 277"/>
                <a:gd name="T2" fmla="*/ 0 w 1779"/>
                <a:gd name="T3" fmla="*/ 0 h 277"/>
                <a:gd name="T4" fmla="*/ 1778 w 1779"/>
                <a:gd name="T5" fmla="*/ 276 h 277"/>
                <a:gd name="T6" fmla="*/ 1778 w 1779"/>
                <a:gd name="T7" fmla="*/ 276 h 277"/>
                <a:gd name="T8" fmla="*/ 0 w 1779"/>
                <a:gd name="T9" fmla="*/ 0 h 277"/>
              </a:gdLst>
              <a:ahLst/>
              <a:cxnLst>
                <a:cxn ang="0">
                  <a:pos x="T0" y="T1"/>
                </a:cxn>
                <a:cxn ang="0">
                  <a:pos x="T2" y="T3"/>
                </a:cxn>
                <a:cxn ang="0">
                  <a:pos x="T4" y="T5"/>
                </a:cxn>
                <a:cxn ang="0">
                  <a:pos x="T6" y="T7"/>
                </a:cxn>
                <a:cxn ang="0">
                  <a:pos x="T8" y="T9"/>
                </a:cxn>
              </a:cxnLst>
              <a:rect l="0" t="0" r="r" b="b"/>
              <a:pathLst>
                <a:path w="1779" h="277">
                  <a:moveTo>
                    <a:pt x="0" y="0"/>
                  </a:moveTo>
                  <a:lnTo>
                    <a:pt x="0" y="0"/>
                  </a:lnTo>
                  <a:cubicBezTo>
                    <a:pt x="166" y="31"/>
                    <a:pt x="774" y="158"/>
                    <a:pt x="1778" y="276"/>
                  </a:cubicBezTo>
                  <a:lnTo>
                    <a:pt x="1778" y="276"/>
                  </a:lnTo>
                  <a:cubicBezTo>
                    <a:pt x="774" y="158"/>
                    <a:pt x="166" y="31"/>
                    <a:pt x="0" y="0"/>
                  </a:cubicBezTo>
                </a:path>
              </a:pathLst>
            </a:custGeom>
            <a:solidFill>
              <a:schemeClr val="accent6"/>
            </a:solidFill>
            <a:ln>
              <a:solidFill>
                <a:schemeClr val="bg2"/>
              </a:solidFill>
            </a:ln>
            <a:effectLst/>
          </p:spPr>
          <p:txBody>
            <a:bodyPr wrap="none" anchor="ctr"/>
            <a:lstStyle/>
            <a:p>
              <a:endParaRPr lang="en-US"/>
            </a:p>
          </p:txBody>
        </p:sp>
        <p:sp>
          <p:nvSpPr>
            <p:cNvPr id="261" name="Freeform 219"/>
            <p:cNvSpPr>
              <a:spLocks noChangeArrowheads="1"/>
            </p:cNvSpPr>
            <p:nvPr/>
          </p:nvSpPr>
          <p:spPr bwMode="auto">
            <a:xfrm>
              <a:off x="12389973" y="4577309"/>
              <a:ext cx="1572489" cy="1322004"/>
            </a:xfrm>
            <a:custGeom>
              <a:avLst/>
              <a:gdLst>
                <a:gd name="T0" fmla="*/ 2450 w 2989"/>
                <a:gd name="T1" fmla="*/ 601 h 2515"/>
                <a:gd name="T2" fmla="*/ 2450 w 2989"/>
                <a:gd name="T3" fmla="*/ 601 h 2515"/>
                <a:gd name="T4" fmla="*/ 2213 w 2989"/>
                <a:gd name="T5" fmla="*/ 538 h 2515"/>
                <a:gd name="T6" fmla="*/ 2102 w 2989"/>
                <a:gd name="T7" fmla="*/ 546 h 2515"/>
                <a:gd name="T8" fmla="*/ 2015 w 2989"/>
                <a:gd name="T9" fmla="*/ 538 h 2515"/>
                <a:gd name="T10" fmla="*/ 1968 w 2989"/>
                <a:gd name="T11" fmla="*/ 554 h 2515"/>
                <a:gd name="T12" fmla="*/ 1818 w 2989"/>
                <a:gd name="T13" fmla="*/ 554 h 2515"/>
                <a:gd name="T14" fmla="*/ 1707 w 2989"/>
                <a:gd name="T15" fmla="*/ 554 h 2515"/>
                <a:gd name="T16" fmla="*/ 1620 w 2989"/>
                <a:gd name="T17" fmla="*/ 522 h 2515"/>
                <a:gd name="T18" fmla="*/ 1533 w 2989"/>
                <a:gd name="T19" fmla="*/ 538 h 2515"/>
                <a:gd name="T20" fmla="*/ 1454 w 2989"/>
                <a:gd name="T21" fmla="*/ 522 h 2515"/>
                <a:gd name="T22" fmla="*/ 1415 w 2989"/>
                <a:gd name="T23" fmla="*/ 490 h 2515"/>
                <a:gd name="T24" fmla="*/ 1360 w 2989"/>
                <a:gd name="T25" fmla="*/ 459 h 2515"/>
                <a:gd name="T26" fmla="*/ 1272 w 2989"/>
                <a:gd name="T27" fmla="*/ 451 h 2515"/>
                <a:gd name="T28" fmla="*/ 1185 w 2989"/>
                <a:gd name="T29" fmla="*/ 467 h 2515"/>
                <a:gd name="T30" fmla="*/ 1059 w 2989"/>
                <a:gd name="T31" fmla="*/ 451 h 2515"/>
                <a:gd name="T32" fmla="*/ 956 w 2989"/>
                <a:gd name="T33" fmla="*/ 419 h 2515"/>
                <a:gd name="T34" fmla="*/ 948 w 2989"/>
                <a:gd name="T35" fmla="*/ 348 h 2515"/>
                <a:gd name="T36" fmla="*/ 964 w 2989"/>
                <a:gd name="T37" fmla="*/ 190 h 2515"/>
                <a:gd name="T38" fmla="*/ 877 w 2989"/>
                <a:gd name="T39" fmla="*/ 103 h 2515"/>
                <a:gd name="T40" fmla="*/ 822 w 2989"/>
                <a:gd name="T41" fmla="*/ 87 h 2515"/>
                <a:gd name="T42" fmla="*/ 790 w 2989"/>
                <a:gd name="T43" fmla="*/ 40 h 2515"/>
                <a:gd name="T44" fmla="*/ 687 w 2989"/>
                <a:gd name="T45" fmla="*/ 0 h 2515"/>
                <a:gd name="T46" fmla="*/ 687 w 2989"/>
                <a:gd name="T47" fmla="*/ 16 h 2515"/>
                <a:gd name="T48" fmla="*/ 672 w 2989"/>
                <a:gd name="T49" fmla="*/ 79 h 2515"/>
                <a:gd name="T50" fmla="*/ 664 w 2989"/>
                <a:gd name="T51" fmla="*/ 95 h 2515"/>
                <a:gd name="T52" fmla="*/ 608 w 2989"/>
                <a:gd name="T53" fmla="*/ 277 h 2515"/>
                <a:gd name="T54" fmla="*/ 545 w 2989"/>
                <a:gd name="T55" fmla="*/ 459 h 2515"/>
                <a:gd name="T56" fmla="*/ 474 w 2989"/>
                <a:gd name="T57" fmla="*/ 593 h 2515"/>
                <a:gd name="T58" fmla="*/ 442 w 2989"/>
                <a:gd name="T59" fmla="*/ 672 h 2515"/>
                <a:gd name="T60" fmla="*/ 434 w 2989"/>
                <a:gd name="T61" fmla="*/ 743 h 2515"/>
                <a:gd name="T62" fmla="*/ 419 w 2989"/>
                <a:gd name="T63" fmla="*/ 799 h 2515"/>
                <a:gd name="T64" fmla="*/ 387 w 2989"/>
                <a:gd name="T65" fmla="*/ 862 h 2515"/>
                <a:gd name="T66" fmla="*/ 300 w 2989"/>
                <a:gd name="T67" fmla="*/ 1067 h 2515"/>
                <a:gd name="T68" fmla="*/ 253 w 2989"/>
                <a:gd name="T69" fmla="*/ 1178 h 2515"/>
                <a:gd name="T70" fmla="*/ 197 w 2989"/>
                <a:gd name="T71" fmla="*/ 1249 h 2515"/>
                <a:gd name="T72" fmla="*/ 166 w 2989"/>
                <a:gd name="T73" fmla="*/ 1289 h 2515"/>
                <a:gd name="T74" fmla="*/ 102 w 2989"/>
                <a:gd name="T75" fmla="*/ 1392 h 2515"/>
                <a:gd name="T76" fmla="*/ 55 w 2989"/>
                <a:gd name="T77" fmla="*/ 1494 h 2515"/>
                <a:gd name="T78" fmla="*/ 63 w 2989"/>
                <a:gd name="T79" fmla="*/ 1605 h 2515"/>
                <a:gd name="T80" fmla="*/ 15 w 2989"/>
                <a:gd name="T81" fmla="*/ 1692 h 2515"/>
                <a:gd name="T82" fmla="*/ 39 w 2989"/>
                <a:gd name="T83" fmla="*/ 1890 h 2515"/>
                <a:gd name="T84" fmla="*/ 55 w 2989"/>
                <a:gd name="T85" fmla="*/ 1913 h 2515"/>
                <a:gd name="T86" fmla="*/ 2442 w 2989"/>
                <a:gd name="T87" fmla="*/ 2514 h 2515"/>
                <a:gd name="T88" fmla="*/ 2616 w 2989"/>
                <a:gd name="T89" fmla="*/ 1724 h 2515"/>
                <a:gd name="T90" fmla="*/ 2672 w 2989"/>
                <a:gd name="T91" fmla="*/ 1629 h 2515"/>
                <a:gd name="T92" fmla="*/ 2680 w 2989"/>
                <a:gd name="T93" fmla="*/ 1566 h 2515"/>
                <a:gd name="T94" fmla="*/ 2672 w 2989"/>
                <a:gd name="T95" fmla="*/ 1479 h 2515"/>
                <a:gd name="T96" fmla="*/ 2616 w 2989"/>
                <a:gd name="T97" fmla="*/ 1376 h 2515"/>
                <a:gd name="T98" fmla="*/ 2798 w 2989"/>
                <a:gd name="T99" fmla="*/ 1178 h 2515"/>
                <a:gd name="T100" fmla="*/ 2814 w 2989"/>
                <a:gd name="T101" fmla="*/ 1115 h 2515"/>
                <a:gd name="T102" fmla="*/ 2885 w 2989"/>
                <a:gd name="T103" fmla="*/ 1036 h 2515"/>
                <a:gd name="T104" fmla="*/ 2972 w 2989"/>
                <a:gd name="T105" fmla="*/ 917 h 2515"/>
                <a:gd name="T106" fmla="*/ 2925 w 2989"/>
                <a:gd name="T107" fmla="*/ 783 h 2515"/>
                <a:gd name="T108" fmla="*/ 2877 w 2989"/>
                <a:gd name="T109" fmla="*/ 680 h 2515"/>
                <a:gd name="T110" fmla="*/ 2869 w 2989"/>
                <a:gd name="T111" fmla="*/ 672 h 2515"/>
                <a:gd name="T112" fmla="*/ 2450 w 2989"/>
                <a:gd name="T113" fmla="*/ 601 h 2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989" h="2515">
                  <a:moveTo>
                    <a:pt x="2450" y="601"/>
                  </a:moveTo>
                  <a:lnTo>
                    <a:pt x="2450" y="601"/>
                  </a:lnTo>
                  <a:cubicBezTo>
                    <a:pt x="2395" y="570"/>
                    <a:pt x="2237" y="530"/>
                    <a:pt x="2213" y="538"/>
                  </a:cubicBezTo>
                  <a:cubicBezTo>
                    <a:pt x="2190" y="554"/>
                    <a:pt x="2126" y="554"/>
                    <a:pt x="2102" y="546"/>
                  </a:cubicBezTo>
                  <a:cubicBezTo>
                    <a:pt x="2071" y="538"/>
                    <a:pt x="2031" y="522"/>
                    <a:pt x="2015" y="538"/>
                  </a:cubicBezTo>
                  <a:cubicBezTo>
                    <a:pt x="2000" y="546"/>
                    <a:pt x="2047" y="554"/>
                    <a:pt x="1968" y="554"/>
                  </a:cubicBezTo>
                  <a:cubicBezTo>
                    <a:pt x="1897" y="546"/>
                    <a:pt x="1834" y="546"/>
                    <a:pt x="1818" y="554"/>
                  </a:cubicBezTo>
                  <a:cubicBezTo>
                    <a:pt x="1802" y="570"/>
                    <a:pt x="1731" y="585"/>
                    <a:pt x="1707" y="554"/>
                  </a:cubicBezTo>
                  <a:cubicBezTo>
                    <a:pt x="1684" y="522"/>
                    <a:pt x="1636" y="506"/>
                    <a:pt x="1620" y="522"/>
                  </a:cubicBezTo>
                  <a:cubicBezTo>
                    <a:pt x="1604" y="530"/>
                    <a:pt x="1549" y="554"/>
                    <a:pt x="1533" y="538"/>
                  </a:cubicBezTo>
                  <a:cubicBezTo>
                    <a:pt x="1518" y="514"/>
                    <a:pt x="1470" y="522"/>
                    <a:pt x="1454" y="522"/>
                  </a:cubicBezTo>
                  <a:cubicBezTo>
                    <a:pt x="1438" y="522"/>
                    <a:pt x="1438" y="514"/>
                    <a:pt x="1415" y="490"/>
                  </a:cubicBezTo>
                  <a:cubicBezTo>
                    <a:pt x="1399" y="467"/>
                    <a:pt x="1391" y="459"/>
                    <a:pt x="1360" y="459"/>
                  </a:cubicBezTo>
                  <a:cubicBezTo>
                    <a:pt x="1320" y="459"/>
                    <a:pt x="1312" y="467"/>
                    <a:pt x="1272" y="451"/>
                  </a:cubicBezTo>
                  <a:cubicBezTo>
                    <a:pt x="1233" y="427"/>
                    <a:pt x="1225" y="451"/>
                    <a:pt x="1185" y="467"/>
                  </a:cubicBezTo>
                  <a:cubicBezTo>
                    <a:pt x="1146" y="475"/>
                    <a:pt x="1083" y="475"/>
                    <a:pt x="1059" y="451"/>
                  </a:cubicBezTo>
                  <a:cubicBezTo>
                    <a:pt x="1027" y="427"/>
                    <a:pt x="972" y="427"/>
                    <a:pt x="956" y="419"/>
                  </a:cubicBezTo>
                  <a:cubicBezTo>
                    <a:pt x="940" y="403"/>
                    <a:pt x="940" y="380"/>
                    <a:pt x="948" y="348"/>
                  </a:cubicBezTo>
                  <a:cubicBezTo>
                    <a:pt x="948" y="309"/>
                    <a:pt x="996" y="230"/>
                    <a:pt x="964" y="190"/>
                  </a:cubicBezTo>
                  <a:cubicBezTo>
                    <a:pt x="940" y="143"/>
                    <a:pt x="917" y="103"/>
                    <a:pt x="877" y="103"/>
                  </a:cubicBezTo>
                  <a:cubicBezTo>
                    <a:pt x="845" y="103"/>
                    <a:pt x="830" y="127"/>
                    <a:pt x="822" y="87"/>
                  </a:cubicBezTo>
                  <a:cubicBezTo>
                    <a:pt x="814" y="48"/>
                    <a:pt x="822" y="48"/>
                    <a:pt x="790" y="40"/>
                  </a:cubicBezTo>
                  <a:cubicBezTo>
                    <a:pt x="774" y="32"/>
                    <a:pt x="727" y="16"/>
                    <a:pt x="687" y="0"/>
                  </a:cubicBezTo>
                  <a:cubicBezTo>
                    <a:pt x="687" y="0"/>
                    <a:pt x="687" y="8"/>
                    <a:pt x="687" y="16"/>
                  </a:cubicBezTo>
                  <a:cubicBezTo>
                    <a:pt x="680" y="40"/>
                    <a:pt x="680" y="56"/>
                    <a:pt x="672" y="79"/>
                  </a:cubicBezTo>
                  <a:cubicBezTo>
                    <a:pt x="664" y="95"/>
                    <a:pt x="672" y="64"/>
                    <a:pt x="664" y="95"/>
                  </a:cubicBezTo>
                  <a:cubicBezTo>
                    <a:pt x="656" y="135"/>
                    <a:pt x="616" y="222"/>
                    <a:pt x="608" y="277"/>
                  </a:cubicBezTo>
                  <a:cubicBezTo>
                    <a:pt x="592" y="325"/>
                    <a:pt x="569" y="403"/>
                    <a:pt x="545" y="459"/>
                  </a:cubicBezTo>
                  <a:cubicBezTo>
                    <a:pt x="521" y="514"/>
                    <a:pt x="490" y="538"/>
                    <a:pt x="474" y="593"/>
                  </a:cubicBezTo>
                  <a:cubicBezTo>
                    <a:pt x="458" y="649"/>
                    <a:pt x="442" y="633"/>
                    <a:pt x="442" y="672"/>
                  </a:cubicBezTo>
                  <a:cubicBezTo>
                    <a:pt x="442" y="712"/>
                    <a:pt x="450" y="720"/>
                    <a:pt x="434" y="743"/>
                  </a:cubicBezTo>
                  <a:cubicBezTo>
                    <a:pt x="419" y="759"/>
                    <a:pt x="427" y="767"/>
                    <a:pt x="419" y="799"/>
                  </a:cubicBezTo>
                  <a:cubicBezTo>
                    <a:pt x="411" y="838"/>
                    <a:pt x="403" y="799"/>
                    <a:pt x="387" y="862"/>
                  </a:cubicBezTo>
                  <a:cubicBezTo>
                    <a:pt x="363" y="925"/>
                    <a:pt x="308" y="1028"/>
                    <a:pt x="300" y="1067"/>
                  </a:cubicBezTo>
                  <a:cubicBezTo>
                    <a:pt x="284" y="1099"/>
                    <a:pt x="276" y="1162"/>
                    <a:pt x="253" y="1178"/>
                  </a:cubicBezTo>
                  <a:cubicBezTo>
                    <a:pt x="229" y="1202"/>
                    <a:pt x="205" y="1218"/>
                    <a:pt x="197" y="1249"/>
                  </a:cubicBezTo>
                  <a:cubicBezTo>
                    <a:pt x="189" y="1289"/>
                    <a:pt x="158" y="1242"/>
                    <a:pt x="166" y="1289"/>
                  </a:cubicBezTo>
                  <a:cubicBezTo>
                    <a:pt x="174" y="1329"/>
                    <a:pt x="110" y="1376"/>
                    <a:pt x="102" y="1392"/>
                  </a:cubicBezTo>
                  <a:cubicBezTo>
                    <a:pt x="87" y="1407"/>
                    <a:pt x="63" y="1439"/>
                    <a:pt x="55" y="1494"/>
                  </a:cubicBezTo>
                  <a:cubicBezTo>
                    <a:pt x="47" y="1550"/>
                    <a:pt x="87" y="1581"/>
                    <a:pt x="63" y="1605"/>
                  </a:cubicBezTo>
                  <a:cubicBezTo>
                    <a:pt x="39" y="1629"/>
                    <a:pt x="15" y="1660"/>
                    <a:pt x="15" y="1692"/>
                  </a:cubicBezTo>
                  <a:cubicBezTo>
                    <a:pt x="15" y="1716"/>
                    <a:pt x="0" y="1826"/>
                    <a:pt x="39" y="1890"/>
                  </a:cubicBezTo>
                  <a:cubicBezTo>
                    <a:pt x="47" y="1898"/>
                    <a:pt x="47" y="1906"/>
                    <a:pt x="55" y="1913"/>
                  </a:cubicBezTo>
                  <a:cubicBezTo>
                    <a:pt x="371" y="2008"/>
                    <a:pt x="1296" y="2261"/>
                    <a:pt x="2442" y="2514"/>
                  </a:cubicBezTo>
                  <a:cubicBezTo>
                    <a:pt x="2474" y="2364"/>
                    <a:pt x="2616" y="1747"/>
                    <a:pt x="2616" y="1724"/>
                  </a:cubicBezTo>
                  <a:cubicBezTo>
                    <a:pt x="2616" y="1700"/>
                    <a:pt x="2656" y="1653"/>
                    <a:pt x="2672" y="1629"/>
                  </a:cubicBezTo>
                  <a:cubicBezTo>
                    <a:pt x="2680" y="1605"/>
                    <a:pt x="2664" y="1589"/>
                    <a:pt x="2680" y="1566"/>
                  </a:cubicBezTo>
                  <a:cubicBezTo>
                    <a:pt x="2688" y="1550"/>
                    <a:pt x="2727" y="1502"/>
                    <a:pt x="2672" y="1479"/>
                  </a:cubicBezTo>
                  <a:cubicBezTo>
                    <a:pt x="2616" y="1447"/>
                    <a:pt x="2624" y="1415"/>
                    <a:pt x="2616" y="1376"/>
                  </a:cubicBezTo>
                  <a:cubicBezTo>
                    <a:pt x="2616" y="1329"/>
                    <a:pt x="2798" y="1194"/>
                    <a:pt x="2798" y="1178"/>
                  </a:cubicBezTo>
                  <a:cubicBezTo>
                    <a:pt x="2798" y="1162"/>
                    <a:pt x="2790" y="1139"/>
                    <a:pt x="2814" y="1115"/>
                  </a:cubicBezTo>
                  <a:cubicBezTo>
                    <a:pt x="2838" y="1091"/>
                    <a:pt x="2885" y="1060"/>
                    <a:pt x="2885" y="1036"/>
                  </a:cubicBezTo>
                  <a:cubicBezTo>
                    <a:pt x="2885" y="1020"/>
                    <a:pt x="2948" y="933"/>
                    <a:pt x="2972" y="917"/>
                  </a:cubicBezTo>
                  <a:cubicBezTo>
                    <a:pt x="2988" y="902"/>
                    <a:pt x="2972" y="815"/>
                    <a:pt x="2925" y="783"/>
                  </a:cubicBezTo>
                  <a:cubicBezTo>
                    <a:pt x="2901" y="759"/>
                    <a:pt x="2885" y="712"/>
                    <a:pt x="2877" y="680"/>
                  </a:cubicBezTo>
                  <a:cubicBezTo>
                    <a:pt x="2869" y="672"/>
                    <a:pt x="2869" y="672"/>
                    <a:pt x="2869" y="672"/>
                  </a:cubicBezTo>
                  <a:cubicBezTo>
                    <a:pt x="2869" y="672"/>
                    <a:pt x="2506" y="625"/>
                    <a:pt x="2450" y="601"/>
                  </a:cubicBezTo>
                </a:path>
              </a:pathLst>
            </a:custGeom>
            <a:solidFill>
              <a:schemeClr val="accent6"/>
            </a:solidFill>
            <a:ln>
              <a:solidFill>
                <a:schemeClr val="bg2"/>
              </a:solidFill>
            </a:ln>
            <a:effectLst/>
          </p:spPr>
          <p:txBody>
            <a:bodyPr wrap="none" anchor="ctr"/>
            <a:lstStyle/>
            <a:p>
              <a:endParaRPr lang="en-US"/>
            </a:p>
          </p:txBody>
        </p:sp>
        <p:sp>
          <p:nvSpPr>
            <p:cNvPr id="262" name="Freeform 220"/>
            <p:cNvSpPr>
              <a:spLocks noChangeArrowheads="1"/>
            </p:cNvSpPr>
            <p:nvPr/>
          </p:nvSpPr>
          <p:spPr bwMode="auto">
            <a:xfrm>
              <a:off x="12389973" y="4572670"/>
              <a:ext cx="1567851" cy="1326643"/>
            </a:xfrm>
            <a:custGeom>
              <a:avLst/>
              <a:gdLst>
                <a:gd name="T0" fmla="*/ 47 w 2981"/>
                <a:gd name="T1" fmla="*/ 1929 h 2523"/>
                <a:gd name="T2" fmla="*/ 15 w 2981"/>
                <a:gd name="T3" fmla="*/ 1724 h 2523"/>
                <a:gd name="T4" fmla="*/ 47 w 2981"/>
                <a:gd name="T5" fmla="*/ 1502 h 2523"/>
                <a:gd name="T6" fmla="*/ 166 w 2981"/>
                <a:gd name="T7" fmla="*/ 1273 h 2523"/>
                <a:gd name="T8" fmla="*/ 253 w 2981"/>
                <a:gd name="T9" fmla="*/ 1186 h 2523"/>
                <a:gd name="T10" fmla="*/ 379 w 2981"/>
                <a:gd name="T11" fmla="*/ 870 h 2523"/>
                <a:gd name="T12" fmla="*/ 434 w 2981"/>
                <a:gd name="T13" fmla="*/ 744 h 2523"/>
                <a:gd name="T14" fmla="*/ 474 w 2981"/>
                <a:gd name="T15" fmla="*/ 601 h 2523"/>
                <a:gd name="T16" fmla="*/ 632 w 2981"/>
                <a:gd name="T17" fmla="*/ 182 h 2523"/>
                <a:gd name="T18" fmla="*/ 672 w 2981"/>
                <a:gd name="T19" fmla="*/ 87 h 2523"/>
                <a:gd name="T20" fmla="*/ 687 w 2981"/>
                <a:gd name="T21" fmla="*/ 0 h 2523"/>
                <a:gd name="T22" fmla="*/ 830 w 2981"/>
                <a:gd name="T23" fmla="*/ 95 h 2523"/>
                <a:gd name="T24" fmla="*/ 956 w 2981"/>
                <a:gd name="T25" fmla="*/ 182 h 2523"/>
                <a:gd name="T26" fmla="*/ 956 w 2981"/>
                <a:gd name="T27" fmla="*/ 420 h 2523"/>
                <a:gd name="T28" fmla="*/ 1185 w 2981"/>
                <a:gd name="T29" fmla="*/ 467 h 2523"/>
                <a:gd name="T30" fmla="*/ 1312 w 2981"/>
                <a:gd name="T31" fmla="*/ 467 h 2523"/>
                <a:gd name="T32" fmla="*/ 1423 w 2981"/>
                <a:gd name="T33" fmla="*/ 498 h 2523"/>
                <a:gd name="T34" fmla="*/ 1533 w 2981"/>
                <a:gd name="T35" fmla="*/ 538 h 2523"/>
                <a:gd name="T36" fmla="*/ 1715 w 2981"/>
                <a:gd name="T37" fmla="*/ 562 h 2523"/>
                <a:gd name="T38" fmla="*/ 1968 w 2981"/>
                <a:gd name="T39" fmla="*/ 554 h 2523"/>
                <a:gd name="T40" fmla="*/ 2039 w 2981"/>
                <a:gd name="T41" fmla="*/ 530 h 2523"/>
                <a:gd name="T42" fmla="*/ 2221 w 2981"/>
                <a:gd name="T43" fmla="*/ 546 h 2523"/>
                <a:gd name="T44" fmla="*/ 2885 w 2981"/>
                <a:gd name="T45" fmla="*/ 688 h 2523"/>
                <a:gd name="T46" fmla="*/ 2893 w 2981"/>
                <a:gd name="T47" fmla="*/ 1044 h 2523"/>
                <a:gd name="T48" fmla="*/ 2798 w 2981"/>
                <a:gd name="T49" fmla="*/ 1186 h 2523"/>
                <a:gd name="T50" fmla="*/ 2672 w 2981"/>
                <a:gd name="T51" fmla="*/ 1479 h 2523"/>
                <a:gd name="T52" fmla="*/ 2680 w 2981"/>
                <a:gd name="T53" fmla="*/ 1605 h 2523"/>
                <a:gd name="T54" fmla="*/ 2442 w 2981"/>
                <a:gd name="T55" fmla="*/ 2522 h 2523"/>
                <a:gd name="T56" fmla="*/ 2616 w 2981"/>
                <a:gd name="T57" fmla="*/ 1732 h 2523"/>
                <a:gd name="T58" fmla="*/ 2672 w 2981"/>
                <a:gd name="T59" fmla="*/ 1574 h 2523"/>
                <a:gd name="T60" fmla="*/ 2616 w 2981"/>
                <a:gd name="T61" fmla="*/ 1408 h 2523"/>
                <a:gd name="T62" fmla="*/ 2798 w 2981"/>
                <a:gd name="T63" fmla="*/ 1186 h 2523"/>
                <a:gd name="T64" fmla="*/ 2964 w 2981"/>
                <a:gd name="T65" fmla="*/ 925 h 2523"/>
                <a:gd name="T66" fmla="*/ 2869 w 2981"/>
                <a:gd name="T67" fmla="*/ 688 h 2523"/>
                <a:gd name="T68" fmla="*/ 2150 w 2981"/>
                <a:gd name="T69" fmla="*/ 562 h 2523"/>
                <a:gd name="T70" fmla="*/ 2015 w 2981"/>
                <a:gd name="T71" fmla="*/ 554 h 2523"/>
                <a:gd name="T72" fmla="*/ 1881 w 2981"/>
                <a:gd name="T73" fmla="*/ 562 h 2523"/>
                <a:gd name="T74" fmla="*/ 1636 w 2981"/>
                <a:gd name="T75" fmla="*/ 530 h 2523"/>
                <a:gd name="T76" fmla="*/ 1486 w 2981"/>
                <a:gd name="T77" fmla="*/ 530 h 2523"/>
                <a:gd name="T78" fmla="*/ 1407 w 2981"/>
                <a:gd name="T79" fmla="*/ 498 h 2523"/>
                <a:gd name="T80" fmla="*/ 1272 w 2981"/>
                <a:gd name="T81" fmla="*/ 459 h 2523"/>
                <a:gd name="T82" fmla="*/ 1130 w 2981"/>
                <a:gd name="T83" fmla="*/ 483 h 2523"/>
                <a:gd name="T84" fmla="*/ 940 w 2981"/>
                <a:gd name="T85" fmla="*/ 356 h 2523"/>
                <a:gd name="T86" fmla="*/ 877 w 2981"/>
                <a:gd name="T87" fmla="*/ 111 h 2523"/>
                <a:gd name="T88" fmla="*/ 814 w 2981"/>
                <a:gd name="T89" fmla="*/ 87 h 2523"/>
                <a:gd name="T90" fmla="*/ 680 w 2981"/>
                <a:gd name="T91" fmla="*/ 56 h 2523"/>
                <a:gd name="T92" fmla="*/ 640 w 2981"/>
                <a:gd name="T93" fmla="*/ 190 h 2523"/>
                <a:gd name="T94" fmla="*/ 482 w 2981"/>
                <a:gd name="T95" fmla="*/ 601 h 2523"/>
                <a:gd name="T96" fmla="*/ 434 w 2981"/>
                <a:gd name="T97" fmla="*/ 751 h 2523"/>
                <a:gd name="T98" fmla="*/ 387 w 2981"/>
                <a:gd name="T99" fmla="*/ 870 h 2523"/>
                <a:gd name="T100" fmla="*/ 253 w 2981"/>
                <a:gd name="T101" fmla="*/ 1186 h 2523"/>
                <a:gd name="T102" fmla="*/ 174 w 2981"/>
                <a:gd name="T103" fmla="*/ 1281 h 2523"/>
                <a:gd name="T104" fmla="*/ 102 w 2981"/>
                <a:gd name="T105" fmla="*/ 1400 h 2523"/>
                <a:gd name="T106" fmla="*/ 23 w 2981"/>
                <a:gd name="T107" fmla="*/ 1700 h 2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81" h="2523">
                  <a:moveTo>
                    <a:pt x="2442" y="2522"/>
                  </a:moveTo>
                  <a:lnTo>
                    <a:pt x="2442" y="2522"/>
                  </a:lnTo>
                  <a:lnTo>
                    <a:pt x="2442" y="2522"/>
                  </a:lnTo>
                  <a:cubicBezTo>
                    <a:pt x="1304" y="2277"/>
                    <a:pt x="387" y="2024"/>
                    <a:pt x="47" y="1929"/>
                  </a:cubicBezTo>
                  <a:lnTo>
                    <a:pt x="47" y="1929"/>
                  </a:lnTo>
                  <a:lnTo>
                    <a:pt x="47" y="1929"/>
                  </a:lnTo>
                  <a:cubicBezTo>
                    <a:pt x="47" y="1921"/>
                    <a:pt x="39" y="1906"/>
                    <a:pt x="31" y="1898"/>
                  </a:cubicBezTo>
                  <a:cubicBezTo>
                    <a:pt x="0" y="1850"/>
                    <a:pt x="8" y="1763"/>
                    <a:pt x="15" y="1724"/>
                  </a:cubicBezTo>
                  <a:cubicBezTo>
                    <a:pt x="15" y="1708"/>
                    <a:pt x="15" y="1700"/>
                    <a:pt x="15" y="1700"/>
                  </a:cubicBezTo>
                  <a:cubicBezTo>
                    <a:pt x="15" y="1668"/>
                    <a:pt x="31" y="1637"/>
                    <a:pt x="63" y="1613"/>
                  </a:cubicBezTo>
                  <a:cubicBezTo>
                    <a:pt x="71" y="1605"/>
                    <a:pt x="71" y="1589"/>
                    <a:pt x="63" y="1566"/>
                  </a:cubicBezTo>
                  <a:cubicBezTo>
                    <a:pt x="55" y="1550"/>
                    <a:pt x="47" y="1526"/>
                    <a:pt x="47" y="1502"/>
                  </a:cubicBezTo>
                  <a:cubicBezTo>
                    <a:pt x="55" y="1463"/>
                    <a:pt x="71" y="1423"/>
                    <a:pt x="95" y="1400"/>
                  </a:cubicBezTo>
                  <a:cubicBezTo>
                    <a:pt x="102" y="1400"/>
                    <a:pt x="102" y="1400"/>
                    <a:pt x="102" y="1392"/>
                  </a:cubicBezTo>
                  <a:cubicBezTo>
                    <a:pt x="118" y="1376"/>
                    <a:pt x="166" y="1328"/>
                    <a:pt x="158" y="1297"/>
                  </a:cubicBezTo>
                  <a:cubicBezTo>
                    <a:pt x="158" y="1281"/>
                    <a:pt x="158" y="1273"/>
                    <a:pt x="166" y="1273"/>
                  </a:cubicBezTo>
                  <a:cubicBezTo>
                    <a:pt x="166" y="1273"/>
                    <a:pt x="174" y="1273"/>
                    <a:pt x="181" y="1273"/>
                  </a:cubicBezTo>
                  <a:lnTo>
                    <a:pt x="181" y="1273"/>
                  </a:lnTo>
                  <a:cubicBezTo>
                    <a:pt x="189" y="1273"/>
                    <a:pt x="189" y="1273"/>
                    <a:pt x="197" y="1257"/>
                  </a:cubicBezTo>
                  <a:cubicBezTo>
                    <a:pt x="205" y="1226"/>
                    <a:pt x="221" y="1202"/>
                    <a:pt x="253" y="1186"/>
                  </a:cubicBezTo>
                  <a:cubicBezTo>
                    <a:pt x="268" y="1170"/>
                    <a:pt x="276" y="1131"/>
                    <a:pt x="284" y="1099"/>
                  </a:cubicBezTo>
                  <a:cubicBezTo>
                    <a:pt x="292" y="1091"/>
                    <a:pt x="292" y="1084"/>
                    <a:pt x="292" y="1075"/>
                  </a:cubicBezTo>
                  <a:cubicBezTo>
                    <a:pt x="300" y="1060"/>
                    <a:pt x="316" y="1028"/>
                    <a:pt x="324" y="997"/>
                  </a:cubicBezTo>
                  <a:cubicBezTo>
                    <a:pt x="348" y="957"/>
                    <a:pt x="371" y="902"/>
                    <a:pt x="379" y="870"/>
                  </a:cubicBezTo>
                  <a:cubicBezTo>
                    <a:pt x="387" y="838"/>
                    <a:pt x="395" y="831"/>
                    <a:pt x="403" y="823"/>
                  </a:cubicBezTo>
                  <a:cubicBezTo>
                    <a:pt x="411" y="823"/>
                    <a:pt x="411" y="823"/>
                    <a:pt x="411" y="807"/>
                  </a:cubicBezTo>
                  <a:cubicBezTo>
                    <a:pt x="419" y="799"/>
                    <a:pt x="419" y="791"/>
                    <a:pt x="419" y="783"/>
                  </a:cubicBezTo>
                  <a:cubicBezTo>
                    <a:pt x="419" y="767"/>
                    <a:pt x="419" y="759"/>
                    <a:pt x="434" y="744"/>
                  </a:cubicBezTo>
                  <a:cubicBezTo>
                    <a:pt x="442" y="736"/>
                    <a:pt x="442" y="728"/>
                    <a:pt x="442" y="704"/>
                  </a:cubicBezTo>
                  <a:cubicBezTo>
                    <a:pt x="442" y="696"/>
                    <a:pt x="442" y="688"/>
                    <a:pt x="442" y="680"/>
                  </a:cubicBezTo>
                  <a:cubicBezTo>
                    <a:pt x="442" y="657"/>
                    <a:pt x="442" y="649"/>
                    <a:pt x="450" y="641"/>
                  </a:cubicBezTo>
                  <a:cubicBezTo>
                    <a:pt x="458" y="633"/>
                    <a:pt x="466" y="625"/>
                    <a:pt x="474" y="601"/>
                  </a:cubicBezTo>
                  <a:cubicBezTo>
                    <a:pt x="482" y="570"/>
                    <a:pt x="490" y="546"/>
                    <a:pt x="506" y="522"/>
                  </a:cubicBezTo>
                  <a:cubicBezTo>
                    <a:pt x="521" y="506"/>
                    <a:pt x="529" y="491"/>
                    <a:pt x="537" y="467"/>
                  </a:cubicBezTo>
                  <a:cubicBezTo>
                    <a:pt x="561" y="411"/>
                    <a:pt x="585" y="340"/>
                    <a:pt x="600" y="285"/>
                  </a:cubicBezTo>
                  <a:cubicBezTo>
                    <a:pt x="608" y="253"/>
                    <a:pt x="624" y="222"/>
                    <a:pt x="632" y="182"/>
                  </a:cubicBezTo>
                  <a:cubicBezTo>
                    <a:pt x="640" y="151"/>
                    <a:pt x="656" y="127"/>
                    <a:pt x="656" y="103"/>
                  </a:cubicBezTo>
                  <a:cubicBezTo>
                    <a:pt x="664" y="87"/>
                    <a:pt x="664" y="87"/>
                    <a:pt x="664" y="87"/>
                  </a:cubicBezTo>
                  <a:lnTo>
                    <a:pt x="664" y="87"/>
                  </a:lnTo>
                  <a:cubicBezTo>
                    <a:pt x="672" y="87"/>
                    <a:pt x="672" y="87"/>
                    <a:pt x="672" y="87"/>
                  </a:cubicBezTo>
                  <a:cubicBezTo>
                    <a:pt x="672" y="72"/>
                    <a:pt x="672" y="64"/>
                    <a:pt x="672" y="56"/>
                  </a:cubicBezTo>
                  <a:cubicBezTo>
                    <a:pt x="680" y="48"/>
                    <a:pt x="680" y="32"/>
                    <a:pt x="680" y="24"/>
                  </a:cubicBezTo>
                  <a:cubicBezTo>
                    <a:pt x="680" y="16"/>
                    <a:pt x="687" y="8"/>
                    <a:pt x="687" y="8"/>
                  </a:cubicBezTo>
                  <a:cubicBezTo>
                    <a:pt x="687" y="0"/>
                    <a:pt x="687" y="0"/>
                    <a:pt x="687" y="0"/>
                  </a:cubicBezTo>
                  <a:lnTo>
                    <a:pt x="687" y="0"/>
                  </a:lnTo>
                  <a:cubicBezTo>
                    <a:pt x="743" y="24"/>
                    <a:pt x="782" y="40"/>
                    <a:pt x="790" y="40"/>
                  </a:cubicBezTo>
                  <a:cubicBezTo>
                    <a:pt x="822" y="48"/>
                    <a:pt x="822" y="56"/>
                    <a:pt x="822" y="87"/>
                  </a:cubicBezTo>
                  <a:cubicBezTo>
                    <a:pt x="822" y="87"/>
                    <a:pt x="830" y="87"/>
                    <a:pt x="830" y="95"/>
                  </a:cubicBezTo>
                  <a:cubicBezTo>
                    <a:pt x="830" y="119"/>
                    <a:pt x="838" y="119"/>
                    <a:pt x="838" y="119"/>
                  </a:cubicBezTo>
                  <a:lnTo>
                    <a:pt x="845" y="111"/>
                  </a:lnTo>
                  <a:cubicBezTo>
                    <a:pt x="854" y="111"/>
                    <a:pt x="869" y="103"/>
                    <a:pt x="877" y="103"/>
                  </a:cubicBezTo>
                  <a:cubicBezTo>
                    <a:pt x="917" y="103"/>
                    <a:pt x="932" y="143"/>
                    <a:pt x="956" y="182"/>
                  </a:cubicBezTo>
                  <a:cubicBezTo>
                    <a:pt x="964" y="182"/>
                    <a:pt x="964" y="190"/>
                    <a:pt x="972" y="190"/>
                  </a:cubicBezTo>
                  <a:cubicBezTo>
                    <a:pt x="988" y="230"/>
                    <a:pt x="972" y="277"/>
                    <a:pt x="956" y="317"/>
                  </a:cubicBezTo>
                  <a:cubicBezTo>
                    <a:pt x="956" y="333"/>
                    <a:pt x="948" y="340"/>
                    <a:pt x="948" y="356"/>
                  </a:cubicBezTo>
                  <a:cubicBezTo>
                    <a:pt x="940" y="388"/>
                    <a:pt x="948" y="411"/>
                    <a:pt x="956" y="420"/>
                  </a:cubicBezTo>
                  <a:cubicBezTo>
                    <a:pt x="964" y="427"/>
                    <a:pt x="980" y="427"/>
                    <a:pt x="988" y="427"/>
                  </a:cubicBezTo>
                  <a:cubicBezTo>
                    <a:pt x="1012" y="435"/>
                    <a:pt x="1043" y="435"/>
                    <a:pt x="1059" y="451"/>
                  </a:cubicBezTo>
                  <a:cubicBezTo>
                    <a:pt x="1075" y="467"/>
                    <a:pt x="1098" y="475"/>
                    <a:pt x="1130" y="475"/>
                  </a:cubicBezTo>
                  <a:cubicBezTo>
                    <a:pt x="1154" y="475"/>
                    <a:pt x="1170" y="475"/>
                    <a:pt x="1185" y="467"/>
                  </a:cubicBezTo>
                  <a:cubicBezTo>
                    <a:pt x="1193" y="467"/>
                    <a:pt x="1209" y="459"/>
                    <a:pt x="1209" y="459"/>
                  </a:cubicBezTo>
                  <a:cubicBezTo>
                    <a:pt x="1225" y="451"/>
                    <a:pt x="1233" y="443"/>
                    <a:pt x="1241" y="443"/>
                  </a:cubicBezTo>
                  <a:cubicBezTo>
                    <a:pt x="1249" y="443"/>
                    <a:pt x="1265" y="451"/>
                    <a:pt x="1272" y="451"/>
                  </a:cubicBezTo>
                  <a:cubicBezTo>
                    <a:pt x="1288" y="459"/>
                    <a:pt x="1304" y="467"/>
                    <a:pt x="1312" y="467"/>
                  </a:cubicBezTo>
                  <a:cubicBezTo>
                    <a:pt x="1320" y="467"/>
                    <a:pt x="1320" y="467"/>
                    <a:pt x="1328" y="459"/>
                  </a:cubicBezTo>
                  <a:cubicBezTo>
                    <a:pt x="1336" y="459"/>
                    <a:pt x="1344" y="459"/>
                    <a:pt x="1360" y="459"/>
                  </a:cubicBezTo>
                  <a:cubicBezTo>
                    <a:pt x="1391" y="459"/>
                    <a:pt x="1399" y="467"/>
                    <a:pt x="1415" y="491"/>
                  </a:cubicBezTo>
                  <a:cubicBezTo>
                    <a:pt x="1423" y="498"/>
                    <a:pt x="1423" y="498"/>
                    <a:pt x="1423" y="498"/>
                  </a:cubicBezTo>
                  <a:cubicBezTo>
                    <a:pt x="1423" y="498"/>
                    <a:pt x="1423" y="506"/>
                    <a:pt x="1431" y="506"/>
                  </a:cubicBezTo>
                  <a:cubicBezTo>
                    <a:pt x="1438" y="530"/>
                    <a:pt x="1446" y="530"/>
                    <a:pt x="1454" y="530"/>
                  </a:cubicBezTo>
                  <a:cubicBezTo>
                    <a:pt x="1462" y="530"/>
                    <a:pt x="1470" y="522"/>
                    <a:pt x="1486" y="522"/>
                  </a:cubicBezTo>
                  <a:cubicBezTo>
                    <a:pt x="1502" y="522"/>
                    <a:pt x="1525" y="530"/>
                    <a:pt x="1533" y="538"/>
                  </a:cubicBezTo>
                  <a:cubicBezTo>
                    <a:pt x="1541" y="546"/>
                    <a:pt x="1549" y="546"/>
                    <a:pt x="1557" y="546"/>
                  </a:cubicBezTo>
                  <a:cubicBezTo>
                    <a:pt x="1573" y="546"/>
                    <a:pt x="1604" y="530"/>
                    <a:pt x="1620" y="522"/>
                  </a:cubicBezTo>
                  <a:cubicBezTo>
                    <a:pt x="1620" y="522"/>
                    <a:pt x="1628" y="522"/>
                    <a:pt x="1636" y="522"/>
                  </a:cubicBezTo>
                  <a:cubicBezTo>
                    <a:pt x="1660" y="522"/>
                    <a:pt x="1691" y="530"/>
                    <a:pt x="1715" y="562"/>
                  </a:cubicBezTo>
                  <a:cubicBezTo>
                    <a:pt x="1723" y="570"/>
                    <a:pt x="1739" y="578"/>
                    <a:pt x="1755" y="578"/>
                  </a:cubicBezTo>
                  <a:cubicBezTo>
                    <a:pt x="1778" y="578"/>
                    <a:pt x="1810" y="570"/>
                    <a:pt x="1818" y="562"/>
                  </a:cubicBezTo>
                  <a:cubicBezTo>
                    <a:pt x="1826" y="554"/>
                    <a:pt x="1850" y="554"/>
                    <a:pt x="1881" y="554"/>
                  </a:cubicBezTo>
                  <a:cubicBezTo>
                    <a:pt x="1905" y="554"/>
                    <a:pt x="1937" y="554"/>
                    <a:pt x="1968" y="554"/>
                  </a:cubicBezTo>
                  <a:cubicBezTo>
                    <a:pt x="2000" y="554"/>
                    <a:pt x="2008" y="554"/>
                    <a:pt x="2008" y="554"/>
                  </a:cubicBezTo>
                  <a:lnTo>
                    <a:pt x="2008" y="554"/>
                  </a:lnTo>
                  <a:cubicBezTo>
                    <a:pt x="2008" y="554"/>
                    <a:pt x="2008" y="546"/>
                    <a:pt x="2015" y="538"/>
                  </a:cubicBezTo>
                  <a:cubicBezTo>
                    <a:pt x="2015" y="538"/>
                    <a:pt x="2023" y="530"/>
                    <a:pt x="2039" y="530"/>
                  </a:cubicBezTo>
                  <a:cubicBezTo>
                    <a:pt x="2055" y="530"/>
                    <a:pt x="2079" y="538"/>
                    <a:pt x="2102" y="546"/>
                  </a:cubicBezTo>
                  <a:cubicBezTo>
                    <a:pt x="2110" y="554"/>
                    <a:pt x="2134" y="554"/>
                    <a:pt x="2150" y="554"/>
                  </a:cubicBezTo>
                  <a:cubicBezTo>
                    <a:pt x="2174" y="554"/>
                    <a:pt x="2197" y="546"/>
                    <a:pt x="2213" y="546"/>
                  </a:cubicBezTo>
                  <a:cubicBezTo>
                    <a:pt x="2213" y="546"/>
                    <a:pt x="2213" y="546"/>
                    <a:pt x="2221" y="546"/>
                  </a:cubicBezTo>
                  <a:cubicBezTo>
                    <a:pt x="2268" y="546"/>
                    <a:pt x="2403" y="578"/>
                    <a:pt x="2450" y="601"/>
                  </a:cubicBezTo>
                  <a:cubicBezTo>
                    <a:pt x="2506" y="633"/>
                    <a:pt x="2861" y="680"/>
                    <a:pt x="2869" y="680"/>
                  </a:cubicBezTo>
                  <a:cubicBezTo>
                    <a:pt x="2885" y="680"/>
                    <a:pt x="2885" y="680"/>
                    <a:pt x="2885" y="680"/>
                  </a:cubicBezTo>
                  <a:cubicBezTo>
                    <a:pt x="2885" y="688"/>
                    <a:pt x="2885" y="688"/>
                    <a:pt x="2885" y="688"/>
                  </a:cubicBezTo>
                  <a:cubicBezTo>
                    <a:pt x="2885" y="712"/>
                    <a:pt x="2901" y="759"/>
                    <a:pt x="2925" y="783"/>
                  </a:cubicBezTo>
                  <a:cubicBezTo>
                    <a:pt x="2964" y="815"/>
                    <a:pt x="2980" y="862"/>
                    <a:pt x="2980" y="902"/>
                  </a:cubicBezTo>
                  <a:cubicBezTo>
                    <a:pt x="2980" y="910"/>
                    <a:pt x="2980" y="925"/>
                    <a:pt x="2972" y="925"/>
                  </a:cubicBezTo>
                  <a:cubicBezTo>
                    <a:pt x="2948" y="949"/>
                    <a:pt x="2893" y="1028"/>
                    <a:pt x="2893" y="1044"/>
                  </a:cubicBezTo>
                  <a:cubicBezTo>
                    <a:pt x="2893" y="1060"/>
                    <a:pt x="2869" y="1084"/>
                    <a:pt x="2846" y="1099"/>
                  </a:cubicBezTo>
                  <a:cubicBezTo>
                    <a:pt x="2838" y="1107"/>
                    <a:pt x="2830" y="1115"/>
                    <a:pt x="2814" y="1123"/>
                  </a:cubicBezTo>
                  <a:cubicBezTo>
                    <a:pt x="2790" y="1147"/>
                    <a:pt x="2798" y="1170"/>
                    <a:pt x="2798" y="1186"/>
                  </a:cubicBezTo>
                  <a:lnTo>
                    <a:pt x="2798" y="1186"/>
                  </a:lnTo>
                  <a:cubicBezTo>
                    <a:pt x="2806" y="1194"/>
                    <a:pt x="2790" y="1202"/>
                    <a:pt x="2743" y="1241"/>
                  </a:cubicBezTo>
                  <a:cubicBezTo>
                    <a:pt x="2695" y="1289"/>
                    <a:pt x="2616" y="1352"/>
                    <a:pt x="2624" y="1384"/>
                  </a:cubicBezTo>
                  <a:cubicBezTo>
                    <a:pt x="2624" y="1392"/>
                    <a:pt x="2624" y="1400"/>
                    <a:pt x="2624" y="1408"/>
                  </a:cubicBezTo>
                  <a:cubicBezTo>
                    <a:pt x="2624" y="1439"/>
                    <a:pt x="2624" y="1455"/>
                    <a:pt x="2672" y="1479"/>
                  </a:cubicBezTo>
                  <a:cubicBezTo>
                    <a:pt x="2688" y="1487"/>
                    <a:pt x="2703" y="1502"/>
                    <a:pt x="2703" y="1510"/>
                  </a:cubicBezTo>
                  <a:cubicBezTo>
                    <a:pt x="2711" y="1534"/>
                    <a:pt x="2695" y="1558"/>
                    <a:pt x="2680" y="1574"/>
                  </a:cubicBezTo>
                  <a:cubicBezTo>
                    <a:pt x="2680" y="1581"/>
                    <a:pt x="2680" y="1581"/>
                    <a:pt x="2680" y="1581"/>
                  </a:cubicBezTo>
                  <a:cubicBezTo>
                    <a:pt x="2672" y="1589"/>
                    <a:pt x="2672" y="1597"/>
                    <a:pt x="2680" y="1605"/>
                  </a:cubicBezTo>
                  <a:cubicBezTo>
                    <a:pt x="2680" y="1613"/>
                    <a:pt x="2680" y="1629"/>
                    <a:pt x="2672" y="1637"/>
                  </a:cubicBezTo>
                  <a:cubicBezTo>
                    <a:pt x="2664" y="1645"/>
                    <a:pt x="2664" y="1645"/>
                    <a:pt x="2664" y="1645"/>
                  </a:cubicBezTo>
                  <a:cubicBezTo>
                    <a:pt x="2648" y="1668"/>
                    <a:pt x="2624" y="1716"/>
                    <a:pt x="2624" y="1732"/>
                  </a:cubicBezTo>
                  <a:cubicBezTo>
                    <a:pt x="2624" y="1755"/>
                    <a:pt x="2490" y="2340"/>
                    <a:pt x="2442" y="2522"/>
                  </a:cubicBezTo>
                  <a:close/>
                  <a:moveTo>
                    <a:pt x="55" y="1921"/>
                  </a:moveTo>
                  <a:lnTo>
                    <a:pt x="55" y="1921"/>
                  </a:lnTo>
                  <a:cubicBezTo>
                    <a:pt x="395" y="2016"/>
                    <a:pt x="1304" y="2269"/>
                    <a:pt x="2442" y="2514"/>
                  </a:cubicBezTo>
                  <a:cubicBezTo>
                    <a:pt x="2521" y="2143"/>
                    <a:pt x="2616" y="1748"/>
                    <a:pt x="2616" y="1732"/>
                  </a:cubicBezTo>
                  <a:cubicBezTo>
                    <a:pt x="2616" y="1716"/>
                    <a:pt x="2640" y="1668"/>
                    <a:pt x="2656" y="1645"/>
                  </a:cubicBezTo>
                  <a:cubicBezTo>
                    <a:pt x="2664" y="1637"/>
                    <a:pt x="2664" y="1637"/>
                    <a:pt x="2664" y="1637"/>
                  </a:cubicBezTo>
                  <a:cubicBezTo>
                    <a:pt x="2672" y="1629"/>
                    <a:pt x="2672" y="1613"/>
                    <a:pt x="2672" y="1605"/>
                  </a:cubicBezTo>
                  <a:cubicBezTo>
                    <a:pt x="2664" y="1597"/>
                    <a:pt x="2664" y="1581"/>
                    <a:pt x="2672" y="1574"/>
                  </a:cubicBezTo>
                  <a:lnTo>
                    <a:pt x="2672" y="1574"/>
                  </a:lnTo>
                  <a:cubicBezTo>
                    <a:pt x="2688" y="1558"/>
                    <a:pt x="2703" y="1534"/>
                    <a:pt x="2695" y="1518"/>
                  </a:cubicBezTo>
                  <a:cubicBezTo>
                    <a:pt x="2695" y="1502"/>
                    <a:pt x="2688" y="1495"/>
                    <a:pt x="2672" y="1487"/>
                  </a:cubicBezTo>
                  <a:cubicBezTo>
                    <a:pt x="2624" y="1463"/>
                    <a:pt x="2616" y="1439"/>
                    <a:pt x="2616" y="1408"/>
                  </a:cubicBezTo>
                  <a:cubicBezTo>
                    <a:pt x="2616" y="1400"/>
                    <a:pt x="2616" y="1392"/>
                    <a:pt x="2616" y="1384"/>
                  </a:cubicBezTo>
                  <a:cubicBezTo>
                    <a:pt x="2608" y="1352"/>
                    <a:pt x="2672" y="1297"/>
                    <a:pt x="2743" y="1234"/>
                  </a:cubicBezTo>
                  <a:cubicBezTo>
                    <a:pt x="2767" y="1218"/>
                    <a:pt x="2790" y="1194"/>
                    <a:pt x="2798" y="1186"/>
                  </a:cubicBezTo>
                  <a:lnTo>
                    <a:pt x="2798" y="1186"/>
                  </a:lnTo>
                  <a:cubicBezTo>
                    <a:pt x="2790" y="1170"/>
                    <a:pt x="2782" y="1147"/>
                    <a:pt x="2814" y="1115"/>
                  </a:cubicBezTo>
                  <a:cubicBezTo>
                    <a:pt x="2822" y="1107"/>
                    <a:pt x="2830" y="1099"/>
                    <a:pt x="2838" y="1091"/>
                  </a:cubicBezTo>
                  <a:cubicBezTo>
                    <a:pt x="2861" y="1075"/>
                    <a:pt x="2885" y="1060"/>
                    <a:pt x="2885" y="1044"/>
                  </a:cubicBezTo>
                  <a:cubicBezTo>
                    <a:pt x="2885" y="1028"/>
                    <a:pt x="2948" y="941"/>
                    <a:pt x="2964" y="925"/>
                  </a:cubicBezTo>
                  <a:cubicBezTo>
                    <a:pt x="2972" y="917"/>
                    <a:pt x="2972" y="910"/>
                    <a:pt x="2972" y="902"/>
                  </a:cubicBezTo>
                  <a:cubicBezTo>
                    <a:pt x="2972" y="862"/>
                    <a:pt x="2956" y="815"/>
                    <a:pt x="2925" y="791"/>
                  </a:cubicBezTo>
                  <a:cubicBezTo>
                    <a:pt x="2893" y="767"/>
                    <a:pt x="2885" y="728"/>
                    <a:pt x="2877" y="688"/>
                  </a:cubicBezTo>
                  <a:cubicBezTo>
                    <a:pt x="2869" y="688"/>
                    <a:pt x="2869" y="688"/>
                    <a:pt x="2869" y="688"/>
                  </a:cubicBezTo>
                  <a:cubicBezTo>
                    <a:pt x="2854" y="688"/>
                    <a:pt x="2506" y="641"/>
                    <a:pt x="2450" y="609"/>
                  </a:cubicBezTo>
                  <a:cubicBezTo>
                    <a:pt x="2403" y="585"/>
                    <a:pt x="2268" y="546"/>
                    <a:pt x="2221" y="546"/>
                  </a:cubicBezTo>
                  <a:cubicBezTo>
                    <a:pt x="2213" y="546"/>
                    <a:pt x="2213" y="554"/>
                    <a:pt x="2213" y="554"/>
                  </a:cubicBezTo>
                  <a:cubicBezTo>
                    <a:pt x="2197" y="554"/>
                    <a:pt x="2182" y="562"/>
                    <a:pt x="2150" y="562"/>
                  </a:cubicBezTo>
                  <a:cubicBezTo>
                    <a:pt x="2134" y="562"/>
                    <a:pt x="2110" y="562"/>
                    <a:pt x="2102" y="554"/>
                  </a:cubicBezTo>
                  <a:cubicBezTo>
                    <a:pt x="2087" y="546"/>
                    <a:pt x="2055" y="538"/>
                    <a:pt x="2039" y="538"/>
                  </a:cubicBezTo>
                  <a:cubicBezTo>
                    <a:pt x="2023" y="538"/>
                    <a:pt x="2023" y="538"/>
                    <a:pt x="2015" y="546"/>
                  </a:cubicBezTo>
                  <a:cubicBezTo>
                    <a:pt x="2015" y="546"/>
                    <a:pt x="2015" y="546"/>
                    <a:pt x="2015" y="554"/>
                  </a:cubicBezTo>
                  <a:cubicBezTo>
                    <a:pt x="2015" y="554"/>
                    <a:pt x="2023" y="562"/>
                    <a:pt x="2015" y="562"/>
                  </a:cubicBezTo>
                  <a:cubicBezTo>
                    <a:pt x="2015" y="562"/>
                    <a:pt x="2015" y="562"/>
                    <a:pt x="2008" y="562"/>
                  </a:cubicBezTo>
                  <a:cubicBezTo>
                    <a:pt x="2000" y="562"/>
                    <a:pt x="1984" y="562"/>
                    <a:pt x="1968" y="562"/>
                  </a:cubicBezTo>
                  <a:cubicBezTo>
                    <a:pt x="1937" y="562"/>
                    <a:pt x="1905" y="562"/>
                    <a:pt x="1881" y="562"/>
                  </a:cubicBezTo>
                  <a:cubicBezTo>
                    <a:pt x="1842" y="562"/>
                    <a:pt x="1826" y="562"/>
                    <a:pt x="1818" y="570"/>
                  </a:cubicBezTo>
                  <a:cubicBezTo>
                    <a:pt x="1810" y="578"/>
                    <a:pt x="1778" y="585"/>
                    <a:pt x="1755" y="585"/>
                  </a:cubicBezTo>
                  <a:cubicBezTo>
                    <a:pt x="1731" y="585"/>
                    <a:pt x="1715" y="578"/>
                    <a:pt x="1707" y="562"/>
                  </a:cubicBezTo>
                  <a:cubicBezTo>
                    <a:pt x="1684" y="538"/>
                    <a:pt x="1652" y="530"/>
                    <a:pt x="1636" y="530"/>
                  </a:cubicBezTo>
                  <a:cubicBezTo>
                    <a:pt x="1628" y="530"/>
                    <a:pt x="1628" y="530"/>
                    <a:pt x="1620" y="530"/>
                  </a:cubicBezTo>
                  <a:cubicBezTo>
                    <a:pt x="1612" y="538"/>
                    <a:pt x="1581" y="554"/>
                    <a:pt x="1557" y="554"/>
                  </a:cubicBezTo>
                  <a:cubicBezTo>
                    <a:pt x="1541" y="554"/>
                    <a:pt x="1533" y="546"/>
                    <a:pt x="1533" y="546"/>
                  </a:cubicBezTo>
                  <a:cubicBezTo>
                    <a:pt x="1525" y="538"/>
                    <a:pt x="1510" y="530"/>
                    <a:pt x="1486" y="530"/>
                  </a:cubicBezTo>
                  <a:cubicBezTo>
                    <a:pt x="1478" y="530"/>
                    <a:pt x="1462" y="530"/>
                    <a:pt x="1454" y="538"/>
                  </a:cubicBezTo>
                  <a:cubicBezTo>
                    <a:pt x="1438" y="538"/>
                    <a:pt x="1438" y="530"/>
                    <a:pt x="1423" y="514"/>
                  </a:cubicBezTo>
                  <a:cubicBezTo>
                    <a:pt x="1423" y="506"/>
                    <a:pt x="1415" y="506"/>
                    <a:pt x="1415" y="498"/>
                  </a:cubicBezTo>
                  <a:cubicBezTo>
                    <a:pt x="1407" y="498"/>
                    <a:pt x="1407" y="498"/>
                    <a:pt x="1407" y="498"/>
                  </a:cubicBezTo>
                  <a:cubicBezTo>
                    <a:pt x="1391" y="475"/>
                    <a:pt x="1383" y="467"/>
                    <a:pt x="1360" y="467"/>
                  </a:cubicBezTo>
                  <a:cubicBezTo>
                    <a:pt x="1344" y="467"/>
                    <a:pt x="1336" y="467"/>
                    <a:pt x="1328" y="467"/>
                  </a:cubicBezTo>
                  <a:cubicBezTo>
                    <a:pt x="1328" y="467"/>
                    <a:pt x="1320" y="475"/>
                    <a:pt x="1312" y="475"/>
                  </a:cubicBezTo>
                  <a:cubicBezTo>
                    <a:pt x="1296" y="475"/>
                    <a:pt x="1288" y="467"/>
                    <a:pt x="1272" y="459"/>
                  </a:cubicBezTo>
                  <a:cubicBezTo>
                    <a:pt x="1257" y="459"/>
                    <a:pt x="1249" y="451"/>
                    <a:pt x="1241" y="451"/>
                  </a:cubicBezTo>
                  <a:cubicBezTo>
                    <a:pt x="1233" y="451"/>
                    <a:pt x="1225" y="459"/>
                    <a:pt x="1217" y="459"/>
                  </a:cubicBezTo>
                  <a:cubicBezTo>
                    <a:pt x="1209" y="467"/>
                    <a:pt x="1201" y="467"/>
                    <a:pt x="1185" y="475"/>
                  </a:cubicBezTo>
                  <a:cubicBezTo>
                    <a:pt x="1170" y="483"/>
                    <a:pt x="1154" y="483"/>
                    <a:pt x="1130" y="483"/>
                  </a:cubicBezTo>
                  <a:cubicBezTo>
                    <a:pt x="1098" y="483"/>
                    <a:pt x="1067" y="475"/>
                    <a:pt x="1051" y="459"/>
                  </a:cubicBezTo>
                  <a:cubicBezTo>
                    <a:pt x="1035" y="443"/>
                    <a:pt x="1012" y="443"/>
                    <a:pt x="988" y="435"/>
                  </a:cubicBezTo>
                  <a:cubicBezTo>
                    <a:pt x="972" y="435"/>
                    <a:pt x="964" y="435"/>
                    <a:pt x="956" y="427"/>
                  </a:cubicBezTo>
                  <a:cubicBezTo>
                    <a:pt x="940" y="411"/>
                    <a:pt x="932" y="388"/>
                    <a:pt x="940" y="356"/>
                  </a:cubicBezTo>
                  <a:cubicBezTo>
                    <a:pt x="940" y="340"/>
                    <a:pt x="948" y="325"/>
                    <a:pt x="956" y="317"/>
                  </a:cubicBezTo>
                  <a:cubicBezTo>
                    <a:pt x="964" y="277"/>
                    <a:pt x="980" y="230"/>
                    <a:pt x="964" y="198"/>
                  </a:cubicBezTo>
                  <a:cubicBezTo>
                    <a:pt x="956" y="190"/>
                    <a:pt x="956" y="190"/>
                    <a:pt x="956" y="182"/>
                  </a:cubicBezTo>
                  <a:cubicBezTo>
                    <a:pt x="932" y="143"/>
                    <a:pt x="909" y="111"/>
                    <a:pt x="877" y="111"/>
                  </a:cubicBezTo>
                  <a:cubicBezTo>
                    <a:pt x="869" y="111"/>
                    <a:pt x="861" y="119"/>
                    <a:pt x="854" y="119"/>
                  </a:cubicBezTo>
                  <a:cubicBezTo>
                    <a:pt x="845" y="119"/>
                    <a:pt x="845" y="119"/>
                    <a:pt x="838" y="119"/>
                  </a:cubicBezTo>
                  <a:cubicBezTo>
                    <a:pt x="830" y="119"/>
                    <a:pt x="822" y="111"/>
                    <a:pt x="822" y="95"/>
                  </a:cubicBezTo>
                  <a:cubicBezTo>
                    <a:pt x="822" y="95"/>
                    <a:pt x="822" y="87"/>
                    <a:pt x="814" y="87"/>
                  </a:cubicBezTo>
                  <a:cubicBezTo>
                    <a:pt x="814" y="56"/>
                    <a:pt x="814" y="56"/>
                    <a:pt x="790" y="48"/>
                  </a:cubicBezTo>
                  <a:cubicBezTo>
                    <a:pt x="774" y="40"/>
                    <a:pt x="727" y="24"/>
                    <a:pt x="687" y="8"/>
                  </a:cubicBezTo>
                  <a:cubicBezTo>
                    <a:pt x="687" y="16"/>
                    <a:pt x="687" y="16"/>
                    <a:pt x="687" y="24"/>
                  </a:cubicBezTo>
                  <a:cubicBezTo>
                    <a:pt x="687" y="40"/>
                    <a:pt x="680" y="48"/>
                    <a:pt x="680" y="56"/>
                  </a:cubicBezTo>
                  <a:cubicBezTo>
                    <a:pt x="680" y="64"/>
                    <a:pt x="680" y="72"/>
                    <a:pt x="672" y="87"/>
                  </a:cubicBezTo>
                  <a:cubicBezTo>
                    <a:pt x="672" y="95"/>
                    <a:pt x="672" y="95"/>
                    <a:pt x="672" y="95"/>
                  </a:cubicBezTo>
                  <a:cubicBezTo>
                    <a:pt x="664" y="95"/>
                    <a:pt x="664" y="103"/>
                    <a:pt x="664" y="111"/>
                  </a:cubicBezTo>
                  <a:cubicBezTo>
                    <a:pt x="664" y="127"/>
                    <a:pt x="648" y="158"/>
                    <a:pt x="640" y="190"/>
                  </a:cubicBezTo>
                  <a:cubicBezTo>
                    <a:pt x="624" y="222"/>
                    <a:pt x="616" y="253"/>
                    <a:pt x="608" y="285"/>
                  </a:cubicBezTo>
                  <a:cubicBezTo>
                    <a:pt x="592" y="340"/>
                    <a:pt x="569" y="420"/>
                    <a:pt x="545" y="467"/>
                  </a:cubicBezTo>
                  <a:cubicBezTo>
                    <a:pt x="537" y="491"/>
                    <a:pt x="521" y="506"/>
                    <a:pt x="514" y="522"/>
                  </a:cubicBezTo>
                  <a:cubicBezTo>
                    <a:pt x="498" y="546"/>
                    <a:pt x="490" y="570"/>
                    <a:pt x="482" y="601"/>
                  </a:cubicBezTo>
                  <a:cubicBezTo>
                    <a:pt x="474" y="633"/>
                    <a:pt x="466" y="641"/>
                    <a:pt x="458" y="649"/>
                  </a:cubicBezTo>
                  <a:cubicBezTo>
                    <a:pt x="450" y="657"/>
                    <a:pt x="450" y="657"/>
                    <a:pt x="450" y="680"/>
                  </a:cubicBezTo>
                  <a:cubicBezTo>
                    <a:pt x="450" y="688"/>
                    <a:pt x="450" y="696"/>
                    <a:pt x="450" y="704"/>
                  </a:cubicBezTo>
                  <a:cubicBezTo>
                    <a:pt x="450" y="728"/>
                    <a:pt x="450" y="736"/>
                    <a:pt x="434" y="751"/>
                  </a:cubicBezTo>
                  <a:cubicBezTo>
                    <a:pt x="427" y="759"/>
                    <a:pt x="427" y="767"/>
                    <a:pt x="427" y="783"/>
                  </a:cubicBezTo>
                  <a:cubicBezTo>
                    <a:pt x="427" y="791"/>
                    <a:pt x="427" y="799"/>
                    <a:pt x="419" y="815"/>
                  </a:cubicBezTo>
                  <a:cubicBezTo>
                    <a:pt x="419" y="823"/>
                    <a:pt x="411" y="831"/>
                    <a:pt x="411" y="831"/>
                  </a:cubicBezTo>
                  <a:cubicBezTo>
                    <a:pt x="403" y="831"/>
                    <a:pt x="395" y="838"/>
                    <a:pt x="387" y="870"/>
                  </a:cubicBezTo>
                  <a:cubicBezTo>
                    <a:pt x="379" y="910"/>
                    <a:pt x="355" y="957"/>
                    <a:pt x="332" y="1004"/>
                  </a:cubicBezTo>
                  <a:cubicBezTo>
                    <a:pt x="316" y="1036"/>
                    <a:pt x="308" y="1060"/>
                    <a:pt x="300" y="1075"/>
                  </a:cubicBezTo>
                  <a:cubicBezTo>
                    <a:pt x="300" y="1084"/>
                    <a:pt x="300" y="1091"/>
                    <a:pt x="292" y="1099"/>
                  </a:cubicBezTo>
                  <a:cubicBezTo>
                    <a:pt x="284" y="1139"/>
                    <a:pt x="276" y="1170"/>
                    <a:pt x="253" y="1186"/>
                  </a:cubicBezTo>
                  <a:cubicBezTo>
                    <a:pt x="229" y="1210"/>
                    <a:pt x="213" y="1226"/>
                    <a:pt x="205" y="1257"/>
                  </a:cubicBezTo>
                  <a:cubicBezTo>
                    <a:pt x="197" y="1273"/>
                    <a:pt x="197" y="1281"/>
                    <a:pt x="181" y="1281"/>
                  </a:cubicBezTo>
                  <a:cubicBezTo>
                    <a:pt x="181" y="1281"/>
                    <a:pt x="181" y="1281"/>
                    <a:pt x="174" y="1281"/>
                  </a:cubicBezTo>
                  <a:lnTo>
                    <a:pt x="174" y="1281"/>
                  </a:lnTo>
                  <a:cubicBezTo>
                    <a:pt x="174" y="1281"/>
                    <a:pt x="174" y="1281"/>
                    <a:pt x="166" y="1281"/>
                  </a:cubicBezTo>
                  <a:cubicBezTo>
                    <a:pt x="166" y="1281"/>
                    <a:pt x="166" y="1281"/>
                    <a:pt x="166" y="1297"/>
                  </a:cubicBezTo>
                  <a:cubicBezTo>
                    <a:pt x="174" y="1337"/>
                    <a:pt x="126" y="1376"/>
                    <a:pt x="110" y="1400"/>
                  </a:cubicBezTo>
                  <a:cubicBezTo>
                    <a:pt x="102" y="1400"/>
                    <a:pt x="102" y="1400"/>
                    <a:pt x="102" y="1400"/>
                  </a:cubicBezTo>
                  <a:cubicBezTo>
                    <a:pt x="79" y="1431"/>
                    <a:pt x="63" y="1463"/>
                    <a:pt x="55" y="1502"/>
                  </a:cubicBezTo>
                  <a:cubicBezTo>
                    <a:pt x="55" y="1526"/>
                    <a:pt x="63" y="1550"/>
                    <a:pt x="71" y="1566"/>
                  </a:cubicBezTo>
                  <a:cubicBezTo>
                    <a:pt x="79" y="1589"/>
                    <a:pt x="79" y="1605"/>
                    <a:pt x="63" y="1621"/>
                  </a:cubicBezTo>
                  <a:cubicBezTo>
                    <a:pt x="39" y="1645"/>
                    <a:pt x="23" y="1676"/>
                    <a:pt x="23" y="1700"/>
                  </a:cubicBezTo>
                  <a:cubicBezTo>
                    <a:pt x="23" y="1700"/>
                    <a:pt x="23" y="1708"/>
                    <a:pt x="23" y="1724"/>
                  </a:cubicBezTo>
                  <a:cubicBezTo>
                    <a:pt x="15" y="1763"/>
                    <a:pt x="8" y="1842"/>
                    <a:pt x="39" y="1890"/>
                  </a:cubicBezTo>
                  <a:cubicBezTo>
                    <a:pt x="47" y="1906"/>
                    <a:pt x="55" y="1914"/>
                    <a:pt x="55" y="1921"/>
                  </a:cubicBezTo>
                  <a:close/>
                </a:path>
              </a:pathLst>
            </a:custGeom>
            <a:solidFill>
              <a:schemeClr val="accent6"/>
            </a:solidFill>
            <a:ln>
              <a:solidFill>
                <a:schemeClr val="bg2"/>
              </a:solidFill>
            </a:ln>
            <a:effectLst/>
          </p:spPr>
          <p:txBody>
            <a:bodyPr wrap="none" anchor="ctr"/>
            <a:lstStyle/>
            <a:p>
              <a:endParaRPr lang="en-US"/>
            </a:p>
          </p:txBody>
        </p:sp>
        <p:sp>
          <p:nvSpPr>
            <p:cNvPr id="263" name="Freeform 221"/>
            <p:cNvSpPr>
              <a:spLocks noChangeArrowheads="1"/>
            </p:cNvSpPr>
            <p:nvPr/>
          </p:nvSpPr>
          <p:spPr bwMode="auto">
            <a:xfrm>
              <a:off x="12737869" y="3978928"/>
              <a:ext cx="1289534" cy="955554"/>
            </a:xfrm>
            <a:custGeom>
              <a:avLst/>
              <a:gdLst>
                <a:gd name="T0" fmla="*/ 2332 w 2451"/>
                <a:gd name="T1" fmla="*/ 1020 h 1819"/>
                <a:gd name="T2" fmla="*/ 656 w 2451"/>
                <a:gd name="T3" fmla="*/ 0 h 1819"/>
                <a:gd name="T4" fmla="*/ 719 w 2451"/>
                <a:gd name="T5" fmla="*/ 95 h 1819"/>
                <a:gd name="T6" fmla="*/ 767 w 2451"/>
                <a:gd name="T7" fmla="*/ 174 h 1819"/>
                <a:gd name="T8" fmla="*/ 743 w 2451"/>
                <a:gd name="T9" fmla="*/ 261 h 1819"/>
                <a:gd name="T10" fmla="*/ 703 w 2451"/>
                <a:gd name="T11" fmla="*/ 293 h 1819"/>
                <a:gd name="T12" fmla="*/ 759 w 2451"/>
                <a:gd name="T13" fmla="*/ 364 h 1819"/>
                <a:gd name="T14" fmla="*/ 759 w 2451"/>
                <a:gd name="T15" fmla="*/ 458 h 1819"/>
                <a:gd name="T16" fmla="*/ 727 w 2451"/>
                <a:gd name="T17" fmla="*/ 553 h 1819"/>
                <a:gd name="T18" fmla="*/ 672 w 2451"/>
                <a:gd name="T19" fmla="*/ 648 h 1819"/>
                <a:gd name="T20" fmla="*/ 664 w 2451"/>
                <a:gd name="T21" fmla="*/ 743 h 1819"/>
                <a:gd name="T22" fmla="*/ 577 w 2451"/>
                <a:gd name="T23" fmla="*/ 830 h 1819"/>
                <a:gd name="T24" fmla="*/ 443 w 2451"/>
                <a:gd name="T25" fmla="*/ 814 h 1819"/>
                <a:gd name="T26" fmla="*/ 506 w 2451"/>
                <a:gd name="T27" fmla="*/ 751 h 1819"/>
                <a:gd name="T28" fmla="*/ 529 w 2451"/>
                <a:gd name="T29" fmla="*/ 767 h 1819"/>
                <a:gd name="T30" fmla="*/ 569 w 2451"/>
                <a:gd name="T31" fmla="*/ 791 h 1819"/>
                <a:gd name="T32" fmla="*/ 616 w 2451"/>
                <a:gd name="T33" fmla="*/ 664 h 1819"/>
                <a:gd name="T34" fmla="*/ 624 w 2451"/>
                <a:gd name="T35" fmla="*/ 593 h 1819"/>
                <a:gd name="T36" fmla="*/ 640 w 2451"/>
                <a:gd name="T37" fmla="*/ 522 h 1819"/>
                <a:gd name="T38" fmla="*/ 616 w 2451"/>
                <a:gd name="T39" fmla="*/ 427 h 1819"/>
                <a:gd name="T40" fmla="*/ 545 w 2451"/>
                <a:gd name="T41" fmla="*/ 387 h 1819"/>
                <a:gd name="T42" fmla="*/ 419 w 2451"/>
                <a:gd name="T43" fmla="*/ 324 h 1819"/>
                <a:gd name="T44" fmla="*/ 71 w 2451"/>
                <a:gd name="T45" fmla="*/ 127 h 1819"/>
                <a:gd name="T46" fmla="*/ 23 w 2451"/>
                <a:gd name="T47" fmla="*/ 277 h 1819"/>
                <a:gd name="T48" fmla="*/ 63 w 2451"/>
                <a:gd name="T49" fmla="*/ 451 h 1819"/>
                <a:gd name="T50" fmla="*/ 79 w 2451"/>
                <a:gd name="T51" fmla="*/ 648 h 1819"/>
                <a:gd name="T52" fmla="*/ 47 w 2451"/>
                <a:gd name="T53" fmla="*/ 775 h 1819"/>
                <a:gd name="T54" fmla="*/ 110 w 2451"/>
                <a:gd name="T55" fmla="*/ 798 h 1819"/>
                <a:gd name="T56" fmla="*/ 94 w 2451"/>
                <a:gd name="T57" fmla="*/ 846 h 1819"/>
                <a:gd name="T58" fmla="*/ 55 w 2451"/>
                <a:gd name="T59" fmla="*/ 885 h 1819"/>
                <a:gd name="T60" fmla="*/ 110 w 2451"/>
                <a:gd name="T61" fmla="*/ 941 h 1819"/>
                <a:gd name="T62" fmla="*/ 71 w 2451"/>
                <a:gd name="T63" fmla="*/ 964 h 1819"/>
                <a:gd name="T64" fmla="*/ 47 w 2451"/>
                <a:gd name="T65" fmla="*/ 1035 h 1819"/>
                <a:gd name="T66" fmla="*/ 23 w 2451"/>
                <a:gd name="T67" fmla="*/ 1012 h 1819"/>
                <a:gd name="T68" fmla="*/ 8 w 2451"/>
                <a:gd name="T69" fmla="*/ 1028 h 1819"/>
                <a:gd name="T70" fmla="*/ 23 w 2451"/>
                <a:gd name="T71" fmla="*/ 1138 h 1819"/>
                <a:gd name="T72" fmla="*/ 158 w 2451"/>
                <a:gd name="T73" fmla="*/ 1225 h 1819"/>
                <a:gd name="T74" fmla="*/ 300 w 2451"/>
                <a:gd name="T75" fmla="*/ 1328 h 1819"/>
                <a:gd name="T76" fmla="*/ 292 w 2451"/>
                <a:gd name="T77" fmla="*/ 1557 h 1819"/>
                <a:gd name="T78" fmla="*/ 521 w 2451"/>
                <a:gd name="T79" fmla="*/ 1605 h 1819"/>
                <a:gd name="T80" fmla="*/ 696 w 2451"/>
                <a:gd name="T81" fmla="*/ 1597 h 1819"/>
                <a:gd name="T82" fmla="*/ 790 w 2451"/>
                <a:gd name="T83" fmla="*/ 1660 h 1819"/>
                <a:gd name="T84" fmla="*/ 956 w 2451"/>
                <a:gd name="T85" fmla="*/ 1660 h 1819"/>
                <a:gd name="T86" fmla="*/ 1154 w 2451"/>
                <a:gd name="T87" fmla="*/ 1692 h 1819"/>
                <a:gd name="T88" fmla="*/ 1351 w 2451"/>
                <a:gd name="T89" fmla="*/ 1676 h 1819"/>
                <a:gd name="T90" fmla="*/ 1549 w 2451"/>
                <a:gd name="T91" fmla="*/ 1676 h 1819"/>
                <a:gd name="T92" fmla="*/ 2205 w 2451"/>
                <a:gd name="T93" fmla="*/ 1810 h 1819"/>
                <a:gd name="T94" fmla="*/ 2213 w 2451"/>
                <a:gd name="T95" fmla="*/ 1763 h 1819"/>
                <a:gd name="T96" fmla="*/ 2229 w 2451"/>
                <a:gd name="T97" fmla="*/ 1486 h 1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51" h="1819">
                  <a:moveTo>
                    <a:pt x="2332" y="1020"/>
                  </a:moveTo>
                  <a:lnTo>
                    <a:pt x="2332" y="1020"/>
                  </a:lnTo>
                  <a:cubicBezTo>
                    <a:pt x="2340" y="996"/>
                    <a:pt x="2427" y="538"/>
                    <a:pt x="2450" y="427"/>
                  </a:cubicBezTo>
                  <a:cubicBezTo>
                    <a:pt x="1351" y="198"/>
                    <a:pt x="656" y="0"/>
                    <a:pt x="656" y="0"/>
                  </a:cubicBezTo>
                  <a:cubicBezTo>
                    <a:pt x="672" y="8"/>
                    <a:pt x="687" y="0"/>
                    <a:pt x="696" y="24"/>
                  </a:cubicBezTo>
                  <a:cubicBezTo>
                    <a:pt x="703" y="40"/>
                    <a:pt x="696" y="71"/>
                    <a:pt x="719" y="95"/>
                  </a:cubicBezTo>
                  <a:cubicBezTo>
                    <a:pt x="735" y="111"/>
                    <a:pt x="751" y="111"/>
                    <a:pt x="759" y="127"/>
                  </a:cubicBezTo>
                  <a:cubicBezTo>
                    <a:pt x="767" y="142"/>
                    <a:pt x="774" y="150"/>
                    <a:pt x="767" y="174"/>
                  </a:cubicBezTo>
                  <a:cubicBezTo>
                    <a:pt x="767" y="206"/>
                    <a:pt x="759" y="221"/>
                    <a:pt x="751" y="229"/>
                  </a:cubicBezTo>
                  <a:cubicBezTo>
                    <a:pt x="743" y="237"/>
                    <a:pt x="735" y="245"/>
                    <a:pt x="743" y="261"/>
                  </a:cubicBezTo>
                  <a:cubicBezTo>
                    <a:pt x="743" y="277"/>
                    <a:pt x="743" y="277"/>
                    <a:pt x="727" y="277"/>
                  </a:cubicBezTo>
                  <a:cubicBezTo>
                    <a:pt x="703" y="277"/>
                    <a:pt x="687" y="269"/>
                    <a:pt x="703" y="293"/>
                  </a:cubicBezTo>
                  <a:cubicBezTo>
                    <a:pt x="727" y="308"/>
                    <a:pt x="727" y="316"/>
                    <a:pt x="735" y="332"/>
                  </a:cubicBezTo>
                  <a:cubicBezTo>
                    <a:pt x="743" y="340"/>
                    <a:pt x="767" y="340"/>
                    <a:pt x="759" y="364"/>
                  </a:cubicBezTo>
                  <a:cubicBezTo>
                    <a:pt x="751" y="387"/>
                    <a:pt x="735" y="380"/>
                    <a:pt x="743" y="403"/>
                  </a:cubicBezTo>
                  <a:cubicBezTo>
                    <a:pt x="743" y="427"/>
                    <a:pt x="751" y="443"/>
                    <a:pt x="759" y="458"/>
                  </a:cubicBezTo>
                  <a:cubicBezTo>
                    <a:pt x="767" y="466"/>
                    <a:pt x="767" y="498"/>
                    <a:pt x="759" y="514"/>
                  </a:cubicBezTo>
                  <a:cubicBezTo>
                    <a:pt x="751" y="538"/>
                    <a:pt x="743" y="545"/>
                    <a:pt x="727" y="553"/>
                  </a:cubicBezTo>
                  <a:cubicBezTo>
                    <a:pt x="711" y="569"/>
                    <a:pt x="703" y="585"/>
                    <a:pt x="687" y="601"/>
                  </a:cubicBezTo>
                  <a:cubicBezTo>
                    <a:pt x="672" y="617"/>
                    <a:pt x="664" y="624"/>
                    <a:pt x="672" y="648"/>
                  </a:cubicBezTo>
                  <a:cubicBezTo>
                    <a:pt x="680" y="672"/>
                    <a:pt x="680" y="680"/>
                    <a:pt x="672" y="696"/>
                  </a:cubicBezTo>
                  <a:cubicBezTo>
                    <a:pt x="664" y="711"/>
                    <a:pt x="664" y="719"/>
                    <a:pt x="664" y="743"/>
                  </a:cubicBezTo>
                  <a:cubicBezTo>
                    <a:pt x="656" y="767"/>
                    <a:pt x="656" y="767"/>
                    <a:pt x="640" y="791"/>
                  </a:cubicBezTo>
                  <a:cubicBezTo>
                    <a:pt x="616" y="814"/>
                    <a:pt x="624" y="814"/>
                    <a:pt x="577" y="830"/>
                  </a:cubicBezTo>
                  <a:cubicBezTo>
                    <a:pt x="537" y="846"/>
                    <a:pt x="553" y="870"/>
                    <a:pt x="506" y="854"/>
                  </a:cubicBezTo>
                  <a:cubicBezTo>
                    <a:pt x="458" y="838"/>
                    <a:pt x="427" y="838"/>
                    <a:pt x="443" y="814"/>
                  </a:cubicBezTo>
                  <a:cubicBezTo>
                    <a:pt x="450" y="791"/>
                    <a:pt x="474" y="783"/>
                    <a:pt x="482" y="759"/>
                  </a:cubicBezTo>
                  <a:cubicBezTo>
                    <a:pt x="498" y="735"/>
                    <a:pt x="506" y="727"/>
                    <a:pt x="506" y="751"/>
                  </a:cubicBezTo>
                  <a:cubicBezTo>
                    <a:pt x="506" y="775"/>
                    <a:pt x="482" y="798"/>
                    <a:pt x="506" y="798"/>
                  </a:cubicBezTo>
                  <a:cubicBezTo>
                    <a:pt x="529" y="798"/>
                    <a:pt x="514" y="783"/>
                    <a:pt x="529" y="767"/>
                  </a:cubicBezTo>
                  <a:cubicBezTo>
                    <a:pt x="545" y="759"/>
                    <a:pt x="537" y="735"/>
                    <a:pt x="553" y="759"/>
                  </a:cubicBezTo>
                  <a:cubicBezTo>
                    <a:pt x="561" y="775"/>
                    <a:pt x="545" y="783"/>
                    <a:pt x="569" y="791"/>
                  </a:cubicBezTo>
                  <a:cubicBezTo>
                    <a:pt x="593" y="791"/>
                    <a:pt x="608" y="759"/>
                    <a:pt x="616" y="735"/>
                  </a:cubicBezTo>
                  <a:cubicBezTo>
                    <a:pt x="616" y="704"/>
                    <a:pt x="632" y="672"/>
                    <a:pt x="616" y="664"/>
                  </a:cubicBezTo>
                  <a:cubicBezTo>
                    <a:pt x="593" y="664"/>
                    <a:pt x="577" y="656"/>
                    <a:pt x="593" y="640"/>
                  </a:cubicBezTo>
                  <a:cubicBezTo>
                    <a:pt x="616" y="624"/>
                    <a:pt x="608" y="609"/>
                    <a:pt x="624" y="593"/>
                  </a:cubicBezTo>
                  <a:cubicBezTo>
                    <a:pt x="632" y="577"/>
                    <a:pt x="664" y="585"/>
                    <a:pt x="664" y="569"/>
                  </a:cubicBezTo>
                  <a:cubicBezTo>
                    <a:pt x="664" y="545"/>
                    <a:pt x="656" y="522"/>
                    <a:pt x="640" y="522"/>
                  </a:cubicBezTo>
                  <a:cubicBezTo>
                    <a:pt x="624" y="522"/>
                    <a:pt x="624" y="530"/>
                    <a:pt x="624" y="498"/>
                  </a:cubicBezTo>
                  <a:cubicBezTo>
                    <a:pt x="616" y="466"/>
                    <a:pt x="624" y="451"/>
                    <a:pt x="616" y="427"/>
                  </a:cubicBezTo>
                  <a:cubicBezTo>
                    <a:pt x="608" y="395"/>
                    <a:pt x="593" y="380"/>
                    <a:pt x="585" y="395"/>
                  </a:cubicBezTo>
                  <a:cubicBezTo>
                    <a:pt x="569" y="411"/>
                    <a:pt x="561" y="411"/>
                    <a:pt x="545" y="387"/>
                  </a:cubicBezTo>
                  <a:cubicBezTo>
                    <a:pt x="537" y="364"/>
                    <a:pt x="521" y="348"/>
                    <a:pt x="498" y="348"/>
                  </a:cubicBezTo>
                  <a:cubicBezTo>
                    <a:pt x="474" y="348"/>
                    <a:pt x="474" y="348"/>
                    <a:pt x="419" y="324"/>
                  </a:cubicBezTo>
                  <a:cubicBezTo>
                    <a:pt x="363" y="300"/>
                    <a:pt x="174" y="269"/>
                    <a:pt x="87" y="134"/>
                  </a:cubicBezTo>
                  <a:cubicBezTo>
                    <a:pt x="87" y="134"/>
                    <a:pt x="71" y="111"/>
                    <a:pt x="71" y="127"/>
                  </a:cubicBezTo>
                  <a:cubicBezTo>
                    <a:pt x="71" y="150"/>
                    <a:pt x="79" y="142"/>
                    <a:pt x="71" y="158"/>
                  </a:cubicBezTo>
                  <a:cubicBezTo>
                    <a:pt x="63" y="174"/>
                    <a:pt x="16" y="229"/>
                    <a:pt x="23" y="277"/>
                  </a:cubicBezTo>
                  <a:cubicBezTo>
                    <a:pt x="31" y="316"/>
                    <a:pt x="55" y="332"/>
                    <a:pt x="63" y="371"/>
                  </a:cubicBezTo>
                  <a:cubicBezTo>
                    <a:pt x="71" y="411"/>
                    <a:pt x="71" y="411"/>
                    <a:pt x="63" y="451"/>
                  </a:cubicBezTo>
                  <a:cubicBezTo>
                    <a:pt x="55" y="498"/>
                    <a:pt x="63" y="561"/>
                    <a:pt x="71" y="601"/>
                  </a:cubicBezTo>
                  <a:cubicBezTo>
                    <a:pt x="79" y="640"/>
                    <a:pt x="87" y="609"/>
                    <a:pt x="79" y="648"/>
                  </a:cubicBezTo>
                  <a:cubicBezTo>
                    <a:pt x="71" y="680"/>
                    <a:pt x="71" y="704"/>
                    <a:pt x="63" y="727"/>
                  </a:cubicBezTo>
                  <a:cubicBezTo>
                    <a:pt x="55" y="751"/>
                    <a:pt x="39" y="759"/>
                    <a:pt x="47" y="775"/>
                  </a:cubicBezTo>
                  <a:cubicBezTo>
                    <a:pt x="63" y="798"/>
                    <a:pt x="63" y="775"/>
                    <a:pt x="79" y="775"/>
                  </a:cubicBezTo>
                  <a:cubicBezTo>
                    <a:pt x="87" y="783"/>
                    <a:pt x="103" y="791"/>
                    <a:pt x="110" y="798"/>
                  </a:cubicBezTo>
                  <a:cubicBezTo>
                    <a:pt x="126" y="814"/>
                    <a:pt x="142" y="814"/>
                    <a:pt x="134" y="822"/>
                  </a:cubicBezTo>
                  <a:cubicBezTo>
                    <a:pt x="118" y="830"/>
                    <a:pt x="126" y="846"/>
                    <a:pt x="94" y="846"/>
                  </a:cubicBezTo>
                  <a:cubicBezTo>
                    <a:pt x="71" y="846"/>
                    <a:pt x="55" y="814"/>
                    <a:pt x="55" y="822"/>
                  </a:cubicBezTo>
                  <a:cubicBezTo>
                    <a:pt x="55" y="838"/>
                    <a:pt x="47" y="854"/>
                    <a:pt x="55" y="885"/>
                  </a:cubicBezTo>
                  <a:cubicBezTo>
                    <a:pt x="55" y="917"/>
                    <a:pt x="23" y="933"/>
                    <a:pt x="63" y="941"/>
                  </a:cubicBezTo>
                  <a:cubicBezTo>
                    <a:pt x="103" y="941"/>
                    <a:pt x="103" y="925"/>
                    <a:pt x="110" y="941"/>
                  </a:cubicBezTo>
                  <a:cubicBezTo>
                    <a:pt x="126" y="949"/>
                    <a:pt x="126" y="957"/>
                    <a:pt x="110" y="957"/>
                  </a:cubicBezTo>
                  <a:cubicBezTo>
                    <a:pt x="94" y="957"/>
                    <a:pt x="71" y="949"/>
                    <a:pt x="71" y="964"/>
                  </a:cubicBezTo>
                  <a:cubicBezTo>
                    <a:pt x="63" y="980"/>
                    <a:pt x="63" y="988"/>
                    <a:pt x="63" y="1004"/>
                  </a:cubicBezTo>
                  <a:cubicBezTo>
                    <a:pt x="71" y="1020"/>
                    <a:pt x="55" y="1020"/>
                    <a:pt x="47" y="1035"/>
                  </a:cubicBezTo>
                  <a:cubicBezTo>
                    <a:pt x="39" y="1059"/>
                    <a:pt x="47" y="1091"/>
                    <a:pt x="31" y="1067"/>
                  </a:cubicBezTo>
                  <a:cubicBezTo>
                    <a:pt x="23" y="1044"/>
                    <a:pt x="16" y="1044"/>
                    <a:pt x="23" y="1012"/>
                  </a:cubicBezTo>
                  <a:cubicBezTo>
                    <a:pt x="31" y="972"/>
                    <a:pt x="39" y="957"/>
                    <a:pt x="23" y="972"/>
                  </a:cubicBezTo>
                  <a:cubicBezTo>
                    <a:pt x="8" y="988"/>
                    <a:pt x="0" y="1004"/>
                    <a:pt x="8" y="1028"/>
                  </a:cubicBezTo>
                  <a:cubicBezTo>
                    <a:pt x="16" y="1051"/>
                    <a:pt x="8" y="1083"/>
                    <a:pt x="16" y="1107"/>
                  </a:cubicBezTo>
                  <a:cubicBezTo>
                    <a:pt x="23" y="1123"/>
                    <a:pt x="23" y="1130"/>
                    <a:pt x="23" y="1138"/>
                  </a:cubicBezTo>
                  <a:cubicBezTo>
                    <a:pt x="63" y="1154"/>
                    <a:pt x="110" y="1170"/>
                    <a:pt x="126" y="1178"/>
                  </a:cubicBezTo>
                  <a:cubicBezTo>
                    <a:pt x="158" y="1186"/>
                    <a:pt x="150" y="1186"/>
                    <a:pt x="158" y="1225"/>
                  </a:cubicBezTo>
                  <a:cubicBezTo>
                    <a:pt x="166" y="1265"/>
                    <a:pt x="181" y="1241"/>
                    <a:pt x="213" y="1241"/>
                  </a:cubicBezTo>
                  <a:cubicBezTo>
                    <a:pt x="253" y="1241"/>
                    <a:pt x="276" y="1281"/>
                    <a:pt x="300" y="1328"/>
                  </a:cubicBezTo>
                  <a:cubicBezTo>
                    <a:pt x="332" y="1368"/>
                    <a:pt x="284" y="1447"/>
                    <a:pt x="284" y="1486"/>
                  </a:cubicBezTo>
                  <a:cubicBezTo>
                    <a:pt x="276" y="1518"/>
                    <a:pt x="276" y="1541"/>
                    <a:pt x="292" y="1557"/>
                  </a:cubicBezTo>
                  <a:cubicBezTo>
                    <a:pt x="308" y="1565"/>
                    <a:pt x="363" y="1565"/>
                    <a:pt x="395" y="1589"/>
                  </a:cubicBezTo>
                  <a:cubicBezTo>
                    <a:pt x="419" y="1613"/>
                    <a:pt x="482" y="1613"/>
                    <a:pt x="521" y="1605"/>
                  </a:cubicBezTo>
                  <a:cubicBezTo>
                    <a:pt x="561" y="1589"/>
                    <a:pt x="569" y="1565"/>
                    <a:pt x="608" y="1589"/>
                  </a:cubicBezTo>
                  <a:cubicBezTo>
                    <a:pt x="648" y="1605"/>
                    <a:pt x="656" y="1597"/>
                    <a:pt x="696" y="1597"/>
                  </a:cubicBezTo>
                  <a:cubicBezTo>
                    <a:pt x="727" y="1597"/>
                    <a:pt x="735" y="1605"/>
                    <a:pt x="751" y="1628"/>
                  </a:cubicBezTo>
                  <a:cubicBezTo>
                    <a:pt x="774" y="1652"/>
                    <a:pt x="774" y="1660"/>
                    <a:pt x="790" y="1660"/>
                  </a:cubicBezTo>
                  <a:cubicBezTo>
                    <a:pt x="806" y="1660"/>
                    <a:pt x="854" y="1652"/>
                    <a:pt x="869" y="1676"/>
                  </a:cubicBezTo>
                  <a:cubicBezTo>
                    <a:pt x="885" y="1692"/>
                    <a:pt x="940" y="1668"/>
                    <a:pt x="956" y="1660"/>
                  </a:cubicBezTo>
                  <a:cubicBezTo>
                    <a:pt x="972" y="1644"/>
                    <a:pt x="1020" y="1660"/>
                    <a:pt x="1043" y="1692"/>
                  </a:cubicBezTo>
                  <a:cubicBezTo>
                    <a:pt x="1067" y="1723"/>
                    <a:pt x="1138" y="1708"/>
                    <a:pt x="1154" y="1692"/>
                  </a:cubicBezTo>
                  <a:cubicBezTo>
                    <a:pt x="1170" y="1684"/>
                    <a:pt x="1233" y="1684"/>
                    <a:pt x="1304" y="1692"/>
                  </a:cubicBezTo>
                  <a:cubicBezTo>
                    <a:pt x="1383" y="1692"/>
                    <a:pt x="1336" y="1684"/>
                    <a:pt x="1351" y="1676"/>
                  </a:cubicBezTo>
                  <a:cubicBezTo>
                    <a:pt x="1367" y="1660"/>
                    <a:pt x="1407" y="1676"/>
                    <a:pt x="1438" y="1684"/>
                  </a:cubicBezTo>
                  <a:cubicBezTo>
                    <a:pt x="1462" y="1692"/>
                    <a:pt x="1526" y="1692"/>
                    <a:pt x="1549" y="1676"/>
                  </a:cubicBezTo>
                  <a:cubicBezTo>
                    <a:pt x="1573" y="1668"/>
                    <a:pt x="1731" y="1708"/>
                    <a:pt x="1786" y="1739"/>
                  </a:cubicBezTo>
                  <a:cubicBezTo>
                    <a:pt x="1842" y="1763"/>
                    <a:pt x="2205" y="1810"/>
                    <a:pt x="2205" y="1810"/>
                  </a:cubicBezTo>
                  <a:cubicBezTo>
                    <a:pt x="2213" y="1818"/>
                    <a:pt x="2213" y="1818"/>
                    <a:pt x="2213" y="1818"/>
                  </a:cubicBezTo>
                  <a:cubicBezTo>
                    <a:pt x="2213" y="1794"/>
                    <a:pt x="2213" y="1771"/>
                    <a:pt x="2213" y="1763"/>
                  </a:cubicBezTo>
                  <a:cubicBezTo>
                    <a:pt x="2213" y="1739"/>
                    <a:pt x="2237" y="1700"/>
                    <a:pt x="2221" y="1676"/>
                  </a:cubicBezTo>
                  <a:cubicBezTo>
                    <a:pt x="2213" y="1660"/>
                    <a:pt x="2205" y="1518"/>
                    <a:pt x="2229" y="1486"/>
                  </a:cubicBezTo>
                  <a:cubicBezTo>
                    <a:pt x="2245" y="1455"/>
                    <a:pt x="2324" y="1051"/>
                    <a:pt x="2332" y="1020"/>
                  </a:cubicBezTo>
                </a:path>
              </a:pathLst>
            </a:custGeom>
            <a:solidFill>
              <a:schemeClr val="accent6"/>
            </a:solidFill>
            <a:ln>
              <a:solidFill>
                <a:schemeClr val="bg2"/>
              </a:solidFill>
            </a:ln>
            <a:effectLst/>
          </p:spPr>
          <p:txBody>
            <a:bodyPr wrap="none" anchor="ctr"/>
            <a:lstStyle/>
            <a:p>
              <a:endParaRPr lang="en-US"/>
            </a:p>
          </p:txBody>
        </p:sp>
        <p:sp>
          <p:nvSpPr>
            <p:cNvPr id="264" name="Freeform 222"/>
            <p:cNvSpPr>
              <a:spLocks noChangeArrowheads="1"/>
            </p:cNvSpPr>
            <p:nvPr/>
          </p:nvSpPr>
          <p:spPr bwMode="auto">
            <a:xfrm>
              <a:off x="12737869" y="3974289"/>
              <a:ext cx="1294173" cy="960193"/>
            </a:xfrm>
            <a:custGeom>
              <a:avLst/>
              <a:gdLst>
                <a:gd name="T0" fmla="*/ 1486 w 2459"/>
                <a:gd name="T1" fmla="*/ 1700 h 1827"/>
                <a:gd name="T2" fmla="*/ 1304 w 2459"/>
                <a:gd name="T3" fmla="*/ 1700 h 1827"/>
                <a:gd name="T4" fmla="*/ 893 w 2459"/>
                <a:gd name="T5" fmla="*/ 1692 h 1827"/>
                <a:gd name="T6" fmla="*/ 696 w 2459"/>
                <a:gd name="T7" fmla="*/ 1605 h 1827"/>
                <a:gd name="T8" fmla="*/ 466 w 2459"/>
                <a:gd name="T9" fmla="*/ 1621 h 1827"/>
                <a:gd name="T10" fmla="*/ 292 w 2459"/>
                <a:gd name="T11" fmla="*/ 1320 h 1827"/>
                <a:gd name="T12" fmla="*/ 23 w 2459"/>
                <a:gd name="T13" fmla="*/ 1146 h 1827"/>
                <a:gd name="T14" fmla="*/ 23 w 2459"/>
                <a:gd name="T15" fmla="*/ 972 h 1827"/>
                <a:gd name="T16" fmla="*/ 39 w 2459"/>
                <a:gd name="T17" fmla="*/ 1075 h 1827"/>
                <a:gd name="T18" fmla="*/ 87 w 2459"/>
                <a:gd name="T19" fmla="*/ 957 h 1827"/>
                <a:gd name="T20" fmla="*/ 39 w 2459"/>
                <a:gd name="T21" fmla="*/ 941 h 1827"/>
                <a:gd name="T22" fmla="*/ 94 w 2459"/>
                <a:gd name="T23" fmla="*/ 846 h 1827"/>
                <a:gd name="T24" fmla="*/ 79 w 2459"/>
                <a:gd name="T25" fmla="*/ 791 h 1827"/>
                <a:gd name="T26" fmla="*/ 71 w 2459"/>
                <a:gd name="T27" fmla="*/ 656 h 1827"/>
                <a:gd name="T28" fmla="*/ 63 w 2459"/>
                <a:gd name="T29" fmla="*/ 379 h 1827"/>
                <a:gd name="T30" fmla="*/ 71 w 2459"/>
                <a:gd name="T31" fmla="*/ 126 h 1827"/>
                <a:gd name="T32" fmla="*/ 553 w 2459"/>
                <a:gd name="T33" fmla="*/ 395 h 1827"/>
                <a:gd name="T34" fmla="*/ 632 w 2459"/>
                <a:gd name="T35" fmla="*/ 522 h 1827"/>
                <a:gd name="T36" fmla="*/ 616 w 2459"/>
                <a:gd name="T37" fmla="*/ 625 h 1827"/>
                <a:gd name="T38" fmla="*/ 545 w 2459"/>
                <a:gd name="T39" fmla="*/ 783 h 1827"/>
                <a:gd name="T40" fmla="*/ 498 w 2459"/>
                <a:gd name="T41" fmla="*/ 806 h 1827"/>
                <a:gd name="T42" fmla="*/ 443 w 2459"/>
                <a:gd name="T43" fmla="*/ 830 h 1827"/>
                <a:gd name="T44" fmla="*/ 632 w 2459"/>
                <a:gd name="T45" fmla="*/ 791 h 1827"/>
                <a:gd name="T46" fmla="*/ 687 w 2459"/>
                <a:gd name="T47" fmla="*/ 609 h 1827"/>
                <a:gd name="T48" fmla="*/ 743 w 2459"/>
                <a:gd name="T49" fmla="*/ 388 h 1827"/>
                <a:gd name="T50" fmla="*/ 719 w 2459"/>
                <a:gd name="T51" fmla="*/ 277 h 1827"/>
                <a:gd name="T52" fmla="*/ 767 w 2459"/>
                <a:gd name="T53" fmla="*/ 182 h 1827"/>
                <a:gd name="T54" fmla="*/ 672 w 2459"/>
                <a:gd name="T55" fmla="*/ 16 h 1827"/>
                <a:gd name="T56" fmla="*/ 2340 w 2459"/>
                <a:gd name="T57" fmla="*/ 1028 h 1827"/>
                <a:gd name="T58" fmla="*/ 1557 w 2459"/>
                <a:gd name="T59" fmla="*/ 1684 h 1827"/>
                <a:gd name="T60" fmla="*/ 2221 w 2459"/>
                <a:gd name="T61" fmla="*/ 1684 h 1827"/>
                <a:gd name="T62" fmla="*/ 703 w 2459"/>
                <a:gd name="T63" fmla="*/ 55 h 1827"/>
                <a:gd name="T64" fmla="*/ 743 w 2459"/>
                <a:gd name="T65" fmla="*/ 269 h 1827"/>
                <a:gd name="T66" fmla="*/ 703 w 2459"/>
                <a:gd name="T67" fmla="*/ 293 h 1827"/>
                <a:gd name="T68" fmla="*/ 767 w 2459"/>
                <a:gd name="T69" fmla="*/ 459 h 1827"/>
                <a:gd name="T70" fmla="*/ 680 w 2459"/>
                <a:gd name="T71" fmla="*/ 656 h 1827"/>
                <a:gd name="T72" fmla="*/ 577 w 2459"/>
                <a:gd name="T73" fmla="*/ 846 h 1827"/>
                <a:gd name="T74" fmla="*/ 482 w 2459"/>
                <a:gd name="T75" fmla="*/ 767 h 1827"/>
                <a:gd name="T76" fmla="*/ 529 w 2459"/>
                <a:gd name="T77" fmla="*/ 775 h 1827"/>
                <a:gd name="T78" fmla="*/ 616 w 2459"/>
                <a:gd name="T79" fmla="*/ 712 h 1827"/>
                <a:gd name="T80" fmla="*/ 656 w 2459"/>
                <a:gd name="T81" fmla="*/ 577 h 1827"/>
                <a:gd name="T82" fmla="*/ 616 w 2459"/>
                <a:gd name="T83" fmla="*/ 435 h 1827"/>
                <a:gd name="T84" fmla="*/ 419 w 2459"/>
                <a:gd name="T85" fmla="*/ 340 h 1827"/>
                <a:gd name="T86" fmla="*/ 63 w 2459"/>
                <a:gd name="T87" fmla="*/ 182 h 1827"/>
                <a:gd name="T88" fmla="*/ 79 w 2459"/>
                <a:gd name="T89" fmla="*/ 609 h 1827"/>
                <a:gd name="T90" fmla="*/ 55 w 2459"/>
                <a:gd name="T91" fmla="*/ 783 h 1827"/>
                <a:gd name="T92" fmla="*/ 126 w 2459"/>
                <a:gd name="T93" fmla="*/ 814 h 1827"/>
                <a:gd name="T94" fmla="*/ 55 w 2459"/>
                <a:gd name="T95" fmla="*/ 838 h 1827"/>
                <a:gd name="T96" fmla="*/ 118 w 2459"/>
                <a:gd name="T97" fmla="*/ 941 h 1827"/>
                <a:gd name="T98" fmla="*/ 63 w 2459"/>
                <a:gd name="T99" fmla="*/ 1036 h 1827"/>
                <a:gd name="T100" fmla="*/ 23 w 2459"/>
                <a:gd name="T101" fmla="*/ 996 h 1827"/>
                <a:gd name="T102" fmla="*/ 31 w 2459"/>
                <a:gd name="T103" fmla="*/ 1138 h 1827"/>
                <a:gd name="T104" fmla="*/ 292 w 2459"/>
                <a:gd name="T105" fmla="*/ 1320 h 1827"/>
                <a:gd name="T106" fmla="*/ 466 w 2459"/>
                <a:gd name="T107" fmla="*/ 1613 h 1827"/>
                <a:gd name="T108" fmla="*/ 696 w 2459"/>
                <a:gd name="T109" fmla="*/ 1597 h 1827"/>
                <a:gd name="T110" fmla="*/ 893 w 2459"/>
                <a:gd name="T111" fmla="*/ 1684 h 1827"/>
                <a:gd name="T112" fmla="*/ 1304 w 2459"/>
                <a:gd name="T113" fmla="*/ 1692 h 1827"/>
                <a:gd name="T114" fmla="*/ 1549 w 2459"/>
                <a:gd name="T115" fmla="*/ 1684 h 1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59" h="1827">
                  <a:moveTo>
                    <a:pt x="2221" y="1826"/>
                  </a:moveTo>
                  <a:lnTo>
                    <a:pt x="2221" y="1826"/>
                  </a:lnTo>
                  <a:cubicBezTo>
                    <a:pt x="2205" y="1826"/>
                    <a:pt x="2205" y="1826"/>
                    <a:pt x="2205" y="1826"/>
                  </a:cubicBezTo>
                  <a:cubicBezTo>
                    <a:pt x="2190" y="1826"/>
                    <a:pt x="1842" y="1779"/>
                    <a:pt x="1786" y="1747"/>
                  </a:cubicBezTo>
                  <a:cubicBezTo>
                    <a:pt x="1739" y="1723"/>
                    <a:pt x="1604" y="1684"/>
                    <a:pt x="1557" y="1684"/>
                  </a:cubicBezTo>
                  <a:cubicBezTo>
                    <a:pt x="1549" y="1684"/>
                    <a:pt x="1549" y="1692"/>
                    <a:pt x="1549" y="1692"/>
                  </a:cubicBezTo>
                  <a:cubicBezTo>
                    <a:pt x="1533" y="1692"/>
                    <a:pt x="1518" y="1700"/>
                    <a:pt x="1486" y="1700"/>
                  </a:cubicBezTo>
                  <a:cubicBezTo>
                    <a:pt x="1470" y="1700"/>
                    <a:pt x="1446" y="1700"/>
                    <a:pt x="1438" y="1692"/>
                  </a:cubicBezTo>
                  <a:cubicBezTo>
                    <a:pt x="1423" y="1684"/>
                    <a:pt x="1391" y="1676"/>
                    <a:pt x="1375" y="1676"/>
                  </a:cubicBezTo>
                  <a:cubicBezTo>
                    <a:pt x="1359" y="1676"/>
                    <a:pt x="1359" y="1676"/>
                    <a:pt x="1351" y="1684"/>
                  </a:cubicBezTo>
                  <a:cubicBezTo>
                    <a:pt x="1351" y="1684"/>
                    <a:pt x="1351" y="1684"/>
                    <a:pt x="1351" y="1692"/>
                  </a:cubicBezTo>
                  <a:cubicBezTo>
                    <a:pt x="1351" y="1692"/>
                    <a:pt x="1359" y="1700"/>
                    <a:pt x="1351" y="1700"/>
                  </a:cubicBezTo>
                  <a:cubicBezTo>
                    <a:pt x="1351" y="1700"/>
                    <a:pt x="1351" y="1700"/>
                    <a:pt x="1344" y="1700"/>
                  </a:cubicBezTo>
                  <a:cubicBezTo>
                    <a:pt x="1336" y="1700"/>
                    <a:pt x="1320" y="1700"/>
                    <a:pt x="1304" y="1700"/>
                  </a:cubicBezTo>
                  <a:cubicBezTo>
                    <a:pt x="1273" y="1700"/>
                    <a:pt x="1241" y="1700"/>
                    <a:pt x="1217" y="1700"/>
                  </a:cubicBezTo>
                  <a:cubicBezTo>
                    <a:pt x="1178" y="1700"/>
                    <a:pt x="1162" y="1700"/>
                    <a:pt x="1154" y="1708"/>
                  </a:cubicBezTo>
                  <a:cubicBezTo>
                    <a:pt x="1146" y="1716"/>
                    <a:pt x="1114" y="1723"/>
                    <a:pt x="1091" y="1723"/>
                  </a:cubicBezTo>
                  <a:cubicBezTo>
                    <a:pt x="1067" y="1723"/>
                    <a:pt x="1051" y="1716"/>
                    <a:pt x="1043" y="1700"/>
                  </a:cubicBezTo>
                  <a:cubicBezTo>
                    <a:pt x="1020" y="1676"/>
                    <a:pt x="988" y="1668"/>
                    <a:pt x="972" y="1668"/>
                  </a:cubicBezTo>
                  <a:cubicBezTo>
                    <a:pt x="964" y="1668"/>
                    <a:pt x="964" y="1668"/>
                    <a:pt x="956" y="1668"/>
                  </a:cubicBezTo>
                  <a:cubicBezTo>
                    <a:pt x="948" y="1676"/>
                    <a:pt x="917" y="1692"/>
                    <a:pt x="893" y="1692"/>
                  </a:cubicBezTo>
                  <a:cubicBezTo>
                    <a:pt x="877" y="1692"/>
                    <a:pt x="869" y="1684"/>
                    <a:pt x="869" y="1684"/>
                  </a:cubicBezTo>
                  <a:cubicBezTo>
                    <a:pt x="861" y="1676"/>
                    <a:pt x="846" y="1668"/>
                    <a:pt x="822" y="1668"/>
                  </a:cubicBezTo>
                  <a:cubicBezTo>
                    <a:pt x="814" y="1668"/>
                    <a:pt x="798" y="1668"/>
                    <a:pt x="790" y="1676"/>
                  </a:cubicBezTo>
                  <a:cubicBezTo>
                    <a:pt x="774" y="1676"/>
                    <a:pt x="774" y="1668"/>
                    <a:pt x="759" y="1652"/>
                  </a:cubicBezTo>
                  <a:cubicBezTo>
                    <a:pt x="759" y="1644"/>
                    <a:pt x="751" y="1644"/>
                    <a:pt x="751" y="1636"/>
                  </a:cubicBezTo>
                  <a:cubicBezTo>
                    <a:pt x="743" y="1636"/>
                    <a:pt x="743" y="1636"/>
                    <a:pt x="743" y="1636"/>
                  </a:cubicBezTo>
                  <a:cubicBezTo>
                    <a:pt x="727" y="1613"/>
                    <a:pt x="719" y="1605"/>
                    <a:pt x="696" y="1605"/>
                  </a:cubicBezTo>
                  <a:cubicBezTo>
                    <a:pt x="680" y="1605"/>
                    <a:pt x="672" y="1605"/>
                    <a:pt x="664" y="1605"/>
                  </a:cubicBezTo>
                  <a:cubicBezTo>
                    <a:pt x="664" y="1605"/>
                    <a:pt x="656" y="1613"/>
                    <a:pt x="648" y="1613"/>
                  </a:cubicBezTo>
                  <a:cubicBezTo>
                    <a:pt x="632" y="1613"/>
                    <a:pt x="624" y="1605"/>
                    <a:pt x="608" y="1597"/>
                  </a:cubicBezTo>
                  <a:cubicBezTo>
                    <a:pt x="593" y="1597"/>
                    <a:pt x="585" y="1589"/>
                    <a:pt x="577" y="1589"/>
                  </a:cubicBezTo>
                  <a:cubicBezTo>
                    <a:pt x="569" y="1589"/>
                    <a:pt x="561" y="1597"/>
                    <a:pt x="553" y="1597"/>
                  </a:cubicBezTo>
                  <a:cubicBezTo>
                    <a:pt x="545" y="1605"/>
                    <a:pt x="537" y="1605"/>
                    <a:pt x="521" y="1613"/>
                  </a:cubicBezTo>
                  <a:cubicBezTo>
                    <a:pt x="506" y="1621"/>
                    <a:pt x="490" y="1621"/>
                    <a:pt x="466" y="1621"/>
                  </a:cubicBezTo>
                  <a:cubicBezTo>
                    <a:pt x="434" y="1621"/>
                    <a:pt x="403" y="1613"/>
                    <a:pt x="387" y="1597"/>
                  </a:cubicBezTo>
                  <a:cubicBezTo>
                    <a:pt x="371" y="1581"/>
                    <a:pt x="348" y="1581"/>
                    <a:pt x="324" y="1573"/>
                  </a:cubicBezTo>
                  <a:cubicBezTo>
                    <a:pt x="308" y="1573"/>
                    <a:pt x="300" y="1573"/>
                    <a:pt x="292" y="1565"/>
                  </a:cubicBezTo>
                  <a:cubicBezTo>
                    <a:pt x="276" y="1549"/>
                    <a:pt x="268" y="1526"/>
                    <a:pt x="276" y="1494"/>
                  </a:cubicBezTo>
                  <a:cubicBezTo>
                    <a:pt x="276" y="1478"/>
                    <a:pt x="284" y="1463"/>
                    <a:pt x="292" y="1455"/>
                  </a:cubicBezTo>
                  <a:cubicBezTo>
                    <a:pt x="300" y="1415"/>
                    <a:pt x="316" y="1368"/>
                    <a:pt x="300" y="1336"/>
                  </a:cubicBezTo>
                  <a:cubicBezTo>
                    <a:pt x="292" y="1328"/>
                    <a:pt x="292" y="1328"/>
                    <a:pt x="292" y="1320"/>
                  </a:cubicBezTo>
                  <a:cubicBezTo>
                    <a:pt x="268" y="1281"/>
                    <a:pt x="245" y="1249"/>
                    <a:pt x="213" y="1249"/>
                  </a:cubicBezTo>
                  <a:cubicBezTo>
                    <a:pt x="205" y="1249"/>
                    <a:pt x="197" y="1257"/>
                    <a:pt x="190" y="1257"/>
                  </a:cubicBezTo>
                  <a:cubicBezTo>
                    <a:pt x="181" y="1257"/>
                    <a:pt x="181" y="1257"/>
                    <a:pt x="174" y="1257"/>
                  </a:cubicBezTo>
                  <a:cubicBezTo>
                    <a:pt x="166" y="1257"/>
                    <a:pt x="158" y="1249"/>
                    <a:pt x="158" y="1233"/>
                  </a:cubicBezTo>
                  <a:cubicBezTo>
                    <a:pt x="158" y="1233"/>
                    <a:pt x="158" y="1225"/>
                    <a:pt x="150" y="1225"/>
                  </a:cubicBezTo>
                  <a:cubicBezTo>
                    <a:pt x="150" y="1194"/>
                    <a:pt x="150" y="1194"/>
                    <a:pt x="126" y="1186"/>
                  </a:cubicBezTo>
                  <a:cubicBezTo>
                    <a:pt x="110" y="1178"/>
                    <a:pt x="63" y="1162"/>
                    <a:pt x="23" y="1146"/>
                  </a:cubicBezTo>
                  <a:lnTo>
                    <a:pt x="23" y="1146"/>
                  </a:lnTo>
                  <a:lnTo>
                    <a:pt x="23" y="1146"/>
                  </a:lnTo>
                  <a:cubicBezTo>
                    <a:pt x="23" y="1138"/>
                    <a:pt x="23" y="1138"/>
                    <a:pt x="16" y="1131"/>
                  </a:cubicBezTo>
                  <a:cubicBezTo>
                    <a:pt x="16" y="1131"/>
                    <a:pt x="16" y="1123"/>
                    <a:pt x="16" y="1115"/>
                  </a:cubicBezTo>
                  <a:cubicBezTo>
                    <a:pt x="8" y="1099"/>
                    <a:pt x="8" y="1083"/>
                    <a:pt x="8" y="1067"/>
                  </a:cubicBezTo>
                  <a:cubicBezTo>
                    <a:pt x="8" y="1059"/>
                    <a:pt x="8" y="1043"/>
                    <a:pt x="8" y="1036"/>
                  </a:cubicBezTo>
                  <a:cubicBezTo>
                    <a:pt x="0" y="1012"/>
                    <a:pt x="8" y="988"/>
                    <a:pt x="23" y="972"/>
                  </a:cubicBezTo>
                  <a:cubicBezTo>
                    <a:pt x="23" y="972"/>
                    <a:pt x="23" y="965"/>
                    <a:pt x="31" y="965"/>
                  </a:cubicBezTo>
                  <a:lnTo>
                    <a:pt x="31" y="972"/>
                  </a:lnTo>
                  <a:cubicBezTo>
                    <a:pt x="39" y="972"/>
                    <a:pt x="31" y="980"/>
                    <a:pt x="31" y="996"/>
                  </a:cubicBezTo>
                  <a:cubicBezTo>
                    <a:pt x="31" y="1004"/>
                    <a:pt x="31" y="1012"/>
                    <a:pt x="23" y="1020"/>
                  </a:cubicBezTo>
                  <a:cubicBezTo>
                    <a:pt x="23" y="1052"/>
                    <a:pt x="23" y="1052"/>
                    <a:pt x="31" y="1067"/>
                  </a:cubicBezTo>
                  <a:cubicBezTo>
                    <a:pt x="39" y="1075"/>
                    <a:pt x="39" y="1075"/>
                    <a:pt x="39" y="1075"/>
                  </a:cubicBezTo>
                  <a:lnTo>
                    <a:pt x="39" y="1075"/>
                  </a:lnTo>
                  <a:cubicBezTo>
                    <a:pt x="39" y="1075"/>
                    <a:pt x="39" y="1075"/>
                    <a:pt x="39" y="1067"/>
                  </a:cubicBezTo>
                  <a:cubicBezTo>
                    <a:pt x="39" y="1059"/>
                    <a:pt x="39" y="1052"/>
                    <a:pt x="39" y="1043"/>
                  </a:cubicBezTo>
                  <a:cubicBezTo>
                    <a:pt x="47" y="1036"/>
                    <a:pt x="47" y="1036"/>
                    <a:pt x="55" y="1028"/>
                  </a:cubicBezTo>
                  <a:cubicBezTo>
                    <a:pt x="63" y="1028"/>
                    <a:pt x="63" y="1020"/>
                    <a:pt x="63" y="1012"/>
                  </a:cubicBezTo>
                  <a:cubicBezTo>
                    <a:pt x="63" y="996"/>
                    <a:pt x="63" y="988"/>
                    <a:pt x="63" y="972"/>
                  </a:cubicBezTo>
                  <a:cubicBezTo>
                    <a:pt x="63" y="965"/>
                    <a:pt x="71" y="957"/>
                    <a:pt x="79" y="957"/>
                  </a:cubicBezTo>
                  <a:lnTo>
                    <a:pt x="87" y="957"/>
                  </a:lnTo>
                  <a:cubicBezTo>
                    <a:pt x="94" y="965"/>
                    <a:pt x="103" y="965"/>
                    <a:pt x="103" y="965"/>
                  </a:cubicBezTo>
                  <a:cubicBezTo>
                    <a:pt x="118" y="957"/>
                    <a:pt x="118" y="957"/>
                    <a:pt x="118" y="957"/>
                  </a:cubicBezTo>
                  <a:cubicBezTo>
                    <a:pt x="118" y="957"/>
                    <a:pt x="118" y="957"/>
                    <a:pt x="110" y="949"/>
                  </a:cubicBezTo>
                  <a:cubicBezTo>
                    <a:pt x="110" y="941"/>
                    <a:pt x="110" y="941"/>
                    <a:pt x="103" y="941"/>
                  </a:cubicBezTo>
                  <a:lnTo>
                    <a:pt x="103" y="949"/>
                  </a:lnTo>
                  <a:cubicBezTo>
                    <a:pt x="94" y="949"/>
                    <a:pt x="79" y="949"/>
                    <a:pt x="63" y="949"/>
                  </a:cubicBezTo>
                  <a:cubicBezTo>
                    <a:pt x="55" y="949"/>
                    <a:pt x="47" y="949"/>
                    <a:pt x="39" y="941"/>
                  </a:cubicBezTo>
                  <a:cubicBezTo>
                    <a:pt x="39" y="933"/>
                    <a:pt x="39" y="933"/>
                    <a:pt x="47" y="925"/>
                  </a:cubicBezTo>
                  <a:cubicBezTo>
                    <a:pt x="47" y="917"/>
                    <a:pt x="47" y="901"/>
                    <a:pt x="47" y="893"/>
                  </a:cubicBezTo>
                  <a:cubicBezTo>
                    <a:pt x="47" y="862"/>
                    <a:pt x="47" y="854"/>
                    <a:pt x="47" y="838"/>
                  </a:cubicBezTo>
                  <a:cubicBezTo>
                    <a:pt x="47" y="830"/>
                    <a:pt x="47" y="830"/>
                    <a:pt x="47" y="830"/>
                  </a:cubicBezTo>
                  <a:cubicBezTo>
                    <a:pt x="55" y="830"/>
                    <a:pt x="55" y="830"/>
                    <a:pt x="55" y="830"/>
                  </a:cubicBezTo>
                  <a:cubicBezTo>
                    <a:pt x="63" y="830"/>
                    <a:pt x="63" y="830"/>
                    <a:pt x="63" y="830"/>
                  </a:cubicBezTo>
                  <a:cubicBezTo>
                    <a:pt x="71" y="838"/>
                    <a:pt x="79" y="846"/>
                    <a:pt x="94" y="846"/>
                  </a:cubicBezTo>
                  <a:cubicBezTo>
                    <a:pt x="110" y="846"/>
                    <a:pt x="110" y="846"/>
                    <a:pt x="118" y="838"/>
                  </a:cubicBezTo>
                  <a:lnTo>
                    <a:pt x="126" y="830"/>
                  </a:lnTo>
                  <a:cubicBezTo>
                    <a:pt x="134" y="830"/>
                    <a:pt x="134" y="830"/>
                    <a:pt x="134" y="830"/>
                  </a:cubicBezTo>
                  <a:cubicBezTo>
                    <a:pt x="134" y="822"/>
                    <a:pt x="126" y="822"/>
                    <a:pt x="126" y="822"/>
                  </a:cubicBezTo>
                  <a:cubicBezTo>
                    <a:pt x="118" y="822"/>
                    <a:pt x="110" y="814"/>
                    <a:pt x="110" y="814"/>
                  </a:cubicBezTo>
                  <a:cubicBezTo>
                    <a:pt x="103" y="806"/>
                    <a:pt x="94" y="799"/>
                    <a:pt x="87" y="791"/>
                  </a:cubicBezTo>
                  <a:cubicBezTo>
                    <a:pt x="79" y="791"/>
                    <a:pt x="79" y="791"/>
                    <a:pt x="79" y="791"/>
                  </a:cubicBezTo>
                  <a:cubicBezTo>
                    <a:pt x="71" y="791"/>
                    <a:pt x="71" y="791"/>
                    <a:pt x="63" y="791"/>
                  </a:cubicBezTo>
                  <a:cubicBezTo>
                    <a:pt x="63" y="791"/>
                    <a:pt x="63" y="799"/>
                    <a:pt x="55" y="799"/>
                  </a:cubicBezTo>
                  <a:lnTo>
                    <a:pt x="47" y="791"/>
                  </a:lnTo>
                  <a:cubicBezTo>
                    <a:pt x="39" y="775"/>
                    <a:pt x="39" y="767"/>
                    <a:pt x="47" y="751"/>
                  </a:cubicBezTo>
                  <a:cubicBezTo>
                    <a:pt x="55" y="751"/>
                    <a:pt x="55" y="743"/>
                    <a:pt x="55" y="735"/>
                  </a:cubicBezTo>
                  <a:cubicBezTo>
                    <a:pt x="63" y="719"/>
                    <a:pt x="63" y="704"/>
                    <a:pt x="63" y="696"/>
                  </a:cubicBezTo>
                  <a:cubicBezTo>
                    <a:pt x="71" y="680"/>
                    <a:pt x="71" y="672"/>
                    <a:pt x="71" y="656"/>
                  </a:cubicBezTo>
                  <a:cubicBezTo>
                    <a:pt x="71" y="648"/>
                    <a:pt x="71" y="648"/>
                    <a:pt x="71" y="648"/>
                  </a:cubicBezTo>
                  <a:cubicBezTo>
                    <a:pt x="79" y="632"/>
                    <a:pt x="79" y="632"/>
                    <a:pt x="79" y="632"/>
                  </a:cubicBezTo>
                  <a:cubicBezTo>
                    <a:pt x="71" y="632"/>
                    <a:pt x="71" y="625"/>
                    <a:pt x="71" y="609"/>
                  </a:cubicBezTo>
                  <a:cubicBezTo>
                    <a:pt x="71" y="601"/>
                    <a:pt x="71" y="601"/>
                    <a:pt x="71" y="601"/>
                  </a:cubicBezTo>
                  <a:cubicBezTo>
                    <a:pt x="63" y="561"/>
                    <a:pt x="55" y="506"/>
                    <a:pt x="63" y="459"/>
                  </a:cubicBezTo>
                  <a:cubicBezTo>
                    <a:pt x="63" y="451"/>
                    <a:pt x="63" y="443"/>
                    <a:pt x="63" y="443"/>
                  </a:cubicBezTo>
                  <a:cubicBezTo>
                    <a:pt x="63" y="411"/>
                    <a:pt x="63" y="411"/>
                    <a:pt x="63" y="379"/>
                  </a:cubicBezTo>
                  <a:cubicBezTo>
                    <a:pt x="55" y="364"/>
                    <a:pt x="47" y="348"/>
                    <a:pt x="39" y="340"/>
                  </a:cubicBezTo>
                  <a:cubicBezTo>
                    <a:pt x="31" y="324"/>
                    <a:pt x="23" y="308"/>
                    <a:pt x="23" y="285"/>
                  </a:cubicBezTo>
                  <a:cubicBezTo>
                    <a:pt x="16" y="245"/>
                    <a:pt x="47" y="198"/>
                    <a:pt x="55" y="174"/>
                  </a:cubicBezTo>
                  <a:cubicBezTo>
                    <a:pt x="63" y="174"/>
                    <a:pt x="63" y="166"/>
                    <a:pt x="63" y="166"/>
                  </a:cubicBezTo>
                  <a:cubicBezTo>
                    <a:pt x="71" y="158"/>
                    <a:pt x="71" y="158"/>
                    <a:pt x="71" y="150"/>
                  </a:cubicBezTo>
                  <a:cubicBezTo>
                    <a:pt x="71" y="150"/>
                    <a:pt x="71" y="150"/>
                    <a:pt x="63" y="135"/>
                  </a:cubicBezTo>
                  <a:lnTo>
                    <a:pt x="71" y="126"/>
                  </a:lnTo>
                  <a:lnTo>
                    <a:pt x="71" y="126"/>
                  </a:lnTo>
                  <a:cubicBezTo>
                    <a:pt x="79" y="126"/>
                    <a:pt x="87" y="135"/>
                    <a:pt x="87" y="135"/>
                  </a:cubicBezTo>
                  <a:cubicBezTo>
                    <a:pt x="158" y="245"/>
                    <a:pt x="300" y="293"/>
                    <a:pt x="379" y="316"/>
                  </a:cubicBezTo>
                  <a:cubicBezTo>
                    <a:pt x="395" y="324"/>
                    <a:pt x="411" y="324"/>
                    <a:pt x="419" y="332"/>
                  </a:cubicBezTo>
                  <a:cubicBezTo>
                    <a:pt x="434" y="332"/>
                    <a:pt x="443" y="340"/>
                    <a:pt x="450" y="340"/>
                  </a:cubicBezTo>
                  <a:cubicBezTo>
                    <a:pt x="474" y="356"/>
                    <a:pt x="474" y="356"/>
                    <a:pt x="498" y="356"/>
                  </a:cubicBezTo>
                  <a:cubicBezTo>
                    <a:pt x="529" y="356"/>
                    <a:pt x="537" y="372"/>
                    <a:pt x="553" y="395"/>
                  </a:cubicBezTo>
                  <a:cubicBezTo>
                    <a:pt x="553" y="403"/>
                    <a:pt x="561" y="411"/>
                    <a:pt x="569" y="411"/>
                  </a:cubicBezTo>
                  <a:lnTo>
                    <a:pt x="577" y="403"/>
                  </a:lnTo>
                  <a:cubicBezTo>
                    <a:pt x="577" y="395"/>
                    <a:pt x="585" y="395"/>
                    <a:pt x="593" y="395"/>
                  </a:cubicBezTo>
                  <a:cubicBezTo>
                    <a:pt x="601" y="395"/>
                    <a:pt x="616" y="411"/>
                    <a:pt x="616" y="435"/>
                  </a:cubicBezTo>
                  <a:cubicBezTo>
                    <a:pt x="624" y="443"/>
                    <a:pt x="624" y="451"/>
                    <a:pt x="624" y="466"/>
                  </a:cubicBezTo>
                  <a:cubicBezTo>
                    <a:pt x="624" y="474"/>
                    <a:pt x="624" y="490"/>
                    <a:pt x="624" y="506"/>
                  </a:cubicBezTo>
                  <a:cubicBezTo>
                    <a:pt x="624" y="514"/>
                    <a:pt x="624" y="522"/>
                    <a:pt x="632" y="522"/>
                  </a:cubicBezTo>
                  <a:lnTo>
                    <a:pt x="632" y="522"/>
                  </a:lnTo>
                  <a:cubicBezTo>
                    <a:pt x="632" y="522"/>
                    <a:pt x="632" y="522"/>
                    <a:pt x="640" y="522"/>
                  </a:cubicBezTo>
                  <a:cubicBezTo>
                    <a:pt x="648" y="522"/>
                    <a:pt x="648" y="522"/>
                    <a:pt x="656" y="530"/>
                  </a:cubicBezTo>
                  <a:cubicBezTo>
                    <a:pt x="664" y="538"/>
                    <a:pt x="664" y="561"/>
                    <a:pt x="664" y="577"/>
                  </a:cubicBezTo>
                  <a:cubicBezTo>
                    <a:pt x="664" y="585"/>
                    <a:pt x="656" y="593"/>
                    <a:pt x="640" y="593"/>
                  </a:cubicBezTo>
                  <a:cubicBezTo>
                    <a:pt x="640" y="593"/>
                    <a:pt x="632" y="601"/>
                    <a:pt x="624" y="601"/>
                  </a:cubicBezTo>
                  <a:cubicBezTo>
                    <a:pt x="616" y="609"/>
                    <a:pt x="616" y="617"/>
                    <a:pt x="616" y="625"/>
                  </a:cubicBezTo>
                  <a:cubicBezTo>
                    <a:pt x="608" y="632"/>
                    <a:pt x="608" y="641"/>
                    <a:pt x="593" y="648"/>
                  </a:cubicBezTo>
                  <a:cubicBezTo>
                    <a:pt x="593" y="656"/>
                    <a:pt x="593" y="656"/>
                    <a:pt x="593" y="656"/>
                  </a:cubicBezTo>
                  <a:cubicBezTo>
                    <a:pt x="593" y="664"/>
                    <a:pt x="608" y="672"/>
                    <a:pt x="616" y="672"/>
                  </a:cubicBezTo>
                  <a:cubicBezTo>
                    <a:pt x="632" y="680"/>
                    <a:pt x="624" y="696"/>
                    <a:pt x="624" y="712"/>
                  </a:cubicBezTo>
                  <a:cubicBezTo>
                    <a:pt x="616" y="719"/>
                    <a:pt x="616" y="735"/>
                    <a:pt x="616" y="743"/>
                  </a:cubicBezTo>
                  <a:cubicBezTo>
                    <a:pt x="616" y="767"/>
                    <a:pt x="593" y="806"/>
                    <a:pt x="569" y="799"/>
                  </a:cubicBezTo>
                  <a:cubicBezTo>
                    <a:pt x="553" y="799"/>
                    <a:pt x="545" y="791"/>
                    <a:pt x="545" y="783"/>
                  </a:cubicBezTo>
                  <a:cubicBezTo>
                    <a:pt x="545" y="775"/>
                    <a:pt x="553" y="775"/>
                    <a:pt x="545" y="767"/>
                  </a:cubicBezTo>
                  <a:lnTo>
                    <a:pt x="545" y="759"/>
                  </a:lnTo>
                  <a:cubicBezTo>
                    <a:pt x="545" y="767"/>
                    <a:pt x="545" y="767"/>
                    <a:pt x="545" y="767"/>
                  </a:cubicBezTo>
                  <a:cubicBezTo>
                    <a:pt x="537" y="767"/>
                    <a:pt x="537" y="775"/>
                    <a:pt x="529" y="783"/>
                  </a:cubicBezTo>
                  <a:lnTo>
                    <a:pt x="521" y="791"/>
                  </a:lnTo>
                  <a:cubicBezTo>
                    <a:pt x="521" y="799"/>
                    <a:pt x="521" y="814"/>
                    <a:pt x="506" y="814"/>
                  </a:cubicBezTo>
                  <a:cubicBezTo>
                    <a:pt x="498" y="814"/>
                    <a:pt x="498" y="806"/>
                    <a:pt x="498" y="806"/>
                  </a:cubicBezTo>
                  <a:cubicBezTo>
                    <a:pt x="490" y="799"/>
                    <a:pt x="498" y="791"/>
                    <a:pt x="498" y="783"/>
                  </a:cubicBezTo>
                  <a:cubicBezTo>
                    <a:pt x="498" y="775"/>
                    <a:pt x="506" y="767"/>
                    <a:pt x="506" y="759"/>
                  </a:cubicBezTo>
                  <a:cubicBezTo>
                    <a:pt x="506" y="751"/>
                    <a:pt x="506" y="751"/>
                    <a:pt x="506" y="751"/>
                  </a:cubicBezTo>
                  <a:cubicBezTo>
                    <a:pt x="498" y="751"/>
                    <a:pt x="498" y="751"/>
                    <a:pt x="490" y="767"/>
                  </a:cubicBezTo>
                  <a:cubicBezTo>
                    <a:pt x="482" y="783"/>
                    <a:pt x="474" y="791"/>
                    <a:pt x="466" y="799"/>
                  </a:cubicBezTo>
                  <a:cubicBezTo>
                    <a:pt x="458" y="806"/>
                    <a:pt x="450" y="814"/>
                    <a:pt x="443" y="822"/>
                  </a:cubicBezTo>
                  <a:lnTo>
                    <a:pt x="443" y="830"/>
                  </a:lnTo>
                  <a:cubicBezTo>
                    <a:pt x="443" y="838"/>
                    <a:pt x="458" y="846"/>
                    <a:pt x="482" y="854"/>
                  </a:cubicBezTo>
                  <a:cubicBezTo>
                    <a:pt x="490" y="854"/>
                    <a:pt x="498" y="854"/>
                    <a:pt x="506" y="862"/>
                  </a:cubicBezTo>
                  <a:cubicBezTo>
                    <a:pt x="521" y="862"/>
                    <a:pt x="529" y="862"/>
                    <a:pt x="537" y="862"/>
                  </a:cubicBezTo>
                  <a:cubicBezTo>
                    <a:pt x="537" y="862"/>
                    <a:pt x="545" y="862"/>
                    <a:pt x="545" y="854"/>
                  </a:cubicBezTo>
                  <a:cubicBezTo>
                    <a:pt x="553" y="854"/>
                    <a:pt x="561" y="846"/>
                    <a:pt x="577" y="838"/>
                  </a:cubicBezTo>
                  <a:cubicBezTo>
                    <a:pt x="608" y="830"/>
                    <a:pt x="616" y="822"/>
                    <a:pt x="624" y="806"/>
                  </a:cubicBezTo>
                  <a:cubicBezTo>
                    <a:pt x="624" y="806"/>
                    <a:pt x="632" y="799"/>
                    <a:pt x="632" y="791"/>
                  </a:cubicBezTo>
                  <a:cubicBezTo>
                    <a:pt x="656" y="775"/>
                    <a:pt x="656" y="775"/>
                    <a:pt x="656" y="759"/>
                  </a:cubicBezTo>
                  <a:lnTo>
                    <a:pt x="656" y="751"/>
                  </a:lnTo>
                  <a:lnTo>
                    <a:pt x="656" y="743"/>
                  </a:lnTo>
                  <a:cubicBezTo>
                    <a:pt x="664" y="727"/>
                    <a:pt x="664" y="719"/>
                    <a:pt x="672" y="704"/>
                  </a:cubicBezTo>
                  <a:cubicBezTo>
                    <a:pt x="680" y="688"/>
                    <a:pt x="680" y="688"/>
                    <a:pt x="672" y="656"/>
                  </a:cubicBezTo>
                  <a:cubicBezTo>
                    <a:pt x="664" y="632"/>
                    <a:pt x="672" y="625"/>
                    <a:pt x="680" y="617"/>
                  </a:cubicBezTo>
                  <a:cubicBezTo>
                    <a:pt x="680" y="609"/>
                    <a:pt x="680" y="609"/>
                    <a:pt x="687" y="609"/>
                  </a:cubicBezTo>
                  <a:cubicBezTo>
                    <a:pt x="687" y="601"/>
                    <a:pt x="687" y="601"/>
                    <a:pt x="696" y="593"/>
                  </a:cubicBezTo>
                  <a:cubicBezTo>
                    <a:pt x="703" y="585"/>
                    <a:pt x="711" y="569"/>
                    <a:pt x="727" y="561"/>
                  </a:cubicBezTo>
                  <a:cubicBezTo>
                    <a:pt x="743" y="553"/>
                    <a:pt x="743" y="546"/>
                    <a:pt x="751" y="530"/>
                  </a:cubicBezTo>
                  <a:cubicBezTo>
                    <a:pt x="751" y="522"/>
                    <a:pt x="751" y="522"/>
                    <a:pt x="751" y="522"/>
                  </a:cubicBezTo>
                  <a:cubicBezTo>
                    <a:pt x="767" y="498"/>
                    <a:pt x="767" y="474"/>
                    <a:pt x="759" y="466"/>
                  </a:cubicBezTo>
                  <a:cubicBezTo>
                    <a:pt x="751" y="459"/>
                    <a:pt x="743" y="435"/>
                    <a:pt x="735" y="411"/>
                  </a:cubicBezTo>
                  <a:cubicBezTo>
                    <a:pt x="735" y="395"/>
                    <a:pt x="743" y="395"/>
                    <a:pt x="743" y="388"/>
                  </a:cubicBezTo>
                  <a:cubicBezTo>
                    <a:pt x="751" y="388"/>
                    <a:pt x="751" y="379"/>
                    <a:pt x="759" y="372"/>
                  </a:cubicBezTo>
                  <a:cubicBezTo>
                    <a:pt x="759" y="364"/>
                    <a:pt x="751" y="356"/>
                    <a:pt x="743" y="348"/>
                  </a:cubicBezTo>
                  <a:cubicBezTo>
                    <a:pt x="735" y="348"/>
                    <a:pt x="735" y="348"/>
                    <a:pt x="727" y="340"/>
                  </a:cubicBezTo>
                  <a:lnTo>
                    <a:pt x="727" y="332"/>
                  </a:lnTo>
                  <a:cubicBezTo>
                    <a:pt x="719" y="324"/>
                    <a:pt x="719" y="316"/>
                    <a:pt x="703" y="301"/>
                  </a:cubicBezTo>
                  <a:cubicBezTo>
                    <a:pt x="696" y="301"/>
                    <a:pt x="687" y="293"/>
                    <a:pt x="696" y="285"/>
                  </a:cubicBezTo>
                  <a:cubicBezTo>
                    <a:pt x="696" y="277"/>
                    <a:pt x="703" y="277"/>
                    <a:pt x="719" y="277"/>
                  </a:cubicBezTo>
                  <a:cubicBezTo>
                    <a:pt x="727" y="277"/>
                    <a:pt x="727" y="277"/>
                    <a:pt x="727" y="277"/>
                  </a:cubicBezTo>
                  <a:cubicBezTo>
                    <a:pt x="727" y="277"/>
                    <a:pt x="727" y="277"/>
                    <a:pt x="735" y="277"/>
                  </a:cubicBezTo>
                  <a:lnTo>
                    <a:pt x="735" y="277"/>
                  </a:lnTo>
                  <a:lnTo>
                    <a:pt x="735" y="277"/>
                  </a:lnTo>
                  <a:cubicBezTo>
                    <a:pt x="735" y="277"/>
                    <a:pt x="735" y="277"/>
                    <a:pt x="735" y="269"/>
                  </a:cubicBezTo>
                  <a:cubicBezTo>
                    <a:pt x="735" y="253"/>
                    <a:pt x="743" y="245"/>
                    <a:pt x="743" y="237"/>
                  </a:cubicBezTo>
                  <a:cubicBezTo>
                    <a:pt x="759" y="221"/>
                    <a:pt x="759" y="206"/>
                    <a:pt x="767" y="182"/>
                  </a:cubicBezTo>
                  <a:cubicBezTo>
                    <a:pt x="767" y="166"/>
                    <a:pt x="767" y="158"/>
                    <a:pt x="759" y="150"/>
                  </a:cubicBezTo>
                  <a:cubicBezTo>
                    <a:pt x="759" y="142"/>
                    <a:pt x="759" y="142"/>
                    <a:pt x="759" y="135"/>
                  </a:cubicBezTo>
                  <a:cubicBezTo>
                    <a:pt x="751" y="126"/>
                    <a:pt x="743" y="126"/>
                    <a:pt x="735" y="119"/>
                  </a:cubicBezTo>
                  <a:cubicBezTo>
                    <a:pt x="727" y="119"/>
                    <a:pt x="719" y="111"/>
                    <a:pt x="711" y="103"/>
                  </a:cubicBezTo>
                  <a:cubicBezTo>
                    <a:pt x="696" y="87"/>
                    <a:pt x="696" y="71"/>
                    <a:pt x="696" y="55"/>
                  </a:cubicBezTo>
                  <a:cubicBezTo>
                    <a:pt x="696" y="48"/>
                    <a:pt x="696" y="39"/>
                    <a:pt x="696" y="32"/>
                  </a:cubicBezTo>
                  <a:cubicBezTo>
                    <a:pt x="687" y="16"/>
                    <a:pt x="680" y="16"/>
                    <a:pt x="672" y="16"/>
                  </a:cubicBezTo>
                  <a:cubicBezTo>
                    <a:pt x="672" y="16"/>
                    <a:pt x="664" y="16"/>
                    <a:pt x="656" y="8"/>
                  </a:cubicBezTo>
                  <a:cubicBezTo>
                    <a:pt x="640" y="0"/>
                    <a:pt x="640" y="0"/>
                    <a:pt x="640" y="0"/>
                  </a:cubicBezTo>
                  <a:cubicBezTo>
                    <a:pt x="656" y="0"/>
                    <a:pt x="656" y="0"/>
                    <a:pt x="656" y="0"/>
                  </a:cubicBezTo>
                  <a:cubicBezTo>
                    <a:pt x="664" y="8"/>
                    <a:pt x="1367" y="206"/>
                    <a:pt x="2450" y="427"/>
                  </a:cubicBezTo>
                  <a:cubicBezTo>
                    <a:pt x="2458" y="435"/>
                    <a:pt x="2458" y="435"/>
                    <a:pt x="2458" y="435"/>
                  </a:cubicBezTo>
                  <a:cubicBezTo>
                    <a:pt x="2450" y="435"/>
                    <a:pt x="2450" y="435"/>
                    <a:pt x="2450" y="435"/>
                  </a:cubicBezTo>
                  <a:cubicBezTo>
                    <a:pt x="2427" y="569"/>
                    <a:pt x="2348" y="1004"/>
                    <a:pt x="2340" y="1028"/>
                  </a:cubicBezTo>
                  <a:cubicBezTo>
                    <a:pt x="2340" y="1036"/>
                    <a:pt x="2324" y="1083"/>
                    <a:pt x="2316" y="1138"/>
                  </a:cubicBezTo>
                  <a:cubicBezTo>
                    <a:pt x="2284" y="1273"/>
                    <a:pt x="2245" y="1471"/>
                    <a:pt x="2229" y="1494"/>
                  </a:cubicBezTo>
                  <a:cubicBezTo>
                    <a:pt x="2213" y="1526"/>
                    <a:pt x="2213" y="1660"/>
                    <a:pt x="2229" y="1684"/>
                  </a:cubicBezTo>
                  <a:cubicBezTo>
                    <a:pt x="2237" y="1700"/>
                    <a:pt x="2229" y="1723"/>
                    <a:pt x="2221" y="1747"/>
                  </a:cubicBezTo>
                  <a:cubicBezTo>
                    <a:pt x="2221" y="1755"/>
                    <a:pt x="2221" y="1763"/>
                    <a:pt x="2221" y="1771"/>
                  </a:cubicBezTo>
                  <a:cubicBezTo>
                    <a:pt x="2213" y="1779"/>
                    <a:pt x="2213" y="1795"/>
                    <a:pt x="2221" y="1826"/>
                  </a:cubicBezTo>
                  <a:close/>
                  <a:moveTo>
                    <a:pt x="1557" y="1684"/>
                  </a:moveTo>
                  <a:lnTo>
                    <a:pt x="1557" y="1684"/>
                  </a:lnTo>
                  <a:cubicBezTo>
                    <a:pt x="1604" y="1684"/>
                    <a:pt x="1739" y="1716"/>
                    <a:pt x="1786" y="1739"/>
                  </a:cubicBezTo>
                  <a:cubicBezTo>
                    <a:pt x="1842" y="1771"/>
                    <a:pt x="2197" y="1818"/>
                    <a:pt x="2205" y="1818"/>
                  </a:cubicBezTo>
                  <a:cubicBezTo>
                    <a:pt x="2213" y="1818"/>
                    <a:pt x="2213" y="1818"/>
                    <a:pt x="2213" y="1818"/>
                  </a:cubicBezTo>
                  <a:cubicBezTo>
                    <a:pt x="2213" y="1795"/>
                    <a:pt x="2205" y="1779"/>
                    <a:pt x="2213" y="1771"/>
                  </a:cubicBezTo>
                  <a:cubicBezTo>
                    <a:pt x="2213" y="1763"/>
                    <a:pt x="2213" y="1755"/>
                    <a:pt x="2213" y="1747"/>
                  </a:cubicBezTo>
                  <a:cubicBezTo>
                    <a:pt x="2221" y="1723"/>
                    <a:pt x="2229" y="1700"/>
                    <a:pt x="2221" y="1684"/>
                  </a:cubicBezTo>
                  <a:cubicBezTo>
                    <a:pt x="2205" y="1668"/>
                    <a:pt x="2205" y="1518"/>
                    <a:pt x="2221" y="1486"/>
                  </a:cubicBezTo>
                  <a:cubicBezTo>
                    <a:pt x="2237" y="1471"/>
                    <a:pt x="2284" y="1257"/>
                    <a:pt x="2308" y="1138"/>
                  </a:cubicBezTo>
                  <a:cubicBezTo>
                    <a:pt x="2324" y="1075"/>
                    <a:pt x="2332" y="1036"/>
                    <a:pt x="2332" y="1028"/>
                  </a:cubicBezTo>
                  <a:cubicBezTo>
                    <a:pt x="2340" y="1004"/>
                    <a:pt x="2419" y="577"/>
                    <a:pt x="2443" y="435"/>
                  </a:cubicBezTo>
                  <a:cubicBezTo>
                    <a:pt x="1518" y="245"/>
                    <a:pt x="861" y="63"/>
                    <a:pt x="696" y="24"/>
                  </a:cubicBezTo>
                  <a:lnTo>
                    <a:pt x="696" y="24"/>
                  </a:lnTo>
                  <a:cubicBezTo>
                    <a:pt x="703" y="39"/>
                    <a:pt x="703" y="48"/>
                    <a:pt x="703" y="55"/>
                  </a:cubicBezTo>
                  <a:cubicBezTo>
                    <a:pt x="703" y="71"/>
                    <a:pt x="703" y="87"/>
                    <a:pt x="719" y="95"/>
                  </a:cubicBezTo>
                  <a:cubicBezTo>
                    <a:pt x="727" y="103"/>
                    <a:pt x="735" y="111"/>
                    <a:pt x="743" y="111"/>
                  </a:cubicBezTo>
                  <a:cubicBezTo>
                    <a:pt x="751" y="119"/>
                    <a:pt x="759" y="126"/>
                    <a:pt x="759" y="135"/>
                  </a:cubicBezTo>
                  <a:cubicBezTo>
                    <a:pt x="767" y="142"/>
                    <a:pt x="767" y="142"/>
                    <a:pt x="767" y="142"/>
                  </a:cubicBezTo>
                  <a:cubicBezTo>
                    <a:pt x="767" y="150"/>
                    <a:pt x="774" y="158"/>
                    <a:pt x="774" y="182"/>
                  </a:cubicBezTo>
                  <a:cubicBezTo>
                    <a:pt x="767" y="206"/>
                    <a:pt x="767" y="221"/>
                    <a:pt x="751" y="237"/>
                  </a:cubicBezTo>
                  <a:cubicBezTo>
                    <a:pt x="751" y="245"/>
                    <a:pt x="743" y="253"/>
                    <a:pt x="743" y="269"/>
                  </a:cubicBezTo>
                  <a:cubicBezTo>
                    <a:pt x="743" y="277"/>
                    <a:pt x="743" y="277"/>
                    <a:pt x="743" y="285"/>
                  </a:cubicBezTo>
                  <a:lnTo>
                    <a:pt x="735" y="285"/>
                  </a:lnTo>
                  <a:cubicBezTo>
                    <a:pt x="735" y="285"/>
                    <a:pt x="735" y="285"/>
                    <a:pt x="727" y="285"/>
                  </a:cubicBezTo>
                  <a:lnTo>
                    <a:pt x="727" y="285"/>
                  </a:lnTo>
                  <a:cubicBezTo>
                    <a:pt x="719" y="285"/>
                    <a:pt x="719" y="285"/>
                    <a:pt x="719" y="285"/>
                  </a:cubicBezTo>
                  <a:cubicBezTo>
                    <a:pt x="703" y="285"/>
                    <a:pt x="703" y="285"/>
                    <a:pt x="703" y="285"/>
                  </a:cubicBezTo>
                  <a:lnTo>
                    <a:pt x="703" y="293"/>
                  </a:lnTo>
                  <a:cubicBezTo>
                    <a:pt x="719" y="308"/>
                    <a:pt x="727" y="316"/>
                    <a:pt x="727" y="324"/>
                  </a:cubicBezTo>
                  <a:cubicBezTo>
                    <a:pt x="735" y="332"/>
                    <a:pt x="735" y="332"/>
                    <a:pt x="735" y="340"/>
                  </a:cubicBezTo>
                  <a:cubicBezTo>
                    <a:pt x="735" y="340"/>
                    <a:pt x="743" y="340"/>
                    <a:pt x="751" y="348"/>
                  </a:cubicBezTo>
                  <a:cubicBezTo>
                    <a:pt x="759" y="348"/>
                    <a:pt x="767" y="356"/>
                    <a:pt x="759" y="372"/>
                  </a:cubicBezTo>
                  <a:cubicBezTo>
                    <a:pt x="759" y="379"/>
                    <a:pt x="751" y="388"/>
                    <a:pt x="751" y="395"/>
                  </a:cubicBezTo>
                  <a:cubicBezTo>
                    <a:pt x="743" y="395"/>
                    <a:pt x="743" y="403"/>
                    <a:pt x="743" y="411"/>
                  </a:cubicBezTo>
                  <a:cubicBezTo>
                    <a:pt x="751" y="435"/>
                    <a:pt x="759" y="451"/>
                    <a:pt x="767" y="459"/>
                  </a:cubicBezTo>
                  <a:cubicBezTo>
                    <a:pt x="774" y="474"/>
                    <a:pt x="767" y="506"/>
                    <a:pt x="759" y="522"/>
                  </a:cubicBezTo>
                  <a:cubicBezTo>
                    <a:pt x="759" y="530"/>
                    <a:pt x="759" y="530"/>
                    <a:pt x="759" y="530"/>
                  </a:cubicBezTo>
                  <a:cubicBezTo>
                    <a:pt x="751" y="546"/>
                    <a:pt x="743" y="553"/>
                    <a:pt x="727" y="569"/>
                  </a:cubicBezTo>
                  <a:cubicBezTo>
                    <a:pt x="719" y="577"/>
                    <a:pt x="711" y="585"/>
                    <a:pt x="703" y="601"/>
                  </a:cubicBezTo>
                  <a:cubicBezTo>
                    <a:pt x="696" y="601"/>
                    <a:pt x="696" y="609"/>
                    <a:pt x="687" y="609"/>
                  </a:cubicBezTo>
                  <a:cubicBezTo>
                    <a:pt x="687" y="617"/>
                    <a:pt x="687" y="617"/>
                    <a:pt x="687" y="617"/>
                  </a:cubicBezTo>
                  <a:cubicBezTo>
                    <a:pt x="672" y="632"/>
                    <a:pt x="672" y="632"/>
                    <a:pt x="680" y="656"/>
                  </a:cubicBezTo>
                  <a:cubicBezTo>
                    <a:pt x="687" y="680"/>
                    <a:pt x="687" y="688"/>
                    <a:pt x="680" y="712"/>
                  </a:cubicBezTo>
                  <a:cubicBezTo>
                    <a:pt x="672" y="719"/>
                    <a:pt x="672" y="727"/>
                    <a:pt x="664" y="743"/>
                  </a:cubicBezTo>
                  <a:lnTo>
                    <a:pt x="664" y="751"/>
                  </a:lnTo>
                  <a:cubicBezTo>
                    <a:pt x="664" y="759"/>
                    <a:pt x="664" y="759"/>
                    <a:pt x="664" y="759"/>
                  </a:cubicBezTo>
                  <a:cubicBezTo>
                    <a:pt x="664" y="775"/>
                    <a:pt x="656" y="775"/>
                    <a:pt x="640" y="799"/>
                  </a:cubicBezTo>
                  <a:cubicBezTo>
                    <a:pt x="632" y="806"/>
                    <a:pt x="632" y="806"/>
                    <a:pt x="632" y="814"/>
                  </a:cubicBezTo>
                  <a:cubicBezTo>
                    <a:pt x="616" y="822"/>
                    <a:pt x="616" y="830"/>
                    <a:pt x="577" y="846"/>
                  </a:cubicBezTo>
                  <a:cubicBezTo>
                    <a:pt x="561" y="854"/>
                    <a:pt x="553" y="854"/>
                    <a:pt x="553" y="862"/>
                  </a:cubicBezTo>
                  <a:cubicBezTo>
                    <a:pt x="545" y="870"/>
                    <a:pt x="537" y="878"/>
                    <a:pt x="506" y="862"/>
                  </a:cubicBezTo>
                  <a:cubicBezTo>
                    <a:pt x="498" y="862"/>
                    <a:pt x="490" y="862"/>
                    <a:pt x="482" y="862"/>
                  </a:cubicBezTo>
                  <a:cubicBezTo>
                    <a:pt x="458" y="854"/>
                    <a:pt x="443" y="846"/>
                    <a:pt x="434" y="838"/>
                  </a:cubicBezTo>
                  <a:cubicBezTo>
                    <a:pt x="434" y="830"/>
                    <a:pt x="434" y="822"/>
                    <a:pt x="434" y="822"/>
                  </a:cubicBezTo>
                  <a:cubicBezTo>
                    <a:pt x="443" y="806"/>
                    <a:pt x="450" y="799"/>
                    <a:pt x="458" y="791"/>
                  </a:cubicBezTo>
                  <a:cubicBezTo>
                    <a:pt x="466" y="783"/>
                    <a:pt x="474" y="783"/>
                    <a:pt x="482" y="767"/>
                  </a:cubicBezTo>
                  <a:cubicBezTo>
                    <a:pt x="482" y="759"/>
                    <a:pt x="490" y="743"/>
                    <a:pt x="506" y="743"/>
                  </a:cubicBezTo>
                  <a:cubicBezTo>
                    <a:pt x="506" y="743"/>
                    <a:pt x="514" y="743"/>
                    <a:pt x="514" y="759"/>
                  </a:cubicBezTo>
                  <a:cubicBezTo>
                    <a:pt x="514" y="767"/>
                    <a:pt x="506" y="775"/>
                    <a:pt x="506" y="783"/>
                  </a:cubicBezTo>
                  <a:cubicBezTo>
                    <a:pt x="506" y="791"/>
                    <a:pt x="498" y="799"/>
                    <a:pt x="498" y="799"/>
                  </a:cubicBezTo>
                  <a:cubicBezTo>
                    <a:pt x="506" y="806"/>
                    <a:pt x="506" y="806"/>
                    <a:pt x="506" y="806"/>
                  </a:cubicBezTo>
                  <a:cubicBezTo>
                    <a:pt x="514" y="806"/>
                    <a:pt x="514" y="799"/>
                    <a:pt x="514" y="791"/>
                  </a:cubicBezTo>
                  <a:cubicBezTo>
                    <a:pt x="514" y="791"/>
                    <a:pt x="521" y="783"/>
                    <a:pt x="529" y="775"/>
                  </a:cubicBezTo>
                  <a:cubicBezTo>
                    <a:pt x="529" y="767"/>
                    <a:pt x="537" y="767"/>
                    <a:pt x="537" y="759"/>
                  </a:cubicBezTo>
                  <a:cubicBezTo>
                    <a:pt x="537" y="759"/>
                    <a:pt x="537" y="751"/>
                    <a:pt x="545" y="751"/>
                  </a:cubicBezTo>
                  <a:cubicBezTo>
                    <a:pt x="545" y="751"/>
                    <a:pt x="553" y="759"/>
                    <a:pt x="553" y="767"/>
                  </a:cubicBezTo>
                  <a:cubicBezTo>
                    <a:pt x="553" y="775"/>
                    <a:pt x="553" y="775"/>
                    <a:pt x="553" y="783"/>
                  </a:cubicBezTo>
                  <a:cubicBezTo>
                    <a:pt x="553" y="791"/>
                    <a:pt x="553" y="791"/>
                    <a:pt x="569" y="791"/>
                  </a:cubicBezTo>
                  <a:cubicBezTo>
                    <a:pt x="593" y="799"/>
                    <a:pt x="608" y="767"/>
                    <a:pt x="608" y="743"/>
                  </a:cubicBezTo>
                  <a:cubicBezTo>
                    <a:pt x="608" y="727"/>
                    <a:pt x="616" y="719"/>
                    <a:pt x="616" y="712"/>
                  </a:cubicBezTo>
                  <a:cubicBezTo>
                    <a:pt x="624" y="688"/>
                    <a:pt x="624" y="680"/>
                    <a:pt x="616" y="680"/>
                  </a:cubicBezTo>
                  <a:cubicBezTo>
                    <a:pt x="601" y="672"/>
                    <a:pt x="585" y="672"/>
                    <a:pt x="585" y="664"/>
                  </a:cubicBezTo>
                  <a:cubicBezTo>
                    <a:pt x="585" y="656"/>
                    <a:pt x="585" y="648"/>
                    <a:pt x="593" y="648"/>
                  </a:cubicBezTo>
                  <a:cubicBezTo>
                    <a:pt x="601" y="632"/>
                    <a:pt x="608" y="625"/>
                    <a:pt x="608" y="617"/>
                  </a:cubicBezTo>
                  <a:cubicBezTo>
                    <a:pt x="608" y="609"/>
                    <a:pt x="616" y="609"/>
                    <a:pt x="616" y="601"/>
                  </a:cubicBezTo>
                  <a:cubicBezTo>
                    <a:pt x="624" y="593"/>
                    <a:pt x="632" y="593"/>
                    <a:pt x="640" y="585"/>
                  </a:cubicBezTo>
                  <a:cubicBezTo>
                    <a:pt x="656" y="585"/>
                    <a:pt x="656" y="585"/>
                    <a:pt x="656" y="577"/>
                  </a:cubicBezTo>
                  <a:cubicBezTo>
                    <a:pt x="656" y="561"/>
                    <a:pt x="656" y="538"/>
                    <a:pt x="648" y="530"/>
                  </a:cubicBezTo>
                  <a:lnTo>
                    <a:pt x="640" y="530"/>
                  </a:lnTo>
                  <a:lnTo>
                    <a:pt x="632" y="530"/>
                  </a:lnTo>
                  <a:cubicBezTo>
                    <a:pt x="632" y="530"/>
                    <a:pt x="632" y="530"/>
                    <a:pt x="624" y="530"/>
                  </a:cubicBezTo>
                  <a:cubicBezTo>
                    <a:pt x="624" y="530"/>
                    <a:pt x="616" y="522"/>
                    <a:pt x="616" y="506"/>
                  </a:cubicBezTo>
                  <a:cubicBezTo>
                    <a:pt x="616" y="490"/>
                    <a:pt x="616" y="474"/>
                    <a:pt x="616" y="466"/>
                  </a:cubicBezTo>
                  <a:cubicBezTo>
                    <a:pt x="616" y="459"/>
                    <a:pt x="616" y="443"/>
                    <a:pt x="616" y="435"/>
                  </a:cubicBezTo>
                  <a:cubicBezTo>
                    <a:pt x="608" y="411"/>
                    <a:pt x="601" y="403"/>
                    <a:pt x="593" y="403"/>
                  </a:cubicBezTo>
                  <a:cubicBezTo>
                    <a:pt x="585" y="403"/>
                    <a:pt x="585" y="403"/>
                    <a:pt x="585" y="403"/>
                  </a:cubicBezTo>
                  <a:cubicBezTo>
                    <a:pt x="577" y="419"/>
                    <a:pt x="569" y="419"/>
                    <a:pt x="569" y="419"/>
                  </a:cubicBezTo>
                  <a:cubicBezTo>
                    <a:pt x="561" y="419"/>
                    <a:pt x="553" y="411"/>
                    <a:pt x="545" y="395"/>
                  </a:cubicBezTo>
                  <a:cubicBezTo>
                    <a:pt x="529" y="372"/>
                    <a:pt x="521" y="364"/>
                    <a:pt x="498" y="364"/>
                  </a:cubicBezTo>
                  <a:cubicBezTo>
                    <a:pt x="474" y="364"/>
                    <a:pt x="474" y="364"/>
                    <a:pt x="443" y="348"/>
                  </a:cubicBezTo>
                  <a:cubicBezTo>
                    <a:pt x="434" y="348"/>
                    <a:pt x="427" y="340"/>
                    <a:pt x="419" y="340"/>
                  </a:cubicBezTo>
                  <a:cubicBezTo>
                    <a:pt x="411" y="332"/>
                    <a:pt x="395" y="332"/>
                    <a:pt x="379" y="324"/>
                  </a:cubicBezTo>
                  <a:cubicBezTo>
                    <a:pt x="300" y="301"/>
                    <a:pt x="158" y="253"/>
                    <a:pt x="87" y="142"/>
                  </a:cubicBezTo>
                  <a:cubicBezTo>
                    <a:pt x="79" y="135"/>
                    <a:pt x="79" y="135"/>
                    <a:pt x="71" y="135"/>
                  </a:cubicBezTo>
                  <a:lnTo>
                    <a:pt x="71" y="135"/>
                  </a:lnTo>
                  <a:cubicBezTo>
                    <a:pt x="71" y="142"/>
                    <a:pt x="79" y="150"/>
                    <a:pt x="79" y="150"/>
                  </a:cubicBezTo>
                  <a:cubicBezTo>
                    <a:pt x="79" y="158"/>
                    <a:pt x="79" y="158"/>
                    <a:pt x="71" y="166"/>
                  </a:cubicBezTo>
                  <a:cubicBezTo>
                    <a:pt x="71" y="174"/>
                    <a:pt x="71" y="174"/>
                    <a:pt x="63" y="182"/>
                  </a:cubicBezTo>
                  <a:cubicBezTo>
                    <a:pt x="47" y="206"/>
                    <a:pt x="23" y="245"/>
                    <a:pt x="31" y="285"/>
                  </a:cubicBezTo>
                  <a:cubicBezTo>
                    <a:pt x="31" y="301"/>
                    <a:pt x="39" y="316"/>
                    <a:pt x="47" y="332"/>
                  </a:cubicBezTo>
                  <a:cubicBezTo>
                    <a:pt x="55" y="348"/>
                    <a:pt x="63" y="356"/>
                    <a:pt x="71" y="379"/>
                  </a:cubicBezTo>
                  <a:cubicBezTo>
                    <a:pt x="71" y="411"/>
                    <a:pt x="71" y="411"/>
                    <a:pt x="71" y="443"/>
                  </a:cubicBezTo>
                  <a:cubicBezTo>
                    <a:pt x="71" y="451"/>
                    <a:pt x="71" y="451"/>
                    <a:pt x="63" y="466"/>
                  </a:cubicBezTo>
                  <a:cubicBezTo>
                    <a:pt x="63" y="506"/>
                    <a:pt x="71" y="561"/>
                    <a:pt x="71" y="601"/>
                  </a:cubicBezTo>
                  <a:cubicBezTo>
                    <a:pt x="79" y="609"/>
                    <a:pt x="79" y="609"/>
                    <a:pt x="79" y="609"/>
                  </a:cubicBezTo>
                  <a:cubicBezTo>
                    <a:pt x="79" y="625"/>
                    <a:pt x="79" y="632"/>
                    <a:pt x="79" y="632"/>
                  </a:cubicBezTo>
                  <a:cubicBezTo>
                    <a:pt x="87" y="632"/>
                    <a:pt x="87" y="632"/>
                    <a:pt x="79" y="656"/>
                  </a:cubicBezTo>
                  <a:lnTo>
                    <a:pt x="79" y="656"/>
                  </a:lnTo>
                  <a:cubicBezTo>
                    <a:pt x="79" y="672"/>
                    <a:pt x="79" y="680"/>
                    <a:pt x="71" y="696"/>
                  </a:cubicBezTo>
                  <a:cubicBezTo>
                    <a:pt x="71" y="712"/>
                    <a:pt x="71" y="719"/>
                    <a:pt x="63" y="735"/>
                  </a:cubicBezTo>
                  <a:cubicBezTo>
                    <a:pt x="63" y="743"/>
                    <a:pt x="55" y="751"/>
                    <a:pt x="55" y="759"/>
                  </a:cubicBezTo>
                  <a:cubicBezTo>
                    <a:pt x="47" y="767"/>
                    <a:pt x="47" y="775"/>
                    <a:pt x="55" y="783"/>
                  </a:cubicBezTo>
                  <a:cubicBezTo>
                    <a:pt x="55" y="791"/>
                    <a:pt x="55" y="791"/>
                    <a:pt x="55" y="791"/>
                  </a:cubicBezTo>
                  <a:cubicBezTo>
                    <a:pt x="55" y="791"/>
                    <a:pt x="63" y="791"/>
                    <a:pt x="63" y="783"/>
                  </a:cubicBezTo>
                  <a:lnTo>
                    <a:pt x="71" y="783"/>
                  </a:lnTo>
                  <a:lnTo>
                    <a:pt x="79" y="783"/>
                  </a:lnTo>
                  <a:cubicBezTo>
                    <a:pt x="79" y="783"/>
                    <a:pt x="87" y="783"/>
                    <a:pt x="87" y="791"/>
                  </a:cubicBezTo>
                  <a:cubicBezTo>
                    <a:pt x="94" y="791"/>
                    <a:pt x="110" y="799"/>
                    <a:pt x="118" y="806"/>
                  </a:cubicBezTo>
                  <a:lnTo>
                    <a:pt x="126" y="814"/>
                  </a:lnTo>
                  <a:cubicBezTo>
                    <a:pt x="134" y="822"/>
                    <a:pt x="142" y="822"/>
                    <a:pt x="142" y="830"/>
                  </a:cubicBezTo>
                  <a:cubicBezTo>
                    <a:pt x="142" y="830"/>
                    <a:pt x="134" y="830"/>
                    <a:pt x="134" y="838"/>
                  </a:cubicBezTo>
                  <a:cubicBezTo>
                    <a:pt x="126" y="838"/>
                    <a:pt x="126" y="838"/>
                    <a:pt x="126" y="846"/>
                  </a:cubicBezTo>
                  <a:cubicBezTo>
                    <a:pt x="118" y="846"/>
                    <a:pt x="118" y="854"/>
                    <a:pt x="94" y="854"/>
                  </a:cubicBezTo>
                  <a:cubicBezTo>
                    <a:pt x="79" y="854"/>
                    <a:pt x="71" y="846"/>
                    <a:pt x="63" y="838"/>
                  </a:cubicBezTo>
                  <a:cubicBezTo>
                    <a:pt x="63" y="838"/>
                    <a:pt x="63" y="838"/>
                    <a:pt x="55" y="838"/>
                  </a:cubicBezTo>
                  <a:lnTo>
                    <a:pt x="55" y="838"/>
                  </a:lnTo>
                  <a:lnTo>
                    <a:pt x="55" y="838"/>
                  </a:lnTo>
                  <a:cubicBezTo>
                    <a:pt x="55" y="854"/>
                    <a:pt x="55" y="862"/>
                    <a:pt x="55" y="893"/>
                  </a:cubicBezTo>
                  <a:cubicBezTo>
                    <a:pt x="55" y="909"/>
                    <a:pt x="55" y="917"/>
                    <a:pt x="47" y="925"/>
                  </a:cubicBezTo>
                  <a:cubicBezTo>
                    <a:pt x="47" y="933"/>
                    <a:pt x="47" y="933"/>
                    <a:pt x="47" y="941"/>
                  </a:cubicBezTo>
                  <a:cubicBezTo>
                    <a:pt x="47" y="941"/>
                    <a:pt x="55" y="941"/>
                    <a:pt x="63" y="941"/>
                  </a:cubicBezTo>
                  <a:cubicBezTo>
                    <a:pt x="79" y="941"/>
                    <a:pt x="87" y="941"/>
                    <a:pt x="94" y="941"/>
                  </a:cubicBezTo>
                  <a:cubicBezTo>
                    <a:pt x="110" y="933"/>
                    <a:pt x="110" y="933"/>
                    <a:pt x="118" y="941"/>
                  </a:cubicBezTo>
                  <a:cubicBezTo>
                    <a:pt x="126" y="949"/>
                    <a:pt x="126" y="957"/>
                    <a:pt x="126" y="965"/>
                  </a:cubicBezTo>
                  <a:cubicBezTo>
                    <a:pt x="118" y="965"/>
                    <a:pt x="110" y="965"/>
                    <a:pt x="110" y="972"/>
                  </a:cubicBezTo>
                  <a:cubicBezTo>
                    <a:pt x="103" y="972"/>
                    <a:pt x="94" y="972"/>
                    <a:pt x="87" y="965"/>
                  </a:cubicBezTo>
                  <a:lnTo>
                    <a:pt x="79" y="965"/>
                  </a:lnTo>
                  <a:cubicBezTo>
                    <a:pt x="71" y="965"/>
                    <a:pt x="71" y="965"/>
                    <a:pt x="71" y="972"/>
                  </a:cubicBezTo>
                  <a:cubicBezTo>
                    <a:pt x="71" y="988"/>
                    <a:pt x="71" y="996"/>
                    <a:pt x="71" y="1012"/>
                  </a:cubicBezTo>
                  <a:cubicBezTo>
                    <a:pt x="71" y="1028"/>
                    <a:pt x="63" y="1028"/>
                    <a:pt x="63" y="1036"/>
                  </a:cubicBezTo>
                  <a:cubicBezTo>
                    <a:pt x="55" y="1036"/>
                    <a:pt x="47" y="1043"/>
                    <a:pt x="47" y="1052"/>
                  </a:cubicBezTo>
                  <a:cubicBezTo>
                    <a:pt x="47" y="1052"/>
                    <a:pt x="47" y="1067"/>
                    <a:pt x="47" y="1075"/>
                  </a:cubicBezTo>
                  <a:cubicBezTo>
                    <a:pt x="47" y="1083"/>
                    <a:pt x="47" y="1083"/>
                    <a:pt x="39" y="1083"/>
                  </a:cubicBezTo>
                  <a:cubicBezTo>
                    <a:pt x="39" y="1083"/>
                    <a:pt x="31" y="1083"/>
                    <a:pt x="31" y="1075"/>
                  </a:cubicBezTo>
                  <a:cubicBezTo>
                    <a:pt x="23" y="1075"/>
                    <a:pt x="23" y="1075"/>
                    <a:pt x="23" y="1075"/>
                  </a:cubicBezTo>
                  <a:cubicBezTo>
                    <a:pt x="16" y="1052"/>
                    <a:pt x="16" y="1052"/>
                    <a:pt x="23" y="1020"/>
                  </a:cubicBezTo>
                  <a:cubicBezTo>
                    <a:pt x="23" y="1012"/>
                    <a:pt x="23" y="1004"/>
                    <a:pt x="23" y="996"/>
                  </a:cubicBezTo>
                  <a:cubicBezTo>
                    <a:pt x="23" y="988"/>
                    <a:pt x="23" y="980"/>
                    <a:pt x="23" y="980"/>
                  </a:cubicBezTo>
                  <a:lnTo>
                    <a:pt x="23" y="980"/>
                  </a:lnTo>
                  <a:cubicBezTo>
                    <a:pt x="16" y="996"/>
                    <a:pt x="8" y="1012"/>
                    <a:pt x="8" y="1036"/>
                  </a:cubicBezTo>
                  <a:cubicBezTo>
                    <a:pt x="16" y="1043"/>
                    <a:pt x="16" y="1059"/>
                    <a:pt x="16" y="1067"/>
                  </a:cubicBezTo>
                  <a:cubicBezTo>
                    <a:pt x="16" y="1083"/>
                    <a:pt x="16" y="1099"/>
                    <a:pt x="23" y="1115"/>
                  </a:cubicBezTo>
                  <a:cubicBezTo>
                    <a:pt x="23" y="1123"/>
                    <a:pt x="23" y="1131"/>
                    <a:pt x="23" y="1131"/>
                  </a:cubicBezTo>
                  <a:cubicBezTo>
                    <a:pt x="23" y="1138"/>
                    <a:pt x="31" y="1138"/>
                    <a:pt x="31" y="1138"/>
                  </a:cubicBezTo>
                  <a:cubicBezTo>
                    <a:pt x="79" y="1162"/>
                    <a:pt x="118" y="1178"/>
                    <a:pt x="126" y="1178"/>
                  </a:cubicBezTo>
                  <a:cubicBezTo>
                    <a:pt x="158" y="1186"/>
                    <a:pt x="158" y="1194"/>
                    <a:pt x="158" y="1225"/>
                  </a:cubicBezTo>
                  <a:cubicBezTo>
                    <a:pt x="158" y="1225"/>
                    <a:pt x="166" y="1225"/>
                    <a:pt x="166" y="1233"/>
                  </a:cubicBezTo>
                  <a:cubicBezTo>
                    <a:pt x="166" y="1257"/>
                    <a:pt x="174" y="1257"/>
                    <a:pt x="174" y="1257"/>
                  </a:cubicBezTo>
                  <a:lnTo>
                    <a:pt x="181" y="1249"/>
                  </a:lnTo>
                  <a:cubicBezTo>
                    <a:pt x="190" y="1249"/>
                    <a:pt x="205" y="1241"/>
                    <a:pt x="213" y="1241"/>
                  </a:cubicBezTo>
                  <a:cubicBezTo>
                    <a:pt x="253" y="1241"/>
                    <a:pt x="268" y="1281"/>
                    <a:pt x="292" y="1320"/>
                  </a:cubicBezTo>
                  <a:cubicBezTo>
                    <a:pt x="300" y="1320"/>
                    <a:pt x="300" y="1328"/>
                    <a:pt x="308" y="1328"/>
                  </a:cubicBezTo>
                  <a:cubicBezTo>
                    <a:pt x="324" y="1368"/>
                    <a:pt x="308" y="1415"/>
                    <a:pt x="292" y="1455"/>
                  </a:cubicBezTo>
                  <a:cubicBezTo>
                    <a:pt x="292" y="1471"/>
                    <a:pt x="284" y="1478"/>
                    <a:pt x="284" y="1494"/>
                  </a:cubicBezTo>
                  <a:cubicBezTo>
                    <a:pt x="276" y="1526"/>
                    <a:pt x="284" y="1549"/>
                    <a:pt x="292" y="1558"/>
                  </a:cubicBezTo>
                  <a:cubicBezTo>
                    <a:pt x="300" y="1565"/>
                    <a:pt x="316" y="1565"/>
                    <a:pt x="324" y="1565"/>
                  </a:cubicBezTo>
                  <a:cubicBezTo>
                    <a:pt x="348" y="1573"/>
                    <a:pt x="379" y="1573"/>
                    <a:pt x="395" y="1589"/>
                  </a:cubicBezTo>
                  <a:cubicBezTo>
                    <a:pt x="411" y="1605"/>
                    <a:pt x="434" y="1613"/>
                    <a:pt x="466" y="1613"/>
                  </a:cubicBezTo>
                  <a:cubicBezTo>
                    <a:pt x="490" y="1613"/>
                    <a:pt x="506" y="1613"/>
                    <a:pt x="521" y="1605"/>
                  </a:cubicBezTo>
                  <a:cubicBezTo>
                    <a:pt x="529" y="1605"/>
                    <a:pt x="545" y="1597"/>
                    <a:pt x="545" y="1597"/>
                  </a:cubicBezTo>
                  <a:cubicBezTo>
                    <a:pt x="561" y="1589"/>
                    <a:pt x="569" y="1581"/>
                    <a:pt x="577" y="1581"/>
                  </a:cubicBezTo>
                  <a:cubicBezTo>
                    <a:pt x="585" y="1581"/>
                    <a:pt x="601" y="1589"/>
                    <a:pt x="608" y="1589"/>
                  </a:cubicBezTo>
                  <a:cubicBezTo>
                    <a:pt x="624" y="1597"/>
                    <a:pt x="640" y="1605"/>
                    <a:pt x="648" y="1605"/>
                  </a:cubicBezTo>
                  <a:cubicBezTo>
                    <a:pt x="656" y="1605"/>
                    <a:pt x="656" y="1605"/>
                    <a:pt x="664" y="1597"/>
                  </a:cubicBezTo>
                  <a:cubicBezTo>
                    <a:pt x="672" y="1597"/>
                    <a:pt x="680" y="1597"/>
                    <a:pt x="696" y="1597"/>
                  </a:cubicBezTo>
                  <a:cubicBezTo>
                    <a:pt x="727" y="1597"/>
                    <a:pt x="735" y="1605"/>
                    <a:pt x="751" y="1629"/>
                  </a:cubicBezTo>
                  <a:cubicBezTo>
                    <a:pt x="759" y="1636"/>
                    <a:pt x="759" y="1636"/>
                    <a:pt x="759" y="1636"/>
                  </a:cubicBezTo>
                  <a:cubicBezTo>
                    <a:pt x="759" y="1636"/>
                    <a:pt x="759" y="1644"/>
                    <a:pt x="767" y="1644"/>
                  </a:cubicBezTo>
                  <a:cubicBezTo>
                    <a:pt x="774" y="1668"/>
                    <a:pt x="782" y="1668"/>
                    <a:pt x="790" y="1668"/>
                  </a:cubicBezTo>
                  <a:cubicBezTo>
                    <a:pt x="798" y="1668"/>
                    <a:pt x="806" y="1660"/>
                    <a:pt x="822" y="1660"/>
                  </a:cubicBezTo>
                  <a:cubicBezTo>
                    <a:pt x="838" y="1660"/>
                    <a:pt x="861" y="1668"/>
                    <a:pt x="869" y="1676"/>
                  </a:cubicBezTo>
                  <a:cubicBezTo>
                    <a:pt x="877" y="1684"/>
                    <a:pt x="885" y="1684"/>
                    <a:pt x="893" y="1684"/>
                  </a:cubicBezTo>
                  <a:cubicBezTo>
                    <a:pt x="909" y="1684"/>
                    <a:pt x="940" y="1668"/>
                    <a:pt x="956" y="1660"/>
                  </a:cubicBezTo>
                  <a:cubicBezTo>
                    <a:pt x="956" y="1660"/>
                    <a:pt x="964" y="1660"/>
                    <a:pt x="972" y="1660"/>
                  </a:cubicBezTo>
                  <a:cubicBezTo>
                    <a:pt x="996" y="1660"/>
                    <a:pt x="1027" y="1668"/>
                    <a:pt x="1051" y="1700"/>
                  </a:cubicBezTo>
                  <a:cubicBezTo>
                    <a:pt x="1059" y="1708"/>
                    <a:pt x="1075" y="1716"/>
                    <a:pt x="1091" y="1716"/>
                  </a:cubicBezTo>
                  <a:cubicBezTo>
                    <a:pt x="1114" y="1716"/>
                    <a:pt x="1146" y="1708"/>
                    <a:pt x="1154" y="1700"/>
                  </a:cubicBezTo>
                  <a:cubicBezTo>
                    <a:pt x="1162" y="1692"/>
                    <a:pt x="1186" y="1692"/>
                    <a:pt x="1217" y="1692"/>
                  </a:cubicBezTo>
                  <a:cubicBezTo>
                    <a:pt x="1241" y="1692"/>
                    <a:pt x="1273" y="1692"/>
                    <a:pt x="1304" y="1692"/>
                  </a:cubicBezTo>
                  <a:cubicBezTo>
                    <a:pt x="1336" y="1692"/>
                    <a:pt x="1344" y="1692"/>
                    <a:pt x="1344" y="1692"/>
                  </a:cubicBezTo>
                  <a:lnTo>
                    <a:pt x="1344" y="1692"/>
                  </a:lnTo>
                  <a:cubicBezTo>
                    <a:pt x="1344" y="1692"/>
                    <a:pt x="1344" y="1684"/>
                    <a:pt x="1351" y="1676"/>
                  </a:cubicBezTo>
                  <a:cubicBezTo>
                    <a:pt x="1351" y="1676"/>
                    <a:pt x="1359" y="1668"/>
                    <a:pt x="1375" y="1668"/>
                  </a:cubicBezTo>
                  <a:cubicBezTo>
                    <a:pt x="1391" y="1668"/>
                    <a:pt x="1415" y="1676"/>
                    <a:pt x="1438" y="1684"/>
                  </a:cubicBezTo>
                  <a:cubicBezTo>
                    <a:pt x="1446" y="1692"/>
                    <a:pt x="1470" y="1692"/>
                    <a:pt x="1486" y="1692"/>
                  </a:cubicBezTo>
                  <a:cubicBezTo>
                    <a:pt x="1510" y="1692"/>
                    <a:pt x="1533" y="1684"/>
                    <a:pt x="1549" y="1684"/>
                  </a:cubicBezTo>
                  <a:cubicBezTo>
                    <a:pt x="1549" y="1684"/>
                    <a:pt x="1549" y="1684"/>
                    <a:pt x="1557" y="1684"/>
                  </a:cubicBezTo>
                  <a:close/>
                </a:path>
              </a:pathLst>
            </a:custGeom>
            <a:solidFill>
              <a:schemeClr val="accent6"/>
            </a:solidFill>
            <a:ln>
              <a:solidFill>
                <a:schemeClr val="bg2"/>
              </a:solidFill>
            </a:ln>
            <a:effectLst/>
          </p:spPr>
          <p:txBody>
            <a:bodyPr wrap="none" anchor="ctr"/>
            <a:lstStyle/>
            <a:p>
              <a:endParaRPr lang="en-US"/>
            </a:p>
          </p:txBody>
        </p:sp>
        <p:sp>
          <p:nvSpPr>
            <p:cNvPr id="265" name="Freeform 261"/>
            <p:cNvSpPr>
              <a:spLocks noChangeArrowheads="1"/>
            </p:cNvSpPr>
            <p:nvPr/>
          </p:nvSpPr>
          <p:spPr bwMode="auto">
            <a:xfrm>
              <a:off x="13660953" y="4203901"/>
              <a:ext cx="1185166" cy="1897192"/>
            </a:xfrm>
            <a:custGeom>
              <a:avLst/>
              <a:gdLst>
                <a:gd name="T0" fmla="*/ 2213 w 2254"/>
                <a:gd name="T1" fmla="*/ 2364 h 3606"/>
                <a:gd name="T2" fmla="*/ 2213 w 2254"/>
                <a:gd name="T3" fmla="*/ 2364 h 3606"/>
                <a:gd name="T4" fmla="*/ 2142 w 2254"/>
                <a:gd name="T5" fmla="*/ 2292 h 3606"/>
                <a:gd name="T6" fmla="*/ 2079 w 2254"/>
                <a:gd name="T7" fmla="*/ 2395 h 3606"/>
                <a:gd name="T8" fmla="*/ 2039 w 2254"/>
                <a:gd name="T9" fmla="*/ 2371 h 3606"/>
                <a:gd name="T10" fmla="*/ 1992 w 2254"/>
                <a:gd name="T11" fmla="*/ 2371 h 3606"/>
                <a:gd name="T12" fmla="*/ 1897 w 2254"/>
                <a:gd name="T13" fmla="*/ 2348 h 3606"/>
                <a:gd name="T14" fmla="*/ 1834 w 2254"/>
                <a:gd name="T15" fmla="*/ 2340 h 3606"/>
                <a:gd name="T16" fmla="*/ 1778 w 2254"/>
                <a:gd name="T17" fmla="*/ 2371 h 3606"/>
                <a:gd name="T18" fmla="*/ 1707 w 2254"/>
                <a:gd name="T19" fmla="*/ 2348 h 3606"/>
                <a:gd name="T20" fmla="*/ 1652 w 2254"/>
                <a:gd name="T21" fmla="*/ 2387 h 3606"/>
                <a:gd name="T22" fmla="*/ 1620 w 2254"/>
                <a:gd name="T23" fmla="*/ 2355 h 3606"/>
                <a:gd name="T24" fmla="*/ 1589 w 2254"/>
                <a:gd name="T25" fmla="*/ 2229 h 3606"/>
                <a:gd name="T26" fmla="*/ 1518 w 2254"/>
                <a:gd name="T27" fmla="*/ 2158 h 3606"/>
                <a:gd name="T28" fmla="*/ 1494 w 2254"/>
                <a:gd name="T29" fmla="*/ 2079 h 3606"/>
                <a:gd name="T30" fmla="*/ 1478 w 2254"/>
                <a:gd name="T31" fmla="*/ 1960 h 3606"/>
                <a:gd name="T32" fmla="*/ 1423 w 2254"/>
                <a:gd name="T33" fmla="*/ 1850 h 3606"/>
                <a:gd name="T34" fmla="*/ 1439 w 2254"/>
                <a:gd name="T35" fmla="*/ 1739 h 3606"/>
                <a:gd name="T36" fmla="*/ 1352 w 2254"/>
                <a:gd name="T37" fmla="*/ 1747 h 3606"/>
                <a:gd name="T38" fmla="*/ 1257 w 2254"/>
                <a:gd name="T39" fmla="*/ 1794 h 3606"/>
                <a:gd name="T40" fmla="*/ 1225 w 2254"/>
                <a:gd name="T41" fmla="*/ 1771 h 3606"/>
                <a:gd name="T42" fmla="*/ 1186 w 2254"/>
                <a:gd name="T43" fmla="*/ 1739 h 3606"/>
                <a:gd name="T44" fmla="*/ 1194 w 2254"/>
                <a:gd name="T45" fmla="*/ 1668 h 3606"/>
                <a:gd name="T46" fmla="*/ 1241 w 2254"/>
                <a:gd name="T47" fmla="*/ 1644 h 3606"/>
                <a:gd name="T48" fmla="*/ 1257 w 2254"/>
                <a:gd name="T49" fmla="*/ 1565 h 3606"/>
                <a:gd name="T50" fmla="*/ 1257 w 2254"/>
                <a:gd name="T51" fmla="*/ 1454 h 3606"/>
                <a:gd name="T52" fmla="*/ 1304 w 2254"/>
                <a:gd name="T53" fmla="*/ 1367 h 3606"/>
                <a:gd name="T54" fmla="*/ 1336 w 2254"/>
                <a:gd name="T55" fmla="*/ 1249 h 3606"/>
                <a:gd name="T56" fmla="*/ 1272 w 2254"/>
                <a:gd name="T57" fmla="*/ 1249 h 3606"/>
                <a:gd name="T58" fmla="*/ 1194 w 2254"/>
                <a:gd name="T59" fmla="*/ 1162 h 3606"/>
                <a:gd name="T60" fmla="*/ 1170 w 2254"/>
                <a:gd name="T61" fmla="*/ 1083 h 3606"/>
                <a:gd name="T62" fmla="*/ 1114 w 2254"/>
                <a:gd name="T63" fmla="*/ 1012 h 3606"/>
                <a:gd name="T64" fmla="*/ 1091 w 2254"/>
                <a:gd name="T65" fmla="*/ 917 h 3606"/>
                <a:gd name="T66" fmla="*/ 1035 w 2254"/>
                <a:gd name="T67" fmla="*/ 870 h 3606"/>
                <a:gd name="T68" fmla="*/ 980 w 2254"/>
                <a:gd name="T69" fmla="*/ 798 h 3606"/>
                <a:gd name="T70" fmla="*/ 1004 w 2254"/>
                <a:gd name="T71" fmla="*/ 696 h 3606"/>
                <a:gd name="T72" fmla="*/ 925 w 2254"/>
                <a:gd name="T73" fmla="*/ 545 h 3606"/>
                <a:gd name="T74" fmla="*/ 941 w 2254"/>
                <a:gd name="T75" fmla="*/ 450 h 3606"/>
                <a:gd name="T76" fmla="*/ 972 w 2254"/>
                <a:gd name="T77" fmla="*/ 292 h 3606"/>
                <a:gd name="T78" fmla="*/ 996 w 2254"/>
                <a:gd name="T79" fmla="*/ 126 h 3606"/>
                <a:gd name="T80" fmla="*/ 1004 w 2254"/>
                <a:gd name="T81" fmla="*/ 63 h 3606"/>
                <a:gd name="T82" fmla="*/ 672 w 2254"/>
                <a:gd name="T83" fmla="*/ 0 h 3606"/>
                <a:gd name="T84" fmla="*/ 553 w 2254"/>
                <a:gd name="T85" fmla="*/ 593 h 3606"/>
                <a:gd name="T86" fmla="*/ 450 w 2254"/>
                <a:gd name="T87" fmla="*/ 1051 h 3606"/>
                <a:gd name="T88" fmla="*/ 442 w 2254"/>
                <a:gd name="T89" fmla="*/ 1249 h 3606"/>
                <a:gd name="T90" fmla="*/ 435 w 2254"/>
                <a:gd name="T91" fmla="*/ 1328 h 3606"/>
                <a:gd name="T92" fmla="*/ 482 w 2254"/>
                <a:gd name="T93" fmla="*/ 1486 h 3606"/>
                <a:gd name="T94" fmla="*/ 522 w 2254"/>
                <a:gd name="T95" fmla="*/ 1628 h 3606"/>
                <a:gd name="T96" fmla="*/ 442 w 2254"/>
                <a:gd name="T97" fmla="*/ 1747 h 3606"/>
                <a:gd name="T98" fmla="*/ 371 w 2254"/>
                <a:gd name="T99" fmla="*/ 1818 h 3606"/>
                <a:gd name="T100" fmla="*/ 355 w 2254"/>
                <a:gd name="T101" fmla="*/ 1889 h 3606"/>
                <a:gd name="T102" fmla="*/ 174 w 2254"/>
                <a:gd name="T103" fmla="*/ 2079 h 3606"/>
                <a:gd name="T104" fmla="*/ 229 w 2254"/>
                <a:gd name="T105" fmla="*/ 2182 h 3606"/>
                <a:gd name="T106" fmla="*/ 229 w 2254"/>
                <a:gd name="T107" fmla="*/ 2277 h 3606"/>
                <a:gd name="T108" fmla="*/ 221 w 2254"/>
                <a:gd name="T109" fmla="*/ 2340 h 3606"/>
                <a:gd name="T110" fmla="*/ 174 w 2254"/>
                <a:gd name="T111" fmla="*/ 2435 h 3606"/>
                <a:gd name="T112" fmla="*/ 0 w 2254"/>
                <a:gd name="T113" fmla="*/ 3217 h 3606"/>
                <a:gd name="T114" fmla="*/ 2063 w 2254"/>
                <a:gd name="T115" fmla="*/ 3605 h 3606"/>
                <a:gd name="T116" fmla="*/ 2253 w 2254"/>
                <a:gd name="T117" fmla="*/ 2427 h 3606"/>
                <a:gd name="T118" fmla="*/ 2213 w 2254"/>
                <a:gd name="T119" fmla="*/ 2364 h 3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4" h="3606">
                  <a:moveTo>
                    <a:pt x="2213" y="2364"/>
                  </a:moveTo>
                  <a:lnTo>
                    <a:pt x="2213" y="2364"/>
                  </a:lnTo>
                  <a:cubicBezTo>
                    <a:pt x="2205" y="2316"/>
                    <a:pt x="2174" y="2316"/>
                    <a:pt x="2142" y="2292"/>
                  </a:cubicBezTo>
                  <a:cubicBezTo>
                    <a:pt x="2111" y="2277"/>
                    <a:pt x="2126" y="2348"/>
                    <a:pt x="2079" y="2395"/>
                  </a:cubicBezTo>
                  <a:cubicBezTo>
                    <a:pt x="2031" y="2435"/>
                    <a:pt x="2079" y="2395"/>
                    <a:pt x="2039" y="2371"/>
                  </a:cubicBezTo>
                  <a:cubicBezTo>
                    <a:pt x="2000" y="2348"/>
                    <a:pt x="2024" y="2364"/>
                    <a:pt x="1992" y="2371"/>
                  </a:cubicBezTo>
                  <a:cubicBezTo>
                    <a:pt x="1952" y="2379"/>
                    <a:pt x="1929" y="2371"/>
                    <a:pt x="1897" y="2348"/>
                  </a:cubicBezTo>
                  <a:cubicBezTo>
                    <a:pt x="1865" y="2324"/>
                    <a:pt x="1850" y="2332"/>
                    <a:pt x="1834" y="2340"/>
                  </a:cubicBezTo>
                  <a:cubicBezTo>
                    <a:pt x="1818" y="2348"/>
                    <a:pt x="1802" y="2371"/>
                    <a:pt x="1778" y="2371"/>
                  </a:cubicBezTo>
                  <a:cubicBezTo>
                    <a:pt x="1747" y="2364"/>
                    <a:pt x="1739" y="2355"/>
                    <a:pt x="1707" y="2348"/>
                  </a:cubicBezTo>
                  <a:cubicBezTo>
                    <a:pt x="1676" y="2332"/>
                    <a:pt x="1676" y="2355"/>
                    <a:pt x="1652" y="2387"/>
                  </a:cubicBezTo>
                  <a:cubicBezTo>
                    <a:pt x="1628" y="2411"/>
                    <a:pt x="1628" y="2371"/>
                    <a:pt x="1620" y="2355"/>
                  </a:cubicBezTo>
                  <a:cubicBezTo>
                    <a:pt x="1605" y="2332"/>
                    <a:pt x="1589" y="2269"/>
                    <a:pt x="1589" y="2229"/>
                  </a:cubicBezTo>
                  <a:cubicBezTo>
                    <a:pt x="1589" y="2190"/>
                    <a:pt x="1573" y="2166"/>
                    <a:pt x="1518" y="2158"/>
                  </a:cubicBezTo>
                  <a:cubicBezTo>
                    <a:pt x="1454" y="2142"/>
                    <a:pt x="1478" y="2126"/>
                    <a:pt x="1494" y="2079"/>
                  </a:cubicBezTo>
                  <a:cubicBezTo>
                    <a:pt x="1510" y="2031"/>
                    <a:pt x="1502" y="2000"/>
                    <a:pt x="1478" y="1960"/>
                  </a:cubicBezTo>
                  <a:cubicBezTo>
                    <a:pt x="1446" y="1921"/>
                    <a:pt x="1439" y="1889"/>
                    <a:pt x="1423" y="1850"/>
                  </a:cubicBezTo>
                  <a:cubicBezTo>
                    <a:pt x="1407" y="1818"/>
                    <a:pt x="1439" y="1787"/>
                    <a:pt x="1439" y="1739"/>
                  </a:cubicBezTo>
                  <a:cubicBezTo>
                    <a:pt x="1431" y="1700"/>
                    <a:pt x="1383" y="1723"/>
                    <a:pt x="1352" y="1747"/>
                  </a:cubicBezTo>
                  <a:cubicBezTo>
                    <a:pt x="1328" y="1778"/>
                    <a:pt x="1312" y="1778"/>
                    <a:pt x="1257" y="1794"/>
                  </a:cubicBezTo>
                  <a:cubicBezTo>
                    <a:pt x="1194" y="1802"/>
                    <a:pt x="1257" y="1794"/>
                    <a:pt x="1225" y="1771"/>
                  </a:cubicBezTo>
                  <a:cubicBezTo>
                    <a:pt x="1194" y="1747"/>
                    <a:pt x="1178" y="1747"/>
                    <a:pt x="1186" y="1739"/>
                  </a:cubicBezTo>
                  <a:cubicBezTo>
                    <a:pt x="1194" y="1723"/>
                    <a:pt x="1201" y="1700"/>
                    <a:pt x="1194" y="1668"/>
                  </a:cubicBezTo>
                  <a:cubicBezTo>
                    <a:pt x="1194" y="1636"/>
                    <a:pt x="1217" y="1644"/>
                    <a:pt x="1241" y="1644"/>
                  </a:cubicBezTo>
                  <a:cubicBezTo>
                    <a:pt x="1257" y="1644"/>
                    <a:pt x="1265" y="1581"/>
                    <a:pt x="1257" y="1565"/>
                  </a:cubicBezTo>
                  <a:cubicBezTo>
                    <a:pt x="1257" y="1541"/>
                    <a:pt x="1241" y="1502"/>
                    <a:pt x="1257" y="1454"/>
                  </a:cubicBezTo>
                  <a:cubicBezTo>
                    <a:pt x="1265" y="1415"/>
                    <a:pt x="1296" y="1383"/>
                    <a:pt x="1304" y="1367"/>
                  </a:cubicBezTo>
                  <a:cubicBezTo>
                    <a:pt x="1320" y="1344"/>
                    <a:pt x="1344" y="1296"/>
                    <a:pt x="1336" y="1249"/>
                  </a:cubicBezTo>
                  <a:cubicBezTo>
                    <a:pt x="1328" y="1201"/>
                    <a:pt x="1304" y="1257"/>
                    <a:pt x="1272" y="1249"/>
                  </a:cubicBezTo>
                  <a:cubicBezTo>
                    <a:pt x="1233" y="1241"/>
                    <a:pt x="1233" y="1194"/>
                    <a:pt x="1194" y="1162"/>
                  </a:cubicBezTo>
                  <a:cubicBezTo>
                    <a:pt x="1146" y="1130"/>
                    <a:pt x="1178" y="1130"/>
                    <a:pt x="1170" y="1083"/>
                  </a:cubicBezTo>
                  <a:cubicBezTo>
                    <a:pt x="1162" y="1036"/>
                    <a:pt x="1154" y="1036"/>
                    <a:pt x="1114" y="1012"/>
                  </a:cubicBezTo>
                  <a:cubicBezTo>
                    <a:pt x="1075" y="988"/>
                    <a:pt x="1099" y="956"/>
                    <a:pt x="1091" y="917"/>
                  </a:cubicBezTo>
                  <a:cubicBezTo>
                    <a:pt x="1083" y="877"/>
                    <a:pt x="1051" y="893"/>
                    <a:pt x="1035" y="870"/>
                  </a:cubicBezTo>
                  <a:cubicBezTo>
                    <a:pt x="1012" y="838"/>
                    <a:pt x="980" y="838"/>
                    <a:pt x="980" y="798"/>
                  </a:cubicBezTo>
                  <a:cubicBezTo>
                    <a:pt x="980" y="767"/>
                    <a:pt x="1004" y="735"/>
                    <a:pt x="1004" y="696"/>
                  </a:cubicBezTo>
                  <a:cubicBezTo>
                    <a:pt x="996" y="656"/>
                    <a:pt x="941" y="577"/>
                    <a:pt x="925" y="545"/>
                  </a:cubicBezTo>
                  <a:cubicBezTo>
                    <a:pt x="917" y="514"/>
                    <a:pt x="933" y="482"/>
                    <a:pt x="941" y="450"/>
                  </a:cubicBezTo>
                  <a:cubicBezTo>
                    <a:pt x="941" y="419"/>
                    <a:pt x="964" y="332"/>
                    <a:pt x="972" y="292"/>
                  </a:cubicBezTo>
                  <a:cubicBezTo>
                    <a:pt x="988" y="253"/>
                    <a:pt x="996" y="158"/>
                    <a:pt x="996" y="126"/>
                  </a:cubicBezTo>
                  <a:cubicBezTo>
                    <a:pt x="996" y="111"/>
                    <a:pt x="996" y="79"/>
                    <a:pt x="1004" y="63"/>
                  </a:cubicBezTo>
                  <a:cubicBezTo>
                    <a:pt x="885" y="39"/>
                    <a:pt x="775" y="16"/>
                    <a:pt x="672" y="0"/>
                  </a:cubicBezTo>
                  <a:cubicBezTo>
                    <a:pt x="648" y="111"/>
                    <a:pt x="561" y="561"/>
                    <a:pt x="553" y="593"/>
                  </a:cubicBezTo>
                  <a:cubicBezTo>
                    <a:pt x="545" y="617"/>
                    <a:pt x="466" y="1020"/>
                    <a:pt x="450" y="1051"/>
                  </a:cubicBezTo>
                  <a:cubicBezTo>
                    <a:pt x="427" y="1083"/>
                    <a:pt x="427" y="1225"/>
                    <a:pt x="442" y="1249"/>
                  </a:cubicBezTo>
                  <a:cubicBezTo>
                    <a:pt x="450" y="1265"/>
                    <a:pt x="435" y="1312"/>
                    <a:pt x="435" y="1328"/>
                  </a:cubicBezTo>
                  <a:cubicBezTo>
                    <a:pt x="427" y="1352"/>
                    <a:pt x="435" y="1454"/>
                    <a:pt x="482" y="1486"/>
                  </a:cubicBezTo>
                  <a:cubicBezTo>
                    <a:pt x="529" y="1526"/>
                    <a:pt x="545" y="1613"/>
                    <a:pt x="522" y="1628"/>
                  </a:cubicBezTo>
                  <a:cubicBezTo>
                    <a:pt x="506" y="1644"/>
                    <a:pt x="442" y="1731"/>
                    <a:pt x="442" y="1747"/>
                  </a:cubicBezTo>
                  <a:cubicBezTo>
                    <a:pt x="442" y="1771"/>
                    <a:pt x="395" y="1794"/>
                    <a:pt x="371" y="1818"/>
                  </a:cubicBezTo>
                  <a:cubicBezTo>
                    <a:pt x="348" y="1850"/>
                    <a:pt x="348" y="1873"/>
                    <a:pt x="355" y="1889"/>
                  </a:cubicBezTo>
                  <a:cubicBezTo>
                    <a:pt x="355" y="1897"/>
                    <a:pt x="166" y="2040"/>
                    <a:pt x="174" y="2079"/>
                  </a:cubicBezTo>
                  <a:cubicBezTo>
                    <a:pt x="182" y="2126"/>
                    <a:pt x="166" y="2158"/>
                    <a:pt x="229" y="2182"/>
                  </a:cubicBezTo>
                  <a:cubicBezTo>
                    <a:pt x="284" y="2213"/>
                    <a:pt x="245" y="2253"/>
                    <a:pt x="229" y="2277"/>
                  </a:cubicBezTo>
                  <a:cubicBezTo>
                    <a:pt x="221" y="2292"/>
                    <a:pt x="237" y="2316"/>
                    <a:pt x="221" y="2340"/>
                  </a:cubicBezTo>
                  <a:cubicBezTo>
                    <a:pt x="205" y="2364"/>
                    <a:pt x="174" y="2411"/>
                    <a:pt x="174" y="2435"/>
                  </a:cubicBezTo>
                  <a:cubicBezTo>
                    <a:pt x="174" y="2458"/>
                    <a:pt x="31" y="3075"/>
                    <a:pt x="0" y="3217"/>
                  </a:cubicBezTo>
                  <a:cubicBezTo>
                    <a:pt x="640" y="3360"/>
                    <a:pt x="1352" y="3494"/>
                    <a:pt x="2063" y="3605"/>
                  </a:cubicBezTo>
                  <a:cubicBezTo>
                    <a:pt x="2253" y="2427"/>
                    <a:pt x="2253" y="2427"/>
                    <a:pt x="2253" y="2427"/>
                  </a:cubicBezTo>
                  <a:cubicBezTo>
                    <a:pt x="2229" y="2411"/>
                    <a:pt x="2221" y="2395"/>
                    <a:pt x="2213" y="2364"/>
                  </a:cubicBezTo>
                </a:path>
              </a:pathLst>
            </a:custGeom>
            <a:solidFill>
              <a:schemeClr val="accent6"/>
            </a:solidFill>
            <a:ln>
              <a:solidFill>
                <a:schemeClr val="bg2"/>
              </a:solidFill>
            </a:ln>
            <a:effectLst/>
          </p:spPr>
          <p:txBody>
            <a:bodyPr wrap="none" anchor="ctr"/>
            <a:lstStyle/>
            <a:p>
              <a:endParaRPr lang="en-US"/>
            </a:p>
          </p:txBody>
        </p:sp>
        <p:sp>
          <p:nvSpPr>
            <p:cNvPr id="266" name="Freeform 262"/>
            <p:cNvSpPr>
              <a:spLocks noChangeArrowheads="1"/>
            </p:cNvSpPr>
            <p:nvPr/>
          </p:nvSpPr>
          <p:spPr bwMode="auto">
            <a:xfrm>
              <a:off x="13658634" y="4199262"/>
              <a:ext cx="1194442" cy="1901831"/>
            </a:xfrm>
            <a:custGeom>
              <a:avLst/>
              <a:gdLst>
                <a:gd name="T0" fmla="*/ 8 w 2270"/>
                <a:gd name="T1" fmla="*/ 3233 h 3614"/>
                <a:gd name="T2" fmla="*/ 221 w 2270"/>
                <a:gd name="T3" fmla="*/ 2356 h 3614"/>
                <a:gd name="T4" fmla="*/ 237 w 2270"/>
                <a:gd name="T5" fmla="*/ 2277 h 3614"/>
                <a:gd name="T6" fmla="*/ 182 w 2270"/>
                <a:gd name="T7" fmla="*/ 2087 h 3614"/>
                <a:gd name="T8" fmla="*/ 379 w 2270"/>
                <a:gd name="T9" fmla="*/ 1826 h 3614"/>
                <a:gd name="T10" fmla="*/ 537 w 2270"/>
                <a:gd name="T11" fmla="*/ 1605 h 3614"/>
                <a:gd name="T12" fmla="*/ 450 w 2270"/>
                <a:gd name="T13" fmla="*/ 1257 h 3614"/>
                <a:gd name="T14" fmla="*/ 672 w 2270"/>
                <a:gd name="T15" fmla="*/ 0 h 3614"/>
                <a:gd name="T16" fmla="*/ 1012 w 2270"/>
                <a:gd name="T17" fmla="*/ 71 h 3614"/>
                <a:gd name="T18" fmla="*/ 949 w 2270"/>
                <a:gd name="T19" fmla="*/ 458 h 3614"/>
                <a:gd name="T20" fmla="*/ 1012 w 2270"/>
                <a:gd name="T21" fmla="*/ 704 h 3614"/>
                <a:gd name="T22" fmla="*/ 1043 w 2270"/>
                <a:gd name="T23" fmla="*/ 869 h 3614"/>
                <a:gd name="T24" fmla="*/ 1122 w 2270"/>
                <a:gd name="T25" fmla="*/ 1012 h 3614"/>
                <a:gd name="T26" fmla="*/ 1202 w 2270"/>
                <a:gd name="T27" fmla="*/ 1170 h 3614"/>
                <a:gd name="T28" fmla="*/ 1312 w 2270"/>
                <a:gd name="T29" fmla="*/ 1241 h 3614"/>
                <a:gd name="T30" fmla="*/ 1312 w 2270"/>
                <a:gd name="T31" fmla="*/ 1375 h 3614"/>
                <a:gd name="T32" fmla="*/ 1249 w 2270"/>
                <a:gd name="T33" fmla="*/ 1652 h 3614"/>
                <a:gd name="T34" fmla="*/ 1209 w 2270"/>
                <a:gd name="T35" fmla="*/ 1676 h 3614"/>
                <a:gd name="T36" fmla="*/ 1233 w 2270"/>
                <a:gd name="T37" fmla="*/ 1771 h 3614"/>
                <a:gd name="T38" fmla="*/ 1360 w 2270"/>
                <a:gd name="T39" fmla="*/ 1755 h 3614"/>
                <a:gd name="T40" fmla="*/ 1439 w 2270"/>
                <a:gd name="T41" fmla="*/ 1858 h 3614"/>
                <a:gd name="T42" fmla="*/ 1494 w 2270"/>
                <a:gd name="T43" fmla="*/ 2111 h 3614"/>
                <a:gd name="T44" fmla="*/ 1628 w 2270"/>
                <a:gd name="T45" fmla="*/ 2356 h 3614"/>
                <a:gd name="T46" fmla="*/ 1668 w 2270"/>
                <a:gd name="T47" fmla="*/ 2372 h 3614"/>
                <a:gd name="T48" fmla="*/ 1826 w 2270"/>
                <a:gd name="T49" fmla="*/ 2356 h 3614"/>
                <a:gd name="T50" fmla="*/ 1913 w 2270"/>
                <a:gd name="T51" fmla="*/ 2356 h 3614"/>
                <a:gd name="T52" fmla="*/ 2024 w 2270"/>
                <a:gd name="T53" fmla="*/ 2363 h 3614"/>
                <a:gd name="T54" fmla="*/ 2119 w 2270"/>
                <a:gd name="T55" fmla="*/ 2332 h 3614"/>
                <a:gd name="T56" fmla="*/ 2221 w 2270"/>
                <a:gd name="T57" fmla="*/ 2372 h 3614"/>
                <a:gd name="T58" fmla="*/ 8 w 2270"/>
                <a:gd name="T59" fmla="*/ 3225 h 3614"/>
                <a:gd name="T60" fmla="*/ 2213 w 2270"/>
                <a:gd name="T61" fmla="*/ 2372 h 3614"/>
                <a:gd name="T62" fmla="*/ 2126 w 2270"/>
                <a:gd name="T63" fmla="*/ 2332 h 3614"/>
                <a:gd name="T64" fmla="*/ 2055 w 2270"/>
                <a:gd name="T65" fmla="*/ 2419 h 3614"/>
                <a:gd name="T66" fmla="*/ 2024 w 2270"/>
                <a:gd name="T67" fmla="*/ 2372 h 3614"/>
                <a:gd name="T68" fmla="*/ 1873 w 2270"/>
                <a:gd name="T69" fmla="*/ 2348 h 3614"/>
                <a:gd name="T70" fmla="*/ 1786 w 2270"/>
                <a:gd name="T71" fmla="*/ 2379 h 3614"/>
                <a:gd name="T72" fmla="*/ 1676 w 2270"/>
                <a:gd name="T73" fmla="*/ 2372 h 3614"/>
                <a:gd name="T74" fmla="*/ 1620 w 2270"/>
                <a:gd name="T75" fmla="*/ 2363 h 3614"/>
                <a:gd name="T76" fmla="*/ 1486 w 2270"/>
                <a:gd name="T77" fmla="*/ 2111 h 3614"/>
                <a:gd name="T78" fmla="*/ 1431 w 2270"/>
                <a:gd name="T79" fmla="*/ 1866 h 3614"/>
                <a:gd name="T80" fmla="*/ 1367 w 2270"/>
                <a:gd name="T81" fmla="*/ 1763 h 3614"/>
                <a:gd name="T82" fmla="*/ 1233 w 2270"/>
                <a:gd name="T83" fmla="*/ 1795 h 3614"/>
                <a:gd name="T84" fmla="*/ 1194 w 2270"/>
                <a:gd name="T85" fmla="*/ 1747 h 3614"/>
                <a:gd name="T86" fmla="*/ 1233 w 2270"/>
                <a:gd name="T87" fmla="*/ 1644 h 3614"/>
                <a:gd name="T88" fmla="*/ 1257 w 2270"/>
                <a:gd name="T89" fmla="*/ 1462 h 3614"/>
                <a:gd name="T90" fmla="*/ 1336 w 2270"/>
                <a:gd name="T91" fmla="*/ 1241 h 3614"/>
                <a:gd name="T92" fmla="*/ 1241 w 2270"/>
                <a:gd name="T93" fmla="*/ 1225 h 3614"/>
                <a:gd name="T94" fmla="*/ 1138 w 2270"/>
                <a:gd name="T95" fmla="*/ 1036 h 3614"/>
                <a:gd name="T96" fmla="*/ 1067 w 2270"/>
                <a:gd name="T97" fmla="*/ 893 h 3614"/>
                <a:gd name="T98" fmla="*/ 996 w 2270"/>
                <a:gd name="T99" fmla="*/ 767 h 3614"/>
                <a:gd name="T100" fmla="*/ 933 w 2270"/>
                <a:gd name="T101" fmla="*/ 490 h 3614"/>
                <a:gd name="T102" fmla="*/ 1004 w 2270"/>
                <a:gd name="T103" fmla="*/ 71 h 3614"/>
                <a:gd name="T104" fmla="*/ 458 w 2270"/>
                <a:gd name="T105" fmla="*/ 1059 h 3614"/>
                <a:gd name="T106" fmla="*/ 490 w 2270"/>
                <a:gd name="T107" fmla="*/ 1494 h 3614"/>
                <a:gd name="T108" fmla="*/ 411 w 2270"/>
                <a:gd name="T109" fmla="*/ 1810 h 3614"/>
                <a:gd name="T110" fmla="*/ 308 w 2270"/>
                <a:gd name="T111" fmla="*/ 1952 h 3614"/>
                <a:gd name="T112" fmla="*/ 269 w 2270"/>
                <a:gd name="T113" fmla="*/ 2221 h 3614"/>
                <a:gd name="T114" fmla="*/ 237 w 2270"/>
                <a:gd name="T115" fmla="*/ 2348 h 3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3614">
                  <a:moveTo>
                    <a:pt x="2071" y="3613"/>
                  </a:moveTo>
                  <a:lnTo>
                    <a:pt x="2071" y="3613"/>
                  </a:lnTo>
                  <a:lnTo>
                    <a:pt x="2071" y="3613"/>
                  </a:lnTo>
                  <a:cubicBezTo>
                    <a:pt x="1431" y="3518"/>
                    <a:pt x="735" y="3391"/>
                    <a:pt x="8" y="3233"/>
                  </a:cubicBezTo>
                  <a:cubicBezTo>
                    <a:pt x="0" y="3233"/>
                    <a:pt x="0" y="3233"/>
                    <a:pt x="0" y="3233"/>
                  </a:cubicBezTo>
                  <a:cubicBezTo>
                    <a:pt x="0" y="3225"/>
                    <a:pt x="0" y="3225"/>
                    <a:pt x="0" y="3225"/>
                  </a:cubicBezTo>
                  <a:cubicBezTo>
                    <a:pt x="87" y="2854"/>
                    <a:pt x="182" y="2459"/>
                    <a:pt x="182" y="2443"/>
                  </a:cubicBezTo>
                  <a:cubicBezTo>
                    <a:pt x="182" y="2419"/>
                    <a:pt x="205" y="2379"/>
                    <a:pt x="221" y="2356"/>
                  </a:cubicBezTo>
                  <a:cubicBezTo>
                    <a:pt x="229" y="2348"/>
                    <a:pt x="229" y="2348"/>
                    <a:pt x="229" y="2348"/>
                  </a:cubicBezTo>
                  <a:cubicBezTo>
                    <a:pt x="237" y="2332"/>
                    <a:pt x="237" y="2324"/>
                    <a:pt x="229" y="2316"/>
                  </a:cubicBezTo>
                  <a:cubicBezTo>
                    <a:pt x="229" y="2300"/>
                    <a:pt x="229" y="2292"/>
                    <a:pt x="237" y="2285"/>
                  </a:cubicBezTo>
                  <a:cubicBezTo>
                    <a:pt x="237" y="2277"/>
                    <a:pt x="237" y="2277"/>
                    <a:pt x="237" y="2277"/>
                  </a:cubicBezTo>
                  <a:cubicBezTo>
                    <a:pt x="245" y="2269"/>
                    <a:pt x="269" y="2245"/>
                    <a:pt x="261" y="2221"/>
                  </a:cubicBezTo>
                  <a:cubicBezTo>
                    <a:pt x="261" y="2213"/>
                    <a:pt x="245" y="2206"/>
                    <a:pt x="229" y="2198"/>
                  </a:cubicBezTo>
                  <a:cubicBezTo>
                    <a:pt x="182" y="2174"/>
                    <a:pt x="182" y="2142"/>
                    <a:pt x="182" y="2111"/>
                  </a:cubicBezTo>
                  <a:cubicBezTo>
                    <a:pt x="182" y="2103"/>
                    <a:pt x="182" y="2095"/>
                    <a:pt x="182" y="2087"/>
                  </a:cubicBezTo>
                  <a:cubicBezTo>
                    <a:pt x="174" y="2063"/>
                    <a:pt x="237" y="2008"/>
                    <a:pt x="308" y="1945"/>
                  </a:cubicBezTo>
                  <a:cubicBezTo>
                    <a:pt x="332" y="1921"/>
                    <a:pt x="356" y="1897"/>
                    <a:pt x="356" y="1897"/>
                  </a:cubicBezTo>
                  <a:lnTo>
                    <a:pt x="356" y="1897"/>
                  </a:lnTo>
                  <a:cubicBezTo>
                    <a:pt x="356" y="1881"/>
                    <a:pt x="348" y="1850"/>
                    <a:pt x="379" y="1826"/>
                  </a:cubicBezTo>
                  <a:cubicBezTo>
                    <a:pt x="387" y="1818"/>
                    <a:pt x="395" y="1810"/>
                    <a:pt x="403" y="1802"/>
                  </a:cubicBezTo>
                  <a:cubicBezTo>
                    <a:pt x="427" y="1786"/>
                    <a:pt x="443" y="1771"/>
                    <a:pt x="443" y="1755"/>
                  </a:cubicBezTo>
                  <a:cubicBezTo>
                    <a:pt x="443" y="1731"/>
                    <a:pt x="506" y="1652"/>
                    <a:pt x="530" y="1628"/>
                  </a:cubicBezTo>
                  <a:cubicBezTo>
                    <a:pt x="537" y="1628"/>
                    <a:pt x="537" y="1621"/>
                    <a:pt x="537" y="1605"/>
                  </a:cubicBezTo>
                  <a:cubicBezTo>
                    <a:pt x="537" y="1573"/>
                    <a:pt x="514" y="1526"/>
                    <a:pt x="490" y="1502"/>
                  </a:cubicBezTo>
                  <a:cubicBezTo>
                    <a:pt x="443" y="1462"/>
                    <a:pt x="435" y="1360"/>
                    <a:pt x="435" y="1336"/>
                  </a:cubicBezTo>
                  <a:cubicBezTo>
                    <a:pt x="435" y="1328"/>
                    <a:pt x="443" y="1328"/>
                    <a:pt x="443" y="1320"/>
                  </a:cubicBezTo>
                  <a:cubicBezTo>
                    <a:pt x="450" y="1296"/>
                    <a:pt x="450" y="1273"/>
                    <a:pt x="450" y="1257"/>
                  </a:cubicBezTo>
                  <a:cubicBezTo>
                    <a:pt x="435" y="1233"/>
                    <a:pt x="435" y="1091"/>
                    <a:pt x="450" y="1059"/>
                  </a:cubicBezTo>
                  <a:cubicBezTo>
                    <a:pt x="466" y="1036"/>
                    <a:pt x="506" y="830"/>
                    <a:pt x="537" y="704"/>
                  </a:cubicBezTo>
                  <a:cubicBezTo>
                    <a:pt x="545" y="648"/>
                    <a:pt x="561" y="609"/>
                    <a:pt x="561" y="593"/>
                  </a:cubicBezTo>
                  <a:cubicBezTo>
                    <a:pt x="569" y="577"/>
                    <a:pt x="624" y="277"/>
                    <a:pt x="672" y="0"/>
                  </a:cubicBezTo>
                  <a:lnTo>
                    <a:pt x="672" y="0"/>
                  </a:lnTo>
                  <a:cubicBezTo>
                    <a:pt x="680" y="0"/>
                    <a:pt x="680" y="0"/>
                    <a:pt x="680" y="0"/>
                  </a:cubicBezTo>
                  <a:cubicBezTo>
                    <a:pt x="783" y="24"/>
                    <a:pt x="893" y="47"/>
                    <a:pt x="1012" y="71"/>
                  </a:cubicBezTo>
                  <a:lnTo>
                    <a:pt x="1012" y="71"/>
                  </a:lnTo>
                  <a:lnTo>
                    <a:pt x="1012" y="71"/>
                  </a:lnTo>
                  <a:cubicBezTo>
                    <a:pt x="1012" y="95"/>
                    <a:pt x="1004" y="119"/>
                    <a:pt x="1004" y="134"/>
                  </a:cubicBezTo>
                  <a:cubicBezTo>
                    <a:pt x="1004" y="166"/>
                    <a:pt x="1004" y="261"/>
                    <a:pt x="988" y="300"/>
                  </a:cubicBezTo>
                  <a:cubicBezTo>
                    <a:pt x="972" y="340"/>
                    <a:pt x="956" y="427"/>
                    <a:pt x="949" y="458"/>
                  </a:cubicBezTo>
                  <a:cubicBezTo>
                    <a:pt x="949" y="466"/>
                    <a:pt x="949" y="482"/>
                    <a:pt x="941" y="490"/>
                  </a:cubicBezTo>
                  <a:cubicBezTo>
                    <a:pt x="933" y="514"/>
                    <a:pt x="933" y="530"/>
                    <a:pt x="941" y="553"/>
                  </a:cubicBezTo>
                  <a:cubicBezTo>
                    <a:pt x="941" y="569"/>
                    <a:pt x="956" y="585"/>
                    <a:pt x="964" y="601"/>
                  </a:cubicBezTo>
                  <a:cubicBezTo>
                    <a:pt x="988" y="640"/>
                    <a:pt x="1012" y="680"/>
                    <a:pt x="1012" y="704"/>
                  </a:cubicBezTo>
                  <a:cubicBezTo>
                    <a:pt x="1012" y="727"/>
                    <a:pt x="1012" y="743"/>
                    <a:pt x="1004" y="767"/>
                  </a:cubicBezTo>
                  <a:cubicBezTo>
                    <a:pt x="996" y="783"/>
                    <a:pt x="996" y="798"/>
                    <a:pt x="996" y="806"/>
                  </a:cubicBezTo>
                  <a:cubicBezTo>
                    <a:pt x="996" y="830"/>
                    <a:pt x="1004" y="838"/>
                    <a:pt x="1020" y="854"/>
                  </a:cubicBezTo>
                  <a:cubicBezTo>
                    <a:pt x="1027" y="854"/>
                    <a:pt x="1036" y="862"/>
                    <a:pt x="1043" y="869"/>
                  </a:cubicBezTo>
                  <a:cubicBezTo>
                    <a:pt x="1051" y="885"/>
                    <a:pt x="1059" y="885"/>
                    <a:pt x="1067" y="885"/>
                  </a:cubicBezTo>
                  <a:cubicBezTo>
                    <a:pt x="1083" y="893"/>
                    <a:pt x="1099" y="893"/>
                    <a:pt x="1107" y="925"/>
                  </a:cubicBezTo>
                  <a:cubicBezTo>
                    <a:pt x="1107" y="933"/>
                    <a:pt x="1107" y="949"/>
                    <a:pt x="1107" y="964"/>
                  </a:cubicBezTo>
                  <a:cubicBezTo>
                    <a:pt x="1099" y="980"/>
                    <a:pt x="1099" y="1004"/>
                    <a:pt x="1122" y="1012"/>
                  </a:cubicBezTo>
                  <a:cubicBezTo>
                    <a:pt x="1130" y="1020"/>
                    <a:pt x="1138" y="1020"/>
                    <a:pt x="1146" y="1028"/>
                  </a:cubicBezTo>
                  <a:cubicBezTo>
                    <a:pt x="1170" y="1044"/>
                    <a:pt x="1178" y="1051"/>
                    <a:pt x="1186" y="1091"/>
                  </a:cubicBezTo>
                  <a:cubicBezTo>
                    <a:pt x="1186" y="1107"/>
                    <a:pt x="1186" y="1122"/>
                    <a:pt x="1178" y="1131"/>
                  </a:cubicBezTo>
                  <a:cubicBezTo>
                    <a:pt x="1178" y="1146"/>
                    <a:pt x="1178" y="1146"/>
                    <a:pt x="1202" y="1170"/>
                  </a:cubicBezTo>
                  <a:cubicBezTo>
                    <a:pt x="1225" y="1186"/>
                    <a:pt x="1233" y="1202"/>
                    <a:pt x="1249" y="1217"/>
                  </a:cubicBezTo>
                  <a:cubicBezTo>
                    <a:pt x="1257" y="1233"/>
                    <a:pt x="1265" y="1249"/>
                    <a:pt x="1280" y="1249"/>
                  </a:cubicBezTo>
                  <a:cubicBezTo>
                    <a:pt x="1280" y="1257"/>
                    <a:pt x="1280" y="1257"/>
                    <a:pt x="1289" y="1257"/>
                  </a:cubicBezTo>
                  <a:cubicBezTo>
                    <a:pt x="1296" y="1257"/>
                    <a:pt x="1304" y="1249"/>
                    <a:pt x="1312" y="1241"/>
                  </a:cubicBezTo>
                  <a:cubicBezTo>
                    <a:pt x="1320" y="1241"/>
                    <a:pt x="1328" y="1233"/>
                    <a:pt x="1336" y="1233"/>
                  </a:cubicBezTo>
                  <a:cubicBezTo>
                    <a:pt x="1344" y="1233"/>
                    <a:pt x="1344" y="1249"/>
                    <a:pt x="1344" y="1257"/>
                  </a:cubicBezTo>
                  <a:cubicBezTo>
                    <a:pt x="1352" y="1296"/>
                    <a:pt x="1336" y="1352"/>
                    <a:pt x="1320" y="1375"/>
                  </a:cubicBezTo>
                  <a:cubicBezTo>
                    <a:pt x="1312" y="1375"/>
                    <a:pt x="1312" y="1375"/>
                    <a:pt x="1312" y="1375"/>
                  </a:cubicBezTo>
                  <a:cubicBezTo>
                    <a:pt x="1296" y="1399"/>
                    <a:pt x="1273" y="1431"/>
                    <a:pt x="1265" y="1462"/>
                  </a:cubicBezTo>
                  <a:cubicBezTo>
                    <a:pt x="1257" y="1502"/>
                    <a:pt x="1265" y="1542"/>
                    <a:pt x="1273" y="1565"/>
                  </a:cubicBezTo>
                  <a:cubicBezTo>
                    <a:pt x="1273" y="1589"/>
                    <a:pt x="1273" y="1628"/>
                    <a:pt x="1257" y="1644"/>
                  </a:cubicBezTo>
                  <a:cubicBezTo>
                    <a:pt x="1257" y="1652"/>
                    <a:pt x="1249" y="1652"/>
                    <a:pt x="1249" y="1652"/>
                  </a:cubicBezTo>
                  <a:cubicBezTo>
                    <a:pt x="1241" y="1652"/>
                    <a:pt x="1241" y="1652"/>
                    <a:pt x="1241" y="1652"/>
                  </a:cubicBezTo>
                  <a:cubicBezTo>
                    <a:pt x="1233" y="1652"/>
                    <a:pt x="1233" y="1652"/>
                    <a:pt x="1233" y="1652"/>
                  </a:cubicBezTo>
                  <a:cubicBezTo>
                    <a:pt x="1225" y="1652"/>
                    <a:pt x="1217" y="1652"/>
                    <a:pt x="1209" y="1660"/>
                  </a:cubicBezTo>
                  <a:cubicBezTo>
                    <a:pt x="1209" y="1660"/>
                    <a:pt x="1209" y="1668"/>
                    <a:pt x="1209" y="1676"/>
                  </a:cubicBezTo>
                  <a:cubicBezTo>
                    <a:pt x="1209" y="1708"/>
                    <a:pt x="1202" y="1731"/>
                    <a:pt x="1194" y="1747"/>
                  </a:cubicBezTo>
                  <a:lnTo>
                    <a:pt x="1194" y="1747"/>
                  </a:lnTo>
                  <a:cubicBezTo>
                    <a:pt x="1194" y="1755"/>
                    <a:pt x="1194" y="1755"/>
                    <a:pt x="1202" y="1755"/>
                  </a:cubicBezTo>
                  <a:cubicBezTo>
                    <a:pt x="1209" y="1763"/>
                    <a:pt x="1217" y="1763"/>
                    <a:pt x="1233" y="1771"/>
                  </a:cubicBezTo>
                  <a:cubicBezTo>
                    <a:pt x="1241" y="1779"/>
                    <a:pt x="1241" y="1786"/>
                    <a:pt x="1241" y="1786"/>
                  </a:cubicBezTo>
                  <a:cubicBezTo>
                    <a:pt x="1241" y="1795"/>
                    <a:pt x="1241" y="1795"/>
                    <a:pt x="1241" y="1802"/>
                  </a:cubicBezTo>
                  <a:cubicBezTo>
                    <a:pt x="1241" y="1795"/>
                    <a:pt x="1249" y="1795"/>
                    <a:pt x="1257" y="1795"/>
                  </a:cubicBezTo>
                  <a:cubicBezTo>
                    <a:pt x="1320" y="1786"/>
                    <a:pt x="1336" y="1779"/>
                    <a:pt x="1360" y="1755"/>
                  </a:cubicBezTo>
                  <a:cubicBezTo>
                    <a:pt x="1375" y="1739"/>
                    <a:pt x="1407" y="1723"/>
                    <a:pt x="1423" y="1723"/>
                  </a:cubicBezTo>
                  <a:cubicBezTo>
                    <a:pt x="1431" y="1723"/>
                    <a:pt x="1447" y="1731"/>
                    <a:pt x="1447" y="1747"/>
                  </a:cubicBezTo>
                  <a:cubicBezTo>
                    <a:pt x="1447" y="1771"/>
                    <a:pt x="1447" y="1786"/>
                    <a:pt x="1439" y="1802"/>
                  </a:cubicBezTo>
                  <a:cubicBezTo>
                    <a:pt x="1431" y="1818"/>
                    <a:pt x="1431" y="1842"/>
                    <a:pt x="1439" y="1858"/>
                  </a:cubicBezTo>
                  <a:cubicBezTo>
                    <a:pt x="1439" y="1866"/>
                    <a:pt x="1439" y="1866"/>
                    <a:pt x="1439" y="1873"/>
                  </a:cubicBezTo>
                  <a:cubicBezTo>
                    <a:pt x="1454" y="1905"/>
                    <a:pt x="1462" y="1929"/>
                    <a:pt x="1486" y="1961"/>
                  </a:cubicBezTo>
                  <a:cubicBezTo>
                    <a:pt x="1518" y="2000"/>
                    <a:pt x="1518" y="2039"/>
                    <a:pt x="1510" y="2087"/>
                  </a:cubicBezTo>
                  <a:cubicBezTo>
                    <a:pt x="1502" y="2095"/>
                    <a:pt x="1502" y="2103"/>
                    <a:pt x="1494" y="2111"/>
                  </a:cubicBezTo>
                  <a:cubicBezTo>
                    <a:pt x="1494" y="2126"/>
                    <a:pt x="1486" y="2134"/>
                    <a:pt x="1486" y="2142"/>
                  </a:cubicBezTo>
                  <a:cubicBezTo>
                    <a:pt x="1494" y="2150"/>
                    <a:pt x="1502" y="2158"/>
                    <a:pt x="1526" y="2158"/>
                  </a:cubicBezTo>
                  <a:cubicBezTo>
                    <a:pt x="1581" y="2174"/>
                    <a:pt x="1597" y="2190"/>
                    <a:pt x="1597" y="2237"/>
                  </a:cubicBezTo>
                  <a:cubicBezTo>
                    <a:pt x="1597" y="2277"/>
                    <a:pt x="1620" y="2340"/>
                    <a:pt x="1628" y="2356"/>
                  </a:cubicBezTo>
                  <a:cubicBezTo>
                    <a:pt x="1636" y="2363"/>
                    <a:pt x="1636" y="2372"/>
                    <a:pt x="1636" y="2379"/>
                  </a:cubicBezTo>
                  <a:cubicBezTo>
                    <a:pt x="1644" y="2387"/>
                    <a:pt x="1644" y="2395"/>
                    <a:pt x="1652" y="2395"/>
                  </a:cubicBezTo>
                  <a:cubicBezTo>
                    <a:pt x="1652" y="2395"/>
                    <a:pt x="1652" y="2395"/>
                    <a:pt x="1660" y="2387"/>
                  </a:cubicBezTo>
                  <a:cubicBezTo>
                    <a:pt x="1668" y="2379"/>
                    <a:pt x="1668" y="2372"/>
                    <a:pt x="1668" y="2372"/>
                  </a:cubicBezTo>
                  <a:cubicBezTo>
                    <a:pt x="1684" y="2348"/>
                    <a:pt x="1692" y="2340"/>
                    <a:pt x="1715" y="2348"/>
                  </a:cubicBezTo>
                  <a:cubicBezTo>
                    <a:pt x="1731" y="2356"/>
                    <a:pt x="1739" y="2356"/>
                    <a:pt x="1747" y="2363"/>
                  </a:cubicBezTo>
                  <a:cubicBezTo>
                    <a:pt x="1763" y="2372"/>
                    <a:pt x="1771" y="2372"/>
                    <a:pt x="1786" y="2372"/>
                  </a:cubicBezTo>
                  <a:cubicBezTo>
                    <a:pt x="1802" y="2379"/>
                    <a:pt x="1810" y="2363"/>
                    <a:pt x="1826" y="2356"/>
                  </a:cubicBezTo>
                  <a:cubicBezTo>
                    <a:pt x="1826" y="2356"/>
                    <a:pt x="1834" y="2348"/>
                    <a:pt x="1842" y="2348"/>
                  </a:cubicBezTo>
                  <a:lnTo>
                    <a:pt x="1842" y="2348"/>
                  </a:lnTo>
                  <a:cubicBezTo>
                    <a:pt x="1850" y="2340"/>
                    <a:pt x="1858" y="2340"/>
                    <a:pt x="1873" y="2340"/>
                  </a:cubicBezTo>
                  <a:cubicBezTo>
                    <a:pt x="1881" y="2340"/>
                    <a:pt x="1897" y="2340"/>
                    <a:pt x="1913" y="2356"/>
                  </a:cubicBezTo>
                  <a:cubicBezTo>
                    <a:pt x="1937" y="2372"/>
                    <a:pt x="1953" y="2379"/>
                    <a:pt x="1976" y="2379"/>
                  </a:cubicBezTo>
                  <a:cubicBezTo>
                    <a:pt x="1984" y="2379"/>
                    <a:pt x="1984" y="2379"/>
                    <a:pt x="1992" y="2379"/>
                  </a:cubicBezTo>
                  <a:cubicBezTo>
                    <a:pt x="2008" y="2372"/>
                    <a:pt x="2016" y="2372"/>
                    <a:pt x="2016" y="2372"/>
                  </a:cubicBezTo>
                  <a:cubicBezTo>
                    <a:pt x="2016" y="2363"/>
                    <a:pt x="2024" y="2363"/>
                    <a:pt x="2024" y="2363"/>
                  </a:cubicBezTo>
                  <a:cubicBezTo>
                    <a:pt x="2032" y="2363"/>
                    <a:pt x="2039" y="2363"/>
                    <a:pt x="2047" y="2372"/>
                  </a:cubicBezTo>
                  <a:cubicBezTo>
                    <a:pt x="2071" y="2387"/>
                    <a:pt x="2063" y="2403"/>
                    <a:pt x="2063" y="2411"/>
                  </a:cubicBezTo>
                  <a:cubicBezTo>
                    <a:pt x="2071" y="2411"/>
                    <a:pt x="2071" y="2403"/>
                    <a:pt x="2079" y="2395"/>
                  </a:cubicBezTo>
                  <a:cubicBezTo>
                    <a:pt x="2103" y="2379"/>
                    <a:pt x="2111" y="2348"/>
                    <a:pt x="2119" y="2332"/>
                  </a:cubicBezTo>
                  <a:cubicBezTo>
                    <a:pt x="2126" y="2308"/>
                    <a:pt x="2134" y="2300"/>
                    <a:pt x="2142" y="2300"/>
                  </a:cubicBezTo>
                  <a:cubicBezTo>
                    <a:pt x="2150" y="2300"/>
                    <a:pt x="2150" y="2300"/>
                    <a:pt x="2150" y="2300"/>
                  </a:cubicBezTo>
                  <a:cubicBezTo>
                    <a:pt x="2158" y="2300"/>
                    <a:pt x="2166" y="2308"/>
                    <a:pt x="2166" y="2308"/>
                  </a:cubicBezTo>
                  <a:cubicBezTo>
                    <a:pt x="2197" y="2324"/>
                    <a:pt x="2213" y="2332"/>
                    <a:pt x="2221" y="2372"/>
                  </a:cubicBezTo>
                  <a:cubicBezTo>
                    <a:pt x="2229" y="2403"/>
                    <a:pt x="2237" y="2419"/>
                    <a:pt x="2261" y="2427"/>
                  </a:cubicBezTo>
                  <a:cubicBezTo>
                    <a:pt x="2269" y="2427"/>
                    <a:pt x="2269" y="2427"/>
                    <a:pt x="2269" y="2427"/>
                  </a:cubicBezTo>
                  <a:lnTo>
                    <a:pt x="2071" y="3613"/>
                  </a:lnTo>
                  <a:close/>
                  <a:moveTo>
                    <a:pt x="8" y="3225"/>
                  </a:moveTo>
                  <a:lnTo>
                    <a:pt x="8" y="3225"/>
                  </a:lnTo>
                  <a:cubicBezTo>
                    <a:pt x="743" y="3383"/>
                    <a:pt x="1431" y="3510"/>
                    <a:pt x="2063" y="3605"/>
                  </a:cubicBezTo>
                  <a:cubicBezTo>
                    <a:pt x="2261" y="2435"/>
                    <a:pt x="2261" y="2435"/>
                    <a:pt x="2261" y="2435"/>
                  </a:cubicBezTo>
                  <a:cubicBezTo>
                    <a:pt x="2237" y="2419"/>
                    <a:pt x="2221" y="2403"/>
                    <a:pt x="2213" y="2372"/>
                  </a:cubicBezTo>
                  <a:cubicBezTo>
                    <a:pt x="2213" y="2340"/>
                    <a:pt x="2190" y="2324"/>
                    <a:pt x="2166" y="2316"/>
                  </a:cubicBezTo>
                  <a:cubicBezTo>
                    <a:pt x="2158" y="2316"/>
                    <a:pt x="2158" y="2308"/>
                    <a:pt x="2150" y="2308"/>
                  </a:cubicBezTo>
                  <a:lnTo>
                    <a:pt x="2142" y="2308"/>
                  </a:lnTo>
                  <a:cubicBezTo>
                    <a:pt x="2134" y="2308"/>
                    <a:pt x="2134" y="2316"/>
                    <a:pt x="2126" y="2332"/>
                  </a:cubicBezTo>
                  <a:cubicBezTo>
                    <a:pt x="2119" y="2356"/>
                    <a:pt x="2111" y="2379"/>
                    <a:pt x="2087" y="2403"/>
                  </a:cubicBezTo>
                  <a:cubicBezTo>
                    <a:pt x="2071" y="2419"/>
                    <a:pt x="2063" y="2427"/>
                    <a:pt x="2063" y="2427"/>
                  </a:cubicBezTo>
                  <a:lnTo>
                    <a:pt x="2063" y="2427"/>
                  </a:lnTo>
                  <a:cubicBezTo>
                    <a:pt x="2055" y="2419"/>
                    <a:pt x="2055" y="2419"/>
                    <a:pt x="2055" y="2419"/>
                  </a:cubicBezTo>
                  <a:cubicBezTo>
                    <a:pt x="2055" y="2419"/>
                    <a:pt x="2055" y="2419"/>
                    <a:pt x="2055" y="2411"/>
                  </a:cubicBezTo>
                  <a:cubicBezTo>
                    <a:pt x="2063" y="2403"/>
                    <a:pt x="2063" y="2387"/>
                    <a:pt x="2047" y="2379"/>
                  </a:cubicBezTo>
                  <a:cubicBezTo>
                    <a:pt x="2032" y="2372"/>
                    <a:pt x="2024" y="2372"/>
                    <a:pt x="2024" y="2372"/>
                  </a:cubicBezTo>
                  <a:lnTo>
                    <a:pt x="2024" y="2372"/>
                  </a:lnTo>
                  <a:cubicBezTo>
                    <a:pt x="2016" y="2379"/>
                    <a:pt x="2008" y="2379"/>
                    <a:pt x="2000" y="2387"/>
                  </a:cubicBezTo>
                  <a:cubicBezTo>
                    <a:pt x="1992" y="2387"/>
                    <a:pt x="1984" y="2387"/>
                    <a:pt x="1976" y="2387"/>
                  </a:cubicBezTo>
                  <a:cubicBezTo>
                    <a:pt x="1953" y="2387"/>
                    <a:pt x="1929" y="2379"/>
                    <a:pt x="1905" y="2356"/>
                  </a:cubicBezTo>
                  <a:cubicBezTo>
                    <a:pt x="1897" y="2348"/>
                    <a:pt x="1881" y="2348"/>
                    <a:pt x="1873" y="2348"/>
                  </a:cubicBezTo>
                  <a:cubicBezTo>
                    <a:pt x="1866" y="2348"/>
                    <a:pt x="1850" y="2348"/>
                    <a:pt x="1850" y="2348"/>
                  </a:cubicBezTo>
                  <a:cubicBezTo>
                    <a:pt x="1842" y="2348"/>
                    <a:pt x="1842" y="2356"/>
                    <a:pt x="1842" y="2356"/>
                  </a:cubicBezTo>
                  <a:cubicBezTo>
                    <a:pt x="1834" y="2356"/>
                    <a:pt x="1834" y="2356"/>
                    <a:pt x="1826" y="2363"/>
                  </a:cubicBezTo>
                  <a:cubicBezTo>
                    <a:pt x="1818" y="2372"/>
                    <a:pt x="1802" y="2379"/>
                    <a:pt x="1786" y="2379"/>
                  </a:cubicBezTo>
                  <a:cubicBezTo>
                    <a:pt x="1763" y="2379"/>
                    <a:pt x="1755" y="2372"/>
                    <a:pt x="1747" y="2372"/>
                  </a:cubicBezTo>
                  <a:cubicBezTo>
                    <a:pt x="1739" y="2363"/>
                    <a:pt x="1731" y="2363"/>
                    <a:pt x="1715" y="2356"/>
                  </a:cubicBezTo>
                  <a:cubicBezTo>
                    <a:pt x="1707" y="2356"/>
                    <a:pt x="1700" y="2356"/>
                    <a:pt x="1700" y="2356"/>
                  </a:cubicBezTo>
                  <a:cubicBezTo>
                    <a:pt x="1692" y="2356"/>
                    <a:pt x="1684" y="2356"/>
                    <a:pt x="1676" y="2372"/>
                  </a:cubicBezTo>
                  <a:cubicBezTo>
                    <a:pt x="1676" y="2379"/>
                    <a:pt x="1668" y="2387"/>
                    <a:pt x="1668" y="2395"/>
                  </a:cubicBezTo>
                  <a:cubicBezTo>
                    <a:pt x="1660" y="2403"/>
                    <a:pt x="1652" y="2403"/>
                    <a:pt x="1652" y="2403"/>
                  </a:cubicBezTo>
                  <a:cubicBezTo>
                    <a:pt x="1636" y="2403"/>
                    <a:pt x="1636" y="2395"/>
                    <a:pt x="1628" y="2379"/>
                  </a:cubicBezTo>
                  <a:cubicBezTo>
                    <a:pt x="1628" y="2372"/>
                    <a:pt x="1628" y="2363"/>
                    <a:pt x="1620" y="2363"/>
                  </a:cubicBezTo>
                  <a:cubicBezTo>
                    <a:pt x="1613" y="2348"/>
                    <a:pt x="1589" y="2277"/>
                    <a:pt x="1589" y="2237"/>
                  </a:cubicBezTo>
                  <a:cubicBezTo>
                    <a:pt x="1589" y="2198"/>
                    <a:pt x="1581" y="2174"/>
                    <a:pt x="1518" y="2166"/>
                  </a:cubicBezTo>
                  <a:cubicBezTo>
                    <a:pt x="1502" y="2166"/>
                    <a:pt x="1486" y="2158"/>
                    <a:pt x="1486" y="2150"/>
                  </a:cubicBezTo>
                  <a:cubicBezTo>
                    <a:pt x="1478" y="2134"/>
                    <a:pt x="1486" y="2126"/>
                    <a:pt x="1486" y="2111"/>
                  </a:cubicBezTo>
                  <a:cubicBezTo>
                    <a:pt x="1494" y="2103"/>
                    <a:pt x="1494" y="2095"/>
                    <a:pt x="1502" y="2087"/>
                  </a:cubicBezTo>
                  <a:cubicBezTo>
                    <a:pt x="1510" y="2039"/>
                    <a:pt x="1510" y="2008"/>
                    <a:pt x="1478" y="1968"/>
                  </a:cubicBezTo>
                  <a:cubicBezTo>
                    <a:pt x="1454" y="1929"/>
                    <a:pt x="1447" y="1905"/>
                    <a:pt x="1431" y="1873"/>
                  </a:cubicBezTo>
                  <a:lnTo>
                    <a:pt x="1431" y="1866"/>
                  </a:lnTo>
                  <a:cubicBezTo>
                    <a:pt x="1423" y="1842"/>
                    <a:pt x="1423" y="1818"/>
                    <a:pt x="1431" y="1802"/>
                  </a:cubicBezTo>
                  <a:cubicBezTo>
                    <a:pt x="1439" y="1786"/>
                    <a:pt x="1439" y="1771"/>
                    <a:pt x="1439" y="1747"/>
                  </a:cubicBezTo>
                  <a:cubicBezTo>
                    <a:pt x="1439" y="1739"/>
                    <a:pt x="1431" y="1731"/>
                    <a:pt x="1423" y="1731"/>
                  </a:cubicBezTo>
                  <a:cubicBezTo>
                    <a:pt x="1407" y="1731"/>
                    <a:pt x="1383" y="1747"/>
                    <a:pt x="1367" y="1763"/>
                  </a:cubicBezTo>
                  <a:cubicBezTo>
                    <a:pt x="1336" y="1786"/>
                    <a:pt x="1320" y="1795"/>
                    <a:pt x="1265" y="1802"/>
                  </a:cubicBezTo>
                  <a:cubicBezTo>
                    <a:pt x="1249" y="1802"/>
                    <a:pt x="1241" y="1810"/>
                    <a:pt x="1233" y="1810"/>
                  </a:cubicBezTo>
                  <a:lnTo>
                    <a:pt x="1233" y="1802"/>
                  </a:lnTo>
                  <a:cubicBezTo>
                    <a:pt x="1225" y="1802"/>
                    <a:pt x="1233" y="1802"/>
                    <a:pt x="1233" y="1795"/>
                  </a:cubicBezTo>
                  <a:cubicBezTo>
                    <a:pt x="1233" y="1795"/>
                    <a:pt x="1233" y="1795"/>
                    <a:pt x="1233" y="1786"/>
                  </a:cubicBezTo>
                  <a:cubicBezTo>
                    <a:pt x="1233" y="1786"/>
                    <a:pt x="1233" y="1779"/>
                    <a:pt x="1225" y="1779"/>
                  </a:cubicBezTo>
                  <a:cubicBezTo>
                    <a:pt x="1217" y="1771"/>
                    <a:pt x="1209" y="1763"/>
                    <a:pt x="1202" y="1763"/>
                  </a:cubicBezTo>
                  <a:cubicBezTo>
                    <a:pt x="1194" y="1755"/>
                    <a:pt x="1186" y="1755"/>
                    <a:pt x="1194" y="1747"/>
                  </a:cubicBezTo>
                  <a:cubicBezTo>
                    <a:pt x="1194" y="1739"/>
                    <a:pt x="1194" y="1739"/>
                    <a:pt x="1194" y="1739"/>
                  </a:cubicBezTo>
                  <a:cubicBezTo>
                    <a:pt x="1194" y="1731"/>
                    <a:pt x="1202" y="1708"/>
                    <a:pt x="1202" y="1676"/>
                  </a:cubicBezTo>
                  <a:cubicBezTo>
                    <a:pt x="1202" y="1668"/>
                    <a:pt x="1202" y="1660"/>
                    <a:pt x="1209" y="1652"/>
                  </a:cubicBezTo>
                  <a:cubicBezTo>
                    <a:pt x="1209" y="1644"/>
                    <a:pt x="1225" y="1644"/>
                    <a:pt x="1233" y="1644"/>
                  </a:cubicBezTo>
                  <a:cubicBezTo>
                    <a:pt x="1233" y="1644"/>
                    <a:pt x="1233" y="1644"/>
                    <a:pt x="1241" y="1644"/>
                  </a:cubicBezTo>
                  <a:cubicBezTo>
                    <a:pt x="1241" y="1644"/>
                    <a:pt x="1249" y="1644"/>
                    <a:pt x="1257" y="1644"/>
                  </a:cubicBezTo>
                  <a:cubicBezTo>
                    <a:pt x="1265" y="1628"/>
                    <a:pt x="1265" y="1589"/>
                    <a:pt x="1265" y="1573"/>
                  </a:cubicBezTo>
                  <a:cubicBezTo>
                    <a:pt x="1257" y="1542"/>
                    <a:pt x="1249" y="1502"/>
                    <a:pt x="1257" y="1462"/>
                  </a:cubicBezTo>
                  <a:cubicBezTo>
                    <a:pt x="1265" y="1423"/>
                    <a:pt x="1296" y="1391"/>
                    <a:pt x="1312" y="1375"/>
                  </a:cubicBezTo>
                  <a:cubicBezTo>
                    <a:pt x="1312" y="1368"/>
                    <a:pt x="1312" y="1368"/>
                    <a:pt x="1312" y="1368"/>
                  </a:cubicBezTo>
                  <a:cubicBezTo>
                    <a:pt x="1328" y="1352"/>
                    <a:pt x="1344" y="1304"/>
                    <a:pt x="1344" y="1257"/>
                  </a:cubicBezTo>
                  <a:cubicBezTo>
                    <a:pt x="1336" y="1249"/>
                    <a:pt x="1336" y="1241"/>
                    <a:pt x="1336" y="1241"/>
                  </a:cubicBezTo>
                  <a:cubicBezTo>
                    <a:pt x="1328" y="1241"/>
                    <a:pt x="1328" y="1241"/>
                    <a:pt x="1320" y="1249"/>
                  </a:cubicBezTo>
                  <a:cubicBezTo>
                    <a:pt x="1312" y="1257"/>
                    <a:pt x="1296" y="1257"/>
                    <a:pt x="1289" y="1257"/>
                  </a:cubicBezTo>
                  <a:cubicBezTo>
                    <a:pt x="1280" y="1257"/>
                    <a:pt x="1280" y="1257"/>
                    <a:pt x="1280" y="1257"/>
                  </a:cubicBezTo>
                  <a:cubicBezTo>
                    <a:pt x="1257" y="1257"/>
                    <a:pt x="1249" y="1241"/>
                    <a:pt x="1241" y="1225"/>
                  </a:cubicBezTo>
                  <a:cubicBezTo>
                    <a:pt x="1233" y="1209"/>
                    <a:pt x="1217" y="1186"/>
                    <a:pt x="1194" y="1178"/>
                  </a:cubicBezTo>
                  <a:cubicBezTo>
                    <a:pt x="1170" y="1154"/>
                    <a:pt x="1170" y="1146"/>
                    <a:pt x="1170" y="1131"/>
                  </a:cubicBezTo>
                  <a:cubicBezTo>
                    <a:pt x="1178" y="1115"/>
                    <a:pt x="1178" y="1107"/>
                    <a:pt x="1178" y="1091"/>
                  </a:cubicBezTo>
                  <a:cubicBezTo>
                    <a:pt x="1170" y="1051"/>
                    <a:pt x="1162" y="1051"/>
                    <a:pt x="1138" y="1036"/>
                  </a:cubicBezTo>
                  <a:cubicBezTo>
                    <a:pt x="1130" y="1028"/>
                    <a:pt x="1130" y="1028"/>
                    <a:pt x="1122" y="1020"/>
                  </a:cubicBezTo>
                  <a:cubicBezTo>
                    <a:pt x="1091" y="1004"/>
                    <a:pt x="1091" y="980"/>
                    <a:pt x="1099" y="964"/>
                  </a:cubicBezTo>
                  <a:cubicBezTo>
                    <a:pt x="1099" y="949"/>
                    <a:pt x="1099" y="933"/>
                    <a:pt x="1099" y="925"/>
                  </a:cubicBezTo>
                  <a:cubicBezTo>
                    <a:pt x="1091" y="901"/>
                    <a:pt x="1083" y="901"/>
                    <a:pt x="1067" y="893"/>
                  </a:cubicBezTo>
                  <a:cubicBezTo>
                    <a:pt x="1059" y="893"/>
                    <a:pt x="1043" y="885"/>
                    <a:pt x="1036" y="878"/>
                  </a:cubicBezTo>
                  <a:cubicBezTo>
                    <a:pt x="1027" y="869"/>
                    <a:pt x="1020" y="862"/>
                    <a:pt x="1020" y="854"/>
                  </a:cubicBezTo>
                  <a:cubicBezTo>
                    <a:pt x="1004" y="846"/>
                    <a:pt x="988" y="830"/>
                    <a:pt x="988" y="806"/>
                  </a:cubicBezTo>
                  <a:cubicBezTo>
                    <a:pt x="988" y="791"/>
                    <a:pt x="996" y="783"/>
                    <a:pt x="996" y="767"/>
                  </a:cubicBezTo>
                  <a:cubicBezTo>
                    <a:pt x="1004" y="743"/>
                    <a:pt x="1004" y="727"/>
                    <a:pt x="1004" y="704"/>
                  </a:cubicBezTo>
                  <a:cubicBezTo>
                    <a:pt x="1004" y="680"/>
                    <a:pt x="980" y="640"/>
                    <a:pt x="956" y="609"/>
                  </a:cubicBezTo>
                  <a:cubicBezTo>
                    <a:pt x="949" y="585"/>
                    <a:pt x="933" y="569"/>
                    <a:pt x="933" y="553"/>
                  </a:cubicBezTo>
                  <a:cubicBezTo>
                    <a:pt x="925" y="538"/>
                    <a:pt x="933" y="514"/>
                    <a:pt x="933" y="490"/>
                  </a:cubicBezTo>
                  <a:cubicBezTo>
                    <a:pt x="941" y="482"/>
                    <a:pt x="941" y="466"/>
                    <a:pt x="941" y="458"/>
                  </a:cubicBezTo>
                  <a:cubicBezTo>
                    <a:pt x="949" y="427"/>
                    <a:pt x="964" y="340"/>
                    <a:pt x="980" y="300"/>
                  </a:cubicBezTo>
                  <a:cubicBezTo>
                    <a:pt x="996" y="261"/>
                    <a:pt x="996" y="158"/>
                    <a:pt x="996" y="134"/>
                  </a:cubicBezTo>
                  <a:cubicBezTo>
                    <a:pt x="996" y="119"/>
                    <a:pt x="1004" y="95"/>
                    <a:pt x="1004" y="71"/>
                  </a:cubicBezTo>
                  <a:cubicBezTo>
                    <a:pt x="893" y="55"/>
                    <a:pt x="783" y="32"/>
                    <a:pt x="680" y="8"/>
                  </a:cubicBezTo>
                  <a:cubicBezTo>
                    <a:pt x="656" y="142"/>
                    <a:pt x="577" y="577"/>
                    <a:pt x="569" y="601"/>
                  </a:cubicBezTo>
                  <a:cubicBezTo>
                    <a:pt x="561" y="609"/>
                    <a:pt x="553" y="648"/>
                    <a:pt x="545" y="711"/>
                  </a:cubicBezTo>
                  <a:cubicBezTo>
                    <a:pt x="514" y="838"/>
                    <a:pt x="474" y="1044"/>
                    <a:pt x="458" y="1059"/>
                  </a:cubicBezTo>
                  <a:cubicBezTo>
                    <a:pt x="443" y="1091"/>
                    <a:pt x="443" y="1233"/>
                    <a:pt x="450" y="1257"/>
                  </a:cubicBezTo>
                  <a:cubicBezTo>
                    <a:pt x="458" y="1273"/>
                    <a:pt x="458" y="1296"/>
                    <a:pt x="450" y="1320"/>
                  </a:cubicBezTo>
                  <a:cubicBezTo>
                    <a:pt x="450" y="1328"/>
                    <a:pt x="443" y="1336"/>
                    <a:pt x="443" y="1336"/>
                  </a:cubicBezTo>
                  <a:cubicBezTo>
                    <a:pt x="443" y="1360"/>
                    <a:pt x="450" y="1462"/>
                    <a:pt x="490" y="1494"/>
                  </a:cubicBezTo>
                  <a:cubicBezTo>
                    <a:pt x="522" y="1518"/>
                    <a:pt x="545" y="1573"/>
                    <a:pt x="545" y="1605"/>
                  </a:cubicBezTo>
                  <a:cubicBezTo>
                    <a:pt x="545" y="1621"/>
                    <a:pt x="537" y="1628"/>
                    <a:pt x="537" y="1636"/>
                  </a:cubicBezTo>
                  <a:cubicBezTo>
                    <a:pt x="514" y="1652"/>
                    <a:pt x="450" y="1739"/>
                    <a:pt x="450" y="1755"/>
                  </a:cubicBezTo>
                  <a:cubicBezTo>
                    <a:pt x="450" y="1771"/>
                    <a:pt x="435" y="1786"/>
                    <a:pt x="411" y="1810"/>
                  </a:cubicBezTo>
                  <a:cubicBezTo>
                    <a:pt x="403" y="1818"/>
                    <a:pt x="387" y="1826"/>
                    <a:pt x="379" y="1834"/>
                  </a:cubicBezTo>
                  <a:cubicBezTo>
                    <a:pt x="356" y="1858"/>
                    <a:pt x="363" y="1881"/>
                    <a:pt x="363" y="1889"/>
                  </a:cubicBezTo>
                  <a:cubicBezTo>
                    <a:pt x="363" y="1897"/>
                    <a:pt x="363" y="1897"/>
                    <a:pt x="363" y="1897"/>
                  </a:cubicBezTo>
                  <a:cubicBezTo>
                    <a:pt x="363" y="1897"/>
                    <a:pt x="356" y="1913"/>
                    <a:pt x="308" y="1952"/>
                  </a:cubicBezTo>
                  <a:cubicBezTo>
                    <a:pt x="261" y="1992"/>
                    <a:pt x="182" y="2063"/>
                    <a:pt x="190" y="2087"/>
                  </a:cubicBezTo>
                  <a:cubicBezTo>
                    <a:pt x="190" y="2095"/>
                    <a:pt x="190" y="2103"/>
                    <a:pt x="190" y="2111"/>
                  </a:cubicBezTo>
                  <a:cubicBezTo>
                    <a:pt x="190" y="2142"/>
                    <a:pt x="190" y="2166"/>
                    <a:pt x="237" y="2190"/>
                  </a:cubicBezTo>
                  <a:cubicBezTo>
                    <a:pt x="253" y="2198"/>
                    <a:pt x="261" y="2206"/>
                    <a:pt x="269" y="2221"/>
                  </a:cubicBezTo>
                  <a:cubicBezTo>
                    <a:pt x="277" y="2245"/>
                    <a:pt x="253" y="2269"/>
                    <a:pt x="245" y="2285"/>
                  </a:cubicBezTo>
                  <a:lnTo>
                    <a:pt x="245" y="2285"/>
                  </a:lnTo>
                  <a:cubicBezTo>
                    <a:pt x="237" y="2292"/>
                    <a:pt x="237" y="2300"/>
                    <a:pt x="237" y="2316"/>
                  </a:cubicBezTo>
                  <a:cubicBezTo>
                    <a:pt x="237" y="2324"/>
                    <a:pt x="245" y="2332"/>
                    <a:pt x="237" y="2348"/>
                  </a:cubicBezTo>
                  <a:cubicBezTo>
                    <a:pt x="229" y="2356"/>
                    <a:pt x="229" y="2356"/>
                    <a:pt x="229" y="2356"/>
                  </a:cubicBezTo>
                  <a:cubicBezTo>
                    <a:pt x="213" y="2379"/>
                    <a:pt x="190" y="2427"/>
                    <a:pt x="190" y="2443"/>
                  </a:cubicBezTo>
                  <a:cubicBezTo>
                    <a:pt x="190" y="2459"/>
                    <a:pt x="55" y="3043"/>
                    <a:pt x="8" y="3225"/>
                  </a:cubicBezTo>
                  <a:close/>
                </a:path>
              </a:pathLst>
            </a:custGeom>
            <a:solidFill>
              <a:schemeClr val="accent6"/>
            </a:solidFill>
            <a:ln>
              <a:solidFill>
                <a:schemeClr val="bg2"/>
              </a:solidFill>
            </a:ln>
            <a:effectLst/>
          </p:spPr>
          <p:txBody>
            <a:bodyPr wrap="none" anchor="ctr"/>
            <a:lstStyle/>
            <a:p>
              <a:endParaRPr lang="en-US"/>
            </a:p>
          </p:txBody>
        </p:sp>
        <p:sp>
          <p:nvSpPr>
            <p:cNvPr id="267" name="Freeform 263"/>
            <p:cNvSpPr>
              <a:spLocks noChangeArrowheads="1"/>
            </p:cNvSpPr>
            <p:nvPr/>
          </p:nvSpPr>
          <p:spPr bwMode="auto">
            <a:xfrm>
              <a:off x="14143368" y="4236371"/>
              <a:ext cx="2020116" cy="1268660"/>
            </a:xfrm>
            <a:custGeom>
              <a:avLst/>
              <a:gdLst>
                <a:gd name="T0" fmla="*/ 87 w 3843"/>
                <a:gd name="T1" fmla="*/ 0 h 2412"/>
                <a:gd name="T2" fmla="*/ 87 w 3843"/>
                <a:gd name="T3" fmla="*/ 0 h 2412"/>
                <a:gd name="T4" fmla="*/ 79 w 3843"/>
                <a:gd name="T5" fmla="*/ 63 h 2412"/>
                <a:gd name="T6" fmla="*/ 55 w 3843"/>
                <a:gd name="T7" fmla="*/ 229 h 2412"/>
                <a:gd name="T8" fmla="*/ 24 w 3843"/>
                <a:gd name="T9" fmla="*/ 387 h 2412"/>
                <a:gd name="T10" fmla="*/ 8 w 3843"/>
                <a:gd name="T11" fmla="*/ 482 h 2412"/>
                <a:gd name="T12" fmla="*/ 87 w 3843"/>
                <a:gd name="T13" fmla="*/ 633 h 2412"/>
                <a:gd name="T14" fmla="*/ 63 w 3843"/>
                <a:gd name="T15" fmla="*/ 735 h 2412"/>
                <a:gd name="T16" fmla="*/ 118 w 3843"/>
                <a:gd name="T17" fmla="*/ 807 h 2412"/>
                <a:gd name="T18" fmla="*/ 174 w 3843"/>
                <a:gd name="T19" fmla="*/ 854 h 2412"/>
                <a:gd name="T20" fmla="*/ 197 w 3843"/>
                <a:gd name="T21" fmla="*/ 949 h 2412"/>
                <a:gd name="T22" fmla="*/ 253 w 3843"/>
                <a:gd name="T23" fmla="*/ 1020 h 2412"/>
                <a:gd name="T24" fmla="*/ 277 w 3843"/>
                <a:gd name="T25" fmla="*/ 1099 h 2412"/>
                <a:gd name="T26" fmla="*/ 355 w 3843"/>
                <a:gd name="T27" fmla="*/ 1186 h 2412"/>
                <a:gd name="T28" fmla="*/ 419 w 3843"/>
                <a:gd name="T29" fmla="*/ 1186 h 2412"/>
                <a:gd name="T30" fmla="*/ 387 w 3843"/>
                <a:gd name="T31" fmla="*/ 1304 h 2412"/>
                <a:gd name="T32" fmla="*/ 340 w 3843"/>
                <a:gd name="T33" fmla="*/ 1391 h 2412"/>
                <a:gd name="T34" fmla="*/ 340 w 3843"/>
                <a:gd name="T35" fmla="*/ 1502 h 2412"/>
                <a:gd name="T36" fmla="*/ 324 w 3843"/>
                <a:gd name="T37" fmla="*/ 1581 h 2412"/>
                <a:gd name="T38" fmla="*/ 277 w 3843"/>
                <a:gd name="T39" fmla="*/ 1605 h 2412"/>
                <a:gd name="T40" fmla="*/ 269 w 3843"/>
                <a:gd name="T41" fmla="*/ 1676 h 2412"/>
                <a:gd name="T42" fmla="*/ 308 w 3843"/>
                <a:gd name="T43" fmla="*/ 1708 h 2412"/>
                <a:gd name="T44" fmla="*/ 340 w 3843"/>
                <a:gd name="T45" fmla="*/ 1731 h 2412"/>
                <a:gd name="T46" fmla="*/ 435 w 3843"/>
                <a:gd name="T47" fmla="*/ 1684 h 2412"/>
                <a:gd name="T48" fmla="*/ 522 w 3843"/>
                <a:gd name="T49" fmla="*/ 1676 h 2412"/>
                <a:gd name="T50" fmla="*/ 506 w 3843"/>
                <a:gd name="T51" fmla="*/ 1787 h 2412"/>
                <a:gd name="T52" fmla="*/ 561 w 3843"/>
                <a:gd name="T53" fmla="*/ 1897 h 2412"/>
                <a:gd name="T54" fmla="*/ 577 w 3843"/>
                <a:gd name="T55" fmla="*/ 2016 h 2412"/>
                <a:gd name="T56" fmla="*/ 601 w 3843"/>
                <a:gd name="T57" fmla="*/ 2095 h 2412"/>
                <a:gd name="T58" fmla="*/ 672 w 3843"/>
                <a:gd name="T59" fmla="*/ 2166 h 2412"/>
                <a:gd name="T60" fmla="*/ 703 w 3843"/>
                <a:gd name="T61" fmla="*/ 2292 h 2412"/>
                <a:gd name="T62" fmla="*/ 735 w 3843"/>
                <a:gd name="T63" fmla="*/ 2324 h 2412"/>
                <a:gd name="T64" fmla="*/ 790 w 3843"/>
                <a:gd name="T65" fmla="*/ 2285 h 2412"/>
                <a:gd name="T66" fmla="*/ 861 w 3843"/>
                <a:gd name="T67" fmla="*/ 2308 h 2412"/>
                <a:gd name="T68" fmla="*/ 917 w 3843"/>
                <a:gd name="T69" fmla="*/ 2277 h 2412"/>
                <a:gd name="T70" fmla="*/ 980 w 3843"/>
                <a:gd name="T71" fmla="*/ 2285 h 2412"/>
                <a:gd name="T72" fmla="*/ 1075 w 3843"/>
                <a:gd name="T73" fmla="*/ 2308 h 2412"/>
                <a:gd name="T74" fmla="*/ 1122 w 3843"/>
                <a:gd name="T75" fmla="*/ 2308 h 2412"/>
                <a:gd name="T76" fmla="*/ 1162 w 3843"/>
                <a:gd name="T77" fmla="*/ 2332 h 2412"/>
                <a:gd name="T78" fmla="*/ 1225 w 3843"/>
                <a:gd name="T79" fmla="*/ 2229 h 2412"/>
                <a:gd name="T80" fmla="*/ 1296 w 3843"/>
                <a:gd name="T81" fmla="*/ 2301 h 2412"/>
                <a:gd name="T82" fmla="*/ 1336 w 3843"/>
                <a:gd name="T83" fmla="*/ 2364 h 2412"/>
                <a:gd name="T84" fmla="*/ 1367 w 3843"/>
                <a:gd name="T85" fmla="*/ 2182 h 2412"/>
                <a:gd name="T86" fmla="*/ 1391 w 3843"/>
                <a:gd name="T87" fmla="*/ 2135 h 2412"/>
                <a:gd name="T88" fmla="*/ 3700 w 3843"/>
                <a:gd name="T89" fmla="*/ 2380 h 2412"/>
                <a:gd name="T90" fmla="*/ 3842 w 3843"/>
                <a:gd name="T91" fmla="*/ 522 h 2412"/>
                <a:gd name="T92" fmla="*/ 87 w 3843"/>
                <a:gd name="T93" fmla="*/ 0 h 2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843" h="2412">
                  <a:moveTo>
                    <a:pt x="87" y="0"/>
                  </a:moveTo>
                  <a:lnTo>
                    <a:pt x="87" y="0"/>
                  </a:lnTo>
                  <a:cubicBezTo>
                    <a:pt x="79" y="16"/>
                    <a:pt x="79" y="48"/>
                    <a:pt x="79" y="63"/>
                  </a:cubicBezTo>
                  <a:cubicBezTo>
                    <a:pt x="79" y="95"/>
                    <a:pt x="71" y="190"/>
                    <a:pt x="55" y="229"/>
                  </a:cubicBezTo>
                  <a:cubicBezTo>
                    <a:pt x="47" y="269"/>
                    <a:pt x="24" y="356"/>
                    <a:pt x="24" y="387"/>
                  </a:cubicBezTo>
                  <a:cubicBezTo>
                    <a:pt x="16" y="419"/>
                    <a:pt x="0" y="451"/>
                    <a:pt x="8" y="482"/>
                  </a:cubicBezTo>
                  <a:cubicBezTo>
                    <a:pt x="24" y="514"/>
                    <a:pt x="79" y="593"/>
                    <a:pt x="87" y="633"/>
                  </a:cubicBezTo>
                  <a:cubicBezTo>
                    <a:pt x="87" y="672"/>
                    <a:pt x="63" y="704"/>
                    <a:pt x="63" y="735"/>
                  </a:cubicBezTo>
                  <a:cubicBezTo>
                    <a:pt x="63" y="775"/>
                    <a:pt x="95" y="775"/>
                    <a:pt x="118" y="807"/>
                  </a:cubicBezTo>
                  <a:cubicBezTo>
                    <a:pt x="134" y="830"/>
                    <a:pt x="166" y="814"/>
                    <a:pt x="174" y="854"/>
                  </a:cubicBezTo>
                  <a:cubicBezTo>
                    <a:pt x="182" y="893"/>
                    <a:pt x="158" y="925"/>
                    <a:pt x="197" y="949"/>
                  </a:cubicBezTo>
                  <a:cubicBezTo>
                    <a:pt x="237" y="973"/>
                    <a:pt x="245" y="973"/>
                    <a:pt x="253" y="1020"/>
                  </a:cubicBezTo>
                  <a:cubicBezTo>
                    <a:pt x="261" y="1067"/>
                    <a:pt x="229" y="1067"/>
                    <a:pt x="277" y="1099"/>
                  </a:cubicBezTo>
                  <a:cubicBezTo>
                    <a:pt x="316" y="1131"/>
                    <a:pt x="316" y="1178"/>
                    <a:pt x="355" y="1186"/>
                  </a:cubicBezTo>
                  <a:cubicBezTo>
                    <a:pt x="387" y="1194"/>
                    <a:pt x="411" y="1138"/>
                    <a:pt x="419" y="1186"/>
                  </a:cubicBezTo>
                  <a:cubicBezTo>
                    <a:pt x="427" y="1233"/>
                    <a:pt x="403" y="1281"/>
                    <a:pt x="387" y="1304"/>
                  </a:cubicBezTo>
                  <a:cubicBezTo>
                    <a:pt x="379" y="1320"/>
                    <a:pt x="348" y="1352"/>
                    <a:pt x="340" y="1391"/>
                  </a:cubicBezTo>
                  <a:cubicBezTo>
                    <a:pt x="324" y="1439"/>
                    <a:pt x="340" y="1478"/>
                    <a:pt x="340" y="1502"/>
                  </a:cubicBezTo>
                  <a:cubicBezTo>
                    <a:pt x="348" y="1518"/>
                    <a:pt x="340" y="1581"/>
                    <a:pt x="324" y="1581"/>
                  </a:cubicBezTo>
                  <a:cubicBezTo>
                    <a:pt x="300" y="1581"/>
                    <a:pt x="277" y="1573"/>
                    <a:pt x="277" y="1605"/>
                  </a:cubicBezTo>
                  <a:cubicBezTo>
                    <a:pt x="284" y="1637"/>
                    <a:pt x="277" y="1660"/>
                    <a:pt x="269" y="1676"/>
                  </a:cubicBezTo>
                  <a:cubicBezTo>
                    <a:pt x="261" y="1684"/>
                    <a:pt x="277" y="1684"/>
                    <a:pt x="308" y="1708"/>
                  </a:cubicBezTo>
                  <a:cubicBezTo>
                    <a:pt x="340" y="1731"/>
                    <a:pt x="277" y="1739"/>
                    <a:pt x="340" y="1731"/>
                  </a:cubicBezTo>
                  <a:cubicBezTo>
                    <a:pt x="395" y="1715"/>
                    <a:pt x="411" y="1715"/>
                    <a:pt x="435" y="1684"/>
                  </a:cubicBezTo>
                  <a:cubicBezTo>
                    <a:pt x="466" y="1660"/>
                    <a:pt x="514" y="1637"/>
                    <a:pt x="522" y="1676"/>
                  </a:cubicBezTo>
                  <a:cubicBezTo>
                    <a:pt x="522" y="1724"/>
                    <a:pt x="490" y="1755"/>
                    <a:pt x="506" y="1787"/>
                  </a:cubicBezTo>
                  <a:cubicBezTo>
                    <a:pt x="522" y="1826"/>
                    <a:pt x="529" y="1858"/>
                    <a:pt x="561" y="1897"/>
                  </a:cubicBezTo>
                  <a:cubicBezTo>
                    <a:pt x="585" y="1937"/>
                    <a:pt x="593" y="1968"/>
                    <a:pt x="577" y="2016"/>
                  </a:cubicBezTo>
                  <a:cubicBezTo>
                    <a:pt x="561" y="2063"/>
                    <a:pt x="537" y="2079"/>
                    <a:pt x="601" y="2095"/>
                  </a:cubicBezTo>
                  <a:cubicBezTo>
                    <a:pt x="656" y="2103"/>
                    <a:pt x="672" y="2127"/>
                    <a:pt x="672" y="2166"/>
                  </a:cubicBezTo>
                  <a:cubicBezTo>
                    <a:pt x="672" y="2206"/>
                    <a:pt x="688" y="2269"/>
                    <a:pt x="703" y="2292"/>
                  </a:cubicBezTo>
                  <a:cubicBezTo>
                    <a:pt x="711" y="2308"/>
                    <a:pt x="711" y="2348"/>
                    <a:pt x="735" y="2324"/>
                  </a:cubicBezTo>
                  <a:cubicBezTo>
                    <a:pt x="759" y="2292"/>
                    <a:pt x="759" y="2269"/>
                    <a:pt x="790" y="2285"/>
                  </a:cubicBezTo>
                  <a:cubicBezTo>
                    <a:pt x="822" y="2292"/>
                    <a:pt x="830" y="2301"/>
                    <a:pt x="861" y="2308"/>
                  </a:cubicBezTo>
                  <a:cubicBezTo>
                    <a:pt x="885" y="2308"/>
                    <a:pt x="901" y="2285"/>
                    <a:pt x="917" y="2277"/>
                  </a:cubicBezTo>
                  <a:cubicBezTo>
                    <a:pt x="933" y="2269"/>
                    <a:pt x="948" y="2261"/>
                    <a:pt x="980" y="2285"/>
                  </a:cubicBezTo>
                  <a:cubicBezTo>
                    <a:pt x="1012" y="2308"/>
                    <a:pt x="1035" y="2316"/>
                    <a:pt x="1075" y="2308"/>
                  </a:cubicBezTo>
                  <a:cubicBezTo>
                    <a:pt x="1107" y="2301"/>
                    <a:pt x="1083" y="2285"/>
                    <a:pt x="1122" y="2308"/>
                  </a:cubicBezTo>
                  <a:cubicBezTo>
                    <a:pt x="1162" y="2332"/>
                    <a:pt x="1114" y="2372"/>
                    <a:pt x="1162" y="2332"/>
                  </a:cubicBezTo>
                  <a:cubicBezTo>
                    <a:pt x="1209" y="2285"/>
                    <a:pt x="1194" y="2214"/>
                    <a:pt x="1225" y="2229"/>
                  </a:cubicBezTo>
                  <a:cubicBezTo>
                    <a:pt x="1257" y="2253"/>
                    <a:pt x="1288" y="2253"/>
                    <a:pt x="1296" y="2301"/>
                  </a:cubicBezTo>
                  <a:cubicBezTo>
                    <a:pt x="1304" y="2332"/>
                    <a:pt x="1312" y="2348"/>
                    <a:pt x="1336" y="2364"/>
                  </a:cubicBezTo>
                  <a:cubicBezTo>
                    <a:pt x="1367" y="2182"/>
                    <a:pt x="1367" y="2182"/>
                    <a:pt x="1367" y="2182"/>
                  </a:cubicBezTo>
                  <a:cubicBezTo>
                    <a:pt x="1367" y="2182"/>
                    <a:pt x="1367" y="2135"/>
                    <a:pt x="1391" y="2135"/>
                  </a:cubicBezTo>
                  <a:cubicBezTo>
                    <a:pt x="1415" y="2135"/>
                    <a:pt x="3486" y="2411"/>
                    <a:pt x="3700" y="2380"/>
                  </a:cubicBezTo>
                  <a:cubicBezTo>
                    <a:pt x="3842" y="522"/>
                    <a:pt x="3842" y="522"/>
                    <a:pt x="3842" y="522"/>
                  </a:cubicBezTo>
                  <a:cubicBezTo>
                    <a:pt x="2443" y="419"/>
                    <a:pt x="1122" y="206"/>
                    <a:pt x="87" y="0"/>
                  </a:cubicBezTo>
                </a:path>
              </a:pathLst>
            </a:custGeom>
            <a:solidFill>
              <a:schemeClr val="accent6"/>
            </a:solidFill>
            <a:ln>
              <a:solidFill>
                <a:schemeClr val="bg2"/>
              </a:solidFill>
            </a:ln>
            <a:effectLst/>
          </p:spPr>
          <p:txBody>
            <a:bodyPr wrap="none" anchor="ctr"/>
            <a:lstStyle/>
            <a:p>
              <a:endParaRPr lang="en-US"/>
            </a:p>
          </p:txBody>
        </p:sp>
        <p:sp>
          <p:nvSpPr>
            <p:cNvPr id="268" name="Freeform 264"/>
            <p:cNvSpPr>
              <a:spLocks noChangeArrowheads="1"/>
            </p:cNvSpPr>
            <p:nvPr/>
          </p:nvSpPr>
          <p:spPr bwMode="auto">
            <a:xfrm>
              <a:off x="14143368" y="4231733"/>
              <a:ext cx="2024755" cy="1261702"/>
            </a:xfrm>
            <a:custGeom>
              <a:avLst/>
              <a:gdLst>
                <a:gd name="T0" fmla="*/ 3644 w 3851"/>
                <a:gd name="T1" fmla="*/ 2396 h 2397"/>
                <a:gd name="T2" fmla="*/ 1367 w 3851"/>
                <a:gd name="T3" fmla="*/ 2190 h 2397"/>
                <a:gd name="T4" fmla="*/ 1288 w 3851"/>
                <a:gd name="T5" fmla="*/ 2309 h 2397"/>
                <a:gd name="T6" fmla="*/ 1217 w 3851"/>
                <a:gd name="T7" fmla="*/ 2245 h 2397"/>
                <a:gd name="T8" fmla="*/ 1138 w 3851"/>
                <a:gd name="T9" fmla="*/ 2364 h 2397"/>
                <a:gd name="T10" fmla="*/ 1130 w 3851"/>
                <a:gd name="T11" fmla="*/ 2348 h 2397"/>
                <a:gd name="T12" fmla="*/ 1099 w 3851"/>
                <a:gd name="T13" fmla="*/ 2309 h 2397"/>
                <a:gd name="T14" fmla="*/ 980 w 3851"/>
                <a:gd name="T15" fmla="*/ 2293 h 2397"/>
                <a:gd name="T16" fmla="*/ 917 w 3851"/>
                <a:gd name="T17" fmla="*/ 2293 h 2397"/>
                <a:gd name="T18" fmla="*/ 822 w 3851"/>
                <a:gd name="T19" fmla="*/ 2309 h 2397"/>
                <a:gd name="T20" fmla="*/ 751 w 3851"/>
                <a:gd name="T21" fmla="*/ 2309 h 2397"/>
                <a:gd name="T22" fmla="*/ 703 w 3851"/>
                <a:gd name="T23" fmla="*/ 2316 h 2397"/>
                <a:gd name="T24" fmla="*/ 593 w 3851"/>
                <a:gd name="T25" fmla="*/ 2103 h 2397"/>
                <a:gd name="T26" fmla="*/ 577 w 3851"/>
                <a:gd name="T27" fmla="*/ 2024 h 2397"/>
                <a:gd name="T28" fmla="*/ 506 w 3851"/>
                <a:gd name="T29" fmla="*/ 1803 h 2397"/>
                <a:gd name="T30" fmla="*/ 498 w 3851"/>
                <a:gd name="T31" fmla="*/ 1668 h 2397"/>
                <a:gd name="T32" fmla="*/ 308 w 3851"/>
                <a:gd name="T33" fmla="*/ 1747 h 2397"/>
                <a:gd name="T34" fmla="*/ 308 w 3851"/>
                <a:gd name="T35" fmla="*/ 1723 h 2397"/>
                <a:gd name="T36" fmla="*/ 269 w 3851"/>
                <a:gd name="T37" fmla="*/ 1684 h 2397"/>
                <a:gd name="T38" fmla="*/ 284 w 3851"/>
                <a:gd name="T39" fmla="*/ 1589 h 2397"/>
                <a:gd name="T40" fmla="*/ 332 w 3851"/>
                <a:gd name="T41" fmla="*/ 1581 h 2397"/>
                <a:gd name="T42" fmla="*/ 387 w 3851"/>
                <a:gd name="T43" fmla="*/ 1312 h 2397"/>
                <a:gd name="T44" fmla="*/ 411 w 3851"/>
                <a:gd name="T45" fmla="*/ 1178 h 2397"/>
                <a:gd name="T46" fmla="*/ 355 w 3851"/>
                <a:gd name="T47" fmla="*/ 1194 h 2397"/>
                <a:gd name="T48" fmla="*/ 245 w 3851"/>
                <a:gd name="T49" fmla="*/ 1068 h 2397"/>
                <a:gd name="T50" fmla="*/ 197 w 3851"/>
                <a:gd name="T51" fmla="*/ 957 h 2397"/>
                <a:gd name="T52" fmla="*/ 142 w 3851"/>
                <a:gd name="T53" fmla="*/ 830 h 2397"/>
                <a:gd name="T54" fmla="*/ 63 w 3851"/>
                <a:gd name="T55" fmla="*/ 743 h 2397"/>
                <a:gd name="T56" fmla="*/ 31 w 3851"/>
                <a:gd name="T57" fmla="*/ 546 h 2397"/>
                <a:gd name="T58" fmla="*/ 16 w 3851"/>
                <a:gd name="T59" fmla="*/ 395 h 2397"/>
                <a:gd name="T60" fmla="*/ 79 w 3851"/>
                <a:gd name="T61" fmla="*/ 8 h 2397"/>
                <a:gd name="T62" fmla="*/ 3842 w 3851"/>
                <a:gd name="T63" fmla="*/ 530 h 2397"/>
                <a:gd name="T64" fmla="*/ 3700 w 3851"/>
                <a:gd name="T65" fmla="*/ 2388 h 2397"/>
                <a:gd name="T66" fmla="*/ 1391 w 3851"/>
                <a:gd name="T67" fmla="*/ 2143 h 2397"/>
                <a:gd name="T68" fmla="*/ 3700 w 3851"/>
                <a:gd name="T69" fmla="*/ 2380 h 2397"/>
                <a:gd name="T70" fmla="*/ 79 w 3851"/>
                <a:gd name="T71" fmla="*/ 71 h 2397"/>
                <a:gd name="T72" fmla="*/ 16 w 3851"/>
                <a:gd name="T73" fmla="*/ 427 h 2397"/>
                <a:gd name="T74" fmla="*/ 87 w 3851"/>
                <a:gd name="T75" fmla="*/ 641 h 2397"/>
                <a:gd name="T76" fmla="*/ 95 w 3851"/>
                <a:gd name="T77" fmla="*/ 791 h 2397"/>
                <a:gd name="T78" fmla="*/ 182 w 3851"/>
                <a:gd name="T79" fmla="*/ 862 h 2397"/>
                <a:gd name="T80" fmla="*/ 221 w 3851"/>
                <a:gd name="T81" fmla="*/ 965 h 2397"/>
                <a:gd name="T82" fmla="*/ 277 w 3851"/>
                <a:gd name="T83" fmla="*/ 1107 h 2397"/>
                <a:gd name="T84" fmla="*/ 364 w 3851"/>
                <a:gd name="T85" fmla="*/ 1194 h 2397"/>
                <a:gd name="T86" fmla="*/ 419 w 3851"/>
                <a:gd name="T87" fmla="*/ 1194 h 2397"/>
                <a:gd name="T88" fmla="*/ 340 w 3851"/>
                <a:gd name="T89" fmla="*/ 1399 h 2397"/>
                <a:gd name="T90" fmla="*/ 324 w 3851"/>
                <a:gd name="T91" fmla="*/ 1589 h 2397"/>
                <a:gd name="T92" fmla="*/ 284 w 3851"/>
                <a:gd name="T93" fmla="*/ 1597 h 2397"/>
                <a:gd name="T94" fmla="*/ 269 w 3851"/>
                <a:gd name="T95" fmla="*/ 1684 h 2397"/>
                <a:gd name="T96" fmla="*/ 316 w 3851"/>
                <a:gd name="T97" fmla="*/ 1723 h 2397"/>
                <a:gd name="T98" fmla="*/ 435 w 3851"/>
                <a:gd name="T99" fmla="*/ 1692 h 2397"/>
                <a:gd name="T100" fmla="*/ 514 w 3851"/>
                <a:gd name="T101" fmla="*/ 1739 h 2397"/>
                <a:gd name="T102" fmla="*/ 561 w 3851"/>
                <a:gd name="T103" fmla="*/ 1898 h 2397"/>
                <a:gd name="T104" fmla="*/ 561 w 3851"/>
                <a:gd name="T105" fmla="*/ 2079 h 2397"/>
                <a:gd name="T106" fmla="*/ 703 w 3851"/>
                <a:gd name="T107" fmla="*/ 2293 h 2397"/>
                <a:gd name="T108" fmla="*/ 735 w 3851"/>
                <a:gd name="T109" fmla="*/ 2324 h 2397"/>
                <a:gd name="T110" fmla="*/ 822 w 3851"/>
                <a:gd name="T111" fmla="*/ 2300 h 2397"/>
                <a:gd name="T112" fmla="*/ 917 w 3851"/>
                <a:gd name="T113" fmla="*/ 2285 h 2397"/>
                <a:gd name="T114" fmla="*/ 988 w 3851"/>
                <a:gd name="T115" fmla="*/ 2293 h 2397"/>
                <a:gd name="T116" fmla="*/ 1091 w 3851"/>
                <a:gd name="T117" fmla="*/ 2309 h 2397"/>
                <a:gd name="T118" fmla="*/ 1138 w 3851"/>
                <a:gd name="T119" fmla="*/ 2348 h 2397"/>
                <a:gd name="T120" fmla="*/ 1217 w 3851"/>
                <a:gd name="T121" fmla="*/ 2237 h 2397"/>
                <a:gd name="T122" fmla="*/ 1296 w 3851"/>
                <a:gd name="T123" fmla="*/ 2309 h 2397"/>
                <a:gd name="T124" fmla="*/ 1391 w 3851"/>
                <a:gd name="T125" fmla="*/ 2143 h 2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1" h="2397">
                  <a:moveTo>
                    <a:pt x="3644" y="2396"/>
                  </a:moveTo>
                  <a:lnTo>
                    <a:pt x="3644" y="2396"/>
                  </a:lnTo>
                  <a:lnTo>
                    <a:pt x="3644" y="2396"/>
                  </a:lnTo>
                  <a:cubicBezTo>
                    <a:pt x="3328" y="2396"/>
                    <a:pt x="2047" y="2229"/>
                    <a:pt x="1565" y="2166"/>
                  </a:cubicBezTo>
                  <a:cubicBezTo>
                    <a:pt x="1462" y="2158"/>
                    <a:pt x="1391" y="2150"/>
                    <a:pt x="1391" y="2150"/>
                  </a:cubicBezTo>
                  <a:cubicBezTo>
                    <a:pt x="1375" y="2150"/>
                    <a:pt x="1367" y="2182"/>
                    <a:pt x="1367" y="2190"/>
                  </a:cubicBezTo>
                  <a:cubicBezTo>
                    <a:pt x="1336" y="2372"/>
                    <a:pt x="1336" y="2372"/>
                    <a:pt x="1336" y="2372"/>
                  </a:cubicBezTo>
                  <a:lnTo>
                    <a:pt x="1336" y="2372"/>
                  </a:lnTo>
                  <a:cubicBezTo>
                    <a:pt x="1312" y="2364"/>
                    <a:pt x="1296" y="2340"/>
                    <a:pt x="1288" y="2309"/>
                  </a:cubicBezTo>
                  <a:cubicBezTo>
                    <a:pt x="1288" y="2277"/>
                    <a:pt x="1265" y="2261"/>
                    <a:pt x="1241" y="2253"/>
                  </a:cubicBezTo>
                  <a:cubicBezTo>
                    <a:pt x="1233" y="2253"/>
                    <a:pt x="1233" y="2245"/>
                    <a:pt x="1225" y="2245"/>
                  </a:cubicBezTo>
                  <a:lnTo>
                    <a:pt x="1217" y="2245"/>
                  </a:lnTo>
                  <a:cubicBezTo>
                    <a:pt x="1209" y="2245"/>
                    <a:pt x="1209" y="2253"/>
                    <a:pt x="1201" y="2269"/>
                  </a:cubicBezTo>
                  <a:cubicBezTo>
                    <a:pt x="1194" y="2293"/>
                    <a:pt x="1186" y="2316"/>
                    <a:pt x="1162" y="2340"/>
                  </a:cubicBezTo>
                  <a:cubicBezTo>
                    <a:pt x="1146" y="2356"/>
                    <a:pt x="1138" y="2364"/>
                    <a:pt x="1138" y="2364"/>
                  </a:cubicBezTo>
                  <a:lnTo>
                    <a:pt x="1138" y="2364"/>
                  </a:lnTo>
                  <a:cubicBezTo>
                    <a:pt x="1130" y="2356"/>
                    <a:pt x="1130" y="2356"/>
                    <a:pt x="1130" y="2356"/>
                  </a:cubicBezTo>
                  <a:cubicBezTo>
                    <a:pt x="1130" y="2356"/>
                    <a:pt x="1130" y="2356"/>
                    <a:pt x="1130" y="2348"/>
                  </a:cubicBezTo>
                  <a:cubicBezTo>
                    <a:pt x="1138" y="2340"/>
                    <a:pt x="1138" y="2324"/>
                    <a:pt x="1122" y="2316"/>
                  </a:cubicBezTo>
                  <a:cubicBezTo>
                    <a:pt x="1107" y="2309"/>
                    <a:pt x="1099" y="2309"/>
                    <a:pt x="1099" y="2309"/>
                  </a:cubicBezTo>
                  <a:lnTo>
                    <a:pt x="1099" y="2309"/>
                  </a:lnTo>
                  <a:cubicBezTo>
                    <a:pt x="1091" y="2316"/>
                    <a:pt x="1083" y="2316"/>
                    <a:pt x="1075" y="2324"/>
                  </a:cubicBezTo>
                  <a:cubicBezTo>
                    <a:pt x="1067" y="2324"/>
                    <a:pt x="1059" y="2324"/>
                    <a:pt x="1051" y="2324"/>
                  </a:cubicBezTo>
                  <a:cubicBezTo>
                    <a:pt x="1028" y="2324"/>
                    <a:pt x="1004" y="2316"/>
                    <a:pt x="980" y="2293"/>
                  </a:cubicBezTo>
                  <a:cubicBezTo>
                    <a:pt x="972" y="2285"/>
                    <a:pt x="956" y="2285"/>
                    <a:pt x="948" y="2285"/>
                  </a:cubicBezTo>
                  <a:cubicBezTo>
                    <a:pt x="941" y="2285"/>
                    <a:pt x="925" y="2285"/>
                    <a:pt x="925" y="2285"/>
                  </a:cubicBezTo>
                  <a:cubicBezTo>
                    <a:pt x="917" y="2285"/>
                    <a:pt x="917" y="2293"/>
                    <a:pt x="917" y="2293"/>
                  </a:cubicBezTo>
                  <a:cubicBezTo>
                    <a:pt x="909" y="2293"/>
                    <a:pt x="909" y="2293"/>
                    <a:pt x="901" y="2300"/>
                  </a:cubicBezTo>
                  <a:cubicBezTo>
                    <a:pt x="893" y="2309"/>
                    <a:pt x="877" y="2316"/>
                    <a:pt x="861" y="2316"/>
                  </a:cubicBezTo>
                  <a:cubicBezTo>
                    <a:pt x="838" y="2316"/>
                    <a:pt x="830" y="2309"/>
                    <a:pt x="822" y="2309"/>
                  </a:cubicBezTo>
                  <a:cubicBezTo>
                    <a:pt x="814" y="2300"/>
                    <a:pt x="806" y="2300"/>
                    <a:pt x="790" y="2293"/>
                  </a:cubicBezTo>
                  <a:cubicBezTo>
                    <a:pt x="782" y="2293"/>
                    <a:pt x="775" y="2293"/>
                    <a:pt x="775" y="2293"/>
                  </a:cubicBezTo>
                  <a:cubicBezTo>
                    <a:pt x="767" y="2293"/>
                    <a:pt x="759" y="2293"/>
                    <a:pt x="751" y="2309"/>
                  </a:cubicBezTo>
                  <a:cubicBezTo>
                    <a:pt x="751" y="2316"/>
                    <a:pt x="743" y="2324"/>
                    <a:pt x="743" y="2332"/>
                  </a:cubicBezTo>
                  <a:cubicBezTo>
                    <a:pt x="735" y="2340"/>
                    <a:pt x="727" y="2340"/>
                    <a:pt x="727" y="2340"/>
                  </a:cubicBezTo>
                  <a:cubicBezTo>
                    <a:pt x="711" y="2340"/>
                    <a:pt x="711" y="2332"/>
                    <a:pt x="703" y="2316"/>
                  </a:cubicBezTo>
                  <a:cubicBezTo>
                    <a:pt x="703" y="2309"/>
                    <a:pt x="703" y="2300"/>
                    <a:pt x="695" y="2300"/>
                  </a:cubicBezTo>
                  <a:cubicBezTo>
                    <a:pt x="688" y="2285"/>
                    <a:pt x="664" y="2214"/>
                    <a:pt x="664" y="2174"/>
                  </a:cubicBezTo>
                  <a:cubicBezTo>
                    <a:pt x="664" y="2135"/>
                    <a:pt x="656" y="2111"/>
                    <a:pt x="593" y="2103"/>
                  </a:cubicBezTo>
                  <a:cubicBezTo>
                    <a:pt x="577" y="2103"/>
                    <a:pt x="561" y="2095"/>
                    <a:pt x="561" y="2087"/>
                  </a:cubicBezTo>
                  <a:cubicBezTo>
                    <a:pt x="553" y="2071"/>
                    <a:pt x="561" y="2063"/>
                    <a:pt x="561" y="2048"/>
                  </a:cubicBezTo>
                  <a:cubicBezTo>
                    <a:pt x="569" y="2040"/>
                    <a:pt x="569" y="2032"/>
                    <a:pt x="577" y="2024"/>
                  </a:cubicBezTo>
                  <a:cubicBezTo>
                    <a:pt x="585" y="1976"/>
                    <a:pt x="585" y="1945"/>
                    <a:pt x="553" y="1905"/>
                  </a:cubicBezTo>
                  <a:cubicBezTo>
                    <a:pt x="529" y="1866"/>
                    <a:pt x="522" y="1842"/>
                    <a:pt x="506" y="1810"/>
                  </a:cubicBezTo>
                  <a:lnTo>
                    <a:pt x="506" y="1803"/>
                  </a:lnTo>
                  <a:cubicBezTo>
                    <a:pt x="498" y="1779"/>
                    <a:pt x="498" y="1755"/>
                    <a:pt x="506" y="1739"/>
                  </a:cubicBezTo>
                  <a:cubicBezTo>
                    <a:pt x="514" y="1723"/>
                    <a:pt x="514" y="1708"/>
                    <a:pt x="514" y="1684"/>
                  </a:cubicBezTo>
                  <a:cubicBezTo>
                    <a:pt x="514" y="1668"/>
                    <a:pt x="506" y="1668"/>
                    <a:pt x="498" y="1668"/>
                  </a:cubicBezTo>
                  <a:cubicBezTo>
                    <a:pt x="482" y="1668"/>
                    <a:pt x="458" y="1684"/>
                    <a:pt x="442" y="1700"/>
                  </a:cubicBezTo>
                  <a:cubicBezTo>
                    <a:pt x="411" y="1723"/>
                    <a:pt x="395" y="1732"/>
                    <a:pt x="340" y="1739"/>
                  </a:cubicBezTo>
                  <a:cubicBezTo>
                    <a:pt x="324" y="1739"/>
                    <a:pt x="316" y="1747"/>
                    <a:pt x="308" y="1747"/>
                  </a:cubicBezTo>
                  <a:lnTo>
                    <a:pt x="308" y="1739"/>
                  </a:lnTo>
                  <a:cubicBezTo>
                    <a:pt x="300" y="1739"/>
                    <a:pt x="308" y="1739"/>
                    <a:pt x="308" y="1732"/>
                  </a:cubicBezTo>
                  <a:cubicBezTo>
                    <a:pt x="308" y="1732"/>
                    <a:pt x="308" y="1732"/>
                    <a:pt x="308" y="1723"/>
                  </a:cubicBezTo>
                  <a:cubicBezTo>
                    <a:pt x="308" y="1723"/>
                    <a:pt x="308" y="1716"/>
                    <a:pt x="300" y="1716"/>
                  </a:cubicBezTo>
                  <a:cubicBezTo>
                    <a:pt x="292" y="1708"/>
                    <a:pt x="284" y="1700"/>
                    <a:pt x="277" y="1700"/>
                  </a:cubicBezTo>
                  <a:cubicBezTo>
                    <a:pt x="269" y="1692"/>
                    <a:pt x="261" y="1692"/>
                    <a:pt x="269" y="1684"/>
                  </a:cubicBezTo>
                  <a:cubicBezTo>
                    <a:pt x="269" y="1676"/>
                    <a:pt x="269" y="1676"/>
                    <a:pt x="269" y="1676"/>
                  </a:cubicBezTo>
                  <a:cubicBezTo>
                    <a:pt x="269" y="1668"/>
                    <a:pt x="277" y="1645"/>
                    <a:pt x="277" y="1613"/>
                  </a:cubicBezTo>
                  <a:cubicBezTo>
                    <a:pt x="277" y="1605"/>
                    <a:pt x="277" y="1597"/>
                    <a:pt x="284" y="1589"/>
                  </a:cubicBezTo>
                  <a:cubicBezTo>
                    <a:pt x="284" y="1581"/>
                    <a:pt x="300" y="1581"/>
                    <a:pt x="308" y="1581"/>
                  </a:cubicBezTo>
                  <a:cubicBezTo>
                    <a:pt x="308" y="1581"/>
                    <a:pt x="308" y="1581"/>
                    <a:pt x="316" y="1581"/>
                  </a:cubicBezTo>
                  <a:cubicBezTo>
                    <a:pt x="316" y="1581"/>
                    <a:pt x="324" y="1581"/>
                    <a:pt x="332" y="1581"/>
                  </a:cubicBezTo>
                  <a:cubicBezTo>
                    <a:pt x="340" y="1565"/>
                    <a:pt x="340" y="1526"/>
                    <a:pt x="340" y="1510"/>
                  </a:cubicBezTo>
                  <a:cubicBezTo>
                    <a:pt x="332" y="1479"/>
                    <a:pt x="324" y="1439"/>
                    <a:pt x="332" y="1399"/>
                  </a:cubicBezTo>
                  <a:cubicBezTo>
                    <a:pt x="340" y="1360"/>
                    <a:pt x="371" y="1328"/>
                    <a:pt x="387" y="1312"/>
                  </a:cubicBezTo>
                  <a:cubicBezTo>
                    <a:pt x="387" y="1305"/>
                    <a:pt x="387" y="1305"/>
                    <a:pt x="387" y="1305"/>
                  </a:cubicBezTo>
                  <a:cubicBezTo>
                    <a:pt x="403" y="1289"/>
                    <a:pt x="419" y="1241"/>
                    <a:pt x="419" y="1194"/>
                  </a:cubicBezTo>
                  <a:cubicBezTo>
                    <a:pt x="411" y="1186"/>
                    <a:pt x="411" y="1178"/>
                    <a:pt x="411" y="1178"/>
                  </a:cubicBezTo>
                  <a:cubicBezTo>
                    <a:pt x="403" y="1178"/>
                    <a:pt x="403" y="1178"/>
                    <a:pt x="395" y="1186"/>
                  </a:cubicBezTo>
                  <a:cubicBezTo>
                    <a:pt x="387" y="1194"/>
                    <a:pt x="371" y="1194"/>
                    <a:pt x="364" y="1194"/>
                  </a:cubicBezTo>
                  <a:cubicBezTo>
                    <a:pt x="355" y="1194"/>
                    <a:pt x="355" y="1194"/>
                    <a:pt x="355" y="1194"/>
                  </a:cubicBezTo>
                  <a:cubicBezTo>
                    <a:pt x="332" y="1194"/>
                    <a:pt x="324" y="1178"/>
                    <a:pt x="316" y="1162"/>
                  </a:cubicBezTo>
                  <a:cubicBezTo>
                    <a:pt x="308" y="1146"/>
                    <a:pt x="292" y="1123"/>
                    <a:pt x="269" y="1115"/>
                  </a:cubicBezTo>
                  <a:cubicBezTo>
                    <a:pt x="245" y="1091"/>
                    <a:pt x="245" y="1083"/>
                    <a:pt x="245" y="1068"/>
                  </a:cubicBezTo>
                  <a:cubicBezTo>
                    <a:pt x="253" y="1052"/>
                    <a:pt x="253" y="1044"/>
                    <a:pt x="253" y="1028"/>
                  </a:cubicBezTo>
                  <a:cubicBezTo>
                    <a:pt x="245" y="988"/>
                    <a:pt x="237" y="988"/>
                    <a:pt x="213" y="973"/>
                  </a:cubicBezTo>
                  <a:cubicBezTo>
                    <a:pt x="205" y="965"/>
                    <a:pt x="205" y="965"/>
                    <a:pt x="197" y="957"/>
                  </a:cubicBezTo>
                  <a:cubicBezTo>
                    <a:pt x="166" y="941"/>
                    <a:pt x="166" y="917"/>
                    <a:pt x="174" y="901"/>
                  </a:cubicBezTo>
                  <a:cubicBezTo>
                    <a:pt x="174" y="886"/>
                    <a:pt x="174" y="870"/>
                    <a:pt x="174" y="862"/>
                  </a:cubicBezTo>
                  <a:cubicBezTo>
                    <a:pt x="166" y="838"/>
                    <a:pt x="158" y="838"/>
                    <a:pt x="142" y="830"/>
                  </a:cubicBezTo>
                  <a:cubicBezTo>
                    <a:pt x="134" y="830"/>
                    <a:pt x="118" y="822"/>
                    <a:pt x="111" y="815"/>
                  </a:cubicBezTo>
                  <a:cubicBezTo>
                    <a:pt x="102" y="806"/>
                    <a:pt x="95" y="799"/>
                    <a:pt x="95" y="791"/>
                  </a:cubicBezTo>
                  <a:cubicBezTo>
                    <a:pt x="79" y="783"/>
                    <a:pt x="63" y="767"/>
                    <a:pt x="63" y="743"/>
                  </a:cubicBezTo>
                  <a:cubicBezTo>
                    <a:pt x="63" y="728"/>
                    <a:pt x="71" y="720"/>
                    <a:pt x="71" y="704"/>
                  </a:cubicBezTo>
                  <a:cubicBezTo>
                    <a:pt x="79" y="680"/>
                    <a:pt x="79" y="664"/>
                    <a:pt x="79" y="641"/>
                  </a:cubicBezTo>
                  <a:cubicBezTo>
                    <a:pt x="79" y="617"/>
                    <a:pt x="55" y="577"/>
                    <a:pt x="31" y="546"/>
                  </a:cubicBezTo>
                  <a:cubicBezTo>
                    <a:pt x="24" y="522"/>
                    <a:pt x="8" y="506"/>
                    <a:pt x="8" y="490"/>
                  </a:cubicBezTo>
                  <a:cubicBezTo>
                    <a:pt x="0" y="475"/>
                    <a:pt x="8" y="451"/>
                    <a:pt x="8" y="427"/>
                  </a:cubicBezTo>
                  <a:cubicBezTo>
                    <a:pt x="16" y="419"/>
                    <a:pt x="16" y="403"/>
                    <a:pt x="16" y="395"/>
                  </a:cubicBezTo>
                  <a:cubicBezTo>
                    <a:pt x="24" y="364"/>
                    <a:pt x="39" y="277"/>
                    <a:pt x="55" y="237"/>
                  </a:cubicBezTo>
                  <a:cubicBezTo>
                    <a:pt x="71" y="198"/>
                    <a:pt x="71" y="95"/>
                    <a:pt x="71" y="71"/>
                  </a:cubicBezTo>
                  <a:cubicBezTo>
                    <a:pt x="71" y="56"/>
                    <a:pt x="79" y="32"/>
                    <a:pt x="79" y="8"/>
                  </a:cubicBezTo>
                  <a:cubicBezTo>
                    <a:pt x="79" y="0"/>
                    <a:pt x="79" y="0"/>
                    <a:pt x="79" y="0"/>
                  </a:cubicBezTo>
                  <a:cubicBezTo>
                    <a:pt x="87" y="8"/>
                    <a:pt x="87" y="8"/>
                    <a:pt x="87" y="8"/>
                  </a:cubicBezTo>
                  <a:cubicBezTo>
                    <a:pt x="1391" y="261"/>
                    <a:pt x="2656" y="443"/>
                    <a:pt x="3842" y="530"/>
                  </a:cubicBezTo>
                  <a:cubicBezTo>
                    <a:pt x="3850" y="530"/>
                    <a:pt x="3850" y="530"/>
                    <a:pt x="3850" y="530"/>
                  </a:cubicBezTo>
                  <a:cubicBezTo>
                    <a:pt x="3707" y="2388"/>
                    <a:pt x="3707" y="2388"/>
                    <a:pt x="3707" y="2388"/>
                  </a:cubicBezTo>
                  <a:cubicBezTo>
                    <a:pt x="3700" y="2388"/>
                    <a:pt x="3700" y="2388"/>
                    <a:pt x="3700" y="2388"/>
                  </a:cubicBezTo>
                  <a:cubicBezTo>
                    <a:pt x="3692" y="2388"/>
                    <a:pt x="3668" y="2396"/>
                    <a:pt x="3644" y="2396"/>
                  </a:cubicBezTo>
                  <a:close/>
                  <a:moveTo>
                    <a:pt x="1391" y="2143"/>
                  </a:moveTo>
                  <a:lnTo>
                    <a:pt x="1391" y="2143"/>
                  </a:lnTo>
                  <a:cubicBezTo>
                    <a:pt x="1391" y="2143"/>
                    <a:pt x="1447" y="2150"/>
                    <a:pt x="1565" y="2158"/>
                  </a:cubicBezTo>
                  <a:cubicBezTo>
                    <a:pt x="2047" y="2222"/>
                    <a:pt x="3328" y="2388"/>
                    <a:pt x="3644" y="2388"/>
                  </a:cubicBezTo>
                  <a:cubicBezTo>
                    <a:pt x="3668" y="2388"/>
                    <a:pt x="3684" y="2380"/>
                    <a:pt x="3700" y="2380"/>
                  </a:cubicBezTo>
                  <a:cubicBezTo>
                    <a:pt x="3842" y="538"/>
                    <a:pt x="3842" y="538"/>
                    <a:pt x="3842" y="538"/>
                  </a:cubicBezTo>
                  <a:cubicBezTo>
                    <a:pt x="2656" y="451"/>
                    <a:pt x="1391" y="269"/>
                    <a:pt x="87" y="16"/>
                  </a:cubicBezTo>
                  <a:cubicBezTo>
                    <a:pt x="79" y="32"/>
                    <a:pt x="79" y="63"/>
                    <a:pt x="79" y="71"/>
                  </a:cubicBezTo>
                  <a:cubicBezTo>
                    <a:pt x="79" y="103"/>
                    <a:pt x="79" y="198"/>
                    <a:pt x="63" y="237"/>
                  </a:cubicBezTo>
                  <a:cubicBezTo>
                    <a:pt x="47" y="277"/>
                    <a:pt x="31" y="364"/>
                    <a:pt x="24" y="395"/>
                  </a:cubicBezTo>
                  <a:cubicBezTo>
                    <a:pt x="24" y="403"/>
                    <a:pt x="24" y="419"/>
                    <a:pt x="16" y="427"/>
                  </a:cubicBezTo>
                  <a:cubicBezTo>
                    <a:pt x="8" y="451"/>
                    <a:pt x="8" y="467"/>
                    <a:pt x="16" y="490"/>
                  </a:cubicBezTo>
                  <a:cubicBezTo>
                    <a:pt x="16" y="506"/>
                    <a:pt x="31" y="522"/>
                    <a:pt x="39" y="538"/>
                  </a:cubicBezTo>
                  <a:cubicBezTo>
                    <a:pt x="63" y="577"/>
                    <a:pt x="87" y="617"/>
                    <a:pt x="87" y="641"/>
                  </a:cubicBezTo>
                  <a:cubicBezTo>
                    <a:pt x="87" y="664"/>
                    <a:pt x="87" y="680"/>
                    <a:pt x="79" y="704"/>
                  </a:cubicBezTo>
                  <a:cubicBezTo>
                    <a:pt x="71" y="720"/>
                    <a:pt x="71" y="735"/>
                    <a:pt x="71" y="743"/>
                  </a:cubicBezTo>
                  <a:cubicBezTo>
                    <a:pt x="71" y="767"/>
                    <a:pt x="79" y="775"/>
                    <a:pt x="95" y="791"/>
                  </a:cubicBezTo>
                  <a:cubicBezTo>
                    <a:pt x="102" y="791"/>
                    <a:pt x="111" y="799"/>
                    <a:pt x="118" y="806"/>
                  </a:cubicBezTo>
                  <a:cubicBezTo>
                    <a:pt x="126" y="822"/>
                    <a:pt x="134" y="822"/>
                    <a:pt x="142" y="822"/>
                  </a:cubicBezTo>
                  <a:cubicBezTo>
                    <a:pt x="158" y="830"/>
                    <a:pt x="174" y="830"/>
                    <a:pt x="182" y="862"/>
                  </a:cubicBezTo>
                  <a:cubicBezTo>
                    <a:pt x="182" y="870"/>
                    <a:pt x="182" y="886"/>
                    <a:pt x="182" y="901"/>
                  </a:cubicBezTo>
                  <a:cubicBezTo>
                    <a:pt x="174" y="917"/>
                    <a:pt x="174" y="941"/>
                    <a:pt x="197" y="949"/>
                  </a:cubicBezTo>
                  <a:cubicBezTo>
                    <a:pt x="205" y="957"/>
                    <a:pt x="213" y="957"/>
                    <a:pt x="221" y="965"/>
                  </a:cubicBezTo>
                  <a:cubicBezTo>
                    <a:pt x="245" y="981"/>
                    <a:pt x="253" y="988"/>
                    <a:pt x="261" y="1028"/>
                  </a:cubicBezTo>
                  <a:cubicBezTo>
                    <a:pt x="261" y="1044"/>
                    <a:pt x="261" y="1059"/>
                    <a:pt x="253" y="1068"/>
                  </a:cubicBezTo>
                  <a:cubicBezTo>
                    <a:pt x="253" y="1083"/>
                    <a:pt x="253" y="1083"/>
                    <a:pt x="277" y="1107"/>
                  </a:cubicBezTo>
                  <a:cubicBezTo>
                    <a:pt x="300" y="1123"/>
                    <a:pt x="308" y="1139"/>
                    <a:pt x="324" y="1154"/>
                  </a:cubicBezTo>
                  <a:cubicBezTo>
                    <a:pt x="332" y="1170"/>
                    <a:pt x="340" y="1186"/>
                    <a:pt x="355" y="1186"/>
                  </a:cubicBezTo>
                  <a:cubicBezTo>
                    <a:pt x="355" y="1194"/>
                    <a:pt x="355" y="1194"/>
                    <a:pt x="364" y="1194"/>
                  </a:cubicBezTo>
                  <a:cubicBezTo>
                    <a:pt x="371" y="1194"/>
                    <a:pt x="379" y="1186"/>
                    <a:pt x="387" y="1178"/>
                  </a:cubicBezTo>
                  <a:cubicBezTo>
                    <a:pt x="395" y="1178"/>
                    <a:pt x="403" y="1170"/>
                    <a:pt x="411" y="1170"/>
                  </a:cubicBezTo>
                  <a:cubicBezTo>
                    <a:pt x="419" y="1170"/>
                    <a:pt x="419" y="1186"/>
                    <a:pt x="419" y="1194"/>
                  </a:cubicBezTo>
                  <a:cubicBezTo>
                    <a:pt x="427" y="1233"/>
                    <a:pt x="411" y="1289"/>
                    <a:pt x="395" y="1312"/>
                  </a:cubicBezTo>
                  <a:cubicBezTo>
                    <a:pt x="387" y="1312"/>
                    <a:pt x="387" y="1312"/>
                    <a:pt x="387" y="1312"/>
                  </a:cubicBezTo>
                  <a:cubicBezTo>
                    <a:pt x="371" y="1336"/>
                    <a:pt x="348" y="1368"/>
                    <a:pt x="340" y="1399"/>
                  </a:cubicBezTo>
                  <a:cubicBezTo>
                    <a:pt x="332" y="1439"/>
                    <a:pt x="340" y="1479"/>
                    <a:pt x="348" y="1502"/>
                  </a:cubicBezTo>
                  <a:cubicBezTo>
                    <a:pt x="348" y="1526"/>
                    <a:pt x="348" y="1565"/>
                    <a:pt x="332" y="1581"/>
                  </a:cubicBezTo>
                  <a:cubicBezTo>
                    <a:pt x="332" y="1589"/>
                    <a:pt x="324" y="1589"/>
                    <a:pt x="324" y="1589"/>
                  </a:cubicBezTo>
                  <a:cubicBezTo>
                    <a:pt x="316" y="1589"/>
                    <a:pt x="316" y="1589"/>
                    <a:pt x="316" y="1589"/>
                  </a:cubicBezTo>
                  <a:cubicBezTo>
                    <a:pt x="308" y="1589"/>
                    <a:pt x="308" y="1589"/>
                    <a:pt x="308" y="1589"/>
                  </a:cubicBezTo>
                  <a:cubicBezTo>
                    <a:pt x="300" y="1589"/>
                    <a:pt x="292" y="1589"/>
                    <a:pt x="284" y="1597"/>
                  </a:cubicBezTo>
                  <a:cubicBezTo>
                    <a:pt x="284" y="1597"/>
                    <a:pt x="284" y="1605"/>
                    <a:pt x="284" y="1613"/>
                  </a:cubicBezTo>
                  <a:cubicBezTo>
                    <a:pt x="284" y="1645"/>
                    <a:pt x="277" y="1668"/>
                    <a:pt x="269" y="1684"/>
                  </a:cubicBezTo>
                  <a:lnTo>
                    <a:pt x="269" y="1684"/>
                  </a:lnTo>
                  <a:cubicBezTo>
                    <a:pt x="269" y="1692"/>
                    <a:pt x="269" y="1692"/>
                    <a:pt x="277" y="1692"/>
                  </a:cubicBezTo>
                  <a:cubicBezTo>
                    <a:pt x="284" y="1700"/>
                    <a:pt x="292" y="1700"/>
                    <a:pt x="308" y="1708"/>
                  </a:cubicBezTo>
                  <a:cubicBezTo>
                    <a:pt x="316" y="1716"/>
                    <a:pt x="316" y="1723"/>
                    <a:pt x="316" y="1723"/>
                  </a:cubicBezTo>
                  <a:cubicBezTo>
                    <a:pt x="316" y="1732"/>
                    <a:pt x="316" y="1732"/>
                    <a:pt x="316" y="1739"/>
                  </a:cubicBezTo>
                  <a:cubicBezTo>
                    <a:pt x="316" y="1732"/>
                    <a:pt x="324" y="1732"/>
                    <a:pt x="332" y="1732"/>
                  </a:cubicBezTo>
                  <a:cubicBezTo>
                    <a:pt x="395" y="1723"/>
                    <a:pt x="411" y="1716"/>
                    <a:pt x="435" y="1692"/>
                  </a:cubicBezTo>
                  <a:cubicBezTo>
                    <a:pt x="450" y="1676"/>
                    <a:pt x="482" y="1660"/>
                    <a:pt x="498" y="1660"/>
                  </a:cubicBezTo>
                  <a:cubicBezTo>
                    <a:pt x="506" y="1660"/>
                    <a:pt x="522" y="1668"/>
                    <a:pt x="522" y="1684"/>
                  </a:cubicBezTo>
                  <a:cubicBezTo>
                    <a:pt x="522" y="1708"/>
                    <a:pt x="522" y="1723"/>
                    <a:pt x="514" y="1739"/>
                  </a:cubicBezTo>
                  <a:cubicBezTo>
                    <a:pt x="506" y="1755"/>
                    <a:pt x="506" y="1779"/>
                    <a:pt x="514" y="1795"/>
                  </a:cubicBezTo>
                  <a:cubicBezTo>
                    <a:pt x="514" y="1803"/>
                    <a:pt x="514" y="1803"/>
                    <a:pt x="514" y="1810"/>
                  </a:cubicBezTo>
                  <a:cubicBezTo>
                    <a:pt x="529" y="1842"/>
                    <a:pt x="537" y="1866"/>
                    <a:pt x="561" y="1898"/>
                  </a:cubicBezTo>
                  <a:cubicBezTo>
                    <a:pt x="593" y="1937"/>
                    <a:pt x="593" y="1976"/>
                    <a:pt x="585" y="2024"/>
                  </a:cubicBezTo>
                  <a:cubicBezTo>
                    <a:pt x="577" y="2032"/>
                    <a:pt x="577" y="2040"/>
                    <a:pt x="569" y="2048"/>
                  </a:cubicBezTo>
                  <a:cubicBezTo>
                    <a:pt x="569" y="2063"/>
                    <a:pt x="561" y="2071"/>
                    <a:pt x="561" y="2079"/>
                  </a:cubicBezTo>
                  <a:cubicBezTo>
                    <a:pt x="569" y="2087"/>
                    <a:pt x="577" y="2095"/>
                    <a:pt x="601" y="2095"/>
                  </a:cubicBezTo>
                  <a:cubicBezTo>
                    <a:pt x="656" y="2111"/>
                    <a:pt x="672" y="2127"/>
                    <a:pt x="672" y="2174"/>
                  </a:cubicBezTo>
                  <a:cubicBezTo>
                    <a:pt x="672" y="2214"/>
                    <a:pt x="695" y="2277"/>
                    <a:pt x="703" y="2293"/>
                  </a:cubicBezTo>
                  <a:cubicBezTo>
                    <a:pt x="711" y="2300"/>
                    <a:pt x="711" y="2309"/>
                    <a:pt x="711" y="2316"/>
                  </a:cubicBezTo>
                  <a:cubicBezTo>
                    <a:pt x="719" y="2324"/>
                    <a:pt x="719" y="2332"/>
                    <a:pt x="727" y="2332"/>
                  </a:cubicBezTo>
                  <a:cubicBezTo>
                    <a:pt x="727" y="2332"/>
                    <a:pt x="727" y="2332"/>
                    <a:pt x="735" y="2324"/>
                  </a:cubicBezTo>
                  <a:cubicBezTo>
                    <a:pt x="743" y="2316"/>
                    <a:pt x="743" y="2309"/>
                    <a:pt x="743" y="2309"/>
                  </a:cubicBezTo>
                  <a:cubicBezTo>
                    <a:pt x="759" y="2285"/>
                    <a:pt x="767" y="2277"/>
                    <a:pt x="790" y="2285"/>
                  </a:cubicBezTo>
                  <a:cubicBezTo>
                    <a:pt x="806" y="2293"/>
                    <a:pt x="814" y="2293"/>
                    <a:pt x="822" y="2300"/>
                  </a:cubicBezTo>
                  <a:cubicBezTo>
                    <a:pt x="838" y="2309"/>
                    <a:pt x="846" y="2309"/>
                    <a:pt x="861" y="2309"/>
                  </a:cubicBezTo>
                  <a:cubicBezTo>
                    <a:pt x="877" y="2316"/>
                    <a:pt x="885" y="2300"/>
                    <a:pt x="901" y="2293"/>
                  </a:cubicBezTo>
                  <a:cubicBezTo>
                    <a:pt x="901" y="2293"/>
                    <a:pt x="909" y="2285"/>
                    <a:pt x="917" y="2285"/>
                  </a:cubicBezTo>
                  <a:lnTo>
                    <a:pt x="917" y="2285"/>
                  </a:lnTo>
                  <a:cubicBezTo>
                    <a:pt x="925" y="2277"/>
                    <a:pt x="933" y="2277"/>
                    <a:pt x="948" y="2277"/>
                  </a:cubicBezTo>
                  <a:cubicBezTo>
                    <a:pt x="956" y="2277"/>
                    <a:pt x="972" y="2277"/>
                    <a:pt x="988" y="2293"/>
                  </a:cubicBezTo>
                  <a:cubicBezTo>
                    <a:pt x="1012" y="2309"/>
                    <a:pt x="1028" y="2316"/>
                    <a:pt x="1051" y="2316"/>
                  </a:cubicBezTo>
                  <a:cubicBezTo>
                    <a:pt x="1059" y="2316"/>
                    <a:pt x="1059" y="2316"/>
                    <a:pt x="1067" y="2316"/>
                  </a:cubicBezTo>
                  <a:cubicBezTo>
                    <a:pt x="1083" y="2309"/>
                    <a:pt x="1091" y="2309"/>
                    <a:pt x="1091" y="2309"/>
                  </a:cubicBezTo>
                  <a:cubicBezTo>
                    <a:pt x="1091" y="2300"/>
                    <a:pt x="1099" y="2300"/>
                    <a:pt x="1099" y="2300"/>
                  </a:cubicBezTo>
                  <a:cubicBezTo>
                    <a:pt x="1107" y="2300"/>
                    <a:pt x="1114" y="2300"/>
                    <a:pt x="1122" y="2309"/>
                  </a:cubicBezTo>
                  <a:cubicBezTo>
                    <a:pt x="1146" y="2324"/>
                    <a:pt x="1138" y="2340"/>
                    <a:pt x="1138" y="2348"/>
                  </a:cubicBezTo>
                  <a:cubicBezTo>
                    <a:pt x="1146" y="2348"/>
                    <a:pt x="1146" y="2340"/>
                    <a:pt x="1154" y="2332"/>
                  </a:cubicBezTo>
                  <a:cubicBezTo>
                    <a:pt x="1178" y="2316"/>
                    <a:pt x="1186" y="2285"/>
                    <a:pt x="1194" y="2269"/>
                  </a:cubicBezTo>
                  <a:cubicBezTo>
                    <a:pt x="1201" y="2245"/>
                    <a:pt x="1209" y="2237"/>
                    <a:pt x="1217" y="2237"/>
                  </a:cubicBezTo>
                  <a:cubicBezTo>
                    <a:pt x="1225" y="2237"/>
                    <a:pt x="1225" y="2237"/>
                    <a:pt x="1225" y="2237"/>
                  </a:cubicBezTo>
                  <a:cubicBezTo>
                    <a:pt x="1233" y="2237"/>
                    <a:pt x="1241" y="2245"/>
                    <a:pt x="1241" y="2245"/>
                  </a:cubicBezTo>
                  <a:cubicBezTo>
                    <a:pt x="1272" y="2261"/>
                    <a:pt x="1288" y="2269"/>
                    <a:pt x="1296" y="2309"/>
                  </a:cubicBezTo>
                  <a:cubicBezTo>
                    <a:pt x="1304" y="2340"/>
                    <a:pt x="1312" y="2356"/>
                    <a:pt x="1336" y="2364"/>
                  </a:cubicBezTo>
                  <a:cubicBezTo>
                    <a:pt x="1360" y="2190"/>
                    <a:pt x="1360" y="2190"/>
                    <a:pt x="1360" y="2190"/>
                  </a:cubicBezTo>
                  <a:cubicBezTo>
                    <a:pt x="1360" y="2182"/>
                    <a:pt x="1367" y="2143"/>
                    <a:pt x="1391" y="2143"/>
                  </a:cubicBezTo>
                  <a:close/>
                </a:path>
              </a:pathLst>
            </a:custGeom>
            <a:solidFill>
              <a:schemeClr val="accent6"/>
            </a:solidFill>
            <a:ln>
              <a:solidFill>
                <a:schemeClr val="bg2"/>
              </a:solidFill>
            </a:ln>
            <a:effectLst/>
          </p:spPr>
          <p:txBody>
            <a:bodyPr wrap="none" anchor="ctr"/>
            <a:lstStyle/>
            <a:p>
              <a:endParaRPr lang="en-US"/>
            </a:p>
          </p:txBody>
        </p:sp>
        <p:sp>
          <p:nvSpPr>
            <p:cNvPr id="269" name="Freeform 289"/>
            <p:cNvSpPr>
              <a:spLocks noChangeArrowheads="1"/>
            </p:cNvSpPr>
            <p:nvPr/>
          </p:nvSpPr>
          <p:spPr bwMode="auto">
            <a:xfrm>
              <a:off x="14709279" y="5358915"/>
              <a:ext cx="1382306" cy="1127183"/>
            </a:xfrm>
            <a:custGeom>
              <a:avLst/>
              <a:gdLst>
                <a:gd name="T0" fmla="*/ 316 w 2626"/>
                <a:gd name="T1" fmla="*/ 0 h 2143"/>
                <a:gd name="T2" fmla="*/ 316 w 2626"/>
                <a:gd name="T3" fmla="*/ 0 h 2143"/>
                <a:gd name="T4" fmla="*/ 292 w 2626"/>
                <a:gd name="T5" fmla="*/ 47 h 2143"/>
                <a:gd name="T6" fmla="*/ 71 w 2626"/>
                <a:gd name="T7" fmla="*/ 1407 h 2143"/>
                <a:gd name="T8" fmla="*/ 0 w 2626"/>
                <a:gd name="T9" fmla="*/ 1857 h 2143"/>
                <a:gd name="T10" fmla="*/ 696 w 2626"/>
                <a:gd name="T11" fmla="*/ 1944 h 2143"/>
                <a:gd name="T12" fmla="*/ 719 w 2626"/>
                <a:gd name="T13" fmla="*/ 1968 h 2143"/>
                <a:gd name="T14" fmla="*/ 719 w 2626"/>
                <a:gd name="T15" fmla="*/ 1944 h 2143"/>
                <a:gd name="T16" fmla="*/ 2498 w 2626"/>
                <a:gd name="T17" fmla="*/ 2142 h 2143"/>
                <a:gd name="T18" fmla="*/ 2625 w 2626"/>
                <a:gd name="T19" fmla="*/ 245 h 2143"/>
                <a:gd name="T20" fmla="*/ 316 w 2626"/>
                <a:gd name="T21" fmla="*/ 0 h 2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6" h="2143">
                  <a:moveTo>
                    <a:pt x="316" y="0"/>
                  </a:moveTo>
                  <a:lnTo>
                    <a:pt x="316" y="0"/>
                  </a:lnTo>
                  <a:cubicBezTo>
                    <a:pt x="292" y="0"/>
                    <a:pt x="292" y="47"/>
                    <a:pt x="292" y="47"/>
                  </a:cubicBezTo>
                  <a:cubicBezTo>
                    <a:pt x="71" y="1407"/>
                    <a:pt x="71" y="1407"/>
                    <a:pt x="71" y="1407"/>
                  </a:cubicBezTo>
                  <a:cubicBezTo>
                    <a:pt x="0" y="1857"/>
                    <a:pt x="0" y="1857"/>
                    <a:pt x="0" y="1857"/>
                  </a:cubicBezTo>
                  <a:cubicBezTo>
                    <a:pt x="696" y="1944"/>
                    <a:pt x="696" y="1944"/>
                    <a:pt x="696" y="1944"/>
                  </a:cubicBezTo>
                  <a:cubicBezTo>
                    <a:pt x="719" y="1968"/>
                    <a:pt x="719" y="1968"/>
                    <a:pt x="719" y="1968"/>
                  </a:cubicBezTo>
                  <a:cubicBezTo>
                    <a:pt x="719" y="1944"/>
                    <a:pt x="719" y="1944"/>
                    <a:pt x="719" y="1944"/>
                  </a:cubicBezTo>
                  <a:cubicBezTo>
                    <a:pt x="719" y="1944"/>
                    <a:pt x="1771" y="2087"/>
                    <a:pt x="2498" y="2142"/>
                  </a:cubicBezTo>
                  <a:cubicBezTo>
                    <a:pt x="2625" y="245"/>
                    <a:pt x="2625" y="245"/>
                    <a:pt x="2625" y="245"/>
                  </a:cubicBezTo>
                  <a:cubicBezTo>
                    <a:pt x="2411" y="276"/>
                    <a:pt x="340" y="0"/>
                    <a:pt x="316" y="0"/>
                  </a:cubicBezTo>
                </a:path>
              </a:pathLst>
            </a:custGeom>
            <a:solidFill>
              <a:schemeClr val="accent3"/>
            </a:solidFill>
            <a:ln>
              <a:solidFill>
                <a:schemeClr val="bg2"/>
              </a:solidFill>
            </a:ln>
            <a:effectLst/>
          </p:spPr>
          <p:txBody>
            <a:bodyPr wrap="none" anchor="ctr"/>
            <a:lstStyle/>
            <a:p>
              <a:endParaRPr lang="en-US"/>
            </a:p>
          </p:txBody>
        </p:sp>
        <p:sp>
          <p:nvSpPr>
            <p:cNvPr id="270" name="Freeform 290"/>
            <p:cNvSpPr>
              <a:spLocks noChangeArrowheads="1"/>
            </p:cNvSpPr>
            <p:nvPr/>
          </p:nvSpPr>
          <p:spPr bwMode="auto">
            <a:xfrm>
              <a:off x="14709279" y="5358915"/>
              <a:ext cx="1384626" cy="1131821"/>
            </a:xfrm>
            <a:custGeom>
              <a:avLst/>
              <a:gdLst>
                <a:gd name="T0" fmla="*/ 2498 w 2633"/>
                <a:gd name="T1" fmla="*/ 2150 h 2151"/>
                <a:gd name="T2" fmla="*/ 2498 w 2633"/>
                <a:gd name="T3" fmla="*/ 2150 h 2151"/>
                <a:gd name="T4" fmla="*/ 2498 w 2633"/>
                <a:gd name="T5" fmla="*/ 2150 h 2151"/>
                <a:gd name="T6" fmla="*/ 719 w 2633"/>
                <a:gd name="T7" fmla="*/ 1944 h 2151"/>
                <a:gd name="T8" fmla="*/ 719 w 2633"/>
                <a:gd name="T9" fmla="*/ 1976 h 2151"/>
                <a:gd name="T10" fmla="*/ 696 w 2633"/>
                <a:gd name="T11" fmla="*/ 1944 h 2151"/>
                <a:gd name="T12" fmla="*/ 0 w 2633"/>
                <a:gd name="T13" fmla="*/ 1865 h 2151"/>
                <a:gd name="T14" fmla="*/ 63 w 2633"/>
                <a:gd name="T15" fmla="*/ 1407 h 2151"/>
                <a:gd name="T16" fmla="*/ 285 w 2633"/>
                <a:gd name="T17" fmla="*/ 47 h 2151"/>
                <a:gd name="T18" fmla="*/ 316 w 2633"/>
                <a:gd name="T19" fmla="*/ 0 h 2151"/>
                <a:gd name="T20" fmla="*/ 490 w 2633"/>
                <a:gd name="T21" fmla="*/ 15 h 2151"/>
                <a:gd name="T22" fmla="*/ 2569 w 2633"/>
                <a:gd name="T23" fmla="*/ 245 h 2151"/>
                <a:gd name="T24" fmla="*/ 2625 w 2633"/>
                <a:gd name="T25" fmla="*/ 237 h 2151"/>
                <a:gd name="T26" fmla="*/ 2632 w 2633"/>
                <a:gd name="T27" fmla="*/ 237 h 2151"/>
                <a:gd name="T28" fmla="*/ 2632 w 2633"/>
                <a:gd name="T29" fmla="*/ 245 h 2151"/>
                <a:gd name="T30" fmla="*/ 2498 w 2633"/>
                <a:gd name="T31" fmla="*/ 2150 h 2151"/>
                <a:gd name="T32" fmla="*/ 719 w 2633"/>
                <a:gd name="T33" fmla="*/ 1936 h 2151"/>
                <a:gd name="T34" fmla="*/ 719 w 2633"/>
                <a:gd name="T35" fmla="*/ 1936 h 2151"/>
                <a:gd name="T36" fmla="*/ 719 w 2633"/>
                <a:gd name="T37" fmla="*/ 1936 h 2151"/>
                <a:gd name="T38" fmla="*/ 2490 w 2633"/>
                <a:gd name="T39" fmla="*/ 2142 h 2151"/>
                <a:gd name="T40" fmla="*/ 2625 w 2633"/>
                <a:gd name="T41" fmla="*/ 245 h 2151"/>
                <a:gd name="T42" fmla="*/ 2569 w 2633"/>
                <a:gd name="T43" fmla="*/ 253 h 2151"/>
                <a:gd name="T44" fmla="*/ 490 w 2633"/>
                <a:gd name="T45" fmla="*/ 23 h 2151"/>
                <a:gd name="T46" fmla="*/ 316 w 2633"/>
                <a:gd name="T47" fmla="*/ 7 h 2151"/>
                <a:gd name="T48" fmla="*/ 292 w 2633"/>
                <a:gd name="T49" fmla="*/ 47 h 2151"/>
                <a:gd name="T50" fmla="*/ 71 w 2633"/>
                <a:gd name="T51" fmla="*/ 1407 h 2151"/>
                <a:gd name="T52" fmla="*/ 8 w 2633"/>
                <a:gd name="T53" fmla="*/ 1857 h 2151"/>
                <a:gd name="T54" fmla="*/ 696 w 2633"/>
                <a:gd name="T55" fmla="*/ 1936 h 2151"/>
                <a:gd name="T56" fmla="*/ 712 w 2633"/>
                <a:gd name="T57" fmla="*/ 1960 h 2151"/>
                <a:gd name="T58" fmla="*/ 719 w 2633"/>
                <a:gd name="T59" fmla="*/ 1936 h 2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33" h="2151">
                  <a:moveTo>
                    <a:pt x="2498" y="2150"/>
                  </a:moveTo>
                  <a:lnTo>
                    <a:pt x="2498" y="2150"/>
                  </a:lnTo>
                  <a:lnTo>
                    <a:pt x="2498" y="2150"/>
                  </a:lnTo>
                  <a:cubicBezTo>
                    <a:pt x="1795" y="2087"/>
                    <a:pt x="790" y="1960"/>
                    <a:pt x="719" y="1944"/>
                  </a:cubicBezTo>
                  <a:cubicBezTo>
                    <a:pt x="719" y="1976"/>
                    <a:pt x="719" y="1976"/>
                    <a:pt x="719" y="1976"/>
                  </a:cubicBezTo>
                  <a:cubicBezTo>
                    <a:pt x="696" y="1944"/>
                    <a:pt x="696" y="1944"/>
                    <a:pt x="696" y="1944"/>
                  </a:cubicBezTo>
                  <a:cubicBezTo>
                    <a:pt x="0" y="1865"/>
                    <a:pt x="0" y="1865"/>
                    <a:pt x="0" y="1865"/>
                  </a:cubicBezTo>
                  <a:cubicBezTo>
                    <a:pt x="63" y="1407"/>
                    <a:pt x="63" y="1407"/>
                    <a:pt x="63" y="1407"/>
                  </a:cubicBezTo>
                  <a:cubicBezTo>
                    <a:pt x="285" y="47"/>
                    <a:pt x="285" y="47"/>
                    <a:pt x="285" y="47"/>
                  </a:cubicBezTo>
                  <a:cubicBezTo>
                    <a:pt x="285" y="39"/>
                    <a:pt x="292" y="0"/>
                    <a:pt x="316" y="0"/>
                  </a:cubicBezTo>
                  <a:cubicBezTo>
                    <a:pt x="316" y="0"/>
                    <a:pt x="372" y="7"/>
                    <a:pt x="490" y="15"/>
                  </a:cubicBezTo>
                  <a:cubicBezTo>
                    <a:pt x="972" y="79"/>
                    <a:pt x="2253" y="245"/>
                    <a:pt x="2569" y="245"/>
                  </a:cubicBezTo>
                  <a:cubicBezTo>
                    <a:pt x="2593" y="245"/>
                    <a:pt x="2617" y="237"/>
                    <a:pt x="2625" y="237"/>
                  </a:cubicBezTo>
                  <a:cubicBezTo>
                    <a:pt x="2632" y="237"/>
                    <a:pt x="2632" y="237"/>
                    <a:pt x="2632" y="237"/>
                  </a:cubicBezTo>
                  <a:cubicBezTo>
                    <a:pt x="2632" y="245"/>
                    <a:pt x="2632" y="245"/>
                    <a:pt x="2632" y="245"/>
                  </a:cubicBezTo>
                  <a:lnTo>
                    <a:pt x="2498" y="2150"/>
                  </a:lnTo>
                  <a:close/>
                  <a:moveTo>
                    <a:pt x="719" y="1936"/>
                  </a:moveTo>
                  <a:lnTo>
                    <a:pt x="719" y="1936"/>
                  </a:lnTo>
                  <a:lnTo>
                    <a:pt x="719" y="1936"/>
                  </a:lnTo>
                  <a:cubicBezTo>
                    <a:pt x="727" y="1944"/>
                    <a:pt x="1771" y="2079"/>
                    <a:pt x="2490" y="2142"/>
                  </a:cubicBezTo>
                  <a:cubicBezTo>
                    <a:pt x="2625" y="245"/>
                    <a:pt x="2625" y="245"/>
                    <a:pt x="2625" y="245"/>
                  </a:cubicBezTo>
                  <a:cubicBezTo>
                    <a:pt x="2609" y="245"/>
                    <a:pt x="2593" y="253"/>
                    <a:pt x="2569" y="253"/>
                  </a:cubicBezTo>
                  <a:cubicBezTo>
                    <a:pt x="2253" y="253"/>
                    <a:pt x="972" y="86"/>
                    <a:pt x="490" y="23"/>
                  </a:cubicBezTo>
                  <a:cubicBezTo>
                    <a:pt x="387" y="15"/>
                    <a:pt x="316" y="7"/>
                    <a:pt x="316" y="7"/>
                  </a:cubicBezTo>
                  <a:cubicBezTo>
                    <a:pt x="300" y="7"/>
                    <a:pt x="292" y="39"/>
                    <a:pt x="292" y="47"/>
                  </a:cubicBezTo>
                  <a:cubicBezTo>
                    <a:pt x="71" y="1407"/>
                    <a:pt x="71" y="1407"/>
                    <a:pt x="71" y="1407"/>
                  </a:cubicBezTo>
                  <a:cubicBezTo>
                    <a:pt x="8" y="1857"/>
                    <a:pt x="8" y="1857"/>
                    <a:pt x="8" y="1857"/>
                  </a:cubicBezTo>
                  <a:cubicBezTo>
                    <a:pt x="696" y="1936"/>
                    <a:pt x="696" y="1936"/>
                    <a:pt x="696" y="1936"/>
                  </a:cubicBezTo>
                  <a:cubicBezTo>
                    <a:pt x="712" y="1960"/>
                    <a:pt x="712" y="1960"/>
                    <a:pt x="712" y="1960"/>
                  </a:cubicBezTo>
                  <a:lnTo>
                    <a:pt x="719" y="1936"/>
                  </a:lnTo>
                  <a:close/>
                </a:path>
              </a:pathLst>
            </a:custGeom>
            <a:solidFill>
              <a:schemeClr val="accent6"/>
            </a:solidFill>
            <a:ln>
              <a:solidFill>
                <a:schemeClr val="bg2"/>
              </a:solidFill>
            </a:ln>
            <a:effectLst/>
          </p:spPr>
          <p:txBody>
            <a:bodyPr wrap="none" anchor="ctr"/>
            <a:lstStyle/>
            <a:p>
              <a:endParaRPr lang="en-US"/>
            </a:p>
          </p:txBody>
        </p:sp>
        <p:sp>
          <p:nvSpPr>
            <p:cNvPr id="271" name="Freeform 307"/>
            <p:cNvSpPr>
              <a:spLocks noChangeArrowheads="1"/>
            </p:cNvSpPr>
            <p:nvPr/>
          </p:nvSpPr>
          <p:spPr bwMode="auto">
            <a:xfrm>
              <a:off x="16105501" y="4510049"/>
              <a:ext cx="1301131" cy="807118"/>
            </a:xfrm>
            <a:custGeom>
              <a:avLst/>
              <a:gdLst>
                <a:gd name="T0" fmla="*/ 2466 w 2475"/>
                <a:gd name="T1" fmla="*/ 1518 h 1534"/>
                <a:gd name="T2" fmla="*/ 2466 w 2475"/>
                <a:gd name="T3" fmla="*/ 1518 h 1534"/>
                <a:gd name="T4" fmla="*/ 2466 w 2475"/>
                <a:gd name="T5" fmla="*/ 1486 h 1534"/>
                <a:gd name="T6" fmla="*/ 2458 w 2475"/>
                <a:gd name="T7" fmla="*/ 1320 h 1534"/>
                <a:gd name="T8" fmla="*/ 2411 w 2475"/>
                <a:gd name="T9" fmla="*/ 1265 h 1534"/>
                <a:gd name="T10" fmla="*/ 2380 w 2475"/>
                <a:gd name="T11" fmla="*/ 1043 h 1534"/>
                <a:gd name="T12" fmla="*/ 2372 w 2475"/>
                <a:gd name="T13" fmla="*/ 893 h 1534"/>
                <a:gd name="T14" fmla="*/ 2372 w 2475"/>
                <a:gd name="T15" fmla="*/ 711 h 1534"/>
                <a:gd name="T16" fmla="*/ 2285 w 2475"/>
                <a:gd name="T17" fmla="*/ 466 h 1534"/>
                <a:gd name="T18" fmla="*/ 2301 w 2475"/>
                <a:gd name="T19" fmla="*/ 253 h 1534"/>
                <a:gd name="T20" fmla="*/ 2285 w 2475"/>
                <a:gd name="T21" fmla="*/ 174 h 1534"/>
                <a:gd name="T22" fmla="*/ 2253 w 2475"/>
                <a:gd name="T23" fmla="*/ 63 h 1534"/>
                <a:gd name="T24" fmla="*/ 111 w 2475"/>
                <a:gd name="T25" fmla="*/ 0 h 1534"/>
                <a:gd name="T26" fmla="*/ 0 w 2475"/>
                <a:gd name="T27" fmla="*/ 1423 h 1534"/>
                <a:gd name="T28" fmla="*/ 2466 w 2475"/>
                <a:gd name="T29" fmla="*/ 1518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75" h="1534">
                  <a:moveTo>
                    <a:pt x="2466" y="1518"/>
                  </a:moveTo>
                  <a:lnTo>
                    <a:pt x="2466" y="1518"/>
                  </a:lnTo>
                  <a:cubicBezTo>
                    <a:pt x="2466" y="1502"/>
                    <a:pt x="2474" y="1494"/>
                    <a:pt x="2466" y="1486"/>
                  </a:cubicBezTo>
                  <a:cubicBezTo>
                    <a:pt x="2458" y="1439"/>
                    <a:pt x="2474" y="1336"/>
                    <a:pt x="2458" y="1320"/>
                  </a:cubicBezTo>
                  <a:cubicBezTo>
                    <a:pt x="2443" y="1296"/>
                    <a:pt x="2411" y="1296"/>
                    <a:pt x="2411" y="1265"/>
                  </a:cubicBezTo>
                  <a:cubicBezTo>
                    <a:pt x="2411" y="1225"/>
                    <a:pt x="2380" y="1099"/>
                    <a:pt x="2380" y="1043"/>
                  </a:cubicBezTo>
                  <a:cubicBezTo>
                    <a:pt x="2380" y="996"/>
                    <a:pt x="2364" y="964"/>
                    <a:pt x="2372" y="893"/>
                  </a:cubicBezTo>
                  <a:cubicBezTo>
                    <a:pt x="2380" y="822"/>
                    <a:pt x="2396" y="743"/>
                    <a:pt x="2372" y="711"/>
                  </a:cubicBezTo>
                  <a:cubicBezTo>
                    <a:pt x="2356" y="680"/>
                    <a:pt x="2316" y="561"/>
                    <a:pt x="2285" y="466"/>
                  </a:cubicBezTo>
                  <a:cubicBezTo>
                    <a:pt x="2253" y="371"/>
                    <a:pt x="2293" y="269"/>
                    <a:pt x="2301" y="253"/>
                  </a:cubicBezTo>
                  <a:cubicBezTo>
                    <a:pt x="2309" y="229"/>
                    <a:pt x="2309" y="205"/>
                    <a:pt x="2285" y="174"/>
                  </a:cubicBezTo>
                  <a:cubicBezTo>
                    <a:pt x="2269" y="158"/>
                    <a:pt x="2253" y="103"/>
                    <a:pt x="2253" y="63"/>
                  </a:cubicBezTo>
                  <a:cubicBezTo>
                    <a:pt x="1542" y="79"/>
                    <a:pt x="814" y="55"/>
                    <a:pt x="111" y="0"/>
                  </a:cubicBezTo>
                  <a:cubicBezTo>
                    <a:pt x="0" y="1423"/>
                    <a:pt x="0" y="1423"/>
                    <a:pt x="0" y="1423"/>
                  </a:cubicBezTo>
                  <a:cubicBezTo>
                    <a:pt x="222" y="1439"/>
                    <a:pt x="1850" y="1533"/>
                    <a:pt x="2466" y="1518"/>
                  </a:cubicBezTo>
                </a:path>
              </a:pathLst>
            </a:custGeom>
            <a:solidFill>
              <a:schemeClr val="accent6"/>
            </a:solidFill>
            <a:ln>
              <a:solidFill>
                <a:schemeClr val="bg2"/>
              </a:solidFill>
            </a:ln>
            <a:effectLst/>
          </p:spPr>
          <p:txBody>
            <a:bodyPr wrap="none" anchor="ctr"/>
            <a:lstStyle/>
            <a:p>
              <a:endParaRPr lang="en-US"/>
            </a:p>
          </p:txBody>
        </p:sp>
        <p:sp>
          <p:nvSpPr>
            <p:cNvPr id="272" name="Freeform 308"/>
            <p:cNvSpPr>
              <a:spLocks noChangeArrowheads="1"/>
            </p:cNvSpPr>
            <p:nvPr/>
          </p:nvSpPr>
          <p:spPr bwMode="auto">
            <a:xfrm>
              <a:off x="16105501" y="4510049"/>
              <a:ext cx="1301131" cy="802480"/>
            </a:xfrm>
            <a:custGeom>
              <a:avLst/>
              <a:gdLst>
                <a:gd name="T0" fmla="*/ 2340 w 2475"/>
                <a:gd name="T1" fmla="*/ 1526 h 1527"/>
                <a:gd name="T2" fmla="*/ 2340 w 2475"/>
                <a:gd name="T3" fmla="*/ 1526 h 1527"/>
                <a:gd name="T4" fmla="*/ 2340 w 2475"/>
                <a:gd name="T5" fmla="*/ 1526 h 1527"/>
                <a:gd name="T6" fmla="*/ 0 w 2475"/>
                <a:gd name="T7" fmla="*/ 1431 h 1527"/>
                <a:gd name="T8" fmla="*/ 0 w 2475"/>
                <a:gd name="T9" fmla="*/ 1431 h 1527"/>
                <a:gd name="T10" fmla="*/ 111 w 2475"/>
                <a:gd name="T11" fmla="*/ 0 h 1527"/>
                <a:gd name="T12" fmla="*/ 111 w 2475"/>
                <a:gd name="T13" fmla="*/ 0 h 1527"/>
                <a:gd name="T14" fmla="*/ 1771 w 2475"/>
                <a:gd name="T15" fmla="*/ 63 h 1527"/>
                <a:gd name="T16" fmla="*/ 2253 w 2475"/>
                <a:gd name="T17" fmla="*/ 55 h 1527"/>
                <a:gd name="T18" fmla="*/ 2261 w 2475"/>
                <a:gd name="T19" fmla="*/ 55 h 1527"/>
                <a:gd name="T20" fmla="*/ 2261 w 2475"/>
                <a:gd name="T21" fmla="*/ 63 h 1527"/>
                <a:gd name="T22" fmla="*/ 2285 w 2475"/>
                <a:gd name="T23" fmla="*/ 174 h 1527"/>
                <a:gd name="T24" fmla="*/ 2301 w 2475"/>
                <a:gd name="T25" fmla="*/ 253 h 1527"/>
                <a:gd name="T26" fmla="*/ 2293 w 2475"/>
                <a:gd name="T27" fmla="*/ 466 h 1527"/>
                <a:gd name="T28" fmla="*/ 2380 w 2475"/>
                <a:gd name="T29" fmla="*/ 711 h 1527"/>
                <a:gd name="T30" fmla="*/ 2380 w 2475"/>
                <a:gd name="T31" fmla="*/ 893 h 1527"/>
                <a:gd name="T32" fmla="*/ 2380 w 2475"/>
                <a:gd name="T33" fmla="*/ 988 h 1527"/>
                <a:gd name="T34" fmla="*/ 2388 w 2475"/>
                <a:gd name="T35" fmla="*/ 1043 h 1527"/>
                <a:gd name="T36" fmla="*/ 2403 w 2475"/>
                <a:gd name="T37" fmla="*/ 1170 h 1527"/>
                <a:gd name="T38" fmla="*/ 2419 w 2475"/>
                <a:gd name="T39" fmla="*/ 1265 h 1527"/>
                <a:gd name="T40" fmla="*/ 2443 w 2475"/>
                <a:gd name="T41" fmla="*/ 1304 h 1527"/>
                <a:gd name="T42" fmla="*/ 2458 w 2475"/>
                <a:gd name="T43" fmla="*/ 1312 h 1527"/>
                <a:gd name="T44" fmla="*/ 2474 w 2475"/>
                <a:gd name="T45" fmla="*/ 1407 h 1527"/>
                <a:gd name="T46" fmla="*/ 2474 w 2475"/>
                <a:gd name="T47" fmla="*/ 1478 h 1527"/>
                <a:gd name="T48" fmla="*/ 2474 w 2475"/>
                <a:gd name="T49" fmla="*/ 1518 h 1527"/>
                <a:gd name="T50" fmla="*/ 2466 w 2475"/>
                <a:gd name="T51" fmla="*/ 1518 h 1527"/>
                <a:gd name="T52" fmla="*/ 2466 w 2475"/>
                <a:gd name="T53" fmla="*/ 1518 h 1527"/>
                <a:gd name="T54" fmla="*/ 2340 w 2475"/>
                <a:gd name="T55" fmla="*/ 1526 h 1527"/>
                <a:gd name="T56" fmla="*/ 8 w 2475"/>
                <a:gd name="T57" fmla="*/ 1423 h 1527"/>
                <a:gd name="T58" fmla="*/ 8 w 2475"/>
                <a:gd name="T59" fmla="*/ 1423 h 1527"/>
                <a:gd name="T60" fmla="*/ 2340 w 2475"/>
                <a:gd name="T61" fmla="*/ 1518 h 1527"/>
                <a:gd name="T62" fmla="*/ 2340 w 2475"/>
                <a:gd name="T63" fmla="*/ 1518 h 1527"/>
                <a:gd name="T64" fmla="*/ 2466 w 2475"/>
                <a:gd name="T65" fmla="*/ 1518 h 1527"/>
                <a:gd name="T66" fmla="*/ 2466 w 2475"/>
                <a:gd name="T67" fmla="*/ 1486 h 1527"/>
                <a:gd name="T68" fmla="*/ 2466 w 2475"/>
                <a:gd name="T69" fmla="*/ 1407 h 1527"/>
                <a:gd name="T70" fmla="*/ 2458 w 2475"/>
                <a:gd name="T71" fmla="*/ 1320 h 1527"/>
                <a:gd name="T72" fmla="*/ 2443 w 2475"/>
                <a:gd name="T73" fmla="*/ 1304 h 1527"/>
                <a:gd name="T74" fmla="*/ 2411 w 2475"/>
                <a:gd name="T75" fmla="*/ 1265 h 1527"/>
                <a:gd name="T76" fmla="*/ 2396 w 2475"/>
                <a:gd name="T77" fmla="*/ 1170 h 1527"/>
                <a:gd name="T78" fmla="*/ 2380 w 2475"/>
                <a:gd name="T79" fmla="*/ 1043 h 1527"/>
                <a:gd name="T80" fmla="*/ 2372 w 2475"/>
                <a:gd name="T81" fmla="*/ 996 h 1527"/>
                <a:gd name="T82" fmla="*/ 2372 w 2475"/>
                <a:gd name="T83" fmla="*/ 893 h 1527"/>
                <a:gd name="T84" fmla="*/ 2372 w 2475"/>
                <a:gd name="T85" fmla="*/ 711 h 1527"/>
                <a:gd name="T86" fmla="*/ 2285 w 2475"/>
                <a:gd name="T87" fmla="*/ 466 h 1527"/>
                <a:gd name="T88" fmla="*/ 2293 w 2475"/>
                <a:gd name="T89" fmla="*/ 245 h 1527"/>
                <a:gd name="T90" fmla="*/ 2285 w 2475"/>
                <a:gd name="T91" fmla="*/ 182 h 1527"/>
                <a:gd name="T92" fmla="*/ 2253 w 2475"/>
                <a:gd name="T93" fmla="*/ 63 h 1527"/>
                <a:gd name="T94" fmla="*/ 1771 w 2475"/>
                <a:gd name="T95" fmla="*/ 71 h 1527"/>
                <a:gd name="T96" fmla="*/ 119 w 2475"/>
                <a:gd name="T97" fmla="*/ 8 h 1527"/>
                <a:gd name="T98" fmla="*/ 8 w 2475"/>
                <a:gd name="T99" fmla="*/ 1423 h 1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75" h="1527">
                  <a:moveTo>
                    <a:pt x="2340" y="1526"/>
                  </a:moveTo>
                  <a:lnTo>
                    <a:pt x="2340" y="1526"/>
                  </a:lnTo>
                  <a:lnTo>
                    <a:pt x="2340" y="1526"/>
                  </a:lnTo>
                  <a:cubicBezTo>
                    <a:pt x="1652" y="1526"/>
                    <a:pt x="174" y="1439"/>
                    <a:pt x="0" y="1431"/>
                  </a:cubicBezTo>
                  <a:lnTo>
                    <a:pt x="0" y="1431"/>
                  </a:lnTo>
                  <a:cubicBezTo>
                    <a:pt x="111" y="0"/>
                    <a:pt x="111" y="0"/>
                    <a:pt x="111" y="0"/>
                  </a:cubicBezTo>
                  <a:lnTo>
                    <a:pt x="111" y="0"/>
                  </a:lnTo>
                  <a:cubicBezTo>
                    <a:pt x="688" y="39"/>
                    <a:pt x="1249" y="63"/>
                    <a:pt x="1771" y="63"/>
                  </a:cubicBezTo>
                  <a:cubicBezTo>
                    <a:pt x="1937" y="63"/>
                    <a:pt x="2095" y="63"/>
                    <a:pt x="2253" y="55"/>
                  </a:cubicBezTo>
                  <a:cubicBezTo>
                    <a:pt x="2261" y="55"/>
                    <a:pt x="2261" y="55"/>
                    <a:pt x="2261" y="55"/>
                  </a:cubicBezTo>
                  <a:cubicBezTo>
                    <a:pt x="2261" y="63"/>
                    <a:pt x="2261" y="63"/>
                    <a:pt x="2261" y="63"/>
                  </a:cubicBezTo>
                  <a:cubicBezTo>
                    <a:pt x="2261" y="103"/>
                    <a:pt x="2269" y="158"/>
                    <a:pt x="2285" y="174"/>
                  </a:cubicBezTo>
                  <a:cubicBezTo>
                    <a:pt x="2316" y="205"/>
                    <a:pt x="2309" y="229"/>
                    <a:pt x="2301" y="253"/>
                  </a:cubicBezTo>
                  <a:cubicBezTo>
                    <a:pt x="2301" y="253"/>
                    <a:pt x="2253" y="363"/>
                    <a:pt x="2293" y="466"/>
                  </a:cubicBezTo>
                  <a:cubicBezTo>
                    <a:pt x="2316" y="553"/>
                    <a:pt x="2364" y="672"/>
                    <a:pt x="2380" y="711"/>
                  </a:cubicBezTo>
                  <a:cubicBezTo>
                    <a:pt x="2396" y="743"/>
                    <a:pt x="2388" y="822"/>
                    <a:pt x="2380" y="893"/>
                  </a:cubicBezTo>
                  <a:cubicBezTo>
                    <a:pt x="2372" y="941"/>
                    <a:pt x="2380" y="964"/>
                    <a:pt x="2380" y="988"/>
                  </a:cubicBezTo>
                  <a:cubicBezTo>
                    <a:pt x="2388" y="1012"/>
                    <a:pt x="2388" y="1028"/>
                    <a:pt x="2388" y="1043"/>
                  </a:cubicBezTo>
                  <a:cubicBezTo>
                    <a:pt x="2388" y="1075"/>
                    <a:pt x="2396" y="1122"/>
                    <a:pt x="2403" y="1170"/>
                  </a:cubicBezTo>
                  <a:cubicBezTo>
                    <a:pt x="2411" y="1209"/>
                    <a:pt x="2419" y="1241"/>
                    <a:pt x="2419" y="1265"/>
                  </a:cubicBezTo>
                  <a:cubicBezTo>
                    <a:pt x="2419" y="1288"/>
                    <a:pt x="2427" y="1296"/>
                    <a:pt x="2443" y="1304"/>
                  </a:cubicBezTo>
                  <a:cubicBezTo>
                    <a:pt x="2451" y="1304"/>
                    <a:pt x="2458" y="1312"/>
                    <a:pt x="2458" y="1312"/>
                  </a:cubicBezTo>
                  <a:cubicBezTo>
                    <a:pt x="2474" y="1328"/>
                    <a:pt x="2474" y="1359"/>
                    <a:pt x="2474" y="1407"/>
                  </a:cubicBezTo>
                  <a:cubicBezTo>
                    <a:pt x="2466" y="1431"/>
                    <a:pt x="2466" y="1462"/>
                    <a:pt x="2474" y="1478"/>
                  </a:cubicBezTo>
                  <a:cubicBezTo>
                    <a:pt x="2474" y="1494"/>
                    <a:pt x="2474" y="1502"/>
                    <a:pt x="2474" y="1518"/>
                  </a:cubicBezTo>
                  <a:cubicBezTo>
                    <a:pt x="2466" y="1518"/>
                    <a:pt x="2466" y="1518"/>
                    <a:pt x="2466" y="1518"/>
                  </a:cubicBezTo>
                  <a:lnTo>
                    <a:pt x="2466" y="1518"/>
                  </a:lnTo>
                  <a:cubicBezTo>
                    <a:pt x="2427" y="1526"/>
                    <a:pt x="2388" y="1526"/>
                    <a:pt x="2340" y="1526"/>
                  </a:cubicBezTo>
                  <a:close/>
                  <a:moveTo>
                    <a:pt x="8" y="1423"/>
                  </a:moveTo>
                  <a:lnTo>
                    <a:pt x="8" y="1423"/>
                  </a:lnTo>
                  <a:cubicBezTo>
                    <a:pt x="190" y="1431"/>
                    <a:pt x="1660" y="1518"/>
                    <a:pt x="2340" y="1518"/>
                  </a:cubicBezTo>
                  <a:lnTo>
                    <a:pt x="2340" y="1518"/>
                  </a:lnTo>
                  <a:cubicBezTo>
                    <a:pt x="2388" y="1518"/>
                    <a:pt x="2427" y="1518"/>
                    <a:pt x="2466" y="1518"/>
                  </a:cubicBezTo>
                  <a:cubicBezTo>
                    <a:pt x="2466" y="1502"/>
                    <a:pt x="2466" y="1494"/>
                    <a:pt x="2466" y="1486"/>
                  </a:cubicBezTo>
                  <a:cubicBezTo>
                    <a:pt x="2458" y="1462"/>
                    <a:pt x="2458" y="1431"/>
                    <a:pt x="2466" y="1407"/>
                  </a:cubicBezTo>
                  <a:cubicBezTo>
                    <a:pt x="2466" y="1368"/>
                    <a:pt x="2466" y="1328"/>
                    <a:pt x="2458" y="1320"/>
                  </a:cubicBezTo>
                  <a:cubicBezTo>
                    <a:pt x="2450" y="1312"/>
                    <a:pt x="2443" y="1312"/>
                    <a:pt x="2443" y="1304"/>
                  </a:cubicBezTo>
                  <a:cubicBezTo>
                    <a:pt x="2427" y="1296"/>
                    <a:pt x="2411" y="1288"/>
                    <a:pt x="2411" y="1265"/>
                  </a:cubicBezTo>
                  <a:cubicBezTo>
                    <a:pt x="2411" y="1241"/>
                    <a:pt x="2403" y="1209"/>
                    <a:pt x="2396" y="1170"/>
                  </a:cubicBezTo>
                  <a:cubicBezTo>
                    <a:pt x="2388" y="1122"/>
                    <a:pt x="2380" y="1075"/>
                    <a:pt x="2380" y="1043"/>
                  </a:cubicBezTo>
                  <a:cubicBezTo>
                    <a:pt x="2380" y="1028"/>
                    <a:pt x="2380" y="1012"/>
                    <a:pt x="2372" y="996"/>
                  </a:cubicBezTo>
                  <a:cubicBezTo>
                    <a:pt x="2372" y="964"/>
                    <a:pt x="2364" y="941"/>
                    <a:pt x="2372" y="893"/>
                  </a:cubicBezTo>
                  <a:cubicBezTo>
                    <a:pt x="2380" y="830"/>
                    <a:pt x="2388" y="743"/>
                    <a:pt x="2372" y="711"/>
                  </a:cubicBezTo>
                  <a:cubicBezTo>
                    <a:pt x="2356" y="680"/>
                    <a:pt x="2309" y="553"/>
                    <a:pt x="2285" y="466"/>
                  </a:cubicBezTo>
                  <a:cubicBezTo>
                    <a:pt x="2245" y="363"/>
                    <a:pt x="2293" y="253"/>
                    <a:pt x="2293" y="245"/>
                  </a:cubicBezTo>
                  <a:cubicBezTo>
                    <a:pt x="2309" y="221"/>
                    <a:pt x="2301" y="198"/>
                    <a:pt x="2285" y="182"/>
                  </a:cubicBezTo>
                  <a:cubicBezTo>
                    <a:pt x="2269" y="158"/>
                    <a:pt x="2253" y="103"/>
                    <a:pt x="2253" y="63"/>
                  </a:cubicBezTo>
                  <a:cubicBezTo>
                    <a:pt x="2095" y="71"/>
                    <a:pt x="1937" y="71"/>
                    <a:pt x="1771" y="71"/>
                  </a:cubicBezTo>
                  <a:cubicBezTo>
                    <a:pt x="1249" y="71"/>
                    <a:pt x="688" y="47"/>
                    <a:pt x="119" y="8"/>
                  </a:cubicBezTo>
                  <a:lnTo>
                    <a:pt x="8" y="1423"/>
                  </a:lnTo>
                  <a:close/>
                </a:path>
              </a:pathLst>
            </a:custGeom>
            <a:solidFill>
              <a:schemeClr val="accent6"/>
            </a:solidFill>
            <a:ln>
              <a:solidFill>
                <a:schemeClr val="bg2"/>
              </a:solidFill>
            </a:ln>
            <a:effectLst/>
          </p:spPr>
          <p:txBody>
            <a:bodyPr wrap="none" anchor="ctr"/>
            <a:lstStyle/>
            <a:p>
              <a:endParaRPr lang="en-US"/>
            </a:p>
          </p:txBody>
        </p:sp>
        <p:sp>
          <p:nvSpPr>
            <p:cNvPr id="273" name="Freeform 330"/>
            <p:cNvSpPr>
              <a:spLocks noChangeArrowheads="1"/>
            </p:cNvSpPr>
            <p:nvPr/>
          </p:nvSpPr>
          <p:spPr bwMode="auto">
            <a:xfrm>
              <a:off x="16056796" y="5259184"/>
              <a:ext cx="1384625" cy="911488"/>
            </a:xfrm>
            <a:custGeom>
              <a:avLst/>
              <a:gdLst>
                <a:gd name="T0" fmla="*/ 1921 w 2633"/>
                <a:gd name="T1" fmla="*/ 1470 h 1732"/>
                <a:gd name="T2" fmla="*/ 1921 w 2633"/>
                <a:gd name="T3" fmla="*/ 1470 h 1732"/>
                <a:gd name="T4" fmla="*/ 1977 w 2633"/>
                <a:gd name="T5" fmla="*/ 1518 h 1732"/>
                <a:gd name="T6" fmla="*/ 2024 w 2633"/>
                <a:gd name="T7" fmla="*/ 1549 h 1732"/>
                <a:gd name="T8" fmla="*/ 2080 w 2633"/>
                <a:gd name="T9" fmla="*/ 1581 h 1732"/>
                <a:gd name="T10" fmla="*/ 2111 w 2633"/>
                <a:gd name="T11" fmla="*/ 1565 h 1732"/>
                <a:gd name="T12" fmla="*/ 2151 w 2633"/>
                <a:gd name="T13" fmla="*/ 1533 h 1732"/>
                <a:gd name="T14" fmla="*/ 2332 w 2633"/>
                <a:gd name="T15" fmla="*/ 1541 h 1732"/>
                <a:gd name="T16" fmla="*/ 2372 w 2633"/>
                <a:gd name="T17" fmla="*/ 1573 h 1732"/>
                <a:gd name="T18" fmla="*/ 2483 w 2633"/>
                <a:gd name="T19" fmla="*/ 1620 h 1732"/>
                <a:gd name="T20" fmla="*/ 2538 w 2633"/>
                <a:gd name="T21" fmla="*/ 1668 h 1732"/>
                <a:gd name="T22" fmla="*/ 2600 w 2633"/>
                <a:gd name="T23" fmla="*/ 1723 h 1732"/>
                <a:gd name="T24" fmla="*/ 2624 w 2633"/>
                <a:gd name="T25" fmla="*/ 1723 h 1732"/>
                <a:gd name="T26" fmla="*/ 2600 w 2633"/>
                <a:gd name="T27" fmla="*/ 1652 h 1732"/>
                <a:gd name="T28" fmla="*/ 2546 w 2633"/>
                <a:gd name="T29" fmla="*/ 1565 h 1732"/>
                <a:gd name="T30" fmla="*/ 2600 w 2633"/>
                <a:gd name="T31" fmla="*/ 1486 h 1732"/>
                <a:gd name="T32" fmla="*/ 2616 w 2633"/>
                <a:gd name="T33" fmla="*/ 1415 h 1732"/>
                <a:gd name="T34" fmla="*/ 2584 w 2633"/>
                <a:gd name="T35" fmla="*/ 1367 h 1732"/>
                <a:gd name="T36" fmla="*/ 2569 w 2633"/>
                <a:gd name="T37" fmla="*/ 1320 h 1732"/>
                <a:gd name="T38" fmla="*/ 2569 w 2633"/>
                <a:gd name="T39" fmla="*/ 1241 h 1732"/>
                <a:gd name="T40" fmla="*/ 2608 w 2633"/>
                <a:gd name="T41" fmla="*/ 1225 h 1732"/>
                <a:gd name="T42" fmla="*/ 2608 w 2633"/>
                <a:gd name="T43" fmla="*/ 371 h 1732"/>
                <a:gd name="T44" fmla="*/ 2553 w 2633"/>
                <a:gd name="T45" fmla="*/ 356 h 1732"/>
                <a:gd name="T46" fmla="*/ 2506 w 2633"/>
                <a:gd name="T47" fmla="*/ 316 h 1732"/>
                <a:gd name="T48" fmla="*/ 2483 w 2633"/>
                <a:gd name="T49" fmla="*/ 261 h 1732"/>
                <a:gd name="T50" fmla="*/ 2506 w 2633"/>
                <a:gd name="T51" fmla="*/ 197 h 1732"/>
                <a:gd name="T52" fmla="*/ 2561 w 2633"/>
                <a:gd name="T53" fmla="*/ 95 h 1732"/>
                <a:gd name="T54" fmla="*/ 95 w 2633"/>
                <a:gd name="T55" fmla="*/ 0 h 1732"/>
                <a:gd name="T56" fmla="*/ 64 w 2633"/>
                <a:gd name="T57" fmla="*/ 435 h 1732"/>
                <a:gd name="T58" fmla="*/ 0 w 2633"/>
                <a:gd name="T59" fmla="*/ 1375 h 1732"/>
                <a:gd name="T60" fmla="*/ 1921 w 2633"/>
                <a:gd name="T61" fmla="*/ 1470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33" h="1732">
                  <a:moveTo>
                    <a:pt x="1921" y="1470"/>
                  </a:moveTo>
                  <a:lnTo>
                    <a:pt x="1921" y="1470"/>
                  </a:lnTo>
                  <a:cubicBezTo>
                    <a:pt x="1921" y="1470"/>
                    <a:pt x="1969" y="1494"/>
                    <a:pt x="1977" y="1518"/>
                  </a:cubicBezTo>
                  <a:cubicBezTo>
                    <a:pt x="1985" y="1533"/>
                    <a:pt x="1985" y="1549"/>
                    <a:pt x="2024" y="1549"/>
                  </a:cubicBezTo>
                  <a:cubicBezTo>
                    <a:pt x="2056" y="1557"/>
                    <a:pt x="2072" y="1573"/>
                    <a:pt x="2080" y="1581"/>
                  </a:cubicBezTo>
                  <a:cubicBezTo>
                    <a:pt x="2087" y="1597"/>
                    <a:pt x="2087" y="1589"/>
                    <a:pt x="2111" y="1565"/>
                  </a:cubicBezTo>
                  <a:cubicBezTo>
                    <a:pt x="2127" y="1541"/>
                    <a:pt x="2127" y="1526"/>
                    <a:pt x="2151" y="1533"/>
                  </a:cubicBezTo>
                  <a:cubicBezTo>
                    <a:pt x="2182" y="1533"/>
                    <a:pt x="2309" y="1518"/>
                    <a:pt x="2332" y="1541"/>
                  </a:cubicBezTo>
                  <a:cubicBezTo>
                    <a:pt x="2348" y="1557"/>
                    <a:pt x="2340" y="1573"/>
                    <a:pt x="2372" y="1573"/>
                  </a:cubicBezTo>
                  <a:cubicBezTo>
                    <a:pt x="2404" y="1573"/>
                    <a:pt x="2467" y="1597"/>
                    <a:pt x="2483" y="1620"/>
                  </a:cubicBezTo>
                  <a:cubicBezTo>
                    <a:pt x="2498" y="1644"/>
                    <a:pt x="2530" y="1668"/>
                    <a:pt x="2538" y="1668"/>
                  </a:cubicBezTo>
                  <a:cubicBezTo>
                    <a:pt x="2546" y="1668"/>
                    <a:pt x="2561" y="1731"/>
                    <a:pt x="2600" y="1723"/>
                  </a:cubicBezTo>
                  <a:cubicBezTo>
                    <a:pt x="2608" y="1723"/>
                    <a:pt x="2616" y="1723"/>
                    <a:pt x="2624" y="1723"/>
                  </a:cubicBezTo>
                  <a:cubicBezTo>
                    <a:pt x="2616" y="1707"/>
                    <a:pt x="2608" y="1684"/>
                    <a:pt x="2600" y="1652"/>
                  </a:cubicBezTo>
                  <a:cubicBezTo>
                    <a:pt x="2569" y="1597"/>
                    <a:pt x="2522" y="1613"/>
                    <a:pt x="2546" y="1565"/>
                  </a:cubicBezTo>
                  <a:cubicBezTo>
                    <a:pt x="2561" y="1526"/>
                    <a:pt x="2592" y="1541"/>
                    <a:pt x="2600" y="1486"/>
                  </a:cubicBezTo>
                  <a:cubicBezTo>
                    <a:pt x="2608" y="1439"/>
                    <a:pt x="2600" y="1439"/>
                    <a:pt x="2616" y="1415"/>
                  </a:cubicBezTo>
                  <a:cubicBezTo>
                    <a:pt x="2632" y="1391"/>
                    <a:pt x="2616" y="1383"/>
                    <a:pt x="2584" y="1367"/>
                  </a:cubicBezTo>
                  <a:cubicBezTo>
                    <a:pt x="2561" y="1352"/>
                    <a:pt x="2538" y="1336"/>
                    <a:pt x="2569" y="1320"/>
                  </a:cubicBezTo>
                  <a:cubicBezTo>
                    <a:pt x="2600" y="1304"/>
                    <a:pt x="2553" y="1265"/>
                    <a:pt x="2569" y="1241"/>
                  </a:cubicBezTo>
                  <a:cubicBezTo>
                    <a:pt x="2584" y="1217"/>
                    <a:pt x="2608" y="1225"/>
                    <a:pt x="2608" y="1225"/>
                  </a:cubicBezTo>
                  <a:cubicBezTo>
                    <a:pt x="2608" y="371"/>
                    <a:pt x="2608" y="371"/>
                    <a:pt x="2608" y="371"/>
                  </a:cubicBezTo>
                  <a:cubicBezTo>
                    <a:pt x="2608" y="371"/>
                    <a:pt x="2577" y="356"/>
                    <a:pt x="2553" y="356"/>
                  </a:cubicBezTo>
                  <a:cubicBezTo>
                    <a:pt x="2530" y="356"/>
                    <a:pt x="2506" y="347"/>
                    <a:pt x="2506" y="316"/>
                  </a:cubicBezTo>
                  <a:cubicBezTo>
                    <a:pt x="2506" y="276"/>
                    <a:pt x="2498" y="276"/>
                    <a:pt x="2483" y="261"/>
                  </a:cubicBezTo>
                  <a:cubicBezTo>
                    <a:pt x="2467" y="245"/>
                    <a:pt x="2475" y="213"/>
                    <a:pt x="2506" y="197"/>
                  </a:cubicBezTo>
                  <a:cubicBezTo>
                    <a:pt x="2530" y="190"/>
                    <a:pt x="2553" y="134"/>
                    <a:pt x="2561" y="95"/>
                  </a:cubicBezTo>
                  <a:cubicBezTo>
                    <a:pt x="1945" y="110"/>
                    <a:pt x="317" y="16"/>
                    <a:pt x="95" y="0"/>
                  </a:cubicBezTo>
                  <a:cubicBezTo>
                    <a:pt x="64" y="435"/>
                    <a:pt x="64" y="435"/>
                    <a:pt x="64" y="435"/>
                  </a:cubicBezTo>
                  <a:cubicBezTo>
                    <a:pt x="0" y="1375"/>
                    <a:pt x="0" y="1375"/>
                    <a:pt x="0" y="1375"/>
                  </a:cubicBezTo>
                  <a:cubicBezTo>
                    <a:pt x="222" y="1391"/>
                    <a:pt x="1542" y="1486"/>
                    <a:pt x="1921" y="1470"/>
                  </a:cubicBezTo>
                </a:path>
              </a:pathLst>
            </a:custGeom>
            <a:solidFill>
              <a:schemeClr val="accent6"/>
            </a:solidFill>
            <a:ln>
              <a:solidFill>
                <a:schemeClr val="bg2"/>
              </a:solidFill>
            </a:ln>
            <a:effectLst/>
          </p:spPr>
          <p:txBody>
            <a:bodyPr wrap="none" anchor="ctr"/>
            <a:lstStyle/>
            <a:p>
              <a:endParaRPr lang="en-US"/>
            </a:p>
          </p:txBody>
        </p:sp>
        <p:sp>
          <p:nvSpPr>
            <p:cNvPr id="274" name="Freeform 331"/>
            <p:cNvSpPr>
              <a:spLocks noChangeArrowheads="1"/>
            </p:cNvSpPr>
            <p:nvPr/>
          </p:nvSpPr>
          <p:spPr bwMode="auto">
            <a:xfrm>
              <a:off x="16056796" y="5259184"/>
              <a:ext cx="1384625" cy="911488"/>
            </a:xfrm>
            <a:custGeom>
              <a:avLst/>
              <a:gdLst>
                <a:gd name="T0" fmla="*/ 2592 w 2633"/>
                <a:gd name="T1" fmla="*/ 1731 h 1732"/>
                <a:gd name="T2" fmla="*/ 2538 w 2633"/>
                <a:gd name="T3" fmla="*/ 1668 h 1732"/>
                <a:gd name="T4" fmla="*/ 2372 w 2633"/>
                <a:gd name="T5" fmla="*/ 1581 h 1732"/>
                <a:gd name="T6" fmla="*/ 2324 w 2633"/>
                <a:gd name="T7" fmla="*/ 1541 h 1732"/>
                <a:gd name="T8" fmla="*/ 2206 w 2633"/>
                <a:gd name="T9" fmla="*/ 1533 h 1732"/>
                <a:gd name="T10" fmla="*/ 2119 w 2633"/>
                <a:gd name="T11" fmla="*/ 1557 h 1732"/>
                <a:gd name="T12" fmla="*/ 2087 w 2633"/>
                <a:gd name="T13" fmla="*/ 1597 h 1732"/>
                <a:gd name="T14" fmla="*/ 2072 w 2633"/>
                <a:gd name="T15" fmla="*/ 1581 h 1732"/>
                <a:gd name="T16" fmla="*/ 1977 w 2633"/>
                <a:gd name="T17" fmla="*/ 1526 h 1732"/>
                <a:gd name="T18" fmla="*/ 1913 w 2633"/>
                <a:gd name="T19" fmla="*/ 1470 h 1732"/>
                <a:gd name="T20" fmla="*/ 1803 w 2633"/>
                <a:gd name="T21" fmla="*/ 1470 h 1732"/>
                <a:gd name="T22" fmla="*/ 0 w 2633"/>
                <a:gd name="T23" fmla="*/ 1375 h 1732"/>
                <a:gd name="T24" fmla="*/ 95 w 2633"/>
                <a:gd name="T25" fmla="*/ 0 h 1732"/>
                <a:gd name="T26" fmla="*/ 2435 w 2633"/>
                <a:gd name="T27" fmla="*/ 95 h 1732"/>
                <a:gd name="T28" fmla="*/ 2569 w 2633"/>
                <a:gd name="T29" fmla="*/ 95 h 1732"/>
                <a:gd name="T30" fmla="*/ 2506 w 2633"/>
                <a:gd name="T31" fmla="*/ 205 h 1732"/>
                <a:gd name="T32" fmla="*/ 2483 w 2633"/>
                <a:gd name="T33" fmla="*/ 261 h 1732"/>
                <a:gd name="T34" fmla="*/ 2514 w 2633"/>
                <a:gd name="T35" fmla="*/ 316 h 1732"/>
                <a:gd name="T36" fmla="*/ 2608 w 2633"/>
                <a:gd name="T37" fmla="*/ 371 h 1732"/>
                <a:gd name="T38" fmla="*/ 2608 w 2633"/>
                <a:gd name="T39" fmla="*/ 1233 h 1732"/>
                <a:gd name="T40" fmla="*/ 2600 w 2633"/>
                <a:gd name="T41" fmla="*/ 1225 h 1732"/>
                <a:gd name="T42" fmla="*/ 2577 w 2633"/>
                <a:gd name="T43" fmla="*/ 1280 h 1732"/>
                <a:gd name="T44" fmla="*/ 2561 w 2633"/>
                <a:gd name="T45" fmla="*/ 1336 h 1732"/>
                <a:gd name="T46" fmla="*/ 2592 w 2633"/>
                <a:gd name="T47" fmla="*/ 1367 h 1732"/>
                <a:gd name="T48" fmla="*/ 2624 w 2633"/>
                <a:gd name="T49" fmla="*/ 1399 h 1732"/>
                <a:gd name="T50" fmla="*/ 2608 w 2633"/>
                <a:gd name="T51" fmla="*/ 1446 h 1732"/>
                <a:gd name="T52" fmla="*/ 2577 w 2633"/>
                <a:gd name="T53" fmla="*/ 1533 h 1732"/>
                <a:gd name="T54" fmla="*/ 2561 w 2633"/>
                <a:gd name="T55" fmla="*/ 1604 h 1732"/>
                <a:gd name="T56" fmla="*/ 2632 w 2633"/>
                <a:gd name="T57" fmla="*/ 1723 h 1732"/>
                <a:gd name="T58" fmla="*/ 2624 w 2633"/>
                <a:gd name="T59" fmla="*/ 1731 h 1732"/>
                <a:gd name="T60" fmla="*/ 2592 w 2633"/>
                <a:gd name="T61" fmla="*/ 1731 h 1732"/>
                <a:gd name="T62" fmla="*/ 2261 w 2633"/>
                <a:gd name="T63" fmla="*/ 1526 h 1732"/>
                <a:gd name="T64" fmla="*/ 2340 w 2633"/>
                <a:gd name="T65" fmla="*/ 1557 h 1732"/>
                <a:gd name="T66" fmla="*/ 2483 w 2633"/>
                <a:gd name="T67" fmla="*/ 1620 h 1732"/>
                <a:gd name="T68" fmla="*/ 2553 w 2633"/>
                <a:gd name="T69" fmla="*/ 1676 h 1732"/>
                <a:gd name="T70" fmla="*/ 2600 w 2633"/>
                <a:gd name="T71" fmla="*/ 1723 h 1732"/>
                <a:gd name="T72" fmla="*/ 2592 w 2633"/>
                <a:gd name="T73" fmla="*/ 1652 h 1732"/>
                <a:gd name="T74" fmla="*/ 2538 w 2633"/>
                <a:gd name="T75" fmla="*/ 1565 h 1732"/>
                <a:gd name="T76" fmla="*/ 2600 w 2633"/>
                <a:gd name="T77" fmla="*/ 1486 h 1732"/>
                <a:gd name="T78" fmla="*/ 2608 w 2633"/>
                <a:gd name="T79" fmla="*/ 1415 h 1732"/>
                <a:gd name="T80" fmla="*/ 2592 w 2633"/>
                <a:gd name="T81" fmla="*/ 1375 h 1732"/>
                <a:gd name="T82" fmla="*/ 2577 w 2633"/>
                <a:gd name="T83" fmla="*/ 1367 h 1732"/>
                <a:gd name="T84" fmla="*/ 2569 w 2633"/>
                <a:gd name="T85" fmla="*/ 1320 h 1732"/>
                <a:gd name="T86" fmla="*/ 2569 w 2633"/>
                <a:gd name="T87" fmla="*/ 1241 h 1732"/>
                <a:gd name="T88" fmla="*/ 2600 w 2633"/>
                <a:gd name="T89" fmla="*/ 371 h 1732"/>
                <a:gd name="T90" fmla="*/ 2506 w 2633"/>
                <a:gd name="T91" fmla="*/ 316 h 1732"/>
                <a:gd name="T92" fmla="*/ 2483 w 2633"/>
                <a:gd name="T93" fmla="*/ 269 h 1732"/>
                <a:gd name="T94" fmla="*/ 2498 w 2633"/>
                <a:gd name="T95" fmla="*/ 197 h 1732"/>
                <a:gd name="T96" fmla="*/ 2435 w 2633"/>
                <a:gd name="T97" fmla="*/ 103 h 1732"/>
                <a:gd name="T98" fmla="*/ 71 w 2633"/>
                <a:gd name="T99" fmla="*/ 435 h 1732"/>
                <a:gd name="T100" fmla="*/ 1803 w 2633"/>
                <a:gd name="T101" fmla="*/ 1462 h 1732"/>
                <a:gd name="T102" fmla="*/ 1921 w 2633"/>
                <a:gd name="T103" fmla="*/ 1462 h 1732"/>
                <a:gd name="T104" fmla="*/ 1921 w 2633"/>
                <a:gd name="T105" fmla="*/ 1462 h 1732"/>
                <a:gd name="T106" fmla="*/ 1977 w 2633"/>
                <a:gd name="T107" fmla="*/ 1518 h 1732"/>
                <a:gd name="T108" fmla="*/ 2080 w 2633"/>
                <a:gd name="T109" fmla="*/ 1581 h 1732"/>
                <a:gd name="T110" fmla="*/ 2087 w 2633"/>
                <a:gd name="T111" fmla="*/ 1589 h 1732"/>
                <a:gd name="T112" fmla="*/ 2111 w 2633"/>
                <a:gd name="T113" fmla="*/ 1549 h 1732"/>
                <a:gd name="T114" fmla="*/ 2198 w 2633"/>
                <a:gd name="T115" fmla="*/ 1526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33" h="1732">
                  <a:moveTo>
                    <a:pt x="2592" y="1731"/>
                  </a:moveTo>
                  <a:lnTo>
                    <a:pt x="2592" y="1731"/>
                  </a:lnTo>
                  <a:cubicBezTo>
                    <a:pt x="2569" y="1731"/>
                    <a:pt x="2553" y="1699"/>
                    <a:pt x="2546" y="1684"/>
                  </a:cubicBezTo>
                  <a:cubicBezTo>
                    <a:pt x="2546" y="1676"/>
                    <a:pt x="2538" y="1668"/>
                    <a:pt x="2538" y="1668"/>
                  </a:cubicBezTo>
                  <a:cubicBezTo>
                    <a:pt x="2530" y="1668"/>
                    <a:pt x="2498" y="1644"/>
                    <a:pt x="2483" y="1620"/>
                  </a:cubicBezTo>
                  <a:cubicBezTo>
                    <a:pt x="2467" y="1597"/>
                    <a:pt x="2404" y="1581"/>
                    <a:pt x="2372" y="1581"/>
                  </a:cubicBezTo>
                  <a:cubicBezTo>
                    <a:pt x="2348" y="1581"/>
                    <a:pt x="2348" y="1573"/>
                    <a:pt x="2340" y="1557"/>
                  </a:cubicBezTo>
                  <a:cubicBezTo>
                    <a:pt x="2332" y="1557"/>
                    <a:pt x="2332" y="1549"/>
                    <a:pt x="2324" y="1541"/>
                  </a:cubicBezTo>
                  <a:cubicBezTo>
                    <a:pt x="2324" y="1541"/>
                    <a:pt x="2309" y="1533"/>
                    <a:pt x="2261" y="1533"/>
                  </a:cubicBezTo>
                  <a:cubicBezTo>
                    <a:pt x="2245" y="1533"/>
                    <a:pt x="2222" y="1533"/>
                    <a:pt x="2206" y="1533"/>
                  </a:cubicBezTo>
                  <a:cubicBezTo>
                    <a:pt x="2182" y="1533"/>
                    <a:pt x="2158" y="1533"/>
                    <a:pt x="2151" y="1533"/>
                  </a:cubicBezTo>
                  <a:cubicBezTo>
                    <a:pt x="2135" y="1533"/>
                    <a:pt x="2127" y="1541"/>
                    <a:pt x="2119" y="1557"/>
                  </a:cubicBezTo>
                  <a:lnTo>
                    <a:pt x="2111" y="1565"/>
                  </a:lnTo>
                  <a:cubicBezTo>
                    <a:pt x="2095" y="1589"/>
                    <a:pt x="2095" y="1597"/>
                    <a:pt x="2087" y="1597"/>
                  </a:cubicBezTo>
                  <a:cubicBezTo>
                    <a:pt x="2080" y="1597"/>
                    <a:pt x="2080" y="1589"/>
                    <a:pt x="2080" y="1589"/>
                  </a:cubicBezTo>
                  <a:cubicBezTo>
                    <a:pt x="2080" y="1589"/>
                    <a:pt x="2072" y="1589"/>
                    <a:pt x="2072" y="1581"/>
                  </a:cubicBezTo>
                  <a:cubicBezTo>
                    <a:pt x="2064" y="1573"/>
                    <a:pt x="2048" y="1557"/>
                    <a:pt x="2016" y="1557"/>
                  </a:cubicBezTo>
                  <a:cubicBezTo>
                    <a:pt x="1985" y="1549"/>
                    <a:pt x="1977" y="1541"/>
                    <a:pt x="1977" y="1526"/>
                  </a:cubicBezTo>
                  <a:cubicBezTo>
                    <a:pt x="1969" y="1518"/>
                    <a:pt x="1969" y="1518"/>
                    <a:pt x="1969" y="1518"/>
                  </a:cubicBezTo>
                  <a:cubicBezTo>
                    <a:pt x="1961" y="1502"/>
                    <a:pt x="1921" y="1478"/>
                    <a:pt x="1913" y="1470"/>
                  </a:cubicBezTo>
                  <a:cubicBezTo>
                    <a:pt x="1890" y="1470"/>
                    <a:pt x="1850" y="1470"/>
                    <a:pt x="1803" y="1470"/>
                  </a:cubicBezTo>
                  <a:lnTo>
                    <a:pt x="1803" y="1470"/>
                  </a:lnTo>
                  <a:cubicBezTo>
                    <a:pt x="1328" y="1470"/>
                    <a:pt x="222" y="1391"/>
                    <a:pt x="0" y="1375"/>
                  </a:cubicBezTo>
                  <a:lnTo>
                    <a:pt x="0" y="1375"/>
                  </a:lnTo>
                  <a:cubicBezTo>
                    <a:pt x="64" y="435"/>
                    <a:pt x="64" y="435"/>
                    <a:pt x="64" y="435"/>
                  </a:cubicBezTo>
                  <a:cubicBezTo>
                    <a:pt x="95" y="0"/>
                    <a:pt x="95" y="0"/>
                    <a:pt x="95" y="0"/>
                  </a:cubicBezTo>
                  <a:lnTo>
                    <a:pt x="95" y="0"/>
                  </a:lnTo>
                  <a:cubicBezTo>
                    <a:pt x="269" y="8"/>
                    <a:pt x="1747" y="95"/>
                    <a:pt x="2435" y="95"/>
                  </a:cubicBezTo>
                  <a:cubicBezTo>
                    <a:pt x="2483" y="95"/>
                    <a:pt x="2522" y="95"/>
                    <a:pt x="2561" y="95"/>
                  </a:cubicBezTo>
                  <a:cubicBezTo>
                    <a:pt x="2569" y="95"/>
                    <a:pt x="2569" y="95"/>
                    <a:pt x="2569" y="95"/>
                  </a:cubicBezTo>
                  <a:lnTo>
                    <a:pt x="2569" y="95"/>
                  </a:lnTo>
                  <a:cubicBezTo>
                    <a:pt x="2553" y="142"/>
                    <a:pt x="2530" y="190"/>
                    <a:pt x="2506" y="205"/>
                  </a:cubicBezTo>
                  <a:cubicBezTo>
                    <a:pt x="2491" y="213"/>
                    <a:pt x="2483" y="221"/>
                    <a:pt x="2483" y="237"/>
                  </a:cubicBezTo>
                  <a:cubicBezTo>
                    <a:pt x="2475" y="245"/>
                    <a:pt x="2483" y="253"/>
                    <a:pt x="2483" y="261"/>
                  </a:cubicBezTo>
                  <a:cubicBezTo>
                    <a:pt x="2491" y="269"/>
                    <a:pt x="2491" y="269"/>
                    <a:pt x="2498" y="269"/>
                  </a:cubicBezTo>
                  <a:cubicBezTo>
                    <a:pt x="2506" y="276"/>
                    <a:pt x="2514" y="284"/>
                    <a:pt x="2514" y="316"/>
                  </a:cubicBezTo>
                  <a:cubicBezTo>
                    <a:pt x="2514" y="347"/>
                    <a:pt x="2530" y="347"/>
                    <a:pt x="2553" y="347"/>
                  </a:cubicBezTo>
                  <a:cubicBezTo>
                    <a:pt x="2577" y="347"/>
                    <a:pt x="2608" y="371"/>
                    <a:pt x="2608" y="371"/>
                  </a:cubicBezTo>
                  <a:lnTo>
                    <a:pt x="2608" y="371"/>
                  </a:lnTo>
                  <a:cubicBezTo>
                    <a:pt x="2608" y="1233"/>
                    <a:pt x="2608" y="1233"/>
                    <a:pt x="2608" y="1233"/>
                  </a:cubicBezTo>
                  <a:cubicBezTo>
                    <a:pt x="2600" y="1225"/>
                    <a:pt x="2600" y="1225"/>
                    <a:pt x="2600" y="1225"/>
                  </a:cubicBezTo>
                  <a:lnTo>
                    <a:pt x="2600" y="1225"/>
                  </a:lnTo>
                  <a:cubicBezTo>
                    <a:pt x="2592" y="1225"/>
                    <a:pt x="2584" y="1233"/>
                    <a:pt x="2577" y="1241"/>
                  </a:cubicBezTo>
                  <a:cubicBezTo>
                    <a:pt x="2569" y="1257"/>
                    <a:pt x="2569" y="1265"/>
                    <a:pt x="2577" y="1280"/>
                  </a:cubicBezTo>
                  <a:cubicBezTo>
                    <a:pt x="2584" y="1296"/>
                    <a:pt x="2584" y="1312"/>
                    <a:pt x="2569" y="1328"/>
                  </a:cubicBezTo>
                  <a:cubicBezTo>
                    <a:pt x="2561" y="1328"/>
                    <a:pt x="2561" y="1336"/>
                    <a:pt x="2561" y="1336"/>
                  </a:cubicBezTo>
                  <a:cubicBezTo>
                    <a:pt x="2561" y="1344"/>
                    <a:pt x="2569" y="1352"/>
                    <a:pt x="2584" y="1360"/>
                  </a:cubicBezTo>
                  <a:cubicBezTo>
                    <a:pt x="2584" y="1360"/>
                    <a:pt x="2584" y="1367"/>
                    <a:pt x="2592" y="1367"/>
                  </a:cubicBezTo>
                  <a:lnTo>
                    <a:pt x="2592" y="1367"/>
                  </a:lnTo>
                  <a:cubicBezTo>
                    <a:pt x="2608" y="1383"/>
                    <a:pt x="2624" y="1383"/>
                    <a:pt x="2624" y="1399"/>
                  </a:cubicBezTo>
                  <a:cubicBezTo>
                    <a:pt x="2624" y="1407"/>
                    <a:pt x="2624" y="1407"/>
                    <a:pt x="2616" y="1415"/>
                  </a:cubicBezTo>
                  <a:cubicBezTo>
                    <a:pt x="2608" y="1431"/>
                    <a:pt x="2608" y="1431"/>
                    <a:pt x="2608" y="1446"/>
                  </a:cubicBezTo>
                  <a:cubicBezTo>
                    <a:pt x="2608" y="1454"/>
                    <a:pt x="2608" y="1462"/>
                    <a:pt x="2608" y="1486"/>
                  </a:cubicBezTo>
                  <a:cubicBezTo>
                    <a:pt x="2600" y="1518"/>
                    <a:pt x="2584" y="1526"/>
                    <a:pt x="2577" y="1533"/>
                  </a:cubicBezTo>
                  <a:cubicBezTo>
                    <a:pt x="2561" y="1541"/>
                    <a:pt x="2553" y="1549"/>
                    <a:pt x="2546" y="1573"/>
                  </a:cubicBezTo>
                  <a:cubicBezTo>
                    <a:pt x="2538" y="1589"/>
                    <a:pt x="2546" y="1597"/>
                    <a:pt x="2561" y="1604"/>
                  </a:cubicBezTo>
                  <a:cubicBezTo>
                    <a:pt x="2569" y="1613"/>
                    <a:pt x="2584" y="1620"/>
                    <a:pt x="2600" y="1644"/>
                  </a:cubicBezTo>
                  <a:cubicBezTo>
                    <a:pt x="2616" y="1676"/>
                    <a:pt x="2624" y="1699"/>
                    <a:pt x="2632" y="1723"/>
                  </a:cubicBezTo>
                  <a:cubicBezTo>
                    <a:pt x="2632" y="1731"/>
                    <a:pt x="2632" y="1731"/>
                    <a:pt x="2632" y="1731"/>
                  </a:cubicBezTo>
                  <a:cubicBezTo>
                    <a:pt x="2624" y="1731"/>
                    <a:pt x="2624" y="1731"/>
                    <a:pt x="2624" y="1731"/>
                  </a:cubicBezTo>
                  <a:cubicBezTo>
                    <a:pt x="2616" y="1731"/>
                    <a:pt x="2608" y="1731"/>
                    <a:pt x="2600" y="1731"/>
                  </a:cubicBezTo>
                  <a:cubicBezTo>
                    <a:pt x="2600" y="1731"/>
                    <a:pt x="2600" y="1731"/>
                    <a:pt x="2592" y="1731"/>
                  </a:cubicBezTo>
                  <a:close/>
                  <a:moveTo>
                    <a:pt x="2261" y="1526"/>
                  </a:moveTo>
                  <a:lnTo>
                    <a:pt x="2261" y="1526"/>
                  </a:lnTo>
                  <a:cubicBezTo>
                    <a:pt x="2301" y="1526"/>
                    <a:pt x="2324" y="1526"/>
                    <a:pt x="2332" y="1533"/>
                  </a:cubicBezTo>
                  <a:cubicBezTo>
                    <a:pt x="2340" y="1541"/>
                    <a:pt x="2340" y="1549"/>
                    <a:pt x="2340" y="1557"/>
                  </a:cubicBezTo>
                  <a:cubicBezTo>
                    <a:pt x="2348" y="1565"/>
                    <a:pt x="2356" y="1573"/>
                    <a:pt x="2372" y="1573"/>
                  </a:cubicBezTo>
                  <a:cubicBezTo>
                    <a:pt x="2404" y="1573"/>
                    <a:pt x="2467" y="1589"/>
                    <a:pt x="2483" y="1620"/>
                  </a:cubicBezTo>
                  <a:cubicBezTo>
                    <a:pt x="2506" y="1644"/>
                    <a:pt x="2530" y="1660"/>
                    <a:pt x="2538" y="1660"/>
                  </a:cubicBezTo>
                  <a:cubicBezTo>
                    <a:pt x="2546" y="1660"/>
                    <a:pt x="2545" y="1668"/>
                    <a:pt x="2553" y="1676"/>
                  </a:cubicBezTo>
                  <a:cubicBezTo>
                    <a:pt x="2561" y="1699"/>
                    <a:pt x="2577" y="1723"/>
                    <a:pt x="2592" y="1723"/>
                  </a:cubicBezTo>
                  <a:cubicBezTo>
                    <a:pt x="2600" y="1723"/>
                    <a:pt x="2600" y="1723"/>
                    <a:pt x="2600" y="1723"/>
                  </a:cubicBezTo>
                  <a:cubicBezTo>
                    <a:pt x="2608" y="1723"/>
                    <a:pt x="2616" y="1723"/>
                    <a:pt x="2624" y="1723"/>
                  </a:cubicBezTo>
                  <a:cubicBezTo>
                    <a:pt x="2616" y="1699"/>
                    <a:pt x="2608" y="1676"/>
                    <a:pt x="2592" y="1652"/>
                  </a:cubicBezTo>
                  <a:cubicBezTo>
                    <a:pt x="2584" y="1628"/>
                    <a:pt x="2569" y="1613"/>
                    <a:pt x="2553" y="1604"/>
                  </a:cubicBezTo>
                  <a:cubicBezTo>
                    <a:pt x="2538" y="1597"/>
                    <a:pt x="2530" y="1589"/>
                    <a:pt x="2538" y="1565"/>
                  </a:cubicBezTo>
                  <a:cubicBezTo>
                    <a:pt x="2546" y="1549"/>
                    <a:pt x="2561" y="1541"/>
                    <a:pt x="2569" y="1533"/>
                  </a:cubicBezTo>
                  <a:cubicBezTo>
                    <a:pt x="2584" y="1518"/>
                    <a:pt x="2592" y="1510"/>
                    <a:pt x="2600" y="1486"/>
                  </a:cubicBezTo>
                  <a:cubicBezTo>
                    <a:pt x="2600" y="1462"/>
                    <a:pt x="2600" y="1454"/>
                    <a:pt x="2600" y="1446"/>
                  </a:cubicBezTo>
                  <a:cubicBezTo>
                    <a:pt x="2600" y="1431"/>
                    <a:pt x="2600" y="1423"/>
                    <a:pt x="2608" y="1415"/>
                  </a:cubicBezTo>
                  <a:cubicBezTo>
                    <a:pt x="2616" y="1407"/>
                    <a:pt x="2616" y="1399"/>
                    <a:pt x="2616" y="1399"/>
                  </a:cubicBezTo>
                  <a:cubicBezTo>
                    <a:pt x="2616" y="1391"/>
                    <a:pt x="2608" y="1383"/>
                    <a:pt x="2592" y="1375"/>
                  </a:cubicBezTo>
                  <a:cubicBezTo>
                    <a:pt x="2584" y="1375"/>
                    <a:pt x="2584" y="1375"/>
                    <a:pt x="2584" y="1375"/>
                  </a:cubicBezTo>
                  <a:cubicBezTo>
                    <a:pt x="2584" y="1367"/>
                    <a:pt x="2584" y="1367"/>
                    <a:pt x="2577" y="1367"/>
                  </a:cubicBezTo>
                  <a:cubicBezTo>
                    <a:pt x="2561" y="1360"/>
                    <a:pt x="2553" y="1352"/>
                    <a:pt x="2553" y="1336"/>
                  </a:cubicBezTo>
                  <a:cubicBezTo>
                    <a:pt x="2553" y="1328"/>
                    <a:pt x="2553" y="1328"/>
                    <a:pt x="2569" y="1320"/>
                  </a:cubicBezTo>
                  <a:cubicBezTo>
                    <a:pt x="2577" y="1312"/>
                    <a:pt x="2577" y="1304"/>
                    <a:pt x="2569" y="1280"/>
                  </a:cubicBezTo>
                  <a:cubicBezTo>
                    <a:pt x="2561" y="1265"/>
                    <a:pt x="2561" y="1249"/>
                    <a:pt x="2569" y="1241"/>
                  </a:cubicBezTo>
                  <a:cubicBezTo>
                    <a:pt x="2584" y="1217"/>
                    <a:pt x="2592" y="1217"/>
                    <a:pt x="2600" y="1217"/>
                  </a:cubicBezTo>
                  <a:cubicBezTo>
                    <a:pt x="2600" y="371"/>
                    <a:pt x="2600" y="371"/>
                    <a:pt x="2600" y="371"/>
                  </a:cubicBezTo>
                  <a:cubicBezTo>
                    <a:pt x="2592" y="371"/>
                    <a:pt x="2569" y="356"/>
                    <a:pt x="2553" y="356"/>
                  </a:cubicBezTo>
                  <a:cubicBezTo>
                    <a:pt x="2530" y="356"/>
                    <a:pt x="2506" y="347"/>
                    <a:pt x="2506" y="316"/>
                  </a:cubicBezTo>
                  <a:cubicBezTo>
                    <a:pt x="2506" y="292"/>
                    <a:pt x="2498" y="284"/>
                    <a:pt x="2491" y="276"/>
                  </a:cubicBezTo>
                  <a:lnTo>
                    <a:pt x="2483" y="269"/>
                  </a:lnTo>
                  <a:cubicBezTo>
                    <a:pt x="2475" y="253"/>
                    <a:pt x="2475" y="245"/>
                    <a:pt x="2475" y="229"/>
                  </a:cubicBezTo>
                  <a:cubicBezTo>
                    <a:pt x="2475" y="221"/>
                    <a:pt x="2491" y="205"/>
                    <a:pt x="2498" y="197"/>
                  </a:cubicBezTo>
                  <a:cubicBezTo>
                    <a:pt x="2522" y="182"/>
                    <a:pt x="2546" y="142"/>
                    <a:pt x="2561" y="95"/>
                  </a:cubicBezTo>
                  <a:cubicBezTo>
                    <a:pt x="2522" y="103"/>
                    <a:pt x="2483" y="103"/>
                    <a:pt x="2435" y="103"/>
                  </a:cubicBezTo>
                  <a:cubicBezTo>
                    <a:pt x="1755" y="103"/>
                    <a:pt x="285" y="16"/>
                    <a:pt x="103" y="8"/>
                  </a:cubicBezTo>
                  <a:cubicBezTo>
                    <a:pt x="71" y="435"/>
                    <a:pt x="71" y="435"/>
                    <a:pt x="71" y="435"/>
                  </a:cubicBezTo>
                  <a:cubicBezTo>
                    <a:pt x="8" y="1367"/>
                    <a:pt x="8" y="1367"/>
                    <a:pt x="8" y="1367"/>
                  </a:cubicBezTo>
                  <a:cubicBezTo>
                    <a:pt x="229" y="1383"/>
                    <a:pt x="1328" y="1462"/>
                    <a:pt x="1803" y="1462"/>
                  </a:cubicBezTo>
                  <a:lnTo>
                    <a:pt x="1803" y="1462"/>
                  </a:lnTo>
                  <a:cubicBezTo>
                    <a:pt x="1850" y="1462"/>
                    <a:pt x="1890" y="1462"/>
                    <a:pt x="1921" y="1462"/>
                  </a:cubicBezTo>
                  <a:lnTo>
                    <a:pt x="1921" y="1462"/>
                  </a:lnTo>
                  <a:lnTo>
                    <a:pt x="1921" y="1462"/>
                  </a:lnTo>
                  <a:cubicBezTo>
                    <a:pt x="1921" y="1462"/>
                    <a:pt x="1969" y="1494"/>
                    <a:pt x="1977" y="1518"/>
                  </a:cubicBezTo>
                  <a:lnTo>
                    <a:pt x="1977" y="1518"/>
                  </a:lnTo>
                  <a:cubicBezTo>
                    <a:pt x="1985" y="1533"/>
                    <a:pt x="1992" y="1541"/>
                    <a:pt x="2024" y="1549"/>
                  </a:cubicBezTo>
                  <a:cubicBezTo>
                    <a:pt x="2056" y="1549"/>
                    <a:pt x="2072" y="1565"/>
                    <a:pt x="2080" y="1581"/>
                  </a:cubicBezTo>
                  <a:lnTo>
                    <a:pt x="2080" y="1581"/>
                  </a:lnTo>
                  <a:lnTo>
                    <a:pt x="2087" y="1589"/>
                  </a:lnTo>
                  <a:cubicBezTo>
                    <a:pt x="2087" y="1589"/>
                    <a:pt x="2095" y="1573"/>
                    <a:pt x="2103" y="1565"/>
                  </a:cubicBezTo>
                  <a:cubicBezTo>
                    <a:pt x="2111" y="1557"/>
                    <a:pt x="2111" y="1557"/>
                    <a:pt x="2111" y="1549"/>
                  </a:cubicBezTo>
                  <a:cubicBezTo>
                    <a:pt x="2127" y="1533"/>
                    <a:pt x="2127" y="1526"/>
                    <a:pt x="2151" y="1526"/>
                  </a:cubicBezTo>
                  <a:cubicBezTo>
                    <a:pt x="2158" y="1526"/>
                    <a:pt x="2182" y="1526"/>
                    <a:pt x="2198" y="1526"/>
                  </a:cubicBezTo>
                  <a:cubicBezTo>
                    <a:pt x="2222" y="1526"/>
                    <a:pt x="2245" y="1526"/>
                    <a:pt x="2261" y="1526"/>
                  </a:cubicBezTo>
                  <a:close/>
                </a:path>
              </a:pathLst>
            </a:custGeom>
            <a:solidFill>
              <a:schemeClr val="accent6"/>
            </a:solidFill>
            <a:ln>
              <a:solidFill>
                <a:schemeClr val="bg2"/>
              </a:solidFill>
            </a:ln>
            <a:effectLst/>
          </p:spPr>
          <p:txBody>
            <a:bodyPr wrap="none" anchor="ctr"/>
            <a:lstStyle/>
            <a:p>
              <a:endParaRPr lang="en-US"/>
            </a:p>
          </p:txBody>
        </p:sp>
        <p:sp>
          <p:nvSpPr>
            <p:cNvPr id="275" name="Freeform 350"/>
            <p:cNvSpPr>
              <a:spLocks noChangeArrowheads="1"/>
            </p:cNvSpPr>
            <p:nvPr/>
          </p:nvSpPr>
          <p:spPr bwMode="auto">
            <a:xfrm>
              <a:off x="16024326" y="5982808"/>
              <a:ext cx="1630471" cy="816396"/>
            </a:xfrm>
            <a:custGeom>
              <a:avLst/>
              <a:gdLst>
                <a:gd name="T0" fmla="*/ 3098 w 3099"/>
                <a:gd name="T1" fmla="*/ 1510 h 1551"/>
                <a:gd name="T2" fmla="*/ 3098 w 3099"/>
                <a:gd name="T3" fmla="*/ 1510 h 1551"/>
                <a:gd name="T4" fmla="*/ 3082 w 3099"/>
                <a:gd name="T5" fmla="*/ 1494 h 1551"/>
                <a:gd name="T6" fmla="*/ 3035 w 3099"/>
                <a:gd name="T7" fmla="*/ 1463 h 1551"/>
                <a:gd name="T8" fmla="*/ 3027 w 3099"/>
                <a:gd name="T9" fmla="*/ 1384 h 1551"/>
                <a:gd name="T10" fmla="*/ 2948 w 3099"/>
                <a:gd name="T11" fmla="*/ 1305 h 1551"/>
                <a:gd name="T12" fmla="*/ 2940 w 3099"/>
                <a:gd name="T13" fmla="*/ 1265 h 1551"/>
                <a:gd name="T14" fmla="*/ 2916 w 3099"/>
                <a:gd name="T15" fmla="*/ 1194 h 1551"/>
                <a:gd name="T16" fmla="*/ 2885 w 3099"/>
                <a:gd name="T17" fmla="*/ 1186 h 1551"/>
                <a:gd name="T18" fmla="*/ 2900 w 3099"/>
                <a:gd name="T19" fmla="*/ 1044 h 1551"/>
                <a:gd name="T20" fmla="*/ 2885 w 3099"/>
                <a:gd name="T21" fmla="*/ 988 h 1551"/>
                <a:gd name="T22" fmla="*/ 2885 w 3099"/>
                <a:gd name="T23" fmla="*/ 925 h 1551"/>
                <a:gd name="T24" fmla="*/ 2877 w 3099"/>
                <a:gd name="T25" fmla="*/ 878 h 1551"/>
                <a:gd name="T26" fmla="*/ 2853 w 3099"/>
                <a:gd name="T27" fmla="*/ 846 h 1551"/>
                <a:gd name="T28" fmla="*/ 2853 w 3099"/>
                <a:gd name="T29" fmla="*/ 807 h 1551"/>
                <a:gd name="T30" fmla="*/ 2821 w 3099"/>
                <a:gd name="T31" fmla="*/ 783 h 1551"/>
                <a:gd name="T32" fmla="*/ 2806 w 3099"/>
                <a:gd name="T33" fmla="*/ 767 h 1551"/>
                <a:gd name="T34" fmla="*/ 2790 w 3099"/>
                <a:gd name="T35" fmla="*/ 617 h 1551"/>
                <a:gd name="T36" fmla="*/ 2750 w 3099"/>
                <a:gd name="T37" fmla="*/ 530 h 1551"/>
                <a:gd name="T38" fmla="*/ 2719 w 3099"/>
                <a:gd name="T39" fmla="*/ 459 h 1551"/>
                <a:gd name="T40" fmla="*/ 2703 w 3099"/>
                <a:gd name="T41" fmla="*/ 380 h 1551"/>
                <a:gd name="T42" fmla="*/ 2687 w 3099"/>
                <a:gd name="T43" fmla="*/ 348 h 1551"/>
                <a:gd name="T44" fmla="*/ 2663 w 3099"/>
                <a:gd name="T45" fmla="*/ 348 h 1551"/>
                <a:gd name="T46" fmla="*/ 2601 w 3099"/>
                <a:gd name="T47" fmla="*/ 293 h 1551"/>
                <a:gd name="T48" fmla="*/ 2546 w 3099"/>
                <a:gd name="T49" fmla="*/ 245 h 1551"/>
                <a:gd name="T50" fmla="*/ 2435 w 3099"/>
                <a:gd name="T51" fmla="*/ 198 h 1551"/>
                <a:gd name="T52" fmla="*/ 2395 w 3099"/>
                <a:gd name="T53" fmla="*/ 166 h 1551"/>
                <a:gd name="T54" fmla="*/ 2214 w 3099"/>
                <a:gd name="T55" fmla="*/ 158 h 1551"/>
                <a:gd name="T56" fmla="*/ 2174 w 3099"/>
                <a:gd name="T57" fmla="*/ 190 h 1551"/>
                <a:gd name="T58" fmla="*/ 2143 w 3099"/>
                <a:gd name="T59" fmla="*/ 206 h 1551"/>
                <a:gd name="T60" fmla="*/ 2087 w 3099"/>
                <a:gd name="T61" fmla="*/ 174 h 1551"/>
                <a:gd name="T62" fmla="*/ 2040 w 3099"/>
                <a:gd name="T63" fmla="*/ 143 h 1551"/>
                <a:gd name="T64" fmla="*/ 1984 w 3099"/>
                <a:gd name="T65" fmla="*/ 95 h 1551"/>
                <a:gd name="T66" fmla="*/ 63 w 3099"/>
                <a:gd name="T67" fmla="*/ 0 h 1551"/>
                <a:gd name="T68" fmla="*/ 0 w 3099"/>
                <a:gd name="T69" fmla="*/ 957 h 1551"/>
                <a:gd name="T70" fmla="*/ 625 w 3099"/>
                <a:gd name="T71" fmla="*/ 981 h 1551"/>
                <a:gd name="T72" fmla="*/ 696 w 3099"/>
                <a:gd name="T73" fmla="*/ 1028 h 1551"/>
                <a:gd name="T74" fmla="*/ 680 w 3099"/>
                <a:gd name="T75" fmla="*/ 1463 h 1551"/>
                <a:gd name="T76" fmla="*/ 3098 w 3099"/>
                <a:gd name="T77" fmla="*/ 1510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99" h="1551">
                  <a:moveTo>
                    <a:pt x="3098" y="1510"/>
                  </a:moveTo>
                  <a:lnTo>
                    <a:pt x="3098" y="1510"/>
                  </a:lnTo>
                  <a:cubicBezTo>
                    <a:pt x="3090" y="1502"/>
                    <a:pt x="3082" y="1502"/>
                    <a:pt x="3082" y="1494"/>
                  </a:cubicBezTo>
                  <a:cubicBezTo>
                    <a:pt x="3066" y="1486"/>
                    <a:pt x="3035" y="1494"/>
                    <a:pt x="3035" y="1463"/>
                  </a:cubicBezTo>
                  <a:cubicBezTo>
                    <a:pt x="3035" y="1431"/>
                    <a:pt x="3059" y="1415"/>
                    <a:pt x="3027" y="1384"/>
                  </a:cubicBezTo>
                  <a:cubicBezTo>
                    <a:pt x="2987" y="1352"/>
                    <a:pt x="2956" y="1336"/>
                    <a:pt x="2948" y="1305"/>
                  </a:cubicBezTo>
                  <a:cubicBezTo>
                    <a:pt x="2940" y="1265"/>
                    <a:pt x="2964" y="1297"/>
                    <a:pt x="2940" y="1265"/>
                  </a:cubicBezTo>
                  <a:cubicBezTo>
                    <a:pt x="2924" y="1241"/>
                    <a:pt x="2932" y="1194"/>
                    <a:pt x="2916" y="1194"/>
                  </a:cubicBezTo>
                  <a:cubicBezTo>
                    <a:pt x="2900" y="1194"/>
                    <a:pt x="2885" y="1210"/>
                    <a:pt x="2885" y="1186"/>
                  </a:cubicBezTo>
                  <a:cubicBezTo>
                    <a:pt x="2885" y="1162"/>
                    <a:pt x="2932" y="1083"/>
                    <a:pt x="2900" y="1044"/>
                  </a:cubicBezTo>
                  <a:cubicBezTo>
                    <a:pt x="2877" y="1012"/>
                    <a:pt x="2869" y="1012"/>
                    <a:pt x="2885" y="988"/>
                  </a:cubicBezTo>
                  <a:cubicBezTo>
                    <a:pt x="2900" y="965"/>
                    <a:pt x="2900" y="933"/>
                    <a:pt x="2885" y="925"/>
                  </a:cubicBezTo>
                  <a:cubicBezTo>
                    <a:pt x="2877" y="917"/>
                    <a:pt x="2877" y="902"/>
                    <a:pt x="2877" y="878"/>
                  </a:cubicBezTo>
                  <a:cubicBezTo>
                    <a:pt x="2885" y="862"/>
                    <a:pt x="2853" y="870"/>
                    <a:pt x="2853" y="846"/>
                  </a:cubicBezTo>
                  <a:cubicBezTo>
                    <a:pt x="2861" y="830"/>
                    <a:pt x="2853" y="807"/>
                    <a:pt x="2853" y="807"/>
                  </a:cubicBezTo>
                  <a:cubicBezTo>
                    <a:pt x="2853" y="807"/>
                    <a:pt x="2845" y="775"/>
                    <a:pt x="2821" y="783"/>
                  </a:cubicBezTo>
                  <a:cubicBezTo>
                    <a:pt x="2806" y="783"/>
                    <a:pt x="2806" y="783"/>
                    <a:pt x="2806" y="767"/>
                  </a:cubicBezTo>
                  <a:cubicBezTo>
                    <a:pt x="2806" y="744"/>
                    <a:pt x="2813" y="649"/>
                    <a:pt x="2790" y="617"/>
                  </a:cubicBezTo>
                  <a:cubicBezTo>
                    <a:pt x="2758" y="585"/>
                    <a:pt x="2766" y="554"/>
                    <a:pt x="2750" y="530"/>
                  </a:cubicBezTo>
                  <a:cubicBezTo>
                    <a:pt x="2726" y="498"/>
                    <a:pt x="2734" y="491"/>
                    <a:pt x="2719" y="459"/>
                  </a:cubicBezTo>
                  <a:cubicBezTo>
                    <a:pt x="2703" y="427"/>
                    <a:pt x="2711" y="396"/>
                    <a:pt x="2703" y="380"/>
                  </a:cubicBezTo>
                  <a:cubicBezTo>
                    <a:pt x="2695" y="372"/>
                    <a:pt x="2695" y="364"/>
                    <a:pt x="2687" y="348"/>
                  </a:cubicBezTo>
                  <a:cubicBezTo>
                    <a:pt x="2679" y="348"/>
                    <a:pt x="2671" y="348"/>
                    <a:pt x="2663" y="348"/>
                  </a:cubicBezTo>
                  <a:cubicBezTo>
                    <a:pt x="2624" y="356"/>
                    <a:pt x="2609" y="293"/>
                    <a:pt x="2601" y="293"/>
                  </a:cubicBezTo>
                  <a:cubicBezTo>
                    <a:pt x="2593" y="293"/>
                    <a:pt x="2561" y="269"/>
                    <a:pt x="2546" y="245"/>
                  </a:cubicBezTo>
                  <a:cubicBezTo>
                    <a:pt x="2530" y="222"/>
                    <a:pt x="2467" y="198"/>
                    <a:pt x="2435" y="198"/>
                  </a:cubicBezTo>
                  <a:cubicBezTo>
                    <a:pt x="2403" y="198"/>
                    <a:pt x="2411" y="182"/>
                    <a:pt x="2395" y="166"/>
                  </a:cubicBezTo>
                  <a:cubicBezTo>
                    <a:pt x="2372" y="143"/>
                    <a:pt x="2245" y="158"/>
                    <a:pt x="2214" y="158"/>
                  </a:cubicBezTo>
                  <a:cubicBezTo>
                    <a:pt x="2190" y="151"/>
                    <a:pt x="2190" y="166"/>
                    <a:pt x="2174" y="190"/>
                  </a:cubicBezTo>
                  <a:cubicBezTo>
                    <a:pt x="2150" y="214"/>
                    <a:pt x="2150" y="222"/>
                    <a:pt x="2143" y="206"/>
                  </a:cubicBezTo>
                  <a:cubicBezTo>
                    <a:pt x="2135" y="198"/>
                    <a:pt x="2119" y="182"/>
                    <a:pt x="2087" y="174"/>
                  </a:cubicBezTo>
                  <a:cubicBezTo>
                    <a:pt x="2048" y="174"/>
                    <a:pt x="2048" y="158"/>
                    <a:pt x="2040" y="143"/>
                  </a:cubicBezTo>
                  <a:cubicBezTo>
                    <a:pt x="2032" y="119"/>
                    <a:pt x="1984" y="95"/>
                    <a:pt x="1984" y="95"/>
                  </a:cubicBezTo>
                  <a:cubicBezTo>
                    <a:pt x="1605" y="111"/>
                    <a:pt x="285" y="16"/>
                    <a:pt x="63" y="0"/>
                  </a:cubicBezTo>
                  <a:cubicBezTo>
                    <a:pt x="0" y="957"/>
                    <a:pt x="0" y="957"/>
                    <a:pt x="0" y="957"/>
                  </a:cubicBezTo>
                  <a:cubicBezTo>
                    <a:pt x="285" y="981"/>
                    <a:pt x="514" y="996"/>
                    <a:pt x="625" y="981"/>
                  </a:cubicBezTo>
                  <a:cubicBezTo>
                    <a:pt x="625" y="981"/>
                    <a:pt x="688" y="965"/>
                    <a:pt x="696" y="1028"/>
                  </a:cubicBezTo>
                  <a:cubicBezTo>
                    <a:pt x="704" y="1044"/>
                    <a:pt x="696" y="1218"/>
                    <a:pt x="680" y="1463"/>
                  </a:cubicBezTo>
                  <a:cubicBezTo>
                    <a:pt x="909" y="1471"/>
                    <a:pt x="2474" y="1550"/>
                    <a:pt x="3098" y="1510"/>
                  </a:cubicBezTo>
                </a:path>
              </a:pathLst>
            </a:custGeom>
            <a:solidFill>
              <a:schemeClr val="accent6"/>
            </a:solidFill>
            <a:ln>
              <a:solidFill>
                <a:schemeClr val="bg2"/>
              </a:solidFill>
            </a:ln>
            <a:effectLst/>
          </p:spPr>
          <p:txBody>
            <a:bodyPr wrap="none" anchor="ctr"/>
            <a:lstStyle/>
            <a:p>
              <a:endParaRPr lang="en-US"/>
            </a:p>
          </p:txBody>
        </p:sp>
        <p:sp>
          <p:nvSpPr>
            <p:cNvPr id="276" name="Freeform 351"/>
            <p:cNvSpPr>
              <a:spLocks noChangeArrowheads="1"/>
            </p:cNvSpPr>
            <p:nvPr/>
          </p:nvSpPr>
          <p:spPr bwMode="auto">
            <a:xfrm>
              <a:off x="16019687" y="5978169"/>
              <a:ext cx="1637430" cy="807118"/>
            </a:xfrm>
            <a:custGeom>
              <a:avLst/>
              <a:gdLst>
                <a:gd name="T0" fmla="*/ 2648 w 3115"/>
                <a:gd name="T1" fmla="*/ 1534 h 1535"/>
                <a:gd name="T2" fmla="*/ 688 w 3115"/>
                <a:gd name="T3" fmla="*/ 1471 h 1535"/>
                <a:gd name="T4" fmla="*/ 633 w 3115"/>
                <a:gd name="T5" fmla="*/ 989 h 1535"/>
                <a:gd name="T6" fmla="*/ 0 w 3115"/>
                <a:gd name="T7" fmla="*/ 973 h 1535"/>
                <a:gd name="T8" fmla="*/ 71 w 3115"/>
                <a:gd name="T9" fmla="*/ 0 h 1535"/>
                <a:gd name="T10" fmla="*/ 1992 w 3115"/>
                <a:gd name="T11" fmla="*/ 95 h 1535"/>
                <a:gd name="T12" fmla="*/ 2048 w 3115"/>
                <a:gd name="T13" fmla="*/ 151 h 1535"/>
                <a:gd name="T14" fmla="*/ 2151 w 3115"/>
                <a:gd name="T15" fmla="*/ 214 h 1535"/>
                <a:gd name="T16" fmla="*/ 2182 w 3115"/>
                <a:gd name="T17" fmla="*/ 182 h 1535"/>
                <a:gd name="T18" fmla="*/ 2332 w 3115"/>
                <a:gd name="T19" fmla="*/ 159 h 1535"/>
                <a:gd name="T20" fmla="*/ 2443 w 3115"/>
                <a:gd name="T21" fmla="*/ 206 h 1535"/>
                <a:gd name="T22" fmla="*/ 2624 w 3115"/>
                <a:gd name="T23" fmla="*/ 309 h 1535"/>
                <a:gd name="T24" fmla="*/ 2695 w 3115"/>
                <a:gd name="T25" fmla="*/ 356 h 1535"/>
                <a:gd name="T26" fmla="*/ 2711 w 3115"/>
                <a:gd name="T27" fmla="*/ 388 h 1535"/>
                <a:gd name="T28" fmla="*/ 2742 w 3115"/>
                <a:gd name="T29" fmla="*/ 490 h 1535"/>
                <a:gd name="T30" fmla="*/ 2798 w 3115"/>
                <a:gd name="T31" fmla="*/ 625 h 1535"/>
                <a:gd name="T32" fmla="*/ 2814 w 3115"/>
                <a:gd name="T33" fmla="*/ 783 h 1535"/>
                <a:gd name="T34" fmla="*/ 2837 w 3115"/>
                <a:gd name="T35" fmla="*/ 783 h 1535"/>
                <a:gd name="T36" fmla="*/ 2869 w 3115"/>
                <a:gd name="T37" fmla="*/ 854 h 1535"/>
                <a:gd name="T38" fmla="*/ 2893 w 3115"/>
                <a:gd name="T39" fmla="*/ 933 h 1535"/>
                <a:gd name="T40" fmla="*/ 2916 w 3115"/>
                <a:gd name="T41" fmla="*/ 1052 h 1535"/>
                <a:gd name="T42" fmla="*/ 2901 w 3115"/>
                <a:gd name="T43" fmla="*/ 1202 h 1535"/>
                <a:gd name="T44" fmla="*/ 2924 w 3115"/>
                <a:gd name="T45" fmla="*/ 1202 h 1535"/>
                <a:gd name="T46" fmla="*/ 2964 w 3115"/>
                <a:gd name="T47" fmla="*/ 1289 h 1535"/>
                <a:gd name="T48" fmla="*/ 3003 w 3115"/>
                <a:gd name="T49" fmla="*/ 1360 h 1535"/>
                <a:gd name="T50" fmla="*/ 3051 w 3115"/>
                <a:gd name="T51" fmla="*/ 1471 h 1535"/>
                <a:gd name="T52" fmla="*/ 3114 w 3115"/>
                <a:gd name="T53" fmla="*/ 1526 h 1535"/>
                <a:gd name="T54" fmla="*/ 696 w 3115"/>
                <a:gd name="T55" fmla="*/ 1463 h 1535"/>
                <a:gd name="T56" fmla="*/ 2648 w 3115"/>
                <a:gd name="T57" fmla="*/ 1526 h 1535"/>
                <a:gd name="T58" fmla="*/ 3074 w 3115"/>
                <a:gd name="T59" fmla="*/ 1502 h 1535"/>
                <a:gd name="T60" fmla="*/ 3027 w 3115"/>
                <a:gd name="T61" fmla="*/ 1400 h 1535"/>
                <a:gd name="T62" fmla="*/ 2956 w 3115"/>
                <a:gd name="T63" fmla="*/ 1289 h 1535"/>
                <a:gd name="T64" fmla="*/ 2924 w 3115"/>
                <a:gd name="T65" fmla="*/ 1210 h 1535"/>
                <a:gd name="T66" fmla="*/ 2893 w 3115"/>
                <a:gd name="T67" fmla="*/ 1210 h 1535"/>
                <a:gd name="T68" fmla="*/ 2908 w 3115"/>
                <a:gd name="T69" fmla="*/ 1060 h 1535"/>
                <a:gd name="T70" fmla="*/ 2893 w 3115"/>
                <a:gd name="T71" fmla="*/ 941 h 1535"/>
                <a:gd name="T72" fmla="*/ 2861 w 3115"/>
                <a:gd name="T73" fmla="*/ 854 h 1535"/>
                <a:gd name="T74" fmla="*/ 2829 w 3115"/>
                <a:gd name="T75" fmla="*/ 791 h 1535"/>
                <a:gd name="T76" fmla="*/ 2805 w 3115"/>
                <a:gd name="T77" fmla="*/ 775 h 1535"/>
                <a:gd name="T78" fmla="*/ 2766 w 3115"/>
                <a:gd name="T79" fmla="*/ 570 h 1535"/>
                <a:gd name="T80" fmla="*/ 2719 w 3115"/>
                <a:gd name="T81" fmla="*/ 467 h 1535"/>
                <a:gd name="T82" fmla="*/ 2695 w 3115"/>
                <a:gd name="T83" fmla="*/ 364 h 1535"/>
                <a:gd name="T84" fmla="*/ 2663 w 3115"/>
                <a:gd name="T85" fmla="*/ 364 h 1535"/>
                <a:gd name="T86" fmla="*/ 2554 w 3115"/>
                <a:gd name="T87" fmla="*/ 253 h 1535"/>
                <a:gd name="T88" fmla="*/ 2395 w 3115"/>
                <a:gd name="T89" fmla="*/ 174 h 1535"/>
                <a:gd name="T90" fmla="*/ 2222 w 3115"/>
                <a:gd name="T91" fmla="*/ 166 h 1535"/>
                <a:gd name="T92" fmla="*/ 2158 w 3115"/>
                <a:gd name="T93" fmla="*/ 230 h 1535"/>
                <a:gd name="T94" fmla="*/ 2087 w 3115"/>
                <a:gd name="T95" fmla="*/ 190 h 1535"/>
                <a:gd name="T96" fmla="*/ 1984 w 3115"/>
                <a:gd name="T97" fmla="*/ 103 h 1535"/>
                <a:gd name="T98" fmla="*/ 8 w 3115"/>
                <a:gd name="T99" fmla="*/ 965 h 1535"/>
                <a:gd name="T100" fmla="*/ 648 w 3115"/>
                <a:gd name="T101" fmla="*/ 981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15" h="1535">
                  <a:moveTo>
                    <a:pt x="2648" y="1534"/>
                  </a:moveTo>
                  <a:lnTo>
                    <a:pt x="2648" y="1534"/>
                  </a:lnTo>
                  <a:lnTo>
                    <a:pt x="2648" y="1534"/>
                  </a:lnTo>
                  <a:cubicBezTo>
                    <a:pt x="1921" y="1534"/>
                    <a:pt x="886" y="1487"/>
                    <a:pt x="688" y="1471"/>
                  </a:cubicBezTo>
                  <a:lnTo>
                    <a:pt x="688" y="1471"/>
                  </a:lnTo>
                  <a:lnTo>
                    <a:pt x="688" y="1471"/>
                  </a:lnTo>
                  <a:cubicBezTo>
                    <a:pt x="696" y="1202"/>
                    <a:pt x="704" y="1052"/>
                    <a:pt x="704" y="1036"/>
                  </a:cubicBezTo>
                  <a:cubicBezTo>
                    <a:pt x="696" y="996"/>
                    <a:pt x="672" y="989"/>
                    <a:pt x="648" y="989"/>
                  </a:cubicBezTo>
                  <a:cubicBezTo>
                    <a:pt x="640" y="989"/>
                    <a:pt x="633" y="989"/>
                    <a:pt x="633" y="989"/>
                  </a:cubicBezTo>
                  <a:cubicBezTo>
                    <a:pt x="601" y="996"/>
                    <a:pt x="553" y="996"/>
                    <a:pt x="498" y="996"/>
                  </a:cubicBezTo>
                  <a:cubicBezTo>
                    <a:pt x="388" y="996"/>
                    <a:pt x="222" y="989"/>
                    <a:pt x="8" y="973"/>
                  </a:cubicBezTo>
                  <a:cubicBezTo>
                    <a:pt x="0" y="973"/>
                    <a:pt x="0" y="973"/>
                    <a:pt x="0" y="973"/>
                  </a:cubicBezTo>
                  <a:cubicBezTo>
                    <a:pt x="0" y="965"/>
                    <a:pt x="0" y="965"/>
                    <a:pt x="0" y="965"/>
                  </a:cubicBezTo>
                  <a:cubicBezTo>
                    <a:pt x="71" y="0"/>
                    <a:pt x="71" y="0"/>
                    <a:pt x="71" y="0"/>
                  </a:cubicBezTo>
                  <a:lnTo>
                    <a:pt x="71" y="0"/>
                  </a:lnTo>
                  <a:cubicBezTo>
                    <a:pt x="293" y="16"/>
                    <a:pt x="1399" y="95"/>
                    <a:pt x="1874" y="95"/>
                  </a:cubicBezTo>
                  <a:cubicBezTo>
                    <a:pt x="1921" y="95"/>
                    <a:pt x="1961" y="95"/>
                    <a:pt x="1992" y="95"/>
                  </a:cubicBezTo>
                  <a:lnTo>
                    <a:pt x="1992" y="95"/>
                  </a:lnTo>
                  <a:lnTo>
                    <a:pt x="1992" y="95"/>
                  </a:lnTo>
                  <a:cubicBezTo>
                    <a:pt x="1992" y="95"/>
                    <a:pt x="2040" y="127"/>
                    <a:pt x="2048" y="151"/>
                  </a:cubicBezTo>
                  <a:lnTo>
                    <a:pt x="2048" y="151"/>
                  </a:lnTo>
                  <a:cubicBezTo>
                    <a:pt x="2056" y="166"/>
                    <a:pt x="2063" y="174"/>
                    <a:pt x="2095" y="182"/>
                  </a:cubicBezTo>
                  <a:cubicBezTo>
                    <a:pt x="2127" y="182"/>
                    <a:pt x="2143" y="198"/>
                    <a:pt x="2151" y="214"/>
                  </a:cubicBezTo>
                  <a:lnTo>
                    <a:pt x="2151" y="214"/>
                  </a:lnTo>
                  <a:lnTo>
                    <a:pt x="2158" y="222"/>
                  </a:lnTo>
                  <a:cubicBezTo>
                    <a:pt x="2158" y="222"/>
                    <a:pt x="2166" y="206"/>
                    <a:pt x="2174" y="198"/>
                  </a:cubicBezTo>
                  <a:cubicBezTo>
                    <a:pt x="2182" y="190"/>
                    <a:pt x="2182" y="190"/>
                    <a:pt x="2182" y="182"/>
                  </a:cubicBezTo>
                  <a:cubicBezTo>
                    <a:pt x="2198" y="166"/>
                    <a:pt x="2198" y="159"/>
                    <a:pt x="2222" y="159"/>
                  </a:cubicBezTo>
                  <a:cubicBezTo>
                    <a:pt x="2229" y="159"/>
                    <a:pt x="2253" y="159"/>
                    <a:pt x="2269" y="159"/>
                  </a:cubicBezTo>
                  <a:cubicBezTo>
                    <a:pt x="2293" y="159"/>
                    <a:pt x="2316" y="159"/>
                    <a:pt x="2332" y="159"/>
                  </a:cubicBezTo>
                  <a:cubicBezTo>
                    <a:pt x="2372" y="159"/>
                    <a:pt x="2395" y="159"/>
                    <a:pt x="2403" y="166"/>
                  </a:cubicBezTo>
                  <a:cubicBezTo>
                    <a:pt x="2411" y="174"/>
                    <a:pt x="2411" y="182"/>
                    <a:pt x="2411" y="190"/>
                  </a:cubicBezTo>
                  <a:cubicBezTo>
                    <a:pt x="2419" y="198"/>
                    <a:pt x="2427" y="206"/>
                    <a:pt x="2443" y="206"/>
                  </a:cubicBezTo>
                  <a:cubicBezTo>
                    <a:pt x="2475" y="206"/>
                    <a:pt x="2538" y="222"/>
                    <a:pt x="2554" y="253"/>
                  </a:cubicBezTo>
                  <a:cubicBezTo>
                    <a:pt x="2577" y="277"/>
                    <a:pt x="2601" y="293"/>
                    <a:pt x="2609" y="293"/>
                  </a:cubicBezTo>
                  <a:cubicBezTo>
                    <a:pt x="2617" y="293"/>
                    <a:pt x="2616" y="301"/>
                    <a:pt x="2624" y="309"/>
                  </a:cubicBezTo>
                  <a:cubicBezTo>
                    <a:pt x="2632" y="332"/>
                    <a:pt x="2648" y="356"/>
                    <a:pt x="2663" y="356"/>
                  </a:cubicBezTo>
                  <a:cubicBezTo>
                    <a:pt x="2671" y="356"/>
                    <a:pt x="2671" y="356"/>
                    <a:pt x="2671" y="356"/>
                  </a:cubicBezTo>
                  <a:cubicBezTo>
                    <a:pt x="2679" y="356"/>
                    <a:pt x="2687" y="356"/>
                    <a:pt x="2695" y="356"/>
                  </a:cubicBezTo>
                  <a:cubicBezTo>
                    <a:pt x="2703" y="356"/>
                    <a:pt x="2703" y="356"/>
                    <a:pt x="2703" y="356"/>
                  </a:cubicBezTo>
                  <a:cubicBezTo>
                    <a:pt x="2703" y="364"/>
                    <a:pt x="2703" y="364"/>
                    <a:pt x="2703" y="364"/>
                  </a:cubicBezTo>
                  <a:cubicBezTo>
                    <a:pt x="2703" y="372"/>
                    <a:pt x="2711" y="380"/>
                    <a:pt x="2711" y="388"/>
                  </a:cubicBezTo>
                  <a:cubicBezTo>
                    <a:pt x="2719" y="396"/>
                    <a:pt x="2719" y="404"/>
                    <a:pt x="2719" y="419"/>
                  </a:cubicBezTo>
                  <a:cubicBezTo>
                    <a:pt x="2719" y="427"/>
                    <a:pt x="2719" y="443"/>
                    <a:pt x="2727" y="467"/>
                  </a:cubicBezTo>
                  <a:cubicBezTo>
                    <a:pt x="2734" y="475"/>
                    <a:pt x="2734" y="483"/>
                    <a:pt x="2742" y="490"/>
                  </a:cubicBezTo>
                  <a:cubicBezTo>
                    <a:pt x="2742" y="506"/>
                    <a:pt x="2750" y="514"/>
                    <a:pt x="2758" y="530"/>
                  </a:cubicBezTo>
                  <a:cubicBezTo>
                    <a:pt x="2766" y="546"/>
                    <a:pt x="2774" y="562"/>
                    <a:pt x="2774" y="570"/>
                  </a:cubicBezTo>
                  <a:cubicBezTo>
                    <a:pt x="2782" y="585"/>
                    <a:pt x="2782" y="601"/>
                    <a:pt x="2798" y="625"/>
                  </a:cubicBezTo>
                  <a:cubicBezTo>
                    <a:pt x="2821" y="649"/>
                    <a:pt x="2814" y="720"/>
                    <a:pt x="2814" y="759"/>
                  </a:cubicBezTo>
                  <a:cubicBezTo>
                    <a:pt x="2814" y="767"/>
                    <a:pt x="2814" y="767"/>
                    <a:pt x="2814" y="775"/>
                  </a:cubicBezTo>
                  <a:lnTo>
                    <a:pt x="2814" y="783"/>
                  </a:lnTo>
                  <a:cubicBezTo>
                    <a:pt x="2814" y="791"/>
                    <a:pt x="2814" y="791"/>
                    <a:pt x="2821" y="791"/>
                  </a:cubicBezTo>
                  <a:lnTo>
                    <a:pt x="2829" y="783"/>
                  </a:lnTo>
                  <a:lnTo>
                    <a:pt x="2837" y="783"/>
                  </a:lnTo>
                  <a:cubicBezTo>
                    <a:pt x="2853" y="783"/>
                    <a:pt x="2869" y="815"/>
                    <a:pt x="2869" y="815"/>
                  </a:cubicBezTo>
                  <a:lnTo>
                    <a:pt x="2869" y="815"/>
                  </a:lnTo>
                  <a:cubicBezTo>
                    <a:pt x="2869" y="815"/>
                    <a:pt x="2869" y="838"/>
                    <a:pt x="2869" y="854"/>
                  </a:cubicBezTo>
                  <a:cubicBezTo>
                    <a:pt x="2861" y="862"/>
                    <a:pt x="2869" y="862"/>
                    <a:pt x="2877" y="870"/>
                  </a:cubicBezTo>
                  <a:cubicBezTo>
                    <a:pt x="2885" y="870"/>
                    <a:pt x="2893" y="878"/>
                    <a:pt x="2893" y="886"/>
                  </a:cubicBezTo>
                  <a:cubicBezTo>
                    <a:pt x="2885" y="910"/>
                    <a:pt x="2885" y="925"/>
                    <a:pt x="2893" y="933"/>
                  </a:cubicBezTo>
                  <a:cubicBezTo>
                    <a:pt x="2908" y="941"/>
                    <a:pt x="2908" y="973"/>
                    <a:pt x="2893" y="996"/>
                  </a:cubicBezTo>
                  <a:cubicBezTo>
                    <a:pt x="2885" y="1020"/>
                    <a:pt x="2885" y="1020"/>
                    <a:pt x="2901" y="1036"/>
                  </a:cubicBezTo>
                  <a:cubicBezTo>
                    <a:pt x="2908" y="1044"/>
                    <a:pt x="2908" y="1044"/>
                    <a:pt x="2916" y="1052"/>
                  </a:cubicBezTo>
                  <a:cubicBezTo>
                    <a:pt x="2932" y="1076"/>
                    <a:pt x="2916" y="1123"/>
                    <a:pt x="2908" y="1154"/>
                  </a:cubicBezTo>
                  <a:cubicBezTo>
                    <a:pt x="2901" y="1170"/>
                    <a:pt x="2901" y="1186"/>
                    <a:pt x="2901" y="1194"/>
                  </a:cubicBezTo>
                  <a:cubicBezTo>
                    <a:pt x="2901" y="1202"/>
                    <a:pt x="2901" y="1202"/>
                    <a:pt x="2901" y="1202"/>
                  </a:cubicBezTo>
                  <a:lnTo>
                    <a:pt x="2901" y="1202"/>
                  </a:lnTo>
                  <a:cubicBezTo>
                    <a:pt x="2908" y="1202"/>
                    <a:pt x="2908" y="1202"/>
                    <a:pt x="2908" y="1202"/>
                  </a:cubicBezTo>
                  <a:cubicBezTo>
                    <a:pt x="2916" y="1202"/>
                    <a:pt x="2916" y="1202"/>
                    <a:pt x="2924" y="1202"/>
                  </a:cubicBezTo>
                  <a:cubicBezTo>
                    <a:pt x="2932" y="1202"/>
                    <a:pt x="2940" y="1210"/>
                    <a:pt x="2940" y="1226"/>
                  </a:cubicBezTo>
                  <a:cubicBezTo>
                    <a:pt x="2940" y="1242"/>
                    <a:pt x="2940" y="1257"/>
                    <a:pt x="2956" y="1273"/>
                  </a:cubicBezTo>
                  <a:cubicBezTo>
                    <a:pt x="2964" y="1289"/>
                    <a:pt x="2964" y="1289"/>
                    <a:pt x="2964" y="1289"/>
                  </a:cubicBezTo>
                  <a:lnTo>
                    <a:pt x="2964" y="1289"/>
                  </a:lnTo>
                  <a:cubicBezTo>
                    <a:pt x="2956" y="1297"/>
                    <a:pt x="2956" y="1305"/>
                    <a:pt x="2956" y="1313"/>
                  </a:cubicBezTo>
                  <a:cubicBezTo>
                    <a:pt x="2964" y="1336"/>
                    <a:pt x="2980" y="1344"/>
                    <a:pt x="3003" y="1360"/>
                  </a:cubicBezTo>
                  <a:cubicBezTo>
                    <a:pt x="3011" y="1368"/>
                    <a:pt x="3027" y="1376"/>
                    <a:pt x="3035" y="1392"/>
                  </a:cubicBezTo>
                  <a:cubicBezTo>
                    <a:pt x="3059" y="1416"/>
                    <a:pt x="3059" y="1431"/>
                    <a:pt x="3051" y="1447"/>
                  </a:cubicBezTo>
                  <a:cubicBezTo>
                    <a:pt x="3051" y="1455"/>
                    <a:pt x="3051" y="1463"/>
                    <a:pt x="3051" y="1471"/>
                  </a:cubicBezTo>
                  <a:cubicBezTo>
                    <a:pt x="3051" y="1487"/>
                    <a:pt x="3059" y="1494"/>
                    <a:pt x="3074" y="1494"/>
                  </a:cubicBezTo>
                  <a:cubicBezTo>
                    <a:pt x="3082" y="1494"/>
                    <a:pt x="3090" y="1502"/>
                    <a:pt x="3090" y="1502"/>
                  </a:cubicBezTo>
                  <a:cubicBezTo>
                    <a:pt x="3114" y="1526"/>
                    <a:pt x="3114" y="1526"/>
                    <a:pt x="3114" y="1526"/>
                  </a:cubicBezTo>
                  <a:cubicBezTo>
                    <a:pt x="3106" y="1526"/>
                    <a:pt x="3106" y="1526"/>
                    <a:pt x="3106" y="1526"/>
                  </a:cubicBezTo>
                  <a:cubicBezTo>
                    <a:pt x="2987" y="1526"/>
                    <a:pt x="2837" y="1534"/>
                    <a:pt x="2648" y="1534"/>
                  </a:cubicBezTo>
                  <a:close/>
                  <a:moveTo>
                    <a:pt x="696" y="1463"/>
                  </a:moveTo>
                  <a:lnTo>
                    <a:pt x="696" y="1463"/>
                  </a:lnTo>
                  <a:cubicBezTo>
                    <a:pt x="901" y="1479"/>
                    <a:pt x="1929" y="1526"/>
                    <a:pt x="2648" y="1526"/>
                  </a:cubicBezTo>
                  <a:lnTo>
                    <a:pt x="2648" y="1526"/>
                  </a:lnTo>
                  <a:cubicBezTo>
                    <a:pt x="2829" y="1526"/>
                    <a:pt x="2980" y="1526"/>
                    <a:pt x="3090" y="1518"/>
                  </a:cubicBezTo>
                  <a:cubicBezTo>
                    <a:pt x="3090" y="1510"/>
                    <a:pt x="3090" y="1510"/>
                    <a:pt x="3090" y="1510"/>
                  </a:cubicBezTo>
                  <a:cubicBezTo>
                    <a:pt x="3082" y="1502"/>
                    <a:pt x="3074" y="1502"/>
                    <a:pt x="3074" y="1502"/>
                  </a:cubicBezTo>
                  <a:cubicBezTo>
                    <a:pt x="3059" y="1502"/>
                    <a:pt x="3043" y="1494"/>
                    <a:pt x="3043" y="1471"/>
                  </a:cubicBezTo>
                  <a:cubicBezTo>
                    <a:pt x="3043" y="1463"/>
                    <a:pt x="3043" y="1455"/>
                    <a:pt x="3043" y="1447"/>
                  </a:cubicBezTo>
                  <a:cubicBezTo>
                    <a:pt x="3051" y="1431"/>
                    <a:pt x="3051" y="1416"/>
                    <a:pt x="3027" y="1400"/>
                  </a:cubicBezTo>
                  <a:cubicBezTo>
                    <a:pt x="3019" y="1384"/>
                    <a:pt x="3003" y="1376"/>
                    <a:pt x="2995" y="1368"/>
                  </a:cubicBezTo>
                  <a:cubicBezTo>
                    <a:pt x="2972" y="1352"/>
                    <a:pt x="2956" y="1336"/>
                    <a:pt x="2956" y="1313"/>
                  </a:cubicBezTo>
                  <a:cubicBezTo>
                    <a:pt x="2948" y="1297"/>
                    <a:pt x="2948" y="1289"/>
                    <a:pt x="2956" y="1289"/>
                  </a:cubicBezTo>
                  <a:cubicBezTo>
                    <a:pt x="2956" y="1289"/>
                    <a:pt x="2948" y="1281"/>
                    <a:pt x="2948" y="1273"/>
                  </a:cubicBezTo>
                  <a:cubicBezTo>
                    <a:pt x="2940" y="1265"/>
                    <a:pt x="2932" y="1242"/>
                    <a:pt x="2932" y="1226"/>
                  </a:cubicBezTo>
                  <a:cubicBezTo>
                    <a:pt x="2932" y="1218"/>
                    <a:pt x="2932" y="1210"/>
                    <a:pt x="2924" y="1210"/>
                  </a:cubicBezTo>
                  <a:lnTo>
                    <a:pt x="2916" y="1210"/>
                  </a:lnTo>
                  <a:cubicBezTo>
                    <a:pt x="2908" y="1210"/>
                    <a:pt x="2908" y="1210"/>
                    <a:pt x="2901" y="1210"/>
                  </a:cubicBezTo>
                  <a:cubicBezTo>
                    <a:pt x="2901" y="1210"/>
                    <a:pt x="2901" y="1210"/>
                    <a:pt x="2893" y="1210"/>
                  </a:cubicBezTo>
                  <a:cubicBezTo>
                    <a:pt x="2893" y="1202"/>
                    <a:pt x="2893" y="1202"/>
                    <a:pt x="2893" y="1194"/>
                  </a:cubicBezTo>
                  <a:cubicBezTo>
                    <a:pt x="2893" y="1186"/>
                    <a:pt x="2901" y="1170"/>
                    <a:pt x="2901" y="1154"/>
                  </a:cubicBezTo>
                  <a:cubicBezTo>
                    <a:pt x="2908" y="1123"/>
                    <a:pt x="2924" y="1083"/>
                    <a:pt x="2908" y="1060"/>
                  </a:cubicBezTo>
                  <a:cubicBezTo>
                    <a:pt x="2901" y="1052"/>
                    <a:pt x="2901" y="1044"/>
                    <a:pt x="2901" y="1044"/>
                  </a:cubicBezTo>
                  <a:cubicBezTo>
                    <a:pt x="2877" y="1020"/>
                    <a:pt x="2877" y="1020"/>
                    <a:pt x="2893" y="996"/>
                  </a:cubicBezTo>
                  <a:cubicBezTo>
                    <a:pt x="2901" y="973"/>
                    <a:pt x="2901" y="949"/>
                    <a:pt x="2893" y="941"/>
                  </a:cubicBezTo>
                  <a:cubicBezTo>
                    <a:pt x="2877" y="933"/>
                    <a:pt x="2877" y="910"/>
                    <a:pt x="2885" y="886"/>
                  </a:cubicBezTo>
                  <a:cubicBezTo>
                    <a:pt x="2885" y="878"/>
                    <a:pt x="2885" y="878"/>
                    <a:pt x="2877" y="878"/>
                  </a:cubicBezTo>
                  <a:cubicBezTo>
                    <a:pt x="2869" y="870"/>
                    <a:pt x="2853" y="870"/>
                    <a:pt x="2861" y="854"/>
                  </a:cubicBezTo>
                  <a:cubicBezTo>
                    <a:pt x="2861" y="838"/>
                    <a:pt x="2861" y="815"/>
                    <a:pt x="2861" y="815"/>
                  </a:cubicBezTo>
                  <a:cubicBezTo>
                    <a:pt x="2853" y="807"/>
                    <a:pt x="2845" y="791"/>
                    <a:pt x="2837" y="791"/>
                  </a:cubicBezTo>
                  <a:lnTo>
                    <a:pt x="2829" y="791"/>
                  </a:lnTo>
                  <a:cubicBezTo>
                    <a:pt x="2821" y="791"/>
                    <a:pt x="2821" y="791"/>
                    <a:pt x="2821" y="791"/>
                  </a:cubicBezTo>
                  <a:cubicBezTo>
                    <a:pt x="2814" y="791"/>
                    <a:pt x="2814" y="791"/>
                    <a:pt x="2805" y="791"/>
                  </a:cubicBezTo>
                  <a:cubicBezTo>
                    <a:pt x="2805" y="783"/>
                    <a:pt x="2805" y="775"/>
                    <a:pt x="2805" y="775"/>
                  </a:cubicBezTo>
                  <a:cubicBezTo>
                    <a:pt x="2805" y="767"/>
                    <a:pt x="2805" y="759"/>
                    <a:pt x="2805" y="759"/>
                  </a:cubicBezTo>
                  <a:cubicBezTo>
                    <a:pt x="2814" y="720"/>
                    <a:pt x="2814" y="657"/>
                    <a:pt x="2790" y="625"/>
                  </a:cubicBezTo>
                  <a:cubicBezTo>
                    <a:pt x="2774" y="609"/>
                    <a:pt x="2774" y="593"/>
                    <a:pt x="2766" y="570"/>
                  </a:cubicBezTo>
                  <a:cubicBezTo>
                    <a:pt x="2766" y="562"/>
                    <a:pt x="2766" y="546"/>
                    <a:pt x="2750" y="538"/>
                  </a:cubicBezTo>
                  <a:cubicBezTo>
                    <a:pt x="2742" y="514"/>
                    <a:pt x="2734" y="506"/>
                    <a:pt x="2734" y="490"/>
                  </a:cubicBezTo>
                  <a:cubicBezTo>
                    <a:pt x="2727" y="490"/>
                    <a:pt x="2727" y="483"/>
                    <a:pt x="2719" y="467"/>
                  </a:cubicBezTo>
                  <a:cubicBezTo>
                    <a:pt x="2711" y="451"/>
                    <a:pt x="2711" y="435"/>
                    <a:pt x="2711" y="419"/>
                  </a:cubicBezTo>
                  <a:cubicBezTo>
                    <a:pt x="2711" y="412"/>
                    <a:pt x="2711" y="396"/>
                    <a:pt x="2703" y="396"/>
                  </a:cubicBezTo>
                  <a:cubicBezTo>
                    <a:pt x="2703" y="388"/>
                    <a:pt x="2703" y="372"/>
                    <a:pt x="2695" y="364"/>
                  </a:cubicBezTo>
                  <a:lnTo>
                    <a:pt x="2695" y="364"/>
                  </a:lnTo>
                  <a:cubicBezTo>
                    <a:pt x="2687" y="364"/>
                    <a:pt x="2679" y="364"/>
                    <a:pt x="2671" y="364"/>
                  </a:cubicBezTo>
                  <a:cubicBezTo>
                    <a:pt x="2671" y="364"/>
                    <a:pt x="2671" y="364"/>
                    <a:pt x="2663" y="364"/>
                  </a:cubicBezTo>
                  <a:cubicBezTo>
                    <a:pt x="2640" y="364"/>
                    <a:pt x="2624" y="332"/>
                    <a:pt x="2617" y="317"/>
                  </a:cubicBezTo>
                  <a:cubicBezTo>
                    <a:pt x="2617" y="309"/>
                    <a:pt x="2609" y="301"/>
                    <a:pt x="2609" y="301"/>
                  </a:cubicBezTo>
                  <a:cubicBezTo>
                    <a:pt x="2601" y="301"/>
                    <a:pt x="2569" y="277"/>
                    <a:pt x="2554" y="253"/>
                  </a:cubicBezTo>
                  <a:cubicBezTo>
                    <a:pt x="2538" y="230"/>
                    <a:pt x="2475" y="214"/>
                    <a:pt x="2443" y="214"/>
                  </a:cubicBezTo>
                  <a:cubicBezTo>
                    <a:pt x="2419" y="214"/>
                    <a:pt x="2419" y="206"/>
                    <a:pt x="2411" y="190"/>
                  </a:cubicBezTo>
                  <a:cubicBezTo>
                    <a:pt x="2403" y="190"/>
                    <a:pt x="2403" y="182"/>
                    <a:pt x="2395" y="174"/>
                  </a:cubicBezTo>
                  <a:cubicBezTo>
                    <a:pt x="2395" y="174"/>
                    <a:pt x="2380" y="166"/>
                    <a:pt x="2332" y="166"/>
                  </a:cubicBezTo>
                  <a:cubicBezTo>
                    <a:pt x="2316" y="166"/>
                    <a:pt x="2293" y="166"/>
                    <a:pt x="2277" y="166"/>
                  </a:cubicBezTo>
                  <a:cubicBezTo>
                    <a:pt x="2253" y="166"/>
                    <a:pt x="2229" y="166"/>
                    <a:pt x="2222" y="166"/>
                  </a:cubicBezTo>
                  <a:cubicBezTo>
                    <a:pt x="2206" y="166"/>
                    <a:pt x="2198" y="174"/>
                    <a:pt x="2190" y="190"/>
                  </a:cubicBezTo>
                  <a:lnTo>
                    <a:pt x="2182" y="198"/>
                  </a:lnTo>
                  <a:cubicBezTo>
                    <a:pt x="2166" y="222"/>
                    <a:pt x="2166" y="230"/>
                    <a:pt x="2158" y="230"/>
                  </a:cubicBezTo>
                  <a:cubicBezTo>
                    <a:pt x="2151" y="230"/>
                    <a:pt x="2151" y="222"/>
                    <a:pt x="2151" y="222"/>
                  </a:cubicBezTo>
                  <a:cubicBezTo>
                    <a:pt x="2151" y="222"/>
                    <a:pt x="2143" y="222"/>
                    <a:pt x="2143" y="214"/>
                  </a:cubicBezTo>
                  <a:cubicBezTo>
                    <a:pt x="2135" y="206"/>
                    <a:pt x="2119" y="190"/>
                    <a:pt x="2087" y="190"/>
                  </a:cubicBezTo>
                  <a:cubicBezTo>
                    <a:pt x="2056" y="182"/>
                    <a:pt x="2048" y="174"/>
                    <a:pt x="2048" y="159"/>
                  </a:cubicBezTo>
                  <a:cubicBezTo>
                    <a:pt x="2040" y="151"/>
                    <a:pt x="2040" y="151"/>
                    <a:pt x="2040" y="151"/>
                  </a:cubicBezTo>
                  <a:cubicBezTo>
                    <a:pt x="2032" y="135"/>
                    <a:pt x="1992" y="111"/>
                    <a:pt x="1984" y="103"/>
                  </a:cubicBezTo>
                  <a:cubicBezTo>
                    <a:pt x="1961" y="103"/>
                    <a:pt x="1921" y="103"/>
                    <a:pt x="1874" y="103"/>
                  </a:cubicBezTo>
                  <a:cubicBezTo>
                    <a:pt x="1399" y="103"/>
                    <a:pt x="300" y="24"/>
                    <a:pt x="71" y="8"/>
                  </a:cubicBezTo>
                  <a:cubicBezTo>
                    <a:pt x="8" y="965"/>
                    <a:pt x="8" y="965"/>
                    <a:pt x="8" y="965"/>
                  </a:cubicBezTo>
                  <a:cubicBezTo>
                    <a:pt x="222" y="981"/>
                    <a:pt x="388" y="989"/>
                    <a:pt x="498" y="989"/>
                  </a:cubicBezTo>
                  <a:cubicBezTo>
                    <a:pt x="553" y="989"/>
                    <a:pt x="601" y="989"/>
                    <a:pt x="633" y="981"/>
                  </a:cubicBezTo>
                  <a:cubicBezTo>
                    <a:pt x="633" y="981"/>
                    <a:pt x="640" y="981"/>
                    <a:pt x="648" y="981"/>
                  </a:cubicBezTo>
                  <a:cubicBezTo>
                    <a:pt x="672" y="981"/>
                    <a:pt x="704" y="989"/>
                    <a:pt x="712" y="1036"/>
                  </a:cubicBezTo>
                  <a:cubicBezTo>
                    <a:pt x="712" y="1052"/>
                    <a:pt x="704" y="1194"/>
                    <a:pt x="696" y="1463"/>
                  </a:cubicBezTo>
                  <a:close/>
                </a:path>
              </a:pathLst>
            </a:custGeom>
            <a:solidFill>
              <a:schemeClr val="accent6"/>
            </a:solidFill>
            <a:ln>
              <a:solidFill>
                <a:schemeClr val="bg2"/>
              </a:solidFill>
            </a:ln>
            <a:effectLst/>
          </p:spPr>
          <p:txBody>
            <a:bodyPr wrap="none" anchor="ctr"/>
            <a:lstStyle/>
            <a:p>
              <a:endParaRPr lang="en-US"/>
            </a:p>
          </p:txBody>
        </p:sp>
        <p:sp>
          <p:nvSpPr>
            <p:cNvPr id="277" name="Freeform 352"/>
            <p:cNvSpPr>
              <a:spLocks noChangeArrowheads="1"/>
            </p:cNvSpPr>
            <p:nvPr/>
          </p:nvSpPr>
          <p:spPr bwMode="auto">
            <a:xfrm>
              <a:off x="16339751" y="6752817"/>
              <a:ext cx="1454204" cy="776968"/>
            </a:xfrm>
            <a:custGeom>
              <a:avLst/>
              <a:gdLst>
                <a:gd name="T0" fmla="*/ 2758 w 2767"/>
                <a:gd name="T1" fmla="*/ 529 h 1478"/>
                <a:gd name="T2" fmla="*/ 2758 w 2767"/>
                <a:gd name="T3" fmla="*/ 529 h 1478"/>
                <a:gd name="T4" fmla="*/ 2711 w 2767"/>
                <a:gd name="T5" fmla="*/ 419 h 1478"/>
                <a:gd name="T6" fmla="*/ 2655 w 2767"/>
                <a:gd name="T7" fmla="*/ 356 h 1478"/>
                <a:gd name="T8" fmla="*/ 2624 w 2767"/>
                <a:gd name="T9" fmla="*/ 300 h 1478"/>
                <a:gd name="T10" fmla="*/ 2560 w 2767"/>
                <a:gd name="T11" fmla="*/ 245 h 1478"/>
                <a:gd name="T12" fmla="*/ 2631 w 2767"/>
                <a:gd name="T13" fmla="*/ 182 h 1478"/>
                <a:gd name="T14" fmla="*/ 2655 w 2767"/>
                <a:gd name="T15" fmla="*/ 150 h 1478"/>
                <a:gd name="T16" fmla="*/ 2624 w 2767"/>
                <a:gd name="T17" fmla="*/ 103 h 1478"/>
                <a:gd name="T18" fmla="*/ 2584 w 2767"/>
                <a:gd name="T19" fmla="*/ 95 h 1478"/>
                <a:gd name="T20" fmla="*/ 2560 w 2767"/>
                <a:gd name="T21" fmla="*/ 118 h 1478"/>
                <a:gd name="T22" fmla="*/ 2497 w 2767"/>
                <a:gd name="T23" fmla="*/ 47 h 1478"/>
                <a:gd name="T24" fmla="*/ 79 w 2767"/>
                <a:gd name="T25" fmla="*/ 0 h 1478"/>
                <a:gd name="T26" fmla="*/ 0 w 2767"/>
                <a:gd name="T27" fmla="*/ 1414 h 1478"/>
                <a:gd name="T28" fmla="*/ 2758 w 2767"/>
                <a:gd name="T29" fmla="*/ 1469 h 1478"/>
                <a:gd name="T30" fmla="*/ 2758 w 2767"/>
                <a:gd name="T31" fmla="*/ 529 h 1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67" h="1478">
                  <a:moveTo>
                    <a:pt x="2758" y="529"/>
                  </a:moveTo>
                  <a:lnTo>
                    <a:pt x="2758" y="529"/>
                  </a:lnTo>
                  <a:cubicBezTo>
                    <a:pt x="2766" y="403"/>
                    <a:pt x="2726" y="442"/>
                    <a:pt x="2711" y="419"/>
                  </a:cubicBezTo>
                  <a:cubicBezTo>
                    <a:pt x="2687" y="395"/>
                    <a:pt x="2655" y="387"/>
                    <a:pt x="2655" y="356"/>
                  </a:cubicBezTo>
                  <a:cubicBezTo>
                    <a:pt x="2655" y="324"/>
                    <a:pt x="2655" y="324"/>
                    <a:pt x="2624" y="300"/>
                  </a:cubicBezTo>
                  <a:cubicBezTo>
                    <a:pt x="2584" y="276"/>
                    <a:pt x="2536" y="269"/>
                    <a:pt x="2560" y="245"/>
                  </a:cubicBezTo>
                  <a:cubicBezTo>
                    <a:pt x="2592" y="213"/>
                    <a:pt x="2608" y="189"/>
                    <a:pt x="2631" y="182"/>
                  </a:cubicBezTo>
                  <a:cubicBezTo>
                    <a:pt x="2655" y="174"/>
                    <a:pt x="2671" y="174"/>
                    <a:pt x="2655" y="150"/>
                  </a:cubicBezTo>
                  <a:cubicBezTo>
                    <a:pt x="2647" y="126"/>
                    <a:pt x="2624" y="126"/>
                    <a:pt x="2624" y="103"/>
                  </a:cubicBezTo>
                  <a:cubicBezTo>
                    <a:pt x="2624" y="79"/>
                    <a:pt x="2584" y="71"/>
                    <a:pt x="2584" y="95"/>
                  </a:cubicBezTo>
                  <a:cubicBezTo>
                    <a:pt x="2584" y="118"/>
                    <a:pt x="2584" y="134"/>
                    <a:pt x="2560" y="118"/>
                  </a:cubicBezTo>
                  <a:cubicBezTo>
                    <a:pt x="2545" y="103"/>
                    <a:pt x="2513" y="71"/>
                    <a:pt x="2497" y="47"/>
                  </a:cubicBezTo>
                  <a:cubicBezTo>
                    <a:pt x="1873" y="87"/>
                    <a:pt x="308" y="8"/>
                    <a:pt x="79" y="0"/>
                  </a:cubicBezTo>
                  <a:cubicBezTo>
                    <a:pt x="55" y="411"/>
                    <a:pt x="24" y="1019"/>
                    <a:pt x="0" y="1414"/>
                  </a:cubicBezTo>
                  <a:cubicBezTo>
                    <a:pt x="814" y="1461"/>
                    <a:pt x="1739" y="1477"/>
                    <a:pt x="2758" y="1469"/>
                  </a:cubicBezTo>
                  <a:cubicBezTo>
                    <a:pt x="2758" y="1469"/>
                    <a:pt x="2750" y="656"/>
                    <a:pt x="2758" y="529"/>
                  </a:cubicBezTo>
                </a:path>
              </a:pathLst>
            </a:custGeom>
            <a:solidFill>
              <a:schemeClr val="accent6"/>
            </a:solidFill>
            <a:ln>
              <a:solidFill>
                <a:schemeClr val="bg2"/>
              </a:solidFill>
            </a:ln>
            <a:effectLst/>
          </p:spPr>
          <p:txBody>
            <a:bodyPr wrap="none" anchor="ctr"/>
            <a:lstStyle/>
            <a:p>
              <a:endParaRPr lang="en-US"/>
            </a:p>
          </p:txBody>
        </p:sp>
        <p:sp>
          <p:nvSpPr>
            <p:cNvPr id="278" name="Freeform 353"/>
            <p:cNvSpPr>
              <a:spLocks noChangeArrowheads="1"/>
            </p:cNvSpPr>
            <p:nvPr/>
          </p:nvSpPr>
          <p:spPr bwMode="auto">
            <a:xfrm>
              <a:off x="16339751" y="6748179"/>
              <a:ext cx="1454204" cy="781607"/>
            </a:xfrm>
            <a:custGeom>
              <a:avLst/>
              <a:gdLst>
                <a:gd name="T0" fmla="*/ 2181 w 2767"/>
                <a:gd name="T1" fmla="*/ 1485 h 1486"/>
                <a:gd name="T2" fmla="*/ 0 w 2767"/>
                <a:gd name="T3" fmla="*/ 1430 h 1486"/>
                <a:gd name="T4" fmla="*/ 0 w 2767"/>
                <a:gd name="T5" fmla="*/ 1422 h 1486"/>
                <a:gd name="T6" fmla="*/ 79 w 2767"/>
                <a:gd name="T7" fmla="*/ 0 h 1486"/>
                <a:gd name="T8" fmla="*/ 2039 w 2767"/>
                <a:gd name="T9" fmla="*/ 63 h 1486"/>
                <a:gd name="T10" fmla="*/ 2497 w 2767"/>
                <a:gd name="T11" fmla="*/ 55 h 1486"/>
                <a:gd name="T12" fmla="*/ 2576 w 2767"/>
                <a:gd name="T13" fmla="*/ 126 h 1486"/>
                <a:gd name="T14" fmla="*/ 2600 w 2767"/>
                <a:gd name="T15" fmla="*/ 87 h 1486"/>
                <a:gd name="T16" fmla="*/ 2639 w 2767"/>
                <a:gd name="T17" fmla="*/ 134 h 1486"/>
                <a:gd name="T18" fmla="*/ 2663 w 2767"/>
                <a:gd name="T19" fmla="*/ 182 h 1486"/>
                <a:gd name="T20" fmla="*/ 2631 w 2767"/>
                <a:gd name="T21" fmla="*/ 197 h 1486"/>
                <a:gd name="T22" fmla="*/ 2568 w 2767"/>
                <a:gd name="T23" fmla="*/ 253 h 1486"/>
                <a:gd name="T24" fmla="*/ 2584 w 2767"/>
                <a:gd name="T25" fmla="*/ 284 h 1486"/>
                <a:gd name="T26" fmla="*/ 2631 w 2767"/>
                <a:gd name="T27" fmla="*/ 308 h 1486"/>
                <a:gd name="T28" fmla="*/ 2687 w 2767"/>
                <a:gd name="T29" fmla="*/ 403 h 1486"/>
                <a:gd name="T30" fmla="*/ 2726 w 2767"/>
                <a:gd name="T31" fmla="*/ 435 h 1486"/>
                <a:gd name="T32" fmla="*/ 2766 w 2767"/>
                <a:gd name="T33" fmla="*/ 1477 h 1486"/>
                <a:gd name="T34" fmla="*/ 2758 w 2767"/>
                <a:gd name="T35" fmla="*/ 1477 h 1486"/>
                <a:gd name="T36" fmla="*/ 8 w 2767"/>
                <a:gd name="T37" fmla="*/ 1422 h 1486"/>
                <a:gd name="T38" fmla="*/ 2181 w 2767"/>
                <a:gd name="T39" fmla="*/ 1477 h 1486"/>
                <a:gd name="T40" fmla="*/ 2758 w 2767"/>
                <a:gd name="T41" fmla="*/ 1469 h 1486"/>
                <a:gd name="T42" fmla="*/ 2726 w 2767"/>
                <a:gd name="T43" fmla="*/ 443 h 1486"/>
                <a:gd name="T44" fmla="*/ 2687 w 2767"/>
                <a:gd name="T45" fmla="*/ 411 h 1486"/>
                <a:gd name="T46" fmla="*/ 2631 w 2767"/>
                <a:gd name="T47" fmla="*/ 316 h 1486"/>
                <a:gd name="T48" fmla="*/ 2584 w 2767"/>
                <a:gd name="T49" fmla="*/ 292 h 1486"/>
                <a:gd name="T50" fmla="*/ 2560 w 2767"/>
                <a:gd name="T51" fmla="*/ 245 h 1486"/>
                <a:gd name="T52" fmla="*/ 2631 w 2767"/>
                <a:gd name="T53" fmla="*/ 190 h 1486"/>
                <a:gd name="T54" fmla="*/ 2663 w 2767"/>
                <a:gd name="T55" fmla="*/ 174 h 1486"/>
                <a:gd name="T56" fmla="*/ 2639 w 2767"/>
                <a:gd name="T57" fmla="*/ 134 h 1486"/>
                <a:gd name="T58" fmla="*/ 2600 w 2767"/>
                <a:gd name="T59" fmla="*/ 95 h 1486"/>
                <a:gd name="T60" fmla="*/ 2576 w 2767"/>
                <a:gd name="T61" fmla="*/ 134 h 1486"/>
                <a:gd name="T62" fmla="*/ 2489 w 2767"/>
                <a:gd name="T63" fmla="*/ 63 h 1486"/>
                <a:gd name="T64" fmla="*/ 87 w 2767"/>
                <a:gd name="T65" fmla="*/ 8 h 1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67" h="1486">
                  <a:moveTo>
                    <a:pt x="2181" y="1485"/>
                  </a:moveTo>
                  <a:lnTo>
                    <a:pt x="2181" y="1485"/>
                  </a:lnTo>
                  <a:lnTo>
                    <a:pt x="2181" y="1485"/>
                  </a:lnTo>
                  <a:cubicBezTo>
                    <a:pt x="1447" y="1485"/>
                    <a:pt x="711" y="1461"/>
                    <a:pt x="0" y="1430"/>
                  </a:cubicBezTo>
                  <a:lnTo>
                    <a:pt x="0" y="1430"/>
                  </a:lnTo>
                  <a:cubicBezTo>
                    <a:pt x="0" y="1422"/>
                    <a:pt x="0" y="1422"/>
                    <a:pt x="0" y="1422"/>
                  </a:cubicBezTo>
                  <a:cubicBezTo>
                    <a:pt x="24" y="1003"/>
                    <a:pt x="55" y="411"/>
                    <a:pt x="79" y="8"/>
                  </a:cubicBezTo>
                  <a:cubicBezTo>
                    <a:pt x="79" y="0"/>
                    <a:pt x="79" y="0"/>
                    <a:pt x="79" y="0"/>
                  </a:cubicBezTo>
                  <a:lnTo>
                    <a:pt x="79" y="0"/>
                  </a:lnTo>
                  <a:cubicBezTo>
                    <a:pt x="277" y="16"/>
                    <a:pt x="1312" y="63"/>
                    <a:pt x="2039" y="63"/>
                  </a:cubicBezTo>
                  <a:cubicBezTo>
                    <a:pt x="2228" y="63"/>
                    <a:pt x="2378" y="63"/>
                    <a:pt x="2497" y="55"/>
                  </a:cubicBezTo>
                  <a:lnTo>
                    <a:pt x="2497" y="55"/>
                  </a:lnTo>
                  <a:cubicBezTo>
                    <a:pt x="2568" y="126"/>
                    <a:pt x="2568" y="126"/>
                    <a:pt x="2568" y="126"/>
                  </a:cubicBezTo>
                  <a:lnTo>
                    <a:pt x="2576" y="126"/>
                  </a:lnTo>
                  <a:cubicBezTo>
                    <a:pt x="2576" y="126"/>
                    <a:pt x="2576" y="111"/>
                    <a:pt x="2576" y="103"/>
                  </a:cubicBezTo>
                  <a:cubicBezTo>
                    <a:pt x="2576" y="95"/>
                    <a:pt x="2584" y="87"/>
                    <a:pt x="2600" y="87"/>
                  </a:cubicBezTo>
                  <a:cubicBezTo>
                    <a:pt x="2608" y="87"/>
                    <a:pt x="2624" y="95"/>
                    <a:pt x="2624" y="111"/>
                  </a:cubicBezTo>
                  <a:cubicBezTo>
                    <a:pt x="2624" y="119"/>
                    <a:pt x="2631" y="126"/>
                    <a:pt x="2639" y="134"/>
                  </a:cubicBezTo>
                  <a:cubicBezTo>
                    <a:pt x="2647" y="142"/>
                    <a:pt x="2655" y="142"/>
                    <a:pt x="2663" y="158"/>
                  </a:cubicBezTo>
                  <a:cubicBezTo>
                    <a:pt x="2671" y="166"/>
                    <a:pt x="2671" y="174"/>
                    <a:pt x="2663" y="182"/>
                  </a:cubicBezTo>
                  <a:cubicBezTo>
                    <a:pt x="2663" y="190"/>
                    <a:pt x="2655" y="190"/>
                    <a:pt x="2639" y="190"/>
                  </a:cubicBezTo>
                  <a:cubicBezTo>
                    <a:pt x="2639" y="190"/>
                    <a:pt x="2639" y="190"/>
                    <a:pt x="2631" y="197"/>
                  </a:cubicBezTo>
                  <a:cubicBezTo>
                    <a:pt x="2616" y="197"/>
                    <a:pt x="2592" y="221"/>
                    <a:pt x="2568" y="245"/>
                  </a:cubicBezTo>
                  <a:cubicBezTo>
                    <a:pt x="2568" y="253"/>
                    <a:pt x="2568" y="253"/>
                    <a:pt x="2568" y="253"/>
                  </a:cubicBezTo>
                  <a:cubicBezTo>
                    <a:pt x="2560" y="261"/>
                    <a:pt x="2560" y="261"/>
                    <a:pt x="2560" y="269"/>
                  </a:cubicBezTo>
                  <a:cubicBezTo>
                    <a:pt x="2560" y="277"/>
                    <a:pt x="2576" y="277"/>
                    <a:pt x="2584" y="284"/>
                  </a:cubicBezTo>
                  <a:cubicBezTo>
                    <a:pt x="2600" y="292"/>
                    <a:pt x="2616" y="300"/>
                    <a:pt x="2624" y="308"/>
                  </a:cubicBezTo>
                  <a:cubicBezTo>
                    <a:pt x="2631" y="308"/>
                    <a:pt x="2631" y="308"/>
                    <a:pt x="2631" y="308"/>
                  </a:cubicBezTo>
                  <a:cubicBezTo>
                    <a:pt x="2663" y="332"/>
                    <a:pt x="2663" y="332"/>
                    <a:pt x="2663" y="364"/>
                  </a:cubicBezTo>
                  <a:cubicBezTo>
                    <a:pt x="2655" y="379"/>
                    <a:pt x="2671" y="395"/>
                    <a:pt x="2687" y="403"/>
                  </a:cubicBezTo>
                  <a:cubicBezTo>
                    <a:pt x="2695" y="411"/>
                    <a:pt x="2703" y="419"/>
                    <a:pt x="2711" y="427"/>
                  </a:cubicBezTo>
                  <a:cubicBezTo>
                    <a:pt x="2711" y="427"/>
                    <a:pt x="2718" y="435"/>
                    <a:pt x="2726" y="435"/>
                  </a:cubicBezTo>
                  <a:cubicBezTo>
                    <a:pt x="2750" y="443"/>
                    <a:pt x="2766" y="450"/>
                    <a:pt x="2758" y="537"/>
                  </a:cubicBezTo>
                  <a:cubicBezTo>
                    <a:pt x="2750" y="664"/>
                    <a:pt x="2766" y="1469"/>
                    <a:pt x="2766" y="1477"/>
                  </a:cubicBezTo>
                  <a:lnTo>
                    <a:pt x="2766" y="1477"/>
                  </a:lnTo>
                  <a:cubicBezTo>
                    <a:pt x="2758" y="1477"/>
                    <a:pt x="2758" y="1477"/>
                    <a:pt x="2758" y="1477"/>
                  </a:cubicBezTo>
                  <a:cubicBezTo>
                    <a:pt x="2568" y="1477"/>
                    <a:pt x="2378" y="1485"/>
                    <a:pt x="2181" y="1485"/>
                  </a:cubicBezTo>
                  <a:close/>
                  <a:moveTo>
                    <a:pt x="8" y="1422"/>
                  </a:moveTo>
                  <a:lnTo>
                    <a:pt x="8" y="1422"/>
                  </a:lnTo>
                  <a:cubicBezTo>
                    <a:pt x="711" y="1453"/>
                    <a:pt x="1447" y="1477"/>
                    <a:pt x="2181" y="1477"/>
                  </a:cubicBezTo>
                  <a:lnTo>
                    <a:pt x="2181" y="1477"/>
                  </a:lnTo>
                  <a:cubicBezTo>
                    <a:pt x="2371" y="1477"/>
                    <a:pt x="2568" y="1477"/>
                    <a:pt x="2758" y="1469"/>
                  </a:cubicBezTo>
                  <a:cubicBezTo>
                    <a:pt x="2758" y="1414"/>
                    <a:pt x="2750" y="664"/>
                    <a:pt x="2758" y="537"/>
                  </a:cubicBezTo>
                  <a:cubicBezTo>
                    <a:pt x="2758" y="450"/>
                    <a:pt x="2742" y="443"/>
                    <a:pt x="2726" y="443"/>
                  </a:cubicBezTo>
                  <a:cubicBezTo>
                    <a:pt x="2718" y="435"/>
                    <a:pt x="2711" y="435"/>
                    <a:pt x="2703" y="427"/>
                  </a:cubicBezTo>
                  <a:cubicBezTo>
                    <a:pt x="2695" y="427"/>
                    <a:pt x="2695" y="419"/>
                    <a:pt x="2687" y="411"/>
                  </a:cubicBezTo>
                  <a:cubicBezTo>
                    <a:pt x="2671" y="395"/>
                    <a:pt x="2647" y="387"/>
                    <a:pt x="2655" y="364"/>
                  </a:cubicBezTo>
                  <a:cubicBezTo>
                    <a:pt x="2655" y="332"/>
                    <a:pt x="2655" y="332"/>
                    <a:pt x="2631" y="316"/>
                  </a:cubicBezTo>
                  <a:cubicBezTo>
                    <a:pt x="2624" y="308"/>
                    <a:pt x="2624" y="308"/>
                    <a:pt x="2624" y="308"/>
                  </a:cubicBezTo>
                  <a:cubicBezTo>
                    <a:pt x="2608" y="300"/>
                    <a:pt x="2592" y="300"/>
                    <a:pt x="2584" y="292"/>
                  </a:cubicBezTo>
                  <a:cubicBezTo>
                    <a:pt x="2568" y="284"/>
                    <a:pt x="2552" y="277"/>
                    <a:pt x="2552" y="269"/>
                  </a:cubicBezTo>
                  <a:cubicBezTo>
                    <a:pt x="2552" y="261"/>
                    <a:pt x="2552" y="253"/>
                    <a:pt x="2560" y="245"/>
                  </a:cubicBezTo>
                  <a:lnTo>
                    <a:pt x="2560" y="245"/>
                  </a:lnTo>
                  <a:cubicBezTo>
                    <a:pt x="2592" y="213"/>
                    <a:pt x="2608" y="190"/>
                    <a:pt x="2631" y="190"/>
                  </a:cubicBezTo>
                  <a:lnTo>
                    <a:pt x="2639" y="182"/>
                  </a:lnTo>
                  <a:cubicBezTo>
                    <a:pt x="2647" y="182"/>
                    <a:pt x="2655" y="182"/>
                    <a:pt x="2663" y="174"/>
                  </a:cubicBezTo>
                  <a:cubicBezTo>
                    <a:pt x="2663" y="174"/>
                    <a:pt x="2663" y="166"/>
                    <a:pt x="2655" y="158"/>
                  </a:cubicBezTo>
                  <a:cubicBezTo>
                    <a:pt x="2647" y="150"/>
                    <a:pt x="2639" y="142"/>
                    <a:pt x="2639" y="134"/>
                  </a:cubicBezTo>
                  <a:cubicBezTo>
                    <a:pt x="2624" y="126"/>
                    <a:pt x="2616" y="126"/>
                    <a:pt x="2616" y="111"/>
                  </a:cubicBezTo>
                  <a:cubicBezTo>
                    <a:pt x="2616" y="95"/>
                    <a:pt x="2608" y="95"/>
                    <a:pt x="2600" y="95"/>
                  </a:cubicBezTo>
                  <a:cubicBezTo>
                    <a:pt x="2592" y="95"/>
                    <a:pt x="2584" y="95"/>
                    <a:pt x="2584" y="103"/>
                  </a:cubicBezTo>
                  <a:cubicBezTo>
                    <a:pt x="2584" y="119"/>
                    <a:pt x="2584" y="134"/>
                    <a:pt x="2576" y="134"/>
                  </a:cubicBezTo>
                  <a:cubicBezTo>
                    <a:pt x="2568" y="134"/>
                    <a:pt x="2568" y="134"/>
                    <a:pt x="2560" y="126"/>
                  </a:cubicBezTo>
                  <a:cubicBezTo>
                    <a:pt x="2489" y="63"/>
                    <a:pt x="2489" y="63"/>
                    <a:pt x="2489" y="63"/>
                  </a:cubicBezTo>
                  <a:cubicBezTo>
                    <a:pt x="2378" y="63"/>
                    <a:pt x="2220" y="71"/>
                    <a:pt x="2039" y="71"/>
                  </a:cubicBezTo>
                  <a:cubicBezTo>
                    <a:pt x="1320" y="71"/>
                    <a:pt x="292" y="24"/>
                    <a:pt x="87" y="8"/>
                  </a:cubicBezTo>
                  <a:cubicBezTo>
                    <a:pt x="63" y="411"/>
                    <a:pt x="31" y="995"/>
                    <a:pt x="8" y="1422"/>
                  </a:cubicBezTo>
                  <a:close/>
                </a:path>
              </a:pathLst>
            </a:custGeom>
            <a:solidFill>
              <a:schemeClr val="accent6"/>
            </a:solidFill>
            <a:ln>
              <a:solidFill>
                <a:schemeClr val="bg2"/>
              </a:solidFill>
            </a:ln>
            <a:effectLst/>
          </p:spPr>
          <p:txBody>
            <a:bodyPr wrap="none" anchor="ctr"/>
            <a:lstStyle/>
            <a:p>
              <a:endParaRPr lang="en-US"/>
            </a:p>
          </p:txBody>
        </p:sp>
        <p:sp>
          <p:nvSpPr>
            <p:cNvPr id="279" name="Freeform 384"/>
            <p:cNvSpPr>
              <a:spLocks noChangeArrowheads="1"/>
            </p:cNvSpPr>
            <p:nvPr/>
          </p:nvSpPr>
          <p:spPr bwMode="auto">
            <a:xfrm>
              <a:off x="19310781" y="8821638"/>
              <a:ext cx="1809058" cy="1393904"/>
            </a:xfrm>
            <a:custGeom>
              <a:avLst/>
              <a:gdLst>
                <a:gd name="T0" fmla="*/ 3392 w 3440"/>
                <a:gd name="T1" fmla="*/ 2403 h 2649"/>
                <a:gd name="T2" fmla="*/ 3431 w 3440"/>
                <a:gd name="T3" fmla="*/ 2063 h 2649"/>
                <a:gd name="T4" fmla="*/ 3052 w 3440"/>
                <a:gd name="T5" fmla="*/ 1146 h 2649"/>
                <a:gd name="T6" fmla="*/ 2981 w 3440"/>
                <a:gd name="T7" fmla="*/ 1027 h 2649"/>
                <a:gd name="T8" fmla="*/ 2965 w 3440"/>
                <a:gd name="T9" fmla="*/ 948 h 2649"/>
                <a:gd name="T10" fmla="*/ 3052 w 3440"/>
                <a:gd name="T11" fmla="*/ 1035 h 2649"/>
                <a:gd name="T12" fmla="*/ 2680 w 3440"/>
                <a:gd name="T13" fmla="*/ 458 h 2649"/>
                <a:gd name="T14" fmla="*/ 2514 w 3440"/>
                <a:gd name="T15" fmla="*/ 63 h 2649"/>
                <a:gd name="T16" fmla="*/ 2491 w 3440"/>
                <a:gd name="T17" fmla="*/ 15 h 2649"/>
                <a:gd name="T18" fmla="*/ 2285 w 3440"/>
                <a:gd name="T19" fmla="*/ 197 h 2649"/>
                <a:gd name="T20" fmla="*/ 2190 w 3440"/>
                <a:gd name="T21" fmla="*/ 134 h 2649"/>
                <a:gd name="T22" fmla="*/ 24 w 3440"/>
                <a:gd name="T23" fmla="*/ 237 h 2649"/>
                <a:gd name="T24" fmla="*/ 127 w 3440"/>
                <a:gd name="T25" fmla="*/ 458 h 2649"/>
                <a:gd name="T26" fmla="*/ 198 w 3440"/>
                <a:gd name="T27" fmla="*/ 474 h 2649"/>
                <a:gd name="T28" fmla="*/ 285 w 3440"/>
                <a:gd name="T29" fmla="*/ 403 h 2649"/>
                <a:gd name="T30" fmla="*/ 214 w 3440"/>
                <a:gd name="T31" fmla="*/ 506 h 2649"/>
                <a:gd name="T32" fmla="*/ 514 w 3440"/>
                <a:gd name="T33" fmla="*/ 395 h 2649"/>
                <a:gd name="T34" fmla="*/ 546 w 3440"/>
                <a:gd name="T35" fmla="*/ 419 h 2649"/>
                <a:gd name="T36" fmla="*/ 815 w 3440"/>
                <a:gd name="T37" fmla="*/ 521 h 2649"/>
                <a:gd name="T38" fmla="*/ 830 w 3440"/>
                <a:gd name="T39" fmla="*/ 450 h 2649"/>
                <a:gd name="T40" fmla="*/ 862 w 3440"/>
                <a:gd name="T41" fmla="*/ 513 h 2649"/>
                <a:gd name="T42" fmla="*/ 965 w 3440"/>
                <a:gd name="T43" fmla="*/ 672 h 2649"/>
                <a:gd name="T44" fmla="*/ 1241 w 3440"/>
                <a:gd name="T45" fmla="*/ 640 h 2649"/>
                <a:gd name="T46" fmla="*/ 1170 w 3440"/>
                <a:gd name="T47" fmla="*/ 735 h 2649"/>
                <a:gd name="T48" fmla="*/ 1352 w 3440"/>
                <a:gd name="T49" fmla="*/ 561 h 2649"/>
                <a:gd name="T50" fmla="*/ 1471 w 3440"/>
                <a:gd name="T51" fmla="*/ 458 h 2649"/>
                <a:gd name="T52" fmla="*/ 1811 w 3440"/>
                <a:gd name="T53" fmla="*/ 664 h 2649"/>
                <a:gd name="T54" fmla="*/ 2087 w 3440"/>
                <a:gd name="T55" fmla="*/ 853 h 2649"/>
                <a:gd name="T56" fmla="*/ 2174 w 3440"/>
                <a:gd name="T57" fmla="*/ 1106 h 2649"/>
                <a:gd name="T58" fmla="*/ 2159 w 3440"/>
                <a:gd name="T59" fmla="*/ 1415 h 2649"/>
                <a:gd name="T60" fmla="*/ 2214 w 3440"/>
                <a:gd name="T61" fmla="*/ 1367 h 2649"/>
                <a:gd name="T62" fmla="*/ 2324 w 3440"/>
                <a:gd name="T63" fmla="*/ 1423 h 2649"/>
                <a:gd name="T64" fmla="*/ 2222 w 3440"/>
                <a:gd name="T65" fmla="*/ 1589 h 2649"/>
                <a:gd name="T66" fmla="*/ 2451 w 3440"/>
                <a:gd name="T67" fmla="*/ 1865 h 2649"/>
                <a:gd name="T68" fmla="*/ 2530 w 3440"/>
                <a:gd name="T69" fmla="*/ 1818 h 2649"/>
                <a:gd name="T70" fmla="*/ 2609 w 3440"/>
                <a:gd name="T71" fmla="*/ 1992 h 2649"/>
                <a:gd name="T72" fmla="*/ 2672 w 3440"/>
                <a:gd name="T73" fmla="*/ 2071 h 2649"/>
                <a:gd name="T74" fmla="*/ 2902 w 3440"/>
                <a:gd name="T75" fmla="*/ 2276 h 2649"/>
                <a:gd name="T76" fmla="*/ 3123 w 3440"/>
                <a:gd name="T77" fmla="*/ 2474 h 2649"/>
                <a:gd name="T78" fmla="*/ 3052 w 3440"/>
                <a:gd name="T79" fmla="*/ 2490 h 2649"/>
                <a:gd name="T80" fmla="*/ 3194 w 3440"/>
                <a:gd name="T81" fmla="*/ 2537 h 2649"/>
                <a:gd name="T82" fmla="*/ 3360 w 3440"/>
                <a:gd name="T83" fmla="*/ 2506 h 2649"/>
                <a:gd name="T84" fmla="*/ 3352 w 3440"/>
                <a:gd name="T85" fmla="*/ 2593 h 2649"/>
                <a:gd name="T86" fmla="*/ 3321 w 3440"/>
                <a:gd name="T87" fmla="*/ 1849 h 2649"/>
                <a:gd name="T88" fmla="*/ 3242 w 3440"/>
                <a:gd name="T89" fmla="*/ 1929 h 2649"/>
                <a:gd name="T90" fmla="*/ 3131 w 3440"/>
                <a:gd name="T91" fmla="*/ 1810 h 2649"/>
                <a:gd name="T92" fmla="*/ 3234 w 3440"/>
                <a:gd name="T93" fmla="*/ 1683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40" h="2649">
                  <a:moveTo>
                    <a:pt x="3400" y="2434"/>
                  </a:moveTo>
                  <a:lnTo>
                    <a:pt x="3400" y="2434"/>
                  </a:lnTo>
                  <a:cubicBezTo>
                    <a:pt x="3384" y="2434"/>
                    <a:pt x="3384" y="2427"/>
                    <a:pt x="3392" y="2403"/>
                  </a:cubicBezTo>
                  <a:cubicBezTo>
                    <a:pt x="3408" y="2371"/>
                    <a:pt x="3392" y="2387"/>
                    <a:pt x="3384" y="2355"/>
                  </a:cubicBezTo>
                  <a:cubicBezTo>
                    <a:pt x="3384" y="2324"/>
                    <a:pt x="3360" y="2316"/>
                    <a:pt x="3384" y="2284"/>
                  </a:cubicBezTo>
                  <a:cubicBezTo>
                    <a:pt x="3408" y="2253"/>
                    <a:pt x="3431" y="2102"/>
                    <a:pt x="3431" y="2063"/>
                  </a:cubicBezTo>
                  <a:cubicBezTo>
                    <a:pt x="3423" y="2023"/>
                    <a:pt x="3416" y="2000"/>
                    <a:pt x="3423" y="1905"/>
                  </a:cubicBezTo>
                  <a:cubicBezTo>
                    <a:pt x="3439" y="1810"/>
                    <a:pt x="3392" y="1620"/>
                    <a:pt x="3305" y="1549"/>
                  </a:cubicBezTo>
                  <a:cubicBezTo>
                    <a:pt x="3210" y="1486"/>
                    <a:pt x="3202" y="1320"/>
                    <a:pt x="3052" y="1146"/>
                  </a:cubicBezTo>
                  <a:cubicBezTo>
                    <a:pt x="3052" y="1146"/>
                    <a:pt x="3044" y="1075"/>
                    <a:pt x="3036" y="1083"/>
                  </a:cubicBezTo>
                  <a:cubicBezTo>
                    <a:pt x="3020" y="1083"/>
                    <a:pt x="3012" y="1099"/>
                    <a:pt x="3012" y="1083"/>
                  </a:cubicBezTo>
                  <a:cubicBezTo>
                    <a:pt x="3004" y="1067"/>
                    <a:pt x="2997" y="1059"/>
                    <a:pt x="2981" y="1027"/>
                  </a:cubicBezTo>
                  <a:cubicBezTo>
                    <a:pt x="2965" y="996"/>
                    <a:pt x="2910" y="901"/>
                    <a:pt x="2917" y="893"/>
                  </a:cubicBezTo>
                  <a:cubicBezTo>
                    <a:pt x="2925" y="885"/>
                    <a:pt x="2925" y="909"/>
                    <a:pt x="2941" y="917"/>
                  </a:cubicBezTo>
                  <a:cubicBezTo>
                    <a:pt x="2957" y="932"/>
                    <a:pt x="2957" y="948"/>
                    <a:pt x="2965" y="948"/>
                  </a:cubicBezTo>
                  <a:cubicBezTo>
                    <a:pt x="2981" y="948"/>
                    <a:pt x="2981" y="932"/>
                    <a:pt x="2989" y="940"/>
                  </a:cubicBezTo>
                  <a:cubicBezTo>
                    <a:pt x="2997" y="940"/>
                    <a:pt x="3020" y="964"/>
                    <a:pt x="3028" y="996"/>
                  </a:cubicBezTo>
                  <a:cubicBezTo>
                    <a:pt x="3036" y="1027"/>
                    <a:pt x="3044" y="1051"/>
                    <a:pt x="3052" y="1035"/>
                  </a:cubicBezTo>
                  <a:cubicBezTo>
                    <a:pt x="3060" y="1012"/>
                    <a:pt x="3060" y="996"/>
                    <a:pt x="3020" y="924"/>
                  </a:cubicBezTo>
                  <a:cubicBezTo>
                    <a:pt x="2973" y="853"/>
                    <a:pt x="2957" y="853"/>
                    <a:pt x="2941" y="846"/>
                  </a:cubicBezTo>
                  <a:cubicBezTo>
                    <a:pt x="2925" y="830"/>
                    <a:pt x="2704" y="506"/>
                    <a:pt x="2680" y="458"/>
                  </a:cubicBezTo>
                  <a:cubicBezTo>
                    <a:pt x="2680" y="458"/>
                    <a:pt x="2593" y="268"/>
                    <a:pt x="2570" y="229"/>
                  </a:cubicBezTo>
                  <a:cubicBezTo>
                    <a:pt x="2554" y="181"/>
                    <a:pt x="2562" y="158"/>
                    <a:pt x="2538" y="126"/>
                  </a:cubicBezTo>
                  <a:cubicBezTo>
                    <a:pt x="2514" y="95"/>
                    <a:pt x="2506" y="102"/>
                    <a:pt x="2514" y="63"/>
                  </a:cubicBezTo>
                  <a:cubicBezTo>
                    <a:pt x="2522" y="23"/>
                    <a:pt x="2522" y="23"/>
                    <a:pt x="2499" y="7"/>
                  </a:cubicBezTo>
                  <a:lnTo>
                    <a:pt x="2499" y="7"/>
                  </a:lnTo>
                  <a:cubicBezTo>
                    <a:pt x="2491" y="7"/>
                    <a:pt x="2491" y="7"/>
                    <a:pt x="2491" y="15"/>
                  </a:cubicBezTo>
                  <a:cubicBezTo>
                    <a:pt x="2475" y="55"/>
                    <a:pt x="2301" y="0"/>
                    <a:pt x="2277" y="15"/>
                  </a:cubicBezTo>
                  <a:cubicBezTo>
                    <a:pt x="2253" y="23"/>
                    <a:pt x="2261" y="47"/>
                    <a:pt x="2285" y="79"/>
                  </a:cubicBezTo>
                  <a:cubicBezTo>
                    <a:pt x="2301" y="110"/>
                    <a:pt x="2285" y="158"/>
                    <a:pt x="2285" y="197"/>
                  </a:cubicBezTo>
                  <a:cubicBezTo>
                    <a:pt x="2285" y="237"/>
                    <a:pt x="2269" y="229"/>
                    <a:pt x="2238" y="221"/>
                  </a:cubicBezTo>
                  <a:cubicBezTo>
                    <a:pt x="2206" y="221"/>
                    <a:pt x="2214" y="181"/>
                    <a:pt x="2206" y="158"/>
                  </a:cubicBezTo>
                  <a:cubicBezTo>
                    <a:pt x="2198" y="134"/>
                    <a:pt x="2190" y="134"/>
                    <a:pt x="2190" y="134"/>
                  </a:cubicBezTo>
                  <a:cubicBezTo>
                    <a:pt x="2190" y="134"/>
                    <a:pt x="1154" y="213"/>
                    <a:pt x="1139" y="213"/>
                  </a:cubicBezTo>
                  <a:cubicBezTo>
                    <a:pt x="1131" y="213"/>
                    <a:pt x="1052" y="87"/>
                    <a:pt x="1052" y="87"/>
                  </a:cubicBezTo>
                  <a:cubicBezTo>
                    <a:pt x="1052" y="87"/>
                    <a:pt x="40" y="205"/>
                    <a:pt x="24" y="237"/>
                  </a:cubicBezTo>
                  <a:cubicBezTo>
                    <a:pt x="0" y="260"/>
                    <a:pt x="64" y="300"/>
                    <a:pt x="95" y="324"/>
                  </a:cubicBezTo>
                  <a:cubicBezTo>
                    <a:pt x="127" y="347"/>
                    <a:pt x="111" y="363"/>
                    <a:pt x="103" y="387"/>
                  </a:cubicBezTo>
                  <a:cubicBezTo>
                    <a:pt x="95" y="411"/>
                    <a:pt x="127" y="442"/>
                    <a:pt x="127" y="458"/>
                  </a:cubicBezTo>
                  <a:cubicBezTo>
                    <a:pt x="135" y="466"/>
                    <a:pt x="119" y="498"/>
                    <a:pt x="103" y="521"/>
                  </a:cubicBezTo>
                  <a:cubicBezTo>
                    <a:pt x="119" y="529"/>
                    <a:pt x="127" y="537"/>
                    <a:pt x="143" y="521"/>
                  </a:cubicBezTo>
                  <a:cubicBezTo>
                    <a:pt x="166" y="506"/>
                    <a:pt x="182" y="506"/>
                    <a:pt x="198" y="474"/>
                  </a:cubicBezTo>
                  <a:cubicBezTo>
                    <a:pt x="214" y="442"/>
                    <a:pt x="198" y="419"/>
                    <a:pt x="222" y="411"/>
                  </a:cubicBezTo>
                  <a:cubicBezTo>
                    <a:pt x="237" y="403"/>
                    <a:pt x="253" y="426"/>
                    <a:pt x="261" y="426"/>
                  </a:cubicBezTo>
                  <a:cubicBezTo>
                    <a:pt x="269" y="419"/>
                    <a:pt x="261" y="387"/>
                    <a:pt x="285" y="403"/>
                  </a:cubicBezTo>
                  <a:cubicBezTo>
                    <a:pt x="317" y="419"/>
                    <a:pt x="340" y="442"/>
                    <a:pt x="309" y="450"/>
                  </a:cubicBezTo>
                  <a:cubicBezTo>
                    <a:pt x="277" y="450"/>
                    <a:pt x="269" y="466"/>
                    <a:pt x="253" y="474"/>
                  </a:cubicBezTo>
                  <a:cubicBezTo>
                    <a:pt x="237" y="490"/>
                    <a:pt x="182" y="498"/>
                    <a:pt x="214" y="506"/>
                  </a:cubicBezTo>
                  <a:cubicBezTo>
                    <a:pt x="246" y="513"/>
                    <a:pt x="261" y="490"/>
                    <a:pt x="317" y="482"/>
                  </a:cubicBezTo>
                  <a:cubicBezTo>
                    <a:pt x="364" y="474"/>
                    <a:pt x="451" y="458"/>
                    <a:pt x="467" y="434"/>
                  </a:cubicBezTo>
                  <a:cubicBezTo>
                    <a:pt x="483" y="403"/>
                    <a:pt x="475" y="395"/>
                    <a:pt x="514" y="395"/>
                  </a:cubicBezTo>
                  <a:cubicBezTo>
                    <a:pt x="546" y="395"/>
                    <a:pt x="562" y="379"/>
                    <a:pt x="593" y="387"/>
                  </a:cubicBezTo>
                  <a:cubicBezTo>
                    <a:pt x="625" y="387"/>
                    <a:pt x="641" y="411"/>
                    <a:pt x="609" y="411"/>
                  </a:cubicBezTo>
                  <a:cubicBezTo>
                    <a:pt x="577" y="411"/>
                    <a:pt x="562" y="403"/>
                    <a:pt x="546" y="419"/>
                  </a:cubicBezTo>
                  <a:cubicBezTo>
                    <a:pt x="522" y="426"/>
                    <a:pt x="475" y="419"/>
                    <a:pt x="490" y="434"/>
                  </a:cubicBezTo>
                  <a:cubicBezTo>
                    <a:pt x="506" y="450"/>
                    <a:pt x="514" y="442"/>
                    <a:pt x="562" y="442"/>
                  </a:cubicBezTo>
                  <a:cubicBezTo>
                    <a:pt x="601" y="442"/>
                    <a:pt x="791" y="498"/>
                    <a:pt x="815" y="521"/>
                  </a:cubicBezTo>
                  <a:cubicBezTo>
                    <a:pt x="830" y="545"/>
                    <a:pt x="830" y="529"/>
                    <a:pt x="823" y="506"/>
                  </a:cubicBezTo>
                  <a:cubicBezTo>
                    <a:pt x="815" y="482"/>
                    <a:pt x="775" y="490"/>
                    <a:pt x="791" y="466"/>
                  </a:cubicBezTo>
                  <a:cubicBezTo>
                    <a:pt x="807" y="434"/>
                    <a:pt x="807" y="450"/>
                    <a:pt x="830" y="450"/>
                  </a:cubicBezTo>
                  <a:cubicBezTo>
                    <a:pt x="854" y="450"/>
                    <a:pt x="870" y="426"/>
                    <a:pt x="870" y="442"/>
                  </a:cubicBezTo>
                  <a:cubicBezTo>
                    <a:pt x="870" y="458"/>
                    <a:pt x="830" y="458"/>
                    <a:pt x="846" y="482"/>
                  </a:cubicBezTo>
                  <a:cubicBezTo>
                    <a:pt x="854" y="506"/>
                    <a:pt x="854" y="506"/>
                    <a:pt x="862" y="513"/>
                  </a:cubicBezTo>
                  <a:cubicBezTo>
                    <a:pt x="870" y="529"/>
                    <a:pt x="838" y="537"/>
                    <a:pt x="846" y="545"/>
                  </a:cubicBezTo>
                  <a:cubicBezTo>
                    <a:pt x="854" y="553"/>
                    <a:pt x="989" y="616"/>
                    <a:pt x="989" y="640"/>
                  </a:cubicBezTo>
                  <a:cubicBezTo>
                    <a:pt x="989" y="664"/>
                    <a:pt x="957" y="656"/>
                    <a:pt x="965" y="672"/>
                  </a:cubicBezTo>
                  <a:cubicBezTo>
                    <a:pt x="973" y="695"/>
                    <a:pt x="989" y="711"/>
                    <a:pt x="1012" y="719"/>
                  </a:cubicBezTo>
                  <a:cubicBezTo>
                    <a:pt x="1028" y="727"/>
                    <a:pt x="1068" y="711"/>
                    <a:pt x="1123" y="695"/>
                  </a:cubicBezTo>
                  <a:cubicBezTo>
                    <a:pt x="1178" y="679"/>
                    <a:pt x="1226" y="640"/>
                    <a:pt x="1241" y="640"/>
                  </a:cubicBezTo>
                  <a:cubicBezTo>
                    <a:pt x="1249" y="648"/>
                    <a:pt x="1241" y="664"/>
                    <a:pt x="1210" y="679"/>
                  </a:cubicBezTo>
                  <a:cubicBezTo>
                    <a:pt x="1178" y="695"/>
                    <a:pt x="1163" y="711"/>
                    <a:pt x="1147" y="727"/>
                  </a:cubicBezTo>
                  <a:cubicBezTo>
                    <a:pt x="1123" y="735"/>
                    <a:pt x="1147" y="750"/>
                    <a:pt x="1170" y="735"/>
                  </a:cubicBezTo>
                  <a:cubicBezTo>
                    <a:pt x="1194" y="719"/>
                    <a:pt x="1257" y="679"/>
                    <a:pt x="1257" y="640"/>
                  </a:cubicBezTo>
                  <a:cubicBezTo>
                    <a:pt x="1265" y="600"/>
                    <a:pt x="1273" y="608"/>
                    <a:pt x="1289" y="600"/>
                  </a:cubicBezTo>
                  <a:cubicBezTo>
                    <a:pt x="1305" y="585"/>
                    <a:pt x="1321" y="561"/>
                    <a:pt x="1352" y="561"/>
                  </a:cubicBezTo>
                  <a:cubicBezTo>
                    <a:pt x="1392" y="561"/>
                    <a:pt x="1407" y="569"/>
                    <a:pt x="1400" y="545"/>
                  </a:cubicBezTo>
                  <a:cubicBezTo>
                    <a:pt x="1392" y="529"/>
                    <a:pt x="1360" y="521"/>
                    <a:pt x="1392" y="498"/>
                  </a:cubicBezTo>
                  <a:cubicBezTo>
                    <a:pt x="1431" y="474"/>
                    <a:pt x="1400" y="458"/>
                    <a:pt x="1471" y="458"/>
                  </a:cubicBezTo>
                  <a:cubicBezTo>
                    <a:pt x="1542" y="466"/>
                    <a:pt x="1574" y="482"/>
                    <a:pt x="1613" y="506"/>
                  </a:cubicBezTo>
                  <a:cubicBezTo>
                    <a:pt x="1653" y="521"/>
                    <a:pt x="1740" y="608"/>
                    <a:pt x="1771" y="624"/>
                  </a:cubicBezTo>
                  <a:cubicBezTo>
                    <a:pt x="1795" y="632"/>
                    <a:pt x="1787" y="632"/>
                    <a:pt x="1811" y="664"/>
                  </a:cubicBezTo>
                  <a:cubicBezTo>
                    <a:pt x="1827" y="695"/>
                    <a:pt x="1850" y="711"/>
                    <a:pt x="1898" y="735"/>
                  </a:cubicBezTo>
                  <a:cubicBezTo>
                    <a:pt x="1937" y="766"/>
                    <a:pt x="1937" y="822"/>
                    <a:pt x="2000" y="822"/>
                  </a:cubicBezTo>
                  <a:cubicBezTo>
                    <a:pt x="2071" y="822"/>
                    <a:pt x="2080" y="822"/>
                    <a:pt x="2087" y="853"/>
                  </a:cubicBezTo>
                  <a:cubicBezTo>
                    <a:pt x="2103" y="893"/>
                    <a:pt x="2111" y="924"/>
                    <a:pt x="2135" y="932"/>
                  </a:cubicBezTo>
                  <a:cubicBezTo>
                    <a:pt x="2159" y="940"/>
                    <a:pt x="2159" y="948"/>
                    <a:pt x="2166" y="988"/>
                  </a:cubicBezTo>
                  <a:cubicBezTo>
                    <a:pt x="2174" y="1027"/>
                    <a:pt x="2190" y="1059"/>
                    <a:pt x="2174" y="1106"/>
                  </a:cubicBezTo>
                  <a:cubicBezTo>
                    <a:pt x="2166" y="1154"/>
                    <a:pt x="2166" y="1201"/>
                    <a:pt x="2166" y="1241"/>
                  </a:cubicBezTo>
                  <a:cubicBezTo>
                    <a:pt x="2159" y="1280"/>
                    <a:pt x="2135" y="1296"/>
                    <a:pt x="2143" y="1336"/>
                  </a:cubicBezTo>
                  <a:cubicBezTo>
                    <a:pt x="2151" y="1367"/>
                    <a:pt x="2166" y="1375"/>
                    <a:pt x="2159" y="1415"/>
                  </a:cubicBezTo>
                  <a:cubicBezTo>
                    <a:pt x="2159" y="1454"/>
                    <a:pt x="2174" y="1486"/>
                    <a:pt x="2198" y="1486"/>
                  </a:cubicBezTo>
                  <a:cubicBezTo>
                    <a:pt x="2230" y="1486"/>
                    <a:pt x="2253" y="1486"/>
                    <a:pt x="2246" y="1454"/>
                  </a:cubicBezTo>
                  <a:cubicBezTo>
                    <a:pt x="2238" y="1423"/>
                    <a:pt x="2214" y="1399"/>
                    <a:pt x="2214" y="1367"/>
                  </a:cubicBezTo>
                  <a:cubicBezTo>
                    <a:pt x="2214" y="1336"/>
                    <a:pt x="2230" y="1328"/>
                    <a:pt x="2253" y="1359"/>
                  </a:cubicBezTo>
                  <a:cubicBezTo>
                    <a:pt x="2269" y="1391"/>
                    <a:pt x="2269" y="1383"/>
                    <a:pt x="2293" y="1391"/>
                  </a:cubicBezTo>
                  <a:cubicBezTo>
                    <a:pt x="2317" y="1391"/>
                    <a:pt x="2324" y="1383"/>
                    <a:pt x="2324" y="1423"/>
                  </a:cubicBezTo>
                  <a:cubicBezTo>
                    <a:pt x="2317" y="1454"/>
                    <a:pt x="2277" y="1510"/>
                    <a:pt x="2277" y="1533"/>
                  </a:cubicBezTo>
                  <a:cubicBezTo>
                    <a:pt x="2277" y="1549"/>
                    <a:pt x="2269" y="1565"/>
                    <a:pt x="2246" y="1565"/>
                  </a:cubicBezTo>
                  <a:cubicBezTo>
                    <a:pt x="2230" y="1573"/>
                    <a:pt x="2198" y="1573"/>
                    <a:pt x="2222" y="1589"/>
                  </a:cubicBezTo>
                  <a:cubicBezTo>
                    <a:pt x="2246" y="1604"/>
                    <a:pt x="2246" y="1557"/>
                    <a:pt x="2277" y="1612"/>
                  </a:cubicBezTo>
                  <a:cubicBezTo>
                    <a:pt x="2301" y="1668"/>
                    <a:pt x="2293" y="1683"/>
                    <a:pt x="2333" y="1739"/>
                  </a:cubicBezTo>
                  <a:cubicBezTo>
                    <a:pt x="2364" y="1802"/>
                    <a:pt x="2419" y="1857"/>
                    <a:pt x="2451" y="1865"/>
                  </a:cubicBezTo>
                  <a:cubicBezTo>
                    <a:pt x="2475" y="1881"/>
                    <a:pt x="2514" y="1881"/>
                    <a:pt x="2499" y="1849"/>
                  </a:cubicBezTo>
                  <a:cubicBezTo>
                    <a:pt x="2483" y="1818"/>
                    <a:pt x="2451" y="1794"/>
                    <a:pt x="2483" y="1802"/>
                  </a:cubicBezTo>
                  <a:cubicBezTo>
                    <a:pt x="2514" y="1810"/>
                    <a:pt x="2514" y="1834"/>
                    <a:pt x="2530" y="1818"/>
                  </a:cubicBezTo>
                  <a:cubicBezTo>
                    <a:pt x="2554" y="1810"/>
                    <a:pt x="2570" y="1818"/>
                    <a:pt x="2554" y="1849"/>
                  </a:cubicBezTo>
                  <a:cubicBezTo>
                    <a:pt x="2546" y="1873"/>
                    <a:pt x="2538" y="1913"/>
                    <a:pt x="2554" y="1936"/>
                  </a:cubicBezTo>
                  <a:cubicBezTo>
                    <a:pt x="2562" y="1968"/>
                    <a:pt x="2601" y="2007"/>
                    <a:pt x="2609" y="1992"/>
                  </a:cubicBezTo>
                  <a:cubicBezTo>
                    <a:pt x="2617" y="1984"/>
                    <a:pt x="2625" y="1992"/>
                    <a:pt x="2625" y="2007"/>
                  </a:cubicBezTo>
                  <a:cubicBezTo>
                    <a:pt x="2625" y="2031"/>
                    <a:pt x="2625" y="2031"/>
                    <a:pt x="2649" y="2031"/>
                  </a:cubicBezTo>
                  <a:cubicBezTo>
                    <a:pt x="2664" y="2039"/>
                    <a:pt x="2664" y="2047"/>
                    <a:pt x="2672" y="2071"/>
                  </a:cubicBezTo>
                  <a:cubicBezTo>
                    <a:pt x="2672" y="2102"/>
                    <a:pt x="2696" y="2150"/>
                    <a:pt x="2728" y="2189"/>
                  </a:cubicBezTo>
                  <a:cubicBezTo>
                    <a:pt x="2752" y="2229"/>
                    <a:pt x="2752" y="2276"/>
                    <a:pt x="2783" y="2276"/>
                  </a:cubicBezTo>
                  <a:cubicBezTo>
                    <a:pt x="2815" y="2269"/>
                    <a:pt x="2862" y="2237"/>
                    <a:pt x="2902" y="2276"/>
                  </a:cubicBezTo>
                  <a:cubicBezTo>
                    <a:pt x="2941" y="2324"/>
                    <a:pt x="2981" y="2355"/>
                    <a:pt x="2997" y="2387"/>
                  </a:cubicBezTo>
                  <a:cubicBezTo>
                    <a:pt x="3012" y="2419"/>
                    <a:pt x="3036" y="2442"/>
                    <a:pt x="3052" y="2450"/>
                  </a:cubicBezTo>
                  <a:cubicBezTo>
                    <a:pt x="3068" y="2466"/>
                    <a:pt x="3107" y="2482"/>
                    <a:pt x="3123" y="2474"/>
                  </a:cubicBezTo>
                  <a:cubicBezTo>
                    <a:pt x="3139" y="2466"/>
                    <a:pt x="3147" y="2474"/>
                    <a:pt x="3131" y="2490"/>
                  </a:cubicBezTo>
                  <a:cubicBezTo>
                    <a:pt x="3123" y="2513"/>
                    <a:pt x="3123" y="2521"/>
                    <a:pt x="3099" y="2506"/>
                  </a:cubicBezTo>
                  <a:cubicBezTo>
                    <a:pt x="3083" y="2490"/>
                    <a:pt x="3060" y="2474"/>
                    <a:pt x="3052" y="2490"/>
                  </a:cubicBezTo>
                  <a:cubicBezTo>
                    <a:pt x="3036" y="2513"/>
                    <a:pt x="2997" y="2537"/>
                    <a:pt x="3060" y="2561"/>
                  </a:cubicBezTo>
                  <a:cubicBezTo>
                    <a:pt x="3123" y="2577"/>
                    <a:pt x="3099" y="2569"/>
                    <a:pt x="3131" y="2553"/>
                  </a:cubicBezTo>
                  <a:cubicBezTo>
                    <a:pt x="3163" y="2545"/>
                    <a:pt x="3147" y="2529"/>
                    <a:pt x="3194" y="2537"/>
                  </a:cubicBezTo>
                  <a:cubicBezTo>
                    <a:pt x="3242" y="2545"/>
                    <a:pt x="3250" y="2553"/>
                    <a:pt x="3257" y="2529"/>
                  </a:cubicBezTo>
                  <a:cubicBezTo>
                    <a:pt x="3265" y="2506"/>
                    <a:pt x="3281" y="2474"/>
                    <a:pt x="3313" y="2482"/>
                  </a:cubicBezTo>
                  <a:cubicBezTo>
                    <a:pt x="3344" y="2490"/>
                    <a:pt x="3368" y="2482"/>
                    <a:pt x="3360" y="2506"/>
                  </a:cubicBezTo>
                  <a:cubicBezTo>
                    <a:pt x="3352" y="2529"/>
                    <a:pt x="3336" y="2569"/>
                    <a:pt x="3313" y="2593"/>
                  </a:cubicBezTo>
                  <a:cubicBezTo>
                    <a:pt x="3297" y="2616"/>
                    <a:pt x="3281" y="2648"/>
                    <a:pt x="3297" y="2640"/>
                  </a:cubicBezTo>
                  <a:cubicBezTo>
                    <a:pt x="3321" y="2632"/>
                    <a:pt x="3329" y="2624"/>
                    <a:pt x="3352" y="2593"/>
                  </a:cubicBezTo>
                  <a:cubicBezTo>
                    <a:pt x="3368" y="2561"/>
                    <a:pt x="3423" y="2411"/>
                    <a:pt x="3416" y="2411"/>
                  </a:cubicBezTo>
                  <a:cubicBezTo>
                    <a:pt x="3408" y="2419"/>
                    <a:pt x="3408" y="2427"/>
                    <a:pt x="3400" y="2434"/>
                  </a:cubicBezTo>
                  <a:close/>
                  <a:moveTo>
                    <a:pt x="3321" y="1849"/>
                  </a:moveTo>
                  <a:lnTo>
                    <a:pt x="3321" y="1849"/>
                  </a:lnTo>
                  <a:cubicBezTo>
                    <a:pt x="3305" y="1865"/>
                    <a:pt x="3289" y="1873"/>
                    <a:pt x="3289" y="1913"/>
                  </a:cubicBezTo>
                  <a:cubicBezTo>
                    <a:pt x="3289" y="1952"/>
                    <a:pt x="3281" y="1936"/>
                    <a:pt x="3242" y="1929"/>
                  </a:cubicBezTo>
                  <a:cubicBezTo>
                    <a:pt x="3202" y="1929"/>
                    <a:pt x="3210" y="1913"/>
                    <a:pt x="3194" y="1881"/>
                  </a:cubicBezTo>
                  <a:cubicBezTo>
                    <a:pt x="3178" y="1857"/>
                    <a:pt x="3170" y="1865"/>
                    <a:pt x="3139" y="1849"/>
                  </a:cubicBezTo>
                  <a:cubicBezTo>
                    <a:pt x="3107" y="1841"/>
                    <a:pt x="3131" y="1826"/>
                    <a:pt x="3131" y="1810"/>
                  </a:cubicBezTo>
                  <a:cubicBezTo>
                    <a:pt x="3139" y="1794"/>
                    <a:pt x="3178" y="1754"/>
                    <a:pt x="3194" y="1747"/>
                  </a:cubicBezTo>
                  <a:cubicBezTo>
                    <a:pt x="3210" y="1739"/>
                    <a:pt x="3218" y="1723"/>
                    <a:pt x="3218" y="1707"/>
                  </a:cubicBezTo>
                  <a:cubicBezTo>
                    <a:pt x="3218" y="1699"/>
                    <a:pt x="3234" y="1683"/>
                    <a:pt x="3234" y="1683"/>
                  </a:cubicBezTo>
                  <a:cubicBezTo>
                    <a:pt x="3257" y="1676"/>
                    <a:pt x="3297" y="1747"/>
                    <a:pt x="3313" y="1778"/>
                  </a:cubicBezTo>
                  <a:cubicBezTo>
                    <a:pt x="3321" y="1802"/>
                    <a:pt x="3329" y="1841"/>
                    <a:pt x="3321" y="1849"/>
                  </a:cubicBezTo>
                  <a:close/>
                </a:path>
              </a:pathLst>
            </a:custGeom>
            <a:solidFill>
              <a:schemeClr val="accent6"/>
            </a:solidFill>
            <a:ln>
              <a:solidFill>
                <a:schemeClr val="bg2"/>
              </a:solidFill>
            </a:ln>
            <a:effectLst/>
          </p:spPr>
          <p:txBody>
            <a:bodyPr wrap="none" anchor="ctr"/>
            <a:lstStyle/>
            <a:p>
              <a:endParaRPr lang="en-US"/>
            </a:p>
          </p:txBody>
        </p:sp>
        <p:sp>
          <p:nvSpPr>
            <p:cNvPr id="280" name="Freeform 385"/>
            <p:cNvSpPr>
              <a:spLocks noChangeArrowheads="1"/>
            </p:cNvSpPr>
            <p:nvPr/>
          </p:nvSpPr>
          <p:spPr bwMode="auto">
            <a:xfrm>
              <a:off x="19320058" y="8821638"/>
              <a:ext cx="1799781" cy="1389265"/>
            </a:xfrm>
            <a:custGeom>
              <a:avLst/>
              <a:gdLst>
                <a:gd name="T0" fmla="*/ 3249 w 3424"/>
                <a:gd name="T1" fmla="*/ 2529 h 2641"/>
                <a:gd name="T2" fmla="*/ 3004 w 3424"/>
                <a:gd name="T3" fmla="*/ 2537 h 2641"/>
                <a:gd name="T4" fmla="*/ 3107 w 3424"/>
                <a:gd name="T5" fmla="*/ 2474 h 2641"/>
                <a:gd name="T6" fmla="*/ 2704 w 3424"/>
                <a:gd name="T7" fmla="*/ 2189 h 2641"/>
                <a:gd name="T8" fmla="*/ 2538 w 3424"/>
                <a:gd name="T9" fmla="*/ 1841 h 2641"/>
                <a:gd name="T10" fmla="*/ 2467 w 3424"/>
                <a:gd name="T11" fmla="*/ 1881 h 2641"/>
                <a:gd name="T12" fmla="*/ 2222 w 3424"/>
                <a:gd name="T13" fmla="*/ 1565 h 2641"/>
                <a:gd name="T14" fmla="*/ 2214 w 3424"/>
                <a:gd name="T15" fmla="*/ 1343 h 2641"/>
                <a:gd name="T16" fmla="*/ 2119 w 3424"/>
                <a:gd name="T17" fmla="*/ 1336 h 2641"/>
                <a:gd name="T18" fmla="*/ 1992 w 3424"/>
                <a:gd name="T19" fmla="*/ 822 h 2641"/>
                <a:gd name="T20" fmla="*/ 1455 w 3424"/>
                <a:gd name="T21" fmla="*/ 466 h 2641"/>
                <a:gd name="T22" fmla="*/ 1289 w 3424"/>
                <a:gd name="T23" fmla="*/ 593 h 2641"/>
                <a:gd name="T24" fmla="*/ 1218 w 3424"/>
                <a:gd name="T25" fmla="*/ 648 h 2641"/>
                <a:gd name="T26" fmla="*/ 838 w 3424"/>
                <a:gd name="T27" fmla="*/ 545 h 2641"/>
                <a:gd name="T28" fmla="*/ 846 w 3424"/>
                <a:gd name="T29" fmla="*/ 442 h 2641"/>
                <a:gd name="T30" fmla="*/ 546 w 3424"/>
                <a:gd name="T31" fmla="*/ 450 h 2641"/>
                <a:gd name="T32" fmla="*/ 609 w 3424"/>
                <a:gd name="T33" fmla="*/ 403 h 2641"/>
                <a:gd name="T34" fmla="*/ 206 w 3424"/>
                <a:gd name="T35" fmla="*/ 513 h 2641"/>
                <a:gd name="T36" fmla="*/ 253 w 3424"/>
                <a:gd name="T37" fmla="*/ 411 h 2641"/>
                <a:gd name="T38" fmla="*/ 87 w 3424"/>
                <a:gd name="T39" fmla="*/ 521 h 2641"/>
                <a:gd name="T40" fmla="*/ 0 w 3424"/>
                <a:gd name="T41" fmla="*/ 237 h 2641"/>
                <a:gd name="T42" fmla="*/ 2222 w 3424"/>
                <a:gd name="T43" fmla="*/ 221 h 2641"/>
                <a:gd name="T44" fmla="*/ 2427 w 3424"/>
                <a:gd name="T45" fmla="*/ 23 h 2641"/>
                <a:gd name="T46" fmla="*/ 2546 w 3424"/>
                <a:gd name="T47" fmla="*/ 173 h 2641"/>
                <a:gd name="T48" fmla="*/ 3012 w 3424"/>
                <a:gd name="T49" fmla="*/ 996 h 2641"/>
                <a:gd name="T50" fmla="*/ 2949 w 3424"/>
                <a:gd name="T51" fmla="*/ 980 h 2641"/>
                <a:gd name="T52" fmla="*/ 3289 w 3424"/>
                <a:gd name="T53" fmla="*/ 1549 h 2641"/>
                <a:gd name="T54" fmla="*/ 3376 w 3424"/>
                <a:gd name="T55" fmla="*/ 2427 h 2641"/>
                <a:gd name="T56" fmla="*/ 3289 w 3424"/>
                <a:gd name="T57" fmla="*/ 2474 h 2641"/>
                <a:gd name="T58" fmla="*/ 3392 w 3424"/>
                <a:gd name="T59" fmla="*/ 2427 h 2641"/>
                <a:gd name="T60" fmla="*/ 3407 w 3424"/>
                <a:gd name="T61" fmla="*/ 1905 h 2641"/>
                <a:gd name="T62" fmla="*/ 2981 w 3424"/>
                <a:gd name="T63" fmla="*/ 1067 h 2641"/>
                <a:gd name="T64" fmla="*/ 2965 w 3424"/>
                <a:gd name="T65" fmla="*/ 940 h 2641"/>
                <a:gd name="T66" fmla="*/ 2925 w 3424"/>
                <a:gd name="T67" fmla="*/ 846 h 2641"/>
                <a:gd name="T68" fmla="*/ 2483 w 3424"/>
                <a:gd name="T69" fmla="*/ 15 h 2641"/>
                <a:gd name="T70" fmla="*/ 2230 w 3424"/>
                <a:gd name="T71" fmla="*/ 229 h 2641"/>
                <a:gd name="T72" fmla="*/ 79 w 3424"/>
                <a:gd name="T73" fmla="*/ 324 h 2641"/>
                <a:gd name="T74" fmla="*/ 190 w 3424"/>
                <a:gd name="T75" fmla="*/ 434 h 2641"/>
                <a:gd name="T76" fmla="*/ 253 w 3424"/>
                <a:gd name="T77" fmla="*/ 474 h 2641"/>
                <a:gd name="T78" fmla="*/ 498 w 3424"/>
                <a:gd name="T79" fmla="*/ 387 h 2641"/>
                <a:gd name="T80" fmla="*/ 474 w 3424"/>
                <a:gd name="T81" fmla="*/ 434 h 2641"/>
                <a:gd name="T82" fmla="*/ 791 w 3424"/>
                <a:gd name="T83" fmla="*/ 442 h 2641"/>
                <a:gd name="T84" fmla="*/ 838 w 3424"/>
                <a:gd name="T85" fmla="*/ 537 h 2641"/>
                <a:gd name="T86" fmla="*/ 1107 w 3424"/>
                <a:gd name="T87" fmla="*/ 687 h 2641"/>
                <a:gd name="T88" fmla="*/ 1265 w 3424"/>
                <a:gd name="T89" fmla="*/ 600 h 2641"/>
                <a:gd name="T90" fmla="*/ 1376 w 3424"/>
                <a:gd name="T91" fmla="*/ 498 h 2641"/>
                <a:gd name="T92" fmla="*/ 1921 w 3424"/>
                <a:gd name="T93" fmla="*/ 774 h 2641"/>
                <a:gd name="T94" fmla="*/ 2150 w 3424"/>
                <a:gd name="T95" fmla="*/ 1241 h 2641"/>
                <a:gd name="T96" fmla="*/ 2214 w 3424"/>
                <a:gd name="T97" fmla="*/ 1423 h 2641"/>
                <a:gd name="T98" fmla="*/ 2261 w 3424"/>
                <a:gd name="T99" fmla="*/ 1533 h 2641"/>
                <a:gd name="T100" fmla="*/ 2435 w 3424"/>
                <a:gd name="T101" fmla="*/ 1865 h 2641"/>
                <a:gd name="T102" fmla="*/ 2546 w 3424"/>
                <a:gd name="T103" fmla="*/ 1849 h 2641"/>
                <a:gd name="T104" fmla="*/ 2712 w 3424"/>
                <a:gd name="T105" fmla="*/ 2189 h 2641"/>
                <a:gd name="T106" fmla="*/ 3107 w 3424"/>
                <a:gd name="T107" fmla="*/ 2466 h 2641"/>
                <a:gd name="T108" fmla="*/ 3044 w 3424"/>
                <a:gd name="T109" fmla="*/ 2553 h 2641"/>
                <a:gd name="T110" fmla="*/ 3265 w 3424"/>
                <a:gd name="T111" fmla="*/ 1944 h 2641"/>
                <a:gd name="T112" fmla="*/ 3115 w 3424"/>
                <a:gd name="T113" fmla="*/ 1810 h 2641"/>
                <a:gd name="T114" fmla="*/ 3226 w 3424"/>
                <a:gd name="T115" fmla="*/ 1691 h 2641"/>
                <a:gd name="T116" fmla="*/ 3178 w 3424"/>
                <a:gd name="T117" fmla="*/ 1881 h 2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24" h="2641">
                  <a:moveTo>
                    <a:pt x="3281" y="2640"/>
                  </a:moveTo>
                  <a:lnTo>
                    <a:pt x="3281" y="2640"/>
                  </a:lnTo>
                  <a:cubicBezTo>
                    <a:pt x="3273" y="2640"/>
                    <a:pt x="3273" y="2640"/>
                    <a:pt x="3273" y="2640"/>
                  </a:cubicBezTo>
                  <a:cubicBezTo>
                    <a:pt x="3273" y="2640"/>
                    <a:pt x="3265" y="2632"/>
                    <a:pt x="3297" y="2593"/>
                  </a:cubicBezTo>
                  <a:cubicBezTo>
                    <a:pt x="3313" y="2569"/>
                    <a:pt x="3336" y="2529"/>
                    <a:pt x="3344" y="2506"/>
                  </a:cubicBezTo>
                  <a:cubicBezTo>
                    <a:pt x="3344" y="2498"/>
                    <a:pt x="3344" y="2498"/>
                    <a:pt x="3344" y="2498"/>
                  </a:cubicBezTo>
                  <a:cubicBezTo>
                    <a:pt x="3336" y="2490"/>
                    <a:pt x="3328" y="2490"/>
                    <a:pt x="3320" y="2490"/>
                  </a:cubicBezTo>
                  <a:cubicBezTo>
                    <a:pt x="3313" y="2482"/>
                    <a:pt x="3305" y="2482"/>
                    <a:pt x="3297" y="2482"/>
                  </a:cubicBezTo>
                  <a:lnTo>
                    <a:pt x="3289" y="2482"/>
                  </a:lnTo>
                  <a:cubicBezTo>
                    <a:pt x="3265" y="2482"/>
                    <a:pt x="3257" y="2513"/>
                    <a:pt x="3249" y="2529"/>
                  </a:cubicBezTo>
                  <a:cubicBezTo>
                    <a:pt x="3241" y="2545"/>
                    <a:pt x="3234" y="2553"/>
                    <a:pt x="3218" y="2553"/>
                  </a:cubicBezTo>
                  <a:cubicBezTo>
                    <a:pt x="3210" y="2553"/>
                    <a:pt x="3202" y="2545"/>
                    <a:pt x="3178" y="2545"/>
                  </a:cubicBezTo>
                  <a:lnTo>
                    <a:pt x="3178" y="2545"/>
                  </a:lnTo>
                  <a:cubicBezTo>
                    <a:pt x="3170" y="2545"/>
                    <a:pt x="3162" y="2537"/>
                    <a:pt x="3154" y="2537"/>
                  </a:cubicBezTo>
                  <a:cubicBezTo>
                    <a:pt x="3147" y="2537"/>
                    <a:pt x="3139" y="2545"/>
                    <a:pt x="3139" y="2545"/>
                  </a:cubicBezTo>
                  <a:cubicBezTo>
                    <a:pt x="3131" y="2553"/>
                    <a:pt x="3123" y="2553"/>
                    <a:pt x="3115" y="2561"/>
                  </a:cubicBezTo>
                  <a:cubicBezTo>
                    <a:pt x="3107" y="2561"/>
                    <a:pt x="3099" y="2569"/>
                    <a:pt x="3099" y="2569"/>
                  </a:cubicBezTo>
                  <a:cubicBezTo>
                    <a:pt x="3099" y="2569"/>
                    <a:pt x="3091" y="2577"/>
                    <a:pt x="3083" y="2577"/>
                  </a:cubicBezTo>
                  <a:cubicBezTo>
                    <a:pt x="3083" y="2577"/>
                    <a:pt x="3067" y="2569"/>
                    <a:pt x="3044" y="2561"/>
                  </a:cubicBezTo>
                  <a:cubicBezTo>
                    <a:pt x="3020" y="2553"/>
                    <a:pt x="3004" y="2545"/>
                    <a:pt x="3004" y="2537"/>
                  </a:cubicBezTo>
                  <a:cubicBezTo>
                    <a:pt x="3004" y="2521"/>
                    <a:pt x="3012" y="2513"/>
                    <a:pt x="3020" y="2506"/>
                  </a:cubicBezTo>
                  <a:cubicBezTo>
                    <a:pt x="3020" y="2498"/>
                    <a:pt x="3028" y="2498"/>
                    <a:pt x="3028" y="2490"/>
                  </a:cubicBezTo>
                  <a:cubicBezTo>
                    <a:pt x="3036" y="2482"/>
                    <a:pt x="3044" y="2482"/>
                    <a:pt x="3052" y="2482"/>
                  </a:cubicBezTo>
                  <a:cubicBezTo>
                    <a:pt x="3060" y="2482"/>
                    <a:pt x="3076" y="2490"/>
                    <a:pt x="3091" y="2498"/>
                  </a:cubicBezTo>
                  <a:cubicBezTo>
                    <a:pt x="3099" y="2506"/>
                    <a:pt x="3099" y="2513"/>
                    <a:pt x="3099" y="2513"/>
                  </a:cubicBezTo>
                  <a:cubicBezTo>
                    <a:pt x="3107" y="2513"/>
                    <a:pt x="3107" y="2506"/>
                    <a:pt x="3107" y="2506"/>
                  </a:cubicBezTo>
                  <a:cubicBezTo>
                    <a:pt x="3107" y="2498"/>
                    <a:pt x="3115" y="2498"/>
                    <a:pt x="3115" y="2490"/>
                  </a:cubicBezTo>
                  <a:cubicBezTo>
                    <a:pt x="3123" y="2482"/>
                    <a:pt x="3123" y="2482"/>
                    <a:pt x="3123" y="2474"/>
                  </a:cubicBezTo>
                  <a:lnTo>
                    <a:pt x="3115" y="2474"/>
                  </a:lnTo>
                  <a:cubicBezTo>
                    <a:pt x="3115" y="2474"/>
                    <a:pt x="3115" y="2474"/>
                    <a:pt x="3107" y="2474"/>
                  </a:cubicBezTo>
                  <a:cubicBezTo>
                    <a:pt x="3107" y="2482"/>
                    <a:pt x="3099" y="2482"/>
                    <a:pt x="3091" y="2482"/>
                  </a:cubicBezTo>
                  <a:cubicBezTo>
                    <a:pt x="3076" y="2482"/>
                    <a:pt x="3052" y="2466"/>
                    <a:pt x="3036" y="2458"/>
                  </a:cubicBezTo>
                  <a:cubicBezTo>
                    <a:pt x="3036" y="2450"/>
                    <a:pt x="3028" y="2450"/>
                    <a:pt x="3028" y="2450"/>
                  </a:cubicBezTo>
                  <a:cubicBezTo>
                    <a:pt x="3012" y="2434"/>
                    <a:pt x="2988" y="2419"/>
                    <a:pt x="2973" y="2395"/>
                  </a:cubicBezTo>
                  <a:cubicBezTo>
                    <a:pt x="2957" y="2355"/>
                    <a:pt x="2925" y="2324"/>
                    <a:pt x="2886" y="2284"/>
                  </a:cubicBezTo>
                  <a:cubicBezTo>
                    <a:pt x="2870" y="2269"/>
                    <a:pt x="2854" y="2260"/>
                    <a:pt x="2838" y="2260"/>
                  </a:cubicBezTo>
                  <a:cubicBezTo>
                    <a:pt x="2823" y="2260"/>
                    <a:pt x="2807" y="2269"/>
                    <a:pt x="2799" y="2269"/>
                  </a:cubicBezTo>
                  <a:cubicBezTo>
                    <a:pt x="2783" y="2269"/>
                    <a:pt x="2775" y="2276"/>
                    <a:pt x="2767" y="2276"/>
                  </a:cubicBezTo>
                  <a:cubicBezTo>
                    <a:pt x="2743" y="2276"/>
                    <a:pt x="2736" y="2260"/>
                    <a:pt x="2728" y="2237"/>
                  </a:cubicBezTo>
                  <a:cubicBezTo>
                    <a:pt x="2720" y="2221"/>
                    <a:pt x="2720" y="2205"/>
                    <a:pt x="2704" y="2189"/>
                  </a:cubicBezTo>
                  <a:cubicBezTo>
                    <a:pt x="2680" y="2158"/>
                    <a:pt x="2656" y="2102"/>
                    <a:pt x="2648" y="2071"/>
                  </a:cubicBezTo>
                  <a:lnTo>
                    <a:pt x="2648" y="2071"/>
                  </a:lnTo>
                  <a:cubicBezTo>
                    <a:pt x="2648" y="2047"/>
                    <a:pt x="2648" y="2047"/>
                    <a:pt x="2633" y="2039"/>
                  </a:cubicBezTo>
                  <a:cubicBezTo>
                    <a:pt x="2625" y="2039"/>
                    <a:pt x="2625" y="2039"/>
                    <a:pt x="2625" y="2039"/>
                  </a:cubicBezTo>
                  <a:cubicBezTo>
                    <a:pt x="2609" y="2031"/>
                    <a:pt x="2601" y="2031"/>
                    <a:pt x="2601" y="2007"/>
                  </a:cubicBezTo>
                  <a:cubicBezTo>
                    <a:pt x="2601" y="2000"/>
                    <a:pt x="2601" y="1992"/>
                    <a:pt x="2601" y="1992"/>
                  </a:cubicBezTo>
                  <a:cubicBezTo>
                    <a:pt x="2601" y="1992"/>
                    <a:pt x="2601" y="1992"/>
                    <a:pt x="2593" y="2000"/>
                  </a:cubicBezTo>
                  <a:cubicBezTo>
                    <a:pt x="2593" y="2000"/>
                    <a:pt x="2593" y="2000"/>
                    <a:pt x="2585" y="2000"/>
                  </a:cubicBezTo>
                  <a:cubicBezTo>
                    <a:pt x="2570" y="2000"/>
                    <a:pt x="2538" y="1960"/>
                    <a:pt x="2530" y="1936"/>
                  </a:cubicBezTo>
                  <a:cubicBezTo>
                    <a:pt x="2522" y="1913"/>
                    <a:pt x="2522" y="1873"/>
                    <a:pt x="2538" y="1841"/>
                  </a:cubicBezTo>
                  <a:cubicBezTo>
                    <a:pt x="2538" y="1834"/>
                    <a:pt x="2538" y="1826"/>
                    <a:pt x="2538" y="1826"/>
                  </a:cubicBezTo>
                  <a:cubicBezTo>
                    <a:pt x="2538" y="1818"/>
                    <a:pt x="2530" y="1818"/>
                    <a:pt x="2514" y="1826"/>
                  </a:cubicBezTo>
                  <a:cubicBezTo>
                    <a:pt x="2514" y="1826"/>
                    <a:pt x="2514" y="1826"/>
                    <a:pt x="2506" y="1826"/>
                  </a:cubicBezTo>
                  <a:cubicBezTo>
                    <a:pt x="2498" y="1826"/>
                    <a:pt x="2498" y="1826"/>
                    <a:pt x="2490" y="1818"/>
                  </a:cubicBezTo>
                  <a:cubicBezTo>
                    <a:pt x="2483" y="1818"/>
                    <a:pt x="2475" y="1810"/>
                    <a:pt x="2467" y="1802"/>
                  </a:cubicBezTo>
                  <a:cubicBezTo>
                    <a:pt x="2459" y="1802"/>
                    <a:pt x="2459" y="1802"/>
                    <a:pt x="2459" y="1802"/>
                  </a:cubicBezTo>
                  <a:cubicBezTo>
                    <a:pt x="2459" y="1810"/>
                    <a:pt x="2467" y="1810"/>
                    <a:pt x="2467" y="1818"/>
                  </a:cubicBezTo>
                  <a:cubicBezTo>
                    <a:pt x="2475" y="1826"/>
                    <a:pt x="2483" y="1834"/>
                    <a:pt x="2483" y="1849"/>
                  </a:cubicBezTo>
                  <a:cubicBezTo>
                    <a:pt x="2490" y="1857"/>
                    <a:pt x="2490" y="1865"/>
                    <a:pt x="2490" y="1873"/>
                  </a:cubicBezTo>
                  <a:cubicBezTo>
                    <a:pt x="2483" y="1873"/>
                    <a:pt x="2475" y="1881"/>
                    <a:pt x="2467" y="1881"/>
                  </a:cubicBezTo>
                  <a:cubicBezTo>
                    <a:pt x="2459" y="1881"/>
                    <a:pt x="2443" y="1873"/>
                    <a:pt x="2427" y="1873"/>
                  </a:cubicBezTo>
                  <a:cubicBezTo>
                    <a:pt x="2403" y="1857"/>
                    <a:pt x="2348" y="1802"/>
                    <a:pt x="2308" y="1747"/>
                  </a:cubicBezTo>
                  <a:cubicBezTo>
                    <a:pt x="2293" y="1707"/>
                    <a:pt x="2285" y="1691"/>
                    <a:pt x="2277" y="1668"/>
                  </a:cubicBezTo>
                  <a:cubicBezTo>
                    <a:pt x="2269" y="1652"/>
                    <a:pt x="2269" y="1636"/>
                    <a:pt x="2253" y="1612"/>
                  </a:cubicBezTo>
                  <a:cubicBezTo>
                    <a:pt x="2245" y="1596"/>
                    <a:pt x="2245" y="1589"/>
                    <a:pt x="2237" y="1589"/>
                  </a:cubicBezTo>
                  <a:lnTo>
                    <a:pt x="2230" y="1589"/>
                  </a:lnTo>
                  <a:cubicBezTo>
                    <a:pt x="2230" y="1596"/>
                    <a:pt x="2222" y="1596"/>
                    <a:pt x="2214" y="1596"/>
                  </a:cubicBezTo>
                  <a:cubicBezTo>
                    <a:pt x="2214" y="1596"/>
                    <a:pt x="2206" y="1596"/>
                    <a:pt x="2206" y="1589"/>
                  </a:cubicBezTo>
                  <a:cubicBezTo>
                    <a:pt x="2198" y="1589"/>
                    <a:pt x="2190" y="1581"/>
                    <a:pt x="2198" y="1581"/>
                  </a:cubicBezTo>
                  <a:cubicBezTo>
                    <a:pt x="2198" y="1573"/>
                    <a:pt x="2206" y="1565"/>
                    <a:pt x="2222" y="1565"/>
                  </a:cubicBezTo>
                  <a:lnTo>
                    <a:pt x="2230" y="1565"/>
                  </a:lnTo>
                  <a:cubicBezTo>
                    <a:pt x="2245" y="1557"/>
                    <a:pt x="2253" y="1549"/>
                    <a:pt x="2253" y="1533"/>
                  </a:cubicBezTo>
                  <a:cubicBezTo>
                    <a:pt x="2253" y="1517"/>
                    <a:pt x="2269" y="1502"/>
                    <a:pt x="2277" y="1478"/>
                  </a:cubicBezTo>
                  <a:cubicBezTo>
                    <a:pt x="2285" y="1462"/>
                    <a:pt x="2301" y="1438"/>
                    <a:pt x="2301" y="1423"/>
                  </a:cubicBezTo>
                  <a:cubicBezTo>
                    <a:pt x="2301" y="1415"/>
                    <a:pt x="2308" y="1399"/>
                    <a:pt x="2301" y="1399"/>
                  </a:cubicBezTo>
                  <a:cubicBezTo>
                    <a:pt x="2301" y="1391"/>
                    <a:pt x="2293" y="1391"/>
                    <a:pt x="2293" y="1391"/>
                  </a:cubicBezTo>
                  <a:cubicBezTo>
                    <a:pt x="2285" y="1391"/>
                    <a:pt x="2285" y="1391"/>
                    <a:pt x="2277" y="1391"/>
                  </a:cubicBezTo>
                  <a:cubicBezTo>
                    <a:pt x="2269" y="1391"/>
                    <a:pt x="2269" y="1391"/>
                    <a:pt x="2269" y="1391"/>
                  </a:cubicBezTo>
                  <a:cubicBezTo>
                    <a:pt x="2253" y="1391"/>
                    <a:pt x="2245" y="1391"/>
                    <a:pt x="2230" y="1359"/>
                  </a:cubicBezTo>
                  <a:cubicBezTo>
                    <a:pt x="2222" y="1351"/>
                    <a:pt x="2214" y="1343"/>
                    <a:pt x="2214" y="1343"/>
                  </a:cubicBezTo>
                  <a:cubicBezTo>
                    <a:pt x="2206" y="1343"/>
                    <a:pt x="2206" y="1351"/>
                    <a:pt x="2206" y="1367"/>
                  </a:cubicBezTo>
                  <a:cubicBezTo>
                    <a:pt x="2206" y="1383"/>
                    <a:pt x="2214" y="1399"/>
                    <a:pt x="2222" y="1423"/>
                  </a:cubicBezTo>
                  <a:cubicBezTo>
                    <a:pt x="2222" y="1430"/>
                    <a:pt x="2230" y="1438"/>
                    <a:pt x="2237" y="1454"/>
                  </a:cubicBezTo>
                  <a:cubicBezTo>
                    <a:pt x="2237" y="1462"/>
                    <a:pt x="2237" y="1470"/>
                    <a:pt x="2230" y="1478"/>
                  </a:cubicBezTo>
                  <a:cubicBezTo>
                    <a:pt x="2222" y="1486"/>
                    <a:pt x="2206" y="1486"/>
                    <a:pt x="2190" y="1486"/>
                  </a:cubicBezTo>
                  <a:cubicBezTo>
                    <a:pt x="2182" y="1486"/>
                    <a:pt x="2182" y="1486"/>
                    <a:pt x="2182" y="1486"/>
                  </a:cubicBezTo>
                  <a:cubicBezTo>
                    <a:pt x="2174" y="1494"/>
                    <a:pt x="2166" y="1486"/>
                    <a:pt x="2158" y="1478"/>
                  </a:cubicBezTo>
                  <a:cubicBezTo>
                    <a:pt x="2150" y="1470"/>
                    <a:pt x="2143" y="1446"/>
                    <a:pt x="2143" y="1415"/>
                  </a:cubicBezTo>
                  <a:cubicBezTo>
                    <a:pt x="2143" y="1391"/>
                    <a:pt x="2135" y="1383"/>
                    <a:pt x="2135" y="1367"/>
                  </a:cubicBezTo>
                  <a:cubicBezTo>
                    <a:pt x="2127" y="1359"/>
                    <a:pt x="2127" y="1351"/>
                    <a:pt x="2119" y="1336"/>
                  </a:cubicBezTo>
                  <a:cubicBezTo>
                    <a:pt x="2119" y="1312"/>
                    <a:pt x="2127" y="1296"/>
                    <a:pt x="2135" y="1280"/>
                  </a:cubicBezTo>
                  <a:cubicBezTo>
                    <a:pt x="2135" y="1264"/>
                    <a:pt x="2143" y="1256"/>
                    <a:pt x="2143" y="1241"/>
                  </a:cubicBezTo>
                  <a:cubicBezTo>
                    <a:pt x="2143" y="1225"/>
                    <a:pt x="2143" y="1209"/>
                    <a:pt x="2150" y="1201"/>
                  </a:cubicBezTo>
                  <a:cubicBezTo>
                    <a:pt x="2150" y="1170"/>
                    <a:pt x="2150" y="1138"/>
                    <a:pt x="2158" y="1106"/>
                  </a:cubicBezTo>
                  <a:cubicBezTo>
                    <a:pt x="2166" y="1067"/>
                    <a:pt x="2158" y="1035"/>
                    <a:pt x="2150" y="1003"/>
                  </a:cubicBezTo>
                  <a:cubicBezTo>
                    <a:pt x="2150" y="1003"/>
                    <a:pt x="2150" y="996"/>
                    <a:pt x="2150" y="988"/>
                  </a:cubicBezTo>
                  <a:cubicBezTo>
                    <a:pt x="2150" y="988"/>
                    <a:pt x="2150" y="980"/>
                    <a:pt x="2143" y="972"/>
                  </a:cubicBezTo>
                  <a:cubicBezTo>
                    <a:pt x="2143" y="948"/>
                    <a:pt x="2143" y="940"/>
                    <a:pt x="2119" y="932"/>
                  </a:cubicBezTo>
                  <a:cubicBezTo>
                    <a:pt x="2095" y="924"/>
                    <a:pt x="2079" y="893"/>
                    <a:pt x="2071" y="861"/>
                  </a:cubicBezTo>
                  <a:cubicBezTo>
                    <a:pt x="2064" y="822"/>
                    <a:pt x="2055" y="822"/>
                    <a:pt x="1992" y="822"/>
                  </a:cubicBezTo>
                  <a:cubicBezTo>
                    <a:pt x="1984" y="822"/>
                    <a:pt x="1984" y="822"/>
                    <a:pt x="1984" y="822"/>
                  </a:cubicBezTo>
                  <a:cubicBezTo>
                    <a:pt x="1945" y="822"/>
                    <a:pt x="1929" y="798"/>
                    <a:pt x="1913" y="782"/>
                  </a:cubicBezTo>
                  <a:cubicBezTo>
                    <a:pt x="1905" y="766"/>
                    <a:pt x="1890" y="750"/>
                    <a:pt x="1874" y="743"/>
                  </a:cubicBezTo>
                  <a:cubicBezTo>
                    <a:pt x="1826" y="711"/>
                    <a:pt x="1811" y="695"/>
                    <a:pt x="1787" y="664"/>
                  </a:cubicBezTo>
                  <a:cubicBezTo>
                    <a:pt x="1787" y="656"/>
                    <a:pt x="1779" y="648"/>
                    <a:pt x="1779" y="648"/>
                  </a:cubicBezTo>
                  <a:cubicBezTo>
                    <a:pt x="1771" y="632"/>
                    <a:pt x="1771" y="632"/>
                    <a:pt x="1747" y="624"/>
                  </a:cubicBezTo>
                  <a:cubicBezTo>
                    <a:pt x="1739" y="616"/>
                    <a:pt x="1708" y="600"/>
                    <a:pt x="1684" y="569"/>
                  </a:cubicBezTo>
                  <a:cubicBezTo>
                    <a:pt x="1653" y="545"/>
                    <a:pt x="1621" y="513"/>
                    <a:pt x="1597" y="506"/>
                  </a:cubicBezTo>
                  <a:cubicBezTo>
                    <a:pt x="1589" y="506"/>
                    <a:pt x="1589" y="506"/>
                    <a:pt x="1581" y="506"/>
                  </a:cubicBezTo>
                  <a:cubicBezTo>
                    <a:pt x="1550" y="482"/>
                    <a:pt x="1518" y="474"/>
                    <a:pt x="1455" y="466"/>
                  </a:cubicBezTo>
                  <a:cubicBezTo>
                    <a:pt x="1447" y="466"/>
                    <a:pt x="1439" y="466"/>
                    <a:pt x="1431" y="466"/>
                  </a:cubicBezTo>
                  <a:cubicBezTo>
                    <a:pt x="1407" y="466"/>
                    <a:pt x="1407" y="466"/>
                    <a:pt x="1400" y="474"/>
                  </a:cubicBezTo>
                  <a:cubicBezTo>
                    <a:pt x="1400" y="482"/>
                    <a:pt x="1391" y="490"/>
                    <a:pt x="1384" y="498"/>
                  </a:cubicBezTo>
                  <a:cubicBezTo>
                    <a:pt x="1368" y="506"/>
                    <a:pt x="1368" y="513"/>
                    <a:pt x="1368" y="521"/>
                  </a:cubicBezTo>
                  <a:cubicBezTo>
                    <a:pt x="1368" y="521"/>
                    <a:pt x="1368" y="529"/>
                    <a:pt x="1376" y="529"/>
                  </a:cubicBezTo>
                  <a:cubicBezTo>
                    <a:pt x="1384" y="537"/>
                    <a:pt x="1384" y="537"/>
                    <a:pt x="1391" y="545"/>
                  </a:cubicBezTo>
                  <a:cubicBezTo>
                    <a:pt x="1391" y="553"/>
                    <a:pt x="1391" y="553"/>
                    <a:pt x="1391" y="561"/>
                  </a:cubicBezTo>
                  <a:cubicBezTo>
                    <a:pt x="1384" y="569"/>
                    <a:pt x="1376" y="569"/>
                    <a:pt x="1360" y="569"/>
                  </a:cubicBezTo>
                  <a:cubicBezTo>
                    <a:pt x="1352" y="569"/>
                    <a:pt x="1344" y="569"/>
                    <a:pt x="1336" y="569"/>
                  </a:cubicBezTo>
                  <a:cubicBezTo>
                    <a:pt x="1313" y="569"/>
                    <a:pt x="1297" y="577"/>
                    <a:pt x="1289" y="593"/>
                  </a:cubicBezTo>
                  <a:cubicBezTo>
                    <a:pt x="1281" y="593"/>
                    <a:pt x="1281" y="600"/>
                    <a:pt x="1273" y="600"/>
                  </a:cubicBezTo>
                  <a:cubicBezTo>
                    <a:pt x="1273" y="600"/>
                    <a:pt x="1265" y="600"/>
                    <a:pt x="1265" y="608"/>
                  </a:cubicBezTo>
                  <a:cubicBezTo>
                    <a:pt x="1257" y="608"/>
                    <a:pt x="1249" y="616"/>
                    <a:pt x="1249" y="640"/>
                  </a:cubicBezTo>
                  <a:cubicBezTo>
                    <a:pt x="1249" y="687"/>
                    <a:pt x="1170" y="727"/>
                    <a:pt x="1154" y="743"/>
                  </a:cubicBezTo>
                  <a:cubicBezTo>
                    <a:pt x="1147" y="743"/>
                    <a:pt x="1138" y="743"/>
                    <a:pt x="1131" y="743"/>
                  </a:cubicBezTo>
                  <a:cubicBezTo>
                    <a:pt x="1123" y="743"/>
                    <a:pt x="1123" y="743"/>
                    <a:pt x="1115" y="735"/>
                  </a:cubicBezTo>
                  <a:cubicBezTo>
                    <a:pt x="1115" y="735"/>
                    <a:pt x="1115" y="727"/>
                    <a:pt x="1123" y="719"/>
                  </a:cubicBezTo>
                  <a:cubicBezTo>
                    <a:pt x="1147" y="703"/>
                    <a:pt x="1170" y="695"/>
                    <a:pt x="1194" y="679"/>
                  </a:cubicBezTo>
                  <a:cubicBezTo>
                    <a:pt x="1218" y="672"/>
                    <a:pt x="1225" y="656"/>
                    <a:pt x="1225" y="656"/>
                  </a:cubicBezTo>
                  <a:cubicBezTo>
                    <a:pt x="1225" y="648"/>
                    <a:pt x="1225" y="648"/>
                    <a:pt x="1218" y="648"/>
                  </a:cubicBezTo>
                  <a:lnTo>
                    <a:pt x="1218" y="648"/>
                  </a:lnTo>
                  <a:cubicBezTo>
                    <a:pt x="1210" y="648"/>
                    <a:pt x="1202" y="656"/>
                    <a:pt x="1186" y="664"/>
                  </a:cubicBezTo>
                  <a:cubicBezTo>
                    <a:pt x="1162" y="672"/>
                    <a:pt x="1131" y="687"/>
                    <a:pt x="1107" y="695"/>
                  </a:cubicBezTo>
                  <a:cubicBezTo>
                    <a:pt x="1091" y="703"/>
                    <a:pt x="1075" y="703"/>
                    <a:pt x="1060" y="711"/>
                  </a:cubicBezTo>
                  <a:cubicBezTo>
                    <a:pt x="1028" y="719"/>
                    <a:pt x="1004" y="727"/>
                    <a:pt x="988" y="719"/>
                  </a:cubicBezTo>
                  <a:cubicBezTo>
                    <a:pt x="973" y="711"/>
                    <a:pt x="949" y="687"/>
                    <a:pt x="949" y="672"/>
                  </a:cubicBezTo>
                  <a:cubicBezTo>
                    <a:pt x="941" y="672"/>
                    <a:pt x="941" y="664"/>
                    <a:pt x="941" y="664"/>
                  </a:cubicBezTo>
                  <a:cubicBezTo>
                    <a:pt x="949" y="656"/>
                    <a:pt x="949" y="656"/>
                    <a:pt x="957" y="656"/>
                  </a:cubicBezTo>
                  <a:cubicBezTo>
                    <a:pt x="965" y="648"/>
                    <a:pt x="965" y="648"/>
                    <a:pt x="965" y="640"/>
                  </a:cubicBezTo>
                  <a:cubicBezTo>
                    <a:pt x="965" y="640"/>
                    <a:pt x="957" y="616"/>
                    <a:pt x="838" y="545"/>
                  </a:cubicBezTo>
                  <a:cubicBezTo>
                    <a:pt x="830" y="545"/>
                    <a:pt x="830" y="545"/>
                    <a:pt x="830" y="545"/>
                  </a:cubicBezTo>
                  <a:lnTo>
                    <a:pt x="830" y="545"/>
                  </a:lnTo>
                  <a:cubicBezTo>
                    <a:pt x="822" y="537"/>
                    <a:pt x="830" y="537"/>
                    <a:pt x="838" y="529"/>
                  </a:cubicBezTo>
                  <a:cubicBezTo>
                    <a:pt x="838" y="521"/>
                    <a:pt x="846" y="521"/>
                    <a:pt x="838" y="513"/>
                  </a:cubicBezTo>
                  <a:lnTo>
                    <a:pt x="838" y="513"/>
                  </a:lnTo>
                  <a:cubicBezTo>
                    <a:pt x="830" y="506"/>
                    <a:pt x="830" y="498"/>
                    <a:pt x="822" y="482"/>
                  </a:cubicBezTo>
                  <a:cubicBezTo>
                    <a:pt x="814" y="466"/>
                    <a:pt x="830" y="458"/>
                    <a:pt x="838" y="458"/>
                  </a:cubicBezTo>
                  <a:cubicBezTo>
                    <a:pt x="846" y="450"/>
                    <a:pt x="854" y="450"/>
                    <a:pt x="854" y="442"/>
                  </a:cubicBezTo>
                  <a:lnTo>
                    <a:pt x="854" y="442"/>
                  </a:lnTo>
                  <a:cubicBezTo>
                    <a:pt x="846" y="442"/>
                    <a:pt x="846" y="442"/>
                    <a:pt x="846" y="442"/>
                  </a:cubicBezTo>
                  <a:cubicBezTo>
                    <a:pt x="838" y="450"/>
                    <a:pt x="822" y="458"/>
                    <a:pt x="814" y="450"/>
                  </a:cubicBezTo>
                  <a:cubicBezTo>
                    <a:pt x="807" y="450"/>
                    <a:pt x="799" y="450"/>
                    <a:pt x="799" y="450"/>
                  </a:cubicBezTo>
                  <a:cubicBezTo>
                    <a:pt x="791" y="450"/>
                    <a:pt x="791" y="450"/>
                    <a:pt x="775" y="466"/>
                  </a:cubicBezTo>
                  <a:cubicBezTo>
                    <a:pt x="775" y="474"/>
                    <a:pt x="775" y="474"/>
                    <a:pt x="775" y="474"/>
                  </a:cubicBezTo>
                  <a:cubicBezTo>
                    <a:pt x="775" y="482"/>
                    <a:pt x="783" y="482"/>
                    <a:pt x="783" y="490"/>
                  </a:cubicBezTo>
                  <a:cubicBezTo>
                    <a:pt x="799" y="490"/>
                    <a:pt x="807" y="498"/>
                    <a:pt x="814" y="506"/>
                  </a:cubicBezTo>
                  <a:cubicBezTo>
                    <a:pt x="822" y="529"/>
                    <a:pt x="814" y="537"/>
                    <a:pt x="814" y="537"/>
                  </a:cubicBezTo>
                  <a:lnTo>
                    <a:pt x="814" y="537"/>
                  </a:lnTo>
                  <a:cubicBezTo>
                    <a:pt x="807" y="537"/>
                    <a:pt x="807" y="537"/>
                    <a:pt x="799" y="529"/>
                  </a:cubicBezTo>
                  <a:cubicBezTo>
                    <a:pt x="775" y="506"/>
                    <a:pt x="585" y="450"/>
                    <a:pt x="546" y="450"/>
                  </a:cubicBezTo>
                  <a:cubicBezTo>
                    <a:pt x="538" y="450"/>
                    <a:pt x="530" y="450"/>
                    <a:pt x="522" y="450"/>
                  </a:cubicBezTo>
                  <a:cubicBezTo>
                    <a:pt x="514" y="450"/>
                    <a:pt x="514" y="450"/>
                    <a:pt x="506" y="450"/>
                  </a:cubicBezTo>
                  <a:cubicBezTo>
                    <a:pt x="490" y="450"/>
                    <a:pt x="482" y="450"/>
                    <a:pt x="474" y="442"/>
                  </a:cubicBezTo>
                  <a:cubicBezTo>
                    <a:pt x="474" y="434"/>
                    <a:pt x="467" y="434"/>
                    <a:pt x="467" y="426"/>
                  </a:cubicBezTo>
                  <a:cubicBezTo>
                    <a:pt x="467" y="426"/>
                    <a:pt x="474" y="426"/>
                    <a:pt x="490" y="419"/>
                  </a:cubicBezTo>
                  <a:cubicBezTo>
                    <a:pt x="506" y="419"/>
                    <a:pt x="522" y="419"/>
                    <a:pt x="530" y="411"/>
                  </a:cubicBezTo>
                  <a:cubicBezTo>
                    <a:pt x="538" y="403"/>
                    <a:pt x="546" y="403"/>
                    <a:pt x="554" y="403"/>
                  </a:cubicBezTo>
                  <a:cubicBezTo>
                    <a:pt x="561" y="403"/>
                    <a:pt x="561" y="403"/>
                    <a:pt x="569" y="403"/>
                  </a:cubicBezTo>
                  <a:cubicBezTo>
                    <a:pt x="577" y="403"/>
                    <a:pt x="585" y="403"/>
                    <a:pt x="593" y="403"/>
                  </a:cubicBezTo>
                  <a:cubicBezTo>
                    <a:pt x="601" y="403"/>
                    <a:pt x="609" y="403"/>
                    <a:pt x="609" y="403"/>
                  </a:cubicBezTo>
                  <a:cubicBezTo>
                    <a:pt x="609" y="403"/>
                    <a:pt x="593" y="395"/>
                    <a:pt x="577" y="387"/>
                  </a:cubicBezTo>
                  <a:cubicBezTo>
                    <a:pt x="569" y="387"/>
                    <a:pt x="569" y="387"/>
                    <a:pt x="561" y="387"/>
                  </a:cubicBezTo>
                  <a:cubicBezTo>
                    <a:pt x="554" y="387"/>
                    <a:pt x="546" y="387"/>
                    <a:pt x="538" y="395"/>
                  </a:cubicBezTo>
                  <a:cubicBezTo>
                    <a:pt x="522" y="395"/>
                    <a:pt x="514" y="395"/>
                    <a:pt x="498" y="395"/>
                  </a:cubicBezTo>
                  <a:cubicBezTo>
                    <a:pt x="467" y="395"/>
                    <a:pt x="467" y="403"/>
                    <a:pt x="467" y="411"/>
                  </a:cubicBezTo>
                  <a:cubicBezTo>
                    <a:pt x="459" y="419"/>
                    <a:pt x="459" y="426"/>
                    <a:pt x="451" y="434"/>
                  </a:cubicBezTo>
                  <a:cubicBezTo>
                    <a:pt x="435" y="458"/>
                    <a:pt x="380" y="466"/>
                    <a:pt x="324" y="482"/>
                  </a:cubicBezTo>
                  <a:cubicBezTo>
                    <a:pt x="316" y="482"/>
                    <a:pt x="308" y="482"/>
                    <a:pt x="301" y="482"/>
                  </a:cubicBezTo>
                  <a:cubicBezTo>
                    <a:pt x="277" y="490"/>
                    <a:pt x="261" y="498"/>
                    <a:pt x="245" y="498"/>
                  </a:cubicBezTo>
                  <a:cubicBezTo>
                    <a:pt x="230" y="506"/>
                    <a:pt x="221" y="513"/>
                    <a:pt x="206" y="513"/>
                  </a:cubicBezTo>
                  <a:lnTo>
                    <a:pt x="198" y="513"/>
                  </a:lnTo>
                  <a:cubicBezTo>
                    <a:pt x="190" y="506"/>
                    <a:pt x="182" y="506"/>
                    <a:pt x="182" y="506"/>
                  </a:cubicBezTo>
                  <a:cubicBezTo>
                    <a:pt x="182" y="498"/>
                    <a:pt x="190" y="498"/>
                    <a:pt x="206" y="490"/>
                  </a:cubicBezTo>
                  <a:cubicBezTo>
                    <a:pt x="221" y="482"/>
                    <a:pt x="230" y="482"/>
                    <a:pt x="237" y="474"/>
                  </a:cubicBezTo>
                  <a:cubicBezTo>
                    <a:pt x="245" y="474"/>
                    <a:pt x="245" y="466"/>
                    <a:pt x="245" y="466"/>
                  </a:cubicBezTo>
                  <a:cubicBezTo>
                    <a:pt x="253" y="458"/>
                    <a:pt x="261" y="450"/>
                    <a:pt x="293" y="442"/>
                  </a:cubicBezTo>
                  <a:lnTo>
                    <a:pt x="301" y="442"/>
                  </a:lnTo>
                  <a:cubicBezTo>
                    <a:pt x="301" y="434"/>
                    <a:pt x="293" y="419"/>
                    <a:pt x="269" y="403"/>
                  </a:cubicBezTo>
                  <a:cubicBezTo>
                    <a:pt x="261" y="403"/>
                    <a:pt x="261" y="403"/>
                    <a:pt x="261" y="403"/>
                  </a:cubicBezTo>
                  <a:cubicBezTo>
                    <a:pt x="253" y="403"/>
                    <a:pt x="253" y="403"/>
                    <a:pt x="253" y="411"/>
                  </a:cubicBezTo>
                  <a:cubicBezTo>
                    <a:pt x="253" y="419"/>
                    <a:pt x="253" y="426"/>
                    <a:pt x="245" y="426"/>
                  </a:cubicBezTo>
                  <a:lnTo>
                    <a:pt x="245" y="426"/>
                  </a:lnTo>
                  <a:cubicBezTo>
                    <a:pt x="237" y="426"/>
                    <a:pt x="230" y="426"/>
                    <a:pt x="230" y="419"/>
                  </a:cubicBezTo>
                  <a:cubicBezTo>
                    <a:pt x="221" y="419"/>
                    <a:pt x="214" y="411"/>
                    <a:pt x="206" y="411"/>
                  </a:cubicBezTo>
                  <a:cubicBezTo>
                    <a:pt x="198" y="419"/>
                    <a:pt x="198" y="419"/>
                    <a:pt x="198" y="434"/>
                  </a:cubicBezTo>
                  <a:cubicBezTo>
                    <a:pt x="198" y="442"/>
                    <a:pt x="198" y="458"/>
                    <a:pt x="182" y="474"/>
                  </a:cubicBezTo>
                  <a:cubicBezTo>
                    <a:pt x="174" y="498"/>
                    <a:pt x="166" y="498"/>
                    <a:pt x="150" y="506"/>
                  </a:cubicBezTo>
                  <a:cubicBezTo>
                    <a:pt x="142" y="513"/>
                    <a:pt x="142" y="521"/>
                    <a:pt x="135" y="529"/>
                  </a:cubicBezTo>
                  <a:cubicBezTo>
                    <a:pt x="127" y="529"/>
                    <a:pt x="119" y="537"/>
                    <a:pt x="111" y="537"/>
                  </a:cubicBezTo>
                  <a:cubicBezTo>
                    <a:pt x="103" y="537"/>
                    <a:pt x="95" y="529"/>
                    <a:pt x="87" y="521"/>
                  </a:cubicBezTo>
                  <a:lnTo>
                    <a:pt x="87" y="521"/>
                  </a:lnTo>
                  <a:cubicBezTo>
                    <a:pt x="87" y="513"/>
                    <a:pt x="87" y="513"/>
                    <a:pt x="87" y="513"/>
                  </a:cubicBezTo>
                  <a:cubicBezTo>
                    <a:pt x="95" y="498"/>
                    <a:pt x="111" y="466"/>
                    <a:pt x="111" y="458"/>
                  </a:cubicBezTo>
                  <a:cubicBezTo>
                    <a:pt x="111" y="450"/>
                    <a:pt x="103" y="442"/>
                    <a:pt x="95" y="434"/>
                  </a:cubicBezTo>
                  <a:cubicBezTo>
                    <a:pt x="87" y="419"/>
                    <a:pt x="79" y="403"/>
                    <a:pt x="79" y="387"/>
                  </a:cubicBezTo>
                  <a:cubicBezTo>
                    <a:pt x="87" y="379"/>
                    <a:pt x="87" y="379"/>
                    <a:pt x="87" y="371"/>
                  </a:cubicBezTo>
                  <a:cubicBezTo>
                    <a:pt x="95" y="355"/>
                    <a:pt x="95" y="347"/>
                    <a:pt x="71" y="324"/>
                  </a:cubicBezTo>
                  <a:cubicBezTo>
                    <a:pt x="71" y="324"/>
                    <a:pt x="63" y="316"/>
                    <a:pt x="48" y="308"/>
                  </a:cubicBezTo>
                  <a:cubicBezTo>
                    <a:pt x="24" y="292"/>
                    <a:pt x="0" y="268"/>
                    <a:pt x="0" y="253"/>
                  </a:cubicBezTo>
                  <a:cubicBezTo>
                    <a:pt x="0" y="245"/>
                    <a:pt x="0" y="237"/>
                    <a:pt x="0" y="237"/>
                  </a:cubicBezTo>
                  <a:cubicBezTo>
                    <a:pt x="24" y="205"/>
                    <a:pt x="933" y="95"/>
                    <a:pt x="1036" y="79"/>
                  </a:cubicBezTo>
                  <a:lnTo>
                    <a:pt x="1036" y="79"/>
                  </a:lnTo>
                  <a:lnTo>
                    <a:pt x="1036" y="79"/>
                  </a:lnTo>
                  <a:cubicBezTo>
                    <a:pt x="1075" y="142"/>
                    <a:pt x="1115" y="205"/>
                    <a:pt x="1123" y="213"/>
                  </a:cubicBezTo>
                  <a:cubicBezTo>
                    <a:pt x="1138" y="213"/>
                    <a:pt x="2158" y="126"/>
                    <a:pt x="2174" y="126"/>
                  </a:cubicBezTo>
                  <a:lnTo>
                    <a:pt x="2174" y="126"/>
                  </a:lnTo>
                  <a:lnTo>
                    <a:pt x="2174" y="126"/>
                  </a:lnTo>
                  <a:cubicBezTo>
                    <a:pt x="2174" y="126"/>
                    <a:pt x="2182" y="134"/>
                    <a:pt x="2198" y="158"/>
                  </a:cubicBezTo>
                  <a:cubicBezTo>
                    <a:pt x="2198" y="166"/>
                    <a:pt x="2198" y="173"/>
                    <a:pt x="2198" y="181"/>
                  </a:cubicBezTo>
                  <a:cubicBezTo>
                    <a:pt x="2198" y="205"/>
                    <a:pt x="2198" y="221"/>
                    <a:pt x="2222" y="221"/>
                  </a:cubicBezTo>
                  <a:cubicBezTo>
                    <a:pt x="2222" y="221"/>
                    <a:pt x="2230" y="221"/>
                    <a:pt x="2237" y="221"/>
                  </a:cubicBezTo>
                  <a:cubicBezTo>
                    <a:pt x="2237" y="221"/>
                    <a:pt x="2245" y="221"/>
                    <a:pt x="2253" y="221"/>
                  </a:cubicBezTo>
                  <a:cubicBezTo>
                    <a:pt x="2261" y="221"/>
                    <a:pt x="2269" y="221"/>
                    <a:pt x="2269" y="197"/>
                  </a:cubicBezTo>
                  <a:cubicBezTo>
                    <a:pt x="2269" y="189"/>
                    <a:pt x="2269" y="173"/>
                    <a:pt x="2269" y="158"/>
                  </a:cubicBezTo>
                  <a:cubicBezTo>
                    <a:pt x="2277" y="134"/>
                    <a:pt x="2277" y="102"/>
                    <a:pt x="2261" y="79"/>
                  </a:cubicBezTo>
                  <a:cubicBezTo>
                    <a:pt x="2245" y="55"/>
                    <a:pt x="2245" y="39"/>
                    <a:pt x="2245" y="31"/>
                  </a:cubicBezTo>
                  <a:cubicBezTo>
                    <a:pt x="2245" y="23"/>
                    <a:pt x="2253" y="15"/>
                    <a:pt x="2261" y="7"/>
                  </a:cubicBezTo>
                  <a:cubicBezTo>
                    <a:pt x="2261" y="7"/>
                    <a:pt x="2269" y="7"/>
                    <a:pt x="2277" y="7"/>
                  </a:cubicBezTo>
                  <a:cubicBezTo>
                    <a:pt x="2285" y="7"/>
                    <a:pt x="2308" y="7"/>
                    <a:pt x="2332" y="15"/>
                  </a:cubicBezTo>
                  <a:cubicBezTo>
                    <a:pt x="2364" y="23"/>
                    <a:pt x="2403" y="23"/>
                    <a:pt x="2427" y="23"/>
                  </a:cubicBezTo>
                  <a:cubicBezTo>
                    <a:pt x="2451" y="23"/>
                    <a:pt x="2467" y="23"/>
                    <a:pt x="2475" y="15"/>
                  </a:cubicBezTo>
                  <a:cubicBezTo>
                    <a:pt x="2475" y="7"/>
                    <a:pt x="2475" y="7"/>
                    <a:pt x="2475" y="7"/>
                  </a:cubicBezTo>
                  <a:cubicBezTo>
                    <a:pt x="2483" y="0"/>
                    <a:pt x="2483" y="0"/>
                    <a:pt x="2483" y="0"/>
                  </a:cubicBezTo>
                  <a:cubicBezTo>
                    <a:pt x="2483" y="7"/>
                    <a:pt x="2483" y="7"/>
                    <a:pt x="2483" y="7"/>
                  </a:cubicBezTo>
                  <a:lnTo>
                    <a:pt x="2483" y="7"/>
                  </a:lnTo>
                  <a:cubicBezTo>
                    <a:pt x="2506" y="23"/>
                    <a:pt x="2506" y="23"/>
                    <a:pt x="2506" y="47"/>
                  </a:cubicBezTo>
                  <a:cubicBezTo>
                    <a:pt x="2506" y="55"/>
                    <a:pt x="2506" y="63"/>
                    <a:pt x="2506" y="63"/>
                  </a:cubicBezTo>
                  <a:cubicBezTo>
                    <a:pt x="2498" y="95"/>
                    <a:pt x="2498" y="95"/>
                    <a:pt x="2514" y="102"/>
                  </a:cubicBezTo>
                  <a:cubicBezTo>
                    <a:pt x="2514" y="110"/>
                    <a:pt x="2522" y="118"/>
                    <a:pt x="2522" y="126"/>
                  </a:cubicBezTo>
                  <a:cubicBezTo>
                    <a:pt x="2538" y="142"/>
                    <a:pt x="2546" y="158"/>
                    <a:pt x="2546" y="173"/>
                  </a:cubicBezTo>
                  <a:cubicBezTo>
                    <a:pt x="2546" y="189"/>
                    <a:pt x="2554" y="205"/>
                    <a:pt x="2561" y="221"/>
                  </a:cubicBezTo>
                  <a:cubicBezTo>
                    <a:pt x="2577" y="268"/>
                    <a:pt x="2664" y="458"/>
                    <a:pt x="2672" y="458"/>
                  </a:cubicBezTo>
                  <a:cubicBezTo>
                    <a:pt x="2688" y="513"/>
                    <a:pt x="2909" y="830"/>
                    <a:pt x="2925" y="837"/>
                  </a:cubicBezTo>
                  <a:lnTo>
                    <a:pt x="2933" y="837"/>
                  </a:lnTo>
                  <a:cubicBezTo>
                    <a:pt x="2949" y="846"/>
                    <a:pt x="2965" y="853"/>
                    <a:pt x="3004" y="924"/>
                  </a:cubicBezTo>
                  <a:cubicBezTo>
                    <a:pt x="3052" y="996"/>
                    <a:pt x="3044" y="1012"/>
                    <a:pt x="3036" y="1035"/>
                  </a:cubicBezTo>
                  <a:lnTo>
                    <a:pt x="3036" y="1035"/>
                  </a:lnTo>
                  <a:cubicBezTo>
                    <a:pt x="3036" y="1035"/>
                    <a:pt x="3036" y="1043"/>
                    <a:pt x="3028" y="1043"/>
                  </a:cubicBezTo>
                  <a:cubicBezTo>
                    <a:pt x="3028" y="1043"/>
                    <a:pt x="3020" y="1035"/>
                    <a:pt x="3012" y="1012"/>
                  </a:cubicBezTo>
                  <a:cubicBezTo>
                    <a:pt x="3012" y="1003"/>
                    <a:pt x="3012" y="1003"/>
                    <a:pt x="3012" y="996"/>
                  </a:cubicBezTo>
                  <a:cubicBezTo>
                    <a:pt x="2996" y="964"/>
                    <a:pt x="2973" y="940"/>
                    <a:pt x="2973" y="940"/>
                  </a:cubicBezTo>
                  <a:lnTo>
                    <a:pt x="2973" y="940"/>
                  </a:lnTo>
                  <a:lnTo>
                    <a:pt x="2973" y="940"/>
                  </a:lnTo>
                  <a:cubicBezTo>
                    <a:pt x="2965" y="948"/>
                    <a:pt x="2965" y="956"/>
                    <a:pt x="2949" y="956"/>
                  </a:cubicBezTo>
                  <a:cubicBezTo>
                    <a:pt x="2941" y="948"/>
                    <a:pt x="2941" y="948"/>
                    <a:pt x="2933" y="940"/>
                  </a:cubicBezTo>
                  <a:cubicBezTo>
                    <a:pt x="2933" y="932"/>
                    <a:pt x="2933" y="924"/>
                    <a:pt x="2925" y="924"/>
                  </a:cubicBezTo>
                  <a:cubicBezTo>
                    <a:pt x="2917" y="917"/>
                    <a:pt x="2909" y="909"/>
                    <a:pt x="2909" y="901"/>
                  </a:cubicBezTo>
                  <a:lnTo>
                    <a:pt x="2909" y="893"/>
                  </a:lnTo>
                  <a:lnTo>
                    <a:pt x="2909" y="893"/>
                  </a:lnTo>
                  <a:cubicBezTo>
                    <a:pt x="2901" y="901"/>
                    <a:pt x="2933" y="956"/>
                    <a:pt x="2949" y="980"/>
                  </a:cubicBezTo>
                  <a:cubicBezTo>
                    <a:pt x="2957" y="1003"/>
                    <a:pt x="2965" y="1019"/>
                    <a:pt x="2965" y="1027"/>
                  </a:cubicBezTo>
                  <a:cubicBezTo>
                    <a:pt x="2973" y="1043"/>
                    <a:pt x="2981" y="1051"/>
                    <a:pt x="2988" y="1059"/>
                  </a:cubicBezTo>
                  <a:cubicBezTo>
                    <a:pt x="2988" y="1067"/>
                    <a:pt x="2996" y="1075"/>
                    <a:pt x="2996" y="1083"/>
                  </a:cubicBezTo>
                  <a:lnTo>
                    <a:pt x="2996" y="1090"/>
                  </a:lnTo>
                  <a:cubicBezTo>
                    <a:pt x="3004" y="1090"/>
                    <a:pt x="3004" y="1090"/>
                    <a:pt x="3004" y="1090"/>
                  </a:cubicBezTo>
                  <a:cubicBezTo>
                    <a:pt x="3004" y="1083"/>
                    <a:pt x="3012" y="1083"/>
                    <a:pt x="3012" y="1075"/>
                  </a:cubicBezTo>
                  <a:cubicBezTo>
                    <a:pt x="3020" y="1075"/>
                    <a:pt x="3020" y="1075"/>
                    <a:pt x="3020" y="1075"/>
                  </a:cubicBezTo>
                  <a:cubicBezTo>
                    <a:pt x="3036" y="1075"/>
                    <a:pt x="3036" y="1122"/>
                    <a:pt x="3044" y="1146"/>
                  </a:cubicBezTo>
                  <a:cubicBezTo>
                    <a:pt x="3115" y="1233"/>
                    <a:pt x="3154" y="1328"/>
                    <a:pt x="3194" y="1399"/>
                  </a:cubicBezTo>
                  <a:cubicBezTo>
                    <a:pt x="3226" y="1462"/>
                    <a:pt x="3249" y="1517"/>
                    <a:pt x="3289" y="1549"/>
                  </a:cubicBezTo>
                  <a:cubicBezTo>
                    <a:pt x="3376" y="1620"/>
                    <a:pt x="3423" y="1810"/>
                    <a:pt x="3415" y="1905"/>
                  </a:cubicBezTo>
                  <a:cubicBezTo>
                    <a:pt x="3407" y="1976"/>
                    <a:pt x="3407" y="2000"/>
                    <a:pt x="3415" y="2031"/>
                  </a:cubicBezTo>
                  <a:cubicBezTo>
                    <a:pt x="3415" y="2039"/>
                    <a:pt x="3415" y="2047"/>
                    <a:pt x="3415" y="2063"/>
                  </a:cubicBezTo>
                  <a:cubicBezTo>
                    <a:pt x="3415" y="2102"/>
                    <a:pt x="3400" y="2253"/>
                    <a:pt x="3368" y="2284"/>
                  </a:cubicBezTo>
                  <a:cubicBezTo>
                    <a:pt x="3360" y="2308"/>
                    <a:pt x="3360" y="2316"/>
                    <a:pt x="3368" y="2332"/>
                  </a:cubicBezTo>
                  <a:cubicBezTo>
                    <a:pt x="3368" y="2340"/>
                    <a:pt x="3368" y="2347"/>
                    <a:pt x="3376" y="2355"/>
                  </a:cubicBezTo>
                  <a:cubicBezTo>
                    <a:pt x="3376" y="2371"/>
                    <a:pt x="3376" y="2371"/>
                    <a:pt x="3384" y="2379"/>
                  </a:cubicBezTo>
                  <a:cubicBezTo>
                    <a:pt x="3384" y="2387"/>
                    <a:pt x="3384" y="2387"/>
                    <a:pt x="3384" y="2403"/>
                  </a:cubicBezTo>
                  <a:cubicBezTo>
                    <a:pt x="3376" y="2419"/>
                    <a:pt x="3376" y="2427"/>
                    <a:pt x="3376" y="2427"/>
                  </a:cubicBezTo>
                  <a:lnTo>
                    <a:pt x="3376" y="2427"/>
                  </a:lnTo>
                  <a:cubicBezTo>
                    <a:pt x="3384" y="2427"/>
                    <a:pt x="3384" y="2427"/>
                    <a:pt x="3392" y="2419"/>
                  </a:cubicBezTo>
                  <a:cubicBezTo>
                    <a:pt x="3392" y="2419"/>
                    <a:pt x="3392" y="2411"/>
                    <a:pt x="3400" y="2411"/>
                  </a:cubicBezTo>
                  <a:lnTo>
                    <a:pt x="3400" y="2411"/>
                  </a:lnTo>
                  <a:cubicBezTo>
                    <a:pt x="3407" y="2411"/>
                    <a:pt x="3407" y="2411"/>
                    <a:pt x="3407" y="2411"/>
                  </a:cubicBezTo>
                  <a:lnTo>
                    <a:pt x="3407" y="2411"/>
                  </a:lnTo>
                  <a:cubicBezTo>
                    <a:pt x="3407" y="2419"/>
                    <a:pt x="3352" y="2569"/>
                    <a:pt x="3336" y="2593"/>
                  </a:cubicBezTo>
                  <a:cubicBezTo>
                    <a:pt x="3320" y="2624"/>
                    <a:pt x="3305" y="2632"/>
                    <a:pt x="3289" y="2640"/>
                  </a:cubicBezTo>
                  <a:cubicBezTo>
                    <a:pt x="3281" y="2640"/>
                    <a:pt x="3281" y="2640"/>
                    <a:pt x="3281" y="2640"/>
                  </a:cubicBezTo>
                  <a:close/>
                  <a:moveTo>
                    <a:pt x="3289" y="2474"/>
                  </a:moveTo>
                  <a:lnTo>
                    <a:pt x="3289" y="2474"/>
                  </a:lnTo>
                  <a:cubicBezTo>
                    <a:pt x="3297" y="2474"/>
                    <a:pt x="3297" y="2474"/>
                    <a:pt x="3297" y="2474"/>
                  </a:cubicBezTo>
                  <a:cubicBezTo>
                    <a:pt x="3305" y="2474"/>
                    <a:pt x="3313" y="2482"/>
                    <a:pt x="3320" y="2482"/>
                  </a:cubicBezTo>
                  <a:cubicBezTo>
                    <a:pt x="3336" y="2482"/>
                    <a:pt x="3344" y="2482"/>
                    <a:pt x="3344" y="2490"/>
                  </a:cubicBezTo>
                  <a:cubicBezTo>
                    <a:pt x="3352" y="2498"/>
                    <a:pt x="3352" y="2498"/>
                    <a:pt x="3352" y="2506"/>
                  </a:cubicBezTo>
                  <a:cubicBezTo>
                    <a:pt x="3344" y="2529"/>
                    <a:pt x="3320" y="2577"/>
                    <a:pt x="3305" y="2600"/>
                  </a:cubicBezTo>
                  <a:cubicBezTo>
                    <a:pt x="3281" y="2624"/>
                    <a:pt x="3281" y="2632"/>
                    <a:pt x="3281" y="2640"/>
                  </a:cubicBezTo>
                  <a:cubicBezTo>
                    <a:pt x="3281" y="2640"/>
                    <a:pt x="3281" y="2640"/>
                    <a:pt x="3281" y="2632"/>
                  </a:cubicBezTo>
                  <a:cubicBezTo>
                    <a:pt x="3305" y="2624"/>
                    <a:pt x="3313" y="2616"/>
                    <a:pt x="3328" y="2593"/>
                  </a:cubicBezTo>
                  <a:cubicBezTo>
                    <a:pt x="3352" y="2561"/>
                    <a:pt x="3392" y="2450"/>
                    <a:pt x="3400" y="2419"/>
                  </a:cubicBezTo>
                  <a:cubicBezTo>
                    <a:pt x="3400" y="2419"/>
                    <a:pt x="3392" y="2419"/>
                    <a:pt x="3392" y="2427"/>
                  </a:cubicBezTo>
                  <a:lnTo>
                    <a:pt x="3384" y="2434"/>
                  </a:lnTo>
                  <a:cubicBezTo>
                    <a:pt x="3376" y="2434"/>
                    <a:pt x="3368" y="2434"/>
                    <a:pt x="3368" y="2434"/>
                  </a:cubicBezTo>
                  <a:cubicBezTo>
                    <a:pt x="3368" y="2427"/>
                    <a:pt x="3368" y="2411"/>
                    <a:pt x="3376" y="2403"/>
                  </a:cubicBezTo>
                  <a:cubicBezTo>
                    <a:pt x="3376" y="2387"/>
                    <a:pt x="3376" y="2387"/>
                    <a:pt x="3376" y="2379"/>
                  </a:cubicBezTo>
                  <a:cubicBezTo>
                    <a:pt x="3376" y="2379"/>
                    <a:pt x="3368" y="2371"/>
                    <a:pt x="3368" y="2355"/>
                  </a:cubicBezTo>
                  <a:cubicBezTo>
                    <a:pt x="3360" y="2347"/>
                    <a:pt x="3360" y="2340"/>
                    <a:pt x="3360" y="2332"/>
                  </a:cubicBezTo>
                  <a:cubicBezTo>
                    <a:pt x="3352" y="2316"/>
                    <a:pt x="3344" y="2308"/>
                    <a:pt x="3368" y="2284"/>
                  </a:cubicBezTo>
                  <a:cubicBezTo>
                    <a:pt x="3392" y="2253"/>
                    <a:pt x="3407" y="2102"/>
                    <a:pt x="3407" y="2063"/>
                  </a:cubicBezTo>
                  <a:cubicBezTo>
                    <a:pt x="3407" y="2047"/>
                    <a:pt x="3407" y="2039"/>
                    <a:pt x="3407" y="2031"/>
                  </a:cubicBezTo>
                  <a:cubicBezTo>
                    <a:pt x="3400" y="2007"/>
                    <a:pt x="3400" y="1976"/>
                    <a:pt x="3407" y="1905"/>
                  </a:cubicBezTo>
                  <a:cubicBezTo>
                    <a:pt x="3415" y="1818"/>
                    <a:pt x="3368" y="1620"/>
                    <a:pt x="3281" y="1557"/>
                  </a:cubicBezTo>
                  <a:cubicBezTo>
                    <a:pt x="3241" y="1525"/>
                    <a:pt x="3218" y="1462"/>
                    <a:pt x="3186" y="1399"/>
                  </a:cubicBezTo>
                  <a:cubicBezTo>
                    <a:pt x="3154" y="1328"/>
                    <a:pt x="3115" y="1241"/>
                    <a:pt x="3036" y="1154"/>
                  </a:cubicBezTo>
                  <a:lnTo>
                    <a:pt x="3036" y="1154"/>
                  </a:lnTo>
                  <a:lnTo>
                    <a:pt x="3036" y="1154"/>
                  </a:lnTo>
                  <a:cubicBezTo>
                    <a:pt x="3028" y="1114"/>
                    <a:pt x="3020" y="1083"/>
                    <a:pt x="3020" y="1083"/>
                  </a:cubicBezTo>
                  <a:cubicBezTo>
                    <a:pt x="3012" y="1083"/>
                    <a:pt x="3012" y="1090"/>
                    <a:pt x="3004" y="1090"/>
                  </a:cubicBezTo>
                  <a:cubicBezTo>
                    <a:pt x="3004" y="1090"/>
                    <a:pt x="3004" y="1099"/>
                    <a:pt x="2996" y="1099"/>
                  </a:cubicBezTo>
                  <a:cubicBezTo>
                    <a:pt x="2996" y="1099"/>
                    <a:pt x="2996" y="1090"/>
                    <a:pt x="2988" y="1083"/>
                  </a:cubicBezTo>
                  <a:cubicBezTo>
                    <a:pt x="2988" y="1075"/>
                    <a:pt x="2988" y="1075"/>
                    <a:pt x="2981" y="1067"/>
                  </a:cubicBezTo>
                  <a:cubicBezTo>
                    <a:pt x="2973" y="1059"/>
                    <a:pt x="2973" y="1051"/>
                    <a:pt x="2965" y="1027"/>
                  </a:cubicBezTo>
                  <a:cubicBezTo>
                    <a:pt x="2957" y="1019"/>
                    <a:pt x="2949" y="1003"/>
                    <a:pt x="2941" y="988"/>
                  </a:cubicBezTo>
                  <a:cubicBezTo>
                    <a:pt x="2909" y="924"/>
                    <a:pt x="2894" y="901"/>
                    <a:pt x="2901" y="893"/>
                  </a:cubicBezTo>
                  <a:cubicBezTo>
                    <a:pt x="2901" y="893"/>
                    <a:pt x="2901" y="885"/>
                    <a:pt x="2909" y="885"/>
                  </a:cubicBezTo>
                  <a:cubicBezTo>
                    <a:pt x="2909" y="885"/>
                    <a:pt x="2909" y="893"/>
                    <a:pt x="2917" y="901"/>
                  </a:cubicBezTo>
                  <a:cubicBezTo>
                    <a:pt x="2917" y="901"/>
                    <a:pt x="2917" y="909"/>
                    <a:pt x="2925" y="917"/>
                  </a:cubicBezTo>
                  <a:cubicBezTo>
                    <a:pt x="2933" y="924"/>
                    <a:pt x="2941" y="932"/>
                    <a:pt x="2941" y="932"/>
                  </a:cubicBezTo>
                  <a:cubicBezTo>
                    <a:pt x="2949" y="940"/>
                    <a:pt x="2949" y="948"/>
                    <a:pt x="2949" y="948"/>
                  </a:cubicBezTo>
                  <a:cubicBezTo>
                    <a:pt x="2957" y="948"/>
                    <a:pt x="2957" y="948"/>
                    <a:pt x="2957" y="948"/>
                  </a:cubicBezTo>
                  <a:cubicBezTo>
                    <a:pt x="2957" y="948"/>
                    <a:pt x="2957" y="940"/>
                    <a:pt x="2965" y="940"/>
                  </a:cubicBezTo>
                  <a:cubicBezTo>
                    <a:pt x="2965" y="932"/>
                    <a:pt x="2965" y="932"/>
                    <a:pt x="2973" y="932"/>
                  </a:cubicBezTo>
                  <a:lnTo>
                    <a:pt x="2973" y="932"/>
                  </a:lnTo>
                  <a:cubicBezTo>
                    <a:pt x="2981" y="940"/>
                    <a:pt x="3004" y="964"/>
                    <a:pt x="3020" y="996"/>
                  </a:cubicBezTo>
                  <a:lnTo>
                    <a:pt x="3020" y="1003"/>
                  </a:lnTo>
                  <a:cubicBezTo>
                    <a:pt x="3020" y="1019"/>
                    <a:pt x="3028" y="1027"/>
                    <a:pt x="3028" y="1035"/>
                  </a:cubicBezTo>
                  <a:lnTo>
                    <a:pt x="3028" y="1035"/>
                  </a:lnTo>
                  <a:cubicBezTo>
                    <a:pt x="3036" y="1035"/>
                    <a:pt x="3036" y="1035"/>
                    <a:pt x="3036" y="1035"/>
                  </a:cubicBezTo>
                  <a:cubicBezTo>
                    <a:pt x="3036" y="1012"/>
                    <a:pt x="3044" y="996"/>
                    <a:pt x="2996" y="924"/>
                  </a:cubicBezTo>
                  <a:cubicBezTo>
                    <a:pt x="2957" y="861"/>
                    <a:pt x="2941" y="853"/>
                    <a:pt x="2925" y="846"/>
                  </a:cubicBezTo>
                  <a:lnTo>
                    <a:pt x="2925" y="846"/>
                  </a:lnTo>
                  <a:cubicBezTo>
                    <a:pt x="2901" y="837"/>
                    <a:pt x="2680" y="506"/>
                    <a:pt x="2664" y="458"/>
                  </a:cubicBezTo>
                  <a:cubicBezTo>
                    <a:pt x="2664" y="458"/>
                    <a:pt x="2577" y="268"/>
                    <a:pt x="2554" y="229"/>
                  </a:cubicBezTo>
                  <a:cubicBezTo>
                    <a:pt x="2546" y="205"/>
                    <a:pt x="2538" y="189"/>
                    <a:pt x="2538" y="173"/>
                  </a:cubicBezTo>
                  <a:cubicBezTo>
                    <a:pt x="2538" y="158"/>
                    <a:pt x="2530" y="142"/>
                    <a:pt x="2522" y="126"/>
                  </a:cubicBezTo>
                  <a:cubicBezTo>
                    <a:pt x="2514" y="118"/>
                    <a:pt x="2506" y="118"/>
                    <a:pt x="2506" y="110"/>
                  </a:cubicBezTo>
                  <a:cubicBezTo>
                    <a:pt x="2490" y="95"/>
                    <a:pt x="2490" y="95"/>
                    <a:pt x="2498" y="63"/>
                  </a:cubicBezTo>
                  <a:cubicBezTo>
                    <a:pt x="2498" y="55"/>
                    <a:pt x="2498" y="55"/>
                    <a:pt x="2498" y="47"/>
                  </a:cubicBezTo>
                  <a:cubicBezTo>
                    <a:pt x="2506" y="23"/>
                    <a:pt x="2506" y="23"/>
                    <a:pt x="2483" y="15"/>
                  </a:cubicBezTo>
                  <a:cubicBezTo>
                    <a:pt x="2483" y="7"/>
                    <a:pt x="2483" y="7"/>
                    <a:pt x="2483" y="7"/>
                  </a:cubicBezTo>
                  <a:cubicBezTo>
                    <a:pt x="2483" y="15"/>
                    <a:pt x="2483" y="15"/>
                    <a:pt x="2483" y="15"/>
                  </a:cubicBezTo>
                  <a:cubicBezTo>
                    <a:pt x="2475" y="23"/>
                    <a:pt x="2459" y="31"/>
                    <a:pt x="2427" y="31"/>
                  </a:cubicBezTo>
                  <a:cubicBezTo>
                    <a:pt x="2403" y="31"/>
                    <a:pt x="2364" y="23"/>
                    <a:pt x="2332" y="23"/>
                  </a:cubicBezTo>
                  <a:cubicBezTo>
                    <a:pt x="2308" y="15"/>
                    <a:pt x="2285" y="15"/>
                    <a:pt x="2277" y="15"/>
                  </a:cubicBezTo>
                  <a:cubicBezTo>
                    <a:pt x="2269" y="15"/>
                    <a:pt x="2261" y="15"/>
                    <a:pt x="2261" y="15"/>
                  </a:cubicBezTo>
                  <a:cubicBezTo>
                    <a:pt x="2253" y="23"/>
                    <a:pt x="2253" y="23"/>
                    <a:pt x="2253" y="31"/>
                  </a:cubicBezTo>
                  <a:cubicBezTo>
                    <a:pt x="2253" y="39"/>
                    <a:pt x="2253" y="55"/>
                    <a:pt x="2269" y="79"/>
                  </a:cubicBezTo>
                  <a:cubicBezTo>
                    <a:pt x="2285" y="102"/>
                    <a:pt x="2285" y="134"/>
                    <a:pt x="2277" y="166"/>
                  </a:cubicBezTo>
                  <a:cubicBezTo>
                    <a:pt x="2277" y="173"/>
                    <a:pt x="2277" y="189"/>
                    <a:pt x="2277" y="197"/>
                  </a:cubicBezTo>
                  <a:cubicBezTo>
                    <a:pt x="2277" y="221"/>
                    <a:pt x="2269" y="229"/>
                    <a:pt x="2253" y="229"/>
                  </a:cubicBezTo>
                  <a:cubicBezTo>
                    <a:pt x="2245" y="229"/>
                    <a:pt x="2237" y="229"/>
                    <a:pt x="2230" y="229"/>
                  </a:cubicBezTo>
                  <a:lnTo>
                    <a:pt x="2222" y="229"/>
                  </a:lnTo>
                  <a:cubicBezTo>
                    <a:pt x="2190" y="229"/>
                    <a:pt x="2190" y="205"/>
                    <a:pt x="2190" y="181"/>
                  </a:cubicBezTo>
                  <a:cubicBezTo>
                    <a:pt x="2190" y="173"/>
                    <a:pt x="2190" y="166"/>
                    <a:pt x="2190" y="158"/>
                  </a:cubicBezTo>
                  <a:cubicBezTo>
                    <a:pt x="2182" y="142"/>
                    <a:pt x="2174" y="134"/>
                    <a:pt x="2174" y="134"/>
                  </a:cubicBezTo>
                  <a:cubicBezTo>
                    <a:pt x="2119" y="142"/>
                    <a:pt x="1138" y="221"/>
                    <a:pt x="1123" y="221"/>
                  </a:cubicBezTo>
                  <a:cubicBezTo>
                    <a:pt x="1115" y="221"/>
                    <a:pt x="1060" y="126"/>
                    <a:pt x="1036" y="87"/>
                  </a:cubicBezTo>
                  <a:cubicBezTo>
                    <a:pt x="633" y="134"/>
                    <a:pt x="24" y="221"/>
                    <a:pt x="8" y="237"/>
                  </a:cubicBezTo>
                  <a:cubicBezTo>
                    <a:pt x="8" y="245"/>
                    <a:pt x="0" y="245"/>
                    <a:pt x="8" y="253"/>
                  </a:cubicBezTo>
                  <a:cubicBezTo>
                    <a:pt x="8" y="268"/>
                    <a:pt x="32" y="284"/>
                    <a:pt x="55" y="300"/>
                  </a:cubicBezTo>
                  <a:cubicBezTo>
                    <a:pt x="63" y="308"/>
                    <a:pt x="71" y="316"/>
                    <a:pt x="79" y="324"/>
                  </a:cubicBezTo>
                  <a:cubicBezTo>
                    <a:pt x="103" y="340"/>
                    <a:pt x="103" y="355"/>
                    <a:pt x="95" y="379"/>
                  </a:cubicBezTo>
                  <a:lnTo>
                    <a:pt x="87" y="387"/>
                  </a:lnTo>
                  <a:cubicBezTo>
                    <a:pt x="87" y="403"/>
                    <a:pt x="95" y="419"/>
                    <a:pt x="103" y="426"/>
                  </a:cubicBezTo>
                  <a:cubicBezTo>
                    <a:pt x="111" y="442"/>
                    <a:pt x="119" y="450"/>
                    <a:pt x="119" y="458"/>
                  </a:cubicBezTo>
                  <a:cubicBezTo>
                    <a:pt x="119" y="466"/>
                    <a:pt x="111" y="490"/>
                    <a:pt x="95" y="513"/>
                  </a:cubicBezTo>
                  <a:cubicBezTo>
                    <a:pt x="103" y="521"/>
                    <a:pt x="103" y="529"/>
                    <a:pt x="111" y="529"/>
                  </a:cubicBezTo>
                  <a:cubicBezTo>
                    <a:pt x="119" y="529"/>
                    <a:pt x="119" y="529"/>
                    <a:pt x="127" y="521"/>
                  </a:cubicBezTo>
                  <a:cubicBezTo>
                    <a:pt x="135" y="513"/>
                    <a:pt x="142" y="506"/>
                    <a:pt x="150" y="506"/>
                  </a:cubicBezTo>
                  <a:cubicBezTo>
                    <a:pt x="158" y="498"/>
                    <a:pt x="166" y="490"/>
                    <a:pt x="182" y="474"/>
                  </a:cubicBezTo>
                  <a:cubicBezTo>
                    <a:pt x="190" y="458"/>
                    <a:pt x="190" y="442"/>
                    <a:pt x="190" y="434"/>
                  </a:cubicBezTo>
                  <a:cubicBezTo>
                    <a:pt x="190" y="419"/>
                    <a:pt x="190" y="411"/>
                    <a:pt x="198" y="403"/>
                  </a:cubicBezTo>
                  <a:cubicBezTo>
                    <a:pt x="206" y="403"/>
                    <a:pt x="206" y="403"/>
                    <a:pt x="206" y="403"/>
                  </a:cubicBezTo>
                  <a:cubicBezTo>
                    <a:pt x="214" y="403"/>
                    <a:pt x="221" y="411"/>
                    <a:pt x="230" y="419"/>
                  </a:cubicBezTo>
                  <a:cubicBezTo>
                    <a:pt x="237" y="419"/>
                    <a:pt x="237" y="419"/>
                    <a:pt x="245" y="419"/>
                  </a:cubicBezTo>
                  <a:lnTo>
                    <a:pt x="245" y="411"/>
                  </a:lnTo>
                  <a:cubicBezTo>
                    <a:pt x="245" y="403"/>
                    <a:pt x="245" y="395"/>
                    <a:pt x="261" y="395"/>
                  </a:cubicBezTo>
                  <a:lnTo>
                    <a:pt x="269" y="395"/>
                  </a:lnTo>
                  <a:cubicBezTo>
                    <a:pt x="293" y="411"/>
                    <a:pt x="308" y="426"/>
                    <a:pt x="308" y="442"/>
                  </a:cubicBezTo>
                  <a:cubicBezTo>
                    <a:pt x="308" y="450"/>
                    <a:pt x="301" y="450"/>
                    <a:pt x="293" y="450"/>
                  </a:cubicBezTo>
                  <a:cubicBezTo>
                    <a:pt x="269" y="458"/>
                    <a:pt x="261" y="458"/>
                    <a:pt x="253" y="474"/>
                  </a:cubicBezTo>
                  <a:cubicBezTo>
                    <a:pt x="253" y="474"/>
                    <a:pt x="245" y="474"/>
                    <a:pt x="245" y="482"/>
                  </a:cubicBezTo>
                  <a:cubicBezTo>
                    <a:pt x="237" y="490"/>
                    <a:pt x="221" y="490"/>
                    <a:pt x="206" y="498"/>
                  </a:cubicBezTo>
                  <a:cubicBezTo>
                    <a:pt x="206" y="498"/>
                    <a:pt x="198" y="498"/>
                    <a:pt x="190" y="506"/>
                  </a:cubicBezTo>
                  <a:lnTo>
                    <a:pt x="198" y="506"/>
                  </a:lnTo>
                  <a:cubicBezTo>
                    <a:pt x="214" y="506"/>
                    <a:pt x="230" y="506"/>
                    <a:pt x="245" y="498"/>
                  </a:cubicBezTo>
                  <a:cubicBezTo>
                    <a:pt x="261" y="490"/>
                    <a:pt x="277" y="482"/>
                    <a:pt x="293" y="474"/>
                  </a:cubicBezTo>
                  <a:cubicBezTo>
                    <a:pt x="308" y="474"/>
                    <a:pt x="316" y="474"/>
                    <a:pt x="324" y="474"/>
                  </a:cubicBezTo>
                  <a:cubicBezTo>
                    <a:pt x="372" y="466"/>
                    <a:pt x="435" y="450"/>
                    <a:pt x="451" y="426"/>
                  </a:cubicBezTo>
                  <a:cubicBezTo>
                    <a:pt x="451" y="419"/>
                    <a:pt x="459" y="419"/>
                    <a:pt x="459" y="411"/>
                  </a:cubicBezTo>
                  <a:cubicBezTo>
                    <a:pt x="459" y="395"/>
                    <a:pt x="467" y="387"/>
                    <a:pt x="498" y="387"/>
                  </a:cubicBezTo>
                  <a:cubicBezTo>
                    <a:pt x="514" y="387"/>
                    <a:pt x="522" y="387"/>
                    <a:pt x="530" y="387"/>
                  </a:cubicBezTo>
                  <a:cubicBezTo>
                    <a:pt x="546" y="379"/>
                    <a:pt x="554" y="379"/>
                    <a:pt x="561" y="379"/>
                  </a:cubicBezTo>
                  <a:cubicBezTo>
                    <a:pt x="569" y="379"/>
                    <a:pt x="569" y="379"/>
                    <a:pt x="577" y="379"/>
                  </a:cubicBezTo>
                  <a:cubicBezTo>
                    <a:pt x="601" y="387"/>
                    <a:pt x="617" y="395"/>
                    <a:pt x="609" y="403"/>
                  </a:cubicBezTo>
                  <a:cubicBezTo>
                    <a:pt x="609" y="411"/>
                    <a:pt x="609" y="411"/>
                    <a:pt x="593" y="411"/>
                  </a:cubicBezTo>
                  <a:cubicBezTo>
                    <a:pt x="585" y="411"/>
                    <a:pt x="577" y="411"/>
                    <a:pt x="569" y="411"/>
                  </a:cubicBezTo>
                  <a:cubicBezTo>
                    <a:pt x="561" y="411"/>
                    <a:pt x="561" y="411"/>
                    <a:pt x="554" y="411"/>
                  </a:cubicBezTo>
                  <a:cubicBezTo>
                    <a:pt x="546" y="411"/>
                    <a:pt x="538" y="411"/>
                    <a:pt x="530" y="419"/>
                  </a:cubicBezTo>
                  <a:cubicBezTo>
                    <a:pt x="522" y="426"/>
                    <a:pt x="506" y="426"/>
                    <a:pt x="490" y="426"/>
                  </a:cubicBezTo>
                  <a:cubicBezTo>
                    <a:pt x="482" y="426"/>
                    <a:pt x="474" y="434"/>
                    <a:pt x="474" y="434"/>
                  </a:cubicBezTo>
                  <a:lnTo>
                    <a:pt x="474" y="434"/>
                  </a:lnTo>
                  <a:cubicBezTo>
                    <a:pt x="490" y="442"/>
                    <a:pt x="498" y="442"/>
                    <a:pt x="522" y="442"/>
                  </a:cubicBezTo>
                  <a:cubicBezTo>
                    <a:pt x="530" y="442"/>
                    <a:pt x="538" y="442"/>
                    <a:pt x="546" y="442"/>
                  </a:cubicBezTo>
                  <a:cubicBezTo>
                    <a:pt x="585" y="442"/>
                    <a:pt x="783" y="498"/>
                    <a:pt x="799" y="521"/>
                  </a:cubicBezTo>
                  <a:cubicBezTo>
                    <a:pt x="807" y="529"/>
                    <a:pt x="807" y="529"/>
                    <a:pt x="807" y="529"/>
                  </a:cubicBezTo>
                  <a:cubicBezTo>
                    <a:pt x="807" y="529"/>
                    <a:pt x="807" y="521"/>
                    <a:pt x="807" y="506"/>
                  </a:cubicBezTo>
                  <a:cubicBezTo>
                    <a:pt x="799" y="498"/>
                    <a:pt x="791" y="498"/>
                    <a:pt x="783" y="490"/>
                  </a:cubicBezTo>
                  <a:cubicBezTo>
                    <a:pt x="775" y="490"/>
                    <a:pt x="767" y="482"/>
                    <a:pt x="767" y="482"/>
                  </a:cubicBezTo>
                  <a:cubicBezTo>
                    <a:pt x="767" y="474"/>
                    <a:pt x="767" y="466"/>
                    <a:pt x="775" y="466"/>
                  </a:cubicBezTo>
                  <a:cubicBezTo>
                    <a:pt x="783" y="450"/>
                    <a:pt x="783" y="442"/>
                    <a:pt x="791" y="442"/>
                  </a:cubicBezTo>
                  <a:lnTo>
                    <a:pt x="799" y="442"/>
                  </a:lnTo>
                  <a:cubicBezTo>
                    <a:pt x="807" y="442"/>
                    <a:pt x="807" y="442"/>
                    <a:pt x="814" y="450"/>
                  </a:cubicBezTo>
                  <a:cubicBezTo>
                    <a:pt x="822" y="450"/>
                    <a:pt x="830" y="442"/>
                    <a:pt x="838" y="434"/>
                  </a:cubicBezTo>
                  <a:cubicBezTo>
                    <a:pt x="846" y="434"/>
                    <a:pt x="846" y="434"/>
                    <a:pt x="854" y="434"/>
                  </a:cubicBezTo>
                  <a:cubicBezTo>
                    <a:pt x="854" y="434"/>
                    <a:pt x="862" y="434"/>
                    <a:pt x="862" y="442"/>
                  </a:cubicBezTo>
                  <a:cubicBezTo>
                    <a:pt x="862" y="450"/>
                    <a:pt x="846" y="458"/>
                    <a:pt x="838" y="466"/>
                  </a:cubicBezTo>
                  <a:cubicBezTo>
                    <a:pt x="830" y="466"/>
                    <a:pt x="830" y="466"/>
                    <a:pt x="830" y="482"/>
                  </a:cubicBezTo>
                  <a:cubicBezTo>
                    <a:pt x="838" y="498"/>
                    <a:pt x="838" y="498"/>
                    <a:pt x="846" y="506"/>
                  </a:cubicBezTo>
                  <a:lnTo>
                    <a:pt x="846" y="513"/>
                  </a:lnTo>
                  <a:cubicBezTo>
                    <a:pt x="854" y="521"/>
                    <a:pt x="846" y="529"/>
                    <a:pt x="838" y="537"/>
                  </a:cubicBezTo>
                  <a:cubicBezTo>
                    <a:pt x="838" y="537"/>
                    <a:pt x="838" y="537"/>
                    <a:pt x="830" y="537"/>
                  </a:cubicBezTo>
                  <a:cubicBezTo>
                    <a:pt x="838" y="545"/>
                    <a:pt x="838" y="545"/>
                    <a:pt x="838" y="545"/>
                  </a:cubicBezTo>
                  <a:cubicBezTo>
                    <a:pt x="973" y="616"/>
                    <a:pt x="973" y="632"/>
                    <a:pt x="973" y="640"/>
                  </a:cubicBezTo>
                  <a:cubicBezTo>
                    <a:pt x="973" y="656"/>
                    <a:pt x="965" y="656"/>
                    <a:pt x="957" y="664"/>
                  </a:cubicBezTo>
                  <a:lnTo>
                    <a:pt x="949" y="664"/>
                  </a:lnTo>
                  <a:cubicBezTo>
                    <a:pt x="949" y="664"/>
                    <a:pt x="949" y="664"/>
                    <a:pt x="957" y="672"/>
                  </a:cubicBezTo>
                  <a:cubicBezTo>
                    <a:pt x="965" y="695"/>
                    <a:pt x="980" y="711"/>
                    <a:pt x="996" y="719"/>
                  </a:cubicBezTo>
                  <a:cubicBezTo>
                    <a:pt x="996" y="719"/>
                    <a:pt x="996" y="719"/>
                    <a:pt x="1004" y="719"/>
                  </a:cubicBezTo>
                  <a:cubicBezTo>
                    <a:pt x="1012" y="719"/>
                    <a:pt x="1036" y="711"/>
                    <a:pt x="1060" y="703"/>
                  </a:cubicBezTo>
                  <a:cubicBezTo>
                    <a:pt x="1075" y="695"/>
                    <a:pt x="1091" y="695"/>
                    <a:pt x="1107" y="687"/>
                  </a:cubicBezTo>
                  <a:cubicBezTo>
                    <a:pt x="1131" y="679"/>
                    <a:pt x="1162" y="664"/>
                    <a:pt x="1178" y="656"/>
                  </a:cubicBezTo>
                  <a:cubicBezTo>
                    <a:pt x="1202" y="648"/>
                    <a:pt x="1218" y="640"/>
                    <a:pt x="1225" y="640"/>
                  </a:cubicBezTo>
                  <a:cubicBezTo>
                    <a:pt x="1225" y="640"/>
                    <a:pt x="1233" y="648"/>
                    <a:pt x="1233" y="656"/>
                  </a:cubicBezTo>
                  <a:cubicBezTo>
                    <a:pt x="1233" y="664"/>
                    <a:pt x="1218" y="672"/>
                    <a:pt x="1202" y="687"/>
                  </a:cubicBezTo>
                  <a:cubicBezTo>
                    <a:pt x="1170" y="703"/>
                    <a:pt x="1147" y="711"/>
                    <a:pt x="1131" y="727"/>
                  </a:cubicBezTo>
                  <a:cubicBezTo>
                    <a:pt x="1123" y="727"/>
                    <a:pt x="1123" y="735"/>
                    <a:pt x="1123" y="735"/>
                  </a:cubicBezTo>
                  <a:lnTo>
                    <a:pt x="1131" y="735"/>
                  </a:lnTo>
                  <a:cubicBezTo>
                    <a:pt x="1138" y="735"/>
                    <a:pt x="1147" y="735"/>
                    <a:pt x="1154" y="735"/>
                  </a:cubicBezTo>
                  <a:cubicBezTo>
                    <a:pt x="1162" y="727"/>
                    <a:pt x="1241" y="679"/>
                    <a:pt x="1241" y="640"/>
                  </a:cubicBezTo>
                  <a:cubicBezTo>
                    <a:pt x="1241" y="608"/>
                    <a:pt x="1249" y="608"/>
                    <a:pt x="1265" y="600"/>
                  </a:cubicBezTo>
                  <a:cubicBezTo>
                    <a:pt x="1265" y="600"/>
                    <a:pt x="1265" y="593"/>
                    <a:pt x="1273" y="593"/>
                  </a:cubicBezTo>
                  <a:lnTo>
                    <a:pt x="1281" y="585"/>
                  </a:lnTo>
                  <a:cubicBezTo>
                    <a:pt x="1297" y="569"/>
                    <a:pt x="1313" y="561"/>
                    <a:pt x="1336" y="561"/>
                  </a:cubicBezTo>
                  <a:cubicBezTo>
                    <a:pt x="1344" y="561"/>
                    <a:pt x="1352" y="561"/>
                    <a:pt x="1360" y="561"/>
                  </a:cubicBezTo>
                  <a:lnTo>
                    <a:pt x="1368" y="561"/>
                  </a:lnTo>
                  <a:cubicBezTo>
                    <a:pt x="1368" y="561"/>
                    <a:pt x="1384" y="561"/>
                    <a:pt x="1384" y="553"/>
                  </a:cubicBezTo>
                  <a:lnTo>
                    <a:pt x="1384" y="553"/>
                  </a:lnTo>
                  <a:cubicBezTo>
                    <a:pt x="1384" y="545"/>
                    <a:pt x="1376" y="537"/>
                    <a:pt x="1368" y="537"/>
                  </a:cubicBezTo>
                  <a:cubicBezTo>
                    <a:pt x="1368" y="529"/>
                    <a:pt x="1360" y="521"/>
                    <a:pt x="1360" y="513"/>
                  </a:cubicBezTo>
                  <a:cubicBezTo>
                    <a:pt x="1360" y="513"/>
                    <a:pt x="1368" y="506"/>
                    <a:pt x="1376" y="498"/>
                  </a:cubicBezTo>
                  <a:cubicBezTo>
                    <a:pt x="1391" y="490"/>
                    <a:pt x="1391" y="482"/>
                    <a:pt x="1400" y="474"/>
                  </a:cubicBezTo>
                  <a:cubicBezTo>
                    <a:pt x="1407" y="458"/>
                    <a:pt x="1407" y="450"/>
                    <a:pt x="1455" y="458"/>
                  </a:cubicBezTo>
                  <a:cubicBezTo>
                    <a:pt x="1518" y="466"/>
                    <a:pt x="1550" y="482"/>
                    <a:pt x="1589" y="498"/>
                  </a:cubicBezTo>
                  <a:lnTo>
                    <a:pt x="1597" y="498"/>
                  </a:lnTo>
                  <a:cubicBezTo>
                    <a:pt x="1621" y="513"/>
                    <a:pt x="1653" y="537"/>
                    <a:pt x="1684" y="569"/>
                  </a:cubicBezTo>
                  <a:cubicBezTo>
                    <a:pt x="1716" y="593"/>
                    <a:pt x="1739" y="616"/>
                    <a:pt x="1755" y="616"/>
                  </a:cubicBezTo>
                  <a:cubicBezTo>
                    <a:pt x="1771" y="624"/>
                    <a:pt x="1779" y="624"/>
                    <a:pt x="1787" y="640"/>
                  </a:cubicBezTo>
                  <a:cubicBezTo>
                    <a:pt x="1787" y="648"/>
                    <a:pt x="1787" y="648"/>
                    <a:pt x="1795" y="664"/>
                  </a:cubicBezTo>
                  <a:cubicBezTo>
                    <a:pt x="1818" y="687"/>
                    <a:pt x="1834" y="711"/>
                    <a:pt x="1882" y="735"/>
                  </a:cubicBezTo>
                  <a:cubicBezTo>
                    <a:pt x="1897" y="743"/>
                    <a:pt x="1905" y="759"/>
                    <a:pt x="1921" y="774"/>
                  </a:cubicBezTo>
                  <a:cubicBezTo>
                    <a:pt x="1937" y="798"/>
                    <a:pt x="1953" y="814"/>
                    <a:pt x="1992" y="814"/>
                  </a:cubicBezTo>
                  <a:lnTo>
                    <a:pt x="1992" y="814"/>
                  </a:lnTo>
                  <a:cubicBezTo>
                    <a:pt x="2055" y="822"/>
                    <a:pt x="2064" y="822"/>
                    <a:pt x="2079" y="853"/>
                  </a:cubicBezTo>
                  <a:cubicBezTo>
                    <a:pt x="2087" y="893"/>
                    <a:pt x="2095" y="917"/>
                    <a:pt x="2119" y="924"/>
                  </a:cubicBezTo>
                  <a:cubicBezTo>
                    <a:pt x="2143" y="932"/>
                    <a:pt x="2150" y="948"/>
                    <a:pt x="2150" y="972"/>
                  </a:cubicBezTo>
                  <a:cubicBezTo>
                    <a:pt x="2158" y="980"/>
                    <a:pt x="2158" y="980"/>
                    <a:pt x="2158" y="988"/>
                  </a:cubicBezTo>
                  <a:cubicBezTo>
                    <a:pt x="2158" y="996"/>
                    <a:pt x="2158" y="996"/>
                    <a:pt x="2158" y="1003"/>
                  </a:cubicBezTo>
                  <a:cubicBezTo>
                    <a:pt x="2166" y="1035"/>
                    <a:pt x="2174" y="1067"/>
                    <a:pt x="2166" y="1106"/>
                  </a:cubicBezTo>
                  <a:cubicBezTo>
                    <a:pt x="2158" y="1138"/>
                    <a:pt x="2158" y="1170"/>
                    <a:pt x="2150" y="1201"/>
                  </a:cubicBezTo>
                  <a:cubicBezTo>
                    <a:pt x="2150" y="1217"/>
                    <a:pt x="2150" y="1225"/>
                    <a:pt x="2150" y="1241"/>
                  </a:cubicBezTo>
                  <a:cubicBezTo>
                    <a:pt x="2150" y="1256"/>
                    <a:pt x="2143" y="1272"/>
                    <a:pt x="2135" y="1280"/>
                  </a:cubicBezTo>
                  <a:cubicBezTo>
                    <a:pt x="2135" y="1304"/>
                    <a:pt x="2127" y="1312"/>
                    <a:pt x="2127" y="1336"/>
                  </a:cubicBezTo>
                  <a:cubicBezTo>
                    <a:pt x="2135" y="1343"/>
                    <a:pt x="2135" y="1359"/>
                    <a:pt x="2143" y="1367"/>
                  </a:cubicBezTo>
                  <a:cubicBezTo>
                    <a:pt x="2143" y="1375"/>
                    <a:pt x="2150" y="1391"/>
                    <a:pt x="2150" y="1415"/>
                  </a:cubicBezTo>
                  <a:cubicBezTo>
                    <a:pt x="2150" y="1438"/>
                    <a:pt x="2158" y="1462"/>
                    <a:pt x="2166" y="1478"/>
                  </a:cubicBezTo>
                  <a:cubicBezTo>
                    <a:pt x="2174" y="1478"/>
                    <a:pt x="2174" y="1486"/>
                    <a:pt x="2182" y="1486"/>
                  </a:cubicBezTo>
                  <a:cubicBezTo>
                    <a:pt x="2190" y="1478"/>
                    <a:pt x="2190" y="1478"/>
                    <a:pt x="2190" y="1478"/>
                  </a:cubicBezTo>
                  <a:cubicBezTo>
                    <a:pt x="2206" y="1478"/>
                    <a:pt x="2222" y="1478"/>
                    <a:pt x="2230" y="1470"/>
                  </a:cubicBezTo>
                  <a:cubicBezTo>
                    <a:pt x="2230" y="1470"/>
                    <a:pt x="2230" y="1462"/>
                    <a:pt x="2230" y="1454"/>
                  </a:cubicBezTo>
                  <a:cubicBezTo>
                    <a:pt x="2222" y="1446"/>
                    <a:pt x="2222" y="1430"/>
                    <a:pt x="2214" y="1423"/>
                  </a:cubicBezTo>
                  <a:cubicBezTo>
                    <a:pt x="2206" y="1407"/>
                    <a:pt x="2198" y="1391"/>
                    <a:pt x="2198" y="1367"/>
                  </a:cubicBezTo>
                  <a:cubicBezTo>
                    <a:pt x="2198" y="1336"/>
                    <a:pt x="2206" y="1336"/>
                    <a:pt x="2214" y="1336"/>
                  </a:cubicBezTo>
                  <a:cubicBezTo>
                    <a:pt x="2222" y="1336"/>
                    <a:pt x="2230" y="1343"/>
                    <a:pt x="2237" y="1359"/>
                  </a:cubicBezTo>
                  <a:cubicBezTo>
                    <a:pt x="2253" y="1383"/>
                    <a:pt x="2253" y="1383"/>
                    <a:pt x="2269" y="1383"/>
                  </a:cubicBezTo>
                  <a:cubicBezTo>
                    <a:pt x="2277" y="1383"/>
                    <a:pt x="2277" y="1383"/>
                    <a:pt x="2277" y="1383"/>
                  </a:cubicBezTo>
                  <a:cubicBezTo>
                    <a:pt x="2285" y="1383"/>
                    <a:pt x="2285" y="1383"/>
                    <a:pt x="2293" y="1383"/>
                  </a:cubicBezTo>
                  <a:cubicBezTo>
                    <a:pt x="2301" y="1383"/>
                    <a:pt x="2301" y="1383"/>
                    <a:pt x="2308" y="1391"/>
                  </a:cubicBezTo>
                  <a:cubicBezTo>
                    <a:pt x="2308" y="1399"/>
                    <a:pt x="2308" y="1407"/>
                    <a:pt x="2308" y="1423"/>
                  </a:cubicBezTo>
                  <a:cubicBezTo>
                    <a:pt x="2308" y="1438"/>
                    <a:pt x="2293" y="1462"/>
                    <a:pt x="2285" y="1486"/>
                  </a:cubicBezTo>
                  <a:cubicBezTo>
                    <a:pt x="2277" y="1502"/>
                    <a:pt x="2261" y="1517"/>
                    <a:pt x="2261" y="1533"/>
                  </a:cubicBezTo>
                  <a:cubicBezTo>
                    <a:pt x="2261" y="1549"/>
                    <a:pt x="2253" y="1565"/>
                    <a:pt x="2230" y="1573"/>
                  </a:cubicBezTo>
                  <a:cubicBezTo>
                    <a:pt x="2230" y="1573"/>
                    <a:pt x="2230" y="1573"/>
                    <a:pt x="2222" y="1573"/>
                  </a:cubicBezTo>
                  <a:cubicBezTo>
                    <a:pt x="2214" y="1573"/>
                    <a:pt x="2198" y="1573"/>
                    <a:pt x="2198" y="1581"/>
                  </a:cubicBezTo>
                  <a:cubicBezTo>
                    <a:pt x="2198" y="1581"/>
                    <a:pt x="2198" y="1581"/>
                    <a:pt x="2206" y="1589"/>
                  </a:cubicBezTo>
                  <a:cubicBezTo>
                    <a:pt x="2214" y="1589"/>
                    <a:pt x="2222" y="1589"/>
                    <a:pt x="2230" y="1589"/>
                  </a:cubicBezTo>
                  <a:cubicBezTo>
                    <a:pt x="2230" y="1581"/>
                    <a:pt x="2230" y="1581"/>
                    <a:pt x="2237" y="1581"/>
                  </a:cubicBezTo>
                  <a:cubicBezTo>
                    <a:pt x="2245" y="1581"/>
                    <a:pt x="2253" y="1589"/>
                    <a:pt x="2261" y="1612"/>
                  </a:cubicBezTo>
                  <a:cubicBezTo>
                    <a:pt x="2277" y="1636"/>
                    <a:pt x="2277" y="1652"/>
                    <a:pt x="2285" y="1668"/>
                  </a:cubicBezTo>
                  <a:cubicBezTo>
                    <a:pt x="2293" y="1691"/>
                    <a:pt x="2301" y="1707"/>
                    <a:pt x="2317" y="1739"/>
                  </a:cubicBezTo>
                  <a:cubicBezTo>
                    <a:pt x="2356" y="1802"/>
                    <a:pt x="2411" y="1857"/>
                    <a:pt x="2435" y="1865"/>
                  </a:cubicBezTo>
                  <a:cubicBezTo>
                    <a:pt x="2443" y="1865"/>
                    <a:pt x="2459" y="1873"/>
                    <a:pt x="2467" y="1873"/>
                  </a:cubicBezTo>
                  <a:cubicBezTo>
                    <a:pt x="2475" y="1873"/>
                    <a:pt x="2475" y="1873"/>
                    <a:pt x="2483" y="1865"/>
                  </a:cubicBezTo>
                  <a:cubicBezTo>
                    <a:pt x="2483" y="1865"/>
                    <a:pt x="2483" y="1857"/>
                    <a:pt x="2483" y="1849"/>
                  </a:cubicBezTo>
                  <a:cubicBezTo>
                    <a:pt x="2475" y="1841"/>
                    <a:pt x="2467" y="1826"/>
                    <a:pt x="2459" y="1818"/>
                  </a:cubicBezTo>
                  <a:cubicBezTo>
                    <a:pt x="2451" y="1810"/>
                    <a:pt x="2451" y="1802"/>
                    <a:pt x="2451" y="1802"/>
                  </a:cubicBezTo>
                  <a:cubicBezTo>
                    <a:pt x="2451" y="1794"/>
                    <a:pt x="2459" y="1794"/>
                    <a:pt x="2467" y="1802"/>
                  </a:cubicBezTo>
                  <a:cubicBezTo>
                    <a:pt x="2483" y="1802"/>
                    <a:pt x="2490" y="1810"/>
                    <a:pt x="2498" y="1810"/>
                  </a:cubicBezTo>
                  <a:cubicBezTo>
                    <a:pt x="2506" y="1818"/>
                    <a:pt x="2506" y="1826"/>
                    <a:pt x="2514" y="1818"/>
                  </a:cubicBezTo>
                  <a:cubicBezTo>
                    <a:pt x="2530" y="1810"/>
                    <a:pt x="2538" y="1810"/>
                    <a:pt x="2546" y="1818"/>
                  </a:cubicBezTo>
                  <a:cubicBezTo>
                    <a:pt x="2546" y="1826"/>
                    <a:pt x="2546" y="1834"/>
                    <a:pt x="2546" y="1849"/>
                  </a:cubicBezTo>
                  <a:cubicBezTo>
                    <a:pt x="2530" y="1881"/>
                    <a:pt x="2530" y="1913"/>
                    <a:pt x="2538" y="1936"/>
                  </a:cubicBezTo>
                  <a:cubicBezTo>
                    <a:pt x="2546" y="1960"/>
                    <a:pt x="2577" y="1992"/>
                    <a:pt x="2585" y="1992"/>
                  </a:cubicBezTo>
                  <a:lnTo>
                    <a:pt x="2585" y="1992"/>
                  </a:lnTo>
                  <a:cubicBezTo>
                    <a:pt x="2593" y="1992"/>
                    <a:pt x="2593" y="1984"/>
                    <a:pt x="2601" y="1984"/>
                  </a:cubicBezTo>
                  <a:cubicBezTo>
                    <a:pt x="2609" y="1984"/>
                    <a:pt x="2609" y="2000"/>
                    <a:pt x="2609" y="2007"/>
                  </a:cubicBezTo>
                  <a:cubicBezTo>
                    <a:pt x="2609" y="2023"/>
                    <a:pt x="2609" y="2023"/>
                    <a:pt x="2625" y="2031"/>
                  </a:cubicBezTo>
                  <a:lnTo>
                    <a:pt x="2633" y="2031"/>
                  </a:lnTo>
                  <a:cubicBezTo>
                    <a:pt x="2656" y="2039"/>
                    <a:pt x="2656" y="2047"/>
                    <a:pt x="2656" y="2071"/>
                  </a:cubicBezTo>
                  <a:lnTo>
                    <a:pt x="2656" y="2071"/>
                  </a:lnTo>
                  <a:cubicBezTo>
                    <a:pt x="2664" y="2102"/>
                    <a:pt x="2688" y="2150"/>
                    <a:pt x="2712" y="2189"/>
                  </a:cubicBezTo>
                  <a:cubicBezTo>
                    <a:pt x="2728" y="2205"/>
                    <a:pt x="2728" y="2221"/>
                    <a:pt x="2736" y="2229"/>
                  </a:cubicBezTo>
                  <a:cubicBezTo>
                    <a:pt x="2743" y="2260"/>
                    <a:pt x="2751" y="2269"/>
                    <a:pt x="2767" y="2269"/>
                  </a:cubicBezTo>
                  <a:cubicBezTo>
                    <a:pt x="2775" y="2269"/>
                    <a:pt x="2783" y="2269"/>
                    <a:pt x="2791" y="2260"/>
                  </a:cubicBezTo>
                  <a:cubicBezTo>
                    <a:pt x="2807" y="2260"/>
                    <a:pt x="2823" y="2253"/>
                    <a:pt x="2838" y="2253"/>
                  </a:cubicBezTo>
                  <a:cubicBezTo>
                    <a:pt x="2862" y="2253"/>
                    <a:pt x="2878" y="2260"/>
                    <a:pt x="2894" y="2276"/>
                  </a:cubicBezTo>
                  <a:cubicBezTo>
                    <a:pt x="2933" y="2316"/>
                    <a:pt x="2965" y="2355"/>
                    <a:pt x="2981" y="2387"/>
                  </a:cubicBezTo>
                  <a:cubicBezTo>
                    <a:pt x="2996" y="2419"/>
                    <a:pt x="3012" y="2434"/>
                    <a:pt x="3036" y="2442"/>
                  </a:cubicBezTo>
                  <a:cubicBezTo>
                    <a:pt x="3036" y="2442"/>
                    <a:pt x="3036" y="2450"/>
                    <a:pt x="3044" y="2450"/>
                  </a:cubicBezTo>
                  <a:cubicBezTo>
                    <a:pt x="3052" y="2458"/>
                    <a:pt x="3076" y="2474"/>
                    <a:pt x="3091" y="2474"/>
                  </a:cubicBezTo>
                  <a:cubicBezTo>
                    <a:pt x="3099" y="2474"/>
                    <a:pt x="3099" y="2474"/>
                    <a:pt x="3107" y="2466"/>
                  </a:cubicBezTo>
                  <a:cubicBezTo>
                    <a:pt x="3115" y="2466"/>
                    <a:pt x="3123" y="2466"/>
                    <a:pt x="3123" y="2474"/>
                  </a:cubicBezTo>
                  <a:cubicBezTo>
                    <a:pt x="3131" y="2482"/>
                    <a:pt x="3131" y="2490"/>
                    <a:pt x="3123" y="2498"/>
                  </a:cubicBezTo>
                  <a:cubicBezTo>
                    <a:pt x="3115" y="2498"/>
                    <a:pt x="3115" y="2506"/>
                    <a:pt x="3115" y="2506"/>
                  </a:cubicBezTo>
                  <a:cubicBezTo>
                    <a:pt x="3107" y="2513"/>
                    <a:pt x="3107" y="2513"/>
                    <a:pt x="3099" y="2513"/>
                  </a:cubicBezTo>
                  <a:cubicBezTo>
                    <a:pt x="3099" y="2513"/>
                    <a:pt x="3091" y="2513"/>
                    <a:pt x="3083" y="2506"/>
                  </a:cubicBezTo>
                  <a:cubicBezTo>
                    <a:pt x="3067" y="2498"/>
                    <a:pt x="3060" y="2490"/>
                    <a:pt x="3052" y="2490"/>
                  </a:cubicBezTo>
                  <a:cubicBezTo>
                    <a:pt x="3044" y="2490"/>
                    <a:pt x="3044" y="2490"/>
                    <a:pt x="3036" y="2498"/>
                  </a:cubicBezTo>
                  <a:lnTo>
                    <a:pt x="3028" y="2506"/>
                  </a:lnTo>
                  <a:cubicBezTo>
                    <a:pt x="3020" y="2513"/>
                    <a:pt x="3012" y="2529"/>
                    <a:pt x="3012" y="2529"/>
                  </a:cubicBezTo>
                  <a:cubicBezTo>
                    <a:pt x="3012" y="2537"/>
                    <a:pt x="3028" y="2545"/>
                    <a:pt x="3044" y="2553"/>
                  </a:cubicBezTo>
                  <a:cubicBezTo>
                    <a:pt x="3067" y="2561"/>
                    <a:pt x="3083" y="2569"/>
                    <a:pt x="3083" y="2569"/>
                  </a:cubicBezTo>
                  <a:cubicBezTo>
                    <a:pt x="3091" y="2569"/>
                    <a:pt x="3091" y="2569"/>
                    <a:pt x="3091" y="2561"/>
                  </a:cubicBezTo>
                  <a:cubicBezTo>
                    <a:pt x="3099" y="2561"/>
                    <a:pt x="3107" y="2553"/>
                    <a:pt x="3115" y="2553"/>
                  </a:cubicBezTo>
                  <a:cubicBezTo>
                    <a:pt x="3123" y="2553"/>
                    <a:pt x="3123" y="2545"/>
                    <a:pt x="3131" y="2545"/>
                  </a:cubicBezTo>
                  <a:cubicBezTo>
                    <a:pt x="3139" y="2537"/>
                    <a:pt x="3147" y="2529"/>
                    <a:pt x="3178" y="2537"/>
                  </a:cubicBezTo>
                  <a:cubicBezTo>
                    <a:pt x="3186" y="2537"/>
                    <a:pt x="3186" y="2537"/>
                    <a:pt x="3186" y="2537"/>
                  </a:cubicBezTo>
                  <a:cubicBezTo>
                    <a:pt x="3202" y="2537"/>
                    <a:pt x="3210" y="2545"/>
                    <a:pt x="3218" y="2545"/>
                  </a:cubicBezTo>
                  <a:cubicBezTo>
                    <a:pt x="3226" y="2545"/>
                    <a:pt x="3234" y="2537"/>
                    <a:pt x="3241" y="2529"/>
                  </a:cubicBezTo>
                  <a:cubicBezTo>
                    <a:pt x="3249" y="2506"/>
                    <a:pt x="3265" y="2474"/>
                    <a:pt x="3289" y="2474"/>
                  </a:cubicBezTo>
                  <a:close/>
                  <a:moveTo>
                    <a:pt x="3265" y="1944"/>
                  </a:moveTo>
                  <a:lnTo>
                    <a:pt x="3265" y="1944"/>
                  </a:lnTo>
                  <a:cubicBezTo>
                    <a:pt x="3265" y="1944"/>
                    <a:pt x="3257" y="1944"/>
                    <a:pt x="3257" y="1936"/>
                  </a:cubicBezTo>
                  <a:cubicBezTo>
                    <a:pt x="3249" y="1936"/>
                    <a:pt x="3241" y="1936"/>
                    <a:pt x="3226" y="1936"/>
                  </a:cubicBezTo>
                  <a:cubicBezTo>
                    <a:pt x="3194" y="1929"/>
                    <a:pt x="3194" y="1921"/>
                    <a:pt x="3186" y="1905"/>
                  </a:cubicBezTo>
                  <a:cubicBezTo>
                    <a:pt x="3186" y="1897"/>
                    <a:pt x="3178" y="1897"/>
                    <a:pt x="3178" y="1889"/>
                  </a:cubicBezTo>
                  <a:cubicBezTo>
                    <a:pt x="3162" y="1865"/>
                    <a:pt x="3154" y="1865"/>
                    <a:pt x="3131" y="1857"/>
                  </a:cubicBezTo>
                  <a:lnTo>
                    <a:pt x="3123" y="1857"/>
                  </a:lnTo>
                  <a:cubicBezTo>
                    <a:pt x="3115" y="1857"/>
                    <a:pt x="3107" y="1849"/>
                    <a:pt x="3107" y="1841"/>
                  </a:cubicBezTo>
                  <a:cubicBezTo>
                    <a:pt x="3099" y="1834"/>
                    <a:pt x="3107" y="1826"/>
                    <a:pt x="3107" y="1818"/>
                  </a:cubicBezTo>
                  <a:cubicBezTo>
                    <a:pt x="3115" y="1818"/>
                    <a:pt x="3115" y="1810"/>
                    <a:pt x="3115" y="1810"/>
                  </a:cubicBezTo>
                  <a:cubicBezTo>
                    <a:pt x="3123" y="1786"/>
                    <a:pt x="3162" y="1754"/>
                    <a:pt x="3170" y="1747"/>
                  </a:cubicBezTo>
                  <a:cubicBezTo>
                    <a:pt x="3186" y="1731"/>
                    <a:pt x="3194" y="1723"/>
                    <a:pt x="3194" y="1707"/>
                  </a:cubicBezTo>
                  <a:cubicBezTo>
                    <a:pt x="3194" y="1691"/>
                    <a:pt x="3218" y="1683"/>
                    <a:pt x="3218" y="1683"/>
                  </a:cubicBezTo>
                  <a:cubicBezTo>
                    <a:pt x="3218" y="1683"/>
                    <a:pt x="3218" y="1683"/>
                    <a:pt x="3226" y="1683"/>
                  </a:cubicBezTo>
                  <a:cubicBezTo>
                    <a:pt x="3241" y="1683"/>
                    <a:pt x="3289" y="1754"/>
                    <a:pt x="3297" y="1770"/>
                  </a:cubicBezTo>
                  <a:cubicBezTo>
                    <a:pt x="3313" y="1794"/>
                    <a:pt x="3320" y="1841"/>
                    <a:pt x="3305" y="1857"/>
                  </a:cubicBezTo>
                  <a:cubicBezTo>
                    <a:pt x="3305" y="1857"/>
                    <a:pt x="3305" y="1857"/>
                    <a:pt x="3297" y="1857"/>
                  </a:cubicBezTo>
                  <a:cubicBezTo>
                    <a:pt x="3289" y="1865"/>
                    <a:pt x="3281" y="1873"/>
                    <a:pt x="3281" y="1913"/>
                  </a:cubicBezTo>
                  <a:cubicBezTo>
                    <a:pt x="3281" y="1929"/>
                    <a:pt x="3281" y="1944"/>
                    <a:pt x="3265" y="1944"/>
                  </a:cubicBezTo>
                  <a:close/>
                  <a:moveTo>
                    <a:pt x="3226" y="1691"/>
                  </a:moveTo>
                  <a:lnTo>
                    <a:pt x="3226" y="1691"/>
                  </a:lnTo>
                  <a:lnTo>
                    <a:pt x="3226" y="1691"/>
                  </a:lnTo>
                  <a:cubicBezTo>
                    <a:pt x="3218" y="1691"/>
                    <a:pt x="3202" y="1699"/>
                    <a:pt x="3202" y="1707"/>
                  </a:cubicBezTo>
                  <a:cubicBezTo>
                    <a:pt x="3202" y="1723"/>
                    <a:pt x="3194" y="1739"/>
                    <a:pt x="3178" y="1747"/>
                  </a:cubicBezTo>
                  <a:cubicBezTo>
                    <a:pt x="3162" y="1763"/>
                    <a:pt x="3123" y="1794"/>
                    <a:pt x="3123" y="1810"/>
                  </a:cubicBezTo>
                  <a:cubicBezTo>
                    <a:pt x="3123" y="1818"/>
                    <a:pt x="3115" y="1818"/>
                    <a:pt x="3115" y="1826"/>
                  </a:cubicBezTo>
                  <a:cubicBezTo>
                    <a:pt x="3115" y="1834"/>
                    <a:pt x="3107" y="1834"/>
                    <a:pt x="3107" y="1841"/>
                  </a:cubicBezTo>
                  <a:cubicBezTo>
                    <a:pt x="3115" y="1841"/>
                    <a:pt x="3115" y="1849"/>
                    <a:pt x="3123" y="1849"/>
                  </a:cubicBezTo>
                  <a:cubicBezTo>
                    <a:pt x="3131" y="1849"/>
                    <a:pt x="3131" y="1849"/>
                    <a:pt x="3139" y="1849"/>
                  </a:cubicBezTo>
                  <a:cubicBezTo>
                    <a:pt x="3154" y="1857"/>
                    <a:pt x="3162" y="1857"/>
                    <a:pt x="3178" y="1881"/>
                  </a:cubicBezTo>
                  <a:cubicBezTo>
                    <a:pt x="3186" y="1889"/>
                    <a:pt x="3186" y="1897"/>
                    <a:pt x="3194" y="1905"/>
                  </a:cubicBezTo>
                  <a:cubicBezTo>
                    <a:pt x="3194" y="1913"/>
                    <a:pt x="3202" y="1921"/>
                    <a:pt x="3226" y="1929"/>
                  </a:cubicBezTo>
                  <a:cubicBezTo>
                    <a:pt x="3241" y="1929"/>
                    <a:pt x="3249" y="1929"/>
                    <a:pt x="3257" y="1929"/>
                  </a:cubicBezTo>
                  <a:cubicBezTo>
                    <a:pt x="3265" y="1936"/>
                    <a:pt x="3265" y="1936"/>
                    <a:pt x="3265" y="1936"/>
                  </a:cubicBezTo>
                  <a:cubicBezTo>
                    <a:pt x="3273" y="1936"/>
                    <a:pt x="3273" y="1936"/>
                    <a:pt x="3273" y="1913"/>
                  </a:cubicBezTo>
                  <a:cubicBezTo>
                    <a:pt x="3273" y="1873"/>
                    <a:pt x="3281" y="1865"/>
                    <a:pt x="3297" y="1857"/>
                  </a:cubicBezTo>
                  <a:cubicBezTo>
                    <a:pt x="3297" y="1849"/>
                    <a:pt x="3297" y="1849"/>
                    <a:pt x="3297" y="1849"/>
                  </a:cubicBezTo>
                  <a:cubicBezTo>
                    <a:pt x="3313" y="1841"/>
                    <a:pt x="3305" y="1802"/>
                    <a:pt x="3289" y="1778"/>
                  </a:cubicBezTo>
                  <a:cubicBezTo>
                    <a:pt x="3273" y="1747"/>
                    <a:pt x="3234" y="1691"/>
                    <a:pt x="3226" y="1691"/>
                  </a:cubicBezTo>
                  <a:close/>
                </a:path>
              </a:pathLst>
            </a:custGeom>
            <a:solidFill>
              <a:schemeClr val="accent6"/>
            </a:solidFill>
            <a:ln>
              <a:solidFill>
                <a:schemeClr val="bg2"/>
              </a:solidFill>
            </a:ln>
            <a:effectLst/>
          </p:spPr>
          <p:txBody>
            <a:bodyPr wrap="none" anchor="ctr"/>
            <a:lstStyle/>
            <a:p>
              <a:endParaRPr lang="en-US"/>
            </a:p>
          </p:txBody>
        </p:sp>
        <p:sp>
          <p:nvSpPr>
            <p:cNvPr id="281" name="Freeform 405"/>
            <p:cNvSpPr>
              <a:spLocks noChangeArrowheads="1"/>
            </p:cNvSpPr>
            <p:nvPr/>
          </p:nvSpPr>
          <p:spPr bwMode="auto">
            <a:xfrm>
              <a:off x="18459597" y="7940302"/>
              <a:ext cx="707387" cy="1231552"/>
            </a:xfrm>
            <a:custGeom>
              <a:avLst/>
              <a:gdLst>
                <a:gd name="T0" fmla="*/ 1273 w 1345"/>
                <a:gd name="T1" fmla="*/ 87 h 2341"/>
                <a:gd name="T2" fmla="*/ 1273 w 1345"/>
                <a:gd name="T3" fmla="*/ 87 h 2341"/>
                <a:gd name="T4" fmla="*/ 1257 w 1345"/>
                <a:gd name="T5" fmla="*/ 39 h 2341"/>
                <a:gd name="T6" fmla="*/ 1233 w 1345"/>
                <a:gd name="T7" fmla="*/ 0 h 2341"/>
                <a:gd name="T8" fmla="*/ 450 w 1345"/>
                <a:gd name="T9" fmla="*/ 63 h 2341"/>
                <a:gd name="T10" fmla="*/ 427 w 1345"/>
                <a:gd name="T11" fmla="*/ 110 h 2341"/>
                <a:gd name="T12" fmla="*/ 411 w 1345"/>
                <a:gd name="T13" fmla="*/ 142 h 2341"/>
                <a:gd name="T14" fmla="*/ 363 w 1345"/>
                <a:gd name="T15" fmla="*/ 174 h 2341"/>
                <a:gd name="T16" fmla="*/ 340 w 1345"/>
                <a:gd name="T17" fmla="*/ 276 h 2341"/>
                <a:gd name="T18" fmla="*/ 324 w 1345"/>
                <a:gd name="T19" fmla="*/ 348 h 2341"/>
                <a:gd name="T20" fmla="*/ 284 w 1345"/>
                <a:gd name="T21" fmla="*/ 395 h 2341"/>
                <a:gd name="T22" fmla="*/ 213 w 1345"/>
                <a:gd name="T23" fmla="*/ 458 h 2341"/>
                <a:gd name="T24" fmla="*/ 213 w 1345"/>
                <a:gd name="T25" fmla="*/ 498 h 2341"/>
                <a:gd name="T26" fmla="*/ 213 w 1345"/>
                <a:gd name="T27" fmla="*/ 529 h 2341"/>
                <a:gd name="T28" fmla="*/ 190 w 1345"/>
                <a:gd name="T29" fmla="*/ 561 h 2341"/>
                <a:gd name="T30" fmla="*/ 150 w 1345"/>
                <a:gd name="T31" fmla="*/ 593 h 2341"/>
                <a:gd name="T32" fmla="*/ 150 w 1345"/>
                <a:gd name="T33" fmla="*/ 672 h 2341"/>
                <a:gd name="T34" fmla="*/ 126 w 1345"/>
                <a:gd name="T35" fmla="*/ 735 h 2341"/>
                <a:gd name="T36" fmla="*/ 126 w 1345"/>
                <a:gd name="T37" fmla="*/ 806 h 2341"/>
                <a:gd name="T38" fmla="*/ 142 w 1345"/>
                <a:gd name="T39" fmla="*/ 869 h 2341"/>
                <a:gd name="T40" fmla="*/ 166 w 1345"/>
                <a:gd name="T41" fmla="*/ 932 h 2341"/>
                <a:gd name="T42" fmla="*/ 158 w 1345"/>
                <a:gd name="T43" fmla="*/ 988 h 2341"/>
                <a:gd name="T44" fmla="*/ 158 w 1345"/>
                <a:gd name="T45" fmla="*/ 1043 h 2341"/>
                <a:gd name="T46" fmla="*/ 190 w 1345"/>
                <a:gd name="T47" fmla="*/ 1106 h 2341"/>
                <a:gd name="T48" fmla="*/ 166 w 1345"/>
                <a:gd name="T49" fmla="*/ 1178 h 2341"/>
                <a:gd name="T50" fmla="*/ 205 w 1345"/>
                <a:gd name="T51" fmla="*/ 1257 h 2341"/>
                <a:gd name="T52" fmla="*/ 213 w 1345"/>
                <a:gd name="T53" fmla="*/ 1296 h 2341"/>
                <a:gd name="T54" fmla="*/ 221 w 1345"/>
                <a:gd name="T55" fmla="*/ 1336 h 2341"/>
                <a:gd name="T56" fmla="*/ 253 w 1345"/>
                <a:gd name="T57" fmla="*/ 1383 h 2341"/>
                <a:gd name="T58" fmla="*/ 166 w 1345"/>
                <a:gd name="T59" fmla="*/ 1431 h 2341"/>
                <a:gd name="T60" fmla="*/ 221 w 1345"/>
                <a:gd name="T61" fmla="*/ 1470 h 2341"/>
                <a:gd name="T62" fmla="*/ 174 w 1345"/>
                <a:gd name="T63" fmla="*/ 1565 h 2341"/>
                <a:gd name="T64" fmla="*/ 142 w 1345"/>
                <a:gd name="T65" fmla="*/ 1596 h 2341"/>
                <a:gd name="T66" fmla="*/ 134 w 1345"/>
                <a:gd name="T67" fmla="*/ 1644 h 2341"/>
                <a:gd name="T68" fmla="*/ 103 w 1345"/>
                <a:gd name="T69" fmla="*/ 1660 h 2341"/>
                <a:gd name="T70" fmla="*/ 103 w 1345"/>
                <a:gd name="T71" fmla="*/ 1699 h 2341"/>
                <a:gd name="T72" fmla="*/ 63 w 1345"/>
                <a:gd name="T73" fmla="*/ 1723 h 2341"/>
                <a:gd name="T74" fmla="*/ 55 w 1345"/>
                <a:gd name="T75" fmla="*/ 1786 h 2341"/>
                <a:gd name="T76" fmla="*/ 39 w 1345"/>
                <a:gd name="T77" fmla="*/ 1826 h 2341"/>
                <a:gd name="T78" fmla="*/ 31 w 1345"/>
                <a:gd name="T79" fmla="*/ 1889 h 2341"/>
                <a:gd name="T80" fmla="*/ 15 w 1345"/>
                <a:gd name="T81" fmla="*/ 1929 h 2341"/>
                <a:gd name="T82" fmla="*/ 31 w 1345"/>
                <a:gd name="T83" fmla="*/ 1984 h 2341"/>
                <a:gd name="T84" fmla="*/ 39 w 1345"/>
                <a:gd name="T85" fmla="*/ 2000 h 2341"/>
                <a:gd name="T86" fmla="*/ 774 w 1345"/>
                <a:gd name="T87" fmla="*/ 1968 h 2341"/>
                <a:gd name="T88" fmla="*/ 790 w 1345"/>
                <a:gd name="T89" fmla="*/ 1992 h 2341"/>
                <a:gd name="T90" fmla="*/ 759 w 1345"/>
                <a:gd name="T91" fmla="*/ 2118 h 2341"/>
                <a:gd name="T92" fmla="*/ 830 w 1345"/>
                <a:gd name="T93" fmla="*/ 2205 h 2341"/>
                <a:gd name="T94" fmla="*/ 917 w 1345"/>
                <a:gd name="T95" fmla="*/ 2340 h 2341"/>
                <a:gd name="T96" fmla="*/ 933 w 1345"/>
                <a:gd name="T97" fmla="*/ 2324 h 2341"/>
                <a:gd name="T98" fmla="*/ 988 w 1345"/>
                <a:gd name="T99" fmla="*/ 2261 h 2341"/>
                <a:gd name="T100" fmla="*/ 1059 w 1345"/>
                <a:gd name="T101" fmla="*/ 2245 h 2341"/>
                <a:gd name="T102" fmla="*/ 1154 w 1345"/>
                <a:gd name="T103" fmla="*/ 2205 h 2341"/>
                <a:gd name="T104" fmla="*/ 1265 w 1345"/>
                <a:gd name="T105" fmla="*/ 2213 h 2341"/>
                <a:gd name="T106" fmla="*/ 1328 w 1345"/>
                <a:gd name="T107" fmla="*/ 2213 h 2341"/>
                <a:gd name="T108" fmla="*/ 1344 w 1345"/>
                <a:gd name="T109" fmla="*/ 2205 h 2341"/>
                <a:gd name="T110" fmla="*/ 1257 w 1345"/>
                <a:gd name="T111" fmla="*/ 1541 h 2341"/>
                <a:gd name="T112" fmla="*/ 1273 w 1345"/>
                <a:gd name="T113" fmla="*/ 87 h 2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45" h="2341">
                  <a:moveTo>
                    <a:pt x="1273" y="87"/>
                  </a:moveTo>
                  <a:lnTo>
                    <a:pt x="1273" y="87"/>
                  </a:lnTo>
                  <a:cubicBezTo>
                    <a:pt x="1273" y="71"/>
                    <a:pt x="1288" y="63"/>
                    <a:pt x="1257" y="39"/>
                  </a:cubicBezTo>
                  <a:cubicBezTo>
                    <a:pt x="1249" y="31"/>
                    <a:pt x="1241" y="15"/>
                    <a:pt x="1233" y="0"/>
                  </a:cubicBezTo>
                  <a:cubicBezTo>
                    <a:pt x="940" y="31"/>
                    <a:pt x="664" y="55"/>
                    <a:pt x="450" y="63"/>
                  </a:cubicBezTo>
                  <a:cubicBezTo>
                    <a:pt x="450" y="63"/>
                    <a:pt x="427" y="71"/>
                    <a:pt x="427" y="110"/>
                  </a:cubicBezTo>
                  <a:cubicBezTo>
                    <a:pt x="427" y="142"/>
                    <a:pt x="427" y="134"/>
                    <a:pt x="411" y="142"/>
                  </a:cubicBezTo>
                  <a:cubicBezTo>
                    <a:pt x="395" y="142"/>
                    <a:pt x="371" y="142"/>
                    <a:pt x="363" y="174"/>
                  </a:cubicBezTo>
                  <a:cubicBezTo>
                    <a:pt x="363" y="205"/>
                    <a:pt x="355" y="261"/>
                    <a:pt x="340" y="276"/>
                  </a:cubicBezTo>
                  <a:cubicBezTo>
                    <a:pt x="324" y="292"/>
                    <a:pt x="324" y="316"/>
                    <a:pt x="324" y="348"/>
                  </a:cubicBezTo>
                  <a:cubicBezTo>
                    <a:pt x="324" y="371"/>
                    <a:pt x="316" y="387"/>
                    <a:pt x="284" y="395"/>
                  </a:cubicBezTo>
                  <a:cubicBezTo>
                    <a:pt x="253" y="403"/>
                    <a:pt x="213" y="426"/>
                    <a:pt x="213" y="458"/>
                  </a:cubicBezTo>
                  <a:cubicBezTo>
                    <a:pt x="221" y="482"/>
                    <a:pt x="229" y="490"/>
                    <a:pt x="213" y="498"/>
                  </a:cubicBezTo>
                  <a:cubicBezTo>
                    <a:pt x="205" y="514"/>
                    <a:pt x="205" y="521"/>
                    <a:pt x="213" y="529"/>
                  </a:cubicBezTo>
                  <a:cubicBezTo>
                    <a:pt x="221" y="545"/>
                    <a:pt x="213" y="561"/>
                    <a:pt x="190" y="561"/>
                  </a:cubicBezTo>
                  <a:cubicBezTo>
                    <a:pt x="166" y="561"/>
                    <a:pt x="150" y="561"/>
                    <a:pt x="150" y="593"/>
                  </a:cubicBezTo>
                  <a:cubicBezTo>
                    <a:pt x="158" y="624"/>
                    <a:pt x="181" y="664"/>
                    <a:pt x="150" y="672"/>
                  </a:cubicBezTo>
                  <a:cubicBezTo>
                    <a:pt x="126" y="688"/>
                    <a:pt x="126" y="719"/>
                    <a:pt x="126" y="735"/>
                  </a:cubicBezTo>
                  <a:cubicBezTo>
                    <a:pt x="126" y="759"/>
                    <a:pt x="142" y="790"/>
                    <a:pt x="126" y="806"/>
                  </a:cubicBezTo>
                  <a:cubicBezTo>
                    <a:pt x="110" y="822"/>
                    <a:pt x="118" y="846"/>
                    <a:pt x="142" y="869"/>
                  </a:cubicBezTo>
                  <a:cubicBezTo>
                    <a:pt x="166" y="901"/>
                    <a:pt x="174" y="909"/>
                    <a:pt x="166" y="932"/>
                  </a:cubicBezTo>
                  <a:cubicBezTo>
                    <a:pt x="158" y="956"/>
                    <a:pt x="150" y="972"/>
                    <a:pt x="158" y="988"/>
                  </a:cubicBezTo>
                  <a:cubicBezTo>
                    <a:pt x="174" y="1012"/>
                    <a:pt x="142" y="996"/>
                    <a:pt x="158" y="1043"/>
                  </a:cubicBezTo>
                  <a:cubicBezTo>
                    <a:pt x="166" y="1091"/>
                    <a:pt x="181" y="1091"/>
                    <a:pt x="190" y="1106"/>
                  </a:cubicBezTo>
                  <a:cubicBezTo>
                    <a:pt x="190" y="1130"/>
                    <a:pt x="150" y="1162"/>
                    <a:pt x="166" y="1178"/>
                  </a:cubicBezTo>
                  <a:cubicBezTo>
                    <a:pt x="181" y="1193"/>
                    <a:pt x="158" y="1265"/>
                    <a:pt x="205" y="1257"/>
                  </a:cubicBezTo>
                  <a:cubicBezTo>
                    <a:pt x="205" y="1257"/>
                    <a:pt x="221" y="1280"/>
                    <a:pt x="213" y="1296"/>
                  </a:cubicBezTo>
                  <a:cubicBezTo>
                    <a:pt x="205" y="1320"/>
                    <a:pt x="190" y="1320"/>
                    <a:pt x="221" y="1336"/>
                  </a:cubicBezTo>
                  <a:cubicBezTo>
                    <a:pt x="261" y="1352"/>
                    <a:pt x="276" y="1375"/>
                    <a:pt x="253" y="1383"/>
                  </a:cubicBezTo>
                  <a:cubicBezTo>
                    <a:pt x="237" y="1383"/>
                    <a:pt x="126" y="1407"/>
                    <a:pt x="166" y="1431"/>
                  </a:cubicBezTo>
                  <a:cubicBezTo>
                    <a:pt x="213" y="1454"/>
                    <a:pt x="229" y="1446"/>
                    <a:pt x="221" y="1470"/>
                  </a:cubicBezTo>
                  <a:cubicBezTo>
                    <a:pt x="221" y="1494"/>
                    <a:pt x="181" y="1557"/>
                    <a:pt x="174" y="1565"/>
                  </a:cubicBezTo>
                  <a:cubicBezTo>
                    <a:pt x="158" y="1573"/>
                    <a:pt x="134" y="1565"/>
                    <a:pt x="142" y="1596"/>
                  </a:cubicBezTo>
                  <a:cubicBezTo>
                    <a:pt x="142" y="1628"/>
                    <a:pt x="142" y="1636"/>
                    <a:pt x="134" y="1644"/>
                  </a:cubicBezTo>
                  <a:cubicBezTo>
                    <a:pt x="126" y="1644"/>
                    <a:pt x="95" y="1636"/>
                    <a:pt x="103" y="1660"/>
                  </a:cubicBezTo>
                  <a:cubicBezTo>
                    <a:pt x="103" y="1676"/>
                    <a:pt x="118" y="1699"/>
                    <a:pt x="103" y="1699"/>
                  </a:cubicBezTo>
                  <a:cubicBezTo>
                    <a:pt x="87" y="1707"/>
                    <a:pt x="63" y="1699"/>
                    <a:pt x="63" y="1723"/>
                  </a:cubicBezTo>
                  <a:cubicBezTo>
                    <a:pt x="63" y="1747"/>
                    <a:pt x="63" y="1786"/>
                    <a:pt x="55" y="1786"/>
                  </a:cubicBezTo>
                  <a:cubicBezTo>
                    <a:pt x="47" y="1786"/>
                    <a:pt x="31" y="1810"/>
                    <a:pt x="39" y="1826"/>
                  </a:cubicBezTo>
                  <a:cubicBezTo>
                    <a:pt x="47" y="1842"/>
                    <a:pt x="47" y="1881"/>
                    <a:pt x="31" y="1889"/>
                  </a:cubicBezTo>
                  <a:cubicBezTo>
                    <a:pt x="23" y="1897"/>
                    <a:pt x="0" y="1913"/>
                    <a:pt x="15" y="1929"/>
                  </a:cubicBezTo>
                  <a:cubicBezTo>
                    <a:pt x="31" y="1952"/>
                    <a:pt x="39" y="1976"/>
                    <a:pt x="31" y="1984"/>
                  </a:cubicBezTo>
                  <a:cubicBezTo>
                    <a:pt x="23" y="1992"/>
                    <a:pt x="15" y="2000"/>
                    <a:pt x="39" y="2000"/>
                  </a:cubicBezTo>
                  <a:cubicBezTo>
                    <a:pt x="55" y="2008"/>
                    <a:pt x="774" y="1968"/>
                    <a:pt x="774" y="1968"/>
                  </a:cubicBezTo>
                  <a:cubicBezTo>
                    <a:pt x="774" y="1968"/>
                    <a:pt x="806" y="1976"/>
                    <a:pt x="790" y="1992"/>
                  </a:cubicBezTo>
                  <a:cubicBezTo>
                    <a:pt x="782" y="2008"/>
                    <a:pt x="719" y="2063"/>
                    <a:pt x="759" y="2118"/>
                  </a:cubicBezTo>
                  <a:cubicBezTo>
                    <a:pt x="798" y="2174"/>
                    <a:pt x="822" y="2174"/>
                    <a:pt x="830" y="2205"/>
                  </a:cubicBezTo>
                  <a:cubicBezTo>
                    <a:pt x="846" y="2245"/>
                    <a:pt x="909" y="2332"/>
                    <a:pt x="917" y="2340"/>
                  </a:cubicBezTo>
                  <a:cubicBezTo>
                    <a:pt x="917" y="2340"/>
                    <a:pt x="925" y="2332"/>
                    <a:pt x="933" y="2324"/>
                  </a:cubicBezTo>
                  <a:cubicBezTo>
                    <a:pt x="956" y="2292"/>
                    <a:pt x="964" y="2284"/>
                    <a:pt x="988" y="2261"/>
                  </a:cubicBezTo>
                  <a:cubicBezTo>
                    <a:pt x="1012" y="2237"/>
                    <a:pt x="1035" y="2261"/>
                    <a:pt x="1059" y="2245"/>
                  </a:cubicBezTo>
                  <a:cubicBezTo>
                    <a:pt x="1091" y="2229"/>
                    <a:pt x="1122" y="2189"/>
                    <a:pt x="1154" y="2205"/>
                  </a:cubicBezTo>
                  <a:cubicBezTo>
                    <a:pt x="1193" y="2213"/>
                    <a:pt x="1241" y="2229"/>
                    <a:pt x="1265" y="2213"/>
                  </a:cubicBezTo>
                  <a:cubicBezTo>
                    <a:pt x="1296" y="2197"/>
                    <a:pt x="1304" y="2237"/>
                    <a:pt x="1328" y="2213"/>
                  </a:cubicBezTo>
                  <a:cubicBezTo>
                    <a:pt x="1336" y="2213"/>
                    <a:pt x="1336" y="2213"/>
                    <a:pt x="1344" y="2205"/>
                  </a:cubicBezTo>
                  <a:cubicBezTo>
                    <a:pt x="1257" y="1541"/>
                    <a:pt x="1257" y="1541"/>
                    <a:pt x="1257" y="1541"/>
                  </a:cubicBezTo>
                  <a:cubicBezTo>
                    <a:pt x="1257" y="1541"/>
                    <a:pt x="1273" y="102"/>
                    <a:pt x="1273" y="87"/>
                  </a:cubicBezTo>
                </a:path>
              </a:pathLst>
            </a:custGeom>
            <a:solidFill>
              <a:schemeClr val="accent6"/>
            </a:solidFill>
            <a:ln>
              <a:solidFill>
                <a:schemeClr val="bg2"/>
              </a:solidFill>
            </a:ln>
            <a:effectLst/>
          </p:spPr>
          <p:txBody>
            <a:bodyPr wrap="none" anchor="ctr"/>
            <a:lstStyle/>
            <a:p>
              <a:endParaRPr lang="en-US"/>
            </a:p>
          </p:txBody>
        </p:sp>
        <p:sp>
          <p:nvSpPr>
            <p:cNvPr id="282" name="Freeform 406"/>
            <p:cNvSpPr>
              <a:spLocks noChangeArrowheads="1"/>
            </p:cNvSpPr>
            <p:nvPr/>
          </p:nvSpPr>
          <p:spPr bwMode="auto">
            <a:xfrm>
              <a:off x="18459597" y="7940302"/>
              <a:ext cx="707387" cy="1236191"/>
            </a:xfrm>
            <a:custGeom>
              <a:avLst/>
              <a:gdLst>
                <a:gd name="T0" fmla="*/ 893 w 1345"/>
                <a:gd name="T1" fmla="*/ 2324 h 2349"/>
                <a:gd name="T2" fmla="*/ 790 w 1345"/>
                <a:gd name="T3" fmla="*/ 1992 h 2349"/>
                <a:gd name="T4" fmla="*/ 47 w 1345"/>
                <a:gd name="T5" fmla="*/ 2008 h 2349"/>
                <a:gd name="T6" fmla="*/ 23 w 1345"/>
                <a:gd name="T7" fmla="*/ 1984 h 2349"/>
                <a:gd name="T8" fmla="*/ 39 w 1345"/>
                <a:gd name="T9" fmla="*/ 1881 h 2349"/>
                <a:gd name="T10" fmla="*/ 55 w 1345"/>
                <a:gd name="T11" fmla="*/ 1747 h 2349"/>
                <a:gd name="T12" fmla="*/ 103 w 1345"/>
                <a:gd name="T13" fmla="*/ 1683 h 2349"/>
                <a:gd name="T14" fmla="*/ 134 w 1345"/>
                <a:gd name="T15" fmla="*/ 1636 h 2349"/>
                <a:gd name="T16" fmla="*/ 221 w 1345"/>
                <a:gd name="T17" fmla="*/ 1470 h 2349"/>
                <a:gd name="T18" fmla="*/ 237 w 1345"/>
                <a:gd name="T19" fmla="*/ 1383 h 2349"/>
                <a:gd name="T20" fmla="*/ 197 w 1345"/>
                <a:gd name="T21" fmla="*/ 1328 h 2349"/>
                <a:gd name="T22" fmla="*/ 166 w 1345"/>
                <a:gd name="T23" fmla="*/ 1209 h 2349"/>
                <a:gd name="T24" fmla="*/ 174 w 1345"/>
                <a:gd name="T25" fmla="*/ 1099 h 2349"/>
                <a:gd name="T26" fmla="*/ 158 w 1345"/>
                <a:gd name="T27" fmla="*/ 948 h 2349"/>
                <a:gd name="T28" fmla="*/ 126 w 1345"/>
                <a:gd name="T29" fmla="*/ 806 h 2349"/>
                <a:gd name="T30" fmla="*/ 158 w 1345"/>
                <a:gd name="T31" fmla="*/ 624 h 2349"/>
                <a:gd name="T32" fmla="*/ 190 w 1345"/>
                <a:gd name="T33" fmla="*/ 561 h 2349"/>
                <a:gd name="T34" fmla="*/ 213 w 1345"/>
                <a:gd name="T35" fmla="*/ 498 h 2349"/>
                <a:gd name="T36" fmla="*/ 316 w 1345"/>
                <a:gd name="T37" fmla="*/ 348 h 2349"/>
                <a:gd name="T38" fmla="*/ 403 w 1345"/>
                <a:gd name="T39" fmla="*/ 134 h 2349"/>
                <a:gd name="T40" fmla="*/ 450 w 1345"/>
                <a:gd name="T41" fmla="*/ 63 h 2349"/>
                <a:gd name="T42" fmla="*/ 1233 w 1345"/>
                <a:gd name="T43" fmla="*/ 0 h 2349"/>
                <a:gd name="T44" fmla="*/ 1265 w 1345"/>
                <a:gd name="T45" fmla="*/ 1541 h 2349"/>
                <a:gd name="T46" fmla="*/ 1312 w 1345"/>
                <a:gd name="T47" fmla="*/ 2229 h 2349"/>
                <a:gd name="T48" fmla="*/ 1233 w 1345"/>
                <a:gd name="T49" fmla="*/ 2229 h 2349"/>
                <a:gd name="T50" fmla="*/ 1067 w 1345"/>
                <a:gd name="T51" fmla="*/ 2245 h 2349"/>
                <a:gd name="T52" fmla="*/ 964 w 1345"/>
                <a:gd name="T53" fmla="*/ 2292 h 2349"/>
                <a:gd name="T54" fmla="*/ 774 w 1345"/>
                <a:gd name="T55" fmla="*/ 1960 h 2349"/>
                <a:gd name="T56" fmla="*/ 798 w 1345"/>
                <a:gd name="T57" fmla="*/ 1992 h 2349"/>
                <a:gd name="T58" fmla="*/ 838 w 1345"/>
                <a:gd name="T59" fmla="*/ 2205 h 2349"/>
                <a:gd name="T60" fmla="*/ 956 w 1345"/>
                <a:gd name="T61" fmla="*/ 2292 h 2349"/>
                <a:gd name="T62" fmla="*/ 1035 w 1345"/>
                <a:gd name="T63" fmla="*/ 2245 h 2349"/>
                <a:gd name="T64" fmla="*/ 1162 w 1345"/>
                <a:gd name="T65" fmla="*/ 2197 h 2349"/>
                <a:gd name="T66" fmla="*/ 1296 w 1345"/>
                <a:gd name="T67" fmla="*/ 2213 h 2349"/>
                <a:gd name="T68" fmla="*/ 1257 w 1345"/>
                <a:gd name="T69" fmla="*/ 1541 h 2349"/>
                <a:gd name="T70" fmla="*/ 1233 w 1345"/>
                <a:gd name="T71" fmla="*/ 8 h 2349"/>
                <a:gd name="T72" fmla="*/ 411 w 1345"/>
                <a:gd name="T73" fmla="*/ 142 h 2349"/>
                <a:gd name="T74" fmla="*/ 340 w 1345"/>
                <a:gd name="T75" fmla="*/ 276 h 2349"/>
                <a:gd name="T76" fmla="*/ 221 w 1345"/>
                <a:gd name="T77" fmla="*/ 474 h 2349"/>
                <a:gd name="T78" fmla="*/ 221 w 1345"/>
                <a:gd name="T79" fmla="*/ 553 h 2349"/>
                <a:gd name="T80" fmla="*/ 158 w 1345"/>
                <a:gd name="T81" fmla="*/ 593 h 2349"/>
                <a:gd name="T82" fmla="*/ 134 w 1345"/>
                <a:gd name="T83" fmla="*/ 759 h 2349"/>
                <a:gd name="T84" fmla="*/ 174 w 1345"/>
                <a:gd name="T85" fmla="*/ 932 h 2349"/>
                <a:gd name="T86" fmla="*/ 158 w 1345"/>
                <a:gd name="T87" fmla="*/ 1043 h 2349"/>
                <a:gd name="T88" fmla="*/ 166 w 1345"/>
                <a:gd name="T89" fmla="*/ 1178 h 2349"/>
                <a:gd name="T90" fmla="*/ 205 w 1345"/>
                <a:gd name="T91" fmla="*/ 1257 h 2349"/>
                <a:gd name="T92" fmla="*/ 229 w 1345"/>
                <a:gd name="T93" fmla="*/ 1336 h 2349"/>
                <a:gd name="T94" fmla="*/ 158 w 1345"/>
                <a:gd name="T95" fmla="*/ 1415 h 2349"/>
                <a:gd name="T96" fmla="*/ 174 w 1345"/>
                <a:gd name="T97" fmla="*/ 1565 h 2349"/>
                <a:gd name="T98" fmla="*/ 126 w 1345"/>
                <a:gd name="T99" fmla="*/ 1644 h 2349"/>
                <a:gd name="T100" fmla="*/ 103 w 1345"/>
                <a:gd name="T101" fmla="*/ 1707 h 2349"/>
                <a:gd name="T102" fmla="*/ 55 w 1345"/>
                <a:gd name="T103" fmla="*/ 1794 h 2349"/>
                <a:gd name="T104" fmla="*/ 39 w 1345"/>
                <a:gd name="T105" fmla="*/ 1897 h 2349"/>
                <a:gd name="T106" fmla="*/ 31 w 1345"/>
                <a:gd name="T107" fmla="*/ 1984 h 2349"/>
                <a:gd name="T108" fmla="*/ 767 w 1345"/>
                <a:gd name="T109" fmla="*/ 1960 h 2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45" h="2349">
                  <a:moveTo>
                    <a:pt x="909" y="2348"/>
                  </a:moveTo>
                  <a:lnTo>
                    <a:pt x="909" y="2348"/>
                  </a:lnTo>
                  <a:cubicBezTo>
                    <a:pt x="909" y="2340"/>
                    <a:pt x="909" y="2340"/>
                    <a:pt x="909" y="2340"/>
                  </a:cubicBezTo>
                  <a:cubicBezTo>
                    <a:pt x="909" y="2340"/>
                    <a:pt x="901" y="2332"/>
                    <a:pt x="893" y="2324"/>
                  </a:cubicBezTo>
                  <a:cubicBezTo>
                    <a:pt x="877" y="2292"/>
                    <a:pt x="838" y="2237"/>
                    <a:pt x="830" y="2213"/>
                  </a:cubicBezTo>
                  <a:cubicBezTo>
                    <a:pt x="822" y="2189"/>
                    <a:pt x="814" y="2182"/>
                    <a:pt x="798" y="2174"/>
                  </a:cubicBezTo>
                  <a:cubicBezTo>
                    <a:pt x="790" y="2158"/>
                    <a:pt x="774" y="2150"/>
                    <a:pt x="759" y="2118"/>
                  </a:cubicBezTo>
                  <a:cubicBezTo>
                    <a:pt x="711" y="2063"/>
                    <a:pt x="767" y="2008"/>
                    <a:pt x="790" y="1992"/>
                  </a:cubicBezTo>
                  <a:lnTo>
                    <a:pt x="790" y="1992"/>
                  </a:lnTo>
                  <a:cubicBezTo>
                    <a:pt x="798" y="1984"/>
                    <a:pt x="790" y="1984"/>
                    <a:pt x="790" y="1984"/>
                  </a:cubicBezTo>
                  <a:cubicBezTo>
                    <a:pt x="790" y="1976"/>
                    <a:pt x="782" y="1968"/>
                    <a:pt x="767" y="1968"/>
                  </a:cubicBezTo>
                  <a:cubicBezTo>
                    <a:pt x="751" y="1968"/>
                    <a:pt x="118" y="2008"/>
                    <a:pt x="47" y="2008"/>
                  </a:cubicBezTo>
                  <a:cubicBezTo>
                    <a:pt x="39" y="2008"/>
                    <a:pt x="39" y="2008"/>
                    <a:pt x="39" y="2008"/>
                  </a:cubicBezTo>
                  <a:cubicBezTo>
                    <a:pt x="23" y="2008"/>
                    <a:pt x="23" y="2000"/>
                    <a:pt x="23" y="2000"/>
                  </a:cubicBezTo>
                  <a:cubicBezTo>
                    <a:pt x="15" y="1992"/>
                    <a:pt x="23" y="1992"/>
                    <a:pt x="23" y="1984"/>
                  </a:cubicBezTo>
                  <a:lnTo>
                    <a:pt x="23" y="1984"/>
                  </a:lnTo>
                  <a:cubicBezTo>
                    <a:pt x="31" y="1976"/>
                    <a:pt x="23" y="1952"/>
                    <a:pt x="8" y="1936"/>
                  </a:cubicBezTo>
                  <a:cubicBezTo>
                    <a:pt x="8" y="1929"/>
                    <a:pt x="0" y="1921"/>
                    <a:pt x="8" y="1913"/>
                  </a:cubicBezTo>
                  <a:cubicBezTo>
                    <a:pt x="8" y="1897"/>
                    <a:pt x="23" y="1889"/>
                    <a:pt x="31" y="1889"/>
                  </a:cubicBezTo>
                  <a:cubicBezTo>
                    <a:pt x="39" y="1889"/>
                    <a:pt x="39" y="1881"/>
                    <a:pt x="39" y="1881"/>
                  </a:cubicBezTo>
                  <a:cubicBezTo>
                    <a:pt x="47" y="1865"/>
                    <a:pt x="39" y="1834"/>
                    <a:pt x="39" y="1826"/>
                  </a:cubicBezTo>
                  <a:cubicBezTo>
                    <a:pt x="31" y="1818"/>
                    <a:pt x="31" y="1810"/>
                    <a:pt x="39" y="1802"/>
                  </a:cubicBezTo>
                  <a:cubicBezTo>
                    <a:pt x="39" y="1794"/>
                    <a:pt x="47" y="1786"/>
                    <a:pt x="55" y="1786"/>
                  </a:cubicBezTo>
                  <a:cubicBezTo>
                    <a:pt x="63" y="1786"/>
                    <a:pt x="55" y="1763"/>
                    <a:pt x="55" y="1747"/>
                  </a:cubicBezTo>
                  <a:cubicBezTo>
                    <a:pt x="55" y="1739"/>
                    <a:pt x="55" y="1731"/>
                    <a:pt x="55" y="1723"/>
                  </a:cubicBezTo>
                  <a:cubicBezTo>
                    <a:pt x="55" y="1707"/>
                    <a:pt x="79" y="1699"/>
                    <a:pt x="95" y="1699"/>
                  </a:cubicBezTo>
                  <a:lnTo>
                    <a:pt x="103" y="1699"/>
                  </a:lnTo>
                  <a:cubicBezTo>
                    <a:pt x="103" y="1699"/>
                    <a:pt x="103" y="1691"/>
                    <a:pt x="103" y="1683"/>
                  </a:cubicBezTo>
                  <a:cubicBezTo>
                    <a:pt x="103" y="1676"/>
                    <a:pt x="95" y="1668"/>
                    <a:pt x="95" y="1660"/>
                  </a:cubicBezTo>
                  <a:cubicBezTo>
                    <a:pt x="95" y="1652"/>
                    <a:pt x="95" y="1644"/>
                    <a:pt x="103" y="1644"/>
                  </a:cubicBezTo>
                  <a:cubicBezTo>
                    <a:pt x="103" y="1636"/>
                    <a:pt x="118" y="1636"/>
                    <a:pt x="126" y="1636"/>
                  </a:cubicBezTo>
                  <a:cubicBezTo>
                    <a:pt x="126" y="1636"/>
                    <a:pt x="126" y="1636"/>
                    <a:pt x="134" y="1636"/>
                  </a:cubicBezTo>
                  <a:cubicBezTo>
                    <a:pt x="142" y="1636"/>
                    <a:pt x="142" y="1620"/>
                    <a:pt x="134" y="1596"/>
                  </a:cubicBezTo>
                  <a:cubicBezTo>
                    <a:pt x="126" y="1573"/>
                    <a:pt x="142" y="1573"/>
                    <a:pt x="158" y="1565"/>
                  </a:cubicBezTo>
                  <a:lnTo>
                    <a:pt x="166" y="1565"/>
                  </a:lnTo>
                  <a:cubicBezTo>
                    <a:pt x="181" y="1557"/>
                    <a:pt x="213" y="1494"/>
                    <a:pt x="221" y="1470"/>
                  </a:cubicBezTo>
                  <a:cubicBezTo>
                    <a:pt x="221" y="1454"/>
                    <a:pt x="221" y="1454"/>
                    <a:pt x="205" y="1446"/>
                  </a:cubicBezTo>
                  <a:cubicBezTo>
                    <a:pt x="197" y="1446"/>
                    <a:pt x="181" y="1438"/>
                    <a:pt x="166" y="1431"/>
                  </a:cubicBezTo>
                  <a:cubicBezTo>
                    <a:pt x="166" y="1431"/>
                    <a:pt x="150" y="1423"/>
                    <a:pt x="158" y="1415"/>
                  </a:cubicBezTo>
                  <a:cubicBezTo>
                    <a:pt x="158" y="1399"/>
                    <a:pt x="190" y="1391"/>
                    <a:pt x="237" y="1383"/>
                  </a:cubicBezTo>
                  <a:cubicBezTo>
                    <a:pt x="245" y="1383"/>
                    <a:pt x="253" y="1375"/>
                    <a:pt x="253" y="1375"/>
                  </a:cubicBezTo>
                  <a:cubicBezTo>
                    <a:pt x="261" y="1375"/>
                    <a:pt x="261" y="1375"/>
                    <a:pt x="261" y="1375"/>
                  </a:cubicBezTo>
                  <a:cubicBezTo>
                    <a:pt x="261" y="1367"/>
                    <a:pt x="253" y="1352"/>
                    <a:pt x="221" y="1343"/>
                  </a:cubicBezTo>
                  <a:cubicBezTo>
                    <a:pt x="205" y="1336"/>
                    <a:pt x="197" y="1328"/>
                    <a:pt x="197" y="1328"/>
                  </a:cubicBezTo>
                  <a:cubicBezTo>
                    <a:pt x="197" y="1320"/>
                    <a:pt x="197" y="1312"/>
                    <a:pt x="205" y="1312"/>
                  </a:cubicBezTo>
                  <a:cubicBezTo>
                    <a:pt x="205" y="1304"/>
                    <a:pt x="205" y="1304"/>
                    <a:pt x="213" y="1296"/>
                  </a:cubicBezTo>
                  <a:cubicBezTo>
                    <a:pt x="213" y="1280"/>
                    <a:pt x="205" y="1265"/>
                    <a:pt x="197" y="1265"/>
                  </a:cubicBezTo>
                  <a:cubicBezTo>
                    <a:pt x="174" y="1265"/>
                    <a:pt x="166" y="1233"/>
                    <a:pt x="166" y="1209"/>
                  </a:cubicBezTo>
                  <a:cubicBezTo>
                    <a:pt x="166" y="1201"/>
                    <a:pt x="166" y="1185"/>
                    <a:pt x="166" y="1178"/>
                  </a:cubicBezTo>
                  <a:cubicBezTo>
                    <a:pt x="150" y="1170"/>
                    <a:pt x="166" y="1154"/>
                    <a:pt x="174" y="1138"/>
                  </a:cubicBezTo>
                  <a:cubicBezTo>
                    <a:pt x="181" y="1130"/>
                    <a:pt x="181" y="1114"/>
                    <a:pt x="181" y="1106"/>
                  </a:cubicBezTo>
                  <a:lnTo>
                    <a:pt x="174" y="1099"/>
                  </a:lnTo>
                  <a:cubicBezTo>
                    <a:pt x="166" y="1091"/>
                    <a:pt x="158" y="1075"/>
                    <a:pt x="150" y="1043"/>
                  </a:cubicBezTo>
                  <a:cubicBezTo>
                    <a:pt x="142" y="1019"/>
                    <a:pt x="150" y="1012"/>
                    <a:pt x="158" y="1004"/>
                  </a:cubicBezTo>
                  <a:lnTo>
                    <a:pt x="158" y="996"/>
                  </a:lnTo>
                  <a:cubicBezTo>
                    <a:pt x="150" y="972"/>
                    <a:pt x="150" y="964"/>
                    <a:pt x="158" y="948"/>
                  </a:cubicBezTo>
                  <a:cubicBezTo>
                    <a:pt x="158" y="941"/>
                    <a:pt x="166" y="941"/>
                    <a:pt x="166" y="932"/>
                  </a:cubicBezTo>
                  <a:cubicBezTo>
                    <a:pt x="174" y="917"/>
                    <a:pt x="166" y="909"/>
                    <a:pt x="150" y="893"/>
                  </a:cubicBezTo>
                  <a:cubicBezTo>
                    <a:pt x="150" y="885"/>
                    <a:pt x="142" y="877"/>
                    <a:pt x="134" y="877"/>
                  </a:cubicBezTo>
                  <a:cubicBezTo>
                    <a:pt x="103" y="830"/>
                    <a:pt x="110" y="814"/>
                    <a:pt x="126" y="806"/>
                  </a:cubicBezTo>
                  <a:cubicBezTo>
                    <a:pt x="134" y="798"/>
                    <a:pt x="126" y="774"/>
                    <a:pt x="126" y="759"/>
                  </a:cubicBezTo>
                  <a:cubicBezTo>
                    <a:pt x="118" y="751"/>
                    <a:pt x="118" y="743"/>
                    <a:pt x="118" y="735"/>
                  </a:cubicBezTo>
                  <a:cubicBezTo>
                    <a:pt x="118" y="727"/>
                    <a:pt x="118" y="688"/>
                    <a:pt x="150" y="672"/>
                  </a:cubicBezTo>
                  <a:cubicBezTo>
                    <a:pt x="166" y="664"/>
                    <a:pt x="166" y="648"/>
                    <a:pt x="158" y="624"/>
                  </a:cubicBezTo>
                  <a:cubicBezTo>
                    <a:pt x="150" y="616"/>
                    <a:pt x="150" y="601"/>
                    <a:pt x="150" y="593"/>
                  </a:cubicBezTo>
                  <a:cubicBezTo>
                    <a:pt x="150" y="585"/>
                    <a:pt x="150" y="569"/>
                    <a:pt x="150" y="569"/>
                  </a:cubicBezTo>
                  <a:cubicBezTo>
                    <a:pt x="158" y="561"/>
                    <a:pt x="174" y="561"/>
                    <a:pt x="181" y="561"/>
                  </a:cubicBezTo>
                  <a:cubicBezTo>
                    <a:pt x="190" y="561"/>
                    <a:pt x="190" y="561"/>
                    <a:pt x="190" y="561"/>
                  </a:cubicBezTo>
                  <a:cubicBezTo>
                    <a:pt x="205" y="561"/>
                    <a:pt x="205" y="553"/>
                    <a:pt x="213" y="545"/>
                  </a:cubicBezTo>
                  <a:lnTo>
                    <a:pt x="213" y="537"/>
                  </a:lnTo>
                  <a:cubicBezTo>
                    <a:pt x="205" y="529"/>
                    <a:pt x="205" y="521"/>
                    <a:pt x="205" y="521"/>
                  </a:cubicBezTo>
                  <a:cubicBezTo>
                    <a:pt x="205" y="514"/>
                    <a:pt x="205" y="506"/>
                    <a:pt x="213" y="498"/>
                  </a:cubicBezTo>
                  <a:cubicBezTo>
                    <a:pt x="221" y="490"/>
                    <a:pt x="221" y="490"/>
                    <a:pt x="213" y="474"/>
                  </a:cubicBezTo>
                  <a:cubicBezTo>
                    <a:pt x="213" y="466"/>
                    <a:pt x="213" y="466"/>
                    <a:pt x="213" y="458"/>
                  </a:cubicBezTo>
                  <a:cubicBezTo>
                    <a:pt x="205" y="419"/>
                    <a:pt x="276" y="395"/>
                    <a:pt x="284" y="395"/>
                  </a:cubicBezTo>
                  <a:cubicBezTo>
                    <a:pt x="316" y="387"/>
                    <a:pt x="316" y="371"/>
                    <a:pt x="316" y="348"/>
                  </a:cubicBezTo>
                  <a:cubicBezTo>
                    <a:pt x="316" y="316"/>
                    <a:pt x="316" y="284"/>
                    <a:pt x="340" y="276"/>
                  </a:cubicBezTo>
                  <a:cubicBezTo>
                    <a:pt x="355" y="261"/>
                    <a:pt x="355" y="221"/>
                    <a:pt x="363" y="189"/>
                  </a:cubicBezTo>
                  <a:cubicBezTo>
                    <a:pt x="363" y="182"/>
                    <a:pt x="363" y="174"/>
                    <a:pt x="363" y="174"/>
                  </a:cubicBezTo>
                  <a:cubicBezTo>
                    <a:pt x="363" y="142"/>
                    <a:pt x="387" y="134"/>
                    <a:pt x="403" y="134"/>
                  </a:cubicBezTo>
                  <a:cubicBezTo>
                    <a:pt x="403" y="134"/>
                    <a:pt x="403" y="134"/>
                    <a:pt x="411" y="134"/>
                  </a:cubicBezTo>
                  <a:cubicBezTo>
                    <a:pt x="411" y="134"/>
                    <a:pt x="411" y="134"/>
                    <a:pt x="419" y="134"/>
                  </a:cubicBezTo>
                  <a:cubicBezTo>
                    <a:pt x="427" y="134"/>
                    <a:pt x="427" y="134"/>
                    <a:pt x="427" y="110"/>
                  </a:cubicBezTo>
                  <a:cubicBezTo>
                    <a:pt x="427" y="71"/>
                    <a:pt x="450" y="63"/>
                    <a:pt x="450" y="63"/>
                  </a:cubicBezTo>
                  <a:cubicBezTo>
                    <a:pt x="450" y="55"/>
                    <a:pt x="450" y="55"/>
                    <a:pt x="450" y="55"/>
                  </a:cubicBezTo>
                  <a:cubicBezTo>
                    <a:pt x="640" y="47"/>
                    <a:pt x="909" y="31"/>
                    <a:pt x="1233" y="0"/>
                  </a:cubicBezTo>
                  <a:lnTo>
                    <a:pt x="1233" y="0"/>
                  </a:lnTo>
                  <a:lnTo>
                    <a:pt x="1233" y="0"/>
                  </a:lnTo>
                  <a:cubicBezTo>
                    <a:pt x="1241" y="15"/>
                    <a:pt x="1249" y="31"/>
                    <a:pt x="1257" y="31"/>
                  </a:cubicBezTo>
                  <a:cubicBezTo>
                    <a:pt x="1288" y="55"/>
                    <a:pt x="1280" y="71"/>
                    <a:pt x="1280" y="79"/>
                  </a:cubicBezTo>
                  <a:lnTo>
                    <a:pt x="1280" y="87"/>
                  </a:lnTo>
                  <a:cubicBezTo>
                    <a:pt x="1280" y="102"/>
                    <a:pt x="1265" y="1525"/>
                    <a:pt x="1265" y="1541"/>
                  </a:cubicBezTo>
                  <a:cubicBezTo>
                    <a:pt x="1344" y="2213"/>
                    <a:pt x="1344" y="2213"/>
                    <a:pt x="1344" y="2213"/>
                  </a:cubicBezTo>
                  <a:lnTo>
                    <a:pt x="1344" y="2213"/>
                  </a:lnTo>
                  <a:cubicBezTo>
                    <a:pt x="1344" y="2213"/>
                    <a:pt x="1336" y="2213"/>
                    <a:pt x="1336" y="2221"/>
                  </a:cubicBezTo>
                  <a:cubicBezTo>
                    <a:pt x="1328" y="2221"/>
                    <a:pt x="1320" y="2229"/>
                    <a:pt x="1312" y="2229"/>
                  </a:cubicBezTo>
                  <a:cubicBezTo>
                    <a:pt x="1312" y="2229"/>
                    <a:pt x="1304" y="2221"/>
                    <a:pt x="1296" y="2221"/>
                  </a:cubicBezTo>
                  <a:cubicBezTo>
                    <a:pt x="1288" y="2213"/>
                    <a:pt x="1288" y="2213"/>
                    <a:pt x="1280" y="2213"/>
                  </a:cubicBezTo>
                  <a:cubicBezTo>
                    <a:pt x="1273" y="2213"/>
                    <a:pt x="1273" y="2213"/>
                    <a:pt x="1265" y="2213"/>
                  </a:cubicBezTo>
                  <a:cubicBezTo>
                    <a:pt x="1257" y="2221"/>
                    <a:pt x="1249" y="2229"/>
                    <a:pt x="1233" y="2229"/>
                  </a:cubicBezTo>
                  <a:cubicBezTo>
                    <a:pt x="1209" y="2229"/>
                    <a:pt x="1178" y="2213"/>
                    <a:pt x="1154" y="2205"/>
                  </a:cubicBezTo>
                  <a:lnTo>
                    <a:pt x="1146" y="2205"/>
                  </a:lnTo>
                  <a:cubicBezTo>
                    <a:pt x="1122" y="2205"/>
                    <a:pt x="1107" y="2221"/>
                    <a:pt x="1091" y="2229"/>
                  </a:cubicBezTo>
                  <a:cubicBezTo>
                    <a:pt x="1083" y="2237"/>
                    <a:pt x="1075" y="2245"/>
                    <a:pt x="1067" y="2245"/>
                  </a:cubicBezTo>
                  <a:cubicBezTo>
                    <a:pt x="1051" y="2253"/>
                    <a:pt x="1043" y="2253"/>
                    <a:pt x="1035" y="2253"/>
                  </a:cubicBezTo>
                  <a:lnTo>
                    <a:pt x="1027" y="2253"/>
                  </a:lnTo>
                  <a:cubicBezTo>
                    <a:pt x="1012" y="2253"/>
                    <a:pt x="1004" y="2253"/>
                    <a:pt x="988" y="2261"/>
                  </a:cubicBezTo>
                  <a:cubicBezTo>
                    <a:pt x="980" y="2276"/>
                    <a:pt x="972" y="2284"/>
                    <a:pt x="964" y="2292"/>
                  </a:cubicBezTo>
                  <a:cubicBezTo>
                    <a:pt x="956" y="2300"/>
                    <a:pt x="948" y="2316"/>
                    <a:pt x="933" y="2324"/>
                  </a:cubicBezTo>
                  <a:cubicBezTo>
                    <a:pt x="925" y="2332"/>
                    <a:pt x="917" y="2340"/>
                    <a:pt x="917" y="2340"/>
                  </a:cubicBezTo>
                  <a:lnTo>
                    <a:pt x="909" y="2348"/>
                  </a:lnTo>
                  <a:close/>
                  <a:moveTo>
                    <a:pt x="774" y="1960"/>
                  </a:moveTo>
                  <a:lnTo>
                    <a:pt x="774" y="1960"/>
                  </a:lnTo>
                  <a:lnTo>
                    <a:pt x="774" y="1960"/>
                  </a:lnTo>
                  <a:cubicBezTo>
                    <a:pt x="774" y="1960"/>
                    <a:pt x="798" y="1968"/>
                    <a:pt x="798" y="1984"/>
                  </a:cubicBezTo>
                  <a:lnTo>
                    <a:pt x="798" y="1992"/>
                  </a:lnTo>
                  <a:cubicBezTo>
                    <a:pt x="790" y="2000"/>
                    <a:pt x="790" y="2000"/>
                    <a:pt x="790" y="2000"/>
                  </a:cubicBezTo>
                  <a:cubicBezTo>
                    <a:pt x="774" y="2016"/>
                    <a:pt x="719" y="2063"/>
                    <a:pt x="759" y="2118"/>
                  </a:cubicBezTo>
                  <a:cubicBezTo>
                    <a:pt x="782" y="2142"/>
                    <a:pt x="790" y="2158"/>
                    <a:pt x="806" y="2166"/>
                  </a:cubicBezTo>
                  <a:cubicBezTo>
                    <a:pt x="822" y="2174"/>
                    <a:pt x="830" y="2189"/>
                    <a:pt x="838" y="2205"/>
                  </a:cubicBezTo>
                  <a:cubicBezTo>
                    <a:pt x="846" y="2237"/>
                    <a:pt x="885" y="2292"/>
                    <a:pt x="901" y="2316"/>
                  </a:cubicBezTo>
                  <a:cubicBezTo>
                    <a:pt x="909" y="2324"/>
                    <a:pt x="909" y="2332"/>
                    <a:pt x="917" y="2332"/>
                  </a:cubicBezTo>
                  <a:cubicBezTo>
                    <a:pt x="917" y="2332"/>
                    <a:pt x="925" y="2332"/>
                    <a:pt x="933" y="2324"/>
                  </a:cubicBezTo>
                  <a:cubicBezTo>
                    <a:pt x="940" y="2308"/>
                    <a:pt x="948" y="2300"/>
                    <a:pt x="956" y="2292"/>
                  </a:cubicBezTo>
                  <a:cubicBezTo>
                    <a:pt x="964" y="2276"/>
                    <a:pt x="972" y="2269"/>
                    <a:pt x="988" y="2261"/>
                  </a:cubicBezTo>
                  <a:cubicBezTo>
                    <a:pt x="996" y="2245"/>
                    <a:pt x="1012" y="2245"/>
                    <a:pt x="1020" y="2245"/>
                  </a:cubicBezTo>
                  <a:lnTo>
                    <a:pt x="1027" y="2245"/>
                  </a:lnTo>
                  <a:lnTo>
                    <a:pt x="1035" y="2245"/>
                  </a:lnTo>
                  <a:cubicBezTo>
                    <a:pt x="1043" y="2245"/>
                    <a:pt x="1051" y="2245"/>
                    <a:pt x="1059" y="2245"/>
                  </a:cubicBezTo>
                  <a:cubicBezTo>
                    <a:pt x="1067" y="2237"/>
                    <a:pt x="1075" y="2229"/>
                    <a:pt x="1083" y="2229"/>
                  </a:cubicBezTo>
                  <a:cubicBezTo>
                    <a:pt x="1098" y="2213"/>
                    <a:pt x="1122" y="2197"/>
                    <a:pt x="1146" y="2197"/>
                  </a:cubicBezTo>
                  <a:cubicBezTo>
                    <a:pt x="1146" y="2197"/>
                    <a:pt x="1154" y="2197"/>
                    <a:pt x="1162" y="2197"/>
                  </a:cubicBezTo>
                  <a:cubicBezTo>
                    <a:pt x="1186" y="2205"/>
                    <a:pt x="1209" y="2221"/>
                    <a:pt x="1233" y="2221"/>
                  </a:cubicBezTo>
                  <a:cubicBezTo>
                    <a:pt x="1249" y="2221"/>
                    <a:pt x="1257" y="2213"/>
                    <a:pt x="1265" y="2213"/>
                  </a:cubicBezTo>
                  <a:cubicBezTo>
                    <a:pt x="1273" y="2205"/>
                    <a:pt x="1273" y="2205"/>
                    <a:pt x="1280" y="2205"/>
                  </a:cubicBezTo>
                  <a:cubicBezTo>
                    <a:pt x="1288" y="2205"/>
                    <a:pt x="1296" y="2213"/>
                    <a:pt x="1296" y="2213"/>
                  </a:cubicBezTo>
                  <a:cubicBezTo>
                    <a:pt x="1304" y="2213"/>
                    <a:pt x="1312" y="2221"/>
                    <a:pt x="1312" y="2221"/>
                  </a:cubicBezTo>
                  <a:cubicBezTo>
                    <a:pt x="1320" y="2221"/>
                    <a:pt x="1320" y="2221"/>
                    <a:pt x="1328" y="2213"/>
                  </a:cubicBezTo>
                  <a:lnTo>
                    <a:pt x="1336" y="2205"/>
                  </a:lnTo>
                  <a:cubicBezTo>
                    <a:pt x="1257" y="1541"/>
                    <a:pt x="1257" y="1541"/>
                    <a:pt x="1257" y="1541"/>
                  </a:cubicBezTo>
                  <a:cubicBezTo>
                    <a:pt x="1257" y="1525"/>
                    <a:pt x="1273" y="102"/>
                    <a:pt x="1273" y="87"/>
                  </a:cubicBezTo>
                  <a:lnTo>
                    <a:pt x="1273" y="79"/>
                  </a:lnTo>
                  <a:cubicBezTo>
                    <a:pt x="1273" y="63"/>
                    <a:pt x="1280" y="55"/>
                    <a:pt x="1257" y="39"/>
                  </a:cubicBezTo>
                  <a:cubicBezTo>
                    <a:pt x="1249" y="31"/>
                    <a:pt x="1241" y="24"/>
                    <a:pt x="1233" y="8"/>
                  </a:cubicBezTo>
                  <a:cubicBezTo>
                    <a:pt x="909" y="39"/>
                    <a:pt x="648" y="55"/>
                    <a:pt x="450" y="63"/>
                  </a:cubicBezTo>
                  <a:cubicBezTo>
                    <a:pt x="450" y="71"/>
                    <a:pt x="434" y="79"/>
                    <a:pt x="434" y="110"/>
                  </a:cubicBezTo>
                  <a:cubicBezTo>
                    <a:pt x="434" y="134"/>
                    <a:pt x="434" y="142"/>
                    <a:pt x="419" y="142"/>
                  </a:cubicBezTo>
                  <a:cubicBezTo>
                    <a:pt x="411" y="142"/>
                    <a:pt x="411" y="142"/>
                    <a:pt x="411" y="142"/>
                  </a:cubicBezTo>
                  <a:lnTo>
                    <a:pt x="403" y="142"/>
                  </a:lnTo>
                  <a:cubicBezTo>
                    <a:pt x="387" y="142"/>
                    <a:pt x="371" y="142"/>
                    <a:pt x="371" y="174"/>
                  </a:cubicBezTo>
                  <a:cubicBezTo>
                    <a:pt x="371" y="174"/>
                    <a:pt x="371" y="182"/>
                    <a:pt x="371" y="189"/>
                  </a:cubicBezTo>
                  <a:cubicBezTo>
                    <a:pt x="363" y="221"/>
                    <a:pt x="355" y="268"/>
                    <a:pt x="340" y="276"/>
                  </a:cubicBezTo>
                  <a:cubicBezTo>
                    <a:pt x="324" y="292"/>
                    <a:pt x="324" y="316"/>
                    <a:pt x="324" y="348"/>
                  </a:cubicBezTo>
                  <a:cubicBezTo>
                    <a:pt x="324" y="371"/>
                    <a:pt x="316" y="395"/>
                    <a:pt x="284" y="403"/>
                  </a:cubicBezTo>
                  <a:cubicBezTo>
                    <a:pt x="261" y="411"/>
                    <a:pt x="213" y="426"/>
                    <a:pt x="221" y="450"/>
                  </a:cubicBezTo>
                  <a:cubicBezTo>
                    <a:pt x="221" y="458"/>
                    <a:pt x="221" y="466"/>
                    <a:pt x="221" y="474"/>
                  </a:cubicBezTo>
                  <a:cubicBezTo>
                    <a:pt x="229" y="482"/>
                    <a:pt x="229" y="490"/>
                    <a:pt x="221" y="506"/>
                  </a:cubicBezTo>
                  <a:cubicBezTo>
                    <a:pt x="213" y="506"/>
                    <a:pt x="213" y="514"/>
                    <a:pt x="213" y="521"/>
                  </a:cubicBezTo>
                  <a:lnTo>
                    <a:pt x="213" y="529"/>
                  </a:lnTo>
                  <a:cubicBezTo>
                    <a:pt x="221" y="537"/>
                    <a:pt x="221" y="545"/>
                    <a:pt x="221" y="553"/>
                  </a:cubicBezTo>
                  <a:cubicBezTo>
                    <a:pt x="213" y="561"/>
                    <a:pt x="205" y="569"/>
                    <a:pt x="190" y="569"/>
                  </a:cubicBezTo>
                  <a:cubicBezTo>
                    <a:pt x="181" y="569"/>
                    <a:pt x="181" y="569"/>
                    <a:pt x="181" y="569"/>
                  </a:cubicBezTo>
                  <a:cubicBezTo>
                    <a:pt x="174" y="569"/>
                    <a:pt x="166" y="569"/>
                    <a:pt x="158" y="569"/>
                  </a:cubicBezTo>
                  <a:cubicBezTo>
                    <a:pt x="158" y="577"/>
                    <a:pt x="150" y="585"/>
                    <a:pt x="158" y="593"/>
                  </a:cubicBezTo>
                  <a:cubicBezTo>
                    <a:pt x="158" y="601"/>
                    <a:pt x="158" y="608"/>
                    <a:pt x="166" y="616"/>
                  </a:cubicBezTo>
                  <a:cubicBezTo>
                    <a:pt x="174" y="640"/>
                    <a:pt x="174" y="664"/>
                    <a:pt x="158" y="679"/>
                  </a:cubicBezTo>
                  <a:cubicBezTo>
                    <a:pt x="134" y="688"/>
                    <a:pt x="126" y="711"/>
                    <a:pt x="126" y="735"/>
                  </a:cubicBezTo>
                  <a:cubicBezTo>
                    <a:pt x="126" y="743"/>
                    <a:pt x="126" y="751"/>
                    <a:pt x="134" y="759"/>
                  </a:cubicBezTo>
                  <a:cubicBezTo>
                    <a:pt x="134" y="774"/>
                    <a:pt x="142" y="798"/>
                    <a:pt x="126" y="806"/>
                  </a:cubicBezTo>
                  <a:cubicBezTo>
                    <a:pt x="110" y="822"/>
                    <a:pt x="126" y="853"/>
                    <a:pt x="142" y="869"/>
                  </a:cubicBezTo>
                  <a:cubicBezTo>
                    <a:pt x="150" y="877"/>
                    <a:pt x="150" y="885"/>
                    <a:pt x="158" y="885"/>
                  </a:cubicBezTo>
                  <a:cubicBezTo>
                    <a:pt x="174" y="901"/>
                    <a:pt x="181" y="917"/>
                    <a:pt x="174" y="932"/>
                  </a:cubicBezTo>
                  <a:cubicBezTo>
                    <a:pt x="174" y="941"/>
                    <a:pt x="166" y="948"/>
                    <a:pt x="166" y="948"/>
                  </a:cubicBezTo>
                  <a:cubicBezTo>
                    <a:pt x="158" y="964"/>
                    <a:pt x="158" y="972"/>
                    <a:pt x="166" y="988"/>
                  </a:cubicBezTo>
                  <a:cubicBezTo>
                    <a:pt x="166" y="996"/>
                    <a:pt x="166" y="1004"/>
                    <a:pt x="166" y="1012"/>
                  </a:cubicBezTo>
                  <a:cubicBezTo>
                    <a:pt x="158" y="1012"/>
                    <a:pt x="150" y="1019"/>
                    <a:pt x="158" y="1043"/>
                  </a:cubicBezTo>
                  <a:cubicBezTo>
                    <a:pt x="166" y="1075"/>
                    <a:pt x="174" y="1083"/>
                    <a:pt x="181" y="1091"/>
                  </a:cubicBezTo>
                  <a:cubicBezTo>
                    <a:pt x="181" y="1099"/>
                    <a:pt x="190" y="1099"/>
                    <a:pt x="190" y="1106"/>
                  </a:cubicBezTo>
                  <a:cubicBezTo>
                    <a:pt x="190" y="1114"/>
                    <a:pt x="181" y="1130"/>
                    <a:pt x="174" y="1146"/>
                  </a:cubicBezTo>
                  <a:cubicBezTo>
                    <a:pt x="166" y="1154"/>
                    <a:pt x="166" y="1170"/>
                    <a:pt x="166" y="1178"/>
                  </a:cubicBezTo>
                  <a:cubicBezTo>
                    <a:pt x="174" y="1185"/>
                    <a:pt x="174" y="1193"/>
                    <a:pt x="174" y="1209"/>
                  </a:cubicBezTo>
                  <a:cubicBezTo>
                    <a:pt x="174" y="1241"/>
                    <a:pt x="181" y="1257"/>
                    <a:pt x="205" y="1257"/>
                  </a:cubicBezTo>
                  <a:lnTo>
                    <a:pt x="205" y="1257"/>
                  </a:lnTo>
                  <a:lnTo>
                    <a:pt x="205" y="1257"/>
                  </a:lnTo>
                  <a:cubicBezTo>
                    <a:pt x="205" y="1257"/>
                    <a:pt x="221" y="1272"/>
                    <a:pt x="213" y="1296"/>
                  </a:cubicBezTo>
                  <a:cubicBezTo>
                    <a:pt x="213" y="1304"/>
                    <a:pt x="213" y="1312"/>
                    <a:pt x="213" y="1312"/>
                  </a:cubicBezTo>
                  <a:cubicBezTo>
                    <a:pt x="205" y="1320"/>
                    <a:pt x="205" y="1320"/>
                    <a:pt x="205" y="1320"/>
                  </a:cubicBezTo>
                  <a:cubicBezTo>
                    <a:pt x="205" y="1328"/>
                    <a:pt x="221" y="1336"/>
                    <a:pt x="229" y="1336"/>
                  </a:cubicBezTo>
                  <a:cubicBezTo>
                    <a:pt x="237" y="1343"/>
                    <a:pt x="268" y="1359"/>
                    <a:pt x="268" y="1375"/>
                  </a:cubicBezTo>
                  <a:cubicBezTo>
                    <a:pt x="268" y="1375"/>
                    <a:pt x="268" y="1383"/>
                    <a:pt x="261" y="1383"/>
                  </a:cubicBezTo>
                  <a:cubicBezTo>
                    <a:pt x="253" y="1383"/>
                    <a:pt x="245" y="1383"/>
                    <a:pt x="237" y="1391"/>
                  </a:cubicBezTo>
                  <a:cubicBezTo>
                    <a:pt x="213" y="1391"/>
                    <a:pt x="166" y="1407"/>
                    <a:pt x="158" y="1415"/>
                  </a:cubicBezTo>
                  <a:cubicBezTo>
                    <a:pt x="158" y="1415"/>
                    <a:pt x="166" y="1423"/>
                    <a:pt x="174" y="1423"/>
                  </a:cubicBezTo>
                  <a:cubicBezTo>
                    <a:pt x="181" y="1431"/>
                    <a:pt x="197" y="1438"/>
                    <a:pt x="205" y="1438"/>
                  </a:cubicBezTo>
                  <a:cubicBezTo>
                    <a:pt x="221" y="1446"/>
                    <a:pt x="229" y="1446"/>
                    <a:pt x="229" y="1470"/>
                  </a:cubicBezTo>
                  <a:cubicBezTo>
                    <a:pt x="221" y="1494"/>
                    <a:pt x="190" y="1557"/>
                    <a:pt x="174" y="1565"/>
                  </a:cubicBezTo>
                  <a:cubicBezTo>
                    <a:pt x="166" y="1573"/>
                    <a:pt x="166" y="1573"/>
                    <a:pt x="158" y="1573"/>
                  </a:cubicBezTo>
                  <a:cubicBezTo>
                    <a:pt x="150" y="1573"/>
                    <a:pt x="142" y="1581"/>
                    <a:pt x="142" y="1596"/>
                  </a:cubicBezTo>
                  <a:cubicBezTo>
                    <a:pt x="150" y="1636"/>
                    <a:pt x="142" y="1644"/>
                    <a:pt x="134" y="1644"/>
                  </a:cubicBezTo>
                  <a:lnTo>
                    <a:pt x="126" y="1644"/>
                  </a:lnTo>
                  <a:cubicBezTo>
                    <a:pt x="118" y="1644"/>
                    <a:pt x="110" y="1644"/>
                    <a:pt x="103" y="1652"/>
                  </a:cubicBezTo>
                  <a:cubicBezTo>
                    <a:pt x="103" y="1652"/>
                    <a:pt x="103" y="1652"/>
                    <a:pt x="103" y="1660"/>
                  </a:cubicBezTo>
                  <a:cubicBezTo>
                    <a:pt x="103" y="1668"/>
                    <a:pt x="110" y="1676"/>
                    <a:pt x="110" y="1676"/>
                  </a:cubicBezTo>
                  <a:cubicBezTo>
                    <a:pt x="110" y="1691"/>
                    <a:pt x="118" y="1699"/>
                    <a:pt x="103" y="1707"/>
                  </a:cubicBezTo>
                  <a:lnTo>
                    <a:pt x="95" y="1707"/>
                  </a:lnTo>
                  <a:cubicBezTo>
                    <a:pt x="79" y="1707"/>
                    <a:pt x="63" y="1715"/>
                    <a:pt x="63" y="1723"/>
                  </a:cubicBezTo>
                  <a:cubicBezTo>
                    <a:pt x="63" y="1731"/>
                    <a:pt x="63" y="1739"/>
                    <a:pt x="63" y="1747"/>
                  </a:cubicBezTo>
                  <a:cubicBezTo>
                    <a:pt x="63" y="1771"/>
                    <a:pt x="71" y="1786"/>
                    <a:pt x="55" y="1794"/>
                  </a:cubicBezTo>
                  <a:cubicBezTo>
                    <a:pt x="55" y="1794"/>
                    <a:pt x="47" y="1794"/>
                    <a:pt x="47" y="1802"/>
                  </a:cubicBezTo>
                  <a:cubicBezTo>
                    <a:pt x="39" y="1802"/>
                    <a:pt x="39" y="1810"/>
                    <a:pt x="47" y="1818"/>
                  </a:cubicBezTo>
                  <a:cubicBezTo>
                    <a:pt x="55" y="1834"/>
                    <a:pt x="55" y="1865"/>
                    <a:pt x="47" y="1881"/>
                  </a:cubicBezTo>
                  <a:cubicBezTo>
                    <a:pt x="47" y="1889"/>
                    <a:pt x="39" y="1889"/>
                    <a:pt x="39" y="1897"/>
                  </a:cubicBezTo>
                  <a:cubicBezTo>
                    <a:pt x="31" y="1897"/>
                    <a:pt x="15" y="1905"/>
                    <a:pt x="15" y="1913"/>
                  </a:cubicBezTo>
                  <a:cubicBezTo>
                    <a:pt x="8" y="1921"/>
                    <a:pt x="15" y="1921"/>
                    <a:pt x="15" y="1929"/>
                  </a:cubicBezTo>
                  <a:cubicBezTo>
                    <a:pt x="31" y="1952"/>
                    <a:pt x="47" y="1976"/>
                    <a:pt x="31" y="1984"/>
                  </a:cubicBezTo>
                  <a:lnTo>
                    <a:pt x="31" y="1984"/>
                  </a:lnTo>
                  <a:cubicBezTo>
                    <a:pt x="31" y="1992"/>
                    <a:pt x="23" y="1992"/>
                    <a:pt x="23" y="2000"/>
                  </a:cubicBezTo>
                  <a:cubicBezTo>
                    <a:pt x="23" y="2000"/>
                    <a:pt x="31" y="2000"/>
                    <a:pt x="39" y="2000"/>
                  </a:cubicBezTo>
                  <a:cubicBezTo>
                    <a:pt x="39" y="2000"/>
                    <a:pt x="39" y="2000"/>
                    <a:pt x="47" y="2000"/>
                  </a:cubicBezTo>
                  <a:cubicBezTo>
                    <a:pt x="118" y="2000"/>
                    <a:pt x="767" y="1960"/>
                    <a:pt x="767" y="1960"/>
                  </a:cubicBezTo>
                  <a:lnTo>
                    <a:pt x="774" y="1960"/>
                  </a:lnTo>
                  <a:close/>
                </a:path>
              </a:pathLst>
            </a:custGeom>
            <a:solidFill>
              <a:schemeClr val="accent6"/>
            </a:solidFill>
            <a:ln>
              <a:solidFill>
                <a:schemeClr val="bg2"/>
              </a:solidFill>
            </a:ln>
            <a:effectLst/>
          </p:spPr>
          <p:txBody>
            <a:bodyPr wrap="none" anchor="ctr"/>
            <a:lstStyle/>
            <a:p>
              <a:endParaRPr lang="en-US"/>
            </a:p>
          </p:txBody>
        </p:sp>
        <p:sp>
          <p:nvSpPr>
            <p:cNvPr id="283" name="Freeform 407"/>
            <p:cNvSpPr>
              <a:spLocks noChangeArrowheads="1"/>
            </p:cNvSpPr>
            <p:nvPr/>
          </p:nvSpPr>
          <p:spPr bwMode="auto">
            <a:xfrm>
              <a:off x="20090068" y="7715330"/>
              <a:ext cx="997301" cy="770010"/>
            </a:xfrm>
            <a:custGeom>
              <a:avLst/>
              <a:gdLst>
                <a:gd name="T0" fmla="*/ 1407 w 1898"/>
                <a:gd name="T1" fmla="*/ 79 h 1463"/>
                <a:gd name="T2" fmla="*/ 1407 w 1898"/>
                <a:gd name="T3" fmla="*/ 79 h 1463"/>
                <a:gd name="T4" fmla="*/ 964 w 1898"/>
                <a:gd name="T5" fmla="*/ 158 h 1463"/>
                <a:gd name="T6" fmla="*/ 925 w 1898"/>
                <a:gd name="T7" fmla="*/ 63 h 1463"/>
                <a:gd name="T8" fmla="*/ 854 w 1898"/>
                <a:gd name="T9" fmla="*/ 47 h 1463"/>
                <a:gd name="T10" fmla="*/ 830 w 1898"/>
                <a:gd name="T11" fmla="*/ 16 h 1463"/>
                <a:gd name="T12" fmla="*/ 411 w 1898"/>
                <a:gd name="T13" fmla="*/ 55 h 1463"/>
                <a:gd name="T14" fmla="*/ 181 w 1898"/>
                <a:gd name="T15" fmla="*/ 166 h 1463"/>
                <a:gd name="T16" fmla="*/ 79 w 1898"/>
                <a:gd name="T17" fmla="*/ 221 h 1463"/>
                <a:gd name="T18" fmla="*/ 79 w 1898"/>
                <a:gd name="T19" fmla="*/ 237 h 1463"/>
                <a:gd name="T20" fmla="*/ 15 w 1898"/>
                <a:gd name="T21" fmla="*/ 308 h 1463"/>
                <a:gd name="T22" fmla="*/ 23 w 1898"/>
                <a:gd name="T23" fmla="*/ 387 h 1463"/>
                <a:gd name="T24" fmla="*/ 110 w 1898"/>
                <a:gd name="T25" fmla="*/ 458 h 1463"/>
                <a:gd name="T26" fmla="*/ 174 w 1898"/>
                <a:gd name="T27" fmla="*/ 458 h 1463"/>
                <a:gd name="T28" fmla="*/ 237 w 1898"/>
                <a:gd name="T29" fmla="*/ 537 h 1463"/>
                <a:gd name="T30" fmla="*/ 371 w 1898"/>
                <a:gd name="T31" fmla="*/ 688 h 1463"/>
                <a:gd name="T32" fmla="*/ 466 w 1898"/>
                <a:gd name="T33" fmla="*/ 759 h 1463"/>
                <a:gd name="T34" fmla="*/ 553 w 1898"/>
                <a:gd name="T35" fmla="*/ 822 h 1463"/>
                <a:gd name="T36" fmla="*/ 632 w 1898"/>
                <a:gd name="T37" fmla="*/ 869 h 1463"/>
                <a:gd name="T38" fmla="*/ 703 w 1898"/>
                <a:gd name="T39" fmla="*/ 964 h 1463"/>
                <a:gd name="T40" fmla="*/ 806 w 1898"/>
                <a:gd name="T41" fmla="*/ 1043 h 1463"/>
                <a:gd name="T42" fmla="*/ 885 w 1898"/>
                <a:gd name="T43" fmla="*/ 1146 h 1463"/>
                <a:gd name="T44" fmla="*/ 901 w 1898"/>
                <a:gd name="T45" fmla="*/ 1225 h 1463"/>
                <a:gd name="T46" fmla="*/ 964 w 1898"/>
                <a:gd name="T47" fmla="*/ 1273 h 1463"/>
                <a:gd name="T48" fmla="*/ 1027 w 1898"/>
                <a:gd name="T49" fmla="*/ 1352 h 1463"/>
                <a:gd name="T50" fmla="*/ 1035 w 1898"/>
                <a:gd name="T51" fmla="*/ 1439 h 1463"/>
                <a:gd name="T52" fmla="*/ 1162 w 1898"/>
                <a:gd name="T53" fmla="*/ 1462 h 1463"/>
                <a:gd name="T54" fmla="*/ 1162 w 1898"/>
                <a:gd name="T55" fmla="*/ 1454 h 1463"/>
                <a:gd name="T56" fmla="*/ 1185 w 1898"/>
                <a:gd name="T57" fmla="*/ 1415 h 1463"/>
                <a:gd name="T58" fmla="*/ 1225 w 1898"/>
                <a:gd name="T59" fmla="*/ 1383 h 1463"/>
                <a:gd name="T60" fmla="*/ 1201 w 1898"/>
                <a:gd name="T61" fmla="*/ 1352 h 1463"/>
                <a:gd name="T62" fmla="*/ 1185 w 1898"/>
                <a:gd name="T63" fmla="*/ 1312 h 1463"/>
                <a:gd name="T64" fmla="*/ 1233 w 1898"/>
                <a:gd name="T65" fmla="*/ 1320 h 1463"/>
                <a:gd name="T66" fmla="*/ 1265 w 1898"/>
                <a:gd name="T67" fmla="*/ 1336 h 1463"/>
                <a:gd name="T68" fmla="*/ 1304 w 1898"/>
                <a:gd name="T69" fmla="*/ 1280 h 1463"/>
                <a:gd name="T70" fmla="*/ 1280 w 1898"/>
                <a:gd name="T71" fmla="*/ 1249 h 1463"/>
                <a:gd name="T72" fmla="*/ 1241 w 1898"/>
                <a:gd name="T73" fmla="*/ 1233 h 1463"/>
                <a:gd name="T74" fmla="*/ 1288 w 1898"/>
                <a:gd name="T75" fmla="*/ 1209 h 1463"/>
                <a:gd name="T76" fmla="*/ 1328 w 1898"/>
                <a:gd name="T77" fmla="*/ 1209 h 1463"/>
                <a:gd name="T78" fmla="*/ 1423 w 1898"/>
                <a:gd name="T79" fmla="*/ 1154 h 1463"/>
                <a:gd name="T80" fmla="*/ 1486 w 1898"/>
                <a:gd name="T81" fmla="*/ 1122 h 1463"/>
                <a:gd name="T82" fmla="*/ 1494 w 1898"/>
                <a:gd name="T83" fmla="*/ 1067 h 1463"/>
                <a:gd name="T84" fmla="*/ 1518 w 1898"/>
                <a:gd name="T85" fmla="*/ 1051 h 1463"/>
                <a:gd name="T86" fmla="*/ 1549 w 1898"/>
                <a:gd name="T87" fmla="*/ 1035 h 1463"/>
                <a:gd name="T88" fmla="*/ 1597 w 1898"/>
                <a:gd name="T89" fmla="*/ 972 h 1463"/>
                <a:gd name="T90" fmla="*/ 1604 w 1898"/>
                <a:gd name="T91" fmla="*/ 917 h 1463"/>
                <a:gd name="T92" fmla="*/ 1660 w 1898"/>
                <a:gd name="T93" fmla="*/ 909 h 1463"/>
                <a:gd name="T94" fmla="*/ 1691 w 1898"/>
                <a:gd name="T95" fmla="*/ 853 h 1463"/>
                <a:gd name="T96" fmla="*/ 1699 w 1898"/>
                <a:gd name="T97" fmla="*/ 790 h 1463"/>
                <a:gd name="T98" fmla="*/ 1691 w 1898"/>
                <a:gd name="T99" fmla="*/ 767 h 1463"/>
                <a:gd name="T100" fmla="*/ 1715 w 1898"/>
                <a:gd name="T101" fmla="*/ 751 h 1463"/>
                <a:gd name="T102" fmla="*/ 1850 w 1898"/>
                <a:gd name="T103" fmla="*/ 490 h 1463"/>
                <a:gd name="T104" fmla="*/ 1897 w 1898"/>
                <a:gd name="T105" fmla="*/ 451 h 1463"/>
                <a:gd name="T106" fmla="*/ 1407 w 1898"/>
                <a:gd name="T107" fmla="*/ 79 h 1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98" h="1463">
                  <a:moveTo>
                    <a:pt x="1407" y="79"/>
                  </a:moveTo>
                  <a:lnTo>
                    <a:pt x="1407" y="79"/>
                  </a:lnTo>
                  <a:cubicBezTo>
                    <a:pt x="964" y="158"/>
                    <a:pt x="964" y="158"/>
                    <a:pt x="964" y="158"/>
                  </a:cubicBezTo>
                  <a:cubicBezTo>
                    <a:pt x="964" y="158"/>
                    <a:pt x="940" y="79"/>
                    <a:pt x="925" y="63"/>
                  </a:cubicBezTo>
                  <a:cubicBezTo>
                    <a:pt x="909" y="39"/>
                    <a:pt x="901" y="55"/>
                    <a:pt x="854" y="47"/>
                  </a:cubicBezTo>
                  <a:cubicBezTo>
                    <a:pt x="806" y="39"/>
                    <a:pt x="830" y="31"/>
                    <a:pt x="830" y="16"/>
                  </a:cubicBezTo>
                  <a:cubicBezTo>
                    <a:pt x="830" y="0"/>
                    <a:pt x="442" y="55"/>
                    <a:pt x="411" y="55"/>
                  </a:cubicBezTo>
                  <a:cubicBezTo>
                    <a:pt x="371" y="63"/>
                    <a:pt x="229" y="134"/>
                    <a:pt x="181" y="166"/>
                  </a:cubicBezTo>
                  <a:cubicBezTo>
                    <a:pt x="142" y="182"/>
                    <a:pt x="126" y="213"/>
                    <a:pt x="79" y="221"/>
                  </a:cubicBezTo>
                  <a:cubicBezTo>
                    <a:pt x="79" y="229"/>
                    <a:pt x="79" y="237"/>
                    <a:pt x="79" y="237"/>
                  </a:cubicBezTo>
                  <a:cubicBezTo>
                    <a:pt x="71" y="245"/>
                    <a:pt x="15" y="276"/>
                    <a:pt x="15" y="308"/>
                  </a:cubicBezTo>
                  <a:cubicBezTo>
                    <a:pt x="8" y="340"/>
                    <a:pt x="0" y="379"/>
                    <a:pt x="23" y="387"/>
                  </a:cubicBezTo>
                  <a:cubicBezTo>
                    <a:pt x="39" y="403"/>
                    <a:pt x="95" y="435"/>
                    <a:pt x="110" y="458"/>
                  </a:cubicBezTo>
                  <a:cubicBezTo>
                    <a:pt x="126" y="482"/>
                    <a:pt x="150" y="458"/>
                    <a:pt x="174" y="458"/>
                  </a:cubicBezTo>
                  <a:cubicBezTo>
                    <a:pt x="190" y="458"/>
                    <a:pt x="205" y="490"/>
                    <a:pt x="237" y="537"/>
                  </a:cubicBezTo>
                  <a:cubicBezTo>
                    <a:pt x="261" y="585"/>
                    <a:pt x="316" y="672"/>
                    <a:pt x="371" y="688"/>
                  </a:cubicBezTo>
                  <a:cubicBezTo>
                    <a:pt x="419" y="711"/>
                    <a:pt x="434" y="719"/>
                    <a:pt x="466" y="759"/>
                  </a:cubicBezTo>
                  <a:cubicBezTo>
                    <a:pt x="498" y="798"/>
                    <a:pt x="521" y="814"/>
                    <a:pt x="553" y="822"/>
                  </a:cubicBezTo>
                  <a:cubicBezTo>
                    <a:pt x="585" y="838"/>
                    <a:pt x="616" y="846"/>
                    <a:pt x="632" y="869"/>
                  </a:cubicBezTo>
                  <a:cubicBezTo>
                    <a:pt x="656" y="901"/>
                    <a:pt x="656" y="925"/>
                    <a:pt x="703" y="964"/>
                  </a:cubicBezTo>
                  <a:cubicBezTo>
                    <a:pt x="759" y="1012"/>
                    <a:pt x="774" y="1020"/>
                    <a:pt x="806" y="1043"/>
                  </a:cubicBezTo>
                  <a:cubicBezTo>
                    <a:pt x="838" y="1059"/>
                    <a:pt x="885" y="1122"/>
                    <a:pt x="885" y="1146"/>
                  </a:cubicBezTo>
                  <a:cubicBezTo>
                    <a:pt x="885" y="1170"/>
                    <a:pt x="877" y="1209"/>
                    <a:pt x="901" y="1225"/>
                  </a:cubicBezTo>
                  <a:cubicBezTo>
                    <a:pt x="925" y="1241"/>
                    <a:pt x="948" y="1241"/>
                    <a:pt x="964" y="1273"/>
                  </a:cubicBezTo>
                  <a:cubicBezTo>
                    <a:pt x="988" y="1296"/>
                    <a:pt x="1004" y="1344"/>
                    <a:pt x="1027" y="1352"/>
                  </a:cubicBezTo>
                  <a:cubicBezTo>
                    <a:pt x="1043" y="1359"/>
                    <a:pt x="996" y="1423"/>
                    <a:pt x="1035" y="1439"/>
                  </a:cubicBezTo>
                  <a:cubicBezTo>
                    <a:pt x="1059" y="1454"/>
                    <a:pt x="1138" y="1462"/>
                    <a:pt x="1162" y="1462"/>
                  </a:cubicBezTo>
                  <a:cubicBezTo>
                    <a:pt x="1162" y="1454"/>
                    <a:pt x="1162" y="1454"/>
                    <a:pt x="1162" y="1454"/>
                  </a:cubicBezTo>
                  <a:cubicBezTo>
                    <a:pt x="1162" y="1446"/>
                    <a:pt x="1162" y="1415"/>
                    <a:pt x="1185" y="1415"/>
                  </a:cubicBezTo>
                  <a:cubicBezTo>
                    <a:pt x="1201" y="1407"/>
                    <a:pt x="1233" y="1407"/>
                    <a:pt x="1225" y="1383"/>
                  </a:cubicBezTo>
                  <a:cubicBezTo>
                    <a:pt x="1217" y="1359"/>
                    <a:pt x="1217" y="1368"/>
                    <a:pt x="1201" y="1352"/>
                  </a:cubicBezTo>
                  <a:cubicBezTo>
                    <a:pt x="1185" y="1328"/>
                    <a:pt x="1154" y="1320"/>
                    <a:pt x="1185" y="1312"/>
                  </a:cubicBezTo>
                  <a:cubicBezTo>
                    <a:pt x="1217" y="1304"/>
                    <a:pt x="1217" y="1304"/>
                    <a:pt x="1233" y="1320"/>
                  </a:cubicBezTo>
                  <a:cubicBezTo>
                    <a:pt x="1249" y="1336"/>
                    <a:pt x="1233" y="1344"/>
                    <a:pt x="1265" y="1336"/>
                  </a:cubicBezTo>
                  <a:cubicBezTo>
                    <a:pt x="1288" y="1320"/>
                    <a:pt x="1304" y="1304"/>
                    <a:pt x="1304" y="1280"/>
                  </a:cubicBezTo>
                  <a:cubicBezTo>
                    <a:pt x="1304" y="1257"/>
                    <a:pt x="1312" y="1257"/>
                    <a:pt x="1280" y="1249"/>
                  </a:cubicBezTo>
                  <a:cubicBezTo>
                    <a:pt x="1257" y="1249"/>
                    <a:pt x="1241" y="1249"/>
                    <a:pt x="1241" y="1233"/>
                  </a:cubicBezTo>
                  <a:cubicBezTo>
                    <a:pt x="1241" y="1225"/>
                    <a:pt x="1265" y="1201"/>
                    <a:pt x="1288" y="1209"/>
                  </a:cubicBezTo>
                  <a:cubicBezTo>
                    <a:pt x="1312" y="1217"/>
                    <a:pt x="1312" y="1217"/>
                    <a:pt x="1328" y="1209"/>
                  </a:cubicBezTo>
                  <a:cubicBezTo>
                    <a:pt x="1351" y="1201"/>
                    <a:pt x="1391" y="1170"/>
                    <a:pt x="1423" y="1154"/>
                  </a:cubicBezTo>
                  <a:cubicBezTo>
                    <a:pt x="1454" y="1138"/>
                    <a:pt x="1478" y="1146"/>
                    <a:pt x="1486" y="1122"/>
                  </a:cubicBezTo>
                  <a:cubicBezTo>
                    <a:pt x="1494" y="1099"/>
                    <a:pt x="1478" y="1083"/>
                    <a:pt x="1494" y="1067"/>
                  </a:cubicBezTo>
                  <a:cubicBezTo>
                    <a:pt x="1502" y="1051"/>
                    <a:pt x="1494" y="1051"/>
                    <a:pt x="1518" y="1051"/>
                  </a:cubicBezTo>
                  <a:cubicBezTo>
                    <a:pt x="1541" y="1051"/>
                    <a:pt x="1541" y="1059"/>
                    <a:pt x="1549" y="1035"/>
                  </a:cubicBezTo>
                  <a:cubicBezTo>
                    <a:pt x="1549" y="1012"/>
                    <a:pt x="1597" y="996"/>
                    <a:pt x="1597" y="972"/>
                  </a:cubicBezTo>
                  <a:cubicBezTo>
                    <a:pt x="1597" y="948"/>
                    <a:pt x="1573" y="917"/>
                    <a:pt x="1604" y="917"/>
                  </a:cubicBezTo>
                  <a:cubicBezTo>
                    <a:pt x="1628" y="917"/>
                    <a:pt x="1644" y="941"/>
                    <a:pt x="1660" y="909"/>
                  </a:cubicBezTo>
                  <a:cubicBezTo>
                    <a:pt x="1676" y="877"/>
                    <a:pt x="1668" y="869"/>
                    <a:pt x="1691" y="853"/>
                  </a:cubicBezTo>
                  <a:cubicBezTo>
                    <a:pt x="1707" y="838"/>
                    <a:pt x="1715" y="806"/>
                    <a:pt x="1699" y="790"/>
                  </a:cubicBezTo>
                  <a:cubicBezTo>
                    <a:pt x="1691" y="775"/>
                    <a:pt x="1676" y="767"/>
                    <a:pt x="1691" y="767"/>
                  </a:cubicBezTo>
                  <a:cubicBezTo>
                    <a:pt x="1707" y="767"/>
                    <a:pt x="1723" y="782"/>
                    <a:pt x="1715" y="751"/>
                  </a:cubicBezTo>
                  <a:cubicBezTo>
                    <a:pt x="1715" y="719"/>
                    <a:pt x="1826" y="490"/>
                    <a:pt x="1850" y="490"/>
                  </a:cubicBezTo>
                  <a:cubicBezTo>
                    <a:pt x="1873" y="482"/>
                    <a:pt x="1873" y="466"/>
                    <a:pt x="1897" y="451"/>
                  </a:cubicBezTo>
                  <a:lnTo>
                    <a:pt x="1407" y="79"/>
                  </a:lnTo>
                </a:path>
              </a:pathLst>
            </a:custGeom>
            <a:solidFill>
              <a:schemeClr val="accent6"/>
            </a:solidFill>
            <a:ln>
              <a:solidFill>
                <a:schemeClr val="bg2"/>
              </a:solidFill>
            </a:ln>
            <a:effectLst/>
          </p:spPr>
          <p:txBody>
            <a:bodyPr wrap="none" anchor="ctr"/>
            <a:lstStyle/>
            <a:p>
              <a:endParaRPr lang="en-US"/>
            </a:p>
          </p:txBody>
        </p:sp>
        <p:sp>
          <p:nvSpPr>
            <p:cNvPr id="284" name="Freeform 408"/>
            <p:cNvSpPr>
              <a:spLocks noChangeArrowheads="1"/>
            </p:cNvSpPr>
            <p:nvPr/>
          </p:nvSpPr>
          <p:spPr bwMode="auto">
            <a:xfrm>
              <a:off x="20090068" y="7719969"/>
              <a:ext cx="1001940" cy="765371"/>
            </a:xfrm>
            <a:custGeom>
              <a:avLst/>
              <a:gdLst>
                <a:gd name="T0" fmla="*/ 1020 w 1906"/>
                <a:gd name="T1" fmla="*/ 1375 h 1455"/>
                <a:gd name="T2" fmla="*/ 925 w 1906"/>
                <a:gd name="T3" fmla="*/ 1233 h 1455"/>
                <a:gd name="T4" fmla="*/ 806 w 1906"/>
                <a:gd name="T5" fmla="*/ 1035 h 1455"/>
                <a:gd name="T6" fmla="*/ 632 w 1906"/>
                <a:gd name="T7" fmla="*/ 861 h 1455"/>
                <a:gd name="T8" fmla="*/ 229 w 1906"/>
                <a:gd name="T9" fmla="*/ 529 h 1455"/>
                <a:gd name="T10" fmla="*/ 126 w 1906"/>
                <a:gd name="T11" fmla="*/ 458 h 1455"/>
                <a:gd name="T12" fmla="*/ 8 w 1906"/>
                <a:gd name="T13" fmla="*/ 308 h 1455"/>
                <a:gd name="T14" fmla="*/ 79 w 1906"/>
                <a:gd name="T15" fmla="*/ 213 h 1455"/>
                <a:gd name="T16" fmla="*/ 181 w 1906"/>
                <a:gd name="T17" fmla="*/ 150 h 1455"/>
                <a:gd name="T18" fmla="*/ 830 w 1906"/>
                <a:gd name="T19" fmla="*/ 23 h 1455"/>
                <a:gd name="T20" fmla="*/ 893 w 1906"/>
                <a:gd name="T21" fmla="*/ 39 h 1455"/>
                <a:gd name="T22" fmla="*/ 1407 w 1906"/>
                <a:gd name="T23" fmla="*/ 71 h 1455"/>
                <a:gd name="T24" fmla="*/ 1850 w 1906"/>
                <a:gd name="T25" fmla="*/ 482 h 1455"/>
                <a:gd name="T26" fmla="*/ 1699 w 1906"/>
                <a:gd name="T27" fmla="*/ 767 h 1455"/>
                <a:gd name="T28" fmla="*/ 1707 w 1906"/>
                <a:gd name="T29" fmla="*/ 782 h 1455"/>
                <a:gd name="T30" fmla="*/ 1660 w 1906"/>
                <a:gd name="T31" fmla="*/ 909 h 1455"/>
                <a:gd name="T32" fmla="*/ 1597 w 1906"/>
                <a:gd name="T33" fmla="*/ 917 h 1455"/>
                <a:gd name="T34" fmla="*/ 1549 w 1906"/>
                <a:gd name="T35" fmla="*/ 1027 h 1455"/>
                <a:gd name="T36" fmla="*/ 1510 w 1906"/>
                <a:gd name="T37" fmla="*/ 1051 h 1455"/>
                <a:gd name="T38" fmla="*/ 1486 w 1906"/>
                <a:gd name="T39" fmla="*/ 1114 h 1455"/>
                <a:gd name="T40" fmla="*/ 1336 w 1906"/>
                <a:gd name="T41" fmla="*/ 1209 h 1455"/>
                <a:gd name="T42" fmla="*/ 1241 w 1906"/>
                <a:gd name="T43" fmla="*/ 1225 h 1455"/>
                <a:gd name="T44" fmla="*/ 1304 w 1906"/>
                <a:gd name="T45" fmla="*/ 1257 h 1455"/>
                <a:gd name="T46" fmla="*/ 1233 w 1906"/>
                <a:gd name="T47" fmla="*/ 1328 h 1455"/>
                <a:gd name="T48" fmla="*/ 1185 w 1906"/>
                <a:gd name="T49" fmla="*/ 1304 h 1455"/>
                <a:gd name="T50" fmla="*/ 1217 w 1906"/>
                <a:gd name="T51" fmla="*/ 1351 h 1455"/>
                <a:gd name="T52" fmla="*/ 1185 w 1906"/>
                <a:gd name="T53" fmla="*/ 1407 h 1455"/>
                <a:gd name="T54" fmla="*/ 1162 w 1906"/>
                <a:gd name="T55" fmla="*/ 1454 h 1455"/>
                <a:gd name="T56" fmla="*/ 237 w 1906"/>
                <a:gd name="T57" fmla="*/ 521 h 1455"/>
                <a:gd name="T58" fmla="*/ 640 w 1906"/>
                <a:gd name="T59" fmla="*/ 861 h 1455"/>
                <a:gd name="T60" fmla="*/ 806 w 1906"/>
                <a:gd name="T61" fmla="*/ 1035 h 1455"/>
                <a:gd name="T62" fmla="*/ 925 w 1906"/>
                <a:gd name="T63" fmla="*/ 1233 h 1455"/>
                <a:gd name="T64" fmla="*/ 1027 w 1906"/>
                <a:gd name="T65" fmla="*/ 1375 h 1455"/>
                <a:gd name="T66" fmla="*/ 1178 w 1906"/>
                <a:gd name="T67" fmla="*/ 1399 h 1455"/>
                <a:gd name="T68" fmla="*/ 1209 w 1906"/>
                <a:gd name="T69" fmla="*/ 1351 h 1455"/>
                <a:gd name="T70" fmla="*/ 1185 w 1906"/>
                <a:gd name="T71" fmla="*/ 1296 h 1455"/>
                <a:gd name="T72" fmla="*/ 1241 w 1906"/>
                <a:gd name="T73" fmla="*/ 1328 h 1455"/>
                <a:gd name="T74" fmla="*/ 1296 w 1906"/>
                <a:gd name="T75" fmla="*/ 1257 h 1455"/>
                <a:gd name="T76" fmla="*/ 1233 w 1906"/>
                <a:gd name="T77" fmla="*/ 1225 h 1455"/>
                <a:gd name="T78" fmla="*/ 1328 w 1906"/>
                <a:gd name="T79" fmla="*/ 1201 h 1455"/>
                <a:gd name="T80" fmla="*/ 1478 w 1906"/>
                <a:gd name="T81" fmla="*/ 1107 h 1455"/>
                <a:gd name="T82" fmla="*/ 1510 w 1906"/>
                <a:gd name="T83" fmla="*/ 1043 h 1455"/>
                <a:gd name="T84" fmla="*/ 1541 w 1906"/>
                <a:gd name="T85" fmla="*/ 1027 h 1455"/>
                <a:gd name="T86" fmla="*/ 1589 w 1906"/>
                <a:gd name="T87" fmla="*/ 909 h 1455"/>
                <a:gd name="T88" fmla="*/ 1660 w 1906"/>
                <a:gd name="T89" fmla="*/ 901 h 1455"/>
                <a:gd name="T90" fmla="*/ 1699 w 1906"/>
                <a:gd name="T91" fmla="*/ 782 h 1455"/>
                <a:gd name="T92" fmla="*/ 1707 w 1906"/>
                <a:gd name="T93" fmla="*/ 759 h 1455"/>
                <a:gd name="T94" fmla="*/ 1850 w 1906"/>
                <a:gd name="T95" fmla="*/ 474 h 1455"/>
                <a:gd name="T96" fmla="*/ 964 w 1906"/>
                <a:gd name="T97" fmla="*/ 150 h 1455"/>
                <a:gd name="T98" fmla="*/ 877 w 1906"/>
                <a:gd name="T99" fmla="*/ 47 h 1455"/>
                <a:gd name="T100" fmla="*/ 822 w 1906"/>
                <a:gd name="T101" fmla="*/ 8 h 1455"/>
                <a:gd name="T102" fmla="*/ 150 w 1906"/>
                <a:gd name="T103" fmla="*/ 181 h 1455"/>
                <a:gd name="T104" fmla="*/ 15 w 1906"/>
                <a:gd name="T105" fmla="*/ 300 h 1455"/>
                <a:gd name="T106" fmla="*/ 110 w 1906"/>
                <a:gd name="T107" fmla="*/ 443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6" h="1455">
                  <a:moveTo>
                    <a:pt x="1162" y="1454"/>
                  </a:moveTo>
                  <a:lnTo>
                    <a:pt x="1162" y="1454"/>
                  </a:lnTo>
                  <a:cubicBezTo>
                    <a:pt x="1130" y="1454"/>
                    <a:pt x="1059" y="1454"/>
                    <a:pt x="1035" y="1438"/>
                  </a:cubicBezTo>
                  <a:cubicBezTo>
                    <a:pt x="1012" y="1423"/>
                    <a:pt x="1012" y="1399"/>
                    <a:pt x="1020" y="1375"/>
                  </a:cubicBezTo>
                  <a:cubicBezTo>
                    <a:pt x="1027" y="1360"/>
                    <a:pt x="1027" y="1351"/>
                    <a:pt x="1020" y="1344"/>
                  </a:cubicBezTo>
                  <a:cubicBezTo>
                    <a:pt x="1012" y="1336"/>
                    <a:pt x="996" y="1312"/>
                    <a:pt x="980" y="1296"/>
                  </a:cubicBezTo>
                  <a:cubicBezTo>
                    <a:pt x="972" y="1280"/>
                    <a:pt x="972" y="1272"/>
                    <a:pt x="964" y="1265"/>
                  </a:cubicBezTo>
                  <a:cubicBezTo>
                    <a:pt x="948" y="1249"/>
                    <a:pt x="940" y="1241"/>
                    <a:pt x="925" y="1233"/>
                  </a:cubicBezTo>
                  <a:cubicBezTo>
                    <a:pt x="917" y="1233"/>
                    <a:pt x="909" y="1225"/>
                    <a:pt x="901" y="1225"/>
                  </a:cubicBezTo>
                  <a:cubicBezTo>
                    <a:pt x="877" y="1209"/>
                    <a:pt x="885" y="1185"/>
                    <a:pt x="885" y="1162"/>
                  </a:cubicBezTo>
                  <a:cubicBezTo>
                    <a:pt x="885" y="1154"/>
                    <a:pt x="885" y="1146"/>
                    <a:pt x="885" y="1138"/>
                  </a:cubicBezTo>
                  <a:cubicBezTo>
                    <a:pt x="877" y="1122"/>
                    <a:pt x="830" y="1059"/>
                    <a:pt x="806" y="1035"/>
                  </a:cubicBezTo>
                  <a:cubicBezTo>
                    <a:pt x="798" y="1035"/>
                    <a:pt x="798" y="1035"/>
                    <a:pt x="790" y="1027"/>
                  </a:cubicBezTo>
                  <a:cubicBezTo>
                    <a:pt x="767" y="1012"/>
                    <a:pt x="743" y="996"/>
                    <a:pt x="703" y="964"/>
                  </a:cubicBezTo>
                  <a:cubicBezTo>
                    <a:pt x="664" y="933"/>
                    <a:pt x="656" y="909"/>
                    <a:pt x="648" y="893"/>
                  </a:cubicBezTo>
                  <a:cubicBezTo>
                    <a:pt x="640" y="885"/>
                    <a:pt x="640" y="877"/>
                    <a:pt x="632" y="861"/>
                  </a:cubicBezTo>
                  <a:cubicBezTo>
                    <a:pt x="608" y="838"/>
                    <a:pt x="585" y="830"/>
                    <a:pt x="553" y="822"/>
                  </a:cubicBezTo>
                  <a:cubicBezTo>
                    <a:pt x="521" y="806"/>
                    <a:pt x="498" y="798"/>
                    <a:pt x="466" y="751"/>
                  </a:cubicBezTo>
                  <a:cubicBezTo>
                    <a:pt x="434" y="711"/>
                    <a:pt x="419" y="703"/>
                    <a:pt x="371" y="687"/>
                  </a:cubicBezTo>
                  <a:cubicBezTo>
                    <a:pt x="316" y="664"/>
                    <a:pt x="268" y="593"/>
                    <a:pt x="229" y="529"/>
                  </a:cubicBezTo>
                  <a:cubicBezTo>
                    <a:pt x="221" y="521"/>
                    <a:pt x="221" y="506"/>
                    <a:pt x="213" y="498"/>
                  </a:cubicBezTo>
                  <a:cubicBezTo>
                    <a:pt x="197" y="466"/>
                    <a:pt x="190" y="450"/>
                    <a:pt x="174" y="450"/>
                  </a:cubicBezTo>
                  <a:cubicBezTo>
                    <a:pt x="166" y="450"/>
                    <a:pt x="158" y="450"/>
                    <a:pt x="150" y="458"/>
                  </a:cubicBezTo>
                  <a:cubicBezTo>
                    <a:pt x="142" y="458"/>
                    <a:pt x="134" y="458"/>
                    <a:pt x="126" y="458"/>
                  </a:cubicBezTo>
                  <a:cubicBezTo>
                    <a:pt x="118" y="458"/>
                    <a:pt x="110" y="458"/>
                    <a:pt x="110" y="450"/>
                  </a:cubicBezTo>
                  <a:cubicBezTo>
                    <a:pt x="95" y="434"/>
                    <a:pt x="55" y="403"/>
                    <a:pt x="31" y="387"/>
                  </a:cubicBezTo>
                  <a:cubicBezTo>
                    <a:pt x="23" y="387"/>
                    <a:pt x="23" y="387"/>
                    <a:pt x="15" y="379"/>
                  </a:cubicBezTo>
                  <a:cubicBezTo>
                    <a:pt x="0" y="371"/>
                    <a:pt x="8" y="340"/>
                    <a:pt x="8" y="308"/>
                  </a:cubicBezTo>
                  <a:cubicBezTo>
                    <a:pt x="8" y="300"/>
                    <a:pt x="8" y="300"/>
                    <a:pt x="8" y="300"/>
                  </a:cubicBezTo>
                  <a:cubicBezTo>
                    <a:pt x="8" y="268"/>
                    <a:pt x="47" y="253"/>
                    <a:pt x="63" y="237"/>
                  </a:cubicBezTo>
                  <a:cubicBezTo>
                    <a:pt x="71" y="229"/>
                    <a:pt x="71" y="229"/>
                    <a:pt x="71" y="229"/>
                  </a:cubicBezTo>
                  <a:cubicBezTo>
                    <a:pt x="79" y="229"/>
                    <a:pt x="79" y="221"/>
                    <a:pt x="79" y="213"/>
                  </a:cubicBezTo>
                  <a:lnTo>
                    <a:pt x="79" y="213"/>
                  </a:lnTo>
                  <a:cubicBezTo>
                    <a:pt x="79" y="205"/>
                    <a:pt x="79" y="205"/>
                    <a:pt x="79" y="205"/>
                  </a:cubicBezTo>
                  <a:cubicBezTo>
                    <a:pt x="110" y="205"/>
                    <a:pt x="126" y="190"/>
                    <a:pt x="150" y="174"/>
                  </a:cubicBezTo>
                  <a:cubicBezTo>
                    <a:pt x="158" y="166"/>
                    <a:pt x="166" y="158"/>
                    <a:pt x="181" y="150"/>
                  </a:cubicBezTo>
                  <a:cubicBezTo>
                    <a:pt x="229" y="126"/>
                    <a:pt x="371" y="55"/>
                    <a:pt x="411" y="47"/>
                  </a:cubicBezTo>
                  <a:cubicBezTo>
                    <a:pt x="434" y="39"/>
                    <a:pt x="727" y="0"/>
                    <a:pt x="806" y="0"/>
                  </a:cubicBezTo>
                  <a:cubicBezTo>
                    <a:pt x="822" y="0"/>
                    <a:pt x="830" y="0"/>
                    <a:pt x="830" y="8"/>
                  </a:cubicBezTo>
                  <a:cubicBezTo>
                    <a:pt x="830" y="15"/>
                    <a:pt x="830" y="15"/>
                    <a:pt x="830" y="23"/>
                  </a:cubicBezTo>
                  <a:lnTo>
                    <a:pt x="830" y="31"/>
                  </a:lnTo>
                  <a:cubicBezTo>
                    <a:pt x="830" y="31"/>
                    <a:pt x="838" y="31"/>
                    <a:pt x="854" y="39"/>
                  </a:cubicBezTo>
                  <a:cubicBezTo>
                    <a:pt x="861" y="39"/>
                    <a:pt x="869" y="39"/>
                    <a:pt x="877" y="39"/>
                  </a:cubicBezTo>
                  <a:cubicBezTo>
                    <a:pt x="885" y="39"/>
                    <a:pt x="885" y="39"/>
                    <a:pt x="893" y="39"/>
                  </a:cubicBezTo>
                  <a:cubicBezTo>
                    <a:pt x="909" y="39"/>
                    <a:pt x="917" y="39"/>
                    <a:pt x="925" y="47"/>
                  </a:cubicBezTo>
                  <a:cubicBezTo>
                    <a:pt x="940" y="63"/>
                    <a:pt x="964" y="126"/>
                    <a:pt x="964" y="142"/>
                  </a:cubicBezTo>
                  <a:cubicBezTo>
                    <a:pt x="1407" y="71"/>
                    <a:pt x="1407" y="71"/>
                    <a:pt x="1407" y="71"/>
                  </a:cubicBezTo>
                  <a:lnTo>
                    <a:pt x="1407" y="71"/>
                  </a:lnTo>
                  <a:cubicBezTo>
                    <a:pt x="1905" y="443"/>
                    <a:pt x="1905" y="443"/>
                    <a:pt x="1905" y="443"/>
                  </a:cubicBezTo>
                  <a:cubicBezTo>
                    <a:pt x="1897" y="443"/>
                    <a:pt x="1897" y="443"/>
                    <a:pt x="1897" y="443"/>
                  </a:cubicBezTo>
                  <a:cubicBezTo>
                    <a:pt x="1889" y="450"/>
                    <a:pt x="1881" y="458"/>
                    <a:pt x="1881" y="466"/>
                  </a:cubicBezTo>
                  <a:cubicBezTo>
                    <a:pt x="1873" y="474"/>
                    <a:pt x="1865" y="482"/>
                    <a:pt x="1850" y="482"/>
                  </a:cubicBezTo>
                  <a:cubicBezTo>
                    <a:pt x="1834" y="490"/>
                    <a:pt x="1715" y="711"/>
                    <a:pt x="1723" y="743"/>
                  </a:cubicBezTo>
                  <a:cubicBezTo>
                    <a:pt x="1723" y="751"/>
                    <a:pt x="1723" y="759"/>
                    <a:pt x="1715" y="767"/>
                  </a:cubicBezTo>
                  <a:cubicBezTo>
                    <a:pt x="1715" y="767"/>
                    <a:pt x="1715" y="767"/>
                    <a:pt x="1707" y="767"/>
                  </a:cubicBezTo>
                  <a:cubicBezTo>
                    <a:pt x="1707" y="767"/>
                    <a:pt x="1707" y="767"/>
                    <a:pt x="1699" y="767"/>
                  </a:cubicBezTo>
                  <a:lnTo>
                    <a:pt x="1691" y="767"/>
                  </a:lnTo>
                  <a:lnTo>
                    <a:pt x="1691" y="767"/>
                  </a:lnTo>
                  <a:lnTo>
                    <a:pt x="1691" y="767"/>
                  </a:lnTo>
                  <a:cubicBezTo>
                    <a:pt x="1699" y="767"/>
                    <a:pt x="1699" y="774"/>
                    <a:pt x="1707" y="782"/>
                  </a:cubicBezTo>
                  <a:cubicBezTo>
                    <a:pt x="1707" y="790"/>
                    <a:pt x="1715" y="798"/>
                    <a:pt x="1715" y="814"/>
                  </a:cubicBezTo>
                  <a:cubicBezTo>
                    <a:pt x="1707" y="830"/>
                    <a:pt x="1699" y="838"/>
                    <a:pt x="1691" y="845"/>
                  </a:cubicBezTo>
                  <a:cubicBezTo>
                    <a:pt x="1676" y="861"/>
                    <a:pt x="1676" y="861"/>
                    <a:pt x="1676" y="877"/>
                  </a:cubicBezTo>
                  <a:cubicBezTo>
                    <a:pt x="1668" y="885"/>
                    <a:pt x="1668" y="893"/>
                    <a:pt x="1660" y="909"/>
                  </a:cubicBezTo>
                  <a:cubicBezTo>
                    <a:pt x="1660" y="917"/>
                    <a:pt x="1652" y="925"/>
                    <a:pt x="1644" y="925"/>
                  </a:cubicBezTo>
                  <a:cubicBezTo>
                    <a:pt x="1636" y="925"/>
                    <a:pt x="1628" y="917"/>
                    <a:pt x="1620" y="917"/>
                  </a:cubicBezTo>
                  <a:cubicBezTo>
                    <a:pt x="1613" y="917"/>
                    <a:pt x="1613" y="909"/>
                    <a:pt x="1604" y="917"/>
                  </a:cubicBezTo>
                  <a:cubicBezTo>
                    <a:pt x="1597" y="917"/>
                    <a:pt x="1597" y="917"/>
                    <a:pt x="1597" y="917"/>
                  </a:cubicBezTo>
                  <a:cubicBezTo>
                    <a:pt x="1589" y="917"/>
                    <a:pt x="1589" y="933"/>
                    <a:pt x="1597" y="940"/>
                  </a:cubicBezTo>
                  <a:cubicBezTo>
                    <a:pt x="1597" y="948"/>
                    <a:pt x="1597" y="956"/>
                    <a:pt x="1597" y="964"/>
                  </a:cubicBezTo>
                  <a:cubicBezTo>
                    <a:pt x="1597" y="972"/>
                    <a:pt x="1581" y="988"/>
                    <a:pt x="1573" y="996"/>
                  </a:cubicBezTo>
                  <a:cubicBezTo>
                    <a:pt x="1565" y="1012"/>
                    <a:pt x="1549" y="1020"/>
                    <a:pt x="1549" y="1027"/>
                  </a:cubicBezTo>
                  <a:cubicBezTo>
                    <a:pt x="1549" y="1043"/>
                    <a:pt x="1549" y="1051"/>
                    <a:pt x="1533" y="1051"/>
                  </a:cubicBezTo>
                  <a:lnTo>
                    <a:pt x="1533" y="1051"/>
                  </a:lnTo>
                  <a:cubicBezTo>
                    <a:pt x="1533" y="1043"/>
                    <a:pt x="1525" y="1043"/>
                    <a:pt x="1518" y="1051"/>
                  </a:cubicBezTo>
                  <a:lnTo>
                    <a:pt x="1510" y="1051"/>
                  </a:lnTo>
                  <a:cubicBezTo>
                    <a:pt x="1502" y="1051"/>
                    <a:pt x="1502" y="1051"/>
                    <a:pt x="1494" y="1059"/>
                  </a:cubicBezTo>
                  <a:lnTo>
                    <a:pt x="1494" y="1059"/>
                  </a:lnTo>
                  <a:cubicBezTo>
                    <a:pt x="1486" y="1067"/>
                    <a:pt x="1486" y="1075"/>
                    <a:pt x="1486" y="1083"/>
                  </a:cubicBezTo>
                  <a:cubicBezTo>
                    <a:pt x="1494" y="1091"/>
                    <a:pt x="1494" y="1098"/>
                    <a:pt x="1486" y="1114"/>
                  </a:cubicBezTo>
                  <a:cubicBezTo>
                    <a:pt x="1478" y="1130"/>
                    <a:pt x="1470" y="1138"/>
                    <a:pt x="1454" y="1138"/>
                  </a:cubicBezTo>
                  <a:cubicBezTo>
                    <a:pt x="1446" y="1138"/>
                    <a:pt x="1438" y="1146"/>
                    <a:pt x="1423" y="1146"/>
                  </a:cubicBezTo>
                  <a:cubicBezTo>
                    <a:pt x="1407" y="1154"/>
                    <a:pt x="1391" y="1170"/>
                    <a:pt x="1375" y="1185"/>
                  </a:cubicBezTo>
                  <a:cubicBezTo>
                    <a:pt x="1360" y="1193"/>
                    <a:pt x="1344" y="1201"/>
                    <a:pt x="1336" y="1209"/>
                  </a:cubicBezTo>
                  <a:cubicBezTo>
                    <a:pt x="1320" y="1209"/>
                    <a:pt x="1312" y="1209"/>
                    <a:pt x="1304" y="1209"/>
                  </a:cubicBezTo>
                  <a:cubicBezTo>
                    <a:pt x="1296" y="1209"/>
                    <a:pt x="1288" y="1201"/>
                    <a:pt x="1280" y="1201"/>
                  </a:cubicBezTo>
                  <a:lnTo>
                    <a:pt x="1280" y="1201"/>
                  </a:lnTo>
                  <a:cubicBezTo>
                    <a:pt x="1257" y="1201"/>
                    <a:pt x="1241" y="1217"/>
                    <a:pt x="1241" y="1225"/>
                  </a:cubicBezTo>
                  <a:cubicBezTo>
                    <a:pt x="1241" y="1233"/>
                    <a:pt x="1241" y="1233"/>
                    <a:pt x="1257" y="1233"/>
                  </a:cubicBezTo>
                  <a:cubicBezTo>
                    <a:pt x="1265" y="1233"/>
                    <a:pt x="1273" y="1233"/>
                    <a:pt x="1280" y="1241"/>
                  </a:cubicBezTo>
                  <a:cubicBezTo>
                    <a:pt x="1296" y="1241"/>
                    <a:pt x="1304" y="1241"/>
                    <a:pt x="1304" y="1249"/>
                  </a:cubicBezTo>
                  <a:lnTo>
                    <a:pt x="1304" y="1257"/>
                  </a:lnTo>
                  <a:cubicBezTo>
                    <a:pt x="1304" y="1265"/>
                    <a:pt x="1304" y="1265"/>
                    <a:pt x="1304" y="1272"/>
                  </a:cubicBezTo>
                  <a:cubicBezTo>
                    <a:pt x="1304" y="1296"/>
                    <a:pt x="1288" y="1320"/>
                    <a:pt x="1265" y="1328"/>
                  </a:cubicBezTo>
                  <a:cubicBezTo>
                    <a:pt x="1257" y="1336"/>
                    <a:pt x="1249" y="1336"/>
                    <a:pt x="1249" y="1336"/>
                  </a:cubicBezTo>
                  <a:cubicBezTo>
                    <a:pt x="1241" y="1336"/>
                    <a:pt x="1241" y="1336"/>
                    <a:pt x="1233" y="1328"/>
                  </a:cubicBezTo>
                  <a:cubicBezTo>
                    <a:pt x="1233" y="1328"/>
                    <a:pt x="1233" y="1320"/>
                    <a:pt x="1233" y="1312"/>
                  </a:cubicBezTo>
                  <a:cubicBezTo>
                    <a:pt x="1225" y="1312"/>
                    <a:pt x="1225" y="1312"/>
                    <a:pt x="1225" y="1312"/>
                  </a:cubicBezTo>
                  <a:cubicBezTo>
                    <a:pt x="1217" y="1304"/>
                    <a:pt x="1217" y="1304"/>
                    <a:pt x="1209" y="1304"/>
                  </a:cubicBezTo>
                  <a:cubicBezTo>
                    <a:pt x="1201" y="1304"/>
                    <a:pt x="1201" y="1304"/>
                    <a:pt x="1185" y="1304"/>
                  </a:cubicBezTo>
                  <a:cubicBezTo>
                    <a:pt x="1178" y="1312"/>
                    <a:pt x="1178" y="1312"/>
                    <a:pt x="1178" y="1312"/>
                  </a:cubicBezTo>
                  <a:cubicBezTo>
                    <a:pt x="1178" y="1312"/>
                    <a:pt x="1185" y="1320"/>
                    <a:pt x="1185" y="1328"/>
                  </a:cubicBezTo>
                  <a:cubicBezTo>
                    <a:pt x="1193" y="1328"/>
                    <a:pt x="1201" y="1336"/>
                    <a:pt x="1201" y="1336"/>
                  </a:cubicBezTo>
                  <a:cubicBezTo>
                    <a:pt x="1209" y="1344"/>
                    <a:pt x="1209" y="1344"/>
                    <a:pt x="1217" y="1351"/>
                  </a:cubicBezTo>
                  <a:cubicBezTo>
                    <a:pt x="1217" y="1351"/>
                    <a:pt x="1225" y="1360"/>
                    <a:pt x="1233" y="1375"/>
                  </a:cubicBezTo>
                  <a:cubicBezTo>
                    <a:pt x="1233" y="1383"/>
                    <a:pt x="1233" y="1383"/>
                    <a:pt x="1225" y="1391"/>
                  </a:cubicBezTo>
                  <a:cubicBezTo>
                    <a:pt x="1225" y="1399"/>
                    <a:pt x="1209" y="1407"/>
                    <a:pt x="1193" y="1407"/>
                  </a:cubicBezTo>
                  <a:cubicBezTo>
                    <a:pt x="1185" y="1407"/>
                    <a:pt x="1185" y="1407"/>
                    <a:pt x="1185" y="1407"/>
                  </a:cubicBezTo>
                  <a:cubicBezTo>
                    <a:pt x="1162" y="1415"/>
                    <a:pt x="1162" y="1438"/>
                    <a:pt x="1170" y="1446"/>
                  </a:cubicBezTo>
                  <a:lnTo>
                    <a:pt x="1170" y="1446"/>
                  </a:lnTo>
                  <a:cubicBezTo>
                    <a:pt x="1178" y="1454"/>
                    <a:pt x="1178" y="1454"/>
                    <a:pt x="1178" y="1454"/>
                  </a:cubicBezTo>
                  <a:lnTo>
                    <a:pt x="1162" y="1454"/>
                  </a:lnTo>
                  <a:close/>
                  <a:moveTo>
                    <a:pt x="174" y="443"/>
                  </a:moveTo>
                  <a:lnTo>
                    <a:pt x="174" y="443"/>
                  </a:lnTo>
                  <a:cubicBezTo>
                    <a:pt x="190" y="443"/>
                    <a:pt x="205" y="466"/>
                    <a:pt x="221" y="498"/>
                  </a:cubicBezTo>
                  <a:cubicBezTo>
                    <a:pt x="229" y="506"/>
                    <a:pt x="229" y="514"/>
                    <a:pt x="237" y="521"/>
                  </a:cubicBezTo>
                  <a:cubicBezTo>
                    <a:pt x="268" y="577"/>
                    <a:pt x="324" y="656"/>
                    <a:pt x="371" y="680"/>
                  </a:cubicBezTo>
                  <a:cubicBezTo>
                    <a:pt x="419" y="695"/>
                    <a:pt x="434" y="703"/>
                    <a:pt x="466" y="751"/>
                  </a:cubicBezTo>
                  <a:cubicBezTo>
                    <a:pt x="498" y="790"/>
                    <a:pt x="521" y="798"/>
                    <a:pt x="553" y="814"/>
                  </a:cubicBezTo>
                  <a:cubicBezTo>
                    <a:pt x="592" y="822"/>
                    <a:pt x="616" y="830"/>
                    <a:pt x="640" y="861"/>
                  </a:cubicBezTo>
                  <a:cubicBezTo>
                    <a:pt x="640" y="869"/>
                    <a:pt x="648" y="877"/>
                    <a:pt x="648" y="885"/>
                  </a:cubicBezTo>
                  <a:cubicBezTo>
                    <a:pt x="664" y="909"/>
                    <a:pt x="672" y="925"/>
                    <a:pt x="703" y="956"/>
                  </a:cubicBezTo>
                  <a:cubicBezTo>
                    <a:pt x="751" y="988"/>
                    <a:pt x="774" y="1004"/>
                    <a:pt x="798" y="1020"/>
                  </a:cubicBezTo>
                  <a:cubicBezTo>
                    <a:pt x="798" y="1027"/>
                    <a:pt x="806" y="1027"/>
                    <a:pt x="806" y="1035"/>
                  </a:cubicBezTo>
                  <a:cubicBezTo>
                    <a:pt x="838" y="1051"/>
                    <a:pt x="885" y="1114"/>
                    <a:pt x="893" y="1138"/>
                  </a:cubicBezTo>
                  <a:cubicBezTo>
                    <a:pt x="893" y="1146"/>
                    <a:pt x="893" y="1154"/>
                    <a:pt x="893" y="1162"/>
                  </a:cubicBezTo>
                  <a:cubicBezTo>
                    <a:pt x="885" y="1185"/>
                    <a:pt x="885" y="1201"/>
                    <a:pt x="901" y="1217"/>
                  </a:cubicBezTo>
                  <a:cubicBezTo>
                    <a:pt x="909" y="1225"/>
                    <a:pt x="917" y="1225"/>
                    <a:pt x="925" y="1233"/>
                  </a:cubicBezTo>
                  <a:cubicBezTo>
                    <a:pt x="940" y="1233"/>
                    <a:pt x="956" y="1241"/>
                    <a:pt x="964" y="1257"/>
                  </a:cubicBezTo>
                  <a:cubicBezTo>
                    <a:pt x="972" y="1265"/>
                    <a:pt x="980" y="1280"/>
                    <a:pt x="988" y="1288"/>
                  </a:cubicBezTo>
                  <a:cubicBezTo>
                    <a:pt x="1004" y="1312"/>
                    <a:pt x="1012" y="1336"/>
                    <a:pt x="1027" y="1344"/>
                  </a:cubicBezTo>
                  <a:cubicBezTo>
                    <a:pt x="1035" y="1344"/>
                    <a:pt x="1035" y="1360"/>
                    <a:pt x="1027" y="1375"/>
                  </a:cubicBezTo>
                  <a:cubicBezTo>
                    <a:pt x="1020" y="1399"/>
                    <a:pt x="1020" y="1423"/>
                    <a:pt x="1035" y="1431"/>
                  </a:cubicBezTo>
                  <a:cubicBezTo>
                    <a:pt x="1059" y="1446"/>
                    <a:pt x="1130" y="1446"/>
                    <a:pt x="1162" y="1446"/>
                  </a:cubicBezTo>
                  <a:lnTo>
                    <a:pt x="1162" y="1446"/>
                  </a:lnTo>
                  <a:cubicBezTo>
                    <a:pt x="1154" y="1438"/>
                    <a:pt x="1154" y="1407"/>
                    <a:pt x="1178" y="1399"/>
                  </a:cubicBezTo>
                  <a:cubicBezTo>
                    <a:pt x="1185" y="1399"/>
                    <a:pt x="1185" y="1399"/>
                    <a:pt x="1193" y="1399"/>
                  </a:cubicBezTo>
                  <a:cubicBezTo>
                    <a:pt x="1201" y="1399"/>
                    <a:pt x="1217" y="1391"/>
                    <a:pt x="1225" y="1391"/>
                  </a:cubicBezTo>
                  <a:cubicBezTo>
                    <a:pt x="1225" y="1383"/>
                    <a:pt x="1225" y="1383"/>
                    <a:pt x="1225" y="1375"/>
                  </a:cubicBezTo>
                  <a:cubicBezTo>
                    <a:pt x="1217" y="1360"/>
                    <a:pt x="1217" y="1360"/>
                    <a:pt x="1209" y="1351"/>
                  </a:cubicBezTo>
                  <a:cubicBezTo>
                    <a:pt x="1209" y="1351"/>
                    <a:pt x="1201" y="1351"/>
                    <a:pt x="1193" y="1344"/>
                  </a:cubicBezTo>
                  <a:cubicBezTo>
                    <a:pt x="1193" y="1336"/>
                    <a:pt x="1185" y="1336"/>
                    <a:pt x="1185" y="1328"/>
                  </a:cubicBezTo>
                  <a:cubicBezTo>
                    <a:pt x="1178" y="1320"/>
                    <a:pt x="1170" y="1320"/>
                    <a:pt x="1170" y="1312"/>
                  </a:cubicBezTo>
                  <a:cubicBezTo>
                    <a:pt x="1170" y="1304"/>
                    <a:pt x="1178" y="1304"/>
                    <a:pt x="1185" y="1296"/>
                  </a:cubicBezTo>
                  <a:cubicBezTo>
                    <a:pt x="1193" y="1296"/>
                    <a:pt x="1201" y="1296"/>
                    <a:pt x="1209" y="1296"/>
                  </a:cubicBezTo>
                  <a:cubicBezTo>
                    <a:pt x="1217" y="1296"/>
                    <a:pt x="1225" y="1296"/>
                    <a:pt x="1233" y="1312"/>
                  </a:cubicBezTo>
                  <a:lnTo>
                    <a:pt x="1233" y="1312"/>
                  </a:lnTo>
                  <a:cubicBezTo>
                    <a:pt x="1241" y="1320"/>
                    <a:pt x="1241" y="1320"/>
                    <a:pt x="1241" y="1328"/>
                  </a:cubicBezTo>
                  <a:lnTo>
                    <a:pt x="1249" y="1328"/>
                  </a:lnTo>
                  <a:lnTo>
                    <a:pt x="1257" y="1328"/>
                  </a:lnTo>
                  <a:cubicBezTo>
                    <a:pt x="1280" y="1312"/>
                    <a:pt x="1296" y="1296"/>
                    <a:pt x="1296" y="1272"/>
                  </a:cubicBezTo>
                  <a:cubicBezTo>
                    <a:pt x="1296" y="1265"/>
                    <a:pt x="1296" y="1265"/>
                    <a:pt x="1296" y="1257"/>
                  </a:cubicBezTo>
                  <a:lnTo>
                    <a:pt x="1296" y="1249"/>
                  </a:lnTo>
                  <a:cubicBezTo>
                    <a:pt x="1296" y="1249"/>
                    <a:pt x="1288" y="1249"/>
                    <a:pt x="1280" y="1249"/>
                  </a:cubicBezTo>
                  <a:cubicBezTo>
                    <a:pt x="1273" y="1241"/>
                    <a:pt x="1265" y="1241"/>
                    <a:pt x="1257" y="1241"/>
                  </a:cubicBezTo>
                  <a:cubicBezTo>
                    <a:pt x="1241" y="1241"/>
                    <a:pt x="1233" y="1241"/>
                    <a:pt x="1233" y="1225"/>
                  </a:cubicBezTo>
                  <a:cubicBezTo>
                    <a:pt x="1233" y="1217"/>
                    <a:pt x="1257" y="1193"/>
                    <a:pt x="1280" y="1193"/>
                  </a:cubicBezTo>
                  <a:cubicBezTo>
                    <a:pt x="1280" y="1193"/>
                    <a:pt x="1280" y="1193"/>
                    <a:pt x="1288" y="1193"/>
                  </a:cubicBezTo>
                  <a:cubicBezTo>
                    <a:pt x="1296" y="1201"/>
                    <a:pt x="1296" y="1201"/>
                    <a:pt x="1304" y="1201"/>
                  </a:cubicBezTo>
                  <a:cubicBezTo>
                    <a:pt x="1312" y="1201"/>
                    <a:pt x="1320" y="1209"/>
                    <a:pt x="1328" y="1201"/>
                  </a:cubicBezTo>
                  <a:cubicBezTo>
                    <a:pt x="1336" y="1193"/>
                    <a:pt x="1351" y="1185"/>
                    <a:pt x="1367" y="1178"/>
                  </a:cubicBezTo>
                  <a:cubicBezTo>
                    <a:pt x="1383" y="1162"/>
                    <a:pt x="1407" y="1146"/>
                    <a:pt x="1423" y="1146"/>
                  </a:cubicBezTo>
                  <a:cubicBezTo>
                    <a:pt x="1431" y="1138"/>
                    <a:pt x="1438" y="1138"/>
                    <a:pt x="1454" y="1130"/>
                  </a:cubicBezTo>
                  <a:cubicBezTo>
                    <a:pt x="1462" y="1130"/>
                    <a:pt x="1478" y="1122"/>
                    <a:pt x="1478" y="1107"/>
                  </a:cubicBezTo>
                  <a:cubicBezTo>
                    <a:pt x="1486" y="1098"/>
                    <a:pt x="1486" y="1091"/>
                    <a:pt x="1486" y="1083"/>
                  </a:cubicBezTo>
                  <a:cubicBezTo>
                    <a:pt x="1478" y="1075"/>
                    <a:pt x="1478" y="1067"/>
                    <a:pt x="1486" y="1059"/>
                  </a:cubicBezTo>
                  <a:cubicBezTo>
                    <a:pt x="1494" y="1051"/>
                    <a:pt x="1494" y="1051"/>
                    <a:pt x="1494" y="1051"/>
                  </a:cubicBezTo>
                  <a:cubicBezTo>
                    <a:pt x="1494" y="1043"/>
                    <a:pt x="1502" y="1043"/>
                    <a:pt x="1510" y="1043"/>
                  </a:cubicBezTo>
                  <a:lnTo>
                    <a:pt x="1518" y="1043"/>
                  </a:lnTo>
                  <a:cubicBezTo>
                    <a:pt x="1525" y="1043"/>
                    <a:pt x="1533" y="1043"/>
                    <a:pt x="1533" y="1043"/>
                  </a:cubicBezTo>
                  <a:lnTo>
                    <a:pt x="1533" y="1043"/>
                  </a:lnTo>
                  <a:cubicBezTo>
                    <a:pt x="1541" y="1043"/>
                    <a:pt x="1541" y="1043"/>
                    <a:pt x="1541" y="1027"/>
                  </a:cubicBezTo>
                  <a:cubicBezTo>
                    <a:pt x="1541" y="1012"/>
                    <a:pt x="1557" y="1004"/>
                    <a:pt x="1565" y="996"/>
                  </a:cubicBezTo>
                  <a:cubicBezTo>
                    <a:pt x="1581" y="980"/>
                    <a:pt x="1589" y="972"/>
                    <a:pt x="1589" y="964"/>
                  </a:cubicBezTo>
                  <a:cubicBezTo>
                    <a:pt x="1589" y="956"/>
                    <a:pt x="1589" y="948"/>
                    <a:pt x="1589" y="940"/>
                  </a:cubicBezTo>
                  <a:cubicBezTo>
                    <a:pt x="1581" y="925"/>
                    <a:pt x="1581" y="917"/>
                    <a:pt x="1589" y="909"/>
                  </a:cubicBezTo>
                  <a:lnTo>
                    <a:pt x="1597" y="909"/>
                  </a:lnTo>
                  <a:cubicBezTo>
                    <a:pt x="1613" y="909"/>
                    <a:pt x="1620" y="909"/>
                    <a:pt x="1628" y="909"/>
                  </a:cubicBezTo>
                  <a:cubicBezTo>
                    <a:pt x="1628" y="917"/>
                    <a:pt x="1636" y="917"/>
                    <a:pt x="1644" y="917"/>
                  </a:cubicBezTo>
                  <a:cubicBezTo>
                    <a:pt x="1644" y="917"/>
                    <a:pt x="1652" y="917"/>
                    <a:pt x="1660" y="901"/>
                  </a:cubicBezTo>
                  <a:cubicBezTo>
                    <a:pt x="1660" y="893"/>
                    <a:pt x="1668" y="885"/>
                    <a:pt x="1668" y="877"/>
                  </a:cubicBezTo>
                  <a:cubicBezTo>
                    <a:pt x="1668" y="861"/>
                    <a:pt x="1676" y="854"/>
                    <a:pt x="1684" y="845"/>
                  </a:cubicBezTo>
                  <a:cubicBezTo>
                    <a:pt x="1699" y="838"/>
                    <a:pt x="1699" y="822"/>
                    <a:pt x="1707" y="814"/>
                  </a:cubicBezTo>
                  <a:cubicBezTo>
                    <a:pt x="1707" y="798"/>
                    <a:pt x="1707" y="790"/>
                    <a:pt x="1699" y="782"/>
                  </a:cubicBezTo>
                  <a:cubicBezTo>
                    <a:pt x="1691" y="782"/>
                    <a:pt x="1691" y="774"/>
                    <a:pt x="1684" y="774"/>
                  </a:cubicBezTo>
                  <a:cubicBezTo>
                    <a:pt x="1684" y="767"/>
                    <a:pt x="1676" y="767"/>
                    <a:pt x="1684" y="759"/>
                  </a:cubicBezTo>
                  <a:cubicBezTo>
                    <a:pt x="1684" y="759"/>
                    <a:pt x="1684" y="759"/>
                    <a:pt x="1691" y="759"/>
                  </a:cubicBezTo>
                  <a:cubicBezTo>
                    <a:pt x="1699" y="759"/>
                    <a:pt x="1699" y="759"/>
                    <a:pt x="1707" y="759"/>
                  </a:cubicBezTo>
                  <a:lnTo>
                    <a:pt x="1707" y="759"/>
                  </a:lnTo>
                  <a:cubicBezTo>
                    <a:pt x="1715" y="759"/>
                    <a:pt x="1715" y="759"/>
                    <a:pt x="1715" y="759"/>
                  </a:cubicBezTo>
                  <a:cubicBezTo>
                    <a:pt x="1715" y="759"/>
                    <a:pt x="1715" y="751"/>
                    <a:pt x="1715" y="743"/>
                  </a:cubicBezTo>
                  <a:cubicBezTo>
                    <a:pt x="1707" y="711"/>
                    <a:pt x="1826" y="482"/>
                    <a:pt x="1850" y="474"/>
                  </a:cubicBezTo>
                  <a:cubicBezTo>
                    <a:pt x="1857" y="474"/>
                    <a:pt x="1865" y="466"/>
                    <a:pt x="1873" y="458"/>
                  </a:cubicBezTo>
                  <a:cubicBezTo>
                    <a:pt x="1873" y="458"/>
                    <a:pt x="1881" y="450"/>
                    <a:pt x="1889" y="443"/>
                  </a:cubicBezTo>
                  <a:cubicBezTo>
                    <a:pt x="1407" y="79"/>
                    <a:pt x="1407" y="79"/>
                    <a:pt x="1407" y="79"/>
                  </a:cubicBezTo>
                  <a:cubicBezTo>
                    <a:pt x="964" y="150"/>
                    <a:pt x="964" y="150"/>
                    <a:pt x="964" y="150"/>
                  </a:cubicBezTo>
                  <a:lnTo>
                    <a:pt x="964" y="150"/>
                  </a:lnTo>
                  <a:cubicBezTo>
                    <a:pt x="964" y="150"/>
                    <a:pt x="940" y="71"/>
                    <a:pt x="925" y="55"/>
                  </a:cubicBezTo>
                  <a:cubicBezTo>
                    <a:pt x="917" y="47"/>
                    <a:pt x="909" y="47"/>
                    <a:pt x="893" y="47"/>
                  </a:cubicBezTo>
                  <a:cubicBezTo>
                    <a:pt x="885" y="47"/>
                    <a:pt x="885" y="47"/>
                    <a:pt x="877" y="47"/>
                  </a:cubicBezTo>
                  <a:cubicBezTo>
                    <a:pt x="869" y="47"/>
                    <a:pt x="861" y="47"/>
                    <a:pt x="854" y="47"/>
                  </a:cubicBezTo>
                  <a:cubicBezTo>
                    <a:pt x="830" y="39"/>
                    <a:pt x="822" y="39"/>
                    <a:pt x="822" y="31"/>
                  </a:cubicBezTo>
                  <a:cubicBezTo>
                    <a:pt x="822" y="31"/>
                    <a:pt x="822" y="23"/>
                    <a:pt x="822" y="15"/>
                  </a:cubicBezTo>
                  <a:cubicBezTo>
                    <a:pt x="822" y="15"/>
                    <a:pt x="822" y="15"/>
                    <a:pt x="822" y="8"/>
                  </a:cubicBezTo>
                  <a:cubicBezTo>
                    <a:pt x="822" y="8"/>
                    <a:pt x="822" y="8"/>
                    <a:pt x="806" y="8"/>
                  </a:cubicBezTo>
                  <a:cubicBezTo>
                    <a:pt x="727" y="8"/>
                    <a:pt x="434" y="47"/>
                    <a:pt x="411" y="55"/>
                  </a:cubicBezTo>
                  <a:cubicBezTo>
                    <a:pt x="379" y="55"/>
                    <a:pt x="237" y="126"/>
                    <a:pt x="181" y="158"/>
                  </a:cubicBezTo>
                  <a:cubicBezTo>
                    <a:pt x="174" y="166"/>
                    <a:pt x="166" y="174"/>
                    <a:pt x="150" y="181"/>
                  </a:cubicBezTo>
                  <a:cubicBezTo>
                    <a:pt x="134" y="197"/>
                    <a:pt x="118" y="205"/>
                    <a:pt x="87" y="213"/>
                  </a:cubicBezTo>
                  <a:cubicBezTo>
                    <a:pt x="87" y="221"/>
                    <a:pt x="79" y="229"/>
                    <a:pt x="79" y="229"/>
                  </a:cubicBezTo>
                  <a:cubicBezTo>
                    <a:pt x="79" y="237"/>
                    <a:pt x="71" y="237"/>
                    <a:pt x="71" y="245"/>
                  </a:cubicBezTo>
                  <a:cubicBezTo>
                    <a:pt x="47" y="253"/>
                    <a:pt x="15" y="276"/>
                    <a:pt x="15" y="300"/>
                  </a:cubicBezTo>
                  <a:cubicBezTo>
                    <a:pt x="15" y="308"/>
                    <a:pt x="15" y="308"/>
                    <a:pt x="15" y="308"/>
                  </a:cubicBezTo>
                  <a:cubicBezTo>
                    <a:pt x="15" y="332"/>
                    <a:pt x="8" y="371"/>
                    <a:pt x="23" y="379"/>
                  </a:cubicBezTo>
                  <a:cubicBezTo>
                    <a:pt x="23" y="379"/>
                    <a:pt x="31" y="379"/>
                    <a:pt x="31" y="387"/>
                  </a:cubicBezTo>
                  <a:cubicBezTo>
                    <a:pt x="55" y="403"/>
                    <a:pt x="102" y="427"/>
                    <a:pt x="110" y="443"/>
                  </a:cubicBezTo>
                  <a:cubicBezTo>
                    <a:pt x="118" y="450"/>
                    <a:pt x="126" y="450"/>
                    <a:pt x="126" y="450"/>
                  </a:cubicBezTo>
                  <a:cubicBezTo>
                    <a:pt x="134" y="450"/>
                    <a:pt x="142" y="450"/>
                    <a:pt x="150" y="450"/>
                  </a:cubicBezTo>
                  <a:cubicBezTo>
                    <a:pt x="158" y="450"/>
                    <a:pt x="166" y="443"/>
                    <a:pt x="174" y="443"/>
                  </a:cubicBezTo>
                  <a:close/>
                </a:path>
              </a:pathLst>
            </a:custGeom>
            <a:solidFill>
              <a:schemeClr val="accent6"/>
            </a:solidFill>
            <a:ln>
              <a:solidFill>
                <a:schemeClr val="bg2"/>
              </a:solidFill>
            </a:ln>
            <a:effectLst/>
          </p:spPr>
          <p:txBody>
            <a:bodyPr wrap="none" anchor="ctr"/>
            <a:lstStyle/>
            <a:p>
              <a:endParaRPr lang="en-US"/>
            </a:p>
          </p:txBody>
        </p:sp>
        <p:sp>
          <p:nvSpPr>
            <p:cNvPr id="285" name="Freeform 409"/>
            <p:cNvSpPr>
              <a:spLocks noChangeArrowheads="1"/>
            </p:cNvSpPr>
            <p:nvPr/>
          </p:nvSpPr>
          <p:spPr bwMode="auto">
            <a:xfrm>
              <a:off x="19623888" y="7833614"/>
              <a:ext cx="1101669" cy="1115587"/>
            </a:xfrm>
            <a:custGeom>
              <a:avLst/>
              <a:gdLst>
                <a:gd name="T0" fmla="*/ 1921 w 2096"/>
                <a:gd name="T1" fmla="*/ 1218 h 2120"/>
                <a:gd name="T2" fmla="*/ 1850 w 2096"/>
                <a:gd name="T3" fmla="*/ 1052 h 2120"/>
                <a:gd name="T4" fmla="*/ 1771 w 2096"/>
                <a:gd name="T5" fmla="*/ 925 h 2120"/>
                <a:gd name="T6" fmla="*/ 1589 w 2096"/>
                <a:gd name="T7" fmla="*/ 743 h 2120"/>
                <a:gd name="T8" fmla="*/ 1439 w 2096"/>
                <a:gd name="T9" fmla="*/ 601 h 2120"/>
                <a:gd name="T10" fmla="*/ 1257 w 2096"/>
                <a:gd name="T11" fmla="*/ 467 h 2120"/>
                <a:gd name="T12" fmla="*/ 1060 w 2096"/>
                <a:gd name="T13" fmla="*/ 237 h 2120"/>
                <a:gd name="T14" fmla="*/ 909 w 2096"/>
                <a:gd name="T15" fmla="*/ 166 h 2120"/>
                <a:gd name="T16" fmla="*/ 965 w 2096"/>
                <a:gd name="T17" fmla="*/ 16 h 2120"/>
                <a:gd name="T18" fmla="*/ 933 w 2096"/>
                <a:gd name="T19" fmla="*/ 0 h 2120"/>
                <a:gd name="T20" fmla="*/ 356 w 2096"/>
                <a:gd name="T21" fmla="*/ 1241 h 2120"/>
                <a:gd name="T22" fmla="*/ 403 w 2096"/>
                <a:gd name="T23" fmla="*/ 1320 h 2120"/>
                <a:gd name="T24" fmla="*/ 403 w 2096"/>
                <a:gd name="T25" fmla="*/ 1407 h 2120"/>
                <a:gd name="T26" fmla="*/ 380 w 2096"/>
                <a:gd name="T27" fmla="*/ 1518 h 2120"/>
                <a:gd name="T28" fmla="*/ 419 w 2096"/>
                <a:gd name="T29" fmla="*/ 1692 h 2120"/>
                <a:gd name="T30" fmla="*/ 459 w 2096"/>
                <a:gd name="T31" fmla="*/ 1969 h 2120"/>
                <a:gd name="T32" fmla="*/ 1597 w 2096"/>
                <a:gd name="T33" fmla="*/ 2016 h 2120"/>
                <a:gd name="T34" fmla="*/ 1645 w 2096"/>
                <a:gd name="T35" fmla="*/ 2103 h 2120"/>
                <a:gd name="T36" fmla="*/ 1692 w 2096"/>
                <a:gd name="T37" fmla="*/ 1961 h 2120"/>
                <a:gd name="T38" fmla="*/ 1898 w 2096"/>
                <a:gd name="T39" fmla="*/ 1897 h 2120"/>
                <a:gd name="T40" fmla="*/ 1890 w 2096"/>
                <a:gd name="T41" fmla="*/ 1834 h 2120"/>
                <a:gd name="T42" fmla="*/ 1898 w 2096"/>
                <a:gd name="T43" fmla="*/ 1716 h 2120"/>
                <a:gd name="T44" fmla="*/ 1953 w 2096"/>
                <a:gd name="T45" fmla="*/ 1621 h 2120"/>
                <a:gd name="T46" fmla="*/ 1937 w 2096"/>
                <a:gd name="T47" fmla="*/ 1565 h 2120"/>
                <a:gd name="T48" fmla="*/ 1929 w 2096"/>
                <a:gd name="T49" fmla="*/ 1510 h 2120"/>
                <a:gd name="T50" fmla="*/ 1969 w 2096"/>
                <a:gd name="T51" fmla="*/ 1455 h 2120"/>
                <a:gd name="T52" fmla="*/ 1937 w 2096"/>
                <a:gd name="T53" fmla="*/ 1415 h 2120"/>
                <a:gd name="T54" fmla="*/ 1993 w 2096"/>
                <a:gd name="T55" fmla="*/ 1352 h 2120"/>
                <a:gd name="T56" fmla="*/ 2008 w 2096"/>
                <a:gd name="T57" fmla="*/ 1320 h 2120"/>
                <a:gd name="T58" fmla="*/ 2024 w 2096"/>
                <a:gd name="T59" fmla="*/ 1289 h 2120"/>
                <a:gd name="T60" fmla="*/ 2079 w 2096"/>
                <a:gd name="T61" fmla="*/ 1257 h 2120"/>
                <a:gd name="T62" fmla="*/ 1921 w 2096"/>
                <a:gd name="T63" fmla="*/ 1218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96" h="2120">
                  <a:moveTo>
                    <a:pt x="1921" y="1218"/>
                  </a:moveTo>
                  <a:lnTo>
                    <a:pt x="1921" y="1218"/>
                  </a:lnTo>
                  <a:cubicBezTo>
                    <a:pt x="1882" y="1202"/>
                    <a:pt x="1929" y="1138"/>
                    <a:pt x="1913" y="1131"/>
                  </a:cubicBezTo>
                  <a:cubicBezTo>
                    <a:pt x="1890" y="1123"/>
                    <a:pt x="1874" y="1075"/>
                    <a:pt x="1850" y="1052"/>
                  </a:cubicBezTo>
                  <a:cubicBezTo>
                    <a:pt x="1834" y="1020"/>
                    <a:pt x="1811" y="1020"/>
                    <a:pt x="1787" y="1004"/>
                  </a:cubicBezTo>
                  <a:cubicBezTo>
                    <a:pt x="1763" y="988"/>
                    <a:pt x="1771" y="949"/>
                    <a:pt x="1771" y="925"/>
                  </a:cubicBezTo>
                  <a:cubicBezTo>
                    <a:pt x="1771" y="901"/>
                    <a:pt x="1724" y="838"/>
                    <a:pt x="1692" y="822"/>
                  </a:cubicBezTo>
                  <a:cubicBezTo>
                    <a:pt x="1660" y="799"/>
                    <a:pt x="1645" y="791"/>
                    <a:pt x="1589" y="743"/>
                  </a:cubicBezTo>
                  <a:cubicBezTo>
                    <a:pt x="1542" y="704"/>
                    <a:pt x="1542" y="680"/>
                    <a:pt x="1518" y="648"/>
                  </a:cubicBezTo>
                  <a:cubicBezTo>
                    <a:pt x="1502" y="625"/>
                    <a:pt x="1471" y="617"/>
                    <a:pt x="1439" y="601"/>
                  </a:cubicBezTo>
                  <a:cubicBezTo>
                    <a:pt x="1407" y="593"/>
                    <a:pt x="1384" y="577"/>
                    <a:pt x="1352" y="538"/>
                  </a:cubicBezTo>
                  <a:cubicBezTo>
                    <a:pt x="1320" y="498"/>
                    <a:pt x="1305" y="490"/>
                    <a:pt x="1257" y="467"/>
                  </a:cubicBezTo>
                  <a:cubicBezTo>
                    <a:pt x="1202" y="451"/>
                    <a:pt x="1147" y="364"/>
                    <a:pt x="1123" y="316"/>
                  </a:cubicBezTo>
                  <a:cubicBezTo>
                    <a:pt x="1091" y="269"/>
                    <a:pt x="1076" y="237"/>
                    <a:pt x="1060" y="237"/>
                  </a:cubicBezTo>
                  <a:cubicBezTo>
                    <a:pt x="1036" y="237"/>
                    <a:pt x="1012" y="261"/>
                    <a:pt x="996" y="237"/>
                  </a:cubicBezTo>
                  <a:cubicBezTo>
                    <a:pt x="981" y="214"/>
                    <a:pt x="925" y="182"/>
                    <a:pt x="909" y="166"/>
                  </a:cubicBezTo>
                  <a:cubicBezTo>
                    <a:pt x="886" y="158"/>
                    <a:pt x="894" y="119"/>
                    <a:pt x="901" y="87"/>
                  </a:cubicBezTo>
                  <a:cubicBezTo>
                    <a:pt x="901" y="55"/>
                    <a:pt x="957" y="24"/>
                    <a:pt x="965" y="16"/>
                  </a:cubicBezTo>
                  <a:cubicBezTo>
                    <a:pt x="965" y="16"/>
                    <a:pt x="965" y="8"/>
                    <a:pt x="965" y="0"/>
                  </a:cubicBezTo>
                  <a:cubicBezTo>
                    <a:pt x="957" y="0"/>
                    <a:pt x="949" y="0"/>
                    <a:pt x="933" y="0"/>
                  </a:cubicBezTo>
                  <a:cubicBezTo>
                    <a:pt x="894" y="8"/>
                    <a:pt x="498" y="55"/>
                    <a:pt x="0" y="111"/>
                  </a:cubicBezTo>
                  <a:cubicBezTo>
                    <a:pt x="356" y="1241"/>
                    <a:pt x="356" y="1241"/>
                    <a:pt x="356" y="1241"/>
                  </a:cubicBezTo>
                  <a:cubicBezTo>
                    <a:pt x="356" y="1241"/>
                    <a:pt x="388" y="1249"/>
                    <a:pt x="396" y="1257"/>
                  </a:cubicBezTo>
                  <a:cubicBezTo>
                    <a:pt x="411" y="1265"/>
                    <a:pt x="396" y="1289"/>
                    <a:pt x="403" y="1320"/>
                  </a:cubicBezTo>
                  <a:cubicBezTo>
                    <a:pt x="419" y="1344"/>
                    <a:pt x="435" y="1336"/>
                    <a:pt x="435" y="1360"/>
                  </a:cubicBezTo>
                  <a:cubicBezTo>
                    <a:pt x="435" y="1384"/>
                    <a:pt x="427" y="1399"/>
                    <a:pt x="403" y="1407"/>
                  </a:cubicBezTo>
                  <a:cubicBezTo>
                    <a:pt x="388" y="1415"/>
                    <a:pt x="372" y="1431"/>
                    <a:pt x="380" y="1447"/>
                  </a:cubicBezTo>
                  <a:cubicBezTo>
                    <a:pt x="396" y="1463"/>
                    <a:pt x="396" y="1502"/>
                    <a:pt x="380" y="1518"/>
                  </a:cubicBezTo>
                  <a:cubicBezTo>
                    <a:pt x="364" y="1534"/>
                    <a:pt x="356" y="1597"/>
                    <a:pt x="364" y="1613"/>
                  </a:cubicBezTo>
                  <a:cubicBezTo>
                    <a:pt x="380" y="1629"/>
                    <a:pt x="419" y="1660"/>
                    <a:pt x="419" y="1692"/>
                  </a:cubicBezTo>
                  <a:cubicBezTo>
                    <a:pt x="419" y="1731"/>
                    <a:pt x="403" y="1818"/>
                    <a:pt x="403" y="1842"/>
                  </a:cubicBezTo>
                  <a:cubicBezTo>
                    <a:pt x="411" y="1858"/>
                    <a:pt x="459" y="1945"/>
                    <a:pt x="459" y="1969"/>
                  </a:cubicBezTo>
                  <a:cubicBezTo>
                    <a:pt x="459" y="1969"/>
                    <a:pt x="538" y="2095"/>
                    <a:pt x="546" y="2095"/>
                  </a:cubicBezTo>
                  <a:cubicBezTo>
                    <a:pt x="561" y="2095"/>
                    <a:pt x="1597" y="2016"/>
                    <a:pt x="1597" y="2016"/>
                  </a:cubicBezTo>
                  <a:cubicBezTo>
                    <a:pt x="1597" y="2016"/>
                    <a:pt x="1605" y="2016"/>
                    <a:pt x="1613" y="2040"/>
                  </a:cubicBezTo>
                  <a:cubicBezTo>
                    <a:pt x="1621" y="2063"/>
                    <a:pt x="1613" y="2103"/>
                    <a:pt x="1645" y="2103"/>
                  </a:cubicBezTo>
                  <a:cubicBezTo>
                    <a:pt x="1676" y="2111"/>
                    <a:pt x="1692" y="2119"/>
                    <a:pt x="1692" y="2079"/>
                  </a:cubicBezTo>
                  <a:cubicBezTo>
                    <a:pt x="1692" y="2040"/>
                    <a:pt x="1708" y="1992"/>
                    <a:pt x="1692" y="1961"/>
                  </a:cubicBezTo>
                  <a:cubicBezTo>
                    <a:pt x="1668" y="1929"/>
                    <a:pt x="1660" y="1905"/>
                    <a:pt x="1684" y="1897"/>
                  </a:cubicBezTo>
                  <a:cubicBezTo>
                    <a:pt x="1708" y="1882"/>
                    <a:pt x="1882" y="1937"/>
                    <a:pt x="1898" y="1897"/>
                  </a:cubicBezTo>
                  <a:cubicBezTo>
                    <a:pt x="1898" y="1889"/>
                    <a:pt x="1898" y="1889"/>
                    <a:pt x="1906" y="1889"/>
                  </a:cubicBezTo>
                  <a:cubicBezTo>
                    <a:pt x="1882" y="1874"/>
                    <a:pt x="1882" y="1866"/>
                    <a:pt x="1890" y="1834"/>
                  </a:cubicBezTo>
                  <a:cubicBezTo>
                    <a:pt x="1890" y="1795"/>
                    <a:pt x="1898" y="1787"/>
                    <a:pt x="1882" y="1763"/>
                  </a:cubicBezTo>
                  <a:cubicBezTo>
                    <a:pt x="1866" y="1739"/>
                    <a:pt x="1913" y="1731"/>
                    <a:pt x="1898" y="1716"/>
                  </a:cubicBezTo>
                  <a:cubicBezTo>
                    <a:pt x="1882" y="1700"/>
                    <a:pt x="1890" y="1684"/>
                    <a:pt x="1913" y="1676"/>
                  </a:cubicBezTo>
                  <a:cubicBezTo>
                    <a:pt x="1945" y="1676"/>
                    <a:pt x="1969" y="1637"/>
                    <a:pt x="1953" y="1621"/>
                  </a:cubicBezTo>
                  <a:cubicBezTo>
                    <a:pt x="1929" y="1613"/>
                    <a:pt x="1913" y="1637"/>
                    <a:pt x="1921" y="1605"/>
                  </a:cubicBezTo>
                  <a:cubicBezTo>
                    <a:pt x="1929" y="1573"/>
                    <a:pt x="1913" y="1573"/>
                    <a:pt x="1937" y="1565"/>
                  </a:cubicBezTo>
                  <a:cubicBezTo>
                    <a:pt x="1953" y="1558"/>
                    <a:pt x="1977" y="1542"/>
                    <a:pt x="1961" y="1526"/>
                  </a:cubicBezTo>
                  <a:cubicBezTo>
                    <a:pt x="1953" y="1510"/>
                    <a:pt x="1945" y="1510"/>
                    <a:pt x="1929" y="1510"/>
                  </a:cubicBezTo>
                  <a:cubicBezTo>
                    <a:pt x="1921" y="1502"/>
                    <a:pt x="1913" y="1486"/>
                    <a:pt x="1929" y="1478"/>
                  </a:cubicBezTo>
                  <a:cubicBezTo>
                    <a:pt x="1945" y="1471"/>
                    <a:pt x="1961" y="1478"/>
                    <a:pt x="1969" y="1455"/>
                  </a:cubicBezTo>
                  <a:cubicBezTo>
                    <a:pt x="1977" y="1431"/>
                    <a:pt x="1969" y="1423"/>
                    <a:pt x="1953" y="1423"/>
                  </a:cubicBezTo>
                  <a:cubicBezTo>
                    <a:pt x="1937" y="1423"/>
                    <a:pt x="1921" y="1431"/>
                    <a:pt x="1937" y="1415"/>
                  </a:cubicBezTo>
                  <a:cubicBezTo>
                    <a:pt x="1953" y="1407"/>
                    <a:pt x="1977" y="1407"/>
                    <a:pt x="1984" y="1391"/>
                  </a:cubicBezTo>
                  <a:cubicBezTo>
                    <a:pt x="2000" y="1376"/>
                    <a:pt x="2016" y="1360"/>
                    <a:pt x="1993" y="1352"/>
                  </a:cubicBezTo>
                  <a:cubicBezTo>
                    <a:pt x="1961" y="1344"/>
                    <a:pt x="1945" y="1344"/>
                    <a:pt x="1953" y="1336"/>
                  </a:cubicBezTo>
                  <a:cubicBezTo>
                    <a:pt x="1969" y="1328"/>
                    <a:pt x="1993" y="1320"/>
                    <a:pt x="2008" y="1320"/>
                  </a:cubicBezTo>
                  <a:cubicBezTo>
                    <a:pt x="2016" y="1328"/>
                    <a:pt x="2032" y="1328"/>
                    <a:pt x="2024" y="1320"/>
                  </a:cubicBezTo>
                  <a:cubicBezTo>
                    <a:pt x="2016" y="1305"/>
                    <a:pt x="2008" y="1289"/>
                    <a:pt x="2024" y="1289"/>
                  </a:cubicBezTo>
                  <a:cubicBezTo>
                    <a:pt x="2040" y="1289"/>
                    <a:pt x="2056" y="1289"/>
                    <a:pt x="2048" y="1281"/>
                  </a:cubicBezTo>
                  <a:cubicBezTo>
                    <a:pt x="2040" y="1273"/>
                    <a:pt x="2095" y="1273"/>
                    <a:pt x="2079" y="1257"/>
                  </a:cubicBezTo>
                  <a:cubicBezTo>
                    <a:pt x="2071" y="1241"/>
                    <a:pt x="2056" y="1241"/>
                    <a:pt x="2048" y="1241"/>
                  </a:cubicBezTo>
                  <a:cubicBezTo>
                    <a:pt x="2024" y="1241"/>
                    <a:pt x="1945" y="1233"/>
                    <a:pt x="1921" y="1218"/>
                  </a:cubicBezTo>
                </a:path>
              </a:pathLst>
            </a:custGeom>
            <a:solidFill>
              <a:schemeClr val="accent5"/>
            </a:solidFill>
            <a:ln>
              <a:solidFill>
                <a:schemeClr val="bg2"/>
              </a:solidFill>
            </a:ln>
            <a:effectLst/>
          </p:spPr>
          <p:txBody>
            <a:bodyPr wrap="none" anchor="ctr"/>
            <a:lstStyle/>
            <a:p>
              <a:endParaRPr lang="en-US"/>
            </a:p>
          </p:txBody>
        </p:sp>
        <p:sp>
          <p:nvSpPr>
            <p:cNvPr id="286" name="Freeform 410"/>
            <p:cNvSpPr>
              <a:spLocks noChangeArrowheads="1"/>
            </p:cNvSpPr>
            <p:nvPr/>
          </p:nvSpPr>
          <p:spPr bwMode="auto">
            <a:xfrm>
              <a:off x="19619250" y="7828975"/>
              <a:ext cx="1101669" cy="1115587"/>
            </a:xfrm>
            <a:custGeom>
              <a:avLst/>
              <a:gdLst>
                <a:gd name="T0" fmla="*/ 1621 w 2096"/>
                <a:gd name="T1" fmla="*/ 2071 h 2120"/>
                <a:gd name="T2" fmla="*/ 459 w 2096"/>
                <a:gd name="T3" fmla="*/ 1977 h 2120"/>
                <a:gd name="T4" fmla="*/ 419 w 2096"/>
                <a:gd name="T5" fmla="*/ 1700 h 2120"/>
                <a:gd name="T6" fmla="*/ 380 w 2096"/>
                <a:gd name="T7" fmla="*/ 1439 h 2120"/>
                <a:gd name="T8" fmla="*/ 411 w 2096"/>
                <a:gd name="T9" fmla="*/ 1328 h 2120"/>
                <a:gd name="T10" fmla="*/ 364 w 2096"/>
                <a:gd name="T11" fmla="*/ 1249 h 2120"/>
                <a:gd name="T12" fmla="*/ 973 w 2096"/>
                <a:gd name="T13" fmla="*/ 0 h 2120"/>
                <a:gd name="T14" fmla="*/ 909 w 2096"/>
                <a:gd name="T15" fmla="*/ 95 h 2120"/>
                <a:gd name="T16" fmla="*/ 1020 w 2096"/>
                <a:gd name="T17" fmla="*/ 245 h 2120"/>
                <a:gd name="T18" fmla="*/ 1265 w 2096"/>
                <a:gd name="T19" fmla="*/ 475 h 2120"/>
                <a:gd name="T20" fmla="*/ 1597 w 2096"/>
                <a:gd name="T21" fmla="*/ 751 h 2120"/>
                <a:gd name="T22" fmla="*/ 1795 w 2096"/>
                <a:gd name="T23" fmla="*/ 1012 h 2120"/>
                <a:gd name="T24" fmla="*/ 1921 w 2096"/>
                <a:gd name="T25" fmla="*/ 1170 h 2120"/>
                <a:gd name="T26" fmla="*/ 2072 w 2096"/>
                <a:gd name="T27" fmla="*/ 1249 h 2120"/>
                <a:gd name="T28" fmla="*/ 2064 w 2096"/>
                <a:gd name="T29" fmla="*/ 1297 h 2120"/>
                <a:gd name="T30" fmla="*/ 2040 w 2096"/>
                <a:gd name="T31" fmla="*/ 1336 h 2120"/>
                <a:gd name="T32" fmla="*/ 1961 w 2096"/>
                <a:gd name="T33" fmla="*/ 1352 h 2120"/>
                <a:gd name="T34" fmla="*/ 2001 w 2096"/>
                <a:gd name="T35" fmla="*/ 1399 h 2120"/>
                <a:gd name="T36" fmla="*/ 1961 w 2096"/>
                <a:gd name="T37" fmla="*/ 1431 h 2120"/>
                <a:gd name="T38" fmla="*/ 1929 w 2096"/>
                <a:gd name="T39" fmla="*/ 1502 h 2120"/>
                <a:gd name="T40" fmla="*/ 1945 w 2096"/>
                <a:gd name="T41" fmla="*/ 1581 h 2120"/>
                <a:gd name="T42" fmla="*/ 1937 w 2096"/>
                <a:gd name="T43" fmla="*/ 1629 h 2120"/>
                <a:gd name="T44" fmla="*/ 1906 w 2096"/>
                <a:gd name="T45" fmla="*/ 1700 h 2120"/>
                <a:gd name="T46" fmla="*/ 1906 w 2096"/>
                <a:gd name="T47" fmla="*/ 1818 h 2120"/>
                <a:gd name="T48" fmla="*/ 1914 w 2096"/>
                <a:gd name="T49" fmla="*/ 1897 h 2120"/>
                <a:gd name="T50" fmla="*/ 1692 w 2096"/>
                <a:gd name="T51" fmla="*/ 1905 h 2120"/>
                <a:gd name="T52" fmla="*/ 1684 w 2096"/>
                <a:gd name="T53" fmla="*/ 2119 h 2120"/>
                <a:gd name="T54" fmla="*/ 1629 w 2096"/>
                <a:gd name="T55" fmla="*/ 2071 h 2120"/>
                <a:gd name="T56" fmla="*/ 1700 w 2096"/>
                <a:gd name="T57" fmla="*/ 2048 h 2120"/>
                <a:gd name="T58" fmla="*/ 1763 w 2096"/>
                <a:gd name="T59" fmla="*/ 1905 h 2120"/>
                <a:gd name="T60" fmla="*/ 1890 w 2096"/>
                <a:gd name="T61" fmla="*/ 1842 h 2120"/>
                <a:gd name="T62" fmla="*/ 1906 w 2096"/>
                <a:gd name="T63" fmla="*/ 1724 h 2120"/>
                <a:gd name="T64" fmla="*/ 1937 w 2096"/>
                <a:gd name="T65" fmla="*/ 1637 h 2120"/>
                <a:gd name="T66" fmla="*/ 1937 w 2096"/>
                <a:gd name="T67" fmla="*/ 1573 h 2120"/>
                <a:gd name="T68" fmla="*/ 1921 w 2096"/>
                <a:gd name="T69" fmla="*/ 1502 h 2120"/>
                <a:gd name="T70" fmla="*/ 1961 w 2096"/>
                <a:gd name="T71" fmla="*/ 1439 h 2120"/>
                <a:gd name="T72" fmla="*/ 1969 w 2096"/>
                <a:gd name="T73" fmla="*/ 1407 h 2120"/>
                <a:gd name="T74" fmla="*/ 1969 w 2096"/>
                <a:gd name="T75" fmla="*/ 1360 h 2120"/>
                <a:gd name="T76" fmla="*/ 2032 w 2096"/>
                <a:gd name="T77" fmla="*/ 1328 h 2120"/>
                <a:gd name="T78" fmla="*/ 2040 w 2096"/>
                <a:gd name="T79" fmla="*/ 1289 h 2120"/>
                <a:gd name="T80" fmla="*/ 2087 w 2096"/>
                <a:gd name="T81" fmla="*/ 1265 h 2120"/>
                <a:gd name="T82" fmla="*/ 1914 w 2096"/>
                <a:gd name="T83" fmla="*/ 1170 h 2120"/>
                <a:gd name="T84" fmla="*/ 1795 w 2096"/>
                <a:gd name="T85" fmla="*/ 1020 h 2120"/>
                <a:gd name="T86" fmla="*/ 1597 w 2096"/>
                <a:gd name="T87" fmla="*/ 759 h 2120"/>
                <a:gd name="T88" fmla="*/ 1265 w 2096"/>
                <a:gd name="T89" fmla="*/ 482 h 2120"/>
                <a:gd name="T90" fmla="*/ 1020 w 2096"/>
                <a:gd name="T91" fmla="*/ 253 h 2120"/>
                <a:gd name="T92" fmla="*/ 902 w 2096"/>
                <a:gd name="T93" fmla="*/ 95 h 2120"/>
                <a:gd name="T94" fmla="*/ 617 w 2096"/>
                <a:gd name="T95" fmla="*/ 48 h 2120"/>
                <a:gd name="T96" fmla="*/ 419 w 2096"/>
                <a:gd name="T97" fmla="*/ 1320 h 2120"/>
                <a:gd name="T98" fmla="*/ 388 w 2096"/>
                <a:gd name="T99" fmla="*/ 1439 h 2120"/>
                <a:gd name="T100" fmla="*/ 427 w 2096"/>
                <a:gd name="T101" fmla="*/ 1700 h 2120"/>
                <a:gd name="T102" fmla="*/ 554 w 2096"/>
                <a:gd name="T103" fmla="*/ 2103 h 2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96" h="2120">
                  <a:moveTo>
                    <a:pt x="1684" y="2119"/>
                  </a:moveTo>
                  <a:lnTo>
                    <a:pt x="1684" y="2119"/>
                  </a:lnTo>
                  <a:cubicBezTo>
                    <a:pt x="1676" y="2119"/>
                    <a:pt x="1668" y="2119"/>
                    <a:pt x="1661" y="2119"/>
                  </a:cubicBezTo>
                  <a:lnTo>
                    <a:pt x="1653" y="2119"/>
                  </a:lnTo>
                  <a:cubicBezTo>
                    <a:pt x="1621" y="2119"/>
                    <a:pt x="1621" y="2095"/>
                    <a:pt x="1621" y="2071"/>
                  </a:cubicBezTo>
                  <a:cubicBezTo>
                    <a:pt x="1621" y="2063"/>
                    <a:pt x="1621" y="2056"/>
                    <a:pt x="1621" y="2048"/>
                  </a:cubicBezTo>
                  <a:cubicBezTo>
                    <a:pt x="1613" y="2032"/>
                    <a:pt x="1605" y="2024"/>
                    <a:pt x="1605" y="2024"/>
                  </a:cubicBezTo>
                  <a:cubicBezTo>
                    <a:pt x="1550" y="2032"/>
                    <a:pt x="569" y="2111"/>
                    <a:pt x="554" y="2111"/>
                  </a:cubicBezTo>
                  <a:cubicBezTo>
                    <a:pt x="546" y="2111"/>
                    <a:pt x="483" y="2016"/>
                    <a:pt x="467" y="1977"/>
                  </a:cubicBezTo>
                  <a:cubicBezTo>
                    <a:pt x="459" y="1977"/>
                    <a:pt x="459" y="1977"/>
                    <a:pt x="459" y="1977"/>
                  </a:cubicBezTo>
                  <a:lnTo>
                    <a:pt x="459" y="1977"/>
                  </a:lnTo>
                  <a:cubicBezTo>
                    <a:pt x="459" y="1961"/>
                    <a:pt x="443" y="1921"/>
                    <a:pt x="435" y="1897"/>
                  </a:cubicBezTo>
                  <a:cubicBezTo>
                    <a:pt x="419" y="1874"/>
                    <a:pt x="411" y="1858"/>
                    <a:pt x="411" y="1850"/>
                  </a:cubicBezTo>
                  <a:cubicBezTo>
                    <a:pt x="411" y="1834"/>
                    <a:pt x="411" y="1803"/>
                    <a:pt x="419" y="1771"/>
                  </a:cubicBezTo>
                  <a:cubicBezTo>
                    <a:pt x="419" y="1739"/>
                    <a:pt x="419" y="1716"/>
                    <a:pt x="419" y="1700"/>
                  </a:cubicBezTo>
                  <a:cubicBezTo>
                    <a:pt x="419" y="1676"/>
                    <a:pt x="404" y="1652"/>
                    <a:pt x="380" y="1637"/>
                  </a:cubicBezTo>
                  <a:cubicBezTo>
                    <a:pt x="380" y="1629"/>
                    <a:pt x="372" y="1629"/>
                    <a:pt x="372" y="1621"/>
                  </a:cubicBezTo>
                  <a:cubicBezTo>
                    <a:pt x="356" y="1605"/>
                    <a:pt x="372" y="1542"/>
                    <a:pt x="388" y="1526"/>
                  </a:cubicBezTo>
                  <a:cubicBezTo>
                    <a:pt x="396" y="1510"/>
                    <a:pt x="396" y="1471"/>
                    <a:pt x="388" y="1455"/>
                  </a:cubicBezTo>
                  <a:cubicBezTo>
                    <a:pt x="380" y="1455"/>
                    <a:pt x="380" y="1447"/>
                    <a:pt x="380" y="1439"/>
                  </a:cubicBezTo>
                  <a:cubicBezTo>
                    <a:pt x="388" y="1431"/>
                    <a:pt x="396" y="1423"/>
                    <a:pt x="411" y="1415"/>
                  </a:cubicBezTo>
                  <a:lnTo>
                    <a:pt x="411" y="1415"/>
                  </a:lnTo>
                  <a:cubicBezTo>
                    <a:pt x="427" y="1399"/>
                    <a:pt x="435" y="1392"/>
                    <a:pt x="435" y="1368"/>
                  </a:cubicBezTo>
                  <a:cubicBezTo>
                    <a:pt x="435" y="1360"/>
                    <a:pt x="435" y="1352"/>
                    <a:pt x="427" y="1352"/>
                  </a:cubicBezTo>
                  <a:cubicBezTo>
                    <a:pt x="427" y="1344"/>
                    <a:pt x="419" y="1344"/>
                    <a:pt x="411" y="1328"/>
                  </a:cubicBezTo>
                  <a:cubicBezTo>
                    <a:pt x="404" y="1313"/>
                    <a:pt x="411" y="1297"/>
                    <a:pt x="411" y="1289"/>
                  </a:cubicBezTo>
                  <a:cubicBezTo>
                    <a:pt x="411" y="1281"/>
                    <a:pt x="411" y="1273"/>
                    <a:pt x="404" y="1265"/>
                  </a:cubicBezTo>
                  <a:cubicBezTo>
                    <a:pt x="388" y="1257"/>
                    <a:pt x="364" y="1249"/>
                    <a:pt x="364" y="1249"/>
                  </a:cubicBezTo>
                  <a:lnTo>
                    <a:pt x="364" y="1249"/>
                  </a:lnTo>
                  <a:lnTo>
                    <a:pt x="364" y="1249"/>
                  </a:lnTo>
                  <a:cubicBezTo>
                    <a:pt x="0" y="111"/>
                    <a:pt x="0" y="111"/>
                    <a:pt x="0" y="111"/>
                  </a:cubicBezTo>
                  <a:cubicBezTo>
                    <a:pt x="8" y="111"/>
                    <a:pt x="8" y="111"/>
                    <a:pt x="8" y="111"/>
                  </a:cubicBezTo>
                  <a:cubicBezTo>
                    <a:pt x="238" y="87"/>
                    <a:pt x="451" y="63"/>
                    <a:pt x="617" y="40"/>
                  </a:cubicBezTo>
                  <a:cubicBezTo>
                    <a:pt x="799" y="24"/>
                    <a:pt x="917" y="8"/>
                    <a:pt x="941" y="8"/>
                  </a:cubicBezTo>
                  <a:cubicBezTo>
                    <a:pt x="949" y="8"/>
                    <a:pt x="965" y="8"/>
                    <a:pt x="973" y="0"/>
                  </a:cubicBezTo>
                  <a:cubicBezTo>
                    <a:pt x="981" y="0"/>
                    <a:pt x="981" y="0"/>
                    <a:pt x="981" y="0"/>
                  </a:cubicBezTo>
                  <a:cubicBezTo>
                    <a:pt x="981" y="8"/>
                    <a:pt x="981" y="8"/>
                    <a:pt x="981" y="8"/>
                  </a:cubicBezTo>
                  <a:cubicBezTo>
                    <a:pt x="981" y="16"/>
                    <a:pt x="981" y="24"/>
                    <a:pt x="973" y="24"/>
                  </a:cubicBezTo>
                  <a:cubicBezTo>
                    <a:pt x="973" y="32"/>
                    <a:pt x="965" y="32"/>
                    <a:pt x="965" y="40"/>
                  </a:cubicBezTo>
                  <a:cubicBezTo>
                    <a:pt x="941" y="48"/>
                    <a:pt x="909" y="71"/>
                    <a:pt x="909" y="95"/>
                  </a:cubicBezTo>
                  <a:cubicBezTo>
                    <a:pt x="909" y="103"/>
                    <a:pt x="909" y="103"/>
                    <a:pt x="909" y="103"/>
                  </a:cubicBezTo>
                  <a:cubicBezTo>
                    <a:pt x="909" y="127"/>
                    <a:pt x="902" y="166"/>
                    <a:pt x="917" y="174"/>
                  </a:cubicBezTo>
                  <a:cubicBezTo>
                    <a:pt x="917" y="174"/>
                    <a:pt x="925" y="174"/>
                    <a:pt x="925" y="182"/>
                  </a:cubicBezTo>
                  <a:cubicBezTo>
                    <a:pt x="949" y="198"/>
                    <a:pt x="996" y="222"/>
                    <a:pt x="1004" y="238"/>
                  </a:cubicBezTo>
                  <a:cubicBezTo>
                    <a:pt x="1012" y="245"/>
                    <a:pt x="1020" y="245"/>
                    <a:pt x="1020" y="245"/>
                  </a:cubicBezTo>
                  <a:cubicBezTo>
                    <a:pt x="1028" y="245"/>
                    <a:pt x="1036" y="245"/>
                    <a:pt x="1044" y="245"/>
                  </a:cubicBezTo>
                  <a:cubicBezTo>
                    <a:pt x="1052" y="245"/>
                    <a:pt x="1060" y="238"/>
                    <a:pt x="1068" y="238"/>
                  </a:cubicBezTo>
                  <a:cubicBezTo>
                    <a:pt x="1084" y="238"/>
                    <a:pt x="1099" y="261"/>
                    <a:pt x="1115" y="293"/>
                  </a:cubicBezTo>
                  <a:cubicBezTo>
                    <a:pt x="1123" y="301"/>
                    <a:pt x="1123" y="309"/>
                    <a:pt x="1131" y="316"/>
                  </a:cubicBezTo>
                  <a:cubicBezTo>
                    <a:pt x="1162" y="372"/>
                    <a:pt x="1218" y="451"/>
                    <a:pt x="1265" y="475"/>
                  </a:cubicBezTo>
                  <a:cubicBezTo>
                    <a:pt x="1313" y="490"/>
                    <a:pt x="1328" y="498"/>
                    <a:pt x="1360" y="546"/>
                  </a:cubicBezTo>
                  <a:cubicBezTo>
                    <a:pt x="1392" y="585"/>
                    <a:pt x="1415" y="593"/>
                    <a:pt x="1447" y="609"/>
                  </a:cubicBezTo>
                  <a:cubicBezTo>
                    <a:pt x="1486" y="617"/>
                    <a:pt x="1510" y="625"/>
                    <a:pt x="1534" y="656"/>
                  </a:cubicBezTo>
                  <a:cubicBezTo>
                    <a:pt x="1534" y="664"/>
                    <a:pt x="1542" y="672"/>
                    <a:pt x="1542" y="680"/>
                  </a:cubicBezTo>
                  <a:cubicBezTo>
                    <a:pt x="1558" y="704"/>
                    <a:pt x="1566" y="720"/>
                    <a:pt x="1597" y="751"/>
                  </a:cubicBezTo>
                  <a:cubicBezTo>
                    <a:pt x="1645" y="783"/>
                    <a:pt x="1668" y="799"/>
                    <a:pt x="1692" y="815"/>
                  </a:cubicBezTo>
                  <a:cubicBezTo>
                    <a:pt x="1692" y="822"/>
                    <a:pt x="1700" y="822"/>
                    <a:pt x="1700" y="830"/>
                  </a:cubicBezTo>
                  <a:cubicBezTo>
                    <a:pt x="1732" y="846"/>
                    <a:pt x="1779" y="909"/>
                    <a:pt x="1787" y="933"/>
                  </a:cubicBezTo>
                  <a:cubicBezTo>
                    <a:pt x="1787" y="941"/>
                    <a:pt x="1787" y="949"/>
                    <a:pt x="1787" y="957"/>
                  </a:cubicBezTo>
                  <a:cubicBezTo>
                    <a:pt x="1779" y="980"/>
                    <a:pt x="1779" y="996"/>
                    <a:pt x="1795" y="1012"/>
                  </a:cubicBezTo>
                  <a:cubicBezTo>
                    <a:pt x="1803" y="1020"/>
                    <a:pt x="1811" y="1020"/>
                    <a:pt x="1819" y="1028"/>
                  </a:cubicBezTo>
                  <a:cubicBezTo>
                    <a:pt x="1834" y="1028"/>
                    <a:pt x="1850" y="1036"/>
                    <a:pt x="1858" y="1052"/>
                  </a:cubicBezTo>
                  <a:cubicBezTo>
                    <a:pt x="1866" y="1060"/>
                    <a:pt x="1874" y="1075"/>
                    <a:pt x="1882" y="1083"/>
                  </a:cubicBezTo>
                  <a:cubicBezTo>
                    <a:pt x="1898" y="1107"/>
                    <a:pt x="1906" y="1131"/>
                    <a:pt x="1921" y="1139"/>
                  </a:cubicBezTo>
                  <a:cubicBezTo>
                    <a:pt x="1929" y="1139"/>
                    <a:pt x="1929" y="1155"/>
                    <a:pt x="1921" y="1170"/>
                  </a:cubicBezTo>
                  <a:cubicBezTo>
                    <a:pt x="1914" y="1194"/>
                    <a:pt x="1914" y="1218"/>
                    <a:pt x="1929" y="1226"/>
                  </a:cubicBezTo>
                  <a:cubicBezTo>
                    <a:pt x="1961" y="1241"/>
                    <a:pt x="2032" y="1241"/>
                    <a:pt x="2056" y="1241"/>
                  </a:cubicBezTo>
                  <a:cubicBezTo>
                    <a:pt x="2064" y="1241"/>
                    <a:pt x="2064" y="1241"/>
                    <a:pt x="2064" y="1241"/>
                  </a:cubicBezTo>
                  <a:lnTo>
                    <a:pt x="2064" y="1241"/>
                  </a:lnTo>
                  <a:cubicBezTo>
                    <a:pt x="2064" y="1241"/>
                    <a:pt x="2064" y="1249"/>
                    <a:pt x="2072" y="1249"/>
                  </a:cubicBezTo>
                  <a:cubicBezTo>
                    <a:pt x="2079" y="1249"/>
                    <a:pt x="2087" y="1257"/>
                    <a:pt x="2095" y="1265"/>
                  </a:cubicBezTo>
                  <a:cubicBezTo>
                    <a:pt x="2095" y="1265"/>
                    <a:pt x="2095" y="1265"/>
                    <a:pt x="2095" y="1273"/>
                  </a:cubicBezTo>
                  <a:cubicBezTo>
                    <a:pt x="2095" y="1281"/>
                    <a:pt x="2079" y="1281"/>
                    <a:pt x="2072" y="1281"/>
                  </a:cubicBezTo>
                  <a:cubicBezTo>
                    <a:pt x="2072" y="1289"/>
                    <a:pt x="2064" y="1289"/>
                    <a:pt x="2064" y="1289"/>
                  </a:cubicBezTo>
                  <a:lnTo>
                    <a:pt x="2064" y="1297"/>
                  </a:lnTo>
                  <a:cubicBezTo>
                    <a:pt x="2064" y="1297"/>
                    <a:pt x="2056" y="1297"/>
                    <a:pt x="2040" y="1297"/>
                  </a:cubicBezTo>
                  <a:cubicBezTo>
                    <a:pt x="2032" y="1297"/>
                    <a:pt x="2032" y="1297"/>
                    <a:pt x="2032" y="1297"/>
                  </a:cubicBezTo>
                  <a:cubicBezTo>
                    <a:pt x="2032" y="1297"/>
                    <a:pt x="2024" y="1297"/>
                    <a:pt x="2024" y="1305"/>
                  </a:cubicBezTo>
                  <a:cubicBezTo>
                    <a:pt x="2024" y="1305"/>
                    <a:pt x="2032" y="1320"/>
                    <a:pt x="2040" y="1320"/>
                  </a:cubicBezTo>
                  <a:cubicBezTo>
                    <a:pt x="2040" y="1328"/>
                    <a:pt x="2040" y="1328"/>
                    <a:pt x="2040" y="1336"/>
                  </a:cubicBezTo>
                  <a:lnTo>
                    <a:pt x="2032" y="1336"/>
                  </a:lnTo>
                  <a:cubicBezTo>
                    <a:pt x="2024" y="1336"/>
                    <a:pt x="2016" y="1336"/>
                    <a:pt x="2008" y="1336"/>
                  </a:cubicBezTo>
                  <a:lnTo>
                    <a:pt x="2008" y="1336"/>
                  </a:lnTo>
                  <a:cubicBezTo>
                    <a:pt x="1992" y="1336"/>
                    <a:pt x="1977" y="1344"/>
                    <a:pt x="1969" y="1344"/>
                  </a:cubicBezTo>
                  <a:cubicBezTo>
                    <a:pt x="1961" y="1352"/>
                    <a:pt x="1961" y="1352"/>
                    <a:pt x="1961" y="1352"/>
                  </a:cubicBezTo>
                  <a:cubicBezTo>
                    <a:pt x="1969" y="1352"/>
                    <a:pt x="1969" y="1352"/>
                    <a:pt x="1977" y="1352"/>
                  </a:cubicBezTo>
                  <a:cubicBezTo>
                    <a:pt x="1977" y="1352"/>
                    <a:pt x="1992" y="1352"/>
                    <a:pt x="2001" y="1360"/>
                  </a:cubicBezTo>
                  <a:cubicBezTo>
                    <a:pt x="2008" y="1360"/>
                    <a:pt x="2016" y="1368"/>
                    <a:pt x="2016" y="1368"/>
                  </a:cubicBezTo>
                  <a:cubicBezTo>
                    <a:pt x="2016" y="1384"/>
                    <a:pt x="2008" y="1392"/>
                    <a:pt x="2001" y="1399"/>
                  </a:cubicBezTo>
                  <a:lnTo>
                    <a:pt x="2001" y="1399"/>
                  </a:lnTo>
                  <a:cubicBezTo>
                    <a:pt x="1992" y="1415"/>
                    <a:pt x="1977" y="1415"/>
                    <a:pt x="1969" y="1415"/>
                  </a:cubicBezTo>
                  <a:cubicBezTo>
                    <a:pt x="1961" y="1415"/>
                    <a:pt x="1953" y="1423"/>
                    <a:pt x="1945" y="1423"/>
                  </a:cubicBezTo>
                  <a:cubicBezTo>
                    <a:pt x="1945" y="1431"/>
                    <a:pt x="1945" y="1431"/>
                    <a:pt x="1945" y="1431"/>
                  </a:cubicBezTo>
                  <a:lnTo>
                    <a:pt x="1953" y="1431"/>
                  </a:lnTo>
                  <a:cubicBezTo>
                    <a:pt x="1961" y="1431"/>
                    <a:pt x="1961" y="1431"/>
                    <a:pt x="1961" y="1431"/>
                  </a:cubicBezTo>
                  <a:cubicBezTo>
                    <a:pt x="1969" y="1431"/>
                    <a:pt x="1977" y="1431"/>
                    <a:pt x="1985" y="1439"/>
                  </a:cubicBezTo>
                  <a:cubicBezTo>
                    <a:pt x="1985" y="1439"/>
                    <a:pt x="1985" y="1447"/>
                    <a:pt x="1985" y="1463"/>
                  </a:cubicBezTo>
                  <a:cubicBezTo>
                    <a:pt x="1977" y="1479"/>
                    <a:pt x="1969" y="1486"/>
                    <a:pt x="1953" y="1486"/>
                  </a:cubicBezTo>
                  <a:cubicBezTo>
                    <a:pt x="1953" y="1486"/>
                    <a:pt x="1945" y="1486"/>
                    <a:pt x="1937" y="1494"/>
                  </a:cubicBezTo>
                  <a:cubicBezTo>
                    <a:pt x="1929" y="1494"/>
                    <a:pt x="1929" y="1494"/>
                    <a:pt x="1929" y="1502"/>
                  </a:cubicBezTo>
                  <a:lnTo>
                    <a:pt x="1937" y="1510"/>
                  </a:lnTo>
                  <a:cubicBezTo>
                    <a:pt x="1945" y="1510"/>
                    <a:pt x="1945" y="1510"/>
                    <a:pt x="1945" y="1510"/>
                  </a:cubicBezTo>
                  <a:cubicBezTo>
                    <a:pt x="1953" y="1518"/>
                    <a:pt x="1961" y="1518"/>
                    <a:pt x="1977" y="1534"/>
                  </a:cubicBezTo>
                  <a:cubicBezTo>
                    <a:pt x="1977" y="1534"/>
                    <a:pt x="1985" y="1542"/>
                    <a:pt x="1977" y="1550"/>
                  </a:cubicBezTo>
                  <a:cubicBezTo>
                    <a:pt x="1977" y="1557"/>
                    <a:pt x="1961" y="1573"/>
                    <a:pt x="1945" y="1581"/>
                  </a:cubicBezTo>
                  <a:cubicBezTo>
                    <a:pt x="1937" y="1581"/>
                    <a:pt x="1937" y="1581"/>
                    <a:pt x="1937" y="1581"/>
                  </a:cubicBezTo>
                  <a:lnTo>
                    <a:pt x="1937" y="1589"/>
                  </a:lnTo>
                  <a:cubicBezTo>
                    <a:pt x="1937" y="1589"/>
                    <a:pt x="1937" y="1597"/>
                    <a:pt x="1937" y="1613"/>
                  </a:cubicBezTo>
                  <a:cubicBezTo>
                    <a:pt x="1937" y="1621"/>
                    <a:pt x="1937" y="1629"/>
                    <a:pt x="1937" y="1629"/>
                  </a:cubicBezTo>
                  <a:lnTo>
                    <a:pt x="1937" y="1629"/>
                  </a:lnTo>
                  <a:lnTo>
                    <a:pt x="1945" y="1621"/>
                  </a:lnTo>
                  <a:cubicBezTo>
                    <a:pt x="1953" y="1621"/>
                    <a:pt x="1961" y="1629"/>
                    <a:pt x="1961" y="1629"/>
                  </a:cubicBezTo>
                  <a:cubicBezTo>
                    <a:pt x="1969" y="1637"/>
                    <a:pt x="1969" y="1637"/>
                    <a:pt x="1969" y="1652"/>
                  </a:cubicBezTo>
                  <a:cubicBezTo>
                    <a:pt x="1969" y="1668"/>
                    <a:pt x="1945" y="1684"/>
                    <a:pt x="1921" y="1692"/>
                  </a:cubicBezTo>
                  <a:cubicBezTo>
                    <a:pt x="1914" y="1692"/>
                    <a:pt x="1906" y="1692"/>
                    <a:pt x="1906" y="1700"/>
                  </a:cubicBezTo>
                  <a:cubicBezTo>
                    <a:pt x="1898" y="1708"/>
                    <a:pt x="1906" y="1716"/>
                    <a:pt x="1906" y="1724"/>
                  </a:cubicBezTo>
                  <a:cubicBezTo>
                    <a:pt x="1914" y="1724"/>
                    <a:pt x="1914" y="1724"/>
                    <a:pt x="1914" y="1732"/>
                  </a:cubicBezTo>
                  <a:lnTo>
                    <a:pt x="1906" y="1739"/>
                  </a:lnTo>
                  <a:cubicBezTo>
                    <a:pt x="1890" y="1755"/>
                    <a:pt x="1882" y="1755"/>
                    <a:pt x="1890" y="1771"/>
                  </a:cubicBezTo>
                  <a:cubicBezTo>
                    <a:pt x="1906" y="1787"/>
                    <a:pt x="1906" y="1795"/>
                    <a:pt x="1906" y="1818"/>
                  </a:cubicBezTo>
                  <a:cubicBezTo>
                    <a:pt x="1906" y="1826"/>
                    <a:pt x="1898" y="1834"/>
                    <a:pt x="1898" y="1842"/>
                  </a:cubicBezTo>
                  <a:lnTo>
                    <a:pt x="1898" y="1842"/>
                  </a:lnTo>
                  <a:cubicBezTo>
                    <a:pt x="1898" y="1882"/>
                    <a:pt x="1898" y="1882"/>
                    <a:pt x="1914" y="1890"/>
                  </a:cubicBezTo>
                  <a:cubicBezTo>
                    <a:pt x="1914" y="1897"/>
                    <a:pt x="1914" y="1897"/>
                    <a:pt x="1914" y="1897"/>
                  </a:cubicBezTo>
                  <a:lnTo>
                    <a:pt x="1914" y="1897"/>
                  </a:lnTo>
                  <a:lnTo>
                    <a:pt x="1914" y="1905"/>
                  </a:lnTo>
                  <a:cubicBezTo>
                    <a:pt x="1906" y="1913"/>
                    <a:pt x="1890" y="1921"/>
                    <a:pt x="1858" y="1921"/>
                  </a:cubicBezTo>
                  <a:cubicBezTo>
                    <a:pt x="1834" y="1921"/>
                    <a:pt x="1795" y="1913"/>
                    <a:pt x="1763" y="1913"/>
                  </a:cubicBezTo>
                  <a:cubicBezTo>
                    <a:pt x="1739" y="1905"/>
                    <a:pt x="1716" y="1905"/>
                    <a:pt x="1708" y="1905"/>
                  </a:cubicBezTo>
                  <a:cubicBezTo>
                    <a:pt x="1700" y="1905"/>
                    <a:pt x="1692" y="1905"/>
                    <a:pt x="1692" y="1905"/>
                  </a:cubicBezTo>
                  <a:cubicBezTo>
                    <a:pt x="1684" y="1913"/>
                    <a:pt x="1684" y="1913"/>
                    <a:pt x="1684" y="1921"/>
                  </a:cubicBezTo>
                  <a:cubicBezTo>
                    <a:pt x="1684" y="1929"/>
                    <a:pt x="1684" y="1945"/>
                    <a:pt x="1700" y="1969"/>
                  </a:cubicBezTo>
                  <a:cubicBezTo>
                    <a:pt x="1716" y="1992"/>
                    <a:pt x="1716" y="2024"/>
                    <a:pt x="1708" y="2056"/>
                  </a:cubicBezTo>
                  <a:cubicBezTo>
                    <a:pt x="1708" y="2063"/>
                    <a:pt x="1708" y="2079"/>
                    <a:pt x="1708" y="2087"/>
                  </a:cubicBezTo>
                  <a:cubicBezTo>
                    <a:pt x="1708" y="2111"/>
                    <a:pt x="1700" y="2119"/>
                    <a:pt x="1684" y="2119"/>
                  </a:cubicBezTo>
                  <a:close/>
                  <a:moveTo>
                    <a:pt x="1605" y="2016"/>
                  </a:moveTo>
                  <a:lnTo>
                    <a:pt x="1605" y="2016"/>
                  </a:lnTo>
                  <a:lnTo>
                    <a:pt x="1605" y="2016"/>
                  </a:lnTo>
                  <a:cubicBezTo>
                    <a:pt x="1605" y="2016"/>
                    <a:pt x="1613" y="2024"/>
                    <a:pt x="1629" y="2048"/>
                  </a:cubicBezTo>
                  <a:cubicBezTo>
                    <a:pt x="1629" y="2056"/>
                    <a:pt x="1629" y="2063"/>
                    <a:pt x="1629" y="2071"/>
                  </a:cubicBezTo>
                  <a:cubicBezTo>
                    <a:pt x="1629" y="2095"/>
                    <a:pt x="1629" y="2111"/>
                    <a:pt x="1653" y="2111"/>
                  </a:cubicBezTo>
                  <a:cubicBezTo>
                    <a:pt x="1653" y="2111"/>
                    <a:pt x="1661" y="2111"/>
                    <a:pt x="1668" y="2111"/>
                  </a:cubicBezTo>
                  <a:cubicBezTo>
                    <a:pt x="1668" y="2111"/>
                    <a:pt x="1676" y="2111"/>
                    <a:pt x="1684" y="2111"/>
                  </a:cubicBezTo>
                  <a:cubicBezTo>
                    <a:pt x="1692" y="2111"/>
                    <a:pt x="1700" y="2111"/>
                    <a:pt x="1700" y="2087"/>
                  </a:cubicBezTo>
                  <a:cubicBezTo>
                    <a:pt x="1700" y="2079"/>
                    <a:pt x="1700" y="2063"/>
                    <a:pt x="1700" y="2048"/>
                  </a:cubicBezTo>
                  <a:cubicBezTo>
                    <a:pt x="1708" y="2024"/>
                    <a:pt x="1708" y="1992"/>
                    <a:pt x="1692" y="1969"/>
                  </a:cubicBezTo>
                  <a:cubicBezTo>
                    <a:pt x="1676" y="1945"/>
                    <a:pt x="1676" y="1929"/>
                    <a:pt x="1676" y="1921"/>
                  </a:cubicBezTo>
                  <a:cubicBezTo>
                    <a:pt x="1676" y="1913"/>
                    <a:pt x="1684" y="1905"/>
                    <a:pt x="1692" y="1897"/>
                  </a:cubicBezTo>
                  <a:cubicBezTo>
                    <a:pt x="1692" y="1897"/>
                    <a:pt x="1700" y="1897"/>
                    <a:pt x="1708" y="1897"/>
                  </a:cubicBezTo>
                  <a:cubicBezTo>
                    <a:pt x="1716" y="1897"/>
                    <a:pt x="1739" y="1897"/>
                    <a:pt x="1763" y="1905"/>
                  </a:cubicBezTo>
                  <a:cubicBezTo>
                    <a:pt x="1795" y="1913"/>
                    <a:pt x="1834" y="1913"/>
                    <a:pt x="1858" y="1913"/>
                  </a:cubicBezTo>
                  <a:cubicBezTo>
                    <a:pt x="1882" y="1913"/>
                    <a:pt x="1898" y="1913"/>
                    <a:pt x="1906" y="1905"/>
                  </a:cubicBezTo>
                  <a:cubicBezTo>
                    <a:pt x="1906" y="1897"/>
                    <a:pt x="1906" y="1897"/>
                    <a:pt x="1906" y="1897"/>
                  </a:cubicBezTo>
                  <a:cubicBezTo>
                    <a:pt x="1890" y="1882"/>
                    <a:pt x="1890" y="1874"/>
                    <a:pt x="1890" y="1842"/>
                  </a:cubicBezTo>
                  <a:lnTo>
                    <a:pt x="1890" y="1842"/>
                  </a:lnTo>
                  <a:cubicBezTo>
                    <a:pt x="1890" y="1826"/>
                    <a:pt x="1898" y="1826"/>
                    <a:pt x="1898" y="1818"/>
                  </a:cubicBezTo>
                  <a:cubicBezTo>
                    <a:pt x="1898" y="1795"/>
                    <a:pt x="1898" y="1795"/>
                    <a:pt x="1890" y="1771"/>
                  </a:cubicBezTo>
                  <a:cubicBezTo>
                    <a:pt x="1874" y="1755"/>
                    <a:pt x="1890" y="1747"/>
                    <a:pt x="1898" y="1739"/>
                  </a:cubicBezTo>
                  <a:cubicBezTo>
                    <a:pt x="1898" y="1732"/>
                    <a:pt x="1906" y="1732"/>
                    <a:pt x="1906" y="1732"/>
                  </a:cubicBezTo>
                  <a:cubicBezTo>
                    <a:pt x="1906" y="1724"/>
                    <a:pt x="1906" y="1724"/>
                    <a:pt x="1906" y="1724"/>
                  </a:cubicBezTo>
                  <a:cubicBezTo>
                    <a:pt x="1898" y="1716"/>
                    <a:pt x="1890" y="1708"/>
                    <a:pt x="1898" y="1700"/>
                  </a:cubicBezTo>
                  <a:cubicBezTo>
                    <a:pt x="1898" y="1692"/>
                    <a:pt x="1906" y="1684"/>
                    <a:pt x="1921" y="1684"/>
                  </a:cubicBezTo>
                  <a:cubicBezTo>
                    <a:pt x="1945" y="1676"/>
                    <a:pt x="1961" y="1660"/>
                    <a:pt x="1961" y="1645"/>
                  </a:cubicBezTo>
                  <a:lnTo>
                    <a:pt x="1961" y="1637"/>
                  </a:lnTo>
                  <a:cubicBezTo>
                    <a:pt x="1953" y="1629"/>
                    <a:pt x="1945" y="1629"/>
                    <a:pt x="1937" y="1637"/>
                  </a:cubicBezTo>
                  <a:cubicBezTo>
                    <a:pt x="1937" y="1637"/>
                    <a:pt x="1937" y="1637"/>
                    <a:pt x="1929" y="1637"/>
                  </a:cubicBezTo>
                  <a:cubicBezTo>
                    <a:pt x="1929" y="1637"/>
                    <a:pt x="1929" y="1637"/>
                    <a:pt x="1929" y="1629"/>
                  </a:cubicBezTo>
                  <a:cubicBezTo>
                    <a:pt x="1929" y="1629"/>
                    <a:pt x="1929" y="1621"/>
                    <a:pt x="1929" y="1613"/>
                  </a:cubicBezTo>
                  <a:cubicBezTo>
                    <a:pt x="1929" y="1597"/>
                    <a:pt x="1929" y="1597"/>
                    <a:pt x="1929" y="1589"/>
                  </a:cubicBezTo>
                  <a:cubicBezTo>
                    <a:pt x="1929" y="1581"/>
                    <a:pt x="1929" y="1581"/>
                    <a:pt x="1937" y="1573"/>
                  </a:cubicBezTo>
                  <a:cubicBezTo>
                    <a:pt x="1953" y="1566"/>
                    <a:pt x="1969" y="1557"/>
                    <a:pt x="1977" y="1550"/>
                  </a:cubicBezTo>
                  <a:cubicBezTo>
                    <a:pt x="1977" y="1542"/>
                    <a:pt x="1977" y="1542"/>
                    <a:pt x="1969" y="1534"/>
                  </a:cubicBezTo>
                  <a:cubicBezTo>
                    <a:pt x="1961" y="1526"/>
                    <a:pt x="1953" y="1526"/>
                    <a:pt x="1945" y="1518"/>
                  </a:cubicBezTo>
                  <a:cubicBezTo>
                    <a:pt x="1937" y="1518"/>
                    <a:pt x="1937" y="1518"/>
                    <a:pt x="1937" y="1518"/>
                  </a:cubicBezTo>
                  <a:cubicBezTo>
                    <a:pt x="1929" y="1518"/>
                    <a:pt x="1921" y="1510"/>
                    <a:pt x="1921" y="1502"/>
                  </a:cubicBezTo>
                  <a:cubicBezTo>
                    <a:pt x="1921" y="1502"/>
                    <a:pt x="1921" y="1494"/>
                    <a:pt x="1937" y="1486"/>
                  </a:cubicBezTo>
                  <a:cubicBezTo>
                    <a:pt x="1937" y="1479"/>
                    <a:pt x="1945" y="1479"/>
                    <a:pt x="1953" y="1479"/>
                  </a:cubicBezTo>
                  <a:cubicBezTo>
                    <a:pt x="1961" y="1479"/>
                    <a:pt x="1969" y="1479"/>
                    <a:pt x="1977" y="1463"/>
                  </a:cubicBezTo>
                  <a:cubicBezTo>
                    <a:pt x="1977" y="1455"/>
                    <a:pt x="1977" y="1447"/>
                    <a:pt x="1977" y="1439"/>
                  </a:cubicBezTo>
                  <a:cubicBezTo>
                    <a:pt x="1977" y="1439"/>
                    <a:pt x="1969" y="1439"/>
                    <a:pt x="1961" y="1439"/>
                  </a:cubicBezTo>
                  <a:cubicBezTo>
                    <a:pt x="1961" y="1439"/>
                    <a:pt x="1961" y="1439"/>
                    <a:pt x="1953" y="1439"/>
                  </a:cubicBezTo>
                  <a:lnTo>
                    <a:pt x="1945" y="1439"/>
                  </a:lnTo>
                  <a:cubicBezTo>
                    <a:pt x="1945" y="1439"/>
                    <a:pt x="1937" y="1439"/>
                    <a:pt x="1937" y="1431"/>
                  </a:cubicBezTo>
                  <a:cubicBezTo>
                    <a:pt x="1937" y="1431"/>
                    <a:pt x="1937" y="1423"/>
                    <a:pt x="1945" y="1423"/>
                  </a:cubicBezTo>
                  <a:cubicBezTo>
                    <a:pt x="1953" y="1415"/>
                    <a:pt x="1961" y="1415"/>
                    <a:pt x="1969" y="1407"/>
                  </a:cubicBezTo>
                  <a:cubicBezTo>
                    <a:pt x="1977" y="1407"/>
                    <a:pt x="1985" y="1407"/>
                    <a:pt x="1992" y="1399"/>
                  </a:cubicBezTo>
                  <a:lnTo>
                    <a:pt x="1992" y="1392"/>
                  </a:lnTo>
                  <a:cubicBezTo>
                    <a:pt x="2001" y="1384"/>
                    <a:pt x="2008" y="1376"/>
                    <a:pt x="2008" y="1376"/>
                  </a:cubicBezTo>
                  <a:cubicBezTo>
                    <a:pt x="2008" y="1368"/>
                    <a:pt x="2001" y="1368"/>
                    <a:pt x="1992" y="1368"/>
                  </a:cubicBezTo>
                  <a:cubicBezTo>
                    <a:pt x="1985" y="1360"/>
                    <a:pt x="1977" y="1360"/>
                    <a:pt x="1969" y="1360"/>
                  </a:cubicBezTo>
                  <a:cubicBezTo>
                    <a:pt x="1961" y="1352"/>
                    <a:pt x="1953" y="1352"/>
                    <a:pt x="1953" y="1352"/>
                  </a:cubicBezTo>
                  <a:cubicBezTo>
                    <a:pt x="1953" y="1344"/>
                    <a:pt x="1961" y="1344"/>
                    <a:pt x="1961" y="1344"/>
                  </a:cubicBezTo>
                  <a:cubicBezTo>
                    <a:pt x="1969" y="1336"/>
                    <a:pt x="1992" y="1328"/>
                    <a:pt x="2008" y="1328"/>
                  </a:cubicBezTo>
                  <a:cubicBezTo>
                    <a:pt x="2008" y="1328"/>
                    <a:pt x="2008" y="1328"/>
                    <a:pt x="2016" y="1328"/>
                  </a:cubicBezTo>
                  <a:cubicBezTo>
                    <a:pt x="2024" y="1328"/>
                    <a:pt x="2024" y="1328"/>
                    <a:pt x="2032" y="1328"/>
                  </a:cubicBezTo>
                  <a:lnTo>
                    <a:pt x="2032" y="1328"/>
                  </a:lnTo>
                  <a:lnTo>
                    <a:pt x="2032" y="1328"/>
                  </a:lnTo>
                  <a:cubicBezTo>
                    <a:pt x="2024" y="1313"/>
                    <a:pt x="2016" y="1305"/>
                    <a:pt x="2016" y="1297"/>
                  </a:cubicBezTo>
                  <a:cubicBezTo>
                    <a:pt x="2024" y="1297"/>
                    <a:pt x="2024" y="1289"/>
                    <a:pt x="2032" y="1289"/>
                  </a:cubicBezTo>
                  <a:cubicBezTo>
                    <a:pt x="2040" y="1289"/>
                    <a:pt x="2040" y="1289"/>
                    <a:pt x="2040" y="1289"/>
                  </a:cubicBezTo>
                  <a:cubicBezTo>
                    <a:pt x="2048" y="1289"/>
                    <a:pt x="2056" y="1289"/>
                    <a:pt x="2056" y="1289"/>
                  </a:cubicBezTo>
                  <a:lnTo>
                    <a:pt x="2056" y="1289"/>
                  </a:lnTo>
                  <a:cubicBezTo>
                    <a:pt x="2056" y="1281"/>
                    <a:pt x="2064" y="1281"/>
                    <a:pt x="2072" y="1281"/>
                  </a:cubicBezTo>
                  <a:cubicBezTo>
                    <a:pt x="2079" y="1273"/>
                    <a:pt x="2087" y="1273"/>
                    <a:pt x="2087" y="1265"/>
                  </a:cubicBezTo>
                  <a:lnTo>
                    <a:pt x="2087" y="1265"/>
                  </a:lnTo>
                  <a:cubicBezTo>
                    <a:pt x="2079" y="1257"/>
                    <a:pt x="2072" y="1257"/>
                    <a:pt x="2072" y="1257"/>
                  </a:cubicBezTo>
                  <a:cubicBezTo>
                    <a:pt x="2064" y="1249"/>
                    <a:pt x="2064" y="1249"/>
                    <a:pt x="2056" y="1249"/>
                  </a:cubicBezTo>
                  <a:lnTo>
                    <a:pt x="2056" y="1249"/>
                  </a:lnTo>
                  <a:cubicBezTo>
                    <a:pt x="2024" y="1249"/>
                    <a:pt x="1953" y="1249"/>
                    <a:pt x="1929" y="1233"/>
                  </a:cubicBezTo>
                  <a:cubicBezTo>
                    <a:pt x="1906" y="1218"/>
                    <a:pt x="1906" y="1194"/>
                    <a:pt x="1914" y="1170"/>
                  </a:cubicBezTo>
                  <a:cubicBezTo>
                    <a:pt x="1921" y="1155"/>
                    <a:pt x="1921" y="1146"/>
                    <a:pt x="1914" y="1139"/>
                  </a:cubicBezTo>
                  <a:cubicBezTo>
                    <a:pt x="1906" y="1131"/>
                    <a:pt x="1890" y="1107"/>
                    <a:pt x="1874" y="1091"/>
                  </a:cubicBezTo>
                  <a:cubicBezTo>
                    <a:pt x="1866" y="1075"/>
                    <a:pt x="1866" y="1067"/>
                    <a:pt x="1858" y="1060"/>
                  </a:cubicBezTo>
                  <a:cubicBezTo>
                    <a:pt x="1842" y="1044"/>
                    <a:pt x="1834" y="1036"/>
                    <a:pt x="1819" y="1028"/>
                  </a:cubicBezTo>
                  <a:cubicBezTo>
                    <a:pt x="1811" y="1028"/>
                    <a:pt x="1803" y="1020"/>
                    <a:pt x="1795" y="1020"/>
                  </a:cubicBezTo>
                  <a:cubicBezTo>
                    <a:pt x="1771" y="1004"/>
                    <a:pt x="1779" y="980"/>
                    <a:pt x="1779" y="957"/>
                  </a:cubicBezTo>
                  <a:cubicBezTo>
                    <a:pt x="1779" y="949"/>
                    <a:pt x="1779" y="941"/>
                    <a:pt x="1779" y="933"/>
                  </a:cubicBezTo>
                  <a:cubicBezTo>
                    <a:pt x="1771" y="917"/>
                    <a:pt x="1724" y="854"/>
                    <a:pt x="1700" y="830"/>
                  </a:cubicBezTo>
                  <a:cubicBezTo>
                    <a:pt x="1692" y="830"/>
                    <a:pt x="1692" y="830"/>
                    <a:pt x="1684" y="822"/>
                  </a:cubicBezTo>
                  <a:cubicBezTo>
                    <a:pt x="1661" y="807"/>
                    <a:pt x="1637" y="791"/>
                    <a:pt x="1597" y="759"/>
                  </a:cubicBezTo>
                  <a:cubicBezTo>
                    <a:pt x="1558" y="728"/>
                    <a:pt x="1550" y="704"/>
                    <a:pt x="1542" y="688"/>
                  </a:cubicBezTo>
                  <a:cubicBezTo>
                    <a:pt x="1534" y="680"/>
                    <a:pt x="1534" y="672"/>
                    <a:pt x="1526" y="656"/>
                  </a:cubicBezTo>
                  <a:cubicBezTo>
                    <a:pt x="1502" y="633"/>
                    <a:pt x="1479" y="625"/>
                    <a:pt x="1447" y="617"/>
                  </a:cubicBezTo>
                  <a:cubicBezTo>
                    <a:pt x="1415" y="601"/>
                    <a:pt x="1392" y="593"/>
                    <a:pt x="1360" y="546"/>
                  </a:cubicBezTo>
                  <a:cubicBezTo>
                    <a:pt x="1328" y="506"/>
                    <a:pt x="1313" y="498"/>
                    <a:pt x="1265" y="482"/>
                  </a:cubicBezTo>
                  <a:cubicBezTo>
                    <a:pt x="1210" y="459"/>
                    <a:pt x="1162" y="388"/>
                    <a:pt x="1123" y="324"/>
                  </a:cubicBezTo>
                  <a:cubicBezTo>
                    <a:pt x="1115" y="316"/>
                    <a:pt x="1115" y="301"/>
                    <a:pt x="1107" y="293"/>
                  </a:cubicBezTo>
                  <a:cubicBezTo>
                    <a:pt x="1091" y="261"/>
                    <a:pt x="1084" y="245"/>
                    <a:pt x="1068" y="245"/>
                  </a:cubicBezTo>
                  <a:cubicBezTo>
                    <a:pt x="1060" y="245"/>
                    <a:pt x="1052" y="245"/>
                    <a:pt x="1044" y="253"/>
                  </a:cubicBezTo>
                  <a:cubicBezTo>
                    <a:pt x="1036" y="253"/>
                    <a:pt x="1028" y="253"/>
                    <a:pt x="1020" y="253"/>
                  </a:cubicBezTo>
                  <a:cubicBezTo>
                    <a:pt x="1012" y="253"/>
                    <a:pt x="1004" y="253"/>
                    <a:pt x="1004" y="245"/>
                  </a:cubicBezTo>
                  <a:cubicBezTo>
                    <a:pt x="989" y="229"/>
                    <a:pt x="949" y="198"/>
                    <a:pt x="925" y="182"/>
                  </a:cubicBezTo>
                  <a:cubicBezTo>
                    <a:pt x="917" y="182"/>
                    <a:pt x="917" y="182"/>
                    <a:pt x="909" y="174"/>
                  </a:cubicBezTo>
                  <a:cubicBezTo>
                    <a:pt x="894" y="166"/>
                    <a:pt x="902" y="135"/>
                    <a:pt x="902" y="103"/>
                  </a:cubicBezTo>
                  <a:cubicBezTo>
                    <a:pt x="902" y="95"/>
                    <a:pt x="902" y="95"/>
                    <a:pt x="902" y="95"/>
                  </a:cubicBezTo>
                  <a:cubicBezTo>
                    <a:pt x="902" y="63"/>
                    <a:pt x="941" y="48"/>
                    <a:pt x="957" y="32"/>
                  </a:cubicBezTo>
                  <a:cubicBezTo>
                    <a:pt x="965" y="24"/>
                    <a:pt x="965" y="24"/>
                    <a:pt x="965" y="24"/>
                  </a:cubicBezTo>
                  <a:cubicBezTo>
                    <a:pt x="973" y="24"/>
                    <a:pt x="973" y="24"/>
                    <a:pt x="973" y="8"/>
                  </a:cubicBezTo>
                  <a:cubicBezTo>
                    <a:pt x="965" y="16"/>
                    <a:pt x="949" y="16"/>
                    <a:pt x="941" y="16"/>
                  </a:cubicBezTo>
                  <a:cubicBezTo>
                    <a:pt x="917" y="16"/>
                    <a:pt x="799" y="32"/>
                    <a:pt x="617" y="48"/>
                  </a:cubicBezTo>
                  <a:cubicBezTo>
                    <a:pt x="451" y="71"/>
                    <a:pt x="245" y="95"/>
                    <a:pt x="8" y="119"/>
                  </a:cubicBezTo>
                  <a:cubicBezTo>
                    <a:pt x="372" y="1241"/>
                    <a:pt x="372" y="1241"/>
                    <a:pt x="372" y="1241"/>
                  </a:cubicBezTo>
                  <a:cubicBezTo>
                    <a:pt x="372" y="1241"/>
                    <a:pt x="396" y="1249"/>
                    <a:pt x="411" y="1265"/>
                  </a:cubicBezTo>
                  <a:cubicBezTo>
                    <a:pt x="419" y="1273"/>
                    <a:pt x="419" y="1281"/>
                    <a:pt x="419" y="1289"/>
                  </a:cubicBezTo>
                  <a:cubicBezTo>
                    <a:pt x="419" y="1297"/>
                    <a:pt x="411" y="1313"/>
                    <a:pt x="419" y="1320"/>
                  </a:cubicBezTo>
                  <a:cubicBezTo>
                    <a:pt x="419" y="1336"/>
                    <a:pt x="427" y="1344"/>
                    <a:pt x="435" y="1344"/>
                  </a:cubicBezTo>
                  <a:cubicBezTo>
                    <a:pt x="435" y="1352"/>
                    <a:pt x="443" y="1352"/>
                    <a:pt x="443" y="1368"/>
                  </a:cubicBezTo>
                  <a:cubicBezTo>
                    <a:pt x="443" y="1392"/>
                    <a:pt x="435" y="1407"/>
                    <a:pt x="419" y="1415"/>
                  </a:cubicBezTo>
                  <a:cubicBezTo>
                    <a:pt x="411" y="1423"/>
                    <a:pt x="411" y="1423"/>
                    <a:pt x="411" y="1423"/>
                  </a:cubicBezTo>
                  <a:cubicBezTo>
                    <a:pt x="404" y="1431"/>
                    <a:pt x="388" y="1431"/>
                    <a:pt x="388" y="1439"/>
                  </a:cubicBezTo>
                  <a:cubicBezTo>
                    <a:pt x="388" y="1447"/>
                    <a:pt x="388" y="1447"/>
                    <a:pt x="396" y="1455"/>
                  </a:cubicBezTo>
                  <a:cubicBezTo>
                    <a:pt x="404" y="1471"/>
                    <a:pt x="411" y="1518"/>
                    <a:pt x="396" y="1534"/>
                  </a:cubicBezTo>
                  <a:cubicBezTo>
                    <a:pt x="380" y="1542"/>
                    <a:pt x="364" y="1605"/>
                    <a:pt x="380" y="1621"/>
                  </a:cubicBezTo>
                  <a:lnTo>
                    <a:pt x="388" y="1629"/>
                  </a:lnTo>
                  <a:cubicBezTo>
                    <a:pt x="404" y="1645"/>
                    <a:pt x="427" y="1676"/>
                    <a:pt x="427" y="1700"/>
                  </a:cubicBezTo>
                  <a:cubicBezTo>
                    <a:pt x="427" y="1716"/>
                    <a:pt x="427" y="1739"/>
                    <a:pt x="427" y="1771"/>
                  </a:cubicBezTo>
                  <a:cubicBezTo>
                    <a:pt x="419" y="1803"/>
                    <a:pt x="411" y="1834"/>
                    <a:pt x="419" y="1850"/>
                  </a:cubicBezTo>
                  <a:cubicBezTo>
                    <a:pt x="419" y="1858"/>
                    <a:pt x="427" y="1874"/>
                    <a:pt x="435" y="1890"/>
                  </a:cubicBezTo>
                  <a:cubicBezTo>
                    <a:pt x="451" y="1921"/>
                    <a:pt x="467" y="1961"/>
                    <a:pt x="467" y="1977"/>
                  </a:cubicBezTo>
                  <a:cubicBezTo>
                    <a:pt x="506" y="2032"/>
                    <a:pt x="546" y="2095"/>
                    <a:pt x="554" y="2103"/>
                  </a:cubicBezTo>
                  <a:cubicBezTo>
                    <a:pt x="569" y="2103"/>
                    <a:pt x="1589" y="2016"/>
                    <a:pt x="1605" y="2016"/>
                  </a:cubicBezTo>
                  <a:close/>
                </a:path>
              </a:pathLst>
            </a:custGeom>
            <a:solidFill>
              <a:schemeClr val="accent6"/>
            </a:solidFill>
            <a:ln>
              <a:solidFill>
                <a:schemeClr val="bg2"/>
              </a:solidFill>
            </a:ln>
            <a:effectLst/>
          </p:spPr>
          <p:txBody>
            <a:bodyPr wrap="none" anchor="ctr"/>
            <a:lstStyle/>
            <a:p>
              <a:endParaRPr lang="en-US"/>
            </a:p>
          </p:txBody>
        </p:sp>
        <p:sp>
          <p:nvSpPr>
            <p:cNvPr id="287" name="Freeform 412"/>
            <p:cNvSpPr>
              <a:spLocks noChangeArrowheads="1"/>
            </p:cNvSpPr>
            <p:nvPr/>
          </p:nvSpPr>
          <p:spPr bwMode="auto">
            <a:xfrm>
              <a:off x="19109002" y="7891597"/>
              <a:ext cx="758412" cy="1240828"/>
            </a:xfrm>
            <a:custGeom>
              <a:avLst/>
              <a:gdLst>
                <a:gd name="T0" fmla="*/ 1399 w 1440"/>
                <a:gd name="T1" fmla="*/ 1581 h 2357"/>
                <a:gd name="T2" fmla="*/ 1399 w 1440"/>
                <a:gd name="T3" fmla="*/ 1581 h 2357"/>
                <a:gd name="T4" fmla="*/ 1344 w 1440"/>
                <a:gd name="T5" fmla="*/ 1502 h 2357"/>
                <a:gd name="T6" fmla="*/ 1360 w 1440"/>
                <a:gd name="T7" fmla="*/ 1407 h 2357"/>
                <a:gd name="T8" fmla="*/ 1360 w 1440"/>
                <a:gd name="T9" fmla="*/ 1336 h 2357"/>
                <a:gd name="T10" fmla="*/ 1383 w 1440"/>
                <a:gd name="T11" fmla="*/ 1296 h 2357"/>
                <a:gd name="T12" fmla="*/ 1415 w 1440"/>
                <a:gd name="T13" fmla="*/ 1249 h 2357"/>
                <a:gd name="T14" fmla="*/ 1383 w 1440"/>
                <a:gd name="T15" fmla="*/ 1209 h 2357"/>
                <a:gd name="T16" fmla="*/ 1376 w 1440"/>
                <a:gd name="T17" fmla="*/ 1146 h 2357"/>
                <a:gd name="T18" fmla="*/ 1336 w 1440"/>
                <a:gd name="T19" fmla="*/ 1130 h 2357"/>
                <a:gd name="T20" fmla="*/ 980 w 1440"/>
                <a:gd name="T21" fmla="*/ 0 h 2357"/>
                <a:gd name="T22" fmla="*/ 0 w 1440"/>
                <a:gd name="T23" fmla="*/ 95 h 2357"/>
                <a:gd name="T24" fmla="*/ 24 w 1440"/>
                <a:gd name="T25" fmla="*/ 134 h 2357"/>
                <a:gd name="T26" fmla="*/ 40 w 1440"/>
                <a:gd name="T27" fmla="*/ 182 h 2357"/>
                <a:gd name="T28" fmla="*/ 24 w 1440"/>
                <a:gd name="T29" fmla="*/ 1636 h 2357"/>
                <a:gd name="T30" fmla="*/ 111 w 1440"/>
                <a:gd name="T31" fmla="*/ 2300 h 2357"/>
                <a:gd name="T32" fmla="*/ 190 w 1440"/>
                <a:gd name="T33" fmla="*/ 2292 h 2357"/>
                <a:gd name="T34" fmla="*/ 229 w 1440"/>
                <a:gd name="T35" fmla="*/ 2261 h 2357"/>
                <a:gd name="T36" fmla="*/ 245 w 1440"/>
                <a:gd name="T37" fmla="*/ 2134 h 2357"/>
                <a:gd name="T38" fmla="*/ 308 w 1440"/>
                <a:gd name="T39" fmla="*/ 2166 h 2357"/>
                <a:gd name="T40" fmla="*/ 285 w 1440"/>
                <a:gd name="T41" fmla="*/ 2229 h 2357"/>
                <a:gd name="T42" fmla="*/ 356 w 1440"/>
                <a:gd name="T43" fmla="*/ 2284 h 2357"/>
                <a:gd name="T44" fmla="*/ 332 w 1440"/>
                <a:gd name="T45" fmla="*/ 2324 h 2357"/>
                <a:gd name="T46" fmla="*/ 277 w 1440"/>
                <a:gd name="T47" fmla="*/ 2348 h 2357"/>
                <a:gd name="T48" fmla="*/ 371 w 1440"/>
                <a:gd name="T49" fmla="*/ 2340 h 2357"/>
                <a:gd name="T50" fmla="*/ 443 w 1440"/>
                <a:gd name="T51" fmla="*/ 2316 h 2357"/>
                <a:gd name="T52" fmla="*/ 474 w 1440"/>
                <a:gd name="T53" fmla="*/ 2277 h 2357"/>
                <a:gd name="T54" fmla="*/ 490 w 1440"/>
                <a:gd name="T55" fmla="*/ 2292 h 2357"/>
                <a:gd name="T56" fmla="*/ 514 w 1440"/>
                <a:gd name="T57" fmla="*/ 2229 h 2357"/>
                <a:gd name="T58" fmla="*/ 490 w 1440"/>
                <a:gd name="T59" fmla="*/ 2158 h 2357"/>
                <a:gd name="T60" fmla="*/ 482 w 1440"/>
                <a:gd name="T61" fmla="*/ 2095 h 2357"/>
                <a:gd name="T62" fmla="*/ 411 w 1440"/>
                <a:gd name="T63" fmla="*/ 2008 h 2357"/>
                <a:gd name="T64" fmla="*/ 1439 w 1440"/>
                <a:gd name="T65" fmla="*/ 1858 h 2357"/>
                <a:gd name="T66" fmla="*/ 1383 w 1440"/>
                <a:gd name="T67" fmla="*/ 1731 h 2357"/>
                <a:gd name="T68" fmla="*/ 1399 w 1440"/>
                <a:gd name="T69" fmla="*/ 1581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0" h="2357">
                  <a:moveTo>
                    <a:pt x="1399" y="1581"/>
                  </a:moveTo>
                  <a:lnTo>
                    <a:pt x="1399" y="1581"/>
                  </a:lnTo>
                  <a:cubicBezTo>
                    <a:pt x="1399" y="1549"/>
                    <a:pt x="1360" y="1518"/>
                    <a:pt x="1344" y="1502"/>
                  </a:cubicBezTo>
                  <a:cubicBezTo>
                    <a:pt x="1336" y="1486"/>
                    <a:pt x="1344" y="1423"/>
                    <a:pt x="1360" y="1407"/>
                  </a:cubicBezTo>
                  <a:cubicBezTo>
                    <a:pt x="1376" y="1391"/>
                    <a:pt x="1376" y="1352"/>
                    <a:pt x="1360" y="1336"/>
                  </a:cubicBezTo>
                  <a:cubicBezTo>
                    <a:pt x="1352" y="1320"/>
                    <a:pt x="1368" y="1304"/>
                    <a:pt x="1383" y="1296"/>
                  </a:cubicBezTo>
                  <a:cubicBezTo>
                    <a:pt x="1407" y="1288"/>
                    <a:pt x="1415" y="1273"/>
                    <a:pt x="1415" y="1249"/>
                  </a:cubicBezTo>
                  <a:cubicBezTo>
                    <a:pt x="1415" y="1225"/>
                    <a:pt x="1399" y="1233"/>
                    <a:pt x="1383" y="1209"/>
                  </a:cubicBezTo>
                  <a:cubicBezTo>
                    <a:pt x="1376" y="1178"/>
                    <a:pt x="1391" y="1154"/>
                    <a:pt x="1376" y="1146"/>
                  </a:cubicBezTo>
                  <a:cubicBezTo>
                    <a:pt x="1368" y="1138"/>
                    <a:pt x="1336" y="1130"/>
                    <a:pt x="1336" y="1130"/>
                  </a:cubicBezTo>
                  <a:cubicBezTo>
                    <a:pt x="980" y="0"/>
                    <a:pt x="980" y="0"/>
                    <a:pt x="980" y="0"/>
                  </a:cubicBezTo>
                  <a:cubicBezTo>
                    <a:pt x="672" y="31"/>
                    <a:pt x="324" y="71"/>
                    <a:pt x="0" y="95"/>
                  </a:cubicBezTo>
                  <a:cubicBezTo>
                    <a:pt x="8" y="110"/>
                    <a:pt x="16" y="126"/>
                    <a:pt x="24" y="134"/>
                  </a:cubicBezTo>
                  <a:cubicBezTo>
                    <a:pt x="55" y="158"/>
                    <a:pt x="40" y="166"/>
                    <a:pt x="40" y="182"/>
                  </a:cubicBezTo>
                  <a:cubicBezTo>
                    <a:pt x="40" y="197"/>
                    <a:pt x="24" y="1636"/>
                    <a:pt x="24" y="1636"/>
                  </a:cubicBezTo>
                  <a:cubicBezTo>
                    <a:pt x="111" y="2300"/>
                    <a:pt x="111" y="2300"/>
                    <a:pt x="111" y="2300"/>
                  </a:cubicBezTo>
                  <a:cubicBezTo>
                    <a:pt x="134" y="2292"/>
                    <a:pt x="158" y="2284"/>
                    <a:pt x="190" y="2292"/>
                  </a:cubicBezTo>
                  <a:cubicBezTo>
                    <a:pt x="237" y="2300"/>
                    <a:pt x="229" y="2300"/>
                    <a:pt x="229" y="2261"/>
                  </a:cubicBezTo>
                  <a:cubicBezTo>
                    <a:pt x="229" y="2229"/>
                    <a:pt x="221" y="2142"/>
                    <a:pt x="245" y="2134"/>
                  </a:cubicBezTo>
                  <a:cubicBezTo>
                    <a:pt x="269" y="2118"/>
                    <a:pt x="316" y="2134"/>
                    <a:pt x="308" y="2166"/>
                  </a:cubicBezTo>
                  <a:cubicBezTo>
                    <a:pt x="300" y="2197"/>
                    <a:pt x="269" y="2205"/>
                    <a:pt x="285" y="2229"/>
                  </a:cubicBezTo>
                  <a:cubicBezTo>
                    <a:pt x="308" y="2253"/>
                    <a:pt x="356" y="2253"/>
                    <a:pt x="356" y="2284"/>
                  </a:cubicBezTo>
                  <a:cubicBezTo>
                    <a:pt x="356" y="2308"/>
                    <a:pt x="380" y="2316"/>
                    <a:pt x="332" y="2324"/>
                  </a:cubicBezTo>
                  <a:cubicBezTo>
                    <a:pt x="293" y="2332"/>
                    <a:pt x="253" y="2340"/>
                    <a:pt x="277" y="2348"/>
                  </a:cubicBezTo>
                  <a:cubicBezTo>
                    <a:pt x="308" y="2356"/>
                    <a:pt x="324" y="2348"/>
                    <a:pt x="371" y="2340"/>
                  </a:cubicBezTo>
                  <a:cubicBezTo>
                    <a:pt x="411" y="2332"/>
                    <a:pt x="427" y="2348"/>
                    <a:pt x="443" y="2316"/>
                  </a:cubicBezTo>
                  <a:cubicBezTo>
                    <a:pt x="458" y="2277"/>
                    <a:pt x="458" y="2261"/>
                    <a:pt x="474" y="2277"/>
                  </a:cubicBezTo>
                  <a:cubicBezTo>
                    <a:pt x="482" y="2284"/>
                    <a:pt x="490" y="2284"/>
                    <a:pt x="490" y="2292"/>
                  </a:cubicBezTo>
                  <a:cubicBezTo>
                    <a:pt x="506" y="2269"/>
                    <a:pt x="522" y="2237"/>
                    <a:pt x="514" y="2229"/>
                  </a:cubicBezTo>
                  <a:cubicBezTo>
                    <a:pt x="514" y="2213"/>
                    <a:pt x="482" y="2182"/>
                    <a:pt x="490" y="2158"/>
                  </a:cubicBezTo>
                  <a:cubicBezTo>
                    <a:pt x="498" y="2134"/>
                    <a:pt x="514" y="2118"/>
                    <a:pt x="482" y="2095"/>
                  </a:cubicBezTo>
                  <a:cubicBezTo>
                    <a:pt x="451" y="2071"/>
                    <a:pt x="387" y="2031"/>
                    <a:pt x="411" y="2008"/>
                  </a:cubicBezTo>
                  <a:cubicBezTo>
                    <a:pt x="427" y="1976"/>
                    <a:pt x="1439" y="1858"/>
                    <a:pt x="1439" y="1858"/>
                  </a:cubicBezTo>
                  <a:cubicBezTo>
                    <a:pt x="1439" y="1834"/>
                    <a:pt x="1391" y="1747"/>
                    <a:pt x="1383" y="1731"/>
                  </a:cubicBezTo>
                  <a:cubicBezTo>
                    <a:pt x="1383" y="1707"/>
                    <a:pt x="1399" y="1620"/>
                    <a:pt x="1399" y="1581"/>
                  </a:cubicBezTo>
                </a:path>
              </a:pathLst>
            </a:custGeom>
            <a:solidFill>
              <a:schemeClr val="accent6"/>
            </a:solidFill>
            <a:ln>
              <a:solidFill>
                <a:schemeClr val="bg2"/>
              </a:solidFill>
            </a:ln>
            <a:effectLst/>
          </p:spPr>
          <p:txBody>
            <a:bodyPr wrap="none" anchor="ctr"/>
            <a:lstStyle/>
            <a:p>
              <a:endParaRPr lang="en-US"/>
            </a:p>
          </p:txBody>
        </p:sp>
        <p:sp>
          <p:nvSpPr>
            <p:cNvPr id="288" name="Freeform 413"/>
            <p:cNvSpPr>
              <a:spLocks noChangeArrowheads="1"/>
            </p:cNvSpPr>
            <p:nvPr/>
          </p:nvSpPr>
          <p:spPr bwMode="auto">
            <a:xfrm>
              <a:off x="19104364" y="7886959"/>
              <a:ext cx="760732" cy="1243148"/>
            </a:xfrm>
            <a:custGeom>
              <a:avLst/>
              <a:gdLst>
                <a:gd name="T0" fmla="*/ 285 w 1448"/>
                <a:gd name="T1" fmla="*/ 2364 h 2365"/>
                <a:gd name="T2" fmla="*/ 364 w 1448"/>
                <a:gd name="T3" fmla="*/ 2324 h 2365"/>
                <a:gd name="T4" fmla="*/ 324 w 1448"/>
                <a:gd name="T5" fmla="*/ 2261 h 2365"/>
                <a:gd name="T6" fmla="*/ 316 w 1448"/>
                <a:gd name="T7" fmla="*/ 2174 h 2365"/>
                <a:gd name="T8" fmla="*/ 253 w 1448"/>
                <a:gd name="T9" fmla="*/ 2142 h 2365"/>
                <a:gd name="T10" fmla="*/ 245 w 1448"/>
                <a:gd name="T11" fmla="*/ 2285 h 2365"/>
                <a:gd name="T12" fmla="*/ 166 w 1448"/>
                <a:gd name="T13" fmla="*/ 2300 h 2365"/>
                <a:gd name="T14" fmla="*/ 111 w 1448"/>
                <a:gd name="T15" fmla="*/ 2308 h 2365"/>
                <a:gd name="T16" fmla="*/ 48 w 1448"/>
                <a:gd name="T17" fmla="*/ 182 h 2365"/>
                <a:gd name="T18" fmla="*/ 0 w 1448"/>
                <a:gd name="T19" fmla="*/ 103 h 2365"/>
                <a:gd name="T20" fmla="*/ 988 w 1448"/>
                <a:gd name="T21" fmla="*/ 0 h 2365"/>
                <a:gd name="T22" fmla="*/ 1399 w 1448"/>
                <a:gd name="T23" fmla="*/ 1178 h 2365"/>
                <a:gd name="T24" fmla="*/ 1423 w 1448"/>
                <a:gd name="T25" fmla="*/ 1257 h 2365"/>
                <a:gd name="T26" fmla="*/ 1368 w 1448"/>
                <a:gd name="T27" fmla="*/ 1328 h 2365"/>
                <a:gd name="T28" fmla="*/ 1360 w 1448"/>
                <a:gd name="T29" fmla="*/ 1510 h 2365"/>
                <a:gd name="T30" fmla="*/ 1407 w 1448"/>
                <a:gd name="T31" fmla="*/ 1660 h 2365"/>
                <a:gd name="T32" fmla="*/ 1447 w 1448"/>
                <a:gd name="T33" fmla="*/ 1866 h 2365"/>
                <a:gd name="T34" fmla="*/ 419 w 1448"/>
                <a:gd name="T35" fmla="*/ 2016 h 2365"/>
                <a:gd name="T36" fmla="*/ 490 w 1448"/>
                <a:gd name="T37" fmla="*/ 2103 h 2365"/>
                <a:gd name="T38" fmla="*/ 514 w 1448"/>
                <a:gd name="T39" fmla="*/ 2205 h 2365"/>
                <a:gd name="T40" fmla="*/ 498 w 1448"/>
                <a:gd name="T41" fmla="*/ 2300 h 2365"/>
                <a:gd name="T42" fmla="*/ 474 w 1448"/>
                <a:gd name="T43" fmla="*/ 2285 h 2365"/>
                <a:gd name="T44" fmla="*/ 411 w 1448"/>
                <a:gd name="T45" fmla="*/ 2348 h 2365"/>
                <a:gd name="T46" fmla="*/ 340 w 1448"/>
                <a:gd name="T47" fmla="*/ 2356 h 2365"/>
                <a:gd name="T48" fmla="*/ 285 w 1448"/>
                <a:gd name="T49" fmla="*/ 2348 h 2365"/>
                <a:gd name="T50" fmla="*/ 340 w 1448"/>
                <a:gd name="T51" fmla="*/ 2348 h 2365"/>
                <a:gd name="T52" fmla="*/ 411 w 1448"/>
                <a:gd name="T53" fmla="*/ 2340 h 2365"/>
                <a:gd name="T54" fmla="*/ 474 w 1448"/>
                <a:gd name="T55" fmla="*/ 2277 h 2365"/>
                <a:gd name="T56" fmla="*/ 522 w 1448"/>
                <a:gd name="T57" fmla="*/ 2237 h 2365"/>
                <a:gd name="T58" fmla="*/ 498 w 1448"/>
                <a:gd name="T59" fmla="*/ 2150 h 2365"/>
                <a:gd name="T60" fmla="*/ 411 w 1448"/>
                <a:gd name="T61" fmla="*/ 2032 h 2365"/>
                <a:gd name="T62" fmla="*/ 1415 w 1448"/>
                <a:gd name="T63" fmla="*/ 1786 h 2365"/>
                <a:gd name="T64" fmla="*/ 1399 w 1448"/>
                <a:gd name="T65" fmla="*/ 1589 h 2365"/>
                <a:gd name="T66" fmla="*/ 1368 w 1448"/>
                <a:gd name="T67" fmla="*/ 1415 h 2365"/>
                <a:gd name="T68" fmla="*/ 1391 w 1448"/>
                <a:gd name="T69" fmla="*/ 1304 h 2365"/>
                <a:gd name="T70" fmla="*/ 1407 w 1448"/>
                <a:gd name="T71" fmla="*/ 1241 h 2365"/>
                <a:gd name="T72" fmla="*/ 1384 w 1448"/>
                <a:gd name="T73" fmla="*/ 1154 h 2365"/>
                <a:gd name="T74" fmla="*/ 1344 w 1448"/>
                <a:gd name="T75" fmla="*/ 1138 h 2365"/>
                <a:gd name="T76" fmla="*/ 32 w 1448"/>
                <a:gd name="T77" fmla="*/ 134 h 2365"/>
                <a:gd name="T78" fmla="*/ 40 w 1448"/>
                <a:gd name="T79" fmla="*/ 1644 h 2365"/>
                <a:gd name="T80" fmla="*/ 198 w 1448"/>
                <a:gd name="T81" fmla="*/ 2300 h 2365"/>
                <a:gd name="T82" fmla="*/ 237 w 1448"/>
                <a:gd name="T83" fmla="*/ 2269 h 2365"/>
                <a:gd name="T84" fmla="*/ 269 w 1448"/>
                <a:gd name="T85" fmla="*/ 2134 h 2365"/>
                <a:gd name="T86" fmla="*/ 301 w 1448"/>
                <a:gd name="T87" fmla="*/ 2205 h 2365"/>
                <a:gd name="T88" fmla="*/ 364 w 1448"/>
                <a:gd name="T89" fmla="*/ 2292 h 2365"/>
                <a:gd name="T90" fmla="*/ 340 w 1448"/>
                <a:gd name="T91" fmla="*/ 2340 h 2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48" h="2365">
                  <a:moveTo>
                    <a:pt x="308" y="2364"/>
                  </a:moveTo>
                  <a:lnTo>
                    <a:pt x="308" y="2364"/>
                  </a:lnTo>
                  <a:cubicBezTo>
                    <a:pt x="301" y="2364"/>
                    <a:pt x="293" y="2364"/>
                    <a:pt x="285" y="2364"/>
                  </a:cubicBezTo>
                  <a:cubicBezTo>
                    <a:pt x="277" y="2356"/>
                    <a:pt x="277" y="2356"/>
                    <a:pt x="277" y="2348"/>
                  </a:cubicBezTo>
                  <a:cubicBezTo>
                    <a:pt x="277" y="2348"/>
                    <a:pt x="277" y="2340"/>
                    <a:pt x="340" y="2332"/>
                  </a:cubicBezTo>
                  <a:cubicBezTo>
                    <a:pt x="356" y="2324"/>
                    <a:pt x="364" y="2324"/>
                    <a:pt x="364" y="2324"/>
                  </a:cubicBezTo>
                  <a:cubicBezTo>
                    <a:pt x="364" y="2316"/>
                    <a:pt x="364" y="2316"/>
                    <a:pt x="364" y="2308"/>
                  </a:cubicBezTo>
                  <a:cubicBezTo>
                    <a:pt x="364" y="2300"/>
                    <a:pt x="364" y="2300"/>
                    <a:pt x="364" y="2292"/>
                  </a:cubicBezTo>
                  <a:cubicBezTo>
                    <a:pt x="356" y="2277"/>
                    <a:pt x="340" y="2269"/>
                    <a:pt x="324" y="2261"/>
                  </a:cubicBezTo>
                  <a:cubicBezTo>
                    <a:pt x="316" y="2253"/>
                    <a:pt x="301" y="2245"/>
                    <a:pt x="293" y="2237"/>
                  </a:cubicBezTo>
                  <a:cubicBezTo>
                    <a:pt x="277" y="2221"/>
                    <a:pt x="285" y="2205"/>
                    <a:pt x="301" y="2198"/>
                  </a:cubicBezTo>
                  <a:cubicBezTo>
                    <a:pt x="301" y="2190"/>
                    <a:pt x="308" y="2182"/>
                    <a:pt x="316" y="2174"/>
                  </a:cubicBezTo>
                  <a:cubicBezTo>
                    <a:pt x="316" y="2166"/>
                    <a:pt x="316" y="2158"/>
                    <a:pt x="308" y="2158"/>
                  </a:cubicBezTo>
                  <a:cubicBezTo>
                    <a:pt x="301" y="2142"/>
                    <a:pt x="285" y="2142"/>
                    <a:pt x="269" y="2142"/>
                  </a:cubicBezTo>
                  <a:cubicBezTo>
                    <a:pt x="269" y="2142"/>
                    <a:pt x="261" y="2142"/>
                    <a:pt x="253" y="2142"/>
                  </a:cubicBezTo>
                  <a:cubicBezTo>
                    <a:pt x="237" y="2150"/>
                    <a:pt x="245" y="2205"/>
                    <a:pt x="245" y="2237"/>
                  </a:cubicBezTo>
                  <a:cubicBezTo>
                    <a:pt x="245" y="2253"/>
                    <a:pt x="245" y="2261"/>
                    <a:pt x="245" y="2269"/>
                  </a:cubicBezTo>
                  <a:cubicBezTo>
                    <a:pt x="245" y="2277"/>
                    <a:pt x="245" y="2277"/>
                    <a:pt x="245" y="2285"/>
                  </a:cubicBezTo>
                  <a:cubicBezTo>
                    <a:pt x="245" y="2300"/>
                    <a:pt x="245" y="2308"/>
                    <a:pt x="221" y="2308"/>
                  </a:cubicBezTo>
                  <a:cubicBezTo>
                    <a:pt x="221" y="2308"/>
                    <a:pt x="213" y="2308"/>
                    <a:pt x="198" y="2308"/>
                  </a:cubicBezTo>
                  <a:cubicBezTo>
                    <a:pt x="182" y="2300"/>
                    <a:pt x="174" y="2300"/>
                    <a:pt x="166" y="2300"/>
                  </a:cubicBezTo>
                  <a:cubicBezTo>
                    <a:pt x="150" y="2300"/>
                    <a:pt x="135" y="2308"/>
                    <a:pt x="119" y="2316"/>
                  </a:cubicBezTo>
                  <a:cubicBezTo>
                    <a:pt x="111" y="2316"/>
                    <a:pt x="111" y="2316"/>
                    <a:pt x="111" y="2316"/>
                  </a:cubicBezTo>
                  <a:cubicBezTo>
                    <a:pt x="111" y="2308"/>
                    <a:pt x="111" y="2308"/>
                    <a:pt x="111" y="2308"/>
                  </a:cubicBezTo>
                  <a:cubicBezTo>
                    <a:pt x="32" y="1644"/>
                    <a:pt x="32" y="1644"/>
                    <a:pt x="32" y="1644"/>
                  </a:cubicBezTo>
                  <a:cubicBezTo>
                    <a:pt x="32" y="1628"/>
                    <a:pt x="48" y="205"/>
                    <a:pt x="48" y="190"/>
                  </a:cubicBezTo>
                  <a:lnTo>
                    <a:pt x="48" y="182"/>
                  </a:lnTo>
                  <a:cubicBezTo>
                    <a:pt x="48" y="166"/>
                    <a:pt x="55" y="158"/>
                    <a:pt x="32" y="142"/>
                  </a:cubicBezTo>
                  <a:cubicBezTo>
                    <a:pt x="24" y="134"/>
                    <a:pt x="16" y="127"/>
                    <a:pt x="8" y="111"/>
                  </a:cubicBezTo>
                  <a:cubicBezTo>
                    <a:pt x="0" y="103"/>
                    <a:pt x="0" y="103"/>
                    <a:pt x="0" y="103"/>
                  </a:cubicBezTo>
                  <a:cubicBezTo>
                    <a:pt x="8" y="103"/>
                    <a:pt x="8" y="103"/>
                    <a:pt x="8" y="103"/>
                  </a:cubicBezTo>
                  <a:cubicBezTo>
                    <a:pt x="285" y="79"/>
                    <a:pt x="609" y="47"/>
                    <a:pt x="988" y="0"/>
                  </a:cubicBezTo>
                  <a:lnTo>
                    <a:pt x="988" y="0"/>
                  </a:lnTo>
                  <a:cubicBezTo>
                    <a:pt x="1352" y="1130"/>
                    <a:pt x="1352" y="1130"/>
                    <a:pt x="1352" y="1130"/>
                  </a:cubicBezTo>
                  <a:cubicBezTo>
                    <a:pt x="1352" y="1130"/>
                    <a:pt x="1376" y="1138"/>
                    <a:pt x="1391" y="1154"/>
                  </a:cubicBezTo>
                  <a:cubicBezTo>
                    <a:pt x="1399" y="1162"/>
                    <a:pt x="1399" y="1170"/>
                    <a:pt x="1399" y="1178"/>
                  </a:cubicBezTo>
                  <a:cubicBezTo>
                    <a:pt x="1399" y="1186"/>
                    <a:pt x="1391" y="1202"/>
                    <a:pt x="1399" y="1209"/>
                  </a:cubicBezTo>
                  <a:cubicBezTo>
                    <a:pt x="1399" y="1225"/>
                    <a:pt x="1407" y="1233"/>
                    <a:pt x="1415" y="1233"/>
                  </a:cubicBezTo>
                  <a:cubicBezTo>
                    <a:pt x="1415" y="1241"/>
                    <a:pt x="1423" y="1241"/>
                    <a:pt x="1423" y="1257"/>
                  </a:cubicBezTo>
                  <a:cubicBezTo>
                    <a:pt x="1423" y="1281"/>
                    <a:pt x="1415" y="1296"/>
                    <a:pt x="1399" y="1304"/>
                  </a:cubicBezTo>
                  <a:cubicBezTo>
                    <a:pt x="1391" y="1312"/>
                    <a:pt x="1391" y="1312"/>
                    <a:pt x="1391" y="1312"/>
                  </a:cubicBezTo>
                  <a:cubicBezTo>
                    <a:pt x="1384" y="1320"/>
                    <a:pt x="1368" y="1320"/>
                    <a:pt x="1368" y="1328"/>
                  </a:cubicBezTo>
                  <a:cubicBezTo>
                    <a:pt x="1368" y="1336"/>
                    <a:pt x="1368" y="1336"/>
                    <a:pt x="1376" y="1344"/>
                  </a:cubicBezTo>
                  <a:cubicBezTo>
                    <a:pt x="1384" y="1360"/>
                    <a:pt x="1391" y="1407"/>
                    <a:pt x="1376" y="1423"/>
                  </a:cubicBezTo>
                  <a:cubicBezTo>
                    <a:pt x="1360" y="1431"/>
                    <a:pt x="1344" y="1494"/>
                    <a:pt x="1360" y="1510"/>
                  </a:cubicBezTo>
                  <a:lnTo>
                    <a:pt x="1368" y="1518"/>
                  </a:lnTo>
                  <a:cubicBezTo>
                    <a:pt x="1384" y="1534"/>
                    <a:pt x="1407" y="1565"/>
                    <a:pt x="1407" y="1589"/>
                  </a:cubicBezTo>
                  <a:cubicBezTo>
                    <a:pt x="1407" y="1605"/>
                    <a:pt x="1407" y="1628"/>
                    <a:pt x="1407" y="1660"/>
                  </a:cubicBezTo>
                  <a:cubicBezTo>
                    <a:pt x="1399" y="1692"/>
                    <a:pt x="1391" y="1723"/>
                    <a:pt x="1399" y="1739"/>
                  </a:cubicBezTo>
                  <a:cubicBezTo>
                    <a:pt x="1399" y="1747"/>
                    <a:pt x="1407" y="1763"/>
                    <a:pt x="1415" y="1779"/>
                  </a:cubicBezTo>
                  <a:cubicBezTo>
                    <a:pt x="1431" y="1810"/>
                    <a:pt x="1447" y="1850"/>
                    <a:pt x="1447" y="1866"/>
                  </a:cubicBezTo>
                  <a:lnTo>
                    <a:pt x="1447" y="1866"/>
                  </a:lnTo>
                  <a:lnTo>
                    <a:pt x="1447" y="1866"/>
                  </a:lnTo>
                  <a:cubicBezTo>
                    <a:pt x="1044" y="1913"/>
                    <a:pt x="435" y="2000"/>
                    <a:pt x="419" y="2016"/>
                  </a:cubicBezTo>
                  <a:cubicBezTo>
                    <a:pt x="419" y="2024"/>
                    <a:pt x="411" y="2024"/>
                    <a:pt x="419" y="2032"/>
                  </a:cubicBezTo>
                  <a:cubicBezTo>
                    <a:pt x="419" y="2047"/>
                    <a:pt x="443" y="2063"/>
                    <a:pt x="466" y="2079"/>
                  </a:cubicBezTo>
                  <a:cubicBezTo>
                    <a:pt x="474" y="2087"/>
                    <a:pt x="482" y="2095"/>
                    <a:pt x="490" y="2103"/>
                  </a:cubicBezTo>
                  <a:cubicBezTo>
                    <a:pt x="514" y="2119"/>
                    <a:pt x="514" y="2134"/>
                    <a:pt x="506" y="2158"/>
                  </a:cubicBezTo>
                  <a:lnTo>
                    <a:pt x="498" y="2166"/>
                  </a:lnTo>
                  <a:cubicBezTo>
                    <a:pt x="498" y="2182"/>
                    <a:pt x="506" y="2198"/>
                    <a:pt x="514" y="2205"/>
                  </a:cubicBezTo>
                  <a:cubicBezTo>
                    <a:pt x="522" y="2221"/>
                    <a:pt x="530" y="2229"/>
                    <a:pt x="530" y="2237"/>
                  </a:cubicBezTo>
                  <a:cubicBezTo>
                    <a:pt x="530" y="2245"/>
                    <a:pt x="522" y="2269"/>
                    <a:pt x="506" y="2300"/>
                  </a:cubicBezTo>
                  <a:cubicBezTo>
                    <a:pt x="498" y="2300"/>
                    <a:pt x="498" y="2300"/>
                    <a:pt x="498" y="2300"/>
                  </a:cubicBezTo>
                  <a:cubicBezTo>
                    <a:pt x="490" y="2292"/>
                    <a:pt x="490" y="2292"/>
                    <a:pt x="490" y="2292"/>
                  </a:cubicBezTo>
                  <a:cubicBezTo>
                    <a:pt x="490" y="2292"/>
                    <a:pt x="490" y="2292"/>
                    <a:pt x="482" y="2285"/>
                  </a:cubicBezTo>
                  <a:lnTo>
                    <a:pt x="474" y="2285"/>
                  </a:lnTo>
                  <a:cubicBezTo>
                    <a:pt x="466" y="2285"/>
                    <a:pt x="466" y="2292"/>
                    <a:pt x="459" y="2300"/>
                  </a:cubicBezTo>
                  <a:cubicBezTo>
                    <a:pt x="459" y="2308"/>
                    <a:pt x="459" y="2316"/>
                    <a:pt x="451" y="2324"/>
                  </a:cubicBezTo>
                  <a:cubicBezTo>
                    <a:pt x="443" y="2348"/>
                    <a:pt x="427" y="2348"/>
                    <a:pt x="411" y="2348"/>
                  </a:cubicBezTo>
                  <a:cubicBezTo>
                    <a:pt x="403" y="2348"/>
                    <a:pt x="403" y="2348"/>
                    <a:pt x="403" y="2348"/>
                  </a:cubicBezTo>
                  <a:cubicBezTo>
                    <a:pt x="395" y="2348"/>
                    <a:pt x="388" y="2348"/>
                    <a:pt x="379" y="2348"/>
                  </a:cubicBezTo>
                  <a:cubicBezTo>
                    <a:pt x="364" y="2356"/>
                    <a:pt x="348" y="2356"/>
                    <a:pt x="340" y="2356"/>
                  </a:cubicBezTo>
                  <a:cubicBezTo>
                    <a:pt x="324" y="2364"/>
                    <a:pt x="316" y="2364"/>
                    <a:pt x="308" y="2364"/>
                  </a:cubicBezTo>
                  <a:close/>
                  <a:moveTo>
                    <a:pt x="285" y="2348"/>
                  </a:moveTo>
                  <a:lnTo>
                    <a:pt x="285" y="2348"/>
                  </a:lnTo>
                  <a:cubicBezTo>
                    <a:pt x="285" y="2356"/>
                    <a:pt x="285" y="2356"/>
                    <a:pt x="285" y="2356"/>
                  </a:cubicBezTo>
                  <a:cubicBezTo>
                    <a:pt x="293" y="2356"/>
                    <a:pt x="301" y="2356"/>
                    <a:pt x="308" y="2356"/>
                  </a:cubicBezTo>
                  <a:cubicBezTo>
                    <a:pt x="316" y="2356"/>
                    <a:pt x="324" y="2356"/>
                    <a:pt x="340" y="2348"/>
                  </a:cubicBezTo>
                  <a:cubicBezTo>
                    <a:pt x="348" y="2348"/>
                    <a:pt x="364" y="2348"/>
                    <a:pt x="379" y="2348"/>
                  </a:cubicBezTo>
                  <a:cubicBezTo>
                    <a:pt x="388" y="2340"/>
                    <a:pt x="395" y="2340"/>
                    <a:pt x="403" y="2340"/>
                  </a:cubicBezTo>
                  <a:cubicBezTo>
                    <a:pt x="411" y="2340"/>
                    <a:pt x="411" y="2340"/>
                    <a:pt x="411" y="2340"/>
                  </a:cubicBezTo>
                  <a:cubicBezTo>
                    <a:pt x="427" y="2340"/>
                    <a:pt x="435" y="2340"/>
                    <a:pt x="443" y="2316"/>
                  </a:cubicBezTo>
                  <a:cubicBezTo>
                    <a:pt x="451" y="2308"/>
                    <a:pt x="451" y="2300"/>
                    <a:pt x="459" y="2300"/>
                  </a:cubicBezTo>
                  <a:cubicBezTo>
                    <a:pt x="459" y="2285"/>
                    <a:pt x="466" y="2277"/>
                    <a:pt x="474" y="2277"/>
                  </a:cubicBezTo>
                  <a:cubicBezTo>
                    <a:pt x="474" y="2277"/>
                    <a:pt x="482" y="2277"/>
                    <a:pt x="490" y="2285"/>
                  </a:cubicBezTo>
                  <a:cubicBezTo>
                    <a:pt x="490" y="2285"/>
                    <a:pt x="498" y="2285"/>
                    <a:pt x="498" y="2292"/>
                  </a:cubicBezTo>
                  <a:cubicBezTo>
                    <a:pt x="506" y="2277"/>
                    <a:pt x="522" y="2245"/>
                    <a:pt x="522" y="2237"/>
                  </a:cubicBezTo>
                  <a:cubicBezTo>
                    <a:pt x="522" y="2229"/>
                    <a:pt x="514" y="2221"/>
                    <a:pt x="506" y="2213"/>
                  </a:cubicBezTo>
                  <a:cubicBezTo>
                    <a:pt x="498" y="2198"/>
                    <a:pt x="490" y="2182"/>
                    <a:pt x="490" y="2166"/>
                  </a:cubicBezTo>
                  <a:cubicBezTo>
                    <a:pt x="498" y="2158"/>
                    <a:pt x="498" y="2158"/>
                    <a:pt x="498" y="2150"/>
                  </a:cubicBezTo>
                  <a:cubicBezTo>
                    <a:pt x="506" y="2134"/>
                    <a:pt x="506" y="2126"/>
                    <a:pt x="482" y="2103"/>
                  </a:cubicBezTo>
                  <a:cubicBezTo>
                    <a:pt x="482" y="2103"/>
                    <a:pt x="474" y="2095"/>
                    <a:pt x="459" y="2087"/>
                  </a:cubicBezTo>
                  <a:cubicBezTo>
                    <a:pt x="435" y="2071"/>
                    <a:pt x="411" y="2047"/>
                    <a:pt x="411" y="2032"/>
                  </a:cubicBezTo>
                  <a:cubicBezTo>
                    <a:pt x="411" y="2024"/>
                    <a:pt x="411" y="2016"/>
                    <a:pt x="411" y="2016"/>
                  </a:cubicBezTo>
                  <a:cubicBezTo>
                    <a:pt x="435" y="1984"/>
                    <a:pt x="1320" y="1874"/>
                    <a:pt x="1439" y="1858"/>
                  </a:cubicBezTo>
                  <a:cubicBezTo>
                    <a:pt x="1439" y="1842"/>
                    <a:pt x="1423" y="1810"/>
                    <a:pt x="1415" y="1786"/>
                  </a:cubicBezTo>
                  <a:cubicBezTo>
                    <a:pt x="1399" y="1763"/>
                    <a:pt x="1391" y="1747"/>
                    <a:pt x="1391" y="1739"/>
                  </a:cubicBezTo>
                  <a:cubicBezTo>
                    <a:pt x="1391" y="1723"/>
                    <a:pt x="1391" y="1692"/>
                    <a:pt x="1399" y="1660"/>
                  </a:cubicBezTo>
                  <a:cubicBezTo>
                    <a:pt x="1399" y="1628"/>
                    <a:pt x="1399" y="1605"/>
                    <a:pt x="1399" y="1589"/>
                  </a:cubicBezTo>
                  <a:cubicBezTo>
                    <a:pt x="1399" y="1565"/>
                    <a:pt x="1384" y="1541"/>
                    <a:pt x="1360" y="1526"/>
                  </a:cubicBezTo>
                  <a:cubicBezTo>
                    <a:pt x="1360" y="1518"/>
                    <a:pt x="1352" y="1518"/>
                    <a:pt x="1352" y="1510"/>
                  </a:cubicBezTo>
                  <a:cubicBezTo>
                    <a:pt x="1336" y="1494"/>
                    <a:pt x="1352" y="1431"/>
                    <a:pt x="1368" y="1415"/>
                  </a:cubicBezTo>
                  <a:cubicBezTo>
                    <a:pt x="1376" y="1399"/>
                    <a:pt x="1376" y="1360"/>
                    <a:pt x="1368" y="1344"/>
                  </a:cubicBezTo>
                  <a:cubicBezTo>
                    <a:pt x="1360" y="1344"/>
                    <a:pt x="1360" y="1336"/>
                    <a:pt x="1360" y="1328"/>
                  </a:cubicBezTo>
                  <a:cubicBezTo>
                    <a:pt x="1368" y="1320"/>
                    <a:pt x="1376" y="1312"/>
                    <a:pt x="1391" y="1304"/>
                  </a:cubicBezTo>
                  <a:lnTo>
                    <a:pt x="1391" y="1304"/>
                  </a:lnTo>
                  <a:cubicBezTo>
                    <a:pt x="1407" y="1288"/>
                    <a:pt x="1415" y="1281"/>
                    <a:pt x="1415" y="1257"/>
                  </a:cubicBezTo>
                  <a:cubicBezTo>
                    <a:pt x="1415" y="1249"/>
                    <a:pt x="1415" y="1241"/>
                    <a:pt x="1407" y="1241"/>
                  </a:cubicBezTo>
                  <a:cubicBezTo>
                    <a:pt x="1407" y="1233"/>
                    <a:pt x="1399" y="1233"/>
                    <a:pt x="1391" y="1217"/>
                  </a:cubicBezTo>
                  <a:cubicBezTo>
                    <a:pt x="1384" y="1202"/>
                    <a:pt x="1391" y="1186"/>
                    <a:pt x="1391" y="1178"/>
                  </a:cubicBezTo>
                  <a:cubicBezTo>
                    <a:pt x="1391" y="1170"/>
                    <a:pt x="1391" y="1162"/>
                    <a:pt x="1384" y="1154"/>
                  </a:cubicBezTo>
                  <a:cubicBezTo>
                    <a:pt x="1368" y="1146"/>
                    <a:pt x="1344" y="1138"/>
                    <a:pt x="1344" y="1138"/>
                  </a:cubicBezTo>
                  <a:lnTo>
                    <a:pt x="1344" y="1138"/>
                  </a:lnTo>
                  <a:lnTo>
                    <a:pt x="1344" y="1138"/>
                  </a:lnTo>
                  <a:cubicBezTo>
                    <a:pt x="988" y="8"/>
                    <a:pt x="988" y="8"/>
                    <a:pt x="988" y="8"/>
                  </a:cubicBezTo>
                  <a:cubicBezTo>
                    <a:pt x="609" y="47"/>
                    <a:pt x="293" y="87"/>
                    <a:pt x="16" y="111"/>
                  </a:cubicBezTo>
                  <a:cubicBezTo>
                    <a:pt x="24" y="118"/>
                    <a:pt x="24" y="134"/>
                    <a:pt x="32" y="134"/>
                  </a:cubicBezTo>
                  <a:cubicBezTo>
                    <a:pt x="63" y="158"/>
                    <a:pt x="55" y="174"/>
                    <a:pt x="55" y="182"/>
                  </a:cubicBezTo>
                  <a:lnTo>
                    <a:pt x="55" y="190"/>
                  </a:lnTo>
                  <a:cubicBezTo>
                    <a:pt x="55" y="205"/>
                    <a:pt x="40" y="1628"/>
                    <a:pt x="40" y="1644"/>
                  </a:cubicBezTo>
                  <a:cubicBezTo>
                    <a:pt x="119" y="2308"/>
                    <a:pt x="119" y="2308"/>
                    <a:pt x="119" y="2308"/>
                  </a:cubicBezTo>
                  <a:cubicBezTo>
                    <a:pt x="135" y="2300"/>
                    <a:pt x="150" y="2292"/>
                    <a:pt x="166" y="2292"/>
                  </a:cubicBezTo>
                  <a:cubicBezTo>
                    <a:pt x="174" y="2292"/>
                    <a:pt x="182" y="2292"/>
                    <a:pt x="198" y="2300"/>
                  </a:cubicBezTo>
                  <a:cubicBezTo>
                    <a:pt x="213" y="2300"/>
                    <a:pt x="221" y="2300"/>
                    <a:pt x="221" y="2300"/>
                  </a:cubicBezTo>
                  <a:cubicBezTo>
                    <a:pt x="237" y="2300"/>
                    <a:pt x="237" y="2300"/>
                    <a:pt x="237" y="2277"/>
                  </a:cubicBezTo>
                  <a:cubicBezTo>
                    <a:pt x="237" y="2277"/>
                    <a:pt x="237" y="2277"/>
                    <a:pt x="237" y="2269"/>
                  </a:cubicBezTo>
                  <a:cubicBezTo>
                    <a:pt x="237" y="2261"/>
                    <a:pt x="237" y="2253"/>
                    <a:pt x="237" y="2237"/>
                  </a:cubicBezTo>
                  <a:cubicBezTo>
                    <a:pt x="237" y="2182"/>
                    <a:pt x="237" y="2142"/>
                    <a:pt x="253" y="2134"/>
                  </a:cubicBezTo>
                  <a:cubicBezTo>
                    <a:pt x="261" y="2134"/>
                    <a:pt x="261" y="2134"/>
                    <a:pt x="269" y="2134"/>
                  </a:cubicBezTo>
                  <a:cubicBezTo>
                    <a:pt x="285" y="2134"/>
                    <a:pt x="308" y="2142"/>
                    <a:pt x="316" y="2150"/>
                  </a:cubicBezTo>
                  <a:cubicBezTo>
                    <a:pt x="324" y="2158"/>
                    <a:pt x="324" y="2166"/>
                    <a:pt x="316" y="2174"/>
                  </a:cubicBezTo>
                  <a:cubicBezTo>
                    <a:pt x="316" y="2190"/>
                    <a:pt x="308" y="2198"/>
                    <a:pt x="301" y="2205"/>
                  </a:cubicBezTo>
                  <a:cubicBezTo>
                    <a:pt x="293" y="2213"/>
                    <a:pt x="293" y="2221"/>
                    <a:pt x="301" y="2229"/>
                  </a:cubicBezTo>
                  <a:cubicBezTo>
                    <a:pt x="308" y="2245"/>
                    <a:pt x="316" y="2245"/>
                    <a:pt x="332" y="2253"/>
                  </a:cubicBezTo>
                  <a:cubicBezTo>
                    <a:pt x="348" y="2261"/>
                    <a:pt x="364" y="2269"/>
                    <a:pt x="364" y="2292"/>
                  </a:cubicBezTo>
                  <a:cubicBezTo>
                    <a:pt x="372" y="2292"/>
                    <a:pt x="372" y="2300"/>
                    <a:pt x="372" y="2308"/>
                  </a:cubicBezTo>
                  <a:cubicBezTo>
                    <a:pt x="372" y="2316"/>
                    <a:pt x="372" y="2316"/>
                    <a:pt x="372" y="2324"/>
                  </a:cubicBezTo>
                  <a:cubicBezTo>
                    <a:pt x="372" y="2332"/>
                    <a:pt x="356" y="2332"/>
                    <a:pt x="340" y="2340"/>
                  </a:cubicBezTo>
                  <a:cubicBezTo>
                    <a:pt x="301" y="2340"/>
                    <a:pt x="285" y="2348"/>
                    <a:pt x="285" y="2348"/>
                  </a:cubicBezTo>
                  <a:close/>
                </a:path>
              </a:pathLst>
            </a:custGeom>
            <a:solidFill>
              <a:schemeClr val="accent6"/>
            </a:solidFill>
            <a:ln>
              <a:solidFill>
                <a:schemeClr val="bg2"/>
              </a:solidFill>
            </a:ln>
            <a:effectLst/>
          </p:spPr>
          <p:txBody>
            <a:bodyPr wrap="none" anchor="ctr"/>
            <a:lstStyle/>
            <a:p>
              <a:endParaRPr lang="en-US"/>
            </a:p>
          </p:txBody>
        </p:sp>
        <p:sp>
          <p:nvSpPr>
            <p:cNvPr id="289" name="Freeform 486"/>
            <p:cNvSpPr>
              <a:spLocks noChangeArrowheads="1"/>
            </p:cNvSpPr>
            <p:nvPr/>
          </p:nvSpPr>
          <p:spPr bwMode="auto">
            <a:xfrm>
              <a:off x="17944711" y="8496935"/>
              <a:ext cx="1122544" cy="994983"/>
            </a:xfrm>
            <a:custGeom>
              <a:avLst/>
              <a:gdLst>
                <a:gd name="T0" fmla="*/ 55 w 2135"/>
                <a:gd name="T1" fmla="*/ 561 h 1890"/>
                <a:gd name="T2" fmla="*/ 142 w 2135"/>
                <a:gd name="T3" fmla="*/ 735 h 1890"/>
                <a:gd name="T4" fmla="*/ 229 w 2135"/>
                <a:gd name="T5" fmla="*/ 964 h 1890"/>
                <a:gd name="T6" fmla="*/ 158 w 2135"/>
                <a:gd name="T7" fmla="*/ 1170 h 1890"/>
                <a:gd name="T8" fmla="*/ 158 w 2135"/>
                <a:gd name="T9" fmla="*/ 1289 h 1890"/>
                <a:gd name="T10" fmla="*/ 158 w 2135"/>
                <a:gd name="T11" fmla="*/ 1431 h 1890"/>
                <a:gd name="T12" fmla="*/ 110 w 2135"/>
                <a:gd name="T13" fmla="*/ 1565 h 1890"/>
                <a:gd name="T14" fmla="*/ 213 w 2135"/>
                <a:gd name="T15" fmla="*/ 1557 h 1890"/>
                <a:gd name="T16" fmla="*/ 331 w 2135"/>
                <a:gd name="T17" fmla="*/ 1486 h 1890"/>
                <a:gd name="T18" fmla="*/ 371 w 2135"/>
                <a:gd name="T19" fmla="*/ 1470 h 1890"/>
                <a:gd name="T20" fmla="*/ 355 w 2135"/>
                <a:gd name="T21" fmla="*/ 1549 h 1890"/>
                <a:gd name="T22" fmla="*/ 830 w 2135"/>
                <a:gd name="T23" fmla="*/ 1534 h 1890"/>
                <a:gd name="T24" fmla="*/ 956 w 2135"/>
                <a:gd name="T25" fmla="*/ 1549 h 1890"/>
                <a:gd name="T26" fmla="*/ 1090 w 2135"/>
                <a:gd name="T27" fmla="*/ 1620 h 1890"/>
                <a:gd name="T28" fmla="*/ 1209 w 2135"/>
                <a:gd name="T29" fmla="*/ 1700 h 1890"/>
                <a:gd name="T30" fmla="*/ 1288 w 2135"/>
                <a:gd name="T31" fmla="*/ 1771 h 1890"/>
                <a:gd name="T32" fmla="*/ 1462 w 2135"/>
                <a:gd name="T33" fmla="*/ 1723 h 1890"/>
                <a:gd name="T34" fmla="*/ 1612 w 2135"/>
                <a:gd name="T35" fmla="*/ 1747 h 1890"/>
                <a:gd name="T36" fmla="*/ 1699 w 2135"/>
                <a:gd name="T37" fmla="*/ 1700 h 1890"/>
                <a:gd name="T38" fmla="*/ 1628 w 2135"/>
                <a:gd name="T39" fmla="*/ 1573 h 1890"/>
                <a:gd name="T40" fmla="*/ 1802 w 2135"/>
                <a:gd name="T41" fmla="*/ 1660 h 1890"/>
                <a:gd name="T42" fmla="*/ 1873 w 2135"/>
                <a:gd name="T43" fmla="*/ 1716 h 1890"/>
                <a:gd name="T44" fmla="*/ 1984 w 2135"/>
                <a:gd name="T45" fmla="*/ 1763 h 1890"/>
                <a:gd name="T46" fmla="*/ 1992 w 2135"/>
                <a:gd name="T47" fmla="*/ 1858 h 1890"/>
                <a:gd name="T48" fmla="*/ 2071 w 2135"/>
                <a:gd name="T49" fmla="*/ 1818 h 1890"/>
                <a:gd name="T50" fmla="*/ 2102 w 2135"/>
                <a:gd name="T51" fmla="*/ 1684 h 1890"/>
                <a:gd name="T52" fmla="*/ 1881 w 2135"/>
                <a:gd name="T53" fmla="*/ 1597 h 1890"/>
                <a:gd name="T54" fmla="*/ 1913 w 2135"/>
                <a:gd name="T55" fmla="*/ 1510 h 1890"/>
                <a:gd name="T56" fmla="*/ 1960 w 2135"/>
                <a:gd name="T57" fmla="*/ 1463 h 1890"/>
                <a:gd name="T58" fmla="*/ 1913 w 2135"/>
                <a:gd name="T59" fmla="*/ 1312 h 1890"/>
                <a:gd name="T60" fmla="*/ 1849 w 2135"/>
                <a:gd name="T61" fmla="*/ 1407 h 1890"/>
                <a:gd name="T62" fmla="*/ 1826 w 2135"/>
                <a:gd name="T63" fmla="*/ 1328 h 1890"/>
                <a:gd name="T64" fmla="*/ 1699 w 2135"/>
                <a:gd name="T65" fmla="*/ 1352 h 1890"/>
                <a:gd name="T66" fmla="*/ 1596 w 2135"/>
                <a:gd name="T67" fmla="*/ 1336 h 1890"/>
                <a:gd name="T68" fmla="*/ 1628 w 2135"/>
                <a:gd name="T69" fmla="*/ 1202 h 1890"/>
                <a:gd name="T70" fmla="*/ 1857 w 2135"/>
                <a:gd name="T71" fmla="*/ 1289 h 1890"/>
                <a:gd name="T72" fmla="*/ 1739 w 2135"/>
                <a:gd name="T73" fmla="*/ 1059 h 1890"/>
                <a:gd name="T74" fmla="*/ 1019 w 2135"/>
                <a:gd name="T75" fmla="*/ 941 h 1890"/>
                <a:gd name="T76" fmla="*/ 1011 w 2135"/>
                <a:gd name="T77" fmla="*/ 830 h 1890"/>
                <a:gd name="T78" fmla="*/ 1043 w 2135"/>
                <a:gd name="T79" fmla="*/ 664 h 1890"/>
                <a:gd name="T80" fmla="*/ 1114 w 2135"/>
                <a:gd name="T81" fmla="*/ 585 h 1890"/>
                <a:gd name="T82" fmla="*/ 1201 w 2135"/>
                <a:gd name="T83" fmla="*/ 411 h 1890"/>
                <a:gd name="T84" fmla="*/ 1201 w 2135"/>
                <a:gd name="T85" fmla="*/ 277 h 1890"/>
                <a:gd name="T86" fmla="*/ 1146 w 2135"/>
                <a:gd name="T87" fmla="*/ 119 h 1890"/>
                <a:gd name="T88" fmla="*/ 0 w 2135"/>
                <a:gd name="T89" fmla="*/ 32 h 1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35" h="1890">
                  <a:moveTo>
                    <a:pt x="7" y="522"/>
                  </a:moveTo>
                  <a:lnTo>
                    <a:pt x="7" y="522"/>
                  </a:lnTo>
                  <a:cubicBezTo>
                    <a:pt x="7" y="522"/>
                    <a:pt x="39" y="537"/>
                    <a:pt x="55" y="561"/>
                  </a:cubicBezTo>
                  <a:cubicBezTo>
                    <a:pt x="71" y="585"/>
                    <a:pt x="102" y="601"/>
                    <a:pt x="118" y="632"/>
                  </a:cubicBezTo>
                  <a:cubicBezTo>
                    <a:pt x="126" y="672"/>
                    <a:pt x="118" y="672"/>
                    <a:pt x="110" y="704"/>
                  </a:cubicBezTo>
                  <a:cubicBezTo>
                    <a:pt x="102" y="727"/>
                    <a:pt x="126" y="719"/>
                    <a:pt x="142" y="735"/>
                  </a:cubicBezTo>
                  <a:cubicBezTo>
                    <a:pt x="158" y="751"/>
                    <a:pt x="173" y="775"/>
                    <a:pt x="173" y="822"/>
                  </a:cubicBezTo>
                  <a:cubicBezTo>
                    <a:pt x="173" y="862"/>
                    <a:pt x="197" y="846"/>
                    <a:pt x="213" y="877"/>
                  </a:cubicBezTo>
                  <a:cubicBezTo>
                    <a:pt x="229" y="909"/>
                    <a:pt x="237" y="941"/>
                    <a:pt x="229" y="964"/>
                  </a:cubicBezTo>
                  <a:cubicBezTo>
                    <a:pt x="221" y="996"/>
                    <a:pt x="229" y="1012"/>
                    <a:pt x="229" y="1028"/>
                  </a:cubicBezTo>
                  <a:cubicBezTo>
                    <a:pt x="229" y="1051"/>
                    <a:pt x="229" y="1083"/>
                    <a:pt x="213" y="1115"/>
                  </a:cubicBezTo>
                  <a:cubicBezTo>
                    <a:pt x="189" y="1154"/>
                    <a:pt x="189" y="1146"/>
                    <a:pt x="158" y="1170"/>
                  </a:cubicBezTo>
                  <a:cubicBezTo>
                    <a:pt x="134" y="1202"/>
                    <a:pt x="173" y="1194"/>
                    <a:pt x="181" y="1210"/>
                  </a:cubicBezTo>
                  <a:cubicBezTo>
                    <a:pt x="189" y="1225"/>
                    <a:pt x="189" y="1241"/>
                    <a:pt x="173" y="1241"/>
                  </a:cubicBezTo>
                  <a:cubicBezTo>
                    <a:pt x="165" y="1241"/>
                    <a:pt x="158" y="1273"/>
                    <a:pt x="158" y="1289"/>
                  </a:cubicBezTo>
                  <a:cubicBezTo>
                    <a:pt x="150" y="1304"/>
                    <a:pt x="165" y="1320"/>
                    <a:pt x="173" y="1344"/>
                  </a:cubicBezTo>
                  <a:cubicBezTo>
                    <a:pt x="189" y="1360"/>
                    <a:pt x="181" y="1383"/>
                    <a:pt x="181" y="1399"/>
                  </a:cubicBezTo>
                  <a:cubicBezTo>
                    <a:pt x="181" y="1415"/>
                    <a:pt x="173" y="1415"/>
                    <a:pt x="158" y="1431"/>
                  </a:cubicBezTo>
                  <a:cubicBezTo>
                    <a:pt x="150" y="1447"/>
                    <a:pt x="158" y="1470"/>
                    <a:pt x="134" y="1494"/>
                  </a:cubicBezTo>
                  <a:cubicBezTo>
                    <a:pt x="118" y="1510"/>
                    <a:pt x="102" y="1526"/>
                    <a:pt x="94" y="1541"/>
                  </a:cubicBezTo>
                  <a:cubicBezTo>
                    <a:pt x="86" y="1557"/>
                    <a:pt x="102" y="1565"/>
                    <a:pt x="110" y="1565"/>
                  </a:cubicBezTo>
                  <a:cubicBezTo>
                    <a:pt x="126" y="1573"/>
                    <a:pt x="126" y="1589"/>
                    <a:pt x="126" y="1589"/>
                  </a:cubicBezTo>
                  <a:lnTo>
                    <a:pt x="126" y="1589"/>
                  </a:lnTo>
                  <a:cubicBezTo>
                    <a:pt x="150" y="1581"/>
                    <a:pt x="165" y="1565"/>
                    <a:pt x="213" y="1557"/>
                  </a:cubicBezTo>
                  <a:cubicBezTo>
                    <a:pt x="268" y="1557"/>
                    <a:pt x="316" y="1565"/>
                    <a:pt x="324" y="1549"/>
                  </a:cubicBezTo>
                  <a:cubicBezTo>
                    <a:pt x="324" y="1534"/>
                    <a:pt x="308" y="1502"/>
                    <a:pt x="308" y="1502"/>
                  </a:cubicBezTo>
                  <a:cubicBezTo>
                    <a:pt x="300" y="1502"/>
                    <a:pt x="324" y="1502"/>
                    <a:pt x="331" y="1486"/>
                  </a:cubicBezTo>
                  <a:cubicBezTo>
                    <a:pt x="331" y="1470"/>
                    <a:pt x="324" y="1463"/>
                    <a:pt x="324" y="1447"/>
                  </a:cubicBezTo>
                  <a:cubicBezTo>
                    <a:pt x="331" y="1431"/>
                    <a:pt x="339" y="1399"/>
                    <a:pt x="347" y="1431"/>
                  </a:cubicBezTo>
                  <a:cubicBezTo>
                    <a:pt x="355" y="1454"/>
                    <a:pt x="371" y="1463"/>
                    <a:pt x="371" y="1470"/>
                  </a:cubicBezTo>
                  <a:cubicBezTo>
                    <a:pt x="379" y="1478"/>
                    <a:pt x="379" y="1486"/>
                    <a:pt x="363" y="1494"/>
                  </a:cubicBezTo>
                  <a:cubicBezTo>
                    <a:pt x="339" y="1494"/>
                    <a:pt x="324" y="1494"/>
                    <a:pt x="339" y="1518"/>
                  </a:cubicBezTo>
                  <a:cubicBezTo>
                    <a:pt x="355" y="1541"/>
                    <a:pt x="339" y="1549"/>
                    <a:pt x="355" y="1549"/>
                  </a:cubicBezTo>
                  <a:cubicBezTo>
                    <a:pt x="379" y="1549"/>
                    <a:pt x="561" y="1597"/>
                    <a:pt x="592" y="1620"/>
                  </a:cubicBezTo>
                  <a:cubicBezTo>
                    <a:pt x="624" y="1636"/>
                    <a:pt x="853" y="1660"/>
                    <a:pt x="845" y="1589"/>
                  </a:cubicBezTo>
                  <a:cubicBezTo>
                    <a:pt x="837" y="1518"/>
                    <a:pt x="798" y="1549"/>
                    <a:pt x="830" y="1534"/>
                  </a:cubicBezTo>
                  <a:cubicBezTo>
                    <a:pt x="869" y="1510"/>
                    <a:pt x="861" y="1526"/>
                    <a:pt x="885" y="1510"/>
                  </a:cubicBezTo>
                  <a:cubicBezTo>
                    <a:pt x="901" y="1502"/>
                    <a:pt x="932" y="1478"/>
                    <a:pt x="932" y="1510"/>
                  </a:cubicBezTo>
                  <a:cubicBezTo>
                    <a:pt x="932" y="1534"/>
                    <a:pt x="932" y="1565"/>
                    <a:pt x="956" y="1549"/>
                  </a:cubicBezTo>
                  <a:cubicBezTo>
                    <a:pt x="988" y="1534"/>
                    <a:pt x="964" y="1502"/>
                    <a:pt x="1003" y="1526"/>
                  </a:cubicBezTo>
                  <a:cubicBezTo>
                    <a:pt x="1043" y="1557"/>
                    <a:pt x="1051" y="1557"/>
                    <a:pt x="1059" y="1581"/>
                  </a:cubicBezTo>
                  <a:cubicBezTo>
                    <a:pt x="1067" y="1613"/>
                    <a:pt x="1067" y="1620"/>
                    <a:pt x="1090" y="1620"/>
                  </a:cubicBezTo>
                  <a:cubicBezTo>
                    <a:pt x="1114" y="1629"/>
                    <a:pt x="1161" y="1636"/>
                    <a:pt x="1177" y="1644"/>
                  </a:cubicBezTo>
                  <a:cubicBezTo>
                    <a:pt x="1193" y="1652"/>
                    <a:pt x="1201" y="1660"/>
                    <a:pt x="1217" y="1668"/>
                  </a:cubicBezTo>
                  <a:cubicBezTo>
                    <a:pt x="1233" y="1684"/>
                    <a:pt x="1233" y="1700"/>
                    <a:pt x="1209" y="1700"/>
                  </a:cubicBezTo>
                  <a:cubicBezTo>
                    <a:pt x="1185" y="1700"/>
                    <a:pt x="1161" y="1700"/>
                    <a:pt x="1177" y="1723"/>
                  </a:cubicBezTo>
                  <a:cubicBezTo>
                    <a:pt x="1185" y="1747"/>
                    <a:pt x="1185" y="1755"/>
                    <a:pt x="1217" y="1763"/>
                  </a:cubicBezTo>
                  <a:cubicBezTo>
                    <a:pt x="1248" y="1771"/>
                    <a:pt x="1256" y="1755"/>
                    <a:pt x="1288" y="1771"/>
                  </a:cubicBezTo>
                  <a:cubicBezTo>
                    <a:pt x="1312" y="1779"/>
                    <a:pt x="1296" y="1787"/>
                    <a:pt x="1335" y="1794"/>
                  </a:cubicBezTo>
                  <a:cubicBezTo>
                    <a:pt x="1383" y="1802"/>
                    <a:pt x="1446" y="1818"/>
                    <a:pt x="1462" y="1787"/>
                  </a:cubicBezTo>
                  <a:cubicBezTo>
                    <a:pt x="1478" y="1763"/>
                    <a:pt x="1446" y="1739"/>
                    <a:pt x="1462" y="1723"/>
                  </a:cubicBezTo>
                  <a:cubicBezTo>
                    <a:pt x="1486" y="1707"/>
                    <a:pt x="1557" y="1707"/>
                    <a:pt x="1557" y="1723"/>
                  </a:cubicBezTo>
                  <a:cubicBezTo>
                    <a:pt x="1565" y="1731"/>
                    <a:pt x="1573" y="1739"/>
                    <a:pt x="1588" y="1731"/>
                  </a:cubicBezTo>
                  <a:cubicBezTo>
                    <a:pt x="1604" y="1723"/>
                    <a:pt x="1612" y="1723"/>
                    <a:pt x="1612" y="1747"/>
                  </a:cubicBezTo>
                  <a:cubicBezTo>
                    <a:pt x="1612" y="1763"/>
                    <a:pt x="1588" y="1787"/>
                    <a:pt x="1612" y="1794"/>
                  </a:cubicBezTo>
                  <a:cubicBezTo>
                    <a:pt x="1644" y="1802"/>
                    <a:pt x="1675" y="1818"/>
                    <a:pt x="1683" y="1787"/>
                  </a:cubicBezTo>
                  <a:cubicBezTo>
                    <a:pt x="1691" y="1747"/>
                    <a:pt x="1691" y="1716"/>
                    <a:pt x="1699" y="1700"/>
                  </a:cubicBezTo>
                  <a:cubicBezTo>
                    <a:pt x="1707" y="1684"/>
                    <a:pt x="1715" y="1684"/>
                    <a:pt x="1707" y="1660"/>
                  </a:cubicBezTo>
                  <a:cubicBezTo>
                    <a:pt x="1691" y="1636"/>
                    <a:pt x="1683" y="1636"/>
                    <a:pt x="1660" y="1620"/>
                  </a:cubicBezTo>
                  <a:cubicBezTo>
                    <a:pt x="1628" y="1605"/>
                    <a:pt x="1604" y="1573"/>
                    <a:pt x="1628" y="1573"/>
                  </a:cubicBezTo>
                  <a:cubicBezTo>
                    <a:pt x="1660" y="1581"/>
                    <a:pt x="1660" y="1581"/>
                    <a:pt x="1691" y="1597"/>
                  </a:cubicBezTo>
                  <a:cubicBezTo>
                    <a:pt x="1731" y="1613"/>
                    <a:pt x="1762" y="1613"/>
                    <a:pt x="1778" y="1620"/>
                  </a:cubicBezTo>
                  <a:cubicBezTo>
                    <a:pt x="1794" y="1636"/>
                    <a:pt x="1818" y="1660"/>
                    <a:pt x="1802" y="1660"/>
                  </a:cubicBezTo>
                  <a:cubicBezTo>
                    <a:pt x="1786" y="1668"/>
                    <a:pt x="1762" y="1676"/>
                    <a:pt x="1794" y="1676"/>
                  </a:cubicBezTo>
                  <a:cubicBezTo>
                    <a:pt x="1826" y="1684"/>
                    <a:pt x="1841" y="1668"/>
                    <a:pt x="1849" y="1684"/>
                  </a:cubicBezTo>
                  <a:cubicBezTo>
                    <a:pt x="1865" y="1692"/>
                    <a:pt x="1841" y="1707"/>
                    <a:pt x="1873" y="1716"/>
                  </a:cubicBezTo>
                  <a:cubicBezTo>
                    <a:pt x="1897" y="1716"/>
                    <a:pt x="1936" y="1692"/>
                    <a:pt x="1936" y="1700"/>
                  </a:cubicBezTo>
                  <a:cubicBezTo>
                    <a:pt x="1936" y="1716"/>
                    <a:pt x="1936" y="1731"/>
                    <a:pt x="1952" y="1747"/>
                  </a:cubicBezTo>
                  <a:cubicBezTo>
                    <a:pt x="1968" y="1763"/>
                    <a:pt x="1976" y="1755"/>
                    <a:pt x="1984" y="1763"/>
                  </a:cubicBezTo>
                  <a:cubicBezTo>
                    <a:pt x="1992" y="1779"/>
                    <a:pt x="2007" y="1787"/>
                    <a:pt x="1992" y="1802"/>
                  </a:cubicBezTo>
                  <a:cubicBezTo>
                    <a:pt x="1976" y="1818"/>
                    <a:pt x="1968" y="1826"/>
                    <a:pt x="1976" y="1842"/>
                  </a:cubicBezTo>
                  <a:cubicBezTo>
                    <a:pt x="1976" y="1858"/>
                    <a:pt x="1968" y="1889"/>
                    <a:pt x="1992" y="1858"/>
                  </a:cubicBezTo>
                  <a:cubicBezTo>
                    <a:pt x="2015" y="1826"/>
                    <a:pt x="2015" y="1802"/>
                    <a:pt x="2031" y="1787"/>
                  </a:cubicBezTo>
                  <a:cubicBezTo>
                    <a:pt x="2039" y="1771"/>
                    <a:pt x="2039" y="1779"/>
                    <a:pt x="2047" y="1787"/>
                  </a:cubicBezTo>
                  <a:cubicBezTo>
                    <a:pt x="2055" y="1802"/>
                    <a:pt x="2063" y="1826"/>
                    <a:pt x="2071" y="1818"/>
                  </a:cubicBezTo>
                  <a:cubicBezTo>
                    <a:pt x="2087" y="1802"/>
                    <a:pt x="2087" y="1802"/>
                    <a:pt x="2094" y="1771"/>
                  </a:cubicBezTo>
                  <a:cubicBezTo>
                    <a:pt x="2102" y="1747"/>
                    <a:pt x="2102" y="1763"/>
                    <a:pt x="2118" y="1739"/>
                  </a:cubicBezTo>
                  <a:cubicBezTo>
                    <a:pt x="2134" y="1716"/>
                    <a:pt x="2126" y="1700"/>
                    <a:pt x="2102" y="1684"/>
                  </a:cubicBezTo>
                  <a:cubicBezTo>
                    <a:pt x="2078" y="1676"/>
                    <a:pt x="2087" y="1652"/>
                    <a:pt x="2047" y="1652"/>
                  </a:cubicBezTo>
                  <a:cubicBezTo>
                    <a:pt x="2015" y="1644"/>
                    <a:pt x="2007" y="1652"/>
                    <a:pt x="1968" y="1636"/>
                  </a:cubicBezTo>
                  <a:cubicBezTo>
                    <a:pt x="1928" y="1613"/>
                    <a:pt x="1920" y="1629"/>
                    <a:pt x="1881" y="1597"/>
                  </a:cubicBezTo>
                  <a:cubicBezTo>
                    <a:pt x="1849" y="1565"/>
                    <a:pt x="1826" y="1565"/>
                    <a:pt x="1834" y="1549"/>
                  </a:cubicBezTo>
                  <a:cubicBezTo>
                    <a:pt x="1841" y="1534"/>
                    <a:pt x="1865" y="1518"/>
                    <a:pt x="1881" y="1526"/>
                  </a:cubicBezTo>
                  <a:cubicBezTo>
                    <a:pt x="1905" y="1526"/>
                    <a:pt x="1936" y="1526"/>
                    <a:pt x="1913" y="1510"/>
                  </a:cubicBezTo>
                  <a:cubicBezTo>
                    <a:pt x="1897" y="1502"/>
                    <a:pt x="1857" y="1510"/>
                    <a:pt x="1865" y="1494"/>
                  </a:cubicBezTo>
                  <a:cubicBezTo>
                    <a:pt x="1873" y="1478"/>
                    <a:pt x="1889" y="1463"/>
                    <a:pt x="1913" y="1463"/>
                  </a:cubicBezTo>
                  <a:cubicBezTo>
                    <a:pt x="1928" y="1454"/>
                    <a:pt x="1952" y="1478"/>
                    <a:pt x="1960" y="1463"/>
                  </a:cubicBezTo>
                  <a:cubicBezTo>
                    <a:pt x="1968" y="1447"/>
                    <a:pt x="1968" y="1439"/>
                    <a:pt x="1960" y="1415"/>
                  </a:cubicBezTo>
                  <a:cubicBezTo>
                    <a:pt x="1952" y="1383"/>
                    <a:pt x="1928" y="1399"/>
                    <a:pt x="1928" y="1376"/>
                  </a:cubicBezTo>
                  <a:cubicBezTo>
                    <a:pt x="1920" y="1352"/>
                    <a:pt x="1936" y="1320"/>
                    <a:pt x="1913" y="1312"/>
                  </a:cubicBezTo>
                  <a:cubicBezTo>
                    <a:pt x="1897" y="1304"/>
                    <a:pt x="1873" y="1336"/>
                    <a:pt x="1873" y="1336"/>
                  </a:cubicBezTo>
                  <a:cubicBezTo>
                    <a:pt x="1873" y="1336"/>
                    <a:pt x="1857" y="1383"/>
                    <a:pt x="1857" y="1391"/>
                  </a:cubicBezTo>
                  <a:cubicBezTo>
                    <a:pt x="1857" y="1399"/>
                    <a:pt x="1865" y="1415"/>
                    <a:pt x="1849" y="1407"/>
                  </a:cubicBezTo>
                  <a:cubicBezTo>
                    <a:pt x="1826" y="1407"/>
                    <a:pt x="1818" y="1423"/>
                    <a:pt x="1810" y="1391"/>
                  </a:cubicBezTo>
                  <a:cubicBezTo>
                    <a:pt x="1810" y="1367"/>
                    <a:pt x="1778" y="1383"/>
                    <a:pt x="1786" y="1360"/>
                  </a:cubicBezTo>
                  <a:cubicBezTo>
                    <a:pt x="1794" y="1344"/>
                    <a:pt x="1818" y="1336"/>
                    <a:pt x="1826" y="1328"/>
                  </a:cubicBezTo>
                  <a:cubicBezTo>
                    <a:pt x="1834" y="1312"/>
                    <a:pt x="1810" y="1296"/>
                    <a:pt x="1802" y="1296"/>
                  </a:cubicBezTo>
                  <a:cubicBezTo>
                    <a:pt x="1794" y="1296"/>
                    <a:pt x="1747" y="1281"/>
                    <a:pt x="1731" y="1296"/>
                  </a:cubicBezTo>
                  <a:cubicBezTo>
                    <a:pt x="1707" y="1304"/>
                    <a:pt x="1675" y="1336"/>
                    <a:pt x="1699" y="1352"/>
                  </a:cubicBezTo>
                  <a:cubicBezTo>
                    <a:pt x="1715" y="1376"/>
                    <a:pt x="1747" y="1407"/>
                    <a:pt x="1707" y="1391"/>
                  </a:cubicBezTo>
                  <a:cubicBezTo>
                    <a:pt x="1675" y="1383"/>
                    <a:pt x="1667" y="1344"/>
                    <a:pt x="1644" y="1344"/>
                  </a:cubicBezTo>
                  <a:cubicBezTo>
                    <a:pt x="1628" y="1336"/>
                    <a:pt x="1612" y="1344"/>
                    <a:pt x="1596" y="1336"/>
                  </a:cubicBezTo>
                  <a:cubicBezTo>
                    <a:pt x="1581" y="1328"/>
                    <a:pt x="1541" y="1367"/>
                    <a:pt x="1533" y="1328"/>
                  </a:cubicBezTo>
                  <a:cubicBezTo>
                    <a:pt x="1525" y="1281"/>
                    <a:pt x="1573" y="1233"/>
                    <a:pt x="1588" y="1210"/>
                  </a:cubicBezTo>
                  <a:cubicBezTo>
                    <a:pt x="1604" y="1194"/>
                    <a:pt x="1573" y="1178"/>
                    <a:pt x="1628" y="1202"/>
                  </a:cubicBezTo>
                  <a:cubicBezTo>
                    <a:pt x="1683" y="1233"/>
                    <a:pt x="1660" y="1225"/>
                    <a:pt x="1707" y="1249"/>
                  </a:cubicBezTo>
                  <a:cubicBezTo>
                    <a:pt x="1762" y="1265"/>
                    <a:pt x="1754" y="1273"/>
                    <a:pt x="1786" y="1281"/>
                  </a:cubicBezTo>
                  <a:cubicBezTo>
                    <a:pt x="1826" y="1289"/>
                    <a:pt x="1841" y="1289"/>
                    <a:pt x="1857" y="1289"/>
                  </a:cubicBezTo>
                  <a:cubicBezTo>
                    <a:pt x="1873" y="1281"/>
                    <a:pt x="1881" y="1289"/>
                    <a:pt x="1897" y="1281"/>
                  </a:cubicBezTo>
                  <a:cubicBezTo>
                    <a:pt x="1889" y="1273"/>
                    <a:pt x="1826" y="1186"/>
                    <a:pt x="1810" y="1146"/>
                  </a:cubicBezTo>
                  <a:cubicBezTo>
                    <a:pt x="1802" y="1115"/>
                    <a:pt x="1778" y="1115"/>
                    <a:pt x="1739" y="1059"/>
                  </a:cubicBezTo>
                  <a:cubicBezTo>
                    <a:pt x="1699" y="1004"/>
                    <a:pt x="1762" y="949"/>
                    <a:pt x="1770" y="933"/>
                  </a:cubicBezTo>
                  <a:cubicBezTo>
                    <a:pt x="1786" y="917"/>
                    <a:pt x="1754" y="909"/>
                    <a:pt x="1754" y="909"/>
                  </a:cubicBezTo>
                  <a:cubicBezTo>
                    <a:pt x="1754" y="909"/>
                    <a:pt x="1035" y="949"/>
                    <a:pt x="1019" y="941"/>
                  </a:cubicBezTo>
                  <a:cubicBezTo>
                    <a:pt x="995" y="941"/>
                    <a:pt x="1003" y="933"/>
                    <a:pt x="1011" y="925"/>
                  </a:cubicBezTo>
                  <a:cubicBezTo>
                    <a:pt x="1019" y="917"/>
                    <a:pt x="1011" y="893"/>
                    <a:pt x="995" y="870"/>
                  </a:cubicBezTo>
                  <a:cubicBezTo>
                    <a:pt x="980" y="854"/>
                    <a:pt x="1003" y="838"/>
                    <a:pt x="1011" y="830"/>
                  </a:cubicBezTo>
                  <a:cubicBezTo>
                    <a:pt x="1027" y="822"/>
                    <a:pt x="1027" y="783"/>
                    <a:pt x="1019" y="767"/>
                  </a:cubicBezTo>
                  <a:cubicBezTo>
                    <a:pt x="1011" y="751"/>
                    <a:pt x="1027" y="727"/>
                    <a:pt x="1035" y="727"/>
                  </a:cubicBezTo>
                  <a:cubicBezTo>
                    <a:pt x="1043" y="727"/>
                    <a:pt x="1043" y="688"/>
                    <a:pt x="1043" y="664"/>
                  </a:cubicBezTo>
                  <a:cubicBezTo>
                    <a:pt x="1043" y="640"/>
                    <a:pt x="1067" y="648"/>
                    <a:pt x="1083" y="640"/>
                  </a:cubicBezTo>
                  <a:cubicBezTo>
                    <a:pt x="1098" y="640"/>
                    <a:pt x="1083" y="617"/>
                    <a:pt x="1083" y="601"/>
                  </a:cubicBezTo>
                  <a:cubicBezTo>
                    <a:pt x="1075" y="577"/>
                    <a:pt x="1106" y="585"/>
                    <a:pt x="1114" y="585"/>
                  </a:cubicBezTo>
                  <a:cubicBezTo>
                    <a:pt x="1122" y="577"/>
                    <a:pt x="1122" y="569"/>
                    <a:pt x="1122" y="537"/>
                  </a:cubicBezTo>
                  <a:cubicBezTo>
                    <a:pt x="1114" y="506"/>
                    <a:pt x="1138" y="514"/>
                    <a:pt x="1154" y="506"/>
                  </a:cubicBezTo>
                  <a:cubicBezTo>
                    <a:pt x="1161" y="498"/>
                    <a:pt x="1201" y="435"/>
                    <a:pt x="1201" y="411"/>
                  </a:cubicBezTo>
                  <a:cubicBezTo>
                    <a:pt x="1209" y="387"/>
                    <a:pt x="1193" y="395"/>
                    <a:pt x="1146" y="372"/>
                  </a:cubicBezTo>
                  <a:cubicBezTo>
                    <a:pt x="1106" y="348"/>
                    <a:pt x="1217" y="324"/>
                    <a:pt x="1233" y="324"/>
                  </a:cubicBezTo>
                  <a:cubicBezTo>
                    <a:pt x="1256" y="316"/>
                    <a:pt x="1241" y="293"/>
                    <a:pt x="1201" y="277"/>
                  </a:cubicBezTo>
                  <a:cubicBezTo>
                    <a:pt x="1170" y="261"/>
                    <a:pt x="1185" y="261"/>
                    <a:pt x="1193" y="237"/>
                  </a:cubicBezTo>
                  <a:cubicBezTo>
                    <a:pt x="1201" y="221"/>
                    <a:pt x="1185" y="198"/>
                    <a:pt x="1185" y="198"/>
                  </a:cubicBezTo>
                  <a:cubicBezTo>
                    <a:pt x="1138" y="206"/>
                    <a:pt x="1161" y="134"/>
                    <a:pt x="1146" y="119"/>
                  </a:cubicBezTo>
                  <a:cubicBezTo>
                    <a:pt x="1130" y="103"/>
                    <a:pt x="1170" y="71"/>
                    <a:pt x="1170" y="47"/>
                  </a:cubicBezTo>
                  <a:cubicBezTo>
                    <a:pt x="1161" y="32"/>
                    <a:pt x="1146" y="32"/>
                    <a:pt x="1138" y="0"/>
                  </a:cubicBezTo>
                  <a:cubicBezTo>
                    <a:pt x="0" y="32"/>
                    <a:pt x="0" y="32"/>
                    <a:pt x="0" y="32"/>
                  </a:cubicBezTo>
                  <a:lnTo>
                    <a:pt x="7" y="522"/>
                  </a:lnTo>
                </a:path>
              </a:pathLst>
            </a:custGeom>
            <a:solidFill>
              <a:schemeClr val="accent6"/>
            </a:solidFill>
            <a:ln>
              <a:solidFill>
                <a:schemeClr val="bg2"/>
              </a:solidFill>
            </a:ln>
            <a:effectLst/>
          </p:spPr>
          <p:txBody>
            <a:bodyPr wrap="none" anchor="ctr"/>
            <a:lstStyle/>
            <a:p>
              <a:endParaRPr lang="en-US"/>
            </a:p>
          </p:txBody>
        </p:sp>
        <p:sp>
          <p:nvSpPr>
            <p:cNvPr id="290" name="Freeform 487"/>
            <p:cNvSpPr>
              <a:spLocks noChangeArrowheads="1"/>
            </p:cNvSpPr>
            <p:nvPr/>
          </p:nvSpPr>
          <p:spPr bwMode="auto">
            <a:xfrm>
              <a:off x="17944711" y="8494617"/>
              <a:ext cx="1122544" cy="990343"/>
            </a:xfrm>
            <a:custGeom>
              <a:avLst/>
              <a:gdLst>
                <a:gd name="T0" fmla="*/ 1976 w 2135"/>
                <a:gd name="T1" fmla="*/ 1771 h 1882"/>
                <a:gd name="T2" fmla="*/ 1849 w 2135"/>
                <a:gd name="T3" fmla="*/ 1692 h 1882"/>
                <a:gd name="T4" fmla="*/ 1691 w 2135"/>
                <a:gd name="T5" fmla="*/ 1605 h 1882"/>
                <a:gd name="T6" fmla="*/ 1691 w 2135"/>
                <a:gd name="T7" fmla="*/ 1755 h 1882"/>
                <a:gd name="T8" fmla="*/ 1604 w 2135"/>
                <a:gd name="T9" fmla="*/ 1739 h 1882"/>
                <a:gd name="T10" fmla="*/ 1335 w 2135"/>
                <a:gd name="T11" fmla="*/ 1810 h 1882"/>
                <a:gd name="T12" fmla="*/ 1225 w 2135"/>
                <a:gd name="T13" fmla="*/ 1700 h 1882"/>
                <a:gd name="T14" fmla="*/ 964 w 2135"/>
                <a:gd name="T15" fmla="*/ 1557 h 1882"/>
                <a:gd name="T16" fmla="*/ 845 w 2135"/>
                <a:gd name="T17" fmla="*/ 1621 h 1882"/>
                <a:gd name="T18" fmla="*/ 371 w 2135"/>
                <a:gd name="T19" fmla="*/ 1494 h 1882"/>
                <a:gd name="T20" fmla="*/ 316 w 2135"/>
                <a:gd name="T21" fmla="*/ 1510 h 1882"/>
                <a:gd name="T22" fmla="*/ 110 w 2135"/>
                <a:gd name="T23" fmla="*/ 1581 h 1882"/>
                <a:gd name="T24" fmla="*/ 165 w 2135"/>
                <a:gd name="T25" fmla="*/ 1336 h 1882"/>
                <a:gd name="T26" fmla="*/ 181 w 2135"/>
                <a:gd name="T27" fmla="*/ 1162 h 1882"/>
                <a:gd name="T28" fmla="*/ 126 w 2135"/>
                <a:gd name="T29" fmla="*/ 743 h 1882"/>
                <a:gd name="T30" fmla="*/ 0 w 2135"/>
                <a:gd name="T31" fmla="*/ 32 h 1882"/>
                <a:gd name="T32" fmla="*/ 1185 w 2135"/>
                <a:gd name="T33" fmla="*/ 206 h 1882"/>
                <a:gd name="T34" fmla="*/ 1217 w 2135"/>
                <a:gd name="T35" fmla="*/ 340 h 1882"/>
                <a:gd name="T36" fmla="*/ 1106 w 2135"/>
                <a:gd name="T37" fmla="*/ 593 h 1882"/>
                <a:gd name="T38" fmla="*/ 1027 w 2135"/>
                <a:gd name="T39" fmla="*/ 751 h 1882"/>
                <a:gd name="T40" fmla="*/ 1019 w 2135"/>
                <a:gd name="T41" fmla="*/ 949 h 1882"/>
                <a:gd name="T42" fmla="*/ 1786 w 2135"/>
                <a:gd name="T43" fmla="*/ 1115 h 1882"/>
                <a:gd name="T44" fmla="*/ 1802 w 2135"/>
                <a:gd name="T45" fmla="*/ 1289 h 1882"/>
                <a:gd name="T46" fmla="*/ 1588 w 2135"/>
                <a:gd name="T47" fmla="*/ 1225 h 1882"/>
                <a:gd name="T48" fmla="*/ 1675 w 2135"/>
                <a:gd name="T49" fmla="*/ 1368 h 1882"/>
                <a:gd name="T50" fmla="*/ 1826 w 2135"/>
                <a:gd name="T51" fmla="*/ 1320 h 1882"/>
                <a:gd name="T52" fmla="*/ 1849 w 2135"/>
                <a:gd name="T53" fmla="*/ 1415 h 1882"/>
                <a:gd name="T54" fmla="*/ 1928 w 2135"/>
                <a:gd name="T55" fmla="*/ 1384 h 1882"/>
                <a:gd name="T56" fmla="*/ 1865 w 2135"/>
                <a:gd name="T57" fmla="*/ 1502 h 1882"/>
                <a:gd name="T58" fmla="*/ 1889 w 2135"/>
                <a:gd name="T59" fmla="*/ 1605 h 1882"/>
                <a:gd name="T60" fmla="*/ 2102 w 2135"/>
                <a:gd name="T61" fmla="*/ 1763 h 1882"/>
                <a:gd name="T62" fmla="*/ 1992 w 2135"/>
                <a:gd name="T63" fmla="*/ 1866 h 1882"/>
                <a:gd name="T64" fmla="*/ 1992 w 2135"/>
                <a:gd name="T65" fmla="*/ 1779 h 1882"/>
                <a:gd name="T66" fmla="*/ 2039 w 2135"/>
                <a:gd name="T67" fmla="*/ 1779 h 1882"/>
                <a:gd name="T68" fmla="*/ 2102 w 2135"/>
                <a:gd name="T69" fmla="*/ 1692 h 1882"/>
                <a:gd name="T70" fmla="*/ 1881 w 2135"/>
                <a:gd name="T71" fmla="*/ 1526 h 1882"/>
                <a:gd name="T72" fmla="*/ 1936 w 2135"/>
                <a:gd name="T73" fmla="*/ 1471 h 1882"/>
                <a:gd name="T74" fmla="*/ 1881 w 2135"/>
                <a:gd name="T75" fmla="*/ 1344 h 1882"/>
                <a:gd name="T76" fmla="*/ 1778 w 2135"/>
                <a:gd name="T77" fmla="*/ 1384 h 1882"/>
                <a:gd name="T78" fmla="*/ 1699 w 2135"/>
                <a:gd name="T79" fmla="*/ 1344 h 1882"/>
                <a:gd name="T80" fmla="*/ 1596 w 2135"/>
                <a:gd name="T81" fmla="*/ 1352 h 1882"/>
                <a:gd name="T82" fmla="*/ 1628 w 2135"/>
                <a:gd name="T83" fmla="*/ 1210 h 1882"/>
                <a:gd name="T84" fmla="*/ 1873 w 2135"/>
                <a:gd name="T85" fmla="*/ 1273 h 1882"/>
                <a:gd name="T86" fmla="*/ 1019 w 2135"/>
                <a:gd name="T87" fmla="*/ 957 h 1882"/>
                <a:gd name="T88" fmla="*/ 1019 w 2135"/>
                <a:gd name="T89" fmla="*/ 751 h 1882"/>
                <a:gd name="T90" fmla="*/ 1106 w 2135"/>
                <a:gd name="T91" fmla="*/ 585 h 1882"/>
                <a:gd name="T92" fmla="*/ 1217 w 2135"/>
                <a:gd name="T93" fmla="*/ 332 h 1882"/>
                <a:gd name="T94" fmla="*/ 1146 w 2135"/>
                <a:gd name="T95" fmla="*/ 127 h 1882"/>
                <a:gd name="T96" fmla="*/ 118 w 2135"/>
                <a:gd name="T97" fmla="*/ 640 h 1882"/>
                <a:gd name="T98" fmla="*/ 229 w 2135"/>
                <a:gd name="T99" fmla="*/ 1028 h 1882"/>
                <a:gd name="T100" fmla="*/ 173 w 2135"/>
                <a:gd name="T101" fmla="*/ 1257 h 1882"/>
                <a:gd name="T102" fmla="*/ 158 w 2135"/>
                <a:gd name="T103" fmla="*/ 1462 h 1882"/>
                <a:gd name="T104" fmla="*/ 316 w 2135"/>
                <a:gd name="T105" fmla="*/ 1557 h 1882"/>
                <a:gd name="T106" fmla="*/ 355 w 2135"/>
                <a:gd name="T107" fmla="*/ 1431 h 1882"/>
                <a:gd name="T108" fmla="*/ 355 w 2135"/>
                <a:gd name="T109" fmla="*/ 1549 h 1882"/>
                <a:gd name="T110" fmla="*/ 869 w 2135"/>
                <a:gd name="T111" fmla="*/ 1526 h 1882"/>
                <a:gd name="T112" fmla="*/ 1019 w 2135"/>
                <a:gd name="T113" fmla="*/ 1542 h 1882"/>
                <a:gd name="T114" fmla="*/ 1185 w 2135"/>
                <a:gd name="T115" fmla="*/ 1739 h 1882"/>
                <a:gd name="T116" fmla="*/ 1454 w 2135"/>
                <a:gd name="T117" fmla="*/ 1763 h 1882"/>
                <a:gd name="T118" fmla="*/ 1612 w 2135"/>
                <a:gd name="T119" fmla="*/ 1771 h 1882"/>
                <a:gd name="T120" fmla="*/ 1699 w 2135"/>
                <a:gd name="T121" fmla="*/ 1668 h 1882"/>
                <a:gd name="T122" fmla="*/ 1778 w 2135"/>
                <a:gd name="T123" fmla="*/ 1628 h 1882"/>
                <a:gd name="T124" fmla="*/ 1873 w 2135"/>
                <a:gd name="T125" fmla="*/ 1715 h 1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35" h="1882">
                  <a:moveTo>
                    <a:pt x="1976" y="1881"/>
                  </a:moveTo>
                  <a:lnTo>
                    <a:pt x="1976" y="1881"/>
                  </a:lnTo>
                  <a:cubicBezTo>
                    <a:pt x="1968" y="1881"/>
                    <a:pt x="1968" y="1874"/>
                    <a:pt x="1968" y="1866"/>
                  </a:cubicBezTo>
                  <a:cubicBezTo>
                    <a:pt x="1968" y="1858"/>
                    <a:pt x="1968" y="1850"/>
                    <a:pt x="1968" y="1850"/>
                  </a:cubicBezTo>
                  <a:cubicBezTo>
                    <a:pt x="1960" y="1834"/>
                    <a:pt x="1968" y="1826"/>
                    <a:pt x="1984" y="1810"/>
                  </a:cubicBezTo>
                  <a:lnTo>
                    <a:pt x="1984" y="1810"/>
                  </a:lnTo>
                  <a:cubicBezTo>
                    <a:pt x="2000" y="1795"/>
                    <a:pt x="1992" y="1795"/>
                    <a:pt x="1984" y="1787"/>
                  </a:cubicBezTo>
                  <a:cubicBezTo>
                    <a:pt x="1984" y="1779"/>
                    <a:pt x="1984" y="1779"/>
                    <a:pt x="1984" y="1779"/>
                  </a:cubicBezTo>
                  <a:cubicBezTo>
                    <a:pt x="1984" y="1771"/>
                    <a:pt x="1976" y="1771"/>
                    <a:pt x="1976" y="1771"/>
                  </a:cubicBezTo>
                  <a:cubicBezTo>
                    <a:pt x="1968" y="1771"/>
                    <a:pt x="1960" y="1771"/>
                    <a:pt x="1944" y="1755"/>
                  </a:cubicBezTo>
                  <a:cubicBezTo>
                    <a:pt x="1936" y="1739"/>
                    <a:pt x="1936" y="1731"/>
                    <a:pt x="1936" y="1715"/>
                  </a:cubicBezTo>
                  <a:cubicBezTo>
                    <a:pt x="1936" y="1715"/>
                    <a:pt x="1936" y="1715"/>
                    <a:pt x="1936" y="1708"/>
                  </a:cubicBezTo>
                  <a:lnTo>
                    <a:pt x="1936" y="1708"/>
                  </a:lnTo>
                  <a:cubicBezTo>
                    <a:pt x="1928" y="1708"/>
                    <a:pt x="1920" y="1715"/>
                    <a:pt x="1920" y="1715"/>
                  </a:cubicBezTo>
                  <a:cubicBezTo>
                    <a:pt x="1905" y="1724"/>
                    <a:pt x="1889" y="1724"/>
                    <a:pt x="1873" y="1724"/>
                  </a:cubicBezTo>
                  <a:lnTo>
                    <a:pt x="1873" y="1724"/>
                  </a:lnTo>
                  <a:cubicBezTo>
                    <a:pt x="1849" y="1724"/>
                    <a:pt x="1849" y="1708"/>
                    <a:pt x="1849" y="1700"/>
                  </a:cubicBezTo>
                  <a:lnTo>
                    <a:pt x="1849" y="1692"/>
                  </a:lnTo>
                  <a:lnTo>
                    <a:pt x="1841" y="1684"/>
                  </a:lnTo>
                  <a:cubicBezTo>
                    <a:pt x="1834" y="1684"/>
                    <a:pt x="1834" y="1684"/>
                    <a:pt x="1826" y="1692"/>
                  </a:cubicBezTo>
                  <a:cubicBezTo>
                    <a:pt x="1818" y="1692"/>
                    <a:pt x="1802" y="1692"/>
                    <a:pt x="1794" y="1692"/>
                  </a:cubicBezTo>
                  <a:cubicBezTo>
                    <a:pt x="1778" y="1684"/>
                    <a:pt x="1778" y="1684"/>
                    <a:pt x="1778" y="1676"/>
                  </a:cubicBezTo>
                  <a:cubicBezTo>
                    <a:pt x="1778" y="1676"/>
                    <a:pt x="1778" y="1668"/>
                    <a:pt x="1794" y="1668"/>
                  </a:cubicBezTo>
                  <a:cubicBezTo>
                    <a:pt x="1802" y="1668"/>
                    <a:pt x="1802" y="1660"/>
                    <a:pt x="1802" y="1660"/>
                  </a:cubicBezTo>
                  <a:cubicBezTo>
                    <a:pt x="1802" y="1660"/>
                    <a:pt x="1794" y="1644"/>
                    <a:pt x="1778" y="1637"/>
                  </a:cubicBezTo>
                  <a:cubicBezTo>
                    <a:pt x="1770" y="1628"/>
                    <a:pt x="1754" y="1628"/>
                    <a:pt x="1739" y="1621"/>
                  </a:cubicBezTo>
                  <a:cubicBezTo>
                    <a:pt x="1723" y="1621"/>
                    <a:pt x="1707" y="1613"/>
                    <a:pt x="1691" y="1605"/>
                  </a:cubicBezTo>
                  <a:cubicBezTo>
                    <a:pt x="1683" y="1605"/>
                    <a:pt x="1675" y="1605"/>
                    <a:pt x="1667" y="1597"/>
                  </a:cubicBezTo>
                  <a:cubicBezTo>
                    <a:pt x="1652" y="1597"/>
                    <a:pt x="1644" y="1589"/>
                    <a:pt x="1628" y="1589"/>
                  </a:cubicBezTo>
                  <a:lnTo>
                    <a:pt x="1628" y="1589"/>
                  </a:lnTo>
                  <a:cubicBezTo>
                    <a:pt x="1620" y="1589"/>
                    <a:pt x="1636" y="1613"/>
                    <a:pt x="1660" y="1628"/>
                  </a:cubicBezTo>
                  <a:cubicBezTo>
                    <a:pt x="1667" y="1637"/>
                    <a:pt x="1675" y="1637"/>
                    <a:pt x="1683" y="1637"/>
                  </a:cubicBezTo>
                  <a:cubicBezTo>
                    <a:pt x="1691" y="1644"/>
                    <a:pt x="1699" y="1644"/>
                    <a:pt x="1707" y="1668"/>
                  </a:cubicBezTo>
                  <a:cubicBezTo>
                    <a:pt x="1715" y="1692"/>
                    <a:pt x="1715" y="1692"/>
                    <a:pt x="1707" y="1708"/>
                  </a:cubicBezTo>
                  <a:cubicBezTo>
                    <a:pt x="1707" y="1708"/>
                    <a:pt x="1699" y="1708"/>
                    <a:pt x="1699" y="1715"/>
                  </a:cubicBezTo>
                  <a:cubicBezTo>
                    <a:pt x="1699" y="1724"/>
                    <a:pt x="1691" y="1739"/>
                    <a:pt x="1691" y="1755"/>
                  </a:cubicBezTo>
                  <a:cubicBezTo>
                    <a:pt x="1691" y="1763"/>
                    <a:pt x="1691" y="1779"/>
                    <a:pt x="1683" y="1795"/>
                  </a:cubicBezTo>
                  <a:cubicBezTo>
                    <a:pt x="1683" y="1810"/>
                    <a:pt x="1675" y="1818"/>
                    <a:pt x="1660" y="1818"/>
                  </a:cubicBezTo>
                  <a:cubicBezTo>
                    <a:pt x="1652" y="1818"/>
                    <a:pt x="1644" y="1810"/>
                    <a:pt x="1628" y="1810"/>
                  </a:cubicBezTo>
                  <a:cubicBezTo>
                    <a:pt x="1628" y="1810"/>
                    <a:pt x="1620" y="1810"/>
                    <a:pt x="1612" y="1802"/>
                  </a:cubicBezTo>
                  <a:cubicBezTo>
                    <a:pt x="1612" y="1802"/>
                    <a:pt x="1604" y="1802"/>
                    <a:pt x="1604" y="1795"/>
                  </a:cubicBezTo>
                  <a:cubicBezTo>
                    <a:pt x="1596" y="1787"/>
                    <a:pt x="1604" y="1779"/>
                    <a:pt x="1604" y="1771"/>
                  </a:cubicBezTo>
                  <a:cubicBezTo>
                    <a:pt x="1604" y="1763"/>
                    <a:pt x="1604" y="1755"/>
                    <a:pt x="1612" y="1755"/>
                  </a:cubicBezTo>
                  <a:cubicBezTo>
                    <a:pt x="1612" y="1739"/>
                    <a:pt x="1604" y="1739"/>
                    <a:pt x="1604" y="1739"/>
                  </a:cubicBezTo>
                  <a:lnTo>
                    <a:pt x="1604" y="1739"/>
                  </a:lnTo>
                  <a:cubicBezTo>
                    <a:pt x="1604" y="1739"/>
                    <a:pt x="1596" y="1739"/>
                    <a:pt x="1588" y="1747"/>
                  </a:cubicBezTo>
                  <a:lnTo>
                    <a:pt x="1581" y="1747"/>
                  </a:lnTo>
                  <a:cubicBezTo>
                    <a:pt x="1573" y="1747"/>
                    <a:pt x="1565" y="1739"/>
                    <a:pt x="1557" y="1731"/>
                  </a:cubicBezTo>
                  <a:cubicBezTo>
                    <a:pt x="1557" y="1731"/>
                    <a:pt x="1541" y="1724"/>
                    <a:pt x="1517" y="1724"/>
                  </a:cubicBezTo>
                  <a:cubicBezTo>
                    <a:pt x="1494" y="1724"/>
                    <a:pt x="1478" y="1724"/>
                    <a:pt x="1470" y="1731"/>
                  </a:cubicBezTo>
                  <a:cubicBezTo>
                    <a:pt x="1462" y="1739"/>
                    <a:pt x="1462" y="1747"/>
                    <a:pt x="1462" y="1763"/>
                  </a:cubicBezTo>
                  <a:cubicBezTo>
                    <a:pt x="1470" y="1771"/>
                    <a:pt x="1470" y="1787"/>
                    <a:pt x="1462" y="1802"/>
                  </a:cubicBezTo>
                  <a:cubicBezTo>
                    <a:pt x="1462" y="1810"/>
                    <a:pt x="1438" y="1818"/>
                    <a:pt x="1414" y="1818"/>
                  </a:cubicBezTo>
                  <a:cubicBezTo>
                    <a:pt x="1391" y="1818"/>
                    <a:pt x="1359" y="1810"/>
                    <a:pt x="1335" y="1810"/>
                  </a:cubicBezTo>
                  <a:cubicBezTo>
                    <a:pt x="1312" y="1802"/>
                    <a:pt x="1304" y="1795"/>
                    <a:pt x="1304" y="1795"/>
                  </a:cubicBezTo>
                  <a:cubicBezTo>
                    <a:pt x="1296" y="1787"/>
                    <a:pt x="1296" y="1779"/>
                    <a:pt x="1280" y="1779"/>
                  </a:cubicBezTo>
                  <a:cubicBezTo>
                    <a:pt x="1272" y="1771"/>
                    <a:pt x="1256" y="1771"/>
                    <a:pt x="1248" y="1771"/>
                  </a:cubicBezTo>
                  <a:cubicBezTo>
                    <a:pt x="1241" y="1779"/>
                    <a:pt x="1225" y="1779"/>
                    <a:pt x="1217" y="1771"/>
                  </a:cubicBezTo>
                  <a:cubicBezTo>
                    <a:pt x="1185" y="1771"/>
                    <a:pt x="1185" y="1755"/>
                    <a:pt x="1177" y="1739"/>
                  </a:cubicBezTo>
                  <a:cubicBezTo>
                    <a:pt x="1177" y="1739"/>
                    <a:pt x="1170" y="1739"/>
                    <a:pt x="1170" y="1731"/>
                  </a:cubicBezTo>
                  <a:cubicBezTo>
                    <a:pt x="1170" y="1724"/>
                    <a:pt x="1170" y="1715"/>
                    <a:pt x="1170" y="1715"/>
                  </a:cubicBezTo>
                  <a:cubicBezTo>
                    <a:pt x="1177" y="1708"/>
                    <a:pt x="1193" y="1708"/>
                    <a:pt x="1209" y="1708"/>
                  </a:cubicBezTo>
                  <a:cubicBezTo>
                    <a:pt x="1217" y="1708"/>
                    <a:pt x="1225" y="1700"/>
                    <a:pt x="1225" y="1700"/>
                  </a:cubicBezTo>
                  <a:cubicBezTo>
                    <a:pt x="1225" y="1692"/>
                    <a:pt x="1225" y="1684"/>
                    <a:pt x="1217" y="1684"/>
                  </a:cubicBezTo>
                  <a:cubicBezTo>
                    <a:pt x="1201" y="1668"/>
                    <a:pt x="1193" y="1660"/>
                    <a:pt x="1177" y="1660"/>
                  </a:cubicBezTo>
                  <a:cubicBezTo>
                    <a:pt x="1161" y="1652"/>
                    <a:pt x="1114" y="1637"/>
                    <a:pt x="1090" y="1637"/>
                  </a:cubicBezTo>
                  <a:cubicBezTo>
                    <a:pt x="1067" y="1637"/>
                    <a:pt x="1059" y="1621"/>
                    <a:pt x="1051" y="1589"/>
                  </a:cubicBezTo>
                  <a:cubicBezTo>
                    <a:pt x="1043" y="1573"/>
                    <a:pt x="1043" y="1565"/>
                    <a:pt x="1019" y="1549"/>
                  </a:cubicBezTo>
                  <a:cubicBezTo>
                    <a:pt x="1011" y="1549"/>
                    <a:pt x="1011" y="1542"/>
                    <a:pt x="1003" y="1542"/>
                  </a:cubicBezTo>
                  <a:cubicBezTo>
                    <a:pt x="995" y="1534"/>
                    <a:pt x="988" y="1526"/>
                    <a:pt x="980" y="1526"/>
                  </a:cubicBezTo>
                  <a:cubicBezTo>
                    <a:pt x="980" y="1526"/>
                    <a:pt x="980" y="1534"/>
                    <a:pt x="980" y="1542"/>
                  </a:cubicBezTo>
                  <a:cubicBezTo>
                    <a:pt x="980" y="1542"/>
                    <a:pt x="972" y="1557"/>
                    <a:pt x="964" y="1557"/>
                  </a:cubicBezTo>
                  <a:cubicBezTo>
                    <a:pt x="956" y="1565"/>
                    <a:pt x="948" y="1565"/>
                    <a:pt x="948" y="1565"/>
                  </a:cubicBezTo>
                  <a:cubicBezTo>
                    <a:pt x="932" y="1565"/>
                    <a:pt x="932" y="1542"/>
                    <a:pt x="932" y="1518"/>
                  </a:cubicBezTo>
                  <a:cubicBezTo>
                    <a:pt x="932" y="1510"/>
                    <a:pt x="924" y="1510"/>
                    <a:pt x="924" y="1510"/>
                  </a:cubicBezTo>
                  <a:cubicBezTo>
                    <a:pt x="908" y="1510"/>
                    <a:pt x="893" y="1518"/>
                    <a:pt x="885" y="1526"/>
                  </a:cubicBezTo>
                  <a:cubicBezTo>
                    <a:pt x="877" y="1534"/>
                    <a:pt x="869" y="1534"/>
                    <a:pt x="869" y="1534"/>
                  </a:cubicBezTo>
                  <a:cubicBezTo>
                    <a:pt x="861" y="1534"/>
                    <a:pt x="853" y="1534"/>
                    <a:pt x="830" y="1542"/>
                  </a:cubicBezTo>
                  <a:cubicBezTo>
                    <a:pt x="830" y="1542"/>
                    <a:pt x="830" y="1549"/>
                    <a:pt x="821" y="1549"/>
                  </a:cubicBezTo>
                  <a:cubicBezTo>
                    <a:pt x="830" y="1549"/>
                    <a:pt x="845" y="1565"/>
                    <a:pt x="853" y="1597"/>
                  </a:cubicBezTo>
                  <a:cubicBezTo>
                    <a:pt x="853" y="1605"/>
                    <a:pt x="845" y="1613"/>
                    <a:pt x="845" y="1621"/>
                  </a:cubicBezTo>
                  <a:cubicBezTo>
                    <a:pt x="821" y="1644"/>
                    <a:pt x="766" y="1652"/>
                    <a:pt x="727" y="1652"/>
                  </a:cubicBezTo>
                  <a:cubicBezTo>
                    <a:pt x="671" y="1652"/>
                    <a:pt x="608" y="1644"/>
                    <a:pt x="592" y="1628"/>
                  </a:cubicBezTo>
                  <a:cubicBezTo>
                    <a:pt x="561" y="1613"/>
                    <a:pt x="379" y="1557"/>
                    <a:pt x="355" y="1557"/>
                  </a:cubicBezTo>
                  <a:cubicBezTo>
                    <a:pt x="347" y="1557"/>
                    <a:pt x="339" y="1557"/>
                    <a:pt x="339" y="1549"/>
                  </a:cubicBezTo>
                  <a:cubicBezTo>
                    <a:pt x="339" y="1542"/>
                    <a:pt x="339" y="1534"/>
                    <a:pt x="339" y="1526"/>
                  </a:cubicBezTo>
                  <a:cubicBezTo>
                    <a:pt x="331" y="1518"/>
                    <a:pt x="331" y="1510"/>
                    <a:pt x="331" y="1510"/>
                  </a:cubicBezTo>
                  <a:cubicBezTo>
                    <a:pt x="331" y="1502"/>
                    <a:pt x="339" y="1502"/>
                    <a:pt x="355" y="1494"/>
                  </a:cubicBezTo>
                  <a:cubicBezTo>
                    <a:pt x="355" y="1494"/>
                    <a:pt x="355" y="1494"/>
                    <a:pt x="363" y="1494"/>
                  </a:cubicBezTo>
                  <a:lnTo>
                    <a:pt x="371" y="1494"/>
                  </a:lnTo>
                  <a:cubicBezTo>
                    <a:pt x="371" y="1486"/>
                    <a:pt x="371" y="1478"/>
                    <a:pt x="371" y="1478"/>
                  </a:cubicBezTo>
                  <a:cubicBezTo>
                    <a:pt x="371" y="1478"/>
                    <a:pt x="363" y="1478"/>
                    <a:pt x="363" y="1471"/>
                  </a:cubicBezTo>
                  <a:cubicBezTo>
                    <a:pt x="363" y="1462"/>
                    <a:pt x="355" y="1455"/>
                    <a:pt x="347" y="1439"/>
                  </a:cubicBezTo>
                  <a:cubicBezTo>
                    <a:pt x="339" y="1431"/>
                    <a:pt x="339" y="1431"/>
                    <a:pt x="339" y="1431"/>
                  </a:cubicBezTo>
                  <a:cubicBezTo>
                    <a:pt x="339" y="1431"/>
                    <a:pt x="339" y="1439"/>
                    <a:pt x="331" y="1447"/>
                  </a:cubicBezTo>
                  <a:lnTo>
                    <a:pt x="331" y="1455"/>
                  </a:lnTo>
                  <a:cubicBezTo>
                    <a:pt x="324" y="1462"/>
                    <a:pt x="331" y="1471"/>
                    <a:pt x="331" y="1471"/>
                  </a:cubicBezTo>
                  <a:cubicBezTo>
                    <a:pt x="331" y="1478"/>
                    <a:pt x="331" y="1486"/>
                    <a:pt x="331" y="1494"/>
                  </a:cubicBezTo>
                  <a:cubicBezTo>
                    <a:pt x="331" y="1502"/>
                    <a:pt x="324" y="1510"/>
                    <a:pt x="316" y="1510"/>
                  </a:cubicBezTo>
                  <a:cubicBezTo>
                    <a:pt x="324" y="1518"/>
                    <a:pt x="331" y="1542"/>
                    <a:pt x="324" y="1557"/>
                  </a:cubicBezTo>
                  <a:cubicBezTo>
                    <a:pt x="324" y="1573"/>
                    <a:pt x="292" y="1573"/>
                    <a:pt x="253" y="1573"/>
                  </a:cubicBezTo>
                  <a:cubicBezTo>
                    <a:pt x="244" y="1573"/>
                    <a:pt x="229" y="1573"/>
                    <a:pt x="213" y="1573"/>
                  </a:cubicBezTo>
                  <a:cubicBezTo>
                    <a:pt x="181" y="1573"/>
                    <a:pt x="165" y="1581"/>
                    <a:pt x="150" y="1589"/>
                  </a:cubicBezTo>
                  <a:cubicBezTo>
                    <a:pt x="142" y="1597"/>
                    <a:pt x="134" y="1597"/>
                    <a:pt x="126" y="1597"/>
                  </a:cubicBezTo>
                  <a:cubicBezTo>
                    <a:pt x="126" y="1605"/>
                    <a:pt x="126" y="1605"/>
                    <a:pt x="126" y="1605"/>
                  </a:cubicBezTo>
                  <a:cubicBezTo>
                    <a:pt x="126" y="1597"/>
                    <a:pt x="126" y="1597"/>
                    <a:pt x="126" y="1597"/>
                  </a:cubicBezTo>
                  <a:cubicBezTo>
                    <a:pt x="126" y="1597"/>
                    <a:pt x="118" y="1589"/>
                    <a:pt x="110" y="1581"/>
                  </a:cubicBezTo>
                  <a:lnTo>
                    <a:pt x="110" y="1581"/>
                  </a:lnTo>
                  <a:cubicBezTo>
                    <a:pt x="94" y="1573"/>
                    <a:pt x="86" y="1565"/>
                    <a:pt x="94" y="1542"/>
                  </a:cubicBezTo>
                  <a:cubicBezTo>
                    <a:pt x="102" y="1526"/>
                    <a:pt x="110" y="1518"/>
                    <a:pt x="134" y="1494"/>
                  </a:cubicBezTo>
                  <a:cubicBezTo>
                    <a:pt x="142" y="1486"/>
                    <a:pt x="150" y="1471"/>
                    <a:pt x="150" y="1462"/>
                  </a:cubicBezTo>
                  <a:cubicBezTo>
                    <a:pt x="150" y="1455"/>
                    <a:pt x="150" y="1439"/>
                    <a:pt x="158" y="1431"/>
                  </a:cubicBezTo>
                  <a:cubicBezTo>
                    <a:pt x="165" y="1431"/>
                    <a:pt x="165" y="1423"/>
                    <a:pt x="173" y="1423"/>
                  </a:cubicBezTo>
                  <a:cubicBezTo>
                    <a:pt x="181" y="1423"/>
                    <a:pt x="181" y="1415"/>
                    <a:pt x="181" y="1407"/>
                  </a:cubicBezTo>
                  <a:lnTo>
                    <a:pt x="181" y="1399"/>
                  </a:lnTo>
                  <a:cubicBezTo>
                    <a:pt x="181" y="1384"/>
                    <a:pt x="181" y="1368"/>
                    <a:pt x="173" y="1352"/>
                  </a:cubicBezTo>
                  <a:cubicBezTo>
                    <a:pt x="173" y="1344"/>
                    <a:pt x="165" y="1344"/>
                    <a:pt x="165" y="1336"/>
                  </a:cubicBezTo>
                  <a:cubicBezTo>
                    <a:pt x="158" y="1320"/>
                    <a:pt x="150" y="1312"/>
                    <a:pt x="150" y="1297"/>
                  </a:cubicBezTo>
                  <a:lnTo>
                    <a:pt x="150" y="1289"/>
                  </a:lnTo>
                  <a:cubicBezTo>
                    <a:pt x="158" y="1273"/>
                    <a:pt x="165" y="1249"/>
                    <a:pt x="173" y="1249"/>
                  </a:cubicBezTo>
                  <a:cubicBezTo>
                    <a:pt x="181" y="1249"/>
                    <a:pt x="181" y="1249"/>
                    <a:pt x="181" y="1249"/>
                  </a:cubicBezTo>
                  <a:cubicBezTo>
                    <a:pt x="181" y="1241"/>
                    <a:pt x="181" y="1233"/>
                    <a:pt x="173" y="1218"/>
                  </a:cubicBezTo>
                  <a:cubicBezTo>
                    <a:pt x="173" y="1210"/>
                    <a:pt x="165" y="1210"/>
                    <a:pt x="158" y="1210"/>
                  </a:cubicBezTo>
                  <a:lnTo>
                    <a:pt x="150" y="1202"/>
                  </a:lnTo>
                  <a:cubicBezTo>
                    <a:pt x="150" y="1194"/>
                    <a:pt x="150" y="1186"/>
                    <a:pt x="158" y="1178"/>
                  </a:cubicBezTo>
                  <a:cubicBezTo>
                    <a:pt x="165" y="1170"/>
                    <a:pt x="173" y="1162"/>
                    <a:pt x="181" y="1162"/>
                  </a:cubicBezTo>
                  <a:cubicBezTo>
                    <a:pt x="189" y="1154"/>
                    <a:pt x="197" y="1146"/>
                    <a:pt x="205" y="1123"/>
                  </a:cubicBezTo>
                  <a:cubicBezTo>
                    <a:pt x="229" y="1083"/>
                    <a:pt x="229" y="1051"/>
                    <a:pt x="229" y="1036"/>
                  </a:cubicBezTo>
                  <a:cubicBezTo>
                    <a:pt x="229" y="1036"/>
                    <a:pt x="229" y="1036"/>
                    <a:pt x="221" y="1028"/>
                  </a:cubicBezTo>
                  <a:cubicBezTo>
                    <a:pt x="221" y="1012"/>
                    <a:pt x="221" y="996"/>
                    <a:pt x="229" y="972"/>
                  </a:cubicBezTo>
                  <a:cubicBezTo>
                    <a:pt x="229" y="949"/>
                    <a:pt x="229" y="909"/>
                    <a:pt x="213" y="885"/>
                  </a:cubicBezTo>
                  <a:cubicBezTo>
                    <a:pt x="205" y="870"/>
                    <a:pt x="197" y="870"/>
                    <a:pt x="189" y="862"/>
                  </a:cubicBezTo>
                  <a:cubicBezTo>
                    <a:pt x="181" y="862"/>
                    <a:pt x="165" y="854"/>
                    <a:pt x="165" y="830"/>
                  </a:cubicBezTo>
                  <a:cubicBezTo>
                    <a:pt x="173" y="783"/>
                    <a:pt x="150" y="759"/>
                    <a:pt x="134" y="751"/>
                  </a:cubicBezTo>
                  <a:cubicBezTo>
                    <a:pt x="134" y="743"/>
                    <a:pt x="126" y="743"/>
                    <a:pt x="126" y="743"/>
                  </a:cubicBezTo>
                  <a:cubicBezTo>
                    <a:pt x="110" y="735"/>
                    <a:pt x="102" y="727"/>
                    <a:pt x="110" y="704"/>
                  </a:cubicBezTo>
                  <a:cubicBezTo>
                    <a:pt x="110" y="696"/>
                    <a:pt x="110" y="696"/>
                    <a:pt x="110" y="688"/>
                  </a:cubicBezTo>
                  <a:cubicBezTo>
                    <a:pt x="118" y="672"/>
                    <a:pt x="118" y="664"/>
                    <a:pt x="110" y="640"/>
                  </a:cubicBezTo>
                  <a:cubicBezTo>
                    <a:pt x="102" y="625"/>
                    <a:pt x="86" y="609"/>
                    <a:pt x="78" y="593"/>
                  </a:cubicBezTo>
                  <a:cubicBezTo>
                    <a:pt x="71" y="585"/>
                    <a:pt x="63" y="577"/>
                    <a:pt x="55" y="569"/>
                  </a:cubicBezTo>
                  <a:cubicBezTo>
                    <a:pt x="39" y="545"/>
                    <a:pt x="7" y="530"/>
                    <a:pt x="7" y="530"/>
                  </a:cubicBezTo>
                  <a:lnTo>
                    <a:pt x="7" y="530"/>
                  </a:lnTo>
                  <a:lnTo>
                    <a:pt x="7" y="530"/>
                  </a:lnTo>
                  <a:cubicBezTo>
                    <a:pt x="0" y="32"/>
                    <a:pt x="0" y="32"/>
                    <a:pt x="0" y="32"/>
                  </a:cubicBezTo>
                  <a:lnTo>
                    <a:pt x="0" y="32"/>
                  </a:lnTo>
                  <a:cubicBezTo>
                    <a:pt x="1138" y="0"/>
                    <a:pt x="1138" y="0"/>
                    <a:pt x="1138" y="0"/>
                  </a:cubicBezTo>
                  <a:lnTo>
                    <a:pt x="1138" y="0"/>
                  </a:lnTo>
                  <a:cubicBezTo>
                    <a:pt x="1146" y="24"/>
                    <a:pt x="1154" y="32"/>
                    <a:pt x="1161" y="40"/>
                  </a:cubicBezTo>
                  <a:cubicBezTo>
                    <a:pt x="1161" y="48"/>
                    <a:pt x="1170" y="48"/>
                    <a:pt x="1170" y="55"/>
                  </a:cubicBezTo>
                  <a:cubicBezTo>
                    <a:pt x="1170" y="63"/>
                    <a:pt x="1161" y="79"/>
                    <a:pt x="1154" y="95"/>
                  </a:cubicBezTo>
                  <a:cubicBezTo>
                    <a:pt x="1146" y="103"/>
                    <a:pt x="1146" y="119"/>
                    <a:pt x="1146" y="127"/>
                  </a:cubicBezTo>
                  <a:cubicBezTo>
                    <a:pt x="1154" y="134"/>
                    <a:pt x="1154" y="142"/>
                    <a:pt x="1154" y="158"/>
                  </a:cubicBezTo>
                  <a:cubicBezTo>
                    <a:pt x="1154" y="190"/>
                    <a:pt x="1161" y="206"/>
                    <a:pt x="1185" y="206"/>
                  </a:cubicBezTo>
                  <a:lnTo>
                    <a:pt x="1185" y="206"/>
                  </a:lnTo>
                  <a:lnTo>
                    <a:pt x="1185" y="206"/>
                  </a:lnTo>
                  <a:cubicBezTo>
                    <a:pt x="1185" y="206"/>
                    <a:pt x="1201" y="221"/>
                    <a:pt x="1193" y="245"/>
                  </a:cubicBezTo>
                  <a:cubicBezTo>
                    <a:pt x="1193" y="253"/>
                    <a:pt x="1193" y="261"/>
                    <a:pt x="1193" y="261"/>
                  </a:cubicBezTo>
                  <a:cubicBezTo>
                    <a:pt x="1185" y="269"/>
                    <a:pt x="1185" y="269"/>
                    <a:pt x="1185" y="269"/>
                  </a:cubicBezTo>
                  <a:cubicBezTo>
                    <a:pt x="1185" y="277"/>
                    <a:pt x="1201" y="285"/>
                    <a:pt x="1209" y="285"/>
                  </a:cubicBezTo>
                  <a:cubicBezTo>
                    <a:pt x="1217" y="292"/>
                    <a:pt x="1248" y="308"/>
                    <a:pt x="1248" y="324"/>
                  </a:cubicBezTo>
                  <a:cubicBezTo>
                    <a:pt x="1248" y="324"/>
                    <a:pt x="1248" y="332"/>
                    <a:pt x="1241" y="332"/>
                  </a:cubicBezTo>
                  <a:cubicBezTo>
                    <a:pt x="1233" y="332"/>
                    <a:pt x="1225" y="332"/>
                    <a:pt x="1217" y="340"/>
                  </a:cubicBezTo>
                  <a:cubicBezTo>
                    <a:pt x="1193" y="340"/>
                    <a:pt x="1146" y="356"/>
                    <a:pt x="1138" y="364"/>
                  </a:cubicBezTo>
                  <a:cubicBezTo>
                    <a:pt x="1138" y="364"/>
                    <a:pt x="1146" y="372"/>
                    <a:pt x="1154" y="372"/>
                  </a:cubicBezTo>
                  <a:cubicBezTo>
                    <a:pt x="1161" y="380"/>
                    <a:pt x="1177" y="387"/>
                    <a:pt x="1185" y="387"/>
                  </a:cubicBezTo>
                  <a:cubicBezTo>
                    <a:pt x="1201" y="395"/>
                    <a:pt x="1209" y="395"/>
                    <a:pt x="1209" y="419"/>
                  </a:cubicBezTo>
                  <a:cubicBezTo>
                    <a:pt x="1201" y="443"/>
                    <a:pt x="1170" y="506"/>
                    <a:pt x="1154" y="514"/>
                  </a:cubicBezTo>
                  <a:cubicBezTo>
                    <a:pt x="1146" y="522"/>
                    <a:pt x="1146" y="522"/>
                    <a:pt x="1138" y="522"/>
                  </a:cubicBezTo>
                  <a:cubicBezTo>
                    <a:pt x="1130" y="522"/>
                    <a:pt x="1122" y="530"/>
                    <a:pt x="1122" y="545"/>
                  </a:cubicBezTo>
                  <a:cubicBezTo>
                    <a:pt x="1130" y="585"/>
                    <a:pt x="1122" y="593"/>
                    <a:pt x="1114" y="593"/>
                  </a:cubicBezTo>
                  <a:lnTo>
                    <a:pt x="1106" y="593"/>
                  </a:lnTo>
                  <a:cubicBezTo>
                    <a:pt x="1098" y="593"/>
                    <a:pt x="1090" y="593"/>
                    <a:pt x="1083" y="601"/>
                  </a:cubicBezTo>
                  <a:cubicBezTo>
                    <a:pt x="1083" y="601"/>
                    <a:pt x="1083" y="601"/>
                    <a:pt x="1083" y="609"/>
                  </a:cubicBezTo>
                  <a:cubicBezTo>
                    <a:pt x="1083" y="617"/>
                    <a:pt x="1090" y="625"/>
                    <a:pt x="1090" y="625"/>
                  </a:cubicBezTo>
                  <a:cubicBezTo>
                    <a:pt x="1090" y="640"/>
                    <a:pt x="1098" y="648"/>
                    <a:pt x="1083" y="656"/>
                  </a:cubicBezTo>
                  <a:lnTo>
                    <a:pt x="1075" y="656"/>
                  </a:lnTo>
                  <a:cubicBezTo>
                    <a:pt x="1059" y="656"/>
                    <a:pt x="1043" y="664"/>
                    <a:pt x="1043" y="672"/>
                  </a:cubicBezTo>
                  <a:cubicBezTo>
                    <a:pt x="1043" y="680"/>
                    <a:pt x="1043" y="688"/>
                    <a:pt x="1043" y="696"/>
                  </a:cubicBezTo>
                  <a:cubicBezTo>
                    <a:pt x="1043" y="720"/>
                    <a:pt x="1051" y="735"/>
                    <a:pt x="1035" y="743"/>
                  </a:cubicBezTo>
                  <a:cubicBezTo>
                    <a:pt x="1035" y="743"/>
                    <a:pt x="1027" y="743"/>
                    <a:pt x="1027" y="751"/>
                  </a:cubicBezTo>
                  <a:cubicBezTo>
                    <a:pt x="1019" y="751"/>
                    <a:pt x="1019" y="759"/>
                    <a:pt x="1027" y="767"/>
                  </a:cubicBezTo>
                  <a:cubicBezTo>
                    <a:pt x="1035" y="783"/>
                    <a:pt x="1035" y="814"/>
                    <a:pt x="1027" y="830"/>
                  </a:cubicBezTo>
                  <a:cubicBezTo>
                    <a:pt x="1027" y="838"/>
                    <a:pt x="1019" y="838"/>
                    <a:pt x="1019" y="846"/>
                  </a:cubicBezTo>
                  <a:cubicBezTo>
                    <a:pt x="1011" y="846"/>
                    <a:pt x="995" y="854"/>
                    <a:pt x="995" y="862"/>
                  </a:cubicBezTo>
                  <a:cubicBezTo>
                    <a:pt x="988" y="870"/>
                    <a:pt x="995" y="870"/>
                    <a:pt x="995" y="878"/>
                  </a:cubicBezTo>
                  <a:cubicBezTo>
                    <a:pt x="1011" y="901"/>
                    <a:pt x="1027" y="925"/>
                    <a:pt x="1011" y="933"/>
                  </a:cubicBezTo>
                  <a:lnTo>
                    <a:pt x="1011" y="933"/>
                  </a:lnTo>
                  <a:cubicBezTo>
                    <a:pt x="1011" y="941"/>
                    <a:pt x="1003" y="941"/>
                    <a:pt x="1003" y="949"/>
                  </a:cubicBezTo>
                  <a:cubicBezTo>
                    <a:pt x="1003" y="949"/>
                    <a:pt x="1011" y="949"/>
                    <a:pt x="1019" y="949"/>
                  </a:cubicBezTo>
                  <a:cubicBezTo>
                    <a:pt x="1019" y="949"/>
                    <a:pt x="1019" y="949"/>
                    <a:pt x="1027" y="949"/>
                  </a:cubicBezTo>
                  <a:cubicBezTo>
                    <a:pt x="1098" y="949"/>
                    <a:pt x="1747" y="909"/>
                    <a:pt x="1747" y="909"/>
                  </a:cubicBezTo>
                  <a:cubicBezTo>
                    <a:pt x="1754" y="909"/>
                    <a:pt x="1754" y="909"/>
                    <a:pt x="1754" y="909"/>
                  </a:cubicBezTo>
                  <a:lnTo>
                    <a:pt x="1754" y="909"/>
                  </a:lnTo>
                  <a:cubicBezTo>
                    <a:pt x="1754" y="909"/>
                    <a:pt x="1778" y="917"/>
                    <a:pt x="1778" y="933"/>
                  </a:cubicBezTo>
                  <a:lnTo>
                    <a:pt x="1778" y="941"/>
                  </a:lnTo>
                  <a:cubicBezTo>
                    <a:pt x="1770" y="949"/>
                    <a:pt x="1770" y="949"/>
                    <a:pt x="1770" y="949"/>
                  </a:cubicBezTo>
                  <a:cubicBezTo>
                    <a:pt x="1754" y="965"/>
                    <a:pt x="1699" y="1012"/>
                    <a:pt x="1739" y="1067"/>
                  </a:cubicBezTo>
                  <a:cubicBezTo>
                    <a:pt x="1762" y="1091"/>
                    <a:pt x="1770" y="1107"/>
                    <a:pt x="1786" y="1115"/>
                  </a:cubicBezTo>
                  <a:cubicBezTo>
                    <a:pt x="1802" y="1123"/>
                    <a:pt x="1810" y="1138"/>
                    <a:pt x="1818" y="1154"/>
                  </a:cubicBezTo>
                  <a:cubicBezTo>
                    <a:pt x="1826" y="1186"/>
                    <a:pt x="1865" y="1241"/>
                    <a:pt x="1881" y="1265"/>
                  </a:cubicBezTo>
                  <a:cubicBezTo>
                    <a:pt x="1889" y="1281"/>
                    <a:pt x="1897" y="1289"/>
                    <a:pt x="1897" y="1289"/>
                  </a:cubicBezTo>
                  <a:lnTo>
                    <a:pt x="1897" y="1289"/>
                  </a:lnTo>
                  <a:lnTo>
                    <a:pt x="1897" y="1289"/>
                  </a:lnTo>
                  <a:cubicBezTo>
                    <a:pt x="1889" y="1297"/>
                    <a:pt x="1881" y="1297"/>
                    <a:pt x="1881" y="1297"/>
                  </a:cubicBezTo>
                  <a:cubicBezTo>
                    <a:pt x="1873" y="1297"/>
                    <a:pt x="1873" y="1297"/>
                    <a:pt x="1865" y="1297"/>
                  </a:cubicBezTo>
                  <a:cubicBezTo>
                    <a:pt x="1857" y="1297"/>
                    <a:pt x="1849" y="1297"/>
                    <a:pt x="1841" y="1297"/>
                  </a:cubicBezTo>
                  <a:cubicBezTo>
                    <a:pt x="1826" y="1297"/>
                    <a:pt x="1818" y="1297"/>
                    <a:pt x="1802" y="1289"/>
                  </a:cubicBezTo>
                  <a:cubicBezTo>
                    <a:pt x="1786" y="1289"/>
                    <a:pt x="1786" y="1289"/>
                    <a:pt x="1786" y="1289"/>
                  </a:cubicBezTo>
                  <a:cubicBezTo>
                    <a:pt x="1770" y="1289"/>
                    <a:pt x="1762" y="1281"/>
                    <a:pt x="1754" y="1273"/>
                  </a:cubicBezTo>
                  <a:cubicBezTo>
                    <a:pt x="1747" y="1273"/>
                    <a:pt x="1731" y="1265"/>
                    <a:pt x="1707" y="1257"/>
                  </a:cubicBezTo>
                  <a:cubicBezTo>
                    <a:pt x="1675" y="1241"/>
                    <a:pt x="1675" y="1241"/>
                    <a:pt x="1667" y="1233"/>
                  </a:cubicBezTo>
                  <a:cubicBezTo>
                    <a:pt x="1660" y="1233"/>
                    <a:pt x="1652" y="1225"/>
                    <a:pt x="1628" y="1218"/>
                  </a:cubicBezTo>
                  <a:cubicBezTo>
                    <a:pt x="1612" y="1210"/>
                    <a:pt x="1604" y="1202"/>
                    <a:pt x="1596" y="1202"/>
                  </a:cubicBezTo>
                  <a:lnTo>
                    <a:pt x="1596" y="1202"/>
                  </a:lnTo>
                  <a:cubicBezTo>
                    <a:pt x="1596" y="1210"/>
                    <a:pt x="1596" y="1218"/>
                    <a:pt x="1588" y="1225"/>
                  </a:cubicBezTo>
                  <a:lnTo>
                    <a:pt x="1588" y="1225"/>
                  </a:lnTo>
                  <a:cubicBezTo>
                    <a:pt x="1573" y="1249"/>
                    <a:pt x="1533" y="1289"/>
                    <a:pt x="1541" y="1328"/>
                  </a:cubicBezTo>
                  <a:cubicBezTo>
                    <a:pt x="1541" y="1352"/>
                    <a:pt x="1549" y="1352"/>
                    <a:pt x="1557" y="1352"/>
                  </a:cubicBezTo>
                  <a:cubicBezTo>
                    <a:pt x="1557" y="1352"/>
                    <a:pt x="1565" y="1352"/>
                    <a:pt x="1573" y="1344"/>
                  </a:cubicBezTo>
                  <a:cubicBezTo>
                    <a:pt x="1581" y="1344"/>
                    <a:pt x="1588" y="1344"/>
                    <a:pt x="1596" y="1344"/>
                  </a:cubicBezTo>
                  <a:lnTo>
                    <a:pt x="1596" y="1344"/>
                  </a:lnTo>
                  <a:cubicBezTo>
                    <a:pt x="1604" y="1344"/>
                    <a:pt x="1612" y="1344"/>
                    <a:pt x="1612" y="1344"/>
                  </a:cubicBezTo>
                  <a:cubicBezTo>
                    <a:pt x="1620" y="1344"/>
                    <a:pt x="1620" y="1344"/>
                    <a:pt x="1628" y="1344"/>
                  </a:cubicBezTo>
                  <a:cubicBezTo>
                    <a:pt x="1628" y="1344"/>
                    <a:pt x="1636" y="1344"/>
                    <a:pt x="1644" y="1344"/>
                  </a:cubicBezTo>
                  <a:cubicBezTo>
                    <a:pt x="1660" y="1344"/>
                    <a:pt x="1667" y="1352"/>
                    <a:pt x="1675" y="1368"/>
                  </a:cubicBezTo>
                  <a:cubicBezTo>
                    <a:pt x="1683" y="1375"/>
                    <a:pt x="1691" y="1391"/>
                    <a:pt x="1715" y="1399"/>
                  </a:cubicBezTo>
                  <a:cubicBezTo>
                    <a:pt x="1723" y="1407"/>
                    <a:pt x="1723" y="1399"/>
                    <a:pt x="1723" y="1399"/>
                  </a:cubicBezTo>
                  <a:cubicBezTo>
                    <a:pt x="1723" y="1399"/>
                    <a:pt x="1715" y="1384"/>
                    <a:pt x="1699" y="1368"/>
                  </a:cubicBezTo>
                  <a:cubicBezTo>
                    <a:pt x="1691" y="1360"/>
                    <a:pt x="1691" y="1352"/>
                    <a:pt x="1691" y="1344"/>
                  </a:cubicBezTo>
                  <a:cubicBezTo>
                    <a:pt x="1691" y="1328"/>
                    <a:pt x="1723" y="1304"/>
                    <a:pt x="1723" y="1297"/>
                  </a:cubicBezTo>
                  <a:cubicBezTo>
                    <a:pt x="1731" y="1297"/>
                    <a:pt x="1739" y="1297"/>
                    <a:pt x="1747" y="1297"/>
                  </a:cubicBezTo>
                  <a:cubicBezTo>
                    <a:pt x="1762" y="1297"/>
                    <a:pt x="1778" y="1297"/>
                    <a:pt x="1786" y="1297"/>
                  </a:cubicBezTo>
                  <a:cubicBezTo>
                    <a:pt x="1794" y="1304"/>
                    <a:pt x="1802" y="1304"/>
                    <a:pt x="1802" y="1304"/>
                  </a:cubicBezTo>
                  <a:cubicBezTo>
                    <a:pt x="1810" y="1304"/>
                    <a:pt x="1826" y="1312"/>
                    <a:pt x="1826" y="1320"/>
                  </a:cubicBezTo>
                  <a:cubicBezTo>
                    <a:pt x="1834" y="1328"/>
                    <a:pt x="1834" y="1328"/>
                    <a:pt x="1826" y="1336"/>
                  </a:cubicBezTo>
                  <a:cubicBezTo>
                    <a:pt x="1826" y="1344"/>
                    <a:pt x="1818" y="1344"/>
                    <a:pt x="1810" y="1352"/>
                  </a:cubicBezTo>
                  <a:cubicBezTo>
                    <a:pt x="1802" y="1360"/>
                    <a:pt x="1794" y="1360"/>
                    <a:pt x="1786" y="1375"/>
                  </a:cubicBezTo>
                  <a:lnTo>
                    <a:pt x="1786" y="1375"/>
                  </a:lnTo>
                  <a:lnTo>
                    <a:pt x="1794" y="1375"/>
                  </a:lnTo>
                  <a:cubicBezTo>
                    <a:pt x="1802" y="1384"/>
                    <a:pt x="1818" y="1384"/>
                    <a:pt x="1818" y="1399"/>
                  </a:cubicBezTo>
                  <a:cubicBezTo>
                    <a:pt x="1818" y="1415"/>
                    <a:pt x="1818" y="1415"/>
                    <a:pt x="1826" y="1415"/>
                  </a:cubicBezTo>
                  <a:cubicBezTo>
                    <a:pt x="1826" y="1415"/>
                    <a:pt x="1826" y="1415"/>
                    <a:pt x="1834" y="1415"/>
                  </a:cubicBezTo>
                  <a:cubicBezTo>
                    <a:pt x="1834" y="1415"/>
                    <a:pt x="1841" y="1415"/>
                    <a:pt x="1849" y="1415"/>
                  </a:cubicBezTo>
                  <a:lnTo>
                    <a:pt x="1849" y="1415"/>
                  </a:lnTo>
                  <a:lnTo>
                    <a:pt x="1857" y="1415"/>
                  </a:lnTo>
                  <a:cubicBezTo>
                    <a:pt x="1857" y="1415"/>
                    <a:pt x="1857" y="1407"/>
                    <a:pt x="1857" y="1399"/>
                  </a:cubicBezTo>
                  <a:lnTo>
                    <a:pt x="1857" y="1399"/>
                  </a:lnTo>
                  <a:cubicBezTo>
                    <a:pt x="1857" y="1391"/>
                    <a:pt x="1873" y="1352"/>
                    <a:pt x="1873" y="1344"/>
                  </a:cubicBezTo>
                  <a:cubicBezTo>
                    <a:pt x="1873" y="1344"/>
                    <a:pt x="1889" y="1320"/>
                    <a:pt x="1905" y="1320"/>
                  </a:cubicBezTo>
                  <a:cubicBezTo>
                    <a:pt x="1913" y="1320"/>
                    <a:pt x="1913" y="1320"/>
                    <a:pt x="1913" y="1320"/>
                  </a:cubicBezTo>
                  <a:cubicBezTo>
                    <a:pt x="1936" y="1328"/>
                    <a:pt x="1928" y="1344"/>
                    <a:pt x="1928" y="1368"/>
                  </a:cubicBezTo>
                  <a:cubicBezTo>
                    <a:pt x="1928" y="1368"/>
                    <a:pt x="1928" y="1375"/>
                    <a:pt x="1928" y="1384"/>
                  </a:cubicBezTo>
                  <a:cubicBezTo>
                    <a:pt x="1928" y="1391"/>
                    <a:pt x="1936" y="1391"/>
                    <a:pt x="1944" y="1391"/>
                  </a:cubicBezTo>
                  <a:cubicBezTo>
                    <a:pt x="1944" y="1399"/>
                    <a:pt x="1960" y="1399"/>
                    <a:pt x="1960" y="1415"/>
                  </a:cubicBezTo>
                  <a:cubicBezTo>
                    <a:pt x="1968" y="1447"/>
                    <a:pt x="1968" y="1455"/>
                    <a:pt x="1960" y="1471"/>
                  </a:cubicBezTo>
                  <a:cubicBezTo>
                    <a:pt x="1960" y="1478"/>
                    <a:pt x="1952" y="1478"/>
                    <a:pt x="1952" y="1478"/>
                  </a:cubicBezTo>
                  <a:cubicBezTo>
                    <a:pt x="1944" y="1478"/>
                    <a:pt x="1936" y="1478"/>
                    <a:pt x="1928" y="1478"/>
                  </a:cubicBezTo>
                  <a:cubicBezTo>
                    <a:pt x="1928" y="1471"/>
                    <a:pt x="1920" y="1471"/>
                    <a:pt x="1913" y="1471"/>
                  </a:cubicBezTo>
                  <a:lnTo>
                    <a:pt x="1913" y="1471"/>
                  </a:lnTo>
                  <a:cubicBezTo>
                    <a:pt x="1889" y="1471"/>
                    <a:pt x="1873" y="1486"/>
                    <a:pt x="1865" y="1502"/>
                  </a:cubicBezTo>
                  <a:lnTo>
                    <a:pt x="1865" y="1502"/>
                  </a:lnTo>
                  <a:cubicBezTo>
                    <a:pt x="1865" y="1510"/>
                    <a:pt x="1881" y="1510"/>
                    <a:pt x="1889" y="1510"/>
                  </a:cubicBezTo>
                  <a:cubicBezTo>
                    <a:pt x="1897" y="1510"/>
                    <a:pt x="1913" y="1518"/>
                    <a:pt x="1920" y="1518"/>
                  </a:cubicBezTo>
                  <a:lnTo>
                    <a:pt x="1928" y="1526"/>
                  </a:lnTo>
                  <a:cubicBezTo>
                    <a:pt x="1920" y="1534"/>
                    <a:pt x="1905" y="1534"/>
                    <a:pt x="1897" y="1534"/>
                  </a:cubicBezTo>
                  <a:cubicBezTo>
                    <a:pt x="1897" y="1534"/>
                    <a:pt x="1889" y="1534"/>
                    <a:pt x="1881" y="1534"/>
                  </a:cubicBezTo>
                  <a:lnTo>
                    <a:pt x="1881" y="1534"/>
                  </a:lnTo>
                  <a:cubicBezTo>
                    <a:pt x="1857" y="1534"/>
                    <a:pt x="1841" y="1549"/>
                    <a:pt x="1834" y="1557"/>
                  </a:cubicBezTo>
                  <a:cubicBezTo>
                    <a:pt x="1834" y="1565"/>
                    <a:pt x="1841" y="1565"/>
                    <a:pt x="1849" y="1573"/>
                  </a:cubicBezTo>
                  <a:cubicBezTo>
                    <a:pt x="1865" y="1581"/>
                    <a:pt x="1873" y="1589"/>
                    <a:pt x="1889" y="1605"/>
                  </a:cubicBezTo>
                  <a:cubicBezTo>
                    <a:pt x="1905" y="1621"/>
                    <a:pt x="1920" y="1621"/>
                    <a:pt x="1936" y="1628"/>
                  </a:cubicBezTo>
                  <a:cubicBezTo>
                    <a:pt x="1944" y="1628"/>
                    <a:pt x="1952" y="1628"/>
                    <a:pt x="1968" y="1637"/>
                  </a:cubicBezTo>
                  <a:cubicBezTo>
                    <a:pt x="1992" y="1652"/>
                    <a:pt x="2007" y="1652"/>
                    <a:pt x="2023" y="1652"/>
                  </a:cubicBezTo>
                  <a:cubicBezTo>
                    <a:pt x="2031" y="1652"/>
                    <a:pt x="2039" y="1652"/>
                    <a:pt x="2047" y="1652"/>
                  </a:cubicBezTo>
                  <a:cubicBezTo>
                    <a:pt x="2071" y="1660"/>
                    <a:pt x="2078" y="1668"/>
                    <a:pt x="2087" y="1676"/>
                  </a:cubicBezTo>
                  <a:cubicBezTo>
                    <a:pt x="2087" y="1676"/>
                    <a:pt x="2094" y="1684"/>
                    <a:pt x="2102" y="1692"/>
                  </a:cubicBezTo>
                  <a:cubicBezTo>
                    <a:pt x="2118" y="1692"/>
                    <a:pt x="2126" y="1708"/>
                    <a:pt x="2126" y="1715"/>
                  </a:cubicBezTo>
                  <a:cubicBezTo>
                    <a:pt x="2134" y="1724"/>
                    <a:pt x="2126" y="1739"/>
                    <a:pt x="2118" y="1747"/>
                  </a:cubicBezTo>
                  <a:cubicBezTo>
                    <a:pt x="2110" y="1763"/>
                    <a:pt x="2110" y="1763"/>
                    <a:pt x="2102" y="1763"/>
                  </a:cubicBezTo>
                  <a:cubicBezTo>
                    <a:pt x="2102" y="1763"/>
                    <a:pt x="2102" y="1771"/>
                    <a:pt x="2094" y="1779"/>
                  </a:cubicBezTo>
                  <a:cubicBezTo>
                    <a:pt x="2094" y="1787"/>
                    <a:pt x="2094" y="1795"/>
                    <a:pt x="2087" y="1802"/>
                  </a:cubicBezTo>
                  <a:cubicBezTo>
                    <a:pt x="2087" y="1810"/>
                    <a:pt x="2087" y="1818"/>
                    <a:pt x="2078" y="1826"/>
                  </a:cubicBezTo>
                  <a:cubicBezTo>
                    <a:pt x="2071" y="1826"/>
                    <a:pt x="2071" y="1826"/>
                    <a:pt x="2071" y="1826"/>
                  </a:cubicBezTo>
                  <a:cubicBezTo>
                    <a:pt x="2063" y="1826"/>
                    <a:pt x="2055" y="1818"/>
                    <a:pt x="2047" y="1802"/>
                  </a:cubicBezTo>
                  <a:cubicBezTo>
                    <a:pt x="2039" y="1795"/>
                    <a:pt x="2039" y="1795"/>
                    <a:pt x="2039" y="1787"/>
                  </a:cubicBezTo>
                  <a:cubicBezTo>
                    <a:pt x="2039" y="1787"/>
                    <a:pt x="2039" y="1795"/>
                    <a:pt x="2031" y="1795"/>
                  </a:cubicBezTo>
                  <a:cubicBezTo>
                    <a:pt x="2031" y="1802"/>
                    <a:pt x="2023" y="1810"/>
                    <a:pt x="2023" y="1818"/>
                  </a:cubicBezTo>
                  <a:cubicBezTo>
                    <a:pt x="2015" y="1834"/>
                    <a:pt x="2007" y="1850"/>
                    <a:pt x="1992" y="1866"/>
                  </a:cubicBezTo>
                  <a:cubicBezTo>
                    <a:pt x="1984" y="1881"/>
                    <a:pt x="1984" y="1881"/>
                    <a:pt x="1976" y="1881"/>
                  </a:cubicBezTo>
                  <a:close/>
                  <a:moveTo>
                    <a:pt x="1936" y="1708"/>
                  </a:moveTo>
                  <a:lnTo>
                    <a:pt x="1936" y="1708"/>
                  </a:lnTo>
                  <a:cubicBezTo>
                    <a:pt x="1944" y="1708"/>
                    <a:pt x="1944" y="1708"/>
                    <a:pt x="1944" y="1708"/>
                  </a:cubicBezTo>
                  <a:cubicBezTo>
                    <a:pt x="1944" y="1715"/>
                    <a:pt x="1944" y="1715"/>
                    <a:pt x="1944" y="1724"/>
                  </a:cubicBezTo>
                  <a:cubicBezTo>
                    <a:pt x="1944" y="1731"/>
                    <a:pt x="1944" y="1739"/>
                    <a:pt x="1952" y="1755"/>
                  </a:cubicBezTo>
                  <a:cubicBezTo>
                    <a:pt x="1960" y="1763"/>
                    <a:pt x="1968" y="1763"/>
                    <a:pt x="1976" y="1763"/>
                  </a:cubicBezTo>
                  <a:cubicBezTo>
                    <a:pt x="1976" y="1763"/>
                    <a:pt x="1984" y="1763"/>
                    <a:pt x="1992" y="1771"/>
                  </a:cubicBezTo>
                  <a:lnTo>
                    <a:pt x="1992" y="1779"/>
                  </a:lnTo>
                  <a:cubicBezTo>
                    <a:pt x="2000" y="1787"/>
                    <a:pt x="2007" y="1795"/>
                    <a:pt x="1992" y="1810"/>
                  </a:cubicBezTo>
                  <a:cubicBezTo>
                    <a:pt x="1992" y="1818"/>
                    <a:pt x="1992" y="1818"/>
                    <a:pt x="1984" y="1818"/>
                  </a:cubicBezTo>
                  <a:cubicBezTo>
                    <a:pt x="1976" y="1834"/>
                    <a:pt x="1968" y="1834"/>
                    <a:pt x="1976" y="1850"/>
                  </a:cubicBezTo>
                  <a:cubicBezTo>
                    <a:pt x="1976" y="1850"/>
                    <a:pt x="1976" y="1858"/>
                    <a:pt x="1976" y="1866"/>
                  </a:cubicBezTo>
                  <a:lnTo>
                    <a:pt x="1976" y="1874"/>
                  </a:lnTo>
                  <a:lnTo>
                    <a:pt x="1984" y="1866"/>
                  </a:lnTo>
                  <a:cubicBezTo>
                    <a:pt x="2000" y="1850"/>
                    <a:pt x="2007" y="1834"/>
                    <a:pt x="2015" y="1818"/>
                  </a:cubicBezTo>
                  <a:cubicBezTo>
                    <a:pt x="2015" y="1810"/>
                    <a:pt x="2023" y="1802"/>
                    <a:pt x="2023" y="1795"/>
                  </a:cubicBezTo>
                  <a:cubicBezTo>
                    <a:pt x="2031" y="1787"/>
                    <a:pt x="2039" y="1779"/>
                    <a:pt x="2039" y="1779"/>
                  </a:cubicBezTo>
                  <a:cubicBezTo>
                    <a:pt x="2047" y="1779"/>
                    <a:pt x="2047" y="1787"/>
                    <a:pt x="2055" y="1795"/>
                  </a:cubicBezTo>
                  <a:cubicBezTo>
                    <a:pt x="2055" y="1818"/>
                    <a:pt x="2063" y="1826"/>
                    <a:pt x="2071" y="1826"/>
                  </a:cubicBezTo>
                  <a:lnTo>
                    <a:pt x="2071" y="1818"/>
                  </a:lnTo>
                  <a:cubicBezTo>
                    <a:pt x="2078" y="1810"/>
                    <a:pt x="2078" y="1810"/>
                    <a:pt x="2087" y="1795"/>
                  </a:cubicBezTo>
                  <a:cubicBezTo>
                    <a:pt x="2087" y="1795"/>
                    <a:pt x="2087" y="1787"/>
                    <a:pt x="2087" y="1779"/>
                  </a:cubicBezTo>
                  <a:cubicBezTo>
                    <a:pt x="2094" y="1763"/>
                    <a:pt x="2094" y="1763"/>
                    <a:pt x="2102" y="1755"/>
                  </a:cubicBezTo>
                  <a:cubicBezTo>
                    <a:pt x="2102" y="1755"/>
                    <a:pt x="2110" y="1755"/>
                    <a:pt x="2110" y="1747"/>
                  </a:cubicBezTo>
                  <a:cubicBezTo>
                    <a:pt x="2118" y="1739"/>
                    <a:pt x="2126" y="1724"/>
                    <a:pt x="2118" y="1715"/>
                  </a:cubicBezTo>
                  <a:cubicBezTo>
                    <a:pt x="2118" y="1708"/>
                    <a:pt x="2110" y="1700"/>
                    <a:pt x="2102" y="1692"/>
                  </a:cubicBezTo>
                  <a:cubicBezTo>
                    <a:pt x="2087" y="1692"/>
                    <a:pt x="2087" y="1684"/>
                    <a:pt x="2078" y="1676"/>
                  </a:cubicBezTo>
                  <a:cubicBezTo>
                    <a:pt x="2071" y="1668"/>
                    <a:pt x="2071" y="1668"/>
                    <a:pt x="2047" y="1660"/>
                  </a:cubicBezTo>
                  <a:cubicBezTo>
                    <a:pt x="2039" y="1660"/>
                    <a:pt x="2031" y="1660"/>
                    <a:pt x="2023" y="1660"/>
                  </a:cubicBezTo>
                  <a:cubicBezTo>
                    <a:pt x="2007" y="1660"/>
                    <a:pt x="1992" y="1652"/>
                    <a:pt x="1968" y="1644"/>
                  </a:cubicBezTo>
                  <a:cubicBezTo>
                    <a:pt x="1952" y="1637"/>
                    <a:pt x="1944" y="1637"/>
                    <a:pt x="1936" y="1637"/>
                  </a:cubicBezTo>
                  <a:cubicBezTo>
                    <a:pt x="1913" y="1628"/>
                    <a:pt x="1905" y="1628"/>
                    <a:pt x="1881" y="1605"/>
                  </a:cubicBezTo>
                  <a:cubicBezTo>
                    <a:pt x="1873" y="1597"/>
                    <a:pt x="1857" y="1589"/>
                    <a:pt x="1849" y="1581"/>
                  </a:cubicBezTo>
                  <a:cubicBezTo>
                    <a:pt x="1834" y="1573"/>
                    <a:pt x="1826" y="1573"/>
                    <a:pt x="1834" y="1557"/>
                  </a:cubicBezTo>
                  <a:cubicBezTo>
                    <a:pt x="1834" y="1542"/>
                    <a:pt x="1857" y="1526"/>
                    <a:pt x="1881" y="1526"/>
                  </a:cubicBezTo>
                  <a:cubicBezTo>
                    <a:pt x="1881" y="1526"/>
                    <a:pt x="1881" y="1526"/>
                    <a:pt x="1889" y="1526"/>
                  </a:cubicBezTo>
                  <a:lnTo>
                    <a:pt x="1897" y="1526"/>
                  </a:lnTo>
                  <a:cubicBezTo>
                    <a:pt x="1913" y="1526"/>
                    <a:pt x="1913" y="1526"/>
                    <a:pt x="1920" y="1526"/>
                  </a:cubicBezTo>
                  <a:lnTo>
                    <a:pt x="1913" y="1526"/>
                  </a:lnTo>
                  <a:cubicBezTo>
                    <a:pt x="1905" y="1526"/>
                    <a:pt x="1897" y="1518"/>
                    <a:pt x="1889" y="1518"/>
                  </a:cubicBezTo>
                  <a:cubicBezTo>
                    <a:pt x="1873" y="1518"/>
                    <a:pt x="1865" y="1518"/>
                    <a:pt x="1857" y="1510"/>
                  </a:cubicBezTo>
                  <a:cubicBezTo>
                    <a:pt x="1857" y="1510"/>
                    <a:pt x="1857" y="1502"/>
                    <a:pt x="1865" y="1502"/>
                  </a:cubicBezTo>
                  <a:cubicBezTo>
                    <a:pt x="1873" y="1478"/>
                    <a:pt x="1889" y="1462"/>
                    <a:pt x="1913" y="1462"/>
                  </a:cubicBezTo>
                  <a:cubicBezTo>
                    <a:pt x="1920" y="1462"/>
                    <a:pt x="1928" y="1462"/>
                    <a:pt x="1936" y="1471"/>
                  </a:cubicBezTo>
                  <a:cubicBezTo>
                    <a:pt x="1944" y="1471"/>
                    <a:pt x="1944" y="1471"/>
                    <a:pt x="1952" y="1471"/>
                  </a:cubicBezTo>
                  <a:lnTo>
                    <a:pt x="1952" y="1471"/>
                  </a:lnTo>
                  <a:cubicBezTo>
                    <a:pt x="1960" y="1455"/>
                    <a:pt x="1960" y="1447"/>
                    <a:pt x="1952" y="1423"/>
                  </a:cubicBezTo>
                  <a:cubicBezTo>
                    <a:pt x="1952" y="1407"/>
                    <a:pt x="1944" y="1407"/>
                    <a:pt x="1936" y="1399"/>
                  </a:cubicBezTo>
                  <a:cubicBezTo>
                    <a:pt x="1928" y="1399"/>
                    <a:pt x="1920" y="1399"/>
                    <a:pt x="1920" y="1384"/>
                  </a:cubicBezTo>
                  <a:cubicBezTo>
                    <a:pt x="1920" y="1375"/>
                    <a:pt x="1920" y="1368"/>
                    <a:pt x="1920" y="1360"/>
                  </a:cubicBezTo>
                  <a:cubicBezTo>
                    <a:pt x="1920" y="1344"/>
                    <a:pt x="1920" y="1328"/>
                    <a:pt x="1913" y="1328"/>
                  </a:cubicBezTo>
                  <a:cubicBezTo>
                    <a:pt x="1913" y="1328"/>
                    <a:pt x="1913" y="1328"/>
                    <a:pt x="1905" y="1328"/>
                  </a:cubicBezTo>
                  <a:cubicBezTo>
                    <a:pt x="1897" y="1328"/>
                    <a:pt x="1881" y="1344"/>
                    <a:pt x="1881" y="1344"/>
                  </a:cubicBezTo>
                  <a:cubicBezTo>
                    <a:pt x="1873" y="1360"/>
                    <a:pt x="1865" y="1391"/>
                    <a:pt x="1865" y="1399"/>
                  </a:cubicBezTo>
                  <a:lnTo>
                    <a:pt x="1865" y="1399"/>
                  </a:lnTo>
                  <a:cubicBezTo>
                    <a:pt x="1865" y="1407"/>
                    <a:pt x="1865" y="1415"/>
                    <a:pt x="1857" y="1423"/>
                  </a:cubicBezTo>
                  <a:lnTo>
                    <a:pt x="1849" y="1423"/>
                  </a:lnTo>
                  <a:cubicBezTo>
                    <a:pt x="1841" y="1423"/>
                    <a:pt x="1834" y="1423"/>
                    <a:pt x="1834" y="1423"/>
                  </a:cubicBezTo>
                  <a:cubicBezTo>
                    <a:pt x="1826" y="1423"/>
                    <a:pt x="1826" y="1423"/>
                    <a:pt x="1826" y="1423"/>
                  </a:cubicBezTo>
                  <a:cubicBezTo>
                    <a:pt x="1818" y="1423"/>
                    <a:pt x="1810" y="1415"/>
                    <a:pt x="1810" y="1399"/>
                  </a:cubicBezTo>
                  <a:cubicBezTo>
                    <a:pt x="1810" y="1391"/>
                    <a:pt x="1802" y="1384"/>
                    <a:pt x="1794" y="1384"/>
                  </a:cubicBezTo>
                  <a:cubicBezTo>
                    <a:pt x="1786" y="1384"/>
                    <a:pt x="1778" y="1384"/>
                    <a:pt x="1778" y="1384"/>
                  </a:cubicBezTo>
                  <a:cubicBezTo>
                    <a:pt x="1778" y="1375"/>
                    <a:pt x="1778" y="1375"/>
                    <a:pt x="1778" y="1368"/>
                  </a:cubicBezTo>
                  <a:cubicBezTo>
                    <a:pt x="1786" y="1360"/>
                    <a:pt x="1794" y="1352"/>
                    <a:pt x="1810" y="1344"/>
                  </a:cubicBezTo>
                  <a:cubicBezTo>
                    <a:pt x="1810" y="1336"/>
                    <a:pt x="1818" y="1336"/>
                    <a:pt x="1818" y="1328"/>
                  </a:cubicBezTo>
                  <a:cubicBezTo>
                    <a:pt x="1826" y="1328"/>
                    <a:pt x="1826" y="1328"/>
                    <a:pt x="1826" y="1320"/>
                  </a:cubicBezTo>
                  <a:cubicBezTo>
                    <a:pt x="1818" y="1320"/>
                    <a:pt x="1810" y="1312"/>
                    <a:pt x="1802" y="1312"/>
                  </a:cubicBezTo>
                  <a:cubicBezTo>
                    <a:pt x="1794" y="1312"/>
                    <a:pt x="1794" y="1312"/>
                    <a:pt x="1786" y="1304"/>
                  </a:cubicBezTo>
                  <a:cubicBezTo>
                    <a:pt x="1778" y="1304"/>
                    <a:pt x="1762" y="1304"/>
                    <a:pt x="1747" y="1304"/>
                  </a:cubicBezTo>
                  <a:cubicBezTo>
                    <a:pt x="1739" y="1304"/>
                    <a:pt x="1731" y="1304"/>
                    <a:pt x="1731" y="1304"/>
                  </a:cubicBezTo>
                  <a:cubicBezTo>
                    <a:pt x="1715" y="1312"/>
                    <a:pt x="1699" y="1336"/>
                    <a:pt x="1699" y="1344"/>
                  </a:cubicBezTo>
                  <a:cubicBezTo>
                    <a:pt x="1699" y="1352"/>
                    <a:pt x="1699" y="1360"/>
                    <a:pt x="1699" y="1360"/>
                  </a:cubicBezTo>
                  <a:cubicBezTo>
                    <a:pt x="1715" y="1368"/>
                    <a:pt x="1739" y="1399"/>
                    <a:pt x="1731" y="1407"/>
                  </a:cubicBezTo>
                  <a:cubicBezTo>
                    <a:pt x="1731" y="1407"/>
                    <a:pt x="1731" y="1407"/>
                    <a:pt x="1723" y="1407"/>
                  </a:cubicBezTo>
                  <a:cubicBezTo>
                    <a:pt x="1723" y="1407"/>
                    <a:pt x="1715" y="1407"/>
                    <a:pt x="1707" y="1407"/>
                  </a:cubicBezTo>
                  <a:cubicBezTo>
                    <a:pt x="1691" y="1399"/>
                    <a:pt x="1675" y="1384"/>
                    <a:pt x="1667" y="1368"/>
                  </a:cubicBezTo>
                  <a:cubicBezTo>
                    <a:pt x="1660" y="1360"/>
                    <a:pt x="1652" y="1352"/>
                    <a:pt x="1644" y="1352"/>
                  </a:cubicBezTo>
                  <a:cubicBezTo>
                    <a:pt x="1636" y="1352"/>
                    <a:pt x="1636" y="1352"/>
                    <a:pt x="1628" y="1352"/>
                  </a:cubicBezTo>
                  <a:cubicBezTo>
                    <a:pt x="1620" y="1352"/>
                    <a:pt x="1620" y="1352"/>
                    <a:pt x="1612" y="1352"/>
                  </a:cubicBezTo>
                  <a:cubicBezTo>
                    <a:pt x="1612" y="1352"/>
                    <a:pt x="1604" y="1352"/>
                    <a:pt x="1596" y="1352"/>
                  </a:cubicBezTo>
                  <a:cubicBezTo>
                    <a:pt x="1588" y="1344"/>
                    <a:pt x="1581" y="1352"/>
                    <a:pt x="1573" y="1352"/>
                  </a:cubicBezTo>
                  <a:cubicBezTo>
                    <a:pt x="1573" y="1352"/>
                    <a:pt x="1565" y="1360"/>
                    <a:pt x="1557" y="1360"/>
                  </a:cubicBezTo>
                  <a:cubicBezTo>
                    <a:pt x="1541" y="1360"/>
                    <a:pt x="1533" y="1352"/>
                    <a:pt x="1533" y="1336"/>
                  </a:cubicBezTo>
                  <a:cubicBezTo>
                    <a:pt x="1525" y="1289"/>
                    <a:pt x="1565" y="1241"/>
                    <a:pt x="1581" y="1225"/>
                  </a:cubicBezTo>
                  <a:cubicBezTo>
                    <a:pt x="1581" y="1225"/>
                    <a:pt x="1581" y="1218"/>
                    <a:pt x="1588" y="1218"/>
                  </a:cubicBezTo>
                  <a:cubicBezTo>
                    <a:pt x="1588" y="1210"/>
                    <a:pt x="1588" y="1210"/>
                    <a:pt x="1588" y="1202"/>
                  </a:cubicBezTo>
                  <a:lnTo>
                    <a:pt x="1588" y="1194"/>
                  </a:lnTo>
                  <a:lnTo>
                    <a:pt x="1596" y="1194"/>
                  </a:lnTo>
                  <a:cubicBezTo>
                    <a:pt x="1596" y="1194"/>
                    <a:pt x="1604" y="1194"/>
                    <a:pt x="1628" y="1210"/>
                  </a:cubicBezTo>
                  <a:cubicBezTo>
                    <a:pt x="1652" y="1218"/>
                    <a:pt x="1667" y="1225"/>
                    <a:pt x="1667" y="1233"/>
                  </a:cubicBezTo>
                  <a:cubicBezTo>
                    <a:pt x="1675" y="1233"/>
                    <a:pt x="1683" y="1241"/>
                    <a:pt x="1715" y="1249"/>
                  </a:cubicBezTo>
                  <a:cubicBezTo>
                    <a:pt x="1739" y="1257"/>
                    <a:pt x="1747" y="1265"/>
                    <a:pt x="1754" y="1273"/>
                  </a:cubicBezTo>
                  <a:cubicBezTo>
                    <a:pt x="1770" y="1273"/>
                    <a:pt x="1770" y="1281"/>
                    <a:pt x="1794" y="1281"/>
                  </a:cubicBezTo>
                  <a:cubicBezTo>
                    <a:pt x="1802" y="1289"/>
                    <a:pt x="1802" y="1289"/>
                    <a:pt x="1802" y="1289"/>
                  </a:cubicBezTo>
                  <a:cubicBezTo>
                    <a:pt x="1826" y="1289"/>
                    <a:pt x="1841" y="1297"/>
                    <a:pt x="1857" y="1289"/>
                  </a:cubicBezTo>
                  <a:cubicBezTo>
                    <a:pt x="1865" y="1289"/>
                    <a:pt x="1873" y="1289"/>
                    <a:pt x="1881" y="1289"/>
                  </a:cubicBezTo>
                  <a:cubicBezTo>
                    <a:pt x="1881" y="1289"/>
                    <a:pt x="1881" y="1289"/>
                    <a:pt x="1889" y="1289"/>
                  </a:cubicBezTo>
                  <a:cubicBezTo>
                    <a:pt x="1889" y="1281"/>
                    <a:pt x="1881" y="1281"/>
                    <a:pt x="1873" y="1273"/>
                  </a:cubicBezTo>
                  <a:cubicBezTo>
                    <a:pt x="1857" y="1241"/>
                    <a:pt x="1818" y="1186"/>
                    <a:pt x="1810" y="1162"/>
                  </a:cubicBezTo>
                  <a:cubicBezTo>
                    <a:pt x="1802" y="1138"/>
                    <a:pt x="1794" y="1131"/>
                    <a:pt x="1778" y="1123"/>
                  </a:cubicBezTo>
                  <a:cubicBezTo>
                    <a:pt x="1770" y="1107"/>
                    <a:pt x="1754" y="1099"/>
                    <a:pt x="1739" y="1067"/>
                  </a:cubicBezTo>
                  <a:cubicBezTo>
                    <a:pt x="1691" y="1012"/>
                    <a:pt x="1747" y="957"/>
                    <a:pt x="1770" y="941"/>
                  </a:cubicBezTo>
                  <a:lnTo>
                    <a:pt x="1770" y="941"/>
                  </a:lnTo>
                  <a:cubicBezTo>
                    <a:pt x="1778" y="933"/>
                    <a:pt x="1770" y="933"/>
                    <a:pt x="1770" y="933"/>
                  </a:cubicBezTo>
                  <a:cubicBezTo>
                    <a:pt x="1770" y="925"/>
                    <a:pt x="1762" y="917"/>
                    <a:pt x="1747" y="917"/>
                  </a:cubicBezTo>
                  <a:cubicBezTo>
                    <a:pt x="1731" y="917"/>
                    <a:pt x="1098" y="957"/>
                    <a:pt x="1027" y="957"/>
                  </a:cubicBezTo>
                  <a:cubicBezTo>
                    <a:pt x="1019" y="957"/>
                    <a:pt x="1019" y="957"/>
                    <a:pt x="1019" y="957"/>
                  </a:cubicBezTo>
                  <a:cubicBezTo>
                    <a:pt x="1003" y="957"/>
                    <a:pt x="1003" y="949"/>
                    <a:pt x="1003" y="949"/>
                  </a:cubicBezTo>
                  <a:cubicBezTo>
                    <a:pt x="995" y="941"/>
                    <a:pt x="1003" y="941"/>
                    <a:pt x="1003" y="933"/>
                  </a:cubicBezTo>
                  <a:lnTo>
                    <a:pt x="1003" y="933"/>
                  </a:lnTo>
                  <a:cubicBezTo>
                    <a:pt x="1011" y="925"/>
                    <a:pt x="1003" y="901"/>
                    <a:pt x="988" y="885"/>
                  </a:cubicBezTo>
                  <a:cubicBezTo>
                    <a:pt x="988" y="878"/>
                    <a:pt x="980" y="870"/>
                    <a:pt x="988" y="862"/>
                  </a:cubicBezTo>
                  <a:cubicBezTo>
                    <a:pt x="988" y="846"/>
                    <a:pt x="1003" y="838"/>
                    <a:pt x="1011" y="838"/>
                  </a:cubicBezTo>
                  <a:cubicBezTo>
                    <a:pt x="1019" y="838"/>
                    <a:pt x="1019" y="830"/>
                    <a:pt x="1019" y="830"/>
                  </a:cubicBezTo>
                  <a:cubicBezTo>
                    <a:pt x="1027" y="814"/>
                    <a:pt x="1019" y="783"/>
                    <a:pt x="1019" y="775"/>
                  </a:cubicBezTo>
                  <a:cubicBezTo>
                    <a:pt x="1011" y="767"/>
                    <a:pt x="1011" y="759"/>
                    <a:pt x="1019" y="751"/>
                  </a:cubicBezTo>
                  <a:cubicBezTo>
                    <a:pt x="1019" y="743"/>
                    <a:pt x="1027" y="735"/>
                    <a:pt x="1035" y="735"/>
                  </a:cubicBezTo>
                  <a:cubicBezTo>
                    <a:pt x="1043" y="735"/>
                    <a:pt x="1035" y="712"/>
                    <a:pt x="1035" y="696"/>
                  </a:cubicBezTo>
                  <a:cubicBezTo>
                    <a:pt x="1035" y="688"/>
                    <a:pt x="1035" y="680"/>
                    <a:pt x="1035" y="672"/>
                  </a:cubicBezTo>
                  <a:cubicBezTo>
                    <a:pt x="1035" y="656"/>
                    <a:pt x="1059" y="648"/>
                    <a:pt x="1075" y="648"/>
                  </a:cubicBezTo>
                  <a:lnTo>
                    <a:pt x="1083" y="648"/>
                  </a:lnTo>
                  <a:cubicBezTo>
                    <a:pt x="1083" y="648"/>
                    <a:pt x="1083" y="640"/>
                    <a:pt x="1083" y="632"/>
                  </a:cubicBezTo>
                  <a:cubicBezTo>
                    <a:pt x="1083" y="625"/>
                    <a:pt x="1075" y="617"/>
                    <a:pt x="1075" y="609"/>
                  </a:cubicBezTo>
                  <a:cubicBezTo>
                    <a:pt x="1075" y="601"/>
                    <a:pt x="1075" y="593"/>
                    <a:pt x="1083" y="593"/>
                  </a:cubicBezTo>
                  <a:cubicBezTo>
                    <a:pt x="1083" y="585"/>
                    <a:pt x="1098" y="585"/>
                    <a:pt x="1106" y="585"/>
                  </a:cubicBezTo>
                  <a:cubicBezTo>
                    <a:pt x="1106" y="585"/>
                    <a:pt x="1106" y="585"/>
                    <a:pt x="1114" y="585"/>
                  </a:cubicBezTo>
                  <a:cubicBezTo>
                    <a:pt x="1122" y="585"/>
                    <a:pt x="1122" y="569"/>
                    <a:pt x="1114" y="545"/>
                  </a:cubicBezTo>
                  <a:cubicBezTo>
                    <a:pt x="1106" y="522"/>
                    <a:pt x="1122" y="522"/>
                    <a:pt x="1138" y="514"/>
                  </a:cubicBezTo>
                  <a:lnTo>
                    <a:pt x="1146" y="514"/>
                  </a:lnTo>
                  <a:cubicBezTo>
                    <a:pt x="1161" y="506"/>
                    <a:pt x="1193" y="443"/>
                    <a:pt x="1201" y="419"/>
                  </a:cubicBezTo>
                  <a:cubicBezTo>
                    <a:pt x="1201" y="403"/>
                    <a:pt x="1201" y="403"/>
                    <a:pt x="1185" y="395"/>
                  </a:cubicBezTo>
                  <a:cubicBezTo>
                    <a:pt x="1177" y="395"/>
                    <a:pt x="1161" y="387"/>
                    <a:pt x="1146" y="380"/>
                  </a:cubicBezTo>
                  <a:cubicBezTo>
                    <a:pt x="1146" y="380"/>
                    <a:pt x="1130" y="372"/>
                    <a:pt x="1138" y="364"/>
                  </a:cubicBezTo>
                  <a:cubicBezTo>
                    <a:pt x="1138" y="348"/>
                    <a:pt x="1170" y="340"/>
                    <a:pt x="1217" y="332"/>
                  </a:cubicBezTo>
                  <a:cubicBezTo>
                    <a:pt x="1225" y="332"/>
                    <a:pt x="1233" y="324"/>
                    <a:pt x="1233" y="324"/>
                  </a:cubicBezTo>
                  <a:cubicBezTo>
                    <a:pt x="1241" y="324"/>
                    <a:pt x="1241" y="324"/>
                    <a:pt x="1241" y="324"/>
                  </a:cubicBezTo>
                  <a:cubicBezTo>
                    <a:pt x="1241" y="316"/>
                    <a:pt x="1233" y="301"/>
                    <a:pt x="1201" y="292"/>
                  </a:cubicBezTo>
                  <a:cubicBezTo>
                    <a:pt x="1185" y="285"/>
                    <a:pt x="1177" y="277"/>
                    <a:pt x="1177" y="277"/>
                  </a:cubicBezTo>
                  <a:cubicBezTo>
                    <a:pt x="1177" y="269"/>
                    <a:pt x="1177" y="261"/>
                    <a:pt x="1185" y="261"/>
                  </a:cubicBezTo>
                  <a:cubicBezTo>
                    <a:pt x="1185" y="253"/>
                    <a:pt x="1185" y="253"/>
                    <a:pt x="1193" y="245"/>
                  </a:cubicBezTo>
                  <a:cubicBezTo>
                    <a:pt x="1193" y="229"/>
                    <a:pt x="1185" y="214"/>
                    <a:pt x="1177" y="214"/>
                  </a:cubicBezTo>
                  <a:cubicBezTo>
                    <a:pt x="1146" y="214"/>
                    <a:pt x="1146" y="182"/>
                    <a:pt x="1146" y="158"/>
                  </a:cubicBezTo>
                  <a:cubicBezTo>
                    <a:pt x="1146" y="150"/>
                    <a:pt x="1146" y="134"/>
                    <a:pt x="1146" y="127"/>
                  </a:cubicBezTo>
                  <a:cubicBezTo>
                    <a:pt x="1130" y="119"/>
                    <a:pt x="1146" y="103"/>
                    <a:pt x="1154" y="87"/>
                  </a:cubicBezTo>
                  <a:cubicBezTo>
                    <a:pt x="1161" y="79"/>
                    <a:pt x="1161" y="63"/>
                    <a:pt x="1161" y="55"/>
                  </a:cubicBezTo>
                  <a:lnTo>
                    <a:pt x="1154" y="48"/>
                  </a:lnTo>
                  <a:cubicBezTo>
                    <a:pt x="1146" y="40"/>
                    <a:pt x="1138" y="32"/>
                    <a:pt x="1138" y="8"/>
                  </a:cubicBezTo>
                  <a:cubicBezTo>
                    <a:pt x="7" y="40"/>
                    <a:pt x="7" y="40"/>
                    <a:pt x="7" y="40"/>
                  </a:cubicBezTo>
                  <a:cubicBezTo>
                    <a:pt x="15" y="522"/>
                    <a:pt x="15" y="522"/>
                    <a:pt x="15" y="522"/>
                  </a:cubicBezTo>
                  <a:cubicBezTo>
                    <a:pt x="23" y="530"/>
                    <a:pt x="47" y="545"/>
                    <a:pt x="63" y="561"/>
                  </a:cubicBezTo>
                  <a:cubicBezTo>
                    <a:pt x="63" y="569"/>
                    <a:pt x="71" y="577"/>
                    <a:pt x="78" y="585"/>
                  </a:cubicBezTo>
                  <a:cubicBezTo>
                    <a:pt x="94" y="601"/>
                    <a:pt x="110" y="617"/>
                    <a:pt x="118" y="640"/>
                  </a:cubicBezTo>
                  <a:cubicBezTo>
                    <a:pt x="126" y="664"/>
                    <a:pt x="126" y="680"/>
                    <a:pt x="118" y="688"/>
                  </a:cubicBezTo>
                  <a:cubicBezTo>
                    <a:pt x="118" y="696"/>
                    <a:pt x="118" y="704"/>
                    <a:pt x="110" y="712"/>
                  </a:cubicBezTo>
                  <a:cubicBezTo>
                    <a:pt x="110" y="727"/>
                    <a:pt x="118" y="727"/>
                    <a:pt x="126" y="735"/>
                  </a:cubicBezTo>
                  <a:cubicBezTo>
                    <a:pt x="134" y="735"/>
                    <a:pt x="134" y="735"/>
                    <a:pt x="142" y="743"/>
                  </a:cubicBezTo>
                  <a:cubicBezTo>
                    <a:pt x="158" y="759"/>
                    <a:pt x="181" y="783"/>
                    <a:pt x="173" y="830"/>
                  </a:cubicBezTo>
                  <a:cubicBezTo>
                    <a:pt x="173" y="854"/>
                    <a:pt x="181" y="854"/>
                    <a:pt x="189" y="862"/>
                  </a:cubicBezTo>
                  <a:cubicBezTo>
                    <a:pt x="197" y="862"/>
                    <a:pt x="213" y="862"/>
                    <a:pt x="221" y="878"/>
                  </a:cubicBezTo>
                  <a:cubicBezTo>
                    <a:pt x="237" y="909"/>
                    <a:pt x="237" y="949"/>
                    <a:pt x="237" y="972"/>
                  </a:cubicBezTo>
                  <a:cubicBezTo>
                    <a:pt x="229" y="996"/>
                    <a:pt x="229" y="1012"/>
                    <a:pt x="229" y="1028"/>
                  </a:cubicBezTo>
                  <a:cubicBezTo>
                    <a:pt x="229" y="1036"/>
                    <a:pt x="229" y="1036"/>
                    <a:pt x="237" y="1036"/>
                  </a:cubicBezTo>
                  <a:cubicBezTo>
                    <a:pt x="237" y="1051"/>
                    <a:pt x="237" y="1083"/>
                    <a:pt x="213" y="1131"/>
                  </a:cubicBezTo>
                  <a:cubicBezTo>
                    <a:pt x="205" y="1154"/>
                    <a:pt x="197" y="1154"/>
                    <a:pt x="181" y="1162"/>
                  </a:cubicBezTo>
                  <a:cubicBezTo>
                    <a:pt x="181" y="1170"/>
                    <a:pt x="173" y="1170"/>
                    <a:pt x="165" y="1186"/>
                  </a:cubicBezTo>
                  <a:cubicBezTo>
                    <a:pt x="158" y="1194"/>
                    <a:pt x="158" y="1194"/>
                    <a:pt x="158" y="1194"/>
                  </a:cubicBezTo>
                  <a:cubicBezTo>
                    <a:pt x="158" y="1202"/>
                    <a:pt x="158" y="1202"/>
                    <a:pt x="165" y="1202"/>
                  </a:cubicBezTo>
                  <a:cubicBezTo>
                    <a:pt x="173" y="1202"/>
                    <a:pt x="181" y="1210"/>
                    <a:pt x="181" y="1218"/>
                  </a:cubicBezTo>
                  <a:cubicBezTo>
                    <a:pt x="189" y="1225"/>
                    <a:pt x="189" y="1241"/>
                    <a:pt x="189" y="1249"/>
                  </a:cubicBezTo>
                  <a:cubicBezTo>
                    <a:pt x="181" y="1257"/>
                    <a:pt x="181" y="1257"/>
                    <a:pt x="173" y="1257"/>
                  </a:cubicBezTo>
                  <a:cubicBezTo>
                    <a:pt x="173" y="1257"/>
                    <a:pt x="165" y="1281"/>
                    <a:pt x="158" y="1289"/>
                  </a:cubicBezTo>
                  <a:cubicBezTo>
                    <a:pt x="158" y="1297"/>
                    <a:pt x="158" y="1297"/>
                    <a:pt x="158" y="1297"/>
                  </a:cubicBezTo>
                  <a:cubicBezTo>
                    <a:pt x="158" y="1312"/>
                    <a:pt x="165" y="1320"/>
                    <a:pt x="173" y="1336"/>
                  </a:cubicBezTo>
                  <a:cubicBezTo>
                    <a:pt x="173" y="1336"/>
                    <a:pt x="173" y="1344"/>
                    <a:pt x="181" y="1344"/>
                  </a:cubicBezTo>
                  <a:cubicBezTo>
                    <a:pt x="189" y="1368"/>
                    <a:pt x="189" y="1384"/>
                    <a:pt x="189" y="1399"/>
                  </a:cubicBezTo>
                  <a:lnTo>
                    <a:pt x="189" y="1407"/>
                  </a:lnTo>
                  <a:cubicBezTo>
                    <a:pt x="189" y="1423"/>
                    <a:pt x="181" y="1423"/>
                    <a:pt x="173" y="1431"/>
                  </a:cubicBezTo>
                  <a:cubicBezTo>
                    <a:pt x="173" y="1431"/>
                    <a:pt x="165" y="1431"/>
                    <a:pt x="165" y="1439"/>
                  </a:cubicBezTo>
                  <a:cubicBezTo>
                    <a:pt x="158" y="1447"/>
                    <a:pt x="158" y="1455"/>
                    <a:pt x="158" y="1462"/>
                  </a:cubicBezTo>
                  <a:cubicBezTo>
                    <a:pt x="158" y="1478"/>
                    <a:pt x="150" y="1486"/>
                    <a:pt x="142" y="1502"/>
                  </a:cubicBezTo>
                  <a:cubicBezTo>
                    <a:pt x="118" y="1518"/>
                    <a:pt x="110" y="1534"/>
                    <a:pt x="102" y="1549"/>
                  </a:cubicBezTo>
                  <a:cubicBezTo>
                    <a:pt x="94" y="1557"/>
                    <a:pt x="102" y="1565"/>
                    <a:pt x="110" y="1573"/>
                  </a:cubicBezTo>
                  <a:lnTo>
                    <a:pt x="110" y="1573"/>
                  </a:lnTo>
                  <a:cubicBezTo>
                    <a:pt x="126" y="1581"/>
                    <a:pt x="126" y="1589"/>
                    <a:pt x="134" y="1589"/>
                  </a:cubicBezTo>
                  <a:cubicBezTo>
                    <a:pt x="134" y="1589"/>
                    <a:pt x="142" y="1589"/>
                    <a:pt x="150" y="1581"/>
                  </a:cubicBezTo>
                  <a:cubicBezTo>
                    <a:pt x="158" y="1573"/>
                    <a:pt x="181" y="1565"/>
                    <a:pt x="213" y="1565"/>
                  </a:cubicBezTo>
                  <a:cubicBezTo>
                    <a:pt x="229" y="1565"/>
                    <a:pt x="244" y="1565"/>
                    <a:pt x="253" y="1565"/>
                  </a:cubicBezTo>
                  <a:cubicBezTo>
                    <a:pt x="284" y="1565"/>
                    <a:pt x="316" y="1565"/>
                    <a:pt x="316" y="1557"/>
                  </a:cubicBezTo>
                  <a:cubicBezTo>
                    <a:pt x="324" y="1542"/>
                    <a:pt x="308" y="1518"/>
                    <a:pt x="308" y="1510"/>
                  </a:cubicBezTo>
                  <a:cubicBezTo>
                    <a:pt x="300" y="1510"/>
                    <a:pt x="300" y="1510"/>
                    <a:pt x="300" y="1510"/>
                  </a:cubicBezTo>
                  <a:cubicBezTo>
                    <a:pt x="300" y="1502"/>
                    <a:pt x="308" y="1502"/>
                    <a:pt x="308" y="1502"/>
                  </a:cubicBezTo>
                  <a:cubicBezTo>
                    <a:pt x="316" y="1502"/>
                    <a:pt x="324" y="1502"/>
                    <a:pt x="324" y="1494"/>
                  </a:cubicBezTo>
                  <a:cubicBezTo>
                    <a:pt x="324" y="1486"/>
                    <a:pt x="324" y="1478"/>
                    <a:pt x="324" y="1478"/>
                  </a:cubicBezTo>
                  <a:cubicBezTo>
                    <a:pt x="324" y="1471"/>
                    <a:pt x="324" y="1462"/>
                    <a:pt x="324" y="1455"/>
                  </a:cubicBezTo>
                  <a:cubicBezTo>
                    <a:pt x="324" y="1447"/>
                    <a:pt x="324" y="1447"/>
                    <a:pt x="324" y="1439"/>
                  </a:cubicBezTo>
                  <a:cubicBezTo>
                    <a:pt x="331" y="1431"/>
                    <a:pt x="331" y="1423"/>
                    <a:pt x="339" y="1423"/>
                  </a:cubicBezTo>
                  <a:cubicBezTo>
                    <a:pt x="347" y="1423"/>
                    <a:pt x="347" y="1423"/>
                    <a:pt x="355" y="1431"/>
                  </a:cubicBezTo>
                  <a:cubicBezTo>
                    <a:pt x="355" y="1455"/>
                    <a:pt x="363" y="1462"/>
                    <a:pt x="371" y="1471"/>
                  </a:cubicBezTo>
                  <a:cubicBezTo>
                    <a:pt x="371" y="1471"/>
                    <a:pt x="371" y="1471"/>
                    <a:pt x="379" y="1478"/>
                  </a:cubicBezTo>
                  <a:cubicBezTo>
                    <a:pt x="379" y="1478"/>
                    <a:pt x="379" y="1486"/>
                    <a:pt x="379" y="1494"/>
                  </a:cubicBezTo>
                  <a:cubicBezTo>
                    <a:pt x="371" y="1502"/>
                    <a:pt x="371" y="1502"/>
                    <a:pt x="363" y="1502"/>
                  </a:cubicBezTo>
                  <a:cubicBezTo>
                    <a:pt x="355" y="1502"/>
                    <a:pt x="355" y="1502"/>
                    <a:pt x="355" y="1502"/>
                  </a:cubicBezTo>
                  <a:cubicBezTo>
                    <a:pt x="347" y="1510"/>
                    <a:pt x="339" y="1510"/>
                    <a:pt x="339" y="1510"/>
                  </a:cubicBezTo>
                  <a:cubicBezTo>
                    <a:pt x="339" y="1510"/>
                    <a:pt x="339" y="1518"/>
                    <a:pt x="339" y="1526"/>
                  </a:cubicBezTo>
                  <a:cubicBezTo>
                    <a:pt x="347" y="1534"/>
                    <a:pt x="347" y="1542"/>
                    <a:pt x="347" y="1549"/>
                  </a:cubicBezTo>
                  <a:cubicBezTo>
                    <a:pt x="347" y="1549"/>
                    <a:pt x="347" y="1549"/>
                    <a:pt x="355" y="1549"/>
                  </a:cubicBezTo>
                  <a:cubicBezTo>
                    <a:pt x="379" y="1557"/>
                    <a:pt x="561" y="1605"/>
                    <a:pt x="592" y="1621"/>
                  </a:cubicBezTo>
                  <a:cubicBezTo>
                    <a:pt x="608" y="1637"/>
                    <a:pt x="671" y="1644"/>
                    <a:pt x="727" y="1644"/>
                  </a:cubicBezTo>
                  <a:cubicBezTo>
                    <a:pt x="782" y="1644"/>
                    <a:pt x="821" y="1637"/>
                    <a:pt x="837" y="1621"/>
                  </a:cubicBezTo>
                  <a:cubicBezTo>
                    <a:pt x="845" y="1613"/>
                    <a:pt x="845" y="1605"/>
                    <a:pt x="845" y="1597"/>
                  </a:cubicBezTo>
                  <a:cubicBezTo>
                    <a:pt x="837" y="1557"/>
                    <a:pt x="821" y="1557"/>
                    <a:pt x="821" y="1549"/>
                  </a:cubicBezTo>
                  <a:cubicBezTo>
                    <a:pt x="814" y="1549"/>
                    <a:pt x="814" y="1549"/>
                    <a:pt x="814" y="1549"/>
                  </a:cubicBezTo>
                  <a:cubicBezTo>
                    <a:pt x="814" y="1542"/>
                    <a:pt x="814" y="1542"/>
                    <a:pt x="821" y="1542"/>
                  </a:cubicBezTo>
                  <a:cubicBezTo>
                    <a:pt x="821" y="1542"/>
                    <a:pt x="830" y="1542"/>
                    <a:pt x="830" y="1534"/>
                  </a:cubicBezTo>
                  <a:cubicBezTo>
                    <a:pt x="853" y="1526"/>
                    <a:pt x="861" y="1526"/>
                    <a:pt x="869" y="1526"/>
                  </a:cubicBezTo>
                  <a:cubicBezTo>
                    <a:pt x="869" y="1526"/>
                    <a:pt x="877" y="1526"/>
                    <a:pt x="885" y="1518"/>
                  </a:cubicBezTo>
                  <a:cubicBezTo>
                    <a:pt x="893" y="1510"/>
                    <a:pt x="908" y="1502"/>
                    <a:pt x="924" y="1502"/>
                  </a:cubicBezTo>
                  <a:cubicBezTo>
                    <a:pt x="932" y="1502"/>
                    <a:pt x="940" y="1502"/>
                    <a:pt x="940" y="1518"/>
                  </a:cubicBezTo>
                  <a:cubicBezTo>
                    <a:pt x="940" y="1534"/>
                    <a:pt x="940" y="1557"/>
                    <a:pt x="948" y="1557"/>
                  </a:cubicBezTo>
                  <a:lnTo>
                    <a:pt x="956" y="1557"/>
                  </a:lnTo>
                  <a:cubicBezTo>
                    <a:pt x="964" y="1549"/>
                    <a:pt x="972" y="1542"/>
                    <a:pt x="972" y="1534"/>
                  </a:cubicBezTo>
                  <a:cubicBezTo>
                    <a:pt x="972" y="1526"/>
                    <a:pt x="980" y="1526"/>
                    <a:pt x="980" y="1526"/>
                  </a:cubicBezTo>
                  <a:cubicBezTo>
                    <a:pt x="988" y="1526"/>
                    <a:pt x="995" y="1526"/>
                    <a:pt x="1003" y="1534"/>
                  </a:cubicBezTo>
                  <a:cubicBezTo>
                    <a:pt x="1011" y="1534"/>
                    <a:pt x="1019" y="1542"/>
                    <a:pt x="1019" y="1542"/>
                  </a:cubicBezTo>
                  <a:cubicBezTo>
                    <a:pt x="1043" y="1557"/>
                    <a:pt x="1051" y="1565"/>
                    <a:pt x="1059" y="1589"/>
                  </a:cubicBezTo>
                  <a:cubicBezTo>
                    <a:pt x="1067" y="1621"/>
                    <a:pt x="1067" y="1628"/>
                    <a:pt x="1090" y="1628"/>
                  </a:cubicBezTo>
                  <a:cubicBezTo>
                    <a:pt x="1114" y="1628"/>
                    <a:pt x="1161" y="1644"/>
                    <a:pt x="1177" y="1652"/>
                  </a:cubicBezTo>
                  <a:cubicBezTo>
                    <a:pt x="1193" y="1660"/>
                    <a:pt x="1201" y="1660"/>
                    <a:pt x="1217" y="1676"/>
                  </a:cubicBezTo>
                  <a:cubicBezTo>
                    <a:pt x="1233" y="1684"/>
                    <a:pt x="1233" y="1692"/>
                    <a:pt x="1233" y="1700"/>
                  </a:cubicBezTo>
                  <a:cubicBezTo>
                    <a:pt x="1225" y="1708"/>
                    <a:pt x="1217" y="1715"/>
                    <a:pt x="1209" y="1715"/>
                  </a:cubicBezTo>
                  <a:cubicBezTo>
                    <a:pt x="1193" y="1715"/>
                    <a:pt x="1177" y="1715"/>
                    <a:pt x="1177" y="1715"/>
                  </a:cubicBezTo>
                  <a:cubicBezTo>
                    <a:pt x="1177" y="1724"/>
                    <a:pt x="1177" y="1724"/>
                    <a:pt x="1177" y="1731"/>
                  </a:cubicBezTo>
                  <a:cubicBezTo>
                    <a:pt x="1177" y="1731"/>
                    <a:pt x="1177" y="1739"/>
                    <a:pt x="1185" y="1739"/>
                  </a:cubicBezTo>
                  <a:cubicBezTo>
                    <a:pt x="1193" y="1755"/>
                    <a:pt x="1193" y="1763"/>
                    <a:pt x="1217" y="1771"/>
                  </a:cubicBezTo>
                  <a:cubicBezTo>
                    <a:pt x="1225" y="1771"/>
                    <a:pt x="1241" y="1771"/>
                    <a:pt x="1248" y="1771"/>
                  </a:cubicBezTo>
                  <a:lnTo>
                    <a:pt x="1256" y="1763"/>
                  </a:lnTo>
                  <a:cubicBezTo>
                    <a:pt x="1264" y="1763"/>
                    <a:pt x="1272" y="1771"/>
                    <a:pt x="1288" y="1771"/>
                  </a:cubicBezTo>
                  <a:cubicBezTo>
                    <a:pt x="1304" y="1779"/>
                    <a:pt x="1304" y="1779"/>
                    <a:pt x="1312" y="1787"/>
                  </a:cubicBezTo>
                  <a:cubicBezTo>
                    <a:pt x="1312" y="1795"/>
                    <a:pt x="1320" y="1795"/>
                    <a:pt x="1343" y="1802"/>
                  </a:cubicBezTo>
                  <a:cubicBezTo>
                    <a:pt x="1359" y="1802"/>
                    <a:pt x="1391" y="1810"/>
                    <a:pt x="1414" y="1810"/>
                  </a:cubicBezTo>
                  <a:cubicBezTo>
                    <a:pt x="1438" y="1810"/>
                    <a:pt x="1454" y="1802"/>
                    <a:pt x="1454" y="1795"/>
                  </a:cubicBezTo>
                  <a:cubicBezTo>
                    <a:pt x="1462" y="1787"/>
                    <a:pt x="1462" y="1771"/>
                    <a:pt x="1454" y="1763"/>
                  </a:cubicBezTo>
                  <a:cubicBezTo>
                    <a:pt x="1454" y="1747"/>
                    <a:pt x="1454" y="1739"/>
                    <a:pt x="1462" y="1731"/>
                  </a:cubicBezTo>
                  <a:cubicBezTo>
                    <a:pt x="1478" y="1715"/>
                    <a:pt x="1501" y="1715"/>
                    <a:pt x="1517" y="1715"/>
                  </a:cubicBezTo>
                  <a:cubicBezTo>
                    <a:pt x="1533" y="1715"/>
                    <a:pt x="1557" y="1715"/>
                    <a:pt x="1565" y="1724"/>
                  </a:cubicBezTo>
                  <a:cubicBezTo>
                    <a:pt x="1565" y="1731"/>
                    <a:pt x="1573" y="1739"/>
                    <a:pt x="1581" y="1739"/>
                  </a:cubicBezTo>
                  <a:lnTo>
                    <a:pt x="1588" y="1739"/>
                  </a:lnTo>
                  <a:cubicBezTo>
                    <a:pt x="1596" y="1731"/>
                    <a:pt x="1604" y="1731"/>
                    <a:pt x="1604" y="1731"/>
                  </a:cubicBezTo>
                  <a:cubicBezTo>
                    <a:pt x="1612" y="1731"/>
                    <a:pt x="1612" y="1731"/>
                    <a:pt x="1612" y="1731"/>
                  </a:cubicBezTo>
                  <a:cubicBezTo>
                    <a:pt x="1612" y="1739"/>
                    <a:pt x="1620" y="1739"/>
                    <a:pt x="1612" y="1755"/>
                  </a:cubicBezTo>
                  <a:cubicBezTo>
                    <a:pt x="1612" y="1755"/>
                    <a:pt x="1612" y="1763"/>
                    <a:pt x="1612" y="1771"/>
                  </a:cubicBezTo>
                  <a:cubicBezTo>
                    <a:pt x="1604" y="1779"/>
                    <a:pt x="1604" y="1787"/>
                    <a:pt x="1604" y="1795"/>
                  </a:cubicBezTo>
                  <a:cubicBezTo>
                    <a:pt x="1612" y="1795"/>
                    <a:pt x="1612" y="1795"/>
                    <a:pt x="1620" y="1802"/>
                  </a:cubicBezTo>
                  <a:cubicBezTo>
                    <a:pt x="1620" y="1802"/>
                    <a:pt x="1628" y="1802"/>
                    <a:pt x="1636" y="1802"/>
                  </a:cubicBezTo>
                  <a:cubicBezTo>
                    <a:pt x="1644" y="1810"/>
                    <a:pt x="1652" y="1810"/>
                    <a:pt x="1660" y="1810"/>
                  </a:cubicBezTo>
                  <a:cubicBezTo>
                    <a:pt x="1667" y="1810"/>
                    <a:pt x="1675" y="1810"/>
                    <a:pt x="1675" y="1787"/>
                  </a:cubicBezTo>
                  <a:cubicBezTo>
                    <a:pt x="1683" y="1779"/>
                    <a:pt x="1683" y="1763"/>
                    <a:pt x="1683" y="1755"/>
                  </a:cubicBezTo>
                  <a:cubicBezTo>
                    <a:pt x="1683" y="1731"/>
                    <a:pt x="1691" y="1715"/>
                    <a:pt x="1699" y="1708"/>
                  </a:cubicBezTo>
                  <a:lnTo>
                    <a:pt x="1699" y="1708"/>
                  </a:lnTo>
                  <a:cubicBezTo>
                    <a:pt x="1707" y="1692"/>
                    <a:pt x="1707" y="1692"/>
                    <a:pt x="1699" y="1668"/>
                  </a:cubicBezTo>
                  <a:cubicBezTo>
                    <a:pt x="1691" y="1652"/>
                    <a:pt x="1691" y="1652"/>
                    <a:pt x="1675" y="1644"/>
                  </a:cubicBezTo>
                  <a:cubicBezTo>
                    <a:pt x="1675" y="1644"/>
                    <a:pt x="1667" y="1637"/>
                    <a:pt x="1660" y="1637"/>
                  </a:cubicBezTo>
                  <a:cubicBezTo>
                    <a:pt x="1636" y="1621"/>
                    <a:pt x="1612" y="1597"/>
                    <a:pt x="1620" y="1589"/>
                  </a:cubicBezTo>
                  <a:cubicBezTo>
                    <a:pt x="1620" y="1581"/>
                    <a:pt x="1620" y="1581"/>
                    <a:pt x="1628" y="1581"/>
                  </a:cubicBezTo>
                  <a:cubicBezTo>
                    <a:pt x="1628" y="1581"/>
                    <a:pt x="1628" y="1581"/>
                    <a:pt x="1636" y="1581"/>
                  </a:cubicBezTo>
                  <a:cubicBezTo>
                    <a:pt x="1652" y="1581"/>
                    <a:pt x="1652" y="1589"/>
                    <a:pt x="1667" y="1589"/>
                  </a:cubicBezTo>
                  <a:cubicBezTo>
                    <a:pt x="1675" y="1597"/>
                    <a:pt x="1683" y="1597"/>
                    <a:pt x="1691" y="1605"/>
                  </a:cubicBezTo>
                  <a:cubicBezTo>
                    <a:pt x="1715" y="1605"/>
                    <a:pt x="1731" y="1613"/>
                    <a:pt x="1739" y="1613"/>
                  </a:cubicBezTo>
                  <a:cubicBezTo>
                    <a:pt x="1754" y="1621"/>
                    <a:pt x="1770" y="1621"/>
                    <a:pt x="1778" y="1628"/>
                  </a:cubicBezTo>
                  <a:cubicBezTo>
                    <a:pt x="1794" y="1637"/>
                    <a:pt x="1810" y="1652"/>
                    <a:pt x="1810" y="1660"/>
                  </a:cubicBezTo>
                  <a:cubicBezTo>
                    <a:pt x="1810" y="1668"/>
                    <a:pt x="1810" y="1668"/>
                    <a:pt x="1802" y="1676"/>
                  </a:cubicBezTo>
                  <a:cubicBezTo>
                    <a:pt x="1786" y="1676"/>
                    <a:pt x="1786" y="1676"/>
                    <a:pt x="1786" y="1676"/>
                  </a:cubicBezTo>
                  <a:cubicBezTo>
                    <a:pt x="1786" y="1676"/>
                    <a:pt x="1786" y="1684"/>
                    <a:pt x="1794" y="1684"/>
                  </a:cubicBezTo>
                  <a:cubicBezTo>
                    <a:pt x="1802" y="1684"/>
                    <a:pt x="1818" y="1684"/>
                    <a:pt x="1826" y="1684"/>
                  </a:cubicBezTo>
                  <a:cubicBezTo>
                    <a:pt x="1834" y="1684"/>
                    <a:pt x="1834" y="1676"/>
                    <a:pt x="1841" y="1676"/>
                  </a:cubicBezTo>
                  <a:cubicBezTo>
                    <a:pt x="1841" y="1676"/>
                    <a:pt x="1849" y="1684"/>
                    <a:pt x="1857" y="1684"/>
                  </a:cubicBezTo>
                  <a:cubicBezTo>
                    <a:pt x="1857" y="1692"/>
                    <a:pt x="1857" y="1700"/>
                    <a:pt x="1857" y="1700"/>
                  </a:cubicBezTo>
                  <a:cubicBezTo>
                    <a:pt x="1857" y="1708"/>
                    <a:pt x="1857" y="1715"/>
                    <a:pt x="1873" y="1715"/>
                  </a:cubicBezTo>
                  <a:cubicBezTo>
                    <a:pt x="1881" y="1724"/>
                    <a:pt x="1905" y="1715"/>
                    <a:pt x="1913" y="1708"/>
                  </a:cubicBezTo>
                  <a:cubicBezTo>
                    <a:pt x="1920" y="1708"/>
                    <a:pt x="1928" y="1708"/>
                    <a:pt x="1936" y="1708"/>
                  </a:cubicBezTo>
                  <a:close/>
                </a:path>
              </a:pathLst>
            </a:custGeom>
            <a:solidFill>
              <a:schemeClr val="accent6"/>
            </a:solidFill>
            <a:ln>
              <a:solidFill>
                <a:schemeClr val="bg2"/>
              </a:solidFill>
            </a:ln>
            <a:effectLst/>
          </p:spPr>
          <p:txBody>
            <a:bodyPr wrap="none" anchor="ctr"/>
            <a:lstStyle/>
            <a:p>
              <a:endParaRPr lang="en-US"/>
            </a:p>
          </p:txBody>
        </p:sp>
        <p:sp>
          <p:nvSpPr>
            <p:cNvPr id="291" name="Freeform 508"/>
            <p:cNvSpPr>
              <a:spLocks noChangeArrowheads="1"/>
            </p:cNvSpPr>
            <p:nvPr/>
          </p:nvSpPr>
          <p:spPr bwMode="auto">
            <a:xfrm>
              <a:off x="17290667" y="4449747"/>
              <a:ext cx="1289534" cy="1463481"/>
            </a:xfrm>
            <a:custGeom>
              <a:avLst/>
              <a:gdLst>
                <a:gd name="T0" fmla="*/ 2055 w 2451"/>
                <a:gd name="T1" fmla="*/ 2712 h 2784"/>
                <a:gd name="T2" fmla="*/ 2055 w 2451"/>
                <a:gd name="T3" fmla="*/ 2712 h 2784"/>
                <a:gd name="T4" fmla="*/ 2023 w 2451"/>
                <a:gd name="T5" fmla="*/ 2601 h 2784"/>
                <a:gd name="T6" fmla="*/ 1936 w 2451"/>
                <a:gd name="T7" fmla="*/ 2475 h 2784"/>
                <a:gd name="T8" fmla="*/ 1778 w 2451"/>
                <a:gd name="T9" fmla="*/ 2316 h 2784"/>
                <a:gd name="T10" fmla="*/ 1691 w 2451"/>
                <a:gd name="T11" fmla="*/ 2293 h 2784"/>
                <a:gd name="T12" fmla="*/ 1659 w 2451"/>
                <a:gd name="T13" fmla="*/ 2277 h 2784"/>
                <a:gd name="T14" fmla="*/ 1596 w 2451"/>
                <a:gd name="T15" fmla="*/ 2229 h 2784"/>
                <a:gd name="T16" fmla="*/ 1509 w 2451"/>
                <a:gd name="T17" fmla="*/ 2174 h 2784"/>
                <a:gd name="T18" fmla="*/ 1470 w 2451"/>
                <a:gd name="T19" fmla="*/ 2071 h 2784"/>
                <a:gd name="T20" fmla="*/ 1494 w 2451"/>
                <a:gd name="T21" fmla="*/ 1969 h 2784"/>
                <a:gd name="T22" fmla="*/ 1494 w 2451"/>
                <a:gd name="T23" fmla="*/ 1889 h 2784"/>
                <a:gd name="T24" fmla="*/ 1485 w 2451"/>
                <a:gd name="T25" fmla="*/ 1787 h 2784"/>
                <a:gd name="T26" fmla="*/ 1438 w 2451"/>
                <a:gd name="T27" fmla="*/ 1724 h 2784"/>
                <a:gd name="T28" fmla="*/ 1485 w 2451"/>
                <a:gd name="T29" fmla="*/ 1613 h 2784"/>
                <a:gd name="T30" fmla="*/ 1612 w 2451"/>
                <a:gd name="T31" fmla="*/ 1542 h 2784"/>
                <a:gd name="T32" fmla="*/ 1612 w 2451"/>
                <a:gd name="T33" fmla="*/ 1360 h 2784"/>
                <a:gd name="T34" fmla="*/ 1604 w 2451"/>
                <a:gd name="T35" fmla="*/ 1249 h 2784"/>
                <a:gd name="T36" fmla="*/ 1675 w 2451"/>
                <a:gd name="T37" fmla="*/ 1186 h 2784"/>
                <a:gd name="T38" fmla="*/ 1691 w 2451"/>
                <a:gd name="T39" fmla="*/ 1154 h 2784"/>
                <a:gd name="T40" fmla="*/ 2071 w 2451"/>
                <a:gd name="T41" fmla="*/ 791 h 2784"/>
                <a:gd name="T42" fmla="*/ 2268 w 2451"/>
                <a:gd name="T43" fmla="*/ 672 h 2784"/>
                <a:gd name="T44" fmla="*/ 2450 w 2451"/>
                <a:gd name="T45" fmla="*/ 570 h 2784"/>
                <a:gd name="T46" fmla="*/ 2339 w 2451"/>
                <a:gd name="T47" fmla="*/ 577 h 2784"/>
                <a:gd name="T48" fmla="*/ 2268 w 2451"/>
                <a:gd name="T49" fmla="*/ 522 h 2784"/>
                <a:gd name="T50" fmla="*/ 2110 w 2451"/>
                <a:gd name="T51" fmla="*/ 546 h 2784"/>
                <a:gd name="T52" fmla="*/ 2062 w 2451"/>
                <a:gd name="T53" fmla="*/ 546 h 2784"/>
                <a:gd name="T54" fmla="*/ 2007 w 2451"/>
                <a:gd name="T55" fmla="*/ 475 h 2784"/>
                <a:gd name="T56" fmla="*/ 1865 w 2451"/>
                <a:gd name="T57" fmla="*/ 601 h 2784"/>
                <a:gd name="T58" fmla="*/ 1731 w 2451"/>
                <a:gd name="T59" fmla="*/ 538 h 2784"/>
                <a:gd name="T60" fmla="*/ 1620 w 2451"/>
                <a:gd name="T61" fmla="*/ 443 h 2784"/>
                <a:gd name="T62" fmla="*/ 1565 w 2451"/>
                <a:gd name="T63" fmla="*/ 506 h 2784"/>
                <a:gd name="T64" fmla="*/ 1501 w 2451"/>
                <a:gd name="T65" fmla="*/ 435 h 2784"/>
                <a:gd name="T66" fmla="*/ 1351 w 2451"/>
                <a:gd name="T67" fmla="*/ 332 h 2784"/>
                <a:gd name="T68" fmla="*/ 1154 w 2451"/>
                <a:gd name="T69" fmla="*/ 395 h 2784"/>
                <a:gd name="T70" fmla="*/ 1066 w 2451"/>
                <a:gd name="T71" fmla="*/ 388 h 2784"/>
                <a:gd name="T72" fmla="*/ 956 w 2451"/>
                <a:gd name="T73" fmla="*/ 356 h 2784"/>
                <a:gd name="T74" fmla="*/ 901 w 2451"/>
                <a:gd name="T75" fmla="*/ 332 h 2784"/>
                <a:gd name="T76" fmla="*/ 806 w 2451"/>
                <a:gd name="T77" fmla="*/ 301 h 2784"/>
                <a:gd name="T78" fmla="*/ 790 w 2451"/>
                <a:gd name="T79" fmla="*/ 166 h 2784"/>
                <a:gd name="T80" fmla="*/ 766 w 2451"/>
                <a:gd name="T81" fmla="*/ 48 h 2784"/>
                <a:gd name="T82" fmla="*/ 679 w 2451"/>
                <a:gd name="T83" fmla="*/ 0 h 2784"/>
                <a:gd name="T84" fmla="*/ 648 w 2451"/>
                <a:gd name="T85" fmla="*/ 119 h 2784"/>
                <a:gd name="T86" fmla="*/ 632 w 2451"/>
                <a:gd name="T87" fmla="*/ 151 h 2784"/>
                <a:gd name="T88" fmla="*/ 0 w 2451"/>
                <a:gd name="T89" fmla="*/ 182 h 2784"/>
                <a:gd name="T90" fmla="*/ 32 w 2451"/>
                <a:gd name="T91" fmla="*/ 293 h 2784"/>
                <a:gd name="T92" fmla="*/ 48 w 2451"/>
                <a:gd name="T93" fmla="*/ 372 h 2784"/>
                <a:gd name="T94" fmla="*/ 32 w 2451"/>
                <a:gd name="T95" fmla="*/ 585 h 2784"/>
                <a:gd name="T96" fmla="*/ 119 w 2451"/>
                <a:gd name="T97" fmla="*/ 830 h 2784"/>
                <a:gd name="T98" fmla="*/ 119 w 2451"/>
                <a:gd name="T99" fmla="*/ 1012 h 2784"/>
                <a:gd name="T100" fmla="*/ 127 w 2451"/>
                <a:gd name="T101" fmla="*/ 1162 h 2784"/>
                <a:gd name="T102" fmla="*/ 158 w 2451"/>
                <a:gd name="T103" fmla="*/ 1384 h 2784"/>
                <a:gd name="T104" fmla="*/ 205 w 2451"/>
                <a:gd name="T105" fmla="*/ 1439 h 2784"/>
                <a:gd name="T106" fmla="*/ 213 w 2451"/>
                <a:gd name="T107" fmla="*/ 1605 h 2784"/>
                <a:gd name="T108" fmla="*/ 158 w 2451"/>
                <a:gd name="T109" fmla="*/ 1739 h 2784"/>
                <a:gd name="T110" fmla="*/ 135 w 2451"/>
                <a:gd name="T111" fmla="*/ 1803 h 2784"/>
                <a:gd name="T112" fmla="*/ 158 w 2451"/>
                <a:gd name="T113" fmla="*/ 1858 h 2784"/>
                <a:gd name="T114" fmla="*/ 205 w 2451"/>
                <a:gd name="T115" fmla="*/ 1898 h 2784"/>
                <a:gd name="T116" fmla="*/ 260 w 2451"/>
                <a:gd name="T117" fmla="*/ 1913 h 2784"/>
                <a:gd name="T118" fmla="*/ 260 w 2451"/>
                <a:gd name="T119" fmla="*/ 2767 h 2784"/>
                <a:gd name="T120" fmla="*/ 2055 w 2451"/>
                <a:gd name="T121" fmla="*/ 2712 h 2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51" h="2784">
                  <a:moveTo>
                    <a:pt x="2055" y="2712"/>
                  </a:moveTo>
                  <a:lnTo>
                    <a:pt x="2055" y="2712"/>
                  </a:lnTo>
                  <a:cubicBezTo>
                    <a:pt x="2039" y="2680"/>
                    <a:pt x="2023" y="2641"/>
                    <a:pt x="2023" y="2601"/>
                  </a:cubicBezTo>
                  <a:cubicBezTo>
                    <a:pt x="2031" y="2538"/>
                    <a:pt x="1968" y="2475"/>
                    <a:pt x="1936" y="2475"/>
                  </a:cubicBezTo>
                  <a:cubicBezTo>
                    <a:pt x="1905" y="2467"/>
                    <a:pt x="1841" y="2380"/>
                    <a:pt x="1778" y="2316"/>
                  </a:cubicBezTo>
                  <a:cubicBezTo>
                    <a:pt x="1746" y="2285"/>
                    <a:pt x="1715" y="2293"/>
                    <a:pt x="1691" y="2293"/>
                  </a:cubicBezTo>
                  <a:cubicBezTo>
                    <a:pt x="1675" y="2293"/>
                    <a:pt x="1667" y="2293"/>
                    <a:pt x="1659" y="2277"/>
                  </a:cubicBezTo>
                  <a:cubicBezTo>
                    <a:pt x="1651" y="2238"/>
                    <a:pt x="1628" y="2253"/>
                    <a:pt x="1596" y="2229"/>
                  </a:cubicBezTo>
                  <a:cubicBezTo>
                    <a:pt x="1572" y="2214"/>
                    <a:pt x="1525" y="2214"/>
                    <a:pt x="1509" y="2174"/>
                  </a:cubicBezTo>
                  <a:cubicBezTo>
                    <a:pt x="1501" y="2143"/>
                    <a:pt x="1454" y="2143"/>
                    <a:pt x="1470" y="2071"/>
                  </a:cubicBezTo>
                  <a:cubicBezTo>
                    <a:pt x="1494" y="2008"/>
                    <a:pt x="1494" y="2016"/>
                    <a:pt x="1494" y="1969"/>
                  </a:cubicBezTo>
                  <a:cubicBezTo>
                    <a:pt x="1485" y="1929"/>
                    <a:pt x="1470" y="1921"/>
                    <a:pt x="1494" y="1889"/>
                  </a:cubicBezTo>
                  <a:cubicBezTo>
                    <a:pt x="1525" y="1866"/>
                    <a:pt x="1517" y="1811"/>
                    <a:pt x="1485" y="1787"/>
                  </a:cubicBezTo>
                  <a:cubicBezTo>
                    <a:pt x="1454" y="1771"/>
                    <a:pt x="1406" y="1771"/>
                    <a:pt x="1438" y="1724"/>
                  </a:cubicBezTo>
                  <a:cubicBezTo>
                    <a:pt x="1470" y="1668"/>
                    <a:pt x="1446" y="1652"/>
                    <a:pt x="1485" y="1613"/>
                  </a:cubicBezTo>
                  <a:cubicBezTo>
                    <a:pt x="1533" y="1581"/>
                    <a:pt x="1580" y="1597"/>
                    <a:pt x="1612" y="1542"/>
                  </a:cubicBezTo>
                  <a:cubicBezTo>
                    <a:pt x="1651" y="1487"/>
                    <a:pt x="1620" y="1399"/>
                    <a:pt x="1612" y="1360"/>
                  </a:cubicBezTo>
                  <a:cubicBezTo>
                    <a:pt x="1612" y="1321"/>
                    <a:pt x="1588" y="1257"/>
                    <a:pt x="1604" y="1249"/>
                  </a:cubicBezTo>
                  <a:cubicBezTo>
                    <a:pt x="1620" y="1249"/>
                    <a:pt x="1675" y="1186"/>
                    <a:pt x="1675" y="1186"/>
                  </a:cubicBezTo>
                  <a:cubicBezTo>
                    <a:pt x="1667" y="1178"/>
                    <a:pt x="1667" y="1178"/>
                    <a:pt x="1691" y="1154"/>
                  </a:cubicBezTo>
                  <a:cubicBezTo>
                    <a:pt x="1731" y="1131"/>
                    <a:pt x="2039" y="862"/>
                    <a:pt x="2071" y="791"/>
                  </a:cubicBezTo>
                  <a:cubicBezTo>
                    <a:pt x="2102" y="728"/>
                    <a:pt x="2205" y="696"/>
                    <a:pt x="2268" y="672"/>
                  </a:cubicBezTo>
                  <a:cubicBezTo>
                    <a:pt x="2300" y="664"/>
                    <a:pt x="2379" y="633"/>
                    <a:pt x="2450" y="570"/>
                  </a:cubicBezTo>
                  <a:cubicBezTo>
                    <a:pt x="2411" y="570"/>
                    <a:pt x="2363" y="577"/>
                    <a:pt x="2339" y="577"/>
                  </a:cubicBezTo>
                  <a:cubicBezTo>
                    <a:pt x="2316" y="577"/>
                    <a:pt x="2300" y="538"/>
                    <a:pt x="2268" y="522"/>
                  </a:cubicBezTo>
                  <a:cubicBezTo>
                    <a:pt x="2244" y="506"/>
                    <a:pt x="2142" y="538"/>
                    <a:pt x="2110" y="546"/>
                  </a:cubicBezTo>
                  <a:cubicBezTo>
                    <a:pt x="2078" y="554"/>
                    <a:pt x="2062" y="570"/>
                    <a:pt x="2062" y="546"/>
                  </a:cubicBezTo>
                  <a:cubicBezTo>
                    <a:pt x="2055" y="522"/>
                    <a:pt x="2039" y="490"/>
                    <a:pt x="2007" y="475"/>
                  </a:cubicBezTo>
                  <a:cubicBezTo>
                    <a:pt x="1976" y="451"/>
                    <a:pt x="1896" y="570"/>
                    <a:pt x="1865" y="601"/>
                  </a:cubicBezTo>
                  <a:cubicBezTo>
                    <a:pt x="1825" y="633"/>
                    <a:pt x="1754" y="577"/>
                    <a:pt x="1731" y="538"/>
                  </a:cubicBezTo>
                  <a:cubicBezTo>
                    <a:pt x="1707" y="498"/>
                    <a:pt x="1644" y="459"/>
                    <a:pt x="1620" y="443"/>
                  </a:cubicBezTo>
                  <a:cubicBezTo>
                    <a:pt x="1596" y="427"/>
                    <a:pt x="1596" y="498"/>
                    <a:pt x="1565" y="506"/>
                  </a:cubicBezTo>
                  <a:cubicBezTo>
                    <a:pt x="1533" y="514"/>
                    <a:pt x="1525" y="482"/>
                    <a:pt x="1501" y="435"/>
                  </a:cubicBezTo>
                  <a:cubicBezTo>
                    <a:pt x="1478" y="388"/>
                    <a:pt x="1422" y="364"/>
                    <a:pt x="1351" y="332"/>
                  </a:cubicBezTo>
                  <a:cubicBezTo>
                    <a:pt x="1280" y="301"/>
                    <a:pt x="1193" y="364"/>
                    <a:pt x="1154" y="395"/>
                  </a:cubicBezTo>
                  <a:cubicBezTo>
                    <a:pt x="1114" y="419"/>
                    <a:pt x="1090" y="427"/>
                    <a:pt x="1066" y="388"/>
                  </a:cubicBezTo>
                  <a:cubicBezTo>
                    <a:pt x="1043" y="356"/>
                    <a:pt x="972" y="364"/>
                    <a:pt x="956" y="356"/>
                  </a:cubicBezTo>
                  <a:cubicBezTo>
                    <a:pt x="932" y="348"/>
                    <a:pt x="956" y="309"/>
                    <a:pt x="901" y="332"/>
                  </a:cubicBezTo>
                  <a:cubicBezTo>
                    <a:pt x="845" y="356"/>
                    <a:pt x="837" y="324"/>
                    <a:pt x="806" y="301"/>
                  </a:cubicBezTo>
                  <a:cubicBezTo>
                    <a:pt x="766" y="285"/>
                    <a:pt x="806" y="182"/>
                    <a:pt x="790" y="166"/>
                  </a:cubicBezTo>
                  <a:cubicBezTo>
                    <a:pt x="782" y="151"/>
                    <a:pt x="766" y="87"/>
                    <a:pt x="766" y="48"/>
                  </a:cubicBezTo>
                  <a:cubicBezTo>
                    <a:pt x="758" y="16"/>
                    <a:pt x="719" y="0"/>
                    <a:pt x="679" y="0"/>
                  </a:cubicBezTo>
                  <a:cubicBezTo>
                    <a:pt x="640" y="0"/>
                    <a:pt x="648" y="79"/>
                    <a:pt x="648" y="119"/>
                  </a:cubicBezTo>
                  <a:cubicBezTo>
                    <a:pt x="655" y="151"/>
                    <a:pt x="632" y="151"/>
                    <a:pt x="632" y="151"/>
                  </a:cubicBezTo>
                  <a:cubicBezTo>
                    <a:pt x="426" y="166"/>
                    <a:pt x="213" y="174"/>
                    <a:pt x="0" y="182"/>
                  </a:cubicBezTo>
                  <a:cubicBezTo>
                    <a:pt x="0" y="222"/>
                    <a:pt x="16" y="277"/>
                    <a:pt x="32" y="293"/>
                  </a:cubicBezTo>
                  <a:cubicBezTo>
                    <a:pt x="56" y="324"/>
                    <a:pt x="56" y="348"/>
                    <a:pt x="48" y="372"/>
                  </a:cubicBezTo>
                  <a:cubicBezTo>
                    <a:pt x="40" y="388"/>
                    <a:pt x="0" y="490"/>
                    <a:pt x="32" y="585"/>
                  </a:cubicBezTo>
                  <a:cubicBezTo>
                    <a:pt x="63" y="680"/>
                    <a:pt x="103" y="799"/>
                    <a:pt x="119" y="830"/>
                  </a:cubicBezTo>
                  <a:cubicBezTo>
                    <a:pt x="143" y="862"/>
                    <a:pt x="127" y="941"/>
                    <a:pt x="119" y="1012"/>
                  </a:cubicBezTo>
                  <a:cubicBezTo>
                    <a:pt x="111" y="1083"/>
                    <a:pt x="127" y="1115"/>
                    <a:pt x="127" y="1162"/>
                  </a:cubicBezTo>
                  <a:cubicBezTo>
                    <a:pt x="127" y="1218"/>
                    <a:pt x="158" y="1344"/>
                    <a:pt x="158" y="1384"/>
                  </a:cubicBezTo>
                  <a:cubicBezTo>
                    <a:pt x="158" y="1415"/>
                    <a:pt x="190" y="1415"/>
                    <a:pt x="205" y="1439"/>
                  </a:cubicBezTo>
                  <a:cubicBezTo>
                    <a:pt x="221" y="1455"/>
                    <a:pt x="205" y="1558"/>
                    <a:pt x="213" y="1605"/>
                  </a:cubicBezTo>
                  <a:cubicBezTo>
                    <a:pt x="221" y="1645"/>
                    <a:pt x="182" y="1724"/>
                    <a:pt x="158" y="1739"/>
                  </a:cubicBezTo>
                  <a:cubicBezTo>
                    <a:pt x="127" y="1755"/>
                    <a:pt x="119" y="1787"/>
                    <a:pt x="135" y="1803"/>
                  </a:cubicBezTo>
                  <a:cubicBezTo>
                    <a:pt x="150" y="1818"/>
                    <a:pt x="158" y="1818"/>
                    <a:pt x="158" y="1858"/>
                  </a:cubicBezTo>
                  <a:cubicBezTo>
                    <a:pt x="158" y="1889"/>
                    <a:pt x="182" y="1898"/>
                    <a:pt x="205" y="1898"/>
                  </a:cubicBezTo>
                  <a:cubicBezTo>
                    <a:pt x="229" y="1898"/>
                    <a:pt x="260" y="1913"/>
                    <a:pt x="260" y="1913"/>
                  </a:cubicBezTo>
                  <a:cubicBezTo>
                    <a:pt x="260" y="2767"/>
                    <a:pt x="260" y="2767"/>
                    <a:pt x="260" y="2767"/>
                  </a:cubicBezTo>
                  <a:cubicBezTo>
                    <a:pt x="260" y="2767"/>
                    <a:pt x="1438" y="2783"/>
                    <a:pt x="2055" y="2712"/>
                  </a:cubicBezTo>
                </a:path>
              </a:pathLst>
            </a:custGeom>
            <a:solidFill>
              <a:schemeClr val="accent6"/>
            </a:solidFill>
            <a:ln>
              <a:solidFill>
                <a:schemeClr val="bg2"/>
              </a:solidFill>
            </a:ln>
            <a:effectLst/>
          </p:spPr>
          <p:txBody>
            <a:bodyPr wrap="none" anchor="ctr"/>
            <a:lstStyle/>
            <a:p>
              <a:endParaRPr lang="en-US"/>
            </a:p>
          </p:txBody>
        </p:sp>
        <p:sp>
          <p:nvSpPr>
            <p:cNvPr id="292" name="Freeform 509"/>
            <p:cNvSpPr>
              <a:spLocks noChangeArrowheads="1"/>
            </p:cNvSpPr>
            <p:nvPr/>
          </p:nvSpPr>
          <p:spPr bwMode="auto">
            <a:xfrm>
              <a:off x="17288347" y="4449747"/>
              <a:ext cx="1296493" cy="1461163"/>
            </a:xfrm>
            <a:custGeom>
              <a:avLst/>
              <a:gdLst>
                <a:gd name="T0" fmla="*/ 260 w 2467"/>
                <a:gd name="T1" fmla="*/ 2767 h 2776"/>
                <a:gd name="T2" fmla="*/ 151 w 2467"/>
                <a:gd name="T3" fmla="*/ 1818 h 2776"/>
                <a:gd name="T4" fmla="*/ 221 w 2467"/>
                <a:gd name="T5" fmla="*/ 1605 h 2776"/>
                <a:gd name="T6" fmla="*/ 166 w 2467"/>
                <a:gd name="T7" fmla="*/ 1384 h 2776"/>
                <a:gd name="T8" fmla="*/ 127 w 2467"/>
                <a:gd name="T9" fmla="*/ 1012 h 2776"/>
                <a:gd name="T10" fmla="*/ 40 w 2467"/>
                <a:gd name="T11" fmla="*/ 301 h 2776"/>
                <a:gd name="T12" fmla="*/ 640 w 2467"/>
                <a:gd name="T13" fmla="*/ 151 h 2776"/>
                <a:gd name="T14" fmla="*/ 687 w 2467"/>
                <a:gd name="T15" fmla="*/ 0 h 2776"/>
                <a:gd name="T16" fmla="*/ 814 w 2467"/>
                <a:gd name="T17" fmla="*/ 301 h 2776"/>
                <a:gd name="T18" fmla="*/ 932 w 2467"/>
                <a:gd name="T19" fmla="*/ 324 h 2776"/>
                <a:gd name="T20" fmla="*/ 1082 w 2467"/>
                <a:gd name="T21" fmla="*/ 388 h 2776"/>
                <a:gd name="T22" fmla="*/ 1320 w 2467"/>
                <a:gd name="T23" fmla="*/ 317 h 2776"/>
                <a:gd name="T24" fmla="*/ 1565 w 2467"/>
                <a:gd name="T25" fmla="*/ 506 h 2776"/>
                <a:gd name="T26" fmla="*/ 1628 w 2467"/>
                <a:gd name="T27" fmla="*/ 435 h 2776"/>
                <a:gd name="T28" fmla="*/ 1873 w 2467"/>
                <a:gd name="T29" fmla="*/ 601 h 2776"/>
                <a:gd name="T30" fmla="*/ 2070 w 2467"/>
                <a:gd name="T31" fmla="*/ 546 h 2776"/>
                <a:gd name="T32" fmla="*/ 2142 w 2467"/>
                <a:gd name="T33" fmla="*/ 538 h 2776"/>
                <a:gd name="T34" fmla="*/ 2347 w 2467"/>
                <a:gd name="T35" fmla="*/ 570 h 2776"/>
                <a:gd name="T36" fmla="*/ 2276 w 2467"/>
                <a:gd name="T37" fmla="*/ 680 h 2776"/>
                <a:gd name="T38" fmla="*/ 1707 w 2467"/>
                <a:gd name="T39" fmla="*/ 1162 h 2776"/>
                <a:gd name="T40" fmla="*/ 1683 w 2467"/>
                <a:gd name="T41" fmla="*/ 1186 h 2776"/>
                <a:gd name="T42" fmla="*/ 1628 w 2467"/>
                <a:gd name="T43" fmla="*/ 1392 h 2776"/>
                <a:gd name="T44" fmla="*/ 1470 w 2467"/>
                <a:gd name="T45" fmla="*/ 1668 h 2776"/>
                <a:gd name="T46" fmla="*/ 1493 w 2467"/>
                <a:gd name="T47" fmla="*/ 1787 h 2776"/>
                <a:gd name="T48" fmla="*/ 1502 w 2467"/>
                <a:gd name="T49" fmla="*/ 1969 h 2776"/>
                <a:gd name="T50" fmla="*/ 1525 w 2467"/>
                <a:gd name="T51" fmla="*/ 2174 h 2776"/>
                <a:gd name="T52" fmla="*/ 1675 w 2467"/>
                <a:gd name="T53" fmla="*/ 2277 h 2776"/>
                <a:gd name="T54" fmla="*/ 1786 w 2467"/>
                <a:gd name="T55" fmla="*/ 2316 h 2776"/>
                <a:gd name="T56" fmla="*/ 2063 w 2467"/>
                <a:gd name="T57" fmla="*/ 2712 h 2776"/>
                <a:gd name="T58" fmla="*/ 268 w 2467"/>
                <a:gd name="T59" fmla="*/ 2759 h 2776"/>
                <a:gd name="T60" fmla="*/ 2031 w 2467"/>
                <a:gd name="T61" fmla="*/ 2601 h 2776"/>
                <a:gd name="T62" fmla="*/ 1715 w 2467"/>
                <a:gd name="T63" fmla="*/ 2293 h 2776"/>
                <a:gd name="T64" fmla="*/ 1628 w 2467"/>
                <a:gd name="T65" fmla="*/ 2245 h 2776"/>
                <a:gd name="T66" fmla="*/ 1493 w 2467"/>
                <a:gd name="T67" fmla="*/ 2151 h 2776"/>
                <a:gd name="T68" fmla="*/ 1486 w 2467"/>
                <a:gd name="T69" fmla="*/ 1937 h 2776"/>
                <a:gd name="T70" fmla="*/ 1462 w 2467"/>
                <a:gd name="T71" fmla="*/ 1779 h 2776"/>
                <a:gd name="T72" fmla="*/ 1493 w 2467"/>
                <a:gd name="T73" fmla="*/ 1613 h 2776"/>
                <a:gd name="T74" fmla="*/ 1620 w 2467"/>
                <a:gd name="T75" fmla="*/ 1360 h 2776"/>
                <a:gd name="T76" fmla="*/ 1699 w 2467"/>
                <a:gd name="T77" fmla="*/ 1154 h 2776"/>
                <a:gd name="T78" fmla="*/ 2276 w 2467"/>
                <a:gd name="T79" fmla="*/ 672 h 2776"/>
                <a:gd name="T80" fmla="*/ 2276 w 2467"/>
                <a:gd name="T81" fmla="*/ 530 h 2776"/>
                <a:gd name="T82" fmla="*/ 2094 w 2467"/>
                <a:gd name="T83" fmla="*/ 554 h 2776"/>
                <a:gd name="T84" fmla="*/ 2007 w 2467"/>
                <a:gd name="T85" fmla="*/ 475 h 2776"/>
                <a:gd name="T86" fmla="*/ 1739 w 2467"/>
                <a:gd name="T87" fmla="*/ 538 h 2776"/>
                <a:gd name="T88" fmla="*/ 1604 w 2467"/>
                <a:gd name="T89" fmla="*/ 467 h 2776"/>
                <a:gd name="T90" fmla="*/ 1502 w 2467"/>
                <a:gd name="T91" fmla="*/ 435 h 2776"/>
                <a:gd name="T92" fmla="*/ 1162 w 2467"/>
                <a:gd name="T93" fmla="*/ 395 h 2776"/>
                <a:gd name="T94" fmla="*/ 964 w 2467"/>
                <a:gd name="T95" fmla="*/ 356 h 2776"/>
                <a:gd name="T96" fmla="*/ 877 w 2467"/>
                <a:gd name="T97" fmla="*/ 348 h 2776"/>
                <a:gd name="T98" fmla="*/ 798 w 2467"/>
                <a:gd name="T99" fmla="*/ 166 h 2776"/>
                <a:gd name="T100" fmla="*/ 663 w 2467"/>
                <a:gd name="T101" fmla="*/ 119 h 2776"/>
                <a:gd name="T102" fmla="*/ 40 w 2467"/>
                <a:gd name="T103" fmla="*/ 293 h 2776"/>
                <a:gd name="T104" fmla="*/ 135 w 2467"/>
                <a:gd name="T105" fmla="*/ 1012 h 2776"/>
                <a:gd name="T106" fmla="*/ 174 w 2467"/>
                <a:gd name="T107" fmla="*/ 1384 h 2776"/>
                <a:gd name="T108" fmla="*/ 229 w 2467"/>
                <a:gd name="T109" fmla="*/ 1597 h 2776"/>
                <a:gd name="T110" fmla="*/ 158 w 2467"/>
                <a:gd name="T111" fmla="*/ 1811 h 2776"/>
                <a:gd name="T112" fmla="*/ 268 w 2467"/>
                <a:gd name="T113" fmla="*/ 1913 h 2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67" h="2776">
                  <a:moveTo>
                    <a:pt x="553" y="2775"/>
                  </a:moveTo>
                  <a:lnTo>
                    <a:pt x="553" y="2775"/>
                  </a:lnTo>
                  <a:cubicBezTo>
                    <a:pt x="379" y="2775"/>
                    <a:pt x="268" y="2767"/>
                    <a:pt x="268" y="2767"/>
                  </a:cubicBezTo>
                  <a:cubicBezTo>
                    <a:pt x="260" y="2767"/>
                    <a:pt x="260" y="2767"/>
                    <a:pt x="260" y="2767"/>
                  </a:cubicBezTo>
                  <a:cubicBezTo>
                    <a:pt x="260" y="1913"/>
                    <a:pt x="260" y="1913"/>
                    <a:pt x="260" y="1913"/>
                  </a:cubicBezTo>
                  <a:cubicBezTo>
                    <a:pt x="252" y="1913"/>
                    <a:pt x="229" y="1898"/>
                    <a:pt x="213" y="1898"/>
                  </a:cubicBezTo>
                  <a:cubicBezTo>
                    <a:pt x="190" y="1898"/>
                    <a:pt x="166" y="1889"/>
                    <a:pt x="166" y="1858"/>
                  </a:cubicBezTo>
                  <a:cubicBezTo>
                    <a:pt x="166" y="1834"/>
                    <a:pt x="158" y="1826"/>
                    <a:pt x="151" y="1818"/>
                  </a:cubicBezTo>
                  <a:lnTo>
                    <a:pt x="143" y="1811"/>
                  </a:lnTo>
                  <a:cubicBezTo>
                    <a:pt x="135" y="1795"/>
                    <a:pt x="135" y="1787"/>
                    <a:pt x="135" y="1771"/>
                  </a:cubicBezTo>
                  <a:cubicBezTo>
                    <a:pt x="135" y="1763"/>
                    <a:pt x="151" y="1747"/>
                    <a:pt x="158" y="1739"/>
                  </a:cubicBezTo>
                  <a:cubicBezTo>
                    <a:pt x="190" y="1724"/>
                    <a:pt x="229" y="1645"/>
                    <a:pt x="221" y="1605"/>
                  </a:cubicBezTo>
                  <a:cubicBezTo>
                    <a:pt x="213" y="1581"/>
                    <a:pt x="213" y="1550"/>
                    <a:pt x="221" y="1526"/>
                  </a:cubicBezTo>
                  <a:cubicBezTo>
                    <a:pt x="221" y="1487"/>
                    <a:pt x="221" y="1447"/>
                    <a:pt x="213" y="1439"/>
                  </a:cubicBezTo>
                  <a:cubicBezTo>
                    <a:pt x="205" y="1431"/>
                    <a:pt x="198" y="1431"/>
                    <a:pt x="198" y="1423"/>
                  </a:cubicBezTo>
                  <a:cubicBezTo>
                    <a:pt x="182" y="1415"/>
                    <a:pt x="166" y="1407"/>
                    <a:pt x="166" y="1384"/>
                  </a:cubicBezTo>
                  <a:cubicBezTo>
                    <a:pt x="166" y="1360"/>
                    <a:pt x="158" y="1328"/>
                    <a:pt x="151" y="1289"/>
                  </a:cubicBezTo>
                  <a:cubicBezTo>
                    <a:pt x="143" y="1241"/>
                    <a:pt x="135" y="1194"/>
                    <a:pt x="135" y="1162"/>
                  </a:cubicBezTo>
                  <a:cubicBezTo>
                    <a:pt x="135" y="1147"/>
                    <a:pt x="135" y="1131"/>
                    <a:pt x="127" y="1115"/>
                  </a:cubicBezTo>
                  <a:cubicBezTo>
                    <a:pt x="127" y="1083"/>
                    <a:pt x="119" y="1060"/>
                    <a:pt x="127" y="1012"/>
                  </a:cubicBezTo>
                  <a:cubicBezTo>
                    <a:pt x="135" y="949"/>
                    <a:pt x="143" y="862"/>
                    <a:pt x="127" y="830"/>
                  </a:cubicBezTo>
                  <a:cubicBezTo>
                    <a:pt x="111" y="799"/>
                    <a:pt x="64" y="672"/>
                    <a:pt x="40" y="585"/>
                  </a:cubicBezTo>
                  <a:cubicBezTo>
                    <a:pt x="0" y="482"/>
                    <a:pt x="48" y="372"/>
                    <a:pt x="48" y="364"/>
                  </a:cubicBezTo>
                  <a:cubicBezTo>
                    <a:pt x="64" y="340"/>
                    <a:pt x="56" y="317"/>
                    <a:pt x="40" y="301"/>
                  </a:cubicBezTo>
                  <a:cubicBezTo>
                    <a:pt x="24" y="277"/>
                    <a:pt x="8" y="222"/>
                    <a:pt x="8" y="182"/>
                  </a:cubicBezTo>
                  <a:cubicBezTo>
                    <a:pt x="8" y="174"/>
                    <a:pt x="8" y="174"/>
                    <a:pt x="8" y="174"/>
                  </a:cubicBezTo>
                  <a:lnTo>
                    <a:pt x="8" y="174"/>
                  </a:lnTo>
                  <a:cubicBezTo>
                    <a:pt x="229" y="174"/>
                    <a:pt x="442" y="158"/>
                    <a:pt x="640" y="151"/>
                  </a:cubicBezTo>
                  <a:cubicBezTo>
                    <a:pt x="640" y="151"/>
                    <a:pt x="648" y="151"/>
                    <a:pt x="648" y="142"/>
                  </a:cubicBezTo>
                  <a:cubicBezTo>
                    <a:pt x="656" y="142"/>
                    <a:pt x="656" y="135"/>
                    <a:pt x="656" y="119"/>
                  </a:cubicBezTo>
                  <a:cubicBezTo>
                    <a:pt x="648" y="64"/>
                    <a:pt x="648" y="24"/>
                    <a:pt x="663" y="8"/>
                  </a:cubicBezTo>
                  <a:cubicBezTo>
                    <a:pt x="671" y="0"/>
                    <a:pt x="679" y="0"/>
                    <a:pt x="687" y="0"/>
                  </a:cubicBezTo>
                  <a:cubicBezTo>
                    <a:pt x="743" y="0"/>
                    <a:pt x="774" y="16"/>
                    <a:pt x="774" y="48"/>
                  </a:cubicBezTo>
                  <a:cubicBezTo>
                    <a:pt x="782" y="95"/>
                    <a:pt x="790" y="151"/>
                    <a:pt x="806" y="166"/>
                  </a:cubicBezTo>
                  <a:cubicBezTo>
                    <a:pt x="814" y="174"/>
                    <a:pt x="806" y="190"/>
                    <a:pt x="806" y="214"/>
                  </a:cubicBezTo>
                  <a:cubicBezTo>
                    <a:pt x="798" y="245"/>
                    <a:pt x="790" y="285"/>
                    <a:pt x="814" y="301"/>
                  </a:cubicBezTo>
                  <a:cubicBezTo>
                    <a:pt x="822" y="301"/>
                    <a:pt x="829" y="309"/>
                    <a:pt x="837" y="317"/>
                  </a:cubicBezTo>
                  <a:cubicBezTo>
                    <a:pt x="853" y="324"/>
                    <a:pt x="861" y="340"/>
                    <a:pt x="877" y="340"/>
                  </a:cubicBezTo>
                  <a:cubicBezTo>
                    <a:pt x="885" y="340"/>
                    <a:pt x="893" y="332"/>
                    <a:pt x="909" y="332"/>
                  </a:cubicBezTo>
                  <a:cubicBezTo>
                    <a:pt x="916" y="324"/>
                    <a:pt x="924" y="324"/>
                    <a:pt x="932" y="324"/>
                  </a:cubicBezTo>
                  <a:cubicBezTo>
                    <a:pt x="948" y="324"/>
                    <a:pt x="956" y="332"/>
                    <a:pt x="956" y="340"/>
                  </a:cubicBezTo>
                  <a:cubicBezTo>
                    <a:pt x="956" y="348"/>
                    <a:pt x="956" y="348"/>
                    <a:pt x="964" y="348"/>
                  </a:cubicBezTo>
                  <a:cubicBezTo>
                    <a:pt x="972" y="356"/>
                    <a:pt x="980" y="356"/>
                    <a:pt x="987" y="356"/>
                  </a:cubicBezTo>
                  <a:cubicBezTo>
                    <a:pt x="1019" y="356"/>
                    <a:pt x="1067" y="356"/>
                    <a:pt x="1082" y="388"/>
                  </a:cubicBezTo>
                  <a:cubicBezTo>
                    <a:pt x="1090" y="404"/>
                    <a:pt x="1098" y="411"/>
                    <a:pt x="1114" y="411"/>
                  </a:cubicBezTo>
                  <a:cubicBezTo>
                    <a:pt x="1122" y="411"/>
                    <a:pt x="1138" y="404"/>
                    <a:pt x="1162" y="388"/>
                  </a:cubicBezTo>
                  <a:cubicBezTo>
                    <a:pt x="1169" y="388"/>
                    <a:pt x="1177" y="380"/>
                    <a:pt x="1185" y="372"/>
                  </a:cubicBezTo>
                  <a:cubicBezTo>
                    <a:pt x="1217" y="348"/>
                    <a:pt x="1264" y="317"/>
                    <a:pt x="1320" y="317"/>
                  </a:cubicBezTo>
                  <a:cubicBezTo>
                    <a:pt x="1335" y="317"/>
                    <a:pt x="1351" y="317"/>
                    <a:pt x="1359" y="324"/>
                  </a:cubicBezTo>
                  <a:cubicBezTo>
                    <a:pt x="1430" y="356"/>
                    <a:pt x="1486" y="388"/>
                    <a:pt x="1509" y="435"/>
                  </a:cubicBezTo>
                  <a:cubicBezTo>
                    <a:pt x="1517" y="443"/>
                    <a:pt x="1517" y="443"/>
                    <a:pt x="1517" y="451"/>
                  </a:cubicBezTo>
                  <a:cubicBezTo>
                    <a:pt x="1533" y="482"/>
                    <a:pt x="1541" y="506"/>
                    <a:pt x="1565" y="506"/>
                  </a:cubicBezTo>
                  <a:cubicBezTo>
                    <a:pt x="1565" y="506"/>
                    <a:pt x="1573" y="506"/>
                    <a:pt x="1573" y="498"/>
                  </a:cubicBezTo>
                  <a:cubicBezTo>
                    <a:pt x="1588" y="498"/>
                    <a:pt x="1596" y="482"/>
                    <a:pt x="1604" y="459"/>
                  </a:cubicBezTo>
                  <a:cubicBezTo>
                    <a:pt x="1604" y="451"/>
                    <a:pt x="1612" y="435"/>
                    <a:pt x="1620" y="435"/>
                  </a:cubicBezTo>
                  <a:cubicBezTo>
                    <a:pt x="1628" y="435"/>
                    <a:pt x="1628" y="435"/>
                    <a:pt x="1628" y="435"/>
                  </a:cubicBezTo>
                  <a:cubicBezTo>
                    <a:pt x="1636" y="443"/>
                    <a:pt x="1636" y="443"/>
                    <a:pt x="1644" y="443"/>
                  </a:cubicBezTo>
                  <a:cubicBezTo>
                    <a:pt x="1667" y="467"/>
                    <a:pt x="1723" y="498"/>
                    <a:pt x="1746" y="538"/>
                  </a:cubicBezTo>
                  <a:cubicBezTo>
                    <a:pt x="1762" y="562"/>
                    <a:pt x="1810" y="609"/>
                    <a:pt x="1849" y="609"/>
                  </a:cubicBezTo>
                  <a:cubicBezTo>
                    <a:pt x="1857" y="609"/>
                    <a:pt x="1865" y="601"/>
                    <a:pt x="1873" y="601"/>
                  </a:cubicBezTo>
                  <a:cubicBezTo>
                    <a:pt x="1881" y="593"/>
                    <a:pt x="1897" y="570"/>
                    <a:pt x="1913" y="546"/>
                  </a:cubicBezTo>
                  <a:cubicBezTo>
                    <a:pt x="1952" y="506"/>
                    <a:pt x="1984" y="467"/>
                    <a:pt x="2007" y="467"/>
                  </a:cubicBezTo>
                  <a:cubicBezTo>
                    <a:pt x="2015" y="467"/>
                    <a:pt x="2015" y="467"/>
                    <a:pt x="2015" y="467"/>
                  </a:cubicBezTo>
                  <a:cubicBezTo>
                    <a:pt x="2055" y="490"/>
                    <a:pt x="2070" y="522"/>
                    <a:pt x="2070" y="546"/>
                  </a:cubicBezTo>
                  <a:cubicBezTo>
                    <a:pt x="2070" y="554"/>
                    <a:pt x="2079" y="554"/>
                    <a:pt x="2079" y="554"/>
                  </a:cubicBezTo>
                  <a:cubicBezTo>
                    <a:pt x="2079" y="554"/>
                    <a:pt x="2086" y="554"/>
                    <a:pt x="2094" y="546"/>
                  </a:cubicBezTo>
                  <a:cubicBezTo>
                    <a:pt x="2102" y="546"/>
                    <a:pt x="2110" y="546"/>
                    <a:pt x="2118" y="546"/>
                  </a:cubicBezTo>
                  <a:cubicBezTo>
                    <a:pt x="2118" y="538"/>
                    <a:pt x="2126" y="538"/>
                    <a:pt x="2142" y="538"/>
                  </a:cubicBezTo>
                  <a:cubicBezTo>
                    <a:pt x="2173" y="530"/>
                    <a:pt x="2221" y="514"/>
                    <a:pt x="2252" y="514"/>
                  </a:cubicBezTo>
                  <a:cubicBezTo>
                    <a:pt x="2260" y="514"/>
                    <a:pt x="2268" y="514"/>
                    <a:pt x="2276" y="522"/>
                  </a:cubicBezTo>
                  <a:cubicBezTo>
                    <a:pt x="2292" y="530"/>
                    <a:pt x="2300" y="538"/>
                    <a:pt x="2308" y="546"/>
                  </a:cubicBezTo>
                  <a:cubicBezTo>
                    <a:pt x="2324" y="562"/>
                    <a:pt x="2332" y="570"/>
                    <a:pt x="2347" y="570"/>
                  </a:cubicBezTo>
                  <a:cubicBezTo>
                    <a:pt x="2371" y="570"/>
                    <a:pt x="2419" y="570"/>
                    <a:pt x="2450" y="570"/>
                  </a:cubicBezTo>
                  <a:cubicBezTo>
                    <a:pt x="2466" y="570"/>
                    <a:pt x="2466" y="570"/>
                    <a:pt x="2466" y="570"/>
                  </a:cubicBezTo>
                  <a:cubicBezTo>
                    <a:pt x="2458" y="570"/>
                    <a:pt x="2458" y="570"/>
                    <a:pt x="2458" y="570"/>
                  </a:cubicBezTo>
                  <a:cubicBezTo>
                    <a:pt x="2387" y="641"/>
                    <a:pt x="2308" y="664"/>
                    <a:pt x="2276" y="680"/>
                  </a:cubicBezTo>
                  <a:cubicBezTo>
                    <a:pt x="2260" y="680"/>
                    <a:pt x="2260" y="680"/>
                    <a:pt x="2260" y="680"/>
                  </a:cubicBezTo>
                  <a:cubicBezTo>
                    <a:pt x="2205" y="704"/>
                    <a:pt x="2110" y="735"/>
                    <a:pt x="2079" y="799"/>
                  </a:cubicBezTo>
                  <a:cubicBezTo>
                    <a:pt x="2055" y="854"/>
                    <a:pt x="1841" y="1044"/>
                    <a:pt x="1707" y="1154"/>
                  </a:cubicBezTo>
                  <a:cubicBezTo>
                    <a:pt x="1707" y="1162"/>
                    <a:pt x="1707" y="1162"/>
                    <a:pt x="1707" y="1162"/>
                  </a:cubicBezTo>
                  <a:cubicBezTo>
                    <a:pt x="1699" y="1170"/>
                    <a:pt x="1683" y="1178"/>
                    <a:pt x="1683" y="1178"/>
                  </a:cubicBezTo>
                  <a:lnTo>
                    <a:pt x="1683" y="1178"/>
                  </a:lnTo>
                  <a:cubicBezTo>
                    <a:pt x="1683" y="1186"/>
                    <a:pt x="1683" y="1186"/>
                    <a:pt x="1683" y="1186"/>
                  </a:cubicBezTo>
                  <a:lnTo>
                    <a:pt x="1683" y="1186"/>
                  </a:lnTo>
                  <a:cubicBezTo>
                    <a:pt x="1675" y="1194"/>
                    <a:pt x="1628" y="1249"/>
                    <a:pt x="1612" y="1257"/>
                  </a:cubicBezTo>
                  <a:cubicBezTo>
                    <a:pt x="1604" y="1257"/>
                    <a:pt x="1612" y="1297"/>
                    <a:pt x="1620" y="1321"/>
                  </a:cubicBezTo>
                  <a:cubicBezTo>
                    <a:pt x="1620" y="1336"/>
                    <a:pt x="1620" y="1344"/>
                    <a:pt x="1628" y="1360"/>
                  </a:cubicBezTo>
                  <a:cubicBezTo>
                    <a:pt x="1628" y="1368"/>
                    <a:pt x="1628" y="1376"/>
                    <a:pt x="1628" y="1392"/>
                  </a:cubicBezTo>
                  <a:cubicBezTo>
                    <a:pt x="1636" y="1431"/>
                    <a:pt x="1652" y="1502"/>
                    <a:pt x="1620" y="1542"/>
                  </a:cubicBezTo>
                  <a:cubicBezTo>
                    <a:pt x="1604" y="1574"/>
                    <a:pt x="1580" y="1581"/>
                    <a:pt x="1557" y="1589"/>
                  </a:cubicBezTo>
                  <a:cubicBezTo>
                    <a:pt x="1533" y="1597"/>
                    <a:pt x="1517" y="1605"/>
                    <a:pt x="1502" y="1621"/>
                  </a:cubicBezTo>
                  <a:cubicBezTo>
                    <a:pt x="1478" y="1637"/>
                    <a:pt x="1470" y="1652"/>
                    <a:pt x="1470" y="1668"/>
                  </a:cubicBezTo>
                  <a:cubicBezTo>
                    <a:pt x="1470" y="1684"/>
                    <a:pt x="1462" y="1700"/>
                    <a:pt x="1446" y="1724"/>
                  </a:cubicBezTo>
                  <a:cubicBezTo>
                    <a:pt x="1438" y="1739"/>
                    <a:pt x="1438" y="1747"/>
                    <a:pt x="1438" y="1755"/>
                  </a:cubicBezTo>
                  <a:cubicBezTo>
                    <a:pt x="1446" y="1763"/>
                    <a:pt x="1454" y="1771"/>
                    <a:pt x="1470" y="1771"/>
                  </a:cubicBezTo>
                  <a:cubicBezTo>
                    <a:pt x="1478" y="1779"/>
                    <a:pt x="1486" y="1779"/>
                    <a:pt x="1493" y="1787"/>
                  </a:cubicBezTo>
                  <a:cubicBezTo>
                    <a:pt x="1517" y="1795"/>
                    <a:pt x="1525" y="1818"/>
                    <a:pt x="1525" y="1842"/>
                  </a:cubicBezTo>
                  <a:cubicBezTo>
                    <a:pt x="1525" y="1866"/>
                    <a:pt x="1517" y="1882"/>
                    <a:pt x="1509" y="1898"/>
                  </a:cubicBezTo>
                  <a:cubicBezTo>
                    <a:pt x="1486" y="1913"/>
                    <a:pt x="1493" y="1921"/>
                    <a:pt x="1493" y="1937"/>
                  </a:cubicBezTo>
                  <a:cubicBezTo>
                    <a:pt x="1502" y="1945"/>
                    <a:pt x="1502" y="1961"/>
                    <a:pt x="1502" y="1969"/>
                  </a:cubicBezTo>
                  <a:cubicBezTo>
                    <a:pt x="1509" y="2008"/>
                    <a:pt x="1509" y="2008"/>
                    <a:pt x="1493" y="2048"/>
                  </a:cubicBezTo>
                  <a:cubicBezTo>
                    <a:pt x="1493" y="2056"/>
                    <a:pt x="1486" y="2064"/>
                    <a:pt x="1486" y="2071"/>
                  </a:cubicBezTo>
                  <a:cubicBezTo>
                    <a:pt x="1470" y="2119"/>
                    <a:pt x="1486" y="2127"/>
                    <a:pt x="1502" y="2143"/>
                  </a:cubicBezTo>
                  <a:cubicBezTo>
                    <a:pt x="1509" y="2151"/>
                    <a:pt x="1517" y="2166"/>
                    <a:pt x="1525" y="2174"/>
                  </a:cubicBezTo>
                  <a:cubicBezTo>
                    <a:pt x="1533" y="2198"/>
                    <a:pt x="1557" y="2206"/>
                    <a:pt x="1580" y="2214"/>
                  </a:cubicBezTo>
                  <a:cubicBezTo>
                    <a:pt x="1588" y="2222"/>
                    <a:pt x="1596" y="2222"/>
                    <a:pt x="1604" y="2229"/>
                  </a:cubicBezTo>
                  <a:cubicBezTo>
                    <a:pt x="1620" y="2238"/>
                    <a:pt x="1628" y="2238"/>
                    <a:pt x="1636" y="2238"/>
                  </a:cubicBezTo>
                  <a:cubicBezTo>
                    <a:pt x="1652" y="2245"/>
                    <a:pt x="1667" y="2245"/>
                    <a:pt x="1675" y="2277"/>
                  </a:cubicBezTo>
                  <a:cubicBezTo>
                    <a:pt x="1675" y="2285"/>
                    <a:pt x="1683" y="2285"/>
                    <a:pt x="1691" y="2285"/>
                  </a:cubicBezTo>
                  <a:lnTo>
                    <a:pt x="1699" y="2285"/>
                  </a:lnTo>
                  <a:cubicBezTo>
                    <a:pt x="1707" y="2285"/>
                    <a:pt x="1715" y="2285"/>
                    <a:pt x="1715" y="2285"/>
                  </a:cubicBezTo>
                  <a:cubicBezTo>
                    <a:pt x="1731" y="2285"/>
                    <a:pt x="1762" y="2293"/>
                    <a:pt x="1786" y="2316"/>
                  </a:cubicBezTo>
                  <a:cubicBezTo>
                    <a:pt x="1810" y="2340"/>
                    <a:pt x="1833" y="2364"/>
                    <a:pt x="1857" y="2388"/>
                  </a:cubicBezTo>
                  <a:cubicBezTo>
                    <a:pt x="1897" y="2427"/>
                    <a:pt x="1928" y="2467"/>
                    <a:pt x="1944" y="2467"/>
                  </a:cubicBezTo>
                  <a:cubicBezTo>
                    <a:pt x="1984" y="2475"/>
                    <a:pt x="2039" y="2538"/>
                    <a:pt x="2039" y="2601"/>
                  </a:cubicBezTo>
                  <a:cubicBezTo>
                    <a:pt x="2031" y="2641"/>
                    <a:pt x="2047" y="2680"/>
                    <a:pt x="2063" y="2712"/>
                  </a:cubicBezTo>
                  <a:lnTo>
                    <a:pt x="2063" y="2712"/>
                  </a:lnTo>
                  <a:cubicBezTo>
                    <a:pt x="2063" y="2720"/>
                    <a:pt x="2063" y="2720"/>
                    <a:pt x="2063" y="2720"/>
                  </a:cubicBezTo>
                  <a:cubicBezTo>
                    <a:pt x="1636" y="2767"/>
                    <a:pt x="932" y="2775"/>
                    <a:pt x="553" y="2775"/>
                  </a:cubicBezTo>
                  <a:lnTo>
                    <a:pt x="268" y="2759"/>
                  </a:lnTo>
                  <a:lnTo>
                    <a:pt x="268" y="2759"/>
                  </a:lnTo>
                  <a:cubicBezTo>
                    <a:pt x="292" y="2767"/>
                    <a:pt x="394" y="2767"/>
                    <a:pt x="553" y="2767"/>
                  </a:cubicBezTo>
                  <a:cubicBezTo>
                    <a:pt x="932" y="2767"/>
                    <a:pt x="1628" y="2759"/>
                    <a:pt x="2055" y="2712"/>
                  </a:cubicBezTo>
                  <a:cubicBezTo>
                    <a:pt x="2039" y="2672"/>
                    <a:pt x="2023" y="2641"/>
                    <a:pt x="2031" y="2601"/>
                  </a:cubicBezTo>
                  <a:cubicBezTo>
                    <a:pt x="2031" y="2546"/>
                    <a:pt x="1976" y="2482"/>
                    <a:pt x="1944" y="2475"/>
                  </a:cubicBezTo>
                  <a:cubicBezTo>
                    <a:pt x="1928" y="2475"/>
                    <a:pt x="1889" y="2435"/>
                    <a:pt x="1849" y="2396"/>
                  </a:cubicBezTo>
                  <a:cubicBezTo>
                    <a:pt x="1826" y="2372"/>
                    <a:pt x="1802" y="2340"/>
                    <a:pt x="1786" y="2324"/>
                  </a:cubicBezTo>
                  <a:cubicBezTo>
                    <a:pt x="1754" y="2301"/>
                    <a:pt x="1731" y="2293"/>
                    <a:pt x="1715" y="2293"/>
                  </a:cubicBezTo>
                  <a:cubicBezTo>
                    <a:pt x="1715" y="2293"/>
                    <a:pt x="1707" y="2293"/>
                    <a:pt x="1699" y="2293"/>
                  </a:cubicBezTo>
                  <a:lnTo>
                    <a:pt x="1691" y="2293"/>
                  </a:lnTo>
                  <a:cubicBezTo>
                    <a:pt x="1683" y="2293"/>
                    <a:pt x="1667" y="2293"/>
                    <a:pt x="1667" y="2277"/>
                  </a:cubicBezTo>
                  <a:cubicBezTo>
                    <a:pt x="1659" y="2253"/>
                    <a:pt x="1652" y="2253"/>
                    <a:pt x="1628" y="2245"/>
                  </a:cubicBezTo>
                  <a:cubicBezTo>
                    <a:pt x="1620" y="2245"/>
                    <a:pt x="1612" y="2245"/>
                    <a:pt x="1604" y="2238"/>
                  </a:cubicBezTo>
                  <a:cubicBezTo>
                    <a:pt x="1596" y="2229"/>
                    <a:pt x="1588" y="2229"/>
                    <a:pt x="1573" y="2222"/>
                  </a:cubicBezTo>
                  <a:cubicBezTo>
                    <a:pt x="1549" y="2214"/>
                    <a:pt x="1525" y="2206"/>
                    <a:pt x="1517" y="2182"/>
                  </a:cubicBezTo>
                  <a:cubicBezTo>
                    <a:pt x="1509" y="2166"/>
                    <a:pt x="1502" y="2158"/>
                    <a:pt x="1493" y="2151"/>
                  </a:cubicBezTo>
                  <a:cubicBezTo>
                    <a:pt x="1478" y="2135"/>
                    <a:pt x="1462" y="2119"/>
                    <a:pt x="1478" y="2071"/>
                  </a:cubicBezTo>
                  <a:cubicBezTo>
                    <a:pt x="1478" y="2064"/>
                    <a:pt x="1486" y="2048"/>
                    <a:pt x="1486" y="2040"/>
                  </a:cubicBezTo>
                  <a:cubicBezTo>
                    <a:pt x="1502" y="2008"/>
                    <a:pt x="1502" y="2008"/>
                    <a:pt x="1493" y="1969"/>
                  </a:cubicBezTo>
                  <a:cubicBezTo>
                    <a:pt x="1493" y="1961"/>
                    <a:pt x="1493" y="1953"/>
                    <a:pt x="1486" y="1937"/>
                  </a:cubicBezTo>
                  <a:cubicBezTo>
                    <a:pt x="1486" y="1921"/>
                    <a:pt x="1478" y="1905"/>
                    <a:pt x="1502" y="1889"/>
                  </a:cubicBezTo>
                  <a:cubicBezTo>
                    <a:pt x="1517" y="1874"/>
                    <a:pt x="1517" y="1858"/>
                    <a:pt x="1517" y="1842"/>
                  </a:cubicBezTo>
                  <a:cubicBezTo>
                    <a:pt x="1517" y="1818"/>
                    <a:pt x="1509" y="1803"/>
                    <a:pt x="1493" y="1795"/>
                  </a:cubicBezTo>
                  <a:cubicBezTo>
                    <a:pt x="1486" y="1787"/>
                    <a:pt x="1478" y="1787"/>
                    <a:pt x="1462" y="1779"/>
                  </a:cubicBezTo>
                  <a:cubicBezTo>
                    <a:pt x="1454" y="1771"/>
                    <a:pt x="1438" y="1771"/>
                    <a:pt x="1430" y="1755"/>
                  </a:cubicBezTo>
                  <a:cubicBezTo>
                    <a:pt x="1430" y="1747"/>
                    <a:pt x="1430" y="1739"/>
                    <a:pt x="1446" y="1724"/>
                  </a:cubicBezTo>
                  <a:cubicBezTo>
                    <a:pt x="1454" y="1700"/>
                    <a:pt x="1462" y="1684"/>
                    <a:pt x="1462" y="1668"/>
                  </a:cubicBezTo>
                  <a:cubicBezTo>
                    <a:pt x="1462" y="1652"/>
                    <a:pt x="1470" y="1637"/>
                    <a:pt x="1493" y="1613"/>
                  </a:cubicBezTo>
                  <a:cubicBezTo>
                    <a:pt x="1517" y="1597"/>
                    <a:pt x="1533" y="1589"/>
                    <a:pt x="1549" y="1589"/>
                  </a:cubicBezTo>
                  <a:cubicBezTo>
                    <a:pt x="1573" y="1574"/>
                    <a:pt x="1596" y="1574"/>
                    <a:pt x="1620" y="1542"/>
                  </a:cubicBezTo>
                  <a:cubicBezTo>
                    <a:pt x="1644" y="1502"/>
                    <a:pt x="1628" y="1431"/>
                    <a:pt x="1620" y="1392"/>
                  </a:cubicBezTo>
                  <a:cubicBezTo>
                    <a:pt x="1620" y="1376"/>
                    <a:pt x="1620" y="1368"/>
                    <a:pt x="1620" y="1360"/>
                  </a:cubicBezTo>
                  <a:cubicBezTo>
                    <a:pt x="1612" y="1352"/>
                    <a:pt x="1612" y="1336"/>
                    <a:pt x="1612" y="1321"/>
                  </a:cubicBezTo>
                  <a:cubicBezTo>
                    <a:pt x="1604" y="1281"/>
                    <a:pt x="1596" y="1257"/>
                    <a:pt x="1612" y="1249"/>
                  </a:cubicBezTo>
                  <a:cubicBezTo>
                    <a:pt x="1620" y="1241"/>
                    <a:pt x="1659" y="1210"/>
                    <a:pt x="1675" y="1186"/>
                  </a:cubicBezTo>
                  <a:cubicBezTo>
                    <a:pt x="1675" y="1178"/>
                    <a:pt x="1683" y="1170"/>
                    <a:pt x="1699" y="1154"/>
                  </a:cubicBezTo>
                  <a:cubicBezTo>
                    <a:pt x="1707" y="1147"/>
                    <a:pt x="1707" y="1147"/>
                    <a:pt x="1707" y="1147"/>
                  </a:cubicBezTo>
                  <a:cubicBezTo>
                    <a:pt x="1920" y="957"/>
                    <a:pt x="2055" y="830"/>
                    <a:pt x="2070" y="791"/>
                  </a:cubicBezTo>
                  <a:cubicBezTo>
                    <a:pt x="2102" y="728"/>
                    <a:pt x="2197" y="696"/>
                    <a:pt x="2260" y="672"/>
                  </a:cubicBezTo>
                  <a:cubicBezTo>
                    <a:pt x="2276" y="672"/>
                    <a:pt x="2276" y="672"/>
                    <a:pt x="2276" y="672"/>
                  </a:cubicBezTo>
                  <a:cubicBezTo>
                    <a:pt x="2300" y="664"/>
                    <a:pt x="2379" y="633"/>
                    <a:pt x="2442" y="577"/>
                  </a:cubicBezTo>
                  <a:cubicBezTo>
                    <a:pt x="2410" y="577"/>
                    <a:pt x="2371" y="577"/>
                    <a:pt x="2347" y="577"/>
                  </a:cubicBezTo>
                  <a:cubicBezTo>
                    <a:pt x="2332" y="577"/>
                    <a:pt x="2316" y="562"/>
                    <a:pt x="2300" y="554"/>
                  </a:cubicBezTo>
                  <a:cubicBezTo>
                    <a:pt x="2292" y="546"/>
                    <a:pt x="2284" y="530"/>
                    <a:pt x="2276" y="530"/>
                  </a:cubicBezTo>
                  <a:cubicBezTo>
                    <a:pt x="2268" y="522"/>
                    <a:pt x="2260" y="522"/>
                    <a:pt x="2252" y="522"/>
                  </a:cubicBezTo>
                  <a:cubicBezTo>
                    <a:pt x="2221" y="522"/>
                    <a:pt x="2173" y="538"/>
                    <a:pt x="2142" y="546"/>
                  </a:cubicBezTo>
                  <a:cubicBezTo>
                    <a:pt x="2134" y="546"/>
                    <a:pt x="2126" y="546"/>
                    <a:pt x="2118" y="546"/>
                  </a:cubicBezTo>
                  <a:cubicBezTo>
                    <a:pt x="2110" y="554"/>
                    <a:pt x="2102" y="554"/>
                    <a:pt x="2094" y="554"/>
                  </a:cubicBezTo>
                  <a:cubicBezTo>
                    <a:pt x="2086" y="554"/>
                    <a:pt x="2086" y="562"/>
                    <a:pt x="2079" y="562"/>
                  </a:cubicBezTo>
                  <a:cubicBezTo>
                    <a:pt x="2070" y="562"/>
                    <a:pt x="2063" y="554"/>
                    <a:pt x="2063" y="546"/>
                  </a:cubicBezTo>
                  <a:cubicBezTo>
                    <a:pt x="2063" y="530"/>
                    <a:pt x="2055" y="498"/>
                    <a:pt x="2015" y="475"/>
                  </a:cubicBezTo>
                  <a:lnTo>
                    <a:pt x="2007" y="475"/>
                  </a:lnTo>
                  <a:cubicBezTo>
                    <a:pt x="1984" y="475"/>
                    <a:pt x="1952" y="514"/>
                    <a:pt x="1920" y="554"/>
                  </a:cubicBezTo>
                  <a:cubicBezTo>
                    <a:pt x="1904" y="577"/>
                    <a:pt x="1889" y="593"/>
                    <a:pt x="1873" y="609"/>
                  </a:cubicBezTo>
                  <a:cubicBezTo>
                    <a:pt x="1865" y="609"/>
                    <a:pt x="1857" y="617"/>
                    <a:pt x="1849" y="617"/>
                  </a:cubicBezTo>
                  <a:cubicBezTo>
                    <a:pt x="1810" y="617"/>
                    <a:pt x="1754" y="570"/>
                    <a:pt x="1739" y="538"/>
                  </a:cubicBezTo>
                  <a:cubicBezTo>
                    <a:pt x="1715" y="506"/>
                    <a:pt x="1667" y="475"/>
                    <a:pt x="1636" y="451"/>
                  </a:cubicBezTo>
                  <a:lnTo>
                    <a:pt x="1628" y="443"/>
                  </a:lnTo>
                  <a:cubicBezTo>
                    <a:pt x="1620" y="443"/>
                    <a:pt x="1620" y="443"/>
                    <a:pt x="1620" y="443"/>
                  </a:cubicBezTo>
                  <a:cubicBezTo>
                    <a:pt x="1620" y="443"/>
                    <a:pt x="1612" y="459"/>
                    <a:pt x="1604" y="467"/>
                  </a:cubicBezTo>
                  <a:cubicBezTo>
                    <a:pt x="1604" y="482"/>
                    <a:pt x="1596" y="506"/>
                    <a:pt x="1573" y="506"/>
                  </a:cubicBezTo>
                  <a:lnTo>
                    <a:pt x="1565" y="514"/>
                  </a:lnTo>
                  <a:cubicBezTo>
                    <a:pt x="1541" y="514"/>
                    <a:pt x="1525" y="490"/>
                    <a:pt x="1509" y="451"/>
                  </a:cubicBezTo>
                  <a:cubicBezTo>
                    <a:pt x="1509" y="451"/>
                    <a:pt x="1509" y="443"/>
                    <a:pt x="1502" y="435"/>
                  </a:cubicBezTo>
                  <a:cubicBezTo>
                    <a:pt x="1478" y="395"/>
                    <a:pt x="1430" y="364"/>
                    <a:pt x="1359" y="332"/>
                  </a:cubicBezTo>
                  <a:cubicBezTo>
                    <a:pt x="1343" y="324"/>
                    <a:pt x="1335" y="324"/>
                    <a:pt x="1320" y="324"/>
                  </a:cubicBezTo>
                  <a:cubicBezTo>
                    <a:pt x="1272" y="324"/>
                    <a:pt x="1225" y="356"/>
                    <a:pt x="1185" y="380"/>
                  </a:cubicBezTo>
                  <a:cubicBezTo>
                    <a:pt x="1177" y="388"/>
                    <a:pt x="1169" y="395"/>
                    <a:pt x="1162" y="395"/>
                  </a:cubicBezTo>
                  <a:cubicBezTo>
                    <a:pt x="1146" y="411"/>
                    <a:pt x="1130" y="419"/>
                    <a:pt x="1114" y="419"/>
                  </a:cubicBezTo>
                  <a:cubicBezTo>
                    <a:pt x="1098" y="419"/>
                    <a:pt x="1090" y="411"/>
                    <a:pt x="1074" y="388"/>
                  </a:cubicBezTo>
                  <a:cubicBezTo>
                    <a:pt x="1059" y="364"/>
                    <a:pt x="1019" y="364"/>
                    <a:pt x="987" y="364"/>
                  </a:cubicBezTo>
                  <a:cubicBezTo>
                    <a:pt x="980" y="364"/>
                    <a:pt x="964" y="364"/>
                    <a:pt x="964" y="356"/>
                  </a:cubicBezTo>
                  <a:cubicBezTo>
                    <a:pt x="956" y="356"/>
                    <a:pt x="948" y="348"/>
                    <a:pt x="948" y="340"/>
                  </a:cubicBezTo>
                  <a:cubicBezTo>
                    <a:pt x="948" y="332"/>
                    <a:pt x="940" y="332"/>
                    <a:pt x="932" y="332"/>
                  </a:cubicBezTo>
                  <a:cubicBezTo>
                    <a:pt x="932" y="332"/>
                    <a:pt x="916" y="332"/>
                    <a:pt x="909" y="340"/>
                  </a:cubicBezTo>
                  <a:cubicBezTo>
                    <a:pt x="901" y="340"/>
                    <a:pt x="885" y="348"/>
                    <a:pt x="877" y="348"/>
                  </a:cubicBezTo>
                  <a:cubicBezTo>
                    <a:pt x="861" y="348"/>
                    <a:pt x="845" y="332"/>
                    <a:pt x="829" y="324"/>
                  </a:cubicBezTo>
                  <a:cubicBezTo>
                    <a:pt x="822" y="317"/>
                    <a:pt x="814" y="309"/>
                    <a:pt x="806" y="309"/>
                  </a:cubicBezTo>
                  <a:cubicBezTo>
                    <a:pt x="782" y="293"/>
                    <a:pt x="790" y="253"/>
                    <a:pt x="798" y="214"/>
                  </a:cubicBezTo>
                  <a:cubicBezTo>
                    <a:pt x="798" y="198"/>
                    <a:pt x="806" y="174"/>
                    <a:pt x="798" y="166"/>
                  </a:cubicBezTo>
                  <a:cubicBezTo>
                    <a:pt x="782" y="151"/>
                    <a:pt x="774" y="87"/>
                    <a:pt x="774" y="48"/>
                  </a:cubicBezTo>
                  <a:cubicBezTo>
                    <a:pt x="766" y="8"/>
                    <a:pt x="703" y="8"/>
                    <a:pt x="687" y="8"/>
                  </a:cubicBezTo>
                  <a:cubicBezTo>
                    <a:pt x="679" y="8"/>
                    <a:pt x="671" y="8"/>
                    <a:pt x="671" y="8"/>
                  </a:cubicBezTo>
                  <a:cubicBezTo>
                    <a:pt x="663" y="24"/>
                    <a:pt x="656" y="48"/>
                    <a:pt x="663" y="119"/>
                  </a:cubicBezTo>
                  <a:cubicBezTo>
                    <a:pt x="663" y="135"/>
                    <a:pt x="663" y="142"/>
                    <a:pt x="656" y="151"/>
                  </a:cubicBezTo>
                  <a:cubicBezTo>
                    <a:pt x="648" y="158"/>
                    <a:pt x="640" y="158"/>
                    <a:pt x="640" y="158"/>
                  </a:cubicBezTo>
                  <a:cubicBezTo>
                    <a:pt x="442" y="166"/>
                    <a:pt x="229" y="174"/>
                    <a:pt x="16" y="182"/>
                  </a:cubicBezTo>
                  <a:cubicBezTo>
                    <a:pt x="16" y="222"/>
                    <a:pt x="24" y="277"/>
                    <a:pt x="40" y="293"/>
                  </a:cubicBezTo>
                  <a:cubicBezTo>
                    <a:pt x="71" y="324"/>
                    <a:pt x="64" y="348"/>
                    <a:pt x="56" y="372"/>
                  </a:cubicBezTo>
                  <a:cubicBezTo>
                    <a:pt x="56" y="372"/>
                    <a:pt x="8" y="482"/>
                    <a:pt x="48" y="585"/>
                  </a:cubicBezTo>
                  <a:cubicBezTo>
                    <a:pt x="71" y="672"/>
                    <a:pt x="119" y="791"/>
                    <a:pt x="135" y="830"/>
                  </a:cubicBezTo>
                  <a:cubicBezTo>
                    <a:pt x="151" y="862"/>
                    <a:pt x="143" y="941"/>
                    <a:pt x="135" y="1012"/>
                  </a:cubicBezTo>
                  <a:cubicBezTo>
                    <a:pt x="127" y="1060"/>
                    <a:pt x="135" y="1083"/>
                    <a:pt x="135" y="1107"/>
                  </a:cubicBezTo>
                  <a:cubicBezTo>
                    <a:pt x="143" y="1131"/>
                    <a:pt x="143" y="1147"/>
                    <a:pt x="143" y="1162"/>
                  </a:cubicBezTo>
                  <a:cubicBezTo>
                    <a:pt x="143" y="1194"/>
                    <a:pt x="151" y="1241"/>
                    <a:pt x="158" y="1289"/>
                  </a:cubicBezTo>
                  <a:cubicBezTo>
                    <a:pt x="166" y="1328"/>
                    <a:pt x="174" y="1360"/>
                    <a:pt x="174" y="1384"/>
                  </a:cubicBezTo>
                  <a:cubicBezTo>
                    <a:pt x="174" y="1407"/>
                    <a:pt x="182" y="1415"/>
                    <a:pt x="198" y="1423"/>
                  </a:cubicBezTo>
                  <a:cubicBezTo>
                    <a:pt x="206" y="1423"/>
                    <a:pt x="213" y="1431"/>
                    <a:pt x="213" y="1431"/>
                  </a:cubicBezTo>
                  <a:cubicBezTo>
                    <a:pt x="229" y="1447"/>
                    <a:pt x="229" y="1478"/>
                    <a:pt x="229" y="1526"/>
                  </a:cubicBezTo>
                  <a:cubicBezTo>
                    <a:pt x="221" y="1550"/>
                    <a:pt x="221" y="1581"/>
                    <a:pt x="229" y="1597"/>
                  </a:cubicBezTo>
                  <a:cubicBezTo>
                    <a:pt x="237" y="1645"/>
                    <a:pt x="198" y="1724"/>
                    <a:pt x="166" y="1747"/>
                  </a:cubicBezTo>
                  <a:cubicBezTo>
                    <a:pt x="151" y="1755"/>
                    <a:pt x="143" y="1763"/>
                    <a:pt x="143" y="1779"/>
                  </a:cubicBezTo>
                  <a:cubicBezTo>
                    <a:pt x="135" y="1787"/>
                    <a:pt x="143" y="1795"/>
                    <a:pt x="143" y="1803"/>
                  </a:cubicBezTo>
                  <a:cubicBezTo>
                    <a:pt x="151" y="1811"/>
                    <a:pt x="151" y="1811"/>
                    <a:pt x="158" y="1811"/>
                  </a:cubicBezTo>
                  <a:cubicBezTo>
                    <a:pt x="166" y="1818"/>
                    <a:pt x="174" y="1826"/>
                    <a:pt x="174" y="1858"/>
                  </a:cubicBezTo>
                  <a:cubicBezTo>
                    <a:pt x="174" y="1889"/>
                    <a:pt x="190" y="1889"/>
                    <a:pt x="213" y="1889"/>
                  </a:cubicBezTo>
                  <a:cubicBezTo>
                    <a:pt x="237" y="1889"/>
                    <a:pt x="268" y="1913"/>
                    <a:pt x="268" y="1913"/>
                  </a:cubicBezTo>
                  <a:lnTo>
                    <a:pt x="268" y="1913"/>
                  </a:lnTo>
                  <a:cubicBezTo>
                    <a:pt x="268" y="2759"/>
                    <a:pt x="268" y="2759"/>
                    <a:pt x="268" y="2759"/>
                  </a:cubicBezTo>
                  <a:lnTo>
                    <a:pt x="553" y="2775"/>
                  </a:lnTo>
                </a:path>
              </a:pathLst>
            </a:custGeom>
            <a:solidFill>
              <a:schemeClr val="accent6"/>
            </a:solidFill>
            <a:ln>
              <a:solidFill>
                <a:schemeClr val="bg2"/>
              </a:solidFill>
            </a:ln>
            <a:effectLst/>
          </p:spPr>
          <p:txBody>
            <a:bodyPr wrap="none" anchor="ctr"/>
            <a:lstStyle/>
            <a:p>
              <a:endParaRPr lang="en-US"/>
            </a:p>
          </p:txBody>
        </p:sp>
        <p:sp>
          <p:nvSpPr>
            <p:cNvPr id="293" name="Freeform 510"/>
            <p:cNvSpPr>
              <a:spLocks noChangeArrowheads="1"/>
            </p:cNvSpPr>
            <p:nvPr/>
          </p:nvSpPr>
          <p:spPr bwMode="auto">
            <a:xfrm>
              <a:off x="17383439" y="5876120"/>
              <a:ext cx="1215316" cy="786245"/>
            </a:xfrm>
            <a:custGeom>
              <a:avLst/>
              <a:gdLst>
                <a:gd name="T0" fmla="*/ 1794 w 2309"/>
                <a:gd name="T1" fmla="*/ 1391 h 1495"/>
                <a:gd name="T2" fmla="*/ 1794 w 2309"/>
                <a:gd name="T3" fmla="*/ 1391 h 1495"/>
                <a:gd name="T4" fmla="*/ 1888 w 2309"/>
                <a:gd name="T5" fmla="*/ 1494 h 1495"/>
                <a:gd name="T6" fmla="*/ 1888 w 2309"/>
                <a:gd name="T7" fmla="*/ 1486 h 1495"/>
                <a:gd name="T8" fmla="*/ 1904 w 2309"/>
                <a:gd name="T9" fmla="*/ 1423 h 1495"/>
                <a:gd name="T10" fmla="*/ 1897 w 2309"/>
                <a:gd name="T11" fmla="*/ 1391 h 1495"/>
                <a:gd name="T12" fmla="*/ 1999 w 2309"/>
                <a:gd name="T13" fmla="*/ 1312 h 1495"/>
                <a:gd name="T14" fmla="*/ 2007 w 2309"/>
                <a:gd name="T15" fmla="*/ 1249 h 1495"/>
                <a:gd name="T16" fmla="*/ 2047 w 2309"/>
                <a:gd name="T17" fmla="*/ 1138 h 1495"/>
                <a:gd name="T18" fmla="*/ 1999 w 2309"/>
                <a:gd name="T19" fmla="*/ 1083 h 1495"/>
                <a:gd name="T20" fmla="*/ 1999 w 2309"/>
                <a:gd name="T21" fmla="*/ 988 h 1495"/>
                <a:gd name="T22" fmla="*/ 2055 w 2309"/>
                <a:gd name="T23" fmla="*/ 988 h 1495"/>
                <a:gd name="T24" fmla="*/ 2110 w 2309"/>
                <a:gd name="T25" fmla="*/ 980 h 1495"/>
                <a:gd name="T26" fmla="*/ 2181 w 2309"/>
                <a:gd name="T27" fmla="*/ 933 h 1495"/>
                <a:gd name="T28" fmla="*/ 2244 w 2309"/>
                <a:gd name="T29" fmla="*/ 869 h 1495"/>
                <a:gd name="T30" fmla="*/ 2292 w 2309"/>
                <a:gd name="T31" fmla="*/ 782 h 1495"/>
                <a:gd name="T32" fmla="*/ 2284 w 2309"/>
                <a:gd name="T33" fmla="*/ 648 h 1495"/>
                <a:gd name="T34" fmla="*/ 2213 w 2309"/>
                <a:gd name="T35" fmla="*/ 585 h 1495"/>
                <a:gd name="T36" fmla="*/ 2118 w 2309"/>
                <a:gd name="T37" fmla="*/ 482 h 1495"/>
                <a:gd name="T38" fmla="*/ 1991 w 2309"/>
                <a:gd name="T39" fmla="*/ 387 h 1495"/>
                <a:gd name="T40" fmla="*/ 1952 w 2309"/>
                <a:gd name="T41" fmla="*/ 308 h 1495"/>
                <a:gd name="T42" fmla="*/ 1912 w 2309"/>
                <a:gd name="T43" fmla="*/ 245 h 1495"/>
                <a:gd name="T44" fmla="*/ 1936 w 2309"/>
                <a:gd name="T45" fmla="*/ 126 h 1495"/>
                <a:gd name="T46" fmla="*/ 1897 w 2309"/>
                <a:gd name="T47" fmla="*/ 55 h 1495"/>
                <a:gd name="T48" fmla="*/ 1881 w 2309"/>
                <a:gd name="T49" fmla="*/ 0 h 1495"/>
                <a:gd name="T50" fmla="*/ 86 w 2309"/>
                <a:gd name="T51" fmla="*/ 55 h 1495"/>
                <a:gd name="T52" fmla="*/ 47 w 2309"/>
                <a:gd name="T53" fmla="*/ 71 h 1495"/>
                <a:gd name="T54" fmla="*/ 47 w 2309"/>
                <a:gd name="T55" fmla="*/ 150 h 1495"/>
                <a:gd name="T56" fmla="*/ 62 w 2309"/>
                <a:gd name="T57" fmla="*/ 197 h 1495"/>
                <a:gd name="T58" fmla="*/ 94 w 2309"/>
                <a:gd name="T59" fmla="*/ 245 h 1495"/>
                <a:gd name="T60" fmla="*/ 78 w 2309"/>
                <a:gd name="T61" fmla="*/ 316 h 1495"/>
                <a:gd name="T62" fmla="*/ 24 w 2309"/>
                <a:gd name="T63" fmla="*/ 395 h 1495"/>
                <a:gd name="T64" fmla="*/ 78 w 2309"/>
                <a:gd name="T65" fmla="*/ 482 h 1495"/>
                <a:gd name="T66" fmla="*/ 118 w 2309"/>
                <a:gd name="T67" fmla="*/ 585 h 1495"/>
                <a:gd name="T68" fmla="*/ 134 w 2309"/>
                <a:gd name="T69" fmla="*/ 664 h 1495"/>
                <a:gd name="T70" fmla="*/ 165 w 2309"/>
                <a:gd name="T71" fmla="*/ 735 h 1495"/>
                <a:gd name="T72" fmla="*/ 205 w 2309"/>
                <a:gd name="T73" fmla="*/ 822 h 1495"/>
                <a:gd name="T74" fmla="*/ 221 w 2309"/>
                <a:gd name="T75" fmla="*/ 972 h 1495"/>
                <a:gd name="T76" fmla="*/ 236 w 2309"/>
                <a:gd name="T77" fmla="*/ 988 h 1495"/>
                <a:gd name="T78" fmla="*/ 268 w 2309"/>
                <a:gd name="T79" fmla="*/ 1012 h 1495"/>
                <a:gd name="T80" fmla="*/ 268 w 2309"/>
                <a:gd name="T81" fmla="*/ 1051 h 1495"/>
                <a:gd name="T82" fmla="*/ 292 w 2309"/>
                <a:gd name="T83" fmla="*/ 1083 h 1495"/>
                <a:gd name="T84" fmla="*/ 300 w 2309"/>
                <a:gd name="T85" fmla="*/ 1130 h 1495"/>
                <a:gd name="T86" fmla="*/ 300 w 2309"/>
                <a:gd name="T87" fmla="*/ 1193 h 1495"/>
                <a:gd name="T88" fmla="*/ 315 w 2309"/>
                <a:gd name="T89" fmla="*/ 1249 h 1495"/>
                <a:gd name="T90" fmla="*/ 300 w 2309"/>
                <a:gd name="T91" fmla="*/ 1391 h 1495"/>
                <a:gd name="T92" fmla="*/ 331 w 2309"/>
                <a:gd name="T93" fmla="*/ 1399 h 1495"/>
                <a:gd name="T94" fmla="*/ 347 w 2309"/>
                <a:gd name="T95" fmla="*/ 1439 h 1495"/>
                <a:gd name="T96" fmla="*/ 1762 w 2309"/>
                <a:gd name="T97" fmla="*/ 1375 h 1495"/>
                <a:gd name="T98" fmla="*/ 1794 w 2309"/>
                <a:gd name="T99" fmla="*/ 1391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09" h="1495">
                  <a:moveTo>
                    <a:pt x="1794" y="1391"/>
                  </a:moveTo>
                  <a:lnTo>
                    <a:pt x="1794" y="1391"/>
                  </a:lnTo>
                  <a:cubicBezTo>
                    <a:pt x="1802" y="1407"/>
                    <a:pt x="1857" y="1454"/>
                    <a:pt x="1888" y="1494"/>
                  </a:cubicBezTo>
                  <a:cubicBezTo>
                    <a:pt x="1888" y="1486"/>
                    <a:pt x="1888" y="1486"/>
                    <a:pt x="1888" y="1486"/>
                  </a:cubicBezTo>
                  <a:cubicBezTo>
                    <a:pt x="1912" y="1462"/>
                    <a:pt x="1912" y="1446"/>
                    <a:pt x="1904" y="1423"/>
                  </a:cubicBezTo>
                  <a:cubicBezTo>
                    <a:pt x="1897" y="1407"/>
                    <a:pt x="1865" y="1399"/>
                    <a:pt x="1897" y="1391"/>
                  </a:cubicBezTo>
                  <a:cubicBezTo>
                    <a:pt x="1920" y="1375"/>
                    <a:pt x="1999" y="1351"/>
                    <a:pt x="1999" y="1312"/>
                  </a:cubicBezTo>
                  <a:cubicBezTo>
                    <a:pt x="1999" y="1265"/>
                    <a:pt x="1991" y="1257"/>
                    <a:pt x="2007" y="1249"/>
                  </a:cubicBezTo>
                  <a:cubicBezTo>
                    <a:pt x="2031" y="1233"/>
                    <a:pt x="2055" y="1170"/>
                    <a:pt x="2047" y="1138"/>
                  </a:cubicBezTo>
                  <a:cubicBezTo>
                    <a:pt x="2039" y="1114"/>
                    <a:pt x="1999" y="1114"/>
                    <a:pt x="1999" y="1083"/>
                  </a:cubicBezTo>
                  <a:cubicBezTo>
                    <a:pt x="1999" y="1051"/>
                    <a:pt x="1960" y="996"/>
                    <a:pt x="1999" y="988"/>
                  </a:cubicBezTo>
                  <a:cubicBezTo>
                    <a:pt x="2015" y="988"/>
                    <a:pt x="2039" y="988"/>
                    <a:pt x="2055" y="988"/>
                  </a:cubicBezTo>
                  <a:cubicBezTo>
                    <a:pt x="2078" y="988"/>
                    <a:pt x="2102" y="988"/>
                    <a:pt x="2110" y="980"/>
                  </a:cubicBezTo>
                  <a:cubicBezTo>
                    <a:pt x="2134" y="956"/>
                    <a:pt x="2150" y="956"/>
                    <a:pt x="2181" y="933"/>
                  </a:cubicBezTo>
                  <a:cubicBezTo>
                    <a:pt x="2213" y="917"/>
                    <a:pt x="2244" y="925"/>
                    <a:pt x="2244" y="869"/>
                  </a:cubicBezTo>
                  <a:cubicBezTo>
                    <a:pt x="2244" y="814"/>
                    <a:pt x="2276" y="814"/>
                    <a:pt x="2292" y="782"/>
                  </a:cubicBezTo>
                  <a:cubicBezTo>
                    <a:pt x="2308" y="743"/>
                    <a:pt x="2308" y="664"/>
                    <a:pt x="2284" y="648"/>
                  </a:cubicBezTo>
                  <a:cubicBezTo>
                    <a:pt x="2268" y="632"/>
                    <a:pt x="2213" y="624"/>
                    <a:pt x="2213" y="585"/>
                  </a:cubicBezTo>
                  <a:cubicBezTo>
                    <a:pt x="2205" y="553"/>
                    <a:pt x="2126" y="498"/>
                    <a:pt x="2118" y="482"/>
                  </a:cubicBezTo>
                  <a:cubicBezTo>
                    <a:pt x="2110" y="458"/>
                    <a:pt x="2102" y="387"/>
                    <a:pt x="1991" y="387"/>
                  </a:cubicBezTo>
                  <a:cubicBezTo>
                    <a:pt x="1873" y="379"/>
                    <a:pt x="1960" y="348"/>
                    <a:pt x="1952" y="308"/>
                  </a:cubicBezTo>
                  <a:cubicBezTo>
                    <a:pt x="1944" y="276"/>
                    <a:pt x="1904" y="316"/>
                    <a:pt x="1912" y="245"/>
                  </a:cubicBezTo>
                  <a:cubicBezTo>
                    <a:pt x="1920" y="174"/>
                    <a:pt x="1912" y="182"/>
                    <a:pt x="1936" y="126"/>
                  </a:cubicBezTo>
                  <a:cubicBezTo>
                    <a:pt x="1952" y="71"/>
                    <a:pt x="1904" y="87"/>
                    <a:pt x="1897" y="55"/>
                  </a:cubicBezTo>
                  <a:cubicBezTo>
                    <a:pt x="1897" y="39"/>
                    <a:pt x="1888" y="23"/>
                    <a:pt x="1881" y="0"/>
                  </a:cubicBezTo>
                  <a:cubicBezTo>
                    <a:pt x="1264" y="71"/>
                    <a:pt x="86" y="55"/>
                    <a:pt x="86" y="55"/>
                  </a:cubicBezTo>
                  <a:cubicBezTo>
                    <a:pt x="86" y="55"/>
                    <a:pt x="62" y="47"/>
                    <a:pt x="47" y="71"/>
                  </a:cubicBezTo>
                  <a:cubicBezTo>
                    <a:pt x="31" y="95"/>
                    <a:pt x="78" y="134"/>
                    <a:pt x="47" y="150"/>
                  </a:cubicBezTo>
                  <a:cubicBezTo>
                    <a:pt x="16" y="166"/>
                    <a:pt x="39" y="182"/>
                    <a:pt x="62" y="197"/>
                  </a:cubicBezTo>
                  <a:cubicBezTo>
                    <a:pt x="94" y="213"/>
                    <a:pt x="110" y="221"/>
                    <a:pt x="94" y="245"/>
                  </a:cubicBezTo>
                  <a:cubicBezTo>
                    <a:pt x="78" y="269"/>
                    <a:pt x="86" y="269"/>
                    <a:pt x="78" y="316"/>
                  </a:cubicBezTo>
                  <a:cubicBezTo>
                    <a:pt x="70" y="371"/>
                    <a:pt x="39" y="356"/>
                    <a:pt x="24" y="395"/>
                  </a:cubicBezTo>
                  <a:cubicBezTo>
                    <a:pt x="0" y="443"/>
                    <a:pt x="47" y="427"/>
                    <a:pt x="78" y="482"/>
                  </a:cubicBezTo>
                  <a:cubicBezTo>
                    <a:pt x="102" y="537"/>
                    <a:pt x="110" y="569"/>
                    <a:pt x="118" y="585"/>
                  </a:cubicBezTo>
                  <a:cubicBezTo>
                    <a:pt x="126" y="601"/>
                    <a:pt x="118" y="632"/>
                    <a:pt x="134" y="664"/>
                  </a:cubicBezTo>
                  <a:cubicBezTo>
                    <a:pt x="149" y="696"/>
                    <a:pt x="141" y="703"/>
                    <a:pt x="165" y="735"/>
                  </a:cubicBezTo>
                  <a:cubicBezTo>
                    <a:pt x="181" y="759"/>
                    <a:pt x="173" y="790"/>
                    <a:pt x="205" y="822"/>
                  </a:cubicBezTo>
                  <a:cubicBezTo>
                    <a:pt x="228" y="854"/>
                    <a:pt x="221" y="949"/>
                    <a:pt x="221" y="972"/>
                  </a:cubicBezTo>
                  <a:cubicBezTo>
                    <a:pt x="221" y="988"/>
                    <a:pt x="221" y="988"/>
                    <a:pt x="236" y="988"/>
                  </a:cubicBezTo>
                  <a:cubicBezTo>
                    <a:pt x="260" y="980"/>
                    <a:pt x="268" y="1012"/>
                    <a:pt x="268" y="1012"/>
                  </a:cubicBezTo>
                  <a:cubicBezTo>
                    <a:pt x="268" y="1012"/>
                    <a:pt x="276" y="1035"/>
                    <a:pt x="268" y="1051"/>
                  </a:cubicBezTo>
                  <a:cubicBezTo>
                    <a:pt x="268" y="1075"/>
                    <a:pt x="300" y="1067"/>
                    <a:pt x="292" y="1083"/>
                  </a:cubicBezTo>
                  <a:cubicBezTo>
                    <a:pt x="292" y="1107"/>
                    <a:pt x="292" y="1122"/>
                    <a:pt x="300" y="1130"/>
                  </a:cubicBezTo>
                  <a:cubicBezTo>
                    <a:pt x="315" y="1138"/>
                    <a:pt x="315" y="1170"/>
                    <a:pt x="300" y="1193"/>
                  </a:cubicBezTo>
                  <a:cubicBezTo>
                    <a:pt x="284" y="1217"/>
                    <a:pt x="292" y="1217"/>
                    <a:pt x="315" y="1249"/>
                  </a:cubicBezTo>
                  <a:cubicBezTo>
                    <a:pt x="347" y="1288"/>
                    <a:pt x="300" y="1367"/>
                    <a:pt x="300" y="1391"/>
                  </a:cubicBezTo>
                  <a:cubicBezTo>
                    <a:pt x="300" y="1415"/>
                    <a:pt x="315" y="1399"/>
                    <a:pt x="331" y="1399"/>
                  </a:cubicBezTo>
                  <a:cubicBezTo>
                    <a:pt x="339" y="1399"/>
                    <a:pt x="339" y="1423"/>
                    <a:pt x="347" y="1439"/>
                  </a:cubicBezTo>
                  <a:cubicBezTo>
                    <a:pt x="466" y="1439"/>
                    <a:pt x="1438" y="1423"/>
                    <a:pt x="1762" y="1375"/>
                  </a:cubicBezTo>
                  <a:cubicBezTo>
                    <a:pt x="1762" y="1375"/>
                    <a:pt x="1770" y="1360"/>
                    <a:pt x="1794" y="1391"/>
                  </a:cubicBezTo>
                </a:path>
              </a:pathLst>
            </a:custGeom>
            <a:solidFill>
              <a:schemeClr val="accent6"/>
            </a:solidFill>
            <a:ln>
              <a:solidFill>
                <a:schemeClr val="bg2"/>
              </a:solidFill>
            </a:ln>
            <a:effectLst/>
          </p:spPr>
          <p:txBody>
            <a:bodyPr wrap="none" anchor="ctr"/>
            <a:lstStyle/>
            <a:p>
              <a:endParaRPr lang="en-US"/>
            </a:p>
          </p:txBody>
        </p:sp>
        <p:sp>
          <p:nvSpPr>
            <p:cNvPr id="294" name="Freeform 511"/>
            <p:cNvSpPr>
              <a:spLocks noChangeArrowheads="1"/>
            </p:cNvSpPr>
            <p:nvPr/>
          </p:nvSpPr>
          <p:spPr bwMode="auto">
            <a:xfrm>
              <a:off x="17388078" y="5876120"/>
              <a:ext cx="1212996" cy="786245"/>
            </a:xfrm>
            <a:custGeom>
              <a:avLst/>
              <a:gdLst>
                <a:gd name="T0" fmla="*/ 1778 w 2308"/>
                <a:gd name="T1" fmla="*/ 1391 h 1495"/>
                <a:gd name="T2" fmla="*/ 1754 w 2308"/>
                <a:gd name="T3" fmla="*/ 1375 h 1495"/>
                <a:gd name="T4" fmla="*/ 331 w 2308"/>
                <a:gd name="T5" fmla="*/ 1423 h 1495"/>
                <a:gd name="T6" fmla="*/ 292 w 2308"/>
                <a:gd name="T7" fmla="*/ 1391 h 1495"/>
                <a:gd name="T8" fmla="*/ 292 w 2308"/>
                <a:gd name="T9" fmla="*/ 1193 h 1495"/>
                <a:gd name="T10" fmla="*/ 260 w 2308"/>
                <a:gd name="T11" fmla="*/ 1051 h 1495"/>
                <a:gd name="T12" fmla="*/ 220 w 2308"/>
                <a:gd name="T13" fmla="*/ 988 h 1495"/>
                <a:gd name="T14" fmla="*/ 165 w 2308"/>
                <a:gd name="T15" fmla="*/ 767 h 1495"/>
                <a:gd name="T16" fmla="*/ 110 w 2308"/>
                <a:gd name="T17" fmla="*/ 616 h 1495"/>
                <a:gd name="T18" fmla="*/ 23 w 2308"/>
                <a:gd name="T19" fmla="*/ 434 h 1495"/>
                <a:gd name="T20" fmla="*/ 70 w 2308"/>
                <a:gd name="T21" fmla="*/ 276 h 1495"/>
                <a:gd name="T22" fmla="*/ 54 w 2308"/>
                <a:gd name="T23" fmla="*/ 205 h 1495"/>
                <a:gd name="T24" fmla="*/ 39 w 2308"/>
                <a:gd name="T25" fmla="*/ 110 h 1495"/>
                <a:gd name="T26" fmla="*/ 1865 w 2308"/>
                <a:gd name="T27" fmla="*/ 0 h 1495"/>
                <a:gd name="T28" fmla="*/ 1912 w 2308"/>
                <a:gd name="T29" fmla="*/ 79 h 1495"/>
                <a:gd name="T30" fmla="*/ 1928 w 2308"/>
                <a:gd name="T31" fmla="*/ 284 h 1495"/>
                <a:gd name="T32" fmla="*/ 1983 w 2308"/>
                <a:gd name="T33" fmla="*/ 379 h 1495"/>
                <a:gd name="T34" fmla="*/ 2205 w 2308"/>
                <a:gd name="T35" fmla="*/ 585 h 1495"/>
                <a:gd name="T36" fmla="*/ 2260 w 2308"/>
                <a:gd name="T37" fmla="*/ 814 h 1495"/>
                <a:gd name="T38" fmla="*/ 2149 w 2308"/>
                <a:gd name="T39" fmla="*/ 949 h 1495"/>
                <a:gd name="T40" fmla="*/ 2023 w 2308"/>
                <a:gd name="T41" fmla="*/ 988 h 1495"/>
                <a:gd name="T42" fmla="*/ 1991 w 2308"/>
                <a:gd name="T43" fmla="*/ 1083 h 1495"/>
                <a:gd name="T44" fmla="*/ 1991 w 2308"/>
                <a:gd name="T45" fmla="*/ 1273 h 1495"/>
                <a:gd name="T46" fmla="*/ 1880 w 2308"/>
                <a:gd name="T47" fmla="*/ 1399 h 1495"/>
                <a:gd name="T48" fmla="*/ 1880 w 2308"/>
                <a:gd name="T49" fmla="*/ 1494 h 1495"/>
                <a:gd name="T50" fmla="*/ 1786 w 2308"/>
                <a:gd name="T51" fmla="*/ 1391 h 1495"/>
                <a:gd name="T52" fmla="*/ 1873 w 2308"/>
                <a:gd name="T53" fmla="*/ 1399 h 1495"/>
                <a:gd name="T54" fmla="*/ 1983 w 2308"/>
                <a:gd name="T55" fmla="*/ 1280 h 1495"/>
                <a:gd name="T56" fmla="*/ 1983 w 2308"/>
                <a:gd name="T57" fmla="*/ 1083 h 1495"/>
                <a:gd name="T58" fmla="*/ 2023 w 2308"/>
                <a:gd name="T59" fmla="*/ 980 h 1495"/>
                <a:gd name="T60" fmla="*/ 2149 w 2308"/>
                <a:gd name="T61" fmla="*/ 949 h 1495"/>
                <a:gd name="T62" fmla="*/ 2260 w 2308"/>
                <a:gd name="T63" fmla="*/ 806 h 1495"/>
                <a:gd name="T64" fmla="*/ 2197 w 2308"/>
                <a:gd name="T65" fmla="*/ 585 h 1495"/>
                <a:gd name="T66" fmla="*/ 1983 w 2308"/>
                <a:gd name="T67" fmla="*/ 387 h 1495"/>
                <a:gd name="T68" fmla="*/ 1920 w 2308"/>
                <a:gd name="T69" fmla="*/ 292 h 1495"/>
                <a:gd name="T70" fmla="*/ 1912 w 2308"/>
                <a:gd name="T71" fmla="*/ 87 h 1495"/>
                <a:gd name="T72" fmla="*/ 363 w 2308"/>
                <a:gd name="T73" fmla="*/ 63 h 1495"/>
                <a:gd name="T74" fmla="*/ 47 w 2308"/>
                <a:gd name="T75" fmla="*/ 71 h 1495"/>
                <a:gd name="T76" fmla="*/ 54 w 2308"/>
                <a:gd name="T77" fmla="*/ 190 h 1495"/>
                <a:gd name="T78" fmla="*/ 86 w 2308"/>
                <a:gd name="T79" fmla="*/ 245 h 1495"/>
                <a:gd name="T80" fmla="*/ 16 w 2308"/>
                <a:gd name="T81" fmla="*/ 403 h 1495"/>
                <a:gd name="T82" fmla="*/ 110 w 2308"/>
                <a:gd name="T83" fmla="*/ 585 h 1495"/>
                <a:gd name="T84" fmla="*/ 157 w 2308"/>
                <a:gd name="T85" fmla="*/ 727 h 1495"/>
                <a:gd name="T86" fmla="*/ 213 w 2308"/>
                <a:gd name="T87" fmla="*/ 972 h 1495"/>
                <a:gd name="T88" fmla="*/ 268 w 2308"/>
                <a:gd name="T89" fmla="*/ 1012 h 1495"/>
                <a:gd name="T90" fmla="*/ 292 w 2308"/>
                <a:gd name="T91" fmla="*/ 1083 h 1495"/>
                <a:gd name="T92" fmla="*/ 315 w 2308"/>
                <a:gd name="T93" fmla="*/ 1249 h 1495"/>
                <a:gd name="T94" fmla="*/ 307 w 2308"/>
                <a:gd name="T95" fmla="*/ 1399 h 1495"/>
                <a:gd name="T96" fmla="*/ 1754 w 2308"/>
                <a:gd name="T97" fmla="*/ 1367 h 1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08" h="1495">
                  <a:moveTo>
                    <a:pt x="1880" y="1494"/>
                  </a:moveTo>
                  <a:lnTo>
                    <a:pt x="1880" y="1494"/>
                  </a:lnTo>
                  <a:lnTo>
                    <a:pt x="1880" y="1494"/>
                  </a:lnTo>
                  <a:cubicBezTo>
                    <a:pt x="1841" y="1454"/>
                    <a:pt x="1794" y="1407"/>
                    <a:pt x="1778" y="1391"/>
                  </a:cubicBezTo>
                  <a:cubicBezTo>
                    <a:pt x="1770" y="1375"/>
                    <a:pt x="1762" y="1375"/>
                    <a:pt x="1762" y="1375"/>
                  </a:cubicBezTo>
                  <a:lnTo>
                    <a:pt x="1762" y="1375"/>
                  </a:lnTo>
                  <a:lnTo>
                    <a:pt x="1762" y="1375"/>
                  </a:lnTo>
                  <a:cubicBezTo>
                    <a:pt x="1754" y="1375"/>
                    <a:pt x="1754" y="1375"/>
                    <a:pt x="1754" y="1375"/>
                  </a:cubicBezTo>
                  <a:cubicBezTo>
                    <a:pt x="1430" y="1431"/>
                    <a:pt x="450" y="1446"/>
                    <a:pt x="339" y="1446"/>
                  </a:cubicBezTo>
                  <a:cubicBezTo>
                    <a:pt x="331" y="1446"/>
                    <a:pt x="331" y="1446"/>
                    <a:pt x="331" y="1446"/>
                  </a:cubicBezTo>
                  <a:cubicBezTo>
                    <a:pt x="331" y="1439"/>
                    <a:pt x="331" y="1439"/>
                    <a:pt x="331" y="1439"/>
                  </a:cubicBezTo>
                  <a:cubicBezTo>
                    <a:pt x="331" y="1439"/>
                    <a:pt x="331" y="1431"/>
                    <a:pt x="331" y="1423"/>
                  </a:cubicBezTo>
                  <a:cubicBezTo>
                    <a:pt x="331" y="1415"/>
                    <a:pt x="331" y="1407"/>
                    <a:pt x="323" y="1407"/>
                  </a:cubicBezTo>
                  <a:lnTo>
                    <a:pt x="315" y="1407"/>
                  </a:lnTo>
                  <a:cubicBezTo>
                    <a:pt x="307" y="1407"/>
                    <a:pt x="307" y="1407"/>
                    <a:pt x="300" y="1407"/>
                  </a:cubicBezTo>
                  <a:cubicBezTo>
                    <a:pt x="292" y="1407"/>
                    <a:pt x="292" y="1391"/>
                    <a:pt x="292" y="1391"/>
                  </a:cubicBezTo>
                  <a:cubicBezTo>
                    <a:pt x="292" y="1383"/>
                    <a:pt x="300" y="1367"/>
                    <a:pt x="300" y="1351"/>
                  </a:cubicBezTo>
                  <a:cubicBezTo>
                    <a:pt x="307" y="1320"/>
                    <a:pt x="323" y="1280"/>
                    <a:pt x="307" y="1257"/>
                  </a:cubicBezTo>
                  <a:cubicBezTo>
                    <a:pt x="300" y="1249"/>
                    <a:pt x="300" y="1241"/>
                    <a:pt x="300" y="1241"/>
                  </a:cubicBezTo>
                  <a:cubicBezTo>
                    <a:pt x="276" y="1217"/>
                    <a:pt x="276" y="1217"/>
                    <a:pt x="292" y="1193"/>
                  </a:cubicBezTo>
                  <a:cubicBezTo>
                    <a:pt x="300" y="1170"/>
                    <a:pt x="300" y="1146"/>
                    <a:pt x="292" y="1138"/>
                  </a:cubicBezTo>
                  <a:cubicBezTo>
                    <a:pt x="276" y="1130"/>
                    <a:pt x="276" y="1107"/>
                    <a:pt x="284" y="1083"/>
                  </a:cubicBezTo>
                  <a:cubicBezTo>
                    <a:pt x="284" y="1075"/>
                    <a:pt x="284" y="1075"/>
                    <a:pt x="276" y="1075"/>
                  </a:cubicBezTo>
                  <a:cubicBezTo>
                    <a:pt x="268" y="1067"/>
                    <a:pt x="252" y="1067"/>
                    <a:pt x="260" y="1051"/>
                  </a:cubicBezTo>
                  <a:cubicBezTo>
                    <a:pt x="260" y="1035"/>
                    <a:pt x="260" y="1012"/>
                    <a:pt x="260" y="1012"/>
                  </a:cubicBezTo>
                  <a:cubicBezTo>
                    <a:pt x="252" y="1004"/>
                    <a:pt x="244" y="988"/>
                    <a:pt x="236" y="988"/>
                  </a:cubicBezTo>
                  <a:lnTo>
                    <a:pt x="228" y="988"/>
                  </a:lnTo>
                  <a:cubicBezTo>
                    <a:pt x="220" y="988"/>
                    <a:pt x="220" y="988"/>
                    <a:pt x="220" y="988"/>
                  </a:cubicBezTo>
                  <a:cubicBezTo>
                    <a:pt x="204" y="988"/>
                    <a:pt x="204" y="980"/>
                    <a:pt x="204" y="972"/>
                  </a:cubicBezTo>
                  <a:cubicBezTo>
                    <a:pt x="204" y="964"/>
                    <a:pt x="204" y="956"/>
                    <a:pt x="204" y="956"/>
                  </a:cubicBezTo>
                  <a:cubicBezTo>
                    <a:pt x="213" y="917"/>
                    <a:pt x="213" y="854"/>
                    <a:pt x="189" y="822"/>
                  </a:cubicBezTo>
                  <a:cubicBezTo>
                    <a:pt x="173" y="806"/>
                    <a:pt x="173" y="790"/>
                    <a:pt x="165" y="767"/>
                  </a:cubicBezTo>
                  <a:cubicBezTo>
                    <a:pt x="165" y="759"/>
                    <a:pt x="165" y="743"/>
                    <a:pt x="149" y="735"/>
                  </a:cubicBezTo>
                  <a:cubicBezTo>
                    <a:pt x="141" y="711"/>
                    <a:pt x="133" y="703"/>
                    <a:pt x="133" y="687"/>
                  </a:cubicBezTo>
                  <a:cubicBezTo>
                    <a:pt x="126" y="687"/>
                    <a:pt x="126" y="680"/>
                    <a:pt x="118" y="664"/>
                  </a:cubicBezTo>
                  <a:cubicBezTo>
                    <a:pt x="110" y="648"/>
                    <a:pt x="110" y="632"/>
                    <a:pt x="110" y="616"/>
                  </a:cubicBezTo>
                  <a:cubicBezTo>
                    <a:pt x="110" y="609"/>
                    <a:pt x="110" y="593"/>
                    <a:pt x="102" y="593"/>
                  </a:cubicBezTo>
                  <a:cubicBezTo>
                    <a:pt x="102" y="585"/>
                    <a:pt x="102" y="569"/>
                    <a:pt x="94" y="561"/>
                  </a:cubicBezTo>
                  <a:cubicBezTo>
                    <a:pt x="86" y="537"/>
                    <a:pt x="78" y="514"/>
                    <a:pt x="62" y="482"/>
                  </a:cubicBezTo>
                  <a:cubicBezTo>
                    <a:pt x="54" y="458"/>
                    <a:pt x="39" y="443"/>
                    <a:pt x="23" y="434"/>
                  </a:cubicBezTo>
                  <a:cubicBezTo>
                    <a:pt x="8" y="427"/>
                    <a:pt x="0" y="419"/>
                    <a:pt x="8" y="395"/>
                  </a:cubicBezTo>
                  <a:cubicBezTo>
                    <a:pt x="16" y="379"/>
                    <a:pt x="31" y="371"/>
                    <a:pt x="39" y="363"/>
                  </a:cubicBezTo>
                  <a:cubicBezTo>
                    <a:pt x="54" y="348"/>
                    <a:pt x="62" y="340"/>
                    <a:pt x="70" y="316"/>
                  </a:cubicBezTo>
                  <a:cubicBezTo>
                    <a:pt x="70" y="292"/>
                    <a:pt x="70" y="284"/>
                    <a:pt x="70" y="276"/>
                  </a:cubicBezTo>
                  <a:cubicBezTo>
                    <a:pt x="70" y="261"/>
                    <a:pt x="70" y="253"/>
                    <a:pt x="78" y="245"/>
                  </a:cubicBezTo>
                  <a:cubicBezTo>
                    <a:pt x="86" y="237"/>
                    <a:pt x="86" y="229"/>
                    <a:pt x="86" y="229"/>
                  </a:cubicBezTo>
                  <a:cubicBezTo>
                    <a:pt x="86" y="221"/>
                    <a:pt x="78" y="213"/>
                    <a:pt x="62" y="205"/>
                  </a:cubicBezTo>
                  <a:cubicBezTo>
                    <a:pt x="54" y="205"/>
                    <a:pt x="54" y="205"/>
                    <a:pt x="54" y="205"/>
                  </a:cubicBezTo>
                  <a:cubicBezTo>
                    <a:pt x="54" y="197"/>
                    <a:pt x="54" y="197"/>
                    <a:pt x="47" y="197"/>
                  </a:cubicBezTo>
                  <a:cubicBezTo>
                    <a:pt x="31" y="190"/>
                    <a:pt x="23" y="182"/>
                    <a:pt x="23" y="166"/>
                  </a:cubicBezTo>
                  <a:cubicBezTo>
                    <a:pt x="23" y="158"/>
                    <a:pt x="23" y="158"/>
                    <a:pt x="39" y="150"/>
                  </a:cubicBezTo>
                  <a:cubicBezTo>
                    <a:pt x="47" y="142"/>
                    <a:pt x="47" y="134"/>
                    <a:pt x="39" y="110"/>
                  </a:cubicBezTo>
                  <a:cubicBezTo>
                    <a:pt x="31" y="95"/>
                    <a:pt x="31" y="79"/>
                    <a:pt x="39" y="71"/>
                  </a:cubicBezTo>
                  <a:cubicBezTo>
                    <a:pt x="54" y="47"/>
                    <a:pt x="70" y="47"/>
                    <a:pt x="78" y="47"/>
                  </a:cubicBezTo>
                  <a:cubicBezTo>
                    <a:pt x="86" y="47"/>
                    <a:pt x="197" y="55"/>
                    <a:pt x="363" y="55"/>
                  </a:cubicBezTo>
                  <a:cubicBezTo>
                    <a:pt x="742" y="55"/>
                    <a:pt x="1446" y="47"/>
                    <a:pt x="1865" y="0"/>
                  </a:cubicBezTo>
                  <a:cubicBezTo>
                    <a:pt x="1873" y="0"/>
                    <a:pt x="1873" y="0"/>
                    <a:pt x="1873" y="0"/>
                  </a:cubicBezTo>
                  <a:cubicBezTo>
                    <a:pt x="1873" y="8"/>
                    <a:pt x="1873" y="8"/>
                    <a:pt x="1873" y="8"/>
                  </a:cubicBezTo>
                  <a:cubicBezTo>
                    <a:pt x="1880" y="23"/>
                    <a:pt x="1889" y="39"/>
                    <a:pt x="1896" y="55"/>
                  </a:cubicBezTo>
                  <a:cubicBezTo>
                    <a:pt x="1896" y="71"/>
                    <a:pt x="1904" y="71"/>
                    <a:pt x="1912" y="79"/>
                  </a:cubicBezTo>
                  <a:cubicBezTo>
                    <a:pt x="1928" y="87"/>
                    <a:pt x="1944" y="95"/>
                    <a:pt x="1928" y="126"/>
                  </a:cubicBezTo>
                  <a:cubicBezTo>
                    <a:pt x="1920" y="166"/>
                    <a:pt x="1920" y="174"/>
                    <a:pt x="1912" y="190"/>
                  </a:cubicBezTo>
                  <a:cubicBezTo>
                    <a:pt x="1912" y="205"/>
                    <a:pt x="1912" y="221"/>
                    <a:pt x="1912" y="245"/>
                  </a:cubicBezTo>
                  <a:cubicBezTo>
                    <a:pt x="1904" y="284"/>
                    <a:pt x="1912" y="284"/>
                    <a:pt x="1928" y="284"/>
                  </a:cubicBezTo>
                  <a:cubicBezTo>
                    <a:pt x="1936" y="292"/>
                    <a:pt x="1944" y="292"/>
                    <a:pt x="1952" y="308"/>
                  </a:cubicBezTo>
                  <a:cubicBezTo>
                    <a:pt x="1952" y="324"/>
                    <a:pt x="1944" y="340"/>
                    <a:pt x="1936" y="348"/>
                  </a:cubicBezTo>
                  <a:cubicBezTo>
                    <a:pt x="1928" y="356"/>
                    <a:pt x="1920" y="363"/>
                    <a:pt x="1928" y="371"/>
                  </a:cubicBezTo>
                  <a:cubicBezTo>
                    <a:pt x="1928" y="379"/>
                    <a:pt x="1952" y="379"/>
                    <a:pt x="1983" y="379"/>
                  </a:cubicBezTo>
                  <a:cubicBezTo>
                    <a:pt x="2086" y="387"/>
                    <a:pt x="2102" y="443"/>
                    <a:pt x="2110" y="474"/>
                  </a:cubicBezTo>
                  <a:lnTo>
                    <a:pt x="2110" y="474"/>
                  </a:lnTo>
                  <a:cubicBezTo>
                    <a:pt x="2118" y="482"/>
                    <a:pt x="2134" y="498"/>
                    <a:pt x="2149" y="514"/>
                  </a:cubicBezTo>
                  <a:cubicBezTo>
                    <a:pt x="2173" y="537"/>
                    <a:pt x="2205" y="561"/>
                    <a:pt x="2205" y="585"/>
                  </a:cubicBezTo>
                  <a:cubicBezTo>
                    <a:pt x="2205" y="609"/>
                    <a:pt x="2229" y="616"/>
                    <a:pt x="2252" y="632"/>
                  </a:cubicBezTo>
                  <a:cubicBezTo>
                    <a:pt x="2260" y="632"/>
                    <a:pt x="2276" y="640"/>
                    <a:pt x="2284" y="648"/>
                  </a:cubicBezTo>
                  <a:cubicBezTo>
                    <a:pt x="2300" y="664"/>
                    <a:pt x="2307" y="743"/>
                    <a:pt x="2284" y="782"/>
                  </a:cubicBezTo>
                  <a:cubicBezTo>
                    <a:pt x="2284" y="798"/>
                    <a:pt x="2268" y="806"/>
                    <a:pt x="2260" y="814"/>
                  </a:cubicBezTo>
                  <a:cubicBezTo>
                    <a:pt x="2252" y="822"/>
                    <a:pt x="2236" y="830"/>
                    <a:pt x="2236" y="869"/>
                  </a:cubicBezTo>
                  <a:cubicBezTo>
                    <a:pt x="2236" y="909"/>
                    <a:pt x="2220" y="925"/>
                    <a:pt x="2197" y="933"/>
                  </a:cubicBezTo>
                  <a:cubicBezTo>
                    <a:pt x="2189" y="933"/>
                    <a:pt x="2181" y="933"/>
                    <a:pt x="2181" y="940"/>
                  </a:cubicBezTo>
                  <a:cubicBezTo>
                    <a:pt x="2165" y="949"/>
                    <a:pt x="2157" y="949"/>
                    <a:pt x="2149" y="949"/>
                  </a:cubicBezTo>
                  <a:cubicBezTo>
                    <a:pt x="2134" y="956"/>
                    <a:pt x="2126" y="964"/>
                    <a:pt x="2110" y="980"/>
                  </a:cubicBezTo>
                  <a:cubicBezTo>
                    <a:pt x="2094" y="988"/>
                    <a:pt x="2078" y="996"/>
                    <a:pt x="2062" y="996"/>
                  </a:cubicBezTo>
                  <a:cubicBezTo>
                    <a:pt x="2062" y="996"/>
                    <a:pt x="2054" y="988"/>
                    <a:pt x="2047" y="988"/>
                  </a:cubicBezTo>
                  <a:cubicBezTo>
                    <a:pt x="2039" y="988"/>
                    <a:pt x="2031" y="988"/>
                    <a:pt x="2023" y="988"/>
                  </a:cubicBezTo>
                  <a:cubicBezTo>
                    <a:pt x="2007" y="988"/>
                    <a:pt x="1999" y="988"/>
                    <a:pt x="1999" y="996"/>
                  </a:cubicBezTo>
                  <a:cubicBezTo>
                    <a:pt x="1991" y="996"/>
                    <a:pt x="1983" y="996"/>
                    <a:pt x="1983" y="1004"/>
                  </a:cubicBezTo>
                  <a:cubicBezTo>
                    <a:pt x="1976" y="1012"/>
                    <a:pt x="1983" y="1027"/>
                    <a:pt x="1983" y="1051"/>
                  </a:cubicBezTo>
                  <a:cubicBezTo>
                    <a:pt x="1991" y="1059"/>
                    <a:pt x="1991" y="1075"/>
                    <a:pt x="1991" y="1083"/>
                  </a:cubicBezTo>
                  <a:cubicBezTo>
                    <a:pt x="1991" y="1099"/>
                    <a:pt x="1999" y="1107"/>
                    <a:pt x="2015" y="1114"/>
                  </a:cubicBezTo>
                  <a:cubicBezTo>
                    <a:pt x="2023" y="1122"/>
                    <a:pt x="2039" y="1130"/>
                    <a:pt x="2039" y="1138"/>
                  </a:cubicBezTo>
                  <a:cubicBezTo>
                    <a:pt x="2047" y="1170"/>
                    <a:pt x="2023" y="1233"/>
                    <a:pt x="1999" y="1249"/>
                  </a:cubicBezTo>
                  <a:cubicBezTo>
                    <a:pt x="1991" y="1257"/>
                    <a:pt x="1991" y="1265"/>
                    <a:pt x="1991" y="1273"/>
                  </a:cubicBezTo>
                  <a:cubicBezTo>
                    <a:pt x="1991" y="1280"/>
                    <a:pt x="1999" y="1296"/>
                    <a:pt x="1999" y="1312"/>
                  </a:cubicBezTo>
                  <a:cubicBezTo>
                    <a:pt x="1999" y="1344"/>
                    <a:pt x="1944" y="1367"/>
                    <a:pt x="1912" y="1383"/>
                  </a:cubicBezTo>
                  <a:cubicBezTo>
                    <a:pt x="1904" y="1383"/>
                    <a:pt x="1896" y="1391"/>
                    <a:pt x="1889" y="1391"/>
                  </a:cubicBezTo>
                  <a:cubicBezTo>
                    <a:pt x="1880" y="1399"/>
                    <a:pt x="1880" y="1399"/>
                    <a:pt x="1880" y="1399"/>
                  </a:cubicBezTo>
                  <a:cubicBezTo>
                    <a:pt x="1880" y="1399"/>
                    <a:pt x="1880" y="1407"/>
                    <a:pt x="1889" y="1407"/>
                  </a:cubicBezTo>
                  <a:cubicBezTo>
                    <a:pt x="1889" y="1415"/>
                    <a:pt x="1896" y="1415"/>
                    <a:pt x="1896" y="1423"/>
                  </a:cubicBezTo>
                  <a:cubicBezTo>
                    <a:pt x="1904" y="1439"/>
                    <a:pt x="1912" y="1462"/>
                    <a:pt x="1880" y="1486"/>
                  </a:cubicBezTo>
                  <a:cubicBezTo>
                    <a:pt x="1880" y="1494"/>
                    <a:pt x="1880" y="1494"/>
                    <a:pt x="1880" y="1494"/>
                  </a:cubicBezTo>
                  <a:lnTo>
                    <a:pt x="1880" y="1494"/>
                  </a:lnTo>
                  <a:lnTo>
                    <a:pt x="1762" y="1367"/>
                  </a:lnTo>
                  <a:lnTo>
                    <a:pt x="1762" y="1367"/>
                  </a:lnTo>
                  <a:cubicBezTo>
                    <a:pt x="1770" y="1367"/>
                    <a:pt x="1778" y="1375"/>
                    <a:pt x="1786" y="1391"/>
                  </a:cubicBezTo>
                  <a:cubicBezTo>
                    <a:pt x="1802" y="1407"/>
                    <a:pt x="1849" y="1454"/>
                    <a:pt x="1880" y="1486"/>
                  </a:cubicBezTo>
                  <a:cubicBezTo>
                    <a:pt x="1896" y="1462"/>
                    <a:pt x="1904" y="1446"/>
                    <a:pt x="1896" y="1431"/>
                  </a:cubicBezTo>
                  <a:cubicBezTo>
                    <a:pt x="1889" y="1423"/>
                    <a:pt x="1889" y="1415"/>
                    <a:pt x="1880" y="1415"/>
                  </a:cubicBezTo>
                  <a:cubicBezTo>
                    <a:pt x="1873" y="1407"/>
                    <a:pt x="1873" y="1407"/>
                    <a:pt x="1873" y="1399"/>
                  </a:cubicBezTo>
                  <a:cubicBezTo>
                    <a:pt x="1873" y="1391"/>
                    <a:pt x="1873" y="1391"/>
                    <a:pt x="1880" y="1383"/>
                  </a:cubicBezTo>
                  <a:cubicBezTo>
                    <a:pt x="1889" y="1383"/>
                    <a:pt x="1896" y="1375"/>
                    <a:pt x="1904" y="1375"/>
                  </a:cubicBezTo>
                  <a:cubicBezTo>
                    <a:pt x="1944" y="1360"/>
                    <a:pt x="1991" y="1344"/>
                    <a:pt x="1991" y="1312"/>
                  </a:cubicBezTo>
                  <a:cubicBezTo>
                    <a:pt x="1991" y="1296"/>
                    <a:pt x="1991" y="1288"/>
                    <a:pt x="1983" y="1280"/>
                  </a:cubicBezTo>
                  <a:cubicBezTo>
                    <a:pt x="1983" y="1265"/>
                    <a:pt x="1983" y="1257"/>
                    <a:pt x="1999" y="1241"/>
                  </a:cubicBezTo>
                  <a:cubicBezTo>
                    <a:pt x="2015" y="1233"/>
                    <a:pt x="2039" y="1170"/>
                    <a:pt x="2031" y="1146"/>
                  </a:cubicBezTo>
                  <a:cubicBezTo>
                    <a:pt x="2031" y="1130"/>
                    <a:pt x="2023" y="1122"/>
                    <a:pt x="2007" y="1114"/>
                  </a:cubicBezTo>
                  <a:cubicBezTo>
                    <a:pt x="1999" y="1107"/>
                    <a:pt x="1983" y="1099"/>
                    <a:pt x="1983" y="1083"/>
                  </a:cubicBezTo>
                  <a:cubicBezTo>
                    <a:pt x="1983" y="1075"/>
                    <a:pt x="1983" y="1059"/>
                    <a:pt x="1976" y="1051"/>
                  </a:cubicBezTo>
                  <a:cubicBezTo>
                    <a:pt x="1976" y="1027"/>
                    <a:pt x="1967" y="1012"/>
                    <a:pt x="1976" y="996"/>
                  </a:cubicBezTo>
                  <a:cubicBezTo>
                    <a:pt x="1976" y="988"/>
                    <a:pt x="1983" y="988"/>
                    <a:pt x="1991" y="988"/>
                  </a:cubicBezTo>
                  <a:cubicBezTo>
                    <a:pt x="1999" y="980"/>
                    <a:pt x="2007" y="980"/>
                    <a:pt x="2023" y="980"/>
                  </a:cubicBezTo>
                  <a:cubicBezTo>
                    <a:pt x="2031" y="980"/>
                    <a:pt x="2039" y="980"/>
                    <a:pt x="2047" y="988"/>
                  </a:cubicBezTo>
                  <a:cubicBezTo>
                    <a:pt x="2054" y="988"/>
                    <a:pt x="2062" y="988"/>
                    <a:pt x="2062" y="988"/>
                  </a:cubicBezTo>
                  <a:cubicBezTo>
                    <a:pt x="2086" y="988"/>
                    <a:pt x="2094" y="980"/>
                    <a:pt x="2102" y="972"/>
                  </a:cubicBezTo>
                  <a:cubicBezTo>
                    <a:pt x="2118" y="956"/>
                    <a:pt x="2134" y="949"/>
                    <a:pt x="2149" y="949"/>
                  </a:cubicBezTo>
                  <a:cubicBezTo>
                    <a:pt x="2157" y="940"/>
                    <a:pt x="2165" y="940"/>
                    <a:pt x="2173" y="933"/>
                  </a:cubicBezTo>
                  <a:cubicBezTo>
                    <a:pt x="2181" y="933"/>
                    <a:pt x="2189" y="925"/>
                    <a:pt x="2189" y="925"/>
                  </a:cubicBezTo>
                  <a:cubicBezTo>
                    <a:pt x="2213" y="917"/>
                    <a:pt x="2229" y="909"/>
                    <a:pt x="2229" y="869"/>
                  </a:cubicBezTo>
                  <a:cubicBezTo>
                    <a:pt x="2229" y="830"/>
                    <a:pt x="2244" y="822"/>
                    <a:pt x="2260" y="806"/>
                  </a:cubicBezTo>
                  <a:cubicBezTo>
                    <a:pt x="2268" y="798"/>
                    <a:pt x="2276" y="790"/>
                    <a:pt x="2284" y="782"/>
                  </a:cubicBezTo>
                  <a:cubicBezTo>
                    <a:pt x="2300" y="743"/>
                    <a:pt x="2292" y="664"/>
                    <a:pt x="2276" y="648"/>
                  </a:cubicBezTo>
                  <a:cubicBezTo>
                    <a:pt x="2268" y="648"/>
                    <a:pt x="2260" y="640"/>
                    <a:pt x="2252" y="640"/>
                  </a:cubicBezTo>
                  <a:cubicBezTo>
                    <a:pt x="2229" y="624"/>
                    <a:pt x="2197" y="609"/>
                    <a:pt x="2197" y="585"/>
                  </a:cubicBezTo>
                  <a:cubicBezTo>
                    <a:pt x="2197" y="569"/>
                    <a:pt x="2165" y="537"/>
                    <a:pt x="2142" y="514"/>
                  </a:cubicBezTo>
                  <a:cubicBezTo>
                    <a:pt x="2126" y="498"/>
                    <a:pt x="2110" y="490"/>
                    <a:pt x="2110" y="482"/>
                  </a:cubicBezTo>
                  <a:cubicBezTo>
                    <a:pt x="2102" y="474"/>
                    <a:pt x="2102" y="474"/>
                    <a:pt x="2102" y="474"/>
                  </a:cubicBezTo>
                  <a:cubicBezTo>
                    <a:pt x="2094" y="450"/>
                    <a:pt x="2086" y="387"/>
                    <a:pt x="1983" y="387"/>
                  </a:cubicBezTo>
                  <a:cubicBezTo>
                    <a:pt x="1944" y="387"/>
                    <a:pt x="1928" y="387"/>
                    <a:pt x="1920" y="371"/>
                  </a:cubicBezTo>
                  <a:cubicBezTo>
                    <a:pt x="1912" y="363"/>
                    <a:pt x="1920" y="356"/>
                    <a:pt x="1928" y="348"/>
                  </a:cubicBezTo>
                  <a:cubicBezTo>
                    <a:pt x="1936" y="340"/>
                    <a:pt x="1944" y="324"/>
                    <a:pt x="1944" y="308"/>
                  </a:cubicBezTo>
                  <a:cubicBezTo>
                    <a:pt x="1936" y="300"/>
                    <a:pt x="1936" y="300"/>
                    <a:pt x="1920" y="292"/>
                  </a:cubicBezTo>
                  <a:cubicBezTo>
                    <a:pt x="1904" y="292"/>
                    <a:pt x="1896" y="284"/>
                    <a:pt x="1904" y="245"/>
                  </a:cubicBezTo>
                  <a:cubicBezTo>
                    <a:pt x="1904" y="221"/>
                    <a:pt x="1904" y="205"/>
                    <a:pt x="1904" y="190"/>
                  </a:cubicBezTo>
                  <a:cubicBezTo>
                    <a:pt x="1912" y="174"/>
                    <a:pt x="1912" y="166"/>
                    <a:pt x="1920" y="126"/>
                  </a:cubicBezTo>
                  <a:cubicBezTo>
                    <a:pt x="1936" y="95"/>
                    <a:pt x="1920" y="95"/>
                    <a:pt x="1912" y="87"/>
                  </a:cubicBezTo>
                  <a:cubicBezTo>
                    <a:pt x="1904" y="79"/>
                    <a:pt x="1889" y="71"/>
                    <a:pt x="1889" y="55"/>
                  </a:cubicBezTo>
                  <a:cubicBezTo>
                    <a:pt x="1889" y="39"/>
                    <a:pt x="1880" y="32"/>
                    <a:pt x="1873" y="8"/>
                  </a:cubicBezTo>
                  <a:cubicBezTo>
                    <a:pt x="1865" y="8"/>
                    <a:pt x="1865" y="8"/>
                    <a:pt x="1865" y="8"/>
                  </a:cubicBezTo>
                  <a:cubicBezTo>
                    <a:pt x="1446" y="55"/>
                    <a:pt x="742" y="63"/>
                    <a:pt x="363" y="63"/>
                  </a:cubicBezTo>
                  <a:cubicBezTo>
                    <a:pt x="189" y="63"/>
                    <a:pt x="78" y="55"/>
                    <a:pt x="78" y="55"/>
                  </a:cubicBezTo>
                  <a:cubicBezTo>
                    <a:pt x="70" y="55"/>
                    <a:pt x="70" y="55"/>
                    <a:pt x="70" y="55"/>
                  </a:cubicBezTo>
                  <a:lnTo>
                    <a:pt x="70" y="55"/>
                  </a:lnTo>
                  <a:cubicBezTo>
                    <a:pt x="62" y="55"/>
                    <a:pt x="54" y="63"/>
                    <a:pt x="47" y="71"/>
                  </a:cubicBezTo>
                  <a:cubicBezTo>
                    <a:pt x="39" y="87"/>
                    <a:pt x="39" y="95"/>
                    <a:pt x="47" y="110"/>
                  </a:cubicBezTo>
                  <a:cubicBezTo>
                    <a:pt x="54" y="126"/>
                    <a:pt x="54" y="142"/>
                    <a:pt x="39" y="158"/>
                  </a:cubicBezTo>
                  <a:cubicBezTo>
                    <a:pt x="31" y="158"/>
                    <a:pt x="31" y="166"/>
                    <a:pt x="31" y="166"/>
                  </a:cubicBezTo>
                  <a:cubicBezTo>
                    <a:pt x="31" y="174"/>
                    <a:pt x="39" y="182"/>
                    <a:pt x="54" y="190"/>
                  </a:cubicBezTo>
                  <a:cubicBezTo>
                    <a:pt x="54" y="190"/>
                    <a:pt x="54" y="197"/>
                    <a:pt x="62" y="197"/>
                  </a:cubicBezTo>
                  <a:lnTo>
                    <a:pt x="62" y="197"/>
                  </a:lnTo>
                  <a:cubicBezTo>
                    <a:pt x="78" y="213"/>
                    <a:pt x="94" y="213"/>
                    <a:pt x="94" y="229"/>
                  </a:cubicBezTo>
                  <a:cubicBezTo>
                    <a:pt x="94" y="237"/>
                    <a:pt x="94" y="237"/>
                    <a:pt x="86" y="245"/>
                  </a:cubicBezTo>
                  <a:cubicBezTo>
                    <a:pt x="78" y="261"/>
                    <a:pt x="78" y="261"/>
                    <a:pt x="78" y="276"/>
                  </a:cubicBezTo>
                  <a:cubicBezTo>
                    <a:pt x="78" y="284"/>
                    <a:pt x="78" y="292"/>
                    <a:pt x="78" y="316"/>
                  </a:cubicBezTo>
                  <a:cubicBezTo>
                    <a:pt x="70" y="348"/>
                    <a:pt x="54" y="356"/>
                    <a:pt x="47" y="363"/>
                  </a:cubicBezTo>
                  <a:cubicBezTo>
                    <a:pt x="31" y="371"/>
                    <a:pt x="23" y="379"/>
                    <a:pt x="16" y="403"/>
                  </a:cubicBezTo>
                  <a:cubicBezTo>
                    <a:pt x="8" y="419"/>
                    <a:pt x="16" y="427"/>
                    <a:pt x="31" y="434"/>
                  </a:cubicBezTo>
                  <a:cubicBezTo>
                    <a:pt x="39" y="443"/>
                    <a:pt x="54" y="450"/>
                    <a:pt x="70" y="474"/>
                  </a:cubicBezTo>
                  <a:cubicBezTo>
                    <a:pt x="86" y="514"/>
                    <a:pt x="94" y="537"/>
                    <a:pt x="102" y="561"/>
                  </a:cubicBezTo>
                  <a:cubicBezTo>
                    <a:pt x="102" y="569"/>
                    <a:pt x="110" y="577"/>
                    <a:pt x="110" y="585"/>
                  </a:cubicBezTo>
                  <a:cubicBezTo>
                    <a:pt x="118" y="593"/>
                    <a:pt x="118" y="601"/>
                    <a:pt x="118" y="616"/>
                  </a:cubicBezTo>
                  <a:cubicBezTo>
                    <a:pt x="118" y="624"/>
                    <a:pt x="118" y="640"/>
                    <a:pt x="126" y="664"/>
                  </a:cubicBezTo>
                  <a:cubicBezTo>
                    <a:pt x="133" y="672"/>
                    <a:pt x="133" y="680"/>
                    <a:pt x="141" y="687"/>
                  </a:cubicBezTo>
                  <a:cubicBezTo>
                    <a:pt x="141" y="703"/>
                    <a:pt x="149" y="711"/>
                    <a:pt x="157" y="727"/>
                  </a:cubicBezTo>
                  <a:cubicBezTo>
                    <a:pt x="165" y="743"/>
                    <a:pt x="173" y="759"/>
                    <a:pt x="173" y="767"/>
                  </a:cubicBezTo>
                  <a:cubicBezTo>
                    <a:pt x="181" y="782"/>
                    <a:pt x="181" y="798"/>
                    <a:pt x="197" y="822"/>
                  </a:cubicBezTo>
                  <a:cubicBezTo>
                    <a:pt x="220" y="846"/>
                    <a:pt x="213" y="917"/>
                    <a:pt x="213" y="956"/>
                  </a:cubicBezTo>
                  <a:cubicBezTo>
                    <a:pt x="213" y="964"/>
                    <a:pt x="213" y="964"/>
                    <a:pt x="213" y="972"/>
                  </a:cubicBezTo>
                  <a:cubicBezTo>
                    <a:pt x="213" y="980"/>
                    <a:pt x="213" y="988"/>
                    <a:pt x="220" y="988"/>
                  </a:cubicBezTo>
                  <a:lnTo>
                    <a:pt x="228" y="980"/>
                  </a:lnTo>
                  <a:lnTo>
                    <a:pt x="236" y="980"/>
                  </a:lnTo>
                  <a:cubicBezTo>
                    <a:pt x="252" y="980"/>
                    <a:pt x="268" y="1012"/>
                    <a:pt x="268" y="1012"/>
                  </a:cubicBezTo>
                  <a:lnTo>
                    <a:pt x="268" y="1012"/>
                  </a:lnTo>
                  <a:cubicBezTo>
                    <a:pt x="268" y="1012"/>
                    <a:pt x="268" y="1035"/>
                    <a:pt x="268" y="1051"/>
                  </a:cubicBezTo>
                  <a:cubicBezTo>
                    <a:pt x="260" y="1059"/>
                    <a:pt x="268" y="1059"/>
                    <a:pt x="276" y="1067"/>
                  </a:cubicBezTo>
                  <a:cubicBezTo>
                    <a:pt x="284" y="1067"/>
                    <a:pt x="292" y="1075"/>
                    <a:pt x="292" y="1083"/>
                  </a:cubicBezTo>
                  <a:cubicBezTo>
                    <a:pt x="284" y="1107"/>
                    <a:pt x="284" y="1122"/>
                    <a:pt x="292" y="1130"/>
                  </a:cubicBezTo>
                  <a:cubicBezTo>
                    <a:pt x="307" y="1138"/>
                    <a:pt x="307" y="1170"/>
                    <a:pt x="292" y="1193"/>
                  </a:cubicBezTo>
                  <a:cubicBezTo>
                    <a:pt x="284" y="1217"/>
                    <a:pt x="284" y="1217"/>
                    <a:pt x="300" y="1233"/>
                  </a:cubicBezTo>
                  <a:cubicBezTo>
                    <a:pt x="307" y="1241"/>
                    <a:pt x="307" y="1241"/>
                    <a:pt x="315" y="1249"/>
                  </a:cubicBezTo>
                  <a:cubicBezTo>
                    <a:pt x="331" y="1273"/>
                    <a:pt x="315" y="1320"/>
                    <a:pt x="307" y="1351"/>
                  </a:cubicBezTo>
                  <a:cubicBezTo>
                    <a:pt x="300" y="1367"/>
                    <a:pt x="300" y="1383"/>
                    <a:pt x="300" y="1391"/>
                  </a:cubicBezTo>
                  <a:cubicBezTo>
                    <a:pt x="300" y="1399"/>
                    <a:pt x="300" y="1399"/>
                    <a:pt x="300" y="1399"/>
                  </a:cubicBezTo>
                  <a:cubicBezTo>
                    <a:pt x="307" y="1399"/>
                    <a:pt x="307" y="1399"/>
                    <a:pt x="307" y="1399"/>
                  </a:cubicBezTo>
                  <a:cubicBezTo>
                    <a:pt x="315" y="1399"/>
                    <a:pt x="315" y="1399"/>
                    <a:pt x="323" y="1399"/>
                  </a:cubicBezTo>
                  <a:cubicBezTo>
                    <a:pt x="331" y="1399"/>
                    <a:pt x="339" y="1407"/>
                    <a:pt x="339" y="1423"/>
                  </a:cubicBezTo>
                  <a:cubicBezTo>
                    <a:pt x="339" y="1431"/>
                    <a:pt x="339" y="1431"/>
                    <a:pt x="339" y="1439"/>
                  </a:cubicBezTo>
                  <a:cubicBezTo>
                    <a:pt x="466" y="1439"/>
                    <a:pt x="1430" y="1423"/>
                    <a:pt x="1754" y="1367"/>
                  </a:cubicBezTo>
                  <a:lnTo>
                    <a:pt x="1762" y="1367"/>
                  </a:lnTo>
                  <a:lnTo>
                    <a:pt x="1880" y="1494"/>
                  </a:lnTo>
                </a:path>
              </a:pathLst>
            </a:custGeom>
            <a:solidFill>
              <a:schemeClr val="accent6"/>
            </a:solidFill>
            <a:ln>
              <a:solidFill>
                <a:schemeClr val="bg2"/>
              </a:solidFill>
            </a:ln>
            <a:effectLst/>
          </p:spPr>
          <p:txBody>
            <a:bodyPr wrap="none" anchor="ctr"/>
            <a:lstStyle/>
            <a:p>
              <a:endParaRPr lang="en-US"/>
            </a:p>
          </p:txBody>
        </p:sp>
        <p:sp>
          <p:nvSpPr>
            <p:cNvPr id="295" name="Freeform 512"/>
            <p:cNvSpPr>
              <a:spLocks noChangeArrowheads="1"/>
            </p:cNvSpPr>
            <p:nvPr/>
          </p:nvSpPr>
          <p:spPr bwMode="auto">
            <a:xfrm>
              <a:off x="17803233" y="7613281"/>
              <a:ext cx="985706" cy="902209"/>
            </a:xfrm>
            <a:custGeom>
              <a:avLst/>
              <a:gdLst>
                <a:gd name="T0" fmla="*/ 1644 w 1874"/>
                <a:gd name="T1" fmla="*/ 198 h 1717"/>
                <a:gd name="T2" fmla="*/ 1644 w 1874"/>
                <a:gd name="T3" fmla="*/ 198 h 1717"/>
                <a:gd name="T4" fmla="*/ 1715 w 1874"/>
                <a:gd name="T5" fmla="*/ 79 h 1717"/>
                <a:gd name="T6" fmla="*/ 1644 w 1874"/>
                <a:gd name="T7" fmla="*/ 0 h 1717"/>
                <a:gd name="T8" fmla="*/ 0 w 1874"/>
                <a:gd name="T9" fmla="*/ 79 h 1717"/>
                <a:gd name="T10" fmla="*/ 79 w 1874"/>
                <a:gd name="T11" fmla="*/ 514 h 1717"/>
                <a:gd name="T12" fmla="*/ 87 w 1874"/>
                <a:gd name="T13" fmla="*/ 1399 h 1717"/>
                <a:gd name="T14" fmla="*/ 94 w 1874"/>
                <a:gd name="T15" fmla="*/ 1399 h 1717"/>
                <a:gd name="T16" fmla="*/ 134 w 1874"/>
                <a:gd name="T17" fmla="*/ 1463 h 1717"/>
                <a:gd name="T18" fmla="*/ 166 w 1874"/>
                <a:gd name="T19" fmla="*/ 1431 h 1717"/>
                <a:gd name="T20" fmla="*/ 229 w 1874"/>
                <a:gd name="T21" fmla="*/ 1439 h 1717"/>
                <a:gd name="T22" fmla="*/ 269 w 1874"/>
                <a:gd name="T23" fmla="*/ 1463 h 1717"/>
                <a:gd name="T24" fmla="*/ 269 w 1874"/>
                <a:gd name="T25" fmla="*/ 1716 h 1717"/>
                <a:gd name="T26" fmla="*/ 1407 w 1874"/>
                <a:gd name="T27" fmla="*/ 1684 h 1717"/>
                <a:gd name="T28" fmla="*/ 1407 w 1874"/>
                <a:gd name="T29" fmla="*/ 1668 h 1717"/>
                <a:gd name="T30" fmla="*/ 1407 w 1874"/>
                <a:gd name="T31" fmla="*/ 1613 h 1717"/>
                <a:gd name="T32" fmla="*/ 1415 w 1874"/>
                <a:gd name="T33" fmla="*/ 1557 h 1717"/>
                <a:gd name="T34" fmla="*/ 1391 w 1874"/>
                <a:gd name="T35" fmla="*/ 1494 h 1717"/>
                <a:gd name="T36" fmla="*/ 1375 w 1874"/>
                <a:gd name="T37" fmla="*/ 1431 h 1717"/>
                <a:gd name="T38" fmla="*/ 1375 w 1874"/>
                <a:gd name="T39" fmla="*/ 1360 h 1717"/>
                <a:gd name="T40" fmla="*/ 1399 w 1874"/>
                <a:gd name="T41" fmla="*/ 1297 h 1717"/>
                <a:gd name="T42" fmla="*/ 1399 w 1874"/>
                <a:gd name="T43" fmla="*/ 1218 h 1717"/>
                <a:gd name="T44" fmla="*/ 1439 w 1874"/>
                <a:gd name="T45" fmla="*/ 1186 h 1717"/>
                <a:gd name="T46" fmla="*/ 1462 w 1874"/>
                <a:gd name="T47" fmla="*/ 1154 h 1717"/>
                <a:gd name="T48" fmla="*/ 1462 w 1874"/>
                <a:gd name="T49" fmla="*/ 1123 h 1717"/>
                <a:gd name="T50" fmla="*/ 1462 w 1874"/>
                <a:gd name="T51" fmla="*/ 1083 h 1717"/>
                <a:gd name="T52" fmla="*/ 1533 w 1874"/>
                <a:gd name="T53" fmla="*/ 1020 h 1717"/>
                <a:gd name="T54" fmla="*/ 1573 w 1874"/>
                <a:gd name="T55" fmla="*/ 973 h 1717"/>
                <a:gd name="T56" fmla="*/ 1589 w 1874"/>
                <a:gd name="T57" fmla="*/ 901 h 1717"/>
                <a:gd name="T58" fmla="*/ 1612 w 1874"/>
                <a:gd name="T59" fmla="*/ 799 h 1717"/>
                <a:gd name="T60" fmla="*/ 1660 w 1874"/>
                <a:gd name="T61" fmla="*/ 767 h 1717"/>
                <a:gd name="T62" fmla="*/ 1676 w 1874"/>
                <a:gd name="T63" fmla="*/ 735 h 1717"/>
                <a:gd name="T64" fmla="*/ 1699 w 1874"/>
                <a:gd name="T65" fmla="*/ 688 h 1717"/>
                <a:gd name="T66" fmla="*/ 1739 w 1874"/>
                <a:gd name="T67" fmla="*/ 640 h 1717"/>
                <a:gd name="T68" fmla="*/ 1778 w 1874"/>
                <a:gd name="T69" fmla="*/ 585 h 1717"/>
                <a:gd name="T70" fmla="*/ 1723 w 1874"/>
                <a:gd name="T71" fmla="*/ 530 h 1717"/>
                <a:gd name="T72" fmla="*/ 1747 w 1874"/>
                <a:gd name="T73" fmla="*/ 474 h 1717"/>
                <a:gd name="T74" fmla="*/ 1778 w 1874"/>
                <a:gd name="T75" fmla="*/ 419 h 1717"/>
                <a:gd name="T76" fmla="*/ 1802 w 1874"/>
                <a:gd name="T77" fmla="*/ 396 h 1717"/>
                <a:gd name="T78" fmla="*/ 1810 w 1874"/>
                <a:gd name="T79" fmla="*/ 340 h 1717"/>
                <a:gd name="T80" fmla="*/ 1873 w 1874"/>
                <a:gd name="T81" fmla="*/ 229 h 1717"/>
                <a:gd name="T82" fmla="*/ 1676 w 1874"/>
                <a:gd name="T83" fmla="*/ 245 h 1717"/>
                <a:gd name="T84" fmla="*/ 1644 w 1874"/>
                <a:gd name="T85" fmla="*/ 198 h 1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74" h="1717">
                  <a:moveTo>
                    <a:pt x="1644" y="198"/>
                  </a:moveTo>
                  <a:lnTo>
                    <a:pt x="1644" y="198"/>
                  </a:lnTo>
                  <a:cubicBezTo>
                    <a:pt x="1668" y="166"/>
                    <a:pt x="1699" y="150"/>
                    <a:pt x="1715" y="79"/>
                  </a:cubicBezTo>
                  <a:cubicBezTo>
                    <a:pt x="1739" y="16"/>
                    <a:pt x="1644" y="0"/>
                    <a:pt x="1644" y="0"/>
                  </a:cubicBezTo>
                  <a:cubicBezTo>
                    <a:pt x="1383" y="32"/>
                    <a:pt x="213" y="71"/>
                    <a:pt x="0" y="79"/>
                  </a:cubicBezTo>
                  <a:cubicBezTo>
                    <a:pt x="16" y="198"/>
                    <a:pt x="39" y="348"/>
                    <a:pt x="79" y="514"/>
                  </a:cubicBezTo>
                  <a:cubicBezTo>
                    <a:pt x="87" y="1399"/>
                    <a:pt x="87" y="1399"/>
                    <a:pt x="87" y="1399"/>
                  </a:cubicBezTo>
                  <a:cubicBezTo>
                    <a:pt x="87" y="1399"/>
                    <a:pt x="87" y="1399"/>
                    <a:pt x="94" y="1399"/>
                  </a:cubicBezTo>
                  <a:cubicBezTo>
                    <a:pt x="126" y="1407"/>
                    <a:pt x="110" y="1447"/>
                    <a:pt x="134" y="1463"/>
                  </a:cubicBezTo>
                  <a:cubicBezTo>
                    <a:pt x="158" y="1486"/>
                    <a:pt x="150" y="1439"/>
                    <a:pt x="166" y="1431"/>
                  </a:cubicBezTo>
                  <a:cubicBezTo>
                    <a:pt x="174" y="1431"/>
                    <a:pt x="197" y="1439"/>
                    <a:pt x="229" y="1439"/>
                  </a:cubicBezTo>
                  <a:cubicBezTo>
                    <a:pt x="253" y="1439"/>
                    <a:pt x="269" y="1463"/>
                    <a:pt x="269" y="1463"/>
                  </a:cubicBezTo>
                  <a:cubicBezTo>
                    <a:pt x="269" y="1716"/>
                    <a:pt x="269" y="1716"/>
                    <a:pt x="269" y="1716"/>
                  </a:cubicBezTo>
                  <a:cubicBezTo>
                    <a:pt x="1407" y="1684"/>
                    <a:pt x="1407" y="1684"/>
                    <a:pt x="1407" y="1684"/>
                  </a:cubicBezTo>
                  <a:cubicBezTo>
                    <a:pt x="1407" y="1676"/>
                    <a:pt x="1407" y="1676"/>
                    <a:pt x="1407" y="1668"/>
                  </a:cubicBezTo>
                  <a:cubicBezTo>
                    <a:pt x="1391" y="1621"/>
                    <a:pt x="1423" y="1637"/>
                    <a:pt x="1407" y="1613"/>
                  </a:cubicBezTo>
                  <a:cubicBezTo>
                    <a:pt x="1399" y="1597"/>
                    <a:pt x="1407" y="1581"/>
                    <a:pt x="1415" y="1557"/>
                  </a:cubicBezTo>
                  <a:cubicBezTo>
                    <a:pt x="1423" y="1534"/>
                    <a:pt x="1415" y="1526"/>
                    <a:pt x="1391" y="1494"/>
                  </a:cubicBezTo>
                  <a:cubicBezTo>
                    <a:pt x="1367" y="1471"/>
                    <a:pt x="1359" y="1447"/>
                    <a:pt x="1375" y="1431"/>
                  </a:cubicBezTo>
                  <a:cubicBezTo>
                    <a:pt x="1391" y="1415"/>
                    <a:pt x="1375" y="1384"/>
                    <a:pt x="1375" y="1360"/>
                  </a:cubicBezTo>
                  <a:cubicBezTo>
                    <a:pt x="1375" y="1344"/>
                    <a:pt x="1375" y="1313"/>
                    <a:pt x="1399" y="1297"/>
                  </a:cubicBezTo>
                  <a:cubicBezTo>
                    <a:pt x="1430" y="1289"/>
                    <a:pt x="1407" y="1249"/>
                    <a:pt x="1399" y="1218"/>
                  </a:cubicBezTo>
                  <a:cubicBezTo>
                    <a:pt x="1399" y="1186"/>
                    <a:pt x="1415" y="1186"/>
                    <a:pt x="1439" y="1186"/>
                  </a:cubicBezTo>
                  <a:cubicBezTo>
                    <a:pt x="1462" y="1186"/>
                    <a:pt x="1470" y="1170"/>
                    <a:pt x="1462" y="1154"/>
                  </a:cubicBezTo>
                  <a:cubicBezTo>
                    <a:pt x="1454" y="1146"/>
                    <a:pt x="1454" y="1139"/>
                    <a:pt x="1462" y="1123"/>
                  </a:cubicBezTo>
                  <a:cubicBezTo>
                    <a:pt x="1478" y="1115"/>
                    <a:pt x="1470" y="1107"/>
                    <a:pt x="1462" y="1083"/>
                  </a:cubicBezTo>
                  <a:cubicBezTo>
                    <a:pt x="1462" y="1051"/>
                    <a:pt x="1502" y="1028"/>
                    <a:pt x="1533" y="1020"/>
                  </a:cubicBezTo>
                  <a:cubicBezTo>
                    <a:pt x="1565" y="1012"/>
                    <a:pt x="1573" y="996"/>
                    <a:pt x="1573" y="973"/>
                  </a:cubicBezTo>
                  <a:cubicBezTo>
                    <a:pt x="1573" y="941"/>
                    <a:pt x="1573" y="917"/>
                    <a:pt x="1589" y="901"/>
                  </a:cubicBezTo>
                  <a:cubicBezTo>
                    <a:pt x="1604" y="886"/>
                    <a:pt x="1612" y="830"/>
                    <a:pt x="1612" y="799"/>
                  </a:cubicBezTo>
                  <a:cubicBezTo>
                    <a:pt x="1620" y="767"/>
                    <a:pt x="1644" y="767"/>
                    <a:pt x="1660" y="767"/>
                  </a:cubicBezTo>
                  <a:cubicBezTo>
                    <a:pt x="1676" y="759"/>
                    <a:pt x="1676" y="767"/>
                    <a:pt x="1676" y="735"/>
                  </a:cubicBezTo>
                  <a:cubicBezTo>
                    <a:pt x="1676" y="696"/>
                    <a:pt x="1699" y="688"/>
                    <a:pt x="1699" y="688"/>
                  </a:cubicBezTo>
                  <a:cubicBezTo>
                    <a:pt x="1699" y="688"/>
                    <a:pt x="1707" y="656"/>
                    <a:pt x="1739" y="640"/>
                  </a:cubicBezTo>
                  <a:cubicBezTo>
                    <a:pt x="1763" y="625"/>
                    <a:pt x="1786" y="633"/>
                    <a:pt x="1778" y="585"/>
                  </a:cubicBezTo>
                  <a:cubicBezTo>
                    <a:pt x="1763" y="538"/>
                    <a:pt x="1723" y="554"/>
                    <a:pt x="1723" y="530"/>
                  </a:cubicBezTo>
                  <a:cubicBezTo>
                    <a:pt x="1723" y="506"/>
                    <a:pt x="1715" y="490"/>
                    <a:pt x="1747" y="474"/>
                  </a:cubicBezTo>
                  <a:cubicBezTo>
                    <a:pt x="1770" y="467"/>
                    <a:pt x="1770" y="443"/>
                    <a:pt x="1778" y="419"/>
                  </a:cubicBezTo>
                  <a:cubicBezTo>
                    <a:pt x="1778" y="396"/>
                    <a:pt x="1786" y="411"/>
                    <a:pt x="1802" y="396"/>
                  </a:cubicBezTo>
                  <a:cubicBezTo>
                    <a:pt x="1818" y="380"/>
                    <a:pt x="1778" y="348"/>
                    <a:pt x="1810" y="340"/>
                  </a:cubicBezTo>
                  <a:cubicBezTo>
                    <a:pt x="1842" y="332"/>
                    <a:pt x="1873" y="261"/>
                    <a:pt x="1873" y="229"/>
                  </a:cubicBezTo>
                  <a:cubicBezTo>
                    <a:pt x="1810" y="229"/>
                    <a:pt x="1707" y="237"/>
                    <a:pt x="1676" y="245"/>
                  </a:cubicBezTo>
                  <a:cubicBezTo>
                    <a:pt x="1628" y="253"/>
                    <a:pt x="1628" y="229"/>
                    <a:pt x="1644" y="198"/>
                  </a:cubicBezTo>
                </a:path>
              </a:pathLst>
            </a:custGeom>
            <a:solidFill>
              <a:schemeClr val="accent6"/>
            </a:solidFill>
            <a:ln>
              <a:solidFill>
                <a:schemeClr val="bg2"/>
              </a:solidFill>
            </a:ln>
            <a:effectLst/>
          </p:spPr>
          <p:txBody>
            <a:bodyPr wrap="none" anchor="ctr"/>
            <a:lstStyle/>
            <a:p>
              <a:endParaRPr lang="en-US"/>
            </a:p>
          </p:txBody>
        </p:sp>
        <p:sp>
          <p:nvSpPr>
            <p:cNvPr id="296" name="Freeform 513"/>
            <p:cNvSpPr>
              <a:spLocks noChangeArrowheads="1"/>
            </p:cNvSpPr>
            <p:nvPr/>
          </p:nvSpPr>
          <p:spPr bwMode="auto">
            <a:xfrm>
              <a:off x="17803233" y="7608642"/>
              <a:ext cx="985706" cy="906848"/>
            </a:xfrm>
            <a:custGeom>
              <a:avLst/>
              <a:gdLst>
                <a:gd name="T0" fmla="*/ 260 w 1874"/>
                <a:gd name="T1" fmla="*/ 1471 h 1725"/>
                <a:gd name="T2" fmla="*/ 166 w 1874"/>
                <a:gd name="T3" fmla="*/ 1447 h 1725"/>
                <a:gd name="T4" fmla="*/ 126 w 1874"/>
                <a:gd name="T5" fmla="*/ 1479 h 1725"/>
                <a:gd name="T6" fmla="*/ 87 w 1874"/>
                <a:gd name="T7" fmla="*/ 1415 h 1725"/>
                <a:gd name="T8" fmla="*/ 79 w 1874"/>
                <a:gd name="T9" fmla="*/ 522 h 1725"/>
                <a:gd name="T10" fmla="*/ 0 w 1874"/>
                <a:gd name="T11" fmla="*/ 87 h 1725"/>
                <a:gd name="T12" fmla="*/ 1644 w 1874"/>
                <a:gd name="T13" fmla="*/ 0 h 1725"/>
                <a:gd name="T14" fmla="*/ 1668 w 1874"/>
                <a:gd name="T15" fmla="*/ 182 h 1725"/>
                <a:gd name="T16" fmla="*/ 1676 w 1874"/>
                <a:gd name="T17" fmla="*/ 245 h 1725"/>
                <a:gd name="T18" fmla="*/ 1873 w 1874"/>
                <a:gd name="T19" fmla="*/ 237 h 1725"/>
                <a:gd name="T20" fmla="*/ 1802 w 1874"/>
                <a:gd name="T21" fmla="*/ 372 h 1725"/>
                <a:gd name="T22" fmla="*/ 1778 w 1874"/>
                <a:gd name="T23" fmla="*/ 427 h 1725"/>
                <a:gd name="T24" fmla="*/ 1731 w 1874"/>
                <a:gd name="T25" fmla="*/ 522 h 1725"/>
                <a:gd name="T26" fmla="*/ 1778 w 1874"/>
                <a:gd name="T27" fmla="*/ 593 h 1725"/>
                <a:gd name="T28" fmla="*/ 1699 w 1874"/>
                <a:gd name="T29" fmla="*/ 696 h 1725"/>
                <a:gd name="T30" fmla="*/ 1683 w 1874"/>
                <a:gd name="T31" fmla="*/ 743 h 1725"/>
                <a:gd name="T32" fmla="*/ 1652 w 1874"/>
                <a:gd name="T33" fmla="*/ 775 h 1725"/>
                <a:gd name="T34" fmla="*/ 1589 w 1874"/>
                <a:gd name="T35" fmla="*/ 909 h 1725"/>
                <a:gd name="T36" fmla="*/ 1470 w 1874"/>
                <a:gd name="T37" fmla="*/ 1083 h 1725"/>
                <a:gd name="T38" fmla="*/ 1462 w 1874"/>
                <a:gd name="T39" fmla="*/ 1154 h 1725"/>
                <a:gd name="T40" fmla="*/ 1439 w 1874"/>
                <a:gd name="T41" fmla="*/ 1202 h 1725"/>
                <a:gd name="T42" fmla="*/ 1407 w 1874"/>
                <a:gd name="T43" fmla="*/ 1226 h 1725"/>
                <a:gd name="T44" fmla="*/ 1375 w 1874"/>
                <a:gd name="T45" fmla="*/ 1368 h 1725"/>
                <a:gd name="T46" fmla="*/ 1391 w 1874"/>
                <a:gd name="T47" fmla="*/ 1502 h 1725"/>
                <a:gd name="T48" fmla="*/ 1415 w 1874"/>
                <a:gd name="T49" fmla="*/ 1581 h 1725"/>
                <a:gd name="T50" fmla="*/ 1407 w 1874"/>
                <a:gd name="T51" fmla="*/ 1676 h 1725"/>
                <a:gd name="T52" fmla="*/ 1407 w 1874"/>
                <a:gd name="T53" fmla="*/ 1692 h 1725"/>
                <a:gd name="T54" fmla="*/ 166 w 1874"/>
                <a:gd name="T55" fmla="*/ 1439 h 1725"/>
                <a:gd name="T56" fmla="*/ 269 w 1874"/>
                <a:gd name="T57" fmla="*/ 1463 h 1725"/>
                <a:gd name="T58" fmla="*/ 276 w 1874"/>
                <a:gd name="T59" fmla="*/ 1716 h 1725"/>
                <a:gd name="T60" fmla="*/ 1407 w 1874"/>
                <a:gd name="T61" fmla="*/ 1637 h 1725"/>
                <a:gd name="T62" fmla="*/ 1415 w 1874"/>
                <a:gd name="T63" fmla="*/ 1565 h 1725"/>
                <a:gd name="T64" fmla="*/ 1375 w 1874"/>
                <a:gd name="T65" fmla="*/ 1439 h 1725"/>
                <a:gd name="T66" fmla="*/ 1399 w 1874"/>
                <a:gd name="T67" fmla="*/ 1305 h 1725"/>
                <a:gd name="T68" fmla="*/ 1399 w 1874"/>
                <a:gd name="T69" fmla="*/ 1202 h 1725"/>
                <a:gd name="T70" fmla="*/ 1462 w 1874"/>
                <a:gd name="T71" fmla="*/ 1178 h 1725"/>
                <a:gd name="T72" fmla="*/ 1462 w 1874"/>
                <a:gd name="T73" fmla="*/ 1131 h 1725"/>
                <a:gd name="T74" fmla="*/ 1533 w 1874"/>
                <a:gd name="T75" fmla="*/ 1028 h 1725"/>
                <a:gd name="T76" fmla="*/ 1612 w 1874"/>
                <a:gd name="T77" fmla="*/ 822 h 1725"/>
                <a:gd name="T78" fmla="*/ 1660 w 1874"/>
                <a:gd name="T79" fmla="*/ 767 h 1725"/>
                <a:gd name="T80" fmla="*/ 1699 w 1874"/>
                <a:gd name="T81" fmla="*/ 696 h 1725"/>
                <a:gd name="T82" fmla="*/ 1770 w 1874"/>
                <a:gd name="T83" fmla="*/ 593 h 1725"/>
                <a:gd name="T84" fmla="*/ 1723 w 1874"/>
                <a:gd name="T85" fmla="*/ 522 h 1725"/>
                <a:gd name="T86" fmla="*/ 1770 w 1874"/>
                <a:gd name="T87" fmla="*/ 427 h 1725"/>
                <a:gd name="T88" fmla="*/ 1794 w 1874"/>
                <a:gd name="T89" fmla="*/ 380 h 1725"/>
                <a:gd name="T90" fmla="*/ 1865 w 1874"/>
                <a:gd name="T91" fmla="*/ 237 h 1725"/>
                <a:gd name="T92" fmla="*/ 1644 w 1874"/>
                <a:gd name="T93" fmla="*/ 206 h 1725"/>
                <a:gd name="T94" fmla="*/ 1707 w 1874"/>
                <a:gd name="T95" fmla="*/ 48 h 1725"/>
                <a:gd name="T96" fmla="*/ 87 w 1874"/>
                <a:gd name="T97" fmla="*/ 522 h 1725"/>
                <a:gd name="T98" fmla="*/ 94 w 1874"/>
                <a:gd name="T99" fmla="*/ 1407 h 1725"/>
                <a:gd name="T100" fmla="*/ 142 w 1874"/>
                <a:gd name="T101" fmla="*/ 1471 h 17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74" h="1725">
                  <a:moveTo>
                    <a:pt x="269" y="1724"/>
                  </a:moveTo>
                  <a:lnTo>
                    <a:pt x="269" y="1724"/>
                  </a:lnTo>
                  <a:cubicBezTo>
                    <a:pt x="260" y="1471"/>
                    <a:pt x="260" y="1471"/>
                    <a:pt x="260" y="1471"/>
                  </a:cubicBezTo>
                  <a:cubicBezTo>
                    <a:pt x="260" y="1463"/>
                    <a:pt x="253" y="1447"/>
                    <a:pt x="229" y="1447"/>
                  </a:cubicBezTo>
                  <a:cubicBezTo>
                    <a:pt x="213" y="1447"/>
                    <a:pt x="197" y="1447"/>
                    <a:pt x="189" y="1447"/>
                  </a:cubicBezTo>
                  <a:cubicBezTo>
                    <a:pt x="174" y="1447"/>
                    <a:pt x="166" y="1447"/>
                    <a:pt x="166" y="1447"/>
                  </a:cubicBezTo>
                  <a:cubicBezTo>
                    <a:pt x="166" y="1447"/>
                    <a:pt x="158" y="1455"/>
                    <a:pt x="158" y="1463"/>
                  </a:cubicBezTo>
                  <a:cubicBezTo>
                    <a:pt x="158" y="1471"/>
                    <a:pt x="150" y="1479"/>
                    <a:pt x="142" y="1479"/>
                  </a:cubicBezTo>
                  <a:cubicBezTo>
                    <a:pt x="142" y="1479"/>
                    <a:pt x="134" y="1479"/>
                    <a:pt x="126" y="1479"/>
                  </a:cubicBezTo>
                  <a:cubicBezTo>
                    <a:pt x="118" y="1463"/>
                    <a:pt x="118" y="1455"/>
                    <a:pt x="110" y="1439"/>
                  </a:cubicBezTo>
                  <a:cubicBezTo>
                    <a:pt x="110" y="1423"/>
                    <a:pt x="110" y="1415"/>
                    <a:pt x="94" y="1415"/>
                  </a:cubicBezTo>
                  <a:cubicBezTo>
                    <a:pt x="87" y="1415"/>
                    <a:pt x="87" y="1415"/>
                    <a:pt x="87" y="1415"/>
                  </a:cubicBezTo>
                  <a:cubicBezTo>
                    <a:pt x="79" y="1415"/>
                    <a:pt x="79" y="1415"/>
                    <a:pt x="79" y="1415"/>
                  </a:cubicBezTo>
                  <a:cubicBezTo>
                    <a:pt x="79" y="1407"/>
                    <a:pt x="79" y="1407"/>
                    <a:pt x="79" y="1407"/>
                  </a:cubicBezTo>
                  <a:cubicBezTo>
                    <a:pt x="79" y="522"/>
                    <a:pt x="79" y="522"/>
                    <a:pt x="79" y="522"/>
                  </a:cubicBezTo>
                  <a:cubicBezTo>
                    <a:pt x="39" y="380"/>
                    <a:pt x="16" y="237"/>
                    <a:pt x="0" y="87"/>
                  </a:cubicBezTo>
                  <a:lnTo>
                    <a:pt x="0" y="87"/>
                  </a:lnTo>
                  <a:lnTo>
                    <a:pt x="0" y="87"/>
                  </a:lnTo>
                  <a:cubicBezTo>
                    <a:pt x="229" y="79"/>
                    <a:pt x="1391" y="40"/>
                    <a:pt x="1644" y="0"/>
                  </a:cubicBezTo>
                  <a:lnTo>
                    <a:pt x="1644" y="0"/>
                  </a:lnTo>
                  <a:lnTo>
                    <a:pt x="1644" y="0"/>
                  </a:lnTo>
                  <a:cubicBezTo>
                    <a:pt x="1644" y="0"/>
                    <a:pt x="1692" y="8"/>
                    <a:pt x="1715" y="40"/>
                  </a:cubicBezTo>
                  <a:cubicBezTo>
                    <a:pt x="1723" y="56"/>
                    <a:pt x="1723" y="71"/>
                    <a:pt x="1715" y="95"/>
                  </a:cubicBezTo>
                  <a:cubicBezTo>
                    <a:pt x="1707" y="142"/>
                    <a:pt x="1683" y="166"/>
                    <a:pt x="1668" y="182"/>
                  </a:cubicBezTo>
                  <a:cubicBezTo>
                    <a:pt x="1660" y="190"/>
                    <a:pt x="1652" y="198"/>
                    <a:pt x="1644" y="206"/>
                  </a:cubicBezTo>
                  <a:cubicBezTo>
                    <a:pt x="1636" y="222"/>
                    <a:pt x="1636" y="237"/>
                    <a:pt x="1636" y="245"/>
                  </a:cubicBezTo>
                  <a:cubicBezTo>
                    <a:pt x="1644" y="245"/>
                    <a:pt x="1652" y="253"/>
                    <a:pt x="1676" y="245"/>
                  </a:cubicBezTo>
                  <a:cubicBezTo>
                    <a:pt x="1715" y="245"/>
                    <a:pt x="1826" y="237"/>
                    <a:pt x="1873" y="229"/>
                  </a:cubicBezTo>
                  <a:lnTo>
                    <a:pt x="1873" y="229"/>
                  </a:lnTo>
                  <a:cubicBezTo>
                    <a:pt x="1873" y="237"/>
                    <a:pt x="1873" y="237"/>
                    <a:pt x="1873" y="237"/>
                  </a:cubicBezTo>
                  <a:cubicBezTo>
                    <a:pt x="1873" y="269"/>
                    <a:pt x="1842" y="340"/>
                    <a:pt x="1810" y="348"/>
                  </a:cubicBezTo>
                  <a:cubicBezTo>
                    <a:pt x="1810" y="356"/>
                    <a:pt x="1802" y="356"/>
                    <a:pt x="1802" y="356"/>
                  </a:cubicBezTo>
                  <a:cubicBezTo>
                    <a:pt x="1802" y="364"/>
                    <a:pt x="1802" y="372"/>
                    <a:pt x="1802" y="372"/>
                  </a:cubicBezTo>
                  <a:cubicBezTo>
                    <a:pt x="1810" y="388"/>
                    <a:pt x="1810" y="395"/>
                    <a:pt x="1802" y="404"/>
                  </a:cubicBezTo>
                  <a:cubicBezTo>
                    <a:pt x="1794" y="411"/>
                    <a:pt x="1794" y="411"/>
                    <a:pt x="1786" y="419"/>
                  </a:cubicBezTo>
                  <a:cubicBezTo>
                    <a:pt x="1786" y="419"/>
                    <a:pt x="1786" y="419"/>
                    <a:pt x="1778" y="427"/>
                  </a:cubicBezTo>
                  <a:cubicBezTo>
                    <a:pt x="1778" y="435"/>
                    <a:pt x="1778" y="435"/>
                    <a:pt x="1778" y="435"/>
                  </a:cubicBezTo>
                  <a:cubicBezTo>
                    <a:pt x="1778" y="459"/>
                    <a:pt x="1770" y="475"/>
                    <a:pt x="1747" y="490"/>
                  </a:cubicBezTo>
                  <a:cubicBezTo>
                    <a:pt x="1723" y="498"/>
                    <a:pt x="1723" y="506"/>
                    <a:pt x="1731" y="522"/>
                  </a:cubicBezTo>
                  <a:cubicBezTo>
                    <a:pt x="1731" y="530"/>
                    <a:pt x="1731" y="530"/>
                    <a:pt x="1731" y="538"/>
                  </a:cubicBezTo>
                  <a:cubicBezTo>
                    <a:pt x="1731" y="538"/>
                    <a:pt x="1731" y="546"/>
                    <a:pt x="1739" y="546"/>
                  </a:cubicBezTo>
                  <a:cubicBezTo>
                    <a:pt x="1755" y="554"/>
                    <a:pt x="1770" y="562"/>
                    <a:pt x="1778" y="593"/>
                  </a:cubicBezTo>
                  <a:cubicBezTo>
                    <a:pt x="1786" y="633"/>
                    <a:pt x="1778" y="633"/>
                    <a:pt x="1755" y="641"/>
                  </a:cubicBezTo>
                  <a:cubicBezTo>
                    <a:pt x="1755" y="641"/>
                    <a:pt x="1747" y="648"/>
                    <a:pt x="1739" y="648"/>
                  </a:cubicBezTo>
                  <a:cubicBezTo>
                    <a:pt x="1715" y="672"/>
                    <a:pt x="1699" y="696"/>
                    <a:pt x="1699" y="696"/>
                  </a:cubicBezTo>
                  <a:lnTo>
                    <a:pt x="1699" y="696"/>
                  </a:lnTo>
                  <a:lnTo>
                    <a:pt x="1699" y="696"/>
                  </a:lnTo>
                  <a:cubicBezTo>
                    <a:pt x="1699" y="696"/>
                    <a:pt x="1683" y="704"/>
                    <a:pt x="1683" y="743"/>
                  </a:cubicBezTo>
                  <a:cubicBezTo>
                    <a:pt x="1683" y="767"/>
                    <a:pt x="1683" y="775"/>
                    <a:pt x="1668" y="775"/>
                  </a:cubicBezTo>
                  <a:cubicBezTo>
                    <a:pt x="1660" y="775"/>
                    <a:pt x="1660" y="775"/>
                    <a:pt x="1660" y="775"/>
                  </a:cubicBezTo>
                  <a:lnTo>
                    <a:pt x="1652" y="775"/>
                  </a:lnTo>
                  <a:cubicBezTo>
                    <a:pt x="1636" y="775"/>
                    <a:pt x="1620" y="775"/>
                    <a:pt x="1620" y="807"/>
                  </a:cubicBezTo>
                  <a:cubicBezTo>
                    <a:pt x="1620" y="807"/>
                    <a:pt x="1620" y="815"/>
                    <a:pt x="1620" y="822"/>
                  </a:cubicBezTo>
                  <a:cubicBezTo>
                    <a:pt x="1612" y="854"/>
                    <a:pt x="1604" y="901"/>
                    <a:pt x="1589" y="909"/>
                  </a:cubicBezTo>
                  <a:cubicBezTo>
                    <a:pt x="1573" y="925"/>
                    <a:pt x="1573" y="949"/>
                    <a:pt x="1573" y="981"/>
                  </a:cubicBezTo>
                  <a:cubicBezTo>
                    <a:pt x="1573" y="1004"/>
                    <a:pt x="1565" y="1028"/>
                    <a:pt x="1533" y="1036"/>
                  </a:cubicBezTo>
                  <a:cubicBezTo>
                    <a:pt x="1510" y="1044"/>
                    <a:pt x="1462" y="1059"/>
                    <a:pt x="1470" y="1083"/>
                  </a:cubicBezTo>
                  <a:cubicBezTo>
                    <a:pt x="1470" y="1091"/>
                    <a:pt x="1470" y="1099"/>
                    <a:pt x="1470" y="1107"/>
                  </a:cubicBezTo>
                  <a:cubicBezTo>
                    <a:pt x="1478" y="1115"/>
                    <a:pt x="1478" y="1123"/>
                    <a:pt x="1470" y="1139"/>
                  </a:cubicBezTo>
                  <a:cubicBezTo>
                    <a:pt x="1462" y="1139"/>
                    <a:pt x="1462" y="1147"/>
                    <a:pt x="1462" y="1154"/>
                  </a:cubicBezTo>
                  <a:lnTo>
                    <a:pt x="1462" y="1162"/>
                  </a:lnTo>
                  <a:cubicBezTo>
                    <a:pt x="1470" y="1170"/>
                    <a:pt x="1470" y="1178"/>
                    <a:pt x="1470" y="1186"/>
                  </a:cubicBezTo>
                  <a:cubicBezTo>
                    <a:pt x="1462" y="1194"/>
                    <a:pt x="1454" y="1202"/>
                    <a:pt x="1439" y="1202"/>
                  </a:cubicBezTo>
                  <a:cubicBezTo>
                    <a:pt x="1430" y="1202"/>
                    <a:pt x="1430" y="1202"/>
                    <a:pt x="1430" y="1202"/>
                  </a:cubicBezTo>
                  <a:cubicBezTo>
                    <a:pt x="1423" y="1202"/>
                    <a:pt x="1415" y="1202"/>
                    <a:pt x="1407" y="1202"/>
                  </a:cubicBezTo>
                  <a:cubicBezTo>
                    <a:pt x="1407" y="1210"/>
                    <a:pt x="1399" y="1218"/>
                    <a:pt x="1407" y="1226"/>
                  </a:cubicBezTo>
                  <a:cubicBezTo>
                    <a:pt x="1407" y="1234"/>
                    <a:pt x="1407" y="1241"/>
                    <a:pt x="1415" y="1249"/>
                  </a:cubicBezTo>
                  <a:cubicBezTo>
                    <a:pt x="1423" y="1273"/>
                    <a:pt x="1423" y="1297"/>
                    <a:pt x="1407" y="1312"/>
                  </a:cubicBezTo>
                  <a:cubicBezTo>
                    <a:pt x="1383" y="1321"/>
                    <a:pt x="1375" y="1344"/>
                    <a:pt x="1375" y="1368"/>
                  </a:cubicBezTo>
                  <a:cubicBezTo>
                    <a:pt x="1375" y="1376"/>
                    <a:pt x="1375" y="1384"/>
                    <a:pt x="1383" y="1392"/>
                  </a:cubicBezTo>
                  <a:cubicBezTo>
                    <a:pt x="1383" y="1407"/>
                    <a:pt x="1391" y="1431"/>
                    <a:pt x="1375" y="1439"/>
                  </a:cubicBezTo>
                  <a:cubicBezTo>
                    <a:pt x="1359" y="1455"/>
                    <a:pt x="1375" y="1486"/>
                    <a:pt x="1391" y="1502"/>
                  </a:cubicBezTo>
                  <a:cubicBezTo>
                    <a:pt x="1399" y="1510"/>
                    <a:pt x="1399" y="1518"/>
                    <a:pt x="1407" y="1518"/>
                  </a:cubicBezTo>
                  <a:cubicBezTo>
                    <a:pt x="1423" y="1534"/>
                    <a:pt x="1430" y="1550"/>
                    <a:pt x="1423" y="1565"/>
                  </a:cubicBezTo>
                  <a:cubicBezTo>
                    <a:pt x="1423" y="1574"/>
                    <a:pt x="1415" y="1581"/>
                    <a:pt x="1415" y="1581"/>
                  </a:cubicBezTo>
                  <a:cubicBezTo>
                    <a:pt x="1407" y="1597"/>
                    <a:pt x="1407" y="1605"/>
                    <a:pt x="1415" y="1621"/>
                  </a:cubicBezTo>
                  <a:cubicBezTo>
                    <a:pt x="1415" y="1629"/>
                    <a:pt x="1415" y="1637"/>
                    <a:pt x="1415" y="1645"/>
                  </a:cubicBezTo>
                  <a:cubicBezTo>
                    <a:pt x="1407" y="1645"/>
                    <a:pt x="1399" y="1652"/>
                    <a:pt x="1407" y="1676"/>
                  </a:cubicBezTo>
                  <a:cubicBezTo>
                    <a:pt x="1407" y="1684"/>
                    <a:pt x="1407" y="1684"/>
                    <a:pt x="1407" y="1684"/>
                  </a:cubicBezTo>
                  <a:cubicBezTo>
                    <a:pt x="1415" y="1692"/>
                    <a:pt x="1415" y="1692"/>
                    <a:pt x="1415" y="1692"/>
                  </a:cubicBezTo>
                  <a:cubicBezTo>
                    <a:pt x="1407" y="1692"/>
                    <a:pt x="1407" y="1692"/>
                    <a:pt x="1407" y="1692"/>
                  </a:cubicBezTo>
                  <a:lnTo>
                    <a:pt x="269" y="1724"/>
                  </a:lnTo>
                  <a:close/>
                  <a:moveTo>
                    <a:pt x="166" y="1439"/>
                  </a:moveTo>
                  <a:lnTo>
                    <a:pt x="166" y="1439"/>
                  </a:lnTo>
                  <a:cubicBezTo>
                    <a:pt x="174" y="1439"/>
                    <a:pt x="182" y="1439"/>
                    <a:pt x="189" y="1439"/>
                  </a:cubicBezTo>
                  <a:cubicBezTo>
                    <a:pt x="197" y="1439"/>
                    <a:pt x="213" y="1447"/>
                    <a:pt x="229" y="1447"/>
                  </a:cubicBezTo>
                  <a:cubicBezTo>
                    <a:pt x="253" y="1447"/>
                    <a:pt x="269" y="1463"/>
                    <a:pt x="269" y="1463"/>
                  </a:cubicBezTo>
                  <a:lnTo>
                    <a:pt x="269" y="1463"/>
                  </a:lnTo>
                  <a:lnTo>
                    <a:pt x="269" y="1463"/>
                  </a:lnTo>
                  <a:cubicBezTo>
                    <a:pt x="276" y="1716"/>
                    <a:pt x="276" y="1716"/>
                    <a:pt x="276" y="1716"/>
                  </a:cubicBezTo>
                  <a:cubicBezTo>
                    <a:pt x="1399" y="1684"/>
                    <a:pt x="1399" y="1684"/>
                    <a:pt x="1399" y="1684"/>
                  </a:cubicBezTo>
                  <a:cubicBezTo>
                    <a:pt x="1399" y="1684"/>
                    <a:pt x="1399" y="1684"/>
                    <a:pt x="1399" y="1676"/>
                  </a:cubicBezTo>
                  <a:cubicBezTo>
                    <a:pt x="1391" y="1652"/>
                    <a:pt x="1399" y="1645"/>
                    <a:pt x="1407" y="1637"/>
                  </a:cubicBezTo>
                  <a:lnTo>
                    <a:pt x="1407" y="1629"/>
                  </a:lnTo>
                  <a:cubicBezTo>
                    <a:pt x="1399" y="1605"/>
                    <a:pt x="1399" y="1597"/>
                    <a:pt x="1407" y="1581"/>
                  </a:cubicBezTo>
                  <a:cubicBezTo>
                    <a:pt x="1407" y="1574"/>
                    <a:pt x="1415" y="1574"/>
                    <a:pt x="1415" y="1565"/>
                  </a:cubicBezTo>
                  <a:cubicBezTo>
                    <a:pt x="1423" y="1550"/>
                    <a:pt x="1415" y="1542"/>
                    <a:pt x="1399" y="1526"/>
                  </a:cubicBezTo>
                  <a:cubicBezTo>
                    <a:pt x="1399" y="1518"/>
                    <a:pt x="1391" y="1510"/>
                    <a:pt x="1383" y="1510"/>
                  </a:cubicBezTo>
                  <a:cubicBezTo>
                    <a:pt x="1352" y="1463"/>
                    <a:pt x="1359" y="1447"/>
                    <a:pt x="1375" y="1439"/>
                  </a:cubicBezTo>
                  <a:cubicBezTo>
                    <a:pt x="1383" y="1431"/>
                    <a:pt x="1375" y="1407"/>
                    <a:pt x="1375" y="1392"/>
                  </a:cubicBezTo>
                  <a:cubicBezTo>
                    <a:pt x="1367" y="1384"/>
                    <a:pt x="1367" y="1376"/>
                    <a:pt x="1367" y="1368"/>
                  </a:cubicBezTo>
                  <a:cubicBezTo>
                    <a:pt x="1367" y="1360"/>
                    <a:pt x="1367" y="1321"/>
                    <a:pt x="1399" y="1305"/>
                  </a:cubicBezTo>
                  <a:cubicBezTo>
                    <a:pt x="1415" y="1297"/>
                    <a:pt x="1415" y="1281"/>
                    <a:pt x="1407" y="1257"/>
                  </a:cubicBezTo>
                  <a:cubicBezTo>
                    <a:pt x="1399" y="1249"/>
                    <a:pt x="1399" y="1234"/>
                    <a:pt x="1399" y="1226"/>
                  </a:cubicBezTo>
                  <a:cubicBezTo>
                    <a:pt x="1399" y="1218"/>
                    <a:pt x="1399" y="1202"/>
                    <a:pt x="1399" y="1202"/>
                  </a:cubicBezTo>
                  <a:cubicBezTo>
                    <a:pt x="1407" y="1194"/>
                    <a:pt x="1423" y="1194"/>
                    <a:pt x="1430" y="1194"/>
                  </a:cubicBezTo>
                  <a:cubicBezTo>
                    <a:pt x="1439" y="1194"/>
                    <a:pt x="1439" y="1194"/>
                    <a:pt x="1439" y="1194"/>
                  </a:cubicBezTo>
                  <a:cubicBezTo>
                    <a:pt x="1454" y="1194"/>
                    <a:pt x="1454" y="1186"/>
                    <a:pt x="1462" y="1178"/>
                  </a:cubicBezTo>
                  <a:lnTo>
                    <a:pt x="1462" y="1170"/>
                  </a:lnTo>
                  <a:cubicBezTo>
                    <a:pt x="1454" y="1162"/>
                    <a:pt x="1454" y="1154"/>
                    <a:pt x="1454" y="1154"/>
                  </a:cubicBezTo>
                  <a:cubicBezTo>
                    <a:pt x="1454" y="1147"/>
                    <a:pt x="1454" y="1139"/>
                    <a:pt x="1462" y="1131"/>
                  </a:cubicBezTo>
                  <a:cubicBezTo>
                    <a:pt x="1470" y="1123"/>
                    <a:pt x="1470" y="1123"/>
                    <a:pt x="1462" y="1107"/>
                  </a:cubicBezTo>
                  <a:cubicBezTo>
                    <a:pt x="1462" y="1099"/>
                    <a:pt x="1462" y="1099"/>
                    <a:pt x="1462" y="1091"/>
                  </a:cubicBezTo>
                  <a:cubicBezTo>
                    <a:pt x="1454" y="1052"/>
                    <a:pt x="1525" y="1028"/>
                    <a:pt x="1533" y="1028"/>
                  </a:cubicBezTo>
                  <a:cubicBezTo>
                    <a:pt x="1565" y="1020"/>
                    <a:pt x="1565" y="1004"/>
                    <a:pt x="1565" y="981"/>
                  </a:cubicBezTo>
                  <a:cubicBezTo>
                    <a:pt x="1565" y="949"/>
                    <a:pt x="1565" y="917"/>
                    <a:pt x="1589" y="909"/>
                  </a:cubicBezTo>
                  <a:cubicBezTo>
                    <a:pt x="1604" y="894"/>
                    <a:pt x="1604" y="854"/>
                    <a:pt x="1612" y="822"/>
                  </a:cubicBezTo>
                  <a:cubicBezTo>
                    <a:pt x="1612" y="815"/>
                    <a:pt x="1612" y="807"/>
                    <a:pt x="1612" y="807"/>
                  </a:cubicBezTo>
                  <a:cubicBezTo>
                    <a:pt x="1612" y="775"/>
                    <a:pt x="1636" y="767"/>
                    <a:pt x="1652" y="767"/>
                  </a:cubicBezTo>
                  <a:cubicBezTo>
                    <a:pt x="1652" y="767"/>
                    <a:pt x="1652" y="767"/>
                    <a:pt x="1660" y="767"/>
                  </a:cubicBezTo>
                  <a:cubicBezTo>
                    <a:pt x="1660" y="767"/>
                    <a:pt x="1660" y="767"/>
                    <a:pt x="1668" y="767"/>
                  </a:cubicBezTo>
                  <a:cubicBezTo>
                    <a:pt x="1676" y="767"/>
                    <a:pt x="1676" y="767"/>
                    <a:pt x="1676" y="743"/>
                  </a:cubicBezTo>
                  <a:cubicBezTo>
                    <a:pt x="1676" y="704"/>
                    <a:pt x="1692" y="696"/>
                    <a:pt x="1699" y="696"/>
                  </a:cubicBezTo>
                  <a:cubicBezTo>
                    <a:pt x="1699" y="688"/>
                    <a:pt x="1707" y="664"/>
                    <a:pt x="1731" y="648"/>
                  </a:cubicBezTo>
                  <a:cubicBezTo>
                    <a:pt x="1739" y="641"/>
                    <a:pt x="1747" y="641"/>
                    <a:pt x="1755" y="633"/>
                  </a:cubicBezTo>
                  <a:cubicBezTo>
                    <a:pt x="1770" y="633"/>
                    <a:pt x="1778" y="625"/>
                    <a:pt x="1770" y="593"/>
                  </a:cubicBezTo>
                  <a:cubicBezTo>
                    <a:pt x="1770" y="569"/>
                    <a:pt x="1755" y="562"/>
                    <a:pt x="1739" y="554"/>
                  </a:cubicBezTo>
                  <a:cubicBezTo>
                    <a:pt x="1731" y="554"/>
                    <a:pt x="1723" y="546"/>
                    <a:pt x="1723" y="538"/>
                  </a:cubicBezTo>
                  <a:cubicBezTo>
                    <a:pt x="1723" y="530"/>
                    <a:pt x="1723" y="530"/>
                    <a:pt x="1723" y="522"/>
                  </a:cubicBezTo>
                  <a:cubicBezTo>
                    <a:pt x="1715" y="506"/>
                    <a:pt x="1715" y="490"/>
                    <a:pt x="1747" y="482"/>
                  </a:cubicBezTo>
                  <a:cubicBezTo>
                    <a:pt x="1770" y="467"/>
                    <a:pt x="1770" y="459"/>
                    <a:pt x="1770" y="435"/>
                  </a:cubicBezTo>
                  <a:lnTo>
                    <a:pt x="1770" y="427"/>
                  </a:lnTo>
                  <a:cubicBezTo>
                    <a:pt x="1778" y="411"/>
                    <a:pt x="1778" y="411"/>
                    <a:pt x="1786" y="411"/>
                  </a:cubicBezTo>
                  <a:lnTo>
                    <a:pt x="1794" y="404"/>
                  </a:lnTo>
                  <a:cubicBezTo>
                    <a:pt x="1802" y="395"/>
                    <a:pt x="1802" y="388"/>
                    <a:pt x="1794" y="380"/>
                  </a:cubicBezTo>
                  <a:cubicBezTo>
                    <a:pt x="1794" y="372"/>
                    <a:pt x="1794" y="364"/>
                    <a:pt x="1794" y="356"/>
                  </a:cubicBezTo>
                  <a:cubicBezTo>
                    <a:pt x="1802" y="348"/>
                    <a:pt x="1802" y="348"/>
                    <a:pt x="1810" y="348"/>
                  </a:cubicBezTo>
                  <a:cubicBezTo>
                    <a:pt x="1834" y="340"/>
                    <a:pt x="1865" y="269"/>
                    <a:pt x="1865" y="237"/>
                  </a:cubicBezTo>
                  <a:cubicBezTo>
                    <a:pt x="1818" y="245"/>
                    <a:pt x="1715" y="253"/>
                    <a:pt x="1676" y="253"/>
                  </a:cubicBezTo>
                  <a:cubicBezTo>
                    <a:pt x="1652" y="261"/>
                    <a:pt x="1636" y="253"/>
                    <a:pt x="1628" y="245"/>
                  </a:cubicBezTo>
                  <a:cubicBezTo>
                    <a:pt x="1628" y="237"/>
                    <a:pt x="1628" y="222"/>
                    <a:pt x="1644" y="206"/>
                  </a:cubicBezTo>
                  <a:cubicBezTo>
                    <a:pt x="1644" y="198"/>
                    <a:pt x="1652" y="190"/>
                    <a:pt x="1660" y="182"/>
                  </a:cubicBezTo>
                  <a:cubicBezTo>
                    <a:pt x="1676" y="158"/>
                    <a:pt x="1699" y="142"/>
                    <a:pt x="1715" y="87"/>
                  </a:cubicBezTo>
                  <a:cubicBezTo>
                    <a:pt x="1715" y="71"/>
                    <a:pt x="1715" y="56"/>
                    <a:pt x="1707" y="48"/>
                  </a:cubicBezTo>
                  <a:cubicBezTo>
                    <a:pt x="1692" y="16"/>
                    <a:pt x="1652" y="8"/>
                    <a:pt x="1644" y="8"/>
                  </a:cubicBezTo>
                  <a:cubicBezTo>
                    <a:pt x="1391" y="48"/>
                    <a:pt x="245" y="87"/>
                    <a:pt x="7" y="95"/>
                  </a:cubicBezTo>
                  <a:cubicBezTo>
                    <a:pt x="23" y="237"/>
                    <a:pt x="47" y="380"/>
                    <a:pt x="87" y="522"/>
                  </a:cubicBezTo>
                  <a:lnTo>
                    <a:pt x="87" y="522"/>
                  </a:lnTo>
                  <a:cubicBezTo>
                    <a:pt x="87" y="1407"/>
                    <a:pt x="87" y="1407"/>
                    <a:pt x="87" y="1407"/>
                  </a:cubicBezTo>
                  <a:lnTo>
                    <a:pt x="94" y="1407"/>
                  </a:lnTo>
                  <a:cubicBezTo>
                    <a:pt x="110" y="1407"/>
                    <a:pt x="118" y="1423"/>
                    <a:pt x="118" y="1439"/>
                  </a:cubicBezTo>
                  <a:cubicBezTo>
                    <a:pt x="126" y="1447"/>
                    <a:pt x="126" y="1463"/>
                    <a:pt x="134" y="1471"/>
                  </a:cubicBezTo>
                  <a:cubicBezTo>
                    <a:pt x="142" y="1471"/>
                    <a:pt x="142" y="1471"/>
                    <a:pt x="142" y="1471"/>
                  </a:cubicBezTo>
                  <a:cubicBezTo>
                    <a:pt x="142" y="1471"/>
                    <a:pt x="150" y="1463"/>
                    <a:pt x="150" y="1455"/>
                  </a:cubicBezTo>
                  <a:cubicBezTo>
                    <a:pt x="150" y="1447"/>
                    <a:pt x="158" y="1439"/>
                    <a:pt x="166" y="1439"/>
                  </a:cubicBezTo>
                  <a:close/>
                </a:path>
              </a:pathLst>
            </a:custGeom>
            <a:solidFill>
              <a:schemeClr val="accent6"/>
            </a:solidFill>
            <a:ln>
              <a:solidFill>
                <a:schemeClr val="bg2"/>
              </a:solidFill>
            </a:ln>
            <a:effectLst/>
          </p:spPr>
          <p:txBody>
            <a:bodyPr wrap="none" anchor="ctr"/>
            <a:lstStyle/>
            <a:p>
              <a:endParaRPr lang="en-US"/>
            </a:p>
          </p:txBody>
        </p:sp>
        <p:sp>
          <p:nvSpPr>
            <p:cNvPr id="297" name="Freeform 514"/>
            <p:cNvSpPr>
              <a:spLocks noChangeArrowheads="1"/>
            </p:cNvSpPr>
            <p:nvPr/>
          </p:nvSpPr>
          <p:spPr bwMode="auto">
            <a:xfrm>
              <a:off x="17566663" y="6590466"/>
              <a:ext cx="1331281" cy="1155014"/>
            </a:xfrm>
            <a:custGeom>
              <a:avLst/>
              <a:gdLst>
                <a:gd name="T0" fmla="*/ 2498 w 2531"/>
                <a:gd name="T1" fmla="*/ 1674 h 2197"/>
                <a:gd name="T2" fmla="*/ 2498 w 2531"/>
                <a:gd name="T3" fmla="*/ 1674 h 2197"/>
                <a:gd name="T4" fmla="*/ 2474 w 2531"/>
                <a:gd name="T5" fmla="*/ 1674 h 2197"/>
                <a:gd name="T6" fmla="*/ 2403 w 2531"/>
                <a:gd name="T7" fmla="*/ 1643 h 2197"/>
                <a:gd name="T8" fmla="*/ 2348 w 2531"/>
                <a:gd name="T9" fmla="*/ 1540 h 2197"/>
                <a:gd name="T10" fmla="*/ 2372 w 2531"/>
                <a:gd name="T11" fmla="*/ 1485 h 2197"/>
                <a:gd name="T12" fmla="*/ 2324 w 2531"/>
                <a:gd name="T13" fmla="*/ 1374 h 2197"/>
                <a:gd name="T14" fmla="*/ 2261 w 2531"/>
                <a:gd name="T15" fmla="*/ 1335 h 2197"/>
                <a:gd name="T16" fmla="*/ 2166 w 2531"/>
                <a:gd name="T17" fmla="*/ 1271 h 2197"/>
                <a:gd name="T18" fmla="*/ 1984 w 2531"/>
                <a:gd name="T19" fmla="*/ 1035 h 2197"/>
                <a:gd name="T20" fmla="*/ 2048 w 2531"/>
                <a:gd name="T21" fmla="*/ 806 h 2197"/>
                <a:gd name="T22" fmla="*/ 1984 w 2531"/>
                <a:gd name="T23" fmla="*/ 782 h 2197"/>
                <a:gd name="T24" fmla="*/ 1953 w 2531"/>
                <a:gd name="T25" fmla="*/ 782 h 2197"/>
                <a:gd name="T26" fmla="*/ 1905 w 2531"/>
                <a:gd name="T27" fmla="*/ 774 h 2197"/>
                <a:gd name="T28" fmla="*/ 1850 w 2531"/>
                <a:gd name="T29" fmla="*/ 766 h 2197"/>
                <a:gd name="T30" fmla="*/ 1810 w 2531"/>
                <a:gd name="T31" fmla="*/ 632 h 2197"/>
                <a:gd name="T32" fmla="*/ 1684 w 2531"/>
                <a:gd name="T33" fmla="*/ 537 h 2197"/>
                <a:gd name="T34" fmla="*/ 1534 w 2531"/>
                <a:gd name="T35" fmla="*/ 339 h 2197"/>
                <a:gd name="T36" fmla="*/ 1541 w 2531"/>
                <a:gd name="T37" fmla="*/ 134 h 2197"/>
                <a:gd name="T38" fmla="*/ 1447 w 2531"/>
                <a:gd name="T39" fmla="*/ 31 h 2197"/>
                <a:gd name="T40" fmla="*/ 1415 w 2531"/>
                <a:gd name="T41" fmla="*/ 15 h 2197"/>
                <a:gd name="T42" fmla="*/ 0 w 2531"/>
                <a:gd name="T43" fmla="*/ 79 h 2197"/>
                <a:gd name="T44" fmla="*/ 8 w 2531"/>
                <a:gd name="T45" fmla="*/ 110 h 2197"/>
                <a:gd name="T46" fmla="*/ 16 w 2531"/>
                <a:gd name="T47" fmla="*/ 150 h 2197"/>
                <a:gd name="T48" fmla="*/ 95 w 2531"/>
                <a:gd name="T49" fmla="*/ 229 h 2197"/>
                <a:gd name="T50" fmla="*/ 103 w 2531"/>
                <a:gd name="T51" fmla="*/ 308 h 2197"/>
                <a:gd name="T52" fmla="*/ 150 w 2531"/>
                <a:gd name="T53" fmla="*/ 339 h 2197"/>
                <a:gd name="T54" fmla="*/ 229 w 2531"/>
                <a:gd name="T55" fmla="*/ 426 h 2197"/>
                <a:gd name="T56" fmla="*/ 253 w 2531"/>
                <a:gd name="T57" fmla="*/ 403 h 2197"/>
                <a:gd name="T58" fmla="*/ 293 w 2531"/>
                <a:gd name="T59" fmla="*/ 411 h 2197"/>
                <a:gd name="T60" fmla="*/ 324 w 2531"/>
                <a:gd name="T61" fmla="*/ 458 h 2197"/>
                <a:gd name="T62" fmla="*/ 300 w 2531"/>
                <a:gd name="T63" fmla="*/ 490 h 2197"/>
                <a:gd name="T64" fmla="*/ 229 w 2531"/>
                <a:gd name="T65" fmla="*/ 553 h 2197"/>
                <a:gd name="T66" fmla="*/ 293 w 2531"/>
                <a:gd name="T67" fmla="*/ 608 h 2197"/>
                <a:gd name="T68" fmla="*/ 324 w 2531"/>
                <a:gd name="T69" fmla="*/ 664 h 2197"/>
                <a:gd name="T70" fmla="*/ 380 w 2531"/>
                <a:gd name="T71" fmla="*/ 727 h 2197"/>
                <a:gd name="T72" fmla="*/ 427 w 2531"/>
                <a:gd name="T73" fmla="*/ 837 h 2197"/>
                <a:gd name="T74" fmla="*/ 427 w 2531"/>
                <a:gd name="T75" fmla="*/ 1777 h 2197"/>
                <a:gd name="T76" fmla="*/ 451 w 2531"/>
                <a:gd name="T77" fmla="*/ 2022 h 2197"/>
                <a:gd name="T78" fmla="*/ 2095 w 2531"/>
                <a:gd name="T79" fmla="*/ 1943 h 2197"/>
                <a:gd name="T80" fmla="*/ 2166 w 2531"/>
                <a:gd name="T81" fmla="*/ 2022 h 2197"/>
                <a:gd name="T82" fmla="*/ 2095 w 2531"/>
                <a:gd name="T83" fmla="*/ 2141 h 2197"/>
                <a:gd name="T84" fmla="*/ 2127 w 2531"/>
                <a:gd name="T85" fmla="*/ 2188 h 2197"/>
                <a:gd name="T86" fmla="*/ 2324 w 2531"/>
                <a:gd name="T87" fmla="*/ 2172 h 2197"/>
                <a:gd name="T88" fmla="*/ 2316 w 2531"/>
                <a:gd name="T89" fmla="*/ 2157 h 2197"/>
                <a:gd name="T90" fmla="*/ 2316 w 2531"/>
                <a:gd name="T91" fmla="*/ 2109 h 2197"/>
                <a:gd name="T92" fmla="*/ 2332 w 2531"/>
                <a:gd name="T93" fmla="*/ 2030 h 2197"/>
                <a:gd name="T94" fmla="*/ 2364 w 2531"/>
                <a:gd name="T95" fmla="*/ 1967 h 2197"/>
                <a:gd name="T96" fmla="*/ 2356 w 2531"/>
                <a:gd name="T97" fmla="*/ 1896 h 2197"/>
                <a:gd name="T98" fmla="*/ 2411 w 2531"/>
                <a:gd name="T99" fmla="*/ 1888 h 2197"/>
                <a:gd name="T100" fmla="*/ 2451 w 2531"/>
                <a:gd name="T101" fmla="*/ 1864 h 2197"/>
                <a:gd name="T102" fmla="*/ 2474 w 2531"/>
                <a:gd name="T103" fmla="*/ 1840 h 2197"/>
                <a:gd name="T104" fmla="*/ 2490 w 2531"/>
                <a:gd name="T105" fmla="*/ 1769 h 2197"/>
                <a:gd name="T106" fmla="*/ 2498 w 2531"/>
                <a:gd name="T107" fmla="*/ 1674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31" h="2197">
                  <a:moveTo>
                    <a:pt x="2498" y="1674"/>
                  </a:moveTo>
                  <a:lnTo>
                    <a:pt x="2498" y="1674"/>
                  </a:lnTo>
                  <a:cubicBezTo>
                    <a:pt x="2490" y="1666"/>
                    <a:pt x="2482" y="1674"/>
                    <a:pt x="2474" y="1674"/>
                  </a:cubicBezTo>
                  <a:cubicBezTo>
                    <a:pt x="2451" y="1674"/>
                    <a:pt x="2419" y="1674"/>
                    <a:pt x="2403" y="1643"/>
                  </a:cubicBezTo>
                  <a:cubicBezTo>
                    <a:pt x="2380" y="1595"/>
                    <a:pt x="2324" y="1564"/>
                    <a:pt x="2348" y="1540"/>
                  </a:cubicBezTo>
                  <a:cubicBezTo>
                    <a:pt x="2364" y="1516"/>
                    <a:pt x="2395" y="1532"/>
                    <a:pt x="2372" y="1485"/>
                  </a:cubicBezTo>
                  <a:cubicBezTo>
                    <a:pt x="2356" y="1445"/>
                    <a:pt x="2324" y="1406"/>
                    <a:pt x="2324" y="1374"/>
                  </a:cubicBezTo>
                  <a:cubicBezTo>
                    <a:pt x="2324" y="1350"/>
                    <a:pt x="2285" y="1366"/>
                    <a:pt x="2261" y="1335"/>
                  </a:cubicBezTo>
                  <a:cubicBezTo>
                    <a:pt x="2237" y="1303"/>
                    <a:pt x="2182" y="1303"/>
                    <a:pt x="2166" y="1271"/>
                  </a:cubicBezTo>
                  <a:cubicBezTo>
                    <a:pt x="2150" y="1240"/>
                    <a:pt x="1929" y="1129"/>
                    <a:pt x="1984" y="1035"/>
                  </a:cubicBezTo>
                  <a:cubicBezTo>
                    <a:pt x="2048" y="940"/>
                    <a:pt x="2079" y="837"/>
                    <a:pt x="2048" y="806"/>
                  </a:cubicBezTo>
                  <a:cubicBezTo>
                    <a:pt x="2008" y="782"/>
                    <a:pt x="1984" y="766"/>
                    <a:pt x="1984" y="782"/>
                  </a:cubicBezTo>
                  <a:cubicBezTo>
                    <a:pt x="1984" y="798"/>
                    <a:pt x="1961" y="798"/>
                    <a:pt x="1953" y="782"/>
                  </a:cubicBezTo>
                  <a:cubicBezTo>
                    <a:pt x="1945" y="774"/>
                    <a:pt x="1929" y="766"/>
                    <a:pt x="1905" y="774"/>
                  </a:cubicBezTo>
                  <a:cubicBezTo>
                    <a:pt x="1881" y="790"/>
                    <a:pt x="1874" y="814"/>
                    <a:pt x="1850" y="766"/>
                  </a:cubicBezTo>
                  <a:cubicBezTo>
                    <a:pt x="1834" y="719"/>
                    <a:pt x="1834" y="640"/>
                    <a:pt x="1810" y="632"/>
                  </a:cubicBezTo>
                  <a:cubicBezTo>
                    <a:pt x="1787" y="624"/>
                    <a:pt x="1692" y="577"/>
                    <a:pt x="1684" y="537"/>
                  </a:cubicBezTo>
                  <a:cubicBezTo>
                    <a:pt x="1684" y="490"/>
                    <a:pt x="1541" y="395"/>
                    <a:pt x="1534" y="339"/>
                  </a:cubicBezTo>
                  <a:cubicBezTo>
                    <a:pt x="1526" y="284"/>
                    <a:pt x="1526" y="158"/>
                    <a:pt x="1541" y="134"/>
                  </a:cubicBezTo>
                  <a:cubicBezTo>
                    <a:pt x="1510" y="94"/>
                    <a:pt x="1455" y="47"/>
                    <a:pt x="1447" y="31"/>
                  </a:cubicBezTo>
                  <a:cubicBezTo>
                    <a:pt x="1423" y="0"/>
                    <a:pt x="1415" y="15"/>
                    <a:pt x="1415" y="15"/>
                  </a:cubicBezTo>
                  <a:cubicBezTo>
                    <a:pt x="1091" y="63"/>
                    <a:pt x="119" y="79"/>
                    <a:pt x="0" y="79"/>
                  </a:cubicBezTo>
                  <a:cubicBezTo>
                    <a:pt x="0" y="94"/>
                    <a:pt x="0" y="102"/>
                    <a:pt x="8" y="110"/>
                  </a:cubicBezTo>
                  <a:cubicBezTo>
                    <a:pt x="32" y="142"/>
                    <a:pt x="8" y="110"/>
                    <a:pt x="16" y="150"/>
                  </a:cubicBezTo>
                  <a:cubicBezTo>
                    <a:pt x="24" y="181"/>
                    <a:pt x="55" y="197"/>
                    <a:pt x="95" y="229"/>
                  </a:cubicBezTo>
                  <a:cubicBezTo>
                    <a:pt x="127" y="260"/>
                    <a:pt x="103" y="276"/>
                    <a:pt x="103" y="308"/>
                  </a:cubicBezTo>
                  <a:cubicBezTo>
                    <a:pt x="103" y="339"/>
                    <a:pt x="134" y="331"/>
                    <a:pt x="150" y="339"/>
                  </a:cubicBezTo>
                  <a:cubicBezTo>
                    <a:pt x="158" y="355"/>
                    <a:pt x="214" y="403"/>
                    <a:pt x="229" y="426"/>
                  </a:cubicBezTo>
                  <a:cubicBezTo>
                    <a:pt x="253" y="442"/>
                    <a:pt x="253" y="426"/>
                    <a:pt x="253" y="403"/>
                  </a:cubicBezTo>
                  <a:cubicBezTo>
                    <a:pt x="253" y="379"/>
                    <a:pt x="293" y="387"/>
                    <a:pt x="293" y="411"/>
                  </a:cubicBezTo>
                  <a:cubicBezTo>
                    <a:pt x="293" y="434"/>
                    <a:pt x="316" y="434"/>
                    <a:pt x="324" y="458"/>
                  </a:cubicBezTo>
                  <a:cubicBezTo>
                    <a:pt x="340" y="482"/>
                    <a:pt x="324" y="482"/>
                    <a:pt x="300" y="490"/>
                  </a:cubicBezTo>
                  <a:cubicBezTo>
                    <a:pt x="277" y="497"/>
                    <a:pt x="261" y="521"/>
                    <a:pt x="229" y="553"/>
                  </a:cubicBezTo>
                  <a:cubicBezTo>
                    <a:pt x="205" y="577"/>
                    <a:pt x="253" y="584"/>
                    <a:pt x="293" y="608"/>
                  </a:cubicBezTo>
                  <a:cubicBezTo>
                    <a:pt x="324" y="632"/>
                    <a:pt x="324" y="632"/>
                    <a:pt x="324" y="664"/>
                  </a:cubicBezTo>
                  <a:cubicBezTo>
                    <a:pt x="324" y="695"/>
                    <a:pt x="356" y="703"/>
                    <a:pt x="380" y="727"/>
                  </a:cubicBezTo>
                  <a:cubicBezTo>
                    <a:pt x="395" y="750"/>
                    <a:pt x="435" y="711"/>
                    <a:pt x="427" y="837"/>
                  </a:cubicBezTo>
                  <a:cubicBezTo>
                    <a:pt x="419" y="964"/>
                    <a:pt x="427" y="1777"/>
                    <a:pt x="427" y="1777"/>
                  </a:cubicBezTo>
                  <a:cubicBezTo>
                    <a:pt x="427" y="1777"/>
                    <a:pt x="435" y="1872"/>
                    <a:pt x="451" y="2022"/>
                  </a:cubicBezTo>
                  <a:cubicBezTo>
                    <a:pt x="664" y="2014"/>
                    <a:pt x="1834" y="1975"/>
                    <a:pt x="2095" y="1943"/>
                  </a:cubicBezTo>
                  <a:cubicBezTo>
                    <a:pt x="2095" y="1943"/>
                    <a:pt x="2190" y="1959"/>
                    <a:pt x="2166" y="2022"/>
                  </a:cubicBezTo>
                  <a:cubicBezTo>
                    <a:pt x="2150" y="2093"/>
                    <a:pt x="2119" y="2109"/>
                    <a:pt x="2095" y="2141"/>
                  </a:cubicBezTo>
                  <a:cubicBezTo>
                    <a:pt x="2079" y="2172"/>
                    <a:pt x="2079" y="2196"/>
                    <a:pt x="2127" y="2188"/>
                  </a:cubicBezTo>
                  <a:cubicBezTo>
                    <a:pt x="2158" y="2180"/>
                    <a:pt x="2261" y="2172"/>
                    <a:pt x="2324" y="2172"/>
                  </a:cubicBezTo>
                  <a:cubicBezTo>
                    <a:pt x="2324" y="2164"/>
                    <a:pt x="2324" y="2164"/>
                    <a:pt x="2316" y="2157"/>
                  </a:cubicBezTo>
                  <a:cubicBezTo>
                    <a:pt x="2308" y="2133"/>
                    <a:pt x="2293" y="2125"/>
                    <a:pt x="2316" y="2109"/>
                  </a:cubicBezTo>
                  <a:cubicBezTo>
                    <a:pt x="2332" y="2093"/>
                    <a:pt x="2308" y="2046"/>
                    <a:pt x="2332" y="2030"/>
                  </a:cubicBezTo>
                  <a:cubicBezTo>
                    <a:pt x="2364" y="2006"/>
                    <a:pt x="2348" y="1991"/>
                    <a:pt x="2364" y="1967"/>
                  </a:cubicBezTo>
                  <a:cubicBezTo>
                    <a:pt x="2372" y="1951"/>
                    <a:pt x="2316" y="1888"/>
                    <a:pt x="2356" y="1896"/>
                  </a:cubicBezTo>
                  <a:cubicBezTo>
                    <a:pt x="2395" y="1904"/>
                    <a:pt x="2411" y="1904"/>
                    <a:pt x="2411" y="1888"/>
                  </a:cubicBezTo>
                  <a:cubicBezTo>
                    <a:pt x="2411" y="1880"/>
                    <a:pt x="2435" y="1864"/>
                    <a:pt x="2451" y="1864"/>
                  </a:cubicBezTo>
                  <a:cubicBezTo>
                    <a:pt x="2459" y="1872"/>
                    <a:pt x="2459" y="1888"/>
                    <a:pt x="2474" y="1840"/>
                  </a:cubicBezTo>
                  <a:cubicBezTo>
                    <a:pt x="2490" y="1793"/>
                    <a:pt x="2459" y="1769"/>
                    <a:pt x="2490" y="1769"/>
                  </a:cubicBezTo>
                  <a:cubicBezTo>
                    <a:pt x="2530" y="1769"/>
                    <a:pt x="2506" y="1682"/>
                    <a:pt x="2498" y="1674"/>
                  </a:cubicBezTo>
                </a:path>
              </a:pathLst>
            </a:custGeom>
            <a:solidFill>
              <a:schemeClr val="accent6"/>
            </a:solidFill>
            <a:ln>
              <a:solidFill>
                <a:schemeClr val="bg2"/>
              </a:solidFill>
            </a:ln>
            <a:effectLst/>
          </p:spPr>
          <p:txBody>
            <a:bodyPr wrap="none" anchor="ctr"/>
            <a:lstStyle/>
            <a:p>
              <a:endParaRPr lang="en-US"/>
            </a:p>
          </p:txBody>
        </p:sp>
        <p:sp>
          <p:nvSpPr>
            <p:cNvPr id="298" name="Freeform 586"/>
            <p:cNvSpPr>
              <a:spLocks noChangeArrowheads="1"/>
            </p:cNvSpPr>
            <p:nvPr/>
          </p:nvSpPr>
          <p:spPr bwMode="auto">
            <a:xfrm>
              <a:off x="18696166" y="7392946"/>
              <a:ext cx="1655984" cy="582146"/>
            </a:xfrm>
            <a:custGeom>
              <a:avLst/>
              <a:gdLst>
                <a:gd name="T0" fmla="*/ 2340 w 3148"/>
                <a:gd name="T1" fmla="*/ 751 h 1108"/>
                <a:gd name="T2" fmla="*/ 2340 w 3148"/>
                <a:gd name="T3" fmla="*/ 751 h 1108"/>
                <a:gd name="T4" fmla="*/ 2340 w 3148"/>
                <a:gd name="T5" fmla="*/ 664 h 1108"/>
                <a:gd name="T6" fmla="*/ 2419 w 3148"/>
                <a:gd name="T7" fmla="*/ 617 h 1108"/>
                <a:gd name="T8" fmla="*/ 2530 w 3148"/>
                <a:gd name="T9" fmla="*/ 593 h 1108"/>
                <a:gd name="T10" fmla="*/ 2680 w 3148"/>
                <a:gd name="T11" fmla="*/ 459 h 1108"/>
                <a:gd name="T12" fmla="*/ 2720 w 3148"/>
                <a:gd name="T13" fmla="*/ 395 h 1108"/>
                <a:gd name="T14" fmla="*/ 2791 w 3148"/>
                <a:gd name="T15" fmla="*/ 356 h 1108"/>
                <a:gd name="T16" fmla="*/ 2807 w 3148"/>
                <a:gd name="T17" fmla="*/ 309 h 1108"/>
                <a:gd name="T18" fmla="*/ 2862 w 3148"/>
                <a:gd name="T19" fmla="*/ 348 h 1108"/>
                <a:gd name="T20" fmla="*/ 2917 w 3148"/>
                <a:gd name="T21" fmla="*/ 245 h 1108"/>
                <a:gd name="T22" fmla="*/ 3004 w 3148"/>
                <a:gd name="T23" fmla="*/ 261 h 1108"/>
                <a:gd name="T24" fmla="*/ 3076 w 3148"/>
                <a:gd name="T25" fmla="*/ 174 h 1108"/>
                <a:gd name="T26" fmla="*/ 3131 w 3148"/>
                <a:gd name="T27" fmla="*/ 111 h 1108"/>
                <a:gd name="T28" fmla="*/ 3139 w 3148"/>
                <a:gd name="T29" fmla="*/ 0 h 1108"/>
                <a:gd name="T30" fmla="*/ 2981 w 3148"/>
                <a:gd name="T31" fmla="*/ 24 h 1108"/>
                <a:gd name="T32" fmla="*/ 941 w 3148"/>
                <a:gd name="T33" fmla="*/ 253 h 1108"/>
                <a:gd name="T34" fmla="*/ 894 w 3148"/>
                <a:gd name="T35" fmla="*/ 285 h 1108"/>
                <a:gd name="T36" fmla="*/ 838 w 3148"/>
                <a:gd name="T37" fmla="*/ 261 h 1108"/>
                <a:gd name="T38" fmla="*/ 759 w 3148"/>
                <a:gd name="T39" fmla="*/ 269 h 1108"/>
                <a:gd name="T40" fmla="*/ 759 w 3148"/>
                <a:gd name="T41" fmla="*/ 356 h 1108"/>
                <a:gd name="T42" fmla="*/ 261 w 3148"/>
                <a:gd name="T43" fmla="*/ 372 h 1108"/>
                <a:gd name="T44" fmla="*/ 206 w 3148"/>
                <a:gd name="T45" fmla="*/ 372 h 1108"/>
                <a:gd name="T46" fmla="*/ 214 w 3148"/>
                <a:gd name="T47" fmla="*/ 443 h 1108"/>
                <a:gd name="T48" fmla="*/ 182 w 3148"/>
                <a:gd name="T49" fmla="*/ 506 h 1108"/>
                <a:gd name="T50" fmla="*/ 166 w 3148"/>
                <a:gd name="T51" fmla="*/ 585 h 1108"/>
                <a:gd name="T52" fmla="*/ 166 w 3148"/>
                <a:gd name="T53" fmla="*/ 633 h 1108"/>
                <a:gd name="T54" fmla="*/ 111 w 3148"/>
                <a:gd name="T55" fmla="*/ 759 h 1108"/>
                <a:gd name="T56" fmla="*/ 103 w 3148"/>
                <a:gd name="T57" fmla="*/ 815 h 1108"/>
                <a:gd name="T58" fmla="*/ 79 w 3148"/>
                <a:gd name="T59" fmla="*/ 838 h 1108"/>
                <a:gd name="T60" fmla="*/ 48 w 3148"/>
                <a:gd name="T61" fmla="*/ 893 h 1108"/>
                <a:gd name="T62" fmla="*/ 24 w 3148"/>
                <a:gd name="T63" fmla="*/ 949 h 1108"/>
                <a:gd name="T64" fmla="*/ 79 w 3148"/>
                <a:gd name="T65" fmla="*/ 1004 h 1108"/>
                <a:gd name="T66" fmla="*/ 40 w 3148"/>
                <a:gd name="T67" fmla="*/ 1059 h 1108"/>
                <a:gd name="T68" fmla="*/ 0 w 3148"/>
                <a:gd name="T69" fmla="*/ 1107 h 1108"/>
                <a:gd name="T70" fmla="*/ 2246 w 3148"/>
                <a:gd name="T71" fmla="*/ 893 h 1108"/>
                <a:gd name="T72" fmla="*/ 2246 w 3148"/>
                <a:gd name="T73" fmla="*/ 783 h 1108"/>
                <a:gd name="T74" fmla="*/ 2340 w 3148"/>
                <a:gd name="T75" fmla="*/ 751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48" h="1108">
                  <a:moveTo>
                    <a:pt x="2340" y="751"/>
                  </a:moveTo>
                  <a:lnTo>
                    <a:pt x="2340" y="751"/>
                  </a:lnTo>
                  <a:cubicBezTo>
                    <a:pt x="2356" y="728"/>
                    <a:pt x="2348" y="696"/>
                    <a:pt x="2340" y="664"/>
                  </a:cubicBezTo>
                  <a:cubicBezTo>
                    <a:pt x="2333" y="633"/>
                    <a:pt x="2356" y="656"/>
                    <a:pt x="2419" y="617"/>
                  </a:cubicBezTo>
                  <a:cubicBezTo>
                    <a:pt x="2475" y="569"/>
                    <a:pt x="2499" y="625"/>
                    <a:pt x="2530" y="593"/>
                  </a:cubicBezTo>
                  <a:cubicBezTo>
                    <a:pt x="2562" y="562"/>
                    <a:pt x="2641" y="467"/>
                    <a:pt x="2680" y="459"/>
                  </a:cubicBezTo>
                  <a:cubicBezTo>
                    <a:pt x="2720" y="459"/>
                    <a:pt x="2720" y="411"/>
                    <a:pt x="2720" y="395"/>
                  </a:cubicBezTo>
                  <a:cubicBezTo>
                    <a:pt x="2720" y="372"/>
                    <a:pt x="2775" y="380"/>
                    <a:pt x="2791" y="356"/>
                  </a:cubicBezTo>
                  <a:cubicBezTo>
                    <a:pt x="2807" y="332"/>
                    <a:pt x="2783" y="309"/>
                    <a:pt x="2807" y="309"/>
                  </a:cubicBezTo>
                  <a:cubicBezTo>
                    <a:pt x="2830" y="309"/>
                    <a:pt x="2815" y="356"/>
                    <a:pt x="2862" y="348"/>
                  </a:cubicBezTo>
                  <a:cubicBezTo>
                    <a:pt x="2910" y="340"/>
                    <a:pt x="2878" y="285"/>
                    <a:pt x="2917" y="245"/>
                  </a:cubicBezTo>
                  <a:cubicBezTo>
                    <a:pt x="2965" y="206"/>
                    <a:pt x="3004" y="245"/>
                    <a:pt x="3004" y="261"/>
                  </a:cubicBezTo>
                  <a:cubicBezTo>
                    <a:pt x="3012" y="285"/>
                    <a:pt x="3060" y="222"/>
                    <a:pt x="3076" y="174"/>
                  </a:cubicBezTo>
                  <a:cubicBezTo>
                    <a:pt x="3091" y="127"/>
                    <a:pt x="3107" y="150"/>
                    <a:pt x="3131" y="111"/>
                  </a:cubicBezTo>
                  <a:cubicBezTo>
                    <a:pt x="3147" y="79"/>
                    <a:pt x="3139" y="32"/>
                    <a:pt x="3139" y="0"/>
                  </a:cubicBezTo>
                  <a:cubicBezTo>
                    <a:pt x="3099" y="0"/>
                    <a:pt x="3036" y="8"/>
                    <a:pt x="2981" y="24"/>
                  </a:cubicBezTo>
                  <a:cubicBezTo>
                    <a:pt x="2910" y="32"/>
                    <a:pt x="1637" y="222"/>
                    <a:pt x="941" y="253"/>
                  </a:cubicBezTo>
                  <a:cubicBezTo>
                    <a:pt x="941" y="253"/>
                    <a:pt x="901" y="261"/>
                    <a:pt x="894" y="285"/>
                  </a:cubicBezTo>
                  <a:cubicBezTo>
                    <a:pt x="886" y="301"/>
                    <a:pt x="862" y="277"/>
                    <a:pt x="838" y="261"/>
                  </a:cubicBezTo>
                  <a:cubicBezTo>
                    <a:pt x="823" y="253"/>
                    <a:pt x="759" y="245"/>
                    <a:pt x="759" y="269"/>
                  </a:cubicBezTo>
                  <a:cubicBezTo>
                    <a:pt x="759" y="293"/>
                    <a:pt x="791" y="348"/>
                    <a:pt x="759" y="356"/>
                  </a:cubicBezTo>
                  <a:cubicBezTo>
                    <a:pt x="728" y="356"/>
                    <a:pt x="356" y="388"/>
                    <a:pt x="261" y="372"/>
                  </a:cubicBezTo>
                  <a:cubicBezTo>
                    <a:pt x="253" y="380"/>
                    <a:pt x="237" y="380"/>
                    <a:pt x="206" y="372"/>
                  </a:cubicBezTo>
                  <a:cubicBezTo>
                    <a:pt x="166" y="364"/>
                    <a:pt x="222" y="427"/>
                    <a:pt x="214" y="443"/>
                  </a:cubicBezTo>
                  <a:cubicBezTo>
                    <a:pt x="198" y="467"/>
                    <a:pt x="214" y="482"/>
                    <a:pt x="182" y="506"/>
                  </a:cubicBezTo>
                  <a:cubicBezTo>
                    <a:pt x="158" y="522"/>
                    <a:pt x="182" y="569"/>
                    <a:pt x="166" y="585"/>
                  </a:cubicBezTo>
                  <a:cubicBezTo>
                    <a:pt x="143" y="601"/>
                    <a:pt x="158" y="609"/>
                    <a:pt x="166" y="633"/>
                  </a:cubicBezTo>
                  <a:cubicBezTo>
                    <a:pt x="174" y="664"/>
                    <a:pt x="143" y="751"/>
                    <a:pt x="111" y="759"/>
                  </a:cubicBezTo>
                  <a:cubicBezTo>
                    <a:pt x="79" y="767"/>
                    <a:pt x="119" y="799"/>
                    <a:pt x="103" y="815"/>
                  </a:cubicBezTo>
                  <a:cubicBezTo>
                    <a:pt x="87" y="830"/>
                    <a:pt x="79" y="815"/>
                    <a:pt x="79" y="838"/>
                  </a:cubicBezTo>
                  <a:cubicBezTo>
                    <a:pt x="71" y="862"/>
                    <a:pt x="71" y="886"/>
                    <a:pt x="48" y="893"/>
                  </a:cubicBezTo>
                  <a:cubicBezTo>
                    <a:pt x="16" y="909"/>
                    <a:pt x="24" y="925"/>
                    <a:pt x="24" y="949"/>
                  </a:cubicBezTo>
                  <a:cubicBezTo>
                    <a:pt x="24" y="973"/>
                    <a:pt x="64" y="957"/>
                    <a:pt x="79" y="1004"/>
                  </a:cubicBezTo>
                  <a:cubicBezTo>
                    <a:pt x="87" y="1052"/>
                    <a:pt x="64" y="1044"/>
                    <a:pt x="40" y="1059"/>
                  </a:cubicBezTo>
                  <a:cubicBezTo>
                    <a:pt x="8" y="1075"/>
                    <a:pt x="0" y="1107"/>
                    <a:pt x="0" y="1107"/>
                  </a:cubicBezTo>
                  <a:cubicBezTo>
                    <a:pt x="593" y="1083"/>
                    <a:pt x="1645" y="957"/>
                    <a:pt x="2246" y="893"/>
                  </a:cubicBezTo>
                  <a:cubicBezTo>
                    <a:pt x="2246" y="846"/>
                    <a:pt x="2246" y="791"/>
                    <a:pt x="2246" y="783"/>
                  </a:cubicBezTo>
                  <a:cubicBezTo>
                    <a:pt x="2246" y="759"/>
                    <a:pt x="2317" y="767"/>
                    <a:pt x="2340" y="751"/>
                  </a:cubicBezTo>
                </a:path>
              </a:pathLst>
            </a:custGeom>
            <a:solidFill>
              <a:schemeClr val="accent6"/>
            </a:solidFill>
            <a:ln>
              <a:solidFill>
                <a:schemeClr val="bg2"/>
              </a:solidFill>
            </a:ln>
            <a:effectLst/>
          </p:spPr>
          <p:txBody>
            <a:bodyPr wrap="none" anchor="ctr"/>
            <a:lstStyle/>
            <a:p>
              <a:endParaRPr lang="en-US"/>
            </a:p>
          </p:txBody>
        </p:sp>
        <p:sp>
          <p:nvSpPr>
            <p:cNvPr id="299" name="Freeform 587"/>
            <p:cNvSpPr>
              <a:spLocks noChangeArrowheads="1"/>
            </p:cNvSpPr>
            <p:nvPr/>
          </p:nvSpPr>
          <p:spPr bwMode="auto">
            <a:xfrm>
              <a:off x="18693846" y="7388307"/>
              <a:ext cx="1658304" cy="586785"/>
            </a:xfrm>
            <a:custGeom>
              <a:avLst/>
              <a:gdLst>
                <a:gd name="T0" fmla="*/ 0 w 3155"/>
                <a:gd name="T1" fmla="*/ 1115 h 1116"/>
                <a:gd name="T2" fmla="*/ 78 w 3155"/>
                <a:gd name="T3" fmla="*/ 1012 h 1116"/>
                <a:gd name="T4" fmla="*/ 31 w 3155"/>
                <a:gd name="T5" fmla="*/ 941 h 1116"/>
                <a:gd name="T6" fmla="*/ 78 w 3155"/>
                <a:gd name="T7" fmla="*/ 846 h 1116"/>
                <a:gd name="T8" fmla="*/ 102 w 3155"/>
                <a:gd name="T9" fmla="*/ 799 h 1116"/>
                <a:gd name="T10" fmla="*/ 150 w 3155"/>
                <a:gd name="T11" fmla="*/ 728 h 1116"/>
                <a:gd name="T12" fmla="*/ 173 w 3155"/>
                <a:gd name="T13" fmla="*/ 585 h 1116"/>
                <a:gd name="T14" fmla="*/ 205 w 3155"/>
                <a:gd name="T15" fmla="*/ 475 h 1116"/>
                <a:gd name="T16" fmla="*/ 197 w 3155"/>
                <a:gd name="T17" fmla="*/ 380 h 1116"/>
                <a:gd name="T18" fmla="*/ 268 w 3155"/>
                <a:gd name="T19" fmla="*/ 380 h 1116"/>
                <a:gd name="T20" fmla="*/ 750 w 3155"/>
                <a:gd name="T21" fmla="*/ 356 h 1116"/>
                <a:gd name="T22" fmla="*/ 766 w 3155"/>
                <a:gd name="T23" fmla="*/ 309 h 1116"/>
                <a:gd name="T24" fmla="*/ 853 w 3155"/>
                <a:gd name="T25" fmla="*/ 269 h 1116"/>
                <a:gd name="T26" fmla="*/ 901 w 3155"/>
                <a:gd name="T27" fmla="*/ 285 h 1116"/>
                <a:gd name="T28" fmla="*/ 2988 w 3155"/>
                <a:gd name="T29" fmla="*/ 24 h 1116"/>
                <a:gd name="T30" fmla="*/ 3146 w 3155"/>
                <a:gd name="T31" fmla="*/ 8 h 1116"/>
                <a:gd name="T32" fmla="*/ 3083 w 3155"/>
                <a:gd name="T33" fmla="*/ 182 h 1116"/>
                <a:gd name="T34" fmla="*/ 2964 w 3155"/>
                <a:gd name="T35" fmla="*/ 237 h 1116"/>
                <a:gd name="T36" fmla="*/ 2869 w 3155"/>
                <a:gd name="T37" fmla="*/ 364 h 1116"/>
                <a:gd name="T38" fmla="*/ 2806 w 3155"/>
                <a:gd name="T39" fmla="*/ 324 h 1116"/>
                <a:gd name="T40" fmla="*/ 2758 w 3155"/>
                <a:gd name="T41" fmla="*/ 388 h 1116"/>
                <a:gd name="T42" fmla="*/ 2569 w 3155"/>
                <a:gd name="T43" fmla="*/ 577 h 1116"/>
                <a:gd name="T44" fmla="*/ 2498 w 3155"/>
                <a:gd name="T45" fmla="*/ 609 h 1116"/>
                <a:gd name="T46" fmla="*/ 2363 w 3155"/>
                <a:gd name="T47" fmla="*/ 656 h 1116"/>
                <a:gd name="T48" fmla="*/ 2347 w 3155"/>
                <a:gd name="T49" fmla="*/ 759 h 1116"/>
                <a:gd name="T50" fmla="*/ 2260 w 3155"/>
                <a:gd name="T51" fmla="*/ 838 h 1116"/>
                <a:gd name="T52" fmla="*/ 2253 w 3155"/>
                <a:gd name="T53" fmla="*/ 901 h 1116"/>
                <a:gd name="T54" fmla="*/ 205 w 3155"/>
                <a:gd name="T55" fmla="*/ 380 h 1116"/>
                <a:gd name="T56" fmla="*/ 213 w 3155"/>
                <a:gd name="T57" fmla="*/ 411 h 1116"/>
                <a:gd name="T58" fmla="*/ 197 w 3155"/>
                <a:gd name="T59" fmla="*/ 514 h 1116"/>
                <a:gd name="T60" fmla="*/ 173 w 3155"/>
                <a:gd name="T61" fmla="*/ 625 h 1116"/>
                <a:gd name="T62" fmla="*/ 118 w 3155"/>
                <a:gd name="T63" fmla="*/ 767 h 1116"/>
                <a:gd name="T64" fmla="*/ 110 w 3155"/>
                <a:gd name="T65" fmla="*/ 823 h 1116"/>
                <a:gd name="T66" fmla="*/ 86 w 3155"/>
                <a:gd name="T67" fmla="*/ 854 h 1116"/>
                <a:gd name="T68" fmla="*/ 39 w 3155"/>
                <a:gd name="T69" fmla="*/ 957 h 1116"/>
                <a:gd name="T70" fmla="*/ 63 w 3155"/>
                <a:gd name="T71" fmla="*/ 1060 h 1116"/>
                <a:gd name="T72" fmla="*/ 2253 w 3155"/>
                <a:gd name="T73" fmla="*/ 894 h 1116"/>
                <a:gd name="T74" fmla="*/ 2300 w 3155"/>
                <a:gd name="T75" fmla="*/ 767 h 1116"/>
                <a:gd name="T76" fmla="*/ 2347 w 3155"/>
                <a:gd name="T77" fmla="*/ 672 h 1116"/>
                <a:gd name="T78" fmla="*/ 2474 w 3155"/>
                <a:gd name="T79" fmla="*/ 601 h 1116"/>
                <a:gd name="T80" fmla="*/ 2537 w 3155"/>
                <a:gd name="T81" fmla="*/ 601 h 1116"/>
                <a:gd name="T82" fmla="*/ 2727 w 3155"/>
                <a:gd name="T83" fmla="*/ 403 h 1116"/>
                <a:gd name="T84" fmla="*/ 2798 w 3155"/>
                <a:gd name="T85" fmla="*/ 332 h 1116"/>
                <a:gd name="T86" fmla="*/ 2837 w 3155"/>
                <a:gd name="T87" fmla="*/ 332 h 1116"/>
                <a:gd name="T88" fmla="*/ 2924 w 3155"/>
                <a:gd name="T89" fmla="*/ 253 h 1116"/>
                <a:gd name="T90" fmla="*/ 3019 w 3155"/>
                <a:gd name="T91" fmla="*/ 269 h 1116"/>
                <a:gd name="T92" fmla="*/ 3130 w 3155"/>
                <a:gd name="T93" fmla="*/ 119 h 1116"/>
                <a:gd name="T94" fmla="*/ 948 w 3155"/>
                <a:gd name="T95" fmla="*/ 261 h 1116"/>
                <a:gd name="T96" fmla="*/ 853 w 3155"/>
                <a:gd name="T97" fmla="*/ 277 h 1116"/>
                <a:gd name="T98" fmla="*/ 766 w 3155"/>
                <a:gd name="T99" fmla="*/ 277 h 1116"/>
                <a:gd name="T100" fmla="*/ 766 w 3155"/>
                <a:gd name="T101" fmla="*/ 364 h 1116"/>
                <a:gd name="T102" fmla="*/ 268 w 3155"/>
                <a:gd name="T103" fmla="*/ 388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55" h="1116">
                  <a:moveTo>
                    <a:pt x="0" y="1115"/>
                  </a:moveTo>
                  <a:lnTo>
                    <a:pt x="0" y="1115"/>
                  </a:lnTo>
                  <a:lnTo>
                    <a:pt x="0" y="1115"/>
                  </a:lnTo>
                  <a:cubicBezTo>
                    <a:pt x="7" y="1115"/>
                    <a:pt x="15" y="1083"/>
                    <a:pt x="39" y="1067"/>
                  </a:cubicBezTo>
                  <a:cubicBezTo>
                    <a:pt x="47" y="1060"/>
                    <a:pt x="55" y="1060"/>
                    <a:pt x="63" y="1052"/>
                  </a:cubicBezTo>
                  <a:cubicBezTo>
                    <a:pt x="78" y="1052"/>
                    <a:pt x="86" y="1044"/>
                    <a:pt x="78" y="1012"/>
                  </a:cubicBezTo>
                  <a:cubicBezTo>
                    <a:pt x="78" y="988"/>
                    <a:pt x="63" y="981"/>
                    <a:pt x="47" y="973"/>
                  </a:cubicBezTo>
                  <a:cubicBezTo>
                    <a:pt x="39" y="973"/>
                    <a:pt x="31" y="965"/>
                    <a:pt x="31" y="957"/>
                  </a:cubicBezTo>
                  <a:cubicBezTo>
                    <a:pt x="31" y="949"/>
                    <a:pt x="31" y="949"/>
                    <a:pt x="31" y="941"/>
                  </a:cubicBezTo>
                  <a:cubicBezTo>
                    <a:pt x="23" y="925"/>
                    <a:pt x="23" y="909"/>
                    <a:pt x="55" y="901"/>
                  </a:cubicBezTo>
                  <a:cubicBezTo>
                    <a:pt x="78" y="886"/>
                    <a:pt x="78" y="878"/>
                    <a:pt x="78" y="854"/>
                  </a:cubicBezTo>
                  <a:lnTo>
                    <a:pt x="78" y="846"/>
                  </a:lnTo>
                  <a:cubicBezTo>
                    <a:pt x="86" y="830"/>
                    <a:pt x="86" y="830"/>
                    <a:pt x="94" y="830"/>
                  </a:cubicBezTo>
                  <a:lnTo>
                    <a:pt x="102" y="823"/>
                  </a:lnTo>
                  <a:cubicBezTo>
                    <a:pt x="110" y="814"/>
                    <a:pt x="110" y="807"/>
                    <a:pt x="102" y="799"/>
                  </a:cubicBezTo>
                  <a:cubicBezTo>
                    <a:pt x="102" y="791"/>
                    <a:pt x="102" y="783"/>
                    <a:pt x="102" y="775"/>
                  </a:cubicBezTo>
                  <a:cubicBezTo>
                    <a:pt x="110" y="767"/>
                    <a:pt x="110" y="767"/>
                    <a:pt x="118" y="767"/>
                  </a:cubicBezTo>
                  <a:cubicBezTo>
                    <a:pt x="126" y="759"/>
                    <a:pt x="142" y="751"/>
                    <a:pt x="150" y="728"/>
                  </a:cubicBezTo>
                  <a:cubicBezTo>
                    <a:pt x="165" y="696"/>
                    <a:pt x="181" y="664"/>
                    <a:pt x="173" y="648"/>
                  </a:cubicBezTo>
                  <a:cubicBezTo>
                    <a:pt x="173" y="641"/>
                    <a:pt x="165" y="633"/>
                    <a:pt x="165" y="625"/>
                  </a:cubicBezTo>
                  <a:cubicBezTo>
                    <a:pt x="158" y="609"/>
                    <a:pt x="158" y="601"/>
                    <a:pt x="173" y="585"/>
                  </a:cubicBezTo>
                  <a:cubicBezTo>
                    <a:pt x="181" y="585"/>
                    <a:pt x="173" y="570"/>
                    <a:pt x="173" y="554"/>
                  </a:cubicBezTo>
                  <a:cubicBezTo>
                    <a:pt x="173" y="538"/>
                    <a:pt x="173" y="522"/>
                    <a:pt x="189" y="506"/>
                  </a:cubicBezTo>
                  <a:cubicBezTo>
                    <a:pt x="205" y="498"/>
                    <a:pt x="205" y="483"/>
                    <a:pt x="205" y="475"/>
                  </a:cubicBezTo>
                  <a:cubicBezTo>
                    <a:pt x="213" y="467"/>
                    <a:pt x="213" y="459"/>
                    <a:pt x="213" y="451"/>
                  </a:cubicBezTo>
                  <a:cubicBezTo>
                    <a:pt x="213" y="443"/>
                    <a:pt x="213" y="427"/>
                    <a:pt x="205" y="419"/>
                  </a:cubicBezTo>
                  <a:cubicBezTo>
                    <a:pt x="197" y="403"/>
                    <a:pt x="189" y="388"/>
                    <a:pt x="197" y="380"/>
                  </a:cubicBezTo>
                  <a:cubicBezTo>
                    <a:pt x="197" y="372"/>
                    <a:pt x="205" y="372"/>
                    <a:pt x="213" y="372"/>
                  </a:cubicBezTo>
                  <a:cubicBezTo>
                    <a:pt x="244" y="380"/>
                    <a:pt x="260" y="388"/>
                    <a:pt x="268" y="380"/>
                  </a:cubicBezTo>
                  <a:lnTo>
                    <a:pt x="268" y="380"/>
                  </a:lnTo>
                  <a:lnTo>
                    <a:pt x="268" y="380"/>
                  </a:lnTo>
                  <a:cubicBezTo>
                    <a:pt x="284" y="380"/>
                    <a:pt x="300" y="380"/>
                    <a:pt x="331" y="380"/>
                  </a:cubicBezTo>
                  <a:cubicBezTo>
                    <a:pt x="411" y="380"/>
                    <a:pt x="553" y="372"/>
                    <a:pt x="750" y="356"/>
                  </a:cubicBezTo>
                  <a:cubicBezTo>
                    <a:pt x="758" y="356"/>
                    <a:pt x="758" y="356"/>
                    <a:pt x="766" y="356"/>
                  </a:cubicBezTo>
                  <a:cubicBezTo>
                    <a:pt x="766" y="356"/>
                    <a:pt x="774" y="356"/>
                    <a:pt x="774" y="348"/>
                  </a:cubicBezTo>
                  <a:cubicBezTo>
                    <a:pt x="782" y="340"/>
                    <a:pt x="774" y="324"/>
                    <a:pt x="766" y="309"/>
                  </a:cubicBezTo>
                  <a:cubicBezTo>
                    <a:pt x="766" y="293"/>
                    <a:pt x="758" y="285"/>
                    <a:pt x="758" y="277"/>
                  </a:cubicBezTo>
                  <a:cubicBezTo>
                    <a:pt x="758" y="269"/>
                    <a:pt x="774" y="261"/>
                    <a:pt x="798" y="261"/>
                  </a:cubicBezTo>
                  <a:cubicBezTo>
                    <a:pt x="822" y="261"/>
                    <a:pt x="837" y="261"/>
                    <a:pt x="853" y="269"/>
                  </a:cubicBezTo>
                  <a:cubicBezTo>
                    <a:pt x="853" y="269"/>
                    <a:pt x="853" y="277"/>
                    <a:pt x="861" y="277"/>
                  </a:cubicBezTo>
                  <a:cubicBezTo>
                    <a:pt x="869" y="285"/>
                    <a:pt x="885" y="293"/>
                    <a:pt x="893" y="293"/>
                  </a:cubicBezTo>
                  <a:cubicBezTo>
                    <a:pt x="893" y="293"/>
                    <a:pt x="893" y="293"/>
                    <a:pt x="901" y="285"/>
                  </a:cubicBezTo>
                  <a:cubicBezTo>
                    <a:pt x="908" y="269"/>
                    <a:pt x="948" y="253"/>
                    <a:pt x="948" y="253"/>
                  </a:cubicBezTo>
                  <a:lnTo>
                    <a:pt x="948" y="253"/>
                  </a:lnTo>
                  <a:cubicBezTo>
                    <a:pt x="1628" y="222"/>
                    <a:pt x="2909" y="40"/>
                    <a:pt x="2988" y="24"/>
                  </a:cubicBezTo>
                  <a:cubicBezTo>
                    <a:pt x="3059" y="8"/>
                    <a:pt x="3114" y="8"/>
                    <a:pt x="3146" y="0"/>
                  </a:cubicBezTo>
                  <a:lnTo>
                    <a:pt x="3146" y="0"/>
                  </a:lnTo>
                  <a:cubicBezTo>
                    <a:pt x="3146" y="8"/>
                    <a:pt x="3146" y="8"/>
                    <a:pt x="3146" y="8"/>
                  </a:cubicBezTo>
                  <a:cubicBezTo>
                    <a:pt x="3154" y="40"/>
                    <a:pt x="3154" y="87"/>
                    <a:pt x="3138" y="119"/>
                  </a:cubicBezTo>
                  <a:cubicBezTo>
                    <a:pt x="3130" y="143"/>
                    <a:pt x="3114" y="150"/>
                    <a:pt x="3106" y="150"/>
                  </a:cubicBezTo>
                  <a:cubicBezTo>
                    <a:pt x="3098" y="158"/>
                    <a:pt x="3090" y="158"/>
                    <a:pt x="3083" y="182"/>
                  </a:cubicBezTo>
                  <a:cubicBezTo>
                    <a:pt x="3075" y="222"/>
                    <a:pt x="3035" y="277"/>
                    <a:pt x="3019" y="277"/>
                  </a:cubicBezTo>
                  <a:lnTo>
                    <a:pt x="3011" y="277"/>
                  </a:lnTo>
                  <a:cubicBezTo>
                    <a:pt x="3011" y="261"/>
                    <a:pt x="2988" y="237"/>
                    <a:pt x="2964" y="237"/>
                  </a:cubicBezTo>
                  <a:cubicBezTo>
                    <a:pt x="2948" y="237"/>
                    <a:pt x="2940" y="245"/>
                    <a:pt x="2932" y="253"/>
                  </a:cubicBezTo>
                  <a:cubicBezTo>
                    <a:pt x="2909" y="277"/>
                    <a:pt x="2909" y="293"/>
                    <a:pt x="2909" y="317"/>
                  </a:cubicBezTo>
                  <a:cubicBezTo>
                    <a:pt x="2901" y="340"/>
                    <a:pt x="2901" y="356"/>
                    <a:pt x="2869" y="364"/>
                  </a:cubicBezTo>
                  <a:cubicBezTo>
                    <a:pt x="2837" y="364"/>
                    <a:pt x="2830" y="348"/>
                    <a:pt x="2830" y="332"/>
                  </a:cubicBezTo>
                  <a:cubicBezTo>
                    <a:pt x="2822" y="324"/>
                    <a:pt x="2822" y="324"/>
                    <a:pt x="2814" y="324"/>
                  </a:cubicBezTo>
                  <a:lnTo>
                    <a:pt x="2806" y="324"/>
                  </a:lnTo>
                  <a:lnTo>
                    <a:pt x="2806" y="332"/>
                  </a:lnTo>
                  <a:cubicBezTo>
                    <a:pt x="2806" y="340"/>
                    <a:pt x="2806" y="356"/>
                    <a:pt x="2798" y="364"/>
                  </a:cubicBezTo>
                  <a:cubicBezTo>
                    <a:pt x="2790" y="380"/>
                    <a:pt x="2774" y="380"/>
                    <a:pt x="2758" y="388"/>
                  </a:cubicBezTo>
                  <a:cubicBezTo>
                    <a:pt x="2743" y="388"/>
                    <a:pt x="2735" y="388"/>
                    <a:pt x="2735" y="403"/>
                  </a:cubicBezTo>
                  <a:cubicBezTo>
                    <a:pt x="2735" y="443"/>
                    <a:pt x="2719" y="475"/>
                    <a:pt x="2687" y="475"/>
                  </a:cubicBezTo>
                  <a:cubicBezTo>
                    <a:pt x="2656" y="475"/>
                    <a:pt x="2608" y="538"/>
                    <a:pt x="2569" y="577"/>
                  </a:cubicBezTo>
                  <a:cubicBezTo>
                    <a:pt x="2561" y="585"/>
                    <a:pt x="2553" y="593"/>
                    <a:pt x="2545" y="601"/>
                  </a:cubicBezTo>
                  <a:cubicBezTo>
                    <a:pt x="2537" y="609"/>
                    <a:pt x="2529" y="617"/>
                    <a:pt x="2513" y="617"/>
                  </a:cubicBezTo>
                  <a:cubicBezTo>
                    <a:pt x="2513" y="617"/>
                    <a:pt x="2506" y="609"/>
                    <a:pt x="2498" y="609"/>
                  </a:cubicBezTo>
                  <a:cubicBezTo>
                    <a:pt x="2490" y="609"/>
                    <a:pt x="2482" y="609"/>
                    <a:pt x="2474" y="609"/>
                  </a:cubicBezTo>
                  <a:cubicBezTo>
                    <a:pt x="2458" y="609"/>
                    <a:pt x="2442" y="617"/>
                    <a:pt x="2426" y="625"/>
                  </a:cubicBezTo>
                  <a:cubicBezTo>
                    <a:pt x="2395" y="648"/>
                    <a:pt x="2379" y="656"/>
                    <a:pt x="2363" y="656"/>
                  </a:cubicBezTo>
                  <a:cubicBezTo>
                    <a:pt x="2347" y="656"/>
                    <a:pt x="2347" y="656"/>
                    <a:pt x="2347" y="672"/>
                  </a:cubicBezTo>
                  <a:cubicBezTo>
                    <a:pt x="2355" y="680"/>
                    <a:pt x="2355" y="688"/>
                    <a:pt x="2355" y="688"/>
                  </a:cubicBezTo>
                  <a:cubicBezTo>
                    <a:pt x="2363" y="720"/>
                    <a:pt x="2363" y="743"/>
                    <a:pt x="2347" y="759"/>
                  </a:cubicBezTo>
                  <a:cubicBezTo>
                    <a:pt x="2340" y="767"/>
                    <a:pt x="2316" y="775"/>
                    <a:pt x="2300" y="775"/>
                  </a:cubicBezTo>
                  <a:cubicBezTo>
                    <a:pt x="2276" y="775"/>
                    <a:pt x="2260" y="783"/>
                    <a:pt x="2260" y="791"/>
                  </a:cubicBezTo>
                  <a:cubicBezTo>
                    <a:pt x="2260" y="799"/>
                    <a:pt x="2260" y="814"/>
                    <a:pt x="2260" y="838"/>
                  </a:cubicBezTo>
                  <a:cubicBezTo>
                    <a:pt x="2260" y="854"/>
                    <a:pt x="2260" y="878"/>
                    <a:pt x="2260" y="901"/>
                  </a:cubicBezTo>
                  <a:lnTo>
                    <a:pt x="2260" y="901"/>
                  </a:lnTo>
                  <a:cubicBezTo>
                    <a:pt x="2253" y="901"/>
                    <a:pt x="2253" y="901"/>
                    <a:pt x="2253" y="901"/>
                  </a:cubicBezTo>
                  <a:cubicBezTo>
                    <a:pt x="1810" y="957"/>
                    <a:pt x="632" y="1091"/>
                    <a:pt x="7" y="1115"/>
                  </a:cubicBezTo>
                  <a:lnTo>
                    <a:pt x="0" y="1115"/>
                  </a:lnTo>
                  <a:close/>
                  <a:moveTo>
                    <a:pt x="205" y="380"/>
                  </a:moveTo>
                  <a:lnTo>
                    <a:pt x="205" y="380"/>
                  </a:lnTo>
                  <a:cubicBezTo>
                    <a:pt x="205" y="380"/>
                    <a:pt x="205" y="380"/>
                    <a:pt x="197" y="380"/>
                  </a:cubicBezTo>
                  <a:cubicBezTo>
                    <a:pt x="197" y="388"/>
                    <a:pt x="205" y="403"/>
                    <a:pt x="213" y="411"/>
                  </a:cubicBezTo>
                  <a:cubicBezTo>
                    <a:pt x="221" y="427"/>
                    <a:pt x="221" y="443"/>
                    <a:pt x="221" y="459"/>
                  </a:cubicBezTo>
                  <a:cubicBezTo>
                    <a:pt x="221" y="459"/>
                    <a:pt x="221" y="467"/>
                    <a:pt x="213" y="475"/>
                  </a:cubicBezTo>
                  <a:cubicBezTo>
                    <a:pt x="213" y="490"/>
                    <a:pt x="213" y="498"/>
                    <a:pt x="197" y="514"/>
                  </a:cubicBezTo>
                  <a:cubicBezTo>
                    <a:pt x="181" y="522"/>
                    <a:pt x="181" y="538"/>
                    <a:pt x="181" y="554"/>
                  </a:cubicBezTo>
                  <a:cubicBezTo>
                    <a:pt x="181" y="570"/>
                    <a:pt x="181" y="585"/>
                    <a:pt x="173" y="593"/>
                  </a:cubicBezTo>
                  <a:cubicBezTo>
                    <a:pt x="165" y="601"/>
                    <a:pt x="165" y="609"/>
                    <a:pt x="173" y="625"/>
                  </a:cubicBezTo>
                  <a:cubicBezTo>
                    <a:pt x="173" y="625"/>
                    <a:pt x="181" y="633"/>
                    <a:pt x="181" y="641"/>
                  </a:cubicBezTo>
                  <a:cubicBezTo>
                    <a:pt x="189" y="664"/>
                    <a:pt x="173" y="704"/>
                    <a:pt x="158" y="736"/>
                  </a:cubicBezTo>
                  <a:cubicBezTo>
                    <a:pt x="150" y="751"/>
                    <a:pt x="134" y="767"/>
                    <a:pt x="118" y="767"/>
                  </a:cubicBezTo>
                  <a:cubicBezTo>
                    <a:pt x="118" y="775"/>
                    <a:pt x="110" y="775"/>
                    <a:pt x="110" y="775"/>
                  </a:cubicBezTo>
                  <a:cubicBezTo>
                    <a:pt x="110" y="783"/>
                    <a:pt x="110" y="791"/>
                    <a:pt x="110" y="791"/>
                  </a:cubicBezTo>
                  <a:cubicBezTo>
                    <a:pt x="118" y="807"/>
                    <a:pt x="118" y="814"/>
                    <a:pt x="110" y="823"/>
                  </a:cubicBezTo>
                  <a:cubicBezTo>
                    <a:pt x="102" y="830"/>
                    <a:pt x="102" y="830"/>
                    <a:pt x="94" y="838"/>
                  </a:cubicBezTo>
                  <a:cubicBezTo>
                    <a:pt x="94" y="838"/>
                    <a:pt x="94" y="838"/>
                    <a:pt x="86" y="846"/>
                  </a:cubicBezTo>
                  <a:cubicBezTo>
                    <a:pt x="86" y="854"/>
                    <a:pt x="86" y="854"/>
                    <a:pt x="86" y="854"/>
                  </a:cubicBezTo>
                  <a:cubicBezTo>
                    <a:pt x="86" y="878"/>
                    <a:pt x="78" y="894"/>
                    <a:pt x="55" y="909"/>
                  </a:cubicBezTo>
                  <a:cubicBezTo>
                    <a:pt x="31" y="917"/>
                    <a:pt x="31" y="925"/>
                    <a:pt x="39" y="941"/>
                  </a:cubicBezTo>
                  <a:cubicBezTo>
                    <a:pt x="39" y="949"/>
                    <a:pt x="39" y="949"/>
                    <a:pt x="39" y="957"/>
                  </a:cubicBezTo>
                  <a:cubicBezTo>
                    <a:pt x="39" y="957"/>
                    <a:pt x="39" y="965"/>
                    <a:pt x="47" y="965"/>
                  </a:cubicBezTo>
                  <a:cubicBezTo>
                    <a:pt x="63" y="973"/>
                    <a:pt x="78" y="981"/>
                    <a:pt x="86" y="1012"/>
                  </a:cubicBezTo>
                  <a:cubicBezTo>
                    <a:pt x="94" y="1052"/>
                    <a:pt x="86" y="1052"/>
                    <a:pt x="63" y="1060"/>
                  </a:cubicBezTo>
                  <a:cubicBezTo>
                    <a:pt x="63" y="1060"/>
                    <a:pt x="55" y="1067"/>
                    <a:pt x="47" y="1067"/>
                  </a:cubicBezTo>
                  <a:cubicBezTo>
                    <a:pt x="31" y="1083"/>
                    <a:pt x="15" y="1099"/>
                    <a:pt x="15" y="1107"/>
                  </a:cubicBezTo>
                  <a:cubicBezTo>
                    <a:pt x="640" y="1083"/>
                    <a:pt x="1802" y="949"/>
                    <a:pt x="2253" y="894"/>
                  </a:cubicBezTo>
                  <a:cubicBezTo>
                    <a:pt x="2253" y="878"/>
                    <a:pt x="2253" y="854"/>
                    <a:pt x="2253" y="838"/>
                  </a:cubicBezTo>
                  <a:cubicBezTo>
                    <a:pt x="2253" y="814"/>
                    <a:pt x="2253" y="799"/>
                    <a:pt x="2253" y="791"/>
                  </a:cubicBezTo>
                  <a:cubicBezTo>
                    <a:pt x="2253" y="775"/>
                    <a:pt x="2276" y="767"/>
                    <a:pt x="2300" y="767"/>
                  </a:cubicBezTo>
                  <a:cubicBezTo>
                    <a:pt x="2316" y="767"/>
                    <a:pt x="2331" y="759"/>
                    <a:pt x="2340" y="751"/>
                  </a:cubicBezTo>
                  <a:cubicBezTo>
                    <a:pt x="2355" y="736"/>
                    <a:pt x="2355" y="720"/>
                    <a:pt x="2347" y="696"/>
                  </a:cubicBezTo>
                  <a:cubicBezTo>
                    <a:pt x="2347" y="688"/>
                    <a:pt x="2347" y="680"/>
                    <a:pt x="2347" y="672"/>
                  </a:cubicBezTo>
                  <a:cubicBezTo>
                    <a:pt x="2340" y="648"/>
                    <a:pt x="2347" y="648"/>
                    <a:pt x="2363" y="648"/>
                  </a:cubicBezTo>
                  <a:cubicBezTo>
                    <a:pt x="2371" y="648"/>
                    <a:pt x="2395" y="641"/>
                    <a:pt x="2418" y="617"/>
                  </a:cubicBezTo>
                  <a:cubicBezTo>
                    <a:pt x="2442" y="609"/>
                    <a:pt x="2458" y="601"/>
                    <a:pt x="2474" y="601"/>
                  </a:cubicBezTo>
                  <a:cubicBezTo>
                    <a:pt x="2482" y="601"/>
                    <a:pt x="2490" y="601"/>
                    <a:pt x="2498" y="601"/>
                  </a:cubicBezTo>
                  <a:cubicBezTo>
                    <a:pt x="2506" y="609"/>
                    <a:pt x="2513" y="609"/>
                    <a:pt x="2513" y="609"/>
                  </a:cubicBezTo>
                  <a:cubicBezTo>
                    <a:pt x="2521" y="609"/>
                    <a:pt x="2529" y="601"/>
                    <a:pt x="2537" y="601"/>
                  </a:cubicBezTo>
                  <a:cubicBezTo>
                    <a:pt x="2545" y="593"/>
                    <a:pt x="2553" y="577"/>
                    <a:pt x="2561" y="570"/>
                  </a:cubicBezTo>
                  <a:cubicBezTo>
                    <a:pt x="2600" y="530"/>
                    <a:pt x="2656" y="467"/>
                    <a:pt x="2687" y="467"/>
                  </a:cubicBezTo>
                  <a:cubicBezTo>
                    <a:pt x="2711" y="467"/>
                    <a:pt x="2727" y="443"/>
                    <a:pt x="2727" y="403"/>
                  </a:cubicBezTo>
                  <a:cubicBezTo>
                    <a:pt x="2727" y="388"/>
                    <a:pt x="2743" y="380"/>
                    <a:pt x="2758" y="380"/>
                  </a:cubicBezTo>
                  <a:cubicBezTo>
                    <a:pt x="2774" y="372"/>
                    <a:pt x="2782" y="372"/>
                    <a:pt x="2790" y="364"/>
                  </a:cubicBezTo>
                  <a:cubicBezTo>
                    <a:pt x="2798" y="348"/>
                    <a:pt x="2798" y="340"/>
                    <a:pt x="2798" y="332"/>
                  </a:cubicBezTo>
                  <a:cubicBezTo>
                    <a:pt x="2798" y="324"/>
                    <a:pt x="2798" y="324"/>
                    <a:pt x="2798" y="317"/>
                  </a:cubicBezTo>
                  <a:cubicBezTo>
                    <a:pt x="2806" y="317"/>
                    <a:pt x="2806" y="317"/>
                    <a:pt x="2814" y="317"/>
                  </a:cubicBezTo>
                  <a:cubicBezTo>
                    <a:pt x="2830" y="317"/>
                    <a:pt x="2830" y="324"/>
                    <a:pt x="2837" y="332"/>
                  </a:cubicBezTo>
                  <a:cubicBezTo>
                    <a:pt x="2837" y="348"/>
                    <a:pt x="2846" y="356"/>
                    <a:pt x="2869" y="356"/>
                  </a:cubicBezTo>
                  <a:cubicBezTo>
                    <a:pt x="2893" y="348"/>
                    <a:pt x="2893" y="340"/>
                    <a:pt x="2901" y="317"/>
                  </a:cubicBezTo>
                  <a:cubicBezTo>
                    <a:pt x="2901" y="293"/>
                    <a:pt x="2901" y="269"/>
                    <a:pt x="2924" y="253"/>
                  </a:cubicBezTo>
                  <a:cubicBezTo>
                    <a:pt x="2932" y="237"/>
                    <a:pt x="2948" y="230"/>
                    <a:pt x="2964" y="230"/>
                  </a:cubicBezTo>
                  <a:cubicBezTo>
                    <a:pt x="2996" y="230"/>
                    <a:pt x="3019" y="261"/>
                    <a:pt x="3019" y="269"/>
                  </a:cubicBezTo>
                  <a:lnTo>
                    <a:pt x="3019" y="269"/>
                  </a:lnTo>
                  <a:cubicBezTo>
                    <a:pt x="3027" y="269"/>
                    <a:pt x="3067" y="222"/>
                    <a:pt x="3083" y="182"/>
                  </a:cubicBezTo>
                  <a:cubicBezTo>
                    <a:pt x="3090" y="158"/>
                    <a:pt x="3098" y="150"/>
                    <a:pt x="3106" y="143"/>
                  </a:cubicBezTo>
                  <a:cubicBezTo>
                    <a:pt x="3114" y="143"/>
                    <a:pt x="3122" y="135"/>
                    <a:pt x="3130" y="119"/>
                  </a:cubicBezTo>
                  <a:cubicBezTo>
                    <a:pt x="3146" y="87"/>
                    <a:pt x="3146" y="48"/>
                    <a:pt x="3138" y="8"/>
                  </a:cubicBezTo>
                  <a:cubicBezTo>
                    <a:pt x="3098" y="16"/>
                    <a:pt x="3035" y="24"/>
                    <a:pt x="2988" y="32"/>
                  </a:cubicBezTo>
                  <a:cubicBezTo>
                    <a:pt x="2909" y="48"/>
                    <a:pt x="1628" y="230"/>
                    <a:pt x="948" y="261"/>
                  </a:cubicBezTo>
                  <a:cubicBezTo>
                    <a:pt x="940" y="269"/>
                    <a:pt x="908" y="277"/>
                    <a:pt x="901" y="293"/>
                  </a:cubicBezTo>
                  <a:cubicBezTo>
                    <a:pt x="901" y="301"/>
                    <a:pt x="893" y="301"/>
                    <a:pt x="893" y="301"/>
                  </a:cubicBezTo>
                  <a:cubicBezTo>
                    <a:pt x="877" y="301"/>
                    <a:pt x="869" y="293"/>
                    <a:pt x="853" y="277"/>
                  </a:cubicBezTo>
                  <a:cubicBezTo>
                    <a:pt x="853" y="277"/>
                    <a:pt x="853" y="277"/>
                    <a:pt x="845" y="277"/>
                  </a:cubicBezTo>
                  <a:cubicBezTo>
                    <a:pt x="837" y="269"/>
                    <a:pt x="822" y="269"/>
                    <a:pt x="798" y="269"/>
                  </a:cubicBezTo>
                  <a:cubicBezTo>
                    <a:pt x="782" y="269"/>
                    <a:pt x="766" y="269"/>
                    <a:pt x="766" y="277"/>
                  </a:cubicBezTo>
                  <a:cubicBezTo>
                    <a:pt x="766" y="285"/>
                    <a:pt x="774" y="293"/>
                    <a:pt x="774" y="309"/>
                  </a:cubicBezTo>
                  <a:cubicBezTo>
                    <a:pt x="782" y="324"/>
                    <a:pt x="790" y="340"/>
                    <a:pt x="782" y="356"/>
                  </a:cubicBezTo>
                  <a:cubicBezTo>
                    <a:pt x="774" y="364"/>
                    <a:pt x="774" y="364"/>
                    <a:pt x="766" y="364"/>
                  </a:cubicBezTo>
                  <a:cubicBezTo>
                    <a:pt x="758" y="364"/>
                    <a:pt x="758" y="364"/>
                    <a:pt x="750" y="364"/>
                  </a:cubicBezTo>
                  <a:cubicBezTo>
                    <a:pt x="553" y="380"/>
                    <a:pt x="411" y="388"/>
                    <a:pt x="331" y="388"/>
                  </a:cubicBezTo>
                  <a:cubicBezTo>
                    <a:pt x="300" y="388"/>
                    <a:pt x="284" y="388"/>
                    <a:pt x="268" y="388"/>
                  </a:cubicBezTo>
                  <a:cubicBezTo>
                    <a:pt x="260" y="396"/>
                    <a:pt x="244" y="388"/>
                    <a:pt x="213" y="380"/>
                  </a:cubicBezTo>
                  <a:lnTo>
                    <a:pt x="205" y="380"/>
                  </a:lnTo>
                  <a:close/>
                </a:path>
              </a:pathLst>
            </a:custGeom>
            <a:solidFill>
              <a:schemeClr val="accent6"/>
            </a:solidFill>
            <a:ln>
              <a:solidFill>
                <a:schemeClr val="bg2"/>
              </a:solidFill>
            </a:ln>
            <a:effectLst/>
          </p:spPr>
          <p:txBody>
            <a:bodyPr wrap="none" anchor="ctr"/>
            <a:lstStyle/>
            <a:p>
              <a:endParaRPr lang="en-US"/>
            </a:p>
          </p:txBody>
        </p:sp>
        <p:sp>
          <p:nvSpPr>
            <p:cNvPr id="300" name="Freeform 588"/>
            <p:cNvSpPr>
              <a:spLocks noChangeArrowheads="1"/>
            </p:cNvSpPr>
            <p:nvPr/>
          </p:nvSpPr>
          <p:spPr bwMode="auto">
            <a:xfrm>
              <a:off x="19876692" y="7179570"/>
              <a:ext cx="1720925" cy="774648"/>
            </a:xfrm>
            <a:custGeom>
              <a:avLst/>
              <a:gdLst>
                <a:gd name="T0" fmla="*/ 3249 w 3273"/>
                <a:gd name="T1" fmla="*/ 308 h 1472"/>
                <a:gd name="T2" fmla="*/ 3122 w 3273"/>
                <a:gd name="T3" fmla="*/ 119 h 1472"/>
                <a:gd name="T4" fmla="*/ 3067 w 3273"/>
                <a:gd name="T5" fmla="*/ 8 h 1472"/>
                <a:gd name="T6" fmla="*/ 917 w 3273"/>
                <a:gd name="T7" fmla="*/ 403 h 1472"/>
                <a:gd name="T8" fmla="*/ 885 w 3273"/>
                <a:gd name="T9" fmla="*/ 514 h 1472"/>
                <a:gd name="T10" fmla="*/ 758 w 3273"/>
                <a:gd name="T11" fmla="*/ 664 h 1472"/>
                <a:gd name="T12" fmla="*/ 616 w 3273"/>
                <a:gd name="T13" fmla="*/ 751 h 1472"/>
                <a:gd name="T14" fmla="*/ 545 w 3273"/>
                <a:gd name="T15" fmla="*/ 759 h 1472"/>
                <a:gd name="T16" fmla="*/ 434 w 3273"/>
                <a:gd name="T17" fmla="*/ 862 h 1472"/>
                <a:gd name="T18" fmla="*/ 173 w 3273"/>
                <a:gd name="T19" fmla="*/ 1020 h 1472"/>
                <a:gd name="T20" fmla="*/ 94 w 3273"/>
                <a:gd name="T21" fmla="*/ 1154 h 1472"/>
                <a:gd name="T22" fmla="*/ 0 w 3273"/>
                <a:gd name="T23" fmla="*/ 1296 h 1472"/>
                <a:gd name="T24" fmla="*/ 584 w 3273"/>
                <a:gd name="T25" fmla="*/ 1186 h 1472"/>
                <a:gd name="T26" fmla="*/ 1233 w 3273"/>
                <a:gd name="T27" fmla="*/ 1036 h 1472"/>
                <a:gd name="T28" fmla="*/ 1328 w 3273"/>
                <a:gd name="T29" fmla="*/ 1083 h 1472"/>
                <a:gd name="T30" fmla="*/ 1810 w 3273"/>
                <a:gd name="T31" fmla="*/ 1099 h 1472"/>
                <a:gd name="T32" fmla="*/ 2332 w 3273"/>
                <a:gd name="T33" fmla="*/ 1455 h 1472"/>
                <a:gd name="T34" fmla="*/ 2521 w 3273"/>
                <a:gd name="T35" fmla="*/ 1368 h 1472"/>
                <a:gd name="T36" fmla="*/ 2680 w 3273"/>
                <a:gd name="T37" fmla="*/ 1059 h 1472"/>
                <a:gd name="T38" fmla="*/ 2687 w 3273"/>
                <a:gd name="T39" fmla="*/ 1036 h 1472"/>
                <a:gd name="T40" fmla="*/ 2758 w 3273"/>
                <a:gd name="T41" fmla="*/ 1004 h 1472"/>
                <a:gd name="T42" fmla="*/ 2838 w 3273"/>
                <a:gd name="T43" fmla="*/ 980 h 1472"/>
                <a:gd name="T44" fmla="*/ 2917 w 3273"/>
                <a:gd name="T45" fmla="*/ 909 h 1472"/>
                <a:gd name="T46" fmla="*/ 2988 w 3273"/>
                <a:gd name="T47" fmla="*/ 909 h 1472"/>
                <a:gd name="T48" fmla="*/ 3027 w 3273"/>
                <a:gd name="T49" fmla="*/ 933 h 1472"/>
                <a:gd name="T50" fmla="*/ 3075 w 3273"/>
                <a:gd name="T51" fmla="*/ 798 h 1472"/>
                <a:gd name="T52" fmla="*/ 3051 w 3273"/>
                <a:gd name="T53" fmla="*/ 751 h 1472"/>
                <a:gd name="T54" fmla="*/ 2996 w 3273"/>
                <a:gd name="T55" fmla="*/ 759 h 1472"/>
                <a:gd name="T56" fmla="*/ 2956 w 3273"/>
                <a:gd name="T57" fmla="*/ 798 h 1472"/>
                <a:gd name="T58" fmla="*/ 2846 w 3273"/>
                <a:gd name="T59" fmla="*/ 822 h 1472"/>
                <a:gd name="T60" fmla="*/ 2933 w 3273"/>
                <a:gd name="T61" fmla="*/ 719 h 1472"/>
                <a:gd name="T62" fmla="*/ 2893 w 3273"/>
                <a:gd name="T63" fmla="*/ 640 h 1472"/>
                <a:gd name="T64" fmla="*/ 2877 w 3273"/>
                <a:gd name="T65" fmla="*/ 601 h 1472"/>
                <a:gd name="T66" fmla="*/ 2972 w 3273"/>
                <a:gd name="T67" fmla="*/ 593 h 1472"/>
                <a:gd name="T68" fmla="*/ 3130 w 3273"/>
                <a:gd name="T69" fmla="*/ 490 h 1472"/>
                <a:gd name="T70" fmla="*/ 3193 w 3273"/>
                <a:gd name="T71" fmla="*/ 427 h 1472"/>
                <a:gd name="T72" fmla="*/ 3146 w 3273"/>
                <a:gd name="T73" fmla="*/ 292 h 1472"/>
                <a:gd name="T74" fmla="*/ 3083 w 3273"/>
                <a:gd name="T75" fmla="*/ 340 h 1472"/>
                <a:gd name="T76" fmla="*/ 3051 w 3273"/>
                <a:gd name="T77" fmla="*/ 395 h 1472"/>
                <a:gd name="T78" fmla="*/ 3019 w 3273"/>
                <a:gd name="T79" fmla="*/ 285 h 1472"/>
                <a:gd name="T80" fmla="*/ 2893 w 3273"/>
                <a:gd name="T81" fmla="*/ 316 h 1472"/>
                <a:gd name="T82" fmla="*/ 2766 w 3273"/>
                <a:gd name="T83" fmla="*/ 292 h 1472"/>
                <a:gd name="T84" fmla="*/ 2846 w 3273"/>
                <a:gd name="T85" fmla="*/ 316 h 1472"/>
                <a:gd name="T86" fmla="*/ 2972 w 3273"/>
                <a:gd name="T87" fmla="*/ 237 h 1472"/>
                <a:gd name="T88" fmla="*/ 3011 w 3273"/>
                <a:gd name="T89" fmla="*/ 166 h 1472"/>
                <a:gd name="T90" fmla="*/ 3098 w 3273"/>
                <a:gd name="T91" fmla="*/ 198 h 1472"/>
                <a:gd name="T92" fmla="*/ 3067 w 3273"/>
                <a:gd name="T93" fmla="*/ 111 h 1472"/>
                <a:gd name="T94" fmla="*/ 3027 w 3273"/>
                <a:gd name="T95" fmla="*/ 24 h 1472"/>
                <a:gd name="T96" fmla="*/ 3122 w 3273"/>
                <a:gd name="T97" fmla="*/ 142 h 1472"/>
                <a:gd name="T98" fmla="*/ 3225 w 3273"/>
                <a:gd name="T99" fmla="*/ 308 h 1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73" h="1472">
                  <a:moveTo>
                    <a:pt x="3249" y="308"/>
                  </a:moveTo>
                  <a:lnTo>
                    <a:pt x="3249" y="308"/>
                  </a:lnTo>
                  <a:cubicBezTo>
                    <a:pt x="3225" y="285"/>
                    <a:pt x="3209" y="269"/>
                    <a:pt x="3193" y="237"/>
                  </a:cubicBezTo>
                  <a:cubicBezTo>
                    <a:pt x="3170" y="206"/>
                    <a:pt x="3146" y="142"/>
                    <a:pt x="3122" y="119"/>
                  </a:cubicBezTo>
                  <a:cubicBezTo>
                    <a:pt x="3106" y="103"/>
                    <a:pt x="3106" y="71"/>
                    <a:pt x="3083" y="24"/>
                  </a:cubicBezTo>
                  <a:cubicBezTo>
                    <a:pt x="3075" y="16"/>
                    <a:pt x="3067" y="8"/>
                    <a:pt x="3067" y="8"/>
                  </a:cubicBezTo>
                  <a:cubicBezTo>
                    <a:pt x="2893" y="48"/>
                    <a:pt x="1889" y="285"/>
                    <a:pt x="1011" y="395"/>
                  </a:cubicBezTo>
                  <a:cubicBezTo>
                    <a:pt x="1011" y="395"/>
                    <a:pt x="940" y="411"/>
                    <a:pt x="917" y="403"/>
                  </a:cubicBezTo>
                  <a:cubicBezTo>
                    <a:pt x="909" y="403"/>
                    <a:pt x="901" y="403"/>
                    <a:pt x="893" y="403"/>
                  </a:cubicBezTo>
                  <a:cubicBezTo>
                    <a:pt x="893" y="435"/>
                    <a:pt x="901" y="482"/>
                    <a:pt x="885" y="514"/>
                  </a:cubicBezTo>
                  <a:cubicBezTo>
                    <a:pt x="861" y="553"/>
                    <a:pt x="845" y="530"/>
                    <a:pt x="830" y="577"/>
                  </a:cubicBezTo>
                  <a:cubicBezTo>
                    <a:pt x="814" y="625"/>
                    <a:pt x="766" y="688"/>
                    <a:pt x="758" y="664"/>
                  </a:cubicBezTo>
                  <a:cubicBezTo>
                    <a:pt x="758" y="648"/>
                    <a:pt x="719" y="609"/>
                    <a:pt x="671" y="648"/>
                  </a:cubicBezTo>
                  <a:cubicBezTo>
                    <a:pt x="632" y="688"/>
                    <a:pt x="664" y="743"/>
                    <a:pt x="616" y="751"/>
                  </a:cubicBezTo>
                  <a:cubicBezTo>
                    <a:pt x="569" y="759"/>
                    <a:pt x="584" y="712"/>
                    <a:pt x="561" y="712"/>
                  </a:cubicBezTo>
                  <a:cubicBezTo>
                    <a:pt x="537" y="712"/>
                    <a:pt x="561" y="735"/>
                    <a:pt x="545" y="759"/>
                  </a:cubicBezTo>
                  <a:cubicBezTo>
                    <a:pt x="529" y="783"/>
                    <a:pt x="474" y="775"/>
                    <a:pt x="474" y="798"/>
                  </a:cubicBezTo>
                  <a:cubicBezTo>
                    <a:pt x="474" y="814"/>
                    <a:pt x="474" y="862"/>
                    <a:pt x="434" y="862"/>
                  </a:cubicBezTo>
                  <a:cubicBezTo>
                    <a:pt x="395" y="870"/>
                    <a:pt x="316" y="965"/>
                    <a:pt x="284" y="996"/>
                  </a:cubicBezTo>
                  <a:cubicBezTo>
                    <a:pt x="253" y="1028"/>
                    <a:pt x="229" y="972"/>
                    <a:pt x="173" y="1020"/>
                  </a:cubicBezTo>
                  <a:cubicBezTo>
                    <a:pt x="110" y="1059"/>
                    <a:pt x="87" y="1036"/>
                    <a:pt x="94" y="1067"/>
                  </a:cubicBezTo>
                  <a:cubicBezTo>
                    <a:pt x="102" y="1099"/>
                    <a:pt x="110" y="1131"/>
                    <a:pt x="94" y="1154"/>
                  </a:cubicBezTo>
                  <a:cubicBezTo>
                    <a:pt x="71" y="1170"/>
                    <a:pt x="0" y="1162"/>
                    <a:pt x="0" y="1186"/>
                  </a:cubicBezTo>
                  <a:cubicBezTo>
                    <a:pt x="0" y="1194"/>
                    <a:pt x="0" y="1249"/>
                    <a:pt x="0" y="1296"/>
                  </a:cubicBezTo>
                  <a:cubicBezTo>
                    <a:pt x="253" y="1265"/>
                    <a:pt x="426" y="1241"/>
                    <a:pt x="450" y="1241"/>
                  </a:cubicBezTo>
                  <a:cubicBezTo>
                    <a:pt x="529" y="1241"/>
                    <a:pt x="537" y="1209"/>
                    <a:pt x="584" y="1186"/>
                  </a:cubicBezTo>
                  <a:cubicBezTo>
                    <a:pt x="632" y="1154"/>
                    <a:pt x="774" y="1083"/>
                    <a:pt x="814" y="1075"/>
                  </a:cubicBezTo>
                  <a:cubicBezTo>
                    <a:pt x="845" y="1075"/>
                    <a:pt x="1233" y="1020"/>
                    <a:pt x="1233" y="1036"/>
                  </a:cubicBezTo>
                  <a:cubicBezTo>
                    <a:pt x="1233" y="1051"/>
                    <a:pt x="1209" y="1059"/>
                    <a:pt x="1257" y="1067"/>
                  </a:cubicBezTo>
                  <a:cubicBezTo>
                    <a:pt x="1304" y="1075"/>
                    <a:pt x="1312" y="1059"/>
                    <a:pt x="1328" y="1083"/>
                  </a:cubicBezTo>
                  <a:cubicBezTo>
                    <a:pt x="1343" y="1099"/>
                    <a:pt x="1367" y="1178"/>
                    <a:pt x="1367" y="1178"/>
                  </a:cubicBezTo>
                  <a:cubicBezTo>
                    <a:pt x="1810" y="1099"/>
                    <a:pt x="1810" y="1099"/>
                    <a:pt x="1810" y="1099"/>
                  </a:cubicBezTo>
                  <a:cubicBezTo>
                    <a:pt x="2300" y="1471"/>
                    <a:pt x="2300" y="1471"/>
                    <a:pt x="2300" y="1471"/>
                  </a:cubicBezTo>
                  <a:cubicBezTo>
                    <a:pt x="2308" y="1462"/>
                    <a:pt x="2316" y="1462"/>
                    <a:pt x="2332" y="1455"/>
                  </a:cubicBezTo>
                  <a:cubicBezTo>
                    <a:pt x="2387" y="1439"/>
                    <a:pt x="2371" y="1439"/>
                    <a:pt x="2427" y="1431"/>
                  </a:cubicBezTo>
                  <a:cubicBezTo>
                    <a:pt x="2482" y="1423"/>
                    <a:pt x="2513" y="1439"/>
                    <a:pt x="2521" y="1368"/>
                  </a:cubicBezTo>
                  <a:cubicBezTo>
                    <a:pt x="2529" y="1296"/>
                    <a:pt x="2656" y="1123"/>
                    <a:pt x="2680" y="1099"/>
                  </a:cubicBezTo>
                  <a:cubicBezTo>
                    <a:pt x="2711" y="1083"/>
                    <a:pt x="2687" y="1075"/>
                    <a:pt x="2680" y="1059"/>
                  </a:cubicBezTo>
                  <a:cubicBezTo>
                    <a:pt x="2680" y="1043"/>
                    <a:pt x="2671" y="1020"/>
                    <a:pt x="2680" y="1020"/>
                  </a:cubicBezTo>
                  <a:cubicBezTo>
                    <a:pt x="2695" y="1012"/>
                    <a:pt x="2680" y="1020"/>
                    <a:pt x="2687" y="1036"/>
                  </a:cubicBezTo>
                  <a:cubicBezTo>
                    <a:pt x="2695" y="1051"/>
                    <a:pt x="2719" y="1067"/>
                    <a:pt x="2727" y="1059"/>
                  </a:cubicBezTo>
                  <a:cubicBezTo>
                    <a:pt x="2735" y="1043"/>
                    <a:pt x="2751" y="1028"/>
                    <a:pt x="2758" y="1004"/>
                  </a:cubicBezTo>
                  <a:cubicBezTo>
                    <a:pt x="2758" y="972"/>
                    <a:pt x="2774" y="956"/>
                    <a:pt x="2782" y="972"/>
                  </a:cubicBezTo>
                  <a:cubicBezTo>
                    <a:pt x="2790" y="980"/>
                    <a:pt x="2822" y="988"/>
                    <a:pt x="2838" y="980"/>
                  </a:cubicBezTo>
                  <a:cubicBezTo>
                    <a:pt x="2846" y="972"/>
                    <a:pt x="2901" y="965"/>
                    <a:pt x="2909" y="956"/>
                  </a:cubicBezTo>
                  <a:cubicBezTo>
                    <a:pt x="2924" y="941"/>
                    <a:pt x="2909" y="925"/>
                    <a:pt x="2917" y="909"/>
                  </a:cubicBezTo>
                  <a:cubicBezTo>
                    <a:pt x="2924" y="901"/>
                    <a:pt x="2917" y="917"/>
                    <a:pt x="2948" y="917"/>
                  </a:cubicBezTo>
                  <a:cubicBezTo>
                    <a:pt x="2980" y="909"/>
                    <a:pt x="2980" y="893"/>
                    <a:pt x="2988" y="909"/>
                  </a:cubicBezTo>
                  <a:cubicBezTo>
                    <a:pt x="3004" y="925"/>
                    <a:pt x="2996" y="941"/>
                    <a:pt x="3004" y="956"/>
                  </a:cubicBezTo>
                  <a:cubicBezTo>
                    <a:pt x="3011" y="965"/>
                    <a:pt x="3004" y="980"/>
                    <a:pt x="3027" y="933"/>
                  </a:cubicBezTo>
                  <a:cubicBezTo>
                    <a:pt x="3043" y="885"/>
                    <a:pt x="3067" y="838"/>
                    <a:pt x="3083" y="822"/>
                  </a:cubicBezTo>
                  <a:cubicBezTo>
                    <a:pt x="3098" y="806"/>
                    <a:pt x="3091" y="791"/>
                    <a:pt x="3075" y="798"/>
                  </a:cubicBezTo>
                  <a:cubicBezTo>
                    <a:pt x="3059" y="806"/>
                    <a:pt x="3051" y="830"/>
                    <a:pt x="3059" y="798"/>
                  </a:cubicBezTo>
                  <a:cubicBezTo>
                    <a:pt x="3059" y="767"/>
                    <a:pt x="3075" y="735"/>
                    <a:pt x="3051" y="751"/>
                  </a:cubicBezTo>
                  <a:cubicBezTo>
                    <a:pt x="3027" y="767"/>
                    <a:pt x="3035" y="822"/>
                    <a:pt x="3011" y="798"/>
                  </a:cubicBezTo>
                  <a:cubicBezTo>
                    <a:pt x="2996" y="783"/>
                    <a:pt x="2996" y="783"/>
                    <a:pt x="2996" y="759"/>
                  </a:cubicBezTo>
                  <a:cubicBezTo>
                    <a:pt x="2996" y="735"/>
                    <a:pt x="2980" y="704"/>
                    <a:pt x="2980" y="735"/>
                  </a:cubicBezTo>
                  <a:cubicBezTo>
                    <a:pt x="2972" y="775"/>
                    <a:pt x="2988" y="791"/>
                    <a:pt x="2956" y="798"/>
                  </a:cubicBezTo>
                  <a:cubicBezTo>
                    <a:pt x="2924" y="806"/>
                    <a:pt x="2924" y="822"/>
                    <a:pt x="2893" y="830"/>
                  </a:cubicBezTo>
                  <a:cubicBezTo>
                    <a:pt x="2853" y="830"/>
                    <a:pt x="2822" y="830"/>
                    <a:pt x="2846" y="822"/>
                  </a:cubicBezTo>
                  <a:cubicBezTo>
                    <a:pt x="2869" y="814"/>
                    <a:pt x="2885" y="830"/>
                    <a:pt x="2901" y="798"/>
                  </a:cubicBezTo>
                  <a:cubicBezTo>
                    <a:pt x="2924" y="759"/>
                    <a:pt x="2917" y="759"/>
                    <a:pt x="2933" y="719"/>
                  </a:cubicBezTo>
                  <a:cubicBezTo>
                    <a:pt x="2956" y="688"/>
                    <a:pt x="2988" y="680"/>
                    <a:pt x="2956" y="664"/>
                  </a:cubicBezTo>
                  <a:cubicBezTo>
                    <a:pt x="2933" y="648"/>
                    <a:pt x="2940" y="656"/>
                    <a:pt x="2893" y="640"/>
                  </a:cubicBezTo>
                  <a:cubicBezTo>
                    <a:pt x="2846" y="625"/>
                    <a:pt x="2790" y="617"/>
                    <a:pt x="2806" y="609"/>
                  </a:cubicBezTo>
                  <a:cubicBezTo>
                    <a:pt x="2830" y="601"/>
                    <a:pt x="2853" y="609"/>
                    <a:pt x="2877" y="601"/>
                  </a:cubicBezTo>
                  <a:cubicBezTo>
                    <a:pt x="2901" y="585"/>
                    <a:pt x="2885" y="561"/>
                    <a:pt x="2909" y="569"/>
                  </a:cubicBezTo>
                  <a:cubicBezTo>
                    <a:pt x="2933" y="577"/>
                    <a:pt x="2909" y="585"/>
                    <a:pt x="2972" y="593"/>
                  </a:cubicBezTo>
                  <a:cubicBezTo>
                    <a:pt x="3043" y="601"/>
                    <a:pt x="3043" y="601"/>
                    <a:pt x="3051" y="601"/>
                  </a:cubicBezTo>
                  <a:cubicBezTo>
                    <a:pt x="3067" y="601"/>
                    <a:pt x="3122" y="553"/>
                    <a:pt x="3130" y="490"/>
                  </a:cubicBezTo>
                  <a:cubicBezTo>
                    <a:pt x="3138" y="427"/>
                    <a:pt x="3146" y="459"/>
                    <a:pt x="3162" y="451"/>
                  </a:cubicBezTo>
                  <a:cubicBezTo>
                    <a:pt x="3177" y="451"/>
                    <a:pt x="3193" y="451"/>
                    <a:pt x="3193" y="427"/>
                  </a:cubicBezTo>
                  <a:cubicBezTo>
                    <a:pt x="3186" y="395"/>
                    <a:pt x="3177" y="364"/>
                    <a:pt x="3177" y="332"/>
                  </a:cubicBezTo>
                  <a:cubicBezTo>
                    <a:pt x="3177" y="301"/>
                    <a:pt x="3154" y="292"/>
                    <a:pt x="3146" y="292"/>
                  </a:cubicBezTo>
                  <a:cubicBezTo>
                    <a:pt x="3138" y="292"/>
                    <a:pt x="3106" y="285"/>
                    <a:pt x="3106" y="308"/>
                  </a:cubicBezTo>
                  <a:cubicBezTo>
                    <a:pt x="3106" y="324"/>
                    <a:pt x="3067" y="316"/>
                    <a:pt x="3083" y="340"/>
                  </a:cubicBezTo>
                  <a:cubicBezTo>
                    <a:pt x="3098" y="364"/>
                    <a:pt x="3106" y="395"/>
                    <a:pt x="3083" y="411"/>
                  </a:cubicBezTo>
                  <a:cubicBezTo>
                    <a:pt x="3059" y="435"/>
                    <a:pt x="3043" y="435"/>
                    <a:pt x="3051" y="395"/>
                  </a:cubicBezTo>
                  <a:cubicBezTo>
                    <a:pt x="3067" y="348"/>
                    <a:pt x="3091" y="340"/>
                    <a:pt x="3067" y="316"/>
                  </a:cubicBezTo>
                  <a:cubicBezTo>
                    <a:pt x="3043" y="292"/>
                    <a:pt x="3035" y="269"/>
                    <a:pt x="3019" y="285"/>
                  </a:cubicBezTo>
                  <a:cubicBezTo>
                    <a:pt x="2996" y="301"/>
                    <a:pt x="2964" y="301"/>
                    <a:pt x="2964" y="332"/>
                  </a:cubicBezTo>
                  <a:cubicBezTo>
                    <a:pt x="2956" y="356"/>
                    <a:pt x="2901" y="301"/>
                    <a:pt x="2893" y="316"/>
                  </a:cubicBezTo>
                  <a:cubicBezTo>
                    <a:pt x="2885" y="340"/>
                    <a:pt x="2861" y="372"/>
                    <a:pt x="2822" y="356"/>
                  </a:cubicBezTo>
                  <a:cubicBezTo>
                    <a:pt x="2790" y="340"/>
                    <a:pt x="2766" y="316"/>
                    <a:pt x="2766" y="292"/>
                  </a:cubicBezTo>
                  <a:cubicBezTo>
                    <a:pt x="2758" y="277"/>
                    <a:pt x="2766" y="301"/>
                    <a:pt x="2798" y="308"/>
                  </a:cubicBezTo>
                  <a:cubicBezTo>
                    <a:pt x="2822" y="308"/>
                    <a:pt x="2822" y="324"/>
                    <a:pt x="2846" y="316"/>
                  </a:cubicBezTo>
                  <a:cubicBezTo>
                    <a:pt x="2869" y="301"/>
                    <a:pt x="2901" y="308"/>
                    <a:pt x="2909" y="277"/>
                  </a:cubicBezTo>
                  <a:cubicBezTo>
                    <a:pt x="2924" y="253"/>
                    <a:pt x="2940" y="245"/>
                    <a:pt x="2972" y="237"/>
                  </a:cubicBezTo>
                  <a:cubicBezTo>
                    <a:pt x="3011" y="229"/>
                    <a:pt x="3035" y="214"/>
                    <a:pt x="3011" y="198"/>
                  </a:cubicBezTo>
                  <a:cubicBezTo>
                    <a:pt x="2988" y="182"/>
                    <a:pt x="2980" y="150"/>
                    <a:pt x="3011" y="166"/>
                  </a:cubicBezTo>
                  <a:cubicBezTo>
                    <a:pt x="3035" y="182"/>
                    <a:pt x="3067" y="206"/>
                    <a:pt x="3075" y="198"/>
                  </a:cubicBezTo>
                  <a:cubicBezTo>
                    <a:pt x="3091" y="190"/>
                    <a:pt x="3091" y="198"/>
                    <a:pt x="3098" y="198"/>
                  </a:cubicBezTo>
                  <a:cubicBezTo>
                    <a:pt x="3106" y="206"/>
                    <a:pt x="3146" y="221"/>
                    <a:pt x="3114" y="198"/>
                  </a:cubicBezTo>
                  <a:cubicBezTo>
                    <a:pt x="3091" y="166"/>
                    <a:pt x="3083" y="126"/>
                    <a:pt x="3067" y="111"/>
                  </a:cubicBezTo>
                  <a:cubicBezTo>
                    <a:pt x="3051" y="87"/>
                    <a:pt x="3027" y="87"/>
                    <a:pt x="3011" y="63"/>
                  </a:cubicBezTo>
                  <a:cubicBezTo>
                    <a:pt x="3004" y="39"/>
                    <a:pt x="2996" y="0"/>
                    <a:pt x="3027" y="24"/>
                  </a:cubicBezTo>
                  <a:cubicBezTo>
                    <a:pt x="3059" y="39"/>
                    <a:pt x="3059" y="32"/>
                    <a:pt x="3075" y="71"/>
                  </a:cubicBezTo>
                  <a:cubicBezTo>
                    <a:pt x="3091" y="111"/>
                    <a:pt x="3106" y="126"/>
                    <a:pt x="3122" y="142"/>
                  </a:cubicBezTo>
                  <a:cubicBezTo>
                    <a:pt x="3130" y="166"/>
                    <a:pt x="3138" y="182"/>
                    <a:pt x="3162" y="229"/>
                  </a:cubicBezTo>
                  <a:cubicBezTo>
                    <a:pt x="3193" y="269"/>
                    <a:pt x="3209" y="292"/>
                    <a:pt x="3225" y="308"/>
                  </a:cubicBezTo>
                  <a:cubicBezTo>
                    <a:pt x="3241" y="324"/>
                    <a:pt x="3272" y="332"/>
                    <a:pt x="3249" y="308"/>
                  </a:cubicBezTo>
                </a:path>
              </a:pathLst>
            </a:custGeom>
            <a:solidFill>
              <a:schemeClr val="accent6"/>
            </a:solidFill>
            <a:ln>
              <a:solidFill>
                <a:schemeClr val="bg2"/>
              </a:solidFill>
            </a:ln>
            <a:effectLst/>
          </p:spPr>
          <p:txBody>
            <a:bodyPr wrap="none" anchor="ctr"/>
            <a:lstStyle/>
            <a:p>
              <a:endParaRPr lang="en-US"/>
            </a:p>
          </p:txBody>
        </p:sp>
        <p:sp>
          <p:nvSpPr>
            <p:cNvPr id="301" name="Freeform 589"/>
            <p:cNvSpPr>
              <a:spLocks noChangeArrowheads="1"/>
            </p:cNvSpPr>
            <p:nvPr/>
          </p:nvSpPr>
          <p:spPr bwMode="auto">
            <a:xfrm>
              <a:off x="19876692" y="7179570"/>
              <a:ext cx="1716286" cy="776968"/>
            </a:xfrm>
            <a:custGeom>
              <a:avLst/>
              <a:gdLst>
                <a:gd name="T0" fmla="*/ 1296 w 3265"/>
                <a:gd name="T1" fmla="*/ 1075 h 1479"/>
                <a:gd name="T2" fmla="*/ 814 w 3265"/>
                <a:gd name="T3" fmla="*/ 1083 h 1479"/>
                <a:gd name="T4" fmla="*/ 0 w 3265"/>
                <a:gd name="T5" fmla="*/ 1233 h 1479"/>
                <a:gd name="T6" fmla="*/ 165 w 3265"/>
                <a:gd name="T7" fmla="*/ 1012 h 1479"/>
                <a:gd name="T8" fmla="*/ 474 w 3265"/>
                <a:gd name="T9" fmla="*/ 798 h 1479"/>
                <a:gd name="T10" fmla="*/ 616 w 3265"/>
                <a:gd name="T11" fmla="*/ 751 h 1479"/>
                <a:gd name="T12" fmla="*/ 853 w 3265"/>
                <a:gd name="T13" fmla="*/ 538 h 1479"/>
                <a:gd name="T14" fmla="*/ 1011 w 3265"/>
                <a:gd name="T15" fmla="*/ 395 h 1479"/>
                <a:gd name="T16" fmla="*/ 3162 w 3265"/>
                <a:gd name="T17" fmla="*/ 182 h 1479"/>
                <a:gd name="T18" fmla="*/ 3114 w 3265"/>
                <a:gd name="T19" fmla="*/ 150 h 1479"/>
                <a:gd name="T20" fmla="*/ 3043 w 3265"/>
                <a:gd name="T21" fmla="*/ 87 h 1479"/>
                <a:gd name="T22" fmla="*/ 3091 w 3265"/>
                <a:gd name="T23" fmla="*/ 198 h 1479"/>
                <a:gd name="T24" fmla="*/ 2996 w 3265"/>
                <a:gd name="T25" fmla="*/ 166 h 1479"/>
                <a:gd name="T26" fmla="*/ 2830 w 3265"/>
                <a:gd name="T27" fmla="*/ 324 h 1479"/>
                <a:gd name="T28" fmla="*/ 2901 w 3265"/>
                <a:gd name="T29" fmla="*/ 308 h 1479"/>
                <a:gd name="T30" fmla="*/ 3051 w 3265"/>
                <a:gd name="T31" fmla="*/ 292 h 1479"/>
                <a:gd name="T32" fmla="*/ 3146 w 3265"/>
                <a:gd name="T33" fmla="*/ 292 h 1479"/>
                <a:gd name="T34" fmla="*/ 3154 w 3265"/>
                <a:gd name="T35" fmla="*/ 451 h 1479"/>
                <a:gd name="T36" fmla="*/ 2909 w 3265"/>
                <a:gd name="T37" fmla="*/ 577 h 1479"/>
                <a:gd name="T38" fmla="*/ 2814 w 3265"/>
                <a:gd name="T39" fmla="*/ 609 h 1479"/>
                <a:gd name="T40" fmla="*/ 2972 w 3265"/>
                <a:gd name="T41" fmla="*/ 672 h 1479"/>
                <a:gd name="T42" fmla="*/ 2846 w 3265"/>
                <a:gd name="T43" fmla="*/ 830 h 1479"/>
                <a:gd name="T44" fmla="*/ 2980 w 3265"/>
                <a:gd name="T45" fmla="*/ 719 h 1479"/>
                <a:gd name="T46" fmla="*/ 3067 w 3265"/>
                <a:gd name="T47" fmla="*/ 743 h 1479"/>
                <a:gd name="T48" fmla="*/ 3083 w 3265"/>
                <a:gd name="T49" fmla="*/ 830 h 1479"/>
                <a:gd name="T50" fmla="*/ 2980 w 3265"/>
                <a:gd name="T51" fmla="*/ 909 h 1479"/>
                <a:gd name="T52" fmla="*/ 2909 w 3265"/>
                <a:gd name="T53" fmla="*/ 956 h 1479"/>
                <a:gd name="T54" fmla="*/ 2735 w 3265"/>
                <a:gd name="T55" fmla="*/ 1051 h 1479"/>
                <a:gd name="T56" fmla="*/ 2695 w 3265"/>
                <a:gd name="T57" fmla="*/ 1067 h 1479"/>
                <a:gd name="T58" fmla="*/ 2332 w 3265"/>
                <a:gd name="T59" fmla="*/ 1455 h 1479"/>
                <a:gd name="T60" fmla="*/ 2332 w 3265"/>
                <a:gd name="T61" fmla="*/ 1455 h 1479"/>
                <a:gd name="T62" fmla="*/ 2687 w 3265"/>
                <a:gd name="T63" fmla="*/ 1067 h 1479"/>
                <a:gd name="T64" fmla="*/ 2719 w 3265"/>
                <a:gd name="T65" fmla="*/ 1059 h 1479"/>
                <a:gd name="T66" fmla="*/ 2830 w 3265"/>
                <a:gd name="T67" fmla="*/ 980 h 1479"/>
                <a:gd name="T68" fmla="*/ 2948 w 3265"/>
                <a:gd name="T69" fmla="*/ 909 h 1479"/>
                <a:gd name="T70" fmla="*/ 3019 w 3265"/>
                <a:gd name="T71" fmla="*/ 933 h 1479"/>
                <a:gd name="T72" fmla="*/ 3051 w 3265"/>
                <a:gd name="T73" fmla="*/ 798 h 1479"/>
                <a:gd name="T74" fmla="*/ 3011 w 3265"/>
                <a:gd name="T75" fmla="*/ 798 h 1479"/>
                <a:gd name="T76" fmla="*/ 2893 w 3265"/>
                <a:gd name="T77" fmla="*/ 830 h 1479"/>
                <a:gd name="T78" fmla="*/ 2933 w 3265"/>
                <a:gd name="T79" fmla="*/ 719 h 1479"/>
                <a:gd name="T80" fmla="*/ 2838 w 3265"/>
                <a:gd name="T81" fmla="*/ 625 h 1479"/>
                <a:gd name="T82" fmla="*/ 2893 w 3265"/>
                <a:gd name="T83" fmla="*/ 577 h 1479"/>
                <a:gd name="T84" fmla="*/ 3146 w 3265"/>
                <a:gd name="T85" fmla="*/ 443 h 1479"/>
                <a:gd name="T86" fmla="*/ 3177 w 3265"/>
                <a:gd name="T87" fmla="*/ 332 h 1479"/>
                <a:gd name="T88" fmla="*/ 3083 w 3265"/>
                <a:gd name="T89" fmla="*/ 340 h 1479"/>
                <a:gd name="T90" fmla="*/ 3051 w 3265"/>
                <a:gd name="T91" fmla="*/ 301 h 1479"/>
                <a:gd name="T92" fmla="*/ 2901 w 3265"/>
                <a:gd name="T93" fmla="*/ 316 h 1479"/>
                <a:gd name="T94" fmla="*/ 2766 w 3265"/>
                <a:gd name="T95" fmla="*/ 285 h 1479"/>
                <a:gd name="T96" fmla="*/ 2972 w 3265"/>
                <a:gd name="T97" fmla="*/ 237 h 1479"/>
                <a:gd name="T98" fmla="*/ 3075 w 3265"/>
                <a:gd name="T99" fmla="*/ 190 h 1479"/>
                <a:gd name="T100" fmla="*/ 3043 w 3265"/>
                <a:gd name="T101" fmla="*/ 95 h 1479"/>
                <a:gd name="T102" fmla="*/ 885 w 3265"/>
                <a:gd name="T103" fmla="*/ 514 h 1479"/>
                <a:gd name="T104" fmla="*/ 656 w 3265"/>
                <a:gd name="T105" fmla="*/ 712 h 1479"/>
                <a:gd name="T106" fmla="*/ 505 w 3265"/>
                <a:gd name="T107" fmla="*/ 783 h 1479"/>
                <a:gd name="T108" fmla="*/ 221 w 3265"/>
                <a:gd name="T109" fmla="*/ 1004 h 1479"/>
                <a:gd name="T110" fmla="*/ 7 w 3265"/>
                <a:gd name="T111" fmla="*/ 1186 h 1479"/>
                <a:gd name="T112" fmla="*/ 814 w 3265"/>
                <a:gd name="T113" fmla="*/ 1075 h 1479"/>
                <a:gd name="T114" fmla="*/ 1296 w 3265"/>
                <a:gd name="T115" fmla="*/ 1067 h 1479"/>
                <a:gd name="T116" fmla="*/ 3059 w 3265"/>
                <a:gd name="T117" fmla="*/ 395 h 1479"/>
                <a:gd name="T118" fmla="*/ 3027 w 3265"/>
                <a:gd name="T119" fmla="*/ 16 h 1479"/>
                <a:gd name="T120" fmla="*/ 3249 w 3265"/>
                <a:gd name="T121" fmla="*/ 324 h 1479"/>
                <a:gd name="T122" fmla="*/ 3059 w 3265"/>
                <a:gd name="T123" fmla="*/ 8 h 1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65" h="1479">
                  <a:moveTo>
                    <a:pt x="2300" y="1478"/>
                  </a:moveTo>
                  <a:lnTo>
                    <a:pt x="2300" y="1478"/>
                  </a:lnTo>
                  <a:cubicBezTo>
                    <a:pt x="1810" y="1107"/>
                    <a:pt x="1810" y="1107"/>
                    <a:pt x="1810" y="1107"/>
                  </a:cubicBezTo>
                  <a:cubicBezTo>
                    <a:pt x="1367" y="1178"/>
                    <a:pt x="1367" y="1178"/>
                    <a:pt x="1367" y="1178"/>
                  </a:cubicBezTo>
                  <a:lnTo>
                    <a:pt x="1367" y="1178"/>
                  </a:lnTo>
                  <a:cubicBezTo>
                    <a:pt x="1367" y="1178"/>
                    <a:pt x="1343" y="1099"/>
                    <a:pt x="1328" y="1083"/>
                  </a:cubicBezTo>
                  <a:cubicBezTo>
                    <a:pt x="1320" y="1075"/>
                    <a:pt x="1312" y="1075"/>
                    <a:pt x="1296" y="1075"/>
                  </a:cubicBezTo>
                  <a:cubicBezTo>
                    <a:pt x="1288" y="1075"/>
                    <a:pt x="1288" y="1075"/>
                    <a:pt x="1280" y="1075"/>
                  </a:cubicBezTo>
                  <a:cubicBezTo>
                    <a:pt x="1272" y="1075"/>
                    <a:pt x="1264" y="1075"/>
                    <a:pt x="1257" y="1075"/>
                  </a:cubicBezTo>
                  <a:cubicBezTo>
                    <a:pt x="1233" y="1067"/>
                    <a:pt x="1225" y="1067"/>
                    <a:pt x="1225" y="1059"/>
                  </a:cubicBezTo>
                  <a:cubicBezTo>
                    <a:pt x="1225" y="1059"/>
                    <a:pt x="1225" y="1051"/>
                    <a:pt x="1225" y="1043"/>
                  </a:cubicBezTo>
                  <a:cubicBezTo>
                    <a:pt x="1225" y="1043"/>
                    <a:pt x="1225" y="1043"/>
                    <a:pt x="1225" y="1036"/>
                  </a:cubicBezTo>
                  <a:cubicBezTo>
                    <a:pt x="1225" y="1036"/>
                    <a:pt x="1225" y="1036"/>
                    <a:pt x="1209" y="1036"/>
                  </a:cubicBezTo>
                  <a:cubicBezTo>
                    <a:pt x="1130" y="1036"/>
                    <a:pt x="837" y="1075"/>
                    <a:pt x="814" y="1083"/>
                  </a:cubicBezTo>
                  <a:cubicBezTo>
                    <a:pt x="782" y="1083"/>
                    <a:pt x="640" y="1154"/>
                    <a:pt x="584" y="1186"/>
                  </a:cubicBezTo>
                  <a:cubicBezTo>
                    <a:pt x="577" y="1194"/>
                    <a:pt x="569" y="1202"/>
                    <a:pt x="553" y="1209"/>
                  </a:cubicBezTo>
                  <a:cubicBezTo>
                    <a:pt x="529" y="1225"/>
                    <a:pt x="505" y="1249"/>
                    <a:pt x="450" y="1249"/>
                  </a:cubicBezTo>
                  <a:cubicBezTo>
                    <a:pt x="426" y="1249"/>
                    <a:pt x="308" y="1265"/>
                    <a:pt x="126" y="1281"/>
                  </a:cubicBezTo>
                  <a:cubicBezTo>
                    <a:pt x="0" y="1296"/>
                    <a:pt x="0" y="1296"/>
                    <a:pt x="0" y="1296"/>
                  </a:cubicBezTo>
                  <a:lnTo>
                    <a:pt x="0" y="1296"/>
                  </a:lnTo>
                  <a:cubicBezTo>
                    <a:pt x="0" y="1273"/>
                    <a:pt x="0" y="1249"/>
                    <a:pt x="0" y="1233"/>
                  </a:cubicBezTo>
                  <a:cubicBezTo>
                    <a:pt x="0" y="1209"/>
                    <a:pt x="0" y="1194"/>
                    <a:pt x="0" y="1186"/>
                  </a:cubicBezTo>
                  <a:cubicBezTo>
                    <a:pt x="0" y="1170"/>
                    <a:pt x="23" y="1162"/>
                    <a:pt x="47" y="1162"/>
                  </a:cubicBezTo>
                  <a:cubicBezTo>
                    <a:pt x="63" y="1162"/>
                    <a:pt x="78" y="1154"/>
                    <a:pt x="87" y="1146"/>
                  </a:cubicBezTo>
                  <a:cubicBezTo>
                    <a:pt x="102" y="1131"/>
                    <a:pt x="102" y="1115"/>
                    <a:pt x="94" y="1091"/>
                  </a:cubicBezTo>
                  <a:cubicBezTo>
                    <a:pt x="94" y="1083"/>
                    <a:pt x="94" y="1075"/>
                    <a:pt x="94" y="1067"/>
                  </a:cubicBezTo>
                  <a:cubicBezTo>
                    <a:pt x="87" y="1043"/>
                    <a:pt x="94" y="1043"/>
                    <a:pt x="110" y="1043"/>
                  </a:cubicBezTo>
                  <a:cubicBezTo>
                    <a:pt x="118" y="1043"/>
                    <a:pt x="142" y="1036"/>
                    <a:pt x="165" y="1012"/>
                  </a:cubicBezTo>
                  <a:cubicBezTo>
                    <a:pt x="189" y="1004"/>
                    <a:pt x="205" y="996"/>
                    <a:pt x="221" y="996"/>
                  </a:cubicBezTo>
                  <a:cubicBezTo>
                    <a:pt x="229" y="996"/>
                    <a:pt x="237" y="996"/>
                    <a:pt x="245" y="996"/>
                  </a:cubicBezTo>
                  <a:cubicBezTo>
                    <a:pt x="253" y="1004"/>
                    <a:pt x="260" y="1004"/>
                    <a:pt x="260" y="1004"/>
                  </a:cubicBezTo>
                  <a:cubicBezTo>
                    <a:pt x="268" y="1004"/>
                    <a:pt x="276" y="996"/>
                    <a:pt x="284" y="996"/>
                  </a:cubicBezTo>
                  <a:cubicBezTo>
                    <a:pt x="292" y="988"/>
                    <a:pt x="300" y="972"/>
                    <a:pt x="308" y="965"/>
                  </a:cubicBezTo>
                  <a:cubicBezTo>
                    <a:pt x="347" y="925"/>
                    <a:pt x="403" y="862"/>
                    <a:pt x="434" y="862"/>
                  </a:cubicBezTo>
                  <a:cubicBezTo>
                    <a:pt x="458" y="862"/>
                    <a:pt x="474" y="838"/>
                    <a:pt x="474" y="798"/>
                  </a:cubicBezTo>
                  <a:cubicBezTo>
                    <a:pt x="474" y="783"/>
                    <a:pt x="490" y="775"/>
                    <a:pt x="505" y="775"/>
                  </a:cubicBezTo>
                  <a:cubicBezTo>
                    <a:pt x="521" y="767"/>
                    <a:pt x="529" y="767"/>
                    <a:pt x="537" y="759"/>
                  </a:cubicBezTo>
                  <a:cubicBezTo>
                    <a:pt x="545" y="743"/>
                    <a:pt x="545" y="735"/>
                    <a:pt x="545" y="727"/>
                  </a:cubicBezTo>
                  <a:cubicBezTo>
                    <a:pt x="545" y="719"/>
                    <a:pt x="545" y="719"/>
                    <a:pt x="545" y="712"/>
                  </a:cubicBezTo>
                  <a:cubicBezTo>
                    <a:pt x="553" y="712"/>
                    <a:pt x="553" y="712"/>
                    <a:pt x="561" y="712"/>
                  </a:cubicBezTo>
                  <a:cubicBezTo>
                    <a:pt x="577" y="712"/>
                    <a:pt x="577" y="719"/>
                    <a:pt x="584" y="727"/>
                  </a:cubicBezTo>
                  <a:cubicBezTo>
                    <a:pt x="584" y="743"/>
                    <a:pt x="593" y="751"/>
                    <a:pt x="616" y="751"/>
                  </a:cubicBezTo>
                  <a:cubicBezTo>
                    <a:pt x="640" y="743"/>
                    <a:pt x="640" y="735"/>
                    <a:pt x="648" y="712"/>
                  </a:cubicBezTo>
                  <a:cubicBezTo>
                    <a:pt x="648" y="688"/>
                    <a:pt x="648" y="664"/>
                    <a:pt x="671" y="648"/>
                  </a:cubicBezTo>
                  <a:cubicBezTo>
                    <a:pt x="679" y="632"/>
                    <a:pt x="695" y="625"/>
                    <a:pt x="711" y="625"/>
                  </a:cubicBezTo>
                  <a:cubicBezTo>
                    <a:pt x="743" y="625"/>
                    <a:pt x="766" y="656"/>
                    <a:pt x="766" y="664"/>
                  </a:cubicBezTo>
                  <a:lnTo>
                    <a:pt x="766" y="664"/>
                  </a:lnTo>
                  <a:cubicBezTo>
                    <a:pt x="774" y="664"/>
                    <a:pt x="814" y="617"/>
                    <a:pt x="830" y="577"/>
                  </a:cubicBezTo>
                  <a:cubicBezTo>
                    <a:pt x="837" y="553"/>
                    <a:pt x="845" y="545"/>
                    <a:pt x="853" y="538"/>
                  </a:cubicBezTo>
                  <a:cubicBezTo>
                    <a:pt x="861" y="538"/>
                    <a:pt x="869" y="530"/>
                    <a:pt x="877" y="514"/>
                  </a:cubicBezTo>
                  <a:cubicBezTo>
                    <a:pt x="893" y="482"/>
                    <a:pt x="893" y="435"/>
                    <a:pt x="885" y="403"/>
                  </a:cubicBezTo>
                  <a:cubicBezTo>
                    <a:pt x="885" y="395"/>
                    <a:pt x="885" y="395"/>
                    <a:pt x="885" y="395"/>
                  </a:cubicBezTo>
                  <a:cubicBezTo>
                    <a:pt x="893" y="395"/>
                    <a:pt x="893" y="395"/>
                    <a:pt x="893" y="395"/>
                  </a:cubicBezTo>
                  <a:cubicBezTo>
                    <a:pt x="901" y="395"/>
                    <a:pt x="909" y="403"/>
                    <a:pt x="917" y="403"/>
                  </a:cubicBezTo>
                  <a:cubicBezTo>
                    <a:pt x="924" y="403"/>
                    <a:pt x="924" y="403"/>
                    <a:pt x="932" y="403"/>
                  </a:cubicBezTo>
                  <a:cubicBezTo>
                    <a:pt x="964" y="403"/>
                    <a:pt x="1011" y="395"/>
                    <a:pt x="1011" y="395"/>
                  </a:cubicBezTo>
                  <a:cubicBezTo>
                    <a:pt x="1881" y="277"/>
                    <a:pt x="2869" y="48"/>
                    <a:pt x="3059" y="0"/>
                  </a:cubicBezTo>
                  <a:cubicBezTo>
                    <a:pt x="3067" y="0"/>
                    <a:pt x="3067" y="0"/>
                    <a:pt x="3067" y="0"/>
                  </a:cubicBezTo>
                  <a:lnTo>
                    <a:pt x="3067" y="0"/>
                  </a:lnTo>
                  <a:cubicBezTo>
                    <a:pt x="3067" y="8"/>
                    <a:pt x="3075" y="16"/>
                    <a:pt x="3083" y="24"/>
                  </a:cubicBezTo>
                  <a:cubicBezTo>
                    <a:pt x="3091" y="48"/>
                    <a:pt x="3098" y="63"/>
                    <a:pt x="3106" y="79"/>
                  </a:cubicBezTo>
                  <a:cubicBezTo>
                    <a:pt x="3114" y="95"/>
                    <a:pt x="3122" y="111"/>
                    <a:pt x="3130" y="119"/>
                  </a:cubicBezTo>
                  <a:cubicBezTo>
                    <a:pt x="3138" y="134"/>
                    <a:pt x="3154" y="158"/>
                    <a:pt x="3162" y="182"/>
                  </a:cubicBezTo>
                  <a:cubicBezTo>
                    <a:pt x="3177" y="198"/>
                    <a:pt x="3186" y="221"/>
                    <a:pt x="3193" y="237"/>
                  </a:cubicBezTo>
                  <a:cubicBezTo>
                    <a:pt x="3217" y="269"/>
                    <a:pt x="3225" y="285"/>
                    <a:pt x="3249" y="308"/>
                  </a:cubicBezTo>
                  <a:cubicBezTo>
                    <a:pt x="3257" y="316"/>
                    <a:pt x="3264" y="324"/>
                    <a:pt x="3257" y="324"/>
                  </a:cubicBezTo>
                  <a:lnTo>
                    <a:pt x="3257" y="332"/>
                  </a:lnTo>
                  <a:cubicBezTo>
                    <a:pt x="3249" y="332"/>
                    <a:pt x="3233" y="316"/>
                    <a:pt x="3225" y="308"/>
                  </a:cubicBezTo>
                  <a:cubicBezTo>
                    <a:pt x="3201" y="292"/>
                    <a:pt x="3186" y="269"/>
                    <a:pt x="3162" y="229"/>
                  </a:cubicBezTo>
                  <a:cubicBezTo>
                    <a:pt x="3138" y="190"/>
                    <a:pt x="3130" y="166"/>
                    <a:pt x="3114" y="150"/>
                  </a:cubicBezTo>
                  <a:cubicBezTo>
                    <a:pt x="3114" y="142"/>
                    <a:pt x="3106" y="134"/>
                    <a:pt x="3098" y="126"/>
                  </a:cubicBezTo>
                  <a:cubicBezTo>
                    <a:pt x="3091" y="111"/>
                    <a:pt x="3083" y="95"/>
                    <a:pt x="3075" y="71"/>
                  </a:cubicBezTo>
                  <a:cubicBezTo>
                    <a:pt x="3059" y="39"/>
                    <a:pt x="3059" y="39"/>
                    <a:pt x="3035" y="32"/>
                  </a:cubicBezTo>
                  <a:lnTo>
                    <a:pt x="3027" y="24"/>
                  </a:lnTo>
                  <a:cubicBezTo>
                    <a:pt x="3011" y="16"/>
                    <a:pt x="3011" y="16"/>
                    <a:pt x="3011" y="24"/>
                  </a:cubicBezTo>
                  <a:cubicBezTo>
                    <a:pt x="3011" y="24"/>
                    <a:pt x="3004" y="32"/>
                    <a:pt x="3019" y="63"/>
                  </a:cubicBezTo>
                  <a:cubicBezTo>
                    <a:pt x="3027" y="71"/>
                    <a:pt x="3035" y="79"/>
                    <a:pt x="3043" y="87"/>
                  </a:cubicBezTo>
                  <a:cubicBezTo>
                    <a:pt x="3051" y="95"/>
                    <a:pt x="3059" y="103"/>
                    <a:pt x="3067" y="111"/>
                  </a:cubicBezTo>
                  <a:cubicBezTo>
                    <a:pt x="3083" y="119"/>
                    <a:pt x="3083" y="126"/>
                    <a:pt x="3091" y="142"/>
                  </a:cubicBezTo>
                  <a:cubicBezTo>
                    <a:pt x="3098" y="158"/>
                    <a:pt x="3106" y="182"/>
                    <a:pt x="3122" y="190"/>
                  </a:cubicBezTo>
                  <a:cubicBezTo>
                    <a:pt x="3130" y="206"/>
                    <a:pt x="3130" y="206"/>
                    <a:pt x="3130" y="214"/>
                  </a:cubicBezTo>
                  <a:cubicBezTo>
                    <a:pt x="3130" y="214"/>
                    <a:pt x="3130" y="214"/>
                    <a:pt x="3122" y="214"/>
                  </a:cubicBezTo>
                  <a:cubicBezTo>
                    <a:pt x="3114" y="214"/>
                    <a:pt x="3106" y="206"/>
                    <a:pt x="3098" y="206"/>
                  </a:cubicBezTo>
                  <a:lnTo>
                    <a:pt x="3091" y="198"/>
                  </a:lnTo>
                  <a:cubicBezTo>
                    <a:pt x="3091" y="198"/>
                    <a:pt x="3091" y="198"/>
                    <a:pt x="3083" y="198"/>
                  </a:cubicBezTo>
                  <a:cubicBezTo>
                    <a:pt x="3083" y="198"/>
                    <a:pt x="3083" y="198"/>
                    <a:pt x="3075" y="198"/>
                  </a:cubicBezTo>
                  <a:cubicBezTo>
                    <a:pt x="3075" y="198"/>
                    <a:pt x="3075" y="198"/>
                    <a:pt x="3067" y="198"/>
                  </a:cubicBezTo>
                  <a:cubicBezTo>
                    <a:pt x="3059" y="198"/>
                    <a:pt x="3043" y="190"/>
                    <a:pt x="3027" y="182"/>
                  </a:cubicBezTo>
                  <a:cubicBezTo>
                    <a:pt x="3019" y="174"/>
                    <a:pt x="3011" y="174"/>
                    <a:pt x="3011" y="166"/>
                  </a:cubicBezTo>
                  <a:cubicBezTo>
                    <a:pt x="3004" y="166"/>
                    <a:pt x="2996" y="166"/>
                    <a:pt x="2996" y="166"/>
                  </a:cubicBezTo>
                  <a:lnTo>
                    <a:pt x="2996" y="166"/>
                  </a:lnTo>
                  <a:cubicBezTo>
                    <a:pt x="2996" y="174"/>
                    <a:pt x="3004" y="182"/>
                    <a:pt x="3011" y="190"/>
                  </a:cubicBezTo>
                  <a:cubicBezTo>
                    <a:pt x="3027" y="198"/>
                    <a:pt x="3027" y="206"/>
                    <a:pt x="3027" y="214"/>
                  </a:cubicBezTo>
                  <a:cubicBezTo>
                    <a:pt x="3019" y="221"/>
                    <a:pt x="3004" y="237"/>
                    <a:pt x="2980" y="245"/>
                  </a:cubicBezTo>
                  <a:cubicBezTo>
                    <a:pt x="2940" y="245"/>
                    <a:pt x="2924" y="253"/>
                    <a:pt x="2917" y="285"/>
                  </a:cubicBezTo>
                  <a:cubicBezTo>
                    <a:pt x="2909" y="301"/>
                    <a:pt x="2885" y="308"/>
                    <a:pt x="2869" y="308"/>
                  </a:cubicBezTo>
                  <a:cubicBezTo>
                    <a:pt x="2861" y="308"/>
                    <a:pt x="2853" y="316"/>
                    <a:pt x="2846" y="316"/>
                  </a:cubicBezTo>
                  <a:cubicBezTo>
                    <a:pt x="2838" y="324"/>
                    <a:pt x="2838" y="324"/>
                    <a:pt x="2830" y="324"/>
                  </a:cubicBezTo>
                  <a:cubicBezTo>
                    <a:pt x="2830" y="324"/>
                    <a:pt x="2822" y="324"/>
                    <a:pt x="2814" y="316"/>
                  </a:cubicBezTo>
                  <a:cubicBezTo>
                    <a:pt x="2814" y="316"/>
                    <a:pt x="2806" y="308"/>
                    <a:pt x="2798" y="308"/>
                  </a:cubicBezTo>
                  <a:cubicBezTo>
                    <a:pt x="2782" y="308"/>
                    <a:pt x="2774" y="301"/>
                    <a:pt x="2766" y="301"/>
                  </a:cubicBezTo>
                  <a:cubicBezTo>
                    <a:pt x="2774" y="308"/>
                    <a:pt x="2790" y="332"/>
                    <a:pt x="2830" y="348"/>
                  </a:cubicBezTo>
                  <a:cubicBezTo>
                    <a:pt x="2830" y="356"/>
                    <a:pt x="2838" y="356"/>
                    <a:pt x="2846" y="356"/>
                  </a:cubicBezTo>
                  <a:cubicBezTo>
                    <a:pt x="2869" y="356"/>
                    <a:pt x="2885" y="332"/>
                    <a:pt x="2893" y="316"/>
                  </a:cubicBezTo>
                  <a:cubicBezTo>
                    <a:pt x="2893" y="308"/>
                    <a:pt x="2901" y="308"/>
                    <a:pt x="2901" y="308"/>
                  </a:cubicBezTo>
                  <a:cubicBezTo>
                    <a:pt x="2909" y="308"/>
                    <a:pt x="2917" y="316"/>
                    <a:pt x="2933" y="324"/>
                  </a:cubicBezTo>
                  <a:cubicBezTo>
                    <a:pt x="2940" y="324"/>
                    <a:pt x="2948" y="332"/>
                    <a:pt x="2956" y="332"/>
                  </a:cubicBezTo>
                  <a:cubicBezTo>
                    <a:pt x="2956" y="332"/>
                    <a:pt x="2956" y="332"/>
                    <a:pt x="2956" y="324"/>
                  </a:cubicBezTo>
                  <a:cubicBezTo>
                    <a:pt x="2964" y="308"/>
                    <a:pt x="2972" y="301"/>
                    <a:pt x="2988" y="301"/>
                  </a:cubicBezTo>
                  <a:cubicBezTo>
                    <a:pt x="2996" y="292"/>
                    <a:pt x="3004" y="292"/>
                    <a:pt x="3011" y="285"/>
                  </a:cubicBezTo>
                  <a:cubicBezTo>
                    <a:pt x="3019" y="277"/>
                    <a:pt x="3027" y="277"/>
                    <a:pt x="3027" y="277"/>
                  </a:cubicBezTo>
                  <a:cubicBezTo>
                    <a:pt x="3035" y="277"/>
                    <a:pt x="3043" y="285"/>
                    <a:pt x="3051" y="292"/>
                  </a:cubicBezTo>
                  <a:cubicBezTo>
                    <a:pt x="3059" y="301"/>
                    <a:pt x="3067" y="308"/>
                    <a:pt x="3067" y="316"/>
                  </a:cubicBezTo>
                  <a:cubicBezTo>
                    <a:pt x="3075" y="316"/>
                    <a:pt x="3075" y="324"/>
                    <a:pt x="3075" y="324"/>
                  </a:cubicBezTo>
                  <a:cubicBezTo>
                    <a:pt x="3083" y="324"/>
                    <a:pt x="3083" y="316"/>
                    <a:pt x="3091" y="316"/>
                  </a:cubicBezTo>
                  <a:cubicBezTo>
                    <a:pt x="3098" y="316"/>
                    <a:pt x="3098" y="316"/>
                    <a:pt x="3098" y="308"/>
                  </a:cubicBezTo>
                  <a:cubicBezTo>
                    <a:pt x="3098" y="292"/>
                    <a:pt x="3114" y="285"/>
                    <a:pt x="3130" y="285"/>
                  </a:cubicBezTo>
                  <a:cubicBezTo>
                    <a:pt x="3138" y="285"/>
                    <a:pt x="3138" y="285"/>
                    <a:pt x="3146" y="285"/>
                  </a:cubicBezTo>
                  <a:cubicBezTo>
                    <a:pt x="3146" y="292"/>
                    <a:pt x="3146" y="292"/>
                    <a:pt x="3146" y="292"/>
                  </a:cubicBezTo>
                  <a:cubicBezTo>
                    <a:pt x="3154" y="292"/>
                    <a:pt x="3177" y="301"/>
                    <a:pt x="3186" y="332"/>
                  </a:cubicBezTo>
                  <a:cubicBezTo>
                    <a:pt x="3186" y="348"/>
                    <a:pt x="3186" y="372"/>
                    <a:pt x="3193" y="395"/>
                  </a:cubicBezTo>
                  <a:cubicBezTo>
                    <a:pt x="3193" y="403"/>
                    <a:pt x="3193" y="411"/>
                    <a:pt x="3193" y="427"/>
                  </a:cubicBezTo>
                  <a:cubicBezTo>
                    <a:pt x="3201" y="435"/>
                    <a:pt x="3193" y="443"/>
                    <a:pt x="3193" y="451"/>
                  </a:cubicBezTo>
                  <a:cubicBezTo>
                    <a:pt x="3186" y="459"/>
                    <a:pt x="3177" y="459"/>
                    <a:pt x="3170" y="459"/>
                  </a:cubicBezTo>
                  <a:cubicBezTo>
                    <a:pt x="3162" y="459"/>
                    <a:pt x="3162" y="459"/>
                    <a:pt x="3162" y="459"/>
                  </a:cubicBezTo>
                  <a:cubicBezTo>
                    <a:pt x="3162" y="459"/>
                    <a:pt x="3154" y="459"/>
                    <a:pt x="3154" y="451"/>
                  </a:cubicBezTo>
                  <a:cubicBezTo>
                    <a:pt x="3146" y="451"/>
                    <a:pt x="3146" y="451"/>
                    <a:pt x="3146" y="451"/>
                  </a:cubicBezTo>
                  <a:cubicBezTo>
                    <a:pt x="3138" y="451"/>
                    <a:pt x="3138" y="459"/>
                    <a:pt x="3130" y="490"/>
                  </a:cubicBezTo>
                  <a:cubicBezTo>
                    <a:pt x="3130" y="561"/>
                    <a:pt x="3067" y="601"/>
                    <a:pt x="3059" y="601"/>
                  </a:cubicBezTo>
                  <a:cubicBezTo>
                    <a:pt x="3051" y="601"/>
                    <a:pt x="3043" y="601"/>
                    <a:pt x="3027" y="601"/>
                  </a:cubicBezTo>
                  <a:cubicBezTo>
                    <a:pt x="3019" y="601"/>
                    <a:pt x="3004" y="601"/>
                    <a:pt x="2972" y="593"/>
                  </a:cubicBezTo>
                  <a:cubicBezTo>
                    <a:pt x="2933" y="585"/>
                    <a:pt x="2924" y="585"/>
                    <a:pt x="2924" y="577"/>
                  </a:cubicBezTo>
                  <a:cubicBezTo>
                    <a:pt x="2917" y="577"/>
                    <a:pt x="2917" y="577"/>
                    <a:pt x="2909" y="577"/>
                  </a:cubicBezTo>
                  <a:cubicBezTo>
                    <a:pt x="2909" y="569"/>
                    <a:pt x="2901" y="569"/>
                    <a:pt x="2901" y="569"/>
                  </a:cubicBezTo>
                  <a:cubicBezTo>
                    <a:pt x="2901" y="569"/>
                    <a:pt x="2901" y="569"/>
                    <a:pt x="2893" y="577"/>
                  </a:cubicBezTo>
                  <a:cubicBezTo>
                    <a:pt x="2893" y="585"/>
                    <a:pt x="2893" y="593"/>
                    <a:pt x="2877" y="601"/>
                  </a:cubicBezTo>
                  <a:cubicBezTo>
                    <a:pt x="2869" y="609"/>
                    <a:pt x="2861" y="609"/>
                    <a:pt x="2853" y="609"/>
                  </a:cubicBezTo>
                  <a:cubicBezTo>
                    <a:pt x="2846" y="609"/>
                    <a:pt x="2846" y="609"/>
                    <a:pt x="2838" y="609"/>
                  </a:cubicBezTo>
                  <a:lnTo>
                    <a:pt x="2830" y="609"/>
                  </a:lnTo>
                  <a:cubicBezTo>
                    <a:pt x="2822" y="609"/>
                    <a:pt x="2814" y="609"/>
                    <a:pt x="2814" y="609"/>
                  </a:cubicBezTo>
                  <a:lnTo>
                    <a:pt x="2814" y="609"/>
                  </a:lnTo>
                  <a:cubicBezTo>
                    <a:pt x="2814" y="617"/>
                    <a:pt x="2830" y="617"/>
                    <a:pt x="2846" y="625"/>
                  </a:cubicBezTo>
                  <a:cubicBezTo>
                    <a:pt x="2861" y="625"/>
                    <a:pt x="2877" y="632"/>
                    <a:pt x="2893" y="632"/>
                  </a:cubicBezTo>
                  <a:cubicBezTo>
                    <a:pt x="2909" y="640"/>
                    <a:pt x="2917" y="640"/>
                    <a:pt x="2924" y="640"/>
                  </a:cubicBezTo>
                  <a:cubicBezTo>
                    <a:pt x="2940" y="648"/>
                    <a:pt x="2940" y="648"/>
                    <a:pt x="2956" y="656"/>
                  </a:cubicBezTo>
                  <a:cubicBezTo>
                    <a:pt x="2964" y="664"/>
                    <a:pt x="2964" y="664"/>
                    <a:pt x="2964" y="664"/>
                  </a:cubicBezTo>
                  <a:cubicBezTo>
                    <a:pt x="2972" y="664"/>
                    <a:pt x="2972" y="672"/>
                    <a:pt x="2972" y="672"/>
                  </a:cubicBezTo>
                  <a:cubicBezTo>
                    <a:pt x="2972" y="680"/>
                    <a:pt x="2972" y="688"/>
                    <a:pt x="2964" y="696"/>
                  </a:cubicBezTo>
                  <a:cubicBezTo>
                    <a:pt x="2956" y="704"/>
                    <a:pt x="2948" y="712"/>
                    <a:pt x="2940" y="727"/>
                  </a:cubicBezTo>
                  <a:cubicBezTo>
                    <a:pt x="2933" y="735"/>
                    <a:pt x="2933" y="751"/>
                    <a:pt x="2924" y="759"/>
                  </a:cubicBezTo>
                  <a:cubicBezTo>
                    <a:pt x="2924" y="767"/>
                    <a:pt x="2917" y="775"/>
                    <a:pt x="2909" y="798"/>
                  </a:cubicBezTo>
                  <a:cubicBezTo>
                    <a:pt x="2893" y="822"/>
                    <a:pt x="2877" y="822"/>
                    <a:pt x="2861" y="822"/>
                  </a:cubicBezTo>
                  <a:cubicBezTo>
                    <a:pt x="2853" y="822"/>
                    <a:pt x="2853" y="822"/>
                    <a:pt x="2846" y="830"/>
                  </a:cubicBezTo>
                  <a:lnTo>
                    <a:pt x="2846" y="830"/>
                  </a:lnTo>
                  <a:cubicBezTo>
                    <a:pt x="2846" y="830"/>
                    <a:pt x="2846" y="830"/>
                    <a:pt x="2853" y="830"/>
                  </a:cubicBezTo>
                  <a:cubicBezTo>
                    <a:pt x="2861" y="830"/>
                    <a:pt x="2877" y="830"/>
                    <a:pt x="2885" y="822"/>
                  </a:cubicBezTo>
                  <a:cubicBezTo>
                    <a:pt x="2909" y="822"/>
                    <a:pt x="2917" y="814"/>
                    <a:pt x="2924" y="806"/>
                  </a:cubicBezTo>
                  <a:cubicBezTo>
                    <a:pt x="2933" y="806"/>
                    <a:pt x="2940" y="798"/>
                    <a:pt x="2956" y="798"/>
                  </a:cubicBezTo>
                  <a:cubicBezTo>
                    <a:pt x="2972" y="791"/>
                    <a:pt x="2972" y="783"/>
                    <a:pt x="2972" y="759"/>
                  </a:cubicBezTo>
                  <a:cubicBezTo>
                    <a:pt x="2972" y="759"/>
                    <a:pt x="2972" y="743"/>
                    <a:pt x="2972" y="735"/>
                  </a:cubicBezTo>
                  <a:cubicBezTo>
                    <a:pt x="2972" y="735"/>
                    <a:pt x="2972" y="719"/>
                    <a:pt x="2980" y="719"/>
                  </a:cubicBezTo>
                  <a:cubicBezTo>
                    <a:pt x="2996" y="719"/>
                    <a:pt x="3004" y="743"/>
                    <a:pt x="3004" y="759"/>
                  </a:cubicBezTo>
                  <a:cubicBezTo>
                    <a:pt x="3004" y="783"/>
                    <a:pt x="3004" y="783"/>
                    <a:pt x="3019" y="798"/>
                  </a:cubicBezTo>
                  <a:lnTo>
                    <a:pt x="3019" y="798"/>
                  </a:lnTo>
                  <a:cubicBezTo>
                    <a:pt x="3019" y="806"/>
                    <a:pt x="3019" y="806"/>
                    <a:pt x="3019" y="806"/>
                  </a:cubicBezTo>
                  <a:cubicBezTo>
                    <a:pt x="3027" y="806"/>
                    <a:pt x="3027" y="791"/>
                    <a:pt x="3027" y="783"/>
                  </a:cubicBezTo>
                  <a:cubicBezTo>
                    <a:pt x="3035" y="775"/>
                    <a:pt x="3035" y="759"/>
                    <a:pt x="3051" y="751"/>
                  </a:cubicBezTo>
                  <a:cubicBezTo>
                    <a:pt x="3059" y="743"/>
                    <a:pt x="3059" y="743"/>
                    <a:pt x="3067" y="743"/>
                  </a:cubicBezTo>
                  <a:cubicBezTo>
                    <a:pt x="3067" y="751"/>
                    <a:pt x="3067" y="759"/>
                    <a:pt x="3067" y="775"/>
                  </a:cubicBezTo>
                  <a:cubicBezTo>
                    <a:pt x="3059" y="783"/>
                    <a:pt x="3059" y="791"/>
                    <a:pt x="3059" y="798"/>
                  </a:cubicBezTo>
                  <a:cubicBezTo>
                    <a:pt x="3059" y="806"/>
                    <a:pt x="3059" y="806"/>
                    <a:pt x="3059" y="806"/>
                  </a:cubicBezTo>
                  <a:lnTo>
                    <a:pt x="3059" y="806"/>
                  </a:lnTo>
                  <a:cubicBezTo>
                    <a:pt x="3067" y="806"/>
                    <a:pt x="3067" y="798"/>
                    <a:pt x="3075" y="798"/>
                  </a:cubicBezTo>
                  <a:cubicBezTo>
                    <a:pt x="3083" y="791"/>
                    <a:pt x="3091" y="798"/>
                    <a:pt x="3098" y="806"/>
                  </a:cubicBezTo>
                  <a:cubicBezTo>
                    <a:pt x="3098" y="806"/>
                    <a:pt x="3098" y="822"/>
                    <a:pt x="3083" y="830"/>
                  </a:cubicBezTo>
                  <a:cubicBezTo>
                    <a:pt x="3067" y="846"/>
                    <a:pt x="3043" y="893"/>
                    <a:pt x="3027" y="933"/>
                  </a:cubicBezTo>
                  <a:cubicBezTo>
                    <a:pt x="3019" y="965"/>
                    <a:pt x="3011" y="972"/>
                    <a:pt x="3011" y="972"/>
                  </a:cubicBezTo>
                  <a:cubicBezTo>
                    <a:pt x="3004" y="972"/>
                    <a:pt x="3004" y="965"/>
                    <a:pt x="3004" y="965"/>
                  </a:cubicBezTo>
                  <a:cubicBezTo>
                    <a:pt x="3004" y="965"/>
                    <a:pt x="3004" y="956"/>
                    <a:pt x="2996" y="956"/>
                  </a:cubicBezTo>
                  <a:cubicBezTo>
                    <a:pt x="2996" y="949"/>
                    <a:pt x="2996" y="941"/>
                    <a:pt x="2996" y="933"/>
                  </a:cubicBezTo>
                  <a:cubicBezTo>
                    <a:pt x="2996" y="925"/>
                    <a:pt x="2996" y="917"/>
                    <a:pt x="2988" y="909"/>
                  </a:cubicBezTo>
                  <a:cubicBezTo>
                    <a:pt x="2980" y="909"/>
                    <a:pt x="2980" y="909"/>
                    <a:pt x="2980" y="909"/>
                  </a:cubicBezTo>
                  <a:lnTo>
                    <a:pt x="2980" y="909"/>
                  </a:lnTo>
                  <a:cubicBezTo>
                    <a:pt x="2972" y="909"/>
                    <a:pt x="2964" y="917"/>
                    <a:pt x="2948" y="917"/>
                  </a:cubicBezTo>
                  <a:cubicBezTo>
                    <a:pt x="2933" y="917"/>
                    <a:pt x="2924" y="917"/>
                    <a:pt x="2924" y="909"/>
                  </a:cubicBezTo>
                  <a:lnTo>
                    <a:pt x="2924" y="909"/>
                  </a:lnTo>
                  <a:cubicBezTo>
                    <a:pt x="2917" y="909"/>
                    <a:pt x="2917" y="909"/>
                    <a:pt x="2917" y="909"/>
                  </a:cubicBezTo>
                  <a:cubicBezTo>
                    <a:pt x="2917" y="917"/>
                    <a:pt x="2917" y="925"/>
                    <a:pt x="2917" y="933"/>
                  </a:cubicBezTo>
                  <a:cubicBezTo>
                    <a:pt x="2917" y="941"/>
                    <a:pt x="2924" y="949"/>
                    <a:pt x="2909" y="956"/>
                  </a:cubicBezTo>
                  <a:cubicBezTo>
                    <a:pt x="2909" y="965"/>
                    <a:pt x="2885" y="965"/>
                    <a:pt x="2869" y="972"/>
                  </a:cubicBezTo>
                  <a:cubicBezTo>
                    <a:pt x="2853" y="980"/>
                    <a:pt x="2846" y="980"/>
                    <a:pt x="2838" y="988"/>
                  </a:cubicBezTo>
                  <a:cubicBezTo>
                    <a:pt x="2830" y="988"/>
                    <a:pt x="2830" y="988"/>
                    <a:pt x="2822" y="988"/>
                  </a:cubicBezTo>
                  <a:cubicBezTo>
                    <a:pt x="2806" y="988"/>
                    <a:pt x="2790" y="980"/>
                    <a:pt x="2782" y="972"/>
                  </a:cubicBezTo>
                  <a:lnTo>
                    <a:pt x="2774" y="972"/>
                  </a:lnTo>
                  <a:cubicBezTo>
                    <a:pt x="2774" y="972"/>
                    <a:pt x="2766" y="980"/>
                    <a:pt x="2758" y="1004"/>
                  </a:cubicBezTo>
                  <a:cubicBezTo>
                    <a:pt x="2758" y="1020"/>
                    <a:pt x="2743" y="1036"/>
                    <a:pt x="2735" y="1051"/>
                  </a:cubicBezTo>
                  <a:cubicBezTo>
                    <a:pt x="2735" y="1051"/>
                    <a:pt x="2735" y="1059"/>
                    <a:pt x="2727" y="1059"/>
                  </a:cubicBezTo>
                  <a:cubicBezTo>
                    <a:pt x="2727" y="1059"/>
                    <a:pt x="2727" y="1067"/>
                    <a:pt x="2719" y="1067"/>
                  </a:cubicBezTo>
                  <a:cubicBezTo>
                    <a:pt x="2711" y="1067"/>
                    <a:pt x="2695" y="1051"/>
                    <a:pt x="2687" y="1036"/>
                  </a:cubicBezTo>
                  <a:cubicBezTo>
                    <a:pt x="2680" y="1036"/>
                    <a:pt x="2680" y="1028"/>
                    <a:pt x="2687" y="1020"/>
                  </a:cubicBezTo>
                  <a:cubicBezTo>
                    <a:pt x="2680" y="1020"/>
                    <a:pt x="2680" y="1020"/>
                    <a:pt x="2680" y="1020"/>
                  </a:cubicBezTo>
                  <a:cubicBezTo>
                    <a:pt x="2680" y="1028"/>
                    <a:pt x="2680" y="1043"/>
                    <a:pt x="2687" y="1059"/>
                  </a:cubicBezTo>
                  <a:cubicBezTo>
                    <a:pt x="2687" y="1059"/>
                    <a:pt x="2687" y="1059"/>
                    <a:pt x="2695" y="1067"/>
                  </a:cubicBezTo>
                  <a:cubicBezTo>
                    <a:pt x="2695" y="1075"/>
                    <a:pt x="2703" y="1075"/>
                    <a:pt x="2703" y="1083"/>
                  </a:cubicBezTo>
                  <a:cubicBezTo>
                    <a:pt x="2703" y="1091"/>
                    <a:pt x="2695" y="1099"/>
                    <a:pt x="2687" y="1107"/>
                  </a:cubicBezTo>
                  <a:cubicBezTo>
                    <a:pt x="2656" y="1123"/>
                    <a:pt x="2529" y="1296"/>
                    <a:pt x="2521" y="1368"/>
                  </a:cubicBezTo>
                  <a:cubicBezTo>
                    <a:pt x="2521" y="1431"/>
                    <a:pt x="2498" y="1431"/>
                    <a:pt x="2458" y="1431"/>
                  </a:cubicBezTo>
                  <a:cubicBezTo>
                    <a:pt x="2450" y="1431"/>
                    <a:pt x="2442" y="1431"/>
                    <a:pt x="2427" y="1431"/>
                  </a:cubicBezTo>
                  <a:cubicBezTo>
                    <a:pt x="2395" y="1439"/>
                    <a:pt x="2387" y="1439"/>
                    <a:pt x="2371" y="1447"/>
                  </a:cubicBezTo>
                  <a:cubicBezTo>
                    <a:pt x="2363" y="1447"/>
                    <a:pt x="2347" y="1455"/>
                    <a:pt x="2332" y="1455"/>
                  </a:cubicBezTo>
                  <a:cubicBezTo>
                    <a:pt x="2316" y="1462"/>
                    <a:pt x="2308" y="1471"/>
                    <a:pt x="2300" y="1471"/>
                  </a:cubicBezTo>
                  <a:lnTo>
                    <a:pt x="2300" y="1478"/>
                  </a:lnTo>
                  <a:close/>
                  <a:moveTo>
                    <a:pt x="1810" y="1099"/>
                  </a:moveTo>
                  <a:lnTo>
                    <a:pt x="1810" y="1099"/>
                  </a:lnTo>
                  <a:lnTo>
                    <a:pt x="1810" y="1099"/>
                  </a:lnTo>
                  <a:cubicBezTo>
                    <a:pt x="2300" y="1462"/>
                    <a:pt x="2300" y="1462"/>
                    <a:pt x="2300" y="1462"/>
                  </a:cubicBezTo>
                  <a:cubicBezTo>
                    <a:pt x="2308" y="1462"/>
                    <a:pt x="2316" y="1455"/>
                    <a:pt x="2332" y="1455"/>
                  </a:cubicBezTo>
                  <a:cubicBezTo>
                    <a:pt x="2347" y="1447"/>
                    <a:pt x="2355" y="1447"/>
                    <a:pt x="2363" y="1439"/>
                  </a:cubicBezTo>
                  <a:cubicBezTo>
                    <a:pt x="2387" y="1431"/>
                    <a:pt x="2387" y="1431"/>
                    <a:pt x="2427" y="1423"/>
                  </a:cubicBezTo>
                  <a:cubicBezTo>
                    <a:pt x="2442" y="1423"/>
                    <a:pt x="2450" y="1423"/>
                    <a:pt x="2458" y="1423"/>
                  </a:cubicBezTo>
                  <a:cubicBezTo>
                    <a:pt x="2498" y="1423"/>
                    <a:pt x="2513" y="1423"/>
                    <a:pt x="2521" y="1368"/>
                  </a:cubicBezTo>
                  <a:cubicBezTo>
                    <a:pt x="2521" y="1296"/>
                    <a:pt x="2648" y="1115"/>
                    <a:pt x="2680" y="1099"/>
                  </a:cubicBezTo>
                  <a:cubicBezTo>
                    <a:pt x="2687" y="1091"/>
                    <a:pt x="2695" y="1091"/>
                    <a:pt x="2695" y="1083"/>
                  </a:cubicBezTo>
                  <a:cubicBezTo>
                    <a:pt x="2695" y="1083"/>
                    <a:pt x="2687" y="1075"/>
                    <a:pt x="2687" y="1067"/>
                  </a:cubicBezTo>
                  <a:cubicBezTo>
                    <a:pt x="2687" y="1067"/>
                    <a:pt x="2680" y="1067"/>
                    <a:pt x="2680" y="1059"/>
                  </a:cubicBezTo>
                  <a:cubicBezTo>
                    <a:pt x="2671" y="1051"/>
                    <a:pt x="2671" y="1028"/>
                    <a:pt x="2680" y="1020"/>
                  </a:cubicBezTo>
                  <a:lnTo>
                    <a:pt x="2680" y="1012"/>
                  </a:lnTo>
                  <a:cubicBezTo>
                    <a:pt x="2687" y="1012"/>
                    <a:pt x="2687" y="1012"/>
                    <a:pt x="2687" y="1012"/>
                  </a:cubicBezTo>
                  <a:cubicBezTo>
                    <a:pt x="2695" y="1020"/>
                    <a:pt x="2687" y="1020"/>
                    <a:pt x="2687" y="1020"/>
                  </a:cubicBezTo>
                  <a:cubicBezTo>
                    <a:pt x="2687" y="1028"/>
                    <a:pt x="2687" y="1028"/>
                    <a:pt x="2695" y="1036"/>
                  </a:cubicBezTo>
                  <a:cubicBezTo>
                    <a:pt x="2703" y="1043"/>
                    <a:pt x="2711" y="1059"/>
                    <a:pt x="2719" y="1059"/>
                  </a:cubicBezTo>
                  <a:lnTo>
                    <a:pt x="2727" y="1059"/>
                  </a:lnTo>
                  <a:cubicBezTo>
                    <a:pt x="2727" y="1051"/>
                    <a:pt x="2727" y="1051"/>
                    <a:pt x="2735" y="1043"/>
                  </a:cubicBezTo>
                  <a:cubicBezTo>
                    <a:pt x="2735" y="1036"/>
                    <a:pt x="2751" y="1020"/>
                    <a:pt x="2751" y="1004"/>
                  </a:cubicBezTo>
                  <a:cubicBezTo>
                    <a:pt x="2758" y="980"/>
                    <a:pt x="2766" y="965"/>
                    <a:pt x="2774" y="965"/>
                  </a:cubicBezTo>
                  <a:cubicBezTo>
                    <a:pt x="2782" y="965"/>
                    <a:pt x="2782" y="965"/>
                    <a:pt x="2782" y="972"/>
                  </a:cubicBezTo>
                  <a:cubicBezTo>
                    <a:pt x="2790" y="980"/>
                    <a:pt x="2806" y="980"/>
                    <a:pt x="2822" y="980"/>
                  </a:cubicBezTo>
                  <a:cubicBezTo>
                    <a:pt x="2830" y="980"/>
                    <a:pt x="2830" y="980"/>
                    <a:pt x="2830" y="980"/>
                  </a:cubicBezTo>
                  <a:cubicBezTo>
                    <a:pt x="2838" y="972"/>
                    <a:pt x="2853" y="972"/>
                    <a:pt x="2869" y="965"/>
                  </a:cubicBezTo>
                  <a:cubicBezTo>
                    <a:pt x="2885" y="965"/>
                    <a:pt x="2901" y="956"/>
                    <a:pt x="2909" y="949"/>
                  </a:cubicBezTo>
                  <a:cubicBezTo>
                    <a:pt x="2917" y="949"/>
                    <a:pt x="2909" y="941"/>
                    <a:pt x="2909" y="933"/>
                  </a:cubicBezTo>
                  <a:cubicBezTo>
                    <a:pt x="2909" y="925"/>
                    <a:pt x="2909" y="917"/>
                    <a:pt x="2917" y="909"/>
                  </a:cubicBezTo>
                  <a:cubicBezTo>
                    <a:pt x="2917" y="909"/>
                    <a:pt x="2917" y="901"/>
                    <a:pt x="2924" y="901"/>
                  </a:cubicBezTo>
                  <a:cubicBezTo>
                    <a:pt x="2924" y="901"/>
                    <a:pt x="2924" y="901"/>
                    <a:pt x="2924" y="909"/>
                  </a:cubicBezTo>
                  <a:cubicBezTo>
                    <a:pt x="2933" y="909"/>
                    <a:pt x="2933" y="909"/>
                    <a:pt x="2948" y="909"/>
                  </a:cubicBezTo>
                  <a:cubicBezTo>
                    <a:pt x="2964" y="909"/>
                    <a:pt x="2972" y="909"/>
                    <a:pt x="2972" y="901"/>
                  </a:cubicBezTo>
                  <a:cubicBezTo>
                    <a:pt x="2980" y="901"/>
                    <a:pt x="2980" y="901"/>
                    <a:pt x="2980" y="901"/>
                  </a:cubicBezTo>
                  <a:cubicBezTo>
                    <a:pt x="2988" y="901"/>
                    <a:pt x="2988" y="901"/>
                    <a:pt x="2996" y="909"/>
                  </a:cubicBezTo>
                  <a:cubicBezTo>
                    <a:pt x="3004" y="917"/>
                    <a:pt x="3004" y="925"/>
                    <a:pt x="3004" y="933"/>
                  </a:cubicBezTo>
                  <a:cubicBezTo>
                    <a:pt x="3004" y="941"/>
                    <a:pt x="3004" y="949"/>
                    <a:pt x="3004" y="956"/>
                  </a:cubicBezTo>
                  <a:cubicBezTo>
                    <a:pt x="3004" y="956"/>
                    <a:pt x="3011" y="956"/>
                    <a:pt x="3011" y="965"/>
                  </a:cubicBezTo>
                  <a:cubicBezTo>
                    <a:pt x="3011" y="956"/>
                    <a:pt x="3019" y="941"/>
                    <a:pt x="3019" y="933"/>
                  </a:cubicBezTo>
                  <a:cubicBezTo>
                    <a:pt x="3035" y="885"/>
                    <a:pt x="3067" y="838"/>
                    <a:pt x="3083" y="822"/>
                  </a:cubicBezTo>
                  <a:cubicBezTo>
                    <a:pt x="3091" y="814"/>
                    <a:pt x="3091" y="806"/>
                    <a:pt x="3091" y="806"/>
                  </a:cubicBezTo>
                  <a:cubicBezTo>
                    <a:pt x="3091" y="806"/>
                    <a:pt x="3083" y="798"/>
                    <a:pt x="3075" y="806"/>
                  </a:cubicBezTo>
                  <a:lnTo>
                    <a:pt x="3067" y="814"/>
                  </a:lnTo>
                  <a:lnTo>
                    <a:pt x="3059" y="822"/>
                  </a:lnTo>
                  <a:cubicBezTo>
                    <a:pt x="3059" y="822"/>
                    <a:pt x="3059" y="814"/>
                    <a:pt x="3051" y="814"/>
                  </a:cubicBezTo>
                  <a:cubicBezTo>
                    <a:pt x="3051" y="814"/>
                    <a:pt x="3051" y="806"/>
                    <a:pt x="3051" y="798"/>
                  </a:cubicBezTo>
                  <a:cubicBezTo>
                    <a:pt x="3051" y="791"/>
                    <a:pt x="3051" y="783"/>
                    <a:pt x="3059" y="775"/>
                  </a:cubicBezTo>
                  <a:cubicBezTo>
                    <a:pt x="3059" y="767"/>
                    <a:pt x="3059" y="751"/>
                    <a:pt x="3059" y="751"/>
                  </a:cubicBezTo>
                  <a:cubicBezTo>
                    <a:pt x="3059" y="751"/>
                    <a:pt x="3059" y="751"/>
                    <a:pt x="3051" y="751"/>
                  </a:cubicBezTo>
                  <a:cubicBezTo>
                    <a:pt x="3043" y="759"/>
                    <a:pt x="3043" y="775"/>
                    <a:pt x="3035" y="791"/>
                  </a:cubicBezTo>
                  <a:cubicBezTo>
                    <a:pt x="3035" y="798"/>
                    <a:pt x="3027" y="806"/>
                    <a:pt x="3019" y="806"/>
                  </a:cubicBezTo>
                  <a:cubicBezTo>
                    <a:pt x="3019" y="806"/>
                    <a:pt x="3019" y="806"/>
                    <a:pt x="3011" y="806"/>
                  </a:cubicBezTo>
                  <a:cubicBezTo>
                    <a:pt x="3011" y="798"/>
                    <a:pt x="3011" y="798"/>
                    <a:pt x="3011" y="798"/>
                  </a:cubicBezTo>
                  <a:cubicBezTo>
                    <a:pt x="2996" y="783"/>
                    <a:pt x="2996" y="783"/>
                    <a:pt x="2996" y="759"/>
                  </a:cubicBezTo>
                  <a:cubicBezTo>
                    <a:pt x="2996" y="743"/>
                    <a:pt x="2988" y="727"/>
                    <a:pt x="2980" y="727"/>
                  </a:cubicBezTo>
                  <a:cubicBezTo>
                    <a:pt x="2980" y="727"/>
                    <a:pt x="2980" y="727"/>
                    <a:pt x="2980" y="735"/>
                  </a:cubicBezTo>
                  <a:cubicBezTo>
                    <a:pt x="2980" y="751"/>
                    <a:pt x="2980" y="759"/>
                    <a:pt x="2980" y="759"/>
                  </a:cubicBezTo>
                  <a:cubicBezTo>
                    <a:pt x="2980" y="783"/>
                    <a:pt x="2980" y="798"/>
                    <a:pt x="2956" y="806"/>
                  </a:cubicBezTo>
                  <a:cubicBezTo>
                    <a:pt x="2948" y="806"/>
                    <a:pt x="2940" y="814"/>
                    <a:pt x="2933" y="814"/>
                  </a:cubicBezTo>
                  <a:cubicBezTo>
                    <a:pt x="2917" y="822"/>
                    <a:pt x="2909" y="830"/>
                    <a:pt x="2893" y="830"/>
                  </a:cubicBezTo>
                  <a:cubicBezTo>
                    <a:pt x="2877" y="830"/>
                    <a:pt x="2861" y="838"/>
                    <a:pt x="2853" y="838"/>
                  </a:cubicBezTo>
                  <a:cubicBezTo>
                    <a:pt x="2838" y="838"/>
                    <a:pt x="2830" y="830"/>
                    <a:pt x="2830" y="830"/>
                  </a:cubicBezTo>
                  <a:cubicBezTo>
                    <a:pt x="2830" y="822"/>
                    <a:pt x="2838" y="822"/>
                    <a:pt x="2838" y="822"/>
                  </a:cubicBezTo>
                  <a:cubicBezTo>
                    <a:pt x="2846" y="814"/>
                    <a:pt x="2853" y="814"/>
                    <a:pt x="2861" y="814"/>
                  </a:cubicBezTo>
                  <a:cubicBezTo>
                    <a:pt x="2877" y="814"/>
                    <a:pt x="2885" y="814"/>
                    <a:pt x="2901" y="791"/>
                  </a:cubicBezTo>
                  <a:cubicBezTo>
                    <a:pt x="2909" y="775"/>
                    <a:pt x="2917" y="767"/>
                    <a:pt x="2917" y="751"/>
                  </a:cubicBezTo>
                  <a:cubicBezTo>
                    <a:pt x="2924" y="743"/>
                    <a:pt x="2924" y="735"/>
                    <a:pt x="2933" y="719"/>
                  </a:cubicBezTo>
                  <a:cubicBezTo>
                    <a:pt x="2940" y="712"/>
                    <a:pt x="2948" y="696"/>
                    <a:pt x="2956" y="696"/>
                  </a:cubicBezTo>
                  <a:cubicBezTo>
                    <a:pt x="2964" y="688"/>
                    <a:pt x="2964" y="680"/>
                    <a:pt x="2964" y="680"/>
                  </a:cubicBezTo>
                  <a:cubicBezTo>
                    <a:pt x="2964" y="672"/>
                    <a:pt x="2964" y="672"/>
                    <a:pt x="2956" y="664"/>
                  </a:cubicBezTo>
                  <a:lnTo>
                    <a:pt x="2956" y="664"/>
                  </a:lnTo>
                  <a:cubicBezTo>
                    <a:pt x="2940" y="656"/>
                    <a:pt x="2940" y="656"/>
                    <a:pt x="2917" y="648"/>
                  </a:cubicBezTo>
                  <a:cubicBezTo>
                    <a:pt x="2917" y="648"/>
                    <a:pt x="2901" y="648"/>
                    <a:pt x="2893" y="640"/>
                  </a:cubicBezTo>
                  <a:cubicBezTo>
                    <a:pt x="2877" y="632"/>
                    <a:pt x="2853" y="632"/>
                    <a:pt x="2838" y="625"/>
                  </a:cubicBezTo>
                  <a:cubicBezTo>
                    <a:pt x="2814" y="625"/>
                    <a:pt x="2806" y="617"/>
                    <a:pt x="2798" y="617"/>
                  </a:cubicBezTo>
                  <a:cubicBezTo>
                    <a:pt x="2798" y="609"/>
                    <a:pt x="2806" y="609"/>
                    <a:pt x="2806" y="609"/>
                  </a:cubicBezTo>
                  <a:cubicBezTo>
                    <a:pt x="2814" y="601"/>
                    <a:pt x="2822" y="601"/>
                    <a:pt x="2830" y="601"/>
                  </a:cubicBezTo>
                  <a:lnTo>
                    <a:pt x="2838" y="601"/>
                  </a:lnTo>
                  <a:cubicBezTo>
                    <a:pt x="2846" y="601"/>
                    <a:pt x="2846" y="601"/>
                    <a:pt x="2853" y="601"/>
                  </a:cubicBezTo>
                  <a:cubicBezTo>
                    <a:pt x="2861" y="601"/>
                    <a:pt x="2869" y="601"/>
                    <a:pt x="2877" y="593"/>
                  </a:cubicBezTo>
                  <a:cubicBezTo>
                    <a:pt x="2885" y="593"/>
                    <a:pt x="2885" y="585"/>
                    <a:pt x="2893" y="577"/>
                  </a:cubicBezTo>
                  <a:cubicBezTo>
                    <a:pt x="2893" y="569"/>
                    <a:pt x="2893" y="561"/>
                    <a:pt x="2917" y="569"/>
                  </a:cubicBezTo>
                  <a:cubicBezTo>
                    <a:pt x="2924" y="569"/>
                    <a:pt x="2924" y="569"/>
                    <a:pt x="2924" y="577"/>
                  </a:cubicBezTo>
                  <a:cubicBezTo>
                    <a:pt x="2933" y="577"/>
                    <a:pt x="2933" y="577"/>
                    <a:pt x="2972" y="585"/>
                  </a:cubicBezTo>
                  <a:cubicBezTo>
                    <a:pt x="3004" y="593"/>
                    <a:pt x="3019" y="593"/>
                    <a:pt x="3027" y="593"/>
                  </a:cubicBezTo>
                  <a:cubicBezTo>
                    <a:pt x="3043" y="593"/>
                    <a:pt x="3051" y="601"/>
                    <a:pt x="3051" y="593"/>
                  </a:cubicBezTo>
                  <a:cubicBezTo>
                    <a:pt x="3067" y="593"/>
                    <a:pt x="3122" y="553"/>
                    <a:pt x="3130" y="490"/>
                  </a:cubicBezTo>
                  <a:cubicBezTo>
                    <a:pt x="3130" y="459"/>
                    <a:pt x="3130" y="443"/>
                    <a:pt x="3146" y="443"/>
                  </a:cubicBezTo>
                  <a:cubicBezTo>
                    <a:pt x="3146" y="443"/>
                    <a:pt x="3146" y="443"/>
                    <a:pt x="3154" y="451"/>
                  </a:cubicBezTo>
                  <a:lnTo>
                    <a:pt x="3162" y="451"/>
                  </a:lnTo>
                  <a:cubicBezTo>
                    <a:pt x="3170" y="451"/>
                    <a:pt x="3170" y="451"/>
                    <a:pt x="3170" y="451"/>
                  </a:cubicBezTo>
                  <a:cubicBezTo>
                    <a:pt x="3177" y="451"/>
                    <a:pt x="3186" y="451"/>
                    <a:pt x="3186" y="443"/>
                  </a:cubicBezTo>
                  <a:cubicBezTo>
                    <a:pt x="3193" y="443"/>
                    <a:pt x="3193" y="435"/>
                    <a:pt x="3186" y="427"/>
                  </a:cubicBezTo>
                  <a:cubicBezTo>
                    <a:pt x="3186" y="419"/>
                    <a:pt x="3186" y="403"/>
                    <a:pt x="3186" y="395"/>
                  </a:cubicBezTo>
                  <a:cubicBezTo>
                    <a:pt x="3177" y="372"/>
                    <a:pt x="3177" y="356"/>
                    <a:pt x="3177" y="332"/>
                  </a:cubicBezTo>
                  <a:cubicBezTo>
                    <a:pt x="3177" y="308"/>
                    <a:pt x="3154" y="301"/>
                    <a:pt x="3146" y="301"/>
                  </a:cubicBezTo>
                  <a:cubicBezTo>
                    <a:pt x="3146" y="292"/>
                    <a:pt x="3146" y="292"/>
                    <a:pt x="3138" y="292"/>
                  </a:cubicBezTo>
                  <a:lnTo>
                    <a:pt x="3130" y="292"/>
                  </a:lnTo>
                  <a:cubicBezTo>
                    <a:pt x="3122" y="292"/>
                    <a:pt x="3106" y="292"/>
                    <a:pt x="3106" y="308"/>
                  </a:cubicBezTo>
                  <a:cubicBezTo>
                    <a:pt x="3106" y="316"/>
                    <a:pt x="3098" y="324"/>
                    <a:pt x="3091" y="324"/>
                  </a:cubicBezTo>
                  <a:cubicBezTo>
                    <a:pt x="3091" y="324"/>
                    <a:pt x="3083" y="324"/>
                    <a:pt x="3083" y="332"/>
                  </a:cubicBezTo>
                  <a:cubicBezTo>
                    <a:pt x="3083" y="332"/>
                    <a:pt x="3083" y="332"/>
                    <a:pt x="3083" y="340"/>
                  </a:cubicBezTo>
                  <a:cubicBezTo>
                    <a:pt x="3098" y="364"/>
                    <a:pt x="3114" y="395"/>
                    <a:pt x="3091" y="419"/>
                  </a:cubicBezTo>
                  <a:cubicBezTo>
                    <a:pt x="3075" y="427"/>
                    <a:pt x="3067" y="435"/>
                    <a:pt x="3059" y="435"/>
                  </a:cubicBezTo>
                  <a:lnTo>
                    <a:pt x="3051" y="427"/>
                  </a:lnTo>
                  <a:cubicBezTo>
                    <a:pt x="3051" y="419"/>
                    <a:pt x="3051" y="411"/>
                    <a:pt x="3051" y="395"/>
                  </a:cubicBezTo>
                  <a:cubicBezTo>
                    <a:pt x="3051" y="372"/>
                    <a:pt x="3059" y="364"/>
                    <a:pt x="3067" y="348"/>
                  </a:cubicBezTo>
                  <a:cubicBezTo>
                    <a:pt x="3075" y="340"/>
                    <a:pt x="3075" y="332"/>
                    <a:pt x="3067" y="316"/>
                  </a:cubicBezTo>
                  <a:cubicBezTo>
                    <a:pt x="3059" y="308"/>
                    <a:pt x="3051" y="308"/>
                    <a:pt x="3051" y="301"/>
                  </a:cubicBezTo>
                  <a:cubicBezTo>
                    <a:pt x="3043" y="292"/>
                    <a:pt x="3035" y="285"/>
                    <a:pt x="3027" y="285"/>
                  </a:cubicBezTo>
                  <a:cubicBezTo>
                    <a:pt x="3027" y="285"/>
                    <a:pt x="3019" y="285"/>
                    <a:pt x="3019" y="292"/>
                  </a:cubicBezTo>
                  <a:cubicBezTo>
                    <a:pt x="3011" y="292"/>
                    <a:pt x="3004" y="301"/>
                    <a:pt x="2996" y="301"/>
                  </a:cubicBezTo>
                  <a:cubicBezTo>
                    <a:pt x="2980" y="308"/>
                    <a:pt x="2964" y="316"/>
                    <a:pt x="2964" y="332"/>
                  </a:cubicBezTo>
                  <a:cubicBezTo>
                    <a:pt x="2964" y="340"/>
                    <a:pt x="2956" y="340"/>
                    <a:pt x="2956" y="340"/>
                  </a:cubicBezTo>
                  <a:cubicBezTo>
                    <a:pt x="2948" y="340"/>
                    <a:pt x="2940" y="332"/>
                    <a:pt x="2924" y="324"/>
                  </a:cubicBezTo>
                  <a:cubicBezTo>
                    <a:pt x="2917" y="324"/>
                    <a:pt x="2909" y="316"/>
                    <a:pt x="2901" y="316"/>
                  </a:cubicBezTo>
                  <a:lnTo>
                    <a:pt x="2901" y="316"/>
                  </a:lnTo>
                  <a:cubicBezTo>
                    <a:pt x="2893" y="340"/>
                    <a:pt x="2869" y="364"/>
                    <a:pt x="2846" y="364"/>
                  </a:cubicBezTo>
                  <a:cubicBezTo>
                    <a:pt x="2838" y="364"/>
                    <a:pt x="2830" y="364"/>
                    <a:pt x="2822" y="356"/>
                  </a:cubicBezTo>
                  <a:cubicBezTo>
                    <a:pt x="2790" y="340"/>
                    <a:pt x="2766" y="316"/>
                    <a:pt x="2758" y="292"/>
                  </a:cubicBezTo>
                  <a:lnTo>
                    <a:pt x="2758" y="285"/>
                  </a:lnTo>
                  <a:lnTo>
                    <a:pt x="2758" y="285"/>
                  </a:lnTo>
                  <a:cubicBezTo>
                    <a:pt x="2766" y="285"/>
                    <a:pt x="2766" y="285"/>
                    <a:pt x="2766" y="285"/>
                  </a:cubicBezTo>
                  <a:lnTo>
                    <a:pt x="2766" y="285"/>
                  </a:lnTo>
                  <a:cubicBezTo>
                    <a:pt x="2774" y="292"/>
                    <a:pt x="2782" y="301"/>
                    <a:pt x="2798" y="301"/>
                  </a:cubicBezTo>
                  <a:cubicBezTo>
                    <a:pt x="2806" y="308"/>
                    <a:pt x="2814" y="308"/>
                    <a:pt x="2822" y="308"/>
                  </a:cubicBezTo>
                  <a:cubicBezTo>
                    <a:pt x="2830" y="316"/>
                    <a:pt x="2830" y="316"/>
                    <a:pt x="2846" y="308"/>
                  </a:cubicBezTo>
                  <a:cubicBezTo>
                    <a:pt x="2853" y="308"/>
                    <a:pt x="2861" y="308"/>
                    <a:pt x="2869" y="301"/>
                  </a:cubicBezTo>
                  <a:cubicBezTo>
                    <a:pt x="2885" y="301"/>
                    <a:pt x="2901" y="292"/>
                    <a:pt x="2909" y="277"/>
                  </a:cubicBezTo>
                  <a:cubicBezTo>
                    <a:pt x="2924" y="245"/>
                    <a:pt x="2940" y="237"/>
                    <a:pt x="2972" y="237"/>
                  </a:cubicBezTo>
                  <a:cubicBezTo>
                    <a:pt x="2996" y="229"/>
                    <a:pt x="3011" y="221"/>
                    <a:pt x="3019" y="214"/>
                  </a:cubicBezTo>
                  <a:cubicBezTo>
                    <a:pt x="3019" y="206"/>
                    <a:pt x="3011" y="206"/>
                    <a:pt x="3011" y="198"/>
                  </a:cubicBezTo>
                  <a:cubicBezTo>
                    <a:pt x="2996" y="190"/>
                    <a:pt x="2988" y="174"/>
                    <a:pt x="2988" y="166"/>
                  </a:cubicBezTo>
                  <a:cubicBezTo>
                    <a:pt x="2988" y="158"/>
                    <a:pt x="2996" y="158"/>
                    <a:pt x="3011" y="166"/>
                  </a:cubicBezTo>
                  <a:cubicBezTo>
                    <a:pt x="3019" y="166"/>
                    <a:pt x="3027" y="174"/>
                    <a:pt x="3027" y="174"/>
                  </a:cubicBezTo>
                  <a:cubicBezTo>
                    <a:pt x="3043" y="182"/>
                    <a:pt x="3059" y="190"/>
                    <a:pt x="3067" y="190"/>
                  </a:cubicBezTo>
                  <a:cubicBezTo>
                    <a:pt x="3075" y="190"/>
                    <a:pt x="3075" y="190"/>
                    <a:pt x="3075" y="190"/>
                  </a:cubicBezTo>
                  <a:cubicBezTo>
                    <a:pt x="3083" y="190"/>
                    <a:pt x="3091" y="190"/>
                    <a:pt x="3098" y="198"/>
                  </a:cubicBezTo>
                  <a:cubicBezTo>
                    <a:pt x="3098" y="198"/>
                    <a:pt x="3098" y="198"/>
                    <a:pt x="3106" y="198"/>
                  </a:cubicBezTo>
                  <a:cubicBezTo>
                    <a:pt x="3106" y="206"/>
                    <a:pt x="3114" y="206"/>
                    <a:pt x="3122" y="206"/>
                  </a:cubicBezTo>
                  <a:cubicBezTo>
                    <a:pt x="3122" y="206"/>
                    <a:pt x="3114" y="206"/>
                    <a:pt x="3114" y="198"/>
                  </a:cubicBezTo>
                  <a:cubicBezTo>
                    <a:pt x="3098" y="182"/>
                    <a:pt x="3091" y="166"/>
                    <a:pt x="3083" y="150"/>
                  </a:cubicBezTo>
                  <a:cubicBezTo>
                    <a:pt x="3075" y="134"/>
                    <a:pt x="3075" y="119"/>
                    <a:pt x="3067" y="111"/>
                  </a:cubicBezTo>
                  <a:cubicBezTo>
                    <a:pt x="3059" y="103"/>
                    <a:pt x="3051" y="103"/>
                    <a:pt x="3043" y="95"/>
                  </a:cubicBezTo>
                  <a:cubicBezTo>
                    <a:pt x="3027" y="87"/>
                    <a:pt x="3019" y="79"/>
                    <a:pt x="3011" y="63"/>
                  </a:cubicBezTo>
                  <a:cubicBezTo>
                    <a:pt x="3004" y="39"/>
                    <a:pt x="3004" y="24"/>
                    <a:pt x="3004" y="24"/>
                  </a:cubicBezTo>
                  <a:cubicBezTo>
                    <a:pt x="2719" y="87"/>
                    <a:pt x="1818" y="292"/>
                    <a:pt x="1011" y="403"/>
                  </a:cubicBezTo>
                  <a:cubicBezTo>
                    <a:pt x="1011" y="403"/>
                    <a:pt x="964" y="411"/>
                    <a:pt x="932" y="411"/>
                  </a:cubicBezTo>
                  <a:cubicBezTo>
                    <a:pt x="924" y="411"/>
                    <a:pt x="917" y="411"/>
                    <a:pt x="917" y="411"/>
                  </a:cubicBezTo>
                  <a:cubicBezTo>
                    <a:pt x="909" y="403"/>
                    <a:pt x="901" y="403"/>
                    <a:pt x="893" y="403"/>
                  </a:cubicBezTo>
                  <a:cubicBezTo>
                    <a:pt x="901" y="443"/>
                    <a:pt x="901" y="490"/>
                    <a:pt x="885" y="514"/>
                  </a:cubicBezTo>
                  <a:cubicBezTo>
                    <a:pt x="877" y="538"/>
                    <a:pt x="861" y="545"/>
                    <a:pt x="853" y="545"/>
                  </a:cubicBezTo>
                  <a:cubicBezTo>
                    <a:pt x="845" y="553"/>
                    <a:pt x="837" y="553"/>
                    <a:pt x="830" y="577"/>
                  </a:cubicBezTo>
                  <a:cubicBezTo>
                    <a:pt x="822" y="617"/>
                    <a:pt x="782" y="672"/>
                    <a:pt x="766" y="672"/>
                  </a:cubicBezTo>
                  <a:lnTo>
                    <a:pt x="758" y="672"/>
                  </a:lnTo>
                  <a:cubicBezTo>
                    <a:pt x="758" y="656"/>
                    <a:pt x="735" y="632"/>
                    <a:pt x="711" y="632"/>
                  </a:cubicBezTo>
                  <a:cubicBezTo>
                    <a:pt x="695" y="632"/>
                    <a:pt x="687" y="640"/>
                    <a:pt x="679" y="648"/>
                  </a:cubicBezTo>
                  <a:cubicBezTo>
                    <a:pt x="656" y="672"/>
                    <a:pt x="656" y="688"/>
                    <a:pt x="656" y="712"/>
                  </a:cubicBezTo>
                  <a:cubicBezTo>
                    <a:pt x="648" y="735"/>
                    <a:pt x="648" y="751"/>
                    <a:pt x="616" y="759"/>
                  </a:cubicBezTo>
                  <a:cubicBezTo>
                    <a:pt x="584" y="759"/>
                    <a:pt x="577" y="743"/>
                    <a:pt x="577" y="727"/>
                  </a:cubicBezTo>
                  <a:cubicBezTo>
                    <a:pt x="569" y="719"/>
                    <a:pt x="569" y="719"/>
                    <a:pt x="561" y="719"/>
                  </a:cubicBezTo>
                  <a:lnTo>
                    <a:pt x="553" y="719"/>
                  </a:lnTo>
                  <a:lnTo>
                    <a:pt x="553" y="727"/>
                  </a:lnTo>
                  <a:cubicBezTo>
                    <a:pt x="553" y="735"/>
                    <a:pt x="553" y="751"/>
                    <a:pt x="545" y="759"/>
                  </a:cubicBezTo>
                  <a:cubicBezTo>
                    <a:pt x="537" y="775"/>
                    <a:pt x="521" y="775"/>
                    <a:pt x="505" y="783"/>
                  </a:cubicBezTo>
                  <a:cubicBezTo>
                    <a:pt x="490" y="783"/>
                    <a:pt x="482" y="783"/>
                    <a:pt x="482" y="798"/>
                  </a:cubicBezTo>
                  <a:cubicBezTo>
                    <a:pt x="482" y="838"/>
                    <a:pt x="466" y="870"/>
                    <a:pt x="434" y="870"/>
                  </a:cubicBezTo>
                  <a:cubicBezTo>
                    <a:pt x="403" y="870"/>
                    <a:pt x="355" y="933"/>
                    <a:pt x="316" y="972"/>
                  </a:cubicBezTo>
                  <a:cubicBezTo>
                    <a:pt x="308" y="980"/>
                    <a:pt x="300" y="988"/>
                    <a:pt x="292" y="996"/>
                  </a:cubicBezTo>
                  <a:cubicBezTo>
                    <a:pt x="284" y="1004"/>
                    <a:pt x="276" y="1012"/>
                    <a:pt x="260" y="1012"/>
                  </a:cubicBezTo>
                  <a:cubicBezTo>
                    <a:pt x="260" y="1012"/>
                    <a:pt x="253" y="1004"/>
                    <a:pt x="245" y="1004"/>
                  </a:cubicBezTo>
                  <a:cubicBezTo>
                    <a:pt x="237" y="1004"/>
                    <a:pt x="229" y="1004"/>
                    <a:pt x="221" y="1004"/>
                  </a:cubicBezTo>
                  <a:cubicBezTo>
                    <a:pt x="205" y="1004"/>
                    <a:pt x="189" y="1012"/>
                    <a:pt x="173" y="1020"/>
                  </a:cubicBezTo>
                  <a:cubicBezTo>
                    <a:pt x="142" y="1043"/>
                    <a:pt x="126" y="1051"/>
                    <a:pt x="110" y="1051"/>
                  </a:cubicBezTo>
                  <a:cubicBezTo>
                    <a:pt x="94" y="1051"/>
                    <a:pt x="94" y="1051"/>
                    <a:pt x="94" y="1067"/>
                  </a:cubicBezTo>
                  <a:cubicBezTo>
                    <a:pt x="102" y="1075"/>
                    <a:pt x="102" y="1083"/>
                    <a:pt x="102" y="1083"/>
                  </a:cubicBezTo>
                  <a:cubicBezTo>
                    <a:pt x="110" y="1115"/>
                    <a:pt x="110" y="1138"/>
                    <a:pt x="94" y="1154"/>
                  </a:cubicBezTo>
                  <a:cubicBezTo>
                    <a:pt x="87" y="1162"/>
                    <a:pt x="63" y="1170"/>
                    <a:pt x="47" y="1170"/>
                  </a:cubicBezTo>
                  <a:cubicBezTo>
                    <a:pt x="23" y="1170"/>
                    <a:pt x="7" y="1178"/>
                    <a:pt x="7" y="1186"/>
                  </a:cubicBezTo>
                  <a:cubicBezTo>
                    <a:pt x="7" y="1194"/>
                    <a:pt x="7" y="1209"/>
                    <a:pt x="7" y="1233"/>
                  </a:cubicBezTo>
                  <a:cubicBezTo>
                    <a:pt x="7" y="1249"/>
                    <a:pt x="7" y="1273"/>
                    <a:pt x="7" y="1289"/>
                  </a:cubicBezTo>
                  <a:cubicBezTo>
                    <a:pt x="126" y="1273"/>
                    <a:pt x="126" y="1273"/>
                    <a:pt x="126" y="1273"/>
                  </a:cubicBezTo>
                  <a:cubicBezTo>
                    <a:pt x="308" y="1257"/>
                    <a:pt x="426" y="1241"/>
                    <a:pt x="450" y="1241"/>
                  </a:cubicBezTo>
                  <a:cubicBezTo>
                    <a:pt x="505" y="1241"/>
                    <a:pt x="529" y="1225"/>
                    <a:pt x="553" y="1202"/>
                  </a:cubicBezTo>
                  <a:cubicBezTo>
                    <a:pt x="561" y="1194"/>
                    <a:pt x="569" y="1186"/>
                    <a:pt x="584" y="1178"/>
                  </a:cubicBezTo>
                  <a:cubicBezTo>
                    <a:pt x="632" y="1154"/>
                    <a:pt x="774" y="1083"/>
                    <a:pt x="814" y="1075"/>
                  </a:cubicBezTo>
                  <a:cubicBezTo>
                    <a:pt x="837" y="1067"/>
                    <a:pt x="1130" y="1028"/>
                    <a:pt x="1209" y="1028"/>
                  </a:cubicBezTo>
                  <a:cubicBezTo>
                    <a:pt x="1225" y="1028"/>
                    <a:pt x="1233" y="1028"/>
                    <a:pt x="1233" y="1036"/>
                  </a:cubicBezTo>
                  <a:cubicBezTo>
                    <a:pt x="1233" y="1043"/>
                    <a:pt x="1233" y="1043"/>
                    <a:pt x="1233" y="1051"/>
                  </a:cubicBezTo>
                  <a:lnTo>
                    <a:pt x="1233" y="1059"/>
                  </a:lnTo>
                  <a:cubicBezTo>
                    <a:pt x="1233" y="1059"/>
                    <a:pt x="1241" y="1059"/>
                    <a:pt x="1257" y="1067"/>
                  </a:cubicBezTo>
                  <a:cubicBezTo>
                    <a:pt x="1264" y="1067"/>
                    <a:pt x="1272" y="1067"/>
                    <a:pt x="1280" y="1067"/>
                  </a:cubicBezTo>
                  <a:cubicBezTo>
                    <a:pt x="1288" y="1067"/>
                    <a:pt x="1288" y="1067"/>
                    <a:pt x="1296" y="1067"/>
                  </a:cubicBezTo>
                  <a:cubicBezTo>
                    <a:pt x="1312" y="1067"/>
                    <a:pt x="1320" y="1067"/>
                    <a:pt x="1328" y="1075"/>
                  </a:cubicBezTo>
                  <a:cubicBezTo>
                    <a:pt x="1343" y="1091"/>
                    <a:pt x="1367" y="1154"/>
                    <a:pt x="1367" y="1170"/>
                  </a:cubicBezTo>
                  <a:lnTo>
                    <a:pt x="1810" y="1099"/>
                  </a:lnTo>
                  <a:close/>
                  <a:moveTo>
                    <a:pt x="3083" y="340"/>
                  </a:moveTo>
                  <a:lnTo>
                    <a:pt x="3083" y="340"/>
                  </a:lnTo>
                  <a:cubicBezTo>
                    <a:pt x="3075" y="348"/>
                    <a:pt x="3075" y="348"/>
                    <a:pt x="3075" y="356"/>
                  </a:cubicBezTo>
                  <a:cubicBezTo>
                    <a:pt x="3067" y="364"/>
                    <a:pt x="3059" y="372"/>
                    <a:pt x="3059" y="395"/>
                  </a:cubicBezTo>
                  <a:cubicBezTo>
                    <a:pt x="3051" y="411"/>
                    <a:pt x="3059" y="419"/>
                    <a:pt x="3059" y="427"/>
                  </a:cubicBezTo>
                  <a:lnTo>
                    <a:pt x="3059" y="427"/>
                  </a:lnTo>
                  <a:cubicBezTo>
                    <a:pt x="3067" y="427"/>
                    <a:pt x="3083" y="411"/>
                    <a:pt x="3083" y="411"/>
                  </a:cubicBezTo>
                  <a:cubicBezTo>
                    <a:pt x="3106" y="395"/>
                    <a:pt x="3091" y="364"/>
                    <a:pt x="3083" y="340"/>
                  </a:cubicBezTo>
                  <a:close/>
                  <a:moveTo>
                    <a:pt x="3027" y="16"/>
                  </a:moveTo>
                  <a:lnTo>
                    <a:pt x="3027" y="16"/>
                  </a:lnTo>
                  <a:lnTo>
                    <a:pt x="3027" y="16"/>
                  </a:lnTo>
                  <a:cubicBezTo>
                    <a:pt x="3035" y="24"/>
                    <a:pt x="3035" y="24"/>
                    <a:pt x="3043" y="24"/>
                  </a:cubicBezTo>
                  <a:cubicBezTo>
                    <a:pt x="3059" y="32"/>
                    <a:pt x="3067" y="39"/>
                    <a:pt x="3075" y="71"/>
                  </a:cubicBezTo>
                  <a:cubicBezTo>
                    <a:pt x="3083" y="95"/>
                    <a:pt x="3098" y="111"/>
                    <a:pt x="3106" y="119"/>
                  </a:cubicBezTo>
                  <a:cubicBezTo>
                    <a:pt x="3114" y="126"/>
                    <a:pt x="3122" y="134"/>
                    <a:pt x="3122" y="142"/>
                  </a:cubicBezTo>
                  <a:cubicBezTo>
                    <a:pt x="3138" y="166"/>
                    <a:pt x="3146" y="182"/>
                    <a:pt x="3170" y="221"/>
                  </a:cubicBezTo>
                  <a:cubicBezTo>
                    <a:pt x="3193" y="261"/>
                    <a:pt x="3209" y="292"/>
                    <a:pt x="3225" y="308"/>
                  </a:cubicBezTo>
                  <a:cubicBezTo>
                    <a:pt x="3233" y="316"/>
                    <a:pt x="3249" y="316"/>
                    <a:pt x="3249" y="324"/>
                  </a:cubicBezTo>
                  <a:cubicBezTo>
                    <a:pt x="3249" y="316"/>
                    <a:pt x="3249" y="316"/>
                    <a:pt x="3249" y="316"/>
                  </a:cubicBezTo>
                  <a:cubicBezTo>
                    <a:pt x="3225" y="285"/>
                    <a:pt x="3209" y="269"/>
                    <a:pt x="3186" y="237"/>
                  </a:cubicBezTo>
                  <a:cubicBezTo>
                    <a:pt x="3177" y="221"/>
                    <a:pt x="3170" y="206"/>
                    <a:pt x="3162" y="182"/>
                  </a:cubicBezTo>
                  <a:cubicBezTo>
                    <a:pt x="3146" y="158"/>
                    <a:pt x="3130" y="134"/>
                    <a:pt x="3122" y="126"/>
                  </a:cubicBezTo>
                  <a:cubicBezTo>
                    <a:pt x="3114" y="111"/>
                    <a:pt x="3106" y="103"/>
                    <a:pt x="3098" y="87"/>
                  </a:cubicBezTo>
                  <a:cubicBezTo>
                    <a:pt x="3098" y="71"/>
                    <a:pt x="3091" y="48"/>
                    <a:pt x="3075" y="32"/>
                  </a:cubicBezTo>
                  <a:cubicBezTo>
                    <a:pt x="3067" y="16"/>
                    <a:pt x="3067" y="16"/>
                    <a:pt x="3059" y="8"/>
                  </a:cubicBezTo>
                  <a:cubicBezTo>
                    <a:pt x="3051" y="8"/>
                    <a:pt x="3043" y="16"/>
                    <a:pt x="3027" y="16"/>
                  </a:cubicBezTo>
                  <a:close/>
                </a:path>
              </a:pathLst>
            </a:custGeom>
            <a:solidFill>
              <a:schemeClr val="accent6"/>
            </a:solidFill>
            <a:ln>
              <a:solidFill>
                <a:schemeClr val="bg2"/>
              </a:solidFill>
            </a:ln>
            <a:effectLst/>
          </p:spPr>
          <p:txBody>
            <a:bodyPr wrap="none" anchor="ctr"/>
            <a:lstStyle/>
            <a:p>
              <a:endParaRPr lang="en-US"/>
            </a:p>
          </p:txBody>
        </p:sp>
        <p:sp>
          <p:nvSpPr>
            <p:cNvPr id="302" name="Freeform 639"/>
            <p:cNvSpPr>
              <a:spLocks noChangeArrowheads="1"/>
            </p:cNvSpPr>
            <p:nvPr/>
          </p:nvSpPr>
          <p:spPr bwMode="auto">
            <a:xfrm>
              <a:off x="19183220" y="5201203"/>
              <a:ext cx="786244" cy="1043688"/>
            </a:xfrm>
            <a:custGeom>
              <a:avLst/>
              <a:gdLst>
                <a:gd name="T0" fmla="*/ 751 w 1495"/>
                <a:gd name="T1" fmla="*/ 1929 h 1985"/>
                <a:gd name="T2" fmla="*/ 1218 w 1495"/>
                <a:gd name="T3" fmla="*/ 1826 h 1985"/>
                <a:gd name="T4" fmla="*/ 1321 w 1495"/>
                <a:gd name="T5" fmla="*/ 1684 h 1985"/>
                <a:gd name="T6" fmla="*/ 1376 w 1495"/>
                <a:gd name="T7" fmla="*/ 1510 h 1985"/>
                <a:gd name="T8" fmla="*/ 1360 w 1495"/>
                <a:gd name="T9" fmla="*/ 1423 h 1985"/>
                <a:gd name="T10" fmla="*/ 1486 w 1495"/>
                <a:gd name="T11" fmla="*/ 1399 h 1985"/>
                <a:gd name="T12" fmla="*/ 1494 w 1495"/>
                <a:gd name="T13" fmla="*/ 1194 h 1985"/>
                <a:gd name="T14" fmla="*/ 1455 w 1495"/>
                <a:gd name="T15" fmla="*/ 1115 h 1985"/>
                <a:gd name="T16" fmla="*/ 1344 w 1495"/>
                <a:gd name="T17" fmla="*/ 807 h 1985"/>
                <a:gd name="T18" fmla="*/ 1123 w 1495"/>
                <a:gd name="T19" fmla="*/ 807 h 1985"/>
                <a:gd name="T20" fmla="*/ 1099 w 1495"/>
                <a:gd name="T21" fmla="*/ 854 h 1985"/>
                <a:gd name="T22" fmla="*/ 1020 w 1495"/>
                <a:gd name="T23" fmla="*/ 965 h 1985"/>
                <a:gd name="T24" fmla="*/ 933 w 1495"/>
                <a:gd name="T25" fmla="*/ 822 h 1985"/>
                <a:gd name="T26" fmla="*/ 1020 w 1495"/>
                <a:gd name="T27" fmla="*/ 704 h 1985"/>
                <a:gd name="T28" fmla="*/ 1083 w 1495"/>
                <a:gd name="T29" fmla="*/ 609 h 1985"/>
                <a:gd name="T30" fmla="*/ 1075 w 1495"/>
                <a:gd name="T31" fmla="*/ 435 h 1985"/>
                <a:gd name="T32" fmla="*/ 1004 w 1495"/>
                <a:gd name="T33" fmla="*/ 293 h 1985"/>
                <a:gd name="T34" fmla="*/ 996 w 1495"/>
                <a:gd name="T35" fmla="*/ 214 h 1985"/>
                <a:gd name="T36" fmla="*/ 767 w 1495"/>
                <a:gd name="T37" fmla="*/ 103 h 1985"/>
                <a:gd name="T38" fmla="*/ 649 w 1495"/>
                <a:gd name="T39" fmla="*/ 56 h 1985"/>
                <a:gd name="T40" fmla="*/ 506 w 1495"/>
                <a:gd name="T41" fmla="*/ 16 h 1985"/>
                <a:gd name="T42" fmla="*/ 419 w 1495"/>
                <a:gd name="T43" fmla="*/ 143 h 1985"/>
                <a:gd name="T44" fmla="*/ 427 w 1495"/>
                <a:gd name="T45" fmla="*/ 214 h 1985"/>
                <a:gd name="T46" fmla="*/ 340 w 1495"/>
                <a:gd name="T47" fmla="*/ 277 h 1985"/>
                <a:gd name="T48" fmla="*/ 332 w 1495"/>
                <a:gd name="T49" fmla="*/ 482 h 1985"/>
                <a:gd name="T50" fmla="*/ 309 w 1495"/>
                <a:gd name="T51" fmla="*/ 451 h 1985"/>
                <a:gd name="T52" fmla="*/ 285 w 1495"/>
                <a:gd name="T53" fmla="*/ 403 h 1985"/>
                <a:gd name="T54" fmla="*/ 261 w 1495"/>
                <a:gd name="T55" fmla="*/ 324 h 1985"/>
                <a:gd name="T56" fmla="*/ 190 w 1495"/>
                <a:gd name="T57" fmla="*/ 451 h 1985"/>
                <a:gd name="T58" fmla="*/ 119 w 1495"/>
                <a:gd name="T59" fmla="*/ 538 h 1985"/>
                <a:gd name="T60" fmla="*/ 103 w 1495"/>
                <a:gd name="T61" fmla="*/ 648 h 1985"/>
                <a:gd name="T62" fmla="*/ 48 w 1495"/>
                <a:gd name="T63" fmla="*/ 838 h 1985"/>
                <a:gd name="T64" fmla="*/ 56 w 1495"/>
                <a:gd name="T65" fmla="*/ 973 h 1985"/>
                <a:gd name="T66" fmla="*/ 63 w 1495"/>
                <a:gd name="T67" fmla="*/ 1154 h 1985"/>
                <a:gd name="T68" fmla="*/ 182 w 1495"/>
                <a:gd name="T69" fmla="*/ 1660 h 1985"/>
                <a:gd name="T70" fmla="*/ 48 w 1495"/>
                <a:gd name="T71" fmla="*/ 1977 h 1985"/>
                <a:gd name="T72" fmla="*/ 712 w 1495"/>
                <a:gd name="T73" fmla="*/ 1905 h 1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5" h="1985">
                  <a:moveTo>
                    <a:pt x="751" y="1929"/>
                  </a:moveTo>
                  <a:lnTo>
                    <a:pt x="751" y="1929"/>
                  </a:lnTo>
                  <a:cubicBezTo>
                    <a:pt x="767" y="1953"/>
                    <a:pt x="1083" y="1874"/>
                    <a:pt x="1210" y="1834"/>
                  </a:cubicBezTo>
                  <a:cubicBezTo>
                    <a:pt x="1210" y="1834"/>
                    <a:pt x="1210" y="1826"/>
                    <a:pt x="1218" y="1826"/>
                  </a:cubicBezTo>
                  <a:cubicBezTo>
                    <a:pt x="1241" y="1787"/>
                    <a:pt x="1249" y="1747"/>
                    <a:pt x="1273" y="1739"/>
                  </a:cubicBezTo>
                  <a:cubicBezTo>
                    <a:pt x="1289" y="1724"/>
                    <a:pt x="1297" y="1692"/>
                    <a:pt x="1321" y="1684"/>
                  </a:cubicBezTo>
                  <a:cubicBezTo>
                    <a:pt x="1313" y="1660"/>
                    <a:pt x="1305" y="1629"/>
                    <a:pt x="1297" y="1613"/>
                  </a:cubicBezTo>
                  <a:cubicBezTo>
                    <a:pt x="1289" y="1597"/>
                    <a:pt x="1328" y="1557"/>
                    <a:pt x="1376" y="1510"/>
                  </a:cubicBezTo>
                  <a:cubicBezTo>
                    <a:pt x="1376" y="1510"/>
                    <a:pt x="1376" y="1502"/>
                    <a:pt x="1368" y="1486"/>
                  </a:cubicBezTo>
                  <a:cubicBezTo>
                    <a:pt x="1360" y="1455"/>
                    <a:pt x="1344" y="1455"/>
                    <a:pt x="1360" y="1423"/>
                  </a:cubicBezTo>
                  <a:cubicBezTo>
                    <a:pt x="1376" y="1399"/>
                    <a:pt x="1360" y="1368"/>
                    <a:pt x="1399" y="1376"/>
                  </a:cubicBezTo>
                  <a:cubicBezTo>
                    <a:pt x="1439" y="1384"/>
                    <a:pt x="1479" y="1391"/>
                    <a:pt x="1486" y="1399"/>
                  </a:cubicBezTo>
                  <a:cubicBezTo>
                    <a:pt x="1486" y="1391"/>
                    <a:pt x="1479" y="1384"/>
                    <a:pt x="1479" y="1384"/>
                  </a:cubicBezTo>
                  <a:cubicBezTo>
                    <a:pt x="1479" y="1344"/>
                    <a:pt x="1486" y="1273"/>
                    <a:pt x="1494" y="1194"/>
                  </a:cubicBezTo>
                  <a:cubicBezTo>
                    <a:pt x="1494" y="1202"/>
                    <a:pt x="1494" y="1202"/>
                    <a:pt x="1486" y="1178"/>
                  </a:cubicBezTo>
                  <a:cubicBezTo>
                    <a:pt x="1479" y="1146"/>
                    <a:pt x="1471" y="1162"/>
                    <a:pt x="1455" y="1115"/>
                  </a:cubicBezTo>
                  <a:cubicBezTo>
                    <a:pt x="1439" y="1067"/>
                    <a:pt x="1408" y="980"/>
                    <a:pt x="1392" y="941"/>
                  </a:cubicBezTo>
                  <a:cubicBezTo>
                    <a:pt x="1376" y="909"/>
                    <a:pt x="1352" y="846"/>
                    <a:pt x="1344" y="807"/>
                  </a:cubicBezTo>
                  <a:cubicBezTo>
                    <a:pt x="1336" y="775"/>
                    <a:pt x="1265" y="735"/>
                    <a:pt x="1234" y="735"/>
                  </a:cubicBezTo>
                  <a:cubicBezTo>
                    <a:pt x="1202" y="743"/>
                    <a:pt x="1139" y="783"/>
                    <a:pt x="1123" y="807"/>
                  </a:cubicBezTo>
                  <a:cubicBezTo>
                    <a:pt x="1123" y="807"/>
                    <a:pt x="1115" y="822"/>
                    <a:pt x="1107" y="814"/>
                  </a:cubicBezTo>
                  <a:cubicBezTo>
                    <a:pt x="1099" y="807"/>
                    <a:pt x="1099" y="830"/>
                    <a:pt x="1099" y="854"/>
                  </a:cubicBezTo>
                  <a:cubicBezTo>
                    <a:pt x="1099" y="878"/>
                    <a:pt x="1083" y="885"/>
                    <a:pt x="1068" y="909"/>
                  </a:cubicBezTo>
                  <a:cubicBezTo>
                    <a:pt x="1052" y="933"/>
                    <a:pt x="1028" y="957"/>
                    <a:pt x="1020" y="965"/>
                  </a:cubicBezTo>
                  <a:cubicBezTo>
                    <a:pt x="1020" y="980"/>
                    <a:pt x="965" y="980"/>
                    <a:pt x="941" y="949"/>
                  </a:cubicBezTo>
                  <a:cubicBezTo>
                    <a:pt x="909" y="917"/>
                    <a:pt x="909" y="846"/>
                    <a:pt x="933" y="822"/>
                  </a:cubicBezTo>
                  <a:cubicBezTo>
                    <a:pt x="957" y="807"/>
                    <a:pt x="981" y="830"/>
                    <a:pt x="996" y="791"/>
                  </a:cubicBezTo>
                  <a:cubicBezTo>
                    <a:pt x="1012" y="751"/>
                    <a:pt x="1020" y="727"/>
                    <a:pt x="1020" y="704"/>
                  </a:cubicBezTo>
                  <a:cubicBezTo>
                    <a:pt x="1020" y="688"/>
                    <a:pt x="1020" y="656"/>
                    <a:pt x="1044" y="648"/>
                  </a:cubicBezTo>
                  <a:cubicBezTo>
                    <a:pt x="1068" y="640"/>
                    <a:pt x="1075" y="648"/>
                    <a:pt x="1083" y="609"/>
                  </a:cubicBezTo>
                  <a:cubicBezTo>
                    <a:pt x="1091" y="577"/>
                    <a:pt x="1091" y="554"/>
                    <a:pt x="1075" y="522"/>
                  </a:cubicBezTo>
                  <a:cubicBezTo>
                    <a:pt x="1060" y="490"/>
                    <a:pt x="1075" y="474"/>
                    <a:pt x="1075" y="435"/>
                  </a:cubicBezTo>
                  <a:cubicBezTo>
                    <a:pt x="1075" y="403"/>
                    <a:pt x="1044" y="356"/>
                    <a:pt x="1028" y="340"/>
                  </a:cubicBezTo>
                  <a:cubicBezTo>
                    <a:pt x="1012" y="332"/>
                    <a:pt x="988" y="308"/>
                    <a:pt x="1004" y="293"/>
                  </a:cubicBezTo>
                  <a:cubicBezTo>
                    <a:pt x="1028" y="277"/>
                    <a:pt x="1052" y="253"/>
                    <a:pt x="1036" y="237"/>
                  </a:cubicBezTo>
                  <a:cubicBezTo>
                    <a:pt x="1028" y="229"/>
                    <a:pt x="1004" y="229"/>
                    <a:pt x="996" y="214"/>
                  </a:cubicBezTo>
                  <a:cubicBezTo>
                    <a:pt x="988" y="190"/>
                    <a:pt x="981" y="166"/>
                    <a:pt x="949" y="158"/>
                  </a:cubicBezTo>
                  <a:cubicBezTo>
                    <a:pt x="917" y="150"/>
                    <a:pt x="783" y="103"/>
                    <a:pt x="767" y="103"/>
                  </a:cubicBezTo>
                  <a:cubicBezTo>
                    <a:pt x="751" y="103"/>
                    <a:pt x="743" y="111"/>
                    <a:pt x="735" y="79"/>
                  </a:cubicBezTo>
                  <a:cubicBezTo>
                    <a:pt x="720" y="56"/>
                    <a:pt x="672" y="47"/>
                    <a:pt x="649" y="56"/>
                  </a:cubicBezTo>
                  <a:cubicBezTo>
                    <a:pt x="625" y="56"/>
                    <a:pt x="601" y="47"/>
                    <a:pt x="593" y="32"/>
                  </a:cubicBezTo>
                  <a:cubicBezTo>
                    <a:pt x="577" y="24"/>
                    <a:pt x="530" y="0"/>
                    <a:pt x="506" y="16"/>
                  </a:cubicBezTo>
                  <a:cubicBezTo>
                    <a:pt x="475" y="32"/>
                    <a:pt x="459" y="71"/>
                    <a:pt x="443" y="79"/>
                  </a:cubicBezTo>
                  <a:cubicBezTo>
                    <a:pt x="435" y="87"/>
                    <a:pt x="403" y="111"/>
                    <a:pt x="419" y="143"/>
                  </a:cubicBezTo>
                  <a:cubicBezTo>
                    <a:pt x="435" y="174"/>
                    <a:pt x="459" y="166"/>
                    <a:pt x="459" y="190"/>
                  </a:cubicBezTo>
                  <a:cubicBezTo>
                    <a:pt x="459" y="206"/>
                    <a:pt x="459" y="214"/>
                    <a:pt x="427" y="214"/>
                  </a:cubicBezTo>
                  <a:cubicBezTo>
                    <a:pt x="403" y="214"/>
                    <a:pt x="380" y="221"/>
                    <a:pt x="372" y="237"/>
                  </a:cubicBezTo>
                  <a:cubicBezTo>
                    <a:pt x="356" y="253"/>
                    <a:pt x="348" y="229"/>
                    <a:pt x="340" y="277"/>
                  </a:cubicBezTo>
                  <a:cubicBezTo>
                    <a:pt x="340" y="316"/>
                    <a:pt x="348" y="364"/>
                    <a:pt x="348" y="403"/>
                  </a:cubicBezTo>
                  <a:cubicBezTo>
                    <a:pt x="356" y="435"/>
                    <a:pt x="348" y="490"/>
                    <a:pt x="332" y="482"/>
                  </a:cubicBezTo>
                  <a:cubicBezTo>
                    <a:pt x="316" y="467"/>
                    <a:pt x="324" y="419"/>
                    <a:pt x="316" y="411"/>
                  </a:cubicBezTo>
                  <a:cubicBezTo>
                    <a:pt x="301" y="411"/>
                    <a:pt x="309" y="435"/>
                    <a:pt x="309" y="451"/>
                  </a:cubicBezTo>
                  <a:cubicBezTo>
                    <a:pt x="309" y="467"/>
                    <a:pt x="316" y="514"/>
                    <a:pt x="301" y="482"/>
                  </a:cubicBezTo>
                  <a:cubicBezTo>
                    <a:pt x="285" y="458"/>
                    <a:pt x="285" y="435"/>
                    <a:pt x="285" y="403"/>
                  </a:cubicBezTo>
                  <a:cubicBezTo>
                    <a:pt x="293" y="372"/>
                    <a:pt x="293" y="324"/>
                    <a:pt x="285" y="316"/>
                  </a:cubicBezTo>
                  <a:cubicBezTo>
                    <a:pt x="277" y="308"/>
                    <a:pt x="261" y="308"/>
                    <a:pt x="261" y="324"/>
                  </a:cubicBezTo>
                  <a:cubicBezTo>
                    <a:pt x="261" y="340"/>
                    <a:pt x="238" y="387"/>
                    <a:pt x="222" y="403"/>
                  </a:cubicBezTo>
                  <a:cubicBezTo>
                    <a:pt x="206" y="419"/>
                    <a:pt x="238" y="458"/>
                    <a:pt x="190" y="451"/>
                  </a:cubicBezTo>
                  <a:cubicBezTo>
                    <a:pt x="151" y="435"/>
                    <a:pt x="158" y="435"/>
                    <a:pt x="151" y="467"/>
                  </a:cubicBezTo>
                  <a:cubicBezTo>
                    <a:pt x="143" y="498"/>
                    <a:pt x="135" y="538"/>
                    <a:pt x="119" y="538"/>
                  </a:cubicBezTo>
                  <a:cubicBezTo>
                    <a:pt x="111" y="538"/>
                    <a:pt x="71" y="554"/>
                    <a:pt x="79" y="585"/>
                  </a:cubicBezTo>
                  <a:cubicBezTo>
                    <a:pt x="95" y="609"/>
                    <a:pt x="111" y="625"/>
                    <a:pt x="103" y="648"/>
                  </a:cubicBezTo>
                  <a:cubicBezTo>
                    <a:pt x="95" y="664"/>
                    <a:pt x="119" y="743"/>
                    <a:pt x="103" y="767"/>
                  </a:cubicBezTo>
                  <a:cubicBezTo>
                    <a:pt x="87" y="783"/>
                    <a:pt x="63" y="822"/>
                    <a:pt x="48" y="838"/>
                  </a:cubicBezTo>
                  <a:cubicBezTo>
                    <a:pt x="32" y="862"/>
                    <a:pt x="0" y="885"/>
                    <a:pt x="24" y="901"/>
                  </a:cubicBezTo>
                  <a:cubicBezTo>
                    <a:pt x="48" y="925"/>
                    <a:pt x="63" y="941"/>
                    <a:pt x="56" y="973"/>
                  </a:cubicBezTo>
                  <a:cubicBezTo>
                    <a:pt x="56" y="1004"/>
                    <a:pt x="71" y="1036"/>
                    <a:pt x="56" y="1051"/>
                  </a:cubicBezTo>
                  <a:cubicBezTo>
                    <a:pt x="40" y="1067"/>
                    <a:pt x="48" y="1131"/>
                    <a:pt x="63" y="1154"/>
                  </a:cubicBezTo>
                  <a:cubicBezTo>
                    <a:pt x="79" y="1170"/>
                    <a:pt x="95" y="1194"/>
                    <a:pt x="119" y="1233"/>
                  </a:cubicBezTo>
                  <a:cubicBezTo>
                    <a:pt x="143" y="1273"/>
                    <a:pt x="238" y="1510"/>
                    <a:pt x="182" y="1660"/>
                  </a:cubicBezTo>
                  <a:cubicBezTo>
                    <a:pt x="127" y="1803"/>
                    <a:pt x="135" y="1834"/>
                    <a:pt x="127" y="1858"/>
                  </a:cubicBezTo>
                  <a:cubicBezTo>
                    <a:pt x="119" y="1874"/>
                    <a:pt x="79" y="1945"/>
                    <a:pt x="48" y="1977"/>
                  </a:cubicBezTo>
                  <a:lnTo>
                    <a:pt x="40" y="1984"/>
                  </a:lnTo>
                  <a:cubicBezTo>
                    <a:pt x="712" y="1905"/>
                    <a:pt x="712" y="1905"/>
                    <a:pt x="712" y="1905"/>
                  </a:cubicBezTo>
                  <a:cubicBezTo>
                    <a:pt x="712" y="1905"/>
                    <a:pt x="728" y="1897"/>
                    <a:pt x="751" y="1929"/>
                  </a:cubicBezTo>
                </a:path>
              </a:pathLst>
            </a:custGeom>
            <a:solidFill>
              <a:schemeClr val="accent6"/>
            </a:solidFill>
            <a:ln>
              <a:solidFill>
                <a:schemeClr val="bg2"/>
              </a:solidFill>
            </a:ln>
            <a:effectLst/>
          </p:spPr>
          <p:txBody>
            <a:bodyPr wrap="none" anchor="ctr"/>
            <a:lstStyle/>
            <a:p>
              <a:endParaRPr lang="en-US"/>
            </a:p>
          </p:txBody>
        </p:sp>
        <p:sp>
          <p:nvSpPr>
            <p:cNvPr id="303" name="Freeform 640"/>
            <p:cNvSpPr>
              <a:spLocks noChangeArrowheads="1"/>
            </p:cNvSpPr>
            <p:nvPr/>
          </p:nvSpPr>
          <p:spPr bwMode="auto">
            <a:xfrm>
              <a:off x="19183220" y="5205841"/>
              <a:ext cx="786244" cy="1039049"/>
            </a:xfrm>
            <a:custGeom>
              <a:avLst/>
              <a:gdLst>
                <a:gd name="T0" fmla="*/ 119 w 1495"/>
                <a:gd name="T1" fmla="*/ 1858 h 1977"/>
                <a:gd name="T2" fmla="*/ 71 w 1495"/>
                <a:gd name="T3" fmla="*/ 1162 h 1977"/>
                <a:gd name="T4" fmla="*/ 24 w 1495"/>
                <a:gd name="T5" fmla="*/ 901 h 1977"/>
                <a:gd name="T6" fmla="*/ 103 w 1495"/>
                <a:gd name="T7" fmla="*/ 751 h 1977"/>
                <a:gd name="T8" fmla="*/ 79 w 1495"/>
                <a:gd name="T9" fmla="*/ 553 h 1977"/>
                <a:gd name="T10" fmla="*/ 158 w 1495"/>
                <a:gd name="T11" fmla="*/ 427 h 1977"/>
                <a:gd name="T12" fmla="*/ 222 w 1495"/>
                <a:gd name="T13" fmla="*/ 395 h 1977"/>
                <a:gd name="T14" fmla="*/ 301 w 1495"/>
                <a:gd name="T15" fmla="*/ 474 h 1977"/>
                <a:gd name="T16" fmla="*/ 309 w 1495"/>
                <a:gd name="T17" fmla="*/ 403 h 1977"/>
                <a:gd name="T18" fmla="*/ 340 w 1495"/>
                <a:gd name="T19" fmla="*/ 466 h 1977"/>
                <a:gd name="T20" fmla="*/ 364 w 1495"/>
                <a:gd name="T21" fmla="*/ 221 h 1977"/>
                <a:gd name="T22" fmla="*/ 411 w 1495"/>
                <a:gd name="T23" fmla="*/ 135 h 1977"/>
                <a:gd name="T24" fmla="*/ 530 w 1495"/>
                <a:gd name="T25" fmla="*/ 0 h 1977"/>
                <a:gd name="T26" fmla="*/ 735 w 1495"/>
                <a:gd name="T27" fmla="*/ 71 h 1977"/>
                <a:gd name="T28" fmla="*/ 878 w 1495"/>
                <a:gd name="T29" fmla="*/ 119 h 1977"/>
                <a:gd name="T30" fmla="*/ 1044 w 1495"/>
                <a:gd name="T31" fmla="*/ 237 h 1977"/>
                <a:gd name="T32" fmla="*/ 1075 w 1495"/>
                <a:gd name="T33" fmla="*/ 427 h 1977"/>
                <a:gd name="T34" fmla="*/ 1044 w 1495"/>
                <a:gd name="T35" fmla="*/ 648 h 1977"/>
                <a:gd name="T36" fmla="*/ 917 w 1495"/>
                <a:gd name="T37" fmla="*/ 854 h 1977"/>
                <a:gd name="T38" fmla="*/ 1068 w 1495"/>
                <a:gd name="T39" fmla="*/ 901 h 1977"/>
                <a:gd name="T40" fmla="*/ 1123 w 1495"/>
                <a:gd name="T41" fmla="*/ 799 h 1977"/>
                <a:gd name="T42" fmla="*/ 1455 w 1495"/>
                <a:gd name="T43" fmla="*/ 1107 h 1977"/>
                <a:gd name="T44" fmla="*/ 1494 w 1495"/>
                <a:gd name="T45" fmla="*/ 1186 h 1977"/>
                <a:gd name="T46" fmla="*/ 1423 w 1495"/>
                <a:gd name="T47" fmla="*/ 1376 h 1977"/>
                <a:gd name="T48" fmla="*/ 1368 w 1495"/>
                <a:gd name="T49" fmla="*/ 1455 h 1977"/>
                <a:gd name="T50" fmla="*/ 1305 w 1495"/>
                <a:gd name="T51" fmla="*/ 1605 h 1977"/>
                <a:gd name="T52" fmla="*/ 1297 w 1495"/>
                <a:gd name="T53" fmla="*/ 1707 h 1977"/>
                <a:gd name="T54" fmla="*/ 1210 w 1495"/>
                <a:gd name="T55" fmla="*/ 1834 h 1977"/>
                <a:gd name="T56" fmla="*/ 24 w 1495"/>
                <a:gd name="T57" fmla="*/ 1976 h 1977"/>
                <a:gd name="T58" fmla="*/ 143 w 1495"/>
                <a:gd name="T59" fmla="*/ 490 h 1977"/>
                <a:gd name="T60" fmla="*/ 103 w 1495"/>
                <a:gd name="T61" fmla="*/ 640 h 1977"/>
                <a:gd name="T62" fmla="*/ 40 w 1495"/>
                <a:gd name="T63" fmla="*/ 846 h 1977"/>
                <a:gd name="T64" fmla="*/ 56 w 1495"/>
                <a:gd name="T65" fmla="*/ 1043 h 1977"/>
                <a:gd name="T66" fmla="*/ 135 w 1495"/>
                <a:gd name="T67" fmla="*/ 1818 h 1977"/>
                <a:gd name="T68" fmla="*/ 712 w 1495"/>
                <a:gd name="T69" fmla="*/ 1889 h 1977"/>
                <a:gd name="T70" fmla="*/ 1210 w 1495"/>
                <a:gd name="T71" fmla="*/ 1810 h 1977"/>
                <a:gd name="T72" fmla="*/ 1305 w 1495"/>
                <a:gd name="T73" fmla="*/ 1636 h 1977"/>
                <a:gd name="T74" fmla="*/ 1360 w 1495"/>
                <a:gd name="T75" fmla="*/ 1415 h 1977"/>
                <a:gd name="T76" fmla="*/ 1479 w 1495"/>
                <a:gd name="T77" fmla="*/ 1383 h 1977"/>
                <a:gd name="T78" fmla="*/ 1486 w 1495"/>
                <a:gd name="T79" fmla="*/ 1186 h 1977"/>
                <a:gd name="T80" fmla="*/ 1392 w 1495"/>
                <a:gd name="T81" fmla="*/ 941 h 1977"/>
                <a:gd name="T82" fmla="*/ 1107 w 1495"/>
                <a:gd name="T83" fmla="*/ 806 h 1977"/>
                <a:gd name="T84" fmla="*/ 1044 w 1495"/>
                <a:gd name="T85" fmla="*/ 933 h 1977"/>
                <a:gd name="T86" fmla="*/ 933 w 1495"/>
                <a:gd name="T87" fmla="*/ 814 h 1977"/>
                <a:gd name="T88" fmla="*/ 1060 w 1495"/>
                <a:gd name="T89" fmla="*/ 632 h 1977"/>
                <a:gd name="T90" fmla="*/ 1028 w 1495"/>
                <a:gd name="T91" fmla="*/ 340 h 1977"/>
                <a:gd name="T92" fmla="*/ 1036 w 1495"/>
                <a:gd name="T93" fmla="*/ 237 h 1977"/>
                <a:gd name="T94" fmla="*/ 767 w 1495"/>
                <a:gd name="T95" fmla="*/ 95 h 1977"/>
                <a:gd name="T96" fmla="*/ 649 w 1495"/>
                <a:gd name="T97" fmla="*/ 48 h 1977"/>
                <a:gd name="T98" fmla="*/ 467 w 1495"/>
                <a:gd name="T99" fmla="*/ 55 h 1977"/>
                <a:gd name="T100" fmla="*/ 459 w 1495"/>
                <a:gd name="T101" fmla="*/ 182 h 1977"/>
                <a:gd name="T102" fmla="*/ 348 w 1495"/>
                <a:gd name="T103" fmla="*/ 269 h 1977"/>
                <a:gd name="T104" fmla="*/ 316 w 1495"/>
                <a:gd name="T105" fmla="*/ 435 h 1977"/>
                <a:gd name="T106" fmla="*/ 309 w 1495"/>
                <a:gd name="T107" fmla="*/ 450 h 1977"/>
                <a:gd name="T108" fmla="*/ 285 w 1495"/>
                <a:gd name="T109" fmla="*/ 308 h 1977"/>
                <a:gd name="T110" fmla="*/ 206 w 1495"/>
                <a:gd name="T111" fmla="*/ 443 h 1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95" h="1977">
                  <a:moveTo>
                    <a:pt x="24" y="1976"/>
                  </a:moveTo>
                  <a:lnTo>
                    <a:pt x="24" y="1976"/>
                  </a:lnTo>
                  <a:cubicBezTo>
                    <a:pt x="40" y="1976"/>
                    <a:pt x="40" y="1976"/>
                    <a:pt x="40" y="1976"/>
                  </a:cubicBezTo>
                  <a:cubicBezTo>
                    <a:pt x="40" y="1969"/>
                    <a:pt x="40" y="1969"/>
                    <a:pt x="48" y="1969"/>
                  </a:cubicBezTo>
                  <a:cubicBezTo>
                    <a:pt x="71" y="1937"/>
                    <a:pt x="103" y="1889"/>
                    <a:pt x="119" y="1858"/>
                  </a:cubicBezTo>
                  <a:cubicBezTo>
                    <a:pt x="119" y="1858"/>
                    <a:pt x="119" y="1850"/>
                    <a:pt x="127" y="1850"/>
                  </a:cubicBezTo>
                  <a:cubicBezTo>
                    <a:pt x="127" y="1842"/>
                    <a:pt x="127" y="1834"/>
                    <a:pt x="135" y="1818"/>
                  </a:cubicBezTo>
                  <a:cubicBezTo>
                    <a:pt x="135" y="1787"/>
                    <a:pt x="143" y="1739"/>
                    <a:pt x="182" y="1644"/>
                  </a:cubicBezTo>
                  <a:cubicBezTo>
                    <a:pt x="229" y="1510"/>
                    <a:pt x="143" y="1273"/>
                    <a:pt x="119" y="1225"/>
                  </a:cubicBezTo>
                  <a:cubicBezTo>
                    <a:pt x="103" y="1202"/>
                    <a:pt x="87" y="1178"/>
                    <a:pt x="71" y="1162"/>
                  </a:cubicBezTo>
                  <a:cubicBezTo>
                    <a:pt x="71" y="1154"/>
                    <a:pt x="63" y="1154"/>
                    <a:pt x="63" y="1146"/>
                  </a:cubicBezTo>
                  <a:cubicBezTo>
                    <a:pt x="48" y="1123"/>
                    <a:pt x="32" y="1059"/>
                    <a:pt x="56" y="1043"/>
                  </a:cubicBezTo>
                  <a:cubicBezTo>
                    <a:pt x="63" y="1036"/>
                    <a:pt x="56" y="1020"/>
                    <a:pt x="56" y="1004"/>
                  </a:cubicBezTo>
                  <a:cubicBezTo>
                    <a:pt x="56" y="988"/>
                    <a:pt x="56" y="980"/>
                    <a:pt x="56" y="965"/>
                  </a:cubicBezTo>
                  <a:cubicBezTo>
                    <a:pt x="56" y="933"/>
                    <a:pt x="48" y="925"/>
                    <a:pt x="24" y="901"/>
                  </a:cubicBezTo>
                  <a:lnTo>
                    <a:pt x="24" y="901"/>
                  </a:lnTo>
                  <a:cubicBezTo>
                    <a:pt x="0" y="877"/>
                    <a:pt x="24" y="862"/>
                    <a:pt x="32" y="846"/>
                  </a:cubicBezTo>
                  <a:cubicBezTo>
                    <a:pt x="40" y="838"/>
                    <a:pt x="48" y="838"/>
                    <a:pt x="48" y="830"/>
                  </a:cubicBezTo>
                  <a:cubicBezTo>
                    <a:pt x="56" y="822"/>
                    <a:pt x="63" y="814"/>
                    <a:pt x="71" y="799"/>
                  </a:cubicBezTo>
                  <a:cubicBezTo>
                    <a:pt x="79" y="783"/>
                    <a:pt x="87" y="767"/>
                    <a:pt x="103" y="751"/>
                  </a:cubicBezTo>
                  <a:cubicBezTo>
                    <a:pt x="111" y="743"/>
                    <a:pt x="103" y="712"/>
                    <a:pt x="103" y="688"/>
                  </a:cubicBezTo>
                  <a:cubicBezTo>
                    <a:pt x="95" y="664"/>
                    <a:pt x="95" y="648"/>
                    <a:pt x="103" y="632"/>
                  </a:cubicBezTo>
                  <a:cubicBezTo>
                    <a:pt x="103" y="625"/>
                    <a:pt x="103" y="609"/>
                    <a:pt x="87" y="601"/>
                  </a:cubicBezTo>
                  <a:cubicBezTo>
                    <a:pt x="87" y="593"/>
                    <a:pt x="79" y="585"/>
                    <a:pt x="79" y="577"/>
                  </a:cubicBezTo>
                  <a:cubicBezTo>
                    <a:pt x="71" y="569"/>
                    <a:pt x="71" y="561"/>
                    <a:pt x="79" y="553"/>
                  </a:cubicBezTo>
                  <a:cubicBezTo>
                    <a:pt x="87" y="538"/>
                    <a:pt x="111" y="530"/>
                    <a:pt x="119" y="530"/>
                  </a:cubicBezTo>
                  <a:cubicBezTo>
                    <a:pt x="127" y="530"/>
                    <a:pt x="135" y="506"/>
                    <a:pt x="135" y="482"/>
                  </a:cubicBezTo>
                  <a:cubicBezTo>
                    <a:pt x="143" y="474"/>
                    <a:pt x="143" y="466"/>
                    <a:pt x="143" y="459"/>
                  </a:cubicBezTo>
                  <a:cubicBezTo>
                    <a:pt x="151" y="450"/>
                    <a:pt x="151" y="443"/>
                    <a:pt x="151" y="443"/>
                  </a:cubicBezTo>
                  <a:cubicBezTo>
                    <a:pt x="151" y="435"/>
                    <a:pt x="151" y="427"/>
                    <a:pt x="158" y="427"/>
                  </a:cubicBezTo>
                  <a:cubicBezTo>
                    <a:pt x="166" y="427"/>
                    <a:pt x="174" y="427"/>
                    <a:pt x="182" y="435"/>
                  </a:cubicBezTo>
                  <a:cubicBezTo>
                    <a:pt x="190" y="435"/>
                    <a:pt x="190" y="435"/>
                    <a:pt x="190" y="435"/>
                  </a:cubicBezTo>
                  <a:cubicBezTo>
                    <a:pt x="198" y="435"/>
                    <a:pt x="198" y="435"/>
                    <a:pt x="206" y="435"/>
                  </a:cubicBezTo>
                  <a:cubicBezTo>
                    <a:pt x="214" y="435"/>
                    <a:pt x="214" y="435"/>
                    <a:pt x="214" y="419"/>
                  </a:cubicBezTo>
                  <a:cubicBezTo>
                    <a:pt x="214" y="411"/>
                    <a:pt x="214" y="403"/>
                    <a:pt x="222" y="395"/>
                  </a:cubicBezTo>
                  <a:cubicBezTo>
                    <a:pt x="238" y="379"/>
                    <a:pt x="253" y="332"/>
                    <a:pt x="261" y="316"/>
                  </a:cubicBezTo>
                  <a:cubicBezTo>
                    <a:pt x="261" y="300"/>
                    <a:pt x="269" y="300"/>
                    <a:pt x="277" y="300"/>
                  </a:cubicBezTo>
                  <a:cubicBezTo>
                    <a:pt x="277" y="300"/>
                    <a:pt x="285" y="300"/>
                    <a:pt x="293" y="308"/>
                  </a:cubicBezTo>
                  <a:cubicBezTo>
                    <a:pt x="293" y="316"/>
                    <a:pt x="293" y="372"/>
                    <a:pt x="293" y="395"/>
                  </a:cubicBezTo>
                  <a:cubicBezTo>
                    <a:pt x="293" y="427"/>
                    <a:pt x="285" y="450"/>
                    <a:pt x="301" y="474"/>
                  </a:cubicBezTo>
                  <a:cubicBezTo>
                    <a:pt x="309" y="474"/>
                    <a:pt x="309" y="482"/>
                    <a:pt x="309" y="482"/>
                  </a:cubicBezTo>
                  <a:cubicBezTo>
                    <a:pt x="309" y="474"/>
                    <a:pt x="309" y="459"/>
                    <a:pt x="309" y="459"/>
                  </a:cubicBezTo>
                  <a:cubicBezTo>
                    <a:pt x="301" y="450"/>
                    <a:pt x="301" y="443"/>
                    <a:pt x="301" y="443"/>
                  </a:cubicBezTo>
                  <a:cubicBezTo>
                    <a:pt x="301" y="435"/>
                    <a:pt x="301" y="435"/>
                    <a:pt x="301" y="435"/>
                  </a:cubicBezTo>
                  <a:cubicBezTo>
                    <a:pt x="301" y="419"/>
                    <a:pt x="301" y="411"/>
                    <a:pt x="309" y="403"/>
                  </a:cubicBezTo>
                  <a:cubicBezTo>
                    <a:pt x="309" y="403"/>
                    <a:pt x="309" y="403"/>
                    <a:pt x="316" y="403"/>
                  </a:cubicBezTo>
                  <a:cubicBezTo>
                    <a:pt x="324" y="403"/>
                    <a:pt x="324" y="419"/>
                    <a:pt x="324" y="435"/>
                  </a:cubicBezTo>
                  <a:cubicBezTo>
                    <a:pt x="324" y="450"/>
                    <a:pt x="324" y="466"/>
                    <a:pt x="332" y="466"/>
                  </a:cubicBezTo>
                  <a:lnTo>
                    <a:pt x="332" y="466"/>
                  </a:lnTo>
                  <a:cubicBezTo>
                    <a:pt x="340" y="466"/>
                    <a:pt x="340" y="466"/>
                    <a:pt x="340" y="466"/>
                  </a:cubicBezTo>
                  <a:cubicBezTo>
                    <a:pt x="348" y="459"/>
                    <a:pt x="348" y="427"/>
                    <a:pt x="348" y="395"/>
                  </a:cubicBezTo>
                  <a:cubicBezTo>
                    <a:pt x="348" y="379"/>
                    <a:pt x="348" y="364"/>
                    <a:pt x="340" y="348"/>
                  </a:cubicBezTo>
                  <a:cubicBezTo>
                    <a:pt x="340" y="324"/>
                    <a:pt x="332" y="293"/>
                    <a:pt x="340" y="269"/>
                  </a:cubicBezTo>
                  <a:cubicBezTo>
                    <a:pt x="340" y="237"/>
                    <a:pt x="348" y="229"/>
                    <a:pt x="356" y="229"/>
                  </a:cubicBezTo>
                  <a:cubicBezTo>
                    <a:pt x="364" y="229"/>
                    <a:pt x="364" y="229"/>
                    <a:pt x="364" y="221"/>
                  </a:cubicBezTo>
                  <a:cubicBezTo>
                    <a:pt x="380" y="206"/>
                    <a:pt x="403" y="198"/>
                    <a:pt x="427" y="198"/>
                  </a:cubicBezTo>
                  <a:cubicBezTo>
                    <a:pt x="451" y="198"/>
                    <a:pt x="451" y="198"/>
                    <a:pt x="459" y="182"/>
                  </a:cubicBezTo>
                  <a:lnTo>
                    <a:pt x="459" y="182"/>
                  </a:lnTo>
                  <a:cubicBezTo>
                    <a:pt x="459" y="174"/>
                    <a:pt x="451" y="166"/>
                    <a:pt x="443" y="158"/>
                  </a:cubicBezTo>
                  <a:cubicBezTo>
                    <a:pt x="435" y="158"/>
                    <a:pt x="427" y="150"/>
                    <a:pt x="411" y="135"/>
                  </a:cubicBezTo>
                  <a:cubicBezTo>
                    <a:pt x="411" y="126"/>
                    <a:pt x="411" y="119"/>
                    <a:pt x="411" y="103"/>
                  </a:cubicBezTo>
                  <a:cubicBezTo>
                    <a:pt x="419" y="87"/>
                    <a:pt x="435" y="71"/>
                    <a:pt x="443" y="71"/>
                  </a:cubicBezTo>
                  <a:cubicBezTo>
                    <a:pt x="443" y="63"/>
                    <a:pt x="451" y="55"/>
                    <a:pt x="459" y="48"/>
                  </a:cubicBezTo>
                  <a:cubicBezTo>
                    <a:pt x="467" y="32"/>
                    <a:pt x="482" y="16"/>
                    <a:pt x="498" y="0"/>
                  </a:cubicBezTo>
                  <a:cubicBezTo>
                    <a:pt x="506" y="0"/>
                    <a:pt x="514" y="0"/>
                    <a:pt x="530" y="0"/>
                  </a:cubicBezTo>
                  <a:cubicBezTo>
                    <a:pt x="554" y="0"/>
                    <a:pt x="585" y="16"/>
                    <a:pt x="593" y="24"/>
                  </a:cubicBezTo>
                  <a:cubicBezTo>
                    <a:pt x="601" y="32"/>
                    <a:pt x="617" y="39"/>
                    <a:pt x="641" y="39"/>
                  </a:cubicBezTo>
                  <a:lnTo>
                    <a:pt x="649" y="39"/>
                  </a:lnTo>
                  <a:cubicBezTo>
                    <a:pt x="656" y="39"/>
                    <a:pt x="656" y="39"/>
                    <a:pt x="664" y="39"/>
                  </a:cubicBezTo>
                  <a:cubicBezTo>
                    <a:pt x="696" y="39"/>
                    <a:pt x="728" y="48"/>
                    <a:pt x="735" y="71"/>
                  </a:cubicBezTo>
                  <a:cubicBezTo>
                    <a:pt x="743" y="87"/>
                    <a:pt x="751" y="87"/>
                    <a:pt x="751" y="87"/>
                  </a:cubicBezTo>
                  <a:cubicBezTo>
                    <a:pt x="759" y="87"/>
                    <a:pt x="759" y="87"/>
                    <a:pt x="759" y="87"/>
                  </a:cubicBezTo>
                  <a:cubicBezTo>
                    <a:pt x="767" y="87"/>
                    <a:pt x="767" y="87"/>
                    <a:pt x="767" y="87"/>
                  </a:cubicBezTo>
                  <a:lnTo>
                    <a:pt x="767" y="87"/>
                  </a:lnTo>
                  <a:cubicBezTo>
                    <a:pt x="783" y="87"/>
                    <a:pt x="822" y="103"/>
                    <a:pt x="878" y="119"/>
                  </a:cubicBezTo>
                  <a:cubicBezTo>
                    <a:pt x="909" y="135"/>
                    <a:pt x="941" y="142"/>
                    <a:pt x="949" y="142"/>
                  </a:cubicBezTo>
                  <a:cubicBezTo>
                    <a:pt x="981" y="158"/>
                    <a:pt x="996" y="190"/>
                    <a:pt x="1004" y="198"/>
                  </a:cubicBezTo>
                  <a:cubicBezTo>
                    <a:pt x="1004" y="213"/>
                    <a:pt x="1012" y="213"/>
                    <a:pt x="1028" y="221"/>
                  </a:cubicBezTo>
                  <a:cubicBezTo>
                    <a:pt x="1028" y="221"/>
                    <a:pt x="1036" y="229"/>
                    <a:pt x="1044" y="229"/>
                  </a:cubicBezTo>
                  <a:lnTo>
                    <a:pt x="1044" y="237"/>
                  </a:lnTo>
                  <a:cubicBezTo>
                    <a:pt x="1044" y="253"/>
                    <a:pt x="1020" y="277"/>
                    <a:pt x="1012" y="293"/>
                  </a:cubicBezTo>
                  <a:cubicBezTo>
                    <a:pt x="1004" y="293"/>
                    <a:pt x="1004" y="293"/>
                    <a:pt x="1004" y="300"/>
                  </a:cubicBezTo>
                  <a:cubicBezTo>
                    <a:pt x="1004" y="308"/>
                    <a:pt x="1020" y="324"/>
                    <a:pt x="1028" y="332"/>
                  </a:cubicBezTo>
                  <a:lnTo>
                    <a:pt x="1028" y="332"/>
                  </a:lnTo>
                  <a:cubicBezTo>
                    <a:pt x="1044" y="340"/>
                    <a:pt x="1075" y="395"/>
                    <a:pt x="1075" y="427"/>
                  </a:cubicBezTo>
                  <a:cubicBezTo>
                    <a:pt x="1075" y="443"/>
                    <a:pt x="1075" y="450"/>
                    <a:pt x="1075" y="459"/>
                  </a:cubicBezTo>
                  <a:cubicBezTo>
                    <a:pt x="1068" y="482"/>
                    <a:pt x="1068" y="490"/>
                    <a:pt x="1083" y="514"/>
                  </a:cubicBezTo>
                  <a:cubicBezTo>
                    <a:pt x="1099" y="546"/>
                    <a:pt x="1091" y="569"/>
                    <a:pt x="1083" y="609"/>
                  </a:cubicBezTo>
                  <a:cubicBezTo>
                    <a:pt x="1075" y="632"/>
                    <a:pt x="1075" y="632"/>
                    <a:pt x="1060" y="640"/>
                  </a:cubicBezTo>
                  <a:cubicBezTo>
                    <a:pt x="1052" y="640"/>
                    <a:pt x="1052" y="640"/>
                    <a:pt x="1044" y="648"/>
                  </a:cubicBezTo>
                  <a:cubicBezTo>
                    <a:pt x="1028" y="656"/>
                    <a:pt x="1020" y="680"/>
                    <a:pt x="1020" y="696"/>
                  </a:cubicBezTo>
                  <a:cubicBezTo>
                    <a:pt x="1020" y="712"/>
                    <a:pt x="1020" y="743"/>
                    <a:pt x="996" y="783"/>
                  </a:cubicBezTo>
                  <a:cubicBezTo>
                    <a:pt x="988" y="806"/>
                    <a:pt x="973" y="814"/>
                    <a:pt x="957" y="814"/>
                  </a:cubicBezTo>
                  <a:cubicBezTo>
                    <a:pt x="949" y="814"/>
                    <a:pt x="941" y="814"/>
                    <a:pt x="933" y="822"/>
                  </a:cubicBezTo>
                  <a:cubicBezTo>
                    <a:pt x="925" y="822"/>
                    <a:pt x="917" y="838"/>
                    <a:pt x="917" y="854"/>
                  </a:cubicBezTo>
                  <a:cubicBezTo>
                    <a:pt x="917" y="885"/>
                    <a:pt x="925" y="917"/>
                    <a:pt x="941" y="933"/>
                  </a:cubicBezTo>
                  <a:cubicBezTo>
                    <a:pt x="957" y="957"/>
                    <a:pt x="988" y="965"/>
                    <a:pt x="1004" y="965"/>
                  </a:cubicBezTo>
                  <a:cubicBezTo>
                    <a:pt x="1012" y="965"/>
                    <a:pt x="1020" y="965"/>
                    <a:pt x="1020" y="957"/>
                  </a:cubicBezTo>
                  <a:cubicBezTo>
                    <a:pt x="1028" y="949"/>
                    <a:pt x="1036" y="941"/>
                    <a:pt x="1044" y="933"/>
                  </a:cubicBezTo>
                  <a:cubicBezTo>
                    <a:pt x="1052" y="925"/>
                    <a:pt x="1060" y="909"/>
                    <a:pt x="1068" y="901"/>
                  </a:cubicBezTo>
                  <a:cubicBezTo>
                    <a:pt x="1068" y="893"/>
                    <a:pt x="1075" y="893"/>
                    <a:pt x="1075" y="885"/>
                  </a:cubicBezTo>
                  <a:cubicBezTo>
                    <a:pt x="1083" y="870"/>
                    <a:pt x="1091" y="862"/>
                    <a:pt x="1091" y="846"/>
                  </a:cubicBezTo>
                  <a:cubicBezTo>
                    <a:pt x="1091" y="822"/>
                    <a:pt x="1091" y="814"/>
                    <a:pt x="1099" y="806"/>
                  </a:cubicBezTo>
                  <a:cubicBezTo>
                    <a:pt x="1099" y="799"/>
                    <a:pt x="1107" y="799"/>
                    <a:pt x="1107" y="806"/>
                  </a:cubicBezTo>
                  <a:cubicBezTo>
                    <a:pt x="1115" y="806"/>
                    <a:pt x="1123" y="799"/>
                    <a:pt x="1123" y="799"/>
                  </a:cubicBezTo>
                  <a:cubicBezTo>
                    <a:pt x="1131" y="767"/>
                    <a:pt x="1194" y="727"/>
                    <a:pt x="1234" y="727"/>
                  </a:cubicBezTo>
                  <a:cubicBezTo>
                    <a:pt x="1273" y="719"/>
                    <a:pt x="1344" y="767"/>
                    <a:pt x="1344" y="799"/>
                  </a:cubicBezTo>
                  <a:cubicBezTo>
                    <a:pt x="1352" y="838"/>
                    <a:pt x="1376" y="901"/>
                    <a:pt x="1392" y="933"/>
                  </a:cubicBezTo>
                  <a:cubicBezTo>
                    <a:pt x="1408" y="965"/>
                    <a:pt x="1431" y="1028"/>
                    <a:pt x="1447" y="1075"/>
                  </a:cubicBezTo>
                  <a:cubicBezTo>
                    <a:pt x="1455" y="1091"/>
                    <a:pt x="1455" y="1099"/>
                    <a:pt x="1455" y="1107"/>
                  </a:cubicBezTo>
                  <a:cubicBezTo>
                    <a:pt x="1471" y="1130"/>
                    <a:pt x="1471" y="1138"/>
                    <a:pt x="1479" y="1146"/>
                  </a:cubicBezTo>
                  <a:cubicBezTo>
                    <a:pt x="1479" y="1154"/>
                    <a:pt x="1486" y="1154"/>
                    <a:pt x="1486" y="1170"/>
                  </a:cubicBezTo>
                  <a:cubicBezTo>
                    <a:pt x="1494" y="1178"/>
                    <a:pt x="1494" y="1178"/>
                    <a:pt x="1494" y="1178"/>
                  </a:cubicBezTo>
                  <a:cubicBezTo>
                    <a:pt x="1494" y="1186"/>
                    <a:pt x="1494" y="1186"/>
                    <a:pt x="1494" y="1186"/>
                  </a:cubicBezTo>
                  <a:lnTo>
                    <a:pt x="1494" y="1186"/>
                  </a:lnTo>
                  <a:cubicBezTo>
                    <a:pt x="1486" y="1249"/>
                    <a:pt x="1479" y="1328"/>
                    <a:pt x="1486" y="1376"/>
                  </a:cubicBezTo>
                  <a:cubicBezTo>
                    <a:pt x="1486" y="1376"/>
                    <a:pt x="1494" y="1383"/>
                    <a:pt x="1486" y="1391"/>
                  </a:cubicBezTo>
                  <a:cubicBezTo>
                    <a:pt x="1486" y="1407"/>
                    <a:pt x="1486" y="1407"/>
                    <a:pt x="1486" y="1407"/>
                  </a:cubicBezTo>
                  <a:cubicBezTo>
                    <a:pt x="1479" y="1391"/>
                    <a:pt x="1479" y="1391"/>
                    <a:pt x="1479" y="1391"/>
                  </a:cubicBezTo>
                  <a:cubicBezTo>
                    <a:pt x="1479" y="1383"/>
                    <a:pt x="1447" y="1383"/>
                    <a:pt x="1423" y="1376"/>
                  </a:cubicBezTo>
                  <a:cubicBezTo>
                    <a:pt x="1415" y="1376"/>
                    <a:pt x="1408" y="1376"/>
                    <a:pt x="1399" y="1376"/>
                  </a:cubicBezTo>
                  <a:lnTo>
                    <a:pt x="1392" y="1376"/>
                  </a:lnTo>
                  <a:cubicBezTo>
                    <a:pt x="1376" y="1376"/>
                    <a:pt x="1376" y="1376"/>
                    <a:pt x="1376" y="1391"/>
                  </a:cubicBezTo>
                  <a:cubicBezTo>
                    <a:pt x="1376" y="1399"/>
                    <a:pt x="1368" y="1407"/>
                    <a:pt x="1368" y="1415"/>
                  </a:cubicBezTo>
                  <a:cubicBezTo>
                    <a:pt x="1360" y="1431"/>
                    <a:pt x="1360" y="1439"/>
                    <a:pt x="1368" y="1455"/>
                  </a:cubicBezTo>
                  <a:cubicBezTo>
                    <a:pt x="1368" y="1463"/>
                    <a:pt x="1368" y="1470"/>
                    <a:pt x="1376" y="1478"/>
                  </a:cubicBezTo>
                  <a:cubicBezTo>
                    <a:pt x="1376" y="1494"/>
                    <a:pt x="1376" y="1502"/>
                    <a:pt x="1376" y="1502"/>
                  </a:cubicBezTo>
                  <a:lnTo>
                    <a:pt x="1376" y="1502"/>
                  </a:lnTo>
                  <a:cubicBezTo>
                    <a:pt x="1376" y="1510"/>
                    <a:pt x="1376" y="1510"/>
                    <a:pt x="1376" y="1510"/>
                  </a:cubicBezTo>
                  <a:cubicBezTo>
                    <a:pt x="1305" y="1573"/>
                    <a:pt x="1297" y="1597"/>
                    <a:pt x="1305" y="1605"/>
                  </a:cubicBezTo>
                  <a:cubicBezTo>
                    <a:pt x="1305" y="1613"/>
                    <a:pt x="1305" y="1629"/>
                    <a:pt x="1313" y="1636"/>
                  </a:cubicBezTo>
                  <a:cubicBezTo>
                    <a:pt x="1313" y="1652"/>
                    <a:pt x="1321" y="1660"/>
                    <a:pt x="1321" y="1676"/>
                  </a:cubicBezTo>
                  <a:cubicBezTo>
                    <a:pt x="1321" y="1684"/>
                    <a:pt x="1321" y="1684"/>
                    <a:pt x="1321" y="1684"/>
                  </a:cubicBezTo>
                  <a:lnTo>
                    <a:pt x="1321" y="1684"/>
                  </a:lnTo>
                  <a:cubicBezTo>
                    <a:pt x="1313" y="1684"/>
                    <a:pt x="1305" y="1700"/>
                    <a:pt x="1297" y="1707"/>
                  </a:cubicBezTo>
                  <a:cubicBezTo>
                    <a:pt x="1289" y="1716"/>
                    <a:pt x="1281" y="1723"/>
                    <a:pt x="1273" y="1731"/>
                  </a:cubicBezTo>
                  <a:cubicBezTo>
                    <a:pt x="1257" y="1739"/>
                    <a:pt x="1249" y="1763"/>
                    <a:pt x="1241" y="1787"/>
                  </a:cubicBezTo>
                  <a:cubicBezTo>
                    <a:pt x="1234" y="1795"/>
                    <a:pt x="1226" y="1802"/>
                    <a:pt x="1218" y="1818"/>
                  </a:cubicBezTo>
                  <a:cubicBezTo>
                    <a:pt x="1218" y="1826"/>
                    <a:pt x="1218" y="1826"/>
                    <a:pt x="1218" y="1834"/>
                  </a:cubicBezTo>
                  <a:cubicBezTo>
                    <a:pt x="1210" y="1834"/>
                    <a:pt x="1210" y="1834"/>
                    <a:pt x="1210" y="1834"/>
                  </a:cubicBezTo>
                  <a:lnTo>
                    <a:pt x="1210" y="1834"/>
                  </a:lnTo>
                  <a:cubicBezTo>
                    <a:pt x="1107" y="1866"/>
                    <a:pt x="846" y="1929"/>
                    <a:pt x="767" y="1929"/>
                  </a:cubicBezTo>
                  <a:cubicBezTo>
                    <a:pt x="759" y="1929"/>
                    <a:pt x="751" y="1929"/>
                    <a:pt x="751" y="1921"/>
                  </a:cubicBezTo>
                  <a:cubicBezTo>
                    <a:pt x="728" y="1897"/>
                    <a:pt x="712" y="1897"/>
                    <a:pt x="712" y="1897"/>
                  </a:cubicBezTo>
                  <a:lnTo>
                    <a:pt x="24" y="1976"/>
                  </a:lnTo>
                  <a:close/>
                  <a:moveTo>
                    <a:pt x="158" y="435"/>
                  </a:moveTo>
                  <a:lnTo>
                    <a:pt x="158" y="435"/>
                  </a:lnTo>
                  <a:cubicBezTo>
                    <a:pt x="158" y="435"/>
                    <a:pt x="158" y="435"/>
                    <a:pt x="158" y="443"/>
                  </a:cubicBezTo>
                  <a:cubicBezTo>
                    <a:pt x="158" y="450"/>
                    <a:pt x="158" y="450"/>
                    <a:pt x="151" y="459"/>
                  </a:cubicBezTo>
                  <a:cubicBezTo>
                    <a:pt x="151" y="466"/>
                    <a:pt x="151" y="474"/>
                    <a:pt x="143" y="490"/>
                  </a:cubicBezTo>
                  <a:cubicBezTo>
                    <a:pt x="135" y="514"/>
                    <a:pt x="135" y="530"/>
                    <a:pt x="119" y="538"/>
                  </a:cubicBezTo>
                  <a:cubicBezTo>
                    <a:pt x="111" y="538"/>
                    <a:pt x="95" y="546"/>
                    <a:pt x="87" y="553"/>
                  </a:cubicBezTo>
                  <a:cubicBezTo>
                    <a:pt x="79" y="561"/>
                    <a:pt x="79" y="569"/>
                    <a:pt x="87" y="577"/>
                  </a:cubicBezTo>
                  <a:cubicBezTo>
                    <a:pt x="87" y="577"/>
                    <a:pt x="95" y="585"/>
                    <a:pt x="95" y="593"/>
                  </a:cubicBezTo>
                  <a:cubicBezTo>
                    <a:pt x="103" y="609"/>
                    <a:pt x="111" y="625"/>
                    <a:pt x="103" y="640"/>
                  </a:cubicBezTo>
                  <a:cubicBezTo>
                    <a:pt x="103" y="648"/>
                    <a:pt x="103" y="672"/>
                    <a:pt x="111" y="688"/>
                  </a:cubicBezTo>
                  <a:cubicBezTo>
                    <a:pt x="111" y="719"/>
                    <a:pt x="119" y="743"/>
                    <a:pt x="103" y="759"/>
                  </a:cubicBezTo>
                  <a:cubicBezTo>
                    <a:pt x="95" y="767"/>
                    <a:pt x="87" y="790"/>
                    <a:pt x="71" y="806"/>
                  </a:cubicBezTo>
                  <a:cubicBezTo>
                    <a:pt x="63" y="814"/>
                    <a:pt x="63" y="822"/>
                    <a:pt x="56" y="830"/>
                  </a:cubicBezTo>
                  <a:cubicBezTo>
                    <a:pt x="48" y="838"/>
                    <a:pt x="48" y="846"/>
                    <a:pt x="40" y="846"/>
                  </a:cubicBezTo>
                  <a:cubicBezTo>
                    <a:pt x="24" y="870"/>
                    <a:pt x="16" y="877"/>
                    <a:pt x="24" y="893"/>
                  </a:cubicBezTo>
                  <a:cubicBezTo>
                    <a:pt x="32" y="893"/>
                    <a:pt x="32" y="893"/>
                    <a:pt x="32" y="893"/>
                  </a:cubicBezTo>
                  <a:cubicBezTo>
                    <a:pt x="48" y="917"/>
                    <a:pt x="63" y="925"/>
                    <a:pt x="63" y="965"/>
                  </a:cubicBezTo>
                  <a:cubicBezTo>
                    <a:pt x="63" y="980"/>
                    <a:pt x="63" y="988"/>
                    <a:pt x="63" y="1004"/>
                  </a:cubicBezTo>
                  <a:cubicBezTo>
                    <a:pt x="63" y="1020"/>
                    <a:pt x="71" y="1036"/>
                    <a:pt x="56" y="1043"/>
                  </a:cubicBezTo>
                  <a:cubicBezTo>
                    <a:pt x="48" y="1059"/>
                    <a:pt x="56" y="1123"/>
                    <a:pt x="71" y="1138"/>
                  </a:cubicBezTo>
                  <a:cubicBezTo>
                    <a:pt x="71" y="1146"/>
                    <a:pt x="79" y="1154"/>
                    <a:pt x="79" y="1162"/>
                  </a:cubicBezTo>
                  <a:cubicBezTo>
                    <a:pt x="95" y="1178"/>
                    <a:pt x="103" y="1194"/>
                    <a:pt x="127" y="1225"/>
                  </a:cubicBezTo>
                  <a:cubicBezTo>
                    <a:pt x="151" y="1273"/>
                    <a:pt x="238" y="1510"/>
                    <a:pt x="190" y="1652"/>
                  </a:cubicBezTo>
                  <a:cubicBezTo>
                    <a:pt x="151" y="1747"/>
                    <a:pt x="143" y="1795"/>
                    <a:pt x="135" y="1818"/>
                  </a:cubicBezTo>
                  <a:cubicBezTo>
                    <a:pt x="135" y="1834"/>
                    <a:pt x="135" y="1842"/>
                    <a:pt x="127" y="1850"/>
                  </a:cubicBezTo>
                  <a:cubicBezTo>
                    <a:pt x="127" y="1850"/>
                    <a:pt x="127" y="1858"/>
                    <a:pt x="127" y="1866"/>
                  </a:cubicBezTo>
                  <a:cubicBezTo>
                    <a:pt x="111" y="1889"/>
                    <a:pt x="79" y="1945"/>
                    <a:pt x="48" y="1969"/>
                  </a:cubicBezTo>
                  <a:lnTo>
                    <a:pt x="48" y="1969"/>
                  </a:lnTo>
                  <a:cubicBezTo>
                    <a:pt x="712" y="1889"/>
                    <a:pt x="712" y="1889"/>
                    <a:pt x="712" y="1889"/>
                  </a:cubicBezTo>
                  <a:lnTo>
                    <a:pt x="712" y="1889"/>
                  </a:lnTo>
                  <a:cubicBezTo>
                    <a:pt x="720" y="1889"/>
                    <a:pt x="735" y="1897"/>
                    <a:pt x="751" y="1921"/>
                  </a:cubicBezTo>
                  <a:cubicBezTo>
                    <a:pt x="751" y="1921"/>
                    <a:pt x="759" y="1921"/>
                    <a:pt x="767" y="1921"/>
                  </a:cubicBezTo>
                  <a:cubicBezTo>
                    <a:pt x="846" y="1921"/>
                    <a:pt x="1099" y="1858"/>
                    <a:pt x="1210" y="1826"/>
                  </a:cubicBezTo>
                  <a:cubicBezTo>
                    <a:pt x="1210" y="1826"/>
                    <a:pt x="1210" y="1818"/>
                    <a:pt x="1210" y="1810"/>
                  </a:cubicBezTo>
                  <a:cubicBezTo>
                    <a:pt x="1218" y="1802"/>
                    <a:pt x="1226" y="1795"/>
                    <a:pt x="1234" y="1779"/>
                  </a:cubicBezTo>
                  <a:cubicBezTo>
                    <a:pt x="1241" y="1755"/>
                    <a:pt x="1257" y="1731"/>
                    <a:pt x="1273" y="1723"/>
                  </a:cubicBezTo>
                  <a:cubicBezTo>
                    <a:pt x="1273" y="1723"/>
                    <a:pt x="1281" y="1716"/>
                    <a:pt x="1289" y="1707"/>
                  </a:cubicBezTo>
                  <a:cubicBezTo>
                    <a:pt x="1297" y="1692"/>
                    <a:pt x="1305" y="1684"/>
                    <a:pt x="1313" y="1676"/>
                  </a:cubicBezTo>
                  <a:cubicBezTo>
                    <a:pt x="1313" y="1660"/>
                    <a:pt x="1305" y="1652"/>
                    <a:pt x="1305" y="1636"/>
                  </a:cubicBezTo>
                  <a:cubicBezTo>
                    <a:pt x="1297" y="1629"/>
                    <a:pt x="1297" y="1613"/>
                    <a:pt x="1297" y="1613"/>
                  </a:cubicBezTo>
                  <a:cubicBezTo>
                    <a:pt x="1289" y="1597"/>
                    <a:pt x="1297" y="1581"/>
                    <a:pt x="1368" y="1502"/>
                  </a:cubicBezTo>
                  <a:cubicBezTo>
                    <a:pt x="1368" y="1502"/>
                    <a:pt x="1368" y="1494"/>
                    <a:pt x="1368" y="1486"/>
                  </a:cubicBezTo>
                  <a:cubicBezTo>
                    <a:pt x="1360" y="1470"/>
                    <a:pt x="1360" y="1463"/>
                    <a:pt x="1360" y="1455"/>
                  </a:cubicBezTo>
                  <a:cubicBezTo>
                    <a:pt x="1352" y="1439"/>
                    <a:pt x="1352" y="1431"/>
                    <a:pt x="1360" y="1415"/>
                  </a:cubicBezTo>
                  <a:cubicBezTo>
                    <a:pt x="1368" y="1407"/>
                    <a:pt x="1368" y="1399"/>
                    <a:pt x="1368" y="1391"/>
                  </a:cubicBezTo>
                  <a:cubicBezTo>
                    <a:pt x="1368" y="1376"/>
                    <a:pt x="1368" y="1368"/>
                    <a:pt x="1392" y="1368"/>
                  </a:cubicBezTo>
                  <a:lnTo>
                    <a:pt x="1399" y="1368"/>
                  </a:lnTo>
                  <a:cubicBezTo>
                    <a:pt x="1408" y="1368"/>
                    <a:pt x="1415" y="1368"/>
                    <a:pt x="1423" y="1368"/>
                  </a:cubicBezTo>
                  <a:cubicBezTo>
                    <a:pt x="1455" y="1376"/>
                    <a:pt x="1471" y="1376"/>
                    <a:pt x="1479" y="1383"/>
                  </a:cubicBezTo>
                  <a:lnTo>
                    <a:pt x="1479" y="1383"/>
                  </a:lnTo>
                  <a:lnTo>
                    <a:pt x="1479" y="1383"/>
                  </a:lnTo>
                  <a:cubicBezTo>
                    <a:pt x="1479" y="1376"/>
                    <a:pt x="1479" y="1376"/>
                    <a:pt x="1479" y="1376"/>
                  </a:cubicBezTo>
                  <a:cubicBezTo>
                    <a:pt x="1471" y="1336"/>
                    <a:pt x="1479" y="1257"/>
                    <a:pt x="1486" y="1194"/>
                  </a:cubicBezTo>
                  <a:lnTo>
                    <a:pt x="1486" y="1186"/>
                  </a:lnTo>
                  <a:cubicBezTo>
                    <a:pt x="1486" y="1170"/>
                    <a:pt x="1486" y="1170"/>
                    <a:pt x="1486" y="1170"/>
                  </a:cubicBezTo>
                  <a:cubicBezTo>
                    <a:pt x="1479" y="1162"/>
                    <a:pt x="1471" y="1154"/>
                    <a:pt x="1471" y="1146"/>
                  </a:cubicBezTo>
                  <a:cubicBezTo>
                    <a:pt x="1463" y="1146"/>
                    <a:pt x="1463" y="1138"/>
                    <a:pt x="1455" y="1107"/>
                  </a:cubicBezTo>
                  <a:cubicBezTo>
                    <a:pt x="1447" y="1099"/>
                    <a:pt x="1447" y="1091"/>
                    <a:pt x="1439" y="1075"/>
                  </a:cubicBezTo>
                  <a:cubicBezTo>
                    <a:pt x="1423" y="1028"/>
                    <a:pt x="1399" y="965"/>
                    <a:pt x="1392" y="941"/>
                  </a:cubicBezTo>
                  <a:cubicBezTo>
                    <a:pt x="1368" y="901"/>
                    <a:pt x="1344" y="838"/>
                    <a:pt x="1344" y="806"/>
                  </a:cubicBezTo>
                  <a:cubicBezTo>
                    <a:pt x="1336" y="775"/>
                    <a:pt x="1265" y="727"/>
                    <a:pt x="1234" y="735"/>
                  </a:cubicBezTo>
                  <a:cubicBezTo>
                    <a:pt x="1202" y="735"/>
                    <a:pt x="1139" y="775"/>
                    <a:pt x="1131" y="799"/>
                  </a:cubicBezTo>
                  <a:cubicBezTo>
                    <a:pt x="1131" y="799"/>
                    <a:pt x="1123" y="814"/>
                    <a:pt x="1115" y="814"/>
                  </a:cubicBezTo>
                  <a:cubicBezTo>
                    <a:pt x="1107" y="814"/>
                    <a:pt x="1107" y="814"/>
                    <a:pt x="1107" y="806"/>
                  </a:cubicBezTo>
                  <a:lnTo>
                    <a:pt x="1107" y="806"/>
                  </a:lnTo>
                  <a:cubicBezTo>
                    <a:pt x="1099" y="814"/>
                    <a:pt x="1099" y="838"/>
                    <a:pt x="1099" y="846"/>
                  </a:cubicBezTo>
                  <a:cubicBezTo>
                    <a:pt x="1099" y="862"/>
                    <a:pt x="1091" y="877"/>
                    <a:pt x="1083" y="885"/>
                  </a:cubicBezTo>
                  <a:cubicBezTo>
                    <a:pt x="1075" y="893"/>
                    <a:pt x="1075" y="901"/>
                    <a:pt x="1075" y="901"/>
                  </a:cubicBezTo>
                  <a:cubicBezTo>
                    <a:pt x="1068" y="917"/>
                    <a:pt x="1052" y="925"/>
                    <a:pt x="1044" y="933"/>
                  </a:cubicBezTo>
                  <a:cubicBezTo>
                    <a:pt x="1036" y="949"/>
                    <a:pt x="1028" y="957"/>
                    <a:pt x="1028" y="965"/>
                  </a:cubicBezTo>
                  <a:cubicBezTo>
                    <a:pt x="1020" y="972"/>
                    <a:pt x="1012" y="972"/>
                    <a:pt x="1004" y="972"/>
                  </a:cubicBezTo>
                  <a:cubicBezTo>
                    <a:pt x="981" y="972"/>
                    <a:pt x="957" y="965"/>
                    <a:pt x="933" y="941"/>
                  </a:cubicBezTo>
                  <a:cubicBezTo>
                    <a:pt x="917" y="925"/>
                    <a:pt x="909" y="885"/>
                    <a:pt x="909" y="854"/>
                  </a:cubicBezTo>
                  <a:cubicBezTo>
                    <a:pt x="909" y="838"/>
                    <a:pt x="917" y="822"/>
                    <a:pt x="933" y="814"/>
                  </a:cubicBezTo>
                  <a:cubicBezTo>
                    <a:pt x="941" y="806"/>
                    <a:pt x="949" y="806"/>
                    <a:pt x="957" y="806"/>
                  </a:cubicBezTo>
                  <a:cubicBezTo>
                    <a:pt x="973" y="806"/>
                    <a:pt x="981" y="806"/>
                    <a:pt x="996" y="783"/>
                  </a:cubicBezTo>
                  <a:cubicBezTo>
                    <a:pt x="1012" y="735"/>
                    <a:pt x="1012" y="712"/>
                    <a:pt x="1012" y="696"/>
                  </a:cubicBezTo>
                  <a:cubicBezTo>
                    <a:pt x="1012" y="680"/>
                    <a:pt x="1020" y="648"/>
                    <a:pt x="1044" y="640"/>
                  </a:cubicBezTo>
                  <a:cubicBezTo>
                    <a:pt x="1052" y="632"/>
                    <a:pt x="1052" y="632"/>
                    <a:pt x="1060" y="632"/>
                  </a:cubicBezTo>
                  <a:cubicBezTo>
                    <a:pt x="1068" y="632"/>
                    <a:pt x="1075" y="625"/>
                    <a:pt x="1075" y="601"/>
                  </a:cubicBezTo>
                  <a:cubicBezTo>
                    <a:pt x="1083" y="569"/>
                    <a:pt x="1091" y="553"/>
                    <a:pt x="1075" y="522"/>
                  </a:cubicBezTo>
                  <a:cubicBezTo>
                    <a:pt x="1060" y="498"/>
                    <a:pt x="1068" y="474"/>
                    <a:pt x="1068" y="459"/>
                  </a:cubicBezTo>
                  <a:cubicBezTo>
                    <a:pt x="1068" y="450"/>
                    <a:pt x="1068" y="443"/>
                    <a:pt x="1068" y="427"/>
                  </a:cubicBezTo>
                  <a:cubicBezTo>
                    <a:pt x="1068" y="395"/>
                    <a:pt x="1036" y="348"/>
                    <a:pt x="1028" y="340"/>
                  </a:cubicBezTo>
                  <a:lnTo>
                    <a:pt x="1028" y="340"/>
                  </a:lnTo>
                  <a:cubicBezTo>
                    <a:pt x="1012" y="324"/>
                    <a:pt x="996" y="308"/>
                    <a:pt x="996" y="300"/>
                  </a:cubicBezTo>
                  <a:cubicBezTo>
                    <a:pt x="996" y="293"/>
                    <a:pt x="996" y="285"/>
                    <a:pt x="1004" y="285"/>
                  </a:cubicBezTo>
                  <a:cubicBezTo>
                    <a:pt x="1020" y="269"/>
                    <a:pt x="1036" y="253"/>
                    <a:pt x="1036" y="237"/>
                  </a:cubicBezTo>
                  <a:lnTo>
                    <a:pt x="1036" y="237"/>
                  </a:lnTo>
                  <a:cubicBezTo>
                    <a:pt x="1028" y="229"/>
                    <a:pt x="1028" y="229"/>
                    <a:pt x="1020" y="229"/>
                  </a:cubicBezTo>
                  <a:cubicBezTo>
                    <a:pt x="1012" y="221"/>
                    <a:pt x="996" y="213"/>
                    <a:pt x="996" y="206"/>
                  </a:cubicBezTo>
                  <a:cubicBezTo>
                    <a:pt x="988" y="190"/>
                    <a:pt x="981" y="158"/>
                    <a:pt x="949" y="150"/>
                  </a:cubicBezTo>
                  <a:cubicBezTo>
                    <a:pt x="933" y="150"/>
                    <a:pt x="909" y="142"/>
                    <a:pt x="878" y="126"/>
                  </a:cubicBezTo>
                  <a:cubicBezTo>
                    <a:pt x="830" y="119"/>
                    <a:pt x="783" y="95"/>
                    <a:pt x="767" y="95"/>
                  </a:cubicBezTo>
                  <a:cubicBezTo>
                    <a:pt x="767" y="95"/>
                    <a:pt x="767" y="95"/>
                    <a:pt x="759" y="95"/>
                  </a:cubicBezTo>
                  <a:cubicBezTo>
                    <a:pt x="759" y="95"/>
                    <a:pt x="759" y="95"/>
                    <a:pt x="751" y="95"/>
                  </a:cubicBezTo>
                  <a:cubicBezTo>
                    <a:pt x="743" y="95"/>
                    <a:pt x="735" y="95"/>
                    <a:pt x="728" y="71"/>
                  </a:cubicBezTo>
                  <a:cubicBezTo>
                    <a:pt x="720" y="55"/>
                    <a:pt x="688" y="48"/>
                    <a:pt x="664" y="48"/>
                  </a:cubicBezTo>
                  <a:cubicBezTo>
                    <a:pt x="656" y="48"/>
                    <a:pt x="656" y="48"/>
                    <a:pt x="649" y="48"/>
                  </a:cubicBezTo>
                  <a:lnTo>
                    <a:pt x="641" y="48"/>
                  </a:lnTo>
                  <a:cubicBezTo>
                    <a:pt x="617" y="48"/>
                    <a:pt x="601" y="39"/>
                    <a:pt x="585" y="32"/>
                  </a:cubicBezTo>
                  <a:cubicBezTo>
                    <a:pt x="577" y="16"/>
                    <a:pt x="554" y="8"/>
                    <a:pt x="530" y="8"/>
                  </a:cubicBezTo>
                  <a:cubicBezTo>
                    <a:pt x="522" y="8"/>
                    <a:pt x="514" y="8"/>
                    <a:pt x="506" y="8"/>
                  </a:cubicBezTo>
                  <a:cubicBezTo>
                    <a:pt x="491" y="16"/>
                    <a:pt x="475" y="39"/>
                    <a:pt x="467" y="55"/>
                  </a:cubicBezTo>
                  <a:cubicBezTo>
                    <a:pt x="459" y="63"/>
                    <a:pt x="451" y="71"/>
                    <a:pt x="443" y="71"/>
                  </a:cubicBezTo>
                  <a:cubicBezTo>
                    <a:pt x="435" y="79"/>
                    <a:pt x="419" y="95"/>
                    <a:pt x="419" y="111"/>
                  </a:cubicBezTo>
                  <a:cubicBezTo>
                    <a:pt x="419" y="119"/>
                    <a:pt x="419" y="126"/>
                    <a:pt x="419" y="135"/>
                  </a:cubicBezTo>
                  <a:cubicBezTo>
                    <a:pt x="427" y="142"/>
                    <a:pt x="435" y="150"/>
                    <a:pt x="443" y="158"/>
                  </a:cubicBezTo>
                  <a:cubicBezTo>
                    <a:pt x="459" y="158"/>
                    <a:pt x="467" y="166"/>
                    <a:pt x="459" y="182"/>
                  </a:cubicBezTo>
                  <a:lnTo>
                    <a:pt x="459" y="182"/>
                  </a:lnTo>
                  <a:cubicBezTo>
                    <a:pt x="459" y="206"/>
                    <a:pt x="459" y="206"/>
                    <a:pt x="427" y="206"/>
                  </a:cubicBezTo>
                  <a:cubicBezTo>
                    <a:pt x="403" y="206"/>
                    <a:pt x="380" y="213"/>
                    <a:pt x="372" y="229"/>
                  </a:cubicBezTo>
                  <a:cubicBezTo>
                    <a:pt x="372" y="237"/>
                    <a:pt x="364" y="237"/>
                    <a:pt x="356" y="237"/>
                  </a:cubicBezTo>
                  <a:cubicBezTo>
                    <a:pt x="356" y="237"/>
                    <a:pt x="348" y="237"/>
                    <a:pt x="348" y="269"/>
                  </a:cubicBezTo>
                  <a:cubicBezTo>
                    <a:pt x="340" y="293"/>
                    <a:pt x="348" y="324"/>
                    <a:pt x="348" y="348"/>
                  </a:cubicBezTo>
                  <a:cubicBezTo>
                    <a:pt x="356" y="364"/>
                    <a:pt x="356" y="379"/>
                    <a:pt x="356" y="395"/>
                  </a:cubicBezTo>
                  <a:cubicBezTo>
                    <a:pt x="356" y="411"/>
                    <a:pt x="356" y="459"/>
                    <a:pt x="340" y="474"/>
                  </a:cubicBezTo>
                  <a:lnTo>
                    <a:pt x="332" y="474"/>
                  </a:lnTo>
                  <a:cubicBezTo>
                    <a:pt x="316" y="466"/>
                    <a:pt x="316" y="450"/>
                    <a:pt x="316" y="435"/>
                  </a:cubicBezTo>
                  <a:cubicBezTo>
                    <a:pt x="316" y="419"/>
                    <a:pt x="316" y="411"/>
                    <a:pt x="316" y="411"/>
                  </a:cubicBezTo>
                  <a:cubicBezTo>
                    <a:pt x="309" y="411"/>
                    <a:pt x="309" y="411"/>
                    <a:pt x="309" y="411"/>
                  </a:cubicBezTo>
                  <a:cubicBezTo>
                    <a:pt x="309" y="411"/>
                    <a:pt x="309" y="427"/>
                    <a:pt x="309" y="435"/>
                  </a:cubicBezTo>
                  <a:cubicBezTo>
                    <a:pt x="309" y="443"/>
                    <a:pt x="309" y="443"/>
                    <a:pt x="309" y="443"/>
                  </a:cubicBezTo>
                  <a:lnTo>
                    <a:pt x="309" y="450"/>
                  </a:lnTo>
                  <a:cubicBezTo>
                    <a:pt x="316" y="474"/>
                    <a:pt x="316" y="482"/>
                    <a:pt x="316" y="490"/>
                  </a:cubicBezTo>
                  <a:cubicBezTo>
                    <a:pt x="309" y="490"/>
                    <a:pt x="309" y="490"/>
                    <a:pt x="309" y="490"/>
                  </a:cubicBezTo>
                  <a:lnTo>
                    <a:pt x="301" y="482"/>
                  </a:lnTo>
                  <a:cubicBezTo>
                    <a:pt x="277" y="450"/>
                    <a:pt x="285" y="427"/>
                    <a:pt x="285" y="395"/>
                  </a:cubicBezTo>
                  <a:cubicBezTo>
                    <a:pt x="285" y="364"/>
                    <a:pt x="285" y="316"/>
                    <a:pt x="285" y="308"/>
                  </a:cubicBezTo>
                  <a:lnTo>
                    <a:pt x="277" y="308"/>
                  </a:lnTo>
                  <a:cubicBezTo>
                    <a:pt x="269" y="308"/>
                    <a:pt x="269" y="308"/>
                    <a:pt x="269" y="316"/>
                  </a:cubicBezTo>
                  <a:cubicBezTo>
                    <a:pt x="261" y="332"/>
                    <a:pt x="245" y="379"/>
                    <a:pt x="229" y="403"/>
                  </a:cubicBezTo>
                  <a:cubicBezTo>
                    <a:pt x="222" y="403"/>
                    <a:pt x="222" y="411"/>
                    <a:pt x="222" y="419"/>
                  </a:cubicBezTo>
                  <a:cubicBezTo>
                    <a:pt x="222" y="435"/>
                    <a:pt x="222" y="443"/>
                    <a:pt x="206" y="443"/>
                  </a:cubicBezTo>
                  <a:cubicBezTo>
                    <a:pt x="198" y="443"/>
                    <a:pt x="198" y="443"/>
                    <a:pt x="190" y="443"/>
                  </a:cubicBezTo>
                  <a:cubicBezTo>
                    <a:pt x="182" y="443"/>
                    <a:pt x="182" y="443"/>
                    <a:pt x="182" y="443"/>
                  </a:cubicBezTo>
                  <a:cubicBezTo>
                    <a:pt x="174" y="435"/>
                    <a:pt x="166" y="435"/>
                    <a:pt x="158" y="435"/>
                  </a:cubicBezTo>
                  <a:close/>
                </a:path>
              </a:pathLst>
            </a:custGeom>
            <a:solidFill>
              <a:schemeClr val="accent6"/>
            </a:solidFill>
            <a:ln>
              <a:solidFill>
                <a:schemeClr val="bg2"/>
              </a:solidFill>
            </a:ln>
            <a:effectLst/>
          </p:spPr>
          <p:txBody>
            <a:bodyPr wrap="none" anchor="ctr"/>
            <a:lstStyle/>
            <a:p>
              <a:endParaRPr lang="en-US"/>
            </a:p>
          </p:txBody>
        </p:sp>
        <p:sp>
          <p:nvSpPr>
            <p:cNvPr id="304" name="Freeform 641"/>
            <p:cNvSpPr>
              <a:spLocks noChangeArrowheads="1"/>
            </p:cNvSpPr>
            <p:nvPr/>
          </p:nvSpPr>
          <p:spPr bwMode="auto">
            <a:xfrm>
              <a:off x="18466554" y="4844029"/>
              <a:ext cx="1189805" cy="586784"/>
            </a:xfrm>
            <a:custGeom>
              <a:avLst/>
              <a:gdLst>
                <a:gd name="T0" fmla="*/ 24 w 2263"/>
                <a:gd name="T1" fmla="*/ 522 h 1116"/>
                <a:gd name="T2" fmla="*/ 190 w 2263"/>
                <a:gd name="T3" fmla="*/ 633 h 1116"/>
                <a:gd name="T4" fmla="*/ 578 w 2263"/>
                <a:gd name="T5" fmla="*/ 720 h 1116"/>
                <a:gd name="T6" fmla="*/ 775 w 2263"/>
                <a:gd name="T7" fmla="*/ 743 h 1116"/>
                <a:gd name="T8" fmla="*/ 878 w 2263"/>
                <a:gd name="T9" fmla="*/ 901 h 1116"/>
                <a:gd name="T10" fmla="*/ 933 w 2263"/>
                <a:gd name="T11" fmla="*/ 1028 h 1116"/>
                <a:gd name="T12" fmla="*/ 973 w 2263"/>
                <a:gd name="T13" fmla="*/ 1115 h 1116"/>
                <a:gd name="T14" fmla="*/ 1044 w 2263"/>
                <a:gd name="T15" fmla="*/ 988 h 1116"/>
                <a:gd name="T16" fmla="*/ 1139 w 2263"/>
                <a:gd name="T17" fmla="*/ 775 h 1116"/>
                <a:gd name="T18" fmla="*/ 1218 w 2263"/>
                <a:gd name="T19" fmla="*/ 751 h 1116"/>
                <a:gd name="T20" fmla="*/ 1281 w 2263"/>
                <a:gd name="T21" fmla="*/ 767 h 1116"/>
                <a:gd name="T22" fmla="*/ 1265 w 2263"/>
                <a:gd name="T23" fmla="*/ 830 h 1116"/>
                <a:gd name="T24" fmla="*/ 1352 w 2263"/>
                <a:gd name="T25" fmla="*/ 743 h 1116"/>
                <a:gd name="T26" fmla="*/ 1526 w 2263"/>
                <a:gd name="T27" fmla="*/ 641 h 1116"/>
                <a:gd name="T28" fmla="*/ 1629 w 2263"/>
                <a:gd name="T29" fmla="*/ 570 h 1116"/>
                <a:gd name="T30" fmla="*/ 1740 w 2263"/>
                <a:gd name="T31" fmla="*/ 585 h 1116"/>
                <a:gd name="T32" fmla="*/ 1866 w 2263"/>
                <a:gd name="T33" fmla="*/ 648 h 1116"/>
                <a:gd name="T34" fmla="*/ 1937 w 2263"/>
                <a:gd name="T35" fmla="*/ 577 h 1116"/>
                <a:gd name="T36" fmla="*/ 2072 w 2263"/>
                <a:gd name="T37" fmla="*/ 585 h 1116"/>
                <a:gd name="T38" fmla="*/ 2159 w 2263"/>
                <a:gd name="T39" fmla="*/ 577 h 1116"/>
                <a:gd name="T40" fmla="*/ 2254 w 2263"/>
                <a:gd name="T41" fmla="*/ 554 h 1116"/>
                <a:gd name="T42" fmla="*/ 2198 w 2263"/>
                <a:gd name="T43" fmla="*/ 522 h 1116"/>
                <a:gd name="T44" fmla="*/ 2127 w 2263"/>
                <a:gd name="T45" fmla="*/ 522 h 1116"/>
                <a:gd name="T46" fmla="*/ 2024 w 2263"/>
                <a:gd name="T47" fmla="*/ 435 h 1116"/>
                <a:gd name="T48" fmla="*/ 1929 w 2263"/>
                <a:gd name="T49" fmla="*/ 372 h 1116"/>
                <a:gd name="T50" fmla="*/ 1795 w 2263"/>
                <a:gd name="T51" fmla="*/ 364 h 1116"/>
                <a:gd name="T52" fmla="*/ 1724 w 2263"/>
                <a:gd name="T53" fmla="*/ 230 h 1116"/>
                <a:gd name="T54" fmla="*/ 1503 w 2263"/>
                <a:gd name="T55" fmla="*/ 301 h 1116"/>
                <a:gd name="T56" fmla="*/ 1218 w 2263"/>
                <a:gd name="T57" fmla="*/ 443 h 1116"/>
                <a:gd name="T58" fmla="*/ 1099 w 2263"/>
                <a:gd name="T59" fmla="*/ 411 h 1116"/>
                <a:gd name="T60" fmla="*/ 933 w 2263"/>
                <a:gd name="T61" fmla="*/ 380 h 1116"/>
                <a:gd name="T62" fmla="*/ 728 w 2263"/>
                <a:gd name="T63" fmla="*/ 269 h 1116"/>
                <a:gd name="T64" fmla="*/ 625 w 2263"/>
                <a:gd name="T65" fmla="*/ 340 h 1116"/>
                <a:gd name="T66" fmla="*/ 696 w 2263"/>
                <a:gd name="T67" fmla="*/ 143 h 1116"/>
                <a:gd name="T68" fmla="*/ 791 w 2263"/>
                <a:gd name="T69" fmla="*/ 56 h 1116"/>
                <a:gd name="T70" fmla="*/ 672 w 2263"/>
                <a:gd name="T71" fmla="*/ 32 h 1116"/>
                <a:gd name="T72" fmla="*/ 546 w 2263"/>
                <a:gd name="T73" fmla="*/ 174 h 1116"/>
                <a:gd name="T74" fmla="*/ 514 w 2263"/>
                <a:gd name="T75" fmla="*/ 158 h 1116"/>
                <a:gd name="T76" fmla="*/ 435 w 2263"/>
                <a:gd name="T77" fmla="*/ 261 h 1116"/>
                <a:gd name="T78" fmla="*/ 269 w 2263"/>
                <a:gd name="T79" fmla="*/ 348 h 1116"/>
                <a:gd name="T80" fmla="*/ 72 w 2263"/>
                <a:gd name="T81" fmla="*/ 459 h 1116"/>
                <a:gd name="T82" fmla="*/ 24 w 2263"/>
                <a:gd name="T83" fmla="*/ 522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63" h="1116">
                  <a:moveTo>
                    <a:pt x="24" y="522"/>
                  </a:moveTo>
                  <a:lnTo>
                    <a:pt x="24" y="522"/>
                  </a:lnTo>
                  <a:cubicBezTo>
                    <a:pt x="56" y="538"/>
                    <a:pt x="80" y="577"/>
                    <a:pt x="88" y="593"/>
                  </a:cubicBezTo>
                  <a:cubicBezTo>
                    <a:pt x="103" y="617"/>
                    <a:pt x="119" y="633"/>
                    <a:pt x="190" y="633"/>
                  </a:cubicBezTo>
                  <a:cubicBezTo>
                    <a:pt x="261" y="633"/>
                    <a:pt x="459" y="656"/>
                    <a:pt x="491" y="688"/>
                  </a:cubicBezTo>
                  <a:cubicBezTo>
                    <a:pt x="530" y="720"/>
                    <a:pt x="522" y="736"/>
                    <a:pt x="578" y="720"/>
                  </a:cubicBezTo>
                  <a:cubicBezTo>
                    <a:pt x="633" y="704"/>
                    <a:pt x="649" y="680"/>
                    <a:pt x="672" y="704"/>
                  </a:cubicBezTo>
                  <a:cubicBezTo>
                    <a:pt x="696" y="736"/>
                    <a:pt x="775" y="704"/>
                    <a:pt x="775" y="743"/>
                  </a:cubicBezTo>
                  <a:cubicBezTo>
                    <a:pt x="783" y="783"/>
                    <a:pt x="783" y="807"/>
                    <a:pt x="807" y="807"/>
                  </a:cubicBezTo>
                  <a:cubicBezTo>
                    <a:pt x="823" y="814"/>
                    <a:pt x="878" y="823"/>
                    <a:pt x="878" y="901"/>
                  </a:cubicBezTo>
                  <a:cubicBezTo>
                    <a:pt x="878" y="981"/>
                    <a:pt x="846" y="988"/>
                    <a:pt x="878" y="996"/>
                  </a:cubicBezTo>
                  <a:cubicBezTo>
                    <a:pt x="910" y="1004"/>
                    <a:pt x="933" y="996"/>
                    <a:pt x="933" y="1028"/>
                  </a:cubicBezTo>
                  <a:cubicBezTo>
                    <a:pt x="933" y="1060"/>
                    <a:pt x="933" y="1099"/>
                    <a:pt x="965" y="1115"/>
                  </a:cubicBezTo>
                  <a:cubicBezTo>
                    <a:pt x="973" y="1115"/>
                    <a:pt x="973" y="1115"/>
                    <a:pt x="973" y="1115"/>
                  </a:cubicBezTo>
                  <a:cubicBezTo>
                    <a:pt x="981" y="1099"/>
                    <a:pt x="981" y="1083"/>
                    <a:pt x="997" y="1067"/>
                  </a:cubicBezTo>
                  <a:cubicBezTo>
                    <a:pt x="1020" y="1028"/>
                    <a:pt x="1044" y="1004"/>
                    <a:pt x="1044" y="988"/>
                  </a:cubicBezTo>
                  <a:cubicBezTo>
                    <a:pt x="1044" y="965"/>
                    <a:pt x="1115" y="830"/>
                    <a:pt x="1115" y="799"/>
                  </a:cubicBezTo>
                  <a:cubicBezTo>
                    <a:pt x="1115" y="775"/>
                    <a:pt x="1131" y="751"/>
                    <a:pt x="1139" y="775"/>
                  </a:cubicBezTo>
                  <a:cubicBezTo>
                    <a:pt x="1147" y="791"/>
                    <a:pt x="1139" y="823"/>
                    <a:pt x="1163" y="807"/>
                  </a:cubicBezTo>
                  <a:cubicBezTo>
                    <a:pt x="1194" y="791"/>
                    <a:pt x="1194" y="767"/>
                    <a:pt x="1218" y="751"/>
                  </a:cubicBezTo>
                  <a:cubicBezTo>
                    <a:pt x="1242" y="727"/>
                    <a:pt x="1250" y="704"/>
                    <a:pt x="1265" y="720"/>
                  </a:cubicBezTo>
                  <a:cubicBezTo>
                    <a:pt x="1281" y="736"/>
                    <a:pt x="1305" y="743"/>
                    <a:pt x="1281" y="767"/>
                  </a:cubicBezTo>
                  <a:cubicBezTo>
                    <a:pt x="1258" y="783"/>
                    <a:pt x="1234" y="799"/>
                    <a:pt x="1242" y="814"/>
                  </a:cubicBezTo>
                  <a:cubicBezTo>
                    <a:pt x="1242" y="830"/>
                    <a:pt x="1250" y="854"/>
                    <a:pt x="1265" y="830"/>
                  </a:cubicBezTo>
                  <a:cubicBezTo>
                    <a:pt x="1273" y="807"/>
                    <a:pt x="1281" y="791"/>
                    <a:pt x="1297" y="783"/>
                  </a:cubicBezTo>
                  <a:cubicBezTo>
                    <a:pt x="1321" y="767"/>
                    <a:pt x="1352" y="759"/>
                    <a:pt x="1352" y="743"/>
                  </a:cubicBezTo>
                  <a:cubicBezTo>
                    <a:pt x="1352" y="720"/>
                    <a:pt x="1368" y="664"/>
                    <a:pt x="1416" y="664"/>
                  </a:cubicBezTo>
                  <a:cubicBezTo>
                    <a:pt x="1471" y="656"/>
                    <a:pt x="1487" y="648"/>
                    <a:pt x="1526" y="641"/>
                  </a:cubicBezTo>
                  <a:cubicBezTo>
                    <a:pt x="1566" y="641"/>
                    <a:pt x="1582" y="641"/>
                    <a:pt x="1589" y="617"/>
                  </a:cubicBezTo>
                  <a:cubicBezTo>
                    <a:pt x="1589" y="585"/>
                    <a:pt x="1605" y="570"/>
                    <a:pt x="1629" y="570"/>
                  </a:cubicBezTo>
                  <a:cubicBezTo>
                    <a:pt x="1653" y="570"/>
                    <a:pt x="1637" y="577"/>
                    <a:pt x="1669" y="577"/>
                  </a:cubicBezTo>
                  <a:cubicBezTo>
                    <a:pt x="1700" y="577"/>
                    <a:pt x="1708" y="577"/>
                    <a:pt x="1740" y="585"/>
                  </a:cubicBezTo>
                  <a:cubicBezTo>
                    <a:pt x="1771" y="593"/>
                    <a:pt x="1771" y="585"/>
                    <a:pt x="1803" y="617"/>
                  </a:cubicBezTo>
                  <a:cubicBezTo>
                    <a:pt x="1842" y="641"/>
                    <a:pt x="1835" y="664"/>
                    <a:pt x="1866" y="648"/>
                  </a:cubicBezTo>
                  <a:cubicBezTo>
                    <a:pt x="1890" y="633"/>
                    <a:pt x="1874" y="617"/>
                    <a:pt x="1890" y="601"/>
                  </a:cubicBezTo>
                  <a:cubicBezTo>
                    <a:pt x="1898" y="577"/>
                    <a:pt x="1914" y="570"/>
                    <a:pt x="1937" y="577"/>
                  </a:cubicBezTo>
                  <a:cubicBezTo>
                    <a:pt x="1945" y="585"/>
                    <a:pt x="1985" y="585"/>
                    <a:pt x="2016" y="585"/>
                  </a:cubicBezTo>
                  <a:cubicBezTo>
                    <a:pt x="2040" y="585"/>
                    <a:pt x="2064" y="577"/>
                    <a:pt x="2072" y="585"/>
                  </a:cubicBezTo>
                  <a:cubicBezTo>
                    <a:pt x="2088" y="585"/>
                    <a:pt x="2135" y="577"/>
                    <a:pt x="2135" y="577"/>
                  </a:cubicBezTo>
                  <a:cubicBezTo>
                    <a:pt x="2143" y="577"/>
                    <a:pt x="2135" y="577"/>
                    <a:pt x="2159" y="577"/>
                  </a:cubicBezTo>
                  <a:cubicBezTo>
                    <a:pt x="2182" y="577"/>
                    <a:pt x="2182" y="577"/>
                    <a:pt x="2214" y="585"/>
                  </a:cubicBezTo>
                  <a:cubicBezTo>
                    <a:pt x="2254" y="585"/>
                    <a:pt x="2254" y="577"/>
                    <a:pt x="2254" y="554"/>
                  </a:cubicBezTo>
                  <a:cubicBezTo>
                    <a:pt x="2262" y="538"/>
                    <a:pt x="2254" y="506"/>
                    <a:pt x="2238" y="506"/>
                  </a:cubicBezTo>
                  <a:cubicBezTo>
                    <a:pt x="2222" y="498"/>
                    <a:pt x="2214" y="506"/>
                    <a:pt x="2198" y="522"/>
                  </a:cubicBezTo>
                  <a:cubicBezTo>
                    <a:pt x="2182" y="538"/>
                    <a:pt x="2175" y="561"/>
                    <a:pt x="2159" y="546"/>
                  </a:cubicBezTo>
                  <a:cubicBezTo>
                    <a:pt x="2135" y="538"/>
                    <a:pt x="2135" y="522"/>
                    <a:pt x="2127" y="522"/>
                  </a:cubicBezTo>
                  <a:cubicBezTo>
                    <a:pt x="2111" y="522"/>
                    <a:pt x="2080" y="498"/>
                    <a:pt x="2064" y="483"/>
                  </a:cubicBezTo>
                  <a:cubicBezTo>
                    <a:pt x="2040" y="467"/>
                    <a:pt x="2032" y="459"/>
                    <a:pt x="2024" y="435"/>
                  </a:cubicBezTo>
                  <a:cubicBezTo>
                    <a:pt x="2024" y="411"/>
                    <a:pt x="2024" y="364"/>
                    <a:pt x="2001" y="364"/>
                  </a:cubicBezTo>
                  <a:cubicBezTo>
                    <a:pt x="1977" y="364"/>
                    <a:pt x="1945" y="364"/>
                    <a:pt x="1929" y="372"/>
                  </a:cubicBezTo>
                  <a:cubicBezTo>
                    <a:pt x="1914" y="380"/>
                    <a:pt x="1866" y="372"/>
                    <a:pt x="1851" y="372"/>
                  </a:cubicBezTo>
                  <a:cubicBezTo>
                    <a:pt x="1842" y="364"/>
                    <a:pt x="1835" y="364"/>
                    <a:pt x="1795" y="364"/>
                  </a:cubicBezTo>
                  <a:cubicBezTo>
                    <a:pt x="1756" y="372"/>
                    <a:pt x="1740" y="348"/>
                    <a:pt x="1740" y="293"/>
                  </a:cubicBezTo>
                  <a:cubicBezTo>
                    <a:pt x="1740" y="237"/>
                    <a:pt x="1756" y="230"/>
                    <a:pt x="1724" y="230"/>
                  </a:cubicBezTo>
                  <a:cubicBezTo>
                    <a:pt x="1700" y="237"/>
                    <a:pt x="1661" y="253"/>
                    <a:pt x="1637" y="269"/>
                  </a:cubicBezTo>
                  <a:cubicBezTo>
                    <a:pt x="1613" y="285"/>
                    <a:pt x="1574" y="309"/>
                    <a:pt x="1503" y="301"/>
                  </a:cubicBezTo>
                  <a:cubicBezTo>
                    <a:pt x="1431" y="293"/>
                    <a:pt x="1321" y="348"/>
                    <a:pt x="1289" y="388"/>
                  </a:cubicBezTo>
                  <a:cubicBezTo>
                    <a:pt x="1265" y="427"/>
                    <a:pt x="1250" y="443"/>
                    <a:pt x="1218" y="443"/>
                  </a:cubicBezTo>
                  <a:cubicBezTo>
                    <a:pt x="1194" y="443"/>
                    <a:pt x="1139" y="451"/>
                    <a:pt x="1131" y="435"/>
                  </a:cubicBezTo>
                  <a:cubicBezTo>
                    <a:pt x="1131" y="411"/>
                    <a:pt x="1123" y="403"/>
                    <a:pt x="1099" y="411"/>
                  </a:cubicBezTo>
                  <a:cubicBezTo>
                    <a:pt x="1076" y="427"/>
                    <a:pt x="1036" y="459"/>
                    <a:pt x="1020" y="451"/>
                  </a:cubicBezTo>
                  <a:cubicBezTo>
                    <a:pt x="997" y="435"/>
                    <a:pt x="957" y="427"/>
                    <a:pt x="933" y="380"/>
                  </a:cubicBezTo>
                  <a:cubicBezTo>
                    <a:pt x="918" y="340"/>
                    <a:pt x="854" y="309"/>
                    <a:pt x="831" y="293"/>
                  </a:cubicBezTo>
                  <a:cubicBezTo>
                    <a:pt x="815" y="269"/>
                    <a:pt x="752" y="261"/>
                    <a:pt x="728" y="269"/>
                  </a:cubicBezTo>
                  <a:cubicBezTo>
                    <a:pt x="704" y="277"/>
                    <a:pt x="665" y="285"/>
                    <a:pt x="649" y="309"/>
                  </a:cubicBezTo>
                  <a:cubicBezTo>
                    <a:pt x="633" y="324"/>
                    <a:pt x="625" y="372"/>
                    <a:pt x="625" y="340"/>
                  </a:cubicBezTo>
                  <a:cubicBezTo>
                    <a:pt x="617" y="309"/>
                    <a:pt x="601" y="285"/>
                    <a:pt x="625" y="253"/>
                  </a:cubicBezTo>
                  <a:cubicBezTo>
                    <a:pt x="649" y="222"/>
                    <a:pt x="665" y="174"/>
                    <a:pt x="696" y="143"/>
                  </a:cubicBezTo>
                  <a:cubicBezTo>
                    <a:pt x="728" y="111"/>
                    <a:pt x="744" y="79"/>
                    <a:pt x="759" y="71"/>
                  </a:cubicBezTo>
                  <a:cubicBezTo>
                    <a:pt x="767" y="56"/>
                    <a:pt x="752" y="56"/>
                    <a:pt x="791" y="56"/>
                  </a:cubicBezTo>
                  <a:cubicBezTo>
                    <a:pt x="831" y="56"/>
                    <a:pt x="831" y="32"/>
                    <a:pt x="815" y="16"/>
                  </a:cubicBezTo>
                  <a:cubicBezTo>
                    <a:pt x="799" y="8"/>
                    <a:pt x="704" y="0"/>
                    <a:pt x="672" y="32"/>
                  </a:cubicBezTo>
                  <a:cubicBezTo>
                    <a:pt x="633" y="56"/>
                    <a:pt x="586" y="87"/>
                    <a:pt x="570" y="119"/>
                  </a:cubicBezTo>
                  <a:cubicBezTo>
                    <a:pt x="554" y="150"/>
                    <a:pt x="554" y="166"/>
                    <a:pt x="546" y="174"/>
                  </a:cubicBezTo>
                  <a:cubicBezTo>
                    <a:pt x="538" y="190"/>
                    <a:pt x="538" y="182"/>
                    <a:pt x="530" y="166"/>
                  </a:cubicBezTo>
                  <a:cubicBezTo>
                    <a:pt x="522" y="150"/>
                    <a:pt x="522" y="143"/>
                    <a:pt x="514" y="158"/>
                  </a:cubicBezTo>
                  <a:cubicBezTo>
                    <a:pt x="506" y="174"/>
                    <a:pt x="483" y="198"/>
                    <a:pt x="459" y="222"/>
                  </a:cubicBezTo>
                  <a:cubicBezTo>
                    <a:pt x="443" y="245"/>
                    <a:pt x="475" y="245"/>
                    <a:pt x="435" y="261"/>
                  </a:cubicBezTo>
                  <a:cubicBezTo>
                    <a:pt x="388" y="285"/>
                    <a:pt x="356" y="301"/>
                    <a:pt x="325" y="324"/>
                  </a:cubicBezTo>
                  <a:cubicBezTo>
                    <a:pt x="293" y="348"/>
                    <a:pt x="293" y="356"/>
                    <a:pt x="269" y="348"/>
                  </a:cubicBezTo>
                  <a:cubicBezTo>
                    <a:pt x="246" y="348"/>
                    <a:pt x="222" y="348"/>
                    <a:pt x="198" y="364"/>
                  </a:cubicBezTo>
                  <a:cubicBezTo>
                    <a:pt x="175" y="372"/>
                    <a:pt x="103" y="419"/>
                    <a:pt x="72" y="459"/>
                  </a:cubicBezTo>
                  <a:cubicBezTo>
                    <a:pt x="48" y="490"/>
                    <a:pt x="32" y="498"/>
                    <a:pt x="0" y="498"/>
                  </a:cubicBezTo>
                  <a:cubicBezTo>
                    <a:pt x="8" y="506"/>
                    <a:pt x="16" y="514"/>
                    <a:pt x="24" y="522"/>
                  </a:cubicBezTo>
                </a:path>
              </a:pathLst>
            </a:custGeom>
            <a:solidFill>
              <a:schemeClr val="accent6"/>
            </a:solidFill>
            <a:ln>
              <a:solidFill>
                <a:schemeClr val="bg2"/>
              </a:solidFill>
            </a:ln>
            <a:effectLst/>
          </p:spPr>
          <p:txBody>
            <a:bodyPr wrap="none" anchor="ctr"/>
            <a:lstStyle/>
            <a:p>
              <a:endParaRPr lang="en-US"/>
            </a:p>
          </p:txBody>
        </p:sp>
        <p:sp>
          <p:nvSpPr>
            <p:cNvPr id="305" name="Freeform 642"/>
            <p:cNvSpPr>
              <a:spLocks noChangeArrowheads="1"/>
            </p:cNvSpPr>
            <p:nvPr/>
          </p:nvSpPr>
          <p:spPr bwMode="auto">
            <a:xfrm>
              <a:off x="18464235" y="4848668"/>
              <a:ext cx="1194442" cy="586784"/>
            </a:xfrm>
            <a:custGeom>
              <a:avLst/>
              <a:gdLst>
                <a:gd name="T0" fmla="*/ 940 w 2270"/>
                <a:gd name="T1" fmla="*/ 1020 h 1116"/>
                <a:gd name="T2" fmla="*/ 814 w 2270"/>
                <a:gd name="T3" fmla="*/ 806 h 1116"/>
                <a:gd name="T4" fmla="*/ 664 w 2270"/>
                <a:gd name="T5" fmla="*/ 688 h 1116"/>
                <a:gd name="T6" fmla="*/ 197 w 2270"/>
                <a:gd name="T7" fmla="*/ 633 h 1116"/>
                <a:gd name="T8" fmla="*/ 0 w 2270"/>
                <a:gd name="T9" fmla="*/ 482 h 1116"/>
                <a:gd name="T10" fmla="*/ 284 w 2270"/>
                <a:gd name="T11" fmla="*/ 340 h 1116"/>
                <a:gd name="T12" fmla="*/ 466 w 2270"/>
                <a:gd name="T13" fmla="*/ 214 h 1116"/>
                <a:gd name="T14" fmla="*/ 545 w 2270"/>
                <a:gd name="T15" fmla="*/ 174 h 1116"/>
                <a:gd name="T16" fmla="*/ 766 w 2270"/>
                <a:gd name="T17" fmla="*/ 0 h 1116"/>
                <a:gd name="T18" fmla="*/ 751 w 2270"/>
                <a:gd name="T19" fmla="*/ 79 h 1116"/>
                <a:gd name="T20" fmla="*/ 632 w 2270"/>
                <a:gd name="T21" fmla="*/ 340 h 1116"/>
                <a:gd name="T22" fmla="*/ 838 w 2270"/>
                <a:gd name="T23" fmla="*/ 285 h 1116"/>
                <a:gd name="T24" fmla="*/ 1083 w 2270"/>
                <a:gd name="T25" fmla="*/ 419 h 1116"/>
                <a:gd name="T26" fmla="*/ 1296 w 2270"/>
                <a:gd name="T27" fmla="*/ 372 h 1116"/>
                <a:gd name="T28" fmla="*/ 1644 w 2270"/>
                <a:gd name="T29" fmla="*/ 253 h 1116"/>
                <a:gd name="T30" fmla="*/ 1763 w 2270"/>
                <a:gd name="T31" fmla="*/ 348 h 1116"/>
                <a:gd name="T32" fmla="*/ 1936 w 2270"/>
                <a:gd name="T33" fmla="*/ 364 h 1116"/>
                <a:gd name="T34" fmla="*/ 2071 w 2270"/>
                <a:gd name="T35" fmla="*/ 467 h 1116"/>
                <a:gd name="T36" fmla="*/ 2189 w 2270"/>
                <a:gd name="T37" fmla="*/ 522 h 1116"/>
                <a:gd name="T38" fmla="*/ 2261 w 2270"/>
                <a:gd name="T39" fmla="*/ 553 h 1116"/>
                <a:gd name="T40" fmla="*/ 2142 w 2270"/>
                <a:gd name="T41" fmla="*/ 577 h 1116"/>
                <a:gd name="T42" fmla="*/ 1992 w 2270"/>
                <a:gd name="T43" fmla="*/ 577 h 1116"/>
                <a:gd name="T44" fmla="*/ 1810 w 2270"/>
                <a:gd name="T45" fmla="*/ 609 h 1116"/>
                <a:gd name="T46" fmla="*/ 1660 w 2270"/>
                <a:gd name="T47" fmla="*/ 569 h 1116"/>
                <a:gd name="T48" fmla="*/ 1486 w 2270"/>
                <a:gd name="T49" fmla="*/ 648 h 1116"/>
                <a:gd name="T50" fmla="*/ 1272 w 2270"/>
                <a:gd name="T51" fmla="*/ 822 h 1116"/>
                <a:gd name="T52" fmla="*/ 1272 w 2270"/>
                <a:gd name="T53" fmla="*/ 719 h 1116"/>
                <a:gd name="T54" fmla="*/ 1170 w 2270"/>
                <a:gd name="T55" fmla="*/ 799 h 1116"/>
                <a:gd name="T56" fmla="*/ 1090 w 2270"/>
                <a:gd name="T57" fmla="*/ 901 h 1116"/>
                <a:gd name="T58" fmla="*/ 664 w 2270"/>
                <a:gd name="T59" fmla="*/ 680 h 1116"/>
                <a:gd name="T60" fmla="*/ 814 w 2270"/>
                <a:gd name="T61" fmla="*/ 799 h 1116"/>
                <a:gd name="T62" fmla="*/ 909 w 2270"/>
                <a:gd name="T63" fmla="*/ 988 h 1116"/>
                <a:gd name="T64" fmla="*/ 1019 w 2270"/>
                <a:gd name="T65" fmla="*/ 1028 h 1116"/>
                <a:gd name="T66" fmla="*/ 1154 w 2270"/>
                <a:gd name="T67" fmla="*/ 783 h 1116"/>
                <a:gd name="T68" fmla="*/ 1265 w 2270"/>
                <a:gd name="T69" fmla="*/ 704 h 1116"/>
                <a:gd name="T70" fmla="*/ 1249 w 2270"/>
                <a:gd name="T71" fmla="*/ 806 h 1116"/>
                <a:gd name="T72" fmla="*/ 1359 w 2270"/>
                <a:gd name="T73" fmla="*/ 735 h 1116"/>
                <a:gd name="T74" fmla="*/ 1636 w 2270"/>
                <a:gd name="T75" fmla="*/ 562 h 1116"/>
                <a:gd name="T76" fmla="*/ 1747 w 2270"/>
                <a:gd name="T77" fmla="*/ 577 h 1116"/>
                <a:gd name="T78" fmla="*/ 1889 w 2270"/>
                <a:gd name="T79" fmla="*/ 609 h 1116"/>
                <a:gd name="T80" fmla="*/ 2079 w 2270"/>
                <a:gd name="T81" fmla="*/ 569 h 1116"/>
                <a:gd name="T82" fmla="*/ 2229 w 2270"/>
                <a:gd name="T83" fmla="*/ 569 h 1116"/>
                <a:gd name="T84" fmla="*/ 2205 w 2270"/>
                <a:gd name="T85" fmla="*/ 514 h 1116"/>
                <a:gd name="T86" fmla="*/ 2079 w 2270"/>
                <a:gd name="T87" fmla="*/ 490 h 1116"/>
                <a:gd name="T88" fmla="*/ 1992 w 2270"/>
                <a:gd name="T89" fmla="*/ 356 h 1116"/>
                <a:gd name="T90" fmla="*/ 1763 w 2270"/>
                <a:gd name="T91" fmla="*/ 348 h 1116"/>
                <a:gd name="T92" fmla="*/ 1644 w 2270"/>
                <a:gd name="T93" fmla="*/ 261 h 1116"/>
                <a:gd name="T94" fmla="*/ 1225 w 2270"/>
                <a:gd name="T95" fmla="*/ 443 h 1116"/>
                <a:gd name="T96" fmla="*/ 1083 w 2270"/>
                <a:gd name="T97" fmla="*/ 419 h 1116"/>
                <a:gd name="T98" fmla="*/ 838 w 2270"/>
                <a:gd name="T99" fmla="*/ 285 h 1116"/>
                <a:gd name="T100" fmla="*/ 632 w 2270"/>
                <a:gd name="T101" fmla="*/ 348 h 1116"/>
                <a:gd name="T102" fmla="*/ 751 w 2270"/>
                <a:gd name="T103" fmla="*/ 79 h 1116"/>
                <a:gd name="T104" fmla="*/ 766 w 2270"/>
                <a:gd name="T105" fmla="*/ 8 h 1116"/>
                <a:gd name="T106" fmla="*/ 545 w 2270"/>
                <a:gd name="T107" fmla="*/ 182 h 1116"/>
                <a:gd name="T108" fmla="*/ 474 w 2270"/>
                <a:gd name="T109" fmla="*/ 214 h 1116"/>
                <a:gd name="T110" fmla="*/ 284 w 2270"/>
                <a:gd name="T111" fmla="*/ 348 h 1116"/>
                <a:gd name="T112" fmla="*/ 31 w 2270"/>
                <a:gd name="T113" fmla="*/ 506 h 1116"/>
                <a:gd name="T114" fmla="*/ 513 w 2270"/>
                <a:gd name="T115" fmla="*/ 696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70" h="1116">
                  <a:moveTo>
                    <a:pt x="988" y="1115"/>
                  </a:moveTo>
                  <a:lnTo>
                    <a:pt x="988" y="1115"/>
                  </a:lnTo>
                  <a:cubicBezTo>
                    <a:pt x="980" y="1115"/>
                    <a:pt x="980" y="1115"/>
                    <a:pt x="980" y="1115"/>
                  </a:cubicBezTo>
                  <a:lnTo>
                    <a:pt x="972" y="1107"/>
                  </a:lnTo>
                  <a:cubicBezTo>
                    <a:pt x="940" y="1091"/>
                    <a:pt x="940" y="1059"/>
                    <a:pt x="940" y="1028"/>
                  </a:cubicBezTo>
                  <a:lnTo>
                    <a:pt x="940" y="1020"/>
                  </a:lnTo>
                  <a:cubicBezTo>
                    <a:pt x="940" y="1004"/>
                    <a:pt x="932" y="1004"/>
                    <a:pt x="909" y="996"/>
                  </a:cubicBezTo>
                  <a:cubicBezTo>
                    <a:pt x="901" y="996"/>
                    <a:pt x="893" y="996"/>
                    <a:pt x="885" y="996"/>
                  </a:cubicBezTo>
                  <a:cubicBezTo>
                    <a:pt x="877" y="988"/>
                    <a:pt x="869" y="988"/>
                    <a:pt x="869" y="988"/>
                  </a:cubicBezTo>
                  <a:cubicBezTo>
                    <a:pt x="861" y="980"/>
                    <a:pt x="869" y="973"/>
                    <a:pt x="869" y="965"/>
                  </a:cubicBezTo>
                  <a:cubicBezTo>
                    <a:pt x="877" y="957"/>
                    <a:pt x="885" y="933"/>
                    <a:pt x="885" y="893"/>
                  </a:cubicBezTo>
                  <a:cubicBezTo>
                    <a:pt x="885" y="815"/>
                    <a:pt x="838" y="806"/>
                    <a:pt x="814" y="806"/>
                  </a:cubicBezTo>
                  <a:lnTo>
                    <a:pt x="814" y="806"/>
                  </a:lnTo>
                  <a:cubicBezTo>
                    <a:pt x="790" y="799"/>
                    <a:pt x="790" y="783"/>
                    <a:pt x="782" y="743"/>
                  </a:cubicBezTo>
                  <a:cubicBezTo>
                    <a:pt x="782" y="735"/>
                    <a:pt x="782" y="735"/>
                    <a:pt x="782" y="735"/>
                  </a:cubicBezTo>
                  <a:cubicBezTo>
                    <a:pt x="782" y="719"/>
                    <a:pt x="759" y="712"/>
                    <a:pt x="727" y="712"/>
                  </a:cubicBezTo>
                  <a:cubicBezTo>
                    <a:pt x="711" y="712"/>
                    <a:pt x="687" y="712"/>
                    <a:pt x="679" y="704"/>
                  </a:cubicBezTo>
                  <a:cubicBezTo>
                    <a:pt x="672" y="696"/>
                    <a:pt x="664" y="688"/>
                    <a:pt x="664" y="688"/>
                  </a:cubicBezTo>
                  <a:cubicBezTo>
                    <a:pt x="656" y="688"/>
                    <a:pt x="648" y="696"/>
                    <a:pt x="632" y="696"/>
                  </a:cubicBezTo>
                  <a:cubicBezTo>
                    <a:pt x="624" y="704"/>
                    <a:pt x="608" y="712"/>
                    <a:pt x="585" y="712"/>
                  </a:cubicBezTo>
                  <a:cubicBezTo>
                    <a:pt x="569" y="719"/>
                    <a:pt x="561" y="719"/>
                    <a:pt x="553" y="719"/>
                  </a:cubicBezTo>
                  <a:cubicBezTo>
                    <a:pt x="529" y="719"/>
                    <a:pt x="521" y="712"/>
                    <a:pt x="513" y="696"/>
                  </a:cubicBezTo>
                  <a:cubicBezTo>
                    <a:pt x="506" y="696"/>
                    <a:pt x="506" y="688"/>
                    <a:pt x="498" y="680"/>
                  </a:cubicBezTo>
                  <a:cubicBezTo>
                    <a:pt x="466" y="648"/>
                    <a:pt x="268" y="633"/>
                    <a:pt x="197" y="633"/>
                  </a:cubicBezTo>
                  <a:cubicBezTo>
                    <a:pt x="126" y="633"/>
                    <a:pt x="110" y="609"/>
                    <a:pt x="95" y="593"/>
                  </a:cubicBezTo>
                  <a:lnTo>
                    <a:pt x="95" y="593"/>
                  </a:lnTo>
                  <a:cubicBezTo>
                    <a:pt x="95" y="585"/>
                    <a:pt x="87" y="577"/>
                    <a:pt x="87" y="577"/>
                  </a:cubicBezTo>
                  <a:cubicBezTo>
                    <a:pt x="71" y="553"/>
                    <a:pt x="55" y="530"/>
                    <a:pt x="31" y="514"/>
                  </a:cubicBezTo>
                  <a:cubicBezTo>
                    <a:pt x="23" y="506"/>
                    <a:pt x="15" y="498"/>
                    <a:pt x="7" y="490"/>
                  </a:cubicBezTo>
                  <a:cubicBezTo>
                    <a:pt x="0" y="482"/>
                    <a:pt x="0" y="482"/>
                    <a:pt x="0" y="482"/>
                  </a:cubicBezTo>
                  <a:cubicBezTo>
                    <a:pt x="7" y="482"/>
                    <a:pt x="7" y="482"/>
                    <a:pt x="7" y="482"/>
                  </a:cubicBezTo>
                  <a:cubicBezTo>
                    <a:pt x="39" y="482"/>
                    <a:pt x="55" y="482"/>
                    <a:pt x="79" y="443"/>
                  </a:cubicBezTo>
                  <a:cubicBezTo>
                    <a:pt x="102" y="411"/>
                    <a:pt x="182" y="364"/>
                    <a:pt x="205" y="348"/>
                  </a:cubicBezTo>
                  <a:cubicBezTo>
                    <a:pt x="221" y="340"/>
                    <a:pt x="237" y="340"/>
                    <a:pt x="260" y="340"/>
                  </a:cubicBezTo>
                  <a:cubicBezTo>
                    <a:pt x="268" y="340"/>
                    <a:pt x="268" y="340"/>
                    <a:pt x="276" y="340"/>
                  </a:cubicBezTo>
                  <a:lnTo>
                    <a:pt x="284" y="340"/>
                  </a:lnTo>
                  <a:cubicBezTo>
                    <a:pt x="300" y="340"/>
                    <a:pt x="300" y="340"/>
                    <a:pt x="316" y="324"/>
                  </a:cubicBezTo>
                  <a:cubicBezTo>
                    <a:pt x="316" y="324"/>
                    <a:pt x="324" y="324"/>
                    <a:pt x="324" y="316"/>
                  </a:cubicBezTo>
                  <a:cubicBezTo>
                    <a:pt x="355" y="293"/>
                    <a:pt x="387" y="277"/>
                    <a:pt x="419" y="261"/>
                  </a:cubicBezTo>
                  <a:cubicBezTo>
                    <a:pt x="426" y="261"/>
                    <a:pt x="435" y="253"/>
                    <a:pt x="435" y="253"/>
                  </a:cubicBezTo>
                  <a:cubicBezTo>
                    <a:pt x="458" y="237"/>
                    <a:pt x="458" y="237"/>
                    <a:pt x="458" y="229"/>
                  </a:cubicBezTo>
                  <a:cubicBezTo>
                    <a:pt x="458" y="229"/>
                    <a:pt x="458" y="222"/>
                    <a:pt x="466" y="214"/>
                  </a:cubicBezTo>
                  <a:cubicBezTo>
                    <a:pt x="474" y="198"/>
                    <a:pt x="490" y="182"/>
                    <a:pt x="498" y="174"/>
                  </a:cubicBezTo>
                  <a:cubicBezTo>
                    <a:pt x="506" y="158"/>
                    <a:pt x="513" y="150"/>
                    <a:pt x="521" y="142"/>
                  </a:cubicBezTo>
                  <a:lnTo>
                    <a:pt x="529" y="135"/>
                  </a:lnTo>
                  <a:cubicBezTo>
                    <a:pt x="537" y="135"/>
                    <a:pt x="537" y="142"/>
                    <a:pt x="537" y="150"/>
                  </a:cubicBezTo>
                  <a:cubicBezTo>
                    <a:pt x="537" y="150"/>
                    <a:pt x="537" y="158"/>
                    <a:pt x="545" y="158"/>
                  </a:cubicBezTo>
                  <a:cubicBezTo>
                    <a:pt x="545" y="166"/>
                    <a:pt x="545" y="166"/>
                    <a:pt x="545" y="174"/>
                  </a:cubicBezTo>
                  <a:lnTo>
                    <a:pt x="553" y="166"/>
                  </a:lnTo>
                  <a:cubicBezTo>
                    <a:pt x="553" y="166"/>
                    <a:pt x="553" y="158"/>
                    <a:pt x="553" y="150"/>
                  </a:cubicBezTo>
                  <a:cubicBezTo>
                    <a:pt x="561" y="142"/>
                    <a:pt x="561" y="127"/>
                    <a:pt x="577" y="103"/>
                  </a:cubicBezTo>
                  <a:cubicBezTo>
                    <a:pt x="593" y="79"/>
                    <a:pt x="632" y="48"/>
                    <a:pt x="664" y="24"/>
                  </a:cubicBezTo>
                  <a:cubicBezTo>
                    <a:pt x="679" y="16"/>
                    <a:pt x="679" y="16"/>
                    <a:pt x="679" y="16"/>
                  </a:cubicBezTo>
                  <a:cubicBezTo>
                    <a:pt x="695" y="8"/>
                    <a:pt x="727" y="0"/>
                    <a:pt x="766" y="0"/>
                  </a:cubicBezTo>
                  <a:cubicBezTo>
                    <a:pt x="790" y="0"/>
                    <a:pt x="814" y="0"/>
                    <a:pt x="822" y="8"/>
                  </a:cubicBezTo>
                  <a:cubicBezTo>
                    <a:pt x="830" y="16"/>
                    <a:pt x="838" y="24"/>
                    <a:pt x="838" y="32"/>
                  </a:cubicBezTo>
                  <a:cubicBezTo>
                    <a:pt x="838" y="40"/>
                    <a:pt x="830" y="48"/>
                    <a:pt x="798" y="48"/>
                  </a:cubicBezTo>
                  <a:cubicBezTo>
                    <a:pt x="774" y="56"/>
                    <a:pt x="774" y="56"/>
                    <a:pt x="774" y="56"/>
                  </a:cubicBezTo>
                  <a:cubicBezTo>
                    <a:pt x="766" y="56"/>
                    <a:pt x="766" y="63"/>
                    <a:pt x="766" y="63"/>
                  </a:cubicBezTo>
                  <a:cubicBezTo>
                    <a:pt x="759" y="63"/>
                    <a:pt x="759" y="71"/>
                    <a:pt x="751" y="79"/>
                  </a:cubicBezTo>
                  <a:cubicBezTo>
                    <a:pt x="743" y="95"/>
                    <a:pt x="727" y="119"/>
                    <a:pt x="703" y="142"/>
                  </a:cubicBezTo>
                  <a:cubicBezTo>
                    <a:pt x="687" y="158"/>
                    <a:pt x="672" y="182"/>
                    <a:pt x="664" y="206"/>
                  </a:cubicBezTo>
                  <a:cubicBezTo>
                    <a:pt x="656" y="222"/>
                    <a:pt x="648" y="237"/>
                    <a:pt x="632" y="253"/>
                  </a:cubicBezTo>
                  <a:cubicBezTo>
                    <a:pt x="616" y="269"/>
                    <a:pt x="624" y="285"/>
                    <a:pt x="624" y="309"/>
                  </a:cubicBezTo>
                  <a:cubicBezTo>
                    <a:pt x="632" y="316"/>
                    <a:pt x="632" y="324"/>
                    <a:pt x="632" y="332"/>
                  </a:cubicBezTo>
                  <a:cubicBezTo>
                    <a:pt x="632" y="332"/>
                    <a:pt x="632" y="332"/>
                    <a:pt x="632" y="340"/>
                  </a:cubicBezTo>
                  <a:cubicBezTo>
                    <a:pt x="632" y="332"/>
                    <a:pt x="640" y="332"/>
                    <a:pt x="640" y="324"/>
                  </a:cubicBezTo>
                  <a:cubicBezTo>
                    <a:pt x="640" y="316"/>
                    <a:pt x="648" y="301"/>
                    <a:pt x="648" y="293"/>
                  </a:cubicBezTo>
                  <a:cubicBezTo>
                    <a:pt x="664" y="277"/>
                    <a:pt x="687" y="269"/>
                    <a:pt x="711" y="269"/>
                  </a:cubicBezTo>
                  <a:cubicBezTo>
                    <a:pt x="719" y="261"/>
                    <a:pt x="727" y="261"/>
                    <a:pt x="735" y="261"/>
                  </a:cubicBezTo>
                  <a:cubicBezTo>
                    <a:pt x="743" y="261"/>
                    <a:pt x="751" y="253"/>
                    <a:pt x="759" y="253"/>
                  </a:cubicBezTo>
                  <a:cubicBezTo>
                    <a:pt x="790" y="253"/>
                    <a:pt x="822" y="261"/>
                    <a:pt x="838" y="285"/>
                  </a:cubicBezTo>
                  <a:cubicBezTo>
                    <a:pt x="846" y="285"/>
                    <a:pt x="861" y="293"/>
                    <a:pt x="869" y="301"/>
                  </a:cubicBezTo>
                  <a:cubicBezTo>
                    <a:pt x="901" y="324"/>
                    <a:pt x="932" y="340"/>
                    <a:pt x="948" y="372"/>
                  </a:cubicBezTo>
                  <a:cubicBezTo>
                    <a:pt x="964" y="403"/>
                    <a:pt x="996" y="419"/>
                    <a:pt x="1019" y="427"/>
                  </a:cubicBezTo>
                  <a:cubicBezTo>
                    <a:pt x="1019" y="435"/>
                    <a:pt x="1019" y="435"/>
                    <a:pt x="1027" y="435"/>
                  </a:cubicBezTo>
                  <a:cubicBezTo>
                    <a:pt x="1027" y="435"/>
                    <a:pt x="1027" y="435"/>
                    <a:pt x="1035" y="435"/>
                  </a:cubicBezTo>
                  <a:cubicBezTo>
                    <a:pt x="1043" y="435"/>
                    <a:pt x="1067" y="427"/>
                    <a:pt x="1083" y="419"/>
                  </a:cubicBezTo>
                  <a:cubicBezTo>
                    <a:pt x="1090" y="411"/>
                    <a:pt x="1099" y="403"/>
                    <a:pt x="1106" y="403"/>
                  </a:cubicBezTo>
                  <a:cubicBezTo>
                    <a:pt x="1130" y="395"/>
                    <a:pt x="1138" y="403"/>
                    <a:pt x="1146" y="427"/>
                  </a:cubicBezTo>
                  <a:cubicBezTo>
                    <a:pt x="1146" y="435"/>
                    <a:pt x="1154" y="435"/>
                    <a:pt x="1178" y="435"/>
                  </a:cubicBezTo>
                  <a:cubicBezTo>
                    <a:pt x="1185" y="435"/>
                    <a:pt x="1193" y="435"/>
                    <a:pt x="1201" y="435"/>
                  </a:cubicBezTo>
                  <a:cubicBezTo>
                    <a:pt x="1209" y="435"/>
                    <a:pt x="1217" y="435"/>
                    <a:pt x="1225" y="435"/>
                  </a:cubicBezTo>
                  <a:cubicBezTo>
                    <a:pt x="1257" y="435"/>
                    <a:pt x="1265" y="419"/>
                    <a:pt x="1296" y="372"/>
                  </a:cubicBezTo>
                  <a:cubicBezTo>
                    <a:pt x="1320" y="340"/>
                    <a:pt x="1423" y="293"/>
                    <a:pt x="1494" y="293"/>
                  </a:cubicBezTo>
                  <a:cubicBezTo>
                    <a:pt x="1502" y="293"/>
                    <a:pt x="1510" y="293"/>
                    <a:pt x="1510" y="293"/>
                  </a:cubicBezTo>
                  <a:cubicBezTo>
                    <a:pt x="1518" y="293"/>
                    <a:pt x="1525" y="293"/>
                    <a:pt x="1541" y="293"/>
                  </a:cubicBezTo>
                  <a:cubicBezTo>
                    <a:pt x="1581" y="293"/>
                    <a:pt x="1612" y="277"/>
                    <a:pt x="1628" y="261"/>
                  </a:cubicBezTo>
                  <a:cubicBezTo>
                    <a:pt x="1636" y="261"/>
                    <a:pt x="1636" y="261"/>
                    <a:pt x="1644" y="261"/>
                  </a:cubicBezTo>
                  <a:cubicBezTo>
                    <a:pt x="1644" y="253"/>
                    <a:pt x="1644" y="253"/>
                    <a:pt x="1644" y="253"/>
                  </a:cubicBezTo>
                  <a:cubicBezTo>
                    <a:pt x="1676" y="237"/>
                    <a:pt x="1707" y="222"/>
                    <a:pt x="1731" y="222"/>
                  </a:cubicBezTo>
                  <a:cubicBezTo>
                    <a:pt x="1739" y="222"/>
                    <a:pt x="1739" y="222"/>
                    <a:pt x="1739" y="222"/>
                  </a:cubicBezTo>
                  <a:cubicBezTo>
                    <a:pt x="1747" y="222"/>
                    <a:pt x="1747" y="222"/>
                    <a:pt x="1755" y="222"/>
                  </a:cubicBezTo>
                  <a:cubicBezTo>
                    <a:pt x="1755" y="229"/>
                    <a:pt x="1755" y="237"/>
                    <a:pt x="1755" y="253"/>
                  </a:cubicBezTo>
                  <a:cubicBezTo>
                    <a:pt x="1755" y="261"/>
                    <a:pt x="1755" y="269"/>
                    <a:pt x="1755" y="285"/>
                  </a:cubicBezTo>
                  <a:cubicBezTo>
                    <a:pt x="1755" y="316"/>
                    <a:pt x="1755" y="340"/>
                    <a:pt x="1763" y="348"/>
                  </a:cubicBezTo>
                  <a:cubicBezTo>
                    <a:pt x="1770" y="356"/>
                    <a:pt x="1786" y="356"/>
                    <a:pt x="1802" y="356"/>
                  </a:cubicBezTo>
                  <a:cubicBezTo>
                    <a:pt x="1810" y="356"/>
                    <a:pt x="1826" y="356"/>
                    <a:pt x="1834" y="356"/>
                  </a:cubicBezTo>
                  <a:cubicBezTo>
                    <a:pt x="1834" y="356"/>
                    <a:pt x="1842" y="356"/>
                    <a:pt x="1849" y="356"/>
                  </a:cubicBezTo>
                  <a:cubicBezTo>
                    <a:pt x="1849" y="356"/>
                    <a:pt x="1858" y="356"/>
                    <a:pt x="1865" y="356"/>
                  </a:cubicBezTo>
                  <a:cubicBezTo>
                    <a:pt x="1865" y="364"/>
                    <a:pt x="1889" y="364"/>
                    <a:pt x="1913" y="364"/>
                  </a:cubicBezTo>
                  <a:cubicBezTo>
                    <a:pt x="1921" y="364"/>
                    <a:pt x="1929" y="364"/>
                    <a:pt x="1936" y="364"/>
                  </a:cubicBezTo>
                  <a:cubicBezTo>
                    <a:pt x="1944" y="356"/>
                    <a:pt x="1968" y="348"/>
                    <a:pt x="1992" y="348"/>
                  </a:cubicBezTo>
                  <a:cubicBezTo>
                    <a:pt x="2000" y="348"/>
                    <a:pt x="2000" y="348"/>
                    <a:pt x="2008" y="348"/>
                  </a:cubicBezTo>
                  <a:cubicBezTo>
                    <a:pt x="2031" y="356"/>
                    <a:pt x="2031" y="380"/>
                    <a:pt x="2031" y="403"/>
                  </a:cubicBezTo>
                  <a:cubicBezTo>
                    <a:pt x="2031" y="411"/>
                    <a:pt x="2039" y="419"/>
                    <a:pt x="2039" y="427"/>
                  </a:cubicBezTo>
                  <a:cubicBezTo>
                    <a:pt x="2039" y="451"/>
                    <a:pt x="2047" y="451"/>
                    <a:pt x="2063" y="467"/>
                  </a:cubicBezTo>
                  <a:cubicBezTo>
                    <a:pt x="2063" y="467"/>
                    <a:pt x="2063" y="467"/>
                    <a:pt x="2071" y="467"/>
                  </a:cubicBezTo>
                  <a:cubicBezTo>
                    <a:pt x="2071" y="475"/>
                    <a:pt x="2079" y="475"/>
                    <a:pt x="2087" y="482"/>
                  </a:cubicBezTo>
                  <a:cubicBezTo>
                    <a:pt x="2102" y="498"/>
                    <a:pt x="2126" y="514"/>
                    <a:pt x="2134" y="514"/>
                  </a:cubicBezTo>
                  <a:cubicBezTo>
                    <a:pt x="2142" y="514"/>
                    <a:pt x="2142" y="514"/>
                    <a:pt x="2150" y="522"/>
                  </a:cubicBezTo>
                  <a:cubicBezTo>
                    <a:pt x="2158" y="530"/>
                    <a:pt x="2158" y="530"/>
                    <a:pt x="2166" y="538"/>
                  </a:cubicBezTo>
                  <a:cubicBezTo>
                    <a:pt x="2166" y="538"/>
                    <a:pt x="2166" y="538"/>
                    <a:pt x="2174" y="538"/>
                  </a:cubicBezTo>
                  <a:cubicBezTo>
                    <a:pt x="2174" y="538"/>
                    <a:pt x="2182" y="530"/>
                    <a:pt x="2189" y="522"/>
                  </a:cubicBezTo>
                  <a:cubicBezTo>
                    <a:pt x="2197" y="522"/>
                    <a:pt x="2197" y="514"/>
                    <a:pt x="2205" y="514"/>
                  </a:cubicBezTo>
                  <a:cubicBezTo>
                    <a:pt x="2221" y="498"/>
                    <a:pt x="2229" y="490"/>
                    <a:pt x="2237" y="490"/>
                  </a:cubicBezTo>
                  <a:cubicBezTo>
                    <a:pt x="2245" y="490"/>
                    <a:pt x="2245" y="490"/>
                    <a:pt x="2245" y="490"/>
                  </a:cubicBezTo>
                  <a:cubicBezTo>
                    <a:pt x="2253" y="490"/>
                    <a:pt x="2253" y="498"/>
                    <a:pt x="2261" y="498"/>
                  </a:cubicBezTo>
                  <a:cubicBezTo>
                    <a:pt x="2269" y="514"/>
                    <a:pt x="2269" y="538"/>
                    <a:pt x="2269" y="546"/>
                  </a:cubicBezTo>
                  <a:cubicBezTo>
                    <a:pt x="2269" y="553"/>
                    <a:pt x="2269" y="553"/>
                    <a:pt x="2261" y="553"/>
                  </a:cubicBezTo>
                  <a:cubicBezTo>
                    <a:pt x="2261" y="569"/>
                    <a:pt x="2261" y="577"/>
                    <a:pt x="2237" y="577"/>
                  </a:cubicBezTo>
                  <a:cubicBezTo>
                    <a:pt x="2237" y="577"/>
                    <a:pt x="2229" y="577"/>
                    <a:pt x="2221" y="577"/>
                  </a:cubicBezTo>
                  <a:cubicBezTo>
                    <a:pt x="2213" y="577"/>
                    <a:pt x="2205" y="577"/>
                    <a:pt x="2205" y="577"/>
                  </a:cubicBezTo>
                  <a:cubicBezTo>
                    <a:pt x="2189" y="569"/>
                    <a:pt x="2182" y="569"/>
                    <a:pt x="2166" y="569"/>
                  </a:cubicBezTo>
                  <a:cubicBezTo>
                    <a:pt x="2150" y="569"/>
                    <a:pt x="2150" y="569"/>
                    <a:pt x="2150" y="569"/>
                  </a:cubicBezTo>
                  <a:cubicBezTo>
                    <a:pt x="2150" y="577"/>
                    <a:pt x="2150" y="577"/>
                    <a:pt x="2142" y="577"/>
                  </a:cubicBezTo>
                  <a:cubicBezTo>
                    <a:pt x="2142" y="577"/>
                    <a:pt x="2142" y="577"/>
                    <a:pt x="2134" y="577"/>
                  </a:cubicBezTo>
                  <a:cubicBezTo>
                    <a:pt x="2126" y="577"/>
                    <a:pt x="2110" y="577"/>
                    <a:pt x="2095" y="577"/>
                  </a:cubicBezTo>
                  <a:cubicBezTo>
                    <a:pt x="2087" y="577"/>
                    <a:pt x="2079" y="577"/>
                    <a:pt x="2079" y="577"/>
                  </a:cubicBezTo>
                  <a:cubicBezTo>
                    <a:pt x="2071" y="577"/>
                    <a:pt x="2071" y="577"/>
                    <a:pt x="2063" y="577"/>
                  </a:cubicBezTo>
                  <a:cubicBezTo>
                    <a:pt x="2055" y="577"/>
                    <a:pt x="2039" y="577"/>
                    <a:pt x="2031" y="577"/>
                  </a:cubicBezTo>
                  <a:cubicBezTo>
                    <a:pt x="2016" y="577"/>
                    <a:pt x="2000" y="577"/>
                    <a:pt x="1992" y="577"/>
                  </a:cubicBezTo>
                  <a:cubicBezTo>
                    <a:pt x="1960" y="577"/>
                    <a:pt x="1944" y="577"/>
                    <a:pt x="1936" y="569"/>
                  </a:cubicBezTo>
                  <a:cubicBezTo>
                    <a:pt x="1921" y="562"/>
                    <a:pt x="1913" y="569"/>
                    <a:pt x="1897" y="593"/>
                  </a:cubicBezTo>
                  <a:cubicBezTo>
                    <a:pt x="1897" y="601"/>
                    <a:pt x="1889" y="609"/>
                    <a:pt x="1889" y="609"/>
                  </a:cubicBezTo>
                  <a:cubicBezTo>
                    <a:pt x="1889" y="625"/>
                    <a:pt x="1889" y="633"/>
                    <a:pt x="1873" y="640"/>
                  </a:cubicBezTo>
                  <a:cubicBezTo>
                    <a:pt x="1849" y="656"/>
                    <a:pt x="1849" y="648"/>
                    <a:pt x="1834" y="633"/>
                  </a:cubicBezTo>
                  <a:cubicBezTo>
                    <a:pt x="1826" y="625"/>
                    <a:pt x="1826" y="617"/>
                    <a:pt x="1810" y="609"/>
                  </a:cubicBezTo>
                  <a:cubicBezTo>
                    <a:pt x="1786" y="593"/>
                    <a:pt x="1778" y="585"/>
                    <a:pt x="1763" y="585"/>
                  </a:cubicBezTo>
                  <a:cubicBezTo>
                    <a:pt x="1763" y="585"/>
                    <a:pt x="1755" y="585"/>
                    <a:pt x="1747" y="585"/>
                  </a:cubicBezTo>
                  <a:cubicBezTo>
                    <a:pt x="1739" y="585"/>
                    <a:pt x="1731" y="577"/>
                    <a:pt x="1731" y="577"/>
                  </a:cubicBezTo>
                  <a:cubicBezTo>
                    <a:pt x="1715" y="577"/>
                    <a:pt x="1707" y="569"/>
                    <a:pt x="1691" y="569"/>
                  </a:cubicBezTo>
                  <a:cubicBezTo>
                    <a:pt x="1683" y="569"/>
                    <a:pt x="1676" y="569"/>
                    <a:pt x="1676" y="569"/>
                  </a:cubicBezTo>
                  <a:cubicBezTo>
                    <a:pt x="1668" y="569"/>
                    <a:pt x="1668" y="569"/>
                    <a:pt x="1660" y="569"/>
                  </a:cubicBezTo>
                  <a:cubicBezTo>
                    <a:pt x="1652" y="569"/>
                    <a:pt x="1652" y="569"/>
                    <a:pt x="1652" y="569"/>
                  </a:cubicBezTo>
                  <a:cubicBezTo>
                    <a:pt x="1644" y="569"/>
                    <a:pt x="1644" y="569"/>
                    <a:pt x="1636" y="569"/>
                  </a:cubicBezTo>
                  <a:cubicBezTo>
                    <a:pt x="1612" y="569"/>
                    <a:pt x="1605" y="577"/>
                    <a:pt x="1596" y="609"/>
                  </a:cubicBezTo>
                  <a:cubicBezTo>
                    <a:pt x="1596" y="633"/>
                    <a:pt x="1573" y="640"/>
                    <a:pt x="1541" y="640"/>
                  </a:cubicBezTo>
                  <a:cubicBezTo>
                    <a:pt x="1533" y="640"/>
                    <a:pt x="1533" y="640"/>
                    <a:pt x="1533" y="640"/>
                  </a:cubicBezTo>
                  <a:cubicBezTo>
                    <a:pt x="1518" y="640"/>
                    <a:pt x="1502" y="640"/>
                    <a:pt x="1486" y="648"/>
                  </a:cubicBezTo>
                  <a:cubicBezTo>
                    <a:pt x="1470" y="648"/>
                    <a:pt x="1454" y="656"/>
                    <a:pt x="1423" y="656"/>
                  </a:cubicBezTo>
                  <a:cubicBezTo>
                    <a:pt x="1375" y="656"/>
                    <a:pt x="1359" y="712"/>
                    <a:pt x="1359" y="735"/>
                  </a:cubicBezTo>
                  <a:cubicBezTo>
                    <a:pt x="1359" y="751"/>
                    <a:pt x="1343" y="759"/>
                    <a:pt x="1320" y="767"/>
                  </a:cubicBezTo>
                  <a:cubicBezTo>
                    <a:pt x="1320" y="775"/>
                    <a:pt x="1312" y="775"/>
                    <a:pt x="1312" y="775"/>
                  </a:cubicBezTo>
                  <a:cubicBezTo>
                    <a:pt x="1288" y="783"/>
                    <a:pt x="1288" y="799"/>
                    <a:pt x="1280" y="815"/>
                  </a:cubicBezTo>
                  <a:cubicBezTo>
                    <a:pt x="1272" y="815"/>
                    <a:pt x="1272" y="822"/>
                    <a:pt x="1272" y="822"/>
                  </a:cubicBezTo>
                  <a:cubicBezTo>
                    <a:pt x="1272" y="830"/>
                    <a:pt x="1265" y="838"/>
                    <a:pt x="1257" y="838"/>
                  </a:cubicBezTo>
                  <a:cubicBezTo>
                    <a:pt x="1249" y="838"/>
                    <a:pt x="1249" y="830"/>
                    <a:pt x="1241" y="806"/>
                  </a:cubicBezTo>
                  <a:cubicBezTo>
                    <a:pt x="1241" y="791"/>
                    <a:pt x="1249" y="783"/>
                    <a:pt x="1265" y="767"/>
                  </a:cubicBezTo>
                  <a:cubicBezTo>
                    <a:pt x="1272" y="767"/>
                    <a:pt x="1280" y="759"/>
                    <a:pt x="1288" y="759"/>
                  </a:cubicBezTo>
                  <a:cubicBezTo>
                    <a:pt x="1288" y="751"/>
                    <a:pt x="1296" y="743"/>
                    <a:pt x="1296" y="743"/>
                  </a:cubicBezTo>
                  <a:cubicBezTo>
                    <a:pt x="1296" y="735"/>
                    <a:pt x="1280" y="728"/>
                    <a:pt x="1272" y="719"/>
                  </a:cubicBezTo>
                  <a:lnTo>
                    <a:pt x="1272" y="719"/>
                  </a:lnTo>
                  <a:cubicBezTo>
                    <a:pt x="1265" y="712"/>
                    <a:pt x="1265" y="712"/>
                    <a:pt x="1265" y="712"/>
                  </a:cubicBezTo>
                  <a:cubicBezTo>
                    <a:pt x="1257" y="712"/>
                    <a:pt x="1249" y="719"/>
                    <a:pt x="1241" y="728"/>
                  </a:cubicBezTo>
                  <a:cubicBezTo>
                    <a:pt x="1241" y="735"/>
                    <a:pt x="1233" y="735"/>
                    <a:pt x="1225" y="743"/>
                  </a:cubicBezTo>
                  <a:cubicBezTo>
                    <a:pt x="1217" y="751"/>
                    <a:pt x="1217" y="759"/>
                    <a:pt x="1209" y="767"/>
                  </a:cubicBezTo>
                  <a:cubicBezTo>
                    <a:pt x="1201" y="775"/>
                    <a:pt x="1185" y="791"/>
                    <a:pt x="1170" y="799"/>
                  </a:cubicBezTo>
                  <a:lnTo>
                    <a:pt x="1162" y="806"/>
                  </a:lnTo>
                  <a:cubicBezTo>
                    <a:pt x="1146" y="806"/>
                    <a:pt x="1146" y="791"/>
                    <a:pt x="1146" y="783"/>
                  </a:cubicBezTo>
                  <a:cubicBezTo>
                    <a:pt x="1146" y="775"/>
                    <a:pt x="1146" y="767"/>
                    <a:pt x="1138" y="767"/>
                  </a:cubicBezTo>
                  <a:cubicBezTo>
                    <a:pt x="1138" y="759"/>
                    <a:pt x="1138" y="759"/>
                    <a:pt x="1138" y="759"/>
                  </a:cubicBezTo>
                  <a:cubicBezTo>
                    <a:pt x="1138" y="759"/>
                    <a:pt x="1130" y="775"/>
                    <a:pt x="1130" y="791"/>
                  </a:cubicBezTo>
                  <a:cubicBezTo>
                    <a:pt x="1130" y="806"/>
                    <a:pt x="1106" y="854"/>
                    <a:pt x="1090" y="901"/>
                  </a:cubicBezTo>
                  <a:cubicBezTo>
                    <a:pt x="1075" y="933"/>
                    <a:pt x="1059" y="973"/>
                    <a:pt x="1059" y="980"/>
                  </a:cubicBezTo>
                  <a:cubicBezTo>
                    <a:pt x="1059" y="988"/>
                    <a:pt x="1043" y="1012"/>
                    <a:pt x="1027" y="1028"/>
                  </a:cubicBezTo>
                  <a:cubicBezTo>
                    <a:pt x="1019" y="1036"/>
                    <a:pt x="1012" y="1052"/>
                    <a:pt x="1004" y="1059"/>
                  </a:cubicBezTo>
                  <a:cubicBezTo>
                    <a:pt x="996" y="1075"/>
                    <a:pt x="988" y="1091"/>
                    <a:pt x="988" y="1107"/>
                  </a:cubicBezTo>
                  <a:cubicBezTo>
                    <a:pt x="988" y="1115"/>
                    <a:pt x="988" y="1115"/>
                    <a:pt x="988" y="1115"/>
                  </a:cubicBezTo>
                  <a:lnTo>
                    <a:pt x="664" y="680"/>
                  </a:lnTo>
                  <a:lnTo>
                    <a:pt x="664" y="680"/>
                  </a:lnTo>
                  <a:cubicBezTo>
                    <a:pt x="672" y="680"/>
                    <a:pt x="679" y="688"/>
                    <a:pt x="679" y="696"/>
                  </a:cubicBezTo>
                  <a:cubicBezTo>
                    <a:pt x="687" y="704"/>
                    <a:pt x="711" y="704"/>
                    <a:pt x="727" y="704"/>
                  </a:cubicBezTo>
                  <a:cubicBezTo>
                    <a:pt x="759" y="712"/>
                    <a:pt x="790" y="712"/>
                    <a:pt x="790" y="735"/>
                  </a:cubicBezTo>
                  <a:cubicBezTo>
                    <a:pt x="790" y="743"/>
                    <a:pt x="790" y="743"/>
                    <a:pt x="790" y="743"/>
                  </a:cubicBezTo>
                  <a:cubicBezTo>
                    <a:pt x="798" y="783"/>
                    <a:pt x="798" y="791"/>
                    <a:pt x="814" y="799"/>
                  </a:cubicBezTo>
                  <a:lnTo>
                    <a:pt x="814" y="799"/>
                  </a:lnTo>
                  <a:cubicBezTo>
                    <a:pt x="838" y="799"/>
                    <a:pt x="893" y="815"/>
                    <a:pt x="893" y="893"/>
                  </a:cubicBezTo>
                  <a:cubicBezTo>
                    <a:pt x="893" y="933"/>
                    <a:pt x="885" y="957"/>
                    <a:pt x="877" y="973"/>
                  </a:cubicBezTo>
                  <a:cubicBezTo>
                    <a:pt x="877" y="973"/>
                    <a:pt x="869" y="980"/>
                    <a:pt x="877" y="980"/>
                  </a:cubicBezTo>
                  <a:cubicBezTo>
                    <a:pt x="877" y="988"/>
                    <a:pt x="885" y="988"/>
                    <a:pt x="885" y="988"/>
                  </a:cubicBezTo>
                  <a:cubicBezTo>
                    <a:pt x="893" y="988"/>
                    <a:pt x="901" y="988"/>
                    <a:pt x="909" y="988"/>
                  </a:cubicBezTo>
                  <a:cubicBezTo>
                    <a:pt x="932" y="996"/>
                    <a:pt x="948" y="996"/>
                    <a:pt x="948" y="1020"/>
                  </a:cubicBezTo>
                  <a:lnTo>
                    <a:pt x="948" y="1028"/>
                  </a:lnTo>
                  <a:cubicBezTo>
                    <a:pt x="948" y="1059"/>
                    <a:pt x="948" y="1091"/>
                    <a:pt x="972" y="1099"/>
                  </a:cubicBezTo>
                  <a:cubicBezTo>
                    <a:pt x="980" y="1099"/>
                    <a:pt x="980" y="1107"/>
                    <a:pt x="980" y="1107"/>
                  </a:cubicBezTo>
                  <a:cubicBezTo>
                    <a:pt x="980" y="1091"/>
                    <a:pt x="988" y="1075"/>
                    <a:pt x="996" y="1059"/>
                  </a:cubicBezTo>
                  <a:cubicBezTo>
                    <a:pt x="1004" y="1044"/>
                    <a:pt x="1012" y="1036"/>
                    <a:pt x="1019" y="1028"/>
                  </a:cubicBezTo>
                  <a:cubicBezTo>
                    <a:pt x="1035" y="1004"/>
                    <a:pt x="1051" y="988"/>
                    <a:pt x="1051" y="980"/>
                  </a:cubicBezTo>
                  <a:cubicBezTo>
                    <a:pt x="1051" y="973"/>
                    <a:pt x="1059" y="941"/>
                    <a:pt x="1083" y="893"/>
                  </a:cubicBezTo>
                  <a:cubicBezTo>
                    <a:pt x="1099" y="854"/>
                    <a:pt x="1122" y="806"/>
                    <a:pt x="1122" y="791"/>
                  </a:cubicBezTo>
                  <a:cubicBezTo>
                    <a:pt x="1122" y="775"/>
                    <a:pt x="1122" y="751"/>
                    <a:pt x="1138" y="751"/>
                  </a:cubicBezTo>
                  <a:lnTo>
                    <a:pt x="1146" y="759"/>
                  </a:lnTo>
                  <a:cubicBezTo>
                    <a:pt x="1146" y="767"/>
                    <a:pt x="1154" y="775"/>
                    <a:pt x="1154" y="783"/>
                  </a:cubicBezTo>
                  <a:cubicBezTo>
                    <a:pt x="1154" y="791"/>
                    <a:pt x="1154" y="799"/>
                    <a:pt x="1162" y="799"/>
                  </a:cubicBezTo>
                  <a:cubicBezTo>
                    <a:pt x="1162" y="799"/>
                    <a:pt x="1162" y="799"/>
                    <a:pt x="1170" y="791"/>
                  </a:cubicBezTo>
                  <a:cubicBezTo>
                    <a:pt x="1185" y="783"/>
                    <a:pt x="1193" y="775"/>
                    <a:pt x="1201" y="759"/>
                  </a:cubicBezTo>
                  <a:cubicBezTo>
                    <a:pt x="1209" y="751"/>
                    <a:pt x="1217" y="743"/>
                    <a:pt x="1225" y="735"/>
                  </a:cubicBezTo>
                  <a:cubicBezTo>
                    <a:pt x="1233" y="735"/>
                    <a:pt x="1233" y="728"/>
                    <a:pt x="1241" y="719"/>
                  </a:cubicBezTo>
                  <a:cubicBezTo>
                    <a:pt x="1249" y="712"/>
                    <a:pt x="1257" y="704"/>
                    <a:pt x="1265" y="704"/>
                  </a:cubicBezTo>
                  <a:cubicBezTo>
                    <a:pt x="1265" y="704"/>
                    <a:pt x="1272" y="704"/>
                    <a:pt x="1272" y="712"/>
                  </a:cubicBezTo>
                  <a:lnTo>
                    <a:pt x="1280" y="712"/>
                  </a:lnTo>
                  <a:cubicBezTo>
                    <a:pt x="1288" y="728"/>
                    <a:pt x="1296" y="735"/>
                    <a:pt x="1296" y="743"/>
                  </a:cubicBezTo>
                  <a:cubicBezTo>
                    <a:pt x="1296" y="751"/>
                    <a:pt x="1296" y="751"/>
                    <a:pt x="1288" y="759"/>
                  </a:cubicBezTo>
                  <a:cubicBezTo>
                    <a:pt x="1280" y="767"/>
                    <a:pt x="1280" y="775"/>
                    <a:pt x="1272" y="775"/>
                  </a:cubicBezTo>
                  <a:cubicBezTo>
                    <a:pt x="1257" y="791"/>
                    <a:pt x="1249" y="799"/>
                    <a:pt x="1249" y="806"/>
                  </a:cubicBezTo>
                  <a:cubicBezTo>
                    <a:pt x="1257" y="822"/>
                    <a:pt x="1257" y="830"/>
                    <a:pt x="1257" y="830"/>
                  </a:cubicBezTo>
                  <a:cubicBezTo>
                    <a:pt x="1265" y="830"/>
                    <a:pt x="1265" y="822"/>
                    <a:pt x="1265" y="822"/>
                  </a:cubicBezTo>
                  <a:cubicBezTo>
                    <a:pt x="1265" y="815"/>
                    <a:pt x="1272" y="815"/>
                    <a:pt x="1272" y="806"/>
                  </a:cubicBezTo>
                  <a:cubicBezTo>
                    <a:pt x="1280" y="791"/>
                    <a:pt x="1288" y="783"/>
                    <a:pt x="1304" y="767"/>
                  </a:cubicBezTo>
                  <a:cubicBezTo>
                    <a:pt x="1312" y="767"/>
                    <a:pt x="1312" y="767"/>
                    <a:pt x="1320" y="759"/>
                  </a:cubicBezTo>
                  <a:cubicBezTo>
                    <a:pt x="1336" y="751"/>
                    <a:pt x="1359" y="743"/>
                    <a:pt x="1359" y="735"/>
                  </a:cubicBezTo>
                  <a:cubicBezTo>
                    <a:pt x="1359" y="712"/>
                    <a:pt x="1367" y="656"/>
                    <a:pt x="1423" y="648"/>
                  </a:cubicBezTo>
                  <a:cubicBezTo>
                    <a:pt x="1454" y="648"/>
                    <a:pt x="1470" y="640"/>
                    <a:pt x="1486" y="640"/>
                  </a:cubicBezTo>
                  <a:cubicBezTo>
                    <a:pt x="1502" y="640"/>
                    <a:pt x="1510" y="633"/>
                    <a:pt x="1533" y="633"/>
                  </a:cubicBezTo>
                  <a:cubicBezTo>
                    <a:pt x="1541" y="633"/>
                    <a:pt x="1541" y="633"/>
                    <a:pt x="1541" y="633"/>
                  </a:cubicBezTo>
                  <a:cubicBezTo>
                    <a:pt x="1573" y="633"/>
                    <a:pt x="1589" y="633"/>
                    <a:pt x="1589" y="601"/>
                  </a:cubicBezTo>
                  <a:cubicBezTo>
                    <a:pt x="1596" y="577"/>
                    <a:pt x="1605" y="562"/>
                    <a:pt x="1636" y="562"/>
                  </a:cubicBezTo>
                  <a:cubicBezTo>
                    <a:pt x="1644" y="562"/>
                    <a:pt x="1652" y="562"/>
                    <a:pt x="1652" y="562"/>
                  </a:cubicBezTo>
                  <a:cubicBezTo>
                    <a:pt x="1652" y="562"/>
                    <a:pt x="1652" y="562"/>
                    <a:pt x="1660" y="562"/>
                  </a:cubicBezTo>
                  <a:cubicBezTo>
                    <a:pt x="1668" y="562"/>
                    <a:pt x="1668" y="562"/>
                    <a:pt x="1676" y="562"/>
                  </a:cubicBezTo>
                  <a:cubicBezTo>
                    <a:pt x="1676" y="562"/>
                    <a:pt x="1683" y="562"/>
                    <a:pt x="1691" y="562"/>
                  </a:cubicBezTo>
                  <a:cubicBezTo>
                    <a:pt x="1707" y="562"/>
                    <a:pt x="1715" y="569"/>
                    <a:pt x="1731" y="569"/>
                  </a:cubicBezTo>
                  <a:cubicBezTo>
                    <a:pt x="1739" y="569"/>
                    <a:pt x="1739" y="577"/>
                    <a:pt x="1747" y="577"/>
                  </a:cubicBezTo>
                  <a:cubicBezTo>
                    <a:pt x="1755" y="577"/>
                    <a:pt x="1763" y="577"/>
                    <a:pt x="1763" y="577"/>
                  </a:cubicBezTo>
                  <a:cubicBezTo>
                    <a:pt x="1778" y="585"/>
                    <a:pt x="1786" y="585"/>
                    <a:pt x="1818" y="601"/>
                  </a:cubicBezTo>
                  <a:cubicBezTo>
                    <a:pt x="1826" y="617"/>
                    <a:pt x="1834" y="625"/>
                    <a:pt x="1842" y="625"/>
                  </a:cubicBezTo>
                  <a:cubicBezTo>
                    <a:pt x="1849" y="640"/>
                    <a:pt x="1849" y="640"/>
                    <a:pt x="1858" y="640"/>
                  </a:cubicBezTo>
                  <a:cubicBezTo>
                    <a:pt x="1858" y="640"/>
                    <a:pt x="1865" y="640"/>
                    <a:pt x="1873" y="640"/>
                  </a:cubicBezTo>
                  <a:cubicBezTo>
                    <a:pt x="1881" y="633"/>
                    <a:pt x="1881" y="625"/>
                    <a:pt x="1889" y="609"/>
                  </a:cubicBezTo>
                  <a:cubicBezTo>
                    <a:pt x="1889" y="601"/>
                    <a:pt x="1889" y="593"/>
                    <a:pt x="1889" y="585"/>
                  </a:cubicBezTo>
                  <a:cubicBezTo>
                    <a:pt x="1905" y="562"/>
                    <a:pt x="1921" y="553"/>
                    <a:pt x="1944" y="569"/>
                  </a:cubicBezTo>
                  <a:cubicBezTo>
                    <a:pt x="1952" y="569"/>
                    <a:pt x="1984" y="569"/>
                    <a:pt x="1992" y="569"/>
                  </a:cubicBezTo>
                  <a:cubicBezTo>
                    <a:pt x="2000" y="569"/>
                    <a:pt x="2016" y="569"/>
                    <a:pt x="2031" y="569"/>
                  </a:cubicBezTo>
                  <a:cubicBezTo>
                    <a:pt x="2039" y="569"/>
                    <a:pt x="2055" y="569"/>
                    <a:pt x="2063" y="569"/>
                  </a:cubicBezTo>
                  <a:cubicBezTo>
                    <a:pt x="2071" y="569"/>
                    <a:pt x="2071" y="569"/>
                    <a:pt x="2079" y="569"/>
                  </a:cubicBezTo>
                  <a:cubicBezTo>
                    <a:pt x="2079" y="569"/>
                    <a:pt x="2087" y="569"/>
                    <a:pt x="2095" y="569"/>
                  </a:cubicBezTo>
                  <a:cubicBezTo>
                    <a:pt x="2110" y="569"/>
                    <a:pt x="2126" y="569"/>
                    <a:pt x="2134" y="569"/>
                  </a:cubicBezTo>
                  <a:cubicBezTo>
                    <a:pt x="2142" y="569"/>
                    <a:pt x="2142" y="569"/>
                    <a:pt x="2142" y="569"/>
                  </a:cubicBezTo>
                  <a:cubicBezTo>
                    <a:pt x="2142" y="562"/>
                    <a:pt x="2150" y="562"/>
                    <a:pt x="2166" y="562"/>
                  </a:cubicBezTo>
                  <a:cubicBezTo>
                    <a:pt x="2182" y="562"/>
                    <a:pt x="2189" y="562"/>
                    <a:pt x="2205" y="569"/>
                  </a:cubicBezTo>
                  <a:cubicBezTo>
                    <a:pt x="2205" y="569"/>
                    <a:pt x="2213" y="569"/>
                    <a:pt x="2229" y="569"/>
                  </a:cubicBezTo>
                  <a:lnTo>
                    <a:pt x="2237" y="569"/>
                  </a:lnTo>
                  <a:cubicBezTo>
                    <a:pt x="2253" y="569"/>
                    <a:pt x="2253" y="562"/>
                    <a:pt x="2261" y="553"/>
                  </a:cubicBezTo>
                  <a:lnTo>
                    <a:pt x="2261" y="546"/>
                  </a:lnTo>
                  <a:cubicBezTo>
                    <a:pt x="2261" y="538"/>
                    <a:pt x="2261" y="514"/>
                    <a:pt x="2253" y="506"/>
                  </a:cubicBezTo>
                  <a:cubicBezTo>
                    <a:pt x="2253" y="498"/>
                    <a:pt x="2245" y="498"/>
                    <a:pt x="2245" y="498"/>
                  </a:cubicBezTo>
                  <a:cubicBezTo>
                    <a:pt x="2229" y="498"/>
                    <a:pt x="2229" y="498"/>
                    <a:pt x="2205" y="514"/>
                  </a:cubicBezTo>
                  <a:cubicBezTo>
                    <a:pt x="2205" y="522"/>
                    <a:pt x="2197" y="530"/>
                    <a:pt x="2197" y="530"/>
                  </a:cubicBezTo>
                  <a:cubicBezTo>
                    <a:pt x="2189" y="538"/>
                    <a:pt x="2182" y="546"/>
                    <a:pt x="2174" y="546"/>
                  </a:cubicBezTo>
                  <a:cubicBezTo>
                    <a:pt x="2166" y="546"/>
                    <a:pt x="2166" y="546"/>
                    <a:pt x="2158" y="538"/>
                  </a:cubicBezTo>
                  <a:cubicBezTo>
                    <a:pt x="2150" y="538"/>
                    <a:pt x="2150" y="530"/>
                    <a:pt x="2142" y="530"/>
                  </a:cubicBezTo>
                  <a:cubicBezTo>
                    <a:pt x="2142" y="522"/>
                    <a:pt x="2134" y="522"/>
                    <a:pt x="2134" y="522"/>
                  </a:cubicBezTo>
                  <a:cubicBezTo>
                    <a:pt x="2126" y="522"/>
                    <a:pt x="2102" y="506"/>
                    <a:pt x="2079" y="490"/>
                  </a:cubicBezTo>
                  <a:cubicBezTo>
                    <a:pt x="2079" y="482"/>
                    <a:pt x="2071" y="482"/>
                    <a:pt x="2063" y="475"/>
                  </a:cubicBezTo>
                  <a:cubicBezTo>
                    <a:pt x="2063" y="475"/>
                    <a:pt x="2063" y="475"/>
                    <a:pt x="2055" y="467"/>
                  </a:cubicBezTo>
                  <a:cubicBezTo>
                    <a:pt x="2039" y="459"/>
                    <a:pt x="2031" y="451"/>
                    <a:pt x="2031" y="427"/>
                  </a:cubicBezTo>
                  <a:cubicBezTo>
                    <a:pt x="2031" y="419"/>
                    <a:pt x="2031" y="411"/>
                    <a:pt x="2023" y="403"/>
                  </a:cubicBezTo>
                  <a:cubicBezTo>
                    <a:pt x="2023" y="380"/>
                    <a:pt x="2023" y="356"/>
                    <a:pt x="2008" y="356"/>
                  </a:cubicBezTo>
                  <a:cubicBezTo>
                    <a:pt x="2000" y="356"/>
                    <a:pt x="2000" y="356"/>
                    <a:pt x="1992" y="356"/>
                  </a:cubicBezTo>
                  <a:cubicBezTo>
                    <a:pt x="1968" y="356"/>
                    <a:pt x="1952" y="364"/>
                    <a:pt x="1936" y="372"/>
                  </a:cubicBezTo>
                  <a:cubicBezTo>
                    <a:pt x="1929" y="372"/>
                    <a:pt x="1921" y="372"/>
                    <a:pt x="1913" y="372"/>
                  </a:cubicBezTo>
                  <a:cubicBezTo>
                    <a:pt x="1889" y="372"/>
                    <a:pt x="1865" y="372"/>
                    <a:pt x="1858" y="364"/>
                  </a:cubicBezTo>
                  <a:cubicBezTo>
                    <a:pt x="1858" y="364"/>
                    <a:pt x="1849" y="364"/>
                    <a:pt x="1834" y="364"/>
                  </a:cubicBezTo>
                  <a:cubicBezTo>
                    <a:pt x="1826" y="364"/>
                    <a:pt x="1810" y="364"/>
                    <a:pt x="1802" y="364"/>
                  </a:cubicBezTo>
                  <a:cubicBezTo>
                    <a:pt x="1778" y="364"/>
                    <a:pt x="1770" y="356"/>
                    <a:pt x="1763" y="348"/>
                  </a:cubicBezTo>
                  <a:cubicBezTo>
                    <a:pt x="1747" y="340"/>
                    <a:pt x="1747" y="324"/>
                    <a:pt x="1747" y="285"/>
                  </a:cubicBezTo>
                  <a:cubicBezTo>
                    <a:pt x="1747" y="269"/>
                    <a:pt x="1747" y="261"/>
                    <a:pt x="1747" y="245"/>
                  </a:cubicBezTo>
                  <a:cubicBezTo>
                    <a:pt x="1747" y="237"/>
                    <a:pt x="1747" y="229"/>
                    <a:pt x="1747" y="229"/>
                  </a:cubicBezTo>
                  <a:cubicBezTo>
                    <a:pt x="1747" y="229"/>
                    <a:pt x="1739" y="229"/>
                    <a:pt x="1731" y="229"/>
                  </a:cubicBezTo>
                  <a:cubicBezTo>
                    <a:pt x="1707" y="229"/>
                    <a:pt x="1676" y="245"/>
                    <a:pt x="1652" y="261"/>
                  </a:cubicBezTo>
                  <a:cubicBezTo>
                    <a:pt x="1644" y="261"/>
                    <a:pt x="1644" y="261"/>
                    <a:pt x="1644" y="261"/>
                  </a:cubicBezTo>
                  <a:cubicBezTo>
                    <a:pt x="1644" y="269"/>
                    <a:pt x="1636" y="269"/>
                    <a:pt x="1636" y="269"/>
                  </a:cubicBezTo>
                  <a:cubicBezTo>
                    <a:pt x="1612" y="285"/>
                    <a:pt x="1581" y="301"/>
                    <a:pt x="1541" y="301"/>
                  </a:cubicBezTo>
                  <a:cubicBezTo>
                    <a:pt x="1525" y="301"/>
                    <a:pt x="1518" y="301"/>
                    <a:pt x="1510" y="301"/>
                  </a:cubicBezTo>
                  <a:cubicBezTo>
                    <a:pt x="1510" y="301"/>
                    <a:pt x="1502" y="293"/>
                    <a:pt x="1494" y="293"/>
                  </a:cubicBezTo>
                  <a:cubicBezTo>
                    <a:pt x="1423" y="293"/>
                    <a:pt x="1328" y="340"/>
                    <a:pt x="1304" y="380"/>
                  </a:cubicBezTo>
                  <a:cubicBezTo>
                    <a:pt x="1272" y="419"/>
                    <a:pt x="1257" y="443"/>
                    <a:pt x="1225" y="443"/>
                  </a:cubicBezTo>
                  <a:cubicBezTo>
                    <a:pt x="1217" y="443"/>
                    <a:pt x="1209" y="443"/>
                    <a:pt x="1201" y="443"/>
                  </a:cubicBezTo>
                  <a:cubicBezTo>
                    <a:pt x="1193" y="443"/>
                    <a:pt x="1185" y="443"/>
                    <a:pt x="1178" y="443"/>
                  </a:cubicBezTo>
                  <a:cubicBezTo>
                    <a:pt x="1154" y="443"/>
                    <a:pt x="1138" y="443"/>
                    <a:pt x="1138" y="427"/>
                  </a:cubicBezTo>
                  <a:cubicBezTo>
                    <a:pt x="1138" y="411"/>
                    <a:pt x="1130" y="403"/>
                    <a:pt x="1122" y="403"/>
                  </a:cubicBezTo>
                  <a:cubicBezTo>
                    <a:pt x="1114" y="403"/>
                    <a:pt x="1114" y="403"/>
                    <a:pt x="1106" y="411"/>
                  </a:cubicBezTo>
                  <a:cubicBezTo>
                    <a:pt x="1099" y="411"/>
                    <a:pt x="1090" y="419"/>
                    <a:pt x="1083" y="419"/>
                  </a:cubicBezTo>
                  <a:cubicBezTo>
                    <a:pt x="1067" y="435"/>
                    <a:pt x="1051" y="443"/>
                    <a:pt x="1035" y="443"/>
                  </a:cubicBezTo>
                  <a:cubicBezTo>
                    <a:pt x="1027" y="443"/>
                    <a:pt x="1027" y="443"/>
                    <a:pt x="1019" y="443"/>
                  </a:cubicBezTo>
                  <a:cubicBezTo>
                    <a:pt x="1019" y="443"/>
                    <a:pt x="1019" y="435"/>
                    <a:pt x="1012" y="435"/>
                  </a:cubicBezTo>
                  <a:cubicBezTo>
                    <a:pt x="988" y="427"/>
                    <a:pt x="956" y="411"/>
                    <a:pt x="940" y="372"/>
                  </a:cubicBezTo>
                  <a:cubicBezTo>
                    <a:pt x="925" y="348"/>
                    <a:pt x="893" y="324"/>
                    <a:pt x="869" y="309"/>
                  </a:cubicBezTo>
                  <a:cubicBezTo>
                    <a:pt x="853" y="301"/>
                    <a:pt x="846" y="293"/>
                    <a:pt x="838" y="285"/>
                  </a:cubicBezTo>
                  <a:cubicBezTo>
                    <a:pt x="822" y="269"/>
                    <a:pt x="782" y="261"/>
                    <a:pt x="759" y="261"/>
                  </a:cubicBezTo>
                  <a:cubicBezTo>
                    <a:pt x="751" y="261"/>
                    <a:pt x="743" y="261"/>
                    <a:pt x="735" y="269"/>
                  </a:cubicBezTo>
                  <a:cubicBezTo>
                    <a:pt x="727" y="269"/>
                    <a:pt x="719" y="269"/>
                    <a:pt x="711" y="277"/>
                  </a:cubicBezTo>
                  <a:cubicBezTo>
                    <a:pt x="687" y="277"/>
                    <a:pt x="664" y="285"/>
                    <a:pt x="656" y="301"/>
                  </a:cubicBezTo>
                  <a:cubicBezTo>
                    <a:pt x="656" y="309"/>
                    <a:pt x="648" y="316"/>
                    <a:pt x="648" y="324"/>
                  </a:cubicBezTo>
                  <a:cubicBezTo>
                    <a:pt x="640" y="340"/>
                    <a:pt x="640" y="348"/>
                    <a:pt x="632" y="348"/>
                  </a:cubicBezTo>
                  <a:cubicBezTo>
                    <a:pt x="632" y="348"/>
                    <a:pt x="624" y="340"/>
                    <a:pt x="624" y="332"/>
                  </a:cubicBezTo>
                  <a:cubicBezTo>
                    <a:pt x="624" y="324"/>
                    <a:pt x="624" y="316"/>
                    <a:pt x="616" y="309"/>
                  </a:cubicBezTo>
                  <a:cubicBezTo>
                    <a:pt x="616" y="293"/>
                    <a:pt x="608" y="269"/>
                    <a:pt x="624" y="245"/>
                  </a:cubicBezTo>
                  <a:cubicBezTo>
                    <a:pt x="640" y="229"/>
                    <a:pt x="648" y="214"/>
                    <a:pt x="656" y="198"/>
                  </a:cubicBezTo>
                  <a:cubicBezTo>
                    <a:pt x="672" y="174"/>
                    <a:pt x="679" y="150"/>
                    <a:pt x="703" y="135"/>
                  </a:cubicBezTo>
                  <a:cubicBezTo>
                    <a:pt x="727" y="111"/>
                    <a:pt x="735" y="87"/>
                    <a:pt x="751" y="79"/>
                  </a:cubicBezTo>
                  <a:cubicBezTo>
                    <a:pt x="751" y="71"/>
                    <a:pt x="759" y="63"/>
                    <a:pt x="759" y="56"/>
                  </a:cubicBezTo>
                  <a:lnTo>
                    <a:pt x="766" y="56"/>
                  </a:lnTo>
                  <a:cubicBezTo>
                    <a:pt x="766" y="48"/>
                    <a:pt x="774" y="48"/>
                    <a:pt x="798" y="40"/>
                  </a:cubicBezTo>
                  <a:cubicBezTo>
                    <a:pt x="814" y="40"/>
                    <a:pt x="830" y="40"/>
                    <a:pt x="830" y="32"/>
                  </a:cubicBezTo>
                  <a:cubicBezTo>
                    <a:pt x="830" y="24"/>
                    <a:pt x="830" y="24"/>
                    <a:pt x="822" y="16"/>
                  </a:cubicBezTo>
                  <a:cubicBezTo>
                    <a:pt x="814" y="8"/>
                    <a:pt x="790" y="8"/>
                    <a:pt x="766" y="8"/>
                  </a:cubicBezTo>
                  <a:cubicBezTo>
                    <a:pt x="727" y="8"/>
                    <a:pt x="695" y="16"/>
                    <a:pt x="679" y="24"/>
                  </a:cubicBezTo>
                  <a:cubicBezTo>
                    <a:pt x="672" y="32"/>
                    <a:pt x="672" y="32"/>
                    <a:pt x="672" y="32"/>
                  </a:cubicBezTo>
                  <a:cubicBezTo>
                    <a:pt x="640" y="56"/>
                    <a:pt x="593" y="79"/>
                    <a:pt x="577" y="111"/>
                  </a:cubicBezTo>
                  <a:cubicBezTo>
                    <a:pt x="569" y="127"/>
                    <a:pt x="569" y="142"/>
                    <a:pt x="561" y="150"/>
                  </a:cubicBezTo>
                  <a:cubicBezTo>
                    <a:pt x="561" y="158"/>
                    <a:pt x="561" y="166"/>
                    <a:pt x="561" y="174"/>
                  </a:cubicBezTo>
                  <a:cubicBezTo>
                    <a:pt x="553" y="174"/>
                    <a:pt x="553" y="182"/>
                    <a:pt x="545" y="182"/>
                  </a:cubicBezTo>
                  <a:cubicBezTo>
                    <a:pt x="545" y="182"/>
                    <a:pt x="537" y="174"/>
                    <a:pt x="537" y="158"/>
                  </a:cubicBezTo>
                  <a:cubicBezTo>
                    <a:pt x="529" y="158"/>
                    <a:pt x="529" y="150"/>
                    <a:pt x="529" y="150"/>
                  </a:cubicBezTo>
                  <a:lnTo>
                    <a:pt x="529" y="142"/>
                  </a:lnTo>
                  <a:cubicBezTo>
                    <a:pt x="529" y="142"/>
                    <a:pt x="529" y="150"/>
                    <a:pt x="521" y="150"/>
                  </a:cubicBezTo>
                  <a:cubicBezTo>
                    <a:pt x="521" y="158"/>
                    <a:pt x="513" y="166"/>
                    <a:pt x="506" y="174"/>
                  </a:cubicBezTo>
                  <a:cubicBezTo>
                    <a:pt x="490" y="190"/>
                    <a:pt x="482" y="206"/>
                    <a:pt x="474" y="214"/>
                  </a:cubicBezTo>
                  <a:cubicBezTo>
                    <a:pt x="466" y="222"/>
                    <a:pt x="466" y="229"/>
                    <a:pt x="466" y="229"/>
                  </a:cubicBezTo>
                  <a:cubicBezTo>
                    <a:pt x="466" y="237"/>
                    <a:pt x="466" y="245"/>
                    <a:pt x="442" y="261"/>
                  </a:cubicBezTo>
                  <a:cubicBezTo>
                    <a:pt x="435" y="261"/>
                    <a:pt x="426" y="261"/>
                    <a:pt x="426" y="269"/>
                  </a:cubicBezTo>
                  <a:cubicBezTo>
                    <a:pt x="387" y="285"/>
                    <a:pt x="355" y="301"/>
                    <a:pt x="332" y="324"/>
                  </a:cubicBezTo>
                  <a:cubicBezTo>
                    <a:pt x="324" y="324"/>
                    <a:pt x="324" y="332"/>
                    <a:pt x="316" y="332"/>
                  </a:cubicBezTo>
                  <a:cubicBezTo>
                    <a:pt x="300" y="348"/>
                    <a:pt x="300" y="348"/>
                    <a:pt x="284" y="348"/>
                  </a:cubicBezTo>
                  <a:lnTo>
                    <a:pt x="276" y="348"/>
                  </a:lnTo>
                  <a:cubicBezTo>
                    <a:pt x="268" y="348"/>
                    <a:pt x="268" y="348"/>
                    <a:pt x="260" y="348"/>
                  </a:cubicBezTo>
                  <a:cubicBezTo>
                    <a:pt x="237" y="348"/>
                    <a:pt x="221" y="348"/>
                    <a:pt x="205" y="356"/>
                  </a:cubicBezTo>
                  <a:cubicBezTo>
                    <a:pt x="182" y="372"/>
                    <a:pt x="110" y="411"/>
                    <a:pt x="87" y="451"/>
                  </a:cubicBezTo>
                  <a:cubicBezTo>
                    <a:pt x="63" y="482"/>
                    <a:pt x="47" y="490"/>
                    <a:pt x="15" y="490"/>
                  </a:cubicBezTo>
                  <a:cubicBezTo>
                    <a:pt x="23" y="498"/>
                    <a:pt x="31" y="506"/>
                    <a:pt x="31" y="506"/>
                  </a:cubicBezTo>
                  <a:cubicBezTo>
                    <a:pt x="55" y="522"/>
                    <a:pt x="79" y="553"/>
                    <a:pt x="87" y="569"/>
                  </a:cubicBezTo>
                  <a:cubicBezTo>
                    <a:pt x="95" y="577"/>
                    <a:pt x="95" y="585"/>
                    <a:pt x="102" y="585"/>
                  </a:cubicBezTo>
                  <a:lnTo>
                    <a:pt x="102" y="585"/>
                  </a:lnTo>
                  <a:cubicBezTo>
                    <a:pt x="110" y="601"/>
                    <a:pt x="126" y="625"/>
                    <a:pt x="197" y="625"/>
                  </a:cubicBezTo>
                  <a:cubicBezTo>
                    <a:pt x="268" y="625"/>
                    <a:pt x="466" y="640"/>
                    <a:pt x="506" y="680"/>
                  </a:cubicBezTo>
                  <a:cubicBezTo>
                    <a:pt x="506" y="680"/>
                    <a:pt x="513" y="688"/>
                    <a:pt x="513" y="696"/>
                  </a:cubicBezTo>
                  <a:cubicBezTo>
                    <a:pt x="529" y="704"/>
                    <a:pt x="537" y="712"/>
                    <a:pt x="553" y="712"/>
                  </a:cubicBezTo>
                  <a:cubicBezTo>
                    <a:pt x="561" y="712"/>
                    <a:pt x="569" y="712"/>
                    <a:pt x="585" y="704"/>
                  </a:cubicBezTo>
                  <a:cubicBezTo>
                    <a:pt x="600" y="704"/>
                    <a:pt x="616" y="696"/>
                    <a:pt x="632" y="696"/>
                  </a:cubicBezTo>
                  <a:cubicBezTo>
                    <a:pt x="640" y="688"/>
                    <a:pt x="648" y="680"/>
                    <a:pt x="664" y="680"/>
                  </a:cubicBezTo>
                  <a:lnTo>
                    <a:pt x="988" y="1115"/>
                  </a:lnTo>
                </a:path>
              </a:pathLst>
            </a:custGeom>
            <a:solidFill>
              <a:schemeClr val="accent6"/>
            </a:solidFill>
            <a:ln>
              <a:solidFill>
                <a:schemeClr val="bg2"/>
              </a:solidFill>
            </a:ln>
            <a:effectLst/>
          </p:spPr>
          <p:txBody>
            <a:bodyPr wrap="none" anchor="ctr"/>
            <a:lstStyle/>
            <a:p>
              <a:endParaRPr lang="en-US"/>
            </a:p>
          </p:txBody>
        </p:sp>
        <p:sp>
          <p:nvSpPr>
            <p:cNvPr id="306" name="Freeform 668"/>
            <p:cNvSpPr>
              <a:spLocks noChangeArrowheads="1"/>
            </p:cNvSpPr>
            <p:nvPr/>
          </p:nvSpPr>
          <p:spPr bwMode="auto">
            <a:xfrm>
              <a:off x="18044440" y="5017977"/>
              <a:ext cx="1036730" cy="1097032"/>
            </a:xfrm>
            <a:custGeom>
              <a:avLst/>
              <a:gdLst>
                <a:gd name="T0" fmla="*/ 538 w 1970"/>
                <a:gd name="T1" fmla="*/ 48 h 2088"/>
                <a:gd name="T2" fmla="*/ 332 w 1970"/>
                <a:gd name="T3" fmla="*/ 143 h 2088"/>
                <a:gd name="T4" fmla="*/ 245 w 1970"/>
                <a:gd name="T5" fmla="*/ 111 h 2088"/>
                <a:gd name="T6" fmla="*/ 174 w 1970"/>
                <a:gd name="T7" fmla="*/ 182 h 2088"/>
                <a:gd name="T8" fmla="*/ 206 w 1970"/>
                <a:gd name="T9" fmla="*/ 395 h 2088"/>
                <a:gd name="T10" fmla="*/ 32 w 1970"/>
                <a:gd name="T11" fmla="*/ 585 h 2088"/>
                <a:gd name="T12" fmla="*/ 32 w 1970"/>
                <a:gd name="T13" fmla="*/ 688 h 2088"/>
                <a:gd name="T14" fmla="*/ 71 w 1970"/>
                <a:gd name="T15" fmla="*/ 815 h 2088"/>
                <a:gd name="T16" fmla="*/ 64 w 1970"/>
                <a:gd name="T17" fmla="*/ 917 h 2088"/>
                <a:gd name="T18" fmla="*/ 55 w 1970"/>
                <a:gd name="T19" fmla="*/ 965 h 2088"/>
                <a:gd name="T20" fmla="*/ 87 w 1970"/>
                <a:gd name="T21" fmla="*/ 1091 h 2088"/>
                <a:gd name="T22" fmla="*/ 237 w 1970"/>
                <a:gd name="T23" fmla="*/ 1194 h 2088"/>
                <a:gd name="T24" fmla="*/ 348 w 1970"/>
                <a:gd name="T25" fmla="*/ 1233 h 2088"/>
                <a:gd name="T26" fmla="*/ 601 w 1970"/>
                <a:gd name="T27" fmla="*/ 1518 h 2088"/>
                <a:gd name="T28" fmla="*/ 625 w 1970"/>
                <a:gd name="T29" fmla="*/ 1629 h 2088"/>
                <a:gd name="T30" fmla="*/ 664 w 1970"/>
                <a:gd name="T31" fmla="*/ 1708 h 2088"/>
                <a:gd name="T32" fmla="*/ 664 w 1970"/>
                <a:gd name="T33" fmla="*/ 1874 h 2088"/>
                <a:gd name="T34" fmla="*/ 704 w 1970"/>
                <a:gd name="T35" fmla="*/ 1945 h 2088"/>
                <a:gd name="T36" fmla="*/ 735 w 1970"/>
                <a:gd name="T37" fmla="*/ 2008 h 2088"/>
                <a:gd name="T38" fmla="*/ 838 w 1970"/>
                <a:gd name="T39" fmla="*/ 2048 h 2088"/>
                <a:gd name="T40" fmla="*/ 1803 w 1970"/>
                <a:gd name="T41" fmla="*/ 1803 h 2088"/>
                <a:gd name="T42" fmla="*/ 1795 w 1970"/>
                <a:gd name="T43" fmla="*/ 1486 h 2088"/>
                <a:gd name="T44" fmla="*/ 1850 w 1970"/>
                <a:gd name="T45" fmla="*/ 1170 h 2088"/>
                <a:gd name="T46" fmla="*/ 1889 w 1970"/>
                <a:gd name="T47" fmla="*/ 917 h 2088"/>
                <a:gd name="T48" fmla="*/ 1929 w 1970"/>
                <a:gd name="T49" fmla="*/ 806 h 2088"/>
                <a:gd name="T50" fmla="*/ 1961 w 1970"/>
                <a:gd name="T51" fmla="*/ 712 h 2088"/>
                <a:gd name="T52" fmla="*/ 1961 w 1970"/>
                <a:gd name="T53" fmla="*/ 672 h 2088"/>
                <a:gd name="T54" fmla="*/ 1882 w 1970"/>
                <a:gd name="T55" fmla="*/ 783 h 2088"/>
                <a:gd name="T56" fmla="*/ 1850 w 1970"/>
                <a:gd name="T57" fmla="*/ 886 h 2088"/>
                <a:gd name="T58" fmla="*/ 1818 w 1970"/>
                <a:gd name="T59" fmla="*/ 886 h 2088"/>
                <a:gd name="T60" fmla="*/ 1771 w 1970"/>
                <a:gd name="T61" fmla="*/ 965 h 2088"/>
                <a:gd name="T62" fmla="*/ 1692 w 1970"/>
                <a:gd name="T63" fmla="*/ 1052 h 2088"/>
                <a:gd name="T64" fmla="*/ 1668 w 1970"/>
                <a:gd name="T65" fmla="*/ 1052 h 2088"/>
                <a:gd name="T66" fmla="*/ 1716 w 1970"/>
                <a:gd name="T67" fmla="*/ 894 h 2088"/>
                <a:gd name="T68" fmla="*/ 1779 w 1970"/>
                <a:gd name="T69" fmla="*/ 806 h 2088"/>
                <a:gd name="T70" fmla="*/ 1739 w 1970"/>
                <a:gd name="T71" fmla="*/ 712 h 2088"/>
                <a:gd name="T72" fmla="*/ 1684 w 1970"/>
                <a:gd name="T73" fmla="*/ 672 h 2088"/>
                <a:gd name="T74" fmla="*/ 1684 w 1970"/>
                <a:gd name="T75" fmla="*/ 569 h 2088"/>
                <a:gd name="T76" fmla="*/ 1581 w 1970"/>
                <a:gd name="T77" fmla="*/ 411 h 2088"/>
                <a:gd name="T78" fmla="*/ 1431 w 1970"/>
                <a:gd name="T79" fmla="*/ 372 h 2088"/>
                <a:gd name="T80" fmla="*/ 1352 w 1970"/>
                <a:gd name="T81" fmla="*/ 395 h 2088"/>
                <a:gd name="T82" fmla="*/ 1297 w 1970"/>
                <a:gd name="T83" fmla="*/ 356 h 2088"/>
                <a:gd name="T84" fmla="*/ 886 w 1970"/>
                <a:gd name="T85" fmla="*/ 253 h 2088"/>
                <a:gd name="T86" fmla="*/ 814 w 1970"/>
                <a:gd name="T87" fmla="*/ 174 h 2088"/>
                <a:gd name="T88" fmla="*/ 799 w 1970"/>
                <a:gd name="T89" fmla="*/ 166 h 2088"/>
                <a:gd name="T90" fmla="*/ 719 w 1970"/>
                <a:gd name="T91" fmla="*/ 127 h 2088"/>
                <a:gd name="T92" fmla="*/ 641 w 1970"/>
                <a:gd name="T93" fmla="*/ 166 h 2088"/>
                <a:gd name="T94" fmla="*/ 648 w 1970"/>
                <a:gd name="T95" fmla="*/ 64 h 2088"/>
                <a:gd name="T96" fmla="*/ 664 w 1970"/>
                <a:gd name="T97" fmla="*/ 0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70" h="2088">
                  <a:moveTo>
                    <a:pt x="656" y="0"/>
                  </a:moveTo>
                  <a:lnTo>
                    <a:pt x="656" y="0"/>
                  </a:lnTo>
                  <a:cubicBezTo>
                    <a:pt x="625" y="0"/>
                    <a:pt x="585" y="16"/>
                    <a:pt x="585" y="24"/>
                  </a:cubicBezTo>
                  <a:cubicBezTo>
                    <a:pt x="577" y="32"/>
                    <a:pt x="561" y="40"/>
                    <a:pt x="538" y="48"/>
                  </a:cubicBezTo>
                  <a:cubicBezTo>
                    <a:pt x="522" y="56"/>
                    <a:pt x="498" y="64"/>
                    <a:pt x="490" y="71"/>
                  </a:cubicBezTo>
                  <a:cubicBezTo>
                    <a:pt x="482" y="71"/>
                    <a:pt x="475" y="79"/>
                    <a:pt x="466" y="87"/>
                  </a:cubicBezTo>
                  <a:cubicBezTo>
                    <a:pt x="451" y="95"/>
                    <a:pt x="419" y="119"/>
                    <a:pt x="388" y="119"/>
                  </a:cubicBezTo>
                  <a:cubicBezTo>
                    <a:pt x="364" y="127"/>
                    <a:pt x="340" y="135"/>
                    <a:pt x="332" y="143"/>
                  </a:cubicBezTo>
                  <a:cubicBezTo>
                    <a:pt x="316" y="151"/>
                    <a:pt x="308" y="151"/>
                    <a:pt x="293" y="151"/>
                  </a:cubicBezTo>
                  <a:lnTo>
                    <a:pt x="285" y="151"/>
                  </a:lnTo>
                  <a:cubicBezTo>
                    <a:pt x="277" y="143"/>
                    <a:pt x="269" y="143"/>
                    <a:pt x="269" y="135"/>
                  </a:cubicBezTo>
                  <a:cubicBezTo>
                    <a:pt x="253" y="135"/>
                    <a:pt x="253" y="127"/>
                    <a:pt x="245" y="111"/>
                  </a:cubicBezTo>
                  <a:lnTo>
                    <a:pt x="245" y="111"/>
                  </a:lnTo>
                  <a:cubicBezTo>
                    <a:pt x="229" y="119"/>
                    <a:pt x="190" y="166"/>
                    <a:pt x="174" y="174"/>
                  </a:cubicBezTo>
                  <a:lnTo>
                    <a:pt x="174" y="174"/>
                  </a:lnTo>
                  <a:cubicBezTo>
                    <a:pt x="174" y="174"/>
                    <a:pt x="174" y="174"/>
                    <a:pt x="174" y="182"/>
                  </a:cubicBezTo>
                  <a:cubicBezTo>
                    <a:pt x="174" y="198"/>
                    <a:pt x="174" y="222"/>
                    <a:pt x="182" y="238"/>
                  </a:cubicBezTo>
                  <a:cubicBezTo>
                    <a:pt x="182" y="253"/>
                    <a:pt x="182" y="261"/>
                    <a:pt x="190" y="277"/>
                  </a:cubicBezTo>
                  <a:cubicBezTo>
                    <a:pt x="190" y="285"/>
                    <a:pt x="190" y="293"/>
                    <a:pt x="190" y="309"/>
                  </a:cubicBezTo>
                  <a:cubicBezTo>
                    <a:pt x="198" y="332"/>
                    <a:pt x="206" y="364"/>
                    <a:pt x="206" y="395"/>
                  </a:cubicBezTo>
                  <a:cubicBezTo>
                    <a:pt x="206" y="419"/>
                    <a:pt x="198" y="443"/>
                    <a:pt x="182" y="459"/>
                  </a:cubicBezTo>
                  <a:cubicBezTo>
                    <a:pt x="166" y="491"/>
                    <a:pt x="142" y="498"/>
                    <a:pt x="119" y="506"/>
                  </a:cubicBezTo>
                  <a:cubicBezTo>
                    <a:pt x="95" y="514"/>
                    <a:pt x="79" y="522"/>
                    <a:pt x="64" y="538"/>
                  </a:cubicBezTo>
                  <a:cubicBezTo>
                    <a:pt x="40" y="554"/>
                    <a:pt x="32" y="569"/>
                    <a:pt x="32" y="585"/>
                  </a:cubicBezTo>
                  <a:cubicBezTo>
                    <a:pt x="32" y="601"/>
                    <a:pt x="24" y="617"/>
                    <a:pt x="8" y="641"/>
                  </a:cubicBezTo>
                  <a:cubicBezTo>
                    <a:pt x="8" y="649"/>
                    <a:pt x="0" y="656"/>
                    <a:pt x="0" y="664"/>
                  </a:cubicBezTo>
                  <a:cubicBezTo>
                    <a:pt x="0" y="672"/>
                    <a:pt x="0" y="672"/>
                    <a:pt x="0" y="672"/>
                  </a:cubicBezTo>
                  <a:cubicBezTo>
                    <a:pt x="8" y="680"/>
                    <a:pt x="16" y="688"/>
                    <a:pt x="32" y="688"/>
                  </a:cubicBezTo>
                  <a:cubicBezTo>
                    <a:pt x="40" y="696"/>
                    <a:pt x="48" y="696"/>
                    <a:pt x="55" y="704"/>
                  </a:cubicBezTo>
                  <a:cubicBezTo>
                    <a:pt x="79" y="712"/>
                    <a:pt x="87" y="735"/>
                    <a:pt x="87" y="759"/>
                  </a:cubicBezTo>
                  <a:cubicBezTo>
                    <a:pt x="87" y="759"/>
                    <a:pt x="87" y="759"/>
                    <a:pt x="87" y="767"/>
                  </a:cubicBezTo>
                  <a:cubicBezTo>
                    <a:pt x="87" y="783"/>
                    <a:pt x="79" y="799"/>
                    <a:pt x="71" y="815"/>
                  </a:cubicBezTo>
                  <a:cubicBezTo>
                    <a:pt x="55" y="822"/>
                    <a:pt x="55" y="830"/>
                    <a:pt x="55" y="838"/>
                  </a:cubicBezTo>
                  <a:cubicBezTo>
                    <a:pt x="55" y="838"/>
                    <a:pt x="55" y="846"/>
                    <a:pt x="55" y="854"/>
                  </a:cubicBezTo>
                  <a:cubicBezTo>
                    <a:pt x="64" y="862"/>
                    <a:pt x="64" y="878"/>
                    <a:pt x="64" y="886"/>
                  </a:cubicBezTo>
                  <a:cubicBezTo>
                    <a:pt x="64" y="902"/>
                    <a:pt x="64" y="909"/>
                    <a:pt x="64" y="917"/>
                  </a:cubicBezTo>
                  <a:cubicBezTo>
                    <a:pt x="64" y="925"/>
                    <a:pt x="64" y="933"/>
                    <a:pt x="64" y="941"/>
                  </a:cubicBezTo>
                  <a:lnTo>
                    <a:pt x="64" y="941"/>
                  </a:lnTo>
                  <a:lnTo>
                    <a:pt x="64" y="941"/>
                  </a:lnTo>
                  <a:cubicBezTo>
                    <a:pt x="64" y="949"/>
                    <a:pt x="55" y="957"/>
                    <a:pt x="55" y="965"/>
                  </a:cubicBezTo>
                  <a:cubicBezTo>
                    <a:pt x="55" y="973"/>
                    <a:pt x="48" y="981"/>
                    <a:pt x="48" y="988"/>
                  </a:cubicBezTo>
                  <a:cubicBezTo>
                    <a:pt x="40" y="1004"/>
                    <a:pt x="40" y="1012"/>
                    <a:pt x="40" y="1020"/>
                  </a:cubicBezTo>
                  <a:cubicBezTo>
                    <a:pt x="40" y="1044"/>
                    <a:pt x="48" y="1052"/>
                    <a:pt x="64" y="1060"/>
                  </a:cubicBezTo>
                  <a:cubicBezTo>
                    <a:pt x="71" y="1068"/>
                    <a:pt x="79" y="1083"/>
                    <a:pt x="87" y="1091"/>
                  </a:cubicBezTo>
                  <a:cubicBezTo>
                    <a:pt x="95" y="1115"/>
                    <a:pt x="119" y="1123"/>
                    <a:pt x="142" y="1131"/>
                  </a:cubicBezTo>
                  <a:cubicBezTo>
                    <a:pt x="150" y="1139"/>
                    <a:pt x="158" y="1139"/>
                    <a:pt x="166" y="1146"/>
                  </a:cubicBezTo>
                  <a:cubicBezTo>
                    <a:pt x="182" y="1155"/>
                    <a:pt x="190" y="1155"/>
                    <a:pt x="198" y="1155"/>
                  </a:cubicBezTo>
                  <a:cubicBezTo>
                    <a:pt x="214" y="1162"/>
                    <a:pt x="229" y="1162"/>
                    <a:pt x="237" y="1194"/>
                  </a:cubicBezTo>
                  <a:cubicBezTo>
                    <a:pt x="237" y="1202"/>
                    <a:pt x="245" y="1202"/>
                    <a:pt x="253" y="1202"/>
                  </a:cubicBezTo>
                  <a:lnTo>
                    <a:pt x="261" y="1202"/>
                  </a:lnTo>
                  <a:cubicBezTo>
                    <a:pt x="269" y="1202"/>
                    <a:pt x="277" y="1202"/>
                    <a:pt x="277" y="1202"/>
                  </a:cubicBezTo>
                  <a:cubicBezTo>
                    <a:pt x="293" y="1202"/>
                    <a:pt x="324" y="1210"/>
                    <a:pt x="348" y="1233"/>
                  </a:cubicBezTo>
                  <a:cubicBezTo>
                    <a:pt x="372" y="1257"/>
                    <a:pt x="395" y="1281"/>
                    <a:pt x="419" y="1305"/>
                  </a:cubicBezTo>
                  <a:cubicBezTo>
                    <a:pt x="459" y="1344"/>
                    <a:pt x="490" y="1384"/>
                    <a:pt x="506" y="1384"/>
                  </a:cubicBezTo>
                  <a:cubicBezTo>
                    <a:pt x="538" y="1392"/>
                    <a:pt x="601" y="1447"/>
                    <a:pt x="601" y="1510"/>
                  </a:cubicBezTo>
                  <a:cubicBezTo>
                    <a:pt x="601" y="1518"/>
                    <a:pt x="601" y="1518"/>
                    <a:pt x="601" y="1518"/>
                  </a:cubicBezTo>
                  <a:cubicBezTo>
                    <a:pt x="593" y="1526"/>
                    <a:pt x="593" y="1526"/>
                    <a:pt x="593" y="1534"/>
                  </a:cubicBezTo>
                  <a:cubicBezTo>
                    <a:pt x="593" y="1542"/>
                    <a:pt x="601" y="1558"/>
                    <a:pt x="601" y="1573"/>
                  </a:cubicBezTo>
                  <a:cubicBezTo>
                    <a:pt x="609" y="1589"/>
                    <a:pt x="617" y="1613"/>
                    <a:pt x="625" y="1629"/>
                  </a:cubicBezTo>
                  <a:lnTo>
                    <a:pt x="625" y="1629"/>
                  </a:lnTo>
                  <a:cubicBezTo>
                    <a:pt x="625" y="1637"/>
                    <a:pt x="625" y="1637"/>
                    <a:pt x="625" y="1637"/>
                  </a:cubicBezTo>
                  <a:cubicBezTo>
                    <a:pt x="632" y="1645"/>
                    <a:pt x="632" y="1652"/>
                    <a:pt x="632" y="1652"/>
                  </a:cubicBezTo>
                  <a:cubicBezTo>
                    <a:pt x="641" y="1668"/>
                    <a:pt x="648" y="1676"/>
                    <a:pt x="648" y="1684"/>
                  </a:cubicBezTo>
                  <a:cubicBezTo>
                    <a:pt x="648" y="1700"/>
                    <a:pt x="656" y="1700"/>
                    <a:pt x="664" y="1708"/>
                  </a:cubicBezTo>
                  <a:cubicBezTo>
                    <a:pt x="680" y="1716"/>
                    <a:pt x="688" y="1716"/>
                    <a:pt x="688" y="1739"/>
                  </a:cubicBezTo>
                  <a:cubicBezTo>
                    <a:pt x="688" y="1739"/>
                    <a:pt x="688" y="1747"/>
                    <a:pt x="680" y="1755"/>
                  </a:cubicBezTo>
                  <a:cubicBezTo>
                    <a:pt x="672" y="1795"/>
                    <a:pt x="672" y="1803"/>
                    <a:pt x="664" y="1819"/>
                  </a:cubicBezTo>
                  <a:cubicBezTo>
                    <a:pt x="664" y="1834"/>
                    <a:pt x="664" y="1850"/>
                    <a:pt x="664" y="1874"/>
                  </a:cubicBezTo>
                  <a:cubicBezTo>
                    <a:pt x="656" y="1882"/>
                    <a:pt x="656" y="1890"/>
                    <a:pt x="656" y="1890"/>
                  </a:cubicBezTo>
                  <a:cubicBezTo>
                    <a:pt x="656" y="1913"/>
                    <a:pt x="664" y="1913"/>
                    <a:pt x="680" y="1913"/>
                  </a:cubicBezTo>
                  <a:cubicBezTo>
                    <a:pt x="688" y="1921"/>
                    <a:pt x="696" y="1921"/>
                    <a:pt x="704" y="1937"/>
                  </a:cubicBezTo>
                  <a:cubicBezTo>
                    <a:pt x="704" y="1945"/>
                    <a:pt x="704" y="1945"/>
                    <a:pt x="704" y="1945"/>
                  </a:cubicBezTo>
                  <a:cubicBezTo>
                    <a:pt x="704" y="1961"/>
                    <a:pt x="696" y="1969"/>
                    <a:pt x="688" y="1977"/>
                  </a:cubicBezTo>
                  <a:cubicBezTo>
                    <a:pt x="680" y="1985"/>
                    <a:pt x="680" y="1992"/>
                    <a:pt x="680" y="2000"/>
                  </a:cubicBezTo>
                  <a:lnTo>
                    <a:pt x="680" y="2000"/>
                  </a:lnTo>
                  <a:cubicBezTo>
                    <a:pt x="680" y="2008"/>
                    <a:pt x="704" y="2008"/>
                    <a:pt x="735" y="2008"/>
                  </a:cubicBezTo>
                  <a:lnTo>
                    <a:pt x="735" y="2008"/>
                  </a:lnTo>
                  <a:lnTo>
                    <a:pt x="735" y="2008"/>
                  </a:lnTo>
                  <a:lnTo>
                    <a:pt x="735" y="2008"/>
                  </a:lnTo>
                  <a:cubicBezTo>
                    <a:pt x="791" y="2008"/>
                    <a:pt x="822" y="2032"/>
                    <a:pt x="838" y="2048"/>
                  </a:cubicBezTo>
                  <a:cubicBezTo>
                    <a:pt x="854" y="2063"/>
                    <a:pt x="854" y="2079"/>
                    <a:pt x="862" y="2087"/>
                  </a:cubicBezTo>
                  <a:cubicBezTo>
                    <a:pt x="981" y="2079"/>
                    <a:pt x="1289" y="2056"/>
                    <a:pt x="1534" y="2032"/>
                  </a:cubicBezTo>
                  <a:cubicBezTo>
                    <a:pt x="1660" y="2024"/>
                    <a:pt x="1779" y="2008"/>
                    <a:pt x="1834" y="2000"/>
                  </a:cubicBezTo>
                  <a:cubicBezTo>
                    <a:pt x="1834" y="1913"/>
                    <a:pt x="1826" y="1850"/>
                    <a:pt x="1803" y="1803"/>
                  </a:cubicBezTo>
                  <a:cubicBezTo>
                    <a:pt x="1795" y="1787"/>
                    <a:pt x="1795" y="1771"/>
                    <a:pt x="1787" y="1763"/>
                  </a:cubicBezTo>
                  <a:cubicBezTo>
                    <a:pt x="1763" y="1708"/>
                    <a:pt x="1755" y="1692"/>
                    <a:pt x="1771" y="1637"/>
                  </a:cubicBezTo>
                  <a:cubicBezTo>
                    <a:pt x="1779" y="1605"/>
                    <a:pt x="1779" y="1573"/>
                    <a:pt x="1779" y="1550"/>
                  </a:cubicBezTo>
                  <a:cubicBezTo>
                    <a:pt x="1779" y="1518"/>
                    <a:pt x="1771" y="1502"/>
                    <a:pt x="1795" y="1486"/>
                  </a:cubicBezTo>
                  <a:cubicBezTo>
                    <a:pt x="1818" y="1463"/>
                    <a:pt x="1811" y="1431"/>
                    <a:pt x="1795" y="1376"/>
                  </a:cubicBezTo>
                  <a:cubicBezTo>
                    <a:pt x="1779" y="1328"/>
                    <a:pt x="1803" y="1249"/>
                    <a:pt x="1818" y="1233"/>
                  </a:cubicBezTo>
                  <a:cubicBezTo>
                    <a:pt x="1826" y="1226"/>
                    <a:pt x="1826" y="1226"/>
                    <a:pt x="1834" y="1218"/>
                  </a:cubicBezTo>
                  <a:cubicBezTo>
                    <a:pt x="1850" y="1210"/>
                    <a:pt x="1858" y="1202"/>
                    <a:pt x="1850" y="1170"/>
                  </a:cubicBezTo>
                  <a:cubicBezTo>
                    <a:pt x="1850" y="1162"/>
                    <a:pt x="1842" y="1146"/>
                    <a:pt x="1842" y="1139"/>
                  </a:cubicBezTo>
                  <a:cubicBezTo>
                    <a:pt x="1834" y="1107"/>
                    <a:pt x="1826" y="1083"/>
                    <a:pt x="1842" y="1036"/>
                  </a:cubicBezTo>
                  <a:cubicBezTo>
                    <a:pt x="1850" y="1012"/>
                    <a:pt x="1866" y="996"/>
                    <a:pt x="1874" y="981"/>
                  </a:cubicBezTo>
                  <a:cubicBezTo>
                    <a:pt x="1889" y="957"/>
                    <a:pt x="1898" y="941"/>
                    <a:pt x="1889" y="917"/>
                  </a:cubicBezTo>
                  <a:lnTo>
                    <a:pt x="1882" y="909"/>
                  </a:lnTo>
                  <a:cubicBezTo>
                    <a:pt x="1874" y="894"/>
                    <a:pt x="1874" y="894"/>
                    <a:pt x="1889" y="886"/>
                  </a:cubicBezTo>
                  <a:cubicBezTo>
                    <a:pt x="1889" y="878"/>
                    <a:pt x="1889" y="878"/>
                    <a:pt x="1898" y="870"/>
                  </a:cubicBezTo>
                  <a:cubicBezTo>
                    <a:pt x="1929" y="838"/>
                    <a:pt x="1929" y="822"/>
                    <a:pt x="1929" y="806"/>
                  </a:cubicBezTo>
                  <a:lnTo>
                    <a:pt x="1929" y="806"/>
                  </a:lnTo>
                  <a:cubicBezTo>
                    <a:pt x="1937" y="799"/>
                    <a:pt x="1937" y="791"/>
                    <a:pt x="1945" y="783"/>
                  </a:cubicBezTo>
                  <a:cubicBezTo>
                    <a:pt x="1953" y="767"/>
                    <a:pt x="1961" y="759"/>
                    <a:pt x="1961" y="743"/>
                  </a:cubicBezTo>
                  <a:cubicBezTo>
                    <a:pt x="1953" y="728"/>
                    <a:pt x="1961" y="720"/>
                    <a:pt x="1961" y="712"/>
                  </a:cubicBezTo>
                  <a:cubicBezTo>
                    <a:pt x="1969" y="704"/>
                    <a:pt x="1969" y="696"/>
                    <a:pt x="1969" y="696"/>
                  </a:cubicBezTo>
                  <a:cubicBezTo>
                    <a:pt x="1969" y="688"/>
                    <a:pt x="1969" y="680"/>
                    <a:pt x="1969" y="672"/>
                  </a:cubicBezTo>
                  <a:lnTo>
                    <a:pt x="1961" y="672"/>
                  </a:lnTo>
                  <a:lnTo>
                    <a:pt x="1961" y="672"/>
                  </a:lnTo>
                  <a:lnTo>
                    <a:pt x="1953" y="680"/>
                  </a:lnTo>
                  <a:cubicBezTo>
                    <a:pt x="1937" y="688"/>
                    <a:pt x="1929" y="688"/>
                    <a:pt x="1921" y="704"/>
                  </a:cubicBezTo>
                  <a:cubicBezTo>
                    <a:pt x="1921" y="720"/>
                    <a:pt x="1913" y="728"/>
                    <a:pt x="1905" y="735"/>
                  </a:cubicBezTo>
                  <a:cubicBezTo>
                    <a:pt x="1905" y="751"/>
                    <a:pt x="1889" y="767"/>
                    <a:pt x="1882" y="783"/>
                  </a:cubicBezTo>
                  <a:cubicBezTo>
                    <a:pt x="1882" y="799"/>
                    <a:pt x="1874" y="815"/>
                    <a:pt x="1866" y="822"/>
                  </a:cubicBezTo>
                  <a:cubicBezTo>
                    <a:pt x="1858" y="838"/>
                    <a:pt x="1858" y="846"/>
                    <a:pt x="1858" y="854"/>
                  </a:cubicBezTo>
                  <a:cubicBezTo>
                    <a:pt x="1858" y="862"/>
                    <a:pt x="1858" y="862"/>
                    <a:pt x="1858" y="870"/>
                  </a:cubicBezTo>
                  <a:cubicBezTo>
                    <a:pt x="1858" y="878"/>
                    <a:pt x="1858" y="878"/>
                    <a:pt x="1850" y="886"/>
                  </a:cubicBezTo>
                  <a:cubicBezTo>
                    <a:pt x="1850" y="886"/>
                    <a:pt x="1850" y="886"/>
                    <a:pt x="1842" y="886"/>
                  </a:cubicBezTo>
                  <a:lnTo>
                    <a:pt x="1842" y="886"/>
                  </a:lnTo>
                  <a:lnTo>
                    <a:pt x="1834" y="886"/>
                  </a:lnTo>
                  <a:cubicBezTo>
                    <a:pt x="1826" y="886"/>
                    <a:pt x="1826" y="886"/>
                    <a:pt x="1818" y="886"/>
                  </a:cubicBezTo>
                  <a:cubicBezTo>
                    <a:pt x="1811" y="886"/>
                    <a:pt x="1803" y="886"/>
                    <a:pt x="1803" y="902"/>
                  </a:cubicBezTo>
                  <a:cubicBezTo>
                    <a:pt x="1787" y="925"/>
                    <a:pt x="1779" y="933"/>
                    <a:pt x="1779" y="957"/>
                  </a:cubicBezTo>
                  <a:cubicBezTo>
                    <a:pt x="1771" y="957"/>
                    <a:pt x="1771" y="957"/>
                    <a:pt x="1771" y="957"/>
                  </a:cubicBezTo>
                  <a:lnTo>
                    <a:pt x="1771" y="965"/>
                  </a:lnTo>
                  <a:cubicBezTo>
                    <a:pt x="1771" y="981"/>
                    <a:pt x="1763" y="988"/>
                    <a:pt x="1747" y="996"/>
                  </a:cubicBezTo>
                  <a:cubicBezTo>
                    <a:pt x="1731" y="996"/>
                    <a:pt x="1716" y="1004"/>
                    <a:pt x="1708" y="1020"/>
                  </a:cubicBezTo>
                  <a:cubicBezTo>
                    <a:pt x="1708" y="1028"/>
                    <a:pt x="1708" y="1028"/>
                    <a:pt x="1708" y="1036"/>
                  </a:cubicBezTo>
                  <a:cubicBezTo>
                    <a:pt x="1708" y="1044"/>
                    <a:pt x="1700" y="1052"/>
                    <a:pt x="1692" y="1052"/>
                  </a:cubicBezTo>
                  <a:cubicBezTo>
                    <a:pt x="1692" y="1052"/>
                    <a:pt x="1692" y="1052"/>
                    <a:pt x="1684" y="1044"/>
                  </a:cubicBezTo>
                  <a:lnTo>
                    <a:pt x="1684" y="1044"/>
                  </a:lnTo>
                  <a:cubicBezTo>
                    <a:pt x="1676" y="1044"/>
                    <a:pt x="1676" y="1044"/>
                    <a:pt x="1676" y="1052"/>
                  </a:cubicBezTo>
                  <a:cubicBezTo>
                    <a:pt x="1668" y="1052"/>
                    <a:pt x="1668" y="1052"/>
                    <a:pt x="1668" y="1052"/>
                  </a:cubicBezTo>
                  <a:cubicBezTo>
                    <a:pt x="1660" y="1052"/>
                    <a:pt x="1660" y="1052"/>
                    <a:pt x="1660" y="1052"/>
                  </a:cubicBezTo>
                  <a:cubicBezTo>
                    <a:pt x="1660" y="1044"/>
                    <a:pt x="1660" y="1044"/>
                    <a:pt x="1668" y="1004"/>
                  </a:cubicBezTo>
                  <a:cubicBezTo>
                    <a:pt x="1676" y="949"/>
                    <a:pt x="1692" y="933"/>
                    <a:pt x="1700" y="917"/>
                  </a:cubicBezTo>
                  <a:cubicBezTo>
                    <a:pt x="1708" y="909"/>
                    <a:pt x="1716" y="902"/>
                    <a:pt x="1716" y="894"/>
                  </a:cubicBezTo>
                  <a:cubicBezTo>
                    <a:pt x="1716" y="878"/>
                    <a:pt x="1731" y="878"/>
                    <a:pt x="1739" y="878"/>
                  </a:cubicBezTo>
                  <a:lnTo>
                    <a:pt x="1739" y="878"/>
                  </a:lnTo>
                  <a:cubicBezTo>
                    <a:pt x="1755" y="878"/>
                    <a:pt x="1763" y="878"/>
                    <a:pt x="1771" y="854"/>
                  </a:cubicBezTo>
                  <a:cubicBezTo>
                    <a:pt x="1771" y="830"/>
                    <a:pt x="1771" y="822"/>
                    <a:pt x="1779" y="806"/>
                  </a:cubicBezTo>
                  <a:cubicBezTo>
                    <a:pt x="1779" y="799"/>
                    <a:pt x="1779" y="791"/>
                    <a:pt x="1779" y="791"/>
                  </a:cubicBezTo>
                  <a:cubicBezTo>
                    <a:pt x="1779" y="783"/>
                    <a:pt x="1771" y="783"/>
                    <a:pt x="1771" y="783"/>
                  </a:cubicBezTo>
                  <a:lnTo>
                    <a:pt x="1771" y="783"/>
                  </a:lnTo>
                  <a:cubicBezTo>
                    <a:pt x="1739" y="767"/>
                    <a:pt x="1739" y="743"/>
                    <a:pt x="1739" y="712"/>
                  </a:cubicBezTo>
                  <a:cubicBezTo>
                    <a:pt x="1739" y="712"/>
                    <a:pt x="1739" y="712"/>
                    <a:pt x="1739" y="704"/>
                  </a:cubicBezTo>
                  <a:lnTo>
                    <a:pt x="1739" y="696"/>
                  </a:lnTo>
                  <a:cubicBezTo>
                    <a:pt x="1739" y="680"/>
                    <a:pt x="1731" y="680"/>
                    <a:pt x="1708" y="672"/>
                  </a:cubicBezTo>
                  <a:cubicBezTo>
                    <a:pt x="1700" y="672"/>
                    <a:pt x="1692" y="672"/>
                    <a:pt x="1684" y="672"/>
                  </a:cubicBezTo>
                  <a:cubicBezTo>
                    <a:pt x="1676" y="664"/>
                    <a:pt x="1668" y="664"/>
                    <a:pt x="1668" y="664"/>
                  </a:cubicBezTo>
                  <a:cubicBezTo>
                    <a:pt x="1660" y="656"/>
                    <a:pt x="1668" y="649"/>
                    <a:pt x="1668" y="641"/>
                  </a:cubicBezTo>
                  <a:lnTo>
                    <a:pt x="1668" y="641"/>
                  </a:lnTo>
                  <a:cubicBezTo>
                    <a:pt x="1676" y="633"/>
                    <a:pt x="1684" y="609"/>
                    <a:pt x="1684" y="569"/>
                  </a:cubicBezTo>
                  <a:cubicBezTo>
                    <a:pt x="1684" y="491"/>
                    <a:pt x="1637" y="482"/>
                    <a:pt x="1613" y="482"/>
                  </a:cubicBezTo>
                  <a:lnTo>
                    <a:pt x="1613" y="482"/>
                  </a:lnTo>
                  <a:cubicBezTo>
                    <a:pt x="1589" y="475"/>
                    <a:pt x="1589" y="459"/>
                    <a:pt x="1581" y="419"/>
                  </a:cubicBezTo>
                  <a:cubicBezTo>
                    <a:pt x="1581" y="411"/>
                    <a:pt x="1581" y="411"/>
                    <a:pt x="1581" y="411"/>
                  </a:cubicBezTo>
                  <a:cubicBezTo>
                    <a:pt x="1581" y="395"/>
                    <a:pt x="1558" y="388"/>
                    <a:pt x="1526" y="388"/>
                  </a:cubicBezTo>
                  <a:cubicBezTo>
                    <a:pt x="1510" y="388"/>
                    <a:pt x="1486" y="388"/>
                    <a:pt x="1478" y="380"/>
                  </a:cubicBezTo>
                  <a:cubicBezTo>
                    <a:pt x="1471" y="372"/>
                    <a:pt x="1463" y="364"/>
                    <a:pt x="1463" y="364"/>
                  </a:cubicBezTo>
                  <a:cubicBezTo>
                    <a:pt x="1455" y="364"/>
                    <a:pt x="1447" y="372"/>
                    <a:pt x="1431" y="372"/>
                  </a:cubicBezTo>
                  <a:cubicBezTo>
                    <a:pt x="1423" y="380"/>
                    <a:pt x="1407" y="388"/>
                    <a:pt x="1384" y="388"/>
                  </a:cubicBezTo>
                  <a:lnTo>
                    <a:pt x="1384" y="388"/>
                  </a:lnTo>
                  <a:cubicBezTo>
                    <a:pt x="1368" y="395"/>
                    <a:pt x="1360" y="395"/>
                    <a:pt x="1352" y="395"/>
                  </a:cubicBezTo>
                  <a:lnTo>
                    <a:pt x="1352" y="395"/>
                  </a:lnTo>
                  <a:cubicBezTo>
                    <a:pt x="1328" y="395"/>
                    <a:pt x="1320" y="388"/>
                    <a:pt x="1312" y="372"/>
                  </a:cubicBezTo>
                  <a:lnTo>
                    <a:pt x="1312" y="372"/>
                  </a:lnTo>
                  <a:cubicBezTo>
                    <a:pt x="1305" y="372"/>
                    <a:pt x="1305" y="364"/>
                    <a:pt x="1297" y="356"/>
                  </a:cubicBezTo>
                  <a:lnTo>
                    <a:pt x="1297" y="356"/>
                  </a:lnTo>
                  <a:cubicBezTo>
                    <a:pt x="1265" y="324"/>
                    <a:pt x="1067" y="309"/>
                    <a:pt x="996" y="309"/>
                  </a:cubicBezTo>
                  <a:cubicBezTo>
                    <a:pt x="925" y="309"/>
                    <a:pt x="909" y="285"/>
                    <a:pt x="894" y="269"/>
                  </a:cubicBezTo>
                  <a:lnTo>
                    <a:pt x="894" y="269"/>
                  </a:lnTo>
                  <a:cubicBezTo>
                    <a:pt x="894" y="261"/>
                    <a:pt x="886" y="253"/>
                    <a:pt x="886" y="253"/>
                  </a:cubicBezTo>
                  <a:cubicBezTo>
                    <a:pt x="870" y="229"/>
                    <a:pt x="854" y="206"/>
                    <a:pt x="830" y="190"/>
                  </a:cubicBezTo>
                  <a:lnTo>
                    <a:pt x="830" y="190"/>
                  </a:lnTo>
                  <a:cubicBezTo>
                    <a:pt x="822" y="190"/>
                    <a:pt x="814" y="182"/>
                    <a:pt x="814" y="174"/>
                  </a:cubicBezTo>
                  <a:lnTo>
                    <a:pt x="814" y="174"/>
                  </a:lnTo>
                  <a:lnTo>
                    <a:pt x="814" y="174"/>
                  </a:lnTo>
                  <a:cubicBezTo>
                    <a:pt x="806" y="174"/>
                    <a:pt x="806" y="174"/>
                    <a:pt x="806" y="166"/>
                  </a:cubicBezTo>
                  <a:lnTo>
                    <a:pt x="806" y="166"/>
                  </a:lnTo>
                  <a:cubicBezTo>
                    <a:pt x="806" y="166"/>
                    <a:pt x="806" y="166"/>
                    <a:pt x="799" y="166"/>
                  </a:cubicBezTo>
                  <a:cubicBezTo>
                    <a:pt x="783" y="166"/>
                    <a:pt x="783" y="166"/>
                    <a:pt x="783" y="166"/>
                  </a:cubicBezTo>
                  <a:cubicBezTo>
                    <a:pt x="759" y="166"/>
                    <a:pt x="743" y="166"/>
                    <a:pt x="728" y="151"/>
                  </a:cubicBezTo>
                  <a:cubicBezTo>
                    <a:pt x="719" y="143"/>
                    <a:pt x="719" y="135"/>
                    <a:pt x="719" y="135"/>
                  </a:cubicBezTo>
                  <a:cubicBezTo>
                    <a:pt x="719" y="127"/>
                    <a:pt x="719" y="127"/>
                    <a:pt x="719" y="127"/>
                  </a:cubicBezTo>
                  <a:lnTo>
                    <a:pt x="719" y="127"/>
                  </a:lnTo>
                  <a:cubicBezTo>
                    <a:pt x="712" y="127"/>
                    <a:pt x="704" y="135"/>
                    <a:pt x="696" y="135"/>
                  </a:cubicBezTo>
                  <a:cubicBezTo>
                    <a:pt x="672" y="143"/>
                    <a:pt x="656" y="151"/>
                    <a:pt x="648" y="158"/>
                  </a:cubicBezTo>
                  <a:lnTo>
                    <a:pt x="641" y="166"/>
                  </a:lnTo>
                  <a:cubicBezTo>
                    <a:pt x="632" y="166"/>
                    <a:pt x="632" y="158"/>
                    <a:pt x="632" y="158"/>
                  </a:cubicBezTo>
                  <a:cubicBezTo>
                    <a:pt x="625" y="143"/>
                    <a:pt x="632" y="127"/>
                    <a:pt x="641" y="111"/>
                  </a:cubicBezTo>
                  <a:cubicBezTo>
                    <a:pt x="641" y="103"/>
                    <a:pt x="648" y="95"/>
                    <a:pt x="648" y="87"/>
                  </a:cubicBezTo>
                  <a:cubicBezTo>
                    <a:pt x="648" y="79"/>
                    <a:pt x="648" y="71"/>
                    <a:pt x="648" y="64"/>
                  </a:cubicBezTo>
                  <a:cubicBezTo>
                    <a:pt x="648" y="56"/>
                    <a:pt x="648" y="40"/>
                    <a:pt x="656" y="32"/>
                  </a:cubicBezTo>
                  <a:lnTo>
                    <a:pt x="656" y="32"/>
                  </a:lnTo>
                  <a:cubicBezTo>
                    <a:pt x="664" y="24"/>
                    <a:pt x="680" y="8"/>
                    <a:pt x="672" y="0"/>
                  </a:cubicBezTo>
                  <a:cubicBezTo>
                    <a:pt x="672" y="0"/>
                    <a:pt x="672" y="0"/>
                    <a:pt x="664" y="0"/>
                  </a:cubicBezTo>
                  <a:cubicBezTo>
                    <a:pt x="656" y="0"/>
                    <a:pt x="656" y="0"/>
                    <a:pt x="656" y="0"/>
                  </a:cubicBezTo>
                </a:path>
              </a:pathLst>
            </a:custGeom>
            <a:solidFill>
              <a:schemeClr val="accent6"/>
            </a:solidFill>
            <a:ln>
              <a:solidFill>
                <a:schemeClr val="bg2"/>
              </a:solidFill>
            </a:ln>
            <a:effectLst/>
          </p:spPr>
          <p:txBody>
            <a:bodyPr wrap="none" anchor="ctr"/>
            <a:lstStyle/>
            <a:p>
              <a:endParaRPr lang="en-US"/>
            </a:p>
          </p:txBody>
        </p:sp>
        <p:sp>
          <p:nvSpPr>
            <p:cNvPr id="307" name="Freeform 671"/>
            <p:cNvSpPr>
              <a:spLocks noChangeArrowheads="1"/>
            </p:cNvSpPr>
            <p:nvPr/>
          </p:nvSpPr>
          <p:spPr bwMode="auto">
            <a:xfrm>
              <a:off x="18466554" y="5106110"/>
              <a:ext cx="491693" cy="278317"/>
            </a:xfrm>
            <a:custGeom>
              <a:avLst/>
              <a:gdLst>
                <a:gd name="T0" fmla="*/ 862 w 934"/>
                <a:gd name="T1" fmla="*/ 475 h 531"/>
                <a:gd name="T2" fmla="*/ 862 w 934"/>
                <a:gd name="T3" fmla="*/ 475 h 531"/>
                <a:gd name="T4" fmla="*/ 862 w 934"/>
                <a:gd name="T5" fmla="*/ 498 h 531"/>
                <a:gd name="T6" fmla="*/ 878 w 934"/>
                <a:gd name="T7" fmla="*/ 506 h 531"/>
                <a:gd name="T8" fmla="*/ 902 w 934"/>
                <a:gd name="T9" fmla="*/ 506 h 531"/>
                <a:gd name="T10" fmla="*/ 933 w 934"/>
                <a:gd name="T11" fmla="*/ 530 h 531"/>
                <a:gd name="T12" fmla="*/ 933 w 934"/>
                <a:gd name="T13" fmla="*/ 530 h 531"/>
                <a:gd name="T14" fmla="*/ 902 w 934"/>
                <a:gd name="T15" fmla="*/ 506 h 531"/>
                <a:gd name="T16" fmla="*/ 878 w 934"/>
                <a:gd name="T17" fmla="*/ 506 h 531"/>
                <a:gd name="T18" fmla="*/ 862 w 934"/>
                <a:gd name="T19" fmla="*/ 498 h 531"/>
                <a:gd name="T20" fmla="*/ 862 w 934"/>
                <a:gd name="T21" fmla="*/ 475 h 531"/>
                <a:gd name="T22" fmla="*/ 657 w 934"/>
                <a:gd name="T23" fmla="*/ 198 h 531"/>
                <a:gd name="T24" fmla="*/ 657 w 934"/>
                <a:gd name="T25" fmla="*/ 198 h 531"/>
                <a:gd name="T26" fmla="*/ 625 w 934"/>
                <a:gd name="T27" fmla="*/ 206 h 531"/>
                <a:gd name="T28" fmla="*/ 578 w 934"/>
                <a:gd name="T29" fmla="*/ 222 h 531"/>
                <a:gd name="T30" fmla="*/ 578 w 934"/>
                <a:gd name="T31" fmla="*/ 222 h 531"/>
                <a:gd name="T32" fmla="*/ 578 w 934"/>
                <a:gd name="T33" fmla="*/ 222 h 531"/>
                <a:gd name="T34" fmla="*/ 625 w 934"/>
                <a:gd name="T35" fmla="*/ 206 h 531"/>
                <a:gd name="T36" fmla="*/ 657 w 934"/>
                <a:gd name="T37" fmla="*/ 198 h 531"/>
                <a:gd name="T38" fmla="*/ 672 w 934"/>
                <a:gd name="T39" fmla="*/ 214 h 531"/>
                <a:gd name="T40" fmla="*/ 720 w 934"/>
                <a:gd name="T41" fmla="*/ 222 h 531"/>
                <a:gd name="T42" fmla="*/ 775 w 934"/>
                <a:gd name="T43" fmla="*/ 245 h 531"/>
                <a:gd name="T44" fmla="*/ 775 w 934"/>
                <a:gd name="T45" fmla="*/ 253 h 531"/>
                <a:gd name="T46" fmla="*/ 807 w 934"/>
                <a:gd name="T47" fmla="*/ 316 h 531"/>
                <a:gd name="T48" fmla="*/ 807 w 934"/>
                <a:gd name="T49" fmla="*/ 316 h 531"/>
                <a:gd name="T50" fmla="*/ 878 w 934"/>
                <a:gd name="T51" fmla="*/ 403 h 531"/>
                <a:gd name="T52" fmla="*/ 878 w 934"/>
                <a:gd name="T53" fmla="*/ 403 h 531"/>
                <a:gd name="T54" fmla="*/ 807 w 934"/>
                <a:gd name="T55" fmla="*/ 316 h 531"/>
                <a:gd name="T56" fmla="*/ 807 w 934"/>
                <a:gd name="T57" fmla="*/ 316 h 531"/>
                <a:gd name="T58" fmla="*/ 775 w 934"/>
                <a:gd name="T59" fmla="*/ 253 h 531"/>
                <a:gd name="T60" fmla="*/ 775 w 934"/>
                <a:gd name="T61" fmla="*/ 245 h 531"/>
                <a:gd name="T62" fmla="*/ 720 w 934"/>
                <a:gd name="T63" fmla="*/ 222 h 531"/>
                <a:gd name="T64" fmla="*/ 672 w 934"/>
                <a:gd name="T65" fmla="*/ 214 h 531"/>
                <a:gd name="T66" fmla="*/ 657 w 934"/>
                <a:gd name="T67" fmla="*/ 198 h 531"/>
                <a:gd name="T68" fmla="*/ 8 w 934"/>
                <a:gd name="T69" fmla="*/ 8 h 531"/>
                <a:gd name="T70" fmla="*/ 8 w 934"/>
                <a:gd name="T71" fmla="*/ 8 h 531"/>
                <a:gd name="T72" fmla="*/ 8 w 934"/>
                <a:gd name="T73" fmla="*/ 8 h 531"/>
                <a:gd name="T74" fmla="*/ 8 w 934"/>
                <a:gd name="T75" fmla="*/ 8 h 531"/>
                <a:gd name="T76" fmla="*/ 0 w 934"/>
                <a:gd name="T77" fmla="*/ 0 h 531"/>
                <a:gd name="T78" fmla="*/ 0 w 934"/>
                <a:gd name="T79" fmla="*/ 0 h 531"/>
                <a:gd name="T80" fmla="*/ 0 w 934"/>
                <a:gd name="T81" fmla="*/ 0 h 531"/>
                <a:gd name="T82" fmla="*/ 8 w 934"/>
                <a:gd name="T83" fmla="*/ 8 h 531"/>
                <a:gd name="T84" fmla="*/ 0 w 934"/>
                <a:gd name="T85" fmla="*/ 0 h 531"/>
                <a:gd name="T86" fmla="*/ 862 w 934"/>
                <a:gd name="T87" fmla="*/ 475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34" h="531">
                  <a:moveTo>
                    <a:pt x="862" y="475"/>
                  </a:moveTo>
                  <a:lnTo>
                    <a:pt x="862" y="475"/>
                  </a:lnTo>
                  <a:cubicBezTo>
                    <a:pt x="862" y="483"/>
                    <a:pt x="854" y="490"/>
                    <a:pt x="862" y="498"/>
                  </a:cubicBezTo>
                  <a:cubicBezTo>
                    <a:pt x="862" y="498"/>
                    <a:pt x="870" y="498"/>
                    <a:pt x="878" y="506"/>
                  </a:cubicBezTo>
                  <a:cubicBezTo>
                    <a:pt x="886" y="506"/>
                    <a:pt x="894" y="506"/>
                    <a:pt x="902" y="506"/>
                  </a:cubicBezTo>
                  <a:cubicBezTo>
                    <a:pt x="925" y="514"/>
                    <a:pt x="933" y="514"/>
                    <a:pt x="933" y="530"/>
                  </a:cubicBezTo>
                  <a:lnTo>
                    <a:pt x="933" y="530"/>
                  </a:lnTo>
                  <a:cubicBezTo>
                    <a:pt x="933" y="514"/>
                    <a:pt x="925" y="514"/>
                    <a:pt x="902" y="506"/>
                  </a:cubicBezTo>
                  <a:cubicBezTo>
                    <a:pt x="894" y="506"/>
                    <a:pt x="886" y="506"/>
                    <a:pt x="878" y="506"/>
                  </a:cubicBezTo>
                  <a:cubicBezTo>
                    <a:pt x="870" y="498"/>
                    <a:pt x="862" y="498"/>
                    <a:pt x="862" y="498"/>
                  </a:cubicBezTo>
                  <a:cubicBezTo>
                    <a:pt x="854" y="490"/>
                    <a:pt x="862" y="483"/>
                    <a:pt x="862" y="475"/>
                  </a:cubicBezTo>
                  <a:lnTo>
                    <a:pt x="657" y="198"/>
                  </a:lnTo>
                  <a:lnTo>
                    <a:pt x="657" y="198"/>
                  </a:lnTo>
                  <a:cubicBezTo>
                    <a:pt x="649" y="198"/>
                    <a:pt x="641" y="206"/>
                    <a:pt x="625" y="206"/>
                  </a:cubicBezTo>
                  <a:cubicBezTo>
                    <a:pt x="617" y="214"/>
                    <a:pt x="601" y="222"/>
                    <a:pt x="578" y="222"/>
                  </a:cubicBezTo>
                  <a:lnTo>
                    <a:pt x="578" y="222"/>
                  </a:lnTo>
                  <a:lnTo>
                    <a:pt x="578" y="222"/>
                  </a:lnTo>
                  <a:cubicBezTo>
                    <a:pt x="601" y="222"/>
                    <a:pt x="617" y="214"/>
                    <a:pt x="625" y="206"/>
                  </a:cubicBezTo>
                  <a:cubicBezTo>
                    <a:pt x="641" y="206"/>
                    <a:pt x="649" y="198"/>
                    <a:pt x="657" y="198"/>
                  </a:cubicBezTo>
                  <a:cubicBezTo>
                    <a:pt x="657" y="198"/>
                    <a:pt x="665" y="206"/>
                    <a:pt x="672" y="214"/>
                  </a:cubicBezTo>
                  <a:cubicBezTo>
                    <a:pt x="680" y="222"/>
                    <a:pt x="704" y="222"/>
                    <a:pt x="720" y="222"/>
                  </a:cubicBezTo>
                  <a:cubicBezTo>
                    <a:pt x="752" y="222"/>
                    <a:pt x="775" y="229"/>
                    <a:pt x="775" y="245"/>
                  </a:cubicBezTo>
                  <a:cubicBezTo>
                    <a:pt x="775" y="253"/>
                    <a:pt x="775" y="253"/>
                    <a:pt x="775" y="253"/>
                  </a:cubicBezTo>
                  <a:cubicBezTo>
                    <a:pt x="783" y="293"/>
                    <a:pt x="783" y="309"/>
                    <a:pt x="807" y="316"/>
                  </a:cubicBezTo>
                  <a:lnTo>
                    <a:pt x="807" y="316"/>
                  </a:lnTo>
                  <a:cubicBezTo>
                    <a:pt x="831" y="316"/>
                    <a:pt x="878" y="325"/>
                    <a:pt x="878" y="403"/>
                  </a:cubicBezTo>
                  <a:lnTo>
                    <a:pt x="878" y="403"/>
                  </a:lnTo>
                  <a:cubicBezTo>
                    <a:pt x="878" y="325"/>
                    <a:pt x="831" y="316"/>
                    <a:pt x="807" y="316"/>
                  </a:cubicBezTo>
                  <a:lnTo>
                    <a:pt x="807" y="316"/>
                  </a:lnTo>
                  <a:cubicBezTo>
                    <a:pt x="783" y="309"/>
                    <a:pt x="783" y="293"/>
                    <a:pt x="775" y="253"/>
                  </a:cubicBezTo>
                  <a:cubicBezTo>
                    <a:pt x="775" y="245"/>
                    <a:pt x="775" y="245"/>
                    <a:pt x="775" y="245"/>
                  </a:cubicBezTo>
                  <a:cubicBezTo>
                    <a:pt x="775" y="229"/>
                    <a:pt x="752" y="222"/>
                    <a:pt x="720" y="222"/>
                  </a:cubicBezTo>
                  <a:cubicBezTo>
                    <a:pt x="704" y="222"/>
                    <a:pt x="680" y="222"/>
                    <a:pt x="672" y="214"/>
                  </a:cubicBezTo>
                  <a:cubicBezTo>
                    <a:pt x="665" y="206"/>
                    <a:pt x="657" y="198"/>
                    <a:pt x="657" y="198"/>
                  </a:cubicBezTo>
                  <a:lnTo>
                    <a:pt x="8" y="8"/>
                  </a:lnTo>
                  <a:lnTo>
                    <a:pt x="8" y="8"/>
                  </a:lnTo>
                  <a:lnTo>
                    <a:pt x="8" y="8"/>
                  </a:lnTo>
                  <a:lnTo>
                    <a:pt x="8" y="8"/>
                  </a:lnTo>
                  <a:lnTo>
                    <a:pt x="0" y="0"/>
                  </a:lnTo>
                  <a:lnTo>
                    <a:pt x="0" y="0"/>
                  </a:lnTo>
                  <a:lnTo>
                    <a:pt x="0" y="0"/>
                  </a:lnTo>
                  <a:cubicBezTo>
                    <a:pt x="0" y="8"/>
                    <a:pt x="0" y="8"/>
                    <a:pt x="8" y="8"/>
                  </a:cubicBezTo>
                  <a:cubicBezTo>
                    <a:pt x="0" y="8"/>
                    <a:pt x="0" y="8"/>
                    <a:pt x="0" y="0"/>
                  </a:cubicBezTo>
                  <a:lnTo>
                    <a:pt x="862" y="475"/>
                  </a:lnTo>
                </a:path>
              </a:pathLst>
            </a:custGeom>
            <a:solidFill>
              <a:schemeClr val="accent6"/>
            </a:solidFill>
            <a:ln>
              <a:solidFill>
                <a:schemeClr val="bg2"/>
              </a:solidFill>
            </a:ln>
            <a:effectLst/>
          </p:spPr>
          <p:txBody>
            <a:bodyPr wrap="none" anchor="ctr"/>
            <a:lstStyle/>
            <a:p>
              <a:endParaRPr lang="en-US"/>
            </a:p>
          </p:txBody>
        </p:sp>
        <p:sp>
          <p:nvSpPr>
            <p:cNvPr id="308" name="Freeform 676"/>
            <p:cNvSpPr>
              <a:spLocks noChangeArrowheads="1"/>
            </p:cNvSpPr>
            <p:nvPr/>
          </p:nvSpPr>
          <p:spPr bwMode="auto">
            <a:xfrm>
              <a:off x="18471193" y="5110749"/>
              <a:ext cx="612297" cy="978747"/>
            </a:xfrm>
            <a:custGeom>
              <a:avLst/>
              <a:gdLst>
                <a:gd name="T0" fmla="*/ 1139 w 1164"/>
                <a:gd name="T1" fmla="*/ 490 h 1859"/>
                <a:gd name="T2" fmla="*/ 1091 w 1164"/>
                <a:gd name="T3" fmla="*/ 561 h 1859"/>
                <a:gd name="T4" fmla="*/ 1036 w 1164"/>
                <a:gd name="T5" fmla="*/ 680 h 1859"/>
                <a:gd name="T6" fmla="*/ 1028 w 1164"/>
                <a:gd name="T7" fmla="*/ 704 h 1859"/>
                <a:gd name="T8" fmla="*/ 1004 w 1164"/>
                <a:gd name="T9" fmla="*/ 704 h 1859"/>
                <a:gd name="T10" fmla="*/ 957 w 1164"/>
                <a:gd name="T11" fmla="*/ 783 h 1859"/>
                <a:gd name="T12" fmla="*/ 894 w 1164"/>
                <a:gd name="T13" fmla="*/ 846 h 1859"/>
                <a:gd name="T14" fmla="*/ 878 w 1164"/>
                <a:gd name="T15" fmla="*/ 870 h 1859"/>
                <a:gd name="T16" fmla="*/ 854 w 1164"/>
                <a:gd name="T17" fmla="*/ 870 h 1859"/>
                <a:gd name="T18" fmla="*/ 910 w 1164"/>
                <a:gd name="T19" fmla="*/ 720 h 1859"/>
                <a:gd name="T20" fmla="*/ 965 w 1164"/>
                <a:gd name="T21" fmla="*/ 680 h 1859"/>
                <a:gd name="T22" fmla="*/ 973 w 1164"/>
                <a:gd name="T23" fmla="*/ 617 h 1859"/>
                <a:gd name="T24" fmla="*/ 965 w 1164"/>
                <a:gd name="T25" fmla="*/ 617 h 1859"/>
                <a:gd name="T26" fmla="*/ 925 w 1164"/>
                <a:gd name="T27" fmla="*/ 704 h 1859"/>
                <a:gd name="T28" fmla="*/ 886 w 1164"/>
                <a:gd name="T29" fmla="*/ 743 h 1859"/>
                <a:gd name="T30" fmla="*/ 854 w 1164"/>
                <a:gd name="T31" fmla="*/ 878 h 1859"/>
                <a:gd name="T32" fmla="*/ 870 w 1164"/>
                <a:gd name="T33" fmla="*/ 870 h 1859"/>
                <a:gd name="T34" fmla="*/ 894 w 1164"/>
                <a:gd name="T35" fmla="*/ 846 h 1859"/>
                <a:gd name="T36" fmla="*/ 957 w 1164"/>
                <a:gd name="T37" fmla="*/ 783 h 1859"/>
                <a:gd name="T38" fmla="*/ 1004 w 1164"/>
                <a:gd name="T39" fmla="*/ 712 h 1859"/>
                <a:gd name="T40" fmla="*/ 1028 w 1164"/>
                <a:gd name="T41" fmla="*/ 712 h 1859"/>
                <a:gd name="T42" fmla="*/ 1044 w 1164"/>
                <a:gd name="T43" fmla="*/ 680 h 1859"/>
                <a:gd name="T44" fmla="*/ 1091 w 1164"/>
                <a:gd name="T45" fmla="*/ 561 h 1859"/>
                <a:gd name="T46" fmla="*/ 1147 w 1164"/>
                <a:gd name="T47" fmla="*/ 498 h 1859"/>
                <a:gd name="T48" fmla="*/ 1155 w 1164"/>
                <a:gd name="T49" fmla="*/ 522 h 1859"/>
                <a:gd name="T50" fmla="*/ 1131 w 1164"/>
                <a:gd name="T51" fmla="*/ 609 h 1859"/>
                <a:gd name="T52" fmla="*/ 1084 w 1164"/>
                <a:gd name="T53" fmla="*/ 696 h 1859"/>
                <a:gd name="T54" fmla="*/ 1075 w 1164"/>
                <a:gd name="T55" fmla="*/ 743 h 1859"/>
                <a:gd name="T56" fmla="*/ 1028 w 1164"/>
                <a:gd name="T57" fmla="*/ 965 h 1859"/>
                <a:gd name="T58" fmla="*/ 1004 w 1164"/>
                <a:gd name="T59" fmla="*/ 1059 h 1859"/>
                <a:gd name="T60" fmla="*/ 965 w 1164"/>
                <a:gd name="T61" fmla="*/ 1376 h 1859"/>
                <a:gd name="T62" fmla="*/ 989 w 1164"/>
                <a:gd name="T63" fmla="*/ 1629 h 1859"/>
                <a:gd name="T64" fmla="*/ 1028 w 1164"/>
                <a:gd name="T65" fmla="*/ 1826 h 1859"/>
                <a:gd name="T66" fmla="*/ 981 w 1164"/>
                <a:gd name="T67" fmla="*/ 1581 h 1859"/>
                <a:gd name="T68" fmla="*/ 981 w 1164"/>
                <a:gd name="T69" fmla="*/ 1312 h 1859"/>
                <a:gd name="T70" fmla="*/ 1020 w 1164"/>
                <a:gd name="T71" fmla="*/ 1052 h 1859"/>
                <a:gd name="T72" fmla="*/ 1036 w 1164"/>
                <a:gd name="T73" fmla="*/ 862 h 1859"/>
                <a:gd name="T74" fmla="*/ 1075 w 1164"/>
                <a:gd name="T75" fmla="*/ 728 h 1859"/>
                <a:gd name="T76" fmla="*/ 1123 w 1164"/>
                <a:gd name="T77" fmla="*/ 632 h 1859"/>
                <a:gd name="T78" fmla="*/ 1147 w 1164"/>
                <a:gd name="T79" fmla="*/ 569 h 1859"/>
                <a:gd name="T80" fmla="*/ 1155 w 1164"/>
                <a:gd name="T81" fmla="*/ 498 h 1859"/>
                <a:gd name="T82" fmla="*/ 570 w 1164"/>
                <a:gd name="T83" fmla="*/ 214 h 1859"/>
                <a:gd name="T84" fmla="*/ 483 w 1164"/>
                <a:gd name="T85" fmla="*/ 182 h 1859"/>
                <a:gd name="T86" fmla="*/ 483 w 1164"/>
                <a:gd name="T87" fmla="*/ 182 h 1859"/>
                <a:gd name="T88" fmla="*/ 16 w 1164"/>
                <a:gd name="T89" fmla="*/ 16 h 1859"/>
                <a:gd name="T90" fmla="*/ 0 w 1164"/>
                <a:gd name="T91" fmla="*/ 0 h 1859"/>
                <a:gd name="T92" fmla="*/ 1147 w 1164"/>
                <a:gd name="T93" fmla="*/ 490 h 1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64" h="1859">
                  <a:moveTo>
                    <a:pt x="1147" y="490"/>
                  </a:moveTo>
                  <a:lnTo>
                    <a:pt x="1147" y="490"/>
                  </a:lnTo>
                  <a:cubicBezTo>
                    <a:pt x="1147" y="490"/>
                    <a:pt x="1147" y="490"/>
                    <a:pt x="1139" y="490"/>
                  </a:cubicBezTo>
                  <a:cubicBezTo>
                    <a:pt x="1139" y="498"/>
                    <a:pt x="1139" y="498"/>
                    <a:pt x="1131" y="498"/>
                  </a:cubicBezTo>
                  <a:cubicBezTo>
                    <a:pt x="1123" y="506"/>
                    <a:pt x="1107" y="514"/>
                    <a:pt x="1107" y="530"/>
                  </a:cubicBezTo>
                  <a:cubicBezTo>
                    <a:pt x="1099" y="538"/>
                    <a:pt x="1099" y="546"/>
                    <a:pt x="1091" y="561"/>
                  </a:cubicBezTo>
                  <a:cubicBezTo>
                    <a:pt x="1084" y="569"/>
                    <a:pt x="1075" y="585"/>
                    <a:pt x="1068" y="609"/>
                  </a:cubicBezTo>
                  <a:cubicBezTo>
                    <a:pt x="1060" y="625"/>
                    <a:pt x="1052" y="632"/>
                    <a:pt x="1044" y="648"/>
                  </a:cubicBezTo>
                  <a:cubicBezTo>
                    <a:pt x="1036" y="656"/>
                    <a:pt x="1036" y="664"/>
                    <a:pt x="1036" y="680"/>
                  </a:cubicBezTo>
                  <a:cubicBezTo>
                    <a:pt x="1036" y="688"/>
                    <a:pt x="1036" y="688"/>
                    <a:pt x="1036" y="696"/>
                  </a:cubicBezTo>
                  <a:cubicBezTo>
                    <a:pt x="1036" y="704"/>
                    <a:pt x="1036" y="704"/>
                    <a:pt x="1036" y="704"/>
                  </a:cubicBezTo>
                  <a:lnTo>
                    <a:pt x="1028" y="704"/>
                  </a:lnTo>
                  <a:lnTo>
                    <a:pt x="1028" y="704"/>
                  </a:lnTo>
                  <a:lnTo>
                    <a:pt x="1020" y="704"/>
                  </a:lnTo>
                  <a:cubicBezTo>
                    <a:pt x="1020" y="704"/>
                    <a:pt x="1012" y="704"/>
                    <a:pt x="1004" y="704"/>
                  </a:cubicBezTo>
                  <a:cubicBezTo>
                    <a:pt x="997" y="704"/>
                    <a:pt x="989" y="712"/>
                    <a:pt x="981" y="720"/>
                  </a:cubicBezTo>
                  <a:cubicBezTo>
                    <a:pt x="965" y="743"/>
                    <a:pt x="965" y="751"/>
                    <a:pt x="957" y="775"/>
                  </a:cubicBezTo>
                  <a:cubicBezTo>
                    <a:pt x="957" y="783"/>
                    <a:pt x="957" y="783"/>
                    <a:pt x="957" y="783"/>
                  </a:cubicBezTo>
                  <a:cubicBezTo>
                    <a:pt x="949" y="783"/>
                    <a:pt x="949" y="791"/>
                    <a:pt x="949" y="791"/>
                  </a:cubicBezTo>
                  <a:cubicBezTo>
                    <a:pt x="949" y="807"/>
                    <a:pt x="949" y="807"/>
                    <a:pt x="933" y="814"/>
                  </a:cubicBezTo>
                  <a:cubicBezTo>
                    <a:pt x="917" y="814"/>
                    <a:pt x="894" y="822"/>
                    <a:pt x="894" y="846"/>
                  </a:cubicBezTo>
                  <a:cubicBezTo>
                    <a:pt x="886" y="854"/>
                    <a:pt x="886" y="854"/>
                    <a:pt x="886" y="854"/>
                  </a:cubicBezTo>
                  <a:cubicBezTo>
                    <a:pt x="886" y="862"/>
                    <a:pt x="886" y="870"/>
                    <a:pt x="878" y="870"/>
                  </a:cubicBezTo>
                  <a:lnTo>
                    <a:pt x="878" y="870"/>
                  </a:lnTo>
                  <a:cubicBezTo>
                    <a:pt x="870" y="862"/>
                    <a:pt x="870" y="862"/>
                    <a:pt x="870" y="862"/>
                  </a:cubicBezTo>
                  <a:cubicBezTo>
                    <a:pt x="862" y="862"/>
                    <a:pt x="862" y="870"/>
                    <a:pt x="854" y="870"/>
                  </a:cubicBezTo>
                  <a:lnTo>
                    <a:pt x="854" y="870"/>
                  </a:lnTo>
                  <a:cubicBezTo>
                    <a:pt x="854" y="870"/>
                    <a:pt x="854" y="854"/>
                    <a:pt x="862" y="830"/>
                  </a:cubicBezTo>
                  <a:cubicBezTo>
                    <a:pt x="870" y="775"/>
                    <a:pt x="886" y="759"/>
                    <a:pt x="894" y="743"/>
                  </a:cubicBezTo>
                  <a:cubicBezTo>
                    <a:pt x="902" y="735"/>
                    <a:pt x="910" y="735"/>
                    <a:pt x="910" y="720"/>
                  </a:cubicBezTo>
                  <a:cubicBezTo>
                    <a:pt x="910" y="712"/>
                    <a:pt x="910" y="712"/>
                    <a:pt x="925" y="712"/>
                  </a:cubicBezTo>
                  <a:lnTo>
                    <a:pt x="925" y="712"/>
                  </a:lnTo>
                  <a:cubicBezTo>
                    <a:pt x="941" y="712"/>
                    <a:pt x="957" y="712"/>
                    <a:pt x="965" y="680"/>
                  </a:cubicBezTo>
                  <a:cubicBezTo>
                    <a:pt x="965" y="664"/>
                    <a:pt x="965" y="648"/>
                    <a:pt x="965" y="632"/>
                  </a:cubicBezTo>
                  <a:cubicBezTo>
                    <a:pt x="973" y="625"/>
                    <a:pt x="973" y="617"/>
                    <a:pt x="973" y="609"/>
                  </a:cubicBezTo>
                  <a:cubicBezTo>
                    <a:pt x="973" y="617"/>
                    <a:pt x="973" y="617"/>
                    <a:pt x="973" y="617"/>
                  </a:cubicBezTo>
                  <a:cubicBezTo>
                    <a:pt x="965" y="617"/>
                    <a:pt x="965" y="617"/>
                    <a:pt x="965" y="617"/>
                  </a:cubicBezTo>
                  <a:lnTo>
                    <a:pt x="957" y="609"/>
                  </a:lnTo>
                  <a:cubicBezTo>
                    <a:pt x="957" y="609"/>
                    <a:pt x="965" y="609"/>
                    <a:pt x="965" y="617"/>
                  </a:cubicBezTo>
                  <a:cubicBezTo>
                    <a:pt x="965" y="617"/>
                    <a:pt x="965" y="625"/>
                    <a:pt x="965" y="632"/>
                  </a:cubicBezTo>
                  <a:cubicBezTo>
                    <a:pt x="957" y="648"/>
                    <a:pt x="957" y="656"/>
                    <a:pt x="957" y="680"/>
                  </a:cubicBezTo>
                  <a:cubicBezTo>
                    <a:pt x="949" y="704"/>
                    <a:pt x="941" y="704"/>
                    <a:pt x="925" y="704"/>
                  </a:cubicBezTo>
                  <a:lnTo>
                    <a:pt x="925" y="704"/>
                  </a:lnTo>
                  <a:cubicBezTo>
                    <a:pt x="917" y="704"/>
                    <a:pt x="902" y="704"/>
                    <a:pt x="902" y="720"/>
                  </a:cubicBezTo>
                  <a:cubicBezTo>
                    <a:pt x="902" y="728"/>
                    <a:pt x="894" y="735"/>
                    <a:pt x="886" y="743"/>
                  </a:cubicBezTo>
                  <a:cubicBezTo>
                    <a:pt x="878" y="759"/>
                    <a:pt x="862" y="775"/>
                    <a:pt x="854" y="830"/>
                  </a:cubicBezTo>
                  <a:cubicBezTo>
                    <a:pt x="846" y="870"/>
                    <a:pt x="846" y="870"/>
                    <a:pt x="846" y="878"/>
                  </a:cubicBezTo>
                  <a:cubicBezTo>
                    <a:pt x="846" y="878"/>
                    <a:pt x="846" y="878"/>
                    <a:pt x="854" y="878"/>
                  </a:cubicBezTo>
                  <a:cubicBezTo>
                    <a:pt x="854" y="878"/>
                    <a:pt x="854" y="878"/>
                    <a:pt x="862" y="878"/>
                  </a:cubicBezTo>
                  <a:cubicBezTo>
                    <a:pt x="862" y="870"/>
                    <a:pt x="862" y="870"/>
                    <a:pt x="870" y="870"/>
                  </a:cubicBezTo>
                  <a:lnTo>
                    <a:pt x="870" y="870"/>
                  </a:lnTo>
                  <a:cubicBezTo>
                    <a:pt x="878" y="878"/>
                    <a:pt x="878" y="878"/>
                    <a:pt x="878" y="878"/>
                  </a:cubicBezTo>
                  <a:cubicBezTo>
                    <a:pt x="886" y="878"/>
                    <a:pt x="894" y="870"/>
                    <a:pt x="894" y="862"/>
                  </a:cubicBezTo>
                  <a:cubicBezTo>
                    <a:pt x="894" y="854"/>
                    <a:pt x="894" y="854"/>
                    <a:pt x="894" y="846"/>
                  </a:cubicBezTo>
                  <a:cubicBezTo>
                    <a:pt x="902" y="830"/>
                    <a:pt x="917" y="822"/>
                    <a:pt x="933" y="822"/>
                  </a:cubicBezTo>
                  <a:cubicBezTo>
                    <a:pt x="949" y="814"/>
                    <a:pt x="957" y="807"/>
                    <a:pt x="957" y="791"/>
                  </a:cubicBezTo>
                  <a:lnTo>
                    <a:pt x="957" y="783"/>
                  </a:lnTo>
                  <a:cubicBezTo>
                    <a:pt x="965" y="783"/>
                    <a:pt x="965" y="783"/>
                    <a:pt x="965" y="783"/>
                  </a:cubicBezTo>
                  <a:cubicBezTo>
                    <a:pt x="965" y="759"/>
                    <a:pt x="973" y="751"/>
                    <a:pt x="989" y="728"/>
                  </a:cubicBezTo>
                  <a:cubicBezTo>
                    <a:pt x="989" y="712"/>
                    <a:pt x="997" y="712"/>
                    <a:pt x="1004" y="712"/>
                  </a:cubicBezTo>
                  <a:cubicBezTo>
                    <a:pt x="1012" y="712"/>
                    <a:pt x="1012" y="712"/>
                    <a:pt x="1020" y="712"/>
                  </a:cubicBezTo>
                  <a:lnTo>
                    <a:pt x="1028" y="712"/>
                  </a:lnTo>
                  <a:lnTo>
                    <a:pt x="1028" y="712"/>
                  </a:lnTo>
                  <a:cubicBezTo>
                    <a:pt x="1036" y="712"/>
                    <a:pt x="1036" y="712"/>
                    <a:pt x="1036" y="712"/>
                  </a:cubicBezTo>
                  <a:cubicBezTo>
                    <a:pt x="1044" y="704"/>
                    <a:pt x="1044" y="704"/>
                    <a:pt x="1044" y="696"/>
                  </a:cubicBezTo>
                  <a:cubicBezTo>
                    <a:pt x="1044" y="688"/>
                    <a:pt x="1044" y="688"/>
                    <a:pt x="1044" y="680"/>
                  </a:cubicBezTo>
                  <a:cubicBezTo>
                    <a:pt x="1044" y="672"/>
                    <a:pt x="1044" y="664"/>
                    <a:pt x="1052" y="648"/>
                  </a:cubicBezTo>
                  <a:cubicBezTo>
                    <a:pt x="1060" y="641"/>
                    <a:pt x="1068" y="625"/>
                    <a:pt x="1068" y="609"/>
                  </a:cubicBezTo>
                  <a:cubicBezTo>
                    <a:pt x="1075" y="593"/>
                    <a:pt x="1091" y="577"/>
                    <a:pt x="1091" y="561"/>
                  </a:cubicBezTo>
                  <a:cubicBezTo>
                    <a:pt x="1099" y="554"/>
                    <a:pt x="1107" y="546"/>
                    <a:pt x="1107" y="530"/>
                  </a:cubicBezTo>
                  <a:cubicBezTo>
                    <a:pt x="1115" y="514"/>
                    <a:pt x="1123" y="514"/>
                    <a:pt x="1139" y="506"/>
                  </a:cubicBezTo>
                  <a:lnTo>
                    <a:pt x="1147" y="498"/>
                  </a:lnTo>
                  <a:lnTo>
                    <a:pt x="1147" y="498"/>
                  </a:lnTo>
                  <a:lnTo>
                    <a:pt x="1155" y="498"/>
                  </a:lnTo>
                  <a:cubicBezTo>
                    <a:pt x="1155" y="506"/>
                    <a:pt x="1155" y="514"/>
                    <a:pt x="1155" y="522"/>
                  </a:cubicBezTo>
                  <a:cubicBezTo>
                    <a:pt x="1155" y="522"/>
                    <a:pt x="1155" y="530"/>
                    <a:pt x="1147" y="538"/>
                  </a:cubicBezTo>
                  <a:cubicBezTo>
                    <a:pt x="1147" y="546"/>
                    <a:pt x="1139" y="554"/>
                    <a:pt x="1147" y="569"/>
                  </a:cubicBezTo>
                  <a:cubicBezTo>
                    <a:pt x="1147" y="585"/>
                    <a:pt x="1139" y="593"/>
                    <a:pt x="1131" y="609"/>
                  </a:cubicBezTo>
                  <a:cubicBezTo>
                    <a:pt x="1123" y="617"/>
                    <a:pt x="1123" y="625"/>
                    <a:pt x="1115" y="632"/>
                  </a:cubicBezTo>
                  <a:lnTo>
                    <a:pt x="1115" y="632"/>
                  </a:lnTo>
                  <a:cubicBezTo>
                    <a:pt x="1115" y="648"/>
                    <a:pt x="1115" y="664"/>
                    <a:pt x="1084" y="696"/>
                  </a:cubicBezTo>
                  <a:cubicBezTo>
                    <a:pt x="1075" y="704"/>
                    <a:pt x="1075" y="704"/>
                    <a:pt x="1075" y="712"/>
                  </a:cubicBezTo>
                  <a:cubicBezTo>
                    <a:pt x="1060" y="720"/>
                    <a:pt x="1060" y="720"/>
                    <a:pt x="1068" y="735"/>
                  </a:cubicBezTo>
                  <a:lnTo>
                    <a:pt x="1075" y="743"/>
                  </a:lnTo>
                  <a:cubicBezTo>
                    <a:pt x="1084" y="767"/>
                    <a:pt x="1075" y="783"/>
                    <a:pt x="1060" y="807"/>
                  </a:cubicBezTo>
                  <a:cubicBezTo>
                    <a:pt x="1052" y="822"/>
                    <a:pt x="1036" y="838"/>
                    <a:pt x="1028" y="862"/>
                  </a:cubicBezTo>
                  <a:cubicBezTo>
                    <a:pt x="1012" y="909"/>
                    <a:pt x="1020" y="933"/>
                    <a:pt x="1028" y="965"/>
                  </a:cubicBezTo>
                  <a:cubicBezTo>
                    <a:pt x="1028" y="972"/>
                    <a:pt x="1036" y="988"/>
                    <a:pt x="1036" y="996"/>
                  </a:cubicBezTo>
                  <a:cubicBezTo>
                    <a:pt x="1044" y="1028"/>
                    <a:pt x="1036" y="1036"/>
                    <a:pt x="1020" y="1044"/>
                  </a:cubicBezTo>
                  <a:cubicBezTo>
                    <a:pt x="1012" y="1052"/>
                    <a:pt x="1012" y="1052"/>
                    <a:pt x="1004" y="1059"/>
                  </a:cubicBezTo>
                  <a:cubicBezTo>
                    <a:pt x="989" y="1075"/>
                    <a:pt x="965" y="1154"/>
                    <a:pt x="981" y="1202"/>
                  </a:cubicBezTo>
                  <a:cubicBezTo>
                    <a:pt x="997" y="1257"/>
                    <a:pt x="1004" y="1289"/>
                    <a:pt x="981" y="1312"/>
                  </a:cubicBezTo>
                  <a:cubicBezTo>
                    <a:pt x="957" y="1328"/>
                    <a:pt x="965" y="1344"/>
                    <a:pt x="965" y="1376"/>
                  </a:cubicBezTo>
                  <a:cubicBezTo>
                    <a:pt x="965" y="1399"/>
                    <a:pt x="965" y="1431"/>
                    <a:pt x="957" y="1463"/>
                  </a:cubicBezTo>
                  <a:cubicBezTo>
                    <a:pt x="941" y="1518"/>
                    <a:pt x="949" y="1534"/>
                    <a:pt x="973" y="1589"/>
                  </a:cubicBezTo>
                  <a:cubicBezTo>
                    <a:pt x="981" y="1597"/>
                    <a:pt x="981" y="1613"/>
                    <a:pt x="989" y="1629"/>
                  </a:cubicBezTo>
                  <a:cubicBezTo>
                    <a:pt x="1012" y="1676"/>
                    <a:pt x="1020" y="1739"/>
                    <a:pt x="1020" y="1826"/>
                  </a:cubicBezTo>
                  <a:cubicBezTo>
                    <a:pt x="965" y="1834"/>
                    <a:pt x="846" y="1850"/>
                    <a:pt x="720" y="1858"/>
                  </a:cubicBezTo>
                  <a:cubicBezTo>
                    <a:pt x="854" y="1850"/>
                    <a:pt x="965" y="1834"/>
                    <a:pt x="1028" y="1826"/>
                  </a:cubicBezTo>
                  <a:lnTo>
                    <a:pt x="1028" y="1826"/>
                  </a:lnTo>
                  <a:cubicBezTo>
                    <a:pt x="1028" y="1739"/>
                    <a:pt x="1012" y="1676"/>
                    <a:pt x="997" y="1629"/>
                  </a:cubicBezTo>
                  <a:cubicBezTo>
                    <a:pt x="989" y="1613"/>
                    <a:pt x="981" y="1597"/>
                    <a:pt x="981" y="1581"/>
                  </a:cubicBezTo>
                  <a:cubicBezTo>
                    <a:pt x="957" y="1534"/>
                    <a:pt x="949" y="1518"/>
                    <a:pt x="965" y="1463"/>
                  </a:cubicBezTo>
                  <a:cubicBezTo>
                    <a:pt x="973" y="1431"/>
                    <a:pt x="973" y="1399"/>
                    <a:pt x="973" y="1376"/>
                  </a:cubicBezTo>
                  <a:cubicBezTo>
                    <a:pt x="973" y="1352"/>
                    <a:pt x="965" y="1328"/>
                    <a:pt x="981" y="1312"/>
                  </a:cubicBezTo>
                  <a:cubicBezTo>
                    <a:pt x="1012" y="1289"/>
                    <a:pt x="1004" y="1257"/>
                    <a:pt x="989" y="1202"/>
                  </a:cubicBezTo>
                  <a:cubicBezTo>
                    <a:pt x="973" y="1154"/>
                    <a:pt x="997" y="1083"/>
                    <a:pt x="1012" y="1059"/>
                  </a:cubicBezTo>
                  <a:cubicBezTo>
                    <a:pt x="1020" y="1059"/>
                    <a:pt x="1020" y="1052"/>
                    <a:pt x="1020" y="1052"/>
                  </a:cubicBezTo>
                  <a:cubicBezTo>
                    <a:pt x="1036" y="1036"/>
                    <a:pt x="1052" y="1028"/>
                    <a:pt x="1044" y="996"/>
                  </a:cubicBezTo>
                  <a:cubicBezTo>
                    <a:pt x="1044" y="981"/>
                    <a:pt x="1036" y="972"/>
                    <a:pt x="1036" y="965"/>
                  </a:cubicBezTo>
                  <a:cubicBezTo>
                    <a:pt x="1028" y="933"/>
                    <a:pt x="1020" y="909"/>
                    <a:pt x="1036" y="862"/>
                  </a:cubicBezTo>
                  <a:cubicBezTo>
                    <a:pt x="1044" y="846"/>
                    <a:pt x="1052" y="830"/>
                    <a:pt x="1068" y="814"/>
                  </a:cubicBezTo>
                  <a:cubicBezTo>
                    <a:pt x="1084" y="783"/>
                    <a:pt x="1091" y="767"/>
                    <a:pt x="1084" y="743"/>
                  </a:cubicBezTo>
                  <a:cubicBezTo>
                    <a:pt x="1075" y="735"/>
                    <a:pt x="1075" y="728"/>
                    <a:pt x="1075" y="728"/>
                  </a:cubicBezTo>
                  <a:cubicBezTo>
                    <a:pt x="1068" y="720"/>
                    <a:pt x="1068" y="720"/>
                    <a:pt x="1075" y="712"/>
                  </a:cubicBezTo>
                  <a:cubicBezTo>
                    <a:pt x="1084" y="712"/>
                    <a:pt x="1084" y="704"/>
                    <a:pt x="1091" y="696"/>
                  </a:cubicBezTo>
                  <a:cubicBezTo>
                    <a:pt x="1115" y="664"/>
                    <a:pt x="1123" y="648"/>
                    <a:pt x="1123" y="632"/>
                  </a:cubicBezTo>
                  <a:lnTo>
                    <a:pt x="1123" y="632"/>
                  </a:lnTo>
                  <a:cubicBezTo>
                    <a:pt x="1123" y="625"/>
                    <a:pt x="1131" y="617"/>
                    <a:pt x="1139" y="609"/>
                  </a:cubicBezTo>
                  <a:cubicBezTo>
                    <a:pt x="1147" y="601"/>
                    <a:pt x="1155" y="585"/>
                    <a:pt x="1147" y="569"/>
                  </a:cubicBezTo>
                  <a:cubicBezTo>
                    <a:pt x="1147" y="561"/>
                    <a:pt x="1155" y="546"/>
                    <a:pt x="1155" y="538"/>
                  </a:cubicBezTo>
                  <a:cubicBezTo>
                    <a:pt x="1163" y="530"/>
                    <a:pt x="1163" y="530"/>
                    <a:pt x="1163" y="522"/>
                  </a:cubicBezTo>
                  <a:cubicBezTo>
                    <a:pt x="1163" y="514"/>
                    <a:pt x="1163" y="498"/>
                    <a:pt x="1155" y="498"/>
                  </a:cubicBezTo>
                  <a:cubicBezTo>
                    <a:pt x="1155" y="490"/>
                    <a:pt x="1155" y="490"/>
                    <a:pt x="1147" y="490"/>
                  </a:cubicBezTo>
                  <a:lnTo>
                    <a:pt x="570" y="214"/>
                  </a:lnTo>
                  <a:lnTo>
                    <a:pt x="570" y="214"/>
                  </a:lnTo>
                  <a:cubicBezTo>
                    <a:pt x="554" y="221"/>
                    <a:pt x="546" y="221"/>
                    <a:pt x="538" y="221"/>
                  </a:cubicBezTo>
                  <a:cubicBezTo>
                    <a:pt x="546" y="221"/>
                    <a:pt x="554" y="221"/>
                    <a:pt x="570" y="214"/>
                  </a:cubicBezTo>
                  <a:lnTo>
                    <a:pt x="483" y="182"/>
                  </a:lnTo>
                  <a:lnTo>
                    <a:pt x="483" y="182"/>
                  </a:lnTo>
                  <a:cubicBezTo>
                    <a:pt x="491" y="190"/>
                    <a:pt x="491" y="198"/>
                    <a:pt x="498" y="198"/>
                  </a:cubicBezTo>
                  <a:cubicBezTo>
                    <a:pt x="491" y="198"/>
                    <a:pt x="491" y="190"/>
                    <a:pt x="483" y="182"/>
                  </a:cubicBezTo>
                  <a:lnTo>
                    <a:pt x="0" y="0"/>
                  </a:lnTo>
                  <a:lnTo>
                    <a:pt x="0" y="0"/>
                  </a:lnTo>
                  <a:cubicBezTo>
                    <a:pt x="0" y="8"/>
                    <a:pt x="8" y="16"/>
                    <a:pt x="16" y="16"/>
                  </a:cubicBezTo>
                  <a:cubicBezTo>
                    <a:pt x="8" y="16"/>
                    <a:pt x="0" y="8"/>
                    <a:pt x="0" y="0"/>
                  </a:cubicBezTo>
                  <a:lnTo>
                    <a:pt x="0" y="0"/>
                  </a:lnTo>
                  <a:lnTo>
                    <a:pt x="0" y="0"/>
                  </a:lnTo>
                  <a:lnTo>
                    <a:pt x="0" y="0"/>
                  </a:lnTo>
                  <a:lnTo>
                    <a:pt x="0" y="0"/>
                  </a:lnTo>
                  <a:lnTo>
                    <a:pt x="1147" y="490"/>
                  </a:lnTo>
                </a:path>
              </a:pathLst>
            </a:custGeom>
            <a:solidFill>
              <a:schemeClr val="accent6"/>
            </a:solidFill>
            <a:ln>
              <a:solidFill>
                <a:schemeClr val="bg2"/>
              </a:solidFill>
            </a:ln>
            <a:effectLst/>
          </p:spPr>
          <p:txBody>
            <a:bodyPr wrap="none" anchor="ctr"/>
            <a:lstStyle/>
            <a:p>
              <a:endParaRPr lang="en-US"/>
            </a:p>
          </p:txBody>
        </p:sp>
        <p:sp>
          <p:nvSpPr>
            <p:cNvPr id="309" name="Freeform 677"/>
            <p:cNvSpPr>
              <a:spLocks noChangeArrowheads="1"/>
            </p:cNvSpPr>
            <p:nvPr/>
          </p:nvSpPr>
          <p:spPr bwMode="auto">
            <a:xfrm>
              <a:off x="18471193" y="5106110"/>
              <a:ext cx="507929" cy="324703"/>
            </a:xfrm>
            <a:custGeom>
              <a:avLst/>
              <a:gdLst>
                <a:gd name="T0" fmla="*/ 933 w 966"/>
                <a:gd name="T1" fmla="*/ 546 h 618"/>
                <a:gd name="T2" fmla="*/ 933 w 966"/>
                <a:gd name="T3" fmla="*/ 546 h 618"/>
                <a:gd name="T4" fmla="*/ 957 w 966"/>
                <a:gd name="T5" fmla="*/ 609 h 618"/>
                <a:gd name="T6" fmla="*/ 965 w 966"/>
                <a:gd name="T7" fmla="*/ 617 h 618"/>
                <a:gd name="T8" fmla="*/ 965 w 966"/>
                <a:gd name="T9" fmla="*/ 617 h 618"/>
                <a:gd name="T10" fmla="*/ 957 w 966"/>
                <a:gd name="T11" fmla="*/ 609 h 618"/>
                <a:gd name="T12" fmla="*/ 933 w 966"/>
                <a:gd name="T13" fmla="*/ 546 h 618"/>
                <a:gd name="T14" fmla="*/ 16 w 966"/>
                <a:gd name="T15" fmla="*/ 16 h 618"/>
                <a:gd name="T16" fmla="*/ 16 w 966"/>
                <a:gd name="T17" fmla="*/ 16 h 618"/>
                <a:gd name="T18" fmla="*/ 16 w 966"/>
                <a:gd name="T19" fmla="*/ 16 h 618"/>
                <a:gd name="T20" fmla="*/ 72 w 966"/>
                <a:gd name="T21" fmla="*/ 79 h 618"/>
                <a:gd name="T22" fmla="*/ 87 w 966"/>
                <a:gd name="T23" fmla="*/ 95 h 618"/>
                <a:gd name="T24" fmla="*/ 87 w 966"/>
                <a:gd name="T25" fmla="*/ 95 h 618"/>
                <a:gd name="T26" fmla="*/ 182 w 966"/>
                <a:gd name="T27" fmla="*/ 135 h 618"/>
                <a:gd name="T28" fmla="*/ 491 w 966"/>
                <a:gd name="T29" fmla="*/ 190 h 618"/>
                <a:gd name="T30" fmla="*/ 498 w 966"/>
                <a:gd name="T31" fmla="*/ 206 h 618"/>
                <a:gd name="T32" fmla="*/ 538 w 966"/>
                <a:gd name="T33" fmla="*/ 222 h 618"/>
                <a:gd name="T34" fmla="*/ 570 w 966"/>
                <a:gd name="T35" fmla="*/ 214 h 618"/>
                <a:gd name="T36" fmla="*/ 617 w 966"/>
                <a:gd name="T37" fmla="*/ 206 h 618"/>
                <a:gd name="T38" fmla="*/ 649 w 966"/>
                <a:gd name="T39" fmla="*/ 190 h 618"/>
                <a:gd name="T40" fmla="*/ 664 w 966"/>
                <a:gd name="T41" fmla="*/ 206 h 618"/>
                <a:gd name="T42" fmla="*/ 712 w 966"/>
                <a:gd name="T43" fmla="*/ 214 h 618"/>
                <a:gd name="T44" fmla="*/ 775 w 966"/>
                <a:gd name="T45" fmla="*/ 245 h 618"/>
                <a:gd name="T46" fmla="*/ 775 w 966"/>
                <a:gd name="T47" fmla="*/ 253 h 618"/>
                <a:gd name="T48" fmla="*/ 799 w 966"/>
                <a:gd name="T49" fmla="*/ 309 h 618"/>
                <a:gd name="T50" fmla="*/ 799 w 966"/>
                <a:gd name="T51" fmla="*/ 309 h 618"/>
                <a:gd name="T52" fmla="*/ 878 w 966"/>
                <a:gd name="T53" fmla="*/ 403 h 618"/>
                <a:gd name="T54" fmla="*/ 878 w 966"/>
                <a:gd name="T55" fmla="*/ 403 h 618"/>
                <a:gd name="T56" fmla="*/ 799 w 966"/>
                <a:gd name="T57" fmla="*/ 309 h 618"/>
                <a:gd name="T58" fmla="*/ 799 w 966"/>
                <a:gd name="T59" fmla="*/ 309 h 618"/>
                <a:gd name="T60" fmla="*/ 775 w 966"/>
                <a:gd name="T61" fmla="*/ 253 h 618"/>
                <a:gd name="T62" fmla="*/ 775 w 966"/>
                <a:gd name="T63" fmla="*/ 245 h 618"/>
                <a:gd name="T64" fmla="*/ 712 w 966"/>
                <a:gd name="T65" fmla="*/ 214 h 618"/>
                <a:gd name="T66" fmla="*/ 664 w 966"/>
                <a:gd name="T67" fmla="*/ 206 h 618"/>
                <a:gd name="T68" fmla="*/ 649 w 966"/>
                <a:gd name="T69" fmla="*/ 190 h 618"/>
                <a:gd name="T70" fmla="*/ 617 w 966"/>
                <a:gd name="T71" fmla="*/ 206 h 618"/>
                <a:gd name="T72" fmla="*/ 570 w 966"/>
                <a:gd name="T73" fmla="*/ 214 h 618"/>
                <a:gd name="T74" fmla="*/ 538 w 966"/>
                <a:gd name="T75" fmla="*/ 222 h 618"/>
                <a:gd name="T76" fmla="*/ 498 w 966"/>
                <a:gd name="T77" fmla="*/ 206 h 618"/>
                <a:gd name="T78" fmla="*/ 491 w 966"/>
                <a:gd name="T79" fmla="*/ 190 h 618"/>
                <a:gd name="T80" fmla="*/ 182 w 966"/>
                <a:gd name="T81" fmla="*/ 135 h 618"/>
                <a:gd name="T82" fmla="*/ 87 w 966"/>
                <a:gd name="T83" fmla="*/ 95 h 618"/>
                <a:gd name="T84" fmla="*/ 87 w 966"/>
                <a:gd name="T85" fmla="*/ 95 h 618"/>
                <a:gd name="T86" fmla="*/ 72 w 966"/>
                <a:gd name="T87" fmla="*/ 79 h 618"/>
                <a:gd name="T88" fmla="*/ 16 w 966"/>
                <a:gd name="T89" fmla="*/ 16 h 618"/>
                <a:gd name="T90" fmla="*/ 16 w 966"/>
                <a:gd name="T91" fmla="*/ 16 h 618"/>
                <a:gd name="T92" fmla="*/ 16 w 966"/>
                <a:gd name="T93" fmla="*/ 16 h 618"/>
                <a:gd name="T94" fmla="*/ 16 w 966"/>
                <a:gd name="T95" fmla="*/ 16 h 618"/>
                <a:gd name="T96" fmla="*/ 16 w 966"/>
                <a:gd name="T97" fmla="*/ 16 h 618"/>
                <a:gd name="T98" fmla="*/ 16 w 966"/>
                <a:gd name="T99" fmla="*/ 16 h 618"/>
                <a:gd name="T100" fmla="*/ 0 w 966"/>
                <a:gd name="T101" fmla="*/ 0 h 618"/>
                <a:gd name="T102" fmla="*/ 0 w 966"/>
                <a:gd name="T103" fmla="*/ 0 h 618"/>
                <a:gd name="T104" fmla="*/ 0 w 966"/>
                <a:gd name="T105" fmla="*/ 0 h 618"/>
                <a:gd name="T106" fmla="*/ 16 w 966"/>
                <a:gd name="T107" fmla="*/ 16 h 618"/>
                <a:gd name="T108" fmla="*/ 0 w 966"/>
                <a:gd name="T109" fmla="*/ 0 h 618"/>
                <a:gd name="T110" fmla="*/ 933 w 966"/>
                <a:gd name="T111" fmla="*/ 54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6" h="618">
                  <a:moveTo>
                    <a:pt x="933" y="546"/>
                  </a:moveTo>
                  <a:lnTo>
                    <a:pt x="933" y="546"/>
                  </a:lnTo>
                  <a:cubicBezTo>
                    <a:pt x="933" y="577"/>
                    <a:pt x="933" y="601"/>
                    <a:pt x="957" y="609"/>
                  </a:cubicBezTo>
                  <a:cubicBezTo>
                    <a:pt x="965" y="609"/>
                    <a:pt x="965" y="617"/>
                    <a:pt x="965" y="617"/>
                  </a:cubicBezTo>
                  <a:lnTo>
                    <a:pt x="965" y="617"/>
                  </a:lnTo>
                  <a:cubicBezTo>
                    <a:pt x="965" y="617"/>
                    <a:pt x="965" y="609"/>
                    <a:pt x="957" y="609"/>
                  </a:cubicBezTo>
                  <a:cubicBezTo>
                    <a:pt x="933" y="601"/>
                    <a:pt x="933" y="577"/>
                    <a:pt x="933" y="546"/>
                  </a:cubicBezTo>
                  <a:lnTo>
                    <a:pt x="16" y="16"/>
                  </a:lnTo>
                  <a:lnTo>
                    <a:pt x="16" y="16"/>
                  </a:lnTo>
                  <a:lnTo>
                    <a:pt x="16" y="16"/>
                  </a:lnTo>
                  <a:cubicBezTo>
                    <a:pt x="40" y="32"/>
                    <a:pt x="64" y="63"/>
                    <a:pt x="72" y="79"/>
                  </a:cubicBezTo>
                  <a:cubicBezTo>
                    <a:pt x="80" y="87"/>
                    <a:pt x="80" y="95"/>
                    <a:pt x="87" y="95"/>
                  </a:cubicBezTo>
                  <a:lnTo>
                    <a:pt x="87" y="95"/>
                  </a:lnTo>
                  <a:cubicBezTo>
                    <a:pt x="95" y="111"/>
                    <a:pt x="111" y="135"/>
                    <a:pt x="182" y="135"/>
                  </a:cubicBezTo>
                  <a:cubicBezTo>
                    <a:pt x="253" y="135"/>
                    <a:pt x="451" y="150"/>
                    <a:pt x="491" y="190"/>
                  </a:cubicBezTo>
                  <a:cubicBezTo>
                    <a:pt x="491" y="190"/>
                    <a:pt x="498" y="198"/>
                    <a:pt x="498" y="206"/>
                  </a:cubicBezTo>
                  <a:cubicBezTo>
                    <a:pt x="514" y="214"/>
                    <a:pt x="522" y="222"/>
                    <a:pt x="538" y="222"/>
                  </a:cubicBezTo>
                  <a:cubicBezTo>
                    <a:pt x="546" y="222"/>
                    <a:pt x="554" y="222"/>
                    <a:pt x="570" y="214"/>
                  </a:cubicBezTo>
                  <a:cubicBezTo>
                    <a:pt x="585" y="214"/>
                    <a:pt x="601" y="206"/>
                    <a:pt x="617" y="206"/>
                  </a:cubicBezTo>
                  <a:cubicBezTo>
                    <a:pt x="625" y="198"/>
                    <a:pt x="633" y="190"/>
                    <a:pt x="649" y="190"/>
                  </a:cubicBezTo>
                  <a:cubicBezTo>
                    <a:pt x="657" y="190"/>
                    <a:pt x="664" y="198"/>
                    <a:pt x="664" y="206"/>
                  </a:cubicBezTo>
                  <a:cubicBezTo>
                    <a:pt x="672" y="214"/>
                    <a:pt x="696" y="214"/>
                    <a:pt x="712" y="214"/>
                  </a:cubicBezTo>
                  <a:cubicBezTo>
                    <a:pt x="744" y="222"/>
                    <a:pt x="775" y="222"/>
                    <a:pt x="775" y="245"/>
                  </a:cubicBezTo>
                  <a:cubicBezTo>
                    <a:pt x="775" y="253"/>
                    <a:pt x="775" y="253"/>
                    <a:pt x="775" y="253"/>
                  </a:cubicBezTo>
                  <a:cubicBezTo>
                    <a:pt x="783" y="293"/>
                    <a:pt x="783" y="301"/>
                    <a:pt x="799" y="309"/>
                  </a:cubicBezTo>
                  <a:lnTo>
                    <a:pt x="799" y="309"/>
                  </a:lnTo>
                  <a:cubicBezTo>
                    <a:pt x="823" y="309"/>
                    <a:pt x="878" y="325"/>
                    <a:pt x="878" y="403"/>
                  </a:cubicBezTo>
                  <a:lnTo>
                    <a:pt x="878" y="403"/>
                  </a:lnTo>
                  <a:cubicBezTo>
                    <a:pt x="878" y="325"/>
                    <a:pt x="823" y="309"/>
                    <a:pt x="799" y="309"/>
                  </a:cubicBezTo>
                  <a:lnTo>
                    <a:pt x="799" y="309"/>
                  </a:lnTo>
                  <a:cubicBezTo>
                    <a:pt x="783" y="301"/>
                    <a:pt x="783" y="293"/>
                    <a:pt x="775" y="253"/>
                  </a:cubicBezTo>
                  <a:cubicBezTo>
                    <a:pt x="775" y="245"/>
                    <a:pt x="775" y="245"/>
                    <a:pt x="775" y="245"/>
                  </a:cubicBezTo>
                  <a:cubicBezTo>
                    <a:pt x="775" y="222"/>
                    <a:pt x="744" y="222"/>
                    <a:pt x="712" y="214"/>
                  </a:cubicBezTo>
                  <a:cubicBezTo>
                    <a:pt x="696" y="214"/>
                    <a:pt x="672" y="214"/>
                    <a:pt x="664" y="206"/>
                  </a:cubicBezTo>
                  <a:cubicBezTo>
                    <a:pt x="664" y="198"/>
                    <a:pt x="657" y="190"/>
                    <a:pt x="649" y="190"/>
                  </a:cubicBezTo>
                  <a:cubicBezTo>
                    <a:pt x="633" y="190"/>
                    <a:pt x="625" y="198"/>
                    <a:pt x="617" y="206"/>
                  </a:cubicBezTo>
                  <a:cubicBezTo>
                    <a:pt x="601" y="206"/>
                    <a:pt x="585" y="214"/>
                    <a:pt x="570" y="214"/>
                  </a:cubicBezTo>
                  <a:cubicBezTo>
                    <a:pt x="554" y="222"/>
                    <a:pt x="546" y="222"/>
                    <a:pt x="538" y="222"/>
                  </a:cubicBezTo>
                  <a:cubicBezTo>
                    <a:pt x="522" y="222"/>
                    <a:pt x="514" y="214"/>
                    <a:pt x="498" y="206"/>
                  </a:cubicBezTo>
                  <a:cubicBezTo>
                    <a:pt x="498" y="198"/>
                    <a:pt x="491" y="190"/>
                    <a:pt x="491" y="190"/>
                  </a:cubicBezTo>
                  <a:cubicBezTo>
                    <a:pt x="451" y="150"/>
                    <a:pt x="253" y="135"/>
                    <a:pt x="182" y="135"/>
                  </a:cubicBezTo>
                  <a:cubicBezTo>
                    <a:pt x="111" y="135"/>
                    <a:pt x="95" y="111"/>
                    <a:pt x="87" y="95"/>
                  </a:cubicBezTo>
                  <a:lnTo>
                    <a:pt x="87" y="95"/>
                  </a:lnTo>
                  <a:cubicBezTo>
                    <a:pt x="80" y="95"/>
                    <a:pt x="80" y="87"/>
                    <a:pt x="72" y="79"/>
                  </a:cubicBezTo>
                  <a:cubicBezTo>
                    <a:pt x="64" y="63"/>
                    <a:pt x="40" y="32"/>
                    <a:pt x="16" y="16"/>
                  </a:cubicBezTo>
                  <a:lnTo>
                    <a:pt x="16" y="16"/>
                  </a:lnTo>
                  <a:lnTo>
                    <a:pt x="16" y="16"/>
                  </a:lnTo>
                  <a:lnTo>
                    <a:pt x="16" y="16"/>
                  </a:lnTo>
                  <a:lnTo>
                    <a:pt x="16" y="16"/>
                  </a:lnTo>
                  <a:lnTo>
                    <a:pt x="16" y="16"/>
                  </a:lnTo>
                  <a:lnTo>
                    <a:pt x="0" y="0"/>
                  </a:lnTo>
                  <a:lnTo>
                    <a:pt x="0" y="0"/>
                  </a:lnTo>
                  <a:lnTo>
                    <a:pt x="0" y="0"/>
                  </a:lnTo>
                  <a:cubicBezTo>
                    <a:pt x="8" y="8"/>
                    <a:pt x="16" y="16"/>
                    <a:pt x="16" y="16"/>
                  </a:cubicBezTo>
                  <a:cubicBezTo>
                    <a:pt x="16" y="16"/>
                    <a:pt x="8" y="8"/>
                    <a:pt x="0" y="0"/>
                  </a:cubicBezTo>
                  <a:lnTo>
                    <a:pt x="933" y="546"/>
                  </a:lnTo>
                </a:path>
              </a:pathLst>
            </a:custGeom>
            <a:solidFill>
              <a:schemeClr val="accent6"/>
            </a:solidFill>
            <a:ln>
              <a:solidFill>
                <a:schemeClr val="bg2"/>
              </a:solidFill>
            </a:ln>
            <a:effectLst/>
          </p:spPr>
          <p:txBody>
            <a:bodyPr wrap="none" anchor="ctr"/>
            <a:lstStyle/>
            <a:p>
              <a:endParaRPr lang="en-US"/>
            </a:p>
          </p:txBody>
        </p:sp>
        <p:sp>
          <p:nvSpPr>
            <p:cNvPr id="310" name="Freeform 678"/>
            <p:cNvSpPr>
              <a:spLocks noChangeArrowheads="1"/>
            </p:cNvSpPr>
            <p:nvPr/>
          </p:nvSpPr>
          <p:spPr bwMode="auto">
            <a:xfrm>
              <a:off x="18464235" y="5101472"/>
              <a:ext cx="519524" cy="333980"/>
            </a:xfrm>
            <a:custGeom>
              <a:avLst/>
              <a:gdLst>
                <a:gd name="T0" fmla="*/ 7 w 989"/>
                <a:gd name="T1" fmla="*/ 0 h 634"/>
                <a:gd name="T2" fmla="*/ 0 w 989"/>
                <a:gd name="T3" fmla="*/ 0 h 634"/>
                <a:gd name="T4" fmla="*/ 7 w 989"/>
                <a:gd name="T5" fmla="*/ 8 h 634"/>
                <a:gd name="T6" fmla="*/ 7 w 989"/>
                <a:gd name="T7" fmla="*/ 8 h 634"/>
                <a:gd name="T8" fmla="*/ 15 w 989"/>
                <a:gd name="T9" fmla="*/ 16 h 634"/>
                <a:gd name="T10" fmla="*/ 31 w 989"/>
                <a:gd name="T11" fmla="*/ 32 h 634"/>
                <a:gd name="T12" fmla="*/ 87 w 989"/>
                <a:gd name="T13" fmla="*/ 95 h 634"/>
                <a:gd name="T14" fmla="*/ 95 w 989"/>
                <a:gd name="T15" fmla="*/ 111 h 634"/>
                <a:gd name="T16" fmla="*/ 498 w 989"/>
                <a:gd name="T17" fmla="*/ 198 h 634"/>
                <a:gd name="T18" fmla="*/ 513 w 989"/>
                <a:gd name="T19" fmla="*/ 214 h 634"/>
                <a:gd name="T20" fmla="*/ 553 w 989"/>
                <a:gd name="T21" fmla="*/ 237 h 634"/>
                <a:gd name="T22" fmla="*/ 585 w 989"/>
                <a:gd name="T23" fmla="*/ 230 h 634"/>
                <a:gd name="T24" fmla="*/ 632 w 989"/>
                <a:gd name="T25" fmla="*/ 214 h 634"/>
                <a:gd name="T26" fmla="*/ 679 w 989"/>
                <a:gd name="T27" fmla="*/ 222 h 634"/>
                <a:gd name="T28" fmla="*/ 782 w 989"/>
                <a:gd name="T29" fmla="*/ 253 h 634"/>
                <a:gd name="T30" fmla="*/ 814 w 989"/>
                <a:gd name="T31" fmla="*/ 324 h 634"/>
                <a:gd name="T32" fmla="*/ 885 w 989"/>
                <a:gd name="T33" fmla="*/ 411 h 634"/>
                <a:gd name="T34" fmla="*/ 885 w 989"/>
                <a:gd name="T35" fmla="*/ 411 h 634"/>
                <a:gd name="T36" fmla="*/ 869 w 989"/>
                <a:gd name="T37" fmla="*/ 483 h 634"/>
                <a:gd name="T38" fmla="*/ 885 w 989"/>
                <a:gd name="T39" fmla="*/ 514 h 634"/>
                <a:gd name="T40" fmla="*/ 940 w 989"/>
                <a:gd name="T41" fmla="*/ 538 h 634"/>
                <a:gd name="T42" fmla="*/ 940 w 989"/>
                <a:gd name="T43" fmla="*/ 538 h 634"/>
                <a:gd name="T44" fmla="*/ 940 w 989"/>
                <a:gd name="T45" fmla="*/ 554 h 634"/>
                <a:gd name="T46" fmla="*/ 972 w 989"/>
                <a:gd name="T47" fmla="*/ 625 h 634"/>
                <a:gd name="T48" fmla="*/ 988 w 989"/>
                <a:gd name="T49" fmla="*/ 633 h 634"/>
                <a:gd name="T50" fmla="*/ 988 w 989"/>
                <a:gd name="T51" fmla="*/ 625 h 634"/>
                <a:gd name="T52" fmla="*/ 988 w 989"/>
                <a:gd name="T53" fmla="*/ 625 h 634"/>
                <a:gd name="T54" fmla="*/ 980 w 989"/>
                <a:gd name="T55" fmla="*/ 625 h 634"/>
                <a:gd name="T56" fmla="*/ 948 w 989"/>
                <a:gd name="T57" fmla="*/ 554 h 634"/>
                <a:gd name="T58" fmla="*/ 948 w 989"/>
                <a:gd name="T59" fmla="*/ 538 h 634"/>
                <a:gd name="T60" fmla="*/ 885 w 989"/>
                <a:gd name="T61" fmla="*/ 506 h 634"/>
                <a:gd name="T62" fmla="*/ 877 w 989"/>
                <a:gd name="T63" fmla="*/ 498 h 634"/>
                <a:gd name="T64" fmla="*/ 893 w 989"/>
                <a:gd name="T65" fmla="*/ 411 h 634"/>
                <a:gd name="T66" fmla="*/ 814 w 989"/>
                <a:gd name="T67" fmla="*/ 317 h 634"/>
                <a:gd name="T68" fmla="*/ 790 w 989"/>
                <a:gd name="T69" fmla="*/ 253 h 634"/>
                <a:gd name="T70" fmla="*/ 679 w 989"/>
                <a:gd name="T71" fmla="*/ 214 h 634"/>
                <a:gd name="T72" fmla="*/ 632 w 989"/>
                <a:gd name="T73" fmla="*/ 214 h 634"/>
                <a:gd name="T74" fmla="*/ 553 w 989"/>
                <a:gd name="T75" fmla="*/ 230 h 634"/>
                <a:gd name="T76" fmla="*/ 506 w 989"/>
                <a:gd name="T77" fmla="*/ 198 h 634"/>
                <a:gd name="T78" fmla="*/ 102 w 989"/>
                <a:gd name="T79" fmla="*/ 103 h 634"/>
                <a:gd name="T80" fmla="*/ 87 w 989"/>
                <a:gd name="T81" fmla="*/ 87 h 634"/>
                <a:gd name="T82" fmla="*/ 31 w 989"/>
                <a:gd name="T83" fmla="*/ 24 h 634"/>
                <a:gd name="T84" fmla="*/ 31 w 989"/>
                <a:gd name="T85" fmla="*/ 24 h 634"/>
                <a:gd name="T86" fmla="*/ 15 w 989"/>
                <a:gd name="T87" fmla="*/ 8 h 634"/>
                <a:gd name="T88" fmla="*/ 15 w 989"/>
                <a:gd name="T89" fmla="*/ 8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9" h="634">
                  <a:moveTo>
                    <a:pt x="7" y="0"/>
                  </a:moveTo>
                  <a:lnTo>
                    <a:pt x="7" y="0"/>
                  </a:lnTo>
                  <a:lnTo>
                    <a:pt x="7" y="0"/>
                  </a:lnTo>
                  <a:cubicBezTo>
                    <a:pt x="7" y="0"/>
                    <a:pt x="7" y="0"/>
                    <a:pt x="0" y="0"/>
                  </a:cubicBezTo>
                  <a:lnTo>
                    <a:pt x="0" y="0"/>
                  </a:lnTo>
                  <a:cubicBezTo>
                    <a:pt x="7" y="8"/>
                    <a:pt x="7" y="8"/>
                    <a:pt x="7" y="8"/>
                  </a:cubicBezTo>
                  <a:lnTo>
                    <a:pt x="7" y="8"/>
                  </a:lnTo>
                  <a:lnTo>
                    <a:pt x="7" y="8"/>
                  </a:lnTo>
                  <a:cubicBezTo>
                    <a:pt x="7" y="16"/>
                    <a:pt x="7" y="16"/>
                    <a:pt x="15" y="16"/>
                  </a:cubicBezTo>
                  <a:lnTo>
                    <a:pt x="15" y="16"/>
                  </a:lnTo>
                  <a:lnTo>
                    <a:pt x="15" y="16"/>
                  </a:lnTo>
                  <a:cubicBezTo>
                    <a:pt x="15" y="24"/>
                    <a:pt x="23" y="32"/>
                    <a:pt x="31" y="32"/>
                  </a:cubicBezTo>
                  <a:lnTo>
                    <a:pt x="31" y="32"/>
                  </a:lnTo>
                  <a:cubicBezTo>
                    <a:pt x="55" y="48"/>
                    <a:pt x="71" y="71"/>
                    <a:pt x="87" y="95"/>
                  </a:cubicBezTo>
                  <a:cubicBezTo>
                    <a:pt x="87" y="95"/>
                    <a:pt x="95" y="103"/>
                    <a:pt x="95" y="111"/>
                  </a:cubicBezTo>
                  <a:lnTo>
                    <a:pt x="95" y="111"/>
                  </a:lnTo>
                  <a:cubicBezTo>
                    <a:pt x="110" y="127"/>
                    <a:pt x="126" y="151"/>
                    <a:pt x="197" y="151"/>
                  </a:cubicBezTo>
                  <a:cubicBezTo>
                    <a:pt x="268" y="151"/>
                    <a:pt x="466" y="166"/>
                    <a:pt x="498" y="198"/>
                  </a:cubicBezTo>
                  <a:lnTo>
                    <a:pt x="498" y="198"/>
                  </a:lnTo>
                  <a:cubicBezTo>
                    <a:pt x="506" y="206"/>
                    <a:pt x="506" y="214"/>
                    <a:pt x="513" y="214"/>
                  </a:cubicBezTo>
                  <a:lnTo>
                    <a:pt x="513" y="214"/>
                  </a:lnTo>
                  <a:cubicBezTo>
                    <a:pt x="521" y="230"/>
                    <a:pt x="529" y="237"/>
                    <a:pt x="553" y="237"/>
                  </a:cubicBezTo>
                  <a:lnTo>
                    <a:pt x="553" y="237"/>
                  </a:lnTo>
                  <a:cubicBezTo>
                    <a:pt x="561" y="237"/>
                    <a:pt x="569" y="237"/>
                    <a:pt x="585" y="230"/>
                  </a:cubicBezTo>
                  <a:lnTo>
                    <a:pt x="585" y="230"/>
                  </a:lnTo>
                  <a:cubicBezTo>
                    <a:pt x="608" y="230"/>
                    <a:pt x="624" y="222"/>
                    <a:pt x="632" y="214"/>
                  </a:cubicBezTo>
                  <a:cubicBezTo>
                    <a:pt x="648" y="214"/>
                    <a:pt x="656" y="206"/>
                    <a:pt x="664" y="206"/>
                  </a:cubicBezTo>
                  <a:cubicBezTo>
                    <a:pt x="664" y="206"/>
                    <a:pt x="672" y="214"/>
                    <a:pt x="679" y="222"/>
                  </a:cubicBezTo>
                  <a:cubicBezTo>
                    <a:pt x="687" y="230"/>
                    <a:pt x="711" y="230"/>
                    <a:pt x="727" y="230"/>
                  </a:cubicBezTo>
                  <a:cubicBezTo>
                    <a:pt x="759" y="230"/>
                    <a:pt x="782" y="237"/>
                    <a:pt x="782" y="253"/>
                  </a:cubicBezTo>
                  <a:cubicBezTo>
                    <a:pt x="782" y="261"/>
                    <a:pt x="782" y="261"/>
                    <a:pt x="782" y="261"/>
                  </a:cubicBezTo>
                  <a:cubicBezTo>
                    <a:pt x="790" y="301"/>
                    <a:pt x="790" y="317"/>
                    <a:pt x="814" y="324"/>
                  </a:cubicBezTo>
                  <a:lnTo>
                    <a:pt x="814" y="324"/>
                  </a:lnTo>
                  <a:cubicBezTo>
                    <a:pt x="838" y="324"/>
                    <a:pt x="885" y="333"/>
                    <a:pt x="885" y="411"/>
                  </a:cubicBezTo>
                  <a:lnTo>
                    <a:pt x="885" y="411"/>
                  </a:lnTo>
                  <a:lnTo>
                    <a:pt x="885" y="411"/>
                  </a:lnTo>
                  <a:cubicBezTo>
                    <a:pt x="885" y="451"/>
                    <a:pt x="877" y="475"/>
                    <a:pt x="869" y="483"/>
                  </a:cubicBezTo>
                  <a:lnTo>
                    <a:pt x="869" y="483"/>
                  </a:lnTo>
                  <a:cubicBezTo>
                    <a:pt x="869" y="491"/>
                    <a:pt x="861" y="498"/>
                    <a:pt x="869" y="506"/>
                  </a:cubicBezTo>
                  <a:cubicBezTo>
                    <a:pt x="869" y="506"/>
                    <a:pt x="877" y="506"/>
                    <a:pt x="885" y="514"/>
                  </a:cubicBezTo>
                  <a:cubicBezTo>
                    <a:pt x="893" y="514"/>
                    <a:pt x="901" y="514"/>
                    <a:pt x="909" y="514"/>
                  </a:cubicBezTo>
                  <a:cubicBezTo>
                    <a:pt x="932" y="522"/>
                    <a:pt x="940" y="522"/>
                    <a:pt x="940" y="538"/>
                  </a:cubicBezTo>
                  <a:lnTo>
                    <a:pt x="940" y="538"/>
                  </a:lnTo>
                  <a:lnTo>
                    <a:pt x="940" y="538"/>
                  </a:lnTo>
                  <a:lnTo>
                    <a:pt x="940" y="546"/>
                  </a:lnTo>
                  <a:cubicBezTo>
                    <a:pt x="940" y="554"/>
                    <a:pt x="940" y="554"/>
                    <a:pt x="940" y="554"/>
                  </a:cubicBezTo>
                  <a:cubicBezTo>
                    <a:pt x="940" y="585"/>
                    <a:pt x="940" y="609"/>
                    <a:pt x="972" y="625"/>
                  </a:cubicBezTo>
                  <a:lnTo>
                    <a:pt x="972" y="625"/>
                  </a:lnTo>
                  <a:lnTo>
                    <a:pt x="980" y="633"/>
                  </a:lnTo>
                  <a:cubicBezTo>
                    <a:pt x="988" y="633"/>
                    <a:pt x="988" y="633"/>
                    <a:pt x="988" y="633"/>
                  </a:cubicBezTo>
                  <a:cubicBezTo>
                    <a:pt x="988" y="625"/>
                    <a:pt x="988" y="625"/>
                    <a:pt x="988" y="625"/>
                  </a:cubicBezTo>
                  <a:lnTo>
                    <a:pt x="988" y="625"/>
                  </a:lnTo>
                  <a:lnTo>
                    <a:pt x="988" y="625"/>
                  </a:lnTo>
                  <a:lnTo>
                    <a:pt x="988" y="625"/>
                  </a:lnTo>
                  <a:cubicBezTo>
                    <a:pt x="980" y="625"/>
                    <a:pt x="980" y="625"/>
                    <a:pt x="980" y="625"/>
                  </a:cubicBezTo>
                  <a:lnTo>
                    <a:pt x="980" y="625"/>
                  </a:lnTo>
                  <a:cubicBezTo>
                    <a:pt x="980" y="625"/>
                    <a:pt x="980" y="617"/>
                    <a:pt x="972" y="617"/>
                  </a:cubicBezTo>
                  <a:cubicBezTo>
                    <a:pt x="948" y="609"/>
                    <a:pt x="948" y="585"/>
                    <a:pt x="948" y="554"/>
                  </a:cubicBezTo>
                  <a:cubicBezTo>
                    <a:pt x="948" y="554"/>
                    <a:pt x="948" y="554"/>
                    <a:pt x="948" y="546"/>
                  </a:cubicBezTo>
                  <a:lnTo>
                    <a:pt x="948" y="538"/>
                  </a:lnTo>
                  <a:cubicBezTo>
                    <a:pt x="948" y="514"/>
                    <a:pt x="932" y="514"/>
                    <a:pt x="909" y="506"/>
                  </a:cubicBezTo>
                  <a:cubicBezTo>
                    <a:pt x="901" y="506"/>
                    <a:pt x="893" y="506"/>
                    <a:pt x="885" y="506"/>
                  </a:cubicBezTo>
                  <a:cubicBezTo>
                    <a:pt x="885" y="506"/>
                    <a:pt x="877" y="506"/>
                    <a:pt x="877" y="498"/>
                  </a:cubicBezTo>
                  <a:lnTo>
                    <a:pt x="877" y="498"/>
                  </a:lnTo>
                  <a:lnTo>
                    <a:pt x="877" y="491"/>
                  </a:lnTo>
                  <a:cubicBezTo>
                    <a:pt x="885" y="475"/>
                    <a:pt x="893" y="451"/>
                    <a:pt x="893" y="411"/>
                  </a:cubicBezTo>
                  <a:cubicBezTo>
                    <a:pt x="893" y="333"/>
                    <a:pt x="838" y="317"/>
                    <a:pt x="814" y="317"/>
                  </a:cubicBezTo>
                  <a:lnTo>
                    <a:pt x="814" y="317"/>
                  </a:lnTo>
                  <a:cubicBezTo>
                    <a:pt x="798" y="309"/>
                    <a:pt x="798" y="301"/>
                    <a:pt x="790" y="261"/>
                  </a:cubicBezTo>
                  <a:cubicBezTo>
                    <a:pt x="790" y="253"/>
                    <a:pt x="790" y="253"/>
                    <a:pt x="790" y="253"/>
                  </a:cubicBezTo>
                  <a:cubicBezTo>
                    <a:pt x="790" y="230"/>
                    <a:pt x="759" y="230"/>
                    <a:pt x="727" y="222"/>
                  </a:cubicBezTo>
                  <a:cubicBezTo>
                    <a:pt x="711" y="222"/>
                    <a:pt x="687" y="222"/>
                    <a:pt x="679" y="214"/>
                  </a:cubicBezTo>
                  <a:cubicBezTo>
                    <a:pt x="679" y="206"/>
                    <a:pt x="672" y="198"/>
                    <a:pt x="664" y="198"/>
                  </a:cubicBezTo>
                  <a:cubicBezTo>
                    <a:pt x="648" y="198"/>
                    <a:pt x="640" y="206"/>
                    <a:pt x="632" y="214"/>
                  </a:cubicBezTo>
                  <a:cubicBezTo>
                    <a:pt x="616" y="214"/>
                    <a:pt x="600" y="222"/>
                    <a:pt x="585" y="222"/>
                  </a:cubicBezTo>
                  <a:cubicBezTo>
                    <a:pt x="569" y="230"/>
                    <a:pt x="561" y="230"/>
                    <a:pt x="553" y="230"/>
                  </a:cubicBezTo>
                  <a:cubicBezTo>
                    <a:pt x="537" y="230"/>
                    <a:pt x="529" y="222"/>
                    <a:pt x="513" y="214"/>
                  </a:cubicBezTo>
                  <a:cubicBezTo>
                    <a:pt x="513" y="206"/>
                    <a:pt x="506" y="198"/>
                    <a:pt x="506" y="198"/>
                  </a:cubicBezTo>
                  <a:cubicBezTo>
                    <a:pt x="466" y="158"/>
                    <a:pt x="268" y="143"/>
                    <a:pt x="197" y="143"/>
                  </a:cubicBezTo>
                  <a:cubicBezTo>
                    <a:pt x="126" y="143"/>
                    <a:pt x="110" y="119"/>
                    <a:pt x="102" y="103"/>
                  </a:cubicBezTo>
                  <a:lnTo>
                    <a:pt x="102" y="103"/>
                  </a:lnTo>
                  <a:cubicBezTo>
                    <a:pt x="95" y="103"/>
                    <a:pt x="95" y="95"/>
                    <a:pt x="87" y="87"/>
                  </a:cubicBezTo>
                  <a:cubicBezTo>
                    <a:pt x="79" y="71"/>
                    <a:pt x="55" y="40"/>
                    <a:pt x="31" y="24"/>
                  </a:cubicBezTo>
                  <a:lnTo>
                    <a:pt x="31" y="24"/>
                  </a:lnTo>
                  <a:lnTo>
                    <a:pt x="31" y="24"/>
                  </a:lnTo>
                  <a:lnTo>
                    <a:pt x="31" y="24"/>
                  </a:lnTo>
                  <a:lnTo>
                    <a:pt x="31" y="24"/>
                  </a:lnTo>
                  <a:cubicBezTo>
                    <a:pt x="31" y="24"/>
                    <a:pt x="23" y="16"/>
                    <a:pt x="15" y="8"/>
                  </a:cubicBezTo>
                  <a:lnTo>
                    <a:pt x="15" y="8"/>
                  </a:lnTo>
                  <a:lnTo>
                    <a:pt x="15" y="8"/>
                  </a:lnTo>
                  <a:cubicBezTo>
                    <a:pt x="7" y="0"/>
                    <a:pt x="7" y="0"/>
                    <a:pt x="7" y="0"/>
                  </a:cubicBezTo>
                </a:path>
              </a:pathLst>
            </a:custGeom>
            <a:solidFill>
              <a:schemeClr val="accent6"/>
            </a:solidFill>
            <a:ln>
              <a:solidFill>
                <a:schemeClr val="bg2"/>
              </a:solidFill>
            </a:ln>
            <a:effectLst/>
          </p:spPr>
          <p:txBody>
            <a:bodyPr wrap="none" anchor="ctr"/>
            <a:lstStyle/>
            <a:p>
              <a:endParaRPr lang="en-US"/>
            </a:p>
          </p:txBody>
        </p:sp>
        <p:sp>
          <p:nvSpPr>
            <p:cNvPr id="311" name="Freeform 704"/>
            <p:cNvSpPr>
              <a:spLocks noChangeArrowheads="1"/>
            </p:cNvSpPr>
            <p:nvPr/>
          </p:nvSpPr>
          <p:spPr bwMode="auto">
            <a:xfrm>
              <a:off x="18369143" y="6073262"/>
              <a:ext cx="786245" cy="1391584"/>
            </a:xfrm>
            <a:custGeom>
              <a:avLst/>
              <a:gdLst>
                <a:gd name="T0" fmla="*/ 1217 w 1495"/>
                <a:gd name="T1" fmla="*/ 0 h 2648"/>
                <a:gd name="T2" fmla="*/ 245 w 1495"/>
                <a:gd name="T3" fmla="*/ 95 h 2648"/>
                <a:gd name="T4" fmla="*/ 245 w 1495"/>
                <a:gd name="T5" fmla="*/ 95 h 2648"/>
                <a:gd name="T6" fmla="*/ 284 w 1495"/>
                <a:gd name="T7" fmla="*/ 135 h 2648"/>
                <a:gd name="T8" fmla="*/ 387 w 1495"/>
                <a:gd name="T9" fmla="*/ 253 h 2648"/>
                <a:gd name="T10" fmla="*/ 419 w 1495"/>
                <a:gd name="T11" fmla="*/ 269 h 2648"/>
                <a:gd name="T12" fmla="*/ 395 w 1495"/>
                <a:gd name="T13" fmla="*/ 435 h 2648"/>
                <a:gd name="T14" fmla="*/ 332 w 1495"/>
                <a:gd name="T15" fmla="*/ 554 h 2648"/>
                <a:gd name="T16" fmla="*/ 284 w 1495"/>
                <a:gd name="T17" fmla="*/ 570 h 2648"/>
                <a:gd name="T18" fmla="*/ 197 w 1495"/>
                <a:gd name="T19" fmla="*/ 617 h 2648"/>
                <a:gd name="T20" fmla="*/ 182 w 1495"/>
                <a:gd name="T21" fmla="*/ 609 h 2648"/>
                <a:gd name="T22" fmla="*/ 158 w 1495"/>
                <a:gd name="T23" fmla="*/ 609 h 2648"/>
                <a:gd name="T24" fmla="*/ 118 w 1495"/>
                <a:gd name="T25" fmla="*/ 625 h 2648"/>
                <a:gd name="T26" fmla="*/ 118 w 1495"/>
                <a:gd name="T27" fmla="*/ 672 h 2648"/>
                <a:gd name="T28" fmla="*/ 150 w 1495"/>
                <a:gd name="T29" fmla="*/ 735 h 2648"/>
                <a:gd name="T30" fmla="*/ 174 w 1495"/>
                <a:gd name="T31" fmla="*/ 775 h 2648"/>
                <a:gd name="T32" fmla="*/ 126 w 1495"/>
                <a:gd name="T33" fmla="*/ 886 h 2648"/>
                <a:gd name="T34" fmla="*/ 134 w 1495"/>
                <a:gd name="T35" fmla="*/ 933 h 2648"/>
                <a:gd name="T36" fmla="*/ 134 w 1495"/>
                <a:gd name="T37" fmla="*/ 933 h 2648"/>
                <a:gd name="T38" fmla="*/ 24 w 1495"/>
                <a:gd name="T39" fmla="*/ 1012 h 2648"/>
                <a:gd name="T40" fmla="*/ 15 w 1495"/>
                <a:gd name="T41" fmla="*/ 1020 h 2648"/>
                <a:gd name="T42" fmla="*/ 31 w 1495"/>
                <a:gd name="T43" fmla="*/ 1044 h 2648"/>
                <a:gd name="T44" fmla="*/ 15 w 1495"/>
                <a:gd name="T45" fmla="*/ 1107 h 2648"/>
                <a:gd name="T46" fmla="*/ 15 w 1495"/>
                <a:gd name="T47" fmla="*/ 1115 h 2648"/>
                <a:gd name="T48" fmla="*/ 95 w 1495"/>
                <a:gd name="T49" fmla="*/ 1423 h 2648"/>
                <a:gd name="T50" fmla="*/ 284 w 1495"/>
                <a:gd name="T51" fmla="*/ 1605 h 2648"/>
                <a:gd name="T52" fmla="*/ 332 w 1495"/>
                <a:gd name="T53" fmla="*/ 1747 h 2648"/>
                <a:gd name="T54" fmla="*/ 364 w 1495"/>
                <a:gd name="T55" fmla="*/ 1763 h 2648"/>
                <a:gd name="T56" fmla="*/ 403 w 1495"/>
                <a:gd name="T57" fmla="*/ 1747 h 2648"/>
                <a:gd name="T58" fmla="*/ 442 w 1495"/>
                <a:gd name="T59" fmla="*/ 1771 h 2648"/>
                <a:gd name="T60" fmla="*/ 458 w 1495"/>
                <a:gd name="T61" fmla="*/ 1747 h 2648"/>
                <a:gd name="T62" fmla="*/ 466 w 1495"/>
                <a:gd name="T63" fmla="*/ 2016 h 2648"/>
                <a:gd name="T64" fmla="*/ 648 w 1495"/>
                <a:gd name="T65" fmla="*/ 2252 h 2648"/>
                <a:gd name="T66" fmla="*/ 743 w 1495"/>
                <a:gd name="T67" fmla="*/ 2316 h 2648"/>
                <a:gd name="T68" fmla="*/ 806 w 1495"/>
                <a:gd name="T69" fmla="*/ 2355 h 2648"/>
                <a:gd name="T70" fmla="*/ 854 w 1495"/>
                <a:gd name="T71" fmla="*/ 2466 h 2648"/>
                <a:gd name="T72" fmla="*/ 822 w 1495"/>
                <a:gd name="T73" fmla="*/ 2521 h 2648"/>
                <a:gd name="T74" fmla="*/ 877 w 1495"/>
                <a:gd name="T75" fmla="*/ 2624 h 2648"/>
                <a:gd name="T76" fmla="*/ 948 w 1495"/>
                <a:gd name="T77" fmla="*/ 2647 h 2648"/>
                <a:gd name="T78" fmla="*/ 964 w 1495"/>
                <a:gd name="T79" fmla="*/ 2647 h 2648"/>
                <a:gd name="T80" fmla="*/ 1051 w 1495"/>
                <a:gd name="T81" fmla="*/ 2561 h 2648"/>
                <a:gd name="T82" fmla="*/ 1178 w 1495"/>
                <a:gd name="T83" fmla="*/ 2600 h 2648"/>
                <a:gd name="T84" fmla="*/ 1209 w 1495"/>
                <a:gd name="T85" fmla="*/ 2521 h 2648"/>
                <a:gd name="T86" fmla="*/ 1194 w 1495"/>
                <a:gd name="T87" fmla="*/ 2434 h 2648"/>
                <a:gd name="T88" fmla="*/ 1344 w 1495"/>
                <a:gd name="T89" fmla="*/ 2387 h 2648"/>
                <a:gd name="T90" fmla="*/ 1320 w 1495"/>
                <a:gd name="T91" fmla="*/ 2339 h 2648"/>
                <a:gd name="T92" fmla="*/ 1320 w 1495"/>
                <a:gd name="T93" fmla="*/ 2292 h 2648"/>
                <a:gd name="T94" fmla="*/ 1336 w 1495"/>
                <a:gd name="T95" fmla="*/ 2236 h 2648"/>
                <a:gd name="T96" fmla="*/ 1336 w 1495"/>
                <a:gd name="T97" fmla="*/ 2126 h 2648"/>
                <a:gd name="T98" fmla="*/ 1352 w 1495"/>
                <a:gd name="T99" fmla="*/ 2063 h 2648"/>
                <a:gd name="T100" fmla="*/ 1447 w 1495"/>
                <a:gd name="T101" fmla="*/ 1874 h 2648"/>
                <a:gd name="T102" fmla="*/ 1494 w 1495"/>
                <a:gd name="T103" fmla="*/ 1787 h 2648"/>
                <a:gd name="T104" fmla="*/ 1462 w 1495"/>
                <a:gd name="T105" fmla="*/ 1668 h 2648"/>
                <a:gd name="T106" fmla="*/ 1447 w 1495"/>
                <a:gd name="T107" fmla="*/ 1621 h 2648"/>
                <a:gd name="T108" fmla="*/ 1439 w 1495"/>
                <a:gd name="T109" fmla="*/ 1510 h 2648"/>
                <a:gd name="T110" fmla="*/ 1352 w 1495"/>
                <a:gd name="T111" fmla="*/ 372 h 2648"/>
                <a:gd name="T112" fmla="*/ 1304 w 1495"/>
                <a:gd name="T113" fmla="*/ 285 h 2648"/>
                <a:gd name="T114" fmla="*/ 1241 w 1495"/>
                <a:gd name="T115" fmla="*/ 174 h 2648"/>
                <a:gd name="T116" fmla="*/ 1225 w 1495"/>
                <a:gd name="T117" fmla="*/ 95 h 2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5" h="2648">
                  <a:moveTo>
                    <a:pt x="1217" y="0"/>
                  </a:moveTo>
                  <a:lnTo>
                    <a:pt x="1217" y="0"/>
                  </a:lnTo>
                  <a:cubicBezTo>
                    <a:pt x="1043" y="24"/>
                    <a:pt x="435" y="71"/>
                    <a:pt x="245" y="87"/>
                  </a:cubicBezTo>
                  <a:cubicBezTo>
                    <a:pt x="245" y="95"/>
                    <a:pt x="245" y="95"/>
                    <a:pt x="245" y="95"/>
                  </a:cubicBezTo>
                  <a:lnTo>
                    <a:pt x="245" y="95"/>
                  </a:lnTo>
                  <a:lnTo>
                    <a:pt x="245" y="95"/>
                  </a:lnTo>
                  <a:lnTo>
                    <a:pt x="245" y="95"/>
                  </a:lnTo>
                  <a:cubicBezTo>
                    <a:pt x="253" y="103"/>
                    <a:pt x="269" y="119"/>
                    <a:pt x="284" y="135"/>
                  </a:cubicBezTo>
                  <a:cubicBezTo>
                    <a:pt x="308" y="158"/>
                    <a:pt x="340" y="182"/>
                    <a:pt x="340" y="206"/>
                  </a:cubicBezTo>
                  <a:cubicBezTo>
                    <a:pt x="340" y="230"/>
                    <a:pt x="364" y="237"/>
                    <a:pt x="387" y="253"/>
                  </a:cubicBezTo>
                  <a:cubicBezTo>
                    <a:pt x="395" y="253"/>
                    <a:pt x="411" y="261"/>
                    <a:pt x="419" y="269"/>
                  </a:cubicBezTo>
                  <a:lnTo>
                    <a:pt x="419" y="269"/>
                  </a:lnTo>
                  <a:cubicBezTo>
                    <a:pt x="435" y="301"/>
                    <a:pt x="442" y="372"/>
                    <a:pt x="419" y="403"/>
                  </a:cubicBezTo>
                  <a:cubicBezTo>
                    <a:pt x="419" y="419"/>
                    <a:pt x="403" y="427"/>
                    <a:pt x="395" y="435"/>
                  </a:cubicBezTo>
                  <a:cubicBezTo>
                    <a:pt x="387" y="443"/>
                    <a:pt x="371" y="451"/>
                    <a:pt x="371" y="490"/>
                  </a:cubicBezTo>
                  <a:cubicBezTo>
                    <a:pt x="371" y="530"/>
                    <a:pt x="355" y="546"/>
                    <a:pt x="332" y="554"/>
                  </a:cubicBezTo>
                  <a:cubicBezTo>
                    <a:pt x="324" y="554"/>
                    <a:pt x="316" y="554"/>
                    <a:pt x="316" y="561"/>
                  </a:cubicBezTo>
                  <a:cubicBezTo>
                    <a:pt x="300" y="570"/>
                    <a:pt x="292" y="570"/>
                    <a:pt x="284" y="570"/>
                  </a:cubicBezTo>
                  <a:cubicBezTo>
                    <a:pt x="269" y="577"/>
                    <a:pt x="261" y="585"/>
                    <a:pt x="245" y="601"/>
                  </a:cubicBezTo>
                  <a:cubicBezTo>
                    <a:pt x="229" y="609"/>
                    <a:pt x="213" y="617"/>
                    <a:pt x="197" y="617"/>
                  </a:cubicBezTo>
                  <a:lnTo>
                    <a:pt x="197" y="617"/>
                  </a:lnTo>
                  <a:cubicBezTo>
                    <a:pt x="197" y="617"/>
                    <a:pt x="189" y="609"/>
                    <a:pt x="182" y="609"/>
                  </a:cubicBezTo>
                  <a:lnTo>
                    <a:pt x="182" y="609"/>
                  </a:lnTo>
                  <a:cubicBezTo>
                    <a:pt x="174" y="609"/>
                    <a:pt x="166" y="609"/>
                    <a:pt x="158" y="609"/>
                  </a:cubicBezTo>
                  <a:cubicBezTo>
                    <a:pt x="142" y="609"/>
                    <a:pt x="134" y="609"/>
                    <a:pt x="134" y="617"/>
                  </a:cubicBezTo>
                  <a:cubicBezTo>
                    <a:pt x="126" y="617"/>
                    <a:pt x="118" y="617"/>
                    <a:pt x="118" y="625"/>
                  </a:cubicBezTo>
                  <a:cubicBezTo>
                    <a:pt x="111" y="625"/>
                    <a:pt x="111" y="633"/>
                    <a:pt x="111" y="633"/>
                  </a:cubicBezTo>
                  <a:cubicBezTo>
                    <a:pt x="111" y="648"/>
                    <a:pt x="118" y="656"/>
                    <a:pt x="118" y="672"/>
                  </a:cubicBezTo>
                  <a:cubicBezTo>
                    <a:pt x="126" y="680"/>
                    <a:pt x="126" y="696"/>
                    <a:pt x="126" y="704"/>
                  </a:cubicBezTo>
                  <a:cubicBezTo>
                    <a:pt x="126" y="720"/>
                    <a:pt x="134" y="728"/>
                    <a:pt x="150" y="735"/>
                  </a:cubicBezTo>
                  <a:cubicBezTo>
                    <a:pt x="158" y="743"/>
                    <a:pt x="174" y="751"/>
                    <a:pt x="174" y="759"/>
                  </a:cubicBezTo>
                  <a:cubicBezTo>
                    <a:pt x="174" y="767"/>
                    <a:pt x="174" y="767"/>
                    <a:pt x="174" y="775"/>
                  </a:cubicBezTo>
                  <a:cubicBezTo>
                    <a:pt x="174" y="807"/>
                    <a:pt x="158" y="862"/>
                    <a:pt x="134" y="870"/>
                  </a:cubicBezTo>
                  <a:cubicBezTo>
                    <a:pt x="126" y="878"/>
                    <a:pt x="126" y="878"/>
                    <a:pt x="126" y="886"/>
                  </a:cubicBezTo>
                  <a:lnTo>
                    <a:pt x="126" y="894"/>
                  </a:lnTo>
                  <a:cubicBezTo>
                    <a:pt x="126" y="901"/>
                    <a:pt x="134" y="917"/>
                    <a:pt x="134" y="933"/>
                  </a:cubicBezTo>
                  <a:lnTo>
                    <a:pt x="134" y="933"/>
                  </a:lnTo>
                  <a:lnTo>
                    <a:pt x="134" y="933"/>
                  </a:lnTo>
                  <a:cubicBezTo>
                    <a:pt x="134" y="965"/>
                    <a:pt x="79" y="988"/>
                    <a:pt x="47" y="1004"/>
                  </a:cubicBezTo>
                  <a:cubicBezTo>
                    <a:pt x="39" y="1004"/>
                    <a:pt x="31" y="1012"/>
                    <a:pt x="24" y="1012"/>
                  </a:cubicBezTo>
                  <a:cubicBezTo>
                    <a:pt x="15" y="1020"/>
                    <a:pt x="15" y="1020"/>
                    <a:pt x="15" y="1020"/>
                  </a:cubicBezTo>
                  <a:lnTo>
                    <a:pt x="15" y="1020"/>
                  </a:lnTo>
                  <a:cubicBezTo>
                    <a:pt x="15" y="1020"/>
                    <a:pt x="15" y="1028"/>
                    <a:pt x="24" y="1028"/>
                  </a:cubicBezTo>
                  <a:cubicBezTo>
                    <a:pt x="24" y="1036"/>
                    <a:pt x="31" y="1036"/>
                    <a:pt x="31" y="1044"/>
                  </a:cubicBezTo>
                  <a:cubicBezTo>
                    <a:pt x="39" y="1052"/>
                    <a:pt x="39" y="1060"/>
                    <a:pt x="39" y="1067"/>
                  </a:cubicBezTo>
                  <a:cubicBezTo>
                    <a:pt x="39" y="1075"/>
                    <a:pt x="31" y="1091"/>
                    <a:pt x="15" y="1107"/>
                  </a:cubicBezTo>
                  <a:cubicBezTo>
                    <a:pt x="15" y="1115"/>
                    <a:pt x="15" y="1115"/>
                    <a:pt x="15" y="1115"/>
                  </a:cubicBezTo>
                  <a:lnTo>
                    <a:pt x="15" y="1115"/>
                  </a:lnTo>
                  <a:cubicBezTo>
                    <a:pt x="0" y="1147"/>
                    <a:pt x="8" y="1265"/>
                    <a:pt x="15" y="1320"/>
                  </a:cubicBezTo>
                  <a:cubicBezTo>
                    <a:pt x="15" y="1344"/>
                    <a:pt x="55" y="1384"/>
                    <a:pt x="95" y="1423"/>
                  </a:cubicBezTo>
                  <a:cubicBezTo>
                    <a:pt x="126" y="1455"/>
                    <a:pt x="158" y="1494"/>
                    <a:pt x="166" y="1518"/>
                  </a:cubicBezTo>
                  <a:cubicBezTo>
                    <a:pt x="166" y="1550"/>
                    <a:pt x="229" y="1589"/>
                    <a:pt x="284" y="1605"/>
                  </a:cubicBezTo>
                  <a:cubicBezTo>
                    <a:pt x="300" y="1613"/>
                    <a:pt x="308" y="1645"/>
                    <a:pt x="316" y="1684"/>
                  </a:cubicBezTo>
                  <a:cubicBezTo>
                    <a:pt x="316" y="1708"/>
                    <a:pt x="324" y="1731"/>
                    <a:pt x="332" y="1747"/>
                  </a:cubicBezTo>
                  <a:cubicBezTo>
                    <a:pt x="340" y="1771"/>
                    <a:pt x="348" y="1771"/>
                    <a:pt x="348" y="1771"/>
                  </a:cubicBezTo>
                  <a:cubicBezTo>
                    <a:pt x="355" y="1771"/>
                    <a:pt x="355" y="1771"/>
                    <a:pt x="364" y="1763"/>
                  </a:cubicBezTo>
                  <a:cubicBezTo>
                    <a:pt x="371" y="1763"/>
                    <a:pt x="371" y="1755"/>
                    <a:pt x="379" y="1755"/>
                  </a:cubicBezTo>
                  <a:cubicBezTo>
                    <a:pt x="387" y="1747"/>
                    <a:pt x="395" y="1747"/>
                    <a:pt x="403" y="1747"/>
                  </a:cubicBezTo>
                  <a:cubicBezTo>
                    <a:pt x="419" y="1747"/>
                    <a:pt x="427" y="1755"/>
                    <a:pt x="427" y="1763"/>
                  </a:cubicBezTo>
                  <a:cubicBezTo>
                    <a:pt x="435" y="1771"/>
                    <a:pt x="435" y="1771"/>
                    <a:pt x="442" y="1771"/>
                  </a:cubicBezTo>
                  <a:cubicBezTo>
                    <a:pt x="442" y="1771"/>
                    <a:pt x="450" y="1771"/>
                    <a:pt x="450" y="1763"/>
                  </a:cubicBezTo>
                  <a:cubicBezTo>
                    <a:pt x="450" y="1755"/>
                    <a:pt x="458" y="1747"/>
                    <a:pt x="458" y="1747"/>
                  </a:cubicBezTo>
                  <a:cubicBezTo>
                    <a:pt x="474" y="1747"/>
                    <a:pt x="498" y="1771"/>
                    <a:pt x="522" y="1787"/>
                  </a:cubicBezTo>
                  <a:cubicBezTo>
                    <a:pt x="561" y="1818"/>
                    <a:pt x="522" y="1929"/>
                    <a:pt x="466" y="2016"/>
                  </a:cubicBezTo>
                  <a:cubicBezTo>
                    <a:pt x="427" y="2086"/>
                    <a:pt x="529" y="2157"/>
                    <a:pt x="593" y="2205"/>
                  </a:cubicBezTo>
                  <a:cubicBezTo>
                    <a:pt x="617" y="2228"/>
                    <a:pt x="640" y="2244"/>
                    <a:pt x="648" y="2252"/>
                  </a:cubicBezTo>
                  <a:cubicBezTo>
                    <a:pt x="656" y="2268"/>
                    <a:pt x="672" y="2276"/>
                    <a:pt x="695" y="2284"/>
                  </a:cubicBezTo>
                  <a:cubicBezTo>
                    <a:pt x="711" y="2292"/>
                    <a:pt x="727" y="2300"/>
                    <a:pt x="743" y="2316"/>
                  </a:cubicBezTo>
                  <a:cubicBezTo>
                    <a:pt x="751" y="2323"/>
                    <a:pt x="767" y="2331"/>
                    <a:pt x="775" y="2331"/>
                  </a:cubicBezTo>
                  <a:cubicBezTo>
                    <a:pt x="790" y="2339"/>
                    <a:pt x="806" y="2339"/>
                    <a:pt x="806" y="2355"/>
                  </a:cubicBezTo>
                  <a:cubicBezTo>
                    <a:pt x="806" y="2379"/>
                    <a:pt x="814" y="2394"/>
                    <a:pt x="830" y="2426"/>
                  </a:cubicBezTo>
                  <a:cubicBezTo>
                    <a:pt x="838" y="2434"/>
                    <a:pt x="846" y="2450"/>
                    <a:pt x="854" y="2466"/>
                  </a:cubicBezTo>
                  <a:cubicBezTo>
                    <a:pt x="869" y="2497"/>
                    <a:pt x="861" y="2505"/>
                    <a:pt x="846" y="2513"/>
                  </a:cubicBezTo>
                  <a:cubicBezTo>
                    <a:pt x="838" y="2513"/>
                    <a:pt x="830" y="2521"/>
                    <a:pt x="822" y="2521"/>
                  </a:cubicBezTo>
                  <a:cubicBezTo>
                    <a:pt x="814" y="2537"/>
                    <a:pt x="830" y="2553"/>
                    <a:pt x="846" y="2568"/>
                  </a:cubicBezTo>
                  <a:cubicBezTo>
                    <a:pt x="854" y="2584"/>
                    <a:pt x="869" y="2608"/>
                    <a:pt x="877" y="2624"/>
                  </a:cubicBezTo>
                  <a:cubicBezTo>
                    <a:pt x="885" y="2640"/>
                    <a:pt x="901" y="2647"/>
                    <a:pt x="925" y="2647"/>
                  </a:cubicBezTo>
                  <a:cubicBezTo>
                    <a:pt x="933" y="2647"/>
                    <a:pt x="941" y="2647"/>
                    <a:pt x="948" y="2647"/>
                  </a:cubicBezTo>
                  <a:cubicBezTo>
                    <a:pt x="956" y="2647"/>
                    <a:pt x="956" y="2647"/>
                    <a:pt x="964" y="2647"/>
                  </a:cubicBezTo>
                  <a:lnTo>
                    <a:pt x="964" y="2647"/>
                  </a:lnTo>
                  <a:cubicBezTo>
                    <a:pt x="964" y="2624"/>
                    <a:pt x="972" y="2600"/>
                    <a:pt x="988" y="2584"/>
                  </a:cubicBezTo>
                  <a:cubicBezTo>
                    <a:pt x="1004" y="2568"/>
                    <a:pt x="1028" y="2561"/>
                    <a:pt x="1051" y="2561"/>
                  </a:cubicBezTo>
                  <a:cubicBezTo>
                    <a:pt x="1091" y="2561"/>
                    <a:pt x="1130" y="2576"/>
                    <a:pt x="1146" y="2592"/>
                  </a:cubicBezTo>
                  <a:cubicBezTo>
                    <a:pt x="1154" y="2600"/>
                    <a:pt x="1170" y="2600"/>
                    <a:pt x="1178" y="2600"/>
                  </a:cubicBezTo>
                  <a:cubicBezTo>
                    <a:pt x="1201" y="2600"/>
                    <a:pt x="1217" y="2576"/>
                    <a:pt x="1217" y="2553"/>
                  </a:cubicBezTo>
                  <a:cubicBezTo>
                    <a:pt x="1225" y="2545"/>
                    <a:pt x="1217" y="2537"/>
                    <a:pt x="1209" y="2521"/>
                  </a:cubicBezTo>
                  <a:cubicBezTo>
                    <a:pt x="1201" y="2505"/>
                    <a:pt x="1194" y="2489"/>
                    <a:pt x="1186" y="2458"/>
                  </a:cubicBezTo>
                  <a:cubicBezTo>
                    <a:pt x="1186" y="2450"/>
                    <a:pt x="1186" y="2442"/>
                    <a:pt x="1194" y="2434"/>
                  </a:cubicBezTo>
                  <a:cubicBezTo>
                    <a:pt x="1209" y="2403"/>
                    <a:pt x="1272" y="2394"/>
                    <a:pt x="1312" y="2387"/>
                  </a:cubicBezTo>
                  <a:cubicBezTo>
                    <a:pt x="1328" y="2387"/>
                    <a:pt x="1336" y="2387"/>
                    <a:pt x="1344" y="2387"/>
                  </a:cubicBezTo>
                  <a:cubicBezTo>
                    <a:pt x="1344" y="2379"/>
                    <a:pt x="1344" y="2379"/>
                    <a:pt x="1344" y="2379"/>
                  </a:cubicBezTo>
                  <a:cubicBezTo>
                    <a:pt x="1344" y="2371"/>
                    <a:pt x="1336" y="2355"/>
                    <a:pt x="1320" y="2339"/>
                  </a:cubicBezTo>
                  <a:cubicBezTo>
                    <a:pt x="1312" y="2339"/>
                    <a:pt x="1312" y="2339"/>
                    <a:pt x="1312" y="2339"/>
                  </a:cubicBezTo>
                  <a:cubicBezTo>
                    <a:pt x="1296" y="2323"/>
                    <a:pt x="1312" y="2308"/>
                    <a:pt x="1320" y="2292"/>
                  </a:cubicBezTo>
                  <a:cubicBezTo>
                    <a:pt x="1328" y="2284"/>
                    <a:pt x="1328" y="2284"/>
                    <a:pt x="1336" y="2276"/>
                  </a:cubicBezTo>
                  <a:cubicBezTo>
                    <a:pt x="1344" y="2268"/>
                    <a:pt x="1336" y="2252"/>
                    <a:pt x="1336" y="2236"/>
                  </a:cubicBezTo>
                  <a:cubicBezTo>
                    <a:pt x="1328" y="2228"/>
                    <a:pt x="1328" y="2213"/>
                    <a:pt x="1328" y="2197"/>
                  </a:cubicBezTo>
                  <a:cubicBezTo>
                    <a:pt x="1328" y="2165"/>
                    <a:pt x="1328" y="2150"/>
                    <a:pt x="1336" y="2126"/>
                  </a:cubicBezTo>
                  <a:cubicBezTo>
                    <a:pt x="1352" y="2110"/>
                    <a:pt x="1352" y="2078"/>
                    <a:pt x="1352" y="2070"/>
                  </a:cubicBezTo>
                  <a:lnTo>
                    <a:pt x="1352" y="2063"/>
                  </a:lnTo>
                  <a:cubicBezTo>
                    <a:pt x="1344" y="2047"/>
                    <a:pt x="1336" y="2008"/>
                    <a:pt x="1367" y="2000"/>
                  </a:cubicBezTo>
                  <a:cubicBezTo>
                    <a:pt x="1391" y="1992"/>
                    <a:pt x="1447" y="1890"/>
                    <a:pt x="1447" y="1874"/>
                  </a:cubicBezTo>
                  <a:cubicBezTo>
                    <a:pt x="1447" y="1850"/>
                    <a:pt x="1462" y="1826"/>
                    <a:pt x="1486" y="1811"/>
                  </a:cubicBezTo>
                  <a:cubicBezTo>
                    <a:pt x="1494" y="1811"/>
                    <a:pt x="1494" y="1795"/>
                    <a:pt x="1494" y="1787"/>
                  </a:cubicBezTo>
                  <a:cubicBezTo>
                    <a:pt x="1494" y="1771"/>
                    <a:pt x="1486" y="1747"/>
                    <a:pt x="1478" y="1739"/>
                  </a:cubicBezTo>
                  <a:cubicBezTo>
                    <a:pt x="1462" y="1731"/>
                    <a:pt x="1462" y="1716"/>
                    <a:pt x="1462" y="1668"/>
                  </a:cubicBezTo>
                  <a:cubicBezTo>
                    <a:pt x="1462" y="1660"/>
                    <a:pt x="1462" y="1660"/>
                    <a:pt x="1462" y="1660"/>
                  </a:cubicBezTo>
                  <a:cubicBezTo>
                    <a:pt x="1462" y="1629"/>
                    <a:pt x="1454" y="1629"/>
                    <a:pt x="1447" y="1621"/>
                  </a:cubicBezTo>
                  <a:cubicBezTo>
                    <a:pt x="1439" y="1621"/>
                    <a:pt x="1431" y="1613"/>
                    <a:pt x="1423" y="1605"/>
                  </a:cubicBezTo>
                  <a:cubicBezTo>
                    <a:pt x="1407" y="1573"/>
                    <a:pt x="1423" y="1534"/>
                    <a:pt x="1439" y="1510"/>
                  </a:cubicBezTo>
                  <a:cubicBezTo>
                    <a:pt x="1447" y="1502"/>
                    <a:pt x="1454" y="1439"/>
                    <a:pt x="1454" y="1415"/>
                  </a:cubicBezTo>
                  <a:cubicBezTo>
                    <a:pt x="1352" y="372"/>
                    <a:pt x="1352" y="372"/>
                    <a:pt x="1352" y="372"/>
                  </a:cubicBezTo>
                  <a:cubicBezTo>
                    <a:pt x="1336" y="364"/>
                    <a:pt x="1328" y="348"/>
                    <a:pt x="1320" y="332"/>
                  </a:cubicBezTo>
                  <a:cubicBezTo>
                    <a:pt x="1312" y="317"/>
                    <a:pt x="1312" y="301"/>
                    <a:pt x="1304" y="285"/>
                  </a:cubicBezTo>
                  <a:cubicBezTo>
                    <a:pt x="1296" y="253"/>
                    <a:pt x="1288" y="230"/>
                    <a:pt x="1265" y="198"/>
                  </a:cubicBezTo>
                  <a:cubicBezTo>
                    <a:pt x="1257" y="182"/>
                    <a:pt x="1249" y="182"/>
                    <a:pt x="1241" y="174"/>
                  </a:cubicBezTo>
                  <a:cubicBezTo>
                    <a:pt x="1225" y="158"/>
                    <a:pt x="1225" y="150"/>
                    <a:pt x="1225" y="103"/>
                  </a:cubicBezTo>
                  <a:cubicBezTo>
                    <a:pt x="1225" y="95"/>
                    <a:pt x="1225" y="95"/>
                    <a:pt x="1225" y="95"/>
                  </a:cubicBezTo>
                  <a:cubicBezTo>
                    <a:pt x="1225" y="71"/>
                    <a:pt x="1225" y="40"/>
                    <a:pt x="1217" y="0"/>
                  </a:cubicBezTo>
                </a:path>
              </a:pathLst>
            </a:custGeom>
            <a:solidFill>
              <a:schemeClr val="accent6"/>
            </a:solidFill>
            <a:ln>
              <a:solidFill>
                <a:schemeClr val="bg2"/>
              </a:solidFill>
            </a:ln>
            <a:effectLst/>
          </p:spPr>
          <p:txBody>
            <a:bodyPr wrap="none" anchor="ctr"/>
            <a:lstStyle/>
            <a:p>
              <a:endParaRPr lang="en-US"/>
            </a:p>
          </p:txBody>
        </p:sp>
        <p:sp>
          <p:nvSpPr>
            <p:cNvPr id="312" name="Freeform 705"/>
            <p:cNvSpPr>
              <a:spLocks noChangeArrowheads="1"/>
            </p:cNvSpPr>
            <p:nvPr/>
          </p:nvSpPr>
          <p:spPr bwMode="auto">
            <a:xfrm>
              <a:off x="18376102" y="6124286"/>
              <a:ext cx="224972" cy="538079"/>
            </a:xfrm>
            <a:custGeom>
              <a:avLst/>
              <a:gdLst>
                <a:gd name="T0" fmla="*/ 24 w 428"/>
                <a:gd name="T1" fmla="*/ 972 h 1021"/>
                <a:gd name="T2" fmla="*/ 24 w 428"/>
                <a:gd name="T3" fmla="*/ 972 h 1021"/>
                <a:gd name="T4" fmla="*/ 0 w 428"/>
                <a:gd name="T5" fmla="*/ 1012 h 1021"/>
                <a:gd name="T6" fmla="*/ 0 w 428"/>
                <a:gd name="T7" fmla="*/ 1020 h 1021"/>
                <a:gd name="T8" fmla="*/ 0 w 428"/>
                <a:gd name="T9" fmla="*/ 1020 h 1021"/>
                <a:gd name="T10" fmla="*/ 0 w 428"/>
                <a:gd name="T11" fmla="*/ 1012 h 1021"/>
                <a:gd name="T12" fmla="*/ 24 w 428"/>
                <a:gd name="T13" fmla="*/ 972 h 1021"/>
                <a:gd name="T14" fmla="*/ 404 w 428"/>
                <a:gd name="T15" fmla="*/ 174 h 1021"/>
                <a:gd name="T16" fmla="*/ 404 w 428"/>
                <a:gd name="T17" fmla="*/ 174 h 1021"/>
                <a:gd name="T18" fmla="*/ 404 w 428"/>
                <a:gd name="T19" fmla="*/ 308 h 1021"/>
                <a:gd name="T20" fmla="*/ 380 w 428"/>
                <a:gd name="T21" fmla="*/ 340 h 1021"/>
                <a:gd name="T22" fmla="*/ 356 w 428"/>
                <a:gd name="T23" fmla="*/ 395 h 1021"/>
                <a:gd name="T24" fmla="*/ 317 w 428"/>
                <a:gd name="T25" fmla="*/ 459 h 1021"/>
                <a:gd name="T26" fmla="*/ 301 w 428"/>
                <a:gd name="T27" fmla="*/ 466 h 1021"/>
                <a:gd name="T28" fmla="*/ 269 w 428"/>
                <a:gd name="T29" fmla="*/ 475 h 1021"/>
                <a:gd name="T30" fmla="*/ 230 w 428"/>
                <a:gd name="T31" fmla="*/ 506 h 1021"/>
                <a:gd name="T32" fmla="*/ 182 w 428"/>
                <a:gd name="T33" fmla="*/ 522 h 1021"/>
                <a:gd name="T34" fmla="*/ 182 w 428"/>
                <a:gd name="T35" fmla="*/ 522 h 1021"/>
                <a:gd name="T36" fmla="*/ 182 w 428"/>
                <a:gd name="T37" fmla="*/ 522 h 1021"/>
                <a:gd name="T38" fmla="*/ 230 w 428"/>
                <a:gd name="T39" fmla="*/ 506 h 1021"/>
                <a:gd name="T40" fmla="*/ 269 w 428"/>
                <a:gd name="T41" fmla="*/ 475 h 1021"/>
                <a:gd name="T42" fmla="*/ 301 w 428"/>
                <a:gd name="T43" fmla="*/ 466 h 1021"/>
                <a:gd name="T44" fmla="*/ 317 w 428"/>
                <a:gd name="T45" fmla="*/ 459 h 1021"/>
                <a:gd name="T46" fmla="*/ 356 w 428"/>
                <a:gd name="T47" fmla="*/ 395 h 1021"/>
                <a:gd name="T48" fmla="*/ 380 w 428"/>
                <a:gd name="T49" fmla="*/ 340 h 1021"/>
                <a:gd name="T50" fmla="*/ 404 w 428"/>
                <a:gd name="T51" fmla="*/ 308 h 1021"/>
                <a:gd name="T52" fmla="*/ 404 w 428"/>
                <a:gd name="T53" fmla="*/ 174 h 1021"/>
                <a:gd name="T54" fmla="*/ 230 w 428"/>
                <a:gd name="T55" fmla="*/ 0 h 1021"/>
                <a:gd name="T56" fmla="*/ 230 w 428"/>
                <a:gd name="T57" fmla="*/ 0 h 1021"/>
                <a:gd name="T58" fmla="*/ 230 w 428"/>
                <a:gd name="T59" fmla="*/ 0 h 1021"/>
                <a:gd name="T60" fmla="*/ 230 w 428"/>
                <a:gd name="T61" fmla="*/ 0 h 1021"/>
                <a:gd name="T62" fmla="*/ 230 w 428"/>
                <a:gd name="T63" fmla="*/ 0 h 1021"/>
                <a:gd name="T64" fmla="*/ 230 w 428"/>
                <a:gd name="T65" fmla="*/ 0 h 1021"/>
                <a:gd name="T66" fmla="*/ 24 w 428"/>
                <a:gd name="T67" fmla="*/ 972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8" h="1021">
                  <a:moveTo>
                    <a:pt x="24" y="972"/>
                  </a:moveTo>
                  <a:lnTo>
                    <a:pt x="24" y="972"/>
                  </a:lnTo>
                  <a:cubicBezTo>
                    <a:pt x="24" y="980"/>
                    <a:pt x="16" y="996"/>
                    <a:pt x="0" y="1012"/>
                  </a:cubicBezTo>
                  <a:cubicBezTo>
                    <a:pt x="0" y="1020"/>
                    <a:pt x="0" y="1020"/>
                    <a:pt x="0" y="1020"/>
                  </a:cubicBezTo>
                  <a:lnTo>
                    <a:pt x="0" y="1020"/>
                  </a:lnTo>
                  <a:cubicBezTo>
                    <a:pt x="0" y="1012"/>
                    <a:pt x="0" y="1012"/>
                    <a:pt x="0" y="1012"/>
                  </a:cubicBezTo>
                  <a:cubicBezTo>
                    <a:pt x="16" y="996"/>
                    <a:pt x="24" y="980"/>
                    <a:pt x="24" y="972"/>
                  </a:cubicBezTo>
                  <a:lnTo>
                    <a:pt x="404" y="174"/>
                  </a:lnTo>
                  <a:lnTo>
                    <a:pt x="404" y="174"/>
                  </a:lnTo>
                  <a:cubicBezTo>
                    <a:pt x="420" y="206"/>
                    <a:pt x="427" y="277"/>
                    <a:pt x="404" y="308"/>
                  </a:cubicBezTo>
                  <a:cubicBezTo>
                    <a:pt x="404" y="324"/>
                    <a:pt x="388" y="332"/>
                    <a:pt x="380" y="340"/>
                  </a:cubicBezTo>
                  <a:cubicBezTo>
                    <a:pt x="372" y="348"/>
                    <a:pt x="356" y="356"/>
                    <a:pt x="356" y="395"/>
                  </a:cubicBezTo>
                  <a:cubicBezTo>
                    <a:pt x="356" y="435"/>
                    <a:pt x="340" y="451"/>
                    <a:pt x="317" y="459"/>
                  </a:cubicBezTo>
                  <a:cubicBezTo>
                    <a:pt x="309" y="459"/>
                    <a:pt x="301" y="459"/>
                    <a:pt x="301" y="466"/>
                  </a:cubicBezTo>
                  <a:cubicBezTo>
                    <a:pt x="285" y="475"/>
                    <a:pt x="277" y="475"/>
                    <a:pt x="269" y="475"/>
                  </a:cubicBezTo>
                  <a:cubicBezTo>
                    <a:pt x="254" y="482"/>
                    <a:pt x="246" y="490"/>
                    <a:pt x="230" y="506"/>
                  </a:cubicBezTo>
                  <a:cubicBezTo>
                    <a:pt x="214" y="514"/>
                    <a:pt x="198" y="522"/>
                    <a:pt x="182" y="522"/>
                  </a:cubicBezTo>
                  <a:lnTo>
                    <a:pt x="182" y="522"/>
                  </a:lnTo>
                  <a:lnTo>
                    <a:pt x="182" y="522"/>
                  </a:lnTo>
                  <a:cubicBezTo>
                    <a:pt x="198" y="522"/>
                    <a:pt x="214" y="514"/>
                    <a:pt x="230" y="506"/>
                  </a:cubicBezTo>
                  <a:cubicBezTo>
                    <a:pt x="246" y="490"/>
                    <a:pt x="254" y="482"/>
                    <a:pt x="269" y="475"/>
                  </a:cubicBezTo>
                  <a:cubicBezTo>
                    <a:pt x="277" y="475"/>
                    <a:pt x="285" y="475"/>
                    <a:pt x="301" y="466"/>
                  </a:cubicBezTo>
                  <a:cubicBezTo>
                    <a:pt x="301" y="459"/>
                    <a:pt x="309" y="459"/>
                    <a:pt x="317" y="459"/>
                  </a:cubicBezTo>
                  <a:cubicBezTo>
                    <a:pt x="340" y="451"/>
                    <a:pt x="356" y="435"/>
                    <a:pt x="356" y="395"/>
                  </a:cubicBezTo>
                  <a:cubicBezTo>
                    <a:pt x="356" y="356"/>
                    <a:pt x="372" y="348"/>
                    <a:pt x="380" y="340"/>
                  </a:cubicBezTo>
                  <a:cubicBezTo>
                    <a:pt x="388" y="332"/>
                    <a:pt x="404" y="324"/>
                    <a:pt x="404" y="308"/>
                  </a:cubicBezTo>
                  <a:cubicBezTo>
                    <a:pt x="427" y="277"/>
                    <a:pt x="420" y="206"/>
                    <a:pt x="404" y="174"/>
                  </a:cubicBezTo>
                  <a:lnTo>
                    <a:pt x="230" y="0"/>
                  </a:lnTo>
                  <a:lnTo>
                    <a:pt x="230" y="0"/>
                  </a:lnTo>
                  <a:lnTo>
                    <a:pt x="230" y="0"/>
                  </a:lnTo>
                  <a:lnTo>
                    <a:pt x="230" y="0"/>
                  </a:lnTo>
                  <a:lnTo>
                    <a:pt x="230" y="0"/>
                  </a:lnTo>
                  <a:lnTo>
                    <a:pt x="230" y="0"/>
                  </a:lnTo>
                  <a:lnTo>
                    <a:pt x="24" y="972"/>
                  </a:lnTo>
                </a:path>
              </a:pathLst>
            </a:custGeom>
            <a:solidFill>
              <a:schemeClr val="accent6"/>
            </a:solidFill>
            <a:ln>
              <a:solidFill>
                <a:schemeClr val="bg2"/>
              </a:solidFill>
            </a:ln>
            <a:effectLst/>
          </p:spPr>
          <p:txBody>
            <a:bodyPr wrap="none" anchor="ctr"/>
            <a:lstStyle/>
            <a:p>
              <a:endParaRPr lang="en-US"/>
            </a:p>
          </p:txBody>
        </p:sp>
        <p:sp>
          <p:nvSpPr>
            <p:cNvPr id="313" name="Freeform 706"/>
            <p:cNvSpPr>
              <a:spLocks noChangeArrowheads="1"/>
            </p:cNvSpPr>
            <p:nvPr/>
          </p:nvSpPr>
          <p:spPr bwMode="auto">
            <a:xfrm>
              <a:off x="18369143" y="6070941"/>
              <a:ext cx="790884" cy="1405499"/>
            </a:xfrm>
            <a:custGeom>
              <a:avLst/>
              <a:gdLst>
                <a:gd name="T0" fmla="*/ 197 w 1503"/>
                <a:gd name="T1" fmla="*/ 625 h 2672"/>
                <a:gd name="T2" fmla="*/ 1225 w 1503"/>
                <a:gd name="T3" fmla="*/ 8 h 2672"/>
                <a:gd name="T4" fmla="*/ 245 w 1503"/>
                <a:gd name="T5" fmla="*/ 103 h 2672"/>
                <a:gd name="T6" fmla="*/ 1225 w 1503"/>
                <a:gd name="T7" fmla="*/ 103 h 2672"/>
                <a:gd name="T8" fmla="*/ 1265 w 1503"/>
                <a:gd name="T9" fmla="*/ 206 h 2672"/>
                <a:gd name="T10" fmla="*/ 1352 w 1503"/>
                <a:gd name="T11" fmla="*/ 380 h 2672"/>
                <a:gd name="T12" fmla="*/ 1423 w 1503"/>
                <a:gd name="T13" fmla="*/ 1613 h 2672"/>
                <a:gd name="T14" fmla="*/ 1462 w 1503"/>
                <a:gd name="T15" fmla="*/ 1676 h 2672"/>
                <a:gd name="T16" fmla="*/ 1486 w 1503"/>
                <a:gd name="T17" fmla="*/ 1819 h 2672"/>
                <a:gd name="T18" fmla="*/ 1352 w 1503"/>
                <a:gd name="T19" fmla="*/ 2071 h 2672"/>
                <a:gd name="T20" fmla="*/ 1328 w 1503"/>
                <a:gd name="T21" fmla="*/ 2205 h 2672"/>
                <a:gd name="T22" fmla="*/ 1320 w 1503"/>
                <a:gd name="T23" fmla="*/ 2300 h 2672"/>
                <a:gd name="T24" fmla="*/ 1344 w 1503"/>
                <a:gd name="T25" fmla="*/ 2387 h 2672"/>
                <a:gd name="T26" fmla="*/ 1194 w 1503"/>
                <a:gd name="T27" fmla="*/ 2442 h 2672"/>
                <a:gd name="T28" fmla="*/ 1217 w 1503"/>
                <a:gd name="T29" fmla="*/ 2561 h 2672"/>
                <a:gd name="T30" fmla="*/ 1051 w 1503"/>
                <a:gd name="T31" fmla="*/ 2569 h 2672"/>
                <a:gd name="T32" fmla="*/ 964 w 1503"/>
                <a:gd name="T33" fmla="*/ 2655 h 2672"/>
                <a:gd name="T34" fmla="*/ 877 w 1503"/>
                <a:gd name="T35" fmla="*/ 2632 h 2672"/>
                <a:gd name="T36" fmla="*/ 846 w 1503"/>
                <a:gd name="T37" fmla="*/ 2521 h 2672"/>
                <a:gd name="T38" fmla="*/ 806 w 1503"/>
                <a:gd name="T39" fmla="*/ 2363 h 2672"/>
                <a:gd name="T40" fmla="*/ 695 w 1503"/>
                <a:gd name="T41" fmla="*/ 2292 h 2672"/>
                <a:gd name="T42" fmla="*/ 466 w 1503"/>
                <a:gd name="T43" fmla="*/ 2024 h 2672"/>
                <a:gd name="T44" fmla="*/ 450 w 1503"/>
                <a:gd name="T45" fmla="*/ 1771 h 2672"/>
                <a:gd name="T46" fmla="*/ 403 w 1503"/>
                <a:gd name="T47" fmla="*/ 1755 h 2672"/>
                <a:gd name="T48" fmla="*/ 348 w 1503"/>
                <a:gd name="T49" fmla="*/ 1779 h 2672"/>
                <a:gd name="T50" fmla="*/ 284 w 1503"/>
                <a:gd name="T51" fmla="*/ 1613 h 2672"/>
                <a:gd name="T52" fmla="*/ 15 w 1503"/>
                <a:gd name="T53" fmla="*/ 1328 h 2672"/>
                <a:gd name="T54" fmla="*/ 15 w 1503"/>
                <a:gd name="T55" fmla="*/ 1123 h 2672"/>
                <a:gd name="T56" fmla="*/ 284 w 1503"/>
                <a:gd name="T57" fmla="*/ 1621 h 2672"/>
                <a:gd name="T58" fmla="*/ 379 w 1503"/>
                <a:gd name="T59" fmla="*/ 1763 h 2672"/>
                <a:gd name="T60" fmla="*/ 442 w 1503"/>
                <a:gd name="T61" fmla="*/ 1787 h 2672"/>
                <a:gd name="T62" fmla="*/ 522 w 1503"/>
                <a:gd name="T63" fmla="*/ 1795 h 2672"/>
                <a:gd name="T64" fmla="*/ 735 w 1503"/>
                <a:gd name="T65" fmla="*/ 2324 h 2672"/>
                <a:gd name="T66" fmla="*/ 822 w 1503"/>
                <a:gd name="T67" fmla="*/ 2529 h 2672"/>
                <a:gd name="T68" fmla="*/ 948 w 1503"/>
                <a:gd name="T69" fmla="*/ 2663 h 2672"/>
                <a:gd name="T70" fmla="*/ 972 w 1503"/>
                <a:gd name="T71" fmla="*/ 2671 h 2672"/>
                <a:gd name="T72" fmla="*/ 1051 w 1503"/>
                <a:gd name="T73" fmla="*/ 2576 h 2672"/>
                <a:gd name="T74" fmla="*/ 1225 w 1503"/>
                <a:gd name="T75" fmla="*/ 2569 h 2672"/>
                <a:gd name="T76" fmla="*/ 1201 w 1503"/>
                <a:gd name="T77" fmla="*/ 2442 h 2672"/>
                <a:gd name="T78" fmla="*/ 1352 w 1503"/>
                <a:gd name="T79" fmla="*/ 2387 h 2672"/>
                <a:gd name="T80" fmla="*/ 1328 w 1503"/>
                <a:gd name="T81" fmla="*/ 2308 h 2672"/>
                <a:gd name="T82" fmla="*/ 1336 w 1503"/>
                <a:gd name="T83" fmla="*/ 2205 h 2672"/>
                <a:gd name="T84" fmla="*/ 1360 w 1503"/>
                <a:gd name="T85" fmla="*/ 2071 h 2672"/>
                <a:gd name="T86" fmla="*/ 1486 w 1503"/>
                <a:gd name="T87" fmla="*/ 1826 h 2672"/>
                <a:gd name="T88" fmla="*/ 1470 w 1503"/>
                <a:gd name="T89" fmla="*/ 1676 h 2672"/>
                <a:gd name="T90" fmla="*/ 1431 w 1503"/>
                <a:gd name="T91" fmla="*/ 1605 h 2672"/>
                <a:gd name="T92" fmla="*/ 1360 w 1503"/>
                <a:gd name="T93" fmla="*/ 380 h 2672"/>
                <a:gd name="T94" fmla="*/ 1328 w 1503"/>
                <a:gd name="T95" fmla="*/ 340 h 2672"/>
                <a:gd name="T96" fmla="*/ 1249 w 1503"/>
                <a:gd name="T97" fmla="*/ 174 h 2672"/>
                <a:gd name="T98" fmla="*/ 1225 w 1503"/>
                <a:gd name="T99" fmla="*/ 8 h 2672"/>
                <a:gd name="T100" fmla="*/ 1225 w 1503"/>
                <a:gd name="T101" fmla="*/ 0 h 2672"/>
                <a:gd name="T102" fmla="*/ 1225 w 1503"/>
                <a:gd name="T103" fmla="*/ 0 h 2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03" h="2672">
                  <a:moveTo>
                    <a:pt x="182" y="617"/>
                  </a:moveTo>
                  <a:lnTo>
                    <a:pt x="182" y="617"/>
                  </a:lnTo>
                  <a:cubicBezTo>
                    <a:pt x="189" y="617"/>
                    <a:pt x="197" y="625"/>
                    <a:pt x="197" y="625"/>
                  </a:cubicBezTo>
                  <a:cubicBezTo>
                    <a:pt x="197" y="625"/>
                    <a:pt x="189" y="617"/>
                    <a:pt x="182" y="617"/>
                  </a:cubicBezTo>
                  <a:lnTo>
                    <a:pt x="1225" y="8"/>
                  </a:lnTo>
                  <a:lnTo>
                    <a:pt x="1225" y="8"/>
                  </a:lnTo>
                  <a:lnTo>
                    <a:pt x="1225" y="8"/>
                  </a:lnTo>
                  <a:cubicBezTo>
                    <a:pt x="1051" y="32"/>
                    <a:pt x="435" y="79"/>
                    <a:pt x="245" y="95"/>
                  </a:cubicBezTo>
                  <a:cubicBezTo>
                    <a:pt x="245" y="95"/>
                    <a:pt x="245" y="95"/>
                    <a:pt x="245" y="103"/>
                  </a:cubicBezTo>
                  <a:cubicBezTo>
                    <a:pt x="245" y="95"/>
                    <a:pt x="245" y="95"/>
                    <a:pt x="245" y="95"/>
                  </a:cubicBezTo>
                  <a:cubicBezTo>
                    <a:pt x="435" y="79"/>
                    <a:pt x="1043" y="32"/>
                    <a:pt x="1217" y="8"/>
                  </a:cubicBezTo>
                  <a:cubicBezTo>
                    <a:pt x="1225" y="48"/>
                    <a:pt x="1225" y="79"/>
                    <a:pt x="1225" y="103"/>
                  </a:cubicBezTo>
                  <a:cubicBezTo>
                    <a:pt x="1225" y="111"/>
                    <a:pt x="1225" y="111"/>
                    <a:pt x="1225" y="111"/>
                  </a:cubicBezTo>
                  <a:cubicBezTo>
                    <a:pt x="1225" y="158"/>
                    <a:pt x="1225" y="166"/>
                    <a:pt x="1241" y="182"/>
                  </a:cubicBezTo>
                  <a:cubicBezTo>
                    <a:pt x="1249" y="190"/>
                    <a:pt x="1257" y="190"/>
                    <a:pt x="1265" y="206"/>
                  </a:cubicBezTo>
                  <a:cubicBezTo>
                    <a:pt x="1288" y="238"/>
                    <a:pt x="1296" y="261"/>
                    <a:pt x="1304" y="293"/>
                  </a:cubicBezTo>
                  <a:cubicBezTo>
                    <a:pt x="1312" y="309"/>
                    <a:pt x="1312" y="325"/>
                    <a:pt x="1320" y="340"/>
                  </a:cubicBezTo>
                  <a:cubicBezTo>
                    <a:pt x="1328" y="356"/>
                    <a:pt x="1336" y="372"/>
                    <a:pt x="1352" y="380"/>
                  </a:cubicBezTo>
                  <a:cubicBezTo>
                    <a:pt x="1454" y="1423"/>
                    <a:pt x="1454" y="1423"/>
                    <a:pt x="1454" y="1423"/>
                  </a:cubicBezTo>
                  <a:cubicBezTo>
                    <a:pt x="1454" y="1447"/>
                    <a:pt x="1447" y="1510"/>
                    <a:pt x="1439" y="1518"/>
                  </a:cubicBezTo>
                  <a:cubicBezTo>
                    <a:pt x="1423" y="1542"/>
                    <a:pt x="1407" y="1581"/>
                    <a:pt x="1423" y="1613"/>
                  </a:cubicBezTo>
                  <a:cubicBezTo>
                    <a:pt x="1431" y="1621"/>
                    <a:pt x="1439" y="1629"/>
                    <a:pt x="1447" y="1629"/>
                  </a:cubicBezTo>
                  <a:cubicBezTo>
                    <a:pt x="1454" y="1637"/>
                    <a:pt x="1462" y="1637"/>
                    <a:pt x="1462" y="1668"/>
                  </a:cubicBezTo>
                  <a:cubicBezTo>
                    <a:pt x="1462" y="1676"/>
                    <a:pt x="1462" y="1676"/>
                    <a:pt x="1462" y="1676"/>
                  </a:cubicBezTo>
                  <a:cubicBezTo>
                    <a:pt x="1462" y="1724"/>
                    <a:pt x="1462" y="1739"/>
                    <a:pt x="1478" y="1747"/>
                  </a:cubicBezTo>
                  <a:cubicBezTo>
                    <a:pt x="1486" y="1755"/>
                    <a:pt x="1494" y="1779"/>
                    <a:pt x="1494" y="1795"/>
                  </a:cubicBezTo>
                  <a:cubicBezTo>
                    <a:pt x="1494" y="1803"/>
                    <a:pt x="1494" y="1819"/>
                    <a:pt x="1486" y="1819"/>
                  </a:cubicBezTo>
                  <a:cubicBezTo>
                    <a:pt x="1462" y="1834"/>
                    <a:pt x="1447" y="1858"/>
                    <a:pt x="1447" y="1882"/>
                  </a:cubicBezTo>
                  <a:cubicBezTo>
                    <a:pt x="1447" y="1898"/>
                    <a:pt x="1391" y="2000"/>
                    <a:pt x="1367" y="2008"/>
                  </a:cubicBezTo>
                  <a:cubicBezTo>
                    <a:pt x="1336" y="2016"/>
                    <a:pt x="1344" y="2055"/>
                    <a:pt x="1352" y="2071"/>
                  </a:cubicBezTo>
                  <a:lnTo>
                    <a:pt x="1352" y="2078"/>
                  </a:lnTo>
                  <a:cubicBezTo>
                    <a:pt x="1352" y="2086"/>
                    <a:pt x="1352" y="2118"/>
                    <a:pt x="1336" y="2134"/>
                  </a:cubicBezTo>
                  <a:cubicBezTo>
                    <a:pt x="1328" y="2158"/>
                    <a:pt x="1328" y="2173"/>
                    <a:pt x="1328" y="2205"/>
                  </a:cubicBezTo>
                  <a:cubicBezTo>
                    <a:pt x="1328" y="2221"/>
                    <a:pt x="1328" y="2236"/>
                    <a:pt x="1336" y="2244"/>
                  </a:cubicBezTo>
                  <a:cubicBezTo>
                    <a:pt x="1336" y="2260"/>
                    <a:pt x="1344" y="2276"/>
                    <a:pt x="1336" y="2284"/>
                  </a:cubicBezTo>
                  <a:cubicBezTo>
                    <a:pt x="1328" y="2292"/>
                    <a:pt x="1328" y="2292"/>
                    <a:pt x="1320" y="2300"/>
                  </a:cubicBezTo>
                  <a:cubicBezTo>
                    <a:pt x="1312" y="2316"/>
                    <a:pt x="1296" y="2331"/>
                    <a:pt x="1312" y="2347"/>
                  </a:cubicBezTo>
                  <a:cubicBezTo>
                    <a:pt x="1320" y="2347"/>
                    <a:pt x="1320" y="2347"/>
                    <a:pt x="1320" y="2347"/>
                  </a:cubicBezTo>
                  <a:cubicBezTo>
                    <a:pt x="1336" y="2363"/>
                    <a:pt x="1344" y="2379"/>
                    <a:pt x="1344" y="2387"/>
                  </a:cubicBezTo>
                  <a:cubicBezTo>
                    <a:pt x="1344" y="2387"/>
                    <a:pt x="1344" y="2387"/>
                    <a:pt x="1344" y="2395"/>
                  </a:cubicBezTo>
                  <a:cubicBezTo>
                    <a:pt x="1336" y="2395"/>
                    <a:pt x="1328" y="2395"/>
                    <a:pt x="1312" y="2395"/>
                  </a:cubicBezTo>
                  <a:cubicBezTo>
                    <a:pt x="1272" y="2402"/>
                    <a:pt x="1209" y="2411"/>
                    <a:pt x="1194" y="2442"/>
                  </a:cubicBezTo>
                  <a:cubicBezTo>
                    <a:pt x="1186" y="2450"/>
                    <a:pt x="1186" y="2458"/>
                    <a:pt x="1186" y="2466"/>
                  </a:cubicBezTo>
                  <a:cubicBezTo>
                    <a:pt x="1194" y="2497"/>
                    <a:pt x="1201" y="2513"/>
                    <a:pt x="1209" y="2529"/>
                  </a:cubicBezTo>
                  <a:cubicBezTo>
                    <a:pt x="1217" y="2545"/>
                    <a:pt x="1225" y="2553"/>
                    <a:pt x="1217" y="2561"/>
                  </a:cubicBezTo>
                  <a:cubicBezTo>
                    <a:pt x="1217" y="2584"/>
                    <a:pt x="1201" y="2608"/>
                    <a:pt x="1178" y="2608"/>
                  </a:cubicBezTo>
                  <a:cubicBezTo>
                    <a:pt x="1170" y="2608"/>
                    <a:pt x="1154" y="2608"/>
                    <a:pt x="1146" y="2600"/>
                  </a:cubicBezTo>
                  <a:cubicBezTo>
                    <a:pt x="1130" y="2584"/>
                    <a:pt x="1091" y="2569"/>
                    <a:pt x="1051" y="2569"/>
                  </a:cubicBezTo>
                  <a:cubicBezTo>
                    <a:pt x="1028" y="2569"/>
                    <a:pt x="1004" y="2576"/>
                    <a:pt x="988" y="2592"/>
                  </a:cubicBezTo>
                  <a:cubicBezTo>
                    <a:pt x="972" y="2608"/>
                    <a:pt x="964" y="2632"/>
                    <a:pt x="964" y="2655"/>
                  </a:cubicBezTo>
                  <a:lnTo>
                    <a:pt x="964" y="2655"/>
                  </a:lnTo>
                  <a:cubicBezTo>
                    <a:pt x="956" y="2655"/>
                    <a:pt x="956" y="2655"/>
                    <a:pt x="948" y="2655"/>
                  </a:cubicBezTo>
                  <a:cubicBezTo>
                    <a:pt x="941" y="2655"/>
                    <a:pt x="933" y="2655"/>
                    <a:pt x="925" y="2655"/>
                  </a:cubicBezTo>
                  <a:cubicBezTo>
                    <a:pt x="901" y="2655"/>
                    <a:pt x="885" y="2648"/>
                    <a:pt x="877" y="2632"/>
                  </a:cubicBezTo>
                  <a:cubicBezTo>
                    <a:pt x="869" y="2616"/>
                    <a:pt x="854" y="2592"/>
                    <a:pt x="846" y="2576"/>
                  </a:cubicBezTo>
                  <a:cubicBezTo>
                    <a:pt x="830" y="2561"/>
                    <a:pt x="814" y="2545"/>
                    <a:pt x="822" y="2529"/>
                  </a:cubicBezTo>
                  <a:cubicBezTo>
                    <a:pt x="830" y="2529"/>
                    <a:pt x="838" y="2521"/>
                    <a:pt x="846" y="2521"/>
                  </a:cubicBezTo>
                  <a:cubicBezTo>
                    <a:pt x="861" y="2513"/>
                    <a:pt x="869" y="2505"/>
                    <a:pt x="854" y="2474"/>
                  </a:cubicBezTo>
                  <a:cubicBezTo>
                    <a:pt x="846" y="2458"/>
                    <a:pt x="838" y="2442"/>
                    <a:pt x="830" y="2434"/>
                  </a:cubicBezTo>
                  <a:cubicBezTo>
                    <a:pt x="814" y="2402"/>
                    <a:pt x="806" y="2387"/>
                    <a:pt x="806" y="2363"/>
                  </a:cubicBezTo>
                  <a:cubicBezTo>
                    <a:pt x="806" y="2347"/>
                    <a:pt x="790" y="2347"/>
                    <a:pt x="775" y="2339"/>
                  </a:cubicBezTo>
                  <a:cubicBezTo>
                    <a:pt x="767" y="2339"/>
                    <a:pt x="751" y="2331"/>
                    <a:pt x="743" y="2324"/>
                  </a:cubicBezTo>
                  <a:cubicBezTo>
                    <a:pt x="727" y="2308"/>
                    <a:pt x="711" y="2300"/>
                    <a:pt x="695" y="2292"/>
                  </a:cubicBezTo>
                  <a:cubicBezTo>
                    <a:pt x="672" y="2284"/>
                    <a:pt x="656" y="2276"/>
                    <a:pt x="648" y="2260"/>
                  </a:cubicBezTo>
                  <a:cubicBezTo>
                    <a:pt x="640" y="2252"/>
                    <a:pt x="617" y="2236"/>
                    <a:pt x="593" y="2213"/>
                  </a:cubicBezTo>
                  <a:cubicBezTo>
                    <a:pt x="529" y="2165"/>
                    <a:pt x="427" y="2094"/>
                    <a:pt x="466" y="2024"/>
                  </a:cubicBezTo>
                  <a:cubicBezTo>
                    <a:pt x="522" y="1937"/>
                    <a:pt x="561" y="1826"/>
                    <a:pt x="522" y="1795"/>
                  </a:cubicBezTo>
                  <a:cubicBezTo>
                    <a:pt x="498" y="1779"/>
                    <a:pt x="474" y="1755"/>
                    <a:pt x="458" y="1755"/>
                  </a:cubicBezTo>
                  <a:cubicBezTo>
                    <a:pt x="458" y="1755"/>
                    <a:pt x="450" y="1763"/>
                    <a:pt x="450" y="1771"/>
                  </a:cubicBezTo>
                  <a:cubicBezTo>
                    <a:pt x="450" y="1779"/>
                    <a:pt x="442" y="1779"/>
                    <a:pt x="442" y="1779"/>
                  </a:cubicBezTo>
                  <a:cubicBezTo>
                    <a:pt x="435" y="1779"/>
                    <a:pt x="435" y="1779"/>
                    <a:pt x="427" y="1771"/>
                  </a:cubicBezTo>
                  <a:cubicBezTo>
                    <a:pt x="427" y="1763"/>
                    <a:pt x="419" y="1755"/>
                    <a:pt x="403" y="1755"/>
                  </a:cubicBezTo>
                  <a:cubicBezTo>
                    <a:pt x="395" y="1755"/>
                    <a:pt x="387" y="1755"/>
                    <a:pt x="379" y="1763"/>
                  </a:cubicBezTo>
                  <a:cubicBezTo>
                    <a:pt x="371" y="1763"/>
                    <a:pt x="371" y="1771"/>
                    <a:pt x="364" y="1771"/>
                  </a:cubicBezTo>
                  <a:cubicBezTo>
                    <a:pt x="355" y="1779"/>
                    <a:pt x="355" y="1779"/>
                    <a:pt x="348" y="1779"/>
                  </a:cubicBezTo>
                  <a:cubicBezTo>
                    <a:pt x="348" y="1779"/>
                    <a:pt x="340" y="1779"/>
                    <a:pt x="332" y="1755"/>
                  </a:cubicBezTo>
                  <a:cubicBezTo>
                    <a:pt x="324" y="1739"/>
                    <a:pt x="316" y="1716"/>
                    <a:pt x="316" y="1692"/>
                  </a:cubicBezTo>
                  <a:cubicBezTo>
                    <a:pt x="308" y="1653"/>
                    <a:pt x="300" y="1621"/>
                    <a:pt x="284" y="1613"/>
                  </a:cubicBezTo>
                  <a:cubicBezTo>
                    <a:pt x="229" y="1597"/>
                    <a:pt x="166" y="1558"/>
                    <a:pt x="166" y="1526"/>
                  </a:cubicBezTo>
                  <a:cubicBezTo>
                    <a:pt x="158" y="1502"/>
                    <a:pt x="126" y="1463"/>
                    <a:pt x="95" y="1431"/>
                  </a:cubicBezTo>
                  <a:cubicBezTo>
                    <a:pt x="55" y="1392"/>
                    <a:pt x="15" y="1352"/>
                    <a:pt x="15" y="1328"/>
                  </a:cubicBezTo>
                  <a:cubicBezTo>
                    <a:pt x="8" y="1273"/>
                    <a:pt x="0" y="1155"/>
                    <a:pt x="15" y="1123"/>
                  </a:cubicBezTo>
                  <a:lnTo>
                    <a:pt x="15" y="1123"/>
                  </a:lnTo>
                  <a:lnTo>
                    <a:pt x="15" y="1123"/>
                  </a:lnTo>
                  <a:cubicBezTo>
                    <a:pt x="0" y="1155"/>
                    <a:pt x="0" y="1273"/>
                    <a:pt x="8" y="1328"/>
                  </a:cubicBezTo>
                  <a:cubicBezTo>
                    <a:pt x="15" y="1384"/>
                    <a:pt x="158" y="1479"/>
                    <a:pt x="158" y="1526"/>
                  </a:cubicBezTo>
                  <a:cubicBezTo>
                    <a:pt x="166" y="1566"/>
                    <a:pt x="261" y="1613"/>
                    <a:pt x="284" y="1621"/>
                  </a:cubicBezTo>
                  <a:cubicBezTo>
                    <a:pt x="308" y="1629"/>
                    <a:pt x="308" y="1708"/>
                    <a:pt x="324" y="1755"/>
                  </a:cubicBezTo>
                  <a:cubicBezTo>
                    <a:pt x="332" y="1779"/>
                    <a:pt x="340" y="1779"/>
                    <a:pt x="348" y="1779"/>
                  </a:cubicBezTo>
                  <a:cubicBezTo>
                    <a:pt x="355" y="1779"/>
                    <a:pt x="364" y="1771"/>
                    <a:pt x="379" y="1763"/>
                  </a:cubicBezTo>
                  <a:cubicBezTo>
                    <a:pt x="387" y="1763"/>
                    <a:pt x="395" y="1763"/>
                    <a:pt x="403" y="1763"/>
                  </a:cubicBezTo>
                  <a:cubicBezTo>
                    <a:pt x="419" y="1763"/>
                    <a:pt x="419" y="1763"/>
                    <a:pt x="427" y="1771"/>
                  </a:cubicBezTo>
                  <a:cubicBezTo>
                    <a:pt x="427" y="1779"/>
                    <a:pt x="435" y="1787"/>
                    <a:pt x="442" y="1787"/>
                  </a:cubicBezTo>
                  <a:cubicBezTo>
                    <a:pt x="450" y="1787"/>
                    <a:pt x="458" y="1779"/>
                    <a:pt x="458" y="1771"/>
                  </a:cubicBezTo>
                  <a:cubicBezTo>
                    <a:pt x="458" y="1763"/>
                    <a:pt x="458" y="1763"/>
                    <a:pt x="458" y="1763"/>
                  </a:cubicBezTo>
                  <a:cubicBezTo>
                    <a:pt x="474" y="1763"/>
                    <a:pt x="498" y="1779"/>
                    <a:pt x="522" y="1795"/>
                  </a:cubicBezTo>
                  <a:cubicBezTo>
                    <a:pt x="553" y="1826"/>
                    <a:pt x="522" y="1929"/>
                    <a:pt x="458" y="2024"/>
                  </a:cubicBezTo>
                  <a:cubicBezTo>
                    <a:pt x="403" y="2118"/>
                    <a:pt x="624" y="2229"/>
                    <a:pt x="640" y="2260"/>
                  </a:cubicBezTo>
                  <a:cubicBezTo>
                    <a:pt x="656" y="2292"/>
                    <a:pt x="711" y="2292"/>
                    <a:pt x="735" y="2324"/>
                  </a:cubicBezTo>
                  <a:cubicBezTo>
                    <a:pt x="759" y="2355"/>
                    <a:pt x="798" y="2339"/>
                    <a:pt x="798" y="2363"/>
                  </a:cubicBezTo>
                  <a:cubicBezTo>
                    <a:pt x="798" y="2395"/>
                    <a:pt x="830" y="2434"/>
                    <a:pt x="846" y="2474"/>
                  </a:cubicBezTo>
                  <a:cubicBezTo>
                    <a:pt x="869" y="2521"/>
                    <a:pt x="838" y="2505"/>
                    <a:pt x="822" y="2529"/>
                  </a:cubicBezTo>
                  <a:cubicBezTo>
                    <a:pt x="798" y="2553"/>
                    <a:pt x="854" y="2584"/>
                    <a:pt x="877" y="2632"/>
                  </a:cubicBezTo>
                  <a:cubicBezTo>
                    <a:pt x="885" y="2655"/>
                    <a:pt x="909" y="2663"/>
                    <a:pt x="925" y="2663"/>
                  </a:cubicBezTo>
                  <a:cubicBezTo>
                    <a:pt x="933" y="2663"/>
                    <a:pt x="941" y="2663"/>
                    <a:pt x="948" y="2663"/>
                  </a:cubicBezTo>
                  <a:cubicBezTo>
                    <a:pt x="956" y="2663"/>
                    <a:pt x="956" y="2663"/>
                    <a:pt x="964" y="2663"/>
                  </a:cubicBezTo>
                  <a:lnTo>
                    <a:pt x="972" y="2663"/>
                  </a:lnTo>
                  <a:cubicBezTo>
                    <a:pt x="972" y="2663"/>
                    <a:pt x="972" y="2663"/>
                    <a:pt x="972" y="2671"/>
                  </a:cubicBezTo>
                  <a:cubicBezTo>
                    <a:pt x="972" y="2663"/>
                    <a:pt x="972" y="2663"/>
                    <a:pt x="972" y="2663"/>
                  </a:cubicBezTo>
                  <a:cubicBezTo>
                    <a:pt x="972" y="2632"/>
                    <a:pt x="980" y="2616"/>
                    <a:pt x="996" y="2600"/>
                  </a:cubicBezTo>
                  <a:cubicBezTo>
                    <a:pt x="1012" y="2584"/>
                    <a:pt x="1035" y="2576"/>
                    <a:pt x="1051" y="2576"/>
                  </a:cubicBezTo>
                  <a:cubicBezTo>
                    <a:pt x="1091" y="2576"/>
                    <a:pt x="1130" y="2592"/>
                    <a:pt x="1146" y="2608"/>
                  </a:cubicBezTo>
                  <a:cubicBezTo>
                    <a:pt x="1154" y="2616"/>
                    <a:pt x="1162" y="2616"/>
                    <a:pt x="1178" y="2616"/>
                  </a:cubicBezTo>
                  <a:cubicBezTo>
                    <a:pt x="1201" y="2616"/>
                    <a:pt x="1225" y="2584"/>
                    <a:pt x="1225" y="2569"/>
                  </a:cubicBezTo>
                  <a:cubicBezTo>
                    <a:pt x="1233" y="2553"/>
                    <a:pt x="1225" y="2537"/>
                    <a:pt x="1217" y="2521"/>
                  </a:cubicBezTo>
                  <a:cubicBezTo>
                    <a:pt x="1209" y="2513"/>
                    <a:pt x="1201" y="2497"/>
                    <a:pt x="1194" y="2466"/>
                  </a:cubicBezTo>
                  <a:cubicBezTo>
                    <a:pt x="1194" y="2458"/>
                    <a:pt x="1194" y="2450"/>
                    <a:pt x="1201" y="2442"/>
                  </a:cubicBezTo>
                  <a:cubicBezTo>
                    <a:pt x="1217" y="2418"/>
                    <a:pt x="1281" y="2411"/>
                    <a:pt x="1312" y="2402"/>
                  </a:cubicBezTo>
                  <a:cubicBezTo>
                    <a:pt x="1328" y="2402"/>
                    <a:pt x="1336" y="2402"/>
                    <a:pt x="1344" y="2395"/>
                  </a:cubicBezTo>
                  <a:cubicBezTo>
                    <a:pt x="1352" y="2395"/>
                    <a:pt x="1352" y="2395"/>
                    <a:pt x="1352" y="2387"/>
                  </a:cubicBezTo>
                  <a:cubicBezTo>
                    <a:pt x="1352" y="2379"/>
                    <a:pt x="1344" y="2363"/>
                    <a:pt x="1328" y="2347"/>
                  </a:cubicBezTo>
                  <a:cubicBezTo>
                    <a:pt x="1320" y="2339"/>
                    <a:pt x="1320" y="2339"/>
                    <a:pt x="1320" y="2339"/>
                  </a:cubicBezTo>
                  <a:cubicBezTo>
                    <a:pt x="1304" y="2331"/>
                    <a:pt x="1312" y="2324"/>
                    <a:pt x="1328" y="2308"/>
                  </a:cubicBezTo>
                  <a:cubicBezTo>
                    <a:pt x="1336" y="2300"/>
                    <a:pt x="1336" y="2292"/>
                    <a:pt x="1344" y="2292"/>
                  </a:cubicBezTo>
                  <a:cubicBezTo>
                    <a:pt x="1352" y="2276"/>
                    <a:pt x="1344" y="2260"/>
                    <a:pt x="1344" y="2244"/>
                  </a:cubicBezTo>
                  <a:cubicBezTo>
                    <a:pt x="1336" y="2229"/>
                    <a:pt x="1336" y="2221"/>
                    <a:pt x="1336" y="2205"/>
                  </a:cubicBezTo>
                  <a:cubicBezTo>
                    <a:pt x="1328" y="2173"/>
                    <a:pt x="1336" y="2158"/>
                    <a:pt x="1344" y="2142"/>
                  </a:cubicBezTo>
                  <a:cubicBezTo>
                    <a:pt x="1360" y="2118"/>
                    <a:pt x="1360" y="2094"/>
                    <a:pt x="1360" y="2078"/>
                  </a:cubicBezTo>
                  <a:lnTo>
                    <a:pt x="1360" y="2071"/>
                  </a:lnTo>
                  <a:cubicBezTo>
                    <a:pt x="1352" y="2055"/>
                    <a:pt x="1352" y="2024"/>
                    <a:pt x="1367" y="2016"/>
                  </a:cubicBezTo>
                  <a:cubicBezTo>
                    <a:pt x="1391" y="2008"/>
                    <a:pt x="1454" y="1898"/>
                    <a:pt x="1454" y="1882"/>
                  </a:cubicBezTo>
                  <a:cubicBezTo>
                    <a:pt x="1454" y="1858"/>
                    <a:pt x="1462" y="1842"/>
                    <a:pt x="1486" y="1826"/>
                  </a:cubicBezTo>
                  <a:cubicBezTo>
                    <a:pt x="1502" y="1819"/>
                    <a:pt x="1502" y="1811"/>
                    <a:pt x="1502" y="1795"/>
                  </a:cubicBezTo>
                  <a:cubicBezTo>
                    <a:pt x="1502" y="1771"/>
                    <a:pt x="1494" y="1747"/>
                    <a:pt x="1486" y="1747"/>
                  </a:cubicBezTo>
                  <a:cubicBezTo>
                    <a:pt x="1470" y="1739"/>
                    <a:pt x="1470" y="1716"/>
                    <a:pt x="1470" y="1676"/>
                  </a:cubicBezTo>
                  <a:cubicBezTo>
                    <a:pt x="1470" y="1668"/>
                    <a:pt x="1470" y="1668"/>
                    <a:pt x="1470" y="1668"/>
                  </a:cubicBezTo>
                  <a:cubicBezTo>
                    <a:pt x="1470" y="1637"/>
                    <a:pt x="1462" y="1629"/>
                    <a:pt x="1447" y="1621"/>
                  </a:cubicBezTo>
                  <a:cubicBezTo>
                    <a:pt x="1439" y="1621"/>
                    <a:pt x="1439" y="1613"/>
                    <a:pt x="1431" y="1605"/>
                  </a:cubicBezTo>
                  <a:cubicBezTo>
                    <a:pt x="1415" y="1581"/>
                    <a:pt x="1431" y="1542"/>
                    <a:pt x="1447" y="1526"/>
                  </a:cubicBezTo>
                  <a:cubicBezTo>
                    <a:pt x="1454" y="1510"/>
                    <a:pt x="1462" y="1431"/>
                    <a:pt x="1462" y="1423"/>
                  </a:cubicBezTo>
                  <a:cubicBezTo>
                    <a:pt x="1360" y="380"/>
                    <a:pt x="1360" y="380"/>
                    <a:pt x="1360" y="380"/>
                  </a:cubicBezTo>
                  <a:lnTo>
                    <a:pt x="1360" y="380"/>
                  </a:lnTo>
                  <a:lnTo>
                    <a:pt x="1360" y="380"/>
                  </a:lnTo>
                  <a:cubicBezTo>
                    <a:pt x="1344" y="364"/>
                    <a:pt x="1328" y="356"/>
                    <a:pt x="1328" y="340"/>
                  </a:cubicBezTo>
                  <a:cubicBezTo>
                    <a:pt x="1320" y="325"/>
                    <a:pt x="1312" y="309"/>
                    <a:pt x="1312" y="293"/>
                  </a:cubicBezTo>
                  <a:cubicBezTo>
                    <a:pt x="1304" y="261"/>
                    <a:pt x="1296" y="230"/>
                    <a:pt x="1272" y="206"/>
                  </a:cubicBezTo>
                  <a:cubicBezTo>
                    <a:pt x="1265" y="190"/>
                    <a:pt x="1257" y="182"/>
                    <a:pt x="1249" y="174"/>
                  </a:cubicBezTo>
                  <a:cubicBezTo>
                    <a:pt x="1233" y="166"/>
                    <a:pt x="1225" y="158"/>
                    <a:pt x="1225" y="111"/>
                  </a:cubicBezTo>
                  <a:cubicBezTo>
                    <a:pt x="1225" y="103"/>
                    <a:pt x="1225" y="103"/>
                    <a:pt x="1225" y="103"/>
                  </a:cubicBezTo>
                  <a:cubicBezTo>
                    <a:pt x="1225" y="79"/>
                    <a:pt x="1225" y="40"/>
                    <a:pt x="1225" y="8"/>
                  </a:cubicBezTo>
                  <a:lnTo>
                    <a:pt x="1225" y="0"/>
                  </a:lnTo>
                  <a:lnTo>
                    <a:pt x="1225" y="0"/>
                  </a:lnTo>
                  <a:lnTo>
                    <a:pt x="1225" y="0"/>
                  </a:lnTo>
                  <a:lnTo>
                    <a:pt x="1225" y="0"/>
                  </a:lnTo>
                  <a:lnTo>
                    <a:pt x="1225" y="0"/>
                  </a:lnTo>
                  <a:lnTo>
                    <a:pt x="1225" y="0"/>
                  </a:lnTo>
                  <a:lnTo>
                    <a:pt x="1225" y="0"/>
                  </a:lnTo>
                  <a:lnTo>
                    <a:pt x="182" y="617"/>
                  </a:lnTo>
                </a:path>
              </a:pathLst>
            </a:custGeom>
            <a:solidFill>
              <a:schemeClr val="accent6"/>
            </a:solidFill>
            <a:ln>
              <a:solidFill>
                <a:schemeClr val="bg2"/>
              </a:solidFill>
            </a:ln>
            <a:effectLst/>
          </p:spPr>
          <p:txBody>
            <a:bodyPr wrap="none" anchor="ctr"/>
            <a:lstStyle/>
            <a:p>
              <a:endParaRPr lang="en-US"/>
            </a:p>
          </p:txBody>
        </p:sp>
        <p:sp>
          <p:nvSpPr>
            <p:cNvPr id="314" name="Freeform 708"/>
            <p:cNvSpPr>
              <a:spLocks noChangeArrowheads="1"/>
            </p:cNvSpPr>
            <p:nvPr/>
          </p:nvSpPr>
          <p:spPr bwMode="auto">
            <a:xfrm>
              <a:off x="18371463" y="6119648"/>
              <a:ext cx="229611" cy="540398"/>
            </a:xfrm>
            <a:custGeom>
              <a:avLst/>
              <a:gdLst>
                <a:gd name="T0" fmla="*/ 237 w 435"/>
                <a:gd name="T1" fmla="*/ 0 h 1029"/>
                <a:gd name="T2" fmla="*/ 229 w 435"/>
                <a:gd name="T3" fmla="*/ 0 h 1029"/>
                <a:gd name="T4" fmla="*/ 237 w 435"/>
                <a:gd name="T5" fmla="*/ 16 h 1029"/>
                <a:gd name="T6" fmla="*/ 269 w 435"/>
                <a:gd name="T7" fmla="*/ 48 h 1029"/>
                <a:gd name="T8" fmla="*/ 379 w 435"/>
                <a:gd name="T9" fmla="*/ 174 h 1029"/>
                <a:gd name="T10" fmla="*/ 419 w 435"/>
                <a:gd name="T11" fmla="*/ 253 h 1029"/>
                <a:gd name="T12" fmla="*/ 387 w 435"/>
                <a:gd name="T13" fmla="*/ 340 h 1029"/>
                <a:gd name="T14" fmla="*/ 316 w 435"/>
                <a:gd name="T15" fmla="*/ 459 h 1029"/>
                <a:gd name="T16" fmla="*/ 276 w 435"/>
                <a:gd name="T17" fmla="*/ 483 h 1029"/>
                <a:gd name="T18" fmla="*/ 189 w 435"/>
                <a:gd name="T19" fmla="*/ 522 h 1029"/>
                <a:gd name="T20" fmla="*/ 150 w 435"/>
                <a:gd name="T21" fmla="*/ 514 h 1029"/>
                <a:gd name="T22" fmla="*/ 103 w 435"/>
                <a:gd name="T23" fmla="*/ 530 h 1029"/>
                <a:gd name="T24" fmla="*/ 103 w 435"/>
                <a:gd name="T25" fmla="*/ 585 h 1029"/>
                <a:gd name="T26" fmla="*/ 134 w 435"/>
                <a:gd name="T27" fmla="*/ 648 h 1029"/>
                <a:gd name="T28" fmla="*/ 158 w 435"/>
                <a:gd name="T29" fmla="*/ 688 h 1029"/>
                <a:gd name="T30" fmla="*/ 110 w 435"/>
                <a:gd name="T31" fmla="*/ 799 h 1029"/>
                <a:gd name="T32" fmla="*/ 118 w 435"/>
                <a:gd name="T33" fmla="*/ 846 h 1029"/>
                <a:gd name="T34" fmla="*/ 118 w 435"/>
                <a:gd name="T35" fmla="*/ 846 h 1029"/>
                <a:gd name="T36" fmla="*/ 7 w 435"/>
                <a:gd name="T37" fmla="*/ 917 h 1029"/>
                <a:gd name="T38" fmla="*/ 0 w 435"/>
                <a:gd name="T39" fmla="*/ 933 h 1029"/>
                <a:gd name="T40" fmla="*/ 23 w 435"/>
                <a:gd name="T41" fmla="*/ 965 h 1029"/>
                <a:gd name="T42" fmla="*/ 7 w 435"/>
                <a:gd name="T43" fmla="*/ 1020 h 1029"/>
                <a:gd name="T44" fmla="*/ 7 w 435"/>
                <a:gd name="T45" fmla="*/ 1020 h 1029"/>
                <a:gd name="T46" fmla="*/ 7 w 435"/>
                <a:gd name="T47" fmla="*/ 1028 h 1029"/>
                <a:gd name="T48" fmla="*/ 7 w 435"/>
                <a:gd name="T49" fmla="*/ 1028 h 1029"/>
                <a:gd name="T50" fmla="*/ 31 w 435"/>
                <a:gd name="T51" fmla="*/ 980 h 1029"/>
                <a:gd name="T52" fmla="*/ 16 w 435"/>
                <a:gd name="T53" fmla="*/ 941 h 1029"/>
                <a:gd name="T54" fmla="*/ 7 w 435"/>
                <a:gd name="T55" fmla="*/ 933 h 1029"/>
                <a:gd name="T56" fmla="*/ 39 w 435"/>
                <a:gd name="T57" fmla="*/ 917 h 1029"/>
                <a:gd name="T58" fmla="*/ 118 w 435"/>
                <a:gd name="T59" fmla="*/ 807 h 1029"/>
                <a:gd name="T60" fmla="*/ 126 w 435"/>
                <a:gd name="T61" fmla="*/ 783 h 1029"/>
                <a:gd name="T62" fmla="*/ 166 w 435"/>
                <a:gd name="T63" fmla="*/ 672 h 1029"/>
                <a:gd name="T64" fmla="*/ 118 w 435"/>
                <a:gd name="T65" fmla="*/ 617 h 1029"/>
                <a:gd name="T66" fmla="*/ 103 w 435"/>
                <a:gd name="T67" fmla="*/ 546 h 1029"/>
                <a:gd name="T68" fmla="*/ 126 w 435"/>
                <a:gd name="T69" fmla="*/ 530 h 1029"/>
                <a:gd name="T70" fmla="*/ 174 w 435"/>
                <a:gd name="T71" fmla="*/ 522 h 1029"/>
                <a:gd name="T72" fmla="*/ 189 w 435"/>
                <a:gd name="T73" fmla="*/ 530 h 1029"/>
                <a:gd name="T74" fmla="*/ 237 w 435"/>
                <a:gd name="T75" fmla="*/ 514 h 1029"/>
                <a:gd name="T76" fmla="*/ 308 w 435"/>
                <a:gd name="T77" fmla="*/ 474 h 1029"/>
                <a:gd name="T78" fmla="*/ 363 w 435"/>
                <a:gd name="T79" fmla="*/ 403 h 1029"/>
                <a:gd name="T80" fmla="*/ 411 w 435"/>
                <a:gd name="T81" fmla="*/ 316 h 1029"/>
                <a:gd name="T82" fmla="*/ 411 w 435"/>
                <a:gd name="T83" fmla="*/ 182 h 1029"/>
                <a:gd name="T84" fmla="*/ 332 w 435"/>
                <a:gd name="T85" fmla="*/ 119 h 1029"/>
                <a:gd name="T86" fmla="*/ 237 w 435"/>
                <a:gd name="T87" fmla="*/ 8 h 1029"/>
                <a:gd name="T88" fmla="*/ 237 w 435"/>
                <a:gd name="T89" fmla="*/ 8 h 1029"/>
                <a:gd name="T90" fmla="*/ 237 w 435"/>
                <a:gd name="T91" fmla="*/ 0 h 1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5" h="1029">
                  <a:moveTo>
                    <a:pt x="237" y="0"/>
                  </a:moveTo>
                  <a:lnTo>
                    <a:pt x="237" y="0"/>
                  </a:lnTo>
                  <a:lnTo>
                    <a:pt x="237" y="0"/>
                  </a:lnTo>
                  <a:cubicBezTo>
                    <a:pt x="229" y="0"/>
                    <a:pt x="229" y="0"/>
                    <a:pt x="229" y="0"/>
                  </a:cubicBezTo>
                  <a:lnTo>
                    <a:pt x="229" y="8"/>
                  </a:lnTo>
                  <a:cubicBezTo>
                    <a:pt x="229" y="8"/>
                    <a:pt x="229" y="8"/>
                    <a:pt x="237" y="16"/>
                  </a:cubicBezTo>
                  <a:lnTo>
                    <a:pt x="237" y="16"/>
                  </a:lnTo>
                  <a:cubicBezTo>
                    <a:pt x="237" y="24"/>
                    <a:pt x="253" y="32"/>
                    <a:pt x="269" y="48"/>
                  </a:cubicBezTo>
                  <a:cubicBezTo>
                    <a:pt x="292" y="71"/>
                    <a:pt x="324" y="103"/>
                    <a:pt x="324" y="119"/>
                  </a:cubicBezTo>
                  <a:cubicBezTo>
                    <a:pt x="324" y="143"/>
                    <a:pt x="356" y="158"/>
                    <a:pt x="379" y="174"/>
                  </a:cubicBezTo>
                  <a:cubicBezTo>
                    <a:pt x="387" y="174"/>
                    <a:pt x="395" y="182"/>
                    <a:pt x="403" y="182"/>
                  </a:cubicBezTo>
                  <a:cubicBezTo>
                    <a:pt x="411" y="190"/>
                    <a:pt x="419" y="221"/>
                    <a:pt x="419" y="253"/>
                  </a:cubicBezTo>
                  <a:cubicBezTo>
                    <a:pt x="419" y="277"/>
                    <a:pt x="419" y="301"/>
                    <a:pt x="411" y="316"/>
                  </a:cubicBezTo>
                  <a:cubicBezTo>
                    <a:pt x="403" y="324"/>
                    <a:pt x="395" y="332"/>
                    <a:pt x="387" y="340"/>
                  </a:cubicBezTo>
                  <a:cubicBezTo>
                    <a:pt x="371" y="356"/>
                    <a:pt x="356" y="364"/>
                    <a:pt x="356" y="403"/>
                  </a:cubicBezTo>
                  <a:cubicBezTo>
                    <a:pt x="356" y="443"/>
                    <a:pt x="340" y="451"/>
                    <a:pt x="316" y="459"/>
                  </a:cubicBezTo>
                  <a:cubicBezTo>
                    <a:pt x="316" y="459"/>
                    <a:pt x="308" y="467"/>
                    <a:pt x="300" y="467"/>
                  </a:cubicBezTo>
                  <a:cubicBezTo>
                    <a:pt x="292" y="474"/>
                    <a:pt x="284" y="474"/>
                    <a:pt x="276" y="483"/>
                  </a:cubicBezTo>
                  <a:cubicBezTo>
                    <a:pt x="261" y="483"/>
                    <a:pt x="245" y="490"/>
                    <a:pt x="229" y="506"/>
                  </a:cubicBezTo>
                  <a:cubicBezTo>
                    <a:pt x="221" y="514"/>
                    <a:pt x="213" y="522"/>
                    <a:pt x="189" y="522"/>
                  </a:cubicBezTo>
                  <a:cubicBezTo>
                    <a:pt x="189" y="522"/>
                    <a:pt x="181" y="522"/>
                    <a:pt x="174" y="522"/>
                  </a:cubicBezTo>
                  <a:cubicBezTo>
                    <a:pt x="166" y="514"/>
                    <a:pt x="158" y="514"/>
                    <a:pt x="150" y="514"/>
                  </a:cubicBezTo>
                  <a:cubicBezTo>
                    <a:pt x="134" y="514"/>
                    <a:pt x="126" y="514"/>
                    <a:pt x="118" y="522"/>
                  </a:cubicBezTo>
                  <a:cubicBezTo>
                    <a:pt x="110" y="522"/>
                    <a:pt x="103" y="522"/>
                    <a:pt x="103" y="530"/>
                  </a:cubicBezTo>
                  <a:cubicBezTo>
                    <a:pt x="103" y="538"/>
                    <a:pt x="94" y="546"/>
                    <a:pt x="94" y="546"/>
                  </a:cubicBezTo>
                  <a:cubicBezTo>
                    <a:pt x="94" y="561"/>
                    <a:pt x="103" y="569"/>
                    <a:pt x="103" y="585"/>
                  </a:cubicBezTo>
                  <a:cubicBezTo>
                    <a:pt x="110" y="593"/>
                    <a:pt x="110" y="609"/>
                    <a:pt x="110" y="617"/>
                  </a:cubicBezTo>
                  <a:cubicBezTo>
                    <a:pt x="110" y="633"/>
                    <a:pt x="126" y="641"/>
                    <a:pt x="134" y="648"/>
                  </a:cubicBezTo>
                  <a:cubicBezTo>
                    <a:pt x="150" y="656"/>
                    <a:pt x="158" y="664"/>
                    <a:pt x="158" y="680"/>
                  </a:cubicBezTo>
                  <a:cubicBezTo>
                    <a:pt x="158" y="680"/>
                    <a:pt x="158" y="680"/>
                    <a:pt x="158" y="688"/>
                  </a:cubicBezTo>
                  <a:cubicBezTo>
                    <a:pt x="158" y="720"/>
                    <a:pt x="142" y="767"/>
                    <a:pt x="126" y="775"/>
                  </a:cubicBezTo>
                  <a:cubicBezTo>
                    <a:pt x="118" y="783"/>
                    <a:pt x="110" y="791"/>
                    <a:pt x="110" y="799"/>
                  </a:cubicBezTo>
                  <a:cubicBezTo>
                    <a:pt x="110" y="799"/>
                    <a:pt x="110" y="807"/>
                    <a:pt x="110" y="814"/>
                  </a:cubicBezTo>
                  <a:cubicBezTo>
                    <a:pt x="118" y="822"/>
                    <a:pt x="118" y="830"/>
                    <a:pt x="118" y="846"/>
                  </a:cubicBezTo>
                  <a:lnTo>
                    <a:pt x="118" y="846"/>
                  </a:lnTo>
                  <a:lnTo>
                    <a:pt x="118" y="846"/>
                  </a:lnTo>
                  <a:cubicBezTo>
                    <a:pt x="118" y="878"/>
                    <a:pt x="71" y="894"/>
                    <a:pt x="31" y="909"/>
                  </a:cubicBezTo>
                  <a:cubicBezTo>
                    <a:pt x="23" y="909"/>
                    <a:pt x="16" y="917"/>
                    <a:pt x="7" y="917"/>
                  </a:cubicBezTo>
                  <a:cubicBezTo>
                    <a:pt x="0" y="925"/>
                    <a:pt x="0" y="925"/>
                    <a:pt x="0" y="933"/>
                  </a:cubicBezTo>
                  <a:lnTo>
                    <a:pt x="0" y="933"/>
                  </a:lnTo>
                  <a:cubicBezTo>
                    <a:pt x="0" y="941"/>
                    <a:pt x="0" y="941"/>
                    <a:pt x="7" y="949"/>
                  </a:cubicBezTo>
                  <a:cubicBezTo>
                    <a:pt x="16" y="949"/>
                    <a:pt x="16" y="957"/>
                    <a:pt x="23" y="965"/>
                  </a:cubicBezTo>
                  <a:cubicBezTo>
                    <a:pt x="23" y="965"/>
                    <a:pt x="23" y="973"/>
                    <a:pt x="23" y="980"/>
                  </a:cubicBezTo>
                  <a:cubicBezTo>
                    <a:pt x="23" y="988"/>
                    <a:pt x="16" y="1004"/>
                    <a:pt x="7" y="1020"/>
                  </a:cubicBezTo>
                  <a:lnTo>
                    <a:pt x="7" y="1020"/>
                  </a:lnTo>
                  <a:lnTo>
                    <a:pt x="7" y="1020"/>
                  </a:lnTo>
                  <a:cubicBezTo>
                    <a:pt x="7" y="1020"/>
                    <a:pt x="7" y="1020"/>
                    <a:pt x="7" y="1028"/>
                  </a:cubicBezTo>
                  <a:lnTo>
                    <a:pt x="7" y="1028"/>
                  </a:lnTo>
                  <a:lnTo>
                    <a:pt x="7" y="1028"/>
                  </a:lnTo>
                  <a:lnTo>
                    <a:pt x="7" y="1028"/>
                  </a:lnTo>
                  <a:cubicBezTo>
                    <a:pt x="7" y="1028"/>
                    <a:pt x="7" y="1028"/>
                    <a:pt x="7" y="1020"/>
                  </a:cubicBezTo>
                  <a:cubicBezTo>
                    <a:pt x="23" y="1004"/>
                    <a:pt x="31" y="988"/>
                    <a:pt x="31" y="980"/>
                  </a:cubicBezTo>
                  <a:cubicBezTo>
                    <a:pt x="31" y="973"/>
                    <a:pt x="31" y="965"/>
                    <a:pt x="23" y="957"/>
                  </a:cubicBezTo>
                  <a:cubicBezTo>
                    <a:pt x="23" y="949"/>
                    <a:pt x="16" y="949"/>
                    <a:pt x="16" y="941"/>
                  </a:cubicBezTo>
                  <a:cubicBezTo>
                    <a:pt x="7" y="941"/>
                    <a:pt x="7" y="933"/>
                    <a:pt x="7" y="933"/>
                  </a:cubicBezTo>
                  <a:lnTo>
                    <a:pt x="7" y="933"/>
                  </a:lnTo>
                  <a:cubicBezTo>
                    <a:pt x="7" y="933"/>
                    <a:pt x="7" y="933"/>
                    <a:pt x="16" y="925"/>
                  </a:cubicBezTo>
                  <a:cubicBezTo>
                    <a:pt x="23" y="925"/>
                    <a:pt x="31" y="917"/>
                    <a:pt x="39" y="917"/>
                  </a:cubicBezTo>
                  <a:cubicBezTo>
                    <a:pt x="71" y="901"/>
                    <a:pt x="126" y="878"/>
                    <a:pt x="126" y="846"/>
                  </a:cubicBezTo>
                  <a:cubicBezTo>
                    <a:pt x="126" y="830"/>
                    <a:pt x="118" y="814"/>
                    <a:pt x="118" y="807"/>
                  </a:cubicBezTo>
                  <a:lnTo>
                    <a:pt x="118" y="799"/>
                  </a:lnTo>
                  <a:cubicBezTo>
                    <a:pt x="118" y="791"/>
                    <a:pt x="118" y="791"/>
                    <a:pt x="126" y="783"/>
                  </a:cubicBezTo>
                  <a:cubicBezTo>
                    <a:pt x="150" y="775"/>
                    <a:pt x="166" y="720"/>
                    <a:pt x="166" y="688"/>
                  </a:cubicBezTo>
                  <a:cubicBezTo>
                    <a:pt x="166" y="680"/>
                    <a:pt x="166" y="680"/>
                    <a:pt x="166" y="672"/>
                  </a:cubicBezTo>
                  <a:cubicBezTo>
                    <a:pt x="166" y="664"/>
                    <a:pt x="150" y="656"/>
                    <a:pt x="142" y="648"/>
                  </a:cubicBezTo>
                  <a:cubicBezTo>
                    <a:pt x="126" y="641"/>
                    <a:pt x="118" y="633"/>
                    <a:pt x="118" y="617"/>
                  </a:cubicBezTo>
                  <a:cubicBezTo>
                    <a:pt x="118" y="609"/>
                    <a:pt x="118" y="593"/>
                    <a:pt x="110" y="585"/>
                  </a:cubicBezTo>
                  <a:cubicBezTo>
                    <a:pt x="110" y="569"/>
                    <a:pt x="103" y="561"/>
                    <a:pt x="103" y="546"/>
                  </a:cubicBezTo>
                  <a:cubicBezTo>
                    <a:pt x="103" y="546"/>
                    <a:pt x="103" y="538"/>
                    <a:pt x="110" y="538"/>
                  </a:cubicBezTo>
                  <a:cubicBezTo>
                    <a:pt x="110" y="530"/>
                    <a:pt x="118" y="530"/>
                    <a:pt x="126" y="530"/>
                  </a:cubicBezTo>
                  <a:cubicBezTo>
                    <a:pt x="126" y="522"/>
                    <a:pt x="134" y="522"/>
                    <a:pt x="150" y="522"/>
                  </a:cubicBezTo>
                  <a:cubicBezTo>
                    <a:pt x="158" y="522"/>
                    <a:pt x="166" y="522"/>
                    <a:pt x="174" y="522"/>
                  </a:cubicBezTo>
                  <a:lnTo>
                    <a:pt x="174" y="522"/>
                  </a:lnTo>
                  <a:cubicBezTo>
                    <a:pt x="181" y="522"/>
                    <a:pt x="189" y="530"/>
                    <a:pt x="189" y="530"/>
                  </a:cubicBezTo>
                  <a:lnTo>
                    <a:pt x="189" y="530"/>
                  </a:lnTo>
                  <a:cubicBezTo>
                    <a:pt x="205" y="530"/>
                    <a:pt x="221" y="522"/>
                    <a:pt x="237" y="514"/>
                  </a:cubicBezTo>
                  <a:cubicBezTo>
                    <a:pt x="253" y="498"/>
                    <a:pt x="261" y="490"/>
                    <a:pt x="276" y="483"/>
                  </a:cubicBezTo>
                  <a:cubicBezTo>
                    <a:pt x="284" y="483"/>
                    <a:pt x="292" y="483"/>
                    <a:pt x="308" y="474"/>
                  </a:cubicBezTo>
                  <a:cubicBezTo>
                    <a:pt x="308" y="467"/>
                    <a:pt x="316" y="467"/>
                    <a:pt x="324" y="467"/>
                  </a:cubicBezTo>
                  <a:cubicBezTo>
                    <a:pt x="347" y="459"/>
                    <a:pt x="363" y="443"/>
                    <a:pt x="363" y="403"/>
                  </a:cubicBezTo>
                  <a:cubicBezTo>
                    <a:pt x="363" y="364"/>
                    <a:pt x="379" y="356"/>
                    <a:pt x="387" y="348"/>
                  </a:cubicBezTo>
                  <a:cubicBezTo>
                    <a:pt x="395" y="340"/>
                    <a:pt x="411" y="332"/>
                    <a:pt x="411" y="316"/>
                  </a:cubicBezTo>
                  <a:cubicBezTo>
                    <a:pt x="434" y="285"/>
                    <a:pt x="427" y="214"/>
                    <a:pt x="411" y="182"/>
                  </a:cubicBezTo>
                  <a:lnTo>
                    <a:pt x="411" y="182"/>
                  </a:lnTo>
                  <a:cubicBezTo>
                    <a:pt x="403" y="174"/>
                    <a:pt x="387" y="166"/>
                    <a:pt x="379" y="166"/>
                  </a:cubicBezTo>
                  <a:cubicBezTo>
                    <a:pt x="356" y="150"/>
                    <a:pt x="332" y="143"/>
                    <a:pt x="332" y="119"/>
                  </a:cubicBezTo>
                  <a:cubicBezTo>
                    <a:pt x="332" y="95"/>
                    <a:pt x="300" y="71"/>
                    <a:pt x="276" y="48"/>
                  </a:cubicBezTo>
                  <a:cubicBezTo>
                    <a:pt x="261" y="32"/>
                    <a:pt x="245" y="16"/>
                    <a:pt x="237" y="8"/>
                  </a:cubicBezTo>
                  <a:lnTo>
                    <a:pt x="237" y="8"/>
                  </a:lnTo>
                  <a:lnTo>
                    <a:pt x="237" y="8"/>
                  </a:lnTo>
                  <a:lnTo>
                    <a:pt x="237" y="8"/>
                  </a:lnTo>
                  <a:cubicBezTo>
                    <a:pt x="237" y="0"/>
                    <a:pt x="237" y="0"/>
                    <a:pt x="237" y="0"/>
                  </a:cubicBezTo>
                </a:path>
              </a:pathLst>
            </a:custGeom>
            <a:solidFill>
              <a:schemeClr val="accent6"/>
            </a:solidFill>
            <a:ln>
              <a:solidFill>
                <a:schemeClr val="bg2"/>
              </a:solidFill>
            </a:ln>
            <a:effectLst/>
          </p:spPr>
          <p:txBody>
            <a:bodyPr wrap="none" anchor="ctr"/>
            <a:lstStyle/>
            <a:p>
              <a:endParaRPr lang="en-US"/>
            </a:p>
          </p:txBody>
        </p:sp>
        <p:sp>
          <p:nvSpPr>
            <p:cNvPr id="315" name="Freeform 709"/>
            <p:cNvSpPr>
              <a:spLocks noChangeArrowheads="1"/>
            </p:cNvSpPr>
            <p:nvPr/>
          </p:nvSpPr>
          <p:spPr bwMode="auto">
            <a:xfrm>
              <a:off x="18364505" y="6657727"/>
              <a:ext cx="514886" cy="818714"/>
            </a:xfrm>
            <a:custGeom>
              <a:avLst/>
              <a:gdLst>
                <a:gd name="T0" fmla="*/ 23 w 981"/>
                <a:gd name="T1" fmla="*/ 0 h 1557"/>
                <a:gd name="T2" fmla="*/ 23 w 981"/>
                <a:gd name="T3" fmla="*/ 0 h 1557"/>
                <a:gd name="T4" fmla="*/ 16 w 981"/>
                <a:gd name="T5" fmla="*/ 213 h 1557"/>
                <a:gd name="T6" fmla="*/ 95 w 981"/>
                <a:gd name="T7" fmla="*/ 316 h 1557"/>
                <a:gd name="T8" fmla="*/ 166 w 981"/>
                <a:gd name="T9" fmla="*/ 411 h 1557"/>
                <a:gd name="T10" fmla="*/ 292 w 981"/>
                <a:gd name="T11" fmla="*/ 506 h 1557"/>
                <a:gd name="T12" fmla="*/ 316 w 981"/>
                <a:gd name="T13" fmla="*/ 577 h 1557"/>
                <a:gd name="T14" fmla="*/ 332 w 981"/>
                <a:gd name="T15" fmla="*/ 640 h 1557"/>
                <a:gd name="T16" fmla="*/ 356 w 981"/>
                <a:gd name="T17" fmla="*/ 672 h 1557"/>
                <a:gd name="T18" fmla="*/ 379 w 981"/>
                <a:gd name="T19" fmla="*/ 664 h 1557"/>
                <a:gd name="T20" fmla="*/ 387 w 981"/>
                <a:gd name="T21" fmla="*/ 656 h 1557"/>
                <a:gd name="T22" fmla="*/ 411 w 981"/>
                <a:gd name="T23" fmla="*/ 648 h 1557"/>
                <a:gd name="T24" fmla="*/ 427 w 981"/>
                <a:gd name="T25" fmla="*/ 664 h 1557"/>
                <a:gd name="T26" fmla="*/ 450 w 981"/>
                <a:gd name="T27" fmla="*/ 672 h 1557"/>
                <a:gd name="T28" fmla="*/ 466 w 981"/>
                <a:gd name="T29" fmla="*/ 656 h 1557"/>
                <a:gd name="T30" fmla="*/ 466 w 981"/>
                <a:gd name="T31" fmla="*/ 648 h 1557"/>
                <a:gd name="T32" fmla="*/ 522 w 981"/>
                <a:gd name="T33" fmla="*/ 688 h 1557"/>
                <a:gd name="T34" fmla="*/ 466 w 981"/>
                <a:gd name="T35" fmla="*/ 909 h 1557"/>
                <a:gd name="T36" fmla="*/ 593 w 981"/>
                <a:gd name="T37" fmla="*/ 1106 h 1557"/>
                <a:gd name="T38" fmla="*/ 648 w 981"/>
                <a:gd name="T39" fmla="*/ 1145 h 1557"/>
                <a:gd name="T40" fmla="*/ 696 w 981"/>
                <a:gd name="T41" fmla="*/ 1185 h 1557"/>
                <a:gd name="T42" fmla="*/ 743 w 981"/>
                <a:gd name="T43" fmla="*/ 1209 h 1557"/>
                <a:gd name="T44" fmla="*/ 783 w 981"/>
                <a:gd name="T45" fmla="*/ 1232 h 1557"/>
                <a:gd name="T46" fmla="*/ 806 w 981"/>
                <a:gd name="T47" fmla="*/ 1248 h 1557"/>
                <a:gd name="T48" fmla="*/ 830 w 981"/>
                <a:gd name="T49" fmla="*/ 1319 h 1557"/>
                <a:gd name="T50" fmla="*/ 854 w 981"/>
                <a:gd name="T51" fmla="*/ 1367 h 1557"/>
                <a:gd name="T52" fmla="*/ 846 w 981"/>
                <a:gd name="T53" fmla="*/ 1398 h 1557"/>
                <a:gd name="T54" fmla="*/ 830 w 981"/>
                <a:gd name="T55" fmla="*/ 1414 h 1557"/>
                <a:gd name="T56" fmla="*/ 846 w 981"/>
                <a:gd name="T57" fmla="*/ 1469 h 1557"/>
                <a:gd name="T58" fmla="*/ 877 w 981"/>
                <a:gd name="T59" fmla="*/ 1517 h 1557"/>
                <a:gd name="T60" fmla="*/ 933 w 981"/>
                <a:gd name="T61" fmla="*/ 1548 h 1557"/>
                <a:gd name="T62" fmla="*/ 956 w 981"/>
                <a:gd name="T63" fmla="*/ 1548 h 1557"/>
                <a:gd name="T64" fmla="*/ 972 w 981"/>
                <a:gd name="T65" fmla="*/ 1548 h 1557"/>
                <a:gd name="T66" fmla="*/ 972 w 981"/>
                <a:gd name="T67" fmla="*/ 1548 h 1557"/>
                <a:gd name="T68" fmla="*/ 980 w 981"/>
                <a:gd name="T69" fmla="*/ 1556 h 1557"/>
                <a:gd name="T70" fmla="*/ 980 w 981"/>
                <a:gd name="T71" fmla="*/ 1556 h 1557"/>
                <a:gd name="T72" fmla="*/ 980 w 981"/>
                <a:gd name="T73" fmla="*/ 1548 h 1557"/>
                <a:gd name="T74" fmla="*/ 972 w 981"/>
                <a:gd name="T75" fmla="*/ 1548 h 1557"/>
                <a:gd name="T76" fmla="*/ 956 w 981"/>
                <a:gd name="T77" fmla="*/ 1548 h 1557"/>
                <a:gd name="T78" fmla="*/ 933 w 981"/>
                <a:gd name="T79" fmla="*/ 1548 h 1557"/>
                <a:gd name="T80" fmla="*/ 885 w 981"/>
                <a:gd name="T81" fmla="*/ 1517 h 1557"/>
                <a:gd name="T82" fmla="*/ 830 w 981"/>
                <a:gd name="T83" fmla="*/ 1414 h 1557"/>
                <a:gd name="T84" fmla="*/ 854 w 981"/>
                <a:gd name="T85" fmla="*/ 1359 h 1557"/>
                <a:gd name="T86" fmla="*/ 806 w 981"/>
                <a:gd name="T87" fmla="*/ 1248 h 1557"/>
                <a:gd name="T88" fmla="*/ 743 w 981"/>
                <a:gd name="T89" fmla="*/ 1209 h 1557"/>
                <a:gd name="T90" fmla="*/ 648 w 981"/>
                <a:gd name="T91" fmla="*/ 1145 h 1557"/>
                <a:gd name="T92" fmla="*/ 466 w 981"/>
                <a:gd name="T93" fmla="*/ 909 h 1557"/>
                <a:gd name="T94" fmla="*/ 530 w 981"/>
                <a:gd name="T95" fmla="*/ 680 h 1557"/>
                <a:gd name="T96" fmla="*/ 466 w 981"/>
                <a:gd name="T97" fmla="*/ 648 h 1557"/>
                <a:gd name="T98" fmla="*/ 466 w 981"/>
                <a:gd name="T99" fmla="*/ 656 h 1557"/>
                <a:gd name="T100" fmla="*/ 450 w 981"/>
                <a:gd name="T101" fmla="*/ 672 h 1557"/>
                <a:gd name="T102" fmla="*/ 435 w 981"/>
                <a:gd name="T103" fmla="*/ 656 h 1557"/>
                <a:gd name="T104" fmla="*/ 411 w 981"/>
                <a:gd name="T105" fmla="*/ 648 h 1557"/>
                <a:gd name="T106" fmla="*/ 387 w 981"/>
                <a:gd name="T107" fmla="*/ 648 h 1557"/>
                <a:gd name="T108" fmla="*/ 356 w 981"/>
                <a:gd name="T109" fmla="*/ 664 h 1557"/>
                <a:gd name="T110" fmla="*/ 332 w 981"/>
                <a:gd name="T111" fmla="*/ 640 h 1557"/>
                <a:gd name="T112" fmla="*/ 292 w 981"/>
                <a:gd name="T113" fmla="*/ 506 h 1557"/>
                <a:gd name="T114" fmla="*/ 166 w 981"/>
                <a:gd name="T115" fmla="*/ 411 h 1557"/>
                <a:gd name="T116" fmla="*/ 16 w 981"/>
                <a:gd name="T117" fmla="*/ 213 h 1557"/>
                <a:gd name="T118" fmla="*/ 23 w 981"/>
                <a:gd name="T119" fmla="*/ 8 h 1557"/>
                <a:gd name="T120" fmla="*/ 23 w 981"/>
                <a:gd name="T121" fmla="*/ 8 h 1557"/>
                <a:gd name="T122" fmla="*/ 23 w 981"/>
                <a:gd name="T123" fmla="*/ 0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81" h="1557">
                  <a:moveTo>
                    <a:pt x="23" y="0"/>
                  </a:moveTo>
                  <a:lnTo>
                    <a:pt x="23" y="0"/>
                  </a:lnTo>
                  <a:cubicBezTo>
                    <a:pt x="0" y="32"/>
                    <a:pt x="8" y="166"/>
                    <a:pt x="16" y="213"/>
                  </a:cubicBezTo>
                  <a:cubicBezTo>
                    <a:pt x="16" y="245"/>
                    <a:pt x="55" y="285"/>
                    <a:pt x="95" y="316"/>
                  </a:cubicBezTo>
                  <a:cubicBezTo>
                    <a:pt x="126" y="356"/>
                    <a:pt x="158" y="387"/>
                    <a:pt x="166" y="411"/>
                  </a:cubicBezTo>
                  <a:cubicBezTo>
                    <a:pt x="166" y="458"/>
                    <a:pt x="269" y="498"/>
                    <a:pt x="292" y="506"/>
                  </a:cubicBezTo>
                  <a:cubicBezTo>
                    <a:pt x="300" y="514"/>
                    <a:pt x="308" y="545"/>
                    <a:pt x="316" y="577"/>
                  </a:cubicBezTo>
                  <a:cubicBezTo>
                    <a:pt x="324" y="601"/>
                    <a:pt x="324" y="624"/>
                    <a:pt x="332" y="640"/>
                  </a:cubicBezTo>
                  <a:cubicBezTo>
                    <a:pt x="340" y="664"/>
                    <a:pt x="348" y="672"/>
                    <a:pt x="356" y="672"/>
                  </a:cubicBezTo>
                  <a:cubicBezTo>
                    <a:pt x="363" y="672"/>
                    <a:pt x="372" y="664"/>
                    <a:pt x="379" y="664"/>
                  </a:cubicBezTo>
                  <a:lnTo>
                    <a:pt x="387" y="656"/>
                  </a:lnTo>
                  <a:cubicBezTo>
                    <a:pt x="395" y="648"/>
                    <a:pt x="403" y="648"/>
                    <a:pt x="411" y="648"/>
                  </a:cubicBezTo>
                  <a:cubicBezTo>
                    <a:pt x="419" y="648"/>
                    <a:pt x="427" y="656"/>
                    <a:pt x="427" y="664"/>
                  </a:cubicBezTo>
                  <a:cubicBezTo>
                    <a:pt x="435" y="672"/>
                    <a:pt x="443" y="672"/>
                    <a:pt x="450" y="672"/>
                  </a:cubicBezTo>
                  <a:cubicBezTo>
                    <a:pt x="458" y="672"/>
                    <a:pt x="466" y="664"/>
                    <a:pt x="466" y="656"/>
                  </a:cubicBezTo>
                  <a:cubicBezTo>
                    <a:pt x="466" y="648"/>
                    <a:pt x="466" y="648"/>
                    <a:pt x="466" y="648"/>
                  </a:cubicBezTo>
                  <a:cubicBezTo>
                    <a:pt x="474" y="648"/>
                    <a:pt x="498" y="664"/>
                    <a:pt x="522" y="688"/>
                  </a:cubicBezTo>
                  <a:cubicBezTo>
                    <a:pt x="553" y="711"/>
                    <a:pt x="530" y="798"/>
                    <a:pt x="466" y="909"/>
                  </a:cubicBezTo>
                  <a:cubicBezTo>
                    <a:pt x="427" y="979"/>
                    <a:pt x="530" y="1058"/>
                    <a:pt x="593" y="1106"/>
                  </a:cubicBezTo>
                  <a:cubicBezTo>
                    <a:pt x="625" y="1121"/>
                    <a:pt x="640" y="1137"/>
                    <a:pt x="648" y="1145"/>
                  </a:cubicBezTo>
                  <a:cubicBezTo>
                    <a:pt x="656" y="1169"/>
                    <a:pt x="680" y="1177"/>
                    <a:pt x="696" y="1185"/>
                  </a:cubicBezTo>
                  <a:cubicBezTo>
                    <a:pt x="711" y="1185"/>
                    <a:pt x="735" y="1193"/>
                    <a:pt x="743" y="1209"/>
                  </a:cubicBezTo>
                  <a:cubicBezTo>
                    <a:pt x="759" y="1224"/>
                    <a:pt x="775" y="1232"/>
                    <a:pt x="783" y="1232"/>
                  </a:cubicBezTo>
                  <a:cubicBezTo>
                    <a:pt x="798" y="1240"/>
                    <a:pt x="806" y="1240"/>
                    <a:pt x="806" y="1248"/>
                  </a:cubicBezTo>
                  <a:cubicBezTo>
                    <a:pt x="806" y="1272"/>
                    <a:pt x="814" y="1296"/>
                    <a:pt x="830" y="1319"/>
                  </a:cubicBezTo>
                  <a:cubicBezTo>
                    <a:pt x="838" y="1335"/>
                    <a:pt x="846" y="1351"/>
                    <a:pt x="854" y="1367"/>
                  </a:cubicBezTo>
                  <a:cubicBezTo>
                    <a:pt x="862" y="1390"/>
                    <a:pt x="862" y="1390"/>
                    <a:pt x="846" y="1398"/>
                  </a:cubicBezTo>
                  <a:cubicBezTo>
                    <a:pt x="838" y="1398"/>
                    <a:pt x="830" y="1406"/>
                    <a:pt x="830" y="1414"/>
                  </a:cubicBezTo>
                  <a:cubicBezTo>
                    <a:pt x="814" y="1430"/>
                    <a:pt x="830" y="1446"/>
                    <a:pt x="846" y="1469"/>
                  </a:cubicBezTo>
                  <a:cubicBezTo>
                    <a:pt x="862" y="1485"/>
                    <a:pt x="877" y="1501"/>
                    <a:pt x="877" y="1517"/>
                  </a:cubicBezTo>
                  <a:cubicBezTo>
                    <a:pt x="893" y="1540"/>
                    <a:pt x="909" y="1548"/>
                    <a:pt x="933" y="1548"/>
                  </a:cubicBezTo>
                  <a:cubicBezTo>
                    <a:pt x="941" y="1548"/>
                    <a:pt x="949" y="1548"/>
                    <a:pt x="956" y="1548"/>
                  </a:cubicBezTo>
                  <a:cubicBezTo>
                    <a:pt x="964" y="1548"/>
                    <a:pt x="964" y="1548"/>
                    <a:pt x="972" y="1548"/>
                  </a:cubicBezTo>
                  <a:lnTo>
                    <a:pt x="972" y="1548"/>
                  </a:lnTo>
                  <a:cubicBezTo>
                    <a:pt x="980" y="1556"/>
                    <a:pt x="980" y="1556"/>
                    <a:pt x="980" y="1556"/>
                  </a:cubicBezTo>
                  <a:lnTo>
                    <a:pt x="980" y="1556"/>
                  </a:lnTo>
                  <a:cubicBezTo>
                    <a:pt x="980" y="1548"/>
                    <a:pt x="980" y="1548"/>
                    <a:pt x="980" y="1548"/>
                  </a:cubicBezTo>
                  <a:lnTo>
                    <a:pt x="972" y="1548"/>
                  </a:lnTo>
                  <a:cubicBezTo>
                    <a:pt x="964" y="1548"/>
                    <a:pt x="964" y="1548"/>
                    <a:pt x="956" y="1548"/>
                  </a:cubicBezTo>
                  <a:cubicBezTo>
                    <a:pt x="949" y="1548"/>
                    <a:pt x="941" y="1548"/>
                    <a:pt x="933" y="1548"/>
                  </a:cubicBezTo>
                  <a:cubicBezTo>
                    <a:pt x="917" y="1548"/>
                    <a:pt x="893" y="1540"/>
                    <a:pt x="885" y="1517"/>
                  </a:cubicBezTo>
                  <a:cubicBezTo>
                    <a:pt x="862" y="1469"/>
                    <a:pt x="806" y="1438"/>
                    <a:pt x="830" y="1414"/>
                  </a:cubicBezTo>
                  <a:cubicBezTo>
                    <a:pt x="846" y="1390"/>
                    <a:pt x="877" y="1406"/>
                    <a:pt x="854" y="1359"/>
                  </a:cubicBezTo>
                  <a:cubicBezTo>
                    <a:pt x="838" y="1319"/>
                    <a:pt x="806" y="1280"/>
                    <a:pt x="806" y="1248"/>
                  </a:cubicBezTo>
                  <a:cubicBezTo>
                    <a:pt x="806" y="1224"/>
                    <a:pt x="767" y="1240"/>
                    <a:pt x="743" y="1209"/>
                  </a:cubicBezTo>
                  <a:cubicBezTo>
                    <a:pt x="719" y="1177"/>
                    <a:pt x="664" y="1177"/>
                    <a:pt x="648" y="1145"/>
                  </a:cubicBezTo>
                  <a:cubicBezTo>
                    <a:pt x="632" y="1114"/>
                    <a:pt x="411" y="1003"/>
                    <a:pt x="466" y="909"/>
                  </a:cubicBezTo>
                  <a:cubicBezTo>
                    <a:pt x="530" y="814"/>
                    <a:pt x="561" y="711"/>
                    <a:pt x="530" y="680"/>
                  </a:cubicBezTo>
                  <a:cubicBezTo>
                    <a:pt x="506" y="664"/>
                    <a:pt x="482" y="648"/>
                    <a:pt x="466" y="648"/>
                  </a:cubicBezTo>
                  <a:cubicBezTo>
                    <a:pt x="466" y="648"/>
                    <a:pt x="466" y="648"/>
                    <a:pt x="466" y="656"/>
                  </a:cubicBezTo>
                  <a:cubicBezTo>
                    <a:pt x="466" y="664"/>
                    <a:pt x="458" y="672"/>
                    <a:pt x="450" y="672"/>
                  </a:cubicBezTo>
                  <a:cubicBezTo>
                    <a:pt x="443" y="672"/>
                    <a:pt x="435" y="664"/>
                    <a:pt x="435" y="656"/>
                  </a:cubicBezTo>
                  <a:cubicBezTo>
                    <a:pt x="427" y="648"/>
                    <a:pt x="427" y="648"/>
                    <a:pt x="411" y="648"/>
                  </a:cubicBezTo>
                  <a:cubicBezTo>
                    <a:pt x="403" y="648"/>
                    <a:pt x="395" y="648"/>
                    <a:pt x="387" y="648"/>
                  </a:cubicBezTo>
                  <a:cubicBezTo>
                    <a:pt x="372" y="656"/>
                    <a:pt x="363" y="664"/>
                    <a:pt x="356" y="664"/>
                  </a:cubicBezTo>
                  <a:cubicBezTo>
                    <a:pt x="348" y="664"/>
                    <a:pt x="340" y="664"/>
                    <a:pt x="332" y="640"/>
                  </a:cubicBezTo>
                  <a:cubicBezTo>
                    <a:pt x="316" y="593"/>
                    <a:pt x="316" y="514"/>
                    <a:pt x="292" y="506"/>
                  </a:cubicBezTo>
                  <a:cubicBezTo>
                    <a:pt x="269" y="498"/>
                    <a:pt x="174" y="451"/>
                    <a:pt x="166" y="411"/>
                  </a:cubicBezTo>
                  <a:cubicBezTo>
                    <a:pt x="166" y="364"/>
                    <a:pt x="23" y="269"/>
                    <a:pt x="16" y="213"/>
                  </a:cubicBezTo>
                  <a:cubicBezTo>
                    <a:pt x="8" y="158"/>
                    <a:pt x="8" y="40"/>
                    <a:pt x="23" y="8"/>
                  </a:cubicBezTo>
                  <a:lnTo>
                    <a:pt x="23" y="8"/>
                  </a:lnTo>
                  <a:cubicBezTo>
                    <a:pt x="23" y="0"/>
                    <a:pt x="23" y="0"/>
                    <a:pt x="23" y="0"/>
                  </a:cubicBezTo>
                </a:path>
              </a:pathLst>
            </a:custGeom>
            <a:solidFill>
              <a:schemeClr val="accent6"/>
            </a:solidFill>
            <a:ln>
              <a:solidFill>
                <a:schemeClr val="bg2"/>
              </a:solidFill>
            </a:ln>
            <a:effectLst/>
          </p:spPr>
          <p:txBody>
            <a:bodyPr wrap="none" anchor="ctr"/>
            <a:lstStyle/>
            <a:p>
              <a:endParaRPr lang="en-US"/>
            </a:p>
          </p:txBody>
        </p:sp>
        <p:sp>
          <p:nvSpPr>
            <p:cNvPr id="316" name="Freeform 752"/>
            <p:cNvSpPr>
              <a:spLocks noChangeArrowheads="1"/>
            </p:cNvSpPr>
            <p:nvPr/>
          </p:nvSpPr>
          <p:spPr bwMode="auto">
            <a:xfrm>
              <a:off x="21896808" y="4224774"/>
              <a:ext cx="654044" cy="964831"/>
            </a:xfrm>
            <a:custGeom>
              <a:avLst/>
              <a:gdLst>
                <a:gd name="T0" fmla="*/ 1202 w 1243"/>
                <a:gd name="T1" fmla="*/ 1012 h 1835"/>
                <a:gd name="T2" fmla="*/ 1202 w 1243"/>
                <a:gd name="T3" fmla="*/ 1012 h 1835"/>
                <a:gd name="T4" fmla="*/ 1155 w 1243"/>
                <a:gd name="T5" fmla="*/ 989 h 1835"/>
                <a:gd name="T6" fmla="*/ 1163 w 1243"/>
                <a:gd name="T7" fmla="*/ 925 h 1835"/>
                <a:gd name="T8" fmla="*/ 1131 w 1243"/>
                <a:gd name="T9" fmla="*/ 894 h 1835"/>
                <a:gd name="T10" fmla="*/ 1092 w 1243"/>
                <a:gd name="T11" fmla="*/ 933 h 1835"/>
                <a:gd name="T12" fmla="*/ 997 w 1243"/>
                <a:gd name="T13" fmla="*/ 846 h 1835"/>
                <a:gd name="T14" fmla="*/ 981 w 1243"/>
                <a:gd name="T15" fmla="*/ 728 h 1835"/>
                <a:gd name="T16" fmla="*/ 870 w 1243"/>
                <a:gd name="T17" fmla="*/ 720 h 1835"/>
                <a:gd name="T18" fmla="*/ 823 w 1243"/>
                <a:gd name="T19" fmla="*/ 641 h 1835"/>
                <a:gd name="T20" fmla="*/ 657 w 1243"/>
                <a:gd name="T21" fmla="*/ 174 h 1835"/>
                <a:gd name="T22" fmla="*/ 491 w 1243"/>
                <a:gd name="T23" fmla="*/ 24 h 1835"/>
                <a:gd name="T24" fmla="*/ 428 w 1243"/>
                <a:gd name="T25" fmla="*/ 56 h 1835"/>
                <a:gd name="T26" fmla="*/ 253 w 1243"/>
                <a:gd name="T27" fmla="*/ 143 h 1835"/>
                <a:gd name="T28" fmla="*/ 182 w 1243"/>
                <a:gd name="T29" fmla="*/ 56 h 1835"/>
                <a:gd name="T30" fmla="*/ 119 w 1243"/>
                <a:gd name="T31" fmla="*/ 135 h 1835"/>
                <a:gd name="T32" fmla="*/ 32 w 1243"/>
                <a:gd name="T33" fmla="*/ 427 h 1835"/>
                <a:gd name="T34" fmla="*/ 32 w 1243"/>
                <a:gd name="T35" fmla="*/ 554 h 1835"/>
                <a:gd name="T36" fmla="*/ 32 w 1243"/>
                <a:gd name="T37" fmla="*/ 569 h 1835"/>
                <a:gd name="T38" fmla="*/ 380 w 1243"/>
                <a:gd name="T39" fmla="*/ 1755 h 1835"/>
                <a:gd name="T40" fmla="*/ 396 w 1243"/>
                <a:gd name="T41" fmla="*/ 1755 h 1835"/>
                <a:gd name="T42" fmla="*/ 428 w 1243"/>
                <a:gd name="T43" fmla="*/ 1779 h 1835"/>
                <a:gd name="T44" fmla="*/ 483 w 1243"/>
                <a:gd name="T45" fmla="*/ 1811 h 1835"/>
                <a:gd name="T46" fmla="*/ 475 w 1243"/>
                <a:gd name="T47" fmla="*/ 1763 h 1835"/>
                <a:gd name="T48" fmla="*/ 483 w 1243"/>
                <a:gd name="T49" fmla="*/ 1732 h 1835"/>
                <a:gd name="T50" fmla="*/ 506 w 1243"/>
                <a:gd name="T51" fmla="*/ 1692 h 1835"/>
                <a:gd name="T52" fmla="*/ 538 w 1243"/>
                <a:gd name="T53" fmla="*/ 1724 h 1835"/>
                <a:gd name="T54" fmla="*/ 554 w 1243"/>
                <a:gd name="T55" fmla="*/ 1676 h 1835"/>
                <a:gd name="T56" fmla="*/ 562 w 1243"/>
                <a:gd name="T57" fmla="*/ 1637 h 1835"/>
                <a:gd name="T58" fmla="*/ 625 w 1243"/>
                <a:gd name="T59" fmla="*/ 1645 h 1835"/>
                <a:gd name="T60" fmla="*/ 657 w 1243"/>
                <a:gd name="T61" fmla="*/ 1613 h 1835"/>
                <a:gd name="T62" fmla="*/ 649 w 1243"/>
                <a:gd name="T63" fmla="*/ 1463 h 1835"/>
                <a:gd name="T64" fmla="*/ 680 w 1243"/>
                <a:gd name="T65" fmla="*/ 1439 h 1835"/>
                <a:gd name="T66" fmla="*/ 688 w 1243"/>
                <a:gd name="T67" fmla="*/ 1384 h 1835"/>
                <a:gd name="T68" fmla="*/ 712 w 1243"/>
                <a:gd name="T69" fmla="*/ 1400 h 1835"/>
                <a:gd name="T70" fmla="*/ 752 w 1243"/>
                <a:gd name="T71" fmla="*/ 1439 h 1835"/>
                <a:gd name="T72" fmla="*/ 783 w 1243"/>
                <a:gd name="T73" fmla="*/ 1439 h 1835"/>
                <a:gd name="T74" fmla="*/ 823 w 1243"/>
                <a:gd name="T75" fmla="*/ 1431 h 1835"/>
                <a:gd name="T76" fmla="*/ 807 w 1243"/>
                <a:gd name="T77" fmla="*/ 1376 h 1835"/>
                <a:gd name="T78" fmla="*/ 839 w 1243"/>
                <a:gd name="T79" fmla="*/ 1400 h 1835"/>
                <a:gd name="T80" fmla="*/ 870 w 1243"/>
                <a:gd name="T81" fmla="*/ 1400 h 1835"/>
                <a:gd name="T82" fmla="*/ 902 w 1243"/>
                <a:gd name="T83" fmla="*/ 1376 h 1835"/>
                <a:gd name="T84" fmla="*/ 910 w 1243"/>
                <a:gd name="T85" fmla="*/ 1328 h 1835"/>
                <a:gd name="T86" fmla="*/ 854 w 1243"/>
                <a:gd name="T87" fmla="*/ 1313 h 1835"/>
                <a:gd name="T88" fmla="*/ 839 w 1243"/>
                <a:gd name="T89" fmla="*/ 1305 h 1835"/>
                <a:gd name="T90" fmla="*/ 902 w 1243"/>
                <a:gd name="T91" fmla="*/ 1281 h 1835"/>
                <a:gd name="T92" fmla="*/ 926 w 1243"/>
                <a:gd name="T93" fmla="*/ 1321 h 1835"/>
                <a:gd name="T94" fmla="*/ 965 w 1243"/>
                <a:gd name="T95" fmla="*/ 1321 h 1835"/>
                <a:gd name="T96" fmla="*/ 989 w 1243"/>
                <a:gd name="T97" fmla="*/ 1289 h 1835"/>
                <a:gd name="T98" fmla="*/ 1005 w 1243"/>
                <a:gd name="T99" fmla="*/ 1234 h 1835"/>
                <a:gd name="T100" fmla="*/ 1028 w 1243"/>
                <a:gd name="T101" fmla="*/ 1226 h 1835"/>
                <a:gd name="T102" fmla="*/ 1068 w 1243"/>
                <a:gd name="T103" fmla="*/ 1234 h 1835"/>
                <a:gd name="T104" fmla="*/ 1092 w 1243"/>
                <a:gd name="T105" fmla="*/ 1186 h 1835"/>
                <a:gd name="T106" fmla="*/ 1139 w 1243"/>
                <a:gd name="T107" fmla="*/ 1131 h 1835"/>
                <a:gd name="T108" fmla="*/ 1202 w 1243"/>
                <a:gd name="T109" fmla="*/ 1091 h 1835"/>
                <a:gd name="T110" fmla="*/ 1202 w 1243"/>
                <a:gd name="T111" fmla="*/ 1012 h 1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43" h="1835">
                  <a:moveTo>
                    <a:pt x="1202" y="1012"/>
                  </a:moveTo>
                  <a:lnTo>
                    <a:pt x="1202" y="1012"/>
                  </a:lnTo>
                  <a:cubicBezTo>
                    <a:pt x="1163" y="1012"/>
                    <a:pt x="1139" y="1020"/>
                    <a:pt x="1155" y="989"/>
                  </a:cubicBezTo>
                  <a:cubicBezTo>
                    <a:pt x="1179" y="949"/>
                    <a:pt x="1186" y="933"/>
                    <a:pt x="1163" y="925"/>
                  </a:cubicBezTo>
                  <a:cubicBezTo>
                    <a:pt x="1147" y="917"/>
                    <a:pt x="1123" y="902"/>
                    <a:pt x="1131" y="894"/>
                  </a:cubicBezTo>
                  <a:cubicBezTo>
                    <a:pt x="1131" y="902"/>
                    <a:pt x="1107" y="925"/>
                    <a:pt x="1092" y="933"/>
                  </a:cubicBezTo>
                  <a:cubicBezTo>
                    <a:pt x="1076" y="941"/>
                    <a:pt x="1020" y="870"/>
                    <a:pt x="997" y="846"/>
                  </a:cubicBezTo>
                  <a:cubicBezTo>
                    <a:pt x="981" y="822"/>
                    <a:pt x="1005" y="759"/>
                    <a:pt x="981" y="728"/>
                  </a:cubicBezTo>
                  <a:cubicBezTo>
                    <a:pt x="957" y="696"/>
                    <a:pt x="902" y="751"/>
                    <a:pt x="870" y="720"/>
                  </a:cubicBezTo>
                  <a:cubicBezTo>
                    <a:pt x="831" y="696"/>
                    <a:pt x="823" y="641"/>
                    <a:pt x="823" y="641"/>
                  </a:cubicBezTo>
                  <a:cubicBezTo>
                    <a:pt x="823" y="641"/>
                    <a:pt x="680" y="230"/>
                    <a:pt x="657" y="174"/>
                  </a:cubicBezTo>
                  <a:cubicBezTo>
                    <a:pt x="641" y="119"/>
                    <a:pt x="538" y="48"/>
                    <a:pt x="491" y="24"/>
                  </a:cubicBezTo>
                  <a:cubicBezTo>
                    <a:pt x="443" y="0"/>
                    <a:pt x="435" y="24"/>
                    <a:pt x="428" y="56"/>
                  </a:cubicBezTo>
                  <a:cubicBezTo>
                    <a:pt x="412" y="79"/>
                    <a:pt x="285" y="158"/>
                    <a:pt x="253" y="143"/>
                  </a:cubicBezTo>
                  <a:cubicBezTo>
                    <a:pt x="230" y="127"/>
                    <a:pt x="206" y="72"/>
                    <a:pt x="182" y="56"/>
                  </a:cubicBezTo>
                  <a:cubicBezTo>
                    <a:pt x="159" y="32"/>
                    <a:pt x="135" y="95"/>
                    <a:pt x="119" y="135"/>
                  </a:cubicBezTo>
                  <a:cubicBezTo>
                    <a:pt x="111" y="174"/>
                    <a:pt x="56" y="388"/>
                    <a:pt x="32" y="427"/>
                  </a:cubicBezTo>
                  <a:cubicBezTo>
                    <a:pt x="0" y="475"/>
                    <a:pt x="32" y="498"/>
                    <a:pt x="32" y="554"/>
                  </a:cubicBezTo>
                  <a:cubicBezTo>
                    <a:pt x="32" y="562"/>
                    <a:pt x="32" y="569"/>
                    <a:pt x="32" y="569"/>
                  </a:cubicBezTo>
                  <a:cubicBezTo>
                    <a:pt x="380" y="1755"/>
                    <a:pt x="380" y="1755"/>
                    <a:pt x="380" y="1755"/>
                  </a:cubicBezTo>
                  <a:cubicBezTo>
                    <a:pt x="388" y="1755"/>
                    <a:pt x="388" y="1755"/>
                    <a:pt x="396" y="1755"/>
                  </a:cubicBezTo>
                  <a:cubicBezTo>
                    <a:pt x="428" y="1755"/>
                    <a:pt x="404" y="1803"/>
                    <a:pt x="428" y="1779"/>
                  </a:cubicBezTo>
                  <a:cubicBezTo>
                    <a:pt x="459" y="1763"/>
                    <a:pt x="475" y="1834"/>
                    <a:pt x="483" y="1811"/>
                  </a:cubicBezTo>
                  <a:cubicBezTo>
                    <a:pt x="491" y="1787"/>
                    <a:pt x="467" y="1779"/>
                    <a:pt x="475" y="1763"/>
                  </a:cubicBezTo>
                  <a:cubicBezTo>
                    <a:pt x="475" y="1748"/>
                    <a:pt x="491" y="1755"/>
                    <a:pt x="483" y="1732"/>
                  </a:cubicBezTo>
                  <a:cubicBezTo>
                    <a:pt x="475" y="1700"/>
                    <a:pt x="491" y="1668"/>
                    <a:pt x="506" y="1692"/>
                  </a:cubicBezTo>
                  <a:cubicBezTo>
                    <a:pt x="522" y="1724"/>
                    <a:pt x="530" y="1739"/>
                    <a:pt x="538" y="1724"/>
                  </a:cubicBezTo>
                  <a:cubicBezTo>
                    <a:pt x="554" y="1708"/>
                    <a:pt x="562" y="1716"/>
                    <a:pt x="554" y="1676"/>
                  </a:cubicBezTo>
                  <a:cubicBezTo>
                    <a:pt x="546" y="1645"/>
                    <a:pt x="538" y="1645"/>
                    <a:pt x="562" y="1637"/>
                  </a:cubicBezTo>
                  <a:cubicBezTo>
                    <a:pt x="586" y="1637"/>
                    <a:pt x="593" y="1661"/>
                    <a:pt x="625" y="1645"/>
                  </a:cubicBezTo>
                  <a:cubicBezTo>
                    <a:pt x="657" y="1629"/>
                    <a:pt x="665" y="1637"/>
                    <a:pt x="657" y="1613"/>
                  </a:cubicBezTo>
                  <a:cubicBezTo>
                    <a:pt x="657" y="1589"/>
                    <a:pt x="625" y="1510"/>
                    <a:pt x="649" y="1463"/>
                  </a:cubicBezTo>
                  <a:cubicBezTo>
                    <a:pt x="680" y="1415"/>
                    <a:pt x="680" y="1463"/>
                    <a:pt x="680" y="1439"/>
                  </a:cubicBezTo>
                  <a:cubicBezTo>
                    <a:pt x="673" y="1415"/>
                    <a:pt x="688" y="1423"/>
                    <a:pt x="688" y="1384"/>
                  </a:cubicBezTo>
                  <a:cubicBezTo>
                    <a:pt x="696" y="1344"/>
                    <a:pt x="704" y="1384"/>
                    <a:pt x="712" y="1400"/>
                  </a:cubicBezTo>
                  <a:cubicBezTo>
                    <a:pt x="728" y="1423"/>
                    <a:pt x="736" y="1447"/>
                    <a:pt x="752" y="1439"/>
                  </a:cubicBezTo>
                  <a:cubicBezTo>
                    <a:pt x="775" y="1431"/>
                    <a:pt x="759" y="1431"/>
                    <a:pt x="783" y="1439"/>
                  </a:cubicBezTo>
                  <a:cubicBezTo>
                    <a:pt x="807" y="1455"/>
                    <a:pt x="846" y="1455"/>
                    <a:pt x="823" y="1431"/>
                  </a:cubicBezTo>
                  <a:cubicBezTo>
                    <a:pt x="807" y="1408"/>
                    <a:pt x="783" y="1384"/>
                    <a:pt x="807" y="1376"/>
                  </a:cubicBezTo>
                  <a:cubicBezTo>
                    <a:pt x="831" y="1368"/>
                    <a:pt x="831" y="1384"/>
                    <a:pt x="839" y="1400"/>
                  </a:cubicBezTo>
                  <a:cubicBezTo>
                    <a:pt x="839" y="1423"/>
                    <a:pt x="870" y="1400"/>
                    <a:pt x="870" y="1400"/>
                  </a:cubicBezTo>
                  <a:cubicBezTo>
                    <a:pt x="870" y="1400"/>
                    <a:pt x="878" y="1400"/>
                    <a:pt x="902" y="1376"/>
                  </a:cubicBezTo>
                  <a:cubicBezTo>
                    <a:pt x="918" y="1352"/>
                    <a:pt x="926" y="1344"/>
                    <a:pt x="910" y="1328"/>
                  </a:cubicBezTo>
                  <a:cubicBezTo>
                    <a:pt x="894" y="1321"/>
                    <a:pt x="862" y="1305"/>
                    <a:pt x="854" y="1313"/>
                  </a:cubicBezTo>
                  <a:cubicBezTo>
                    <a:pt x="839" y="1328"/>
                    <a:pt x="815" y="1321"/>
                    <a:pt x="839" y="1305"/>
                  </a:cubicBezTo>
                  <a:cubicBezTo>
                    <a:pt x="870" y="1281"/>
                    <a:pt x="886" y="1265"/>
                    <a:pt x="902" y="1281"/>
                  </a:cubicBezTo>
                  <a:cubicBezTo>
                    <a:pt x="918" y="1305"/>
                    <a:pt x="894" y="1305"/>
                    <a:pt x="926" y="1321"/>
                  </a:cubicBezTo>
                  <a:cubicBezTo>
                    <a:pt x="949" y="1344"/>
                    <a:pt x="957" y="1360"/>
                    <a:pt x="965" y="1321"/>
                  </a:cubicBezTo>
                  <a:cubicBezTo>
                    <a:pt x="973" y="1289"/>
                    <a:pt x="973" y="1289"/>
                    <a:pt x="989" y="1289"/>
                  </a:cubicBezTo>
                  <a:cubicBezTo>
                    <a:pt x="1005" y="1289"/>
                    <a:pt x="1005" y="1265"/>
                    <a:pt x="1005" y="1234"/>
                  </a:cubicBezTo>
                  <a:cubicBezTo>
                    <a:pt x="1005" y="1210"/>
                    <a:pt x="1012" y="1210"/>
                    <a:pt x="1028" y="1226"/>
                  </a:cubicBezTo>
                  <a:cubicBezTo>
                    <a:pt x="1044" y="1249"/>
                    <a:pt x="1052" y="1257"/>
                    <a:pt x="1068" y="1234"/>
                  </a:cubicBezTo>
                  <a:cubicBezTo>
                    <a:pt x="1076" y="1210"/>
                    <a:pt x="1060" y="1218"/>
                    <a:pt x="1092" y="1186"/>
                  </a:cubicBezTo>
                  <a:cubicBezTo>
                    <a:pt x="1123" y="1155"/>
                    <a:pt x="1107" y="1131"/>
                    <a:pt x="1139" y="1131"/>
                  </a:cubicBezTo>
                  <a:cubicBezTo>
                    <a:pt x="1171" y="1123"/>
                    <a:pt x="1171" y="1123"/>
                    <a:pt x="1202" y="1091"/>
                  </a:cubicBezTo>
                  <a:cubicBezTo>
                    <a:pt x="1234" y="1068"/>
                    <a:pt x="1242" y="1020"/>
                    <a:pt x="1202" y="1012"/>
                  </a:cubicBezTo>
                </a:path>
              </a:pathLst>
            </a:custGeom>
            <a:solidFill>
              <a:schemeClr val="accent6"/>
            </a:solidFill>
            <a:ln>
              <a:solidFill>
                <a:schemeClr val="bg2"/>
              </a:solidFill>
            </a:ln>
            <a:effectLst/>
          </p:spPr>
          <p:txBody>
            <a:bodyPr wrap="none" anchor="ctr"/>
            <a:lstStyle/>
            <a:p>
              <a:endParaRPr lang="en-US"/>
            </a:p>
          </p:txBody>
        </p:sp>
        <p:sp>
          <p:nvSpPr>
            <p:cNvPr id="317" name="Freeform 753"/>
            <p:cNvSpPr>
              <a:spLocks noChangeArrowheads="1"/>
            </p:cNvSpPr>
            <p:nvPr/>
          </p:nvSpPr>
          <p:spPr bwMode="auto">
            <a:xfrm>
              <a:off x="21903765" y="4227094"/>
              <a:ext cx="644767" cy="953234"/>
            </a:xfrm>
            <a:custGeom>
              <a:avLst/>
              <a:gdLst>
                <a:gd name="T0" fmla="*/ 434 w 1226"/>
                <a:gd name="T1" fmla="*/ 1771 h 1812"/>
                <a:gd name="T2" fmla="*/ 387 w 1226"/>
                <a:gd name="T3" fmla="*/ 1747 h 1812"/>
                <a:gd name="T4" fmla="*/ 23 w 1226"/>
                <a:gd name="T5" fmla="*/ 561 h 1812"/>
                <a:gd name="T6" fmla="*/ 15 w 1226"/>
                <a:gd name="T7" fmla="*/ 419 h 1812"/>
                <a:gd name="T8" fmla="*/ 173 w 1226"/>
                <a:gd name="T9" fmla="*/ 40 h 1812"/>
                <a:gd name="T10" fmla="*/ 411 w 1226"/>
                <a:gd name="T11" fmla="*/ 40 h 1812"/>
                <a:gd name="T12" fmla="*/ 656 w 1226"/>
                <a:gd name="T13" fmla="*/ 166 h 1812"/>
                <a:gd name="T14" fmla="*/ 917 w 1226"/>
                <a:gd name="T15" fmla="*/ 712 h 1812"/>
                <a:gd name="T16" fmla="*/ 996 w 1226"/>
                <a:gd name="T17" fmla="*/ 838 h 1812"/>
                <a:gd name="T18" fmla="*/ 1138 w 1226"/>
                <a:gd name="T19" fmla="*/ 862 h 1812"/>
                <a:gd name="T20" fmla="*/ 1170 w 1226"/>
                <a:gd name="T21" fmla="*/ 925 h 1812"/>
                <a:gd name="T22" fmla="*/ 1170 w 1226"/>
                <a:gd name="T23" fmla="*/ 1004 h 1812"/>
                <a:gd name="T24" fmla="*/ 1130 w 1226"/>
                <a:gd name="T25" fmla="*/ 1123 h 1812"/>
                <a:gd name="T26" fmla="*/ 1067 w 1226"/>
                <a:gd name="T27" fmla="*/ 1210 h 1812"/>
                <a:gd name="T28" fmla="*/ 1003 w 1226"/>
                <a:gd name="T29" fmla="*/ 1210 h 1812"/>
                <a:gd name="T30" fmla="*/ 980 w 1226"/>
                <a:gd name="T31" fmla="*/ 1281 h 1812"/>
                <a:gd name="T32" fmla="*/ 909 w 1226"/>
                <a:gd name="T33" fmla="*/ 1320 h 1812"/>
                <a:gd name="T34" fmla="*/ 845 w 1226"/>
                <a:gd name="T35" fmla="*/ 1289 h 1812"/>
                <a:gd name="T36" fmla="*/ 901 w 1226"/>
                <a:gd name="T37" fmla="*/ 1320 h 1812"/>
                <a:gd name="T38" fmla="*/ 837 w 1226"/>
                <a:gd name="T39" fmla="*/ 1407 h 1812"/>
                <a:gd name="T40" fmla="*/ 798 w 1226"/>
                <a:gd name="T41" fmla="*/ 1368 h 1812"/>
                <a:gd name="T42" fmla="*/ 822 w 1226"/>
                <a:gd name="T43" fmla="*/ 1439 h 1812"/>
                <a:gd name="T44" fmla="*/ 750 w 1226"/>
                <a:gd name="T45" fmla="*/ 1431 h 1812"/>
                <a:gd name="T46" fmla="*/ 703 w 1226"/>
                <a:gd name="T47" fmla="*/ 1392 h 1812"/>
                <a:gd name="T48" fmla="*/ 679 w 1226"/>
                <a:gd name="T49" fmla="*/ 1407 h 1812"/>
                <a:gd name="T50" fmla="*/ 664 w 1226"/>
                <a:gd name="T51" fmla="*/ 1439 h 1812"/>
                <a:gd name="T52" fmla="*/ 632 w 1226"/>
                <a:gd name="T53" fmla="*/ 1637 h 1812"/>
                <a:gd name="T54" fmla="*/ 553 w 1226"/>
                <a:gd name="T55" fmla="*/ 1637 h 1812"/>
                <a:gd name="T56" fmla="*/ 545 w 1226"/>
                <a:gd name="T57" fmla="*/ 1716 h 1812"/>
                <a:gd name="T58" fmla="*/ 482 w 1226"/>
                <a:gd name="T59" fmla="*/ 1684 h 1812"/>
                <a:gd name="T60" fmla="*/ 466 w 1226"/>
                <a:gd name="T61" fmla="*/ 1755 h 1812"/>
                <a:gd name="T62" fmla="*/ 434 w 1226"/>
                <a:gd name="T63" fmla="*/ 1763 h 1812"/>
                <a:gd name="T64" fmla="*/ 466 w 1226"/>
                <a:gd name="T65" fmla="*/ 1795 h 1812"/>
                <a:gd name="T66" fmla="*/ 474 w 1226"/>
                <a:gd name="T67" fmla="*/ 1724 h 1812"/>
                <a:gd name="T68" fmla="*/ 521 w 1226"/>
                <a:gd name="T69" fmla="*/ 1716 h 1812"/>
                <a:gd name="T70" fmla="*/ 537 w 1226"/>
                <a:gd name="T71" fmla="*/ 1660 h 1812"/>
                <a:gd name="T72" fmla="*/ 600 w 1226"/>
                <a:gd name="T73" fmla="*/ 1637 h 1812"/>
                <a:gd name="T74" fmla="*/ 640 w 1226"/>
                <a:gd name="T75" fmla="*/ 1589 h 1812"/>
                <a:gd name="T76" fmla="*/ 671 w 1226"/>
                <a:gd name="T77" fmla="*/ 1407 h 1812"/>
                <a:gd name="T78" fmla="*/ 711 w 1226"/>
                <a:gd name="T79" fmla="*/ 1392 h 1812"/>
                <a:gd name="T80" fmla="*/ 743 w 1226"/>
                <a:gd name="T81" fmla="*/ 1423 h 1812"/>
                <a:gd name="T82" fmla="*/ 806 w 1226"/>
                <a:gd name="T83" fmla="*/ 1439 h 1812"/>
                <a:gd name="T84" fmla="*/ 790 w 1226"/>
                <a:gd name="T85" fmla="*/ 1376 h 1812"/>
                <a:gd name="T86" fmla="*/ 830 w 1226"/>
                <a:gd name="T87" fmla="*/ 1392 h 1812"/>
                <a:gd name="T88" fmla="*/ 885 w 1226"/>
                <a:gd name="T89" fmla="*/ 1368 h 1812"/>
                <a:gd name="T90" fmla="*/ 845 w 1226"/>
                <a:gd name="T91" fmla="*/ 1313 h 1812"/>
                <a:gd name="T92" fmla="*/ 837 w 1226"/>
                <a:gd name="T93" fmla="*/ 1281 h 1812"/>
                <a:gd name="T94" fmla="*/ 917 w 1226"/>
                <a:gd name="T95" fmla="*/ 1313 h 1812"/>
                <a:gd name="T96" fmla="*/ 980 w 1226"/>
                <a:gd name="T97" fmla="*/ 1273 h 1812"/>
                <a:gd name="T98" fmla="*/ 1003 w 1226"/>
                <a:gd name="T99" fmla="*/ 1202 h 1812"/>
                <a:gd name="T100" fmla="*/ 1059 w 1226"/>
                <a:gd name="T101" fmla="*/ 1210 h 1812"/>
                <a:gd name="T102" fmla="*/ 1130 w 1226"/>
                <a:gd name="T103" fmla="*/ 1115 h 1812"/>
                <a:gd name="T104" fmla="*/ 1170 w 1226"/>
                <a:gd name="T105" fmla="*/ 1012 h 1812"/>
                <a:gd name="T106" fmla="*/ 1162 w 1226"/>
                <a:gd name="T107" fmla="*/ 925 h 1812"/>
                <a:gd name="T108" fmla="*/ 1083 w 1226"/>
                <a:gd name="T109" fmla="*/ 925 h 1812"/>
                <a:gd name="T110" fmla="*/ 972 w 1226"/>
                <a:gd name="T111" fmla="*/ 720 h 1812"/>
                <a:gd name="T112" fmla="*/ 861 w 1226"/>
                <a:gd name="T113" fmla="*/ 720 h 1812"/>
                <a:gd name="T114" fmla="*/ 450 w 1226"/>
                <a:gd name="T115" fmla="*/ 8 h 1812"/>
                <a:gd name="T116" fmla="*/ 244 w 1226"/>
                <a:gd name="T117" fmla="*/ 143 h 1812"/>
                <a:gd name="T118" fmla="*/ 118 w 1226"/>
                <a:gd name="T119" fmla="*/ 127 h 1812"/>
                <a:gd name="T120" fmla="*/ 31 w 1226"/>
                <a:gd name="T121" fmla="*/ 546 h 1812"/>
                <a:gd name="T122" fmla="*/ 411 w 1226"/>
                <a:gd name="T123" fmla="*/ 1771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6" h="1812">
                  <a:moveTo>
                    <a:pt x="466" y="1811"/>
                  </a:moveTo>
                  <a:lnTo>
                    <a:pt x="466" y="1811"/>
                  </a:lnTo>
                  <a:cubicBezTo>
                    <a:pt x="466" y="1811"/>
                    <a:pt x="458" y="1803"/>
                    <a:pt x="458" y="1795"/>
                  </a:cubicBezTo>
                  <a:cubicBezTo>
                    <a:pt x="450" y="1787"/>
                    <a:pt x="442" y="1771"/>
                    <a:pt x="434" y="1771"/>
                  </a:cubicBezTo>
                  <a:cubicBezTo>
                    <a:pt x="426" y="1771"/>
                    <a:pt x="426" y="1771"/>
                    <a:pt x="426" y="1779"/>
                  </a:cubicBezTo>
                  <a:cubicBezTo>
                    <a:pt x="419" y="1779"/>
                    <a:pt x="411" y="1787"/>
                    <a:pt x="411" y="1787"/>
                  </a:cubicBezTo>
                  <a:cubicBezTo>
                    <a:pt x="403" y="1787"/>
                    <a:pt x="403" y="1779"/>
                    <a:pt x="403" y="1771"/>
                  </a:cubicBezTo>
                  <a:cubicBezTo>
                    <a:pt x="395" y="1755"/>
                    <a:pt x="395" y="1755"/>
                    <a:pt x="387" y="1747"/>
                  </a:cubicBezTo>
                  <a:cubicBezTo>
                    <a:pt x="379" y="1747"/>
                    <a:pt x="379" y="1747"/>
                    <a:pt x="371" y="1755"/>
                  </a:cubicBezTo>
                  <a:lnTo>
                    <a:pt x="371" y="1755"/>
                  </a:lnTo>
                  <a:cubicBezTo>
                    <a:pt x="371" y="1747"/>
                    <a:pt x="371" y="1747"/>
                    <a:pt x="371" y="1747"/>
                  </a:cubicBezTo>
                  <a:cubicBezTo>
                    <a:pt x="23" y="561"/>
                    <a:pt x="23" y="561"/>
                    <a:pt x="23" y="561"/>
                  </a:cubicBezTo>
                  <a:lnTo>
                    <a:pt x="23" y="561"/>
                  </a:lnTo>
                  <a:cubicBezTo>
                    <a:pt x="23" y="561"/>
                    <a:pt x="23" y="554"/>
                    <a:pt x="23" y="546"/>
                  </a:cubicBezTo>
                  <a:cubicBezTo>
                    <a:pt x="23" y="530"/>
                    <a:pt x="15" y="514"/>
                    <a:pt x="15" y="498"/>
                  </a:cubicBezTo>
                  <a:cubicBezTo>
                    <a:pt x="7" y="475"/>
                    <a:pt x="0" y="451"/>
                    <a:pt x="15" y="419"/>
                  </a:cubicBezTo>
                  <a:cubicBezTo>
                    <a:pt x="39" y="388"/>
                    <a:pt x="79" y="245"/>
                    <a:pt x="94" y="174"/>
                  </a:cubicBezTo>
                  <a:cubicBezTo>
                    <a:pt x="102" y="150"/>
                    <a:pt x="110" y="135"/>
                    <a:pt x="110" y="127"/>
                  </a:cubicBezTo>
                  <a:cubicBezTo>
                    <a:pt x="118" y="103"/>
                    <a:pt x="142" y="40"/>
                    <a:pt x="166" y="40"/>
                  </a:cubicBezTo>
                  <a:cubicBezTo>
                    <a:pt x="173" y="40"/>
                    <a:pt x="173" y="40"/>
                    <a:pt x="173" y="40"/>
                  </a:cubicBezTo>
                  <a:cubicBezTo>
                    <a:pt x="189" y="48"/>
                    <a:pt x="197" y="64"/>
                    <a:pt x="205" y="79"/>
                  </a:cubicBezTo>
                  <a:cubicBezTo>
                    <a:pt x="221" y="103"/>
                    <a:pt x="229" y="127"/>
                    <a:pt x="253" y="135"/>
                  </a:cubicBezTo>
                  <a:cubicBezTo>
                    <a:pt x="253" y="135"/>
                    <a:pt x="253" y="135"/>
                    <a:pt x="260" y="135"/>
                  </a:cubicBezTo>
                  <a:cubicBezTo>
                    <a:pt x="292" y="135"/>
                    <a:pt x="403" y="64"/>
                    <a:pt x="411" y="40"/>
                  </a:cubicBezTo>
                  <a:cubicBezTo>
                    <a:pt x="411" y="40"/>
                    <a:pt x="419" y="40"/>
                    <a:pt x="419" y="32"/>
                  </a:cubicBezTo>
                  <a:cubicBezTo>
                    <a:pt x="426" y="16"/>
                    <a:pt x="434" y="0"/>
                    <a:pt x="450" y="0"/>
                  </a:cubicBezTo>
                  <a:cubicBezTo>
                    <a:pt x="458" y="0"/>
                    <a:pt x="474" y="8"/>
                    <a:pt x="482" y="8"/>
                  </a:cubicBezTo>
                  <a:cubicBezTo>
                    <a:pt x="529" y="32"/>
                    <a:pt x="632" y="103"/>
                    <a:pt x="656" y="166"/>
                  </a:cubicBezTo>
                  <a:cubicBezTo>
                    <a:pt x="671" y="222"/>
                    <a:pt x="814" y="625"/>
                    <a:pt x="822" y="633"/>
                  </a:cubicBezTo>
                  <a:cubicBezTo>
                    <a:pt x="822" y="633"/>
                    <a:pt x="830" y="688"/>
                    <a:pt x="861" y="712"/>
                  </a:cubicBezTo>
                  <a:cubicBezTo>
                    <a:pt x="869" y="712"/>
                    <a:pt x="877" y="720"/>
                    <a:pt x="885" y="720"/>
                  </a:cubicBezTo>
                  <a:cubicBezTo>
                    <a:pt x="893" y="720"/>
                    <a:pt x="909" y="712"/>
                    <a:pt x="917" y="712"/>
                  </a:cubicBezTo>
                  <a:cubicBezTo>
                    <a:pt x="932" y="704"/>
                    <a:pt x="940" y="704"/>
                    <a:pt x="948" y="704"/>
                  </a:cubicBezTo>
                  <a:cubicBezTo>
                    <a:pt x="964" y="704"/>
                    <a:pt x="972" y="704"/>
                    <a:pt x="972" y="712"/>
                  </a:cubicBezTo>
                  <a:cubicBezTo>
                    <a:pt x="988" y="736"/>
                    <a:pt x="988" y="759"/>
                    <a:pt x="988" y="783"/>
                  </a:cubicBezTo>
                  <a:cubicBezTo>
                    <a:pt x="988" y="807"/>
                    <a:pt x="988" y="823"/>
                    <a:pt x="996" y="838"/>
                  </a:cubicBezTo>
                  <a:cubicBezTo>
                    <a:pt x="996" y="838"/>
                    <a:pt x="996" y="838"/>
                    <a:pt x="1003" y="846"/>
                  </a:cubicBezTo>
                  <a:cubicBezTo>
                    <a:pt x="1019" y="862"/>
                    <a:pt x="1067" y="917"/>
                    <a:pt x="1083" y="917"/>
                  </a:cubicBezTo>
                  <a:cubicBezTo>
                    <a:pt x="1090" y="917"/>
                    <a:pt x="1106" y="894"/>
                    <a:pt x="1122" y="886"/>
                  </a:cubicBezTo>
                  <a:cubicBezTo>
                    <a:pt x="1138" y="862"/>
                    <a:pt x="1138" y="862"/>
                    <a:pt x="1138" y="862"/>
                  </a:cubicBezTo>
                  <a:cubicBezTo>
                    <a:pt x="1122" y="894"/>
                    <a:pt x="1122" y="894"/>
                    <a:pt x="1122" y="894"/>
                  </a:cubicBezTo>
                  <a:lnTo>
                    <a:pt x="1122" y="894"/>
                  </a:lnTo>
                  <a:cubicBezTo>
                    <a:pt x="1130" y="894"/>
                    <a:pt x="1146" y="909"/>
                    <a:pt x="1154" y="909"/>
                  </a:cubicBezTo>
                  <a:cubicBezTo>
                    <a:pt x="1162" y="917"/>
                    <a:pt x="1170" y="917"/>
                    <a:pt x="1170" y="925"/>
                  </a:cubicBezTo>
                  <a:cubicBezTo>
                    <a:pt x="1170" y="933"/>
                    <a:pt x="1162" y="949"/>
                    <a:pt x="1154" y="973"/>
                  </a:cubicBezTo>
                  <a:cubicBezTo>
                    <a:pt x="1154" y="981"/>
                    <a:pt x="1154" y="981"/>
                    <a:pt x="1154" y="981"/>
                  </a:cubicBezTo>
                  <a:cubicBezTo>
                    <a:pt x="1146" y="989"/>
                    <a:pt x="1146" y="996"/>
                    <a:pt x="1146" y="996"/>
                  </a:cubicBezTo>
                  <a:cubicBezTo>
                    <a:pt x="1146" y="1004"/>
                    <a:pt x="1154" y="1004"/>
                    <a:pt x="1170" y="1004"/>
                  </a:cubicBezTo>
                  <a:cubicBezTo>
                    <a:pt x="1177" y="1004"/>
                    <a:pt x="1185" y="1004"/>
                    <a:pt x="1193" y="1004"/>
                  </a:cubicBezTo>
                  <a:cubicBezTo>
                    <a:pt x="1209" y="1004"/>
                    <a:pt x="1217" y="1012"/>
                    <a:pt x="1217" y="1020"/>
                  </a:cubicBezTo>
                  <a:cubicBezTo>
                    <a:pt x="1225" y="1044"/>
                    <a:pt x="1217" y="1067"/>
                    <a:pt x="1193" y="1091"/>
                  </a:cubicBezTo>
                  <a:cubicBezTo>
                    <a:pt x="1162" y="1115"/>
                    <a:pt x="1162" y="1115"/>
                    <a:pt x="1130" y="1123"/>
                  </a:cubicBezTo>
                  <a:lnTo>
                    <a:pt x="1130" y="1123"/>
                  </a:lnTo>
                  <a:cubicBezTo>
                    <a:pt x="1114" y="1123"/>
                    <a:pt x="1114" y="1131"/>
                    <a:pt x="1106" y="1139"/>
                  </a:cubicBezTo>
                  <a:cubicBezTo>
                    <a:pt x="1106" y="1154"/>
                    <a:pt x="1106" y="1162"/>
                    <a:pt x="1090" y="1178"/>
                  </a:cubicBezTo>
                  <a:cubicBezTo>
                    <a:pt x="1067" y="1202"/>
                    <a:pt x="1067" y="1202"/>
                    <a:pt x="1067" y="1210"/>
                  </a:cubicBezTo>
                  <a:cubicBezTo>
                    <a:pt x="1067" y="1210"/>
                    <a:pt x="1059" y="1218"/>
                    <a:pt x="1059" y="1226"/>
                  </a:cubicBezTo>
                  <a:cubicBezTo>
                    <a:pt x="1059" y="1234"/>
                    <a:pt x="1051" y="1241"/>
                    <a:pt x="1043" y="1241"/>
                  </a:cubicBezTo>
                  <a:cubicBezTo>
                    <a:pt x="1035" y="1241"/>
                    <a:pt x="1027" y="1234"/>
                    <a:pt x="1019" y="1226"/>
                  </a:cubicBezTo>
                  <a:cubicBezTo>
                    <a:pt x="1011" y="1210"/>
                    <a:pt x="1003" y="1210"/>
                    <a:pt x="1003" y="1210"/>
                  </a:cubicBezTo>
                  <a:cubicBezTo>
                    <a:pt x="1003" y="1210"/>
                    <a:pt x="1003" y="1210"/>
                    <a:pt x="1003" y="1226"/>
                  </a:cubicBezTo>
                  <a:cubicBezTo>
                    <a:pt x="1003" y="1234"/>
                    <a:pt x="1003" y="1234"/>
                    <a:pt x="1003" y="1234"/>
                  </a:cubicBezTo>
                  <a:cubicBezTo>
                    <a:pt x="996" y="1257"/>
                    <a:pt x="996" y="1281"/>
                    <a:pt x="980" y="1281"/>
                  </a:cubicBezTo>
                  <a:lnTo>
                    <a:pt x="980" y="1281"/>
                  </a:lnTo>
                  <a:cubicBezTo>
                    <a:pt x="972" y="1281"/>
                    <a:pt x="964" y="1281"/>
                    <a:pt x="956" y="1320"/>
                  </a:cubicBezTo>
                  <a:cubicBezTo>
                    <a:pt x="956" y="1328"/>
                    <a:pt x="956" y="1344"/>
                    <a:pt x="940" y="1344"/>
                  </a:cubicBezTo>
                  <a:cubicBezTo>
                    <a:pt x="940" y="1344"/>
                    <a:pt x="932" y="1336"/>
                    <a:pt x="924" y="1328"/>
                  </a:cubicBezTo>
                  <a:cubicBezTo>
                    <a:pt x="917" y="1320"/>
                    <a:pt x="917" y="1320"/>
                    <a:pt x="909" y="1320"/>
                  </a:cubicBezTo>
                  <a:cubicBezTo>
                    <a:pt x="893" y="1305"/>
                    <a:pt x="893" y="1305"/>
                    <a:pt x="893" y="1297"/>
                  </a:cubicBezTo>
                  <a:cubicBezTo>
                    <a:pt x="901" y="1289"/>
                    <a:pt x="901" y="1289"/>
                    <a:pt x="893" y="1281"/>
                  </a:cubicBezTo>
                  <a:cubicBezTo>
                    <a:pt x="885" y="1273"/>
                    <a:pt x="885" y="1273"/>
                    <a:pt x="877" y="1273"/>
                  </a:cubicBezTo>
                  <a:cubicBezTo>
                    <a:pt x="869" y="1273"/>
                    <a:pt x="861" y="1281"/>
                    <a:pt x="845" y="1289"/>
                  </a:cubicBezTo>
                  <a:lnTo>
                    <a:pt x="837" y="1297"/>
                  </a:lnTo>
                  <a:cubicBezTo>
                    <a:pt x="830" y="1305"/>
                    <a:pt x="822" y="1305"/>
                    <a:pt x="822" y="1313"/>
                  </a:cubicBezTo>
                  <a:cubicBezTo>
                    <a:pt x="830" y="1313"/>
                    <a:pt x="837" y="1313"/>
                    <a:pt x="837" y="1305"/>
                  </a:cubicBezTo>
                  <a:cubicBezTo>
                    <a:pt x="845" y="1297"/>
                    <a:pt x="869" y="1297"/>
                    <a:pt x="901" y="1320"/>
                  </a:cubicBezTo>
                  <a:cubicBezTo>
                    <a:pt x="909" y="1320"/>
                    <a:pt x="909" y="1328"/>
                    <a:pt x="909" y="1336"/>
                  </a:cubicBezTo>
                  <a:cubicBezTo>
                    <a:pt x="909" y="1344"/>
                    <a:pt x="909" y="1352"/>
                    <a:pt x="893" y="1368"/>
                  </a:cubicBezTo>
                  <a:cubicBezTo>
                    <a:pt x="877" y="1392"/>
                    <a:pt x="869" y="1400"/>
                    <a:pt x="861" y="1400"/>
                  </a:cubicBezTo>
                  <a:cubicBezTo>
                    <a:pt x="861" y="1400"/>
                    <a:pt x="853" y="1407"/>
                    <a:pt x="837" y="1407"/>
                  </a:cubicBezTo>
                  <a:cubicBezTo>
                    <a:pt x="830" y="1407"/>
                    <a:pt x="822" y="1400"/>
                    <a:pt x="822" y="1392"/>
                  </a:cubicBezTo>
                  <a:lnTo>
                    <a:pt x="822" y="1384"/>
                  </a:lnTo>
                  <a:cubicBezTo>
                    <a:pt x="814" y="1368"/>
                    <a:pt x="814" y="1368"/>
                    <a:pt x="806" y="1368"/>
                  </a:cubicBezTo>
                  <a:cubicBezTo>
                    <a:pt x="806" y="1368"/>
                    <a:pt x="806" y="1368"/>
                    <a:pt x="798" y="1368"/>
                  </a:cubicBezTo>
                  <a:cubicBezTo>
                    <a:pt x="798" y="1368"/>
                    <a:pt x="790" y="1368"/>
                    <a:pt x="790" y="1376"/>
                  </a:cubicBezTo>
                  <a:cubicBezTo>
                    <a:pt x="790" y="1384"/>
                    <a:pt x="806" y="1400"/>
                    <a:pt x="814" y="1415"/>
                  </a:cubicBezTo>
                  <a:cubicBezTo>
                    <a:pt x="814" y="1415"/>
                    <a:pt x="822" y="1415"/>
                    <a:pt x="822" y="1423"/>
                  </a:cubicBezTo>
                  <a:cubicBezTo>
                    <a:pt x="830" y="1431"/>
                    <a:pt x="830" y="1431"/>
                    <a:pt x="822" y="1439"/>
                  </a:cubicBezTo>
                  <a:cubicBezTo>
                    <a:pt x="822" y="1439"/>
                    <a:pt x="814" y="1447"/>
                    <a:pt x="806" y="1447"/>
                  </a:cubicBezTo>
                  <a:cubicBezTo>
                    <a:pt x="798" y="1447"/>
                    <a:pt x="782" y="1439"/>
                    <a:pt x="774" y="1439"/>
                  </a:cubicBezTo>
                  <a:cubicBezTo>
                    <a:pt x="759" y="1431"/>
                    <a:pt x="759" y="1431"/>
                    <a:pt x="750" y="1431"/>
                  </a:cubicBezTo>
                  <a:lnTo>
                    <a:pt x="750" y="1431"/>
                  </a:lnTo>
                  <a:cubicBezTo>
                    <a:pt x="743" y="1431"/>
                    <a:pt x="743" y="1431"/>
                    <a:pt x="743" y="1431"/>
                  </a:cubicBezTo>
                  <a:cubicBezTo>
                    <a:pt x="743" y="1431"/>
                    <a:pt x="743" y="1431"/>
                    <a:pt x="735" y="1431"/>
                  </a:cubicBezTo>
                  <a:cubicBezTo>
                    <a:pt x="719" y="1431"/>
                    <a:pt x="711" y="1415"/>
                    <a:pt x="703" y="1392"/>
                  </a:cubicBezTo>
                  <a:lnTo>
                    <a:pt x="703" y="1392"/>
                  </a:lnTo>
                  <a:cubicBezTo>
                    <a:pt x="703" y="1392"/>
                    <a:pt x="703" y="1384"/>
                    <a:pt x="695" y="1384"/>
                  </a:cubicBezTo>
                  <a:cubicBezTo>
                    <a:pt x="695" y="1376"/>
                    <a:pt x="695" y="1368"/>
                    <a:pt x="687" y="1360"/>
                  </a:cubicBezTo>
                  <a:cubicBezTo>
                    <a:pt x="687" y="1368"/>
                    <a:pt x="687" y="1368"/>
                    <a:pt x="687" y="1376"/>
                  </a:cubicBezTo>
                  <a:cubicBezTo>
                    <a:pt x="687" y="1392"/>
                    <a:pt x="679" y="1407"/>
                    <a:pt x="679" y="1407"/>
                  </a:cubicBezTo>
                  <a:cubicBezTo>
                    <a:pt x="671" y="1415"/>
                    <a:pt x="671" y="1423"/>
                    <a:pt x="671" y="1431"/>
                  </a:cubicBezTo>
                  <a:cubicBezTo>
                    <a:pt x="671" y="1439"/>
                    <a:pt x="671" y="1439"/>
                    <a:pt x="671" y="1439"/>
                  </a:cubicBezTo>
                  <a:cubicBezTo>
                    <a:pt x="664" y="1439"/>
                    <a:pt x="664" y="1439"/>
                    <a:pt x="664" y="1439"/>
                  </a:cubicBezTo>
                  <a:lnTo>
                    <a:pt x="664" y="1439"/>
                  </a:lnTo>
                  <a:cubicBezTo>
                    <a:pt x="664" y="1439"/>
                    <a:pt x="656" y="1439"/>
                    <a:pt x="648" y="1455"/>
                  </a:cubicBezTo>
                  <a:cubicBezTo>
                    <a:pt x="624" y="1494"/>
                    <a:pt x="640" y="1550"/>
                    <a:pt x="648" y="1581"/>
                  </a:cubicBezTo>
                  <a:cubicBezTo>
                    <a:pt x="648" y="1589"/>
                    <a:pt x="656" y="1597"/>
                    <a:pt x="656" y="1605"/>
                  </a:cubicBezTo>
                  <a:cubicBezTo>
                    <a:pt x="656" y="1621"/>
                    <a:pt x="656" y="1629"/>
                    <a:pt x="632" y="1637"/>
                  </a:cubicBezTo>
                  <a:cubicBezTo>
                    <a:pt x="624" y="1637"/>
                    <a:pt x="624" y="1637"/>
                    <a:pt x="616" y="1645"/>
                  </a:cubicBezTo>
                  <a:cubicBezTo>
                    <a:pt x="608" y="1645"/>
                    <a:pt x="600" y="1645"/>
                    <a:pt x="600" y="1645"/>
                  </a:cubicBezTo>
                  <a:cubicBezTo>
                    <a:pt x="584" y="1645"/>
                    <a:pt x="584" y="1645"/>
                    <a:pt x="577" y="1637"/>
                  </a:cubicBezTo>
                  <a:cubicBezTo>
                    <a:pt x="569" y="1637"/>
                    <a:pt x="561" y="1637"/>
                    <a:pt x="553" y="1637"/>
                  </a:cubicBezTo>
                  <a:cubicBezTo>
                    <a:pt x="545" y="1637"/>
                    <a:pt x="545" y="1637"/>
                    <a:pt x="537" y="1637"/>
                  </a:cubicBezTo>
                  <a:cubicBezTo>
                    <a:pt x="537" y="1645"/>
                    <a:pt x="545" y="1653"/>
                    <a:pt x="545" y="1660"/>
                  </a:cubicBezTo>
                  <a:lnTo>
                    <a:pt x="545" y="1668"/>
                  </a:lnTo>
                  <a:cubicBezTo>
                    <a:pt x="553" y="1700"/>
                    <a:pt x="553" y="1708"/>
                    <a:pt x="545" y="1716"/>
                  </a:cubicBezTo>
                  <a:cubicBezTo>
                    <a:pt x="537" y="1716"/>
                    <a:pt x="537" y="1716"/>
                    <a:pt x="537" y="1716"/>
                  </a:cubicBezTo>
                  <a:cubicBezTo>
                    <a:pt x="529" y="1724"/>
                    <a:pt x="529" y="1724"/>
                    <a:pt x="521" y="1724"/>
                  </a:cubicBezTo>
                  <a:cubicBezTo>
                    <a:pt x="513" y="1724"/>
                    <a:pt x="506" y="1708"/>
                    <a:pt x="490" y="1692"/>
                  </a:cubicBezTo>
                  <a:cubicBezTo>
                    <a:pt x="490" y="1684"/>
                    <a:pt x="490" y="1684"/>
                    <a:pt x="482" y="1684"/>
                  </a:cubicBezTo>
                  <a:lnTo>
                    <a:pt x="482" y="1684"/>
                  </a:lnTo>
                  <a:cubicBezTo>
                    <a:pt x="474" y="1692"/>
                    <a:pt x="474" y="1708"/>
                    <a:pt x="482" y="1716"/>
                  </a:cubicBezTo>
                  <a:cubicBezTo>
                    <a:pt x="482" y="1740"/>
                    <a:pt x="482" y="1740"/>
                    <a:pt x="474" y="1747"/>
                  </a:cubicBezTo>
                  <a:cubicBezTo>
                    <a:pt x="474" y="1747"/>
                    <a:pt x="466" y="1747"/>
                    <a:pt x="466" y="1755"/>
                  </a:cubicBezTo>
                  <a:cubicBezTo>
                    <a:pt x="466" y="1763"/>
                    <a:pt x="466" y="1763"/>
                    <a:pt x="474" y="1771"/>
                  </a:cubicBezTo>
                  <a:cubicBezTo>
                    <a:pt x="474" y="1779"/>
                    <a:pt x="482" y="1787"/>
                    <a:pt x="474" y="1803"/>
                  </a:cubicBezTo>
                  <a:cubicBezTo>
                    <a:pt x="474" y="1803"/>
                    <a:pt x="474" y="1811"/>
                    <a:pt x="466" y="1811"/>
                  </a:cubicBezTo>
                  <a:close/>
                  <a:moveTo>
                    <a:pt x="434" y="1763"/>
                  </a:moveTo>
                  <a:lnTo>
                    <a:pt x="434" y="1763"/>
                  </a:lnTo>
                  <a:cubicBezTo>
                    <a:pt x="442" y="1763"/>
                    <a:pt x="458" y="1779"/>
                    <a:pt x="458" y="1787"/>
                  </a:cubicBezTo>
                  <a:cubicBezTo>
                    <a:pt x="466" y="1795"/>
                    <a:pt x="466" y="1795"/>
                    <a:pt x="466" y="1803"/>
                  </a:cubicBezTo>
                  <a:cubicBezTo>
                    <a:pt x="466" y="1795"/>
                    <a:pt x="466" y="1795"/>
                    <a:pt x="466" y="1795"/>
                  </a:cubicBezTo>
                  <a:cubicBezTo>
                    <a:pt x="474" y="1787"/>
                    <a:pt x="466" y="1779"/>
                    <a:pt x="466" y="1771"/>
                  </a:cubicBezTo>
                  <a:cubicBezTo>
                    <a:pt x="458" y="1771"/>
                    <a:pt x="458" y="1763"/>
                    <a:pt x="458" y="1755"/>
                  </a:cubicBezTo>
                  <a:cubicBezTo>
                    <a:pt x="466" y="1747"/>
                    <a:pt x="466" y="1740"/>
                    <a:pt x="474" y="1740"/>
                  </a:cubicBezTo>
                  <a:cubicBezTo>
                    <a:pt x="474" y="1740"/>
                    <a:pt x="474" y="1731"/>
                    <a:pt x="474" y="1724"/>
                  </a:cubicBezTo>
                  <a:cubicBezTo>
                    <a:pt x="466" y="1708"/>
                    <a:pt x="466" y="1692"/>
                    <a:pt x="474" y="1684"/>
                  </a:cubicBezTo>
                  <a:cubicBezTo>
                    <a:pt x="482" y="1676"/>
                    <a:pt x="482" y="1676"/>
                    <a:pt x="482" y="1676"/>
                  </a:cubicBezTo>
                  <a:cubicBezTo>
                    <a:pt x="490" y="1676"/>
                    <a:pt x="497" y="1676"/>
                    <a:pt x="497" y="1684"/>
                  </a:cubicBezTo>
                  <a:cubicBezTo>
                    <a:pt x="506" y="1700"/>
                    <a:pt x="521" y="1716"/>
                    <a:pt x="521" y="1716"/>
                  </a:cubicBezTo>
                  <a:cubicBezTo>
                    <a:pt x="529" y="1716"/>
                    <a:pt x="529" y="1716"/>
                    <a:pt x="529" y="1716"/>
                  </a:cubicBezTo>
                  <a:cubicBezTo>
                    <a:pt x="529" y="1708"/>
                    <a:pt x="537" y="1708"/>
                    <a:pt x="537" y="1708"/>
                  </a:cubicBezTo>
                  <a:cubicBezTo>
                    <a:pt x="545" y="1700"/>
                    <a:pt x="545" y="1700"/>
                    <a:pt x="545" y="1676"/>
                  </a:cubicBezTo>
                  <a:cubicBezTo>
                    <a:pt x="537" y="1668"/>
                    <a:pt x="537" y="1668"/>
                    <a:pt x="537" y="1660"/>
                  </a:cubicBezTo>
                  <a:cubicBezTo>
                    <a:pt x="537" y="1645"/>
                    <a:pt x="529" y="1637"/>
                    <a:pt x="537" y="1637"/>
                  </a:cubicBezTo>
                  <a:cubicBezTo>
                    <a:pt x="537" y="1629"/>
                    <a:pt x="545" y="1629"/>
                    <a:pt x="553" y="1629"/>
                  </a:cubicBezTo>
                  <a:cubicBezTo>
                    <a:pt x="561" y="1629"/>
                    <a:pt x="569" y="1629"/>
                    <a:pt x="577" y="1637"/>
                  </a:cubicBezTo>
                  <a:cubicBezTo>
                    <a:pt x="584" y="1637"/>
                    <a:pt x="592" y="1637"/>
                    <a:pt x="600" y="1637"/>
                  </a:cubicBezTo>
                  <a:cubicBezTo>
                    <a:pt x="600" y="1637"/>
                    <a:pt x="608" y="1637"/>
                    <a:pt x="616" y="1637"/>
                  </a:cubicBezTo>
                  <a:lnTo>
                    <a:pt x="624" y="1629"/>
                  </a:lnTo>
                  <a:cubicBezTo>
                    <a:pt x="648" y="1621"/>
                    <a:pt x="648" y="1621"/>
                    <a:pt x="648" y="1605"/>
                  </a:cubicBezTo>
                  <a:cubicBezTo>
                    <a:pt x="648" y="1597"/>
                    <a:pt x="640" y="1589"/>
                    <a:pt x="640" y="1589"/>
                  </a:cubicBezTo>
                  <a:cubicBezTo>
                    <a:pt x="632" y="1558"/>
                    <a:pt x="616" y="1494"/>
                    <a:pt x="640" y="1455"/>
                  </a:cubicBezTo>
                  <a:cubicBezTo>
                    <a:pt x="648" y="1439"/>
                    <a:pt x="656" y="1431"/>
                    <a:pt x="664" y="1431"/>
                  </a:cubicBezTo>
                  <a:lnTo>
                    <a:pt x="664" y="1431"/>
                  </a:lnTo>
                  <a:cubicBezTo>
                    <a:pt x="664" y="1415"/>
                    <a:pt x="664" y="1415"/>
                    <a:pt x="671" y="1407"/>
                  </a:cubicBezTo>
                  <a:cubicBezTo>
                    <a:pt x="671" y="1400"/>
                    <a:pt x="679" y="1392"/>
                    <a:pt x="679" y="1376"/>
                  </a:cubicBezTo>
                  <a:cubicBezTo>
                    <a:pt x="679" y="1360"/>
                    <a:pt x="679" y="1352"/>
                    <a:pt x="687" y="1352"/>
                  </a:cubicBezTo>
                  <a:cubicBezTo>
                    <a:pt x="695" y="1352"/>
                    <a:pt x="695" y="1360"/>
                    <a:pt x="703" y="1384"/>
                  </a:cubicBezTo>
                  <a:cubicBezTo>
                    <a:pt x="711" y="1384"/>
                    <a:pt x="711" y="1392"/>
                    <a:pt x="711" y="1392"/>
                  </a:cubicBezTo>
                  <a:lnTo>
                    <a:pt x="711" y="1392"/>
                  </a:lnTo>
                  <a:cubicBezTo>
                    <a:pt x="719" y="1407"/>
                    <a:pt x="727" y="1423"/>
                    <a:pt x="735" y="1423"/>
                  </a:cubicBezTo>
                  <a:cubicBezTo>
                    <a:pt x="743" y="1423"/>
                    <a:pt x="743" y="1423"/>
                    <a:pt x="743" y="1423"/>
                  </a:cubicBezTo>
                  <a:lnTo>
                    <a:pt x="743" y="1423"/>
                  </a:lnTo>
                  <a:cubicBezTo>
                    <a:pt x="750" y="1423"/>
                    <a:pt x="750" y="1423"/>
                    <a:pt x="759" y="1423"/>
                  </a:cubicBezTo>
                  <a:lnTo>
                    <a:pt x="759" y="1423"/>
                  </a:lnTo>
                  <a:cubicBezTo>
                    <a:pt x="759" y="1423"/>
                    <a:pt x="766" y="1431"/>
                    <a:pt x="774" y="1431"/>
                  </a:cubicBezTo>
                  <a:cubicBezTo>
                    <a:pt x="782" y="1439"/>
                    <a:pt x="798" y="1439"/>
                    <a:pt x="806" y="1439"/>
                  </a:cubicBezTo>
                  <a:cubicBezTo>
                    <a:pt x="814" y="1439"/>
                    <a:pt x="822" y="1439"/>
                    <a:pt x="822" y="1431"/>
                  </a:cubicBezTo>
                  <a:cubicBezTo>
                    <a:pt x="822" y="1431"/>
                    <a:pt x="822" y="1431"/>
                    <a:pt x="814" y="1423"/>
                  </a:cubicBezTo>
                  <a:cubicBezTo>
                    <a:pt x="814" y="1423"/>
                    <a:pt x="814" y="1415"/>
                    <a:pt x="806" y="1415"/>
                  </a:cubicBezTo>
                  <a:cubicBezTo>
                    <a:pt x="798" y="1400"/>
                    <a:pt x="782" y="1384"/>
                    <a:pt x="790" y="1376"/>
                  </a:cubicBezTo>
                  <a:cubicBezTo>
                    <a:pt x="790" y="1368"/>
                    <a:pt x="790" y="1360"/>
                    <a:pt x="798" y="1360"/>
                  </a:cubicBezTo>
                  <a:lnTo>
                    <a:pt x="806" y="1360"/>
                  </a:lnTo>
                  <a:cubicBezTo>
                    <a:pt x="822" y="1360"/>
                    <a:pt x="822" y="1368"/>
                    <a:pt x="830" y="1384"/>
                  </a:cubicBezTo>
                  <a:lnTo>
                    <a:pt x="830" y="1392"/>
                  </a:lnTo>
                  <a:cubicBezTo>
                    <a:pt x="830" y="1400"/>
                    <a:pt x="837" y="1400"/>
                    <a:pt x="837" y="1400"/>
                  </a:cubicBezTo>
                  <a:cubicBezTo>
                    <a:pt x="845" y="1400"/>
                    <a:pt x="861" y="1392"/>
                    <a:pt x="861" y="1392"/>
                  </a:cubicBezTo>
                  <a:lnTo>
                    <a:pt x="861" y="1392"/>
                  </a:lnTo>
                  <a:cubicBezTo>
                    <a:pt x="861" y="1392"/>
                    <a:pt x="869" y="1392"/>
                    <a:pt x="885" y="1368"/>
                  </a:cubicBezTo>
                  <a:cubicBezTo>
                    <a:pt x="901" y="1352"/>
                    <a:pt x="901" y="1344"/>
                    <a:pt x="901" y="1336"/>
                  </a:cubicBezTo>
                  <a:cubicBezTo>
                    <a:pt x="901" y="1328"/>
                    <a:pt x="901" y="1328"/>
                    <a:pt x="893" y="1328"/>
                  </a:cubicBezTo>
                  <a:cubicBezTo>
                    <a:pt x="877" y="1313"/>
                    <a:pt x="861" y="1305"/>
                    <a:pt x="853" y="1305"/>
                  </a:cubicBezTo>
                  <a:cubicBezTo>
                    <a:pt x="853" y="1305"/>
                    <a:pt x="845" y="1305"/>
                    <a:pt x="845" y="1313"/>
                  </a:cubicBezTo>
                  <a:cubicBezTo>
                    <a:pt x="845" y="1313"/>
                    <a:pt x="837" y="1320"/>
                    <a:pt x="830" y="1320"/>
                  </a:cubicBezTo>
                  <a:cubicBezTo>
                    <a:pt x="822" y="1320"/>
                    <a:pt x="822" y="1313"/>
                    <a:pt x="822" y="1313"/>
                  </a:cubicBezTo>
                  <a:cubicBezTo>
                    <a:pt x="814" y="1305"/>
                    <a:pt x="814" y="1305"/>
                    <a:pt x="830" y="1289"/>
                  </a:cubicBezTo>
                  <a:cubicBezTo>
                    <a:pt x="837" y="1289"/>
                    <a:pt x="837" y="1289"/>
                    <a:pt x="837" y="1281"/>
                  </a:cubicBezTo>
                  <a:cubicBezTo>
                    <a:pt x="853" y="1273"/>
                    <a:pt x="869" y="1265"/>
                    <a:pt x="877" y="1265"/>
                  </a:cubicBezTo>
                  <a:cubicBezTo>
                    <a:pt x="885" y="1265"/>
                    <a:pt x="893" y="1265"/>
                    <a:pt x="901" y="1273"/>
                  </a:cubicBezTo>
                  <a:cubicBezTo>
                    <a:pt x="909" y="1281"/>
                    <a:pt x="901" y="1289"/>
                    <a:pt x="901" y="1297"/>
                  </a:cubicBezTo>
                  <a:cubicBezTo>
                    <a:pt x="901" y="1297"/>
                    <a:pt x="901" y="1305"/>
                    <a:pt x="917" y="1313"/>
                  </a:cubicBezTo>
                  <a:lnTo>
                    <a:pt x="924" y="1320"/>
                  </a:lnTo>
                  <a:cubicBezTo>
                    <a:pt x="932" y="1328"/>
                    <a:pt x="940" y="1336"/>
                    <a:pt x="940" y="1336"/>
                  </a:cubicBezTo>
                  <a:cubicBezTo>
                    <a:pt x="948" y="1336"/>
                    <a:pt x="948" y="1328"/>
                    <a:pt x="948" y="1313"/>
                  </a:cubicBezTo>
                  <a:cubicBezTo>
                    <a:pt x="956" y="1281"/>
                    <a:pt x="964" y="1273"/>
                    <a:pt x="980" y="1273"/>
                  </a:cubicBezTo>
                  <a:lnTo>
                    <a:pt x="980" y="1273"/>
                  </a:lnTo>
                  <a:cubicBezTo>
                    <a:pt x="988" y="1273"/>
                    <a:pt x="988" y="1249"/>
                    <a:pt x="996" y="1234"/>
                  </a:cubicBezTo>
                  <a:cubicBezTo>
                    <a:pt x="996" y="1226"/>
                    <a:pt x="996" y="1226"/>
                    <a:pt x="996" y="1226"/>
                  </a:cubicBezTo>
                  <a:cubicBezTo>
                    <a:pt x="996" y="1218"/>
                    <a:pt x="996" y="1202"/>
                    <a:pt x="1003" y="1202"/>
                  </a:cubicBezTo>
                  <a:cubicBezTo>
                    <a:pt x="1011" y="1202"/>
                    <a:pt x="1011" y="1210"/>
                    <a:pt x="1019" y="1218"/>
                  </a:cubicBezTo>
                  <a:cubicBezTo>
                    <a:pt x="1027" y="1226"/>
                    <a:pt x="1035" y="1234"/>
                    <a:pt x="1043" y="1234"/>
                  </a:cubicBezTo>
                  <a:cubicBezTo>
                    <a:pt x="1043" y="1234"/>
                    <a:pt x="1051" y="1234"/>
                    <a:pt x="1051" y="1226"/>
                  </a:cubicBezTo>
                  <a:cubicBezTo>
                    <a:pt x="1059" y="1218"/>
                    <a:pt x="1059" y="1210"/>
                    <a:pt x="1059" y="1210"/>
                  </a:cubicBezTo>
                  <a:cubicBezTo>
                    <a:pt x="1059" y="1202"/>
                    <a:pt x="1059" y="1194"/>
                    <a:pt x="1083" y="1178"/>
                  </a:cubicBezTo>
                  <a:cubicBezTo>
                    <a:pt x="1098" y="1162"/>
                    <a:pt x="1098" y="1147"/>
                    <a:pt x="1106" y="1139"/>
                  </a:cubicBezTo>
                  <a:cubicBezTo>
                    <a:pt x="1106" y="1131"/>
                    <a:pt x="1106" y="1115"/>
                    <a:pt x="1130" y="1115"/>
                  </a:cubicBezTo>
                  <a:lnTo>
                    <a:pt x="1130" y="1115"/>
                  </a:lnTo>
                  <a:cubicBezTo>
                    <a:pt x="1162" y="1115"/>
                    <a:pt x="1162" y="1115"/>
                    <a:pt x="1193" y="1083"/>
                  </a:cubicBezTo>
                  <a:cubicBezTo>
                    <a:pt x="1209" y="1067"/>
                    <a:pt x="1217" y="1044"/>
                    <a:pt x="1209" y="1028"/>
                  </a:cubicBezTo>
                  <a:cubicBezTo>
                    <a:pt x="1209" y="1020"/>
                    <a:pt x="1201" y="1012"/>
                    <a:pt x="1193" y="1012"/>
                  </a:cubicBezTo>
                  <a:cubicBezTo>
                    <a:pt x="1185" y="1012"/>
                    <a:pt x="1177" y="1012"/>
                    <a:pt x="1170" y="1012"/>
                  </a:cubicBezTo>
                  <a:cubicBezTo>
                    <a:pt x="1154" y="1012"/>
                    <a:pt x="1146" y="1012"/>
                    <a:pt x="1138" y="1004"/>
                  </a:cubicBezTo>
                  <a:cubicBezTo>
                    <a:pt x="1138" y="996"/>
                    <a:pt x="1138" y="989"/>
                    <a:pt x="1146" y="973"/>
                  </a:cubicBezTo>
                  <a:lnTo>
                    <a:pt x="1146" y="973"/>
                  </a:lnTo>
                  <a:cubicBezTo>
                    <a:pt x="1162" y="949"/>
                    <a:pt x="1170" y="933"/>
                    <a:pt x="1162" y="925"/>
                  </a:cubicBezTo>
                  <a:cubicBezTo>
                    <a:pt x="1162" y="925"/>
                    <a:pt x="1162" y="917"/>
                    <a:pt x="1154" y="917"/>
                  </a:cubicBezTo>
                  <a:cubicBezTo>
                    <a:pt x="1138" y="909"/>
                    <a:pt x="1122" y="901"/>
                    <a:pt x="1122" y="894"/>
                  </a:cubicBezTo>
                  <a:cubicBezTo>
                    <a:pt x="1114" y="909"/>
                    <a:pt x="1098" y="925"/>
                    <a:pt x="1083" y="925"/>
                  </a:cubicBezTo>
                  <a:lnTo>
                    <a:pt x="1083" y="925"/>
                  </a:lnTo>
                  <a:cubicBezTo>
                    <a:pt x="1067" y="925"/>
                    <a:pt x="1035" y="894"/>
                    <a:pt x="996" y="846"/>
                  </a:cubicBezTo>
                  <a:lnTo>
                    <a:pt x="988" y="838"/>
                  </a:lnTo>
                  <a:cubicBezTo>
                    <a:pt x="980" y="830"/>
                    <a:pt x="980" y="807"/>
                    <a:pt x="980" y="783"/>
                  </a:cubicBezTo>
                  <a:cubicBezTo>
                    <a:pt x="980" y="759"/>
                    <a:pt x="980" y="736"/>
                    <a:pt x="972" y="720"/>
                  </a:cubicBezTo>
                  <a:cubicBezTo>
                    <a:pt x="964" y="712"/>
                    <a:pt x="956" y="712"/>
                    <a:pt x="948" y="712"/>
                  </a:cubicBezTo>
                  <a:cubicBezTo>
                    <a:pt x="940" y="712"/>
                    <a:pt x="932" y="712"/>
                    <a:pt x="924" y="720"/>
                  </a:cubicBezTo>
                  <a:cubicBezTo>
                    <a:pt x="909" y="720"/>
                    <a:pt x="893" y="728"/>
                    <a:pt x="885" y="728"/>
                  </a:cubicBezTo>
                  <a:cubicBezTo>
                    <a:pt x="877" y="728"/>
                    <a:pt x="861" y="720"/>
                    <a:pt x="861" y="720"/>
                  </a:cubicBezTo>
                  <a:cubicBezTo>
                    <a:pt x="822" y="688"/>
                    <a:pt x="814" y="633"/>
                    <a:pt x="814" y="633"/>
                  </a:cubicBezTo>
                  <a:cubicBezTo>
                    <a:pt x="814" y="633"/>
                    <a:pt x="664" y="222"/>
                    <a:pt x="648" y="166"/>
                  </a:cubicBezTo>
                  <a:cubicBezTo>
                    <a:pt x="624" y="111"/>
                    <a:pt x="529" y="40"/>
                    <a:pt x="482" y="16"/>
                  </a:cubicBezTo>
                  <a:cubicBezTo>
                    <a:pt x="466" y="16"/>
                    <a:pt x="458" y="8"/>
                    <a:pt x="450" y="8"/>
                  </a:cubicBezTo>
                  <a:cubicBezTo>
                    <a:pt x="434" y="8"/>
                    <a:pt x="434" y="24"/>
                    <a:pt x="426" y="40"/>
                  </a:cubicBezTo>
                  <a:cubicBezTo>
                    <a:pt x="419" y="40"/>
                    <a:pt x="419" y="40"/>
                    <a:pt x="419" y="48"/>
                  </a:cubicBezTo>
                  <a:cubicBezTo>
                    <a:pt x="403" y="71"/>
                    <a:pt x="300" y="143"/>
                    <a:pt x="260" y="143"/>
                  </a:cubicBezTo>
                  <a:cubicBezTo>
                    <a:pt x="253" y="143"/>
                    <a:pt x="244" y="143"/>
                    <a:pt x="244" y="143"/>
                  </a:cubicBezTo>
                  <a:cubicBezTo>
                    <a:pt x="229" y="127"/>
                    <a:pt x="213" y="111"/>
                    <a:pt x="197" y="87"/>
                  </a:cubicBezTo>
                  <a:cubicBezTo>
                    <a:pt x="189" y="71"/>
                    <a:pt x="181" y="56"/>
                    <a:pt x="173" y="48"/>
                  </a:cubicBezTo>
                  <a:lnTo>
                    <a:pt x="166" y="48"/>
                  </a:lnTo>
                  <a:cubicBezTo>
                    <a:pt x="150" y="48"/>
                    <a:pt x="126" y="87"/>
                    <a:pt x="118" y="127"/>
                  </a:cubicBezTo>
                  <a:cubicBezTo>
                    <a:pt x="110" y="135"/>
                    <a:pt x="110" y="150"/>
                    <a:pt x="102" y="174"/>
                  </a:cubicBezTo>
                  <a:cubicBezTo>
                    <a:pt x="79" y="253"/>
                    <a:pt x="47" y="388"/>
                    <a:pt x="23" y="427"/>
                  </a:cubicBezTo>
                  <a:cubicBezTo>
                    <a:pt x="7" y="451"/>
                    <a:pt x="15" y="467"/>
                    <a:pt x="15" y="498"/>
                  </a:cubicBezTo>
                  <a:cubicBezTo>
                    <a:pt x="23" y="506"/>
                    <a:pt x="31" y="530"/>
                    <a:pt x="31" y="546"/>
                  </a:cubicBezTo>
                  <a:cubicBezTo>
                    <a:pt x="31" y="554"/>
                    <a:pt x="31" y="561"/>
                    <a:pt x="31" y="561"/>
                  </a:cubicBezTo>
                  <a:cubicBezTo>
                    <a:pt x="379" y="1747"/>
                    <a:pt x="379" y="1747"/>
                    <a:pt x="379" y="1747"/>
                  </a:cubicBezTo>
                  <a:cubicBezTo>
                    <a:pt x="379" y="1740"/>
                    <a:pt x="379" y="1740"/>
                    <a:pt x="387" y="1740"/>
                  </a:cubicBezTo>
                  <a:cubicBezTo>
                    <a:pt x="403" y="1747"/>
                    <a:pt x="403" y="1755"/>
                    <a:pt x="411" y="1771"/>
                  </a:cubicBezTo>
                  <a:lnTo>
                    <a:pt x="411" y="1779"/>
                  </a:lnTo>
                  <a:cubicBezTo>
                    <a:pt x="411" y="1779"/>
                    <a:pt x="411" y="1779"/>
                    <a:pt x="419" y="1771"/>
                  </a:cubicBezTo>
                  <a:cubicBezTo>
                    <a:pt x="426" y="1771"/>
                    <a:pt x="426" y="1763"/>
                    <a:pt x="434" y="1763"/>
                  </a:cubicBezTo>
                  <a:close/>
                </a:path>
              </a:pathLst>
            </a:custGeom>
            <a:solidFill>
              <a:schemeClr val="accent6"/>
            </a:solidFill>
            <a:ln>
              <a:solidFill>
                <a:schemeClr val="bg2"/>
              </a:solidFill>
            </a:ln>
            <a:effectLst/>
          </p:spPr>
          <p:txBody>
            <a:bodyPr wrap="none" anchor="ctr"/>
            <a:lstStyle/>
            <a:p>
              <a:endParaRPr lang="en-US"/>
            </a:p>
          </p:txBody>
        </p:sp>
        <p:sp>
          <p:nvSpPr>
            <p:cNvPr id="318" name="Freeform 755"/>
            <p:cNvSpPr>
              <a:spLocks noChangeArrowheads="1"/>
            </p:cNvSpPr>
            <p:nvPr/>
          </p:nvSpPr>
          <p:spPr bwMode="auto">
            <a:xfrm>
              <a:off x="21817951" y="4523965"/>
              <a:ext cx="278317" cy="890613"/>
            </a:xfrm>
            <a:custGeom>
              <a:avLst/>
              <a:gdLst>
                <a:gd name="T0" fmla="*/ 340 w 531"/>
                <a:gd name="T1" fmla="*/ 1534 h 1693"/>
                <a:gd name="T2" fmla="*/ 340 w 531"/>
                <a:gd name="T3" fmla="*/ 1534 h 1693"/>
                <a:gd name="T4" fmla="*/ 364 w 531"/>
                <a:gd name="T5" fmla="*/ 1692 h 1693"/>
                <a:gd name="T6" fmla="*/ 380 w 531"/>
                <a:gd name="T7" fmla="*/ 1676 h 1693"/>
                <a:gd name="T8" fmla="*/ 419 w 531"/>
                <a:gd name="T9" fmla="*/ 1613 h 1693"/>
                <a:gd name="T10" fmla="*/ 435 w 531"/>
                <a:gd name="T11" fmla="*/ 1510 h 1693"/>
                <a:gd name="T12" fmla="*/ 490 w 531"/>
                <a:gd name="T13" fmla="*/ 1376 h 1693"/>
                <a:gd name="T14" fmla="*/ 490 w 531"/>
                <a:gd name="T15" fmla="*/ 1321 h 1693"/>
                <a:gd name="T16" fmla="*/ 490 w 531"/>
                <a:gd name="T17" fmla="*/ 1257 h 1693"/>
                <a:gd name="T18" fmla="*/ 530 w 531"/>
                <a:gd name="T19" fmla="*/ 1186 h 1693"/>
                <a:gd name="T20" fmla="*/ 182 w 531"/>
                <a:gd name="T21" fmla="*/ 0 h 1693"/>
                <a:gd name="T22" fmla="*/ 127 w 531"/>
                <a:gd name="T23" fmla="*/ 103 h 1693"/>
                <a:gd name="T24" fmla="*/ 159 w 531"/>
                <a:gd name="T25" fmla="*/ 167 h 1693"/>
                <a:gd name="T26" fmla="*/ 159 w 531"/>
                <a:gd name="T27" fmla="*/ 238 h 1693"/>
                <a:gd name="T28" fmla="*/ 190 w 531"/>
                <a:gd name="T29" fmla="*/ 325 h 1693"/>
                <a:gd name="T30" fmla="*/ 127 w 531"/>
                <a:gd name="T31" fmla="*/ 412 h 1693"/>
                <a:gd name="T32" fmla="*/ 103 w 531"/>
                <a:gd name="T33" fmla="*/ 530 h 1693"/>
                <a:gd name="T34" fmla="*/ 79 w 531"/>
                <a:gd name="T35" fmla="*/ 578 h 1693"/>
                <a:gd name="T36" fmla="*/ 48 w 531"/>
                <a:gd name="T37" fmla="*/ 617 h 1693"/>
                <a:gd name="T38" fmla="*/ 24 w 531"/>
                <a:gd name="T39" fmla="*/ 609 h 1693"/>
                <a:gd name="T40" fmla="*/ 0 w 531"/>
                <a:gd name="T41" fmla="*/ 657 h 1693"/>
                <a:gd name="T42" fmla="*/ 261 w 531"/>
                <a:gd name="T43" fmla="*/ 1447 h 1693"/>
                <a:gd name="T44" fmla="*/ 340 w 531"/>
                <a:gd name="T45" fmla="*/ 1534 h 1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1" h="1693">
                  <a:moveTo>
                    <a:pt x="340" y="1534"/>
                  </a:moveTo>
                  <a:lnTo>
                    <a:pt x="340" y="1534"/>
                  </a:lnTo>
                  <a:cubicBezTo>
                    <a:pt x="364" y="1542"/>
                    <a:pt x="340" y="1653"/>
                    <a:pt x="364" y="1692"/>
                  </a:cubicBezTo>
                  <a:cubicBezTo>
                    <a:pt x="364" y="1684"/>
                    <a:pt x="372" y="1684"/>
                    <a:pt x="380" y="1676"/>
                  </a:cubicBezTo>
                  <a:cubicBezTo>
                    <a:pt x="419" y="1645"/>
                    <a:pt x="419" y="1653"/>
                    <a:pt x="419" y="1613"/>
                  </a:cubicBezTo>
                  <a:cubicBezTo>
                    <a:pt x="419" y="1574"/>
                    <a:pt x="451" y="1542"/>
                    <a:pt x="435" y="1510"/>
                  </a:cubicBezTo>
                  <a:cubicBezTo>
                    <a:pt x="419" y="1479"/>
                    <a:pt x="514" y="1392"/>
                    <a:pt x="490" y="1376"/>
                  </a:cubicBezTo>
                  <a:cubicBezTo>
                    <a:pt x="467" y="1360"/>
                    <a:pt x="498" y="1368"/>
                    <a:pt x="490" y="1321"/>
                  </a:cubicBezTo>
                  <a:cubicBezTo>
                    <a:pt x="475" y="1273"/>
                    <a:pt x="459" y="1273"/>
                    <a:pt x="490" y="1257"/>
                  </a:cubicBezTo>
                  <a:cubicBezTo>
                    <a:pt x="506" y="1234"/>
                    <a:pt x="514" y="1194"/>
                    <a:pt x="530" y="1186"/>
                  </a:cubicBezTo>
                  <a:cubicBezTo>
                    <a:pt x="182" y="0"/>
                    <a:pt x="182" y="0"/>
                    <a:pt x="182" y="0"/>
                  </a:cubicBezTo>
                  <a:cubicBezTo>
                    <a:pt x="182" y="48"/>
                    <a:pt x="143" y="72"/>
                    <a:pt x="127" y="103"/>
                  </a:cubicBezTo>
                  <a:cubicBezTo>
                    <a:pt x="111" y="135"/>
                    <a:pt x="159" y="143"/>
                    <a:pt x="159" y="167"/>
                  </a:cubicBezTo>
                  <a:cubicBezTo>
                    <a:pt x="166" y="182"/>
                    <a:pt x="103" y="190"/>
                    <a:pt x="159" y="238"/>
                  </a:cubicBezTo>
                  <a:cubicBezTo>
                    <a:pt x="214" y="285"/>
                    <a:pt x="174" y="309"/>
                    <a:pt x="190" y="325"/>
                  </a:cubicBezTo>
                  <a:cubicBezTo>
                    <a:pt x="198" y="340"/>
                    <a:pt x="143" y="372"/>
                    <a:pt x="127" y="412"/>
                  </a:cubicBezTo>
                  <a:cubicBezTo>
                    <a:pt x="103" y="443"/>
                    <a:pt x="79" y="483"/>
                    <a:pt x="103" y="530"/>
                  </a:cubicBezTo>
                  <a:cubicBezTo>
                    <a:pt x="119" y="570"/>
                    <a:pt x="79" y="562"/>
                    <a:pt x="79" y="578"/>
                  </a:cubicBezTo>
                  <a:cubicBezTo>
                    <a:pt x="79" y="593"/>
                    <a:pt x="48" y="617"/>
                    <a:pt x="48" y="617"/>
                  </a:cubicBezTo>
                  <a:cubicBezTo>
                    <a:pt x="48" y="617"/>
                    <a:pt x="32" y="546"/>
                    <a:pt x="24" y="609"/>
                  </a:cubicBezTo>
                  <a:cubicBezTo>
                    <a:pt x="16" y="633"/>
                    <a:pt x="8" y="649"/>
                    <a:pt x="0" y="657"/>
                  </a:cubicBezTo>
                  <a:cubicBezTo>
                    <a:pt x="261" y="1447"/>
                    <a:pt x="261" y="1447"/>
                    <a:pt x="261" y="1447"/>
                  </a:cubicBezTo>
                  <a:cubicBezTo>
                    <a:pt x="261" y="1447"/>
                    <a:pt x="317" y="1526"/>
                    <a:pt x="340" y="1534"/>
                  </a:cubicBezTo>
                </a:path>
              </a:pathLst>
            </a:custGeom>
            <a:solidFill>
              <a:schemeClr val="accent6"/>
            </a:solidFill>
            <a:ln>
              <a:solidFill>
                <a:schemeClr val="bg2"/>
              </a:solidFill>
            </a:ln>
            <a:effectLst/>
          </p:spPr>
          <p:txBody>
            <a:bodyPr wrap="none" anchor="ctr"/>
            <a:lstStyle/>
            <a:p>
              <a:endParaRPr lang="en-US"/>
            </a:p>
          </p:txBody>
        </p:sp>
        <p:sp>
          <p:nvSpPr>
            <p:cNvPr id="319" name="Freeform 756"/>
            <p:cNvSpPr>
              <a:spLocks noChangeArrowheads="1"/>
            </p:cNvSpPr>
            <p:nvPr/>
          </p:nvSpPr>
          <p:spPr bwMode="auto">
            <a:xfrm>
              <a:off x="21815631" y="4514688"/>
              <a:ext cx="287594" cy="902209"/>
            </a:xfrm>
            <a:custGeom>
              <a:avLst/>
              <a:gdLst>
                <a:gd name="T0" fmla="*/ 372 w 547"/>
                <a:gd name="T1" fmla="*/ 1715 h 1716"/>
                <a:gd name="T2" fmla="*/ 356 w 547"/>
                <a:gd name="T3" fmla="*/ 1620 h 1716"/>
                <a:gd name="T4" fmla="*/ 269 w 547"/>
                <a:gd name="T5" fmla="*/ 1462 h 1716"/>
                <a:gd name="T6" fmla="*/ 0 w 547"/>
                <a:gd name="T7" fmla="*/ 664 h 1716"/>
                <a:gd name="T8" fmla="*/ 24 w 547"/>
                <a:gd name="T9" fmla="*/ 624 h 1716"/>
                <a:gd name="T10" fmla="*/ 64 w 547"/>
                <a:gd name="T11" fmla="*/ 624 h 1716"/>
                <a:gd name="T12" fmla="*/ 95 w 547"/>
                <a:gd name="T13" fmla="*/ 577 h 1716"/>
                <a:gd name="T14" fmla="*/ 127 w 547"/>
                <a:gd name="T15" fmla="*/ 427 h 1716"/>
                <a:gd name="T16" fmla="*/ 167 w 547"/>
                <a:gd name="T17" fmla="*/ 379 h 1716"/>
                <a:gd name="T18" fmla="*/ 190 w 547"/>
                <a:gd name="T19" fmla="*/ 316 h 1716"/>
                <a:gd name="T20" fmla="*/ 143 w 547"/>
                <a:gd name="T21" fmla="*/ 221 h 1716"/>
                <a:gd name="T22" fmla="*/ 167 w 547"/>
                <a:gd name="T23" fmla="*/ 182 h 1716"/>
                <a:gd name="T24" fmla="*/ 135 w 547"/>
                <a:gd name="T25" fmla="*/ 118 h 1716"/>
                <a:gd name="T26" fmla="*/ 190 w 547"/>
                <a:gd name="T27" fmla="*/ 15 h 1716"/>
                <a:gd name="T28" fmla="*/ 546 w 547"/>
                <a:gd name="T29" fmla="*/ 1201 h 1716"/>
                <a:gd name="T30" fmla="*/ 522 w 547"/>
                <a:gd name="T31" fmla="*/ 1233 h 1716"/>
                <a:gd name="T32" fmla="*/ 491 w 547"/>
                <a:gd name="T33" fmla="*/ 1304 h 1716"/>
                <a:gd name="T34" fmla="*/ 498 w 547"/>
                <a:gd name="T35" fmla="*/ 1375 h 1716"/>
                <a:gd name="T36" fmla="*/ 506 w 547"/>
                <a:gd name="T37" fmla="*/ 1391 h 1716"/>
                <a:gd name="T38" fmla="*/ 443 w 547"/>
                <a:gd name="T39" fmla="*/ 1525 h 1716"/>
                <a:gd name="T40" fmla="*/ 435 w 547"/>
                <a:gd name="T41" fmla="*/ 1628 h 1716"/>
                <a:gd name="T42" fmla="*/ 396 w 547"/>
                <a:gd name="T43" fmla="*/ 1691 h 1716"/>
                <a:gd name="T44" fmla="*/ 372 w 547"/>
                <a:gd name="T45" fmla="*/ 1715 h 1716"/>
                <a:gd name="T46" fmla="*/ 277 w 547"/>
                <a:gd name="T47" fmla="*/ 1462 h 1716"/>
                <a:gd name="T48" fmla="*/ 364 w 547"/>
                <a:gd name="T49" fmla="*/ 1620 h 1716"/>
                <a:gd name="T50" fmla="*/ 388 w 547"/>
                <a:gd name="T51" fmla="*/ 1684 h 1716"/>
                <a:gd name="T52" fmla="*/ 427 w 547"/>
                <a:gd name="T53" fmla="*/ 1628 h 1716"/>
                <a:gd name="T54" fmla="*/ 443 w 547"/>
                <a:gd name="T55" fmla="*/ 1533 h 1716"/>
                <a:gd name="T56" fmla="*/ 498 w 547"/>
                <a:gd name="T57" fmla="*/ 1399 h 1716"/>
                <a:gd name="T58" fmla="*/ 491 w 547"/>
                <a:gd name="T59" fmla="*/ 1375 h 1716"/>
                <a:gd name="T60" fmla="*/ 483 w 547"/>
                <a:gd name="T61" fmla="*/ 1304 h 1716"/>
                <a:gd name="T62" fmla="*/ 514 w 547"/>
                <a:gd name="T63" fmla="*/ 1233 h 1716"/>
                <a:gd name="T64" fmla="*/ 190 w 547"/>
                <a:gd name="T65" fmla="*/ 31 h 1716"/>
                <a:gd name="T66" fmla="*/ 143 w 547"/>
                <a:gd name="T67" fmla="*/ 118 h 1716"/>
                <a:gd name="T68" fmla="*/ 174 w 547"/>
                <a:gd name="T69" fmla="*/ 182 h 1716"/>
                <a:gd name="T70" fmla="*/ 151 w 547"/>
                <a:gd name="T71" fmla="*/ 221 h 1716"/>
                <a:gd name="T72" fmla="*/ 198 w 547"/>
                <a:gd name="T73" fmla="*/ 324 h 1716"/>
                <a:gd name="T74" fmla="*/ 167 w 547"/>
                <a:gd name="T75" fmla="*/ 387 h 1716"/>
                <a:gd name="T76" fmla="*/ 135 w 547"/>
                <a:gd name="T77" fmla="*/ 427 h 1716"/>
                <a:gd name="T78" fmla="*/ 103 w 547"/>
                <a:gd name="T79" fmla="*/ 585 h 1716"/>
                <a:gd name="T80" fmla="*/ 64 w 547"/>
                <a:gd name="T81" fmla="*/ 632 h 1716"/>
                <a:gd name="T82" fmla="*/ 56 w 547"/>
                <a:gd name="T83" fmla="*/ 632 h 1716"/>
                <a:gd name="T84" fmla="*/ 32 w 547"/>
                <a:gd name="T85" fmla="*/ 624 h 1716"/>
                <a:gd name="T86" fmla="*/ 277 w 547"/>
                <a:gd name="T87" fmla="*/ 1462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47" h="1716">
                  <a:moveTo>
                    <a:pt x="372" y="1715"/>
                  </a:moveTo>
                  <a:lnTo>
                    <a:pt x="372" y="1715"/>
                  </a:lnTo>
                  <a:cubicBezTo>
                    <a:pt x="364" y="1707"/>
                    <a:pt x="364" y="1707"/>
                    <a:pt x="364" y="1707"/>
                  </a:cubicBezTo>
                  <a:cubicBezTo>
                    <a:pt x="356" y="1691"/>
                    <a:pt x="356" y="1652"/>
                    <a:pt x="356" y="1620"/>
                  </a:cubicBezTo>
                  <a:cubicBezTo>
                    <a:pt x="356" y="1589"/>
                    <a:pt x="356" y="1557"/>
                    <a:pt x="348" y="1549"/>
                  </a:cubicBezTo>
                  <a:cubicBezTo>
                    <a:pt x="317" y="1541"/>
                    <a:pt x="269" y="1462"/>
                    <a:pt x="269" y="1462"/>
                  </a:cubicBezTo>
                  <a:lnTo>
                    <a:pt x="269" y="1462"/>
                  </a:lnTo>
                  <a:cubicBezTo>
                    <a:pt x="0" y="664"/>
                    <a:pt x="0" y="664"/>
                    <a:pt x="0" y="664"/>
                  </a:cubicBezTo>
                  <a:lnTo>
                    <a:pt x="0" y="664"/>
                  </a:lnTo>
                  <a:cubicBezTo>
                    <a:pt x="16" y="656"/>
                    <a:pt x="24" y="648"/>
                    <a:pt x="24" y="624"/>
                  </a:cubicBezTo>
                  <a:cubicBezTo>
                    <a:pt x="32" y="601"/>
                    <a:pt x="32" y="593"/>
                    <a:pt x="40" y="593"/>
                  </a:cubicBezTo>
                  <a:cubicBezTo>
                    <a:pt x="48" y="593"/>
                    <a:pt x="56" y="616"/>
                    <a:pt x="64" y="624"/>
                  </a:cubicBezTo>
                  <a:cubicBezTo>
                    <a:pt x="72" y="616"/>
                    <a:pt x="87" y="608"/>
                    <a:pt x="87" y="593"/>
                  </a:cubicBezTo>
                  <a:cubicBezTo>
                    <a:pt x="87" y="585"/>
                    <a:pt x="87" y="585"/>
                    <a:pt x="95" y="577"/>
                  </a:cubicBezTo>
                  <a:cubicBezTo>
                    <a:pt x="103" y="577"/>
                    <a:pt x="119" y="569"/>
                    <a:pt x="103" y="545"/>
                  </a:cubicBezTo>
                  <a:cubicBezTo>
                    <a:pt x="87" y="498"/>
                    <a:pt x="111" y="458"/>
                    <a:pt x="127" y="427"/>
                  </a:cubicBezTo>
                  <a:lnTo>
                    <a:pt x="127" y="427"/>
                  </a:lnTo>
                  <a:cubicBezTo>
                    <a:pt x="135" y="411"/>
                    <a:pt x="151" y="395"/>
                    <a:pt x="167" y="379"/>
                  </a:cubicBezTo>
                  <a:cubicBezTo>
                    <a:pt x="182" y="363"/>
                    <a:pt x="198" y="348"/>
                    <a:pt x="190" y="340"/>
                  </a:cubicBezTo>
                  <a:cubicBezTo>
                    <a:pt x="190" y="332"/>
                    <a:pt x="190" y="324"/>
                    <a:pt x="190" y="316"/>
                  </a:cubicBezTo>
                  <a:cubicBezTo>
                    <a:pt x="190" y="308"/>
                    <a:pt x="198" y="284"/>
                    <a:pt x="167" y="261"/>
                  </a:cubicBezTo>
                  <a:cubicBezTo>
                    <a:pt x="151" y="245"/>
                    <a:pt x="143" y="229"/>
                    <a:pt x="143" y="221"/>
                  </a:cubicBezTo>
                  <a:cubicBezTo>
                    <a:pt x="143" y="213"/>
                    <a:pt x="151" y="205"/>
                    <a:pt x="158" y="197"/>
                  </a:cubicBezTo>
                  <a:cubicBezTo>
                    <a:pt x="158" y="190"/>
                    <a:pt x="167" y="182"/>
                    <a:pt x="167" y="182"/>
                  </a:cubicBezTo>
                  <a:cubicBezTo>
                    <a:pt x="167" y="174"/>
                    <a:pt x="158" y="166"/>
                    <a:pt x="151" y="166"/>
                  </a:cubicBezTo>
                  <a:cubicBezTo>
                    <a:pt x="135" y="150"/>
                    <a:pt x="119" y="142"/>
                    <a:pt x="135" y="118"/>
                  </a:cubicBezTo>
                  <a:cubicBezTo>
                    <a:pt x="143" y="110"/>
                    <a:pt x="143" y="103"/>
                    <a:pt x="151" y="87"/>
                  </a:cubicBezTo>
                  <a:cubicBezTo>
                    <a:pt x="167" y="71"/>
                    <a:pt x="182" y="47"/>
                    <a:pt x="190" y="15"/>
                  </a:cubicBezTo>
                  <a:cubicBezTo>
                    <a:pt x="190" y="0"/>
                    <a:pt x="190" y="0"/>
                    <a:pt x="190" y="0"/>
                  </a:cubicBezTo>
                  <a:cubicBezTo>
                    <a:pt x="546" y="1201"/>
                    <a:pt x="546" y="1201"/>
                    <a:pt x="546" y="1201"/>
                  </a:cubicBezTo>
                  <a:cubicBezTo>
                    <a:pt x="538" y="1209"/>
                    <a:pt x="538" y="1209"/>
                    <a:pt x="538" y="1209"/>
                  </a:cubicBezTo>
                  <a:cubicBezTo>
                    <a:pt x="530" y="1209"/>
                    <a:pt x="530" y="1225"/>
                    <a:pt x="522" y="1233"/>
                  </a:cubicBezTo>
                  <a:cubicBezTo>
                    <a:pt x="514" y="1249"/>
                    <a:pt x="506" y="1265"/>
                    <a:pt x="498" y="1272"/>
                  </a:cubicBezTo>
                  <a:cubicBezTo>
                    <a:pt x="483" y="1288"/>
                    <a:pt x="483" y="1288"/>
                    <a:pt x="491" y="1304"/>
                  </a:cubicBezTo>
                  <a:cubicBezTo>
                    <a:pt x="491" y="1312"/>
                    <a:pt x="491" y="1320"/>
                    <a:pt x="498" y="1336"/>
                  </a:cubicBezTo>
                  <a:cubicBezTo>
                    <a:pt x="506" y="1360"/>
                    <a:pt x="498" y="1367"/>
                    <a:pt x="498" y="1375"/>
                  </a:cubicBezTo>
                  <a:cubicBezTo>
                    <a:pt x="491" y="1383"/>
                    <a:pt x="491" y="1383"/>
                    <a:pt x="498" y="1391"/>
                  </a:cubicBezTo>
                  <a:cubicBezTo>
                    <a:pt x="506" y="1391"/>
                    <a:pt x="506" y="1391"/>
                    <a:pt x="506" y="1391"/>
                  </a:cubicBezTo>
                  <a:cubicBezTo>
                    <a:pt x="506" y="1407"/>
                    <a:pt x="498" y="1423"/>
                    <a:pt x="483" y="1447"/>
                  </a:cubicBezTo>
                  <a:cubicBezTo>
                    <a:pt x="459" y="1478"/>
                    <a:pt x="435" y="1510"/>
                    <a:pt x="443" y="1525"/>
                  </a:cubicBezTo>
                  <a:cubicBezTo>
                    <a:pt x="459" y="1549"/>
                    <a:pt x="451" y="1565"/>
                    <a:pt x="443" y="1589"/>
                  </a:cubicBezTo>
                  <a:cubicBezTo>
                    <a:pt x="435" y="1597"/>
                    <a:pt x="435" y="1612"/>
                    <a:pt x="435" y="1628"/>
                  </a:cubicBezTo>
                  <a:cubicBezTo>
                    <a:pt x="435" y="1660"/>
                    <a:pt x="435" y="1660"/>
                    <a:pt x="411" y="1676"/>
                  </a:cubicBezTo>
                  <a:cubicBezTo>
                    <a:pt x="411" y="1676"/>
                    <a:pt x="404" y="1684"/>
                    <a:pt x="396" y="1691"/>
                  </a:cubicBezTo>
                  <a:cubicBezTo>
                    <a:pt x="380" y="1699"/>
                    <a:pt x="372" y="1707"/>
                    <a:pt x="372" y="1707"/>
                  </a:cubicBezTo>
                  <a:lnTo>
                    <a:pt x="372" y="1715"/>
                  </a:lnTo>
                  <a:close/>
                  <a:moveTo>
                    <a:pt x="277" y="1462"/>
                  </a:moveTo>
                  <a:lnTo>
                    <a:pt x="277" y="1462"/>
                  </a:lnTo>
                  <a:cubicBezTo>
                    <a:pt x="285" y="1478"/>
                    <a:pt x="325" y="1541"/>
                    <a:pt x="348" y="1541"/>
                  </a:cubicBezTo>
                  <a:cubicBezTo>
                    <a:pt x="364" y="1549"/>
                    <a:pt x="364" y="1573"/>
                    <a:pt x="364" y="1620"/>
                  </a:cubicBezTo>
                  <a:cubicBezTo>
                    <a:pt x="364" y="1652"/>
                    <a:pt x="364" y="1684"/>
                    <a:pt x="372" y="1699"/>
                  </a:cubicBezTo>
                  <a:cubicBezTo>
                    <a:pt x="372" y="1699"/>
                    <a:pt x="380" y="1691"/>
                    <a:pt x="388" y="1684"/>
                  </a:cubicBezTo>
                  <a:cubicBezTo>
                    <a:pt x="396" y="1676"/>
                    <a:pt x="404" y="1676"/>
                    <a:pt x="411" y="1668"/>
                  </a:cubicBezTo>
                  <a:cubicBezTo>
                    <a:pt x="427" y="1660"/>
                    <a:pt x="427" y="1660"/>
                    <a:pt x="427" y="1628"/>
                  </a:cubicBezTo>
                  <a:cubicBezTo>
                    <a:pt x="427" y="1612"/>
                    <a:pt x="427" y="1597"/>
                    <a:pt x="435" y="1581"/>
                  </a:cubicBezTo>
                  <a:cubicBezTo>
                    <a:pt x="443" y="1565"/>
                    <a:pt x="451" y="1549"/>
                    <a:pt x="443" y="1533"/>
                  </a:cubicBezTo>
                  <a:cubicBezTo>
                    <a:pt x="427" y="1510"/>
                    <a:pt x="451" y="1478"/>
                    <a:pt x="475" y="1447"/>
                  </a:cubicBezTo>
                  <a:cubicBezTo>
                    <a:pt x="483" y="1423"/>
                    <a:pt x="498" y="1407"/>
                    <a:pt x="498" y="1399"/>
                  </a:cubicBezTo>
                  <a:cubicBezTo>
                    <a:pt x="498" y="1391"/>
                    <a:pt x="498" y="1391"/>
                    <a:pt x="498" y="1391"/>
                  </a:cubicBezTo>
                  <a:cubicBezTo>
                    <a:pt x="483" y="1383"/>
                    <a:pt x="483" y="1383"/>
                    <a:pt x="491" y="1375"/>
                  </a:cubicBezTo>
                  <a:cubicBezTo>
                    <a:pt x="491" y="1367"/>
                    <a:pt x="498" y="1360"/>
                    <a:pt x="491" y="1336"/>
                  </a:cubicBezTo>
                  <a:cubicBezTo>
                    <a:pt x="491" y="1320"/>
                    <a:pt x="483" y="1312"/>
                    <a:pt x="483" y="1304"/>
                  </a:cubicBezTo>
                  <a:cubicBezTo>
                    <a:pt x="475" y="1288"/>
                    <a:pt x="475" y="1280"/>
                    <a:pt x="491" y="1265"/>
                  </a:cubicBezTo>
                  <a:cubicBezTo>
                    <a:pt x="506" y="1257"/>
                    <a:pt x="514" y="1241"/>
                    <a:pt x="514" y="1233"/>
                  </a:cubicBezTo>
                  <a:cubicBezTo>
                    <a:pt x="522" y="1217"/>
                    <a:pt x="530" y="1209"/>
                    <a:pt x="538" y="1201"/>
                  </a:cubicBezTo>
                  <a:cubicBezTo>
                    <a:pt x="190" y="31"/>
                    <a:pt x="190" y="31"/>
                    <a:pt x="190" y="31"/>
                  </a:cubicBezTo>
                  <a:cubicBezTo>
                    <a:pt x="190" y="63"/>
                    <a:pt x="174" y="79"/>
                    <a:pt x="158" y="95"/>
                  </a:cubicBezTo>
                  <a:cubicBezTo>
                    <a:pt x="151" y="103"/>
                    <a:pt x="143" y="110"/>
                    <a:pt x="143" y="118"/>
                  </a:cubicBezTo>
                  <a:cubicBezTo>
                    <a:pt x="127" y="142"/>
                    <a:pt x="143" y="142"/>
                    <a:pt x="151" y="158"/>
                  </a:cubicBezTo>
                  <a:cubicBezTo>
                    <a:pt x="158" y="166"/>
                    <a:pt x="174" y="166"/>
                    <a:pt x="174" y="182"/>
                  </a:cubicBezTo>
                  <a:cubicBezTo>
                    <a:pt x="174" y="190"/>
                    <a:pt x="167" y="197"/>
                    <a:pt x="158" y="197"/>
                  </a:cubicBezTo>
                  <a:cubicBezTo>
                    <a:pt x="151" y="205"/>
                    <a:pt x="143" y="213"/>
                    <a:pt x="151" y="221"/>
                  </a:cubicBezTo>
                  <a:cubicBezTo>
                    <a:pt x="151" y="229"/>
                    <a:pt x="151" y="237"/>
                    <a:pt x="167" y="253"/>
                  </a:cubicBezTo>
                  <a:cubicBezTo>
                    <a:pt x="206" y="284"/>
                    <a:pt x="198" y="308"/>
                    <a:pt x="198" y="324"/>
                  </a:cubicBezTo>
                  <a:cubicBezTo>
                    <a:pt x="198" y="324"/>
                    <a:pt x="198" y="332"/>
                    <a:pt x="198" y="340"/>
                  </a:cubicBezTo>
                  <a:cubicBezTo>
                    <a:pt x="206" y="355"/>
                    <a:pt x="190" y="371"/>
                    <a:pt x="167" y="387"/>
                  </a:cubicBezTo>
                  <a:cubicBezTo>
                    <a:pt x="158" y="403"/>
                    <a:pt x="143" y="411"/>
                    <a:pt x="135" y="427"/>
                  </a:cubicBezTo>
                  <a:lnTo>
                    <a:pt x="135" y="427"/>
                  </a:lnTo>
                  <a:cubicBezTo>
                    <a:pt x="111" y="458"/>
                    <a:pt x="95" y="498"/>
                    <a:pt x="111" y="545"/>
                  </a:cubicBezTo>
                  <a:cubicBezTo>
                    <a:pt x="127" y="569"/>
                    <a:pt x="111" y="577"/>
                    <a:pt x="103" y="585"/>
                  </a:cubicBezTo>
                  <a:cubicBezTo>
                    <a:pt x="95" y="593"/>
                    <a:pt x="95" y="593"/>
                    <a:pt x="95" y="593"/>
                  </a:cubicBezTo>
                  <a:cubicBezTo>
                    <a:pt x="95" y="616"/>
                    <a:pt x="64" y="632"/>
                    <a:pt x="64" y="632"/>
                  </a:cubicBezTo>
                  <a:cubicBezTo>
                    <a:pt x="56" y="640"/>
                    <a:pt x="56" y="640"/>
                    <a:pt x="56" y="640"/>
                  </a:cubicBezTo>
                  <a:cubicBezTo>
                    <a:pt x="56" y="632"/>
                    <a:pt x="56" y="632"/>
                    <a:pt x="56" y="632"/>
                  </a:cubicBezTo>
                  <a:cubicBezTo>
                    <a:pt x="48" y="616"/>
                    <a:pt x="48" y="601"/>
                    <a:pt x="40" y="601"/>
                  </a:cubicBezTo>
                  <a:cubicBezTo>
                    <a:pt x="40" y="601"/>
                    <a:pt x="40" y="601"/>
                    <a:pt x="32" y="624"/>
                  </a:cubicBezTo>
                  <a:cubicBezTo>
                    <a:pt x="24" y="648"/>
                    <a:pt x="24" y="664"/>
                    <a:pt x="8" y="672"/>
                  </a:cubicBezTo>
                  <a:lnTo>
                    <a:pt x="277" y="1462"/>
                  </a:lnTo>
                  <a:close/>
                </a:path>
              </a:pathLst>
            </a:custGeom>
            <a:solidFill>
              <a:schemeClr val="accent6"/>
            </a:solidFill>
            <a:ln>
              <a:solidFill>
                <a:schemeClr val="bg2"/>
              </a:solidFill>
            </a:ln>
            <a:effectLst/>
          </p:spPr>
          <p:txBody>
            <a:bodyPr wrap="none" anchor="ctr"/>
            <a:lstStyle/>
            <a:p>
              <a:endParaRPr lang="en-US"/>
            </a:p>
          </p:txBody>
        </p:sp>
        <p:sp>
          <p:nvSpPr>
            <p:cNvPr id="320" name="Freeform 757"/>
            <p:cNvSpPr>
              <a:spLocks noChangeArrowheads="1"/>
            </p:cNvSpPr>
            <p:nvPr/>
          </p:nvSpPr>
          <p:spPr bwMode="auto">
            <a:xfrm>
              <a:off x="21674154" y="4869541"/>
              <a:ext cx="336299" cy="670280"/>
            </a:xfrm>
            <a:custGeom>
              <a:avLst/>
              <a:gdLst>
                <a:gd name="T0" fmla="*/ 182 w 641"/>
                <a:gd name="T1" fmla="*/ 174 h 1273"/>
                <a:gd name="T2" fmla="*/ 182 w 641"/>
                <a:gd name="T3" fmla="*/ 174 h 1273"/>
                <a:gd name="T4" fmla="*/ 166 w 641"/>
                <a:gd name="T5" fmla="*/ 300 h 1273"/>
                <a:gd name="T6" fmla="*/ 213 w 641"/>
                <a:gd name="T7" fmla="*/ 379 h 1273"/>
                <a:gd name="T8" fmla="*/ 102 w 641"/>
                <a:gd name="T9" fmla="*/ 569 h 1273"/>
                <a:gd name="T10" fmla="*/ 102 w 641"/>
                <a:gd name="T11" fmla="*/ 711 h 1273"/>
                <a:gd name="T12" fmla="*/ 79 w 641"/>
                <a:gd name="T13" fmla="*/ 964 h 1273"/>
                <a:gd name="T14" fmla="*/ 102 w 641"/>
                <a:gd name="T15" fmla="*/ 1099 h 1273"/>
                <a:gd name="T16" fmla="*/ 87 w 641"/>
                <a:gd name="T17" fmla="*/ 1193 h 1273"/>
                <a:gd name="T18" fmla="*/ 118 w 641"/>
                <a:gd name="T19" fmla="*/ 1265 h 1273"/>
                <a:gd name="T20" fmla="*/ 458 w 641"/>
                <a:gd name="T21" fmla="*/ 1201 h 1273"/>
                <a:gd name="T22" fmla="*/ 529 w 641"/>
                <a:gd name="T23" fmla="*/ 1162 h 1273"/>
                <a:gd name="T24" fmla="*/ 640 w 641"/>
                <a:gd name="T25" fmla="*/ 1035 h 1273"/>
                <a:gd name="T26" fmla="*/ 616 w 641"/>
                <a:gd name="T27" fmla="*/ 877 h 1273"/>
                <a:gd name="T28" fmla="*/ 537 w 641"/>
                <a:gd name="T29" fmla="*/ 790 h 1273"/>
                <a:gd name="T30" fmla="*/ 276 w 641"/>
                <a:gd name="T31" fmla="*/ 0 h 1273"/>
                <a:gd name="T32" fmla="*/ 213 w 641"/>
                <a:gd name="T33" fmla="*/ 8 h 1273"/>
                <a:gd name="T34" fmla="*/ 182 w 641"/>
                <a:gd name="T35" fmla="*/ 126 h 1273"/>
                <a:gd name="T36" fmla="*/ 182 w 641"/>
                <a:gd name="T37" fmla="*/ 174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1" h="1273">
                  <a:moveTo>
                    <a:pt x="182" y="174"/>
                  </a:moveTo>
                  <a:lnTo>
                    <a:pt x="182" y="174"/>
                  </a:lnTo>
                  <a:cubicBezTo>
                    <a:pt x="182" y="197"/>
                    <a:pt x="142" y="269"/>
                    <a:pt x="166" y="300"/>
                  </a:cubicBezTo>
                  <a:cubicBezTo>
                    <a:pt x="197" y="324"/>
                    <a:pt x="229" y="355"/>
                    <a:pt x="213" y="379"/>
                  </a:cubicBezTo>
                  <a:cubicBezTo>
                    <a:pt x="189" y="395"/>
                    <a:pt x="0" y="529"/>
                    <a:pt x="102" y="569"/>
                  </a:cubicBezTo>
                  <a:cubicBezTo>
                    <a:pt x="197" y="608"/>
                    <a:pt x="118" y="664"/>
                    <a:pt x="102" y="711"/>
                  </a:cubicBezTo>
                  <a:cubicBezTo>
                    <a:pt x="87" y="751"/>
                    <a:pt x="47" y="877"/>
                    <a:pt x="79" y="964"/>
                  </a:cubicBezTo>
                  <a:cubicBezTo>
                    <a:pt x="110" y="1043"/>
                    <a:pt x="110" y="1067"/>
                    <a:pt x="102" y="1099"/>
                  </a:cubicBezTo>
                  <a:cubicBezTo>
                    <a:pt x="102" y="1138"/>
                    <a:pt x="71" y="1162"/>
                    <a:pt x="87" y="1193"/>
                  </a:cubicBezTo>
                  <a:cubicBezTo>
                    <a:pt x="102" y="1233"/>
                    <a:pt x="102" y="1265"/>
                    <a:pt x="118" y="1265"/>
                  </a:cubicBezTo>
                  <a:cubicBezTo>
                    <a:pt x="134" y="1272"/>
                    <a:pt x="411" y="1201"/>
                    <a:pt x="458" y="1201"/>
                  </a:cubicBezTo>
                  <a:cubicBezTo>
                    <a:pt x="514" y="1193"/>
                    <a:pt x="514" y="1193"/>
                    <a:pt x="529" y="1162"/>
                  </a:cubicBezTo>
                  <a:cubicBezTo>
                    <a:pt x="545" y="1138"/>
                    <a:pt x="640" y="1035"/>
                    <a:pt x="640" y="1035"/>
                  </a:cubicBezTo>
                  <a:cubicBezTo>
                    <a:pt x="616" y="996"/>
                    <a:pt x="640" y="885"/>
                    <a:pt x="616" y="877"/>
                  </a:cubicBezTo>
                  <a:cubicBezTo>
                    <a:pt x="593" y="869"/>
                    <a:pt x="537" y="790"/>
                    <a:pt x="537" y="790"/>
                  </a:cubicBezTo>
                  <a:cubicBezTo>
                    <a:pt x="276" y="0"/>
                    <a:pt x="276" y="0"/>
                    <a:pt x="276" y="0"/>
                  </a:cubicBezTo>
                  <a:cubicBezTo>
                    <a:pt x="253" y="16"/>
                    <a:pt x="229" y="0"/>
                    <a:pt x="213" y="8"/>
                  </a:cubicBezTo>
                  <a:cubicBezTo>
                    <a:pt x="189" y="8"/>
                    <a:pt x="182" y="79"/>
                    <a:pt x="182" y="126"/>
                  </a:cubicBezTo>
                  <a:cubicBezTo>
                    <a:pt x="182" y="126"/>
                    <a:pt x="182" y="150"/>
                    <a:pt x="182" y="174"/>
                  </a:cubicBezTo>
                </a:path>
              </a:pathLst>
            </a:custGeom>
            <a:solidFill>
              <a:schemeClr val="accent6"/>
            </a:solidFill>
            <a:ln>
              <a:solidFill>
                <a:schemeClr val="bg2"/>
              </a:solidFill>
            </a:ln>
            <a:effectLst/>
          </p:spPr>
          <p:txBody>
            <a:bodyPr wrap="none" anchor="ctr"/>
            <a:lstStyle/>
            <a:p>
              <a:endParaRPr lang="en-US"/>
            </a:p>
          </p:txBody>
        </p:sp>
        <p:sp>
          <p:nvSpPr>
            <p:cNvPr id="321" name="Freeform 758"/>
            <p:cNvSpPr>
              <a:spLocks noChangeArrowheads="1"/>
            </p:cNvSpPr>
            <p:nvPr/>
          </p:nvSpPr>
          <p:spPr bwMode="auto">
            <a:xfrm>
              <a:off x="21699666" y="4864902"/>
              <a:ext cx="313107" cy="672599"/>
            </a:xfrm>
            <a:custGeom>
              <a:avLst/>
              <a:gdLst>
                <a:gd name="T0" fmla="*/ 71 w 594"/>
                <a:gd name="T1" fmla="*/ 1280 h 1281"/>
                <a:gd name="T2" fmla="*/ 71 w 594"/>
                <a:gd name="T3" fmla="*/ 1280 h 1281"/>
                <a:gd name="T4" fmla="*/ 40 w 594"/>
                <a:gd name="T5" fmla="*/ 1201 h 1281"/>
                <a:gd name="T6" fmla="*/ 55 w 594"/>
                <a:gd name="T7" fmla="*/ 1107 h 1281"/>
                <a:gd name="T8" fmla="*/ 32 w 594"/>
                <a:gd name="T9" fmla="*/ 972 h 1281"/>
                <a:gd name="T10" fmla="*/ 55 w 594"/>
                <a:gd name="T11" fmla="*/ 711 h 1281"/>
                <a:gd name="T12" fmla="*/ 95 w 594"/>
                <a:gd name="T13" fmla="*/ 616 h 1281"/>
                <a:gd name="T14" fmla="*/ 24 w 594"/>
                <a:gd name="T15" fmla="*/ 545 h 1281"/>
                <a:gd name="T16" fmla="*/ 158 w 594"/>
                <a:gd name="T17" fmla="*/ 379 h 1281"/>
                <a:gd name="T18" fmla="*/ 119 w 594"/>
                <a:gd name="T19" fmla="*/ 308 h 1281"/>
                <a:gd name="T20" fmla="*/ 135 w 594"/>
                <a:gd name="T21" fmla="*/ 182 h 1281"/>
                <a:gd name="T22" fmla="*/ 127 w 594"/>
                <a:gd name="T23" fmla="*/ 134 h 1281"/>
                <a:gd name="T24" fmla="*/ 166 w 594"/>
                <a:gd name="T25" fmla="*/ 8 h 1281"/>
                <a:gd name="T26" fmla="*/ 198 w 594"/>
                <a:gd name="T27" fmla="*/ 8 h 1281"/>
                <a:gd name="T28" fmla="*/ 229 w 594"/>
                <a:gd name="T29" fmla="*/ 0 h 1281"/>
                <a:gd name="T30" fmla="*/ 498 w 594"/>
                <a:gd name="T31" fmla="*/ 798 h 1281"/>
                <a:gd name="T32" fmla="*/ 585 w 594"/>
                <a:gd name="T33" fmla="*/ 956 h 1281"/>
                <a:gd name="T34" fmla="*/ 593 w 594"/>
                <a:gd name="T35" fmla="*/ 1043 h 1281"/>
                <a:gd name="T36" fmla="*/ 490 w 594"/>
                <a:gd name="T37" fmla="*/ 1170 h 1281"/>
                <a:gd name="T38" fmla="*/ 411 w 594"/>
                <a:gd name="T39" fmla="*/ 1209 h 1281"/>
                <a:gd name="T40" fmla="*/ 71 w 594"/>
                <a:gd name="T41" fmla="*/ 1280 h 1281"/>
                <a:gd name="T42" fmla="*/ 135 w 594"/>
                <a:gd name="T43" fmla="*/ 134 h 1281"/>
                <a:gd name="T44" fmla="*/ 135 w 594"/>
                <a:gd name="T45" fmla="*/ 213 h 1281"/>
                <a:gd name="T46" fmla="*/ 135 w 594"/>
                <a:gd name="T47" fmla="*/ 316 h 1281"/>
                <a:gd name="T48" fmla="*/ 142 w 594"/>
                <a:gd name="T49" fmla="*/ 411 h 1281"/>
                <a:gd name="T50" fmla="*/ 55 w 594"/>
                <a:gd name="T51" fmla="*/ 569 h 1281"/>
                <a:gd name="T52" fmla="*/ 79 w 594"/>
                <a:gd name="T53" fmla="*/ 680 h 1281"/>
                <a:gd name="T54" fmla="*/ 55 w 594"/>
                <a:gd name="T55" fmla="*/ 719 h 1281"/>
                <a:gd name="T56" fmla="*/ 63 w 594"/>
                <a:gd name="T57" fmla="*/ 1107 h 1281"/>
                <a:gd name="T58" fmla="*/ 48 w 594"/>
                <a:gd name="T59" fmla="*/ 1146 h 1281"/>
                <a:gd name="T60" fmla="*/ 55 w 594"/>
                <a:gd name="T61" fmla="*/ 1233 h 1281"/>
                <a:gd name="T62" fmla="*/ 221 w 594"/>
                <a:gd name="T63" fmla="*/ 1241 h 1281"/>
                <a:gd name="T64" fmla="*/ 419 w 594"/>
                <a:gd name="T65" fmla="*/ 1201 h 1281"/>
                <a:gd name="T66" fmla="*/ 585 w 594"/>
                <a:gd name="T67" fmla="*/ 1043 h 1281"/>
                <a:gd name="T68" fmla="*/ 569 w 594"/>
                <a:gd name="T69" fmla="*/ 885 h 1281"/>
                <a:gd name="T70" fmla="*/ 490 w 594"/>
                <a:gd name="T71" fmla="*/ 798 h 1281"/>
                <a:gd name="T72" fmla="*/ 198 w 594"/>
                <a:gd name="T73" fmla="*/ 16 h 1281"/>
                <a:gd name="T74" fmla="*/ 166 w 594"/>
                <a:gd name="T75" fmla="*/ 16 h 1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94" h="1281">
                  <a:moveTo>
                    <a:pt x="71" y="1280"/>
                  </a:moveTo>
                  <a:lnTo>
                    <a:pt x="71" y="1280"/>
                  </a:lnTo>
                  <a:lnTo>
                    <a:pt x="71" y="1280"/>
                  </a:lnTo>
                  <a:lnTo>
                    <a:pt x="71" y="1280"/>
                  </a:lnTo>
                  <a:cubicBezTo>
                    <a:pt x="63" y="1280"/>
                    <a:pt x="55" y="1257"/>
                    <a:pt x="48" y="1233"/>
                  </a:cubicBezTo>
                  <a:cubicBezTo>
                    <a:pt x="48" y="1225"/>
                    <a:pt x="40" y="1217"/>
                    <a:pt x="40" y="1201"/>
                  </a:cubicBezTo>
                  <a:cubicBezTo>
                    <a:pt x="24" y="1178"/>
                    <a:pt x="32" y="1162"/>
                    <a:pt x="40" y="1146"/>
                  </a:cubicBezTo>
                  <a:cubicBezTo>
                    <a:pt x="48" y="1130"/>
                    <a:pt x="55" y="1122"/>
                    <a:pt x="55" y="1107"/>
                  </a:cubicBezTo>
                  <a:lnTo>
                    <a:pt x="55" y="1107"/>
                  </a:lnTo>
                  <a:cubicBezTo>
                    <a:pt x="55" y="1075"/>
                    <a:pt x="63" y="1051"/>
                    <a:pt x="32" y="972"/>
                  </a:cubicBezTo>
                  <a:cubicBezTo>
                    <a:pt x="0" y="893"/>
                    <a:pt x="40" y="767"/>
                    <a:pt x="48" y="719"/>
                  </a:cubicBezTo>
                  <a:cubicBezTo>
                    <a:pt x="55" y="711"/>
                    <a:pt x="55" y="711"/>
                    <a:pt x="55" y="711"/>
                  </a:cubicBezTo>
                  <a:cubicBezTo>
                    <a:pt x="55" y="703"/>
                    <a:pt x="63" y="687"/>
                    <a:pt x="71" y="680"/>
                  </a:cubicBezTo>
                  <a:cubicBezTo>
                    <a:pt x="87" y="656"/>
                    <a:pt x="103" y="632"/>
                    <a:pt x="95" y="616"/>
                  </a:cubicBezTo>
                  <a:cubicBezTo>
                    <a:pt x="95" y="601"/>
                    <a:pt x="79" y="593"/>
                    <a:pt x="55" y="577"/>
                  </a:cubicBezTo>
                  <a:cubicBezTo>
                    <a:pt x="32" y="569"/>
                    <a:pt x="24" y="561"/>
                    <a:pt x="24" y="545"/>
                  </a:cubicBezTo>
                  <a:cubicBezTo>
                    <a:pt x="16" y="506"/>
                    <a:pt x="95" y="435"/>
                    <a:pt x="135" y="403"/>
                  </a:cubicBezTo>
                  <a:cubicBezTo>
                    <a:pt x="150" y="395"/>
                    <a:pt x="158" y="387"/>
                    <a:pt x="158" y="379"/>
                  </a:cubicBezTo>
                  <a:cubicBezTo>
                    <a:pt x="174" y="363"/>
                    <a:pt x="158" y="348"/>
                    <a:pt x="135" y="324"/>
                  </a:cubicBezTo>
                  <a:cubicBezTo>
                    <a:pt x="127" y="316"/>
                    <a:pt x="119" y="308"/>
                    <a:pt x="119" y="308"/>
                  </a:cubicBezTo>
                  <a:cubicBezTo>
                    <a:pt x="95" y="284"/>
                    <a:pt x="111" y="237"/>
                    <a:pt x="127" y="205"/>
                  </a:cubicBezTo>
                  <a:cubicBezTo>
                    <a:pt x="127" y="197"/>
                    <a:pt x="135" y="182"/>
                    <a:pt x="135" y="182"/>
                  </a:cubicBezTo>
                  <a:cubicBezTo>
                    <a:pt x="135" y="158"/>
                    <a:pt x="127" y="134"/>
                    <a:pt x="127" y="134"/>
                  </a:cubicBezTo>
                  <a:lnTo>
                    <a:pt x="127" y="134"/>
                  </a:lnTo>
                  <a:lnTo>
                    <a:pt x="127" y="134"/>
                  </a:lnTo>
                  <a:cubicBezTo>
                    <a:pt x="127" y="103"/>
                    <a:pt x="142" y="16"/>
                    <a:pt x="166" y="8"/>
                  </a:cubicBezTo>
                  <a:cubicBezTo>
                    <a:pt x="174" y="8"/>
                    <a:pt x="174" y="8"/>
                    <a:pt x="182" y="8"/>
                  </a:cubicBezTo>
                  <a:cubicBezTo>
                    <a:pt x="182" y="8"/>
                    <a:pt x="190" y="8"/>
                    <a:pt x="198" y="8"/>
                  </a:cubicBezTo>
                  <a:cubicBezTo>
                    <a:pt x="206" y="8"/>
                    <a:pt x="214" y="8"/>
                    <a:pt x="221" y="0"/>
                  </a:cubicBezTo>
                  <a:cubicBezTo>
                    <a:pt x="229" y="0"/>
                    <a:pt x="229" y="0"/>
                    <a:pt x="229" y="0"/>
                  </a:cubicBezTo>
                  <a:lnTo>
                    <a:pt x="229" y="0"/>
                  </a:lnTo>
                  <a:cubicBezTo>
                    <a:pt x="498" y="798"/>
                    <a:pt x="498" y="798"/>
                    <a:pt x="498" y="798"/>
                  </a:cubicBezTo>
                  <a:cubicBezTo>
                    <a:pt x="506" y="814"/>
                    <a:pt x="546" y="877"/>
                    <a:pt x="569" y="877"/>
                  </a:cubicBezTo>
                  <a:cubicBezTo>
                    <a:pt x="585" y="885"/>
                    <a:pt x="585" y="909"/>
                    <a:pt x="585" y="956"/>
                  </a:cubicBezTo>
                  <a:cubicBezTo>
                    <a:pt x="585" y="988"/>
                    <a:pt x="585" y="1020"/>
                    <a:pt x="593" y="1043"/>
                  </a:cubicBezTo>
                  <a:lnTo>
                    <a:pt x="593" y="1043"/>
                  </a:lnTo>
                  <a:lnTo>
                    <a:pt x="593" y="1043"/>
                  </a:lnTo>
                  <a:cubicBezTo>
                    <a:pt x="593" y="1043"/>
                    <a:pt x="506" y="1146"/>
                    <a:pt x="490" y="1170"/>
                  </a:cubicBezTo>
                  <a:cubicBezTo>
                    <a:pt x="474" y="1201"/>
                    <a:pt x="467" y="1201"/>
                    <a:pt x="427" y="1209"/>
                  </a:cubicBezTo>
                  <a:cubicBezTo>
                    <a:pt x="411" y="1209"/>
                    <a:pt x="411" y="1209"/>
                    <a:pt x="411" y="1209"/>
                  </a:cubicBezTo>
                  <a:cubicBezTo>
                    <a:pt x="388" y="1209"/>
                    <a:pt x="301" y="1233"/>
                    <a:pt x="221" y="1249"/>
                  </a:cubicBezTo>
                  <a:cubicBezTo>
                    <a:pt x="135" y="1265"/>
                    <a:pt x="79" y="1280"/>
                    <a:pt x="71" y="1280"/>
                  </a:cubicBezTo>
                  <a:close/>
                  <a:moveTo>
                    <a:pt x="135" y="134"/>
                  </a:moveTo>
                  <a:lnTo>
                    <a:pt x="135" y="134"/>
                  </a:lnTo>
                  <a:cubicBezTo>
                    <a:pt x="135" y="134"/>
                    <a:pt x="142" y="158"/>
                    <a:pt x="142" y="182"/>
                  </a:cubicBezTo>
                  <a:cubicBezTo>
                    <a:pt x="142" y="190"/>
                    <a:pt x="135" y="197"/>
                    <a:pt x="135" y="213"/>
                  </a:cubicBezTo>
                  <a:cubicBezTo>
                    <a:pt x="119" y="237"/>
                    <a:pt x="103" y="284"/>
                    <a:pt x="127" y="300"/>
                  </a:cubicBezTo>
                  <a:cubicBezTo>
                    <a:pt x="127" y="308"/>
                    <a:pt x="135" y="308"/>
                    <a:pt x="135" y="316"/>
                  </a:cubicBezTo>
                  <a:cubicBezTo>
                    <a:pt x="158" y="340"/>
                    <a:pt x="182" y="363"/>
                    <a:pt x="166" y="387"/>
                  </a:cubicBezTo>
                  <a:cubicBezTo>
                    <a:pt x="166" y="395"/>
                    <a:pt x="158" y="395"/>
                    <a:pt x="142" y="411"/>
                  </a:cubicBezTo>
                  <a:cubicBezTo>
                    <a:pt x="103" y="443"/>
                    <a:pt x="24" y="506"/>
                    <a:pt x="32" y="545"/>
                  </a:cubicBezTo>
                  <a:cubicBezTo>
                    <a:pt x="32" y="553"/>
                    <a:pt x="40" y="569"/>
                    <a:pt x="55" y="569"/>
                  </a:cubicBezTo>
                  <a:cubicBezTo>
                    <a:pt x="79" y="585"/>
                    <a:pt x="95" y="601"/>
                    <a:pt x="103" y="616"/>
                  </a:cubicBezTo>
                  <a:cubicBezTo>
                    <a:pt x="111" y="640"/>
                    <a:pt x="95" y="656"/>
                    <a:pt x="79" y="680"/>
                  </a:cubicBezTo>
                  <a:cubicBezTo>
                    <a:pt x="71" y="696"/>
                    <a:pt x="63" y="703"/>
                    <a:pt x="55" y="719"/>
                  </a:cubicBezTo>
                  <a:lnTo>
                    <a:pt x="55" y="719"/>
                  </a:lnTo>
                  <a:cubicBezTo>
                    <a:pt x="48" y="767"/>
                    <a:pt x="8" y="893"/>
                    <a:pt x="40" y="972"/>
                  </a:cubicBezTo>
                  <a:cubicBezTo>
                    <a:pt x="63" y="1051"/>
                    <a:pt x="63" y="1075"/>
                    <a:pt x="63" y="1107"/>
                  </a:cubicBezTo>
                  <a:lnTo>
                    <a:pt x="63" y="1107"/>
                  </a:lnTo>
                  <a:cubicBezTo>
                    <a:pt x="55" y="1122"/>
                    <a:pt x="55" y="1138"/>
                    <a:pt x="48" y="1146"/>
                  </a:cubicBezTo>
                  <a:cubicBezTo>
                    <a:pt x="40" y="1162"/>
                    <a:pt x="32" y="1178"/>
                    <a:pt x="40" y="1201"/>
                  </a:cubicBezTo>
                  <a:cubicBezTo>
                    <a:pt x="48" y="1209"/>
                    <a:pt x="48" y="1225"/>
                    <a:pt x="55" y="1233"/>
                  </a:cubicBezTo>
                  <a:cubicBezTo>
                    <a:pt x="63" y="1257"/>
                    <a:pt x="63" y="1273"/>
                    <a:pt x="71" y="1273"/>
                  </a:cubicBezTo>
                  <a:cubicBezTo>
                    <a:pt x="79" y="1273"/>
                    <a:pt x="150" y="1257"/>
                    <a:pt x="221" y="1241"/>
                  </a:cubicBezTo>
                  <a:cubicBezTo>
                    <a:pt x="293" y="1225"/>
                    <a:pt x="388" y="1209"/>
                    <a:pt x="411" y="1201"/>
                  </a:cubicBezTo>
                  <a:cubicBezTo>
                    <a:pt x="419" y="1201"/>
                    <a:pt x="419" y="1201"/>
                    <a:pt x="419" y="1201"/>
                  </a:cubicBezTo>
                  <a:cubicBezTo>
                    <a:pt x="467" y="1194"/>
                    <a:pt x="467" y="1194"/>
                    <a:pt x="482" y="1170"/>
                  </a:cubicBezTo>
                  <a:cubicBezTo>
                    <a:pt x="498" y="1146"/>
                    <a:pt x="577" y="1059"/>
                    <a:pt x="585" y="1043"/>
                  </a:cubicBezTo>
                  <a:cubicBezTo>
                    <a:pt x="577" y="1020"/>
                    <a:pt x="577" y="988"/>
                    <a:pt x="577" y="956"/>
                  </a:cubicBezTo>
                  <a:cubicBezTo>
                    <a:pt x="577" y="925"/>
                    <a:pt x="577" y="893"/>
                    <a:pt x="569" y="885"/>
                  </a:cubicBezTo>
                  <a:cubicBezTo>
                    <a:pt x="538" y="877"/>
                    <a:pt x="490" y="798"/>
                    <a:pt x="490" y="798"/>
                  </a:cubicBezTo>
                  <a:lnTo>
                    <a:pt x="490" y="798"/>
                  </a:lnTo>
                  <a:cubicBezTo>
                    <a:pt x="229" y="8"/>
                    <a:pt x="229" y="8"/>
                    <a:pt x="229" y="8"/>
                  </a:cubicBezTo>
                  <a:cubicBezTo>
                    <a:pt x="214" y="16"/>
                    <a:pt x="206" y="16"/>
                    <a:pt x="198" y="16"/>
                  </a:cubicBezTo>
                  <a:cubicBezTo>
                    <a:pt x="190" y="16"/>
                    <a:pt x="182" y="16"/>
                    <a:pt x="182" y="16"/>
                  </a:cubicBezTo>
                  <a:cubicBezTo>
                    <a:pt x="174" y="16"/>
                    <a:pt x="174" y="16"/>
                    <a:pt x="166" y="16"/>
                  </a:cubicBezTo>
                  <a:cubicBezTo>
                    <a:pt x="150" y="16"/>
                    <a:pt x="135" y="79"/>
                    <a:pt x="135" y="134"/>
                  </a:cubicBezTo>
                  <a:close/>
                </a:path>
              </a:pathLst>
            </a:custGeom>
            <a:solidFill>
              <a:schemeClr val="accent6"/>
            </a:solidFill>
            <a:ln>
              <a:solidFill>
                <a:schemeClr val="bg2"/>
              </a:solidFill>
            </a:ln>
            <a:effectLst/>
          </p:spPr>
          <p:txBody>
            <a:bodyPr wrap="none" anchor="ctr"/>
            <a:lstStyle/>
            <a:p>
              <a:endParaRPr lang="en-US"/>
            </a:p>
          </p:txBody>
        </p:sp>
        <p:sp>
          <p:nvSpPr>
            <p:cNvPr id="322" name="Freeform 759"/>
            <p:cNvSpPr>
              <a:spLocks noChangeArrowheads="1"/>
            </p:cNvSpPr>
            <p:nvPr/>
          </p:nvSpPr>
          <p:spPr bwMode="auto">
            <a:xfrm>
              <a:off x="21453820" y="4934482"/>
              <a:ext cx="340939" cy="640128"/>
            </a:xfrm>
            <a:custGeom>
              <a:avLst/>
              <a:gdLst>
                <a:gd name="T0" fmla="*/ 15 w 649"/>
                <a:gd name="T1" fmla="*/ 269 h 1219"/>
                <a:gd name="T2" fmla="*/ 15 w 649"/>
                <a:gd name="T3" fmla="*/ 269 h 1219"/>
                <a:gd name="T4" fmla="*/ 23 w 649"/>
                <a:gd name="T5" fmla="*/ 364 h 1219"/>
                <a:gd name="T6" fmla="*/ 63 w 649"/>
                <a:gd name="T7" fmla="*/ 419 h 1219"/>
                <a:gd name="T8" fmla="*/ 102 w 649"/>
                <a:gd name="T9" fmla="*/ 522 h 1219"/>
                <a:gd name="T10" fmla="*/ 95 w 649"/>
                <a:gd name="T11" fmla="*/ 617 h 1219"/>
                <a:gd name="T12" fmla="*/ 118 w 649"/>
                <a:gd name="T13" fmla="*/ 743 h 1219"/>
                <a:gd name="T14" fmla="*/ 150 w 649"/>
                <a:gd name="T15" fmla="*/ 838 h 1219"/>
                <a:gd name="T16" fmla="*/ 190 w 649"/>
                <a:gd name="T17" fmla="*/ 838 h 1219"/>
                <a:gd name="T18" fmla="*/ 237 w 649"/>
                <a:gd name="T19" fmla="*/ 988 h 1219"/>
                <a:gd name="T20" fmla="*/ 284 w 649"/>
                <a:gd name="T21" fmla="*/ 1210 h 1219"/>
                <a:gd name="T22" fmla="*/ 537 w 649"/>
                <a:gd name="T23" fmla="*/ 1139 h 1219"/>
                <a:gd name="T24" fmla="*/ 506 w 649"/>
                <a:gd name="T25" fmla="*/ 1067 h 1219"/>
                <a:gd name="T26" fmla="*/ 521 w 649"/>
                <a:gd name="T27" fmla="*/ 973 h 1219"/>
                <a:gd name="T28" fmla="*/ 498 w 649"/>
                <a:gd name="T29" fmla="*/ 838 h 1219"/>
                <a:gd name="T30" fmla="*/ 521 w 649"/>
                <a:gd name="T31" fmla="*/ 585 h 1219"/>
                <a:gd name="T32" fmla="*/ 521 w 649"/>
                <a:gd name="T33" fmla="*/ 443 h 1219"/>
                <a:gd name="T34" fmla="*/ 632 w 649"/>
                <a:gd name="T35" fmla="*/ 253 h 1219"/>
                <a:gd name="T36" fmla="*/ 585 w 649"/>
                <a:gd name="T37" fmla="*/ 174 h 1219"/>
                <a:gd name="T38" fmla="*/ 601 w 649"/>
                <a:gd name="T39" fmla="*/ 48 h 1219"/>
                <a:gd name="T40" fmla="*/ 601 w 649"/>
                <a:gd name="T41" fmla="*/ 0 h 1219"/>
                <a:gd name="T42" fmla="*/ 0 w 649"/>
                <a:gd name="T43" fmla="*/ 174 h 1219"/>
                <a:gd name="T44" fmla="*/ 15 w 649"/>
                <a:gd name="T45" fmla="*/ 269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9" h="1219">
                  <a:moveTo>
                    <a:pt x="15" y="269"/>
                  </a:moveTo>
                  <a:lnTo>
                    <a:pt x="15" y="269"/>
                  </a:lnTo>
                  <a:cubicBezTo>
                    <a:pt x="23" y="285"/>
                    <a:pt x="15" y="324"/>
                    <a:pt x="23" y="364"/>
                  </a:cubicBezTo>
                  <a:cubicBezTo>
                    <a:pt x="31" y="396"/>
                    <a:pt x="55" y="396"/>
                    <a:pt x="63" y="419"/>
                  </a:cubicBezTo>
                  <a:cubicBezTo>
                    <a:pt x="79" y="443"/>
                    <a:pt x="95" y="498"/>
                    <a:pt x="102" y="522"/>
                  </a:cubicBezTo>
                  <a:cubicBezTo>
                    <a:pt x="102" y="553"/>
                    <a:pt x="79" y="577"/>
                    <a:pt x="95" y="617"/>
                  </a:cubicBezTo>
                  <a:cubicBezTo>
                    <a:pt x="110" y="656"/>
                    <a:pt x="118" y="720"/>
                    <a:pt x="118" y="743"/>
                  </a:cubicBezTo>
                  <a:cubicBezTo>
                    <a:pt x="118" y="767"/>
                    <a:pt x="126" y="830"/>
                    <a:pt x="150" y="838"/>
                  </a:cubicBezTo>
                  <a:cubicBezTo>
                    <a:pt x="174" y="838"/>
                    <a:pt x="174" y="807"/>
                    <a:pt x="190" y="838"/>
                  </a:cubicBezTo>
                  <a:cubicBezTo>
                    <a:pt x="205" y="862"/>
                    <a:pt x="221" y="933"/>
                    <a:pt x="237" y="988"/>
                  </a:cubicBezTo>
                  <a:cubicBezTo>
                    <a:pt x="253" y="1044"/>
                    <a:pt x="284" y="1202"/>
                    <a:pt x="284" y="1210"/>
                  </a:cubicBezTo>
                  <a:cubicBezTo>
                    <a:pt x="292" y="1218"/>
                    <a:pt x="537" y="1139"/>
                    <a:pt x="537" y="1139"/>
                  </a:cubicBezTo>
                  <a:cubicBezTo>
                    <a:pt x="521" y="1139"/>
                    <a:pt x="521" y="1107"/>
                    <a:pt x="506" y="1067"/>
                  </a:cubicBezTo>
                  <a:cubicBezTo>
                    <a:pt x="490" y="1036"/>
                    <a:pt x="521" y="1012"/>
                    <a:pt x="521" y="973"/>
                  </a:cubicBezTo>
                  <a:cubicBezTo>
                    <a:pt x="529" y="941"/>
                    <a:pt x="529" y="917"/>
                    <a:pt x="498" y="838"/>
                  </a:cubicBezTo>
                  <a:cubicBezTo>
                    <a:pt x="466" y="751"/>
                    <a:pt x="506" y="625"/>
                    <a:pt x="521" y="585"/>
                  </a:cubicBezTo>
                  <a:cubicBezTo>
                    <a:pt x="537" y="538"/>
                    <a:pt x="616" y="482"/>
                    <a:pt x="521" y="443"/>
                  </a:cubicBezTo>
                  <a:cubicBezTo>
                    <a:pt x="419" y="403"/>
                    <a:pt x="608" y="269"/>
                    <a:pt x="632" y="253"/>
                  </a:cubicBezTo>
                  <a:cubicBezTo>
                    <a:pt x="648" y="229"/>
                    <a:pt x="616" y="198"/>
                    <a:pt x="585" y="174"/>
                  </a:cubicBezTo>
                  <a:cubicBezTo>
                    <a:pt x="561" y="143"/>
                    <a:pt x="601" y="71"/>
                    <a:pt x="601" y="48"/>
                  </a:cubicBezTo>
                  <a:cubicBezTo>
                    <a:pt x="601" y="24"/>
                    <a:pt x="601" y="0"/>
                    <a:pt x="601" y="0"/>
                  </a:cubicBezTo>
                  <a:cubicBezTo>
                    <a:pt x="593" y="24"/>
                    <a:pt x="292" y="103"/>
                    <a:pt x="0" y="174"/>
                  </a:cubicBezTo>
                  <a:cubicBezTo>
                    <a:pt x="0" y="198"/>
                    <a:pt x="8" y="253"/>
                    <a:pt x="15" y="269"/>
                  </a:cubicBezTo>
                </a:path>
              </a:pathLst>
            </a:custGeom>
            <a:solidFill>
              <a:schemeClr val="accent6"/>
            </a:solidFill>
            <a:ln>
              <a:solidFill>
                <a:schemeClr val="bg2"/>
              </a:solidFill>
            </a:ln>
            <a:effectLst/>
          </p:spPr>
          <p:txBody>
            <a:bodyPr wrap="none" anchor="ctr"/>
            <a:lstStyle/>
            <a:p>
              <a:endParaRPr lang="en-US"/>
            </a:p>
          </p:txBody>
        </p:sp>
        <p:sp>
          <p:nvSpPr>
            <p:cNvPr id="323" name="Freeform 760"/>
            <p:cNvSpPr>
              <a:spLocks noChangeArrowheads="1"/>
            </p:cNvSpPr>
            <p:nvPr/>
          </p:nvSpPr>
          <p:spPr bwMode="auto">
            <a:xfrm>
              <a:off x="21453820" y="4922886"/>
              <a:ext cx="340939" cy="654044"/>
            </a:xfrm>
            <a:custGeom>
              <a:avLst/>
              <a:gdLst>
                <a:gd name="T0" fmla="*/ 292 w 649"/>
                <a:gd name="T1" fmla="*/ 1242 h 1243"/>
                <a:gd name="T2" fmla="*/ 253 w 649"/>
                <a:gd name="T3" fmla="*/ 1091 h 1243"/>
                <a:gd name="T4" fmla="*/ 190 w 649"/>
                <a:gd name="T5" fmla="*/ 862 h 1243"/>
                <a:gd name="T6" fmla="*/ 174 w 649"/>
                <a:gd name="T7" fmla="*/ 854 h 1243"/>
                <a:gd name="T8" fmla="*/ 150 w 649"/>
                <a:gd name="T9" fmla="*/ 862 h 1243"/>
                <a:gd name="T10" fmla="*/ 95 w 649"/>
                <a:gd name="T11" fmla="*/ 641 h 1243"/>
                <a:gd name="T12" fmla="*/ 95 w 649"/>
                <a:gd name="T13" fmla="*/ 554 h 1243"/>
                <a:gd name="T14" fmla="*/ 47 w 649"/>
                <a:gd name="T15" fmla="*/ 427 h 1243"/>
                <a:gd name="T16" fmla="*/ 15 w 649"/>
                <a:gd name="T17" fmla="*/ 340 h 1243"/>
                <a:gd name="T18" fmla="*/ 0 w 649"/>
                <a:gd name="T19" fmla="*/ 198 h 1243"/>
                <a:gd name="T20" fmla="*/ 0 w 649"/>
                <a:gd name="T21" fmla="*/ 190 h 1243"/>
                <a:gd name="T22" fmla="*/ 593 w 649"/>
                <a:gd name="T23" fmla="*/ 0 h 1243"/>
                <a:gd name="T24" fmla="*/ 608 w 649"/>
                <a:gd name="T25" fmla="*/ 72 h 1243"/>
                <a:gd name="T26" fmla="*/ 593 w 649"/>
                <a:gd name="T27" fmla="*/ 190 h 1243"/>
                <a:gd name="T28" fmla="*/ 632 w 649"/>
                <a:gd name="T29" fmla="*/ 277 h 1243"/>
                <a:gd name="T30" fmla="*/ 498 w 649"/>
                <a:gd name="T31" fmla="*/ 435 h 1243"/>
                <a:gd name="T32" fmla="*/ 569 w 649"/>
                <a:gd name="T33" fmla="*/ 506 h 1243"/>
                <a:gd name="T34" fmla="*/ 521 w 649"/>
                <a:gd name="T35" fmla="*/ 609 h 1243"/>
                <a:gd name="T36" fmla="*/ 506 w 649"/>
                <a:gd name="T37" fmla="*/ 862 h 1243"/>
                <a:gd name="T38" fmla="*/ 529 w 649"/>
                <a:gd name="T39" fmla="*/ 997 h 1243"/>
                <a:gd name="T40" fmla="*/ 506 w 649"/>
                <a:gd name="T41" fmla="*/ 1091 h 1243"/>
                <a:gd name="T42" fmla="*/ 537 w 649"/>
                <a:gd name="T43" fmla="*/ 1163 h 1243"/>
                <a:gd name="T44" fmla="*/ 537 w 649"/>
                <a:gd name="T45" fmla="*/ 1170 h 1243"/>
                <a:gd name="T46" fmla="*/ 181 w 649"/>
                <a:gd name="T47" fmla="*/ 846 h 1243"/>
                <a:gd name="T48" fmla="*/ 197 w 649"/>
                <a:gd name="T49" fmla="*/ 854 h 1243"/>
                <a:gd name="T50" fmla="*/ 261 w 649"/>
                <a:gd name="T51" fmla="*/ 1091 h 1243"/>
                <a:gd name="T52" fmla="*/ 529 w 649"/>
                <a:gd name="T53" fmla="*/ 1163 h 1243"/>
                <a:gd name="T54" fmla="*/ 506 w 649"/>
                <a:gd name="T55" fmla="*/ 1091 h 1243"/>
                <a:gd name="T56" fmla="*/ 521 w 649"/>
                <a:gd name="T57" fmla="*/ 997 h 1243"/>
                <a:gd name="T58" fmla="*/ 498 w 649"/>
                <a:gd name="T59" fmla="*/ 862 h 1243"/>
                <a:gd name="T60" fmla="*/ 521 w 649"/>
                <a:gd name="T61" fmla="*/ 601 h 1243"/>
                <a:gd name="T62" fmla="*/ 561 w 649"/>
                <a:gd name="T63" fmla="*/ 506 h 1243"/>
                <a:gd name="T64" fmla="*/ 490 w 649"/>
                <a:gd name="T65" fmla="*/ 435 h 1243"/>
                <a:gd name="T66" fmla="*/ 624 w 649"/>
                <a:gd name="T67" fmla="*/ 269 h 1243"/>
                <a:gd name="T68" fmla="*/ 585 w 649"/>
                <a:gd name="T69" fmla="*/ 198 h 1243"/>
                <a:gd name="T70" fmla="*/ 601 w 649"/>
                <a:gd name="T71" fmla="*/ 72 h 1243"/>
                <a:gd name="T72" fmla="*/ 8 w 649"/>
                <a:gd name="T73" fmla="*/ 198 h 1243"/>
                <a:gd name="T74" fmla="*/ 23 w 649"/>
                <a:gd name="T75" fmla="*/ 340 h 1243"/>
                <a:gd name="T76" fmla="*/ 55 w 649"/>
                <a:gd name="T77" fmla="*/ 420 h 1243"/>
                <a:gd name="T78" fmla="*/ 102 w 649"/>
                <a:gd name="T79" fmla="*/ 546 h 1243"/>
                <a:gd name="T80" fmla="*/ 95 w 649"/>
                <a:gd name="T81" fmla="*/ 641 h 1243"/>
                <a:gd name="T82" fmla="*/ 150 w 649"/>
                <a:gd name="T83" fmla="*/ 854 h 1243"/>
                <a:gd name="T84" fmla="*/ 174 w 649"/>
                <a:gd name="T85" fmla="*/ 846 h 1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49" h="1243">
                  <a:moveTo>
                    <a:pt x="292" y="1242"/>
                  </a:moveTo>
                  <a:lnTo>
                    <a:pt x="292" y="1242"/>
                  </a:lnTo>
                  <a:cubicBezTo>
                    <a:pt x="292" y="1242"/>
                    <a:pt x="284" y="1242"/>
                    <a:pt x="284" y="1234"/>
                  </a:cubicBezTo>
                  <a:cubicBezTo>
                    <a:pt x="284" y="1234"/>
                    <a:pt x="276" y="1186"/>
                    <a:pt x="253" y="1091"/>
                  </a:cubicBezTo>
                  <a:cubicBezTo>
                    <a:pt x="245" y="1060"/>
                    <a:pt x="237" y="1028"/>
                    <a:pt x="237" y="1012"/>
                  </a:cubicBezTo>
                  <a:cubicBezTo>
                    <a:pt x="213" y="933"/>
                    <a:pt x="197" y="886"/>
                    <a:pt x="190" y="862"/>
                  </a:cubicBezTo>
                  <a:cubicBezTo>
                    <a:pt x="181" y="854"/>
                    <a:pt x="181" y="854"/>
                    <a:pt x="181" y="854"/>
                  </a:cubicBezTo>
                  <a:cubicBezTo>
                    <a:pt x="181" y="854"/>
                    <a:pt x="181" y="854"/>
                    <a:pt x="174" y="854"/>
                  </a:cubicBezTo>
                  <a:cubicBezTo>
                    <a:pt x="174" y="862"/>
                    <a:pt x="166" y="862"/>
                    <a:pt x="158" y="862"/>
                  </a:cubicBezTo>
                  <a:cubicBezTo>
                    <a:pt x="150" y="862"/>
                    <a:pt x="150" y="862"/>
                    <a:pt x="150" y="862"/>
                  </a:cubicBezTo>
                  <a:cubicBezTo>
                    <a:pt x="126" y="854"/>
                    <a:pt x="118" y="799"/>
                    <a:pt x="118" y="767"/>
                  </a:cubicBezTo>
                  <a:cubicBezTo>
                    <a:pt x="118" y="744"/>
                    <a:pt x="102" y="673"/>
                    <a:pt x="95" y="641"/>
                  </a:cubicBezTo>
                  <a:cubicBezTo>
                    <a:pt x="87" y="617"/>
                    <a:pt x="87" y="601"/>
                    <a:pt x="95" y="577"/>
                  </a:cubicBezTo>
                  <a:cubicBezTo>
                    <a:pt x="95" y="570"/>
                    <a:pt x="95" y="562"/>
                    <a:pt x="95" y="554"/>
                  </a:cubicBezTo>
                  <a:cubicBezTo>
                    <a:pt x="95" y="522"/>
                    <a:pt x="79" y="467"/>
                    <a:pt x="63" y="443"/>
                  </a:cubicBezTo>
                  <a:cubicBezTo>
                    <a:pt x="63" y="435"/>
                    <a:pt x="55" y="427"/>
                    <a:pt x="47" y="427"/>
                  </a:cubicBezTo>
                  <a:cubicBezTo>
                    <a:pt x="39" y="420"/>
                    <a:pt x="31" y="411"/>
                    <a:pt x="23" y="388"/>
                  </a:cubicBezTo>
                  <a:cubicBezTo>
                    <a:pt x="15" y="372"/>
                    <a:pt x="15" y="356"/>
                    <a:pt x="15" y="340"/>
                  </a:cubicBezTo>
                  <a:cubicBezTo>
                    <a:pt x="15" y="317"/>
                    <a:pt x="15" y="301"/>
                    <a:pt x="8" y="293"/>
                  </a:cubicBezTo>
                  <a:cubicBezTo>
                    <a:pt x="0" y="277"/>
                    <a:pt x="0" y="238"/>
                    <a:pt x="0" y="198"/>
                  </a:cubicBezTo>
                  <a:cubicBezTo>
                    <a:pt x="0" y="190"/>
                    <a:pt x="0" y="190"/>
                    <a:pt x="0" y="190"/>
                  </a:cubicBezTo>
                  <a:lnTo>
                    <a:pt x="0" y="190"/>
                  </a:lnTo>
                  <a:cubicBezTo>
                    <a:pt x="545" y="64"/>
                    <a:pt x="593" y="24"/>
                    <a:pt x="593" y="24"/>
                  </a:cubicBezTo>
                  <a:cubicBezTo>
                    <a:pt x="593" y="0"/>
                    <a:pt x="593" y="0"/>
                    <a:pt x="593" y="0"/>
                  </a:cubicBezTo>
                  <a:cubicBezTo>
                    <a:pt x="601" y="24"/>
                    <a:pt x="601" y="24"/>
                    <a:pt x="601" y="24"/>
                  </a:cubicBezTo>
                  <a:cubicBezTo>
                    <a:pt x="601" y="24"/>
                    <a:pt x="608" y="48"/>
                    <a:pt x="608" y="72"/>
                  </a:cubicBezTo>
                  <a:cubicBezTo>
                    <a:pt x="608" y="80"/>
                    <a:pt x="601" y="87"/>
                    <a:pt x="601" y="103"/>
                  </a:cubicBezTo>
                  <a:cubicBezTo>
                    <a:pt x="585" y="127"/>
                    <a:pt x="569" y="174"/>
                    <a:pt x="593" y="190"/>
                  </a:cubicBezTo>
                  <a:cubicBezTo>
                    <a:pt x="593" y="198"/>
                    <a:pt x="601" y="198"/>
                    <a:pt x="601" y="206"/>
                  </a:cubicBezTo>
                  <a:cubicBezTo>
                    <a:pt x="624" y="230"/>
                    <a:pt x="648" y="253"/>
                    <a:pt x="632" y="277"/>
                  </a:cubicBezTo>
                  <a:cubicBezTo>
                    <a:pt x="632" y="285"/>
                    <a:pt x="624" y="285"/>
                    <a:pt x="608" y="301"/>
                  </a:cubicBezTo>
                  <a:cubicBezTo>
                    <a:pt x="569" y="333"/>
                    <a:pt x="490" y="396"/>
                    <a:pt x="498" y="435"/>
                  </a:cubicBezTo>
                  <a:cubicBezTo>
                    <a:pt x="498" y="443"/>
                    <a:pt x="506" y="459"/>
                    <a:pt x="521" y="459"/>
                  </a:cubicBezTo>
                  <a:cubicBezTo>
                    <a:pt x="545" y="475"/>
                    <a:pt x="561" y="491"/>
                    <a:pt x="569" y="506"/>
                  </a:cubicBezTo>
                  <a:cubicBezTo>
                    <a:pt x="577" y="530"/>
                    <a:pt x="561" y="546"/>
                    <a:pt x="545" y="570"/>
                  </a:cubicBezTo>
                  <a:cubicBezTo>
                    <a:pt x="537" y="586"/>
                    <a:pt x="529" y="593"/>
                    <a:pt x="521" y="609"/>
                  </a:cubicBezTo>
                  <a:lnTo>
                    <a:pt x="521" y="609"/>
                  </a:lnTo>
                  <a:cubicBezTo>
                    <a:pt x="514" y="657"/>
                    <a:pt x="474" y="783"/>
                    <a:pt x="506" y="862"/>
                  </a:cubicBezTo>
                  <a:cubicBezTo>
                    <a:pt x="529" y="941"/>
                    <a:pt x="529" y="965"/>
                    <a:pt x="529" y="997"/>
                  </a:cubicBezTo>
                  <a:lnTo>
                    <a:pt x="529" y="997"/>
                  </a:lnTo>
                  <a:cubicBezTo>
                    <a:pt x="521" y="1012"/>
                    <a:pt x="521" y="1028"/>
                    <a:pt x="514" y="1036"/>
                  </a:cubicBezTo>
                  <a:cubicBezTo>
                    <a:pt x="506" y="1052"/>
                    <a:pt x="498" y="1068"/>
                    <a:pt x="506" y="1091"/>
                  </a:cubicBezTo>
                  <a:cubicBezTo>
                    <a:pt x="514" y="1099"/>
                    <a:pt x="514" y="1115"/>
                    <a:pt x="521" y="1123"/>
                  </a:cubicBezTo>
                  <a:cubicBezTo>
                    <a:pt x="529" y="1147"/>
                    <a:pt x="529" y="1163"/>
                    <a:pt x="537" y="1163"/>
                  </a:cubicBezTo>
                  <a:cubicBezTo>
                    <a:pt x="553" y="1163"/>
                    <a:pt x="553" y="1163"/>
                    <a:pt x="553" y="1163"/>
                  </a:cubicBezTo>
                  <a:cubicBezTo>
                    <a:pt x="537" y="1170"/>
                    <a:pt x="537" y="1170"/>
                    <a:pt x="537" y="1170"/>
                  </a:cubicBezTo>
                  <a:cubicBezTo>
                    <a:pt x="529" y="1170"/>
                    <a:pt x="316" y="1242"/>
                    <a:pt x="292" y="1242"/>
                  </a:cubicBezTo>
                  <a:close/>
                  <a:moveTo>
                    <a:pt x="181" y="846"/>
                  </a:moveTo>
                  <a:lnTo>
                    <a:pt x="181" y="846"/>
                  </a:lnTo>
                  <a:cubicBezTo>
                    <a:pt x="190" y="846"/>
                    <a:pt x="190" y="846"/>
                    <a:pt x="197" y="854"/>
                  </a:cubicBezTo>
                  <a:cubicBezTo>
                    <a:pt x="213" y="886"/>
                    <a:pt x="229" y="957"/>
                    <a:pt x="237" y="1012"/>
                  </a:cubicBezTo>
                  <a:cubicBezTo>
                    <a:pt x="245" y="1028"/>
                    <a:pt x="253" y="1060"/>
                    <a:pt x="261" y="1091"/>
                  </a:cubicBezTo>
                  <a:cubicBezTo>
                    <a:pt x="268" y="1147"/>
                    <a:pt x="284" y="1218"/>
                    <a:pt x="292" y="1234"/>
                  </a:cubicBezTo>
                  <a:cubicBezTo>
                    <a:pt x="308" y="1234"/>
                    <a:pt x="450" y="1186"/>
                    <a:pt x="529" y="1163"/>
                  </a:cubicBezTo>
                  <a:cubicBezTo>
                    <a:pt x="521" y="1155"/>
                    <a:pt x="521" y="1147"/>
                    <a:pt x="514" y="1123"/>
                  </a:cubicBezTo>
                  <a:cubicBezTo>
                    <a:pt x="514" y="1115"/>
                    <a:pt x="506" y="1107"/>
                    <a:pt x="506" y="1091"/>
                  </a:cubicBezTo>
                  <a:cubicBezTo>
                    <a:pt x="490" y="1068"/>
                    <a:pt x="498" y="1052"/>
                    <a:pt x="506" y="1036"/>
                  </a:cubicBezTo>
                  <a:cubicBezTo>
                    <a:pt x="514" y="1020"/>
                    <a:pt x="521" y="1012"/>
                    <a:pt x="521" y="997"/>
                  </a:cubicBezTo>
                  <a:lnTo>
                    <a:pt x="521" y="997"/>
                  </a:lnTo>
                  <a:cubicBezTo>
                    <a:pt x="521" y="965"/>
                    <a:pt x="529" y="941"/>
                    <a:pt x="498" y="862"/>
                  </a:cubicBezTo>
                  <a:cubicBezTo>
                    <a:pt x="466" y="783"/>
                    <a:pt x="506" y="657"/>
                    <a:pt x="514" y="609"/>
                  </a:cubicBezTo>
                  <a:cubicBezTo>
                    <a:pt x="521" y="601"/>
                    <a:pt x="521" y="601"/>
                    <a:pt x="521" y="601"/>
                  </a:cubicBezTo>
                  <a:cubicBezTo>
                    <a:pt x="521" y="593"/>
                    <a:pt x="529" y="577"/>
                    <a:pt x="537" y="570"/>
                  </a:cubicBezTo>
                  <a:cubicBezTo>
                    <a:pt x="553" y="546"/>
                    <a:pt x="569" y="522"/>
                    <a:pt x="561" y="506"/>
                  </a:cubicBezTo>
                  <a:cubicBezTo>
                    <a:pt x="561" y="491"/>
                    <a:pt x="545" y="483"/>
                    <a:pt x="521" y="467"/>
                  </a:cubicBezTo>
                  <a:cubicBezTo>
                    <a:pt x="498" y="459"/>
                    <a:pt x="490" y="451"/>
                    <a:pt x="490" y="435"/>
                  </a:cubicBezTo>
                  <a:cubicBezTo>
                    <a:pt x="482" y="396"/>
                    <a:pt x="561" y="325"/>
                    <a:pt x="601" y="293"/>
                  </a:cubicBezTo>
                  <a:cubicBezTo>
                    <a:pt x="616" y="285"/>
                    <a:pt x="624" y="277"/>
                    <a:pt x="624" y="269"/>
                  </a:cubicBezTo>
                  <a:cubicBezTo>
                    <a:pt x="640" y="253"/>
                    <a:pt x="624" y="238"/>
                    <a:pt x="601" y="214"/>
                  </a:cubicBezTo>
                  <a:cubicBezTo>
                    <a:pt x="593" y="206"/>
                    <a:pt x="585" y="198"/>
                    <a:pt x="585" y="198"/>
                  </a:cubicBezTo>
                  <a:cubicBezTo>
                    <a:pt x="561" y="174"/>
                    <a:pt x="577" y="127"/>
                    <a:pt x="593" y="95"/>
                  </a:cubicBezTo>
                  <a:cubicBezTo>
                    <a:pt x="593" y="87"/>
                    <a:pt x="601" y="72"/>
                    <a:pt x="601" y="72"/>
                  </a:cubicBezTo>
                  <a:cubicBezTo>
                    <a:pt x="601" y="56"/>
                    <a:pt x="601" y="40"/>
                    <a:pt x="593" y="32"/>
                  </a:cubicBezTo>
                  <a:cubicBezTo>
                    <a:pt x="577" y="48"/>
                    <a:pt x="474" y="87"/>
                    <a:pt x="8" y="198"/>
                  </a:cubicBezTo>
                  <a:cubicBezTo>
                    <a:pt x="8" y="246"/>
                    <a:pt x="8" y="277"/>
                    <a:pt x="15" y="293"/>
                  </a:cubicBezTo>
                  <a:cubicBezTo>
                    <a:pt x="23" y="301"/>
                    <a:pt x="23" y="317"/>
                    <a:pt x="23" y="340"/>
                  </a:cubicBezTo>
                  <a:cubicBezTo>
                    <a:pt x="23" y="356"/>
                    <a:pt x="23" y="372"/>
                    <a:pt x="31" y="380"/>
                  </a:cubicBezTo>
                  <a:cubicBezTo>
                    <a:pt x="31" y="404"/>
                    <a:pt x="47" y="411"/>
                    <a:pt x="55" y="420"/>
                  </a:cubicBezTo>
                  <a:cubicBezTo>
                    <a:pt x="55" y="427"/>
                    <a:pt x="63" y="435"/>
                    <a:pt x="71" y="443"/>
                  </a:cubicBezTo>
                  <a:cubicBezTo>
                    <a:pt x="87" y="459"/>
                    <a:pt x="102" y="522"/>
                    <a:pt x="102" y="546"/>
                  </a:cubicBezTo>
                  <a:cubicBezTo>
                    <a:pt x="102" y="562"/>
                    <a:pt x="102" y="570"/>
                    <a:pt x="95" y="586"/>
                  </a:cubicBezTo>
                  <a:cubicBezTo>
                    <a:pt x="95" y="601"/>
                    <a:pt x="87" y="617"/>
                    <a:pt x="95" y="641"/>
                  </a:cubicBezTo>
                  <a:cubicBezTo>
                    <a:pt x="110" y="673"/>
                    <a:pt x="126" y="736"/>
                    <a:pt x="126" y="767"/>
                  </a:cubicBezTo>
                  <a:cubicBezTo>
                    <a:pt x="126" y="807"/>
                    <a:pt x="134" y="854"/>
                    <a:pt x="150" y="854"/>
                  </a:cubicBezTo>
                  <a:lnTo>
                    <a:pt x="158" y="854"/>
                  </a:lnTo>
                  <a:cubicBezTo>
                    <a:pt x="166" y="854"/>
                    <a:pt x="166" y="854"/>
                    <a:pt x="174" y="846"/>
                  </a:cubicBezTo>
                  <a:cubicBezTo>
                    <a:pt x="174" y="846"/>
                    <a:pt x="174" y="846"/>
                    <a:pt x="181" y="846"/>
                  </a:cubicBezTo>
                  <a:close/>
                </a:path>
              </a:pathLst>
            </a:custGeom>
            <a:solidFill>
              <a:schemeClr val="accent6"/>
            </a:solidFill>
            <a:ln>
              <a:solidFill>
                <a:schemeClr val="bg2"/>
              </a:solidFill>
            </a:ln>
            <a:effectLst/>
          </p:spPr>
          <p:txBody>
            <a:bodyPr wrap="none" anchor="ctr"/>
            <a:lstStyle/>
            <a:p>
              <a:endParaRPr lang="en-US"/>
            </a:p>
          </p:txBody>
        </p:sp>
        <p:sp>
          <p:nvSpPr>
            <p:cNvPr id="324" name="Freeform 761"/>
            <p:cNvSpPr>
              <a:spLocks noChangeArrowheads="1"/>
            </p:cNvSpPr>
            <p:nvPr/>
          </p:nvSpPr>
          <p:spPr bwMode="auto">
            <a:xfrm>
              <a:off x="21602255" y="5412259"/>
              <a:ext cx="674919" cy="361812"/>
            </a:xfrm>
            <a:custGeom>
              <a:avLst/>
              <a:gdLst>
                <a:gd name="T0" fmla="*/ 1241 w 1282"/>
                <a:gd name="T1" fmla="*/ 404 h 689"/>
                <a:gd name="T2" fmla="*/ 1241 w 1282"/>
                <a:gd name="T3" fmla="*/ 404 h 689"/>
                <a:gd name="T4" fmla="*/ 1186 w 1282"/>
                <a:gd name="T5" fmla="*/ 324 h 689"/>
                <a:gd name="T6" fmla="*/ 1107 w 1282"/>
                <a:gd name="T7" fmla="*/ 309 h 689"/>
                <a:gd name="T8" fmla="*/ 1139 w 1282"/>
                <a:gd name="T9" fmla="*/ 340 h 689"/>
                <a:gd name="T10" fmla="*/ 1170 w 1282"/>
                <a:gd name="T11" fmla="*/ 364 h 689"/>
                <a:gd name="T12" fmla="*/ 1194 w 1282"/>
                <a:gd name="T13" fmla="*/ 388 h 689"/>
                <a:gd name="T14" fmla="*/ 1218 w 1282"/>
                <a:gd name="T15" fmla="*/ 427 h 689"/>
                <a:gd name="T16" fmla="*/ 1170 w 1282"/>
                <a:gd name="T17" fmla="*/ 451 h 689"/>
                <a:gd name="T18" fmla="*/ 1131 w 1282"/>
                <a:gd name="T19" fmla="*/ 482 h 689"/>
                <a:gd name="T20" fmla="*/ 1076 w 1282"/>
                <a:gd name="T21" fmla="*/ 475 h 689"/>
                <a:gd name="T22" fmla="*/ 1044 w 1282"/>
                <a:gd name="T23" fmla="*/ 467 h 689"/>
                <a:gd name="T24" fmla="*/ 1004 w 1282"/>
                <a:gd name="T25" fmla="*/ 419 h 689"/>
                <a:gd name="T26" fmla="*/ 965 w 1282"/>
                <a:gd name="T27" fmla="*/ 404 h 689"/>
                <a:gd name="T28" fmla="*/ 981 w 1282"/>
                <a:gd name="T29" fmla="*/ 356 h 689"/>
                <a:gd name="T30" fmla="*/ 854 w 1282"/>
                <a:gd name="T31" fmla="*/ 293 h 689"/>
                <a:gd name="T32" fmla="*/ 830 w 1282"/>
                <a:gd name="T33" fmla="*/ 253 h 689"/>
                <a:gd name="T34" fmla="*/ 862 w 1282"/>
                <a:gd name="T35" fmla="*/ 158 h 689"/>
                <a:gd name="T36" fmla="*/ 909 w 1282"/>
                <a:gd name="T37" fmla="*/ 119 h 689"/>
                <a:gd name="T38" fmla="*/ 886 w 1282"/>
                <a:gd name="T39" fmla="*/ 87 h 689"/>
                <a:gd name="T40" fmla="*/ 823 w 1282"/>
                <a:gd name="T41" fmla="*/ 79 h 689"/>
                <a:gd name="T42" fmla="*/ 783 w 1282"/>
                <a:gd name="T43" fmla="*/ 16 h 689"/>
                <a:gd name="T44" fmla="*/ 775 w 1282"/>
                <a:gd name="T45" fmla="*/ 8 h 689"/>
                <a:gd name="T46" fmla="*/ 775 w 1282"/>
                <a:gd name="T47" fmla="*/ 0 h 689"/>
                <a:gd name="T48" fmla="*/ 664 w 1282"/>
                <a:gd name="T49" fmla="*/ 127 h 689"/>
                <a:gd name="T50" fmla="*/ 593 w 1282"/>
                <a:gd name="T51" fmla="*/ 166 h 689"/>
                <a:gd name="T52" fmla="*/ 253 w 1282"/>
                <a:gd name="T53" fmla="*/ 230 h 689"/>
                <a:gd name="T54" fmla="*/ 0 w 1282"/>
                <a:gd name="T55" fmla="*/ 301 h 689"/>
                <a:gd name="T56" fmla="*/ 0 w 1282"/>
                <a:gd name="T57" fmla="*/ 625 h 689"/>
                <a:gd name="T58" fmla="*/ 16 w 1282"/>
                <a:gd name="T59" fmla="*/ 633 h 689"/>
                <a:gd name="T60" fmla="*/ 506 w 1282"/>
                <a:gd name="T61" fmla="*/ 506 h 689"/>
                <a:gd name="T62" fmla="*/ 585 w 1282"/>
                <a:gd name="T63" fmla="*/ 506 h 689"/>
                <a:gd name="T64" fmla="*/ 704 w 1282"/>
                <a:gd name="T65" fmla="*/ 475 h 689"/>
                <a:gd name="T66" fmla="*/ 759 w 1282"/>
                <a:gd name="T67" fmla="*/ 546 h 689"/>
                <a:gd name="T68" fmla="*/ 775 w 1282"/>
                <a:gd name="T69" fmla="*/ 554 h 689"/>
                <a:gd name="T70" fmla="*/ 838 w 1282"/>
                <a:gd name="T71" fmla="*/ 609 h 689"/>
                <a:gd name="T72" fmla="*/ 846 w 1282"/>
                <a:gd name="T73" fmla="*/ 672 h 689"/>
                <a:gd name="T74" fmla="*/ 925 w 1282"/>
                <a:gd name="T75" fmla="*/ 641 h 689"/>
                <a:gd name="T76" fmla="*/ 981 w 1282"/>
                <a:gd name="T77" fmla="*/ 546 h 689"/>
                <a:gd name="T78" fmla="*/ 1028 w 1282"/>
                <a:gd name="T79" fmla="*/ 585 h 689"/>
                <a:gd name="T80" fmla="*/ 1083 w 1282"/>
                <a:gd name="T81" fmla="*/ 593 h 689"/>
                <a:gd name="T82" fmla="*/ 1131 w 1282"/>
                <a:gd name="T83" fmla="*/ 530 h 689"/>
                <a:gd name="T84" fmla="*/ 1154 w 1282"/>
                <a:gd name="T85" fmla="*/ 530 h 689"/>
                <a:gd name="T86" fmla="*/ 1194 w 1282"/>
                <a:gd name="T87" fmla="*/ 498 h 689"/>
                <a:gd name="T88" fmla="*/ 1234 w 1282"/>
                <a:gd name="T89" fmla="*/ 498 h 689"/>
                <a:gd name="T90" fmla="*/ 1257 w 1282"/>
                <a:gd name="T91" fmla="*/ 475 h 689"/>
                <a:gd name="T92" fmla="*/ 1265 w 1282"/>
                <a:gd name="T93" fmla="*/ 554 h 689"/>
                <a:gd name="T94" fmla="*/ 1273 w 1282"/>
                <a:gd name="T95" fmla="*/ 530 h 689"/>
                <a:gd name="T96" fmla="*/ 1241 w 1282"/>
                <a:gd name="T97" fmla="*/ 404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2" h="689">
                  <a:moveTo>
                    <a:pt x="1241" y="404"/>
                  </a:moveTo>
                  <a:lnTo>
                    <a:pt x="1241" y="404"/>
                  </a:lnTo>
                  <a:cubicBezTo>
                    <a:pt x="1210" y="348"/>
                    <a:pt x="1218" y="332"/>
                    <a:pt x="1186" y="324"/>
                  </a:cubicBezTo>
                  <a:cubicBezTo>
                    <a:pt x="1154" y="317"/>
                    <a:pt x="1107" y="285"/>
                    <a:pt x="1107" y="309"/>
                  </a:cubicBezTo>
                  <a:cubicBezTo>
                    <a:pt x="1107" y="332"/>
                    <a:pt x="1115" y="332"/>
                    <a:pt x="1139" y="340"/>
                  </a:cubicBezTo>
                  <a:cubicBezTo>
                    <a:pt x="1154" y="340"/>
                    <a:pt x="1170" y="340"/>
                    <a:pt x="1170" y="364"/>
                  </a:cubicBezTo>
                  <a:cubicBezTo>
                    <a:pt x="1162" y="388"/>
                    <a:pt x="1178" y="388"/>
                    <a:pt x="1194" y="388"/>
                  </a:cubicBezTo>
                  <a:cubicBezTo>
                    <a:pt x="1210" y="388"/>
                    <a:pt x="1234" y="404"/>
                    <a:pt x="1218" y="427"/>
                  </a:cubicBezTo>
                  <a:cubicBezTo>
                    <a:pt x="1210" y="443"/>
                    <a:pt x="1178" y="435"/>
                    <a:pt x="1170" y="451"/>
                  </a:cubicBezTo>
                  <a:cubicBezTo>
                    <a:pt x="1162" y="475"/>
                    <a:pt x="1154" y="490"/>
                    <a:pt x="1131" y="482"/>
                  </a:cubicBezTo>
                  <a:cubicBezTo>
                    <a:pt x="1115" y="482"/>
                    <a:pt x="1083" y="467"/>
                    <a:pt x="1076" y="475"/>
                  </a:cubicBezTo>
                  <a:cubicBezTo>
                    <a:pt x="1060" y="490"/>
                    <a:pt x="1067" y="498"/>
                    <a:pt x="1044" y="467"/>
                  </a:cubicBezTo>
                  <a:cubicBezTo>
                    <a:pt x="1020" y="427"/>
                    <a:pt x="1028" y="419"/>
                    <a:pt x="1004" y="419"/>
                  </a:cubicBezTo>
                  <a:cubicBezTo>
                    <a:pt x="973" y="411"/>
                    <a:pt x="941" y="419"/>
                    <a:pt x="965" y="404"/>
                  </a:cubicBezTo>
                  <a:cubicBezTo>
                    <a:pt x="981" y="380"/>
                    <a:pt x="996" y="380"/>
                    <a:pt x="981" y="356"/>
                  </a:cubicBezTo>
                  <a:cubicBezTo>
                    <a:pt x="957" y="340"/>
                    <a:pt x="894" y="301"/>
                    <a:pt x="854" y="293"/>
                  </a:cubicBezTo>
                  <a:cubicBezTo>
                    <a:pt x="814" y="285"/>
                    <a:pt x="814" y="285"/>
                    <a:pt x="830" y="253"/>
                  </a:cubicBezTo>
                  <a:cubicBezTo>
                    <a:pt x="846" y="222"/>
                    <a:pt x="830" y="166"/>
                    <a:pt x="862" y="158"/>
                  </a:cubicBezTo>
                  <a:cubicBezTo>
                    <a:pt x="894" y="143"/>
                    <a:pt x="909" y="135"/>
                    <a:pt x="909" y="119"/>
                  </a:cubicBezTo>
                  <a:cubicBezTo>
                    <a:pt x="917" y="103"/>
                    <a:pt x="909" y="87"/>
                    <a:pt x="886" y="87"/>
                  </a:cubicBezTo>
                  <a:cubicBezTo>
                    <a:pt x="870" y="95"/>
                    <a:pt x="838" y="119"/>
                    <a:pt x="823" y="79"/>
                  </a:cubicBezTo>
                  <a:cubicBezTo>
                    <a:pt x="814" y="40"/>
                    <a:pt x="799" y="24"/>
                    <a:pt x="783" y="16"/>
                  </a:cubicBezTo>
                  <a:cubicBezTo>
                    <a:pt x="783" y="8"/>
                    <a:pt x="783" y="8"/>
                    <a:pt x="775" y="8"/>
                  </a:cubicBezTo>
                  <a:cubicBezTo>
                    <a:pt x="775" y="8"/>
                    <a:pt x="767" y="8"/>
                    <a:pt x="775" y="0"/>
                  </a:cubicBezTo>
                  <a:cubicBezTo>
                    <a:pt x="775" y="0"/>
                    <a:pt x="680" y="103"/>
                    <a:pt x="664" y="127"/>
                  </a:cubicBezTo>
                  <a:cubicBezTo>
                    <a:pt x="649" y="158"/>
                    <a:pt x="649" y="158"/>
                    <a:pt x="593" y="166"/>
                  </a:cubicBezTo>
                  <a:cubicBezTo>
                    <a:pt x="546" y="166"/>
                    <a:pt x="269" y="237"/>
                    <a:pt x="253" y="230"/>
                  </a:cubicBezTo>
                  <a:cubicBezTo>
                    <a:pt x="253" y="230"/>
                    <a:pt x="8" y="309"/>
                    <a:pt x="0" y="301"/>
                  </a:cubicBezTo>
                  <a:cubicBezTo>
                    <a:pt x="0" y="625"/>
                    <a:pt x="0" y="625"/>
                    <a:pt x="0" y="625"/>
                  </a:cubicBezTo>
                  <a:cubicBezTo>
                    <a:pt x="0" y="625"/>
                    <a:pt x="0" y="641"/>
                    <a:pt x="16" y="633"/>
                  </a:cubicBezTo>
                  <a:cubicBezTo>
                    <a:pt x="32" y="625"/>
                    <a:pt x="475" y="522"/>
                    <a:pt x="506" y="506"/>
                  </a:cubicBezTo>
                  <a:cubicBezTo>
                    <a:pt x="538" y="490"/>
                    <a:pt x="577" y="506"/>
                    <a:pt x="585" y="506"/>
                  </a:cubicBezTo>
                  <a:cubicBezTo>
                    <a:pt x="593" y="514"/>
                    <a:pt x="672" y="467"/>
                    <a:pt x="704" y="475"/>
                  </a:cubicBezTo>
                  <a:cubicBezTo>
                    <a:pt x="720" y="482"/>
                    <a:pt x="743" y="522"/>
                    <a:pt x="759" y="546"/>
                  </a:cubicBezTo>
                  <a:cubicBezTo>
                    <a:pt x="759" y="546"/>
                    <a:pt x="767" y="546"/>
                    <a:pt x="775" y="554"/>
                  </a:cubicBezTo>
                  <a:cubicBezTo>
                    <a:pt x="807" y="593"/>
                    <a:pt x="830" y="562"/>
                    <a:pt x="838" y="609"/>
                  </a:cubicBezTo>
                  <a:cubicBezTo>
                    <a:pt x="846" y="657"/>
                    <a:pt x="814" y="664"/>
                    <a:pt x="846" y="672"/>
                  </a:cubicBezTo>
                  <a:cubicBezTo>
                    <a:pt x="886" y="688"/>
                    <a:pt x="886" y="680"/>
                    <a:pt x="925" y="641"/>
                  </a:cubicBezTo>
                  <a:cubicBezTo>
                    <a:pt x="965" y="593"/>
                    <a:pt x="933" y="554"/>
                    <a:pt x="981" y="546"/>
                  </a:cubicBezTo>
                  <a:cubicBezTo>
                    <a:pt x="1028" y="538"/>
                    <a:pt x="1028" y="562"/>
                    <a:pt x="1028" y="585"/>
                  </a:cubicBezTo>
                  <a:cubicBezTo>
                    <a:pt x="1028" y="609"/>
                    <a:pt x="1067" y="617"/>
                    <a:pt x="1083" y="593"/>
                  </a:cubicBezTo>
                  <a:cubicBezTo>
                    <a:pt x="1091" y="562"/>
                    <a:pt x="1123" y="530"/>
                    <a:pt x="1131" y="530"/>
                  </a:cubicBezTo>
                  <a:cubicBezTo>
                    <a:pt x="1131" y="530"/>
                    <a:pt x="1139" y="562"/>
                    <a:pt x="1154" y="530"/>
                  </a:cubicBezTo>
                  <a:cubicBezTo>
                    <a:pt x="1178" y="498"/>
                    <a:pt x="1162" y="490"/>
                    <a:pt x="1194" y="498"/>
                  </a:cubicBezTo>
                  <a:cubicBezTo>
                    <a:pt x="1226" y="514"/>
                    <a:pt x="1234" y="522"/>
                    <a:pt x="1234" y="498"/>
                  </a:cubicBezTo>
                  <a:cubicBezTo>
                    <a:pt x="1234" y="482"/>
                    <a:pt x="1257" y="451"/>
                    <a:pt x="1257" y="475"/>
                  </a:cubicBezTo>
                  <a:cubicBezTo>
                    <a:pt x="1265" y="506"/>
                    <a:pt x="1249" y="530"/>
                    <a:pt x="1265" y="554"/>
                  </a:cubicBezTo>
                  <a:cubicBezTo>
                    <a:pt x="1273" y="570"/>
                    <a:pt x="1265" y="562"/>
                    <a:pt x="1273" y="530"/>
                  </a:cubicBezTo>
                  <a:cubicBezTo>
                    <a:pt x="1281" y="506"/>
                    <a:pt x="1273" y="451"/>
                    <a:pt x="1241" y="404"/>
                  </a:cubicBezTo>
                </a:path>
              </a:pathLst>
            </a:custGeom>
            <a:solidFill>
              <a:schemeClr val="accent6"/>
            </a:solidFill>
            <a:ln>
              <a:solidFill>
                <a:schemeClr val="bg2"/>
              </a:solidFill>
            </a:ln>
            <a:effectLst/>
          </p:spPr>
          <p:txBody>
            <a:bodyPr wrap="none" anchor="ctr"/>
            <a:lstStyle/>
            <a:p>
              <a:endParaRPr lang="en-US"/>
            </a:p>
          </p:txBody>
        </p:sp>
        <p:sp>
          <p:nvSpPr>
            <p:cNvPr id="325" name="Freeform 762"/>
            <p:cNvSpPr>
              <a:spLocks noChangeArrowheads="1"/>
            </p:cNvSpPr>
            <p:nvPr/>
          </p:nvSpPr>
          <p:spPr bwMode="auto">
            <a:xfrm>
              <a:off x="21597617" y="5412259"/>
              <a:ext cx="679557" cy="361812"/>
            </a:xfrm>
            <a:custGeom>
              <a:avLst/>
              <a:gdLst>
                <a:gd name="T0" fmla="*/ 838 w 1290"/>
                <a:gd name="T1" fmla="*/ 664 h 689"/>
                <a:gd name="T2" fmla="*/ 783 w 1290"/>
                <a:gd name="T3" fmla="*/ 562 h 689"/>
                <a:gd name="T4" fmla="*/ 712 w 1290"/>
                <a:gd name="T5" fmla="*/ 482 h 689"/>
                <a:gd name="T6" fmla="*/ 514 w 1290"/>
                <a:gd name="T7" fmla="*/ 514 h 689"/>
                <a:gd name="T8" fmla="*/ 0 w 1290"/>
                <a:gd name="T9" fmla="*/ 625 h 689"/>
                <a:gd name="T10" fmla="*/ 261 w 1290"/>
                <a:gd name="T11" fmla="*/ 230 h 689"/>
                <a:gd name="T12" fmla="*/ 609 w 1290"/>
                <a:gd name="T13" fmla="*/ 158 h 689"/>
                <a:gd name="T14" fmla="*/ 783 w 1290"/>
                <a:gd name="T15" fmla="*/ 0 h 689"/>
                <a:gd name="T16" fmla="*/ 799 w 1290"/>
                <a:gd name="T17" fmla="*/ 8 h 689"/>
                <a:gd name="T18" fmla="*/ 878 w 1290"/>
                <a:gd name="T19" fmla="*/ 95 h 689"/>
                <a:gd name="T20" fmla="*/ 870 w 1290"/>
                <a:gd name="T21" fmla="*/ 158 h 689"/>
                <a:gd name="T22" fmla="*/ 854 w 1290"/>
                <a:gd name="T23" fmla="*/ 293 h 689"/>
                <a:gd name="T24" fmla="*/ 989 w 1290"/>
                <a:gd name="T25" fmla="*/ 388 h 689"/>
                <a:gd name="T26" fmla="*/ 1012 w 1290"/>
                <a:gd name="T27" fmla="*/ 411 h 689"/>
                <a:gd name="T28" fmla="*/ 1075 w 1290"/>
                <a:gd name="T29" fmla="*/ 482 h 689"/>
                <a:gd name="T30" fmla="*/ 1147 w 1290"/>
                <a:gd name="T31" fmla="*/ 482 h 689"/>
                <a:gd name="T32" fmla="*/ 1226 w 1290"/>
                <a:gd name="T33" fmla="*/ 404 h 689"/>
                <a:gd name="T34" fmla="*/ 1170 w 1290"/>
                <a:gd name="T35" fmla="*/ 348 h 689"/>
                <a:gd name="T36" fmla="*/ 1123 w 1290"/>
                <a:gd name="T37" fmla="*/ 301 h 689"/>
                <a:gd name="T38" fmla="*/ 1257 w 1290"/>
                <a:gd name="T39" fmla="*/ 395 h 689"/>
                <a:gd name="T40" fmla="*/ 1265 w 1290"/>
                <a:gd name="T41" fmla="*/ 554 h 689"/>
                <a:gd name="T42" fmla="*/ 1242 w 1290"/>
                <a:gd name="T43" fmla="*/ 498 h 689"/>
                <a:gd name="T44" fmla="*/ 1186 w 1290"/>
                <a:gd name="T45" fmla="*/ 498 h 689"/>
                <a:gd name="T46" fmla="*/ 1139 w 1290"/>
                <a:gd name="T47" fmla="*/ 538 h 689"/>
                <a:gd name="T48" fmla="*/ 1028 w 1290"/>
                <a:gd name="T49" fmla="*/ 585 h 689"/>
                <a:gd name="T50" fmla="*/ 965 w 1290"/>
                <a:gd name="T51" fmla="*/ 585 h 689"/>
                <a:gd name="T52" fmla="*/ 767 w 1290"/>
                <a:gd name="T53" fmla="*/ 538 h 689"/>
                <a:gd name="T54" fmla="*/ 846 w 1290"/>
                <a:gd name="T55" fmla="*/ 609 h 689"/>
                <a:gd name="T56" fmla="*/ 886 w 1290"/>
                <a:gd name="T57" fmla="*/ 680 h 689"/>
                <a:gd name="T58" fmla="*/ 989 w 1290"/>
                <a:gd name="T59" fmla="*/ 546 h 689"/>
                <a:gd name="T60" fmla="*/ 1068 w 1290"/>
                <a:gd name="T61" fmla="*/ 601 h 689"/>
                <a:gd name="T62" fmla="*/ 1147 w 1290"/>
                <a:gd name="T63" fmla="*/ 546 h 689"/>
                <a:gd name="T64" fmla="*/ 1202 w 1290"/>
                <a:gd name="T65" fmla="*/ 498 h 689"/>
                <a:gd name="T66" fmla="*/ 1265 w 1290"/>
                <a:gd name="T67" fmla="*/ 467 h 689"/>
                <a:gd name="T68" fmla="*/ 1273 w 1290"/>
                <a:gd name="T69" fmla="*/ 554 h 689"/>
                <a:gd name="T70" fmla="*/ 1226 w 1290"/>
                <a:gd name="T71" fmla="*/ 364 h 689"/>
                <a:gd name="T72" fmla="*/ 1115 w 1290"/>
                <a:gd name="T73" fmla="*/ 309 h 689"/>
                <a:gd name="T74" fmla="*/ 1178 w 1290"/>
                <a:gd name="T75" fmla="*/ 364 h 689"/>
                <a:gd name="T76" fmla="*/ 1234 w 1290"/>
                <a:gd name="T77" fmla="*/ 427 h 689"/>
                <a:gd name="T78" fmla="*/ 1139 w 1290"/>
                <a:gd name="T79" fmla="*/ 490 h 689"/>
                <a:gd name="T80" fmla="*/ 1075 w 1290"/>
                <a:gd name="T81" fmla="*/ 490 h 689"/>
                <a:gd name="T82" fmla="*/ 1012 w 1290"/>
                <a:gd name="T83" fmla="*/ 419 h 689"/>
                <a:gd name="T84" fmla="*/ 981 w 1290"/>
                <a:gd name="T85" fmla="*/ 380 h 689"/>
                <a:gd name="T86" fmla="*/ 854 w 1290"/>
                <a:gd name="T87" fmla="*/ 293 h 689"/>
                <a:gd name="T88" fmla="*/ 870 w 1290"/>
                <a:gd name="T89" fmla="*/ 151 h 689"/>
                <a:gd name="T90" fmla="*/ 886 w 1290"/>
                <a:gd name="T91" fmla="*/ 103 h 689"/>
                <a:gd name="T92" fmla="*/ 783 w 1290"/>
                <a:gd name="T93" fmla="*/ 8 h 689"/>
                <a:gd name="T94" fmla="*/ 617 w 1290"/>
                <a:gd name="T95" fmla="*/ 166 h 689"/>
                <a:gd name="T96" fmla="*/ 16 w 1290"/>
                <a:gd name="T97" fmla="*/ 309 h 689"/>
                <a:gd name="T98" fmla="*/ 135 w 1290"/>
                <a:gd name="T99" fmla="*/ 601 h 689"/>
                <a:gd name="T100" fmla="*/ 704 w 1290"/>
                <a:gd name="T101" fmla="*/ 47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90" h="689">
                  <a:moveTo>
                    <a:pt x="886" y="688"/>
                  </a:moveTo>
                  <a:lnTo>
                    <a:pt x="886" y="688"/>
                  </a:lnTo>
                  <a:cubicBezTo>
                    <a:pt x="878" y="688"/>
                    <a:pt x="870" y="680"/>
                    <a:pt x="854" y="680"/>
                  </a:cubicBezTo>
                  <a:cubicBezTo>
                    <a:pt x="846" y="672"/>
                    <a:pt x="838" y="672"/>
                    <a:pt x="838" y="664"/>
                  </a:cubicBezTo>
                  <a:cubicBezTo>
                    <a:pt x="831" y="664"/>
                    <a:pt x="838" y="657"/>
                    <a:pt x="838" y="648"/>
                  </a:cubicBezTo>
                  <a:cubicBezTo>
                    <a:pt x="838" y="641"/>
                    <a:pt x="846" y="633"/>
                    <a:pt x="846" y="609"/>
                  </a:cubicBezTo>
                  <a:cubicBezTo>
                    <a:pt x="838" y="585"/>
                    <a:pt x="831" y="585"/>
                    <a:pt x="822" y="585"/>
                  </a:cubicBezTo>
                  <a:cubicBezTo>
                    <a:pt x="807" y="577"/>
                    <a:pt x="799" y="577"/>
                    <a:pt x="783" y="562"/>
                  </a:cubicBezTo>
                  <a:cubicBezTo>
                    <a:pt x="767" y="546"/>
                    <a:pt x="767" y="546"/>
                    <a:pt x="767" y="546"/>
                  </a:cubicBezTo>
                  <a:cubicBezTo>
                    <a:pt x="759" y="546"/>
                    <a:pt x="759" y="546"/>
                    <a:pt x="759" y="546"/>
                  </a:cubicBezTo>
                  <a:lnTo>
                    <a:pt x="759" y="546"/>
                  </a:lnTo>
                  <a:cubicBezTo>
                    <a:pt x="744" y="506"/>
                    <a:pt x="720" y="482"/>
                    <a:pt x="712" y="482"/>
                  </a:cubicBezTo>
                  <a:cubicBezTo>
                    <a:pt x="704" y="482"/>
                    <a:pt x="704" y="482"/>
                    <a:pt x="704" y="482"/>
                  </a:cubicBezTo>
                  <a:cubicBezTo>
                    <a:pt x="680" y="482"/>
                    <a:pt x="649" y="490"/>
                    <a:pt x="625" y="498"/>
                  </a:cubicBezTo>
                  <a:cubicBezTo>
                    <a:pt x="609" y="514"/>
                    <a:pt x="593" y="514"/>
                    <a:pt x="593" y="514"/>
                  </a:cubicBezTo>
                  <a:cubicBezTo>
                    <a:pt x="562" y="498"/>
                    <a:pt x="530" y="498"/>
                    <a:pt x="514" y="514"/>
                  </a:cubicBezTo>
                  <a:cubicBezTo>
                    <a:pt x="491" y="522"/>
                    <a:pt x="277" y="577"/>
                    <a:pt x="135" y="609"/>
                  </a:cubicBezTo>
                  <a:cubicBezTo>
                    <a:pt x="79" y="625"/>
                    <a:pt x="24" y="633"/>
                    <a:pt x="24" y="641"/>
                  </a:cubicBezTo>
                  <a:lnTo>
                    <a:pt x="16" y="641"/>
                  </a:lnTo>
                  <a:cubicBezTo>
                    <a:pt x="8" y="641"/>
                    <a:pt x="0" y="633"/>
                    <a:pt x="0" y="625"/>
                  </a:cubicBezTo>
                  <a:cubicBezTo>
                    <a:pt x="8" y="293"/>
                    <a:pt x="8" y="293"/>
                    <a:pt x="8" y="293"/>
                  </a:cubicBezTo>
                  <a:cubicBezTo>
                    <a:pt x="16" y="301"/>
                    <a:pt x="16" y="301"/>
                    <a:pt x="16" y="301"/>
                  </a:cubicBezTo>
                  <a:cubicBezTo>
                    <a:pt x="32" y="293"/>
                    <a:pt x="182" y="253"/>
                    <a:pt x="261" y="230"/>
                  </a:cubicBezTo>
                  <a:lnTo>
                    <a:pt x="261" y="230"/>
                  </a:lnTo>
                  <a:lnTo>
                    <a:pt x="261" y="230"/>
                  </a:lnTo>
                  <a:cubicBezTo>
                    <a:pt x="269" y="230"/>
                    <a:pt x="340" y="214"/>
                    <a:pt x="411" y="198"/>
                  </a:cubicBezTo>
                  <a:cubicBezTo>
                    <a:pt x="483" y="182"/>
                    <a:pt x="578" y="166"/>
                    <a:pt x="601" y="158"/>
                  </a:cubicBezTo>
                  <a:cubicBezTo>
                    <a:pt x="609" y="158"/>
                    <a:pt x="609" y="158"/>
                    <a:pt x="609" y="158"/>
                  </a:cubicBezTo>
                  <a:cubicBezTo>
                    <a:pt x="657" y="151"/>
                    <a:pt x="657" y="151"/>
                    <a:pt x="672" y="127"/>
                  </a:cubicBezTo>
                  <a:cubicBezTo>
                    <a:pt x="688" y="95"/>
                    <a:pt x="775" y="0"/>
                    <a:pt x="775" y="0"/>
                  </a:cubicBezTo>
                  <a:cubicBezTo>
                    <a:pt x="783" y="0"/>
                    <a:pt x="783" y="0"/>
                    <a:pt x="783" y="0"/>
                  </a:cubicBezTo>
                  <a:lnTo>
                    <a:pt x="783" y="0"/>
                  </a:lnTo>
                  <a:lnTo>
                    <a:pt x="783" y="0"/>
                  </a:lnTo>
                  <a:cubicBezTo>
                    <a:pt x="791" y="8"/>
                    <a:pt x="791" y="8"/>
                    <a:pt x="791" y="8"/>
                  </a:cubicBezTo>
                  <a:lnTo>
                    <a:pt x="791" y="8"/>
                  </a:lnTo>
                  <a:cubicBezTo>
                    <a:pt x="799" y="8"/>
                    <a:pt x="799" y="8"/>
                    <a:pt x="799" y="8"/>
                  </a:cubicBezTo>
                  <a:lnTo>
                    <a:pt x="799" y="8"/>
                  </a:lnTo>
                  <a:cubicBezTo>
                    <a:pt x="815" y="24"/>
                    <a:pt x="822" y="48"/>
                    <a:pt x="838" y="79"/>
                  </a:cubicBezTo>
                  <a:cubicBezTo>
                    <a:pt x="838" y="95"/>
                    <a:pt x="846" y="103"/>
                    <a:pt x="854" y="103"/>
                  </a:cubicBezTo>
                  <a:cubicBezTo>
                    <a:pt x="862" y="103"/>
                    <a:pt x="870" y="95"/>
                    <a:pt x="878" y="95"/>
                  </a:cubicBezTo>
                  <a:cubicBezTo>
                    <a:pt x="886" y="87"/>
                    <a:pt x="886" y="87"/>
                    <a:pt x="894" y="87"/>
                  </a:cubicBezTo>
                  <a:cubicBezTo>
                    <a:pt x="902" y="87"/>
                    <a:pt x="909" y="87"/>
                    <a:pt x="917" y="95"/>
                  </a:cubicBezTo>
                  <a:cubicBezTo>
                    <a:pt x="925" y="103"/>
                    <a:pt x="925" y="111"/>
                    <a:pt x="925" y="119"/>
                  </a:cubicBezTo>
                  <a:cubicBezTo>
                    <a:pt x="925" y="135"/>
                    <a:pt x="902" y="151"/>
                    <a:pt x="870" y="158"/>
                  </a:cubicBezTo>
                  <a:cubicBezTo>
                    <a:pt x="854" y="166"/>
                    <a:pt x="854" y="182"/>
                    <a:pt x="854" y="206"/>
                  </a:cubicBezTo>
                  <a:cubicBezTo>
                    <a:pt x="846" y="222"/>
                    <a:pt x="846" y="237"/>
                    <a:pt x="838" y="253"/>
                  </a:cubicBezTo>
                  <a:cubicBezTo>
                    <a:pt x="838" y="269"/>
                    <a:pt x="831" y="277"/>
                    <a:pt x="831" y="285"/>
                  </a:cubicBezTo>
                  <a:cubicBezTo>
                    <a:pt x="831" y="285"/>
                    <a:pt x="838" y="285"/>
                    <a:pt x="854" y="293"/>
                  </a:cubicBezTo>
                  <a:cubicBezTo>
                    <a:pt x="862" y="293"/>
                    <a:pt x="862" y="293"/>
                    <a:pt x="862" y="293"/>
                  </a:cubicBezTo>
                  <a:cubicBezTo>
                    <a:pt x="902" y="301"/>
                    <a:pt x="965" y="340"/>
                    <a:pt x="989" y="356"/>
                  </a:cubicBezTo>
                  <a:cubicBezTo>
                    <a:pt x="997" y="364"/>
                    <a:pt x="997" y="372"/>
                    <a:pt x="997" y="372"/>
                  </a:cubicBezTo>
                  <a:cubicBezTo>
                    <a:pt x="997" y="380"/>
                    <a:pt x="997" y="388"/>
                    <a:pt x="989" y="388"/>
                  </a:cubicBezTo>
                  <a:cubicBezTo>
                    <a:pt x="989" y="395"/>
                    <a:pt x="981" y="395"/>
                    <a:pt x="973" y="404"/>
                  </a:cubicBezTo>
                  <a:cubicBezTo>
                    <a:pt x="973" y="411"/>
                    <a:pt x="973" y="411"/>
                    <a:pt x="973" y="411"/>
                  </a:cubicBezTo>
                  <a:cubicBezTo>
                    <a:pt x="973" y="411"/>
                    <a:pt x="981" y="411"/>
                    <a:pt x="989" y="411"/>
                  </a:cubicBezTo>
                  <a:cubicBezTo>
                    <a:pt x="997" y="411"/>
                    <a:pt x="1004" y="411"/>
                    <a:pt x="1012" y="411"/>
                  </a:cubicBezTo>
                  <a:cubicBezTo>
                    <a:pt x="1028" y="411"/>
                    <a:pt x="1036" y="419"/>
                    <a:pt x="1044" y="435"/>
                  </a:cubicBezTo>
                  <a:cubicBezTo>
                    <a:pt x="1044" y="443"/>
                    <a:pt x="1044" y="451"/>
                    <a:pt x="1052" y="467"/>
                  </a:cubicBezTo>
                  <a:cubicBezTo>
                    <a:pt x="1060" y="467"/>
                    <a:pt x="1068" y="482"/>
                    <a:pt x="1068" y="490"/>
                  </a:cubicBezTo>
                  <a:lnTo>
                    <a:pt x="1075" y="482"/>
                  </a:lnTo>
                  <a:lnTo>
                    <a:pt x="1075" y="475"/>
                  </a:lnTo>
                  <a:cubicBezTo>
                    <a:pt x="1084" y="475"/>
                    <a:pt x="1084" y="467"/>
                    <a:pt x="1091" y="467"/>
                  </a:cubicBezTo>
                  <a:cubicBezTo>
                    <a:pt x="1099" y="467"/>
                    <a:pt x="1115" y="475"/>
                    <a:pt x="1123" y="475"/>
                  </a:cubicBezTo>
                  <a:cubicBezTo>
                    <a:pt x="1131" y="475"/>
                    <a:pt x="1139" y="482"/>
                    <a:pt x="1147" y="482"/>
                  </a:cubicBezTo>
                  <a:cubicBezTo>
                    <a:pt x="1162" y="482"/>
                    <a:pt x="1170" y="475"/>
                    <a:pt x="1178" y="451"/>
                  </a:cubicBezTo>
                  <a:cubicBezTo>
                    <a:pt x="1178" y="443"/>
                    <a:pt x="1194" y="435"/>
                    <a:pt x="1202" y="435"/>
                  </a:cubicBezTo>
                  <a:cubicBezTo>
                    <a:pt x="1210" y="435"/>
                    <a:pt x="1218" y="435"/>
                    <a:pt x="1226" y="427"/>
                  </a:cubicBezTo>
                  <a:cubicBezTo>
                    <a:pt x="1234" y="419"/>
                    <a:pt x="1234" y="411"/>
                    <a:pt x="1226" y="404"/>
                  </a:cubicBezTo>
                  <a:cubicBezTo>
                    <a:pt x="1226" y="395"/>
                    <a:pt x="1210" y="388"/>
                    <a:pt x="1202" y="388"/>
                  </a:cubicBezTo>
                  <a:cubicBezTo>
                    <a:pt x="1194" y="388"/>
                    <a:pt x="1186" y="388"/>
                    <a:pt x="1178" y="380"/>
                  </a:cubicBezTo>
                  <a:cubicBezTo>
                    <a:pt x="1170" y="380"/>
                    <a:pt x="1170" y="372"/>
                    <a:pt x="1170" y="364"/>
                  </a:cubicBezTo>
                  <a:cubicBezTo>
                    <a:pt x="1170" y="356"/>
                    <a:pt x="1170" y="348"/>
                    <a:pt x="1170" y="348"/>
                  </a:cubicBezTo>
                  <a:cubicBezTo>
                    <a:pt x="1162" y="340"/>
                    <a:pt x="1155" y="340"/>
                    <a:pt x="1147" y="340"/>
                  </a:cubicBezTo>
                  <a:cubicBezTo>
                    <a:pt x="1139" y="340"/>
                    <a:pt x="1139" y="340"/>
                    <a:pt x="1139" y="340"/>
                  </a:cubicBezTo>
                  <a:cubicBezTo>
                    <a:pt x="1123" y="340"/>
                    <a:pt x="1107" y="340"/>
                    <a:pt x="1107" y="309"/>
                  </a:cubicBezTo>
                  <a:cubicBezTo>
                    <a:pt x="1107" y="301"/>
                    <a:pt x="1115" y="301"/>
                    <a:pt x="1123" y="301"/>
                  </a:cubicBezTo>
                  <a:cubicBezTo>
                    <a:pt x="1131" y="301"/>
                    <a:pt x="1147" y="309"/>
                    <a:pt x="1162" y="309"/>
                  </a:cubicBezTo>
                  <a:cubicBezTo>
                    <a:pt x="1178" y="317"/>
                    <a:pt x="1186" y="317"/>
                    <a:pt x="1194" y="324"/>
                  </a:cubicBezTo>
                  <a:cubicBezTo>
                    <a:pt x="1218" y="332"/>
                    <a:pt x="1226" y="340"/>
                    <a:pt x="1234" y="364"/>
                  </a:cubicBezTo>
                  <a:cubicBezTo>
                    <a:pt x="1242" y="372"/>
                    <a:pt x="1242" y="388"/>
                    <a:pt x="1257" y="395"/>
                  </a:cubicBezTo>
                  <a:cubicBezTo>
                    <a:pt x="1281" y="451"/>
                    <a:pt x="1289" y="506"/>
                    <a:pt x="1289" y="538"/>
                  </a:cubicBezTo>
                  <a:cubicBezTo>
                    <a:pt x="1281" y="538"/>
                    <a:pt x="1281" y="546"/>
                    <a:pt x="1281" y="554"/>
                  </a:cubicBezTo>
                  <a:cubicBezTo>
                    <a:pt x="1281" y="562"/>
                    <a:pt x="1281" y="570"/>
                    <a:pt x="1273" y="570"/>
                  </a:cubicBezTo>
                  <a:cubicBezTo>
                    <a:pt x="1273" y="570"/>
                    <a:pt x="1273" y="562"/>
                    <a:pt x="1265" y="554"/>
                  </a:cubicBezTo>
                  <a:cubicBezTo>
                    <a:pt x="1257" y="538"/>
                    <a:pt x="1265" y="522"/>
                    <a:pt x="1265" y="506"/>
                  </a:cubicBezTo>
                  <a:cubicBezTo>
                    <a:pt x="1265" y="498"/>
                    <a:pt x="1265" y="490"/>
                    <a:pt x="1265" y="482"/>
                  </a:cubicBezTo>
                  <a:cubicBezTo>
                    <a:pt x="1265" y="475"/>
                    <a:pt x="1265" y="475"/>
                    <a:pt x="1265" y="475"/>
                  </a:cubicBezTo>
                  <a:cubicBezTo>
                    <a:pt x="1257" y="475"/>
                    <a:pt x="1242" y="490"/>
                    <a:pt x="1242" y="498"/>
                  </a:cubicBezTo>
                  <a:cubicBezTo>
                    <a:pt x="1242" y="506"/>
                    <a:pt x="1242" y="514"/>
                    <a:pt x="1234" y="514"/>
                  </a:cubicBezTo>
                  <a:lnTo>
                    <a:pt x="1226" y="514"/>
                  </a:lnTo>
                  <a:cubicBezTo>
                    <a:pt x="1218" y="514"/>
                    <a:pt x="1210" y="506"/>
                    <a:pt x="1202" y="506"/>
                  </a:cubicBezTo>
                  <a:cubicBezTo>
                    <a:pt x="1194" y="506"/>
                    <a:pt x="1186" y="498"/>
                    <a:pt x="1186" y="498"/>
                  </a:cubicBezTo>
                  <a:cubicBezTo>
                    <a:pt x="1178" y="498"/>
                    <a:pt x="1178" y="498"/>
                    <a:pt x="1178" y="506"/>
                  </a:cubicBezTo>
                  <a:cubicBezTo>
                    <a:pt x="1178" y="514"/>
                    <a:pt x="1170" y="522"/>
                    <a:pt x="1162" y="530"/>
                  </a:cubicBezTo>
                  <a:cubicBezTo>
                    <a:pt x="1162" y="546"/>
                    <a:pt x="1155" y="546"/>
                    <a:pt x="1147" y="546"/>
                  </a:cubicBezTo>
                  <a:cubicBezTo>
                    <a:pt x="1147" y="546"/>
                    <a:pt x="1139" y="546"/>
                    <a:pt x="1139" y="538"/>
                  </a:cubicBezTo>
                  <a:lnTo>
                    <a:pt x="1139" y="538"/>
                  </a:lnTo>
                  <a:cubicBezTo>
                    <a:pt x="1131" y="538"/>
                    <a:pt x="1107" y="570"/>
                    <a:pt x="1091" y="593"/>
                  </a:cubicBezTo>
                  <a:cubicBezTo>
                    <a:pt x="1084" y="601"/>
                    <a:pt x="1075" y="609"/>
                    <a:pt x="1068" y="609"/>
                  </a:cubicBezTo>
                  <a:cubicBezTo>
                    <a:pt x="1052" y="609"/>
                    <a:pt x="1036" y="601"/>
                    <a:pt x="1028" y="585"/>
                  </a:cubicBezTo>
                  <a:cubicBezTo>
                    <a:pt x="1028" y="577"/>
                    <a:pt x="1028" y="577"/>
                    <a:pt x="1028" y="577"/>
                  </a:cubicBezTo>
                  <a:cubicBezTo>
                    <a:pt x="1028" y="562"/>
                    <a:pt x="1028" y="554"/>
                    <a:pt x="1012" y="554"/>
                  </a:cubicBezTo>
                  <a:cubicBezTo>
                    <a:pt x="1004" y="554"/>
                    <a:pt x="997" y="554"/>
                    <a:pt x="989" y="554"/>
                  </a:cubicBezTo>
                  <a:cubicBezTo>
                    <a:pt x="965" y="554"/>
                    <a:pt x="965" y="570"/>
                    <a:pt x="965" y="585"/>
                  </a:cubicBezTo>
                  <a:cubicBezTo>
                    <a:pt x="957" y="601"/>
                    <a:pt x="957" y="617"/>
                    <a:pt x="941" y="641"/>
                  </a:cubicBezTo>
                  <a:cubicBezTo>
                    <a:pt x="933" y="648"/>
                    <a:pt x="933" y="648"/>
                    <a:pt x="933" y="648"/>
                  </a:cubicBezTo>
                  <a:cubicBezTo>
                    <a:pt x="909" y="672"/>
                    <a:pt x="902" y="688"/>
                    <a:pt x="886" y="688"/>
                  </a:cubicBezTo>
                  <a:close/>
                  <a:moveTo>
                    <a:pt x="767" y="538"/>
                  </a:moveTo>
                  <a:lnTo>
                    <a:pt x="767" y="538"/>
                  </a:lnTo>
                  <a:cubicBezTo>
                    <a:pt x="775" y="546"/>
                    <a:pt x="775" y="546"/>
                    <a:pt x="783" y="554"/>
                  </a:cubicBezTo>
                  <a:cubicBezTo>
                    <a:pt x="799" y="570"/>
                    <a:pt x="815" y="570"/>
                    <a:pt x="822" y="577"/>
                  </a:cubicBezTo>
                  <a:cubicBezTo>
                    <a:pt x="838" y="577"/>
                    <a:pt x="846" y="585"/>
                    <a:pt x="846" y="609"/>
                  </a:cubicBezTo>
                  <a:cubicBezTo>
                    <a:pt x="854" y="633"/>
                    <a:pt x="846" y="648"/>
                    <a:pt x="846" y="657"/>
                  </a:cubicBezTo>
                  <a:cubicBezTo>
                    <a:pt x="838" y="657"/>
                    <a:pt x="838" y="664"/>
                    <a:pt x="838" y="664"/>
                  </a:cubicBezTo>
                  <a:cubicBezTo>
                    <a:pt x="846" y="664"/>
                    <a:pt x="854" y="672"/>
                    <a:pt x="854" y="672"/>
                  </a:cubicBezTo>
                  <a:cubicBezTo>
                    <a:pt x="870" y="672"/>
                    <a:pt x="878" y="680"/>
                    <a:pt x="886" y="680"/>
                  </a:cubicBezTo>
                  <a:cubicBezTo>
                    <a:pt x="894" y="680"/>
                    <a:pt x="902" y="672"/>
                    <a:pt x="925" y="641"/>
                  </a:cubicBezTo>
                  <a:cubicBezTo>
                    <a:pt x="933" y="641"/>
                    <a:pt x="933" y="641"/>
                    <a:pt x="933" y="641"/>
                  </a:cubicBezTo>
                  <a:cubicBezTo>
                    <a:pt x="949" y="617"/>
                    <a:pt x="949" y="601"/>
                    <a:pt x="957" y="585"/>
                  </a:cubicBezTo>
                  <a:cubicBezTo>
                    <a:pt x="957" y="570"/>
                    <a:pt x="957" y="554"/>
                    <a:pt x="989" y="546"/>
                  </a:cubicBezTo>
                  <a:cubicBezTo>
                    <a:pt x="997" y="546"/>
                    <a:pt x="1004" y="546"/>
                    <a:pt x="1012" y="546"/>
                  </a:cubicBezTo>
                  <a:cubicBezTo>
                    <a:pt x="1036" y="546"/>
                    <a:pt x="1036" y="562"/>
                    <a:pt x="1036" y="577"/>
                  </a:cubicBezTo>
                  <a:cubicBezTo>
                    <a:pt x="1036" y="577"/>
                    <a:pt x="1036" y="577"/>
                    <a:pt x="1036" y="585"/>
                  </a:cubicBezTo>
                  <a:cubicBezTo>
                    <a:pt x="1044" y="593"/>
                    <a:pt x="1052" y="601"/>
                    <a:pt x="1068" y="601"/>
                  </a:cubicBezTo>
                  <a:cubicBezTo>
                    <a:pt x="1068" y="601"/>
                    <a:pt x="1084" y="601"/>
                    <a:pt x="1084" y="593"/>
                  </a:cubicBezTo>
                  <a:cubicBezTo>
                    <a:pt x="1099" y="562"/>
                    <a:pt x="1123" y="530"/>
                    <a:pt x="1139" y="530"/>
                  </a:cubicBezTo>
                  <a:cubicBezTo>
                    <a:pt x="1139" y="530"/>
                    <a:pt x="1139" y="530"/>
                    <a:pt x="1147" y="538"/>
                  </a:cubicBezTo>
                  <a:lnTo>
                    <a:pt x="1147" y="546"/>
                  </a:lnTo>
                  <a:cubicBezTo>
                    <a:pt x="1147" y="546"/>
                    <a:pt x="1155" y="538"/>
                    <a:pt x="1162" y="530"/>
                  </a:cubicBezTo>
                  <a:cubicBezTo>
                    <a:pt x="1162" y="522"/>
                    <a:pt x="1170" y="514"/>
                    <a:pt x="1170" y="506"/>
                  </a:cubicBezTo>
                  <a:cubicBezTo>
                    <a:pt x="1170" y="498"/>
                    <a:pt x="1178" y="498"/>
                    <a:pt x="1186" y="498"/>
                  </a:cubicBezTo>
                  <a:cubicBezTo>
                    <a:pt x="1186" y="498"/>
                    <a:pt x="1194" y="498"/>
                    <a:pt x="1202" y="498"/>
                  </a:cubicBezTo>
                  <a:cubicBezTo>
                    <a:pt x="1218" y="498"/>
                    <a:pt x="1226" y="506"/>
                    <a:pt x="1226" y="506"/>
                  </a:cubicBezTo>
                  <a:cubicBezTo>
                    <a:pt x="1234" y="506"/>
                    <a:pt x="1234" y="506"/>
                    <a:pt x="1234" y="506"/>
                  </a:cubicBezTo>
                  <a:cubicBezTo>
                    <a:pt x="1234" y="506"/>
                    <a:pt x="1234" y="506"/>
                    <a:pt x="1234" y="498"/>
                  </a:cubicBezTo>
                  <a:cubicBezTo>
                    <a:pt x="1242" y="490"/>
                    <a:pt x="1249" y="467"/>
                    <a:pt x="1265" y="467"/>
                  </a:cubicBezTo>
                  <a:cubicBezTo>
                    <a:pt x="1265" y="467"/>
                    <a:pt x="1273" y="467"/>
                    <a:pt x="1273" y="475"/>
                  </a:cubicBezTo>
                  <a:cubicBezTo>
                    <a:pt x="1273" y="490"/>
                    <a:pt x="1273" y="498"/>
                    <a:pt x="1273" y="506"/>
                  </a:cubicBezTo>
                  <a:cubicBezTo>
                    <a:pt x="1273" y="522"/>
                    <a:pt x="1265" y="538"/>
                    <a:pt x="1273" y="554"/>
                  </a:cubicBezTo>
                  <a:lnTo>
                    <a:pt x="1273" y="554"/>
                  </a:lnTo>
                  <a:lnTo>
                    <a:pt x="1273" y="554"/>
                  </a:lnTo>
                  <a:cubicBezTo>
                    <a:pt x="1273" y="546"/>
                    <a:pt x="1281" y="538"/>
                    <a:pt x="1281" y="530"/>
                  </a:cubicBezTo>
                  <a:cubicBezTo>
                    <a:pt x="1289" y="506"/>
                    <a:pt x="1273" y="451"/>
                    <a:pt x="1249" y="404"/>
                  </a:cubicBezTo>
                  <a:cubicBezTo>
                    <a:pt x="1242" y="388"/>
                    <a:pt x="1234" y="372"/>
                    <a:pt x="1226" y="364"/>
                  </a:cubicBezTo>
                  <a:cubicBezTo>
                    <a:pt x="1218" y="340"/>
                    <a:pt x="1210" y="332"/>
                    <a:pt x="1194" y="332"/>
                  </a:cubicBezTo>
                  <a:cubicBezTo>
                    <a:pt x="1186" y="324"/>
                    <a:pt x="1170" y="324"/>
                    <a:pt x="1162" y="317"/>
                  </a:cubicBezTo>
                  <a:cubicBezTo>
                    <a:pt x="1147" y="309"/>
                    <a:pt x="1131" y="309"/>
                    <a:pt x="1123" y="309"/>
                  </a:cubicBezTo>
                  <a:lnTo>
                    <a:pt x="1115" y="309"/>
                  </a:lnTo>
                  <a:cubicBezTo>
                    <a:pt x="1115" y="332"/>
                    <a:pt x="1123" y="332"/>
                    <a:pt x="1139" y="332"/>
                  </a:cubicBezTo>
                  <a:cubicBezTo>
                    <a:pt x="1147" y="332"/>
                    <a:pt x="1147" y="332"/>
                    <a:pt x="1147" y="332"/>
                  </a:cubicBezTo>
                  <a:cubicBezTo>
                    <a:pt x="1155" y="332"/>
                    <a:pt x="1162" y="332"/>
                    <a:pt x="1170" y="340"/>
                  </a:cubicBezTo>
                  <a:cubicBezTo>
                    <a:pt x="1178" y="348"/>
                    <a:pt x="1178" y="356"/>
                    <a:pt x="1178" y="364"/>
                  </a:cubicBezTo>
                  <a:cubicBezTo>
                    <a:pt x="1178" y="372"/>
                    <a:pt x="1178" y="372"/>
                    <a:pt x="1186" y="380"/>
                  </a:cubicBezTo>
                  <a:cubicBezTo>
                    <a:pt x="1186" y="380"/>
                    <a:pt x="1194" y="388"/>
                    <a:pt x="1202" y="388"/>
                  </a:cubicBezTo>
                  <a:cubicBezTo>
                    <a:pt x="1210" y="388"/>
                    <a:pt x="1226" y="388"/>
                    <a:pt x="1234" y="404"/>
                  </a:cubicBezTo>
                  <a:cubicBezTo>
                    <a:pt x="1242" y="411"/>
                    <a:pt x="1242" y="419"/>
                    <a:pt x="1234" y="427"/>
                  </a:cubicBezTo>
                  <a:cubicBezTo>
                    <a:pt x="1226" y="443"/>
                    <a:pt x="1210" y="443"/>
                    <a:pt x="1202" y="443"/>
                  </a:cubicBezTo>
                  <a:cubicBezTo>
                    <a:pt x="1194" y="443"/>
                    <a:pt x="1186" y="451"/>
                    <a:pt x="1186" y="451"/>
                  </a:cubicBezTo>
                  <a:cubicBezTo>
                    <a:pt x="1178" y="467"/>
                    <a:pt x="1170" y="490"/>
                    <a:pt x="1147" y="490"/>
                  </a:cubicBezTo>
                  <a:cubicBezTo>
                    <a:pt x="1147" y="490"/>
                    <a:pt x="1147" y="490"/>
                    <a:pt x="1139" y="490"/>
                  </a:cubicBezTo>
                  <a:cubicBezTo>
                    <a:pt x="1139" y="490"/>
                    <a:pt x="1131" y="482"/>
                    <a:pt x="1123" y="482"/>
                  </a:cubicBezTo>
                  <a:cubicBezTo>
                    <a:pt x="1115" y="482"/>
                    <a:pt x="1099" y="475"/>
                    <a:pt x="1091" y="475"/>
                  </a:cubicBezTo>
                  <a:cubicBezTo>
                    <a:pt x="1091" y="475"/>
                    <a:pt x="1084" y="475"/>
                    <a:pt x="1084" y="482"/>
                  </a:cubicBezTo>
                  <a:cubicBezTo>
                    <a:pt x="1084" y="482"/>
                    <a:pt x="1084" y="482"/>
                    <a:pt x="1075" y="490"/>
                  </a:cubicBezTo>
                  <a:cubicBezTo>
                    <a:pt x="1075" y="490"/>
                    <a:pt x="1075" y="490"/>
                    <a:pt x="1068" y="490"/>
                  </a:cubicBezTo>
                  <a:cubicBezTo>
                    <a:pt x="1068" y="490"/>
                    <a:pt x="1060" y="490"/>
                    <a:pt x="1044" y="467"/>
                  </a:cubicBezTo>
                  <a:cubicBezTo>
                    <a:pt x="1044" y="459"/>
                    <a:pt x="1036" y="443"/>
                    <a:pt x="1036" y="435"/>
                  </a:cubicBezTo>
                  <a:cubicBezTo>
                    <a:pt x="1028" y="427"/>
                    <a:pt x="1028" y="419"/>
                    <a:pt x="1012" y="419"/>
                  </a:cubicBezTo>
                  <a:cubicBezTo>
                    <a:pt x="1004" y="419"/>
                    <a:pt x="997" y="419"/>
                    <a:pt x="989" y="419"/>
                  </a:cubicBezTo>
                  <a:cubicBezTo>
                    <a:pt x="973" y="419"/>
                    <a:pt x="965" y="419"/>
                    <a:pt x="965" y="411"/>
                  </a:cubicBezTo>
                  <a:cubicBezTo>
                    <a:pt x="957" y="411"/>
                    <a:pt x="965" y="404"/>
                    <a:pt x="973" y="395"/>
                  </a:cubicBezTo>
                  <a:cubicBezTo>
                    <a:pt x="973" y="395"/>
                    <a:pt x="981" y="388"/>
                    <a:pt x="981" y="380"/>
                  </a:cubicBezTo>
                  <a:cubicBezTo>
                    <a:pt x="989" y="380"/>
                    <a:pt x="997" y="380"/>
                    <a:pt x="997" y="372"/>
                  </a:cubicBezTo>
                  <a:cubicBezTo>
                    <a:pt x="997" y="372"/>
                    <a:pt x="989" y="364"/>
                    <a:pt x="981" y="364"/>
                  </a:cubicBezTo>
                  <a:cubicBezTo>
                    <a:pt x="965" y="340"/>
                    <a:pt x="894" y="309"/>
                    <a:pt x="862" y="301"/>
                  </a:cubicBezTo>
                  <a:cubicBezTo>
                    <a:pt x="854" y="293"/>
                    <a:pt x="854" y="293"/>
                    <a:pt x="854" y="293"/>
                  </a:cubicBezTo>
                  <a:cubicBezTo>
                    <a:pt x="838" y="293"/>
                    <a:pt x="831" y="293"/>
                    <a:pt x="822" y="285"/>
                  </a:cubicBezTo>
                  <a:cubicBezTo>
                    <a:pt x="822" y="277"/>
                    <a:pt x="822" y="269"/>
                    <a:pt x="838" y="253"/>
                  </a:cubicBezTo>
                  <a:cubicBezTo>
                    <a:pt x="838" y="237"/>
                    <a:pt x="838" y="222"/>
                    <a:pt x="846" y="206"/>
                  </a:cubicBezTo>
                  <a:cubicBezTo>
                    <a:pt x="846" y="182"/>
                    <a:pt x="846" y="158"/>
                    <a:pt x="870" y="151"/>
                  </a:cubicBezTo>
                  <a:cubicBezTo>
                    <a:pt x="902" y="143"/>
                    <a:pt x="917" y="135"/>
                    <a:pt x="917" y="119"/>
                  </a:cubicBezTo>
                  <a:cubicBezTo>
                    <a:pt x="917" y="111"/>
                    <a:pt x="917" y="103"/>
                    <a:pt x="909" y="95"/>
                  </a:cubicBezTo>
                  <a:cubicBezTo>
                    <a:pt x="909" y="95"/>
                    <a:pt x="902" y="95"/>
                    <a:pt x="894" y="95"/>
                  </a:cubicBezTo>
                  <a:cubicBezTo>
                    <a:pt x="894" y="95"/>
                    <a:pt x="886" y="95"/>
                    <a:pt x="886" y="103"/>
                  </a:cubicBezTo>
                  <a:cubicBezTo>
                    <a:pt x="870" y="103"/>
                    <a:pt x="862" y="111"/>
                    <a:pt x="854" y="111"/>
                  </a:cubicBezTo>
                  <a:cubicBezTo>
                    <a:pt x="838" y="111"/>
                    <a:pt x="831" y="103"/>
                    <a:pt x="831" y="87"/>
                  </a:cubicBezTo>
                  <a:cubicBezTo>
                    <a:pt x="815" y="55"/>
                    <a:pt x="807" y="32"/>
                    <a:pt x="791" y="16"/>
                  </a:cubicBezTo>
                  <a:cubicBezTo>
                    <a:pt x="791" y="16"/>
                    <a:pt x="783" y="16"/>
                    <a:pt x="783" y="8"/>
                  </a:cubicBezTo>
                  <a:lnTo>
                    <a:pt x="783" y="8"/>
                  </a:lnTo>
                  <a:lnTo>
                    <a:pt x="775" y="8"/>
                  </a:lnTo>
                  <a:cubicBezTo>
                    <a:pt x="759" y="32"/>
                    <a:pt x="688" y="111"/>
                    <a:pt x="680" y="127"/>
                  </a:cubicBezTo>
                  <a:cubicBezTo>
                    <a:pt x="664" y="158"/>
                    <a:pt x="657" y="158"/>
                    <a:pt x="617" y="166"/>
                  </a:cubicBezTo>
                  <a:cubicBezTo>
                    <a:pt x="601" y="166"/>
                    <a:pt x="601" y="166"/>
                    <a:pt x="601" y="166"/>
                  </a:cubicBezTo>
                  <a:cubicBezTo>
                    <a:pt x="578" y="166"/>
                    <a:pt x="491" y="190"/>
                    <a:pt x="411" y="206"/>
                  </a:cubicBezTo>
                  <a:cubicBezTo>
                    <a:pt x="325" y="222"/>
                    <a:pt x="269" y="237"/>
                    <a:pt x="261" y="237"/>
                  </a:cubicBezTo>
                  <a:cubicBezTo>
                    <a:pt x="245" y="245"/>
                    <a:pt x="48" y="301"/>
                    <a:pt x="16" y="309"/>
                  </a:cubicBezTo>
                  <a:cubicBezTo>
                    <a:pt x="8" y="625"/>
                    <a:pt x="8" y="625"/>
                    <a:pt x="8" y="625"/>
                  </a:cubicBezTo>
                  <a:cubicBezTo>
                    <a:pt x="8" y="625"/>
                    <a:pt x="8" y="633"/>
                    <a:pt x="16" y="633"/>
                  </a:cubicBezTo>
                  <a:cubicBezTo>
                    <a:pt x="16" y="633"/>
                    <a:pt x="16" y="633"/>
                    <a:pt x="24" y="633"/>
                  </a:cubicBezTo>
                  <a:cubicBezTo>
                    <a:pt x="24" y="625"/>
                    <a:pt x="64" y="617"/>
                    <a:pt x="135" y="601"/>
                  </a:cubicBezTo>
                  <a:cubicBezTo>
                    <a:pt x="269" y="570"/>
                    <a:pt x="491" y="514"/>
                    <a:pt x="514" y="506"/>
                  </a:cubicBezTo>
                  <a:cubicBezTo>
                    <a:pt x="530" y="490"/>
                    <a:pt x="562" y="490"/>
                    <a:pt x="593" y="506"/>
                  </a:cubicBezTo>
                  <a:cubicBezTo>
                    <a:pt x="601" y="506"/>
                    <a:pt x="609" y="498"/>
                    <a:pt x="625" y="498"/>
                  </a:cubicBezTo>
                  <a:cubicBezTo>
                    <a:pt x="649" y="482"/>
                    <a:pt x="680" y="475"/>
                    <a:pt x="704" y="475"/>
                  </a:cubicBezTo>
                  <a:lnTo>
                    <a:pt x="712" y="475"/>
                  </a:lnTo>
                  <a:cubicBezTo>
                    <a:pt x="728" y="482"/>
                    <a:pt x="751" y="514"/>
                    <a:pt x="767" y="538"/>
                  </a:cubicBezTo>
                  <a:close/>
                </a:path>
              </a:pathLst>
            </a:custGeom>
            <a:solidFill>
              <a:schemeClr val="accent6"/>
            </a:solidFill>
            <a:ln>
              <a:solidFill>
                <a:schemeClr val="bg2"/>
              </a:solidFill>
            </a:ln>
            <a:effectLst/>
          </p:spPr>
          <p:txBody>
            <a:bodyPr wrap="none" anchor="ctr"/>
            <a:lstStyle/>
            <a:p>
              <a:endParaRPr lang="en-US"/>
            </a:p>
          </p:txBody>
        </p:sp>
        <p:sp>
          <p:nvSpPr>
            <p:cNvPr id="326" name="Freeform 765"/>
            <p:cNvSpPr>
              <a:spLocks noChangeArrowheads="1"/>
            </p:cNvSpPr>
            <p:nvPr/>
          </p:nvSpPr>
          <p:spPr bwMode="auto">
            <a:xfrm>
              <a:off x="21606894" y="5672021"/>
              <a:ext cx="340939" cy="345577"/>
            </a:xfrm>
            <a:custGeom>
              <a:avLst/>
              <a:gdLst>
                <a:gd name="T0" fmla="*/ 8 w 649"/>
                <a:gd name="T1" fmla="*/ 222 h 658"/>
                <a:gd name="T2" fmla="*/ 8 w 649"/>
                <a:gd name="T3" fmla="*/ 222 h 658"/>
                <a:gd name="T4" fmla="*/ 32 w 649"/>
                <a:gd name="T5" fmla="*/ 325 h 658"/>
                <a:gd name="T6" fmla="*/ 63 w 649"/>
                <a:gd name="T7" fmla="*/ 459 h 658"/>
                <a:gd name="T8" fmla="*/ 79 w 649"/>
                <a:gd name="T9" fmla="*/ 506 h 658"/>
                <a:gd name="T10" fmla="*/ 71 w 649"/>
                <a:gd name="T11" fmla="*/ 554 h 658"/>
                <a:gd name="T12" fmla="*/ 32 w 649"/>
                <a:gd name="T13" fmla="*/ 617 h 658"/>
                <a:gd name="T14" fmla="*/ 63 w 649"/>
                <a:gd name="T15" fmla="*/ 657 h 658"/>
                <a:gd name="T16" fmla="*/ 127 w 649"/>
                <a:gd name="T17" fmla="*/ 601 h 658"/>
                <a:gd name="T18" fmla="*/ 269 w 649"/>
                <a:gd name="T19" fmla="*/ 475 h 658"/>
                <a:gd name="T20" fmla="*/ 514 w 649"/>
                <a:gd name="T21" fmla="*/ 388 h 658"/>
                <a:gd name="T22" fmla="*/ 648 w 649"/>
                <a:gd name="T23" fmla="*/ 325 h 658"/>
                <a:gd name="T24" fmla="*/ 593 w 649"/>
                <a:gd name="T25" fmla="*/ 80 h 658"/>
                <a:gd name="T26" fmla="*/ 585 w 649"/>
                <a:gd name="T27" fmla="*/ 16 h 658"/>
                <a:gd name="T28" fmla="*/ 577 w 649"/>
                <a:gd name="T29" fmla="*/ 16 h 658"/>
                <a:gd name="T30" fmla="*/ 498 w 649"/>
                <a:gd name="T31" fmla="*/ 16 h 658"/>
                <a:gd name="T32" fmla="*/ 8 w 649"/>
                <a:gd name="T33" fmla="*/ 143 h 658"/>
                <a:gd name="T34" fmla="*/ 0 w 649"/>
                <a:gd name="T35" fmla="*/ 143 h 658"/>
                <a:gd name="T36" fmla="*/ 0 w 649"/>
                <a:gd name="T37" fmla="*/ 143 h 658"/>
                <a:gd name="T38" fmla="*/ 8 w 649"/>
                <a:gd name="T39" fmla="*/ 222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9" h="658">
                  <a:moveTo>
                    <a:pt x="8" y="222"/>
                  </a:moveTo>
                  <a:lnTo>
                    <a:pt x="8" y="222"/>
                  </a:lnTo>
                  <a:cubicBezTo>
                    <a:pt x="8" y="230"/>
                    <a:pt x="16" y="293"/>
                    <a:pt x="32" y="325"/>
                  </a:cubicBezTo>
                  <a:cubicBezTo>
                    <a:pt x="48" y="364"/>
                    <a:pt x="63" y="435"/>
                    <a:pt x="63" y="459"/>
                  </a:cubicBezTo>
                  <a:cubicBezTo>
                    <a:pt x="63" y="483"/>
                    <a:pt x="71" y="491"/>
                    <a:pt x="79" y="506"/>
                  </a:cubicBezTo>
                  <a:cubicBezTo>
                    <a:pt x="87" y="522"/>
                    <a:pt x="87" y="546"/>
                    <a:pt x="71" y="554"/>
                  </a:cubicBezTo>
                  <a:cubicBezTo>
                    <a:pt x="56" y="570"/>
                    <a:pt x="32" y="601"/>
                    <a:pt x="32" y="617"/>
                  </a:cubicBezTo>
                  <a:cubicBezTo>
                    <a:pt x="40" y="625"/>
                    <a:pt x="56" y="641"/>
                    <a:pt x="63" y="657"/>
                  </a:cubicBezTo>
                  <a:cubicBezTo>
                    <a:pt x="87" y="641"/>
                    <a:pt x="111" y="625"/>
                    <a:pt x="127" y="601"/>
                  </a:cubicBezTo>
                  <a:cubicBezTo>
                    <a:pt x="158" y="562"/>
                    <a:pt x="222" y="514"/>
                    <a:pt x="269" y="475"/>
                  </a:cubicBezTo>
                  <a:cubicBezTo>
                    <a:pt x="324" y="435"/>
                    <a:pt x="475" y="396"/>
                    <a:pt x="514" y="388"/>
                  </a:cubicBezTo>
                  <a:cubicBezTo>
                    <a:pt x="530" y="380"/>
                    <a:pt x="593" y="348"/>
                    <a:pt x="648" y="325"/>
                  </a:cubicBezTo>
                  <a:cubicBezTo>
                    <a:pt x="633" y="230"/>
                    <a:pt x="593" y="95"/>
                    <a:pt x="593" y="80"/>
                  </a:cubicBezTo>
                  <a:cubicBezTo>
                    <a:pt x="585" y="72"/>
                    <a:pt x="585" y="40"/>
                    <a:pt x="585" y="16"/>
                  </a:cubicBezTo>
                  <a:cubicBezTo>
                    <a:pt x="577" y="16"/>
                    <a:pt x="577" y="16"/>
                    <a:pt x="577" y="16"/>
                  </a:cubicBezTo>
                  <a:cubicBezTo>
                    <a:pt x="569" y="16"/>
                    <a:pt x="530" y="0"/>
                    <a:pt x="498" y="16"/>
                  </a:cubicBezTo>
                  <a:cubicBezTo>
                    <a:pt x="467" y="32"/>
                    <a:pt x="24" y="135"/>
                    <a:pt x="8" y="143"/>
                  </a:cubicBezTo>
                  <a:cubicBezTo>
                    <a:pt x="0" y="143"/>
                    <a:pt x="0" y="143"/>
                    <a:pt x="0" y="143"/>
                  </a:cubicBezTo>
                  <a:lnTo>
                    <a:pt x="0" y="143"/>
                  </a:lnTo>
                  <a:cubicBezTo>
                    <a:pt x="0" y="151"/>
                    <a:pt x="0" y="214"/>
                    <a:pt x="8" y="222"/>
                  </a:cubicBezTo>
                </a:path>
              </a:pathLst>
            </a:custGeom>
            <a:solidFill>
              <a:schemeClr val="accent6"/>
            </a:solidFill>
            <a:ln>
              <a:solidFill>
                <a:schemeClr val="bg2"/>
              </a:solidFill>
            </a:ln>
            <a:effectLst/>
          </p:spPr>
          <p:txBody>
            <a:bodyPr wrap="none" anchor="ctr"/>
            <a:lstStyle/>
            <a:p>
              <a:endParaRPr lang="en-US"/>
            </a:p>
          </p:txBody>
        </p:sp>
        <p:sp>
          <p:nvSpPr>
            <p:cNvPr id="327" name="Freeform 766"/>
            <p:cNvSpPr>
              <a:spLocks noChangeArrowheads="1"/>
            </p:cNvSpPr>
            <p:nvPr/>
          </p:nvSpPr>
          <p:spPr bwMode="auto">
            <a:xfrm>
              <a:off x="21602255" y="5672021"/>
              <a:ext cx="345577" cy="350216"/>
            </a:xfrm>
            <a:custGeom>
              <a:avLst/>
              <a:gdLst>
                <a:gd name="T0" fmla="*/ 71 w 657"/>
                <a:gd name="T1" fmla="*/ 664 h 665"/>
                <a:gd name="T2" fmla="*/ 71 w 657"/>
                <a:gd name="T3" fmla="*/ 664 h 665"/>
                <a:gd name="T4" fmla="*/ 71 w 657"/>
                <a:gd name="T5" fmla="*/ 657 h 665"/>
                <a:gd name="T6" fmla="*/ 40 w 657"/>
                <a:gd name="T7" fmla="*/ 617 h 665"/>
                <a:gd name="T8" fmla="*/ 79 w 657"/>
                <a:gd name="T9" fmla="*/ 554 h 665"/>
                <a:gd name="T10" fmla="*/ 79 w 657"/>
                <a:gd name="T11" fmla="*/ 506 h 665"/>
                <a:gd name="T12" fmla="*/ 71 w 657"/>
                <a:gd name="T13" fmla="*/ 491 h 665"/>
                <a:gd name="T14" fmla="*/ 64 w 657"/>
                <a:gd name="T15" fmla="*/ 459 h 665"/>
                <a:gd name="T16" fmla="*/ 40 w 657"/>
                <a:gd name="T17" fmla="*/ 332 h 665"/>
                <a:gd name="T18" fmla="*/ 16 w 657"/>
                <a:gd name="T19" fmla="*/ 245 h 665"/>
                <a:gd name="T20" fmla="*/ 8 w 657"/>
                <a:gd name="T21" fmla="*/ 222 h 665"/>
                <a:gd name="T22" fmla="*/ 8 w 657"/>
                <a:gd name="T23" fmla="*/ 174 h 665"/>
                <a:gd name="T24" fmla="*/ 0 w 657"/>
                <a:gd name="T25" fmla="*/ 151 h 665"/>
                <a:gd name="T26" fmla="*/ 0 w 657"/>
                <a:gd name="T27" fmla="*/ 143 h 665"/>
                <a:gd name="T28" fmla="*/ 0 w 657"/>
                <a:gd name="T29" fmla="*/ 143 h 665"/>
                <a:gd name="T30" fmla="*/ 8 w 657"/>
                <a:gd name="T31" fmla="*/ 143 h 665"/>
                <a:gd name="T32" fmla="*/ 16 w 657"/>
                <a:gd name="T33" fmla="*/ 143 h 665"/>
                <a:gd name="T34" fmla="*/ 127 w 657"/>
                <a:gd name="T35" fmla="*/ 111 h 665"/>
                <a:gd name="T36" fmla="*/ 506 w 657"/>
                <a:gd name="T37" fmla="*/ 16 h 665"/>
                <a:gd name="T38" fmla="*/ 585 w 657"/>
                <a:gd name="T39" fmla="*/ 16 h 665"/>
                <a:gd name="T40" fmla="*/ 585 w 657"/>
                <a:gd name="T41" fmla="*/ 16 h 665"/>
                <a:gd name="T42" fmla="*/ 593 w 657"/>
                <a:gd name="T43" fmla="*/ 16 h 665"/>
                <a:gd name="T44" fmla="*/ 593 w 657"/>
                <a:gd name="T45" fmla="*/ 16 h 665"/>
                <a:gd name="T46" fmla="*/ 601 w 657"/>
                <a:gd name="T47" fmla="*/ 80 h 665"/>
                <a:gd name="T48" fmla="*/ 656 w 657"/>
                <a:gd name="T49" fmla="*/ 325 h 665"/>
                <a:gd name="T50" fmla="*/ 656 w 657"/>
                <a:gd name="T51" fmla="*/ 325 h 665"/>
                <a:gd name="T52" fmla="*/ 656 w 657"/>
                <a:gd name="T53" fmla="*/ 325 h 665"/>
                <a:gd name="T54" fmla="*/ 617 w 657"/>
                <a:gd name="T55" fmla="*/ 340 h 665"/>
                <a:gd name="T56" fmla="*/ 522 w 657"/>
                <a:gd name="T57" fmla="*/ 388 h 665"/>
                <a:gd name="T58" fmla="*/ 490 w 657"/>
                <a:gd name="T59" fmla="*/ 404 h 665"/>
                <a:gd name="T60" fmla="*/ 285 w 657"/>
                <a:gd name="T61" fmla="*/ 483 h 665"/>
                <a:gd name="T62" fmla="*/ 143 w 657"/>
                <a:gd name="T63" fmla="*/ 601 h 665"/>
                <a:gd name="T64" fmla="*/ 87 w 657"/>
                <a:gd name="T65" fmla="*/ 649 h 665"/>
                <a:gd name="T66" fmla="*/ 79 w 657"/>
                <a:gd name="T67" fmla="*/ 657 h 665"/>
                <a:gd name="T68" fmla="*/ 71 w 657"/>
                <a:gd name="T69" fmla="*/ 664 h 665"/>
                <a:gd name="T70" fmla="*/ 8 w 657"/>
                <a:gd name="T71" fmla="*/ 151 h 665"/>
                <a:gd name="T72" fmla="*/ 8 w 657"/>
                <a:gd name="T73" fmla="*/ 151 h 665"/>
                <a:gd name="T74" fmla="*/ 16 w 657"/>
                <a:gd name="T75" fmla="*/ 174 h 665"/>
                <a:gd name="T76" fmla="*/ 16 w 657"/>
                <a:gd name="T77" fmla="*/ 214 h 665"/>
                <a:gd name="T78" fmla="*/ 24 w 657"/>
                <a:gd name="T79" fmla="*/ 245 h 665"/>
                <a:gd name="T80" fmla="*/ 40 w 657"/>
                <a:gd name="T81" fmla="*/ 325 h 665"/>
                <a:gd name="T82" fmla="*/ 71 w 657"/>
                <a:gd name="T83" fmla="*/ 459 h 665"/>
                <a:gd name="T84" fmla="*/ 79 w 657"/>
                <a:gd name="T85" fmla="*/ 491 h 665"/>
                <a:gd name="T86" fmla="*/ 87 w 657"/>
                <a:gd name="T87" fmla="*/ 506 h 665"/>
                <a:gd name="T88" fmla="*/ 79 w 657"/>
                <a:gd name="T89" fmla="*/ 562 h 665"/>
                <a:gd name="T90" fmla="*/ 48 w 657"/>
                <a:gd name="T91" fmla="*/ 617 h 665"/>
                <a:gd name="T92" fmla="*/ 71 w 657"/>
                <a:gd name="T93" fmla="*/ 649 h 665"/>
                <a:gd name="T94" fmla="*/ 87 w 657"/>
                <a:gd name="T95" fmla="*/ 641 h 665"/>
                <a:gd name="T96" fmla="*/ 135 w 657"/>
                <a:gd name="T97" fmla="*/ 601 h 665"/>
                <a:gd name="T98" fmla="*/ 277 w 657"/>
                <a:gd name="T99" fmla="*/ 475 h 665"/>
                <a:gd name="T100" fmla="*/ 483 w 657"/>
                <a:gd name="T101" fmla="*/ 396 h 665"/>
                <a:gd name="T102" fmla="*/ 514 w 657"/>
                <a:gd name="T103" fmla="*/ 380 h 665"/>
                <a:gd name="T104" fmla="*/ 617 w 657"/>
                <a:gd name="T105" fmla="*/ 340 h 665"/>
                <a:gd name="T106" fmla="*/ 649 w 657"/>
                <a:gd name="T107" fmla="*/ 317 h 665"/>
                <a:gd name="T108" fmla="*/ 593 w 657"/>
                <a:gd name="T109" fmla="*/ 80 h 665"/>
                <a:gd name="T110" fmla="*/ 585 w 657"/>
                <a:gd name="T111" fmla="*/ 24 h 665"/>
                <a:gd name="T112" fmla="*/ 585 w 657"/>
                <a:gd name="T113" fmla="*/ 24 h 665"/>
                <a:gd name="T114" fmla="*/ 506 w 657"/>
                <a:gd name="T115" fmla="*/ 24 h 665"/>
                <a:gd name="T116" fmla="*/ 127 w 657"/>
                <a:gd name="T117" fmla="*/ 119 h 665"/>
                <a:gd name="T118" fmla="*/ 16 w 657"/>
                <a:gd name="T119" fmla="*/ 151 h 665"/>
                <a:gd name="T120" fmla="*/ 8 w 657"/>
                <a:gd name="T121" fmla="*/ 151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57" h="665">
                  <a:moveTo>
                    <a:pt x="71" y="664"/>
                  </a:moveTo>
                  <a:lnTo>
                    <a:pt x="71" y="664"/>
                  </a:lnTo>
                  <a:cubicBezTo>
                    <a:pt x="71" y="657"/>
                    <a:pt x="71" y="657"/>
                    <a:pt x="71" y="657"/>
                  </a:cubicBezTo>
                  <a:cubicBezTo>
                    <a:pt x="48" y="641"/>
                    <a:pt x="40" y="625"/>
                    <a:pt x="40" y="617"/>
                  </a:cubicBezTo>
                  <a:cubicBezTo>
                    <a:pt x="40" y="601"/>
                    <a:pt x="64" y="570"/>
                    <a:pt x="79" y="554"/>
                  </a:cubicBezTo>
                  <a:cubicBezTo>
                    <a:pt x="95" y="546"/>
                    <a:pt x="87" y="514"/>
                    <a:pt x="79" y="506"/>
                  </a:cubicBezTo>
                  <a:cubicBezTo>
                    <a:pt x="79" y="498"/>
                    <a:pt x="79" y="498"/>
                    <a:pt x="71" y="491"/>
                  </a:cubicBezTo>
                  <a:cubicBezTo>
                    <a:pt x="71" y="483"/>
                    <a:pt x="64" y="475"/>
                    <a:pt x="64" y="459"/>
                  </a:cubicBezTo>
                  <a:cubicBezTo>
                    <a:pt x="64" y="443"/>
                    <a:pt x="56" y="372"/>
                    <a:pt x="40" y="332"/>
                  </a:cubicBezTo>
                  <a:cubicBezTo>
                    <a:pt x="24" y="301"/>
                    <a:pt x="16" y="269"/>
                    <a:pt x="16" y="245"/>
                  </a:cubicBezTo>
                  <a:cubicBezTo>
                    <a:pt x="16" y="230"/>
                    <a:pt x="8" y="222"/>
                    <a:pt x="8" y="222"/>
                  </a:cubicBezTo>
                  <a:cubicBezTo>
                    <a:pt x="8" y="222"/>
                    <a:pt x="8" y="206"/>
                    <a:pt x="8" y="174"/>
                  </a:cubicBezTo>
                  <a:cubicBezTo>
                    <a:pt x="8" y="158"/>
                    <a:pt x="0" y="151"/>
                    <a:pt x="0" y="151"/>
                  </a:cubicBezTo>
                  <a:cubicBezTo>
                    <a:pt x="0" y="143"/>
                    <a:pt x="0" y="143"/>
                    <a:pt x="0" y="143"/>
                  </a:cubicBezTo>
                  <a:lnTo>
                    <a:pt x="0" y="143"/>
                  </a:lnTo>
                  <a:cubicBezTo>
                    <a:pt x="8" y="143"/>
                    <a:pt x="8" y="143"/>
                    <a:pt x="8" y="143"/>
                  </a:cubicBezTo>
                  <a:cubicBezTo>
                    <a:pt x="8" y="143"/>
                    <a:pt x="8" y="143"/>
                    <a:pt x="16" y="143"/>
                  </a:cubicBezTo>
                  <a:cubicBezTo>
                    <a:pt x="16" y="135"/>
                    <a:pt x="56" y="127"/>
                    <a:pt x="127" y="111"/>
                  </a:cubicBezTo>
                  <a:cubicBezTo>
                    <a:pt x="261" y="80"/>
                    <a:pt x="483" y="24"/>
                    <a:pt x="506" y="16"/>
                  </a:cubicBezTo>
                  <a:cubicBezTo>
                    <a:pt x="522" y="0"/>
                    <a:pt x="554" y="0"/>
                    <a:pt x="585" y="16"/>
                  </a:cubicBezTo>
                  <a:lnTo>
                    <a:pt x="585" y="16"/>
                  </a:lnTo>
                  <a:cubicBezTo>
                    <a:pt x="593" y="16"/>
                    <a:pt x="593" y="16"/>
                    <a:pt x="593" y="16"/>
                  </a:cubicBezTo>
                  <a:lnTo>
                    <a:pt x="593" y="16"/>
                  </a:lnTo>
                  <a:cubicBezTo>
                    <a:pt x="601" y="64"/>
                    <a:pt x="601" y="72"/>
                    <a:pt x="601" y="80"/>
                  </a:cubicBezTo>
                  <a:cubicBezTo>
                    <a:pt x="609" y="95"/>
                    <a:pt x="649" y="230"/>
                    <a:pt x="656" y="325"/>
                  </a:cubicBezTo>
                  <a:lnTo>
                    <a:pt x="656" y="325"/>
                  </a:lnTo>
                  <a:lnTo>
                    <a:pt x="656" y="325"/>
                  </a:lnTo>
                  <a:cubicBezTo>
                    <a:pt x="641" y="332"/>
                    <a:pt x="633" y="340"/>
                    <a:pt x="617" y="340"/>
                  </a:cubicBezTo>
                  <a:cubicBezTo>
                    <a:pt x="577" y="364"/>
                    <a:pt x="538" y="388"/>
                    <a:pt x="522" y="388"/>
                  </a:cubicBezTo>
                  <a:cubicBezTo>
                    <a:pt x="514" y="396"/>
                    <a:pt x="498" y="396"/>
                    <a:pt x="490" y="404"/>
                  </a:cubicBezTo>
                  <a:cubicBezTo>
                    <a:pt x="427" y="420"/>
                    <a:pt x="324" y="451"/>
                    <a:pt x="285" y="483"/>
                  </a:cubicBezTo>
                  <a:cubicBezTo>
                    <a:pt x="230" y="514"/>
                    <a:pt x="174" y="570"/>
                    <a:pt x="143" y="601"/>
                  </a:cubicBezTo>
                  <a:cubicBezTo>
                    <a:pt x="127" y="625"/>
                    <a:pt x="103" y="633"/>
                    <a:pt x="87" y="649"/>
                  </a:cubicBezTo>
                  <a:cubicBezTo>
                    <a:pt x="87" y="657"/>
                    <a:pt x="79" y="657"/>
                    <a:pt x="79" y="657"/>
                  </a:cubicBezTo>
                  <a:lnTo>
                    <a:pt x="71" y="664"/>
                  </a:lnTo>
                  <a:close/>
                  <a:moveTo>
                    <a:pt x="8" y="151"/>
                  </a:moveTo>
                  <a:lnTo>
                    <a:pt x="8" y="151"/>
                  </a:lnTo>
                  <a:cubicBezTo>
                    <a:pt x="8" y="151"/>
                    <a:pt x="8" y="158"/>
                    <a:pt x="16" y="174"/>
                  </a:cubicBezTo>
                  <a:cubicBezTo>
                    <a:pt x="16" y="190"/>
                    <a:pt x="16" y="214"/>
                    <a:pt x="16" y="214"/>
                  </a:cubicBezTo>
                  <a:cubicBezTo>
                    <a:pt x="16" y="222"/>
                    <a:pt x="16" y="230"/>
                    <a:pt x="24" y="245"/>
                  </a:cubicBezTo>
                  <a:cubicBezTo>
                    <a:pt x="24" y="269"/>
                    <a:pt x="32" y="301"/>
                    <a:pt x="40" y="325"/>
                  </a:cubicBezTo>
                  <a:cubicBezTo>
                    <a:pt x="64" y="364"/>
                    <a:pt x="71" y="435"/>
                    <a:pt x="71" y="459"/>
                  </a:cubicBezTo>
                  <a:cubicBezTo>
                    <a:pt x="71" y="475"/>
                    <a:pt x="79" y="483"/>
                    <a:pt x="79" y="491"/>
                  </a:cubicBezTo>
                  <a:cubicBezTo>
                    <a:pt x="87" y="491"/>
                    <a:pt x="87" y="498"/>
                    <a:pt x="87" y="506"/>
                  </a:cubicBezTo>
                  <a:cubicBezTo>
                    <a:pt x="95" y="514"/>
                    <a:pt x="103" y="546"/>
                    <a:pt x="79" y="562"/>
                  </a:cubicBezTo>
                  <a:cubicBezTo>
                    <a:pt x="64" y="570"/>
                    <a:pt x="48" y="601"/>
                    <a:pt x="48" y="617"/>
                  </a:cubicBezTo>
                  <a:cubicBezTo>
                    <a:pt x="48" y="617"/>
                    <a:pt x="48" y="625"/>
                    <a:pt x="71" y="649"/>
                  </a:cubicBezTo>
                  <a:cubicBezTo>
                    <a:pt x="79" y="649"/>
                    <a:pt x="79" y="649"/>
                    <a:pt x="87" y="641"/>
                  </a:cubicBezTo>
                  <a:cubicBezTo>
                    <a:pt x="103" y="633"/>
                    <a:pt x="119" y="617"/>
                    <a:pt x="135" y="601"/>
                  </a:cubicBezTo>
                  <a:cubicBezTo>
                    <a:pt x="166" y="562"/>
                    <a:pt x="230" y="514"/>
                    <a:pt x="277" y="475"/>
                  </a:cubicBezTo>
                  <a:cubicBezTo>
                    <a:pt x="324" y="443"/>
                    <a:pt x="427" y="411"/>
                    <a:pt x="483" y="396"/>
                  </a:cubicBezTo>
                  <a:cubicBezTo>
                    <a:pt x="498" y="388"/>
                    <a:pt x="514" y="388"/>
                    <a:pt x="514" y="380"/>
                  </a:cubicBezTo>
                  <a:cubicBezTo>
                    <a:pt x="538" y="380"/>
                    <a:pt x="577" y="356"/>
                    <a:pt x="617" y="340"/>
                  </a:cubicBezTo>
                  <a:cubicBezTo>
                    <a:pt x="625" y="332"/>
                    <a:pt x="641" y="325"/>
                    <a:pt x="649" y="317"/>
                  </a:cubicBezTo>
                  <a:cubicBezTo>
                    <a:pt x="641" y="230"/>
                    <a:pt x="601" y="95"/>
                    <a:pt x="593" y="80"/>
                  </a:cubicBezTo>
                  <a:cubicBezTo>
                    <a:pt x="593" y="72"/>
                    <a:pt x="593" y="56"/>
                    <a:pt x="585" y="24"/>
                  </a:cubicBezTo>
                  <a:lnTo>
                    <a:pt x="585" y="24"/>
                  </a:lnTo>
                  <a:cubicBezTo>
                    <a:pt x="554" y="8"/>
                    <a:pt x="522" y="8"/>
                    <a:pt x="506" y="24"/>
                  </a:cubicBezTo>
                  <a:cubicBezTo>
                    <a:pt x="483" y="32"/>
                    <a:pt x="269" y="87"/>
                    <a:pt x="127" y="119"/>
                  </a:cubicBezTo>
                  <a:cubicBezTo>
                    <a:pt x="71" y="135"/>
                    <a:pt x="16" y="143"/>
                    <a:pt x="16" y="151"/>
                  </a:cubicBezTo>
                  <a:lnTo>
                    <a:pt x="8" y="151"/>
                  </a:lnTo>
                  <a:close/>
                </a:path>
              </a:pathLst>
            </a:custGeom>
            <a:solidFill>
              <a:schemeClr val="accent6"/>
            </a:solidFill>
            <a:ln>
              <a:solidFill>
                <a:schemeClr val="bg2"/>
              </a:solidFill>
            </a:ln>
            <a:effectLst/>
          </p:spPr>
          <p:txBody>
            <a:bodyPr wrap="none" anchor="ctr"/>
            <a:lstStyle/>
            <a:p>
              <a:endParaRPr lang="en-US"/>
            </a:p>
          </p:txBody>
        </p:sp>
        <p:sp>
          <p:nvSpPr>
            <p:cNvPr id="328" name="Freeform 767"/>
            <p:cNvSpPr>
              <a:spLocks noChangeArrowheads="1"/>
            </p:cNvSpPr>
            <p:nvPr/>
          </p:nvSpPr>
          <p:spPr bwMode="auto">
            <a:xfrm>
              <a:off x="20468116" y="5027254"/>
              <a:ext cx="1484356" cy="1097032"/>
            </a:xfrm>
            <a:custGeom>
              <a:avLst/>
              <a:gdLst>
                <a:gd name="T0" fmla="*/ 2807 w 2823"/>
                <a:gd name="T1" fmla="*/ 1692 h 2088"/>
                <a:gd name="T2" fmla="*/ 2688 w 2823"/>
                <a:gd name="T3" fmla="*/ 1731 h 2088"/>
                <a:gd name="T4" fmla="*/ 2656 w 2823"/>
                <a:gd name="T5" fmla="*/ 1723 h 2088"/>
                <a:gd name="T6" fmla="*/ 2577 w 2823"/>
                <a:gd name="T7" fmla="*/ 1779 h 2088"/>
                <a:gd name="T8" fmla="*/ 2388 w 2823"/>
                <a:gd name="T9" fmla="*/ 1842 h 2088"/>
                <a:gd name="T10" fmla="*/ 2229 w 2823"/>
                <a:gd name="T11" fmla="*/ 1921 h 2088"/>
                <a:gd name="T12" fmla="*/ 2229 w 2823"/>
                <a:gd name="T13" fmla="*/ 1882 h 2088"/>
                <a:gd name="T14" fmla="*/ 2237 w 2823"/>
                <a:gd name="T15" fmla="*/ 1779 h 2088"/>
                <a:gd name="T16" fmla="*/ 2229 w 2823"/>
                <a:gd name="T17" fmla="*/ 1684 h 2088"/>
                <a:gd name="T18" fmla="*/ 2174 w 2823"/>
                <a:gd name="T19" fmla="*/ 1447 h 2088"/>
                <a:gd name="T20" fmla="*/ 2166 w 2823"/>
                <a:gd name="T21" fmla="*/ 1368 h 2088"/>
                <a:gd name="T22" fmla="*/ 2158 w 2823"/>
                <a:gd name="T23" fmla="*/ 1036 h 2088"/>
                <a:gd name="T24" fmla="*/ 2064 w 2823"/>
                <a:gd name="T25" fmla="*/ 664 h 2088"/>
                <a:gd name="T26" fmla="*/ 1992 w 2823"/>
                <a:gd name="T27" fmla="*/ 569 h 2088"/>
                <a:gd name="T28" fmla="*/ 1976 w 2823"/>
                <a:gd name="T29" fmla="*/ 348 h 2088"/>
                <a:gd name="T30" fmla="*/ 1897 w 2823"/>
                <a:gd name="T31" fmla="*/ 190 h 2088"/>
                <a:gd name="T32" fmla="*/ 1874 w 2823"/>
                <a:gd name="T33" fmla="*/ 0 h 2088"/>
                <a:gd name="T34" fmla="*/ 1123 w 2823"/>
                <a:gd name="T35" fmla="*/ 451 h 2088"/>
                <a:gd name="T36" fmla="*/ 1044 w 2823"/>
                <a:gd name="T37" fmla="*/ 561 h 2088"/>
                <a:gd name="T38" fmla="*/ 1020 w 2823"/>
                <a:gd name="T39" fmla="*/ 656 h 2088"/>
                <a:gd name="T40" fmla="*/ 1067 w 2823"/>
                <a:gd name="T41" fmla="*/ 672 h 2088"/>
                <a:gd name="T42" fmla="*/ 1059 w 2823"/>
                <a:gd name="T43" fmla="*/ 727 h 2088"/>
                <a:gd name="T44" fmla="*/ 1067 w 2823"/>
                <a:gd name="T45" fmla="*/ 806 h 2088"/>
                <a:gd name="T46" fmla="*/ 1059 w 2823"/>
                <a:gd name="T47" fmla="*/ 917 h 2088"/>
                <a:gd name="T48" fmla="*/ 988 w 2823"/>
                <a:gd name="T49" fmla="*/ 957 h 2088"/>
                <a:gd name="T50" fmla="*/ 933 w 2823"/>
                <a:gd name="T51" fmla="*/ 1028 h 2088"/>
                <a:gd name="T52" fmla="*/ 870 w 2823"/>
                <a:gd name="T53" fmla="*/ 1083 h 2088"/>
                <a:gd name="T54" fmla="*/ 743 w 2823"/>
                <a:gd name="T55" fmla="*/ 1083 h 2088"/>
                <a:gd name="T56" fmla="*/ 641 w 2823"/>
                <a:gd name="T57" fmla="*/ 1123 h 2088"/>
                <a:gd name="T58" fmla="*/ 206 w 2823"/>
                <a:gd name="T59" fmla="*/ 1186 h 2088"/>
                <a:gd name="T60" fmla="*/ 182 w 2823"/>
                <a:gd name="T61" fmla="*/ 1305 h 2088"/>
                <a:gd name="T62" fmla="*/ 237 w 2823"/>
                <a:gd name="T63" fmla="*/ 1383 h 2088"/>
                <a:gd name="T64" fmla="*/ 229 w 2823"/>
                <a:gd name="T65" fmla="*/ 1478 h 2088"/>
                <a:gd name="T66" fmla="*/ 0 w 2823"/>
                <a:gd name="T67" fmla="*/ 1731 h 2088"/>
                <a:gd name="T68" fmla="*/ 1439 w 2823"/>
                <a:gd name="T69" fmla="*/ 1565 h 2088"/>
                <a:gd name="T70" fmla="*/ 1644 w 2823"/>
                <a:gd name="T71" fmla="*/ 1605 h 2088"/>
                <a:gd name="T72" fmla="*/ 1787 w 2823"/>
                <a:gd name="T73" fmla="*/ 1763 h 2088"/>
                <a:gd name="T74" fmla="*/ 2103 w 2823"/>
                <a:gd name="T75" fmla="*/ 1882 h 2088"/>
                <a:gd name="T76" fmla="*/ 2135 w 2823"/>
                <a:gd name="T77" fmla="*/ 2008 h 2088"/>
                <a:gd name="T78" fmla="*/ 2166 w 2823"/>
                <a:gd name="T79" fmla="*/ 2079 h 2088"/>
                <a:gd name="T80" fmla="*/ 2609 w 2823"/>
                <a:gd name="T81" fmla="*/ 1850 h 2088"/>
                <a:gd name="T82" fmla="*/ 2807 w 2823"/>
                <a:gd name="T83" fmla="*/ 1692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23" h="2088">
                  <a:moveTo>
                    <a:pt x="2807" y="1692"/>
                  </a:moveTo>
                  <a:lnTo>
                    <a:pt x="2807" y="1692"/>
                  </a:lnTo>
                  <a:cubicBezTo>
                    <a:pt x="2791" y="1684"/>
                    <a:pt x="2767" y="1716"/>
                    <a:pt x="2728" y="1700"/>
                  </a:cubicBezTo>
                  <a:cubicBezTo>
                    <a:pt x="2696" y="1676"/>
                    <a:pt x="2696" y="1716"/>
                    <a:pt x="2688" y="1731"/>
                  </a:cubicBezTo>
                  <a:cubicBezTo>
                    <a:pt x="2688" y="1739"/>
                    <a:pt x="2641" y="1795"/>
                    <a:pt x="2625" y="1795"/>
                  </a:cubicBezTo>
                  <a:cubicBezTo>
                    <a:pt x="2617" y="1787"/>
                    <a:pt x="2648" y="1747"/>
                    <a:pt x="2656" y="1723"/>
                  </a:cubicBezTo>
                  <a:cubicBezTo>
                    <a:pt x="2672" y="1700"/>
                    <a:pt x="2664" y="1652"/>
                    <a:pt x="2656" y="1676"/>
                  </a:cubicBezTo>
                  <a:cubicBezTo>
                    <a:pt x="2648" y="1708"/>
                    <a:pt x="2609" y="1755"/>
                    <a:pt x="2577" y="1779"/>
                  </a:cubicBezTo>
                  <a:cubicBezTo>
                    <a:pt x="2538" y="1795"/>
                    <a:pt x="2490" y="1803"/>
                    <a:pt x="2467" y="1803"/>
                  </a:cubicBezTo>
                  <a:cubicBezTo>
                    <a:pt x="2435" y="1810"/>
                    <a:pt x="2403" y="1810"/>
                    <a:pt x="2388" y="1842"/>
                  </a:cubicBezTo>
                  <a:cubicBezTo>
                    <a:pt x="2372" y="1874"/>
                    <a:pt x="2340" y="1866"/>
                    <a:pt x="2308" y="1874"/>
                  </a:cubicBezTo>
                  <a:cubicBezTo>
                    <a:pt x="2277" y="1882"/>
                    <a:pt x="2253" y="1913"/>
                    <a:pt x="2229" y="1921"/>
                  </a:cubicBezTo>
                  <a:cubicBezTo>
                    <a:pt x="2206" y="1937"/>
                    <a:pt x="2182" y="1937"/>
                    <a:pt x="2206" y="1905"/>
                  </a:cubicBezTo>
                  <a:cubicBezTo>
                    <a:pt x="2214" y="1897"/>
                    <a:pt x="2222" y="1889"/>
                    <a:pt x="2229" y="1882"/>
                  </a:cubicBezTo>
                  <a:cubicBezTo>
                    <a:pt x="2222" y="1866"/>
                    <a:pt x="2206" y="1850"/>
                    <a:pt x="2198" y="1842"/>
                  </a:cubicBezTo>
                  <a:cubicBezTo>
                    <a:pt x="2198" y="1826"/>
                    <a:pt x="2222" y="1795"/>
                    <a:pt x="2237" y="1779"/>
                  </a:cubicBezTo>
                  <a:cubicBezTo>
                    <a:pt x="2253" y="1771"/>
                    <a:pt x="2253" y="1747"/>
                    <a:pt x="2245" y="1731"/>
                  </a:cubicBezTo>
                  <a:cubicBezTo>
                    <a:pt x="2237" y="1716"/>
                    <a:pt x="2229" y="1708"/>
                    <a:pt x="2229" y="1684"/>
                  </a:cubicBezTo>
                  <a:cubicBezTo>
                    <a:pt x="2229" y="1660"/>
                    <a:pt x="2214" y="1589"/>
                    <a:pt x="2198" y="1550"/>
                  </a:cubicBezTo>
                  <a:cubicBezTo>
                    <a:pt x="2182" y="1518"/>
                    <a:pt x="2174" y="1455"/>
                    <a:pt x="2174" y="1447"/>
                  </a:cubicBezTo>
                  <a:cubicBezTo>
                    <a:pt x="2166" y="1439"/>
                    <a:pt x="2166" y="1376"/>
                    <a:pt x="2166" y="1368"/>
                  </a:cubicBezTo>
                  <a:lnTo>
                    <a:pt x="2166" y="1368"/>
                  </a:lnTo>
                  <a:cubicBezTo>
                    <a:pt x="2158" y="1368"/>
                    <a:pt x="2158" y="1360"/>
                    <a:pt x="2158" y="1360"/>
                  </a:cubicBezTo>
                  <a:cubicBezTo>
                    <a:pt x="2158" y="1036"/>
                    <a:pt x="2158" y="1036"/>
                    <a:pt x="2158" y="1036"/>
                  </a:cubicBezTo>
                  <a:cubicBezTo>
                    <a:pt x="2158" y="1028"/>
                    <a:pt x="2127" y="870"/>
                    <a:pt x="2111" y="814"/>
                  </a:cubicBezTo>
                  <a:cubicBezTo>
                    <a:pt x="2095" y="759"/>
                    <a:pt x="2079" y="688"/>
                    <a:pt x="2064" y="664"/>
                  </a:cubicBezTo>
                  <a:cubicBezTo>
                    <a:pt x="2048" y="633"/>
                    <a:pt x="2048" y="664"/>
                    <a:pt x="2024" y="664"/>
                  </a:cubicBezTo>
                  <a:cubicBezTo>
                    <a:pt x="2000" y="656"/>
                    <a:pt x="1992" y="593"/>
                    <a:pt x="1992" y="569"/>
                  </a:cubicBezTo>
                  <a:cubicBezTo>
                    <a:pt x="1992" y="546"/>
                    <a:pt x="1984" y="482"/>
                    <a:pt x="1969" y="443"/>
                  </a:cubicBezTo>
                  <a:cubicBezTo>
                    <a:pt x="1953" y="403"/>
                    <a:pt x="1976" y="379"/>
                    <a:pt x="1976" y="348"/>
                  </a:cubicBezTo>
                  <a:cubicBezTo>
                    <a:pt x="1969" y="324"/>
                    <a:pt x="1953" y="269"/>
                    <a:pt x="1937" y="245"/>
                  </a:cubicBezTo>
                  <a:cubicBezTo>
                    <a:pt x="1929" y="222"/>
                    <a:pt x="1905" y="222"/>
                    <a:pt x="1897" y="190"/>
                  </a:cubicBezTo>
                  <a:cubicBezTo>
                    <a:pt x="1889" y="150"/>
                    <a:pt x="1897" y="111"/>
                    <a:pt x="1889" y="95"/>
                  </a:cubicBezTo>
                  <a:cubicBezTo>
                    <a:pt x="1882" y="79"/>
                    <a:pt x="1874" y="24"/>
                    <a:pt x="1874" y="0"/>
                  </a:cubicBezTo>
                  <a:cubicBezTo>
                    <a:pt x="1629" y="55"/>
                    <a:pt x="1399" y="111"/>
                    <a:pt x="1384" y="111"/>
                  </a:cubicBezTo>
                  <a:cubicBezTo>
                    <a:pt x="1344" y="119"/>
                    <a:pt x="1123" y="411"/>
                    <a:pt x="1123" y="451"/>
                  </a:cubicBezTo>
                  <a:cubicBezTo>
                    <a:pt x="1123" y="482"/>
                    <a:pt x="1067" y="530"/>
                    <a:pt x="1028" y="561"/>
                  </a:cubicBezTo>
                  <a:cubicBezTo>
                    <a:pt x="1044" y="561"/>
                    <a:pt x="1044" y="561"/>
                    <a:pt x="1044" y="561"/>
                  </a:cubicBezTo>
                  <a:cubicBezTo>
                    <a:pt x="1028" y="577"/>
                    <a:pt x="980" y="633"/>
                    <a:pt x="980" y="640"/>
                  </a:cubicBezTo>
                  <a:cubicBezTo>
                    <a:pt x="980" y="648"/>
                    <a:pt x="1012" y="664"/>
                    <a:pt x="1020" y="656"/>
                  </a:cubicBezTo>
                  <a:cubicBezTo>
                    <a:pt x="1028" y="648"/>
                    <a:pt x="1059" y="640"/>
                    <a:pt x="1052" y="664"/>
                  </a:cubicBezTo>
                  <a:cubicBezTo>
                    <a:pt x="1052" y="680"/>
                    <a:pt x="1052" y="688"/>
                    <a:pt x="1067" y="672"/>
                  </a:cubicBezTo>
                  <a:cubicBezTo>
                    <a:pt x="1083" y="664"/>
                    <a:pt x="1107" y="680"/>
                    <a:pt x="1083" y="688"/>
                  </a:cubicBezTo>
                  <a:cubicBezTo>
                    <a:pt x="1067" y="696"/>
                    <a:pt x="1052" y="719"/>
                    <a:pt x="1059" y="727"/>
                  </a:cubicBezTo>
                  <a:cubicBezTo>
                    <a:pt x="1059" y="727"/>
                    <a:pt x="1052" y="735"/>
                    <a:pt x="1052" y="759"/>
                  </a:cubicBezTo>
                  <a:cubicBezTo>
                    <a:pt x="1052" y="775"/>
                    <a:pt x="1059" y="790"/>
                    <a:pt x="1067" y="806"/>
                  </a:cubicBezTo>
                  <a:cubicBezTo>
                    <a:pt x="1075" y="830"/>
                    <a:pt x="1091" y="846"/>
                    <a:pt x="1083" y="862"/>
                  </a:cubicBezTo>
                  <a:cubicBezTo>
                    <a:pt x="1083" y="886"/>
                    <a:pt x="1083" y="917"/>
                    <a:pt x="1059" y="917"/>
                  </a:cubicBezTo>
                  <a:cubicBezTo>
                    <a:pt x="1044" y="917"/>
                    <a:pt x="1028" y="901"/>
                    <a:pt x="1020" y="925"/>
                  </a:cubicBezTo>
                  <a:cubicBezTo>
                    <a:pt x="1012" y="941"/>
                    <a:pt x="1004" y="957"/>
                    <a:pt x="988" y="957"/>
                  </a:cubicBezTo>
                  <a:cubicBezTo>
                    <a:pt x="980" y="965"/>
                    <a:pt x="965" y="965"/>
                    <a:pt x="965" y="980"/>
                  </a:cubicBezTo>
                  <a:cubicBezTo>
                    <a:pt x="957" y="996"/>
                    <a:pt x="949" y="1012"/>
                    <a:pt x="933" y="1028"/>
                  </a:cubicBezTo>
                  <a:cubicBezTo>
                    <a:pt x="909" y="1036"/>
                    <a:pt x="894" y="1052"/>
                    <a:pt x="885" y="1059"/>
                  </a:cubicBezTo>
                  <a:cubicBezTo>
                    <a:pt x="878" y="1075"/>
                    <a:pt x="885" y="1083"/>
                    <a:pt x="870" y="1083"/>
                  </a:cubicBezTo>
                  <a:cubicBezTo>
                    <a:pt x="854" y="1075"/>
                    <a:pt x="846" y="1075"/>
                    <a:pt x="822" y="1075"/>
                  </a:cubicBezTo>
                  <a:cubicBezTo>
                    <a:pt x="799" y="1075"/>
                    <a:pt x="759" y="1075"/>
                    <a:pt x="743" y="1083"/>
                  </a:cubicBezTo>
                  <a:cubicBezTo>
                    <a:pt x="727" y="1099"/>
                    <a:pt x="696" y="1107"/>
                    <a:pt x="680" y="1115"/>
                  </a:cubicBezTo>
                  <a:cubicBezTo>
                    <a:pt x="672" y="1130"/>
                    <a:pt x="656" y="1139"/>
                    <a:pt x="641" y="1123"/>
                  </a:cubicBezTo>
                  <a:cubicBezTo>
                    <a:pt x="617" y="1107"/>
                    <a:pt x="593" y="1091"/>
                    <a:pt x="577" y="1099"/>
                  </a:cubicBezTo>
                  <a:cubicBezTo>
                    <a:pt x="554" y="1099"/>
                    <a:pt x="340" y="1083"/>
                    <a:pt x="206" y="1186"/>
                  </a:cubicBezTo>
                  <a:cubicBezTo>
                    <a:pt x="190" y="1202"/>
                    <a:pt x="174" y="1210"/>
                    <a:pt x="158" y="1217"/>
                  </a:cubicBezTo>
                  <a:cubicBezTo>
                    <a:pt x="174" y="1249"/>
                    <a:pt x="182" y="1281"/>
                    <a:pt x="182" y="1305"/>
                  </a:cubicBezTo>
                  <a:cubicBezTo>
                    <a:pt x="190" y="1328"/>
                    <a:pt x="221" y="1376"/>
                    <a:pt x="229" y="1392"/>
                  </a:cubicBezTo>
                  <a:cubicBezTo>
                    <a:pt x="237" y="1392"/>
                    <a:pt x="237" y="1392"/>
                    <a:pt x="237" y="1383"/>
                  </a:cubicBezTo>
                  <a:cubicBezTo>
                    <a:pt x="237" y="1383"/>
                    <a:pt x="277" y="1392"/>
                    <a:pt x="269" y="1407"/>
                  </a:cubicBezTo>
                  <a:cubicBezTo>
                    <a:pt x="261" y="1423"/>
                    <a:pt x="253" y="1463"/>
                    <a:pt x="229" y="1478"/>
                  </a:cubicBezTo>
                  <a:cubicBezTo>
                    <a:pt x="206" y="1494"/>
                    <a:pt x="126" y="1613"/>
                    <a:pt x="95" y="1652"/>
                  </a:cubicBezTo>
                  <a:cubicBezTo>
                    <a:pt x="79" y="1660"/>
                    <a:pt x="48" y="1700"/>
                    <a:pt x="0" y="1731"/>
                  </a:cubicBezTo>
                  <a:cubicBezTo>
                    <a:pt x="24" y="1842"/>
                    <a:pt x="24" y="1842"/>
                    <a:pt x="24" y="1842"/>
                  </a:cubicBezTo>
                  <a:cubicBezTo>
                    <a:pt x="24" y="1842"/>
                    <a:pt x="1415" y="1581"/>
                    <a:pt x="1439" y="1565"/>
                  </a:cubicBezTo>
                  <a:cubicBezTo>
                    <a:pt x="1471" y="1557"/>
                    <a:pt x="1494" y="1526"/>
                    <a:pt x="1542" y="1565"/>
                  </a:cubicBezTo>
                  <a:cubicBezTo>
                    <a:pt x="1589" y="1597"/>
                    <a:pt x="1613" y="1597"/>
                    <a:pt x="1644" y="1605"/>
                  </a:cubicBezTo>
                  <a:cubicBezTo>
                    <a:pt x="1676" y="1605"/>
                    <a:pt x="1700" y="1716"/>
                    <a:pt x="1716" y="1747"/>
                  </a:cubicBezTo>
                  <a:cubicBezTo>
                    <a:pt x="1739" y="1779"/>
                    <a:pt x="1739" y="1755"/>
                    <a:pt x="1787" y="1763"/>
                  </a:cubicBezTo>
                  <a:cubicBezTo>
                    <a:pt x="1826" y="1771"/>
                    <a:pt x="1842" y="1779"/>
                    <a:pt x="1866" y="1810"/>
                  </a:cubicBezTo>
                  <a:cubicBezTo>
                    <a:pt x="1889" y="1834"/>
                    <a:pt x="2079" y="1882"/>
                    <a:pt x="2103" y="1882"/>
                  </a:cubicBezTo>
                  <a:cubicBezTo>
                    <a:pt x="2127" y="1889"/>
                    <a:pt x="2142" y="1897"/>
                    <a:pt x="2150" y="1913"/>
                  </a:cubicBezTo>
                  <a:cubicBezTo>
                    <a:pt x="2158" y="1929"/>
                    <a:pt x="2135" y="1992"/>
                    <a:pt x="2135" y="2008"/>
                  </a:cubicBezTo>
                  <a:cubicBezTo>
                    <a:pt x="2127" y="2016"/>
                    <a:pt x="2119" y="2040"/>
                    <a:pt x="2119" y="2056"/>
                  </a:cubicBezTo>
                  <a:cubicBezTo>
                    <a:pt x="2135" y="2063"/>
                    <a:pt x="2119" y="2087"/>
                    <a:pt x="2166" y="2079"/>
                  </a:cubicBezTo>
                  <a:cubicBezTo>
                    <a:pt x="2214" y="2071"/>
                    <a:pt x="2324" y="2008"/>
                    <a:pt x="2403" y="1976"/>
                  </a:cubicBezTo>
                  <a:cubicBezTo>
                    <a:pt x="2482" y="1937"/>
                    <a:pt x="2538" y="1882"/>
                    <a:pt x="2609" y="1850"/>
                  </a:cubicBezTo>
                  <a:cubicBezTo>
                    <a:pt x="2680" y="1818"/>
                    <a:pt x="2688" y="1803"/>
                    <a:pt x="2719" y="1779"/>
                  </a:cubicBezTo>
                  <a:cubicBezTo>
                    <a:pt x="2751" y="1747"/>
                    <a:pt x="2822" y="1700"/>
                    <a:pt x="2807" y="1692"/>
                  </a:cubicBezTo>
                </a:path>
              </a:pathLst>
            </a:custGeom>
            <a:solidFill>
              <a:schemeClr val="accent6"/>
            </a:solidFill>
            <a:ln>
              <a:solidFill>
                <a:schemeClr val="bg2"/>
              </a:solidFill>
            </a:ln>
            <a:effectLst/>
          </p:spPr>
          <p:txBody>
            <a:bodyPr wrap="none" anchor="ctr"/>
            <a:lstStyle/>
            <a:p>
              <a:endParaRPr lang="en-US"/>
            </a:p>
          </p:txBody>
        </p:sp>
        <p:sp>
          <p:nvSpPr>
            <p:cNvPr id="329" name="Freeform 768"/>
            <p:cNvSpPr>
              <a:spLocks noChangeArrowheads="1"/>
            </p:cNvSpPr>
            <p:nvPr/>
          </p:nvSpPr>
          <p:spPr bwMode="auto">
            <a:xfrm>
              <a:off x="20468116" y="5022615"/>
              <a:ext cx="1479717" cy="1101671"/>
            </a:xfrm>
            <a:custGeom>
              <a:avLst/>
              <a:gdLst>
                <a:gd name="T0" fmla="*/ 2119 w 2815"/>
                <a:gd name="T1" fmla="*/ 2064 h 2096"/>
                <a:gd name="T2" fmla="*/ 2142 w 2815"/>
                <a:gd name="T3" fmla="*/ 1921 h 2096"/>
                <a:gd name="T4" fmla="*/ 1747 w 2815"/>
                <a:gd name="T5" fmla="*/ 1771 h 2096"/>
                <a:gd name="T6" fmla="*/ 1644 w 2815"/>
                <a:gd name="T7" fmla="*/ 1613 h 2096"/>
                <a:gd name="T8" fmla="*/ 32 w 2815"/>
                <a:gd name="T9" fmla="*/ 1858 h 2096"/>
                <a:gd name="T10" fmla="*/ 150 w 2815"/>
                <a:gd name="T11" fmla="*/ 1581 h 2096"/>
                <a:gd name="T12" fmla="*/ 245 w 2815"/>
                <a:gd name="T13" fmla="*/ 1400 h 2096"/>
                <a:gd name="T14" fmla="*/ 182 w 2815"/>
                <a:gd name="T15" fmla="*/ 1313 h 2096"/>
                <a:gd name="T16" fmla="*/ 546 w 2815"/>
                <a:gd name="T17" fmla="*/ 1099 h 2096"/>
                <a:gd name="T18" fmla="*/ 680 w 2815"/>
                <a:gd name="T19" fmla="*/ 1123 h 2096"/>
                <a:gd name="T20" fmla="*/ 870 w 2815"/>
                <a:gd name="T21" fmla="*/ 1083 h 2096"/>
                <a:gd name="T22" fmla="*/ 957 w 2815"/>
                <a:gd name="T23" fmla="*/ 988 h 2096"/>
                <a:gd name="T24" fmla="*/ 1036 w 2815"/>
                <a:gd name="T25" fmla="*/ 917 h 2096"/>
                <a:gd name="T26" fmla="*/ 1075 w 2815"/>
                <a:gd name="T27" fmla="*/ 838 h 2096"/>
                <a:gd name="T28" fmla="*/ 1052 w 2815"/>
                <a:gd name="T29" fmla="*/ 735 h 2096"/>
                <a:gd name="T30" fmla="*/ 1067 w 2815"/>
                <a:gd name="T31" fmla="*/ 688 h 2096"/>
                <a:gd name="T32" fmla="*/ 1044 w 2815"/>
                <a:gd name="T33" fmla="*/ 664 h 2096"/>
                <a:gd name="T34" fmla="*/ 1028 w 2815"/>
                <a:gd name="T35" fmla="*/ 569 h 2096"/>
                <a:gd name="T36" fmla="*/ 1384 w 2815"/>
                <a:gd name="T37" fmla="*/ 119 h 2096"/>
                <a:gd name="T38" fmla="*/ 1897 w 2815"/>
                <a:gd name="T39" fmla="*/ 150 h 2096"/>
                <a:gd name="T40" fmla="*/ 1969 w 2815"/>
                <a:gd name="T41" fmla="*/ 396 h 2096"/>
                <a:gd name="T42" fmla="*/ 2055 w 2815"/>
                <a:gd name="T43" fmla="*/ 656 h 2096"/>
                <a:gd name="T44" fmla="*/ 2166 w 2815"/>
                <a:gd name="T45" fmla="*/ 1044 h 2096"/>
                <a:gd name="T46" fmla="*/ 2166 w 2815"/>
                <a:gd name="T47" fmla="*/ 1376 h 2096"/>
                <a:gd name="T48" fmla="*/ 2229 w 2815"/>
                <a:gd name="T49" fmla="*/ 1692 h 2096"/>
                <a:gd name="T50" fmla="*/ 2237 w 2815"/>
                <a:gd name="T51" fmla="*/ 1890 h 2096"/>
                <a:gd name="T52" fmla="*/ 2206 w 2815"/>
                <a:gd name="T53" fmla="*/ 1937 h 2096"/>
                <a:gd name="T54" fmla="*/ 2388 w 2815"/>
                <a:gd name="T55" fmla="*/ 1850 h 2096"/>
                <a:gd name="T56" fmla="*/ 2664 w 2815"/>
                <a:gd name="T57" fmla="*/ 1676 h 2096"/>
                <a:gd name="T58" fmla="*/ 2633 w 2815"/>
                <a:gd name="T59" fmla="*/ 1795 h 2096"/>
                <a:gd name="T60" fmla="*/ 2751 w 2815"/>
                <a:gd name="T61" fmla="*/ 1708 h 2096"/>
                <a:gd name="T62" fmla="*/ 2751 w 2815"/>
                <a:gd name="T63" fmla="*/ 1763 h 2096"/>
                <a:gd name="T64" fmla="*/ 2411 w 2815"/>
                <a:gd name="T65" fmla="*/ 1984 h 2096"/>
                <a:gd name="T66" fmla="*/ 2119 w 2815"/>
                <a:gd name="T67" fmla="*/ 2064 h 2096"/>
                <a:gd name="T68" fmla="*/ 2308 w 2815"/>
                <a:gd name="T69" fmla="*/ 2024 h 2096"/>
                <a:gd name="T70" fmla="*/ 2719 w 2815"/>
                <a:gd name="T71" fmla="*/ 1779 h 2096"/>
                <a:gd name="T72" fmla="*/ 2751 w 2815"/>
                <a:gd name="T73" fmla="*/ 1716 h 2096"/>
                <a:gd name="T74" fmla="*/ 2633 w 2815"/>
                <a:gd name="T75" fmla="*/ 1803 h 2096"/>
                <a:gd name="T76" fmla="*/ 2656 w 2815"/>
                <a:gd name="T77" fmla="*/ 1684 h 2096"/>
                <a:gd name="T78" fmla="*/ 2332 w 2815"/>
                <a:gd name="T79" fmla="*/ 1882 h 2096"/>
                <a:gd name="T80" fmla="*/ 2190 w 2815"/>
                <a:gd name="T81" fmla="*/ 1937 h 2096"/>
                <a:gd name="T82" fmla="*/ 2237 w 2815"/>
                <a:gd name="T83" fmla="*/ 1739 h 2096"/>
                <a:gd name="T84" fmla="*/ 2166 w 2815"/>
                <a:gd name="T85" fmla="*/ 1455 h 2096"/>
                <a:gd name="T86" fmla="*/ 2150 w 2815"/>
                <a:gd name="T87" fmla="*/ 1368 h 2096"/>
                <a:gd name="T88" fmla="*/ 2055 w 2815"/>
                <a:gd name="T89" fmla="*/ 664 h 2096"/>
                <a:gd name="T90" fmla="*/ 1969 w 2815"/>
                <a:gd name="T91" fmla="*/ 451 h 2096"/>
                <a:gd name="T92" fmla="*/ 1897 w 2815"/>
                <a:gd name="T93" fmla="*/ 198 h 2096"/>
                <a:gd name="T94" fmla="*/ 1123 w 2815"/>
                <a:gd name="T95" fmla="*/ 459 h 2096"/>
                <a:gd name="T96" fmla="*/ 980 w 2815"/>
                <a:gd name="T97" fmla="*/ 648 h 2096"/>
                <a:gd name="T98" fmla="*/ 1059 w 2815"/>
                <a:gd name="T99" fmla="*/ 672 h 2096"/>
                <a:gd name="T100" fmla="*/ 1091 w 2815"/>
                <a:gd name="T101" fmla="*/ 696 h 2096"/>
                <a:gd name="T102" fmla="*/ 1067 w 2815"/>
                <a:gd name="T103" fmla="*/ 814 h 2096"/>
                <a:gd name="T104" fmla="*/ 1044 w 2815"/>
                <a:gd name="T105" fmla="*/ 925 h 2096"/>
                <a:gd name="T106" fmla="*/ 965 w 2815"/>
                <a:gd name="T107" fmla="*/ 988 h 2096"/>
                <a:gd name="T108" fmla="*/ 862 w 2815"/>
                <a:gd name="T109" fmla="*/ 1091 h 2096"/>
                <a:gd name="T110" fmla="*/ 632 w 2815"/>
                <a:gd name="T111" fmla="*/ 1138 h 2096"/>
                <a:gd name="T112" fmla="*/ 206 w 2815"/>
                <a:gd name="T113" fmla="*/ 1202 h 2096"/>
                <a:gd name="T114" fmla="*/ 237 w 2815"/>
                <a:gd name="T115" fmla="*/ 1391 h 2096"/>
                <a:gd name="T116" fmla="*/ 261 w 2815"/>
                <a:gd name="T117" fmla="*/ 1431 h 2096"/>
                <a:gd name="T118" fmla="*/ 32 w 2815"/>
                <a:gd name="T119" fmla="*/ 1850 h 2096"/>
                <a:gd name="T120" fmla="*/ 1644 w 2815"/>
                <a:gd name="T121" fmla="*/ 1605 h 2096"/>
                <a:gd name="T122" fmla="*/ 1747 w 2815"/>
                <a:gd name="T123" fmla="*/ 1763 h 2096"/>
                <a:gd name="T124" fmla="*/ 2150 w 2815"/>
                <a:gd name="T125" fmla="*/ 1921 h 2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15" h="2096">
                  <a:moveTo>
                    <a:pt x="2150" y="2095"/>
                  </a:moveTo>
                  <a:lnTo>
                    <a:pt x="2150" y="2095"/>
                  </a:lnTo>
                  <a:lnTo>
                    <a:pt x="2150" y="2095"/>
                  </a:lnTo>
                  <a:cubicBezTo>
                    <a:pt x="2135" y="2095"/>
                    <a:pt x="2127" y="2087"/>
                    <a:pt x="2127" y="2079"/>
                  </a:cubicBezTo>
                  <a:cubicBezTo>
                    <a:pt x="2127" y="2071"/>
                    <a:pt x="2119" y="2071"/>
                    <a:pt x="2119" y="2064"/>
                  </a:cubicBezTo>
                  <a:cubicBezTo>
                    <a:pt x="2111" y="2064"/>
                    <a:pt x="2111" y="2064"/>
                    <a:pt x="2111" y="2064"/>
                  </a:cubicBezTo>
                  <a:lnTo>
                    <a:pt x="2111" y="2064"/>
                  </a:lnTo>
                  <a:cubicBezTo>
                    <a:pt x="2119" y="2048"/>
                    <a:pt x="2127" y="2024"/>
                    <a:pt x="2127" y="2016"/>
                  </a:cubicBezTo>
                  <a:cubicBezTo>
                    <a:pt x="2127" y="2008"/>
                    <a:pt x="2135" y="2008"/>
                    <a:pt x="2135" y="2000"/>
                  </a:cubicBezTo>
                  <a:cubicBezTo>
                    <a:pt x="2135" y="1977"/>
                    <a:pt x="2150" y="1937"/>
                    <a:pt x="2142" y="1921"/>
                  </a:cubicBezTo>
                  <a:cubicBezTo>
                    <a:pt x="2142" y="1905"/>
                    <a:pt x="2127" y="1897"/>
                    <a:pt x="2103" y="1897"/>
                  </a:cubicBezTo>
                  <a:cubicBezTo>
                    <a:pt x="2087" y="1890"/>
                    <a:pt x="1889" y="1850"/>
                    <a:pt x="1866" y="1818"/>
                  </a:cubicBezTo>
                  <a:cubicBezTo>
                    <a:pt x="1842" y="1795"/>
                    <a:pt x="1826" y="1787"/>
                    <a:pt x="1787" y="1771"/>
                  </a:cubicBezTo>
                  <a:cubicBezTo>
                    <a:pt x="1779" y="1771"/>
                    <a:pt x="1771" y="1771"/>
                    <a:pt x="1763" y="1771"/>
                  </a:cubicBezTo>
                  <a:cubicBezTo>
                    <a:pt x="1755" y="1771"/>
                    <a:pt x="1755" y="1771"/>
                    <a:pt x="1747" y="1771"/>
                  </a:cubicBezTo>
                  <a:lnTo>
                    <a:pt x="1739" y="1771"/>
                  </a:lnTo>
                  <a:cubicBezTo>
                    <a:pt x="1731" y="1771"/>
                    <a:pt x="1724" y="1771"/>
                    <a:pt x="1716" y="1755"/>
                  </a:cubicBezTo>
                  <a:cubicBezTo>
                    <a:pt x="1708" y="1747"/>
                    <a:pt x="1700" y="1724"/>
                    <a:pt x="1692" y="1708"/>
                  </a:cubicBezTo>
                  <a:cubicBezTo>
                    <a:pt x="1676" y="1668"/>
                    <a:pt x="1660" y="1613"/>
                    <a:pt x="1644" y="1613"/>
                  </a:cubicBezTo>
                  <a:lnTo>
                    <a:pt x="1644" y="1613"/>
                  </a:lnTo>
                  <a:cubicBezTo>
                    <a:pt x="1613" y="1613"/>
                    <a:pt x="1589" y="1613"/>
                    <a:pt x="1542" y="1573"/>
                  </a:cubicBezTo>
                  <a:cubicBezTo>
                    <a:pt x="1526" y="1558"/>
                    <a:pt x="1510" y="1558"/>
                    <a:pt x="1502" y="1558"/>
                  </a:cubicBezTo>
                  <a:cubicBezTo>
                    <a:pt x="1486" y="1558"/>
                    <a:pt x="1471" y="1565"/>
                    <a:pt x="1463" y="1565"/>
                  </a:cubicBezTo>
                  <a:cubicBezTo>
                    <a:pt x="1455" y="1573"/>
                    <a:pt x="1447" y="1573"/>
                    <a:pt x="1439" y="1581"/>
                  </a:cubicBezTo>
                  <a:cubicBezTo>
                    <a:pt x="1415" y="1589"/>
                    <a:pt x="87" y="1842"/>
                    <a:pt x="32" y="1858"/>
                  </a:cubicBezTo>
                  <a:cubicBezTo>
                    <a:pt x="24" y="1858"/>
                    <a:pt x="24" y="1858"/>
                    <a:pt x="24" y="1858"/>
                  </a:cubicBezTo>
                  <a:cubicBezTo>
                    <a:pt x="0" y="1739"/>
                    <a:pt x="0" y="1739"/>
                    <a:pt x="0" y="1739"/>
                  </a:cubicBezTo>
                  <a:lnTo>
                    <a:pt x="0" y="1739"/>
                  </a:lnTo>
                  <a:cubicBezTo>
                    <a:pt x="40" y="1700"/>
                    <a:pt x="79" y="1668"/>
                    <a:pt x="87" y="1653"/>
                  </a:cubicBezTo>
                  <a:cubicBezTo>
                    <a:pt x="103" y="1637"/>
                    <a:pt x="126" y="1613"/>
                    <a:pt x="150" y="1581"/>
                  </a:cubicBezTo>
                  <a:cubicBezTo>
                    <a:pt x="182" y="1542"/>
                    <a:pt x="214" y="1494"/>
                    <a:pt x="229" y="1486"/>
                  </a:cubicBezTo>
                  <a:cubicBezTo>
                    <a:pt x="245" y="1471"/>
                    <a:pt x="253" y="1447"/>
                    <a:pt x="261" y="1431"/>
                  </a:cubicBezTo>
                  <a:cubicBezTo>
                    <a:pt x="261" y="1423"/>
                    <a:pt x="261" y="1415"/>
                    <a:pt x="261" y="1415"/>
                  </a:cubicBezTo>
                  <a:cubicBezTo>
                    <a:pt x="261" y="1407"/>
                    <a:pt x="261" y="1407"/>
                    <a:pt x="261" y="1407"/>
                  </a:cubicBezTo>
                  <a:cubicBezTo>
                    <a:pt x="261" y="1400"/>
                    <a:pt x="253" y="1400"/>
                    <a:pt x="245" y="1400"/>
                  </a:cubicBezTo>
                  <a:cubicBezTo>
                    <a:pt x="237" y="1400"/>
                    <a:pt x="237" y="1407"/>
                    <a:pt x="229" y="1407"/>
                  </a:cubicBezTo>
                  <a:lnTo>
                    <a:pt x="229" y="1407"/>
                  </a:lnTo>
                  <a:lnTo>
                    <a:pt x="229" y="1407"/>
                  </a:lnTo>
                  <a:cubicBezTo>
                    <a:pt x="214" y="1384"/>
                    <a:pt x="182" y="1336"/>
                    <a:pt x="182" y="1313"/>
                  </a:cubicBezTo>
                  <a:lnTo>
                    <a:pt x="182" y="1313"/>
                  </a:lnTo>
                  <a:cubicBezTo>
                    <a:pt x="174" y="1289"/>
                    <a:pt x="166" y="1257"/>
                    <a:pt x="158" y="1225"/>
                  </a:cubicBezTo>
                  <a:lnTo>
                    <a:pt x="158" y="1225"/>
                  </a:lnTo>
                  <a:lnTo>
                    <a:pt x="158" y="1225"/>
                  </a:lnTo>
                  <a:cubicBezTo>
                    <a:pt x="174" y="1218"/>
                    <a:pt x="190" y="1202"/>
                    <a:pt x="206" y="1194"/>
                  </a:cubicBezTo>
                  <a:cubicBezTo>
                    <a:pt x="316" y="1107"/>
                    <a:pt x="474" y="1107"/>
                    <a:pt x="546" y="1099"/>
                  </a:cubicBezTo>
                  <a:cubicBezTo>
                    <a:pt x="561" y="1099"/>
                    <a:pt x="569" y="1099"/>
                    <a:pt x="577" y="1099"/>
                  </a:cubicBezTo>
                  <a:lnTo>
                    <a:pt x="585" y="1099"/>
                  </a:lnTo>
                  <a:cubicBezTo>
                    <a:pt x="601" y="1099"/>
                    <a:pt x="625" y="1115"/>
                    <a:pt x="641" y="1131"/>
                  </a:cubicBezTo>
                  <a:lnTo>
                    <a:pt x="641" y="1131"/>
                  </a:lnTo>
                  <a:cubicBezTo>
                    <a:pt x="656" y="1138"/>
                    <a:pt x="664" y="1138"/>
                    <a:pt x="680" y="1123"/>
                  </a:cubicBezTo>
                  <a:cubicBezTo>
                    <a:pt x="688" y="1115"/>
                    <a:pt x="704" y="1107"/>
                    <a:pt x="719" y="1099"/>
                  </a:cubicBezTo>
                  <a:cubicBezTo>
                    <a:pt x="727" y="1099"/>
                    <a:pt x="735" y="1091"/>
                    <a:pt x="743" y="1091"/>
                  </a:cubicBezTo>
                  <a:cubicBezTo>
                    <a:pt x="759" y="1083"/>
                    <a:pt x="791" y="1075"/>
                    <a:pt x="822" y="1075"/>
                  </a:cubicBezTo>
                  <a:cubicBezTo>
                    <a:pt x="838" y="1075"/>
                    <a:pt x="854" y="1075"/>
                    <a:pt x="862" y="1083"/>
                  </a:cubicBezTo>
                  <a:lnTo>
                    <a:pt x="870" y="1083"/>
                  </a:lnTo>
                  <a:cubicBezTo>
                    <a:pt x="870" y="1083"/>
                    <a:pt x="870" y="1083"/>
                    <a:pt x="878" y="1083"/>
                  </a:cubicBezTo>
                  <a:lnTo>
                    <a:pt x="878" y="1083"/>
                  </a:lnTo>
                  <a:cubicBezTo>
                    <a:pt x="878" y="1075"/>
                    <a:pt x="878" y="1075"/>
                    <a:pt x="885" y="1067"/>
                  </a:cubicBezTo>
                  <a:cubicBezTo>
                    <a:pt x="894" y="1060"/>
                    <a:pt x="909" y="1044"/>
                    <a:pt x="925" y="1028"/>
                  </a:cubicBezTo>
                  <a:cubicBezTo>
                    <a:pt x="949" y="1020"/>
                    <a:pt x="957" y="1004"/>
                    <a:pt x="957" y="988"/>
                  </a:cubicBezTo>
                  <a:cubicBezTo>
                    <a:pt x="965" y="973"/>
                    <a:pt x="980" y="965"/>
                    <a:pt x="988" y="965"/>
                  </a:cubicBezTo>
                  <a:lnTo>
                    <a:pt x="988" y="965"/>
                  </a:lnTo>
                  <a:cubicBezTo>
                    <a:pt x="996" y="965"/>
                    <a:pt x="1004" y="949"/>
                    <a:pt x="1012" y="933"/>
                  </a:cubicBezTo>
                  <a:cubicBezTo>
                    <a:pt x="1012" y="933"/>
                    <a:pt x="1012" y="933"/>
                    <a:pt x="1012" y="925"/>
                  </a:cubicBezTo>
                  <a:cubicBezTo>
                    <a:pt x="1020" y="917"/>
                    <a:pt x="1028" y="917"/>
                    <a:pt x="1036" y="917"/>
                  </a:cubicBezTo>
                  <a:lnTo>
                    <a:pt x="1044" y="917"/>
                  </a:lnTo>
                  <a:cubicBezTo>
                    <a:pt x="1052" y="917"/>
                    <a:pt x="1059" y="917"/>
                    <a:pt x="1059" y="917"/>
                  </a:cubicBezTo>
                  <a:cubicBezTo>
                    <a:pt x="1075" y="917"/>
                    <a:pt x="1075" y="909"/>
                    <a:pt x="1083" y="886"/>
                  </a:cubicBezTo>
                  <a:cubicBezTo>
                    <a:pt x="1083" y="886"/>
                    <a:pt x="1083" y="878"/>
                    <a:pt x="1083" y="870"/>
                  </a:cubicBezTo>
                  <a:cubicBezTo>
                    <a:pt x="1083" y="862"/>
                    <a:pt x="1083" y="846"/>
                    <a:pt x="1075" y="838"/>
                  </a:cubicBezTo>
                  <a:cubicBezTo>
                    <a:pt x="1067" y="830"/>
                    <a:pt x="1067" y="822"/>
                    <a:pt x="1067" y="814"/>
                  </a:cubicBezTo>
                  <a:cubicBezTo>
                    <a:pt x="1059" y="814"/>
                    <a:pt x="1059" y="807"/>
                    <a:pt x="1059" y="807"/>
                  </a:cubicBezTo>
                  <a:cubicBezTo>
                    <a:pt x="1052" y="791"/>
                    <a:pt x="1044" y="775"/>
                    <a:pt x="1044" y="759"/>
                  </a:cubicBezTo>
                  <a:cubicBezTo>
                    <a:pt x="1052" y="751"/>
                    <a:pt x="1052" y="743"/>
                    <a:pt x="1052" y="743"/>
                  </a:cubicBezTo>
                  <a:cubicBezTo>
                    <a:pt x="1052" y="735"/>
                    <a:pt x="1052" y="735"/>
                    <a:pt x="1052" y="735"/>
                  </a:cubicBezTo>
                  <a:lnTo>
                    <a:pt x="1052" y="727"/>
                  </a:lnTo>
                  <a:cubicBezTo>
                    <a:pt x="1059" y="712"/>
                    <a:pt x="1067" y="696"/>
                    <a:pt x="1083" y="696"/>
                  </a:cubicBezTo>
                  <a:cubicBezTo>
                    <a:pt x="1083" y="688"/>
                    <a:pt x="1091" y="688"/>
                    <a:pt x="1091" y="688"/>
                  </a:cubicBezTo>
                  <a:cubicBezTo>
                    <a:pt x="1091" y="680"/>
                    <a:pt x="1083" y="680"/>
                    <a:pt x="1075" y="680"/>
                  </a:cubicBezTo>
                  <a:cubicBezTo>
                    <a:pt x="1075" y="680"/>
                    <a:pt x="1067" y="680"/>
                    <a:pt x="1067" y="688"/>
                  </a:cubicBezTo>
                  <a:cubicBezTo>
                    <a:pt x="1059" y="688"/>
                    <a:pt x="1059" y="688"/>
                    <a:pt x="1052" y="688"/>
                  </a:cubicBezTo>
                  <a:lnTo>
                    <a:pt x="1052" y="688"/>
                  </a:lnTo>
                  <a:cubicBezTo>
                    <a:pt x="1044" y="688"/>
                    <a:pt x="1044" y="680"/>
                    <a:pt x="1052" y="672"/>
                  </a:cubicBezTo>
                  <a:cubicBezTo>
                    <a:pt x="1052" y="664"/>
                    <a:pt x="1052" y="664"/>
                    <a:pt x="1052" y="664"/>
                  </a:cubicBezTo>
                  <a:cubicBezTo>
                    <a:pt x="1044" y="664"/>
                    <a:pt x="1044" y="664"/>
                    <a:pt x="1044" y="664"/>
                  </a:cubicBezTo>
                  <a:cubicBezTo>
                    <a:pt x="1036" y="664"/>
                    <a:pt x="1028" y="664"/>
                    <a:pt x="1028" y="664"/>
                  </a:cubicBezTo>
                  <a:cubicBezTo>
                    <a:pt x="1020" y="672"/>
                    <a:pt x="1020" y="672"/>
                    <a:pt x="1012" y="672"/>
                  </a:cubicBezTo>
                  <a:cubicBezTo>
                    <a:pt x="996" y="672"/>
                    <a:pt x="972" y="664"/>
                    <a:pt x="972" y="648"/>
                  </a:cubicBezTo>
                  <a:cubicBezTo>
                    <a:pt x="972" y="633"/>
                    <a:pt x="1020" y="585"/>
                    <a:pt x="1036" y="569"/>
                  </a:cubicBezTo>
                  <a:cubicBezTo>
                    <a:pt x="1036" y="569"/>
                    <a:pt x="1036" y="569"/>
                    <a:pt x="1028" y="569"/>
                  </a:cubicBezTo>
                  <a:cubicBezTo>
                    <a:pt x="1020" y="569"/>
                    <a:pt x="1020" y="569"/>
                    <a:pt x="1020" y="569"/>
                  </a:cubicBezTo>
                  <a:cubicBezTo>
                    <a:pt x="1028" y="561"/>
                    <a:pt x="1028" y="561"/>
                    <a:pt x="1028" y="561"/>
                  </a:cubicBezTo>
                  <a:cubicBezTo>
                    <a:pt x="1036" y="561"/>
                    <a:pt x="1036" y="554"/>
                    <a:pt x="1044" y="554"/>
                  </a:cubicBezTo>
                  <a:cubicBezTo>
                    <a:pt x="1075" y="522"/>
                    <a:pt x="1115" y="483"/>
                    <a:pt x="1115" y="459"/>
                  </a:cubicBezTo>
                  <a:cubicBezTo>
                    <a:pt x="1115" y="411"/>
                    <a:pt x="1344" y="127"/>
                    <a:pt x="1384" y="119"/>
                  </a:cubicBezTo>
                  <a:cubicBezTo>
                    <a:pt x="1399" y="119"/>
                    <a:pt x="1629" y="63"/>
                    <a:pt x="1874" y="0"/>
                  </a:cubicBezTo>
                  <a:cubicBezTo>
                    <a:pt x="1882" y="0"/>
                    <a:pt x="1882" y="0"/>
                    <a:pt x="1882" y="0"/>
                  </a:cubicBezTo>
                  <a:cubicBezTo>
                    <a:pt x="1882" y="8"/>
                    <a:pt x="1882" y="8"/>
                    <a:pt x="1882" y="8"/>
                  </a:cubicBezTo>
                  <a:cubicBezTo>
                    <a:pt x="1882" y="56"/>
                    <a:pt x="1882" y="87"/>
                    <a:pt x="1889" y="103"/>
                  </a:cubicBezTo>
                  <a:cubicBezTo>
                    <a:pt x="1897" y="111"/>
                    <a:pt x="1897" y="127"/>
                    <a:pt x="1897" y="150"/>
                  </a:cubicBezTo>
                  <a:cubicBezTo>
                    <a:pt x="1897" y="166"/>
                    <a:pt x="1897" y="182"/>
                    <a:pt x="1905" y="190"/>
                  </a:cubicBezTo>
                  <a:cubicBezTo>
                    <a:pt x="1905" y="214"/>
                    <a:pt x="1921" y="221"/>
                    <a:pt x="1929" y="230"/>
                  </a:cubicBezTo>
                  <a:cubicBezTo>
                    <a:pt x="1929" y="237"/>
                    <a:pt x="1937" y="245"/>
                    <a:pt x="1945" y="253"/>
                  </a:cubicBezTo>
                  <a:cubicBezTo>
                    <a:pt x="1961" y="269"/>
                    <a:pt x="1976" y="332"/>
                    <a:pt x="1976" y="356"/>
                  </a:cubicBezTo>
                  <a:cubicBezTo>
                    <a:pt x="1976" y="372"/>
                    <a:pt x="1976" y="380"/>
                    <a:pt x="1969" y="396"/>
                  </a:cubicBezTo>
                  <a:cubicBezTo>
                    <a:pt x="1969" y="411"/>
                    <a:pt x="1961" y="427"/>
                    <a:pt x="1969" y="451"/>
                  </a:cubicBezTo>
                  <a:cubicBezTo>
                    <a:pt x="1984" y="483"/>
                    <a:pt x="2000" y="546"/>
                    <a:pt x="2000" y="577"/>
                  </a:cubicBezTo>
                  <a:cubicBezTo>
                    <a:pt x="2000" y="617"/>
                    <a:pt x="2008" y="664"/>
                    <a:pt x="2024" y="664"/>
                  </a:cubicBezTo>
                  <a:cubicBezTo>
                    <a:pt x="2032" y="664"/>
                    <a:pt x="2040" y="664"/>
                    <a:pt x="2048" y="656"/>
                  </a:cubicBezTo>
                  <a:cubicBezTo>
                    <a:pt x="2048" y="656"/>
                    <a:pt x="2048" y="656"/>
                    <a:pt x="2055" y="656"/>
                  </a:cubicBezTo>
                  <a:cubicBezTo>
                    <a:pt x="2064" y="656"/>
                    <a:pt x="2064" y="656"/>
                    <a:pt x="2071" y="664"/>
                  </a:cubicBezTo>
                  <a:cubicBezTo>
                    <a:pt x="2087" y="696"/>
                    <a:pt x="2103" y="767"/>
                    <a:pt x="2111" y="822"/>
                  </a:cubicBezTo>
                  <a:cubicBezTo>
                    <a:pt x="2119" y="838"/>
                    <a:pt x="2127" y="870"/>
                    <a:pt x="2135" y="901"/>
                  </a:cubicBezTo>
                  <a:cubicBezTo>
                    <a:pt x="2142" y="957"/>
                    <a:pt x="2166" y="1036"/>
                    <a:pt x="2166" y="1044"/>
                  </a:cubicBezTo>
                  <a:lnTo>
                    <a:pt x="2166" y="1044"/>
                  </a:lnTo>
                  <a:lnTo>
                    <a:pt x="2166" y="1044"/>
                  </a:lnTo>
                  <a:cubicBezTo>
                    <a:pt x="2158" y="1368"/>
                    <a:pt x="2158" y="1368"/>
                    <a:pt x="2158" y="1368"/>
                  </a:cubicBezTo>
                  <a:cubicBezTo>
                    <a:pt x="2158" y="1368"/>
                    <a:pt x="2158" y="1376"/>
                    <a:pt x="2166" y="1376"/>
                  </a:cubicBezTo>
                  <a:lnTo>
                    <a:pt x="2166" y="1376"/>
                  </a:lnTo>
                  <a:lnTo>
                    <a:pt x="2166" y="1376"/>
                  </a:lnTo>
                  <a:cubicBezTo>
                    <a:pt x="2166" y="1384"/>
                    <a:pt x="2166" y="1384"/>
                    <a:pt x="2174" y="1407"/>
                  </a:cubicBezTo>
                  <a:cubicBezTo>
                    <a:pt x="2174" y="1423"/>
                    <a:pt x="2174" y="1447"/>
                    <a:pt x="2174" y="1447"/>
                  </a:cubicBezTo>
                  <a:cubicBezTo>
                    <a:pt x="2174" y="1455"/>
                    <a:pt x="2174" y="1463"/>
                    <a:pt x="2182" y="1478"/>
                  </a:cubicBezTo>
                  <a:cubicBezTo>
                    <a:pt x="2182" y="1502"/>
                    <a:pt x="2190" y="1534"/>
                    <a:pt x="2198" y="1558"/>
                  </a:cubicBezTo>
                  <a:cubicBezTo>
                    <a:pt x="2222" y="1597"/>
                    <a:pt x="2229" y="1668"/>
                    <a:pt x="2229" y="1692"/>
                  </a:cubicBezTo>
                  <a:cubicBezTo>
                    <a:pt x="2229" y="1708"/>
                    <a:pt x="2237" y="1716"/>
                    <a:pt x="2237" y="1724"/>
                  </a:cubicBezTo>
                  <a:cubicBezTo>
                    <a:pt x="2245" y="1724"/>
                    <a:pt x="2245" y="1731"/>
                    <a:pt x="2245" y="1739"/>
                  </a:cubicBezTo>
                  <a:cubicBezTo>
                    <a:pt x="2253" y="1747"/>
                    <a:pt x="2261" y="1779"/>
                    <a:pt x="2237" y="1795"/>
                  </a:cubicBezTo>
                  <a:cubicBezTo>
                    <a:pt x="2222" y="1803"/>
                    <a:pt x="2206" y="1834"/>
                    <a:pt x="2206" y="1850"/>
                  </a:cubicBezTo>
                  <a:cubicBezTo>
                    <a:pt x="2206" y="1850"/>
                    <a:pt x="2206" y="1858"/>
                    <a:pt x="2237" y="1890"/>
                  </a:cubicBezTo>
                  <a:lnTo>
                    <a:pt x="2237" y="1890"/>
                  </a:lnTo>
                  <a:lnTo>
                    <a:pt x="2237" y="1890"/>
                  </a:lnTo>
                  <a:cubicBezTo>
                    <a:pt x="2229" y="1897"/>
                    <a:pt x="2214" y="1905"/>
                    <a:pt x="2206" y="1913"/>
                  </a:cubicBezTo>
                  <a:cubicBezTo>
                    <a:pt x="2198" y="1929"/>
                    <a:pt x="2198" y="1937"/>
                    <a:pt x="2198" y="1937"/>
                  </a:cubicBezTo>
                  <a:cubicBezTo>
                    <a:pt x="2198" y="1937"/>
                    <a:pt x="2198" y="1937"/>
                    <a:pt x="2206" y="1937"/>
                  </a:cubicBezTo>
                  <a:cubicBezTo>
                    <a:pt x="2206" y="1937"/>
                    <a:pt x="2214" y="1929"/>
                    <a:pt x="2229" y="1929"/>
                  </a:cubicBezTo>
                  <a:cubicBezTo>
                    <a:pt x="2237" y="1921"/>
                    <a:pt x="2245" y="1913"/>
                    <a:pt x="2261" y="1905"/>
                  </a:cubicBezTo>
                  <a:cubicBezTo>
                    <a:pt x="2277" y="1897"/>
                    <a:pt x="2285" y="1890"/>
                    <a:pt x="2308" y="1882"/>
                  </a:cubicBezTo>
                  <a:cubicBezTo>
                    <a:pt x="2316" y="1882"/>
                    <a:pt x="2324" y="1874"/>
                    <a:pt x="2332" y="1874"/>
                  </a:cubicBezTo>
                  <a:cubicBezTo>
                    <a:pt x="2356" y="1874"/>
                    <a:pt x="2380" y="1866"/>
                    <a:pt x="2388" y="1850"/>
                  </a:cubicBezTo>
                  <a:cubicBezTo>
                    <a:pt x="2403" y="1818"/>
                    <a:pt x="2435" y="1811"/>
                    <a:pt x="2467" y="1811"/>
                  </a:cubicBezTo>
                  <a:cubicBezTo>
                    <a:pt x="2490" y="1811"/>
                    <a:pt x="2538" y="1803"/>
                    <a:pt x="2569" y="1779"/>
                  </a:cubicBezTo>
                  <a:cubicBezTo>
                    <a:pt x="2609" y="1763"/>
                    <a:pt x="2641" y="1716"/>
                    <a:pt x="2648" y="1684"/>
                  </a:cubicBezTo>
                  <a:lnTo>
                    <a:pt x="2656" y="1676"/>
                  </a:lnTo>
                  <a:cubicBezTo>
                    <a:pt x="2664" y="1676"/>
                    <a:pt x="2664" y="1676"/>
                    <a:pt x="2664" y="1676"/>
                  </a:cubicBezTo>
                  <a:cubicBezTo>
                    <a:pt x="2672" y="1684"/>
                    <a:pt x="2672" y="1716"/>
                    <a:pt x="2664" y="1731"/>
                  </a:cubicBezTo>
                  <a:cubicBezTo>
                    <a:pt x="2656" y="1747"/>
                    <a:pt x="2648" y="1755"/>
                    <a:pt x="2648" y="1763"/>
                  </a:cubicBezTo>
                  <a:cubicBezTo>
                    <a:pt x="2641" y="1779"/>
                    <a:pt x="2625" y="1795"/>
                    <a:pt x="2633" y="1795"/>
                  </a:cubicBezTo>
                  <a:lnTo>
                    <a:pt x="2633" y="1795"/>
                  </a:lnTo>
                  <a:lnTo>
                    <a:pt x="2633" y="1795"/>
                  </a:lnTo>
                  <a:cubicBezTo>
                    <a:pt x="2641" y="1795"/>
                    <a:pt x="2680" y="1747"/>
                    <a:pt x="2688" y="1731"/>
                  </a:cubicBezTo>
                  <a:lnTo>
                    <a:pt x="2688" y="1731"/>
                  </a:lnTo>
                  <a:cubicBezTo>
                    <a:pt x="2688" y="1716"/>
                    <a:pt x="2696" y="1700"/>
                    <a:pt x="2712" y="1700"/>
                  </a:cubicBezTo>
                  <a:cubicBezTo>
                    <a:pt x="2719" y="1700"/>
                    <a:pt x="2728" y="1700"/>
                    <a:pt x="2735" y="1700"/>
                  </a:cubicBezTo>
                  <a:cubicBezTo>
                    <a:pt x="2735" y="1708"/>
                    <a:pt x="2743" y="1708"/>
                    <a:pt x="2751" y="1708"/>
                  </a:cubicBezTo>
                  <a:cubicBezTo>
                    <a:pt x="2759" y="1708"/>
                    <a:pt x="2767" y="1700"/>
                    <a:pt x="2775" y="1700"/>
                  </a:cubicBezTo>
                  <a:cubicBezTo>
                    <a:pt x="2783" y="1700"/>
                    <a:pt x="2791" y="1692"/>
                    <a:pt x="2799" y="1692"/>
                  </a:cubicBezTo>
                  <a:cubicBezTo>
                    <a:pt x="2799" y="1692"/>
                    <a:pt x="2807" y="1692"/>
                    <a:pt x="2807" y="1700"/>
                  </a:cubicBezTo>
                  <a:cubicBezTo>
                    <a:pt x="2807" y="1700"/>
                    <a:pt x="2807" y="1700"/>
                    <a:pt x="2814" y="1708"/>
                  </a:cubicBezTo>
                  <a:cubicBezTo>
                    <a:pt x="2814" y="1716"/>
                    <a:pt x="2791" y="1731"/>
                    <a:pt x="2751" y="1763"/>
                  </a:cubicBezTo>
                  <a:cubicBezTo>
                    <a:pt x="2743" y="1771"/>
                    <a:pt x="2735" y="1779"/>
                    <a:pt x="2728" y="1787"/>
                  </a:cubicBezTo>
                  <a:cubicBezTo>
                    <a:pt x="2719" y="1795"/>
                    <a:pt x="2712" y="1795"/>
                    <a:pt x="2704" y="1803"/>
                  </a:cubicBezTo>
                  <a:cubicBezTo>
                    <a:pt x="2688" y="1818"/>
                    <a:pt x="2672" y="1834"/>
                    <a:pt x="2609" y="1866"/>
                  </a:cubicBezTo>
                  <a:cubicBezTo>
                    <a:pt x="2577" y="1882"/>
                    <a:pt x="2546" y="1897"/>
                    <a:pt x="2514" y="1921"/>
                  </a:cubicBezTo>
                  <a:cubicBezTo>
                    <a:pt x="2482" y="1945"/>
                    <a:pt x="2451" y="1969"/>
                    <a:pt x="2411" y="1984"/>
                  </a:cubicBezTo>
                  <a:cubicBezTo>
                    <a:pt x="2380" y="2000"/>
                    <a:pt x="2340" y="2016"/>
                    <a:pt x="2308" y="2032"/>
                  </a:cubicBezTo>
                  <a:cubicBezTo>
                    <a:pt x="2253" y="2064"/>
                    <a:pt x="2198" y="2087"/>
                    <a:pt x="2166" y="2095"/>
                  </a:cubicBezTo>
                  <a:cubicBezTo>
                    <a:pt x="2166" y="2095"/>
                    <a:pt x="2158" y="2095"/>
                    <a:pt x="2150" y="2095"/>
                  </a:cubicBezTo>
                  <a:close/>
                  <a:moveTo>
                    <a:pt x="2119" y="2064"/>
                  </a:moveTo>
                  <a:lnTo>
                    <a:pt x="2119" y="2064"/>
                  </a:lnTo>
                  <a:cubicBezTo>
                    <a:pt x="2127" y="2064"/>
                    <a:pt x="2127" y="2071"/>
                    <a:pt x="2135" y="2079"/>
                  </a:cubicBezTo>
                  <a:cubicBezTo>
                    <a:pt x="2135" y="2079"/>
                    <a:pt x="2135" y="2087"/>
                    <a:pt x="2150" y="2087"/>
                  </a:cubicBezTo>
                  <a:lnTo>
                    <a:pt x="2150" y="2087"/>
                  </a:lnTo>
                  <a:cubicBezTo>
                    <a:pt x="2158" y="2087"/>
                    <a:pt x="2158" y="2087"/>
                    <a:pt x="2166" y="2087"/>
                  </a:cubicBezTo>
                  <a:cubicBezTo>
                    <a:pt x="2198" y="2079"/>
                    <a:pt x="2253" y="2055"/>
                    <a:pt x="2308" y="2024"/>
                  </a:cubicBezTo>
                  <a:cubicBezTo>
                    <a:pt x="2340" y="2008"/>
                    <a:pt x="2372" y="1992"/>
                    <a:pt x="2403" y="1977"/>
                  </a:cubicBezTo>
                  <a:cubicBezTo>
                    <a:pt x="2443" y="1961"/>
                    <a:pt x="2482" y="1937"/>
                    <a:pt x="2514" y="1913"/>
                  </a:cubicBezTo>
                  <a:cubicBezTo>
                    <a:pt x="2546" y="1890"/>
                    <a:pt x="2577" y="1874"/>
                    <a:pt x="2609" y="1858"/>
                  </a:cubicBezTo>
                  <a:cubicBezTo>
                    <a:pt x="2664" y="1834"/>
                    <a:pt x="2680" y="1818"/>
                    <a:pt x="2704" y="1795"/>
                  </a:cubicBezTo>
                  <a:cubicBezTo>
                    <a:pt x="2704" y="1795"/>
                    <a:pt x="2712" y="1787"/>
                    <a:pt x="2719" y="1779"/>
                  </a:cubicBezTo>
                  <a:cubicBezTo>
                    <a:pt x="2728" y="1771"/>
                    <a:pt x="2735" y="1763"/>
                    <a:pt x="2751" y="1755"/>
                  </a:cubicBezTo>
                  <a:cubicBezTo>
                    <a:pt x="2775" y="1739"/>
                    <a:pt x="2807" y="1716"/>
                    <a:pt x="2807" y="1708"/>
                  </a:cubicBezTo>
                  <a:cubicBezTo>
                    <a:pt x="2807" y="1700"/>
                    <a:pt x="2807" y="1700"/>
                    <a:pt x="2807" y="1700"/>
                  </a:cubicBezTo>
                  <a:cubicBezTo>
                    <a:pt x="2799" y="1700"/>
                    <a:pt x="2791" y="1700"/>
                    <a:pt x="2783" y="1708"/>
                  </a:cubicBezTo>
                  <a:cubicBezTo>
                    <a:pt x="2775" y="1708"/>
                    <a:pt x="2759" y="1716"/>
                    <a:pt x="2751" y="1716"/>
                  </a:cubicBezTo>
                  <a:cubicBezTo>
                    <a:pt x="2743" y="1716"/>
                    <a:pt x="2735" y="1708"/>
                    <a:pt x="2728" y="1708"/>
                  </a:cubicBezTo>
                  <a:cubicBezTo>
                    <a:pt x="2719" y="1708"/>
                    <a:pt x="2719" y="1700"/>
                    <a:pt x="2712" y="1700"/>
                  </a:cubicBezTo>
                  <a:cubicBezTo>
                    <a:pt x="2704" y="1700"/>
                    <a:pt x="2696" y="1716"/>
                    <a:pt x="2696" y="1731"/>
                  </a:cubicBezTo>
                  <a:lnTo>
                    <a:pt x="2696" y="1739"/>
                  </a:lnTo>
                  <a:cubicBezTo>
                    <a:pt x="2688" y="1747"/>
                    <a:pt x="2648" y="1803"/>
                    <a:pt x="2633" y="1803"/>
                  </a:cubicBezTo>
                  <a:lnTo>
                    <a:pt x="2625" y="1803"/>
                  </a:lnTo>
                  <a:cubicBezTo>
                    <a:pt x="2625" y="1803"/>
                    <a:pt x="2625" y="1803"/>
                    <a:pt x="2625" y="1795"/>
                  </a:cubicBezTo>
                  <a:cubicBezTo>
                    <a:pt x="2617" y="1787"/>
                    <a:pt x="2625" y="1779"/>
                    <a:pt x="2641" y="1763"/>
                  </a:cubicBezTo>
                  <a:cubicBezTo>
                    <a:pt x="2648" y="1747"/>
                    <a:pt x="2656" y="1739"/>
                    <a:pt x="2656" y="1731"/>
                  </a:cubicBezTo>
                  <a:cubicBezTo>
                    <a:pt x="2664" y="1716"/>
                    <a:pt x="2664" y="1692"/>
                    <a:pt x="2656" y="1684"/>
                  </a:cubicBezTo>
                  <a:cubicBezTo>
                    <a:pt x="2656" y="1684"/>
                    <a:pt x="2656" y="1684"/>
                    <a:pt x="2656" y="1692"/>
                  </a:cubicBezTo>
                  <a:cubicBezTo>
                    <a:pt x="2648" y="1716"/>
                    <a:pt x="2609" y="1771"/>
                    <a:pt x="2577" y="1787"/>
                  </a:cubicBezTo>
                  <a:cubicBezTo>
                    <a:pt x="2546" y="1811"/>
                    <a:pt x="2490" y="1811"/>
                    <a:pt x="2467" y="1818"/>
                  </a:cubicBezTo>
                  <a:cubicBezTo>
                    <a:pt x="2435" y="1818"/>
                    <a:pt x="2403" y="1826"/>
                    <a:pt x="2395" y="1850"/>
                  </a:cubicBezTo>
                  <a:cubicBezTo>
                    <a:pt x="2380" y="1874"/>
                    <a:pt x="2356" y="1882"/>
                    <a:pt x="2332" y="1882"/>
                  </a:cubicBezTo>
                  <a:cubicBezTo>
                    <a:pt x="2324" y="1882"/>
                    <a:pt x="2316" y="1890"/>
                    <a:pt x="2308" y="1890"/>
                  </a:cubicBezTo>
                  <a:cubicBezTo>
                    <a:pt x="2293" y="1890"/>
                    <a:pt x="2277" y="1905"/>
                    <a:pt x="2261" y="1913"/>
                  </a:cubicBezTo>
                  <a:cubicBezTo>
                    <a:pt x="2253" y="1921"/>
                    <a:pt x="2237" y="1929"/>
                    <a:pt x="2229" y="1937"/>
                  </a:cubicBezTo>
                  <a:cubicBezTo>
                    <a:pt x="2222" y="1937"/>
                    <a:pt x="2214" y="1945"/>
                    <a:pt x="2206" y="1945"/>
                  </a:cubicBezTo>
                  <a:cubicBezTo>
                    <a:pt x="2198" y="1945"/>
                    <a:pt x="2198" y="1937"/>
                    <a:pt x="2190" y="1937"/>
                  </a:cubicBezTo>
                  <a:cubicBezTo>
                    <a:pt x="2190" y="1929"/>
                    <a:pt x="2198" y="1921"/>
                    <a:pt x="2206" y="1913"/>
                  </a:cubicBezTo>
                  <a:cubicBezTo>
                    <a:pt x="2214" y="1905"/>
                    <a:pt x="2222" y="1897"/>
                    <a:pt x="2229" y="1890"/>
                  </a:cubicBezTo>
                  <a:cubicBezTo>
                    <a:pt x="2206" y="1874"/>
                    <a:pt x="2198" y="1858"/>
                    <a:pt x="2198" y="1850"/>
                  </a:cubicBezTo>
                  <a:cubicBezTo>
                    <a:pt x="2198" y="1834"/>
                    <a:pt x="2222" y="1803"/>
                    <a:pt x="2237" y="1787"/>
                  </a:cubicBezTo>
                  <a:cubicBezTo>
                    <a:pt x="2253" y="1779"/>
                    <a:pt x="2245" y="1747"/>
                    <a:pt x="2237" y="1739"/>
                  </a:cubicBezTo>
                  <a:cubicBezTo>
                    <a:pt x="2237" y="1731"/>
                    <a:pt x="2237" y="1731"/>
                    <a:pt x="2229" y="1724"/>
                  </a:cubicBezTo>
                  <a:cubicBezTo>
                    <a:pt x="2229" y="1716"/>
                    <a:pt x="2222" y="1708"/>
                    <a:pt x="2222" y="1692"/>
                  </a:cubicBezTo>
                  <a:cubicBezTo>
                    <a:pt x="2222" y="1676"/>
                    <a:pt x="2214" y="1605"/>
                    <a:pt x="2198" y="1565"/>
                  </a:cubicBezTo>
                  <a:cubicBezTo>
                    <a:pt x="2182" y="1534"/>
                    <a:pt x="2174" y="1502"/>
                    <a:pt x="2174" y="1478"/>
                  </a:cubicBezTo>
                  <a:cubicBezTo>
                    <a:pt x="2174" y="1463"/>
                    <a:pt x="2166" y="1455"/>
                    <a:pt x="2166" y="1455"/>
                  </a:cubicBezTo>
                  <a:cubicBezTo>
                    <a:pt x="2166" y="1455"/>
                    <a:pt x="2166" y="1439"/>
                    <a:pt x="2166" y="1407"/>
                  </a:cubicBezTo>
                  <a:cubicBezTo>
                    <a:pt x="2166" y="1391"/>
                    <a:pt x="2158" y="1384"/>
                    <a:pt x="2158" y="1384"/>
                  </a:cubicBezTo>
                  <a:cubicBezTo>
                    <a:pt x="2150" y="1376"/>
                    <a:pt x="2150" y="1368"/>
                    <a:pt x="2150" y="1368"/>
                  </a:cubicBezTo>
                  <a:lnTo>
                    <a:pt x="2150" y="1368"/>
                  </a:lnTo>
                  <a:lnTo>
                    <a:pt x="2150" y="1368"/>
                  </a:lnTo>
                  <a:cubicBezTo>
                    <a:pt x="2158" y="1044"/>
                    <a:pt x="2158" y="1044"/>
                    <a:pt x="2158" y="1044"/>
                  </a:cubicBezTo>
                  <a:cubicBezTo>
                    <a:pt x="2158" y="1036"/>
                    <a:pt x="2142" y="996"/>
                    <a:pt x="2127" y="901"/>
                  </a:cubicBezTo>
                  <a:cubicBezTo>
                    <a:pt x="2119" y="870"/>
                    <a:pt x="2111" y="838"/>
                    <a:pt x="2111" y="822"/>
                  </a:cubicBezTo>
                  <a:cubicBezTo>
                    <a:pt x="2087" y="743"/>
                    <a:pt x="2071" y="696"/>
                    <a:pt x="2064" y="672"/>
                  </a:cubicBezTo>
                  <a:cubicBezTo>
                    <a:pt x="2055" y="664"/>
                    <a:pt x="2055" y="664"/>
                    <a:pt x="2055" y="664"/>
                  </a:cubicBezTo>
                  <a:cubicBezTo>
                    <a:pt x="2055" y="664"/>
                    <a:pt x="2055" y="664"/>
                    <a:pt x="2048" y="664"/>
                  </a:cubicBezTo>
                  <a:cubicBezTo>
                    <a:pt x="2048" y="672"/>
                    <a:pt x="2040" y="672"/>
                    <a:pt x="2032" y="672"/>
                  </a:cubicBezTo>
                  <a:cubicBezTo>
                    <a:pt x="2024" y="672"/>
                    <a:pt x="2024" y="672"/>
                    <a:pt x="2024" y="672"/>
                  </a:cubicBezTo>
                  <a:cubicBezTo>
                    <a:pt x="2000" y="664"/>
                    <a:pt x="1992" y="609"/>
                    <a:pt x="1992" y="577"/>
                  </a:cubicBezTo>
                  <a:cubicBezTo>
                    <a:pt x="1992" y="554"/>
                    <a:pt x="1976" y="483"/>
                    <a:pt x="1969" y="451"/>
                  </a:cubicBezTo>
                  <a:cubicBezTo>
                    <a:pt x="1961" y="427"/>
                    <a:pt x="1961" y="411"/>
                    <a:pt x="1969" y="387"/>
                  </a:cubicBezTo>
                  <a:cubicBezTo>
                    <a:pt x="1969" y="380"/>
                    <a:pt x="1969" y="372"/>
                    <a:pt x="1969" y="364"/>
                  </a:cubicBezTo>
                  <a:cubicBezTo>
                    <a:pt x="1969" y="332"/>
                    <a:pt x="1953" y="277"/>
                    <a:pt x="1937" y="253"/>
                  </a:cubicBezTo>
                  <a:cubicBezTo>
                    <a:pt x="1937" y="245"/>
                    <a:pt x="1929" y="237"/>
                    <a:pt x="1921" y="237"/>
                  </a:cubicBezTo>
                  <a:cubicBezTo>
                    <a:pt x="1913" y="230"/>
                    <a:pt x="1905" y="221"/>
                    <a:pt x="1897" y="198"/>
                  </a:cubicBezTo>
                  <a:cubicBezTo>
                    <a:pt x="1889" y="182"/>
                    <a:pt x="1889" y="166"/>
                    <a:pt x="1889" y="150"/>
                  </a:cubicBezTo>
                  <a:cubicBezTo>
                    <a:pt x="1889" y="127"/>
                    <a:pt x="1889" y="111"/>
                    <a:pt x="1882" y="103"/>
                  </a:cubicBezTo>
                  <a:cubicBezTo>
                    <a:pt x="1874" y="95"/>
                    <a:pt x="1874" y="48"/>
                    <a:pt x="1874" y="8"/>
                  </a:cubicBezTo>
                  <a:cubicBezTo>
                    <a:pt x="1629" y="71"/>
                    <a:pt x="1399" y="119"/>
                    <a:pt x="1384" y="127"/>
                  </a:cubicBezTo>
                  <a:cubicBezTo>
                    <a:pt x="1344" y="135"/>
                    <a:pt x="1123" y="419"/>
                    <a:pt x="1123" y="459"/>
                  </a:cubicBezTo>
                  <a:cubicBezTo>
                    <a:pt x="1123" y="490"/>
                    <a:pt x="1083" y="522"/>
                    <a:pt x="1044" y="554"/>
                  </a:cubicBezTo>
                  <a:cubicBezTo>
                    <a:pt x="1044" y="561"/>
                    <a:pt x="1044" y="561"/>
                    <a:pt x="1036" y="561"/>
                  </a:cubicBezTo>
                  <a:cubicBezTo>
                    <a:pt x="1044" y="561"/>
                    <a:pt x="1044" y="569"/>
                    <a:pt x="1044" y="569"/>
                  </a:cubicBezTo>
                  <a:cubicBezTo>
                    <a:pt x="1052" y="569"/>
                    <a:pt x="1044" y="569"/>
                    <a:pt x="1044" y="577"/>
                  </a:cubicBezTo>
                  <a:cubicBezTo>
                    <a:pt x="1028" y="585"/>
                    <a:pt x="980" y="641"/>
                    <a:pt x="980" y="648"/>
                  </a:cubicBezTo>
                  <a:cubicBezTo>
                    <a:pt x="980" y="656"/>
                    <a:pt x="996" y="664"/>
                    <a:pt x="1012" y="664"/>
                  </a:cubicBezTo>
                  <a:cubicBezTo>
                    <a:pt x="1020" y="664"/>
                    <a:pt x="1020" y="664"/>
                    <a:pt x="1020" y="664"/>
                  </a:cubicBezTo>
                  <a:cubicBezTo>
                    <a:pt x="1028" y="656"/>
                    <a:pt x="1036" y="656"/>
                    <a:pt x="1044" y="656"/>
                  </a:cubicBezTo>
                  <a:lnTo>
                    <a:pt x="1052" y="656"/>
                  </a:lnTo>
                  <a:cubicBezTo>
                    <a:pt x="1059" y="664"/>
                    <a:pt x="1059" y="664"/>
                    <a:pt x="1059" y="672"/>
                  </a:cubicBezTo>
                  <a:cubicBezTo>
                    <a:pt x="1052" y="680"/>
                    <a:pt x="1052" y="680"/>
                    <a:pt x="1052" y="680"/>
                  </a:cubicBezTo>
                  <a:cubicBezTo>
                    <a:pt x="1052" y="680"/>
                    <a:pt x="1059" y="680"/>
                    <a:pt x="1067" y="680"/>
                  </a:cubicBezTo>
                  <a:cubicBezTo>
                    <a:pt x="1067" y="672"/>
                    <a:pt x="1075" y="672"/>
                    <a:pt x="1075" y="672"/>
                  </a:cubicBezTo>
                  <a:cubicBezTo>
                    <a:pt x="1091" y="672"/>
                    <a:pt x="1099" y="680"/>
                    <a:pt x="1099" y="688"/>
                  </a:cubicBezTo>
                  <a:cubicBezTo>
                    <a:pt x="1099" y="688"/>
                    <a:pt x="1099" y="696"/>
                    <a:pt x="1091" y="696"/>
                  </a:cubicBezTo>
                  <a:cubicBezTo>
                    <a:pt x="1067" y="704"/>
                    <a:pt x="1059" y="727"/>
                    <a:pt x="1059" y="735"/>
                  </a:cubicBezTo>
                  <a:lnTo>
                    <a:pt x="1059" y="743"/>
                  </a:lnTo>
                  <a:cubicBezTo>
                    <a:pt x="1059" y="751"/>
                    <a:pt x="1052" y="751"/>
                    <a:pt x="1052" y="767"/>
                  </a:cubicBezTo>
                  <a:cubicBezTo>
                    <a:pt x="1052" y="775"/>
                    <a:pt x="1059" y="791"/>
                    <a:pt x="1067" y="798"/>
                  </a:cubicBezTo>
                  <a:cubicBezTo>
                    <a:pt x="1067" y="807"/>
                    <a:pt x="1067" y="807"/>
                    <a:pt x="1067" y="814"/>
                  </a:cubicBezTo>
                  <a:cubicBezTo>
                    <a:pt x="1075" y="822"/>
                    <a:pt x="1075" y="830"/>
                    <a:pt x="1083" y="830"/>
                  </a:cubicBezTo>
                  <a:cubicBezTo>
                    <a:pt x="1083" y="846"/>
                    <a:pt x="1091" y="862"/>
                    <a:pt x="1091" y="878"/>
                  </a:cubicBezTo>
                  <a:cubicBezTo>
                    <a:pt x="1091" y="878"/>
                    <a:pt x="1091" y="886"/>
                    <a:pt x="1083" y="886"/>
                  </a:cubicBezTo>
                  <a:cubicBezTo>
                    <a:pt x="1083" y="909"/>
                    <a:pt x="1083" y="925"/>
                    <a:pt x="1059" y="925"/>
                  </a:cubicBezTo>
                  <a:cubicBezTo>
                    <a:pt x="1059" y="925"/>
                    <a:pt x="1052" y="925"/>
                    <a:pt x="1044" y="925"/>
                  </a:cubicBezTo>
                  <a:cubicBezTo>
                    <a:pt x="1036" y="925"/>
                    <a:pt x="1028" y="917"/>
                    <a:pt x="1020" y="933"/>
                  </a:cubicBezTo>
                  <a:cubicBezTo>
                    <a:pt x="1020" y="933"/>
                    <a:pt x="1020" y="933"/>
                    <a:pt x="1020" y="941"/>
                  </a:cubicBezTo>
                  <a:cubicBezTo>
                    <a:pt x="1012" y="957"/>
                    <a:pt x="1004" y="965"/>
                    <a:pt x="988" y="973"/>
                  </a:cubicBezTo>
                  <a:lnTo>
                    <a:pt x="988" y="973"/>
                  </a:lnTo>
                  <a:cubicBezTo>
                    <a:pt x="980" y="973"/>
                    <a:pt x="965" y="980"/>
                    <a:pt x="965" y="988"/>
                  </a:cubicBezTo>
                  <a:cubicBezTo>
                    <a:pt x="957" y="1004"/>
                    <a:pt x="949" y="1028"/>
                    <a:pt x="933" y="1036"/>
                  </a:cubicBezTo>
                  <a:cubicBezTo>
                    <a:pt x="909" y="1044"/>
                    <a:pt x="894" y="1060"/>
                    <a:pt x="885" y="1075"/>
                  </a:cubicBezTo>
                  <a:cubicBezTo>
                    <a:pt x="885" y="1075"/>
                    <a:pt x="885" y="1075"/>
                    <a:pt x="885" y="1083"/>
                  </a:cubicBezTo>
                  <a:cubicBezTo>
                    <a:pt x="885" y="1091"/>
                    <a:pt x="885" y="1099"/>
                    <a:pt x="870" y="1091"/>
                  </a:cubicBezTo>
                  <a:lnTo>
                    <a:pt x="862" y="1091"/>
                  </a:lnTo>
                  <a:cubicBezTo>
                    <a:pt x="846" y="1083"/>
                    <a:pt x="838" y="1083"/>
                    <a:pt x="822" y="1083"/>
                  </a:cubicBezTo>
                  <a:cubicBezTo>
                    <a:pt x="791" y="1083"/>
                    <a:pt x="759" y="1091"/>
                    <a:pt x="743" y="1099"/>
                  </a:cubicBezTo>
                  <a:cubicBezTo>
                    <a:pt x="743" y="1099"/>
                    <a:pt x="735" y="1107"/>
                    <a:pt x="727" y="1107"/>
                  </a:cubicBezTo>
                  <a:cubicBezTo>
                    <a:pt x="712" y="1115"/>
                    <a:pt x="696" y="1123"/>
                    <a:pt x="688" y="1131"/>
                  </a:cubicBezTo>
                  <a:cubicBezTo>
                    <a:pt x="672" y="1147"/>
                    <a:pt x="656" y="1147"/>
                    <a:pt x="632" y="1138"/>
                  </a:cubicBezTo>
                  <a:lnTo>
                    <a:pt x="632" y="1138"/>
                  </a:lnTo>
                  <a:cubicBezTo>
                    <a:pt x="617" y="1123"/>
                    <a:pt x="601" y="1107"/>
                    <a:pt x="585" y="1107"/>
                  </a:cubicBezTo>
                  <a:lnTo>
                    <a:pt x="577" y="1107"/>
                  </a:lnTo>
                  <a:cubicBezTo>
                    <a:pt x="577" y="1107"/>
                    <a:pt x="561" y="1107"/>
                    <a:pt x="546" y="1107"/>
                  </a:cubicBezTo>
                  <a:cubicBezTo>
                    <a:pt x="474" y="1115"/>
                    <a:pt x="316" y="1115"/>
                    <a:pt x="206" y="1202"/>
                  </a:cubicBezTo>
                  <a:cubicBezTo>
                    <a:pt x="190" y="1210"/>
                    <a:pt x="182" y="1218"/>
                    <a:pt x="166" y="1225"/>
                  </a:cubicBezTo>
                  <a:cubicBezTo>
                    <a:pt x="174" y="1257"/>
                    <a:pt x="182" y="1289"/>
                    <a:pt x="190" y="1305"/>
                  </a:cubicBezTo>
                  <a:cubicBezTo>
                    <a:pt x="190" y="1313"/>
                    <a:pt x="190" y="1313"/>
                    <a:pt x="190" y="1313"/>
                  </a:cubicBezTo>
                  <a:cubicBezTo>
                    <a:pt x="190" y="1336"/>
                    <a:pt x="221" y="1376"/>
                    <a:pt x="229" y="1400"/>
                  </a:cubicBezTo>
                  <a:cubicBezTo>
                    <a:pt x="237" y="1400"/>
                    <a:pt x="237" y="1400"/>
                    <a:pt x="237" y="1391"/>
                  </a:cubicBezTo>
                  <a:lnTo>
                    <a:pt x="237" y="1391"/>
                  </a:lnTo>
                  <a:lnTo>
                    <a:pt x="237" y="1391"/>
                  </a:lnTo>
                  <a:cubicBezTo>
                    <a:pt x="245" y="1391"/>
                    <a:pt x="261" y="1391"/>
                    <a:pt x="269" y="1400"/>
                  </a:cubicBezTo>
                  <a:cubicBezTo>
                    <a:pt x="269" y="1407"/>
                    <a:pt x="269" y="1407"/>
                    <a:pt x="269" y="1415"/>
                  </a:cubicBezTo>
                  <a:cubicBezTo>
                    <a:pt x="269" y="1415"/>
                    <a:pt x="269" y="1423"/>
                    <a:pt x="261" y="1431"/>
                  </a:cubicBezTo>
                  <a:cubicBezTo>
                    <a:pt x="261" y="1447"/>
                    <a:pt x="253" y="1478"/>
                    <a:pt x="237" y="1486"/>
                  </a:cubicBezTo>
                  <a:cubicBezTo>
                    <a:pt x="221" y="1502"/>
                    <a:pt x="182" y="1542"/>
                    <a:pt x="150" y="1589"/>
                  </a:cubicBezTo>
                  <a:cubicBezTo>
                    <a:pt x="126" y="1613"/>
                    <a:pt x="111" y="1644"/>
                    <a:pt x="95" y="1660"/>
                  </a:cubicBezTo>
                  <a:cubicBezTo>
                    <a:pt x="79" y="1676"/>
                    <a:pt x="48" y="1708"/>
                    <a:pt x="8" y="1739"/>
                  </a:cubicBezTo>
                  <a:cubicBezTo>
                    <a:pt x="32" y="1850"/>
                    <a:pt x="32" y="1850"/>
                    <a:pt x="32" y="1850"/>
                  </a:cubicBezTo>
                  <a:cubicBezTo>
                    <a:pt x="111" y="1834"/>
                    <a:pt x="1415" y="1581"/>
                    <a:pt x="1439" y="1573"/>
                  </a:cubicBezTo>
                  <a:cubicBezTo>
                    <a:pt x="1447" y="1573"/>
                    <a:pt x="1455" y="1565"/>
                    <a:pt x="1455" y="1565"/>
                  </a:cubicBezTo>
                  <a:cubicBezTo>
                    <a:pt x="1471" y="1558"/>
                    <a:pt x="1486" y="1550"/>
                    <a:pt x="1502" y="1550"/>
                  </a:cubicBezTo>
                  <a:cubicBezTo>
                    <a:pt x="1510" y="1550"/>
                    <a:pt x="1526" y="1558"/>
                    <a:pt x="1542" y="1565"/>
                  </a:cubicBezTo>
                  <a:cubicBezTo>
                    <a:pt x="1589" y="1605"/>
                    <a:pt x="1613" y="1605"/>
                    <a:pt x="1644" y="1605"/>
                  </a:cubicBezTo>
                  <a:lnTo>
                    <a:pt x="1644" y="1605"/>
                  </a:lnTo>
                  <a:cubicBezTo>
                    <a:pt x="1668" y="1605"/>
                    <a:pt x="1684" y="1653"/>
                    <a:pt x="1700" y="1700"/>
                  </a:cubicBezTo>
                  <a:cubicBezTo>
                    <a:pt x="1708" y="1724"/>
                    <a:pt x="1716" y="1739"/>
                    <a:pt x="1724" y="1755"/>
                  </a:cubicBezTo>
                  <a:cubicBezTo>
                    <a:pt x="1731" y="1763"/>
                    <a:pt x="1731" y="1763"/>
                    <a:pt x="1739" y="1763"/>
                  </a:cubicBezTo>
                  <a:cubicBezTo>
                    <a:pt x="1739" y="1763"/>
                    <a:pt x="1739" y="1763"/>
                    <a:pt x="1747" y="1763"/>
                  </a:cubicBezTo>
                  <a:cubicBezTo>
                    <a:pt x="1747" y="1763"/>
                    <a:pt x="1755" y="1763"/>
                    <a:pt x="1763" y="1763"/>
                  </a:cubicBezTo>
                  <a:cubicBezTo>
                    <a:pt x="1771" y="1763"/>
                    <a:pt x="1779" y="1763"/>
                    <a:pt x="1787" y="1763"/>
                  </a:cubicBezTo>
                  <a:cubicBezTo>
                    <a:pt x="1826" y="1779"/>
                    <a:pt x="1842" y="1787"/>
                    <a:pt x="1874" y="1811"/>
                  </a:cubicBezTo>
                  <a:cubicBezTo>
                    <a:pt x="1897" y="1842"/>
                    <a:pt x="2079" y="1882"/>
                    <a:pt x="2103" y="1890"/>
                  </a:cubicBezTo>
                  <a:cubicBezTo>
                    <a:pt x="2127" y="1890"/>
                    <a:pt x="2142" y="1905"/>
                    <a:pt x="2150" y="1921"/>
                  </a:cubicBezTo>
                  <a:cubicBezTo>
                    <a:pt x="2158" y="1929"/>
                    <a:pt x="2150" y="1969"/>
                    <a:pt x="2142" y="2000"/>
                  </a:cubicBezTo>
                  <a:cubicBezTo>
                    <a:pt x="2135" y="2008"/>
                    <a:pt x="2135" y="2008"/>
                    <a:pt x="2135" y="2016"/>
                  </a:cubicBezTo>
                  <a:cubicBezTo>
                    <a:pt x="2135" y="2024"/>
                    <a:pt x="2127" y="2048"/>
                    <a:pt x="2119" y="2064"/>
                  </a:cubicBezTo>
                  <a:close/>
                </a:path>
              </a:pathLst>
            </a:custGeom>
            <a:solidFill>
              <a:schemeClr val="accent6"/>
            </a:solidFill>
            <a:ln>
              <a:solidFill>
                <a:schemeClr val="bg2"/>
              </a:solidFill>
            </a:ln>
            <a:effectLst/>
          </p:spPr>
          <p:txBody>
            <a:bodyPr wrap="none" anchor="ctr"/>
            <a:lstStyle/>
            <a:p>
              <a:endParaRPr lang="en-US"/>
            </a:p>
          </p:txBody>
        </p:sp>
        <p:sp>
          <p:nvSpPr>
            <p:cNvPr id="330" name="Freeform 769"/>
            <p:cNvSpPr>
              <a:spLocks noChangeArrowheads="1"/>
            </p:cNvSpPr>
            <p:nvPr/>
          </p:nvSpPr>
          <p:spPr bwMode="auto">
            <a:xfrm>
              <a:off x="21358729" y="5966573"/>
              <a:ext cx="294551" cy="598381"/>
            </a:xfrm>
            <a:custGeom>
              <a:avLst/>
              <a:gdLst>
                <a:gd name="T0" fmla="*/ 450 w 562"/>
                <a:gd name="T1" fmla="*/ 371 h 1139"/>
                <a:gd name="T2" fmla="*/ 450 w 562"/>
                <a:gd name="T3" fmla="*/ 371 h 1139"/>
                <a:gd name="T4" fmla="*/ 387 w 562"/>
                <a:gd name="T5" fmla="*/ 332 h 1139"/>
                <a:gd name="T6" fmla="*/ 427 w 562"/>
                <a:gd name="T7" fmla="*/ 269 h 1139"/>
                <a:gd name="T8" fmla="*/ 427 w 562"/>
                <a:gd name="T9" fmla="*/ 269 h 1139"/>
                <a:gd name="T10" fmla="*/ 443 w 562"/>
                <a:gd name="T11" fmla="*/ 221 h 1139"/>
                <a:gd name="T12" fmla="*/ 458 w 562"/>
                <a:gd name="T13" fmla="*/ 126 h 1139"/>
                <a:gd name="T14" fmla="*/ 411 w 562"/>
                <a:gd name="T15" fmla="*/ 95 h 1139"/>
                <a:gd name="T16" fmla="*/ 174 w 562"/>
                <a:gd name="T17" fmla="*/ 23 h 1139"/>
                <a:gd name="T18" fmla="*/ 150 w 562"/>
                <a:gd name="T19" fmla="*/ 0 h 1139"/>
                <a:gd name="T20" fmla="*/ 95 w 562"/>
                <a:gd name="T21" fmla="*/ 63 h 1139"/>
                <a:gd name="T22" fmla="*/ 87 w 562"/>
                <a:gd name="T23" fmla="*/ 134 h 1139"/>
                <a:gd name="T24" fmla="*/ 39 w 562"/>
                <a:gd name="T25" fmla="*/ 245 h 1139"/>
                <a:gd name="T26" fmla="*/ 79 w 562"/>
                <a:gd name="T27" fmla="*/ 269 h 1139"/>
                <a:gd name="T28" fmla="*/ 55 w 562"/>
                <a:gd name="T29" fmla="*/ 316 h 1139"/>
                <a:gd name="T30" fmla="*/ 39 w 562"/>
                <a:gd name="T31" fmla="*/ 371 h 1139"/>
                <a:gd name="T32" fmla="*/ 245 w 562"/>
                <a:gd name="T33" fmla="*/ 545 h 1139"/>
                <a:gd name="T34" fmla="*/ 190 w 562"/>
                <a:gd name="T35" fmla="*/ 616 h 1139"/>
                <a:gd name="T36" fmla="*/ 158 w 562"/>
                <a:gd name="T37" fmla="*/ 703 h 1139"/>
                <a:gd name="T38" fmla="*/ 110 w 562"/>
                <a:gd name="T39" fmla="*/ 751 h 1139"/>
                <a:gd name="T40" fmla="*/ 47 w 562"/>
                <a:gd name="T41" fmla="*/ 846 h 1139"/>
                <a:gd name="T42" fmla="*/ 87 w 562"/>
                <a:gd name="T43" fmla="*/ 964 h 1139"/>
                <a:gd name="T44" fmla="*/ 110 w 562"/>
                <a:gd name="T45" fmla="*/ 972 h 1139"/>
                <a:gd name="T46" fmla="*/ 158 w 562"/>
                <a:gd name="T47" fmla="*/ 1019 h 1139"/>
                <a:gd name="T48" fmla="*/ 253 w 562"/>
                <a:gd name="T49" fmla="*/ 1035 h 1139"/>
                <a:gd name="T50" fmla="*/ 284 w 562"/>
                <a:gd name="T51" fmla="*/ 1043 h 1139"/>
                <a:gd name="T52" fmla="*/ 316 w 562"/>
                <a:gd name="T53" fmla="*/ 1083 h 1139"/>
                <a:gd name="T54" fmla="*/ 316 w 562"/>
                <a:gd name="T55" fmla="*/ 1138 h 1139"/>
                <a:gd name="T56" fmla="*/ 363 w 562"/>
                <a:gd name="T57" fmla="*/ 1106 h 1139"/>
                <a:gd name="T58" fmla="*/ 411 w 562"/>
                <a:gd name="T59" fmla="*/ 1035 h 1139"/>
                <a:gd name="T60" fmla="*/ 419 w 562"/>
                <a:gd name="T61" fmla="*/ 940 h 1139"/>
                <a:gd name="T62" fmla="*/ 458 w 562"/>
                <a:gd name="T63" fmla="*/ 853 h 1139"/>
                <a:gd name="T64" fmla="*/ 482 w 562"/>
                <a:gd name="T65" fmla="*/ 782 h 1139"/>
                <a:gd name="T66" fmla="*/ 514 w 562"/>
                <a:gd name="T67" fmla="*/ 513 h 1139"/>
                <a:gd name="T68" fmla="*/ 450 w 562"/>
                <a:gd name="T69" fmla="*/ 371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2" h="1139">
                  <a:moveTo>
                    <a:pt x="450" y="371"/>
                  </a:moveTo>
                  <a:lnTo>
                    <a:pt x="450" y="371"/>
                  </a:lnTo>
                  <a:cubicBezTo>
                    <a:pt x="340" y="387"/>
                    <a:pt x="387" y="371"/>
                    <a:pt x="387" y="332"/>
                  </a:cubicBezTo>
                  <a:cubicBezTo>
                    <a:pt x="387" y="300"/>
                    <a:pt x="403" y="260"/>
                    <a:pt x="427" y="269"/>
                  </a:cubicBezTo>
                  <a:lnTo>
                    <a:pt x="427" y="269"/>
                  </a:lnTo>
                  <a:cubicBezTo>
                    <a:pt x="427" y="253"/>
                    <a:pt x="435" y="229"/>
                    <a:pt x="443" y="221"/>
                  </a:cubicBezTo>
                  <a:cubicBezTo>
                    <a:pt x="443" y="205"/>
                    <a:pt x="466" y="142"/>
                    <a:pt x="458" y="126"/>
                  </a:cubicBezTo>
                  <a:cubicBezTo>
                    <a:pt x="450" y="110"/>
                    <a:pt x="435" y="102"/>
                    <a:pt x="411" y="95"/>
                  </a:cubicBezTo>
                  <a:cubicBezTo>
                    <a:pt x="387" y="95"/>
                    <a:pt x="197" y="47"/>
                    <a:pt x="174" y="23"/>
                  </a:cubicBezTo>
                  <a:cubicBezTo>
                    <a:pt x="166" y="8"/>
                    <a:pt x="158" y="0"/>
                    <a:pt x="150" y="0"/>
                  </a:cubicBezTo>
                  <a:cubicBezTo>
                    <a:pt x="134" y="8"/>
                    <a:pt x="95" y="55"/>
                    <a:pt x="95" y="63"/>
                  </a:cubicBezTo>
                  <a:cubicBezTo>
                    <a:pt x="95" y="79"/>
                    <a:pt x="103" y="126"/>
                    <a:pt x="87" y="134"/>
                  </a:cubicBezTo>
                  <a:cubicBezTo>
                    <a:pt x="63" y="150"/>
                    <a:pt x="0" y="229"/>
                    <a:pt x="39" y="245"/>
                  </a:cubicBezTo>
                  <a:cubicBezTo>
                    <a:pt x="71" y="260"/>
                    <a:pt x="79" y="245"/>
                    <a:pt x="79" y="269"/>
                  </a:cubicBezTo>
                  <a:cubicBezTo>
                    <a:pt x="79" y="284"/>
                    <a:pt x="71" y="300"/>
                    <a:pt x="55" y="316"/>
                  </a:cubicBezTo>
                  <a:cubicBezTo>
                    <a:pt x="39" y="324"/>
                    <a:pt x="32" y="363"/>
                    <a:pt x="39" y="371"/>
                  </a:cubicBezTo>
                  <a:cubicBezTo>
                    <a:pt x="55" y="387"/>
                    <a:pt x="237" y="537"/>
                    <a:pt x="245" y="545"/>
                  </a:cubicBezTo>
                  <a:cubicBezTo>
                    <a:pt x="245" y="545"/>
                    <a:pt x="205" y="600"/>
                    <a:pt x="190" y="616"/>
                  </a:cubicBezTo>
                  <a:cubicBezTo>
                    <a:pt x="174" y="640"/>
                    <a:pt x="174" y="680"/>
                    <a:pt x="158" y="703"/>
                  </a:cubicBezTo>
                  <a:cubicBezTo>
                    <a:pt x="150" y="735"/>
                    <a:pt x="134" y="743"/>
                    <a:pt x="110" y="751"/>
                  </a:cubicBezTo>
                  <a:cubicBezTo>
                    <a:pt x="87" y="759"/>
                    <a:pt x="39" y="798"/>
                    <a:pt x="47" y="846"/>
                  </a:cubicBezTo>
                  <a:cubicBezTo>
                    <a:pt x="47" y="877"/>
                    <a:pt x="63" y="925"/>
                    <a:pt x="87" y="964"/>
                  </a:cubicBezTo>
                  <a:cubicBezTo>
                    <a:pt x="95" y="956"/>
                    <a:pt x="87" y="940"/>
                    <a:pt x="110" y="972"/>
                  </a:cubicBezTo>
                  <a:cubicBezTo>
                    <a:pt x="142" y="1004"/>
                    <a:pt x="87" y="996"/>
                    <a:pt x="158" y="1019"/>
                  </a:cubicBezTo>
                  <a:cubicBezTo>
                    <a:pt x="237" y="1051"/>
                    <a:pt x="229" y="1043"/>
                    <a:pt x="253" y="1035"/>
                  </a:cubicBezTo>
                  <a:cubicBezTo>
                    <a:pt x="277" y="1027"/>
                    <a:pt x="284" y="1012"/>
                    <a:pt x="284" y="1043"/>
                  </a:cubicBezTo>
                  <a:cubicBezTo>
                    <a:pt x="292" y="1075"/>
                    <a:pt x="340" y="1035"/>
                    <a:pt x="316" y="1083"/>
                  </a:cubicBezTo>
                  <a:cubicBezTo>
                    <a:pt x="292" y="1122"/>
                    <a:pt x="277" y="1138"/>
                    <a:pt x="316" y="1138"/>
                  </a:cubicBezTo>
                  <a:cubicBezTo>
                    <a:pt x="348" y="1130"/>
                    <a:pt x="356" y="1130"/>
                    <a:pt x="363" y="1106"/>
                  </a:cubicBezTo>
                  <a:cubicBezTo>
                    <a:pt x="379" y="1083"/>
                    <a:pt x="403" y="1075"/>
                    <a:pt x="411" y="1035"/>
                  </a:cubicBezTo>
                  <a:cubicBezTo>
                    <a:pt x="419" y="1004"/>
                    <a:pt x="395" y="972"/>
                    <a:pt x="419" y="940"/>
                  </a:cubicBezTo>
                  <a:cubicBezTo>
                    <a:pt x="443" y="909"/>
                    <a:pt x="450" y="893"/>
                    <a:pt x="458" y="853"/>
                  </a:cubicBezTo>
                  <a:cubicBezTo>
                    <a:pt x="474" y="814"/>
                    <a:pt x="450" y="798"/>
                    <a:pt x="482" y="782"/>
                  </a:cubicBezTo>
                  <a:cubicBezTo>
                    <a:pt x="514" y="766"/>
                    <a:pt x="522" y="561"/>
                    <a:pt x="514" y="513"/>
                  </a:cubicBezTo>
                  <a:cubicBezTo>
                    <a:pt x="506" y="458"/>
                    <a:pt x="561" y="348"/>
                    <a:pt x="450" y="371"/>
                  </a:cubicBezTo>
                </a:path>
              </a:pathLst>
            </a:custGeom>
            <a:solidFill>
              <a:schemeClr val="accent6"/>
            </a:solidFill>
            <a:ln>
              <a:solidFill>
                <a:schemeClr val="bg2"/>
              </a:solidFill>
            </a:ln>
            <a:effectLst/>
          </p:spPr>
          <p:txBody>
            <a:bodyPr wrap="none" anchor="ctr"/>
            <a:lstStyle/>
            <a:p>
              <a:endParaRPr lang="en-US"/>
            </a:p>
          </p:txBody>
        </p:sp>
        <p:sp>
          <p:nvSpPr>
            <p:cNvPr id="331" name="Freeform 770"/>
            <p:cNvSpPr>
              <a:spLocks noChangeArrowheads="1"/>
            </p:cNvSpPr>
            <p:nvPr/>
          </p:nvSpPr>
          <p:spPr bwMode="auto">
            <a:xfrm>
              <a:off x="21365686" y="5961935"/>
              <a:ext cx="271359" cy="603020"/>
            </a:xfrm>
            <a:custGeom>
              <a:avLst/>
              <a:gdLst>
                <a:gd name="T0" fmla="*/ 276 w 515"/>
                <a:gd name="T1" fmla="*/ 1138 h 1147"/>
                <a:gd name="T2" fmla="*/ 300 w 515"/>
                <a:gd name="T3" fmla="*/ 1067 h 1147"/>
                <a:gd name="T4" fmla="*/ 261 w 515"/>
                <a:gd name="T5" fmla="*/ 1035 h 1147"/>
                <a:gd name="T6" fmla="*/ 229 w 515"/>
                <a:gd name="T7" fmla="*/ 1051 h 1147"/>
                <a:gd name="T8" fmla="*/ 103 w 515"/>
                <a:gd name="T9" fmla="*/ 1004 h 1147"/>
                <a:gd name="T10" fmla="*/ 71 w 515"/>
                <a:gd name="T11" fmla="*/ 972 h 1147"/>
                <a:gd name="T12" fmla="*/ 23 w 515"/>
                <a:gd name="T13" fmla="*/ 854 h 1147"/>
                <a:gd name="T14" fmla="*/ 150 w 515"/>
                <a:gd name="T15" fmla="*/ 680 h 1147"/>
                <a:gd name="T16" fmla="*/ 79 w 515"/>
                <a:gd name="T17" fmla="*/ 427 h 1147"/>
                <a:gd name="T18" fmla="*/ 39 w 515"/>
                <a:gd name="T19" fmla="*/ 316 h 1147"/>
                <a:gd name="T20" fmla="*/ 47 w 515"/>
                <a:gd name="T21" fmla="*/ 261 h 1147"/>
                <a:gd name="T22" fmla="*/ 63 w 515"/>
                <a:gd name="T23" fmla="*/ 142 h 1147"/>
                <a:gd name="T24" fmla="*/ 126 w 515"/>
                <a:gd name="T25" fmla="*/ 0 h 1147"/>
                <a:gd name="T26" fmla="*/ 166 w 515"/>
                <a:gd name="T27" fmla="*/ 24 h 1147"/>
                <a:gd name="T28" fmla="*/ 434 w 515"/>
                <a:gd name="T29" fmla="*/ 213 h 1147"/>
                <a:gd name="T30" fmla="*/ 411 w 515"/>
                <a:gd name="T31" fmla="*/ 284 h 1147"/>
                <a:gd name="T32" fmla="*/ 379 w 515"/>
                <a:gd name="T33" fmla="*/ 340 h 1147"/>
                <a:gd name="T34" fmla="*/ 379 w 515"/>
                <a:gd name="T35" fmla="*/ 379 h 1147"/>
                <a:gd name="T36" fmla="*/ 506 w 515"/>
                <a:gd name="T37" fmla="*/ 466 h 1147"/>
                <a:gd name="T38" fmla="*/ 450 w 515"/>
                <a:gd name="T39" fmla="*/ 830 h 1147"/>
                <a:gd name="T40" fmla="*/ 395 w 515"/>
                <a:gd name="T41" fmla="*/ 1004 h 1147"/>
                <a:gd name="T42" fmla="*/ 356 w 515"/>
                <a:gd name="T43" fmla="*/ 1114 h 1147"/>
                <a:gd name="T44" fmla="*/ 261 w 515"/>
                <a:gd name="T45" fmla="*/ 1027 h 1147"/>
                <a:gd name="T46" fmla="*/ 292 w 515"/>
                <a:gd name="T47" fmla="*/ 1059 h 1147"/>
                <a:gd name="T48" fmla="*/ 292 w 515"/>
                <a:gd name="T49" fmla="*/ 1114 h 1147"/>
                <a:gd name="T50" fmla="*/ 300 w 515"/>
                <a:gd name="T51" fmla="*/ 1138 h 1147"/>
                <a:gd name="T52" fmla="*/ 387 w 515"/>
                <a:gd name="T53" fmla="*/ 1043 h 1147"/>
                <a:gd name="T54" fmla="*/ 442 w 515"/>
                <a:gd name="T55" fmla="*/ 861 h 1147"/>
                <a:gd name="T56" fmla="*/ 498 w 515"/>
                <a:gd name="T57" fmla="*/ 521 h 1147"/>
                <a:gd name="T58" fmla="*/ 434 w 515"/>
                <a:gd name="T59" fmla="*/ 379 h 1147"/>
                <a:gd name="T60" fmla="*/ 363 w 515"/>
                <a:gd name="T61" fmla="*/ 363 h 1147"/>
                <a:gd name="T62" fmla="*/ 411 w 515"/>
                <a:gd name="T63" fmla="*/ 268 h 1147"/>
                <a:gd name="T64" fmla="*/ 434 w 515"/>
                <a:gd name="T65" fmla="*/ 134 h 1147"/>
                <a:gd name="T66" fmla="*/ 134 w 515"/>
                <a:gd name="T67" fmla="*/ 8 h 1147"/>
                <a:gd name="T68" fmla="*/ 71 w 515"/>
                <a:gd name="T69" fmla="*/ 142 h 1147"/>
                <a:gd name="T70" fmla="*/ 47 w 515"/>
                <a:gd name="T71" fmla="*/ 253 h 1147"/>
                <a:gd name="T72" fmla="*/ 23 w 515"/>
                <a:gd name="T73" fmla="*/ 363 h 1147"/>
                <a:gd name="T74" fmla="*/ 229 w 515"/>
                <a:gd name="T75" fmla="*/ 553 h 1147"/>
                <a:gd name="T76" fmla="*/ 150 w 515"/>
                <a:gd name="T77" fmla="*/ 711 h 1147"/>
                <a:gd name="T78" fmla="*/ 71 w 515"/>
                <a:gd name="T79" fmla="*/ 964 h 1147"/>
                <a:gd name="T80" fmla="*/ 94 w 515"/>
                <a:gd name="T81" fmla="*/ 980 h 1147"/>
                <a:gd name="T82" fmla="*/ 213 w 515"/>
                <a:gd name="T83" fmla="*/ 1043 h 1147"/>
                <a:gd name="T84" fmla="*/ 253 w 515"/>
                <a:gd name="T85" fmla="*/ 1035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5" h="1147">
                  <a:moveTo>
                    <a:pt x="292" y="1146"/>
                  </a:moveTo>
                  <a:lnTo>
                    <a:pt x="292" y="1146"/>
                  </a:lnTo>
                  <a:cubicBezTo>
                    <a:pt x="284" y="1146"/>
                    <a:pt x="276" y="1146"/>
                    <a:pt x="276" y="1138"/>
                  </a:cubicBezTo>
                  <a:cubicBezTo>
                    <a:pt x="268" y="1130"/>
                    <a:pt x="276" y="1122"/>
                    <a:pt x="284" y="1107"/>
                  </a:cubicBezTo>
                  <a:cubicBezTo>
                    <a:pt x="292" y="1099"/>
                    <a:pt x="292" y="1099"/>
                    <a:pt x="300" y="1083"/>
                  </a:cubicBezTo>
                  <a:cubicBezTo>
                    <a:pt x="300" y="1075"/>
                    <a:pt x="300" y="1075"/>
                    <a:pt x="300" y="1067"/>
                  </a:cubicBezTo>
                  <a:lnTo>
                    <a:pt x="292" y="1067"/>
                  </a:lnTo>
                  <a:cubicBezTo>
                    <a:pt x="284" y="1067"/>
                    <a:pt x="268" y="1067"/>
                    <a:pt x="268" y="1051"/>
                  </a:cubicBezTo>
                  <a:cubicBezTo>
                    <a:pt x="268" y="1043"/>
                    <a:pt x="268" y="1035"/>
                    <a:pt x="261" y="1035"/>
                  </a:cubicBezTo>
                  <a:cubicBezTo>
                    <a:pt x="261" y="1035"/>
                    <a:pt x="261" y="1035"/>
                    <a:pt x="253" y="1035"/>
                  </a:cubicBezTo>
                  <a:cubicBezTo>
                    <a:pt x="253" y="1043"/>
                    <a:pt x="245" y="1043"/>
                    <a:pt x="237" y="1043"/>
                  </a:cubicBezTo>
                  <a:cubicBezTo>
                    <a:pt x="237" y="1043"/>
                    <a:pt x="237" y="1043"/>
                    <a:pt x="229" y="1051"/>
                  </a:cubicBezTo>
                  <a:cubicBezTo>
                    <a:pt x="229" y="1051"/>
                    <a:pt x="221" y="1051"/>
                    <a:pt x="213" y="1051"/>
                  </a:cubicBezTo>
                  <a:cubicBezTo>
                    <a:pt x="197" y="1051"/>
                    <a:pt x="181" y="1043"/>
                    <a:pt x="142" y="1035"/>
                  </a:cubicBezTo>
                  <a:cubicBezTo>
                    <a:pt x="103" y="1020"/>
                    <a:pt x="103" y="1012"/>
                    <a:pt x="103" y="1004"/>
                  </a:cubicBezTo>
                  <a:cubicBezTo>
                    <a:pt x="103" y="996"/>
                    <a:pt x="103" y="996"/>
                    <a:pt x="94" y="980"/>
                  </a:cubicBezTo>
                  <a:cubicBezTo>
                    <a:pt x="87" y="972"/>
                    <a:pt x="79" y="972"/>
                    <a:pt x="79" y="964"/>
                  </a:cubicBezTo>
                  <a:cubicBezTo>
                    <a:pt x="79" y="972"/>
                    <a:pt x="79" y="972"/>
                    <a:pt x="71" y="972"/>
                  </a:cubicBezTo>
                  <a:cubicBezTo>
                    <a:pt x="71" y="980"/>
                    <a:pt x="71" y="980"/>
                    <a:pt x="71" y="980"/>
                  </a:cubicBezTo>
                  <a:cubicBezTo>
                    <a:pt x="63" y="972"/>
                    <a:pt x="63" y="972"/>
                    <a:pt x="63" y="972"/>
                  </a:cubicBezTo>
                  <a:cubicBezTo>
                    <a:pt x="39" y="933"/>
                    <a:pt x="31" y="893"/>
                    <a:pt x="23" y="854"/>
                  </a:cubicBezTo>
                  <a:cubicBezTo>
                    <a:pt x="16" y="806"/>
                    <a:pt x="63" y="767"/>
                    <a:pt x="94" y="751"/>
                  </a:cubicBezTo>
                  <a:cubicBezTo>
                    <a:pt x="118" y="743"/>
                    <a:pt x="134" y="735"/>
                    <a:pt x="142" y="711"/>
                  </a:cubicBezTo>
                  <a:cubicBezTo>
                    <a:pt x="142" y="703"/>
                    <a:pt x="150" y="695"/>
                    <a:pt x="150" y="680"/>
                  </a:cubicBezTo>
                  <a:cubicBezTo>
                    <a:pt x="158" y="664"/>
                    <a:pt x="166" y="640"/>
                    <a:pt x="174" y="624"/>
                  </a:cubicBezTo>
                  <a:cubicBezTo>
                    <a:pt x="189" y="608"/>
                    <a:pt x="221" y="561"/>
                    <a:pt x="221" y="553"/>
                  </a:cubicBezTo>
                  <a:cubicBezTo>
                    <a:pt x="221" y="545"/>
                    <a:pt x="126" y="474"/>
                    <a:pt x="79" y="427"/>
                  </a:cubicBezTo>
                  <a:cubicBezTo>
                    <a:pt x="47" y="403"/>
                    <a:pt x="31" y="387"/>
                    <a:pt x="23" y="387"/>
                  </a:cubicBezTo>
                  <a:cubicBezTo>
                    <a:pt x="16" y="379"/>
                    <a:pt x="16" y="371"/>
                    <a:pt x="16" y="363"/>
                  </a:cubicBezTo>
                  <a:cubicBezTo>
                    <a:pt x="16" y="348"/>
                    <a:pt x="23" y="324"/>
                    <a:pt x="39" y="316"/>
                  </a:cubicBezTo>
                  <a:cubicBezTo>
                    <a:pt x="55" y="308"/>
                    <a:pt x="55" y="292"/>
                    <a:pt x="55" y="277"/>
                  </a:cubicBezTo>
                  <a:cubicBezTo>
                    <a:pt x="55" y="268"/>
                    <a:pt x="55" y="261"/>
                    <a:pt x="55" y="261"/>
                  </a:cubicBezTo>
                  <a:cubicBezTo>
                    <a:pt x="55" y="261"/>
                    <a:pt x="55" y="261"/>
                    <a:pt x="47" y="261"/>
                  </a:cubicBezTo>
                  <a:cubicBezTo>
                    <a:pt x="47" y="261"/>
                    <a:pt x="31" y="261"/>
                    <a:pt x="16" y="253"/>
                  </a:cubicBezTo>
                  <a:cubicBezTo>
                    <a:pt x="16" y="253"/>
                    <a:pt x="8" y="245"/>
                    <a:pt x="8" y="237"/>
                  </a:cubicBezTo>
                  <a:cubicBezTo>
                    <a:pt x="0" y="205"/>
                    <a:pt x="55" y="150"/>
                    <a:pt x="63" y="142"/>
                  </a:cubicBezTo>
                  <a:cubicBezTo>
                    <a:pt x="79" y="126"/>
                    <a:pt x="79" y="95"/>
                    <a:pt x="71" y="79"/>
                  </a:cubicBezTo>
                  <a:cubicBezTo>
                    <a:pt x="71" y="79"/>
                    <a:pt x="71" y="79"/>
                    <a:pt x="71" y="71"/>
                  </a:cubicBezTo>
                  <a:cubicBezTo>
                    <a:pt x="71" y="63"/>
                    <a:pt x="103" y="24"/>
                    <a:pt x="126" y="0"/>
                  </a:cubicBezTo>
                  <a:cubicBezTo>
                    <a:pt x="134" y="0"/>
                    <a:pt x="134" y="0"/>
                    <a:pt x="134" y="0"/>
                  </a:cubicBezTo>
                  <a:lnTo>
                    <a:pt x="134" y="0"/>
                  </a:lnTo>
                  <a:cubicBezTo>
                    <a:pt x="142" y="8"/>
                    <a:pt x="150" y="16"/>
                    <a:pt x="166" y="24"/>
                  </a:cubicBezTo>
                  <a:cubicBezTo>
                    <a:pt x="189" y="55"/>
                    <a:pt x="371" y="95"/>
                    <a:pt x="395" y="103"/>
                  </a:cubicBezTo>
                  <a:cubicBezTo>
                    <a:pt x="419" y="103"/>
                    <a:pt x="434" y="118"/>
                    <a:pt x="442" y="134"/>
                  </a:cubicBezTo>
                  <a:cubicBezTo>
                    <a:pt x="450" y="142"/>
                    <a:pt x="442" y="182"/>
                    <a:pt x="434" y="213"/>
                  </a:cubicBezTo>
                  <a:cubicBezTo>
                    <a:pt x="427" y="221"/>
                    <a:pt x="427" y="221"/>
                    <a:pt x="427" y="229"/>
                  </a:cubicBezTo>
                  <a:cubicBezTo>
                    <a:pt x="427" y="237"/>
                    <a:pt x="419" y="261"/>
                    <a:pt x="411" y="277"/>
                  </a:cubicBezTo>
                  <a:cubicBezTo>
                    <a:pt x="411" y="284"/>
                    <a:pt x="411" y="284"/>
                    <a:pt x="411" y="284"/>
                  </a:cubicBezTo>
                  <a:cubicBezTo>
                    <a:pt x="411" y="277"/>
                    <a:pt x="411" y="277"/>
                    <a:pt x="411" y="277"/>
                  </a:cubicBezTo>
                  <a:cubicBezTo>
                    <a:pt x="403" y="277"/>
                    <a:pt x="403" y="277"/>
                    <a:pt x="403" y="277"/>
                  </a:cubicBezTo>
                  <a:cubicBezTo>
                    <a:pt x="387" y="277"/>
                    <a:pt x="379" y="308"/>
                    <a:pt x="379" y="340"/>
                  </a:cubicBezTo>
                  <a:cubicBezTo>
                    <a:pt x="379" y="356"/>
                    <a:pt x="371" y="363"/>
                    <a:pt x="371" y="371"/>
                  </a:cubicBezTo>
                  <a:lnTo>
                    <a:pt x="363" y="379"/>
                  </a:lnTo>
                  <a:cubicBezTo>
                    <a:pt x="363" y="379"/>
                    <a:pt x="371" y="379"/>
                    <a:pt x="379" y="379"/>
                  </a:cubicBezTo>
                  <a:cubicBezTo>
                    <a:pt x="387" y="379"/>
                    <a:pt x="403" y="379"/>
                    <a:pt x="434" y="371"/>
                  </a:cubicBezTo>
                  <a:cubicBezTo>
                    <a:pt x="466" y="371"/>
                    <a:pt x="482" y="371"/>
                    <a:pt x="498" y="387"/>
                  </a:cubicBezTo>
                  <a:cubicBezTo>
                    <a:pt x="514" y="403"/>
                    <a:pt x="514" y="435"/>
                    <a:pt x="506" y="466"/>
                  </a:cubicBezTo>
                  <a:cubicBezTo>
                    <a:pt x="506" y="490"/>
                    <a:pt x="506" y="506"/>
                    <a:pt x="506" y="521"/>
                  </a:cubicBezTo>
                  <a:cubicBezTo>
                    <a:pt x="514" y="569"/>
                    <a:pt x="506" y="774"/>
                    <a:pt x="474" y="790"/>
                  </a:cubicBezTo>
                  <a:cubicBezTo>
                    <a:pt x="450" y="798"/>
                    <a:pt x="450" y="814"/>
                    <a:pt x="450" y="830"/>
                  </a:cubicBezTo>
                  <a:cubicBezTo>
                    <a:pt x="450" y="838"/>
                    <a:pt x="450" y="854"/>
                    <a:pt x="450" y="861"/>
                  </a:cubicBezTo>
                  <a:cubicBezTo>
                    <a:pt x="434" y="909"/>
                    <a:pt x="434" y="917"/>
                    <a:pt x="411" y="948"/>
                  </a:cubicBezTo>
                  <a:cubicBezTo>
                    <a:pt x="395" y="972"/>
                    <a:pt x="395" y="988"/>
                    <a:pt x="395" y="1004"/>
                  </a:cubicBezTo>
                  <a:cubicBezTo>
                    <a:pt x="395" y="1020"/>
                    <a:pt x="403" y="1035"/>
                    <a:pt x="395" y="1043"/>
                  </a:cubicBezTo>
                  <a:cubicBezTo>
                    <a:pt x="387" y="1067"/>
                    <a:pt x="379" y="1083"/>
                    <a:pt x="371" y="1091"/>
                  </a:cubicBezTo>
                  <a:cubicBezTo>
                    <a:pt x="363" y="1099"/>
                    <a:pt x="356" y="1107"/>
                    <a:pt x="356" y="1114"/>
                  </a:cubicBezTo>
                  <a:cubicBezTo>
                    <a:pt x="347" y="1138"/>
                    <a:pt x="332" y="1146"/>
                    <a:pt x="300" y="1146"/>
                  </a:cubicBezTo>
                  <a:cubicBezTo>
                    <a:pt x="292" y="1146"/>
                    <a:pt x="292" y="1146"/>
                    <a:pt x="292" y="1146"/>
                  </a:cubicBezTo>
                  <a:close/>
                  <a:moveTo>
                    <a:pt x="261" y="1027"/>
                  </a:moveTo>
                  <a:lnTo>
                    <a:pt x="261" y="1027"/>
                  </a:lnTo>
                  <a:cubicBezTo>
                    <a:pt x="276" y="1027"/>
                    <a:pt x="276" y="1043"/>
                    <a:pt x="276" y="1051"/>
                  </a:cubicBezTo>
                  <a:cubicBezTo>
                    <a:pt x="276" y="1059"/>
                    <a:pt x="284" y="1059"/>
                    <a:pt x="292" y="1059"/>
                  </a:cubicBezTo>
                  <a:cubicBezTo>
                    <a:pt x="300" y="1059"/>
                    <a:pt x="308" y="1059"/>
                    <a:pt x="308" y="1067"/>
                  </a:cubicBezTo>
                  <a:cubicBezTo>
                    <a:pt x="308" y="1075"/>
                    <a:pt x="308" y="1075"/>
                    <a:pt x="300" y="1091"/>
                  </a:cubicBezTo>
                  <a:cubicBezTo>
                    <a:pt x="300" y="1099"/>
                    <a:pt x="292" y="1107"/>
                    <a:pt x="292" y="1114"/>
                  </a:cubicBezTo>
                  <a:cubicBezTo>
                    <a:pt x="284" y="1122"/>
                    <a:pt x="276" y="1130"/>
                    <a:pt x="284" y="1138"/>
                  </a:cubicBezTo>
                  <a:cubicBezTo>
                    <a:pt x="284" y="1138"/>
                    <a:pt x="284" y="1138"/>
                    <a:pt x="292" y="1138"/>
                  </a:cubicBezTo>
                  <a:cubicBezTo>
                    <a:pt x="292" y="1138"/>
                    <a:pt x="292" y="1138"/>
                    <a:pt x="300" y="1138"/>
                  </a:cubicBezTo>
                  <a:cubicBezTo>
                    <a:pt x="332" y="1138"/>
                    <a:pt x="340" y="1130"/>
                    <a:pt x="347" y="1114"/>
                  </a:cubicBezTo>
                  <a:cubicBezTo>
                    <a:pt x="356" y="1099"/>
                    <a:pt x="356" y="1099"/>
                    <a:pt x="363" y="1091"/>
                  </a:cubicBezTo>
                  <a:cubicBezTo>
                    <a:pt x="371" y="1075"/>
                    <a:pt x="387" y="1067"/>
                    <a:pt x="387" y="1043"/>
                  </a:cubicBezTo>
                  <a:cubicBezTo>
                    <a:pt x="395" y="1027"/>
                    <a:pt x="395" y="1020"/>
                    <a:pt x="387" y="1004"/>
                  </a:cubicBezTo>
                  <a:cubicBezTo>
                    <a:pt x="387" y="988"/>
                    <a:pt x="387" y="964"/>
                    <a:pt x="403" y="948"/>
                  </a:cubicBezTo>
                  <a:cubicBezTo>
                    <a:pt x="427" y="917"/>
                    <a:pt x="434" y="901"/>
                    <a:pt x="442" y="861"/>
                  </a:cubicBezTo>
                  <a:cubicBezTo>
                    <a:pt x="442" y="846"/>
                    <a:pt x="442" y="838"/>
                    <a:pt x="442" y="830"/>
                  </a:cubicBezTo>
                  <a:cubicBezTo>
                    <a:pt x="442" y="814"/>
                    <a:pt x="442" y="798"/>
                    <a:pt x="466" y="790"/>
                  </a:cubicBezTo>
                  <a:cubicBezTo>
                    <a:pt x="498" y="774"/>
                    <a:pt x="506" y="577"/>
                    <a:pt x="498" y="521"/>
                  </a:cubicBezTo>
                  <a:cubicBezTo>
                    <a:pt x="498" y="506"/>
                    <a:pt x="498" y="490"/>
                    <a:pt x="498" y="466"/>
                  </a:cubicBezTo>
                  <a:cubicBezTo>
                    <a:pt x="506" y="435"/>
                    <a:pt x="506" y="411"/>
                    <a:pt x="490" y="387"/>
                  </a:cubicBezTo>
                  <a:cubicBezTo>
                    <a:pt x="482" y="379"/>
                    <a:pt x="466" y="379"/>
                    <a:pt x="434" y="379"/>
                  </a:cubicBezTo>
                  <a:cubicBezTo>
                    <a:pt x="403" y="387"/>
                    <a:pt x="387" y="387"/>
                    <a:pt x="379" y="387"/>
                  </a:cubicBezTo>
                  <a:cubicBezTo>
                    <a:pt x="363" y="387"/>
                    <a:pt x="363" y="387"/>
                    <a:pt x="363" y="387"/>
                  </a:cubicBezTo>
                  <a:cubicBezTo>
                    <a:pt x="356" y="379"/>
                    <a:pt x="363" y="371"/>
                    <a:pt x="363" y="363"/>
                  </a:cubicBezTo>
                  <a:cubicBezTo>
                    <a:pt x="363" y="356"/>
                    <a:pt x="371" y="348"/>
                    <a:pt x="371" y="340"/>
                  </a:cubicBezTo>
                  <a:cubicBezTo>
                    <a:pt x="371" y="308"/>
                    <a:pt x="387" y="268"/>
                    <a:pt x="403" y="268"/>
                  </a:cubicBezTo>
                  <a:cubicBezTo>
                    <a:pt x="403" y="268"/>
                    <a:pt x="403" y="268"/>
                    <a:pt x="411" y="268"/>
                  </a:cubicBezTo>
                  <a:cubicBezTo>
                    <a:pt x="411" y="261"/>
                    <a:pt x="419" y="237"/>
                    <a:pt x="419" y="229"/>
                  </a:cubicBezTo>
                  <a:cubicBezTo>
                    <a:pt x="419" y="221"/>
                    <a:pt x="427" y="221"/>
                    <a:pt x="427" y="213"/>
                  </a:cubicBezTo>
                  <a:cubicBezTo>
                    <a:pt x="427" y="190"/>
                    <a:pt x="442" y="150"/>
                    <a:pt x="434" y="134"/>
                  </a:cubicBezTo>
                  <a:cubicBezTo>
                    <a:pt x="434" y="118"/>
                    <a:pt x="419" y="110"/>
                    <a:pt x="395" y="110"/>
                  </a:cubicBezTo>
                  <a:cubicBezTo>
                    <a:pt x="379" y="103"/>
                    <a:pt x="181" y="63"/>
                    <a:pt x="158" y="31"/>
                  </a:cubicBezTo>
                  <a:cubicBezTo>
                    <a:pt x="150" y="24"/>
                    <a:pt x="142" y="16"/>
                    <a:pt x="134" y="8"/>
                  </a:cubicBezTo>
                  <a:cubicBezTo>
                    <a:pt x="103" y="39"/>
                    <a:pt x="79" y="63"/>
                    <a:pt x="79" y="71"/>
                  </a:cubicBezTo>
                  <a:cubicBezTo>
                    <a:pt x="79" y="79"/>
                    <a:pt x="79" y="79"/>
                    <a:pt x="79" y="79"/>
                  </a:cubicBezTo>
                  <a:cubicBezTo>
                    <a:pt x="79" y="103"/>
                    <a:pt x="87" y="134"/>
                    <a:pt x="71" y="142"/>
                  </a:cubicBezTo>
                  <a:cubicBezTo>
                    <a:pt x="55" y="158"/>
                    <a:pt x="8" y="213"/>
                    <a:pt x="16" y="237"/>
                  </a:cubicBezTo>
                  <a:cubicBezTo>
                    <a:pt x="16" y="245"/>
                    <a:pt x="16" y="245"/>
                    <a:pt x="23" y="245"/>
                  </a:cubicBezTo>
                  <a:cubicBezTo>
                    <a:pt x="39" y="253"/>
                    <a:pt x="47" y="253"/>
                    <a:pt x="47" y="253"/>
                  </a:cubicBezTo>
                  <a:cubicBezTo>
                    <a:pt x="63" y="253"/>
                    <a:pt x="63" y="261"/>
                    <a:pt x="63" y="277"/>
                  </a:cubicBezTo>
                  <a:cubicBezTo>
                    <a:pt x="63" y="300"/>
                    <a:pt x="55" y="308"/>
                    <a:pt x="39" y="324"/>
                  </a:cubicBezTo>
                  <a:cubicBezTo>
                    <a:pt x="31" y="332"/>
                    <a:pt x="23" y="348"/>
                    <a:pt x="23" y="363"/>
                  </a:cubicBezTo>
                  <a:cubicBezTo>
                    <a:pt x="23" y="371"/>
                    <a:pt x="23" y="379"/>
                    <a:pt x="31" y="379"/>
                  </a:cubicBezTo>
                  <a:cubicBezTo>
                    <a:pt x="31" y="379"/>
                    <a:pt x="55" y="403"/>
                    <a:pt x="79" y="427"/>
                  </a:cubicBezTo>
                  <a:cubicBezTo>
                    <a:pt x="197" y="521"/>
                    <a:pt x="229" y="545"/>
                    <a:pt x="229" y="553"/>
                  </a:cubicBezTo>
                  <a:cubicBezTo>
                    <a:pt x="237" y="561"/>
                    <a:pt x="181" y="632"/>
                    <a:pt x="181" y="632"/>
                  </a:cubicBezTo>
                  <a:cubicBezTo>
                    <a:pt x="166" y="640"/>
                    <a:pt x="166" y="664"/>
                    <a:pt x="158" y="688"/>
                  </a:cubicBezTo>
                  <a:cubicBezTo>
                    <a:pt x="158" y="695"/>
                    <a:pt x="150" y="703"/>
                    <a:pt x="150" y="711"/>
                  </a:cubicBezTo>
                  <a:cubicBezTo>
                    <a:pt x="134" y="743"/>
                    <a:pt x="126" y="751"/>
                    <a:pt x="94" y="759"/>
                  </a:cubicBezTo>
                  <a:cubicBezTo>
                    <a:pt x="71" y="767"/>
                    <a:pt x="23" y="806"/>
                    <a:pt x="31" y="854"/>
                  </a:cubicBezTo>
                  <a:cubicBezTo>
                    <a:pt x="39" y="885"/>
                    <a:pt x="47" y="925"/>
                    <a:pt x="71" y="964"/>
                  </a:cubicBezTo>
                  <a:lnTo>
                    <a:pt x="71" y="964"/>
                  </a:lnTo>
                  <a:cubicBezTo>
                    <a:pt x="71" y="964"/>
                    <a:pt x="71" y="956"/>
                    <a:pt x="79" y="956"/>
                  </a:cubicBezTo>
                  <a:cubicBezTo>
                    <a:pt x="79" y="956"/>
                    <a:pt x="87" y="956"/>
                    <a:pt x="94" y="980"/>
                  </a:cubicBezTo>
                  <a:cubicBezTo>
                    <a:pt x="110" y="988"/>
                    <a:pt x="110" y="996"/>
                    <a:pt x="110" y="1004"/>
                  </a:cubicBezTo>
                  <a:cubicBezTo>
                    <a:pt x="110" y="1012"/>
                    <a:pt x="110" y="1012"/>
                    <a:pt x="150" y="1027"/>
                  </a:cubicBezTo>
                  <a:cubicBezTo>
                    <a:pt x="181" y="1035"/>
                    <a:pt x="205" y="1043"/>
                    <a:pt x="213" y="1043"/>
                  </a:cubicBezTo>
                  <a:cubicBezTo>
                    <a:pt x="221" y="1043"/>
                    <a:pt x="221" y="1043"/>
                    <a:pt x="229" y="1043"/>
                  </a:cubicBezTo>
                  <a:lnTo>
                    <a:pt x="237" y="1035"/>
                  </a:lnTo>
                  <a:cubicBezTo>
                    <a:pt x="245" y="1035"/>
                    <a:pt x="245" y="1035"/>
                    <a:pt x="253" y="1035"/>
                  </a:cubicBezTo>
                  <a:cubicBezTo>
                    <a:pt x="253" y="1027"/>
                    <a:pt x="261" y="1027"/>
                    <a:pt x="261" y="1027"/>
                  </a:cubicBezTo>
                  <a:close/>
                </a:path>
              </a:pathLst>
            </a:custGeom>
            <a:solidFill>
              <a:schemeClr val="accent6"/>
            </a:solidFill>
            <a:ln>
              <a:solidFill>
                <a:schemeClr val="bg2"/>
              </a:solidFill>
            </a:ln>
            <a:effectLst/>
          </p:spPr>
          <p:txBody>
            <a:bodyPr wrap="none" anchor="ctr"/>
            <a:lstStyle/>
            <a:p>
              <a:endParaRPr lang="en-US"/>
            </a:p>
          </p:txBody>
        </p:sp>
        <p:sp>
          <p:nvSpPr>
            <p:cNvPr id="332" name="Freeform 771"/>
            <p:cNvSpPr>
              <a:spLocks noChangeArrowheads="1"/>
            </p:cNvSpPr>
            <p:nvPr/>
          </p:nvSpPr>
          <p:spPr bwMode="auto">
            <a:xfrm>
              <a:off x="21323939" y="6365494"/>
              <a:ext cx="220335" cy="361812"/>
            </a:xfrm>
            <a:custGeom>
              <a:avLst/>
              <a:gdLst>
                <a:gd name="T0" fmla="*/ 102 w 420"/>
                <a:gd name="T1" fmla="*/ 0 h 688"/>
                <a:gd name="T2" fmla="*/ 102 w 420"/>
                <a:gd name="T3" fmla="*/ 0 h 688"/>
                <a:gd name="T4" fmla="*/ 31 w 420"/>
                <a:gd name="T5" fmla="*/ 31 h 688"/>
                <a:gd name="T6" fmla="*/ 7 w 420"/>
                <a:gd name="T7" fmla="*/ 79 h 688"/>
                <a:gd name="T8" fmla="*/ 31 w 420"/>
                <a:gd name="T9" fmla="*/ 181 h 688"/>
                <a:gd name="T10" fmla="*/ 102 w 420"/>
                <a:gd name="T11" fmla="*/ 411 h 688"/>
                <a:gd name="T12" fmla="*/ 142 w 420"/>
                <a:gd name="T13" fmla="*/ 640 h 688"/>
                <a:gd name="T14" fmla="*/ 268 w 420"/>
                <a:gd name="T15" fmla="*/ 664 h 688"/>
                <a:gd name="T16" fmla="*/ 419 w 420"/>
                <a:gd name="T17" fmla="*/ 687 h 688"/>
                <a:gd name="T18" fmla="*/ 419 w 420"/>
                <a:gd name="T19" fmla="*/ 671 h 688"/>
                <a:gd name="T20" fmla="*/ 371 w 420"/>
                <a:gd name="T21" fmla="*/ 632 h 688"/>
                <a:gd name="T22" fmla="*/ 355 w 420"/>
                <a:gd name="T23" fmla="*/ 561 h 688"/>
                <a:gd name="T24" fmla="*/ 355 w 420"/>
                <a:gd name="T25" fmla="*/ 506 h 688"/>
                <a:gd name="T26" fmla="*/ 332 w 420"/>
                <a:gd name="T27" fmla="*/ 450 h 688"/>
                <a:gd name="T28" fmla="*/ 253 w 420"/>
                <a:gd name="T29" fmla="*/ 387 h 688"/>
                <a:gd name="T30" fmla="*/ 182 w 420"/>
                <a:gd name="T31" fmla="*/ 260 h 688"/>
                <a:gd name="T32" fmla="*/ 150 w 420"/>
                <a:gd name="T33" fmla="*/ 205 h 688"/>
                <a:gd name="T34" fmla="*/ 150 w 420"/>
                <a:gd name="T35" fmla="*/ 205 h 688"/>
                <a:gd name="T36" fmla="*/ 110 w 420"/>
                <a:gd name="T37" fmla="*/ 87 h 688"/>
                <a:gd name="T38" fmla="*/ 134 w 420"/>
                <a:gd name="T39" fmla="*/ 23 h 688"/>
                <a:gd name="T40" fmla="*/ 102 w 420"/>
                <a:gd name="T41" fmla="*/ 0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0" h="688">
                  <a:moveTo>
                    <a:pt x="102" y="0"/>
                  </a:moveTo>
                  <a:lnTo>
                    <a:pt x="102" y="0"/>
                  </a:lnTo>
                  <a:cubicBezTo>
                    <a:pt x="71" y="0"/>
                    <a:pt x="39" y="23"/>
                    <a:pt x="31" y="31"/>
                  </a:cubicBezTo>
                  <a:cubicBezTo>
                    <a:pt x="23" y="47"/>
                    <a:pt x="7" y="71"/>
                    <a:pt x="7" y="79"/>
                  </a:cubicBezTo>
                  <a:cubicBezTo>
                    <a:pt x="0" y="87"/>
                    <a:pt x="7" y="126"/>
                    <a:pt x="31" y="181"/>
                  </a:cubicBezTo>
                  <a:cubicBezTo>
                    <a:pt x="55" y="245"/>
                    <a:pt x="95" y="371"/>
                    <a:pt x="102" y="411"/>
                  </a:cubicBezTo>
                  <a:cubicBezTo>
                    <a:pt x="102" y="458"/>
                    <a:pt x="134" y="624"/>
                    <a:pt x="142" y="640"/>
                  </a:cubicBezTo>
                  <a:cubicBezTo>
                    <a:pt x="150" y="648"/>
                    <a:pt x="197" y="648"/>
                    <a:pt x="268" y="664"/>
                  </a:cubicBezTo>
                  <a:cubicBezTo>
                    <a:pt x="316" y="671"/>
                    <a:pt x="379" y="671"/>
                    <a:pt x="419" y="687"/>
                  </a:cubicBezTo>
                  <a:cubicBezTo>
                    <a:pt x="419" y="680"/>
                    <a:pt x="419" y="671"/>
                    <a:pt x="419" y="671"/>
                  </a:cubicBezTo>
                  <a:cubicBezTo>
                    <a:pt x="419" y="640"/>
                    <a:pt x="403" y="656"/>
                    <a:pt x="371" y="632"/>
                  </a:cubicBezTo>
                  <a:cubicBezTo>
                    <a:pt x="347" y="608"/>
                    <a:pt x="403" y="608"/>
                    <a:pt x="355" y="561"/>
                  </a:cubicBezTo>
                  <a:cubicBezTo>
                    <a:pt x="316" y="513"/>
                    <a:pt x="355" y="513"/>
                    <a:pt x="355" y="506"/>
                  </a:cubicBezTo>
                  <a:cubicBezTo>
                    <a:pt x="355" y="490"/>
                    <a:pt x="355" y="466"/>
                    <a:pt x="332" y="450"/>
                  </a:cubicBezTo>
                  <a:cubicBezTo>
                    <a:pt x="300" y="427"/>
                    <a:pt x="268" y="403"/>
                    <a:pt x="253" y="387"/>
                  </a:cubicBezTo>
                  <a:cubicBezTo>
                    <a:pt x="237" y="371"/>
                    <a:pt x="221" y="292"/>
                    <a:pt x="182" y="260"/>
                  </a:cubicBezTo>
                  <a:cubicBezTo>
                    <a:pt x="150" y="229"/>
                    <a:pt x="134" y="213"/>
                    <a:pt x="150" y="205"/>
                  </a:cubicBezTo>
                  <a:lnTo>
                    <a:pt x="150" y="205"/>
                  </a:lnTo>
                  <a:cubicBezTo>
                    <a:pt x="126" y="166"/>
                    <a:pt x="110" y="118"/>
                    <a:pt x="110" y="87"/>
                  </a:cubicBezTo>
                  <a:cubicBezTo>
                    <a:pt x="102" y="63"/>
                    <a:pt x="118" y="39"/>
                    <a:pt x="134" y="23"/>
                  </a:cubicBezTo>
                  <a:cubicBezTo>
                    <a:pt x="126" y="16"/>
                    <a:pt x="118" y="0"/>
                    <a:pt x="102" y="0"/>
                  </a:cubicBezTo>
                </a:path>
              </a:pathLst>
            </a:custGeom>
            <a:solidFill>
              <a:schemeClr val="accent6"/>
            </a:solidFill>
            <a:ln>
              <a:solidFill>
                <a:schemeClr val="bg2"/>
              </a:solidFill>
            </a:ln>
            <a:effectLst/>
          </p:spPr>
          <p:txBody>
            <a:bodyPr wrap="none" anchor="ctr"/>
            <a:lstStyle/>
            <a:p>
              <a:endParaRPr lang="en-US"/>
            </a:p>
          </p:txBody>
        </p:sp>
        <p:sp>
          <p:nvSpPr>
            <p:cNvPr id="333" name="Freeform 772"/>
            <p:cNvSpPr>
              <a:spLocks noChangeArrowheads="1"/>
            </p:cNvSpPr>
            <p:nvPr/>
          </p:nvSpPr>
          <p:spPr bwMode="auto">
            <a:xfrm>
              <a:off x="21323939" y="6365494"/>
              <a:ext cx="220335" cy="366450"/>
            </a:xfrm>
            <a:custGeom>
              <a:avLst/>
              <a:gdLst>
                <a:gd name="T0" fmla="*/ 419 w 420"/>
                <a:gd name="T1" fmla="*/ 695 h 696"/>
                <a:gd name="T2" fmla="*/ 316 w 420"/>
                <a:gd name="T3" fmla="*/ 671 h 696"/>
                <a:gd name="T4" fmla="*/ 205 w 420"/>
                <a:gd name="T5" fmla="*/ 656 h 696"/>
                <a:gd name="T6" fmla="*/ 95 w 420"/>
                <a:gd name="T7" fmla="*/ 411 h 696"/>
                <a:gd name="T8" fmla="*/ 0 w 420"/>
                <a:gd name="T9" fmla="*/ 79 h 696"/>
                <a:gd name="T10" fmla="*/ 31 w 420"/>
                <a:gd name="T11" fmla="*/ 31 h 696"/>
                <a:gd name="T12" fmla="*/ 134 w 420"/>
                <a:gd name="T13" fmla="*/ 16 h 696"/>
                <a:gd name="T14" fmla="*/ 134 w 420"/>
                <a:gd name="T15" fmla="*/ 23 h 696"/>
                <a:gd name="T16" fmla="*/ 150 w 420"/>
                <a:gd name="T17" fmla="*/ 205 h 696"/>
                <a:gd name="T18" fmla="*/ 150 w 420"/>
                <a:gd name="T19" fmla="*/ 205 h 696"/>
                <a:gd name="T20" fmla="*/ 142 w 420"/>
                <a:gd name="T21" fmla="*/ 213 h 696"/>
                <a:gd name="T22" fmla="*/ 237 w 420"/>
                <a:gd name="T23" fmla="*/ 347 h 696"/>
                <a:gd name="T24" fmla="*/ 300 w 420"/>
                <a:gd name="T25" fmla="*/ 418 h 696"/>
                <a:gd name="T26" fmla="*/ 355 w 420"/>
                <a:gd name="T27" fmla="*/ 506 h 696"/>
                <a:gd name="T28" fmla="*/ 347 w 420"/>
                <a:gd name="T29" fmla="*/ 513 h 696"/>
                <a:gd name="T30" fmla="*/ 363 w 420"/>
                <a:gd name="T31" fmla="*/ 561 h 696"/>
                <a:gd name="T32" fmla="*/ 379 w 420"/>
                <a:gd name="T33" fmla="*/ 632 h 696"/>
                <a:gd name="T34" fmla="*/ 419 w 420"/>
                <a:gd name="T35" fmla="*/ 671 h 696"/>
                <a:gd name="T36" fmla="*/ 419 w 420"/>
                <a:gd name="T37" fmla="*/ 695 h 696"/>
                <a:gd name="T38" fmla="*/ 102 w 420"/>
                <a:gd name="T39" fmla="*/ 7 h 696"/>
                <a:gd name="T40" fmla="*/ 15 w 420"/>
                <a:gd name="T41" fmla="*/ 71 h 696"/>
                <a:gd name="T42" fmla="*/ 31 w 420"/>
                <a:gd name="T43" fmla="*/ 181 h 696"/>
                <a:gd name="T44" fmla="*/ 142 w 420"/>
                <a:gd name="T45" fmla="*/ 640 h 696"/>
                <a:gd name="T46" fmla="*/ 268 w 420"/>
                <a:gd name="T47" fmla="*/ 656 h 696"/>
                <a:gd name="T48" fmla="*/ 411 w 420"/>
                <a:gd name="T49" fmla="*/ 680 h 696"/>
                <a:gd name="T50" fmla="*/ 395 w 420"/>
                <a:gd name="T51" fmla="*/ 648 h 696"/>
                <a:gd name="T52" fmla="*/ 371 w 420"/>
                <a:gd name="T53" fmla="*/ 608 h 696"/>
                <a:gd name="T54" fmla="*/ 332 w 420"/>
                <a:gd name="T55" fmla="*/ 529 h 696"/>
                <a:gd name="T56" fmla="*/ 347 w 420"/>
                <a:gd name="T57" fmla="*/ 506 h 696"/>
                <a:gd name="T58" fmla="*/ 324 w 420"/>
                <a:gd name="T59" fmla="*/ 450 h 696"/>
                <a:gd name="T60" fmla="*/ 253 w 420"/>
                <a:gd name="T61" fmla="*/ 387 h 696"/>
                <a:gd name="T62" fmla="*/ 182 w 420"/>
                <a:gd name="T63" fmla="*/ 260 h 696"/>
                <a:gd name="T64" fmla="*/ 142 w 420"/>
                <a:gd name="T65" fmla="*/ 205 h 696"/>
                <a:gd name="T66" fmla="*/ 126 w 420"/>
                <a:gd name="T67" fmla="*/ 23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0" h="696">
                  <a:moveTo>
                    <a:pt x="419" y="695"/>
                  </a:moveTo>
                  <a:lnTo>
                    <a:pt x="419" y="695"/>
                  </a:lnTo>
                  <a:cubicBezTo>
                    <a:pt x="411" y="687"/>
                    <a:pt x="411" y="687"/>
                    <a:pt x="411" y="687"/>
                  </a:cubicBezTo>
                  <a:cubicBezTo>
                    <a:pt x="387" y="680"/>
                    <a:pt x="347" y="680"/>
                    <a:pt x="316" y="671"/>
                  </a:cubicBezTo>
                  <a:cubicBezTo>
                    <a:pt x="300" y="671"/>
                    <a:pt x="284" y="671"/>
                    <a:pt x="268" y="664"/>
                  </a:cubicBezTo>
                  <a:cubicBezTo>
                    <a:pt x="245" y="664"/>
                    <a:pt x="221" y="664"/>
                    <a:pt x="205" y="656"/>
                  </a:cubicBezTo>
                  <a:cubicBezTo>
                    <a:pt x="166" y="656"/>
                    <a:pt x="142" y="648"/>
                    <a:pt x="142" y="640"/>
                  </a:cubicBezTo>
                  <a:cubicBezTo>
                    <a:pt x="134" y="624"/>
                    <a:pt x="102" y="458"/>
                    <a:pt x="95" y="411"/>
                  </a:cubicBezTo>
                  <a:cubicBezTo>
                    <a:pt x="95" y="371"/>
                    <a:pt x="55" y="245"/>
                    <a:pt x="23" y="189"/>
                  </a:cubicBezTo>
                  <a:cubicBezTo>
                    <a:pt x="0" y="134"/>
                    <a:pt x="0" y="87"/>
                    <a:pt x="0" y="79"/>
                  </a:cubicBezTo>
                  <a:cubicBezTo>
                    <a:pt x="7" y="79"/>
                    <a:pt x="7" y="71"/>
                    <a:pt x="7" y="63"/>
                  </a:cubicBezTo>
                  <a:cubicBezTo>
                    <a:pt x="15" y="55"/>
                    <a:pt x="23" y="39"/>
                    <a:pt x="31" y="31"/>
                  </a:cubicBezTo>
                  <a:cubicBezTo>
                    <a:pt x="39" y="16"/>
                    <a:pt x="71" y="0"/>
                    <a:pt x="102" y="0"/>
                  </a:cubicBezTo>
                  <a:cubicBezTo>
                    <a:pt x="118" y="0"/>
                    <a:pt x="134" y="7"/>
                    <a:pt x="134" y="16"/>
                  </a:cubicBezTo>
                  <a:cubicBezTo>
                    <a:pt x="134" y="23"/>
                    <a:pt x="134" y="23"/>
                    <a:pt x="134" y="23"/>
                  </a:cubicBezTo>
                  <a:lnTo>
                    <a:pt x="134" y="23"/>
                  </a:lnTo>
                  <a:cubicBezTo>
                    <a:pt x="126" y="31"/>
                    <a:pt x="102" y="55"/>
                    <a:pt x="110" y="87"/>
                  </a:cubicBezTo>
                  <a:cubicBezTo>
                    <a:pt x="118" y="118"/>
                    <a:pt x="126" y="166"/>
                    <a:pt x="150" y="205"/>
                  </a:cubicBezTo>
                  <a:lnTo>
                    <a:pt x="150" y="205"/>
                  </a:lnTo>
                  <a:lnTo>
                    <a:pt x="150" y="205"/>
                  </a:lnTo>
                  <a:lnTo>
                    <a:pt x="150" y="205"/>
                  </a:lnTo>
                  <a:cubicBezTo>
                    <a:pt x="142" y="213"/>
                    <a:pt x="142" y="213"/>
                    <a:pt x="142" y="213"/>
                  </a:cubicBezTo>
                  <a:cubicBezTo>
                    <a:pt x="142" y="221"/>
                    <a:pt x="173" y="245"/>
                    <a:pt x="189" y="260"/>
                  </a:cubicBezTo>
                  <a:cubicBezTo>
                    <a:pt x="213" y="276"/>
                    <a:pt x="229" y="324"/>
                    <a:pt x="237" y="347"/>
                  </a:cubicBezTo>
                  <a:cubicBezTo>
                    <a:pt x="245" y="363"/>
                    <a:pt x="253" y="379"/>
                    <a:pt x="253" y="387"/>
                  </a:cubicBezTo>
                  <a:cubicBezTo>
                    <a:pt x="260" y="395"/>
                    <a:pt x="276" y="403"/>
                    <a:pt x="300" y="418"/>
                  </a:cubicBezTo>
                  <a:cubicBezTo>
                    <a:pt x="308" y="427"/>
                    <a:pt x="324" y="434"/>
                    <a:pt x="332" y="442"/>
                  </a:cubicBezTo>
                  <a:cubicBezTo>
                    <a:pt x="355" y="466"/>
                    <a:pt x="355" y="490"/>
                    <a:pt x="355" y="506"/>
                  </a:cubicBezTo>
                  <a:lnTo>
                    <a:pt x="355" y="506"/>
                  </a:lnTo>
                  <a:cubicBezTo>
                    <a:pt x="355" y="506"/>
                    <a:pt x="355" y="513"/>
                    <a:pt x="347" y="513"/>
                  </a:cubicBezTo>
                  <a:cubicBezTo>
                    <a:pt x="347" y="513"/>
                    <a:pt x="340" y="521"/>
                    <a:pt x="340" y="529"/>
                  </a:cubicBezTo>
                  <a:cubicBezTo>
                    <a:pt x="340" y="537"/>
                    <a:pt x="347" y="545"/>
                    <a:pt x="363" y="561"/>
                  </a:cubicBezTo>
                  <a:cubicBezTo>
                    <a:pt x="387" y="593"/>
                    <a:pt x="379" y="600"/>
                    <a:pt x="371" y="616"/>
                  </a:cubicBezTo>
                  <a:cubicBezTo>
                    <a:pt x="371" y="616"/>
                    <a:pt x="371" y="624"/>
                    <a:pt x="379" y="632"/>
                  </a:cubicBezTo>
                  <a:cubicBezTo>
                    <a:pt x="387" y="640"/>
                    <a:pt x="395" y="640"/>
                    <a:pt x="403" y="640"/>
                  </a:cubicBezTo>
                  <a:cubicBezTo>
                    <a:pt x="411" y="648"/>
                    <a:pt x="419" y="648"/>
                    <a:pt x="419" y="671"/>
                  </a:cubicBezTo>
                  <a:cubicBezTo>
                    <a:pt x="419" y="671"/>
                    <a:pt x="419" y="680"/>
                    <a:pt x="419" y="687"/>
                  </a:cubicBezTo>
                  <a:lnTo>
                    <a:pt x="419" y="695"/>
                  </a:lnTo>
                  <a:close/>
                  <a:moveTo>
                    <a:pt x="102" y="7"/>
                  </a:moveTo>
                  <a:lnTo>
                    <a:pt x="102" y="7"/>
                  </a:lnTo>
                  <a:cubicBezTo>
                    <a:pt x="71" y="7"/>
                    <a:pt x="39" y="23"/>
                    <a:pt x="39" y="39"/>
                  </a:cubicBezTo>
                  <a:cubicBezTo>
                    <a:pt x="31" y="39"/>
                    <a:pt x="23" y="55"/>
                    <a:pt x="15" y="71"/>
                  </a:cubicBezTo>
                  <a:cubicBezTo>
                    <a:pt x="15" y="71"/>
                    <a:pt x="7" y="79"/>
                    <a:pt x="7" y="87"/>
                  </a:cubicBezTo>
                  <a:cubicBezTo>
                    <a:pt x="7" y="87"/>
                    <a:pt x="7" y="126"/>
                    <a:pt x="31" y="181"/>
                  </a:cubicBezTo>
                  <a:cubicBezTo>
                    <a:pt x="63" y="245"/>
                    <a:pt x="102" y="371"/>
                    <a:pt x="102" y="411"/>
                  </a:cubicBezTo>
                  <a:cubicBezTo>
                    <a:pt x="102" y="458"/>
                    <a:pt x="142" y="624"/>
                    <a:pt x="142" y="640"/>
                  </a:cubicBezTo>
                  <a:cubicBezTo>
                    <a:pt x="150" y="648"/>
                    <a:pt x="173" y="648"/>
                    <a:pt x="205" y="648"/>
                  </a:cubicBezTo>
                  <a:cubicBezTo>
                    <a:pt x="229" y="656"/>
                    <a:pt x="245" y="656"/>
                    <a:pt x="268" y="656"/>
                  </a:cubicBezTo>
                  <a:cubicBezTo>
                    <a:pt x="284" y="664"/>
                    <a:pt x="300" y="664"/>
                    <a:pt x="316" y="664"/>
                  </a:cubicBezTo>
                  <a:cubicBezTo>
                    <a:pt x="347" y="671"/>
                    <a:pt x="387" y="671"/>
                    <a:pt x="411" y="680"/>
                  </a:cubicBezTo>
                  <a:lnTo>
                    <a:pt x="411" y="671"/>
                  </a:lnTo>
                  <a:cubicBezTo>
                    <a:pt x="411" y="656"/>
                    <a:pt x="411" y="656"/>
                    <a:pt x="395" y="648"/>
                  </a:cubicBezTo>
                  <a:cubicBezTo>
                    <a:pt x="395" y="648"/>
                    <a:pt x="379" y="640"/>
                    <a:pt x="371" y="632"/>
                  </a:cubicBezTo>
                  <a:cubicBezTo>
                    <a:pt x="363" y="624"/>
                    <a:pt x="363" y="616"/>
                    <a:pt x="371" y="608"/>
                  </a:cubicBezTo>
                  <a:cubicBezTo>
                    <a:pt x="371" y="600"/>
                    <a:pt x="379" y="593"/>
                    <a:pt x="355" y="569"/>
                  </a:cubicBezTo>
                  <a:cubicBezTo>
                    <a:pt x="340" y="545"/>
                    <a:pt x="332" y="537"/>
                    <a:pt x="332" y="529"/>
                  </a:cubicBezTo>
                  <a:cubicBezTo>
                    <a:pt x="332" y="513"/>
                    <a:pt x="340" y="513"/>
                    <a:pt x="347" y="506"/>
                  </a:cubicBezTo>
                  <a:lnTo>
                    <a:pt x="347" y="506"/>
                  </a:lnTo>
                  <a:lnTo>
                    <a:pt x="347" y="506"/>
                  </a:lnTo>
                  <a:cubicBezTo>
                    <a:pt x="347" y="490"/>
                    <a:pt x="347" y="466"/>
                    <a:pt x="324" y="450"/>
                  </a:cubicBezTo>
                  <a:cubicBezTo>
                    <a:pt x="316" y="442"/>
                    <a:pt x="308" y="434"/>
                    <a:pt x="292" y="427"/>
                  </a:cubicBezTo>
                  <a:cubicBezTo>
                    <a:pt x="276" y="411"/>
                    <a:pt x="260" y="395"/>
                    <a:pt x="253" y="387"/>
                  </a:cubicBezTo>
                  <a:cubicBezTo>
                    <a:pt x="245" y="387"/>
                    <a:pt x="237" y="371"/>
                    <a:pt x="237" y="355"/>
                  </a:cubicBezTo>
                  <a:cubicBezTo>
                    <a:pt x="221" y="324"/>
                    <a:pt x="205" y="284"/>
                    <a:pt x="182" y="260"/>
                  </a:cubicBezTo>
                  <a:cubicBezTo>
                    <a:pt x="150" y="237"/>
                    <a:pt x="134" y="221"/>
                    <a:pt x="134" y="213"/>
                  </a:cubicBezTo>
                  <a:cubicBezTo>
                    <a:pt x="134" y="205"/>
                    <a:pt x="142" y="205"/>
                    <a:pt x="142" y="205"/>
                  </a:cubicBezTo>
                  <a:cubicBezTo>
                    <a:pt x="118" y="166"/>
                    <a:pt x="110" y="126"/>
                    <a:pt x="102" y="87"/>
                  </a:cubicBezTo>
                  <a:cubicBezTo>
                    <a:pt x="102" y="63"/>
                    <a:pt x="110" y="39"/>
                    <a:pt x="126" y="23"/>
                  </a:cubicBezTo>
                  <a:cubicBezTo>
                    <a:pt x="118" y="7"/>
                    <a:pt x="110" y="7"/>
                    <a:pt x="102" y="7"/>
                  </a:cubicBezTo>
                  <a:close/>
                </a:path>
              </a:pathLst>
            </a:custGeom>
            <a:solidFill>
              <a:schemeClr val="accent6"/>
            </a:solidFill>
            <a:ln>
              <a:solidFill>
                <a:schemeClr val="bg2"/>
              </a:solidFill>
            </a:ln>
            <a:effectLst/>
          </p:spPr>
          <p:txBody>
            <a:bodyPr wrap="none" anchor="ctr"/>
            <a:lstStyle/>
            <a:p>
              <a:endParaRPr lang="en-US"/>
            </a:p>
          </p:txBody>
        </p:sp>
        <p:sp>
          <p:nvSpPr>
            <p:cNvPr id="334" name="Freeform 773"/>
            <p:cNvSpPr>
              <a:spLocks noChangeArrowheads="1"/>
            </p:cNvSpPr>
            <p:nvPr/>
          </p:nvSpPr>
          <p:spPr bwMode="auto">
            <a:xfrm>
              <a:off x="20338234" y="5829734"/>
              <a:ext cx="1148056" cy="753775"/>
            </a:xfrm>
            <a:custGeom>
              <a:avLst/>
              <a:gdLst>
                <a:gd name="T0" fmla="*/ 1881 w 2183"/>
                <a:gd name="T1" fmla="*/ 1114 h 1432"/>
                <a:gd name="T2" fmla="*/ 1881 w 2183"/>
                <a:gd name="T3" fmla="*/ 1114 h 1432"/>
                <a:gd name="T4" fmla="*/ 1881 w 2183"/>
                <a:gd name="T5" fmla="*/ 1099 h 1432"/>
                <a:gd name="T6" fmla="*/ 1905 w 2183"/>
                <a:gd name="T7" fmla="*/ 1051 h 1432"/>
                <a:gd name="T8" fmla="*/ 1976 w 2183"/>
                <a:gd name="T9" fmla="*/ 1020 h 1432"/>
                <a:gd name="T10" fmla="*/ 2008 w 2183"/>
                <a:gd name="T11" fmla="*/ 1043 h 1432"/>
                <a:gd name="T12" fmla="*/ 2047 w 2183"/>
                <a:gd name="T13" fmla="*/ 1012 h 1432"/>
                <a:gd name="T14" fmla="*/ 2095 w 2183"/>
                <a:gd name="T15" fmla="*/ 964 h 1432"/>
                <a:gd name="T16" fmla="*/ 2127 w 2183"/>
                <a:gd name="T17" fmla="*/ 877 h 1432"/>
                <a:gd name="T18" fmla="*/ 2182 w 2183"/>
                <a:gd name="T19" fmla="*/ 806 h 1432"/>
                <a:gd name="T20" fmla="*/ 1976 w 2183"/>
                <a:gd name="T21" fmla="*/ 632 h 1432"/>
                <a:gd name="T22" fmla="*/ 1992 w 2183"/>
                <a:gd name="T23" fmla="*/ 577 h 1432"/>
                <a:gd name="T24" fmla="*/ 2016 w 2183"/>
                <a:gd name="T25" fmla="*/ 530 h 1432"/>
                <a:gd name="T26" fmla="*/ 1976 w 2183"/>
                <a:gd name="T27" fmla="*/ 506 h 1432"/>
                <a:gd name="T28" fmla="*/ 2024 w 2183"/>
                <a:gd name="T29" fmla="*/ 395 h 1432"/>
                <a:gd name="T30" fmla="*/ 2032 w 2183"/>
                <a:gd name="T31" fmla="*/ 324 h 1432"/>
                <a:gd name="T32" fmla="*/ 2087 w 2183"/>
                <a:gd name="T33" fmla="*/ 261 h 1432"/>
                <a:gd name="T34" fmla="*/ 2032 w 2183"/>
                <a:gd name="T35" fmla="*/ 237 h 1432"/>
                <a:gd name="T36" fmla="*/ 1961 w 2183"/>
                <a:gd name="T37" fmla="*/ 221 h 1432"/>
                <a:gd name="T38" fmla="*/ 1889 w 2183"/>
                <a:gd name="T39" fmla="*/ 79 h 1432"/>
                <a:gd name="T40" fmla="*/ 1787 w 2183"/>
                <a:gd name="T41" fmla="*/ 39 h 1432"/>
                <a:gd name="T42" fmla="*/ 1684 w 2183"/>
                <a:gd name="T43" fmla="*/ 39 h 1432"/>
                <a:gd name="T44" fmla="*/ 269 w 2183"/>
                <a:gd name="T45" fmla="*/ 316 h 1432"/>
                <a:gd name="T46" fmla="*/ 245 w 2183"/>
                <a:gd name="T47" fmla="*/ 205 h 1432"/>
                <a:gd name="T48" fmla="*/ 55 w 2183"/>
                <a:gd name="T49" fmla="*/ 356 h 1432"/>
                <a:gd name="T50" fmla="*/ 0 w 2183"/>
                <a:gd name="T51" fmla="*/ 379 h 1432"/>
                <a:gd name="T52" fmla="*/ 198 w 2183"/>
                <a:gd name="T53" fmla="*/ 1431 h 1432"/>
                <a:gd name="T54" fmla="*/ 1881 w 2183"/>
                <a:gd name="T55" fmla="*/ 1114 h 1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83" h="1432">
                  <a:moveTo>
                    <a:pt x="1881" y="1114"/>
                  </a:moveTo>
                  <a:lnTo>
                    <a:pt x="1881" y="1114"/>
                  </a:lnTo>
                  <a:cubicBezTo>
                    <a:pt x="1881" y="1107"/>
                    <a:pt x="1881" y="1099"/>
                    <a:pt x="1881" y="1099"/>
                  </a:cubicBezTo>
                  <a:cubicBezTo>
                    <a:pt x="1881" y="1091"/>
                    <a:pt x="1897" y="1067"/>
                    <a:pt x="1905" y="1051"/>
                  </a:cubicBezTo>
                  <a:cubicBezTo>
                    <a:pt x="1913" y="1043"/>
                    <a:pt x="1945" y="1020"/>
                    <a:pt x="1976" y="1020"/>
                  </a:cubicBezTo>
                  <a:cubicBezTo>
                    <a:pt x="1992" y="1020"/>
                    <a:pt x="2000" y="1036"/>
                    <a:pt x="2008" y="1043"/>
                  </a:cubicBezTo>
                  <a:cubicBezTo>
                    <a:pt x="2016" y="1027"/>
                    <a:pt x="2032" y="1012"/>
                    <a:pt x="2047" y="1012"/>
                  </a:cubicBezTo>
                  <a:cubicBezTo>
                    <a:pt x="2071" y="1004"/>
                    <a:pt x="2087" y="996"/>
                    <a:pt x="2095" y="964"/>
                  </a:cubicBezTo>
                  <a:cubicBezTo>
                    <a:pt x="2111" y="941"/>
                    <a:pt x="2111" y="901"/>
                    <a:pt x="2127" y="877"/>
                  </a:cubicBezTo>
                  <a:cubicBezTo>
                    <a:pt x="2142" y="861"/>
                    <a:pt x="2182" y="806"/>
                    <a:pt x="2182" y="806"/>
                  </a:cubicBezTo>
                  <a:cubicBezTo>
                    <a:pt x="2174" y="798"/>
                    <a:pt x="1992" y="648"/>
                    <a:pt x="1976" y="632"/>
                  </a:cubicBezTo>
                  <a:cubicBezTo>
                    <a:pt x="1969" y="624"/>
                    <a:pt x="1976" y="585"/>
                    <a:pt x="1992" y="577"/>
                  </a:cubicBezTo>
                  <a:cubicBezTo>
                    <a:pt x="2008" y="561"/>
                    <a:pt x="2016" y="545"/>
                    <a:pt x="2016" y="530"/>
                  </a:cubicBezTo>
                  <a:cubicBezTo>
                    <a:pt x="2016" y="506"/>
                    <a:pt x="2008" y="521"/>
                    <a:pt x="1976" y="506"/>
                  </a:cubicBezTo>
                  <a:cubicBezTo>
                    <a:pt x="1937" y="490"/>
                    <a:pt x="2000" y="411"/>
                    <a:pt x="2024" y="395"/>
                  </a:cubicBezTo>
                  <a:cubicBezTo>
                    <a:pt x="2040" y="387"/>
                    <a:pt x="2032" y="340"/>
                    <a:pt x="2032" y="324"/>
                  </a:cubicBezTo>
                  <a:cubicBezTo>
                    <a:pt x="2032" y="316"/>
                    <a:pt x="2071" y="269"/>
                    <a:pt x="2087" y="261"/>
                  </a:cubicBezTo>
                  <a:cubicBezTo>
                    <a:pt x="2071" y="245"/>
                    <a:pt x="2056" y="245"/>
                    <a:pt x="2032" y="237"/>
                  </a:cubicBezTo>
                  <a:cubicBezTo>
                    <a:pt x="1984" y="229"/>
                    <a:pt x="1984" y="253"/>
                    <a:pt x="1961" y="221"/>
                  </a:cubicBezTo>
                  <a:cubicBezTo>
                    <a:pt x="1945" y="190"/>
                    <a:pt x="1921" y="79"/>
                    <a:pt x="1889" y="79"/>
                  </a:cubicBezTo>
                  <a:cubicBezTo>
                    <a:pt x="1858" y="71"/>
                    <a:pt x="1834" y="71"/>
                    <a:pt x="1787" y="39"/>
                  </a:cubicBezTo>
                  <a:cubicBezTo>
                    <a:pt x="1739" y="0"/>
                    <a:pt x="1716" y="31"/>
                    <a:pt x="1684" y="39"/>
                  </a:cubicBezTo>
                  <a:cubicBezTo>
                    <a:pt x="1660" y="55"/>
                    <a:pt x="269" y="316"/>
                    <a:pt x="269" y="316"/>
                  </a:cubicBezTo>
                  <a:cubicBezTo>
                    <a:pt x="245" y="205"/>
                    <a:pt x="245" y="205"/>
                    <a:pt x="245" y="205"/>
                  </a:cubicBezTo>
                  <a:cubicBezTo>
                    <a:pt x="182" y="261"/>
                    <a:pt x="103" y="332"/>
                    <a:pt x="55" y="356"/>
                  </a:cubicBezTo>
                  <a:cubicBezTo>
                    <a:pt x="40" y="363"/>
                    <a:pt x="24" y="371"/>
                    <a:pt x="0" y="379"/>
                  </a:cubicBezTo>
                  <a:cubicBezTo>
                    <a:pt x="198" y="1431"/>
                    <a:pt x="198" y="1431"/>
                    <a:pt x="198" y="1431"/>
                  </a:cubicBezTo>
                  <a:lnTo>
                    <a:pt x="1881" y="1114"/>
                  </a:lnTo>
                </a:path>
              </a:pathLst>
            </a:custGeom>
            <a:solidFill>
              <a:schemeClr val="accent2"/>
            </a:solidFill>
            <a:ln>
              <a:solidFill>
                <a:schemeClr val="bg2"/>
              </a:solidFill>
            </a:ln>
            <a:effectLst/>
          </p:spPr>
          <p:txBody>
            <a:bodyPr wrap="none" anchor="ctr"/>
            <a:lstStyle/>
            <a:p>
              <a:endParaRPr lang="en-US"/>
            </a:p>
          </p:txBody>
        </p:sp>
        <p:sp>
          <p:nvSpPr>
            <p:cNvPr id="335" name="Freeform 774"/>
            <p:cNvSpPr>
              <a:spLocks noChangeArrowheads="1"/>
            </p:cNvSpPr>
            <p:nvPr/>
          </p:nvSpPr>
          <p:spPr bwMode="auto">
            <a:xfrm>
              <a:off x="20338234" y="5836692"/>
              <a:ext cx="1152694" cy="749135"/>
            </a:xfrm>
            <a:custGeom>
              <a:avLst/>
              <a:gdLst>
                <a:gd name="T0" fmla="*/ 198 w 2191"/>
                <a:gd name="T1" fmla="*/ 1422 h 1423"/>
                <a:gd name="T2" fmla="*/ 0 w 2191"/>
                <a:gd name="T3" fmla="*/ 363 h 1423"/>
                <a:gd name="T4" fmla="*/ 47 w 2191"/>
                <a:gd name="T5" fmla="*/ 332 h 1423"/>
                <a:gd name="T6" fmla="*/ 253 w 2191"/>
                <a:gd name="T7" fmla="*/ 181 h 1423"/>
                <a:gd name="T8" fmla="*/ 1684 w 2191"/>
                <a:gd name="T9" fmla="*/ 23 h 1423"/>
                <a:gd name="T10" fmla="*/ 1747 w 2191"/>
                <a:gd name="T11" fmla="*/ 0 h 1423"/>
                <a:gd name="T12" fmla="*/ 1889 w 2191"/>
                <a:gd name="T13" fmla="*/ 55 h 1423"/>
                <a:gd name="T14" fmla="*/ 1945 w 2191"/>
                <a:gd name="T15" fmla="*/ 150 h 1423"/>
                <a:gd name="T16" fmla="*/ 1984 w 2191"/>
                <a:gd name="T17" fmla="*/ 213 h 1423"/>
                <a:gd name="T18" fmla="*/ 2008 w 2191"/>
                <a:gd name="T19" fmla="*/ 213 h 1423"/>
                <a:gd name="T20" fmla="*/ 2087 w 2191"/>
                <a:gd name="T21" fmla="*/ 237 h 1423"/>
                <a:gd name="T22" fmla="*/ 2087 w 2191"/>
                <a:gd name="T23" fmla="*/ 245 h 1423"/>
                <a:gd name="T24" fmla="*/ 2032 w 2191"/>
                <a:gd name="T25" fmla="*/ 316 h 1423"/>
                <a:gd name="T26" fmla="*/ 1969 w 2191"/>
                <a:gd name="T27" fmla="*/ 474 h 1423"/>
                <a:gd name="T28" fmla="*/ 2000 w 2191"/>
                <a:gd name="T29" fmla="*/ 490 h 1423"/>
                <a:gd name="T30" fmla="*/ 1992 w 2191"/>
                <a:gd name="T31" fmla="*/ 561 h 1423"/>
                <a:gd name="T32" fmla="*/ 1984 w 2191"/>
                <a:gd name="T33" fmla="*/ 616 h 1423"/>
                <a:gd name="T34" fmla="*/ 2182 w 2191"/>
                <a:gd name="T35" fmla="*/ 790 h 1423"/>
                <a:gd name="T36" fmla="*/ 2111 w 2191"/>
                <a:gd name="T37" fmla="*/ 925 h 1423"/>
                <a:gd name="T38" fmla="*/ 2047 w 2191"/>
                <a:gd name="T39" fmla="*/ 996 h 1423"/>
                <a:gd name="T40" fmla="*/ 2000 w 2191"/>
                <a:gd name="T41" fmla="*/ 1027 h 1423"/>
                <a:gd name="T42" fmla="*/ 1976 w 2191"/>
                <a:gd name="T43" fmla="*/ 1011 h 1423"/>
                <a:gd name="T44" fmla="*/ 1889 w 2191"/>
                <a:gd name="T45" fmla="*/ 1075 h 1423"/>
                <a:gd name="T46" fmla="*/ 1881 w 2191"/>
                <a:gd name="T47" fmla="*/ 1098 h 1423"/>
                <a:gd name="T48" fmla="*/ 198 w 2191"/>
                <a:gd name="T49" fmla="*/ 1422 h 1423"/>
                <a:gd name="T50" fmla="*/ 8 w 2191"/>
                <a:gd name="T51" fmla="*/ 363 h 1423"/>
                <a:gd name="T52" fmla="*/ 1874 w 2191"/>
                <a:gd name="T53" fmla="*/ 1091 h 1423"/>
                <a:gd name="T54" fmla="*/ 1881 w 2191"/>
                <a:gd name="T55" fmla="*/ 1067 h 1423"/>
                <a:gd name="T56" fmla="*/ 1976 w 2191"/>
                <a:gd name="T57" fmla="*/ 1004 h 1423"/>
                <a:gd name="T58" fmla="*/ 2047 w 2191"/>
                <a:gd name="T59" fmla="*/ 988 h 1423"/>
                <a:gd name="T60" fmla="*/ 2103 w 2191"/>
                <a:gd name="T61" fmla="*/ 917 h 1423"/>
                <a:gd name="T62" fmla="*/ 2174 w 2191"/>
                <a:gd name="T63" fmla="*/ 790 h 1423"/>
                <a:gd name="T64" fmla="*/ 1976 w 2191"/>
                <a:gd name="T65" fmla="*/ 624 h 1423"/>
                <a:gd name="T66" fmla="*/ 1992 w 2191"/>
                <a:gd name="T67" fmla="*/ 553 h 1423"/>
                <a:gd name="T68" fmla="*/ 2008 w 2191"/>
                <a:gd name="T69" fmla="*/ 498 h 1423"/>
                <a:gd name="T70" fmla="*/ 1969 w 2191"/>
                <a:gd name="T71" fmla="*/ 490 h 1423"/>
                <a:gd name="T72" fmla="*/ 2016 w 2191"/>
                <a:gd name="T73" fmla="*/ 379 h 1423"/>
                <a:gd name="T74" fmla="*/ 2024 w 2191"/>
                <a:gd name="T75" fmla="*/ 308 h 1423"/>
                <a:gd name="T76" fmla="*/ 2032 w 2191"/>
                <a:gd name="T77" fmla="*/ 221 h 1423"/>
                <a:gd name="T78" fmla="*/ 1992 w 2191"/>
                <a:gd name="T79" fmla="*/ 221 h 1423"/>
                <a:gd name="T80" fmla="*/ 1961 w 2191"/>
                <a:gd name="T81" fmla="*/ 205 h 1423"/>
                <a:gd name="T82" fmla="*/ 1889 w 2191"/>
                <a:gd name="T83" fmla="*/ 63 h 1423"/>
                <a:gd name="T84" fmla="*/ 1787 w 2191"/>
                <a:gd name="T85" fmla="*/ 23 h 1423"/>
                <a:gd name="T86" fmla="*/ 1708 w 2191"/>
                <a:gd name="T87" fmla="*/ 15 h 1423"/>
                <a:gd name="T88" fmla="*/ 277 w 2191"/>
                <a:gd name="T89" fmla="*/ 308 h 1423"/>
                <a:gd name="T90" fmla="*/ 245 w 2191"/>
                <a:gd name="T91" fmla="*/ 197 h 1423"/>
                <a:gd name="T92" fmla="*/ 8 w 2191"/>
                <a:gd name="T93" fmla="*/ 363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91" h="1423">
                  <a:moveTo>
                    <a:pt x="198" y="1422"/>
                  </a:moveTo>
                  <a:lnTo>
                    <a:pt x="198" y="1422"/>
                  </a:lnTo>
                  <a:cubicBezTo>
                    <a:pt x="198" y="1415"/>
                    <a:pt x="198" y="1415"/>
                    <a:pt x="198" y="1415"/>
                  </a:cubicBezTo>
                  <a:cubicBezTo>
                    <a:pt x="0" y="363"/>
                    <a:pt x="0" y="363"/>
                    <a:pt x="0" y="363"/>
                  </a:cubicBezTo>
                  <a:lnTo>
                    <a:pt x="0" y="363"/>
                  </a:lnTo>
                  <a:cubicBezTo>
                    <a:pt x="24" y="347"/>
                    <a:pt x="40" y="340"/>
                    <a:pt x="47" y="332"/>
                  </a:cubicBezTo>
                  <a:cubicBezTo>
                    <a:pt x="111" y="308"/>
                    <a:pt x="198" y="229"/>
                    <a:pt x="245" y="189"/>
                  </a:cubicBezTo>
                  <a:cubicBezTo>
                    <a:pt x="253" y="181"/>
                    <a:pt x="253" y="181"/>
                    <a:pt x="253" y="181"/>
                  </a:cubicBezTo>
                  <a:cubicBezTo>
                    <a:pt x="277" y="300"/>
                    <a:pt x="277" y="300"/>
                    <a:pt x="277" y="300"/>
                  </a:cubicBezTo>
                  <a:cubicBezTo>
                    <a:pt x="356" y="284"/>
                    <a:pt x="1660" y="31"/>
                    <a:pt x="1684" y="23"/>
                  </a:cubicBezTo>
                  <a:cubicBezTo>
                    <a:pt x="1692" y="23"/>
                    <a:pt x="1700" y="15"/>
                    <a:pt x="1700" y="15"/>
                  </a:cubicBezTo>
                  <a:cubicBezTo>
                    <a:pt x="1716" y="8"/>
                    <a:pt x="1731" y="0"/>
                    <a:pt x="1747" y="0"/>
                  </a:cubicBezTo>
                  <a:cubicBezTo>
                    <a:pt x="1755" y="0"/>
                    <a:pt x="1771" y="8"/>
                    <a:pt x="1787" y="15"/>
                  </a:cubicBezTo>
                  <a:cubicBezTo>
                    <a:pt x="1834" y="55"/>
                    <a:pt x="1858" y="55"/>
                    <a:pt x="1889" y="55"/>
                  </a:cubicBezTo>
                  <a:lnTo>
                    <a:pt x="1889" y="55"/>
                  </a:lnTo>
                  <a:cubicBezTo>
                    <a:pt x="1913" y="55"/>
                    <a:pt x="1929" y="103"/>
                    <a:pt x="1945" y="150"/>
                  </a:cubicBezTo>
                  <a:cubicBezTo>
                    <a:pt x="1953" y="174"/>
                    <a:pt x="1961" y="189"/>
                    <a:pt x="1969" y="205"/>
                  </a:cubicBezTo>
                  <a:cubicBezTo>
                    <a:pt x="1976" y="213"/>
                    <a:pt x="1976" y="213"/>
                    <a:pt x="1984" y="213"/>
                  </a:cubicBezTo>
                  <a:cubicBezTo>
                    <a:pt x="1984" y="213"/>
                    <a:pt x="1984" y="213"/>
                    <a:pt x="1992" y="213"/>
                  </a:cubicBezTo>
                  <a:cubicBezTo>
                    <a:pt x="1992" y="213"/>
                    <a:pt x="2000" y="213"/>
                    <a:pt x="2008" y="213"/>
                  </a:cubicBezTo>
                  <a:cubicBezTo>
                    <a:pt x="2016" y="213"/>
                    <a:pt x="2024" y="213"/>
                    <a:pt x="2032" y="213"/>
                  </a:cubicBezTo>
                  <a:cubicBezTo>
                    <a:pt x="2056" y="221"/>
                    <a:pt x="2071" y="229"/>
                    <a:pt x="2087" y="237"/>
                  </a:cubicBezTo>
                  <a:lnTo>
                    <a:pt x="2087" y="237"/>
                  </a:lnTo>
                  <a:cubicBezTo>
                    <a:pt x="2087" y="245"/>
                    <a:pt x="2087" y="245"/>
                    <a:pt x="2087" y="245"/>
                  </a:cubicBezTo>
                  <a:cubicBezTo>
                    <a:pt x="2056" y="276"/>
                    <a:pt x="2032" y="300"/>
                    <a:pt x="2032" y="308"/>
                  </a:cubicBezTo>
                  <a:cubicBezTo>
                    <a:pt x="2032" y="316"/>
                    <a:pt x="2032" y="316"/>
                    <a:pt x="2032" y="316"/>
                  </a:cubicBezTo>
                  <a:cubicBezTo>
                    <a:pt x="2032" y="340"/>
                    <a:pt x="2040" y="371"/>
                    <a:pt x="2024" y="379"/>
                  </a:cubicBezTo>
                  <a:cubicBezTo>
                    <a:pt x="2008" y="395"/>
                    <a:pt x="1961" y="450"/>
                    <a:pt x="1969" y="474"/>
                  </a:cubicBezTo>
                  <a:cubicBezTo>
                    <a:pt x="1969" y="482"/>
                    <a:pt x="1969" y="482"/>
                    <a:pt x="1976" y="482"/>
                  </a:cubicBezTo>
                  <a:cubicBezTo>
                    <a:pt x="1992" y="490"/>
                    <a:pt x="2000" y="490"/>
                    <a:pt x="2000" y="490"/>
                  </a:cubicBezTo>
                  <a:cubicBezTo>
                    <a:pt x="2016" y="490"/>
                    <a:pt x="2016" y="498"/>
                    <a:pt x="2016" y="514"/>
                  </a:cubicBezTo>
                  <a:cubicBezTo>
                    <a:pt x="2016" y="537"/>
                    <a:pt x="2008" y="545"/>
                    <a:pt x="1992" y="561"/>
                  </a:cubicBezTo>
                  <a:cubicBezTo>
                    <a:pt x="1984" y="569"/>
                    <a:pt x="1976" y="585"/>
                    <a:pt x="1976" y="600"/>
                  </a:cubicBezTo>
                  <a:cubicBezTo>
                    <a:pt x="1976" y="608"/>
                    <a:pt x="1976" y="616"/>
                    <a:pt x="1984" y="616"/>
                  </a:cubicBezTo>
                  <a:cubicBezTo>
                    <a:pt x="1984" y="616"/>
                    <a:pt x="2008" y="640"/>
                    <a:pt x="2032" y="664"/>
                  </a:cubicBezTo>
                  <a:cubicBezTo>
                    <a:pt x="2150" y="758"/>
                    <a:pt x="2182" y="782"/>
                    <a:pt x="2182" y="790"/>
                  </a:cubicBezTo>
                  <a:cubicBezTo>
                    <a:pt x="2190" y="798"/>
                    <a:pt x="2134" y="869"/>
                    <a:pt x="2134" y="869"/>
                  </a:cubicBezTo>
                  <a:cubicBezTo>
                    <a:pt x="2119" y="877"/>
                    <a:pt x="2119" y="901"/>
                    <a:pt x="2111" y="925"/>
                  </a:cubicBezTo>
                  <a:cubicBezTo>
                    <a:pt x="2111" y="932"/>
                    <a:pt x="2103" y="940"/>
                    <a:pt x="2103" y="948"/>
                  </a:cubicBezTo>
                  <a:cubicBezTo>
                    <a:pt x="2087" y="980"/>
                    <a:pt x="2079" y="988"/>
                    <a:pt x="2047" y="996"/>
                  </a:cubicBezTo>
                  <a:cubicBezTo>
                    <a:pt x="2032" y="1004"/>
                    <a:pt x="2016" y="1011"/>
                    <a:pt x="2008" y="1027"/>
                  </a:cubicBezTo>
                  <a:cubicBezTo>
                    <a:pt x="2000" y="1027"/>
                    <a:pt x="2000" y="1027"/>
                    <a:pt x="2000" y="1027"/>
                  </a:cubicBezTo>
                  <a:lnTo>
                    <a:pt x="2000" y="1027"/>
                  </a:lnTo>
                  <a:cubicBezTo>
                    <a:pt x="2000" y="1020"/>
                    <a:pt x="1992" y="1011"/>
                    <a:pt x="1976" y="1011"/>
                  </a:cubicBezTo>
                  <a:cubicBezTo>
                    <a:pt x="1945" y="1011"/>
                    <a:pt x="1913" y="1027"/>
                    <a:pt x="1913" y="1043"/>
                  </a:cubicBezTo>
                  <a:cubicBezTo>
                    <a:pt x="1905" y="1043"/>
                    <a:pt x="1897" y="1059"/>
                    <a:pt x="1889" y="1075"/>
                  </a:cubicBezTo>
                  <a:cubicBezTo>
                    <a:pt x="1889" y="1075"/>
                    <a:pt x="1881" y="1083"/>
                    <a:pt x="1881" y="1091"/>
                  </a:cubicBezTo>
                  <a:cubicBezTo>
                    <a:pt x="1881" y="1091"/>
                    <a:pt x="1881" y="1091"/>
                    <a:pt x="1881" y="1098"/>
                  </a:cubicBezTo>
                  <a:lnTo>
                    <a:pt x="1881" y="1098"/>
                  </a:lnTo>
                  <a:lnTo>
                    <a:pt x="198" y="1422"/>
                  </a:lnTo>
                  <a:close/>
                  <a:moveTo>
                    <a:pt x="8" y="363"/>
                  </a:moveTo>
                  <a:lnTo>
                    <a:pt x="8" y="363"/>
                  </a:lnTo>
                  <a:cubicBezTo>
                    <a:pt x="206" y="1415"/>
                    <a:pt x="206" y="1415"/>
                    <a:pt x="206" y="1415"/>
                  </a:cubicBezTo>
                  <a:cubicBezTo>
                    <a:pt x="1874" y="1091"/>
                    <a:pt x="1874" y="1091"/>
                    <a:pt x="1874" y="1091"/>
                  </a:cubicBezTo>
                  <a:cubicBezTo>
                    <a:pt x="1874" y="1083"/>
                    <a:pt x="1874" y="1083"/>
                    <a:pt x="1874" y="1083"/>
                  </a:cubicBezTo>
                  <a:cubicBezTo>
                    <a:pt x="1881" y="1083"/>
                    <a:pt x="1881" y="1075"/>
                    <a:pt x="1881" y="1067"/>
                  </a:cubicBezTo>
                  <a:cubicBezTo>
                    <a:pt x="1889" y="1059"/>
                    <a:pt x="1897" y="1043"/>
                    <a:pt x="1905" y="1035"/>
                  </a:cubicBezTo>
                  <a:cubicBezTo>
                    <a:pt x="1913" y="1020"/>
                    <a:pt x="1945" y="1004"/>
                    <a:pt x="1976" y="1004"/>
                  </a:cubicBezTo>
                  <a:cubicBezTo>
                    <a:pt x="1992" y="1004"/>
                    <a:pt x="2000" y="1011"/>
                    <a:pt x="2008" y="1020"/>
                  </a:cubicBezTo>
                  <a:cubicBezTo>
                    <a:pt x="2016" y="1004"/>
                    <a:pt x="2032" y="996"/>
                    <a:pt x="2047" y="988"/>
                  </a:cubicBezTo>
                  <a:cubicBezTo>
                    <a:pt x="2071" y="980"/>
                    <a:pt x="2087" y="972"/>
                    <a:pt x="2095" y="948"/>
                  </a:cubicBezTo>
                  <a:cubicBezTo>
                    <a:pt x="2095" y="940"/>
                    <a:pt x="2103" y="932"/>
                    <a:pt x="2103" y="917"/>
                  </a:cubicBezTo>
                  <a:cubicBezTo>
                    <a:pt x="2111" y="901"/>
                    <a:pt x="2119" y="877"/>
                    <a:pt x="2127" y="861"/>
                  </a:cubicBezTo>
                  <a:cubicBezTo>
                    <a:pt x="2142" y="845"/>
                    <a:pt x="2174" y="798"/>
                    <a:pt x="2174" y="790"/>
                  </a:cubicBezTo>
                  <a:cubicBezTo>
                    <a:pt x="2174" y="782"/>
                    <a:pt x="2079" y="711"/>
                    <a:pt x="2032" y="664"/>
                  </a:cubicBezTo>
                  <a:cubicBezTo>
                    <a:pt x="2000" y="640"/>
                    <a:pt x="1984" y="624"/>
                    <a:pt x="1976" y="624"/>
                  </a:cubicBezTo>
                  <a:cubicBezTo>
                    <a:pt x="1969" y="616"/>
                    <a:pt x="1969" y="608"/>
                    <a:pt x="1969" y="600"/>
                  </a:cubicBezTo>
                  <a:cubicBezTo>
                    <a:pt x="1969" y="585"/>
                    <a:pt x="1976" y="561"/>
                    <a:pt x="1992" y="553"/>
                  </a:cubicBezTo>
                  <a:cubicBezTo>
                    <a:pt x="2008" y="545"/>
                    <a:pt x="2008" y="529"/>
                    <a:pt x="2008" y="514"/>
                  </a:cubicBezTo>
                  <a:cubicBezTo>
                    <a:pt x="2008" y="505"/>
                    <a:pt x="2008" y="498"/>
                    <a:pt x="2008" y="498"/>
                  </a:cubicBezTo>
                  <a:cubicBezTo>
                    <a:pt x="2008" y="498"/>
                    <a:pt x="2008" y="498"/>
                    <a:pt x="2000" y="498"/>
                  </a:cubicBezTo>
                  <a:cubicBezTo>
                    <a:pt x="2000" y="498"/>
                    <a:pt x="1984" y="498"/>
                    <a:pt x="1969" y="490"/>
                  </a:cubicBezTo>
                  <a:cubicBezTo>
                    <a:pt x="1969" y="490"/>
                    <a:pt x="1961" y="482"/>
                    <a:pt x="1961" y="474"/>
                  </a:cubicBezTo>
                  <a:cubicBezTo>
                    <a:pt x="1953" y="442"/>
                    <a:pt x="2008" y="387"/>
                    <a:pt x="2016" y="379"/>
                  </a:cubicBezTo>
                  <a:cubicBezTo>
                    <a:pt x="2032" y="363"/>
                    <a:pt x="2032" y="332"/>
                    <a:pt x="2024" y="316"/>
                  </a:cubicBezTo>
                  <a:cubicBezTo>
                    <a:pt x="2024" y="316"/>
                    <a:pt x="2024" y="316"/>
                    <a:pt x="2024" y="308"/>
                  </a:cubicBezTo>
                  <a:cubicBezTo>
                    <a:pt x="2024" y="300"/>
                    <a:pt x="2056" y="268"/>
                    <a:pt x="2079" y="245"/>
                  </a:cubicBezTo>
                  <a:cubicBezTo>
                    <a:pt x="2063" y="237"/>
                    <a:pt x="2056" y="229"/>
                    <a:pt x="2032" y="221"/>
                  </a:cubicBezTo>
                  <a:cubicBezTo>
                    <a:pt x="2024" y="221"/>
                    <a:pt x="2016" y="221"/>
                    <a:pt x="2008" y="221"/>
                  </a:cubicBezTo>
                  <a:cubicBezTo>
                    <a:pt x="2000" y="221"/>
                    <a:pt x="2000" y="221"/>
                    <a:pt x="1992" y="221"/>
                  </a:cubicBezTo>
                  <a:lnTo>
                    <a:pt x="1984" y="221"/>
                  </a:lnTo>
                  <a:cubicBezTo>
                    <a:pt x="1976" y="221"/>
                    <a:pt x="1969" y="221"/>
                    <a:pt x="1961" y="205"/>
                  </a:cubicBezTo>
                  <a:cubicBezTo>
                    <a:pt x="1953" y="197"/>
                    <a:pt x="1945" y="174"/>
                    <a:pt x="1937" y="158"/>
                  </a:cubicBezTo>
                  <a:cubicBezTo>
                    <a:pt x="1921" y="118"/>
                    <a:pt x="1905" y="63"/>
                    <a:pt x="1889" y="63"/>
                  </a:cubicBezTo>
                  <a:lnTo>
                    <a:pt x="1889" y="63"/>
                  </a:lnTo>
                  <a:cubicBezTo>
                    <a:pt x="1858" y="63"/>
                    <a:pt x="1834" y="63"/>
                    <a:pt x="1787" y="23"/>
                  </a:cubicBezTo>
                  <a:cubicBezTo>
                    <a:pt x="1771" y="8"/>
                    <a:pt x="1755" y="8"/>
                    <a:pt x="1747" y="8"/>
                  </a:cubicBezTo>
                  <a:cubicBezTo>
                    <a:pt x="1731" y="8"/>
                    <a:pt x="1716" y="15"/>
                    <a:pt x="1708" y="15"/>
                  </a:cubicBezTo>
                  <a:cubicBezTo>
                    <a:pt x="1700" y="23"/>
                    <a:pt x="1692" y="23"/>
                    <a:pt x="1684" y="31"/>
                  </a:cubicBezTo>
                  <a:cubicBezTo>
                    <a:pt x="1660" y="39"/>
                    <a:pt x="332" y="292"/>
                    <a:pt x="277" y="308"/>
                  </a:cubicBezTo>
                  <a:cubicBezTo>
                    <a:pt x="269" y="308"/>
                    <a:pt x="269" y="308"/>
                    <a:pt x="269" y="308"/>
                  </a:cubicBezTo>
                  <a:cubicBezTo>
                    <a:pt x="245" y="197"/>
                    <a:pt x="245" y="197"/>
                    <a:pt x="245" y="197"/>
                  </a:cubicBezTo>
                  <a:cubicBezTo>
                    <a:pt x="198" y="245"/>
                    <a:pt x="111" y="316"/>
                    <a:pt x="55" y="340"/>
                  </a:cubicBezTo>
                  <a:cubicBezTo>
                    <a:pt x="40" y="347"/>
                    <a:pt x="24" y="355"/>
                    <a:pt x="8" y="363"/>
                  </a:cubicBezTo>
                  <a:close/>
                </a:path>
              </a:pathLst>
            </a:custGeom>
            <a:solidFill>
              <a:schemeClr val="accent6"/>
            </a:solidFill>
            <a:ln>
              <a:solidFill>
                <a:schemeClr val="bg2"/>
              </a:solidFill>
            </a:ln>
            <a:effectLst/>
          </p:spPr>
          <p:txBody>
            <a:bodyPr wrap="none" anchor="ctr"/>
            <a:lstStyle/>
            <a:p>
              <a:endParaRPr lang="en-US"/>
            </a:p>
          </p:txBody>
        </p:sp>
        <p:sp>
          <p:nvSpPr>
            <p:cNvPr id="336" name="Freeform 775"/>
            <p:cNvSpPr>
              <a:spLocks noChangeArrowheads="1"/>
            </p:cNvSpPr>
            <p:nvPr/>
          </p:nvSpPr>
          <p:spPr bwMode="auto">
            <a:xfrm>
              <a:off x="20637424" y="6414199"/>
              <a:ext cx="906849" cy="637810"/>
            </a:xfrm>
            <a:custGeom>
              <a:avLst/>
              <a:gdLst>
                <a:gd name="T0" fmla="*/ 1660 w 1725"/>
                <a:gd name="T1" fmla="*/ 752 h 1211"/>
                <a:gd name="T2" fmla="*/ 1692 w 1725"/>
                <a:gd name="T3" fmla="*/ 649 h 1211"/>
                <a:gd name="T4" fmla="*/ 1573 w 1725"/>
                <a:gd name="T5" fmla="*/ 570 h 1211"/>
                <a:gd name="T6" fmla="*/ 1407 w 1725"/>
                <a:gd name="T7" fmla="*/ 317 h 1211"/>
                <a:gd name="T8" fmla="*/ 1312 w 1725"/>
                <a:gd name="T9" fmla="*/ 0 h 1211"/>
                <a:gd name="T10" fmla="*/ 40 w 1725"/>
                <a:gd name="T11" fmla="*/ 483 h 1211"/>
                <a:gd name="T12" fmla="*/ 206 w 1725"/>
                <a:gd name="T13" fmla="*/ 340 h 1211"/>
                <a:gd name="T14" fmla="*/ 269 w 1725"/>
                <a:gd name="T15" fmla="*/ 246 h 1211"/>
                <a:gd name="T16" fmla="*/ 380 w 1725"/>
                <a:gd name="T17" fmla="*/ 238 h 1211"/>
                <a:gd name="T18" fmla="*/ 498 w 1725"/>
                <a:gd name="T19" fmla="*/ 190 h 1211"/>
                <a:gd name="T20" fmla="*/ 617 w 1725"/>
                <a:gd name="T21" fmla="*/ 246 h 1211"/>
                <a:gd name="T22" fmla="*/ 743 w 1725"/>
                <a:gd name="T23" fmla="*/ 324 h 1211"/>
                <a:gd name="T24" fmla="*/ 846 w 1725"/>
                <a:gd name="T25" fmla="*/ 419 h 1211"/>
                <a:gd name="T26" fmla="*/ 933 w 1725"/>
                <a:gd name="T27" fmla="*/ 601 h 1211"/>
                <a:gd name="T28" fmla="*/ 981 w 1725"/>
                <a:gd name="T29" fmla="*/ 720 h 1211"/>
                <a:gd name="T30" fmla="*/ 1044 w 1725"/>
                <a:gd name="T31" fmla="*/ 752 h 1211"/>
                <a:gd name="T32" fmla="*/ 1241 w 1725"/>
                <a:gd name="T33" fmla="*/ 775 h 1211"/>
                <a:gd name="T34" fmla="*/ 1225 w 1725"/>
                <a:gd name="T35" fmla="*/ 649 h 1211"/>
                <a:gd name="T36" fmla="*/ 1154 w 1725"/>
                <a:gd name="T37" fmla="*/ 491 h 1211"/>
                <a:gd name="T38" fmla="*/ 1131 w 1725"/>
                <a:gd name="T39" fmla="*/ 301 h 1211"/>
                <a:gd name="T40" fmla="*/ 1131 w 1725"/>
                <a:gd name="T41" fmla="*/ 238 h 1211"/>
                <a:gd name="T42" fmla="*/ 1210 w 1725"/>
                <a:gd name="T43" fmla="*/ 166 h 1211"/>
                <a:gd name="T44" fmla="*/ 1257 w 1725"/>
                <a:gd name="T45" fmla="*/ 119 h 1211"/>
                <a:gd name="T46" fmla="*/ 1273 w 1725"/>
                <a:gd name="T47" fmla="*/ 174 h 1211"/>
                <a:gd name="T48" fmla="*/ 1210 w 1725"/>
                <a:gd name="T49" fmla="*/ 317 h 1211"/>
                <a:gd name="T50" fmla="*/ 1202 w 1725"/>
                <a:gd name="T51" fmla="*/ 372 h 1211"/>
                <a:gd name="T52" fmla="*/ 1234 w 1725"/>
                <a:gd name="T53" fmla="*/ 396 h 1211"/>
                <a:gd name="T54" fmla="*/ 1218 w 1725"/>
                <a:gd name="T55" fmla="*/ 451 h 1211"/>
                <a:gd name="T56" fmla="*/ 1273 w 1725"/>
                <a:gd name="T57" fmla="*/ 483 h 1211"/>
                <a:gd name="T58" fmla="*/ 1249 w 1725"/>
                <a:gd name="T59" fmla="*/ 538 h 1211"/>
                <a:gd name="T60" fmla="*/ 1297 w 1725"/>
                <a:gd name="T61" fmla="*/ 601 h 1211"/>
                <a:gd name="T62" fmla="*/ 1312 w 1725"/>
                <a:gd name="T63" fmla="*/ 696 h 1211"/>
                <a:gd name="T64" fmla="*/ 1415 w 1725"/>
                <a:gd name="T65" fmla="*/ 672 h 1211"/>
                <a:gd name="T66" fmla="*/ 1455 w 1725"/>
                <a:gd name="T67" fmla="*/ 799 h 1211"/>
                <a:gd name="T68" fmla="*/ 1518 w 1725"/>
                <a:gd name="T69" fmla="*/ 846 h 1211"/>
                <a:gd name="T70" fmla="*/ 1478 w 1725"/>
                <a:gd name="T71" fmla="*/ 1083 h 1211"/>
                <a:gd name="T72" fmla="*/ 1534 w 1725"/>
                <a:gd name="T73" fmla="*/ 1155 h 1211"/>
                <a:gd name="T74" fmla="*/ 1558 w 1725"/>
                <a:gd name="T75" fmla="*/ 1004 h 1211"/>
                <a:gd name="T76" fmla="*/ 1605 w 1725"/>
                <a:gd name="T77" fmla="*/ 870 h 1211"/>
                <a:gd name="T78" fmla="*/ 1692 w 1725"/>
                <a:gd name="T79" fmla="*/ 767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25" h="1211">
                  <a:moveTo>
                    <a:pt x="1660" y="752"/>
                  </a:moveTo>
                  <a:lnTo>
                    <a:pt x="1660" y="752"/>
                  </a:lnTo>
                  <a:cubicBezTo>
                    <a:pt x="1645" y="728"/>
                    <a:pt x="1629" y="712"/>
                    <a:pt x="1652" y="696"/>
                  </a:cubicBezTo>
                  <a:cubicBezTo>
                    <a:pt x="1676" y="680"/>
                    <a:pt x="1660" y="680"/>
                    <a:pt x="1692" y="649"/>
                  </a:cubicBezTo>
                  <a:cubicBezTo>
                    <a:pt x="1716" y="625"/>
                    <a:pt x="1716" y="609"/>
                    <a:pt x="1724" y="593"/>
                  </a:cubicBezTo>
                  <a:cubicBezTo>
                    <a:pt x="1684" y="577"/>
                    <a:pt x="1621" y="577"/>
                    <a:pt x="1573" y="570"/>
                  </a:cubicBezTo>
                  <a:cubicBezTo>
                    <a:pt x="1502" y="554"/>
                    <a:pt x="1455" y="554"/>
                    <a:pt x="1447" y="546"/>
                  </a:cubicBezTo>
                  <a:cubicBezTo>
                    <a:pt x="1439" y="530"/>
                    <a:pt x="1407" y="364"/>
                    <a:pt x="1407" y="317"/>
                  </a:cubicBezTo>
                  <a:cubicBezTo>
                    <a:pt x="1400" y="277"/>
                    <a:pt x="1360" y="151"/>
                    <a:pt x="1336" y="87"/>
                  </a:cubicBezTo>
                  <a:cubicBezTo>
                    <a:pt x="1312" y="48"/>
                    <a:pt x="1312" y="16"/>
                    <a:pt x="1312" y="0"/>
                  </a:cubicBezTo>
                  <a:cubicBezTo>
                    <a:pt x="0" y="246"/>
                    <a:pt x="0" y="246"/>
                    <a:pt x="0" y="246"/>
                  </a:cubicBezTo>
                  <a:cubicBezTo>
                    <a:pt x="40" y="483"/>
                    <a:pt x="40" y="483"/>
                    <a:pt x="40" y="483"/>
                  </a:cubicBezTo>
                  <a:cubicBezTo>
                    <a:pt x="158" y="348"/>
                    <a:pt x="158" y="348"/>
                    <a:pt x="158" y="348"/>
                  </a:cubicBezTo>
                  <a:cubicBezTo>
                    <a:pt x="158" y="348"/>
                    <a:pt x="206" y="324"/>
                    <a:pt x="206" y="340"/>
                  </a:cubicBezTo>
                  <a:cubicBezTo>
                    <a:pt x="214" y="364"/>
                    <a:pt x="222" y="340"/>
                    <a:pt x="230" y="333"/>
                  </a:cubicBezTo>
                  <a:cubicBezTo>
                    <a:pt x="230" y="317"/>
                    <a:pt x="253" y="230"/>
                    <a:pt x="269" y="246"/>
                  </a:cubicBezTo>
                  <a:cubicBezTo>
                    <a:pt x="277" y="261"/>
                    <a:pt x="277" y="277"/>
                    <a:pt x="317" y="285"/>
                  </a:cubicBezTo>
                  <a:cubicBezTo>
                    <a:pt x="356" y="285"/>
                    <a:pt x="364" y="246"/>
                    <a:pt x="380" y="238"/>
                  </a:cubicBezTo>
                  <a:cubicBezTo>
                    <a:pt x="403" y="230"/>
                    <a:pt x="427" y="222"/>
                    <a:pt x="443" y="214"/>
                  </a:cubicBezTo>
                  <a:cubicBezTo>
                    <a:pt x="451" y="198"/>
                    <a:pt x="475" y="182"/>
                    <a:pt x="498" y="190"/>
                  </a:cubicBezTo>
                  <a:cubicBezTo>
                    <a:pt x="514" y="206"/>
                    <a:pt x="538" y="206"/>
                    <a:pt x="561" y="206"/>
                  </a:cubicBezTo>
                  <a:cubicBezTo>
                    <a:pt x="593" y="206"/>
                    <a:pt x="617" y="222"/>
                    <a:pt x="617" y="246"/>
                  </a:cubicBezTo>
                  <a:cubicBezTo>
                    <a:pt x="625" y="261"/>
                    <a:pt x="656" y="317"/>
                    <a:pt x="656" y="317"/>
                  </a:cubicBezTo>
                  <a:cubicBezTo>
                    <a:pt x="656" y="317"/>
                    <a:pt x="743" y="301"/>
                    <a:pt x="743" y="324"/>
                  </a:cubicBezTo>
                  <a:cubicBezTo>
                    <a:pt x="751" y="348"/>
                    <a:pt x="751" y="396"/>
                    <a:pt x="767" y="412"/>
                  </a:cubicBezTo>
                  <a:cubicBezTo>
                    <a:pt x="775" y="419"/>
                    <a:pt x="822" y="404"/>
                    <a:pt x="846" y="419"/>
                  </a:cubicBezTo>
                  <a:cubicBezTo>
                    <a:pt x="870" y="435"/>
                    <a:pt x="949" y="467"/>
                    <a:pt x="949" y="499"/>
                  </a:cubicBezTo>
                  <a:cubicBezTo>
                    <a:pt x="949" y="530"/>
                    <a:pt x="957" y="562"/>
                    <a:pt x="933" y="601"/>
                  </a:cubicBezTo>
                  <a:cubicBezTo>
                    <a:pt x="909" y="641"/>
                    <a:pt x="886" y="696"/>
                    <a:pt x="901" y="720"/>
                  </a:cubicBezTo>
                  <a:cubicBezTo>
                    <a:pt x="917" y="744"/>
                    <a:pt x="957" y="736"/>
                    <a:pt x="981" y="720"/>
                  </a:cubicBezTo>
                  <a:cubicBezTo>
                    <a:pt x="996" y="696"/>
                    <a:pt x="1036" y="704"/>
                    <a:pt x="1044" y="720"/>
                  </a:cubicBezTo>
                  <a:cubicBezTo>
                    <a:pt x="1052" y="728"/>
                    <a:pt x="1020" y="736"/>
                    <a:pt x="1044" y="752"/>
                  </a:cubicBezTo>
                  <a:cubicBezTo>
                    <a:pt x="1075" y="759"/>
                    <a:pt x="1115" y="775"/>
                    <a:pt x="1154" y="783"/>
                  </a:cubicBezTo>
                  <a:cubicBezTo>
                    <a:pt x="1186" y="791"/>
                    <a:pt x="1225" y="775"/>
                    <a:pt x="1241" y="775"/>
                  </a:cubicBezTo>
                  <a:cubicBezTo>
                    <a:pt x="1241" y="759"/>
                    <a:pt x="1249" y="752"/>
                    <a:pt x="1241" y="728"/>
                  </a:cubicBezTo>
                  <a:cubicBezTo>
                    <a:pt x="1234" y="688"/>
                    <a:pt x="1241" y="680"/>
                    <a:pt x="1225" y="649"/>
                  </a:cubicBezTo>
                  <a:cubicBezTo>
                    <a:pt x="1210" y="609"/>
                    <a:pt x="1194" y="617"/>
                    <a:pt x="1186" y="593"/>
                  </a:cubicBezTo>
                  <a:cubicBezTo>
                    <a:pt x="1178" y="562"/>
                    <a:pt x="1154" y="530"/>
                    <a:pt x="1154" y="491"/>
                  </a:cubicBezTo>
                  <a:cubicBezTo>
                    <a:pt x="1147" y="443"/>
                    <a:pt x="1147" y="404"/>
                    <a:pt x="1147" y="364"/>
                  </a:cubicBezTo>
                  <a:cubicBezTo>
                    <a:pt x="1139" y="333"/>
                    <a:pt x="1154" y="309"/>
                    <a:pt x="1131" y="301"/>
                  </a:cubicBezTo>
                  <a:cubicBezTo>
                    <a:pt x="1107" y="293"/>
                    <a:pt x="1083" y="230"/>
                    <a:pt x="1099" y="238"/>
                  </a:cubicBezTo>
                  <a:cubicBezTo>
                    <a:pt x="1107" y="246"/>
                    <a:pt x="1123" y="261"/>
                    <a:pt x="1131" y="238"/>
                  </a:cubicBezTo>
                  <a:cubicBezTo>
                    <a:pt x="1139" y="214"/>
                    <a:pt x="1170" y="182"/>
                    <a:pt x="1170" y="182"/>
                  </a:cubicBezTo>
                  <a:cubicBezTo>
                    <a:pt x="1178" y="182"/>
                    <a:pt x="1194" y="174"/>
                    <a:pt x="1210" y="166"/>
                  </a:cubicBezTo>
                  <a:cubicBezTo>
                    <a:pt x="1234" y="151"/>
                    <a:pt x="1249" y="135"/>
                    <a:pt x="1249" y="127"/>
                  </a:cubicBezTo>
                  <a:cubicBezTo>
                    <a:pt x="1241" y="111"/>
                    <a:pt x="1257" y="95"/>
                    <a:pt x="1257" y="119"/>
                  </a:cubicBezTo>
                  <a:cubicBezTo>
                    <a:pt x="1257" y="135"/>
                    <a:pt x="1257" y="166"/>
                    <a:pt x="1265" y="166"/>
                  </a:cubicBezTo>
                  <a:cubicBezTo>
                    <a:pt x="1281" y="166"/>
                    <a:pt x="1297" y="174"/>
                    <a:pt x="1273" y="174"/>
                  </a:cubicBezTo>
                  <a:cubicBezTo>
                    <a:pt x="1257" y="182"/>
                    <a:pt x="1170" y="198"/>
                    <a:pt x="1186" y="222"/>
                  </a:cubicBezTo>
                  <a:cubicBezTo>
                    <a:pt x="1194" y="253"/>
                    <a:pt x="1186" y="317"/>
                    <a:pt x="1210" y="317"/>
                  </a:cubicBezTo>
                  <a:cubicBezTo>
                    <a:pt x="1234" y="309"/>
                    <a:pt x="1241" y="309"/>
                    <a:pt x="1234" y="333"/>
                  </a:cubicBezTo>
                  <a:cubicBezTo>
                    <a:pt x="1234" y="356"/>
                    <a:pt x="1210" y="348"/>
                    <a:pt x="1202" y="372"/>
                  </a:cubicBezTo>
                  <a:cubicBezTo>
                    <a:pt x="1186" y="388"/>
                    <a:pt x="1147" y="412"/>
                    <a:pt x="1178" y="412"/>
                  </a:cubicBezTo>
                  <a:cubicBezTo>
                    <a:pt x="1210" y="419"/>
                    <a:pt x="1234" y="380"/>
                    <a:pt x="1234" y="396"/>
                  </a:cubicBezTo>
                  <a:cubicBezTo>
                    <a:pt x="1241" y="404"/>
                    <a:pt x="1265" y="412"/>
                    <a:pt x="1249" y="427"/>
                  </a:cubicBezTo>
                  <a:cubicBezTo>
                    <a:pt x="1234" y="443"/>
                    <a:pt x="1218" y="435"/>
                    <a:pt x="1218" y="451"/>
                  </a:cubicBezTo>
                  <a:cubicBezTo>
                    <a:pt x="1218" y="467"/>
                    <a:pt x="1202" y="475"/>
                    <a:pt x="1225" y="483"/>
                  </a:cubicBezTo>
                  <a:cubicBezTo>
                    <a:pt x="1249" y="491"/>
                    <a:pt x="1265" y="467"/>
                    <a:pt x="1273" y="483"/>
                  </a:cubicBezTo>
                  <a:cubicBezTo>
                    <a:pt x="1289" y="499"/>
                    <a:pt x="1312" y="506"/>
                    <a:pt x="1289" y="514"/>
                  </a:cubicBezTo>
                  <a:cubicBezTo>
                    <a:pt x="1273" y="530"/>
                    <a:pt x="1257" y="514"/>
                    <a:pt x="1249" y="538"/>
                  </a:cubicBezTo>
                  <a:cubicBezTo>
                    <a:pt x="1241" y="570"/>
                    <a:pt x="1234" y="577"/>
                    <a:pt x="1257" y="577"/>
                  </a:cubicBezTo>
                  <a:cubicBezTo>
                    <a:pt x="1289" y="586"/>
                    <a:pt x="1289" y="577"/>
                    <a:pt x="1297" y="601"/>
                  </a:cubicBezTo>
                  <a:cubicBezTo>
                    <a:pt x="1297" y="625"/>
                    <a:pt x="1297" y="609"/>
                    <a:pt x="1289" y="649"/>
                  </a:cubicBezTo>
                  <a:cubicBezTo>
                    <a:pt x="1289" y="680"/>
                    <a:pt x="1281" y="688"/>
                    <a:pt x="1312" y="696"/>
                  </a:cubicBezTo>
                  <a:cubicBezTo>
                    <a:pt x="1344" y="696"/>
                    <a:pt x="1360" y="672"/>
                    <a:pt x="1368" y="657"/>
                  </a:cubicBezTo>
                  <a:cubicBezTo>
                    <a:pt x="1368" y="649"/>
                    <a:pt x="1384" y="625"/>
                    <a:pt x="1415" y="672"/>
                  </a:cubicBezTo>
                  <a:cubicBezTo>
                    <a:pt x="1439" y="720"/>
                    <a:pt x="1463" y="728"/>
                    <a:pt x="1455" y="759"/>
                  </a:cubicBezTo>
                  <a:cubicBezTo>
                    <a:pt x="1439" y="791"/>
                    <a:pt x="1431" y="783"/>
                    <a:pt x="1455" y="799"/>
                  </a:cubicBezTo>
                  <a:cubicBezTo>
                    <a:pt x="1478" y="815"/>
                    <a:pt x="1494" y="815"/>
                    <a:pt x="1502" y="807"/>
                  </a:cubicBezTo>
                  <a:cubicBezTo>
                    <a:pt x="1510" y="807"/>
                    <a:pt x="1518" y="815"/>
                    <a:pt x="1518" y="846"/>
                  </a:cubicBezTo>
                  <a:cubicBezTo>
                    <a:pt x="1526" y="870"/>
                    <a:pt x="1487" y="941"/>
                    <a:pt x="1487" y="973"/>
                  </a:cubicBezTo>
                  <a:cubicBezTo>
                    <a:pt x="1487" y="1004"/>
                    <a:pt x="1478" y="1036"/>
                    <a:pt x="1478" y="1083"/>
                  </a:cubicBezTo>
                  <a:cubicBezTo>
                    <a:pt x="1487" y="1131"/>
                    <a:pt x="1471" y="1155"/>
                    <a:pt x="1494" y="1178"/>
                  </a:cubicBezTo>
                  <a:cubicBezTo>
                    <a:pt x="1518" y="1202"/>
                    <a:pt x="1534" y="1210"/>
                    <a:pt x="1534" y="1155"/>
                  </a:cubicBezTo>
                  <a:cubicBezTo>
                    <a:pt x="1534" y="1107"/>
                    <a:pt x="1526" y="1068"/>
                    <a:pt x="1542" y="1044"/>
                  </a:cubicBezTo>
                  <a:cubicBezTo>
                    <a:pt x="1550" y="1028"/>
                    <a:pt x="1558" y="1036"/>
                    <a:pt x="1558" y="1004"/>
                  </a:cubicBezTo>
                  <a:cubicBezTo>
                    <a:pt x="1558" y="981"/>
                    <a:pt x="1605" y="1028"/>
                    <a:pt x="1605" y="981"/>
                  </a:cubicBezTo>
                  <a:cubicBezTo>
                    <a:pt x="1597" y="941"/>
                    <a:pt x="1589" y="894"/>
                    <a:pt x="1605" y="870"/>
                  </a:cubicBezTo>
                  <a:cubicBezTo>
                    <a:pt x="1621" y="839"/>
                    <a:pt x="1605" y="815"/>
                    <a:pt x="1645" y="807"/>
                  </a:cubicBezTo>
                  <a:cubicBezTo>
                    <a:pt x="1684" y="791"/>
                    <a:pt x="1692" y="783"/>
                    <a:pt x="1692" y="767"/>
                  </a:cubicBezTo>
                  <a:cubicBezTo>
                    <a:pt x="1692" y="752"/>
                    <a:pt x="1668" y="767"/>
                    <a:pt x="1660" y="752"/>
                  </a:cubicBezTo>
                </a:path>
              </a:pathLst>
            </a:custGeom>
            <a:solidFill>
              <a:schemeClr val="accent6"/>
            </a:solidFill>
            <a:ln>
              <a:solidFill>
                <a:schemeClr val="bg2"/>
              </a:solidFill>
            </a:ln>
            <a:effectLst/>
          </p:spPr>
          <p:txBody>
            <a:bodyPr wrap="none" anchor="ctr"/>
            <a:lstStyle/>
            <a:p>
              <a:endParaRPr lang="en-US"/>
            </a:p>
          </p:txBody>
        </p:sp>
        <p:sp>
          <p:nvSpPr>
            <p:cNvPr id="337" name="Freeform 776"/>
            <p:cNvSpPr>
              <a:spLocks noChangeArrowheads="1"/>
            </p:cNvSpPr>
            <p:nvPr/>
          </p:nvSpPr>
          <p:spPr bwMode="auto">
            <a:xfrm>
              <a:off x="20635106" y="6411880"/>
              <a:ext cx="911486" cy="635490"/>
            </a:xfrm>
            <a:custGeom>
              <a:avLst/>
              <a:gdLst>
                <a:gd name="T0" fmla="*/ 1486 w 1733"/>
                <a:gd name="T1" fmla="*/ 1011 h 1210"/>
                <a:gd name="T2" fmla="*/ 1463 w 1733"/>
                <a:gd name="T3" fmla="*/ 806 h 1210"/>
                <a:gd name="T4" fmla="*/ 1392 w 1733"/>
                <a:gd name="T5" fmla="*/ 656 h 1210"/>
                <a:gd name="T6" fmla="*/ 1297 w 1733"/>
                <a:gd name="T7" fmla="*/ 624 h 1210"/>
                <a:gd name="T8" fmla="*/ 1257 w 1733"/>
                <a:gd name="T9" fmla="*/ 545 h 1210"/>
                <a:gd name="T10" fmla="*/ 1273 w 1733"/>
                <a:gd name="T11" fmla="*/ 490 h 1210"/>
                <a:gd name="T12" fmla="*/ 1226 w 1733"/>
                <a:gd name="T13" fmla="*/ 458 h 1210"/>
                <a:gd name="T14" fmla="*/ 1233 w 1733"/>
                <a:gd name="T15" fmla="*/ 411 h 1210"/>
                <a:gd name="T16" fmla="*/ 1242 w 1733"/>
                <a:gd name="T17" fmla="*/ 340 h 1210"/>
                <a:gd name="T18" fmla="*/ 1186 w 1733"/>
                <a:gd name="T19" fmla="*/ 221 h 1210"/>
                <a:gd name="T20" fmla="*/ 1265 w 1733"/>
                <a:gd name="T21" fmla="*/ 142 h 1210"/>
                <a:gd name="T22" fmla="*/ 1186 w 1733"/>
                <a:gd name="T23" fmla="*/ 189 h 1210"/>
                <a:gd name="T24" fmla="*/ 1139 w 1733"/>
                <a:gd name="T25" fmla="*/ 300 h 1210"/>
                <a:gd name="T26" fmla="*/ 1202 w 1733"/>
                <a:gd name="T27" fmla="*/ 593 h 1210"/>
                <a:gd name="T28" fmla="*/ 1249 w 1733"/>
                <a:gd name="T29" fmla="*/ 790 h 1210"/>
                <a:gd name="T30" fmla="*/ 1052 w 1733"/>
                <a:gd name="T31" fmla="*/ 759 h 1210"/>
                <a:gd name="T32" fmla="*/ 941 w 1733"/>
                <a:gd name="T33" fmla="*/ 743 h 1210"/>
                <a:gd name="T34" fmla="*/ 854 w 1733"/>
                <a:gd name="T35" fmla="*/ 426 h 1210"/>
                <a:gd name="T36" fmla="*/ 751 w 1733"/>
                <a:gd name="T37" fmla="*/ 331 h 1210"/>
                <a:gd name="T38" fmla="*/ 569 w 1733"/>
                <a:gd name="T39" fmla="*/ 213 h 1210"/>
                <a:gd name="T40" fmla="*/ 372 w 1733"/>
                <a:gd name="T41" fmla="*/ 268 h 1210"/>
                <a:gd name="T42" fmla="*/ 238 w 1733"/>
                <a:gd name="T43" fmla="*/ 340 h 1210"/>
                <a:gd name="T44" fmla="*/ 0 w 1733"/>
                <a:gd name="T45" fmla="*/ 253 h 1210"/>
                <a:gd name="T46" fmla="*/ 1518 w 1733"/>
                <a:gd name="T47" fmla="*/ 561 h 1210"/>
                <a:gd name="T48" fmla="*/ 1700 w 1733"/>
                <a:gd name="T49" fmla="*/ 656 h 1210"/>
                <a:gd name="T50" fmla="*/ 1692 w 1733"/>
                <a:gd name="T51" fmla="*/ 766 h 1210"/>
                <a:gd name="T52" fmla="*/ 1613 w 1733"/>
                <a:gd name="T53" fmla="*/ 988 h 1210"/>
                <a:gd name="T54" fmla="*/ 1558 w 1733"/>
                <a:gd name="T55" fmla="*/ 1051 h 1210"/>
                <a:gd name="T56" fmla="*/ 1510 w 1733"/>
                <a:gd name="T57" fmla="*/ 814 h 1210"/>
                <a:gd name="T58" fmla="*/ 1495 w 1733"/>
                <a:gd name="T59" fmla="*/ 1130 h 1210"/>
                <a:gd name="T60" fmla="*/ 1550 w 1733"/>
                <a:gd name="T61" fmla="*/ 1043 h 1210"/>
                <a:gd name="T62" fmla="*/ 1605 w 1733"/>
                <a:gd name="T63" fmla="*/ 988 h 1210"/>
                <a:gd name="T64" fmla="*/ 1692 w 1733"/>
                <a:gd name="T65" fmla="*/ 774 h 1210"/>
                <a:gd name="T66" fmla="*/ 1724 w 1733"/>
                <a:gd name="T67" fmla="*/ 600 h 1210"/>
                <a:gd name="T68" fmla="*/ 1336 w 1733"/>
                <a:gd name="T69" fmla="*/ 102 h 1210"/>
                <a:gd name="T70" fmla="*/ 206 w 1733"/>
                <a:gd name="T71" fmla="*/ 340 h 1210"/>
                <a:gd name="T72" fmla="*/ 277 w 1733"/>
                <a:gd name="T73" fmla="*/ 253 h 1210"/>
                <a:gd name="T74" fmla="*/ 411 w 1733"/>
                <a:gd name="T75" fmla="*/ 237 h 1210"/>
                <a:gd name="T76" fmla="*/ 672 w 1733"/>
                <a:gd name="T77" fmla="*/ 324 h 1210"/>
                <a:gd name="T78" fmla="*/ 807 w 1733"/>
                <a:gd name="T79" fmla="*/ 411 h 1210"/>
                <a:gd name="T80" fmla="*/ 949 w 1733"/>
                <a:gd name="T81" fmla="*/ 608 h 1210"/>
                <a:gd name="T82" fmla="*/ 1052 w 1733"/>
                <a:gd name="T83" fmla="*/ 743 h 1210"/>
                <a:gd name="T84" fmla="*/ 1242 w 1733"/>
                <a:gd name="T85" fmla="*/ 782 h 1210"/>
                <a:gd name="T86" fmla="*/ 1194 w 1733"/>
                <a:gd name="T87" fmla="*/ 600 h 1210"/>
                <a:gd name="T88" fmla="*/ 1139 w 1733"/>
                <a:gd name="T89" fmla="*/ 308 h 1210"/>
                <a:gd name="T90" fmla="*/ 1139 w 1733"/>
                <a:gd name="T91" fmla="*/ 245 h 1210"/>
                <a:gd name="T92" fmla="*/ 1265 w 1733"/>
                <a:gd name="T93" fmla="*/ 110 h 1210"/>
                <a:gd name="T94" fmla="*/ 1281 w 1733"/>
                <a:gd name="T95" fmla="*/ 189 h 1210"/>
                <a:gd name="T96" fmla="*/ 1218 w 1733"/>
                <a:gd name="T97" fmla="*/ 316 h 1210"/>
                <a:gd name="T98" fmla="*/ 1194 w 1733"/>
                <a:gd name="T99" fmla="*/ 395 h 1210"/>
                <a:gd name="T100" fmla="*/ 1257 w 1733"/>
                <a:gd name="T101" fmla="*/ 403 h 1210"/>
                <a:gd name="T102" fmla="*/ 1226 w 1733"/>
                <a:gd name="T103" fmla="*/ 482 h 1210"/>
                <a:gd name="T104" fmla="*/ 1297 w 1733"/>
                <a:gd name="T105" fmla="*/ 498 h 1210"/>
                <a:gd name="T106" fmla="*/ 1257 w 1733"/>
                <a:gd name="T107" fmla="*/ 577 h 1210"/>
                <a:gd name="T108" fmla="*/ 1305 w 1733"/>
                <a:gd name="T109" fmla="*/ 664 h 1210"/>
                <a:gd name="T110" fmla="*/ 1447 w 1733"/>
                <a:gd name="T111" fmla="*/ 711 h 1210"/>
                <a:gd name="T112" fmla="*/ 1502 w 1733"/>
                <a:gd name="T113" fmla="*/ 814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33" h="1210">
                  <a:moveTo>
                    <a:pt x="1526" y="1209"/>
                  </a:moveTo>
                  <a:lnTo>
                    <a:pt x="1526" y="1209"/>
                  </a:lnTo>
                  <a:cubicBezTo>
                    <a:pt x="1518" y="1209"/>
                    <a:pt x="1510" y="1201"/>
                    <a:pt x="1502" y="1185"/>
                  </a:cubicBezTo>
                  <a:cubicBezTo>
                    <a:pt x="1479" y="1170"/>
                    <a:pt x="1486" y="1154"/>
                    <a:pt x="1486" y="1130"/>
                  </a:cubicBezTo>
                  <a:cubicBezTo>
                    <a:pt x="1486" y="1122"/>
                    <a:pt x="1486" y="1106"/>
                    <a:pt x="1486" y="1090"/>
                  </a:cubicBezTo>
                  <a:cubicBezTo>
                    <a:pt x="1479" y="1059"/>
                    <a:pt x="1486" y="1035"/>
                    <a:pt x="1486" y="1011"/>
                  </a:cubicBezTo>
                  <a:cubicBezTo>
                    <a:pt x="1495" y="1004"/>
                    <a:pt x="1495" y="996"/>
                    <a:pt x="1495" y="980"/>
                  </a:cubicBezTo>
                  <a:cubicBezTo>
                    <a:pt x="1495" y="964"/>
                    <a:pt x="1502" y="940"/>
                    <a:pt x="1510" y="917"/>
                  </a:cubicBezTo>
                  <a:cubicBezTo>
                    <a:pt x="1518" y="893"/>
                    <a:pt x="1526" y="861"/>
                    <a:pt x="1526" y="853"/>
                  </a:cubicBezTo>
                  <a:cubicBezTo>
                    <a:pt x="1526" y="830"/>
                    <a:pt x="1518" y="814"/>
                    <a:pt x="1510" y="814"/>
                  </a:cubicBezTo>
                  <a:cubicBezTo>
                    <a:pt x="1510" y="822"/>
                    <a:pt x="1510" y="822"/>
                    <a:pt x="1510" y="822"/>
                  </a:cubicBezTo>
                  <a:cubicBezTo>
                    <a:pt x="1502" y="822"/>
                    <a:pt x="1486" y="822"/>
                    <a:pt x="1463" y="806"/>
                  </a:cubicBezTo>
                  <a:lnTo>
                    <a:pt x="1455" y="806"/>
                  </a:lnTo>
                  <a:cubicBezTo>
                    <a:pt x="1447" y="798"/>
                    <a:pt x="1447" y="798"/>
                    <a:pt x="1447" y="782"/>
                  </a:cubicBezTo>
                  <a:cubicBezTo>
                    <a:pt x="1447" y="782"/>
                    <a:pt x="1455" y="774"/>
                    <a:pt x="1455" y="766"/>
                  </a:cubicBezTo>
                  <a:cubicBezTo>
                    <a:pt x="1463" y="743"/>
                    <a:pt x="1455" y="735"/>
                    <a:pt x="1439" y="719"/>
                  </a:cubicBezTo>
                  <a:cubicBezTo>
                    <a:pt x="1439" y="703"/>
                    <a:pt x="1423" y="695"/>
                    <a:pt x="1415" y="679"/>
                  </a:cubicBezTo>
                  <a:cubicBezTo>
                    <a:pt x="1408" y="656"/>
                    <a:pt x="1400" y="656"/>
                    <a:pt x="1392" y="656"/>
                  </a:cubicBezTo>
                  <a:cubicBezTo>
                    <a:pt x="1384" y="656"/>
                    <a:pt x="1376" y="664"/>
                    <a:pt x="1376" y="671"/>
                  </a:cubicBezTo>
                  <a:cubicBezTo>
                    <a:pt x="1368" y="679"/>
                    <a:pt x="1352" y="703"/>
                    <a:pt x="1320" y="703"/>
                  </a:cubicBezTo>
                  <a:cubicBezTo>
                    <a:pt x="1313" y="703"/>
                    <a:pt x="1305" y="703"/>
                    <a:pt x="1297" y="695"/>
                  </a:cubicBezTo>
                  <a:cubicBezTo>
                    <a:pt x="1297" y="687"/>
                    <a:pt x="1297" y="679"/>
                    <a:pt x="1297" y="664"/>
                  </a:cubicBezTo>
                  <a:lnTo>
                    <a:pt x="1297" y="656"/>
                  </a:lnTo>
                  <a:cubicBezTo>
                    <a:pt x="1297" y="640"/>
                    <a:pt x="1297" y="632"/>
                    <a:pt x="1297" y="624"/>
                  </a:cubicBezTo>
                  <a:cubicBezTo>
                    <a:pt x="1305" y="624"/>
                    <a:pt x="1305" y="616"/>
                    <a:pt x="1297" y="608"/>
                  </a:cubicBezTo>
                  <a:cubicBezTo>
                    <a:pt x="1297" y="593"/>
                    <a:pt x="1297" y="593"/>
                    <a:pt x="1281" y="593"/>
                  </a:cubicBezTo>
                  <a:cubicBezTo>
                    <a:pt x="1273" y="593"/>
                    <a:pt x="1273" y="593"/>
                    <a:pt x="1265" y="593"/>
                  </a:cubicBezTo>
                  <a:cubicBezTo>
                    <a:pt x="1257" y="593"/>
                    <a:pt x="1249" y="584"/>
                    <a:pt x="1249" y="584"/>
                  </a:cubicBezTo>
                  <a:cubicBezTo>
                    <a:pt x="1242" y="577"/>
                    <a:pt x="1249" y="569"/>
                    <a:pt x="1249" y="561"/>
                  </a:cubicBezTo>
                  <a:cubicBezTo>
                    <a:pt x="1249" y="561"/>
                    <a:pt x="1249" y="553"/>
                    <a:pt x="1257" y="545"/>
                  </a:cubicBezTo>
                  <a:cubicBezTo>
                    <a:pt x="1257" y="529"/>
                    <a:pt x="1273" y="529"/>
                    <a:pt x="1281" y="529"/>
                  </a:cubicBezTo>
                  <a:cubicBezTo>
                    <a:pt x="1289" y="529"/>
                    <a:pt x="1289" y="521"/>
                    <a:pt x="1297" y="521"/>
                  </a:cubicBezTo>
                  <a:cubicBezTo>
                    <a:pt x="1305" y="521"/>
                    <a:pt x="1305" y="513"/>
                    <a:pt x="1305" y="513"/>
                  </a:cubicBezTo>
                  <a:lnTo>
                    <a:pt x="1297" y="506"/>
                  </a:lnTo>
                  <a:cubicBezTo>
                    <a:pt x="1289" y="506"/>
                    <a:pt x="1289" y="498"/>
                    <a:pt x="1281" y="490"/>
                  </a:cubicBezTo>
                  <a:lnTo>
                    <a:pt x="1273" y="490"/>
                  </a:lnTo>
                  <a:lnTo>
                    <a:pt x="1265" y="490"/>
                  </a:lnTo>
                  <a:cubicBezTo>
                    <a:pt x="1257" y="490"/>
                    <a:pt x="1249" y="498"/>
                    <a:pt x="1242" y="498"/>
                  </a:cubicBezTo>
                  <a:cubicBezTo>
                    <a:pt x="1242" y="498"/>
                    <a:pt x="1242" y="498"/>
                    <a:pt x="1233" y="498"/>
                  </a:cubicBezTo>
                  <a:cubicBezTo>
                    <a:pt x="1226" y="490"/>
                    <a:pt x="1218" y="490"/>
                    <a:pt x="1218" y="482"/>
                  </a:cubicBezTo>
                  <a:cubicBezTo>
                    <a:pt x="1218" y="482"/>
                    <a:pt x="1218" y="474"/>
                    <a:pt x="1218" y="466"/>
                  </a:cubicBezTo>
                  <a:cubicBezTo>
                    <a:pt x="1218" y="466"/>
                    <a:pt x="1218" y="458"/>
                    <a:pt x="1226" y="458"/>
                  </a:cubicBezTo>
                  <a:cubicBezTo>
                    <a:pt x="1226" y="442"/>
                    <a:pt x="1233" y="442"/>
                    <a:pt x="1242" y="442"/>
                  </a:cubicBezTo>
                  <a:cubicBezTo>
                    <a:pt x="1242" y="442"/>
                    <a:pt x="1249" y="434"/>
                    <a:pt x="1257" y="434"/>
                  </a:cubicBezTo>
                  <a:cubicBezTo>
                    <a:pt x="1257" y="426"/>
                    <a:pt x="1257" y="426"/>
                    <a:pt x="1257" y="426"/>
                  </a:cubicBezTo>
                  <a:cubicBezTo>
                    <a:pt x="1257" y="419"/>
                    <a:pt x="1257" y="419"/>
                    <a:pt x="1249" y="411"/>
                  </a:cubicBezTo>
                  <a:lnTo>
                    <a:pt x="1242" y="403"/>
                  </a:lnTo>
                  <a:cubicBezTo>
                    <a:pt x="1242" y="403"/>
                    <a:pt x="1233" y="403"/>
                    <a:pt x="1233" y="411"/>
                  </a:cubicBezTo>
                  <a:cubicBezTo>
                    <a:pt x="1218" y="419"/>
                    <a:pt x="1210" y="426"/>
                    <a:pt x="1186" y="426"/>
                  </a:cubicBezTo>
                  <a:cubicBezTo>
                    <a:pt x="1186" y="426"/>
                    <a:pt x="1178" y="426"/>
                    <a:pt x="1170" y="419"/>
                  </a:cubicBezTo>
                  <a:cubicBezTo>
                    <a:pt x="1170" y="411"/>
                    <a:pt x="1178" y="403"/>
                    <a:pt x="1186" y="395"/>
                  </a:cubicBezTo>
                  <a:cubicBezTo>
                    <a:pt x="1194" y="387"/>
                    <a:pt x="1202" y="379"/>
                    <a:pt x="1202" y="371"/>
                  </a:cubicBezTo>
                  <a:cubicBezTo>
                    <a:pt x="1210" y="363"/>
                    <a:pt x="1218" y="355"/>
                    <a:pt x="1226" y="355"/>
                  </a:cubicBezTo>
                  <a:cubicBezTo>
                    <a:pt x="1233" y="347"/>
                    <a:pt x="1242" y="347"/>
                    <a:pt x="1242" y="340"/>
                  </a:cubicBezTo>
                  <a:cubicBezTo>
                    <a:pt x="1242" y="331"/>
                    <a:pt x="1242" y="324"/>
                    <a:pt x="1242" y="324"/>
                  </a:cubicBezTo>
                  <a:cubicBezTo>
                    <a:pt x="1242" y="324"/>
                    <a:pt x="1233" y="324"/>
                    <a:pt x="1226" y="324"/>
                  </a:cubicBezTo>
                  <a:cubicBezTo>
                    <a:pt x="1218" y="324"/>
                    <a:pt x="1218" y="324"/>
                    <a:pt x="1218" y="324"/>
                  </a:cubicBezTo>
                  <a:cubicBezTo>
                    <a:pt x="1202" y="324"/>
                    <a:pt x="1202" y="300"/>
                    <a:pt x="1194" y="276"/>
                  </a:cubicBezTo>
                  <a:cubicBezTo>
                    <a:pt x="1194" y="260"/>
                    <a:pt x="1194" y="245"/>
                    <a:pt x="1186" y="229"/>
                  </a:cubicBezTo>
                  <a:lnTo>
                    <a:pt x="1186" y="221"/>
                  </a:lnTo>
                  <a:cubicBezTo>
                    <a:pt x="1194" y="205"/>
                    <a:pt x="1233" y="189"/>
                    <a:pt x="1265" y="181"/>
                  </a:cubicBezTo>
                  <a:cubicBezTo>
                    <a:pt x="1273" y="181"/>
                    <a:pt x="1281" y="181"/>
                    <a:pt x="1281" y="181"/>
                  </a:cubicBezTo>
                  <a:cubicBezTo>
                    <a:pt x="1289" y="181"/>
                    <a:pt x="1289" y="181"/>
                    <a:pt x="1289" y="181"/>
                  </a:cubicBezTo>
                  <a:cubicBezTo>
                    <a:pt x="1289" y="173"/>
                    <a:pt x="1281" y="173"/>
                    <a:pt x="1273" y="173"/>
                  </a:cubicBezTo>
                  <a:cubicBezTo>
                    <a:pt x="1273" y="173"/>
                    <a:pt x="1273" y="173"/>
                    <a:pt x="1265" y="173"/>
                  </a:cubicBezTo>
                  <a:cubicBezTo>
                    <a:pt x="1265" y="166"/>
                    <a:pt x="1265" y="150"/>
                    <a:pt x="1265" y="142"/>
                  </a:cubicBezTo>
                  <a:cubicBezTo>
                    <a:pt x="1265" y="134"/>
                    <a:pt x="1265" y="126"/>
                    <a:pt x="1265" y="126"/>
                  </a:cubicBezTo>
                  <a:cubicBezTo>
                    <a:pt x="1265" y="118"/>
                    <a:pt x="1265" y="118"/>
                    <a:pt x="1265" y="118"/>
                  </a:cubicBezTo>
                  <a:cubicBezTo>
                    <a:pt x="1265" y="118"/>
                    <a:pt x="1265" y="118"/>
                    <a:pt x="1257" y="118"/>
                  </a:cubicBezTo>
                  <a:cubicBezTo>
                    <a:pt x="1257" y="126"/>
                    <a:pt x="1257" y="126"/>
                    <a:pt x="1257" y="134"/>
                  </a:cubicBezTo>
                  <a:cubicBezTo>
                    <a:pt x="1257" y="150"/>
                    <a:pt x="1242" y="158"/>
                    <a:pt x="1218" y="173"/>
                  </a:cubicBezTo>
                  <a:cubicBezTo>
                    <a:pt x="1202" y="181"/>
                    <a:pt x="1194" y="189"/>
                    <a:pt x="1186" y="189"/>
                  </a:cubicBezTo>
                  <a:lnTo>
                    <a:pt x="1186" y="189"/>
                  </a:lnTo>
                  <a:cubicBezTo>
                    <a:pt x="1178" y="197"/>
                    <a:pt x="1155" y="221"/>
                    <a:pt x="1139" y="245"/>
                  </a:cubicBezTo>
                  <a:cubicBezTo>
                    <a:pt x="1139" y="253"/>
                    <a:pt x="1131" y="260"/>
                    <a:pt x="1123" y="260"/>
                  </a:cubicBezTo>
                  <a:cubicBezTo>
                    <a:pt x="1123" y="260"/>
                    <a:pt x="1115" y="260"/>
                    <a:pt x="1107" y="253"/>
                  </a:cubicBezTo>
                  <a:lnTo>
                    <a:pt x="1107" y="253"/>
                  </a:lnTo>
                  <a:cubicBezTo>
                    <a:pt x="1107" y="260"/>
                    <a:pt x="1123" y="292"/>
                    <a:pt x="1139" y="300"/>
                  </a:cubicBezTo>
                  <a:cubicBezTo>
                    <a:pt x="1155" y="308"/>
                    <a:pt x="1155" y="324"/>
                    <a:pt x="1155" y="347"/>
                  </a:cubicBezTo>
                  <a:cubicBezTo>
                    <a:pt x="1155" y="355"/>
                    <a:pt x="1155" y="363"/>
                    <a:pt x="1155" y="371"/>
                  </a:cubicBezTo>
                  <a:cubicBezTo>
                    <a:pt x="1162" y="395"/>
                    <a:pt x="1162" y="419"/>
                    <a:pt x="1162" y="442"/>
                  </a:cubicBezTo>
                  <a:cubicBezTo>
                    <a:pt x="1162" y="458"/>
                    <a:pt x="1162" y="474"/>
                    <a:pt x="1162" y="490"/>
                  </a:cubicBezTo>
                  <a:cubicBezTo>
                    <a:pt x="1162" y="521"/>
                    <a:pt x="1178" y="545"/>
                    <a:pt x="1186" y="561"/>
                  </a:cubicBezTo>
                  <a:cubicBezTo>
                    <a:pt x="1194" y="577"/>
                    <a:pt x="1194" y="584"/>
                    <a:pt x="1202" y="593"/>
                  </a:cubicBezTo>
                  <a:cubicBezTo>
                    <a:pt x="1202" y="608"/>
                    <a:pt x="1210" y="616"/>
                    <a:pt x="1218" y="624"/>
                  </a:cubicBezTo>
                  <a:cubicBezTo>
                    <a:pt x="1226" y="624"/>
                    <a:pt x="1233" y="632"/>
                    <a:pt x="1242" y="648"/>
                  </a:cubicBezTo>
                  <a:cubicBezTo>
                    <a:pt x="1249" y="671"/>
                    <a:pt x="1249" y="679"/>
                    <a:pt x="1249" y="695"/>
                  </a:cubicBezTo>
                  <a:cubicBezTo>
                    <a:pt x="1249" y="703"/>
                    <a:pt x="1249" y="719"/>
                    <a:pt x="1249" y="727"/>
                  </a:cubicBezTo>
                  <a:cubicBezTo>
                    <a:pt x="1257" y="751"/>
                    <a:pt x="1257" y="766"/>
                    <a:pt x="1257" y="774"/>
                  </a:cubicBezTo>
                  <a:cubicBezTo>
                    <a:pt x="1249" y="782"/>
                    <a:pt x="1249" y="782"/>
                    <a:pt x="1249" y="790"/>
                  </a:cubicBezTo>
                  <a:lnTo>
                    <a:pt x="1249" y="790"/>
                  </a:lnTo>
                  <a:lnTo>
                    <a:pt x="1249" y="790"/>
                  </a:lnTo>
                  <a:cubicBezTo>
                    <a:pt x="1242" y="790"/>
                    <a:pt x="1226" y="790"/>
                    <a:pt x="1218" y="790"/>
                  </a:cubicBezTo>
                  <a:cubicBezTo>
                    <a:pt x="1202" y="790"/>
                    <a:pt x="1186" y="798"/>
                    <a:pt x="1178" y="798"/>
                  </a:cubicBezTo>
                  <a:cubicBezTo>
                    <a:pt x="1170" y="798"/>
                    <a:pt x="1162" y="798"/>
                    <a:pt x="1162" y="798"/>
                  </a:cubicBezTo>
                  <a:cubicBezTo>
                    <a:pt x="1123" y="790"/>
                    <a:pt x="1083" y="774"/>
                    <a:pt x="1052" y="759"/>
                  </a:cubicBezTo>
                  <a:cubicBezTo>
                    <a:pt x="1044" y="759"/>
                    <a:pt x="1044" y="751"/>
                    <a:pt x="1044" y="751"/>
                  </a:cubicBezTo>
                  <a:cubicBezTo>
                    <a:pt x="1036" y="743"/>
                    <a:pt x="1044" y="743"/>
                    <a:pt x="1044" y="735"/>
                  </a:cubicBezTo>
                  <a:cubicBezTo>
                    <a:pt x="1044" y="735"/>
                    <a:pt x="1052" y="727"/>
                    <a:pt x="1044" y="727"/>
                  </a:cubicBezTo>
                  <a:cubicBezTo>
                    <a:pt x="1044" y="719"/>
                    <a:pt x="1028" y="719"/>
                    <a:pt x="1020" y="719"/>
                  </a:cubicBezTo>
                  <a:cubicBezTo>
                    <a:pt x="1012" y="719"/>
                    <a:pt x="996" y="719"/>
                    <a:pt x="989" y="727"/>
                  </a:cubicBezTo>
                  <a:cubicBezTo>
                    <a:pt x="980" y="735"/>
                    <a:pt x="957" y="743"/>
                    <a:pt x="941" y="743"/>
                  </a:cubicBezTo>
                  <a:cubicBezTo>
                    <a:pt x="925" y="743"/>
                    <a:pt x="917" y="735"/>
                    <a:pt x="909" y="727"/>
                  </a:cubicBezTo>
                  <a:cubicBezTo>
                    <a:pt x="894" y="703"/>
                    <a:pt x="925" y="632"/>
                    <a:pt x="941" y="608"/>
                  </a:cubicBezTo>
                  <a:cubicBezTo>
                    <a:pt x="965" y="577"/>
                    <a:pt x="957" y="553"/>
                    <a:pt x="957" y="521"/>
                  </a:cubicBezTo>
                  <a:cubicBezTo>
                    <a:pt x="957" y="521"/>
                    <a:pt x="957" y="513"/>
                    <a:pt x="957" y="506"/>
                  </a:cubicBezTo>
                  <a:cubicBezTo>
                    <a:pt x="949" y="482"/>
                    <a:pt x="909" y="458"/>
                    <a:pt x="878" y="442"/>
                  </a:cubicBezTo>
                  <a:cubicBezTo>
                    <a:pt x="870" y="442"/>
                    <a:pt x="862" y="434"/>
                    <a:pt x="854" y="426"/>
                  </a:cubicBezTo>
                  <a:cubicBezTo>
                    <a:pt x="846" y="419"/>
                    <a:pt x="830" y="419"/>
                    <a:pt x="822" y="419"/>
                  </a:cubicBezTo>
                  <a:cubicBezTo>
                    <a:pt x="815" y="419"/>
                    <a:pt x="807" y="419"/>
                    <a:pt x="807" y="419"/>
                  </a:cubicBezTo>
                  <a:cubicBezTo>
                    <a:pt x="799" y="419"/>
                    <a:pt x="791" y="419"/>
                    <a:pt x="791" y="419"/>
                  </a:cubicBezTo>
                  <a:cubicBezTo>
                    <a:pt x="783" y="419"/>
                    <a:pt x="775" y="419"/>
                    <a:pt x="767" y="419"/>
                  </a:cubicBezTo>
                  <a:cubicBezTo>
                    <a:pt x="759" y="411"/>
                    <a:pt x="759" y="387"/>
                    <a:pt x="751" y="355"/>
                  </a:cubicBezTo>
                  <a:cubicBezTo>
                    <a:pt x="751" y="347"/>
                    <a:pt x="751" y="340"/>
                    <a:pt x="751" y="331"/>
                  </a:cubicBezTo>
                  <a:cubicBezTo>
                    <a:pt x="751" y="331"/>
                    <a:pt x="743" y="324"/>
                    <a:pt x="712" y="324"/>
                  </a:cubicBezTo>
                  <a:cubicBezTo>
                    <a:pt x="696" y="324"/>
                    <a:pt x="672" y="331"/>
                    <a:pt x="672" y="331"/>
                  </a:cubicBezTo>
                  <a:cubicBezTo>
                    <a:pt x="664" y="331"/>
                    <a:pt x="664" y="331"/>
                    <a:pt x="664" y="331"/>
                  </a:cubicBezTo>
                  <a:cubicBezTo>
                    <a:pt x="664" y="324"/>
                    <a:pt x="664" y="324"/>
                    <a:pt x="664" y="324"/>
                  </a:cubicBezTo>
                  <a:cubicBezTo>
                    <a:pt x="664" y="324"/>
                    <a:pt x="633" y="268"/>
                    <a:pt x="625" y="253"/>
                  </a:cubicBezTo>
                  <a:cubicBezTo>
                    <a:pt x="617" y="229"/>
                    <a:pt x="601" y="213"/>
                    <a:pt x="569" y="213"/>
                  </a:cubicBezTo>
                  <a:cubicBezTo>
                    <a:pt x="546" y="213"/>
                    <a:pt x="522" y="213"/>
                    <a:pt x="498" y="205"/>
                  </a:cubicBezTo>
                  <a:cubicBezTo>
                    <a:pt x="498" y="205"/>
                    <a:pt x="498" y="197"/>
                    <a:pt x="490" y="197"/>
                  </a:cubicBezTo>
                  <a:cubicBezTo>
                    <a:pt x="475" y="197"/>
                    <a:pt x="459" y="213"/>
                    <a:pt x="451" y="221"/>
                  </a:cubicBezTo>
                  <a:cubicBezTo>
                    <a:pt x="443" y="229"/>
                    <a:pt x="427" y="237"/>
                    <a:pt x="411" y="237"/>
                  </a:cubicBezTo>
                  <a:cubicBezTo>
                    <a:pt x="403" y="245"/>
                    <a:pt x="403" y="245"/>
                    <a:pt x="396" y="245"/>
                  </a:cubicBezTo>
                  <a:cubicBezTo>
                    <a:pt x="388" y="253"/>
                    <a:pt x="380" y="260"/>
                    <a:pt x="372" y="268"/>
                  </a:cubicBezTo>
                  <a:cubicBezTo>
                    <a:pt x="364" y="284"/>
                    <a:pt x="356" y="300"/>
                    <a:pt x="325" y="292"/>
                  </a:cubicBezTo>
                  <a:cubicBezTo>
                    <a:pt x="293" y="292"/>
                    <a:pt x="285" y="276"/>
                    <a:pt x="277" y="268"/>
                  </a:cubicBezTo>
                  <a:cubicBezTo>
                    <a:pt x="277" y="260"/>
                    <a:pt x="277" y="260"/>
                    <a:pt x="277" y="260"/>
                  </a:cubicBezTo>
                  <a:cubicBezTo>
                    <a:pt x="269" y="260"/>
                    <a:pt x="253" y="300"/>
                    <a:pt x="245" y="324"/>
                  </a:cubicBezTo>
                  <a:cubicBezTo>
                    <a:pt x="238" y="331"/>
                    <a:pt x="238" y="340"/>
                    <a:pt x="238" y="340"/>
                  </a:cubicBezTo>
                  <a:lnTo>
                    <a:pt x="238" y="340"/>
                  </a:lnTo>
                  <a:cubicBezTo>
                    <a:pt x="230" y="355"/>
                    <a:pt x="230" y="363"/>
                    <a:pt x="222" y="363"/>
                  </a:cubicBezTo>
                  <a:cubicBezTo>
                    <a:pt x="214" y="363"/>
                    <a:pt x="214" y="355"/>
                    <a:pt x="214" y="355"/>
                  </a:cubicBezTo>
                  <a:cubicBezTo>
                    <a:pt x="214" y="347"/>
                    <a:pt x="214" y="347"/>
                    <a:pt x="206" y="347"/>
                  </a:cubicBezTo>
                  <a:cubicBezTo>
                    <a:pt x="190" y="347"/>
                    <a:pt x="174" y="355"/>
                    <a:pt x="174" y="355"/>
                  </a:cubicBezTo>
                  <a:cubicBezTo>
                    <a:pt x="48" y="498"/>
                    <a:pt x="48" y="498"/>
                    <a:pt x="48" y="498"/>
                  </a:cubicBezTo>
                  <a:cubicBezTo>
                    <a:pt x="0" y="253"/>
                    <a:pt x="0" y="253"/>
                    <a:pt x="0" y="253"/>
                  </a:cubicBezTo>
                  <a:cubicBezTo>
                    <a:pt x="1320" y="0"/>
                    <a:pt x="1320" y="0"/>
                    <a:pt x="1320" y="0"/>
                  </a:cubicBezTo>
                  <a:cubicBezTo>
                    <a:pt x="1320" y="7"/>
                    <a:pt x="1320" y="7"/>
                    <a:pt x="1320" y="7"/>
                  </a:cubicBezTo>
                  <a:cubicBezTo>
                    <a:pt x="1320" y="15"/>
                    <a:pt x="1320" y="47"/>
                    <a:pt x="1344" y="94"/>
                  </a:cubicBezTo>
                  <a:cubicBezTo>
                    <a:pt x="1376" y="158"/>
                    <a:pt x="1415" y="284"/>
                    <a:pt x="1415" y="324"/>
                  </a:cubicBezTo>
                  <a:cubicBezTo>
                    <a:pt x="1415" y="371"/>
                    <a:pt x="1455" y="537"/>
                    <a:pt x="1455" y="553"/>
                  </a:cubicBezTo>
                  <a:cubicBezTo>
                    <a:pt x="1463" y="561"/>
                    <a:pt x="1486" y="561"/>
                    <a:pt x="1518" y="561"/>
                  </a:cubicBezTo>
                  <a:cubicBezTo>
                    <a:pt x="1542" y="569"/>
                    <a:pt x="1558" y="569"/>
                    <a:pt x="1581" y="569"/>
                  </a:cubicBezTo>
                  <a:cubicBezTo>
                    <a:pt x="1597" y="577"/>
                    <a:pt x="1613" y="577"/>
                    <a:pt x="1629" y="577"/>
                  </a:cubicBezTo>
                  <a:cubicBezTo>
                    <a:pt x="1660" y="584"/>
                    <a:pt x="1700" y="584"/>
                    <a:pt x="1732" y="600"/>
                  </a:cubicBezTo>
                  <a:lnTo>
                    <a:pt x="1732" y="600"/>
                  </a:lnTo>
                  <a:lnTo>
                    <a:pt x="1732" y="600"/>
                  </a:lnTo>
                  <a:cubicBezTo>
                    <a:pt x="1732" y="616"/>
                    <a:pt x="1724" y="632"/>
                    <a:pt x="1700" y="656"/>
                  </a:cubicBezTo>
                  <a:cubicBezTo>
                    <a:pt x="1692" y="671"/>
                    <a:pt x="1684" y="679"/>
                    <a:pt x="1684" y="687"/>
                  </a:cubicBezTo>
                  <a:cubicBezTo>
                    <a:pt x="1676" y="695"/>
                    <a:pt x="1676" y="695"/>
                    <a:pt x="1660" y="703"/>
                  </a:cubicBezTo>
                  <a:cubicBezTo>
                    <a:pt x="1645" y="719"/>
                    <a:pt x="1653" y="727"/>
                    <a:pt x="1660" y="743"/>
                  </a:cubicBezTo>
                  <a:cubicBezTo>
                    <a:pt x="1660" y="751"/>
                    <a:pt x="1668" y="751"/>
                    <a:pt x="1668" y="759"/>
                  </a:cubicBezTo>
                  <a:cubicBezTo>
                    <a:pt x="1676" y="766"/>
                    <a:pt x="1676" y="766"/>
                    <a:pt x="1684" y="766"/>
                  </a:cubicBezTo>
                  <a:cubicBezTo>
                    <a:pt x="1684" y="766"/>
                    <a:pt x="1684" y="766"/>
                    <a:pt x="1692" y="766"/>
                  </a:cubicBezTo>
                  <a:lnTo>
                    <a:pt x="1692" y="766"/>
                  </a:lnTo>
                  <a:cubicBezTo>
                    <a:pt x="1692" y="766"/>
                    <a:pt x="1700" y="766"/>
                    <a:pt x="1708" y="774"/>
                  </a:cubicBezTo>
                  <a:cubicBezTo>
                    <a:pt x="1708" y="790"/>
                    <a:pt x="1692" y="798"/>
                    <a:pt x="1653" y="814"/>
                  </a:cubicBezTo>
                  <a:cubicBezTo>
                    <a:pt x="1637" y="822"/>
                    <a:pt x="1629" y="830"/>
                    <a:pt x="1629" y="846"/>
                  </a:cubicBezTo>
                  <a:cubicBezTo>
                    <a:pt x="1629" y="853"/>
                    <a:pt x="1629" y="869"/>
                    <a:pt x="1621" y="877"/>
                  </a:cubicBezTo>
                  <a:cubicBezTo>
                    <a:pt x="1605" y="909"/>
                    <a:pt x="1605" y="948"/>
                    <a:pt x="1613" y="988"/>
                  </a:cubicBezTo>
                  <a:cubicBezTo>
                    <a:pt x="1613" y="996"/>
                    <a:pt x="1613" y="1004"/>
                    <a:pt x="1613" y="1011"/>
                  </a:cubicBezTo>
                  <a:cubicBezTo>
                    <a:pt x="1605" y="1011"/>
                    <a:pt x="1605" y="1011"/>
                    <a:pt x="1597" y="1011"/>
                  </a:cubicBezTo>
                  <a:cubicBezTo>
                    <a:pt x="1597" y="1011"/>
                    <a:pt x="1589" y="1011"/>
                    <a:pt x="1581" y="1011"/>
                  </a:cubicBezTo>
                  <a:lnTo>
                    <a:pt x="1573" y="1011"/>
                  </a:lnTo>
                  <a:lnTo>
                    <a:pt x="1573" y="1011"/>
                  </a:lnTo>
                  <a:cubicBezTo>
                    <a:pt x="1573" y="1035"/>
                    <a:pt x="1566" y="1035"/>
                    <a:pt x="1558" y="1051"/>
                  </a:cubicBezTo>
                  <a:cubicBezTo>
                    <a:pt x="1558" y="1051"/>
                    <a:pt x="1550" y="1051"/>
                    <a:pt x="1550" y="1059"/>
                  </a:cubicBezTo>
                  <a:cubicBezTo>
                    <a:pt x="1542" y="1067"/>
                    <a:pt x="1542" y="1090"/>
                    <a:pt x="1542" y="1114"/>
                  </a:cubicBezTo>
                  <a:cubicBezTo>
                    <a:pt x="1542" y="1130"/>
                    <a:pt x="1542" y="1146"/>
                    <a:pt x="1542" y="1162"/>
                  </a:cubicBezTo>
                  <a:cubicBezTo>
                    <a:pt x="1542" y="1193"/>
                    <a:pt x="1542" y="1209"/>
                    <a:pt x="1526" y="1209"/>
                  </a:cubicBezTo>
                  <a:close/>
                  <a:moveTo>
                    <a:pt x="1510" y="814"/>
                  </a:moveTo>
                  <a:lnTo>
                    <a:pt x="1510" y="814"/>
                  </a:lnTo>
                  <a:cubicBezTo>
                    <a:pt x="1526" y="814"/>
                    <a:pt x="1534" y="822"/>
                    <a:pt x="1534" y="853"/>
                  </a:cubicBezTo>
                  <a:cubicBezTo>
                    <a:pt x="1534" y="869"/>
                    <a:pt x="1526" y="893"/>
                    <a:pt x="1518" y="917"/>
                  </a:cubicBezTo>
                  <a:cubicBezTo>
                    <a:pt x="1510" y="940"/>
                    <a:pt x="1502" y="964"/>
                    <a:pt x="1502" y="980"/>
                  </a:cubicBezTo>
                  <a:cubicBezTo>
                    <a:pt x="1502" y="996"/>
                    <a:pt x="1495" y="1004"/>
                    <a:pt x="1495" y="1011"/>
                  </a:cubicBezTo>
                  <a:cubicBezTo>
                    <a:pt x="1495" y="1035"/>
                    <a:pt x="1486" y="1059"/>
                    <a:pt x="1495" y="1090"/>
                  </a:cubicBezTo>
                  <a:cubicBezTo>
                    <a:pt x="1495" y="1106"/>
                    <a:pt x="1495" y="1122"/>
                    <a:pt x="1495" y="1130"/>
                  </a:cubicBezTo>
                  <a:cubicBezTo>
                    <a:pt x="1495" y="1154"/>
                    <a:pt x="1486" y="1170"/>
                    <a:pt x="1502" y="1177"/>
                  </a:cubicBezTo>
                  <a:cubicBezTo>
                    <a:pt x="1510" y="1185"/>
                    <a:pt x="1526" y="1201"/>
                    <a:pt x="1526" y="1201"/>
                  </a:cubicBezTo>
                  <a:cubicBezTo>
                    <a:pt x="1534" y="1201"/>
                    <a:pt x="1534" y="1193"/>
                    <a:pt x="1534" y="1162"/>
                  </a:cubicBezTo>
                  <a:cubicBezTo>
                    <a:pt x="1534" y="1146"/>
                    <a:pt x="1534" y="1130"/>
                    <a:pt x="1534" y="1114"/>
                  </a:cubicBezTo>
                  <a:cubicBezTo>
                    <a:pt x="1534" y="1083"/>
                    <a:pt x="1534" y="1067"/>
                    <a:pt x="1542" y="1051"/>
                  </a:cubicBezTo>
                  <a:cubicBezTo>
                    <a:pt x="1550" y="1051"/>
                    <a:pt x="1550" y="1043"/>
                    <a:pt x="1550" y="1043"/>
                  </a:cubicBezTo>
                  <a:cubicBezTo>
                    <a:pt x="1558" y="1035"/>
                    <a:pt x="1566" y="1035"/>
                    <a:pt x="1566" y="1011"/>
                  </a:cubicBezTo>
                  <a:cubicBezTo>
                    <a:pt x="1566" y="1004"/>
                    <a:pt x="1566" y="1004"/>
                    <a:pt x="1573" y="1004"/>
                  </a:cubicBezTo>
                  <a:cubicBezTo>
                    <a:pt x="1581" y="1004"/>
                    <a:pt x="1581" y="1004"/>
                    <a:pt x="1589" y="1004"/>
                  </a:cubicBezTo>
                  <a:lnTo>
                    <a:pt x="1597" y="1004"/>
                  </a:lnTo>
                  <a:cubicBezTo>
                    <a:pt x="1605" y="1004"/>
                    <a:pt x="1605" y="1004"/>
                    <a:pt x="1605" y="1004"/>
                  </a:cubicBezTo>
                  <a:cubicBezTo>
                    <a:pt x="1605" y="1004"/>
                    <a:pt x="1605" y="1004"/>
                    <a:pt x="1605" y="988"/>
                  </a:cubicBezTo>
                  <a:cubicBezTo>
                    <a:pt x="1597" y="948"/>
                    <a:pt x="1597" y="901"/>
                    <a:pt x="1613" y="877"/>
                  </a:cubicBezTo>
                  <a:cubicBezTo>
                    <a:pt x="1621" y="861"/>
                    <a:pt x="1621" y="853"/>
                    <a:pt x="1621" y="846"/>
                  </a:cubicBezTo>
                  <a:cubicBezTo>
                    <a:pt x="1621" y="830"/>
                    <a:pt x="1629" y="814"/>
                    <a:pt x="1653" y="806"/>
                  </a:cubicBezTo>
                  <a:cubicBezTo>
                    <a:pt x="1692" y="790"/>
                    <a:pt x="1700" y="782"/>
                    <a:pt x="1700" y="774"/>
                  </a:cubicBezTo>
                  <a:lnTo>
                    <a:pt x="1692" y="774"/>
                  </a:lnTo>
                  <a:lnTo>
                    <a:pt x="1692" y="774"/>
                  </a:lnTo>
                  <a:cubicBezTo>
                    <a:pt x="1684" y="774"/>
                    <a:pt x="1668" y="774"/>
                    <a:pt x="1660" y="759"/>
                  </a:cubicBezTo>
                  <a:cubicBezTo>
                    <a:pt x="1660" y="759"/>
                    <a:pt x="1660" y="751"/>
                    <a:pt x="1653" y="751"/>
                  </a:cubicBezTo>
                  <a:cubicBezTo>
                    <a:pt x="1645" y="735"/>
                    <a:pt x="1637" y="719"/>
                    <a:pt x="1653" y="703"/>
                  </a:cubicBezTo>
                  <a:cubicBezTo>
                    <a:pt x="1668" y="695"/>
                    <a:pt x="1668" y="687"/>
                    <a:pt x="1676" y="679"/>
                  </a:cubicBezTo>
                  <a:cubicBezTo>
                    <a:pt x="1676" y="679"/>
                    <a:pt x="1684" y="671"/>
                    <a:pt x="1700" y="656"/>
                  </a:cubicBezTo>
                  <a:cubicBezTo>
                    <a:pt x="1716" y="632"/>
                    <a:pt x="1724" y="616"/>
                    <a:pt x="1724" y="600"/>
                  </a:cubicBezTo>
                  <a:cubicBezTo>
                    <a:pt x="1700" y="593"/>
                    <a:pt x="1660" y="593"/>
                    <a:pt x="1629" y="584"/>
                  </a:cubicBezTo>
                  <a:cubicBezTo>
                    <a:pt x="1613" y="584"/>
                    <a:pt x="1597" y="584"/>
                    <a:pt x="1581" y="577"/>
                  </a:cubicBezTo>
                  <a:cubicBezTo>
                    <a:pt x="1558" y="577"/>
                    <a:pt x="1534" y="577"/>
                    <a:pt x="1518" y="569"/>
                  </a:cubicBezTo>
                  <a:cubicBezTo>
                    <a:pt x="1479" y="569"/>
                    <a:pt x="1455" y="561"/>
                    <a:pt x="1455" y="553"/>
                  </a:cubicBezTo>
                  <a:cubicBezTo>
                    <a:pt x="1447" y="537"/>
                    <a:pt x="1415" y="371"/>
                    <a:pt x="1408" y="324"/>
                  </a:cubicBezTo>
                  <a:cubicBezTo>
                    <a:pt x="1408" y="284"/>
                    <a:pt x="1368" y="158"/>
                    <a:pt x="1336" y="102"/>
                  </a:cubicBezTo>
                  <a:cubicBezTo>
                    <a:pt x="1320" y="55"/>
                    <a:pt x="1313" y="23"/>
                    <a:pt x="1313" y="7"/>
                  </a:cubicBezTo>
                  <a:cubicBezTo>
                    <a:pt x="8" y="260"/>
                    <a:pt x="8" y="260"/>
                    <a:pt x="8" y="260"/>
                  </a:cubicBezTo>
                  <a:cubicBezTo>
                    <a:pt x="48" y="482"/>
                    <a:pt x="48" y="482"/>
                    <a:pt x="48" y="482"/>
                  </a:cubicBezTo>
                  <a:cubicBezTo>
                    <a:pt x="166" y="347"/>
                    <a:pt x="166" y="347"/>
                    <a:pt x="166" y="347"/>
                  </a:cubicBezTo>
                  <a:lnTo>
                    <a:pt x="166" y="347"/>
                  </a:lnTo>
                  <a:cubicBezTo>
                    <a:pt x="166" y="347"/>
                    <a:pt x="190" y="340"/>
                    <a:pt x="206" y="340"/>
                  </a:cubicBezTo>
                  <a:cubicBezTo>
                    <a:pt x="214" y="340"/>
                    <a:pt x="214" y="347"/>
                    <a:pt x="222" y="347"/>
                  </a:cubicBezTo>
                  <a:cubicBezTo>
                    <a:pt x="222" y="355"/>
                    <a:pt x="222" y="355"/>
                    <a:pt x="222" y="355"/>
                  </a:cubicBezTo>
                  <a:lnTo>
                    <a:pt x="230" y="340"/>
                  </a:lnTo>
                  <a:lnTo>
                    <a:pt x="230" y="340"/>
                  </a:lnTo>
                  <a:cubicBezTo>
                    <a:pt x="230" y="331"/>
                    <a:pt x="238" y="324"/>
                    <a:pt x="238" y="316"/>
                  </a:cubicBezTo>
                  <a:cubicBezTo>
                    <a:pt x="253" y="268"/>
                    <a:pt x="261" y="253"/>
                    <a:pt x="277" y="253"/>
                  </a:cubicBezTo>
                  <a:lnTo>
                    <a:pt x="277" y="253"/>
                  </a:lnTo>
                  <a:cubicBezTo>
                    <a:pt x="285" y="253"/>
                    <a:pt x="285" y="260"/>
                    <a:pt x="285" y="260"/>
                  </a:cubicBezTo>
                  <a:cubicBezTo>
                    <a:pt x="293" y="276"/>
                    <a:pt x="301" y="284"/>
                    <a:pt x="325" y="284"/>
                  </a:cubicBezTo>
                  <a:cubicBezTo>
                    <a:pt x="348" y="292"/>
                    <a:pt x="356" y="276"/>
                    <a:pt x="372" y="260"/>
                  </a:cubicBezTo>
                  <a:cubicBezTo>
                    <a:pt x="372" y="253"/>
                    <a:pt x="380" y="245"/>
                    <a:pt x="388" y="245"/>
                  </a:cubicBezTo>
                  <a:cubicBezTo>
                    <a:pt x="396" y="237"/>
                    <a:pt x="403" y="237"/>
                    <a:pt x="411" y="237"/>
                  </a:cubicBezTo>
                  <a:cubicBezTo>
                    <a:pt x="427" y="229"/>
                    <a:pt x="435" y="221"/>
                    <a:pt x="443" y="213"/>
                  </a:cubicBezTo>
                  <a:cubicBezTo>
                    <a:pt x="451" y="205"/>
                    <a:pt x="475" y="197"/>
                    <a:pt x="490" y="197"/>
                  </a:cubicBezTo>
                  <a:cubicBezTo>
                    <a:pt x="498" y="197"/>
                    <a:pt x="498" y="197"/>
                    <a:pt x="506" y="197"/>
                  </a:cubicBezTo>
                  <a:cubicBezTo>
                    <a:pt x="522" y="205"/>
                    <a:pt x="546" y="205"/>
                    <a:pt x="569" y="205"/>
                  </a:cubicBezTo>
                  <a:cubicBezTo>
                    <a:pt x="601" y="205"/>
                    <a:pt x="625" y="229"/>
                    <a:pt x="633" y="245"/>
                  </a:cubicBezTo>
                  <a:cubicBezTo>
                    <a:pt x="633" y="268"/>
                    <a:pt x="664" y="308"/>
                    <a:pt x="672" y="324"/>
                  </a:cubicBezTo>
                  <a:cubicBezTo>
                    <a:pt x="680" y="316"/>
                    <a:pt x="696" y="316"/>
                    <a:pt x="712" y="316"/>
                  </a:cubicBezTo>
                  <a:cubicBezTo>
                    <a:pt x="743" y="316"/>
                    <a:pt x="759" y="324"/>
                    <a:pt x="759" y="331"/>
                  </a:cubicBezTo>
                  <a:cubicBezTo>
                    <a:pt x="759" y="340"/>
                    <a:pt x="759" y="347"/>
                    <a:pt x="759" y="355"/>
                  </a:cubicBezTo>
                  <a:cubicBezTo>
                    <a:pt x="767" y="379"/>
                    <a:pt x="767" y="403"/>
                    <a:pt x="775" y="411"/>
                  </a:cubicBezTo>
                  <a:cubicBezTo>
                    <a:pt x="775" y="411"/>
                    <a:pt x="783" y="419"/>
                    <a:pt x="791" y="419"/>
                  </a:cubicBezTo>
                  <a:cubicBezTo>
                    <a:pt x="791" y="419"/>
                    <a:pt x="799" y="411"/>
                    <a:pt x="807" y="411"/>
                  </a:cubicBezTo>
                  <a:cubicBezTo>
                    <a:pt x="807" y="411"/>
                    <a:pt x="815" y="411"/>
                    <a:pt x="822" y="411"/>
                  </a:cubicBezTo>
                  <a:cubicBezTo>
                    <a:pt x="830" y="411"/>
                    <a:pt x="846" y="419"/>
                    <a:pt x="862" y="426"/>
                  </a:cubicBezTo>
                  <a:cubicBezTo>
                    <a:pt x="862" y="426"/>
                    <a:pt x="870" y="434"/>
                    <a:pt x="886" y="434"/>
                  </a:cubicBezTo>
                  <a:cubicBezTo>
                    <a:pt x="917" y="458"/>
                    <a:pt x="957" y="482"/>
                    <a:pt x="965" y="506"/>
                  </a:cubicBezTo>
                  <a:cubicBezTo>
                    <a:pt x="965" y="513"/>
                    <a:pt x="965" y="513"/>
                    <a:pt x="965" y="521"/>
                  </a:cubicBezTo>
                  <a:cubicBezTo>
                    <a:pt x="965" y="553"/>
                    <a:pt x="965" y="577"/>
                    <a:pt x="949" y="608"/>
                  </a:cubicBezTo>
                  <a:cubicBezTo>
                    <a:pt x="917" y="664"/>
                    <a:pt x="902" y="711"/>
                    <a:pt x="917" y="727"/>
                  </a:cubicBezTo>
                  <a:cubicBezTo>
                    <a:pt x="917" y="735"/>
                    <a:pt x="933" y="735"/>
                    <a:pt x="941" y="735"/>
                  </a:cubicBezTo>
                  <a:cubicBezTo>
                    <a:pt x="957" y="735"/>
                    <a:pt x="973" y="735"/>
                    <a:pt x="980" y="719"/>
                  </a:cubicBezTo>
                  <a:cubicBezTo>
                    <a:pt x="989" y="711"/>
                    <a:pt x="1004" y="711"/>
                    <a:pt x="1020" y="711"/>
                  </a:cubicBezTo>
                  <a:cubicBezTo>
                    <a:pt x="1028" y="711"/>
                    <a:pt x="1044" y="711"/>
                    <a:pt x="1052" y="727"/>
                  </a:cubicBezTo>
                  <a:cubicBezTo>
                    <a:pt x="1060" y="735"/>
                    <a:pt x="1052" y="735"/>
                    <a:pt x="1052" y="743"/>
                  </a:cubicBezTo>
                  <a:cubicBezTo>
                    <a:pt x="1052" y="743"/>
                    <a:pt x="1044" y="743"/>
                    <a:pt x="1044" y="751"/>
                  </a:cubicBezTo>
                  <a:cubicBezTo>
                    <a:pt x="1044" y="751"/>
                    <a:pt x="1052" y="751"/>
                    <a:pt x="1060" y="751"/>
                  </a:cubicBezTo>
                  <a:cubicBezTo>
                    <a:pt x="1083" y="766"/>
                    <a:pt x="1131" y="782"/>
                    <a:pt x="1162" y="790"/>
                  </a:cubicBezTo>
                  <a:cubicBezTo>
                    <a:pt x="1162" y="790"/>
                    <a:pt x="1170" y="790"/>
                    <a:pt x="1178" y="790"/>
                  </a:cubicBezTo>
                  <a:cubicBezTo>
                    <a:pt x="1186" y="790"/>
                    <a:pt x="1202" y="790"/>
                    <a:pt x="1210" y="782"/>
                  </a:cubicBezTo>
                  <a:cubicBezTo>
                    <a:pt x="1226" y="782"/>
                    <a:pt x="1242" y="782"/>
                    <a:pt x="1242" y="782"/>
                  </a:cubicBezTo>
                  <a:cubicBezTo>
                    <a:pt x="1249" y="782"/>
                    <a:pt x="1249" y="774"/>
                    <a:pt x="1249" y="774"/>
                  </a:cubicBezTo>
                  <a:cubicBezTo>
                    <a:pt x="1249" y="759"/>
                    <a:pt x="1249" y="751"/>
                    <a:pt x="1249" y="735"/>
                  </a:cubicBezTo>
                  <a:cubicBezTo>
                    <a:pt x="1242" y="719"/>
                    <a:pt x="1242" y="703"/>
                    <a:pt x="1242" y="695"/>
                  </a:cubicBezTo>
                  <a:cubicBezTo>
                    <a:pt x="1242" y="679"/>
                    <a:pt x="1242" y="671"/>
                    <a:pt x="1233" y="656"/>
                  </a:cubicBezTo>
                  <a:cubicBezTo>
                    <a:pt x="1226" y="640"/>
                    <a:pt x="1218" y="632"/>
                    <a:pt x="1210" y="624"/>
                  </a:cubicBezTo>
                  <a:cubicBezTo>
                    <a:pt x="1202" y="616"/>
                    <a:pt x="1194" y="616"/>
                    <a:pt x="1194" y="600"/>
                  </a:cubicBezTo>
                  <a:cubicBezTo>
                    <a:pt x="1186" y="584"/>
                    <a:pt x="1186" y="577"/>
                    <a:pt x="1178" y="569"/>
                  </a:cubicBezTo>
                  <a:cubicBezTo>
                    <a:pt x="1170" y="545"/>
                    <a:pt x="1155" y="521"/>
                    <a:pt x="1155" y="498"/>
                  </a:cubicBezTo>
                  <a:cubicBezTo>
                    <a:pt x="1155" y="474"/>
                    <a:pt x="1155" y="458"/>
                    <a:pt x="1155" y="442"/>
                  </a:cubicBezTo>
                  <a:cubicBezTo>
                    <a:pt x="1155" y="419"/>
                    <a:pt x="1155" y="395"/>
                    <a:pt x="1147" y="371"/>
                  </a:cubicBezTo>
                  <a:cubicBezTo>
                    <a:pt x="1147" y="363"/>
                    <a:pt x="1147" y="355"/>
                    <a:pt x="1147" y="347"/>
                  </a:cubicBezTo>
                  <a:cubicBezTo>
                    <a:pt x="1147" y="324"/>
                    <a:pt x="1147" y="316"/>
                    <a:pt x="1139" y="308"/>
                  </a:cubicBezTo>
                  <a:cubicBezTo>
                    <a:pt x="1115" y="300"/>
                    <a:pt x="1091" y="260"/>
                    <a:pt x="1099" y="245"/>
                  </a:cubicBezTo>
                  <a:lnTo>
                    <a:pt x="1099" y="245"/>
                  </a:lnTo>
                  <a:lnTo>
                    <a:pt x="1107" y="245"/>
                  </a:lnTo>
                  <a:lnTo>
                    <a:pt x="1115" y="245"/>
                  </a:lnTo>
                  <a:cubicBezTo>
                    <a:pt x="1115" y="253"/>
                    <a:pt x="1123" y="253"/>
                    <a:pt x="1123" y="253"/>
                  </a:cubicBezTo>
                  <a:cubicBezTo>
                    <a:pt x="1123" y="253"/>
                    <a:pt x="1131" y="253"/>
                    <a:pt x="1139" y="245"/>
                  </a:cubicBezTo>
                  <a:cubicBezTo>
                    <a:pt x="1147" y="221"/>
                    <a:pt x="1170" y="189"/>
                    <a:pt x="1178" y="189"/>
                  </a:cubicBezTo>
                  <a:cubicBezTo>
                    <a:pt x="1186" y="181"/>
                    <a:pt x="1186" y="181"/>
                    <a:pt x="1186" y="181"/>
                  </a:cubicBezTo>
                  <a:cubicBezTo>
                    <a:pt x="1194" y="181"/>
                    <a:pt x="1202" y="181"/>
                    <a:pt x="1218" y="166"/>
                  </a:cubicBezTo>
                  <a:cubicBezTo>
                    <a:pt x="1233" y="158"/>
                    <a:pt x="1249" y="142"/>
                    <a:pt x="1249" y="134"/>
                  </a:cubicBezTo>
                  <a:cubicBezTo>
                    <a:pt x="1249" y="126"/>
                    <a:pt x="1249" y="118"/>
                    <a:pt x="1257" y="118"/>
                  </a:cubicBezTo>
                  <a:cubicBezTo>
                    <a:pt x="1257" y="110"/>
                    <a:pt x="1257" y="110"/>
                    <a:pt x="1265" y="110"/>
                  </a:cubicBezTo>
                  <a:cubicBezTo>
                    <a:pt x="1265" y="110"/>
                    <a:pt x="1273" y="110"/>
                    <a:pt x="1273" y="126"/>
                  </a:cubicBezTo>
                  <a:cubicBezTo>
                    <a:pt x="1273" y="134"/>
                    <a:pt x="1273" y="134"/>
                    <a:pt x="1273" y="142"/>
                  </a:cubicBezTo>
                  <a:cubicBezTo>
                    <a:pt x="1273" y="150"/>
                    <a:pt x="1273" y="166"/>
                    <a:pt x="1273" y="166"/>
                  </a:cubicBezTo>
                  <a:lnTo>
                    <a:pt x="1273" y="166"/>
                  </a:lnTo>
                  <a:cubicBezTo>
                    <a:pt x="1281" y="166"/>
                    <a:pt x="1297" y="173"/>
                    <a:pt x="1297" y="173"/>
                  </a:cubicBezTo>
                  <a:cubicBezTo>
                    <a:pt x="1297" y="181"/>
                    <a:pt x="1289" y="189"/>
                    <a:pt x="1281" y="189"/>
                  </a:cubicBezTo>
                  <a:lnTo>
                    <a:pt x="1273" y="189"/>
                  </a:lnTo>
                  <a:cubicBezTo>
                    <a:pt x="1249" y="197"/>
                    <a:pt x="1202" y="205"/>
                    <a:pt x="1194" y="221"/>
                  </a:cubicBezTo>
                  <a:lnTo>
                    <a:pt x="1194" y="229"/>
                  </a:lnTo>
                  <a:cubicBezTo>
                    <a:pt x="1202" y="245"/>
                    <a:pt x="1202" y="260"/>
                    <a:pt x="1202" y="276"/>
                  </a:cubicBezTo>
                  <a:cubicBezTo>
                    <a:pt x="1210" y="300"/>
                    <a:pt x="1210" y="316"/>
                    <a:pt x="1218" y="316"/>
                  </a:cubicBezTo>
                  <a:lnTo>
                    <a:pt x="1218" y="316"/>
                  </a:lnTo>
                  <a:cubicBezTo>
                    <a:pt x="1226" y="316"/>
                    <a:pt x="1233" y="316"/>
                    <a:pt x="1233" y="316"/>
                  </a:cubicBezTo>
                  <a:cubicBezTo>
                    <a:pt x="1242" y="316"/>
                    <a:pt x="1242" y="316"/>
                    <a:pt x="1249" y="324"/>
                  </a:cubicBezTo>
                  <a:cubicBezTo>
                    <a:pt x="1249" y="324"/>
                    <a:pt x="1249" y="331"/>
                    <a:pt x="1249" y="340"/>
                  </a:cubicBezTo>
                  <a:cubicBezTo>
                    <a:pt x="1249" y="355"/>
                    <a:pt x="1242" y="355"/>
                    <a:pt x="1226" y="363"/>
                  </a:cubicBezTo>
                  <a:cubicBezTo>
                    <a:pt x="1226" y="363"/>
                    <a:pt x="1218" y="371"/>
                    <a:pt x="1210" y="379"/>
                  </a:cubicBezTo>
                  <a:cubicBezTo>
                    <a:pt x="1210" y="387"/>
                    <a:pt x="1202" y="387"/>
                    <a:pt x="1194" y="395"/>
                  </a:cubicBezTo>
                  <a:cubicBezTo>
                    <a:pt x="1186" y="403"/>
                    <a:pt x="1178" y="411"/>
                    <a:pt x="1178" y="419"/>
                  </a:cubicBezTo>
                  <a:lnTo>
                    <a:pt x="1186" y="419"/>
                  </a:lnTo>
                  <a:cubicBezTo>
                    <a:pt x="1202" y="419"/>
                    <a:pt x="1218" y="411"/>
                    <a:pt x="1226" y="403"/>
                  </a:cubicBezTo>
                  <a:cubicBezTo>
                    <a:pt x="1233" y="395"/>
                    <a:pt x="1233" y="395"/>
                    <a:pt x="1242" y="395"/>
                  </a:cubicBezTo>
                  <a:lnTo>
                    <a:pt x="1249" y="395"/>
                  </a:lnTo>
                  <a:cubicBezTo>
                    <a:pt x="1249" y="403"/>
                    <a:pt x="1257" y="403"/>
                    <a:pt x="1257" y="403"/>
                  </a:cubicBezTo>
                  <a:cubicBezTo>
                    <a:pt x="1265" y="411"/>
                    <a:pt x="1265" y="419"/>
                    <a:pt x="1265" y="426"/>
                  </a:cubicBezTo>
                  <a:lnTo>
                    <a:pt x="1265" y="434"/>
                  </a:lnTo>
                  <a:cubicBezTo>
                    <a:pt x="1257" y="442"/>
                    <a:pt x="1249" y="442"/>
                    <a:pt x="1242" y="450"/>
                  </a:cubicBezTo>
                  <a:cubicBezTo>
                    <a:pt x="1233" y="450"/>
                    <a:pt x="1226" y="450"/>
                    <a:pt x="1226" y="458"/>
                  </a:cubicBezTo>
                  <a:lnTo>
                    <a:pt x="1226" y="466"/>
                  </a:lnTo>
                  <a:cubicBezTo>
                    <a:pt x="1226" y="474"/>
                    <a:pt x="1226" y="482"/>
                    <a:pt x="1226" y="482"/>
                  </a:cubicBezTo>
                  <a:lnTo>
                    <a:pt x="1233" y="490"/>
                  </a:lnTo>
                  <a:cubicBezTo>
                    <a:pt x="1242" y="490"/>
                    <a:pt x="1242" y="490"/>
                    <a:pt x="1242" y="490"/>
                  </a:cubicBezTo>
                  <a:cubicBezTo>
                    <a:pt x="1249" y="490"/>
                    <a:pt x="1257" y="490"/>
                    <a:pt x="1257" y="482"/>
                  </a:cubicBezTo>
                  <a:cubicBezTo>
                    <a:pt x="1265" y="482"/>
                    <a:pt x="1265" y="482"/>
                    <a:pt x="1273" y="482"/>
                  </a:cubicBezTo>
                  <a:cubicBezTo>
                    <a:pt x="1281" y="482"/>
                    <a:pt x="1281" y="482"/>
                    <a:pt x="1289" y="490"/>
                  </a:cubicBezTo>
                  <a:lnTo>
                    <a:pt x="1297" y="498"/>
                  </a:lnTo>
                  <a:cubicBezTo>
                    <a:pt x="1305" y="506"/>
                    <a:pt x="1313" y="506"/>
                    <a:pt x="1313" y="513"/>
                  </a:cubicBezTo>
                  <a:cubicBezTo>
                    <a:pt x="1313" y="521"/>
                    <a:pt x="1305" y="521"/>
                    <a:pt x="1305" y="529"/>
                  </a:cubicBezTo>
                  <a:cubicBezTo>
                    <a:pt x="1297" y="529"/>
                    <a:pt x="1289" y="529"/>
                    <a:pt x="1281" y="537"/>
                  </a:cubicBezTo>
                  <a:cubicBezTo>
                    <a:pt x="1273" y="537"/>
                    <a:pt x="1265" y="537"/>
                    <a:pt x="1265" y="545"/>
                  </a:cubicBezTo>
                  <a:cubicBezTo>
                    <a:pt x="1257" y="553"/>
                    <a:pt x="1257" y="561"/>
                    <a:pt x="1257" y="569"/>
                  </a:cubicBezTo>
                  <a:cubicBezTo>
                    <a:pt x="1257" y="569"/>
                    <a:pt x="1249" y="577"/>
                    <a:pt x="1257" y="577"/>
                  </a:cubicBezTo>
                  <a:cubicBezTo>
                    <a:pt x="1257" y="584"/>
                    <a:pt x="1257" y="584"/>
                    <a:pt x="1265" y="584"/>
                  </a:cubicBezTo>
                  <a:cubicBezTo>
                    <a:pt x="1273" y="584"/>
                    <a:pt x="1281" y="584"/>
                    <a:pt x="1281" y="584"/>
                  </a:cubicBezTo>
                  <a:cubicBezTo>
                    <a:pt x="1297" y="584"/>
                    <a:pt x="1305" y="584"/>
                    <a:pt x="1305" y="608"/>
                  </a:cubicBezTo>
                  <a:cubicBezTo>
                    <a:pt x="1313" y="616"/>
                    <a:pt x="1305" y="624"/>
                    <a:pt x="1305" y="632"/>
                  </a:cubicBezTo>
                  <a:cubicBezTo>
                    <a:pt x="1305" y="632"/>
                    <a:pt x="1305" y="640"/>
                    <a:pt x="1305" y="656"/>
                  </a:cubicBezTo>
                  <a:lnTo>
                    <a:pt x="1305" y="664"/>
                  </a:lnTo>
                  <a:cubicBezTo>
                    <a:pt x="1305" y="679"/>
                    <a:pt x="1305" y="687"/>
                    <a:pt x="1305" y="687"/>
                  </a:cubicBezTo>
                  <a:cubicBezTo>
                    <a:pt x="1305" y="695"/>
                    <a:pt x="1313" y="695"/>
                    <a:pt x="1320" y="695"/>
                  </a:cubicBezTo>
                  <a:cubicBezTo>
                    <a:pt x="1352" y="703"/>
                    <a:pt x="1368" y="671"/>
                    <a:pt x="1368" y="664"/>
                  </a:cubicBezTo>
                  <a:cubicBezTo>
                    <a:pt x="1376" y="656"/>
                    <a:pt x="1384" y="648"/>
                    <a:pt x="1392" y="648"/>
                  </a:cubicBezTo>
                  <a:cubicBezTo>
                    <a:pt x="1400" y="648"/>
                    <a:pt x="1415" y="656"/>
                    <a:pt x="1423" y="679"/>
                  </a:cubicBezTo>
                  <a:cubicBezTo>
                    <a:pt x="1431" y="695"/>
                    <a:pt x="1439" y="703"/>
                    <a:pt x="1447" y="711"/>
                  </a:cubicBezTo>
                  <a:cubicBezTo>
                    <a:pt x="1463" y="735"/>
                    <a:pt x="1471" y="743"/>
                    <a:pt x="1463" y="766"/>
                  </a:cubicBezTo>
                  <a:cubicBezTo>
                    <a:pt x="1463" y="774"/>
                    <a:pt x="1455" y="782"/>
                    <a:pt x="1455" y="790"/>
                  </a:cubicBezTo>
                  <a:lnTo>
                    <a:pt x="1455" y="790"/>
                  </a:lnTo>
                  <a:lnTo>
                    <a:pt x="1455" y="798"/>
                  </a:lnTo>
                  <a:cubicBezTo>
                    <a:pt x="1463" y="798"/>
                    <a:pt x="1463" y="798"/>
                    <a:pt x="1471" y="798"/>
                  </a:cubicBezTo>
                  <a:cubicBezTo>
                    <a:pt x="1479" y="806"/>
                    <a:pt x="1486" y="814"/>
                    <a:pt x="1502" y="814"/>
                  </a:cubicBezTo>
                  <a:cubicBezTo>
                    <a:pt x="1502" y="814"/>
                    <a:pt x="1502" y="814"/>
                    <a:pt x="1510" y="814"/>
                  </a:cubicBezTo>
                  <a:close/>
                </a:path>
              </a:pathLst>
            </a:custGeom>
            <a:solidFill>
              <a:schemeClr val="accent6"/>
            </a:solidFill>
            <a:ln>
              <a:solidFill>
                <a:schemeClr val="bg2"/>
              </a:solidFill>
            </a:ln>
            <a:effectLst/>
          </p:spPr>
          <p:txBody>
            <a:bodyPr wrap="none" anchor="ctr"/>
            <a:lstStyle/>
            <a:p>
              <a:endParaRPr lang="en-US"/>
            </a:p>
          </p:txBody>
        </p:sp>
        <p:sp>
          <p:nvSpPr>
            <p:cNvPr id="338" name="Freeform 777"/>
            <p:cNvSpPr>
              <a:spLocks noChangeArrowheads="1"/>
            </p:cNvSpPr>
            <p:nvPr/>
          </p:nvSpPr>
          <p:spPr bwMode="auto">
            <a:xfrm>
              <a:off x="20106304" y="6360855"/>
              <a:ext cx="881336" cy="897571"/>
            </a:xfrm>
            <a:custGeom>
              <a:avLst/>
              <a:gdLst>
                <a:gd name="T0" fmla="*/ 538 w 1677"/>
                <a:gd name="T1" fmla="*/ 15 h 1707"/>
                <a:gd name="T2" fmla="*/ 561 w 1677"/>
                <a:gd name="T3" fmla="*/ 166 h 1707"/>
                <a:gd name="T4" fmla="*/ 546 w 1677"/>
                <a:gd name="T5" fmla="*/ 324 h 1707"/>
                <a:gd name="T6" fmla="*/ 498 w 1677"/>
                <a:gd name="T7" fmla="*/ 521 h 1707"/>
                <a:gd name="T8" fmla="*/ 356 w 1677"/>
                <a:gd name="T9" fmla="*/ 632 h 1707"/>
                <a:gd name="T10" fmla="*/ 277 w 1677"/>
                <a:gd name="T11" fmla="*/ 695 h 1707"/>
                <a:gd name="T12" fmla="*/ 222 w 1677"/>
                <a:gd name="T13" fmla="*/ 877 h 1707"/>
                <a:gd name="T14" fmla="*/ 119 w 1677"/>
                <a:gd name="T15" fmla="*/ 917 h 1707"/>
                <a:gd name="T16" fmla="*/ 119 w 1677"/>
                <a:gd name="T17" fmla="*/ 1075 h 1707"/>
                <a:gd name="T18" fmla="*/ 56 w 1677"/>
                <a:gd name="T19" fmla="*/ 1154 h 1707"/>
                <a:gd name="T20" fmla="*/ 32 w 1677"/>
                <a:gd name="T21" fmla="*/ 1304 h 1707"/>
                <a:gd name="T22" fmla="*/ 182 w 1677"/>
                <a:gd name="T23" fmla="*/ 1501 h 1707"/>
                <a:gd name="T24" fmla="*/ 348 w 1677"/>
                <a:gd name="T25" fmla="*/ 1619 h 1707"/>
                <a:gd name="T26" fmla="*/ 530 w 1677"/>
                <a:gd name="T27" fmla="*/ 1611 h 1707"/>
                <a:gd name="T28" fmla="*/ 696 w 1677"/>
                <a:gd name="T29" fmla="*/ 1532 h 1707"/>
                <a:gd name="T30" fmla="*/ 854 w 1677"/>
                <a:gd name="T31" fmla="*/ 1478 h 1707"/>
                <a:gd name="T32" fmla="*/ 925 w 1677"/>
                <a:gd name="T33" fmla="*/ 1367 h 1707"/>
                <a:gd name="T34" fmla="*/ 941 w 1677"/>
                <a:gd name="T35" fmla="*/ 1217 h 1707"/>
                <a:gd name="T36" fmla="*/ 1012 w 1677"/>
                <a:gd name="T37" fmla="*/ 1051 h 1707"/>
                <a:gd name="T38" fmla="*/ 1115 w 1677"/>
                <a:gd name="T39" fmla="*/ 901 h 1707"/>
                <a:gd name="T40" fmla="*/ 1194 w 1677"/>
                <a:gd name="T41" fmla="*/ 893 h 1707"/>
                <a:gd name="T42" fmla="*/ 1257 w 1677"/>
                <a:gd name="T43" fmla="*/ 822 h 1707"/>
                <a:gd name="T44" fmla="*/ 1336 w 1677"/>
                <a:gd name="T45" fmla="*/ 751 h 1707"/>
                <a:gd name="T46" fmla="*/ 1423 w 1677"/>
                <a:gd name="T47" fmla="*/ 624 h 1707"/>
                <a:gd name="T48" fmla="*/ 1471 w 1677"/>
                <a:gd name="T49" fmla="*/ 411 h 1707"/>
                <a:gd name="T50" fmla="*/ 1676 w 1677"/>
                <a:gd name="T51" fmla="*/ 419 h 1707"/>
                <a:gd name="T52" fmla="*/ 1629 w 1677"/>
                <a:gd name="T53" fmla="*/ 348 h 1707"/>
                <a:gd name="T54" fmla="*/ 1510 w 1677"/>
                <a:gd name="T55" fmla="*/ 292 h 1707"/>
                <a:gd name="T56" fmla="*/ 1392 w 1677"/>
                <a:gd name="T57" fmla="*/ 340 h 1707"/>
                <a:gd name="T58" fmla="*/ 1281 w 1677"/>
                <a:gd name="T59" fmla="*/ 348 h 1707"/>
                <a:gd name="T60" fmla="*/ 1218 w 1677"/>
                <a:gd name="T61" fmla="*/ 442 h 1707"/>
                <a:gd name="T62" fmla="*/ 1052 w 1677"/>
                <a:gd name="T63" fmla="*/ 585 h 1707"/>
                <a:gd name="T64" fmla="*/ 641 w 1677"/>
                <a:gd name="T65" fmla="*/ 419 h 1707"/>
                <a:gd name="T66" fmla="*/ 538 w 1677"/>
                <a:gd name="T67" fmla="*/ 15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7" h="1707">
                  <a:moveTo>
                    <a:pt x="538" y="15"/>
                  </a:moveTo>
                  <a:lnTo>
                    <a:pt x="538" y="15"/>
                  </a:lnTo>
                  <a:cubicBezTo>
                    <a:pt x="538" y="31"/>
                    <a:pt x="546" y="63"/>
                    <a:pt x="546" y="87"/>
                  </a:cubicBezTo>
                  <a:cubicBezTo>
                    <a:pt x="554" y="118"/>
                    <a:pt x="577" y="158"/>
                    <a:pt x="561" y="166"/>
                  </a:cubicBezTo>
                  <a:cubicBezTo>
                    <a:pt x="546" y="174"/>
                    <a:pt x="538" y="158"/>
                    <a:pt x="546" y="197"/>
                  </a:cubicBezTo>
                  <a:cubicBezTo>
                    <a:pt x="546" y="237"/>
                    <a:pt x="561" y="316"/>
                    <a:pt x="546" y="324"/>
                  </a:cubicBezTo>
                  <a:cubicBezTo>
                    <a:pt x="538" y="340"/>
                    <a:pt x="506" y="316"/>
                    <a:pt x="506" y="379"/>
                  </a:cubicBezTo>
                  <a:cubicBezTo>
                    <a:pt x="514" y="435"/>
                    <a:pt x="522" y="498"/>
                    <a:pt x="498" y="521"/>
                  </a:cubicBezTo>
                  <a:cubicBezTo>
                    <a:pt x="483" y="553"/>
                    <a:pt x="443" y="624"/>
                    <a:pt x="419" y="624"/>
                  </a:cubicBezTo>
                  <a:cubicBezTo>
                    <a:pt x="388" y="632"/>
                    <a:pt x="388" y="648"/>
                    <a:pt x="356" y="632"/>
                  </a:cubicBezTo>
                  <a:cubicBezTo>
                    <a:pt x="332" y="616"/>
                    <a:pt x="309" y="593"/>
                    <a:pt x="301" y="624"/>
                  </a:cubicBezTo>
                  <a:cubicBezTo>
                    <a:pt x="293" y="656"/>
                    <a:pt x="301" y="688"/>
                    <a:pt x="277" y="695"/>
                  </a:cubicBezTo>
                  <a:cubicBezTo>
                    <a:pt x="253" y="703"/>
                    <a:pt x="206" y="711"/>
                    <a:pt x="214" y="743"/>
                  </a:cubicBezTo>
                  <a:cubicBezTo>
                    <a:pt x="222" y="782"/>
                    <a:pt x="237" y="893"/>
                    <a:pt x="222" y="877"/>
                  </a:cubicBezTo>
                  <a:cubicBezTo>
                    <a:pt x="198" y="861"/>
                    <a:pt x="166" y="830"/>
                    <a:pt x="159" y="846"/>
                  </a:cubicBezTo>
                  <a:cubicBezTo>
                    <a:pt x="143" y="854"/>
                    <a:pt x="119" y="893"/>
                    <a:pt x="119" y="917"/>
                  </a:cubicBezTo>
                  <a:cubicBezTo>
                    <a:pt x="127" y="948"/>
                    <a:pt x="103" y="980"/>
                    <a:pt x="119" y="1004"/>
                  </a:cubicBezTo>
                  <a:cubicBezTo>
                    <a:pt x="127" y="1027"/>
                    <a:pt x="135" y="1067"/>
                    <a:pt x="119" y="1075"/>
                  </a:cubicBezTo>
                  <a:cubicBezTo>
                    <a:pt x="95" y="1083"/>
                    <a:pt x="79" y="1075"/>
                    <a:pt x="79" y="1106"/>
                  </a:cubicBezTo>
                  <a:cubicBezTo>
                    <a:pt x="79" y="1146"/>
                    <a:pt x="87" y="1154"/>
                    <a:pt x="56" y="1154"/>
                  </a:cubicBezTo>
                  <a:cubicBezTo>
                    <a:pt x="32" y="1162"/>
                    <a:pt x="0" y="1170"/>
                    <a:pt x="0" y="1178"/>
                  </a:cubicBezTo>
                  <a:cubicBezTo>
                    <a:pt x="0" y="1185"/>
                    <a:pt x="8" y="1280"/>
                    <a:pt x="32" y="1304"/>
                  </a:cubicBezTo>
                  <a:cubicBezTo>
                    <a:pt x="64" y="1328"/>
                    <a:pt x="79" y="1359"/>
                    <a:pt x="95" y="1391"/>
                  </a:cubicBezTo>
                  <a:cubicBezTo>
                    <a:pt x="119" y="1431"/>
                    <a:pt x="119" y="1470"/>
                    <a:pt x="182" y="1501"/>
                  </a:cubicBezTo>
                  <a:cubicBezTo>
                    <a:pt x="237" y="1532"/>
                    <a:pt x="261" y="1509"/>
                    <a:pt x="285" y="1548"/>
                  </a:cubicBezTo>
                  <a:cubicBezTo>
                    <a:pt x="309" y="1580"/>
                    <a:pt x="253" y="1595"/>
                    <a:pt x="348" y="1619"/>
                  </a:cubicBezTo>
                  <a:cubicBezTo>
                    <a:pt x="443" y="1635"/>
                    <a:pt x="435" y="1706"/>
                    <a:pt x="475" y="1659"/>
                  </a:cubicBezTo>
                  <a:cubicBezTo>
                    <a:pt x="506" y="1611"/>
                    <a:pt x="467" y="1588"/>
                    <a:pt x="530" y="1611"/>
                  </a:cubicBezTo>
                  <a:cubicBezTo>
                    <a:pt x="593" y="1627"/>
                    <a:pt x="656" y="1588"/>
                    <a:pt x="672" y="1580"/>
                  </a:cubicBezTo>
                  <a:cubicBezTo>
                    <a:pt x="680" y="1564"/>
                    <a:pt x="625" y="1548"/>
                    <a:pt x="696" y="1532"/>
                  </a:cubicBezTo>
                  <a:cubicBezTo>
                    <a:pt x="767" y="1524"/>
                    <a:pt x="814" y="1509"/>
                    <a:pt x="814" y="1493"/>
                  </a:cubicBezTo>
                  <a:cubicBezTo>
                    <a:pt x="807" y="1470"/>
                    <a:pt x="823" y="1493"/>
                    <a:pt x="854" y="1478"/>
                  </a:cubicBezTo>
                  <a:cubicBezTo>
                    <a:pt x="886" y="1462"/>
                    <a:pt x="894" y="1399"/>
                    <a:pt x="917" y="1399"/>
                  </a:cubicBezTo>
                  <a:cubicBezTo>
                    <a:pt x="933" y="1399"/>
                    <a:pt x="965" y="1383"/>
                    <a:pt x="925" y="1367"/>
                  </a:cubicBezTo>
                  <a:cubicBezTo>
                    <a:pt x="886" y="1352"/>
                    <a:pt x="854" y="1375"/>
                    <a:pt x="886" y="1328"/>
                  </a:cubicBezTo>
                  <a:cubicBezTo>
                    <a:pt x="917" y="1272"/>
                    <a:pt x="917" y="1257"/>
                    <a:pt x="941" y="1217"/>
                  </a:cubicBezTo>
                  <a:cubicBezTo>
                    <a:pt x="973" y="1178"/>
                    <a:pt x="973" y="1178"/>
                    <a:pt x="981" y="1138"/>
                  </a:cubicBezTo>
                  <a:cubicBezTo>
                    <a:pt x="989" y="1091"/>
                    <a:pt x="996" y="1114"/>
                    <a:pt x="1012" y="1051"/>
                  </a:cubicBezTo>
                  <a:cubicBezTo>
                    <a:pt x="1028" y="988"/>
                    <a:pt x="996" y="948"/>
                    <a:pt x="1036" y="925"/>
                  </a:cubicBezTo>
                  <a:cubicBezTo>
                    <a:pt x="1083" y="901"/>
                    <a:pt x="1091" y="877"/>
                    <a:pt x="1115" y="901"/>
                  </a:cubicBezTo>
                  <a:cubicBezTo>
                    <a:pt x="1139" y="925"/>
                    <a:pt x="1170" y="956"/>
                    <a:pt x="1186" y="941"/>
                  </a:cubicBezTo>
                  <a:cubicBezTo>
                    <a:pt x="1194" y="932"/>
                    <a:pt x="1194" y="917"/>
                    <a:pt x="1194" y="893"/>
                  </a:cubicBezTo>
                  <a:cubicBezTo>
                    <a:pt x="1186" y="877"/>
                    <a:pt x="1210" y="830"/>
                    <a:pt x="1234" y="846"/>
                  </a:cubicBezTo>
                  <a:cubicBezTo>
                    <a:pt x="1249" y="854"/>
                    <a:pt x="1257" y="854"/>
                    <a:pt x="1257" y="822"/>
                  </a:cubicBezTo>
                  <a:cubicBezTo>
                    <a:pt x="1257" y="790"/>
                    <a:pt x="1226" y="759"/>
                    <a:pt x="1257" y="759"/>
                  </a:cubicBezTo>
                  <a:cubicBezTo>
                    <a:pt x="1289" y="759"/>
                    <a:pt x="1329" y="774"/>
                    <a:pt x="1336" y="751"/>
                  </a:cubicBezTo>
                  <a:cubicBezTo>
                    <a:pt x="1344" y="719"/>
                    <a:pt x="1336" y="679"/>
                    <a:pt x="1368" y="672"/>
                  </a:cubicBezTo>
                  <a:cubicBezTo>
                    <a:pt x="1400" y="664"/>
                    <a:pt x="1407" y="688"/>
                    <a:pt x="1423" y="624"/>
                  </a:cubicBezTo>
                  <a:cubicBezTo>
                    <a:pt x="1431" y="569"/>
                    <a:pt x="1439" y="521"/>
                    <a:pt x="1431" y="482"/>
                  </a:cubicBezTo>
                  <a:cubicBezTo>
                    <a:pt x="1431" y="442"/>
                    <a:pt x="1447" y="395"/>
                    <a:pt x="1471" y="411"/>
                  </a:cubicBezTo>
                  <a:cubicBezTo>
                    <a:pt x="1494" y="419"/>
                    <a:pt x="1566" y="490"/>
                    <a:pt x="1605" y="498"/>
                  </a:cubicBezTo>
                  <a:cubicBezTo>
                    <a:pt x="1637" y="498"/>
                    <a:pt x="1660" y="466"/>
                    <a:pt x="1676" y="419"/>
                  </a:cubicBezTo>
                  <a:lnTo>
                    <a:pt x="1668" y="419"/>
                  </a:lnTo>
                  <a:cubicBezTo>
                    <a:pt x="1668" y="419"/>
                    <a:pt x="1637" y="363"/>
                    <a:pt x="1629" y="348"/>
                  </a:cubicBezTo>
                  <a:cubicBezTo>
                    <a:pt x="1629" y="324"/>
                    <a:pt x="1605" y="308"/>
                    <a:pt x="1573" y="308"/>
                  </a:cubicBezTo>
                  <a:cubicBezTo>
                    <a:pt x="1550" y="308"/>
                    <a:pt x="1526" y="308"/>
                    <a:pt x="1510" y="292"/>
                  </a:cubicBezTo>
                  <a:cubicBezTo>
                    <a:pt x="1487" y="284"/>
                    <a:pt x="1463" y="300"/>
                    <a:pt x="1455" y="316"/>
                  </a:cubicBezTo>
                  <a:cubicBezTo>
                    <a:pt x="1439" y="324"/>
                    <a:pt x="1415" y="332"/>
                    <a:pt x="1392" y="340"/>
                  </a:cubicBezTo>
                  <a:cubicBezTo>
                    <a:pt x="1376" y="348"/>
                    <a:pt x="1368" y="387"/>
                    <a:pt x="1329" y="387"/>
                  </a:cubicBezTo>
                  <a:cubicBezTo>
                    <a:pt x="1289" y="379"/>
                    <a:pt x="1289" y="363"/>
                    <a:pt x="1281" y="348"/>
                  </a:cubicBezTo>
                  <a:cubicBezTo>
                    <a:pt x="1265" y="332"/>
                    <a:pt x="1242" y="419"/>
                    <a:pt x="1242" y="435"/>
                  </a:cubicBezTo>
                  <a:cubicBezTo>
                    <a:pt x="1234" y="442"/>
                    <a:pt x="1226" y="466"/>
                    <a:pt x="1218" y="442"/>
                  </a:cubicBezTo>
                  <a:cubicBezTo>
                    <a:pt x="1218" y="426"/>
                    <a:pt x="1170" y="450"/>
                    <a:pt x="1170" y="450"/>
                  </a:cubicBezTo>
                  <a:cubicBezTo>
                    <a:pt x="1052" y="585"/>
                    <a:pt x="1052" y="585"/>
                    <a:pt x="1052" y="585"/>
                  </a:cubicBezTo>
                  <a:cubicBezTo>
                    <a:pt x="1012" y="348"/>
                    <a:pt x="1012" y="348"/>
                    <a:pt x="1012" y="348"/>
                  </a:cubicBezTo>
                  <a:cubicBezTo>
                    <a:pt x="641" y="419"/>
                    <a:pt x="641" y="419"/>
                    <a:pt x="641" y="419"/>
                  </a:cubicBezTo>
                  <a:cubicBezTo>
                    <a:pt x="561" y="8"/>
                    <a:pt x="561" y="8"/>
                    <a:pt x="561" y="8"/>
                  </a:cubicBezTo>
                  <a:cubicBezTo>
                    <a:pt x="546" y="0"/>
                    <a:pt x="530" y="8"/>
                    <a:pt x="538" y="15"/>
                  </a:cubicBezTo>
                </a:path>
              </a:pathLst>
            </a:custGeom>
            <a:solidFill>
              <a:schemeClr val="accent6"/>
            </a:solidFill>
            <a:ln>
              <a:solidFill>
                <a:schemeClr val="bg2"/>
              </a:solidFill>
            </a:ln>
            <a:effectLst/>
          </p:spPr>
          <p:txBody>
            <a:bodyPr wrap="none" anchor="ctr"/>
            <a:lstStyle/>
            <a:p>
              <a:endParaRPr lang="en-US"/>
            </a:p>
          </p:txBody>
        </p:sp>
        <p:sp>
          <p:nvSpPr>
            <p:cNvPr id="339" name="Freeform 778"/>
            <p:cNvSpPr>
              <a:spLocks noChangeArrowheads="1"/>
            </p:cNvSpPr>
            <p:nvPr/>
          </p:nvSpPr>
          <p:spPr bwMode="auto">
            <a:xfrm>
              <a:off x="20101665" y="6360855"/>
              <a:ext cx="890613" cy="885975"/>
            </a:xfrm>
            <a:custGeom>
              <a:avLst/>
              <a:gdLst>
                <a:gd name="T0" fmla="*/ 301 w 1693"/>
                <a:gd name="T1" fmla="*/ 1595 h 1683"/>
                <a:gd name="T2" fmla="*/ 111 w 1693"/>
                <a:gd name="T3" fmla="*/ 1423 h 1683"/>
                <a:gd name="T4" fmla="*/ 64 w 1693"/>
                <a:gd name="T5" fmla="*/ 1154 h 1683"/>
                <a:gd name="T6" fmla="*/ 127 w 1693"/>
                <a:gd name="T7" fmla="*/ 1067 h 1683"/>
                <a:gd name="T8" fmla="*/ 174 w 1693"/>
                <a:gd name="T9" fmla="*/ 838 h 1683"/>
                <a:gd name="T10" fmla="*/ 269 w 1693"/>
                <a:gd name="T11" fmla="*/ 695 h 1683"/>
                <a:gd name="T12" fmla="*/ 356 w 1693"/>
                <a:gd name="T13" fmla="*/ 624 h 1683"/>
                <a:gd name="T14" fmla="*/ 483 w 1693"/>
                <a:gd name="T15" fmla="*/ 553 h 1683"/>
                <a:gd name="T16" fmla="*/ 554 w 1693"/>
                <a:gd name="T17" fmla="*/ 237 h 1683"/>
                <a:gd name="T18" fmla="*/ 554 w 1693"/>
                <a:gd name="T19" fmla="*/ 87 h 1683"/>
                <a:gd name="T20" fmla="*/ 569 w 1693"/>
                <a:gd name="T21" fmla="*/ 0 h 1683"/>
                <a:gd name="T22" fmla="*/ 1178 w 1693"/>
                <a:gd name="T23" fmla="*/ 442 h 1683"/>
                <a:gd name="T24" fmla="*/ 1242 w 1693"/>
                <a:gd name="T25" fmla="*/ 435 h 1683"/>
                <a:gd name="T26" fmla="*/ 1297 w 1693"/>
                <a:gd name="T27" fmla="*/ 355 h 1683"/>
                <a:gd name="T28" fmla="*/ 1455 w 1693"/>
                <a:gd name="T29" fmla="*/ 308 h 1683"/>
                <a:gd name="T30" fmla="*/ 1684 w 1693"/>
                <a:gd name="T31" fmla="*/ 419 h 1683"/>
                <a:gd name="T32" fmla="*/ 1510 w 1693"/>
                <a:gd name="T33" fmla="*/ 435 h 1683"/>
                <a:gd name="T34" fmla="*/ 1392 w 1693"/>
                <a:gd name="T35" fmla="*/ 672 h 1683"/>
                <a:gd name="T36" fmla="*/ 1297 w 1693"/>
                <a:gd name="T37" fmla="*/ 766 h 1683"/>
                <a:gd name="T38" fmla="*/ 1257 w 1693"/>
                <a:gd name="T39" fmla="*/ 854 h 1683"/>
                <a:gd name="T40" fmla="*/ 1194 w 1693"/>
                <a:gd name="T41" fmla="*/ 941 h 1683"/>
                <a:gd name="T42" fmla="*/ 1052 w 1693"/>
                <a:gd name="T43" fmla="*/ 925 h 1683"/>
                <a:gd name="T44" fmla="*/ 965 w 1693"/>
                <a:gd name="T45" fmla="*/ 1201 h 1683"/>
                <a:gd name="T46" fmla="*/ 902 w 1693"/>
                <a:gd name="T47" fmla="*/ 1359 h 1683"/>
                <a:gd name="T48" fmla="*/ 862 w 1693"/>
                <a:gd name="T49" fmla="*/ 1478 h 1683"/>
                <a:gd name="T50" fmla="*/ 712 w 1693"/>
                <a:gd name="T51" fmla="*/ 1540 h 1683"/>
                <a:gd name="T52" fmla="*/ 569 w 1693"/>
                <a:gd name="T53" fmla="*/ 1619 h 1683"/>
                <a:gd name="T54" fmla="*/ 459 w 1693"/>
                <a:gd name="T55" fmla="*/ 1682 h 1683"/>
                <a:gd name="T56" fmla="*/ 127 w 1693"/>
                <a:gd name="T57" fmla="*/ 956 h 1683"/>
                <a:gd name="T58" fmla="*/ 95 w 1693"/>
                <a:gd name="T59" fmla="*/ 1106 h 1683"/>
                <a:gd name="T60" fmla="*/ 103 w 1693"/>
                <a:gd name="T61" fmla="*/ 1383 h 1683"/>
                <a:gd name="T62" fmla="*/ 301 w 1693"/>
                <a:gd name="T63" fmla="*/ 1548 h 1683"/>
                <a:gd name="T64" fmla="*/ 459 w 1693"/>
                <a:gd name="T65" fmla="*/ 1675 h 1683"/>
                <a:gd name="T66" fmla="*/ 569 w 1693"/>
                <a:gd name="T67" fmla="*/ 1611 h 1683"/>
                <a:gd name="T68" fmla="*/ 712 w 1693"/>
                <a:gd name="T69" fmla="*/ 1532 h 1683"/>
                <a:gd name="T70" fmla="*/ 862 w 1693"/>
                <a:gd name="T71" fmla="*/ 1478 h 1683"/>
                <a:gd name="T72" fmla="*/ 902 w 1693"/>
                <a:gd name="T73" fmla="*/ 1367 h 1683"/>
                <a:gd name="T74" fmla="*/ 965 w 1693"/>
                <a:gd name="T75" fmla="*/ 1193 h 1683"/>
                <a:gd name="T76" fmla="*/ 1044 w 1693"/>
                <a:gd name="T77" fmla="*/ 917 h 1683"/>
                <a:gd name="T78" fmla="*/ 1186 w 1693"/>
                <a:gd name="T79" fmla="*/ 941 h 1683"/>
                <a:gd name="T80" fmla="*/ 1242 w 1693"/>
                <a:gd name="T81" fmla="*/ 838 h 1683"/>
                <a:gd name="T82" fmla="*/ 1265 w 1693"/>
                <a:gd name="T83" fmla="*/ 759 h 1683"/>
                <a:gd name="T84" fmla="*/ 1376 w 1693"/>
                <a:gd name="T85" fmla="*/ 672 h 1683"/>
                <a:gd name="T86" fmla="*/ 1479 w 1693"/>
                <a:gd name="T87" fmla="*/ 403 h 1683"/>
                <a:gd name="T88" fmla="*/ 1676 w 1693"/>
                <a:gd name="T89" fmla="*/ 426 h 1683"/>
                <a:gd name="T90" fmla="*/ 1502 w 1693"/>
                <a:gd name="T91" fmla="*/ 292 h 1683"/>
                <a:gd name="T92" fmla="*/ 1337 w 1693"/>
                <a:gd name="T93" fmla="*/ 387 h 1683"/>
                <a:gd name="T94" fmla="*/ 1250 w 1693"/>
                <a:gd name="T95" fmla="*/ 435 h 1683"/>
                <a:gd name="T96" fmla="*/ 1060 w 1693"/>
                <a:gd name="T97" fmla="*/ 593 h 1683"/>
                <a:gd name="T98" fmla="*/ 546 w 1693"/>
                <a:gd name="T99" fmla="*/ 15 h 1683"/>
                <a:gd name="T100" fmla="*/ 569 w 1693"/>
                <a:gd name="T101" fmla="*/ 166 h 1683"/>
                <a:gd name="T102" fmla="*/ 538 w 1693"/>
                <a:gd name="T103" fmla="*/ 340 h 1683"/>
                <a:gd name="T104" fmla="*/ 404 w 1693"/>
                <a:gd name="T105" fmla="*/ 640 h 1683"/>
                <a:gd name="T106" fmla="*/ 317 w 1693"/>
                <a:gd name="T107" fmla="*/ 624 h 1683"/>
                <a:gd name="T108" fmla="*/ 238 w 1693"/>
                <a:gd name="T109" fmla="*/ 877 h 1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93" h="1683">
                  <a:moveTo>
                    <a:pt x="459" y="1682"/>
                  </a:moveTo>
                  <a:lnTo>
                    <a:pt x="459" y="1682"/>
                  </a:lnTo>
                  <a:cubicBezTo>
                    <a:pt x="451" y="1682"/>
                    <a:pt x="443" y="1675"/>
                    <a:pt x="435" y="1667"/>
                  </a:cubicBezTo>
                  <a:cubicBezTo>
                    <a:pt x="427" y="1651"/>
                    <a:pt x="404" y="1627"/>
                    <a:pt x="356" y="1619"/>
                  </a:cubicBezTo>
                  <a:cubicBezTo>
                    <a:pt x="325" y="1611"/>
                    <a:pt x="309" y="1604"/>
                    <a:pt x="301" y="1595"/>
                  </a:cubicBezTo>
                  <a:cubicBezTo>
                    <a:pt x="293" y="1588"/>
                    <a:pt x="293" y="1580"/>
                    <a:pt x="293" y="1572"/>
                  </a:cubicBezTo>
                  <a:cubicBezTo>
                    <a:pt x="293" y="1564"/>
                    <a:pt x="301" y="1556"/>
                    <a:pt x="293" y="1548"/>
                  </a:cubicBezTo>
                  <a:cubicBezTo>
                    <a:pt x="277" y="1532"/>
                    <a:pt x="269" y="1532"/>
                    <a:pt x="253" y="1524"/>
                  </a:cubicBezTo>
                  <a:cubicBezTo>
                    <a:pt x="238" y="1524"/>
                    <a:pt x="214" y="1524"/>
                    <a:pt x="182" y="1509"/>
                  </a:cubicBezTo>
                  <a:cubicBezTo>
                    <a:pt x="135" y="1485"/>
                    <a:pt x="127" y="1446"/>
                    <a:pt x="111" y="1423"/>
                  </a:cubicBezTo>
                  <a:cubicBezTo>
                    <a:pt x="111" y="1415"/>
                    <a:pt x="103" y="1399"/>
                    <a:pt x="103" y="1391"/>
                  </a:cubicBezTo>
                  <a:cubicBezTo>
                    <a:pt x="95" y="1383"/>
                    <a:pt x="95" y="1383"/>
                    <a:pt x="95" y="1383"/>
                  </a:cubicBezTo>
                  <a:cubicBezTo>
                    <a:pt x="79" y="1352"/>
                    <a:pt x="64" y="1328"/>
                    <a:pt x="40" y="1304"/>
                  </a:cubicBezTo>
                  <a:cubicBezTo>
                    <a:pt x="8" y="1280"/>
                    <a:pt x="0" y="1185"/>
                    <a:pt x="0" y="1178"/>
                  </a:cubicBezTo>
                  <a:cubicBezTo>
                    <a:pt x="0" y="1162"/>
                    <a:pt x="48" y="1154"/>
                    <a:pt x="64" y="1154"/>
                  </a:cubicBezTo>
                  <a:cubicBezTo>
                    <a:pt x="87" y="1146"/>
                    <a:pt x="87" y="1146"/>
                    <a:pt x="87" y="1114"/>
                  </a:cubicBezTo>
                  <a:cubicBezTo>
                    <a:pt x="87" y="1106"/>
                    <a:pt x="87" y="1106"/>
                    <a:pt x="87" y="1106"/>
                  </a:cubicBezTo>
                  <a:cubicBezTo>
                    <a:pt x="87" y="1083"/>
                    <a:pt x="95" y="1075"/>
                    <a:pt x="111" y="1075"/>
                  </a:cubicBezTo>
                  <a:lnTo>
                    <a:pt x="119" y="1075"/>
                  </a:lnTo>
                  <a:cubicBezTo>
                    <a:pt x="127" y="1067"/>
                    <a:pt x="127" y="1067"/>
                    <a:pt x="127" y="1067"/>
                  </a:cubicBezTo>
                  <a:cubicBezTo>
                    <a:pt x="135" y="1051"/>
                    <a:pt x="127" y="1027"/>
                    <a:pt x="119" y="1004"/>
                  </a:cubicBezTo>
                  <a:cubicBezTo>
                    <a:pt x="111" y="988"/>
                    <a:pt x="119" y="972"/>
                    <a:pt x="119" y="956"/>
                  </a:cubicBezTo>
                  <a:cubicBezTo>
                    <a:pt x="127" y="941"/>
                    <a:pt x="127" y="932"/>
                    <a:pt x="127" y="917"/>
                  </a:cubicBezTo>
                  <a:cubicBezTo>
                    <a:pt x="127" y="893"/>
                    <a:pt x="151" y="854"/>
                    <a:pt x="158" y="838"/>
                  </a:cubicBezTo>
                  <a:cubicBezTo>
                    <a:pt x="167" y="838"/>
                    <a:pt x="167" y="838"/>
                    <a:pt x="174" y="838"/>
                  </a:cubicBezTo>
                  <a:cubicBezTo>
                    <a:pt x="182" y="838"/>
                    <a:pt x="198" y="846"/>
                    <a:pt x="206" y="861"/>
                  </a:cubicBezTo>
                  <a:cubicBezTo>
                    <a:pt x="214" y="861"/>
                    <a:pt x="222" y="869"/>
                    <a:pt x="230" y="877"/>
                  </a:cubicBezTo>
                  <a:lnTo>
                    <a:pt x="230" y="877"/>
                  </a:lnTo>
                  <a:cubicBezTo>
                    <a:pt x="238" y="869"/>
                    <a:pt x="230" y="790"/>
                    <a:pt x="222" y="751"/>
                  </a:cubicBezTo>
                  <a:cubicBezTo>
                    <a:pt x="214" y="719"/>
                    <a:pt x="245" y="703"/>
                    <a:pt x="269" y="695"/>
                  </a:cubicBezTo>
                  <a:cubicBezTo>
                    <a:pt x="269" y="695"/>
                    <a:pt x="277" y="695"/>
                    <a:pt x="285" y="695"/>
                  </a:cubicBezTo>
                  <a:cubicBezTo>
                    <a:pt x="301" y="688"/>
                    <a:pt x="301" y="664"/>
                    <a:pt x="301" y="648"/>
                  </a:cubicBezTo>
                  <a:cubicBezTo>
                    <a:pt x="301" y="640"/>
                    <a:pt x="309" y="632"/>
                    <a:pt x="309" y="624"/>
                  </a:cubicBezTo>
                  <a:cubicBezTo>
                    <a:pt x="309" y="608"/>
                    <a:pt x="317" y="601"/>
                    <a:pt x="325" y="601"/>
                  </a:cubicBezTo>
                  <a:cubicBezTo>
                    <a:pt x="332" y="601"/>
                    <a:pt x="340" y="608"/>
                    <a:pt x="356" y="624"/>
                  </a:cubicBezTo>
                  <a:cubicBezTo>
                    <a:pt x="364" y="624"/>
                    <a:pt x="364" y="624"/>
                    <a:pt x="372" y="632"/>
                  </a:cubicBezTo>
                  <a:cubicBezTo>
                    <a:pt x="372" y="632"/>
                    <a:pt x="380" y="640"/>
                    <a:pt x="388" y="640"/>
                  </a:cubicBezTo>
                  <a:cubicBezTo>
                    <a:pt x="396" y="640"/>
                    <a:pt x="396" y="632"/>
                    <a:pt x="404" y="632"/>
                  </a:cubicBezTo>
                  <a:cubicBezTo>
                    <a:pt x="411" y="632"/>
                    <a:pt x="419" y="624"/>
                    <a:pt x="427" y="624"/>
                  </a:cubicBezTo>
                  <a:cubicBezTo>
                    <a:pt x="443" y="616"/>
                    <a:pt x="467" y="585"/>
                    <a:pt x="483" y="553"/>
                  </a:cubicBezTo>
                  <a:cubicBezTo>
                    <a:pt x="491" y="545"/>
                    <a:pt x="498" y="529"/>
                    <a:pt x="506" y="521"/>
                  </a:cubicBezTo>
                  <a:cubicBezTo>
                    <a:pt x="530" y="498"/>
                    <a:pt x="522" y="435"/>
                    <a:pt x="514" y="379"/>
                  </a:cubicBezTo>
                  <a:cubicBezTo>
                    <a:pt x="506" y="340"/>
                    <a:pt x="522" y="332"/>
                    <a:pt x="538" y="332"/>
                  </a:cubicBezTo>
                  <a:cubicBezTo>
                    <a:pt x="546" y="332"/>
                    <a:pt x="554" y="324"/>
                    <a:pt x="554" y="324"/>
                  </a:cubicBezTo>
                  <a:cubicBezTo>
                    <a:pt x="562" y="316"/>
                    <a:pt x="554" y="268"/>
                    <a:pt x="554" y="237"/>
                  </a:cubicBezTo>
                  <a:cubicBezTo>
                    <a:pt x="554" y="221"/>
                    <a:pt x="546" y="205"/>
                    <a:pt x="546" y="197"/>
                  </a:cubicBezTo>
                  <a:cubicBezTo>
                    <a:pt x="546" y="166"/>
                    <a:pt x="546" y="166"/>
                    <a:pt x="562" y="166"/>
                  </a:cubicBezTo>
                  <a:lnTo>
                    <a:pt x="569" y="158"/>
                  </a:lnTo>
                  <a:cubicBezTo>
                    <a:pt x="578" y="158"/>
                    <a:pt x="569" y="134"/>
                    <a:pt x="562" y="118"/>
                  </a:cubicBezTo>
                  <a:cubicBezTo>
                    <a:pt x="562" y="110"/>
                    <a:pt x="554" y="102"/>
                    <a:pt x="554" y="87"/>
                  </a:cubicBezTo>
                  <a:cubicBezTo>
                    <a:pt x="554" y="79"/>
                    <a:pt x="546" y="63"/>
                    <a:pt x="546" y="47"/>
                  </a:cubicBezTo>
                  <a:cubicBezTo>
                    <a:pt x="546" y="39"/>
                    <a:pt x="538" y="24"/>
                    <a:pt x="538" y="15"/>
                  </a:cubicBezTo>
                  <a:lnTo>
                    <a:pt x="538" y="8"/>
                  </a:lnTo>
                  <a:cubicBezTo>
                    <a:pt x="546" y="0"/>
                    <a:pt x="554" y="0"/>
                    <a:pt x="562" y="0"/>
                  </a:cubicBezTo>
                  <a:cubicBezTo>
                    <a:pt x="569" y="0"/>
                    <a:pt x="569" y="0"/>
                    <a:pt x="569" y="0"/>
                  </a:cubicBezTo>
                  <a:cubicBezTo>
                    <a:pt x="578" y="0"/>
                    <a:pt x="578" y="0"/>
                    <a:pt x="578" y="0"/>
                  </a:cubicBezTo>
                  <a:cubicBezTo>
                    <a:pt x="657" y="419"/>
                    <a:pt x="657" y="419"/>
                    <a:pt x="657" y="419"/>
                  </a:cubicBezTo>
                  <a:cubicBezTo>
                    <a:pt x="1020" y="348"/>
                    <a:pt x="1020" y="348"/>
                    <a:pt x="1020" y="348"/>
                  </a:cubicBezTo>
                  <a:cubicBezTo>
                    <a:pt x="1060" y="577"/>
                    <a:pt x="1060" y="577"/>
                    <a:pt x="1060" y="577"/>
                  </a:cubicBezTo>
                  <a:cubicBezTo>
                    <a:pt x="1178" y="442"/>
                    <a:pt x="1178" y="442"/>
                    <a:pt x="1178" y="442"/>
                  </a:cubicBezTo>
                  <a:lnTo>
                    <a:pt x="1178" y="442"/>
                  </a:lnTo>
                  <a:cubicBezTo>
                    <a:pt x="1178" y="442"/>
                    <a:pt x="1202" y="435"/>
                    <a:pt x="1218" y="435"/>
                  </a:cubicBezTo>
                  <a:cubicBezTo>
                    <a:pt x="1226" y="435"/>
                    <a:pt x="1226" y="442"/>
                    <a:pt x="1234" y="442"/>
                  </a:cubicBezTo>
                  <a:cubicBezTo>
                    <a:pt x="1234" y="450"/>
                    <a:pt x="1234" y="450"/>
                    <a:pt x="1234" y="450"/>
                  </a:cubicBezTo>
                  <a:lnTo>
                    <a:pt x="1242" y="435"/>
                  </a:lnTo>
                  <a:lnTo>
                    <a:pt x="1242" y="435"/>
                  </a:lnTo>
                  <a:cubicBezTo>
                    <a:pt x="1242" y="426"/>
                    <a:pt x="1250" y="419"/>
                    <a:pt x="1250" y="411"/>
                  </a:cubicBezTo>
                  <a:cubicBezTo>
                    <a:pt x="1265" y="363"/>
                    <a:pt x="1273" y="348"/>
                    <a:pt x="1289" y="348"/>
                  </a:cubicBezTo>
                  <a:lnTo>
                    <a:pt x="1289" y="348"/>
                  </a:lnTo>
                  <a:cubicBezTo>
                    <a:pt x="1297" y="348"/>
                    <a:pt x="1297" y="355"/>
                    <a:pt x="1297" y="355"/>
                  </a:cubicBezTo>
                  <a:cubicBezTo>
                    <a:pt x="1305" y="371"/>
                    <a:pt x="1313" y="379"/>
                    <a:pt x="1337" y="379"/>
                  </a:cubicBezTo>
                  <a:cubicBezTo>
                    <a:pt x="1360" y="387"/>
                    <a:pt x="1368" y="371"/>
                    <a:pt x="1384" y="355"/>
                  </a:cubicBezTo>
                  <a:cubicBezTo>
                    <a:pt x="1384" y="348"/>
                    <a:pt x="1392" y="340"/>
                    <a:pt x="1400" y="340"/>
                  </a:cubicBezTo>
                  <a:cubicBezTo>
                    <a:pt x="1408" y="332"/>
                    <a:pt x="1415" y="332"/>
                    <a:pt x="1423" y="332"/>
                  </a:cubicBezTo>
                  <a:cubicBezTo>
                    <a:pt x="1439" y="324"/>
                    <a:pt x="1447" y="316"/>
                    <a:pt x="1455" y="308"/>
                  </a:cubicBezTo>
                  <a:cubicBezTo>
                    <a:pt x="1463" y="300"/>
                    <a:pt x="1487" y="292"/>
                    <a:pt x="1502" y="292"/>
                  </a:cubicBezTo>
                  <a:cubicBezTo>
                    <a:pt x="1510" y="292"/>
                    <a:pt x="1510" y="292"/>
                    <a:pt x="1518" y="292"/>
                  </a:cubicBezTo>
                  <a:cubicBezTo>
                    <a:pt x="1534" y="300"/>
                    <a:pt x="1558" y="300"/>
                    <a:pt x="1581" y="300"/>
                  </a:cubicBezTo>
                  <a:cubicBezTo>
                    <a:pt x="1613" y="300"/>
                    <a:pt x="1637" y="324"/>
                    <a:pt x="1645" y="340"/>
                  </a:cubicBezTo>
                  <a:cubicBezTo>
                    <a:pt x="1645" y="363"/>
                    <a:pt x="1676" y="403"/>
                    <a:pt x="1684" y="419"/>
                  </a:cubicBezTo>
                  <a:lnTo>
                    <a:pt x="1684" y="419"/>
                  </a:lnTo>
                  <a:cubicBezTo>
                    <a:pt x="1692" y="411"/>
                    <a:pt x="1692" y="411"/>
                    <a:pt x="1692" y="411"/>
                  </a:cubicBezTo>
                  <a:cubicBezTo>
                    <a:pt x="1692" y="419"/>
                    <a:pt x="1692" y="419"/>
                    <a:pt x="1692" y="419"/>
                  </a:cubicBezTo>
                  <a:cubicBezTo>
                    <a:pt x="1668" y="474"/>
                    <a:pt x="1637" y="506"/>
                    <a:pt x="1613" y="498"/>
                  </a:cubicBezTo>
                  <a:cubicBezTo>
                    <a:pt x="1590" y="490"/>
                    <a:pt x="1542" y="458"/>
                    <a:pt x="1510" y="435"/>
                  </a:cubicBezTo>
                  <a:cubicBezTo>
                    <a:pt x="1495" y="426"/>
                    <a:pt x="1479" y="411"/>
                    <a:pt x="1479" y="411"/>
                  </a:cubicBezTo>
                  <a:cubicBezTo>
                    <a:pt x="1471" y="411"/>
                    <a:pt x="1463" y="411"/>
                    <a:pt x="1463" y="411"/>
                  </a:cubicBezTo>
                  <a:cubicBezTo>
                    <a:pt x="1455" y="426"/>
                    <a:pt x="1447" y="450"/>
                    <a:pt x="1447" y="482"/>
                  </a:cubicBezTo>
                  <a:cubicBezTo>
                    <a:pt x="1447" y="529"/>
                    <a:pt x="1447" y="577"/>
                    <a:pt x="1431" y="624"/>
                  </a:cubicBezTo>
                  <a:cubicBezTo>
                    <a:pt x="1423" y="672"/>
                    <a:pt x="1415" y="672"/>
                    <a:pt x="1392" y="672"/>
                  </a:cubicBezTo>
                  <a:cubicBezTo>
                    <a:pt x="1392" y="672"/>
                    <a:pt x="1384" y="679"/>
                    <a:pt x="1376" y="679"/>
                  </a:cubicBezTo>
                  <a:cubicBezTo>
                    <a:pt x="1352" y="679"/>
                    <a:pt x="1352" y="703"/>
                    <a:pt x="1352" y="719"/>
                  </a:cubicBezTo>
                  <a:cubicBezTo>
                    <a:pt x="1352" y="735"/>
                    <a:pt x="1352" y="743"/>
                    <a:pt x="1344" y="751"/>
                  </a:cubicBezTo>
                  <a:cubicBezTo>
                    <a:pt x="1344" y="766"/>
                    <a:pt x="1328" y="766"/>
                    <a:pt x="1321" y="766"/>
                  </a:cubicBezTo>
                  <a:cubicBezTo>
                    <a:pt x="1313" y="766"/>
                    <a:pt x="1305" y="766"/>
                    <a:pt x="1297" y="766"/>
                  </a:cubicBezTo>
                  <a:cubicBezTo>
                    <a:pt x="1289" y="766"/>
                    <a:pt x="1273" y="759"/>
                    <a:pt x="1265" y="766"/>
                  </a:cubicBezTo>
                  <a:cubicBezTo>
                    <a:pt x="1257" y="766"/>
                    <a:pt x="1257" y="766"/>
                    <a:pt x="1257" y="766"/>
                  </a:cubicBezTo>
                  <a:cubicBezTo>
                    <a:pt x="1257" y="766"/>
                    <a:pt x="1257" y="774"/>
                    <a:pt x="1257" y="782"/>
                  </a:cubicBezTo>
                  <a:cubicBezTo>
                    <a:pt x="1265" y="790"/>
                    <a:pt x="1265" y="806"/>
                    <a:pt x="1265" y="822"/>
                  </a:cubicBezTo>
                  <a:cubicBezTo>
                    <a:pt x="1265" y="838"/>
                    <a:pt x="1265" y="854"/>
                    <a:pt x="1257" y="854"/>
                  </a:cubicBezTo>
                  <a:cubicBezTo>
                    <a:pt x="1250" y="854"/>
                    <a:pt x="1242" y="854"/>
                    <a:pt x="1234" y="846"/>
                  </a:cubicBezTo>
                  <a:cubicBezTo>
                    <a:pt x="1234" y="838"/>
                    <a:pt x="1226" y="846"/>
                    <a:pt x="1218" y="854"/>
                  </a:cubicBezTo>
                  <a:cubicBezTo>
                    <a:pt x="1210" y="861"/>
                    <a:pt x="1202" y="885"/>
                    <a:pt x="1202" y="893"/>
                  </a:cubicBezTo>
                  <a:lnTo>
                    <a:pt x="1202" y="893"/>
                  </a:lnTo>
                  <a:cubicBezTo>
                    <a:pt x="1202" y="917"/>
                    <a:pt x="1202" y="932"/>
                    <a:pt x="1194" y="941"/>
                  </a:cubicBezTo>
                  <a:cubicBezTo>
                    <a:pt x="1194" y="948"/>
                    <a:pt x="1186" y="948"/>
                    <a:pt x="1186" y="948"/>
                  </a:cubicBezTo>
                  <a:cubicBezTo>
                    <a:pt x="1170" y="948"/>
                    <a:pt x="1147" y="925"/>
                    <a:pt x="1123" y="909"/>
                  </a:cubicBezTo>
                  <a:cubicBezTo>
                    <a:pt x="1123" y="901"/>
                    <a:pt x="1123" y="901"/>
                    <a:pt x="1123" y="901"/>
                  </a:cubicBezTo>
                  <a:cubicBezTo>
                    <a:pt x="1107" y="893"/>
                    <a:pt x="1099" y="893"/>
                    <a:pt x="1075" y="909"/>
                  </a:cubicBezTo>
                  <a:cubicBezTo>
                    <a:pt x="1068" y="917"/>
                    <a:pt x="1060" y="917"/>
                    <a:pt x="1052" y="925"/>
                  </a:cubicBezTo>
                  <a:cubicBezTo>
                    <a:pt x="1028" y="941"/>
                    <a:pt x="1028" y="956"/>
                    <a:pt x="1028" y="988"/>
                  </a:cubicBezTo>
                  <a:cubicBezTo>
                    <a:pt x="1028" y="1004"/>
                    <a:pt x="1028" y="1027"/>
                    <a:pt x="1020" y="1051"/>
                  </a:cubicBezTo>
                  <a:cubicBezTo>
                    <a:pt x="1012" y="1083"/>
                    <a:pt x="1004" y="1099"/>
                    <a:pt x="1004" y="1106"/>
                  </a:cubicBezTo>
                  <a:cubicBezTo>
                    <a:pt x="997" y="1114"/>
                    <a:pt x="997" y="1114"/>
                    <a:pt x="997" y="1138"/>
                  </a:cubicBezTo>
                  <a:cubicBezTo>
                    <a:pt x="989" y="1170"/>
                    <a:pt x="989" y="1178"/>
                    <a:pt x="965" y="1201"/>
                  </a:cubicBezTo>
                  <a:cubicBezTo>
                    <a:pt x="965" y="1201"/>
                    <a:pt x="957" y="1209"/>
                    <a:pt x="957" y="1217"/>
                  </a:cubicBezTo>
                  <a:cubicBezTo>
                    <a:pt x="941" y="1241"/>
                    <a:pt x="933" y="1249"/>
                    <a:pt x="925" y="1272"/>
                  </a:cubicBezTo>
                  <a:cubicBezTo>
                    <a:pt x="917" y="1288"/>
                    <a:pt x="910" y="1304"/>
                    <a:pt x="894" y="1328"/>
                  </a:cubicBezTo>
                  <a:cubicBezTo>
                    <a:pt x="886" y="1344"/>
                    <a:pt x="886" y="1352"/>
                    <a:pt x="886" y="1359"/>
                  </a:cubicBezTo>
                  <a:cubicBezTo>
                    <a:pt x="886" y="1359"/>
                    <a:pt x="894" y="1359"/>
                    <a:pt x="902" y="1359"/>
                  </a:cubicBezTo>
                  <a:cubicBezTo>
                    <a:pt x="910" y="1359"/>
                    <a:pt x="925" y="1359"/>
                    <a:pt x="933" y="1367"/>
                  </a:cubicBezTo>
                  <a:cubicBezTo>
                    <a:pt x="949" y="1375"/>
                    <a:pt x="957" y="1383"/>
                    <a:pt x="957" y="1391"/>
                  </a:cubicBezTo>
                  <a:cubicBezTo>
                    <a:pt x="957" y="1399"/>
                    <a:pt x="933" y="1399"/>
                    <a:pt x="925" y="1399"/>
                  </a:cubicBezTo>
                  <a:cubicBezTo>
                    <a:pt x="917" y="1399"/>
                    <a:pt x="910" y="1415"/>
                    <a:pt x="902" y="1431"/>
                  </a:cubicBezTo>
                  <a:cubicBezTo>
                    <a:pt x="894" y="1454"/>
                    <a:pt x="886" y="1470"/>
                    <a:pt x="862" y="1478"/>
                  </a:cubicBezTo>
                  <a:cubicBezTo>
                    <a:pt x="854" y="1485"/>
                    <a:pt x="846" y="1485"/>
                    <a:pt x="838" y="1485"/>
                  </a:cubicBezTo>
                  <a:lnTo>
                    <a:pt x="831" y="1485"/>
                  </a:lnTo>
                  <a:cubicBezTo>
                    <a:pt x="822" y="1485"/>
                    <a:pt x="822" y="1485"/>
                    <a:pt x="822" y="1485"/>
                  </a:cubicBezTo>
                  <a:lnTo>
                    <a:pt x="822" y="1485"/>
                  </a:lnTo>
                  <a:cubicBezTo>
                    <a:pt x="831" y="1517"/>
                    <a:pt x="783" y="1524"/>
                    <a:pt x="712" y="1540"/>
                  </a:cubicBezTo>
                  <a:cubicBezTo>
                    <a:pt x="704" y="1540"/>
                    <a:pt x="704" y="1540"/>
                    <a:pt x="704" y="1540"/>
                  </a:cubicBezTo>
                  <a:cubicBezTo>
                    <a:pt x="680" y="1548"/>
                    <a:pt x="672" y="1548"/>
                    <a:pt x="672" y="1548"/>
                  </a:cubicBezTo>
                  <a:cubicBezTo>
                    <a:pt x="672" y="1556"/>
                    <a:pt x="672" y="1556"/>
                    <a:pt x="680" y="1556"/>
                  </a:cubicBezTo>
                  <a:cubicBezTo>
                    <a:pt x="680" y="1564"/>
                    <a:pt x="688" y="1572"/>
                    <a:pt x="680" y="1580"/>
                  </a:cubicBezTo>
                  <a:cubicBezTo>
                    <a:pt x="664" y="1588"/>
                    <a:pt x="625" y="1619"/>
                    <a:pt x="569" y="1619"/>
                  </a:cubicBezTo>
                  <a:cubicBezTo>
                    <a:pt x="562" y="1619"/>
                    <a:pt x="546" y="1611"/>
                    <a:pt x="538" y="1611"/>
                  </a:cubicBezTo>
                  <a:cubicBezTo>
                    <a:pt x="522" y="1611"/>
                    <a:pt x="514" y="1604"/>
                    <a:pt x="506" y="1604"/>
                  </a:cubicBezTo>
                  <a:cubicBezTo>
                    <a:pt x="498" y="1604"/>
                    <a:pt x="498" y="1611"/>
                    <a:pt x="498" y="1619"/>
                  </a:cubicBezTo>
                  <a:cubicBezTo>
                    <a:pt x="498" y="1627"/>
                    <a:pt x="498" y="1643"/>
                    <a:pt x="483" y="1667"/>
                  </a:cubicBezTo>
                  <a:cubicBezTo>
                    <a:pt x="475" y="1675"/>
                    <a:pt x="467" y="1682"/>
                    <a:pt x="459" y="1682"/>
                  </a:cubicBezTo>
                  <a:close/>
                  <a:moveTo>
                    <a:pt x="174" y="846"/>
                  </a:moveTo>
                  <a:lnTo>
                    <a:pt x="174" y="846"/>
                  </a:lnTo>
                  <a:cubicBezTo>
                    <a:pt x="167" y="846"/>
                    <a:pt x="167" y="846"/>
                    <a:pt x="167" y="846"/>
                  </a:cubicBezTo>
                  <a:cubicBezTo>
                    <a:pt x="151" y="854"/>
                    <a:pt x="135" y="893"/>
                    <a:pt x="135" y="917"/>
                  </a:cubicBezTo>
                  <a:cubicBezTo>
                    <a:pt x="135" y="932"/>
                    <a:pt x="135" y="948"/>
                    <a:pt x="127" y="956"/>
                  </a:cubicBezTo>
                  <a:cubicBezTo>
                    <a:pt x="127" y="972"/>
                    <a:pt x="119" y="988"/>
                    <a:pt x="127" y="1004"/>
                  </a:cubicBezTo>
                  <a:cubicBezTo>
                    <a:pt x="135" y="1012"/>
                    <a:pt x="143" y="1043"/>
                    <a:pt x="135" y="1067"/>
                  </a:cubicBezTo>
                  <a:cubicBezTo>
                    <a:pt x="135" y="1075"/>
                    <a:pt x="127" y="1075"/>
                    <a:pt x="127" y="1075"/>
                  </a:cubicBezTo>
                  <a:cubicBezTo>
                    <a:pt x="119" y="1083"/>
                    <a:pt x="111" y="1083"/>
                    <a:pt x="111" y="1083"/>
                  </a:cubicBezTo>
                  <a:cubicBezTo>
                    <a:pt x="95" y="1083"/>
                    <a:pt x="95" y="1083"/>
                    <a:pt x="95" y="1106"/>
                  </a:cubicBezTo>
                  <a:cubicBezTo>
                    <a:pt x="95" y="1114"/>
                    <a:pt x="95" y="1114"/>
                    <a:pt x="95" y="1114"/>
                  </a:cubicBezTo>
                  <a:cubicBezTo>
                    <a:pt x="95" y="1146"/>
                    <a:pt x="95" y="1154"/>
                    <a:pt x="64" y="1162"/>
                  </a:cubicBezTo>
                  <a:cubicBezTo>
                    <a:pt x="32" y="1162"/>
                    <a:pt x="8" y="1178"/>
                    <a:pt x="8" y="1178"/>
                  </a:cubicBezTo>
                  <a:cubicBezTo>
                    <a:pt x="8" y="1193"/>
                    <a:pt x="16" y="1280"/>
                    <a:pt x="48" y="1304"/>
                  </a:cubicBezTo>
                  <a:cubicBezTo>
                    <a:pt x="72" y="1320"/>
                    <a:pt x="87" y="1352"/>
                    <a:pt x="103" y="1383"/>
                  </a:cubicBezTo>
                  <a:cubicBezTo>
                    <a:pt x="111" y="1391"/>
                    <a:pt x="111" y="1391"/>
                    <a:pt x="111" y="1391"/>
                  </a:cubicBezTo>
                  <a:cubicBezTo>
                    <a:pt x="111" y="1399"/>
                    <a:pt x="119" y="1407"/>
                    <a:pt x="119" y="1415"/>
                  </a:cubicBezTo>
                  <a:cubicBezTo>
                    <a:pt x="135" y="1446"/>
                    <a:pt x="143" y="1478"/>
                    <a:pt x="190" y="1501"/>
                  </a:cubicBezTo>
                  <a:cubicBezTo>
                    <a:pt x="214" y="1517"/>
                    <a:pt x="238" y="1517"/>
                    <a:pt x="253" y="1517"/>
                  </a:cubicBezTo>
                  <a:cubicBezTo>
                    <a:pt x="269" y="1524"/>
                    <a:pt x="285" y="1524"/>
                    <a:pt x="301" y="1548"/>
                  </a:cubicBezTo>
                  <a:cubicBezTo>
                    <a:pt x="309" y="1556"/>
                    <a:pt x="301" y="1572"/>
                    <a:pt x="301" y="1580"/>
                  </a:cubicBezTo>
                  <a:cubicBezTo>
                    <a:pt x="301" y="1588"/>
                    <a:pt x="301" y="1588"/>
                    <a:pt x="301" y="1595"/>
                  </a:cubicBezTo>
                  <a:cubicBezTo>
                    <a:pt x="309" y="1604"/>
                    <a:pt x="325" y="1604"/>
                    <a:pt x="356" y="1611"/>
                  </a:cubicBezTo>
                  <a:cubicBezTo>
                    <a:pt x="404" y="1627"/>
                    <a:pt x="427" y="1643"/>
                    <a:pt x="443" y="1659"/>
                  </a:cubicBezTo>
                  <a:cubicBezTo>
                    <a:pt x="451" y="1667"/>
                    <a:pt x="459" y="1675"/>
                    <a:pt x="459" y="1675"/>
                  </a:cubicBezTo>
                  <a:cubicBezTo>
                    <a:pt x="467" y="1675"/>
                    <a:pt x="467" y="1667"/>
                    <a:pt x="475" y="1659"/>
                  </a:cubicBezTo>
                  <a:cubicBezTo>
                    <a:pt x="491" y="1643"/>
                    <a:pt x="491" y="1627"/>
                    <a:pt x="491" y="1619"/>
                  </a:cubicBezTo>
                  <a:cubicBezTo>
                    <a:pt x="491" y="1604"/>
                    <a:pt x="498" y="1595"/>
                    <a:pt x="506" y="1595"/>
                  </a:cubicBezTo>
                  <a:cubicBezTo>
                    <a:pt x="514" y="1595"/>
                    <a:pt x="522" y="1604"/>
                    <a:pt x="538" y="1604"/>
                  </a:cubicBezTo>
                  <a:cubicBezTo>
                    <a:pt x="546" y="1604"/>
                    <a:pt x="562" y="1611"/>
                    <a:pt x="569" y="1611"/>
                  </a:cubicBezTo>
                  <a:cubicBezTo>
                    <a:pt x="617" y="1611"/>
                    <a:pt x="664" y="1588"/>
                    <a:pt x="672" y="1572"/>
                  </a:cubicBezTo>
                  <a:cubicBezTo>
                    <a:pt x="680" y="1572"/>
                    <a:pt x="680" y="1572"/>
                    <a:pt x="672" y="1564"/>
                  </a:cubicBezTo>
                  <a:cubicBezTo>
                    <a:pt x="664" y="1556"/>
                    <a:pt x="664" y="1556"/>
                    <a:pt x="664" y="1548"/>
                  </a:cubicBezTo>
                  <a:cubicBezTo>
                    <a:pt x="672" y="1540"/>
                    <a:pt x="680" y="1540"/>
                    <a:pt x="704" y="1532"/>
                  </a:cubicBezTo>
                  <a:cubicBezTo>
                    <a:pt x="712" y="1532"/>
                    <a:pt x="712" y="1532"/>
                    <a:pt x="712" y="1532"/>
                  </a:cubicBezTo>
                  <a:cubicBezTo>
                    <a:pt x="767" y="1517"/>
                    <a:pt x="822" y="1509"/>
                    <a:pt x="815" y="1493"/>
                  </a:cubicBezTo>
                  <a:cubicBezTo>
                    <a:pt x="815" y="1485"/>
                    <a:pt x="815" y="1485"/>
                    <a:pt x="815" y="1478"/>
                  </a:cubicBezTo>
                  <a:cubicBezTo>
                    <a:pt x="822" y="1478"/>
                    <a:pt x="822" y="1478"/>
                    <a:pt x="831" y="1478"/>
                  </a:cubicBezTo>
                  <a:lnTo>
                    <a:pt x="838" y="1478"/>
                  </a:lnTo>
                  <a:cubicBezTo>
                    <a:pt x="846" y="1478"/>
                    <a:pt x="854" y="1478"/>
                    <a:pt x="862" y="1478"/>
                  </a:cubicBezTo>
                  <a:cubicBezTo>
                    <a:pt x="878" y="1470"/>
                    <a:pt x="886" y="1446"/>
                    <a:pt x="894" y="1431"/>
                  </a:cubicBezTo>
                  <a:cubicBezTo>
                    <a:pt x="902" y="1415"/>
                    <a:pt x="910" y="1399"/>
                    <a:pt x="925" y="1399"/>
                  </a:cubicBezTo>
                  <a:cubicBezTo>
                    <a:pt x="933" y="1399"/>
                    <a:pt x="949" y="1391"/>
                    <a:pt x="949" y="1383"/>
                  </a:cubicBezTo>
                  <a:cubicBezTo>
                    <a:pt x="949" y="1383"/>
                    <a:pt x="949" y="1375"/>
                    <a:pt x="933" y="1375"/>
                  </a:cubicBezTo>
                  <a:cubicBezTo>
                    <a:pt x="917" y="1367"/>
                    <a:pt x="910" y="1367"/>
                    <a:pt x="902" y="1367"/>
                  </a:cubicBezTo>
                  <a:cubicBezTo>
                    <a:pt x="886" y="1367"/>
                    <a:pt x="878" y="1367"/>
                    <a:pt x="878" y="1359"/>
                  </a:cubicBezTo>
                  <a:cubicBezTo>
                    <a:pt x="878" y="1352"/>
                    <a:pt x="878" y="1344"/>
                    <a:pt x="894" y="1328"/>
                  </a:cubicBezTo>
                  <a:cubicBezTo>
                    <a:pt x="910" y="1304"/>
                    <a:pt x="910" y="1280"/>
                    <a:pt x="917" y="1265"/>
                  </a:cubicBezTo>
                  <a:cubicBezTo>
                    <a:pt x="925" y="1249"/>
                    <a:pt x="933" y="1233"/>
                    <a:pt x="949" y="1209"/>
                  </a:cubicBezTo>
                  <a:cubicBezTo>
                    <a:pt x="957" y="1209"/>
                    <a:pt x="957" y="1201"/>
                    <a:pt x="965" y="1193"/>
                  </a:cubicBezTo>
                  <a:cubicBezTo>
                    <a:pt x="981" y="1170"/>
                    <a:pt x="981" y="1170"/>
                    <a:pt x="989" y="1138"/>
                  </a:cubicBezTo>
                  <a:cubicBezTo>
                    <a:pt x="989" y="1114"/>
                    <a:pt x="989" y="1106"/>
                    <a:pt x="997" y="1099"/>
                  </a:cubicBezTo>
                  <a:cubicBezTo>
                    <a:pt x="1004" y="1091"/>
                    <a:pt x="1004" y="1083"/>
                    <a:pt x="1012" y="1051"/>
                  </a:cubicBezTo>
                  <a:cubicBezTo>
                    <a:pt x="1020" y="1027"/>
                    <a:pt x="1020" y="1004"/>
                    <a:pt x="1020" y="988"/>
                  </a:cubicBezTo>
                  <a:cubicBezTo>
                    <a:pt x="1020" y="956"/>
                    <a:pt x="1020" y="932"/>
                    <a:pt x="1044" y="917"/>
                  </a:cubicBezTo>
                  <a:cubicBezTo>
                    <a:pt x="1060" y="917"/>
                    <a:pt x="1068" y="909"/>
                    <a:pt x="1075" y="901"/>
                  </a:cubicBezTo>
                  <a:cubicBezTo>
                    <a:pt x="1084" y="893"/>
                    <a:pt x="1091" y="885"/>
                    <a:pt x="1107" y="885"/>
                  </a:cubicBezTo>
                  <a:cubicBezTo>
                    <a:pt x="1115" y="885"/>
                    <a:pt x="1115" y="893"/>
                    <a:pt x="1123" y="901"/>
                  </a:cubicBezTo>
                  <a:cubicBezTo>
                    <a:pt x="1131" y="901"/>
                    <a:pt x="1131" y="901"/>
                    <a:pt x="1131" y="901"/>
                  </a:cubicBezTo>
                  <a:cubicBezTo>
                    <a:pt x="1147" y="917"/>
                    <a:pt x="1170" y="941"/>
                    <a:pt x="1186" y="941"/>
                  </a:cubicBezTo>
                  <a:lnTo>
                    <a:pt x="1186" y="941"/>
                  </a:lnTo>
                  <a:cubicBezTo>
                    <a:pt x="1202" y="925"/>
                    <a:pt x="1194" y="917"/>
                    <a:pt x="1194" y="901"/>
                  </a:cubicBezTo>
                  <a:cubicBezTo>
                    <a:pt x="1194" y="893"/>
                    <a:pt x="1194" y="893"/>
                    <a:pt x="1194" y="893"/>
                  </a:cubicBezTo>
                  <a:cubicBezTo>
                    <a:pt x="1194" y="885"/>
                    <a:pt x="1202" y="861"/>
                    <a:pt x="1210" y="846"/>
                  </a:cubicBezTo>
                  <a:cubicBezTo>
                    <a:pt x="1226" y="838"/>
                    <a:pt x="1234" y="830"/>
                    <a:pt x="1242" y="838"/>
                  </a:cubicBezTo>
                  <a:cubicBezTo>
                    <a:pt x="1250" y="846"/>
                    <a:pt x="1250" y="846"/>
                    <a:pt x="1257" y="846"/>
                  </a:cubicBezTo>
                  <a:cubicBezTo>
                    <a:pt x="1257" y="846"/>
                    <a:pt x="1257" y="846"/>
                    <a:pt x="1257" y="822"/>
                  </a:cubicBezTo>
                  <a:cubicBezTo>
                    <a:pt x="1257" y="806"/>
                    <a:pt x="1257" y="798"/>
                    <a:pt x="1250" y="790"/>
                  </a:cubicBezTo>
                  <a:cubicBezTo>
                    <a:pt x="1250" y="774"/>
                    <a:pt x="1250" y="766"/>
                    <a:pt x="1250" y="759"/>
                  </a:cubicBezTo>
                  <a:cubicBezTo>
                    <a:pt x="1250" y="759"/>
                    <a:pt x="1257" y="759"/>
                    <a:pt x="1265" y="759"/>
                  </a:cubicBezTo>
                  <a:cubicBezTo>
                    <a:pt x="1273" y="759"/>
                    <a:pt x="1289" y="759"/>
                    <a:pt x="1297" y="759"/>
                  </a:cubicBezTo>
                  <a:cubicBezTo>
                    <a:pt x="1305" y="759"/>
                    <a:pt x="1313" y="759"/>
                    <a:pt x="1321" y="759"/>
                  </a:cubicBezTo>
                  <a:cubicBezTo>
                    <a:pt x="1328" y="759"/>
                    <a:pt x="1337" y="759"/>
                    <a:pt x="1337" y="751"/>
                  </a:cubicBezTo>
                  <a:cubicBezTo>
                    <a:pt x="1344" y="743"/>
                    <a:pt x="1344" y="727"/>
                    <a:pt x="1344" y="719"/>
                  </a:cubicBezTo>
                  <a:cubicBezTo>
                    <a:pt x="1344" y="703"/>
                    <a:pt x="1344" y="679"/>
                    <a:pt x="1376" y="672"/>
                  </a:cubicBezTo>
                  <a:cubicBezTo>
                    <a:pt x="1384" y="672"/>
                    <a:pt x="1392" y="672"/>
                    <a:pt x="1392" y="672"/>
                  </a:cubicBezTo>
                  <a:cubicBezTo>
                    <a:pt x="1408" y="664"/>
                    <a:pt x="1415" y="664"/>
                    <a:pt x="1423" y="624"/>
                  </a:cubicBezTo>
                  <a:cubicBezTo>
                    <a:pt x="1439" y="561"/>
                    <a:pt x="1439" y="514"/>
                    <a:pt x="1439" y="482"/>
                  </a:cubicBezTo>
                  <a:cubicBezTo>
                    <a:pt x="1439" y="458"/>
                    <a:pt x="1439" y="419"/>
                    <a:pt x="1455" y="411"/>
                  </a:cubicBezTo>
                  <a:cubicBezTo>
                    <a:pt x="1463" y="403"/>
                    <a:pt x="1471" y="403"/>
                    <a:pt x="1479" y="403"/>
                  </a:cubicBezTo>
                  <a:cubicBezTo>
                    <a:pt x="1487" y="411"/>
                    <a:pt x="1502" y="419"/>
                    <a:pt x="1518" y="426"/>
                  </a:cubicBezTo>
                  <a:cubicBezTo>
                    <a:pt x="1550" y="450"/>
                    <a:pt x="1590" y="490"/>
                    <a:pt x="1613" y="490"/>
                  </a:cubicBezTo>
                  <a:lnTo>
                    <a:pt x="1621" y="490"/>
                  </a:lnTo>
                  <a:cubicBezTo>
                    <a:pt x="1637" y="490"/>
                    <a:pt x="1661" y="466"/>
                    <a:pt x="1676" y="426"/>
                  </a:cubicBezTo>
                  <a:lnTo>
                    <a:pt x="1676" y="426"/>
                  </a:lnTo>
                  <a:cubicBezTo>
                    <a:pt x="1676" y="419"/>
                    <a:pt x="1676" y="419"/>
                    <a:pt x="1676" y="419"/>
                  </a:cubicBezTo>
                  <a:cubicBezTo>
                    <a:pt x="1676" y="419"/>
                    <a:pt x="1645" y="363"/>
                    <a:pt x="1637" y="348"/>
                  </a:cubicBezTo>
                  <a:cubicBezTo>
                    <a:pt x="1629" y="324"/>
                    <a:pt x="1613" y="308"/>
                    <a:pt x="1581" y="308"/>
                  </a:cubicBezTo>
                  <a:cubicBezTo>
                    <a:pt x="1558" y="308"/>
                    <a:pt x="1534" y="308"/>
                    <a:pt x="1510" y="300"/>
                  </a:cubicBezTo>
                  <a:cubicBezTo>
                    <a:pt x="1510" y="300"/>
                    <a:pt x="1510" y="292"/>
                    <a:pt x="1502" y="292"/>
                  </a:cubicBezTo>
                  <a:cubicBezTo>
                    <a:pt x="1487" y="292"/>
                    <a:pt x="1471" y="308"/>
                    <a:pt x="1463" y="316"/>
                  </a:cubicBezTo>
                  <a:cubicBezTo>
                    <a:pt x="1455" y="324"/>
                    <a:pt x="1439" y="332"/>
                    <a:pt x="1423" y="332"/>
                  </a:cubicBezTo>
                  <a:cubicBezTo>
                    <a:pt x="1415" y="340"/>
                    <a:pt x="1415" y="340"/>
                    <a:pt x="1408" y="340"/>
                  </a:cubicBezTo>
                  <a:cubicBezTo>
                    <a:pt x="1400" y="348"/>
                    <a:pt x="1392" y="355"/>
                    <a:pt x="1384" y="363"/>
                  </a:cubicBezTo>
                  <a:cubicBezTo>
                    <a:pt x="1376" y="379"/>
                    <a:pt x="1368" y="395"/>
                    <a:pt x="1337" y="387"/>
                  </a:cubicBezTo>
                  <a:cubicBezTo>
                    <a:pt x="1305" y="387"/>
                    <a:pt x="1297" y="371"/>
                    <a:pt x="1289" y="363"/>
                  </a:cubicBezTo>
                  <a:cubicBezTo>
                    <a:pt x="1289" y="355"/>
                    <a:pt x="1289" y="355"/>
                    <a:pt x="1289" y="355"/>
                  </a:cubicBezTo>
                  <a:cubicBezTo>
                    <a:pt x="1281" y="355"/>
                    <a:pt x="1265" y="395"/>
                    <a:pt x="1257" y="419"/>
                  </a:cubicBezTo>
                  <a:cubicBezTo>
                    <a:pt x="1250" y="426"/>
                    <a:pt x="1250" y="435"/>
                    <a:pt x="1250" y="435"/>
                  </a:cubicBezTo>
                  <a:lnTo>
                    <a:pt x="1250" y="435"/>
                  </a:lnTo>
                  <a:cubicBezTo>
                    <a:pt x="1242" y="450"/>
                    <a:pt x="1242" y="458"/>
                    <a:pt x="1234" y="458"/>
                  </a:cubicBezTo>
                  <a:cubicBezTo>
                    <a:pt x="1226" y="458"/>
                    <a:pt x="1226" y="450"/>
                    <a:pt x="1226" y="450"/>
                  </a:cubicBezTo>
                  <a:cubicBezTo>
                    <a:pt x="1226" y="442"/>
                    <a:pt x="1226" y="442"/>
                    <a:pt x="1218" y="442"/>
                  </a:cubicBezTo>
                  <a:cubicBezTo>
                    <a:pt x="1202" y="442"/>
                    <a:pt x="1186" y="450"/>
                    <a:pt x="1186" y="450"/>
                  </a:cubicBezTo>
                  <a:cubicBezTo>
                    <a:pt x="1060" y="593"/>
                    <a:pt x="1060" y="593"/>
                    <a:pt x="1060" y="593"/>
                  </a:cubicBezTo>
                  <a:cubicBezTo>
                    <a:pt x="1020" y="355"/>
                    <a:pt x="1020" y="355"/>
                    <a:pt x="1020" y="355"/>
                  </a:cubicBezTo>
                  <a:cubicBezTo>
                    <a:pt x="649" y="426"/>
                    <a:pt x="649" y="426"/>
                    <a:pt x="649" y="426"/>
                  </a:cubicBezTo>
                  <a:cubicBezTo>
                    <a:pt x="569" y="8"/>
                    <a:pt x="569" y="8"/>
                    <a:pt x="569" y="8"/>
                  </a:cubicBezTo>
                  <a:cubicBezTo>
                    <a:pt x="569" y="8"/>
                    <a:pt x="569" y="8"/>
                    <a:pt x="562" y="8"/>
                  </a:cubicBezTo>
                  <a:cubicBezTo>
                    <a:pt x="554" y="8"/>
                    <a:pt x="546" y="8"/>
                    <a:pt x="546" y="15"/>
                  </a:cubicBezTo>
                  <a:lnTo>
                    <a:pt x="546" y="15"/>
                  </a:lnTo>
                  <a:cubicBezTo>
                    <a:pt x="546" y="24"/>
                    <a:pt x="554" y="31"/>
                    <a:pt x="554" y="47"/>
                  </a:cubicBezTo>
                  <a:cubicBezTo>
                    <a:pt x="554" y="63"/>
                    <a:pt x="562" y="71"/>
                    <a:pt x="562" y="87"/>
                  </a:cubicBezTo>
                  <a:cubicBezTo>
                    <a:pt x="562" y="95"/>
                    <a:pt x="569" y="110"/>
                    <a:pt x="569" y="118"/>
                  </a:cubicBezTo>
                  <a:cubicBezTo>
                    <a:pt x="578" y="142"/>
                    <a:pt x="585" y="158"/>
                    <a:pt x="569" y="166"/>
                  </a:cubicBezTo>
                  <a:lnTo>
                    <a:pt x="562" y="166"/>
                  </a:lnTo>
                  <a:cubicBezTo>
                    <a:pt x="554" y="174"/>
                    <a:pt x="554" y="174"/>
                    <a:pt x="554" y="197"/>
                  </a:cubicBezTo>
                  <a:cubicBezTo>
                    <a:pt x="554" y="205"/>
                    <a:pt x="554" y="221"/>
                    <a:pt x="562" y="237"/>
                  </a:cubicBezTo>
                  <a:cubicBezTo>
                    <a:pt x="562" y="284"/>
                    <a:pt x="569" y="316"/>
                    <a:pt x="562" y="332"/>
                  </a:cubicBezTo>
                  <a:cubicBezTo>
                    <a:pt x="554" y="332"/>
                    <a:pt x="546" y="332"/>
                    <a:pt x="538" y="340"/>
                  </a:cubicBezTo>
                  <a:cubicBezTo>
                    <a:pt x="530" y="340"/>
                    <a:pt x="514" y="340"/>
                    <a:pt x="522" y="379"/>
                  </a:cubicBezTo>
                  <a:cubicBezTo>
                    <a:pt x="530" y="442"/>
                    <a:pt x="530" y="498"/>
                    <a:pt x="514" y="529"/>
                  </a:cubicBezTo>
                  <a:cubicBezTo>
                    <a:pt x="506" y="537"/>
                    <a:pt x="498" y="545"/>
                    <a:pt x="491" y="561"/>
                  </a:cubicBezTo>
                  <a:cubicBezTo>
                    <a:pt x="467" y="593"/>
                    <a:pt x="451" y="624"/>
                    <a:pt x="427" y="632"/>
                  </a:cubicBezTo>
                  <a:cubicBezTo>
                    <a:pt x="419" y="632"/>
                    <a:pt x="411" y="632"/>
                    <a:pt x="404" y="640"/>
                  </a:cubicBezTo>
                  <a:cubicBezTo>
                    <a:pt x="404" y="640"/>
                    <a:pt x="396" y="640"/>
                    <a:pt x="388" y="640"/>
                  </a:cubicBezTo>
                  <a:cubicBezTo>
                    <a:pt x="380" y="640"/>
                    <a:pt x="372" y="640"/>
                    <a:pt x="364" y="632"/>
                  </a:cubicBezTo>
                  <a:cubicBezTo>
                    <a:pt x="364" y="632"/>
                    <a:pt x="356" y="632"/>
                    <a:pt x="356" y="624"/>
                  </a:cubicBezTo>
                  <a:cubicBezTo>
                    <a:pt x="340" y="616"/>
                    <a:pt x="332" y="608"/>
                    <a:pt x="325" y="608"/>
                  </a:cubicBezTo>
                  <a:cubicBezTo>
                    <a:pt x="325" y="608"/>
                    <a:pt x="317" y="608"/>
                    <a:pt x="317" y="624"/>
                  </a:cubicBezTo>
                  <a:cubicBezTo>
                    <a:pt x="317" y="632"/>
                    <a:pt x="309" y="640"/>
                    <a:pt x="309" y="648"/>
                  </a:cubicBezTo>
                  <a:cubicBezTo>
                    <a:pt x="309" y="672"/>
                    <a:pt x="309" y="688"/>
                    <a:pt x="285" y="695"/>
                  </a:cubicBezTo>
                  <a:cubicBezTo>
                    <a:pt x="285" y="703"/>
                    <a:pt x="277" y="703"/>
                    <a:pt x="269" y="703"/>
                  </a:cubicBezTo>
                  <a:cubicBezTo>
                    <a:pt x="245" y="719"/>
                    <a:pt x="222" y="727"/>
                    <a:pt x="230" y="743"/>
                  </a:cubicBezTo>
                  <a:cubicBezTo>
                    <a:pt x="238" y="774"/>
                    <a:pt x="245" y="861"/>
                    <a:pt x="238" y="877"/>
                  </a:cubicBezTo>
                  <a:cubicBezTo>
                    <a:pt x="238" y="885"/>
                    <a:pt x="230" y="885"/>
                    <a:pt x="230" y="885"/>
                  </a:cubicBezTo>
                  <a:cubicBezTo>
                    <a:pt x="230" y="885"/>
                    <a:pt x="230" y="885"/>
                    <a:pt x="230" y="877"/>
                  </a:cubicBezTo>
                  <a:cubicBezTo>
                    <a:pt x="222" y="877"/>
                    <a:pt x="214" y="869"/>
                    <a:pt x="206" y="861"/>
                  </a:cubicBezTo>
                  <a:cubicBezTo>
                    <a:pt x="190" y="854"/>
                    <a:pt x="182" y="846"/>
                    <a:pt x="174" y="846"/>
                  </a:cubicBezTo>
                  <a:close/>
                </a:path>
              </a:pathLst>
            </a:custGeom>
            <a:solidFill>
              <a:schemeClr val="accent6"/>
            </a:solidFill>
            <a:ln>
              <a:solidFill>
                <a:schemeClr val="bg2"/>
              </a:solidFill>
            </a:ln>
            <a:effectLst/>
          </p:spPr>
          <p:txBody>
            <a:bodyPr wrap="none" anchor="ctr"/>
            <a:lstStyle/>
            <a:p>
              <a:endParaRPr lang="en-US"/>
            </a:p>
          </p:txBody>
        </p:sp>
        <p:sp>
          <p:nvSpPr>
            <p:cNvPr id="340" name="Freeform 779"/>
            <p:cNvSpPr>
              <a:spLocks noChangeArrowheads="1"/>
            </p:cNvSpPr>
            <p:nvPr/>
          </p:nvSpPr>
          <p:spPr bwMode="auto">
            <a:xfrm>
              <a:off x="19976423" y="6569593"/>
              <a:ext cx="1514506" cy="876698"/>
            </a:xfrm>
            <a:custGeom>
              <a:avLst/>
              <a:gdLst>
                <a:gd name="T0" fmla="*/ 2846 w 2879"/>
                <a:gd name="T1" fmla="*/ 1122 h 1668"/>
                <a:gd name="T2" fmla="*/ 2744 w 2879"/>
                <a:gd name="T3" fmla="*/ 1012 h 1668"/>
                <a:gd name="T4" fmla="*/ 2664 w 2879"/>
                <a:gd name="T5" fmla="*/ 1043 h 1668"/>
                <a:gd name="T6" fmla="*/ 2562 w 2879"/>
                <a:gd name="T7" fmla="*/ 1012 h 1668"/>
                <a:gd name="T8" fmla="*/ 2522 w 2879"/>
                <a:gd name="T9" fmla="*/ 949 h 1668"/>
                <a:gd name="T10" fmla="*/ 2641 w 2879"/>
                <a:gd name="T11" fmla="*/ 1012 h 1668"/>
                <a:gd name="T12" fmla="*/ 2657 w 2879"/>
                <a:gd name="T13" fmla="*/ 933 h 1668"/>
                <a:gd name="T14" fmla="*/ 2593 w 2879"/>
                <a:gd name="T15" fmla="*/ 901 h 1668"/>
                <a:gd name="T16" fmla="*/ 2562 w 2879"/>
                <a:gd name="T17" fmla="*/ 877 h 1668"/>
                <a:gd name="T18" fmla="*/ 2585 w 2879"/>
                <a:gd name="T19" fmla="*/ 814 h 1668"/>
                <a:gd name="T20" fmla="*/ 2641 w 2879"/>
                <a:gd name="T21" fmla="*/ 790 h 1668"/>
                <a:gd name="T22" fmla="*/ 2538 w 2879"/>
                <a:gd name="T23" fmla="*/ 727 h 1668"/>
                <a:gd name="T24" fmla="*/ 2514 w 2879"/>
                <a:gd name="T25" fmla="*/ 680 h 1668"/>
                <a:gd name="T26" fmla="*/ 2585 w 2879"/>
                <a:gd name="T27" fmla="*/ 680 h 1668"/>
                <a:gd name="T28" fmla="*/ 2609 w 2879"/>
                <a:gd name="T29" fmla="*/ 593 h 1668"/>
                <a:gd name="T30" fmla="*/ 2498 w 2879"/>
                <a:gd name="T31" fmla="*/ 506 h 1668"/>
                <a:gd name="T32" fmla="*/ 2411 w 2879"/>
                <a:gd name="T33" fmla="*/ 490 h 1668"/>
                <a:gd name="T34" fmla="*/ 2301 w 2879"/>
                <a:gd name="T35" fmla="*/ 427 h 1668"/>
                <a:gd name="T36" fmla="*/ 2158 w 2879"/>
                <a:gd name="T37" fmla="*/ 427 h 1668"/>
                <a:gd name="T38" fmla="*/ 2206 w 2879"/>
                <a:gd name="T39" fmla="*/ 206 h 1668"/>
                <a:gd name="T40" fmla="*/ 2024 w 2879"/>
                <a:gd name="T41" fmla="*/ 119 h 1668"/>
                <a:gd name="T42" fmla="*/ 1921 w 2879"/>
                <a:gd name="T43" fmla="*/ 24 h 1668"/>
                <a:gd name="T44" fmla="*/ 1716 w 2879"/>
                <a:gd name="T45" fmla="*/ 16 h 1668"/>
                <a:gd name="T46" fmla="*/ 1668 w 2879"/>
                <a:gd name="T47" fmla="*/ 229 h 1668"/>
                <a:gd name="T48" fmla="*/ 1581 w 2879"/>
                <a:gd name="T49" fmla="*/ 356 h 1668"/>
                <a:gd name="T50" fmla="*/ 1502 w 2879"/>
                <a:gd name="T51" fmla="*/ 427 h 1668"/>
                <a:gd name="T52" fmla="*/ 1439 w 2879"/>
                <a:gd name="T53" fmla="*/ 498 h 1668"/>
                <a:gd name="T54" fmla="*/ 1360 w 2879"/>
                <a:gd name="T55" fmla="*/ 506 h 1668"/>
                <a:gd name="T56" fmla="*/ 1257 w 2879"/>
                <a:gd name="T57" fmla="*/ 656 h 1668"/>
                <a:gd name="T58" fmla="*/ 1186 w 2879"/>
                <a:gd name="T59" fmla="*/ 822 h 1668"/>
                <a:gd name="T60" fmla="*/ 1170 w 2879"/>
                <a:gd name="T61" fmla="*/ 972 h 1668"/>
                <a:gd name="T62" fmla="*/ 1099 w 2879"/>
                <a:gd name="T63" fmla="*/ 1083 h 1668"/>
                <a:gd name="T64" fmla="*/ 941 w 2879"/>
                <a:gd name="T65" fmla="*/ 1137 h 1668"/>
                <a:gd name="T66" fmla="*/ 775 w 2879"/>
                <a:gd name="T67" fmla="*/ 1216 h 1668"/>
                <a:gd name="T68" fmla="*/ 593 w 2879"/>
                <a:gd name="T69" fmla="*/ 1224 h 1668"/>
                <a:gd name="T70" fmla="*/ 530 w 2879"/>
                <a:gd name="T71" fmla="*/ 1145 h 1668"/>
                <a:gd name="T72" fmla="*/ 364 w 2879"/>
                <a:gd name="T73" fmla="*/ 1319 h 1668"/>
                <a:gd name="T74" fmla="*/ 269 w 2879"/>
                <a:gd name="T75" fmla="*/ 1430 h 1668"/>
                <a:gd name="T76" fmla="*/ 229 w 2879"/>
                <a:gd name="T77" fmla="*/ 1493 h 1668"/>
                <a:gd name="T78" fmla="*/ 142 w 2879"/>
                <a:gd name="T79" fmla="*/ 1588 h 1668"/>
                <a:gd name="T80" fmla="*/ 0 w 2879"/>
                <a:gd name="T81" fmla="*/ 1667 h 1668"/>
                <a:gd name="T82" fmla="*/ 728 w 2879"/>
                <a:gd name="T83" fmla="*/ 1564 h 1668"/>
                <a:gd name="T84" fmla="*/ 2878 w 2879"/>
                <a:gd name="T85" fmla="*/ 1169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79" h="1668">
                  <a:moveTo>
                    <a:pt x="2846" y="1122"/>
                  </a:moveTo>
                  <a:lnTo>
                    <a:pt x="2846" y="1122"/>
                  </a:lnTo>
                  <a:cubicBezTo>
                    <a:pt x="2822" y="1067"/>
                    <a:pt x="2838" y="1059"/>
                    <a:pt x="2807" y="1036"/>
                  </a:cubicBezTo>
                  <a:cubicBezTo>
                    <a:pt x="2775" y="1012"/>
                    <a:pt x="2767" y="1012"/>
                    <a:pt x="2744" y="1012"/>
                  </a:cubicBezTo>
                  <a:cubicBezTo>
                    <a:pt x="2720" y="1012"/>
                    <a:pt x="2680" y="1012"/>
                    <a:pt x="2672" y="1012"/>
                  </a:cubicBezTo>
                  <a:cubicBezTo>
                    <a:pt x="2672" y="1012"/>
                    <a:pt x="2680" y="1036"/>
                    <a:pt x="2664" y="1043"/>
                  </a:cubicBezTo>
                  <a:cubicBezTo>
                    <a:pt x="2649" y="1043"/>
                    <a:pt x="2633" y="1067"/>
                    <a:pt x="2617" y="1051"/>
                  </a:cubicBezTo>
                  <a:cubicBezTo>
                    <a:pt x="2593" y="1036"/>
                    <a:pt x="2601" y="1051"/>
                    <a:pt x="2562" y="1012"/>
                  </a:cubicBezTo>
                  <a:cubicBezTo>
                    <a:pt x="2530" y="972"/>
                    <a:pt x="2514" y="964"/>
                    <a:pt x="2506" y="957"/>
                  </a:cubicBezTo>
                  <a:cubicBezTo>
                    <a:pt x="2491" y="949"/>
                    <a:pt x="2498" y="933"/>
                    <a:pt x="2522" y="949"/>
                  </a:cubicBezTo>
                  <a:cubicBezTo>
                    <a:pt x="2546" y="964"/>
                    <a:pt x="2546" y="972"/>
                    <a:pt x="2585" y="988"/>
                  </a:cubicBezTo>
                  <a:cubicBezTo>
                    <a:pt x="2625" y="1012"/>
                    <a:pt x="2625" y="1028"/>
                    <a:pt x="2641" y="1012"/>
                  </a:cubicBezTo>
                  <a:cubicBezTo>
                    <a:pt x="2664" y="996"/>
                    <a:pt x="2657" y="988"/>
                    <a:pt x="2672" y="972"/>
                  </a:cubicBezTo>
                  <a:cubicBezTo>
                    <a:pt x="2680" y="964"/>
                    <a:pt x="2672" y="933"/>
                    <a:pt x="2657" y="933"/>
                  </a:cubicBezTo>
                  <a:cubicBezTo>
                    <a:pt x="2649" y="933"/>
                    <a:pt x="2649" y="949"/>
                    <a:pt x="2633" y="925"/>
                  </a:cubicBezTo>
                  <a:cubicBezTo>
                    <a:pt x="2617" y="909"/>
                    <a:pt x="2601" y="885"/>
                    <a:pt x="2593" y="901"/>
                  </a:cubicBezTo>
                  <a:cubicBezTo>
                    <a:pt x="2585" y="917"/>
                    <a:pt x="2577" y="917"/>
                    <a:pt x="2554" y="901"/>
                  </a:cubicBezTo>
                  <a:cubicBezTo>
                    <a:pt x="2538" y="885"/>
                    <a:pt x="2546" y="877"/>
                    <a:pt x="2562" y="877"/>
                  </a:cubicBezTo>
                  <a:cubicBezTo>
                    <a:pt x="2569" y="877"/>
                    <a:pt x="2601" y="870"/>
                    <a:pt x="2593" y="854"/>
                  </a:cubicBezTo>
                  <a:cubicBezTo>
                    <a:pt x="2593" y="830"/>
                    <a:pt x="2569" y="814"/>
                    <a:pt x="2585" y="814"/>
                  </a:cubicBezTo>
                  <a:cubicBezTo>
                    <a:pt x="2601" y="822"/>
                    <a:pt x="2601" y="846"/>
                    <a:pt x="2617" y="846"/>
                  </a:cubicBezTo>
                  <a:cubicBezTo>
                    <a:pt x="2641" y="846"/>
                    <a:pt x="2649" y="806"/>
                    <a:pt x="2641" y="790"/>
                  </a:cubicBezTo>
                  <a:cubicBezTo>
                    <a:pt x="2625" y="767"/>
                    <a:pt x="2625" y="759"/>
                    <a:pt x="2609" y="751"/>
                  </a:cubicBezTo>
                  <a:cubicBezTo>
                    <a:pt x="2593" y="743"/>
                    <a:pt x="2562" y="743"/>
                    <a:pt x="2538" y="727"/>
                  </a:cubicBezTo>
                  <a:cubicBezTo>
                    <a:pt x="2514" y="711"/>
                    <a:pt x="2522" y="719"/>
                    <a:pt x="2498" y="696"/>
                  </a:cubicBezTo>
                  <a:cubicBezTo>
                    <a:pt x="2482" y="672"/>
                    <a:pt x="2506" y="672"/>
                    <a:pt x="2514" y="680"/>
                  </a:cubicBezTo>
                  <a:cubicBezTo>
                    <a:pt x="2522" y="688"/>
                    <a:pt x="2530" y="704"/>
                    <a:pt x="2562" y="704"/>
                  </a:cubicBezTo>
                  <a:cubicBezTo>
                    <a:pt x="2585" y="704"/>
                    <a:pt x="2585" y="711"/>
                    <a:pt x="2585" y="680"/>
                  </a:cubicBezTo>
                  <a:cubicBezTo>
                    <a:pt x="2585" y="648"/>
                    <a:pt x="2562" y="624"/>
                    <a:pt x="2585" y="624"/>
                  </a:cubicBezTo>
                  <a:cubicBezTo>
                    <a:pt x="2601" y="624"/>
                    <a:pt x="2617" y="593"/>
                    <a:pt x="2609" y="593"/>
                  </a:cubicBezTo>
                  <a:cubicBezTo>
                    <a:pt x="2601" y="585"/>
                    <a:pt x="2585" y="569"/>
                    <a:pt x="2554" y="561"/>
                  </a:cubicBezTo>
                  <a:cubicBezTo>
                    <a:pt x="2530" y="546"/>
                    <a:pt x="2498" y="537"/>
                    <a:pt x="2498" y="506"/>
                  </a:cubicBezTo>
                  <a:cubicBezTo>
                    <a:pt x="2498" y="498"/>
                    <a:pt x="2498" y="490"/>
                    <a:pt x="2498" y="482"/>
                  </a:cubicBezTo>
                  <a:cubicBezTo>
                    <a:pt x="2482" y="482"/>
                    <a:pt x="2443" y="498"/>
                    <a:pt x="2411" y="490"/>
                  </a:cubicBezTo>
                  <a:cubicBezTo>
                    <a:pt x="2372" y="482"/>
                    <a:pt x="2332" y="466"/>
                    <a:pt x="2301" y="459"/>
                  </a:cubicBezTo>
                  <a:cubicBezTo>
                    <a:pt x="2277" y="443"/>
                    <a:pt x="2309" y="435"/>
                    <a:pt x="2301" y="427"/>
                  </a:cubicBezTo>
                  <a:cubicBezTo>
                    <a:pt x="2293" y="411"/>
                    <a:pt x="2253" y="403"/>
                    <a:pt x="2238" y="427"/>
                  </a:cubicBezTo>
                  <a:cubicBezTo>
                    <a:pt x="2214" y="443"/>
                    <a:pt x="2174" y="451"/>
                    <a:pt x="2158" y="427"/>
                  </a:cubicBezTo>
                  <a:cubicBezTo>
                    <a:pt x="2143" y="403"/>
                    <a:pt x="2166" y="348"/>
                    <a:pt x="2190" y="308"/>
                  </a:cubicBezTo>
                  <a:cubicBezTo>
                    <a:pt x="2214" y="269"/>
                    <a:pt x="2206" y="237"/>
                    <a:pt x="2206" y="206"/>
                  </a:cubicBezTo>
                  <a:cubicBezTo>
                    <a:pt x="2206" y="174"/>
                    <a:pt x="2127" y="142"/>
                    <a:pt x="2103" y="126"/>
                  </a:cubicBezTo>
                  <a:cubicBezTo>
                    <a:pt x="2079" y="111"/>
                    <a:pt x="2032" y="126"/>
                    <a:pt x="2024" y="119"/>
                  </a:cubicBezTo>
                  <a:cubicBezTo>
                    <a:pt x="2008" y="103"/>
                    <a:pt x="2008" y="55"/>
                    <a:pt x="2000" y="31"/>
                  </a:cubicBezTo>
                  <a:cubicBezTo>
                    <a:pt x="2000" y="16"/>
                    <a:pt x="1937" y="24"/>
                    <a:pt x="1921" y="24"/>
                  </a:cubicBezTo>
                  <a:cubicBezTo>
                    <a:pt x="1905" y="71"/>
                    <a:pt x="1882" y="103"/>
                    <a:pt x="1850" y="103"/>
                  </a:cubicBezTo>
                  <a:cubicBezTo>
                    <a:pt x="1811" y="95"/>
                    <a:pt x="1739" y="24"/>
                    <a:pt x="1716" y="16"/>
                  </a:cubicBezTo>
                  <a:cubicBezTo>
                    <a:pt x="1692" y="0"/>
                    <a:pt x="1676" y="47"/>
                    <a:pt x="1676" y="87"/>
                  </a:cubicBezTo>
                  <a:cubicBezTo>
                    <a:pt x="1684" y="126"/>
                    <a:pt x="1676" y="174"/>
                    <a:pt x="1668" y="229"/>
                  </a:cubicBezTo>
                  <a:cubicBezTo>
                    <a:pt x="1652" y="293"/>
                    <a:pt x="1645" y="269"/>
                    <a:pt x="1613" y="277"/>
                  </a:cubicBezTo>
                  <a:cubicBezTo>
                    <a:pt x="1581" y="284"/>
                    <a:pt x="1589" y="324"/>
                    <a:pt x="1581" y="356"/>
                  </a:cubicBezTo>
                  <a:cubicBezTo>
                    <a:pt x="1574" y="379"/>
                    <a:pt x="1534" y="364"/>
                    <a:pt x="1502" y="364"/>
                  </a:cubicBezTo>
                  <a:cubicBezTo>
                    <a:pt x="1471" y="364"/>
                    <a:pt x="1502" y="395"/>
                    <a:pt x="1502" y="427"/>
                  </a:cubicBezTo>
                  <a:cubicBezTo>
                    <a:pt x="1502" y="459"/>
                    <a:pt x="1494" y="459"/>
                    <a:pt x="1479" y="451"/>
                  </a:cubicBezTo>
                  <a:cubicBezTo>
                    <a:pt x="1455" y="435"/>
                    <a:pt x="1431" y="482"/>
                    <a:pt x="1439" y="498"/>
                  </a:cubicBezTo>
                  <a:cubicBezTo>
                    <a:pt x="1439" y="522"/>
                    <a:pt x="1439" y="537"/>
                    <a:pt x="1431" y="546"/>
                  </a:cubicBezTo>
                  <a:cubicBezTo>
                    <a:pt x="1415" y="561"/>
                    <a:pt x="1384" y="530"/>
                    <a:pt x="1360" y="506"/>
                  </a:cubicBezTo>
                  <a:cubicBezTo>
                    <a:pt x="1336" y="482"/>
                    <a:pt x="1328" y="506"/>
                    <a:pt x="1281" y="530"/>
                  </a:cubicBezTo>
                  <a:cubicBezTo>
                    <a:pt x="1241" y="553"/>
                    <a:pt x="1273" y="593"/>
                    <a:pt x="1257" y="656"/>
                  </a:cubicBezTo>
                  <a:cubicBezTo>
                    <a:pt x="1241" y="719"/>
                    <a:pt x="1234" y="696"/>
                    <a:pt x="1226" y="743"/>
                  </a:cubicBezTo>
                  <a:cubicBezTo>
                    <a:pt x="1218" y="783"/>
                    <a:pt x="1218" y="783"/>
                    <a:pt x="1186" y="822"/>
                  </a:cubicBezTo>
                  <a:cubicBezTo>
                    <a:pt x="1162" y="862"/>
                    <a:pt x="1162" y="877"/>
                    <a:pt x="1131" y="933"/>
                  </a:cubicBezTo>
                  <a:cubicBezTo>
                    <a:pt x="1099" y="980"/>
                    <a:pt x="1131" y="957"/>
                    <a:pt x="1170" y="972"/>
                  </a:cubicBezTo>
                  <a:cubicBezTo>
                    <a:pt x="1210" y="988"/>
                    <a:pt x="1178" y="1004"/>
                    <a:pt x="1162" y="1004"/>
                  </a:cubicBezTo>
                  <a:cubicBezTo>
                    <a:pt x="1139" y="1004"/>
                    <a:pt x="1131" y="1067"/>
                    <a:pt x="1099" y="1083"/>
                  </a:cubicBezTo>
                  <a:cubicBezTo>
                    <a:pt x="1068" y="1098"/>
                    <a:pt x="1052" y="1075"/>
                    <a:pt x="1059" y="1098"/>
                  </a:cubicBezTo>
                  <a:cubicBezTo>
                    <a:pt x="1059" y="1114"/>
                    <a:pt x="1012" y="1129"/>
                    <a:pt x="941" y="1137"/>
                  </a:cubicBezTo>
                  <a:cubicBezTo>
                    <a:pt x="870" y="1153"/>
                    <a:pt x="925" y="1169"/>
                    <a:pt x="917" y="1185"/>
                  </a:cubicBezTo>
                  <a:cubicBezTo>
                    <a:pt x="901" y="1193"/>
                    <a:pt x="838" y="1232"/>
                    <a:pt x="775" y="1216"/>
                  </a:cubicBezTo>
                  <a:cubicBezTo>
                    <a:pt x="712" y="1193"/>
                    <a:pt x="751" y="1216"/>
                    <a:pt x="720" y="1264"/>
                  </a:cubicBezTo>
                  <a:cubicBezTo>
                    <a:pt x="680" y="1311"/>
                    <a:pt x="688" y="1240"/>
                    <a:pt x="593" y="1224"/>
                  </a:cubicBezTo>
                  <a:cubicBezTo>
                    <a:pt x="498" y="1200"/>
                    <a:pt x="554" y="1185"/>
                    <a:pt x="530" y="1153"/>
                  </a:cubicBezTo>
                  <a:lnTo>
                    <a:pt x="530" y="1145"/>
                  </a:lnTo>
                  <a:cubicBezTo>
                    <a:pt x="506" y="1177"/>
                    <a:pt x="467" y="1216"/>
                    <a:pt x="459" y="1232"/>
                  </a:cubicBezTo>
                  <a:cubicBezTo>
                    <a:pt x="443" y="1248"/>
                    <a:pt x="380" y="1303"/>
                    <a:pt x="364" y="1319"/>
                  </a:cubicBezTo>
                  <a:cubicBezTo>
                    <a:pt x="340" y="1327"/>
                    <a:pt x="301" y="1351"/>
                    <a:pt x="301" y="1375"/>
                  </a:cubicBezTo>
                  <a:cubicBezTo>
                    <a:pt x="301" y="1398"/>
                    <a:pt x="277" y="1422"/>
                    <a:pt x="269" y="1430"/>
                  </a:cubicBezTo>
                  <a:cubicBezTo>
                    <a:pt x="261" y="1438"/>
                    <a:pt x="253" y="1422"/>
                    <a:pt x="253" y="1453"/>
                  </a:cubicBezTo>
                  <a:cubicBezTo>
                    <a:pt x="245" y="1485"/>
                    <a:pt x="253" y="1485"/>
                    <a:pt x="229" y="1493"/>
                  </a:cubicBezTo>
                  <a:cubicBezTo>
                    <a:pt x="214" y="1509"/>
                    <a:pt x="182" y="1493"/>
                    <a:pt x="174" y="1533"/>
                  </a:cubicBezTo>
                  <a:cubicBezTo>
                    <a:pt x="166" y="1572"/>
                    <a:pt x="158" y="1588"/>
                    <a:pt x="142" y="1588"/>
                  </a:cubicBezTo>
                  <a:cubicBezTo>
                    <a:pt x="119" y="1588"/>
                    <a:pt x="119" y="1564"/>
                    <a:pt x="95" y="1588"/>
                  </a:cubicBezTo>
                  <a:cubicBezTo>
                    <a:pt x="87" y="1604"/>
                    <a:pt x="40" y="1635"/>
                    <a:pt x="0" y="1667"/>
                  </a:cubicBezTo>
                  <a:cubicBezTo>
                    <a:pt x="293" y="1627"/>
                    <a:pt x="514" y="1588"/>
                    <a:pt x="546" y="1588"/>
                  </a:cubicBezTo>
                  <a:cubicBezTo>
                    <a:pt x="617" y="1572"/>
                    <a:pt x="704" y="1556"/>
                    <a:pt x="728" y="1564"/>
                  </a:cubicBezTo>
                  <a:cubicBezTo>
                    <a:pt x="751" y="1572"/>
                    <a:pt x="822" y="1556"/>
                    <a:pt x="822" y="1556"/>
                  </a:cubicBezTo>
                  <a:cubicBezTo>
                    <a:pt x="1700" y="1446"/>
                    <a:pt x="2704" y="1209"/>
                    <a:pt x="2878" y="1169"/>
                  </a:cubicBezTo>
                  <a:cubicBezTo>
                    <a:pt x="2862" y="1153"/>
                    <a:pt x="2862" y="1161"/>
                    <a:pt x="2846" y="1122"/>
                  </a:cubicBezTo>
                </a:path>
              </a:pathLst>
            </a:custGeom>
            <a:solidFill>
              <a:schemeClr val="accent6"/>
            </a:solidFill>
            <a:ln>
              <a:solidFill>
                <a:schemeClr val="bg2"/>
              </a:solidFill>
            </a:ln>
            <a:effectLst/>
          </p:spPr>
          <p:txBody>
            <a:bodyPr wrap="none" anchor="ctr"/>
            <a:lstStyle/>
            <a:p>
              <a:endParaRPr lang="en-US"/>
            </a:p>
          </p:txBody>
        </p:sp>
        <p:sp>
          <p:nvSpPr>
            <p:cNvPr id="341" name="Freeform 780"/>
            <p:cNvSpPr>
              <a:spLocks noChangeArrowheads="1"/>
            </p:cNvSpPr>
            <p:nvPr/>
          </p:nvSpPr>
          <p:spPr bwMode="auto">
            <a:xfrm>
              <a:off x="19969464" y="6574232"/>
              <a:ext cx="1523785" cy="872059"/>
            </a:xfrm>
            <a:custGeom>
              <a:avLst/>
              <a:gdLst>
                <a:gd name="T0" fmla="*/ 143 w 2895"/>
                <a:gd name="T1" fmla="*/ 1572 h 1660"/>
                <a:gd name="T2" fmla="*/ 261 w 2895"/>
                <a:gd name="T3" fmla="*/ 1469 h 1660"/>
                <a:gd name="T4" fmla="*/ 380 w 2895"/>
                <a:gd name="T5" fmla="*/ 1303 h 1660"/>
                <a:gd name="T6" fmla="*/ 554 w 2895"/>
                <a:gd name="T7" fmla="*/ 1177 h 1660"/>
                <a:gd name="T8" fmla="*/ 744 w 2895"/>
                <a:gd name="T9" fmla="*/ 1216 h 1660"/>
                <a:gd name="T10" fmla="*/ 917 w 2895"/>
                <a:gd name="T11" fmla="*/ 1145 h 1660"/>
                <a:gd name="T12" fmla="*/ 1091 w 2895"/>
                <a:gd name="T13" fmla="*/ 1075 h 1660"/>
                <a:gd name="T14" fmla="*/ 1155 w 2895"/>
                <a:gd name="T15" fmla="*/ 964 h 1660"/>
                <a:gd name="T16" fmla="*/ 1242 w 2895"/>
                <a:gd name="T17" fmla="*/ 735 h 1660"/>
                <a:gd name="T18" fmla="*/ 1360 w 2895"/>
                <a:gd name="T19" fmla="*/ 482 h 1660"/>
                <a:gd name="T20" fmla="*/ 1447 w 2895"/>
                <a:gd name="T21" fmla="*/ 490 h 1660"/>
                <a:gd name="T22" fmla="*/ 1503 w 2895"/>
                <a:gd name="T23" fmla="*/ 356 h 1660"/>
                <a:gd name="T24" fmla="*/ 1629 w 2895"/>
                <a:gd name="T25" fmla="*/ 269 h 1660"/>
                <a:gd name="T26" fmla="*/ 1771 w 2895"/>
                <a:gd name="T27" fmla="*/ 23 h 1660"/>
                <a:gd name="T28" fmla="*/ 2024 w 2895"/>
                <a:gd name="T29" fmla="*/ 23 h 1660"/>
                <a:gd name="T30" fmla="*/ 2127 w 2895"/>
                <a:gd name="T31" fmla="*/ 118 h 1660"/>
                <a:gd name="T32" fmla="*/ 2206 w 2895"/>
                <a:gd name="T33" fmla="*/ 427 h 1660"/>
                <a:gd name="T34" fmla="*/ 2325 w 2895"/>
                <a:gd name="T35" fmla="*/ 443 h 1660"/>
                <a:gd name="T36" fmla="*/ 2514 w 2895"/>
                <a:gd name="T37" fmla="*/ 482 h 1660"/>
                <a:gd name="T38" fmla="*/ 2601 w 2895"/>
                <a:gd name="T39" fmla="*/ 616 h 1660"/>
                <a:gd name="T40" fmla="*/ 2593 w 2895"/>
                <a:gd name="T41" fmla="*/ 703 h 1660"/>
                <a:gd name="T42" fmla="*/ 2514 w 2895"/>
                <a:gd name="T43" fmla="*/ 672 h 1660"/>
                <a:gd name="T44" fmla="*/ 2649 w 2895"/>
                <a:gd name="T45" fmla="*/ 759 h 1660"/>
                <a:gd name="T46" fmla="*/ 2601 w 2895"/>
                <a:gd name="T47" fmla="*/ 814 h 1660"/>
                <a:gd name="T48" fmla="*/ 2578 w 2895"/>
                <a:gd name="T49" fmla="*/ 893 h 1660"/>
                <a:gd name="T50" fmla="*/ 2665 w 2895"/>
                <a:gd name="T51" fmla="*/ 925 h 1660"/>
                <a:gd name="T52" fmla="*/ 2649 w 2895"/>
                <a:gd name="T53" fmla="*/ 1012 h 1660"/>
                <a:gd name="T54" fmla="*/ 2522 w 2895"/>
                <a:gd name="T55" fmla="*/ 941 h 1660"/>
                <a:gd name="T56" fmla="*/ 2649 w 2895"/>
                <a:gd name="T57" fmla="*/ 1043 h 1660"/>
                <a:gd name="T58" fmla="*/ 2736 w 2895"/>
                <a:gd name="T59" fmla="*/ 996 h 1660"/>
                <a:gd name="T60" fmla="*/ 2894 w 2895"/>
                <a:gd name="T61" fmla="*/ 1153 h 1660"/>
                <a:gd name="T62" fmla="*/ 720 w 2895"/>
                <a:gd name="T63" fmla="*/ 1556 h 1660"/>
                <a:gd name="T64" fmla="*/ 119 w 2895"/>
                <a:gd name="T65" fmla="*/ 1588 h 1660"/>
                <a:gd name="T66" fmla="*/ 838 w 2895"/>
                <a:gd name="T67" fmla="*/ 1548 h 1660"/>
                <a:gd name="T68" fmla="*/ 2760 w 2895"/>
                <a:gd name="T69" fmla="*/ 1004 h 1660"/>
                <a:gd name="T70" fmla="*/ 2665 w 2895"/>
                <a:gd name="T71" fmla="*/ 1043 h 1660"/>
                <a:gd name="T72" fmla="*/ 2514 w 2895"/>
                <a:gd name="T73" fmla="*/ 949 h 1660"/>
                <a:gd name="T74" fmla="*/ 2649 w 2895"/>
                <a:gd name="T75" fmla="*/ 1004 h 1660"/>
                <a:gd name="T76" fmla="*/ 2665 w 2895"/>
                <a:gd name="T77" fmla="*/ 933 h 1660"/>
                <a:gd name="T78" fmla="*/ 2570 w 2895"/>
                <a:gd name="T79" fmla="*/ 893 h 1660"/>
                <a:gd name="T80" fmla="*/ 2593 w 2895"/>
                <a:gd name="T81" fmla="*/ 806 h 1660"/>
                <a:gd name="T82" fmla="*/ 2641 w 2895"/>
                <a:gd name="T83" fmla="*/ 767 h 1660"/>
                <a:gd name="T84" fmla="*/ 2507 w 2895"/>
                <a:gd name="T85" fmla="*/ 664 h 1660"/>
                <a:gd name="T86" fmla="*/ 2593 w 2895"/>
                <a:gd name="T87" fmla="*/ 696 h 1660"/>
                <a:gd name="T88" fmla="*/ 2601 w 2895"/>
                <a:gd name="T89" fmla="*/ 616 h 1660"/>
                <a:gd name="T90" fmla="*/ 2507 w 2895"/>
                <a:gd name="T91" fmla="*/ 482 h 1660"/>
                <a:gd name="T92" fmla="*/ 2309 w 2895"/>
                <a:gd name="T93" fmla="*/ 427 h 1660"/>
                <a:gd name="T94" fmla="*/ 2206 w 2895"/>
                <a:gd name="T95" fmla="*/ 300 h 1660"/>
                <a:gd name="T96" fmla="*/ 2072 w 2895"/>
                <a:gd name="T97" fmla="*/ 111 h 1660"/>
                <a:gd name="T98" fmla="*/ 1937 w 2895"/>
                <a:gd name="T99" fmla="*/ 16 h 1660"/>
                <a:gd name="T100" fmla="*/ 1684 w 2895"/>
                <a:gd name="T101" fmla="*/ 221 h 1660"/>
                <a:gd name="T102" fmla="*/ 1550 w 2895"/>
                <a:gd name="T103" fmla="*/ 363 h 1660"/>
                <a:gd name="T104" fmla="*/ 1487 w 2895"/>
                <a:gd name="T105" fmla="*/ 443 h 1660"/>
                <a:gd name="T106" fmla="*/ 1376 w 2895"/>
                <a:gd name="T107" fmla="*/ 506 h 1660"/>
                <a:gd name="T108" fmla="*/ 1257 w 2895"/>
                <a:gd name="T109" fmla="*/ 703 h 1660"/>
                <a:gd name="T110" fmla="*/ 1139 w 2895"/>
                <a:gd name="T111" fmla="*/ 956 h 1660"/>
                <a:gd name="T112" fmla="*/ 1115 w 2895"/>
                <a:gd name="T113" fmla="*/ 1075 h 1660"/>
                <a:gd name="T114" fmla="*/ 957 w 2895"/>
                <a:gd name="T115" fmla="*/ 1137 h 1660"/>
                <a:gd name="T116" fmla="*/ 759 w 2895"/>
                <a:gd name="T117" fmla="*/ 1201 h 1660"/>
                <a:gd name="T118" fmla="*/ 554 w 2895"/>
                <a:gd name="T119" fmla="*/ 1192 h 1660"/>
                <a:gd name="T120" fmla="*/ 293 w 2895"/>
                <a:gd name="T121" fmla="*/ 1422 h 1660"/>
                <a:gd name="T122" fmla="*/ 230 w 2895"/>
                <a:gd name="T123" fmla="*/ 1493 h 1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95" h="1660">
                  <a:moveTo>
                    <a:pt x="0" y="1659"/>
                  </a:moveTo>
                  <a:lnTo>
                    <a:pt x="0" y="1659"/>
                  </a:lnTo>
                  <a:cubicBezTo>
                    <a:pt x="8" y="1651"/>
                    <a:pt x="8" y="1651"/>
                    <a:pt x="8" y="1651"/>
                  </a:cubicBezTo>
                  <a:cubicBezTo>
                    <a:pt x="64" y="1619"/>
                    <a:pt x="103" y="1588"/>
                    <a:pt x="111" y="1580"/>
                  </a:cubicBezTo>
                  <a:cubicBezTo>
                    <a:pt x="119" y="1572"/>
                    <a:pt x="127" y="1564"/>
                    <a:pt x="135" y="1564"/>
                  </a:cubicBezTo>
                  <a:lnTo>
                    <a:pt x="143" y="1572"/>
                  </a:lnTo>
                  <a:cubicBezTo>
                    <a:pt x="151" y="1572"/>
                    <a:pt x="151" y="1572"/>
                    <a:pt x="158" y="1572"/>
                  </a:cubicBezTo>
                  <a:cubicBezTo>
                    <a:pt x="174" y="1572"/>
                    <a:pt x="174" y="1564"/>
                    <a:pt x="182" y="1532"/>
                  </a:cubicBezTo>
                  <a:lnTo>
                    <a:pt x="182" y="1525"/>
                  </a:lnTo>
                  <a:cubicBezTo>
                    <a:pt x="190" y="1493"/>
                    <a:pt x="214" y="1493"/>
                    <a:pt x="230" y="1493"/>
                  </a:cubicBezTo>
                  <a:cubicBezTo>
                    <a:pt x="238" y="1485"/>
                    <a:pt x="245" y="1485"/>
                    <a:pt x="245" y="1485"/>
                  </a:cubicBezTo>
                  <a:cubicBezTo>
                    <a:pt x="261" y="1477"/>
                    <a:pt x="261" y="1477"/>
                    <a:pt x="261" y="1469"/>
                  </a:cubicBezTo>
                  <a:cubicBezTo>
                    <a:pt x="261" y="1461"/>
                    <a:pt x="261" y="1454"/>
                    <a:pt x="261" y="1445"/>
                  </a:cubicBezTo>
                  <a:cubicBezTo>
                    <a:pt x="261" y="1430"/>
                    <a:pt x="269" y="1422"/>
                    <a:pt x="277" y="1422"/>
                  </a:cubicBezTo>
                  <a:cubicBezTo>
                    <a:pt x="277" y="1422"/>
                    <a:pt x="277" y="1422"/>
                    <a:pt x="285" y="1422"/>
                  </a:cubicBezTo>
                  <a:lnTo>
                    <a:pt x="285" y="1414"/>
                  </a:lnTo>
                  <a:cubicBezTo>
                    <a:pt x="293" y="1406"/>
                    <a:pt x="317" y="1382"/>
                    <a:pt x="317" y="1367"/>
                  </a:cubicBezTo>
                  <a:cubicBezTo>
                    <a:pt x="317" y="1343"/>
                    <a:pt x="356" y="1319"/>
                    <a:pt x="380" y="1303"/>
                  </a:cubicBezTo>
                  <a:cubicBezTo>
                    <a:pt x="396" y="1295"/>
                    <a:pt x="459" y="1240"/>
                    <a:pt x="467" y="1224"/>
                  </a:cubicBezTo>
                  <a:cubicBezTo>
                    <a:pt x="475" y="1208"/>
                    <a:pt x="522" y="1161"/>
                    <a:pt x="538" y="1137"/>
                  </a:cubicBezTo>
                  <a:cubicBezTo>
                    <a:pt x="546" y="1137"/>
                    <a:pt x="546" y="1137"/>
                    <a:pt x="546" y="1137"/>
                  </a:cubicBezTo>
                  <a:lnTo>
                    <a:pt x="546" y="1137"/>
                  </a:lnTo>
                  <a:cubicBezTo>
                    <a:pt x="546" y="1137"/>
                    <a:pt x="546" y="1137"/>
                    <a:pt x="554" y="1145"/>
                  </a:cubicBezTo>
                  <a:cubicBezTo>
                    <a:pt x="562" y="1153"/>
                    <a:pt x="554" y="1169"/>
                    <a:pt x="554" y="1177"/>
                  </a:cubicBezTo>
                  <a:cubicBezTo>
                    <a:pt x="554" y="1185"/>
                    <a:pt x="554" y="1185"/>
                    <a:pt x="554" y="1192"/>
                  </a:cubicBezTo>
                  <a:cubicBezTo>
                    <a:pt x="562" y="1201"/>
                    <a:pt x="578" y="1201"/>
                    <a:pt x="609" y="1208"/>
                  </a:cubicBezTo>
                  <a:cubicBezTo>
                    <a:pt x="657" y="1224"/>
                    <a:pt x="680" y="1240"/>
                    <a:pt x="696" y="1256"/>
                  </a:cubicBezTo>
                  <a:cubicBezTo>
                    <a:pt x="704" y="1264"/>
                    <a:pt x="712" y="1272"/>
                    <a:pt x="712" y="1272"/>
                  </a:cubicBezTo>
                  <a:cubicBezTo>
                    <a:pt x="720" y="1272"/>
                    <a:pt x="720" y="1264"/>
                    <a:pt x="728" y="1256"/>
                  </a:cubicBezTo>
                  <a:cubicBezTo>
                    <a:pt x="744" y="1240"/>
                    <a:pt x="744" y="1224"/>
                    <a:pt x="744" y="1216"/>
                  </a:cubicBezTo>
                  <a:cubicBezTo>
                    <a:pt x="744" y="1201"/>
                    <a:pt x="751" y="1192"/>
                    <a:pt x="759" y="1192"/>
                  </a:cubicBezTo>
                  <a:cubicBezTo>
                    <a:pt x="767" y="1192"/>
                    <a:pt x="775" y="1201"/>
                    <a:pt x="791" y="1201"/>
                  </a:cubicBezTo>
                  <a:cubicBezTo>
                    <a:pt x="799" y="1201"/>
                    <a:pt x="815" y="1208"/>
                    <a:pt x="822" y="1208"/>
                  </a:cubicBezTo>
                  <a:cubicBezTo>
                    <a:pt x="870" y="1208"/>
                    <a:pt x="917" y="1185"/>
                    <a:pt x="925" y="1169"/>
                  </a:cubicBezTo>
                  <a:cubicBezTo>
                    <a:pt x="933" y="1169"/>
                    <a:pt x="933" y="1169"/>
                    <a:pt x="925" y="1161"/>
                  </a:cubicBezTo>
                  <a:cubicBezTo>
                    <a:pt x="917" y="1153"/>
                    <a:pt x="917" y="1153"/>
                    <a:pt x="917" y="1145"/>
                  </a:cubicBezTo>
                  <a:cubicBezTo>
                    <a:pt x="925" y="1137"/>
                    <a:pt x="933" y="1137"/>
                    <a:pt x="957" y="1129"/>
                  </a:cubicBezTo>
                  <a:cubicBezTo>
                    <a:pt x="965" y="1129"/>
                    <a:pt x="965" y="1129"/>
                    <a:pt x="965" y="1129"/>
                  </a:cubicBezTo>
                  <a:cubicBezTo>
                    <a:pt x="1020" y="1114"/>
                    <a:pt x="1075" y="1106"/>
                    <a:pt x="1068" y="1090"/>
                  </a:cubicBezTo>
                  <a:cubicBezTo>
                    <a:pt x="1068" y="1082"/>
                    <a:pt x="1068" y="1082"/>
                    <a:pt x="1068" y="1075"/>
                  </a:cubicBezTo>
                  <a:cubicBezTo>
                    <a:pt x="1075" y="1075"/>
                    <a:pt x="1075" y="1075"/>
                    <a:pt x="1084" y="1075"/>
                  </a:cubicBezTo>
                  <a:lnTo>
                    <a:pt x="1091" y="1075"/>
                  </a:lnTo>
                  <a:cubicBezTo>
                    <a:pt x="1099" y="1075"/>
                    <a:pt x="1107" y="1075"/>
                    <a:pt x="1115" y="1075"/>
                  </a:cubicBezTo>
                  <a:cubicBezTo>
                    <a:pt x="1131" y="1067"/>
                    <a:pt x="1139" y="1043"/>
                    <a:pt x="1147" y="1028"/>
                  </a:cubicBezTo>
                  <a:cubicBezTo>
                    <a:pt x="1155" y="1012"/>
                    <a:pt x="1163" y="996"/>
                    <a:pt x="1178" y="996"/>
                  </a:cubicBezTo>
                  <a:cubicBezTo>
                    <a:pt x="1186" y="996"/>
                    <a:pt x="1202" y="988"/>
                    <a:pt x="1202" y="980"/>
                  </a:cubicBezTo>
                  <a:cubicBezTo>
                    <a:pt x="1202" y="980"/>
                    <a:pt x="1202" y="972"/>
                    <a:pt x="1186" y="972"/>
                  </a:cubicBezTo>
                  <a:cubicBezTo>
                    <a:pt x="1170" y="964"/>
                    <a:pt x="1163" y="964"/>
                    <a:pt x="1155" y="964"/>
                  </a:cubicBezTo>
                  <a:cubicBezTo>
                    <a:pt x="1139" y="964"/>
                    <a:pt x="1131" y="964"/>
                    <a:pt x="1131" y="956"/>
                  </a:cubicBezTo>
                  <a:cubicBezTo>
                    <a:pt x="1131" y="949"/>
                    <a:pt x="1131" y="941"/>
                    <a:pt x="1147" y="925"/>
                  </a:cubicBezTo>
                  <a:cubicBezTo>
                    <a:pt x="1163" y="901"/>
                    <a:pt x="1163" y="877"/>
                    <a:pt x="1170" y="862"/>
                  </a:cubicBezTo>
                  <a:cubicBezTo>
                    <a:pt x="1178" y="846"/>
                    <a:pt x="1186" y="830"/>
                    <a:pt x="1202" y="806"/>
                  </a:cubicBezTo>
                  <a:cubicBezTo>
                    <a:pt x="1210" y="806"/>
                    <a:pt x="1210" y="798"/>
                    <a:pt x="1218" y="790"/>
                  </a:cubicBezTo>
                  <a:cubicBezTo>
                    <a:pt x="1234" y="767"/>
                    <a:pt x="1234" y="767"/>
                    <a:pt x="1242" y="735"/>
                  </a:cubicBezTo>
                  <a:cubicBezTo>
                    <a:pt x="1242" y="711"/>
                    <a:pt x="1242" y="703"/>
                    <a:pt x="1250" y="696"/>
                  </a:cubicBezTo>
                  <a:cubicBezTo>
                    <a:pt x="1257" y="688"/>
                    <a:pt x="1257" y="680"/>
                    <a:pt x="1265" y="648"/>
                  </a:cubicBezTo>
                  <a:cubicBezTo>
                    <a:pt x="1273" y="624"/>
                    <a:pt x="1273" y="601"/>
                    <a:pt x="1273" y="585"/>
                  </a:cubicBezTo>
                  <a:cubicBezTo>
                    <a:pt x="1273" y="553"/>
                    <a:pt x="1273" y="529"/>
                    <a:pt x="1297" y="514"/>
                  </a:cubicBezTo>
                  <a:cubicBezTo>
                    <a:pt x="1313" y="514"/>
                    <a:pt x="1321" y="506"/>
                    <a:pt x="1328" y="498"/>
                  </a:cubicBezTo>
                  <a:cubicBezTo>
                    <a:pt x="1337" y="490"/>
                    <a:pt x="1344" y="482"/>
                    <a:pt x="1360" y="482"/>
                  </a:cubicBezTo>
                  <a:cubicBezTo>
                    <a:pt x="1368" y="482"/>
                    <a:pt x="1368" y="490"/>
                    <a:pt x="1376" y="498"/>
                  </a:cubicBezTo>
                  <a:cubicBezTo>
                    <a:pt x="1384" y="498"/>
                    <a:pt x="1384" y="498"/>
                    <a:pt x="1384" y="498"/>
                  </a:cubicBezTo>
                  <a:cubicBezTo>
                    <a:pt x="1400" y="514"/>
                    <a:pt x="1423" y="538"/>
                    <a:pt x="1439" y="538"/>
                  </a:cubicBezTo>
                  <a:lnTo>
                    <a:pt x="1439" y="538"/>
                  </a:lnTo>
                  <a:cubicBezTo>
                    <a:pt x="1455" y="522"/>
                    <a:pt x="1447" y="514"/>
                    <a:pt x="1447" y="498"/>
                  </a:cubicBezTo>
                  <a:cubicBezTo>
                    <a:pt x="1447" y="490"/>
                    <a:pt x="1447" y="490"/>
                    <a:pt x="1447" y="490"/>
                  </a:cubicBezTo>
                  <a:cubicBezTo>
                    <a:pt x="1447" y="482"/>
                    <a:pt x="1455" y="458"/>
                    <a:pt x="1463" y="443"/>
                  </a:cubicBezTo>
                  <a:cubicBezTo>
                    <a:pt x="1479" y="435"/>
                    <a:pt x="1487" y="427"/>
                    <a:pt x="1495" y="435"/>
                  </a:cubicBezTo>
                  <a:cubicBezTo>
                    <a:pt x="1503" y="443"/>
                    <a:pt x="1503" y="443"/>
                    <a:pt x="1510" y="443"/>
                  </a:cubicBezTo>
                  <a:cubicBezTo>
                    <a:pt x="1510" y="443"/>
                    <a:pt x="1510" y="443"/>
                    <a:pt x="1510" y="419"/>
                  </a:cubicBezTo>
                  <a:cubicBezTo>
                    <a:pt x="1510" y="403"/>
                    <a:pt x="1510" y="395"/>
                    <a:pt x="1503" y="387"/>
                  </a:cubicBezTo>
                  <a:cubicBezTo>
                    <a:pt x="1503" y="371"/>
                    <a:pt x="1503" y="363"/>
                    <a:pt x="1503" y="356"/>
                  </a:cubicBezTo>
                  <a:cubicBezTo>
                    <a:pt x="1503" y="356"/>
                    <a:pt x="1510" y="356"/>
                    <a:pt x="1518" y="356"/>
                  </a:cubicBezTo>
                  <a:cubicBezTo>
                    <a:pt x="1526" y="356"/>
                    <a:pt x="1542" y="356"/>
                    <a:pt x="1550" y="356"/>
                  </a:cubicBezTo>
                  <a:cubicBezTo>
                    <a:pt x="1558" y="356"/>
                    <a:pt x="1566" y="356"/>
                    <a:pt x="1574" y="356"/>
                  </a:cubicBezTo>
                  <a:cubicBezTo>
                    <a:pt x="1581" y="356"/>
                    <a:pt x="1590" y="356"/>
                    <a:pt x="1590" y="348"/>
                  </a:cubicBezTo>
                  <a:cubicBezTo>
                    <a:pt x="1597" y="340"/>
                    <a:pt x="1597" y="324"/>
                    <a:pt x="1597" y="316"/>
                  </a:cubicBezTo>
                  <a:cubicBezTo>
                    <a:pt x="1597" y="300"/>
                    <a:pt x="1597" y="276"/>
                    <a:pt x="1629" y="269"/>
                  </a:cubicBezTo>
                  <a:cubicBezTo>
                    <a:pt x="1637" y="269"/>
                    <a:pt x="1645" y="269"/>
                    <a:pt x="1645" y="269"/>
                  </a:cubicBezTo>
                  <a:cubicBezTo>
                    <a:pt x="1661" y="261"/>
                    <a:pt x="1668" y="261"/>
                    <a:pt x="1676" y="221"/>
                  </a:cubicBezTo>
                  <a:cubicBezTo>
                    <a:pt x="1692" y="158"/>
                    <a:pt x="1692" y="111"/>
                    <a:pt x="1692" y="79"/>
                  </a:cubicBezTo>
                  <a:cubicBezTo>
                    <a:pt x="1692" y="55"/>
                    <a:pt x="1692" y="16"/>
                    <a:pt x="1708" y="8"/>
                  </a:cubicBezTo>
                  <a:cubicBezTo>
                    <a:pt x="1716" y="0"/>
                    <a:pt x="1724" y="0"/>
                    <a:pt x="1732" y="0"/>
                  </a:cubicBezTo>
                  <a:cubicBezTo>
                    <a:pt x="1740" y="8"/>
                    <a:pt x="1755" y="16"/>
                    <a:pt x="1771" y="23"/>
                  </a:cubicBezTo>
                  <a:cubicBezTo>
                    <a:pt x="1803" y="47"/>
                    <a:pt x="1843" y="87"/>
                    <a:pt x="1866" y="87"/>
                  </a:cubicBezTo>
                  <a:cubicBezTo>
                    <a:pt x="1890" y="95"/>
                    <a:pt x="1914" y="63"/>
                    <a:pt x="1937" y="16"/>
                  </a:cubicBezTo>
                  <a:lnTo>
                    <a:pt x="1937" y="16"/>
                  </a:lnTo>
                  <a:lnTo>
                    <a:pt x="1937" y="16"/>
                  </a:lnTo>
                  <a:cubicBezTo>
                    <a:pt x="1945" y="8"/>
                    <a:pt x="1961" y="8"/>
                    <a:pt x="1977" y="8"/>
                  </a:cubicBezTo>
                  <a:cubicBezTo>
                    <a:pt x="2008" y="8"/>
                    <a:pt x="2024" y="16"/>
                    <a:pt x="2024" y="23"/>
                  </a:cubicBezTo>
                  <a:cubicBezTo>
                    <a:pt x="2024" y="32"/>
                    <a:pt x="2024" y="39"/>
                    <a:pt x="2024" y="47"/>
                  </a:cubicBezTo>
                  <a:cubicBezTo>
                    <a:pt x="2032" y="71"/>
                    <a:pt x="2032" y="95"/>
                    <a:pt x="2040" y="103"/>
                  </a:cubicBezTo>
                  <a:cubicBezTo>
                    <a:pt x="2040" y="103"/>
                    <a:pt x="2048" y="111"/>
                    <a:pt x="2056" y="111"/>
                  </a:cubicBezTo>
                  <a:cubicBezTo>
                    <a:pt x="2056" y="111"/>
                    <a:pt x="2064" y="103"/>
                    <a:pt x="2072" y="103"/>
                  </a:cubicBezTo>
                  <a:cubicBezTo>
                    <a:pt x="2072" y="103"/>
                    <a:pt x="2080" y="103"/>
                    <a:pt x="2087" y="103"/>
                  </a:cubicBezTo>
                  <a:cubicBezTo>
                    <a:pt x="2095" y="103"/>
                    <a:pt x="2111" y="111"/>
                    <a:pt x="2127" y="118"/>
                  </a:cubicBezTo>
                  <a:cubicBezTo>
                    <a:pt x="2127" y="118"/>
                    <a:pt x="2135" y="126"/>
                    <a:pt x="2151" y="126"/>
                  </a:cubicBezTo>
                  <a:cubicBezTo>
                    <a:pt x="2182" y="150"/>
                    <a:pt x="2222" y="174"/>
                    <a:pt x="2230" y="198"/>
                  </a:cubicBezTo>
                  <a:cubicBezTo>
                    <a:pt x="2230" y="205"/>
                    <a:pt x="2230" y="205"/>
                    <a:pt x="2230" y="213"/>
                  </a:cubicBezTo>
                  <a:cubicBezTo>
                    <a:pt x="2230" y="245"/>
                    <a:pt x="2230" y="269"/>
                    <a:pt x="2214" y="300"/>
                  </a:cubicBezTo>
                  <a:cubicBezTo>
                    <a:pt x="2182" y="356"/>
                    <a:pt x="2167" y="403"/>
                    <a:pt x="2182" y="419"/>
                  </a:cubicBezTo>
                  <a:cubicBezTo>
                    <a:pt x="2182" y="427"/>
                    <a:pt x="2198" y="427"/>
                    <a:pt x="2206" y="427"/>
                  </a:cubicBezTo>
                  <a:cubicBezTo>
                    <a:pt x="2222" y="427"/>
                    <a:pt x="2238" y="427"/>
                    <a:pt x="2245" y="411"/>
                  </a:cubicBezTo>
                  <a:cubicBezTo>
                    <a:pt x="2254" y="403"/>
                    <a:pt x="2269" y="403"/>
                    <a:pt x="2285" y="403"/>
                  </a:cubicBezTo>
                  <a:cubicBezTo>
                    <a:pt x="2293" y="403"/>
                    <a:pt x="2309" y="403"/>
                    <a:pt x="2317" y="419"/>
                  </a:cubicBezTo>
                  <a:cubicBezTo>
                    <a:pt x="2325" y="427"/>
                    <a:pt x="2317" y="427"/>
                    <a:pt x="2317" y="435"/>
                  </a:cubicBezTo>
                  <a:cubicBezTo>
                    <a:pt x="2317" y="435"/>
                    <a:pt x="2309" y="435"/>
                    <a:pt x="2309" y="443"/>
                  </a:cubicBezTo>
                  <a:cubicBezTo>
                    <a:pt x="2309" y="443"/>
                    <a:pt x="2317" y="443"/>
                    <a:pt x="2325" y="443"/>
                  </a:cubicBezTo>
                  <a:cubicBezTo>
                    <a:pt x="2348" y="458"/>
                    <a:pt x="2396" y="474"/>
                    <a:pt x="2427" y="482"/>
                  </a:cubicBezTo>
                  <a:cubicBezTo>
                    <a:pt x="2427" y="482"/>
                    <a:pt x="2435" y="482"/>
                    <a:pt x="2443" y="482"/>
                  </a:cubicBezTo>
                  <a:cubicBezTo>
                    <a:pt x="2451" y="482"/>
                    <a:pt x="2467" y="482"/>
                    <a:pt x="2475" y="474"/>
                  </a:cubicBezTo>
                  <a:cubicBezTo>
                    <a:pt x="2491" y="474"/>
                    <a:pt x="2507" y="474"/>
                    <a:pt x="2514" y="474"/>
                  </a:cubicBezTo>
                  <a:lnTo>
                    <a:pt x="2514" y="474"/>
                  </a:lnTo>
                  <a:cubicBezTo>
                    <a:pt x="2514" y="482"/>
                    <a:pt x="2514" y="482"/>
                    <a:pt x="2514" y="482"/>
                  </a:cubicBezTo>
                  <a:cubicBezTo>
                    <a:pt x="2514" y="482"/>
                    <a:pt x="2514" y="490"/>
                    <a:pt x="2514" y="498"/>
                  </a:cubicBezTo>
                  <a:cubicBezTo>
                    <a:pt x="2514" y="522"/>
                    <a:pt x="2546" y="538"/>
                    <a:pt x="2570" y="545"/>
                  </a:cubicBezTo>
                  <a:lnTo>
                    <a:pt x="2570" y="545"/>
                  </a:lnTo>
                  <a:cubicBezTo>
                    <a:pt x="2593" y="553"/>
                    <a:pt x="2625" y="569"/>
                    <a:pt x="2625" y="577"/>
                  </a:cubicBezTo>
                  <a:cubicBezTo>
                    <a:pt x="2633" y="585"/>
                    <a:pt x="2625" y="593"/>
                    <a:pt x="2625" y="601"/>
                  </a:cubicBezTo>
                  <a:cubicBezTo>
                    <a:pt x="2617" y="609"/>
                    <a:pt x="2609" y="616"/>
                    <a:pt x="2601" y="616"/>
                  </a:cubicBezTo>
                  <a:cubicBezTo>
                    <a:pt x="2593" y="624"/>
                    <a:pt x="2593" y="624"/>
                    <a:pt x="2593" y="624"/>
                  </a:cubicBezTo>
                  <a:cubicBezTo>
                    <a:pt x="2593" y="624"/>
                    <a:pt x="2593" y="632"/>
                    <a:pt x="2593" y="640"/>
                  </a:cubicBezTo>
                  <a:cubicBezTo>
                    <a:pt x="2601" y="648"/>
                    <a:pt x="2601" y="664"/>
                    <a:pt x="2601" y="672"/>
                  </a:cubicBezTo>
                  <a:lnTo>
                    <a:pt x="2601" y="672"/>
                  </a:lnTo>
                  <a:cubicBezTo>
                    <a:pt x="2609" y="688"/>
                    <a:pt x="2609" y="696"/>
                    <a:pt x="2601" y="696"/>
                  </a:cubicBezTo>
                  <a:cubicBezTo>
                    <a:pt x="2601" y="703"/>
                    <a:pt x="2601" y="703"/>
                    <a:pt x="2593" y="703"/>
                  </a:cubicBezTo>
                  <a:cubicBezTo>
                    <a:pt x="2593" y="703"/>
                    <a:pt x="2593" y="703"/>
                    <a:pt x="2585" y="703"/>
                  </a:cubicBezTo>
                  <a:lnTo>
                    <a:pt x="2578" y="703"/>
                  </a:lnTo>
                  <a:cubicBezTo>
                    <a:pt x="2546" y="703"/>
                    <a:pt x="2538" y="688"/>
                    <a:pt x="2530" y="680"/>
                  </a:cubicBezTo>
                  <a:lnTo>
                    <a:pt x="2530" y="672"/>
                  </a:lnTo>
                  <a:cubicBezTo>
                    <a:pt x="2522" y="672"/>
                    <a:pt x="2522" y="672"/>
                    <a:pt x="2514" y="672"/>
                  </a:cubicBezTo>
                  <a:lnTo>
                    <a:pt x="2514" y="672"/>
                  </a:lnTo>
                  <a:cubicBezTo>
                    <a:pt x="2514" y="672"/>
                    <a:pt x="2514" y="672"/>
                    <a:pt x="2522" y="688"/>
                  </a:cubicBezTo>
                  <a:cubicBezTo>
                    <a:pt x="2530" y="703"/>
                    <a:pt x="2530" y="703"/>
                    <a:pt x="2538" y="703"/>
                  </a:cubicBezTo>
                  <a:cubicBezTo>
                    <a:pt x="2546" y="703"/>
                    <a:pt x="2546" y="711"/>
                    <a:pt x="2554" y="711"/>
                  </a:cubicBezTo>
                  <a:cubicBezTo>
                    <a:pt x="2570" y="719"/>
                    <a:pt x="2585" y="727"/>
                    <a:pt x="2601" y="727"/>
                  </a:cubicBezTo>
                  <a:cubicBezTo>
                    <a:pt x="2609" y="727"/>
                    <a:pt x="2617" y="735"/>
                    <a:pt x="2625" y="735"/>
                  </a:cubicBezTo>
                  <a:cubicBezTo>
                    <a:pt x="2641" y="743"/>
                    <a:pt x="2641" y="751"/>
                    <a:pt x="2649" y="759"/>
                  </a:cubicBezTo>
                  <a:cubicBezTo>
                    <a:pt x="2649" y="767"/>
                    <a:pt x="2657" y="775"/>
                    <a:pt x="2657" y="775"/>
                  </a:cubicBezTo>
                  <a:cubicBezTo>
                    <a:pt x="2665" y="790"/>
                    <a:pt x="2665" y="806"/>
                    <a:pt x="2657" y="822"/>
                  </a:cubicBezTo>
                  <a:cubicBezTo>
                    <a:pt x="2657" y="830"/>
                    <a:pt x="2641" y="838"/>
                    <a:pt x="2633" y="838"/>
                  </a:cubicBezTo>
                  <a:cubicBezTo>
                    <a:pt x="2625" y="846"/>
                    <a:pt x="2617" y="830"/>
                    <a:pt x="2617" y="822"/>
                  </a:cubicBezTo>
                  <a:cubicBezTo>
                    <a:pt x="2609" y="822"/>
                    <a:pt x="2609" y="814"/>
                    <a:pt x="2601" y="814"/>
                  </a:cubicBezTo>
                  <a:lnTo>
                    <a:pt x="2601" y="814"/>
                  </a:lnTo>
                  <a:cubicBezTo>
                    <a:pt x="2601" y="814"/>
                    <a:pt x="2601" y="814"/>
                    <a:pt x="2601" y="822"/>
                  </a:cubicBezTo>
                  <a:cubicBezTo>
                    <a:pt x="2609" y="822"/>
                    <a:pt x="2609" y="838"/>
                    <a:pt x="2617" y="846"/>
                  </a:cubicBezTo>
                  <a:cubicBezTo>
                    <a:pt x="2617" y="846"/>
                    <a:pt x="2617" y="854"/>
                    <a:pt x="2609" y="862"/>
                  </a:cubicBezTo>
                  <a:cubicBezTo>
                    <a:pt x="2601" y="869"/>
                    <a:pt x="2578" y="869"/>
                    <a:pt x="2578" y="869"/>
                  </a:cubicBezTo>
                  <a:cubicBezTo>
                    <a:pt x="2570" y="869"/>
                    <a:pt x="2562" y="869"/>
                    <a:pt x="2562" y="877"/>
                  </a:cubicBezTo>
                  <a:cubicBezTo>
                    <a:pt x="2562" y="877"/>
                    <a:pt x="2562" y="885"/>
                    <a:pt x="2578" y="893"/>
                  </a:cubicBezTo>
                  <a:cubicBezTo>
                    <a:pt x="2585" y="901"/>
                    <a:pt x="2593" y="901"/>
                    <a:pt x="2593" y="901"/>
                  </a:cubicBezTo>
                  <a:cubicBezTo>
                    <a:pt x="2601" y="901"/>
                    <a:pt x="2601" y="901"/>
                    <a:pt x="2601" y="893"/>
                  </a:cubicBezTo>
                  <a:cubicBezTo>
                    <a:pt x="2609" y="885"/>
                    <a:pt x="2609" y="885"/>
                    <a:pt x="2617" y="885"/>
                  </a:cubicBezTo>
                  <a:cubicBezTo>
                    <a:pt x="2617" y="885"/>
                    <a:pt x="2625" y="885"/>
                    <a:pt x="2649" y="917"/>
                  </a:cubicBezTo>
                  <a:cubicBezTo>
                    <a:pt x="2657" y="925"/>
                    <a:pt x="2665" y="925"/>
                    <a:pt x="2665" y="925"/>
                  </a:cubicBezTo>
                  <a:lnTo>
                    <a:pt x="2665" y="925"/>
                  </a:lnTo>
                  <a:lnTo>
                    <a:pt x="2673" y="925"/>
                  </a:lnTo>
                  <a:cubicBezTo>
                    <a:pt x="2680" y="925"/>
                    <a:pt x="2688" y="933"/>
                    <a:pt x="2688" y="941"/>
                  </a:cubicBezTo>
                  <a:cubicBezTo>
                    <a:pt x="2696" y="949"/>
                    <a:pt x="2696" y="964"/>
                    <a:pt x="2688" y="972"/>
                  </a:cubicBezTo>
                  <a:cubicBezTo>
                    <a:pt x="2680" y="972"/>
                    <a:pt x="2680" y="980"/>
                    <a:pt x="2680" y="980"/>
                  </a:cubicBezTo>
                  <a:cubicBezTo>
                    <a:pt x="2673" y="988"/>
                    <a:pt x="2673" y="996"/>
                    <a:pt x="2665" y="1004"/>
                  </a:cubicBezTo>
                  <a:cubicBezTo>
                    <a:pt x="2657" y="1012"/>
                    <a:pt x="2649" y="1012"/>
                    <a:pt x="2649" y="1012"/>
                  </a:cubicBezTo>
                  <a:cubicBezTo>
                    <a:pt x="2641" y="1012"/>
                    <a:pt x="2633" y="1012"/>
                    <a:pt x="2625" y="1004"/>
                  </a:cubicBezTo>
                  <a:cubicBezTo>
                    <a:pt x="2617" y="996"/>
                    <a:pt x="2609" y="996"/>
                    <a:pt x="2601" y="988"/>
                  </a:cubicBezTo>
                  <a:cubicBezTo>
                    <a:pt x="2578" y="972"/>
                    <a:pt x="2570" y="964"/>
                    <a:pt x="2562" y="964"/>
                  </a:cubicBezTo>
                  <a:cubicBezTo>
                    <a:pt x="2554" y="956"/>
                    <a:pt x="2546" y="949"/>
                    <a:pt x="2538" y="949"/>
                  </a:cubicBezTo>
                  <a:cubicBezTo>
                    <a:pt x="2530" y="941"/>
                    <a:pt x="2522" y="941"/>
                    <a:pt x="2522" y="941"/>
                  </a:cubicBezTo>
                  <a:lnTo>
                    <a:pt x="2522" y="941"/>
                  </a:lnTo>
                  <a:lnTo>
                    <a:pt x="2522" y="941"/>
                  </a:lnTo>
                  <a:lnTo>
                    <a:pt x="2522" y="949"/>
                  </a:lnTo>
                  <a:cubicBezTo>
                    <a:pt x="2538" y="956"/>
                    <a:pt x="2554" y="964"/>
                    <a:pt x="2585" y="1004"/>
                  </a:cubicBezTo>
                  <a:cubicBezTo>
                    <a:pt x="2601" y="1028"/>
                    <a:pt x="2609" y="1028"/>
                    <a:pt x="2617" y="1028"/>
                  </a:cubicBezTo>
                  <a:cubicBezTo>
                    <a:pt x="2625" y="1028"/>
                    <a:pt x="2625" y="1035"/>
                    <a:pt x="2633" y="1035"/>
                  </a:cubicBezTo>
                  <a:cubicBezTo>
                    <a:pt x="2641" y="1043"/>
                    <a:pt x="2641" y="1043"/>
                    <a:pt x="2649" y="1043"/>
                  </a:cubicBezTo>
                  <a:cubicBezTo>
                    <a:pt x="2657" y="1043"/>
                    <a:pt x="2657" y="1043"/>
                    <a:pt x="2665" y="1035"/>
                  </a:cubicBezTo>
                  <a:lnTo>
                    <a:pt x="2673" y="1028"/>
                  </a:lnTo>
                  <a:cubicBezTo>
                    <a:pt x="2680" y="1028"/>
                    <a:pt x="2680" y="1020"/>
                    <a:pt x="2688" y="1012"/>
                  </a:cubicBezTo>
                  <a:lnTo>
                    <a:pt x="2688" y="1004"/>
                  </a:lnTo>
                  <a:cubicBezTo>
                    <a:pt x="2696" y="996"/>
                    <a:pt x="2696" y="996"/>
                    <a:pt x="2704" y="996"/>
                  </a:cubicBezTo>
                  <a:cubicBezTo>
                    <a:pt x="2712" y="996"/>
                    <a:pt x="2728" y="996"/>
                    <a:pt x="2736" y="996"/>
                  </a:cubicBezTo>
                  <a:cubicBezTo>
                    <a:pt x="2744" y="996"/>
                    <a:pt x="2751" y="1004"/>
                    <a:pt x="2760" y="1004"/>
                  </a:cubicBezTo>
                  <a:cubicBezTo>
                    <a:pt x="2783" y="1004"/>
                    <a:pt x="2799" y="1004"/>
                    <a:pt x="2823" y="1028"/>
                  </a:cubicBezTo>
                  <a:cubicBezTo>
                    <a:pt x="2838" y="1043"/>
                    <a:pt x="2846" y="1051"/>
                    <a:pt x="2846" y="1067"/>
                  </a:cubicBezTo>
                  <a:cubicBezTo>
                    <a:pt x="2846" y="1075"/>
                    <a:pt x="2854" y="1090"/>
                    <a:pt x="2862" y="1114"/>
                  </a:cubicBezTo>
                  <a:cubicBezTo>
                    <a:pt x="2878" y="1137"/>
                    <a:pt x="2878" y="1145"/>
                    <a:pt x="2886" y="1145"/>
                  </a:cubicBezTo>
                  <a:cubicBezTo>
                    <a:pt x="2886" y="1153"/>
                    <a:pt x="2886" y="1153"/>
                    <a:pt x="2894" y="1153"/>
                  </a:cubicBezTo>
                  <a:cubicBezTo>
                    <a:pt x="2894" y="1161"/>
                    <a:pt x="2894" y="1161"/>
                    <a:pt x="2894" y="1161"/>
                  </a:cubicBezTo>
                  <a:lnTo>
                    <a:pt x="2894" y="1161"/>
                  </a:lnTo>
                  <a:cubicBezTo>
                    <a:pt x="2704" y="1208"/>
                    <a:pt x="1708" y="1438"/>
                    <a:pt x="838" y="1556"/>
                  </a:cubicBezTo>
                  <a:cubicBezTo>
                    <a:pt x="838" y="1556"/>
                    <a:pt x="791" y="1564"/>
                    <a:pt x="759" y="1564"/>
                  </a:cubicBezTo>
                  <a:cubicBezTo>
                    <a:pt x="751" y="1564"/>
                    <a:pt x="744" y="1564"/>
                    <a:pt x="744" y="1564"/>
                  </a:cubicBezTo>
                  <a:cubicBezTo>
                    <a:pt x="736" y="1556"/>
                    <a:pt x="736" y="1556"/>
                    <a:pt x="720" y="1556"/>
                  </a:cubicBezTo>
                  <a:cubicBezTo>
                    <a:pt x="680" y="1556"/>
                    <a:pt x="609" y="1572"/>
                    <a:pt x="562" y="1580"/>
                  </a:cubicBezTo>
                  <a:cubicBezTo>
                    <a:pt x="530" y="1588"/>
                    <a:pt x="309" y="1619"/>
                    <a:pt x="16" y="1659"/>
                  </a:cubicBezTo>
                  <a:lnTo>
                    <a:pt x="0" y="1659"/>
                  </a:lnTo>
                  <a:close/>
                  <a:moveTo>
                    <a:pt x="135" y="1572"/>
                  </a:moveTo>
                  <a:lnTo>
                    <a:pt x="135" y="1572"/>
                  </a:lnTo>
                  <a:cubicBezTo>
                    <a:pt x="127" y="1572"/>
                    <a:pt x="127" y="1572"/>
                    <a:pt x="119" y="1588"/>
                  </a:cubicBezTo>
                  <a:cubicBezTo>
                    <a:pt x="103" y="1596"/>
                    <a:pt x="64" y="1627"/>
                    <a:pt x="32" y="1651"/>
                  </a:cubicBezTo>
                  <a:cubicBezTo>
                    <a:pt x="317" y="1612"/>
                    <a:pt x="530" y="1580"/>
                    <a:pt x="562" y="1572"/>
                  </a:cubicBezTo>
                  <a:cubicBezTo>
                    <a:pt x="641" y="1556"/>
                    <a:pt x="696" y="1548"/>
                    <a:pt x="720" y="1548"/>
                  </a:cubicBezTo>
                  <a:cubicBezTo>
                    <a:pt x="736" y="1548"/>
                    <a:pt x="744" y="1556"/>
                    <a:pt x="744" y="1556"/>
                  </a:cubicBezTo>
                  <a:cubicBezTo>
                    <a:pt x="751" y="1556"/>
                    <a:pt x="751" y="1556"/>
                    <a:pt x="759" y="1556"/>
                  </a:cubicBezTo>
                  <a:cubicBezTo>
                    <a:pt x="791" y="1556"/>
                    <a:pt x="838" y="1548"/>
                    <a:pt x="838" y="1548"/>
                  </a:cubicBezTo>
                  <a:cubicBezTo>
                    <a:pt x="1700" y="1438"/>
                    <a:pt x="2680" y="1201"/>
                    <a:pt x="2886" y="1153"/>
                  </a:cubicBezTo>
                  <a:cubicBezTo>
                    <a:pt x="2878" y="1153"/>
                    <a:pt x="2878" y="1153"/>
                    <a:pt x="2878" y="1153"/>
                  </a:cubicBezTo>
                  <a:cubicBezTo>
                    <a:pt x="2878" y="1145"/>
                    <a:pt x="2870" y="1145"/>
                    <a:pt x="2854" y="1114"/>
                  </a:cubicBezTo>
                  <a:cubicBezTo>
                    <a:pt x="2846" y="1090"/>
                    <a:pt x="2838" y="1082"/>
                    <a:pt x="2838" y="1067"/>
                  </a:cubicBezTo>
                  <a:cubicBezTo>
                    <a:pt x="2838" y="1051"/>
                    <a:pt x="2838" y="1043"/>
                    <a:pt x="2823" y="1035"/>
                  </a:cubicBezTo>
                  <a:cubicBezTo>
                    <a:pt x="2791" y="1004"/>
                    <a:pt x="2783" y="1004"/>
                    <a:pt x="2760" y="1004"/>
                  </a:cubicBezTo>
                  <a:cubicBezTo>
                    <a:pt x="2751" y="1004"/>
                    <a:pt x="2744" y="1004"/>
                    <a:pt x="2736" y="1004"/>
                  </a:cubicBezTo>
                  <a:cubicBezTo>
                    <a:pt x="2728" y="1004"/>
                    <a:pt x="2712" y="1004"/>
                    <a:pt x="2704" y="1004"/>
                  </a:cubicBezTo>
                  <a:cubicBezTo>
                    <a:pt x="2696" y="1004"/>
                    <a:pt x="2696" y="1004"/>
                    <a:pt x="2696" y="1004"/>
                  </a:cubicBezTo>
                  <a:lnTo>
                    <a:pt x="2688" y="1012"/>
                  </a:lnTo>
                  <a:cubicBezTo>
                    <a:pt x="2688" y="1020"/>
                    <a:pt x="2688" y="1028"/>
                    <a:pt x="2680" y="1035"/>
                  </a:cubicBezTo>
                  <a:cubicBezTo>
                    <a:pt x="2673" y="1035"/>
                    <a:pt x="2673" y="1043"/>
                    <a:pt x="2665" y="1043"/>
                  </a:cubicBezTo>
                  <a:cubicBezTo>
                    <a:pt x="2665" y="1043"/>
                    <a:pt x="2657" y="1051"/>
                    <a:pt x="2649" y="1051"/>
                  </a:cubicBezTo>
                  <a:cubicBezTo>
                    <a:pt x="2641" y="1051"/>
                    <a:pt x="2633" y="1051"/>
                    <a:pt x="2633" y="1043"/>
                  </a:cubicBezTo>
                  <a:cubicBezTo>
                    <a:pt x="2625" y="1043"/>
                    <a:pt x="2617" y="1035"/>
                    <a:pt x="2617" y="1035"/>
                  </a:cubicBezTo>
                  <a:cubicBezTo>
                    <a:pt x="2609" y="1035"/>
                    <a:pt x="2601" y="1035"/>
                    <a:pt x="2578" y="1004"/>
                  </a:cubicBezTo>
                  <a:cubicBezTo>
                    <a:pt x="2546" y="972"/>
                    <a:pt x="2530" y="956"/>
                    <a:pt x="2522" y="949"/>
                  </a:cubicBezTo>
                  <a:lnTo>
                    <a:pt x="2514" y="949"/>
                  </a:lnTo>
                  <a:lnTo>
                    <a:pt x="2514" y="941"/>
                  </a:lnTo>
                  <a:cubicBezTo>
                    <a:pt x="2514" y="933"/>
                    <a:pt x="2530" y="933"/>
                    <a:pt x="2546" y="941"/>
                  </a:cubicBezTo>
                  <a:cubicBezTo>
                    <a:pt x="2554" y="949"/>
                    <a:pt x="2562" y="949"/>
                    <a:pt x="2562" y="956"/>
                  </a:cubicBezTo>
                  <a:cubicBezTo>
                    <a:pt x="2570" y="964"/>
                    <a:pt x="2578" y="972"/>
                    <a:pt x="2601" y="980"/>
                  </a:cubicBezTo>
                  <a:cubicBezTo>
                    <a:pt x="2617" y="988"/>
                    <a:pt x="2625" y="996"/>
                    <a:pt x="2625" y="996"/>
                  </a:cubicBezTo>
                  <a:cubicBezTo>
                    <a:pt x="2633" y="1004"/>
                    <a:pt x="2641" y="1004"/>
                    <a:pt x="2649" y="1004"/>
                  </a:cubicBezTo>
                  <a:cubicBezTo>
                    <a:pt x="2649" y="1004"/>
                    <a:pt x="2649" y="1004"/>
                    <a:pt x="2657" y="1004"/>
                  </a:cubicBezTo>
                  <a:cubicBezTo>
                    <a:pt x="2665" y="996"/>
                    <a:pt x="2673" y="988"/>
                    <a:pt x="2673" y="980"/>
                  </a:cubicBezTo>
                  <a:cubicBezTo>
                    <a:pt x="2673" y="972"/>
                    <a:pt x="2680" y="972"/>
                    <a:pt x="2680" y="964"/>
                  </a:cubicBezTo>
                  <a:cubicBezTo>
                    <a:pt x="2688" y="964"/>
                    <a:pt x="2688" y="949"/>
                    <a:pt x="2688" y="941"/>
                  </a:cubicBezTo>
                  <a:cubicBezTo>
                    <a:pt x="2680" y="933"/>
                    <a:pt x="2680" y="933"/>
                    <a:pt x="2673" y="933"/>
                  </a:cubicBezTo>
                  <a:cubicBezTo>
                    <a:pt x="2673" y="933"/>
                    <a:pt x="2673" y="933"/>
                    <a:pt x="2665" y="933"/>
                  </a:cubicBezTo>
                  <a:lnTo>
                    <a:pt x="2665" y="933"/>
                  </a:lnTo>
                  <a:cubicBezTo>
                    <a:pt x="2657" y="933"/>
                    <a:pt x="2657" y="933"/>
                    <a:pt x="2649" y="925"/>
                  </a:cubicBezTo>
                  <a:cubicBezTo>
                    <a:pt x="2625" y="901"/>
                    <a:pt x="2617" y="893"/>
                    <a:pt x="2617" y="893"/>
                  </a:cubicBezTo>
                  <a:lnTo>
                    <a:pt x="2609" y="893"/>
                  </a:lnTo>
                  <a:cubicBezTo>
                    <a:pt x="2609" y="901"/>
                    <a:pt x="2601" y="909"/>
                    <a:pt x="2593" y="909"/>
                  </a:cubicBezTo>
                  <a:cubicBezTo>
                    <a:pt x="2585" y="909"/>
                    <a:pt x="2578" y="901"/>
                    <a:pt x="2570" y="893"/>
                  </a:cubicBezTo>
                  <a:cubicBezTo>
                    <a:pt x="2562" y="885"/>
                    <a:pt x="2554" y="877"/>
                    <a:pt x="2554" y="869"/>
                  </a:cubicBezTo>
                  <a:cubicBezTo>
                    <a:pt x="2562" y="869"/>
                    <a:pt x="2562" y="862"/>
                    <a:pt x="2578" y="862"/>
                  </a:cubicBezTo>
                  <a:cubicBezTo>
                    <a:pt x="2585" y="862"/>
                    <a:pt x="2601" y="862"/>
                    <a:pt x="2609" y="854"/>
                  </a:cubicBezTo>
                  <a:lnTo>
                    <a:pt x="2609" y="846"/>
                  </a:lnTo>
                  <a:cubicBezTo>
                    <a:pt x="2609" y="838"/>
                    <a:pt x="2601" y="830"/>
                    <a:pt x="2593" y="822"/>
                  </a:cubicBezTo>
                  <a:cubicBezTo>
                    <a:pt x="2593" y="814"/>
                    <a:pt x="2593" y="806"/>
                    <a:pt x="2593" y="806"/>
                  </a:cubicBezTo>
                  <a:cubicBezTo>
                    <a:pt x="2593" y="806"/>
                    <a:pt x="2593" y="798"/>
                    <a:pt x="2601" y="806"/>
                  </a:cubicBezTo>
                  <a:cubicBezTo>
                    <a:pt x="2609" y="806"/>
                    <a:pt x="2617" y="814"/>
                    <a:pt x="2617" y="822"/>
                  </a:cubicBezTo>
                  <a:cubicBezTo>
                    <a:pt x="2625" y="830"/>
                    <a:pt x="2625" y="838"/>
                    <a:pt x="2633" y="830"/>
                  </a:cubicBezTo>
                  <a:cubicBezTo>
                    <a:pt x="2641" y="830"/>
                    <a:pt x="2649" y="830"/>
                    <a:pt x="2649" y="814"/>
                  </a:cubicBezTo>
                  <a:cubicBezTo>
                    <a:pt x="2657" y="806"/>
                    <a:pt x="2657" y="790"/>
                    <a:pt x="2649" y="782"/>
                  </a:cubicBezTo>
                  <a:cubicBezTo>
                    <a:pt x="2649" y="775"/>
                    <a:pt x="2641" y="767"/>
                    <a:pt x="2641" y="767"/>
                  </a:cubicBezTo>
                  <a:cubicBezTo>
                    <a:pt x="2641" y="751"/>
                    <a:pt x="2633" y="751"/>
                    <a:pt x="2625" y="743"/>
                  </a:cubicBezTo>
                  <a:cubicBezTo>
                    <a:pt x="2617" y="743"/>
                    <a:pt x="2609" y="735"/>
                    <a:pt x="2601" y="735"/>
                  </a:cubicBezTo>
                  <a:cubicBezTo>
                    <a:pt x="2585" y="735"/>
                    <a:pt x="2570" y="727"/>
                    <a:pt x="2554" y="719"/>
                  </a:cubicBezTo>
                  <a:cubicBezTo>
                    <a:pt x="2546" y="711"/>
                    <a:pt x="2538" y="711"/>
                    <a:pt x="2538" y="711"/>
                  </a:cubicBezTo>
                  <a:cubicBezTo>
                    <a:pt x="2530" y="703"/>
                    <a:pt x="2530" y="703"/>
                    <a:pt x="2514" y="688"/>
                  </a:cubicBezTo>
                  <a:cubicBezTo>
                    <a:pt x="2507" y="680"/>
                    <a:pt x="2507" y="672"/>
                    <a:pt x="2507" y="664"/>
                  </a:cubicBezTo>
                  <a:lnTo>
                    <a:pt x="2514" y="664"/>
                  </a:lnTo>
                  <a:cubicBezTo>
                    <a:pt x="2522" y="664"/>
                    <a:pt x="2530" y="664"/>
                    <a:pt x="2530" y="672"/>
                  </a:cubicBezTo>
                  <a:lnTo>
                    <a:pt x="2538" y="672"/>
                  </a:lnTo>
                  <a:cubicBezTo>
                    <a:pt x="2546" y="680"/>
                    <a:pt x="2554" y="696"/>
                    <a:pt x="2578" y="696"/>
                  </a:cubicBezTo>
                  <a:lnTo>
                    <a:pt x="2585" y="696"/>
                  </a:lnTo>
                  <a:cubicBezTo>
                    <a:pt x="2593" y="696"/>
                    <a:pt x="2593" y="696"/>
                    <a:pt x="2593" y="696"/>
                  </a:cubicBezTo>
                  <a:lnTo>
                    <a:pt x="2601" y="696"/>
                  </a:lnTo>
                  <a:cubicBezTo>
                    <a:pt x="2601" y="696"/>
                    <a:pt x="2601" y="688"/>
                    <a:pt x="2601" y="672"/>
                  </a:cubicBezTo>
                  <a:lnTo>
                    <a:pt x="2601" y="672"/>
                  </a:lnTo>
                  <a:cubicBezTo>
                    <a:pt x="2593" y="664"/>
                    <a:pt x="2593" y="656"/>
                    <a:pt x="2593" y="640"/>
                  </a:cubicBezTo>
                  <a:cubicBezTo>
                    <a:pt x="2585" y="632"/>
                    <a:pt x="2585" y="624"/>
                    <a:pt x="2585" y="616"/>
                  </a:cubicBezTo>
                  <a:cubicBezTo>
                    <a:pt x="2593" y="616"/>
                    <a:pt x="2593" y="616"/>
                    <a:pt x="2601" y="616"/>
                  </a:cubicBezTo>
                  <a:cubicBezTo>
                    <a:pt x="2609" y="609"/>
                    <a:pt x="2617" y="601"/>
                    <a:pt x="2617" y="601"/>
                  </a:cubicBezTo>
                  <a:cubicBezTo>
                    <a:pt x="2625" y="593"/>
                    <a:pt x="2625" y="585"/>
                    <a:pt x="2625" y="585"/>
                  </a:cubicBezTo>
                  <a:cubicBezTo>
                    <a:pt x="2617" y="577"/>
                    <a:pt x="2601" y="569"/>
                    <a:pt x="2570" y="553"/>
                  </a:cubicBezTo>
                  <a:lnTo>
                    <a:pt x="2570" y="553"/>
                  </a:lnTo>
                  <a:cubicBezTo>
                    <a:pt x="2538" y="538"/>
                    <a:pt x="2507" y="529"/>
                    <a:pt x="2507" y="498"/>
                  </a:cubicBezTo>
                  <a:cubicBezTo>
                    <a:pt x="2507" y="490"/>
                    <a:pt x="2507" y="482"/>
                    <a:pt x="2507" y="482"/>
                  </a:cubicBezTo>
                  <a:cubicBezTo>
                    <a:pt x="2507" y="482"/>
                    <a:pt x="2491" y="482"/>
                    <a:pt x="2483" y="482"/>
                  </a:cubicBezTo>
                  <a:cubicBezTo>
                    <a:pt x="2467" y="482"/>
                    <a:pt x="2451" y="490"/>
                    <a:pt x="2443" y="490"/>
                  </a:cubicBezTo>
                  <a:cubicBezTo>
                    <a:pt x="2435" y="490"/>
                    <a:pt x="2427" y="490"/>
                    <a:pt x="2427" y="490"/>
                  </a:cubicBezTo>
                  <a:cubicBezTo>
                    <a:pt x="2388" y="482"/>
                    <a:pt x="2348" y="466"/>
                    <a:pt x="2317" y="451"/>
                  </a:cubicBezTo>
                  <a:cubicBezTo>
                    <a:pt x="2309" y="451"/>
                    <a:pt x="2309" y="443"/>
                    <a:pt x="2309" y="443"/>
                  </a:cubicBezTo>
                  <a:cubicBezTo>
                    <a:pt x="2301" y="435"/>
                    <a:pt x="2309" y="435"/>
                    <a:pt x="2309" y="427"/>
                  </a:cubicBezTo>
                  <a:cubicBezTo>
                    <a:pt x="2309" y="427"/>
                    <a:pt x="2317" y="419"/>
                    <a:pt x="2309" y="419"/>
                  </a:cubicBezTo>
                  <a:cubicBezTo>
                    <a:pt x="2309" y="411"/>
                    <a:pt x="2293" y="411"/>
                    <a:pt x="2285" y="411"/>
                  </a:cubicBezTo>
                  <a:cubicBezTo>
                    <a:pt x="2277" y="411"/>
                    <a:pt x="2261" y="411"/>
                    <a:pt x="2254" y="419"/>
                  </a:cubicBezTo>
                  <a:cubicBezTo>
                    <a:pt x="2245" y="427"/>
                    <a:pt x="2222" y="435"/>
                    <a:pt x="2206" y="435"/>
                  </a:cubicBezTo>
                  <a:cubicBezTo>
                    <a:pt x="2190" y="435"/>
                    <a:pt x="2182" y="427"/>
                    <a:pt x="2174" y="419"/>
                  </a:cubicBezTo>
                  <a:cubicBezTo>
                    <a:pt x="2159" y="395"/>
                    <a:pt x="2190" y="324"/>
                    <a:pt x="2206" y="300"/>
                  </a:cubicBezTo>
                  <a:cubicBezTo>
                    <a:pt x="2230" y="269"/>
                    <a:pt x="2222" y="245"/>
                    <a:pt x="2222" y="213"/>
                  </a:cubicBezTo>
                  <a:cubicBezTo>
                    <a:pt x="2222" y="213"/>
                    <a:pt x="2222" y="205"/>
                    <a:pt x="2222" y="198"/>
                  </a:cubicBezTo>
                  <a:cubicBezTo>
                    <a:pt x="2214" y="174"/>
                    <a:pt x="2174" y="150"/>
                    <a:pt x="2143" y="134"/>
                  </a:cubicBezTo>
                  <a:cubicBezTo>
                    <a:pt x="2135" y="134"/>
                    <a:pt x="2127" y="126"/>
                    <a:pt x="2119" y="118"/>
                  </a:cubicBezTo>
                  <a:cubicBezTo>
                    <a:pt x="2111" y="111"/>
                    <a:pt x="2095" y="111"/>
                    <a:pt x="2087" y="111"/>
                  </a:cubicBezTo>
                  <a:cubicBezTo>
                    <a:pt x="2080" y="111"/>
                    <a:pt x="2072" y="111"/>
                    <a:pt x="2072" y="111"/>
                  </a:cubicBezTo>
                  <a:cubicBezTo>
                    <a:pt x="2064" y="111"/>
                    <a:pt x="2056" y="111"/>
                    <a:pt x="2056" y="111"/>
                  </a:cubicBezTo>
                  <a:cubicBezTo>
                    <a:pt x="2048" y="111"/>
                    <a:pt x="2040" y="111"/>
                    <a:pt x="2032" y="111"/>
                  </a:cubicBezTo>
                  <a:cubicBezTo>
                    <a:pt x="2024" y="103"/>
                    <a:pt x="2024" y="79"/>
                    <a:pt x="2016" y="47"/>
                  </a:cubicBezTo>
                  <a:cubicBezTo>
                    <a:pt x="2016" y="39"/>
                    <a:pt x="2016" y="32"/>
                    <a:pt x="2016" y="23"/>
                  </a:cubicBezTo>
                  <a:cubicBezTo>
                    <a:pt x="2016" y="23"/>
                    <a:pt x="2008" y="16"/>
                    <a:pt x="1977" y="16"/>
                  </a:cubicBezTo>
                  <a:cubicBezTo>
                    <a:pt x="1969" y="16"/>
                    <a:pt x="1953" y="16"/>
                    <a:pt x="1937" y="16"/>
                  </a:cubicBezTo>
                  <a:cubicBezTo>
                    <a:pt x="1921" y="71"/>
                    <a:pt x="1890" y="103"/>
                    <a:pt x="1866" y="95"/>
                  </a:cubicBezTo>
                  <a:cubicBezTo>
                    <a:pt x="1843" y="87"/>
                    <a:pt x="1795" y="55"/>
                    <a:pt x="1763" y="32"/>
                  </a:cubicBezTo>
                  <a:cubicBezTo>
                    <a:pt x="1748" y="23"/>
                    <a:pt x="1732" y="8"/>
                    <a:pt x="1732" y="8"/>
                  </a:cubicBezTo>
                  <a:cubicBezTo>
                    <a:pt x="1724" y="8"/>
                    <a:pt x="1716" y="8"/>
                    <a:pt x="1716" y="8"/>
                  </a:cubicBezTo>
                  <a:cubicBezTo>
                    <a:pt x="1708" y="23"/>
                    <a:pt x="1700" y="47"/>
                    <a:pt x="1700" y="79"/>
                  </a:cubicBezTo>
                  <a:cubicBezTo>
                    <a:pt x="1700" y="126"/>
                    <a:pt x="1700" y="174"/>
                    <a:pt x="1684" y="221"/>
                  </a:cubicBezTo>
                  <a:cubicBezTo>
                    <a:pt x="1676" y="269"/>
                    <a:pt x="1668" y="269"/>
                    <a:pt x="1645" y="269"/>
                  </a:cubicBezTo>
                  <a:cubicBezTo>
                    <a:pt x="1645" y="269"/>
                    <a:pt x="1637" y="276"/>
                    <a:pt x="1629" y="276"/>
                  </a:cubicBezTo>
                  <a:cubicBezTo>
                    <a:pt x="1605" y="276"/>
                    <a:pt x="1605" y="300"/>
                    <a:pt x="1605" y="316"/>
                  </a:cubicBezTo>
                  <a:cubicBezTo>
                    <a:pt x="1605" y="332"/>
                    <a:pt x="1605" y="340"/>
                    <a:pt x="1597" y="348"/>
                  </a:cubicBezTo>
                  <a:cubicBezTo>
                    <a:pt x="1597" y="363"/>
                    <a:pt x="1581" y="363"/>
                    <a:pt x="1574" y="363"/>
                  </a:cubicBezTo>
                  <a:cubicBezTo>
                    <a:pt x="1566" y="363"/>
                    <a:pt x="1558" y="363"/>
                    <a:pt x="1550" y="363"/>
                  </a:cubicBezTo>
                  <a:cubicBezTo>
                    <a:pt x="1542" y="363"/>
                    <a:pt x="1526" y="356"/>
                    <a:pt x="1518" y="363"/>
                  </a:cubicBezTo>
                  <a:cubicBezTo>
                    <a:pt x="1510" y="363"/>
                    <a:pt x="1510" y="363"/>
                    <a:pt x="1510" y="363"/>
                  </a:cubicBezTo>
                  <a:cubicBezTo>
                    <a:pt x="1510" y="363"/>
                    <a:pt x="1510" y="371"/>
                    <a:pt x="1510" y="379"/>
                  </a:cubicBezTo>
                  <a:cubicBezTo>
                    <a:pt x="1518" y="387"/>
                    <a:pt x="1518" y="403"/>
                    <a:pt x="1518" y="419"/>
                  </a:cubicBezTo>
                  <a:cubicBezTo>
                    <a:pt x="1518" y="435"/>
                    <a:pt x="1518" y="451"/>
                    <a:pt x="1510" y="451"/>
                  </a:cubicBezTo>
                  <a:cubicBezTo>
                    <a:pt x="1503" y="451"/>
                    <a:pt x="1495" y="451"/>
                    <a:pt x="1487" y="443"/>
                  </a:cubicBezTo>
                  <a:cubicBezTo>
                    <a:pt x="1487" y="435"/>
                    <a:pt x="1479" y="443"/>
                    <a:pt x="1471" y="451"/>
                  </a:cubicBezTo>
                  <a:cubicBezTo>
                    <a:pt x="1463" y="458"/>
                    <a:pt x="1455" y="482"/>
                    <a:pt x="1455" y="490"/>
                  </a:cubicBezTo>
                  <a:lnTo>
                    <a:pt x="1455" y="490"/>
                  </a:lnTo>
                  <a:cubicBezTo>
                    <a:pt x="1455" y="514"/>
                    <a:pt x="1455" y="529"/>
                    <a:pt x="1447" y="538"/>
                  </a:cubicBezTo>
                  <a:cubicBezTo>
                    <a:pt x="1447" y="545"/>
                    <a:pt x="1439" y="545"/>
                    <a:pt x="1439" y="545"/>
                  </a:cubicBezTo>
                  <a:cubicBezTo>
                    <a:pt x="1423" y="545"/>
                    <a:pt x="1400" y="522"/>
                    <a:pt x="1376" y="506"/>
                  </a:cubicBezTo>
                  <a:cubicBezTo>
                    <a:pt x="1376" y="498"/>
                    <a:pt x="1376" y="498"/>
                    <a:pt x="1376" y="498"/>
                  </a:cubicBezTo>
                  <a:cubicBezTo>
                    <a:pt x="1360" y="490"/>
                    <a:pt x="1352" y="490"/>
                    <a:pt x="1328" y="506"/>
                  </a:cubicBezTo>
                  <a:cubicBezTo>
                    <a:pt x="1321" y="514"/>
                    <a:pt x="1313" y="514"/>
                    <a:pt x="1305" y="522"/>
                  </a:cubicBezTo>
                  <a:cubicBezTo>
                    <a:pt x="1281" y="538"/>
                    <a:pt x="1281" y="553"/>
                    <a:pt x="1281" y="585"/>
                  </a:cubicBezTo>
                  <a:cubicBezTo>
                    <a:pt x="1281" y="601"/>
                    <a:pt x="1281" y="624"/>
                    <a:pt x="1273" y="648"/>
                  </a:cubicBezTo>
                  <a:cubicBezTo>
                    <a:pt x="1265" y="680"/>
                    <a:pt x="1257" y="696"/>
                    <a:pt x="1257" y="703"/>
                  </a:cubicBezTo>
                  <a:cubicBezTo>
                    <a:pt x="1250" y="711"/>
                    <a:pt x="1250" y="711"/>
                    <a:pt x="1250" y="735"/>
                  </a:cubicBezTo>
                  <a:cubicBezTo>
                    <a:pt x="1242" y="767"/>
                    <a:pt x="1242" y="775"/>
                    <a:pt x="1218" y="798"/>
                  </a:cubicBezTo>
                  <a:cubicBezTo>
                    <a:pt x="1218" y="798"/>
                    <a:pt x="1210" y="806"/>
                    <a:pt x="1210" y="814"/>
                  </a:cubicBezTo>
                  <a:cubicBezTo>
                    <a:pt x="1194" y="838"/>
                    <a:pt x="1186" y="846"/>
                    <a:pt x="1178" y="869"/>
                  </a:cubicBezTo>
                  <a:cubicBezTo>
                    <a:pt x="1170" y="885"/>
                    <a:pt x="1163" y="901"/>
                    <a:pt x="1147" y="925"/>
                  </a:cubicBezTo>
                  <a:cubicBezTo>
                    <a:pt x="1139" y="941"/>
                    <a:pt x="1139" y="949"/>
                    <a:pt x="1139" y="956"/>
                  </a:cubicBezTo>
                  <a:cubicBezTo>
                    <a:pt x="1139" y="956"/>
                    <a:pt x="1147" y="956"/>
                    <a:pt x="1155" y="956"/>
                  </a:cubicBezTo>
                  <a:cubicBezTo>
                    <a:pt x="1163" y="956"/>
                    <a:pt x="1178" y="956"/>
                    <a:pt x="1186" y="964"/>
                  </a:cubicBezTo>
                  <a:cubicBezTo>
                    <a:pt x="1202" y="972"/>
                    <a:pt x="1210" y="980"/>
                    <a:pt x="1210" y="988"/>
                  </a:cubicBezTo>
                  <a:cubicBezTo>
                    <a:pt x="1210" y="996"/>
                    <a:pt x="1186" y="996"/>
                    <a:pt x="1178" y="996"/>
                  </a:cubicBezTo>
                  <a:cubicBezTo>
                    <a:pt x="1170" y="996"/>
                    <a:pt x="1163" y="1012"/>
                    <a:pt x="1155" y="1028"/>
                  </a:cubicBezTo>
                  <a:cubicBezTo>
                    <a:pt x="1147" y="1051"/>
                    <a:pt x="1139" y="1067"/>
                    <a:pt x="1115" y="1075"/>
                  </a:cubicBezTo>
                  <a:cubicBezTo>
                    <a:pt x="1107" y="1082"/>
                    <a:pt x="1099" y="1082"/>
                    <a:pt x="1091" y="1082"/>
                  </a:cubicBezTo>
                  <a:lnTo>
                    <a:pt x="1084" y="1082"/>
                  </a:lnTo>
                  <a:cubicBezTo>
                    <a:pt x="1075" y="1082"/>
                    <a:pt x="1075" y="1082"/>
                    <a:pt x="1075" y="1082"/>
                  </a:cubicBezTo>
                  <a:lnTo>
                    <a:pt x="1075" y="1082"/>
                  </a:lnTo>
                  <a:cubicBezTo>
                    <a:pt x="1084" y="1114"/>
                    <a:pt x="1036" y="1121"/>
                    <a:pt x="965" y="1137"/>
                  </a:cubicBezTo>
                  <a:cubicBezTo>
                    <a:pt x="957" y="1137"/>
                    <a:pt x="957" y="1137"/>
                    <a:pt x="957" y="1137"/>
                  </a:cubicBezTo>
                  <a:cubicBezTo>
                    <a:pt x="933" y="1145"/>
                    <a:pt x="925" y="1145"/>
                    <a:pt x="925" y="1145"/>
                  </a:cubicBezTo>
                  <a:cubicBezTo>
                    <a:pt x="925" y="1153"/>
                    <a:pt x="925" y="1153"/>
                    <a:pt x="933" y="1153"/>
                  </a:cubicBezTo>
                  <a:cubicBezTo>
                    <a:pt x="933" y="1161"/>
                    <a:pt x="941" y="1169"/>
                    <a:pt x="933" y="1177"/>
                  </a:cubicBezTo>
                  <a:cubicBezTo>
                    <a:pt x="917" y="1185"/>
                    <a:pt x="878" y="1216"/>
                    <a:pt x="822" y="1216"/>
                  </a:cubicBezTo>
                  <a:cubicBezTo>
                    <a:pt x="815" y="1216"/>
                    <a:pt x="799" y="1208"/>
                    <a:pt x="791" y="1208"/>
                  </a:cubicBezTo>
                  <a:cubicBezTo>
                    <a:pt x="775" y="1208"/>
                    <a:pt x="767" y="1201"/>
                    <a:pt x="759" y="1201"/>
                  </a:cubicBezTo>
                  <a:cubicBezTo>
                    <a:pt x="751" y="1201"/>
                    <a:pt x="751" y="1208"/>
                    <a:pt x="751" y="1216"/>
                  </a:cubicBezTo>
                  <a:cubicBezTo>
                    <a:pt x="751" y="1224"/>
                    <a:pt x="751" y="1240"/>
                    <a:pt x="736" y="1264"/>
                  </a:cubicBezTo>
                  <a:cubicBezTo>
                    <a:pt x="728" y="1272"/>
                    <a:pt x="720" y="1279"/>
                    <a:pt x="712" y="1279"/>
                  </a:cubicBezTo>
                  <a:cubicBezTo>
                    <a:pt x="704" y="1279"/>
                    <a:pt x="696" y="1272"/>
                    <a:pt x="688" y="1264"/>
                  </a:cubicBezTo>
                  <a:cubicBezTo>
                    <a:pt x="680" y="1248"/>
                    <a:pt x="657" y="1224"/>
                    <a:pt x="609" y="1216"/>
                  </a:cubicBezTo>
                  <a:cubicBezTo>
                    <a:pt x="578" y="1208"/>
                    <a:pt x="562" y="1201"/>
                    <a:pt x="554" y="1192"/>
                  </a:cubicBezTo>
                  <a:cubicBezTo>
                    <a:pt x="546" y="1185"/>
                    <a:pt x="546" y="1177"/>
                    <a:pt x="546" y="1169"/>
                  </a:cubicBezTo>
                  <a:cubicBezTo>
                    <a:pt x="546" y="1161"/>
                    <a:pt x="554" y="1153"/>
                    <a:pt x="546" y="1145"/>
                  </a:cubicBezTo>
                  <a:cubicBezTo>
                    <a:pt x="522" y="1169"/>
                    <a:pt x="483" y="1216"/>
                    <a:pt x="475" y="1224"/>
                  </a:cubicBezTo>
                  <a:cubicBezTo>
                    <a:pt x="459" y="1248"/>
                    <a:pt x="404" y="1303"/>
                    <a:pt x="380" y="1311"/>
                  </a:cubicBezTo>
                  <a:cubicBezTo>
                    <a:pt x="364" y="1319"/>
                    <a:pt x="325" y="1343"/>
                    <a:pt x="325" y="1367"/>
                  </a:cubicBezTo>
                  <a:cubicBezTo>
                    <a:pt x="325" y="1390"/>
                    <a:pt x="301" y="1406"/>
                    <a:pt x="293" y="1422"/>
                  </a:cubicBezTo>
                  <a:cubicBezTo>
                    <a:pt x="293" y="1422"/>
                    <a:pt x="293" y="1422"/>
                    <a:pt x="285" y="1422"/>
                  </a:cubicBezTo>
                  <a:cubicBezTo>
                    <a:pt x="285" y="1430"/>
                    <a:pt x="285" y="1430"/>
                    <a:pt x="277" y="1430"/>
                  </a:cubicBezTo>
                  <a:cubicBezTo>
                    <a:pt x="277" y="1430"/>
                    <a:pt x="269" y="1430"/>
                    <a:pt x="269" y="1445"/>
                  </a:cubicBezTo>
                  <a:cubicBezTo>
                    <a:pt x="269" y="1454"/>
                    <a:pt x="269" y="1461"/>
                    <a:pt x="269" y="1469"/>
                  </a:cubicBezTo>
                  <a:cubicBezTo>
                    <a:pt x="269" y="1485"/>
                    <a:pt x="269" y="1485"/>
                    <a:pt x="253" y="1493"/>
                  </a:cubicBezTo>
                  <a:cubicBezTo>
                    <a:pt x="245" y="1493"/>
                    <a:pt x="238" y="1493"/>
                    <a:pt x="230" y="1493"/>
                  </a:cubicBezTo>
                  <a:cubicBezTo>
                    <a:pt x="214" y="1501"/>
                    <a:pt x="198" y="1501"/>
                    <a:pt x="190" y="1525"/>
                  </a:cubicBezTo>
                  <a:cubicBezTo>
                    <a:pt x="190" y="1532"/>
                    <a:pt x="190" y="1532"/>
                    <a:pt x="190" y="1540"/>
                  </a:cubicBezTo>
                  <a:cubicBezTo>
                    <a:pt x="182" y="1564"/>
                    <a:pt x="174" y="1580"/>
                    <a:pt x="158" y="1580"/>
                  </a:cubicBezTo>
                  <a:cubicBezTo>
                    <a:pt x="151" y="1580"/>
                    <a:pt x="143" y="1580"/>
                    <a:pt x="143" y="1580"/>
                  </a:cubicBezTo>
                  <a:cubicBezTo>
                    <a:pt x="135" y="1572"/>
                    <a:pt x="135" y="1572"/>
                    <a:pt x="135" y="1572"/>
                  </a:cubicBezTo>
                  <a:close/>
                </a:path>
              </a:pathLst>
            </a:custGeom>
            <a:solidFill>
              <a:schemeClr val="accent6"/>
            </a:solidFill>
            <a:ln>
              <a:solidFill>
                <a:schemeClr val="bg2"/>
              </a:solidFill>
            </a:ln>
            <a:effectLst/>
          </p:spPr>
          <p:txBody>
            <a:bodyPr wrap="none" anchor="ctr"/>
            <a:lstStyle/>
            <a:p>
              <a:endParaRPr lang="en-US"/>
            </a:p>
          </p:txBody>
        </p:sp>
        <p:sp>
          <p:nvSpPr>
            <p:cNvPr id="342" name="Freeform 781"/>
            <p:cNvSpPr>
              <a:spLocks noChangeArrowheads="1"/>
            </p:cNvSpPr>
            <p:nvPr/>
          </p:nvSpPr>
          <p:spPr bwMode="auto">
            <a:xfrm>
              <a:off x="18833004" y="6838632"/>
              <a:ext cx="1421735" cy="756094"/>
            </a:xfrm>
            <a:custGeom>
              <a:avLst/>
              <a:gdLst>
                <a:gd name="T0" fmla="*/ 2396 w 2705"/>
                <a:gd name="T1" fmla="*/ 229 h 1439"/>
                <a:gd name="T2" fmla="*/ 2325 w 2705"/>
                <a:gd name="T3" fmla="*/ 182 h 1439"/>
                <a:gd name="T4" fmla="*/ 2285 w 2705"/>
                <a:gd name="T5" fmla="*/ 134 h 1439"/>
                <a:gd name="T6" fmla="*/ 2269 w 2705"/>
                <a:gd name="T7" fmla="*/ 110 h 1439"/>
                <a:gd name="T8" fmla="*/ 2222 w 2705"/>
                <a:gd name="T9" fmla="*/ 142 h 1439"/>
                <a:gd name="T10" fmla="*/ 2174 w 2705"/>
                <a:gd name="T11" fmla="*/ 174 h 1439"/>
                <a:gd name="T12" fmla="*/ 2079 w 2705"/>
                <a:gd name="T13" fmla="*/ 166 h 1439"/>
                <a:gd name="T14" fmla="*/ 1945 w 2705"/>
                <a:gd name="T15" fmla="*/ 158 h 1439"/>
                <a:gd name="T16" fmla="*/ 1779 w 2705"/>
                <a:gd name="T17" fmla="*/ 103 h 1439"/>
                <a:gd name="T18" fmla="*/ 1668 w 2705"/>
                <a:gd name="T19" fmla="*/ 23 h 1439"/>
                <a:gd name="T20" fmla="*/ 1550 w 2705"/>
                <a:gd name="T21" fmla="*/ 79 h 1439"/>
                <a:gd name="T22" fmla="*/ 1573 w 2705"/>
                <a:gd name="T23" fmla="*/ 182 h 1439"/>
                <a:gd name="T24" fmla="*/ 1463 w 2705"/>
                <a:gd name="T25" fmla="*/ 253 h 1439"/>
                <a:gd name="T26" fmla="*/ 1368 w 2705"/>
                <a:gd name="T27" fmla="*/ 261 h 1439"/>
                <a:gd name="T28" fmla="*/ 1352 w 2705"/>
                <a:gd name="T29" fmla="*/ 356 h 1439"/>
                <a:gd name="T30" fmla="*/ 1305 w 2705"/>
                <a:gd name="T31" fmla="*/ 419 h 1439"/>
                <a:gd name="T32" fmla="*/ 1218 w 2705"/>
                <a:gd name="T33" fmla="*/ 584 h 1439"/>
                <a:gd name="T34" fmla="*/ 1146 w 2705"/>
                <a:gd name="T35" fmla="*/ 600 h 1439"/>
                <a:gd name="T36" fmla="*/ 1067 w 2705"/>
                <a:gd name="T37" fmla="*/ 545 h 1439"/>
                <a:gd name="T38" fmla="*/ 1004 w 2705"/>
                <a:gd name="T39" fmla="*/ 615 h 1439"/>
                <a:gd name="T40" fmla="*/ 973 w 2705"/>
                <a:gd name="T41" fmla="*/ 663 h 1439"/>
                <a:gd name="T42" fmla="*/ 949 w 2705"/>
                <a:gd name="T43" fmla="*/ 702 h 1439"/>
                <a:gd name="T44" fmla="*/ 909 w 2705"/>
                <a:gd name="T45" fmla="*/ 655 h 1439"/>
                <a:gd name="T46" fmla="*/ 870 w 2705"/>
                <a:gd name="T47" fmla="*/ 663 h 1439"/>
                <a:gd name="T48" fmla="*/ 815 w 2705"/>
                <a:gd name="T49" fmla="*/ 695 h 1439"/>
                <a:gd name="T50" fmla="*/ 791 w 2705"/>
                <a:gd name="T51" fmla="*/ 750 h 1439"/>
                <a:gd name="T52" fmla="*/ 727 w 2705"/>
                <a:gd name="T53" fmla="*/ 718 h 1439"/>
                <a:gd name="T54" fmla="*/ 633 w 2705"/>
                <a:gd name="T55" fmla="*/ 718 h 1439"/>
                <a:gd name="T56" fmla="*/ 554 w 2705"/>
                <a:gd name="T57" fmla="*/ 742 h 1439"/>
                <a:gd name="T58" fmla="*/ 490 w 2705"/>
                <a:gd name="T59" fmla="*/ 789 h 1439"/>
                <a:gd name="T60" fmla="*/ 451 w 2705"/>
                <a:gd name="T61" fmla="*/ 821 h 1439"/>
                <a:gd name="T62" fmla="*/ 459 w 2705"/>
                <a:gd name="T63" fmla="*/ 932 h 1439"/>
                <a:gd name="T64" fmla="*/ 340 w 2705"/>
                <a:gd name="T65" fmla="*/ 1098 h 1439"/>
                <a:gd name="T66" fmla="*/ 87 w 2705"/>
                <a:gd name="T67" fmla="*/ 1200 h 1439"/>
                <a:gd name="T68" fmla="*/ 63 w 2705"/>
                <a:gd name="T69" fmla="*/ 1366 h 1439"/>
                <a:gd name="T70" fmla="*/ 0 w 2705"/>
                <a:gd name="T71" fmla="*/ 1414 h 1439"/>
                <a:gd name="T72" fmla="*/ 498 w 2705"/>
                <a:gd name="T73" fmla="*/ 1406 h 1439"/>
                <a:gd name="T74" fmla="*/ 577 w 2705"/>
                <a:gd name="T75" fmla="*/ 1311 h 1439"/>
                <a:gd name="T76" fmla="*/ 680 w 2705"/>
                <a:gd name="T77" fmla="*/ 1303 h 1439"/>
                <a:gd name="T78" fmla="*/ 2269 w 2705"/>
                <a:gd name="T79" fmla="*/ 1074 h 1439"/>
                <a:gd name="T80" fmla="*/ 2348 w 2705"/>
                <a:gd name="T81" fmla="*/ 1019 h 1439"/>
                <a:gd name="T82" fmla="*/ 2427 w 2705"/>
                <a:gd name="T83" fmla="*/ 939 h 1439"/>
                <a:gd name="T84" fmla="*/ 2475 w 2705"/>
                <a:gd name="T85" fmla="*/ 861 h 1439"/>
                <a:gd name="T86" fmla="*/ 2633 w 2705"/>
                <a:gd name="T87" fmla="*/ 718 h 1439"/>
                <a:gd name="T88" fmla="*/ 2601 w 2705"/>
                <a:gd name="T89" fmla="*/ 592 h 1439"/>
                <a:gd name="T90" fmla="*/ 2451 w 2705"/>
                <a:gd name="T91" fmla="*/ 395 h 1439"/>
                <a:gd name="T92" fmla="*/ 2427 w 2705"/>
                <a:gd name="T93" fmla="*/ 261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05" h="1439">
                  <a:moveTo>
                    <a:pt x="2396" y="229"/>
                  </a:moveTo>
                  <a:lnTo>
                    <a:pt x="2396" y="229"/>
                  </a:lnTo>
                  <a:cubicBezTo>
                    <a:pt x="2396" y="221"/>
                    <a:pt x="2396" y="205"/>
                    <a:pt x="2380" y="205"/>
                  </a:cubicBezTo>
                  <a:cubicBezTo>
                    <a:pt x="2364" y="197"/>
                    <a:pt x="2340" y="190"/>
                    <a:pt x="2325" y="182"/>
                  </a:cubicBezTo>
                  <a:cubicBezTo>
                    <a:pt x="2316" y="166"/>
                    <a:pt x="2325" y="166"/>
                    <a:pt x="2309" y="158"/>
                  </a:cubicBezTo>
                  <a:cubicBezTo>
                    <a:pt x="2301" y="158"/>
                    <a:pt x="2293" y="150"/>
                    <a:pt x="2285" y="134"/>
                  </a:cubicBezTo>
                  <a:cubicBezTo>
                    <a:pt x="2285" y="126"/>
                    <a:pt x="2285" y="126"/>
                    <a:pt x="2285" y="126"/>
                  </a:cubicBezTo>
                  <a:cubicBezTo>
                    <a:pt x="2269" y="110"/>
                    <a:pt x="2269" y="110"/>
                    <a:pt x="2269" y="110"/>
                  </a:cubicBezTo>
                  <a:cubicBezTo>
                    <a:pt x="2245" y="134"/>
                    <a:pt x="2245" y="134"/>
                    <a:pt x="2245" y="134"/>
                  </a:cubicBezTo>
                  <a:lnTo>
                    <a:pt x="2222" y="142"/>
                  </a:lnTo>
                  <a:cubicBezTo>
                    <a:pt x="2214" y="150"/>
                    <a:pt x="2206" y="166"/>
                    <a:pt x="2198" y="166"/>
                  </a:cubicBezTo>
                  <a:cubicBezTo>
                    <a:pt x="2190" y="158"/>
                    <a:pt x="2174" y="158"/>
                    <a:pt x="2174" y="174"/>
                  </a:cubicBezTo>
                  <a:cubicBezTo>
                    <a:pt x="2166" y="182"/>
                    <a:pt x="2158" y="190"/>
                    <a:pt x="2143" y="190"/>
                  </a:cubicBezTo>
                  <a:cubicBezTo>
                    <a:pt x="2119" y="190"/>
                    <a:pt x="2111" y="174"/>
                    <a:pt x="2079" y="166"/>
                  </a:cubicBezTo>
                  <a:cubicBezTo>
                    <a:pt x="2048" y="158"/>
                    <a:pt x="2056" y="205"/>
                    <a:pt x="2032" y="213"/>
                  </a:cubicBezTo>
                  <a:cubicBezTo>
                    <a:pt x="2008" y="221"/>
                    <a:pt x="1961" y="182"/>
                    <a:pt x="1945" y="158"/>
                  </a:cubicBezTo>
                  <a:cubicBezTo>
                    <a:pt x="1929" y="142"/>
                    <a:pt x="1882" y="166"/>
                    <a:pt x="1834" y="158"/>
                  </a:cubicBezTo>
                  <a:cubicBezTo>
                    <a:pt x="1787" y="158"/>
                    <a:pt x="1803" y="118"/>
                    <a:pt x="1779" y="103"/>
                  </a:cubicBezTo>
                  <a:cubicBezTo>
                    <a:pt x="1755" y="87"/>
                    <a:pt x="1755" y="71"/>
                    <a:pt x="1732" y="32"/>
                  </a:cubicBezTo>
                  <a:cubicBezTo>
                    <a:pt x="1708" y="0"/>
                    <a:pt x="1700" y="32"/>
                    <a:pt x="1668" y="23"/>
                  </a:cubicBezTo>
                  <a:cubicBezTo>
                    <a:pt x="1637" y="16"/>
                    <a:pt x="1613" y="16"/>
                    <a:pt x="1581" y="16"/>
                  </a:cubicBezTo>
                  <a:cubicBezTo>
                    <a:pt x="1558" y="16"/>
                    <a:pt x="1558" y="55"/>
                    <a:pt x="1550" y="79"/>
                  </a:cubicBezTo>
                  <a:cubicBezTo>
                    <a:pt x="1542" y="103"/>
                    <a:pt x="1550" y="110"/>
                    <a:pt x="1566" y="126"/>
                  </a:cubicBezTo>
                  <a:cubicBezTo>
                    <a:pt x="1581" y="150"/>
                    <a:pt x="1573" y="174"/>
                    <a:pt x="1573" y="182"/>
                  </a:cubicBezTo>
                  <a:cubicBezTo>
                    <a:pt x="1573" y="197"/>
                    <a:pt x="1542" y="190"/>
                    <a:pt x="1494" y="197"/>
                  </a:cubicBezTo>
                  <a:cubicBezTo>
                    <a:pt x="1455" y="205"/>
                    <a:pt x="1486" y="229"/>
                    <a:pt x="1463" y="253"/>
                  </a:cubicBezTo>
                  <a:cubicBezTo>
                    <a:pt x="1447" y="269"/>
                    <a:pt x="1423" y="229"/>
                    <a:pt x="1407" y="221"/>
                  </a:cubicBezTo>
                  <a:cubicBezTo>
                    <a:pt x="1399" y="205"/>
                    <a:pt x="1368" y="221"/>
                    <a:pt x="1368" y="261"/>
                  </a:cubicBezTo>
                  <a:cubicBezTo>
                    <a:pt x="1360" y="292"/>
                    <a:pt x="1368" y="284"/>
                    <a:pt x="1384" y="316"/>
                  </a:cubicBezTo>
                  <a:cubicBezTo>
                    <a:pt x="1392" y="348"/>
                    <a:pt x="1360" y="340"/>
                    <a:pt x="1352" y="356"/>
                  </a:cubicBezTo>
                  <a:cubicBezTo>
                    <a:pt x="1336" y="379"/>
                    <a:pt x="1336" y="371"/>
                    <a:pt x="1320" y="371"/>
                  </a:cubicBezTo>
                  <a:cubicBezTo>
                    <a:pt x="1305" y="379"/>
                    <a:pt x="1305" y="395"/>
                    <a:pt x="1305" y="419"/>
                  </a:cubicBezTo>
                  <a:cubicBezTo>
                    <a:pt x="1305" y="435"/>
                    <a:pt x="1281" y="466"/>
                    <a:pt x="1265" y="458"/>
                  </a:cubicBezTo>
                  <a:cubicBezTo>
                    <a:pt x="1249" y="458"/>
                    <a:pt x="1210" y="561"/>
                    <a:pt x="1218" y="584"/>
                  </a:cubicBezTo>
                  <a:cubicBezTo>
                    <a:pt x="1218" y="608"/>
                    <a:pt x="1202" y="600"/>
                    <a:pt x="1178" y="608"/>
                  </a:cubicBezTo>
                  <a:cubicBezTo>
                    <a:pt x="1155" y="615"/>
                    <a:pt x="1155" y="600"/>
                    <a:pt x="1146" y="600"/>
                  </a:cubicBezTo>
                  <a:cubicBezTo>
                    <a:pt x="1131" y="592"/>
                    <a:pt x="1115" y="592"/>
                    <a:pt x="1099" y="576"/>
                  </a:cubicBezTo>
                  <a:cubicBezTo>
                    <a:pt x="1083" y="569"/>
                    <a:pt x="1075" y="545"/>
                    <a:pt x="1067" y="545"/>
                  </a:cubicBezTo>
                  <a:cubicBezTo>
                    <a:pt x="1060" y="545"/>
                    <a:pt x="1052" y="569"/>
                    <a:pt x="1036" y="584"/>
                  </a:cubicBezTo>
                  <a:cubicBezTo>
                    <a:pt x="1028" y="592"/>
                    <a:pt x="1012" y="592"/>
                    <a:pt x="1004" y="615"/>
                  </a:cubicBezTo>
                  <a:cubicBezTo>
                    <a:pt x="1004" y="631"/>
                    <a:pt x="1004" y="631"/>
                    <a:pt x="988" y="639"/>
                  </a:cubicBezTo>
                  <a:cubicBezTo>
                    <a:pt x="973" y="647"/>
                    <a:pt x="973" y="655"/>
                    <a:pt x="973" y="663"/>
                  </a:cubicBezTo>
                  <a:cubicBezTo>
                    <a:pt x="973" y="671"/>
                    <a:pt x="980" y="695"/>
                    <a:pt x="973" y="702"/>
                  </a:cubicBezTo>
                  <a:cubicBezTo>
                    <a:pt x="973" y="710"/>
                    <a:pt x="949" y="702"/>
                    <a:pt x="949" y="702"/>
                  </a:cubicBezTo>
                  <a:cubicBezTo>
                    <a:pt x="941" y="679"/>
                    <a:pt x="941" y="679"/>
                    <a:pt x="941" y="679"/>
                  </a:cubicBezTo>
                  <a:cubicBezTo>
                    <a:pt x="941" y="679"/>
                    <a:pt x="909" y="663"/>
                    <a:pt x="909" y="655"/>
                  </a:cubicBezTo>
                  <a:cubicBezTo>
                    <a:pt x="902" y="647"/>
                    <a:pt x="902" y="639"/>
                    <a:pt x="893" y="639"/>
                  </a:cubicBezTo>
                  <a:cubicBezTo>
                    <a:pt x="886" y="647"/>
                    <a:pt x="878" y="663"/>
                    <a:pt x="870" y="663"/>
                  </a:cubicBezTo>
                  <a:cubicBezTo>
                    <a:pt x="862" y="663"/>
                    <a:pt x="846" y="671"/>
                    <a:pt x="838" y="679"/>
                  </a:cubicBezTo>
                  <a:cubicBezTo>
                    <a:pt x="838" y="686"/>
                    <a:pt x="830" y="695"/>
                    <a:pt x="815" y="695"/>
                  </a:cubicBezTo>
                  <a:cubicBezTo>
                    <a:pt x="807" y="686"/>
                    <a:pt x="799" y="702"/>
                    <a:pt x="799" y="718"/>
                  </a:cubicBezTo>
                  <a:cubicBezTo>
                    <a:pt x="807" y="734"/>
                    <a:pt x="799" y="750"/>
                    <a:pt x="791" y="750"/>
                  </a:cubicBezTo>
                  <a:cubicBezTo>
                    <a:pt x="783" y="758"/>
                    <a:pt x="775" y="750"/>
                    <a:pt x="759" y="734"/>
                  </a:cubicBezTo>
                  <a:cubicBezTo>
                    <a:pt x="743" y="718"/>
                    <a:pt x="743" y="726"/>
                    <a:pt x="727" y="718"/>
                  </a:cubicBezTo>
                  <a:cubicBezTo>
                    <a:pt x="704" y="718"/>
                    <a:pt x="704" y="702"/>
                    <a:pt x="688" y="695"/>
                  </a:cubicBezTo>
                  <a:cubicBezTo>
                    <a:pt x="672" y="695"/>
                    <a:pt x="649" y="702"/>
                    <a:pt x="633" y="718"/>
                  </a:cubicBezTo>
                  <a:cubicBezTo>
                    <a:pt x="617" y="726"/>
                    <a:pt x="609" y="734"/>
                    <a:pt x="617" y="750"/>
                  </a:cubicBezTo>
                  <a:cubicBezTo>
                    <a:pt x="617" y="766"/>
                    <a:pt x="569" y="742"/>
                    <a:pt x="554" y="742"/>
                  </a:cubicBezTo>
                  <a:cubicBezTo>
                    <a:pt x="538" y="742"/>
                    <a:pt x="522" y="758"/>
                    <a:pt x="522" y="766"/>
                  </a:cubicBezTo>
                  <a:cubicBezTo>
                    <a:pt x="522" y="781"/>
                    <a:pt x="514" y="789"/>
                    <a:pt x="490" y="789"/>
                  </a:cubicBezTo>
                  <a:cubicBezTo>
                    <a:pt x="482" y="789"/>
                    <a:pt x="467" y="789"/>
                    <a:pt x="459" y="789"/>
                  </a:cubicBezTo>
                  <a:cubicBezTo>
                    <a:pt x="459" y="805"/>
                    <a:pt x="459" y="813"/>
                    <a:pt x="451" y="821"/>
                  </a:cubicBezTo>
                  <a:cubicBezTo>
                    <a:pt x="435" y="845"/>
                    <a:pt x="411" y="861"/>
                    <a:pt x="435" y="884"/>
                  </a:cubicBezTo>
                  <a:cubicBezTo>
                    <a:pt x="451" y="900"/>
                    <a:pt x="475" y="924"/>
                    <a:pt x="459" y="932"/>
                  </a:cubicBezTo>
                  <a:cubicBezTo>
                    <a:pt x="435" y="939"/>
                    <a:pt x="293" y="939"/>
                    <a:pt x="309" y="1003"/>
                  </a:cubicBezTo>
                  <a:cubicBezTo>
                    <a:pt x="324" y="1066"/>
                    <a:pt x="348" y="1074"/>
                    <a:pt x="340" y="1098"/>
                  </a:cubicBezTo>
                  <a:cubicBezTo>
                    <a:pt x="332" y="1129"/>
                    <a:pt x="301" y="1169"/>
                    <a:pt x="261" y="1137"/>
                  </a:cubicBezTo>
                  <a:cubicBezTo>
                    <a:pt x="222" y="1106"/>
                    <a:pt x="79" y="1074"/>
                    <a:pt x="87" y="1200"/>
                  </a:cubicBezTo>
                  <a:cubicBezTo>
                    <a:pt x="95" y="1208"/>
                    <a:pt x="119" y="1295"/>
                    <a:pt x="79" y="1295"/>
                  </a:cubicBezTo>
                  <a:cubicBezTo>
                    <a:pt x="48" y="1295"/>
                    <a:pt x="79" y="1319"/>
                    <a:pt x="63" y="1366"/>
                  </a:cubicBezTo>
                  <a:cubicBezTo>
                    <a:pt x="48" y="1414"/>
                    <a:pt x="48" y="1398"/>
                    <a:pt x="40" y="1390"/>
                  </a:cubicBezTo>
                  <a:cubicBezTo>
                    <a:pt x="24" y="1390"/>
                    <a:pt x="0" y="1406"/>
                    <a:pt x="0" y="1414"/>
                  </a:cubicBezTo>
                  <a:cubicBezTo>
                    <a:pt x="0" y="1422"/>
                    <a:pt x="0" y="1422"/>
                    <a:pt x="0" y="1422"/>
                  </a:cubicBezTo>
                  <a:cubicBezTo>
                    <a:pt x="95" y="1438"/>
                    <a:pt x="467" y="1406"/>
                    <a:pt x="498" y="1406"/>
                  </a:cubicBezTo>
                  <a:cubicBezTo>
                    <a:pt x="530" y="1398"/>
                    <a:pt x="498" y="1343"/>
                    <a:pt x="498" y="1319"/>
                  </a:cubicBezTo>
                  <a:cubicBezTo>
                    <a:pt x="498" y="1295"/>
                    <a:pt x="562" y="1303"/>
                    <a:pt x="577" y="1311"/>
                  </a:cubicBezTo>
                  <a:cubicBezTo>
                    <a:pt x="601" y="1327"/>
                    <a:pt x="625" y="1351"/>
                    <a:pt x="633" y="1335"/>
                  </a:cubicBezTo>
                  <a:cubicBezTo>
                    <a:pt x="640" y="1311"/>
                    <a:pt x="680" y="1303"/>
                    <a:pt x="680" y="1303"/>
                  </a:cubicBezTo>
                  <a:cubicBezTo>
                    <a:pt x="1099" y="1279"/>
                    <a:pt x="1724" y="1208"/>
                    <a:pt x="2174" y="1153"/>
                  </a:cubicBezTo>
                  <a:cubicBezTo>
                    <a:pt x="2214" y="1121"/>
                    <a:pt x="2261" y="1090"/>
                    <a:pt x="2269" y="1074"/>
                  </a:cubicBezTo>
                  <a:cubicBezTo>
                    <a:pt x="2293" y="1050"/>
                    <a:pt x="2293" y="1074"/>
                    <a:pt x="2316" y="1074"/>
                  </a:cubicBezTo>
                  <a:cubicBezTo>
                    <a:pt x="2332" y="1074"/>
                    <a:pt x="2340" y="1058"/>
                    <a:pt x="2348" y="1019"/>
                  </a:cubicBezTo>
                  <a:cubicBezTo>
                    <a:pt x="2356" y="979"/>
                    <a:pt x="2388" y="995"/>
                    <a:pt x="2403" y="979"/>
                  </a:cubicBezTo>
                  <a:cubicBezTo>
                    <a:pt x="2427" y="971"/>
                    <a:pt x="2419" y="971"/>
                    <a:pt x="2427" y="939"/>
                  </a:cubicBezTo>
                  <a:cubicBezTo>
                    <a:pt x="2427" y="908"/>
                    <a:pt x="2435" y="924"/>
                    <a:pt x="2443" y="916"/>
                  </a:cubicBezTo>
                  <a:cubicBezTo>
                    <a:pt x="2451" y="908"/>
                    <a:pt x="2475" y="884"/>
                    <a:pt x="2475" y="861"/>
                  </a:cubicBezTo>
                  <a:cubicBezTo>
                    <a:pt x="2475" y="837"/>
                    <a:pt x="2514" y="813"/>
                    <a:pt x="2538" y="805"/>
                  </a:cubicBezTo>
                  <a:cubicBezTo>
                    <a:pt x="2554" y="789"/>
                    <a:pt x="2617" y="734"/>
                    <a:pt x="2633" y="718"/>
                  </a:cubicBezTo>
                  <a:cubicBezTo>
                    <a:pt x="2641" y="702"/>
                    <a:pt x="2680" y="663"/>
                    <a:pt x="2704" y="631"/>
                  </a:cubicBezTo>
                  <a:cubicBezTo>
                    <a:pt x="2680" y="608"/>
                    <a:pt x="2656" y="623"/>
                    <a:pt x="2601" y="592"/>
                  </a:cubicBezTo>
                  <a:cubicBezTo>
                    <a:pt x="2538" y="561"/>
                    <a:pt x="2538" y="522"/>
                    <a:pt x="2514" y="482"/>
                  </a:cubicBezTo>
                  <a:cubicBezTo>
                    <a:pt x="2498" y="450"/>
                    <a:pt x="2483" y="419"/>
                    <a:pt x="2451" y="395"/>
                  </a:cubicBezTo>
                  <a:cubicBezTo>
                    <a:pt x="2427" y="371"/>
                    <a:pt x="2419" y="276"/>
                    <a:pt x="2419" y="269"/>
                  </a:cubicBezTo>
                  <a:cubicBezTo>
                    <a:pt x="2419" y="269"/>
                    <a:pt x="2419" y="261"/>
                    <a:pt x="2427" y="261"/>
                  </a:cubicBezTo>
                  <a:cubicBezTo>
                    <a:pt x="2419" y="253"/>
                    <a:pt x="2403" y="237"/>
                    <a:pt x="2396" y="229"/>
                  </a:cubicBezTo>
                </a:path>
              </a:pathLst>
            </a:custGeom>
            <a:solidFill>
              <a:schemeClr val="accent6"/>
            </a:solidFill>
            <a:ln>
              <a:solidFill>
                <a:schemeClr val="bg2"/>
              </a:solidFill>
            </a:ln>
            <a:effectLst/>
          </p:spPr>
          <p:txBody>
            <a:bodyPr wrap="none" anchor="ctr"/>
            <a:lstStyle/>
            <a:p>
              <a:endParaRPr lang="en-US"/>
            </a:p>
          </p:txBody>
        </p:sp>
        <p:sp>
          <p:nvSpPr>
            <p:cNvPr id="343" name="Freeform 782"/>
            <p:cNvSpPr>
              <a:spLocks noChangeArrowheads="1"/>
            </p:cNvSpPr>
            <p:nvPr/>
          </p:nvSpPr>
          <p:spPr bwMode="auto">
            <a:xfrm>
              <a:off x="18828366" y="6843271"/>
              <a:ext cx="1426374" cy="749135"/>
            </a:xfrm>
            <a:custGeom>
              <a:avLst/>
              <a:gdLst>
                <a:gd name="T0" fmla="*/ 8 w 2713"/>
                <a:gd name="T1" fmla="*/ 1406 h 1423"/>
                <a:gd name="T2" fmla="*/ 71 w 2713"/>
                <a:gd name="T3" fmla="*/ 1311 h 1423"/>
                <a:gd name="T4" fmla="*/ 87 w 2713"/>
                <a:gd name="T5" fmla="*/ 1192 h 1423"/>
                <a:gd name="T6" fmla="*/ 332 w 2713"/>
                <a:gd name="T7" fmla="*/ 1058 h 1423"/>
                <a:gd name="T8" fmla="*/ 443 w 2713"/>
                <a:gd name="T9" fmla="*/ 876 h 1423"/>
                <a:gd name="T10" fmla="*/ 467 w 2713"/>
                <a:gd name="T11" fmla="*/ 781 h 1423"/>
                <a:gd name="T12" fmla="*/ 617 w 2713"/>
                <a:gd name="T13" fmla="*/ 750 h 1423"/>
                <a:gd name="T14" fmla="*/ 712 w 2713"/>
                <a:gd name="T15" fmla="*/ 694 h 1423"/>
                <a:gd name="T16" fmla="*/ 807 w 2713"/>
                <a:gd name="T17" fmla="*/ 710 h 1423"/>
                <a:gd name="T18" fmla="*/ 886 w 2713"/>
                <a:gd name="T19" fmla="*/ 639 h 1423"/>
                <a:gd name="T20" fmla="*/ 949 w 2713"/>
                <a:gd name="T21" fmla="*/ 663 h 1423"/>
                <a:gd name="T22" fmla="*/ 996 w 2713"/>
                <a:gd name="T23" fmla="*/ 631 h 1423"/>
                <a:gd name="T24" fmla="*/ 1060 w 2713"/>
                <a:gd name="T25" fmla="*/ 553 h 1423"/>
                <a:gd name="T26" fmla="*/ 1154 w 2713"/>
                <a:gd name="T27" fmla="*/ 584 h 1423"/>
                <a:gd name="T28" fmla="*/ 1218 w 2713"/>
                <a:gd name="T29" fmla="*/ 576 h 1423"/>
                <a:gd name="T30" fmla="*/ 1352 w 2713"/>
                <a:gd name="T31" fmla="*/ 348 h 1423"/>
                <a:gd name="T32" fmla="*/ 1423 w 2713"/>
                <a:gd name="T33" fmla="*/ 205 h 1423"/>
                <a:gd name="T34" fmla="*/ 1550 w 2713"/>
                <a:gd name="T35" fmla="*/ 182 h 1423"/>
                <a:gd name="T36" fmla="*/ 1589 w 2713"/>
                <a:gd name="T37" fmla="*/ 0 h 1423"/>
                <a:gd name="T38" fmla="*/ 1740 w 2713"/>
                <a:gd name="T39" fmla="*/ 24 h 1423"/>
                <a:gd name="T40" fmla="*/ 1898 w 2713"/>
                <a:gd name="T41" fmla="*/ 142 h 1423"/>
                <a:gd name="T42" fmla="*/ 2080 w 2713"/>
                <a:gd name="T43" fmla="*/ 150 h 1423"/>
                <a:gd name="T44" fmla="*/ 2206 w 2713"/>
                <a:gd name="T45" fmla="*/ 150 h 1423"/>
                <a:gd name="T46" fmla="*/ 2301 w 2713"/>
                <a:gd name="T47" fmla="*/ 126 h 1423"/>
                <a:gd name="T48" fmla="*/ 2411 w 2713"/>
                <a:gd name="T49" fmla="*/ 221 h 1423"/>
                <a:gd name="T50" fmla="*/ 2522 w 2713"/>
                <a:gd name="T51" fmla="*/ 466 h 1423"/>
                <a:gd name="T52" fmla="*/ 2712 w 2713"/>
                <a:gd name="T53" fmla="*/ 623 h 1423"/>
                <a:gd name="T54" fmla="*/ 2451 w 2713"/>
                <a:gd name="T55" fmla="*/ 908 h 1423"/>
                <a:gd name="T56" fmla="*/ 2356 w 2713"/>
                <a:gd name="T57" fmla="*/ 1011 h 1423"/>
                <a:gd name="T58" fmla="*/ 2182 w 2713"/>
                <a:gd name="T59" fmla="*/ 1145 h 1423"/>
                <a:gd name="T60" fmla="*/ 593 w 2713"/>
                <a:gd name="T61" fmla="*/ 1311 h 1423"/>
                <a:gd name="T62" fmla="*/ 506 w 2713"/>
                <a:gd name="T63" fmla="*/ 1398 h 1423"/>
                <a:gd name="T64" fmla="*/ 490 w 2713"/>
                <a:gd name="T65" fmla="*/ 1390 h 1423"/>
                <a:gd name="T66" fmla="*/ 593 w 2713"/>
                <a:gd name="T67" fmla="*/ 1303 h 1423"/>
                <a:gd name="T68" fmla="*/ 2174 w 2713"/>
                <a:gd name="T69" fmla="*/ 1137 h 1423"/>
                <a:gd name="T70" fmla="*/ 2348 w 2713"/>
                <a:gd name="T71" fmla="*/ 1011 h 1423"/>
                <a:gd name="T72" fmla="*/ 2451 w 2713"/>
                <a:gd name="T73" fmla="*/ 908 h 1423"/>
                <a:gd name="T74" fmla="*/ 2672 w 2713"/>
                <a:gd name="T75" fmla="*/ 607 h 1423"/>
                <a:gd name="T76" fmla="*/ 2419 w 2713"/>
                <a:gd name="T77" fmla="*/ 261 h 1423"/>
                <a:gd name="T78" fmla="*/ 2324 w 2713"/>
                <a:gd name="T79" fmla="*/ 158 h 1423"/>
                <a:gd name="T80" fmla="*/ 2230 w 2713"/>
                <a:gd name="T81" fmla="*/ 142 h 1423"/>
                <a:gd name="T82" fmla="*/ 2087 w 2713"/>
                <a:gd name="T83" fmla="*/ 158 h 1423"/>
                <a:gd name="T84" fmla="*/ 1929 w 2713"/>
                <a:gd name="T85" fmla="*/ 150 h 1423"/>
                <a:gd name="T86" fmla="*/ 1755 w 2713"/>
                <a:gd name="T87" fmla="*/ 55 h 1423"/>
                <a:gd name="T88" fmla="*/ 1589 w 2713"/>
                <a:gd name="T89" fmla="*/ 8 h 1423"/>
                <a:gd name="T90" fmla="*/ 1581 w 2713"/>
                <a:gd name="T91" fmla="*/ 174 h 1423"/>
                <a:gd name="T92" fmla="*/ 1423 w 2713"/>
                <a:gd name="T93" fmla="*/ 221 h 1423"/>
                <a:gd name="T94" fmla="*/ 1376 w 2713"/>
                <a:gd name="T95" fmla="*/ 340 h 1423"/>
                <a:gd name="T96" fmla="*/ 1265 w 2713"/>
                <a:gd name="T97" fmla="*/ 466 h 1423"/>
                <a:gd name="T98" fmla="*/ 1154 w 2713"/>
                <a:gd name="T99" fmla="*/ 600 h 1423"/>
                <a:gd name="T100" fmla="*/ 1075 w 2713"/>
                <a:gd name="T101" fmla="*/ 545 h 1423"/>
                <a:gd name="T102" fmla="*/ 1004 w 2713"/>
                <a:gd name="T103" fmla="*/ 631 h 1423"/>
                <a:gd name="T104" fmla="*/ 957 w 2713"/>
                <a:gd name="T105" fmla="*/ 694 h 1423"/>
                <a:gd name="T106" fmla="*/ 894 w 2713"/>
                <a:gd name="T107" fmla="*/ 647 h 1423"/>
                <a:gd name="T108" fmla="*/ 815 w 2713"/>
                <a:gd name="T109" fmla="*/ 687 h 1423"/>
                <a:gd name="T110" fmla="*/ 728 w 2713"/>
                <a:gd name="T111" fmla="*/ 718 h 1423"/>
                <a:gd name="T112" fmla="*/ 625 w 2713"/>
                <a:gd name="T113" fmla="*/ 750 h 1423"/>
                <a:gd name="T114" fmla="*/ 498 w 2713"/>
                <a:gd name="T115" fmla="*/ 781 h 1423"/>
                <a:gd name="T116" fmla="*/ 475 w 2713"/>
                <a:gd name="T117" fmla="*/ 916 h 1423"/>
                <a:gd name="T118" fmla="*/ 348 w 2713"/>
                <a:gd name="T119" fmla="*/ 1098 h 1423"/>
                <a:gd name="T120" fmla="*/ 111 w 2713"/>
                <a:gd name="T121" fmla="*/ 1279 h 1423"/>
                <a:gd name="T122" fmla="*/ 48 w 2713"/>
                <a:gd name="T123" fmla="*/ 139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13" h="1423">
                  <a:moveTo>
                    <a:pt x="71" y="1422"/>
                  </a:moveTo>
                  <a:lnTo>
                    <a:pt x="71" y="1422"/>
                  </a:lnTo>
                  <a:cubicBezTo>
                    <a:pt x="40" y="1422"/>
                    <a:pt x="24" y="1422"/>
                    <a:pt x="8" y="1422"/>
                  </a:cubicBezTo>
                  <a:cubicBezTo>
                    <a:pt x="0" y="1422"/>
                    <a:pt x="0" y="1422"/>
                    <a:pt x="0" y="1422"/>
                  </a:cubicBezTo>
                  <a:cubicBezTo>
                    <a:pt x="8" y="1414"/>
                    <a:pt x="8" y="1414"/>
                    <a:pt x="8" y="1414"/>
                  </a:cubicBezTo>
                  <a:cubicBezTo>
                    <a:pt x="8" y="1414"/>
                    <a:pt x="8" y="1414"/>
                    <a:pt x="8" y="1406"/>
                  </a:cubicBezTo>
                  <a:cubicBezTo>
                    <a:pt x="8" y="1398"/>
                    <a:pt x="24" y="1382"/>
                    <a:pt x="40" y="1382"/>
                  </a:cubicBezTo>
                  <a:cubicBezTo>
                    <a:pt x="40" y="1382"/>
                    <a:pt x="40" y="1382"/>
                    <a:pt x="48" y="1382"/>
                  </a:cubicBezTo>
                  <a:lnTo>
                    <a:pt x="56" y="1382"/>
                  </a:lnTo>
                  <a:cubicBezTo>
                    <a:pt x="56" y="1390"/>
                    <a:pt x="56" y="1390"/>
                    <a:pt x="56" y="1390"/>
                  </a:cubicBezTo>
                  <a:cubicBezTo>
                    <a:pt x="56" y="1382"/>
                    <a:pt x="64" y="1366"/>
                    <a:pt x="71" y="1358"/>
                  </a:cubicBezTo>
                  <a:cubicBezTo>
                    <a:pt x="71" y="1335"/>
                    <a:pt x="71" y="1319"/>
                    <a:pt x="71" y="1311"/>
                  </a:cubicBezTo>
                  <a:cubicBezTo>
                    <a:pt x="71" y="1303"/>
                    <a:pt x="71" y="1295"/>
                    <a:pt x="71" y="1287"/>
                  </a:cubicBezTo>
                  <a:cubicBezTo>
                    <a:pt x="71" y="1287"/>
                    <a:pt x="79" y="1287"/>
                    <a:pt x="87" y="1287"/>
                  </a:cubicBezTo>
                  <a:cubicBezTo>
                    <a:pt x="95" y="1287"/>
                    <a:pt x="103" y="1279"/>
                    <a:pt x="103" y="1271"/>
                  </a:cubicBezTo>
                  <a:cubicBezTo>
                    <a:pt x="111" y="1248"/>
                    <a:pt x="95" y="1200"/>
                    <a:pt x="87" y="1192"/>
                  </a:cubicBezTo>
                  <a:lnTo>
                    <a:pt x="87" y="1192"/>
                  </a:lnTo>
                  <a:lnTo>
                    <a:pt x="87" y="1192"/>
                  </a:lnTo>
                  <a:cubicBezTo>
                    <a:pt x="87" y="1161"/>
                    <a:pt x="95" y="1137"/>
                    <a:pt x="111" y="1121"/>
                  </a:cubicBezTo>
                  <a:cubicBezTo>
                    <a:pt x="127" y="1105"/>
                    <a:pt x="151" y="1098"/>
                    <a:pt x="174" y="1098"/>
                  </a:cubicBezTo>
                  <a:cubicBezTo>
                    <a:pt x="214" y="1098"/>
                    <a:pt x="253" y="1113"/>
                    <a:pt x="269" y="1129"/>
                  </a:cubicBezTo>
                  <a:cubicBezTo>
                    <a:pt x="277" y="1137"/>
                    <a:pt x="293" y="1137"/>
                    <a:pt x="301" y="1137"/>
                  </a:cubicBezTo>
                  <a:cubicBezTo>
                    <a:pt x="324" y="1137"/>
                    <a:pt x="340" y="1113"/>
                    <a:pt x="340" y="1090"/>
                  </a:cubicBezTo>
                  <a:cubicBezTo>
                    <a:pt x="348" y="1082"/>
                    <a:pt x="340" y="1074"/>
                    <a:pt x="332" y="1058"/>
                  </a:cubicBezTo>
                  <a:cubicBezTo>
                    <a:pt x="324" y="1042"/>
                    <a:pt x="317" y="1026"/>
                    <a:pt x="309" y="995"/>
                  </a:cubicBezTo>
                  <a:cubicBezTo>
                    <a:pt x="309" y="987"/>
                    <a:pt x="309" y="979"/>
                    <a:pt x="317" y="971"/>
                  </a:cubicBezTo>
                  <a:cubicBezTo>
                    <a:pt x="332" y="940"/>
                    <a:pt x="395" y="931"/>
                    <a:pt x="435" y="924"/>
                  </a:cubicBezTo>
                  <a:cubicBezTo>
                    <a:pt x="451" y="924"/>
                    <a:pt x="459" y="924"/>
                    <a:pt x="467" y="924"/>
                  </a:cubicBezTo>
                  <a:cubicBezTo>
                    <a:pt x="467" y="916"/>
                    <a:pt x="467" y="916"/>
                    <a:pt x="467" y="916"/>
                  </a:cubicBezTo>
                  <a:cubicBezTo>
                    <a:pt x="467" y="908"/>
                    <a:pt x="459" y="892"/>
                    <a:pt x="443" y="876"/>
                  </a:cubicBezTo>
                  <a:cubicBezTo>
                    <a:pt x="435" y="876"/>
                    <a:pt x="435" y="876"/>
                    <a:pt x="435" y="876"/>
                  </a:cubicBezTo>
                  <a:cubicBezTo>
                    <a:pt x="419" y="860"/>
                    <a:pt x="435" y="845"/>
                    <a:pt x="443" y="829"/>
                  </a:cubicBezTo>
                  <a:cubicBezTo>
                    <a:pt x="451" y="821"/>
                    <a:pt x="451" y="821"/>
                    <a:pt x="459" y="813"/>
                  </a:cubicBezTo>
                  <a:cubicBezTo>
                    <a:pt x="467" y="805"/>
                    <a:pt x="467" y="797"/>
                    <a:pt x="459" y="781"/>
                  </a:cubicBezTo>
                  <a:lnTo>
                    <a:pt x="459" y="781"/>
                  </a:lnTo>
                  <a:cubicBezTo>
                    <a:pt x="467" y="781"/>
                    <a:pt x="467" y="781"/>
                    <a:pt x="467" y="781"/>
                  </a:cubicBezTo>
                  <a:cubicBezTo>
                    <a:pt x="475" y="773"/>
                    <a:pt x="490" y="773"/>
                    <a:pt x="498" y="781"/>
                  </a:cubicBezTo>
                  <a:lnTo>
                    <a:pt x="506" y="781"/>
                  </a:lnTo>
                  <a:cubicBezTo>
                    <a:pt x="522" y="781"/>
                    <a:pt x="522" y="773"/>
                    <a:pt x="522" y="758"/>
                  </a:cubicBezTo>
                  <a:cubicBezTo>
                    <a:pt x="522" y="742"/>
                    <a:pt x="538" y="726"/>
                    <a:pt x="562" y="726"/>
                  </a:cubicBezTo>
                  <a:cubicBezTo>
                    <a:pt x="570" y="734"/>
                    <a:pt x="577" y="734"/>
                    <a:pt x="585" y="734"/>
                  </a:cubicBezTo>
                  <a:cubicBezTo>
                    <a:pt x="593" y="742"/>
                    <a:pt x="609" y="750"/>
                    <a:pt x="617" y="750"/>
                  </a:cubicBezTo>
                  <a:lnTo>
                    <a:pt x="617" y="750"/>
                  </a:lnTo>
                  <a:cubicBezTo>
                    <a:pt x="617" y="742"/>
                    <a:pt x="617" y="742"/>
                    <a:pt x="617" y="742"/>
                  </a:cubicBezTo>
                  <a:cubicBezTo>
                    <a:pt x="617" y="726"/>
                    <a:pt x="617" y="718"/>
                    <a:pt x="641" y="702"/>
                  </a:cubicBezTo>
                  <a:cubicBezTo>
                    <a:pt x="657" y="694"/>
                    <a:pt x="672" y="687"/>
                    <a:pt x="688" y="687"/>
                  </a:cubicBezTo>
                  <a:cubicBezTo>
                    <a:pt x="696" y="687"/>
                    <a:pt x="696" y="687"/>
                    <a:pt x="696" y="687"/>
                  </a:cubicBezTo>
                  <a:cubicBezTo>
                    <a:pt x="704" y="687"/>
                    <a:pt x="712" y="694"/>
                    <a:pt x="712" y="694"/>
                  </a:cubicBezTo>
                  <a:cubicBezTo>
                    <a:pt x="720" y="702"/>
                    <a:pt x="720" y="710"/>
                    <a:pt x="735" y="710"/>
                  </a:cubicBezTo>
                  <a:lnTo>
                    <a:pt x="743" y="710"/>
                  </a:lnTo>
                  <a:lnTo>
                    <a:pt x="743" y="710"/>
                  </a:lnTo>
                  <a:cubicBezTo>
                    <a:pt x="751" y="710"/>
                    <a:pt x="759" y="710"/>
                    <a:pt x="767" y="726"/>
                  </a:cubicBezTo>
                  <a:cubicBezTo>
                    <a:pt x="783" y="734"/>
                    <a:pt x="791" y="742"/>
                    <a:pt x="799" y="742"/>
                  </a:cubicBezTo>
                  <a:cubicBezTo>
                    <a:pt x="807" y="742"/>
                    <a:pt x="807" y="726"/>
                    <a:pt x="807" y="710"/>
                  </a:cubicBezTo>
                  <a:cubicBezTo>
                    <a:pt x="807" y="702"/>
                    <a:pt x="807" y="687"/>
                    <a:pt x="807" y="687"/>
                  </a:cubicBezTo>
                  <a:cubicBezTo>
                    <a:pt x="815" y="678"/>
                    <a:pt x="823" y="678"/>
                    <a:pt x="830" y="678"/>
                  </a:cubicBezTo>
                  <a:cubicBezTo>
                    <a:pt x="838" y="678"/>
                    <a:pt x="838" y="678"/>
                    <a:pt x="846" y="671"/>
                  </a:cubicBezTo>
                  <a:lnTo>
                    <a:pt x="846" y="671"/>
                  </a:lnTo>
                  <a:cubicBezTo>
                    <a:pt x="854" y="655"/>
                    <a:pt x="870" y="655"/>
                    <a:pt x="878" y="647"/>
                  </a:cubicBezTo>
                  <a:cubicBezTo>
                    <a:pt x="878" y="647"/>
                    <a:pt x="886" y="647"/>
                    <a:pt x="886" y="639"/>
                  </a:cubicBezTo>
                  <a:cubicBezTo>
                    <a:pt x="886" y="639"/>
                    <a:pt x="894" y="631"/>
                    <a:pt x="901" y="631"/>
                  </a:cubicBezTo>
                  <a:lnTo>
                    <a:pt x="901" y="631"/>
                  </a:lnTo>
                  <a:cubicBezTo>
                    <a:pt x="910" y="631"/>
                    <a:pt x="910" y="639"/>
                    <a:pt x="917" y="639"/>
                  </a:cubicBezTo>
                  <a:lnTo>
                    <a:pt x="917" y="647"/>
                  </a:lnTo>
                  <a:cubicBezTo>
                    <a:pt x="917" y="647"/>
                    <a:pt x="933" y="655"/>
                    <a:pt x="949" y="663"/>
                  </a:cubicBezTo>
                  <a:lnTo>
                    <a:pt x="949" y="663"/>
                  </a:lnTo>
                  <a:cubicBezTo>
                    <a:pt x="957" y="687"/>
                    <a:pt x="957" y="687"/>
                    <a:pt x="957" y="687"/>
                  </a:cubicBezTo>
                  <a:cubicBezTo>
                    <a:pt x="965" y="694"/>
                    <a:pt x="973" y="694"/>
                    <a:pt x="973" y="694"/>
                  </a:cubicBezTo>
                  <a:cubicBezTo>
                    <a:pt x="981" y="694"/>
                    <a:pt x="981" y="694"/>
                    <a:pt x="981" y="694"/>
                  </a:cubicBezTo>
                  <a:cubicBezTo>
                    <a:pt x="981" y="694"/>
                    <a:pt x="981" y="671"/>
                    <a:pt x="981" y="663"/>
                  </a:cubicBezTo>
                  <a:lnTo>
                    <a:pt x="981" y="655"/>
                  </a:lnTo>
                  <a:cubicBezTo>
                    <a:pt x="981" y="647"/>
                    <a:pt x="981" y="639"/>
                    <a:pt x="996" y="631"/>
                  </a:cubicBezTo>
                  <a:lnTo>
                    <a:pt x="996" y="631"/>
                  </a:lnTo>
                  <a:cubicBezTo>
                    <a:pt x="1004" y="623"/>
                    <a:pt x="1004" y="623"/>
                    <a:pt x="1012" y="607"/>
                  </a:cubicBezTo>
                  <a:lnTo>
                    <a:pt x="1012" y="607"/>
                  </a:lnTo>
                  <a:cubicBezTo>
                    <a:pt x="1020" y="584"/>
                    <a:pt x="1028" y="584"/>
                    <a:pt x="1036" y="576"/>
                  </a:cubicBezTo>
                  <a:cubicBezTo>
                    <a:pt x="1036" y="576"/>
                    <a:pt x="1044" y="576"/>
                    <a:pt x="1044" y="568"/>
                  </a:cubicBezTo>
                  <a:cubicBezTo>
                    <a:pt x="1052" y="568"/>
                    <a:pt x="1052" y="561"/>
                    <a:pt x="1060" y="553"/>
                  </a:cubicBezTo>
                  <a:cubicBezTo>
                    <a:pt x="1060" y="545"/>
                    <a:pt x="1068" y="537"/>
                    <a:pt x="1075" y="537"/>
                  </a:cubicBezTo>
                  <a:lnTo>
                    <a:pt x="1075" y="537"/>
                  </a:lnTo>
                  <a:cubicBezTo>
                    <a:pt x="1083" y="537"/>
                    <a:pt x="1091" y="545"/>
                    <a:pt x="1099" y="553"/>
                  </a:cubicBezTo>
                  <a:cubicBezTo>
                    <a:pt x="1099" y="561"/>
                    <a:pt x="1107" y="561"/>
                    <a:pt x="1107" y="568"/>
                  </a:cubicBezTo>
                  <a:cubicBezTo>
                    <a:pt x="1123" y="576"/>
                    <a:pt x="1131" y="584"/>
                    <a:pt x="1147" y="584"/>
                  </a:cubicBezTo>
                  <a:cubicBezTo>
                    <a:pt x="1147" y="584"/>
                    <a:pt x="1147" y="584"/>
                    <a:pt x="1154" y="584"/>
                  </a:cubicBezTo>
                  <a:lnTo>
                    <a:pt x="1163" y="592"/>
                  </a:lnTo>
                  <a:lnTo>
                    <a:pt x="1170" y="600"/>
                  </a:lnTo>
                  <a:cubicBezTo>
                    <a:pt x="1178" y="600"/>
                    <a:pt x="1178" y="600"/>
                    <a:pt x="1186" y="592"/>
                  </a:cubicBezTo>
                  <a:cubicBezTo>
                    <a:pt x="1194" y="592"/>
                    <a:pt x="1194" y="592"/>
                    <a:pt x="1202" y="592"/>
                  </a:cubicBezTo>
                  <a:cubicBezTo>
                    <a:pt x="1210" y="592"/>
                    <a:pt x="1218" y="592"/>
                    <a:pt x="1218" y="584"/>
                  </a:cubicBezTo>
                  <a:lnTo>
                    <a:pt x="1218" y="576"/>
                  </a:lnTo>
                  <a:cubicBezTo>
                    <a:pt x="1210" y="553"/>
                    <a:pt x="1241" y="482"/>
                    <a:pt x="1257" y="458"/>
                  </a:cubicBezTo>
                  <a:cubicBezTo>
                    <a:pt x="1265" y="450"/>
                    <a:pt x="1273" y="450"/>
                    <a:pt x="1273" y="450"/>
                  </a:cubicBezTo>
                  <a:cubicBezTo>
                    <a:pt x="1289" y="450"/>
                    <a:pt x="1305" y="427"/>
                    <a:pt x="1305" y="411"/>
                  </a:cubicBezTo>
                  <a:cubicBezTo>
                    <a:pt x="1305" y="379"/>
                    <a:pt x="1313" y="363"/>
                    <a:pt x="1328" y="363"/>
                  </a:cubicBezTo>
                  <a:cubicBezTo>
                    <a:pt x="1336" y="363"/>
                    <a:pt x="1336" y="363"/>
                    <a:pt x="1336" y="363"/>
                  </a:cubicBezTo>
                  <a:cubicBezTo>
                    <a:pt x="1344" y="363"/>
                    <a:pt x="1344" y="363"/>
                    <a:pt x="1352" y="348"/>
                  </a:cubicBezTo>
                  <a:cubicBezTo>
                    <a:pt x="1360" y="340"/>
                    <a:pt x="1368" y="340"/>
                    <a:pt x="1376" y="332"/>
                  </a:cubicBezTo>
                  <a:cubicBezTo>
                    <a:pt x="1384" y="332"/>
                    <a:pt x="1392" y="324"/>
                    <a:pt x="1384" y="308"/>
                  </a:cubicBezTo>
                  <a:cubicBezTo>
                    <a:pt x="1384" y="300"/>
                    <a:pt x="1376" y="292"/>
                    <a:pt x="1376" y="292"/>
                  </a:cubicBezTo>
                  <a:cubicBezTo>
                    <a:pt x="1368" y="276"/>
                    <a:pt x="1368" y="276"/>
                    <a:pt x="1368" y="245"/>
                  </a:cubicBezTo>
                  <a:cubicBezTo>
                    <a:pt x="1376" y="221"/>
                    <a:pt x="1392" y="205"/>
                    <a:pt x="1407" y="205"/>
                  </a:cubicBezTo>
                  <a:cubicBezTo>
                    <a:pt x="1415" y="205"/>
                    <a:pt x="1415" y="205"/>
                    <a:pt x="1423" y="205"/>
                  </a:cubicBezTo>
                  <a:cubicBezTo>
                    <a:pt x="1423" y="213"/>
                    <a:pt x="1423" y="213"/>
                    <a:pt x="1431" y="213"/>
                  </a:cubicBezTo>
                  <a:cubicBezTo>
                    <a:pt x="1439" y="229"/>
                    <a:pt x="1455" y="245"/>
                    <a:pt x="1463" y="245"/>
                  </a:cubicBezTo>
                  <a:cubicBezTo>
                    <a:pt x="1463" y="245"/>
                    <a:pt x="1471" y="245"/>
                    <a:pt x="1471" y="237"/>
                  </a:cubicBezTo>
                  <a:cubicBezTo>
                    <a:pt x="1479" y="229"/>
                    <a:pt x="1479" y="221"/>
                    <a:pt x="1479" y="213"/>
                  </a:cubicBezTo>
                  <a:cubicBezTo>
                    <a:pt x="1479" y="205"/>
                    <a:pt x="1471" y="189"/>
                    <a:pt x="1502" y="182"/>
                  </a:cubicBezTo>
                  <a:cubicBezTo>
                    <a:pt x="1518" y="182"/>
                    <a:pt x="1534" y="182"/>
                    <a:pt x="1550" y="182"/>
                  </a:cubicBezTo>
                  <a:cubicBezTo>
                    <a:pt x="1566" y="182"/>
                    <a:pt x="1574" y="182"/>
                    <a:pt x="1574" y="174"/>
                  </a:cubicBezTo>
                  <a:cubicBezTo>
                    <a:pt x="1581" y="166"/>
                    <a:pt x="1581" y="142"/>
                    <a:pt x="1574" y="118"/>
                  </a:cubicBezTo>
                  <a:cubicBezTo>
                    <a:pt x="1566" y="118"/>
                    <a:pt x="1566" y="110"/>
                    <a:pt x="1566" y="110"/>
                  </a:cubicBezTo>
                  <a:cubicBezTo>
                    <a:pt x="1550" y="102"/>
                    <a:pt x="1550" y="95"/>
                    <a:pt x="1550" y="71"/>
                  </a:cubicBezTo>
                  <a:cubicBezTo>
                    <a:pt x="1558" y="63"/>
                    <a:pt x="1558" y="55"/>
                    <a:pt x="1558" y="47"/>
                  </a:cubicBezTo>
                  <a:cubicBezTo>
                    <a:pt x="1566" y="31"/>
                    <a:pt x="1566" y="0"/>
                    <a:pt x="1589" y="0"/>
                  </a:cubicBezTo>
                  <a:lnTo>
                    <a:pt x="1589" y="0"/>
                  </a:lnTo>
                  <a:cubicBezTo>
                    <a:pt x="1621" y="0"/>
                    <a:pt x="1645" y="8"/>
                    <a:pt x="1676" y="15"/>
                  </a:cubicBezTo>
                  <a:lnTo>
                    <a:pt x="1684" y="15"/>
                  </a:lnTo>
                  <a:cubicBezTo>
                    <a:pt x="1692" y="15"/>
                    <a:pt x="1700" y="15"/>
                    <a:pt x="1700" y="8"/>
                  </a:cubicBezTo>
                  <a:cubicBezTo>
                    <a:pt x="1708" y="8"/>
                    <a:pt x="1708" y="8"/>
                    <a:pt x="1716" y="8"/>
                  </a:cubicBezTo>
                  <a:cubicBezTo>
                    <a:pt x="1724" y="8"/>
                    <a:pt x="1732" y="8"/>
                    <a:pt x="1740" y="24"/>
                  </a:cubicBezTo>
                  <a:cubicBezTo>
                    <a:pt x="1747" y="31"/>
                    <a:pt x="1755" y="47"/>
                    <a:pt x="1755" y="55"/>
                  </a:cubicBezTo>
                  <a:cubicBezTo>
                    <a:pt x="1771" y="71"/>
                    <a:pt x="1771" y="87"/>
                    <a:pt x="1787" y="95"/>
                  </a:cubicBezTo>
                  <a:cubicBezTo>
                    <a:pt x="1795" y="102"/>
                    <a:pt x="1803" y="110"/>
                    <a:pt x="1803" y="118"/>
                  </a:cubicBezTo>
                  <a:cubicBezTo>
                    <a:pt x="1811" y="134"/>
                    <a:pt x="1811" y="142"/>
                    <a:pt x="1842" y="150"/>
                  </a:cubicBezTo>
                  <a:cubicBezTo>
                    <a:pt x="1850" y="150"/>
                    <a:pt x="1850" y="150"/>
                    <a:pt x="1858" y="150"/>
                  </a:cubicBezTo>
                  <a:cubicBezTo>
                    <a:pt x="1874" y="150"/>
                    <a:pt x="1890" y="150"/>
                    <a:pt x="1898" y="142"/>
                  </a:cubicBezTo>
                  <a:cubicBezTo>
                    <a:pt x="1913" y="142"/>
                    <a:pt x="1921" y="142"/>
                    <a:pt x="1929" y="142"/>
                  </a:cubicBezTo>
                  <a:cubicBezTo>
                    <a:pt x="1945" y="142"/>
                    <a:pt x="1953" y="142"/>
                    <a:pt x="1953" y="150"/>
                  </a:cubicBezTo>
                  <a:cubicBezTo>
                    <a:pt x="1969" y="166"/>
                    <a:pt x="2008" y="197"/>
                    <a:pt x="2032" y="197"/>
                  </a:cubicBezTo>
                  <a:lnTo>
                    <a:pt x="2040" y="197"/>
                  </a:lnTo>
                  <a:cubicBezTo>
                    <a:pt x="2048" y="197"/>
                    <a:pt x="2056" y="189"/>
                    <a:pt x="2056" y="182"/>
                  </a:cubicBezTo>
                  <a:cubicBezTo>
                    <a:pt x="2064" y="166"/>
                    <a:pt x="2064" y="150"/>
                    <a:pt x="2080" y="150"/>
                  </a:cubicBezTo>
                  <a:cubicBezTo>
                    <a:pt x="2087" y="150"/>
                    <a:pt x="2087" y="150"/>
                    <a:pt x="2087" y="158"/>
                  </a:cubicBezTo>
                  <a:cubicBezTo>
                    <a:pt x="2103" y="158"/>
                    <a:pt x="2119" y="166"/>
                    <a:pt x="2127" y="166"/>
                  </a:cubicBezTo>
                  <a:cubicBezTo>
                    <a:pt x="2135" y="174"/>
                    <a:pt x="2135" y="182"/>
                    <a:pt x="2143" y="174"/>
                  </a:cubicBezTo>
                  <a:cubicBezTo>
                    <a:pt x="2166" y="174"/>
                    <a:pt x="2174" y="166"/>
                    <a:pt x="2174" y="158"/>
                  </a:cubicBezTo>
                  <a:cubicBezTo>
                    <a:pt x="2182" y="158"/>
                    <a:pt x="2182" y="150"/>
                    <a:pt x="2198" y="150"/>
                  </a:cubicBezTo>
                  <a:lnTo>
                    <a:pt x="2206" y="150"/>
                  </a:lnTo>
                  <a:cubicBezTo>
                    <a:pt x="2214" y="150"/>
                    <a:pt x="2214" y="150"/>
                    <a:pt x="2222" y="134"/>
                  </a:cubicBezTo>
                  <a:cubicBezTo>
                    <a:pt x="2230" y="134"/>
                    <a:pt x="2238" y="126"/>
                    <a:pt x="2246" y="118"/>
                  </a:cubicBezTo>
                  <a:cubicBezTo>
                    <a:pt x="2277" y="102"/>
                    <a:pt x="2277" y="102"/>
                    <a:pt x="2277" y="102"/>
                  </a:cubicBezTo>
                  <a:cubicBezTo>
                    <a:pt x="2293" y="110"/>
                    <a:pt x="2293" y="110"/>
                    <a:pt x="2293" y="110"/>
                  </a:cubicBezTo>
                  <a:cubicBezTo>
                    <a:pt x="2293" y="118"/>
                    <a:pt x="2293" y="118"/>
                    <a:pt x="2293" y="118"/>
                  </a:cubicBezTo>
                  <a:cubicBezTo>
                    <a:pt x="2293" y="118"/>
                    <a:pt x="2293" y="118"/>
                    <a:pt x="2301" y="126"/>
                  </a:cubicBezTo>
                  <a:cubicBezTo>
                    <a:pt x="2301" y="134"/>
                    <a:pt x="2309" y="142"/>
                    <a:pt x="2317" y="150"/>
                  </a:cubicBezTo>
                  <a:cubicBezTo>
                    <a:pt x="2324" y="150"/>
                    <a:pt x="2333" y="158"/>
                    <a:pt x="2333" y="158"/>
                  </a:cubicBezTo>
                  <a:cubicBezTo>
                    <a:pt x="2333" y="158"/>
                    <a:pt x="2333" y="166"/>
                    <a:pt x="2340" y="174"/>
                  </a:cubicBezTo>
                  <a:cubicBezTo>
                    <a:pt x="2340" y="182"/>
                    <a:pt x="2364" y="189"/>
                    <a:pt x="2388" y="189"/>
                  </a:cubicBezTo>
                  <a:cubicBezTo>
                    <a:pt x="2404" y="197"/>
                    <a:pt x="2404" y="205"/>
                    <a:pt x="2404" y="213"/>
                  </a:cubicBezTo>
                  <a:lnTo>
                    <a:pt x="2411" y="221"/>
                  </a:lnTo>
                  <a:cubicBezTo>
                    <a:pt x="2411" y="229"/>
                    <a:pt x="2419" y="229"/>
                    <a:pt x="2443" y="245"/>
                  </a:cubicBezTo>
                  <a:cubicBezTo>
                    <a:pt x="2443" y="253"/>
                    <a:pt x="2443" y="253"/>
                    <a:pt x="2443" y="253"/>
                  </a:cubicBezTo>
                  <a:cubicBezTo>
                    <a:pt x="2435" y="253"/>
                    <a:pt x="2435" y="253"/>
                    <a:pt x="2435" y="253"/>
                  </a:cubicBezTo>
                  <a:cubicBezTo>
                    <a:pt x="2427" y="261"/>
                    <a:pt x="2427" y="261"/>
                    <a:pt x="2427" y="261"/>
                  </a:cubicBezTo>
                  <a:cubicBezTo>
                    <a:pt x="2427" y="276"/>
                    <a:pt x="2435" y="363"/>
                    <a:pt x="2467" y="387"/>
                  </a:cubicBezTo>
                  <a:cubicBezTo>
                    <a:pt x="2491" y="403"/>
                    <a:pt x="2506" y="435"/>
                    <a:pt x="2522" y="466"/>
                  </a:cubicBezTo>
                  <a:cubicBezTo>
                    <a:pt x="2530" y="474"/>
                    <a:pt x="2530" y="474"/>
                    <a:pt x="2530" y="474"/>
                  </a:cubicBezTo>
                  <a:cubicBezTo>
                    <a:pt x="2530" y="482"/>
                    <a:pt x="2538" y="490"/>
                    <a:pt x="2538" y="498"/>
                  </a:cubicBezTo>
                  <a:cubicBezTo>
                    <a:pt x="2554" y="529"/>
                    <a:pt x="2562" y="561"/>
                    <a:pt x="2609" y="584"/>
                  </a:cubicBezTo>
                  <a:cubicBezTo>
                    <a:pt x="2633" y="600"/>
                    <a:pt x="2657" y="600"/>
                    <a:pt x="2672" y="600"/>
                  </a:cubicBezTo>
                  <a:cubicBezTo>
                    <a:pt x="2688" y="607"/>
                    <a:pt x="2704" y="607"/>
                    <a:pt x="2712" y="623"/>
                  </a:cubicBezTo>
                  <a:lnTo>
                    <a:pt x="2712" y="623"/>
                  </a:lnTo>
                  <a:cubicBezTo>
                    <a:pt x="2712" y="631"/>
                    <a:pt x="2712" y="631"/>
                    <a:pt x="2712" y="631"/>
                  </a:cubicBezTo>
                  <a:cubicBezTo>
                    <a:pt x="2688" y="655"/>
                    <a:pt x="2649" y="702"/>
                    <a:pt x="2641" y="710"/>
                  </a:cubicBezTo>
                  <a:cubicBezTo>
                    <a:pt x="2625" y="734"/>
                    <a:pt x="2570" y="789"/>
                    <a:pt x="2546" y="797"/>
                  </a:cubicBezTo>
                  <a:cubicBezTo>
                    <a:pt x="2530" y="805"/>
                    <a:pt x="2491" y="829"/>
                    <a:pt x="2491" y="853"/>
                  </a:cubicBezTo>
                  <a:cubicBezTo>
                    <a:pt x="2491" y="876"/>
                    <a:pt x="2467" y="892"/>
                    <a:pt x="2459" y="908"/>
                  </a:cubicBezTo>
                  <a:cubicBezTo>
                    <a:pt x="2459" y="908"/>
                    <a:pt x="2459" y="908"/>
                    <a:pt x="2451" y="908"/>
                  </a:cubicBezTo>
                  <a:cubicBezTo>
                    <a:pt x="2451" y="916"/>
                    <a:pt x="2451" y="916"/>
                    <a:pt x="2443" y="916"/>
                  </a:cubicBezTo>
                  <a:cubicBezTo>
                    <a:pt x="2443" y="916"/>
                    <a:pt x="2435" y="916"/>
                    <a:pt x="2435" y="931"/>
                  </a:cubicBezTo>
                  <a:cubicBezTo>
                    <a:pt x="2435" y="940"/>
                    <a:pt x="2435" y="947"/>
                    <a:pt x="2435" y="955"/>
                  </a:cubicBezTo>
                  <a:cubicBezTo>
                    <a:pt x="2435" y="971"/>
                    <a:pt x="2435" y="971"/>
                    <a:pt x="2419" y="979"/>
                  </a:cubicBezTo>
                  <a:cubicBezTo>
                    <a:pt x="2411" y="979"/>
                    <a:pt x="2404" y="979"/>
                    <a:pt x="2396" y="979"/>
                  </a:cubicBezTo>
                  <a:cubicBezTo>
                    <a:pt x="2380" y="987"/>
                    <a:pt x="2364" y="987"/>
                    <a:pt x="2356" y="1011"/>
                  </a:cubicBezTo>
                  <a:cubicBezTo>
                    <a:pt x="2356" y="1018"/>
                    <a:pt x="2356" y="1018"/>
                    <a:pt x="2356" y="1026"/>
                  </a:cubicBezTo>
                  <a:cubicBezTo>
                    <a:pt x="2348" y="1050"/>
                    <a:pt x="2340" y="1066"/>
                    <a:pt x="2324" y="1066"/>
                  </a:cubicBezTo>
                  <a:cubicBezTo>
                    <a:pt x="2317" y="1066"/>
                    <a:pt x="2309" y="1066"/>
                    <a:pt x="2309" y="1066"/>
                  </a:cubicBezTo>
                  <a:cubicBezTo>
                    <a:pt x="2301" y="1058"/>
                    <a:pt x="2301" y="1058"/>
                    <a:pt x="2301" y="1058"/>
                  </a:cubicBezTo>
                  <a:cubicBezTo>
                    <a:pt x="2293" y="1058"/>
                    <a:pt x="2293" y="1058"/>
                    <a:pt x="2285" y="1074"/>
                  </a:cubicBezTo>
                  <a:cubicBezTo>
                    <a:pt x="2269" y="1082"/>
                    <a:pt x="2222" y="1121"/>
                    <a:pt x="2182" y="1145"/>
                  </a:cubicBezTo>
                  <a:lnTo>
                    <a:pt x="2182" y="1145"/>
                  </a:lnTo>
                  <a:lnTo>
                    <a:pt x="2182" y="1145"/>
                  </a:lnTo>
                  <a:cubicBezTo>
                    <a:pt x="1818" y="1192"/>
                    <a:pt x="1139" y="1279"/>
                    <a:pt x="688" y="1295"/>
                  </a:cubicBezTo>
                  <a:cubicBezTo>
                    <a:pt x="680" y="1303"/>
                    <a:pt x="648" y="1311"/>
                    <a:pt x="641" y="1327"/>
                  </a:cubicBezTo>
                  <a:cubicBezTo>
                    <a:pt x="641" y="1335"/>
                    <a:pt x="633" y="1335"/>
                    <a:pt x="633" y="1335"/>
                  </a:cubicBezTo>
                  <a:cubicBezTo>
                    <a:pt x="617" y="1335"/>
                    <a:pt x="609" y="1327"/>
                    <a:pt x="593" y="1311"/>
                  </a:cubicBezTo>
                  <a:cubicBezTo>
                    <a:pt x="593" y="1311"/>
                    <a:pt x="593" y="1311"/>
                    <a:pt x="585" y="1311"/>
                  </a:cubicBezTo>
                  <a:cubicBezTo>
                    <a:pt x="577" y="1303"/>
                    <a:pt x="562" y="1303"/>
                    <a:pt x="538" y="1303"/>
                  </a:cubicBezTo>
                  <a:cubicBezTo>
                    <a:pt x="522" y="1303"/>
                    <a:pt x="506" y="1303"/>
                    <a:pt x="506" y="1311"/>
                  </a:cubicBezTo>
                  <a:cubicBezTo>
                    <a:pt x="506" y="1319"/>
                    <a:pt x="514" y="1327"/>
                    <a:pt x="514" y="1343"/>
                  </a:cubicBezTo>
                  <a:cubicBezTo>
                    <a:pt x="522" y="1358"/>
                    <a:pt x="530" y="1374"/>
                    <a:pt x="522" y="1390"/>
                  </a:cubicBezTo>
                  <a:cubicBezTo>
                    <a:pt x="514" y="1398"/>
                    <a:pt x="514" y="1398"/>
                    <a:pt x="506" y="1398"/>
                  </a:cubicBezTo>
                  <a:cubicBezTo>
                    <a:pt x="498" y="1398"/>
                    <a:pt x="498" y="1398"/>
                    <a:pt x="490" y="1398"/>
                  </a:cubicBezTo>
                  <a:cubicBezTo>
                    <a:pt x="293" y="1414"/>
                    <a:pt x="151" y="1422"/>
                    <a:pt x="71" y="1422"/>
                  </a:cubicBezTo>
                  <a:close/>
                  <a:moveTo>
                    <a:pt x="16" y="1414"/>
                  </a:moveTo>
                  <a:lnTo>
                    <a:pt x="16" y="1414"/>
                  </a:lnTo>
                  <a:cubicBezTo>
                    <a:pt x="24" y="1414"/>
                    <a:pt x="48" y="1414"/>
                    <a:pt x="71" y="1414"/>
                  </a:cubicBezTo>
                  <a:cubicBezTo>
                    <a:pt x="151" y="1414"/>
                    <a:pt x="293" y="1406"/>
                    <a:pt x="490" y="1390"/>
                  </a:cubicBezTo>
                  <a:cubicBezTo>
                    <a:pt x="498" y="1390"/>
                    <a:pt x="498" y="1390"/>
                    <a:pt x="506" y="1390"/>
                  </a:cubicBezTo>
                  <a:cubicBezTo>
                    <a:pt x="506" y="1390"/>
                    <a:pt x="514" y="1390"/>
                    <a:pt x="514" y="1382"/>
                  </a:cubicBezTo>
                  <a:cubicBezTo>
                    <a:pt x="522" y="1374"/>
                    <a:pt x="514" y="1358"/>
                    <a:pt x="506" y="1343"/>
                  </a:cubicBezTo>
                  <a:cubicBezTo>
                    <a:pt x="506" y="1327"/>
                    <a:pt x="498" y="1319"/>
                    <a:pt x="498" y="1311"/>
                  </a:cubicBezTo>
                  <a:cubicBezTo>
                    <a:pt x="498" y="1303"/>
                    <a:pt x="514" y="1295"/>
                    <a:pt x="538" y="1295"/>
                  </a:cubicBezTo>
                  <a:cubicBezTo>
                    <a:pt x="562" y="1295"/>
                    <a:pt x="577" y="1295"/>
                    <a:pt x="593" y="1303"/>
                  </a:cubicBezTo>
                  <a:cubicBezTo>
                    <a:pt x="593" y="1303"/>
                    <a:pt x="593" y="1311"/>
                    <a:pt x="601" y="1311"/>
                  </a:cubicBezTo>
                  <a:cubicBezTo>
                    <a:pt x="609" y="1319"/>
                    <a:pt x="625" y="1327"/>
                    <a:pt x="633" y="1327"/>
                  </a:cubicBezTo>
                  <a:cubicBezTo>
                    <a:pt x="633" y="1327"/>
                    <a:pt x="633" y="1327"/>
                    <a:pt x="641" y="1319"/>
                  </a:cubicBezTo>
                  <a:cubicBezTo>
                    <a:pt x="648" y="1303"/>
                    <a:pt x="688" y="1287"/>
                    <a:pt x="688" y="1287"/>
                  </a:cubicBezTo>
                  <a:lnTo>
                    <a:pt x="688" y="1287"/>
                  </a:lnTo>
                  <a:cubicBezTo>
                    <a:pt x="1131" y="1271"/>
                    <a:pt x="1811" y="1184"/>
                    <a:pt x="2174" y="1137"/>
                  </a:cubicBezTo>
                  <a:cubicBezTo>
                    <a:pt x="2230" y="1105"/>
                    <a:pt x="2269" y="1074"/>
                    <a:pt x="2277" y="1066"/>
                  </a:cubicBezTo>
                  <a:cubicBezTo>
                    <a:pt x="2285" y="1058"/>
                    <a:pt x="2293" y="1050"/>
                    <a:pt x="2301" y="1050"/>
                  </a:cubicBezTo>
                  <a:lnTo>
                    <a:pt x="2309" y="1058"/>
                  </a:lnTo>
                  <a:cubicBezTo>
                    <a:pt x="2317" y="1058"/>
                    <a:pt x="2317" y="1058"/>
                    <a:pt x="2324" y="1058"/>
                  </a:cubicBezTo>
                  <a:cubicBezTo>
                    <a:pt x="2340" y="1058"/>
                    <a:pt x="2340" y="1050"/>
                    <a:pt x="2348" y="1018"/>
                  </a:cubicBezTo>
                  <a:lnTo>
                    <a:pt x="2348" y="1011"/>
                  </a:lnTo>
                  <a:cubicBezTo>
                    <a:pt x="2356" y="979"/>
                    <a:pt x="2380" y="979"/>
                    <a:pt x="2396" y="979"/>
                  </a:cubicBezTo>
                  <a:cubicBezTo>
                    <a:pt x="2404" y="971"/>
                    <a:pt x="2411" y="971"/>
                    <a:pt x="2411" y="971"/>
                  </a:cubicBezTo>
                  <a:cubicBezTo>
                    <a:pt x="2427" y="963"/>
                    <a:pt x="2427" y="963"/>
                    <a:pt x="2427" y="955"/>
                  </a:cubicBezTo>
                  <a:cubicBezTo>
                    <a:pt x="2427" y="947"/>
                    <a:pt x="2427" y="940"/>
                    <a:pt x="2427" y="931"/>
                  </a:cubicBezTo>
                  <a:cubicBezTo>
                    <a:pt x="2427" y="916"/>
                    <a:pt x="2435" y="908"/>
                    <a:pt x="2443" y="908"/>
                  </a:cubicBezTo>
                  <a:cubicBezTo>
                    <a:pt x="2443" y="908"/>
                    <a:pt x="2443" y="908"/>
                    <a:pt x="2451" y="908"/>
                  </a:cubicBezTo>
                  <a:lnTo>
                    <a:pt x="2451" y="900"/>
                  </a:lnTo>
                  <a:cubicBezTo>
                    <a:pt x="2459" y="892"/>
                    <a:pt x="2483" y="868"/>
                    <a:pt x="2483" y="853"/>
                  </a:cubicBezTo>
                  <a:cubicBezTo>
                    <a:pt x="2483" y="829"/>
                    <a:pt x="2522" y="805"/>
                    <a:pt x="2546" y="789"/>
                  </a:cubicBezTo>
                  <a:cubicBezTo>
                    <a:pt x="2562" y="781"/>
                    <a:pt x="2625" y="726"/>
                    <a:pt x="2633" y="710"/>
                  </a:cubicBezTo>
                  <a:cubicBezTo>
                    <a:pt x="2641" y="694"/>
                    <a:pt x="2680" y="655"/>
                    <a:pt x="2704" y="623"/>
                  </a:cubicBezTo>
                  <a:cubicBezTo>
                    <a:pt x="2696" y="615"/>
                    <a:pt x="2688" y="615"/>
                    <a:pt x="2672" y="607"/>
                  </a:cubicBezTo>
                  <a:cubicBezTo>
                    <a:pt x="2657" y="607"/>
                    <a:pt x="2633" y="607"/>
                    <a:pt x="2601" y="592"/>
                  </a:cubicBezTo>
                  <a:cubicBezTo>
                    <a:pt x="2554" y="568"/>
                    <a:pt x="2546" y="529"/>
                    <a:pt x="2530" y="506"/>
                  </a:cubicBezTo>
                  <a:cubicBezTo>
                    <a:pt x="2530" y="498"/>
                    <a:pt x="2522" y="482"/>
                    <a:pt x="2522" y="474"/>
                  </a:cubicBezTo>
                  <a:cubicBezTo>
                    <a:pt x="2514" y="466"/>
                    <a:pt x="2514" y="466"/>
                    <a:pt x="2514" y="466"/>
                  </a:cubicBezTo>
                  <a:cubicBezTo>
                    <a:pt x="2498" y="435"/>
                    <a:pt x="2483" y="411"/>
                    <a:pt x="2459" y="387"/>
                  </a:cubicBezTo>
                  <a:cubicBezTo>
                    <a:pt x="2427" y="363"/>
                    <a:pt x="2419" y="268"/>
                    <a:pt x="2419" y="261"/>
                  </a:cubicBezTo>
                  <a:cubicBezTo>
                    <a:pt x="2419" y="261"/>
                    <a:pt x="2419" y="253"/>
                    <a:pt x="2427" y="253"/>
                  </a:cubicBezTo>
                  <a:cubicBezTo>
                    <a:pt x="2411" y="237"/>
                    <a:pt x="2404" y="229"/>
                    <a:pt x="2404" y="229"/>
                  </a:cubicBezTo>
                  <a:cubicBezTo>
                    <a:pt x="2404" y="221"/>
                    <a:pt x="2404" y="221"/>
                    <a:pt x="2396" y="213"/>
                  </a:cubicBezTo>
                  <a:cubicBezTo>
                    <a:pt x="2396" y="205"/>
                    <a:pt x="2396" y="197"/>
                    <a:pt x="2388" y="197"/>
                  </a:cubicBezTo>
                  <a:cubicBezTo>
                    <a:pt x="2356" y="189"/>
                    <a:pt x="2340" y="182"/>
                    <a:pt x="2333" y="174"/>
                  </a:cubicBezTo>
                  <a:cubicBezTo>
                    <a:pt x="2324" y="166"/>
                    <a:pt x="2324" y="166"/>
                    <a:pt x="2324" y="158"/>
                  </a:cubicBezTo>
                  <a:cubicBezTo>
                    <a:pt x="2324" y="158"/>
                    <a:pt x="2324" y="158"/>
                    <a:pt x="2317" y="158"/>
                  </a:cubicBezTo>
                  <a:cubicBezTo>
                    <a:pt x="2309" y="150"/>
                    <a:pt x="2293" y="142"/>
                    <a:pt x="2293" y="134"/>
                  </a:cubicBezTo>
                  <a:cubicBezTo>
                    <a:pt x="2285" y="126"/>
                    <a:pt x="2285" y="118"/>
                    <a:pt x="2285" y="118"/>
                  </a:cubicBezTo>
                  <a:cubicBezTo>
                    <a:pt x="2277" y="110"/>
                    <a:pt x="2277" y="110"/>
                    <a:pt x="2277" y="110"/>
                  </a:cubicBezTo>
                  <a:cubicBezTo>
                    <a:pt x="2253" y="126"/>
                    <a:pt x="2253" y="126"/>
                    <a:pt x="2253" y="126"/>
                  </a:cubicBezTo>
                  <a:cubicBezTo>
                    <a:pt x="2246" y="134"/>
                    <a:pt x="2230" y="134"/>
                    <a:pt x="2230" y="142"/>
                  </a:cubicBezTo>
                  <a:cubicBezTo>
                    <a:pt x="2222" y="158"/>
                    <a:pt x="2214" y="158"/>
                    <a:pt x="2206" y="158"/>
                  </a:cubicBezTo>
                  <a:lnTo>
                    <a:pt x="2198" y="158"/>
                  </a:lnTo>
                  <a:cubicBezTo>
                    <a:pt x="2190" y="158"/>
                    <a:pt x="2182" y="158"/>
                    <a:pt x="2182" y="166"/>
                  </a:cubicBezTo>
                  <a:cubicBezTo>
                    <a:pt x="2182" y="174"/>
                    <a:pt x="2166" y="182"/>
                    <a:pt x="2151" y="182"/>
                  </a:cubicBezTo>
                  <a:cubicBezTo>
                    <a:pt x="2135" y="182"/>
                    <a:pt x="2127" y="182"/>
                    <a:pt x="2119" y="174"/>
                  </a:cubicBezTo>
                  <a:cubicBezTo>
                    <a:pt x="2111" y="174"/>
                    <a:pt x="2103" y="166"/>
                    <a:pt x="2087" y="158"/>
                  </a:cubicBezTo>
                  <a:lnTo>
                    <a:pt x="2080" y="158"/>
                  </a:lnTo>
                  <a:cubicBezTo>
                    <a:pt x="2071" y="158"/>
                    <a:pt x="2071" y="166"/>
                    <a:pt x="2064" y="182"/>
                  </a:cubicBezTo>
                  <a:cubicBezTo>
                    <a:pt x="2056" y="189"/>
                    <a:pt x="2056" y="205"/>
                    <a:pt x="2040" y="205"/>
                  </a:cubicBezTo>
                  <a:cubicBezTo>
                    <a:pt x="2040" y="205"/>
                    <a:pt x="2040" y="205"/>
                    <a:pt x="2032" y="205"/>
                  </a:cubicBezTo>
                  <a:cubicBezTo>
                    <a:pt x="2008" y="205"/>
                    <a:pt x="1961" y="174"/>
                    <a:pt x="1953" y="150"/>
                  </a:cubicBezTo>
                  <a:cubicBezTo>
                    <a:pt x="1945" y="150"/>
                    <a:pt x="1937" y="150"/>
                    <a:pt x="1929" y="150"/>
                  </a:cubicBezTo>
                  <a:cubicBezTo>
                    <a:pt x="1921" y="150"/>
                    <a:pt x="1913" y="150"/>
                    <a:pt x="1906" y="150"/>
                  </a:cubicBezTo>
                  <a:cubicBezTo>
                    <a:pt x="1890" y="158"/>
                    <a:pt x="1874" y="158"/>
                    <a:pt x="1858" y="158"/>
                  </a:cubicBezTo>
                  <a:cubicBezTo>
                    <a:pt x="1850" y="158"/>
                    <a:pt x="1842" y="158"/>
                    <a:pt x="1842" y="158"/>
                  </a:cubicBezTo>
                  <a:cubicBezTo>
                    <a:pt x="1811" y="150"/>
                    <a:pt x="1803" y="134"/>
                    <a:pt x="1795" y="118"/>
                  </a:cubicBezTo>
                  <a:cubicBezTo>
                    <a:pt x="1795" y="110"/>
                    <a:pt x="1795" y="102"/>
                    <a:pt x="1787" y="95"/>
                  </a:cubicBezTo>
                  <a:cubicBezTo>
                    <a:pt x="1771" y="87"/>
                    <a:pt x="1763" y="79"/>
                    <a:pt x="1755" y="55"/>
                  </a:cubicBezTo>
                  <a:cubicBezTo>
                    <a:pt x="1747" y="47"/>
                    <a:pt x="1740" y="39"/>
                    <a:pt x="1732" y="24"/>
                  </a:cubicBezTo>
                  <a:cubicBezTo>
                    <a:pt x="1724" y="15"/>
                    <a:pt x="1716" y="15"/>
                    <a:pt x="1716" y="15"/>
                  </a:cubicBezTo>
                  <a:lnTo>
                    <a:pt x="1708" y="15"/>
                  </a:lnTo>
                  <a:cubicBezTo>
                    <a:pt x="1700" y="15"/>
                    <a:pt x="1692" y="24"/>
                    <a:pt x="1684" y="24"/>
                  </a:cubicBezTo>
                  <a:lnTo>
                    <a:pt x="1676" y="24"/>
                  </a:lnTo>
                  <a:cubicBezTo>
                    <a:pt x="1645" y="15"/>
                    <a:pt x="1621" y="8"/>
                    <a:pt x="1589" y="8"/>
                  </a:cubicBezTo>
                  <a:lnTo>
                    <a:pt x="1589" y="8"/>
                  </a:lnTo>
                  <a:cubicBezTo>
                    <a:pt x="1574" y="8"/>
                    <a:pt x="1566" y="31"/>
                    <a:pt x="1566" y="55"/>
                  </a:cubicBezTo>
                  <a:cubicBezTo>
                    <a:pt x="1566" y="55"/>
                    <a:pt x="1558" y="63"/>
                    <a:pt x="1558" y="71"/>
                  </a:cubicBezTo>
                  <a:cubicBezTo>
                    <a:pt x="1558" y="87"/>
                    <a:pt x="1558" y="95"/>
                    <a:pt x="1566" y="110"/>
                  </a:cubicBezTo>
                  <a:cubicBezTo>
                    <a:pt x="1574" y="110"/>
                    <a:pt x="1574" y="110"/>
                    <a:pt x="1574" y="118"/>
                  </a:cubicBezTo>
                  <a:cubicBezTo>
                    <a:pt x="1589" y="142"/>
                    <a:pt x="1589" y="166"/>
                    <a:pt x="1581" y="174"/>
                  </a:cubicBezTo>
                  <a:cubicBezTo>
                    <a:pt x="1581" y="189"/>
                    <a:pt x="1566" y="189"/>
                    <a:pt x="1550" y="189"/>
                  </a:cubicBezTo>
                  <a:cubicBezTo>
                    <a:pt x="1534" y="189"/>
                    <a:pt x="1518" y="189"/>
                    <a:pt x="1502" y="189"/>
                  </a:cubicBezTo>
                  <a:cubicBezTo>
                    <a:pt x="1479" y="197"/>
                    <a:pt x="1487" y="205"/>
                    <a:pt x="1487" y="213"/>
                  </a:cubicBezTo>
                  <a:cubicBezTo>
                    <a:pt x="1487" y="221"/>
                    <a:pt x="1487" y="237"/>
                    <a:pt x="1479" y="245"/>
                  </a:cubicBezTo>
                  <a:cubicBezTo>
                    <a:pt x="1471" y="245"/>
                    <a:pt x="1471" y="253"/>
                    <a:pt x="1463" y="253"/>
                  </a:cubicBezTo>
                  <a:cubicBezTo>
                    <a:pt x="1447" y="253"/>
                    <a:pt x="1431" y="237"/>
                    <a:pt x="1423" y="221"/>
                  </a:cubicBezTo>
                  <a:lnTo>
                    <a:pt x="1415" y="213"/>
                  </a:lnTo>
                  <a:lnTo>
                    <a:pt x="1407" y="213"/>
                  </a:lnTo>
                  <a:cubicBezTo>
                    <a:pt x="1392" y="213"/>
                    <a:pt x="1376" y="229"/>
                    <a:pt x="1376" y="253"/>
                  </a:cubicBezTo>
                  <a:cubicBezTo>
                    <a:pt x="1376" y="268"/>
                    <a:pt x="1376" y="276"/>
                    <a:pt x="1384" y="284"/>
                  </a:cubicBezTo>
                  <a:cubicBezTo>
                    <a:pt x="1384" y="292"/>
                    <a:pt x="1384" y="300"/>
                    <a:pt x="1392" y="308"/>
                  </a:cubicBezTo>
                  <a:cubicBezTo>
                    <a:pt x="1400" y="332"/>
                    <a:pt x="1392" y="332"/>
                    <a:pt x="1376" y="340"/>
                  </a:cubicBezTo>
                  <a:cubicBezTo>
                    <a:pt x="1368" y="340"/>
                    <a:pt x="1368" y="348"/>
                    <a:pt x="1360" y="355"/>
                  </a:cubicBezTo>
                  <a:cubicBezTo>
                    <a:pt x="1352" y="363"/>
                    <a:pt x="1352" y="371"/>
                    <a:pt x="1336" y="371"/>
                  </a:cubicBezTo>
                  <a:cubicBezTo>
                    <a:pt x="1336" y="371"/>
                    <a:pt x="1336" y="371"/>
                    <a:pt x="1328" y="371"/>
                  </a:cubicBezTo>
                  <a:cubicBezTo>
                    <a:pt x="1321" y="371"/>
                    <a:pt x="1313" y="387"/>
                    <a:pt x="1313" y="411"/>
                  </a:cubicBezTo>
                  <a:cubicBezTo>
                    <a:pt x="1313" y="427"/>
                    <a:pt x="1297" y="458"/>
                    <a:pt x="1273" y="458"/>
                  </a:cubicBezTo>
                  <a:cubicBezTo>
                    <a:pt x="1273" y="458"/>
                    <a:pt x="1273" y="458"/>
                    <a:pt x="1265" y="466"/>
                  </a:cubicBezTo>
                  <a:cubicBezTo>
                    <a:pt x="1241" y="490"/>
                    <a:pt x="1218" y="553"/>
                    <a:pt x="1226" y="576"/>
                  </a:cubicBezTo>
                  <a:cubicBezTo>
                    <a:pt x="1226" y="584"/>
                    <a:pt x="1226" y="584"/>
                    <a:pt x="1226" y="592"/>
                  </a:cubicBezTo>
                  <a:cubicBezTo>
                    <a:pt x="1218" y="592"/>
                    <a:pt x="1210" y="600"/>
                    <a:pt x="1202" y="600"/>
                  </a:cubicBezTo>
                  <a:cubicBezTo>
                    <a:pt x="1202" y="600"/>
                    <a:pt x="1194" y="600"/>
                    <a:pt x="1186" y="600"/>
                  </a:cubicBezTo>
                  <a:cubicBezTo>
                    <a:pt x="1178" y="607"/>
                    <a:pt x="1178" y="607"/>
                    <a:pt x="1170" y="607"/>
                  </a:cubicBezTo>
                  <a:cubicBezTo>
                    <a:pt x="1163" y="607"/>
                    <a:pt x="1163" y="600"/>
                    <a:pt x="1154" y="600"/>
                  </a:cubicBezTo>
                  <a:cubicBezTo>
                    <a:pt x="1154" y="592"/>
                    <a:pt x="1154" y="592"/>
                    <a:pt x="1147" y="592"/>
                  </a:cubicBezTo>
                  <a:cubicBezTo>
                    <a:pt x="1147" y="592"/>
                    <a:pt x="1147" y="592"/>
                    <a:pt x="1139" y="592"/>
                  </a:cubicBezTo>
                  <a:cubicBezTo>
                    <a:pt x="1131" y="584"/>
                    <a:pt x="1115" y="584"/>
                    <a:pt x="1107" y="576"/>
                  </a:cubicBezTo>
                  <a:cubicBezTo>
                    <a:pt x="1099" y="568"/>
                    <a:pt x="1091" y="561"/>
                    <a:pt x="1091" y="553"/>
                  </a:cubicBezTo>
                  <a:cubicBezTo>
                    <a:pt x="1083" y="553"/>
                    <a:pt x="1083" y="545"/>
                    <a:pt x="1075" y="545"/>
                  </a:cubicBezTo>
                  <a:lnTo>
                    <a:pt x="1075" y="545"/>
                  </a:lnTo>
                  <a:cubicBezTo>
                    <a:pt x="1068" y="545"/>
                    <a:pt x="1068" y="553"/>
                    <a:pt x="1068" y="553"/>
                  </a:cubicBezTo>
                  <a:cubicBezTo>
                    <a:pt x="1060" y="561"/>
                    <a:pt x="1052" y="568"/>
                    <a:pt x="1052" y="576"/>
                  </a:cubicBezTo>
                  <a:cubicBezTo>
                    <a:pt x="1044" y="576"/>
                    <a:pt x="1044" y="584"/>
                    <a:pt x="1036" y="584"/>
                  </a:cubicBezTo>
                  <a:cubicBezTo>
                    <a:pt x="1028" y="584"/>
                    <a:pt x="1020" y="592"/>
                    <a:pt x="1020" y="607"/>
                  </a:cubicBezTo>
                  <a:lnTo>
                    <a:pt x="1020" y="607"/>
                  </a:lnTo>
                  <a:cubicBezTo>
                    <a:pt x="1012" y="623"/>
                    <a:pt x="1012" y="631"/>
                    <a:pt x="1004" y="631"/>
                  </a:cubicBezTo>
                  <a:cubicBezTo>
                    <a:pt x="996" y="639"/>
                    <a:pt x="996" y="639"/>
                    <a:pt x="996" y="639"/>
                  </a:cubicBezTo>
                  <a:cubicBezTo>
                    <a:pt x="988" y="639"/>
                    <a:pt x="988" y="647"/>
                    <a:pt x="988" y="655"/>
                  </a:cubicBezTo>
                  <a:lnTo>
                    <a:pt x="988" y="663"/>
                  </a:lnTo>
                  <a:cubicBezTo>
                    <a:pt x="988" y="678"/>
                    <a:pt x="988" y="694"/>
                    <a:pt x="988" y="702"/>
                  </a:cubicBezTo>
                  <a:cubicBezTo>
                    <a:pt x="981" y="702"/>
                    <a:pt x="981" y="702"/>
                    <a:pt x="973" y="702"/>
                  </a:cubicBezTo>
                  <a:cubicBezTo>
                    <a:pt x="965" y="702"/>
                    <a:pt x="957" y="694"/>
                    <a:pt x="957" y="694"/>
                  </a:cubicBezTo>
                  <a:lnTo>
                    <a:pt x="957" y="694"/>
                  </a:lnTo>
                  <a:cubicBezTo>
                    <a:pt x="941" y="671"/>
                    <a:pt x="941" y="671"/>
                    <a:pt x="941" y="671"/>
                  </a:cubicBezTo>
                  <a:cubicBezTo>
                    <a:pt x="933" y="663"/>
                    <a:pt x="917" y="655"/>
                    <a:pt x="910" y="647"/>
                  </a:cubicBezTo>
                  <a:lnTo>
                    <a:pt x="910" y="647"/>
                  </a:lnTo>
                  <a:cubicBezTo>
                    <a:pt x="910" y="639"/>
                    <a:pt x="901" y="639"/>
                    <a:pt x="901" y="639"/>
                  </a:cubicBezTo>
                  <a:cubicBezTo>
                    <a:pt x="894" y="639"/>
                    <a:pt x="894" y="639"/>
                    <a:pt x="894" y="647"/>
                  </a:cubicBezTo>
                  <a:cubicBezTo>
                    <a:pt x="886" y="655"/>
                    <a:pt x="886" y="655"/>
                    <a:pt x="878" y="655"/>
                  </a:cubicBezTo>
                  <a:cubicBezTo>
                    <a:pt x="870" y="655"/>
                    <a:pt x="854" y="663"/>
                    <a:pt x="854" y="671"/>
                  </a:cubicBezTo>
                  <a:lnTo>
                    <a:pt x="854" y="671"/>
                  </a:lnTo>
                  <a:cubicBezTo>
                    <a:pt x="846" y="678"/>
                    <a:pt x="846" y="687"/>
                    <a:pt x="830" y="687"/>
                  </a:cubicBezTo>
                  <a:cubicBezTo>
                    <a:pt x="830" y="687"/>
                    <a:pt x="830" y="687"/>
                    <a:pt x="823" y="687"/>
                  </a:cubicBezTo>
                  <a:lnTo>
                    <a:pt x="815" y="687"/>
                  </a:lnTo>
                  <a:cubicBezTo>
                    <a:pt x="815" y="694"/>
                    <a:pt x="815" y="702"/>
                    <a:pt x="815" y="710"/>
                  </a:cubicBezTo>
                  <a:cubicBezTo>
                    <a:pt x="815" y="726"/>
                    <a:pt x="815" y="750"/>
                    <a:pt x="799" y="750"/>
                  </a:cubicBezTo>
                  <a:cubicBezTo>
                    <a:pt x="791" y="750"/>
                    <a:pt x="775" y="742"/>
                    <a:pt x="759" y="726"/>
                  </a:cubicBezTo>
                  <a:cubicBezTo>
                    <a:pt x="751" y="718"/>
                    <a:pt x="751" y="718"/>
                    <a:pt x="743" y="718"/>
                  </a:cubicBezTo>
                  <a:lnTo>
                    <a:pt x="743" y="718"/>
                  </a:lnTo>
                  <a:cubicBezTo>
                    <a:pt x="743" y="718"/>
                    <a:pt x="735" y="718"/>
                    <a:pt x="728" y="718"/>
                  </a:cubicBezTo>
                  <a:cubicBezTo>
                    <a:pt x="720" y="710"/>
                    <a:pt x="712" y="710"/>
                    <a:pt x="712" y="702"/>
                  </a:cubicBezTo>
                  <a:cubicBezTo>
                    <a:pt x="704" y="694"/>
                    <a:pt x="704" y="694"/>
                    <a:pt x="696" y="694"/>
                  </a:cubicBezTo>
                  <a:cubicBezTo>
                    <a:pt x="696" y="694"/>
                    <a:pt x="696" y="687"/>
                    <a:pt x="688" y="687"/>
                  </a:cubicBezTo>
                  <a:cubicBezTo>
                    <a:pt x="680" y="687"/>
                    <a:pt x="657" y="702"/>
                    <a:pt x="641" y="710"/>
                  </a:cubicBezTo>
                  <a:cubicBezTo>
                    <a:pt x="625" y="718"/>
                    <a:pt x="625" y="734"/>
                    <a:pt x="625" y="742"/>
                  </a:cubicBezTo>
                  <a:cubicBezTo>
                    <a:pt x="625" y="750"/>
                    <a:pt x="625" y="750"/>
                    <a:pt x="625" y="750"/>
                  </a:cubicBezTo>
                  <a:lnTo>
                    <a:pt x="617" y="758"/>
                  </a:lnTo>
                  <a:cubicBezTo>
                    <a:pt x="609" y="758"/>
                    <a:pt x="593" y="750"/>
                    <a:pt x="585" y="742"/>
                  </a:cubicBezTo>
                  <a:cubicBezTo>
                    <a:pt x="577" y="742"/>
                    <a:pt x="562" y="734"/>
                    <a:pt x="562" y="734"/>
                  </a:cubicBezTo>
                  <a:cubicBezTo>
                    <a:pt x="546" y="734"/>
                    <a:pt x="530" y="750"/>
                    <a:pt x="530" y="758"/>
                  </a:cubicBezTo>
                  <a:cubicBezTo>
                    <a:pt x="530" y="773"/>
                    <a:pt x="530" y="789"/>
                    <a:pt x="506" y="789"/>
                  </a:cubicBezTo>
                  <a:lnTo>
                    <a:pt x="498" y="781"/>
                  </a:lnTo>
                  <a:cubicBezTo>
                    <a:pt x="490" y="781"/>
                    <a:pt x="483" y="781"/>
                    <a:pt x="467" y="789"/>
                  </a:cubicBezTo>
                  <a:cubicBezTo>
                    <a:pt x="475" y="797"/>
                    <a:pt x="475" y="805"/>
                    <a:pt x="467" y="821"/>
                  </a:cubicBezTo>
                  <a:cubicBezTo>
                    <a:pt x="459" y="821"/>
                    <a:pt x="459" y="829"/>
                    <a:pt x="451" y="837"/>
                  </a:cubicBezTo>
                  <a:cubicBezTo>
                    <a:pt x="435" y="853"/>
                    <a:pt x="427" y="860"/>
                    <a:pt x="443" y="868"/>
                  </a:cubicBezTo>
                  <a:cubicBezTo>
                    <a:pt x="451" y="876"/>
                    <a:pt x="451" y="876"/>
                    <a:pt x="451" y="876"/>
                  </a:cubicBezTo>
                  <a:cubicBezTo>
                    <a:pt x="467" y="892"/>
                    <a:pt x="475" y="908"/>
                    <a:pt x="475" y="916"/>
                  </a:cubicBezTo>
                  <a:cubicBezTo>
                    <a:pt x="475" y="924"/>
                    <a:pt x="475" y="924"/>
                    <a:pt x="467" y="924"/>
                  </a:cubicBezTo>
                  <a:cubicBezTo>
                    <a:pt x="459" y="931"/>
                    <a:pt x="451" y="931"/>
                    <a:pt x="435" y="931"/>
                  </a:cubicBezTo>
                  <a:cubicBezTo>
                    <a:pt x="404" y="940"/>
                    <a:pt x="340" y="947"/>
                    <a:pt x="324" y="971"/>
                  </a:cubicBezTo>
                  <a:cubicBezTo>
                    <a:pt x="317" y="979"/>
                    <a:pt x="317" y="987"/>
                    <a:pt x="317" y="995"/>
                  </a:cubicBezTo>
                  <a:cubicBezTo>
                    <a:pt x="324" y="1026"/>
                    <a:pt x="332" y="1042"/>
                    <a:pt x="340" y="1050"/>
                  </a:cubicBezTo>
                  <a:cubicBezTo>
                    <a:pt x="348" y="1066"/>
                    <a:pt x="356" y="1082"/>
                    <a:pt x="348" y="1098"/>
                  </a:cubicBezTo>
                  <a:cubicBezTo>
                    <a:pt x="348" y="1113"/>
                    <a:pt x="324" y="1145"/>
                    <a:pt x="301" y="1145"/>
                  </a:cubicBezTo>
                  <a:cubicBezTo>
                    <a:pt x="285" y="1145"/>
                    <a:pt x="277" y="1145"/>
                    <a:pt x="269" y="1137"/>
                  </a:cubicBezTo>
                  <a:cubicBezTo>
                    <a:pt x="253" y="1121"/>
                    <a:pt x="214" y="1105"/>
                    <a:pt x="174" y="1105"/>
                  </a:cubicBezTo>
                  <a:cubicBezTo>
                    <a:pt x="158" y="1105"/>
                    <a:pt x="135" y="1113"/>
                    <a:pt x="119" y="1129"/>
                  </a:cubicBezTo>
                  <a:cubicBezTo>
                    <a:pt x="103" y="1145"/>
                    <a:pt x="95" y="1161"/>
                    <a:pt x="95" y="1192"/>
                  </a:cubicBezTo>
                  <a:cubicBezTo>
                    <a:pt x="103" y="1200"/>
                    <a:pt x="119" y="1248"/>
                    <a:pt x="111" y="1279"/>
                  </a:cubicBezTo>
                  <a:cubicBezTo>
                    <a:pt x="103" y="1287"/>
                    <a:pt x="103" y="1295"/>
                    <a:pt x="95" y="1295"/>
                  </a:cubicBezTo>
                  <a:cubicBezTo>
                    <a:pt x="87" y="1295"/>
                    <a:pt x="79" y="1295"/>
                    <a:pt x="79" y="1295"/>
                  </a:cubicBezTo>
                  <a:cubicBezTo>
                    <a:pt x="79" y="1295"/>
                    <a:pt x="79" y="1303"/>
                    <a:pt x="79" y="1311"/>
                  </a:cubicBezTo>
                  <a:cubicBezTo>
                    <a:pt x="79" y="1319"/>
                    <a:pt x="79" y="1335"/>
                    <a:pt x="79" y="1358"/>
                  </a:cubicBezTo>
                  <a:cubicBezTo>
                    <a:pt x="64" y="1390"/>
                    <a:pt x="64" y="1390"/>
                    <a:pt x="56" y="1390"/>
                  </a:cubicBezTo>
                  <a:cubicBezTo>
                    <a:pt x="56" y="1390"/>
                    <a:pt x="56" y="1390"/>
                    <a:pt x="48" y="1390"/>
                  </a:cubicBezTo>
                  <a:cubicBezTo>
                    <a:pt x="48" y="1390"/>
                    <a:pt x="48" y="1390"/>
                    <a:pt x="40" y="1390"/>
                  </a:cubicBezTo>
                  <a:lnTo>
                    <a:pt x="40" y="1390"/>
                  </a:lnTo>
                  <a:cubicBezTo>
                    <a:pt x="24" y="1390"/>
                    <a:pt x="16" y="1398"/>
                    <a:pt x="16" y="1406"/>
                  </a:cubicBezTo>
                  <a:cubicBezTo>
                    <a:pt x="16" y="1414"/>
                    <a:pt x="16" y="1414"/>
                    <a:pt x="16" y="1414"/>
                  </a:cubicBezTo>
                  <a:close/>
                </a:path>
              </a:pathLst>
            </a:custGeom>
            <a:solidFill>
              <a:schemeClr val="accent6"/>
            </a:solidFill>
            <a:ln>
              <a:solidFill>
                <a:schemeClr val="bg2"/>
              </a:solidFill>
            </a:ln>
            <a:effectLst/>
          </p:spPr>
          <p:txBody>
            <a:bodyPr wrap="none" anchor="ctr"/>
            <a:lstStyle/>
            <a:p>
              <a:endParaRPr lang="en-US"/>
            </a:p>
          </p:txBody>
        </p:sp>
        <p:sp>
          <p:nvSpPr>
            <p:cNvPr id="344" name="Freeform 783"/>
            <p:cNvSpPr>
              <a:spLocks noChangeArrowheads="1"/>
            </p:cNvSpPr>
            <p:nvPr/>
          </p:nvSpPr>
          <p:spPr bwMode="auto">
            <a:xfrm>
              <a:off x="19067255" y="6198504"/>
              <a:ext cx="598381" cy="1055283"/>
            </a:xfrm>
            <a:custGeom>
              <a:avLst/>
              <a:gdLst>
                <a:gd name="T0" fmla="*/ 933 w 1139"/>
                <a:gd name="T1" fmla="*/ 8 h 2008"/>
                <a:gd name="T2" fmla="*/ 933 w 1139"/>
                <a:gd name="T3" fmla="*/ 8 h 2008"/>
                <a:gd name="T4" fmla="*/ 261 w 1139"/>
                <a:gd name="T5" fmla="*/ 87 h 2008"/>
                <a:gd name="T6" fmla="*/ 111 w 1139"/>
                <a:gd name="T7" fmla="*/ 158 h 2008"/>
                <a:gd name="T8" fmla="*/ 32 w 1139"/>
                <a:gd name="T9" fmla="*/ 135 h 2008"/>
                <a:gd name="T10" fmla="*/ 126 w 1139"/>
                <a:gd name="T11" fmla="*/ 1178 h 2008"/>
                <a:gd name="T12" fmla="*/ 111 w 1139"/>
                <a:gd name="T13" fmla="*/ 1281 h 2008"/>
                <a:gd name="T14" fmla="*/ 95 w 1139"/>
                <a:gd name="T15" fmla="*/ 1360 h 2008"/>
                <a:gd name="T16" fmla="*/ 134 w 1139"/>
                <a:gd name="T17" fmla="*/ 1423 h 2008"/>
                <a:gd name="T18" fmla="*/ 150 w 1139"/>
                <a:gd name="T19" fmla="*/ 1502 h 2008"/>
                <a:gd name="T20" fmla="*/ 158 w 1139"/>
                <a:gd name="T21" fmla="*/ 1581 h 2008"/>
                <a:gd name="T22" fmla="*/ 119 w 1139"/>
                <a:gd name="T23" fmla="*/ 1637 h 2008"/>
                <a:gd name="T24" fmla="*/ 39 w 1139"/>
                <a:gd name="T25" fmla="*/ 1771 h 2008"/>
                <a:gd name="T26" fmla="*/ 24 w 1139"/>
                <a:gd name="T27" fmla="*/ 1833 h 2008"/>
                <a:gd name="T28" fmla="*/ 16 w 1139"/>
                <a:gd name="T29" fmla="*/ 1889 h 2008"/>
                <a:gd name="T30" fmla="*/ 0 w 1139"/>
                <a:gd name="T31" fmla="*/ 1960 h 2008"/>
                <a:gd name="T32" fmla="*/ 16 w 1139"/>
                <a:gd name="T33" fmla="*/ 2007 h 2008"/>
                <a:gd name="T34" fmla="*/ 47 w 1139"/>
                <a:gd name="T35" fmla="*/ 2007 h 2008"/>
                <a:gd name="T36" fmla="*/ 79 w 1139"/>
                <a:gd name="T37" fmla="*/ 1984 h 2008"/>
                <a:gd name="T38" fmla="*/ 111 w 1139"/>
                <a:gd name="T39" fmla="*/ 1960 h 2008"/>
                <a:gd name="T40" fmla="*/ 174 w 1139"/>
                <a:gd name="T41" fmla="*/ 1968 h 2008"/>
                <a:gd name="T42" fmla="*/ 190 w 1139"/>
                <a:gd name="T43" fmla="*/ 1936 h 2008"/>
                <a:gd name="T44" fmla="*/ 245 w 1139"/>
                <a:gd name="T45" fmla="*/ 1913 h 2008"/>
                <a:gd name="T46" fmla="*/ 284 w 1139"/>
                <a:gd name="T47" fmla="*/ 1936 h 2008"/>
                <a:gd name="T48" fmla="*/ 316 w 1139"/>
                <a:gd name="T49" fmla="*/ 1952 h 2008"/>
                <a:gd name="T50" fmla="*/ 348 w 1139"/>
                <a:gd name="T51" fmla="*/ 1968 h 2008"/>
                <a:gd name="T52" fmla="*/ 356 w 1139"/>
                <a:gd name="T53" fmla="*/ 1936 h 2008"/>
                <a:gd name="T54" fmla="*/ 372 w 1139"/>
                <a:gd name="T55" fmla="*/ 1913 h 2008"/>
                <a:gd name="T56" fmla="*/ 395 w 1139"/>
                <a:gd name="T57" fmla="*/ 1897 h 2008"/>
                <a:gd name="T58" fmla="*/ 427 w 1139"/>
                <a:gd name="T59" fmla="*/ 1881 h 2008"/>
                <a:gd name="T60" fmla="*/ 450 w 1139"/>
                <a:gd name="T61" fmla="*/ 1857 h 2008"/>
                <a:gd name="T62" fmla="*/ 466 w 1139"/>
                <a:gd name="T63" fmla="*/ 1873 h 2008"/>
                <a:gd name="T64" fmla="*/ 498 w 1139"/>
                <a:gd name="T65" fmla="*/ 1897 h 2008"/>
                <a:gd name="T66" fmla="*/ 506 w 1139"/>
                <a:gd name="T67" fmla="*/ 1920 h 2008"/>
                <a:gd name="T68" fmla="*/ 530 w 1139"/>
                <a:gd name="T69" fmla="*/ 1920 h 2008"/>
                <a:gd name="T70" fmla="*/ 530 w 1139"/>
                <a:gd name="T71" fmla="*/ 1881 h 2008"/>
                <a:gd name="T72" fmla="*/ 545 w 1139"/>
                <a:gd name="T73" fmla="*/ 1857 h 2008"/>
                <a:gd name="T74" fmla="*/ 561 w 1139"/>
                <a:gd name="T75" fmla="*/ 1833 h 2008"/>
                <a:gd name="T76" fmla="*/ 593 w 1139"/>
                <a:gd name="T77" fmla="*/ 1802 h 2008"/>
                <a:gd name="T78" fmla="*/ 624 w 1139"/>
                <a:gd name="T79" fmla="*/ 1763 h 2008"/>
                <a:gd name="T80" fmla="*/ 656 w 1139"/>
                <a:gd name="T81" fmla="*/ 1794 h 2008"/>
                <a:gd name="T82" fmla="*/ 703 w 1139"/>
                <a:gd name="T83" fmla="*/ 1818 h 2008"/>
                <a:gd name="T84" fmla="*/ 735 w 1139"/>
                <a:gd name="T85" fmla="*/ 1826 h 2008"/>
                <a:gd name="T86" fmla="*/ 775 w 1139"/>
                <a:gd name="T87" fmla="*/ 1802 h 2008"/>
                <a:gd name="T88" fmla="*/ 822 w 1139"/>
                <a:gd name="T89" fmla="*/ 1676 h 2008"/>
                <a:gd name="T90" fmla="*/ 862 w 1139"/>
                <a:gd name="T91" fmla="*/ 1637 h 2008"/>
                <a:gd name="T92" fmla="*/ 877 w 1139"/>
                <a:gd name="T93" fmla="*/ 1589 h 2008"/>
                <a:gd name="T94" fmla="*/ 909 w 1139"/>
                <a:gd name="T95" fmla="*/ 1574 h 2008"/>
                <a:gd name="T96" fmla="*/ 941 w 1139"/>
                <a:gd name="T97" fmla="*/ 1534 h 2008"/>
                <a:gd name="T98" fmla="*/ 925 w 1139"/>
                <a:gd name="T99" fmla="*/ 1479 h 2008"/>
                <a:gd name="T100" fmla="*/ 964 w 1139"/>
                <a:gd name="T101" fmla="*/ 1439 h 2008"/>
                <a:gd name="T102" fmla="*/ 1020 w 1139"/>
                <a:gd name="T103" fmla="*/ 1471 h 2008"/>
                <a:gd name="T104" fmla="*/ 1051 w 1139"/>
                <a:gd name="T105" fmla="*/ 1415 h 2008"/>
                <a:gd name="T106" fmla="*/ 1130 w 1139"/>
                <a:gd name="T107" fmla="*/ 1400 h 2008"/>
                <a:gd name="T108" fmla="*/ 1123 w 1139"/>
                <a:gd name="T109" fmla="*/ 1344 h 2008"/>
                <a:gd name="T110" fmla="*/ 1107 w 1139"/>
                <a:gd name="T111" fmla="*/ 1297 h 2008"/>
                <a:gd name="T112" fmla="*/ 1123 w 1139"/>
                <a:gd name="T113" fmla="*/ 1250 h 2008"/>
                <a:gd name="T114" fmla="*/ 972 w 1139"/>
                <a:gd name="T115" fmla="*/ 32 h 2008"/>
                <a:gd name="T116" fmla="*/ 933 w 1139"/>
                <a:gd name="T117" fmla="*/ 8 h 2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39" h="2008">
                  <a:moveTo>
                    <a:pt x="933" y="8"/>
                  </a:moveTo>
                  <a:lnTo>
                    <a:pt x="933" y="8"/>
                  </a:lnTo>
                  <a:cubicBezTo>
                    <a:pt x="261" y="87"/>
                    <a:pt x="261" y="87"/>
                    <a:pt x="261" y="87"/>
                  </a:cubicBezTo>
                  <a:cubicBezTo>
                    <a:pt x="221" y="119"/>
                    <a:pt x="166" y="158"/>
                    <a:pt x="111" y="158"/>
                  </a:cubicBezTo>
                  <a:cubicBezTo>
                    <a:pt x="79" y="158"/>
                    <a:pt x="47" y="151"/>
                    <a:pt x="32" y="135"/>
                  </a:cubicBezTo>
                  <a:cubicBezTo>
                    <a:pt x="126" y="1178"/>
                    <a:pt x="126" y="1178"/>
                    <a:pt x="126" y="1178"/>
                  </a:cubicBezTo>
                  <a:cubicBezTo>
                    <a:pt x="126" y="1178"/>
                    <a:pt x="126" y="1257"/>
                    <a:pt x="111" y="1281"/>
                  </a:cubicBezTo>
                  <a:cubicBezTo>
                    <a:pt x="103" y="1297"/>
                    <a:pt x="79" y="1336"/>
                    <a:pt x="95" y="1360"/>
                  </a:cubicBezTo>
                  <a:cubicBezTo>
                    <a:pt x="119" y="1392"/>
                    <a:pt x="134" y="1368"/>
                    <a:pt x="134" y="1423"/>
                  </a:cubicBezTo>
                  <a:cubicBezTo>
                    <a:pt x="134" y="1471"/>
                    <a:pt x="134" y="1494"/>
                    <a:pt x="150" y="1502"/>
                  </a:cubicBezTo>
                  <a:cubicBezTo>
                    <a:pt x="166" y="1510"/>
                    <a:pt x="182" y="1566"/>
                    <a:pt x="158" y="1581"/>
                  </a:cubicBezTo>
                  <a:cubicBezTo>
                    <a:pt x="134" y="1597"/>
                    <a:pt x="119" y="1613"/>
                    <a:pt x="119" y="1637"/>
                  </a:cubicBezTo>
                  <a:cubicBezTo>
                    <a:pt x="119" y="1653"/>
                    <a:pt x="63" y="1763"/>
                    <a:pt x="39" y="1771"/>
                  </a:cubicBezTo>
                  <a:cubicBezTo>
                    <a:pt x="16" y="1779"/>
                    <a:pt x="24" y="1818"/>
                    <a:pt x="24" y="1833"/>
                  </a:cubicBezTo>
                  <a:cubicBezTo>
                    <a:pt x="32" y="1841"/>
                    <a:pt x="24" y="1873"/>
                    <a:pt x="16" y="1889"/>
                  </a:cubicBezTo>
                  <a:cubicBezTo>
                    <a:pt x="0" y="1913"/>
                    <a:pt x="0" y="1928"/>
                    <a:pt x="0" y="1960"/>
                  </a:cubicBezTo>
                  <a:cubicBezTo>
                    <a:pt x="0" y="1984"/>
                    <a:pt x="8" y="1999"/>
                    <a:pt x="16" y="2007"/>
                  </a:cubicBezTo>
                  <a:cubicBezTo>
                    <a:pt x="24" y="2007"/>
                    <a:pt x="39" y="2007"/>
                    <a:pt x="47" y="2007"/>
                  </a:cubicBezTo>
                  <a:cubicBezTo>
                    <a:pt x="71" y="2007"/>
                    <a:pt x="79" y="1999"/>
                    <a:pt x="79" y="1984"/>
                  </a:cubicBezTo>
                  <a:cubicBezTo>
                    <a:pt x="79" y="1976"/>
                    <a:pt x="95" y="1960"/>
                    <a:pt x="111" y="1960"/>
                  </a:cubicBezTo>
                  <a:cubicBezTo>
                    <a:pt x="126" y="1960"/>
                    <a:pt x="174" y="1984"/>
                    <a:pt x="174" y="1968"/>
                  </a:cubicBezTo>
                  <a:cubicBezTo>
                    <a:pt x="166" y="1952"/>
                    <a:pt x="174" y="1944"/>
                    <a:pt x="190" y="1936"/>
                  </a:cubicBezTo>
                  <a:cubicBezTo>
                    <a:pt x="206" y="1920"/>
                    <a:pt x="229" y="1913"/>
                    <a:pt x="245" y="1913"/>
                  </a:cubicBezTo>
                  <a:cubicBezTo>
                    <a:pt x="261" y="1920"/>
                    <a:pt x="261" y="1936"/>
                    <a:pt x="284" y="1936"/>
                  </a:cubicBezTo>
                  <a:cubicBezTo>
                    <a:pt x="300" y="1944"/>
                    <a:pt x="300" y="1936"/>
                    <a:pt x="316" y="1952"/>
                  </a:cubicBezTo>
                  <a:cubicBezTo>
                    <a:pt x="332" y="1968"/>
                    <a:pt x="340" y="1976"/>
                    <a:pt x="348" y="1968"/>
                  </a:cubicBezTo>
                  <a:cubicBezTo>
                    <a:pt x="356" y="1968"/>
                    <a:pt x="364" y="1952"/>
                    <a:pt x="356" y="1936"/>
                  </a:cubicBezTo>
                  <a:cubicBezTo>
                    <a:pt x="356" y="1920"/>
                    <a:pt x="364" y="1904"/>
                    <a:pt x="372" y="1913"/>
                  </a:cubicBezTo>
                  <a:cubicBezTo>
                    <a:pt x="387" y="1913"/>
                    <a:pt x="395" y="1904"/>
                    <a:pt x="395" y="1897"/>
                  </a:cubicBezTo>
                  <a:cubicBezTo>
                    <a:pt x="403" y="1889"/>
                    <a:pt x="419" y="1881"/>
                    <a:pt x="427" y="1881"/>
                  </a:cubicBezTo>
                  <a:cubicBezTo>
                    <a:pt x="435" y="1881"/>
                    <a:pt x="443" y="1865"/>
                    <a:pt x="450" y="1857"/>
                  </a:cubicBezTo>
                  <a:cubicBezTo>
                    <a:pt x="459" y="1857"/>
                    <a:pt x="459" y="1865"/>
                    <a:pt x="466" y="1873"/>
                  </a:cubicBezTo>
                  <a:cubicBezTo>
                    <a:pt x="466" y="1881"/>
                    <a:pt x="498" y="1897"/>
                    <a:pt x="498" y="1897"/>
                  </a:cubicBezTo>
                  <a:cubicBezTo>
                    <a:pt x="506" y="1920"/>
                    <a:pt x="506" y="1920"/>
                    <a:pt x="506" y="1920"/>
                  </a:cubicBezTo>
                  <a:cubicBezTo>
                    <a:pt x="506" y="1920"/>
                    <a:pt x="530" y="1928"/>
                    <a:pt x="530" y="1920"/>
                  </a:cubicBezTo>
                  <a:cubicBezTo>
                    <a:pt x="537" y="1913"/>
                    <a:pt x="530" y="1889"/>
                    <a:pt x="530" y="1881"/>
                  </a:cubicBezTo>
                  <a:cubicBezTo>
                    <a:pt x="530" y="1873"/>
                    <a:pt x="530" y="1865"/>
                    <a:pt x="545" y="1857"/>
                  </a:cubicBezTo>
                  <a:cubicBezTo>
                    <a:pt x="561" y="1849"/>
                    <a:pt x="561" y="1849"/>
                    <a:pt x="561" y="1833"/>
                  </a:cubicBezTo>
                  <a:cubicBezTo>
                    <a:pt x="569" y="1810"/>
                    <a:pt x="585" y="1810"/>
                    <a:pt x="593" y="1802"/>
                  </a:cubicBezTo>
                  <a:cubicBezTo>
                    <a:pt x="609" y="1787"/>
                    <a:pt x="617" y="1763"/>
                    <a:pt x="624" y="1763"/>
                  </a:cubicBezTo>
                  <a:cubicBezTo>
                    <a:pt x="632" y="1763"/>
                    <a:pt x="640" y="1787"/>
                    <a:pt x="656" y="1794"/>
                  </a:cubicBezTo>
                  <a:cubicBezTo>
                    <a:pt x="672" y="1810"/>
                    <a:pt x="688" y="1810"/>
                    <a:pt x="703" y="1818"/>
                  </a:cubicBezTo>
                  <a:cubicBezTo>
                    <a:pt x="712" y="1818"/>
                    <a:pt x="712" y="1833"/>
                    <a:pt x="735" y="1826"/>
                  </a:cubicBezTo>
                  <a:cubicBezTo>
                    <a:pt x="759" y="1818"/>
                    <a:pt x="775" y="1826"/>
                    <a:pt x="775" y="1802"/>
                  </a:cubicBezTo>
                  <a:cubicBezTo>
                    <a:pt x="767" y="1779"/>
                    <a:pt x="806" y="1676"/>
                    <a:pt x="822" y="1676"/>
                  </a:cubicBezTo>
                  <a:cubicBezTo>
                    <a:pt x="838" y="1684"/>
                    <a:pt x="862" y="1653"/>
                    <a:pt x="862" y="1637"/>
                  </a:cubicBezTo>
                  <a:cubicBezTo>
                    <a:pt x="862" y="1613"/>
                    <a:pt x="862" y="1597"/>
                    <a:pt x="877" y="1589"/>
                  </a:cubicBezTo>
                  <a:cubicBezTo>
                    <a:pt x="893" y="1589"/>
                    <a:pt x="893" y="1597"/>
                    <a:pt x="909" y="1574"/>
                  </a:cubicBezTo>
                  <a:cubicBezTo>
                    <a:pt x="917" y="1558"/>
                    <a:pt x="949" y="1566"/>
                    <a:pt x="941" y="1534"/>
                  </a:cubicBezTo>
                  <a:cubicBezTo>
                    <a:pt x="925" y="1502"/>
                    <a:pt x="917" y="1510"/>
                    <a:pt x="925" y="1479"/>
                  </a:cubicBezTo>
                  <a:cubicBezTo>
                    <a:pt x="925" y="1439"/>
                    <a:pt x="956" y="1423"/>
                    <a:pt x="964" y="1439"/>
                  </a:cubicBezTo>
                  <a:cubicBezTo>
                    <a:pt x="980" y="1447"/>
                    <a:pt x="1004" y="1487"/>
                    <a:pt x="1020" y="1471"/>
                  </a:cubicBezTo>
                  <a:cubicBezTo>
                    <a:pt x="1043" y="1447"/>
                    <a:pt x="1012" y="1423"/>
                    <a:pt x="1051" y="1415"/>
                  </a:cubicBezTo>
                  <a:cubicBezTo>
                    <a:pt x="1099" y="1408"/>
                    <a:pt x="1130" y="1415"/>
                    <a:pt x="1130" y="1400"/>
                  </a:cubicBezTo>
                  <a:cubicBezTo>
                    <a:pt x="1130" y="1392"/>
                    <a:pt x="1138" y="1368"/>
                    <a:pt x="1123" y="1344"/>
                  </a:cubicBezTo>
                  <a:cubicBezTo>
                    <a:pt x="1107" y="1328"/>
                    <a:pt x="1099" y="1321"/>
                    <a:pt x="1107" y="1297"/>
                  </a:cubicBezTo>
                  <a:cubicBezTo>
                    <a:pt x="1107" y="1281"/>
                    <a:pt x="1115" y="1257"/>
                    <a:pt x="1123" y="1250"/>
                  </a:cubicBezTo>
                  <a:cubicBezTo>
                    <a:pt x="972" y="32"/>
                    <a:pt x="972" y="32"/>
                    <a:pt x="972" y="32"/>
                  </a:cubicBezTo>
                  <a:cubicBezTo>
                    <a:pt x="949" y="0"/>
                    <a:pt x="933" y="8"/>
                    <a:pt x="933" y="8"/>
                  </a:cubicBezTo>
                </a:path>
              </a:pathLst>
            </a:custGeom>
            <a:solidFill>
              <a:schemeClr val="accent6"/>
            </a:solidFill>
            <a:ln>
              <a:solidFill>
                <a:schemeClr val="bg2"/>
              </a:solidFill>
            </a:ln>
            <a:effectLst/>
          </p:spPr>
          <p:txBody>
            <a:bodyPr wrap="none" anchor="ctr"/>
            <a:lstStyle/>
            <a:p>
              <a:endParaRPr lang="en-US"/>
            </a:p>
          </p:txBody>
        </p:sp>
        <p:sp>
          <p:nvSpPr>
            <p:cNvPr id="345" name="Freeform 784"/>
            <p:cNvSpPr>
              <a:spLocks noChangeArrowheads="1"/>
            </p:cNvSpPr>
            <p:nvPr/>
          </p:nvSpPr>
          <p:spPr bwMode="auto">
            <a:xfrm>
              <a:off x="19067255" y="6198504"/>
              <a:ext cx="598381" cy="1059922"/>
            </a:xfrm>
            <a:custGeom>
              <a:avLst/>
              <a:gdLst>
                <a:gd name="T0" fmla="*/ 8 w 1139"/>
                <a:gd name="T1" fmla="*/ 1999 h 2016"/>
                <a:gd name="T2" fmla="*/ 24 w 1139"/>
                <a:gd name="T3" fmla="*/ 1826 h 2016"/>
                <a:gd name="T4" fmla="*/ 166 w 1139"/>
                <a:gd name="T5" fmla="*/ 1550 h 2016"/>
                <a:gd name="T6" fmla="*/ 119 w 1139"/>
                <a:gd name="T7" fmla="*/ 1384 h 2016"/>
                <a:gd name="T8" fmla="*/ 24 w 1139"/>
                <a:gd name="T9" fmla="*/ 127 h 2016"/>
                <a:gd name="T10" fmla="*/ 261 w 1139"/>
                <a:gd name="T11" fmla="*/ 80 h 2016"/>
                <a:gd name="T12" fmla="*/ 972 w 1139"/>
                <a:gd name="T13" fmla="*/ 24 h 2016"/>
                <a:gd name="T14" fmla="*/ 1115 w 1139"/>
                <a:gd name="T15" fmla="*/ 1281 h 2016"/>
                <a:gd name="T16" fmla="*/ 1130 w 1139"/>
                <a:gd name="T17" fmla="*/ 1400 h 2016"/>
                <a:gd name="T18" fmla="*/ 1028 w 1139"/>
                <a:gd name="T19" fmla="*/ 1471 h 2016"/>
                <a:gd name="T20" fmla="*/ 956 w 1139"/>
                <a:gd name="T21" fmla="*/ 1439 h 2016"/>
                <a:gd name="T22" fmla="*/ 925 w 1139"/>
                <a:gd name="T23" fmla="*/ 1566 h 2016"/>
                <a:gd name="T24" fmla="*/ 862 w 1139"/>
                <a:gd name="T25" fmla="*/ 1637 h 2016"/>
                <a:gd name="T26" fmla="*/ 775 w 1139"/>
                <a:gd name="T27" fmla="*/ 1818 h 2016"/>
                <a:gd name="T28" fmla="*/ 703 w 1139"/>
                <a:gd name="T29" fmla="*/ 1826 h 2016"/>
                <a:gd name="T30" fmla="*/ 640 w 1139"/>
                <a:gd name="T31" fmla="*/ 1779 h 2016"/>
                <a:gd name="T32" fmla="*/ 601 w 1139"/>
                <a:gd name="T33" fmla="*/ 1802 h 2016"/>
                <a:gd name="T34" fmla="*/ 553 w 1139"/>
                <a:gd name="T35" fmla="*/ 1857 h 2016"/>
                <a:gd name="T36" fmla="*/ 537 w 1139"/>
                <a:gd name="T37" fmla="*/ 1928 h 2016"/>
                <a:gd name="T38" fmla="*/ 490 w 1139"/>
                <a:gd name="T39" fmla="*/ 1897 h 2016"/>
                <a:gd name="T40" fmla="*/ 443 w 1139"/>
                <a:gd name="T41" fmla="*/ 1873 h 2016"/>
                <a:gd name="T42" fmla="*/ 379 w 1139"/>
                <a:gd name="T43" fmla="*/ 1913 h 2016"/>
                <a:gd name="T44" fmla="*/ 348 w 1139"/>
                <a:gd name="T45" fmla="*/ 1976 h 2016"/>
                <a:gd name="T46" fmla="*/ 277 w 1139"/>
                <a:gd name="T47" fmla="*/ 1944 h 2016"/>
                <a:gd name="T48" fmla="*/ 190 w 1139"/>
                <a:gd name="T49" fmla="*/ 1936 h 2016"/>
                <a:gd name="T50" fmla="*/ 134 w 1139"/>
                <a:gd name="T51" fmla="*/ 1968 h 2016"/>
                <a:gd name="T52" fmla="*/ 47 w 1139"/>
                <a:gd name="T53" fmla="*/ 2007 h 2016"/>
                <a:gd name="T54" fmla="*/ 32 w 1139"/>
                <a:gd name="T55" fmla="*/ 143 h 2016"/>
                <a:gd name="T56" fmla="*/ 119 w 1139"/>
                <a:gd name="T57" fmla="*/ 1376 h 2016"/>
                <a:gd name="T58" fmla="*/ 174 w 1139"/>
                <a:gd name="T59" fmla="*/ 1550 h 2016"/>
                <a:gd name="T60" fmla="*/ 32 w 1139"/>
                <a:gd name="T61" fmla="*/ 1826 h 2016"/>
                <a:gd name="T62" fmla="*/ 16 w 1139"/>
                <a:gd name="T63" fmla="*/ 1999 h 2016"/>
                <a:gd name="T64" fmla="*/ 71 w 1139"/>
                <a:gd name="T65" fmla="*/ 1984 h 2016"/>
                <a:gd name="T66" fmla="*/ 166 w 1139"/>
                <a:gd name="T67" fmla="*/ 1976 h 2016"/>
                <a:gd name="T68" fmla="*/ 245 w 1139"/>
                <a:gd name="T69" fmla="*/ 1913 h 2016"/>
                <a:gd name="T70" fmla="*/ 292 w 1139"/>
                <a:gd name="T71" fmla="*/ 1936 h 2016"/>
                <a:gd name="T72" fmla="*/ 356 w 1139"/>
                <a:gd name="T73" fmla="*/ 1913 h 2016"/>
                <a:gd name="T74" fmla="*/ 427 w 1139"/>
                <a:gd name="T75" fmla="*/ 1873 h 2016"/>
                <a:gd name="T76" fmla="*/ 466 w 1139"/>
                <a:gd name="T77" fmla="*/ 1865 h 2016"/>
                <a:gd name="T78" fmla="*/ 506 w 1139"/>
                <a:gd name="T79" fmla="*/ 1913 h 2016"/>
                <a:gd name="T80" fmla="*/ 530 w 1139"/>
                <a:gd name="T81" fmla="*/ 1881 h 2016"/>
                <a:gd name="T82" fmla="*/ 561 w 1139"/>
                <a:gd name="T83" fmla="*/ 1833 h 2016"/>
                <a:gd name="T84" fmla="*/ 624 w 1139"/>
                <a:gd name="T85" fmla="*/ 1763 h 2016"/>
                <a:gd name="T86" fmla="*/ 696 w 1139"/>
                <a:gd name="T87" fmla="*/ 1810 h 2016"/>
                <a:gd name="T88" fmla="*/ 735 w 1139"/>
                <a:gd name="T89" fmla="*/ 1818 h 2016"/>
                <a:gd name="T90" fmla="*/ 806 w 1139"/>
                <a:gd name="T91" fmla="*/ 1684 h 2016"/>
                <a:gd name="T92" fmla="*/ 885 w 1139"/>
                <a:gd name="T93" fmla="*/ 1589 h 2016"/>
                <a:gd name="T94" fmla="*/ 925 w 1139"/>
                <a:gd name="T95" fmla="*/ 1518 h 2016"/>
                <a:gd name="T96" fmla="*/ 980 w 1139"/>
                <a:gd name="T97" fmla="*/ 1439 h 2016"/>
                <a:gd name="T98" fmla="*/ 1051 w 1139"/>
                <a:gd name="T99" fmla="*/ 1408 h 2016"/>
                <a:gd name="T100" fmla="*/ 1115 w 1139"/>
                <a:gd name="T101" fmla="*/ 1336 h 2016"/>
                <a:gd name="T102" fmla="*/ 964 w 1139"/>
                <a:gd name="T103" fmla="*/ 32 h 2016"/>
                <a:gd name="T104" fmla="*/ 111 w 1139"/>
                <a:gd name="T105" fmla="*/ 16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39" h="2016">
                  <a:moveTo>
                    <a:pt x="8" y="2015"/>
                  </a:moveTo>
                  <a:lnTo>
                    <a:pt x="8" y="2015"/>
                  </a:lnTo>
                  <a:cubicBezTo>
                    <a:pt x="8" y="2007"/>
                    <a:pt x="8" y="2007"/>
                    <a:pt x="8" y="2007"/>
                  </a:cubicBezTo>
                  <a:lnTo>
                    <a:pt x="8" y="1999"/>
                  </a:lnTo>
                  <a:cubicBezTo>
                    <a:pt x="0" y="1991"/>
                    <a:pt x="0" y="1976"/>
                    <a:pt x="0" y="1960"/>
                  </a:cubicBezTo>
                  <a:cubicBezTo>
                    <a:pt x="0" y="1928"/>
                    <a:pt x="0" y="1913"/>
                    <a:pt x="8" y="1889"/>
                  </a:cubicBezTo>
                  <a:cubicBezTo>
                    <a:pt x="24" y="1873"/>
                    <a:pt x="24" y="1841"/>
                    <a:pt x="24" y="1833"/>
                  </a:cubicBezTo>
                  <a:lnTo>
                    <a:pt x="24" y="1826"/>
                  </a:lnTo>
                  <a:cubicBezTo>
                    <a:pt x="16" y="1810"/>
                    <a:pt x="8" y="1771"/>
                    <a:pt x="39" y="1763"/>
                  </a:cubicBezTo>
                  <a:cubicBezTo>
                    <a:pt x="63" y="1755"/>
                    <a:pt x="119" y="1653"/>
                    <a:pt x="119" y="1637"/>
                  </a:cubicBezTo>
                  <a:cubicBezTo>
                    <a:pt x="119" y="1613"/>
                    <a:pt x="134" y="1589"/>
                    <a:pt x="158" y="1574"/>
                  </a:cubicBezTo>
                  <a:cubicBezTo>
                    <a:pt x="166" y="1574"/>
                    <a:pt x="166" y="1558"/>
                    <a:pt x="166" y="1550"/>
                  </a:cubicBezTo>
                  <a:cubicBezTo>
                    <a:pt x="166" y="1534"/>
                    <a:pt x="158" y="1510"/>
                    <a:pt x="150" y="1502"/>
                  </a:cubicBezTo>
                  <a:cubicBezTo>
                    <a:pt x="134" y="1494"/>
                    <a:pt x="134" y="1479"/>
                    <a:pt x="134" y="1431"/>
                  </a:cubicBezTo>
                  <a:cubicBezTo>
                    <a:pt x="134" y="1423"/>
                    <a:pt x="134" y="1423"/>
                    <a:pt x="134" y="1423"/>
                  </a:cubicBezTo>
                  <a:cubicBezTo>
                    <a:pt x="134" y="1392"/>
                    <a:pt x="126" y="1392"/>
                    <a:pt x="119" y="1384"/>
                  </a:cubicBezTo>
                  <a:cubicBezTo>
                    <a:pt x="111" y="1384"/>
                    <a:pt x="103" y="1376"/>
                    <a:pt x="95" y="1368"/>
                  </a:cubicBezTo>
                  <a:cubicBezTo>
                    <a:pt x="79" y="1336"/>
                    <a:pt x="95" y="1297"/>
                    <a:pt x="111" y="1273"/>
                  </a:cubicBezTo>
                  <a:cubicBezTo>
                    <a:pt x="119" y="1265"/>
                    <a:pt x="126" y="1202"/>
                    <a:pt x="126" y="1178"/>
                  </a:cubicBezTo>
                  <a:cubicBezTo>
                    <a:pt x="24" y="127"/>
                    <a:pt x="24" y="127"/>
                    <a:pt x="24" y="127"/>
                  </a:cubicBezTo>
                  <a:cubicBezTo>
                    <a:pt x="32" y="135"/>
                    <a:pt x="32" y="135"/>
                    <a:pt x="32" y="135"/>
                  </a:cubicBezTo>
                  <a:cubicBezTo>
                    <a:pt x="47" y="151"/>
                    <a:pt x="79" y="158"/>
                    <a:pt x="111" y="158"/>
                  </a:cubicBezTo>
                  <a:cubicBezTo>
                    <a:pt x="166" y="158"/>
                    <a:pt x="229" y="111"/>
                    <a:pt x="261" y="87"/>
                  </a:cubicBezTo>
                  <a:cubicBezTo>
                    <a:pt x="261" y="80"/>
                    <a:pt x="261" y="80"/>
                    <a:pt x="261" y="80"/>
                  </a:cubicBezTo>
                  <a:lnTo>
                    <a:pt x="261" y="80"/>
                  </a:lnTo>
                  <a:cubicBezTo>
                    <a:pt x="933" y="0"/>
                    <a:pt x="933" y="0"/>
                    <a:pt x="933" y="0"/>
                  </a:cubicBezTo>
                  <a:cubicBezTo>
                    <a:pt x="933" y="0"/>
                    <a:pt x="949" y="0"/>
                    <a:pt x="972" y="24"/>
                  </a:cubicBezTo>
                  <a:lnTo>
                    <a:pt x="972" y="24"/>
                  </a:lnTo>
                  <a:cubicBezTo>
                    <a:pt x="972" y="32"/>
                    <a:pt x="972" y="32"/>
                    <a:pt x="972" y="32"/>
                  </a:cubicBezTo>
                  <a:cubicBezTo>
                    <a:pt x="1123" y="1250"/>
                    <a:pt x="1123" y="1250"/>
                    <a:pt x="1123" y="1250"/>
                  </a:cubicBezTo>
                  <a:lnTo>
                    <a:pt x="1123" y="1250"/>
                  </a:lnTo>
                  <a:cubicBezTo>
                    <a:pt x="1115" y="1257"/>
                    <a:pt x="1115" y="1265"/>
                    <a:pt x="1115" y="1281"/>
                  </a:cubicBezTo>
                  <a:cubicBezTo>
                    <a:pt x="1115" y="1289"/>
                    <a:pt x="1107" y="1289"/>
                    <a:pt x="1107" y="1297"/>
                  </a:cubicBezTo>
                  <a:cubicBezTo>
                    <a:pt x="1107" y="1313"/>
                    <a:pt x="1107" y="1321"/>
                    <a:pt x="1115" y="1336"/>
                  </a:cubicBezTo>
                  <a:cubicBezTo>
                    <a:pt x="1123" y="1336"/>
                    <a:pt x="1123" y="1336"/>
                    <a:pt x="1123" y="1344"/>
                  </a:cubicBezTo>
                  <a:cubicBezTo>
                    <a:pt x="1138" y="1368"/>
                    <a:pt x="1138" y="1392"/>
                    <a:pt x="1130" y="1400"/>
                  </a:cubicBezTo>
                  <a:cubicBezTo>
                    <a:pt x="1130" y="1415"/>
                    <a:pt x="1115" y="1415"/>
                    <a:pt x="1099" y="1415"/>
                  </a:cubicBezTo>
                  <a:cubicBezTo>
                    <a:pt x="1083" y="1415"/>
                    <a:pt x="1067" y="1415"/>
                    <a:pt x="1051" y="1415"/>
                  </a:cubicBezTo>
                  <a:cubicBezTo>
                    <a:pt x="1028" y="1423"/>
                    <a:pt x="1036" y="1431"/>
                    <a:pt x="1036" y="1439"/>
                  </a:cubicBezTo>
                  <a:cubicBezTo>
                    <a:pt x="1036" y="1447"/>
                    <a:pt x="1036" y="1463"/>
                    <a:pt x="1028" y="1471"/>
                  </a:cubicBezTo>
                  <a:cubicBezTo>
                    <a:pt x="1020" y="1471"/>
                    <a:pt x="1020" y="1479"/>
                    <a:pt x="1012" y="1479"/>
                  </a:cubicBezTo>
                  <a:cubicBezTo>
                    <a:pt x="996" y="1479"/>
                    <a:pt x="980" y="1463"/>
                    <a:pt x="972" y="1447"/>
                  </a:cubicBezTo>
                  <a:lnTo>
                    <a:pt x="964" y="1439"/>
                  </a:lnTo>
                  <a:lnTo>
                    <a:pt x="956" y="1439"/>
                  </a:lnTo>
                  <a:cubicBezTo>
                    <a:pt x="941" y="1439"/>
                    <a:pt x="925" y="1455"/>
                    <a:pt x="925" y="1479"/>
                  </a:cubicBezTo>
                  <a:cubicBezTo>
                    <a:pt x="925" y="1494"/>
                    <a:pt x="925" y="1502"/>
                    <a:pt x="933" y="1510"/>
                  </a:cubicBezTo>
                  <a:cubicBezTo>
                    <a:pt x="933" y="1518"/>
                    <a:pt x="933" y="1526"/>
                    <a:pt x="941" y="1534"/>
                  </a:cubicBezTo>
                  <a:cubicBezTo>
                    <a:pt x="949" y="1558"/>
                    <a:pt x="941" y="1558"/>
                    <a:pt x="925" y="1566"/>
                  </a:cubicBezTo>
                  <a:cubicBezTo>
                    <a:pt x="917" y="1566"/>
                    <a:pt x="917" y="1574"/>
                    <a:pt x="909" y="1581"/>
                  </a:cubicBezTo>
                  <a:cubicBezTo>
                    <a:pt x="901" y="1589"/>
                    <a:pt x="901" y="1597"/>
                    <a:pt x="885" y="1597"/>
                  </a:cubicBezTo>
                  <a:cubicBezTo>
                    <a:pt x="885" y="1597"/>
                    <a:pt x="885" y="1597"/>
                    <a:pt x="877" y="1597"/>
                  </a:cubicBezTo>
                  <a:cubicBezTo>
                    <a:pt x="870" y="1597"/>
                    <a:pt x="862" y="1613"/>
                    <a:pt x="862" y="1637"/>
                  </a:cubicBezTo>
                  <a:cubicBezTo>
                    <a:pt x="862" y="1653"/>
                    <a:pt x="846" y="1684"/>
                    <a:pt x="822" y="1684"/>
                  </a:cubicBezTo>
                  <a:cubicBezTo>
                    <a:pt x="822" y="1684"/>
                    <a:pt x="822" y="1684"/>
                    <a:pt x="814" y="1692"/>
                  </a:cubicBezTo>
                  <a:cubicBezTo>
                    <a:pt x="790" y="1716"/>
                    <a:pt x="767" y="1779"/>
                    <a:pt x="775" y="1802"/>
                  </a:cubicBezTo>
                  <a:cubicBezTo>
                    <a:pt x="775" y="1810"/>
                    <a:pt x="775" y="1810"/>
                    <a:pt x="775" y="1818"/>
                  </a:cubicBezTo>
                  <a:cubicBezTo>
                    <a:pt x="767" y="1818"/>
                    <a:pt x="759" y="1826"/>
                    <a:pt x="751" y="1826"/>
                  </a:cubicBezTo>
                  <a:cubicBezTo>
                    <a:pt x="751" y="1826"/>
                    <a:pt x="743" y="1826"/>
                    <a:pt x="735" y="1826"/>
                  </a:cubicBezTo>
                  <a:cubicBezTo>
                    <a:pt x="727" y="1833"/>
                    <a:pt x="727" y="1833"/>
                    <a:pt x="719" y="1833"/>
                  </a:cubicBezTo>
                  <a:cubicBezTo>
                    <a:pt x="712" y="1833"/>
                    <a:pt x="712" y="1826"/>
                    <a:pt x="703" y="1826"/>
                  </a:cubicBezTo>
                  <a:cubicBezTo>
                    <a:pt x="703" y="1818"/>
                    <a:pt x="703" y="1818"/>
                    <a:pt x="696" y="1818"/>
                  </a:cubicBezTo>
                  <a:cubicBezTo>
                    <a:pt x="696" y="1818"/>
                    <a:pt x="696" y="1818"/>
                    <a:pt x="688" y="1818"/>
                  </a:cubicBezTo>
                  <a:cubicBezTo>
                    <a:pt x="680" y="1810"/>
                    <a:pt x="664" y="1810"/>
                    <a:pt x="656" y="1802"/>
                  </a:cubicBezTo>
                  <a:cubicBezTo>
                    <a:pt x="648" y="1794"/>
                    <a:pt x="640" y="1787"/>
                    <a:pt x="640" y="1779"/>
                  </a:cubicBezTo>
                  <a:cubicBezTo>
                    <a:pt x="632" y="1779"/>
                    <a:pt x="632" y="1771"/>
                    <a:pt x="624" y="1771"/>
                  </a:cubicBezTo>
                  <a:lnTo>
                    <a:pt x="624" y="1771"/>
                  </a:lnTo>
                  <a:cubicBezTo>
                    <a:pt x="617" y="1771"/>
                    <a:pt x="617" y="1779"/>
                    <a:pt x="617" y="1779"/>
                  </a:cubicBezTo>
                  <a:cubicBezTo>
                    <a:pt x="609" y="1787"/>
                    <a:pt x="601" y="1794"/>
                    <a:pt x="601" y="1802"/>
                  </a:cubicBezTo>
                  <a:cubicBezTo>
                    <a:pt x="593" y="1802"/>
                    <a:pt x="593" y="1810"/>
                    <a:pt x="585" y="1810"/>
                  </a:cubicBezTo>
                  <a:cubicBezTo>
                    <a:pt x="577" y="1810"/>
                    <a:pt x="569" y="1818"/>
                    <a:pt x="569" y="1833"/>
                  </a:cubicBezTo>
                  <a:lnTo>
                    <a:pt x="569" y="1833"/>
                  </a:lnTo>
                  <a:cubicBezTo>
                    <a:pt x="561" y="1849"/>
                    <a:pt x="561" y="1857"/>
                    <a:pt x="553" y="1857"/>
                  </a:cubicBezTo>
                  <a:cubicBezTo>
                    <a:pt x="545" y="1865"/>
                    <a:pt x="545" y="1865"/>
                    <a:pt x="545" y="1865"/>
                  </a:cubicBezTo>
                  <a:cubicBezTo>
                    <a:pt x="537" y="1865"/>
                    <a:pt x="537" y="1873"/>
                    <a:pt x="537" y="1881"/>
                  </a:cubicBezTo>
                  <a:lnTo>
                    <a:pt x="537" y="1889"/>
                  </a:lnTo>
                  <a:cubicBezTo>
                    <a:pt x="537" y="1904"/>
                    <a:pt x="537" y="1920"/>
                    <a:pt x="537" y="1928"/>
                  </a:cubicBezTo>
                  <a:cubicBezTo>
                    <a:pt x="530" y="1928"/>
                    <a:pt x="530" y="1928"/>
                    <a:pt x="522" y="1928"/>
                  </a:cubicBezTo>
                  <a:cubicBezTo>
                    <a:pt x="514" y="1928"/>
                    <a:pt x="506" y="1920"/>
                    <a:pt x="506" y="1920"/>
                  </a:cubicBezTo>
                  <a:lnTo>
                    <a:pt x="506" y="1920"/>
                  </a:lnTo>
                  <a:cubicBezTo>
                    <a:pt x="490" y="1897"/>
                    <a:pt x="490" y="1897"/>
                    <a:pt x="490" y="1897"/>
                  </a:cubicBezTo>
                  <a:cubicBezTo>
                    <a:pt x="482" y="1889"/>
                    <a:pt x="466" y="1881"/>
                    <a:pt x="459" y="1873"/>
                  </a:cubicBezTo>
                  <a:lnTo>
                    <a:pt x="459" y="1873"/>
                  </a:lnTo>
                  <a:cubicBezTo>
                    <a:pt x="459" y="1865"/>
                    <a:pt x="450" y="1865"/>
                    <a:pt x="450" y="1865"/>
                  </a:cubicBezTo>
                  <a:cubicBezTo>
                    <a:pt x="443" y="1865"/>
                    <a:pt x="443" y="1865"/>
                    <a:pt x="443" y="1873"/>
                  </a:cubicBezTo>
                  <a:cubicBezTo>
                    <a:pt x="435" y="1881"/>
                    <a:pt x="435" y="1881"/>
                    <a:pt x="427" y="1881"/>
                  </a:cubicBezTo>
                  <a:cubicBezTo>
                    <a:pt x="419" y="1881"/>
                    <a:pt x="403" y="1889"/>
                    <a:pt x="403" y="1897"/>
                  </a:cubicBezTo>
                  <a:lnTo>
                    <a:pt x="403" y="1897"/>
                  </a:lnTo>
                  <a:cubicBezTo>
                    <a:pt x="395" y="1904"/>
                    <a:pt x="395" y="1913"/>
                    <a:pt x="379" y="1913"/>
                  </a:cubicBezTo>
                  <a:cubicBezTo>
                    <a:pt x="379" y="1913"/>
                    <a:pt x="379" y="1913"/>
                    <a:pt x="372" y="1913"/>
                  </a:cubicBezTo>
                  <a:lnTo>
                    <a:pt x="364" y="1913"/>
                  </a:lnTo>
                  <a:cubicBezTo>
                    <a:pt x="364" y="1920"/>
                    <a:pt x="364" y="1928"/>
                    <a:pt x="364" y="1936"/>
                  </a:cubicBezTo>
                  <a:cubicBezTo>
                    <a:pt x="364" y="1952"/>
                    <a:pt x="364" y="1976"/>
                    <a:pt x="348" y="1976"/>
                  </a:cubicBezTo>
                  <a:cubicBezTo>
                    <a:pt x="340" y="1976"/>
                    <a:pt x="324" y="1968"/>
                    <a:pt x="308" y="1952"/>
                  </a:cubicBezTo>
                  <a:cubicBezTo>
                    <a:pt x="300" y="1944"/>
                    <a:pt x="300" y="1944"/>
                    <a:pt x="292" y="1944"/>
                  </a:cubicBezTo>
                  <a:lnTo>
                    <a:pt x="292" y="1944"/>
                  </a:lnTo>
                  <a:cubicBezTo>
                    <a:pt x="292" y="1944"/>
                    <a:pt x="284" y="1944"/>
                    <a:pt x="277" y="1944"/>
                  </a:cubicBezTo>
                  <a:cubicBezTo>
                    <a:pt x="269" y="1936"/>
                    <a:pt x="261" y="1936"/>
                    <a:pt x="261" y="1928"/>
                  </a:cubicBezTo>
                  <a:cubicBezTo>
                    <a:pt x="253" y="1920"/>
                    <a:pt x="253" y="1920"/>
                    <a:pt x="245" y="1920"/>
                  </a:cubicBezTo>
                  <a:cubicBezTo>
                    <a:pt x="245" y="1920"/>
                    <a:pt x="245" y="1913"/>
                    <a:pt x="237" y="1913"/>
                  </a:cubicBezTo>
                  <a:cubicBezTo>
                    <a:pt x="229" y="1913"/>
                    <a:pt x="206" y="1928"/>
                    <a:pt x="190" y="1936"/>
                  </a:cubicBezTo>
                  <a:cubicBezTo>
                    <a:pt x="174" y="1944"/>
                    <a:pt x="174" y="1960"/>
                    <a:pt x="174" y="1968"/>
                  </a:cubicBezTo>
                  <a:cubicBezTo>
                    <a:pt x="174" y="1976"/>
                    <a:pt x="174" y="1976"/>
                    <a:pt x="174" y="1976"/>
                  </a:cubicBezTo>
                  <a:lnTo>
                    <a:pt x="166" y="1984"/>
                  </a:lnTo>
                  <a:cubicBezTo>
                    <a:pt x="158" y="1984"/>
                    <a:pt x="142" y="1976"/>
                    <a:pt x="134" y="1968"/>
                  </a:cubicBezTo>
                  <a:cubicBezTo>
                    <a:pt x="126" y="1968"/>
                    <a:pt x="111" y="1960"/>
                    <a:pt x="111" y="1960"/>
                  </a:cubicBezTo>
                  <a:cubicBezTo>
                    <a:pt x="95" y="1960"/>
                    <a:pt x="79" y="1976"/>
                    <a:pt x="79" y="1984"/>
                  </a:cubicBezTo>
                  <a:cubicBezTo>
                    <a:pt x="79" y="1999"/>
                    <a:pt x="79" y="2015"/>
                    <a:pt x="55" y="2015"/>
                  </a:cubicBezTo>
                  <a:lnTo>
                    <a:pt x="47" y="2007"/>
                  </a:lnTo>
                  <a:cubicBezTo>
                    <a:pt x="39" y="2007"/>
                    <a:pt x="32" y="2007"/>
                    <a:pt x="16" y="2015"/>
                  </a:cubicBezTo>
                  <a:lnTo>
                    <a:pt x="8" y="2015"/>
                  </a:lnTo>
                  <a:close/>
                  <a:moveTo>
                    <a:pt x="32" y="143"/>
                  </a:moveTo>
                  <a:lnTo>
                    <a:pt x="32" y="143"/>
                  </a:lnTo>
                  <a:cubicBezTo>
                    <a:pt x="134" y="1178"/>
                    <a:pt x="134" y="1178"/>
                    <a:pt x="134" y="1178"/>
                  </a:cubicBezTo>
                  <a:cubicBezTo>
                    <a:pt x="134" y="1186"/>
                    <a:pt x="126" y="1265"/>
                    <a:pt x="119" y="1281"/>
                  </a:cubicBezTo>
                  <a:cubicBezTo>
                    <a:pt x="103" y="1297"/>
                    <a:pt x="87" y="1336"/>
                    <a:pt x="103" y="1360"/>
                  </a:cubicBezTo>
                  <a:cubicBezTo>
                    <a:pt x="111" y="1368"/>
                    <a:pt x="111" y="1376"/>
                    <a:pt x="119" y="1376"/>
                  </a:cubicBezTo>
                  <a:cubicBezTo>
                    <a:pt x="134" y="1384"/>
                    <a:pt x="142" y="1392"/>
                    <a:pt x="142" y="1423"/>
                  </a:cubicBezTo>
                  <a:cubicBezTo>
                    <a:pt x="142" y="1431"/>
                    <a:pt x="142" y="1431"/>
                    <a:pt x="142" y="1431"/>
                  </a:cubicBezTo>
                  <a:cubicBezTo>
                    <a:pt x="142" y="1471"/>
                    <a:pt x="142" y="1494"/>
                    <a:pt x="158" y="1502"/>
                  </a:cubicBezTo>
                  <a:cubicBezTo>
                    <a:pt x="166" y="1502"/>
                    <a:pt x="174" y="1526"/>
                    <a:pt x="174" y="1550"/>
                  </a:cubicBezTo>
                  <a:cubicBezTo>
                    <a:pt x="174" y="1566"/>
                    <a:pt x="174" y="1574"/>
                    <a:pt x="158" y="1581"/>
                  </a:cubicBezTo>
                  <a:cubicBezTo>
                    <a:pt x="134" y="1597"/>
                    <a:pt x="126" y="1613"/>
                    <a:pt x="126" y="1637"/>
                  </a:cubicBezTo>
                  <a:cubicBezTo>
                    <a:pt x="126" y="1653"/>
                    <a:pt x="63" y="1763"/>
                    <a:pt x="39" y="1771"/>
                  </a:cubicBezTo>
                  <a:cubicBezTo>
                    <a:pt x="24" y="1779"/>
                    <a:pt x="24" y="1810"/>
                    <a:pt x="32" y="1826"/>
                  </a:cubicBezTo>
                  <a:lnTo>
                    <a:pt x="32" y="1833"/>
                  </a:lnTo>
                  <a:cubicBezTo>
                    <a:pt x="32" y="1849"/>
                    <a:pt x="32" y="1873"/>
                    <a:pt x="16" y="1897"/>
                  </a:cubicBezTo>
                  <a:cubicBezTo>
                    <a:pt x="8" y="1913"/>
                    <a:pt x="0" y="1928"/>
                    <a:pt x="8" y="1960"/>
                  </a:cubicBezTo>
                  <a:cubicBezTo>
                    <a:pt x="8" y="1976"/>
                    <a:pt x="8" y="1984"/>
                    <a:pt x="16" y="1999"/>
                  </a:cubicBezTo>
                  <a:cubicBezTo>
                    <a:pt x="16" y="1999"/>
                    <a:pt x="16" y="1999"/>
                    <a:pt x="16" y="2007"/>
                  </a:cubicBezTo>
                  <a:cubicBezTo>
                    <a:pt x="32" y="1999"/>
                    <a:pt x="39" y="1999"/>
                    <a:pt x="47" y="2007"/>
                  </a:cubicBezTo>
                  <a:lnTo>
                    <a:pt x="55" y="2007"/>
                  </a:lnTo>
                  <a:cubicBezTo>
                    <a:pt x="71" y="2007"/>
                    <a:pt x="71" y="1999"/>
                    <a:pt x="71" y="1984"/>
                  </a:cubicBezTo>
                  <a:cubicBezTo>
                    <a:pt x="71" y="1968"/>
                    <a:pt x="87" y="1952"/>
                    <a:pt x="111" y="1952"/>
                  </a:cubicBezTo>
                  <a:cubicBezTo>
                    <a:pt x="119" y="1960"/>
                    <a:pt x="126" y="1960"/>
                    <a:pt x="134" y="1960"/>
                  </a:cubicBezTo>
                  <a:cubicBezTo>
                    <a:pt x="142" y="1968"/>
                    <a:pt x="158" y="1976"/>
                    <a:pt x="166" y="1976"/>
                  </a:cubicBezTo>
                  <a:lnTo>
                    <a:pt x="166" y="1976"/>
                  </a:lnTo>
                  <a:cubicBezTo>
                    <a:pt x="166" y="1968"/>
                    <a:pt x="166" y="1968"/>
                    <a:pt x="166" y="1968"/>
                  </a:cubicBezTo>
                  <a:cubicBezTo>
                    <a:pt x="166" y="1952"/>
                    <a:pt x="166" y="1944"/>
                    <a:pt x="190" y="1928"/>
                  </a:cubicBezTo>
                  <a:cubicBezTo>
                    <a:pt x="206" y="1920"/>
                    <a:pt x="221" y="1913"/>
                    <a:pt x="237" y="1913"/>
                  </a:cubicBezTo>
                  <a:cubicBezTo>
                    <a:pt x="245" y="1913"/>
                    <a:pt x="245" y="1913"/>
                    <a:pt x="245" y="1913"/>
                  </a:cubicBezTo>
                  <a:cubicBezTo>
                    <a:pt x="253" y="1913"/>
                    <a:pt x="261" y="1920"/>
                    <a:pt x="261" y="1920"/>
                  </a:cubicBezTo>
                  <a:cubicBezTo>
                    <a:pt x="269" y="1928"/>
                    <a:pt x="269" y="1936"/>
                    <a:pt x="284" y="1936"/>
                  </a:cubicBezTo>
                  <a:lnTo>
                    <a:pt x="292" y="1936"/>
                  </a:lnTo>
                  <a:lnTo>
                    <a:pt x="292" y="1936"/>
                  </a:lnTo>
                  <a:cubicBezTo>
                    <a:pt x="300" y="1936"/>
                    <a:pt x="308" y="1936"/>
                    <a:pt x="316" y="1952"/>
                  </a:cubicBezTo>
                  <a:cubicBezTo>
                    <a:pt x="332" y="1960"/>
                    <a:pt x="340" y="1968"/>
                    <a:pt x="348" y="1968"/>
                  </a:cubicBezTo>
                  <a:cubicBezTo>
                    <a:pt x="356" y="1968"/>
                    <a:pt x="356" y="1952"/>
                    <a:pt x="356" y="1936"/>
                  </a:cubicBezTo>
                  <a:cubicBezTo>
                    <a:pt x="356" y="1928"/>
                    <a:pt x="356" y="1913"/>
                    <a:pt x="356" y="1913"/>
                  </a:cubicBezTo>
                  <a:cubicBezTo>
                    <a:pt x="364" y="1904"/>
                    <a:pt x="372" y="1904"/>
                    <a:pt x="379" y="1904"/>
                  </a:cubicBezTo>
                  <a:cubicBezTo>
                    <a:pt x="387" y="1904"/>
                    <a:pt x="387" y="1904"/>
                    <a:pt x="395" y="1897"/>
                  </a:cubicBezTo>
                  <a:lnTo>
                    <a:pt x="395" y="1897"/>
                  </a:lnTo>
                  <a:cubicBezTo>
                    <a:pt x="403" y="1881"/>
                    <a:pt x="419" y="1881"/>
                    <a:pt x="427" y="1873"/>
                  </a:cubicBezTo>
                  <a:cubicBezTo>
                    <a:pt x="427" y="1873"/>
                    <a:pt x="435" y="1873"/>
                    <a:pt x="435" y="1865"/>
                  </a:cubicBezTo>
                  <a:cubicBezTo>
                    <a:pt x="435" y="1865"/>
                    <a:pt x="443" y="1857"/>
                    <a:pt x="450" y="1857"/>
                  </a:cubicBezTo>
                  <a:lnTo>
                    <a:pt x="450" y="1857"/>
                  </a:lnTo>
                  <a:cubicBezTo>
                    <a:pt x="459" y="1857"/>
                    <a:pt x="459" y="1865"/>
                    <a:pt x="466" y="1865"/>
                  </a:cubicBezTo>
                  <a:lnTo>
                    <a:pt x="466" y="1873"/>
                  </a:lnTo>
                  <a:cubicBezTo>
                    <a:pt x="466" y="1873"/>
                    <a:pt x="482" y="1881"/>
                    <a:pt x="498" y="1889"/>
                  </a:cubicBezTo>
                  <a:lnTo>
                    <a:pt x="498" y="1889"/>
                  </a:lnTo>
                  <a:cubicBezTo>
                    <a:pt x="506" y="1913"/>
                    <a:pt x="506" y="1913"/>
                    <a:pt x="506" y="1913"/>
                  </a:cubicBezTo>
                  <a:cubicBezTo>
                    <a:pt x="514" y="1920"/>
                    <a:pt x="522" y="1920"/>
                    <a:pt x="522" y="1920"/>
                  </a:cubicBezTo>
                  <a:cubicBezTo>
                    <a:pt x="530" y="1920"/>
                    <a:pt x="530" y="1920"/>
                    <a:pt x="530" y="1920"/>
                  </a:cubicBezTo>
                  <a:cubicBezTo>
                    <a:pt x="530" y="1920"/>
                    <a:pt x="530" y="1897"/>
                    <a:pt x="530" y="1889"/>
                  </a:cubicBezTo>
                  <a:lnTo>
                    <a:pt x="530" y="1881"/>
                  </a:lnTo>
                  <a:cubicBezTo>
                    <a:pt x="530" y="1873"/>
                    <a:pt x="530" y="1865"/>
                    <a:pt x="545" y="1857"/>
                  </a:cubicBezTo>
                  <a:lnTo>
                    <a:pt x="545" y="1857"/>
                  </a:lnTo>
                  <a:cubicBezTo>
                    <a:pt x="553" y="1849"/>
                    <a:pt x="553" y="1849"/>
                    <a:pt x="561" y="1833"/>
                  </a:cubicBezTo>
                  <a:lnTo>
                    <a:pt x="561" y="1833"/>
                  </a:lnTo>
                  <a:cubicBezTo>
                    <a:pt x="569" y="1810"/>
                    <a:pt x="577" y="1810"/>
                    <a:pt x="585" y="1802"/>
                  </a:cubicBezTo>
                  <a:cubicBezTo>
                    <a:pt x="585" y="1802"/>
                    <a:pt x="593" y="1802"/>
                    <a:pt x="593" y="1794"/>
                  </a:cubicBezTo>
                  <a:cubicBezTo>
                    <a:pt x="601" y="1794"/>
                    <a:pt x="601" y="1787"/>
                    <a:pt x="609" y="1779"/>
                  </a:cubicBezTo>
                  <a:cubicBezTo>
                    <a:pt x="609" y="1771"/>
                    <a:pt x="617" y="1763"/>
                    <a:pt x="624" y="1763"/>
                  </a:cubicBezTo>
                  <a:lnTo>
                    <a:pt x="624" y="1763"/>
                  </a:lnTo>
                  <a:cubicBezTo>
                    <a:pt x="632" y="1763"/>
                    <a:pt x="640" y="1771"/>
                    <a:pt x="648" y="1779"/>
                  </a:cubicBezTo>
                  <a:cubicBezTo>
                    <a:pt x="648" y="1787"/>
                    <a:pt x="656" y="1787"/>
                    <a:pt x="656" y="1794"/>
                  </a:cubicBezTo>
                  <a:cubicBezTo>
                    <a:pt x="672" y="1802"/>
                    <a:pt x="680" y="1810"/>
                    <a:pt x="696" y="1810"/>
                  </a:cubicBezTo>
                  <a:cubicBezTo>
                    <a:pt x="696" y="1810"/>
                    <a:pt x="696" y="1810"/>
                    <a:pt x="703" y="1810"/>
                  </a:cubicBezTo>
                  <a:lnTo>
                    <a:pt x="712" y="1818"/>
                  </a:lnTo>
                  <a:lnTo>
                    <a:pt x="719" y="1826"/>
                  </a:lnTo>
                  <a:cubicBezTo>
                    <a:pt x="727" y="1826"/>
                    <a:pt x="727" y="1826"/>
                    <a:pt x="735" y="1818"/>
                  </a:cubicBezTo>
                  <a:cubicBezTo>
                    <a:pt x="743" y="1818"/>
                    <a:pt x="743" y="1818"/>
                    <a:pt x="751" y="1818"/>
                  </a:cubicBezTo>
                  <a:cubicBezTo>
                    <a:pt x="759" y="1818"/>
                    <a:pt x="767" y="1818"/>
                    <a:pt x="767" y="1810"/>
                  </a:cubicBezTo>
                  <a:lnTo>
                    <a:pt x="767" y="1802"/>
                  </a:lnTo>
                  <a:cubicBezTo>
                    <a:pt x="759" y="1779"/>
                    <a:pt x="790" y="1708"/>
                    <a:pt x="806" y="1684"/>
                  </a:cubicBezTo>
                  <a:cubicBezTo>
                    <a:pt x="814" y="1676"/>
                    <a:pt x="822" y="1676"/>
                    <a:pt x="822" y="1676"/>
                  </a:cubicBezTo>
                  <a:cubicBezTo>
                    <a:pt x="838" y="1676"/>
                    <a:pt x="854" y="1653"/>
                    <a:pt x="854" y="1637"/>
                  </a:cubicBezTo>
                  <a:cubicBezTo>
                    <a:pt x="854" y="1605"/>
                    <a:pt x="862" y="1589"/>
                    <a:pt x="877" y="1589"/>
                  </a:cubicBezTo>
                  <a:cubicBezTo>
                    <a:pt x="885" y="1589"/>
                    <a:pt x="885" y="1589"/>
                    <a:pt x="885" y="1589"/>
                  </a:cubicBezTo>
                  <a:cubicBezTo>
                    <a:pt x="893" y="1589"/>
                    <a:pt x="893" y="1589"/>
                    <a:pt x="901" y="1574"/>
                  </a:cubicBezTo>
                  <a:cubicBezTo>
                    <a:pt x="909" y="1566"/>
                    <a:pt x="917" y="1566"/>
                    <a:pt x="925" y="1558"/>
                  </a:cubicBezTo>
                  <a:cubicBezTo>
                    <a:pt x="933" y="1558"/>
                    <a:pt x="941" y="1550"/>
                    <a:pt x="933" y="1534"/>
                  </a:cubicBezTo>
                  <a:cubicBezTo>
                    <a:pt x="933" y="1526"/>
                    <a:pt x="925" y="1518"/>
                    <a:pt x="925" y="1518"/>
                  </a:cubicBezTo>
                  <a:cubicBezTo>
                    <a:pt x="917" y="1502"/>
                    <a:pt x="917" y="1502"/>
                    <a:pt x="917" y="1471"/>
                  </a:cubicBezTo>
                  <a:cubicBezTo>
                    <a:pt x="925" y="1447"/>
                    <a:pt x="941" y="1431"/>
                    <a:pt x="956" y="1431"/>
                  </a:cubicBezTo>
                  <a:cubicBezTo>
                    <a:pt x="964" y="1431"/>
                    <a:pt x="964" y="1431"/>
                    <a:pt x="972" y="1431"/>
                  </a:cubicBezTo>
                  <a:cubicBezTo>
                    <a:pt x="972" y="1439"/>
                    <a:pt x="972" y="1439"/>
                    <a:pt x="980" y="1439"/>
                  </a:cubicBezTo>
                  <a:cubicBezTo>
                    <a:pt x="988" y="1455"/>
                    <a:pt x="1004" y="1471"/>
                    <a:pt x="1012" y="1471"/>
                  </a:cubicBezTo>
                  <a:cubicBezTo>
                    <a:pt x="1012" y="1471"/>
                    <a:pt x="1020" y="1471"/>
                    <a:pt x="1020" y="1463"/>
                  </a:cubicBezTo>
                  <a:cubicBezTo>
                    <a:pt x="1028" y="1455"/>
                    <a:pt x="1028" y="1447"/>
                    <a:pt x="1028" y="1439"/>
                  </a:cubicBezTo>
                  <a:cubicBezTo>
                    <a:pt x="1028" y="1431"/>
                    <a:pt x="1020" y="1415"/>
                    <a:pt x="1051" y="1408"/>
                  </a:cubicBezTo>
                  <a:cubicBezTo>
                    <a:pt x="1067" y="1408"/>
                    <a:pt x="1083" y="1408"/>
                    <a:pt x="1099" y="1408"/>
                  </a:cubicBezTo>
                  <a:cubicBezTo>
                    <a:pt x="1115" y="1408"/>
                    <a:pt x="1123" y="1408"/>
                    <a:pt x="1123" y="1400"/>
                  </a:cubicBezTo>
                  <a:cubicBezTo>
                    <a:pt x="1130" y="1392"/>
                    <a:pt x="1130" y="1368"/>
                    <a:pt x="1123" y="1344"/>
                  </a:cubicBezTo>
                  <a:cubicBezTo>
                    <a:pt x="1115" y="1344"/>
                    <a:pt x="1115" y="1336"/>
                    <a:pt x="1115" y="1336"/>
                  </a:cubicBezTo>
                  <a:cubicBezTo>
                    <a:pt x="1099" y="1328"/>
                    <a:pt x="1099" y="1321"/>
                    <a:pt x="1099" y="1297"/>
                  </a:cubicBezTo>
                  <a:cubicBezTo>
                    <a:pt x="1107" y="1289"/>
                    <a:pt x="1107" y="1281"/>
                    <a:pt x="1107" y="1273"/>
                  </a:cubicBezTo>
                  <a:cubicBezTo>
                    <a:pt x="1107" y="1265"/>
                    <a:pt x="1115" y="1257"/>
                    <a:pt x="1115" y="1241"/>
                  </a:cubicBezTo>
                  <a:cubicBezTo>
                    <a:pt x="964" y="32"/>
                    <a:pt x="964" y="32"/>
                    <a:pt x="964" y="32"/>
                  </a:cubicBezTo>
                  <a:cubicBezTo>
                    <a:pt x="949" y="8"/>
                    <a:pt x="941" y="8"/>
                    <a:pt x="933" y="8"/>
                  </a:cubicBezTo>
                  <a:lnTo>
                    <a:pt x="933" y="8"/>
                  </a:lnTo>
                  <a:cubicBezTo>
                    <a:pt x="261" y="87"/>
                    <a:pt x="261" y="87"/>
                    <a:pt x="261" y="87"/>
                  </a:cubicBezTo>
                  <a:cubicBezTo>
                    <a:pt x="229" y="119"/>
                    <a:pt x="166" y="166"/>
                    <a:pt x="111" y="166"/>
                  </a:cubicBezTo>
                  <a:cubicBezTo>
                    <a:pt x="79" y="166"/>
                    <a:pt x="55" y="158"/>
                    <a:pt x="32" y="143"/>
                  </a:cubicBezTo>
                  <a:close/>
                </a:path>
              </a:pathLst>
            </a:custGeom>
            <a:solidFill>
              <a:schemeClr val="accent6"/>
            </a:solidFill>
            <a:ln>
              <a:solidFill>
                <a:schemeClr val="bg2"/>
              </a:solidFill>
            </a:ln>
            <a:effectLst/>
          </p:spPr>
          <p:txBody>
            <a:bodyPr wrap="none" anchor="ctr"/>
            <a:lstStyle/>
            <a:p>
              <a:endParaRPr lang="en-US"/>
            </a:p>
          </p:txBody>
        </p:sp>
        <p:sp>
          <p:nvSpPr>
            <p:cNvPr id="346" name="Freeform 785"/>
            <p:cNvSpPr>
              <a:spLocks noChangeArrowheads="1"/>
            </p:cNvSpPr>
            <p:nvPr/>
          </p:nvSpPr>
          <p:spPr bwMode="auto">
            <a:xfrm>
              <a:off x="19577502" y="6029194"/>
              <a:ext cx="832630" cy="948597"/>
            </a:xfrm>
            <a:custGeom>
              <a:avLst/>
              <a:gdLst>
                <a:gd name="T0" fmla="*/ 1550 w 1582"/>
                <a:gd name="T1" fmla="*/ 720 h 1804"/>
                <a:gd name="T2" fmla="*/ 1550 w 1582"/>
                <a:gd name="T3" fmla="*/ 720 h 1804"/>
                <a:gd name="T4" fmla="*/ 1542 w 1582"/>
                <a:gd name="T5" fmla="*/ 648 h 1804"/>
                <a:gd name="T6" fmla="*/ 1565 w 1582"/>
                <a:gd name="T7" fmla="*/ 641 h 1804"/>
                <a:gd name="T8" fmla="*/ 1447 w 1582"/>
                <a:gd name="T9" fmla="*/ 0 h 1804"/>
                <a:gd name="T10" fmla="*/ 1186 w 1582"/>
                <a:gd name="T11" fmla="*/ 190 h 1804"/>
                <a:gd name="T12" fmla="*/ 1052 w 1582"/>
                <a:gd name="T13" fmla="*/ 309 h 1804"/>
                <a:gd name="T14" fmla="*/ 925 w 1582"/>
                <a:gd name="T15" fmla="*/ 332 h 1804"/>
                <a:gd name="T16" fmla="*/ 791 w 1582"/>
                <a:gd name="T17" fmla="*/ 380 h 1804"/>
                <a:gd name="T18" fmla="*/ 728 w 1582"/>
                <a:gd name="T19" fmla="*/ 364 h 1804"/>
                <a:gd name="T20" fmla="*/ 672 w 1582"/>
                <a:gd name="T21" fmla="*/ 388 h 1804"/>
                <a:gd name="T22" fmla="*/ 657 w 1582"/>
                <a:gd name="T23" fmla="*/ 364 h 1804"/>
                <a:gd name="T24" fmla="*/ 712 w 1582"/>
                <a:gd name="T25" fmla="*/ 348 h 1804"/>
                <a:gd name="T26" fmla="*/ 672 w 1582"/>
                <a:gd name="T27" fmla="*/ 332 h 1804"/>
                <a:gd name="T28" fmla="*/ 641 w 1582"/>
                <a:gd name="T29" fmla="*/ 340 h 1804"/>
                <a:gd name="T30" fmla="*/ 577 w 1582"/>
                <a:gd name="T31" fmla="*/ 317 h 1804"/>
                <a:gd name="T32" fmla="*/ 506 w 1582"/>
                <a:gd name="T33" fmla="*/ 285 h 1804"/>
                <a:gd name="T34" fmla="*/ 459 w 1582"/>
                <a:gd name="T35" fmla="*/ 261 h 1804"/>
                <a:gd name="T36" fmla="*/ 0 w 1582"/>
                <a:gd name="T37" fmla="*/ 356 h 1804"/>
                <a:gd name="T38" fmla="*/ 0 w 1582"/>
                <a:gd name="T39" fmla="*/ 356 h 1804"/>
                <a:gd name="T40" fmla="*/ 151 w 1582"/>
                <a:gd name="T41" fmla="*/ 1574 h 1804"/>
                <a:gd name="T42" fmla="*/ 166 w 1582"/>
                <a:gd name="T43" fmla="*/ 1558 h 1804"/>
                <a:gd name="T44" fmla="*/ 253 w 1582"/>
                <a:gd name="T45" fmla="*/ 1565 h 1804"/>
                <a:gd name="T46" fmla="*/ 317 w 1582"/>
                <a:gd name="T47" fmla="*/ 1574 h 1804"/>
                <a:gd name="T48" fmla="*/ 364 w 1582"/>
                <a:gd name="T49" fmla="*/ 1645 h 1804"/>
                <a:gd name="T50" fmla="*/ 419 w 1582"/>
                <a:gd name="T51" fmla="*/ 1700 h 1804"/>
                <a:gd name="T52" fmla="*/ 530 w 1582"/>
                <a:gd name="T53" fmla="*/ 1700 h 1804"/>
                <a:gd name="T54" fmla="*/ 617 w 1582"/>
                <a:gd name="T55" fmla="*/ 1755 h 1804"/>
                <a:gd name="T56" fmla="*/ 664 w 1582"/>
                <a:gd name="T57" fmla="*/ 1708 h 1804"/>
                <a:gd name="T58" fmla="*/ 728 w 1582"/>
                <a:gd name="T59" fmla="*/ 1732 h 1804"/>
                <a:gd name="T60" fmla="*/ 759 w 1582"/>
                <a:gd name="T61" fmla="*/ 1716 h 1804"/>
                <a:gd name="T62" fmla="*/ 783 w 1582"/>
                <a:gd name="T63" fmla="*/ 1708 h 1804"/>
                <a:gd name="T64" fmla="*/ 807 w 1582"/>
                <a:gd name="T65" fmla="*/ 1684 h 1804"/>
                <a:gd name="T66" fmla="*/ 830 w 1582"/>
                <a:gd name="T67" fmla="*/ 1676 h 1804"/>
                <a:gd name="T68" fmla="*/ 854 w 1582"/>
                <a:gd name="T69" fmla="*/ 1652 h 1804"/>
                <a:gd name="T70" fmla="*/ 870 w 1582"/>
                <a:gd name="T71" fmla="*/ 1668 h 1804"/>
                <a:gd name="T72" fmla="*/ 870 w 1582"/>
                <a:gd name="T73" fmla="*/ 1676 h 1804"/>
                <a:gd name="T74" fmla="*/ 894 w 1582"/>
                <a:gd name="T75" fmla="*/ 1700 h 1804"/>
                <a:gd name="T76" fmla="*/ 910 w 1582"/>
                <a:gd name="T77" fmla="*/ 1724 h 1804"/>
                <a:gd name="T78" fmla="*/ 965 w 1582"/>
                <a:gd name="T79" fmla="*/ 1747 h 1804"/>
                <a:gd name="T80" fmla="*/ 981 w 1582"/>
                <a:gd name="T81" fmla="*/ 1771 h 1804"/>
                <a:gd name="T82" fmla="*/ 1012 w 1582"/>
                <a:gd name="T83" fmla="*/ 1803 h 1804"/>
                <a:gd name="T84" fmla="*/ 1060 w 1582"/>
                <a:gd name="T85" fmla="*/ 1787 h 1804"/>
                <a:gd name="T86" fmla="*/ 1083 w 1582"/>
                <a:gd name="T87" fmla="*/ 1739 h 1804"/>
                <a:gd name="T88" fmla="*/ 1123 w 1582"/>
                <a:gd name="T89" fmla="*/ 1708 h 1804"/>
                <a:gd name="T90" fmla="*/ 1123 w 1582"/>
                <a:gd name="T91" fmla="*/ 1637 h 1804"/>
                <a:gd name="T92" fmla="*/ 1123 w 1582"/>
                <a:gd name="T93" fmla="*/ 1550 h 1804"/>
                <a:gd name="T94" fmla="*/ 1163 w 1582"/>
                <a:gd name="T95" fmla="*/ 1479 h 1804"/>
                <a:gd name="T96" fmla="*/ 1226 w 1582"/>
                <a:gd name="T97" fmla="*/ 1510 h 1804"/>
                <a:gd name="T98" fmla="*/ 1218 w 1582"/>
                <a:gd name="T99" fmla="*/ 1376 h 1804"/>
                <a:gd name="T100" fmla="*/ 1281 w 1582"/>
                <a:gd name="T101" fmla="*/ 1328 h 1804"/>
                <a:gd name="T102" fmla="*/ 1305 w 1582"/>
                <a:gd name="T103" fmla="*/ 1257 h 1804"/>
                <a:gd name="T104" fmla="*/ 1360 w 1582"/>
                <a:gd name="T105" fmla="*/ 1265 h 1804"/>
                <a:gd name="T106" fmla="*/ 1423 w 1582"/>
                <a:gd name="T107" fmla="*/ 1257 h 1804"/>
                <a:gd name="T108" fmla="*/ 1502 w 1582"/>
                <a:gd name="T109" fmla="*/ 1154 h 1804"/>
                <a:gd name="T110" fmla="*/ 1510 w 1582"/>
                <a:gd name="T111" fmla="*/ 1012 h 1804"/>
                <a:gd name="T112" fmla="*/ 1550 w 1582"/>
                <a:gd name="T113" fmla="*/ 957 h 1804"/>
                <a:gd name="T114" fmla="*/ 1550 w 1582"/>
                <a:gd name="T115" fmla="*/ 830 h 1804"/>
                <a:gd name="T116" fmla="*/ 1565 w 1582"/>
                <a:gd name="T117" fmla="*/ 799 h 1804"/>
                <a:gd name="T118" fmla="*/ 1550 w 1582"/>
                <a:gd name="T119" fmla="*/ 720 h 1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82" h="1804">
                  <a:moveTo>
                    <a:pt x="1550" y="720"/>
                  </a:moveTo>
                  <a:lnTo>
                    <a:pt x="1550" y="720"/>
                  </a:lnTo>
                  <a:cubicBezTo>
                    <a:pt x="1550" y="696"/>
                    <a:pt x="1542" y="664"/>
                    <a:pt x="1542" y="648"/>
                  </a:cubicBezTo>
                  <a:cubicBezTo>
                    <a:pt x="1534" y="641"/>
                    <a:pt x="1550" y="633"/>
                    <a:pt x="1565" y="641"/>
                  </a:cubicBezTo>
                  <a:cubicBezTo>
                    <a:pt x="1447" y="0"/>
                    <a:pt x="1447" y="0"/>
                    <a:pt x="1447" y="0"/>
                  </a:cubicBezTo>
                  <a:cubicBezTo>
                    <a:pt x="1352" y="56"/>
                    <a:pt x="1210" y="151"/>
                    <a:pt x="1186" y="190"/>
                  </a:cubicBezTo>
                  <a:cubicBezTo>
                    <a:pt x="1154" y="230"/>
                    <a:pt x="1083" y="309"/>
                    <a:pt x="1052" y="309"/>
                  </a:cubicBezTo>
                  <a:cubicBezTo>
                    <a:pt x="1012" y="309"/>
                    <a:pt x="949" y="309"/>
                    <a:pt x="925" y="332"/>
                  </a:cubicBezTo>
                  <a:cubicBezTo>
                    <a:pt x="910" y="356"/>
                    <a:pt x="807" y="395"/>
                    <a:pt x="791" y="380"/>
                  </a:cubicBezTo>
                  <a:cubicBezTo>
                    <a:pt x="767" y="364"/>
                    <a:pt x="728" y="356"/>
                    <a:pt x="728" y="364"/>
                  </a:cubicBezTo>
                  <a:cubicBezTo>
                    <a:pt x="720" y="372"/>
                    <a:pt x="688" y="380"/>
                    <a:pt x="672" y="388"/>
                  </a:cubicBezTo>
                  <a:cubicBezTo>
                    <a:pt x="657" y="395"/>
                    <a:pt x="648" y="372"/>
                    <a:pt x="657" y="364"/>
                  </a:cubicBezTo>
                  <a:cubicBezTo>
                    <a:pt x="672" y="356"/>
                    <a:pt x="712" y="364"/>
                    <a:pt x="712" y="348"/>
                  </a:cubicBezTo>
                  <a:cubicBezTo>
                    <a:pt x="704" y="332"/>
                    <a:pt x="696" y="324"/>
                    <a:pt x="672" y="332"/>
                  </a:cubicBezTo>
                  <a:cubicBezTo>
                    <a:pt x="648" y="348"/>
                    <a:pt x="657" y="364"/>
                    <a:pt x="641" y="340"/>
                  </a:cubicBezTo>
                  <a:cubicBezTo>
                    <a:pt x="625" y="324"/>
                    <a:pt x="617" y="332"/>
                    <a:pt x="577" y="317"/>
                  </a:cubicBezTo>
                  <a:cubicBezTo>
                    <a:pt x="538" y="301"/>
                    <a:pt x="538" y="309"/>
                    <a:pt x="506" y="285"/>
                  </a:cubicBezTo>
                  <a:cubicBezTo>
                    <a:pt x="483" y="277"/>
                    <a:pt x="459" y="285"/>
                    <a:pt x="459" y="261"/>
                  </a:cubicBezTo>
                  <a:cubicBezTo>
                    <a:pt x="332" y="301"/>
                    <a:pt x="16" y="380"/>
                    <a:pt x="0" y="356"/>
                  </a:cubicBezTo>
                  <a:lnTo>
                    <a:pt x="0" y="356"/>
                  </a:lnTo>
                  <a:cubicBezTo>
                    <a:pt x="151" y="1574"/>
                    <a:pt x="151" y="1574"/>
                    <a:pt x="151" y="1574"/>
                  </a:cubicBezTo>
                  <a:cubicBezTo>
                    <a:pt x="151" y="1558"/>
                    <a:pt x="158" y="1558"/>
                    <a:pt x="166" y="1558"/>
                  </a:cubicBezTo>
                  <a:cubicBezTo>
                    <a:pt x="198" y="1558"/>
                    <a:pt x="222" y="1558"/>
                    <a:pt x="253" y="1565"/>
                  </a:cubicBezTo>
                  <a:cubicBezTo>
                    <a:pt x="285" y="1574"/>
                    <a:pt x="293" y="1542"/>
                    <a:pt x="317" y="1574"/>
                  </a:cubicBezTo>
                  <a:cubicBezTo>
                    <a:pt x="340" y="1613"/>
                    <a:pt x="340" y="1629"/>
                    <a:pt x="364" y="1645"/>
                  </a:cubicBezTo>
                  <a:cubicBezTo>
                    <a:pt x="388" y="1660"/>
                    <a:pt x="372" y="1700"/>
                    <a:pt x="419" y="1700"/>
                  </a:cubicBezTo>
                  <a:cubicBezTo>
                    <a:pt x="467" y="1708"/>
                    <a:pt x="514" y="1684"/>
                    <a:pt x="530" y="1700"/>
                  </a:cubicBezTo>
                  <a:cubicBezTo>
                    <a:pt x="546" y="1724"/>
                    <a:pt x="593" y="1763"/>
                    <a:pt x="617" y="1755"/>
                  </a:cubicBezTo>
                  <a:cubicBezTo>
                    <a:pt x="641" y="1747"/>
                    <a:pt x="633" y="1700"/>
                    <a:pt x="664" y="1708"/>
                  </a:cubicBezTo>
                  <a:cubicBezTo>
                    <a:pt x="696" y="1716"/>
                    <a:pt x="704" y="1732"/>
                    <a:pt x="728" y="1732"/>
                  </a:cubicBezTo>
                  <a:cubicBezTo>
                    <a:pt x="743" y="1732"/>
                    <a:pt x="751" y="1724"/>
                    <a:pt x="759" y="1716"/>
                  </a:cubicBezTo>
                  <a:cubicBezTo>
                    <a:pt x="759" y="1700"/>
                    <a:pt x="775" y="1700"/>
                    <a:pt x="783" y="1708"/>
                  </a:cubicBezTo>
                  <a:cubicBezTo>
                    <a:pt x="791" y="1708"/>
                    <a:pt x="799" y="1692"/>
                    <a:pt x="807" y="1684"/>
                  </a:cubicBezTo>
                  <a:lnTo>
                    <a:pt x="830" y="1676"/>
                  </a:lnTo>
                  <a:cubicBezTo>
                    <a:pt x="854" y="1652"/>
                    <a:pt x="854" y="1652"/>
                    <a:pt x="854" y="1652"/>
                  </a:cubicBezTo>
                  <a:cubicBezTo>
                    <a:pt x="870" y="1668"/>
                    <a:pt x="870" y="1668"/>
                    <a:pt x="870" y="1668"/>
                  </a:cubicBezTo>
                  <a:cubicBezTo>
                    <a:pt x="870" y="1668"/>
                    <a:pt x="870" y="1668"/>
                    <a:pt x="870" y="1676"/>
                  </a:cubicBezTo>
                  <a:cubicBezTo>
                    <a:pt x="878" y="1692"/>
                    <a:pt x="886" y="1700"/>
                    <a:pt x="894" y="1700"/>
                  </a:cubicBezTo>
                  <a:cubicBezTo>
                    <a:pt x="910" y="1708"/>
                    <a:pt x="901" y="1708"/>
                    <a:pt x="910" y="1724"/>
                  </a:cubicBezTo>
                  <a:cubicBezTo>
                    <a:pt x="925" y="1732"/>
                    <a:pt x="949" y="1739"/>
                    <a:pt x="965" y="1747"/>
                  </a:cubicBezTo>
                  <a:cubicBezTo>
                    <a:pt x="981" y="1747"/>
                    <a:pt x="981" y="1763"/>
                    <a:pt x="981" y="1771"/>
                  </a:cubicBezTo>
                  <a:cubicBezTo>
                    <a:pt x="988" y="1779"/>
                    <a:pt x="1004" y="1795"/>
                    <a:pt x="1012" y="1803"/>
                  </a:cubicBezTo>
                  <a:cubicBezTo>
                    <a:pt x="1028" y="1795"/>
                    <a:pt x="1044" y="1795"/>
                    <a:pt x="1060" y="1787"/>
                  </a:cubicBezTo>
                  <a:cubicBezTo>
                    <a:pt x="1091" y="1787"/>
                    <a:pt x="1083" y="1779"/>
                    <a:pt x="1083" y="1739"/>
                  </a:cubicBezTo>
                  <a:cubicBezTo>
                    <a:pt x="1083" y="1708"/>
                    <a:pt x="1099" y="1716"/>
                    <a:pt x="1123" y="1708"/>
                  </a:cubicBezTo>
                  <a:cubicBezTo>
                    <a:pt x="1139" y="1700"/>
                    <a:pt x="1131" y="1660"/>
                    <a:pt x="1123" y="1637"/>
                  </a:cubicBezTo>
                  <a:cubicBezTo>
                    <a:pt x="1107" y="1613"/>
                    <a:pt x="1131" y="1581"/>
                    <a:pt x="1123" y="1550"/>
                  </a:cubicBezTo>
                  <a:cubicBezTo>
                    <a:pt x="1123" y="1526"/>
                    <a:pt x="1147" y="1487"/>
                    <a:pt x="1163" y="1479"/>
                  </a:cubicBezTo>
                  <a:cubicBezTo>
                    <a:pt x="1170" y="1463"/>
                    <a:pt x="1202" y="1494"/>
                    <a:pt x="1226" y="1510"/>
                  </a:cubicBezTo>
                  <a:cubicBezTo>
                    <a:pt x="1241" y="1526"/>
                    <a:pt x="1226" y="1415"/>
                    <a:pt x="1218" y="1376"/>
                  </a:cubicBezTo>
                  <a:cubicBezTo>
                    <a:pt x="1210" y="1344"/>
                    <a:pt x="1257" y="1336"/>
                    <a:pt x="1281" y="1328"/>
                  </a:cubicBezTo>
                  <a:cubicBezTo>
                    <a:pt x="1305" y="1321"/>
                    <a:pt x="1297" y="1289"/>
                    <a:pt x="1305" y="1257"/>
                  </a:cubicBezTo>
                  <a:cubicBezTo>
                    <a:pt x="1313" y="1226"/>
                    <a:pt x="1336" y="1249"/>
                    <a:pt x="1360" y="1265"/>
                  </a:cubicBezTo>
                  <a:cubicBezTo>
                    <a:pt x="1392" y="1281"/>
                    <a:pt x="1392" y="1265"/>
                    <a:pt x="1423" y="1257"/>
                  </a:cubicBezTo>
                  <a:cubicBezTo>
                    <a:pt x="1447" y="1257"/>
                    <a:pt x="1487" y="1186"/>
                    <a:pt x="1502" y="1154"/>
                  </a:cubicBezTo>
                  <a:cubicBezTo>
                    <a:pt x="1526" y="1131"/>
                    <a:pt x="1518" y="1068"/>
                    <a:pt x="1510" y="1012"/>
                  </a:cubicBezTo>
                  <a:cubicBezTo>
                    <a:pt x="1510" y="949"/>
                    <a:pt x="1542" y="973"/>
                    <a:pt x="1550" y="957"/>
                  </a:cubicBezTo>
                  <a:cubicBezTo>
                    <a:pt x="1565" y="949"/>
                    <a:pt x="1550" y="870"/>
                    <a:pt x="1550" y="830"/>
                  </a:cubicBezTo>
                  <a:cubicBezTo>
                    <a:pt x="1542" y="791"/>
                    <a:pt x="1550" y="807"/>
                    <a:pt x="1565" y="799"/>
                  </a:cubicBezTo>
                  <a:cubicBezTo>
                    <a:pt x="1581" y="791"/>
                    <a:pt x="1558" y="751"/>
                    <a:pt x="1550" y="720"/>
                  </a:cubicBezTo>
                </a:path>
              </a:pathLst>
            </a:custGeom>
            <a:solidFill>
              <a:schemeClr val="accent6"/>
            </a:solidFill>
            <a:ln>
              <a:solidFill>
                <a:schemeClr val="bg2"/>
              </a:solidFill>
            </a:ln>
            <a:effectLst/>
          </p:spPr>
          <p:txBody>
            <a:bodyPr wrap="none" anchor="ctr"/>
            <a:lstStyle/>
            <a:p>
              <a:endParaRPr lang="en-US"/>
            </a:p>
          </p:txBody>
        </p:sp>
        <p:sp>
          <p:nvSpPr>
            <p:cNvPr id="347" name="Freeform 786"/>
            <p:cNvSpPr>
              <a:spLocks noChangeArrowheads="1"/>
            </p:cNvSpPr>
            <p:nvPr/>
          </p:nvSpPr>
          <p:spPr bwMode="auto">
            <a:xfrm>
              <a:off x="19572864" y="6024555"/>
              <a:ext cx="837269" cy="953235"/>
            </a:xfrm>
            <a:custGeom>
              <a:avLst/>
              <a:gdLst>
                <a:gd name="T0" fmla="*/ 989 w 1590"/>
                <a:gd name="T1" fmla="*/ 1787 h 1812"/>
                <a:gd name="T2" fmla="*/ 909 w 1590"/>
                <a:gd name="T3" fmla="*/ 1716 h 1812"/>
                <a:gd name="T4" fmla="*/ 862 w 1590"/>
                <a:gd name="T5" fmla="*/ 1668 h 1812"/>
                <a:gd name="T6" fmla="*/ 783 w 1590"/>
                <a:gd name="T7" fmla="*/ 1716 h 1812"/>
                <a:gd name="T8" fmla="*/ 672 w 1590"/>
                <a:gd name="T9" fmla="*/ 1716 h 1812"/>
                <a:gd name="T10" fmla="*/ 617 w 1590"/>
                <a:gd name="T11" fmla="*/ 1763 h 1812"/>
                <a:gd name="T12" fmla="*/ 443 w 1590"/>
                <a:gd name="T13" fmla="*/ 1716 h 1812"/>
                <a:gd name="T14" fmla="*/ 340 w 1590"/>
                <a:gd name="T15" fmla="*/ 1613 h 1812"/>
                <a:gd name="T16" fmla="*/ 269 w 1590"/>
                <a:gd name="T17" fmla="*/ 1582 h 1812"/>
                <a:gd name="T18" fmla="*/ 159 w 1590"/>
                <a:gd name="T19" fmla="*/ 1582 h 1812"/>
                <a:gd name="T20" fmla="*/ 8 w 1590"/>
                <a:gd name="T21" fmla="*/ 356 h 1812"/>
                <a:gd name="T22" fmla="*/ 475 w 1590"/>
                <a:gd name="T23" fmla="*/ 269 h 1812"/>
                <a:gd name="T24" fmla="*/ 554 w 1590"/>
                <a:gd name="T25" fmla="*/ 309 h 1812"/>
                <a:gd name="T26" fmla="*/ 656 w 1590"/>
                <a:gd name="T27" fmla="*/ 356 h 1812"/>
                <a:gd name="T28" fmla="*/ 720 w 1590"/>
                <a:gd name="T29" fmla="*/ 356 h 1812"/>
                <a:gd name="T30" fmla="*/ 665 w 1590"/>
                <a:gd name="T31" fmla="*/ 388 h 1812"/>
                <a:gd name="T32" fmla="*/ 728 w 1590"/>
                <a:gd name="T33" fmla="*/ 372 h 1812"/>
                <a:gd name="T34" fmla="*/ 933 w 1590"/>
                <a:gd name="T35" fmla="*/ 340 h 1812"/>
                <a:gd name="T36" fmla="*/ 1463 w 1590"/>
                <a:gd name="T37" fmla="*/ 0 h 1812"/>
                <a:gd name="T38" fmla="*/ 1566 w 1590"/>
                <a:gd name="T39" fmla="*/ 649 h 1812"/>
                <a:gd name="T40" fmla="*/ 1566 w 1590"/>
                <a:gd name="T41" fmla="*/ 728 h 1812"/>
                <a:gd name="T42" fmla="*/ 1558 w 1590"/>
                <a:gd name="T43" fmla="*/ 838 h 1812"/>
                <a:gd name="T44" fmla="*/ 1526 w 1590"/>
                <a:gd name="T45" fmla="*/ 1020 h 1812"/>
                <a:gd name="T46" fmla="*/ 1408 w 1590"/>
                <a:gd name="T47" fmla="*/ 1281 h 1812"/>
                <a:gd name="T48" fmla="*/ 1329 w 1590"/>
                <a:gd name="T49" fmla="*/ 1249 h 1812"/>
                <a:gd name="T50" fmla="*/ 1273 w 1590"/>
                <a:gd name="T51" fmla="*/ 1344 h 1812"/>
                <a:gd name="T52" fmla="*/ 1234 w 1590"/>
                <a:gd name="T53" fmla="*/ 1518 h 1812"/>
                <a:gd name="T54" fmla="*/ 1131 w 1590"/>
                <a:gd name="T55" fmla="*/ 1597 h 1812"/>
                <a:gd name="T56" fmla="*/ 1115 w 1590"/>
                <a:gd name="T57" fmla="*/ 1724 h 1812"/>
                <a:gd name="T58" fmla="*/ 1020 w 1590"/>
                <a:gd name="T59" fmla="*/ 1811 h 1812"/>
                <a:gd name="T60" fmla="*/ 878 w 1590"/>
                <a:gd name="T61" fmla="*/ 1676 h 1812"/>
                <a:gd name="T62" fmla="*/ 925 w 1590"/>
                <a:gd name="T63" fmla="*/ 1732 h 1812"/>
                <a:gd name="T64" fmla="*/ 1020 w 1590"/>
                <a:gd name="T65" fmla="*/ 1803 h 1812"/>
                <a:gd name="T66" fmla="*/ 1115 w 1590"/>
                <a:gd name="T67" fmla="*/ 1716 h 1812"/>
                <a:gd name="T68" fmla="*/ 1123 w 1590"/>
                <a:gd name="T69" fmla="*/ 1597 h 1812"/>
                <a:gd name="T70" fmla="*/ 1210 w 1590"/>
                <a:gd name="T71" fmla="*/ 1502 h 1812"/>
                <a:gd name="T72" fmla="*/ 1273 w 1590"/>
                <a:gd name="T73" fmla="*/ 1336 h 1812"/>
                <a:gd name="T74" fmla="*/ 1329 w 1590"/>
                <a:gd name="T75" fmla="*/ 1242 h 1812"/>
                <a:gd name="T76" fmla="*/ 1408 w 1590"/>
                <a:gd name="T77" fmla="*/ 1273 h 1812"/>
                <a:gd name="T78" fmla="*/ 1518 w 1590"/>
                <a:gd name="T79" fmla="*/ 1020 h 1812"/>
                <a:gd name="T80" fmla="*/ 1550 w 1590"/>
                <a:gd name="T81" fmla="*/ 838 h 1812"/>
                <a:gd name="T82" fmla="*/ 1558 w 1590"/>
                <a:gd name="T83" fmla="*/ 728 h 1812"/>
                <a:gd name="T84" fmla="*/ 1566 w 1590"/>
                <a:gd name="T85" fmla="*/ 641 h 1812"/>
                <a:gd name="T86" fmla="*/ 1060 w 1590"/>
                <a:gd name="T87" fmla="*/ 325 h 1812"/>
                <a:gd name="T88" fmla="*/ 743 w 1590"/>
                <a:gd name="T89" fmla="*/ 372 h 1812"/>
                <a:gd name="T90" fmla="*/ 672 w 1590"/>
                <a:gd name="T91" fmla="*/ 403 h 1812"/>
                <a:gd name="T92" fmla="*/ 712 w 1590"/>
                <a:gd name="T93" fmla="*/ 356 h 1812"/>
                <a:gd name="T94" fmla="*/ 665 w 1590"/>
                <a:gd name="T95" fmla="*/ 356 h 1812"/>
                <a:gd name="T96" fmla="*/ 585 w 1590"/>
                <a:gd name="T97" fmla="*/ 325 h 1812"/>
                <a:gd name="T98" fmla="*/ 467 w 1590"/>
                <a:gd name="T99" fmla="*/ 277 h 1812"/>
                <a:gd name="T100" fmla="*/ 174 w 1590"/>
                <a:gd name="T101" fmla="*/ 1558 h 1812"/>
                <a:gd name="T102" fmla="*/ 285 w 1590"/>
                <a:gd name="T103" fmla="*/ 1566 h 1812"/>
                <a:gd name="T104" fmla="*/ 372 w 1590"/>
                <a:gd name="T105" fmla="*/ 1653 h 1812"/>
                <a:gd name="T106" fmla="*/ 483 w 1590"/>
                <a:gd name="T107" fmla="*/ 1700 h 1812"/>
                <a:gd name="T108" fmla="*/ 625 w 1590"/>
                <a:gd name="T109" fmla="*/ 1755 h 1812"/>
                <a:gd name="T110" fmla="*/ 712 w 1590"/>
                <a:gd name="T111" fmla="*/ 1724 h 1812"/>
                <a:gd name="T112" fmla="*/ 791 w 1590"/>
                <a:gd name="T113" fmla="*/ 1708 h 1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0" h="1812">
                  <a:moveTo>
                    <a:pt x="1020" y="1811"/>
                  </a:moveTo>
                  <a:lnTo>
                    <a:pt x="1020" y="1811"/>
                  </a:lnTo>
                  <a:lnTo>
                    <a:pt x="1020" y="1811"/>
                  </a:lnTo>
                  <a:cubicBezTo>
                    <a:pt x="1004" y="1803"/>
                    <a:pt x="989" y="1787"/>
                    <a:pt x="989" y="1787"/>
                  </a:cubicBezTo>
                  <a:cubicBezTo>
                    <a:pt x="989" y="1779"/>
                    <a:pt x="989" y="1779"/>
                    <a:pt x="981" y="1771"/>
                  </a:cubicBezTo>
                  <a:cubicBezTo>
                    <a:pt x="981" y="1763"/>
                    <a:pt x="981" y="1755"/>
                    <a:pt x="973" y="1755"/>
                  </a:cubicBezTo>
                  <a:cubicBezTo>
                    <a:pt x="941" y="1747"/>
                    <a:pt x="925" y="1740"/>
                    <a:pt x="918" y="1732"/>
                  </a:cubicBezTo>
                  <a:cubicBezTo>
                    <a:pt x="909" y="1724"/>
                    <a:pt x="909" y="1724"/>
                    <a:pt x="909" y="1716"/>
                  </a:cubicBezTo>
                  <a:cubicBezTo>
                    <a:pt x="909" y="1716"/>
                    <a:pt x="909" y="1716"/>
                    <a:pt x="902" y="1716"/>
                  </a:cubicBezTo>
                  <a:cubicBezTo>
                    <a:pt x="894" y="1708"/>
                    <a:pt x="878" y="1700"/>
                    <a:pt x="878" y="1692"/>
                  </a:cubicBezTo>
                  <a:cubicBezTo>
                    <a:pt x="870" y="1684"/>
                    <a:pt x="870" y="1676"/>
                    <a:pt x="870" y="1676"/>
                  </a:cubicBezTo>
                  <a:cubicBezTo>
                    <a:pt x="862" y="1668"/>
                    <a:pt x="862" y="1668"/>
                    <a:pt x="862" y="1668"/>
                  </a:cubicBezTo>
                  <a:cubicBezTo>
                    <a:pt x="838" y="1684"/>
                    <a:pt x="838" y="1684"/>
                    <a:pt x="838" y="1684"/>
                  </a:cubicBezTo>
                  <a:cubicBezTo>
                    <a:pt x="831" y="1692"/>
                    <a:pt x="815" y="1692"/>
                    <a:pt x="815" y="1700"/>
                  </a:cubicBezTo>
                  <a:cubicBezTo>
                    <a:pt x="807" y="1716"/>
                    <a:pt x="799" y="1716"/>
                    <a:pt x="791" y="1716"/>
                  </a:cubicBezTo>
                  <a:lnTo>
                    <a:pt x="783" y="1716"/>
                  </a:lnTo>
                  <a:cubicBezTo>
                    <a:pt x="775" y="1716"/>
                    <a:pt x="767" y="1716"/>
                    <a:pt x="767" y="1724"/>
                  </a:cubicBezTo>
                  <a:cubicBezTo>
                    <a:pt x="767" y="1732"/>
                    <a:pt x="751" y="1740"/>
                    <a:pt x="736" y="1740"/>
                  </a:cubicBezTo>
                  <a:cubicBezTo>
                    <a:pt x="720" y="1740"/>
                    <a:pt x="712" y="1740"/>
                    <a:pt x="704" y="1732"/>
                  </a:cubicBezTo>
                  <a:cubicBezTo>
                    <a:pt x="696" y="1732"/>
                    <a:pt x="688" y="1724"/>
                    <a:pt x="672" y="1716"/>
                  </a:cubicBezTo>
                  <a:lnTo>
                    <a:pt x="665" y="1716"/>
                  </a:lnTo>
                  <a:cubicBezTo>
                    <a:pt x="656" y="1716"/>
                    <a:pt x="656" y="1724"/>
                    <a:pt x="649" y="1740"/>
                  </a:cubicBezTo>
                  <a:cubicBezTo>
                    <a:pt x="641" y="1747"/>
                    <a:pt x="641" y="1763"/>
                    <a:pt x="625" y="1763"/>
                  </a:cubicBezTo>
                  <a:cubicBezTo>
                    <a:pt x="625" y="1763"/>
                    <a:pt x="625" y="1763"/>
                    <a:pt x="617" y="1763"/>
                  </a:cubicBezTo>
                  <a:cubicBezTo>
                    <a:pt x="593" y="1763"/>
                    <a:pt x="546" y="1732"/>
                    <a:pt x="538" y="1708"/>
                  </a:cubicBezTo>
                  <a:cubicBezTo>
                    <a:pt x="530" y="1708"/>
                    <a:pt x="522" y="1708"/>
                    <a:pt x="514" y="1708"/>
                  </a:cubicBezTo>
                  <a:cubicBezTo>
                    <a:pt x="506" y="1708"/>
                    <a:pt x="498" y="1708"/>
                    <a:pt x="491" y="1708"/>
                  </a:cubicBezTo>
                  <a:cubicBezTo>
                    <a:pt x="475" y="1716"/>
                    <a:pt x="459" y="1716"/>
                    <a:pt x="443" y="1716"/>
                  </a:cubicBezTo>
                  <a:cubicBezTo>
                    <a:pt x="435" y="1716"/>
                    <a:pt x="427" y="1716"/>
                    <a:pt x="427" y="1716"/>
                  </a:cubicBezTo>
                  <a:cubicBezTo>
                    <a:pt x="396" y="1708"/>
                    <a:pt x="388" y="1692"/>
                    <a:pt x="380" y="1676"/>
                  </a:cubicBezTo>
                  <a:cubicBezTo>
                    <a:pt x="380" y="1668"/>
                    <a:pt x="380" y="1660"/>
                    <a:pt x="372" y="1653"/>
                  </a:cubicBezTo>
                  <a:cubicBezTo>
                    <a:pt x="356" y="1645"/>
                    <a:pt x="348" y="1637"/>
                    <a:pt x="340" y="1613"/>
                  </a:cubicBezTo>
                  <a:cubicBezTo>
                    <a:pt x="332" y="1605"/>
                    <a:pt x="325" y="1597"/>
                    <a:pt x="317" y="1582"/>
                  </a:cubicBezTo>
                  <a:cubicBezTo>
                    <a:pt x="309" y="1573"/>
                    <a:pt x="301" y="1573"/>
                    <a:pt x="301" y="1573"/>
                  </a:cubicBezTo>
                  <a:lnTo>
                    <a:pt x="293" y="1573"/>
                  </a:lnTo>
                  <a:cubicBezTo>
                    <a:pt x="285" y="1573"/>
                    <a:pt x="277" y="1582"/>
                    <a:pt x="269" y="1582"/>
                  </a:cubicBezTo>
                  <a:lnTo>
                    <a:pt x="261" y="1582"/>
                  </a:lnTo>
                  <a:cubicBezTo>
                    <a:pt x="230" y="1573"/>
                    <a:pt x="206" y="1566"/>
                    <a:pt x="174" y="1566"/>
                  </a:cubicBezTo>
                  <a:lnTo>
                    <a:pt x="174" y="1566"/>
                  </a:lnTo>
                  <a:cubicBezTo>
                    <a:pt x="166" y="1566"/>
                    <a:pt x="159" y="1573"/>
                    <a:pt x="159" y="1582"/>
                  </a:cubicBezTo>
                  <a:cubicBezTo>
                    <a:pt x="151" y="1589"/>
                    <a:pt x="151" y="1589"/>
                    <a:pt x="151" y="1589"/>
                  </a:cubicBezTo>
                  <a:cubicBezTo>
                    <a:pt x="0" y="348"/>
                    <a:pt x="0" y="348"/>
                    <a:pt x="0" y="348"/>
                  </a:cubicBezTo>
                  <a:cubicBezTo>
                    <a:pt x="8" y="356"/>
                    <a:pt x="8" y="356"/>
                    <a:pt x="8" y="356"/>
                  </a:cubicBezTo>
                  <a:lnTo>
                    <a:pt x="8" y="356"/>
                  </a:lnTo>
                  <a:cubicBezTo>
                    <a:pt x="8" y="364"/>
                    <a:pt x="8" y="364"/>
                    <a:pt x="8" y="364"/>
                  </a:cubicBezTo>
                  <a:cubicBezTo>
                    <a:pt x="8" y="364"/>
                    <a:pt x="16" y="364"/>
                    <a:pt x="24" y="364"/>
                  </a:cubicBezTo>
                  <a:cubicBezTo>
                    <a:pt x="103" y="364"/>
                    <a:pt x="356" y="301"/>
                    <a:pt x="467" y="269"/>
                  </a:cubicBezTo>
                  <a:cubicBezTo>
                    <a:pt x="475" y="269"/>
                    <a:pt x="475" y="269"/>
                    <a:pt x="475" y="269"/>
                  </a:cubicBezTo>
                  <a:cubicBezTo>
                    <a:pt x="475" y="277"/>
                    <a:pt x="475" y="277"/>
                    <a:pt x="475" y="277"/>
                  </a:cubicBezTo>
                  <a:cubicBezTo>
                    <a:pt x="467" y="277"/>
                    <a:pt x="475" y="277"/>
                    <a:pt x="491" y="285"/>
                  </a:cubicBezTo>
                  <a:cubicBezTo>
                    <a:pt x="498" y="285"/>
                    <a:pt x="506" y="285"/>
                    <a:pt x="522" y="293"/>
                  </a:cubicBezTo>
                  <a:cubicBezTo>
                    <a:pt x="538" y="301"/>
                    <a:pt x="546" y="301"/>
                    <a:pt x="554" y="309"/>
                  </a:cubicBezTo>
                  <a:cubicBezTo>
                    <a:pt x="562" y="309"/>
                    <a:pt x="570" y="309"/>
                    <a:pt x="585" y="317"/>
                  </a:cubicBezTo>
                  <a:cubicBezTo>
                    <a:pt x="601" y="325"/>
                    <a:pt x="609" y="325"/>
                    <a:pt x="617" y="325"/>
                  </a:cubicBezTo>
                  <a:cubicBezTo>
                    <a:pt x="633" y="332"/>
                    <a:pt x="641" y="332"/>
                    <a:pt x="649" y="348"/>
                  </a:cubicBezTo>
                  <a:cubicBezTo>
                    <a:pt x="656" y="356"/>
                    <a:pt x="656" y="356"/>
                    <a:pt x="656" y="356"/>
                  </a:cubicBezTo>
                  <a:cubicBezTo>
                    <a:pt x="656" y="356"/>
                    <a:pt x="656" y="356"/>
                    <a:pt x="665" y="348"/>
                  </a:cubicBezTo>
                  <a:cubicBezTo>
                    <a:pt x="665" y="348"/>
                    <a:pt x="672" y="340"/>
                    <a:pt x="680" y="340"/>
                  </a:cubicBezTo>
                  <a:cubicBezTo>
                    <a:pt x="688" y="332"/>
                    <a:pt x="688" y="332"/>
                    <a:pt x="696" y="332"/>
                  </a:cubicBezTo>
                  <a:cubicBezTo>
                    <a:pt x="712" y="332"/>
                    <a:pt x="712" y="340"/>
                    <a:pt x="720" y="356"/>
                  </a:cubicBezTo>
                  <a:lnTo>
                    <a:pt x="720" y="364"/>
                  </a:lnTo>
                  <a:cubicBezTo>
                    <a:pt x="712" y="372"/>
                    <a:pt x="704" y="372"/>
                    <a:pt x="688" y="372"/>
                  </a:cubicBezTo>
                  <a:cubicBezTo>
                    <a:pt x="680" y="372"/>
                    <a:pt x="672" y="372"/>
                    <a:pt x="672" y="380"/>
                  </a:cubicBezTo>
                  <a:cubicBezTo>
                    <a:pt x="665" y="380"/>
                    <a:pt x="665" y="380"/>
                    <a:pt x="665" y="388"/>
                  </a:cubicBezTo>
                  <a:lnTo>
                    <a:pt x="672" y="396"/>
                  </a:lnTo>
                  <a:cubicBezTo>
                    <a:pt x="680" y="396"/>
                    <a:pt x="680" y="396"/>
                    <a:pt x="680" y="396"/>
                  </a:cubicBezTo>
                  <a:cubicBezTo>
                    <a:pt x="688" y="388"/>
                    <a:pt x="696" y="388"/>
                    <a:pt x="704" y="380"/>
                  </a:cubicBezTo>
                  <a:cubicBezTo>
                    <a:pt x="712" y="380"/>
                    <a:pt x="728" y="372"/>
                    <a:pt x="728" y="372"/>
                  </a:cubicBezTo>
                  <a:cubicBezTo>
                    <a:pt x="728" y="372"/>
                    <a:pt x="736" y="364"/>
                    <a:pt x="743" y="364"/>
                  </a:cubicBezTo>
                  <a:cubicBezTo>
                    <a:pt x="759" y="364"/>
                    <a:pt x="783" y="372"/>
                    <a:pt x="799" y="388"/>
                  </a:cubicBezTo>
                  <a:lnTo>
                    <a:pt x="807" y="388"/>
                  </a:lnTo>
                  <a:cubicBezTo>
                    <a:pt x="846" y="388"/>
                    <a:pt x="918" y="356"/>
                    <a:pt x="933" y="340"/>
                  </a:cubicBezTo>
                  <a:cubicBezTo>
                    <a:pt x="957" y="317"/>
                    <a:pt x="1012" y="317"/>
                    <a:pt x="1060" y="317"/>
                  </a:cubicBezTo>
                  <a:cubicBezTo>
                    <a:pt x="1091" y="317"/>
                    <a:pt x="1155" y="245"/>
                    <a:pt x="1194" y="190"/>
                  </a:cubicBezTo>
                  <a:cubicBezTo>
                    <a:pt x="1218" y="159"/>
                    <a:pt x="1352" y="64"/>
                    <a:pt x="1455" y="8"/>
                  </a:cubicBezTo>
                  <a:cubicBezTo>
                    <a:pt x="1463" y="0"/>
                    <a:pt x="1463" y="0"/>
                    <a:pt x="1463" y="0"/>
                  </a:cubicBezTo>
                  <a:cubicBezTo>
                    <a:pt x="1463" y="8"/>
                    <a:pt x="1463" y="8"/>
                    <a:pt x="1463" y="8"/>
                  </a:cubicBezTo>
                  <a:cubicBezTo>
                    <a:pt x="1582" y="649"/>
                    <a:pt x="1582" y="649"/>
                    <a:pt x="1582" y="649"/>
                  </a:cubicBezTo>
                  <a:cubicBezTo>
                    <a:pt x="1573" y="649"/>
                    <a:pt x="1573" y="649"/>
                    <a:pt x="1573" y="649"/>
                  </a:cubicBezTo>
                  <a:cubicBezTo>
                    <a:pt x="1573" y="649"/>
                    <a:pt x="1573" y="649"/>
                    <a:pt x="1566" y="649"/>
                  </a:cubicBezTo>
                  <a:cubicBezTo>
                    <a:pt x="1558" y="649"/>
                    <a:pt x="1550" y="649"/>
                    <a:pt x="1550" y="656"/>
                  </a:cubicBezTo>
                  <a:lnTo>
                    <a:pt x="1550" y="656"/>
                  </a:lnTo>
                  <a:cubicBezTo>
                    <a:pt x="1550" y="665"/>
                    <a:pt x="1558" y="672"/>
                    <a:pt x="1558" y="688"/>
                  </a:cubicBezTo>
                  <a:cubicBezTo>
                    <a:pt x="1558" y="704"/>
                    <a:pt x="1566" y="712"/>
                    <a:pt x="1566" y="728"/>
                  </a:cubicBezTo>
                  <a:cubicBezTo>
                    <a:pt x="1566" y="736"/>
                    <a:pt x="1573" y="751"/>
                    <a:pt x="1573" y="759"/>
                  </a:cubicBezTo>
                  <a:cubicBezTo>
                    <a:pt x="1582" y="783"/>
                    <a:pt x="1589" y="799"/>
                    <a:pt x="1573" y="807"/>
                  </a:cubicBezTo>
                  <a:lnTo>
                    <a:pt x="1566" y="807"/>
                  </a:lnTo>
                  <a:cubicBezTo>
                    <a:pt x="1558" y="815"/>
                    <a:pt x="1558" y="815"/>
                    <a:pt x="1558" y="838"/>
                  </a:cubicBezTo>
                  <a:cubicBezTo>
                    <a:pt x="1558" y="846"/>
                    <a:pt x="1558" y="862"/>
                    <a:pt x="1566" y="878"/>
                  </a:cubicBezTo>
                  <a:cubicBezTo>
                    <a:pt x="1566" y="925"/>
                    <a:pt x="1573" y="957"/>
                    <a:pt x="1566" y="973"/>
                  </a:cubicBezTo>
                  <a:cubicBezTo>
                    <a:pt x="1558" y="973"/>
                    <a:pt x="1550" y="973"/>
                    <a:pt x="1542" y="981"/>
                  </a:cubicBezTo>
                  <a:cubicBezTo>
                    <a:pt x="1534" y="981"/>
                    <a:pt x="1518" y="981"/>
                    <a:pt x="1526" y="1020"/>
                  </a:cubicBezTo>
                  <a:cubicBezTo>
                    <a:pt x="1534" y="1083"/>
                    <a:pt x="1534" y="1139"/>
                    <a:pt x="1518" y="1170"/>
                  </a:cubicBezTo>
                  <a:cubicBezTo>
                    <a:pt x="1510" y="1178"/>
                    <a:pt x="1502" y="1186"/>
                    <a:pt x="1495" y="1202"/>
                  </a:cubicBezTo>
                  <a:cubicBezTo>
                    <a:pt x="1471" y="1234"/>
                    <a:pt x="1455" y="1265"/>
                    <a:pt x="1431" y="1273"/>
                  </a:cubicBezTo>
                  <a:cubicBezTo>
                    <a:pt x="1423" y="1273"/>
                    <a:pt x="1415" y="1273"/>
                    <a:pt x="1408" y="1281"/>
                  </a:cubicBezTo>
                  <a:cubicBezTo>
                    <a:pt x="1408" y="1281"/>
                    <a:pt x="1400" y="1281"/>
                    <a:pt x="1392" y="1281"/>
                  </a:cubicBezTo>
                  <a:cubicBezTo>
                    <a:pt x="1384" y="1281"/>
                    <a:pt x="1376" y="1281"/>
                    <a:pt x="1368" y="1273"/>
                  </a:cubicBezTo>
                  <a:cubicBezTo>
                    <a:pt x="1368" y="1273"/>
                    <a:pt x="1360" y="1273"/>
                    <a:pt x="1360" y="1265"/>
                  </a:cubicBezTo>
                  <a:cubicBezTo>
                    <a:pt x="1344" y="1257"/>
                    <a:pt x="1336" y="1249"/>
                    <a:pt x="1329" y="1249"/>
                  </a:cubicBezTo>
                  <a:cubicBezTo>
                    <a:pt x="1329" y="1249"/>
                    <a:pt x="1321" y="1249"/>
                    <a:pt x="1321" y="1265"/>
                  </a:cubicBezTo>
                  <a:cubicBezTo>
                    <a:pt x="1321" y="1273"/>
                    <a:pt x="1313" y="1281"/>
                    <a:pt x="1313" y="1289"/>
                  </a:cubicBezTo>
                  <a:cubicBezTo>
                    <a:pt x="1313" y="1313"/>
                    <a:pt x="1313" y="1329"/>
                    <a:pt x="1289" y="1336"/>
                  </a:cubicBezTo>
                  <a:cubicBezTo>
                    <a:pt x="1289" y="1344"/>
                    <a:pt x="1281" y="1344"/>
                    <a:pt x="1273" y="1344"/>
                  </a:cubicBezTo>
                  <a:cubicBezTo>
                    <a:pt x="1249" y="1360"/>
                    <a:pt x="1226" y="1368"/>
                    <a:pt x="1234" y="1384"/>
                  </a:cubicBezTo>
                  <a:cubicBezTo>
                    <a:pt x="1242" y="1415"/>
                    <a:pt x="1249" y="1502"/>
                    <a:pt x="1242" y="1518"/>
                  </a:cubicBezTo>
                  <a:cubicBezTo>
                    <a:pt x="1242" y="1526"/>
                    <a:pt x="1234" y="1526"/>
                    <a:pt x="1234" y="1526"/>
                  </a:cubicBezTo>
                  <a:cubicBezTo>
                    <a:pt x="1234" y="1526"/>
                    <a:pt x="1234" y="1526"/>
                    <a:pt x="1234" y="1518"/>
                  </a:cubicBezTo>
                  <a:cubicBezTo>
                    <a:pt x="1226" y="1518"/>
                    <a:pt x="1218" y="1510"/>
                    <a:pt x="1210" y="1502"/>
                  </a:cubicBezTo>
                  <a:cubicBezTo>
                    <a:pt x="1194" y="1495"/>
                    <a:pt x="1178" y="1479"/>
                    <a:pt x="1171" y="1487"/>
                  </a:cubicBezTo>
                  <a:cubicBezTo>
                    <a:pt x="1155" y="1495"/>
                    <a:pt x="1139" y="1534"/>
                    <a:pt x="1139" y="1558"/>
                  </a:cubicBezTo>
                  <a:cubicBezTo>
                    <a:pt x="1139" y="1573"/>
                    <a:pt x="1139" y="1589"/>
                    <a:pt x="1131" y="1597"/>
                  </a:cubicBezTo>
                  <a:cubicBezTo>
                    <a:pt x="1131" y="1613"/>
                    <a:pt x="1123" y="1629"/>
                    <a:pt x="1131" y="1645"/>
                  </a:cubicBezTo>
                  <a:cubicBezTo>
                    <a:pt x="1139" y="1653"/>
                    <a:pt x="1147" y="1684"/>
                    <a:pt x="1139" y="1708"/>
                  </a:cubicBezTo>
                  <a:cubicBezTo>
                    <a:pt x="1139" y="1716"/>
                    <a:pt x="1131" y="1716"/>
                    <a:pt x="1131" y="1716"/>
                  </a:cubicBezTo>
                  <a:cubicBezTo>
                    <a:pt x="1123" y="1724"/>
                    <a:pt x="1115" y="1724"/>
                    <a:pt x="1115" y="1724"/>
                  </a:cubicBezTo>
                  <a:cubicBezTo>
                    <a:pt x="1099" y="1724"/>
                    <a:pt x="1099" y="1724"/>
                    <a:pt x="1099" y="1747"/>
                  </a:cubicBezTo>
                  <a:cubicBezTo>
                    <a:pt x="1099" y="1755"/>
                    <a:pt x="1099" y="1755"/>
                    <a:pt x="1099" y="1755"/>
                  </a:cubicBezTo>
                  <a:cubicBezTo>
                    <a:pt x="1099" y="1787"/>
                    <a:pt x="1099" y="1795"/>
                    <a:pt x="1068" y="1803"/>
                  </a:cubicBezTo>
                  <a:cubicBezTo>
                    <a:pt x="1052" y="1803"/>
                    <a:pt x="1036" y="1811"/>
                    <a:pt x="1020" y="1811"/>
                  </a:cubicBezTo>
                  <a:close/>
                  <a:moveTo>
                    <a:pt x="862" y="1660"/>
                  </a:moveTo>
                  <a:lnTo>
                    <a:pt x="862" y="1660"/>
                  </a:lnTo>
                  <a:cubicBezTo>
                    <a:pt x="878" y="1668"/>
                    <a:pt x="878" y="1668"/>
                    <a:pt x="878" y="1668"/>
                  </a:cubicBezTo>
                  <a:cubicBezTo>
                    <a:pt x="878" y="1676"/>
                    <a:pt x="878" y="1676"/>
                    <a:pt x="878" y="1676"/>
                  </a:cubicBezTo>
                  <a:cubicBezTo>
                    <a:pt x="878" y="1676"/>
                    <a:pt x="878" y="1676"/>
                    <a:pt x="886" y="1684"/>
                  </a:cubicBezTo>
                  <a:cubicBezTo>
                    <a:pt x="886" y="1692"/>
                    <a:pt x="894" y="1700"/>
                    <a:pt x="902" y="1708"/>
                  </a:cubicBezTo>
                  <a:cubicBezTo>
                    <a:pt x="909" y="1708"/>
                    <a:pt x="918" y="1716"/>
                    <a:pt x="918" y="1716"/>
                  </a:cubicBezTo>
                  <a:cubicBezTo>
                    <a:pt x="918" y="1716"/>
                    <a:pt x="918" y="1724"/>
                    <a:pt x="925" y="1732"/>
                  </a:cubicBezTo>
                  <a:cubicBezTo>
                    <a:pt x="925" y="1740"/>
                    <a:pt x="949" y="1747"/>
                    <a:pt x="973" y="1747"/>
                  </a:cubicBezTo>
                  <a:cubicBezTo>
                    <a:pt x="989" y="1755"/>
                    <a:pt x="989" y="1763"/>
                    <a:pt x="989" y="1771"/>
                  </a:cubicBezTo>
                  <a:lnTo>
                    <a:pt x="996" y="1779"/>
                  </a:lnTo>
                  <a:cubicBezTo>
                    <a:pt x="996" y="1787"/>
                    <a:pt x="1004" y="1787"/>
                    <a:pt x="1020" y="1803"/>
                  </a:cubicBezTo>
                  <a:cubicBezTo>
                    <a:pt x="1036" y="1803"/>
                    <a:pt x="1052" y="1795"/>
                    <a:pt x="1068" y="1795"/>
                  </a:cubicBezTo>
                  <a:cubicBezTo>
                    <a:pt x="1091" y="1787"/>
                    <a:pt x="1091" y="1787"/>
                    <a:pt x="1091" y="1755"/>
                  </a:cubicBezTo>
                  <a:cubicBezTo>
                    <a:pt x="1091" y="1747"/>
                    <a:pt x="1091" y="1747"/>
                    <a:pt x="1091" y="1747"/>
                  </a:cubicBezTo>
                  <a:cubicBezTo>
                    <a:pt x="1091" y="1724"/>
                    <a:pt x="1099" y="1716"/>
                    <a:pt x="1115" y="1716"/>
                  </a:cubicBezTo>
                  <a:lnTo>
                    <a:pt x="1123" y="1716"/>
                  </a:lnTo>
                  <a:cubicBezTo>
                    <a:pt x="1131" y="1708"/>
                    <a:pt x="1131" y="1708"/>
                    <a:pt x="1131" y="1708"/>
                  </a:cubicBezTo>
                  <a:cubicBezTo>
                    <a:pt x="1139" y="1692"/>
                    <a:pt x="1131" y="1668"/>
                    <a:pt x="1123" y="1645"/>
                  </a:cubicBezTo>
                  <a:cubicBezTo>
                    <a:pt x="1115" y="1629"/>
                    <a:pt x="1123" y="1613"/>
                    <a:pt x="1123" y="1597"/>
                  </a:cubicBezTo>
                  <a:cubicBezTo>
                    <a:pt x="1131" y="1582"/>
                    <a:pt x="1131" y="1573"/>
                    <a:pt x="1131" y="1558"/>
                  </a:cubicBezTo>
                  <a:cubicBezTo>
                    <a:pt x="1131" y="1534"/>
                    <a:pt x="1155" y="1495"/>
                    <a:pt x="1162" y="1479"/>
                  </a:cubicBezTo>
                  <a:cubicBezTo>
                    <a:pt x="1171" y="1479"/>
                    <a:pt x="1171" y="1479"/>
                    <a:pt x="1178" y="1479"/>
                  </a:cubicBezTo>
                  <a:cubicBezTo>
                    <a:pt x="1186" y="1479"/>
                    <a:pt x="1202" y="1487"/>
                    <a:pt x="1210" y="1502"/>
                  </a:cubicBezTo>
                  <a:cubicBezTo>
                    <a:pt x="1218" y="1502"/>
                    <a:pt x="1226" y="1510"/>
                    <a:pt x="1234" y="1518"/>
                  </a:cubicBezTo>
                  <a:lnTo>
                    <a:pt x="1234" y="1518"/>
                  </a:lnTo>
                  <a:cubicBezTo>
                    <a:pt x="1242" y="1510"/>
                    <a:pt x="1234" y="1431"/>
                    <a:pt x="1226" y="1392"/>
                  </a:cubicBezTo>
                  <a:cubicBezTo>
                    <a:pt x="1218" y="1360"/>
                    <a:pt x="1249" y="1344"/>
                    <a:pt x="1273" y="1336"/>
                  </a:cubicBezTo>
                  <a:cubicBezTo>
                    <a:pt x="1273" y="1336"/>
                    <a:pt x="1281" y="1336"/>
                    <a:pt x="1289" y="1336"/>
                  </a:cubicBezTo>
                  <a:cubicBezTo>
                    <a:pt x="1305" y="1329"/>
                    <a:pt x="1305" y="1305"/>
                    <a:pt x="1305" y="1289"/>
                  </a:cubicBezTo>
                  <a:cubicBezTo>
                    <a:pt x="1305" y="1281"/>
                    <a:pt x="1313" y="1273"/>
                    <a:pt x="1313" y="1265"/>
                  </a:cubicBezTo>
                  <a:cubicBezTo>
                    <a:pt x="1313" y="1249"/>
                    <a:pt x="1321" y="1242"/>
                    <a:pt x="1329" y="1242"/>
                  </a:cubicBezTo>
                  <a:cubicBezTo>
                    <a:pt x="1336" y="1242"/>
                    <a:pt x="1344" y="1249"/>
                    <a:pt x="1360" y="1265"/>
                  </a:cubicBezTo>
                  <a:cubicBezTo>
                    <a:pt x="1368" y="1265"/>
                    <a:pt x="1368" y="1265"/>
                    <a:pt x="1376" y="1273"/>
                  </a:cubicBezTo>
                  <a:cubicBezTo>
                    <a:pt x="1376" y="1273"/>
                    <a:pt x="1384" y="1281"/>
                    <a:pt x="1392" y="1281"/>
                  </a:cubicBezTo>
                  <a:cubicBezTo>
                    <a:pt x="1400" y="1281"/>
                    <a:pt x="1400" y="1273"/>
                    <a:pt x="1408" y="1273"/>
                  </a:cubicBezTo>
                  <a:cubicBezTo>
                    <a:pt x="1415" y="1273"/>
                    <a:pt x="1423" y="1265"/>
                    <a:pt x="1431" y="1265"/>
                  </a:cubicBezTo>
                  <a:cubicBezTo>
                    <a:pt x="1447" y="1257"/>
                    <a:pt x="1471" y="1226"/>
                    <a:pt x="1487" y="1194"/>
                  </a:cubicBezTo>
                  <a:cubicBezTo>
                    <a:pt x="1495" y="1186"/>
                    <a:pt x="1502" y="1170"/>
                    <a:pt x="1510" y="1162"/>
                  </a:cubicBezTo>
                  <a:cubicBezTo>
                    <a:pt x="1534" y="1139"/>
                    <a:pt x="1526" y="1076"/>
                    <a:pt x="1518" y="1020"/>
                  </a:cubicBezTo>
                  <a:cubicBezTo>
                    <a:pt x="1510" y="981"/>
                    <a:pt x="1526" y="973"/>
                    <a:pt x="1542" y="973"/>
                  </a:cubicBezTo>
                  <a:cubicBezTo>
                    <a:pt x="1550" y="973"/>
                    <a:pt x="1558" y="965"/>
                    <a:pt x="1558" y="965"/>
                  </a:cubicBezTo>
                  <a:cubicBezTo>
                    <a:pt x="1566" y="957"/>
                    <a:pt x="1558" y="909"/>
                    <a:pt x="1558" y="878"/>
                  </a:cubicBezTo>
                  <a:cubicBezTo>
                    <a:pt x="1558" y="862"/>
                    <a:pt x="1550" y="846"/>
                    <a:pt x="1550" y="838"/>
                  </a:cubicBezTo>
                  <a:cubicBezTo>
                    <a:pt x="1550" y="807"/>
                    <a:pt x="1550" y="807"/>
                    <a:pt x="1566" y="807"/>
                  </a:cubicBezTo>
                  <a:lnTo>
                    <a:pt x="1573" y="799"/>
                  </a:lnTo>
                  <a:cubicBezTo>
                    <a:pt x="1582" y="799"/>
                    <a:pt x="1573" y="775"/>
                    <a:pt x="1566" y="759"/>
                  </a:cubicBezTo>
                  <a:cubicBezTo>
                    <a:pt x="1566" y="751"/>
                    <a:pt x="1558" y="743"/>
                    <a:pt x="1558" y="728"/>
                  </a:cubicBezTo>
                  <a:cubicBezTo>
                    <a:pt x="1558" y="720"/>
                    <a:pt x="1550" y="704"/>
                    <a:pt x="1550" y="688"/>
                  </a:cubicBezTo>
                  <a:cubicBezTo>
                    <a:pt x="1550" y="680"/>
                    <a:pt x="1542" y="665"/>
                    <a:pt x="1542" y="656"/>
                  </a:cubicBezTo>
                  <a:lnTo>
                    <a:pt x="1542" y="649"/>
                  </a:lnTo>
                  <a:cubicBezTo>
                    <a:pt x="1550" y="641"/>
                    <a:pt x="1558" y="641"/>
                    <a:pt x="1566" y="641"/>
                  </a:cubicBezTo>
                  <a:cubicBezTo>
                    <a:pt x="1573" y="641"/>
                    <a:pt x="1573" y="641"/>
                    <a:pt x="1573" y="641"/>
                  </a:cubicBezTo>
                  <a:cubicBezTo>
                    <a:pt x="1455" y="16"/>
                    <a:pt x="1455" y="16"/>
                    <a:pt x="1455" y="16"/>
                  </a:cubicBezTo>
                  <a:cubicBezTo>
                    <a:pt x="1352" y="72"/>
                    <a:pt x="1226" y="166"/>
                    <a:pt x="1194" y="198"/>
                  </a:cubicBezTo>
                  <a:cubicBezTo>
                    <a:pt x="1171" y="230"/>
                    <a:pt x="1099" y="325"/>
                    <a:pt x="1060" y="325"/>
                  </a:cubicBezTo>
                  <a:cubicBezTo>
                    <a:pt x="1036" y="325"/>
                    <a:pt x="957" y="325"/>
                    <a:pt x="941" y="340"/>
                  </a:cubicBezTo>
                  <a:cubicBezTo>
                    <a:pt x="918" y="364"/>
                    <a:pt x="846" y="396"/>
                    <a:pt x="807" y="396"/>
                  </a:cubicBezTo>
                  <a:cubicBezTo>
                    <a:pt x="799" y="396"/>
                    <a:pt x="799" y="396"/>
                    <a:pt x="791" y="388"/>
                  </a:cubicBezTo>
                  <a:cubicBezTo>
                    <a:pt x="783" y="380"/>
                    <a:pt x="759" y="372"/>
                    <a:pt x="743" y="372"/>
                  </a:cubicBezTo>
                  <a:cubicBezTo>
                    <a:pt x="736" y="372"/>
                    <a:pt x="736" y="372"/>
                    <a:pt x="736" y="372"/>
                  </a:cubicBezTo>
                  <a:cubicBezTo>
                    <a:pt x="736" y="380"/>
                    <a:pt x="728" y="388"/>
                    <a:pt x="704" y="388"/>
                  </a:cubicBezTo>
                  <a:cubicBezTo>
                    <a:pt x="696" y="396"/>
                    <a:pt x="688" y="396"/>
                    <a:pt x="680" y="396"/>
                  </a:cubicBezTo>
                  <a:cubicBezTo>
                    <a:pt x="680" y="403"/>
                    <a:pt x="680" y="403"/>
                    <a:pt x="672" y="403"/>
                  </a:cubicBezTo>
                  <a:cubicBezTo>
                    <a:pt x="665" y="403"/>
                    <a:pt x="656" y="396"/>
                    <a:pt x="656" y="388"/>
                  </a:cubicBezTo>
                  <a:cubicBezTo>
                    <a:pt x="656" y="380"/>
                    <a:pt x="656" y="372"/>
                    <a:pt x="665" y="372"/>
                  </a:cubicBezTo>
                  <a:cubicBezTo>
                    <a:pt x="672" y="364"/>
                    <a:pt x="680" y="364"/>
                    <a:pt x="688" y="364"/>
                  </a:cubicBezTo>
                  <a:cubicBezTo>
                    <a:pt x="696" y="364"/>
                    <a:pt x="712" y="364"/>
                    <a:pt x="712" y="356"/>
                  </a:cubicBezTo>
                  <a:lnTo>
                    <a:pt x="712" y="356"/>
                  </a:lnTo>
                  <a:cubicBezTo>
                    <a:pt x="712" y="348"/>
                    <a:pt x="704" y="340"/>
                    <a:pt x="696" y="340"/>
                  </a:cubicBezTo>
                  <a:cubicBezTo>
                    <a:pt x="696" y="340"/>
                    <a:pt x="688" y="340"/>
                    <a:pt x="680" y="348"/>
                  </a:cubicBezTo>
                  <a:cubicBezTo>
                    <a:pt x="672" y="348"/>
                    <a:pt x="672" y="356"/>
                    <a:pt x="665" y="356"/>
                  </a:cubicBezTo>
                  <a:cubicBezTo>
                    <a:pt x="665" y="356"/>
                    <a:pt x="665" y="364"/>
                    <a:pt x="656" y="364"/>
                  </a:cubicBezTo>
                  <a:cubicBezTo>
                    <a:pt x="656" y="364"/>
                    <a:pt x="649" y="356"/>
                    <a:pt x="641" y="356"/>
                  </a:cubicBezTo>
                  <a:cubicBezTo>
                    <a:pt x="633" y="340"/>
                    <a:pt x="633" y="340"/>
                    <a:pt x="617" y="332"/>
                  </a:cubicBezTo>
                  <a:cubicBezTo>
                    <a:pt x="609" y="332"/>
                    <a:pt x="601" y="332"/>
                    <a:pt x="585" y="325"/>
                  </a:cubicBezTo>
                  <a:cubicBezTo>
                    <a:pt x="570" y="317"/>
                    <a:pt x="562" y="317"/>
                    <a:pt x="554" y="317"/>
                  </a:cubicBezTo>
                  <a:cubicBezTo>
                    <a:pt x="538" y="309"/>
                    <a:pt x="530" y="309"/>
                    <a:pt x="514" y="301"/>
                  </a:cubicBezTo>
                  <a:cubicBezTo>
                    <a:pt x="506" y="293"/>
                    <a:pt x="498" y="293"/>
                    <a:pt x="483" y="293"/>
                  </a:cubicBezTo>
                  <a:cubicBezTo>
                    <a:pt x="475" y="285"/>
                    <a:pt x="467" y="285"/>
                    <a:pt x="467" y="277"/>
                  </a:cubicBezTo>
                  <a:cubicBezTo>
                    <a:pt x="356" y="309"/>
                    <a:pt x="103" y="372"/>
                    <a:pt x="24" y="372"/>
                  </a:cubicBezTo>
                  <a:cubicBezTo>
                    <a:pt x="16" y="372"/>
                    <a:pt x="16" y="372"/>
                    <a:pt x="8" y="372"/>
                  </a:cubicBezTo>
                  <a:cubicBezTo>
                    <a:pt x="159" y="1566"/>
                    <a:pt x="159" y="1566"/>
                    <a:pt x="159" y="1566"/>
                  </a:cubicBezTo>
                  <a:cubicBezTo>
                    <a:pt x="159" y="1566"/>
                    <a:pt x="166" y="1558"/>
                    <a:pt x="174" y="1558"/>
                  </a:cubicBezTo>
                  <a:lnTo>
                    <a:pt x="174" y="1558"/>
                  </a:lnTo>
                  <a:cubicBezTo>
                    <a:pt x="206" y="1558"/>
                    <a:pt x="230" y="1566"/>
                    <a:pt x="261" y="1573"/>
                  </a:cubicBezTo>
                  <a:lnTo>
                    <a:pt x="269" y="1573"/>
                  </a:lnTo>
                  <a:cubicBezTo>
                    <a:pt x="277" y="1573"/>
                    <a:pt x="285" y="1573"/>
                    <a:pt x="285" y="1566"/>
                  </a:cubicBezTo>
                  <a:cubicBezTo>
                    <a:pt x="293" y="1566"/>
                    <a:pt x="293" y="1566"/>
                    <a:pt x="301" y="1566"/>
                  </a:cubicBezTo>
                  <a:cubicBezTo>
                    <a:pt x="309" y="1566"/>
                    <a:pt x="317" y="1566"/>
                    <a:pt x="325" y="1582"/>
                  </a:cubicBezTo>
                  <a:cubicBezTo>
                    <a:pt x="332" y="1589"/>
                    <a:pt x="340" y="1605"/>
                    <a:pt x="340" y="1613"/>
                  </a:cubicBezTo>
                  <a:cubicBezTo>
                    <a:pt x="356" y="1629"/>
                    <a:pt x="356" y="1645"/>
                    <a:pt x="372" y="1653"/>
                  </a:cubicBezTo>
                  <a:cubicBezTo>
                    <a:pt x="380" y="1660"/>
                    <a:pt x="388" y="1668"/>
                    <a:pt x="388" y="1676"/>
                  </a:cubicBezTo>
                  <a:cubicBezTo>
                    <a:pt x="396" y="1692"/>
                    <a:pt x="396" y="1700"/>
                    <a:pt x="427" y="1708"/>
                  </a:cubicBezTo>
                  <a:cubicBezTo>
                    <a:pt x="435" y="1708"/>
                    <a:pt x="435" y="1708"/>
                    <a:pt x="443" y="1708"/>
                  </a:cubicBezTo>
                  <a:cubicBezTo>
                    <a:pt x="459" y="1708"/>
                    <a:pt x="475" y="1708"/>
                    <a:pt x="483" y="1700"/>
                  </a:cubicBezTo>
                  <a:cubicBezTo>
                    <a:pt x="498" y="1700"/>
                    <a:pt x="506" y="1700"/>
                    <a:pt x="514" y="1700"/>
                  </a:cubicBezTo>
                  <a:cubicBezTo>
                    <a:pt x="530" y="1700"/>
                    <a:pt x="538" y="1700"/>
                    <a:pt x="538" y="1708"/>
                  </a:cubicBezTo>
                  <a:cubicBezTo>
                    <a:pt x="554" y="1724"/>
                    <a:pt x="593" y="1755"/>
                    <a:pt x="617" y="1755"/>
                  </a:cubicBezTo>
                  <a:lnTo>
                    <a:pt x="625" y="1755"/>
                  </a:lnTo>
                  <a:cubicBezTo>
                    <a:pt x="633" y="1755"/>
                    <a:pt x="641" y="1747"/>
                    <a:pt x="641" y="1740"/>
                  </a:cubicBezTo>
                  <a:cubicBezTo>
                    <a:pt x="649" y="1724"/>
                    <a:pt x="649" y="1708"/>
                    <a:pt x="665" y="1708"/>
                  </a:cubicBezTo>
                  <a:cubicBezTo>
                    <a:pt x="672" y="1708"/>
                    <a:pt x="672" y="1708"/>
                    <a:pt x="672" y="1716"/>
                  </a:cubicBezTo>
                  <a:cubicBezTo>
                    <a:pt x="688" y="1716"/>
                    <a:pt x="704" y="1724"/>
                    <a:pt x="712" y="1724"/>
                  </a:cubicBezTo>
                  <a:cubicBezTo>
                    <a:pt x="720" y="1732"/>
                    <a:pt x="720" y="1740"/>
                    <a:pt x="728" y="1732"/>
                  </a:cubicBezTo>
                  <a:cubicBezTo>
                    <a:pt x="751" y="1732"/>
                    <a:pt x="759" y="1724"/>
                    <a:pt x="759" y="1716"/>
                  </a:cubicBezTo>
                  <a:cubicBezTo>
                    <a:pt x="767" y="1716"/>
                    <a:pt x="767" y="1708"/>
                    <a:pt x="783" y="1708"/>
                  </a:cubicBezTo>
                  <a:lnTo>
                    <a:pt x="791" y="1708"/>
                  </a:lnTo>
                  <a:cubicBezTo>
                    <a:pt x="799" y="1708"/>
                    <a:pt x="799" y="1708"/>
                    <a:pt x="807" y="1692"/>
                  </a:cubicBezTo>
                  <a:cubicBezTo>
                    <a:pt x="815" y="1692"/>
                    <a:pt x="823" y="1684"/>
                    <a:pt x="831" y="1676"/>
                  </a:cubicBezTo>
                  <a:lnTo>
                    <a:pt x="862" y="1660"/>
                  </a:lnTo>
                  <a:close/>
                </a:path>
              </a:pathLst>
            </a:custGeom>
            <a:solidFill>
              <a:schemeClr val="accent6"/>
            </a:solidFill>
            <a:ln>
              <a:solidFill>
                <a:schemeClr val="bg2"/>
              </a:solidFill>
            </a:ln>
            <a:effectLst/>
          </p:spPr>
          <p:txBody>
            <a:bodyPr wrap="none" anchor="ctr"/>
            <a:lstStyle/>
            <a:p>
              <a:endParaRPr lang="en-US"/>
            </a:p>
          </p:txBody>
        </p:sp>
        <p:grpSp>
          <p:nvGrpSpPr>
            <p:cNvPr id="348" name="Group 347"/>
            <p:cNvGrpSpPr/>
            <p:nvPr/>
          </p:nvGrpSpPr>
          <p:grpSpPr>
            <a:xfrm>
              <a:off x="14001891" y="6008321"/>
              <a:ext cx="1085435" cy="1370709"/>
              <a:chOff x="14001891" y="6008321"/>
              <a:chExt cx="1085435" cy="1370709"/>
            </a:xfrm>
          </p:grpSpPr>
          <p:sp>
            <p:nvSpPr>
              <p:cNvPr id="349" name="Freeform 131"/>
              <p:cNvSpPr>
                <a:spLocks noChangeArrowheads="1"/>
              </p:cNvSpPr>
              <p:nvPr/>
            </p:nvSpPr>
            <p:spPr bwMode="auto">
              <a:xfrm>
                <a:off x="14001891" y="6008321"/>
                <a:ext cx="1085435" cy="1370709"/>
              </a:xfrm>
              <a:custGeom>
                <a:avLst/>
                <a:gdLst>
                  <a:gd name="T0" fmla="*/ 2040 w 2064"/>
                  <a:gd name="T1" fmla="*/ 711 h 2608"/>
                  <a:gd name="T2" fmla="*/ 2040 w 2064"/>
                  <a:gd name="T3" fmla="*/ 711 h 2608"/>
                  <a:gd name="T4" fmla="*/ 1344 w 2064"/>
                  <a:gd name="T5" fmla="*/ 632 h 2608"/>
                  <a:gd name="T6" fmla="*/ 1415 w 2064"/>
                  <a:gd name="T7" fmla="*/ 174 h 2608"/>
                  <a:gd name="T8" fmla="*/ 403 w 2064"/>
                  <a:gd name="T9" fmla="*/ 0 h 2608"/>
                  <a:gd name="T10" fmla="*/ 0 w 2064"/>
                  <a:gd name="T11" fmla="*/ 2315 h 2608"/>
                  <a:gd name="T12" fmla="*/ 0 w 2064"/>
                  <a:gd name="T13" fmla="*/ 2315 h 2608"/>
                  <a:gd name="T14" fmla="*/ 24 w 2064"/>
                  <a:gd name="T15" fmla="*/ 2323 h 2608"/>
                  <a:gd name="T16" fmla="*/ 24 w 2064"/>
                  <a:gd name="T17" fmla="*/ 2323 h 2608"/>
                  <a:gd name="T18" fmla="*/ 40 w 2064"/>
                  <a:gd name="T19" fmla="*/ 2323 h 2608"/>
                  <a:gd name="T20" fmla="*/ 40 w 2064"/>
                  <a:gd name="T21" fmla="*/ 2323 h 2608"/>
                  <a:gd name="T22" fmla="*/ 1818 w 2064"/>
                  <a:gd name="T23" fmla="*/ 2607 h 2608"/>
                  <a:gd name="T24" fmla="*/ 2063 w 2064"/>
                  <a:gd name="T25" fmla="*/ 735 h 2608"/>
                  <a:gd name="T26" fmla="*/ 2040 w 2064"/>
                  <a:gd name="T27" fmla="*/ 711 h 2608"/>
                  <a:gd name="T28" fmla="*/ 941 w 2064"/>
                  <a:gd name="T29" fmla="*/ 569 h 2608"/>
                  <a:gd name="T30" fmla="*/ 941 w 2064"/>
                  <a:gd name="T31" fmla="*/ 569 h 2608"/>
                  <a:gd name="T32" fmla="*/ 917 w 2064"/>
                  <a:gd name="T33" fmla="*/ 521 h 2608"/>
                  <a:gd name="T34" fmla="*/ 886 w 2064"/>
                  <a:gd name="T35" fmla="*/ 490 h 2608"/>
                  <a:gd name="T36" fmla="*/ 893 w 2064"/>
                  <a:gd name="T37" fmla="*/ 577 h 2608"/>
                  <a:gd name="T38" fmla="*/ 886 w 2064"/>
                  <a:gd name="T39" fmla="*/ 632 h 2608"/>
                  <a:gd name="T40" fmla="*/ 830 w 2064"/>
                  <a:gd name="T41" fmla="*/ 664 h 2608"/>
                  <a:gd name="T42" fmla="*/ 814 w 2064"/>
                  <a:gd name="T43" fmla="*/ 616 h 2608"/>
                  <a:gd name="T44" fmla="*/ 798 w 2064"/>
                  <a:gd name="T45" fmla="*/ 577 h 2608"/>
                  <a:gd name="T46" fmla="*/ 791 w 2064"/>
                  <a:gd name="T47" fmla="*/ 537 h 2608"/>
                  <a:gd name="T48" fmla="*/ 775 w 2064"/>
                  <a:gd name="T49" fmla="*/ 466 h 2608"/>
                  <a:gd name="T50" fmla="*/ 743 w 2064"/>
                  <a:gd name="T51" fmla="*/ 490 h 2608"/>
                  <a:gd name="T52" fmla="*/ 711 w 2064"/>
                  <a:gd name="T53" fmla="*/ 466 h 2608"/>
                  <a:gd name="T54" fmla="*/ 719 w 2064"/>
                  <a:gd name="T55" fmla="*/ 371 h 2608"/>
                  <a:gd name="T56" fmla="*/ 688 w 2064"/>
                  <a:gd name="T57" fmla="*/ 316 h 2608"/>
                  <a:gd name="T58" fmla="*/ 680 w 2064"/>
                  <a:gd name="T59" fmla="*/ 221 h 2608"/>
                  <a:gd name="T60" fmla="*/ 719 w 2064"/>
                  <a:gd name="T61" fmla="*/ 158 h 2608"/>
                  <a:gd name="T62" fmla="*/ 775 w 2064"/>
                  <a:gd name="T63" fmla="*/ 166 h 2608"/>
                  <a:gd name="T64" fmla="*/ 767 w 2064"/>
                  <a:gd name="T65" fmla="*/ 190 h 2608"/>
                  <a:gd name="T66" fmla="*/ 759 w 2064"/>
                  <a:gd name="T67" fmla="*/ 205 h 2608"/>
                  <a:gd name="T68" fmla="*/ 822 w 2064"/>
                  <a:gd name="T69" fmla="*/ 316 h 2608"/>
                  <a:gd name="T70" fmla="*/ 830 w 2064"/>
                  <a:gd name="T71" fmla="*/ 379 h 2608"/>
                  <a:gd name="T72" fmla="*/ 854 w 2064"/>
                  <a:gd name="T73" fmla="*/ 395 h 2608"/>
                  <a:gd name="T74" fmla="*/ 893 w 2064"/>
                  <a:gd name="T75" fmla="*/ 411 h 2608"/>
                  <a:gd name="T76" fmla="*/ 933 w 2064"/>
                  <a:gd name="T77" fmla="*/ 498 h 2608"/>
                  <a:gd name="T78" fmla="*/ 941 w 2064"/>
                  <a:gd name="T79" fmla="*/ 569 h 2608"/>
                  <a:gd name="T80" fmla="*/ 2040 w 2064"/>
                  <a:gd name="T81" fmla="*/ 711 h 2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64" h="2608">
                    <a:moveTo>
                      <a:pt x="2040" y="711"/>
                    </a:moveTo>
                    <a:lnTo>
                      <a:pt x="2040" y="711"/>
                    </a:lnTo>
                    <a:cubicBezTo>
                      <a:pt x="1344" y="632"/>
                      <a:pt x="1344" y="632"/>
                      <a:pt x="1344" y="632"/>
                    </a:cubicBezTo>
                    <a:cubicBezTo>
                      <a:pt x="1415" y="174"/>
                      <a:pt x="1415" y="174"/>
                      <a:pt x="1415" y="174"/>
                    </a:cubicBezTo>
                    <a:cubicBezTo>
                      <a:pt x="1075" y="118"/>
                      <a:pt x="735" y="63"/>
                      <a:pt x="403" y="0"/>
                    </a:cubicBezTo>
                    <a:cubicBezTo>
                      <a:pt x="0" y="2315"/>
                      <a:pt x="0" y="2315"/>
                      <a:pt x="0" y="2315"/>
                    </a:cubicBezTo>
                    <a:lnTo>
                      <a:pt x="0" y="2315"/>
                    </a:lnTo>
                    <a:cubicBezTo>
                      <a:pt x="8" y="2315"/>
                      <a:pt x="8" y="2323"/>
                      <a:pt x="24" y="2323"/>
                    </a:cubicBezTo>
                    <a:lnTo>
                      <a:pt x="24" y="2323"/>
                    </a:lnTo>
                    <a:cubicBezTo>
                      <a:pt x="24" y="2323"/>
                      <a:pt x="32" y="2323"/>
                      <a:pt x="40" y="2323"/>
                    </a:cubicBezTo>
                    <a:lnTo>
                      <a:pt x="40" y="2323"/>
                    </a:lnTo>
                    <a:cubicBezTo>
                      <a:pt x="206" y="2354"/>
                      <a:pt x="814" y="2481"/>
                      <a:pt x="1818" y="2607"/>
                    </a:cubicBezTo>
                    <a:cubicBezTo>
                      <a:pt x="2063" y="735"/>
                      <a:pt x="2063" y="735"/>
                      <a:pt x="2063" y="735"/>
                    </a:cubicBezTo>
                    <a:cubicBezTo>
                      <a:pt x="2040" y="711"/>
                      <a:pt x="2040" y="711"/>
                      <a:pt x="2040" y="711"/>
                    </a:cubicBezTo>
                    <a:lnTo>
                      <a:pt x="941" y="569"/>
                    </a:lnTo>
                    <a:lnTo>
                      <a:pt x="941" y="569"/>
                    </a:lnTo>
                    <a:cubicBezTo>
                      <a:pt x="933" y="585"/>
                      <a:pt x="925" y="561"/>
                      <a:pt x="917" y="521"/>
                    </a:cubicBezTo>
                    <a:cubicBezTo>
                      <a:pt x="901" y="482"/>
                      <a:pt x="901" y="498"/>
                      <a:pt x="886" y="490"/>
                    </a:cubicBezTo>
                    <a:cubicBezTo>
                      <a:pt x="862" y="482"/>
                      <a:pt x="886" y="529"/>
                      <a:pt x="893" y="577"/>
                    </a:cubicBezTo>
                    <a:cubicBezTo>
                      <a:pt x="893" y="616"/>
                      <a:pt x="893" y="601"/>
                      <a:pt x="886" y="632"/>
                    </a:cubicBezTo>
                    <a:cubicBezTo>
                      <a:pt x="877" y="664"/>
                      <a:pt x="854" y="648"/>
                      <a:pt x="830" y="664"/>
                    </a:cubicBezTo>
                    <a:cubicBezTo>
                      <a:pt x="806" y="672"/>
                      <a:pt x="814" y="632"/>
                      <a:pt x="814" y="616"/>
                    </a:cubicBezTo>
                    <a:cubicBezTo>
                      <a:pt x="806" y="601"/>
                      <a:pt x="798" y="601"/>
                      <a:pt x="798" y="577"/>
                    </a:cubicBezTo>
                    <a:cubicBezTo>
                      <a:pt x="798" y="545"/>
                      <a:pt x="798" y="537"/>
                      <a:pt x="791" y="537"/>
                    </a:cubicBezTo>
                    <a:cubicBezTo>
                      <a:pt x="783" y="529"/>
                      <a:pt x="775" y="482"/>
                      <a:pt x="775" y="466"/>
                    </a:cubicBezTo>
                    <a:cubicBezTo>
                      <a:pt x="767" y="450"/>
                      <a:pt x="759" y="458"/>
                      <a:pt x="743" y="490"/>
                    </a:cubicBezTo>
                    <a:cubicBezTo>
                      <a:pt x="719" y="514"/>
                      <a:pt x="719" y="498"/>
                      <a:pt x="711" y="466"/>
                    </a:cubicBezTo>
                    <a:cubicBezTo>
                      <a:pt x="711" y="443"/>
                      <a:pt x="719" y="403"/>
                      <a:pt x="719" y="371"/>
                    </a:cubicBezTo>
                    <a:cubicBezTo>
                      <a:pt x="719" y="340"/>
                      <a:pt x="704" y="348"/>
                      <a:pt x="688" y="316"/>
                    </a:cubicBezTo>
                    <a:cubicBezTo>
                      <a:pt x="664" y="292"/>
                      <a:pt x="680" y="245"/>
                      <a:pt x="680" y="221"/>
                    </a:cubicBezTo>
                    <a:cubicBezTo>
                      <a:pt x="680" y="205"/>
                      <a:pt x="711" y="166"/>
                      <a:pt x="719" y="158"/>
                    </a:cubicBezTo>
                    <a:cubicBezTo>
                      <a:pt x="735" y="142"/>
                      <a:pt x="759" y="150"/>
                      <a:pt x="775" y="166"/>
                    </a:cubicBezTo>
                    <a:cubicBezTo>
                      <a:pt x="791" y="174"/>
                      <a:pt x="775" y="181"/>
                      <a:pt x="767" y="190"/>
                    </a:cubicBezTo>
                    <a:cubicBezTo>
                      <a:pt x="751" y="197"/>
                      <a:pt x="759" y="205"/>
                      <a:pt x="759" y="205"/>
                    </a:cubicBezTo>
                    <a:cubicBezTo>
                      <a:pt x="751" y="237"/>
                      <a:pt x="791" y="292"/>
                      <a:pt x="822" y="316"/>
                    </a:cubicBezTo>
                    <a:cubicBezTo>
                      <a:pt x="846" y="332"/>
                      <a:pt x="830" y="348"/>
                      <a:pt x="830" y="379"/>
                    </a:cubicBezTo>
                    <a:cubicBezTo>
                      <a:pt x="830" y="411"/>
                      <a:pt x="846" y="403"/>
                      <a:pt x="854" y="395"/>
                    </a:cubicBezTo>
                    <a:cubicBezTo>
                      <a:pt x="870" y="395"/>
                      <a:pt x="886" y="395"/>
                      <a:pt x="893" y="411"/>
                    </a:cubicBezTo>
                    <a:cubicBezTo>
                      <a:pt x="893" y="427"/>
                      <a:pt x="917" y="466"/>
                      <a:pt x="933" y="498"/>
                    </a:cubicBezTo>
                    <a:cubicBezTo>
                      <a:pt x="957" y="529"/>
                      <a:pt x="941" y="545"/>
                      <a:pt x="941" y="569"/>
                    </a:cubicBezTo>
                    <a:lnTo>
                      <a:pt x="2040" y="711"/>
                    </a:lnTo>
                  </a:path>
                </a:pathLst>
              </a:custGeom>
              <a:solidFill>
                <a:schemeClr val="accent6"/>
              </a:solidFill>
              <a:ln>
                <a:solidFill>
                  <a:schemeClr val="bg2"/>
                </a:solidFill>
              </a:ln>
              <a:effectLst/>
            </p:spPr>
            <p:txBody>
              <a:bodyPr wrap="none" anchor="ctr"/>
              <a:lstStyle/>
              <a:p>
                <a:endParaRPr lang="en-US"/>
              </a:p>
            </p:txBody>
          </p:sp>
          <p:sp>
            <p:nvSpPr>
              <p:cNvPr id="350" name="Freeform 1061"/>
              <p:cNvSpPr>
                <a:spLocks noChangeArrowheads="1"/>
              </p:cNvSpPr>
              <p:nvPr/>
            </p:nvSpPr>
            <p:spPr bwMode="auto">
              <a:xfrm>
                <a:off x="14306109" y="6070942"/>
                <a:ext cx="221161" cy="329230"/>
              </a:xfrm>
              <a:custGeom>
                <a:avLst/>
                <a:gdLst>
                  <a:gd name="T0" fmla="*/ 31 w 388"/>
                  <a:gd name="T1" fmla="*/ 143 h 579"/>
                  <a:gd name="T2" fmla="*/ 86 w 388"/>
                  <a:gd name="T3" fmla="*/ 32 h 579"/>
                  <a:gd name="T4" fmla="*/ 173 w 388"/>
                  <a:gd name="T5" fmla="*/ 0 h 579"/>
                  <a:gd name="T6" fmla="*/ 387 w 388"/>
                  <a:gd name="T7" fmla="*/ 435 h 579"/>
                  <a:gd name="T8" fmla="*/ 150 w 388"/>
                  <a:gd name="T9" fmla="*/ 578 h 579"/>
                  <a:gd name="T10" fmla="*/ 0 w 388"/>
                  <a:gd name="T11" fmla="*/ 111 h 579"/>
                  <a:gd name="T12" fmla="*/ 31 w 388"/>
                  <a:gd name="T13" fmla="*/ 143 h 579"/>
                </a:gdLst>
                <a:ahLst/>
                <a:cxnLst>
                  <a:cxn ang="0">
                    <a:pos x="T0" y="T1"/>
                  </a:cxn>
                  <a:cxn ang="0">
                    <a:pos x="T2" y="T3"/>
                  </a:cxn>
                  <a:cxn ang="0">
                    <a:pos x="T4" y="T5"/>
                  </a:cxn>
                  <a:cxn ang="0">
                    <a:pos x="T6" y="T7"/>
                  </a:cxn>
                  <a:cxn ang="0">
                    <a:pos x="T8" y="T9"/>
                  </a:cxn>
                  <a:cxn ang="0">
                    <a:pos x="T10" y="T11"/>
                  </a:cxn>
                  <a:cxn ang="0">
                    <a:pos x="T12" y="T13"/>
                  </a:cxn>
                </a:cxnLst>
                <a:rect l="0" t="0" r="r" b="b"/>
                <a:pathLst>
                  <a:path w="388" h="579">
                    <a:moveTo>
                      <a:pt x="31" y="143"/>
                    </a:moveTo>
                    <a:lnTo>
                      <a:pt x="86" y="32"/>
                    </a:lnTo>
                    <a:lnTo>
                      <a:pt x="173" y="0"/>
                    </a:lnTo>
                    <a:lnTo>
                      <a:pt x="387" y="435"/>
                    </a:lnTo>
                    <a:lnTo>
                      <a:pt x="150" y="578"/>
                    </a:lnTo>
                    <a:lnTo>
                      <a:pt x="0" y="111"/>
                    </a:lnTo>
                    <a:lnTo>
                      <a:pt x="31" y="143"/>
                    </a:lnTo>
                  </a:path>
                </a:pathLst>
              </a:custGeom>
              <a:solidFill>
                <a:schemeClr val="accent6"/>
              </a:solidFill>
              <a:ln>
                <a:noFill/>
              </a:ln>
              <a:effectLst/>
            </p:spPr>
            <p:txBody>
              <a:bodyPr wrap="none" anchor="ctr"/>
              <a:lstStyle/>
              <a:p>
                <a:endParaRPr lang="en-US"/>
              </a:p>
            </p:txBody>
          </p:sp>
        </p:grpSp>
      </p:grpSp>
      <p:grpSp>
        <p:nvGrpSpPr>
          <p:cNvPr id="2" name="Group 1"/>
          <p:cNvGrpSpPr/>
          <p:nvPr/>
        </p:nvGrpSpPr>
        <p:grpSpPr>
          <a:xfrm>
            <a:off x="2995133" y="9146205"/>
            <a:ext cx="4409503" cy="3163445"/>
            <a:chOff x="2995133" y="9146205"/>
            <a:chExt cx="4409503" cy="3163445"/>
          </a:xfrm>
        </p:grpSpPr>
        <p:sp>
          <p:nvSpPr>
            <p:cNvPr id="141" name="Content Placeholder 2"/>
            <p:cNvSpPr txBox="1">
              <a:spLocks/>
            </p:cNvSpPr>
            <p:nvPr/>
          </p:nvSpPr>
          <p:spPr bwMode="auto">
            <a:xfrm>
              <a:off x="2995133" y="10715158"/>
              <a:ext cx="4409503" cy="1594492"/>
            </a:xfrm>
            <a:prstGeom prst="rect">
              <a:avLst/>
            </a:prstGeom>
          </p:spPr>
          <p:txBody>
            <a:bodyPr wrap="square" lIns="182843" tIns="91422" rIns="182843" bIns="91422"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Lato Light"/>
                  <a:cs typeface="Lato Light"/>
                </a:rPr>
                <a:t>Curabitur elementum posuere pretium. Quisque nibh dolor, dignissim ac </a:t>
              </a:r>
              <a:r>
                <a:rPr lang="en-US" dirty="0" smtClean="0">
                  <a:latin typeface="Lato Light"/>
                  <a:cs typeface="Lato Light"/>
                </a:rPr>
                <a:t>dignissim</a:t>
              </a:r>
              <a:endParaRPr lang="en-US" dirty="0">
                <a:latin typeface="Lato Light"/>
                <a:cs typeface="Lato Light"/>
              </a:endParaRPr>
            </a:p>
          </p:txBody>
        </p:sp>
        <p:grpSp>
          <p:nvGrpSpPr>
            <p:cNvPr id="142" name="Group 141"/>
            <p:cNvGrpSpPr/>
            <p:nvPr/>
          </p:nvGrpSpPr>
          <p:grpSpPr>
            <a:xfrm>
              <a:off x="3024716" y="9146205"/>
              <a:ext cx="3552809" cy="1714502"/>
              <a:chOff x="1723376" y="4860642"/>
              <a:chExt cx="1776867" cy="857251"/>
            </a:xfrm>
          </p:grpSpPr>
          <p:grpSp>
            <p:nvGrpSpPr>
              <p:cNvPr id="143" name="Group 142"/>
              <p:cNvGrpSpPr>
                <a:grpSpLocks/>
              </p:cNvGrpSpPr>
              <p:nvPr/>
            </p:nvGrpSpPr>
            <p:grpSpPr bwMode="auto">
              <a:xfrm>
                <a:off x="2210618" y="4860642"/>
                <a:ext cx="1289625" cy="857251"/>
                <a:chOff x="975398" y="1453103"/>
                <a:chExt cx="967262" cy="643920"/>
              </a:xfrm>
            </p:grpSpPr>
            <p:sp>
              <p:nvSpPr>
                <p:cNvPr id="145" name="Content Placeholder 2"/>
                <p:cNvSpPr txBox="1">
                  <a:spLocks/>
                </p:cNvSpPr>
                <p:nvPr/>
              </p:nvSpPr>
              <p:spPr>
                <a:xfrm>
                  <a:off x="975398"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7400" dirty="0">
                      <a:solidFill>
                        <a:schemeClr val="tx2"/>
                      </a:solidFill>
                      <a:latin typeface="Lato Regular"/>
                      <a:cs typeface="Lato Regular"/>
                    </a:rPr>
                    <a:t>18%</a:t>
                  </a:r>
                </a:p>
              </p:txBody>
            </p:sp>
            <p:sp>
              <p:nvSpPr>
                <p:cNvPr id="146" name="Content Placeholder 2"/>
                <p:cNvSpPr txBox="1">
                  <a:spLocks/>
                </p:cNvSpPr>
                <p:nvPr/>
              </p:nvSpPr>
              <p:spPr>
                <a:xfrm>
                  <a:off x="1018693" y="1812426"/>
                  <a:ext cx="923967"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3200" b="1" dirty="0">
                      <a:solidFill>
                        <a:schemeClr val="tx2"/>
                      </a:solidFill>
                      <a:latin typeface="Lato Regular"/>
                      <a:cs typeface="Lato Regular"/>
                    </a:rPr>
                    <a:t>Fall Leaf</a:t>
                  </a:r>
                </a:p>
              </p:txBody>
            </p:sp>
          </p:grpSp>
          <p:sp>
            <p:nvSpPr>
              <p:cNvPr id="144" name="AutoShape 91"/>
              <p:cNvSpPr>
                <a:spLocks/>
              </p:cNvSpPr>
              <p:nvPr/>
            </p:nvSpPr>
            <p:spPr bwMode="auto">
              <a:xfrm>
                <a:off x="1723376" y="4984722"/>
                <a:ext cx="551081" cy="606190"/>
              </a:xfrm>
              <a:custGeom>
                <a:avLst/>
                <a:gdLst>
                  <a:gd name="T0" fmla="+- 0 10795 54"/>
                  <a:gd name="T1" fmla="*/ T0 w 21483"/>
                  <a:gd name="T2" fmla="*/ 10800 h 21600"/>
                  <a:gd name="T3" fmla="+- 0 10795 54"/>
                  <a:gd name="T4" fmla="*/ T3 w 21483"/>
                  <a:gd name="T5" fmla="*/ 10800 h 21600"/>
                  <a:gd name="T6" fmla="+- 0 10795 54"/>
                  <a:gd name="T7" fmla="*/ T6 w 21483"/>
                  <a:gd name="T8" fmla="*/ 10800 h 21600"/>
                  <a:gd name="T9" fmla="+- 0 10795 54"/>
                  <a:gd name="T10" fmla="*/ T9 w 21483"/>
                  <a:gd name="T11" fmla="*/ 10800 h 21600"/>
                </a:gdLst>
                <a:ahLst/>
                <a:cxnLst>
                  <a:cxn ang="0">
                    <a:pos x="T1" y="T2"/>
                  </a:cxn>
                  <a:cxn ang="0">
                    <a:pos x="T4" y="T5"/>
                  </a:cxn>
                  <a:cxn ang="0">
                    <a:pos x="T7" y="T8"/>
                  </a:cxn>
                  <a:cxn ang="0">
                    <a:pos x="T10" y="T11"/>
                  </a:cxn>
                </a:cxnLst>
                <a:rect l="0" t="0" r="r" b="b"/>
                <a:pathLst>
                  <a:path w="21483" h="21600">
                    <a:moveTo>
                      <a:pt x="20490" y="581"/>
                    </a:moveTo>
                    <a:cubicBezTo>
                      <a:pt x="20984" y="1781"/>
                      <a:pt x="21295" y="3048"/>
                      <a:pt x="21421" y="4387"/>
                    </a:cubicBezTo>
                    <a:cubicBezTo>
                      <a:pt x="21545" y="5722"/>
                      <a:pt x="21482" y="7179"/>
                      <a:pt x="21220" y="8744"/>
                    </a:cubicBezTo>
                    <a:cubicBezTo>
                      <a:pt x="20549" y="13134"/>
                      <a:pt x="18385" y="16469"/>
                      <a:pt x="14732" y="18748"/>
                    </a:cubicBezTo>
                    <a:cubicBezTo>
                      <a:pt x="13010" y="19857"/>
                      <a:pt x="11265" y="20408"/>
                      <a:pt x="9505" y="20408"/>
                    </a:cubicBezTo>
                    <a:cubicBezTo>
                      <a:pt x="8354" y="20408"/>
                      <a:pt x="7208" y="20165"/>
                      <a:pt x="6064" y="19682"/>
                    </a:cubicBezTo>
                    <a:cubicBezTo>
                      <a:pt x="5893" y="19609"/>
                      <a:pt x="5725" y="19519"/>
                      <a:pt x="5556" y="19411"/>
                    </a:cubicBezTo>
                    <a:cubicBezTo>
                      <a:pt x="5388" y="19301"/>
                      <a:pt x="5221" y="19191"/>
                      <a:pt x="5058" y="19075"/>
                    </a:cubicBezTo>
                    <a:cubicBezTo>
                      <a:pt x="4840" y="18928"/>
                      <a:pt x="4625" y="18790"/>
                      <a:pt x="4414" y="18660"/>
                    </a:cubicBezTo>
                    <a:cubicBezTo>
                      <a:pt x="4199" y="18527"/>
                      <a:pt x="4017" y="18465"/>
                      <a:pt x="3857" y="18465"/>
                    </a:cubicBezTo>
                    <a:cubicBezTo>
                      <a:pt x="3785" y="18485"/>
                      <a:pt x="3698" y="18561"/>
                      <a:pt x="3598" y="18700"/>
                    </a:cubicBezTo>
                    <a:cubicBezTo>
                      <a:pt x="3497" y="18841"/>
                      <a:pt x="3392" y="18996"/>
                      <a:pt x="3287" y="19174"/>
                    </a:cubicBezTo>
                    <a:cubicBezTo>
                      <a:pt x="3184" y="19349"/>
                      <a:pt x="3085" y="19536"/>
                      <a:pt x="2989" y="19728"/>
                    </a:cubicBezTo>
                    <a:cubicBezTo>
                      <a:pt x="2898" y="19922"/>
                      <a:pt x="2821" y="20072"/>
                      <a:pt x="2760" y="20179"/>
                    </a:cubicBezTo>
                    <a:cubicBezTo>
                      <a:pt x="2655" y="20388"/>
                      <a:pt x="2557" y="20575"/>
                      <a:pt x="2463" y="20741"/>
                    </a:cubicBezTo>
                    <a:cubicBezTo>
                      <a:pt x="2372" y="20908"/>
                      <a:pt x="2285" y="21055"/>
                      <a:pt x="2213" y="21182"/>
                    </a:cubicBezTo>
                    <a:cubicBezTo>
                      <a:pt x="2025" y="21461"/>
                      <a:pt x="1787" y="21599"/>
                      <a:pt x="1494" y="21599"/>
                    </a:cubicBezTo>
                    <a:lnTo>
                      <a:pt x="1450" y="21599"/>
                    </a:lnTo>
                    <a:cubicBezTo>
                      <a:pt x="1235" y="21583"/>
                      <a:pt x="1050" y="21526"/>
                      <a:pt x="895" y="21433"/>
                    </a:cubicBezTo>
                    <a:cubicBezTo>
                      <a:pt x="743" y="21334"/>
                      <a:pt x="617" y="21224"/>
                      <a:pt x="521" y="21097"/>
                    </a:cubicBezTo>
                    <a:cubicBezTo>
                      <a:pt x="425" y="20975"/>
                      <a:pt x="348" y="20846"/>
                      <a:pt x="292" y="20716"/>
                    </a:cubicBezTo>
                    <a:cubicBezTo>
                      <a:pt x="236" y="20586"/>
                      <a:pt x="198" y="20484"/>
                      <a:pt x="184" y="20408"/>
                    </a:cubicBezTo>
                    <a:cubicBezTo>
                      <a:pt x="-17" y="20077"/>
                      <a:pt x="-54" y="19724"/>
                      <a:pt x="74" y="19355"/>
                    </a:cubicBezTo>
                    <a:cubicBezTo>
                      <a:pt x="222" y="18877"/>
                      <a:pt x="430" y="18479"/>
                      <a:pt x="699" y="18152"/>
                    </a:cubicBezTo>
                    <a:cubicBezTo>
                      <a:pt x="970" y="17827"/>
                      <a:pt x="1235" y="17536"/>
                      <a:pt x="1494" y="17276"/>
                    </a:cubicBezTo>
                    <a:cubicBezTo>
                      <a:pt x="1712" y="17068"/>
                      <a:pt x="1901" y="16873"/>
                      <a:pt x="2061" y="16692"/>
                    </a:cubicBezTo>
                    <a:cubicBezTo>
                      <a:pt x="2222" y="16511"/>
                      <a:pt x="2325" y="16319"/>
                      <a:pt x="2367" y="16113"/>
                    </a:cubicBezTo>
                    <a:cubicBezTo>
                      <a:pt x="2383" y="16057"/>
                      <a:pt x="2383" y="16003"/>
                      <a:pt x="2367" y="15949"/>
                    </a:cubicBezTo>
                    <a:cubicBezTo>
                      <a:pt x="2353" y="15899"/>
                      <a:pt x="2318" y="15783"/>
                      <a:pt x="2257" y="15611"/>
                    </a:cubicBezTo>
                    <a:cubicBezTo>
                      <a:pt x="2213" y="15503"/>
                      <a:pt x="2168" y="15379"/>
                      <a:pt x="2128" y="15241"/>
                    </a:cubicBezTo>
                    <a:cubicBezTo>
                      <a:pt x="2086" y="15100"/>
                      <a:pt x="2051" y="14941"/>
                      <a:pt x="2021" y="14761"/>
                    </a:cubicBezTo>
                    <a:cubicBezTo>
                      <a:pt x="1836" y="13321"/>
                      <a:pt x="1883" y="11988"/>
                      <a:pt x="2166" y="10774"/>
                    </a:cubicBezTo>
                    <a:cubicBezTo>
                      <a:pt x="2449" y="9557"/>
                      <a:pt x="2898" y="8464"/>
                      <a:pt x="3509" y="7493"/>
                    </a:cubicBezTo>
                    <a:cubicBezTo>
                      <a:pt x="4122" y="6527"/>
                      <a:pt x="4852" y="5689"/>
                      <a:pt x="5694" y="4986"/>
                    </a:cubicBezTo>
                    <a:cubicBezTo>
                      <a:pt x="6539" y="4283"/>
                      <a:pt x="7416" y="3741"/>
                      <a:pt x="8326" y="3351"/>
                    </a:cubicBezTo>
                    <a:cubicBezTo>
                      <a:pt x="8939" y="3091"/>
                      <a:pt x="9611" y="2939"/>
                      <a:pt x="10336" y="2894"/>
                    </a:cubicBezTo>
                    <a:cubicBezTo>
                      <a:pt x="11066" y="2848"/>
                      <a:pt x="11826" y="2817"/>
                      <a:pt x="12617" y="2798"/>
                    </a:cubicBezTo>
                    <a:cubicBezTo>
                      <a:pt x="13073" y="2798"/>
                      <a:pt x="13546" y="2789"/>
                      <a:pt x="14037" y="2772"/>
                    </a:cubicBezTo>
                    <a:cubicBezTo>
                      <a:pt x="14531" y="2752"/>
                      <a:pt x="15008" y="2704"/>
                      <a:pt x="15469" y="2623"/>
                    </a:cubicBezTo>
                    <a:cubicBezTo>
                      <a:pt x="15926" y="2541"/>
                      <a:pt x="16351" y="2414"/>
                      <a:pt x="16740" y="2239"/>
                    </a:cubicBezTo>
                    <a:cubicBezTo>
                      <a:pt x="17128" y="2064"/>
                      <a:pt x="17446" y="1815"/>
                      <a:pt x="17692" y="1499"/>
                    </a:cubicBezTo>
                    <a:cubicBezTo>
                      <a:pt x="17839" y="1321"/>
                      <a:pt x="17984" y="1135"/>
                      <a:pt x="18125" y="948"/>
                    </a:cubicBezTo>
                    <a:cubicBezTo>
                      <a:pt x="18261" y="756"/>
                      <a:pt x="18403" y="595"/>
                      <a:pt x="18548" y="460"/>
                    </a:cubicBezTo>
                    <a:cubicBezTo>
                      <a:pt x="18696" y="324"/>
                      <a:pt x="18855" y="214"/>
                      <a:pt x="19028" y="129"/>
                    </a:cubicBezTo>
                    <a:cubicBezTo>
                      <a:pt x="19206" y="42"/>
                      <a:pt x="19423" y="0"/>
                      <a:pt x="19688" y="0"/>
                    </a:cubicBezTo>
                    <a:cubicBezTo>
                      <a:pt x="19856" y="0"/>
                      <a:pt x="20015" y="50"/>
                      <a:pt x="20163" y="155"/>
                    </a:cubicBezTo>
                    <a:cubicBezTo>
                      <a:pt x="20308" y="261"/>
                      <a:pt x="20418" y="400"/>
                      <a:pt x="20490" y="581"/>
                    </a:cubicBezTo>
                    <a:moveTo>
                      <a:pt x="15350" y="9977"/>
                    </a:moveTo>
                    <a:cubicBezTo>
                      <a:pt x="15596" y="10017"/>
                      <a:pt x="15811" y="9927"/>
                      <a:pt x="15993" y="9712"/>
                    </a:cubicBezTo>
                    <a:cubicBezTo>
                      <a:pt x="16178" y="9503"/>
                      <a:pt x="16276" y="9249"/>
                      <a:pt x="16291" y="8953"/>
                    </a:cubicBezTo>
                    <a:cubicBezTo>
                      <a:pt x="16305" y="8636"/>
                      <a:pt x="16230" y="8374"/>
                      <a:pt x="16064" y="8159"/>
                    </a:cubicBezTo>
                    <a:cubicBezTo>
                      <a:pt x="15893" y="7947"/>
                      <a:pt x="15680" y="7832"/>
                      <a:pt x="15418" y="7815"/>
                    </a:cubicBezTo>
                    <a:cubicBezTo>
                      <a:pt x="14321" y="7761"/>
                      <a:pt x="13284" y="7834"/>
                      <a:pt x="12315" y="8038"/>
                    </a:cubicBezTo>
                    <a:cubicBezTo>
                      <a:pt x="11344" y="8241"/>
                      <a:pt x="10425" y="8571"/>
                      <a:pt x="9550" y="9032"/>
                    </a:cubicBezTo>
                    <a:cubicBezTo>
                      <a:pt x="8673" y="9492"/>
                      <a:pt x="7842" y="10090"/>
                      <a:pt x="7046" y="10830"/>
                    </a:cubicBezTo>
                    <a:cubicBezTo>
                      <a:pt x="6249" y="11567"/>
                      <a:pt x="5479" y="12465"/>
                      <a:pt x="4732" y="13518"/>
                    </a:cubicBezTo>
                    <a:cubicBezTo>
                      <a:pt x="4562" y="13764"/>
                      <a:pt x="4482" y="14032"/>
                      <a:pt x="4496" y="14323"/>
                    </a:cubicBezTo>
                    <a:cubicBezTo>
                      <a:pt x="4510" y="14617"/>
                      <a:pt x="4620" y="14862"/>
                      <a:pt x="4821" y="15063"/>
                    </a:cubicBezTo>
                    <a:cubicBezTo>
                      <a:pt x="4971" y="15221"/>
                      <a:pt x="5163" y="15311"/>
                      <a:pt x="5392" y="15317"/>
                    </a:cubicBezTo>
                    <a:cubicBezTo>
                      <a:pt x="5668" y="15317"/>
                      <a:pt x="5900" y="15195"/>
                      <a:pt x="6087" y="14953"/>
                    </a:cubicBezTo>
                    <a:cubicBezTo>
                      <a:pt x="6759" y="14035"/>
                      <a:pt x="7435" y="13244"/>
                      <a:pt x="8116" y="12586"/>
                    </a:cubicBezTo>
                    <a:cubicBezTo>
                      <a:pt x="8794" y="11929"/>
                      <a:pt x="9510" y="11401"/>
                      <a:pt x="10259" y="11005"/>
                    </a:cubicBezTo>
                    <a:cubicBezTo>
                      <a:pt x="11010" y="10610"/>
                      <a:pt x="11801" y="10330"/>
                      <a:pt x="12636" y="10167"/>
                    </a:cubicBezTo>
                    <a:cubicBezTo>
                      <a:pt x="13467" y="10003"/>
                      <a:pt x="14372" y="9938"/>
                      <a:pt x="15350" y="9977"/>
                    </a:cubicBezTo>
                  </a:path>
                </a:pathLst>
              </a:custGeom>
              <a:solidFill>
                <a:schemeClr val="accent1"/>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grpSp>
        <p:nvGrpSpPr>
          <p:cNvPr id="3" name="Group 2"/>
          <p:cNvGrpSpPr/>
          <p:nvPr/>
        </p:nvGrpSpPr>
        <p:grpSpPr>
          <a:xfrm>
            <a:off x="7881634" y="9171953"/>
            <a:ext cx="4409503" cy="3163445"/>
            <a:chOff x="7881634" y="9171953"/>
            <a:chExt cx="4409503" cy="3163445"/>
          </a:xfrm>
        </p:grpSpPr>
        <p:sp>
          <p:nvSpPr>
            <p:cNvPr id="147" name="Content Placeholder 2"/>
            <p:cNvSpPr txBox="1">
              <a:spLocks/>
            </p:cNvSpPr>
            <p:nvPr/>
          </p:nvSpPr>
          <p:spPr bwMode="auto">
            <a:xfrm>
              <a:off x="7881634" y="10740906"/>
              <a:ext cx="4409503" cy="1594492"/>
            </a:xfrm>
            <a:prstGeom prst="rect">
              <a:avLst/>
            </a:prstGeom>
          </p:spPr>
          <p:txBody>
            <a:bodyPr wrap="square" lIns="182843" tIns="91422" rIns="182843" bIns="91422"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Lato Light"/>
                  <a:cs typeface="Lato Light"/>
                </a:rPr>
                <a:t>Curabitur elementum posuere pretium. Quisque nibh dolor, dignissim ac </a:t>
              </a:r>
              <a:r>
                <a:rPr lang="en-US" dirty="0" smtClean="0">
                  <a:latin typeface="Lato Light"/>
                  <a:cs typeface="Lato Light"/>
                </a:rPr>
                <a:t>dignissim</a:t>
              </a:r>
              <a:endParaRPr lang="en-US" dirty="0">
                <a:latin typeface="Lato Light"/>
                <a:cs typeface="Lato Light"/>
              </a:endParaRPr>
            </a:p>
          </p:txBody>
        </p:sp>
        <p:grpSp>
          <p:nvGrpSpPr>
            <p:cNvPr id="150" name="Group 149"/>
            <p:cNvGrpSpPr/>
            <p:nvPr/>
          </p:nvGrpSpPr>
          <p:grpSpPr>
            <a:xfrm>
              <a:off x="7917630" y="9171953"/>
              <a:ext cx="3843707" cy="1714502"/>
              <a:chOff x="3881846" y="4873516"/>
              <a:chExt cx="1922354" cy="857251"/>
            </a:xfrm>
          </p:grpSpPr>
          <p:grpSp>
            <p:nvGrpSpPr>
              <p:cNvPr id="151" name="Group 150"/>
              <p:cNvGrpSpPr>
                <a:grpSpLocks/>
              </p:cNvGrpSpPr>
              <p:nvPr/>
            </p:nvGrpSpPr>
            <p:grpSpPr bwMode="auto">
              <a:xfrm>
                <a:off x="4365880" y="4873516"/>
                <a:ext cx="1438320" cy="857251"/>
                <a:chOff x="975398" y="1453103"/>
                <a:chExt cx="1078788" cy="643920"/>
              </a:xfrm>
            </p:grpSpPr>
            <p:sp>
              <p:nvSpPr>
                <p:cNvPr id="153" name="Content Placeholder 2"/>
                <p:cNvSpPr txBox="1">
                  <a:spLocks/>
                </p:cNvSpPr>
                <p:nvPr/>
              </p:nvSpPr>
              <p:spPr>
                <a:xfrm>
                  <a:off x="975398"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7400" dirty="0">
                      <a:solidFill>
                        <a:schemeClr val="tx2"/>
                      </a:solidFill>
                      <a:latin typeface="Lato Regular"/>
                      <a:cs typeface="Lato Regular"/>
                    </a:rPr>
                    <a:t>27%</a:t>
                  </a:r>
                </a:p>
              </p:txBody>
            </p:sp>
            <p:sp>
              <p:nvSpPr>
                <p:cNvPr id="154" name="Content Placeholder 2"/>
                <p:cNvSpPr txBox="1">
                  <a:spLocks/>
                </p:cNvSpPr>
                <p:nvPr/>
              </p:nvSpPr>
              <p:spPr>
                <a:xfrm>
                  <a:off x="1018693" y="1812426"/>
                  <a:ext cx="1035493"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3200" b="1" dirty="0">
                      <a:solidFill>
                        <a:schemeClr val="tx2"/>
                      </a:solidFill>
                      <a:latin typeface="Lato Regular"/>
                      <a:cs typeface="Lato Regular"/>
                    </a:rPr>
                    <a:t>Conflagration</a:t>
                  </a:r>
                </a:p>
              </p:txBody>
            </p:sp>
          </p:grpSp>
          <p:sp>
            <p:nvSpPr>
              <p:cNvPr id="152" name="AutoShape 28"/>
              <p:cNvSpPr>
                <a:spLocks/>
              </p:cNvSpPr>
              <p:nvPr/>
            </p:nvSpPr>
            <p:spPr bwMode="auto">
              <a:xfrm>
                <a:off x="3881846" y="5036101"/>
                <a:ext cx="565514" cy="563254"/>
              </a:xfrm>
              <a:custGeom>
                <a:avLst/>
                <a:gdLst>
                  <a:gd name="T0" fmla="*/ 10800 w 21600"/>
                  <a:gd name="T1" fmla="+- 0 10821 42"/>
                  <a:gd name="T2" fmla="*/ 10821 h 21558"/>
                  <a:gd name="T3" fmla="*/ 10800 w 21600"/>
                  <a:gd name="T4" fmla="+- 0 10821 42"/>
                  <a:gd name="T5" fmla="*/ 10821 h 21558"/>
                  <a:gd name="T6" fmla="*/ 10800 w 21600"/>
                  <a:gd name="T7" fmla="+- 0 10821 42"/>
                  <a:gd name="T8" fmla="*/ 10821 h 21558"/>
                  <a:gd name="T9" fmla="*/ 10800 w 21600"/>
                  <a:gd name="T10" fmla="+- 0 10821 42"/>
                  <a:gd name="T11" fmla="*/ 10821 h 21558"/>
                </a:gdLst>
                <a:ahLst/>
                <a:cxnLst>
                  <a:cxn ang="0">
                    <a:pos x="T0" y="T2"/>
                  </a:cxn>
                  <a:cxn ang="0">
                    <a:pos x="T3" y="T5"/>
                  </a:cxn>
                  <a:cxn ang="0">
                    <a:pos x="T6" y="T8"/>
                  </a:cxn>
                  <a:cxn ang="0">
                    <a:pos x="T9" y="T11"/>
                  </a:cxn>
                </a:cxnLst>
                <a:rect l="0" t="0" r="r" b="b"/>
                <a:pathLst>
                  <a:path w="21600" h="21558">
                    <a:moveTo>
                      <a:pt x="18076" y="8547"/>
                    </a:moveTo>
                    <a:cubicBezTo>
                      <a:pt x="19181" y="9499"/>
                      <a:pt x="20046" y="10569"/>
                      <a:pt x="20670" y="11749"/>
                    </a:cubicBezTo>
                    <a:cubicBezTo>
                      <a:pt x="21291" y="12932"/>
                      <a:pt x="21599" y="14075"/>
                      <a:pt x="21599" y="15179"/>
                    </a:cubicBezTo>
                    <a:cubicBezTo>
                      <a:pt x="21599" y="16159"/>
                      <a:pt x="21344" y="17040"/>
                      <a:pt x="20832" y="17815"/>
                    </a:cubicBezTo>
                    <a:cubicBezTo>
                      <a:pt x="20320" y="18592"/>
                      <a:pt x="19593" y="19260"/>
                      <a:pt x="18660" y="19812"/>
                    </a:cubicBezTo>
                    <a:cubicBezTo>
                      <a:pt x="17724" y="20363"/>
                      <a:pt x="16585" y="20794"/>
                      <a:pt x="15252" y="21098"/>
                    </a:cubicBezTo>
                    <a:cubicBezTo>
                      <a:pt x="13917" y="21403"/>
                      <a:pt x="12435" y="21558"/>
                      <a:pt x="10800" y="21558"/>
                    </a:cubicBezTo>
                    <a:cubicBezTo>
                      <a:pt x="9168" y="21558"/>
                      <a:pt x="7682" y="21403"/>
                      <a:pt x="6350" y="21098"/>
                    </a:cubicBezTo>
                    <a:cubicBezTo>
                      <a:pt x="5014" y="20794"/>
                      <a:pt x="3878" y="20363"/>
                      <a:pt x="2936" y="19812"/>
                    </a:cubicBezTo>
                    <a:cubicBezTo>
                      <a:pt x="1993" y="19260"/>
                      <a:pt x="1270" y="18589"/>
                      <a:pt x="761" y="17809"/>
                    </a:cubicBezTo>
                    <a:cubicBezTo>
                      <a:pt x="255" y="17029"/>
                      <a:pt x="0" y="16150"/>
                      <a:pt x="0" y="15179"/>
                    </a:cubicBezTo>
                    <a:cubicBezTo>
                      <a:pt x="0" y="14075"/>
                      <a:pt x="318" y="12934"/>
                      <a:pt x="948" y="11757"/>
                    </a:cubicBezTo>
                    <a:cubicBezTo>
                      <a:pt x="1582" y="10580"/>
                      <a:pt x="2449" y="9510"/>
                      <a:pt x="3557" y="8547"/>
                    </a:cubicBezTo>
                    <a:cubicBezTo>
                      <a:pt x="3654" y="8403"/>
                      <a:pt x="3822" y="8344"/>
                      <a:pt x="4056" y="8369"/>
                    </a:cubicBezTo>
                    <a:cubicBezTo>
                      <a:pt x="4290" y="8398"/>
                      <a:pt x="4446" y="8491"/>
                      <a:pt x="4527" y="8654"/>
                    </a:cubicBezTo>
                    <a:cubicBezTo>
                      <a:pt x="4565" y="8800"/>
                      <a:pt x="4565" y="8930"/>
                      <a:pt x="4527" y="9045"/>
                    </a:cubicBezTo>
                    <a:cubicBezTo>
                      <a:pt x="4446" y="9361"/>
                      <a:pt x="4378" y="9738"/>
                      <a:pt x="4318" y="10177"/>
                    </a:cubicBezTo>
                    <a:cubicBezTo>
                      <a:pt x="4259" y="10617"/>
                      <a:pt x="4237" y="11073"/>
                      <a:pt x="4259" y="11546"/>
                    </a:cubicBezTo>
                    <a:cubicBezTo>
                      <a:pt x="4278" y="12016"/>
                      <a:pt x="4343" y="12475"/>
                      <a:pt x="4452" y="12915"/>
                    </a:cubicBezTo>
                    <a:cubicBezTo>
                      <a:pt x="4562" y="13354"/>
                      <a:pt x="4749" y="13734"/>
                      <a:pt x="5020" y="14047"/>
                    </a:cubicBezTo>
                    <a:cubicBezTo>
                      <a:pt x="5329" y="14379"/>
                      <a:pt x="5716" y="14599"/>
                      <a:pt x="6184" y="14709"/>
                    </a:cubicBezTo>
                    <a:cubicBezTo>
                      <a:pt x="5698" y="13323"/>
                      <a:pt x="5498" y="12008"/>
                      <a:pt x="5588" y="10757"/>
                    </a:cubicBezTo>
                    <a:cubicBezTo>
                      <a:pt x="5676" y="9510"/>
                      <a:pt x="5919" y="8344"/>
                      <a:pt x="6318" y="7265"/>
                    </a:cubicBezTo>
                    <a:cubicBezTo>
                      <a:pt x="6718" y="6187"/>
                      <a:pt x="7223" y="5212"/>
                      <a:pt x="7835" y="4339"/>
                    </a:cubicBezTo>
                    <a:cubicBezTo>
                      <a:pt x="8450" y="3469"/>
                      <a:pt x="9040" y="2720"/>
                      <a:pt x="9607" y="2089"/>
                    </a:cubicBezTo>
                    <a:cubicBezTo>
                      <a:pt x="10172" y="1459"/>
                      <a:pt x="10662" y="980"/>
                      <a:pt x="11068" y="653"/>
                    </a:cubicBezTo>
                    <a:cubicBezTo>
                      <a:pt x="11477" y="326"/>
                      <a:pt x="11692" y="149"/>
                      <a:pt x="11711" y="124"/>
                    </a:cubicBezTo>
                    <a:cubicBezTo>
                      <a:pt x="11960" y="-42"/>
                      <a:pt x="12194" y="-42"/>
                      <a:pt x="12416" y="124"/>
                    </a:cubicBezTo>
                    <a:cubicBezTo>
                      <a:pt x="12513" y="191"/>
                      <a:pt x="12581" y="293"/>
                      <a:pt x="12616" y="414"/>
                    </a:cubicBezTo>
                    <a:cubicBezTo>
                      <a:pt x="12650" y="535"/>
                      <a:pt x="12647" y="645"/>
                      <a:pt x="12609" y="746"/>
                    </a:cubicBezTo>
                    <a:cubicBezTo>
                      <a:pt x="12609" y="760"/>
                      <a:pt x="12531" y="954"/>
                      <a:pt x="12375" y="1318"/>
                    </a:cubicBezTo>
                    <a:cubicBezTo>
                      <a:pt x="12222" y="1681"/>
                      <a:pt x="12116" y="2140"/>
                      <a:pt x="12057" y="2692"/>
                    </a:cubicBezTo>
                    <a:cubicBezTo>
                      <a:pt x="11995" y="3244"/>
                      <a:pt x="12029" y="3849"/>
                      <a:pt x="12160" y="4503"/>
                    </a:cubicBezTo>
                    <a:cubicBezTo>
                      <a:pt x="12291" y="5162"/>
                      <a:pt x="12644" y="5773"/>
                      <a:pt x="13221" y="6339"/>
                    </a:cubicBezTo>
                    <a:cubicBezTo>
                      <a:pt x="13589" y="6728"/>
                      <a:pt x="13926" y="7108"/>
                      <a:pt x="14229" y="7485"/>
                    </a:cubicBezTo>
                    <a:cubicBezTo>
                      <a:pt x="14532" y="7862"/>
                      <a:pt x="14791" y="8282"/>
                      <a:pt x="15006" y="8744"/>
                    </a:cubicBezTo>
                    <a:cubicBezTo>
                      <a:pt x="15218" y="9209"/>
                      <a:pt x="15390" y="9749"/>
                      <a:pt x="15515" y="10363"/>
                    </a:cubicBezTo>
                    <a:cubicBezTo>
                      <a:pt x="15639" y="10977"/>
                      <a:pt x="15702" y="11709"/>
                      <a:pt x="15702" y="12554"/>
                    </a:cubicBezTo>
                    <a:cubicBezTo>
                      <a:pt x="15702" y="12850"/>
                      <a:pt x="15546" y="13027"/>
                      <a:pt x="15237" y="13078"/>
                    </a:cubicBezTo>
                    <a:cubicBezTo>
                      <a:pt x="15118" y="13098"/>
                      <a:pt x="14997" y="13078"/>
                      <a:pt x="14872" y="13027"/>
                    </a:cubicBezTo>
                    <a:cubicBezTo>
                      <a:pt x="14747" y="12971"/>
                      <a:pt x="14666" y="12886"/>
                      <a:pt x="14625" y="12768"/>
                    </a:cubicBezTo>
                    <a:cubicBezTo>
                      <a:pt x="14485" y="12489"/>
                      <a:pt x="14276" y="12270"/>
                      <a:pt x="13998" y="12109"/>
                    </a:cubicBezTo>
                    <a:cubicBezTo>
                      <a:pt x="13720" y="11946"/>
                      <a:pt x="13405" y="11867"/>
                      <a:pt x="13056" y="11867"/>
                    </a:cubicBezTo>
                    <a:cubicBezTo>
                      <a:pt x="12588" y="11867"/>
                      <a:pt x="12191" y="12016"/>
                      <a:pt x="11870" y="12318"/>
                    </a:cubicBezTo>
                    <a:cubicBezTo>
                      <a:pt x="11545" y="12619"/>
                      <a:pt x="11383" y="12985"/>
                      <a:pt x="11383" y="13419"/>
                    </a:cubicBezTo>
                    <a:cubicBezTo>
                      <a:pt x="11383" y="14503"/>
                      <a:pt x="12160" y="15044"/>
                      <a:pt x="13714" y="15035"/>
                    </a:cubicBezTo>
                    <a:cubicBezTo>
                      <a:pt x="14691" y="15035"/>
                      <a:pt x="15452" y="14751"/>
                      <a:pt x="15998" y="14185"/>
                    </a:cubicBezTo>
                    <a:cubicBezTo>
                      <a:pt x="16370" y="13799"/>
                      <a:pt x="16635" y="13343"/>
                      <a:pt x="16797" y="12819"/>
                    </a:cubicBezTo>
                    <a:cubicBezTo>
                      <a:pt x="16963" y="12290"/>
                      <a:pt x="17065" y="11777"/>
                      <a:pt x="17103" y="11273"/>
                    </a:cubicBezTo>
                    <a:cubicBezTo>
                      <a:pt x="17143" y="10769"/>
                      <a:pt x="17156" y="10310"/>
                      <a:pt x="17134" y="9893"/>
                    </a:cubicBezTo>
                    <a:cubicBezTo>
                      <a:pt x="17115" y="9473"/>
                      <a:pt x="17097" y="9195"/>
                      <a:pt x="17075" y="9048"/>
                    </a:cubicBezTo>
                    <a:cubicBezTo>
                      <a:pt x="17016" y="8941"/>
                      <a:pt x="17016" y="8812"/>
                      <a:pt x="17075" y="8657"/>
                    </a:cubicBezTo>
                    <a:cubicBezTo>
                      <a:pt x="17156" y="8493"/>
                      <a:pt x="17312" y="8400"/>
                      <a:pt x="17546" y="8372"/>
                    </a:cubicBezTo>
                    <a:cubicBezTo>
                      <a:pt x="17780" y="8347"/>
                      <a:pt x="17955" y="8403"/>
                      <a:pt x="18076" y="8547"/>
                    </a:cubicBezTo>
                  </a:path>
                </a:pathLst>
              </a:custGeom>
              <a:solidFill>
                <a:schemeClr val="accent2"/>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grpSp>
        <p:nvGrpSpPr>
          <p:cNvPr id="4" name="Group 3"/>
          <p:cNvGrpSpPr/>
          <p:nvPr/>
        </p:nvGrpSpPr>
        <p:grpSpPr>
          <a:xfrm>
            <a:off x="12707241" y="9197703"/>
            <a:ext cx="4409503" cy="3163445"/>
            <a:chOff x="12707241" y="9197703"/>
            <a:chExt cx="4409503" cy="3163445"/>
          </a:xfrm>
        </p:grpSpPr>
        <p:sp>
          <p:nvSpPr>
            <p:cNvPr id="148" name="Content Placeholder 2"/>
            <p:cNvSpPr txBox="1">
              <a:spLocks/>
            </p:cNvSpPr>
            <p:nvPr/>
          </p:nvSpPr>
          <p:spPr bwMode="auto">
            <a:xfrm>
              <a:off x="12707241" y="10766656"/>
              <a:ext cx="4409503" cy="1594492"/>
            </a:xfrm>
            <a:prstGeom prst="rect">
              <a:avLst/>
            </a:prstGeom>
          </p:spPr>
          <p:txBody>
            <a:bodyPr wrap="square" lIns="182843" tIns="91422" rIns="182843" bIns="91422"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Lato Light"/>
                  <a:cs typeface="Lato Light"/>
                </a:rPr>
                <a:t>Curabitur elementum posuere pretium. Quisque nibh dolor, dignissim ac </a:t>
              </a:r>
              <a:r>
                <a:rPr lang="en-US" dirty="0" smtClean="0">
                  <a:latin typeface="Lato Light"/>
                  <a:cs typeface="Lato Light"/>
                </a:rPr>
                <a:t>dignissim</a:t>
              </a:r>
              <a:endParaRPr lang="en-US" dirty="0">
                <a:latin typeface="Lato Light"/>
                <a:cs typeface="Lato Light"/>
              </a:endParaRPr>
            </a:p>
          </p:txBody>
        </p:sp>
        <p:grpSp>
          <p:nvGrpSpPr>
            <p:cNvPr id="155" name="Group 154"/>
            <p:cNvGrpSpPr/>
            <p:nvPr/>
          </p:nvGrpSpPr>
          <p:grpSpPr>
            <a:xfrm>
              <a:off x="12724703" y="9197703"/>
              <a:ext cx="3564929" cy="1714502"/>
              <a:chOff x="6286008" y="4886391"/>
              <a:chExt cx="1782929" cy="857251"/>
            </a:xfrm>
          </p:grpSpPr>
          <p:grpSp>
            <p:nvGrpSpPr>
              <p:cNvPr id="156" name="Group 155"/>
              <p:cNvGrpSpPr>
                <a:grpSpLocks/>
              </p:cNvGrpSpPr>
              <p:nvPr/>
            </p:nvGrpSpPr>
            <p:grpSpPr bwMode="auto">
              <a:xfrm>
                <a:off x="6779312" y="4886391"/>
                <a:ext cx="1289625" cy="857251"/>
                <a:chOff x="975398" y="1453103"/>
                <a:chExt cx="967262" cy="643920"/>
              </a:xfrm>
            </p:grpSpPr>
            <p:sp>
              <p:nvSpPr>
                <p:cNvPr id="158" name="Content Placeholder 2"/>
                <p:cNvSpPr txBox="1">
                  <a:spLocks/>
                </p:cNvSpPr>
                <p:nvPr/>
              </p:nvSpPr>
              <p:spPr>
                <a:xfrm>
                  <a:off x="975398"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7400" dirty="0">
                      <a:solidFill>
                        <a:schemeClr val="tx2"/>
                      </a:solidFill>
                      <a:latin typeface="Lato Regular"/>
                      <a:cs typeface="Lato Regular"/>
                    </a:rPr>
                    <a:t>45%</a:t>
                  </a:r>
                </a:p>
              </p:txBody>
            </p:sp>
            <p:sp>
              <p:nvSpPr>
                <p:cNvPr id="159" name="Content Placeholder 2"/>
                <p:cNvSpPr txBox="1">
                  <a:spLocks/>
                </p:cNvSpPr>
                <p:nvPr/>
              </p:nvSpPr>
              <p:spPr>
                <a:xfrm>
                  <a:off x="1018693" y="1812426"/>
                  <a:ext cx="923967"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3200" b="1" dirty="0">
                      <a:solidFill>
                        <a:schemeClr val="tx2"/>
                      </a:solidFill>
                      <a:latin typeface="Lato Regular"/>
                      <a:cs typeface="Lato Regular"/>
                    </a:rPr>
                    <a:t>Trash</a:t>
                  </a:r>
                </a:p>
              </p:txBody>
            </p:sp>
          </p:grpSp>
          <p:sp>
            <p:nvSpPr>
              <p:cNvPr id="157" name="AutoShape 122"/>
              <p:cNvSpPr>
                <a:spLocks/>
              </p:cNvSpPr>
              <p:nvPr/>
            </p:nvSpPr>
            <p:spPr bwMode="auto">
              <a:xfrm>
                <a:off x="6286008" y="5004526"/>
                <a:ext cx="551248" cy="6063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4921"/>
                    </a:moveTo>
                    <a:lnTo>
                      <a:pt x="21599" y="5871"/>
                    </a:lnTo>
                    <a:cubicBezTo>
                      <a:pt x="21192" y="6052"/>
                      <a:pt x="20518" y="6202"/>
                      <a:pt x="19564" y="6320"/>
                    </a:cubicBezTo>
                    <a:cubicBezTo>
                      <a:pt x="18617" y="6436"/>
                      <a:pt x="17593" y="6522"/>
                      <a:pt x="16494" y="6579"/>
                    </a:cubicBezTo>
                    <a:cubicBezTo>
                      <a:pt x="15398" y="6643"/>
                      <a:pt x="14330" y="6677"/>
                      <a:pt x="13290" y="6683"/>
                    </a:cubicBezTo>
                    <a:cubicBezTo>
                      <a:pt x="12253" y="6692"/>
                      <a:pt x="11427" y="6698"/>
                      <a:pt x="10808" y="6698"/>
                    </a:cubicBezTo>
                    <a:cubicBezTo>
                      <a:pt x="10200" y="6698"/>
                      <a:pt x="9374" y="6692"/>
                      <a:pt x="8326" y="6683"/>
                    </a:cubicBezTo>
                    <a:cubicBezTo>
                      <a:pt x="7276" y="6677"/>
                      <a:pt x="6204" y="6643"/>
                      <a:pt x="5105" y="6579"/>
                    </a:cubicBezTo>
                    <a:cubicBezTo>
                      <a:pt x="4009" y="6522"/>
                      <a:pt x="2993" y="6436"/>
                      <a:pt x="2053" y="6326"/>
                    </a:cubicBezTo>
                    <a:cubicBezTo>
                      <a:pt x="1116" y="6214"/>
                      <a:pt x="442" y="6064"/>
                      <a:pt x="34" y="5871"/>
                    </a:cubicBezTo>
                    <a:cubicBezTo>
                      <a:pt x="10" y="5724"/>
                      <a:pt x="0" y="5566"/>
                      <a:pt x="0" y="5393"/>
                    </a:cubicBezTo>
                    <a:lnTo>
                      <a:pt x="0" y="4921"/>
                    </a:lnTo>
                    <a:lnTo>
                      <a:pt x="0" y="4423"/>
                    </a:lnTo>
                    <a:cubicBezTo>
                      <a:pt x="0" y="4258"/>
                      <a:pt x="10" y="4092"/>
                      <a:pt x="34" y="3924"/>
                    </a:cubicBezTo>
                    <a:cubicBezTo>
                      <a:pt x="307" y="3801"/>
                      <a:pt x="701" y="3688"/>
                      <a:pt x="1213" y="3602"/>
                    </a:cubicBezTo>
                    <a:cubicBezTo>
                      <a:pt x="1717" y="3516"/>
                      <a:pt x="2257" y="3444"/>
                      <a:pt x="2830" y="3389"/>
                    </a:cubicBezTo>
                    <a:cubicBezTo>
                      <a:pt x="3404" y="3334"/>
                      <a:pt x="3971" y="3294"/>
                      <a:pt x="4528" y="3265"/>
                    </a:cubicBezTo>
                    <a:cubicBezTo>
                      <a:pt x="5084" y="3239"/>
                      <a:pt x="5516" y="3213"/>
                      <a:pt x="5827" y="3196"/>
                    </a:cubicBezTo>
                    <a:cubicBezTo>
                      <a:pt x="5737" y="2444"/>
                      <a:pt x="5800" y="1857"/>
                      <a:pt x="6017" y="1431"/>
                    </a:cubicBezTo>
                    <a:cubicBezTo>
                      <a:pt x="6232" y="1010"/>
                      <a:pt x="6560" y="693"/>
                      <a:pt x="7003" y="489"/>
                    </a:cubicBezTo>
                    <a:cubicBezTo>
                      <a:pt x="7441" y="282"/>
                      <a:pt x="7984" y="146"/>
                      <a:pt x="8631" y="86"/>
                    </a:cubicBezTo>
                    <a:cubicBezTo>
                      <a:pt x="9280" y="28"/>
                      <a:pt x="9999" y="0"/>
                      <a:pt x="10808" y="0"/>
                    </a:cubicBezTo>
                    <a:cubicBezTo>
                      <a:pt x="11417" y="0"/>
                      <a:pt x="12021" y="11"/>
                      <a:pt x="12619" y="40"/>
                    </a:cubicBezTo>
                    <a:cubicBezTo>
                      <a:pt x="13221" y="69"/>
                      <a:pt x="13757" y="164"/>
                      <a:pt x="14234" y="319"/>
                    </a:cubicBezTo>
                    <a:cubicBezTo>
                      <a:pt x="14707" y="483"/>
                      <a:pt x="15084" y="734"/>
                      <a:pt x="15367" y="1074"/>
                    </a:cubicBezTo>
                    <a:cubicBezTo>
                      <a:pt x="15647" y="1413"/>
                      <a:pt x="15789" y="1894"/>
                      <a:pt x="15789" y="2519"/>
                    </a:cubicBezTo>
                    <a:lnTo>
                      <a:pt x="15789" y="2850"/>
                    </a:lnTo>
                    <a:cubicBezTo>
                      <a:pt x="15789" y="2963"/>
                      <a:pt x="15775" y="3078"/>
                      <a:pt x="15758" y="3196"/>
                    </a:cubicBezTo>
                    <a:cubicBezTo>
                      <a:pt x="16076" y="3213"/>
                      <a:pt x="16511" y="3239"/>
                      <a:pt x="17061" y="3265"/>
                    </a:cubicBezTo>
                    <a:cubicBezTo>
                      <a:pt x="17611" y="3294"/>
                      <a:pt x="18178" y="3334"/>
                      <a:pt x="18758" y="3389"/>
                    </a:cubicBezTo>
                    <a:cubicBezTo>
                      <a:pt x="19335" y="3443"/>
                      <a:pt x="19885" y="3515"/>
                      <a:pt x="20404" y="3602"/>
                    </a:cubicBezTo>
                    <a:cubicBezTo>
                      <a:pt x="20922" y="3688"/>
                      <a:pt x="21323" y="3801"/>
                      <a:pt x="21596" y="3924"/>
                    </a:cubicBezTo>
                    <a:lnTo>
                      <a:pt x="21596" y="4921"/>
                    </a:lnTo>
                    <a:close/>
                    <a:moveTo>
                      <a:pt x="10812" y="8296"/>
                    </a:moveTo>
                    <a:cubicBezTo>
                      <a:pt x="12236" y="8278"/>
                      <a:pt x="13656" y="8250"/>
                      <a:pt x="15080" y="8215"/>
                    </a:cubicBezTo>
                    <a:cubicBezTo>
                      <a:pt x="16501" y="8178"/>
                      <a:pt x="17925" y="8088"/>
                      <a:pt x="19353" y="7939"/>
                    </a:cubicBezTo>
                    <a:lnTo>
                      <a:pt x="19353" y="19477"/>
                    </a:lnTo>
                    <a:cubicBezTo>
                      <a:pt x="19353" y="20056"/>
                      <a:pt x="19107" y="20557"/>
                      <a:pt x="18620" y="20972"/>
                    </a:cubicBezTo>
                    <a:cubicBezTo>
                      <a:pt x="18133" y="21392"/>
                      <a:pt x="17542" y="21599"/>
                      <a:pt x="16847" y="21599"/>
                    </a:cubicBezTo>
                    <a:lnTo>
                      <a:pt x="4752" y="21599"/>
                    </a:lnTo>
                    <a:cubicBezTo>
                      <a:pt x="4058" y="21599"/>
                      <a:pt x="3460" y="21395"/>
                      <a:pt x="2955" y="20977"/>
                    </a:cubicBezTo>
                    <a:cubicBezTo>
                      <a:pt x="2450" y="20569"/>
                      <a:pt x="2201" y="20068"/>
                      <a:pt x="2201" y="19477"/>
                    </a:cubicBezTo>
                    <a:lnTo>
                      <a:pt x="2201" y="7939"/>
                    </a:lnTo>
                    <a:cubicBezTo>
                      <a:pt x="3560" y="8088"/>
                      <a:pt x="4904" y="8183"/>
                      <a:pt x="6239" y="8229"/>
                    </a:cubicBezTo>
                    <a:cubicBezTo>
                      <a:pt x="7576" y="8273"/>
                      <a:pt x="8917" y="8296"/>
                      <a:pt x="10276" y="8296"/>
                    </a:cubicBezTo>
                    <a:lnTo>
                      <a:pt x="10812" y="8296"/>
                    </a:lnTo>
                    <a:close/>
                    <a:moveTo>
                      <a:pt x="6923" y="10395"/>
                    </a:moveTo>
                    <a:cubicBezTo>
                      <a:pt x="6923" y="10248"/>
                      <a:pt x="6857" y="10119"/>
                      <a:pt x="6733" y="10015"/>
                    </a:cubicBezTo>
                    <a:cubicBezTo>
                      <a:pt x="6605" y="9908"/>
                      <a:pt x="6453" y="9854"/>
                      <a:pt x="6277" y="9854"/>
                    </a:cubicBezTo>
                    <a:lnTo>
                      <a:pt x="5630" y="9854"/>
                    </a:lnTo>
                    <a:cubicBezTo>
                      <a:pt x="5450" y="9854"/>
                      <a:pt x="5305" y="9908"/>
                      <a:pt x="5191" y="10015"/>
                    </a:cubicBezTo>
                    <a:cubicBezTo>
                      <a:pt x="5074" y="10119"/>
                      <a:pt x="5015" y="10248"/>
                      <a:pt x="5015" y="10395"/>
                    </a:cubicBezTo>
                    <a:lnTo>
                      <a:pt x="5015" y="18858"/>
                    </a:lnTo>
                    <a:cubicBezTo>
                      <a:pt x="5015" y="19005"/>
                      <a:pt x="5074" y="19126"/>
                      <a:pt x="5191" y="19224"/>
                    </a:cubicBezTo>
                    <a:cubicBezTo>
                      <a:pt x="5305" y="19319"/>
                      <a:pt x="5450" y="19368"/>
                      <a:pt x="5630" y="19368"/>
                    </a:cubicBezTo>
                    <a:lnTo>
                      <a:pt x="6277" y="19368"/>
                    </a:lnTo>
                    <a:cubicBezTo>
                      <a:pt x="6453" y="19368"/>
                      <a:pt x="6605" y="19319"/>
                      <a:pt x="6733" y="19230"/>
                    </a:cubicBezTo>
                    <a:cubicBezTo>
                      <a:pt x="6857" y="19137"/>
                      <a:pt x="6923" y="19014"/>
                      <a:pt x="6923" y="18858"/>
                    </a:cubicBezTo>
                    <a:lnTo>
                      <a:pt x="6923" y="10395"/>
                    </a:lnTo>
                    <a:close/>
                    <a:moveTo>
                      <a:pt x="8416" y="3141"/>
                    </a:moveTo>
                    <a:cubicBezTo>
                      <a:pt x="10006" y="3121"/>
                      <a:pt x="11607" y="3121"/>
                      <a:pt x="13231" y="3141"/>
                    </a:cubicBezTo>
                    <a:cubicBezTo>
                      <a:pt x="13231" y="3032"/>
                      <a:pt x="13242" y="2925"/>
                      <a:pt x="13266" y="2819"/>
                    </a:cubicBezTo>
                    <a:cubicBezTo>
                      <a:pt x="13286" y="2712"/>
                      <a:pt x="13286" y="2611"/>
                      <a:pt x="13266" y="2519"/>
                    </a:cubicBezTo>
                    <a:lnTo>
                      <a:pt x="13266" y="2315"/>
                    </a:lnTo>
                    <a:cubicBezTo>
                      <a:pt x="12879" y="2222"/>
                      <a:pt x="12471" y="2171"/>
                      <a:pt x="12042" y="2162"/>
                    </a:cubicBezTo>
                    <a:cubicBezTo>
                      <a:pt x="11610" y="2153"/>
                      <a:pt x="11202" y="2148"/>
                      <a:pt x="10819" y="2148"/>
                    </a:cubicBezTo>
                    <a:cubicBezTo>
                      <a:pt x="10411" y="2148"/>
                      <a:pt x="9996" y="2153"/>
                      <a:pt x="9574" y="2162"/>
                    </a:cubicBezTo>
                    <a:cubicBezTo>
                      <a:pt x="9149" y="2171"/>
                      <a:pt x="8741" y="2222"/>
                      <a:pt x="8354" y="2315"/>
                    </a:cubicBezTo>
                    <a:lnTo>
                      <a:pt x="8354" y="2519"/>
                    </a:lnTo>
                    <a:cubicBezTo>
                      <a:pt x="8354" y="2611"/>
                      <a:pt x="8357" y="2715"/>
                      <a:pt x="8371" y="2824"/>
                    </a:cubicBezTo>
                    <a:cubicBezTo>
                      <a:pt x="8375" y="2937"/>
                      <a:pt x="8392" y="3040"/>
                      <a:pt x="8416" y="3141"/>
                    </a:cubicBezTo>
                    <a:moveTo>
                      <a:pt x="11769" y="10395"/>
                    </a:moveTo>
                    <a:cubicBezTo>
                      <a:pt x="11769" y="10248"/>
                      <a:pt x="11707" y="10119"/>
                      <a:pt x="11582" y="10015"/>
                    </a:cubicBezTo>
                    <a:cubicBezTo>
                      <a:pt x="11451" y="9908"/>
                      <a:pt x="11299" y="9854"/>
                      <a:pt x="11123" y="9854"/>
                    </a:cubicBezTo>
                    <a:lnTo>
                      <a:pt x="10476" y="9854"/>
                    </a:lnTo>
                    <a:cubicBezTo>
                      <a:pt x="10300" y="9854"/>
                      <a:pt x="10151" y="9908"/>
                      <a:pt x="10037" y="10015"/>
                    </a:cubicBezTo>
                    <a:cubicBezTo>
                      <a:pt x="9923" y="10119"/>
                      <a:pt x="9865" y="10248"/>
                      <a:pt x="9865" y="10395"/>
                    </a:cubicBezTo>
                    <a:lnTo>
                      <a:pt x="9865" y="18858"/>
                    </a:lnTo>
                    <a:cubicBezTo>
                      <a:pt x="9865" y="19005"/>
                      <a:pt x="9920" y="19126"/>
                      <a:pt x="10030" y="19224"/>
                    </a:cubicBezTo>
                    <a:cubicBezTo>
                      <a:pt x="10141" y="19319"/>
                      <a:pt x="10286" y="19368"/>
                      <a:pt x="10476" y="19368"/>
                    </a:cubicBezTo>
                    <a:lnTo>
                      <a:pt x="11123" y="19368"/>
                    </a:lnTo>
                    <a:cubicBezTo>
                      <a:pt x="11299" y="19368"/>
                      <a:pt x="11451" y="19319"/>
                      <a:pt x="11582" y="19230"/>
                    </a:cubicBezTo>
                    <a:cubicBezTo>
                      <a:pt x="11707" y="19137"/>
                      <a:pt x="11769" y="19014"/>
                      <a:pt x="11769" y="18858"/>
                    </a:cubicBezTo>
                    <a:lnTo>
                      <a:pt x="11769" y="10395"/>
                    </a:lnTo>
                    <a:close/>
                    <a:moveTo>
                      <a:pt x="14683" y="18858"/>
                    </a:moveTo>
                    <a:cubicBezTo>
                      <a:pt x="14683" y="19005"/>
                      <a:pt x="14745" y="19126"/>
                      <a:pt x="14866" y="19224"/>
                    </a:cubicBezTo>
                    <a:cubicBezTo>
                      <a:pt x="14987" y="19319"/>
                      <a:pt x="15143" y="19368"/>
                      <a:pt x="15333" y="19368"/>
                    </a:cubicBezTo>
                    <a:lnTo>
                      <a:pt x="15979" y="19368"/>
                    </a:lnTo>
                    <a:cubicBezTo>
                      <a:pt x="16155" y="19368"/>
                      <a:pt x="16308" y="19319"/>
                      <a:pt x="16432" y="19230"/>
                    </a:cubicBezTo>
                    <a:cubicBezTo>
                      <a:pt x="16560" y="19137"/>
                      <a:pt x="16629" y="19014"/>
                      <a:pt x="16629" y="18858"/>
                    </a:cubicBezTo>
                    <a:lnTo>
                      <a:pt x="16629" y="10395"/>
                    </a:lnTo>
                    <a:cubicBezTo>
                      <a:pt x="16629" y="10248"/>
                      <a:pt x="16560" y="10119"/>
                      <a:pt x="16432" y="10015"/>
                    </a:cubicBezTo>
                    <a:cubicBezTo>
                      <a:pt x="16308" y="9908"/>
                      <a:pt x="16155" y="9854"/>
                      <a:pt x="15979" y="9854"/>
                    </a:cubicBezTo>
                    <a:lnTo>
                      <a:pt x="15333" y="9854"/>
                    </a:lnTo>
                    <a:cubicBezTo>
                      <a:pt x="15153" y="9854"/>
                      <a:pt x="15001" y="9908"/>
                      <a:pt x="14877" y="10015"/>
                    </a:cubicBezTo>
                    <a:cubicBezTo>
                      <a:pt x="14752" y="10119"/>
                      <a:pt x="14683" y="10248"/>
                      <a:pt x="14683" y="10395"/>
                    </a:cubicBezTo>
                    <a:lnTo>
                      <a:pt x="14683" y="18858"/>
                    </a:lnTo>
                    <a:close/>
                  </a:path>
                </a:pathLst>
              </a:custGeom>
              <a:solidFill>
                <a:schemeClr val="accent3"/>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grpSp>
        <p:nvGrpSpPr>
          <p:cNvPr id="5" name="Group 4"/>
          <p:cNvGrpSpPr/>
          <p:nvPr/>
        </p:nvGrpSpPr>
        <p:grpSpPr>
          <a:xfrm>
            <a:off x="17568351" y="9200361"/>
            <a:ext cx="4409503" cy="3163445"/>
            <a:chOff x="17568351" y="9200361"/>
            <a:chExt cx="4409503" cy="3163445"/>
          </a:xfrm>
        </p:grpSpPr>
        <p:sp>
          <p:nvSpPr>
            <p:cNvPr id="149" name="Content Placeholder 2"/>
            <p:cNvSpPr txBox="1">
              <a:spLocks/>
            </p:cNvSpPr>
            <p:nvPr/>
          </p:nvSpPr>
          <p:spPr bwMode="auto">
            <a:xfrm>
              <a:off x="17568351" y="10769314"/>
              <a:ext cx="4409503" cy="1594492"/>
            </a:xfrm>
            <a:prstGeom prst="rect">
              <a:avLst/>
            </a:prstGeom>
          </p:spPr>
          <p:txBody>
            <a:bodyPr wrap="square" lIns="182843" tIns="91422" rIns="182843" bIns="91422"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Lato Light"/>
                  <a:cs typeface="Lato Light"/>
                </a:rPr>
                <a:t>Curabitur elementum posuere pretium. Quisque nibh dolor, dignissim ac </a:t>
              </a:r>
              <a:r>
                <a:rPr lang="en-US" dirty="0" smtClean="0">
                  <a:latin typeface="Lato Light"/>
                  <a:cs typeface="Lato Light"/>
                </a:rPr>
                <a:t>dignissim</a:t>
              </a:r>
              <a:endParaRPr lang="en-US" dirty="0">
                <a:latin typeface="Lato Light"/>
                <a:cs typeface="Lato Light"/>
              </a:endParaRPr>
            </a:p>
          </p:txBody>
        </p:sp>
        <p:grpSp>
          <p:nvGrpSpPr>
            <p:cNvPr id="160" name="Group 159"/>
            <p:cNvGrpSpPr/>
            <p:nvPr/>
          </p:nvGrpSpPr>
          <p:grpSpPr>
            <a:xfrm>
              <a:off x="17592492" y="9200361"/>
              <a:ext cx="3558249" cy="1714502"/>
              <a:chOff x="8720537" y="4887720"/>
              <a:chExt cx="1779588" cy="857251"/>
            </a:xfrm>
          </p:grpSpPr>
          <p:grpSp>
            <p:nvGrpSpPr>
              <p:cNvPr id="161" name="Group 160"/>
              <p:cNvGrpSpPr>
                <a:grpSpLocks/>
              </p:cNvGrpSpPr>
              <p:nvPr/>
            </p:nvGrpSpPr>
            <p:grpSpPr bwMode="auto">
              <a:xfrm>
                <a:off x="9210500" y="4887720"/>
                <a:ext cx="1289625" cy="857251"/>
                <a:chOff x="975398" y="1453103"/>
                <a:chExt cx="967262" cy="643920"/>
              </a:xfrm>
            </p:grpSpPr>
            <p:sp>
              <p:nvSpPr>
                <p:cNvPr id="163" name="Content Placeholder 2"/>
                <p:cNvSpPr txBox="1">
                  <a:spLocks/>
                </p:cNvSpPr>
                <p:nvPr/>
              </p:nvSpPr>
              <p:spPr>
                <a:xfrm>
                  <a:off x="975398"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7400" dirty="0">
                      <a:solidFill>
                        <a:schemeClr val="tx2"/>
                      </a:solidFill>
                      <a:latin typeface="Lato Regular"/>
                      <a:cs typeface="Lato Regular"/>
                    </a:rPr>
                    <a:t>67%</a:t>
                  </a:r>
                </a:p>
              </p:txBody>
            </p:sp>
            <p:sp>
              <p:nvSpPr>
                <p:cNvPr id="164" name="Content Placeholder 2"/>
                <p:cNvSpPr txBox="1">
                  <a:spLocks/>
                </p:cNvSpPr>
                <p:nvPr/>
              </p:nvSpPr>
              <p:spPr>
                <a:xfrm>
                  <a:off x="1018693" y="1812426"/>
                  <a:ext cx="923967"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3200" b="1" dirty="0">
                      <a:solidFill>
                        <a:schemeClr val="tx2"/>
                      </a:solidFill>
                      <a:latin typeface="Lato Regular"/>
                      <a:cs typeface="Lato Regular"/>
                    </a:rPr>
                    <a:t>Dangerous</a:t>
                  </a:r>
                </a:p>
              </p:txBody>
            </p:sp>
          </p:grpSp>
          <p:sp>
            <p:nvSpPr>
              <p:cNvPr id="162" name="AutoShape 133"/>
              <p:cNvSpPr>
                <a:spLocks/>
              </p:cNvSpPr>
              <p:nvPr/>
            </p:nvSpPr>
            <p:spPr bwMode="auto">
              <a:xfrm>
                <a:off x="8720537" y="5031726"/>
                <a:ext cx="559232" cy="55699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88" y="0"/>
                    </a:moveTo>
                    <a:cubicBezTo>
                      <a:pt x="11055" y="0"/>
                      <a:pt x="11283" y="97"/>
                      <a:pt x="11476" y="293"/>
                    </a:cubicBezTo>
                    <a:cubicBezTo>
                      <a:pt x="11667" y="495"/>
                      <a:pt x="11830" y="714"/>
                      <a:pt x="11957" y="964"/>
                    </a:cubicBezTo>
                    <a:lnTo>
                      <a:pt x="21320" y="19313"/>
                    </a:lnTo>
                    <a:cubicBezTo>
                      <a:pt x="21401" y="19460"/>
                      <a:pt x="21470" y="19615"/>
                      <a:pt x="21518" y="19785"/>
                    </a:cubicBezTo>
                    <a:cubicBezTo>
                      <a:pt x="21574" y="19958"/>
                      <a:pt x="21599" y="20139"/>
                      <a:pt x="21599" y="20329"/>
                    </a:cubicBezTo>
                    <a:cubicBezTo>
                      <a:pt x="21599" y="20782"/>
                      <a:pt x="21445" y="21107"/>
                      <a:pt x="21137" y="21303"/>
                    </a:cubicBezTo>
                    <a:cubicBezTo>
                      <a:pt x="20830" y="21501"/>
                      <a:pt x="20500" y="21599"/>
                      <a:pt x="20152" y="21599"/>
                    </a:cubicBezTo>
                    <a:lnTo>
                      <a:pt x="1447" y="21599"/>
                    </a:lnTo>
                    <a:cubicBezTo>
                      <a:pt x="1099" y="21599"/>
                      <a:pt x="772" y="21502"/>
                      <a:pt x="462" y="21303"/>
                    </a:cubicBezTo>
                    <a:cubicBezTo>
                      <a:pt x="154" y="21107"/>
                      <a:pt x="0" y="20782"/>
                      <a:pt x="0" y="20329"/>
                    </a:cubicBezTo>
                    <a:cubicBezTo>
                      <a:pt x="0" y="20148"/>
                      <a:pt x="25" y="19967"/>
                      <a:pt x="71" y="19794"/>
                    </a:cubicBezTo>
                    <a:cubicBezTo>
                      <a:pt x="121" y="19618"/>
                      <a:pt x="190" y="19460"/>
                      <a:pt x="279" y="19313"/>
                    </a:cubicBezTo>
                    <a:lnTo>
                      <a:pt x="9620" y="964"/>
                    </a:lnTo>
                    <a:cubicBezTo>
                      <a:pt x="9749" y="714"/>
                      <a:pt x="9907" y="495"/>
                      <a:pt x="10097" y="293"/>
                    </a:cubicBezTo>
                    <a:cubicBezTo>
                      <a:pt x="10290" y="97"/>
                      <a:pt x="10519" y="0"/>
                      <a:pt x="10788" y="0"/>
                    </a:cubicBezTo>
                    <a:moveTo>
                      <a:pt x="11629" y="15452"/>
                    </a:moveTo>
                    <a:cubicBezTo>
                      <a:pt x="11741" y="15452"/>
                      <a:pt x="11840" y="15402"/>
                      <a:pt x="11926" y="15308"/>
                    </a:cubicBezTo>
                    <a:cubicBezTo>
                      <a:pt x="12010" y="15210"/>
                      <a:pt x="12053" y="15097"/>
                      <a:pt x="12053" y="14971"/>
                    </a:cubicBezTo>
                    <a:lnTo>
                      <a:pt x="12236" y="6243"/>
                    </a:lnTo>
                    <a:cubicBezTo>
                      <a:pt x="12236" y="6113"/>
                      <a:pt x="12190" y="6001"/>
                      <a:pt x="12106" y="5906"/>
                    </a:cubicBezTo>
                    <a:cubicBezTo>
                      <a:pt x="12023" y="5808"/>
                      <a:pt x="11924" y="5762"/>
                      <a:pt x="11809" y="5762"/>
                    </a:cubicBezTo>
                    <a:lnTo>
                      <a:pt x="9790" y="5762"/>
                    </a:lnTo>
                    <a:cubicBezTo>
                      <a:pt x="9663" y="5762"/>
                      <a:pt x="9553" y="5808"/>
                      <a:pt x="9480" y="5906"/>
                    </a:cubicBezTo>
                    <a:cubicBezTo>
                      <a:pt x="9404" y="6001"/>
                      <a:pt x="9366" y="6113"/>
                      <a:pt x="9366" y="6243"/>
                    </a:cubicBezTo>
                    <a:lnTo>
                      <a:pt x="9513" y="14971"/>
                    </a:lnTo>
                    <a:cubicBezTo>
                      <a:pt x="9513" y="15097"/>
                      <a:pt x="9556" y="15210"/>
                      <a:pt x="9640" y="15308"/>
                    </a:cubicBezTo>
                    <a:cubicBezTo>
                      <a:pt x="9724" y="15403"/>
                      <a:pt x="9823" y="15452"/>
                      <a:pt x="9937" y="15452"/>
                    </a:cubicBezTo>
                    <a:lnTo>
                      <a:pt x="11629" y="15452"/>
                    </a:lnTo>
                    <a:close/>
                    <a:moveTo>
                      <a:pt x="12150" y="17257"/>
                    </a:moveTo>
                    <a:cubicBezTo>
                      <a:pt x="12150" y="17110"/>
                      <a:pt x="12114" y="16989"/>
                      <a:pt x="12040" y="16891"/>
                    </a:cubicBezTo>
                    <a:cubicBezTo>
                      <a:pt x="11969" y="16796"/>
                      <a:pt x="11868" y="16747"/>
                      <a:pt x="11738" y="16747"/>
                    </a:cubicBezTo>
                    <a:lnTo>
                      <a:pt x="9866" y="16747"/>
                    </a:lnTo>
                    <a:cubicBezTo>
                      <a:pt x="9752" y="16747"/>
                      <a:pt x="9653" y="16793"/>
                      <a:pt x="9569" y="16886"/>
                    </a:cubicBezTo>
                    <a:cubicBezTo>
                      <a:pt x="9482" y="16978"/>
                      <a:pt x="9439" y="17102"/>
                      <a:pt x="9439" y="17257"/>
                    </a:cubicBezTo>
                    <a:lnTo>
                      <a:pt x="9439" y="19284"/>
                    </a:lnTo>
                    <a:cubicBezTo>
                      <a:pt x="9439" y="19431"/>
                      <a:pt x="9482" y="19549"/>
                      <a:pt x="9569" y="19636"/>
                    </a:cubicBezTo>
                    <a:cubicBezTo>
                      <a:pt x="9653" y="19722"/>
                      <a:pt x="9752" y="19765"/>
                      <a:pt x="9866" y="19765"/>
                    </a:cubicBezTo>
                    <a:lnTo>
                      <a:pt x="11738" y="19765"/>
                    </a:lnTo>
                    <a:cubicBezTo>
                      <a:pt x="12020" y="19765"/>
                      <a:pt x="12160" y="19604"/>
                      <a:pt x="12150" y="19284"/>
                    </a:cubicBezTo>
                    <a:lnTo>
                      <a:pt x="12150" y="17257"/>
                    </a:lnTo>
                    <a:close/>
                  </a:path>
                </a:pathLst>
              </a:custGeom>
              <a:solidFill>
                <a:schemeClr val="accent4"/>
              </a:solidFill>
              <a:ln>
                <a:noFill/>
              </a:ln>
              <a:effectLst/>
              <a:extLst/>
            </p:spPr>
            <p:txBody>
              <a:bodyPr lIns="50799" tIns="50799" rIns="50799" bIns="50799"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grpSp>
        <p:nvGrpSpPr>
          <p:cNvPr id="165" name="Group 164"/>
          <p:cNvGrpSpPr/>
          <p:nvPr/>
        </p:nvGrpSpPr>
        <p:grpSpPr>
          <a:xfrm>
            <a:off x="5407415" y="483017"/>
            <a:ext cx="13642126" cy="2079087"/>
            <a:chOff x="5386828" y="483017"/>
            <a:chExt cx="13642126" cy="2079087"/>
          </a:xfrm>
        </p:grpSpPr>
        <p:sp>
          <p:nvSpPr>
            <p:cNvPr id="166" name="TextBox 165"/>
            <p:cNvSpPr txBox="1"/>
            <p:nvPr/>
          </p:nvSpPr>
          <p:spPr>
            <a:xfrm>
              <a:off x="5386828" y="483017"/>
              <a:ext cx="13642126" cy="1446532"/>
            </a:xfrm>
            <a:prstGeom prst="rect">
              <a:avLst/>
            </a:prstGeom>
            <a:noFill/>
          </p:spPr>
          <p:txBody>
            <a:bodyPr wrap="square" lIns="91422" tIns="45711" rIns="91422" bIns="45711" rtlCol="0">
              <a:spAutoFit/>
            </a:bodyPr>
            <a:lstStyle/>
            <a:p>
              <a:pPr algn="ctr"/>
              <a:r>
                <a:rPr lang="en-US" sz="8800" b="1" dirty="0" smtClean="0">
                  <a:solidFill>
                    <a:schemeClr val="accent1"/>
                  </a:solidFill>
                  <a:latin typeface="Lato Regular"/>
                  <a:cs typeface="Lato Regular"/>
                </a:rPr>
                <a:t>Eco</a:t>
              </a:r>
              <a:r>
                <a:rPr lang="en-US" sz="8800" b="1" dirty="0" smtClean="0">
                  <a:solidFill>
                    <a:schemeClr val="tx2"/>
                  </a:solidFill>
                  <a:latin typeface="Lato Regular"/>
                  <a:cs typeface="Lato Regular"/>
                </a:rPr>
                <a:t> System Analysis</a:t>
              </a:r>
              <a:endParaRPr lang="id-ID" sz="8800" b="1" dirty="0" smtClean="0">
                <a:solidFill>
                  <a:schemeClr val="tx2"/>
                </a:solidFill>
                <a:latin typeface="Lato Regular"/>
                <a:cs typeface="Lato Regular"/>
              </a:endParaRPr>
            </a:p>
          </p:txBody>
        </p:sp>
        <p:sp>
          <p:nvSpPr>
            <p:cNvPr id="167" name="Rectangle 166"/>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68"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2705749505"/>
      </p:ext>
    </p:extLst>
  </p:cSld>
  <p:clrMapOvr>
    <a:masterClrMapping/>
  </p:clrMapOvr>
  <mc:AlternateContent xmlns:mc="http://schemas.openxmlformats.org/markup-compatibility/2006" xmlns:p14="http://schemas.microsoft.com/office/powerpoint/2010/main">
    <mc:Choice Requires="p14">
      <p:transition spd="slow" p14:dur="1300" advClick="0" advTm="2000">
        <p14:pan dir="u"/>
      </p:transition>
    </mc:Choice>
    <mc:Fallback xmlns="">
      <p:transition xmlns:p14="http://schemas.microsoft.com/office/powerpoint/2010/main" spd="slow" advClick="0" advTm="2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65"/>
                                        </p:tgtEl>
                                        <p:attrNameLst>
                                          <p:attrName>style.visibility</p:attrName>
                                        </p:attrNameLst>
                                      </p:cBhvr>
                                      <p:to>
                                        <p:strVal val="visible"/>
                                      </p:to>
                                    </p:set>
                                    <p:animEffect transition="in" filter="fade">
                                      <p:cBhvr>
                                        <p:cTn id="7" dur="1000"/>
                                        <p:tgtEl>
                                          <p:spTgt spid="165"/>
                                        </p:tgtEl>
                                      </p:cBhvr>
                                    </p:animEffect>
                                    <p:anim calcmode="lin" valueType="num">
                                      <p:cBhvr>
                                        <p:cTn id="8" dur="1000" fill="hold"/>
                                        <p:tgtEl>
                                          <p:spTgt spid="165"/>
                                        </p:tgtEl>
                                        <p:attrNameLst>
                                          <p:attrName>ppt_x</p:attrName>
                                        </p:attrNameLst>
                                      </p:cBhvr>
                                      <p:tavLst>
                                        <p:tav tm="0">
                                          <p:val>
                                            <p:strVal val="#ppt_x"/>
                                          </p:val>
                                        </p:tav>
                                        <p:tav tm="100000">
                                          <p:val>
                                            <p:strVal val="#ppt_x"/>
                                          </p:val>
                                        </p:tav>
                                      </p:tavLst>
                                    </p:anim>
                                    <p:anim calcmode="lin" valueType="num">
                                      <p:cBhvr>
                                        <p:cTn id="9" dur="1000" fill="hold"/>
                                        <p:tgtEl>
                                          <p:spTgt spid="16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235"/>
                                        </p:tgtEl>
                                        <p:attrNameLst>
                                          <p:attrName>style.visibility</p:attrName>
                                        </p:attrNameLst>
                                      </p:cBhvr>
                                      <p:to>
                                        <p:strVal val="visible"/>
                                      </p:to>
                                    </p:set>
                                    <p:anim calcmode="lin" valueType="num">
                                      <p:cBhvr>
                                        <p:cTn id="13" dur="500" fill="hold"/>
                                        <p:tgtEl>
                                          <p:spTgt spid="235"/>
                                        </p:tgtEl>
                                        <p:attrNameLst>
                                          <p:attrName>ppt_w</p:attrName>
                                        </p:attrNameLst>
                                      </p:cBhvr>
                                      <p:tavLst>
                                        <p:tav tm="0">
                                          <p:val>
                                            <p:fltVal val="0"/>
                                          </p:val>
                                        </p:tav>
                                        <p:tav tm="100000">
                                          <p:val>
                                            <p:strVal val="#ppt_w"/>
                                          </p:val>
                                        </p:tav>
                                      </p:tavLst>
                                    </p:anim>
                                    <p:anim calcmode="lin" valueType="num">
                                      <p:cBhvr>
                                        <p:cTn id="14" dur="500" fill="hold"/>
                                        <p:tgtEl>
                                          <p:spTgt spid="235"/>
                                        </p:tgtEl>
                                        <p:attrNameLst>
                                          <p:attrName>ppt_h</p:attrName>
                                        </p:attrNameLst>
                                      </p:cBhvr>
                                      <p:tavLst>
                                        <p:tav tm="0">
                                          <p:val>
                                            <p:fltVal val="0"/>
                                          </p:val>
                                        </p:tav>
                                        <p:tav tm="100000">
                                          <p:val>
                                            <p:strVal val="#ppt_h"/>
                                          </p:val>
                                        </p:tav>
                                      </p:tavLst>
                                    </p:anim>
                                    <p:animEffect transition="in" filter="fade">
                                      <p:cBhvr>
                                        <p:cTn id="15" dur="500"/>
                                        <p:tgtEl>
                                          <p:spTgt spid="23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6957557" y="8979585"/>
            <a:ext cx="5674566" cy="1878738"/>
            <a:chOff x="16957557" y="8979585"/>
            <a:chExt cx="5674566" cy="1878738"/>
          </a:xfrm>
        </p:grpSpPr>
        <p:grpSp>
          <p:nvGrpSpPr>
            <p:cNvPr id="15" name="Group 14"/>
            <p:cNvGrpSpPr/>
            <p:nvPr/>
          </p:nvGrpSpPr>
          <p:grpSpPr>
            <a:xfrm>
              <a:off x="16957557" y="8979585"/>
              <a:ext cx="5674566" cy="1878738"/>
              <a:chOff x="16957557" y="8979585"/>
              <a:chExt cx="5674566" cy="1878738"/>
            </a:xfrm>
          </p:grpSpPr>
          <p:grpSp>
            <p:nvGrpSpPr>
              <p:cNvPr id="352" name="Group 351"/>
              <p:cNvGrpSpPr/>
              <p:nvPr/>
            </p:nvGrpSpPr>
            <p:grpSpPr>
              <a:xfrm>
                <a:off x="20797515" y="8979585"/>
                <a:ext cx="1834608" cy="1835086"/>
                <a:chOff x="5568818" y="4268069"/>
                <a:chExt cx="1054364" cy="1054364"/>
              </a:xfrm>
            </p:grpSpPr>
            <p:sp>
              <p:nvSpPr>
                <p:cNvPr id="353" name="Rectangle 352"/>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4" name="Rectangle 353"/>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356" name="TextBox 355"/>
              <p:cNvSpPr txBox="1"/>
              <p:nvPr/>
            </p:nvSpPr>
            <p:spPr>
              <a:xfrm>
                <a:off x="18943084" y="9281461"/>
                <a:ext cx="1707737" cy="584776"/>
              </a:xfrm>
              <a:prstGeom prst="rect">
                <a:avLst/>
              </a:prstGeom>
              <a:noFill/>
            </p:spPr>
            <p:txBody>
              <a:bodyPr wrap="none" rtlCol="0">
                <a:spAutoFit/>
              </a:bodyPr>
              <a:lstStyle/>
              <a:p>
                <a:pPr algn="r"/>
                <a:r>
                  <a:rPr lang="id-ID" sz="3200" b="1" dirty="0" smtClean="0">
                    <a:solidFill>
                      <a:schemeClr val="tx2"/>
                    </a:solidFill>
                    <a:latin typeface="Lato Regular"/>
                    <a:cs typeface="Lato Regular"/>
                  </a:rPr>
                  <a:t>Formula</a:t>
                </a:r>
                <a:endParaRPr lang="id-ID" sz="3200" b="1" dirty="0">
                  <a:solidFill>
                    <a:schemeClr val="tx2"/>
                  </a:solidFill>
                  <a:latin typeface="Lato Regular"/>
                  <a:cs typeface="Lato Regular"/>
                </a:endParaRPr>
              </a:p>
            </p:txBody>
          </p:sp>
          <p:sp>
            <p:nvSpPr>
              <p:cNvPr id="357" name="TextBox 356"/>
              <p:cNvSpPr txBox="1"/>
              <p:nvPr/>
            </p:nvSpPr>
            <p:spPr>
              <a:xfrm>
                <a:off x="16957557" y="9868307"/>
                <a:ext cx="3693264" cy="990016"/>
              </a:xfrm>
              <a:prstGeom prst="rect">
                <a:avLst/>
              </a:prstGeom>
              <a:noFill/>
            </p:spPr>
            <p:txBody>
              <a:bodyPr wrap="square" rtlCol="0">
                <a:spAutoFit/>
              </a:bodyPr>
              <a:lstStyle/>
              <a:p>
                <a:pPr algn="r">
                  <a:lnSpc>
                    <a:spcPct val="150000"/>
                  </a:lnSpc>
                </a:pPr>
                <a:r>
                  <a:rPr lang="pt-BR" sz="2000" dirty="0">
                    <a:latin typeface="Lato Light"/>
                    <a:cs typeface="Lato Light"/>
                  </a:rPr>
                  <a:t>Lorem ipsum dolor sit amet, consectetur.</a:t>
                </a:r>
                <a:endParaRPr lang="id-ID" sz="2000" dirty="0">
                  <a:solidFill>
                    <a:schemeClr val="bg1">
                      <a:lumMod val="65000"/>
                    </a:schemeClr>
                  </a:solidFill>
                  <a:latin typeface="Lato Light"/>
                  <a:cs typeface="Lato Light"/>
                </a:endParaRPr>
              </a:p>
            </p:txBody>
          </p:sp>
          <p:sp>
            <p:nvSpPr>
              <p:cNvPr id="365" name="TextBox 364"/>
              <p:cNvSpPr txBox="1"/>
              <p:nvPr/>
            </p:nvSpPr>
            <p:spPr>
              <a:xfrm>
                <a:off x="17037362" y="9008591"/>
                <a:ext cx="1950795" cy="1169515"/>
              </a:xfrm>
              <a:prstGeom prst="rect">
                <a:avLst/>
              </a:prstGeom>
              <a:noFill/>
            </p:spPr>
            <p:txBody>
              <a:bodyPr wrap="none" lIns="182843" tIns="91422" rIns="182843" bIns="91422" rtlCol="0">
                <a:spAutoFit/>
              </a:bodyPr>
              <a:lstStyle/>
              <a:p>
                <a:r>
                  <a:rPr lang="id-ID" sz="6400" b="1" dirty="0">
                    <a:solidFill>
                      <a:schemeClr val="accent2"/>
                    </a:solidFill>
                    <a:cs typeface="Lato Light"/>
                  </a:rPr>
                  <a:t>86%</a:t>
                </a:r>
                <a:endParaRPr lang="id-ID" sz="6400" b="1" dirty="0">
                  <a:solidFill>
                    <a:schemeClr val="accent2"/>
                  </a:solidFill>
                  <a:latin typeface="Lato Light"/>
                  <a:cs typeface="Lato Light"/>
                </a:endParaRPr>
              </a:p>
            </p:txBody>
          </p:sp>
        </p:grpSp>
        <p:grpSp>
          <p:nvGrpSpPr>
            <p:cNvPr id="161" name="Group 160"/>
            <p:cNvGrpSpPr/>
            <p:nvPr/>
          </p:nvGrpSpPr>
          <p:grpSpPr>
            <a:xfrm>
              <a:off x="21383967" y="9399618"/>
              <a:ext cx="688705" cy="1000998"/>
              <a:chOff x="-1587" y="-1587"/>
              <a:chExt cx="4211637" cy="6119812"/>
            </a:xfrm>
            <a:solidFill>
              <a:schemeClr val="bg1"/>
            </a:solidFill>
          </p:grpSpPr>
          <p:sp>
            <p:nvSpPr>
              <p:cNvPr id="162" name="Freeform 39"/>
              <p:cNvSpPr>
                <a:spLocks noEditPoints="1"/>
              </p:cNvSpPr>
              <p:nvPr/>
            </p:nvSpPr>
            <p:spPr bwMode="auto">
              <a:xfrm>
                <a:off x="-1587" y="-1587"/>
                <a:ext cx="4211637" cy="6119812"/>
              </a:xfrm>
              <a:custGeom>
                <a:avLst/>
                <a:gdLst>
                  <a:gd name="T0" fmla="*/ 560 w 1120"/>
                  <a:gd name="T1" fmla="*/ 0 h 1629"/>
                  <a:gd name="T2" fmla="*/ 0 w 1120"/>
                  <a:gd name="T3" fmla="*/ 560 h 1629"/>
                  <a:gd name="T4" fmla="*/ 256 w 1120"/>
                  <a:gd name="T5" fmla="*/ 1174 h 1629"/>
                  <a:gd name="T6" fmla="*/ 560 w 1120"/>
                  <a:gd name="T7" fmla="*/ 1629 h 1629"/>
                  <a:gd name="T8" fmla="*/ 864 w 1120"/>
                  <a:gd name="T9" fmla="*/ 1175 h 1629"/>
                  <a:gd name="T10" fmla="*/ 1120 w 1120"/>
                  <a:gd name="T11" fmla="*/ 560 h 1629"/>
                  <a:gd name="T12" fmla="*/ 560 w 1120"/>
                  <a:gd name="T13" fmla="*/ 0 h 1629"/>
                  <a:gd name="T14" fmla="*/ 692 w 1120"/>
                  <a:gd name="T15" fmla="*/ 1383 h 1629"/>
                  <a:gd name="T16" fmla="*/ 440 w 1120"/>
                  <a:gd name="T17" fmla="*/ 1415 h 1629"/>
                  <a:gd name="T18" fmla="*/ 409 w 1120"/>
                  <a:gd name="T19" fmla="*/ 1319 h 1629"/>
                  <a:gd name="T20" fmla="*/ 409 w 1120"/>
                  <a:gd name="T21" fmla="*/ 1317 h 1629"/>
                  <a:gd name="T22" fmla="*/ 724 w 1120"/>
                  <a:gd name="T23" fmla="*/ 1278 h 1629"/>
                  <a:gd name="T24" fmla="*/ 710 w 1120"/>
                  <a:gd name="T25" fmla="*/ 1323 h 1629"/>
                  <a:gd name="T26" fmla="*/ 692 w 1120"/>
                  <a:gd name="T27" fmla="*/ 1383 h 1629"/>
                  <a:gd name="T28" fmla="*/ 394 w 1120"/>
                  <a:gd name="T29" fmla="*/ 1268 h 1629"/>
                  <a:gd name="T30" fmla="*/ 363 w 1120"/>
                  <a:gd name="T31" fmla="*/ 1171 h 1629"/>
                  <a:gd name="T32" fmla="*/ 758 w 1120"/>
                  <a:gd name="T33" fmla="*/ 1171 h 1629"/>
                  <a:gd name="T34" fmla="*/ 740 w 1120"/>
                  <a:gd name="T35" fmla="*/ 1225 h 1629"/>
                  <a:gd name="T36" fmla="*/ 394 w 1120"/>
                  <a:gd name="T37" fmla="*/ 1268 h 1629"/>
                  <a:gd name="T38" fmla="*/ 560 w 1120"/>
                  <a:gd name="T39" fmla="*/ 1527 h 1629"/>
                  <a:gd name="T40" fmla="*/ 458 w 1120"/>
                  <a:gd name="T41" fmla="*/ 1464 h 1629"/>
                  <a:gd name="T42" fmla="*/ 674 w 1120"/>
                  <a:gd name="T43" fmla="*/ 1437 h 1629"/>
                  <a:gd name="T44" fmla="*/ 560 w 1120"/>
                  <a:gd name="T45" fmla="*/ 1527 h 1629"/>
                  <a:gd name="T46" fmla="*/ 798 w 1120"/>
                  <a:gd name="T47" fmla="*/ 1069 h 1629"/>
                  <a:gd name="T48" fmla="*/ 323 w 1120"/>
                  <a:gd name="T49" fmla="*/ 1069 h 1629"/>
                  <a:gd name="T50" fmla="*/ 237 w 1120"/>
                  <a:gd name="T51" fmla="*/ 905 h 1629"/>
                  <a:gd name="T52" fmla="*/ 102 w 1120"/>
                  <a:gd name="T53" fmla="*/ 560 h 1629"/>
                  <a:gd name="T54" fmla="*/ 560 w 1120"/>
                  <a:gd name="T55" fmla="*/ 102 h 1629"/>
                  <a:gd name="T56" fmla="*/ 1018 w 1120"/>
                  <a:gd name="T57" fmla="*/ 560 h 1629"/>
                  <a:gd name="T58" fmla="*/ 883 w 1120"/>
                  <a:gd name="T59" fmla="*/ 906 h 1629"/>
                  <a:gd name="T60" fmla="*/ 798 w 1120"/>
                  <a:gd name="T61" fmla="*/ 1069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0" h="1629">
                    <a:moveTo>
                      <a:pt x="560" y="0"/>
                    </a:moveTo>
                    <a:cubicBezTo>
                      <a:pt x="251" y="0"/>
                      <a:pt x="0" y="251"/>
                      <a:pt x="0" y="560"/>
                    </a:cubicBezTo>
                    <a:cubicBezTo>
                      <a:pt x="0" y="765"/>
                      <a:pt x="188" y="983"/>
                      <a:pt x="256" y="1174"/>
                    </a:cubicBezTo>
                    <a:cubicBezTo>
                      <a:pt x="358" y="1459"/>
                      <a:pt x="347" y="1629"/>
                      <a:pt x="560" y="1629"/>
                    </a:cubicBezTo>
                    <a:cubicBezTo>
                      <a:pt x="776" y="1629"/>
                      <a:pt x="762" y="1459"/>
                      <a:pt x="864" y="1175"/>
                    </a:cubicBezTo>
                    <a:cubicBezTo>
                      <a:pt x="932" y="983"/>
                      <a:pt x="1120" y="764"/>
                      <a:pt x="1120" y="560"/>
                    </a:cubicBezTo>
                    <a:cubicBezTo>
                      <a:pt x="1120" y="251"/>
                      <a:pt x="869" y="0"/>
                      <a:pt x="560" y="0"/>
                    </a:cubicBezTo>
                    <a:close/>
                    <a:moveTo>
                      <a:pt x="692" y="1383"/>
                    </a:moveTo>
                    <a:cubicBezTo>
                      <a:pt x="440" y="1415"/>
                      <a:pt x="440" y="1415"/>
                      <a:pt x="440" y="1415"/>
                    </a:cubicBezTo>
                    <a:cubicBezTo>
                      <a:pt x="431" y="1389"/>
                      <a:pt x="421" y="1358"/>
                      <a:pt x="409" y="1319"/>
                    </a:cubicBezTo>
                    <a:cubicBezTo>
                      <a:pt x="409" y="1318"/>
                      <a:pt x="409" y="1318"/>
                      <a:pt x="409" y="1317"/>
                    </a:cubicBezTo>
                    <a:cubicBezTo>
                      <a:pt x="724" y="1278"/>
                      <a:pt x="724" y="1278"/>
                      <a:pt x="724" y="1278"/>
                    </a:cubicBezTo>
                    <a:cubicBezTo>
                      <a:pt x="719" y="1293"/>
                      <a:pt x="714" y="1309"/>
                      <a:pt x="710" y="1323"/>
                    </a:cubicBezTo>
                    <a:cubicBezTo>
                      <a:pt x="704" y="1346"/>
                      <a:pt x="698" y="1365"/>
                      <a:pt x="692" y="1383"/>
                    </a:cubicBezTo>
                    <a:close/>
                    <a:moveTo>
                      <a:pt x="394" y="1268"/>
                    </a:moveTo>
                    <a:cubicBezTo>
                      <a:pt x="385" y="1237"/>
                      <a:pt x="374" y="1205"/>
                      <a:pt x="363" y="1171"/>
                    </a:cubicBezTo>
                    <a:cubicBezTo>
                      <a:pt x="758" y="1171"/>
                      <a:pt x="758" y="1171"/>
                      <a:pt x="758" y="1171"/>
                    </a:cubicBezTo>
                    <a:cubicBezTo>
                      <a:pt x="752" y="1189"/>
                      <a:pt x="745" y="1208"/>
                      <a:pt x="740" y="1225"/>
                    </a:cubicBezTo>
                    <a:lnTo>
                      <a:pt x="394" y="1268"/>
                    </a:lnTo>
                    <a:close/>
                    <a:moveTo>
                      <a:pt x="560" y="1527"/>
                    </a:moveTo>
                    <a:cubicBezTo>
                      <a:pt x="508" y="1527"/>
                      <a:pt x="485" y="1521"/>
                      <a:pt x="458" y="1464"/>
                    </a:cubicBezTo>
                    <a:cubicBezTo>
                      <a:pt x="674" y="1437"/>
                      <a:pt x="674" y="1437"/>
                      <a:pt x="674" y="1437"/>
                    </a:cubicBezTo>
                    <a:cubicBezTo>
                      <a:pt x="643" y="1521"/>
                      <a:pt x="620" y="1527"/>
                      <a:pt x="560" y="1527"/>
                    </a:cubicBezTo>
                    <a:close/>
                    <a:moveTo>
                      <a:pt x="798" y="1069"/>
                    </a:moveTo>
                    <a:cubicBezTo>
                      <a:pt x="323" y="1069"/>
                      <a:pt x="323" y="1069"/>
                      <a:pt x="323" y="1069"/>
                    </a:cubicBezTo>
                    <a:cubicBezTo>
                      <a:pt x="297" y="1014"/>
                      <a:pt x="267" y="959"/>
                      <a:pt x="237" y="905"/>
                    </a:cubicBezTo>
                    <a:cubicBezTo>
                      <a:pt x="170" y="786"/>
                      <a:pt x="102" y="664"/>
                      <a:pt x="102" y="560"/>
                    </a:cubicBezTo>
                    <a:cubicBezTo>
                      <a:pt x="102" y="307"/>
                      <a:pt x="307" y="102"/>
                      <a:pt x="560" y="102"/>
                    </a:cubicBezTo>
                    <a:cubicBezTo>
                      <a:pt x="813" y="102"/>
                      <a:pt x="1018" y="307"/>
                      <a:pt x="1018" y="560"/>
                    </a:cubicBezTo>
                    <a:cubicBezTo>
                      <a:pt x="1018" y="663"/>
                      <a:pt x="949" y="786"/>
                      <a:pt x="883" y="906"/>
                    </a:cubicBezTo>
                    <a:cubicBezTo>
                      <a:pt x="853" y="960"/>
                      <a:pt x="823" y="1014"/>
                      <a:pt x="798" y="10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40"/>
              <p:cNvSpPr>
                <a:spLocks/>
              </p:cNvSpPr>
              <p:nvPr/>
            </p:nvSpPr>
            <p:spPr bwMode="auto">
              <a:xfrm>
                <a:off x="957263" y="955675"/>
                <a:ext cx="1239837" cy="1239837"/>
              </a:xfrm>
              <a:custGeom>
                <a:avLst/>
                <a:gdLst>
                  <a:gd name="T0" fmla="*/ 305 w 330"/>
                  <a:gd name="T1" fmla="*/ 0 h 330"/>
                  <a:gd name="T2" fmla="*/ 0 w 330"/>
                  <a:gd name="T3" fmla="*/ 305 h 330"/>
                  <a:gd name="T4" fmla="*/ 25 w 330"/>
                  <a:gd name="T5" fmla="*/ 330 h 330"/>
                  <a:gd name="T6" fmla="*/ 50 w 330"/>
                  <a:gd name="T7" fmla="*/ 305 h 330"/>
                  <a:gd name="T8" fmla="*/ 305 w 330"/>
                  <a:gd name="T9" fmla="*/ 50 h 330"/>
                  <a:gd name="T10" fmla="*/ 330 w 330"/>
                  <a:gd name="T11" fmla="*/ 25 h 330"/>
                  <a:gd name="T12" fmla="*/ 305 w 33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330" h="330">
                    <a:moveTo>
                      <a:pt x="305" y="0"/>
                    </a:moveTo>
                    <a:cubicBezTo>
                      <a:pt x="137" y="0"/>
                      <a:pt x="0" y="137"/>
                      <a:pt x="0" y="305"/>
                    </a:cubicBezTo>
                    <a:cubicBezTo>
                      <a:pt x="0" y="319"/>
                      <a:pt x="11" y="330"/>
                      <a:pt x="25" y="330"/>
                    </a:cubicBezTo>
                    <a:cubicBezTo>
                      <a:pt x="39" y="330"/>
                      <a:pt x="50" y="319"/>
                      <a:pt x="50" y="305"/>
                    </a:cubicBezTo>
                    <a:cubicBezTo>
                      <a:pt x="50" y="165"/>
                      <a:pt x="165" y="50"/>
                      <a:pt x="305" y="50"/>
                    </a:cubicBezTo>
                    <a:cubicBezTo>
                      <a:pt x="319" y="50"/>
                      <a:pt x="330" y="39"/>
                      <a:pt x="330" y="25"/>
                    </a:cubicBezTo>
                    <a:cubicBezTo>
                      <a:pt x="330" y="11"/>
                      <a:pt x="319" y="0"/>
                      <a:pt x="30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2" name="Group 1"/>
          <p:cNvGrpSpPr/>
          <p:nvPr/>
        </p:nvGrpSpPr>
        <p:grpSpPr>
          <a:xfrm>
            <a:off x="1747993" y="3789497"/>
            <a:ext cx="6199988" cy="1882980"/>
            <a:chOff x="1747993" y="3789497"/>
            <a:chExt cx="6199988" cy="1882980"/>
          </a:xfrm>
        </p:grpSpPr>
        <p:grpSp>
          <p:nvGrpSpPr>
            <p:cNvPr id="155" name="Group 154"/>
            <p:cNvGrpSpPr/>
            <p:nvPr/>
          </p:nvGrpSpPr>
          <p:grpSpPr>
            <a:xfrm>
              <a:off x="1747993" y="3820607"/>
              <a:ext cx="1834608" cy="1835086"/>
              <a:chOff x="5568818" y="4268069"/>
              <a:chExt cx="1054364" cy="1054364"/>
            </a:xfrm>
          </p:grpSpPr>
          <p:sp>
            <p:nvSpPr>
              <p:cNvPr id="156" name="Rectangle 155"/>
              <p:cNvSpPr/>
              <p:nvPr/>
            </p:nvSpPr>
            <p:spPr>
              <a:xfrm>
                <a:off x="5568818" y="4268069"/>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7" name="Rectangle 156"/>
              <p:cNvSpPr/>
              <p:nvPr/>
            </p:nvSpPr>
            <p:spPr>
              <a:xfrm>
                <a:off x="5568818" y="5235563"/>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58" name="Group 157"/>
            <p:cNvGrpSpPr/>
            <p:nvPr/>
          </p:nvGrpSpPr>
          <p:grpSpPr>
            <a:xfrm>
              <a:off x="3704955" y="4095615"/>
              <a:ext cx="3693264" cy="1576862"/>
              <a:chOff x="8624616" y="2386149"/>
              <a:chExt cx="1847113" cy="788431"/>
            </a:xfrm>
          </p:grpSpPr>
          <p:sp>
            <p:nvSpPr>
              <p:cNvPr id="159" name="TextBox 158"/>
              <p:cNvSpPr txBox="1"/>
              <p:nvPr/>
            </p:nvSpPr>
            <p:spPr>
              <a:xfrm>
                <a:off x="8624616" y="2386149"/>
                <a:ext cx="1017252" cy="292388"/>
              </a:xfrm>
              <a:prstGeom prst="rect">
                <a:avLst/>
              </a:prstGeom>
              <a:noFill/>
            </p:spPr>
            <p:txBody>
              <a:bodyPr wrap="none" rtlCol="0">
                <a:spAutoFit/>
              </a:bodyPr>
              <a:lstStyle/>
              <a:p>
                <a:r>
                  <a:rPr lang="id-ID" sz="3200" b="1" dirty="0" smtClean="0">
                    <a:solidFill>
                      <a:schemeClr val="tx2"/>
                    </a:solidFill>
                    <a:latin typeface="Lato Regular"/>
                    <a:cs typeface="Lato Regular"/>
                  </a:rPr>
                  <a:t>Education</a:t>
                </a:r>
                <a:endParaRPr lang="id-ID" sz="3200" b="1" dirty="0">
                  <a:solidFill>
                    <a:schemeClr val="tx2"/>
                  </a:solidFill>
                  <a:latin typeface="Lato Regular"/>
                  <a:cs typeface="Lato Regular"/>
                </a:endParaRPr>
              </a:p>
            </p:txBody>
          </p:sp>
          <p:sp>
            <p:nvSpPr>
              <p:cNvPr id="160" name="TextBox 159"/>
              <p:cNvSpPr txBox="1"/>
              <p:nvPr/>
            </p:nvSpPr>
            <p:spPr>
              <a:xfrm>
                <a:off x="8624616" y="2679572"/>
                <a:ext cx="1847113" cy="495008"/>
              </a:xfrm>
              <a:prstGeom prst="rect">
                <a:avLst/>
              </a:prstGeom>
              <a:noFill/>
            </p:spPr>
            <p:txBody>
              <a:bodyPr wrap="square" rtlCol="0">
                <a:spAutoFit/>
              </a:bodyPr>
              <a:lstStyle/>
              <a:p>
                <a:pPr>
                  <a:lnSpc>
                    <a:spcPct val="150000"/>
                  </a:lnSpc>
                </a:pPr>
                <a:r>
                  <a:rPr lang="pt-BR" sz="2000" dirty="0">
                    <a:latin typeface="Lato Light"/>
                    <a:cs typeface="Lato Light"/>
                  </a:rPr>
                  <a:t>Lorem ipsum dolor sit amet, consectetur.</a:t>
                </a:r>
                <a:endParaRPr lang="id-ID" sz="2000" dirty="0">
                  <a:solidFill>
                    <a:schemeClr val="bg1">
                      <a:lumMod val="65000"/>
                    </a:schemeClr>
                  </a:solidFill>
                  <a:latin typeface="Lato Light"/>
                  <a:cs typeface="Lato Light"/>
                </a:endParaRPr>
              </a:p>
            </p:txBody>
          </p:sp>
        </p:grpSp>
        <p:sp>
          <p:nvSpPr>
            <p:cNvPr id="164" name="TextBox 163"/>
            <p:cNvSpPr txBox="1"/>
            <p:nvPr/>
          </p:nvSpPr>
          <p:spPr>
            <a:xfrm>
              <a:off x="5997186" y="3789497"/>
              <a:ext cx="1950795" cy="1169515"/>
            </a:xfrm>
            <a:prstGeom prst="rect">
              <a:avLst/>
            </a:prstGeom>
            <a:noFill/>
          </p:spPr>
          <p:txBody>
            <a:bodyPr wrap="none" lIns="182843" tIns="91422" rIns="182843" bIns="91422" rtlCol="0">
              <a:spAutoFit/>
            </a:bodyPr>
            <a:lstStyle/>
            <a:p>
              <a:r>
                <a:rPr lang="id-ID" sz="6400" b="1" dirty="0">
                  <a:solidFill>
                    <a:schemeClr val="accent2"/>
                  </a:solidFill>
                  <a:cs typeface="Lato Light"/>
                </a:rPr>
                <a:t>86%</a:t>
              </a:r>
              <a:endParaRPr lang="id-ID" sz="6400" b="1" dirty="0">
                <a:solidFill>
                  <a:schemeClr val="accent2"/>
                </a:solidFill>
                <a:latin typeface="Lato Light"/>
                <a:cs typeface="Lato Light"/>
              </a:endParaRPr>
            </a:p>
          </p:txBody>
        </p:sp>
      </p:grpSp>
      <p:grpSp>
        <p:nvGrpSpPr>
          <p:cNvPr id="16" name="Group 15"/>
          <p:cNvGrpSpPr/>
          <p:nvPr/>
        </p:nvGrpSpPr>
        <p:grpSpPr>
          <a:xfrm>
            <a:off x="1757505" y="6400660"/>
            <a:ext cx="5944302" cy="1846554"/>
            <a:chOff x="1757505" y="6400660"/>
            <a:chExt cx="5944302" cy="1846554"/>
          </a:xfrm>
        </p:grpSpPr>
        <p:grpSp>
          <p:nvGrpSpPr>
            <p:cNvPr id="4" name="Group 3"/>
            <p:cNvGrpSpPr/>
            <p:nvPr/>
          </p:nvGrpSpPr>
          <p:grpSpPr>
            <a:xfrm>
              <a:off x="1757505" y="6407586"/>
              <a:ext cx="1834608" cy="1835086"/>
              <a:chOff x="1757505" y="6407586"/>
              <a:chExt cx="1834608" cy="1835086"/>
            </a:xfrm>
          </p:grpSpPr>
          <p:grpSp>
            <p:nvGrpSpPr>
              <p:cNvPr id="165" name="Group 164"/>
              <p:cNvGrpSpPr/>
              <p:nvPr/>
            </p:nvGrpSpPr>
            <p:grpSpPr>
              <a:xfrm>
                <a:off x="1757505" y="6407586"/>
                <a:ext cx="1834608" cy="1835086"/>
                <a:chOff x="5568818" y="4268069"/>
                <a:chExt cx="1054364" cy="1054364"/>
              </a:xfrm>
            </p:grpSpPr>
            <p:sp>
              <p:nvSpPr>
                <p:cNvPr id="166" name="Rectangle 165"/>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7" name="Rectangle 166"/>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71" name="Group 170"/>
              <p:cNvGrpSpPr/>
              <p:nvPr/>
            </p:nvGrpSpPr>
            <p:grpSpPr>
              <a:xfrm>
                <a:off x="2299843" y="6838217"/>
                <a:ext cx="749927" cy="749824"/>
                <a:chOff x="0" y="1588"/>
                <a:chExt cx="4016375" cy="4014787"/>
              </a:xfrm>
              <a:solidFill>
                <a:schemeClr val="bg1"/>
              </a:solidFill>
            </p:grpSpPr>
            <p:sp>
              <p:nvSpPr>
                <p:cNvPr id="172" name="Freeform 48"/>
                <p:cNvSpPr>
                  <a:spLocks noEditPoints="1"/>
                </p:cNvSpPr>
                <p:nvPr/>
              </p:nvSpPr>
              <p:spPr bwMode="auto">
                <a:xfrm>
                  <a:off x="0" y="1588"/>
                  <a:ext cx="4016375" cy="4014787"/>
                </a:xfrm>
                <a:custGeom>
                  <a:avLst/>
                  <a:gdLst>
                    <a:gd name="T0" fmla="*/ 690 w 1068"/>
                    <a:gd name="T1" fmla="*/ 335 h 1068"/>
                    <a:gd name="T2" fmla="*/ 534 w 1068"/>
                    <a:gd name="T3" fmla="*/ 0 h 1068"/>
                    <a:gd name="T4" fmla="*/ 301 w 1068"/>
                    <a:gd name="T5" fmla="*/ 342 h 1068"/>
                    <a:gd name="T6" fmla="*/ 267 w 1068"/>
                    <a:gd name="T7" fmla="*/ 360 h 1068"/>
                    <a:gd name="T8" fmla="*/ 100 w 1068"/>
                    <a:gd name="T9" fmla="*/ 334 h 1068"/>
                    <a:gd name="T10" fmla="*/ 0 w 1068"/>
                    <a:gd name="T11" fmla="*/ 968 h 1068"/>
                    <a:gd name="T12" fmla="*/ 201 w 1068"/>
                    <a:gd name="T13" fmla="*/ 1068 h 1068"/>
                    <a:gd name="T14" fmla="*/ 291 w 1068"/>
                    <a:gd name="T15" fmla="*/ 1011 h 1068"/>
                    <a:gd name="T16" fmla="*/ 301 w 1068"/>
                    <a:gd name="T17" fmla="*/ 1013 h 1068"/>
                    <a:gd name="T18" fmla="*/ 635 w 1068"/>
                    <a:gd name="T19" fmla="*/ 1068 h 1068"/>
                    <a:gd name="T20" fmla="*/ 937 w 1068"/>
                    <a:gd name="T21" fmla="*/ 1004 h 1068"/>
                    <a:gd name="T22" fmla="*/ 952 w 1068"/>
                    <a:gd name="T23" fmla="*/ 909 h 1068"/>
                    <a:gd name="T24" fmla="*/ 1007 w 1068"/>
                    <a:gd name="T25" fmla="*/ 732 h 1068"/>
                    <a:gd name="T26" fmla="*/ 1039 w 1068"/>
                    <a:gd name="T27" fmla="*/ 560 h 1068"/>
                    <a:gd name="T28" fmla="*/ 1068 w 1068"/>
                    <a:gd name="T29" fmla="*/ 481 h 1068"/>
                    <a:gd name="T30" fmla="*/ 974 w 1068"/>
                    <a:gd name="T31" fmla="*/ 349 h 1068"/>
                    <a:gd name="T32" fmla="*/ 201 w 1068"/>
                    <a:gd name="T33" fmla="*/ 1001 h 1068"/>
                    <a:gd name="T34" fmla="*/ 67 w 1068"/>
                    <a:gd name="T35" fmla="*/ 968 h 1068"/>
                    <a:gd name="T36" fmla="*/ 100 w 1068"/>
                    <a:gd name="T37" fmla="*/ 401 h 1068"/>
                    <a:gd name="T38" fmla="*/ 234 w 1068"/>
                    <a:gd name="T39" fmla="*/ 434 h 1068"/>
                    <a:gd name="T40" fmla="*/ 1001 w 1068"/>
                    <a:gd name="T41" fmla="*/ 485 h 1068"/>
                    <a:gd name="T42" fmla="*/ 868 w 1068"/>
                    <a:gd name="T43" fmla="*/ 534 h 1068"/>
                    <a:gd name="T44" fmla="*/ 868 w 1068"/>
                    <a:gd name="T45" fmla="*/ 567 h 1068"/>
                    <a:gd name="T46" fmla="*/ 986 w 1068"/>
                    <a:gd name="T47" fmla="*/ 629 h 1068"/>
                    <a:gd name="T48" fmla="*/ 835 w 1068"/>
                    <a:gd name="T49" fmla="*/ 701 h 1068"/>
                    <a:gd name="T50" fmla="*/ 835 w 1068"/>
                    <a:gd name="T51" fmla="*/ 734 h 1068"/>
                    <a:gd name="T52" fmla="*/ 944 w 1068"/>
                    <a:gd name="T53" fmla="*/ 803 h 1068"/>
                    <a:gd name="T54" fmla="*/ 801 w 1068"/>
                    <a:gd name="T55" fmla="*/ 868 h 1068"/>
                    <a:gd name="T56" fmla="*/ 801 w 1068"/>
                    <a:gd name="T57" fmla="*/ 901 h 1068"/>
                    <a:gd name="T58" fmla="*/ 888 w 1068"/>
                    <a:gd name="T59" fmla="*/ 948 h 1068"/>
                    <a:gd name="T60" fmla="*/ 818 w 1068"/>
                    <a:gd name="T61" fmla="*/ 1001 h 1068"/>
                    <a:gd name="T62" fmla="*/ 450 w 1068"/>
                    <a:gd name="T63" fmla="*/ 980 h 1068"/>
                    <a:gd name="T64" fmla="*/ 268 w 1068"/>
                    <a:gd name="T65" fmla="*/ 914 h 1068"/>
                    <a:gd name="T66" fmla="*/ 294 w 1068"/>
                    <a:gd name="T67" fmla="*/ 418 h 1068"/>
                    <a:gd name="T68" fmla="*/ 501 w 1068"/>
                    <a:gd name="T69" fmla="*/ 100 h 1068"/>
                    <a:gd name="T70" fmla="*/ 632 w 1068"/>
                    <a:gd name="T71" fmla="*/ 225 h 1068"/>
                    <a:gd name="T72" fmla="*/ 962 w 1068"/>
                    <a:gd name="T73" fmla="*/ 413 h 1068"/>
                    <a:gd name="T74" fmla="*/ 1001 w 1068"/>
                    <a:gd name="T75" fmla="*/ 485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8" h="1068">
                      <a:moveTo>
                        <a:pt x="974" y="349"/>
                      </a:moveTo>
                      <a:cubicBezTo>
                        <a:pt x="932" y="339"/>
                        <a:pt x="834" y="339"/>
                        <a:pt x="690" y="335"/>
                      </a:cubicBezTo>
                      <a:cubicBezTo>
                        <a:pt x="697" y="304"/>
                        <a:pt x="699" y="275"/>
                        <a:pt x="699" y="225"/>
                      </a:cubicBezTo>
                      <a:cubicBezTo>
                        <a:pt x="699" y="105"/>
                        <a:pt x="611" y="0"/>
                        <a:pt x="534" y="0"/>
                      </a:cubicBezTo>
                      <a:cubicBezTo>
                        <a:pt x="480" y="0"/>
                        <a:pt x="435" y="45"/>
                        <a:pt x="434" y="99"/>
                      </a:cubicBezTo>
                      <a:cubicBezTo>
                        <a:pt x="433" y="167"/>
                        <a:pt x="413" y="283"/>
                        <a:pt x="301" y="342"/>
                      </a:cubicBezTo>
                      <a:cubicBezTo>
                        <a:pt x="292" y="346"/>
                        <a:pt x="269" y="357"/>
                        <a:pt x="265" y="359"/>
                      </a:cubicBezTo>
                      <a:cubicBezTo>
                        <a:pt x="267" y="360"/>
                        <a:pt x="267" y="360"/>
                        <a:pt x="267" y="360"/>
                      </a:cubicBezTo>
                      <a:cubicBezTo>
                        <a:pt x="250" y="345"/>
                        <a:pt x="225" y="334"/>
                        <a:pt x="201" y="334"/>
                      </a:cubicBezTo>
                      <a:cubicBezTo>
                        <a:pt x="100" y="334"/>
                        <a:pt x="100" y="334"/>
                        <a:pt x="100" y="334"/>
                      </a:cubicBezTo>
                      <a:cubicBezTo>
                        <a:pt x="45" y="334"/>
                        <a:pt x="0" y="379"/>
                        <a:pt x="0" y="434"/>
                      </a:cubicBezTo>
                      <a:cubicBezTo>
                        <a:pt x="0" y="968"/>
                        <a:pt x="0" y="968"/>
                        <a:pt x="0" y="968"/>
                      </a:cubicBezTo>
                      <a:cubicBezTo>
                        <a:pt x="0" y="1023"/>
                        <a:pt x="45" y="1068"/>
                        <a:pt x="100" y="1068"/>
                      </a:cubicBezTo>
                      <a:cubicBezTo>
                        <a:pt x="201" y="1068"/>
                        <a:pt x="201" y="1068"/>
                        <a:pt x="201" y="1068"/>
                      </a:cubicBezTo>
                      <a:cubicBezTo>
                        <a:pt x="240" y="1068"/>
                        <a:pt x="273" y="1044"/>
                        <a:pt x="290" y="1010"/>
                      </a:cubicBezTo>
                      <a:cubicBezTo>
                        <a:pt x="290" y="1011"/>
                        <a:pt x="291" y="1011"/>
                        <a:pt x="291" y="1011"/>
                      </a:cubicBezTo>
                      <a:cubicBezTo>
                        <a:pt x="293" y="1011"/>
                        <a:pt x="296" y="1012"/>
                        <a:pt x="299" y="1013"/>
                      </a:cubicBezTo>
                      <a:cubicBezTo>
                        <a:pt x="300" y="1013"/>
                        <a:pt x="300" y="1013"/>
                        <a:pt x="301" y="1013"/>
                      </a:cubicBezTo>
                      <a:cubicBezTo>
                        <a:pt x="320" y="1018"/>
                        <a:pt x="357" y="1027"/>
                        <a:pt x="436" y="1045"/>
                      </a:cubicBezTo>
                      <a:cubicBezTo>
                        <a:pt x="453" y="1049"/>
                        <a:pt x="542" y="1068"/>
                        <a:pt x="635" y="1068"/>
                      </a:cubicBezTo>
                      <a:cubicBezTo>
                        <a:pt x="818" y="1068"/>
                        <a:pt x="818" y="1068"/>
                        <a:pt x="818" y="1068"/>
                      </a:cubicBezTo>
                      <a:cubicBezTo>
                        <a:pt x="873" y="1068"/>
                        <a:pt x="913" y="1047"/>
                        <a:pt x="937" y="1004"/>
                      </a:cubicBezTo>
                      <a:cubicBezTo>
                        <a:pt x="938" y="1003"/>
                        <a:pt x="945" y="988"/>
                        <a:pt x="952" y="968"/>
                      </a:cubicBezTo>
                      <a:cubicBezTo>
                        <a:pt x="956" y="952"/>
                        <a:pt x="958" y="931"/>
                        <a:pt x="952" y="909"/>
                      </a:cubicBezTo>
                      <a:cubicBezTo>
                        <a:pt x="988" y="884"/>
                        <a:pt x="1000" y="847"/>
                        <a:pt x="1007" y="823"/>
                      </a:cubicBezTo>
                      <a:cubicBezTo>
                        <a:pt x="1020" y="783"/>
                        <a:pt x="1016" y="753"/>
                        <a:pt x="1007" y="732"/>
                      </a:cubicBezTo>
                      <a:cubicBezTo>
                        <a:pt x="1027" y="713"/>
                        <a:pt x="1045" y="684"/>
                        <a:pt x="1052" y="640"/>
                      </a:cubicBezTo>
                      <a:cubicBezTo>
                        <a:pt x="1056" y="612"/>
                        <a:pt x="1052" y="584"/>
                        <a:pt x="1039" y="560"/>
                      </a:cubicBezTo>
                      <a:cubicBezTo>
                        <a:pt x="1058" y="539"/>
                        <a:pt x="1066" y="513"/>
                        <a:pt x="1067" y="488"/>
                      </a:cubicBezTo>
                      <a:cubicBezTo>
                        <a:pt x="1068" y="481"/>
                        <a:pt x="1068" y="481"/>
                        <a:pt x="1068" y="481"/>
                      </a:cubicBezTo>
                      <a:cubicBezTo>
                        <a:pt x="1068" y="476"/>
                        <a:pt x="1068" y="474"/>
                        <a:pt x="1068" y="464"/>
                      </a:cubicBezTo>
                      <a:cubicBezTo>
                        <a:pt x="1068" y="422"/>
                        <a:pt x="1039" y="368"/>
                        <a:pt x="974" y="349"/>
                      </a:cubicBezTo>
                      <a:close/>
                      <a:moveTo>
                        <a:pt x="234" y="968"/>
                      </a:moveTo>
                      <a:cubicBezTo>
                        <a:pt x="234" y="986"/>
                        <a:pt x="219" y="1001"/>
                        <a:pt x="201" y="1001"/>
                      </a:cubicBezTo>
                      <a:cubicBezTo>
                        <a:pt x="100" y="1001"/>
                        <a:pt x="100" y="1001"/>
                        <a:pt x="100" y="1001"/>
                      </a:cubicBezTo>
                      <a:cubicBezTo>
                        <a:pt x="82" y="1001"/>
                        <a:pt x="67" y="986"/>
                        <a:pt x="67" y="968"/>
                      </a:cubicBezTo>
                      <a:cubicBezTo>
                        <a:pt x="67" y="434"/>
                        <a:pt x="67" y="434"/>
                        <a:pt x="67" y="434"/>
                      </a:cubicBezTo>
                      <a:cubicBezTo>
                        <a:pt x="67" y="415"/>
                        <a:pt x="82" y="401"/>
                        <a:pt x="100" y="401"/>
                      </a:cubicBezTo>
                      <a:cubicBezTo>
                        <a:pt x="201" y="401"/>
                        <a:pt x="201" y="401"/>
                        <a:pt x="201" y="401"/>
                      </a:cubicBezTo>
                      <a:cubicBezTo>
                        <a:pt x="219" y="401"/>
                        <a:pt x="234" y="415"/>
                        <a:pt x="234" y="434"/>
                      </a:cubicBezTo>
                      <a:lnTo>
                        <a:pt x="234" y="968"/>
                      </a:lnTo>
                      <a:close/>
                      <a:moveTo>
                        <a:pt x="1001" y="485"/>
                      </a:moveTo>
                      <a:cubicBezTo>
                        <a:pt x="1000" y="502"/>
                        <a:pt x="993" y="534"/>
                        <a:pt x="935" y="534"/>
                      </a:cubicBezTo>
                      <a:cubicBezTo>
                        <a:pt x="885" y="534"/>
                        <a:pt x="868" y="534"/>
                        <a:pt x="868" y="534"/>
                      </a:cubicBezTo>
                      <a:cubicBezTo>
                        <a:pt x="859" y="534"/>
                        <a:pt x="851" y="541"/>
                        <a:pt x="851" y="551"/>
                      </a:cubicBezTo>
                      <a:cubicBezTo>
                        <a:pt x="851" y="560"/>
                        <a:pt x="859" y="567"/>
                        <a:pt x="868" y="567"/>
                      </a:cubicBezTo>
                      <a:cubicBezTo>
                        <a:pt x="868" y="567"/>
                        <a:pt x="883" y="567"/>
                        <a:pt x="933" y="567"/>
                      </a:cubicBezTo>
                      <a:cubicBezTo>
                        <a:pt x="983" y="567"/>
                        <a:pt x="989" y="609"/>
                        <a:pt x="986" y="629"/>
                      </a:cubicBezTo>
                      <a:cubicBezTo>
                        <a:pt x="982" y="654"/>
                        <a:pt x="970" y="701"/>
                        <a:pt x="914" y="701"/>
                      </a:cubicBezTo>
                      <a:cubicBezTo>
                        <a:pt x="858" y="701"/>
                        <a:pt x="835" y="701"/>
                        <a:pt x="835" y="701"/>
                      </a:cubicBezTo>
                      <a:cubicBezTo>
                        <a:pt x="825" y="701"/>
                        <a:pt x="818" y="708"/>
                        <a:pt x="818" y="718"/>
                      </a:cubicBezTo>
                      <a:cubicBezTo>
                        <a:pt x="818" y="727"/>
                        <a:pt x="825" y="734"/>
                        <a:pt x="835" y="734"/>
                      </a:cubicBezTo>
                      <a:cubicBezTo>
                        <a:pt x="835" y="734"/>
                        <a:pt x="874" y="734"/>
                        <a:pt x="900" y="734"/>
                      </a:cubicBezTo>
                      <a:cubicBezTo>
                        <a:pt x="957" y="734"/>
                        <a:pt x="952" y="777"/>
                        <a:pt x="944" y="803"/>
                      </a:cubicBezTo>
                      <a:cubicBezTo>
                        <a:pt x="933" y="837"/>
                        <a:pt x="926" y="868"/>
                        <a:pt x="856" y="868"/>
                      </a:cubicBezTo>
                      <a:cubicBezTo>
                        <a:pt x="831" y="868"/>
                        <a:pt x="801" y="868"/>
                        <a:pt x="801" y="868"/>
                      </a:cubicBezTo>
                      <a:cubicBezTo>
                        <a:pt x="792" y="868"/>
                        <a:pt x="784" y="875"/>
                        <a:pt x="784" y="884"/>
                      </a:cubicBezTo>
                      <a:cubicBezTo>
                        <a:pt x="784" y="894"/>
                        <a:pt x="792" y="901"/>
                        <a:pt x="801" y="901"/>
                      </a:cubicBezTo>
                      <a:cubicBezTo>
                        <a:pt x="801" y="901"/>
                        <a:pt x="824" y="901"/>
                        <a:pt x="853" y="901"/>
                      </a:cubicBezTo>
                      <a:cubicBezTo>
                        <a:pt x="890" y="901"/>
                        <a:pt x="892" y="936"/>
                        <a:pt x="888" y="948"/>
                      </a:cubicBezTo>
                      <a:cubicBezTo>
                        <a:pt x="884" y="962"/>
                        <a:pt x="879" y="972"/>
                        <a:pt x="878" y="972"/>
                      </a:cubicBezTo>
                      <a:cubicBezTo>
                        <a:pt x="868" y="990"/>
                        <a:pt x="852" y="1001"/>
                        <a:pt x="818" y="1001"/>
                      </a:cubicBezTo>
                      <a:cubicBezTo>
                        <a:pt x="635" y="1001"/>
                        <a:pt x="635" y="1001"/>
                        <a:pt x="635" y="1001"/>
                      </a:cubicBezTo>
                      <a:cubicBezTo>
                        <a:pt x="544" y="1001"/>
                        <a:pt x="453" y="980"/>
                        <a:pt x="450" y="980"/>
                      </a:cubicBezTo>
                      <a:cubicBezTo>
                        <a:pt x="312" y="948"/>
                        <a:pt x="304" y="946"/>
                        <a:pt x="296" y="943"/>
                      </a:cubicBezTo>
                      <a:cubicBezTo>
                        <a:pt x="296" y="943"/>
                        <a:pt x="268" y="938"/>
                        <a:pt x="268" y="914"/>
                      </a:cubicBezTo>
                      <a:cubicBezTo>
                        <a:pt x="267" y="453"/>
                        <a:pt x="267" y="453"/>
                        <a:pt x="267" y="453"/>
                      </a:cubicBezTo>
                      <a:cubicBezTo>
                        <a:pt x="267" y="437"/>
                        <a:pt x="277" y="423"/>
                        <a:pt x="294" y="418"/>
                      </a:cubicBezTo>
                      <a:cubicBezTo>
                        <a:pt x="296" y="417"/>
                        <a:pt x="299" y="416"/>
                        <a:pt x="301" y="415"/>
                      </a:cubicBezTo>
                      <a:cubicBezTo>
                        <a:pt x="453" y="352"/>
                        <a:pt x="500" y="214"/>
                        <a:pt x="501" y="100"/>
                      </a:cubicBezTo>
                      <a:cubicBezTo>
                        <a:pt x="501" y="84"/>
                        <a:pt x="513" y="67"/>
                        <a:pt x="534" y="67"/>
                      </a:cubicBezTo>
                      <a:cubicBezTo>
                        <a:pt x="570" y="67"/>
                        <a:pt x="632" y="138"/>
                        <a:pt x="632" y="225"/>
                      </a:cubicBezTo>
                      <a:cubicBezTo>
                        <a:pt x="632" y="304"/>
                        <a:pt x="629" y="318"/>
                        <a:pt x="601" y="401"/>
                      </a:cubicBezTo>
                      <a:cubicBezTo>
                        <a:pt x="935" y="401"/>
                        <a:pt x="932" y="405"/>
                        <a:pt x="962" y="413"/>
                      </a:cubicBezTo>
                      <a:cubicBezTo>
                        <a:pt x="998" y="423"/>
                        <a:pt x="1002" y="454"/>
                        <a:pt x="1002" y="464"/>
                      </a:cubicBezTo>
                      <a:cubicBezTo>
                        <a:pt x="1002" y="476"/>
                        <a:pt x="1001" y="474"/>
                        <a:pt x="1001" y="4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49"/>
                <p:cNvSpPr>
                  <a:spLocks noEditPoints="1"/>
                </p:cNvSpPr>
                <p:nvPr/>
              </p:nvSpPr>
              <p:spPr bwMode="auto">
                <a:xfrm>
                  <a:off x="376238" y="3263900"/>
                  <a:ext cx="379413" cy="376237"/>
                </a:xfrm>
                <a:custGeom>
                  <a:avLst/>
                  <a:gdLst>
                    <a:gd name="T0" fmla="*/ 50 w 101"/>
                    <a:gd name="T1" fmla="*/ 0 h 100"/>
                    <a:gd name="T2" fmla="*/ 0 w 101"/>
                    <a:gd name="T3" fmla="*/ 50 h 100"/>
                    <a:gd name="T4" fmla="*/ 50 w 101"/>
                    <a:gd name="T5" fmla="*/ 100 h 100"/>
                    <a:gd name="T6" fmla="*/ 101 w 101"/>
                    <a:gd name="T7" fmla="*/ 50 h 100"/>
                    <a:gd name="T8" fmla="*/ 50 w 101"/>
                    <a:gd name="T9" fmla="*/ 0 h 100"/>
                    <a:gd name="T10" fmla="*/ 50 w 101"/>
                    <a:gd name="T11" fmla="*/ 67 h 100"/>
                    <a:gd name="T12" fmla="*/ 34 w 101"/>
                    <a:gd name="T13" fmla="*/ 50 h 100"/>
                    <a:gd name="T14" fmla="*/ 50 w 101"/>
                    <a:gd name="T15" fmla="*/ 33 h 100"/>
                    <a:gd name="T16" fmla="*/ 67 w 101"/>
                    <a:gd name="T17" fmla="*/ 50 h 100"/>
                    <a:gd name="T18" fmla="*/ 50 w 101"/>
                    <a:gd name="T19"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00">
                      <a:moveTo>
                        <a:pt x="50" y="0"/>
                      </a:moveTo>
                      <a:cubicBezTo>
                        <a:pt x="23" y="0"/>
                        <a:pt x="0" y="22"/>
                        <a:pt x="0" y="50"/>
                      </a:cubicBezTo>
                      <a:cubicBezTo>
                        <a:pt x="0" y="77"/>
                        <a:pt x="23" y="100"/>
                        <a:pt x="50" y="100"/>
                      </a:cubicBezTo>
                      <a:cubicBezTo>
                        <a:pt x="78" y="100"/>
                        <a:pt x="101" y="77"/>
                        <a:pt x="101" y="50"/>
                      </a:cubicBezTo>
                      <a:cubicBezTo>
                        <a:pt x="101" y="22"/>
                        <a:pt x="78" y="0"/>
                        <a:pt x="50" y="0"/>
                      </a:cubicBezTo>
                      <a:close/>
                      <a:moveTo>
                        <a:pt x="50" y="67"/>
                      </a:moveTo>
                      <a:cubicBezTo>
                        <a:pt x="41" y="67"/>
                        <a:pt x="34" y="59"/>
                        <a:pt x="34" y="50"/>
                      </a:cubicBezTo>
                      <a:cubicBezTo>
                        <a:pt x="34" y="41"/>
                        <a:pt x="41" y="33"/>
                        <a:pt x="50" y="33"/>
                      </a:cubicBezTo>
                      <a:cubicBezTo>
                        <a:pt x="60" y="33"/>
                        <a:pt x="67" y="41"/>
                        <a:pt x="67" y="50"/>
                      </a:cubicBezTo>
                      <a:cubicBezTo>
                        <a:pt x="67" y="59"/>
                        <a:pt x="60" y="67"/>
                        <a:pt x="50"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5" name="Group 4"/>
            <p:cNvGrpSpPr/>
            <p:nvPr/>
          </p:nvGrpSpPr>
          <p:grpSpPr>
            <a:xfrm>
              <a:off x="3647136" y="6400660"/>
              <a:ext cx="4054671" cy="1846554"/>
              <a:chOff x="3647136" y="6400660"/>
              <a:chExt cx="4054671" cy="1846554"/>
            </a:xfrm>
          </p:grpSpPr>
          <p:grpSp>
            <p:nvGrpSpPr>
              <p:cNvPr id="168" name="Group 167"/>
              <p:cNvGrpSpPr/>
              <p:nvPr/>
            </p:nvGrpSpPr>
            <p:grpSpPr>
              <a:xfrm>
                <a:off x="3647136" y="6670352"/>
                <a:ext cx="3693264" cy="1576862"/>
                <a:chOff x="8624616" y="3853724"/>
                <a:chExt cx="1847113" cy="788431"/>
              </a:xfrm>
            </p:grpSpPr>
            <p:sp>
              <p:nvSpPr>
                <p:cNvPr id="169" name="TextBox 168"/>
                <p:cNvSpPr txBox="1"/>
                <p:nvPr/>
              </p:nvSpPr>
              <p:spPr>
                <a:xfrm>
                  <a:off x="8624616" y="3853724"/>
                  <a:ext cx="811604" cy="292388"/>
                </a:xfrm>
                <a:prstGeom prst="rect">
                  <a:avLst/>
                </a:prstGeom>
                <a:noFill/>
              </p:spPr>
              <p:txBody>
                <a:bodyPr wrap="none" rtlCol="0">
                  <a:spAutoFit/>
                </a:bodyPr>
                <a:lstStyle/>
                <a:p>
                  <a:r>
                    <a:rPr lang="id-ID" sz="3200" b="1" dirty="0" smtClean="0">
                      <a:solidFill>
                        <a:schemeClr val="tx2"/>
                      </a:solidFill>
                      <a:latin typeface="Lato Regular"/>
                      <a:cs typeface="Lato Regular"/>
                    </a:rPr>
                    <a:t>Finance</a:t>
                  </a:r>
                  <a:endParaRPr lang="id-ID" sz="3200" b="1" dirty="0">
                    <a:solidFill>
                      <a:schemeClr val="tx2"/>
                    </a:solidFill>
                    <a:latin typeface="Lato Regular"/>
                    <a:cs typeface="Lato Regular"/>
                  </a:endParaRPr>
                </a:p>
              </p:txBody>
            </p:sp>
            <p:sp>
              <p:nvSpPr>
                <p:cNvPr id="170" name="TextBox 169"/>
                <p:cNvSpPr txBox="1"/>
                <p:nvPr/>
              </p:nvSpPr>
              <p:spPr>
                <a:xfrm>
                  <a:off x="8624616" y="4147147"/>
                  <a:ext cx="1847113" cy="495008"/>
                </a:xfrm>
                <a:prstGeom prst="rect">
                  <a:avLst/>
                </a:prstGeom>
                <a:noFill/>
              </p:spPr>
              <p:txBody>
                <a:bodyPr wrap="square" rtlCol="0">
                  <a:spAutoFit/>
                </a:bodyPr>
                <a:lstStyle/>
                <a:p>
                  <a:pPr>
                    <a:lnSpc>
                      <a:spcPct val="150000"/>
                    </a:lnSpc>
                  </a:pPr>
                  <a:r>
                    <a:rPr lang="pt-BR" sz="2000" dirty="0">
                      <a:latin typeface="Lato Light"/>
                      <a:cs typeface="Lato Light"/>
                    </a:rPr>
                    <a:t>Lorem ipsum dolor sit amet, consectetur.</a:t>
                  </a:r>
                  <a:endParaRPr lang="id-ID" sz="2000" dirty="0">
                    <a:solidFill>
                      <a:schemeClr val="bg1">
                        <a:lumMod val="65000"/>
                      </a:schemeClr>
                    </a:solidFill>
                    <a:latin typeface="Lato Light"/>
                    <a:cs typeface="Lato Light"/>
                  </a:endParaRPr>
                </a:p>
              </p:txBody>
            </p:sp>
          </p:grpSp>
          <p:sp>
            <p:nvSpPr>
              <p:cNvPr id="174" name="TextBox 173"/>
              <p:cNvSpPr txBox="1"/>
              <p:nvPr/>
            </p:nvSpPr>
            <p:spPr>
              <a:xfrm>
                <a:off x="5751012" y="6400660"/>
                <a:ext cx="1950795" cy="1169515"/>
              </a:xfrm>
              <a:prstGeom prst="rect">
                <a:avLst/>
              </a:prstGeom>
              <a:noFill/>
            </p:spPr>
            <p:txBody>
              <a:bodyPr wrap="none" lIns="182843" tIns="91422" rIns="182843" bIns="91422" rtlCol="0">
                <a:spAutoFit/>
              </a:bodyPr>
              <a:lstStyle/>
              <a:p>
                <a:r>
                  <a:rPr lang="id-ID" sz="6400" b="1" dirty="0">
                    <a:solidFill>
                      <a:schemeClr val="accent2"/>
                    </a:solidFill>
                    <a:cs typeface="Lato Light"/>
                  </a:rPr>
                  <a:t>86%</a:t>
                </a:r>
                <a:endParaRPr lang="id-ID" sz="6400" b="1" dirty="0">
                  <a:solidFill>
                    <a:schemeClr val="accent2"/>
                  </a:solidFill>
                  <a:latin typeface="Lato Light"/>
                  <a:cs typeface="Lato Light"/>
                </a:endParaRPr>
              </a:p>
            </p:txBody>
          </p:sp>
        </p:grpSp>
      </p:grpSp>
      <p:grpSp>
        <p:nvGrpSpPr>
          <p:cNvPr id="8" name="Group 7"/>
          <p:cNvGrpSpPr/>
          <p:nvPr/>
        </p:nvGrpSpPr>
        <p:grpSpPr>
          <a:xfrm>
            <a:off x="1724903" y="9013465"/>
            <a:ext cx="5938570" cy="1878738"/>
            <a:chOff x="1724903" y="9013465"/>
            <a:chExt cx="5938570" cy="1878738"/>
          </a:xfrm>
        </p:grpSpPr>
        <p:grpSp>
          <p:nvGrpSpPr>
            <p:cNvPr id="6" name="Group 5"/>
            <p:cNvGrpSpPr/>
            <p:nvPr/>
          </p:nvGrpSpPr>
          <p:grpSpPr>
            <a:xfrm>
              <a:off x="3623093" y="9042471"/>
              <a:ext cx="4040380" cy="1849732"/>
              <a:chOff x="3623093" y="9042471"/>
              <a:chExt cx="4040380" cy="1849732"/>
            </a:xfrm>
          </p:grpSpPr>
          <p:grpSp>
            <p:nvGrpSpPr>
              <p:cNvPr id="178" name="Group 177"/>
              <p:cNvGrpSpPr/>
              <p:nvPr/>
            </p:nvGrpSpPr>
            <p:grpSpPr>
              <a:xfrm>
                <a:off x="3623093" y="9315341"/>
                <a:ext cx="3693264" cy="1576862"/>
                <a:chOff x="8624616" y="5270803"/>
                <a:chExt cx="1847113" cy="788431"/>
              </a:xfrm>
            </p:grpSpPr>
            <p:sp>
              <p:nvSpPr>
                <p:cNvPr id="179" name="TextBox 178"/>
                <p:cNvSpPr txBox="1"/>
                <p:nvPr/>
              </p:nvSpPr>
              <p:spPr>
                <a:xfrm>
                  <a:off x="8624616" y="5270803"/>
                  <a:ext cx="523659" cy="292388"/>
                </a:xfrm>
                <a:prstGeom prst="rect">
                  <a:avLst/>
                </a:prstGeom>
                <a:noFill/>
              </p:spPr>
              <p:txBody>
                <a:bodyPr wrap="none" rtlCol="0">
                  <a:spAutoFit/>
                </a:bodyPr>
                <a:lstStyle/>
                <a:p>
                  <a:r>
                    <a:rPr lang="id-ID" sz="3200" b="1" dirty="0" smtClean="0">
                      <a:solidFill>
                        <a:schemeClr val="tx2"/>
                      </a:solidFill>
                      <a:latin typeface="Lato Regular"/>
                      <a:cs typeface="Lato Regular"/>
                    </a:rPr>
                    <a:t>Love</a:t>
                  </a:r>
                  <a:endParaRPr lang="id-ID" sz="3200" b="1" dirty="0">
                    <a:solidFill>
                      <a:schemeClr val="tx2"/>
                    </a:solidFill>
                    <a:latin typeface="Lato Regular"/>
                    <a:cs typeface="Lato Regular"/>
                  </a:endParaRPr>
                </a:p>
              </p:txBody>
            </p:sp>
            <p:sp>
              <p:nvSpPr>
                <p:cNvPr id="180" name="TextBox 179"/>
                <p:cNvSpPr txBox="1"/>
                <p:nvPr/>
              </p:nvSpPr>
              <p:spPr>
                <a:xfrm>
                  <a:off x="8624616" y="5564226"/>
                  <a:ext cx="1847113" cy="495008"/>
                </a:xfrm>
                <a:prstGeom prst="rect">
                  <a:avLst/>
                </a:prstGeom>
                <a:noFill/>
              </p:spPr>
              <p:txBody>
                <a:bodyPr wrap="square" rtlCol="0">
                  <a:spAutoFit/>
                </a:bodyPr>
                <a:lstStyle/>
                <a:p>
                  <a:pPr>
                    <a:lnSpc>
                      <a:spcPct val="150000"/>
                    </a:lnSpc>
                  </a:pPr>
                  <a:r>
                    <a:rPr lang="pt-BR" sz="2000" dirty="0">
                      <a:latin typeface="Lato Light"/>
                      <a:cs typeface="Lato Light"/>
                    </a:rPr>
                    <a:t>Lorem ipsum dolor sit amet, consectetur.</a:t>
                  </a:r>
                  <a:endParaRPr lang="id-ID" sz="2000" dirty="0">
                    <a:solidFill>
                      <a:schemeClr val="bg1">
                        <a:lumMod val="65000"/>
                      </a:schemeClr>
                    </a:solidFill>
                    <a:latin typeface="Lato Light"/>
                    <a:cs typeface="Lato Light"/>
                  </a:endParaRPr>
                </a:p>
              </p:txBody>
            </p:sp>
          </p:grpSp>
          <p:sp>
            <p:nvSpPr>
              <p:cNvPr id="182" name="TextBox 181"/>
              <p:cNvSpPr txBox="1"/>
              <p:nvPr/>
            </p:nvSpPr>
            <p:spPr>
              <a:xfrm>
                <a:off x="5712678" y="9042471"/>
                <a:ext cx="1950795" cy="1169515"/>
              </a:xfrm>
              <a:prstGeom prst="rect">
                <a:avLst/>
              </a:prstGeom>
              <a:noFill/>
            </p:spPr>
            <p:txBody>
              <a:bodyPr wrap="none" lIns="182843" tIns="91422" rIns="182843" bIns="91422" rtlCol="0">
                <a:spAutoFit/>
              </a:bodyPr>
              <a:lstStyle/>
              <a:p>
                <a:r>
                  <a:rPr lang="id-ID" sz="6400" b="1" dirty="0">
                    <a:solidFill>
                      <a:schemeClr val="accent2"/>
                    </a:solidFill>
                    <a:cs typeface="Lato Light"/>
                  </a:rPr>
                  <a:t>86%</a:t>
                </a:r>
                <a:endParaRPr lang="id-ID" sz="6400" b="1" dirty="0">
                  <a:solidFill>
                    <a:schemeClr val="accent2"/>
                  </a:solidFill>
                  <a:latin typeface="Lato Light"/>
                  <a:cs typeface="Lato Light"/>
                </a:endParaRPr>
              </a:p>
            </p:txBody>
          </p:sp>
        </p:grpSp>
        <p:grpSp>
          <p:nvGrpSpPr>
            <p:cNvPr id="7" name="Group 6"/>
            <p:cNvGrpSpPr/>
            <p:nvPr/>
          </p:nvGrpSpPr>
          <p:grpSpPr>
            <a:xfrm>
              <a:off x="1724903" y="9013465"/>
              <a:ext cx="1834610" cy="1835086"/>
              <a:chOff x="1724903" y="9013465"/>
              <a:chExt cx="1834610" cy="1835086"/>
            </a:xfrm>
          </p:grpSpPr>
          <p:grpSp>
            <p:nvGrpSpPr>
              <p:cNvPr id="175" name="Group 174"/>
              <p:cNvGrpSpPr/>
              <p:nvPr/>
            </p:nvGrpSpPr>
            <p:grpSpPr>
              <a:xfrm>
                <a:off x="1724903" y="9013465"/>
                <a:ext cx="1834610" cy="1835086"/>
                <a:chOff x="5568817" y="4268069"/>
                <a:chExt cx="1054365" cy="1054364"/>
              </a:xfrm>
            </p:grpSpPr>
            <p:sp>
              <p:nvSpPr>
                <p:cNvPr id="176" name="Rectangle 175"/>
                <p:cNvSpPr/>
                <p:nvPr/>
              </p:nvSpPr>
              <p:spPr>
                <a:xfrm>
                  <a:off x="5568817"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7" name="Rectangle 176"/>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90" name="Group 189"/>
              <p:cNvGrpSpPr/>
              <p:nvPr/>
            </p:nvGrpSpPr>
            <p:grpSpPr>
              <a:xfrm>
                <a:off x="2131978" y="9469072"/>
                <a:ext cx="920640" cy="794330"/>
                <a:chOff x="-122237" y="-128588"/>
                <a:chExt cx="4632324" cy="3995738"/>
              </a:xfrm>
              <a:solidFill>
                <a:schemeClr val="bg1"/>
              </a:solidFill>
            </p:grpSpPr>
            <p:sp>
              <p:nvSpPr>
                <p:cNvPr id="191" name="Freeform 34"/>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2" name="Freeform 35"/>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grpSp>
        <p:nvGrpSpPr>
          <p:cNvPr id="14" name="Group 13"/>
          <p:cNvGrpSpPr/>
          <p:nvPr/>
        </p:nvGrpSpPr>
        <p:grpSpPr>
          <a:xfrm>
            <a:off x="16806881" y="6392818"/>
            <a:ext cx="5829021" cy="1947755"/>
            <a:chOff x="16806881" y="6392818"/>
            <a:chExt cx="5829021" cy="1947755"/>
          </a:xfrm>
        </p:grpSpPr>
        <p:grpSp>
          <p:nvGrpSpPr>
            <p:cNvPr id="13" name="Group 12"/>
            <p:cNvGrpSpPr/>
            <p:nvPr/>
          </p:nvGrpSpPr>
          <p:grpSpPr>
            <a:xfrm>
              <a:off x="20801294" y="6430677"/>
              <a:ext cx="1834608" cy="1835086"/>
              <a:chOff x="20801294" y="6430677"/>
              <a:chExt cx="1834608" cy="1835086"/>
            </a:xfrm>
          </p:grpSpPr>
          <p:grpSp>
            <p:nvGrpSpPr>
              <p:cNvPr id="194" name="Group 193"/>
              <p:cNvGrpSpPr/>
              <p:nvPr/>
            </p:nvGrpSpPr>
            <p:grpSpPr>
              <a:xfrm>
                <a:off x="20801294" y="6430677"/>
                <a:ext cx="1834608" cy="1835086"/>
                <a:chOff x="5568818" y="4268069"/>
                <a:chExt cx="1054364" cy="1054364"/>
              </a:xfrm>
            </p:grpSpPr>
            <p:sp>
              <p:nvSpPr>
                <p:cNvPr id="195" name="Rectangle 194"/>
                <p:cNvSpPr/>
                <p:nvPr/>
              </p:nvSpPr>
              <p:spPr>
                <a:xfrm>
                  <a:off x="5568818" y="4268069"/>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6" name="Rectangle 195"/>
                <p:cNvSpPr/>
                <p:nvPr/>
              </p:nvSpPr>
              <p:spPr>
                <a:xfrm>
                  <a:off x="5568818" y="5235563"/>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00" name="Freeform 199"/>
              <p:cNvSpPr>
                <a:spLocks noEditPoints="1"/>
              </p:cNvSpPr>
              <p:nvPr/>
            </p:nvSpPr>
            <p:spPr bwMode="auto">
              <a:xfrm>
                <a:off x="21293714" y="7021127"/>
                <a:ext cx="826579" cy="620562"/>
              </a:xfrm>
              <a:custGeom>
                <a:avLst/>
                <a:gdLst>
                  <a:gd name="T0" fmla="*/ 925 w 1124"/>
                  <a:gd name="T1" fmla="*/ 21 h 843"/>
                  <a:gd name="T2" fmla="*/ 249 w 1124"/>
                  <a:gd name="T3" fmla="*/ 0 h 843"/>
                  <a:gd name="T4" fmla="*/ 21 w 1124"/>
                  <a:gd name="T5" fmla="*/ 199 h 843"/>
                  <a:gd name="T6" fmla="*/ 18 w 1124"/>
                  <a:gd name="T7" fmla="*/ 295 h 843"/>
                  <a:gd name="T8" fmla="*/ 562 w 1124"/>
                  <a:gd name="T9" fmla="*/ 843 h 843"/>
                  <a:gd name="T10" fmla="*/ 1106 w 1124"/>
                  <a:gd name="T11" fmla="*/ 295 h 843"/>
                  <a:gd name="T12" fmla="*/ 1103 w 1124"/>
                  <a:gd name="T13" fmla="*/ 199 h 843"/>
                  <a:gd name="T14" fmla="*/ 484 w 1124"/>
                  <a:gd name="T15" fmla="*/ 246 h 843"/>
                  <a:gd name="T16" fmla="*/ 640 w 1124"/>
                  <a:gd name="T17" fmla="*/ 246 h 843"/>
                  <a:gd name="T18" fmla="*/ 685 w 1124"/>
                  <a:gd name="T19" fmla="*/ 78 h 843"/>
                  <a:gd name="T20" fmla="*/ 667 w 1124"/>
                  <a:gd name="T21" fmla="*/ 223 h 843"/>
                  <a:gd name="T22" fmla="*/ 457 w 1124"/>
                  <a:gd name="T23" fmla="*/ 223 h 843"/>
                  <a:gd name="T24" fmla="*/ 439 w 1124"/>
                  <a:gd name="T25" fmla="*/ 78 h 843"/>
                  <a:gd name="T26" fmla="*/ 457 w 1124"/>
                  <a:gd name="T27" fmla="*/ 223 h 843"/>
                  <a:gd name="T28" fmla="*/ 562 w 1124"/>
                  <a:gd name="T29" fmla="*/ 718 h 843"/>
                  <a:gd name="T30" fmla="*/ 649 w 1124"/>
                  <a:gd name="T31" fmla="*/ 281 h 843"/>
                  <a:gd name="T32" fmla="*/ 858 w 1124"/>
                  <a:gd name="T33" fmla="*/ 281 h 843"/>
                  <a:gd name="T34" fmla="*/ 685 w 1124"/>
                  <a:gd name="T35" fmla="*/ 281 h 843"/>
                  <a:gd name="T36" fmla="*/ 781 w 1124"/>
                  <a:gd name="T37" fmla="*/ 174 h 843"/>
                  <a:gd name="T38" fmla="*/ 695 w 1124"/>
                  <a:gd name="T39" fmla="*/ 246 h 843"/>
                  <a:gd name="T40" fmla="*/ 851 w 1124"/>
                  <a:gd name="T41" fmla="*/ 70 h 843"/>
                  <a:gd name="T42" fmla="*/ 727 w 1124"/>
                  <a:gd name="T43" fmla="*/ 70 h 843"/>
                  <a:gd name="T44" fmla="*/ 484 w 1124"/>
                  <a:gd name="T45" fmla="*/ 70 h 843"/>
                  <a:gd name="T46" fmla="*/ 562 w 1124"/>
                  <a:gd name="T47" fmla="*/ 135 h 843"/>
                  <a:gd name="T48" fmla="*/ 273 w 1124"/>
                  <a:gd name="T49" fmla="*/ 70 h 843"/>
                  <a:gd name="T50" fmla="*/ 341 w 1124"/>
                  <a:gd name="T51" fmla="*/ 126 h 843"/>
                  <a:gd name="T52" fmla="*/ 429 w 1124"/>
                  <a:gd name="T53" fmla="*/ 246 h 843"/>
                  <a:gd name="T54" fmla="*/ 343 w 1124"/>
                  <a:gd name="T55" fmla="*/ 174 h 843"/>
                  <a:gd name="T56" fmla="*/ 525 w 1124"/>
                  <a:gd name="T57" fmla="*/ 712 h 843"/>
                  <a:gd name="T58" fmla="*/ 439 w 1124"/>
                  <a:gd name="T59" fmla="*/ 281 h 843"/>
                  <a:gd name="T60" fmla="*/ 101 w 1124"/>
                  <a:gd name="T61" fmla="*/ 281 h 843"/>
                  <a:gd name="T62" fmla="*/ 446 w 1124"/>
                  <a:gd name="T63" fmla="*/ 649 h 843"/>
                  <a:gd name="T64" fmla="*/ 1023 w 1124"/>
                  <a:gd name="T65" fmla="*/ 281 h 843"/>
                  <a:gd name="T66" fmla="*/ 899 w 1124"/>
                  <a:gd name="T67" fmla="*/ 281 h 843"/>
                  <a:gd name="T68" fmla="*/ 808 w 1124"/>
                  <a:gd name="T69" fmla="*/ 151 h 843"/>
                  <a:gd name="T70" fmla="*/ 1051 w 1124"/>
                  <a:gd name="T71" fmla="*/ 246 h 843"/>
                  <a:gd name="T72" fmla="*/ 235 w 1124"/>
                  <a:gd name="T73" fmla="*/ 84 h 843"/>
                  <a:gd name="T74" fmla="*/ 221 w 1124"/>
                  <a:gd name="T75" fmla="*/ 246 h 843"/>
                  <a:gd name="T76" fmla="*/ 235 w 1124"/>
                  <a:gd name="T77" fmla="*/ 84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4" h="843">
                    <a:moveTo>
                      <a:pt x="1103" y="199"/>
                    </a:moveTo>
                    <a:cubicBezTo>
                      <a:pt x="925" y="21"/>
                      <a:pt x="925" y="21"/>
                      <a:pt x="925" y="21"/>
                    </a:cubicBezTo>
                    <a:cubicBezTo>
                      <a:pt x="912" y="7"/>
                      <a:pt x="894" y="0"/>
                      <a:pt x="875" y="0"/>
                    </a:cubicBezTo>
                    <a:cubicBezTo>
                      <a:pt x="249" y="0"/>
                      <a:pt x="249" y="0"/>
                      <a:pt x="249" y="0"/>
                    </a:cubicBezTo>
                    <a:cubicBezTo>
                      <a:pt x="230" y="0"/>
                      <a:pt x="212" y="7"/>
                      <a:pt x="199" y="21"/>
                    </a:cubicBezTo>
                    <a:cubicBezTo>
                      <a:pt x="21" y="199"/>
                      <a:pt x="21" y="199"/>
                      <a:pt x="21" y="199"/>
                    </a:cubicBezTo>
                    <a:cubicBezTo>
                      <a:pt x="7" y="213"/>
                      <a:pt x="0" y="231"/>
                      <a:pt x="0" y="249"/>
                    </a:cubicBezTo>
                    <a:cubicBezTo>
                      <a:pt x="0" y="266"/>
                      <a:pt x="6" y="282"/>
                      <a:pt x="18" y="295"/>
                    </a:cubicBezTo>
                    <a:cubicBezTo>
                      <a:pt x="509" y="819"/>
                      <a:pt x="509" y="819"/>
                      <a:pt x="509" y="819"/>
                    </a:cubicBezTo>
                    <a:cubicBezTo>
                      <a:pt x="523" y="834"/>
                      <a:pt x="542" y="843"/>
                      <a:pt x="562" y="843"/>
                    </a:cubicBezTo>
                    <a:cubicBezTo>
                      <a:pt x="582" y="843"/>
                      <a:pt x="601" y="834"/>
                      <a:pt x="615" y="819"/>
                    </a:cubicBezTo>
                    <a:cubicBezTo>
                      <a:pt x="1106" y="295"/>
                      <a:pt x="1106" y="295"/>
                      <a:pt x="1106" y="295"/>
                    </a:cubicBezTo>
                    <a:cubicBezTo>
                      <a:pt x="1118" y="282"/>
                      <a:pt x="1124" y="265"/>
                      <a:pt x="1124" y="248"/>
                    </a:cubicBezTo>
                    <a:cubicBezTo>
                      <a:pt x="1124" y="230"/>
                      <a:pt x="1117" y="213"/>
                      <a:pt x="1103" y="199"/>
                    </a:cubicBezTo>
                    <a:close/>
                    <a:moveTo>
                      <a:pt x="640" y="246"/>
                    </a:moveTo>
                    <a:cubicBezTo>
                      <a:pt x="484" y="246"/>
                      <a:pt x="484" y="246"/>
                      <a:pt x="484" y="246"/>
                    </a:cubicBezTo>
                    <a:cubicBezTo>
                      <a:pt x="562" y="181"/>
                      <a:pt x="562" y="181"/>
                      <a:pt x="562" y="181"/>
                    </a:cubicBezTo>
                    <a:lnTo>
                      <a:pt x="640" y="246"/>
                    </a:lnTo>
                    <a:close/>
                    <a:moveTo>
                      <a:pt x="589" y="158"/>
                    </a:moveTo>
                    <a:cubicBezTo>
                      <a:pt x="685" y="78"/>
                      <a:pt x="685" y="78"/>
                      <a:pt x="685" y="78"/>
                    </a:cubicBezTo>
                    <a:cubicBezTo>
                      <a:pt x="756" y="149"/>
                      <a:pt x="756" y="149"/>
                      <a:pt x="756" y="149"/>
                    </a:cubicBezTo>
                    <a:cubicBezTo>
                      <a:pt x="667" y="223"/>
                      <a:pt x="667" y="223"/>
                      <a:pt x="667" y="223"/>
                    </a:cubicBezTo>
                    <a:lnTo>
                      <a:pt x="589" y="158"/>
                    </a:lnTo>
                    <a:close/>
                    <a:moveTo>
                      <a:pt x="457" y="223"/>
                    </a:moveTo>
                    <a:cubicBezTo>
                      <a:pt x="368" y="149"/>
                      <a:pt x="368" y="149"/>
                      <a:pt x="368" y="149"/>
                    </a:cubicBezTo>
                    <a:cubicBezTo>
                      <a:pt x="439" y="78"/>
                      <a:pt x="439" y="78"/>
                      <a:pt x="439" y="78"/>
                    </a:cubicBezTo>
                    <a:cubicBezTo>
                      <a:pt x="535" y="158"/>
                      <a:pt x="535" y="158"/>
                      <a:pt x="535" y="158"/>
                    </a:cubicBezTo>
                    <a:lnTo>
                      <a:pt x="457" y="223"/>
                    </a:lnTo>
                    <a:close/>
                    <a:moveTo>
                      <a:pt x="649" y="281"/>
                    </a:moveTo>
                    <a:cubicBezTo>
                      <a:pt x="562" y="718"/>
                      <a:pt x="562" y="718"/>
                      <a:pt x="562" y="718"/>
                    </a:cubicBezTo>
                    <a:cubicBezTo>
                      <a:pt x="475" y="281"/>
                      <a:pt x="475" y="281"/>
                      <a:pt x="475" y="281"/>
                    </a:cubicBezTo>
                    <a:lnTo>
                      <a:pt x="649" y="281"/>
                    </a:lnTo>
                    <a:close/>
                    <a:moveTo>
                      <a:pt x="685" y="281"/>
                    </a:moveTo>
                    <a:cubicBezTo>
                      <a:pt x="858" y="281"/>
                      <a:pt x="858" y="281"/>
                      <a:pt x="858" y="281"/>
                    </a:cubicBezTo>
                    <a:cubicBezTo>
                      <a:pt x="599" y="712"/>
                      <a:pt x="599" y="712"/>
                      <a:pt x="599" y="712"/>
                    </a:cubicBezTo>
                    <a:lnTo>
                      <a:pt x="685" y="281"/>
                    </a:lnTo>
                    <a:close/>
                    <a:moveTo>
                      <a:pt x="695" y="246"/>
                    </a:moveTo>
                    <a:cubicBezTo>
                      <a:pt x="781" y="174"/>
                      <a:pt x="781" y="174"/>
                      <a:pt x="781" y="174"/>
                    </a:cubicBezTo>
                    <a:cubicBezTo>
                      <a:pt x="853" y="246"/>
                      <a:pt x="853" y="246"/>
                      <a:pt x="853" y="246"/>
                    </a:cubicBezTo>
                    <a:lnTo>
                      <a:pt x="695" y="246"/>
                    </a:lnTo>
                    <a:close/>
                    <a:moveTo>
                      <a:pt x="727" y="70"/>
                    </a:moveTo>
                    <a:cubicBezTo>
                      <a:pt x="851" y="70"/>
                      <a:pt x="851" y="70"/>
                      <a:pt x="851" y="70"/>
                    </a:cubicBezTo>
                    <a:cubicBezTo>
                      <a:pt x="783" y="126"/>
                      <a:pt x="783" y="126"/>
                      <a:pt x="783" y="126"/>
                    </a:cubicBezTo>
                    <a:lnTo>
                      <a:pt x="727" y="70"/>
                    </a:lnTo>
                    <a:close/>
                    <a:moveTo>
                      <a:pt x="562" y="135"/>
                    </a:moveTo>
                    <a:cubicBezTo>
                      <a:pt x="484" y="70"/>
                      <a:pt x="484" y="70"/>
                      <a:pt x="484" y="70"/>
                    </a:cubicBezTo>
                    <a:cubicBezTo>
                      <a:pt x="640" y="70"/>
                      <a:pt x="640" y="70"/>
                      <a:pt x="640" y="70"/>
                    </a:cubicBezTo>
                    <a:lnTo>
                      <a:pt x="562" y="135"/>
                    </a:lnTo>
                    <a:close/>
                    <a:moveTo>
                      <a:pt x="341" y="126"/>
                    </a:moveTo>
                    <a:cubicBezTo>
                      <a:pt x="273" y="70"/>
                      <a:pt x="273" y="70"/>
                      <a:pt x="273" y="70"/>
                    </a:cubicBezTo>
                    <a:cubicBezTo>
                      <a:pt x="397" y="70"/>
                      <a:pt x="397" y="70"/>
                      <a:pt x="397" y="70"/>
                    </a:cubicBezTo>
                    <a:lnTo>
                      <a:pt x="341" y="126"/>
                    </a:lnTo>
                    <a:close/>
                    <a:moveTo>
                      <a:pt x="343" y="174"/>
                    </a:moveTo>
                    <a:cubicBezTo>
                      <a:pt x="429" y="246"/>
                      <a:pt x="429" y="246"/>
                      <a:pt x="429" y="246"/>
                    </a:cubicBezTo>
                    <a:cubicBezTo>
                      <a:pt x="271" y="246"/>
                      <a:pt x="271" y="246"/>
                      <a:pt x="271" y="246"/>
                    </a:cubicBezTo>
                    <a:lnTo>
                      <a:pt x="343" y="174"/>
                    </a:lnTo>
                    <a:close/>
                    <a:moveTo>
                      <a:pt x="439" y="281"/>
                    </a:moveTo>
                    <a:cubicBezTo>
                      <a:pt x="525" y="712"/>
                      <a:pt x="525" y="712"/>
                      <a:pt x="525" y="712"/>
                    </a:cubicBezTo>
                    <a:cubicBezTo>
                      <a:pt x="266" y="281"/>
                      <a:pt x="266" y="281"/>
                      <a:pt x="266" y="281"/>
                    </a:cubicBezTo>
                    <a:lnTo>
                      <a:pt x="439" y="281"/>
                    </a:lnTo>
                    <a:close/>
                    <a:moveTo>
                      <a:pt x="446" y="649"/>
                    </a:moveTo>
                    <a:cubicBezTo>
                      <a:pt x="101" y="281"/>
                      <a:pt x="101" y="281"/>
                      <a:pt x="101" y="281"/>
                    </a:cubicBezTo>
                    <a:cubicBezTo>
                      <a:pt x="225" y="281"/>
                      <a:pt x="225" y="281"/>
                      <a:pt x="225" y="281"/>
                    </a:cubicBezTo>
                    <a:lnTo>
                      <a:pt x="446" y="649"/>
                    </a:lnTo>
                    <a:close/>
                    <a:moveTo>
                      <a:pt x="899" y="281"/>
                    </a:moveTo>
                    <a:cubicBezTo>
                      <a:pt x="1023" y="281"/>
                      <a:pt x="1023" y="281"/>
                      <a:pt x="1023" y="281"/>
                    </a:cubicBezTo>
                    <a:cubicBezTo>
                      <a:pt x="678" y="649"/>
                      <a:pt x="678" y="649"/>
                      <a:pt x="678" y="649"/>
                    </a:cubicBezTo>
                    <a:lnTo>
                      <a:pt x="899" y="281"/>
                    </a:lnTo>
                    <a:close/>
                    <a:moveTo>
                      <a:pt x="903" y="246"/>
                    </a:moveTo>
                    <a:cubicBezTo>
                      <a:pt x="808" y="151"/>
                      <a:pt x="808" y="151"/>
                      <a:pt x="808" y="151"/>
                    </a:cubicBezTo>
                    <a:cubicBezTo>
                      <a:pt x="889" y="84"/>
                      <a:pt x="889" y="84"/>
                      <a:pt x="889" y="84"/>
                    </a:cubicBezTo>
                    <a:cubicBezTo>
                      <a:pt x="1051" y="246"/>
                      <a:pt x="1051" y="246"/>
                      <a:pt x="1051" y="246"/>
                    </a:cubicBezTo>
                    <a:lnTo>
                      <a:pt x="903" y="246"/>
                    </a:lnTo>
                    <a:close/>
                    <a:moveTo>
                      <a:pt x="235" y="84"/>
                    </a:moveTo>
                    <a:cubicBezTo>
                      <a:pt x="316" y="151"/>
                      <a:pt x="316" y="151"/>
                      <a:pt x="316" y="151"/>
                    </a:cubicBezTo>
                    <a:cubicBezTo>
                      <a:pt x="221" y="246"/>
                      <a:pt x="221" y="246"/>
                      <a:pt x="221" y="246"/>
                    </a:cubicBezTo>
                    <a:cubicBezTo>
                      <a:pt x="70" y="246"/>
                      <a:pt x="70" y="246"/>
                      <a:pt x="70" y="246"/>
                    </a:cubicBezTo>
                    <a:lnTo>
                      <a:pt x="235" y="84"/>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a:p>
            </p:txBody>
          </p:sp>
        </p:grpSp>
        <p:grpSp>
          <p:nvGrpSpPr>
            <p:cNvPr id="12" name="Group 11"/>
            <p:cNvGrpSpPr/>
            <p:nvPr/>
          </p:nvGrpSpPr>
          <p:grpSpPr>
            <a:xfrm>
              <a:off x="16806881" y="6392818"/>
              <a:ext cx="3906521" cy="1947755"/>
              <a:chOff x="16806881" y="6392818"/>
              <a:chExt cx="3906521" cy="1947755"/>
            </a:xfrm>
          </p:grpSpPr>
          <p:sp>
            <p:nvSpPr>
              <p:cNvPr id="198" name="TextBox 197"/>
              <p:cNvSpPr txBox="1"/>
              <p:nvPr/>
            </p:nvSpPr>
            <p:spPr>
              <a:xfrm>
                <a:off x="19246334" y="6763711"/>
                <a:ext cx="1467068" cy="584776"/>
              </a:xfrm>
              <a:prstGeom prst="rect">
                <a:avLst/>
              </a:prstGeom>
              <a:noFill/>
            </p:spPr>
            <p:txBody>
              <a:bodyPr wrap="none" rtlCol="0">
                <a:spAutoFit/>
              </a:bodyPr>
              <a:lstStyle/>
              <a:p>
                <a:pPr algn="r"/>
                <a:r>
                  <a:rPr lang="id-ID" sz="3200" b="1" dirty="0" smtClean="0">
                    <a:solidFill>
                      <a:schemeClr val="tx2"/>
                    </a:solidFill>
                    <a:latin typeface="Lato Regular"/>
                    <a:cs typeface="Lato Regular"/>
                  </a:rPr>
                  <a:t>Money</a:t>
                </a:r>
                <a:endParaRPr lang="id-ID" sz="3200" b="1" dirty="0">
                  <a:solidFill>
                    <a:schemeClr val="tx2"/>
                  </a:solidFill>
                  <a:latin typeface="Lato Regular"/>
                  <a:cs typeface="Lato Regular"/>
                </a:endParaRPr>
              </a:p>
            </p:txBody>
          </p:sp>
          <p:sp>
            <p:nvSpPr>
              <p:cNvPr id="199" name="TextBox 198"/>
              <p:cNvSpPr txBox="1"/>
              <p:nvPr/>
            </p:nvSpPr>
            <p:spPr>
              <a:xfrm>
                <a:off x="17020136" y="7350557"/>
                <a:ext cx="3693264" cy="990016"/>
              </a:xfrm>
              <a:prstGeom prst="rect">
                <a:avLst/>
              </a:prstGeom>
              <a:noFill/>
            </p:spPr>
            <p:txBody>
              <a:bodyPr wrap="square" rtlCol="0">
                <a:spAutoFit/>
              </a:bodyPr>
              <a:lstStyle/>
              <a:p>
                <a:pPr algn="r">
                  <a:lnSpc>
                    <a:spcPct val="150000"/>
                  </a:lnSpc>
                </a:pPr>
                <a:r>
                  <a:rPr lang="pt-BR" sz="2000" dirty="0">
                    <a:latin typeface="Lato Light"/>
                    <a:cs typeface="Lato Light"/>
                  </a:rPr>
                  <a:t>Lorem ipsum dolor sit amet, consectetur.</a:t>
                </a:r>
                <a:endParaRPr lang="id-ID" sz="2000" dirty="0">
                  <a:solidFill>
                    <a:schemeClr val="bg1">
                      <a:lumMod val="65000"/>
                    </a:schemeClr>
                  </a:solidFill>
                  <a:latin typeface="Lato Light"/>
                  <a:cs typeface="Lato Light"/>
                </a:endParaRPr>
              </a:p>
            </p:txBody>
          </p:sp>
          <p:sp>
            <p:nvSpPr>
              <p:cNvPr id="351" name="TextBox 350"/>
              <p:cNvSpPr txBox="1"/>
              <p:nvPr/>
            </p:nvSpPr>
            <p:spPr>
              <a:xfrm>
                <a:off x="16806881" y="6392818"/>
                <a:ext cx="1950795" cy="1169515"/>
              </a:xfrm>
              <a:prstGeom prst="rect">
                <a:avLst/>
              </a:prstGeom>
              <a:noFill/>
            </p:spPr>
            <p:txBody>
              <a:bodyPr wrap="none" lIns="182843" tIns="91422" rIns="182843" bIns="91422" rtlCol="0">
                <a:spAutoFit/>
              </a:bodyPr>
              <a:lstStyle/>
              <a:p>
                <a:r>
                  <a:rPr lang="id-ID" sz="6400" b="1" dirty="0">
                    <a:solidFill>
                      <a:schemeClr val="accent2"/>
                    </a:solidFill>
                    <a:cs typeface="Lato Light"/>
                  </a:rPr>
                  <a:t>86%</a:t>
                </a:r>
                <a:endParaRPr lang="id-ID" sz="6400" b="1" dirty="0">
                  <a:solidFill>
                    <a:schemeClr val="accent2"/>
                  </a:solidFill>
                  <a:latin typeface="Lato Light"/>
                  <a:cs typeface="Lato Light"/>
                </a:endParaRPr>
              </a:p>
            </p:txBody>
          </p:sp>
        </p:grpSp>
      </p:grpSp>
      <p:grpSp>
        <p:nvGrpSpPr>
          <p:cNvPr id="358" name="Group 357"/>
          <p:cNvGrpSpPr/>
          <p:nvPr/>
        </p:nvGrpSpPr>
        <p:grpSpPr>
          <a:xfrm>
            <a:off x="2205245" y="4200213"/>
            <a:ext cx="903467" cy="899718"/>
            <a:chOff x="-365126" y="-2462213"/>
            <a:chExt cx="4321176" cy="4302126"/>
          </a:xfrm>
          <a:solidFill>
            <a:schemeClr val="bg1"/>
          </a:solidFill>
        </p:grpSpPr>
        <p:sp>
          <p:nvSpPr>
            <p:cNvPr id="359" name="Freeform 5"/>
            <p:cNvSpPr>
              <a:spLocks noEditPoints="1"/>
            </p:cNvSpPr>
            <p:nvPr/>
          </p:nvSpPr>
          <p:spPr bwMode="auto">
            <a:xfrm>
              <a:off x="-365126" y="-2058988"/>
              <a:ext cx="3937000" cy="3898901"/>
            </a:xfrm>
            <a:custGeom>
              <a:avLst/>
              <a:gdLst>
                <a:gd name="T0" fmla="*/ 744 w 1047"/>
                <a:gd name="T1" fmla="*/ 26 h 1037"/>
                <a:gd name="T2" fmla="*/ 681 w 1047"/>
                <a:gd name="T3" fmla="*/ 0 h 1037"/>
                <a:gd name="T4" fmla="*/ 618 w 1047"/>
                <a:gd name="T5" fmla="*/ 26 h 1037"/>
                <a:gd name="T6" fmla="*/ 568 w 1047"/>
                <a:gd name="T7" fmla="*/ 77 h 1037"/>
                <a:gd name="T8" fmla="*/ 541 w 1047"/>
                <a:gd name="T9" fmla="*/ 140 h 1037"/>
                <a:gd name="T10" fmla="*/ 555 w 1047"/>
                <a:gd name="T11" fmla="*/ 187 h 1037"/>
                <a:gd name="T12" fmla="*/ 69 w 1047"/>
                <a:gd name="T13" fmla="*/ 382 h 1037"/>
                <a:gd name="T14" fmla="*/ 7 w 1047"/>
                <a:gd name="T15" fmla="*/ 460 h 1037"/>
                <a:gd name="T16" fmla="*/ 37 w 1047"/>
                <a:gd name="T17" fmla="*/ 556 h 1037"/>
                <a:gd name="T18" fmla="*/ 491 w 1047"/>
                <a:gd name="T19" fmla="*/ 1006 h 1037"/>
                <a:gd name="T20" fmla="*/ 565 w 1047"/>
                <a:gd name="T21" fmla="*/ 1037 h 1037"/>
                <a:gd name="T22" fmla="*/ 567 w 1047"/>
                <a:gd name="T23" fmla="*/ 1037 h 1037"/>
                <a:gd name="T24" fmla="*/ 589 w 1047"/>
                <a:gd name="T25" fmla="*/ 1035 h 1037"/>
                <a:gd name="T26" fmla="*/ 667 w 1047"/>
                <a:gd name="T27" fmla="*/ 969 h 1037"/>
                <a:gd name="T28" fmla="*/ 858 w 1047"/>
                <a:gd name="T29" fmla="*/ 491 h 1037"/>
                <a:gd name="T30" fmla="*/ 907 w 1047"/>
                <a:gd name="T31" fmla="*/ 506 h 1037"/>
                <a:gd name="T32" fmla="*/ 970 w 1047"/>
                <a:gd name="T33" fmla="*/ 480 h 1037"/>
                <a:gd name="T34" fmla="*/ 1020 w 1047"/>
                <a:gd name="T35" fmla="*/ 429 h 1037"/>
                <a:gd name="T36" fmla="*/ 1047 w 1047"/>
                <a:gd name="T37" fmla="*/ 366 h 1037"/>
                <a:gd name="T38" fmla="*/ 1021 w 1047"/>
                <a:gd name="T39" fmla="*/ 303 h 1037"/>
                <a:gd name="T40" fmla="*/ 744 w 1047"/>
                <a:gd name="T41" fmla="*/ 26 h 1037"/>
                <a:gd name="T42" fmla="*/ 601 w 1047"/>
                <a:gd name="T43" fmla="*/ 943 h 1037"/>
                <a:gd name="T44" fmla="*/ 575 w 1047"/>
                <a:gd name="T45" fmla="*/ 965 h 1037"/>
                <a:gd name="T46" fmla="*/ 566 w 1047"/>
                <a:gd name="T47" fmla="*/ 966 h 1037"/>
                <a:gd name="T48" fmla="*/ 542 w 1047"/>
                <a:gd name="T49" fmla="*/ 955 h 1037"/>
                <a:gd name="T50" fmla="*/ 87 w 1047"/>
                <a:gd name="T51" fmla="*/ 505 h 1037"/>
                <a:gd name="T52" fmla="*/ 77 w 1047"/>
                <a:gd name="T53" fmla="*/ 473 h 1037"/>
                <a:gd name="T54" fmla="*/ 98 w 1047"/>
                <a:gd name="T55" fmla="*/ 447 h 1037"/>
                <a:gd name="T56" fmla="*/ 320 w 1047"/>
                <a:gd name="T57" fmla="*/ 358 h 1037"/>
                <a:gd name="T58" fmla="*/ 770 w 1047"/>
                <a:gd name="T59" fmla="*/ 520 h 1037"/>
                <a:gd name="T60" fmla="*/ 601 w 1047"/>
                <a:gd name="T61" fmla="*/ 943 h 1037"/>
                <a:gd name="T62" fmla="*/ 970 w 1047"/>
                <a:gd name="T63" fmla="*/ 378 h 1037"/>
                <a:gd name="T64" fmla="*/ 919 w 1047"/>
                <a:gd name="T65" fmla="*/ 429 h 1037"/>
                <a:gd name="T66" fmla="*/ 894 w 1047"/>
                <a:gd name="T67" fmla="*/ 429 h 1037"/>
                <a:gd name="T68" fmla="*/ 831 w 1047"/>
                <a:gd name="T69" fmla="*/ 366 h 1037"/>
                <a:gd name="T70" fmla="*/ 780 w 1047"/>
                <a:gd name="T71" fmla="*/ 494 h 1037"/>
                <a:gd name="T72" fmla="*/ 784 w 1047"/>
                <a:gd name="T73" fmla="*/ 483 h 1037"/>
                <a:gd name="T74" fmla="*/ 468 w 1047"/>
                <a:gd name="T75" fmla="*/ 350 h 1037"/>
                <a:gd name="T76" fmla="*/ 376 w 1047"/>
                <a:gd name="T77" fmla="*/ 336 h 1037"/>
                <a:gd name="T78" fmla="*/ 679 w 1047"/>
                <a:gd name="T79" fmla="*/ 214 h 1037"/>
                <a:gd name="T80" fmla="*/ 618 w 1047"/>
                <a:gd name="T81" fmla="*/ 153 h 1037"/>
                <a:gd name="T82" fmla="*/ 618 w 1047"/>
                <a:gd name="T83" fmla="*/ 128 h 1037"/>
                <a:gd name="T84" fmla="*/ 669 w 1047"/>
                <a:gd name="T85" fmla="*/ 77 h 1037"/>
                <a:gd name="T86" fmla="*/ 694 w 1047"/>
                <a:gd name="T87" fmla="*/ 77 h 1037"/>
                <a:gd name="T88" fmla="*/ 970 w 1047"/>
                <a:gd name="T89" fmla="*/ 353 h 1037"/>
                <a:gd name="T90" fmla="*/ 970 w 1047"/>
                <a:gd name="T91" fmla="*/ 378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7" h="1037">
                  <a:moveTo>
                    <a:pt x="744" y="26"/>
                  </a:moveTo>
                  <a:cubicBezTo>
                    <a:pt x="727" y="10"/>
                    <a:pt x="705" y="0"/>
                    <a:pt x="681" y="0"/>
                  </a:cubicBezTo>
                  <a:cubicBezTo>
                    <a:pt x="657" y="0"/>
                    <a:pt x="635" y="10"/>
                    <a:pt x="618" y="26"/>
                  </a:cubicBezTo>
                  <a:cubicBezTo>
                    <a:pt x="568" y="77"/>
                    <a:pt x="568" y="77"/>
                    <a:pt x="568" y="77"/>
                  </a:cubicBezTo>
                  <a:cubicBezTo>
                    <a:pt x="551" y="94"/>
                    <a:pt x="541" y="116"/>
                    <a:pt x="541" y="140"/>
                  </a:cubicBezTo>
                  <a:cubicBezTo>
                    <a:pt x="541" y="157"/>
                    <a:pt x="546" y="173"/>
                    <a:pt x="555" y="187"/>
                  </a:cubicBezTo>
                  <a:cubicBezTo>
                    <a:pt x="69" y="382"/>
                    <a:pt x="69" y="382"/>
                    <a:pt x="69" y="382"/>
                  </a:cubicBezTo>
                  <a:cubicBezTo>
                    <a:pt x="37" y="396"/>
                    <a:pt x="13" y="425"/>
                    <a:pt x="7" y="460"/>
                  </a:cubicBezTo>
                  <a:cubicBezTo>
                    <a:pt x="0" y="495"/>
                    <a:pt x="11" y="531"/>
                    <a:pt x="37" y="556"/>
                  </a:cubicBezTo>
                  <a:cubicBezTo>
                    <a:pt x="491" y="1006"/>
                    <a:pt x="491" y="1006"/>
                    <a:pt x="491" y="1006"/>
                  </a:cubicBezTo>
                  <a:cubicBezTo>
                    <a:pt x="511" y="1025"/>
                    <a:pt x="537" y="1036"/>
                    <a:pt x="565" y="1037"/>
                  </a:cubicBezTo>
                  <a:cubicBezTo>
                    <a:pt x="565" y="1037"/>
                    <a:pt x="567" y="1037"/>
                    <a:pt x="567" y="1037"/>
                  </a:cubicBezTo>
                  <a:cubicBezTo>
                    <a:pt x="575" y="1037"/>
                    <a:pt x="582" y="1036"/>
                    <a:pt x="589" y="1035"/>
                  </a:cubicBezTo>
                  <a:cubicBezTo>
                    <a:pt x="625" y="1027"/>
                    <a:pt x="654" y="1003"/>
                    <a:pt x="667" y="969"/>
                  </a:cubicBezTo>
                  <a:cubicBezTo>
                    <a:pt x="858" y="491"/>
                    <a:pt x="858" y="491"/>
                    <a:pt x="858" y="491"/>
                  </a:cubicBezTo>
                  <a:cubicBezTo>
                    <a:pt x="872" y="501"/>
                    <a:pt x="889" y="506"/>
                    <a:pt x="907" y="506"/>
                  </a:cubicBezTo>
                  <a:cubicBezTo>
                    <a:pt x="931" y="506"/>
                    <a:pt x="953" y="496"/>
                    <a:pt x="970" y="480"/>
                  </a:cubicBezTo>
                  <a:cubicBezTo>
                    <a:pt x="1020" y="429"/>
                    <a:pt x="1020" y="429"/>
                    <a:pt x="1020" y="429"/>
                  </a:cubicBezTo>
                  <a:cubicBezTo>
                    <a:pt x="1037" y="412"/>
                    <a:pt x="1047" y="390"/>
                    <a:pt x="1047" y="366"/>
                  </a:cubicBezTo>
                  <a:cubicBezTo>
                    <a:pt x="1047" y="342"/>
                    <a:pt x="1037" y="319"/>
                    <a:pt x="1021" y="303"/>
                  </a:cubicBezTo>
                  <a:lnTo>
                    <a:pt x="744" y="26"/>
                  </a:lnTo>
                  <a:close/>
                  <a:moveTo>
                    <a:pt x="601" y="943"/>
                  </a:moveTo>
                  <a:cubicBezTo>
                    <a:pt x="596" y="954"/>
                    <a:pt x="586" y="962"/>
                    <a:pt x="575" y="965"/>
                  </a:cubicBezTo>
                  <a:cubicBezTo>
                    <a:pt x="572" y="965"/>
                    <a:pt x="569" y="966"/>
                    <a:pt x="566" y="966"/>
                  </a:cubicBezTo>
                  <a:cubicBezTo>
                    <a:pt x="557" y="965"/>
                    <a:pt x="549" y="962"/>
                    <a:pt x="542" y="955"/>
                  </a:cubicBezTo>
                  <a:cubicBezTo>
                    <a:pt x="87" y="505"/>
                    <a:pt x="87" y="505"/>
                    <a:pt x="87" y="505"/>
                  </a:cubicBezTo>
                  <a:cubicBezTo>
                    <a:pt x="79" y="497"/>
                    <a:pt x="75" y="485"/>
                    <a:pt x="77" y="473"/>
                  </a:cubicBezTo>
                  <a:cubicBezTo>
                    <a:pt x="79" y="462"/>
                    <a:pt x="87" y="452"/>
                    <a:pt x="98" y="447"/>
                  </a:cubicBezTo>
                  <a:cubicBezTo>
                    <a:pt x="320" y="358"/>
                    <a:pt x="320" y="358"/>
                    <a:pt x="320" y="358"/>
                  </a:cubicBezTo>
                  <a:cubicBezTo>
                    <a:pt x="470" y="408"/>
                    <a:pt x="620" y="360"/>
                    <a:pt x="770" y="520"/>
                  </a:cubicBezTo>
                  <a:lnTo>
                    <a:pt x="601" y="943"/>
                  </a:lnTo>
                  <a:close/>
                  <a:moveTo>
                    <a:pt x="970" y="378"/>
                  </a:moveTo>
                  <a:cubicBezTo>
                    <a:pt x="919" y="429"/>
                    <a:pt x="919" y="429"/>
                    <a:pt x="919" y="429"/>
                  </a:cubicBezTo>
                  <a:cubicBezTo>
                    <a:pt x="912" y="436"/>
                    <a:pt x="901" y="436"/>
                    <a:pt x="894" y="429"/>
                  </a:cubicBezTo>
                  <a:cubicBezTo>
                    <a:pt x="831" y="366"/>
                    <a:pt x="831" y="366"/>
                    <a:pt x="831" y="366"/>
                  </a:cubicBezTo>
                  <a:cubicBezTo>
                    <a:pt x="780" y="494"/>
                    <a:pt x="780" y="494"/>
                    <a:pt x="780" y="494"/>
                  </a:cubicBezTo>
                  <a:cubicBezTo>
                    <a:pt x="784" y="483"/>
                    <a:pt x="784" y="483"/>
                    <a:pt x="784" y="483"/>
                  </a:cubicBezTo>
                  <a:cubicBezTo>
                    <a:pt x="676" y="376"/>
                    <a:pt x="567" y="362"/>
                    <a:pt x="468" y="350"/>
                  </a:cubicBezTo>
                  <a:cubicBezTo>
                    <a:pt x="437" y="346"/>
                    <a:pt x="406" y="342"/>
                    <a:pt x="376" y="336"/>
                  </a:cubicBezTo>
                  <a:cubicBezTo>
                    <a:pt x="679" y="214"/>
                    <a:pt x="679" y="214"/>
                    <a:pt x="679" y="214"/>
                  </a:cubicBezTo>
                  <a:cubicBezTo>
                    <a:pt x="618" y="153"/>
                    <a:pt x="618" y="153"/>
                    <a:pt x="618" y="153"/>
                  </a:cubicBezTo>
                  <a:cubicBezTo>
                    <a:pt x="611" y="146"/>
                    <a:pt x="611" y="135"/>
                    <a:pt x="618" y="128"/>
                  </a:cubicBezTo>
                  <a:cubicBezTo>
                    <a:pt x="669" y="77"/>
                    <a:pt x="669" y="77"/>
                    <a:pt x="669" y="77"/>
                  </a:cubicBezTo>
                  <a:cubicBezTo>
                    <a:pt x="676" y="70"/>
                    <a:pt x="687" y="70"/>
                    <a:pt x="694" y="77"/>
                  </a:cubicBezTo>
                  <a:cubicBezTo>
                    <a:pt x="970" y="353"/>
                    <a:pt x="970" y="353"/>
                    <a:pt x="970" y="353"/>
                  </a:cubicBezTo>
                  <a:cubicBezTo>
                    <a:pt x="977" y="360"/>
                    <a:pt x="977" y="372"/>
                    <a:pt x="970" y="3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0" name="Freeform 6"/>
            <p:cNvSpPr>
              <a:spLocks noEditPoints="1"/>
            </p:cNvSpPr>
            <p:nvPr/>
          </p:nvSpPr>
          <p:spPr bwMode="auto">
            <a:xfrm>
              <a:off x="1536700" y="-311150"/>
              <a:ext cx="669925" cy="673100"/>
            </a:xfrm>
            <a:custGeom>
              <a:avLst/>
              <a:gdLst>
                <a:gd name="T0" fmla="*/ 89 w 178"/>
                <a:gd name="T1" fmla="*/ 179 h 179"/>
                <a:gd name="T2" fmla="*/ 178 w 178"/>
                <a:gd name="T3" fmla="*/ 89 h 179"/>
                <a:gd name="T4" fmla="*/ 89 w 178"/>
                <a:gd name="T5" fmla="*/ 0 h 179"/>
                <a:gd name="T6" fmla="*/ 0 w 178"/>
                <a:gd name="T7" fmla="*/ 89 h 179"/>
                <a:gd name="T8" fmla="*/ 89 w 178"/>
                <a:gd name="T9" fmla="*/ 179 h 179"/>
                <a:gd name="T10" fmla="*/ 89 w 178"/>
                <a:gd name="T11" fmla="*/ 36 h 179"/>
                <a:gd name="T12" fmla="*/ 143 w 178"/>
                <a:gd name="T13" fmla="*/ 89 h 179"/>
                <a:gd name="T14" fmla="*/ 89 w 178"/>
                <a:gd name="T15" fmla="*/ 143 h 179"/>
                <a:gd name="T16" fmla="*/ 35 w 178"/>
                <a:gd name="T17" fmla="*/ 89 h 179"/>
                <a:gd name="T18" fmla="*/ 89 w 178"/>
                <a:gd name="T19"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79">
                  <a:moveTo>
                    <a:pt x="89" y="179"/>
                  </a:moveTo>
                  <a:cubicBezTo>
                    <a:pt x="138" y="179"/>
                    <a:pt x="178" y="139"/>
                    <a:pt x="178" y="89"/>
                  </a:cubicBezTo>
                  <a:cubicBezTo>
                    <a:pt x="178" y="40"/>
                    <a:pt x="138" y="0"/>
                    <a:pt x="89" y="0"/>
                  </a:cubicBezTo>
                  <a:cubicBezTo>
                    <a:pt x="40" y="0"/>
                    <a:pt x="0" y="40"/>
                    <a:pt x="0" y="89"/>
                  </a:cubicBezTo>
                  <a:cubicBezTo>
                    <a:pt x="0" y="139"/>
                    <a:pt x="40" y="179"/>
                    <a:pt x="89" y="179"/>
                  </a:cubicBezTo>
                  <a:close/>
                  <a:moveTo>
                    <a:pt x="89" y="36"/>
                  </a:moveTo>
                  <a:cubicBezTo>
                    <a:pt x="119" y="36"/>
                    <a:pt x="143" y="60"/>
                    <a:pt x="143" y="89"/>
                  </a:cubicBezTo>
                  <a:cubicBezTo>
                    <a:pt x="143" y="119"/>
                    <a:pt x="119" y="143"/>
                    <a:pt x="89" y="143"/>
                  </a:cubicBezTo>
                  <a:cubicBezTo>
                    <a:pt x="59" y="143"/>
                    <a:pt x="35" y="119"/>
                    <a:pt x="35" y="89"/>
                  </a:cubicBezTo>
                  <a:cubicBezTo>
                    <a:pt x="35" y="60"/>
                    <a:pt x="59" y="36"/>
                    <a:pt x="89"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1" name="Freeform 7"/>
            <p:cNvSpPr>
              <a:spLocks noEditPoints="1"/>
            </p:cNvSpPr>
            <p:nvPr/>
          </p:nvSpPr>
          <p:spPr bwMode="auto">
            <a:xfrm>
              <a:off x="3282950" y="-2462213"/>
              <a:ext cx="673100" cy="673100"/>
            </a:xfrm>
            <a:custGeom>
              <a:avLst/>
              <a:gdLst>
                <a:gd name="T0" fmla="*/ 90 w 179"/>
                <a:gd name="T1" fmla="*/ 0 h 179"/>
                <a:gd name="T2" fmla="*/ 0 w 179"/>
                <a:gd name="T3" fmla="*/ 89 h 179"/>
                <a:gd name="T4" fmla="*/ 90 w 179"/>
                <a:gd name="T5" fmla="*/ 179 h 179"/>
                <a:gd name="T6" fmla="*/ 179 w 179"/>
                <a:gd name="T7" fmla="*/ 89 h 179"/>
                <a:gd name="T8" fmla="*/ 90 w 179"/>
                <a:gd name="T9" fmla="*/ 0 h 179"/>
                <a:gd name="T10" fmla="*/ 90 w 179"/>
                <a:gd name="T11" fmla="*/ 143 h 179"/>
                <a:gd name="T12" fmla="*/ 36 w 179"/>
                <a:gd name="T13" fmla="*/ 89 h 179"/>
                <a:gd name="T14" fmla="*/ 90 w 179"/>
                <a:gd name="T15" fmla="*/ 36 h 179"/>
                <a:gd name="T16" fmla="*/ 143 w 179"/>
                <a:gd name="T17" fmla="*/ 89 h 179"/>
                <a:gd name="T18" fmla="*/ 90 w 179"/>
                <a:gd name="T19" fmla="*/ 14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79">
                  <a:moveTo>
                    <a:pt x="90" y="0"/>
                  </a:moveTo>
                  <a:cubicBezTo>
                    <a:pt x="40" y="0"/>
                    <a:pt x="0" y="40"/>
                    <a:pt x="0" y="89"/>
                  </a:cubicBezTo>
                  <a:cubicBezTo>
                    <a:pt x="0" y="139"/>
                    <a:pt x="40" y="179"/>
                    <a:pt x="90" y="179"/>
                  </a:cubicBezTo>
                  <a:cubicBezTo>
                    <a:pt x="139" y="179"/>
                    <a:pt x="179" y="139"/>
                    <a:pt x="179" y="89"/>
                  </a:cubicBezTo>
                  <a:cubicBezTo>
                    <a:pt x="179" y="40"/>
                    <a:pt x="139" y="0"/>
                    <a:pt x="90" y="0"/>
                  </a:cubicBezTo>
                  <a:close/>
                  <a:moveTo>
                    <a:pt x="90" y="143"/>
                  </a:moveTo>
                  <a:cubicBezTo>
                    <a:pt x="60" y="143"/>
                    <a:pt x="36" y="119"/>
                    <a:pt x="36" y="89"/>
                  </a:cubicBezTo>
                  <a:cubicBezTo>
                    <a:pt x="36" y="60"/>
                    <a:pt x="60" y="36"/>
                    <a:pt x="90" y="36"/>
                  </a:cubicBezTo>
                  <a:cubicBezTo>
                    <a:pt x="119" y="36"/>
                    <a:pt x="143" y="60"/>
                    <a:pt x="143" y="89"/>
                  </a:cubicBezTo>
                  <a:cubicBezTo>
                    <a:pt x="143" y="119"/>
                    <a:pt x="119" y="143"/>
                    <a:pt x="90" y="1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2" name="Freeform 8"/>
            <p:cNvSpPr>
              <a:spLocks noEditPoints="1"/>
            </p:cNvSpPr>
            <p:nvPr/>
          </p:nvSpPr>
          <p:spPr bwMode="auto">
            <a:xfrm>
              <a:off x="728662" y="-446088"/>
              <a:ext cx="538163" cy="536575"/>
            </a:xfrm>
            <a:custGeom>
              <a:avLst/>
              <a:gdLst>
                <a:gd name="T0" fmla="*/ 0 w 143"/>
                <a:gd name="T1" fmla="*/ 72 h 143"/>
                <a:gd name="T2" fmla="*/ 72 w 143"/>
                <a:gd name="T3" fmla="*/ 143 h 143"/>
                <a:gd name="T4" fmla="*/ 143 w 143"/>
                <a:gd name="T5" fmla="*/ 72 h 143"/>
                <a:gd name="T6" fmla="*/ 72 w 143"/>
                <a:gd name="T7" fmla="*/ 0 h 143"/>
                <a:gd name="T8" fmla="*/ 0 w 143"/>
                <a:gd name="T9" fmla="*/ 72 h 143"/>
                <a:gd name="T10" fmla="*/ 72 w 143"/>
                <a:gd name="T11" fmla="*/ 36 h 143"/>
                <a:gd name="T12" fmla="*/ 107 w 143"/>
                <a:gd name="T13" fmla="*/ 72 h 143"/>
                <a:gd name="T14" fmla="*/ 72 w 143"/>
                <a:gd name="T15" fmla="*/ 108 h 143"/>
                <a:gd name="T16" fmla="*/ 36 w 143"/>
                <a:gd name="T17" fmla="*/ 72 h 143"/>
                <a:gd name="T18" fmla="*/ 72 w 143"/>
                <a:gd name="T19" fmla="*/ 3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3">
                  <a:moveTo>
                    <a:pt x="0" y="72"/>
                  </a:moveTo>
                  <a:cubicBezTo>
                    <a:pt x="0" y="111"/>
                    <a:pt x="32" y="143"/>
                    <a:pt x="72" y="143"/>
                  </a:cubicBezTo>
                  <a:cubicBezTo>
                    <a:pt x="111" y="143"/>
                    <a:pt x="143" y="111"/>
                    <a:pt x="143" y="72"/>
                  </a:cubicBezTo>
                  <a:cubicBezTo>
                    <a:pt x="143" y="32"/>
                    <a:pt x="111" y="0"/>
                    <a:pt x="72" y="0"/>
                  </a:cubicBezTo>
                  <a:cubicBezTo>
                    <a:pt x="32" y="0"/>
                    <a:pt x="0" y="32"/>
                    <a:pt x="0" y="72"/>
                  </a:cubicBezTo>
                  <a:close/>
                  <a:moveTo>
                    <a:pt x="72" y="36"/>
                  </a:moveTo>
                  <a:cubicBezTo>
                    <a:pt x="91" y="36"/>
                    <a:pt x="107" y="52"/>
                    <a:pt x="107" y="72"/>
                  </a:cubicBezTo>
                  <a:cubicBezTo>
                    <a:pt x="107" y="92"/>
                    <a:pt x="91" y="108"/>
                    <a:pt x="72" y="108"/>
                  </a:cubicBezTo>
                  <a:cubicBezTo>
                    <a:pt x="52" y="108"/>
                    <a:pt x="36" y="92"/>
                    <a:pt x="36" y="72"/>
                  </a:cubicBezTo>
                  <a:cubicBezTo>
                    <a:pt x="36" y="52"/>
                    <a:pt x="52" y="36"/>
                    <a:pt x="72"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3" name="Oval 9"/>
            <p:cNvSpPr>
              <a:spLocks noChangeArrowheads="1"/>
            </p:cNvSpPr>
            <p:nvPr/>
          </p:nvSpPr>
          <p:spPr bwMode="auto">
            <a:xfrm>
              <a:off x="1266825" y="496888"/>
              <a:ext cx="269875"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4" name="Oval 10"/>
            <p:cNvSpPr>
              <a:spLocks noChangeArrowheads="1"/>
            </p:cNvSpPr>
            <p:nvPr/>
          </p:nvSpPr>
          <p:spPr bwMode="auto">
            <a:xfrm>
              <a:off x="3417887" y="-1522413"/>
              <a:ext cx="269875" cy="2714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3" name="Freeform 48"/>
          <p:cNvSpPr>
            <a:spLocks noChangeArrowheads="1"/>
          </p:cNvSpPr>
          <p:nvPr/>
        </p:nvSpPr>
        <p:spPr bwMode="auto">
          <a:xfrm>
            <a:off x="9900764" y="3193508"/>
            <a:ext cx="5370167" cy="8261785"/>
          </a:xfrm>
          <a:custGeom>
            <a:avLst/>
            <a:gdLst>
              <a:gd name="T0" fmla="*/ 1692 w 3076"/>
              <a:gd name="T1" fmla="*/ 364 h 5099"/>
              <a:gd name="T2" fmla="*/ 277 w 3076"/>
              <a:gd name="T3" fmla="*/ 40 h 5099"/>
              <a:gd name="T4" fmla="*/ 293 w 3076"/>
              <a:gd name="T5" fmla="*/ 182 h 5099"/>
              <a:gd name="T6" fmla="*/ 253 w 3076"/>
              <a:gd name="T7" fmla="*/ 301 h 5099"/>
              <a:gd name="T8" fmla="*/ 198 w 3076"/>
              <a:gd name="T9" fmla="*/ 435 h 5099"/>
              <a:gd name="T10" fmla="*/ 142 w 3076"/>
              <a:gd name="T11" fmla="*/ 546 h 5099"/>
              <a:gd name="T12" fmla="*/ 24 w 3076"/>
              <a:gd name="T13" fmla="*/ 696 h 5099"/>
              <a:gd name="T14" fmla="*/ 79 w 3076"/>
              <a:gd name="T15" fmla="*/ 878 h 5099"/>
              <a:gd name="T16" fmla="*/ 127 w 3076"/>
              <a:gd name="T17" fmla="*/ 1083 h 5099"/>
              <a:gd name="T18" fmla="*/ 87 w 3076"/>
              <a:gd name="T19" fmla="*/ 1234 h 5099"/>
              <a:gd name="T20" fmla="*/ 63 w 3076"/>
              <a:gd name="T21" fmla="*/ 1408 h 5099"/>
              <a:gd name="T22" fmla="*/ 119 w 3076"/>
              <a:gd name="T23" fmla="*/ 1581 h 5099"/>
              <a:gd name="T24" fmla="*/ 198 w 3076"/>
              <a:gd name="T25" fmla="*/ 1708 h 5099"/>
              <a:gd name="T26" fmla="*/ 245 w 3076"/>
              <a:gd name="T27" fmla="*/ 1819 h 5099"/>
              <a:gd name="T28" fmla="*/ 213 w 3076"/>
              <a:gd name="T29" fmla="*/ 1945 h 5099"/>
              <a:gd name="T30" fmla="*/ 340 w 3076"/>
              <a:gd name="T31" fmla="*/ 2064 h 5099"/>
              <a:gd name="T32" fmla="*/ 380 w 3076"/>
              <a:gd name="T33" fmla="*/ 1985 h 5099"/>
              <a:gd name="T34" fmla="*/ 459 w 3076"/>
              <a:gd name="T35" fmla="*/ 1961 h 5099"/>
              <a:gd name="T36" fmla="*/ 403 w 3076"/>
              <a:gd name="T37" fmla="*/ 2048 h 5099"/>
              <a:gd name="T38" fmla="*/ 459 w 3076"/>
              <a:gd name="T39" fmla="*/ 2198 h 5099"/>
              <a:gd name="T40" fmla="*/ 411 w 3076"/>
              <a:gd name="T41" fmla="*/ 2230 h 5099"/>
              <a:gd name="T42" fmla="*/ 332 w 3076"/>
              <a:gd name="T43" fmla="*/ 2167 h 5099"/>
              <a:gd name="T44" fmla="*/ 308 w 3076"/>
              <a:gd name="T45" fmla="*/ 2325 h 5099"/>
              <a:gd name="T46" fmla="*/ 380 w 3076"/>
              <a:gd name="T47" fmla="*/ 2498 h 5099"/>
              <a:gd name="T48" fmla="*/ 482 w 3076"/>
              <a:gd name="T49" fmla="*/ 2578 h 5099"/>
              <a:gd name="T50" fmla="*/ 403 w 3076"/>
              <a:gd name="T51" fmla="*/ 2712 h 5099"/>
              <a:gd name="T52" fmla="*/ 451 w 3076"/>
              <a:gd name="T53" fmla="*/ 2933 h 5099"/>
              <a:gd name="T54" fmla="*/ 514 w 3076"/>
              <a:gd name="T55" fmla="*/ 3067 h 5099"/>
              <a:gd name="T56" fmla="*/ 553 w 3076"/>
              <a:gd name="T57" fmla="*/ 3169 h 5099"/>
              <a:gd name="T58" fmla="*/ 617 w 3076"/>
              <a:gd name="T59" fmla="*/ 3296 h 5099"/>
              <a:gd name="T60" fmla="*/ 640 w 3076"/>
              <a:gd name="T61" fmla="*/ 3438 h 5099"/>
              <a:gd name="T62" fmla="*/ 672 w 3076"/>
              <a:gd name="T63" fmla="*/ 3580 h 5099"/>
              <a:gd name="T64" fmla="*/ 640 w 3076"/>
              <a:gd name="T65" fmla="*/ 3731 h 5099"/>
              <a:gd name="T66" fmla="*/ 743 w 3076"/>
              <a:gd name="T67" fmla="*/ 3818 h 5099"/>
              <a:gd name="T68" fmla="*/ 972 w 3076"/>
              <a:gd name="T69" fmla="*/ 3913 h 5099"/>
              <a:gd name="T70" fmla="*/ 1139 w 3076"/>
              <a:gd name="T71" fmla="*/ 4063 h 5099"/>
              <a:gd name="T72" fmla="*/ 1352 w 3076"/>
              <a:gd name="T73" fmla="*/ 4173 h 5099"/>
              <a:gd name="T74" fmla="*/ 1439 w 3076"/>
              <a:gd name="T75" fmla="*/ 4355 h 5099"/>
              <a:gd name="T76" fmla="*/ 1676 w 3076"/>
              <a:gd name="T77" fmla="*/ 4561 h 5099"/>
              <a:gd name="T78" fmla="*/ 1731 w 3076"/>
              <a:gd name="T79" fmla="*/ 4980 h 5099"/>
              <a:gd name="T80" fmla="*/ 2696 w 3076"/>
              <a:gd name="T81" fmla="*/ 5098 h 5099"/>
              <a:gd name="T82" fmla="*/ 2799 w 3076"/>
              <a:gd name="T83" fmla="*/ 5067 h 5099"/>
              <a:gd name="T84" fmla="*/ 2799 w 3076"/>
              <a:gd name="T85" fmla="*/ 4956 h 5099"/>
              <a:gd name="T86" fmla="*/ 2767 w 3076"/>
              <a:gd name="T87" fmla="*/ 4885 h 5099"/>
              <a:gd name="T88" fmla="*/ 2822 w 3076"/>
              <a:gd name="T89" fmla="*/ 4766 h 5099"/>
              <a:gd name="T90" fmla="*/ 2909 w 3076"/>
              <a:gd name="T91" fmla="*/ 4529 h 5099"/>
              <a:gd name="T92" fmla="*/ 3067 w 3076"/>
              <a:gd name="T93" fmla="*/ 4411 h 5099"/>
              <a:gd name="T94" fmla="*/ 2996 w 3076"/>
              <a:gd name="T95" fmla="*/ 4237 h 5099"/>
              <a:gd name="T96" fmla="*/ 2933 w 3076"/>
              <a:gd name="T97" fmla="*/ 4086 h 5099"/>
              <a:gd name="T98" fmla="*/ 1344 w 3076"/>
              <a:gd name="T99" fmla="*/ 1763 h 5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76" h="5099">
                <a:moveTo>
                  <a:pt x="1692" y="364"/>
                </a:moveTo>
                <a:lnTo>
                  <a:pt x="1692" y="364"/>
                </a:lnTo>
                <a:cubicBezTo>
                  <a:pt x="1036" y="206"/>
                  <a:pt x="530" y="64"/>
                  <a:pt x="308" y="0"/>
                </a:cubicBezTo>
                <a:cubicBezTo>
                  <a:pt x="316" y="32"/>
                  <a:pt x="277" y="40"/>
                  <a:pt x="277" y="40"/>
                </a:cubicBezTo>
                <a:cubicBezTo>
                  <a:pt x="277" y="40"/>
                  <a:pt x="229" y="64"/>
                  <a:pt x="253" y="103"/>
                </a:cubicBezTo>
                <a:cubicBezTo>
                  <a:pt x="277" y="151"/>
                  <a:pt x="308" y="151"/>
                  <a:pt x="293" y="182"/>
                </a:cubicBezTo>
                <a:cubicBezTo>
                  <a:pt x="285" y="214"/>
                  <a:pt x="269" y="214"/>
                  <a:pt x="261" y="246"/>
                </a:cubicBezTo>
                <a:cubicBezTo>
                  <a:pt x="261" y="285"/>
                  <a:pt x="277" y="285"/>
                  <a:pt x="253" y="301"/>
                </a:cubicBezTo>
                <a:cubicBezTo>
                  <a:pt x="237" y="317"/>
                  <a:pt x="213" y="333"/>
                  <a:pt x="206" y="364"/>
                </a:cubicBezTo>
                <a:cubicBezTo>
                  <a:pt x="198" y="396"/>
                  <a:pt x="213" y="404"/>
                  <a:pt x="198" y="435"/>
                </a:cubicBezTo>
                <a:cubicBezTo>
                  <a:pt x="182" y="475"/>
                  <a:pt x="182" y="459"/>
                  <a:pt x="166" y="491"/>
                </a:cubicBezTo>
                <a:cubicBezTo>
                  <a:pt x="158" y="522"/>
                  <a:pt x="158" y="530"/>
                  <a:pt x="142" y="546"/>
                </a:cubicBezTo>
                <a:cubicBezTo>
                  <a:pt x="127" y="562"/>
                  <a:pt x="79" y="601"/>
                  <a:pt x="71" y="625"/>
                </a:cubicBezTo>
                <a:cubicBezTo>
                  <a:pt x="55" y="649"/>
                  <a:pt x="24" y="641"/>
                  <a:pt x="24" y="696"/>
                </a:cubicBezTo>
                <a:cubicBezTo>
                  <a:pt x="24" y="751"/>
                  <a:pt x="0" y="751"/>
                  <a:pt x="32" y="799"/>
                </a:cubicBezTo>
                <a:cubicBezTo>
                  <a:pt x="63" y="846"/>
                  <a:pt x="71" y="823"/>
                  <a:pt x="79" y="878"/>
                </a:cubicBezTo>
                <a:cubicBezTo>
                  <a:pt x="95" y="925"/>
                  <a:pt x="111" y="917"/>
                  <a:pt x="119" y="981"/>
                </a:cubicBezTo>
                <a:cubicBezTo>
                  <a:pt x="134" y="1036"/>
                  <a:pt x="127" y="1036"/>
                  <a:pt x="127" y="1083"/>
                </a:cubicBezTo>
                <a:cubicBezTo>
                  <a:pt x="127" y="1131"/>
                  <a:pt x="150" y="1147"/>
                  <a:pt x="119" y="1178"/>
                </a:cubicBezTo>
                <a:cubicBezTo>
                  <a:pt x="87" y="1202"/>
                  <a:pt x="71" y="1194"/>
                  <a:pt x="87" y="1234"/>
                </a:cubicBezTo>
                <a:cubicBezTo>
                  <a:pt x="103" y="1273"/>
                  <a:pt x="103" y="1273"/>
                  <a:pt x="87" y="1313"/>
                </a:cubicBezTo>
                <a:cubicBezTo>
                  <a:pt x="71" y="1360"/>
                  <a:pt x="55" y="1384"/>
                  <a:pt x="63" y="1408"/>
                </a:cubicBezTo>
                <a:cubicBezTo>
                  <a:pt x="71" y="1431"/>
                  <a:pt x="16" y="1392"/>
                  <a:pt x="71" y="1471"/>
                </a:cubicBezTo>
                <a:cubicBezTo>
                  <a:pt x="127" y="1542"/>
                  <a:pt x="95" y="1550"/>
                  <a:pt x="119" y="1581"/>
                </a:cubicBezTo>
                <a:cubicBezTo>
                  <a:pt x="142" y="1613"/>
                  <a:pt x="158" y="1613"/>
                  <a:pt x="166" y="1653"/>
                </a:cubicBezTo>
                <a:cubicBezTo>
                  <a:pt x="174" y="1692"/>
                  <a:pt x="182" y="1684"/>
                  <a:pt x="198" y="1708"/>
                </a:cubicBezTo>
                <a:cubicBezTo>
                  <a:pt x="222" y="1724"/>
                  <a:pt x="213" y="1724"/>
                  <a:pt x="222" y="1763"/>
                </a:cubicBezTo>
                <a:cubicBezTo>
                  <a:pt x="229" y="1803"/>
                  <a:pt x="237" y="1779"/>
                  <a:pt x="245" y="1819"/>
                </a:cubicBezTo>
                <a:cubicBezTo>
                  <a:pt x="253" y="1850"/>
                  <a:pt x="245" y="1890"/>
                  <a:pt x="229" y="1898"/>
                </a:cubicBezTo>
                <a:cubicBezTo>
                  <a:pt x="213" y="1914"/>
                  <a:pt x="174" y="1937"/>
                  <a:pt x="213" y="1945"/>
                </a:cubicBezTo>
                <a:cubicBezTo>
                  <a:pt x="245" y="1945"/>
                  <a:pt x="261" y="1921"/>
                  <a:pt x="285" y="1977"/>
                </a:cubicBezTo>
                <a:cubicBezTo>
                  <a:pt x="308" y="2032"/>
                  <a:pt x="324" y="2056"/>
                  <a:pt x="340" y="2064"/>
                </a:cubicBezTo>
                <a:cubicBezTo>
                  <a:pt x="348" y="2072"/>
                  <a:pt x="380" y="2072"/>
                  <a:pt x="380" y="2040"/>
                </a:cubicBezTo>
                <a:cubicBezTo>
                  <a:pt x="380" y="2008"/>
                  <a:pt x="364" y="2016"/>
                  <a:pt x="380" y="1985"/>
                </a:cubicBezTo>
                <a:cubicBezTo>
                  <a:pt x="403" y="1953"/>
                  <a:pt x="387" y="1921"/>
                  <a:pt x="403" y="1929"/>
                </a:cubicBezTo>
                <a:cubicBezTo>
                  <a:pt x="427" y="1937"/>
                  <a:pt x="435" y="1945"/>
                  <a:pt x="459" y="1961"/>
                </a:cubicBezTo>
                <a:cubicBezTo>
                  <a:pt x="474" y="1977"/>
                  <a:pt x="451" y="2008"/>
                  <a:pt x="435" y="2008"/>
                </a:cubicBezTo>
                <a:cubicBezTo>
                  <a:pt x="411" y="2008"/>
                  <a:pt x="403" y="2024"/>
                  <a:pt x="403" y="2048"/>
                </a:cubicBezTo>
                <a:cubicBezTo>
                  <a:pt x="411" y="2064"/>
                  <a:pt x="427" y="2056"/>
                  <a:pt x="435" y="2087"/>
                </a:cubicBezTo>
                <a:cubicBezTo>
                  <a:pt x="443" y="2119"/>
                  <a:pt x="451" y="2158"/>
                  <a:pt x="459" y="2198"/>
                </a:cubicBezTo>
                <a:cubicBezTo>
                  <a:pt x="459" y="2238"/>
                  <a:pt x="482" y="2269"/>
                  <a:pt x="459" y="2269"/>
                </a:cubicBezTo>
                <a:cubicBezTo>
                  <a:pt x="435" y="2269"/>
                  <a:pt x="443" y="2293"/>
                  <a:pt x="411" y="2230"/>
                </a:cubicBezTo>
                <a:cubicBezTo>
                  <a:pt x="380" y="2158"/>
                  <a:pt x="380" y="2158"/>
                  <a:pt x="364" y="2143"/>
                </a:cubicBezTo>
                <a:cubicBezTo>
                  <a:pt x="340" y="2127"/>
                  <a:pt x="332" y="2135"/>
                  <a:pt x="332" y="2167"/>
                </a:cubicBezTo>
                <a:cubicBezTo>
                  <a:pt x="332" y="2206"/>
                  <a:pt x="348" y="2214"/>
                  <a:pt x="332" y="2253"/>
                </a:cubicBezTo>
                <a:cubicBezTo>
                  <a:pt x="324" y="2293"/>
                  <a:pt x="308" y="2285"/>
                  <a:pt x="308" y="2325"/>
                </a:cubicBezTo>
                <a:cubicBezTo>
                  <a:pt x="308" y="2364"/>
                  <a:pt x="300" y="2411"/>
                  <a:pt x="332" y="2443"/>
                </a:cubicBezTo>
                <a:cubicBezTo>
                  <a:pt x="356" y="2475"/>
                  <a:pt x="348" y="2451"/>
                  <a:pt x="380" y="2498"/>
                </a:cubicBezTo>
                <a:cubicBezTo>
                  <a:pt x="419" y="2538"/>
                  <a:pt x="403" y="2514"/>
                  <a:pt x="443" y="2522"/>
                </a:cubicBezTo>
                <a:cubicBezTo>
                  <a:pt x="490" y="2530"/>
                  <a:pt x="498" y="2522"/>
                  <a:pt x="482" y="2578"/>
                </a:cubicBezTo>
                <a:cubicBezTo>
                  <a:pt x="474" y="2633"/>
                  <a:pt x="474" y="2664"/>
                  <a:pt x="427" y="2672"/>
                </a:cubicBezTo>
                <a:cubicBezTo>
                  <a:pt x="372" y="2680"/>
                  <a:pt x="403" y="2672"/>
                  <a:pt x="403" y="2712"/>
                </a:cubicBezTo>
                <a:cubicBezTo>
                  <a:pt x="395" y="2759"/>
                  <a:pt x="387" y="2846"/>
                  <a:pt x="411" y="2870"/>
                </a:cubicBezTo>
                <a:cubicBezTo>
                  <a:pt x="435" y="2894"/>
                  <a:pt x="443" y="2902"/>
                  <a:pt x="451" y="2933"/>
                </a:cubicBezTo>
                <a:cubicBezTo>
                  <a:pt x="466" y="2972"/>
                  <a:pt x="482" y="2996"/>
                  <a:pt x="498" y="3003"/>
                </a:cubicBezTo>
                <a:cubicBezTo>
                  <a:pt x="522" y="3011"/>
                  <a:pt x="506" y="3035"/>
                  <a:pt x="514" y="3067"/>
                </a:cubicBezTo>
                <a:cubicBezTo>
                  <a:pt x="514" y="3098"/>
                  <a:pt x="522" y="3106"/>
                  <a:pt x="530" y="3114"/>
                </a:cubicBezTo>
                <a:cubicBezTo>
                  <a:pt x="546" y="3130"/>
                  <a:pt x="538" y="3130"/>
                  <a:pt x="553" y="3169"/>
                </a:cubicBezTo>
                <a:cubicBezTo>
                  <a:pt x="561" y="3209"/>
                  <a:pt x="561" y="3177"/>
                  <a:pt x="569" y="3217"/>
                </a:cubicBezTo>
                <a:cubicBezTo>
                  <a:pt x="585" y="3249"/>
                  <a:pt x="585" y="3280"/>
                  <a:pt x="617" y="3296"/>
                </a:cubicBezTo>
                <a:cubicBezTo>
                  <a:pt x="640" y="3312"/>
                  <a:pt x="672" y="3336"/>
                  <a:pt x="656" y="3359"/>
                </a:cubicBezTo>
                <a:cubicBezTo>
                  <a:pt x="633" y="3391"/>
                  <a:pt x="617" y="3422"/>
                  <a:pt x="640" y="3438"/>
                </a:cubicBezTo>
                <a:cubicBezTo>
                  <a:pt x="664" y="3454"/>
                  <a:pt x="696" y="3454"/>
                  <a:pt x="696" y="3509"/>
                </a:cubicBezTo>
                <a:cubicBezTo>
                  <a:pt x="696" y="3557"/>
                  <a:pt x="664" y="3541"/>
                  <a:pt x="672" y="3580"/>
                </a:cubicBezTo>
                <a:cubicBezTo>
                  <a:pt x="672" y="3620"/>
                  <a:pt x="656" y="3620"/>
                  <a:pt x="648" y="3660"/>
                </a:cubicBezTo>
                <a:cubicBezTo>
                  <a:pt x="648" y="3691"/>
                  <a:pt x="625" y="3707"/>
                  <a:pt x="640" y="3731"/>
                </a:cubicBezTo>
                <a:cubicBezTo>
                  <a:pt x="664" y="3754"/>
                  <a:pt x="680" y="3747"/>
                  <a:pt x="680" y="3778"/>
                </a:cubicBezTo>
                <a:cubicBezTo>
                  <a:pt x="680" y="3818"/>
                  <a:pt x="704" y="3818"/>
                  <a:pt x="743" y="3818"/>
                </a:cubicBezTo>
                <a:cubicBezTo>
                  <a:pt x="791" y="3818"/>
                  <a:pt x="830" y="3818"/>
                  <a:pt x="846" y="3849"/>
                </a:cubicBezTo>
                <a:cubicBezTo>
                  <a:pt x="862" y="3881"/>
                  <a:pt x="925" y="3920"/>
                  <a:pt x="972" y="3913"/>
                </a:cubicBezTo>
                <a:cubicBezTo>
                  <a:pt x="1028" y="3897"/>
                  <a:pt x="1043" y="3936"/>
                  <a:pt x="1059" y="3952"/>
                </a:cubicBezTo>
                <a:cubicBezTo>
                  <a:pt x="1075" y="3960"/>
                  <a:pt x="1115" y="4007"/>
                  <a:pt x="1139" y="4063"/>
                </a:cubicBezTo>
                <a:cubicBezTo>
                  <a:pt x="1154" y="4118"/>
                  <a:pt x="1194" y="4118"/>
                  <a:pt x="1217" y="4126"/>
                </a:cubicBezTo>
                <a:cubicBezTo>
                  <a:pt x="1233" y="4142"/>
                  <a:pt x="1273" y="4189"/>
                  <a:pt x="1352" y="4173"/>
                </a:cubicBezTo>
                <a:cubicBezTo>
                  <a:pt x="1423" y="4158"/>
                  <a:pt x="1392" y="4205"/>
                  <a:pt x="1392" y="4229"/>
                </a:cubicBezTo>
                <a:cubicBezTo>
                  <a:pt x="1399" y="4244"/>
                  <a:pt x="1376" y="4355"/>
                  <a:pt x="1439" y="4355"/>
                </a:cubicBezTo>
                <a:cubicBezTo>
                  <a:pt x="1494" y="4347"/>
                  <a:pt x="1510" y="4324"/>
                  <a:pt x="1526" y="4379"/>
                </a:cubicBezTo>
                <a:cubicBezTo>
                  <a:pt x="1550" y="4434"/>
                  <a:pt x="1621" y="4529"/>
                  <a:pt x="1676" y="4561"/>
                </a:cubicBezTo>
                <a:cubicBezTo>
                  <a:pt x="1739" y="4600"/>
                  <a:pt x="1747" y="4814"/>
                  <a:pt x="1747" y="4877"/>
                </a:cubicBezTo>
                <a:cubicBezTo>
                  <a:pt x="1739" y="4940"/>
                  <a:pt x="1708" y="4956"/>
                  <a:pt x="1731" y="4980"/>
                </a:cubicBezTo>
                <a:cubicBezTo>
                  <a:pt x="1929" y="5003"/>
                  <a:pt x="2640" y="5083"/>
                  <a:pt x="2672" y="5090"/>
                </a:cubicBezTo>
                <a:cubicBezTo>
                  <a:pt x="2688" y="5090"/>
                  <a:pt x="2696" y="5098"/>
                  <a:pt x="2696" y="5098"/>
                </a:cubicBezTo>
                <a:cubicBezTo>
                  <a:pt x="2712" y="5098"/>
                  <a:pt x="2727" y="5098"/>
                  <a:pt x="2735" y="5098"/>
                </a:cubicBezTo>
                <a:cubicBezTo>
                  <a:pt x="2759" y="5098"/>
                  <a:pt x="2799" y="5090"/>
                  <a:pt x="2799" y="5067"/>
                </a:cubicBezTo>
                <a:cubicBezTo>
                  <a:pt x="2799" y="5035"/>
                  <a:pt x="2838" y="5051"/>
                  <a:pt x="2830" y="5011"/>
                </a:cubicBezTo>
                <a:cubicBezTo>
                  <a:pt x="2830" y="4972"/>
                  <a:pt x="2830" y="4972"/>
                  <a:pt x="2799" y="4956"/>
                </a:cubicBezTo>
                <a:cubicBezTo>
                  <a:pt x="2775" y="4940"/>
                  <a:pt x="2751" y="4956"/>
                  <a:pt x="2751" y="4932"/>
                </a:cubicBezTo>
                <a:cubicBezTo>
                  <a:pt x="2759" y="4901"/>
                  <a:pt x="2767" y="4924"/>
                  <a:pt x="2767" y="4885"/>
                </a:cubicBezTo>
                <a:cubicBezTo>
                  <a:pt x="2775" y="4845"/>
                  <a:pt x="2735" y="4837"/>
                  <a:pt x="2759" y="4806"/>
                </a:cubicBezTo>
                <a:cubicBezTo>
                  <a:pt x="2775" y="4774"/>
                  <a:pt x="2806" y="4782"/>
                  <a:pt x="2822" y="4766"/>
                </a:cubicBezTo>
                <a:cubicBezTo>
                  <a:pt x="2838" y="4743"/>
                  <a:pt x="2886" y="4679"/>
                  <a:pt x="2893" y="4632"/>
                </a:cubicBezTo>
                <a:cubicBezTo>
                  <a:pt x="2901" y="4584"/>
                  <a:pt x="2870" y="4553"/>
                  <a:pt x="2909" y="4529"/>
                </a:cubicBezTo>
                <a:cubicBezTo>
                  <a:pt x="2949" y="4506"/>
                  <a:pt x="2965" y="4466"/>
                  <a:pt x="3004" y="4442"/>
                </a:cubicBezTo>
                <a:cubicBezTo>
                  <a:pt x="3044" y="4426"/>
                  <a:pt x="3052" y="4434"/>
                  <a:pt x="3067" y="4411"/>
                </a:cubicBezTo>
                <a:cubicBezTo>
                  <a:pt x="3075" y="4387"/>
                  <a:pt x="3067" y="4355"/>
                  <a:pt x="3044" y="4339"/>
                </a:cubicBezTo>
                <a:cubicBezTo>
                  <a:pt x="3020" y="4324"/>
                  <a:pt x="3004" y="4260"/>
                  <a:pt x="2996" y="4237"/>
                </a:cubicBezTo>
                <a:cubicBezTo>
                  <a:pt x="2996" y="4213"/>
                  <a:pt x="2980" y="4197"/>
                  <a:pt x="2965" y="4158"/>
                </a:cubicBezTo>
                <a:cubicBezTo>
                  <a:pt x="2949" y="4126"/>
                  <a:pt x="2925" y="4126"/>
                  <a:pt x="2933" y="4086"/>
                </a:cubicBezTo>
                <a:cubicBezTo>
                  <a:pt x="2933" y="4063"/>
                  <a:pt x="2933" y="4055"/>
                  <a:pt x="2933" y="4039"/>
                </a:cubicBezTo>
                <a:cubicBezTo>
                  <a:pt x="1344" y="1763"/>
                  <a:pt x="1344" y="1763"/>
                  <a:pt x="1344" y="1763"/>
                </a:cubicBezTo>
                <a:lnTo>
                  <a:pt x="1692" y="364"/>
                </a:lnTo>
              </a:path>
            </a:pathLst>
          </a:custGeom>
          <a:solidFill>
            <a:schemeClr val="accent5"/>
          </a:solidFill>
          <a:ln>
            <a:solidFill>
              <a:schemeClr val="bg2"/>
            </a:solidFill>
          </a:ln>
          <a:effectLst/>
        </p:spPr>
        <p:txBody>
          <a:bodyPr wrap="none" anchor="ctr"/>
          <a:lstStyle/>
          <a:p>
            <a:endParaRPr lang="en-US"/>
          </a:p>
        </p:txBody>
      </p:sp>
      <p:grpSp>
        <p:nvGrpSpPr>
          <p:cNvPr id="64" name="Group 63"/>
          <p:cNvGrpSpPr/>
          <p:nvPr/>
        </p:nvGrpSpPr>
        <p:grpSpPr>
          <a:xfrm>
            <a:off x="4204210" y="483017"/>
            <a:ext cx="15930018" cy="2079087"/>
            <a:chOff x="4183623" y="483017"/>
            <a:chExt cx="15930018" cy="2079087"/>
          </a:xfrm>
        </p:grpSpPr>
        <p:sp>
          <p:nvSpPr>
            <p:cNvPr id="65" name="TextBox 64"/>
            <p:cNvSpPr txBox="1"/>
            <p:nvPr/>
          </p:nvSpPr>
          <p:spPr>
            <a:xfrm>
              <a:off x="4183623" y="483017"/>
              <a:ext cx="15930018" cy="1446532"/>
            </a:xfrm>
            <a:prstGeom prst="rect">
              <a:avLst/>
            </a:prstGeom>
            <a:noFill/>
          </p:spPr>
          <p:txBody>
            <a:bodyPr wrap="none" lIns="91422" tIns="45711" rIns="91422" bIns="45711" rtlCol="0">
              <a:spAutoFit/>
            </a:bodyPr>
            <a:lstStyle/>
            <a:p>
              <a:pPr algn="ctr"/>
              <a:r>
                <a:rPr lang="en-US" sz="8800" b="1" dirty="0" smtClean="0">
                  <a:solidFill>
                    <a:schemeClr val="tx2"/>
                  </a:solidFill>
                  <a:latin typeface="Lato Regular"/>
                  <a:cs typeface="Lato Regular"/>
                </a:rPr>
                <a:t>California Government Finance</a:t>
              </a:r>
              <a:endParaRPr lang="id-ID" sz="8800" b="1" dirty="0" smtClean="0">
                <a:solidFill>
                  <a:schemeClr val="tx2"/>
                </a:solidFill>
                <a:latin typeface="Lato Regular"/>
                <a:cs typeface="Lato Regular"/>
              </a:endParaRPr>
            </a:p>
          </p:txBody>
        </p:sp>
        <p:sp>
          <p:nvSpPr>
            <p:cNvPr id="66" name="Rectangle 65"/>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67"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grpSp>
        <p:nvGrpSpPr>
          <p:cNvPr id="11" name="Group 10"/>
          <p:cNvGrpSpPr/>
          <p:nvPr/>
        </p:nvGrpSpPr>
        <p:grpSpPr>
          <a:xfrm>
            <a:off x="16806881" y="3806281"/>
            <a:ext cx="5848332" cy="1933998"/>
            <a:chOff x="16806881" y="3806281"/>
            <a:chExt cx="5848332" cy="1933998"/>
          </a:xfrm>
        </p:grpSpPr>
        <p:grpSp>
          <p:nvGrpSpPr>
            <p:cNvPr id="10" name="Group 9"/>
            <p:cNvGrpSpPr/>
            <p:nvPr/>
          </p:nvGrpSpPr>
          <p:grpSpPr>
            <a:xfrm>
              <a:off x="16806881" y="3806281"/>
              <a:ext cx="3876394" cy="1933998"/>
              <a:chOff x="16806881" y="3806281"/>
              <a:chExt cx="3876394" cy="1933998"/>
            </a:xfrm>
          </p:grpSpPr>
          <p:sp>
            <p:nvSpPr>
              <p:cNvPr id="188" name="TextBox 187"/>
              <p:cNvSpPr txBox="1"/>
              <p:nvPr/>
            </p:nvSpPr>
            <p:spPr>
              <a:xfrm>
                <a:off x="19011022" y="4163417"/>
                <a:ext cx="1672253" cy="584776"/>
              </a:xfrm>
              <a:prstGeom prst="rect">
                <a:avLst/>
              </a:prstGeom>
              <a:noFill/>
            </p:spPr>
            <p:txBody>
              <a:bodyPr wrap="none" rtlCol="0">
                <a:spAutoFit/>
              </a:bodyPr>
              <a:lstStyle/>
              <a:p>
                <a:pPr algn="r"/>
                <a:r>
                  <a:rPr lang="id-ID" sz="3200" b="1" dirty="0" smtClean="0">
                    <a:solidFill>
                      <a:schemeClr val="tx2"/>
                    </a:solidFill>
                    <a:latin typeface="Lato Regular"/>
                    <a:cs typeface="Lato Regular"/>
                  </a:rPr>
                  <a:t>Speaker</a:t>
                </a:r>
                <a:endParaRPr lang="id-ID" sz="3200" b="1" dirty="0">
                  <a:solidFill>
                    <a:schemeClr val="tx2"/>
                  </a:solidFill>
                  <a:latin typeface="Lato Regular"/>
                  <a:cs typeface="Lato Regular"/>
                </a:endParaRPr>
              </a:p>
            </p:txBody>
          </p:sp>
          <p:sp>
            <p:nvSpPr>
              <p:cNvPr id="189" name="TextBox 188"/>
              <p:cNvSpPr txBox="1"/>
              <p:nvPr/>
            </p:nvSpPr>
            <p:spPr>
              <a:xfrm>
                <a:off x="16990011" y="4750263"/>
                <a:ext cx="3693264" cy="990016"/>
              </a:xfrm>
              <a:prstGeom prst="rect">
                <a:avLst/>
              </a:prstGeom>
              <a:noFill/>
            </p:spPr>
            <p:txBody>
              <a:bodyPr wrap="square" rtlCol="0">
                <a:spAutoFit/>
              </a:bodyPr>
              <a:lstStyle/>
              <a:p>
                <a:pPr algn="r">
                  <a:lnSpc>
                    <a:spcPct val="150000"/>
                  </a:lnSpc>
                </a:pPr>
                <a:r>
                  <a:rPr lang="pt-BR" sz="2000" dirty="0">
                    <a:latin typeface="Lato Light"/>
                    <a:cs typeface="Lato Light"/>
                  </a:rPr>
                  <a:t>Lorem ipsum dolor sit amet, consectetur.</a:t>
                </a:r>
                <a:endParaRPr lang="id-ID" sz="2000" dirty="0">
                  <a:solidFill>
                    <a:schemeClr val="bg1">
                      <a:lumMod val="65000"/>
                    </a:schemeClr>
                  </a:solidFill>
                  <a:latin typeface="Lato Light"/>
                  <a:cs typeface="Lato Light"/>
                </a:endParaRPr>
              </a:p>
            </p:txBody>
          </p:sp>
          <p:sp>
            <p:nvSpPr>
              <p:cNvPr id="193" name="TextBox 192"/>
              <p:cNvSpPr txBox="1"/>
              <p:nvPr/>
            </p:nvSpPr>
            <p:spPr>
              <a:xfrm>
                <a:off x="16806881" y="3806281"/>
                <a:ext cx="1950795" cy="1169515"/>
              </a:xfrm>
              <a:prstGeom prst="rect">
                <a:avLst/>
              </a:prstGeom>
              <a:noFill/>
            </p:spPr>
            <p:txBody>
              <a:bodyPr wrap="none" lIns="182843" tIns="91422" rIns="182843" bIns="91422" rtlCol="0">
                <a:spAutoFit/>
              </a:bodyPr>
              <a:lstStyle/>
              <a:p>
                <a:r>
                  <a:rPr lang="id-ID" sz="6400" b="1" dirty="0" smtClean="0">
                    <a:solidFill>
                      <a:schemeClr val="accent2"/>
                    </a:solidFill>
                    <a:latin typeface="Lato Light"/>
                    <a:cs typeface="Lato Light"/>
                  </a:rPr>
                  <a:t>86%</a:t>
                </a:r>
                <a:endParaRPr lang="id-ID" sz="6400" b="1" dirty="0">
                  <a:solidFill>
                    <a:schemeClr val="accent2"/>
                  </a:solidFill>
                  <a:latin typeface="Lato Light"/>
                  <a:cs typeface="Lato Light"/>
                </a:endParaRPr>
              </a:p>
            </p:txBody>
          </p:sp>
        </p:grpSp>
        <p:grpSp>
          <p:nvGrpSpPr>
            <p:cNvPr id="9" name="Group 8"/>
            <p:cNvGrpSpPr/>
            <p:nvPr/>
          </p:nvGrpSpPr>
          <p:grpSpPr>
            <a:xfrm>
              <a:off x="20820605" y="3837391"/>
              <a:ext cx="1834608" cy="1835086"/>
              <a:chOff x="20820605" y="3837391"/>
              <a:chExt cx="1834608" cy="1835086"/>
            </a:xfrm>
          </p:grpSpPr>
          <p:grpSp>
            <p:nvGrpSpPr>
              <p:cNvPr id="184" name="Group 183"/>
              <p:cNvGrpSpPr/>
              <p:nvPr/>
            </p:nvGrpSpPr>
            <p:grpSpPr>
              <a:xfrm>
                <a:off x="20820605" y="3837391"/>
                <a:ext cx="1834608" cy="1835086"/>
                <a:chOff x="5568818" y="4268069"/>
                <a:chExt cx="1054364" cy="1054364"/>
              </a:xfrm>
            </p:grpSpPr>
            <p:sp>
              <p:nvSpPr>
                <p:cNvPr id="185" name="Rectangle 184"/>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6" name="Rectangle 185"/>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68" name="Freeform 14"/>
              <p:cNvSpPr>
                <a:spLocks noEditPoints="1"/>
              </p:cNvSpPr>
              <p:nvPr/>
            </p:nvSpPr>
            <p:spPr bwMode="auto">
              <a:xfrm>
                <a:off x="21361303" y="4223871"/>
                <a:ext cx="852702" cy="852402"/>
              </a:xfrm>
              <a:custGeom>
                <a:avLst/>
                <a:gdLst>
                  <a:gd name="T0" fmla="*/ 434 w 688"/>
                  <a:gd name="T1" fmla="*/ 77 h 688"/>
                  <a:gd name="T2" fmla="*/ 284 w 688"/>
                  <a:gd name="T3" fmla="*/ 194 h 688"/>
                  <a:gd name="T4" fmla="*/ 175 w 688"/>
                  <a:gd name="T5" fmla="*/ 194 h 688"/>
                  <a:gd name="T6" fmla="*/ 0 w 688"/>
                  <a:gd name="T7" fmla="*/ 301 h 688"/>
                  <a:gd name="T8" fmla="*/ 129 w 688"/>
                  <a:gd name="T9" fmla="*/ 452 h 688"/>
                  <a:gd name="T10" fmla="*/ 172 w 688"/>
                  <a:gd name="T11" fmla="*/ 688 h 688"/>
                  <a:gd name="T12" fmla="*/ 301 w 688"/>
                  <a:gd name="T13" fmla="*/ 645 h 688"/>
                  <a:gd name="T14" fmla="*/ 279 w 688"/>
                  <a:gd name="T15" fmla="*/ 581 h 688"/>
                  <a:gd name="T16" fmla="*/ 280 w 688"/>
                  <a:gd name="T17" fmla="*/ 429 h 688"/>
                  <a:gd name="T18" fmla="*/ 283 w 688"/>
                  <a:gd name="T19" fmla="*/ 418 h 688"/>
                  <a:gd name="T20" fmla="*/ 290 w 688"/>
                  <a:gd name="T21" fmla="*/ 412 h 688"/>
                  <a:gd name="T22" fmla="*/ 296 w 688"/>
                  <a:gd name="T23" fmla="*/ 410 h 688"/>
                  <a:gd name="T24" fmla="*/ 434 w 688"/>
                  <a:gd name="T25" fmla="*/ 525 h 688"/>
                  <a:gd name="T26" fmla="*/ 688 w 688"/>
                  <a:gd name="T27" fmla="*/ 301 h 688"/>
                  <a:gd name="T28" fmla="*/ 430 w 688"/>
                  <a:gd name="T29" fmla="*/ 301 h 688"/>
                  <a:gd name="T30" fmla="*/ 495 w 688"/>
                  <a:gd name="T31" fmla="*/ 237 h 688"/>
                  <a:gd name="T32" fmla="*/ 495 w 688"/>
                  <a:gd name="T33" fmla="*/ 366 h 688"/>
                  <a:gd name="T34" fmla="*/ 430 w 688"/>
                  <a:gd name="T35" fmla="*/ 301 h 688"/>
                  <a:gd name="T36" fmla="*/ 86 w 688"/>
                  <a:gd name="T37" fmla="*/ 237 h 688"/>
                  <a:gd name="T38" fmla="*/ 215 w 688"/>
                  <a:gd name="T39" fmla="*/ 301 h 688"/>
                  <a:gd name="T40" fmla="*/ 86 w 688"/>
                  <a:gd name="T41" fmla="*/ 366 h 688"/>
                  <a:gd name="T42" fmla="*/ 258 w 688"/>
                  <a:gd name="T43" fmla="*/ 645 h 688"/>
                  <a:gd name="T44" fmla="*/ 172 w 688"/>
                  <a:gd name="T45" fmla="*/ 452 h 688"/>
                  <a:gd name="T46" fmla="*/ 175 w 688"/>
                  <a:gd name="T47" fmla="*/ 409 h 688"/>
                  <a:gd name="T48" fmla="*/ 240 w 688"/>
                  <a:gd name="T49" fmla="*/ 409 h 688"/>
                  <a:gd name="T50" fmla="*/ 236 w 688"/>
                  <a:gd name="T51" fmla="*/ 581 h 688"/>
                  <a:gd name="T52" fmla="*/ 258 w 688"/>
                  <a:gd name="T53" fmla="*/ 627 h 688"/>
                  <a:gd name="T54" fmla="*/ 284 w 688"/>
                  <a:gd name="T55" fmla="*/ 366 h 688"/>
                  <a:gd name="T56" fmla="*/ 280 w 688"/>
                  <a:gd name="T57" fmla="*/ 366 h 688"/>
                  <a:gd name="T58" fmla="*/ 280 w 688"/>
                  <a:gd name="T59" fmla="*/ 237 h 688"/>
                  <a:gd name="T60" fmla="*/ 396 w 688"/>
                  <a:gd name="T61" fmla="*/ 193 h 688"/>
                  <a:gd name="T62" fmla="*/ 396 w 688"/>
                  <a:gd name="T63" fmla="*/ 409 h 688"/>
                  <a:gd name="T64" fmla="*/ 538 w 688"/>
                  <a:gd name="T65" fmla="*/ 559 h 688"/>
                  <a:gd name="T66" fmla="*/ 495 w 688"/>
                  <a:gd name="T67" fmla="*/ 409 h 688"/>
                  <a:gd name="T68" fmla="*/ 495 w 688"/>
                  <a:gd name="T69" fmla="*/ 194 h 688"/>
                  <a:gd name="T70" fmla="*/ 538 w 688"/>
                  <a:gd name="T71" fmla="*/ 43 h 688"/>
                  <a:gd name="T72" fmla="*/ 538 w 688"/>
                  <a:gd name="T73" fmla="*/ 559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8" h="688">
                    <a:moveTo>
                      <a:pt x="538" y="0"/>
                    </a:moveTo>
                    <a:cubicBezTo>
                      <a:pt x="493" y="0"/>
                      <a:pt x="459" y="30"/>
                      <a:pt x="434" y="77"/>
                    </a:cubicBezTo>
                    <a:cubicBezTo>
                      <a:pt x="433" y="77"/>
                      <a:pt x="433" y="77"/>
                      <a:pt x="433" y="77"/>
                    </a:cubicBezTo>
                    <a:cubicBezTo>
                      <a:pt x="397" y="148"/>
                      <a:pt x="343" y="194"/>
                      <a:pt x="284" y="194"/>
                    </a:cubicBezTo>
                    <a:cubicBezTo>
                      <a:pt x="270" y="194"/>
                      <a:pt x="270" y="194"/>
                      <a:pt x="270" y="194"/>
                    </a:cubicBezTo>
                    <a:cubicBezTo>
                      <a:pt x="175" y="194"/>
                      <a:pt x="175" y="194"/>
                      <a:pt x="175" y="194"/>
                    </a:cubicBezTo>
                    <a:cubicBezTo>
                      <a:pt x="86" y="194"/>
                      <a:pt x="86" y="194"/>
                      <a:pt x="86" y="194"/>
                    </a:cubicBezTo>
                    <a:cubicBezTo>
                      <a:pt x="38" y="194"/>
                      <a:pt x="0" y="241"/>
                      <a:pt x="0" y="301"/>
                    </a:cubicBezTo>
                    <a:cubicBezTo>
                      <a:pt x="0" y="361"/>
                      <a:pt x="38" y="409"/>
                      <a:pt x="86" y="409"/>
                    </a:cubicBezTo>
                    <a:cubicBezTo>
                      <a:pt x="110" y="409"/>
                      <a:pt x="129" y="428"/>
                      <a:pt x="129" y="452"/>
                    </a:cubicBezTo>
                    <a:cubicBezTo>
                      <a:pt x="129" y="645"/>
                      <a:pt x="129" y="645"/>
                      <a:pt x="129" y="645"/>
                    </a:cubicBezTo>
                    <a:cubicBezTo>
                      <a:pt x="129" y="669"/>
                      <a:pt x="148" y="688"/>
                      <a:pt x="172" y="688"/>
                    </a:cubicBezTo>
                    <a:cubicBezTo>
                      <a:pt x="258" y="688"/>
                      <a:pt x="258" y="688"/>
                      <a:pt x="258" y="688"/>
                    </a:cubicBezTo>
                    <a:cubicBezTo>
                      <a:pt x="282" y="688"/>
                      <a:pt x="301" y="669"/>
                      <a:pt x="301" y="645"/>
                    </a:cubicBezTo>
                    <a:cubicBezTo>
                      <a:pt x="301" y="624"/>
                      <a:pt x="301" y="624"/>
                      <a:pt x="301" y="624"/>
                    </a:cubicBezTo>
                    <a:cubicBezTo>
                      <a:pt x="301" y="602"/>
                      <a:pt x="279" y="592"/>
                      <a:pt x="279" y="581"/>
                    </a:cubicBezTo>
                    <a:cubicBezTo>
                      <a:pt x="279" y="430"/>
                      <a:pt x="279" y="430"/>
                      <a:pt x="279" y="430"/>
                    </a:cubicBezTo>
                    <a:cubicBezTo>
                      <a:pt x="279" y="429"/>
                      <a:pt x="280" y="429"/>
                      <a:pt x="280" y="429"/>
                    </a:cubicBezTo>
                    <a:cubicBezTo>
                      <a:pt x="280" y="426"/>
                      <a:pt x="281" y="423"/>
                      <a:pt x="282" y="420"/>
                    </a:cubicBezTo>
                    <a:cubicBezTo>
                      <a:pt x="283" y="419"/>
                      <a:pt x="283" y="419"/>
                      <a:pt x="283" y="418"/>
                    </a:cubicBezTo>
                    <a:cubicBezTo>
                      <a:pt x="285" y="416"/>
                      <a:pt x="287" y="414"/>
                      <a:pt x="290" y="412"/>
                    </a:cubicBezTo>
                    <a:cubicBezTo>
                      <a:pt x="290" y="412"/>
                      <a:pt x="290" y="412"/>
                      <a:pt x="290" y="412"/>
                    </a:cubicBezTo>
                    <a:cubicBezTo>
                      <a:pt x="290" y="412"/>
                      <a:pt x="290" y="412"/>
                      <a:pt x="291" y="412"/>
                    </a:cubicBezTo>
                    <a:cubicBezTo>
                      <a:pt x="292" y="411"/>
                      <a:pt x="294" y="410"/>
                      <a:pt x="296" y="410"/>
                    </a:cubicBezTo>
                    <a:cubicBezTo>
                      <a:pt x="350" y="416"/>
                      <a:pt x="400" y="459"/>
                      <a:pt x="433" y="525"/>
                    </a:cubicBezTo>
                    <a:cubicBezTo>
                      <a:pt x="434" y="525"/>
                      <a:pt x="434" y="525"/>
                      <a:pt x="434" y="525"/>
                    </a:cubicBezTo>
                    <a:cubicBezTo>
                      <a:pt x="459" y="572"/>
                      <a:pt x="493" y="602"/>
                      <a:pt x="538" y="602"/>
                    </a:cubicBezTo>
                    <a:cubicBezTo>
                      <a:pt x="636" y="602"/>
                      <a:pt x="688" y="451"/>
                      <a:pt x="688" y="301"/>
                    </a:cubicBezTo>
                    <a:cubicBezTo>
                      <a:pt x="688" y="151"/>
                      <a:pt x="636" y="0"/>
                      <a:pt x="538" y="0"/>
                    </a:cubicBezTo>
                    <a:close/>
                    <a:moveTo>
                      <a:pt x="430" y="301"/>
                    </a:moveTo>
                    <a:cubicBezTo>
                      <a:pt x="430" y="279"/>
                      <a:pt x="431" y="257"/>
                      <a:pt x="434" y="237"/>
                    </a:cubicBezTo>
                    <a:cubicBezTo>
                      <a:pt x="495" y="237"/>
                      <a:pt x="495" y="237"/>
                      <a:pt x="495" y="237"/>
                    </a:cubicBezTo>
                    <a:cubicBezTo>
                      <a:pt x="518" y="237"/>
                      <a:pt x="538" y="265"/>
                      <a:pt x="538" y="301"/>
                    </a:cubicBezTo>
                    <a:cubicBezTo>
                      <a:pt x="538" y="337"/>
                      <a:pt x="518" y="366"/>
                      <a:pt x="495" y="366"/>
                    </a:cubicBezTo>
                    <a:cubicBezTo>
                      <a:pt x="434" y="366"/>
                      <a:pt x="434" y="366"/>
                      <a:pt x="434" y="366"/>
                    </a:cubicBezTo>
                    <a:cubicBezTo>
                      <a:pt x="431" y="345"/>
                      <a:pt x="430" y="323"/>
                      <a:pt x="430" y="301"/>
                    </a:cubicBezTo>
                    <a:close/>
                    <a:moveTo>
                      <a:pt x="43" y="301"/>
                    </a:moveTo>
                    <a:cubicBezTo>
                      <a:pt x="43" y="265"/>
                      <a:pt x="62" y="237"/>
                      <a:pt x="86" y="237"/>
                    </a:cubicBezTo>
                    <a:cubicBezTo>
                      <a:pt x="237" y="237"/>
                      <a:pt x="237" y="237"/>
                      <a:pt x="237" y="237"/>
                    </a:cubicBezTo>
                    <a:cubicBezTo>
                      <a:pt x="223" y="252"/>
                      <a:pt x="215" y="275"/>
                      <a:pt x="215" y="301"/>
                    </a:cubicBezTo>
                    <a:cubicBezTo>
                      <a:pt x="215" y="327"/>
                      <a:pt x="223" y="350"/>
                      <a:pt x="237" y="366"/>
                    </a:cubicBezTo>
                    <a:cubicBezTo>
                      <a:pt x="86" y="366"/>
                      <a:pt x="86" y="366"/>
                      <a:pt x="86" y="366"/>
                    </a:cubicBezTo>
                    <a:cubicBezTo>
                      <a:pt x="62" y="366"/>
                      <a:pt x="43" y="337"/>
                      <a:pt x="43" y="301"/>
                    </a:cubicBezTo>
                    <a:close/>
                    <a:moveTo>
                      <a:pt x="258" y="645"/>
                    </a:moveTo>
                    <a:cubicBezTo>
                      <a:pt x="172" y="645"/>
                      <a:pt x="172" y="645"/>
                      <a:pt x="172" y="645"/>
                    </a:cubicBezTo>
                    <a:cubicBezTo>
                      <a:pt x="172" y="452"/>
                      <a:pt x="172" y="452"/>
                      <a:pt x="172" y="452"/>
                    </a:cubicBezTo>
                    <a:cubicBezTo>
                      <a:pt x="172" y="436"/>
                      <a:pt x="168" y="421"/>
                      <a:pt x="160" y="409"/>
                    </a:cubicBezTo>
                    <a:cubicBezTo>
                      <a:pt x="175" y="409"/>
                      <a:pt x="175" y="409"/>
                      <a:pt x="175" y="409"/>
                    </a:cubicBezTo>
                    <a:cubicBezTo>
                      <a:pt x="175" y="409"/>
                      <a:pt x="175" y="409"/>
                      <a:pt x="175" y="409"/>
                    </a:cubicBezTo>
                    <a:cubicBezTo>
                      <a:pt x="240" y="409"/>
                      <a:pt x="240" y="409"/>
                      <a:pt x="240" y="409"/>
                    </a:cubicBezTo>
                    <a:cubicBezTo>
                      <a:pt x="238" y="415"/>
                      <a:pt x="236" y="423"/>
                      <a:pt x="236" y="430"/>
                    </a:cubicBezTo>
                    <a:cubicBezTo>
                      <a:pt x="236" y="581"/>
                      <a:pt x="236" y="581"/>
                      <a:pt x="236" y="581"/>
                    </a:cubicBezTo>
                    <a:cubicBezTo>
                      <a:pt x="236" y="601"/>
                      <a:pt x="248" y="615"/>
                      <a:pt x="255" y="623"/>
                    </a:cubicBezTo>
                    <a:cubicBezTo>
                      <a:pt x="256" y="624"/>
                      <a:pt x="257" y="626"/>
                      <a:pt x="258" y="627"/>
                    </a:cubicBezTo>
                    <a:lnTo>
                      <a:pt x="258" y="645"/>
                    </a:lnTo>
                    <a:close/>
                    <a:moveTo>
                      <a:pt x="284" y="366"/>
                    </a:moveTo>
                    <a:cubicBezTo>
                      <a:pt x="280" y="366"/>
                      <a:pt x="280" y="366"/>
                      <a:pt x="280" y="366"/>
                    </a:cubicBezTo>
                    <a:cubicBezTo>
                      <a:pt x="280" y="366"/>
                      <a:pt x="280" y="366"/>
                      <a:pt x="280" y="366"/>
                    </a:cubicBezTo>
                    <a:cubicBezTo>
                      <a:pt x="256" y="366"/>
                      <a:pt x="237" y="337"/>
                      <a:pt x="237" y="301"/>
                    </a:cubicBezTo>
                    <a:cubicBezTo>
                      <a:pt x="237" y="265"/>
                      <a:pt x="256" y="237"/>
                      <a:pt x="280" y="237"/>
                    </a:cubicBezTo>
                    <a:cubicBezTo>
                      <a:pt x="284" y="237"/>
                      <a:pt x="284" y="237"/>
                      <a:pt x="284" y="237"/>
                    </a:cubicBezTo>
                    <a:cubicBezTo>
                      <a:pt x="325" y="237"/>
                      <a:pt x="363" y="221"/>
                      <a:pt x="396" y="193"/>
                    </a:cubicBezTo>
                    <a:cubicBezTo>
                      <a:pt x="390" y="228"/>
                      <a:pt x="387" y="264"/>
                      <a:pt x="387" y="301"/>
                    </a:cubicBezTo>
                    <a:cubicBezTo>
                      <a:pt x="387" y="338"/>
                      <a:pt x="390" y="375"/>
                      <a:pt x="396" y="409"/>
                    </a:cubicBezTo>
                    <a:cubicBezTo>
                      <a:pt x="363" y="382"/>
                      <a:pt x="325" y="366"/>
                      <a:pt x="284" y="366"/>
                    </a:cubicBezTo>
                    <a:close/>
                    <a:moveTo>
                      <a:pt x="538" y="559"/>
                    </a:moveTo>
                    <a:cubicBezTo>
                      <a:pt x="494" y="559"/>
                      <a:pt x="457" y="497"/>
                      <a:pt x="440" y="409"/>
                    </a:cubicBezTo>
                    <a:cubicBezTo>
                      <a:pt x="495" y="409"/>
                      <a:pt x="495" y="409"/>
                      <a:pt x="495" y="409"/>
                    </a:cubicBezTo>
                    <a:cubicBezTo>
                      <a:pt x="543" y="409"/>
                      <a:pt x="581" y="361"/>
                      <a:pt x="581" y="301"/>
                    </a:cubicBezTo>
                    <a:cubicBezTo>
                      <a:pt x="581" y="241"/>
                      <a:pt x="543" y="194"/>
                      <a:pt x="495" y="194"/>
                    </a:cubicBezTo>
                    <a:cubicBezTo>
                      <a:pt x="440" y="194"/>
                      <a:pt x="440" y="194"/>
                      <a:pt x="440" y="194"/>
                    </a:cubicBezTo>
                    <a:cubicBezTo>
                      <a:pt x="457" y="105"/>
                      <a:pt x="494" y="43"/>
                      <a:pt x="538" y="43"/>
                    </a:cubicBezTo>
                    <a:cubicBezTo>
                      <a:pt x="597" y="43"/>
                      <a:pt x="645" y="159"/>
                      <a:pt x="645" y="301"/>
                    </a:cubicBezTo>
                    <a:cubicBezTo>
                      <a:pt x="645" y="443"/>
                      <a:pt x="597" y="559"/>
                      <a:pt x="538" y="559"/>
                    </a:cubicBez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a:p>
            </p:txBody>
          </p:sp>
        </p:grpSp>
      </p:grpSp>
    </p:spTree>
    <p:extLst>
      <p:ext uri="{BB962C8B-B14F-4D97-AF65-F5344CB8AC3E}">
        <p14:creationId xmlns:p14="http://schemas.microsoft.com/office/powerpoint/2010/main" val="2317539840"/>
      </p:ext>
    </p:extLst>
  </p:cSld>
  <p:clrMapOvr>
    <a:masterClrMapping/>
  </p:clrMapOvr>
  <p:transition xmlns:p14="http://schemas.microsoft.com/office/powerpoint/2010/main" spd="slow" advClick="0" advTm="2000">
    <p:cove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1000"/>
                                        <p:tgtEl>
                                          <p:spTgt spid="64"/>
                                        </p:tgtEl>
                                      </p:cBhvr>
                                    </p:animEffect>
                                    <p:anim calcmode="lin" valueType="num">
                                      <p:cBhvr>
                                        <p:cTn id="8" dur="1000" fill="hold"/>
                                        <p:tgtEl>
                                          <p:spTgt spid="64"/>
                                        </p:tgtEl>
                                        <p:attrNameLst>
                                          <p:attrName>ppt_x</p:attrName>
                                        </p:attrNameLst>
                                      </p:cBhvr>
                                      <p:tavLst>
                                        <p:tav tm="0">
                                          <p:val>
                                            <p:strVal val="#ppt_x"/>
                                          </p:val>
                                        </p:tav>
                                        <p:tav tm="100000">
                                          <p:val>
                                            <p:strVal val="#ppt_x"/>
                                          </p:val>
                                        </p:tav>
                                      </p:tavLst>
                                    </p:anim>
                                    <p:anim calcmode="lin" valueType="num">
                                      <p:cBhvr>
                                        <p:cTn id="9" dur="1000" fill="hold"/>
                                        <p:tgtEl>
                                          <p:spTgt spid="6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63"/>
                                        </p:tgtEl>
                                        <p:attrNameLst>
                                          <p:attrName>style.visibility</p:attrName>
                                        </p:attrNameLst>
                                      </p:cBhvr>
                                      <p:to>
                                        <p:strVal val="visible"/>
                                      </p:to>
                                    </p:set>
                                    <p:anim calcmode="lin" valueType="num">
                                      <p:cBhvr>
                                        <p:cTn id="13" dur="500" fill="hold"/>
                                        <p:tgtEl>
                                          <p:spTgt spid="63"/>
                                        </p:tgtEl>
                                        <p:attrNameLst>
                                          <p:attrName>ppt_w</p:attrName>
                                        </p:attrNameLst>
                                      </p:cBhvr>
                                      <p:tavLst>
                                        <p:tav tm="0">
                                          <p:val>
                                            <p:fltVal val="0"/>
                                          </p:val>
                                        </p:tav>
                                        <p:tav tm="100000">
                                          <p:val>
                                            <p:strVal val="#ppt_w"/>
                                          </p:val>
                                        </p:tav>
                                      </p:tavLst>
                                    </p:anim>
                                    <p:anim calcmode="lin" valueType="num">
                                      <p:cBhvr>
                                        <p:cTn id="14" dur="500" fill="hold"/>
                                        <p:tgtEl>
                                          <p:spTgt spid="63"/>
                                        </p:tgtEl>
                                        <p:attrNameLst>
                                          <p:attrName>ppt_h</p:attrName>
                                        </p:attrNameLst>
                                      </p:cBhvr>
                                      <p:tavLst>
                                        <p:tav tm="0">
                                          <p:val>
                                            <p:fltVal val="0"/>
                                          </p:val>
                                        </p:tav>
                                        <p:tav tm="100000">
                                          <p:val>
                                            <p:strVal val="#ppt_h"/>
                                          </p:val>
                                        </p:tav>
                                      </p:tavLst>
                                    </p:anim>
                                    <p:animEffect transition="in" filter="fade">
                                      <p:cBhvr>
                                        <p:cTn id="15" dur="500"/>
                                        <p:tgtEl>
                                          <p:spTgt spid="6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0"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10" presetClass="entr" presetSubtype="0"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par>
                          <p:cTn id="30" fill="hold">
                            <p:stCondLst>
                              <p:cond delay="2500"/>
                            </p:stCondLst>
                            <p:childTnLst>
                              <p:par>
                                <p:cTn id="31" presetID="10" presetClass="entr" presetSubtype="0"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par>
                                <p:cTn id="34" presetID="10" presetClass="entr" presetSubtype="0" fill="hold"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2160339" y="8049004"/>
            <a:ext cx="3058095" cy="2244549"/>
            <a:chOff x="2160339" y="8049004"/>
            <a:chExt cx="3058095" cy="2244549"/>
          </a:xfrm>
        </p:grpSpPr>
        <p:grpSp>
          <p:nvGrpSpPr>
            <p:cNvPr id="203" name="Group 202"/>
            <p:cNvGrpSpPr/>
            <p:nvPr/>
          </p:nvGrpSpPr>
          <p:grpSpPr>
            <a:xfrm>
              <a:off x="3312883" y="8049004"/>
              <a:ext cx="717363" cy="717550"/>
              <a:chOff x="1839913" y="1474788"/>
              <a:chExt cx="358775" cy="358775"/>
            </a:xfrm>
            <a:solidFill>
              <a:schemeClr val="accent1"/>
            </a:solidFill>
          </p:grpSpPr>
          <p:sp>
            <p:nvSpPr>
              <p:cNvPr id="204"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0" name="Rectangle 209"/>
            <p:cNvSpPr/>
            <p:nvPr/>
          </p:nvSpPr>
          <p:spPr>
            <a:xfrm>
              <a:off x="2160339" y="9185557"/>
              <a:ext cx="3058095" cy="1107996"/>
            </a:xfrm>
            <a:prstGeom prst="rect">
              <a:avLst/>
            </a:prstGeom>
          </p:spPr>
          <p:txBody>
            <a:bodyPr wrap="square" lIns="182843" tIns="91422" rIns="182843" bIns="91422">
              <a:spAutoFit/>
            </a:bodyPr>
            <a:lstStyle/>
            <a:p>
              <a:pPr algn="ctr">
                <a:lnSpc>
                  <a:spcPct val="150000"/>
                </a:lnSpc>
              </a:pPr>
              <a:r>
                <a:rPr lang="pt-BR" sz="2000" dirty="0">
                  <a:latin typeface="Lato Light"/>
                  <a:cs typeface="Lato Light"/>
                </a:rPr>
                <a:t>Lorem ipsum dolor sit amet, consectetur.</a:t>
              </a:r>
              <a:endParaRPr lang="id-ID" sz="2000" dirty="0">
                <a:solidFill>
                  <a:schemeClr val="bg1">
                    <a:lumMod val="65000"/>
                  </a:schemeClr>
                </a:solidFill>
                <a:latin typeface="Lato Light"/>
                <a:cs typeface="Lato Light"/>
              </a:endParaRPr>
            </a:p>
          </p:txBody>
        </p:sp>
        <p:sp>
          <p:nvSpPr>
            <p:cNvPr id="211" name="TextBox 210"/>
            <p:cNvSpPr txBox="1"/>
            <p:nvPr/>
          </p:nvSpPr>
          <p:spPr>
            <a:xfrm>
              <a:off x="2765665" y="8766554"/>
              <a:ext cx="1855259" cy="615517"/>
            </a:xfrm>
            <a:prstGeom prst="rect">
              <a:avLst/>
            </a:prstGeom>
            <a:noFill/>
          </p:spPr>
          <p:txBody>
            <a:bodyPr wrap="none" lIns="182843" tIns="91422" rIns="182843" bIns="91422" rtlCol="0">
              <a:spAutoFit/>
            </a:bodyPr>
            <a:lstStyle/>
            <a:p>
              <a:pPr algn="ctr"/>
              <a:r>
                <a:rPr lang="id-ID" sz="2800" b="1" dirty="0" smtClean="0">
                  <a:solidFill>
                    <a:schemeClr val="tx2"/>
                  </a:solidFill>
                  <a:latin typeface="Lato Regular"/>
                  <a:cs typeface="Lato Regular"/>
                </a:rPr>
                <a:t>Research</a:t>
              </a:r>
              <a:endParaRPr lang="id-ID" sz="2800" b="1" dirty="0">
                <a:solidFill>
                  <a:schemeClr val="tx2"/>
                </a:solidFill>
                <a:latin typeface="Lato Regular"/>
                <a:cs typeface="Lato Regular"/>
              </a:endParaRPr>
            </a:p>
          </p:txBody>
        </p:sp>
      </p:grpSp>
      <p:grpSp>
        <p:nvGrpSpPr>
          <p:cNvPr id="3" name="Group 2"/>
          <p:cNvGrpSpPr/>
          <p:nvPr/>
        </p:nvGrpSpPr>
        <p:grpSpPr>
          <a:xfrm>
            <a:off x="5461001" y="4565996"/>
            <a:ext cx="3058095" cy="2546941"/>
            <a:chOff x="5461001" y="4565996"/>
            <a:chExt cx="3058095" cy="2546941"/>
          </a:xfrm>
        </p:grpSpPr>
        <p:sp>
          <p:nvSpPr>
            <p:cNvPr id="206" name="Rectangle 205"/>
            <p:cNvSpPr/>
            <p:nvPr/>
          </p:nvSpPr>
          <p:spPr>
            <a:xfrm>
              <a:off x="5461001" y="6004941"/>
              <a:ext cx="3058095" cy="1107996"/>
            </a:xfrm>
            <a:prstGeom prst="rect">
              <a:avLst/>
            </a:prstGeom>
          </p:spPr>
          <p:txBody>
            <a:bodyPr wrap="square" lIns="182843" tIns="91422" rIns="182843" bIns="91422">
              <a:spAutoFit/>
            </a:bodyPr>
            <a:lstStyle/>
            <a:p>
              <a:pPr algn="ctr">
                <a:lnSpc>
                  <a:spcPct val="150000"/>
                </a:lnSpc>
              </a:pPr>
              <a:r>
                <a:rPr lang="pt-BR" sz="2000" dirty="0">
                  <a:latin typeface="Lato Light"/>
                  <a:cs typeface="Lato Light"/>
                </a:rPr>
                <a:t>Lorem ipsum dolor sit amet, consectetur.</a:t>
              </a:r>
              <a:endParaRPr lang="id-ID" sz="2000" dirty="0">
                <a:solidFill>
                  <a:schemeClr val="bg1">
                    <a:lumMod val="65000"/>
                  </a:schemeClr>
                </a:solidFill>
                <a:latin typeface="Lato Light"/>
                <a:cs typeface="Lato Light"/>
              </a:endParaRPr>
            </a:p>
          </p:txBody>
        </p:sp>
        <p:sp>
          <p:nvSpPr>
            <p:cNvPr id="207" name="TextBox 206"/>
            <p:cNvSpPr txBox="1"/>
            <p:nvPr/>
          </p:nvSpPr>
          <p:spPr>
            <a:xfrm>
              <a:off x="5885000" y="5585938"/>
              <a:ext cx="2217915" cy="615517"/>
            </a:xfrm>
            <a:prstGeom prst="rect">
              <a:avLst/>
            </a:prstGeom>
            <a:noFill/>
          </p:spPr>
          <p:txBody>
            <a:bodyPr wrap="none" lIns="182843" tIns="91422" rIns="182843" bIns="91422" rtlCol="0">
              <a:spAutoFit/>
            </a:bodyPr>
            <a:lstStyle/>
            <a:p>
              <a:pPr algn="ctr"/>
              <a:r>
                <a:rPr lang="id-ID" sz="2800" b="1" dirty="0" smtClean="0">
                  <a:solidFill>
                    <a:schemeClr val="tx2"/>
                  </a:solidFill>
                  <a:latin typeface="Lato Regular"/>
                  <a:cs typeface="Lato Regular"/>
                </a:rPr>
                <a:t>Great Ideas</a:t>
              </a:r>
              <a:endParaRPr lang="id-ID" sz="2800" b="1" dirty="0">
                <a:solidFill>
                  <a:schemeClr val="tx2"/>
                </a:solidFill>
                <a:latin typeface="Lato Regular"/>
                <a:cs typeface="Lato Regular"/>
              </a:endParaRPr>
            </a:p>
          </p:txBody>
        </p:sp>
        <p:grpSp>
          <p:nvGrpSpPr>
            <p:cNvPr id="216" name="Group 215"/>
            <p:cNvGrpSpPr/>
            <p:nvPr/>
          </p:nvGrpSpPr>
          <p:grpSpPr>
            <a:xfrm>
              <a:off x="6447989" y="4565996"/>
              <a:ext cx="993603" cy="993862"/>
              <a:chOff x="3275013" y="2108200"/>
              <a:chExt cx="376238" cy="376238"/>
            </a:xfrm>
            <a:solidFill>
              <a:schemeClr val="accent2"/>
            </a:solidFill>
          </p:grpSpPr>
          <p:sp>
            <p:nvSpPr>
              <p:cNvPr id="217" name="Freeform 58"/>
              <p:cNvSpPr>
                <a:spLocks/>
              </p:cNvSpPr>
              <p:nvPr/>
            </p:nvSpPr>
            <p:spPr bwMode="auto">
              <a:xfrm>
                <a:off x="3333750" y="2149475"/>
                <a:ext cx="41275" cy="41275"/>
              </a:xfrm>
              <a:custGeom>
                <a:avLst/>
                <a:gdLst>
                  <a:gd name="T0" fmla="*/ 6 w 7"/>
                  <a:gd name="T1" fmla="*/ 4 h 7"/>
                  <a:gd name="T2" fmla="*/ 4 w 7"/>
                  <a:gd name="T3" fmla="*/ 1 h 7"/>
                  <a:gd name="T4" fmla="*/ 1 w 7"/>
                  <a:gd name="T5" fmla="*/ 1 h 7"/>
                  <a:gd name="T6" fmla="*/ 1 w 7"/>
                  <a:gd name="T7" fmla="*/ 4 h 7"/>
                  <a:gd name="T8" fmla="*/ 4 w 7"/>
                  <a:gd name="T9" fmla="*/ 7 h 7"/>
                  <a:gd name="T10" fmla="*/ 6 w 7"/>
                  <a:gd name="T11" fmla="*/ 7 h 7"/>
                  <a:gd name="T12" fmla="*/ 6 w 7"/>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4"/>
                    </a:moveTo>
                    <a:cubicBezTo>
                      <a:pt x="4" y="1"/>
                      <a:pt x="4" y="1"/>
                      <a:pt x="4" y="1"/>
                    </a:cubicBezTo>
                    <a:cubicBezTo>
                      <a:pt x="3" y="0"/>
                      <a:pt x="2" y="0"/>
                      <a:pt x="1" y="1"/>
                    </a:cubicBezTo>
                    <a:cubicBezTo>
                      <a:pt x="0" y="2"/>
                      <a:pt x="0" y="3"/>
                      <a:pt x="1" y="4"/>
                    </a:cubicBezTo>
                    <a:cubicBezTo>
                      <a:pt x="4" y="7"/>
                      <a:pt x="4" y="7"/>
                      <a:pt x="4" y="7"/>
                    </a:cubicBezTo>
                    <a:cubicBezTo>
                      <a:pt x="4" y="7"/>
                      <a:pt x="6" y="7"/>
                      <a:pt x="6" y="7"/>
                    </a:cubicBezTo>
                    <a:cubicBezTo>
                      <a:pt x="7" y="6"/>
                      <a:pt x="7" y="5"/>
                      <a:pt x="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8" name="Freeform 59"/>
              <p:cNvSpPr>
                <a:spLocks/>
              </p:cNvSpPr>
              <p:nvPr/>
            </p:nvSpPr>
            <p:spPr bwMode="auto">
              <a:xfrm>
                <a:off x="3275013" y="2273300"/>
                <a:ext cx="47625" cy="22225"/>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9" name="Freeform 60"/>
              <p:cNvSpPr>
                <a:spLocks/>
              </p:cNvSpPr>
              <p:nvPr/>
            </p:nvSpPr>
            <p:spPr bwMode="auto">
              <a:xfrm>
                <a:off x="3605213" y="2295525"/>
                <a:ext cx="46038" cy="23813"/>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0" name="Freeform 61"/>
              <p:cNvSpPr>
                <a:spLocks/>
              </p:cNvSpPr>
              <p:nvPr/>
            </p:nvSpPr>
            <p:spPr bwMode="auto">
              <a:xfrm>
                <a:off x="3568700" y="2166938"/>
                <a:ext cx="41275" cy="41275"/>
              </a:xfrm>
              <a:custGeom>
                <a:avLst/>
                <a:gdLst>
                  <a:gd name="T0" fmla="*/ 6 w 7"/>
                  <a:gd name="T1" fmla="*/ 1 h 7"/>
                  <a:gd name="T2" fmla="*/ 3 w 7"/>
                  <a:gd name="T3" fmla="*/ 1 h 7"/>
                  <a:gd name="T4" fmla="*/ 0 w 7"/>
                  <a:gd name="T5" fmla="*/ 4 h 7"/>
                  <a:gd name="T6" fmla="*/ 0 w 7"/>
                  <a:gd name="T7" fmla="*/ 6 h 7"/>
                  <a:gd name="T8" fmla="*/ 3 w 7"/>
                  <a:gd name="T9" fmla="*/ 6 h 7"/>
                  <a:gd name="T10" fmla="*/ 6 w 7"/>
                  <a:gd name="T11" fmla="*/ 4 h 7"/>
                  <a:gd name="T12" fmla="*/ 6 w 7"/>
                  <a:gd name="T13" fmla="*/ 1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1"/>
                    </a:moveTo>
                    <a:cubicBezTo>
                      <a:pt x="5" y="0"/>
                      <a:pt x="4" y="0"/>
                      <a:pt x="3" y="1"/>
                    </a:cubicBezTo>
                    <a:cubicBezTo>
                      <a:pt x="0" y="4"/>
                      <a:pt x="0" y="4"/>
                      <a:pt x="0" y="4"/>
                    </a:cubicBezTo>
                    <a:cubicBezTo>
                      <a:pt x="0" y="4"/>
                      <a:pt x="0" y="6"/>
                      <a:pt x="0" y="6"/>
                    </a:cubicBezTo>
                    <a:cubicBezTo>
                      <a:pt x="1" y="7"/>
                      <a:pt x="2" y="7"/>
                      <a:pt x="3" y="6"/>
                    </a:cubicBezTo>
                    <a:cubicBezTo>
                      <a:pt x="6" y="4"/>
                      <a:pt x="6" y="4"/>
                      <a:pt x="6" y="4"/>
                    </a:cubicBezTo>
                    <a:cubicBezTo>
                      <a:pt x="7" y="3"/>
                      <a:pt x="7" y="2"/>
                      <a:pt x="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1" name="Freeform 62"/>
              <p:cNvSpPr>
                <a:spLocks/>
              </p:cNvSpPr>
              <p:nvPr/>
            </p:nvSpPr>
            <p:spPr bwMode="auto">
              <a:xfrm>
                <a:off x="3463925" y="2108200"/>
                <a:ext cx="23813" cy="47625"/>
              </a:xfrm>
              <a:custGeom>
                <a:avLst/>
                <a:gdLst>
                  <a:gd name="T0" fmla="*/ 2 w 4"/>
                  <a:gd name="T1" fmla="*/ 8 h 8"/>
                  <a:gd name="T2" fmla="*/ 3 w 4"/>
                  <a:gd name="T3" fmla="*/ 7 h 8"/>
                  <a:gd name="T4" fmla="*/ 4 w 4"/>
                  <a:gd name="T5" fmla="*/ 6 h 8"/>
                  <a:gd name="T6" fmla="*/ 4 w 4"/>
                  <a:gd name="T7" fmla="*/ 2 h 8"/>
                  <a:gd name="T8" fmla="*/ 2 w 4"/>
                  <a:gd name="T9" fmla="*/ 0 h 8"/>
                  <a:gd name="T10" fmla="*/ 0 w 4"/>
                  <a:gd name="T11" fmla="*/ 1 h 8"/>
                  <a:gd name="T12" fmla="*/ 0 w 4"/>
                  <a:gd name="T13" fmla="*/ 2 h 8"/>
                  <a:gd name="T14" fmla="*/ 0 w 4"/>
                  <a:gd name="T15" fmla="*/ 6 h 8"/>
                  <a:gd name="T16" fmla="*/ 2 w 4"/>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2" y="8"/>
                    </a:moveTo>
                    <a:cubicBezTo>
                      <a:pt x="3" y="8"/>
                      <a:pt x="3" y="8"/>
                      <a:pt x="3" y="7"/>
                    </a:cubicBezTo>
                    <a:cubicBezTo>
                      <a:pt x="4" y="7"/>
                      <a:pt x="4" y="7"/>
                      <a:pt x="4" y="6"/>
                    </a:cubicBezTo>
                    <a:cubicBezTo>
                      <a:pt x="4" y="2"/>
                      <a:pt x="4" y="2"/>
                      <a:pt x="4" y="2"/>
                    </a:cubicBezTo>
                    <a:cubicBezTo>
                      <a:pt x="4" y="1"/>
                      <a:pt x="3" y="0"/>
                      <a:pt x="2" y="0"/>
                    </a:cubicBezTo>
                    <a:cubicBezTo>
                      <a:pt x="1" y="0"/>
                      <a:pt x="0" y="1"/>
                      <a:pt x="0" y="1"/>
                    </a:cubicBezTo>
                    <a:cubicBezTo>
                      <a:pt x="0" y="2"/>
                      <a:pt x="0" y="2"/>
                      <a:pt x="0" y="2"/>
                    </a:cubicBezTo>
                    <a:cubicBezTo>
                      <a:pt x="0" y="6"/>
                      <a:pt x="0" y="6"/>
                      <a:pt x="0" y="6"/>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2" name="Freeform 63"/>
              <p:cNvSpPr>
                <a:spLocks noEditPoints="1"/>
              </p:cNvSpPr>
              <p:nvPr/>
            </p:nvSpPr>
            <p:spPr bwMode="auto">
              <a:xfrm>
                <a:off x="3368675" y="2201863"/>
                <a:ext cx="188913" cy="211138"/>
              </a:xfrm>
              <a:custGeom>
                <a:avLst/>
                <a:gdLst>
                  <a:gd name="T0" fmla="*/ 16 w 32"/>
                  <a:gd name="T1" fmla="*/ 0 h 36"/>
                  <a:gd name="T2" fmla="*/ 0 w 32"/>
                  <a:gd name="T3" fmla="*/ 16 h 36"/>
                  <a:gd name="T4" fmla="*/ 8 w 32"/>
                  <a:gd name="T5" fmla="*/ 30 h 36"/>
                  <a:gd name="T6" fmla="*/ 8 w 32"/>
                  <a:gd name="T7" fmla="*/ 36 h 36"/>
                  <a:gd name="T8" fmla="*/ 24 w 32"/>
                  <a:gd name="T9" fmla="*/ 36 h 36"/>
                  <a:gd name="T10" fmla="*/ 24 w 32"/>
                  <a:gd name="T11" fmla="*/ 30 h 36"/>
                  <a:gd name="T12" fmla="*/ 32 w 32"/>
                  <a:gd name="T13" fmla="*/ 16 h 36"/>
                  <a:gd name="T14" fmla="*/ 16 w 32"/>
                  <a:gd name="T15" fmla="*/ 0 h 36"/>
                  <a:gd name="T16" fmla="*/ 22 w 32"/>
                  <a:gd name="T17" fmla="*/ 26 h 36"/>
                  <a:gd name="T18" fmla="*/ 20 w 32"/>
                  <a:gd name="T19" fmla="*/ 27 h 36"/>
                  <a:gd name="T20" fmla="*/ 20 w 32"/>
                  <a:gd name="T21" fmla="*/ 30 h 36"/>
                  <a:gd name="T22" fmla="*/ 20 w 32"/>
                  <a:gd name="T23" fmla="*/ 32 h 36"/>
                  <a:gd name="T24" fmla="*/ 12 w 32"/>
                  <a:gd name="T25" fmla="*/ 32 h 36"/>
                  <a:gd name="T26" fmla="*/ 12 w 32"/>
                  <a:gd name="T27" fmla="*/ 30 h 36"/>
                  <a:gd name="T28" fmla="*/ 12 w 32"/>
                  <a:gd name="T29" fmla="*/ 27 h 36"/>
                  <a:gd name="T30" fmla="*/ 10 w 32"/>
                  <a:gd name="T31" fmla="*/ 26 h 36"/>
                  <a:gd name="T32" fmla="*/ 4 w 32"/>
                  <a:gd name="T33" fmla="*/ 16 h 36"/>
                  <a:gd name="T34" fmla="*/ 16 w 32"/>
                  <a:gd name="T35" fmla="*/ 4 h 36"/>
                  <a:gd name="T36" fmla="*/ 28 w 32"/>
                  <a:gd name="T37" fmla="*/ 16 h 36"/>
                  <a:gd name="T38" fmla="*/ 22 w 32"/>
                  <a:gd name="T39"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6">
                    <a:moveTo>
                      <a:pt x="16" y="0"/>
                    </a:moveTo>
                    <a:cubicBezTo>
                      <a:pt x="7" y="0"/>
                      <a:pt x="0" y="7"/>
                      <a:pt x="0" y="16"/>
                    </a:cubicBezTo>
                    <a:cubicBezTo>
                      <a:pt x="0" y="22"/>
                      <a:pt x="3" y="27"/>
                      <a:pt x="8" y="30"/>
                    </a:cubicBezTo>
                    <a:cubicBezTo>
                      <a:pt x="8" y="36"/>
                      <a:pt x="8" y="36"/>
                      <a:pt x="8" y="36"/>
                    </a:cubicBezTo>
                    <a:cubicBezTo>
                      <a:pt x="24" y="36"/>
                      <a:pt x="24" y="36"/>
                      <a:pt x="24" y="36"/>
                    </a:cubicBezTo>
                    <a:cubicBezTo>
                      <a:pt x="24" y="30"/>
                      <a:pt x="24" y="30"/>
                      <a:pt x="24" y="30"/>
                    </a:cubicBezTo>
                    <a:cubicBezTo>
                      <a:pt x="29" y="27"/>
                      <a:pt x="32" y="22"/>
                      <a:pt x="32" y="16"/>
                    </a:cubicBezTo>
                    <a:cubicBezTo>
                      <a:pt x="32" y="7"/>
                      <a:pt x="25" y="0"/>
                      <a:pt x="16" y="0"/>
                    </a:cubicBezTo>
                    <a:close/>
                    <a:moveTo>
                      <a:pt x="22" y="26"/>
                    </a:moveTo>
                    <a:cubicBezTo>
                      <a:pt x="20" y="27"/>
                      <a:pt x="20" y="27"/>
                      <a:pt x="20" y="27"/>
                    </a:cubicBezTo>
                    <a:cubicBezTo>
                      <a:pt x="20" y="30"/>
                      <a:pt x="20" y="30"/>
                      <a:pt x="20" y="30"/>
                    </a:cubicBezTo>
                    <a:cubicBezTo>
                      <a:pt x="20" y="32"/>
                      <a:pt x="20" y="32"/>
                      <a:pt x="20" y="32"/>
                    </a:cubicBezTo>
                    <a:cubicBezTo>
                      <a:pt x="12" y="32"/>
                      <a:pt x="12" y="32"/>
                      <a:pt x="12" y="32"/>
                    </a:cubicBezTo>
                    <a:cubicBezTo>
                      <a:pt x="12" y="30"/>
                      <a:pt x="12" y="30"/>
                      <a:pt x="12" y="30"/>
                    </a:cubicBezTo>
                    <a:cubicBezTo>
                      <a:pt x="12" y="27"/>
                      <a:pt x="12" y="27"/>
                      <a:pt x="12" y="27"/>
                    </a:cubicBezTo>
                    <a:cubicBezTo>
                      <a:pt x="10" y="26"/>
                      <a:pt x="10" y="26"/>
                      <a:pt x="10" y="26"/>
                    </a:cubicBezTo>
                    <a:cubicBezTo>
                      <a:pt x="6" y="24"/>
                      <a:pt x="4" y="20"/>
                      <a:pt x="4" y="16"/>
                    </a:cubicBezTo>
                    <a:cubicBezTo>
                      <a:pt x="4" y="9"/>
                      <a:pt x="9" y="4"/>
                      <a:pt x="16" y="4"/>
                    </a:cubicBezTo>
                    <a:cubicBezTo>
                      <a:pt x="23" y="4"/>
                      <a:pt x="28" y="9"/>
                      <a:pt x="28" y="16"/>
                    </a:cubicBezTo>
                    <a:cubicBezTo>
                      <a:pt x="28" y="20"/>
                      <a:pt x="26" y="24"/>
                      <a:pt x="22"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3" name="Freeform 64"/>
              <p:cNvSpPr>
                <a:spLocks/>
              </p:cNvSpPr>
              <p:nvPr/>
            </p:nvSpPr>
            <p:spPr bwMode="auto">
              <a:xfrm>
                <a:off x="3416300" y="2436813"/>
                <a:ext cx="93663" cy="47625"/>
              </a:xfrm>
              <a:custGeom>
                <a:avLst/>
                <a:gdLst>
                  <a:gd name="T0" fmla="*/ 0 w 16"/>
                  <a:gd name="T1" fmla="*/ 4 h 8"/>
                  <a:gd name="T2" fmla="*/ 4 w 16"/>
                  <a:gd name="T3" fmla="*/ 4 h 8"/>
                  <a:gd name="T4" fmla="*/ 4 w 16"/>
                  <a:gd name="T5" fmla="*/ 4 h 8"/>
                  <a:gd name="T6" fmla="*/ 8 w 16"/>
                  <a:gd name="T7" fmla="*/ 8 h 8"/>
                  <a:gd name="T8" fmla="*/ 12 w 16"/>
                  <a:gd name="T9" fmla="*/ 4 h 8"/>
                  <a:gd name="T10" fmla="*/ 12 w 16"/>
                  <a:gd name="T11" fmla="*/ 4 h 8"/>
                  <a:gd name="T12" fmla="*/ 16 w 16"/>
                  <a:gd name="T13" fmla="*/ 4 h 8"/>
                  <a:gd name="T14" fmla="*/ 16 w 16"/>
                  <a:gd name="T15" fmla="*/ 0 h 8"/>
                  <a:gd name="T16" fmla="*/ 0 w 16"/>
                  <a:gd name="T17" fmla="*/ 0 h 8"/>
                  <a:gd name="T18" fmla="*/ 0 w 16"/>
                  <a:gd name="T19"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8">
                    <a:moveTo>
                      <a:pt x="0" y="4"/>
                    </a:moveTo>
                    <a:cubicBezTo>
                      <a:pt x="4" y="4"/>
                      <a:pt x="4" y="4"/>
                      <a:pt x="4" y="4"/>
                    </a:cubicBezTo>
                    <a:cubicBezTo>
                      <a:pt x="4" y="4"/>
                      <a:pt x="4" y="4"/>
                      <a:pt x="4" y="4"/>
                    </a:cubicBezTo>
                    <a:cubicBezTo>
                      <a:pt x="4" y="6"/>
                      <a:pt x="6" y="8"/>
                      <a:pt x="8" y="8"/>
                    </a:cubicBezTo>
                    <a:cubicBezTo>
                      <a:pt x="10" y="8"/>
                      <a:pt x="12" y="6"/>
                      <a:pt x="12" y="4"/>
                    </a:cubicBezTo>
                    <a:cubicBezTo>
                      <a:pt x="12" y="4"/>
                      <a:pt x="12" y="4"/>
                      <a:pt x="12" y="4"/>
                    </a:cubicBezTo>
                    <a:cubicBezTo>
                      <a:pt x="16" y="4"/>
                      <a:pt x="16" y="4"/>
                      <a:pt x="16" y="4"/>
                    </a:cubicBezTo>
                    <a:cubicBezTo>
                      <a:pt x="16" y="0"/>
                      <a:pt x="16" y="0"/>
                      <a:pt x="16" y="0"/>
                    </a:cubicBezTo>
                    <a:cubicBezTo>
                      <a:pt x="0" y="0"/>
                      <a:pt x="0" y="0"/>
                      <a:pt x="0" y="0"/>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 name="Group 5"/>
          <p:cNvGrpSpPr/>
          <p:nvPr/>
        </p:nvGrpSpPr>
        <p:grpSpPr>
          <a:xfrm>
            <a:off x="5461001" y="8014078"/>
            <a:ext cx="3058095" cy="2279475"/>
            <a:chOff x="5461001" y="8014078"/>
            <a:chExt cx="3058095" cy="2279475"/>
          </a:xfrm>
        </p:grpSpPr>
        <p:sp>
          <p:nvSpPr>
            <p:cNvPr id="212" name="Rectangle 211"/>
            <p:cNvSpPr/>
            <p:nvPr/>
          </p:nvSpPr>
          <p:spPr>
            <a:xfrm>
              <a:off x="5461001" y="9185557"/>
              <a:ext cx="3058095" cy="1107996"/>
            </a:xfrm>
            <a:prstGeom prst="rect">
              <a:avLst/>
            </a:prstGeom>
          </p:spPr>
          <p:txBody>
            <a:bodyPr wrap="square" lIns="182843" tIns="91422" rIns="182843" bIns="91422">
              <a:spAutoFit/>
            </a:bodyPr>
            <a:lstStyle/>
            <a:p>
              <a:pPr algn="ctr">
                <a:lnSpc>
                  <a:spcPct val="150000"/>
                </a:lnSpc>
              </a:pPr>
              <a:r>
                <a:rPr lang="pt-BR" sz="2000" dirty="0">
                  <a:latin typeface="Lato Light"/>
                  <a:cs typeface="Lato Light"/>
                </a:rPr>
                <a:t>Lorem ipsum dolor sit amet, consectetur.</a:t>
              </a:r>
              <a:endParaRPr lang="id-ID" sz="2000" dirty="0">
                <a:solidFill>
                  <a:schemeClr val="bg1">
                    <a:lumMod val="65000"/>
                  </a:schemeClr>
                </a:solidFill>
                <a:latin typeface="Lato Light"/>
                <a:cs typeface="Lato Light"/>
              </a:endParaRPr>
            </a:p>
          </p:txBody>
        </p:sp>
        <p:sp>
          <p:nvSpPr>
            <p:cNvPr id="213" name="TextBox 212"/>
            <p:cNvSpPr txBox="1"/>
            <p:nvPr/>
          </p:nvSpPr>
          <p:spPr>
            <a:xfrm>
              <a:off x="6501551" y="8766554"/>
              <a:ext cx="984810" cy="615517"/>
            </a:xfrm>
            <a:prstGeom prst="rect">
              <a:avLst/>
            </a:prstGeom>
            <a:noFill/>
          </p:spPr>
          <p:txBody>
            <a:bodyPr wrap="none" lIns="182843" tIns="91422" rIns="182843" bIns="91422" rtlCol="0">
              <a:spAutoFit/>
            </a:bodyPr>
            <a:lstStyle/>
            <a:p>
              <a:pPr algn="ctr"/>
              <a:r>
                <a:rPr lang="id-ID" sz="2800" b="1" dirty="0" smtClean="0">
                  <a:solidFill>
                    <a:schemeClr val="tx2"/>
                  </a:solidFill>
                  <a:latin typeface="Lato Regular"/>
                  <a:cs typeface="Lato Regular"/>
                </a:rPr>
                <a:t>Hot</a:t>
              </a:r>
              <a:endParaRPr lang="id-ID" sz="2800" b="1" dirty="0">
                <a:solidFill>
                  <a:schemeClr val="tx2"/>
                </a:solidFill>
                <a:latin typeface="Lato Regular"/>
                <a:cs typeface="Lato Regular"/>
              </a:endParaRPr>
            </a:p>
          </p:txBody>
        </p:sp>
        <p:grpSp>
          <p:nvGrpSpPr>
            <p:cNvPr id="224" name="Group 223"/>
            <p:cNvGrpSpPr/>
            <p:nvPr/>
          </p:nvGrpSpPr>
          <p:grpSpPr>
            <a:xfrm>
              <a:off x="6603107" y="8014078"/>
              <a:ext cx="752280" cy="752476"/>
              <a:chOff x="2522538" y="2108200"/>
              <a:chExt cx="376238" cy="376238"/>
            </a:xfrm>
            <a:solidFill>
              <a:schemeClr val="accent3"/>
            </a:solidFill>
          </p:grpSpPr>
          <p:sp>
            <p:nvSpPr>
              <p:cNvPr id="225" name="Freeform 54"/>
              <p:cNvSpPr>
                <a:spLocks/>
              </p:cNvSpPr>
              <p:nvPr/>
            </p:nvSpPr>
            <p:spPr bwMode="auto">
              <a:xfrm>
                <a:off x="2522538" y="2319338"/>
                <a:ext cx="163513" cy="71438"/>
              </a:xfrm>
              <a:custGeom>
                <a:avLst/>
                <a:gdLst>
                  <a:gd name="T0" fmla="*/ 3 w 28"/>
                  <a:gd name="T1" fmla="*/ 10 h 12"/>
                  <a:gd name="T2" fmla="*/ 10 w 28"/>
                  <a:gd name="T3" fmla="*/ 12 h 12"/>
                  <a:gd name="T4" fmla="*/ 28 w 28"/>
                  <a:gd name="T5" fmla="*/ 8 h 12"/>
                  <a:gd name="T6" fmla="*/ 5 w 28"/>
                  <a:gd name="T7" fmla="*/ 1 h 12"/>
                  <a:gd name="T8" fmla="*/ 2 w 28"/>
                  <a:gd name="T9" fmla="*/ 1 h 12"/>
                  <a:gd name="T10" fmla="*/ 0 w 28"/>
                  <a:gd name="T11" fmla="*/ 5 h 12"/>
                  <a:gd name="T12" fmla="*/ 0 w 28"/>
                  <a:gd name="T13" fmla="*/ 6 h 12"/>
                  <a:gd name="T14" fmla="*/ 3 w 28"/>
                  <a:gd name="T15" fmla="*/ 1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2">
                    <a:moveTo>
                      <a:pt x="3" y="10"/>
                    </a:moveTo>
                    <a:cubicBezTo>
                      <a:pt x="10" y="12"/>
                      <a:pt x="10" y="12"/>
                      <a:pt x="10" y="12"/>
                    </a:cubicBezTo>
                    <a:cubicBezTo>
                      <a:pt x="28" y="8"/>
                      <a:pt x="28" y="8"/>
                      <a:pt x="28" y="8"/>
                    </a:cubicBezTo>
                    <a:cubicBezTo>
                      <a:pt x="5" y="1"/>
                      <a:pt x="5" y="1"/>
                      <a:pt x="5" y="1"/>
                    </a:cubicBezTo>
                    <a:cubicBezTo>
                      <a:pt x="4" y="0"/>
                      <a:pt x="3" y="1"/>
                      <a:pt x="2" y="1"/>
                    </a:cubicBezTo>
                    <a:cubicBezTo>
                      <a:pt x="1" y="2"/>
                      <a:pt x="0" y="3"/>
                      <a:pt x="0" y="5"/>
                    </a:cubicBezTo>
                    <a:cubicBezTo>
                      <a:pt x="0" y="6"/>
                      <a:pt x="0" y="6"/>
                      <a:pt x="0" y="6"/>
                    </a:cubicBezTo>
                    <a:cubicBezTo>
                      <a:pt x="0" y="8"/>
                      <a:pt x="1" y="9"/>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6" name="Freeform 55"/>
              <p:cNvSpPr>
                <a:spLocks/>
              </p:cNvSpPr>
              <p:nvPr/>
            </p:nvSpPr>
            <p:spPr bwMode="auto">
              <a:xfrm>
                <a:off x="2774950" y="2425700"/>
                <a:ext cx="123825" cy="58738"/>
              </a:xfrm>
              <a:custGeom>
                <a:avLst/>
                <a:gdLst>
                  <a:gd name="T0" fmla="*/ 18 w 21"/>
                  <a:gd name="T1" fmla="*/ 0 h 10"/>
                  <a:gd name="T2" fmla="*/ 18 w 21"/>
                  <a:gd name="T3" fmla="*/ 0 h 10"/>
                  <a:gd name="T4" fmla="*/ 0 w 21"/>
                  <a:gd name="T5" fmla="*/ 5 h 10"/>
                  <a:gd name="T6" fmla="*/ 16 w 21"/>
                  <a:gd name="T7" fmla="*/ 10 h 10"/>
                  <a:gd name="T8" fmla="*/ 19 w 21"/>
                  <a:gd name="T9" fmla="*/ 9 h 10"/>
                  <a:gd name="T10" fmla="*/ 21 w 21"/>
                  <a:gd name="T11" fmla="*/ 6 h 10"/>
                  <a:gd name="T12" fmla="*/ 21 w 21"/>
                  <a:gd name="T13" fmla="*/ 4 h 10"/>
                  <a:gd name="T14" fmla="*/ 18 w 21"/>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0">
                    <a:moveTo>
                      <a:pt x="18" y="0"/>
                    </a:moveTo>
                    <a:cubicBezTo>
                      <a:pt x="18" y="0"/>
                      <a:pt x="18" y="0"/>
                      <a:pt x="18" y="0"/>
                    </a:cubicBezTo>
                    <a:cubicBezTo>
                      <a:pt x="0" y="5"/>
                      <a:pt x="0" y="5"/>
                      <a:pt x="0" y="5"/>
                    </a:cubicBezTo>
                    <a:cubicBezTo>
                      <a:pt x="16" y="10"/>
                      <a:pt x="16" y="10"/>
                      <a:pt x="16" y="10"/>
                    </a:cubicBezTo>
                    <a:cubicBezTo>
                      <a:pt x="17" y="10"/>
                      <a:pt x="18" y="10"/>
                      <a:pt x="19" y="9"/>
                    </a:cubicBezTo>
                    <a:cubicBezTo>
                      <a:pt x="20" y="8"/>
                      <a:pt x="21" y="7"/>
                      <a:pt x="21" y="6"/>
                    </a:cubicBezTo>
                    <a:cubicBezTo>
                      <a:pt x="21" y="4"/>
                      <a:pt x="21" y="4"/>
                      <a:pt x="21" y="4"/>
                    </a:cubicBezTo>
                    <a:cubicBezTo>
                      <a:pt x="21" y="2"/>
                      <a:pt x="20" y="1"/>
                      <a:pt x="1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7" name="Freeform 56"/>
              <p:cNvSpPr>
                <a:spLocks/>
              </p:cNvSpPr>
              <p:nvPr/>
            </p:nvSpPr>
            <p:spPr bwMode="auto">
              <a:xfrm>
                <a:off x="2522538" y="2343150"/>
                <a:ext cx="376238" cy="141288"/>
              </a:xfrm>
              <a:custGeom>
                <a:avLst/>
                <a:gdLst>
                  <a:gd name="T0" fmla="*/ 62 w 64"/>
                  <a:gd name="T1" fmla="*/ 1 h 24"/>
                  <a:gd name="T2" fmla="*/ 60 w 64"/>
                  <a:gd name="T3" fmla="*/ 0 h 24"/>
                  <a:gd name="T4" fmla="*/ 59 w 64"/>
                  <a:gd name="T5" fmla="*/ 0 h 24"/>
                  <a:gd name="T6" fmla="*/ 3 w 64"/>
                  <a:gd name="T7" fmla="*/ 14 h 24"/>
                  <a:gd name="T8" fmla="*/ 0 w 64"/>
                  <a:gd name="T9" fmla="*/ 18 h 24"/>
                  <a:gd name="T10" fmla="*/ 0 w 64"/>
                  <a:gd name="T11" fmla="*/ 20 h 24"/>
                  <a:gd name="T12" fmla="*/ 2 w 64"/>
                  <a:gd name="T13" fmla="*/ 23 h 24"/>
                  <a:gd name="T14" fmla="*/ 4 w 64"/>
                  <a:gd name="T15" fmla="*/ 24 h 24"/>
                  <a:gd name="T16" fmla="*/ 5 w 64"/>
                  <a:gd name="T17" fmla="*/ 24 h 24"/>
                  <a:gd name="T18" fmla="*/ 61 w 64"/>
                  <a:gd name="T19" fmla="*/ 10 h 24"/>
                  <a:gd name="T20" fmla="*/ 64 w 64"/>
                  <a:gd name="T21" fmla="*/ 6 h 24"/>
                  <a:gd name="T22" fmla="*/ 64 w 64"/>
                  <a:gd name="T23" fmla="*/ 4 h 24"/>
                  <a:gd name="T24" fmla="*/ 62 w 64"/>
                  <a:gd name="T25"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24">
                    <a:moveTo>
                      <a:pt x="62" y="1"/>
                    </a:moveTo>
                    <a:cubicBezTo>
                      <a:pt x="62" y="1"/>
                      <a:pt x="61" y="0"/>
                      <a:pt x="60" y="0"/>
                    </a:cubicBezTo>
                    <a:cubicBezTo>
                      <a:pt x="59" y="0"/>
                      <a:pt x="59" y="0"/>
                      <a:pt x="59" y="0"/>
                    </a:cubicBezTo>
                    <a:cubicBezTo>
                      <a:pt x="3" y="14"/>
                      <a:pt x="3" y="14"/>
                      <a:pt x="3" y="14"/>
                    </a:cubicBezTo>
                    <a:cubicBezTo>
                      <a:pt x="1" y="15"/>
                      <a:pt x="0" y="16"/>
                      <a:pt x="0" y="18"/>
                    </a:cubicBezTo>
                    <a:cubicBezTo>
                      <a:pt x="0" y="20"/>
                      <a:pt x="0" y="20"/>
                      <a:pt x="0" y="20"/>
                    </a:cubicBezTo>
                    <a:cubicBezTo>
                      <a:pt x="0" y="21"/>
                      <a:pt x="1" y="22"/>
                      <a:pt x="2" y="23"/>
                    </a:cubicBezTo>
                    <a:cubicBezTo>
                      <a:pt x="2" y="24"/>
                      <a:pt x="3" y="24"/>
                      <a:pt x="4" y="24"/>
                    </a:cubicBezTo>
                    <a:cubicBezTo>
                      <a:pt x="5" y="24"/>
                      <a:pt x="5" y="24"/>
                      <a:pt x="5" y="24"/>
                    </a:cubicBezTo>
                    <a:cubicBezTo>
                      <a:pt x="61" y="10"/>
                      <a:pt x="61" y="10"/>
                      <a:pt x="61" y="10"/>
                    </a:cubicBezTo>
                    <a:cubicBezTo>
                      <a:pt x="63" y="9"/>
                      <a:pt x="64" y="8"/>
                      <a:pt x="64" y="6"/>
                    </a:cubicBezTo>
                    <a:cubicBezTo>
                      <a:pt x="64" y="4"/>
                      <a:pt x="64" y="4"/>
                      <a:pt x="64" y="4"/>
                    </a:cubicBezTo>
                    <a:cubicBezTo>
                      <a:pt x="64" y="3"/>
                      <a:pt x="63" y="2"/>
                      <a:pt x="6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8" name="Freeform 57"/>
              <p:cNvSpPr>
                <a:spLocks noEditPoints="1"/>
              </p:cNvSpPr>
              <p:nvPr/>
            </p:nvSpPr>
            <p:spPr bwMode="auto">
              <a:xfrm>
                <a:off x="2605088" y="2108200"/>
                <a:ext cx="217488" cy="258763"/>
              </a:xfrm>
              <a:custGeom>
                <a:avLst/>
                <a:gdLst>
                  <a:gd name="T0" fmla="*/ 8 w 37"/>
                  <a:gd name="T1" fmla="*/ 32 h 44"/>
                  <a:gd name="T2" fmla="*/ 31 w 37"/>
                  <a:gd name="T3" fmla="*/ 35 h 44"/>
                  <a:gd name="T4" fmla="*/ 20 w 37"/>
                  <a:gd name="T5" fmla="*/ 0 h 44"/>
                  <a:gd name="T6" fmla="*/ 8 w 37"/>
                  <a:gd name="T7" fmla="*/ 32 h 44"/>
                  <a:gd name="T8" fmla="*/ 15 w 37"/>
                  <a:gd name="T9" fmla="*/ 28 h 44"/>
                  <a:gd name="T10" fmla="*/ 21 w 37"/>
                  <a:gd name="T11" fmla="*/ 16 h 44"/>
                  <a:gd name="T12" fmla="*/ 20 w 37"/>
                  <a:gd name="T13" fmla="*/ 36 h 44"/>
                  <a:gd name="T14" fmla="*/ 15 w 37"/>
                  <a:gd name="T15" fmla="*/ 28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44">
                    <a:moveTo>
                      <a:pt x="8" y="32"/>
                    </a:moveTo>
                    <a:cubicBezTo>
                      <a:pt x="11" y="40"/>
                      <a:pt x="24" y="44"/>
                      <a:pt x="31" y="35"/>
                    </a:cubicBezTo>
                    <a:cubicBezTo>
                      <a:pt x="37" y="25"/>
                      <a:pt x="31" y="10"/>
                      <a:pt x="20" y="0"/>
                    </a:cubicBezTo>
                    <a:cubicBezTo>
                      <a:pt x="22" y="11"/>
                      <a:pt x="0" y="15"/>
                      <a:pt x="8" y="32"/>
                    </a:cubicBezTo>
                    <a:close/>
                    <a:moveTo>
                      <a:pt x="15" y="28"/>
                    </a:moveTo>
                    <a:cubicBezTo>
                      <a:pt x="17" y="26"/>
                      <a:pt x="21" y="24"/>
                      <a:pt x="21" y="16"/>
                    </a:cubicBezTo>
                    <a:cubicBezTo>
                      <a:pt x="31" y="22"/>
                      <a:pt x="27" y="38"/>
                      <a:pt x="20" y="36"/>
                    </a:cubicBezTo>
                    <a:cubicBezTo>
                      <a:pt x="13" y="35"/>
                      <a:pt x="13" y="30"/>
                      <a:pt x="15"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2" name="Group 1"/>
          <p:cNvGrpSpPr/>
          <p:nvPr/>
        </p:nvGrpSpPr>
        <p:grpSpPr>
          <a:xfrm>
            <a:off x="2160339" y="4874654"/>
            <a:ext cx="3058095" cy="2212598"/>
            <a:chOff x="2160339" y="4874654"/>
            <a:chExt cx="3058095" cy="2212598"/>
          </a:xfrm>
        </p:grpSpPr>
        <p:sp>
          <p:nvSpPr>
            <p:cNvPr id="201" name="Rectangle 200"/>
            <p:cNvSpPr/>
            <p:nvPr/>
          </p:nvSpPr>
          <p:spPr>
            <a:xfrm>
              <a:off x="2160339" y="6004941"/>
              <a:ext cx="3058095" cy="1082311"/>
            </a:xfrm>
            <a:prstGeom prst="rect">
              <a:avLst/>
            </a:prstGeom>
          </p:spPr>
          <p:txBody>
            <a:bodyPr wrap="square" lIns="182843" tIns="91422" rIns="182843" bIns="91422">
              <a:spAutoFit/>
            </a:bodyPr>
            <a:lstStyle/>
            <a:p>
              <a:pPr algn="ctr">
                <a:lnSpc>
                  <a:spcPct val="150000"/>
                </a:lnSpc>
              </a:pPr>
              <a:r>
                <a:rPr lang="pt-BR" sz="2000" dirty="0">
                  <a:latin typeface="Lato Light"/>
                  <a:cs typeface="Lato Light"/>
                </a:rPr>
                <a:t>Lorem ipsum dolor sit amet, </a:t>
              </a:r>
              <a:r>
                <a:rPr lang="pt-BR" sz="2000" dirty="0" smtClean="0">
                  <a:latin typeface="Lato Light"/>
                  <a:cs typeface="Lato Light"/>
                </a:rPr>
                <a:t>consectetur.</a:t>
              </a:r>
              <a:endParaRPr lang="id-ID" sz="2000" dirty="0">
                <a:solidFill>
                  <a:schemeClr val="bg1">
                    <a:lumMod val="65000"/>
                  </a:schemeClr>
                </a:solidFill>
                <a:latin typeface="Lato Light"/>
                <a:cs typeface="Lato Light"/>
              </a:endParaRPr>
            </a:p>
          </p:txBody>
        </p:sp>
        <p:sp>
          <p:nvSpPr>
            <p:cNvPr id="202" name="TextBox 201"/>
            <p:cNvSpPr txBox="1"/>
            <p:nvPr/>
          </p:nvSpPr>
          <p:spPr>
            <a:xfrm>
              <a:off x="2854638" y="5585938"/>
              <a:ext cx="1677308" cy="615517"/>
            </a:xfrm>
            <a:prstGeom prst="rect">
              <a:avLst/>
            </a:prstGeom>
            <a:noFill/>
          </p:spPr>
          <p:txBody>
            <a:bodyPr wrap="none" lIns="182843" tIns="91422" rIns="182843" bIns="91422" rtlCol="0">
              <a:spAutoFit/>
            </a:bodyPr>
            <a:lstStyle/>
            <a:p>
              <a:pPr algn="ctr"/>
              <a:r>
                <a:rPr lang="id-ID" sz="2800" b="1" dirty="0" smtClean="0">
                  <a:solidFill>
                    <a:schemeClr val="tx2"/>
                  </a:solidFill>
                  <a:latin typeface="Lato Regular"/>
                  <a:cs typeface="Lato Regular"/>
                </a:rPr>
                <a:t>Settings</a:t>
              </a:r>
              <a:endParaRPr lang="id-ID" sz="2800" b="1" dirty="0">
                <a:solidFill>
                  <a:schemeClr val="tx2"/>
                </a:solidFill>
                <a:latin typeface="Lato Regular"/>
                <a:cs typeface="Lato Regular"/>
              </a:endParaRPr>
            </a:p>
          </p:txBody>
        </p:sp>
        <p:sp>
          <p:nvSpPr>
            <p:cNvPr id="229" name="Freeform 22"/>
            <p:cNvSpPr>
              <a:spLocks noEditPoints="1"/>
            </p:cNvSpPr>
            <p:nvPr/>
          </p:nvSpPr>
          <p:spPr bwMode="auto">
            <a:xfrm>
              <a:off x="3335195" y="4874654"/>
              <a:ext cx="695051" cy="695232"/>
            </a:xfrm>
            <a:custGeom>
              <a:avLst/>
              <a:gdLst>
                <a:gd name="T0" fmla="*/ 42 w 44"/>
                <a:gd name="T1" fmla="*/ 18 h 44"/>
                <a:gd name="T2" fmla="*/ 35 w 44"/>
                <a:gd name="T3" fmla="*/ 18 h 44"/>
                <a:gd name="T4" fmla="*/ 34 w 44"/>
                <a:gd name="T5" fmla="*/ 14 h 44"/>
                <a:gd name="T6" fmla="*/ 38 w 44"/>
                <a:gd name="T7" fmla="*/ 10 h 44"/>
                <a:gd name="T8" fmla="*/ 38 w 44"/>
                <a:gd name="T9" fmla="*/ 7 h 44"/>
                <a:gd name="T10" fmla="*/ 36 w 44"/>
                <a:gd name="T11" fmla="*/ 5 h 44"/>
                <a:gd name="T12" fmla="*/ 33 w 44"/>
                <a:gd name="T13" fmla="*/ 5 h 44"/>
                <a:gd name="T14" fmla="*/ 29 w 44"/>
                <a:gd name="T15" fmla="*/ 9 h 44"/>
                <a:gd name="T16" fmla="*/ 25 w 44"/>
                <a:gd name="T17" fmla="*/ 8 h 44"/>
                <a:gd name="T18" fmla="*/ 25 w 44"/>
                <a:gd name="T19" fmla="*/ 2 h 44"/>
                <a:gd name="T20" fmla="*/ 23 w 44"/>
                <a:gd name="T21" fmla="*/ 0 h 44"/>
                <a:gd name="T22" fmla="*/ 20 w 44"/>
                <a:gd name="T23" fmla="*/ 0 h 44"/>
                <a:gd name="T24" fmla="*/ 18 w 44"/>
                <a:gd name="T25" fmla="*/ 2 h 44"/>
                <a:gd name="T26" fmla="*/ 18 w 44"/>
                <a:gd name="T27" fmla="*/ 8 h 44"/>
                <a:gd name="T28" fmla="*/ 14 w 44"/>
                <a:gd name="T29" fmla="*/ 9 h 44"/>
                <a:gd name="T30" fmla="*/ 10 w 44"/>
                <a:gd name="T31" fmla="*/ 6 h 44"/>
                <a:gd name="T32" fmla="*/ 7 w 44"/>
                <a:gd name="T33" fmla="*/ 6 h 44"/>
                <a:gd name="T34" fmla="*/ 5 w 44"/>
                <a:gd name="T35" fmla="*/ 8 h 44"/>
                <a:gd name="T36" fmla="*/ 5 w 44"/>
                <a:gd name="T37" fmla="*/ 11 h 44"/>
                <a:gd name="T38" fmla="*/ 9 w 44"/>
                <a:gd name="T39" fmla="*/ 15 h 44"/>
                <a:gd name="T40" fmla="*/ 7 w 44"/>
                <a:gd name="T41" fmla="*/ 19 h 44"/>
                <a:gd name="T42" fmla="*/ 2 w 44"/>
                <a:gd name="T43" fmla="*/ 19 h 44"/>
                <a:gd name="T44" fmla="*/ 0 w 44"/>
                <a:gd name="T45" fmla="*/ 21 h 44"/>
                <a:gd name="T46" fmla="*/ 0 w 44"/>
                <a:gd name="T47" fmla="*/ 24 h 44"/>
                <a:gd name="T48" fmla="*/ 2 w 44"/>
                <a:gd name="T49" fmla="*/ 26 h 44"/>
                <a:gd name="T50" fmla="*/ 7 w 44"/>
                <a:gd name="T51" fmla="*/ 26 h 44"/>
                <a:gd name="T52" fmla="*/ 9 w 44"/>
                <a:gd name="T53" fmla="*/ 30 h 44"/>
                <a:gd name="T54" fmla="*/ 6 w 44"/>
                <a:gd name="T55" fmla="*/ 34 h 44"/>
                <a:gd name="T56" fmla="*/ 6 w 44"/>
                <a:gd name="T57" fmla="*/ 37 h 44"/>
                <a:gd name="T58" fmla="*/ 8 w 44"/>
                <a:gd name="T59" fmla="*/ 39 h 44"/>
                <a:gd name="T60" fmla="*/ 11 w 44"/>
                <a:gd name="T61" fmla="*/ 39 h 44"/>
                <a:gd name="T62" fmla="*/ 15 w 44"/>
                <a:gd name="T63" fmla="*/ 35 h 44"/>
                <a:gd name="T64" fmla="*/ 19 w 44"/>
                <a:gd name="T65" fmla="*/ 36 h 44"/>
                <a:gd name="T66" fmla="*/ 19 w 44"/>
                <a:gd name="T67" fmla="*/ 42 h 44"/>
                <a:gd name="T68" fmla="*/ 21 w 44"/>
                <a:gd name="T69" fmla="*/ 44 h 44"/>
                <a:gd name="T70" fmla="*/ 24 w 44"/>
                <a:gd name="T71" fmla="*/ 44 h 44"/>
                <a:gd name="T72" fmla="*/ 26 w 44"/>
                <a:gd name="T73" fmla="*/ 42 h 44"/>
                <a:gd name="T74" fmla="*/ 26 w 44"/>
                <a:gd name="T75" fmla="*/ 36 h 44"/>
                <a:gd name="T76" fmla="*/ 30 w 44"/>
                <a:gd name="T77" fmla="*/ 34 h 44"/>
                <a:gd name="T78" fmla="*/ 34 w 44"/>
                <a:gd name="T79" fmla="*/ 38 h 44"/>
                <a:gd name="T80" fmla="*/ 37 w 44"/>
                <a:gd name="T81" fmla="*/ 38 h 44"/>
                <a:gd name="T82" fmla="*/ 39 w 44"/>
                <a:gd name="T83" fmla="*/ 36 h 44"/>
                <a:gd name="T84" fmla="*/ 39 w 44"/>
                <a:gd name="T85" fmla="*/ 33 h 44"/>
                <a:gd name="T86" fmla="*/ 35 w 44"/>
                <a:gd name="T87" fmla="*/ 28 h 44"/>
                <a:gd name="T88" fmla="*/ 36 w 44"/>
                <a:gd name="T89" fmla="*/ 25 h 44"/>
                <a:gd name="T90" fmla="*/ 42 w 44"/>
                <a:gd name="T91" fmla="*/ 25 h 44"/>
                <a:gd name="T92" fmla="*/ 44 w 44"/>
                <a:gd name="T93" fmla="*/ 23 h 44"/>
                <a:gd name="T94" fmla="*/ 44 w 44"/>
                <a:gd name="T95" fmla="*/ 20 h 44"/>
                <a:gd name="T96" fmla="*/ 42 w 44"/>
                <a:gd name="T97" fmla="*/ 18 h 44"/>
                <a:gd name="T98" fmla="*/ 21 w 44"/>
                <a:gd name="T99" fmla="*/ 28 h 44"/>
                <a:gd name="T100" fmla="*/ 15 w 44"/>
                <a:gd name="T101" fmla="*/ 22 h 44"/>
                <a:gd name="T102" fmla="*/ 21 w 44"/>
                <a:gd name="T103" fmla="*/ 16 h 44"/>
                <a:gd name="T104" fmla="*/ 28 w 44"/>
                <a:gd name="T105" fmla="*/ 22 h 44"/>
                <a:gd name="T106" fmla="*/ 21 w 44"/>
                <a:gd name="T107" fmla="*/ 2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44">
                  <a:moveTo>
                    <a:pt x="42" y="18"/>
                  </a:moveTo>
                  <a:cubicBezTo>
                    <a:pt x="35" y="18"/>
                    <a:pt x="35" y="18"/>
                    <a:pt x="35" y="18"/>
                  </a:cubicBezTo>
                  <a:cubicBezTo>
                    <a:pt x="35" y="17"/>
                    <a:pt x="35" y="15"/>
                    <a:pt x="34" y="14"/>
                  </a:cubicBezTo>
                  <a:cubicBezTo>
                    <a:pt x="38" y="10"/>
                    <a:pt x="38" y="10"/>
                    <a:pt x="38" y="10"/>
                  </a:cubicBezTo>
                  <a:cubicBezTo>
                    <a:pt x="39" y="9"/>
                    <a:pt x="39" y="8"/>
                    <a:pt x="38" y="7"/>
                  </a:cubicBezTo>
                  <a:cubicBezTo>
                    <a:pt x="36" y="5"/>
                    <a:pt x="36" y="5"/>
                    <a:pt x="36" y="5"/>
                  </a:cubicBezTo>
                  <a:cubicBezTo>
                    <a:pt x="35" y="4"/>
                    <a:pt x="34" y="4"/>
                    <a:pt x="33" y="5"/>
                  </a:cubicBezTo>
                  <a:cubicBezTo>
                    <a:pt x="29" y="9"/>
                    <a:pt x="29" y="9"/>
                    <a:pt x="29" y="9"/>
                  </a:cubicBezTo>
                  <a:cubicBezTo>
                    <a:pt x="28" y="9"/>
                    <a:pt x="26" y="8"/>
                    <a:pt x="25" y="8"/>
                  </a:cubicBezTo>
                  <a:cubicBezTo>
                    <a:pt x="25" y="2"/>
                    <a:pt x="25" y="2"/>
                    <a:pt x="25" y="2"/>
                  </a:cubicBezTo>
                  <a:cubicBezTo>
                    <a:pt x="25" y="1"/>
                    <a:pt x="24" y="0"/>
                    <a:pt x="23" y="0"/>
                  </a:cubicBezTo>
                  <a:cubicBezTo>
                    <a:pt x="20" y="0"/>
                    <a:pt x="20" y="0"/>
                    <a:pt x="20" y="0"/>
                  </a:cubicBezTo>
                  <a:cubicBezTo>
                    <a:pt x="19" y="0"/>
                    <a:pt x="18" y="1"/>
                    <a:pt x="18" y="2"/>
                  </a:cubicBezTo>
                  <a:cubicBezTo>
                    <a:pt x="18" y="8"/>
                    <a:pt x="18" y="8"/>
                    <a:pt x="18" y="8"/>
                  </a:cubicBezTo>
                  <a:cubicBezTo>
                    <a:pt x="16" y="8"/>
                    <a:pt x="15" y="9"/>
                    <a:pt x="14" y="9"/>
                  </a:cubicBezTo>
                  <a:cubicBezTo>
                    <a:pt x="10" y="6"/>
                    <a:pt x="10" y="6"/>
                    <a:pt x="10" y="6"/>
                  </a:cubicBezTo>
                  <a:cubicBezTo>
                    <a:pt x="9" y="5"/>
                    <a:pt x="8" y="5"/>
                    <a:pt x="7" y="6"/>
                  </a:cubicBezTo>
                  <a:cubicBezTo>
                    <a:pt x="5" y="8"/>
                    <a:pt x="5" y="8"/>
                    <a:pt x="5" y="8"/>
                  </a:cubicBezTo>
                  <a:cubicBezTo>
                    <a:pt x="4" y="9"/>
                    <a:pt x="4" y="10"/>
                    <a:pt x="5" y="11"/>
                  </a:cubicBezTo>
                  <a:cubicBezTo>
                    <a:pt x="9" y="15"/>
                    <a:pt x="9" y="15"/>
                    <a:pt x="9" y="15"/>
                  </a:cubicBezTo>
                  <a:cubicBezTo>
                    <a:pt x="8" y="16"/>
                    <a:pt x="7" y="17"/>
                    <a:pt x="7" y="19"/>
                  </a:cubicBezTo>
                  <a:cubicBezTo>
                    <a:pt x="2" y="19"/>
                    <a:pt x="2" y="19"/>
                    <a:pt x="2" y="19"/>
                  </a:cubicBezTo>
                  <a:cubicBezTo>
                    <a:pt x="1" y="19"/>
                    <a:pt x="0" y="20"/>
                    <a:pt x="0" y="21"/>
                  </a:cubicBezTo>
                  <a:cubicBezTo>
                    <a:pt x="0" y="24"/>
                    <a:pt x="0" y="24"/>
                    <a:pt x="0" y="24"/>
                  </a:cubicBezTo>
                  <a:cubicBezTo>
                    <a:pt x="0" y="25"/>
                    <a:pt x="1" y="26"/>
                    <a:pt x="2" y="26"/>
                  </a:cubicBezTo>
                  <a:cubicBezTo>
                    <a:pt x="7" y="26"/>
                    <a:pt x="7" y="26"/>
                    <a:pt x="7" y="26"/>
                  </a:cubicBezTo>
                  <a:cubicBezTo>
                    <a:pt x="8" y="28"/>
                    <a:pt x="8" y="29"/>
                    <a:pt x="9" y="30"/>
                  </a:cubicBezTo>
                  <a:cubicBezTo>
                    <a:pt x="6" y="34"/>
                    <a:pt x="6" y="34"/>
                    <a:pt x="6" y="34"/>
                  </a:cubicBezTo>
                  <a:cubicBezTo>
                    <a:pt x="5" y="35"/>
                    <a:pt x="5" y="36"/>
                    <a:pt x="6" y="37"/>
                  </a:cubicBezTo>
                  <a:cubicBezTo>
                    <a:pt x="8" y="39"/>
                    <a:pt x="8" y="39"/>
                    <a:pt x="8" y="39"/>
                  </a:cubicBezTo>
                  <a:cubicBezTo>
                    <a:pt x="9" y="40"/>
                    <a:pt x="10" y="40"/>
                    <a:pt x="11" y="39"/>
                  </a:cubicBezTo>
                  <a:cubicBezTo>
                    <a:pt x="15" y="35"/>
                    <a:pt x="15" y="35"/>
                    <a:pt x="15" y="35"/>
                  </a:cubicBezTo>
                  <a:cubicBezTo>
                    <a:pt x="16" y="36"/>
                    <a:pt x="18" y="36"/>
                    <a:pt x="19" y="36"/>
                  </a:cubicBezTo>
                  <a:cubicBezTo>
                    <a:pt x="19" y="42"/>
                    <a:pt x="19" y="42"/>
                    <a:pt x="19" y="42"/>
                  </a:cubicBezTo>
                  <a:cubicBezTo>
                    <a:pt x="19" y="43"/>
                    <a:pt x="20" y="44"/>
                    <a:pt x="21" y="44"/>
                  </a:cubicBezTo>
                  <a:cubicBezTo>
                    <a:pt x="24" y="44"/>
                    <a:pt x="24" y="44"/>
                    <a:pt x="24" y="44"/>
                  </a:cubicBezTo>
                  <a:cubicBezTo>
                    <a:pt x="25" y="44"/>
                    <a:pt x="26" y="43"/>
                    <a:pt x="26" y="42"/>
                  </a:cubicBezTo>
                  <a:cubicBezTo>
                    <a:pt x="26" y="36"/>
                    <a:pt x="26" y="36"/>
                    <a:pt x="26" y="36"/>
                  </a:cubicBezTo>
                  <a:cubicBezTo>
                    <a:pt x="28" y="35"/>
                    <a:pt x="29" y="35"/>
                    <a:pt x="30" y="34"/>
                  </a:cubicBezTo>
                  <a:cubicBezTo>
                    <a:pt x="34" y="38"/>
                    <a:pt x="34" y="38"/>
                    <a:pt x="34" y="38"/>
                  </a:cubicBezTo>
                  <a:cubicBezTo>
                    <a:pt x="35" y="39"/>
                    <a:pt x="36" y="39"/>
                    <a:pt x="37" y="38"/>
                  </a:cubicBezTo>
                  <a:cubicBezTo>
                    <a:pt x="39" y="36"/>
                    <a:pt x="39" y="36"/>
                    <a:pt x="39" y="36"/>
                  </a:cubicBezTo>
                  <a:cubicBezTo>
                    <a:pt x="40" y="35"/>
                    <a:pt x="40" y="34"/>
                    <a:pt x="39" y="33"/>
                  </a:cubicBezTo>
                  <a:cubicBezTo>
                    <a:pt x="35" y="28"/>
                    <a:pt x="35" y="28"/>
                    <a:pt x="35" y="28"/>
                  </a:cubicBezTo>
                  <a:cubicBezTo>
                    <a:pt x="35" y="27"/>
                    <a:pt x="35" y="26"/>
                    <a:pt x="36" y="25"/>
                  </a:cubicBezTo>
                  <a:cubicBezTo>
                    <a:pt x="42" y="25"/>
                    <a:pt x="42" y="25"/>
                    <a:pt x="42" y="25"/>
                  </a:cubicBezTo>
                  <a:cubicBezTo>
                    <a:pt x="43" y="25"/>
                    <a:pt x="44" y="24"/>
                    <a:pt x="44" y="23"/>
                  </a:cubicBezTo>
                  <a:cubicBezTo>
                    <a:pt x="44" y="20"/>
                    <a:pt x="44" y="20"/>
                    <a:pt x="44" y="20"/>
                  </a:cubicBezTo>
                  <a:cubicBezTo>
                    <a:pt x="44" y="19"/>
                    <a:pt x="43" y="18"/>
                    <a:pt x="42" y="18"/>
                  </a:cubicBezTo>
                  <a:close/>
                  <a:moveTo>
                    <a:pt x="21" y="28"/>
                  </a:moveTo>
                  <a:cubicBezTo>
                    <a:pt x="18" y="28"/>
                    <a:pt x="15" y="25"/>
                    <a:pt x="15" y="22"/>
                  </a:cubicBezTo>
                  <a:cubicBezTo>
                    <a:pt x="15" y="19"/>
                    <a:pt x="18" y="16"/>
                    <a:pt x="21" y="16"/>
                  </a:cubicBezTo>
                  <a:cubicBezTo>
                    <a:pt x="25" y="16"/>
                    <a:pt x="28" y="19"/>
                    <a:pt x="28" y="22"/>
                  </a:cubicBezTo>
                  <a:cubicBezTo>
                    <a:pt x="28" y="25"/>
                    <a:pt x="25" y="28"/>
                    <a:pt x="21" y="28"/>
                  </a:cubicBezTo>
                  <a:close/>
                </a:path>
              </a:pathLst>
            </a:cu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a:p>
          </p:txBody>
        </p:sp>
      </p:grpSp>
      <p:grpSp>
        <p:nvGrpSpPr>
          <p:cNvPr id="4" name="Group 3"/>
          <p:cNvGrpSpPr/>
          <p:nvPr/>
        </p:nvGrpSpPr>
        <p:grpSpPr>
          <a:xfrm>
            <a:off x="8774774" y="4793214"/>
            <a:ext cx="3058095" cy="2319723"/>
            <a:chOff x="8774774" y="4793214"/>
            <a:chExt cx="3058095" cy="2319723"/>
          </a:xfrm>
        </p:grpSpPr>
        <p:sp>
          <p:nvSpPr>
            <p:cNvPr id="208" name="Rectangle 207"/>
            <p:cNvSpPr/>
            <p:nvPr/>
          </p:nvSpPr>
          <p:spPr>
            <a:xfrm>
              <a:off x="8774774" y="6004941"/>
              <a:ext cx="3058095" cy="1107996"/>
            </a:xfrm>
            <a:prstGeom prst="rect">
              <a:avLst/>
            </a:prstGeom>
          </p:spPr>
          <p:txBody>
            <a:bodyPr wrap="square" lIns="182843" tIns="91422" rIns="182843" bIns="91422">
              <a:spAutoFit/>
            </a:bodyPr>
            <a:lstStyle/>
            <a:p>
              <a:pPr algn="ctr">
                <a:lnSpc>
                  <a:spcPct val="150000"/>
                </a:lnSpc>
              </a:pPr>
              <a:r>
                <a:rPr lang="pt-BR" sz="2000" dirty="0">
                  <a:latin typeface="Lato Light"/>
                  <a:cs typeface="Lato Light"/>
                </a:rPr>
                <a:t>Lorem ipsum dolor sit amet, consectetur.</a:t>
              </a:r>
              <a:endParaRPr lang="id-ID" sz="2000" dirty="0">
                <a:solidFill>
                  <a:schemeClr val="bg1">
                    <a:lumMod val="65000"/>
                  </a:schemeClr>
                </a:solidFill>
                <a:latin typeface="Lato Light"/>
                <a:cs typeface="Lato Light"/>
              </a:endParaRPr>
            </a:p>
          </p:txBody>
        </p:sp>
        <p:sp>
          <p:nvSpPr>
            <p:cNvPr id="209" name="TextBox 208"/>
            <p:cNvSpPr txBox="1"/>
            <p:nvPr/>
          </p:nvSpPr>
          <p:spPr>
            <a:xfrm>
              <a:off x="9472914" y="5585938"/>
              <a:ext cx="1669625" cy="615517"/>
            </a:xfrm>
            <a:prstGeom prst="rect">
              <a:avLst/>
            </a:prstGeom>
            <a:noFill/>
          </p:spPr>
          <p:txBody>
            <a:bodyPr wrap="none" lIns="182843" tIns="91422" rIns="182843" bIns="91422" rtlCol="0">
              <a:spAutoFit/>
            </a:bodyPr>
            <a:lstStyle/>
            <a:p>
              <a:pPr algn="ctr"/>
              <a:r>
                <a:rPr lang="id-ID" sz="2800" b="1" dirty="0" smtClean="0">
                  <a:solidFill>
                    <a:schemeClr val="tx2"/>
                  </a:solidFill>
                  <a:latin typeface="Lato Regular"/>
                  <a:cs typeface="Lato Regular"/>
                </a:rPr>
                <a:t>Turn On</a:t>
              </a:r>
              <a:endParaRPr lang="id-ID" sz="2800" b="1" dirty="0">
                <a:solidFill>
                  <a:schemeClr val="tx2"/>
                </a:solidFill>
                <a:latin typeface="Lato Regular"/>
                <a:cs typeface="Lato Regular"/>
              </a:endParaRPr>
            </a:p>
          </p:txBody>
        </p:sp>
        <p:sp>
          <p:nvSpPr>
            <p:cNvPr id="230" name="Freeform 102"/>
            <p:cNvSpPr>
              <a:spLocks noEditPoints="1"/>
            </p:cNvSpPr>
            <p:nvPr/>
          </p:nvSpPr>
          <p:spPr bwMode="auto">
            <a:xfrm>
              <a:off x="9941313" y="4793214"/>
              <a:ext cx="752280" cy="752476"/>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accent5"/>
            </a:solidFill>
            <a:ln>
              <a:noFill/>
            </a:ln>
            <a:extLst/>
          </p:spPr>
          <p:txBody>
            <a:bodyPr vert="horz" wrap="square" lIns="182843" tIns="91422" rIns="182843" bIns="91422" numCol="1" anchor="t" anchorCtr="0" compatLnSpc="1">
              <a:prstTxWarp prst="textNoShape">
                <a:avLst/>
              </a:prstTxWarp>
            </a:bodyPr>
            <a:lstStyle/>
            <a:p>
              <a:endParaRPr lang="id-ID"/>
            </a:p>
          </p:txBody>
        </p:sp>
      </p:grpSp>
      <p:grpSp>
        <p:nvGrpSpPr>
          <p:cNvPr id="5" name="Group 4"/>
          <p:cNvGrpSpPr/>
          <p:nvPr/>
        </p:nvGrpSpPr>
        <p:grpSpPr>
          <a:xfrm>
            <a:off x="8774774" y="7897873"/>
            <a:ext cx="3058095" cy="2395680"/>
            <a:chOff x="8774774" y="7897873"/>
            <a:chExt cx="3058095" cy="2395680"/>
          </a:xfrm>
        </p:grpSpPr>
        <p:sp>
          <p:nvSpPr>
            <p:cNvPr id="214" name="Rectangle 213"/>
            <p:cNvSpPr/>
            <p:nvPr/>
          </p:nvSpPr>
          <p:spPr>
            <a:xfrm>
              <a:off x="8774774" y="9185557"/>
              <a:ext cx="3058095" cy="1107996"/>
            </a:xfrm>
            <a:prstGeom prst="rect">
              <a:avLst/>
            </a:prstGeom>
          </p:spPr>
          <p:txBody>
            <a:bodyPr wrap="square" lIns="182843" tIns="91422" rIns="182843" bIns="91422">
              <a:spAutoFit/>
            </a:bodyPr>
            <a:lstStyle/>
            <a:p>
              <a:pPr algn="ctr">
                <a:lnSpc>
                  <a:spcPct val="150000"/>
                </a:lnSpc>
              </a:pPr>
              <a:r>
                <a:rPr lang="pt-BR" sz="2000" dirty="0">
                  <a:latin typeface="Lato Light"/>
                  <a:cs typeface="Lato Light"/>
                </a:rPr>
                <a:t>Lorem ipsum dolor sit amet, consectetur.</a:t>
              </a:r>
              <a:endParaRPr lang="id-ID" sz="2000" dirty="0">
                <a:solidFill>
                  <a:schemeClr val="bg1">
                    <a:lumMod val="65000"/>
                  </a:schemeClr>
                </a:solidFill>
                <a:latin typeface="Lato Light"/>
                <a:cs typeface="Lato Light"/>
              </a:endParaRPr>
            </a:p>
          </p:txBody>
        </p:sp>
        <p:sp>
          <p:nvSpPr>
            <p:cNvPr id="215" name="TextBox 214"/>
            <p:cNvSpPr txBox="1"/>
            <p:nvPr/>
          </p:nvSpPr>
          <p:spPr>
            <a:xfrm>
              <a:off x="9430550" y="8766554"/>
              <a:ext cx="1754359" cy="615517"/>
            </a:xfrm>
            <a:prstGeom prst="rect">
              <a:avLst/>
            </a:prstGeom>
            <a:noFill/>
          </p:spPr>
          <p:txBody>
            <a:bodyPr wrap="none" lIns="182843" tIns="91422" rIns="182843" bIns="91422" rtlCol="0">
              <a:spAutoFit/>
            </a:bodyPr>
            <a:lstStyle/>
            <a:p>
              <a:pPr algn="ctr"/>
              <a:r>
                <a:rPr lang="id-ID" sz="2800" b="1" dirty="0" smtClean="0">
                  <a:solidFill>
                    <a:schemeClr val="tx2"/>
                  </a:solidFill>
                  <a:latin typeface="Lato Regular"/>
                  <a:cs typeface="Lato Regular"/>
                </a:rPr>
                <a:t>Aproved</a:t>
              </a:r>
              <a:endParaRPr lang="id-ID" sz="2800" b="1" dirty="0">
                <a:solidFill>
                  <a:schemeClr val="tx2"/>
                </a:solidFill>
                <a:latin typeface="Lato Regular"/>
                <a:cs typeface="Lato Regular"/>
              </a:endParaRPr>
            </a:p>
          </p:txBody>
        </p:sp>
        <p:grpSp>
          <p:nvGrpSpPr>
            <p:cNvPr id="231" name="Group 230"/>
            <p:cNvGrpSpPr/>
            <p:nvPr/>
          </p:nvGrpSpPr>
          <p:grpSpPr>
            <a:xfrm>
              <a:off x="9941313" y="7897873"/>
              <a:ext cx="657055" cy="752476"/>
              <a:chOff x="9953626" y="3624263"/>
              <a:chExt cx="328613" cy="376238"/>
            </a:xfrm>
            <a:solidFill>
              <a:schemeClr val="accent6"/>
            </a:solidFill>
          </p:grpSpPr>
          <p:sp>
            <p:nvSpPr>
              <p:cNvPr id="232" name="Freeform 98"/>
              <p:cNvSpPr>
                <a:spLocks noEditPoints="1"/>
              </p:cNvSpPr>
              <p:nvPr/>
            </p:nvSpPr>
            <p:spPr bwMode="auto">
              <a:xfrm>
                <a:off x="10023476" y="3624263"/>
                <a:ext cx="188913" cy="93663"/>
              </a:xfrm>
              <a:custGeom>
                <a:avLst/>
                <a:gdLst>
                  <a:gd name="T0" fmla="*/ 32 w 32"/>
                  <a:gd name="T1" fmla="*/ 8 h 16"/>
                  <a:gd name="T2" fmla="*/ 24 w 32"/>
                  <a:gd name="T3" fmla="*/ 8 h 16"/>
                  <a:gd name="T4" fmla="*/ 16 w 32"/>
                  <a:gd name="T5" fmla="*/ 0 h 16"/>
                  <a:gd name="T6" fmla="*/ 8 w 32"/>
                  <a:gd name="T7" fmla="*/ 8 h 16"/>
                  <a:gd name="T8" fmla="*/ 0 w 32"/>
                  <a:gd name="T9" fmla="*/ 8 h 16"/>
                  <a:gd name="T10" fmla="*/ 0 w 32"/>
                  <a:gd name="T11" fmla="*/ 16 h 16"/>
                  <a:gd name="T12" fmla="*/ 32 w 32"/>
                  <a:gd name="T13" fmla="*/ 16 h 16"/>
                  <a:gd name="T14" fmla="*/ 32 w 32"/>
                  <a:gd name="T15" fmla="*/ 8 h 16"/>
                  <a:gd name="T16" fmla="*/ 16 w 32"/>
                  <a:gd name="T17" fmla="*/ 12 h 16"/>
                  <a:gd name="T18" fmla="*/ 12 w 32"/>
                  <a:gd name="T19" fmla="*/ 8 h 16"/>
                  <a:gd name="T20" fmla="*/ 16 w 32"/>
                  <a:gd name="T21" fmla="*/ 4 h 16"/>
                  <a:gd name="T22" fmla="*/ 20 w 32"/>
                  <a:gd name="T23" fmla="*/ 8 h 16"/>
                  <a:gd name="T24" fmla="*/ 16 w 32"/>
                  <a:gd name="T2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6">
                    <a:moveTo>
                      <a:pt x="32" y="8"/>
                    </a:moveTo>
                    <a:cubicBezTo>
                      <a:pt x="24" y="8"/>
                      <a:pt x="24" y="8"/>
                      <a:pt x="24" y="8"/>
                    </a:cubicBezTo>
                    <a:cubicBezTo>
                      <a:pt x="24" y="4"/>
                      <a:pt x="20" y="0"/>
                      <a:pt x="16" y="0"/>
                    </a:cubicBezTo>
                    <a:cubicBezTo>
                      <a:pt x="12" y="0"/>
                      <a:pt x="8" y="4"/>
                      <a:pt x="8" y="8"/>
                    </a:cubicBezTo>
                    <a:cubicBezTo>
                      <a:pt x="0" y="8"/>
                      <a:pt x="0" y="8"/>
                      <a:pt x="0" y="8"/>
                    </a:cubicBezTo>
                    <a:cubicBezTo>
                      <a:pt x="0" y="16"/>
                      <a:pt x="0" y="16"/>
                      <a:pt x="0" y="16"/>
                    </a:cubicBezTo>
                    <a:cubicBezTo>
                      <a:pt x="32" y="16"/>
                      <a:pt x="32" y="16"/>
                      <a:pt x="32" y="16"/>
                    </a:cubicBezTo>
                    <a:lnTo>
                      <a:pt x="32" y="8"/>
                    </a:lnTo>
                    <a:close/>
                    <a:moveTo>
                      <a:pt x="16" y="12"/>
                    </a:moveTo>
                    <a:cubicBezTo>
                      <a:pt x="14" y="12"/>
                      <a:pt x="12" y="10"/>
                      <a:pt x="12" y="8"/>
                    </a:cubicBezTo>
                    <a:cubicBezTo>
                      <a:pt x="12" y="6"/>
                      <a:pt x="14" y="4"/>
                      <a:pt x="16" y="4"/>
                    </a:cubicBezTo>
                    <a:cubicBezTo>
                      <a:pt x="18" y="4"/>
                      <a:pt x="20" y="6"/>
                      <a:pt x="20" y="8"/>
                    </a:cubicBezTo>
                    <a:cubicBezTo>
                      <a:pt x="20" y="10"/>
                      <a:pt x="18" y="12"/>
                      <a:pt x="1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3" name="Freeform 99"/>
              <p:cNvSpPr>
                <a:spLocks noEditPoints="1"/>
              </p:cNvSpPr>
              <p:nvPr/>
            </p:nvSpPr>
            <p:spPr bwMode="auto">
              <a:xfrm>
                <a:off x="9953626" y="3671888"/>
                <a:ext cx="328613" cy="328613"/>
              </a:xfrm>
              <a:custGeom>
                <a:avLst/>
                <a:gdLst>
                  <a:gd name="T0" fmla="*/ 178 w 207"/>
                  <a:gd name="T1" fmla="*/ 0 h 207"/>
                  <a:gd name="T2" fmla="*/ 178 w 207"/>
                  <a:gd name="T3" fmla="*/ 44 h 207"/>
                  <a:gd name="T4" fmla="*/ 29 w 207"/>
                  <a:gd name="T5" fmla="*/ 44 h 207"/>
                  <a:gd name="T6" fmla="*/ 29 w 207"/>
                  <a:gd name="T7" fmla="*/ 0 h 207"/>
                  <a:gd name="T8" fmla="*/ 0 w 207"/>
                  <a:gd name="T9" fmla="*/ 0 h 207"/>
                  <a:gd name="T10" fmla="*/ 0 w 207"/>
                  <a:gd name="T11" fmla="*/ 207 h 207"/>
                  <a:gd name="T12" fmla="*/ 207 w 207"/>
                  <a:gd name="T13" fmla="*/ 207 h 207"/>
                  <a:gd name="T14" fmla="*/ 207 w 207"/>
                  <a:gd name="T15" fmla="*/ 0 h 207"/>
                  <a:gd name="T16" fmla="*/ 178 w 207"/>
                  <a:gd name="T17" fmla="*/ 0 h 207"/>
                  <a:gd name="T18" fmla="*/ 96 w 207"/>
                  <a:gd name="T19" fmla="*/ 174 h 207"/>
                  <a:gd name="T20" fmla="*/ 85 w 207"/>
                  <a:gd name="T21" fmla="*/ 166 h 207"/>
                  <a:gd name="T22" fmla="*/ 44 w 207"/>
                  <a:gd name="T23" fmla="*/ 122 h 207"/>
                  <a:gd name="T24" fmla="*/ 67 w 207"/>
                  <a:gd name="T25" fmla="*/ 103 h 207"/>
                  <a:gd name="T26" fmla="*/ 96 w 207"/>
                  <a:gd name="T27" fmla="*/ 133 h 207"/>
                  <a:gd name="T28" fmla="*/ 155 w 207"/>
                  <a:gd name="T29" fmla="*/ 74 h 207"/>
                  <a:gd name="T30" fmla="*/ 178 w 207"/>
                  <a:gd name="T31" fmla="*/ 96 h 207"/>
                  <a:gd name="T32" fmla="*/ 96 w 207"/>
                  <a:gd name="T33"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7" h="207">
                    <a:moveTo>
                      <a:pt x="178" y="0"/>
                    </a:moveTo>
                    <a:lnTo>
                      <a:pt x="178" y="44"/>
                    </a:lnTo>
                    <a:lnTo>
                      <a:pt x="29" y="44"/>
                    </a:lnTo>
                    <a:lnTo>
                      <a:pt x="29" y="0"/>
                    </a:lnTo>
                    <a:lnTo>
                      <a:pt x="0" y="0"/>
                    </a:lnTo>
                    <a:lnTo>
                      <a:pt x="0" y="207"/>
                    </a:lnTo>
                    <a:lnTo>
                      <a:pt x="207" y="207"/>
                    </a:lnTo>
                    <a:lnTo>
                      <a:pt x="207" y="0"/>
                    </a:lnTo>
                    <a:lnTo>
                      <a:pt x="178" y="0"/>
                    </a:lnTo>
                    <a:close/>
                    <a:moveTo>
                      <a:pt x="96" y="174"/>
                    </a:moveTo>
                    <a:lnTo>
                      <a:pt x="85" y="166"/>
                    </a:lnTo>
                    <a:lnTo>
                      <a:pt x="44" y="122"/>
                    </a:lnTo>
                    <a:lnTo>
                      <a:pt x="67" y="103"/>
                    </a:lnTo>
                    <a:lnTo>
                      <a:pt x="96" y="133"/>
                    </a:lnTo>
                    <a:lnTo>
                      <a:pt x="155" y="74"/>
                    </a:lnTo>
                    <a:lnTo>
                      <a:pt x="178" y="96"/>
                    </a:lnTo>
                    <a:lnTo>
                      <a:pt x="96" y="1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234" name="Straight Connector 233"/>
          <p:cNvCxnSpPr/>
          <p:nvPr/>
        </p:nvCxnSpPr>
        <p:spPr>
          <a:xfrm>
            <a:off x="12274824" y="3856024"/>
            <a:ext cx="0" cy="77978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56" name="Freeform 704"/>
          <p:cNvSpPr>
            <a:spLocks noChangeArrowheads="1"/>
          </p:cNvSpPr>
          <p:nvPr/>
        </p:nvSpPr>
        <p:spPr bwMode="auto">
          <a:xfrm>
            <a:off x="14756122" y="3453800"/>
            <a:ext cx="4891345" cy="8657235"/>
          </a:xfrm>
          <a:custGeom>
            <a:avLst/>
            <a:gdLst>
              <a:gd name="T0" fmla="*/ 1217 w 1495"/>
              <a:gd name="T1" fmla="*/ 0 h 2648"/>
              <a:gd name="T2" fmla="*/ 245 w 1495"/>
              <a:gd name="T3" fmla="*/ 95 h 2648"/>
              <a:gd name="T4" fmla="*/ 245 w 1495"/>
              <a:gd name="T5" fmla="*/ 95 h 2648"/>
              <a:gd name="T6" fmla="*/ 284 w 1495"/>
              <a:gd name="T7" fmla="*/ 135 h 2648"/>
              <a:gd name="T8" fmla="*/ 387 w 1495"/>
              <a:gd name="T9" fmla="*/ 253 h 2648"/>
              <a:gd name="T10" fmla="*/ 419 w 1495"/>
              <a:gd name="T11" fmla="*/ 269 h 2648"/>
              <a:gd name="T12" fmla="*/ 395 w 1495"/>
              <a:gd name="T13" fmla="*/ 435 h 2648"/>
              <a:gd name="T14" fmla="*/ 332 w 1495"/>
              <a:gd name="T15" fmla="*/ 554 h 2648"/>
              <a:gd name="T16" fmla="*/ 284 w 1495"/>
              <a:gd name="T17" fmla="*/ 570 h 2648"/>
              <a:gd name="T18" fmla="*/ 197 w 1495"/>
              <a:gd name="T19" fmla="*/ 617 h 2648"/>
              <a:gd name="T20" fmla="*/ 182 w 1495"/>
              <a:gd name="T21" fmla="*/ 609 h 2648"/>
              <a:gd name="T22" fmla="*/ 158 w 1495"/>
              <a:gd name="T23" fmla="*/ 609 h 2648"/>
              <a:gd name="T24" fmla="*/ 118 w 1495"/>
              <a:gd name="T25" fmla="*/ 625 h 2648"/>
              <a:gd name="T26" fmla="*/ 118 w 1495"/>
              <a:gd name="T27" fmla="*/ 672 h 2648"/>
              <a:gd name="T28" fmla="*/ 150 w 1495"/>
              <a:gd name="T29" fmla="*/ 735 h 2648"/>
              <a:gd name="T30" fmla="*/ 174 w 1495"/>
              <a:gd name="T31" fmla="*/ 775 h 2648"/>
              <a:gd name="T32" fmla="*/ 126 w 1495"/>
              <a:gd name="T33" fmla="*/ 886 h 2648"/>
              <a:gd name="T34" fmla="*/ 134 w 1495"/>
              <a:gd name="T35" fmla="*/ 933 h 2648"/>
              <a:gd name="T36" fmla="*/ 134 w 1495"/>
              <a:gd name="T37" fmla="*/ 933 h 2648"/>
              <a:gd name="T38" fmla="*/ 24 w 1495"/>
              <a:gd name="T39" fmla="*/ 1012 h 2648"/>
              <a:gd name="T40" fmla="*/ 15 w 1495"/>
              <a:gd name="T41" fmla="*/ 1020 h 2648"/>
              <a:gd name="T42" fmla="*/ 31 w 1495"/>
              <a:gd name="T43" fmla="*/ 1044 h 2648"/>
              <a:gd name="T44" fmla="*/ 15 w 1495"/>
              <a:gd name="T45" fmla="*/ 1107 h 2648"/>
              <a:gd name="T46" fmla="*/ 15 w 1495"/>
              <a:gd name="T47" fmla="*/ 1115 h 2648"/>
              <a:gd name="T48" fmla="*/ 95 w 1495"/>
              <a:gd name="T49" fmla="*/ 1423 h 2648"/>
              <a:gd name="T50" fmla="*/ 284 w 1495"/>
              <a:gd name="T51" fmla="*/ 1605 h 2648"/>
              <a:gd name="T52" fmla="*/ 332 w 1495"/>
              <a:gd name="T53" fmla="*/ 1747 h 2648"/>
              <a:gd name="T54" fmla="*/ 364 w 1495"/>
              <a:gd name="T55" fmla="*/ 1763 h 2648"/>
              <a:gd name="T56" fmla="*/ 403 w 1495"/>
              <a:gd name="T57" fmla="*/ 1747 h 2648"/>
              <a:gd name="T58" fmla="*/ 442 w 1495"/>
              <a:gd name="T59" fmla="*/ 1771 h 2648"/>
              <a:gd name="T60" fmla="*/ 458 w 1495"/>
              <a:gd name="T61" fmla="*/ 1747 h 2648"/>
              <a:gd name="T62" fmla="*/ 466 w 1495"/>
              <a:gd name="T63" fmla="*/ 2016 h 2648"/>
              <a:gd name="T64" fmla="*/ 648 w 1495"/>
              <a:gd name="T65" fmla="*/ 2252 h 2648"/>
              <a:gd name="T66" fmla="*/ 743 w 1495"/>
              <a:gd name="T67" fmla="*/ 2316 h 2648"/>
              <a:gd name="T68" fmla="*/ 806 w 1495"/>
              <a:gd name="T69" fmla="*/ 2355 h 2648"/>
              <a:gd name="T70" fmla="*/ 854 w 1495"/>
              <a:gd name="T71" fmla="*/ 2466 h 2648"/>
              <a:gd name="T72" fmla="*/ 822 w 1495"/>
              <a:gd name="T73" fmla="*/ 2521 h 2648"/>
              <a:gd name="T74" fmla="*/ 877 w 1495"/>
              <a:gd name="T75" fmla="*/ 2624 h 2648"/>
              <a:gd name="T76" fmla="*/ 948 w 1495"/>
              <a:gd name="T77" fmla="*/ 2647 h 2648"/>
              <a:gd name="T78" fmla="*/ 964 w 1495"/>
              <a:gd name="T79" fmla="*/ 2647 h 2648"/>
              <a:gd name="T80" fmla="*/ 1051 w 1495"/>
              <a:gd name="T81" fmla="*/ 2561 h 2648"/>
              <a:gd name="T82" fmla="*/ 1178 w 1495"/>
              <a:gd name="T83" fmla="*/ 2600 h 2648"/>
              <a:gd name="T84" fmla="*/ 1209 w 1495"/>
              <a:gd name="T85" fmla="*/ 2521 h 2648"/>
              <a:gd name="T86" fmla="*/ 1194 w 1495"/>
              <a:gd name="T87" fmla="*/ 2434 h 2648"/>
              <a:gd name="T88" fmla="*/ 1344 w 1495"/>
              <a:gd name="T89" fmla="*/ 2387 h 2648"/>
              <a:gd name="T90" fmla="*/ 1320 w 1495"/>
              <a:gd name="T91" fmla="*/ 2339 h 2648"/>
              <a:gd name="T92" fmla="*/ 1320 w 1495"/>
              <a:gd name="T93" fmla="*/ 2292 h 2648"/>
              <a:gd name="T94" fmla="*/ 1336 w 1495"/>
              <a:gd name="T95" fmla="*/ 2236 h 2648"/>
              <a:gd name="T96" fmla="*/ 1336 w 1495"/>
              <a:gd name="T97" fmla="*/ 2126 h 2648"/>
              <a:gd name="T98" fmla="*/ 1352 w 1495"/>
              <a:gd name="T99" fmla="*/ 2063 h 2648"/>
              <a:gd name="T100" fmla="*/ 1447 w 1495"/>
              <a:gd name="T101" fmla="*/ 1874 h 2648"/>
              <a:gd name="T102" fmla="*/ 1494 w 1495"/>
              <a:gd name="T103" fmla="*/ 1787 h 2648"/>
              <a:gd name="T104" fmla="*/ 1462 w 1495"/>
              <a:gd name="T105" fmla="*/ 1668 h 2648"/>
              <a:gd name="T106" fmla="*/ 1447 w 1495"/>
              <a:gd name="T107" fmla="*/ 1621 h 2648"/>
              <a:gd name="T108" fmla="*/ 1439 w 1495"/>
              <a:gd name="T109" fmla="*/ 1510 h 2648"/>
              <a:gd name="T110" fmla="*/ 1352 w 1495"/>
              <a:gd name="T111" fmla="*/ 372 h 2648"/>
              <a:gd name="T112" fmla="*/ 1304 w 1495"/>
              <a:gd name="T113" fmla="*/ 285 h 2648"/>
              <a:gd name="T114" fmla="*/ 1241 w 1495"/>
              <a:gd name="T115" fmla="*/ 174 h 2648"/>
              <a:gd name="T116" fmla="*/ 1225 w 1495"/>
              <a:gd name="T117" fmla="*/ 95 h 2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5" h="2648">
                <a:moveTo>
                  <a:pt x="1217" y="0"/>
                </a:moveTo>
                <a:lnTo>
                  <a:pt x="1217" y="0"/>
                </a:lnTo>
                <a:cubicBezTo>
                  <a:pt x="1043" y="24"/>
                  <a:pt x="435" y="71"/>
                  <a:pt x="245" y="87"/>
                </a:cubicBezTo>
                <a:cubicBezTo>
                  <a:pt x="245" y="95"/>
                  <a:pt x="245" y="95"/>
                  <a:pt x="245" y="95"/>
                </a:cubicBezTo>
                <a:lnTo>
                  <a:pt x="245" y="95"/>
                </a:lnTo>
                <a:lnTo>
                  <a:pt x="245" y="95"/>
                </a:lnTo>
                <a:lnTo>
                  <a:pt x="245" y="95"/>
                </a:lnTo>
                <a:cubicBezTo>
                  <a:pt x="253" y="103"/>
                  <a:pt x="269" y="119"/>
                  <a:pt x="284" y="135"/>
                </a:cubicBezTo>
                <a:cubicBezTo>
                  <a:pt x="308" y="158"/>
                  <a:pt x="340" y="182"/>
                  <a:pt x="340" y="206"/>
                </a:cubicBezTo>
                <a:cubicBezTo>
                  <a:pt x="340" y="230"/>
                  <a:pt x="364" y="237"/>
                  <a:pt x="387" y="253"/>
                </a:cubicBezTo>
                <a:cubicBezTo>
                  <a:pt x="395" y="253"/>
                  <a:pt x="411" y="261"/>
                  <a:pt x="419" y="269"/>
                </a:cubicBezTo>
                <a:lnTo>
                  <a:pt x="419" y="269"/>
                </a:lnTo>
                <a:cubicBezTo>
                  <a:pt x="435" y="301"/>
                  <a:pt x="442" y="372"/>
                  <a:pt x="419" y="403"/>
                </a:cubicBezTo>
                <a:cubicBezTo>
                  <a:pt x="419" y="419"/>
                  <a:pt x="403" y="427"/>
                  <a:pt x="395" y="435"/>
                </a:cubicBezTo>
                <a:cubicBezTo>
                  <a:pt x="387" y="443"/>
                  <a:pt x="371" y="451"/>
                  <a:pt x="371" y="490"/>
                </a:cubicBezTo>
                <a:cubicBezTo>
                  <a:pt x="371" y="530"/>
                  <a:pt x="355" y="546"/>
                  <a:pt x="332" y="554"/>
                </a:cubicBezTo>
                <a:cubicBezTo>
                  <a:pt x="324" y="554"/>
                  <a:pt x="316" y="554"/>
                  <a:pt x="316" y="561"/>
                </a:cubicBezTo>
                <a:cubicBezTo>
                  <a:pt x="300" y="570"/>
                  <a:pt x="292" y="570"/>
                  <a:pt x="284" y="570"/>
                </a:cubicBezTo>
                <a:cubicBezTo>
                  <a:pt x="269" y="577"/>
                  <a:pt x="261" y="585"/>
                  <a:pt x="245" y="601"/>
                </a:cubicBezTo>
                <a:cubicBezTo>
                  <a:pt x="229" y="609"/>
                  <a:pt x="213" y="617"/>
                  <a:pt x="197" y="617"/>
                </a:cubicBezTo>
                <a:lnTo>
                  <a:pt x="197" y="617"/>
                </a:lnTo>
                <a:cubicBezTo>
                  <a:pt x="197" y="617"/>
                  <a:pt x="189" y="609"/>
                  <a:pt x="182" y="609"/>
                </a:cubicBezTo>
                <a:lnTo>
                  <a:pt x="182" y="609"/>
                </a:lnTo>
                <a:cubicBezTo>
                  <a:pt x="174" y="609"/>
                  <a:pt x="166" y="609"/>
                  <a:pt x="158" y="609"/>
                </a:cubicBezTo>
                <a:cubicBezTo>
                  <a:pt x="142" y="609"/>
                  <a:pt x="134" y="609"/>
                  <a:pt x="134" y="617"/>
                </a:cubicBezTo>
                <a:cubicBezTo>
                  <a:pt x="126" y="617"/>
                  <a:pt x="118" y="617"/>
                  <a:pt x="118" y="625"/>
                </a:cubicBezTo>
                <a:cubicBezTo>
                  <a:pt x="111" y="625"/>
                  <a:pt x="111" y="633"/>
                  <a:pt x="111" y="633"/>
                </a:cubicBezTo>
                <a:cubicBezTo>
                  <a:pt x="111" y="648"/>
                  <a:pt x="118" y="656"/>
                  <a:pt x="118" y="672"/>
                </a:cubicBezTo>
                <a:cubicBezTo>
                  <a:pt x="126" y="680"/>
                  <a:pt x="126" y="696"/>
                  <a:pt x="126" y="704"/>
                </a:cubicBezTo>
                <a:cubicBezTo>
                  <a:pt x="126" y="720"/>
                  <a:pt x="134" y="728"/>
                  <a:pt x="150" y="735"/>
                </a:cubicBezTo>
                <a:cubicBezTo>
                  <a:pt x="158" y="743"/>
                  <a:pt x="174" y="751"/>
                  <a:pt x="174" y="759"/>
                </a:cubicBezTo>
                <a:cubicBezTo>
                  <a:pt x="174" y="767"/>
                  <a:pt x="174" y="767"/>
                  <a:pt x="174" y="775"/>
                </a:cubicBezTo>
                <a:cubicBezTo>
                  <a:pt x="174" y="807"/>
                  <a:pt x="158" y="862"/>
                  <a:pt x="134" y="870"/>
                </a:cubicBezTo>
                <a:cubicBezTo>
                  <a:pt x="126" y="878"/>
                  <a:pt x="126" y="878"/>
                  <a:pt x="126" y="886"/>
                </a:cubicBezTo>
                <a:lnTo>
                  <a:pt x="126" y="894"/>
                </a:lnTo>
                <a:cubicBezTo>
                  <a:pt x="126" y="901"/>
                  <a:pt x="134" y="917"/>
                  <a:pt x="134" y="933"/>
                </a:cubicBezTo>
                <a:lnTo>
                  <a:pt x="134" y="933"/>
                </a:lnTo>
                <a:lnTo>
                  <a:pt x="134" y="933"/>
                </a:lnTo>
                <a:cubicBezTo>
                  <a:pt x="134" y="965"/>
                  <a:pt x="79" y="988"/>
                  <a:pt x="47" y="1004"/>
                </a:cubicBezTo>
                <a:cubicBezTo>
                  <a:pt x="39" y="1004"/>
                  <a:pt x="31" y="1012"/>
                  <a:pt x="24" y="1012"/>
                </a:cubicBezTo>
                <a:cubicBezTo>
                  <a:pt x="15" y="1020"/>
                  <a:pt x="15" y="1020"/>
                  <a:pt x="15" y="1020"/>
                </a:cubicBezTo>
                <a:lnTo>
                  <a:pt x="15" y="1020"/>
                </a:lnTo>
                <a:cubicBezTo>
                  <a:pt x="15" y="1020"/>
                  <a:pt x="15" y="1028"/>
                  <a:pt x="24" y="1028"/>
                </a:cubicBezTo>
                <a:cubicBezTo>
                  <a:pt x="24" y="1036"/>
                  <a:pt x="31" y="1036"/>
                  <a:pt x="31" y="1044"/>
                </a:cubicBezTo>
                <a:cubicBezTo>
                  <a:pt x="39" y="1052"/>
                  <a:pt x="39" y="1060"/>
                  <a:pt x="39" y="1067"/>
                </a:cubicBezTo>
                <a:cubicBezTo>
                  <a:pt x="39" y="1075"/>
                  <a:pt x="31" y="1091"/>
                  <a:pt x="15" y="1107"/>
                </a:cubicBezTo>
                <a:cubicBezTo>
                  <a:pt x="15" y="1115"/>
                  <a:pt x="15" y="1115"/>
                  <a:pt x="15" y="1115"/>
                </a:cubicBezTo>
                <a:lnTo>
                  <a:pt x="15" y="1115"/>
                </a:lnTo>
                <a:cubicBezTo>
                  <a:pt x="0" y="1147"/>
                  <a:pt x="8" y="1265"/>
                  <a:pt x="15" y="1320"/>
                </a:cubicBezTo>
                <a:cubicBezTo>
                  <a:pt x="15" y="1344"/>
                  <a:pt x="55" y="1384"/>
                  <a:pt x="95" y="1423"/>
                </a:cubicBezTo>
                <a:cubicBezTo>
                  <a:pt x="126" y="1455"/>
                  <a:pt x="158" y="1494"/>
                  <a:pt x="166" y="1518"/>
                </a:cubicBezTo>
                <a:cubicBezTo>
                  <a:pt x="166" y="1550"/>
                  <a:pt x="229" y="1589"/>
                  <a:pt x="284" y="1605"/>
                </a:cubicBezTo>
                <a:cubicBezTo>
                  <a:pt x="300" y="1613"/>
                  <a:pt x="308" y="1645"/>
                  <a:pt x="316" y="1684"/>
                </a:cubicBezTo>
                <a:cubicBezTo>
                  <a:pt x="316" y="1708"/>
                  <a:pt x="324" y="1731"/>
                  <a:pt x="332" y="1747"/>
                </a:cubicBezTo>
                <a:cubicBezTo>
                  <a:pt x="340" y="1771"/>
                  <a:pt x="348" y="1771"/>
                  <a:pt x="348" y="1771"/>
                </a:cubicBezTo>
                <a:cubicBezTo>
                  <a:pt x="355" y="1771"/>
                  <a:pt x="355" y="1771"/>
                  <a:pt x="364" y="1763"/>
                </a:cubicBezTo>
                <a:cubicBezTo>
                  <a:pt x="371" y="1763"/>
                  <a:pt x="371" y="1755"/>
                  <a:pt x="379" y="1755"/>
                </a:cubicBezTo>
                <a:cubicBezTo>
                  <a:pt x="387" y="1747"/>
                  <a:pt x="395" y="1747"/>
                  <a:pt x="403" y="1747"/>
                </a:cubicBezTo>
                <a:cubicBezTo>
                  <a:pt x="419" y="1747"/>
                  <a:pt x="427" y="1755"/>
                  <a:pt x="427" y="1763"/>
                </a:cubicBezTo>
                <a:cubicBezTo>
                  <a:pt x="435" y="1771"/>
                  <a:pt x="435" y="1771"/>
                  <a:pt x="442" y="1771"/>
                </a:cubicBezTo>
                <a:cubicBezTo>
                  <a:pt x="442" y="1771"/>
                  <a:pt x="450" y="1771"/>
                  <a:pt x="450" y="1763"/>
                </a:cubicBezTo>
                <a:cubicBezTo>
                  <a:pt x="450" y="1755"/>
                  <a:pt x="458" y="1747"/>
                  <a:pt x="458" y="1747"/>
                </a:cubicBezTo>
                <a:cubicBezTo>
                  <a:pt x="474" y="1747"/>
                  <a:pt x="498" y="1771"/>
                  <a:pt x="522" y="1787"/>
                </a:cubicBezTo>
                <a:cubicBezTo>
                  <a:pt x="561" y="1818"/>
                  <a:pt x="522" y="1929"/>
                  <a:pt x="466" y="2016"/>
                </a:cubicBezTo>
                <a:cubicBezTo>
                  <a:pt x="427" y="2086"/>
                  <a:pt x="529" y="2157"/>
                  <a:pt x="593" y="2205"/>
                </a:cubicBezTo>
                <a:cubicBezTo>
                  <a:pt x="617" y="2228"/>
                  <a:pt x="640" y="2244"/>
                  <a:pt x="648" y="2252"/>
                </a:cubicBezTo>
                <a:cubicBezTo>
                  <a:pt x="656" y="2268"/>
                  <a:pt x="672" y="2276"/>
                  <a:pt x="695" y="2284"/>
                </a:cubicBezTo>
                <a:cubicBezTo>
                  <a:pt x="711" y="2292"/>
                  <a:pt x="727" y="2300"/>
                  <a:pt x="743" y="2316"/>
                </a:cubicBezTo>
                <a:cubicBezTo>
                  <a:pt x="751" y="2323"/>
                  <a:pt x="767" y="2331"/>
                  <a:pt x="775" y="2331"/>
                </a:cubicBezTo>
                <a:cubicBezTo>
                  <a:pt x="790" y="2339"/>
                  <a:pt x="806" y="2339"/>
                  <a:pt x="806" y="2355"/>
                </a:cubicBezTo>
                <a:cubicBezTo>
                  <a:pt x="806" y="2379"/>
                  <a:pt x="814" y="2394"/>
                  <a:pt x="830" y="2426"/>
                </a:cubicBezTo>
                <a:cubicBezTo>
                  <a:pt x="838" y="2434"/>
                  <a:pt x="846" y="2450"/>
                  <a:pt x="854" y="2466"/>
                </a:cubicBezTo>
                <a:cubicBezTo>
                  <a:pt x="869" y="2497"/>
                  <a:pt x="861" y="2505"/>
                  <a:pt x="846" y="2513"/>
                </a:cubicBezTo>
                <a:cubicBezTo>
                  <a:pt x="838" y="2513"/>
                  <a:pt x="830" y="2521"/>
                  <a:pt x="822" y="2521"/>
                </a:cubicBezTo>
                <a:cubicBezTo>
                  <a:pt x="814" y="2537"/>
                  <a:pt x="830" y="2553"/>
                  <a:pt x="846" y="2568"/>
                </a:cubicBezTo>
                <a:cubicBezTo>
                  <a:pt x="854" y="2584"/>
                  <a:pt x="869" y="2608"/>
                  <a:pt x="877" y="2624"/>
                </a:cubicBezTo>
                <a:cubicBezTo>
                  <a:pt x="885" y="2640"/>
                  <a:pt x="901" y="2647"/>
                  <a:pt x="925" y="2647"/>
                </a:cubicBezTo>
                <a:cubicBezTo>
                  <a:pt x="933" y="2647"/>
                  <a:pt x="941" y="2647"/>
                  <a:pt x="948" y="2647"/>
                </a:cubicBezTo>
                <a:cubicBezTo>
                  <a:pt x="956" y="2647"/>
                  <a:pt x="956" y="2647"/>
                  <a:pt x="964" y="2647"/>
                </a:cubicBezTo>
                <a:lnTo>
                  <a:pt x="964" y="2647"/>
                </a:lnTo>
                <a:cubicBezTo>
                  <a:pt x="964" y="2624"/>
                  <a:pt x="972" y="2600"/>
                  <a:pt x="988" y="2584"/>
                </a:cubicBezTo>
                <a:cubicBezTo>
                  <a:pt x="1004" y="2568"/>
                  <a:pt x="1028" y="2561"/>
                  <a:pt x="1051" y="2561"/>
                </a:cubicBezTo>
                <a:cubicBezTo>
                  <a:pt x="1091" y="2561"/>
                  <a:pt x="1130" y="2576"/>
                  <a:pt x="1146" y="2592"/>
                </a:cubicBezTo>
                <a:cubicBezTo>
                  <a:pt x="1154" y="2600"/>
                  <a:pt x="1170" y="2600"/>
                  <a:pt x="1178" y="2600"/>
                </a:cubicBezTo>
                <a:cubicBezTo>
                  <a:pt x="1201" y="2600"/>
                  <a:pt x="1217" y="2576"/>
                  <a:pt x="1217" y="2553"/>
                </a:cubicBezTo>
                <a:cubicBezTo>
                  <a:pt x="1225" y="2545"/>
                  <a:pt x="1217" y="2537"/>
                  <a:pt x="1209" y="2521"/>
                </a:cubicBezTo>
                <a:cubicBezTo>
                  <a:pt x="1201" y="2505"/>
                  <a:pt x="1194" y="2489"/>
                  <a:pt x="1186" y="2458"/>
                </a:cubicBezTo>
                <a:cubicBezTo>
                  <a:pt x="1186" y="2450"/>
                  <a:pt x="1186" y="2442"/>
                  <a:pt x="1194" y="2434"/>
                </a:cubicBezTo>
                <a:cubicBezTo>
                  <a:pt x="1209" y="2403"/>
                  <a:pt x="1272" y="2394"/>
                  <a:pt x="1312" y="2387"/>
                </a:cubicBezTo>
                <a:cubicBezTo>
                  <a:pt x="1328" y="2387"/>
                  <a:pt x="1336" y="2387"/>
                  <a:pt x="1344" y="2387"/>
                </a:cubicBezTo>
                <a:cubicBezTo>
                  <a:pt x="1344" y="2379"/>
                  <a:pt x="1344" y="2379"/>
                  <a:pt x="1344" y="2379"/>
                </a:cubicBezTo>
                <a:cubicBezTo>
                  <a:pt x="1344" y="2371"/>
                  <a:pt x="1336" y="2355"/>
                  <a:pt x="1320" y="2339"/>
                </a:cubicBezTo>
                <a:cubicBezTo>
                  <a:pt x="1312" y="2339"/>
                  <a:pt x="1312" y="2339"/>
                  <a:pt x="1312" y="2339"/>
                </a:cubicBezTo>
                <a:cubicBezTo>
                  <a:pt x="1296" y="2323"/>
                  <a:pt x="1312" y="2308"/>
                  <a:pt x="1320" y="2292"/>
                </a:cubicBezTo>
                <a:cubicBezTo>
                  <a:pt x="1328" y="2284"/>
                  <a:pt x="1328" y="2284"/>
                  <a:pt x="1336" y="2276"/>
                </a:cubicBezTo>
                <a:cubicBezTo>
                  <a:pt x="1344" y="2268"/>
                  <a:pt x="1336" y="2252"/>
                  <a:pt x="1336" y="2236"/>
                </a:cubicBezTo>
                <a:cubicBezTo>
                  <a:pt x="1328" y="2228"/>
                  <a:pt x="1328" y="2213"/>
                  <a:pt x="1328" y="2197"/>
                </a:cubicBezTo>
                <a:cubicBezTo>
                  <a:pt x="1328" y="2165"/>
                  <a:pt x="1328" y="2150"/>
                  <a:pt x="1336" y="2126"/>
                </a:cubicBezTo>
                <a:cubicBezTo>
                  <a:pt x="1352" y="2110"/>
                  <a:pt x="1352" y="2078"/>
                  <a:pt x="1352" y="2070"/>
                </a:cubicBezTo>
                <a:lnTo>
                  <a:pt x="1352" y="2063"/>
                </a:lnTo>
                <a:cubicBezTo>
                  <a:pt x="1344" y="2047"/>
                  <a:pt x="1336" y="2008"/>
                  <a:pt x="1367" y="2000"/>
                </a:cubicBezTo>
                <a:cubicBezTo>
                  <a:pt x="1391" y="1992"/>
                  <a:pt x="1447" y="1890"/>
                  <a:pt x="1447" y="1874"/>
                </a:cubicBezTo>
                <a:cubicBezTo>
                  <a:pt x="1447" y="1850"/>
                  <a:pt x="1462" y="1826"/>
                  <a:pt x="1486" y="1811"/>
                </a:cubicBezTo>
                <a:cubicBezTo>
                  <a:pt x="1494" y="1811"/>
                  <a:pt x="1494" y="1795"/>
                  <a:pt x="1494" y="1787"/>
                </a:cubicBezTo>
                <a:cubicBezTo>
                  <a:pt x="1494" y="1771"/>
                  <a:pt x="1486" y="1747"/>
                  <a:pt x="1478" y="1739"/>
                </a:cubicBezTo>
                <a:cubicBezTo>
                  <a:pt x="1462" y="1731"/>
                  <a:pt x="1462" y="1716"/>
                  <a:pt x="1462" y="1668"/>
                </a:cubicBezTo>
                <a:cubicBezTo>
                  <a:pt x="1462" y="1660"/>
                  <a:pt x="1462" y="1660"/>
                  <a:pt x="1462" y="1660"/>
                </a:cubicBezTo>
                <a:cubicBezTo>
                  <a:pt x="1462" y="1629"/>
                  <a:pt x="1454" y="1629"/>
                  <a:pt x="1447" y="1621"/>
                </a:cubicBezTo>
                <a:cubicBezTo>
                  <a:pt x="1439" y="1621"/>
                  <a:pt x="1431" y="1613"/>
                  <a:pt x="1423" y="1605"/>
                </a:cubicBezTo>
                <a:cubicBezTo>
                  <a:pt x="1407" y="1573"/>
                  <a:pt x="1423" y="1534"/>
                  <a:pt x="1439" y="1510"/>
                </a:cubicBezTo>
                <a:cubicBezTo>
                  <a:pt x="1447" y="1502"/>
                  <a:pt x="1454" y="1439"/>
                  <a:pt x="1454" y="1415"/>
                </a:cubicBezTo>
                <a:cubicBezTo>
                  <a:pt x="1352" y="372"/>
                  <a:pt x="1352" y="372"/>
                  <a:pt x="1352" y="372"/>
                </a:cubicBezTo>
                <a:cubicBezTo>
                  <a:pt x="1336" y="364"/>
                  <a:pt x="1328" y="348"/>
                  <a:pt x="1320" y="332"/>
                </a:cubicBezTo>
                <a:cubicBezTo>
                  <a:pt x="1312" y="317"/>
                  <a:pt x="1312" y="301"/>
                  <a:pt x="1304" y="285"/>
                </a:cubicBezTo>
                <a:cubicBezTo>
                  <a:pt x="1296" y="253"/>
                  <a:pt x="1288" y="230"/>
                  <a:pt x="1265" y="198"/>
                </a:cubicBezTo>
                <a:cubicBezTo>
                  <a:pt x="1257" y="182"/>
                  <a:pt x="1249" y="182"/>
                  <a:pt x="1241" y="174"/>
                </a:cubicBezTo>
                <a:cubicBezTo>
                  <a:pt x="1225" y="158"/>
                  <a:pt x="1225" y="150"/>
                  <a:pt x="1225" y="103"/>
                </a:cubicBezTo>
                <a:cubicBezTo>
                  <a:pt x="1225" y="95"/>
                  <a:pt x="1225" y="95"/>
                  <a:pt x="1225" y="95"/>
                </a:cubicBezTo>
                <a:cubicBezTo>
                  <a:pt x="1225" y="71"/>
                  <a:pt x="1225" y="40"/>
                  <a:pt x="1217" y="0"/>
                </a:cubicBezTo>
              </a:path>
            </a:pathLst>
          </a:custGeom>
          <a:solidFill>
            <a:schemeClr val="accent2"/>
          </a:solidFill>
          <a:ln>
            <a:noFill/>
          </a:ln>
          <a:effectLst/>
        </p:spPr>
        <p:txBody>
          <a:bodyPr wrap="none" anchor="ctr"/>
          <a:lstStyle/>
          <a:p>
            <a:endParaRPr lang="en-US"/>
          </a:p>
        </p:txBody>
      </p:sp>
      <p:grpSp>
        <p:nvGrpSpPr>
          <p:cNvPr id="41" name="Group 40"/>
          <p:cNvGrpSpPr/>
          <p:nvPr/>
        </p:nvGrpSpPr>
        <p:grpSpPr>
          <a:xfrm>
            <a:off x="3319794" y="483017"/>
            <a:ext cx="18180607" cy="2079087"/>
            <a:chOff x="3299207" y="483017"/>
            <a:chExt cx="18180607" cy="2079087"/>
          </a:xfrm>
        </p:grpSpPr>
        <p:sp>
          <p:nvSpPr>
            <p:cNvPr id="42" name="TextBox 41"/>
            <p:cNvSpPr txBox="1"/>
            <p:nvPr/>
          </p:nvSpPr>
          <p:spPr>
            <a:xfrm>
              <a:off x="3299207" y="483017"/>
              <a:ext cx="18180607"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Six Objectives of Illinois</a:t>
              </a:r>
              <a:endParaRPr lang="id-ID" sz="8800" b="1" dirty="0" smtClean="0">
                <a:solidFill>
                  <a:schemeClr val="tx2"/>
                </a:solidFill>
                <a:latin typeface="Lato Regular"/>
                <a:cs typeface="Lato Regular"/>
              </a:endParaRPr>
            </a:p>
          </p:txBody>
        </p:sp>
        <p:sp>
          <p:nvSpPr>
            <p:cNvPr id="43" name="Rectangle 42"/>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44"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254997436"/>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xmlns:p14="http://schemas.microsoft.com/office/powerpoint/2010/main" spd="med" advClick="0" advTm="2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1000"/>
                                        <p:tgtEl>
                                          <p:spTgt spid="41"/>
                                        </p:tgtEl>
                                      </p:cBhvr>
                                    </p:animEffect>
                                    <p:anim calcmode="lin" valueType="num">
                                      <p:cBhvr>
                                        <p:cTn id="8" dur="1000" fill="hold"/>
                                        <p:tgtEl>
                                          <p:spTgt spid="41"/>
                                        </p:tgtEl>
                                        <p:attrNameLst>
                                          <p:attrName>ppt_x</p:attrName>
                                        </p:attrNameLst>
                                      </p:cBhvr>
                                      <p:tavLst>
                                        <p:tav tm="0">
                                          <p:val>
                                            <p:strVal val="#ppt_x"/>
                                          </p:val>
                                        </p:tav>
                                        <p:tav tm="100000">
                                          <p:val>
                                            <p:strVal val="#ppt_x"/>
                                          </p:val>
                                        </p:tav>
                                      </p:tavLst>
                                    </p:anim>
                                    <p:anim calcmode="lin" valueType="num">
                                      <p:cBhvr>
                                        <p:cTn id="9" dur="900" decel="100000" fill="hold"/>
                                        <p:tgtEl>
                                          <p:spTgt spid="41"/>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1"/>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156"/>
                                        </p:tgtEl>
                                        <p:attrNameLst>
                                          <p:attrName>style.visibility</p:attrName>
                                        </p:attrNameLst>
                                      </p:cBhvr>
                                      <p:to>
                                        <p:strVal val="visible"/>
                                      </p:to>
                                    </p:set>
                                    <p:animEffect transition="in" filter="fade">
                                      <p:cBhvr>
                                        <p:cTn id="14" dur="1000"/>
                                        <p:tgtEl>
                                          <p:spTgt spid="156"/>
                                        </p:tgtEl>
                                      </p:cBhvr>
                                    </p:animEffect>
                                    <p:anim calcmode="lin" valueType="num">
                                      <p:cBhvr>
                                        <p:cTn id="15" dur="1000" fill="hold"/>
                                        <p:tgtEl>
                                          <p:spTgt spid="156"/>
                                        </p:tgtEl>
                                        <p:attrNameLst>
                                          <p:attrName>ppt_x</p:attrName>
                                        </p:attrNameLst>
                                      </p:cBhvr>
                                      <p:tavLst>
                                        <p:tav tm="0">
                                          <p:val>
                                            <p:strVal val="#ppt_x"/>
                                          </p:val>
                                        </p:tav>
                                        <p:tav tm="100000">
                                          <p:val>
                                            <p:strVal val="#ppt_x"/>
                                          </p:val>
                                        </p:tav>
                                      </p:tavLst>
                                    </p:anim>
                                    <p:anim calcmode="lin" valueType="num">
                                      <p:cBhvr>
                                        <p:cTn id="16" dur="900" decel="100000" fill="hold"/>
                                        <p:tgtEl>
                                          <p:spTgt spid="156"/>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156"/>
                                        </p:tgtEl>
                                        <p:attrNameLst>
                                          <p:attrName>ppt_y</p:attrName>
                                        </p:attrNameLst>
                                      </p:cBhvr>
                                      <p:tavLst>
                                        <p:tav tm="0">
                                          <p:val>
                                            <p:strVal val="#ppt_y-.03"/>
                                          </p:val>
                                        </p:tav>
                                        <p:tav tm="100000">
                                          <p:val>
                                            <p:strVal val="#ppt_y"/>
                                          </p:val>
                                        </p:tav>
                                      </p:tavLst>
                                    </p:anim>
                                  </p:childTnLst>
                                </p:cTn>
                              </p:par>
                            </p:childTnLst>
                          </p:cTn>
                        </p:par>
                        <p:par>
                          <p:cTn id="18" fill="hold">
                            <p:stCondLst>
                              <p:cond delay="2000"/>
                            </p:stCondLst>
                            <p:childTnLst>
                              <p:par>
                                <p:cTn id="19" presetID="42" presetClass="entr" presetSubtype="0" fill="hold" nodeType="afterEffect">
                                  <p:stCondLst>
                                    <p:cond delay="0"/>
                                  </p:stCondLst>
                                  <p:childTnLst>
                                    <p:set>
                                      <p:cBhvr>
                                        <p:cTn id="20" dur="1" fill="hold">
                                          <p:stCondLst>
                                            <p:cond delay="0"/>
                                          </p:stCondLst>
                                        </p:cTn>
                                        <p:tgtEl>
                                          <p:spTgt spid="234"/>
                                        </p:tgtEl>
                                        <p:attrNameLst>
                                          <p:attrName>style.visibility</p:attrName>
                                        </p:attrNameLst>
                                      </p:cBhvr>
                                      <p:to>
                                        <p:strVal val="visible"/>
                                      </p:to>
                                    </p:set>
                                    <p:animEffect transition="in" filter="fade">
                                      <p:cBhvr>
                                        <p:cTn id="21" dur="1000"/>
                                        <p:tgtEl>
                                          <p:spTgt spid="234"/>
                                        </p:tgtEl>
                                      </p:cBhvr>
                                    </p:animEffect>
                                    <p:anim calcmode="lin" valueType="num">
                                      <p:cBhvr>
                                        <p:cTn id="22" dur="1000" fill="hold"/>
                                        <p:tgtEl>
                                          <p:spTgt spid="234"/>
                                        </p:tgtEl>
                                        <p:attrNameLst>
                                          <p:attrName>ppt_x</p:attrName>
                                        </p:attrNameLst>
                                      </p:cBhvr>
                                      <p:tavLst>
                                        <p:tav tm="0">
                                          <p:val>
                                            <p:strVal val="#ppt_x"/>
                                          </p:val>
                                        </p:tav>
                                        <p:tav tm="100000">
                                          <p:val>
                                            <p:strVal val="#ppt_x"/>
                                          </p:val>
                                        </p:tav>
                                      </p:tavLst>
                                    </p:anim>
                                    <p:anim calcmode="lin" valueType="num">
                                      <p:cBhvr>
                                        <p:cTn id="23" dur="1000" fill="hold"/>
                                        <p:tgtEl>
                                          <p:spTgt spid="234"/>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10" presetClass="entr" presetSubtype="0" fill="hold" nodeType="after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par>
                                <p:cTn id="28" presetID="10" presetClass="entr" presetSubtype="0" fill="hold"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500"/>
                                        <p:tgtEl>
                                          <p:spTgt spid="3"/>
                                        </p:tgtEl>
                                      </p:cBhvr>
                                    </p:animEffect>
                                  </p:childTnLst>
                                </p:cTn>
                              </p:par>
                              <p:par>
                                <p:cTn id="31" presetID="10" presetClass="entr" presetSubtype="0" fill="hold"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par>
                          <p:cTn id="34" fill="hold">
                            <p:stCondLst>
                              <p:cond delay="3500"/>
                            </p:stCondLst>
                            <p:childTnLst>
                              <p:par>
                                <p:cTn id="35" presetID="10" presetClass="entr" presetSubtype="0" fill="hold"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500"/>
                                        <p:tgtEl>
                                          <p:spTgt spid="7"/>
                                        </p:tgtEl>
                                      </p:cBhvr>
                                    </p:animEffect>
                                  </p:childTnLst>
                                </p:cTn>
                              </p:par>
                              <p:par>
                                <p:cTn id="38" presetID="10" presetClass="entr" presetSubtype="0" fill="hold" nodeType="with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500"/>
                                        <p:tgtEl>
                                          <p:spTgt spid="6"/>
                                        </p:tgtEl>
                                      </p:cBhvr>
                                    </p:animEffect>
                                  </p:childTnLst>
                                </p:cTn>
                              </p:par>
                              <p:par>
                                <p:cTn id="41" presetID="10" presetClass="entr" presetSubtype="0" fill="hold" nodeType="with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val 5"/>
          <p:cNvSpPr>
            <a:spLocks noChangeArrowheads="1"/>
          </p:cNvSpPr>
          <p:nvPr/>
        </p:nvSpPr>
        <p:spPr bwMode="auto">
          <a:xfrm>
            <a:off x="2607368" y="4104019"/>
            <a:ext cx="3043073" cy="3043866"/>
          </a:xfrm>
          <a:prstGeom prst="ellipse">
            <a:avLst/>
          </a:prstGeom>
          <a:solidFill>
            <a:schemeClr val="accent1"/>
          </a:solidFill>
          <a:ln>
            <a:noFill/>
          </a:ln>
          <a:extLst/>
        </p:spPr>
        <p:txBody>
          <a:bodyPr vert="horz" wrap="square" lIns="182843" tIns="91422" rIns="182843" bIns="91422" numCol="1" anchor="t" anchorCtr="0" compatLnSpc="1">
            <a:prstTxWarp prst="textNoShape">
              <a:avLst/>
            </a:prstTxWarp>
          </a:bodyPr>
          <a:lstStyle/>
          <a:p>
            <a:endParaRPr lang="id-ID"/>
          </a:p>
        </p:txBody>
      </p:sp>
      <p:grpSp>
        <p:nvGrpSpPr>
          <p:cNvPr id="25" name="Group 24"/>
          <p:cNvGrpSpPr/>
          <p:nvPr/>
        </p:nvGrpSpPr>
        <p:grpSpPr>
          <a:xfrm>
            <a:off x="2260213" y="3756774"/>
            <a:ext cx="3735179" cy="3736152"/>
            <a:chOff x="1119258" y="2257147"/>
            <a:chExt cx="1868076" cy="1868076"/>
          </a:xfrm>
        </p:grpSpPr>
        <p:sp>
          <p:nvSpPr>
            <p:cNvPr id="26"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7"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8"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9"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0"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1"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2"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1">
                <a:lumMod val="75000"/>
                <a:alpha val="24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3"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1">
                <a:lumMod val="75000"/>
                <a:alpha val="24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4"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1">
                <a:lumMod val="75000"/>
                <a:alpha val="24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1">
                <a:lumMod val="75000"/>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1">
                <a:lumMod val="75000"/>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1">
                <a:lumMod val="75000"/>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8" name="Oval 5"/>
          <p:cNvSpPr>
            <a:spLocks noChangeArrowheads="1"/>
          </p:cNvSpPr>
          <p:nvPr/>
        </p:nvSpPr>
        <p:spPr bwMode="auto">
          <a:xfrm>
            <a:off x="7967929" y="4104019"/>
            <a:ext cx="3043073" cy="3043866"/>
          </a:xfrm>
          <a:prstGeom prst="ellipse">
            <a:avLst/>
          </a:prstGeom>
          <a:solidFill>
            <a:schemeClr val="accent3"/>
          </a:solidFill>
          <a:ln>
            <a:noFill/>
          </a:ln>
          <a:extLst/>
        </p:spPr>
        <p:txBody>
          <a:bodyPr vert="horz" wrap="square" lIns="182843" tIns="91422" rIns="182843" bIns="91422" numCol="1" anchor="t" anchorCtr="0" compatLnSpc="1">
            <a:prstTxWarp prst="textNoShape">
              <a:avLst/>
            </a:prstTxWarp>
          </a:bodyPr>
          <a:lstStyle/>
          <a:p>
            <a:endParaRPr lang="id-ID"/>
          </a:p>
        </p:txBody>
      </p:sp>
      <p:grpSp>
        <p:nvGrpSpPr>
          <p:cNvPr id="39" name="Group 38"/>
          <p:cNvGrpSpPr/>
          <p:nvPr/>
        </p:nvGrpSpPr>
        <p:grpSpPr>
          <a:xfrm>
            <a:off x="7620775" y="3756774"/>
            <a:ext cx="3735179" cy="3736152"/>
            <a:chOff x="3800237" y="2257147"/>
            <a:chExt cx="1868076" cy="1868076"/>
          </a:xfrm>
        </p:grpSpPr>
        <p:sp>
          <p:nvSpPr>
            <p:cNvPr id="44" name="Freeform 6"/>
            <p:cNvSpPr>
              <a:spLocks/>
            </p:cNvSpPr>
            <p:nvPr/>
          </p:nvSpPr>
          <p:spPr bwMode="auto">
            <a:xfrm>
              <a:off x="5176020"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45" name="Freeform 7"/>
            <p:cNvSpPr>
              <a:spLocks/>
            </p:cNvSpPr>
            <p:nvPr/>
          </p:nvSpPr>
          <p:spPr bwMode="auto">
            <a:xfrm>
              <a:off x="4756252"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46" name="Freeform 8"/>
            <p:cNvSpPr>
              <a:spLocks/>
            </p:cNvSpPr>
            <p:nvPr/>
          </p:nvSpPr>
          <p:spPr bwMode="auto">
            <a:xfrm>
              <a:off x="5477110"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47" name="Freeform 9"/>
            <p:cNvSpPr>
              <a:spLocks/>
            </p:cNvSpPr>
            <p:nvPr/>
          </p:nvSpPr>
          <p:spPr bwMode="auto">
            <a:xfrm>
              <a:off x="5477110"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50" name="Freeform 10"/>
            <p:cNvSpPr>
              <a:spLocks/>
            </p:cNvSpPr>
            <p:nvPr/>
          </p:nvSpPr>
          <p:spPr bwMode="auto">
            <a:xfrm>
              <a:off x="5176020"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51" name="Freeform 11"/>
            <p:cNvSpPr>
              <a:spLocks/>
            </p:cNvSpPr>
            <p:nvPr/>
          </p:nvSpPr>
          <p:spPr bwMode="auto">
            <a:xfrm>
              <a:off x="4756252"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52" name="Freeform 12"/>
            <p:cNvSpPr>
              <a:spLocks/>
            </p:cNvSpPr>
            <p:nvPr/>
          </p:nvSpPr>
          <p:spPr bwMode="auto">
            <a:xfrm>
              <a:off x="4287036"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53" name="Freeform 13"/>
            <p:cNvSpPr>
              <a:spLocks/>
            </p:cNvSpPr>
            <p:nvPr/>
          </p:nvSpPr>
          <p:spPr bwMode="auto">
            <a:xfrm>
              <a:off x="3937595"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14"/>
            <p:cNvSpPr>
              <a:spLocks/>
            </p:cNvSpPr>
            <p:nvPr/>
          </p:nvSpPr>
          <p:spPr bwMode="auto">
            <a:xfrm>
              <a:off x="3800237"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5" name="Freeform 15"/>
            <p:cNvSpPr>
              <a:spLocks/>
            </p:cNvSpPr>
            <p:nvPr/>
          </p:nvSpPr>
          <p:spPr bwMode="auto">
            <a:xfrm>
              <a:off x="3800237"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6" name="Freeform 16"/>
            <p:cNvSpPr>
              <a:spLocks/>
            </p:cNvSpPr>
            <p:nvPr/>
          </p:nvSpPr>
          <p:spPr bwMode="auto">
            <a:xfrm>
              <a:off x="3937595"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8" name="Freeform 17"/>
            <p:cNvSpPr>
              <a:spLocks/>
            </p:cNvSpPr>
            <p:nvPr/>
          </p:nvSpPr>
          <p:spPr bwMode="auto">
            <a:xfrm>
              <a:off x="4287036"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59" name="Oval 5"/>
          <p:cNvSpPr>
            <a:spLocks noChangeArrowheads="1"/>
          </p:cNvSpPr>
          <p:nvPr/>
        </p:nvSpPr>
        <p:spPr bwMode="auto">
          <a:xfrm>
            <a:off x="13458851" y="4104019"/>
            <a:ext cx="3043073" cy="3043866"/>
          </a:xfrm>
          <a:prstGeom prst="ellipse">
            <a:avLst/>
          </a:prstGeom>
          <a:solidFill>
            <a:schemeClr val="accent2"/>
          </a:solidFill>
          <a:ln>
            <a:noFill/>
          </a:ln>
          <a:extLst/>
        </p:spPr>
        <p:txBody>
          <a:bodyPr vert="horz" wrap="square" lIns="182843" tIns="91422" rIns="182843" bIns="91422" numCol="1" anchor="t" anchorCtr="0" compatLnSpc="1">
            <a:prstTxWarp prst="textNoShape">
              <a:avLst/>
            </a:prstTxWarp>
          </a:bodyPr>
          <a:lstStyle/>
          <a:p>
            <a:endParaRPr lang="id-ID"/>
          </a:p>
        </p:txBody>
      </p:sp>
      <p:grpSp>
        <p:nvGrpSpPr>
          <p:cNvPr id="62" name="Group 61"/>
          <p:cNvGrpSpPr/>
          <p:nvPr/>
        </p:nvGrpSpPr>
        <p:grpSpPr>
          <a:xfrm>
            <a:off x="13111696" y="3756774"/>
            <a:ext cx="3735179" cy="3736152"/>
            <a:chOff x="6546413" y="2257147"/>
            <a:chExt cx="1868076" cy="1868076"/>
          </a:xfrm>
        </p:grpSpPr>
        <p:sp>
          <p:nvSpPr>
            <p:cNvPr id="63" name="Freeform 6"/>
            <p:cNvSpPr>
              <a:spLocks/>
            </p:cNvSpPr>
            <p:nvPr/>
          </p:nvSpPr>
          <p:spPr bwMode="auto">
            <a:xfrm>
              <a:off x="7922196"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67" name="Freeform 7"/>
            <p:cNvSpPr>
              <a:spLocks/>
            </p:cNvSpPr>
            <p:nvPr/>
          </p:nvSpPr>
          <p:spPr bwMode="auto">
            <a:xfrm>
              <a:off x="7502428"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1" name="Freeform 8"/>
            <p:cNvSpPr>
              <a:spLocks/>
            </p:cNvSpPr>
            <p:nvPr/>
          </p:nvSpPr>
          <p:spPr bwMode="auto">
            <a:xfrm>
              <a:off x="8223286"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5" name="Freeform 9"/>
            <p:cNvSpPr>
              <a:spLocks/>
            </p:cNvSpPr>
            <p:nvPr/>
          </p:nvSpPr>
          <p:spPr bwMode="auto">
            <a:xfrm>
              <a:off x="8223286"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6" name="Freeform 10"/>
            <p:cNvSpPr>
              <a:spLocks/>
            </p:cNvSpPr>
            <p:nvPr/>
          </p:nvSpPr>
          <p:spPr bwMode="auto">
            <a:xfrm>
              <a:off x="7922196"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7" name="Freeform 11"/>
            <p:cNvSpPr>
              <a:spLocks/>
            </p:cNvSpPr>
            <p:nvPr/>
          </p:nvSpPr>
          <p:spPr bwMode="auto">
            <a:xfrm>
              <a:off x="7502428"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8" name="Freeform 12"/>
            <p:cNvSpPr>
              <a:spLocks/>
            </p:cNvSpPr>
            <p:nvPr/>
          </p:nvSpPr>
          <p:spPr bwMode="auto">
            <a:xfrm>
              <a:off x="7033212"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13"/>
            <p:cNvSpPr>
              <a:spLocks/>
            </p:cNvSpPr>
            <p:nvPr/>
          </p:nvSpPr>
          <p:spPr bwMode="auto">
            <a:xfrm>
              <a:off x="6683771"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Freeform 14"/>
            <p:cNvSpPr>
              <a:spLocks/>
            </p:cNvSpPr>
            <p:nvPr/>
          </p:nvSpPr>
          <p:spPr bwMode="auto">
            <a:xfrm>
              <a:off x="6546413"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15"/>
            <p:cNvSpPr>
              <a:spLocks/>
            </p:cNvSpPr>
            <p:nvPr/>
          </p:nvSpPr>
          <p:spPr bwMode="auto">
            <a:xfrm>
              <a:off x="6546413"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16"/>
            <p:cNvSpPr>
              <a:spLocks/>
            </p:cNvSpPr>
            <p:nvPr/>
          </p:nvSpPr>
          <p:spPr bwMode="auto">
            <a:xfrm>
              <a:off x="6683771"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17"/>
            <p:cNvSpPr>
              <a:spLocks/>
            </p:cNvSpPr>
            <p:nvPr/>
          </p:nvSpPr>
          <p:spPr bwMode="auto">
            <a:xfrm>
              <a:off x="7033212"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86" name="Oval 5"/>
          <p:cNvSpPr>
            <a:spLocks noChangeArrowheads="1"/>
          </p:cNvSpPr>
          <p:nvPr/>
        </p:nvSpPr>
        <p:spPr bwMode="auto">
          <a:xfrm>
            <a:off x="18839016" y="4104019"/>
            <a:ext cx="3043073" cy="3043866"/>
          </a:xfrm>
          <a:prstGeom prst="ellipse">
            <a:avLst/>
          </a:prstGeom>
          <a:solidFill>
            <a:schemeClr val="accent4"/>
          </a:solidFill>
          <a:ln>
            <a:noFill/>
          </a:ln>
          <a:extLst/>
        </p:spPr>
        <p:txBody>
          <a:bodyPr vert="horz" wrap="square" lIns="182843" tIns="91422" rIns="182843" bIns="91422" numCol="1" anchor="t" anchorCtr="0" compatLnSpc="1">
            <a:prstTxWarp prst="textNoShape">
              <a:avLst/>
            </a:prstTxWarp>
          </a:bodyPr>
          <a:lstStyle/>
          <a:p>
            <a:endParaRPr lang="id-ID"/>
          </a:p>
        </p:txBody>
      </p:sp>
      <p:grpSp>
        <p:nvGrpSpPr>
          <p:cNvPr id="87" name="Group 86"/>
          <p:cNvGrpSpPr/>
          <p:nvPr/>
        </p:nvGrpSpPr>
        <p:grpSpPr>
          <a:xfrm>
            <a:off x="18491861" y="3756774"/>
            <a:ext cx="3735179" cy="3736152"/>
            <a:chOff x="9237196" y="2257147"/>
            <a:chExt cx="1868076" cy="1868076"/>
          </a:xfrm>
        </p:grpSpPr>
        <p:sp>
          <p:nvSpPr>
            <p:cNvPr id="88" name="Freeform 6"/>
            <p:cNvSpPr>
              <a:spLocks/>
            </p:cNvSpPr>
            <p:nvPr/>
          </p:nvSpPr>
          <p:spPr bwMode="auto">
            <a:xfrm>
              <a:off x="10612979"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9" name="Freeform 7"/>
            <p:cNvSpPr>
              <a:spLocks/>
            </p:cNvSpPr>
            <p:nvPr/>
          </p:nvSpPr>
          <p:spPr bwMode="auto">
            <a:xfrm>
              <a:off x="10193211"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0" name="Freeform 8"/>
            <p:cNvSpPr>
              <a:spLocks/>
            </p:cNvSpPr>
            <p:nvPr/>
          </p:nvSpPr>
          <p:spPr bwMode="auto">
            <a:xfrm>
              <a:off x="10914069"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1" name="Freeform 9"/>
            <p:cNvSpPr>
              <a:spLocks/>
            </p:cNvSpPr>
            <p:nvPr/>
          </p:nvSpPr>
          <p:spPr bwMode="auto">
            <a:xfrm>
              <a:off x="10914069"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2" name="Freeform 10"/>
            <p:cNvSpPr>
              <a:spLocks/>
            </p:cNvSpPr>
            <p:nvPr/>
          </p:nvSpPr>
          <p:spPr bwMode="auto">
            <a:xfrm>
              <a:off x="10612979"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3" name="Freeform 11"/>
            <p:cNvSpPr>
              <a:spLocks/>
            </p:cNvSpPr>
            <p:nvPr/>
          </p:nvSpPr>
          <p:spPr bwMode="auto">
            <a:xfrm>
              <a:off x="10193211"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4" name="Freeform 12"/>
            <p:cNvSpPr>
              <a:spLocks/>
            </p:cNvSpPr>
            <p:nvPr/>
          </p:nvSpPr>
          <p:spPr bwMode="auto">
            <a:xfrm>
              <a:off x="9723995"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5" name="Freeform 13"/>
            <p:cNvSpPr>
              <a:spLocks/>
            </p:cNvSpPr>
            <p:nvPr/>
          </p:nvSpPr>
          <p:spPr bwMode="auto">
            <a:xfrm>
              <a:off x="9374554"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4">
                <a:alpha val="2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6" name="Freeform 14"/>
            <p:cNvSpPr>
              <a:spLocks/>
            </p:cNvSpPr>
            <p:nvPr/>
          </p:nvSpPr>
          <p:spPr bwMode="auto">
            <a:xfrm>
              <a:off x="9237196"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4">
                <a:alpha val="2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7" name="Freeform 15"/>
            <p:cNvSpPr>
              <a:spLocks/>
            </p:cNvSpPr>
            <p:nvPr/>
          </p:nvSpPr>
          <p:spPr bwMode="auto">
            <a:xfrm>
              <a:off x="9237196"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8" name="Freeform 16"/>
            <p:cNvSpPr>
              <a:spLocks/>
            </p:cNvSpPr>
            <p:nvPr/>
          </p:nvSpPr>
          <p:spPr bwMode="auto">
            <a:xfrm>
              <a:off x="9374554"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Freeform 17"/>
            <p:cNvSpPr>
              <a:spLocks/>
            </p:cNvSpPr>
            <p:nvPr/>
          </p:nvSpPr>
          <p:spPr bwMode="auto">
            <a:xfrm>
              <a:off x="9723995"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00" name="TextBox 99"/>
          <p:cNvSpPr txBox="1"/>
          <p:nvPr/>
        </p:nvSpPr>
        <p:spPr>
          <a:xfrm>
            <a:off x="2260213" y="8588271"/>
            <a:ext cx="3735179" cy="2400658"/>
          </a:xfrm>
          <a:prstGeom prst="rect">
            <a:avLst/>
          </a:prstGeom>
          <a:noFill/>
        </p:spPr>
        <p:txBody>
          <a:bodyPr wrap="square" lIns="182843" tIns="91422" rIns="182843" bIns="91422" rtlCol="0">
            <a:spAutoFit/>
          </a:bodyPr>
          <a:lstStyle/>
          <a:p>
            <a:pPr algn="ctr"/>
            <a:r>
              <a:rPr lang="en-US" sz="2400" dirty="0">
                <a:cs typeface="Lato Light"/>
              </a:rPr>
              <a:t>Lorem ipsum dolor sit amet, consectetur adipiscing elit. Curabitur elementum posuere pretium. </a:t>
            </a:r>
          </a:p>
          <a:p>
            <a:pPr algn="ctr"/>
            <a:endParaRPr lang="en-US" sz="2400" dirty="0">
              <a:solidFill>
                <a:schemeClr val="bg1">
                  <a:lumMod val="65000"/>
                </a:schemeClr>
              </a:solidFill>
            </a:endParaRPr>
          </a:p>
        </p:txBody>
      </p:sp>
      <p:sp>
        <p:nvSpPr>
          <p:cNvPr id="101" name="TextBox 100"/>
          <p:cNvSpPr txBox="1"/>
          <p:nvPr/>
        </p:nvSpPr>
        <p:spPr>
          <a:xfrm>
            <a:off x="2138395" y="7938118"/>
            <a:ext cx="3978820" cy="738664"/>
          </a:xfrm>
          <a:prstGeom prst="rect">
            <a:avLst/>
          </a:prstGeom>
          <a:noFill/>
        </p:spPr>
        <p:txBody>
          <a:bodyPr wrap="square" lIns="182843" tIns="91422" rIns="182843" bIns="91422" rtlCol="0">
            <a:spAutoFit/>
          </a:bodyPr>
          <a:lstStyle/>
          <a:p>
            <a:pPr algn="ctr"/>
            <a:r>
              <a:rPr lang="id-ID" b="1" dirty="0" smtClean="0">
                <a:solidFill>
                  <a:schemeClr val="tx2"/>
                </a:solidFill>
                <a:latin typeface="+mj-lt"/>
              </a:rPr>
              <a:t>Magical</a:t>
            </a:r>
            <a:endParaRPr lang="en-US" b="1" dirty="0">
              <a:solidFill>
                <a:schemeClr val="tx2"/>
              </a:solidFill>
              <a:latin typeface="+mj-lt"/>
            </a:endParaRPr>
          </a:p>
        </p:txBody>
      </p:sp>
      <p:sp>
        <p:nvSpPr>
          <p:cNvPr id="102" name="TextBox 101"/>
          <p:cNvSpPr txBox="1"/>
          <p:nvPr/>
        </p:nvSpPr>
        <p:spPr>
          <a:xfrm>
            <a:off x="7620775" y="8588271"/>
            <a:ext cx="3735179" cy="2400658"/>
          </a:xfrm>
          <a:prstGeom prst="rect">
            <a:avLst/>
          </a:prstGeom>
          <a:noFill/>
        </p:spPr>
        <p:txBody>
          <a:bodyPr wrap="square" lIns="182843" tIns="91422" rIns="182843" bIns="91422" rtlCol="0">
            <a:spAutoFit/>
          </a:bodyPr>
          <a:lstStyle/>
          <a:p>
            <a:pPr algn="ctr"/>
            <a:r>
              <a:rPr lang="en-US" sz="2400" dirty="0">
                <a:cs typeface="Lato Light"/>
              </a:rPr>
              <a:t>Lorem ipsum dolor sit amet, consectetur adipiscing elit. Curabitur elementum posuere pretium. </a:t>
            </a:r>
          </a:p>
          <a:p>
            <a:pPr algn="ctr"/>
            <a:endParaRPr lang="en-US" sz="2400" dirty="0">
              <a:solidFill>
                <a:schemeClr val="bg1">
                  <a:lumMod val="65000"/>
                </a:schemeClr>
              </a:solidFill>
            </a:endParaRPr>
          </a:p>
        </p:txBody>
      </p:sp>
      <p:sp>
        <p:nvSpPr>
          <p:cNvPr id="103" name="TextBox 102"/>
          <p:cNvSpPr txBox="1"/>
          <p:nvPr/>
        </p:nvSpPr>
        <p:spPr>
          <a:xfrm>
            <a:off x="7498956" y="7938118"/>
            <a:ext cx="3978820" cy="738664"/>
          </a:xfrm>
          <a:prstGeom prst="rect">
            <a:avLst/>
          </a:prstGeom>
          <a:noFill/>
        </p:spPr>
        <p:txBody>
          <a:bodyPr wrap="square" lIns="182843" tIns="91422" rIns="182843" bIns="91422" rtlCol="0">
            <a:spAutoFit/>
          </a:bodyPr>
          <a:lstStyle/>
          <a:p>
            <a:pPr algn="ctr"/>
            <a:r>
              <a:rPr lang="id-ID" b="1" dirty="0" smtClean="0">
                <a:solidFill>
                  <a:schemeClr val="tx2"/>
                </a:solidFill>
                <a:latin typeface="+mj-lt"/>
              </a:rPr>
              <a:t>Design</a:t>
            </a:r>
            <a:endParaRPr lang="en-US" b="1" dirty="0">
              <a:solidFill>
                <a:schemeClr val="tx2"/>
              </a:solidFill>
              <a:latin typeface="+mj-lt"/>
            </a:endParaRPr>
          </a:p>
        </p:txBody>
      </p:sp>
      <p:sp>
        <p:nvSpPr>
          <p:cNvPr id="104" name="TextBox 103"/>
          <p:cNvSpPr txBox="1"/>
          <p:nvPr/>
        </p:nvSpPr>
        <p:spPr>
          <a:xfrm>
            <a:off x="13111696" y="8588271"/>
            <a:ext cx="3735179" cy="2400658"/>
          </a:xfrm>
          <a:prstGeom prst="rect">
            <a:avLst/>
          </a:prstGeom>
          <a:noFill/>
        </p:spPr>
        <p:txBody>
          <a:bodyPr wrap="square" lIns="182843" tIns="91422" rIns="182843" bIns="91422" rtlCol="0">
            <a:spAutoFit/>
          </a:bodyPr>
          <a:lstStyle/>
          <a:p>
            <a:pPr algn="ctr"/>
            <a:r>
              <a:rPr lang="en-US" sz="2400" dirty="0">
                <a:cs typeface="Lato Light"/>
              </a:rPr>
              <a:t>Lorem ipsum dolor sit amet, consectetur adipiscing elit. Curabitur elementum posuere pretium. </a:t>
            </a:r>
          </a:p>
          <a:p>
            <a:pPr algn="ctr"/>
            <a:endParaRPr lang="en-US" sz="2400" dirty="0">
              <a:solidFill>
                <a:schemeClr val="bg1">
                  <a:lumMod val="65000"/>
                </a:schemeClr>
              </a:solidFill>
            </a:endParaRPr>
          </a:p>
        </p:txBody>
      </p:sp>
      <p:sp>
        <p:nvSpPr>
          <p:cNvPr id="105" name="TextBox 104"/>
          <p:cNvSpPr txBox="1"/>
          <p:nvPr/>
        </p:nvSpPr>
        <p:spPr>
          <a:xfrm>
            <a:off x="12989878" y="7938118"/>
            <a:ext cx="3978820" cy="738664"/>
          </a:xfrm>
          <a:prstGeom prst="rect">
            <a:avLst/>
          </a:prstGeom>
          <a:noFill/>
        </p:spPr>
        <p:txBody>
          <a:bodyPr wrap="square" lIns="182843" tIns="91422" rIns="182843" bIns="91422" rtlCol="0">
            <a:spAutoFit/>
          </a:bodyPr>
          <a:lstStyle/>
          <a:p>
            <a:pPr algn="ctr"/>
            <a:r>
              <a:rPr lang="id-ID" b="1" dirty="0" smtClean="0">
                <a:solidFill>
                  <a:schemeClr val="tx2"/>
                </a:solidFill>
                <a:latin typeface="+mj-lt"/>
              </a:rPr>
              <a:t>Photography</a:t>
            </a:r>
            <a:endParaRPr lang="en-US" b="1" dirty="0">
              <a:solidFill>
                <a:schemeClr val="tx2"/>
              </a:solidFill>
              <a:latin typeface="+mj-lt"/>
            </a:endParaRPr>
          </a:p>
        </p:txBody>
      </p:sp>
      <p:sp>
        <p:nvSpPr>
          <p:cNvPr id="106" name="TextBox 105"/>
          <p:cNvSpPr txBox="1"/>
          <p:nvPr/>
        </p:nvSpPr>
        <p:spPr>
          <a:xfrm>
            <a:off x="18491859" y="8588271"/>
            <a:ext cx="3735179" cy="2031326"/>
          </a:xfrm>
          <a:prstGeom prst="rect">
            <a:avLst/>
          </a:prstGeom>
          <a:noFill/>
        </p:spPr>
        <p:txBody>
          <a:bodyPr wrap="square" lIns="182843" tIns="91422" rIns="182843" bIns="91422" rtlCol="0">
            <a:spAutoFit/>
          </a:bodyPr>
          <a:lstStyle/>
          <a:p>
            <a:pPr algn="ctr"/>
            <a:r>
              <a:rPr lang="en-US" sz="2400" dirty="0">
                <a:cs typeface="Lato Light"/>
              </a:rPr>
              <a:t>Lorem ipsum dolor sit amet, consectetur adipiscing elit. Curabitur elementum posuere pretium. </a:t>
            </a:r>
          </a:p>
        </p:txBody>
      </p:sp>
      <p:sp>
        <p:nvSpPr>
          <p:cNvPr id="107" name="TextBox 106"/>
          <p:cNvSpPr txBox="1"/>
          <p:nvPr/>
        </p:nvSpPr>
        <p:spPr>
          <a:xfrm>
            <a:off x="18370040" y="7938118"/>
            <a:ext cx="3978820" cy="738664"/>
          </a:xfrm>
          <a:prstGeom prst="rect">
            <a:avLst/>
          </a:prstGeom>
          <a:noFill/>
        </p:spPr>
        <p:txBody>
          <a:bodyPr wrap="square" lIns="182843" tIns="91422" rIns="182843" bIns="91422" rtlCol="0">
            <a:spAutoFit/>
          </a:bodyPr>
          <a:lstStyle/>
          <a:p>
            <a:pPr algn="ctr"/>
            <a:r>
              <a:rPr lang="id-ID" b="1" dirty="0" smtClean="0">
                <a:solidFill>
                  <a:schemeClr val="tx2"/>
                </a:solidFill>
                <a:latin typeface="Lato Regular"/>
                <a:cs typeface="Lato Regular"/>
              </a:rPr>
              <a:t>Advertising</a:t>
            </a:r>
            <a:endParaRPr lang="en-US" b="1" dirty="0">
              <a:solidFill>
                <a:schemeClr val="tx2"/>
              </a:solidFill>
              <a:latin typeface="Lato Regular"/>
              <a:cs typeface="Lato Regular"/>
            </a:endParaRPr>
          </a:p>
        </p:txBody>
      </p:sp>
      <p:sp>
        <p:nvSpPr>
          <p:cNvPr id="108" name="AutoShape 8"/>
          <p:cNvSpPr>
            <a:spLocks/>
          </p:cNvSpPr>
          <p:nvPr/>
        </p:nvSpPr>
        <p:spPr bwMode="auto">
          <a:xfrm>
            <a:off x="19788468" y="5021583"/>
            <a:ext cx="1276018" cy="1063626"/>
          </a:xfrm>
          <a:custGeom>
            <a:avLst/>
            <a:gdLst>
              <a:gd name="T0" fmla="*/ 75419876 w 21600"/>
              <a:gd name="T1" fmla="*/ 22815321 h 21579"/>
              <a:gd name="T2" fmla="*/ 74086090 w 21600"/>
              <a:gd name="T3" fmla="*/ 25988205 h 21579"/>
              <a:gd name="T4" fmla="*/ 70751508 w 21600"/>
              <a:gd name="T5" fmla="*/ 27764166 h 21579"/>
              <a:gd name="T6" fmla="*/ 70751508 w 21600"/>
              <a:gd name="T7" fmla="*/ 40356187 h 21579"/>
              <a:gd name="T8" fmla="*/ 68890459 w 21600"/>
              <a:gd name="T9" fmla="*/ 44041735 h 21579"/>
              <a:gd name="T10" fmla="*/ 64452543 w 21600"/>
              <a:gd name="T11" fmla="*/ 45574747 h 21579"/>
              <a:gd name="T12" fmla="*/ 57741601 w 21600"/>
              <a:gd name="T13" fmla="*/ 41068031 h 21579"/>
              <a:gd name="T14" fmla="*/ 49288264 w 21600"/>
              <a:gd name="T15" fmla="*/ 37061803 h 21579"/>
              <a:gd name="T16" fmla="*/ 39979537 w 21600"/>
              <a:gd name="T17" fmla="*/ 33937470 h 21579"/>
              <a:gd name="T18" fmla="*/ 30688181 w 21600"/>
              <a:gd name="T19" fmla="*/ 32234408 h 21579"/>
              <a:gd name="T20" fmla="*/ 27825021 w 21600"/>
              <a:gd name="T21" fmla="*/ 33597370 h 21579"/>
              <a:gd name="T22" fmla="*/ 26309651 w 21600"/>
              <a:gd name="T23" fmla="*/ 35728021 h 21579"/>
              <a:gd name="T24" fmla="*/ 26225861 w 21600"/>
              <a:gd name="T25" fmla="*/ 38138096 h 21579"/>
              <a:gd name="T26" fmla="*/ 27748204 w 21600"/>
              <a:gd name="T27" fmla="*/ 40356187 h 21579"/>
              <a:gd name="T28" fmla="*/ 26805477 w 21600"/>
              <a:gd name="T29" fmla="*/ 42936312 h 21579"/>
              <a:gd name="T30" fmla="*/ 27643496 w 21600"/>
              <a:gd name="T31" fmla="*/ 45203003 h 21579"/>
              <a:gd name="T32" fmla="*/ 29672124 w 21600"/>
              <a:gd name="T33" fmla="*/ 47299644 h 21579"/>
              <a:gd name="T34" fmla="*/ 32371191 w 21600"/>
              <a:gd name="T35" fmla="*/ 49296719 h 21579"/>
              <a:gd name="T36" fmla="*/ 29525462 w 21600"/>
              <a:gd name="T37" fmla="*/ 51536695 h 21579"/>
              <a:gd name="T38" fmla="*/ 25181854 w 21600"/>
              <a:gd name="T39" fmla="*/ 52406463 h 21579"/>
              <a:gd name="T40" fmla="*/ 20660147 w 21600"/>
              <a:gd name="T41" fmla="*/ 52049309 h 21579"/>
              <a:gd name="T42" fmla="*/ 17189421 w 21600"/>
              <a:gd name="T43" fmla="*/ 50560017 h 21579"/>
              <a:gd name="T44" fmla="*/ 15548366 w 21600"/>
              <a:gd name="T45" fmla="*/ 46296300 h 21579"/>
              <a:gd name="T46" fmla="*/ 14078377 w 21600"/>
              <a:gd name="T47" fmla="*/ 41845479 h 21579"/>
              <a:gd name="T48" fmla="*/ 13505733 w 21600"/>
              <a:gd name="T49" fmla="*/ 37124993 h 21579"/>
              <a:gd name="T50" fmla="*/ 14490413 w 21600"/>
              <a:gd name="T51" fmla="*/ 31957448 h 21579"/>
              <a:gd name="T52" fmla="*/ 6298965 w 21600"/>
              <a:gd name="T53" fmla="*/ 31957448 h 21579"/>
              <a:gd name="T54" fmla="*/ 1864535 w 21600"/>
              <a:gd name="T55" fmla="*/ 30424436 h 21579"/>
              <a:gd name="T56" fmla="*/ 0 w 21600"/>
              <a:gd name="T57" fmla="*/ 26702464 h 21579"/>
              <a:gd name="T58" fmla="*/ 0 w 21600"/>
              <a:gd name="T59" fmla="*/ 18886823 h 21579"/>
              <a:gd name="T60" fmla="*/ 1836585 w 21600"/>
              <a:gd name="T61" fmla="*/ 15172146 h 21579"/>
              <a:gd name="T62" fmla="*/ 6298965 w 21600"/>
              <a:gd name="T63" fmla="*/ 13617249 h 21579"/>
              <a:gd name="T64" fmla="*/ 26721687 w 21600"/>
              <a:gd name="T65" fmla="*/ 13617249 h 21579"/>
              <a:gd name="T66" fmla="*/ 36749721 w 21600"/>
              <a:gd name="T67" fmla="*/ 12477866 h 21579"/>
              <a:gd name="T68" fmla="*/ 47175846 w 21600"/>
              <a:gd name="T69" fmla="*/ 9411842 h 21579"/>
              <a:gd name="T70" fmla="*/ 56819793 w 21600"/>
              <a:gd name="T71" fmla="*/ 5033920 h 21579"/>
              <a:gd name="T72" fmla="*/ 64452543 w 21600"/>
              <a:gd name="T73" fmla="*/ 0 h 21579"/>
              <a:gd name="T74" fmla="*/ 68890459 w 21600"/>
              <a:gd name="T75" fmla="*/ 1540307 h 21579"/>
              <a:gd name="T76" fmla="*/ 70751508 w 21600"/>
              <a:gd name="T77" fmla="*/ 5262280 h 21579"/>
              <a:gd name="T78" fmla="*/ 70751508 w 21600"/>
              <a:gd name="T79" fmla="*/ 17817875 h 21579"/>
              <a:gd name="T80" fmla="*/ 74086090 w 21600"/>
              <a:gd name="T81" fmla="*/ 19608377 h 21579"/>
              <a:gd name="T82" fmla="*/ 75419876 w 21600"/>
              <a:gd name="T83" fmla="*/ 22815321 h 21579"/>
              <a:gd name="T84" fmla="*/ 64452543 w 21600"/>
              <a:gd name="T85" fmla="*/ 6936162 h 21579"/>
              <a:gd name="T86" fmla="*/ 57657811 w 21600"/>
              <a:gd name="T87" fmla="*/ 10816059 h 21579"/>
              <a:gd name="T88" fmla="*/ 49860908 w 21600"/>
              <a:gd name="T89" fmla="*/ 14173632 h 21579"/>
              <a:gd name="T90" fmla="*/ 41473930 w 21600"/>
              <a:gd name="T91" fmla="*/ 16819313 h 21579"/>
              <a:gd name="T92" fmla="*/ 33020652 w 21600"/>
              <a:gd name="T93" fmla="*/ 18473824 h 21579"/>
              <a:gd name="T94" fmla="*/ 33020652 w 21600"/>
              <a:gd name="T95" fmla="*/ 27144643 h 21579"/>
              <a:gd name="T96" fmla="*/ 41473930 w 21600"/>
              <a:gd name="T97" fmla="*/ 28818574 h 21579"/>
              <a:gd name="T98" fmla="*/ 49860908 w 21600"/>
              <a:gd name="T99" fmla="*/ 31478844 h 21579"/>
              <a:gd name="T100" fmla="*/ 57699706 w 21600"/>
              <a:gd name="T101" fmla="*/ 34858253 h 21579"/>
              <a:gd name="T102" fmla="*/ 64452543 w 21600"/>
              <a:gd name="T103" fmla="*/ 38679840 h 21579"/>
              <a:gd name="T104" fmla="*/ 64452543 w 21600"/>
              <a:gd name="T105" fmla="*/ 6936162 h 21579"/>
              <a:gd name="T106" fmla="*/ 64452543 w 21600"/>
              <a:gd name="T107" fmla="*/ 6936162 h 21579"/>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21600" h="21579">
                <a:moveTo>
                  <a:pt x="21600" y="9391"/>
                </a:moveTo>
                <a:cubicBezTo>
                  <a:pt x="21600" y="9887"/>
                  <a:pt x="21473" y="10321"/>
                  <a:pt x="21218" y="10697"/>
                </a:cubicBezTo>
                <a:cubicBezTo>
                  <a:pt x="20963" y="11073"/>
                  <a:pt x="20648" y="11313"/>
                  <a:pt x="20263" y="11428"/>
                </a:cubicBezTo>
                <a:lnTo>
                  <a:pt x="20263" y="16611"/>
                </a:lnTo>
                <a:cubicBezTo>
                  <a:pt x="20263" y="17201"/>
                  <a:pt x="20087" y="17708"/>
                  <a:pt x="19730" y="18128"/>
                </a:cubicBezTo>
                <a:cubicBezTo>
                  <a:pt x="19375" y="18551"/>
                  <a:pt x="18951" y="18759"/>
                  <a:pt x="18459" y="18759"/>
                </a:cubicBezTo>
                <a:cubicBezTo>
                  <a:pt x="17928" y="18122"/>
                  <a:pt x="17286" y="17506"/>
                  <a:pt x="16537" y="16904"/>
                </a:cubicBezTo>
                <a:cubicBezTo>
                  <a:pt x="15786" y="16306"/>
                  <a:pt x="14980" y="15757"/>
                  <a:pt x="14116" y="15255"/>
                </a:cubicBezTo>
                <a:cubicBezTo>
                  <a:pt x="13254" y="14756"/>
                  <a:pt x="12363" y="14325"/>
                  <a:pt x="11450" y="13969"/>
                </a:cubicBezTo>
                <a:cubicBezTo>
                  <a:pt x="10537" y="13614"/>
                  <a:pt x="9648" y="13380"/>
                  <a:pt x="8789" y="13268"/>
                </a:cubicBezTo>
                <a:cubicBezTo>
                  <a:pt x="8453" y="13379"/>
                  <a:pt x="8179" y="13564"/>
                  <a:pt x="7969" y="13829"/>
                </a:cubicBezTo>
                <a:cubicBezTo>
                  <a:pt x="7758" y="14093"/>
                  <a:pt x="7614" y="14386"/>
                  <a:pt x="7535" y="14706"/>
                </a:cubicBezTo>
                <a:cubicBezTo>
                  <a:pt x="7457" y="15029"/>
                  <a:pt x="7450" y="15361"/>
                  <a:pt x="7511" y="15698"/>
                </a:cubicBezTo>
                <a:cubicBezTo>
                  <a:pt x="7575" y="16036"/>
                  <a:pt x="7719" y="16341"/>
                  <a:pt x="7947" y="16611"/>
                </a:cubicBezTo>
                <a:cubicBezTo>
                  <a:pt x="7751" y="16992"/>
                  <a:pt x="7660" y="17347"/>
                  <a:pt x="7677" y="17673"/>
                </a:cubicBezTo>
                <a:cubicBezTo>
                  <a:pt x="7692" y="17993"/>
                  <a:pt x="7773" y="18307"/>
                  <a:pt x="7917" y="18606"/>
                </a:cubicBezTo>
                <a:cubicBezTo>
                  <a:pt x="8059" y="18909"/>
                  <a:pt x="8255" y="19193"/>
                  <a:pt x="8498" y="19469"/>
                </a:cubicBezTo>
                <a:cubicBezTo>
                  <a:pt x="8737" y="19745"/>
                  <a:pt x="8997" y="20021"/>
                  <a:pt x="9271" y="20291"/>
                </a:cubicBezTo>
                <a:cubicBezTo>
                  <a:pt x="9114" y="20696"/>
                  <a:pt x="8843" y="21001"/>
                  <a:pt x="8456" y="21213"/>
                </a:cubicBezTo>
                <a:cubicBezTo>
                  <a:pt x="8069" y="21424"/>
                  <a:pt x="7655" y="21541"/>
                  <a:pt x="7212" y="21571"/>
                </a:cubicBezTo>
                <a:cubicBezTo>
                  <a:pt x="6772" y="21600"/>
                  <a:pt x="6341" y="21550"/>
                  <a:pt x="5917" y="21424"/>
                </a:cubicBezTo>
                <a:cubicBezTo>
                  <a:pt x="5496" y="21295"/>
                  <a:pt x="5163" y="21092"/>
                  <a:pt x="4923" y="20811"/>
                </a:cubicBezTo>
                <a:cubicBezTo>
                  <a:pt x="4781" y="20241"/>
                  <a:pt x="4625" y="19657"/>
                  <a:pt x="4453" y="19056"/>
                </a:cubicBezTo>
                <a:cubicBezTo>
                  <a:pt x="4282" y="18454"/>
                  <a:pt x="4140" y="17843"/>
                  <a:pt x="4032" y="17224"/>
                </a:cubicBezTo>
                <a:cubicBezTo>
                  <a:pt x="3922" y="16599"/>
                  <a:pt x="3868" y="15953"/>
                  <a:pt x="3868" y="15281"/>
                </a:cubicBezTo>
                <a:cubicBezTo>
                  <a:pt x="3868" y="14615"/>
                  <a:pt x="3961" y="13905"/>
                  <a:pt x="4150" y="13154"/>
                </a:cubicBezTo>
                <a:lnTo>
                  <a:pt x="1804" y="13154"/>
                </a:lnTo>
                <a:cubicBezTo>
                  <a:pt x="1312" y="13154"/>
                  <a:pt x="889" y="12945"/>
                  <a:pt x="534" y="12523"/>
                </a:cubicBezTo>
                <a:cubicBezTo>
                  <a:pt x="176" y="12100"/>
                  <a:pt x="0" y="11592"/>
                  <a:pt x="0" y="10991"/>
                </a:cubicBezTo>
                <a:lnTo>
                  <a:pt x="0" y="7774"/>
                </a:lnTo>
                <a:cubicBezTo>
                  <a:pt x="0" y="7184"/>
                  <a:pt x="176" y="6677"/>
                  <a:pt x="526" y="6245"/>
                </a:cubicBezTo>
                <a:cubicBezTo>
                  <a:pt x="879" y="5820"/>
                  <a:pt x="1305" y="5605"/>
                  <a:pt x="1804" y="5605"/>
                </a:cubicBezTo>
                <a:lnTo>
                  <a:pt x="7653" y="5605"/>
                </a:lnTo>
                <a:cubicBezTo>
                  <a:pt x="8551" y="5605"/>
                  <a:pt x="9509" y="5450"/>
                  <a:pt x="10525" y="5136"/>
                </a:cubicBezTo>
                <a:cubicBezTo>
                  <a:pt x="11541" y="4822"/>
                  <a:pt x="12537" y="4399"/>
                  <a:pt x="13511" y="3874"/>
                </a:cubicBezTo>
                <a:cubicBezTo>
                  <a:pt x="14488" y="3343"/>
                  <a:pt x="15409" y="2744"/>
                  <a:pt x="16273" y="2072"/>
                </a:cubicBezTo>
                <a:cubicBezTo>
                  <a:pt x="17135" y="1406"/>
                  <a:pt x="17864" y="713"/>
                  <a:pt x="18459" y="0"/>
                </a:cubicBezTo>
                <a:cubicBezTo>
                  <a:pt x="18951" y="0"/>
                  <a:pt x="19375" y="214"/>
                  <a:pt x="19730" y="634"/>
                </a:cubicBezTo>
                <a:cubicBezTo>
                  <a:pt x="20087" y="1057"/>
                  <a:pt x="20263" y="1567"/>
                  <a:pt x="20263" y="2166"/>
                </a:cubicBezTo>
                <a:lnTo>
                  <a:pt x="20263" y="7334"/>
                </a:lnTo>
                <a:cubicBezTo>
                  <a:pt x="20648" y="7446"/>
                  <a:pt x="20963" y="7692"/>
                  <a:pt x="21218" y="8071"/>
                </a:cubicBezTo>
                <a:cubicBezTo>
                  <a:pt x="21473" y="8455"/>
                  <a:pt x="21600" y="8895"/>
                  <a:pt x="21600" y="9391"/>
                </a:cubicBezTo>
                <a:moveTo>
                  <a:pt x="18459" y="2855"/>
                </a:moveTo>
                <a:cubicBezTo>
                  <a:pt x="17864" y="3407"/>
                  <a:pt x="17215" y="3941"/>
                  <a:pt x="16513" y="4452"/>
                </a:cubicBezTo>
                <a:cubicBezTo>
                  <a:pt x="15810" y="4963"/>
                  <a:pt x="15066" y="5423"/>
                  <a:pt x="14280" y="5834"/>
                </a:cubicBezTo>
                <a:cubicBezTo>
                  <a:pt x="13494" y="6245"/>
                  <a:pt x="12694" y="6609"/>
                  <a:pt x="11878" y="6923"/>
                </a:cubicBezTo>
                <a:cubicBezTo>
                  <a:pt x="11061" y="7237"/>
                  <a:pt x="10255" y="7463"/>
                  <a:pt x="9457" y="7604"/>
                </a:cubicBezTo>
                <a:lnTo>
                  <a:pt x="9457" y="11173"/>
                </a:lnTo>
                <a:cubicBezTo>
                  <a:pt x="10255" y="11325"/>
                  <a:pt x="11061" y="11554"/>
                  <a:pt x="11878" y="11862"/>
                </a:cubicBezTo>
                <a:cubicBezTo>
                  <a:pt x="12694" y="12170"/>
                  <a:pt x="13494" y="12537"/>
                  <a:pt x="14280" y="12957"/>
                </a:cubicBezTo>
                <a:cubicBezTo>
                  <a:pt x="15066" y="13379"/>
                  <a:pt x="15813" y="13843"/>
                  <a:pt x="16525" y="14348"/>
                </a:cubicBezTo>
                <a:cubicBezTo>
                  <a:pt x="17235" y="14856"/>
                  <a:pt x="17881" y="15381"/>
                  <a:pt x="18459" y="15921"/>
                </a:cubicBezTo>
                <a:lnTo>
                  <a:pt x="18459" y="2855"/>
                </a:lnTo>
                <a:close/>
                <a:moveTo>
                  <a:pt x="18459" y="2855"/>
                </a:moveTo>
              </a:path>
            </a:pathLst>
          </a:custGeom>
          <a:solidFill>
            <a:srgbClr val="FFFFFF"/>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dirty="0"/>
          </a:p>
        </p:txBody>
      </p:sp>
      <p:grpSp>
        <p:nvGrpSpPr>
          <p:cNvPr id="109" name="Group 4700"/>
          <p:cNvGrpSpPr>
            <a:grpSpLocks/>
          </p:cNvGrpSpPr>
          <p:nvPr/>
        </p:nvGrpSpPr>
        <p:grpSpPr bwMode="auto">
          <a:xfrm>
            <a:off x="9012065" y="5106337"/>
            <a:ext cx="1086651" cy="1086934"/>
            <a:chOff x="3062288" y="3998912"/>
            <a:chExt cx="412750" cy="412750"/>
          </a:xfrm>
          <a:solidFill>
            <a:schemeClr val="bg1"/>
          </a:solidFill>
        </p:grpSpPr>
        <p:sp>
          <p:nvSpPr>
            <p:cNvPr id="110" name="Freeform 408"/>
            <p:cNvSpPr>
              <a:spLocks noChangeArrowheads="1"/>
            </p:cNvSpPr>
            <p:nvPr/>
          </p:nvSpPr>
          <p:spPr bwMode="auto">
            <a:xfrm>
              <a:off x="3062288" y="3998912"/>
              <a:ext cx="328612" cy="315912"/>
            </a:xfrm>
            <a:custGeom>
              <a:avLst/>
              <a:gdLst>
                <a:gd name="T0" fmla="*/ 911 w 912"/>
                <a:gd name="T1" fmla="*/ 242 h 879"/>
                <a:gd name="T2" fmla="*/ 594 w 912"/>
                <a:gd name="T3" fmla="*/ 33 h 879"/>
                <a:gd name="T4" fmla="*/ 75 w 912"/>
                <a:gd name="T5" fmla="*/ 435 h 879"/>
                <a:gd name="T6" fmla="*/ 242 w 912"/>
                <a:gd name="T7" fmla="*/ 878 h 879"/>
                <a:gd name="T8" fmla="*/ 343 w 912"/>
                <a:gd name="T9" fmla="*/ 819 h 879"/>
                <a:gd name="T10" fmla="*/ 911 w 912"/>
                <a:gd name="T11" fmla="*/ 242 h 879"/>
                <a:gd name="T12" fmla="*/ 451 w 912"/>
                <a:gd name="T13" fmla="*/ 226 h 879"/>
                <a:gd name="T14" fmla="*/ 577 w 912"/>
                <a:gd name="T15" fmla="*/ 125 h 879"/>
                <a:gd name="T16" fmla="*/ 669 w 912"/>
                <a:gd name="T17" fmla="*/ 251 h 879"/>
                <a:gd name="T18" fmla="*/ 543 w 912"/>
                <a:gd name="T19" fmla="*/ 351 h 879"/>
                <a:gd name="T20" fmla="*/ 451 w 912"/>
                <a:gd name="T21" fmla="*/ 226 h 879"/>
                <a:gd name="T22" fmla="*/ 226 w 912"/>
                <a:gd name="T23" fmla="*/ 343 h 879"/>
                <a:gd name="T24" fmla="*/ 318 w 912"/>
                <a:gd name="T25" fmla="*/ 276 h 879"/>
                <a:gd name="T26" fmla="*/ 385 w 912"/>
                <a:gd name="T27" fmla="*/ 368 h 879"/>
                <a:gd name="T28" fmla="*/ 293 w 912"/>
                <a:gd name="T29" fmla="*/ 435 h 879"/>
                <a:gd name="T30" fmla="*/ 226 w 912"/>
                <a:gd name="T31" fmla="*/ 343 h 879"/>
                <a:gd name="T32" fmla="*/ 251 w 912"/>
                <a:gd name="T33" fmla="*/ 710 h 879"/>
                <a:gd name="T34" fmla="*/ 176 w 912"/>
                <a:gd name="T35" fmla="*/ 618 h 879"/>
                <a:gd name="T36" fmla="*/ 267 w 912"/>
                <a:gd name="T37" fmla="*/ 552 h 879"/>
                <a:gd name="T38" fmla="*/ 343 w 912"/>
                <a:gd name="T39" fmla="*/ 644 h 879"/>
                <a:gd name="T40" fmla="*/ 251 w 912"/>
                <a:gd name="T41" fmla="*/ 710 h 879"/>
                <a:gd name="T42" fmla="*/ 251 w 912"/>
                <a:gd name="T43" fmla="*/ 710 h 879"/>
                <a:gd name="T44" fmla="*/ 251 w 912"/>
                <a:gd name="T45" fmla="*/ 71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2" h="879">
                  <a:moveTo>
                    <a:pt x="911" y="242"/>
                  </a:moveTo>
                  <a:cubicBezTo>
                    <a:pt x="844" y="134"/>
                    <a:pt x="727" y="50"/>
                    <a:pt x="594" y="33"/>
                  </a:cubicBezTo>
                  <a:cubicBezTo>
                    <a:pt x="343" y="0"/>
                    <a:pt x="134" y="184"/>
                    <a:pt x="75" y="435"/>
                  </a:cubicBezTo>
                  <a:cubicBezTo>
                    <a:pt x="0" y="761"/>
                    <a:pt x="84" y="869"/>
                    <a:pt x="242" y="878"/>
                  </a:cubicBezTo>
                  <a:cubicBezTo>
                    <a:pt x="267" y="853"/>
                    <a:pt x="309" y="828"/>
                    <a:pt x="343" y="819"/>
                  </a:cubicBezTo>
                  <a:lnTo>
                    <a:pt x="911" y="242"/>
                  </a:lnTo>
                  <a:close/>
                  <a:moveTo>
                    <a:pt x="451" y="226"/>
                  </a:moveTo>
                  <a:cubicBezTo>
                    <a:pt x="460" y="167"/>
                    <a:pt x="518" y="117"/>
                    <a:pt x="577" y="125"/>
                  </a:cubicBezTo>
                  <a:cubicBezTo>
                    <a:pt x="635" y="134"/>
                    <a:pt x="677" y="192"/>
                    <a:pt x="669" y="251"/>
                  </a:cubicBezTo>
                  <a:cubicBezTo>
                    <a:pt x="660" y="317"/>
                    <a:pt x="610" y="359"/>
                    <a:pt x="543" y="351"/>
                  </a:cubicBezTo>
                  <a:cubicBezTo>
                    <a:pt x="485" y="343"/>
                    <a:pt x="443" y="284"/>
                    <a:pt x="451" y="226"/>
                  </a:cubicBezTo>
                  <a:close/>
                  <a:moveTo>
                    <a:pt x="226" y="343"/>
                  </a:moveTo>
                  <a:cubicBezTo>
                    <a:pt x="226" y="301"/>
                    <a:pt x="267" y="267"/>
                    <a:pt x="318" y="276"/>
                  </a:cubicBezTo>
                  <a:cubicBezTo>
                    <a:pt x="359" y="284"/>
                    <a:pt x="393" y="326"/>
                    <a:pt x="385" y="368"/>
                  </a:cubicBezTo>
                  <a:cubicBezTo>
                    <a:pt x="376" y="409"/>
                    <a:pt x="334" y="443"/>
                    <a:pt x="293" y="435"/>
                  </a:cubicBezTo>
                  <a:cubicBezTo>
                    <a:pt x="251" y="435"/>
                    <a:pt x="217" y="393"/>
                    <a:pt x="226" y="343"/>
                  </a:cubicBezTo>
                  <a:close/>
                  <a:moveTo>
                    <a:pt x="251" y="710"/>
                  </a:moveTo>
                  <a:cubicBezTo>
                    <a:pt x="200" y="710"/>
                    <a:pt x="167" y="669"/>
                    <a:pt x="176" y="618"/>
                  </a:cubicBezTo>
                  <a:cubicBezTo>
                    <a:pt x="184" y="577"/>
                    <a:pt x="226" y="543"/>
                    <a:pt x="267" y="552"/>
                  </a:cubicBezTo>
                  <a:cubicBezTo>
                    <a:pt x="318" y="560"/>
                    <a:pt x="343" y="602"/>
                    <a:pt x="343" y="644"/>
                  </a:cubicBezTo>
                  <a:cubicBezTo>
                    <a:pt x="334" y="685"/>
                    <a:pt x="293" y="719"/>
                    <a:pt x="251" y="710"/>
                  </a:cubicBezTo>
                  <a:close/>
                  <a:moveTo>
                    <a:pt x="251" y="710"/>
                  </a:moveTo>
                  <a:lnTo>
                    <a:pt x="251" y="71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11" name="Freeform 409"/>
            <p:cNvSpPr>
              <a:spLocks noChangeArrowheads="1"/>
            </p:cNvSpPr>
            <p:nvPr/>
          </p:nvSpPr>
          <p:spPr bwMode="auto">
            <a:xfrm>
              <a:off x="3270250" y="4052887"/>
              <a:ext cx="204788" cy="223837"/>
            </a:xfrm>
            <a:custGeom>
              <a:avLst/>
              <a:gdLst>
                <a:gd name="T0" fmla="*/ 142 w 569"/>
                <a:gd name="T1" fmla="*/ 619 h 620"/>
                <a:gd name="T2" fmla="*/ 150 w 569"/>
                <a:gd name="T3" fmla="*/ 611 h 620"/>
                <a:gd name="T4" fmla="*/ 568 w 569"/>
                <a:gd name="T5" fmla="*/ 67 h 620"/>
                <a:gd name="T6" fmla="*/ 543 w 569"/>
                <a:gd name="T7" fmla="*/ 25 h 620"/>
                <a:gd name="T8" fmla="*/ 493 w 569"/>
                <a:gd name="T9" fmla="*/ 17 h 620"/>
                <a:gd name="T10" fmla="*/ 8 w 569"/>
                <a:gd name="T11" fmla="*/ 485 h 620"/>
                <a:gd name="T12" fmla="*/ 0 w 569"/>
                <a:gd name="T13" fmla="*/ 494 h 620"/>
                <a:gd name="T14" fmla="*/ 142 w 569"/>
                <a:gd name="T15" fmla="*/ 619 h 620"/>
                <a:gd name="T16" fmla="*/ 142 w 569"/>
                <a:gd name="T17" fmla="*/ 619 h 620"/>
                <a:gd name="T18" fmla="*/ 142 w 569"/>
                <a:gd name="T19" fmla="*/ 61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9" h="620">
                  <a:moveTo>
                    <a:pt x="142" y="619"/>
                  </a:moveTo>
                  <a:cubicBezTo>
                    <a:pt x="150" y="611"/>
                    <a:pt x="150" y="611"/>
                    <a:pt x="150" y="611"/>
                  </a:cubicBezTo>
                  <a:cubicBezTo>
                    <a:pt x="568" y="67"/>
                    <a:pt x="568" y="67"/>
                    <a:pt x="568" y="67"/>
                  </a:cubicBezTo>
                  <a:cubicBezTo>
                    <a:pt x="568" y="59"/>
                    <a:pt x="560" y="42"/>
                    <a:pt x="543" y="25"/>
                  </a:cubicBezTo>
                  <a:cubicBezTo>
                    <a:pt x="518" y="0"/>
                    <a:pt x="493" y="17"/>
                    <a:pt x="493" y="17"/>
                  </a:cubicBezTo>
                  <a:cubicBezTo>
                    <a:pt x="8" y="485"/>
                    <a:pt x="8" y="485"/>
                    <a:pt x="8" y="485"/>
                  </a:cubicBezTo>
                  <a:cubicBezTo>
                    <a:pt x="0" y="494"/>
                    <a:pt x="0" y="494"/>
                    <a:pt x="0" y="494"/>
                  </a:cubicBezTo>
                  <a:lnTo>
                    <a:pt x="142" y="619"/>
                  </a:lnTo>
                  <a:close/>
                  <a:moveTo>
                    <a:pt x="142" y="619"/>
                  </a:moveTo>
                  <a:lnTo>
                    <a:pt x="142" y="61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12" name="Freeform 410"/>
            <p:cNvSpPr>
              <a:spLocks noChangeArrowheads="1"/>
            </p:cNvSpPr>
            <p:nvPr/>
          </p:nvSpPr>
          <p:spPr bwMode="auto">
            <a:xfrm>
              <a:off x="3209925" y="4241799"/>
              <a:ext cx="103188" cy="103188"/>
            </a:xfrm>
            <a:custGeom>
              <a:avLst/>
              <a:gdLst>
                <a:gd name="T0" fmla="*/ 143 w 286"/>
                <a:gd name="T1" fmla="*/ 284 h 285"/>
                <a:gd name="T2" fmla="*/ 151 w 286"/>
                <a:gd name="T3" fmla="*/ 268 h 285"/>
                <a:gd name="T4" fmla="*/ 285 w 286"/>
                <a:gd name="T5" fmla="*/ 125 h 285"/>
                <a:gd name="T6" fmla="*/ 143 w 286"/>
                <a:gd name="T7" fmla="*/ 0 h 285"/>
                <a:gd name="T8" fmla="*/ 9 w 286"/>
                <a:gd name="T9" fmla="*/ 142 h 285"/>
                <a:gd name="T10" fmla="*/ 0 w 286"/>
                <a:gd name="T11" fmla="*/ 151 h 285"/>
                <a:gd name="T12" fmla="*/ 143 w 286"/>
                <a:gd name="T13" fmla="*/ 284 h 285"/>
                <a:gd name="T14" fmla="*/ 59 w 286"/>
                <a:gd name="T15" fmla="*/ 134 h 285"/>
                <a:gd name="T16" fmla="*/ 126 w 286"/>
                <a:gd name="T17" fmla="*/ 59 h 285"/>
                <a:gd name="T18" fmla="*/ 151 w 286"/>
                <a:gd name="T19" fmla="*/ 59 h 285"/>
                <a:gd name="T20" fmla="*/ 159 w 286"/>
                <a:gd name="T21" fmla="*/ 67 h 285"/>
                <a:gd name="T22" fmla="*/ 159 w 286"/>
                <a:gd name="T23" fmla="*/ 75 h 285"/>
                <a:gd name="T24" fmla="*/ 159 w 286"/>
                <a:gd name="T25" fmla="*/ 92 h 285"/>
                <a:gd name="T26" fmla="*/ 92 w 286"/>
                <a:gd name="T27" fmla="*/ 159 h 285"/>
                <a:gd name="T28" fmla="*/ 68 w 286"/>
                <a:gd name="T29" fmla="*/ 167 h 285"/>
                <a:gd name="T30" fmla="*/ 59 w 286"/>
                <a:gd name="T31" fmla="*/ 159 h 285"/>
                <a:gd name="T32" fmla="*/ 59 w 286"/>
                <a:gd name="T33" fmla="*/ 142 h 285"/>
                <a:gd name="T34" fmla="*/ 59 w 286"/>
                <a:gd name="T35" fmla="*/ 134 h 285"/>
                <a:gd name="T36" fmla="*/ 59 w 286"/>
                <a:gd name="T37" fmla="*/ 134 h 285"/>
                <a:gd name="T38" fmla="*/ 59 w 286"/>
                <a:gd name="T39" fmla="*/ 13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6" h="285">
                  <a:moveTo>
                    <a:pt x="143" y="284"/>
                  </a:moveTo>
                  <a:cubicBezTo>
                    <a:pt x="151" y="268"/>
                    <a:pt x="151" y="268"/>
                    <a:pt x="151" y="268"/>
                  </a:cubicBezTo>
                  <a:cubicBezTo>
                    <a:pt x="285" y="125"/>
                    <a:pt x="285" y="125"/>
                    <a:pt x="285" y="125"/>
                  </a:cubicBezTo>
                  <a:cubicBezTo>
                    <a:pt x="143" y="0"/>
                    <a:pt x="143" y="0"/>
                    <a:pt x="143" y="0"/>
                  </a:cubicBezTo>
                  <a:cubicBezTo>
                    <a:pt x="9" y="142"/>
                    <a:pt x="9" y="142"/>
                    <a:pt x="9" y="142"/>
                  </a:cubicBezTo>
                  <a:cubicBezTo>
                    <a:pt x="0" y="151"/>
                    <a:pt x="0" y="151"/>
                    <a:pt x="0" y="151"/>
                  </a:cubicBezTo>
                  <a:lnTo>
                    <a:pt x="143" y="284"/>
                  </a:lnTo>
                  <a:close/>
                  <a:moveTo>
                    <a:pt x="59" y="134"/>
                  </a:moveTo>
                  <a:cubicBezTo>
                    <a:pt x="126" y="59"/>
                    <a:pt x="126" y="59"/>
                    <a:pt x="126" y="59"/>
                  </a:cubicBezTo>
                  <a:cubicBezTo>
                    <a:pt x="134" y="50"/>
                    <a:pt x="143" y="50"/>
                    <a:pt x="151" y="59"/>
                  </a:cubicBezTo>
                  <a:cubicBezTo>
                    <a:pt x="159" y="67"/>
                    <a:pt x="159" y="67"/>
                    <a:pt x="159" y="67"/>
                  </a:cubicBezTo>
                  <a:lnTo>
                    <a:pt x="159" y="75"/>
                  </a:lnTo>
                  <a:cubicBezTo>
                    <a:pt x="159" y="84"/>
                    <a:pt x="159" y="84"/>
                    <a:pt x="159" y="92"/>
                  </a:cubicBezTo>
                  <a:cubicBezTo>
                    <a:pt x="92" y="159"/>
                    <a:pt x="92" y="159"/>
                    <a:pt x="92" y="159"/>
                  </a:cubicBezTo>
                  <a:cubicBezTo>
                    <a:pt x="84" y="167"/>
                    <a:pt x="76" y="167"/>
                    <a:pt x="68" y="167"/>
                  </a:cubicBezTo>
                  <a:cubicBezTo>
                    <a:pt x="59" y="159"/>
                    <a:pt x="59" y="159"/>
                    <a:pt x="59" y="159"/>
                  </a:cubicBezTo>
                  <a:cubicBezTo>
                    <a:pt x="59" y="151"/>
                    <a:pt x="59" y="151"/>
                    <a:pt x="59" y="142"/>
                  </a:cubicBezTo>
                  <a:lnTo>
                    <a:pt x="59" y="134"/>
                  </a:lnTo>
                  <a:close/>
                  <a:moveTo>
                    <a:pt x="59" y="134"/>
                  </a:moveTo>
                  <a:lnTo>
                    <a:pt x="59" y="1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13" name="Freeform 411"/>
            <p:cNvSpPr>
              <a:spLocks noChangeArrowheads="1"/>
            </p:cNvSpPr>
            <p:nvPr/>
          </p:nvSpPr>
          <p:spPr bwMode="auto">
            <a:xfrm>
              <a:off x="3122613" y="4308474"/>
              <a:ext cx="127000" cy="103188"/>
            </a:xfrm>
            <a:custGeom>
              <a:avLst/>
              <a:gdLst>
                <a:gd name="T0" fmla="*/ 343 w 352"/>
                <a:gd name="T1" fmla="*/ 134 h 285"/>
                <a:gd name="T2" fmla="*/ 351 w 352"/>
                <a:gd name="T3" fmla="*/ 125 h 285"/>
                <a:gd name="T4" fmla="*/ 218 w 352"/>
                <a:gd name="T5" fmla="*/ 0 h 285"/>
                <a:gd name="T6" fmla="*/ 209 w 352"/>
                <a:gd name="T7" fmla="*/ 8 h 285"/>
                <a:gd name="T8" fmla="*/ 100 w 352"/>
                <a:gd name="T9" fmla="*/ 276 h 285"/>
                <a:gd name="T10" fmla="*/ 126 w 352"/>
                <a:gd name="T11" fmla="*/ 276 h 285"/>
                <a:gd name="T12" fmla="*/ 134 w 352"/>
                <a:gd name="T13" fmla="*/ 268 h 285"/>
                <a:gd name="T14" fmla="*/ 159 w 352"/>
                <a:gd name="T15" fmla="*/ 217 h 285"/>
                <a:gd name="T16" fmla="*/ 343 w 352"/>
                <a:gd name="T17" fmla="*/ 134 h 285"/>
                <a:gd name="T18" fmla="*/ 218 w 352"/>
                <a:gd name="T19" fmla="*/ 167 h 285"/>
                <a:gd name="T20" fmla="*/ 142 w 352"/>
                <a:gd name="T21" fmla="*/ 192 h 285"/>
                <a:gd name="T22" fmla="*/ 126 w 352"/>
                <a:gd name="T23" fmla="*/ 201 h 285"/>
                <a:gd name="T24" fmla="*/ 109 w 352"/>
                <a:gd name="T25" fmla="*/ 209 h 285"/>
                <a:gd name="T26" fmla="*/ 100 w 352"/>
                <a:gd name="T27" fmla="*/ 201 h 285"/>
                <a:gd name="T28" fmla="*/ 100 w 352"/>
                <a:gd name="T29" fmla="*/ 142 h 285"/>
                <a:gd name="T30" fmla="*/ 109 w 352"/>
                <a:gd name="T31" fmla="*/ 109 h 285"/>
                <a:gd name="T32" fmla="*/ 209 w 352"/>
                <a:gd name="T33" fmla="*/ 150 h 285"/>
                <a:gd name="T34" fmla="*/ 284 w 352"/>
                <a:gd name="T35" fmla="*/ 150 h 285"/>
                <a:gd name="T36" fmla="*/ 218 w 352"/>
                <a:gd name="T37" fmla="*/ 167 h 285"/>
                <a:gd name="T38" fmla="*/ 218 w 352"/>
                <a:gd name="T39" fmla="*/ 167 h 285"/>
                <a:gd name="T40" fmla="*/ 218 w 352"/>
                <a:gd name="T41" fmla="*/ 167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2" h="285">
                  <a:moveTo>
                    <a:pt x="343" y="134"/>
                  </a:moveTo>
                  <a:lnTo>
                    <a:pt x="351" y="125"/>
                  </a:lnTo>
                  <a:cubicBezTo>
                    <a:pt x="218" y="0"/>
                    <a:pt x="218" y="0"/>
                    <a:pt x="218" y="0"/>
                  </a:cubicBezTo>
                  <a:cubicBezTo>
                    <a:pt x="218" y="0"/>
                    <a:pt x="209" y="0"/>
                    <a:pt x="209" y="8"/>
                  </a:cubicBezTo>
                  <a:cubicBezTo>
                    <a:pt x="100" y="34"/>
                    <a:pt x="0" y="142"/>
                    <a:pt x="100" y="276"/>
                  </a:cubicBezTo>
                  <a:cubicBezTo>
                    <a:pt x="109" y="276"/>
                    <a:pt x="117" y="284"/>
                    <a:pt x="126" y="276"/>
                  </a:cubicBezTo>
                  <a:cubicBezTo>
                    <a:pt x="134" y="276"/>
                    <a:pt x="134" y="276"/>
                    <a:pt x="134" y="268"/>
                  </a:cubicBezTo>
                  <a:cubicBezTo>
                    <a:pt x="142" y="251"/>
                    <a:pt x="151" y="226"/>
                    <a:pt x="159" y="217"/>
                  </a:cubicBezTo>
                  <a:cubicBezTo>
                    <a:pt x="192" y="184"/>
                    <a:pt x="284" y="234"/>
                    <a:pt x="343" y="134"/>
                  </a:cubicBezTo>
                  <a:close/>
                  <a:moveTo>
                    <a:pt x="218" y="167"/>
                  </a:moveTo>
                  <a:cubicBezTo>
                    <a:pt x="184" y="167"/>
                    <a:pt x="159" y="167"/>
                    <a:pt x="142" y="192"/>
                  </a:cubicBezTo>
                  <a:cubicBezTo>
                    <a:pt x="134" y="192"/>
                    <a:pt x="134" y="201"/>
                    <a:pt x="126" y="201"/>
                  </a:cubicBezTo>
                  <a:cubicBezTo>
                    <a:pt x="126" y="209"/>
                    <a:pt x="117" y="209"/>
                    <a:pt x="109" y="209"/>
                  </a:cubicBezTo>
                  <a:lnTo>
                    <a:pt x="100" y="201"/>
                  </a:lnTo>
                  <a:cubicBezTo>
                    <a:pt x="92" y="176"/>
                    <a:pt x="92" y="159"/>
                    <a:pt x="100" y="142"/>
                  </a:cubicBezTo>
                  <a:cubicBezTo>
                    <a:pt x="100" y="125"/>
                    <a:pt x="109" y="117"/>
                    <a:pt x="109" y="109"/>
                  </a:cubicBezTo>
                  <a:cubicBezTo>
                    <a:pt x="142" y="134"/>
                    <a:pt x="167" y="150"/>
                    <a:pt x="209" y="150"/>
                  </a:cubicBezTo>
                  <a:cubicBezTo>
                    <a:pt x="234" y="142"/>
                    <a:pt x="259" y="150"/>
                    <a:pt x="284" y="150"/>
                  </a:cubicBezTo>
                  <a:cubicBezTo>
                    <a:pt x="259" y="167"/>
                    <a:pt x="234" y="167"/>
                    <a:pt x="218" y="167"/>
                  </a:cubicBezTo>
                  <a:close/>
                  <a:moveTo>
                    <a:pt x="218" y="167"/>
                  </a:moveTo>
                  <a:lnTo>
                    <a:pt x="218" y="1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sp>
        <p:nvSpPr>
          <p:cNvPr id="114" name="AutoShape 96"/>
          <p:cNvSpPr>
            <a:spLocks/>
          </p:cNvSpPr>
          <p:nvPr/>
        </p:nvSpPr>
        <p:spPr bwMode="auto">
          <a:xfrm>
            <a:off x="3620675" y="5156114"/>
            <a:ext cx="944550" cy="94479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45" y="434"/>
                </a:moveTo>
                <a:cubicBezTo>
                  <a:pt x="19000" y="276"/>
                  <a:pt x="19186" y="194"/>
                  <a:pt x="19399" y="194"/>
                </a:cubicBezTo>
                <a:cubicBezTo>
                  <a:pt x="19670" y="194"/>
                  <a:pt x="19900" y="332"/>
                  <a:pt x="20087" y="602"/>
                </a:cubicBezTo>
                <a:cubicBezTo>
                  <a:pt x="20165" y="716"/>
                  <a:pt x="20282" y="872"/>
                  <a:pt x="20432" y="1072"/>
                </a:cubicBezTo>
                <a:cubicBezTo>
                  <a:pt x="20586" y="1274"/>
                  <a:pt x="20733" y="1483"/>
                  <a:pt x="20880" y="1692"/>
                </a:cubicBezTo>
                <a:cubicBezTo>
                  <a:pt x="21024" y="1903"/>
                  <a:pt x="21147" y="2127"/>
                  <a:pt x="21252" y="2359"/>
                </a:cubicBezTo>
                <a:cubicBezTo>
                  <a:pt x="21357" y="2597"/>
                  <a:pt x="21411" y="2796"/>
                  <a:pt x="21411" y="2967"/>
                </a:cubicBezTo>
                <a:cubicBezTo>
                  <a:pt x="21411" y="3334"/>
                  <a:pt x="21298" y="3616"/>
                  <a:pt x="21071" y="3825"/>
                </a:cubicBezTo>
                <a:lnTo>
                  <a:pt x="2568" y="21376"/>
                </a:lnTo>
                <a:cubicBezTo>
                  <a:pt x="2408" y="21526"/>
                  <a:pt x="2227" y="21599"/>
                  <a:pt x="2017" y="21599"/>
                </a:cubicBezTo>
                <a:cubicBezTo>
                  <a:pt x="1725" y="21599"/>
                  <a:pt x="1495" y="21464"/>
                  <a:pt x="1324" y="21194"/>
                </a:cubicBezTo>
                <a:cubicBezTo>
                  <a:pt x="1248" y="21082"/>
                  <a:pt x="1128" y="20924"/>
                  <a:pt x="971" y="20724"/>
                </a:cubicBezTo>
                <a:cubicBezTo>
                  <a:pt x="817" y="20521"/>
                  <a:pt x="668" y="20316"/>
                  <a:pt x="528" y="20104"/>
                </a:cubicBezTo>
                <a:cubicBezTo>
                  <a:pt x="386" y="19893"/>
                  <a:pt x="261" y="19672"/>
                  <a:pt x="156" y="19443"/>
                </a:cubicBezTo>
                <a:cubicBezTo>
                  <a:pt x="51" y="19214"/>
                  <a:pt x="0" y="19008"/>
                  <a:pt x="0" y="18832"/>
                </a:cubicBezTo>
                <a:cubicBezTo>
                  <a:pt x="0" y="18465"/>
                  <a:pt x="115" y="18177"/>
                  <a:pt x="337" y="17971"/>
                </a:cubicBezTo>
                <a:lnTo>
                  <a:pt x="18845" y="434"/>
                </a:lnTo>
                <a:close/>
                <a:moveTo>
                  <a:pt x="4372" y="9154"/>
                </a:moveTo>
                <a:lnTo>
                  <a:pt x="2998" y="8634"/>
                </a:lnTo>
                <a:lnTo>
                  <a:pt x="4372" y="8126"/>
                </a:lnTo>
                <a:lnTo>
                  <a:pt x="4805" y="6484"/>
                </a:lnTo>
                <a:lnTo>
                  <a:pt x="5204" y="8126"/>
                </a:lnTo>
                <a:lnTo>
                  <a:pt x="6597" y="8634"/>
                </a:lnTo>
                <a:lnTo>
                  <a:pt x="5204" y="9154"/>
                </a:lnTo>
                <a:lnTo>
                  <a:pt x="4805" y="10800"/>
                </a:lnTo>
                <a:lnTo>
                  <a:pt x="4372" y="9154"/>
                </a:lnTo>
                <a:close/>
                <a:moveTo>
                  <a:pt x="7126" y="5329"/>
                </a:moveTo>
                <a:lnTo>
                  <a:pt x="4372" y="4316"/>
                </a:lnTo>
                <a:lnTo>
                  <a:pt x="7126" y="3317"/>
                </a:lnTo>
                <a:lnTo>
                  <a:pt x="7971" y="0"/>
                </a:lnTo>
                <a:lnTo>
                  <a:pt x="8810" y="3317"/>
                </a:lnTo>
                <a:lnTo>
                  <a:pt x="11565" y="4316"/>
                </a:lnTo>
                <a:lnTo>
                  <a:pt x="8810" y="5329"/>
                </a:lnTo>
                <a:lnTo>
                  <a:pt x="7971" y="8634"/>
                </a:lnTo>
                <a:lnTo>
                  <a:pt x="7126" y="5329"/>
                </a:lnTo>
                <a:close/>
                <a:moveTo>
                  <a:pt x="12412" y="2670"/>
                </a:moveTo>
                <a:lnTo>
                  <a:pt x="11041" y="2162"/>
                </a:lnTo>
                <a:lnTo>
                  <a:pt x="12412" y="1642"/>
                </a:lnTo>
                <a:lnTo>
                  <a:pt x="12845" y="0"/>
                </a:lnTo>
                <a:lnTo>
                  <a:pt x="13278" y="1642"/>
                </a:lnTo>
                <a:lnTo>
                  <a:pt x="14637" y="2162"/>
                </a:lnTo>
                <a:lnTo>
                  <a:pt x="13278" y="2670"/>
                </a:lnTo>
                <a:lnTo>
                  <a:pt x="12845" y="4316"/>
                </a:lnTo>
                <a:lnTo>
                  <a:pt x="12412" y="2670"/>
                </a:lnTo>
                <a:close/>
                <a:moveTo>
                  <a:pt x="20498" y="2993"/>
                </a:moveTo>
                <a:lnTo>
                  <a:pt x="19399" y="1289"/>
                </a:lnTo>
                <a:lnTo>
                  <a:pt x="15070" y="5385"/>
                </a:lnTo>
                <a:lnTo>
                  <a:pt x="16172" y="7086"/>
                </a:lnTo>
                <a:lnTo>
                  <a:pt x="20498" y="2993"/>
                </a:lnTo>
                <a:close/>
                <a:moveTo>
                  <a:pt x="21599" y="9154"/>
                </a:moveTo>
                <a:lnTo>
                  <a:pt x="20229" y="9674"/>
                </a:lnTo>
                <a:lnTo>
                  <a:pt x="19807" y="11320"/>
                </a:lnTo>
                <a:lnTo>
                  <a:pt x="19374" y="9674"/>
                </a:lnTo>
                <a:lnTo>
                  <a:pt x="18001" y="9154"/>
                </a:lnTo>
                <a:lnTo>
                  <a:pt x="19374" y="8661"/>
                </a:lnTo>
                <a:lnTo>
                  <a:pt x="19807" y="7004"/>
                </a:lnTo>
                <a:lnTo>
                  <a:pt x="20229" y="8661"/>
                </a:lnTo>
                <a:lnTo>
                  <a:pt x="21599" y="9154"/>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115" name="AutoShape 25"/>
          <p:cNvSpPr>
            <a:spLocks/>
          </p:cNvSpPr>
          <p:nvPr/>
        </p:nvSpPr>
        <p:spPr bwMode="auto">
          <a:xfrm>
            <a:off x="14421637" y="5135367"/>
            <a:ext cx="1206034" cy="9595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708" y="0"/>
                </a:moveTo>
                <a:cubicBezTo>
                  <a:pt x="20811" y="10"/>
                  <a:pt x="20921" y="52"/>
                  <a:pt x="21049" y="116"/>
                </a:cubicBezTo>
                <a:cubicBezTo>
                  <a:pt x="21416" y="342"/>
                  <a:pt x="21599" y="730"/>
                  <a:pt x="21599" y="1281"/>
                </a:cubicBezTo>
                <a:lnTo>
                  <a:pt x="21599" y="20332"/>
                </a:lnTo>
                <a:cubicBezTo>
                  <a:pt x="21599" y="20883"/>
                  <a:pt x="21416" y="21271"/>
                  <a:pt x="21049" y="21497"/>
                </a:cubicBezTo>
                <a:cubicBezTo>
                  <a:pt x="20921" y="21564"/>
                  <a:pt x="20811" y="21599"/>
                  <a:pt x="20708" y="21599"/>
                </a:cubicBezTo>
                <a:cubicBezTo>
                  <a:pt x="20451" y="21599"/>
                  <a:pt x="20236" y="21476"/>
                  <a:pt x="20065" y="21229"/>
                </a:cubicBezTo>
                <a:lnTo>
                  <a:pt x="14402" y="13267"/>
                </a:lnTo>
                <a:lnTo>
                  <a:pt x="14402" y="17275"/>
                </a:lnTo>
                <a:cubicBezTo>
                  <a:pt x="14402" y="17801"/>
                  <a:pt x="14331" y="18305"/>
                  <a:pt x="14187" y="18775"/>
                </a:cubicBezTo>
                <a:cubicBezTo>
                  <a:pt x="14042" y="19248"/>
                  <a:pt x="13849" y="19665"/>
                  <a:pt x="13606" y="20028"/>
                </a:cubicBezTo>
                <a:cubicBezTo>
                  <a:pt x="13364" y="20385"/>
                  <a:pt x="13080" y="20671"/>
                  <a:pt x="12757" y="20879"/>
                </a:cubicBezTo>
                <a:cubicBezTo>
                  <a:pt x="12431" y="21091"/>
                  <a:pt x="12084" y="21193"/>
                  <a:pt x="11707" y="21193"/>
                </a:cubicBezTo>
                <a:lnTo>
                  <a:pt x="2705" y="21193"/>
                </a:lnTo>
                <a:cubicBezTo>
                  <a:pt x="2340" y="21193"/>
                  <a:pt x="1990" y="21091"/>
                  <a:pt x="1664" y="20879"/>
                </a:cubicBezTo>
                <a:cubicBezTo>
                  <a:pt x="1334" y="20671"/>
                  <a:pt x="1047" y="20385"/>
                  <a:pt x="802" y="20028"/>
                </a:cubicBezTo>
                <a:cubicBezTo>
                  <a:pt x="555" y="19665"/>
                  <a:pt x="359" y="19252"/>
                  <a:pt x="215" y="18786"/>
                </a:cubicBezTo>
                <a:cubicBezTo>
                  <a:pt x="71" y="18316"/>
                  <a:pt x="0" y="17815"/>
                  <a:pt x="0" y="17275"/>
                </a:cubicBezTo>
                <a:lnTo>
                  <a:pt x="0" y="4293"/>
                </a:lnTo>
                <a:cubicBezTo>
                  <a:pt x="0" y="3760"/>
                  <a:pt x="70" y="3262"/>
                  <a:pt x="215" y="2789"/>
                </a:cubicBezTo>
                <a:cubicBezTo>
                  <a:pt x="359" y="2312"/>
                  <a:pt x="555" y="1906"/>
                  <a:pt x="802" y="1560"/>
                </a:cubicBezTo>
                <a:cubicBezTo>
                  <a:pt x="1047" y="1221"/>
                  <a:pt x="1334" y="946"/>
                  <a:pt x="1664" y="734"/>
                </a:cubicBezTo>
                <a:cubicBezTo>
                  <a:pt x="1990" y="526"/>
                  <a:pt x="2340" y="420"/>
                  <a:pt x="2705" y="420"/>
                </a:cubicBezTo>
                <a:lnTo>
                  <a:pt x="11707" y="420"/>
                </a:lnTo>
                <a:cubicBezTo>
                  <a:pt x="12074" y="420"/>
                  <a:pt x="12421" y="526"/>
                  <a:pt x="12752" y="734"/>
                </a:cubicBezTo>
                <a:cubicBezTo>
                  <a:pt x="13078" y="946"/>
                  <a:pt x="13364" y="1221"/>
                  <a:pt x="13606" y="1560"/>
                </a:cubicBezTo>
                <a:cubicBezTo>
                  <a:pt x="13849" y="1906"/>
                  <a:pt x="14042" y="2312"/>
                  <a:pt x="14187" y="2789"/>
                </a:cubicBezTo>
                <a:cubicBezTo>
                  <a:pt x="14331" y="3262"/>
                  <a:pt x="14402" y="3760"/>
                  <a:pt x="14402" y="4293"/>
                </a:cubicBezTo>
                <a:lnTo>
                  <a:pt x="14402" y="8346"/>
                </a:lnTo>
                <a:lnTo>
                  <a:pt x="20065" y="388"/>
                </a:lnTo>
                <a:cubicBezTo>
                  <a:pt x="20243" y="127"/>
                  <a:pt x="20456" y="0"/>
                  <a:pt x="20708" y="0"/>
                </a:cubicBezTo>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nvGrpSpPr>
          <p:cNvPr id="79" name="Group 78"/>
          <p:cNvGrpSpPr/>
          <p:nvPr/>
        </p:nvGrpSpPr>
        <p:grpSpPr>
          <a:xfrm>
            <a:off x="6008975" y="483017"/>
            <a:ext cx="12359700" cy="2079087"/>
            <a:chOff x="5988388" y="483017"/>
            <a:chExt cx="12359700" cy="2079087"/>
          </a:xfrm>
        </p:grpSpPr>
        <p:sp>
          <p:nvSpPr>
            <p:cNvPr id="82" name="TextBox 81"/>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Market Analysis</a:t>
              </a:r>
            </a:p>
          </p:txBody>
        </p:sp>
        <p:sp>
          <p:nvSpPr>
            <p:cNvPr id="116" name="Rectangle 115"/>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17"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3395229284"/>
      </p:ext>
    </p:extLst>
  </p:cSld>
  <p:clrMapOvr>
    <a:masterClrMapping/>
  </p:clrMapOvr>
  <mc:AlternateContent xmlns:mc="http://schemas.openxmlformats.org/markup-compatibility/2006" xmlns:p14="http://schemas.microsoft.com/office/powerpoint/2010/main">
    <mc:Choice Requires="p14">
      <p:transition spd="slow" p14:dur="1600" advClick="0" advTm="3000">
        <p14:conveyor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fade">
                                      <p:cBhvr>
                                        <p:cTn id="7" dur="1000"/>
                                        <p:tgtEl>
                                          <p:spTgt spid="79"/>
                                        </p:tgtEl>
                                      </p:cBhvr>
                                    </p:animEffect>
                                    <p:anim calcmode="lin" valueType="num">
                                      <p:cBhvr>
                                        <p:cTn id="8" dur="1000" fill="hold"/>
                                        <p:tgtEl>
                                          <p:spTgt spid="79"/>
                                        </p:tgtEl>
                                        <p:attrNameLst>
                                          <p:attrName>ppt_x</p:attrName>
                                        </p:attrNameLst>
                                      </p:cBhvr>
                                      <p:tavLst>
                                        <p:tav tm="0">
                                          <p:val>
                                            <p:strVal val="#ppt_x"/>
                                          </p:val>
                                        </p:tav>
                                        <p:tav tm="100000">
                                          <p:val>
                                            <p:strVal val="#ppt_x"/>
                                          </p:val>
                                        </p:tav>
                                      </p:tavLst>
                                    </p:anim>
                                    <p:anim calcmode="lin" valueType="num">
                                      <p:cBhvr>
                                        <p:cTn id="9" dur="900" decel="100000" fill="hold"/>
                                        <p:tgtEl>
                                          <p:spTgt spid="79"/>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9"/>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500"/>
                                        <p:tgtEl>
                                          <p:spTgt spid="24"/>
                                        </p:tgtEl>
                                      </p:cBhvr>
                                    </p:animEffect>
                                  </p:childTnLst>
                                </p:cTn>
                              </p:par>
                            </p:childTnLst>
                          </p:cTn>
                        </p:par>
                        <p:par>
                          <p:cTn id="15" fill="hold">
                            <p:stCondLst>
                              <p:cond delay="1500"/>
                            </p:stCondLst>
                            <p:childTnLst>
                              <p:par>
                                <p:cTn id="16" presetID="53" presetClass="entr" presetSubtype="16" fill="hold" grpId="0" nodeType="afterEffect">
                                  <p:stCondLst>
                                    <p:cond delay="0"/>
                                  </p:stCondLst>
                                  <p:childTnLst>
                                    <p:set>
                                      <p:cBhvr>
                                        <p:cTn id="17" dur="1" fill="hold">
                                          <p:stCondLst>
                                            <p:cond delay="0"/>
                                          </p:stCondLst>
                                        </p:cTn>
                                        <p:tgtEl>
                                          <p:spTgt spid="114"/>
                                        </p:tgtEl>
                                        <p:attrNameLst>
                                          <p:attrName>style.visibility</p:attrName>
                                        </p:attrNameLst>
                                      </p:cBhvr>
                                      <p:to>
                                        <p:strVal val="visible"/>
                                      </p:to>
                                    </p:set>
                                    <p:anim calcmode="lin" valueType="num">
                                      <p:cBhvr>
                                        <p:cTn id="18" dur="500" fill="hold"/>
                                        <p:tgtEl>
                                          <p:spTgt spid="114"/>
                                        </p:tgtEl>
                                        <p:attrNameLst>
                                          <p:attrName>ppt_w</p:attrName>
                                        </p:attrNameLst>
                                      </p:cBhvr>
                                      <p:tavLst>
                                        <p:tav tm="0">
                                          <p:val>
                                            <p:fltVal val="0"/>
                                          </p:val>
                                        </p:tav>
                                        <p:tav tm="100000">
                                          <p:val>
                                            <p:strVal val="#ppt_w"/>
                                          </p:val>
                                        </p:tav>
                                      </p:tavLst>
                                    </p:anim>
                                    <p:anim calcmode="lin" valueType="num">
                                      <p:cBhvr>
                                        <p:cTn id="19" dur="500" fill="hold"/>
                                        <p:tgtEl>
                                          <p:spTgt spid="114"/>
                                        </p:tgtEl>
                                        <p:attrNameLst>
                                          <p:attrName>ppt_h</p:attrName>
                                        </p:attrNameLst>
                                      </p:cBhvr>
                                      <p:tavLst>
                                        <p:tav tm="0">
                                          <p:val>
                                            <p:fltVal val="0"/>
                                          </p:val>
                                        </p:tav>
                                        <p:tav tm="100000">
                                          <p:val>
                                            <p:strVal val="#ppt_h"/>
                                          </p:val>
                                        </p:tav>
                                      </p:tavLst>
                                    </p:anim>
                                    <p:animEffect transition="in" filter="fade">
                                      <p:cBhvr>
                                        <p:cTn id="20" dur="500"/>
                                        <p:tgtEl>
                                          <p:spTgt spid="114"/>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101"/>
                                        </p:tgtEl>
                                        <p:attrNameLst>
                                          <p:attrName>style.visibility</p:attrName>
                                        </p:attrNameLst>
                                      </p:cBhvr>
                                      <p:to>
                                        <p:strVal val="visible"/>
                                      </p:to>
                                    </p:set>
                                    <p:animEffect transition="in" filter="fade">
                                      <p:cBhvr>
                                        <p:cTn id="24" dur="500"/>
                                        <p:tgtEl>
                                          <p:spTgt spid="101"/>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fade">
                                      <p:cBhvr>
                                        <p:cTn id="28" dur="500"/>
                                        <p:tgtEl>
                                          <p:spTgt spid="38"/>
                                        </p:tgtEl>
                                      </p:cBhvr>
                                    </p:animEffect>
                                  </p:childTnLst>
                                </p:cTn>
                              </p:par>
                            </p:childTnLst>
                          </p:cTn>
                        </p:par>
                        <p:par>
                          <p:cTn id="29" fill="hold">
                            <p:stCondLst>
                              <p:cond delay="3000"/>
                            </p:stCondLst>
                            <p:childTnLst>
                              <p:par>
                                <p:cTn id="30" presetID="53" presetClass="entr" presetSubtype="16" fill="hold" nodeType="afterEffect">
                                  <p:stCondLst>
                                    <p:cond delay="0"/>
                                  </p:stCondLst>
                                  <p:childTnLst>
                                    <p:set>
                                      <p:cBhvr>
                                        <p:cTn id="31" dur="1" fill="hold">
                                          <p:stCondLst>
                                            <p:cond delay="0"/>
                                          </p:stCondLst>
                                        </p:cTn>
                                        <p:tgtEl>
                                          <p:spTgt spid="109"/>
                                        </p:tgtEl>
                                        <p:attrNameLst>
                                          <p:attrName>style.visibility</p:attrName>
                                        </p:attrNameLst>
                                      </p:cBhvr>
                                      <p:to>
                                        <p:strVal val="visible"/>
                                      </p:to>
                                    </p:set>
                                    <p:anim calcmode="lin" valueType="num">
                                      <p:cBhvr>
                                        <p:cTn id="32" dur="500" fill="hold"/>
                                        <p:tgtEl>
                                          <p:spTgt spid="109"/>
                                        </p:tgtEl>
                                        <p:attrNameLst>
                                          <p:attrName>ppt_w</p:attrName>
                                        </p:attrNameLst>
                                      </p:cBhvr>
                                      <p:tavLst>
                                        <p:tav tm="0">
                                          <p:val>
                                            <p:fltVal val="0"/>
                                          </p:val>
                                        </p:tav>
                                        <p:tav tm="100000">
                                          <p:val>
                                            <p:strVal val="#ppt_w"/>
                                          </p:val>
                                        </p:tav>
                                      </p:tavLst>
                                    </p:anim>
                                    <p:anim calcmode="lin" valueType="num">
                                      <p:cBhvr>
                                        <p:cTn id="33" dur="500" fill="hold"/>
                                        <p:tgtEl>
                                          <p:spTgt spid="109"/>
                                        </p:tgtEl>
                                        <p:attrNameLst>
                                          <p:attrName>ppt_h</p:attrName>
                                        </p:attrNameLst>
                                      </p:cBhvr>
                                      <p:tavLst>
                                        <p:tav tm="0">
                                          <p:val>
                                            <p:fltVal val="0"/>
                                          </p:val>
                                        </p:tav>
                                        <p:tav tm="100000">
                                          <p:val>
                                            <p:strVal val="#ppt_h"/>
                                          </p:val>
                                        </p:tav>
                                      </p:tavLst>
                                    </p:anim>
                                    <p:animEffect transition="in" filter="fade">
                                      <p:cBhvr>
                                        <p:cTn id="34" dur="500"/>
                                        <p:tgtEl>
                                          <p:spTgt spid="109"/>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103"/>
                                        </p:tgtEl>
                                        <p:attrNameLst>
                                          <p:attrName>style.visibility</p:attrName>
                                        </p:attrNameLst>
                                      </p:cBhvr>
                                      <p:to>
                                        <p:strVal val="visible"/>
                                      </p:to>
                                    </p:set>
                                    <p:animEffect transition="in" filter="fade">
                                      <p:cBhvr>
                                        <p:cTn id="38" dur="500"/>
                                        <p:tgtEl>
                                          <p:spTgt spid="103"/>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59"/>
                                        </p:tgtEl>
                                        <p:attrNameLst>
                                          <p:attrName>style.visibility</p:attrName>
                                        </p:attrNameLst>
                                      </p:cBhvr>
                                      <p:to>
                                        <p:strVal val="visible"/>
                                      </p:to>
                                    </p:set>
                                    <p:animEffect transition="in" filter="fade">
                                      <p:cBhvr>
                                        <p:cTn id="42" dur="500"/>
                                        <p:tgtEl>
                                          <p:spTgt spid="59"/>
                                        </p:tgtEl>
                                      </p:cBhvr>
                                    </p:animEffect>
                                  </p:childTnLst>
                                </p:cTn>
                              </p:par>
                            </p:childTnLst>
                          </p:cTn>
                        </p:par>
                        <p:par>
                          <p:cTn id="43" fill="hold">
                            <p:stCondLst>
                              <p:cond delay="4500"/>
                            </p:stCondLst>
                            <p:childTnLst>
                              <p:par>
                                <p:cTn id="44" presetID="53" presetClass="entr" presetSubtype="16" fill="hold" grpId="0" nodeType="afterEffect">
                                  <p:stCondLst>
                                    <p:cond delay="0"/>
                                  </p:stCondLst>
                                  <p:childTnLst>
                                    <p:set>
                                      <p:cBhvr>
                                        <p:cTn id="45" dur="1" fill="hold">
                                          <p:stCondLst>
                                            <p:cond delay="0"/>
                                          </p:stCondLst>
                                        </p:cTn>
                                        <p:tgtEl>
                                          <p:spTgt spid="115"/>
                                        </p:tgtEl>
                                        <p:attrNameLst>
                                          <p:attrName>style.visibility</p:attrName>
                                        </p:attrNameLst>
                                      </p:cBhvr>
                                      <p:to>
                                        <p:strVal val="visible"/>
                                      </p:to>
                                    </p:set>
                                    <p:anim calcmode="lin" valueType="num">
                                      <p:cBhvr>
                                        <p:cTn id="46" dur="500" fill="hold"/>
                                        <p:tgtEl>
                                          <p:spTgt spid="115"/>
                                        </p:tgtEl>
                                        <p:attrNameLst>
                                          <p:attrName>ppt_w</p:attrName>
                                        </p:attrNameLst>
                                      </p:cBhvr>
                                      <p:tavLst>
                                        <p:tav tm="0">
                                          <p:val>
                                            <p:fltVal val="0"/>
                                          </p:val>
                                        </p:tav>
                                        <p:tav tm="100000">
                                          <p:val>
                                            <p:strVal val="#ppt_w"/>
                                          </p:val>
                                        </p:tav>
                                      </p:tavLst>
                                    </p:anim>
                                    <p:anim calcmode="lin" valueType="num">
                                      <p:cBhvr>
                                        <p:cTn id="47" dur="500" fill="hold"/>
                                        <p:tgtEl>
                                          <p:spTgt spid="115"/>
                                        </p:tgtEl>
                                        <p:attrNameLst>
                                          <p:attrName>ppt_h</p:attrName>
                                        </p:attrNameLst>
                                      </p:cBhvr>
                                      <p:tavLst>
                                        <p:tav tm="0">
                                          <p:val>
                                            <p:fltVal val="0"/>
                                          </p:val>
                                        </p:tav>
                                        <p:tav tm="100000">
                                          <p:val>
                                            <p:strVal val="#ppt_h"/>
                                          </p:val>
                                        </p:tav>
                                      </p:tavLst>
                                    </p:anim>
                                    <p:animEffect transition="in" filter="fade">
                                      <p:cBhvr>
                                        <p:cTn id="48" dur="500"/>
                                        <p:tgtEl>
                                          <p:spTgt spid="115"/>
                                        </p:tgtEl>
                                      </p:cBhvr>
                                    </p:animEffect>
                                  </p:childTnLst>
                                </p:cTn>
                              </p:par>
                            </p:childTnLst>
                          </p:cTn>
                        </p:par>
                        <p:par>
                          <p:cTn id="49" fill="hold">
                            <p:stCondLst>
                              <p:cond delay="5000"/>
                            </p:stCondLst>
                            <p:childTnLst>
                              <p:par>
                                <p:cTn id="50" presetID="10" presetClass="entr" presetSubtype="0" fill="hold" grpId="0" nodeType="afterEffect">
                                  <p:stCondLst>
                                    <p:cond delay="0"/>
                                  </p:stCondLst>
                                  <p:childTnLst>
                                    <p:set>
                                      <p:cBhvr>
                                        <p:cTn id="51" dur="1" fill="hold">
                                          <p:stCondLst>
                                            <p:cond delay="0"/>
                                          </p:stCondLst>
                                        </p:cTn>
                                        <p:tgtEl>
                                          <p:spTgt spid="105"/>
                                        </p:tgtEl>
                                        <p:attrNameLst>
                                          <p:attrName>style.visibility</p:attrName>
                                        </p:attrNameLst>
                                      </p:cBhvr>
                                      <p:to>
                                        <p:strVal val="visible"/>
                                      </p:to>
                                    </p:set>
                                    <p:animEffect transition="in" filter="fade">
                                      <p:cBhvr>
                                        <p:cTn id="52" dur="500"/>
                                        <p:tgtEl>
                                          <p:spTgt spid="105"/>
                                        </p:tgtEl>
                                      </p:cBhvr>
                                    </p:animEffect>
                                  </p:childTnLst>
                                </p:cTn>
                              </p:par>
                            </p:childTnLst>
                          </p:cTn>
                        </p:par>
                        <p:par>
                          <p:cTn id="53" fill="hold">
                            <p:stCondLst>
                              <p:cond delay="5500"/>
                            </p:stCondLst>
                            <p:childTnLst>
                              <p:par>
                                <p:cTn id="54" presetID="10" presetClass="entr" presetSubtype="0" fill="hold" grpId="0" nodeType="afterEffect">
                                  <p:stCondLst>
                                    <p:cond delay="0"/>
                                  </p:stCondLst>
                                  <p:childTnLst>
                                    <p:set>
                                      <p:cBhvr>
                                        <p:cTn id="55" dur="1" fill="hold">
                                          <p:stCondLst>
                                            <p:cond delay="0"/>
                                          </p:stCondLst>
                                        </p:cTn>
                                        <p:tgtEl>
                                          <p:spTgt spid="86"/>
                                        </p:tgtEl>
                                        <p:attrNameLst>
                                          <p:attrName>style.visibility</p:attrName>
                                        </p:attrNameLst>
                                      </p:cBhvr>
                                      <p:to>
                                        <p:strVal val="visible"/>
                                      </p:to>
                                    </p:set>
                                    <p:animEffect transition="in" filter="fade">
                                      <p:cBhvr>
                                        <p:cTn id="56" dur="500"/>
                                        <p:tgtEl>
                                          <p:spTgt spid="86"/>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07"/>
                                        </p:tgtEl>
                                        <p:attrNameLst>
                                          <p:attrName>style.visibility</p:attrName>
                                        </p:attrNameLst>
                                      </p:cBhvr>
                                      <p:to>
                                        <p:strVal val="visible"/>
                                      </p:to>
                                    </p:set>
                                    <p:animEffect transition="in" filter="fade">
                                      <p:cBhvr>
                                        <p:cTn id="59" dur="500"/>
                                        <p:tgtEl>
                                          <p:spTgt spid="107"/>
                                        </p:tgtEl>
                                      </p:cBhvr>
                                    </p:animEffect>
                                  </p:childTnLst>
                                </p:cTn>
                              </p:par>
                            </p:childTnLst>
                          </p:cTn>
                        </p:par>
                        <p:par>
                          <p:cTn id="60" fill="hold">
                            <p:stCondLst>
                              <p:cond delay="6000"/>
                            </p:stCondLst>
                            <p:childTnLst>
                              <p:par>
                                <p:cTn id="61" presetID="53" presetClass="entr" presetSubtype="16" fill="hold" grpId="0" nodeType="afterEffect">
                                  <p:stCondLst>
                                    <p:cond delay="0"/>
                                  </p:stCondLst>
                                  <p:childTnLst>
                                    <p:set>
                                      <p:cBhvr>
                                        <p:cTn id="62" dur="1" fill="hold">
                                          <p:stCondLst>
                                            <p:cond delay="0"/>
                                          </p:stCondLst>
                                        </p:cTn>
                                        <p:tgtEl>
                                          <p:spTgt spid="108"/>
                                        </p:tgtEl>
                                        <p:attrNameLst>
                                          <p:attrName>style.visibility</p:attrName>
                                        </p:attrNameLst>
                                      </p:cBhvr>
                                      <p:to>
                                        <p:strVal val="visible"/>
                                      </p:to>
                                    </p:set>
                                    <p:anim calcmode="lin" valueType="num">
                                      <p:cBhvr>
                                        <p:cTn id="63" dur="500" fill="hold"/>
                                        <p:tgtEl>
                                          <p:spTgt spid="108"/>
                                        </p:tgtEl>
                                        <p:attrNameLst>
                                          <p:attrName>ppt_w</p:attrName>
                                        </p:attrNameLst>
                                      </p:cBhvr>
                                      <p:tavLst>
                                        <p:tav tm="0">
                                          <p:val>
                                            <p:fltVal val="0"/>
                                          </p:val>
                                        </p:tav>
                                        <p:tav tm="100000">
                                          <p:val>
                                            <p:strVal val="#ppt_w"/>
                                          </p:val>
                                        </p:tav>
                                      </p:tavLst>
                                    </p:anim>
                                    <p:anim calcmode="lin" valueType="num">
                                      <p:cBhvr>
                                        <p:cTn id="64" dur="500" fill="hold"/>
                                        <p:tgtEl>
                                          <p:spTgt spid="108"/>
                                        </p:tgtEl>
                                        <p:attrNameLst>
                                          <p:attrName>ppt_h</p:attrName>
                                        </p:attrNameLst>
                                      </p:cBhvr>
                                      <p:tavLst>
                                        <p:tav tm="0">
                                          <p:val>
                                            <p:fltVal val="0"/>
                                          </p:val>
                                        </p:tav>
                                        <p:tav tm="100000">
                                          <p:val>
                                            <p:strVal val="#ppt_h"/>
                                          </p:val>
                                        </p:tav>
                                      </p:tavLst>
                                    </p:anim>
                                    <p:animEffect transition="in" filter="fade">
                                      <p:cBhvr>
                                        <p:cTn id="65" dur="500"/>
                                        <p:tgtEl>
                                          <p:spTgt spid="108"/>
                                        </p:tgtEl>
                                      </p:cBhvr>
                                    </p:animEffect>
                                  </p:childTnLst>
                                </p:cTn>
                              </p:par>
                            </p:childTnLst>
                          </p:cTn>
                        </p:par>
                        <p:par>
                          <p:cTn id="66" fill="hold">
                            <p:stCondLst>
                              <p:cond delay="6500"/>
                            </p:stCondLst>
                            <p:childTnLst>
                              <p:par>
                                <p:cTn id="67" presetID="21" presetClass="entr" presetSubtype="1" fill="hold" nodeType="afterEffect">
                                  <p:stCondLst>
                                    <p:cond delay="0"/>
                                  </p:stCondLst>
                                  <p:childTnLst>
                                    <p:set>
                                      <p:cBhvr>
                                        <p:cTn id="68" dur="1" fill="hold">
                                          <p:stCondLst>
                                            <p:cond delay="0"/>
                                          </p:stCondLst>
                                        </p:cTn>
                                        <p:tgtEl>
                                          <p:spTgt spid="25"/>
                                        </p:tgtEl>
                                        <p:attrNameLst>
                                          <p:attrName>style.visibility</p:attrName>
                                        </p:attrNameLst>
                                      </p:cBhvr>
                                      <p:to>
                                        <p:strVal val="visible"/>
                                      </p:to>
                                    </p:set>
                                    <p:animEffect transition="in" filter="wheel(1)">
                                      <p:cBhvr>
                                        <p:cTn id="69" dur="2000"/>
                                        <p:tgtEl>
                                          <p:spTgt spid="25"/>
                                        </p:tgtEl>
                                      </p:cBhvr>
                                    </p:animEffect>
                                  </p:childTnLst>
                                </p:cTn>
                              </p:par>
                              <p:par>
                                <p:cTn id="70" presetID="21" presetClass="entr" presetSubtype="1" fill="hold" nodeType="withEffect">
                                  <p:stCondLst>
                                    <p:cond delay="0"/>
                                  </p:stCondLst>
                                  <p:childTnLst>
                                    <p:set>
                                      <p:cBhvr>
                                        <p:cTn id="71" dur="1" fill="hold">
                                          <p:stCondLst>
                                            <p:cond delay="0"/>
                                          </p:stCondLst>
                                        </p:cTn>
                                        <p:tgtEl>
                                          <p:spTgt spid="39"/>
                                        </p:tgtEl>
                                        <p:attrNameLst>
                                          <p:attrName>style.visibility</p:attrName>
                                        </p:attrNameLst>
                                      </p:cBhvr>
                                      <p:to>
                                        <p:strVal val="visible"/>
                                      </p:to>
                                    </p:set>
                                    <p:animEffect transition="in" filter="wheel(1)">
                                      <p:cBhvr>
                                        <p:cTn id="72" dur="2000"/>
                                        <p:tgtEl>
                                          <p:spTgt spid="39"/>
                                        </p:tgtEl>
                                      </p:cBhvr>
                                    </p:animEffect>
                                  </p:childTnLst>
                                </p:cTn>
                              </p:par>
                              <p:par>
                                <p:cTn id="73" presetID="21" presetClass="entr" presetSubtype="1" fill="hold" nodeType="withEffect">
                                  <p:stCondLst>
                                    <p:cond delay="0"/>
                                  </p:stCondLst>
                                  <p:childTnLst>
                                    <p:set>
                                      <p:cBhvr>
                                        <p:cTn id="74" dur="1" fill="hold">
                                          <p:stCondLst>
                                            <p:cond delay="0"/>
                                          </p:stCondLst>
                                        </p:cTn>
                                        <p:tgtEl>
                                          <p:spTgt spid="62"/>
                                        </p:tgtEl>
                                        <p:attrNameLst>
                                          <p:attrName>style.visibility</p:attrName>
                                        </p:attrNameLst>
                                      </p:cBhvr>
                                      <p:to>
                                        <p:strVal val="visible"/>
                                      </p:to>
                                    </p:set>
                                    <p:animEffect transition="in" filter="wheel(1)">
                                      <p:cBhvr>
                                        <p:cTn id="75" dur="2000"/>
                                        <p:tgtEl>
                                          <p:spTgt spid="62"/>
                                        </p:tgtEl>
                                      </p:cBhvr>
                                    </p:animEffect>
                                  </p:childTnLst>
                                </p:cTn>
                              </p:par>
                              <p:par>
                                <p:cTn id="76" presetID="21" presetClass="entr" presetSubtype="1" fill="hold" nodeType="withEffect">
                                  <p:stCondLst>
                                    <p:cond delay="0"/>
                                  </p:stCondLst>
                                  <p:childTnLst>
                                    <p:set>
                                      <p:cBhvr>
                                        <p:cTn id="77" dur="1" fill="hold">
                                          <p:stCondLst>
                                            <p:cond delay="0"/>
                                          </p:stCondLst>
                                        </p:cTn>
                                        <p:tgtEl>
                                          <p:spTgt spid="87"/>
                                        </p:tgtEl>
                                        <p:attrNameLst>
                                          <p:attrName>style.visibility</p:attrName>
                                        </p:attrNameLst>
                                      </p:cBhvr>
                                      <p:to>
                                        <p:strVal val="visible"/>
                                      </p:to>
                                    </p:set>
                                    <p:animEffect transition="in" filter="wheel(1)">
                                      <p:cBhvr>
                                        <p:cTn id="78" dur="2000"/>
                                        <p:tgtEl>
                                          <p:spTgt spid="87"/>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00"/>
                                        </p:tgtEl>
                                        <p:attrNameLst>
                                          <p:attrName>style.visibility</p:attrName>
                                        </p:attrNameLst>
                                      </p:cBhvr>
                                      <p:to>
                                        <p:strVal val="visible"/>
                                      </p:to>
                                    </p:set>
                                    <p:animEffect transition="in" filter="fade">
                                      <p:cBhvr>
                                        <p:cTn id="81" dur="500"/>
                                        <p:tgtEl>
                                          <p:spTgt spid="100"/>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02"/>
                                        </p:tgtEl>
                                        <p:attrNameLst>
                                          <p:attrName>style.visibility</p:attrName>
                                        </p:attrNameLst>
                                      </p:cBhvr>
                                      <p:to>
                                        <p:strVal val="visible"/>
                                      </p:to>
                                    </p:set>
                                    <p:animEffect transition="in" filter="fade">
                                      <p:cBhvr>
                                        <p:cTn id="84" dur="500"/>
                                        <p:tgtEl>
                                          <p:spTgt spid="10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104"/>
                                        </p:tgtEl>
                                        <p:attrNameLst>
                                          <p:attrName>style.visibility</p:attrName>
                                        </p:attrNameLst>
                                      </p:cBhvr>
                                      <p:to>
                                        <p:strVal val="visible"/>
                                      </p:to>
                                    </p:set>
                                    <p:animEffect transition="in" filter="fade">
                                      <p:cBhvr>
                                        <p:cTn id="87" dur="500"/>
                                        <p:tgtEl>
                                          <p:spTgt spid="104"/>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106"/>
                                        </p:tgtEl>
                                        <p:attrNameLst>
                                          <p:attrName>style.visibility</p:attrName>
                                        </p:attrNameLst>
                                      </p:cBhvr>
                                      <p:to>
                                        <p:strVal val="visible"/>
                                      </p:to>
                                    </p:set>
                                    <p:animEffect transition="in" filter="fade">
                                      <p:cBhvr>
                                        <p:cTn id="90"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38" grpId="0" animBg="1"/>
      <p:bldP spid="59" grpId="0" animBg="1"/>
      <p:bldP spid="86" grpId="0" animBg="1"/>
      <p:bldP spid="100" grpId="0"/>
      <p:bldP spid="101" grpId="0"/>
      <p:bldP spid="102" grpId="0"/>
      <p:bldP spid="103" grpId="0"/>
      <p:bldP spid="104" grpId="0"/>
      <p:bldP spid="105" grpId="0"/>
      <p:bldP spid="106" grpId="0"/>
      <p:bldP spid="107" grpId="0"/>
      <p:bldP spid="108" grpId="0" animBg="1"/>
      <p:bldP spid="114" grpId="0" animBg="1"/>
      <p:bldP spid="115"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2"/>
          <p:cNvGraphicFramePr>
            <a:graphicFrameLocks/>
          </p:cNvGraphicFramePr>
          <p:nvPr>
            <p:extLst>
              <p:ext uri="{D42A27DB-BD31-4B8C-83A1-F6EECF244321}">
                <p14:modId xmlns:p14="http://schemas.microsoft.com/office/powerpoint/2010/main" val="4085473295"/>
              </p:ext>
            </p:extLst>
          </p:nvPr>
        </p:nvGraphicFramePr>
        <p:xfrm>
          <a:off x="12570601" y="3546621"/>
          <a:ext cx="10382917" cy="8147050"/>
        </p:xfrm>
        <a:graphic>
          <a:graphicData uri="http://schemas.openxmlformats.org/drawingml/2006/chart">
            <c:chart xmlns:c="http://schemas.openxmlformats.org/drawingml/2006/chart" xmlns:r="http://schemas.openxmlformats.org/officeDocument/2006/relationships" r:id="rId2"/>
          </a:graphicData>
        </a:graphic>
      </p:graphicFrame>
      <p:grpSp>
        <p:nvGrpSpPr>
          <p:cNvPr id="7" name="Group 6"/>
          <p:cNvGrpSpPr/>
          <p:nvPr/>
        </p:nvGrpSpPr>
        <p:grpSpPr>
          <a:xfrm>
            <a:off x="1790540" y="3403158"/>
            <a:ext cx="10632810" cy="4273540"/>
            <a:chOff x="36062" y="2273094"/>
            <a:chExt cx="3889391" cy="2136770"/>
          </a:xfrm>
        </p:grpSpPr>
        <p:sp>
          <p:nvSpPr>
            <p:cNvPr id="8" name="TextBox 7"/>
            <p:cNvSpPr txBox="1"/>
            <p:nvPr/>
          </p:nvSpPr>
          <p:spPr>
            <a:xfrm>
              <a:off x="40839" y="3491920"/>
              <a:ext cx="3884614" cy="917944"/>
            </a:xfrm>
            <a:prstGeom prst="rect">
              <a:avLst/>
            </a:prstGeom>
            <a:noFill/>
          </p:spPr>
          <p:txBody>
            <a:bodyPr wrap="square" rtlCol="0">
              <a:spAutoFit/>
            </a:bodyPr>
            <a:lstStyle/>
            <a:p>
              <a:pPr>
                <a:lnSpc>
                  <a:spcPct val="130000"/>
                </a:lnSpc>
              </a:pPr>
              <a:r>
                <a:rPr lang="pt-BR" sz="2200" dirty="0">
                  <a:latin typeface="Lato Light"/>
                  <a:cs typeface="Lato Ligh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2200" dirty="0">
                <a:latin typeface="Lato Light"/>
                <a:cs typeface="Lato Light"/>
              </a:endParaRPr>
            </a:p>
          </p:txBody>
        </p:sp>
        <p:sp>
          <p:nvSpPr>
            <p:cNvPr id="9" name="TextBox 8"/>
            <p:cNvSpPr txBox="1"/>
            <p:nvPr/>
          </p:nvSpPr>
          <p:spPr>
            <a:xfrm>
              <a:off x="36062" y="2273094"/>
              <a:ext cx="1074395" cy="353943"/>
            </a:xfrm>
            <a:prstGeom prst="rect">
              <a:avLst/>
            </a:prstGeom>
            <a:noFill/>
          </p:spPr>
          <p:txBody>
            <a:bodyPr wrap="none" rtlCol="0">
              <a:spAutoFit/>
            </a:bodyPr>
            <a:lstStyle/>
            <a:p>
              <a:r>
                <a:rPr lang="id-ID" sz="4000" b="1" dirty="0">
                  <a:solidFill>
                    <a:schemeClr val="tx2"/>
                  </a:solidFill>
                  <a:latin typeface="Lato Regular"/>
                  <a:cs typeface="Lato Regular"/>
                </a:rPr>
                <a:t>Yearly Sales</a:t>
              </a:r>
            </a:p>
          </p:txBody>
        </p:sp>
        <p:sp>
          <p:nvSpPr>
            <p:cNvPr id="10" name="TextBox 9"/>
            <p:cNvSpPr txBox="1"/>
            <p:nvPr/>
          </p:nvSpPr>
          <p:spPr>
            <a:xfrm>
              <a:off x="1427790" y="2829196"/>
              <a:ext cx="2497663" cy="477823"/>
            </a:xfrm>
            <a:prstGeom prst="rect">
              <a:avLst/>
            </a:prstGeom>
            <a:noFill/>
          </p:spPr>
          <p:txBody>
            <a:bodyPr wrap="square" rtlCol="0">
              <a:spAutoFit/>
            </a:bodyPr>
            <a:lstStyle/>
            <a:p>
              <a:pPr>
                <a:lnSpc>
                  <a:spcPct val="130000"/>
                </a:lnSpc>
              </a:pPr>
              <a:r>
                <a:rPr lang="pt-BR" sz="2200" dirty="0">
                  <a:latin typeface="Lato Light"/>
                  <a:cs typeface="Lato Light"/>
                </a:rPr>
                <a:t>Lorem ipsum dolor sit amet, consectetur adipiscing elit. Aliquam tincidunt ante nec sem congue convallis. </a:t>
              </a:r>
              <a:endParaRPr lang="en-US" sz="2200" dirty="0">
                <a:latin typeface="Lato Light"/>
                <a:cs typeface="Lato Light"/>
              </a:endParaRPr>
            </a:p>
          </p:txBody>
        </p:sp>
        <p:sp>
          <p:nvSpPr>
            <p:cNvPr id="11" name="TextBox 10"/>
            <p:cNvSpPr txBox="1"/>
            <p:nvPr/>
          </p:nvSpPr>
          <p:spPr>
            <a:xfrm>
              <a:off x="36062" y="2627024"/>
              <a:ext cx="1043790" cy="877164"/>
            </a:xfrm>
            <a:prstGeom prst="rect">
              <a:avLst/>
            </a:prstGeom>
            <a:noFill/>
          </p:spPr>
          <p:txBody>
            <a:bodyPr wrap="none" rtlCol="0">
              <a:spAutoFit/>
            </a:bodyPr>
            <a:lstStyle/>
            <a:p>
              <a:r>
                <a:rPr lang="id-ID" sz="10800" b="1" dirty="0">
                  <a:solidFill>
                    <a:schemeClr val="accent1"/>
                  </a:solidFill>
                  <a:latin typeface="Lato Light"/>
                  <a:cs typeface="Lato Light"/>
                </a:rPr>
                <a:t>74%</a:t>
              </a:r>
            </a:p>
          </p:txBody>
        </p:sp>
      </p:grpSp>
      <p:grpSp>
        <p:nvGrpSpPr>
          <p:cNvPr id="12" name="Group 11"/>
          <p:cNvGrpSpPr/>
          <p:nvPr/>
        </p:nvGrpSpPr>
        <p:grpSpPr>
          <a:xfrm>
            <a:off x="1984010" y="8140264"/>
            <a:ext cx="5370415" cy="1387732"/>
            <a:chOff x="2317209" y="7927358"/>
            <a:chExt cx="5370416" cy="1387732"/>
          </a:xfrm>
        </p:grpSpPr>
        <p:grpSp>
          <p:nvGrpSpPr>
            <p:cNvPr id="13" name="Group 12"/>
            <p:cNvGrpSpPr/>
            <p:nvPr/>
          </p:nvGrpSpPr>
          <p:grpSpPr>
            <a:xfrm>
              <a:off x="3208254" y="7927358"/>
              <a:ext cx="4479371" cy="1387732"/>
              <a:chOff x="8198838" y="3829029"/>
              <a:chExt cx="2240269" cy="693866"/>
            </a:xfrm>
          </p:grpSpPr>
          <p:sp>
            <p:nvSpPr>
              <p:cNvPr id="15" name="TextBox 14"/>
              <p:cNvSpPr txBox="1"/>
              <p:nvPr/>
            </p:nvSpPr>
            <p:spPr>
              <a:xfrm>
                <a:off x="8198838" y="3829029"/>
                <a:ext cx="620449" cy="353943"/>
              </a:xfrm>
              <a:prstGeom prst="rect">
                <a:avLst/>
              </a:prstGeom>
              <a:noFill/>
            </p:spPr>
            <p:txBody>
              <a:bodyPr wrap="none" rtlCol="0">
                <a:spAutoFit/>
              </a:bodyPr>
              <a:lstStyle/>
              <a:p>
                <a:r>
                  <a:rPr lang="id-ID" sz="4000" b="1" dirty="0">
                    <a:solidFill>
                      <a:schemeClr val="tx2"/>
                    </a:solidFill>
                    <a:latin typeface="Lato Regular"/>
                    <a:cs typeface="Lato Regular"/>
                  </a:rPr>
                  <a:t>Title </a:t>
                </a:r>
              </a:p>
            </p:txBody>
          </p:sp>
          <p:sp>
            <p:nvSpPr>
              <p:cNvPr id="16" name="TextBox 15"/>
              <p:cNvSpPr txBox="1"/>
              <p:nvPr/>
            </p:nvSpPr>
            <p:spPr>
              <a:xfrm>
                <a:off x="8198838" y="4138174"/>
                <a:ext cx="2240269" cy="384721"/>
              </a:xfrm>
              <a:prstGeom prst="rect">
                <a:avLst/>
              </a:prstGeom>
              <a:noFill/>
            </p:spPr>
            <p:txBody>
              <a:bodyPr wrap="square" rtlCol="0">
                <a:spAutoFit/>
              </a:bodyPr>
              <a:lstStyle/>
              <a:p>
                <a:r>
                  <a:rPr lang="pt-BR" sz="2200" dirty="0">
                    <a:latin typeface="Lato Light"/>
                    <a:cs typeface="Lato Light"/>
                  </a:rPr>
                  <a:t>Lorem ipsum dolor sit amet, consectetur adipiscing elit.</a:t>
                </a:r>
                <a:endParaRPr lang="en-US" sz="2200" b="1" dirty="0">
                  <a:latin typeface="Lato Light"/>
                  <a:cs typeface="Lato Light"/>
                </a:endParaRPr>
              </a:p>
            </p:txBody>
          </p:sp>
        </p:grpSp>
        <p:sp>
          <p:nvSpPr>
            <p:cNvPr id="14" name="Freeform 538"/>
            <p:cNvSpPr>
              <a:spLocks noChangeArrowheads="1"/>
            </p:cNvSpPr>
            <p:nvPr/>
          </p:nvSpPr>
          <p:spPr bwMode="auto">
            <a:xfrm>
              <a:off x="2317209" y="8125889"/>
              <a:ext cx="779645" cy="689549"/>
            </a:xfrm>
            <a:custGeom>
              <a:avLst/>
              <a:gdLst>
                <a:gd name="T0" fmla="*/ 1029 w 1255"/>
                <a:gd name="T1" fmla="*/ 75 h 1113"/>
                <a:gd name="T2" fmla="*/ 75 w 1255"/>
                <a:gd name="T3" fmla="*/ 0 h 1113"/>
                <a:gd name="T4" fmla="*/ 0 w 1255"/>
                <a:gd name="T5" fmla="*/ 953 h 1113"/>
                <a:gd name="T6" fmla="*/ 644 w 1255"/>
                <a:gd name="T7" fmla="*/ 1029 h 1113"/>
                <a:gd name="T8" fmla="*/ 1254 w 1255"/>
                <a:gd name="T9" fmla="*/ 736 h 1113"/>
                <a:gd name="T10" fmla="*/ 335 w 1255"/>
                <a:gd name="T11" fmla="*/ 75 h 1113"/>
                <a:gd name="T12" fmla="*/ 694 w 1255"/>
                <a:gd name="T13" fmla="*/ 167 h 1113"/>
                <a:gd name="T14" fmla="*/ 335 w 1255"/>
                <a:gd name="T15" fmla="*/ 75 h 1113"/>
                <a:gd name="T16" fmla="*/ 937 w 1255"/>
                <a:gd name="T17" fmla="*/ 251 h 1113"/>
                <a:gd name="T18" fmla="*/ 878 w 1255"/>
                <a:gd name="T19" fmla="*/ 368 h 1113"/>
                <a:gd name="T20" fmla="*/ 661 w 1255"/>
                <a:gd name="T21" fmla="*/ 385 h 1113"/>
                <a:gd name="T22" fmla="*/ 552 w 1255"/>
                <a:gd name="T23" fmla="*/ 494 h 1113"/>
                <a:gd name="T24" fmla="*/ 510 w 1255"/>
                <a:gd name="T25" fmla="*/ 736 h 1113"/>
                <a:gd name="T26" fmla="*/ 92 w 1255"/>
                <a:gd name="T27" fmla="*/ 920 h 1113"/>
                <a:gd name="T28" fmla="*/ 845 w 1255"/>
                <a:gd name="T29" fmla="*/ 435 h 1113"/>
                <a:gd name="T30" fmla="*/ 911 w 1255"/>
                <a:gd name="T31" fmla="*/ 435 h 1113"/>
                <a:gd name="T32" fmla="*/ 845 w 1255"/>
                <a:gd name="T33" fmla="*/ 435 h 1113"/>
                <a:gd name="T34" fmla="*/ 577 w 1255"/>
                <a:gd name="T35" fmla="*/ 769 h 1113"/>
                <a:gd name="T36" fmla="*/ 577 w 1255"/>
                <a:gd name="T37" fmla="*/ 703 h 1113"/>
                <a:gd name="T38" fmla="*/ 878 w 1255"/>
                <a:gd name="T39" fmla="*/ 1079 h 1113"/>
                <a:gd name="T40" fmla="*/ 878 w 1255"/>
                <a:gd name="T41" fmla="*/ 1004 h 1113"/>
                <a:gd name="T42" fmla="*/ 878 w 1255"/>
                <a:gd name="T43" fmla="*/ 1079 h 1113"/>
                <a:gd name="T44" fmla="*/ 945 w 1255"/>
                <a:gd name="T45" fmla="*/ 728 h 1113"/>
                <a:gd name="T46" fmla="*/ 878 w 1255"/>
                <a:gd name="T47" fmla="*/ 803 h 1113"/>
                <a:gd name="T48" fmla="*/ 661 w 1255"/>
                <a:gd name="T49" fmla="*/ 627 h 1113"/>
                <a:gd name="T50" fmla="*/ 694 w 1255"/>
                <a:gd name="T51" fmla="*/ 585 h 1113"/>
                <a:gd name="T52" fmla="*/ 878 w 1255"/>
                <a:gd name="T53" fmla="*/ 669 h 1113"/>
                <a:gd name="T54" fmla="*/ 1045 w 1255"/>
                <a:gd name="T55" fmla="*/ 544 h 1113"/>
                <a:gd name="T56" fmla="*/ 1087 w 1255"/>
                <a:gd name="T57" fmla="*/ 585 h 1113"/>
                <a:gd name="T58" fmla="*/ 1146 w 1255"/>
                <a:gd name="T59" fmla="*/ 736 h 1113"/>
                <a:gd name="T60" fmla="*/ 1221 w 1255"/>
                <a:gd name="T61" fmla="*/ 736 h 1113"/>
                <a:gd name="T62" fmla="*/ 1179 w 1255"/>
                <a:gd name="T63" fmla="*/ 769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55" h="1113">
                  <a:moveTo>
                    <a:pt x="1029" y="402"/>
                  </a:moveTo>
                  <a:cubicBezTo>
                    <a:pt x="1029" y="75"/>
                    <a:pt x="1029" y="75"/>
                    <a:pt x="1029" y="75"/>
                  </a:cubicBezTo>
                  <a:cubicBezTo>
                    <a:pt x="1029" y="34"/>
                    <a:pt x="995" y="0"/>
                    <a:pt x="953" y="0"/>
                  </a:cubicBezTo>
                  <a:cubicBezTo>
                    <a:pt x="75" y="0"/>
                    <a:pt x="75" y="0"/>
                    <a:pt x="75" y="0"/>
                  </a:cubicBezTo>
                  <a:cubicBezTo>
                    <a:pt x="34" y="0"/>
                    <a:pt x="0" y="34"/>
                    <a:pt x="0" y="75"/>
                  </a:cubicBezTo>
                  <a:cubicBezTo>
                    <a:pt x="0" y="953"/>
                    <a:pt x="0" y="953"/>
                    <a:pt x="0" y="953"/>
                  </a:cubicBezTo>
                  <a:cubicBezTo>
                    <a:pt x="0" y="995"/>
                    <a:pt x="34" y="1029"/>
                    <a:pt x="75" y="1029"/>
                  </a:cubicBezTo>
                  <a:cubicBezTo>
                    <a:pt x="644" y="1029"/>
                    <a:pt x="644" y="1029"/>
                    <a:pt x="644" y="1029"/>
                  </a:cubicBezTo>
                  <a:cubicBezTo>
                    <a:pt x="711" y="1079"/>
                    <a:pt x="795" y="1112"/>
                    <a:pt x="878" y="1112"/>
                  </a:cubicBezTo>
                  <a:cubicBezTo>
                    <a:pt x="1087" y="1112"/>
                    <a:pt x="1254" y="945"/>
                    <a:pt x="1254" y="736"/>
                  </a:cubicBezTo>
                  <a:cubicBezTo>
                    <a:pt x="1254" y="585"/>
                    <a:pt x="1162" y="460"/>
                    <a:pt x="1029" y="402"/>
                  </a:cubicBezTo>
                  <a:close/>
                  <a:moveTo>
                    <a:pt x="335" y="75"/>
                  </a:moveTo>
                  <a:cubicBezTo>
                    <a:pt x="694" y="75"/>
                    <a:pt x="694" y="75"/>
                    <a:pt x="694" y="75"/>
                  </a:cubicBezTo>
                  <a:cubicBezTo>
                    <a:pt x="694" y="167"/>
                    <a:pt x="694" y="167"/>
                    <a:pt x="694" y="167"/>
                  </a:cubicBezTo>
                  <a:cubicBezTo>
                    <a:pt x="335" y="167"/>
                    <a:pt x="335" y="167"/>
                    <a:pt x="335" y="167"/>
                  </a:cubicBezTo>
                  <a:lnTo>
                    <a:pt x="335" y="75"/>
                  </a:lnTo>
                  <a:close/>
                  <a:moveTo>
                    <a:pt x="92" y="251"/>
                  </a:moveTo>
                  <a:cubicBezTo>
                    <a:pt x="937" y="251"/>
                    <a:pt x="937" y="251"/>
                    <a:pt x="937" y="251"/>
                  </a:cubicBezTo>
                  <a:cubicBezTo>
                    <a:pt x="937" y="368"/>
                    <a:pt x="937" y="368"/>
                    <a:pt x="937" y="368"/>
                  </a:cubicBezTo>
                  <a:cubicBezTo>
                    <a:pt x="920" y="368"/>
                    <a:pt x="895" y="368"/>
                    <a:pt x="878" y="368"/>
                  </a:cubicBezTo>
                  <a:cubicBezTo>
                    <a:pt x="795" y="368"/>
                    <a:pt x="719" y="393"/>
                    <a:pt x="661" y="435"/>
                  </a:cubicBezTo>
                  <a:cubicBezTo>
                    <a:pt x="661" y="385"/>
                    <a:pt x="661" y="385"/>
                    <a:pt x="661" y="385"/>
                  </a:cubicBezTo>
                  <a:cubicBezTo>
                    <a:pt x="552" y="385"/>
                    <a:pt x="552" y="385"/>
                    <a:pt x="552" y="385"/>
                  </a:cubicBezTo>
                  <a:cubicBezTo>
                    <a:pt x="552" y="494"/>
                    <a:pt x="552" y="494"/>
                    <a:pt x="552" y="494"/>
                  </a:cubicBezTo>
                  <a:cubicBezTo>
                    <a:pt x="602" y="494"/>
                    <a:pt x="602" y="494"/>
                    <a:pt x="602" y="494"/>
                  </a:cubicBezTo>
                  <a:cubicBezTo>
                    <a:pt x="544" y="560"/>
                    <a:pt x="510" y="644"/>
                    <a:pt x="510" y="736"/>
                  </a:cubicBezTo>
                  <a:cubicBezTo>
                    <a:pt x="510" y="803"/>
                    <a:pt x="527" y="870"/>
                    <a:pt x="560" y="920"/>
                  </a:cubicBezTo>
                  <a:cubicBezTo>
                    <a:pt x="92" y="920"/>
                    <a:pt x="92" y="920"/>
                    <a:pt x="92" y="920"/>
                  </a:cubicBezTo>
                  <a:lnTo>
                    <a:pt x="92" y="251"/>
                  </a:lnTo>
                  <a:close/>
                  <a:moveTo>
                    <a:pt x="845" y="435"/>
                  </a:moveTo>
                  <a:cubicBezTo>
                    <a:pt x="845" y="418"/>
                    <a:pt x="861" y="402"/>
                    <a:pt x="878" y="402"/>
                  </a:cubicBezTo>
                  <a:cubicBezTo>
                    <a:pt x="895" y="402"/>
                    <a:pt x="911" y="418"/>
                    <a:pt x="911" y="435"/>
                  </a:cubicBezTo>
                  <a:cubicBezTo>
                    <a:pt x="911" y="452"/>
                    <a:pt x="895" y="468"/>
                    <a:pt x="878" y="468"/>
                  </a:cubicBezTo>
                  <a:cubicBezTo>
                    <a:pt x="861" y="468"/>
                    <a:pt x="845" y="452"/>
                    <a:pt x="845" y="435"/>
                  </a:cubicBezTo>
                  <a:close/>
                  <a:moveTo>
                    <a:pt x="610" y="736"/>
                  </a:moveTo>
                  <a:cubicBezTo>
                    <a:pt x="610" y="761"/>
                    <a:pt x="594" y="769"/>
                    <a:pt x="577" y="769"/>
                  </a:cubicBezTo>
                  <a:cubicBezTo>
                    <a:pt x="560" y="769"/>
                    <a:pt x="544" y="761"/>
                    <a:pt x="544" y="736"/>
                  </a:cubicBezTo>
                  <a:cubicBezTo>
                    <a:pt x="544" y="719"/>
                    <a:pt x="560" y="703"/>
                    <a:pt x="577" y="703"/>
                  </a:cubicBezTo>
                  <a:cubicBezTo>
                    <a:pt x="594" y="703"/>
                    <a:pt x="610" y="719"/>
                    <a:pt x="610" y="736"/>
                  </a:cubicBezTo>
                  <a:close/>
                  <a:moveTo>
                    <a:pt x="878" y="1079"/>
                  </a:moveTo>
                  <a:cubicBezTo>
                    <a:pt x="861" y="1079"/>
                    <a:pt x="845" y="1062"/>
                    <a:pt x="845" y="1045"/>
                  </a:cubicBezTo>
                  <a:cubicBezTo>
                    <a:pt x="845" y="1020"/>
                    <a:pt x="861" y="1004"/>
                    <a:pt x="878" y="1004"/>
                  </a:cubicBezTo>
                  <a:cubicBezTo>
                    <a:pt x="895" y="1004"/>
                    <a:pt x="911" y="1020"/>
                    <a:pt x="911" y="1045"/>
                  </a:cubicBezTo>
                  <a:cubicBezTo>
                    <a:pt x="911" y="1062"/>
                    <a:pt x="895" y="1079"/>
                    <a:pt x="878" y="1079"/>
                  </a:cubicBezTo>
                  <a:close/>
                  <a:moveTo>
                    <a:pt x="1087" y="585"/>
                  </a:moveTo>
                  <a:cubicBezTo>
                    <a:pt x="945" y="728"/>
                    <a:pt x="945" y="728"/>
                    <a:pt x="945" y="728"/>
                  </a:cubicBezTo>
                  <a:lnTo>
                    <a:pt x="945" y="736"/>
                  </a:lnTo>
                  <a:cubicBezTo>
                    <a:pt x="945" y="778"/>
                    <a:pt x="920" y="803"/>
                    <a:pt x="878" y="803"/>
                  </a:cubicBezTo>
                  <a:cubicBezTo>
                    <a:pt x="845" y="803"/>
                    <a:pt x="811" y="778"/>
                    <a:pt x="811" y="744"/>
                  </a:cubicBezTo>
                  <a:cubicBezTo>
                    <a:pt x="661" y="627"/>
                    <a:pt x="661" y="627"/>
                    <a:pt x="661" y="627"/>
                  </a:cubicBezTo>
                  <a:cubicBezTo>
                    <a:pt x="652" y="619"/>
                    <a:pt x="644" y="594"/>
                    <a:pt x="652" y="585"/>
                  </a:cubicBezTo>
                  <a:cubicBezTo>
                    <a:pt x="661" y="577"/>
                    <a:pt x="686" y="569"/>
                    <a:pt x="694" y="585"/>
                  </a:cubicBezTo>
                  <a:cubicBezTo>
                    <a:pt x="836" y="686"/>
                    <a:pt x="836" y="686"/>
                    <a:pt x="836" y="686"/>
                  </a:cubicBezTo>
                  <a:cubicBezTo>
                    <a:pt x="845" y="677"/>
                    <a:pt x="861" y="669"/>
                    <a:pt x="878" y="669"/>
                  </a:cubicBezTo>
                  <a:cubicBezTo>
                    <a:pt x="895" y="669"/>
                    <a:pt x="903" y="677"/>
                    <a:pt x="911" y="677"/>
                  </a:cubicBezTo>
                  <a:cubicBezTo>
                    <a:pt x="1045" y="544"/>
                    <a:pt x="1045" y="544"/>
                    <a:pt x="1045" y="544"/>
                  </a:cubicBezTo>
                  <a:cubicBezTo>
                    <a:pt x="1062" y="535"/>
                    <a:pt x="1079" y="535"/>
                    <a:pt x="1087" y="544"/>
                  </a:cubicBezTo>
                  <a:cubicBezTo>
                    <a:pt x="1104" y="552"/>
                    <a:pt x="1096" y="569"/>
                    <a:pt x="1087" y="585"/>
                  </a:cubicBezTo>
                  <a:close/>
                  <a:moveTo>
                    <a:pt x="1179" y="769"/>
                  </a:moveTo>
                  <a:cubicBezTo>
                    <a:pt x="1162" y="769"/>
                    <a:pt x="1146" y="761"/>
                    <a:pt x="1146" y="736"/>
                  </a:cubicBezTo>
                  <a:cubicBezTo>
                    <a:pt x="1146" y="719"/>
                    <a:pt x="1162" y="703"/>
                    <a:pt x="1179" y="703"/>
                  </a:cubicBezTo>
                  <a:cubicBezTo>
                    <a:pt x="1204" y="703"/>
                    <a:pt x="1221" y="719"/>
                    <a:pt x="1221" y="736"/>
                  </a:cubicBezTo>
                  <a:cubicBezTo>
                    <a:pt x="1221" y="761"/>
                    <a:pt x="1204" y="769"/>
                    <a:pt x="1179" y="769"/>
                  </a:cubicBezTo>
                  <a:close/>
                  <a:moveTo>
                    <a:pt x="1179" y="769"/>
                  </a:moveTo>
                  <a:lnTo>
                    <a:pt x="1179" y="769"/>
                  </a:lnTo>
                  <a:close/>
                </a:path>
              </a:pathLst>
            </a:custGeom>
            <a:solidFill>
              <a:schemeClr val="accent1"/>
            </a:solidFill>
            <a:ln>
              <a:noFill/>
            </a:ln>
            <a:effectLst/>
            <a:extLst/>
          </p:spPr>
          <p:txBody>
            <a:bodyPr wrap="none" anchor="ctr"/>
            <a:lstStyle/>
            <a:p>
              <a:pPr>
                <a:defRPr/>
              </a:pPr>
              <a:endParaRPr lang="en-US" dirty="0">
                <a:latin typeface="Lato Light"/>
                <a:ea typeface="SimSun" charset="0"/>
              </a:endParaRPr>
            </a:p>
          </p:txBody>
        </p:sp>
      </p:grpSp>
      <p:grpSp>
        <p:nvGrpSpPr>
          <p:cNvPr id="17" name="Group 16"/>
          <p:cNvGrpSpPr/>
          <p:nvPr/>
        </p:nvGrpSpPr>
        <p:grpSpPr>
          <a:xfrm>
            <a:off x="6929099" y="8210645"/>
            <a:ext cx="5453024" cy="1400630"/>
            <a:chOff x="7262301" y="7997738"/>
            <a:chExt cx="5453023" cy="1400630"/>
          </a:xfrm>
        </p:grpSpPr>
        <p:grpSp>
          <p:nvGrpSpPr>
            <p:cNvPr id="18" name="Group 17"/>
            <p:cNvGrpSpPr/>
            <p:nvPr/>
          </p:nvGrpSpPr>
          <p:grpSpPr>
            <a:xfrm>
              <a:off x="8235952" y="8010636"/>
              <a:ext cx="4479372" cy="1387732"/>
              <a:chOff x="8198838" y="3829029"/>
              <a:chExt cx="2240269" cy="693866"/>
            </a:xfrm>
          </p:grpSpPr>
          <p:sp>
            <p:nvSpPr>
              <p:cNvPr id="20" name="TextBox 19"/>
              <p:cNvSpPr txBox="1"/>
              <p:nvPr/>
            </p:nvSpPr>
            <p:spPr>
              <a:xfrm>
                <a:off x="8198838" y="3829029"/>
                <a:ext cx="620448" cy="353943"/>
              </a:xfrm>
              <a:prstGeom prst="rect">
                <a:avLst/>
              </a:prstGeom>
              <a:noFill/>
            </p:spPr>
            <p:txBody>
              <a:bodyPr wrap="none" rtlCol="0">
                <a:spAutoFit/>
              </a:bodyPr>
              <a:lstStyle/>
              <a:p>
                <a:r>
                  <a:rPr lang="id-ID" sz="4000" b="1" dirty="0">
                    <a:solidFill>
                      <a:schemeClr val="tx2"/>
                    </a:solidFill>
                    <a:latin typeface="Lato Regular"/>
                    <a:cs typeface="Lato Regular"/>
                  </a:rPr>
                  <a:t>Title </a:t>
                </a:r>
              </a:p>
            </p:txBody>
          </p:sp>
          <p:sp>
            <p:nvSpPr>
              <p:cNvPr id="21" name="TextBox 20"/>
              <p:cNvSpPr txBox="1"/>
              <p:nvPr/>
            </p:nvSpPr>
            <p:spPr>
              <a:xfrm>
                <a:off x="8198838" y="4138174"/>
                <a:ext cx="2240269" cy="384721"/>
              </a:xfrm>
              <a:prstGeom prst="rect">
                <a:avLst/>
              </a:prstGeom>
              <a:noFill/>
            </p:spPr>
            <p:txBody>
              <a:bodyPr wrap="square" rtlCol="0">
                <a:spAutoFit/>
              </a:bodyPr>
              <a:lstStyle/>
              <a:p>
                <a:r>
                  <a:rPr lang="pt-BR" sz="2200" dirty="0">
                    <a:latin typeface="Lato Light"/>
                    <a:cs typeface="Lato Light"/>
                  </a:rPr>
                  <a:t>Lorem ipsum dolor sit amet, consectetur adipiscing elit.</a:t>
                </a:r>
                <a:endParaRPr lang="en-US" sz="2200" b="1" dirty="0">
                  <a:latin typeface="Lato Light"/>
                  <a:cs typeface="Lato Light"/>
                </a:endParaRPr>
              </a:p>
            </p:txBody>
          </p:sp>
        </p:grpSp>
        <p:sp>
          <p:nvSpPr>
            <p:cNvPr id="19" name="AutoShape 114"/>
            <p:cNvSpPr>
              <a:spLocks/>
            </p:cNvSpPr>
            <p:nvPr/>
          </p:nvSpPr>
          <p:spPr bwMode="auto">
            <a:xfrm>
              <a:off x="7262301" y="7997738"/>
              <a:ext cx="879348" cy="89969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50" y="9182"/>
                  </a:moveTo>
                  <a:cubicBezTo>
                    <a:pt x="21200" y="9182"/>
                    <a:pt x="21329" y="9229"/>
                    <a:pt x="21435" y="9326"/>
                  </a:cubicBezTo>
                  <a:cubicBezTo>
                    <a:pt x="21544" y="9426"/>
                    <a:pt x="21599" y="9549"/>
                    <a:pt x="21599" y="9699"/>
                  </a:cubicBezTo>
                  <a:lnTo>
                    <a:pt x="21599" y="11867"/>
                  </a:lnTo>
                  <a:cubicBezTo>
                    <a:pt x="21599" y="12232"/>
                    <a:pt x="21415" y="12414"/>
                    <a:pt x="21050" y="12414"/>
                  </a:cubicBezTo>
                  <a:lnTo>
                    <a:pt x="18746" y="12414"/>
                  </a:lnTo>
                  <a:cubicBezTo>
                    <a:pt x="18575" y="13204"/>
                    <a:pt x="18299" y="13947"/>
                    <a:pt x="17915" y="14646"/>
                  </a:cubicBezTo>
                  <a:cubicBezTo>
                    <a:pt x="17530" y="15342"/>
                    <a:pt x="17066" y="15965"/>
                    <a:pt x="16517" y="16514"/>
                  </a:cubicBezTo>
                  <a:cubicBezTo>
                    <a:pt x="15968" y="17061"/>
                    <a:pt x="15346" y="17528"/>
                    <a:pt x="14647" y="17913"/>
                  </a:cubicBezTo>
                  <a:cubicBezTo>
                    <a:pt x="13948" y="18298"/>
                    <a:pt x="13206" y="18577"/>
                    <a:pt x="12419" y="18741"/>
                  </a:cubicBezTo>
                  <a:lnTo>
                    <a:pt x="12419" y="21050"/>
                  </a:lnTo>
                  <a:cubicBezTo>
                    <a:pt x="12419" y="21197"/>
                    <a:pt x="12369" y="21329"/>
                    <a:pt x="12269" y="21435"/>
                  </a:cubicBezTo>
                  <a:cubicBezTo>
                    <a:pt x="12172" y="21544"/>
                    <a:pt x="12049" y="21599"/>
                    <a:pt x="11896" y="21599"/>
                  </a:cubicBezTo>
                  <a:lnTo>
                    <a:pt x="9732" y="21599"/>
                  </a:lnTo>
                  <a:cubicBezTo>
                    <a:pt x="9368" y="21599"/>
                    <a:pt x="9183" y="21417"/>
                    <a:pt x="9183" y="21050"/>
                  </a:cubicBezTo>
                  <a:lnTo>
                    <a:pt x="9183" y="18741"/>
                  </a:lnTo>
                  <a:cubicBezTo>
                    <a:pt x="8396" y="18577"/>
                    <a:pt x="7654" y="18298"/>
                    <a:pt x="6955" y="17913"/>
                  </a:cubicBezTo>
                  <a:cubicBezTo>
                    <a:pt x="6259" y="17528"/>
                    <a:pt x="5634" y="17061"/>
                    <a:pt x="5085" y="16514"/>
                  </a:cubicBezTo>
                  <a:cubicBezTo>
                    <a:pt x="4536" y="15965"/>
                    <a:pt x="4069" y="15342"/>
                    <a:pt x="3687" y="14646"/>
                  </a:cubicBezTo>
                  <a:cubicBezTo>
                    <a:pt x="3300" y="13947"/>
                    <a:pt x="3024" y="13204"/>
                    <a:pt x="2856" y="12414"/>
                  </a:cubicBezTo>
                  <a:lnTo>
                    <a:pt x="551" y="12414"/>
                  </a:lnTo>
                  <a:cubicBezTo>
                    <a:pt x="187" y="12414"/>
                    <a:pt x="0" y="12231"/>
                    <a:pt x="0" y="11867"/>
                  </a:cubicBezTo>
                  <a:lnTo>
                    <a:pt x="0" y="9699"/>
                  </a:lnTo>
                  <a:cubicBezTo>
                    <a:pt x="0" y="9549"/>
                    <a:pt x="58" y="9426"/>
                    <a:pt x="167" y="9326"/>
                  </a:cubicBezTo>
                  <a:cubicBezTo>
                    <a:pt x="273" y="9229"/>
                    <a:pt x="402" y="9182"/>
                    <a:pt x="551" y="9182"/>
                  </a:cubicBezTo>
                  <a:lnTo>
                    <a:pt x="2856" y="9182"/>
                  </a:lnTo>
                  <a:cubicBezTo>
                    <a:pt x="3026" y="8392"/>
                    <a:pt x="3300" y="7652"/>
                    <a:pt x="3687" y="6953"/>
                  </a:cubicBezTo>
                  <a:cubicBezTo>
                    <a:pt x="4069" y="6251"/>
                    <a:pt x="4536" y="5631"/>
                    <a:pt x="5085" y="5081"/>
                  </a:cubicBezTo>
                  <a:cubicBezTo>
                    <a:pt x="5634" y="4532"/>
                    <a:pt x="6256" y="4065"/>
                    <a:pt x="6955" y="3680"/>
                  </a:cubicBezTo>
                  <a:cubicBezTo>
                    <a:pt x="7654" y="3298"/>
                    <a:pt x="8396" y="3022"/>
                    <a:pt x="9183" y="2852"/>
                  </a:cubicBezTo>
                  <a:lnTo>
                    <a:pt x="9183" y="546"/>
                  </a:lnTo>
                  <a:cubicBezTo>
                    <a:pt x="9183" y="181"/>
                    <a:pt x="9365" y="0"/>
                    <a:pt x="9732" y="0"/>
                  </a:cubicBezTo>
                  <a:lnTo>
                    <a:pt x="11896" y="0"/>
                  </a:lnTo>
                  <a:cubicBezTo>
                    <a:pt x="12049" y="0"/>
                    <a:pt x="12172" y="50"/>
                    <a:pt x="12269" y="158"/>
                  </a:cubicBezTo>
                  <a:cubicBezTo>
                    <a:pt x="12369" y="267"/>
                    <a:pt x="12419" y="396"/>
                    <a:pt x="12419" y="546"/>
                  </a:cubicBezTo>
                  <a:lnTo>
                    <a:pt x="12419" y="2852"/>
                  </a:lnTo>
                  <a:cubicBezTo>
                    <a:pt x="13206" y="3022"/>
                    <a:pt x="13948" y="3298"/>
                    <a:pt x="14647" y="3680"/>
                  </a:cubicBezTo>
                  <a:cubicBezTo>
                    <a:pt x="15343" y="4065"/>
                    <a:pt x="15968" y="4532"/>
                    <a:pt x="16517" y="5082"/>
                  </a:cubicBezTo>
                  <a:cubicBezTo>
                    <a:pt x="17066" y="5631"/>
                    <a:pt x="17530" y="6251"/>
                    <a:pt x="17915" y="6953"/>
                  </a:cubicBezTo>
                  <a:cubicBezTo>
                    <a:pt x="18299" y="7652"/>
                    <a:pt x="18578" y="8392"/>
                    <a:pt x="18746" y="9182"/>
                  </a:cubicBezTo>
                  <a:lnTo>
                    <a:pt x="21050" y="9182"/>
                  </a:lnTo>
                  <a:close/>
                  <a:moveTo>
                    <a:pt x="12419" y="16465"/>
                  </a:moveTo>
                  <a:cubicBezTo>
                    <a:pt x="13411" y="16194"/>
                    <a:pt x="14268" y="15698"/>
                    <a:pt x="14991" y="14981"/>
                  </a:cubicBezTo>
                  <a:cubicBezTo>
                    <a:pt x="15710" y="14264"/>
                    <a:pt x="16203" y="13410"/>
                    <a:pt x="16467" y="12414"/>
                  </a:cubicBezTo>
                  <a:lnTo>
                    <a:pt x="14048" y="12414"/>
                  </a:lnTo>
                  <a:cubicBezTo>
                    <a:pt x="13684" y="12414"/>
                    <a:pt x="13505" y="12231"/>
                    <a:pt x="13514" y="11867"/>
                  </a:cubicBezTo>
                  <a:lnTo>
                    <a:pt x="13514" y="9699"/>
                  </a:lnTo>
                  <a:cubicBezTo>
                    <a:pt x="13514" y="9549"/>
                    <a:pt x="13567" y="9426"/>
                    <a:pt x="13669" y="9326"/>
                  </a:cubicBezTo>
                  <a:cubicBezTo>
                    <a:pt x="13772" y="9229"/>
                    <a:pt x="13898" y="9182"/>
                    <a:pt x="14048" y="9182"/>
                  </a:cubicBezTo>
                  <a:lnTo>
                    <a:pt x="16467" y="9182"/>
                  </a:lnTo>
                  <a:cubicBezTo>
                    <a:pt x="16194" y="8186"/>
                    <a:pt x="15698" y="7332"/>
                    <a:pt x="14982" y="6609"/>
                  </a:cubicBezTo>
                  <a:cubicBezTo>
                    <a:pt x="14265" y="5883"/>
                    <a:pt x="13411" y="5390"/>
                    <a:pt x="12419" y="5131"/>
                  </a:cubicBezTo>
                  <a:lnTo>
                    <a:pt x="12419" y="7549"/>
                  </a:lnTo>
                  <a:cubicBezTo>
                    <a:pt x="12419" y="7699"/>
                    <a:pt x="12369" y="7828"/>
                    <a:pt x="12269" y="7928"/>
                  </a:cubicBezTo>
                  <a:cubicBezTo>
                    <a:pt x="12172" y="8031"/>
                    <a:pt x="12049" y="8081"/>
                    <a:pt x="11896" y="8081"/>
                  </a:cubicBezTo>
                  <a:lnTo>
                    <a:pt x="9732" y="8081"/>
                  </a:lnTo>
                  <a:cubicBezTo>
                    <a:pt x="9368" y="8081"/>
                    <a:pt x="9183" y="7905"/>
                    <a:pt x="9183" y="7549"/>
                  </a:cubicBezTo>
                  <a:lnTo>
                    <a:pt x="9183" y="5131"/>
                  </a:lnTo>
                  <a:cubicBezTo>
                    <a:pt x="8191" y="5402"/>
                    <a:pt x="7334" y="5895"/>
                    <a:pt x="6608" y="6612"/>
                  </a:cubicBezTo>
                  <a:cubicBezTo>
                    <a:pt x="5889" y="7332"/>
                    <a:pt x="5399" y="8187"/>
                    <a:pt x="5135" y="9182"/>
                  </a:cubicBezTo>
                  <a:lnTo>
                    <a:pt x="7580" y="9182"/>
                  </a:lnTo>
                  <a:cubicBezTo>
                    <a:pt x="7733" y="9182"/>
                    <a:pt x="7853" y="9229"/>
                    <a:pt x="7947" y="9326"/>
                  </a:cubicBezTo>
                  <a:cubicBezTo>
                    <a:pt x="8038" y="9426"/>
                    <a:pt x="8088" y="9550"/>
                    <a:pt x="8088" y="9700"/>
                  </a:cubicBezTo>
                  <a:lnTo>
                    <a:pt x="8088" y="11867"/>
                  </a:lnTo>
                  <a:cubicBezTo>
                    <a:pt x="8088" y="12017"/>
                    <a:pt x="8038" y="12144"/>
                    <a:pt x="7947" y="12252"/>
                  </a:cubicBezTo>
                  <a:cubicBezTo>
                    <a:pt x="7853" y="12364"/>
                    <a:pt x="7733" y="12414"/>
                    <a:pt x="7580" y="12414"/>
                  </a:cubicBezTo>
                  <a:lnTo>
                    <a:pt x="5135" y="12414"/>
                  </a:lnTo>
                  <a:cubicBezTo>
                    <a:pt x="5408" y="13410"/>
                    <a:pt x="5904" y="14267"/>
                    <a:pt x="6620" y="14990"/>
                  </a:cubicBezTo>
                  <a:cubicBezTo>
                    <a:pt x="7337" y="15710"/>
                    <a:pt x="8191" y="16203"/>
                    <a:pt x="9183" y="16465"/>
                  </a:cubicBezTo>
                  <a:lnTo>
                    <a:pt x="9183" y="14018"/>
                  </a:lnTo>
                  <a:cubicBezTo>
                    <a:pt x="9183" y="13868"/>
                    <a:pt x="9239" y="13744"/>
                    <a:pt x="9348" y="13653"/>
                  </a:cubicBezTo>
                  <a:cubicBezTo>
                    <a:pt x="9453" y="13559"/>
                    <a:pt x="9583" y="13512"/>
                    <a:pt x="9732" y="13512"/>
                  </a:cubicBezTo>
                  <a:lnTo>
                    <a:pt x="11896" y="13512"/>
                  </a:lnTo>
                  <a:cubicBezTo>
                    <a:pt x="12049" y="13512"/>
                    <a:pt x="12172" y="13559"/>
                    <a:pt x="12269" y="13653"/>
                  </a:cubicBezTo>
                  <a:cubicBezTo>
                    <a:pt x="12369" y="13744"/>
                    <a:pt x="12419" y="13868"/>
                    <a:pt x="12419" y="14018"/>
                  </a:cubicBezTo>
                  <a:lnTo>
                    <a:pt x="12419" y="16465"/>
                  </a:lnTo>
                  <a:close/>
                </a:path>
              </a:pathLst>
            </a:custGeom>
            <a:solidFill>
              <a:schemeClr val="accent2"/>
            </a:solidFill>
            <a:ln>
              <a:noFill/>
            </a:ln>
            <a:effectLst/>
            <a:extLst/>
          </p:spPr>
          <p:txBody>
            <a:bodyPr lIns="101578" tIns="101578" rIns="101578" bIns="101578" anchor="ctr"/>
            <a:lstStyle/>
            <a:p>
              <a:pPr defTabSz="914013">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22" name="Group 21"/>
          <p:cNvGrpSpPr/>
          <p:nvPr/>
        </p:nvGrpSpPr>
        <p:grpSpPr>
          <a:xfrm>
            <a:off x="1972901" y="9886704"/>
            <a:ext cx="5381524" cy="1387732"/>
            <a:chOff x="2306101" y="9673798"/>
            <a:chExt cx="5381524" cy="1387732"/>
          </a:xfrm>
        </p:grpSpPr>
        <p:grpSp>
          <p:nvGrpSpPr>
            <p:cNvPr id="23" name="Group 22"/>
            <p:cNvGrpSpPr/>
            <p:nvPr/>
          </p:nvGrpSpPr>
          <p:grpSpPr>
            <a:xfrm>
              <a:off x="3208254" y="9673798"/>
              <a:ext cx="4479371" cy="1387732"/>
              <a:chOff x="8198838" y="3829029"/>
              <a:chExt cx="2240269" cy="693866"/>
            </a:xfrm>
          </p:grpSpPr>
          <p:sp>
            <p:nvSpPr>
              <p:cNvPr id="25" name="TextBox 24"/>
              <p:cNvSpPr txBox="1"/>
              <p:nvPr/>
            </p:nvSpPr>
            <p:spPr>
              <a:xfrm>
                <a:off x="8198838" y="3829029"/>
                <a:ext cx="620449" cy="353943"/>
              </a:xfrm>
              <a:prstGeom prst="rect">
                <a:avLst/>
              </a:prstGeom>
              <a:noFill/>
            </p:spPr>
            <p:txBody>
              <a:bodyPr wrap="none" rtlCol="0">
                <a:spAutoFit/>
              </a:bodyPr>
              <a:lstStyle/>
              <a:p>
                <a:r>
                  <a:rPr lang="id-ID" sz="4000" b="1" dirty="0">
                    <a:solidFill>
                      <a:schemeClr val="tx2"/>
                    </a:solidFill>
                    <a:latin typeface="Lato Regular"/>
                    <a:cs typeface="Lato Regular"/>
                  </a:rPr>
                  <a:t>Title </a:t>
                </a:r>
              </a:p>
            </p:txBody>
          </p:sp>
          <p:sp>
            <p:nvSpPr>
              <p:cNvPr id="26" name="TextBox 25"/>
              <p:cNvSpPr txBox="1"/>
              <p:nvPr/>
            </p:nvSpPr>
            <p:spPr>
              <a:xfrm>
                <a:off x="8198838" y="4138174"/>
                <a:ext cx="2240269" cy="384721"/>
              </a:xfrm>
              <a:prstGeom prst="rect">
                <a:avLst/>
              </a:prstGeom>
              <a:noFill/>
            </p:spPr>
            <p:txBody>
              <a:bodyPr wrap="square" rtlCol="0">
                <a:spAutoFit/>
              </a:bodyPr>
              <a:lstStyle/>
              <a:p>
                <a:r>
                  <a:rPr lang="pt-BR" sz="2200" dirty="0">
                    <a:latin typeface="Lato Light"/>
                    <a:cs typeface="Lato Light"/>
                  </a:rPr>
                  <a:t>Lorem ipsum dolor sit amet, consectetur adipiscing elit.</a:t>
                </a:r>
                <a:endParaRPr lang="en-US" sz="2200" b="1" dirty="0">
                  <a:latin typeface="Lato Light"/>
                  <a:cs typeface="Lato Light"/>
                </a:endParaRPr>
              </a:p>
            </p:txBody>
          </p:sp>
        </p:grpSp>
        <p:sp>
          <p:nvSpPr>
            <p:cNvPr id="24" name="AutoShape 125"/>
            <p:cNvSpPr>
              <a:spLocks/>
            </p:cNvSpPr>
            <p:nvPr/>
          </p:nvSpPr>
          <p:spPr bwMode="auto">
            <a:xfrm>
              <a:off x="2306101" y="9745260"/>
              <a:ext cx="787806" cy="784861"/>
            </a:xfrm>
            <a:custGeom>
              <a:avLst/>
              <a:gdLst>
                <a:gd name="T0" fmla="+- 0 10797 26"/>
                <a:gd name="T1" fmla="*/ T0 w 21542"/>
                <a:gd name="T2" fmla="*/ 10800 h 21600"/>
                <a:gd name="T3" fmla="+- 0 10797 26"/>
                <a:gd name="T4" fmla="*/ T3 w 21542"/>
                <a:gd name="T5" fmla="*/ 10800 h 21600"/>
                <a:gd name="T6" fmla="+- 0 10797 26"/>
                <a:gd name="T7" fmla="*/ T6 w 21542"/>
                <a:gd name="T8" fmla="*/ 10800 h 21600"/>
                <a:gd name="T9" fmla="+- 0 10797 26"/>
                <a:gd name="T10" fmla="*/ T9 w 21542"/>
                <a:gd name="T11" fmla="*/ 10800 h 21600"/>
              </a:gdLst>
              <a:ahLst/>
              <a:cxnLst>
                <a:cxn ang="0">
                  <a:pos x="T1" y="T2"/>
                </a:cxn>
                <a:cxn ang="0">
                  <a:pos x="T4" y="T5"/>
                </a:cxn>
                <a:cxn ang="0">
                  <a:pos x="T7" y="T8"/>
                </a:cxn>
                <a:cxn ang="0">
                  <a:pos x="T10" y="T11"/>
                </a:cxn>
              </a:cxnLst>
              <a:rect l="0" t="0" r="r" b="b"/>
              <a:pathLst>
                <a:path w="21542" h="21600">
                  <a:moveTo>
                    <a:pt x="11685" y="1798"/>
                  </a:moveTo>
                  <a:cubicBezTo>
                    <a:pt x="12903" y="1906"/>
                    <a:pt x="14055" y="2202"/>
                    <a:pt x="15143" y="2682"/>
                  </a:cubicBezTo>
                  <a:cubicBezTo>
                    <a:pt x="16233" y="3165"/>
                    <a:pt x="17213" y="3803"/>
                    <a:pt x="18089" y="4596"/>
                  </a:cubicBezTo>
                  <a:cubicBezTo>
                    <a:pt x="18964" y="5390"/>
                    <a:pt x="19696" y="6307"/>
                    <a:pt x="20286" y="7355"/>
                  </a:cubicBezTo>
                  <a:cubicBezTo>
                    <a:pt x="20875" y="8400"/>
                    <a:pt x="21290" y="9537"/>
                    <a:pt x="21528" y="10774"/>
                  </a:cubicBezTo>
                  <a:cubicBezTo>
                    <a:pt x="21573" y="11034"/>
                    <a:pt x="21497" y="11229"/>
                    <a:pt x="21299" y="11356"/>
                  </a:cubicBezTo>
                  <a:cubicBezTo>
                    <a:pt x="21223" y="11407"/>
                    <a:pt x="21151" y="11435"/>
                    <a:pt x="21077" y="11435"/>
                  </a:cubicBezTo>
                  <a:cubicBezTo>
                    <a:pt x="20930" y="11435"/>
                    <a:pt x="20822" y="11381"/>
                    <a:pt x="20760" y="11271"/>
                  </a:cubicBezTo>
                  <a:cubicBezTo>
                    <a:pt x="20016" y="10353"/>
                    <a:pt x="19186" y="9890"/>
                    <a:pt x="18272" y="9879"/>
                  </a:cubicBezTo>
                  <a:cubicBezTo>
                    <a:pt x="17616" y="9879"/>
                    <a:pt x="16994" y="10128"/>
                    <a:pt x="16402" y="10619"/>
                  </a:cubicBezTo>
                  <a:cubicBezTo>
                    <a:pt x="15813" y="11110"/>
                    <a:pt x="15320" y="11796"/>
                    <a:pt x="14912" y="12680"/>
                  </a:cubicBezTo>
                  <a:cubicBezTo>
                    <a:pt x="14840" y="12886"/>
                    <a:pt x="14704" y="12991"/>
                    <a:pt x="14516" y="12991"/>
                  </a:cubicBezTo>
                  <a:cubicBezTo>
                    <a:pt x="14323" y="12991"/>
                    <a:pt x="14191" y="12886"/>
                    <a:pt x="14115" y="12680"/>
                  </a:cubicBezTo>
                  <a:cubicBezTo>
                    <a:pt x="13490" y="11328"/>
                    <a:pt x="12679" y="10452"/>
                    <a:pt x="11682" y="10057"/>
                  </a:cubicBezTo>
                  <a:lnTo>
                    <a:pt x="11682" y="17164"/>
                  </a:lnTo>
                  <a:cubicBezTo>
                    <a:pt x="11682" y="17779"/>
                    <a:pt x="11594" y="18350"/>
                    <a:pt x="11415" y="18883"/>
                  </a:cubicBezTo>
                  <a:cubicBezTo>
                    <a:pt x="11234" y="19414"/>
                    <a:pt x="10993" y="19886"/>
                    <a:pt x="10690" y="20298"/>
                  </a:cubicBezTo>
                  <a:cubicBezTo>
                    <a:pt x="10385" y="20704"/>
                    <a:pt x="10029" y="21026"/>
                    <a:pt x="9621" y="21258"/>
                  </a:cubicBezTo>
                  <a:cubicBezTo>
                    <a:pt x="9214" y="21487"/>
                    <a:pt x="8777" y="21599"/>
                    <a:pt x="8314" y="21599"/>
                  </a:cubicBezTo>
                  <a:cubicBezTo>
                    <a:pt x="7852" y="21599"/>
                    <a:pt x="7410" y="21487"/>
                    <a:pt x="6995" y="21258"/>
                  </a:cubicBezTo>
                  <a:cubicBezTo>
                    <a:pt x="6580" y="21027"/>
                    <a:pt x="6220" y="20705"/>
                    <a:pt x="5915" y="20298"/>
                  </a:cubicBezTo>
                  <a:cubicBezTo>
                    <a:pt x="5612" y="19886"/>
                    <a:pt x="5369" y="19417"/>
                    <a:pt x="5190" y="18883"/>
                  </a:cubicBezTo>
                  <a:cubicBezTo>
                    <a:pt x="5011" y="18350"/>
                    <a:pt x="4923" y="17779"/>
                    <a:pt x="4923" y="17164"/>
                  </a:cubicBezTo>
                  <a:cubicBezTo>
                    <a:pt x="4923" y="16850"/>
                    <a:pt x="5011" y="16591"/>
                    <a:pt x="5190" y="16390"/>
                  </a:cubicBezTo>
                  <a:cubicBezTo>
                    <a:pt x="5369" y="16187"/>
                    <a:pt x="5583" y="16085"/>
                    <a:pt x="5836" y="16085"/>
                  </a:cubicBezTo>
                  <a:cubicBezTo>
                    <a:pt x="6103" y="16085"/>
                    <a:pt x="6320" y="16187"/>
                    <a:pt x="6492" y="16390"/>
                  </a:cubicBezTo>
                  <a:cubicBezTo>
                    <a:pt x="6661" y="16591"/>
                    <a:pt x="6747" y="16851"/>
                    <a:pt x="6747" y="17164"/>
                  </a:cubicBezTo>
                  <a:cubicBezTo>
                    <a:pt x="6747" y="17799"/>
                    <a:pt x="6900" y="18333"/>
                    <a:pt x="7203" y="18776"/>
                  </a:cubicBezTo>
                  <a:cubicBezTo>
                    <a:pt x="7508" y="19216"/>
                    <a:pt x="7878" y="19437"/>
                    <a:pt x="8312" y="19437"/>
                  </a:cubicBezTo>
                  <a:cubicBezTo>
                    <a:pt x="8732" y="19437"/>
                    <a:pt x="9092" y="19216"/>
                    <a:pt x="9397" y="18776"/>
                  </a:cubicBezTo>
                  <a:cubicBezTo>
                    <a:pt x="9700" y="18333"/>
                    <a:pt x="9853" y="17799"/>
                    <a:pt x="9853" y="17164"/>
                  </a:cubicBezTo>
                  <a:lnTo>
                    <a:pt x="9853" y="10057"/>
                  </a:lnTo>
                  <a:cubicBezTo>
                    <a:pt x="8856" y="10461"/>
                    <a:pt x="8042" y="11336"/>
                    <a:pt x="7420" y="12680"/>
                  </a:cubicBezTo>
                  <a:cubicBezTo>
                    <a:pt x="7344" y="12886"/>
                    <a:pt x="7210" y="12991"/>
                    <a:pt x="7019" y="12991"/>
                  </a:cubicBezTo>
                  <a:cubicBezTo>
                    <a:pt x="6828" y="12991"/>
                    <a:pt x="6700" y="12886"/>
                    <a:pt x="6631" y="12680"/>
                  </a:cubicBezTo>
                  <a:cubicBezTo>
                    <a:pt x="6227" y="11796"/>
                    <a:pt x="5734" y="11110"/>
                    <a:pt x="5147" y="10619"/>
                  </a:cubicBezTo>
                  <a:cubicBezTo>
                    <a:pt x="4560" y="10128"/>
                    <a:pt x="3940" y="9879"/>
                    <a:pt x="3284" y="9879"/>
                  </a:cubicBezTo>
                  <a:cubicBezTo>
                    <a:pt x="2363" y="9879"/>
                    <a:pt x="1541" y="10345"/>
                    <a:pt x="808" y="11271"/>
                  </a:cubicBezTo>
                  <a:cubicBezTo>
                    <a:pt x="718" y="11381"/>
                    <a:pt x="596" y="11435"/>
                    <a:pt x="455" y="11435"/>
                  </a:cubicBezTo>
                  <a:cubicBezTo>
                    <a:pt x="381" y="11435"/>
                    <a:pt x="305" y="11407"/>
                    <a:pt x="238" y="11356"/>
                  </a:cubicBezTo>
                  <a:cubicBezTo>
                    <a:pt x="47" y="11229"/>
                    <a:pt x="-26" y="11034"/>
                    <a:pt x="7" y="10774"/>
                  </a:cubicBezTo>
                  <a:cubicBezTo>
                    <a:pt x="245" y="9537"/>
                    <a:pt x="660" y="8400"/>
                    <a:pt x="1259" y="7355"/>
                  </a:cubicBezTo>
                  <a:cubicBezTo>
                    <a:pt x="1855" y="6307"/>
                    <a:pt x="2595" y="5390"/>
                    <a:pt x="3468" y="4596"/>
                  </a:cubicBezTo>
                  <a:cubicBezTo>
                    <a:pt x="4343" y="3803"/>
                    <a:pt x="5321" y="3168"/>
                    <a:pt x="6402" y="2688"/>
                  </a:cubicBezTo>
                  <a:cubicBezTo>
                    <a:pt x="7482" y="2213"/>
                    <a:pt x="8634" y="1917"/>
                    <a:pt x="9850" y="1798"/>
                  </a:cubicBezTo>
                  <a:lnTo>
                    <a:pt x="9850" y="1081"/>
                  </a:lnTo>
                  <a:cubicBezTo>
                    <a:pt x="9850" y="767"/>
                    <a:pt x="9936" y="508"/>
                    <a:pt x="10118" y="304"/>
                  </a:cubicBezTo>
                  <a:cubicBezTo>
                    <a:pt x="10296" y="101"/>
                    <a:pt x="10511" y="0"/>
                    <a:pt x="10764" y="0"/>
                  </a:cubicBezTo>
                  <a:cubicBezTo>
                    <a:pt x="11029" y="0"/>
                    <a:pt x="11248" y="101"/>
                    <a:pt x="11420" y="304"/>
                  </a:cubicBezTo>
                  <a:cubicBezTo>
                    <a:pt x="11589" y="508"/>
                    <a:pt x="11675" y="767"/>
                    <a:pt x="11675" y="1081"/>
                  </a:cubicBezTo>
                  <a:lnTo>
                    <a:pt x="11675" y="1798"/>
                  </a:lnTo>
                  <a:close/>
                </a:path>
              </a:pathLst>
            </a:custGeom>
            <a:solidFill>
              <a:schemeClr val="accent3"/>
            </a:solidFill>
            <a:ln>
              <a:noFill/>
            </a:ln>
            <a:effectLst/>
            <a:extLst/>
          </p:spPr>
          <p:txBody>
            <a:bodyPr lIns="101578" tIns="101578" rIns="101578" bIns="101578" anchor="ctr"/>
            <a:lstStyle/>
            <a:p>
              <a:pPr defTabSz="914013">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27" name="Group 26"/>
          <p:cNvGrpSpPr/>
          <p:nvPr/>
        </p:nvGrpSpPr>
        <p:grpSpPr>
          <a:xfrm>
            <a:off x="6995940" y="9900712"/>
            <a:ext cx="5403279" cy="1387732"/>
            <a:chOff x="7329141" y="9687806"/>
            <a:chExt cx="5403279" cy="1387732"/>
          </a:xfrm>
        </p:grpSpPr>
        <p:grpSp>
          <p:nvGrpSpPr>
            <p:cNvPr id="28" name="Group 27"/>
            <p:cNvGrpSpPr/>
            <p:nvPr/>
          </p:nvGrpSpPr>
          <p:grpSpPr>
            <a:xfrm>
              <a:off x="8253049" y="9687806"/>
              <a:ext cx="4479371" cy="1387732"/>
              <a:chOff x="8198838" y="3829029"/>
              <a:chExt cx="2240269" cy="693866"/>
            </a:xfrm>
          </p:grpSpPr>
          <p:sp>
            <p:nvSpPr>
              <p:cNvPr id="30" name="TextBox 29"/>
              <p:cNvSpPr txBox="1"/>
              <p:nvPr/>
            </p:nvSpPr>
            <p:spPr>
              <a:xfrm>
                <a:off x="8198838" y="3829029"/>
                <a:ext cx="620449" cy="353943"/>
              </a:xfrm>
              <a:prstGeom prst="rect">
                <a:avLst/>
              </a:prstGeom>
              <a:noFill/>
            </p:spPr>
            <p:txBody>
              <a:bodyPr wrap="none" rtlCol="0">
                <a:spAutoFit/>
              </a:bodyPr>
              <a:lstStyle/>
              <a:p>
                <a:r>
                  <a:rPr lang="id-ID" sz="4000" b="1" dirty="0">
                    <a:solidFill>
                      <a:schemeClr val="tx2"/>
                    </a:solidFill>
                    <a:latin typeface="Lato Regular"/>
                    <a:cs typeface="Lato Regular"/>
                  </a:rPr>
                  <a:t>Title </a:t>
                </a:r>
              </a:p>
            </p:txBody>
          </p:sp>
          <p:sp>
            <p:nvSpPr>
              <p:cNvPr id="31" name="TextBox 30"/>
              <p:cNvSpPr txBox="1"/>
              <p:nvPr/>
            </p:nvSpPr>
            <p:spPr>
              <a:xfrm>
                <a:off x="8198838" y="4138174"/>
                <a:ext cx="2240269" cy="384721"/>
              </a:xfrm>
              <a:prstGeom prst="rect">
                <a:avLst/>
              </a:prstGeom>
              <a:noFill/>
            </p:spPr>
            <p:txBody>
              <a:bodyPr wrap="square" rtlCol="0">
                <a:spAutoFit/>
              </a:bodyPr>
              <a:lstStyle/>
              <a:p>
                <a:r>
                  <a:rPr lang="pt-BR" sz="2200" dirty="0">
                    <a:latin typeface="Lato Light"/>
                    <a:cs typeface="Lato Light"/>
                  </a:rPr>
                  <a:t>Lorem ipsum dolor sit amet, consectetur adipiscing elit.</a:t>
                </a:r>
                <a:endParaRPr lang="en-US" sz="2200" b="1" dirty="0">
                  <a:latin typeface="Lato Light"/>
                  <a:cs typeface="Lato Light"/>
                </a:endParaRPr>
              </a:p>
            </p:txBody>
          </p:sp>
        </p:grpSp>
        <p:sp>
          <p:nvSpPr>
            <p:cNvPr id="29" name="AutoShape 41"/>
            <p:cNvSpPr>
              <a:spLocks/>
            </p:cNvSpPr>
            <p:nvPr/>
          </p:nvSpPr>
          <p:spPr bwMode="auto">
            <a:xfrm>
              <a:off x="7329141" y="9817491"/>
              <a:ext cx="717127" cy="71444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7"/>
                  </a:cubicBezTo>
                  <a:cubicBezTo>
                    <a:pt x="16319" y="1408"/>
                    <a:pt x="17463" y="2176"/>
                    <a:pt x="18449" y="3156"/>
                  </a:cubicBezTo>
                  <a:cubicBezTo>
                    <a:pt x="19432" y="4133"/>
                    <a:pt x="20201" y="5277"/>
                    <a:pt x="20760" y="6590"/>
                  </a:cubicBezTo>
                  <a:cubicBezTo>
                    <a:pt x="21317" y="7900"/>
                    <a:pt x="21599" y="9306"/>
                    <a:pt x="21599" y="10800"/>
                  </a:cubicBezTo>
                  <a:cubicBezTo>
                    <a:pt x="21599" y="12293"/>
                    <a:pt x="21317" y="13699"/>
                    <a:pt x="20760" y="15009"/>
                  </a:cubicBezTo>
                  <a:cubicBezTo>
                    <a:pt x="20201" y="16320"/>
                    <a:pt x="19430" y="17466"/>
                    <a:pt x="18449" y="18443"/>
                  </a:cubicBezTo>
                  <a:cubicBezTo>
                    <a:pt x="17463" y="19423"/>
                    <a:pt x="16319" y="20191"/>
                    <a:pt x="15011" y="20752"/>
                  </a:cubicBezTo>
                  <a:cubicBezTo>
                    <a:pt x="13705" y="21317"/>
                    <a:pt x="12301" y="21599"/>
                    <a:pt x="10807" y="21599"/>
                  </a:cubicBezTo>
                  <a:cubicBezTo>
                    <a:pt x="9309" y="21599"/>
                    <a:pt x="7905" y="21317"/>
                    <a:pt x="6594" y="20752"/>
                  </a:cubicBezTo>
                  <a:cubicBezTo>
                    <a:pt x="5280" y="20191"/>
                    <a:pt x="4136" y="19423"/>
                    <a:pt x="3158" y="18443"/>
                  </a:cubicBezTo>
                  <a:cubicBezTo>
                    <a:pt x="2178" y="17466"/>
                    <a:pt x="1409" y="16320"/>
                    <a:pt x="847" y="15009"/>
                  </a:cubicBezTo>
                  <a:cubicBezTo>
                    <a:pt x="282" y="13699"/>
                    <a:pt x="0" y="12293"/>
                    <a:pt x="0" y="10800"/>
                  </a:cubicBezTo>
                  <a:cubicBezTo>
                    <a:pt x="0" y="9306"/>
                    <a:pt x="282" y="7900"/>
                    <a:pt x="847" y="6590"/>
                  </a:cubicBezTo>
                  <a:cubicBezTo>
                    <a:pt x="1409" y="5277"/>
                    <a:pt x="2181" y="4133"/>
                    <a:pt x="3158" y="3156"/>
                  </a:cubicBezTo>
                  <a:cubicBezTo>
                    <a:pt x="4136" y="2176"/>
                    <a:pt x="5280" y="1408"/>
                    <a:pt x="6594" y="847"/>
                  </a:cubicBezTo>
                  <a:cubicBezTo>
                    <a:pt x="7902" y="282"/>
                    <a:pt x="9306" y="0"/>
                    <a:pt x="10807" y="0"/>
                  </a:cubicBezTo>
                  <a:moveTo>
                    <a:pt x="18164" y="8812"/>
                  </a:moveTo>
                  <a:cubicBezTo>
                    <a:pt x="18288" y="8688"/>
                    <a:pt x="18353" y="8532"/>
                    <a:pt x="18359" y="8354"/>
                  </a:cubicBezTo>
                  <a:cubicBezTo>
                    <a:pt x="18362" y="8171"/>
                    <a:pt x="18299" y="8021"/>
                    <a:pt x="18164" y="7894"/>
                  </a:cubicBezTo>
                  <a:lnTo>
                    <a:pt x="16757" y="6448"/>
                  </a:lnTo>
                  <a:cubicBezTo>
                    <a:pt x="16613" y="6321"/>
                    <a:pt x="16454" y="6259"/>
                    <a:pt x="16276" y="6259"/>
                  </a:cubicBezTo>
                  <a:cubicBezTo>
                    <a:pt x="16099" y="6259"/>
                    <a:pt x="15946" y="6321"/>
                    <a:pt x="15810" y="6448"/>
                  </a:cubicBezTo>
                  <a:lnTo>
                    <a:pt x="9696" y="12570"/>
                  </a:lnTo>
                  <a:cubicBezTo>
                    <a:pt x="9569" y="12697"/>
                    <a:pt x="9416" y="12759"/>
                    <a:pt x="9244" y="12759"/>
                  </a:cubicBezTo>
                  <a:cubicBezTo>
                    <a:pt x="9069" y="12759"/>
                    <a:pt x="8914" y="12697"/>
                    <a:pt x="8778" y="12570"/>
                  </a:cubicBezTo>
                  <a:lnTo>
                    <a:pt x="5786" y="9583"/>
                  </a:lnTo>
                  <a:cubicBezTo>
                    <a:pt x="5659" y="9458"/>
                    <a:pt x="5506" y="9393"/>
                    <a:pt x="5334" y="9393"/>
                  </a:cubicBezTo>
                  <a:cubicBezTo>
                    <a:pt x="5156" y="9393"/>
                    <a:pt x="4995" y="9458"/>
                    <a:pt x="4839" y="9583"/>
                  </a:cubicBezTo>
                  <a:lnTo>
                    <a:pt x="3432" y="11014"/>
                  </a:lnTo>
                  <a:cubicBezTo>
                    <a:pt x="3305" y="11141"/>
                    <a:pt x="3246" y="11297"/>
                    <a:pt x="3246" y="11474"/>
                  </a:cubicBezTo>
                  <a:cubicBezTo>
                    <a:pt x="3246" y="11655"/>
                    <a:pt x="3305" y="11810"/>
                    <a:pt x="3432" y="11935"/>
                  </a:cubicBezTo>
                  <a:lnTo>
                    <a:pt x="7747" y="16249"/>
                  </a:lnTo>
                  <a:cubicBezTo>
                    <a:pt x="7874" y="16373"/>
                    <a:pt x="8043" y="16483"/>
                    <a:pt x="8261" y="16579"/>
                  </a:cubicBezTo>
                  <a:cubicBezTo>
                    <a:pt x="8478" y="16673"/>
                    <a:pt x="8676" y="16720"/>
                    <a:pt x="8857" y="16720"/>
                  </a:cubicBezTo>
                  <a:lnTo>
                    <a:pt x="9617" y="16720"/>
                  </a:lnTo>
                  <a:cubicBezTo>
                    <a:pt x="9795" y="16720"/>
                    <a:pt x="9993" y="16675"/>
                    <a:pt x="10205" y="16585"/>
                  </a:cubicBezTo>
                  <a:cubicBezTo>
                    <a:pt x="10417" y="16495"/>
                    <a:pt x="10592" y="16382"/>
                    <a:pt x="10727" y="16249"/>
                  </a:cubicBezTo>
                  <a:lnTo>
                    <a:pt x="18164" y="8812"/>
                  </a:lnTo>
                  <a:close/>
                </a:path>
              </a:pathLst>
            </a:custGeom>
            <a:solidFill>
              <a:schemeClr val="accent4"/>
            </a:solidFill>
            <a:ln>
              <a:noFill/>
            </a:ln>
            <a:effectLst/>
            <a:extLst/>
          </p:spPr>
          <p:txBody>
            <a:bodyPr lIns="101578" tIns="101578" rIns="101578" bIns="101578" anchor="ctr"/>
            <a:lstStyle/>
            <a:p>
              <a:pPr defTabSz="914013">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34" name="Group 33"/>
          <p:cNvGrpSpPr/>
          <p:nvPr/>
        </p:nvGrpSpPr>
        <p:grpSpPr>
          <a:xfrm>
            <a:off x="6008975" y="483017"/>
            <a:ext cx="12359700" cy="2079087"/>
            <a:chOff x="5988388" y="483017"/>
            <a:chExt cx="12359700" cy="2079087"/>
          </a:xfrm>
        </p:grpSpPr>
        <p:sp>
          <p:nvSpPr>
            <p:cNvPr id="35" name="TextBox 34"/>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Sales Report</a:t>
              </a:r>
            </a:p>
          </p:txBody>
        </p:sp>
        <p:sp>
          <p:nvSpPr>
            <p:cNvPr id="36" name="Rectangle 35"/>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37"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3954585658"/>
      </p:ext>
    </p:extLst>
  </p:cSld>
  <p:clrMapOvr>
    <a:masterClrMapping/>
  </p:clrMapOvr>
  <p:transition xmlns:p14="http://schemas.microsoft.com/office/powerpoint/2010/main" spd="slow" advClick="0" advTm="4000">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900" decel="100000" fill="hold"/>
                                        <p:tgtEl>
                                          <p:spTgt spid="3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4"/>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400"/>
                                        <p:tgtEl>
                                          <p:spTgt spid="6"/>
                                        </p:tgtEl>
                                      </p:cBhvr>
                                    </p:animEffect>
                                    <p:anim calcmode="lin" valueType="num">
                                      <p:cBhvr>
                                        <p:cTn id="15" dur="400" fill="hold"/>
                                        <p:tgtEl>
                                          <p:spTgt spid="6"/>
                                        </p:tgtEl>
                                        <p:attrNameLst>
                                          <p:attrName>ppt_x</p:attrName>
                                        </p:attrNameLst>
                                      </p:cBhvr>
                                      <p:tavLst>
                                        <p:tav tm="0">
                                          <p:val>
                                            <p:strVal val="#ppt_x"/>
                                          </p:val>
                                        </p:tav>
                                        <p:tav tm="100000">
                                          <p:val>
                                            <p:strVal val="#ppt_x"/>
                                          </p:val>
                                        </p:tav>
                                      </p:tavLst>
                                    </p:anim>
                                    <p:anim calcmode="lin" valueType="num">
                                      <p:cBhvr>
                                        <p:cTn id="16" dur="400" fill="hold"/>
                                        <p:tgtEl>
                                          <p:spTgt spid="6"/>
                                        </p:tgtEl>
                                        <p:attrNameLst>
                                          <p:attrName>ppt_y</p:attrName>
                                        </p:attrNameLst>
                                      </p:cBhvr>
                                      <p:tavLst>
                                        <p:tav tm="0">
                                          <p:val>
                                            <p:strVal val="#ppt_y+.1"/>
                                          </p:val>
                                        </p:tav>
                                        <p:tav tm="100000">
                                          <p:val>
                                            <p:strVal val="#ppt_y"/>
                                          </p:val>
                                        </p:tav>
                                      </p:tavLst>
                                    </p:anim>
                                  </p:childTnLst>
                                </p:cTn>
                              </p:par>
                            </p:childTnLst>
                          </p:cTn>
                        </p:par>
                        <p:par>
                          <p:cTn id="17" fill="hold">
                            <p:stCondLst>
                              <p:cond delay="1400"/>
                            </p:stCondLst>
                            <p:childTnLst>
                              <p:par>
                                <p:cTn id="18" presetID="10" presetClass="entr" presetSubtype="0" fill="hold"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par>
                          <p:cTn id="21" fill="hold">
                            <p:stCondLst>
                              <p:cond delay="1900"/>
                            </p:stCondLst>
                            <p:childTnLst>
                              <p:par>
                                <p:cTn id="22" presetID="10" presetClass="entr" presetSubtype="0"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par>
                          <p:cTn id="25" fill="hold">
                            <p:stCondLst>
                              <p:cond delay="2400"/>
                            </p:stCondLst>
                            <p:childTnLst>
                              <p:par>
                                <p:cTn id="26" presetID="10" presetClass="entr" presetSubtype="0" fill="hold"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childTnLst>
                          </p:cTn>
                        </p:par>
                        <p:par>
                          <p:cTn id="29" fill="hold">
                            <p:stCondLst>
                              <p:cond delay="2900"/>
                            </p:stCondLst>
                            <p:childTnLst>
                              <p:par>
                                <p:cTn id="30" presetID="10" presetClass="entr" presetSubtype="0" fill="hold"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par>
                          <p:cTn id="33" fill="hold">
                            <p:stCondLst>
                              <p:cond delay="3400"/>
                            </p:stCondLst>
                            <p:childTnLst>
                              <p:par>
                                <p:cTn id="34" presetID="10" presetClass="entr" presetSubtype="0" fill="hold" nodeType="after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a:spLocks noChangeAspect="1"/>
          </p:cNvSpPr>
          <p:nvPr/>
        </p:nvSpPr>
        <p:spPr>
          <a:xfrm rot="16200000">
            <a:off x="-288759" y="217725"/>
            <a:ext cx="13836319" cy="13258802"/>
          </a:xfrm>
          <a:prstGeom prst="rect">
            <a:avLst/>
          </a:prstGeom>
          <a:solidFill>
            <a:schemeClr val="bg1">
              <a:alpha val="8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Rectangle 9"/>
          <p:cNvSpPr>
            <a:spLocks noChangeAspect="1"/>
          </p:cNvSpPr>
          <p:nvPr/>
        </p:nvSpPr>
        <p:spPr>
          <a:xfrm rot="16200000">
            <a:off x="11925466" y="1260615"/>
            <a:ext cx="13836319" cy="11169650"/>
          </a:xfrm>
          <a:prstGeom prst="rect">
            <a:avLst/>
          </a:prstGeom>
          <a:solidFill>
            <a:schemeClr val="accent5">
              <a:lumMod val="50000"/>
              <a:alpha val="88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aphicFrame>
        <p:nvGraphicFramePr>
          <p:cNvPr id="14" name="Chart 1"/>
          <p:cNvGraphicFramePr>
            <a:graphicFrameLocks/>
          </p:cNvGraphicFramePr>
          <p:nvPr>
            <p:extLst>
              <p:ext uri="{D42A27DB-BD31-4B8C-83A1-F6EECF244321}">
                <p14:modId xmlns:p14="http://schemas.microsoft.com/office/powerpoint/2010/main" val="1415088512"/>
              </p:ext>
            </p:extLst>
          </p:nvPr>
        </p:nvGraphicFramePr>
        <p:xfrm>
          <a:off x="1635125" y="3128675"/>
          <a:ext cx="10474326" cy="4060650"/>
        </p:xfrm>
        <a:graphic>
          <a:graphicData uri="http://schemas.openxmlformats.org/drawingml/2006/chart">
            <c:chart xmlns:c="http://schemas.openxmlformats.org/drawingml/2006/chart" xmlns:r="http://schemas.openxmlformats.org/officeDocument/2006/relationships" r:id="rId2"/>
          </a:graphicData>
        </a:graphic>
      </p:graphicFrame>
      <p:grpSp>
        <p:nvGrpSpPr>
          <p:cNvPr id="15" name="Group 14"/>
          <p:cNvGrpSpPr/>
          <p:nvPr/>
        </p:nvGrpSpPr>
        <p:grpSpPr>
          <a:xfrm>
            <a:off x="13814655" y="3440901"/>
            <a:ext cx="9710435" cy="1466004"/>
            <a:chOff x="1477439" y="3949429"/>
            <a:chExt cx="10984480" cy="1466004"/>
          </a:xfrm>
        </p:grpSpPr>
        <p:sp>
          <p:nvSpPr>
            <p:cNvPr id="16" name="Title 20"/>
            <p:cNvSpPr txBox="1">
              <a:spLocks/>
            </p:cNvSpPr>
            <p:nvPr/>
          </p:nvSpPr>
          <p:spPr>
            <a:xfrm>
              <a:off x="1477439" y="3949429"/>
              <a:ext cx="9350881" cy="492443"/>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b="1" dirty="0" smtClean="0">
                  <a:solidFill>
                    <a:schemeClr val="bg1"/>
                  </a:solidFill>
                  <a:latin typeface="Lato Regular"/>
                  <a:cs typeface="Lato Regular"/>
                </a:rPr>
                <a:t>Marketing Definition</a:t>
              </a:r>
              <a:endParaRPr lang="en-US" sz="3200" b="1" dirty="0">
                <a:solidFill>
                  <a:schemeClr val="bg1"/>
                </a:solidFill>
                <a:latin typeface="Lato Regular"/>
                <a:cs typeface="Lato Regular"/>
              </a:endParaRPr>
            </a:p>
          </p:txBody>
        </p:sp>
        <p:sp>
          <p:nvSpPr>
            <p:cNvPr id="17" name="Title 20"/>
            <p:cNvSpPr txBox="1">
              <a:spLocks/>
            </p:cNvSpPr>
            <p:nvPr/>
          </p:nvSpPr>
          <p:spPr>
            <a:xfrm>
              <a:off x="1499718" y="4305955"/>
              <a:ext cx="10962201" cy="1109478"/>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200" dirty="0">
                  <a:solidFill>
                    <a:schemeClr val="bg1"/>
                  </a:solidFill>
                  <a:latin typeface="Lato Light"/>
                  <a:cs typeface="Lato Light"/>
                </a:rPr>
                <a:t>Lorem ipsum dolor sit amet, consectetur adipiscing elit. Aliquam tincidunt ante nec sem congue convallis. Pellentesque vel</a:t>
              </a:r>
              <a:endParaRPr lang="en-US" sz="2200" dirty="0">
                <a:solidFill>
                  <a:schemeClr val="bg1"/>
                </a:solidFill>
                <a:latin typeface="Lato Light"/>
                <a:cs typeface="Lato Light"/>
              </a:endParaRPr>
            </a:p>
          </p:txBody>
        </p:sp>
      </p:grpSp>
      <p:grpSp>
        <p:nvGrpSpPr>
          <p:cNvPr id="22" name="Group 21"/>
          <p:cNvGrpSpPr/>
          <p:nvPr/>
        </p:nvGrpSpPr>
        <p:grpSpPr>
          <a:xfrm>
            <a:off x="14119455" y="5165037"/>
            <a:ext cx="9203797" cy="1491807"/>
            <a:chOff x="2366663" y="4148088"/>
            <a:chExt cx="9203797" cy="1491806"/>
          </a:xfrm>
        </p:grpSpPr>
        <p:grpSp>
          <p:nvGrpSpPr>
            <p:cNvPr id="23" name="Group 22"/>
            <p:cNvGrpSpPr/>
            <p:nvPr/>
          </p:nvGrpSpPr>
          <p:grpSpPr>
            <a:xfrm>
              <a:off x="3599459" y="4148088"/>
              <a:ext cx="7971001" cy="1491806"/>
              <a:chOff x="4224467" y="4439562"/>
              <a:chExt cx="7971001" cy="1491806"/>
            </a:xfrm>
          </p:grpSpPr>
          <p:sp>
            <p:nvSpPr>
              <p:cNvPr id="26" name="Title 20"/>
              <p:cNvSpPr txBox="1">
                <a:spLocks/>
              </p:cNvSpPr>
              <p:nvPr/>
            </p:nvSpPr>
            <p:spPr>
              <a:xfrm>
                <a:off x="4224467" y="4439562"/>
                <a:ext cx="4888257" cy="492442"/>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b="1" dirty="0" smtClean="0">
                    <a:solidFill>
                      <a:schemeClr val="bg1"/>
                    </a:solidFill>
                    <a:latin typeface="Lato Regular"/>
                    <a:cs typeface="Lato Regular"/>
                  </a:rPr>
                  <a:t>SEO Strategy</a:t>
                </a:r>
                <a:endParaRPr lang="en-US" sz="3200" b="1" dirty="0">
                  <a:solidFill>
                    <a:schemeClr val="bg1"/>
                  </a:solidFill>
                  <a:latin typeface="Lato Regular"/>
                  <a:cs typeface="Lato Regular"/>
                </a:endParaRPr>
              </a:p>
            </p:txBody>
          </p:sp>
          <p:sp>
            <p:nvSpPr>
              <p:cNvPr id="27" name="Title 20"/>
              <p:cNvSpPr txBox="1">
                <a:spLocks/>
              </p:cNvSpPr>
              <p:nvPr/>
            </p:nvSpPr>
            <p:spPr>
              <a:xfrm>
                <a:off x="4268826" y="4743408"/>
                <a:ext cx="7926642" cy="1187960"/>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chemeClr val="bg1"/>
                    </a:solidFill>
                    <a:latin typeface="Lato Light"/>
                    <a:cs typeface="Lato Light"/>
                  </a:rPr>
                  <a:t>Lorem ipsum dolor sit amet, consectetur adipiscing elit. Aliquam tincidunt ante nec sem congue convallis. </a:t>
                </a:r>
                <a:endParaRPr lang="en-US" sz="2400" dirty="0">
                  <a:solidFill>
                    <a:schemeClr val="bg1"/>
                  </a:solidFill>
                  <a:latin typeface="Lato Light"/>
                  <a:cs typeface="Lato Light"/>
                </a:endParaRPr>
              </a:p>
            </p:txBody>
          </p:sp>
        </p:grpSp>
        <p:sp>
          <p:nvSpPr>
            <p:cNvPr id="24" name="Rectangle 23"/>
            <p:cNvSpPr/>
            <p:nvPr/>
          </p:nvSpPr>
          <p:spPr>
            <a:xfrm>
              <a:off x="2366663" y="4244581"/>
              <a:ext cx="1070738" cy="1071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Raleway Light"/>
              </a:endParaRPr>
            </a:p>
          </p:txBody>
        </p:sp>
        <p:sp>
          <p:nvSpPr>
            <p:cNvPr id="25" name="AutoShape 124"/>
            <p:cNvSpPr>
              <a:spLocks/>
            </p:cNvSpPr>
            <p:nvPr/>
          </p:nvSpPr>
          <p:spPr bwMode="auto">
            <a:xfrm>
              <a:off x="2567897" y="4512038"/>
              <a:ext cx="666162" cy="53240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84" y="0"/>
                  </a:moveTo>
                  <a:cubicBezTo>
                    <a:pt x="20941" y="0"/>
                    <a:pt x="21159" y="103"/>
                    <a:pt x="21335" y="310"/>
                  </a:cubicBezTo>
                  <a:cubicBezTo>
                    <a:pt x="21511" y="518"/>
                    <a:pt x="21599" y="760"/>
                    <a:pt x="21599" y="1048"/>
                  </a:cubicBezTo>
                  <a:lnTo>
                    <a:pt x="21599" y="16238"/>
                  </a:lnTo>
                  <a:cubicBezTo>
                    <a:pt x="21599" y="16523"/>
                    <a:pt x="21511" y="16767"/>
                    <a:pt x="21335" y="16969"/>
                  </a:cubicBezTo>
                  <a:cubicBezTo>
                    <a:pt x="21161" y="17173"/>
                    <a:pt x="20943" y="17274"/>
                    <a:pt x="20684" y="17274"/>
                  </a:cubicBezTo>
                  <a:lnTo>
                    <a:pt x="19807" y="17274"/>
                  </a:lnTo>
                  <a:lnTo>
                    <a:pt x="19807" y="17369"/>
                  </a:lnTo>
                  <a:cubicBezTo>
                    <a:pt x="19807" y="17948"/>
                    <a:pt x="19709" y="18498"/>
                    <a:pt x="19513" y="19017"/>
                  </a:cubicBezTo>
                  <a:cubicBezTo>
                    <a:pt x="19317" y="19535"/>
                    <a:pt x="19060" y="19984"/>
                    <a:pt x="18746" y="20361"/>
                  </a:cubicBezTo>
                  <a:cubicBezTo>
                    <a:pt x="18433" y="20738"/>
                    <a:pt x="18051" y="21038"/>
                    <a:pt x="17608" y="21263"/>
                  </a:cubicBezTo>
                  <a:cubicBezTo>
                    <a:pt x="17167" y="21487"/>
                    <a:pt x="16697" y="21599"/>
                    <a:pt x="16197" y="21599"/>
                  </a:cubicBezTo>
                  <a:cubicBezTo>
                    <a:pt x="15705" y="21599"/>
                    <a:pt x="15237" y="21487"/>
                    <a:pt x="14796" y="21263"/>
                  </a:cubicBezTo>
                  <a:cubicBezTo>
                    <a:pt x="14353" y="21038"/>
                    <a:pt x="13973" y="20738"/>
                    <a:pt x="13653" y="20361"/>
                  </a:cubicBezTo>
                  <a:cubicBezTo>
                    <a:pt x="13332" y="19984"/>
                    <a:pt x="13077" y="19535"/>
                    <a:pt x="12886" y="19017"/>
                  </a:cubicBezTo>
                  <a:cubicBezTo>
                    <a:pt x="12695" y="18498"/>
                    <a:pt x="12600" y="17948"/>
                    <a:pt x="12600" y="17369"/>
                  </a:cubicBezTo>
                  <a:lnTo>
                    <a:pt x="12600" y="17274"/>
                  </a:lnTo>
                  <a:lnTo>
                    <a:pt x="9000" y="17274"/>
                  </a:lnTo>
                  <a:lnTo>
                    <a:pt x="9000" y="17369"/>
                  </a:lnTo>
                  <a:cubicBezTo>
                    <a:pt x="9000" y="17948"/>
                    <a:pt x="8904" y="18498"/>
                    <a:pt x="8713" y="19017"/>
                  </a:cubicBezTo>
                  <a:cubicBezTo>
                    <a:pt x="8522" y="19535"/>
                    <a:pt x="8265" y="19984"/>
                    <a:pt x="7946" y="20361"/>
                  </a:cubicBezTo>
                  <a:cubicBezTo>
                    <a:pt x="7628" y="20738"/>
                    <a:pt x="7244" y="21038"/>
                    <a:pt x="6803" y="21263"/>
                  </a:cubicBezTo>
                  <a:cubicBezTo>
                    <a:pt x="6360" y="21487"/>
                    <a:pt x="5894" y="21599"/>
                    <a:pt x="5402" y="21599"/>
                  </a:cubicBezTo>
                  <a:cubicBezTo>
                    <a:pt x="4910" y="21599"/>
                    <a:pt x="4442" y="21487"/>
                    <a:pt x="4004" y="21263"/>
                  </a:cubicBezTo>
                  <a:cubicBezTo>
                    <a:pt x="3558" y="21038"/>
                    <a:pt x="3178" y="20738"/>
                    <a:pt x="2857" y="20361"/>
                  </a:cubicBezTo>
                  <a:cubicBezTo>
                    <a:pt x="2537" y="19984"/>
                    <a:pt x="2282" y="19535"/>
                    <a:pt x="2091" y="19017"/>
                  </a:cubicBezTo>
                  <a:cubicBezTo>
                    <a:pt x="1900" y="18498"/>
                    <a:pt x="1804" y="17948"/>
                    <a:pt x="1804" y="17369"/>
                  </a:cubicBezTo>
                  <a:lnTo>
                    <a:pt x="1804" y="17274"/>
                  </a:lnTo>
                  <a:lnTo>
                    <a:pt x="891" y="17274"/>
                  </a:lnTo>
                  <a:cubicBezTo>
                    <a:pt x="646" y="17274"/>
                    <a:pt x="438" y="17168"/>
                    <a:pt x="262" y="16960"/>
                  </a:cubicBezTo>
                  <a:cubicBezTo>
                    <a:pt x="88" y="16756"/>
                    <a:pt x="0" y="16514"/>
                    <a:pt x="0" y="16238"/>
                  </a:cubicBezTo>
                  <a:lnTo>
                    <a:pt x="0" y="10668"/>
                  </a:lnTo>
                  <a:cubicBezTo>
                    <a:pt x="0" y="10441"/>
                    <a:pt x="26" y="10205"/>
                    <a:pt x="68" y="9960"/>
                  </a:cubicBezTo>
                  <a:cubicBezTo>
                    <a:pt x="117" y="9715"/>
                    <a:pt x="186" y="9474"/>
                    <a:pt x="274" y="9229"/>
                  </a:cubicBezTo>
                  <a:cubicBezTo>
                    <a:pt x="364" y="8984"/>
                    <a:pt x="470" y="8751"/>
                    <a:pt x="592" y="8526"/>
                  </a:cubicBezTo>
                  <a:cubicBezTo>
                    <a:pt x="712" y="8301"/>
                    <a:pt x="837" y="8114"/>
                    <a:pt x="959" y="7964"/>
                  </a:cubicBezTo>
                  <a:lnTo>
                    <a:pt x="3573" y="4906"/>
                  </a:lnTo>
                  <a:cubicBezTo>
                    <a:pt x="3697" y="4759"/>
                    <a:pt x="3857" y="4613"/>
                    <a:pt x="4053" y="4474"/>
                  </a:cubicBezTo>
                  <a:cubicBezTo>
                    <a:pt x="4248" y="4330"/>
                    <a:pt x="4449" y="4209"/>
                    <a:pt x="4657" y="4109"/>
                  </a:cubicBezTo>
                  <a:cubicBezTo>
                    <a:pt x="4863" y="4005"/>
                    <a:pt x="5071" y="3927"/>
                    <a:pt x="5277" y="3867"/>
                  </a:cubicBezTo>
                  <a:cubicBezTo>
                    <a:pt x="5485" y="3806"/>
                    <a:pt x="5686" y="3775"/>
                    <a:pt x="5882" y="3775"/>
                  </a:cubicBezTo>
                  <a:lnTo>
                    <a:pt x="6820" y="3775"/>
                  </a:lnTo>
                  <a:lnTo>
                    <a:pt x="6820" y="1048"/>
                  </a:lnTo>
                  <a:cubicBezTo>
                    <a:pt x="6820" y="760"/>
                    <a:pt x="6908" y="518"/>
                    <a:pt x="7082" y="310"/>
                  </a:cubicBezTo>
                  <a:cubicBezTo>
                    <a:pt x="7258" y="103"/>
                    <a:pt x="7464" y="0"/>
                    <a:pt x="7699" y="0"/>
                  </a:cubicBezTo>
                  <a:lnTo>
                    <a:pt x="20684" y="0"/>
                  </a:lnTo>
                  <a:close/>
                  <a:moveTo>
                    <a:pt x="6791" y="6438"/>
                  </a:moveTo>
                  <a:lnTo>
                    <a:pt x="5877" y="6438"/>
                  </a:lnTo>
                  <a:cubicBezTo>
                    <a:pt x="5799" y="6438"/>
                    <a:pt x="5676" y="6478"/>
                    <a:pt x="5510" y="6550"/>
                  </a:cubicBezTo>
                  <a:cubicBezTo>
                    <a:pt x="5341" y="6625"/>
                    <a:pt x="5223" y="6703"/>
                    <a:pt x="5152" y="6784"/>
                  </a:cubicBezTo>
                  <a:lnTo>
                    <a:pt x="2539" y="9830"/>
                  </a:lnTo>
                  <a:cubicBezTo>
                    <a:pt x="2478" y="9902"/>
                    <a:pt x="2412" y="10040"/>
                    <a:pt x="2351" y="10239"/>
                  </a:cubicBezTo>
                  <a:cubicBezTo>
                    <a:pt x="2289" y="10435"/>
                    <a:pt x="2257" y="10579"/>
                    <a:pt x="2257" y="10671"/>
                  </a:cubicBezTo>
                  <a:lnTo>
                    <a:pt x="2257" y="11527"/>
                  </a:lnTo>
                  <a:lnTo>
                    <a:pt x="6795" y="11527"/>
                  </a:lnTo>
                  <a:lnTo>
                    <a:pt x="6795" y="6438"/>
                  </a:lnTo>
                  <a:close/>
                  <a:moveTo>
                    <a:pt x="5395" y="18942"/>
                  </a:moveTo>
                  <a:cubicBezTo>
                    <a:pt x="5760" y="18942"/>
                    <a:pt x="6075" y="18789"/>
                    <a:pt x="6340" y="18481"/>
                  </a:cubicBezTo>
                  <a:cubicBezTo>
                    <a:pt x="6600" y="18173"/>
                    <a:pt x="6732" y="17804"/>
                    <a:pt x="6732" y="17372"/>
                  </a:cubicBezTo>
                  <a:cubicBezTo>
                    <a:pt x="6732" y="16940"/>
                    <a:pt x="6600" y="16569"/>
                    <a:pt x="6340" y="16252"/>
                  </a:cubicBezTo>
                  <a:cubicBezTo>
                    <a:pt x="6078" y="15944"/>
                    <a:pt x="5762" y="15786"/>
                    <a:pt x="5395" y="15786"/>
                  </a:cubicBezTo>
                  <a:cubicBezTo>
                    <a:pt x="5027" y="15786"/>
                    <a:pt x="4714" y="15941"/>
                    <a:pt x="4444" y="16246"/>
                  </a:cubicBezTo>
                  <a:cubicBezTo>
                    <a:pt x="4180" y="16557"/>
                    <a:pt x="4045" y="16932"/>
                    <a:pt x="4045" y="17372"/>
                  </a:cubicBezTo>
                  <a:cubicBezTo>
                    <a:pt x="4045" y="17804"/>
                    <a:pt x="4180" y="18173"/>
                    <a:pt x="4444" y="18481"/>
                  </a:cubicBezTo>
                  <a:cubicBezTo>
                    <a:pt x="4714" y="18789"/>
                    <a:pt x="5027" y="18942"/>
                    <a:pt x="5395" y="18942"/>
                  </a:cubicBezTo>
                  <a:moveTo>
                    <a:pt x="16195" y="18942"/>
                  </a:moveTo>
                  <a:cubicBezTo>
                    <a:pt x="16560" y="18942"/>
                    <a:pt x="16878" y="18789"/>
                    <a:pt x="17145" y="18481"/>
                  </a:cubicBezTo>
                  <a:cubicBezTo>
                    <a:pt x="17409" y="18173"/>
                    <a:pt x="17544" y="17804"/>
                    <a:pt x="17544" y="17372"/>
                  </a:cubicBezTo>
                  <a:cubicBezTo>
                    <a:pt x="17544" y="16940"/>
                    <a:pt x="17412" y="16569"/>
                    <a:pt x="17150" y="16252"/>
                  </a:cubicBezTo>
                  <a:cubicBezTo>
                    <a:pt x="16890" y="15944"/>
                    <a:pt x="16572" y="15786"/>
                    <a:pt x="16195" y="15786"/>
                  </a:cubicBezTo>
                  <a:cubicBezTo>
                    <a:pt x="15827" y="15786"/>
                    <a:pt x="15514" y="15941"/>
                    <a:pt x="15249" y="16246"/>
                  </a:cubicBezTo>
                  <a:cubicBezTo>
                    <a:pt x="14990" y="16557"/>
                    <a:pt x="14857" y="16932"/>
                    <a:pt x="14857" y="17372"/>
                  </a:cubicBezTo>
                  <a:cubicBezTo>
                    <a:pt x="14857" y="17804"/>
                    <a:pt x="14990" y="18173"/>
                    <a:pt x="15249" y="18481"/>
                  </a:cubicBezTo>
                  <a:cubicBezTo>
                    <a:pt x="15511" y="18789"/>
                    <a:pt x="15825" y="18942"/>
                    <a:pt x="16195" y="18942"/>
                  </a:cubicBezTo>
                </a:path>
              </a:pathLst>
            </a:custGeom>
            <a:solidFill>
              <a:schemeClr val="bg1"/>
            </a:solidFill>
            <a:ln>
              <a:noFill/>
            </a:ln>
            <a:effectLst/>
            <a:extLst/>
          </p:spPr>
          <p:txBody>
            <a:bodyPr lIns="101578" tIns="101578" rIns="101578" bIns="101578" anchor="ctr"/>
            <a:lstStyle/>
            <a:p>
              <a:pPr defTabSz="914013">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28" name="Group 27"/>
          <p:cNvGrpSpPr/>
          <p:nvPr/>
        </p:nvGrpSpPr>
        <p:grpSpPr>
          <a:xfrm>
            <a:off x="14119455" y="9906165"/>
            <a:ext cx="9203797" cy="1447635"/>
            <a:chOff x="2366663" y="8866938"/>
            <a:chExt cx="9203798" cy="1447634"/>
          </a:xfrm>
        </p:grpSpPr>
        <p:grpSp>
          <p:nvGrpSpPr>
            <p:cNvPr id="29" name="Group 28"/>
            <p:cNvGrpSpPr/>
            <p:nvPr/>
          </p:nvGrpSpPr>
          <p:grpSpPr>
            <a:xfrm>
              <a:off x="3598680" y="8866938"/>
              <a:ext cx="7971781" cy="1447634"/>
              <a:chOff x="4224467" y="4439562"/>
              <a:chExt cx="7971781" cy="1447634"/>
            </a:xfrm>
          </p:grpSpPr>
          <p:sp>
            <p:nvSpPr>
              <p:cNvPr id="32" name="Title 20"/>
              <p:cNvSpPr txBox="1">
                <a:spLocks/>
              </p:cNvSpPr>
              <p:nvPr/>
            </p:nvSpPr>
            <p:spPr>
              <a:xfrm>
                <a:off x="4224467" y="4439562"/>
                <a:ext cx="4888257" cy="492442"/>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b="1" dirty="0" smtClean="0">
                    <a:solidFill>
                      <a:schemeClr val="bg1"/>
                    </a:solidFill>
                    <a:latin typeface="Lato Regular"/>
                    <a:cs typeface="Lato Regular"/>
                  </a:rPr>
                  <a:t>Customers</a:t>
                </a:r>
                <a:endParaRPr lang="en-US" sz="3200" b="1" dirty="0">
                  <a:solidFill>
                    <a:schemeClr val="bg1"/>
                  </a:solidFill>
                  <a:latin typeface="Lato Regular"/>
                  <a:cs typeface="Lato Regular"/>
                </a:endParaRPr>
              </a:p>
            </p:txBody>
          </p:sp>
          <p:sp>
            <p:nvSpPr>
              <p:cNvPr id="33" name="Title 20"/>
              <p:cNvSpPr txBox="1">
                <a:spLocks/>
              </p:cNvSpPr>
              <p:nvPr/>
            </p:nvSpPr>
            <p:spPr>
              <a:xfrm>
                <a:off x="4246745" y="4699236"/>
                <a:ext cx="7949503" cy="1187960"/>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chemeClr val="bg1"/>
                    </a:solidFill>
                    <a:latin typeface="Lato Light"/>
                    <a:cs typeface="Lato Light"/>
                  </a:rPr>
                  <a:t>Lorem ipsum dolor sit amet, consectetur adipiscing elit. Aliquam tincidunt ante nec sem congue convallis. </a:t>
                </a:r>
                <a:endParaRPr lang="en-US" sz="2400" dirty="0">
                  <a:solidFill>
                    <a:schemeClr val="bg1"/>
                  </a:solidFill>
                  <a:latin typeface="Lato Light"/>
                  <a:cs typeface="Lato Light"/>
                </a:endParaRPr>
              </a:p>
            </p:txBody>
          </p:sp>
        </p:grpSp>
        <p:sp>
          <p:nvSpPr>
            <p:cNvPr id="30" name="Rectangle 29"/>
            <p:cNvSpPr/>
            <p:nvPr/>
          </p:nvSpPr>
          <p:spPr>
            <a:xfrm>
              <a:off x="2366663" y="9023088"/>
              <a:ext cx="1070738" cy="1071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Raleway Light"/>
              </a:endParaRPr>
            </a:p>
          </p:txBody>
        </p:sp>
        <p:sp>
          <p:nvSpPr>
            <p:cNvPr id="31" name="AutoShape 14"/>
            <p:cNvSpPr>
              <a:spLocks/>
            </p:cNvSpPr>
            <p:nvPr/>
          </p:nvSpPr>
          <p:spPr bwMode="auto">
            <a:xfrm>
              <a:off x="2650408" y="9327366"/>
              <a:ext cx="481001" cy="5271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561" y="5503"/>
                  </a:moveTo>
                  <a:cubicBezTo>
                    <a:pt x="20836" y="5503"/>
                    <a:pt x="21078" y="5553"/>
                    <a:pt x="21285" y="5656"/>
                  </a:cubicBezTo>
                  <a:cubicBezTo>
                    <a:pt x="21498" y="5760"/>
                    <a:pt x="21599" y="5889"/>
                    <a:pt x="21599" y="6045"/>
                  </a:cubicBezTo>
                  <a:cubicBezTo>
                    <a:pt x="21599" y="6136"/>
                    <a:pt x="21585" y="6208"/>
                    <a:pt x="21556" y="6261"/>
                  </a:cubicBezTo>
                  <a:lnTo>
                    <a:pt x="8488" y="21266"/>
                  </a:lnTo>
                  <a:cubicBezTo>
                    <a:pt x="8333" y="21489"/>
                    <a:pt x="8000" y="21599"/>
                    <a:pt x="7493" y="21599"/>
                  </a:cubicBezTo>
                  <a:cubicBezTo>
                    <a:pt x="7217" y="21599"/>
                    <a:pt x="6961" y="21549"/>
                    <a:pt x="6729" y="21446"/>
                  </a:cubicBezTo>
                  <a:cubicBezTo>
                    <a:pt x="6497" y="21343"/>
                    <a:pt x="6381" y="21213"/>
                    <a:pt x="6381" y="21057"/>
                  </a:cubicBezTo>
                  <a:cubicBezTo>
                    <a:pt x="6381" y="21014"/>
                    <a:pt x="6406" y="20973"/>
                    <a:pt x="6454" y="20947"/>
                  </a:cubicBezTo>
                  <a:lnTo>
                    <a:pt x="11169" y="10444"/>
                  </a:lnTo>
                  <a:cubicBezTo>
                    <a:pt x="10985" y="10473"/>
                    <a:pt x="10613" y="10531"/>
                    <a:pt x="10058" y="10610"/>
                  </a:cubicBezTo>
                  <a:cubicBezTo>
                    <a:pt x="9502" y="10689"/>
                    <a:pt x="8874" y="10776"/>
                    <a:pt x="8164" y="10867"/>
                  </a:cubicBezTo>
                  <a:cubicBezTo>
                    <a:pt x="7454" y="10960"/>
                    <a:pt x="6705" y="11061"/>
                    <a:pt x="5922" y="11171"/>
                  </a:cubicBezTo>
                  <a:cubicBezTo>
                    <a:pt x="5135" y="11284"/>
                    <a:pt x="4401" y="11387"/>
                    <a:pt x="3724" y="11483"/>
                  </a:cubicBezTo>
                  <a:cubicBezTo>
                    <a:pt x="3043" y="11579"/>
                    <a:pt x="2459" y="11654"/>
                    <a:pt x="1966" y="11707"/>
                  </a:cubicBezTo>
                  <a:cubicBezTo>
                    <a:pt x="1473" y="11760"/>
                    <a:pt x="1178" y="11786"/>
                    <a:pt x="1087" y="11786"/>
                  </a:cubicBezTo>
                  <a:cubicBezTo>
                    <a:pt x="777" y="11786"/>
                    <a:pt x="521" y="11733"/>
                    <a:pt x="314" y="11623"/>
                  </a:cubicBezTo>
                  <a:cubicBezTo>
                    <a:pt x="106" y="11510"/>
                    <a:pt x="0" y="11385"/>
                    <a:pt x="0" y="11248"/>
                  </a:cubicBezTo>
                  <a:cubicBezTo>
                    <a:pt x="0" y="11186"/>
                    <a:pt x="14" y="11150"/>
                    <a:pt x="43" y="11133"/>
                  </a:cubicBezTo>
                  <a:lnTo>
                    <a:pt x="4879" y="424"/>
                  </a:lnTo>
                  <a:cubicBezTo>
                    <a:pt x="4942" y="302"/>
                    <a:pt x="5067" y="201"/>
                    <a:pt x="5261" y="120"/>
                  </a:cubicBezTo>
                  <a:cubicBezTo>
                    <a:pt x="5454" y="40"/>
                    <a:pt x="5671" y="0"/>
                    <a:pt x="5922" y="0"/>
                  </a:cubicBezTo>
                  <a:lnTo>
                    <a:pt x="13874" y="0"/>
                  </a:lnTo>
                  <a:cubicBezTo>
                    <a:pt x="14155" y="0"/>
                    <a:pt x="14396" y="52"/>
                    <a:pt x="14604" y="153"/>
                  </a:cubicBezTo>
                  <a:cubicBezTo>
                    <a:pt x="14812" y="256"/>
                    <a:pt x="14918" y="386"/>
                    <a:pt x="14918" y="539"/>
                  </a:cubicBezTo>
                  <a:cubicBezTo>
                    <a:pt x="14918" y="585"/>
                    <a:pt x="14908" y="623"/>
                    <a:pt x="14894" y="652"/>
                  </a:cubicBezTo>
                  <a:cubicBezTo>
                    <a:pt x="14879" y="686"/>
                    <a:pt x="14855" y="729"/>
                    <a:pt x="14821" y="779"/>
                  </a:cubicBezTo>
                  <a:lnTo>
                    <a:pt x="10662" y="6801"/>
                  </a:lnTo>
                  <a:cubicBezTo>
                    <a:pt x="10845" y="6770"/>
                    <a:pt x="11208" y="6719"/>
                    <a:pt x="11749" y="6647"/>
                  </a:cubicBezTo>
                  <a:cubicBezTo>
                    <a:pt x="12290" y="6573"/>
                    <a:pt x="12913" y="6491"/>
                    <a:pt x="13618" y="6398"/>
                  </a:cubicBezTo>
                  <a:cubicBezTo>
                    <a:pt x="14329" y="6307"/>
                    <a:pt x="15063" y="6206"/>
                    <a:pt x="15821" y="6095"/>
                  </a:cubicBezTo>
                  <a:cubicBezTo>
                    <a:pt x="16575" y="5983"/>
                    <a:pt x="17290" y="5884"/>
                    <a:pt x="17971" y="5800"/>
                  </a:cubicBezTo>
                  <a:cubicBezTo>
                    <a:pt x="18648" y="5719"/>
                    <a:pt x="19227" y="5647"/>
                    <a:pt x="19706" y="5589"/>
                  </a:cubicBezTo>
                  <a:cubicBezTo>
                    <a:pt x="20179" y="5534"/>
                    <a:pt x="20464" y="5503"/>
                    <a:pt x="20561" y="5503"/>
                  </a:cubicBezTo>
                </a:path>
              </a:pathLst>
            </a:custGeom>
            <a:solidFill>
              <a:schemeClr val="bg1"/>
            </a:solidFill>
            <a:ln>
              <a:noFill/>
            </a:ln>
            <a:effectLst/>
            <a:extLst/>
          </p:spPr>
          <p:txBody>
            <a:bodyPr lIns="101578" tIns="101578" rIns="101578" bIns="101578" anchor="ctr"/>
            <a:lstStyle/>
            <a:p>
              <a:pPr defTabSz="914013">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34" name="Group 33"/>
          <p:cNvGrpSpPr/>
          <p:nvPr/>
        </p:nvGrpSpPr>
        <p:grpSpPr>
          <a:xfrm>
            <a:off x="14119456" y="6777251"/>
            <a:ext cx="9203795" cy="1447635"/>
            <a:chOff x="2366663" y="5760301"/>
            <a:chExt cx="9203795" cy="1447634"/>
          </a:xfrm>
        </p:grpSpPr>
        <p:grpSp>
          <p:nvGrpSpPr>
            <p:cNvPr id="35" name="Group 34"/>
            <p:cNvGrpSpPr/>
            <p:nvPr/>
          </p:nvGrpSpPr>
          <p:grpSpPr>
            <a:xfrm>
              <a:off x="3597316" y="5760301"/>
              <a:ext cx="7973142" cy="1447634"/>
              <a:chOff x="4224467" y="4439562"/>
              <a:chExt cx="7973142" cy="1447634"/>
            </a:xfrm>
          </p:grpSpPr>
          <p:sp>
            <p:nvSpPr>
              <p:cNvPr id="38" name="Title 20"/>
              <p:cNvSpPr txBox="1">
                <a:spLocks/>
              </p:cNvSpPr>
              <p:nvPr/>
            </p:nvSpPr>
            <p:spPr>
              <a:xfrm>
                <a:off x="4224467" y="4439562"/>
                <a:ext cx="4888259" cy="492442"/>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b="1" dirty="0" smtClean="0">
                    <a:solidFill>
                      <a:schemeClr val="bg1"/>
                    </a:solidFill>
                    <a:latin typeface="Lato Regular"/>
                    <a:cs typeface="Lato Regular"/>
                  </a:rPr>
                  <a:t>Inbound Marketing</a:t>
                </a:r>
                <a:endParaRPr lang="en-US" sz="3200" b="1" dirty="0">
                  <a:solidFill>
                    <a:schemeClr val="bg1"/>
                  </a:solidFill>
                  <a:latin typeface="Lato Regular"/>
                  <a:cs typeface="Lato Regular"/>
                </a:endParaRPr>
              </a:p>
            </p:txBody>
          </p:sp>
          <p:sp>
            <p:nvSpPr>
              <p:cNvPr id="39" name="Title 20"/>
              <p:cNvSpPr txBox="1">
                <a:spLocks/>
              </p:cNvSpPr>
              <p:nvPr/>
            </p:nvSpPr>
            <p:spPr>
              <a:xfrm>
                <a:off x="4246745" y="4699236"/>
                <a:ext cx="7950864" cy="1187960"/>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chemeClr val="bg1"/>
                    </a:solidFill>
                    <a:latin typeface="Lato Light"/>
                    <a:cs typeface="Lato Light"/>
                  </a:rPr>
                  <a:t>Lorem ipsum dolor sit amet, consectetur adipiscing elit. Aliquam tincidunt ante nec sem congue convallis. </a:t>
                </a:r>
                <a:endParaRPr lang="en-US" sz="2400" dirty="0">
                  <a:solidFill>
                    <a:schemeClr val="bg1"/>
                  </a:solidFill>
                  <a:latin typeface="Lato Light"/>
                  <a:cs typeface="Lato Light"/>
                </a:endParaRPr>
              </a:p>
            </p:txBody>
          </p:sp>
        </p:grpSp>
        <p:sp>
          <p:nvSpPr>
            <p:cNvPr id="36" name="Rectangle 35"/>
            <p:cNvSpPr/>
            <p:nvPr/>
          </p:nvSpPr>
          <p:spPr>
            <a:xfrm>
              <a:off x="2366663" y="5879292"/>
              <a:ext cx="1070738" cy="1071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Raleway Light"/>
              </a:endParaRPr>
            </a:p>
          </p:txBody>
        </p:sp>
        <p:sp>
          <p:nvSpPr>
            <p:cNvPr id="37" name="AutoShape 38"/>
            <p:cNvSpPr>
              <a:spLocks/>
            </p:cNvSpPr>
            <p:nvPr/>
          </p:nvSpPr>
          <p:spPr bwMode="auto">
            <a:xfrm>
              <a:off x="2650408" y="6183269"/>
              <a:ext cx="479080" cy="48112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2" y="2850"/>
                  </a:moveTo>
                  <a:cubicBezTo>
                    <a:pt x="18363" y="3806"/>
                    <a:pt x="19524" y="5033"/>
                    <a:pt x="20354" y="6530"/>
                  </a:cubicBezTo>
                  <a:cubicBezTo>
                    <a:pt x="21184" y="8031"/>
                    <a:pt x="21599" y="9635"/>
                    <a:pt x="21599" y="11342"/>
                  </a:cubicBezTo>
                  <a:cubicBezTo>
                    <a:pt x="21599" y="12759"/>
                    <a:pt x="21318" y="14087"/>
                    <a:pt x="20754" y="15328"/>
                  </a:cubicBezTo>
                  <a:cubicBezTo>
                    <a:pt x="20184" y="16569"/>
                    <a:pt x="19415" y="17654"/>
                    <a:pt x="18433" y="18587"/>
                  </a:cubicBezTo>
                  <a:cubicBezTo>
                    <a:pt x="17451" y="19520"/>
                    <a:pt x="16300" y="20255"/>
                    <a:pt x="14984" y="20793"/>
                  </a:cubicBezTo>
                  <a:cubicBezTo>
                    <a:pt x="13669" y="21332"/>
                    <a:pt x="12269" y="21599"/>
                    <a:pt x="10775" y="21599"/>
                  </a:cubicBezTo>
                  <a:cubicBezTo>
                    <a:pt x="9287" y="21599"/>
                    <a:pt x="7890" y="21332"/>
                    <a:pt x="6584" y="20793"/>
                  </a:cubicBezTo>
                  <a:cubicBezTo>
                    <a:pt x="5278" y="20255"/>
                    <a:pt x="4136" y="19520"/>
                    <a:pt x="3160" y="18587"/>
                  </a:cubicBezTo>
                  <a:cubicBezTo>
                    <a:pt x="2184" y="17654"/>
                    <a:pt x="1412" y="16569"/>
                    <a:pt x="845" y="15328"/>
                  </a:cubicBezTo>
                  <a:cubicBezTo>
                    <a:pt x="278" y="14087"/>
                    <a:pt x="0" y="12759"/>
                    <a:pt x="0" y="11342"/>
                  </a:cubicBezTo>
                  <a:cubicBezTo>
                    <a:pt x="0" y="9635"/>
                    <a:pt x="415" y="8031"/>
                    <a:pt x="1245" y="6530"/>
                  </a:cubicBezTo>
                  <a:cubicBezTo>
                    <a:pt x="2075" y="5033"/>
                    <a:pt x="3236" y="3806"/>
                    <a:pt x="4724" y="2850"/>
                  </a:cubicBezTo>
                  <a:cubicBezTo>
                    <a:pt x="4839" y="2761"/>
                    <a:pt x="4975" y="2732"/>
                    <a:pt x="5130" y="2770"/>
                  </a:cubicBezTo>
                  <a:cubicBezTo>
                    <a:pt x="5306" y="2804"/>
                    <a:pt x="5430" y="2879"/>
                    <a:pt x="5493" y="2989"/>
                  </a:cubicBezTo>
                  <a:lnTo>
                    <a:pt x="6800" y="4797"/>
                  </a:lnTo>
                  <a:cubicBezTo>
                    <a:pt x="6896" y="4906"/>
                    <a:pt x="6927" y="5033"/>
                    <a:pt x="6887" y="5174"/>
                  </a:cubicBezTo>
                  <a:cubicBezTo>
                    <a:pt x="6848" y="5318"/>
                    <a:pt x="6769" y="5436"/>
                    <a:pt x="6654" y="5525"/>
                  </a:cubicBezTo>
                  <a:cubicBezTo>
                    <a:pt x="5630" y="6185"/>
                    <a:pt x="4833" y="7026"/>
                    <a:pt x="4269" y="8042"/>
                  </a:cubicBezTo>
                  <a:cubicBezTo>
                    <a:pt x="3703" y="9056"/>
                    <a:pt x="3421" y="10156"/>
                    <a:pt x="3421" y="11342"/>
                  </a:cubicBezTo>
                  <a:cubicBezTo>
                    <a:pt x="3421" y="12298"/>
                    <a:pt x="3612" y="13208"/>
                    <a:pt x="3993" y="14066"/>
                  </a:cubicBezTo>
                  <a:cubicBezTo>
                    <a:pt x="4375" y="14925"/>
                    <a:pt x="4900" y="15667"/>
                    <a:pt x="5569" y="16298"/>
                  </a:cubicBezTo>
                  <a:cubicBezTo>
                    <a:pt x="6236" y="16929"/>
                    <a:pt x="7021" y="17430"/>
                    <a:pt x="7918" y="17796"/>
                  </a:cubicBezTo>
                  <a:cubicBezTo>
                    <a:pt x="8815" y="18161"/>
                    <a:pt x="9769" y="18346"/>
                    <a:pt x="10772" y="18346"/>
                  </a:cubicBezTo>
                  <a:cubicBezTo>
                    <a:pt x="11778" y="18346"/>
                    <a:pt x="12733" y="18161"/>
                    <a:pt x="13639" y="17796"/>
                  </a:cubicBezTo>
                  <a:cubicBezTo>
                    <a:pt x="14542" y="17430"/>
                    <a:pt x="15333" y="16929"/>
                    <a:pt x="16009" y="16298"/>
                  </a:cubicBezTo>
                  <a:cubicBezTo>
                    <a:pt x="16684" y="15668"/>
                    <a:pt x="17215" y="14927"/>
                    <a:pt x="17596" y="14075"/>
                  </a:cubicBezTo>
                  <a:cubicBezTo>
                    <a:pt x="17978" y="13220"/>
                    <a:pt x="18169" y="12307"/>
                    <a:pt x="18169" y="11342"/>
                  </a:cubicBezTo>
                  <a:cubicBezTo>
                    <a:pt x="18169" y="10156"/>
                    <a:pt x="17881" y="9056"/>
                    <a:pt x="17312" y="8042"/>
                  </a:cubicBezTo>
                  <a:cubicBezTo>
                    <a:pt x="16742" y="7023"/>
                    <a:pt x="15951" y="6185"/>
                    <a:pt x="14933" y="5525"/>
                  </a:cubicBezTo>
                  <a:cubicBezTo>
                    <a:pt x="14800" y="5436"/>
                    <a:pt x="14721" y="5324"/>
                    <a:pt x="14703" y="5197"/>
                  </a:cubicBezTo>
                  <a:cubicBezTo>
                    <a:pt x="14663" y="5050"/>
                    <a:pt x="14693" y="4915"/>
                    <a:pt x="14787" y="4797"/>
                  </a:cubicBezTo>
                  <a:lnTo>
                    <a:pt x="16066" y="2989"/>
                  </a:lnTo>
                  <a:cubicBezTo>
                    <a:pt x="16160" y="2879"/>
                    <a:pt x="16284" y="2810"/>
                    <a:pt x="16436" y="2784"/>
                  </a:cubicBezTo>
                  <a:cubicBezTo>
                    <a:pt x="16593" y="2755"/>
                    <a:pt x="16739" y="2778"/>
                    <a:pt x="16872" y="2850"/>
                  </a:cubicBezTo>
                  <a:moveTo>
                    <a:pt x="9663" y="10778"/>
                  </a:moveTo>
                  <a:cubicBezTo>
                    <a:pt x="9509" y="10778"/>
                    <a:pt x="9375" y="10726"/>
                    <a:pt x="9263" y="10625"/>
                  </a:cubicBezTo>
                  <a:cubicBezTo>
                    <a:pt x="9154" y="10524"/>
                    <a:pt x="9096" y="10398"/>
                    <a:pt x="9096" y="10239"/>
                  </a:cubicBezTo>
                  <a:lnTo>
                    <a:pt x="9096" y="535"/>
                  </a:lnTo>
                  <a:cubicBezTo>
                    <a:pt x="9096" y="388"/>
                    <a:pt x="9151" y="264"/>
                    <a:pt x="9257" y="158"/>
                  </a:cubicBezTo>
                  <a:cubicBezTo>
                    <a:pt x="9363" y="48"/>
                    <a:pt x="9496" y="0"/>
                    <a:pt x="9663" y="0"/>
                  </a:cubicBezTo>
                  <a:lnTo>
                    <a:pt x="11942" y="0"/>
                  </a:lnTo>
                  <a:cubicBezTo>
                    <a:pt x="12096" y="0"/>
                    <a:pt x="12230" y="48"/>
                    <a:pt x="12339" y="158"/>
                  </a:cubicBezTo>
                  <a:cubicBezTo>
                    <a:pt x="12451" y="264"/>
                    <a:pt x="12509" y="388"/>
                    <a:pt x="12509" y="535"/>
                  </a:cubicBezTo>
                  <a:lnTo>
                    <a:pt x="12509" y="10239"/>
                  </a:lnTo>
                  <a:cubicBezTo>
                    <a:pt x="12509" y="10386"/>
                    <a:pt x="12454" y="10513"/>
                    <a:pt x="12348" y="10620"/>
                  </a:cubicBezTo>
                  <a:cubicBezTo>
                    <a:pt x="12242" y="10723"/>
                    <a:pt x="12106" y="10778"/>
                    <a:pt x="11942" y="10778"/>
                  </a:cubicBezTo>
                  <a:lnTo>
                    <a:pt x="9663" y="10778"/>
                  </a:lnTo>
                  <a:close/>
                </a:path>
              </a:pathLst>
            </a:custGeom>
            <a:solidFill>
              <a:schemeClr val="bg1"/>
            </a:solidFill>
            <a:ln>
              <a:noFill/>
            </a:ln>
            <a:effectLst/>
            <a:extLst/>
          </p:spPr>
          <p:txBody>
            <a:bodyPr lIns="101578" tIns="101578" rIns="101578" bIns="101578" anchor="ctr"/>
            <a:lstStyle/>
            <a:p>
              <a:pPr defTabSz="914013">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40" name="Group 39"/>
          <p:cNvGrpSpPr/>
          <p:nvPr/>
        </p:nvGrpSpPr>
        <p:grpSpPr>
          <a:xfrm>
            <a:off x="14119455" y="8366453"/>
            <a:ext cx="9203797" cy="1447635"/>
            <a:chOff x="2366663" y="7349505"/>
            <a:chExt cx="9203797" cy="1447634"/>
          </a:xfrm>
        </p:grpSpPr>
        <p:grpSp>
          <p:nvGrpSpPr>
            <p:cNvPr id="41" name="Group 40"/>
            <p:cNvGrpSpPr/>
            <p:nvPr/>
          </p:nvGrpSpPr>
          <p:grpSpPr>
            <a:xfrm>
              <a:off x="3598775" y="7349505"/>
              <a:ext cx="7971685" cy="1447634"/>
              <a:chOff x="4224467" y="4439562"/>
              <a:chExt cx="7971685" cy="1447634"/>
            </a:xfrm>
          </p:grpSpPr>
          <p:sp>
            <p:nvSpPr>
              <p:cNvPr id="44" name="Title 20"/>
              <p:cNvSpPr txBox="1">
                <a:spLocks/>
              </p:cNvSpPr>
              <p:nvPr/>
            </p:nvSpPr>
            <p:spPr>
              <a:xfrm>
                <a:off x="4224467" y="4439562"/>
                <a:ext cx="4888258" cy="492442"/>
              </a:xfrm>
              <a:prstGeom prst="rect">
                <a:avLst/>
              </a:prstGeom>
            </p:spPr>
            <p:txBody>
              <a:bodyPr vert="horz" wrap="square" lIns="243785" tIns="0" rIns="243785"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3200" b="1" dirty="0" smtClean="0">
                    <a:solidFill>
                      <a:schemeClr val="bg1"/>
                    </a:solidFill>
                    <a:latin typeface="Lato Regular"/>
                    <a:cs typeface="Lato Regular"/>
                  </a:rPr>
                  <a:t>Visitors</a:t>
                </a:r>
                <a:endParaRPr lang="en-US" sz="3200" b="1" dirty="0">
                  <a:solidFill>
                    <a:schemeClr val="bg1"/>
                  </a:solidFill>
                  <a:latin typeface="Lato Regular"/>
                  <a:cs typeface="Lato Regular"/>
                </a:endParaRPr>
              </a:p>
            </p:txBody>
          </p:sp>
          <p:sp>
            <p:nvSpPr>
              <p:cNvPr id="45" name="Title 20"/>
              <p:cNvSpPr txBox="1">
                <a:spLocks/>
              </p:cNvSpPr>
              <p:nvPr/>
            </p:nvSpPr>
            <p:spPr>
              <a:xfrm>
                <a:off x="4246746" y="4699236"/>
                <a:ext cx="7949406" cy="1187960"/>
              </a:xfrm>
              <a:prstGeom prst="rect">
                <a:avLst/>
              </a:prstGeom>
            </p:spPr>
            <p:txBody>
              <a:bodyPr vert="horz" wrap="square" lIns="243785" tIns="121892" rIns="243785" bIns="121892"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lnSpc>
                    <a:spcPct val="130000"/>
                  </a:lnSpc>
                </a:pPr>
                <a:r>
                  <a:rPr lang="pt-BR" sz="2400" dirty="0">
                    <a:solidFill>
                      <a:schemeClr val="bg1"/>
                    </a:solidFill>
                    <a:latin typeface="Lato Light"/>
                    <a:cs typeface="Lato Light"/>
                  </a:rPr>
                  <a:t>Lorem ipsum dolor sit amet, consectetur adipiscing elit. Aliquam tincidunt ante nec sem congue convallis. </a:t>
                </a:r>
                <a:endParaRPr lang="en-US" sz="2400" dirty="0">
                  <a:solidFill>
                    <a:schemeClr val="bg1"/>
                  </a:solidFill>
                  <a:latin typeface="Lato Light"/>
                  <a:cs typeface="Lato Light"/>
                </a:endParaRPr>
              </a:p>
            </p:txBody>
          </p:sp>
        </p:grpSp>
        <p:sp>
          <p:nvSpPr>
            <p:cNvPr id="42" name="Rectangle 41"/>
            <p:cNvSpPr/>
            <p:nvPr/>
          </p:nvSpPr>
          <p:spPr>
            <a:xfrm>
              <a:off x="2366663" y="7478254"/>
              <a:ext cx="1070738" cy="1071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Raleway Light"/>
              </a:endParaRPr>
            </a:p>
          </p:txBody>
        </p:sp>
        <p:sp>
          <p:nvSpPr>
            <p:cNvPr id="43" name="AutoShape 84"/>
            <p:cNvSpPr>
              <a:spLocks/>
            </p:cNvSpPr>
            <p:nvPr/>
          </p:nvSpPr>
          <p:spPr bwMode="auto">
            <a:xfrm>
              <a:off x="2633701" y="7745984"/>
              <a:ext cx="479080" cy="48112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2" y="0"/>
                  </a:moveTo>
                  <a:cubicBezTo>
                    <a:pt x="12101" y="0"/>
                    <a:pt x="13398" y="296"/>
                    <a:pt x="14685" y="897"/>
                  </a:cubicBezTo>
                  <a:cubicBezTo>
                    <a:pt x="15972" y="1496"/>
                    <a:pt x="17128" y="2309"/>
                    <a:pt x="18152" y="3337"/>
                  </a:cubicBezTo>
                  <a:cubicBezTo>
                    <a:pt x="19173" y="4365"/>
                    <a:pt x="20002" y="5565"/>
                    <a:pt x="20642" y="6941"/>
                  </a:cubicBezTo>
                  <a:cubicBezTo>
                    <a:pt x="21277" y="8313"/>
                    <a:pt x="21599" y="9784"/>
                    <a:pt x="21599" y="11354"/>
                  </a:cubicBezTo>
                  <a:cubicBezTo>
                    <a:pt x="21599" y="12995"/>
                    <a:pt x="21305" y="14571"/>
                    <a:pt x="20722" y="16085"/>
                  </a:cubicBezTo>
                  <a:lnTo>
                    <a:pt x="20416" y="16895"/>
                  </a:lnTo>
                  <a:lnTo>
                    <a:pt x="18455" y="17245"/>
                  </a:lnTo>
                  <a:cubicBezTo>
                    <a:pt x="18253" y="18183"/>
                    <a:pt x="17836" y="18965"/>
                    <a:pt x="17210" y="19589"/>
                  </a:cubicBezTo>
                  <a:cubicBezTo>
                    <a:pt x="16584" y="20207"/>
                    <a:pt x="15843" y="20521"/>
                    <a:pt x="14996" y="20521"/>
                  </a:cubicBezTo>
                  <a:lnTo>
                    <a:pt x="14996" y="21074"/>
                  </a:lnTo>
                  <a:cubicBezTo>
                    <a:pt x="14996" y="21218"/>
                    <a:pt x="14953" y="21343"/>
                    <a:pt x="14862" y="21447"/>
                  </a:cubicBezTo>
                  <a:cubicBezTo>
                    <a:pt x="14770" y="21549"/>
                    <a:pt x="14664" y="21599"/>
                    <a:pt x="14534" y="21599"/>
                  </a:cubicBezTo>
                  <a:lnTo>
                    <a:pt x="13633" y="21599"/>
                  </a:lnTo>
                  <a:cubicBezTo>
                    <a:pt x="13513" y="21599"/>
                    <a:pt x="13407" y="21549"/>
                    <a:pt x="13322" y="21447"/>
                  </a:cubicBezTo>
                  <a:cubicBezTo>
                    <a:pt x="13238" y="21343"/>
                    <a:pt x="13193" y="21218"/>
                    <a:pt x="13193" y="21074"/>
                  </a:cubicBezTo>
                  <a:lnTo>
                    <a:pt x="13193" y="11354"/>
                  </a:lnTo>
                  <a:cubicBezTo>
                    <a:pt x="13193" y="11210"/>
                    <a:pt x="13238" y="11081"/>
                    <a:pt x="13322" y="10970"/>
                  </a:cubicBezTo>
                  <a:cubicBezTo>
                    <a:pt x="13407" y="10857"/>
                    <a:pt x="13513" y="10798"/>
                    <a:pt x="13633" y="10798"/>
                  </a:cubicBezTo>
                  <a:lnTo>
                    <a:pt x="14534" y="10798"/>
                  </a:lnTo>
                  <a:cubicBezTo>
                    <a:pt x="14654" y="10798"/>
                    <a:pt x="14763" y="10857"/>
                    <a:pt x="14857" y="10970"/>
                  </a:cubicBezTo>
                  <a:cubicBezTo>
                    <a:pt x="14949" y="11081"/>
                    <a:pt x="14996" y="11210"/>
                    <a:pt x="14996" y="11354"/>
                  </a:cubicBezTo>
                  <a:lnTo>
                    <a:pt x="14996" y="11880"/>
                  </a:lnTo>
                  <a:cubicBezTo>
                    <a:pt x="15655" y="11880"/>
                    <a:pt x="16262" y="12077"/>
                    <a:pt x="16810" y="12476"/>
                  </a:cubicBezTo>
                  <a:cubicBezTo>
                    <a:pt x="17359" y="12874"/>
                    <a:pt x="17787" y="13396"/>
                    <a:pt x="18095" y="14046"/>
                  </a:cubicBezTo>
                  <a:lnTo>
                    <a:pt x="18533" y="13947"/>
                  </a:lnTo>
                  <a:cubicBezTo>
                    <a:pt x="18782" y="13136"/>
                    <a:pt x="18900" y="12272"/>
                    <a:pt x="18893" y="11354"/>
                  </a:cubicBezTo>
                  <a:cubicBezTo>
                    <a:pt x="18893" y="10228"/>
                    <a:pt x="18648" y="9177"/>
                    <a:pt x="18156" y="8194"/>
                  </a:cubicBezTo>
                  <a:cubicBezTo>
                    <a:pt x="17665" y="7220"/>
                    <a:pt x="17024" y="6362"/>
                    <a:pt x="16238" y="5622"/>
                  </a:cubicBezTo>
                  <a:cubicBezTo>
                    <a:pt x="15455" y="4882"/>
                    <a:pt x="14584" y="4300"/>
                    <a:pt x="13621" y="3877"/>
                  </a:cubicBezTo>
                  <a:cubicBezTo>
                    <a:pt x="12659" y="3456"/>
                    <a:pt x="11717" y="3241"/>
                    <a:pt x="10792" y="3241"/>
                  </a:cubicBezTo>
                  <a:cubicBezTo>
                    <a:pt x="9868" y="3241"/>
                    <a:pt x="8929" y="3456"/>
                    <a:pt x="7971" y="3877"/>
                  </a:cubicBezTo>
                  <a:cubicBezTo>
                    <a:pt x="7015" y="4300"/>
                    <a:pt x="6140" y="4879"/>
                    <a:pt x="5358" y="5608"/>
                  </a:cubicBezTo>
                  <a:cubicBezTo>
                    <a:pt x="4572" y="6336"/>
                    <a:pt x="3934" y="7198"/>
                    <a:pt x="3443" y="8183"/>
                  </a:cubicBezTo>
                  <a:cubicBezTo>
                    <a:pt x="2951" y="9171"/>
                    <a:pt x="2704" y="10219"/>
                    <a:pt x="2704" y="11329"/>
                  </a:cubicBezTo>
                  <a:cubicBezTo>
                    <a:pt x="2704" y="12267"/>
                    <a:pt x="2824" y="13136"/>
                    <a:pt x="3066" y="13947"/>
                  </a:cubicBezTo>
                  <a:lnTo>
                    <a:pt x="3504" y="14046"/>
                  </a:lnTo>
                  <a:cubicBezTo>
                    <a:pt x="3812" y="13396"/>
                    <a:pt x="4240" y="12874"/>
                    <a:pt x="4789" y="12476"/>
                  </a:cubicBezTo>
                  <a:cubicBezTo>
                    <a:pt x="5337" y="12077"/>
                    <a:pt x="5942" y="11880"/>
                    <a:pt x="6603" y="11880"/>
                  </a:cubicBezTo>
                  <a:lnTo>
                    <a:pt x="6603" y="11354"/>
                  </a:lnTo>
                  <a:cubicBezTo>
                    <a:pt x="6603" y="11210"/>
                    <a:pt x="6646" y="11081"/>
                    <a:pt x="6737" y="10970"/>
                  </a:cubicBezTo>
                  <a:cubicBezTo>
                    <a:pt x="6827" y="10857"/>
                    <a:pt x="6935" y="10798"/>
                    <a:pt x="7065" y="10798"/>
                  </a:cubicBezTo>
                  <a:lnTo>
                    <a:pt x="7966" y="10798"/>
                  </a:lnTo>
                  <a:cubicBezTo>
                    <a:pt x="8086" y="10798"/>
                    <a:pt x="8187" y="10857"/>
                    <a:pt x="8270" y="10970"/>
                  </a:cubicBezTo>
                  <a:cubicBezTo>
                    <a:pt x="8352" y="11081"/>
                    <a:pt x="8392" y="11210"/>
                    <a:pt x="8392" y="11354"/>
                  </a:cubicBezTo>
                  <a:lnTo>
                    <a:pt x="8392" y="21074"/>
                  </a:lnTo>
                  <a:cubicBezTo>
                    <a:pt x="8392" y="21218"/>
                    <a:pt x="8352" y="21343"/>
                    <a:pt x="8270" y="21447"/>
                  </a:cubicBezTo>
                  <a:cubicBezTo>
                    <a:pt x="8187" y="21549"/>
                    <a:pt x="8086" y="21599"/>
                    <a:pt x="7966" y="21599"/>
                  </a:cubicBezTo>
                  <a:lnTo>
                    <a:pt x="7065" y="21599"/>
                  </a:lnTo>
                  <a:cubicBezTo>
                    <a:pt x="6945" y="21599"/>
                    <a:pt x="6836" y="21549"/>
                    <a:pt x="6742" y="21447"/>
                  </a:cubicBezTo>
                  <a:cubicBezTo>
                    <a:pt x="6650" y="21343"/>
                    <a:pt x="6603" y="21218"/>
                    <a:pt x="6603" y="21074"/>
                  </a:cubicBezTo>
                  <a:lnTo>
                    <a:pt x="6603" y="20521"/>
                  </a:lnTo>
                  <a:cubicBezTo>
                    <a:pt x="6189" y="20521"/>
                    <a:pt x="5789" y="20436"/>
                    <a:pt x="5403" y="20270"/>
                  </a:cubicBezTo>
                  <a:cubicBezTo>
                    <a:pt x="5015" y="20103"/>
                    <a:pt x="4671" y="19877"/>
                    <a:pt x="4370" y="19589"/>
                  </a:cubicBezTo>
                  <a:cubicBezTo>
                    <a:pt x="4073" y="19298"/>
                    <a:pt x="3814" y="18956"/>
                    <a:pt x="3598" y="18558"/>
                  </a:cubicBezTo>
                  <a:cubicBezTo>
                    <a:pt x="3388" y="18163"/>
                    <a:pt x="3233" y="17725"/>
                    <a:pt x="3144" y="17245"/>
                  </a:cubicBezTo>
                  <a:lnTo>
                    <a:pt x="1172" y="16895"/>
                  </a:lnTo>
                  <a:lnTo>
                    <a:pt x="877" y="16085"/>
                  </a:lnTo>
                  <a:cubicBezTo>
                    <a:pt x="294" y="14571"/>
                    <a:pt x="0" y="12987"/>
                    <a:pt x="0" y="11326"/>
                  </a:cubicBezTo>
                  <a:cubicBezTo>
                    <a:pt x="0" y="9776"/>
                    <a:pt x="320" y="8310"/>
                    <a:pt x="957" y="6938"/>
                  </a:cubicBezTo>
                  <a:cubicBezTo>
                    <a:pt x="1595" y="5563"/>
                    <a:pt x="2426" y="4363"/>
                    <a:pt x="3447" y="3335"/>
                  </a:cubicBezTo>
                  <a:cubicBezTo>
                    <a:pt x="4469" y="2307"/>
                    <a:pt x="5622" y="1493"/>
                    <a:pt x="6909" y="895"/>
                  </a:cubicBezTo>
                  <a:cubicBezTo>
                    <a:pt x="8192" y="296"/>
                    <a:pt x="9486" y="0"/>
                    <a:pt x="10792" y="0"/>
                  </a:cubicBezTo>
                </a:path>
              </a:pathLst>
            </a:custGeom>
            <a:solidFill>
              <a:schemeClr val="bg1"/>
            </a:solidFill>
            <a:ln>
              <a:noFill/>
            </a:ln>
            <a:effectLst/>
            <a:extLst/>
          </p:spPr>
          <p:txBody>
            <a:bodyPr lIns="101578" tIns="101578" rIns="101578" bIns="101578" anchor="ctr"/>
            <a:lstStyle/>
            <a:p>
              <a:pPr defTabSz="914013">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72" name="Group 71"/>
          <p:cNvGrpSpPr/>
          <p:nvPr/>
        </p:nvGrpSpPr>
        <p:grpSpPr>
          <a:xfrm>
            <a:off x="12612019" y="470417"/>
            <a:ext cx="12359700" cy="2079087"/>
            <a:chOff x="5988388" y="483017"/>
            <a:chExt cx="12359700" cy="2079087"/>
          </a:xfrm>
        </p:grpSpPr>
        <p:sp>
          <p:nvSpPr>
            <p:cNvPr id="73" name="TextBox 72"/>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bg1"/>
                  </a:solidFill>
                  <a:latin typeface="Lato Regular"/>
                  <a:cs typeface="Lato Regular"/>
                </a:rPr>
                <a:t>Content Marketing</a:t>
              </a:r>
            </a:p>
          </p:txBody>
        </p:sp>
        <p:sp>
          <p:nvSpPr>
            <p:cNvPr id="74" name="Rectangle 73"/>
            <p:cNvSpPr/>
            <p:nvPr/>
          </p:nvSpPr>
          <p:spPr>
            <a:xfrm>
              <a:off x="11412311" y="2470667"/>
              <a:ext cx="1553038" cy="9143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75"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solidFill>
                    <a:schemeClr val="bg1"/>
                  </a:solidFill>
                  <a:latin typeface="Lato Light"/>
                  <a:cs typeface="Lato Light"/>
                </a:rPr>
                <a:t>Your </a:t>
              </a:r>
              <a:r>
                <a:rPr lang="en-US" sz="3100" dirty="0" smtClean="0">
                  <a:solidFill>
                    <a:schemeClr val="bg1"/>
                  </a:solidFill>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95" name="TextBox 94"/>
          <p:cNvSpPr txBox="1"/>
          <p:nvPr/>
        </p:nvSpPr>
        <p:spPr>
          <a:xfrm>
            <a:off x="1943064" y="7761988"/>
            <a:ext cx="9836186" cy="3535330"/>
          </a:xfrm>
          <a:prstGeom prst="rect">
            <a:avLst/>
          </a:prstGeom>
          <a:noFill/>
        </p:spPr>
        <p:txBody>
          <a:bodyPr wrap="square" lIns="0" tIns="0" rIns="243731" bIns="0" numCol="1" spcCol="731190" rtlCol="0">
            <a:noAutofit/>
          </a:bodyPr>
          <a:lstStyle/>
          <a:p>
            <a:pPr algn="just"/>
            <a:r>
              <a:rPr lang="en-US" sz="2600" b="1" dirty="0">
                <a:solidFill>
                  <a:schemeClr val="bg1">
                    <a:lumMod val="65000"/>
                  </a:schemeClr>
                </a:solidFill>
                <a:latin typeface="Lato Regular"/>
                <a:cs typeface="Lato Regular"/>
              </a:rPr>
              <a:t>Lorem ipsum dolor </a:t>
            </a:r>
            <a:r>
              <a:rPr lang="en-US" sz="2600" dirty="0">
                <a:solidFill>
                  <a:schemeClr val="bg1">
                    <a:lumMod val="65000"/>
                  </a:schemeClr>
                </a:solidFill>
                <a:latin typeface="Lato Light"/>
                <a:cs typeface="Lato Light"/>
              </a:rPr>
              <a:t>sit amet, consectetur adipiscing elit. Ut efficitur ipsum vitae tortor accumsan, a pulvinar lorem lacinia. Donec eu arcu justo. Fusce eget consequat </a:t>
            </a:r>
            <a:r>
              <a:rPr lang="en-US" sz="2600" dirty="0" smtClean="0">
                <a:solidFill>
                  <a:schemeClr val="bg1">
                    <a:lumMod val="65000"/>
                  </a:schemeClr>
                </a:solidFill>
                <a:latin typeface="Lato Light"/>
                <a:cs typeface="Lato Light"/>
              </a:rPr>
              <a:t>risus</a:t>
            </a:r>
            <a:r>
              <a:rPr lang="en-US" sz="2600" dirty="0">
                <a:solidFill>
                  <a:schemeClr val="bg1">
                    <a:lumMod val="65000"/>
                  </a:schemeClr>
                </a:solidFill>
                <a:latin typeface="Lato Light"/>
                <a:cs typeface="Lato Light"/>
              </a:rPr>
              <a:t> </a:t>
            </a:r>
            <a:r>
              <a:rPr lang="en-US" sz="2600" dirty="0">
                <a:solidFill>
                  <a:schemeClr val="bg1">
                    <a:lumMod val="65000"/>
                  </a:schemeClr>
                </a:solidFill>
                <a:cs typeface="Lato Light"/>
              </a:rPr>
              <a:t>Proin est lacus, interdum vitae feugiat quis, faucibus vel mi. </a:t>
            </a:r>
            <a:endParaRPr lang="en-US" sz="2600" dirty="0" smtClean="0">
              <a:solidFill>
                <a:schemeClr val="bg1">
                  <a:lumMod val="65000"/>
                </a:schemeClr>
              </a:solidFill>
              <a:latin typeface="Lato Light"/>
              <a:cs typeface="Lato Light"/>
            </a:endParaRPr>
          </a:p>
          <a:p>
            <a:pPr algn="just"/>
            <a:endParaRPr lang="en-US" sz="2600" dirty="0">
              <a:solidFill>
                <a:schemeClr val="bg1">
                  <a:lumMod val="65000"/>
                </a:schemeClr>
              </a:solidFill>
              <a:latin typeface="Lato Light"/>
              <a:cs typeface="Lato Light"/>
            </a:endParaRPr>
          </a:p>
          <a:p>
            <a:pPr algn="just"/>
            <a:r>
              <a:rPr lang="en-US" sz="2600" dirty="0">
                <a:solidFill>
                  <a:schemeClr val="bg1">
                    <a:lumMod val="65000"/>
                  </a:schemeClr>
                </a:solidFill>
                <a:latin typeface="Lato Light"/>
                <a:cs typeface="Lato Light"/>
              </a:rPr>
              <a:t>Vivamus accumsan nisi vel nulla viverra semper. Donec purus enim, sollicitudin vitae porta a, commodo sodales justo. Sed iaculis rutrum molestie. </a:t>
            </a:r>
            <a:endParaRPr lang="en-US" sz="2600" dirty="0">
              <a:solidFill>
                <a:schemeClr val="bg1">
                  <a:lumMod val="65000"/>
                </a:schemeClr>
              </a:solidFill>
              <a:cs typeface="Lato Light"/>
            </a:endParaRPr>
          </a:p>
        </p:txBody>
      </p:sp>
      <p:sp>
        <p:nvSpPr>
          <p:cNvPr id="2" name="Picture Placeholder 1"/>
          <p:cNvSpPr>
            <a:spLocks noGrp="1"/>
          </p:cNvSpPr>
          <p:nvPr>
            <p:ph type="pic" sz="quarter" idx="13"/>
          </p:nvPr>
        </p:nvSpPr>
        <p:spPr/>
      </p:sp>
    </p:spTree>
    <p:extLst>
      <p:ext uri="{BB962C8B-B14F-4D97-AF65-F5344CB8AC3E}">
        <p14:creationId xmlns:p14="http://schemas.microsoft.com/office/powerpoint/2010/main" val="1873203525"/>
      </p:ext>
    </p:extLst>
  </p:cSld>
  <p:clrMapOvr>
    <a:masterClrMapping/>
  </p:clrMapOvr>
  <mc:AlternateContent xmlns:mc="http://schemas.openxmlformats.org/markup-compatibility/2006" xmlns:p14="http://schemas.microsoft.com/office/powerpoint/2010/main">
    <mc:Choice Requires="p14">
      <p:transition spd="slow" p14:dur="2000" advClick="0" advTm="2000">
        <p14:ferris dir="l"/>
      </p:transition>
    </mc:Choice>
    <mc:Fallback xmlns="">
      <p:transition xmlns:p14="http://schemas.microsoft.com/office/powerpoint/2010/main" spd="slow" advClick="0" advTm="2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1000"/>
                                        <p:tgtEl>
                                          <p:spTgt spid="72"/>
                                        </p:tgtEl>
                                      </p:cBhvr>
                                    </p:animEffect>
                                    <p:anim calcmode="lin" valueType="num">
                                      <p:cBhvr>
                                        <p:cTn id="8" dur="1000" fill="hold"/>
                                        <p:tgtEl>
                                          <p:spTgt spid="72"/>
                                        </p:tgtEl>
                                        <p:attrNameLst>
                                          <p:attrName>ppt_x</p:attrName>
                                        </p:attrNameLst>
                                      </p:cBhvr>
                                      <p:tavLst>
                                        <p:tav tm="0">
                                          <p:val>
                                            <p:strVal val="#ppt_x"/>
                                          </p:val>
                                        </p:tav>
                                        <p:tav tm="100000">
                                          <p:val>
                                            <p:strVal val="#ppt_x"/>
                                          </p:val>
                                        </p:tav>
                                      </p:tavLst>
                                    </p:anim>
                                    <p:anim calcmode="lin" valueType="num">
                                      <p:cBhvr>
                                        <p:cTn id="9" dur="1000" fill="hold"/>
                                        <p:tgtEl>
                                          <p:spTgt spid="7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4">
                                            <p:graphicEl>
                                              <a:chart seriesIdx="-3" categoryIdx="-3" bldStep="gridLegend"/>
                                            </p:graphicEl>
                                          </p:spTgt>
                                        </p:tgtEl>
                                        <p:attrNameLst>
                                          <p:attrName>style.visibility</p:attrName>
                                        </p:attrNameLst>
                                      </p:cBhvr>
                                      <p:to>
                                        <p:strVal val="visible"/>
                                      </p:to>
                                    </p:set>
                                    <p:animEffect transition="in" filter="fade">
                                      <p:cBhvr>
                                        <p:cTn id="13" dur="500"/>
                                        <p:tgtEl>
                                          <p:spTgt spid="14">
                                            <p:graphicEl>
                                              <a:chart seriesIdx="-3" categoryIdx="-3" bldStep="gridLegend"/>
                                            </p:graphicEl>
                                          </p:spTgt>
                                        </p:tgtEl>
                                      </p:cBhvr>
                                    </p:animEffect>
                                    <p:anim calcmode="lin" valueType="num">
                                      <p:cBhvr>
                                        <p:cTn id="14" dur="500" fill="hold"/>
                                        <p:tgtEl>
                                          <p:spTgt spid="14">
                                            <p:graphicEl>
                                              <a:chart seriesIdx="-3" categoryIdx="-3" bldStep="gridLegend"/>
                                            </p:graphicEl>
                                          </p:spTgt>
                                        </p:tgtEl>
                                        <p:attrNameLst>
                                          <p:attrName>ppt_x</p:attrName>
                                        </p:attrNameLst>
                                      </p:cBhvr>
                                      <p:tavLst>
                                        <p:tav tm="0">
                                          <p:val>
                                            <p:strVal val="#ppt_x"/>
                                          </p:val>
                                        </p:tav>
                                        <p:tav tm="100000">
                                          <p:val>
                                            <p:strVal val="#ppt_x"/>
                                          </p:val>
                                        </p:tav>
                                      </p:tavLst>
                                    </p:anim>
                                    <p:anim calcmode="lin" valueType="num">
                                      <p:cBhvr>
                                        <p:cTn id="15" dur="500" fill="hold"/>
                                        <p:tgtEl>
                                          <p:spTgt spid="14">
                                            <p:graphicEl>
                                              <a:chart seriesIdx="-3" categoryIdx="-3" bldStep="gridLegend"/>
                                            </p:graphic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4">
                                            <p:graphicEl>
                                              <a:chart seriesIdx="-4" categoryIdx="0" bldStep="category"/>
                                            </p:graphicEl>
                                          </p:spTgt>
                                        </p:tgtEl>
                                        <p:attrNameLst>
                                          <p:attrName>style.visibility</p:attrName>
                                        </p:attrNameLst>
                                      </p:cBhvr>
                                      <p:to>
                                        <p:strVal val="visible"/>
                                      </p:to>
                                    </p:set>
                                    <p:animEffect transition="in" filter="fade">
                                      <p:cBhvr>
                                        <p:cTn id="20" dur="500"/>
                                        <p:tgtEl>
                                          <p:spTgt spid="14">
                                            <p:graphicEl>
                                              <a:chart seriesIdx="-4" categoryIdx="0" bldStep="category"/>
                                            </p:graphicEl>
                                          </p:spTgt>
                                        </p:tgtEl>
                                      </p:cBhvr>
                                    </p:animEffect>
                                    <p:anim calcmode="lin" valueType="num">
                                      <p:cBhvr>
                                        <p:cTn id="21" dur="500" fill="hold"/>
                                        <p:tgtEl>
                                          <p:spTgt spid="14">
                                            <p:graphicEl>
                                              <a:chart seriesIdx="-4" categoryIdx="0" bldStep="category"/>
                                            </p:graphicEl>
                                          </p:spTgt>
                                        </p:tgtEl>
                                        <p:attrNameLst>
                                          <p:attrName>ppt_x</p:attrName>
                                        </p:attrNameLst>
                                      </p:cBhvr>
                                      <p:tavLst>
                                        <p:tav tm="0">
                                          <p:val>
                                            <p:strVal val="#ppt_x"/>
                                          </p:val>
                                        </p:tav>
                                        <p:tav tm="100000">
                                          <p:val>
                                            <p:strVal val="#ppt_x"/>
                                          </p:val>
                                        </p:tav>
                                      </p:tavLst>
                                    </p:anim>
                                    <p:anim calcmode="lin" valueType="num">
                                      <p:cBhvr>
                                        <p:cTn id="22" dur="500" fill="hold"/>
                                        <p:tgtEl>
                                          <p:spTgt spid="14">
                                            <p:graphicEl>
                                              <a:chart seriesIdx="-4" categoryIdx="0" bldStep="category"/>
                                            </p:graphic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14">
                                            <p:graphicEl>
                                              <a:chart seriesIdx="-4" categoryIdx="1" bldStep="category"/>
                                            </p:graphicEl>
                                          </p:spTgt>
                                        </p:tgtEl>
                                        <p:attrNameLst>
                                          <p:attrName>style.visibility</p:attrName>
                                        </p:attrNameLst>
                                      </p:cBhvr>
                                      <p:to>
                                        <p:strVal val="visible"/>
                                      </p:to>
                                    </p:set>
                                    <p:animEffect transition="in" filter="fade">
                                      <p:cBhvr>
                                        <p:cTn id="27" dur="500"/>
                                        <p:tgtEl>
                                          <p:spTgt spid="14">
                                            <p:graphicEl>
                                              <a:chart seriesIdx="-4" categoryIdx="1" bldStep="category"/>
                                            </p:graphicEl>
                                          </p:spTgt>
                                        </p:tgtEl>
                                      </p:cBhvr>
                                    </p:animEffect>
                                    <p:anim calcmode="lin" valueType="num">
                                      <p:cBhvr>
                                        <p:cTn id="28" dur="500" fill="hold"/>
                                        <p:tgtEl>
                                          <p:spTgt spid="14">
                                            <p:graphicEl>
                                              <a:chart seriesIdx="-4" categoryIdx="1" bldStep="category"/>
                                            </p:graphicEl>
                                          </p:spTgt>
                                        </p:tgtEl>
                                        <p:attrNameLst>
                                          <p:attrName>ppt_x</p:attrName>
                                        </p:attrNameLst>
                                      </p:cBhvr>
                                      <p:tavLst>
                                        <p:tav tm="0">
                                          <p:val>
                                            <p:strVal val="#ppt_x"/>
                                          </p:val>
                                        </p:tav>
                                        <p:tav tm="100000">
                                          <p:val>
                                            <p:strVal val="#ppt_x"/>
                                          </p:val>
                                        </p:tav>
                                      </p:tavLst>
                                    </p:anim>
                                    <p:anim calcmode="lin" valueType="num">
                                      <p:cBhvr>
                                        <p:cTn id="29" dur="500" fill="hold"/>
                                        <p:tgtEl>
                                          <p:spTgt spid="14">
                                            <p:graphicEl>
                                              <a:chart seriesIdx="-4" categoryIdx="1" bldStep="category"/>
                                            </p:graphic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14">
                                            <p:graphicEl>
                                              <a:chart seriesIdx="-4" categoryIdx="2" bldStep="category"/>
                                            </p:graphicEl>
                                          </p:spTgt>
                                        </p:tgtEl>
                                        <p:attrNameLst>
                                          <p:attrName>style.visibility</p:attrName>
                                        </p:attrNameLst>
                                      </p:cBhvr>
                                      <p:to>
                                        <p:strVal val="visible"/>
                                      </p:to>
                                    </p:set>
                                    <p:animEffect transition="in" filter="fade">
                                      <p:cBhvr>
                                        <p:cTn id="34" dur="500"/>
                                        <p:tgtEl>
                                          <p:spTgt spid="14">
                                            <p:graphicEl>
                                              <a:chart seriesIdx="-4" categoryIdx="2" bldStep="category"/>
                                            </p:graphicEl>
                                          </p:spTgt>
                                        </p:tgtEl>
                                      </p:cBhvr>
                                    </p:animEffect>
                                    <p:anim calcmode="lin" valueType="num">
                                      <p:cBhvr>
                                        <p:cTn id="35" dur="500" fill="hold"/>
                                        <p:tgtEl>
                                          <p:spTgt spid="14">
                                            <p:graphicEl>
                                              <a:chart seriesIdx="-4" categoryIdx="2" bldStep="category"/>
                                            </p:graphicEl>
                                          </p:spTgt>
                                        </p:tgtEl>
                                        <p:attrNameLst>
                                          <p:attrName>ppt_x</p:attrName>
                                        </p:attrNameLst>
                                      </p:cBhvr>
                                      <p:tavLst>
                                        <p:tav tm="0">
                                          <p:val>
                                            <p:strVal val="#ppt_x"/>
                                          </p:val>
                                        </p:tav>
                                        <p:tav tm="100000">
                                          <p:val>
                                            <p:strVal val="#ppt_x"/>
                                          </p:val>
                                        </p:tav>
                                      </p:tavLst>
                                    </p:anim>
                                    <p:anim calcmode="lin" valueType="num">
                                      <p:cBhvr>
                                        <p:cTn id="36" dur="500" fill="hold"/>
                                        <p:tgtEl>
                                          <p:spTgt spid="14">
                                            <p:graphicEl>
                                              <a:chart seriesIdx="-4" categoryIdx="2" bldStep="category"/>
                                            </p:graphic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14">
                                            <p:graphicEl>
                                              <a:chart seriesIdx="-4" categoryIdx="3" bldStep="category"/>
                                            </p:graphicEl>
                                          </p:spTgt>
                                        </p:tgtEl>
                                        <p:attrNameLst>
                                          <p:attrName>style.visibility</p:attrName>
                                        </p:attrNameLst>
                                      </p:cBhvr>
                                      <p:to>
                                        <p:strVal val="visible"/>
                                      </p:to>
                                    </p:set>
                                    <p:animEffect transition="in" filter="fade">
                                      <p:cBhvr>
                                        <p:cTn id="41" dur="500"/>
                                        <p:tgtEl>
                                          <p:spTgt spid="14">
                                            <p:graphicEl>
                                              <a:chart seriesIdx="-4" categoryIdx="3" bldStep="category"/>
                                            </p:graphicEl>
                                          </p:spTgt>
                                        </p:tgtEl>
                                      </p:cBhvr>
                                    </p:animEffect>
                                    <p:anim calcmode="lin" valueType="num">
                                      <p:cBhvr>
                                        <p:cTn id="42" dur="500" fill="hold"/>
                                        <p:tgtEl>
                                          <p:spTgt spid="14">
                                            <p:graphicEl>
                                              <a:chart seriesIdx="-4" categoryIdx="3" bldStep="category"/>
                                            </p:graphicEl>
                                          </p:spTgt>
                                        </p:tgtEl>
                                        <p:attrNameLst>
                                          <p:attrName>ppt_x</p:attrName>
                                        </p:attrNameLst>
                                      </p:cBhvr>
                                      <p:tavLst>
                                        <p:tav tm="0">
                                          <p:val>
                                            <p:strVal val="#ppt_x"/>
                                          </p:val>
                                        </p:tav>
                                        <p:tav tm="100000">
                                          <p:val>
                                            <p:strVal val="#ppt_x"/>
                                          </p:val>
                                        </p:tav>
                                      </p:tavLst>
                                    </p:anim>
                                    <p:anim calcmode="lin" valueType="num">
                                      <p:cBhvr>
                                        <p:cTn id="43" dur="500" fill="hold"/>
                                        <p:tgtEl>
                                          <p:spTgt spid="14">
                                            <p:graphicEl>
                                              <a:chart seriesIdx="-4" categoryIdx="3" bldStep="category"/>
                                            </p:graphic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14">
                                            <p:graphicEl>
                                              <a:chart seriesIdx="-4" categoryIdx="4" bldStep="category"/>
                                            </p:graphicEl>
                                          </p:spTgt>
                                        </p:tgtEl>
                                        <p:attrNameLst>
                                          <p:attrName>style.visibility</p:attrName>
                                        </p:attrNameLst>
                                      </p:cBhvr>
                                      <p:to>
                                        <p:strVal val="visible"/>
                                      </p:to>
                                    </p:set>
                                    <p:animEffect transition="in" filter="fade">
                                      <p:cBhvr>
                                        <p:cTn id="48" dur="500"/>
                                        <p:tgtEl>
                                          <p:spTgt spid="14">
                                            <p:graphicEl>
                                              <a:chart seriesIdx="-4" categoryIdx="4" bldStep="category"/>
                                            </p:graphicEl>
                                          </p:spTgt>
                                        </p:tgtEl>
                                      </p:cBhvr>
                                    </p:animEffect>
                                    <p:anim calcmode="lin" valueType="num">
                                      <p:cBhvr>
                                        <p:cTn id="49" dur="500" fill="hold"/>
                                        <p:tgtEl>
                                          <p:spTgt spid="14">
                                            <p:graphicEl>
                                              <a:chart seriesIdx="-4" categoryIdx="4" bldStep="category"/>
                                            </p:graphicEl>
                                          </p:spTgt>
                                        </p:tgtEl>
                                        <p:attrNameLst>
                                          <p:attrName>ppt_x</p:attrName>
                                        </p:attrNameLst>
                                      </p:cBhvr>
                                      <p:tavLst>
                                        <p:tav tm="0">
                                          <p:val>
                                            <p:strVal val="#ppt_x"/>
                                          </p:val>
                                        </p:tav>
                                        <p:tav tm="100000">
                                          <p:val>
                                            <p:strVal val="#ppt_x"/>
                                          </p:val>
                                        </p:tav>
                                      </p:tavLst>
                                    </p:anim>
                                    <p:anim calcmode="lin" valueType="num">
                                      <p:cBhvr>
                                        <p:cTn id="50" dur="500" fill="hold"/>
                                        <p:tgtEl>
                                          <p:spTgt spid="14">
                                            <p:graphicEl>
                                              <a:chart seriesIdx="-4" categoryIdx="4" bldStep="category"/>
                                            </p:graphicEl>
                                          </p:spTgt>
                                        </p:tgtEl>
                                        <p:attrNameLst>
                                          <p:attrName>ppt_y</p:attrName>
                                        </p:attrNameLst>
                                      </p:cBhvr>
                                      <p:tavLst>
                                        <p:tav tm="0">
                                          <p:val>
                                            <p:strVal val="#ppt_y+.1"/>
                                          </p:val>
                                        </p:tav>
                                        <p:tav tm="100000">
                                          <p:val>
                                            <p:strVal val="#ppt_y"/>
                                          </p:val>
                                        </p:tav>
                                      </p:tavLst>
                                    </p:anim>
                                  </p:childTnLst>
                                </p:cTn>
                              </p:par>
                            </p:childTnLst>
                          </p:cTn>
                        </p:par>
                        <p:par>
                          <p:cTn id="51" fill="hold">
                            <p:stCondLst>
                              <p:cond delay="1500"/>
                            </p:stCondLst>
                            <p:childTnLst>
                              <p:par>
                                <p:cTn id="52" presetID="10" presetClass="entr" presetSubtype="0" fill="hold"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childTnLst>
                          </p:cTn>
                        </p:par>
                        <p:par>
                          <p:cTn id="55" fill="hold">
                            <p:stCondLst>
                              <p:cond delay="2000"/>
                            </p:stCondLst>
                            <p:childTnLst>
                              <p:par>
                                <p:cTn id="56" presetID="2" presetClass="entr" presetSubtype="8" fill="hold" nodeType="afterEffect">
                                  <p:stCondLst>
                                    <p:cond delay="0"/>
                                  </p:stCondLst>
                                  <p:childTnLst>
                                    <p:set>
                                      <p:cBhvr>
                                        <p:cTn id="57" dur="1" fill="hold">
                                          <p:stCondLst>
                                            <p:cond delay="0"/>
                                          </p:stCondLst>
                                        </p:cTn>
                                        <p:tgtEl>
                                          <p:spTgt spid="22"/>
                                        </p:tgtEl>
                                        <p:attrNameLst>
                                          <p:attrName>style.visibility</p:attrName>
                                        </p:attrNameLst>
                                      </p:cBhvr>
                                      <p:to>
                                        <p:strVal val="visible"/>
                                      </p:to>
                                    </p:set>
                                    <p:anim calcmode="lin" valueType="num">
                                      <p:cBhvr additive="base">
                                        <p:cTn id="58" dur="500" fill="hold"/>
                                        <p:tgtEl>
                                          <p:spTgt spid="22"/>
                                        </p:tgtEl>
                                        <p:attrNameLst>
                                          <p:attrName>ppt_x</p:attrName>
                                        </p:attrNameLst>
                                      </p:cBhvr>
                                      <p:tavLst>
                                        <p:tav tm="0">
                                          <p:val>
                                            <p:strVal val="0-#ppt_w/2"/>
                                          </p:val>
                                        </p:tav>
                                        <p:tav tm="100000">
                                          <p:val>
                                            <p:strVal val="#ppt_x"/>
                                          </p:val>
                                        </p:tav>
                                      </p:tavLst>
                                    </p:anim>
                                    <p:anim calcmode="lin" valueType="num">
                                      <p:cBhvr additive="base">
                                        <p:cTn id="59" dur="500" fill="hold"/>
                                        <p:tgtEl>
                                          <p:spTgt spid="22"/>
                                        </p:tgtEl>
                                        <p:attrNameLst>
                                          <p:attrName>ppt_y</p:attrName>
                                        </p:attrNameLst>
                                      </p:cBhvr>
                                      <p:tavLst>
                                        <p:tav tm="0">
                                          <p:val>
                                            <p:strVal val="#ppt_y"/>
                                          </p:val>
                                        </p:tav>
                                        <p:tav tm="100000">
                                          <p:val>
                                            <p:strVal val="#ppt_y"/>
                                          </p:val>
                                        </p:tav>
                                      </p:tavLst>
                                    </p:anim>
                                  </p:childTnLst>
                                </p:cTn>
                              </p:par>
                            </p:childTnLst>
                          </p:cTn>
                        </p:par>
                        <p:par>
                          <p:cTn id="60" fill="hold">
                            <p:stCondLst>
                              <p:cond delay="2500"/>
                            </p:stCondLst>
                            <p:childTnLst>
                              <p:par>
                                <p:cTn id="61" presetID="2" presetClass="entr" presetSubtype="8" fill="hold" nodeType="afterEffect">
                                  <p:stCondLst>
                                    <p:cond delay="0"/>
                                  </p:stCondLst>
                                  <p:childTnLst>
                                    <p:set>
                                      <p:cBhvr>
                                        <p:cTn id="62" dur="1" fill="hold">
                                          <p:stCondLst>
                                            <p:cond delay="0"/>
                                          </p:stCondLst>
                                        </p:cTn>
                                        <p:tgtEl>
                                          <p:spTgt spid="34"/>
                                        </p:tgtEl>
                                        <p:attrNameLst>
                                          <p:attrName>style.visibility</p:attrName>
                                        </p:attrNameLst>
                                      </p:cBhvr>
                                      <p:to>
                                        <p:strVal val="visible"/>
                                      </p:to>
                                    </p:set>
                                    <p:anim calcmode="lin" valueType="num">
                                      <p:cBhvr additive="base">
                                        <p:cTn id="63" dur="500" fill="hold"/>
                                        <p:tgtEl>
                                          <p:spTgt spid="34"/>
                                        </p:tgtEl>
                                        <p:attrNameLst>
                                          <p:attrName>ppt_x</p:attrName>
                                        </p:attrNameLst>
                                      </p:cBhvr>
                                      <p:tavLst>
                                        <p:tav tm="0">
                                          <p:val>
                                            <p:strVal val="0-#ppt_w/2"/>
                                          </p:val>
                                        </p:tav>
                                        <p:tav tm="100000">
                                          <p:val>
                                            <p:strVal val="#ppt_x"/>
                                          </p:val>
                                        </p:tav>
                                      </p:tavLst>
                                    </p:anim>
                                    <p:anim calcmode="lin" valueType="num">
                                      <p:cBhvr additive="base">
                                        <p:cTn id="64" dur="500" fill="hold"/>
                                        <p:tgtEl>
                                          <p:spTgt spid="34"/>
                                        </p:tgtEl>
                                        <p:attrNameLst>
                                          <p:attrName>ppt_y</p:attrName>
                                        </p:attrNameLst>
                                      </p:cBhvr>
                                      <p:tavLst>
                                        <p:tav tm="0">
                                          <p:val>
                                            <p:strVal val="#ppt_y"/>
                                          </p:val>
                                        </p:tav>
                                        <p:tav tm="100000">
                                          <p:val>
                                            <p:strVal val="#ppt_y"/>
                                          </p:val>
                                        </p:tav>
                                      </p:tavLst>
                                    </p:anim>
                                  </p:childTnLst>
                                </p:cTn>
                              </p:par>
                            </p:childTnLst>
                          </p:cTn>
                        </p:par>
                        <p:par>
                          <p:cTn id="65" fill="hold">
                            <p:stCondLst>
                              <p:cond delay="3000"/>
                            </p:stCondLst>
                            <p:childTnLst>
                              <p:par>
                                <p:cTn id="66" presetID="2" presetClass="entr" presetSubtype="8" fill="hold" nodeType="afterEffect">
                                  <p:stCondLst>
                                    <p:cond delay="0"/>
                                  </p:stCondLst>
                                  <p:childTnLst>
                                    <p:set>
                                      <p:cBhvr>
                                        <p:cTn id="67" dur="1" fill="hold">
                                          <p:stCondLst>
                                            <p:cond delay="0"/>
                                          </p:stCondLst>
                                        </p:cTn>
                                        <p:tgtEl>
                                          <p:spTgt spid="40"/>
                                        </p:tgtEl>
                                        <p:attrNameLst>
                                          <p:attrName>style.visibility</p:attrName>
                                        </p:attrNameLst>
                                      </p:cBhvr>
                                      <p:to>
                                        <p:strVal val="visible"/>
                                      </p:to>
                                    </p:set>
                                    <p:anim calcmode="lin" valueType="num">
                                      <p:cBhvr additive="base">
                                        <p:cTn id="68" dur="500" fill="hold"/>
                                        <p:tgtEl>
                                          <p:spTgt spid="40"/>
                                        </p:tgtEl>
                                        <p:attrNameLst>
                                          <p:attrName>ppt_x</p:attrName>
                                        </p:attrNameLst>
                                      </p:cBhvr>
                                      <p:tavLst>
                                        <p:tav tm="0">
                                          <p:val>
                                            <p:strVal val="0-#ppt_w/2"/>
                                          </p:val>
                                        </p:tav>
                                        <p:tav tm="100000">
                                          <p:val>
                                            <p:strVal val="#ppt_x"/>
                                          </p:val>
                                        </p:tav>
                                      </p:tavLst>
                                    </p:anim>
                                    <p:anim calcmode="lin" valueType="num">
                                      <p:cBhvr additive="base">
                                        <p:cTn id="69" dur="500" fill="hold"/>
                                        <p:tgtEl>
                                          <p:spTgt spid="40"/>
                                        </p:tgtEl>
                                        <p:attrNameLst>
                                          <p:attrName>ppt_y</p:attrName>
                                        </p:attrNameLst>
                                      </p:cBhvr>
                                      <p:tavLst>
                                        <p:tav tm="0">
                                          <p:val>
                                            <p:strVal val="#ppt_y"/>
                                          </p:val>
                                        </p:tav>
                                        <p:tav tm="100000">
                                          <p:val>
                                            <p:strVal val="#ppt_y"/>
                                          </p:val>
                                        </p:tav>
                                      </p:tavLst>
                                    </p:anim>
                                  </p:childTnLst>
                                </p:cTn>
                              </p:par>
                            </p:childTnLst>
                          </p:cTn>
                        </p:par>
                        <p:par>
                          <p:cTn id="70" fill="hold">
                            <p:stCondLst>
                              <p:cond delay="3500"/>
                            </p:stCondLst>
                            <p:childTnLst>
                              <p:par>
                                <p:cTn id="71" presetID="2" presetClass="entr" presetSubtype="8" fill="hold" nodeType="afterEffect">
                                  <p:stCondLst>
                                    <p:cond delay="0"/>
                                  </p:stCondLst>
                                  <p:childTnLst>
                                    <p:set>
                                      <p:cBhvr>
                                        <p:cTn id="72" dur="1" fill="hold">
                                          <p:stCondLst>
                                            <p:cond delay="0"/>
                                          </p:stCondLst>
                                        </p:cTn>
                                        <p:tgtEl>
                                          <p:spTgt spid="28"/>
                                        </p:tgtEl>
                                        <p:attrNameLst>
                                          <p:attrName>style.visibility</p:attrName>
                                        </p:attrNameLst>
                                      </p:cBhvr>
                                      <p:to>
                                        <p:strVal val="visible"/>
                                      </p:to>
                                    </p:set>
                                    <p:anim calcmode="lin" valueType="num">
                                      <p:cBhvr additive="base">
                                        <p:cTn id="73" dur="500" fill="hold"/>
                                        <p:tgtEl>
                                          <p:spTgt spid="28"/>
                                        </p:tgtEl>
                                        <p:attrNameLst>
                                          <p:attrName>ppt_x</p:attrName>
                                        </p:attrNameLst>
                                      </p:cBhvr>
                                      <p:tavLst>
                                        <p:tav tm="0">
                                          <p:val>
                                            <p:strVal val="0-#ppt_w/2"/>
                                          </p:val>
                                        </p:tav>
                                        <p:tav tm="100000">
                                          <p:val>
                                            <p:strVal val="#ppt_x"/>
                                          </p:val>
                                        </p:tav>
                                      </p:tavLst>
                                    </p:anim>
                                    <p:anim calcmode="lin" valueType="num">
                                      <p:cBhvr additive="base">
                                        <p:cTn id="74"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3" presetClass="entr" presetSubtype="16" fill="hold" grpId="0" nodeType="clickEffect">
                                  <p:stCondLst>
                                    <p:cond delay="0"/>
                                  </p:stCondLst>
                                  <p:childTnLst>
                                    <p:set>
                                      <p:cBhvr>
                                        <p:cTn id="78" dur="1" fill="hold">
                                          <p:stCondLst>
                                            <p:cond delay="0"/>
                                          </p:stCondLst>
                                        </p:cTn>
                                        <p:tgtEl>
                                          <p:spTgt spid="95">
                                            <p:txEl>
                                              <p:pRg st="0" end="0"/>
                                            </p:txEl>
                                          </p:spTgt>
                                        </p:tgtEl>
                                        <p:attrNameLst>
                                          <p:attrName>style.visibility</p:attrName>
                                        </p:attrNameLst>
                                      </p:cBhvr>
                                      <p:to>
                                        <p:strVal val="visible"/>
                                      </p:to>
                                    </p:set>
                                    <p:anim calcmode="lin" valueType="num">
                                      <p:cBhvr>
                                        <p:cTn id="79" dur="500" fill="hold"/>
                                        <p:tgtEl>
                                          <p:spTgt spid="95">
                                            <p:txEl>
                                              <p:pRg st="0" end="0"/>
                                            </p:txEl>
                                          </p:spTgt>
                                        </p:tgtEl>
                                        <p:attrNameLst>
                                          <p:attrName>ppt_w</p:attrName>
                                        </p:attrNameLst>
                                      </p:cBhvr>
                                      <p:tavLst>
                                        <p:tav tm="0">
                                          <p:val>
                                            <p:fltVal val="0"/>
                                          </p:val>
                                        </p:tav>
                                        <p:tav tm="100000">
                                          <p:val>
                                            <p:strVal val="#ppt_w"/>
                                          </p:val>
                                        </p:tav>
                                      </p:tavLst>
                                    </p:anim>
                                    <p:anim calcmode="lin" valueType="num">
                                      <p:cBhvr>
                                        <p:cTn id="80" dur="500" fill="hold"/>
                                        <p:tgtEl>
                                          <p:spTgt spid="95">
                                            <p:txEl>
                                              <p:pRg st="0" end="0"/>
                                            </p:txEl>
                                          </p:spTgt>
                                        </p:tgtEl>
                                        <p:attrNameLst>
                                          <p:attrName>ppt_h</p:attrName>
                                        </p:attrNameLst>
                                      </p:cBhvr>
                                      <p:tavLst>
                                        <p:tav tm="0">
                                          <p:val>
                                            <p:fltVal val="0"/>
                                          </p:val>
                                        </p:tav>
                                        <p:tav tm="100000">
                                          <p:val>
                                            <p:strVal val="#ppt_h"/>
                                          </p:val>
                                        </p:tav>
                                      </p:tavLst>
                                    </p:anim>
                                  </p:childTnLst>
                                </p:cTn>
                              </p:par>
                            </p:childTnLst>
                          </p:cTn>
                        </p:par>
                      </p:childTnLst>
                    </p:cTn>
                  </p:par>
                  <p:par>
                    <p:cTn id="81" fill="hold">
                      <p:stCondLst>
                        <p:cond delay="indefinite"/>
                      </p:stCondLst>
                      <p:childTnLst>
                        <p:par>
                          <p:cTn id="82" fill="hold">
                            <p:stCondLst>
                              <p:cond delay="0"/>
                            </p:stCondLst>
                            <p:childTnLst>
                              <p:par>
                                <p:cTn id="83" presetID="23" presetClass="entr" presetSubtype="16" fill="hold" grpId="0" nodeType="clickEffect">
                                  <p:stCondLst>
                                    <p:cond delay="0"/>
                                  </p:stCondLst>
                                  <p:childTnLst>
                                    <p:set>
                                      <p:cBhvr>
                                        <p:cTn id="84" dur="1" fill="hold">
                                          <p:stCondLst>
                                            <p:cond delay="0"/>
                                          </p:stCondLst>
                                        </p:cTn>
                                        <p:tgtEl>
                                          <p:spTgt spid="95">
                                            <p:txEl>
                                              <p:pRg st="2" end="2"/>
                                            </p:txEl>
                                          </p:spTgt>
                                        </p:tgtEl>
                                        <p:attrNameLst>
                                          <p:attrName>style.visibility</p:attrName>
                                        </p:attrNameLst>
                                      </p:cBhvr>
                                      <p:to>
                                        <p:strVal val="visible"/>
                                      </p:to>
                                    </p:set>
                                    <p:anim calcmode="lin" valueType="num">
                                      <p:cBhvr>
                                        <p:cTn id="85" dur="500" fill="hold"/>
                                        <p:tgtEl>
                                          <p:spTgt spid="95">
                                            <p:txEl>
                                              <p:pRg st="2" end="2"/>
                                            </p:txEl>
                                          </p:spTgt>
                                        </p:tgtEl>
                                        <p:attrNameLst>
                                          <p:attrName>ppt_w</p:attrName>
                                        </p:attrNameLst>
                                      </p:cBhvr>
                                      <p:tavLst>
                                        <p:tav tm="0">
                                          <p:val>
                                            <p:fltVal val="0"/>
                                          </p:val>
                                        </p:tav>
                                        <p:tav tm="100000">
                                          <p:val>
                                            <p:strVal val="#ppt_w"/>
                                          </p:val>
                                        </p:tav>
                                      </p:tavLst>
                                    </p:anim>
                                    <p:anim calcmode="lin" valueType="num">
                                      <p:cBhvr>
                                        <p:cTn id="86" dur="500" fill="hold"/>
                                        <p:tgtEl>
                                          <p:spTgt spid="95">
                                            <p:txEl>
                                              <p:pRg st="2" end="2"/>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4" grpId="0">
        <p:bldSub>
          <a:bldChart bld="category"/>
        </p:bldSub>
      </p:bldGraphic>
      <p:bldP spid="95" grpId="0" build="p" bldLvl="3"/>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Subtitle 21"/>
          <p:cNvSpPr txBox="1">
            <a:spLocks/>
          </p:cNvSpPr>
          <p:nvPr/>
        </p:nvSpPr>
        <p:spPr>
          <a:xfrm>
            <a:off x="3017348" y="11368347"/>
            <a:ext cx="2887216" cy="757186"/>
          </a:xfrm>
          <a:prstGeom prst="rect">
            <a:avLst/>
          </a:prstGeom>
        </p:spPr>
        <p:txBody>
          <a:bodyPr vert="horz" lIns="243785" tIns="121892" rIns="243785" bIns="121892" rtlCol="0">
            <a:noAutofit/>
          </a:bodyPr>
          <a:lstStyle>
            <a:lvl1pPr marL="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1pPr>
            <a:lvl2pPr marL="4572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2pPr>
            <a:lvl3pPr marL="9144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3pPr>
            <a:lvl4pPr marL="13716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4pPr>
            <a:lvl5pPr marL="18288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spcBef>
                <a:spcPts val="200"/>
              </a:spcBef>
            </a:pPr>
            <a:r>
              <a:rPr lang="en-US" sz="1800" dirty="0">
                <a:solidFill>
                  <a:schemeClr val="tx1"/>
                </a:solidFill>
                <a:latin typeface="Lato Light"/>
                <a:cs typeface="Lato Light"/>
              </a:rPr>
              <a:t>Devices from costumers</a:t>
            </a:r>
          </a:p>
          <a:p>
            <a:pPr algn="ctr">
              <a:spcBef>
                <a:spcPts val="200"/>
              </a:spcBef>
            </a:pPr>
            <a:r>
              <a:rPr lang="en-US" sz="1800" dirty="0">
                <a:solidFill>
                  <a:schemeClr val="tx1"/>
                </a:solidFill>
                <a:latin typeface="Lato Light"/>
                <a:cs typeface="Lato Light"/>
              </a:rPr>
              <a:t>Lorem ipsum dolor sit</a:t>
            </a:r>
          </a:p>
        </p:txBody>
      </p:sp>
      <p:sp>
        <p:nvSpPr>
          <p:cNvPr id="52" name="Freeform 1"/>
          <p:cNvSpPr>
            <a:spLocks noChangeArrowheads="1"/>
          </p:cNvSpPr>
          <p:nvPr/>
        </p:nvSpPr>
        <p:spPr bwMode="auto">
          <a:xfrm>
            <a:off x="3206400" y="2867918"/>
            <a:ext cx="2509608" cy="3671336"/>
          </a:xfrm>
          <a:custGeom>
            <a:avLst/>
            <a:gdLst>
              <a:gd name="T0" fmla="*/ 2560 w 5121"/>
              <a:gd name="T1" fmla="*/ 940 h 7486"/>
              <a:gd name="T2" fmla="*/ 2560 w 5121"/>
              <a:gd name="T3" fmla="*/ 940 h 7486"/>
              <a:gd name="T4" fmla="*/ 3572 w 5121"/>
              <a:gd name="T5" fmla="*/ 1353 h 7486"/>
              <a:gd name="T6" fmla="*/ 3974 w 5121"/>
              <a:gd name="T7" fmla="*/ 2365 h 7486"/>
              <a:gd name="T8" fmla="*/ 3572 w 5121"/>
              <a:gd name="T9" fmla="*/ 3304 h 7486"/>
              <a:gd name="T10" fmla="*/ 2560 w 5121"/>
              <a:gd name="T11" fmla="*/ 4584 h 7486"/>
              <a:gd name="T12" fmla="*/ 1549 w 5121"/>
              <a:gd name="T13" fmla="*/ 3304 h 7486"/>
              <a:gd name="T14" fmla="*/ 1146 w 5121"/>
              <a:gd name="T15" fmla="*/ 2365 h 7486"/>
              <a:gd name="T16" fmla="*/ 1549 w 5121"/>
              <a:gd name="T17" fmla="*/ 1353 h 7486"/>
              <a:gd name="T18" fmla="*/ 2560 w 5121"/>
              <a:gd name="T19" fmla="*/ 940 h 7486"/>
              <a:gd name="T20" fmla="*/ 2560 w 5121"/>
              <a:gd name="T21" fmla="*/ 0 h 7486"/>
              <a:gd name="T22" fmla="*/ 2560 w 5121"/>
              <a:gd name="T23" fmla="*/ 0 h 7486"/>
              <a:gd name="T24" fmla="*/ 878 w 5121"/>
              <a:gd name="T25" fmla="*/ 672 h 7486"/>
              <a:gd name="T26" fmla="*/ 878 w 5121"/>
              <a:gd name="T27" fmla="*/ 3975 h 7486"/>
              <a:gd name="T28" fmla="*/ 2560 w 5121"/>
              <a:gd name="T29" fmla="*/ 7485 h 7486"/>
              <a:gd name="T30" fmla="*/ 4181 w 5121"/>
              <a:gd name="T31" fmla="*/ 3975 h 7486"/>
              <a:gd name="T32" fmla="*/ 4181 w 5121"/>
              <a:gd name="T33" fmla="*/ 672 h 7486"/>
              <a:gd name="T34" fmla="*/ 2560 w 5121"/>
              <a:gd name="T35" fmla="*/ 0 h 7486"/>
              <a:gd name="T36" fmla="*/ 2560 w 5121"/>
              <a:gd name="T37" fmla="*/ 940 h 7486"/>
              <a:gd name="T38" fmla="*/ 2560 w 5121"/>
              <a:gd name="T39" fmla="*/ 0 h 7486"/>
              <a:gd name="T40" fmla="*/ 2560 w 5121"/>
              <a:gd name="T41" fmla="*/ 0 h 7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21" h="7486">
                <a:moveTo>
                  <a:pt x="2560" y="940"/>
                </a:moveTo>
                <a:lnTo>
                  <a:pt x="2560" y="940"/>
                </a:lnTo>
                <a:cubicBezTo>
                  <a:pt x="2901" y="940"/>
                  <a:pt x="3304" y="1074"/>
                  <a:pt x="3572" y="1353"/>
                </a:cubicBezTo>
                <a:cubicBezTo>
                  <a:pt x="3778" y="1621"/>
                  <a:pt x="3974" y="1952"/>
                  <a:pt x="3974" y="2365"/>
                </a:cubicBezTo>
                <a:cubicBezTo>
                  <a:pt x="3974" y="2695"/>
                  <a:pt x="3778" y="3036"/>
                  <a:pt x="3572" y="3304"/>
                </a:cubicBezTo>
                <a:cubicBezTo>
                  <a:pt x="3499" y="3376"/>
                  <a:pt x="3035" y="3841"/>
                  <a:pt x="2560" y="4584"/>
                </a:cubicBezTo>
                <a:cubicBezTo>
                  <a:pt x="2086" y="3841"/>
                  <a:pt x="1611" y="3376"/>
                  <a:pt x="1549" y="3304"/>
                </a:cubicBezTo>
                <a:cubicBezTo>
                  <a:pt x="1280" y="3036"/>
                  <a:pt x="1146" y="2695"/>
                  <a:pt x="1146" y="2365"/>
                </a:cubicBezTo>
                <a:cubicBezTo>
                  <a:pt x="1146" y="1952"/>
                  <a:pt x="1280" y="1621"/>
                  <a:pt x="1549" y="1353"/>
                </a:cubicBezTo>
                <a:cubicBezTo>
                  <a:pt x="1817" y="1074"/>
                  <a:pt x="2158" y="940"/>
                  <a:pt x="2560" y="940"/>
                </a:cubicBezTo>
                <a:lnTo>
                  <a:pt x="2560" y="0"/>
                </a:lnTo>
                <a:lnTo>
                  <a:pt x="2560" y="0"/>
                </a:lnTo>
                <a:cubicBezTo>
                  <a:pt x="1951" y="0"/>
                  <a:pt x="1343" y="196"/>
                  <a:pt x="878" y="672"/>
                </a:cubicBezTo>
                <a:cubicBezTo>
                  <a:pt x="0" y="1621"/>
                  <a:pt x="0" y="3098"/>
                  <a:pt x="878" y="3975"/>
                </a:cubicBezTo>
                <a:cubicBezTo>
                  <a:pt x="878" y="3975"/>
                  <a:pt x="2560" y="5596"/>
                  <a:pt x="2560" y="7485"/>
                </a:cubicBezTo>
                <a:cubicBezTo>
                  <a:pt x="2560" y="5596"/>
                  <a:pt x="4181" y="3975"/>
                  <a:pt x="4181" y="3975"/>
                </a:cubicBezTo>
                <a:cubicBezTo>
                  <a:pt x="5120" y="3098"/>
                  <a:pt x="5120" y="1621"/>
                  <a:pt x="4181" y="672"/>
                </a:cubicBezTo>
                <a:cubicBezTo>
                  <a:pt x="3778" y="196"/>
                  <a:pt x="3169" y="0"/>
                  <a:pt x="2560" y="0"/>
                </a:cubicBezTo>
                <a:lnTo>
                  <a:pt x="2560" y="940"/>
                </a:lnTo>
                <a:close/>
                <a:moveTo>
                  <a:pt x="2560" y="0"/>
                </a:moveTo>
                <a:lnTo>
                  <a:pt x="2560" y="0"/>
                </a:lnTo>
                <a:close/>
              </a:path>
            </a:pathLst>
          </a:custGeom>
          <a:solidFill>
            <a:schemeClr val="accent1"/>
          </a:solidFill>
          <a:ln>
            <a:noFill/>
          </a:ln>
          <a:effectLst/>
          <a:extLst/>
        </p:spPr>
        <p:txBody>
          <a:bodyPr wrap="none" lIns="182843" tIns="91422" rIns="182843" bIns="91422" anchor="ctr"/>
          <a:lstStyle/>
          <a:p>
            <a:endParaRPr lang="en-US" dirty="0">
              <a:solidFill>
                <a:schemeClr val="tx1">
                  <a:lumMod val="50000"/>
                  <a:lumOff val="50000"/>
                </a:schemeClr>
              </a:solidFill>
            </a:endParaRPr>
          </a:p>
        </p:txBody>
      </p:sp>
      <p:sp>
        <p:nvSpPr>
          <p:cNvPr id="53" name="Freeform 2"/>
          <p:cNvSpPr>
            <a:spLocks noChangeArrowheads="1"/>
          </p:cNvSpPr>
          <p:nvPr/>
        </p:nvSpPr>
        <p:spPr bwMode="auto">
          <a:xfrm>
            <a:off x="4228837" y="3795480"/>
            <a:ext cx="464741" cy="460540"/>
          </a:xfrm>
          <a:custGeom>
            <a:avLst/>
            <a:gdLst>
              <a:gd name="T0" fmla="*/ 949 w 950"/>
              <a:gd name="T1" fmla="*/ 476 h 941"/>
              <a:gd name="T2" fmla="*/ 949 w 950"/>
              <a:gd name="T3" fmla="*/ 476 h 941"/>
              <a:gd name="T4" fmla="*/ 474 w 950"/>
              <a:gd name="T5" fmla="*/ 940 h 941"/>
              <a:gd name="T6" fmla="*/ 0 w 950"/>
              <a:gd name="T7" fmla="*/ 476 h 941"/>
              <a:gd name="T8" fmla="*/ 474 w 950"/>
              <a:gd name="T9" fmla="*/ 0 h 941"/>
              <a:gd name="T10" fmla="*/ 949 w 950"/>
              <a:gd name="T11" fmla="*/ 476 h 941"/>
              <a:gd name="T12" fmla="*/ 949 w 950"/>
              <a:gd name="T13" fmla="*/ 476 h 941"/>
              <a:gd name="T14" fmla="*/ 949 w 950"/>
              <a:gd name="T15" fmla="*/ 476 h 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0" h="941">
                <a:moveTo>
                  <a:pt x="949" y="476"/>
                </a:moveTo>
                <a:lnTo>
                  <a:pt x="949" y="476"/>
                </a:lnTo>
                <a:cubicBezTo>
                  <a:pt x="949" y="672"/>
                  <a:pt x="743" y="940"/>
                  <a:pt x="474" y="940"/>
                </a:cubicBezTo>
                <a:cubicBezTo>
                  <a:pt x="206" y="940"/>
                  <a:pt x="0" y="672"/>
                  <a:pt x="0" y="476"/>
                </a:cubicBezTo>
                <a:cubicBezTo>
                  <a:pt x="0" y="197"/>
                  <a:pt x="206" y="0"/>
                  <a:pt x="474" y="0"/>
                </a:cubicBezTo>
                <a:cubicBezTo>
                  <a:pt x="743" y="0"/>
                  <a:pt x="949" y="197"/>
                  <a:pt x="949" y="476"/>
                </a:cubicBezTo>
                <a:close/>
                <a:moveTo>
                  <a:pt x="949" y="476"/>
                </a:moveTo>
                <a:lnTo>
                  <a:pt x="949" y="476"/>
                </a:lnTo>
                <a:close/>
              </a:path>
            </a:pathLst>
          </a:custGeom>
          <a:solidFill>
            <a:schemeClr val="accent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54" name="Freeform 1"/>
          <p:cNvSpPr>
            <a:spLocks noChangeArrowheads="1"/>
          </p:cNvSpPr>
          <p:nvPr/>
        </p:nvSpPr>
        <p:spPr bwMode="auto">
          <a:xfrm>
            <a:off x="6240905" y="4602302"/>
            <a:ext cx="2509608" cy="3671336"/>
          </a:xfrm>
          <a:custGeom>
            <a:avLst/>
            <a:gdLst>
              <a:gd name="T0" fmla="*/ 2560 w 5121"/>
              <a:gd name="T1" fmla="*/ 940 h 7486"/>
              <a:gd name="T2" fmla="*/ 2560 w 5121"/>
              <a:gd name="T3" fmla="*/ 940 h 7486"/>
              <a:gd name="T4" fmla="*/ 3572 w 5121"/>
              <a:gd name="T5" fmla="*/ 1353 h 7486"/>
              <a:gd name="T6" fmla="*/ 3974 w 5121"/>
              <a:gd name="T7" fmla="*/ 2365 h 7486"/>
              <a:gd name="T8" fmla="*/ 3572 w 5121"/>
              <a:gd name="T9" fmla="*/ 3304 h 7486"/>
              <a:gd name="T10" fmla="*/ 2560 w 5121"/>
              <a:gd name="T11" fmla="*/ 4584 h 7486"/>
              <a:gd name="T12" fmla="*/ 1549 w 5121"/>
              <a:gd name="T13" fmla="*/ 3304 h 7486"/>
              <a:gd name="T14" fmla="*/ 1146 w 5121"/>
              <a:gd name="T15" fmla="*/ 2365 h 7486"/>
              <a:gd name="T16" fmla="*/ 1549 w 5121"/>
              <a:gd name="T17" fmla="*/ 1353 h 7486"/>
              <a:gd name="T18" fmla="*/ 2560 w 5121"/>
              <a:gd name="T19" fmla="*/ 940 h 7486"/>
              <a:gd name="T20" fmla="*/ 2560 w 5121"/>
              <a:gd name="T21" fmla="*/ 0 h 7486"/>
              <a:gd name="T22" fmla="*/ 2560 w 5121"/>
              <a:gd name="T23" fmla="*/ 0 h 7486"/>
              <a:gd name="T24" fmla="*/ 878 w 5121"/>
              <a:gd name="T25" fmla="*/ 672 h 7486"/>
              <a:gd name="T26" fmla="*/ 878 w 5121"/>
              <a:gd name="T27" fmla="*/ 3975 h 7486"/>
              <a:gd name="T28" fmla="*/ 2560 w 5121"/>
              <a:gd name="T29" fmla="*/ 7485 h 7486"/>
              <a:gd name="T30" fmla="*/ 4181 w 5121"/>
              <a:gd name="T31" fmla="*/ 3975 h 7486"/>
              <a:gd name="T32" fmla="*/ 4181 w 5121"/>
              <a:gd name="T33" fmla="*/ 672 h 7486"/>
              <a:gd name="T34" fmla="*/ 2560 w 5121"/>
              <a:gd name="T35" fmla="*/ 0 h 7486"/>
              <a:gd name="T36" fmla="*/ 2560 w 5121"/>
              <a:gd name="T37" fmla="*/ 940 h 7486"/>
              <a:gd name="T38" fmla="*/ 2560 w 5121"/>
              <a:gd name="T39" fmla="*/ 0 h 7486"/>
              <a:gd name="T40" fmla="*/ 2560 w 5121"/>
              <a:gd name="T41" fmla="*/ 0 h 7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21" h="7486">
                <a:moveTo>
                  <a:pt x="2560" y="940"/>
                </a:moveTo>
                <a:lnTo>
                  <a:pt x="2560" y="940"/>
                </a:lnTo>
                <a:cubicBezTo>
                  <a:pt x="2901" y="940"/>
                  <a:pt x="3304" y="1074"/>
                  <a:pt x="3572" y="1353"/>
                </a:cubicBezTo>
                <a:cubicBezTo>
                  <a:pt x="3778" y="1621"/>
                  <a:pt x="3974" y="1952"/>
                  <a:pt x="3974" y="2365"/>
                </a:cubicBezTo>
                <a:cubicBezTo>
                  <a:pt x="3974" y="2695"/>
                  <a:pt x="3778" y="3036"/>
                  <a:pt x="3572" y="3304"/>
                </a:cubicBezTo>
                <a:cubicBezTo>
                  <a:pt x="3499" y="3376"/>
                  <a:pt x="3035" y="3841"/>
                  <a:pt x="2560" y="4584"/>
                </a:cubicBezTo>
                <a:cubicBezTo>
                  <a:pt x="2086" y="3841"/>
                  <a:pt x="1611" y="3376"/>
                  <a:pt x="1549" y="3304"/>
                </a:cubicBezTo>
                <a:cubicBezTo>
                  <a:pt x="1280" y="3036"/>
                  <a:pt x="1146" y="2695"/>
                  <a:pt x="1146" y="2365"/>
                </a:cubicBezTo>
                <a:cubicBezTo>
                  <a:pt x="1146" y="1952"/>
                  <a:pt x="1280" y="1621"/>
                  <a:pt x="1549" y="1353"/>
                </a:cubicBezTo>
                <a:cubicBezTo>
                  <a:pt x="1817" y="1074"/>
                  <a:pt x="2158" y="940"/>
                  <a:pt x="2560" y="940"/>
                </a:cubicBezTo>
                <a:lnTo>
                  <a:pt x="2560" y="0"/>
                </a:lnTo>
                <a:lnTo>
                  <a:pt x="2560" y="0"/>
                </a:lnTo>
                <a:cubicBezTo>
                  <a:pt x="1951" y="0"/>
                  <a:pt x="1343" y="196"/>
                  <a:pt x="878" y="672"/>
                </a:cubicBezTo>
                <a:cubicBezTo>
                  <a:pt x="0" y="1621"/>
                  <a:pt x="0" y="3098"/>
                  <a:pt x="878" y="3975"/>
                </a:cubicBezTo>
                <a:cubicBezTo>
                  <a:pt x="878" y="3975"/>
                  <a:pt x="2560" y="5596"/>
                  <a:pt x="2560" y="7485"/>
                </a:cubicBezTo>
                <a:cubicBezTo>
                  <a:pt x="2560" y="5596"/>
                  <a:pt x="4181" y="3975"/>
                  <a:pt x="4181" y="3975"/>
                </a:cubicBezTo>
                <a:cubicBezTo>
                  <a:pt x="5120" y="3098"/>
                  <a:pt x="5120" y="1621"/>
                  <a:pt x="4181" y="672"/>
                </a:cubicBezTo>
                <a:cubicBezTo>
                  <a:pt x="3778" y="196"/>
                  <a:pt x="3169" y="0"/>
                  <a:pt x="2560" y="0"/>
                </a:cubicBezTo>
                <a:lnTo>
                  <a:pt x="2560" y="940"/>
                </a:lnTo>
                <a:close/>
                <a:moveTo>
                  <a:pt x="2560" y="0"/>
                </a:moveTo>
                <a:lnTo>
                  <a:pt x="2560" y="0"/>
                </a:ln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55" name="Freeform 2"/>
          <p:cNvSpPr>
            <a:spLocks noChangeArrowheads="1"/>
          </p:cNvSpPr>
          <p:nvPr/>
        </p:nvSpPr>
        <p:spPr bwMode="auto">
          <a:xfrm>
            <a:off x="7263343" y="5529866"/>
            <a:ext cx="464741" cy="460540"/>
          </a:xfrm>
          <a:custGeom>
            <a:avLst/>
            <a:gdLst>
              <a:gd name="T0" fmla="*/ 949 w 950"/>
              <a:gd name="T1" fmla="*/ 476 h 941"/>
              <a:gd name="T2" fmla="*/ 949 w 950"/>
              <a:gd name="T3" fmla="*/ 476 h 941"/>
              <a:gd name="T4" fmla="*/ 474 w 950"/>
              <a:gd name="T5" fmla="*/ 940 h 941"/>
              <a:gd name="T6" fmla="*/ 0 w 950"/>
              <a:gd name="T7" fmla="*/ 476 h 941"/>
              <a:gd name="T8" fmla="*/ 474 w 950"/>
              <a:gd name="T9" fmla="*/ 0 h 941"/>
              <a:gd name="T10" fmla="*/ 949 w 950"/>
              <a:gd name="T11" fmla="*/ 476 h 941"/>
              <a:gd name="T12" fmla="*/ 949 w 950"/>
              <a:gd name="T13" fmla="*/ 476 h 941"/>
              <a:gd name="T14" fmla="*/ 949 w 950"/>
              <a:gd name="T15" fmla="*/ 476 h 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0" h="941">
                <a:moveTo>
                  <a:pt x="949" y="476"/>
                </a:moveTo>
                <a:lnTo>
                  <a:pt x="949" y="476"/>
                </a:lnTo>
                <a:cubicBezTo>
                  <a:pt x="949" y="672"/>
                  <a:pt x="743" y="940"/>
                  <a:pt x="474" y="940"/>
                </a:cubicBezTo>
                <a:cubicBezTo>
                  <a:pt x="206" y="940"/>
                  <a:pt x="0" y="672"/>
                  <a:pt x="0" y="476"/>
                </a:cubicBezTo>
                <a:cubicBezTo>
                  <a:pt x="0" y="197"/>
                  <a:pt x="206" y="0"/>
                  <a:pt x="474" y="0"/>
                </a:cubicBezTo>
                <a:cubicBezTo>
                  <a:pt x="743" y="0"/>
                  <a:pt x="949" y="197"/>
                  <a:pt x="949" y="476"/>
                </a:cubicBezTo>
                <a:close/>
                <a:moveTo>
                  <a:pt x="949" y="476"/>
                </a:moveTo>
                <a:lnTo>
                  <a:pt x="949" y="476"/>
                </a:lnTo>
                <a:close/>
              </a:path>
            </a:pathLst>
          </a:custGeom>
          <a:solidFill>
            <a:schemeClr val="accent2"/>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56" name="Freeform 1"/>
          <p:cNvSpPr>
            <a:spLocks noChangeArrowheads="1"/>
          </p:cNvSpPr>
          <p:nvPr/>
        </p:nvSpPr>
        <p:spPr bwMode="auto">
          <a:xfrm>
            <a:off x="9321039" y="2867918"/>
            <a:ext cx="2509608" cy="3671336"/>
          </a:xfrm>
          <a:custGeom>
            <a:avLst/>
            <a:gdLst>
              <a:gd name="T0" fmla="*/ 2560 w 5121"/>
              <a:gd name="T1" fmla="*/ 940 h 7486"/>
              <a:gd name="T2" fmla="*/ 2560 w 5121"/>
              <a:gd name="T3" fmla="*/ 940 h 7486"/>
              <a:gd name="T4" fmla="*/ 3572 w 5121"/>
              <a:gd name="T5" fmla="*/ 1353 h 7486"/>
              <a:gd name="T6" fmla="*/ 3974 w 5121"/>
              <a:gd name="T7" fmla="*/ 2365 h 7486"/>
              <a:gd name="T8" fmla="*/ 3572 w 5121"/>
              <a:gd name="T9" fmla="*/ 3304 h 7486"/>
              <a:gd name="T10" fmla="*/ 2560 w 5121"/>
              <a:gd name="T11" fmla="*/ 4584 h 7486"/>
              <a:gd name="T12" fmla="*/ 1549 w 5121"/>
              <a:gd name="T13" fmla="*/ 3304 h 7486"/>
              <a:gd name="T14" fmla="*/ 1146 w 5121"/>
              <a:gd name="T15" fmla="*/ 2365 h 7486"/>
              <a:gd name="T16" fmla="*/ 1549 w 5121"/>
              <a:gd name="T17" fmla="*/ 1353 h 7486"/>
              <a:gd name="T18" fmla="*/ 2560 w 5121"/>
              <a:gd name="T19" fmla="*/ 940 h 7486"/>
              <a:gd name="T20" fmla="*/ 2560 w 5121"/>
              <a:gd name="T21" fmla="*/ 0 h 7486"/>
              <a:gd name="T22" fmla="*/ 2560 w 5121"/>
              <a:gd name="T23" fmla="*/ 0 h 7486"/>
              <a:gd name="T24" fmla="*/ 878 w 5121"/>
              <a:gd name="T25" fmla="*/ 672 h 7486"/>
              <a:gd name="T26" fmla="*/ 878 w 5121"/>
              <a:gd name="T27" fmla="*/ 3975 h 7486"/>
              <a:gd name="T28" fmla="*/ 2560 w 5121"/>
              <a:gd name="T29" fmla="*/ 7485 h 7486"/>
              <a:gd name="T30" fmla="*/ 4181 w 5121"/>
              <a:gd name="T31" fmla="*/ 3975 h 7486"/>
              <a:gd name="T32" fmla="*/ 4181 w 5121"/>
              <a:gd name="T33" fmla="*/ 672 h 7486"/>
              <a:gd name="T34" fmla="*/ 2560 w 5121"/>
              <a:gd name="T35" fmla="*/ 0 h 7486"/>
              <a:gd name="T36" fmla="*/ 2560 w 5121"/>
              <a:gd name="T37" fmla="*/ 940 h 7486"/>
              <a:gd name="T38" fmla="*/ 2560 w 5121"/>
              <a:gd name="T39" fmla="*/ 0 h 7486"/>
              <a:gd name="T40" fmla="*/ 2560 w 5121"/>
              <a:gd name="T41" fmla="*/ 0 h 7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21" h="7486">
                <a:moveTo>
                  <a:pt x="2560" y="940"/>
                </a:moveTo>
                <a:lnTo>
                  <a:pt x="2560" y="940"/>
                </a:lnTo>
                <a:cubicBezTo>
                  <a:pt x="2901" y="940"/>
                  <a:pt x="3304" y="1074"/>
                  <a:pt x="3572" y="1353"/>
                </a:cubicBezTo>
                <a:cubicBezTo>
                  <a:pt x="3778" y="1621"/>
                  <a:pt x="3974" y="1952"/>
                  <a:pt x="3974" y="2365"/>
                </a:cubicBezTo>
                <a:cubicBezTo>
                  <a:pt x="3974" y="2695"/>
                  <a:pt x="3778" y="3036"/>
                  <a:pt x="3572" y="3304"/>
                </a:cubicBezTo>
                <a:cubicBezTo>
                  <a:pt x="3499" y="3376"/>
                  <a:pt x="3035" y="3841"/>
                  <a:pt x="2560" y="4584"/>
                </a:cubicBezTo>
                <a:cubicBezTo>
                  <a:pt x="2086" y="3841"/>
                  <a:pt x="1611" y="3376"/>
                  <a:pt x="1549" y="3304"/>
                </a:cubicBezTo>
                <a:cubicBezTo>
                  <a:pt x="1280" y="3036"/>
                  <a:pt x="1146" y="2695"/>
                  <a:pt x="1146" y="2365"/>
                </a:cubicBezTo>
                <a:cubicBezTo>
                  <a:pt x="1146" y="1952"/>
                  <a:pt x="1280" y="1621"/>
                  <a:pt x="1549" y="1353"/>
                </a:cubicBezTo>
                <a:cubicBezTo>
                  <a:pt x="1817" y="1074"/>
                  <a:pt x="2158" y="940"/>
                  <a:pt x="2560" y="940"/>
                </a:cubicBezTo>
                <a:lnTo>
                  <a:pt x="2560" y="0"/>
                </a:lnTo>
                <a:lnTo>
                  <a:pt x="2560" y="0"/>
                </a:lnTo>
                <a:cubicBezTo>
                  <a:pt x="1951" y="0"/>
                  <a:pt x="1343" y="196"/>
                  <a:pt x="878" y="672"/>
                </a:cubicBezTo>
                <a:cubicBezTo>
                  <a:pt x="0" y="1621"/>
                  <a:pt x="0" y="3098"/>
                  <a:pt x="878" y="3975"/>
                </a:cubicBezTo>
                <a:cubicBezTo>
                  <a:pt x="878" y="3975"/>
                  <a:pt x="2560" y="5596"/>
                  <a:pt x="2560" y="7485"/>
                </a:cubicBezTo>
                <a:cubicBezTo>
                  <a:pt x="2560" y="5596"/>
                  <a:pt x="4181" y="3975"/>
                  <a:pt x="4181" y="3975"/>
                </a:cubicBezTo>
                <a:cubicBezTo>
                  <a:pt x="5120" y="3098"/>
                  <a:pt x="5120" y="1621"/>
                  <a:pt x="4181" y="672"/>
                </a:cubicBezTo>
                <a:cubicBezTo>
                  <a:pt x="3778" y="196"/>
                  <a:pt x="3169" y="0"/>
                  <a:pt x="2560" y="0"/>
                </a:cubicBezTo>
                <a:lnTo>
                  <a:pt x="2560" y="940"/>
                </a:lnTo>
                <a:close/>
                <a:moveTo>
                  <a:pt x="2560" y="0"/>
                </a:moveTo>
                <a:lnTo>
                  <a:pt x="2560" y="0"/>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57" name="Freeform 2"/>
          <p:cNvSpPr>
            <a:spLocks noChangeArrowheads="1"/>
          </p:cNvSpPr>
          <p:nvPr/>
        </p:nvSpPr>
        <p:spPr bwMode="auto">
          <a:xfrm>
            <a:off x="10343473" y="3795480"/>
            <a:ext cx="464741" cy="460540"/>
          </a:xfrm>
          <a:custGeom>
            <a:avLst/>
            <a:gdLst>
              <a:gd name="T0" fmla="*/ 949 w 950"/>
              <a:gd name="T1" fmla="*/ 476 h 941"/>
              <a:gd name="T2" fmla="*/ 949 w 950"/>
              <a:gd name="T3" fmla="*/ 476 h 941"/>
              <a:gd name="T4" fmla="*/ 474 w 950"/>
              <a:gd name="T5" fmla="*/ 940 h 941"/>
              <a:gd name="T6" fmla="*/ 0 w 950"/>
              <a:gd name="T7" fmla="*/ 476 h 941"/>
              <a:gd name="T8" fmla="*/ 474 w 950"/>
              <a:gd name="T9" fmla="*/ 0 h 941"/>
              <a:gd name="T10" fmla="*/ 949 w 950"/>
              <a:gd name="T11" fmla="*/ 476 h 941"/>
              <a:gd name="T12" fmla="*/ 949 w 950"/>
              <a:gd name="T13" fmla="*/ 476 h 941"/>
              <a:gd name="T14" fmla="*/ 949 w 950"/>
              <a:gd name="T15" fmla="*/ 476 h 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0" h="941">
                <a:moveTo>
                  <a:pt x="949" y="476"/>
                </a:moveTo>
                <a:lnTo>
                  <a:pt x="949" y="476"/>
                </a:lnTo>
                <a:cubicBezTo>
                  <a:pt x="949" y="672"/>
                  <a:pt x="743" y="940"/>
                  <a:pt x="474" y="940"/>
                </a:cubicBezTo>
                <a:cubicBezTo>
                  <a:pt x="206" y="940"/>
                  <a:pt x="0" y="672"/>
                  <a:pt x="0" y="476"/>
                </a:cubicBezTo>
                <a:cubicBezTo>
                  <a:pt x="0" y="197"/>
                  <a:pt x="206" y="0"/>
                  <a:pt x="474" y="0"/>
                </a:cubicBezTo>
                <a:cubicBezTo>
                  <a:pt x="743" y="0"/>
                  <a:pt x="949" y="197"/>
                  <a:pt x="949" y="476"/>
                </a:cubicBezTo>
                <a:close/>
                <a:moveTo>
                  <a:pt x="949" y="476"/>
                </a:moveTo>
                <a:lnTo>
                  <a:pt x="949" y="476"/>
                </a:lnTo>
                <a:close/>
              </a:path>
            </a:pathLst>
          </a:custGeom>
          <a:solidFill>
            <a:schemeClr val="accent3"/>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58" name="Freeform 1"/>
          <p:cNvSpPr>
            <a:spLocks noChangeArrowheads="1"/>
          </p:cNvSpPr>
          <p:nvPr/>
        </p:nvSpPr>
        <p:spPr bwMode="auto">
          <a:xfrm>
            <a:off x="12401173" y="4602302"/>
            <a:ext cx="2509608" cy="3671336"/>
          </a:xfrm>
          <a:custGeom>
            <a:avLst/>
            <a:gdLst>
              <a:gd name="T0" fmla="*/ 2560 w 5121"/>
              <a:gd name="T1" fmla="*/ 940 h 7486"/>
              <a:gd name="T2" fmla="*/ 2560 w 5121"/>
              <a:gd name="T3" fmla="*/ 940 h 7486"/>
              <a:gd name="T4" fmla="*/ 3572 w 5121"/>
              <a:gd name="T5" fmla="*/ 1353 h 7486"/>
              <a:gd name="T6" fmla="*/ 3974 w 5121"/>
              <a:gd name="T7" fmla="*/ 2365 h 7486"/>
              <a:gd name="T8" fmla="*/ 3572 w 5121"/>
              <a:gd name="T9" fmla="*/ 3304 h 7486"/>
              <a:gd name="T10" fmla="*/ 2560 w 5121"/>
              <a:gd name="T11" fmla="*/ 4584 h 7486"/>
              <a:gd name="T12" fmla="*/ 1549 w 5121"/>
              <a:gd name="T13" fmla="*/ 3304 h 7486"/>
              <a:gd name="T14" fmla="*/ 1146 w 5121"/>
              <a:gd name="T15" fmla="*/ 2365 h 7486"/>
              <a:gd name="T16" fmla="*/ 1549 w 5121"/>
              <a:gd name="T17" fmla="*/ 1353 h 7486"/>
              <a:gd name="T18" fmla="*/ 2560 w 5121"/>
              <a:gd name="T19" fmla="*/ 940 h 7486"/>
              <a:gd name="T20" fmla="*/ 2560 w 5121"/>
              <a:gd name="T21" fmla="*/ 0 h 7486"/>
              <a:gd name="T22" fmla="*/ 2560 w 5121"/>
              <a:gd name="T23" fmla="*/ 0 h 7486"/>
              <a:gd name="T24" fmla="*/ 878 w 5121"/>
              <a:gd name="T25" fmla="*/ 672 h 7486"/>
              <a:gd name="T26" fmla="*/ 878 w 5121"/>
              <a:gd name="T27" fmla="*/ 3975 h 7486"/>
              <a:gd name="T28" fmla="*/ 2560 w 5121"/>
              <a:gd name="T29" fmla="*/ 7485 h 7486"/>
              <a:gd name="T30" fmla="*/ 4181 w 5121"/>
              <a:gd name="T31" fmla="*/ 3975 h 7486"/>
              <a:gd name="T32" fmla="*/ 4181 w 5121"/>
              <a:gd name="T33" fmla="*/ 672 h 7486"/>
              <a:gd name="T34" fmla="*/ 2560 w 5121"/>
              <a:gd name="T35" fmla="*/ 0 h 7486"/>
              <a:gd name="T36" fmla="*/ 2560 w 5121"/>
              <a:gd name="T37" fmla="*/ 940 h 7486"/>
              <a:gd name="T38" fmla="*/ 2560 w 5121"/>
              <a:gd name="T39" fmla="*/ 0 h 7486"/>
              <a:gd name="T40" fmla="*/ 2560 w 5121"/>
              <a:gd name="T41" fmla="*/ 0 h 7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21" h="7486">
                <a:moveTo>
                  <a:pt x="2560" y="940"/>
                </a:moveTo>
                <a:lnTo>
                  <a:pt x="2560" y="940"/>
                </a:lnTo>
                <a:cubicBezTo>
                  <a:pt x="2901" y="940"/>
                  <a:pt x="3304" y="1074"/>
                  <a:pt x="3572" y="1353"/>
                </a:cubicBezTo>
                <a:cubicBezTo>
                  <a:pt x="3778" y="1621"/>
                  <a:pt x="3974" y="1952"/>
                  <a:pt x="3974" y="2365"/>
                </a:cubicBezTo>
                <a:cubicBezTo>
                  <a:pt x="3974" y="2695"/>
                  <a:pt x="3778" y="3036"/>
                  <a:pt x="3572" y="3304"/>
                </a:cubicBezTo>
                <a:cubicBezTo>
                  <a:pt x="3499" y="3376"/>
                  <a:pt x="3035" y="3841"/>
                  <a:pt x="2560" y="4584"/>
                </a:cubicBezTo>
                <a:cubicBezTo>
                  <a:pt x="2086" y="3841"/>
                  <a:pt x="1611" y="3376"/>
                  <a:pt x="1549" y="3304"/>
                </a:cubicBezTo>
                <a:cubicBezTo>
                  <a:pt x="1280" y="3036"/>
                  <a:pt x="1146" y="2695"/>
                  <a:pt x="1146" y="2365"/>
                </a:cubicBezTo>
                <a:cubicBezTo>
                  <a:pt x="1146" y="1952"/>
                  <a:pt x="1280" y="1621"/>
                  <a:pt x="1549" y="1353"/>
                </a:cubicBezTo>
                <a:cubicBezTo>
                  <a:pt x="1817" y="1074"/>
                  <a:pt x="2158" y="940"/>
                  <a:pt x="2560" y="940"/>
                </a:cubicBezTo>
                <a:lnTo>
                  <a:pt x="2560" y="0"/>
                </a:lnTo>
                <a:lnTo>
                  <a:pt x="2560" y="0"/>
                </a:lnTo>
                <a:cubicBezTo>
                  <a:pt x="1951" y="0"/>
                  <a:pt x="1343" y="196"/>
                  <a:pt x="878" y="672"/>
                </a:cubicBezTo>
                <a:cubicBezTo>
                  <a:pt x="0" y="1621"/>
                  <a:pt x="0" y="3098"/>
                  <a:pt x="878" y="3975"/>
                </a:cubicBezTo>
                <a:cubicBezTo>
                  <a:pt x="878" y="3975"/>
                  <a:pt x="2560" y="5596"/>
                  <a:pt x="2560" y="7485"/>
                </a:cubicBezTo>
                <a:cubicBezTo>
                  <a:pt x="2560" y="5596"/>
                  <a:pt x="4181" y="3975"/>
                  <a:pt x="4181" y="3975"/>
                </a:cubicBezTo>
                <a:cubicBezTo>
                  <a:pt x="5120" y="3098"/>
                  <a:pt x="5120" y="1621"/>
                  <a:pt x="4181" y="672"/>
                </a:cubicBezTo>
                <a:cubicBezTo>
                  <a:pt x="3778" y="196"/>
                  <a:pt x="3169" y="0"/>
                  <a:pt x="2560" y="0"/>
                </a:cubicBezTo>
                <a:lnTo>
                  <a:pt x="2560" y="940"/>
                </a:lnTo>
                <a:close/>
                <a:moveTo>
                  <a:pt x="2560" y="0"/>
                </a:moveTo>
                <a:lnTo>
                  <a:pt x="2560" y="0"/>
                </a:ln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59" name="Freeform 2"/>
          <p:cNvSpPr>
            <a:spLocks noChangeArrowheads="1"/>
          </p:cNvSpPr>
          <p:nvPr/>
        </p:nvSpPr>
        <p:spPr bwMode="auto">
          <a:xfrm>
            <a:off x="13423610" y="5529866"/>
            <a:ext cx="464741" cy="460540"/>
          </a:xfrm>
          <a:custGeom>
            <a:avLst/>
            <a:gdLst>
              <a:gd name="T0" fmla="*/ 949 w 950"/>
              <a:gd name="T1" fmla="*/ 476 h 941"/>
              <a:gd name="T2" fmla="*/ 949 w 950"/>
              <a:gd name="T3" fmla="*/ 476 h 941"/>
              <a:gd name="T4" fmla="*/ 474 w 950"/>
              <a:gd name="T5" fmla="*/ 940 h 941"/>
              <a:gd name="T6" fmla="*/ 0 w 950"/>
              <a:gd name="T7" fmla="*/ 476 h 941"/>
              <a:gd name="T8" fmla="*/ 474 w 950"/>
              <a:gd name="T9" fmla="*/ 0 h 941"/>
              <a:gd name="T10" fmla="*/ 949 w 950"/>
              <a:gd name="T11" fmla="*/ 476 h 941"/>
              <a:gd name="T12" fmla="*/ 949 w 950"/>
              <a:gd name="T13" fmla="*/ 476 h 941"/>
              <a:gd name="T14" fmla="*/ 949 w 950"/>
              <a:gd name="T15" fmla="*/ 476 h 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0" h="941">
                <a:moveTo>
                  <a:pt x="949" y="476"/>
                </a:moveTo>
                <a:lnTo>
                  <a:pt x="949" y="476"/>
                </a:lnTo>
                <a:cubicBezTo>
                  <a:pt x="949" y="672"/>
                  <a:pt x="743" y="940"/>
                  <a:pt x="474" y="940"/>
                </a:cubicBezTo>
                <a:cubicBezTo>
                  <a:pt x="206" y="940"/>
                  <a:pt x="0" y="672"/>
                  <a:pt x="0" y="476"/>
                </a:cubicBezTo>
                <a:cubicBezTo>
                  <a:pt x="0" y="197"/>
                  <a:pt x="206" y="0"/>
                  <a:pt x="474" y="0"/>
                </a:cubicBezTo>
                <a:cubicBezTo>
                  <a:pt x="743" y="0"/>
                  <a:pt x="949" y="197"/>
                  <a:pt x="949" y="476"/>
                </a:cubicBezTo>
                <a:close/>
                <a:moveTo>
                  <a:pt x="949" y="476"/>
                </a:moveTo>
                <a:lnTo>
                  <a:pt x="949" y="476"/>
                </a:lnTo>
                <a:close/>
              </a:path>
            </a:pathLst>
          </a:custGeom>
          <a:solidFill>
            <a:schemeClr val="accent4"/>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60" name="Freeform 1"/>
          <p:cNvSpPr>
            <a:spLocks noChangeArrowheads="1"/>
          </p:cNvSpPr>
          <p:nvPr/>
        </p:nvSpPr>
        <p:spPr bwMode="auto">
          <a:xfrm>
            <a:off x="15536388" y="2867918"/>
            <a:ext cx="2509608" cy="3671336"/>
          </a:xfrm>
          <a:custGeom>
            <a:avLst/>
            <a:gdLst>
              <a:gd name="T0" fmla="*/ 2560 w 5121"/>
              <a:gd name="T1" fmla="*/ 940 h 7486"/>
              <a:gd name="T2" fmla="*/ 2560 w 5121"/>
              <a:gd name="T3" fmla="*/ 940 h 7486"/>
              <a:gd name="T4" fmla="*/ 3572 w 5121"/>
              <a:gd name="T5" fmla="*/ 1353 h 7486"/>
              <a:gd name="T6" fmla="*/ 3974 w 5121"/>
              <a:gd name="T7" fmla="*/ 2365 h 7486"/>
              <a:gd name="T8" fmla="*/ 3572 w 5121"/>
              <a:gd name="T9" fmla="*/ 3304 h 7486"/>
              <a:gd name="T10" fmla="*/ 2560 w 5121"/>
              <a:gd name="T11" fmla="*/ 4584 h 7486"/>
              <a:gd name="T12" fmla="*/ 1549 w 5121"/>
              <a:gd name="T13" fmla="*/ 3304 h 7486"/>
              <a:gd name="T14" fmla="*/ 1146 w 5121"/>
              <a:gd name="T15" fmla="*/ 2365 h 7486"/>
              <a:gd name="T16" fmla="*/ 1549 w 5121"/>
              <a:gd name="T17" fmla="*/ 1353 h 7486"/>
              <a:gd name="T18" fmla="*/ 2560 w 5121"/>
              <a:gd name="T19" fmla="*/ 940 h 7486"/>
              <a:gd name="T20" fmla="*/ 2560 w 5121"/>
              <a:gd name="T21" fmla="*/ 0 h 7486"/>
              <a:gd name="T22" fmla="*/ 2560 w 5121"/>
              <a:gd name="T23" fmla="*/ 0 h 7486"/>
              <a:gd name="T24" fmla="*/ 878 w 5121"/>
              <a:gd name="T25" fmla="*/ 672 h 7486"/>
              <a:gd name="T26" fmla="*/ 878 w 5121"/>
              <a:gd name="T27" fmla="*/ 3975 h 7486"/>
              <a:gd name="T28" fmla="*/ 2560 w 5121"/>
              <a:gd name="T29" fmla="*/ 7485 h 7486"/>
              <a:gd name="T30" fmla="*/ 4181 w 5121"/>
              <a:gd name="T31" fmla="*/ 3975 h 7486"/>
              <a:gd name="T32" fmla="*/ 4181 w 5121"/>
              <a:gd name="T33" fmla="*/ 672 h 7486"/>
              <a:gd name="T34" fmla="*/ 2560 w 5121"/>
              <a:gd name="T35" fmla="*/ 0 h 7486"/>
              <a:gd name="T36" fmla="*/ 2560 w 5121"/>
              <a:gd name="T37" fmla="*/ 940 h 7486"/>
              <a:gd name="T38" fmla="*/ 2560 w 5121"/>
              <a:gd name="T39" fmla="*/ 0 h 7486"/>
              <a:gd name="T40" fmla="*/ 2560 w 5121"/>
              <a:gd name="T41" fmla="*/ 0 h 7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21" h="7486">
                <a:moveTo>
                  <a:pt x="2560" y="940"/>
                </a:moveTo>
                <a:lnTo>
                  <a:pt x="2560" y="940"/>
                </a:lnTo>
                <a:cubicBezTo>
                  <a:pt x="2901" y="940"/>
                  <a:pt x="3304" y="1074"/>
                  <a:pt x="3572" y="1353"/>
                </a:cubicBezTo>
                <a:cubicBezTo>
                  <a:pt x="3778" y="1621"/>
                  <a:pt x="3974" y="1952"/>
                  <a:pt x="3974" y="2365"/>
                </a:cubicBezTo>
                <a:cubicBezTo>
                  <a:pt x="3974" y="2695"/>
                  <a:pt x="3778" y="3036"/>
                  <a:pt x="3572" y="3304"/>
                </a:cubicBezTo>
                <a:cubicBezTo>
                  <a:pt x="3499" y="3376"/>
                  <a:pt x="3035" y="3841"/>
                  <a:pt x="2560" y="4584"/>
                </a:cubicBezTo>
                <a:cubicBezTo>
                  <a:pt x="2086" y="3841"/>
                  <a:pt x="1611" y="3376"/>
                  <a:pt x="1549" y="3304"/>
                </a:cubicBezTo>
                <a:cubicBezTo>
                  <a:pt x="1280" y="3036"/>
                  <a:pt x="1146" y="2695"/>
                  <a:pt x="1146" y="2365"/>
                </a:cubicBezTo>
                <a:cubicBezTo>
                  <a:pt x="1146" y="1952"/>
                  <a:pt x="1280" y="1621"/>
                  <a:pt x="1549" y="1353"/>
                </a:cubicBezTo>
                <a:cubicBezTo>
                  <a:pt x="1817" y="1074"/>
                  <a:pt x="2158" y="940"/>
                  <a:pt x="2560" y="940"/>
                </a:cubicBezTo>
                <a:lnTo>
                  <a:pt x="2560" y="0"/>
                </a:lnTo>
                <a:lnTo>
                  <a:pt x="2560" y="0"/>
                </a:lnTo>
                <a:cubicBezTo>
                  <a:pt x="1951" y="0"/>
                  <a:pt x="1343" y="196"/>
                  <a:pt x="878" y="672"/>
                </a:cubicBezTo>
                <a:cubicBezTo>
                  <a:pt x="0" y="1621"/>
                  <a:pt x="0" y="3098"/>
                  <a:pt x="878" y="3975"/>
                </a:cubicBezTo>
                <a:cubicBezTo>
                  <a:pt x="878" y="3975"/>
                  <a:pt x="2560" y="5596"/>
                  <a:pt x="2560" y="7485"/>
                </a:cubicBezTo>
                <a:cubicBezTo>
                  <a:pt x="2560" y="5596"/>
                  <a:pt x="4181" y="3975"/>
                  <a:pt x="4181" y="3975"/>
                </a:cubicBezTo>
                <a:cubicBezTo>
                  <a:pt x="5120" y="3098"/>
                  <a:pt x="5120" y="1621"/>
                  <a:pt x="4181" y="672"/>
                </a:cubicBezTo>
                <a:cubicBezTo>
                  <a:pt x="3778" y="196"/>
                  <a:pt x="3169" y="0"/>
                  <a:pt x="2560" y="0"/>
                </a:cubicBezTo>
                <a:lnTo>
                  <a:pt x="2560" y="940"/>
                </a:lnTo>
                <a:close/>
                <a:moveTo>
                  <a:pt x="2560" y="0"/>
                </a:moveTo>
                <a:lnTo>
                  <a:pt x="2560" y="0"/>
                </a:lnTo>
                <a:close/>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61" name="Freeform 2"/>
          <p:cNvSpPr>
            <a:spLocks noChangeArrowheads="1"/>
          </p:cNvSpPr>
          <p:nvPr/>
        </p:nvSpPr>
        <p:spPr bwMode="auto">
          <a:xfrm>
            <a:off x="16558830" y="3795480"/>
            <a:ext cx="464741" cy="460540"/>
          </a:xfrm>
          <a:custGeom>
            <a:avLst/>
            <a:gdLst>
              <a:gd name="T0" fmla="*/ 949 w 950"/>
              <a:gd name="T1" fmla="*/ 476 h 941"/>
              <a:gd name="T2" fmla="*/ 949 w 950"/>
              <a:gd name="T3" fmla="*/ 476 h 941"/>
              <a:gd name="T4" fmla="*/ 474 w 950"/>
              <a:gd name="T5" fmla="*/ 940 h 941"/>
              <a:gd name="T6" fmla="*/ 0 w 950"/>
              <a:gd name="T7" fmla="*/ 476 h 941"/>
              <a:gd name="T8" fmla="*/ 474 w 950"/>
              <a:gd name="T9" fmla="*/ 0 h 941"/>
              <a:gd name="T10" fmla="*/ 949 w 950"/>
              <a:gd name="T11" fmla="*/ 476 h 941"/>
              <a:gd name="T12" fmla="*/ 949 w 950"/>
              <a:gd name="T13" fmla="*/ 476 h 941"/>
              <a:gd name="T14" fmla="*/ 949 w 950"/>
              <a:gd name="T15" fmla="*/ 476 h 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0" h="941">
                <a:moveTo>
                  <a:pt x="949" y="476"/>
                </a:moveTo>
                <a:lnTo>
                  <a:pt x="949" y="476"/>
                </a:lnTo>
                <a:cubicBezTo>
                  <a:pt x="949" y="672"/>
                  <a:pt x="743" y="940"/>
                  <a:pt x="474" y="940"/>
                </a:cubicBezTo>
                <a:cubicBezTo>
                  <a:pt x="206" y="940"/>
                  <a:pt x="0" y="672"/>
                  <a:pt x="0" y="476"/>
                </a:cubicBezTo>
                <a:cubicBezTo>
                  <a:pt x="0" y="197"/>
                  <a:pt x="206" y="0"/>
                  <a:pt x="474" y="0"/>
                </a:cubicBezTo>
                <a:cubicBezTo>
                  <a:pt x="743" y="0"/>
                  <a:pt x="949" y="197"/>
                  <a:pt x="949" y="476"/>
                </a:cubicBezTo>
                <a:close/>
                <a:moveTo>
                  <a:pt x="949" y="476"/>
                </a:moveTo>
                <a:lnTo>
                  <a:pt x="949" y="476"/>
                </a:lnTo>
                <a:close/>
              </a:path>
            </a:pathLst>
          </a:custGeom>
          <a:solidFill>
            <a:schemeClr val="accent5"/>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62" name="Freeform 1"/>
          <p:cNvSpPr>
            <a:spLocks noChangeArrowheads="1"/>
          </p:cNvSpPr>
          <p:nvPr/>
        </p:nvSpPr>
        <p:spPr bwMode="auto">
          <a:xfrm>
            <a:off x="18678600" y="4498630"/>
            <a:ext cx="2509608" cy="3671336"/>
          </a:xfrm>
          <a:custGeom>
            <a:avLst/>
            <a:gdLst>
              <a:gd name="T0" fmla="*/ 2560 w 5121"/>
              <a:gd name="T1" fmla="*/ 940 h 7486"/>
              <a:gd name="T2" fmla="*/ 2560 w 5121"/>
              <a:gd name="T3" fmla="*/ 940 h 7486"/>
              <a:gd name="T4" fmla="*/ 3572 w 5121"/>
              <a:gd name="T5" fmla="*/ 1353 h 7486"/>
              <a:gd name="T6" fmla="*/ 3974 w 5121"/>
              <a:gd name="T7" fmla="*/ 2365 h 7486"/>
              <a:gd name="T8" fmla="*/ 3572 w 5121"/>
              <a:gd name="T9" fmla="*/ 3304 h 7486"/>
              <a:gd name="T10" fmla="*/ 2560 w 5121"/>
              <a:gd name="T11" fmla="*/ 4584 h 7486"/>
              <a:gd name="T12" fmla="*/ 1549 w 5121"/>
              <a:gd name="T13" fmla="*/ 3304 h 7486"/>
              <a:gd name="T14" fmla="*/ 1146 w 5121"/>
              <a:gd name="T15" fmla="*/ 2365 h 7486"/>
              <a:gd name="T16" fmla="*/ 1549 w 5121"/>
              <a:gd name="T17" fmla="*/ 1353 h 7486"/>
              <a:gd name="T18" fmla="*/ 2560 w 5121"/>
              <a:gd name="T19" fmla="*/ 940 h 7486"/>
              <a:gd name="T20" fmla="*/ 2560 w 5121"/>
              <a:gd name="T21" fmla="*/ 0 h 7486"/>
              <a:gd name="T22" fmla="*/ 2560 w 5121"/>
              <a:gd name="T23" fmla="*/ 0 h 7486"/>
              <a:gd name="T24" fmla="*/ 878 w 5121"/>
              <a:gd name="T25" fmla="*/ 672 h 7486"/>
              <a:gd name="T26" fmla="*/ 878 w 5121"/>
              <a:gd name="T27" fmla="*/ 3975 h 7486"/>
              <a:gd name="T28" fmla="*/ 2560 w 5121"/>
              <a:gd name="T29" fmla="*/ 7485 h 7486"/>
              <a:gd name="T30" fmla="*/ 4181 w 5121"/>
              <a:gd name="T31" fmla="*/ 3975 h 7486"/>
              <a:gd name="T32" fmla="*/ 4181 w 5121"/>
              <a:gd name="T33" fmla="*/ 672 h 7486"/>
              <a:gd name="T34" fmla="*/ 2560 w 5121"/>
              <a:gd name="T35" fmla="*/ 0 h 7486"/>
              <a:gd name="T36" fmla="*/ 2560 w 5121"/>
              <a:gd name="T37" fmla="*/ 940 h 7486"/>
              <a:gd name="T38" fmla="*/ 2560 w 5121"/>
              <a:gd name="T39" fmla="*/ 0 h 7486"/>
              <a:gd name="T40" fmla="*/ 2560 w 5121"/>
              <a:gd name="T41" fmla="*/ 0 h 7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21" h="7486">
                <a:moveTo>
                  <a:pt x="2560" y="940"/>
                </a:moveTo>
                <a:lnTo>
                  <a:pt x="2560" y="940"/>
                </a:lnTo>
                <a:cubicBezTo>
                  <a:pt x="2901" y="940"/>
                  <a:pt x="3304" y="1074"/>
                  <a:pt x="3572" y="1353"/>
                </a:cubicBezTo>
                <a:cubicBezTo>
                  <a:pt x="3778" y="1621"/>
                  <a:pt x="3974" y="1952"/>
                  <a:pt x="3974" y="2365"/>
                </a:cubicBezTo>
                <a:cubicBezTo>
                  <a:pt x="3974" y="2695"/>
                  <a:pt x="3778" y="3036"/>
                  <a:pt x="3572" y="3304"/>
                </a:cubicBezTo>
                <a:cubicBezTo>
                  <a:pt x="3499" y="3376"/>
                  <a:pt x="3035" y="3841"/>
                  <a:pt x="2560" y="4584"/>
                </a:cubicBezTo>
                <a:cubicBezTo>
                  <a:pt x="2086" y="3841"/>
                  <a:pt x="1611" y="3376"/>
                  <a:pt x="1549" y="3304"/>
                </a:cubicBezTo>
                <a:cubicBezTo>
                  <a:pt x="1280" y="3036"/>
                  <a:pt x="1146" y="2695"/>
                  <a:pt x="1146" y="2365"/>
                </a:cubicBezTo>
                <a:cubicBezTo>
                  <a:pt x="1146" y="1952"/>
                  <a:pt x="1280" y="1621"/>
                  <a:pt x="1549" y="1353"/>
                </a:cubicBezTo>
                <a:cubicBezTo>
                  <a:pt x="1817" y="1074"/>
                  <a:pt x="2158" y="940"/>
                  <a:pt x="2560" y="940"/>
                </a:cubicBezTo>
                <a:lnTo>
                  <a:pt x="2560" y="0"/>
                </a:lnTo>
                <a:lnTo>
                  <a:pt x="2560" y="0"/>
                </a:lnTo>
                <a:cubicBezTo>
                  <a:pt x="1951" y="0"/>
                  <a:pt x="1343" y="196"/>
                  <a:pt x="878" y="672"/>
                </a:cubicBezTo>
                <a:cubicBezTo>
                  <a:pt x="0" y="1621"/>
                  <a:pt x="0" y="3098"/>
                  <a:pt x="878" y="3975"/>
                </a:cubicBezTo>
                <a:cubicBezTo>
                  <a:pt x="878" y="3975"/>
                  <a:pt x="2560" y="5596"/>
                  <a:pt x="2560" y="7485"/>
                </a:cubicBezTo>
                <a:cubicBezTo>
                  <a:pt x="2560" y="5596"/>
                  <a:pt x="4181" y="3975"/>
                  <a:pt x="4181" y="3975"/>
                </a:cubicBezTo>
                <a:cubicBezTo>
                  <a:pt x="5120" y="3098"/>
                  <a:pt x="5120" y="1621"/>
                  <a:pt x="4181" y="672"/>
                </a:cubicBezTo>
                <a:cubicBezTo>
                  <a:pt x="3778" y="196"/>
                  <a:pt x="3169" y="0"/>
                  <a:pt x="2560" y="0"/>
                </a:cubicBezTo>
                <a:lnTo>
                  <a:pt x="2560" y="940"/>
                </a:lnTo>
                <a:close/>
                <a:moveTo>
                  <a:pt x="2560" y="0"/>
                </a:moveTo>
                <a:lnTo>
                  <a:pt x="2560" y="0"/>
                </a:lnTo>
                <a:close/>
              </a:path>
            </a:pathLst>
          </a:custGeom>
          <a:solidFill>
            <a:schemeClr val="accent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63" name="Freeform 2"/>
          <p:cNvSpPr>
            <a:spLocks noChangeArrowheads="1"/>
          </p:cNvSpPr>
          <p:nvPr/>
        </p:nvSpPr>
        <p:spPr bwMode="auto">
          <a:xfrm>
            <a:off x="19701035" y="5426192"/>
            <a:ext cx="464741" cy="460540"/>
          </a:xfrm>
          <a:custGeom>
            <a:avLst/>
            <a:gdLst>
              <a:gd name="T0" fmla="*/ 949 w 950"/>
              <a:gd name="T1" fmla="*/ 476 h 941"/>
              <a:gd name="T2" fmla="*/ 949 w 950"/>
              <a:gd name="T3" fmla="*/ 476 h 941"/>
              <a:gd name="T4" fmla="*/ 474 w 950"/>
              <a:gd name="T5" fmla="*/ 940 h 941"/>
              <a:gd name="T6" fmla="*/ 0 w 950"/>
              <a:gd name="T7" fmla="*/ 476 h 941"/>
              <a:gd name="T8" fmla="*/ 474 w 950"/>
              <a:gd name="T9" fmla="*/ 0 h 941"/>
              <a:gd name="T10" fmla="*/ 949 w 950"/>
              <a:gd name="T11" fmla="*/ 476 h 941"/>
              <a:gd name="T12" fmla="*/ 949 w 950"/>
              <a:gd name="T13" fmla="*/ 476 h 941"/>
              <a:gd name="T14" fmla="*/ 949 w 950"/>
              <a:gd name="T15" fmla="*/ 476 h 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0" h="941">
                <a:moveTo>
                  <a:pt x="949" y="476"/>
                </a:moveTo>
                <a:lnTo>
                  <a:pt x="949" y="476"/>
                </a:lnTo>
                <a:cubicBezTo>
                  <a:pt x="949" y="672"/>
                  <a:pt x="743" y="940"/>
                  <a:pt x="474" y="940"/>
                </a:cubicBezTo>
                <a:cubicBezTo>
                  <a:pt x="206" y="940"/>
                  <a:pt x="0" y="672"/>
                  <a:pt x="0" y="476"/>
                </a:cubicBezTo>
                <a:cubicBezTo>
                  <a:pt x="0" y="197"/>
                  <a:pt x="206" y="0"/>
                  <a:pt x="474" y="0"/>
                </a:cubicBezTo>
                <a:cubicBezTo>
                  <a:pt x="743" y="0"/>
                  <a:pt x="949" y="197"/>
                  <a:pt x="949" y="476"/>
                </a:cubicBezTo>
                <a:close/>
                <a:moveTo>
                  <a:pt x="949" y="476"/>
                </a:moveTo>
                <a:lnTo>
                  <a:pt x="949" y="476"/>
                </a:lnTo>
                <a:close/>
              </a:path>
            </a:pathLst>
          </a:custGeom>
          <a:solidFill>
            <a:schemeClr val="accent6"/>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182843" tIns="91422" rIns="182843" bIns="91422" anchor="ctr"/>
          <a:lstStyle/>
          <a:p>
            <a:endParaRPr lang="en-US" dirty="0"/>
          </a:p>
        </p:txBody>
      </p:sp>
      <p:sp>
        <p:nvSpPr>
          <p:cNvPr id="64" name="Freeform 3"/>
          <p:cNvSpPr>
            <a:spLocks noChangeArrowheads="1"/>
          </p:cNvSpPr>
          <p:nvPr/>
        </p:nvSpPr>
        <p:spPr bwMode="auto">
          <a:xfrm>
            <a:off x="3991021" y="9980896"/>
            <a:ext cx="960088" cy="1323664"/>
          </a:xfrm>
          <a:custGeom>
            <a:avLst/>
            <a:gdLst>
              <a:gd name="T0" fmla="*/ 2416 w 2644"/>
              <a:gd name="T1" fmla="*/ 0 h 3645"/>
              <a:gd name="T2" fmla="*/ 2416 w 2644"/>
              <a:gd name="T3" fmla="*/ 0 h 3645"/>
              <a:gd name="T4" fmla="*/ 238 w 2644"/>
              <a:gd name="T5" fmla="*/ 0 h 3645"/>
              <a:gd name="T6" fmla="*/ 0 w 2644"/>
              <a:gd name="T7" fmla="*/ 238 h 3645"/>
              <a:gd name="T8" fmla="*/ 0 w 2644"/>
              <a:gd name="T9" fmla="*/ 3407 h 3645"/>
              <a:gd name="T10" fmla="*/ 238 w 2644"/>
              <a:gd name="T11" fmla="*/ 3644 h 3645"/>
              <a:gd name="T12" fmla="*/ 2416 w 2644"/>
              <a:gd name="T13" fmla="*/ 3644 h 3645"/>
              <a:gd name="T14" fmla="*/ 2643 w 2644"/>
              <a:gd name="T15" fmla="*/ 3407 h 3645"/>
              <a:gd name="T16" fmla="*/ 2643 w 2644"/>
              <a:gd name="T17" fmla="*/ 238 h 3645"/>
              <a:gd name="T18" fmla="*/ 2416 w 2644"/>
              <a:gd name="T19" fmla="*/ 0 h 3645"/>
              <a:gd name="T20" fmla="*/ 1321 w 2644"/>
              <a:gd name="T21" fmla="*/ 3551 h 3645"/>
              <a:gd name="T22" fmla="*/ 1321 w 2644"/>
              <a:gd name="T23" fmla="*/ 3551 h 3645"/>
              <a:gd name="T24" fmla="*/ 1177 w 2644"/>
              <a:gd name="T25" fmla="*/ 3407 h 3645"/>
              <a:gd name="T26" fmla="*/ 1321 w 2644"/>
              <a:gd name="T27" fmla="*/ 3272 h 3645"/>
              <a:gd name="T28" fmla="*/ 1466 w 2644"/>
              <a:gd name="T29" fmla="*/ 3407 h 3645"/>
              <a:gd name="T30" fmla="*/ 1321 w 2644"/>
              <a:gd name="T31" fmla="*/ 3551 h 3645"/>
              <a:gd name="T32" fmla="*/ 2364 w 2644"/>
              <a:gd name="T33" fmla="*/ 3128 h 3645"/>
              <a:gd name="T34" fmla="*/ 2364 w 2644"/>
              <a:gd name="T35" fmla="*/ 3128 h 3645"/>
              <a:gd name="T36" fmla="*/ 238 w 2644"/>
              <a:gd name="T37" fmla="*/ 3128 h 3645"/>
              <a:gd name="T38" fmla="*/ 238 w 2644"/>
              <a:gd name="T39" fmla="*/ 289 h 3645"/>
              <a:gd name="T40" fmla="*/ 2364 w 2644"/>
              <a:gd name="T41" fmla="*/ 289 h 3645"/>
              <a:gd name="T42" fmla="*/ 2364 w 2644"/>
              <a:gd name="T43" fmla="*/ 3128 h 3645"/>
              <a:gd name="T44" fmla="*/ 2364 w 2644"/>
              <a:gd name="T45" fmla="*/ 3128 h 3645"/>
              <a:gd name="T46" fmla="*/ 2364 w 2644"/>
              <a:gd name="T47" fmla="*/ 3128 h 3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44" h="3645">
                <a:moveTo>
                  <a:pt x="2416" y="0"/>
                </a:moveTo>
                <a:lnTo>
                  <a:pt x="2416" y="0"/>
                </a:lnTo>
                <a:cubicBezTo>
                  <a:pt x="238" y="0"/>
                  <a:pt x="238" y="0"/>
                  <a:pt x="238" y="0"/>
                </a:cubicBezTo>
                <a:cubicBezTo>
                  <a:pt x="93" y="0"/>
                  <a:pt x="0" y="144"/>
                  <a:pt x="0" y="238"/>
                </a:cubicBezTo>
                <a:cubicBezTo>
                  <a:pt x="0" y="3407"/>
                  <a:pt x="0" y="3407"/>
                  <a:pt x="0" y="3407"/>
                </a:cubicBezTo>
                <a:cubicBezTo>
                  <a:pt x="0" y="3551"/>
                  <a:pt x="93" y="3644"/>
                  <a:pt x="238" y="3644"/>
                </a:cubicBezTo>
                <a:cubicBezTo>
                  <a:pt x="2416" y="3644"/>
                  <a:pt x="2416" y="3644"/>
                  <a:pt x="2416" y="3644"/>
                </a:cubicBezTo>
                <a:cubicBezTo>
                  <a:pt x="2508" y="3644"/>
                  <a:pt x="2643" y="3551"/>
                  <a:pt x="2643" y="3407"/>
                </a:cubicBezTo>
                <a:cubicBezTo>
                  <a:pt x="2643" y="238"/>
                  <a:pt x="2643" y="238"/>
                  <a:pt x="2643" y="238"/>
                </a:cubicBezTo>
                <a:cubicBezTo>
                  <a:pt x="2643" y="144"/>
                  <a:pt x="2508" y="0"/>
                  <a:pt x="2416" y="0"/>
                </a:cubicBezTo>
                <a:close/>
                <a:moveTo>
                  <a:pt x="1321" y="3551"/>
                </a:moveTo>
                <a:lnTo>
                  <a:pt x="1321" y="3551"/>
                </a:lnTo>
                <a:cubicBezTo>
                  <a:pt x="1229" y="3551"/>
                  <a:pt x="1177" y="3500"/>
                  <a:pt x="1177" y="3407"/>
                </a:cubicBezTo>
                <a:cubicBezTo>
                  <a:pt x="1177" y="3314"/>
                  <a:pt x="1229" y="3272"/>
                  <a:pt x="1321" y="3272"/>
                </a:cubicBezTo>
                <a:cubicBezTo>
                  <a:pt x="1373" y="3272"/>
                  <a:pt x="1466" y="3314"/>
                  <a:pt x="1466" y="3407"/>
                </a:cubicBezTo>
                <a:cubicBezTo>
                  <a:pt x="1466" y="3500"/>
                  <a:pt x="1373" y="3551"/>
                  <a:pt x="1321" y="3551"/>
                </a:cubicBezTo>
                <a:close/>
                <a:moveTo>
                  <a:pt x="2364" y="3128"/>
                </a:moveTo>
                <a:lnTo>
                  <a:pt x="2364" y="3128"/>
                </a:lnTo>
                <a:cubicBezTo>
                  <a:pt x="238" y="3128"/>
                  <a:pt x="238" y="3128"/>
                  <a:pt x="238" y="3128"/>
                </a:cubicBezTo>
                <a:cubicBezTo>
                  <a:pt x="238" y="289"/>
                  <a:pt x="238" y="289"/>
                  <a:pt x="238" y="289"/>
                </a:cubicBezTo>
                <a:cubicBezTo>
                  <a:pt x="2364" y="289"/>
                  <a:pt x="2364" y="289"/>
                  <a:pt x="2364" y="289"/>
                </a:cubicBezTo>
                <a:lnTo>
                  <a:pt x="2364" y="3128"/>
                </a:lnTo>
                <a:close/>
                <a:moveTo>
                  <a:pt x="2364" y="3128"/>
                </a:moveTo>
                <a:lnTo>
                  <a:pt x="2364" y="3128"/>
                </a:lnTo>
                <a:close/>
              </a:path>
            </a:pathLst>
          </a:custGeom>
          <a:solidFill>
            <a:schemeClr val="accent1"/>
          </a:solidFill>
          <a:ln>
            <a:noFill/>
          </a:ln>
          <a:effectLst/>
        </p:spPr>
        <p:txBody>
          <a:bodyPr wrap="none" lIns="243785" tIns="121892" rIns="243785" bIns="121892" anchor="ctr"/>
          <a:lstStyle/>
          <a:p>
            <a:endParaRPr lang="en-US" dirty="0"/>
          </a:p>
        </p:txBody>
      </p:sp>
      <p:sp>
        <p:nvSpPr>
          <p:cNvPr id="65" name="Freeform 3"/>
          <p:cNvSpPr>
            <a:spLocks noChangeArrowheads="1"/>
          </p:cNvSpPr>
          <p:nvPr/>
        </p:nvSpPr>
        <p:spPr bwMode="auto">
          <a:xfrm>
            <a:off x="7025535" y="9980896"/>
            <a:ext cx="960088" cy="1323664"/>
          </a:xfrm>
          <a:custGeom>
            <a:avLst/>
            <a:gdLst>
              <a:gd name="T0" fmla="*/ 2416 w 2644"/>
              <a:gd name="T1" fmla="*/ 0 h 3645"/>
              <a:gd name="T2" fmla="*/ 2416 w 2644"/>
              <a:gd name="T3" fmla="*/ 0 h 3645"/>
              <a:gd name="T4" fmla="*/ 238 w 2644"/>
              <a:gd name="T5" fmla="*/ 0 h 3645"/>
              <a:gd name="T6" fmla="*/ 0 w 2644"/>
              <a:gd name="T7" fmla="*/ 238 h 3645"/>
              <a:gd name="T8" fmla="*/ 0 w 2644"/>
              <a:gd name="T9" fmla="*/ 3407 h 3645"/>
              <a:gd name="T10" fmla="*/ 238 w 2644"/>
              <a:gd name="T11" fmla="*/ 3644 h 3645"/>
              <a:gd name="T12" fmla="*/ 2416 w 2644"/>
              <a:gd name="T13" fmla="*/ 3644 h 3645"/>
              <a:gd name="T14" fmla="*/ 2643 w 2644"/>
              <a:gd name="T15" fmla="*/ 3407 h 3645"/>
              <a:gd name="T16" fmla="*/ 2643 w 2644"/>
              <a:gd name="T17" fmla="*/ 238 h 3645"/>
              <a:gd name="T18" fmla="*/ 2416 w 2644"/>
              <a:gd name="T19" fmla="*/ 0 h 3645"/>
              <a:gd name="T20" fmla="*/ 1321 w 2644"/>
              <a:gd name="T21" fmla="*/ 3551 h 3645"/>
              <a:gd name="T22" fmla="*/ 1321 w 2644"/>
              <a:gd name="T23" fmla="*/ 3551 h 3645"/>
              <a:gd name="T24" fmla="*/ 1177 w 2644"/>
              <a:gd name="T25" fmla="*/ 3407 h 3645"/>
              <a:gd name="T26" fmla="*/ 1321 w 2644"/>
              <a:gd name="T27" fmla="*/ 3272 h 3645"/>
              <a:gd name="T28" fmla="*/ 1466 w 2644"/>
              <a:gd name="T29" fmla="*/ 3407 h 3645"/>
              <a:gd name="T30" fmla="*/ 1321 w 2644"/>
              <a:gd name="T31" fmla="*/ 3551 h 3645"/>
              <a:gd name="T32" fmla="*/ 2364 w 2644"/>
              <a:gd name="T33" fmla="*/ 3128 h 3645"/>
              <a:gd name="T34" fmla="*/ 2364 w 2644"/>
              <a:gd name="T35" fmla="*/ 3128 h 3645"/>
              <a:gd name="T36" fmla="*/ 238 w 2644"/>
              <a:gd name="T37" fmla="*/ 3128 h 3645"/>
              <a:gd name="T38" fmla="*/ 238 w 2644"/>
              <a:gd name="T39" fmla="*/ 289 h 3645"/>
              <a:gd name="T40" fmla="*/ 2364 w 2644"/>
              <a:gd name="T41" fmla="*/ 289 h 3645"/>
              <a:gd name="T42" fmla="*/ 2364 w 2644"/>
              <a:gd name="T43" fmla="*/ 3128 h 3645"/>
              <a:gd name="T44" fmla="*/ 2364 w 2644"/>
              <a:gd name="T45" fmla="*/ 3128 h 3645"/>
              <a:gd name="T46" fmla="*/ 2364 w 2644"/>
              <a:gd name="T47" fmla="*/ 3128 h 3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44" h="3645">
                <a:moveTo>
                  <a:pt x="2416" y="0"/>
                </a:moveTo>
                <a:lnTo>
                  <a:pt x="2416" y="0"/>
                </a:lnTo>
                <a:cubicBezTo>
                  <a:pt x="238" y="0"/>
                  <a:pt x="238" y="0"/>
                  <a:pt x="238" y="0"/>
                </a:cubicBezTo>
                <a:cubicBezTo>
                  <a:pt x="93" y="0"/>
                  <a:pt x="0" y="144"/>
                  <a:pt x="0" y="238"/>
                </a:cubicBezTo>
                <a:cubicBezTo>
                  <a:pt x="0" y="3407"/>
                  <a:pt x="0" y="3407"/>
                  <a:pt x="0" y="3407"/>
                </a:cubicBezTo>
                <a:cubicBezTo>
                  <a:pt x="0" y="3551"/>
                  <a:pt x="93" y="3644"/>
                  <a:pt x="238" y="3644"/>
                </a:cubicBezTo>
                <a:cubicBezTo>
                  <a:pt x="2416" y="3644"/>
                  <a:pt x="2416" y="3644"/>
                  <a:pt x="2416" y="3644"/>
                </a:cubicBezTo>
                <a:cubicBezTo>
                  <a:pt x="2508" y="3644"/>
                  <a:pt x="2643" y="3551"/>
                  <a:pt x="2643" y="3407"/>
                </a:cubicBezTo>
                <a:cubicBezTo>
                  <a:pt x="2643" y="238"/>
                  <a:pt x="2643" y="238"/>
                  <a:pt x="2643" y="238"/>
                </a:cubicBezTo>
                <a:cubicBezTo>
                  <a:pt x="2643" y="144"/>
                  <a:pt x="2508" y="0"/>
                  <a:pt x="2416" y="0"/>
                </a:cubicBezTo>
                <a:close/>
                <a:moveTo>
                  <a:pt x="1321" y="3551"/>
                </a:moveTo>
                <a:lnTo>
                  <a:pt x="1321" y="3551"/>
                </a:lnTo>
                <a:cubicBezTo>
                  <a:pt x="1229" y="3551"/>
                  <a:pt x="1177" y="3500"/>
                  <a:pt x="1177" y="3407"/>
                </a:cubicBezTo>
                <a:cubicBezTo>
                  <a:pt x="1177" y="3314"/>
                  <a:pt x="1229" y="3272"/>
                  <a:pt x="1321" y="3272"/>
                </a:cubicBezTo>
                <a:cubicBezTo>
                  <a:pt x="1373" y="3272"/>
                  <a:pt x="1466" y="3314"/>
                  <a:pt x="1466" y="3407"/>
                </a:cubicBezTo>
                <a:cubicBezTo>
                  <a:pt x="1466" y="3500"/>
                  <a:pt x="1373" y="3551"/>
                  <a:pt x="1321" y="3551"/>
                </a:cubicBezTo>
                <a:close/>
                <a:moveTo>
                  <a:pt x="2364" y="3128"/>
                </a:moveTo>
                <a:lnTo>
                  <a:pt x="2364" y="3128"/>
                </a:lnTo>
                <a:cubicBezTo>
                  <a:pt x="238" y="3128"/>
                  <a:pt x="238" y="3128"/>
                  <a:pt x="238" y="3128"/>
                </a:cubicBezTo>
                <a:cubicBezTo>
                  <a:pt x="238" y="289"/>
                  <a:pt x="238" y="289"/>
                  <a:pt x="238" y="289"/>
                </a:cubicBezTo>
                <a:cubicBezTo>
                  <a:pt x="2364" y="289"/>
                  <a:pt x="2364" y="289"/>
                  <a:pt x="2364" y="289"/>
                </a:cubicBezTo>
                <a:lnTo>
                  <a:pt x="2364" y="3128"/>
                </a:lnTo>
                <a:close/>
                <a:moveTo>
                  <a:pt x="2364" y="3128"/>
                </a:moveTo>
                <a:lnTo>
                  <a:pt x="2364" y="3128"/>
                </a:lnTo>
                <a:close/>
              </a:path>
            </a:pathLst>
          </a:custGeom>
          <a:solidFill>
            <a:schemeClr val="accent2"/>
          </a:solidFill>
          <a:ln>
            <a:noFill/>
          </a:ln>
          <a:effectLst/>
        </p:spPr>
        <p:txBody>
          <a:bodyPr wrap="none" lIns="243785" tIns="121892" rIns="243785" bIns="121892" anchor="ctr"/>
          <a:lstStyle/>
          <a:p>
            <a:endParaRPr lang="en-US" dirty="0"/>
          </a:p>
        </p:txBody>
      </p:sp>
      <p:sp>
        <p:nvSpPr>
          <p:cNvPr id="66" name="Freeform 3"/>
          <p:cNvSpPr>
            <a:spLocks noChangeArrowheads="1"/>
          </p:cNvSpPr>
          <p:nvPr/>
        </p:nvSpPr>
        <p:spPr bwMode="auto">
          <a:xfrm>
            <a:off x="10066427" y="9980896"/>
            <a:ext cx="960088" cy="1323664"/>
          </a:xfrm>
          <a:custGeom>
            <a:avLst/>
            <a:gdLst>
              <a:gd name="T0" fmla="*/ 2416 w 2644"/>
              <a:gd name="T1" fmla="*/ 0 h 3645"/>
              <a:gd name="T2" fmla="*/ 2416 w 2644"/>
              <a:gd name="T3" fmla="*/ 0 h 3645"/>
              <a:gd name="T4" fmla="*/ 238 w 2644"/>
              <a:gd name="T5" fmla="*/ 0 h 3645"/>
              <a:gd name="T6" fmla="*/ 0 w 2644"/>
              <a:gd name="T7" fmla="*/ 238 h 3645"/>
              <a:gd name="T8" fmla="*/ 0 w 2644"/>
              <a:gd name="T9" fmla="*/ 3407 h 3645"/>
              <a:gd name="T10" fmla="*/ 238 w 2644"/>
              <a:gd name="T11" fmla="*/ 3644 h 3645"/>
              <a:gd name="T12" fmla="*/ 2416 w 2644"/>
              <a:gd name="T13" fmla="*/ 3644 h 3645"/>
              <a:gd name="T14" fmla="*/ 2643 w 2644"/>
              <a:gd name="T15" fmla="*/ 3407 h 3645"/>
              <a:gd name="T16" fmla="*/ 2643 w 2644"/>
              <a:gd name="T17" fmla="*/ 238 h 3645"/>
              <a:gd name="T18" fmla="*/ 2416 w 2644"/>
              <a:gd name="T19" fmla="*/ 0 h 3645"/>
              <a:gd name="T20" fmla="*/ 1321 w 2644"/>
              <a:gd name="T21" fmla="*/ 3551 h 3645"/>
              <a:gd name="T22" fmla="*/ 1321 w 2644"/>
              <a:gd name="T23" fmla="*/ 3551 h 3645"/>
              <a:gd name="T24" fmla="*/ 1177 w 2644"/>
              <a:gd name="T25" fmla="*/ 3407 h 3645"/>
              <a:gd name="T26" fmla="*/ 1321 w 2644"/>
              <a:gd name="T27" fmla="*/ 3272 h 3645"/>
              <a:gd name="T28" fmla="*/ 1466 w 2644"/>
              <a:gd name="T29" fmla="*/ 3407 h 3645"/>
              <a:gd name="T30" fmla="*/ 1321 w 2644"/>
              <a:gd name="T31" fmla="*/ 3551 h 3645"/>
              <a:gd name="T32" fmla="*/ 2364 w 2644"/>
              <a:gd name="T33" fmla="*/ 3128 h 3645"/>
              <a:gd name="T34" fmla="*/ 2364 w 2644"/>
              <a:gd name="T35" fmla="*/ 3128 h 3645"/>
              <a:gd name="T36" fmla="*/ 238 w 2644"/>
              <a:gd name="T37" fmla="*/ 3128 h 3645"/>
              <a:gd name="T38" fmla="*/ 238 w 2644"/>
              <a:gd name="T39" fmla="*/ 289 h 3645"/>
              <a:gd name="T40" fmla="*/ 2364 w 2644"/>
              <a:gd name="T41" fmla="*/ 289 h 3645"/>
              <a:gd name="T42" fmla="*/ 2364 w 2644"/>
              <a:gd name="T43" fmla="*/ 3128 h 3645"/>
              <a:gd name="T44" fmla="*/ 2364 w 2644"/>
              <a:gd name="T45" fmla="*/ 3128 h 3645"/>
              <a:gd name="T46" fmla="*/ 2364 w 2644"/>
              <a:gd name="T47" fmla="*/ 3128 h 3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44" h="3645">
                <a:moveTo>
                  <a:pt x="2416" y="0"/>
                </a:moveTo>
                <a:lnTo>
                  <a:pt x="2416" y="0"/>
                </a:lnTo>
                <a:cubicBezTo>
                  <a:pt x="238" y="0"/>
                  <a:pt x="238" y="0"/>
                  <a:pt x="238" y="0"/>
                </a:cubicBezTo>
                <a:cubicBezTo>
                  <a:pt x="93" y="0"/>
                  <a:pt x="0" y="144"/>
                  <a:pt x="0" y="238"/>
                </a:cubicBezTo>
                <a:cubicBezTo>
                  <a:pt x="0" y="3407"/>
                  <a:pt x="0" y="3407"/>
                  <a:pt x="0" y="3407"/>
                </a:cubicBezTo>
                <a:cubicBezTo>
                  <a:pt x="0" y="3551"/>
                  <a:pt x="93" y="3644"/>
                  <a:pt x="238" y="3644"/>
                </a:cubicBezTo>
                <a:cubicBezTo>
                  <a:pt x="2416" y="3644"/>
                  <a:pt x="2416" y="3644"/>
                  <a:pt x="2416" y="3644"/>
                </a:cubicBezTo>
                <a:cubicBezTo>
                  <a:pt x="2508" y="3644"/>
                  <a:pt x="2643" y="3551"/>
                  <a:pt x="2643" y="3407"/>
                </a:cubicBezTo>
                <a:cubicBezTo>
                  <a:pt x="2643" y="238"/>
                  <a:pt x="2643" y="238"/>
                  <a:pt x="2643" y="238"/>
                </a:cubicBezTo>
                <a:cubicBezTo>
                  <a:pt x="2643" y="144"/>
                  <a:pt x="2508" y="0"/>
                  <a:pt x="2416" y="0"/>
                </a:cubicBezTo>
                <a:close/>
                <a:moveTo>
                  <a:pt x="1321" y="3551"/>
                </a:moveTo>
                <a:lnTo>
                  <a:pt x="1321" y="3551"/>
                </a:lnTo>
                <a:cubicBezTo>
                  <a:pt x="1229" y="3551"/>
                  <a:pt x="1177" y="3500"/>
                  <a:pt x="1177" y="3407"/>
                </a:cubicBezTo>
                <a:cubicBezTo>
                  <a:pt x="1177" y="3314"/>
                  <a:pt x="1229" y="3272"/>
                  <a:pt x="1321" y="3272"/>
                </a:cubicBezTo>
                <a:cubicBezTo>
                  <a:pt x="1373" y="3272"/>
                  <a:pt x="1466" y="3314"/>
                  <a:pt x="1466" y="3407"/>
                </a:cubicBezTo>
                <a:cubicBezTo>
                  <a:pt x="1466" y="3500"/>
                  <a:pt x="1373" y="3551"/>
                  <a:pt x="1321" y="3551"/>
                </a:cubicBezTo>
                <a:close/>
                <a:moveTo>
                  <a:pt x="2364" y="3128"/>
                </a:moveTo>
                <a:lnTo>
                  <a:pt x="2364" y="3128"/>
                </a:lnTo>
                <a:cubicBezTo>
                  <a:pt x="238" y="3128"/>
                  <a:pt x="238" y="3128"/>
                  <a:pt x="238" y="3128"/>
                </a:cubicBezTo>
                <a:cubicBezTo>
                  <a:pt x="238" y="289"/>
                  <a:pt x="238" y="289"/>
                  <a:pt x="238" y="289"/>
                </a:cubicBezTo>
                <a:cubicBezTo>
                  <a:pt x="2364" y="289"/>
                  <a:pt x="2364" y="289"/>
                  <a:pt x="2364" y="289"/>
                </a:cubicBezTo>
                <a:lnTo>
                  <a:pt x="2364" y="3128"/>
                </a:lnTo>
                <a:close/>
                <a:moveTo>
                  <a:pt x="2364" y="3128"/>
                </a:moveTo>
                <a:lnTo>
                  <a:pt x="2364" y="3128"/>
                </a:lnTo>
                <a:close/>
              </a:path>
            </a:pathLst>
          </a:custGeom>
          <a:solidFill>
            <a:schemeClr val="accent3"/>
          </a:solidFill>
          <a:ln>
            <a:noFill/>
          </a:ln>
          <a:effectLst/>
        </p:spPr>
        <p:txBody>
          <a:bodyPr wrap="none" lIns="243785" tIns="121892" rIns="243785" bIns="121892" anchor="ctr"/>
          <a:lstStyle/>
          <a:p>
            <a:endParaRPr lang="en-US" dirty="0"/>
          </a:p>
        </p:txBody>
      </p:sp>
      <p:sp>
        <p:nvSpPr>
          <p:cNvPr id="67" name="Freeform 3"/>
          <p:cNvSpPr>
            <a:spLocks noChangeArrowheads="1"/>
          </p:cNvSpPr>
          <p:nvPr/>
        </p:nvSpPr>
        <p:spPr bwMode="auto">
          <a:xfrm>
            <a:off x="16310332" y="10003718"/>
            <a:ext cx="960088" cy="1323664"/>
          </a:xfrm>
          <a:custGeom>
            <a:avLst/>
            <a:gdLst>
              <a:gd name="T0" fmla="*/ 2416 w 2644"/>
              <a:gd name="T1" fmla="*/ 0 h 3645"/>
              <a:gd name="T2" fmla="*/ 2416 w 2644"/>
              <a:gd name="T3" fmla="*/ 0 h 3645"/>
              <a:gd name="T4" fmla="*/ 238 w 2644"/>
              <a:gd name="T5" fmla="*/ 0 h 3645"/>
              <a:gd name="T6" fmla="*/ 0 w 2644"/>
              <a:gd name="T7" fmla="*/ 238 h 3645"/>
              <a:gd name="T8" fmla="*/ 0 w 2644"/>
              <a:gd name="T9" fmla="*/ 3407 h 3645"/>
              <a:gd name="T10" fmla="*/ 238 w 2644"/>
              <a:gd name="T11" fmla="*/ 3644 h 3645"/>
              <a:gd name="T12" fmla="*/ 2416 w 2644"/>
              <a:gd name="T13" fmla="*/ 3644 h 3645"/>
              <a:gd name="T14" fmla="*/ 2643 w 2644"/>
              <a:gd name="T15" fmla="*/ 3407 h 3645"/>
              <a:gd name="T16" fmla="*/ 2643 w 2644"/>
              <a:gd name="T17" fmla="*/ 238 h 3645"/>
              <a:gd name="T18" fmla="*/ 2416 w 2644"/>
              <a:gd name="T19" fmla="*/ 0 h 3645"/>
              <a:gd name="T20" fmla="*/ 1321 w 2644"/>
              <a:gd name="T21" fmla="*/ 3551 h 3645"/>
              <a:gd name="T22" fmla="*/ 1321 w 2644"/>
              <a:gd name="T23" fmla="*/ 3551 h 3645"/>
              <a:gd name="T24" fmla="*/ 1177 w 2644"/>
              <a:gd name="T25" fmla="*/ 3407 h 3645"/>
              <a:gd name="T26" fmla="*/ 1321 w 2644"/>
              <a:gd name="T27" fmla="*/ 3272 h 3645"/>
              <a:gd name="T28" fmla="*/ 1466 w 2644"/>
              <a:gd name="T29" fmla="*/ 3407 h 3645"/>
              <a:gd name="T30" fmla="*/ 1321 w 2644"/>
              <a:gd name="T31" fmla="*/ 3551 h 3645"/>
              <a:gd name="T32" fmla="*/ 2364 w 2644"/>
              <a:gd name="T33" fmla="*/ 3128 h 3645"/>
              <a:gd name="T34" fmla="*/ 2364 w 2644"/>
              <a:gd name="T35" fmla="*/ 3128 h 3645"/>
              <a:gd name="T36" fmla="*/ 238 w 2644"/>
              <a:gd name="T37" fmla="*/ 3128 h 3645"/>
              <a:gd name="T38" fmla="*/ 238 w 2644"/>
              <a:gd name="T39" fmla="*/ 289 h 3645"/>
              <a:gd name="T40" fmla="*/ 2364 w 2644"/>
              <a:gd name="T41" fmla="*/ 289 h 3645"/>
              <a:gd name="T42" fmla="*/ 2364 w 2644"/>
              <a:gd name="T43" fmla="*/ 3128 h 3645"/>
              <a:gd name="T44" fmla="*/ 2364 w 2644"/>
              <a:gd name="T45" fmla="*/ 3128 h 3645"/>
              <a:gd name="T46" fmla="*/ 2364 w 2644"/>
              <a:gd name="T47" fmla="*/ 3128 h 3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44" h="3645">
                <a:moveTo>
                  <a:pt x="2416" y="0"/>
                </a:moveTo>
                <a:lnTo>
                  <a:pt x="2416" y="0"/>
                </a:lnTo>
                <a:cubicBezTo>
                  <a:pt x="238" y="0"/>
                  <a:pt x="238" y="0"/>
                  <a:pt x="238" y="0"/>
                </a:cubicBezTo>
                <a:cubicBezTo>
                  <a:pt x="93" y="0"/>
                  <a:pt x="0" y="144"/>
                  <a:pt x="0" y="238"/>
                </a:cubicBezTo>
                <a:cubicBezTo>
                  <a:pt x="0" y="3407"/>
                  <a:pt x="0" y="3407"/>
                  <a:pt x="0" y="3407"/>
                </a:cubicBezTo>
                <a:cubicBezTo>
                  <a:pt x="0" y="3551"/>
                  <a:pt x="93" y="3644"/>
                  <a:pt x="238" y="3644"/>
                </a:cubicBezTo>
                <a:cubicBezTo>
                  <a:pt x="2416" y="3644"/>
                  <a:pt x="2416" y="3644"/>
                  <a:pt x="2416" y="3644"/>
                </a:cubicBezTo>
                <a:cubicBezTo>
                  <a:pt x="2508" y="3644"/>
                  <a:pt x="2643" y="3551"/>
                  <a:pt x="2643" y="3407"/>
                </a:cubicBezTo>
                <a:cubicBezTo>
                  <a:pt x="2643" y="238"/>
                  <a:pt x="2643" y="238"/>
                  <a:pt x="2643" y="238"/>
                </a:cubicBezTo>
                <a:cubicBezTo>
                  <a:pt x="2643" y="144"/>
                  <a:pt x="2508" y="0"/>
                  <a:pt x="2416" y="0"/>
                </a:cubicBezTo>
                <a:close/>
                <a:moveTo>
                  <a:pt x="1321" y="3551"/>
                </a:moveTo>
                <a:lnTo>
                  <a:pt x="1321" y="3551"/>
                </a:lnTo>
                <a:cubicBezTo>
                  <a:pt x="1229" y="3551"/>
                  <a:pt x="1177" y="3500"/>
                  <a:pt x="1177" y="3407"/>
                </a:cubicBezTo>
                <a:cubicBezTo>
                  <a:pt x="1177" y="3314"/>
                  <a:pt x="1229" y="3272"/>
                  <a:pt x="1321" y="3272"/>
                </a:cubicBezTo>
                <a:cubicBezTo>
                  <a:pt x="1373" y="3272"/>
                  <a:pt x="1466" y="3314"/>
                  <a:pt x="1466" y="3407"/>
                </a:cubicBezTo>
                <a:cubicBezTo>
                  <a:pt x="1466" y="3500"/>
                  <a:pt x="1373" y="3551"/>
                  <a:pt x="1321" y="3551"/>
                </a:cubicBezTo>
                <a:close/>
                <a:moveTo>
                  <a:pt x="2364" y="3128"/>
                </a:moveTo>
                <a:lnTo>
                  <a:pt x="2364" y="3128"/>
                </a:lnTo>
                <a:cubicBezTo>
                  <a:pt x="238" y="3128"/>
                  <a:pt x="238" y="3128"/>
                  <a:pt x="238" y="3128"/>
                </a:cubicBezTo>
                <a:cubicBezTo>
                  <a:pt x="238" y="289"/>
                  <a:pt x="238" y="289"/>
                  <a:pt x="238" y="289"/>
                </a:cubicBezTo>
                <a:cubicBezTo>
                  <a:pt x="2364" y="289"/>
                  <a:pt x="2364" y="289"/>
                  <a:pt x="2364" y="289"/>
                </a:cubicBezTo>
                <a:lnTo>
                  <a:pt x="2364" y="3128"/>
                </a:lnTo>
                <a:close/>
                <a:moveTo>
                  <a:pt x="2364" y="3128"/>
                </a:moveTo>
                <a:lnTo>
                  <a:pt x="2364" y="3128"/>
                </a:lnTo>
                <a:close/>
              </a:path>
            </a:pathLst>
          </a:custGeom>
          <a:solidFill>
            <a:schemeClr val="accent5"/>
          </a:solidFill>
          <a:ln>
            <a:noFill/>
          </a:ln>
          <a:effectLst/>
        </p:spPr>
        <p:txBody>
          <a:bodyPr wrap="none" lIns="243785" tIns="121892" rIns="243785" bIns="121892" anchor="ctr"/>
          <a:lstStyle/>
          <a:p>
            <a:endParaRPr lang="en-US" dirty="0"/>
          </a:p>
        </p:txBody>
      </p:sp>
      <p:sp>
        <p:nvSpPr>
          <p:cNvPr id="68" name="Oval 67"/>
          <p:cNvSpPr/>
          <p:nvPr/>
        </p:nvSpPr>
        <p:spPr>
          <a:xfrm>
            <a:off x="4342914" y="6531459"/>
            <a:ext cx="258763" cy="258830"/>
          </a:xfrm>
          <a:prstGeom prst="ellipse">
            <a:avLst/>
          </a:prstGeom>
          <a:solidFill>
            <a:schemeClr val="tx1"/>
          </a:solidFill>
          <a:ln>
            <a:solidFill>
              <a:srgbClr val="C5C5C5"/>
            </a:solidFill>
          </a:ln>
        </p:spPr>
        <p:style>
          <a:lnRef idx="2">
            <a:scrgbClr r="0" g="0" b="0"/>
          </a:lnRef>
          <a:fillRef idx="1">
            <a:scrgbClr r="0" g="0" b="0"/>
          </a:fillRef>
          <a:effectRef idx="0">
            <a:schemeClr val="accent4">
              <a:hueOff val="0"/>
              <a:satOff val="0"/>
              <a:lumOff val="0"/>
              <a:alphaOff val="0"/>
            </a:schemeClr>
          </a:effectRef>
          <a:fontRef idx="minor">
            <a:schemeClr val="lt1"/>
          </a:fontRef>
        </p:style>
      </p:sp>
      <p:cxnSp>
        <p:nvCxnSpPr>
          <p:cNvPr id="69" name="Straight Connector 68"/>
          <p:cNvCxnSpPr/>
          <p:nvPr/>
        </p:nvCxnSpPr>
        <p:spPr>
          <a:xfrm flipV="1">
            <a:off x="4460956" y="6774419"/>
            <a:ext cx="0" cy="3206482"/>
          </a:xfrm>
          <a:prstGeom prst="line">
            <a:avLst/>
          </a:prstGeom>
          <a:solidFill>
            <a:schemeClr val="tx1">
              <a:lumMod val="65000"/>
              <a:lumOff val="35000"/>
            </a:schemeClr>
          </a:solidFill>
          <a:ln>
            <a:solidFill>
              <a:srgbClr val="C5C5C5"/>
            </a:solidFill>
            <a:prstDash val="sysDot"/>
          </a:ln>
        </p:spPr>
        <p:style>
          <a:lnRef idx="1">
            <a:schemeClr val="accent1"/>
          </a:lnRef>
          <a:fillRef idx="0">
            <a:schemeClr val="accent1"/>
          </a:fillRef>
          <a:effectRef idx="0">
            <a:schemeClr val="accent1"/>
          </a:effectRef>
          <a:fontRef idx="minor">
            <a:schemeClr val="tx1"/>
          </a:fontRef>
        </p:style>
      </p:cxnSp>
      <p:sp>
        <p:nvSpPr>
          <p:cNvPr id="70" name="Oval 69"/>
          <p:cNvSpPr/>
          <p:nvPr/>
        </p:nvSpPr>
        <p:spPr>
          <a:xfrm>
            <a:off x="10468640" y="6515581"/>
            <a:ext cx="258763" cy="258830"/>
          </a:xfrm>
          <a:prstGeom prst="ellipse">
            <a:avLst/>
          </a:prstGeom>
          <a:solidFill>
            <a:schemeClr val="tx1"/>
          </a:solidFill>
          <a:ln>
            <a:solidFill>
              <a:srgbClr val="C5C5C5"/>
            </a:solidFill>
          </a:ln>
        </p:spPr>
        <p:style>
          <a:lnRef idx="2">
            <a:scrgbClr r="0" g="0" b="0"/>
          </a:lnRef>
          <a:fillRef idx="1">
            <a:scrgbClr r="0" g="0" b="0"/>
          </a:fillRef>
          <a:effectRef idx="0">
            <a:schemeClr val="accent4">
              <a:hueOff val="0"/>
              <a:satOff val="0"/>
              <a:lumOff val="0"/>
              <a:alphaOff val="0"/>
            </a:schemeClr>
          </a:effectRef>
          <a:fontRef idx="minor">
            <a:schemeClr val="lt1"/>
          </a:fontRef>
        </p:style>
      </p:sp>
      <p:cxnSp>
        <p:nvCxnSpPr>
          <p:cNvPr id="71" name="Straight Connector 70"/>
          <p:cNvCxnSpPr/>
          <p:nvPr/>
        </p:nvCxnSpPr>
        <p:spPr>
          <a:xfrm flipV="1">
            <a:off x="10566086" y="6758547"/>
            <a:ext cx="0" cy="3222354"/>
          </a:xfrm>
          <a:prstGeom prst="line">
            <a:avLst/>
          </a:prstGeom>
          <a:solidFill>
            <a:schemeClr val="tx1">
              <a:lumMod val="65000"/>
              <a:lumOff val="35000"/>
            </a:schemeClr>
          </a:solidFill>
          <a:ln>
            <a:solidFill>
              <a:srgbClr val="C5C5C5"/>
            </a:solidFill>
            <a:prstDash val="sysDot"/>
          </a:ln>
        </p:spPr>
        <p:style>
          <a:lnRef idx="1">
            <a:schemeClr val="accent1"/>
          </a:lnRef>
          <a:fillRef idx="0">
            <a:schemeClr val="accent1"/>
          </a:fillRef>
          <a:effectRef idx="0">
            <a:schemeClr val="accent1"/>
          </a:effectRef>
          <a:fontRef idx="minor">
            <a:schemeClr val="tx1"/>
          </a:fontRef>
        </p:style>
      </p:cxnSp>
      <p:sp>
        <p:nvSpPr>
          <p:cNvPr id="72" name="Oval 71"/>
          <p:cNvSpPr/>
          <p:nvPr/>
        </p:nvSpPr>
        <p:spPr>
          <a:xfrm>
            <a:off x="16672248" y="6499715"/>
            <a:ext cx="258763" cy="258830"/>
          </a:xfrm>
          <a:prstGeom prst="ellipse">
            <a:avLst/>
          </a:prstGeom>
          <a:solidFill>
            <a:schemeClr val="tx1"/>
          </a:solidFill>
          <a:ln>
            <a:solidFill>
              <a:srgbClr val="C5C5C5"/>
            </a:solidFill>
          </a:ln>
        </p:spPr>
        <p:style>
          <a:lnRef idx="2">
            <a:scrgbClr r="0" g="0" b="0"/>
          </a:lnRef>
          <a:fillRef idx="1">
            <a:scrgbClr r="0" g="0" b="0"/>
          </a:fillRef>
          <a:effectRef idx="0">
            <a:schemeClr val="accent4">
              <a:hueOff val="0"/>
              <a:satOff val="0"/>
              <a:lumOff val="0"/>
              <a:alphaOff val="0"/>
            </a:schemeClr>
          </a:effectRef>
          <a:fontRef idx="minor">
            <a:schemeClr val="lt1"/>
          </a:fontRef>
        </p:style>
      </p:sp>
      <p:cxnSp>
        <p:nvCxnSpPr>
          <p:cNvPr id="73" name="Straight Connector 72"/>
          <p:cNvCxnSpPr/>
          <p:nvPr/>
        </p:nvCxnSpPr>
        <p:spPr>
          <a:xfrm flipV="1">
            <a:off x="16790292" y="6742673"/>
            <a:ext cx="0" cy="3238506"/>
          </a:xfrm>
          <a:prstGeom prst="line">
            <a:avLst/>
          </a:prstGeom>
          <a:solidFill>
            <a:schemeClr val="tx1">
              <a:lumMod val="65000"/>
              <a:lumOff val="35000"/>
            </a:schemeClr>
          </a:solidFill>
          <a:ln>
            <a:solidFill>
              <a:srgbClr val="C5C5C5"/>
            </a:solidFill>
            <a:prstDash val="sysDot"/>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7378061" y="8169275"/>
            <a:ext cx="258763" cy="258830"/>
          </a:xfrm>
          <a:prstGeom prst="ellipse">
            <a:avLst/>
          </a:prstGeom>
          <a:solidFill>
            <a:schemeClr val="tx1"/>
          </a:solidFill>
          <a:ln>
            <a:solidFill>
              <a:srgbClr val="C5C5C5"/>
            </a:solidFill>
          </a:ln>
        </p:spPr>
        <p:style>
          <a:lnRef idx="2">
            <a:scrgbClr r="0" g="0" b="0"/>
          </a:lnRef>
          <a:fillRef idx="1">
            <a:scrgbClr r="0" g="0" b="0"/>
          </a:fillRef>
          <a:effectRef idx="0">
            <a:schemeClr val="accent4">
              <a:hueOff val="0"/>
              <a:satOff val="0"/>
              <a:lumOff val="0"/>
              <a:alphaOff val="0"/>
            </a:schemeClr>
          </a:effectRef>
          <a:fontRef idx="minor">
            <a:schemeClr val="lt1"/>
          </a:fontRef>
        </p:style>
      </p:sp>
      <p:cxnSp>
        <p:nvCxnSpPr>
          <p:cNvPr id="75" name="Straight Connector 74"/>
          <p:cNvCxnSpPr/>
          <p:nvPr/>
        </p:nvCxnSpPr>
        <p:spPr>
          <a:xfrm flipV="1">
            <a:off x="7496105" y="8412229"/>
            <a:ext cx="0" cy="1591494"/>
          </a:xfrm>
          <a:prstGeom prst="line">
            <a:avLst/>
          </a:prstGeom>
          <a:solidFill>
            <a:schemeClr val="tx1">
              <a:lumMod val="65000"/>
              <a:lumOff val="35000"/>
            </a:schemeClr>
          </a:solidFill>
          <a:ln>
            <a:solidFill>
              <a:srgbClr val="C5C5C5"/>
            </a:solidFill>
            <a:prstDash val="sysDot"/>
          </a:ln>
        </p:spPr>
        <p:style>
          <a:lnRef idx="1">
            <a:schemeClr val="accent1"/>
          </a:lnRef>
          <a:fillRef idx="0">
            <a:schemeClr val="accent1"/>
          </a:fillRef>
          <a:effectRef idx="0">
            <a:schemeClr val="accent1"/>
          </a:effectRef>
          <a:fontRef idx="minor">
            <a:schemeClr val="tx1"/>
          </a:fontRef>
        </p:style>
      </p:cxnSp>
      <p:sp>
        <p:nvSpPr>
          <p:cNvPr id="76" name="Oval 75"/>
          <p:cNvSpPr/>
          <p:nvPr/>
        </p:nvSpPr>
        <p:spPr>
          <a:xfrm>
            <a:off x="13527239" y="8176225"/>
            <a:ext cx="258763" cy="258830"/>
          </a:xfrm>
          <a:prstGeom prst="ellipse">
            <a:avLst/>
          </a:prstGeom>
          <a:solidFill>
            <a:schemeClr val="tx1"/>
          </a:solidFill>
          <a:ln>
            <a:solidFill>
              <a:srgbClr val="C5C5C5"/>
            </a:solidFill>
          </a:ln>
        </p:spPr>
        <p:style>
          <a:lnRef idx="2">
            <a:scrgbClr r="0" g="0" b="0"/>
          </a:lnRef>
          <a:fillRef idx="1">
            <a:scrgbClr r="0" g="0" b="0"/>
          </a:fillRef>
          <a:effectRef idx="0">
            <a:schemeClr val="accent4">
              <a:hueOff val="0"/>
              <a:satOff val="0"/>
              <a:lumOff val="0"/>
              <a:alphaOff val="0"/>
            </a:schemeClr>
          </a:effectRef>
          <a:fontRef idx="minor">
            <a:schemeClr val="lt1"/>
          </a:fontRef>
        </p:style>
      </p:sp>
      <p:cxnSp>
        <p:nvCxnSpPr>
          <p:cNvPr id="77" name="Straight Connector 76"/>
          <p:cNvCxnSpPr/>
          <p:nvPr/>
        </p:nvCxnSpPr>
        <p:spPr>
          <a:xfrm flipV="1">
            <a:off x="13645284" y="8419179"/>
            <a:ext cx="0" cy="1561722"/>
          </a:xfrm>
          <a:prstGeom prst="line">
            <a:avLst/>
          </a:prstGeom>
          <a:solidFill>
            <a:schemeClr val="tx1">
              <a:lumMod val="65000"/>
              <a:lumOff val="35000"/>
            </a:schemeClr>
          </a:solidFill>
          <a:ln>
            <a:solidFill>
              <a:srgbClr val="C5C5C5"/>
            </a:solidFill>
            <a:prstDash val="sysDot"/>
          </a:ln>
        </p:spPr>
        <p:style>
          <a:lnRef idx="1">
            <a:schemeClr val="accent1"/>
          </a:lnRef>
          <a:fillRef idx="0">
            <a:schemeClr val="accent1"/>
          </a:fillRef>
          <a:effectRef idx="0">
            <a:schemeClr val="accent1"/>
          </a:effectRef>
          <a:fontRef idx="minor">
            <a:schemeClr val="tx1"/>
          </a:fontRef>
        </p:style>
      </p:cxnSp>
      <p:sp>
        <p:nvSpPr>
          <p:cNvPr id="78" name="Oval 77"/>
          <p:cNvSpPr/>
          <p:nvPr/>
        </p:nvSpPr>
        <p:spPr>
          <a:xfrm>
            <a:off x="19797114" y="8186665"/>
            <a:ext cx="258763" cy="258830"/>
          </a:xfrm>
          <a:prstGeom prst="ellipse">
            <a:avLst/>
          </a:prstGeom>
          <a:solidFill>
            <a:schemeClr val="tx1"/>
          </a:solidFill>
          <a:ln>
            <a:solidFill>
              <a:srgbClr val="C5C5C5"/>
            </a:solidFill>
          </a:ln>
        </p:spPr>
        <p:style>
          <a:lnRef idx="2">
            <a:scrgbClr r="0" g="0" b="0"/>
          </a:lnRef>
          <a:fillRef idx="1">
            <a:scrgbClr r="0" g="0" b="0"/>
          </a:fillRef>
          <a:effectRef idx="0">
            <a:schemeClr val="accent4">
              <a:hueOff val="0"/>
              <a:satOff val="0"/>
              <a:lumOff val="0"/>
              <a:alphaOff val="0"/>
            </a:schemeClr>
          </a:effectRef>
          <a:fontRef idx="minor">
            <a:schemeClr val="lt1"/>
          </a:fontRef>
        </p:style>
      </p:sp>
      <p:cxnSp>
        <p:nvCxnSpPr>
          <p:cNvPr id="79" name="Straight Connector 78"/>
          <p:cNvCxnSpPr/>
          <p:nvPr/>
        </p:nvCxnSpPr>
        <p:spPr>
          <a:xfrm flipV="1">
            <a:off x="19915156" y="8429616"/>
            <a:ext cx="0" cy="1551280"/>
          </a:xfrm>
          <a:prstGeom prst="line">
            <a:avLst/>
          </a:prstGeom>
          <a:solidFill>
            <a:schemeClr val="tx1">
              <a:lumMod val="65000"/>
              <a:lumOff val="35000"/>
            </a:schemeClr>
          </a:solidFill>
          <a:ln>
            <a:solidFill>
              <a:srgbClr val="C5C5C5"/>
            </a:solidFill>
            <a:prstDash val="sysDot"/>
          </a:ln>
        </p:spPr>
        <p:style>
          <a:lnRef idx="1">
            <a:schemeClr val="accent1"/>
          </a:lnRef>
          <a:fillRef idx="0">
            <a:schemeClr val="accent1"/>
          </a:fillRef>
          <a:effectRef idx="0">
            <a:schemeClr val="accent1"/>
          </a:effectRef>
          <a:fontRef idx="minor">
            <a:schemeClr val="tx1"/>
          </a:fontRef>
        </p:style>
      </p:cxnSp>
      <p:sp>
        <p:nvSpPr>
          <p:cNvPr id="80" name="Freeform 3"/>
          <p:cNvSpPr>
            <a:spLocks noChangeArrowheads="1"/>
          </p:cNvSpPr>
          <p:nvPr/>
        </p:nvSpPr>
        <p:spPr bwMode="auto">
          <a:xfrm>
            <a:off x="19434763" y="9981174"/>
            <a:ext cx="960088" cy="1323664"/>
          </a:xfrm>
          <a:custGeom>
            <a:avLst/>
            <a:gdLst>
              <a:gd name="T0" fmla="*/ 2416 w 2644"/>
              <a:gd name="T1" fmla="*/ 0 h 3645"/>
              <a:gd name="T2" fmla="*/ 2416 w 2644"/>
              <a:gd name="T3" fmla="*/ 0 h 3645"/>
              <a:gd name="T4" fmla="*/ 238 w 2644"/>
              <a:gd name="T5" fmla="*/ 0 h 3645"/>
              <a:gd name="T6" fmla="*/ 0 w 2644"/>
              <a:gd name="T7" fmla="*/ 238 h 3645"/>
              <a:gd name="T8" fmla="*/ 0 w 2644"/>
              <a:gd name="T9" fmla="*/ 3407 h 3645"/>
              <a:gd name="T10" fmla="*/ 238 w 2644"/>
              <a:gd name="T11" fmla="*/ 3644 h 3645"/>
              <a:gd name="T12" fmla="*/ 2416 w 2644"/>
              <a:gd name="T13" fmla="*/ 3644 h 3645"/>
              <a:gd name="T14" fmla="*/ 2643 w 2644"/>
              <a:gd name="T15" fmla="*/ 3407 h 3645"/>
              <a:gd name="T16" fmla="*/ 2643 w 2644"/>
              <a:gd name="T17" fmla="*/ 238 h 3645"/>
              <a:gd name="T18" fmla="*/ 2416 w 2644"/>
              <a:gd name="T19" fmla="*/ 0 h 3645"/>
              <a:gd name="T20" fmla="*/ 1321 w 2644"/>
              <a:gd name="T21" fmla="*/ 3551 h 3645"/>
              <a:gd name="T22" fmla="*/ 1321 w 2644"/>
              <a:gd name="T23" fmla="*/ 3551 h 3645"/>
              <a:gd name="T24" fmla="*/ 1177 w 2644"/>
              <a:gd name="T25" fmla="*/ 3407 h 3645"/>
              <a:gd name="T26" fmla="*/ 1321 w 2644"/>
              <a:gd name="T27" fmla="*/ 3272 h 3645"/>
              <a:gd name="T28" fmla="*/ 1466 w 2644"/>
              <a:gd name="T29" fmla="*/ 3407 h 3645"/>
              <a:gd name="T30" fmla="*/ 1321 w 2644"/>
              <a:gd name="T31" fmla="*/ 3551 h 3645"/>
              <a:gd name="T32" fmla="*/ 2364 w 2644"/>
              <a:gd name="T33" fmla="*/ 3128 h 3645"/>
              <a:gd name="T34" fmla="*/ 2364 w 2644"/>
              <a:gd name="T35" fmla="*/ 3128 h 3645"/>
              <a:gd name="T36" fmla="*/ 238 w 2644"/>
              <a:gd name="T37" fmla="*/ 3128 h 3645"/>
              <a:gd name="T38" fmla="*/ 238 w 2644"/>
              <a:gd name="T39" fmla="*/ 289 h 3645"/>
              <a:gd name="T40" fmla="*/ 2364 w 2644"/>
              <a:gd name="T41" fmla="*/ 289 h 3645"/>
              <a:gd name="T42" fmla="*/ 2364 w 2644"/>
              <a:gd name="T43" fmla="*/ 3128 h 3645"/>
              <a:gd name="T44" fmla="*/ 2364 w 2644"/>
              <a:gd name="T45" fmla="*/ 3128 h 3645"/>
              <a:gd name="T46" fmla="*/ 2364 w 2644"/>
              <a:gd name="T47" fmla="*/ 3128 h 3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44" h="3645">
                <a:moveTo>
                  <a:pt x="2416" y="0"/>
                </a:moveTo>
                <a:lnTo>
                  <a:pt x="2416" y="0"/>
                </a:lnTo>
                <a:cubicBezTo>
                  <a:pt x="238" y="0"/>
                  <a:pt x="238" y="0"/>
                  <a:pt x="238" y="0"/>
                </a:cubicBezTo>
                <a:cubicBezTo>
                  <a:pt x="93" y="0"/>
                  <a:pt x="0" y="144"/>
                  <a:pt x="0" y="238"/>
                </a:cubicBezTo>
                <a:cubicBezTo>
                  <a:pt x="0" y="3407"/>
                  <a:pt x="0" y="3407"/>
                  <a:pt x="0" y="3407"/>
                </a:cubicBezTo>
                <a:cubicBezTo>
                  <a:pt x="0" y="3551"/>
                  <a:pt x="93" y="3644"/>
                  <a:pt x="238" y="3644"/>
                </a:cubicBezTo>
                <a:cubicBezTo>
                  <a:pt x="2416" y="3644"/>
                  <a:pt x="2416" y="3644"/>
                  <a:pt x="2416" y="3644"/>
                </a:cubicBezTo>
                <a:cubicBezTo>
                  <a:pt x="2508" y="3644"/>
                  <a:pt x="2643" y="3551"/>
                  <a:pt x="2643" y="3407"/>
                </a:cubicBezTo>
                <a:cubicBezTo>
                  <a:pt x="2643" y="238"/>
                  <a:pt x="2643" y="238"/>
                  <a:pt x="2643" y="238"/>
                </a:cubicBezTo>
                <a:cubicBezTo>
                  <a:pt x="2643" y="144"/>
                  <a:pt x="2508" y="0"/>
                  <a:pt x="2416" y="0"/>
                </a:cubicBezTo>
                <a:close/>
                <a:moveTo>
                  <a:pt x="1321" y="3551"/>
                </a:moveTo>
                <a:lnTo>
                  <a:pt x="1321" y="3551"/>
                </a:lnTo>
                <a:cubicBezTo>
                  <a:pt x="1229" y="3551"/>
                  <a:pt x="1177" y="3500"/>
                  <a:pt x="1177" y="3407"/>
                </a:cubicBezTo>
                <a:cubicBezTo>
                  <a:pt x="1177" y="3314"/>
                  <a:pt x="1229" y="3272"/>
                  <a:pt x="1321" y="3272"/>
                </a:cubicBezTo>
                <a:cubicBezTo>
                  <a:pt x="1373" y="3272"/>
                  <a:pt x="1466" y="3314"/>
                  <a:pt x="1466" y="3407"/>
                </a:cubicBezTo>
                <a:cubicBezTo>
                  <a:pt x="1466" y="3500"/>
                  <a:pt x="1373" y="3551"/>
                  <a:pt x="1321" y="3551"/>
                </a:cubicBezTo>
                <a:close/>
                <a:moveTo>
                  <a:pt x="2364" y="3128"/>
                </a:moveTo>
                <a:lnTo>
                  <a:pt x="2364" y="3128"/>
                </a:lnTo>
                <a:cubicBezTo>
                  <a:pt x="238" y="3128"/>
                  <a:pt x="238" y="3128"/>
                  <a:pt x="238" y="3128"/>
                </a:cubicBezTo>
                <a:cubicBezTo>
                  <a:pt x="238" y="289"/>
                  <a:pt x="238" y="289"/>
                  <a:pt x="238" y="289"/>
                </a:cubicBezTo>
                <a:cubicBezTo>
                  <a:pt x="2364" y="289"/>
                  <a:pt x="2364" y="289"/>
                  <a:pt x="2364" y="289"/>
                </a:cubicBezTo>
                <a:lnTo>
                  <a:pt x="2364" y="3128"/>
                </a:lnTo>
                <a:close/>
                <a:moveTo>
                  <a:pt x="2364" y="3128"/>
                </a:moveTo>
                <a:lnTo>
                  <a:pt x="2364" y="3128"/>
                </a:lnTo>
                <a:close/>
              </a:path>
            </a:pathLst>
          </a:custGeom>
          <a:solidFill>
            <a:schemeClr val="accent6"/>
          </a:solidFill>
          <a:ln>
            <a:noFill/>
          </a:ln>
          <a:effectLst/>
        </p:spPr>
        <p:txBody>
          <a:bodyPr wrap="none" lIns="243785" tIns="121892" rIns="243785" bIns="121892" anchor="ctr"/>
          <a:lstStyle/>
          <a:p>
            <a:endParaRPr lang="en-US" dirty="0"/>
          </a:p>
        </p:txBody>
      </p:sp>
      <p:sp>
        <p:nvSpPr>
          <p:cNvPr id="81" name="Freeform 3"/>
          <p:cNvSpPr>
            <a:spLocks noChangeArrowheads="1"/>
          </p:cNvSpPr>
          <p:nvPr/>
        </p:nvSpPr>
        <p:spPr bwMode="auto">
          <a:xfrm>
            <a:off x="13161745" y="9980896"/>
            <a:ext cx="960088" cy="1323664"/>
          </a:xfrm>
          <a:custGeom>
            <a:avLst/>
            <a:gdLst>
              <a:gd name="T0" fmla="*/ 2416 w 2644"/>
              <a:gd name="T1" fmla="*/ 0 h 3645"/>
              <a:gd name="T2" fmla="*/ 2416 w 2644"/>
              <a:gd name="T3" fmla="*/ 0 h 3645"/>
              <a:gd name="T4" fmla="*/ 238 w 2644"/>
              <a:gd name="T5" fmla="*/ 0 h 3645"/>
              <a:gd name="T6" fmla="*/ 0 w 2644"/>
              <a:gd name="T7" fmla="*/ 238 h 3645"/>
              <a:gd name="T8" fmla="*/ 0 w 2644"/>
              <a:gd name="T9" fmla="*/ 3407 h 3645"/>
              <a:gd name="T10" fmla="*/ 238 w 2644"/>
              <a:gd name="T11" fmla="*/ 3644 h 3645"/>
              <a:gd name="T12" fmla="*/ 2416 w 2644"/>
              <a:gd name="T13" fmla="*/ 3644 h 3645"/>
              <a:gd name="T14" fmla="*/ 2643 w 2644"/>
              <a:gd name="T15" fmla="*/ 3407 h 3645"/>
              <a:gd name="T16" fmla="*/ 2643 w 2644"/>
              <a:gd name="T17" fmla="*/ 238 h 3645"/>
              <a:gd name="T18" fmla="*/ 2416 w 2644"/>
              <a:gd name="T19" fmla="*/ 0 h 3645"/>
              <a:gd name="T20" fmla="*/ 1321 w 2644"/>
              <a:gd name="T21" fmla="*/ 3551 h 3645"/>
              <a:gd name="T22" fmla="*/ 1321 w 2644"/>
              <a:gd name="T23" fmla="*/ 3551 h 3645"/>
              <a:gd name="T24" fmla="*/ 1177 w 2644"/>
              <a:gd name="T25" fmla="*/ 3407 h 3645"/>
              <a:gd name="T26" fmla="*/ 1321 w 2644"/>
              <a:gd name="T27" fmla="*/ 3272 h 3645"/>
              <a:gd name="T28" fmla="*/ 1466 w 2644"/>
              <a:gd name="T29" fmla="*/ 3407 h 3645"/>
              <a:gd name="T30" fmla="*/ 1321 w 2644"/>
              <a:gd name="T31" fmla="*/ 3551 h 3645"/>
              <a:gd name="T32" fmla="*/ 2364 w 2644"/>
              <a:gd name="T33" fmla="*/ 3128 h 3645"/>
              <a:gd name="T34" fmla="*/ 2364 w 2644"/>
              <a:gd name="T35" fmla="*/ 3128 h 3645"/>
              <a:gd name="T36" fmla="*/ 238 w 2644"/>
              <a:gd name="T37" fmla="*/ 3128 h 3645"/>
              <a:gd name="T38" fmla="*/ 238 w 2644"/>
              <a:gd name="T39" fmla="*/ 289 h 3645"/>
              <a:gd name="T40" fmla="*/ 2364 w 2644"/>
              <a:gd name="T41" fmla="*/ 289 h 3645"/>
              <a:gd name="T42" fmla="*/ 2364 w 2644"/>
              <a:gd name="T43" fmla="*/ 3128 h 3645"/>
              <a:gd name="T44" fmla="*/ 2364 w 2644"/>
              <a:gd name="T45" fmla="*/ 3128 h 3645"/>
              <a:gd name="T46" fmla="*/ 2364 w 2644"/>
              <a:gd name="T47" fmla="*/ 3128 h 3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44" h="3645">
                <a:moveTo>
                  <a:pt x="2416" y="0"/>
                </a:moveTo>
                <a:lnTo>
                  <a:pt x="2416" y="0"/>
                </a:lnTo>
                <a:cubicBezTo>
                  <a:pt x="238" y="0"/>
                  <a:pt x="238" y="0"/>
                  <a:pt x="238" y="0"/>
                </a:cubicBezTo>
                <a:cubicBezTo>
                  <a:pt x="93" y="0"/>
                  <a:pt x="0" y="144"/>
                  <a:pt x="0" y="238"/>
                </a:cubicBezTo>
                <a:cubicBezTo>
                  <a:pt x="0" y="3407"/>
                  <a:pt x="0" y="3407"/>
                  <a:pt x="0" y="3407"/>
                </a:cubicBezTo>
                <a:cubicBezTo>
                  <a:pt x="0" y="3551"/>
                  <a:pt x="93" y="3644"/>
                  <a:pt x="238" y="3644"/>
                </a:cubicBezTo>
                <a:cubicBezTo>
                  <a:pt x="2416" y="3644"/>
                  <a:pt x="2416" y="3644"/>
                  <a:pt x="2416" y="3644"/>
                </a:cubicBezTo>
                <a:cubicBezTo>
                  <a:pt x="2508" y="3644"/>
                  <a:pt x="2643" y="3551"/>
                  <a:pt x="2643" y="3407"/>
                </a:cubicBezTo>
                <a:cubicBezTo>
                  <a:pt x="2643" y="238"/>
                  <a:pt x="2643" y="238"/>
                  <a:pt x="2643" y="238"/>
                </a:cubicBezTo>
                <a:cubicBezTo>
                  <a:pt x="2643" y="144"/>
                  <a:pt x="2508" y="0"/>
                  <a:pt x="2416" y="0"/>
                </a:cubicBezTo>
                <a:close/>
                <a:moveTo>
                  <a:pt x="1321" y="3551"/>
                </a:moveTo>
                <a:lnTo>
                  <a:pt x="1321" y="3551"/>
                </a:lnTo>
                <a:cubicBezTo>
                  <a:pt x="1229" y="3551"/>
                  <a:pt x="1177" y="3500"/>
                  <a:pt x="1177" y="3407"/>
                </a:cubicBezTo>
                <a:cubicBezTo>
                  <a:pt x="1177" y="3314"/>
                  <a:pt x="1229" y="3272"/>
                  <a:pt x="1321" y="3272"/>
                </a:cubicBezTo>
                <a:cubicBezTo>
                  <a:pt x="1373" y="3272"/>
                  <a:pt x="1466" y="3314"/>
                  <a:pt x="1466" y="3407"/>
                </a:cubicBezTo>
                <a:cubicBezTo>
                  <a:pt x="1466" y="3500"/>
                  <a:pt x="1373" y="3551"/>
                  <a:pt x="1321" y="3551"/>
                </a:cubicBezTo>
                <a:close/>
                <a:moveTo>
                  <a:pt x="2364" y="3128"/>
                </a:moveTo>
                <a:lnTo>
                  <a:pt x="2364" y="3128"/>
                </a:lnTo>
                <a:cubicBezTo>
                  <a:pt x="238" y="3128"/>
                  <a:pt x="238" y="3128"/>
                  <a:pt x="238" y="3128"/>
                </a:cubicBezTo>
                <a:cubicBezTo>
                  <a:pt x="238" y="289"/>
                  <a:pt x="238" y="289"/>
                  <a:pt x="238" y="289"/>
                </a:cubicBezTo>
                <a:cubicBezTo>
                  <a:pt x="2364" y="289"/>
                  <a:pt x="2364" y="289"/>
                  <a:pt x="2364" y="289"/>
                </a:cubicBezTo>
                <a:lnTo>
                  <a:pt x="2364" y="3128"/>
                </a:lnTo>
                <a:close/>
                <a:moveTo>
                  <a:pt x="2364" y="3128"/>
                </a:moveTo>
                <a:lnTo>
                  <a:pt x="2364" y="3128"/>
                </a:lnTo>
                <a:close/>
              </a:path>
            </a:pathLst>
          </a:custGeom>
          <a:solidFill>
            <a:schemeClr val="accent4"/>
          </a:solidFill>
          <a:ln>
            <a:noFill/>
          </a:ln>
          <a:effectLst/>
        </p:spPr>
        <p:txBody>
          <a:bodyPr wrap="none" lIns="243785" tIns="121892" rIns="243785" bIns="121892" anchor="ctr"/>
          <a:lstStyle/>
          <a:p>
            <a:endParaRPr lang="en-US" dirty="0"/>
          </a:p>
        </p:txBody>
      </p:sp>
      <p:sp>
        <p:nvSpPr>
          <p:cNvPr id="82" name="Subtitle 21"/>
          <p:cNvSpPr txBox="1">
            <a:spLocks/>
          </p:cNvSpPr>
          <p:nvPr/>
        </p:nvSpPr>
        <p:spPr>
          <a:xfrm>
            <a:off x="6052497" y="11365491"/>
            <a:ext cx="2887216" cy="757186"/>
          </a:xfrm>
          <a:prstGeom prst="rect">
            <a:avLst/>
          </a:prstGeom>
        </p:spPr>
        <p:txBody>
          <a:bodyPr vert="horz" lIns="243785" tIns="121892" rIns="243785" bIns="121892" rtlCol="0">
            <a:noAutofit/>
          </a:bodyPr>
          <a:lstStyle>
            <a:lvl1pPr marL="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1pPr>
            <a:lvl2pPr marL="4572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2pPr>
            <a:lvl3pPr marL="9144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3pPr>
            <a:lvl4pPr marL="13716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4pPr>
            <a:lvl5pPr marL="18288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spcBef>
                <a:spcPts val="200"/>
              </a:spcBef>
            </a:pPr>
            <a:r>
              <a:rPr lang="en-US" sz="1800" dirty="0">
                <a:solidFill>
                  <a:schemeClr val="tx1"/>
                </a:solidFill>
                <a:latin typeface="Lato Light"/>
                <a:cs typeface="Lato Light"/>
              </a:rPr>
              <a:t>Devices from costumers</a:t>
            </a:r>
          </a:p>
          <a:p>
            <a:pPr algn="ctr">
              <a:spcBef>
                <a:spcPts val="200"/>
              </a:spcBef>
            </a:pPr>
            <a:r>
              <a:rPr lang="en-US" sz="1800" dirty="0">
                <a:solidFill>
                  <a:schemeClr val="tx1"/>
                </a:solidFill>
                <a:latin typeface="Lato Light"/>
                <a:cs typeface="Lato Light"/>
              </a:rPr>
              <a:t>Lorem ipsum dolor sit</a:t>
            </a:r>
          </a:p>
        </p:txBody>
      </p:sp>
      <p:sp>
        <p:nvSpPr>
          <p:cNvPr id="83" name="Subtitle 21"/>
          <p:cNvSpPr txBox="1">
            <a:spLocks/>
          </p:cNvSpPr>
          <p:nvPr/>
        </p:nvSpPr>
        <p:spPr>
          <a:xfrm>
            <a:off x="9104986" y="11380065"/>
            <a:ext cx="2887216" cy="757186"/>
          </a:xfrm>
          <a:prstGeom prst="rect">
            <a:avLst/>
          </a:prstGeom>
        </p:spPr>
        <p:txBody>
          <a:bodyPr vert="horz" lIns="243785" tIns="121892" rIns="243785" bIns="121892" rtlCol="0">
            <a:noAutofit/>
          </a:bodyPr>
          <a:lstStyle>
            <a:lvl1pPr marL="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1pPr>
            <a:lvl2pPr marL="4572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2pPr>
            <a:lvl3pPr marL="9144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3pPr>
            <a:lvl4pPr marL="13716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4pPr>
            <a:lvl5pPr marL="18288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spcBef>
                <a:spcPts val="200"/>
              </a:spcBef>
            </a:pPr>
            <a:r>
              <a:rPr lang="en-US" sz="1800" dirty="0">
                <a:solidFill>
                  <a:schemeClr val="tx1"/>
                </a:solidFill>
                <a:latin typeface="Lato Light"/>
                <a:cs typeface="Lato Light"/>
              </a:rPr>
              <a:t>Devices from costumers</a:t>
            </a:r>
          </a:p>
          <a:p>
            <a:pPr algn="ctr">
              <a:spcBef>
                <a:spcPts val="200"/>
              </a:spcBef>
            </a:pPr>
            <a:r>
              <a:rPr lang="en-US" sz="1800" dirty="0">
                <a:solidFill>
                  <a:schemeClr val="tx1"/>
                </a:solidFill>
                <a:latin typeface="Lato Light"/>
                <a:cs typeface="Lato Light"/>
              </a:rPr>
              <a:t>Lorem ipsum dolor sit</a:t>
            </a:r>
          </a:p>
        </p:txBody>
      </p:sp>
      <p:sp>
        <p:nvSpPr>
          <p:cNvPr id="84" name="Subtitle 21"/>
          <p:cNvSpPr txBox="1">
            <a:spLocks/>
          </p:cNvSpPr>
          <p:nvPr/>
        </p:nvSpPr>
        <p:spPr>
          <a:xfrm>
            <a:off x="12201524" y="11378191"/>
            <a:ext cx="2887216" cy="757186"/>
          </a:xfrm>
          <a:prstGeom prst="rect">
            <a:avLst/>
          </a:prstGeom>
        </p:spPr>
        <p:txBody>
          <a:bodyPr vert="horz" lIns="243785" tIns="121892" rIns="243785" bIns="121892" rtlCol="0">
            <a:noAutofit/>
          </a:bodyPr>
          <a:lstStyle>
            <a:lvl1pPr marL="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1pPr>
            <a:lvl2pPr marL="4572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2pPr>
            <a:lvl3pPr marL="9144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3pPr>
            <a:lvl4pPr marL="13716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4pPr>
            <a:lvl5pPr marL="18288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spcBef>
                <a:spcPts val="200"/>
              </a:spcBef>
            </a:pPr>
            <a:r>
              <a:rPr lang="en-US" sz="1800" dirty="0">
                <a:solidFill>
                  <a:schemeClr val="tx1"/>
                </a:solidFill>
                <a:latin typeface="Lato Light"/>
                <a:cs typeface="Lato Light"/>
              </a:rPr>
              <a:t>Devices from costumers</a:t>
            </a:r>
          </a:p>
          <a:p>
            <a:pPr algn="ctr">
              <a:spcBef>
                <a:spcPts val="200"/>
              </a:spcBef>
            </a:pPr>
            <a:r>
              <a:rPr lang="en-US" sz="1800" dirty="0">
                <a:solidFill>
                  <a:schemeClr val="tx1"/>
                </a:solidFill>
                <a:latin typeface="Lato Light"/>
                <a:cs typeface="Lato Light"/>
              </a:rPr>
              <a:t>Lorem ipsum dolor sit</a:t>
            </a:r>
          </a:p>
        </p:txBody>
      </p:sp>
      <p:sp>
        <p:nvSpPr>
          <p:cNvPr id="85" name="Subtitle 21"/>
          <p:cNvSpPr txBox="1">
            <a:spLocks/>
          </p:cNvSpPr>
          <p:nvPr/>
        </p:nvSpPr>
        <p:spPr>
          <a:xfrm>
            <a:off x="15346684" y="11365491"/>
            <a:ext cx="2887216" cy="757186"/>
          </a:xfrm>
          <a:prstGeom prst="rect">
            <a:avLst/>
          </a:prstGeom>
        </p:spPr>
        <p:txBody>
          <a:bodyPr vert="horz" lIns="243785" tIns="121892" rIns="243785" bIns="121892" rtlCol="0">
            <a:noAutofit/>
          </a:bodyPr>
          <a:lstStyle>
            <a:lvl1pPr marL="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1pPr>
            <a:lvl2pPr marL="4572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2pPr>
            <a:lvl3pPr marL="9144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3pPr>
            <a:lvl4pPr marL="13716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4pPr>
            <a:lvl5pPr marL="18288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spcBef>
                <a:spcPts val="200"/>
              </a:spcBef>
            </a:pPr>
            <a:r>
              <a:rPr lang="en-US" sz="1800" dirty="0">
                <a:solidFill>
                  <a:schemeClr val="tx1"/>
                </a:solidFill>
                <a:latin typeface="Lato Light"/>
                <a:cs typeface="Lato Light"/>
              </a:rPr>
              <a:t>Devices from costumers</a:t>
            </a:r>
          </a:p>
          <a:p>
            <a:pPr algn="ctr">
              <a:spcBef>
                <a:spcPts val="200"/>
              </a:spcBef>
            </a:pPr>
            <a:r>
              <a:rPr lang="en-US" sz="1800" dirty="0">
                <a:solidFill>
                  <a:schemeClr val="tx1"/>
                </a:solidFill>
                <a:latin typeface="Lato Light"/>
                <a:cs typeface="Lato Light"/>
              </a:rPr>
              <a:t>Lorem ipsum dolor sit</a:t>
            </a:r>
          </a:p>
        </p:txBody>
      </p:sp>
      <p:sp>
        <p:nvSpPr>
          <p:cNvPr id="86" name="Subtitle 21"/>
          <p:cNvSpPr txBox="1">
            <a:spLocks/>
          </p:cNvSpPr>
          <p:nvPr/>
        </p:nvSpPr>
        <p:spPr>
          <a:xfrm>
            <a:off x="18475449" y="11380065"/>
            <a:ext cx="2887216" cy="757186"/>
          </a:xfrm>
          <a:prstGeom prst="rect">
            <a:avLst/>
          </a:prstGeom>
        </p:spPr>
        <p:txBody>
          <a:bodyPr vert="horz" lIns="243785" tIns="121892" rIns="243785" bIns="121892" rtlCol="0">
            <a:noAutofit/>
          </a:bodyPr>
          <a:lstStyle>
            <a:lvl1pPr marL="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1pPr>
            <a:lvl2pPr marL="4572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2pPr>
            <a:lvl3pPr marL="9144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3pPr>
            <a:lvl4pPr marL="13716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4pPr>
            <a:lvl5pPr marL="18288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spcBef>
                <a:spcPts val="200"/>
              </a:spcBef>
            </a:pPr>
            <a:r>
              <a:rPr lang="en-US" sz="1800" dirty="0">
                <a:solidFill>
                  <a:schemeClr val="tx1"/>
                </a:solidFill>
                <a:latin typeface="Lato Light"/>
                <a:cs typeface="Lato Light"/>
              </a:rPr>
              <a:t>Devices from costumers</a:t>
            </a:r>
          </a:p>
          <a:p>
            <a:pPr algn="ctr">
              <a:spcBef>
                <a:spcPts val="200"/>
              </a:spcBef>
            </a:pPr>
            <a:r>
              <a:rPr lang="en-US" sz="1800" dirty="0">
                <a:solidFill>
                  <a:schemeClr val="tx1"/>
                </a:solidFill>
                <a:latin typeface="Lato Light"/>
                <a:cs typeface="Lato Light"/>
              </a:rPr>
              <a:t>Lorem ipsum dolor sit</a:t>
            </a:r>
          </a:p>
        </p:txBody>
      </p:sp>
      <p:grpSp>
        <p:nvGrpSpPr>
          <p:cNvPr id="40" name="Group 39"/>
          <p:cNvGrpSpPr/>
          <p:nvPr/>
        </p:nvGrpSpPr>
        <p:grpSpPr>
          <a:xfrm>
            <a:off x="6008975" y="483017"/>
            <a:ext cx="12359700" cy="2079087"/>
            <a:chOff x="5988388" y="483017"/>
            <a:chExt cx="12359700" cy="2079087"/>
          </a:xfrm>
        </p:grpSpPr>
        <p:sp>
          <p:nvSpPr>
            <p:cNvPr id="41" name="TextBox 40"/>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Costumer Checking</a:t>
              </a:r>
            </a:p>
          </p:txBody>
        </p:sp>
        <p:sp>
          <p:nvSpPr>
            <p:cNvPr id="43" name="Rectangle 42"/>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44"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1902927027"/>
      </p:ext>
    </p:extLst>
  </p:cSld>
  <p:clrMapOvr>
    <a:masterClrMapping/>
  </p:clrMapOvr>
  <p:transition xmlns:p14="http://schemas.microsoft.com/office/powerpoint/2010/main" spd="slow" advClick="0" advTm="3000">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900" decel="100000" fill="hold"/>
                                        <p:tgtEl>
                                          <p:spTgt spid="4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0"/>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52"/>
                                        </p:tgtEl>
                                        <p:attrNameLst>
                                          <p:attrName>style.visibility</p:attrName>
                                        </p:attrNameLst>
                                      </p:cBhvr>
                                      <p:to>
                                        <p:strVal val="visible"/>
                                      </p:to>
                                    </p:set>
                                    <p:animEffect transition="in" filter="fade">
                                      <p:cBhvr>
                                        <p:cTn id="14" dur="500"/>
                                        <p:tgtEl>
                                          <p:spTgt spid="52"/>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53"/>
                                        </p:tgtEl>
                                        <p:attrNameLst>
                                          <p:attrName>style.visibility</p:attrName>
                                        </p:attrNameLst>
                                      </p:cBhvr>
                                      <p:to>
                                        <p:strVal val="visible"/>
                                      </p:to>
                                    </p:set>
                                    <p:animEffect transition="in" filter="fade">
                                      <p:cBhvr>
                                        <p:cTn id="18" dur="500"/>
                                        <p:tgtEl>
                                          <p:spTgt spid="53"/>
                                        </p:tgtEl>
                                      </p:cBhvr>
                                    </p:animEffect>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68"/>
                                        </p:tgtEl>
                                        <p:attrNameLst>
                                          <p:attrName>style.visibility</p:attrName>
                                        </p:attrNameLst>
                                      </p:cBhvr>
                                      <p:to>
                                        <p:strVal val="visible"/>
                                      </p:to>
                                    </p:set>
                                    <p:animEffect transition="in" filter="fade">
                                      <p:cBhvr>
                                        <p:cTn id="22" dur="500"/>
                                        <p:tgtEl>
                                          <p:spTgt spid="68"/>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69"/>
                                        </p:tgtEl>
                                        <p:attrNameLst>
                                          <p:attrName>style.visibility</p:attrName>
                                        </p:attrNameLst>
                                      </p:cBhvr>
                                      <p:to>
                                        <p:strVal val="visible"/>
                                      </p:to>
                                    </p:set>
                                    <p:animEffect transition="in" filter="fade">
                                      <p:cBhvr>
                                        <p:cTn id="26" dur="500"/>
                                        <p:tgtEl>
                                          <p:spTgt spid="69"/>
                                        </p:tgtEl>
                                      </p:cBhvr>
                                    </p:animEffect>
                                  </p:childTnLst>
                                </p:cTn>
                              </p:par>
                            </p:childTnLst>
                          </p:cTn>
                        </p:par>
                        <p:par>
                          <p:cTn id="27" fill="hold">
                            <p:stCondLst>
                              <p:cond delay="3000"/>
                            </p:stCondLst>
                            <p:childTnLst>
                              <p:par>
                                <p:cTn id="28" presetID="10" presetClass="entr" presetSubtype="0" fill="hold" grpId="0" nodeType="afterEffect">
                                  <p:stCondLst>
                                    <p:cond delay="0"/>
                                  </p:stCondLst>
                                  <p:childTnLst>
                                    <p:set>
                                      <p:cBhvr>
                                        <p:cTn id="29" dur="1" fill="hold">
                                          <p:stCondLst>
                                            <p:cond delay="0"/>
                                          </p:stCondLst>
                                        </p:cTn>
                                        <p:tgtEl>
                                          <p:spTgt spid="64"/>
                                        </p:tgtEl>
                                        <p:attrNameLst>
                                          <p:attrName>style.visibility</p:attrName>
                                        </p:attrNameLst>
                                      </p:cBhvr>
                                      <p:to>
                                        <p:strVal val="visible"/>
                                      </p:to>
                                    </p:set>
                                    <p:animEffect transition="in" filter="fade">
                                      <p:cBhvr>
                                        <p:cTn id="30" dur="500"/>
                                        <p:tgtEl>
                                          <p:spTgt spid="64"/>
                                        </p:tgtEl>
                                      </p:cBhvr>
                                    </p:animEffect>
                                  </p:childTnLst>
                                </p:cTn>
                              </p:par>
                            </p:childTnLst>
                          </p:cTn>
                        </p:par>
                        <p:par>
                          <p:cTn id="31" fill="hold">
                            <p:stCondLst>
                              <p:cond delay="3500"/>
                            </p:stCondLst>
                            <p:childTnLst>
                              <p:par>
                                <p:cTn id="32" presetID="10" presetClass="entr" presetSubtype="0" fill="hold" grpId="0" nodeType="after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fade">
                                      <p:cBhvr>
                                        <p:cTn id="34" dur="500"/>
                                        <p:tgtEl>
                                          <p:spTgt spid="45"/>
                                        </p:tgtEl>
                                      </p:cBhvr>
                                    </p:animEffect>
                                  </p:childTnLst>
                                </p:cTn>
                              </p:par>
                            </p:childTnLst>
                          </p:cTn>
                        </p:par>
                        <p:par>
                          <p:cTn id="35" fill="hold">
                            <p:stCondLst>
                              <p:cond delay="4000"/>
                            </p:stCondLst>
                            <p:childTnLst>
                              <p:par>
                                <p:cTn id="36" presetID="10" presetClass="entr" presetSubtype="0" fill="hold" grpId="0" nodeType="afterEffect">
                                  <p:stCondLst>
                                    <p:cond delay="0"/>
                                  </p:stCondLst>
                                  <p:childTnLst>
                                    <p:set>
                                      <p:cBhvr>
                                        <p:cTn id="37" dur="1" fill="hold">
                                          <p:stCondLst>
                                            <p:cond delay="0"/>
                                          </p:stCondLst>
                                        </p:cTn>
                                        <p:tgtEl>
                                          <p:spTgt spid="54"/>
                                        </p:tgtEl>
                                        <p:attrNameLst>
                                          <p:attrName>style.visibility</p:attrName>
                                        </p:attrNameLst>
                                      </p:cBhvr>
                                      <p:to>
                                        <p:strVal val="visible"/>
                                      </p:to>
                                    </p:set>
                                    <p:animEffect transition="in" filter="fade">
                                      <p:cBhvr>
                                        <p:cTn id="38" dur="500"/>
                                        <p:tgtEl>
                                          <p:spTgt spid="54"/>
                                        </p:tgtEl>
                                      </p:cBhvr>
                                    </p:animEffect>
                                  </p:childTnLst>
                                </p:cTn>
                              </p:par>
                            </p:childTnLst>
                          </p:cTn>
                        </p:par>
                        <p:par>
                          <p:cTn id="39" fill="hold">
                            <p:stCondLst>
                              <p:cond delay="4500"/>
                            </p:stCondLst>
                            <p:childTnLst>
                              <p:par>
                                <p:cTn id="40" presetID="10" presetClass="entr" presetSubtype="0" fill="hold" grpId="0" nodeType="afterEffect">
                                  <p:stCondLst>
                                    <p:cond delay="0"/>
                                  </p:stCondLst>
                                  <p:childTnLst>
                                    <p:set>
                                      <p:cBhvr>
                                        <p:cTn id="41" dur="1" fill="hold">
                                          <p:stCondLst>
                                            <p:cond delay="0"/>
                                          </p:stCondLst>
                                        </p:cTn>
                                        <p:tgtEl>
                                          <p:spTgt spid="55"/>
                                        </p:tgtEl>
                                        <p:attrNameLst>
                                          <p:attrName>style.visibility</p:attrName>
                                        </p:attrNameLst>
                                      </p:cBhvr>
                                      <p:to>
                                        <p:strVal val="visible"/>
                                      </p:to>
                                    </p:set>
                                    <p:animEffect transition="in" filter="fade">
                                      <p:cBhvr>
                                        <p:cTn id="42" dur="500"/>
                                        <p:tgtEl>
                                          <p:spTgt spid="55"/>
                                        </p:tgtEl>
                                      </p:cBhvr>
                                    </p:animEffect>
                                  </p:childTnLst>
                                </p:cTn>
                              </p:par>
                            </p:childTnLst>
                          </p:cTn>
                        </p:par>
                        <p:par>
                          <p:cTn id="43" fill="hold">
                            <p:stCondLst>
                              <p:cond delay="5000"/>
                            </p:stCondLst>
                            <p:childTnLst>
                              <p:par>
                                <p:cTn id="44" presetID="10" presetClass="entr" presetSubtype="0" fill="hold" nodeType="afterEffect">
                                  <p:stCondLst>
                                    <p:cond delay="0"/>
                                  </p:stCondLst>
                                  <p:childTnLst>
                                    <p:set>
                                      <p:cBhvr>
                                        <p:cTn id="45" dur="1" fill="hold">
                                          <p:stCondLst>
                                            <p:cond delay="0"/>
                                          </p:stCondLst>
                                        </p:cTn>
                                        <p:tgtEl>
                                          <p:spTgt spid="74"/>
                                        </p:tgtEl>
                                        <p:attrNameLst>
                                          <p:attrName>style.visibility</p:attrName>
                                        </p:attrNameLst>
                                      </p:cBhvr>
                                      <p:to>
                                        <p:strVal val="visible"/>
                                      </p:to>
                                    </p:set>
                                    <p:animEffect transition="in" filter="fade">
                                      <p:cBhvr>
                                        <p:cTn id="46" dur="500"/>
                                        <p:tgtEl>
                                          <p:spTgt spid="74"/>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75"/>
                                        </p:tgtEl>
                                        <p:attrNameLst>
                                          <p:attrName>style.visibility</p:attrName>
                                        </p:attrNameLst>
                                      </p:cBhvr>
                                      <p:to>
                                        <p:strVal val="visible"/>
                                      </p:to>
                                    </p:set>
                                    <p:animEffect transition="in" filter="fade">
                                      <p:cBhvr>
                                        <p:cTn id="50" dur="500"/>
                                        <p:tgtEl>
                                          <p:spTgt spid="75"/>
                                        </p:tgtEl>
                                      </p:cBhvr>
                                    </p:animEffect>
                                  </p:childTnLst>
                                </p:cTn>
                              </p:par>
                            </p:childTnLst>
                          </p:cTn>
                        </p:par>
                        <p:par>
                          <p:cTn id="51" fill="hold">
                            <p:stCondLst>
                              <p:cond delay="6000"/>
                            </p:stCondLst>
                            <p:childTnLst>
                              <p:par>
                                <p:cTn id="52" presetID="10" presetClass="entr" presetSubtype="0" fill="hold" grpId="0" nodeType="afterEffect">
                                  <p:stCondLst>
                                    <p:cond delay="0"/>
                                  </p:stCondLst>
                                  <p:childTnLst>
                                    <p:set>
                                      <p:cBhvr>
                                        <p:cTn id="53" dur="1" fill="hold">
                                          <p:stCondLst>
                                            <p:cond delay="0"/>
                                          </p:stCondLst>
                                        </p:cTn>
                                        <p:tgtEl>
                                          <p:spTgt spid="65"/>
                                        </p:tgtEl>
                                        <p:attrNameLst>
                                          <p:attrName>style.visibility</p:attrName>
                                        </p:attrNameLst>
                                      </p:cBhvr>
                                      <p:to>
                                        <p:strVal val="visible"/>
                                      </p:to>
                                    </p:set>
                                    <p:animEffect transition="in" filter="fade">
                                      <p:cBhvr>
                                        <p:cTn id="54" dur="500"/>
                                        <p:tgtEl>
                                          <p:spTgt spid="65"/>
                                        </p:tgtEl>
                                      </p:cBhvr>
                                    </p:animEffect>
                                  </p:childTnLst>
                                </p:cTn>
                              </p:par>
                            </p:childTnLst>
                          </p:cTn>
                        </p:par>
                        <p:par>
                          <p:cTn id="55" fill="hold">
                            <p:stCondLst>
                              <p:cond delay="6500"/>
                            </p:stCondLst>
                            <p:childTnLst>
                              <p:par>
                                <p:cTn id="56" presetID="10" presetClass="entr" presetSubtype="0" fill="hold" grpId="0" nodeType="afterEffect">
                                  <p:stCondLst>
                                    <p:cond delay="0"/>
                                  </p:stCondLst>
                                  <p:childTnLst>
                                    <p:set>
                                      <p:cBhvr>
                                        <p:cTn id="57" dur="1" fill="hold">
                                          <p:stCondLst>
                                            <p:cond delay="0"/>
                                          </p:stCondLst>
                                        </p:cTn>
                                        <p:tgtEl>
                                          <p:spTgt spid="82"/>
                                        </p:tgtEl>
                                        <p:attrNameLst>
                                          <p:attrName>style.visibility</p:attrName>
                                        </p:attrNameLst>
                                      </p:cBhvr>
                                      <p:to>
                                        <p:strVal val="visible"/>
                                      </p:to>
                                    </p:set>
                                    <p:animEffect transition="in" filter="fade">
                                      <p:cBhvr>
                                        <p:cTn id="58" dur="500"/>
                                        <p:tgtEl>
                                          <p:spTgt spid="82"/>
                                        </p:tgtEl>
                                      </p:cBhvr>
                                    </p:animEffect>
                                  </p:childTnLst>
                                </p:cTn>
                              </p:par>
                            </p:childTnLst>
                          </p:cTn>
                        </p:par>
                        <p:par>
                          <p:cTn id="59" fill="hold">
                            <p:stCondLst>
                              <p:cond delay="7000"/>
                            </p:stCondLst>
                            <p:childTnLst>
                              <p:par>
                                <p:cTn id="60" presetID="10" presetClass="entr" presetSubtype="0" fill="hold" grpId="0" nodeType="afterEffect">
                                  <p:stCondLst>
                                    <p:cond delay="0"/>
                                  </p:stCondLst>
                                  <p:childTnLst>
                                    <p:set>
                                      <p:cBhvr>
                                        <p:cTn id="61" dur="1" fill="hold">
                                          <p:stCondLst>
                                            <p:cond delay="0"/>
                                          </p:stCondLst>
                                        </p:cTn>
                                        <p:tgtEl>
                                          <p:spTgt spid="56"/>
                                        </p:tgtEl>
                                        <p:attrNameLst>
                                          <p:attrName>style.visibility</p:attrName>
                                        </p:attrNameLst>
                                      </p:cBhvr>
                                      <p:to>
                                        <p:strVal val="visible"/>
                                      </p:to>
                                    </p:set>
                                    <p:animEffect transition="in" filter="fade">
                                      <p:cBhvr>
                                        <p:cTn id="62" dur="500"/>
                                        <p:tgtEl>
                                          <p:spTgt spid="56"/>
                                        </p:tgtEl>
                                      </p:cBhvr>
                                    </p:animEffect>
                                  </p:childTnLst>
                                </p:cTn>
                              </p:par>
                            </p:childTnLst>
                          </p:cTn>
                        </p:par>
                        <p:par>
                          <p:cTn id="63" fill="hold">
                            <p:stCondLst>
                              <p:cond delay="7500"/>
                            </p:stCondLst>
                            <p:childTnLst>
                              <p:par>
                                <p:cTn id="64" presetID="10" presetClass="entr" presetSubtype="0" fill="hold" grpId="0" nodeType="afterEffect">
                                  <p:stCondLst>
                                    <p:cond delay="0"/>
                                  </p:stCondLst>
                                  <p:childTnLst>
                                    <p:set>
                                      <p:cBhvr>
                                        <p:cTn id="65" dur="1" fill="hold">
                                          <p:stCondLst>
                                            <p:cond delay="0"/>
                                          </p:stCondLst>
                                        </p:cTn>
                                        <p:tgtEl>
                                          <p:spTgt spid="57"/>
                                        </p:tgtEl>
                                        <p:attrNameLst>
                                          <p:attrName>style.visibility</p:attrName>
                                        </p:attrNameLst>
                                      </p:cBhvr>
                                      <p:to>
                                        <p:strVal val="visible"/>
                                      </p:to>
                                    </p:set>
                                    <p:animEffect transition="in" filter="fade">
                                      <p:cBhvr>
                                        <p:cTn id="66" dur="500"/>
                                        <p:tgtEl>
                                          <p:spTgt spid="57"/>
                                        </p:tgtEl>
                                      </p:cBhvr>
                                    </p:animEffect>
                                  </p:childTnLst>
                                </p:cTn>
                              </p:par>
                            </p:childTnLst>
                          </p:cTn>
                        </p:par>
                        <p:par>
                          <p:cTn id="67" fill="hold">
                            <p:stCondLst>
                              <p:cond delay="8000"/>
                            </p:stCondLst>
                            <p:childTnLst>
                              <p:par>
                                <p:cTn id="68" presetID="10" presetClass="entr" presetSubtype="0" fill="hold" nodeType="afterEffect">
                                  <p:stCondLst>
                                    <p:cond delay="0"/>
                                  </p:stCondLst>
                                  <p:childTnLst>
                                    <p:set>
                                      <p:cBhvr>
                                        <p:cTn id="69" dur="1" fill="hold">
                                          <p:stCondLst>
                                            <p:cond delay="0"/>
                                          </p:stCondLst>
                                        </p:cTn>
                                        <p:tgtEl>
                                          <p:spTgt spid="70"/>
                                        </p:tgtEl>
                                        <p:attrNameLst>
                                          <p:attrName>style.visibility</p:attrName>
                                        </p:attrNameLst>
                                      </p:cBhvr>
                                      <p:to>
                                        <p:strVal val="visible"/>
                                      </p:to>
                                    </p:set>
                                    <p:animEffect transition="in" filter="fade">
                                      <p:cBhvr>
                                        <p:cTn id="70" dur="500"/>
                                        <p:tgtEl>
                                          <p:spTgt spid="70"/>
                                        </p:tgtEl>
                                      </p:cBhvr>
                                    </p:animEffect>
                                  </p:childTnLst>
                                </p:cTn>
                              </p:par>
                            </p:childTnLst>
                          </p:cTn>
                        </p:par>
                        <p:par>
                          <p:cTn id="71" fill="hold">
                            <p:stCondLst>
                              <p:cond delay="8500"/>
                            </p:stCondLst>
                            <p:childTnLst>
                              <p:par>
                                <p:cTn id="72" presetID="10" presetClass="entr" presetSubtype="0" fill="hold" nodeType="afterEffect">
                                  <p:stCondLst>
                                    <p:cond delay="0"/>
                                  </p:stCondLst>
                                  <p:childTnLst>
                                    <p:set>
                                      <p:cBhvr>
                                        <p:cTn id="73" dur="1" fill="hold">
                                          <p:stCondLst>
                                            <p:cond delay="0"/>
                                          </p:stCondLst>
                                        </p:cTn>
                                        <p:tgtEl>
                                          <p:spTgt spid="71"/>
                                        </p:tgtEl>
                                        <p:attrNameLst>
                                          <p:attrName>style.visibility</p:attrName>
                                        </p:attrNameLst>
                                      </p:cBhvr>
                                      <p:to>
                                        <p:strVal val="visible"/>
                                      </p:to>
                                    </p:set>
                                    <p:animEffect transition="in" filter="fade">
                                      <p:cBhvr>
                                        <p:cTn id="74" dur="500"/>
                                        <p:tgtEl>
                                          <p:spTgt spid="71"/>
                                        </p:tgtEl>
                                      </p:cBhvr>
                                    </p:animEffect>
                                  </p:childTnLst>
                                </p:cTn>
                              </p:par>
                            </p:childTnLst>
                          </p:cTn>
                        </p:par>
                        <p:par>
                          <p:cTn id="75" fill="hold">
                            <p:stCondLst>
                              <p:cond delay="9000"/>
                            </p:stCondLst>
                            <p:childTnLst>
                              <p:par>
                                <p:cTn id="76" presetID="10" presetClass="entr" presetSubtype="0" fill="hold" grpId="0" nodeType="afterEffect">
                                  <p:stCondLst>
                                    <p:cond delay="0"/>
                                  </p:stCondLst>
                                  <p:childTnLst>
                                    <p:set>
                                      <p:cBhvr>
                                        <p:cTn id="77" dur="1" fill="hold">
                                          <p:stCondLst>
                                            <p:cond delay="0"/>
                                          </p:stCondLst>
                                        </p:cTn>
                                        <p:tgtEl>
                                          <p:spTgt spid="66"/>
                                        </p:tgtEl>
                                        <p:attrNameLst>
                                          <p:attrName>style.visibility</p:attrName>
                                        </p:attrNameLst>
                                      </p:cBhvr>
                                      <p:to>
                                        <p:strVal val="visible"/>
                                      </p:to>
                                    </p:set>
                                    <p:animEffect transition="in" filter="fade">
                                      <p:cBhvr>
                                        <p:cTn id="78" dur="500"/>
                                        <p:tgtEl>
                                          <p:spTgt spid="66"/>
                                        </p:tgtEl>
                                      </p:cBhvr>
                                    </p:animEffect>
                                  </p:childTnLst>
                                </p:cTn>
                              </p:par>
                            </p:childTnLst>
                          </p:cTn>
                        </p:par>
                        <p:par>
                          <p:cTn id="79" fill="hold">
                            <p:stCondLst>
                              <p:cond delay="9500"/>
                            </p:stCondLst>
                            <p:childTnLst>
                              <p:par>
                                <p:cTn id="80" presetID="10" presetClass="entr" presetSubtype="0" fill="hold" grpId="0" nodeType="afterEffect">
                                  <p:stCondLst>
                                    <p:cond delay="0"/>
                                  </p:stCondLst>
                                  <p:childTnLst>
                                    <p:set>
                                      <p:cBhvr>
                                        <p:cTn id="81" dur="1" fill="hold">
                                          <p:stCondLst>
                                            <p:cond delay="0"/>
                                          </p:stCondLst>
                                        </p:cTn>
                                        <p:tgtEl>
                                          <p:spTgt spid="83"/>
                                        </p:tgtEl>
                                        <p:attrNameLst>
                                          <p:attrName>style.visibility</p:attrName>
                                        </p:attrNameLst>
                                      </p:cBhvr>
                                      <p:to>
                                        <p:strVal val="visible"/>
                                      </p:to>
                                    </p:set>
                                    <p:animEffect transition="in" filter="fade">
                                      <p:cBhvr>
                                        <p:cTn id="82" dur="500"/>
                                        <p:tgtEl>
                                          <p:spTgt spid="83"/>
                                        </p:tgtEl>
                                      </p:cBhvr>
                                    </p:animEffect>
                                  </p:childTnLst>
                                </p:cTn>
                              </p:par>
                            </p:childTnLst>
                          </p:cTn>
                        </p:par>
                        <p:par>
                          <p:cTn id="83" fill="hold">
                            <p:stCondLst>
                              <p:cond delay="10000"/>
                            </p:stCondLst>
                            <p:childTnLst>
                              <p:par>
                                <p:cTn id="84" presetID="10" presetClass="entr" presetSubtype="0" fill="hold" grpId="0" nodeType="afterEffect">
                                  <p:stCondLst>
                                    <p:cond delay="0"/>
                                  </p:stCondLst>
                                  <p:childTnLst>
                                    <p:set>
                                      <p:cBhvr>
                                        <p:cTn id="85" dur="1" fill="hold">
                                          <p:stCondLst>
                                            <p:cond delay="0"/>
                                          </p:stCondLst>
                                        </p:cTn>
                                        <p:tgtEl>
                                          <p:spTgt spid="58"/>
                                        </p:tgtEl>
                                        <p:attrNameLst>
                                          <p:attrName>style.visibility</p:attrName>
                                        </p:attrNameLst>
                                      </p:cBhvr>
                                      <p:to>
                                        <p:strVal val="visible"/>
                                      </p:to>
                                    </p:set>
                                    <p:animEffect transition="in" filter="fade">
                                      <p:cBhvr>
                                        <p:cTn id="86" dur="500"/>
                                        <p:tgtEl>
                                          <p:spTgt spid="58"/>
                                        </p:tgtEl>
                                      </p:cBhvr>
                                    </p:animEffect>
                                  </p:childTnLst>
                                </p:cTn>
                              </p:par>
                            </p:childTnLst>
                          </p:cTn>
                        </p:par>
                        <p:par>
                          <p:cTn id="87" fill="hold">
                            <p:stCondLst>
                              <p:cond delay="10500"/>
                            </p:stCondLst>
                            <p:childTnLst>
                              <p:par>
                                <p:cTn id="88" presetID="10" presetClass="entr" presetSubtype="0" fill="hold" grpId="0" nodeType="afterEffect">
                                  <p:stCondLst>
                                    <p:cond delay="0"/>
                                  </p:stCondLst>
                                  <p:childTnLst>
                                    <p:set>
                                      <p:cBhvr>
                                        <p:cTn id="89" dur="1" fill="hold">
                                          <p:stCondLst>
                                            <p:cond delay="0"/>
                                          </p:stCondLst>
                                        </p:cTn>
                                        <p:tgtEl>
                                          <p:spTgt spid="59"/>
                                        </p:tgtEl>
                                        <p:attrNameLst>
                                          <p:attrName>style.visibility</p:attrName>
                                        </p:attrNameLst>
                                      </p:cBhvr>
                                      <p:to>
                                        <p:strVal val="visible"/>
                                      </p:to>
                                    </p:set>
                                    <p:animEffect transition="in" filter="fade">
                                      <p:cBhvr>
                                        <p:cTn id="90" dur="500"/>
                                        <p:tgtEl>
                                          <p:spTgt spid="59"/>
                                        </p:tgtEl>
                                      </p:cBhvr>
                                    </p:animEffect>
                                  </p:childTnLst>
                                </p:cTn>
                              </p:par>
                            </p:childTnLst>
                          </p:cTn>
                        </p:par>
                        <p:par>
                          <p:cTn id="91" fill="hold">
                            <p:stCondLst>
                              <p:cond delay="11000"/>
                            </p:stCondLst>
                            <p:childTnLst>
                              <p:par>
                                <p:cTn id="92" presetID="10" presetClass="entr" presetSubtype="0" fill="hold" nodeType="afterEffect">
                                  <p:stCondLst>
                                    <p:cond delay="0"/>
                                  </p:stCondLst>
                                  <p:childTnLst>
                                    <p:set>
                                      <p:cBhvr>
                                        <p:cTn id="93" dur="1" fill="hold">
                                          <p:stCondLst>
                                            <p:cond delay="0"/>
                                          </p:stCondLst>
                                        </p:cTn>
                                        <p:tgtEl>
                                          <p:spTgt spid="76"/>
                                        </p:tgtEl>
                                        <p:attrNameLst>
                                          <p:attrName>style.visibility</p:attrName>
                                        </p:attrNameLst>
                                      </p:cBhvr>
                                      <p:to>
                                        <p:strVal val="visible"/>
                                      </p:to>
                                    </p:set>
                                    <p:animEffect transition="in" filter="fade">
                                      <p:cBhvr>
                                        <p:cTn id="94" dur="500"/>
                                        <p:tgtEl>
                                          <p:spTgt spid="76"/>
                                        </p:tgtEl>
                                      </p:cBhvr>
                                    </p:animEffect>
                                  </p:childTnLst>
                                </p:cTn>
                              </p:par>
                            </p:childTnLst>
                          </p:cTn>
                        </p:par>
                        <p:par>
                          <p:cTn id="95" fill="hold">
                            <p:stCondLst>
                              <p:cond delay="11500"/>
                            </p:stCondLst>
                            <p:childTnLst>
                              <p:par>
                                <p:cTn id="96" presetID="10" presetClass="entr" presetSubtype="0" fill="hold" nodeType="afterEffect">
                                  <p:stCondLst>
                                    <p:cond delay="0"/>
                                  </p:stCondLst>
                                  <p:childTnLst>
                                    <p:set>
                                      <p:cBhvr>
                                        <p:cTn id="97" dur="1" fill="hold">
                                          <p:stCondLst>
                                            <p:cond delay="0"/>
                                          </p:stCondLst>
                                        </p:cTn>
                                        <p:tgtEl>
                                          <p:spTgt spid="77"/>
                                        </p:tgtEl>
                                        <p:attrNameLst>
                                          <p:attrName>style.visibility</p:attrName>
                                        </p:attrNameLst>
                                      </p:cBhvr>
                                      <p:to>
                                        <p:strVal val="visible"/>
                                      </p:to>
                                    </p:set>
                                    <p:animEffect transition="in" filter="fade">
                                      <p:cBhvr>
                                        <p:cTn id="98" dur="500"/>
                                        <p:tgtEl>
                                          <p:spTgt spid="77"/>
                                        </p:tgtEl>
                                      </p:cBhvr>
                                    </p:animEffect>
                                  </p:childTnLst>
                                </p:cTn>
                              </p:par>
                            </p:childTnLst>
                          </p:cTn>
                        </p:par>
                        <p:par>
                          <p:cTn id="99" fill="hold">
                            <p:stCondLst>
                              <p:cond delay="12000"/>
                            </p:stCondLst>
                            <p:childTnLst>
                              <p:par>
                                <p:cTn id="100" presetID="10" presetClass="entr" presetSubtype="0" fill="hold" grpId="0" nodeType="afterEffect">
                                  <p:stCondLst>
                                    <p:cond delay="0"/>
                                  </p:stCondLst>
                                  <p:childTnLst>
                                    <p:set>
                                      <p:cBhvr>
                                        <p:cTn id="101" dur="1" fill="hold">
                                          <p:stCondLst>
                                            <p:cond delay="0"/>
                                          </p:stCondLst>
                                        </p:cTn>
                                        <p:tgtEl>
                                          <p:spTgt spid="81"/>
                                        </p:tgtEl>
                                        <p:attrNameLst>
                                          <p:attrName>style.visibility</p:attrName>
                                        </p:attrNameLst>
                                      </p:cBhvr>
                                      <p:to>
                                        <p:strVal val="visible"/>
                                      </p:to>
                                    </p:set>
                                    <p:animEffect transition="in" filter="fade">
                                      <p:cBhvr>
                                        <p:cTn id="102" dur="500"/>
                                        <p:tgtEl>
                                          <p:spTgt spid="81"/>
                                        </p:tgtEl>
                                      </p:cBhvr>
                                    </p:animEffect>
                                  </p:childTnLst>
                                </p:cTn>
                              </p:par>
                            </p:childTnLst>
                          </p:cTn>
                        </p:par>
                        <p:par>
                          <p:cTn id="103" fill="hold">
                            <p:stCondLst>
                              <p:cond delay="12500"/>
                            </p:stCondLst>
                            <p:childTnLst>
                              <p:par>
                                <p:cTn id="104" presetID="10" presetClass="entr" presetSubtype="0" fill="hold" grpId="0" nodeType="afterEffect">
                                  <p:stCondLst>
                                    <p:cond delay="0"/>
                                  </p:stCondLst>
                                  <p:childTnLst>
                                    <p:set>
                                      <p:cBhvr>
                                        <p:cTn id="105" dur="1" fill="hold">
                                          <p:stCondLst>
                                            <p:cond delay="0"/>
                                          </p:stCondLst>
                                        </p:cTn>
                                        <p:tgtEl>
                                          <p:spTgt spid="84"/>
                                        </p:tgtEl>
                                        <p:attrNameLst>
                                          <p:attrName>style.visibility</p:attrName>
                                        </p:attrNameLst>
                                      </p:cBhvr>
                                      <p:to>
                                        <p:strVal val="visible"/>
                                      </p:to>
                                    </p:set>
                                    <p:animEffect transition="in" filter="fade">
                                      <p:cBhvr>
                                        <p:cTn id="106" dur="500"/>
                                        <p:tgtEl>
                                          <p:spTgt spid="84"/>
                                        </p:tgtEl>
                                      </p:cBhvr>
                                    </p:animEffect>
                                  </p:childTnLst>
                                </p:cTn>
                              </p:par>
                            </p:childTnLst>
                          </p:cTn>
                        </p:par>
                        <p:par>
                          <p:cTn id="107" fill="hold">
                            <p:stCondLst>
                              <p:cond delay="13000"/>
                            </p:stCondLst>
                            <p:childTnLst>
                              <p:par>
                                <p:cTn id="108" presetID="10" presetClass="entr" presetSubtype="0" fill="hold" grpId="0" nodeType="afterEffect">
                                  <p:stCondLst>
                                    <p:cond delay="0"/>
                                  </p:stCondLst>
                                  <p:childTnLst>
                                    <p:set>
                                      <p:cBhvr>
                                        <p:cTn id="109" dur="1" fill="hold">
                                          <p:stCondLst>
                                            <p:cond delay="0"/>
                                          </p:stCondLst>
                                        </p:cTn>
                                        <p:tgtEl>
                                          <p:spTgt spid="60"/>
                                        </p:tgtEl>
                                        <p:attrNameLst>
                                          <p:attrName>style.visibility</p:attrName>
                                        </p:attrNameLst>
                                      </p:cBhvr>
                                      <p:to>
                                        <p:strVal val="visible"/>
                                      </p:to>
                                    </p:set>
                                    <p:animEffect transition="in" filter="fade">
                                      <p:cBhvr>
                                        <p:cTn id="110" dur="500"/>
                                        <p:tgtEl>
                                          <p:spTgt spid="60"/>
                                        </p:tgtEl>
                                      </p:cBhvr>
                                    </p:animEffect>
                                  </p:childTnLst>
                                </p:cTn>
                              </p:par>
                            </p:childTnLst>
                          </p:cTn>
                        </p:par>
                        <p:par>
                          <p:cTn id="111" fill="hold">
                            <p:stCondLst>
                              <p:cond delay="13500"/>
                            </p:stCondLst>
                            <p:childTnLst>
                              <p:par>
                                <p:cTn id="112" presetID="10" presetClass="entr" presetSubtype="0" fill="hold" grpId="0" nodeType="afterEffect">
                                  <p:stCondLst>
                                    <p:cond delay="0"/>
                                  </p:stCondLst>
                                  <p:childTnLst>
                                    <p:set>
                                      <p:cBhvr>
                                        <p:cTn id="113" dur="1" fill="hold">
                                          <p:stCondLst>
                                            <p:cond delay="0"/>
                                          </p:stCondLst>
                                        </p:cTn>
                                        <p:tgtEl>
                                          <p:spTgt spid="61"/>
                                        </p:tgtEl>
                                        <p:attrNameLst>
                                          <p:attrName>style.visibility</p:attrName>
                                        </p:attrNameLst>
                                      </p:cBhvr>
                                      <p:to>
                                        <p:strVal val="visible"/>
                                      </p:to>
                                    </p:set>
                                    <p:animEffect transition="in" filter="fade">
                                      <p:cBhvr>
                                        <p:cTn id="114" dur="500"/>
                                        <p:tgtEl>
                                          <p:spTgt spid="61"/>
                                        </p:tgtEl>
                                      </p:cBhvr>
                                    </p:animEffect>
                                  </p:childTnLst>
                                </p:cTn>
                              </p:par>
                            </p:childTnLst>
                          </p:cTn>
                        </p:par>
                        <p:par>
                          <p:cTn id="115" fill="hold">
                            <p:stCondLst>
                              <p:cond delay="14000"/>
                            </p:stCondLst>
                            <p:childTnLst>
                              <p:par>
                                <p:cTn id="116" presetID="10" presetClass="entr" presetSubtype="0" fill="hold" nodeType="afterEffect">
                                  <p:stCondLst>
                                    <p:cond delay="0"/>
                                  </p:stCondLst>
                                  <p:childTnLst>
                                    <p:set>
                                      <p:cBhvr>
                                        <p:cTn id="117" dur="1" fill="hold">
                                          <p:stCondLst>
                                            <p:cond delay="0"/>
                                          </p:stCondLst>
                                        </p:cTn>
                                        <p:tgtEl>
                                          <p:spTgt spid="72"/>
                                        </p:tgtEl>
                                        <p:attrNameLst>
                                          <p:attrName>style.visibility</p:attrName>
                                        </p:attrNameLst>
                                      </p:cBhvr>
                                      <p:to>
                                        <p:strVal val="visible"/>
                                      </p:to>
                                    </p:set>
                                    <p:animEffect transition="in" filter="fade">
                                      <p:cBhvr>
                                        <p:cTn id="118" dur="500"/>
                                        <p:tgtEl>
                                          <p:spTgt spid="72"/>
                                        </p:tgtEl>
                                      </p:cBhvr>
                                    </p:animEffect>
                                  </p:childTnLst>
                                </p:cTn>
                              </p:par>
                            </p:childTnLst>
                          </p:cTn>
                        </p:par>
                        <p:par>
                          <p:cTn id="119" fill="hold">
                            <p:stCondLst>
                              <p:cond delay="14500"/>
                            </p:stCondLst>
                            <p:childTnLst>
                              <p:par>
                                <p:cTn id="120" presetID="10" presetClass="entr" presetSubtype="0" fill="hold" nodeType="afterEffect">
                                  <p:stCondLst>
                                    <p:cond delay="0"/>
                                  </p:stCondLst>
                                  <p:childTnLst>
                                    <p:set>
                                      <p:cBhvr>
                                        <p:cTn id="121" dur="1" fill="hold">
                                          <p:stCondLst>
                                            <p:cond delay="0"/>
                                          </p:stCondLst>
                                        </p:cTn>
                                        <p:tgtEl>
                                          <p:spTgt spid="73"/>
                                        </p:tgtEl>
                                        <p:attrNameLst>
                                          <p:attrName>style.visibility</p:attrName>
                                        </p:attrNameLst>
                                      </p:cBhvr>
                                      <p:to>
                                        <p:strVal val="visible"/>
                                      </p:to>
                                    </p:set>
                                    <p:animEffect transition="in" filter="fade">
                                      <p:cBhvr>
                                        <p:cTn id="122" dur="500"/>
                                        <p:tgtEl>
                                          <p:spTgt spid="73"/>
                                        </p:tgtEl>
                                      </p:cBhvr>
                                    </p:animEffect>
                                  </p:childTnLst>
                                </p:cTn>
                              </p:par>
                            </p:childTnLst>
                          </p:cTn>
                        </p:par>
                        <p:par>
                          <p:cTn id="123" fill="hold">
                            <p:stCondLst>
                              <p:cond delay="15000"/>
                            </p:stCondLst>
                            <p:childTnLst>
                              <p:par>
                                <p:cTn id="124" presetID="10" presetClass="entr" presetSubtype="0" fill="hold" grpId="0" nodeType="afterEffect">
                                  <p:stCondLst>
                                    <p:cond delay="0"/>
                                  </p:stCondLst>
                                  <p:childTnLst>
                                    <p:set>
                                      <p:cBhvr>
                                        <p:cTn id="125" dur="1" fill="hold">
                                          <p:stCondLst>
                                            <p:cond delay="0"/>
                                          </p:stCondLst>
                                        </p:cTn>
                                        <p:tgtEl>
                                          <p:spTgt spid="67"/>
                                        </p:tgtEl>
                                        <p:attrNameLst>
                                          <p:attrName>style.visibility</p:attrName>
                                        </p:attrNameLst>
                                      </p:cBhvr>
                                      <p:to>
                                        <p:strVal val="visible"/>
                                      </p:to>
                                    </p:set>
                                    <p:animEffect transition="in" filter="fade">
                                      <p:cBhvr>
                                        <p:cTn id="126" dur="500"/>
                                        <p:tgtEl>
                                          <p:spTgt spid="67"/>
                                        </p:tgtEl>
                                      </p:cBhvr>
                                    </p:animEffect>
                                  </p:childTnLst>
                                </p:cTn>
                              </p:par>
                            </p:childTnLst>
                          </p:cTn>
                        </p:par>
                        <p:par>
                          <p:cTn id="127" fill="hold">
                            <p:stCondLst>
                              <p:cond delay="15500"/>
                            </p:stCondLst>
                            <p:childTnLst>
                              <p:par>
                                <p:cTn id="128" presetID="10" presetClass="entr" presetSubtype="0" fill="hold" grpId="0" nodeType="afterEffect">
                                  <p:stCondLst>
                                    <p:cond delay="0"/>
                                  </p:stCondLst>
                                  <p:childTnLst>
                                    <p:set>
                                      <p:cBhvr>
                                        <p:cTn id="129" dur="1" fill="hold">
                                          <p:stCondLst>
                                            <p:cond delay="0"/>
                                          </p:stCondLst>
                                        </p:cTn>
                                        <p:tgtEl>
                                          <p:spTgt spid="85"/>
                                        </p:tgtEl>
                                        <p:attrNameLst>
                                          <p:attrName>style.visibility</p:attrName>
                                        </p:attrNameLst>
                                      </p:cBhvr>
                                      <p:to>
                                        <p:strVal val="visible"/>
                                      </p:to>
                                    </p:set>
                                    <p:animEffect transition="in" filter="fade">
                                      <p:cBhvr>
                                        <p:cTn id="130" dur="500"/>
                                        <p:tgtEl>
                                          <p:spTgt spid="85"/>
                                        </p:tgtEl>
                                      </p:cBhvr>
                                    </p:animEffect>
                                  </p:childTnLst>
                                </p:cTn>
                              </p:par>
                            </p:childTnLst>
                          </p:cTn>
                        </p:par>
                        <p:par>
                          <p:cTn id="131" fill="hold">
                            <p:stCondLst>
                              <p:cond delay="16000"/>
                            </p:stCondLst>
                            <p:childTnLst>
                              <p:par>
                                <p:cTn id="132" presetID="10" presetClass="entr" presetSubtype="0" fill="hold" grpId="0" nodeType="afterEffect">
                                  <p:stCondLst>
                                    <p:cond delay="0"/>
                                  </p:stCondLst>
                                  <p:childTnLst>
                                    <p:set>
                                      <p:cBhvr>
                                        <p:cTn id="133" dur="1" fill="hold">
                                          <p:stCondLst>
                                            <p:cond delay="0"/>
                                          </p:stCondLst>
                                        </p:cTn>
                                        <p:tgtEl>
                                          <p:spTgt spid="62"/>
                                        </p:tgtEl>
                                        <p:attrNameLst>
                                          <p:attrName>style.visibility</p:attrName>
                                        </p:attrNameLst>
                                      </p:cBhvr>
                                      <p:to>
                                        <p:strVal val="visible"/>
                                      </p:to>
                                    </p:set>
                                    <p:animEffect transition="in" filter="fade">
                                      <p:cBhvr>
                                        <p:cTn id="134" dur="500"/>
                                        <p:tgtEl>
                                          <p:spTgt spid="62"/>
                                        </p:tgtEl>
                                      </p:cBhvr>
                                    </p:animEffect>
                                  </p:childTnLst>
                                </p:cTn>
                              </p:par>
                            </p:childTnLst>
                          </p:cTn>
                        </p:par>
                        <p:par>
                          <p:cTn id="135" fill="hold">
                            <p:stCondLst>
                              <p:cond delay="16500"/>
                            </p:stCondLst>
                            <p:childTnLst>
                              <p:par>
                                <p:cTn id="136" presetID="10" presetClass="entr" presetSubtype="0" fill="hold" grpId="0" nodeType="afterEffect">
                                  <p:stCondLst>
                                    <p:cond delay="0"/>
                                  </p:stCondLst>
                                  <p:childTnLst>
                                    <p:set>
                                      <p:cBhvr>
                                        <p:cTn id="137" dur="1" fill="hold">
                                          <p:stCondLst>
                                            <p:cond delay="0"/>
                                          </p:stCondLst>
                                        </p:cTn>
                                        <p:tgtEl>
                                          <p:spTgt spid="63"/>
                                        </p:tgtEl>
                                        <p:attrNameLst>
                                          <p:attrName>style.visibility</p:attrName>
                                        </p:attrNameLst>
                                      </p:cBhvr>
                                      <p:to>
                                        <p:strVal val="visible"/>
                                      </p:to>
                                    </p:set>
                                    <p:animEffect transition="in" filter="fade">
                                      <p:cBhvr>
                                        <p:cTn id="138" dur="500"/>
                                        <p:tgtEl>
                                          <p:spTgt spid="63"/>
                                        </p:tgtEl>
                                      </p:cBhvr>
                                    </p:animEffect>
                                  </p:childTnLst>
                                </p:cTn>
                              </p:par>
                            </p:childTnLst>
                          </p:cTn>
                        </p:par>
                        <p:par>
                          <p:cTn id="139" fill="hold">
                            <p:stCondLst>
                              <p:cond delay="17000"/>
                            </p:stCondLst>
                            <p:childTnLst>
                              <p:par>
                                <p:cTn id="140" presetID="10" presetClass="entr" presetSubtype="0" fill="hold" nodeType="afterEffect">
                                  <p:stCondLst>
                                    <p:cond delay="0"/>
                                  </p:stCondLst>
                                  <p:childTnLst>
                                    <p:set>
                                      <p:cBhvr>
                                        <p:cTn id="141" dur="1" fill="hold">
                                          <p:stCondLst>
                                            <p:cond delay="0"/>
                                          </p:stCondLst>
                                        </p:cTn>
                                        <p:tgtEl>
                                          <p:spTgt spid="78"/>
                                        </p:tgtEl>
                                        <p:attrNameLst>
                                          <p:attrName>style.visibility</p:attrName>
                                        </p:attrNameLst>
                                      </p:cBhvr>
                                      <p:to>
                                        <p:strVal val="visible"/>
                                      </p:to>
                                    </p:set>
                                    <p:animEffect transition="in" filter="fade">
                                      <p:cBhvr>
                                        <p:cTn id="142" dur="500"/>
                                        <p:tgtEl>
                                          <p:spTgt spid="78"/>
                                        </p:tgtEl>
                                      </p:cBhvr>
                                    </p:animEffect>
                                  </p:childTnLst>
                                </p:cTn>
                              </p:par>
                            </p:childTnLst>
                          </p:cTn>
                        </p:par>
                        <p:par>
                          <p:cTn id="143" fill="hold">
                            <p:stCondLst>
                              <p:cond delay="17500"/>
                            </p:stCondLst>
                            <p:childTnLst>
                              <p:par>
                                <p:cTn id="144" presetID="10" presetClass="entr" presetSubtype="0" fill="hold" nodeType="afterEffect">
                                  <p:stCondLst>
                                    <p:cond delay="0"/>
                                  </p:stCondLst>
                                  <p:childTnLst>
                                    <p:set>
                                      <p:cBhvr>
                                        <p:cTn id="145" dur="1" fill="hold">
                                          <p:stCondLst>
                                            <p:cond delay="0"/>
                                          </p:stCondLst>
                                        </p:cTn>
                                        <p:tgtEl>
                                          <p:spTgt spid="79"/>
                                        </p:tgtEl>
                                        <p:attrNameLst>
                                          <p:attrName>style.visibility</p:attrName>
                                        </p:attrNameLst>
                                      </p:cBhvr>
                                      <p:to>
                                        <p:strVal val="visible"/>
                                      </p:to>
                                    </p:set>
                                    <p:animEffect transition="in" filter="fade">
                                      <p:cBhvr>
                                        <p:cTn id="146" dur="500"/>
                                        <p:tgtEl>
                                          <p:spTgt spid="79"/>
                                        </p:tgtEl>
                                      </p:cBhvr>
                                    </p:animEffect>
                                  </p:childTnLst>
                                </p:cTn>
                              </p:par>
                            </p:childTnLst>
                          </p:cTn>
                        </p:par>
                        <p:par>
                          <p:cTn id="147" fill="hold">
                            <p:stCondLst>
                              <p:cond delay="18000"/>
                            </p:stCondLst>
                            <p:childTnLst>
                              <p:par>
                                <p:cTn id="148" presetID="10" presetClass="entr" presetSubtype="0" fill="hold" grpId="0" nodeType="afterEffect">
                                  <p:stCondLst>
                                    <p:cond delay="0"/>
                                  </p:stCondLst>
                                  <p:childTnLst>
                                    <p:set>
                                      <p:cBhvr>
                                        <p:cTn id="149" dur="1" fill="hold">
                                          <p:stCondLst>
                                            <p:cond delay="0"/>
                                          </p:stCondLst>
                                        </p:cTn>
                                        <p:tgtEl>
                                          <p:spTgt spid="80"/>
                                        </p:tgtEl>
                                        <p:attrNameLst>
                                          <p:attrName>style.visibility</p:attrName>
                                        </p:attrNameLst>
                                      </p:cBhvr>
                                      <p:to>
                                        <p:strVal val="visible"/>
                                      </p:to>
                                    </p:set>
                                    <p:animEffect transition="in" filter="fade">
                                      <p:cBhvr>
                                        <p:cTn id="150" dur="500"/>
                                        <p:tgtEl>
                                          <p:spTgt spid="80"/>
                                        </p:tgtEl>
                                      </p:cBhvr>
                                    </p:animEffect>
                                  </p:childTnLst>
                                </p:cTn>
                              </p:par>
                            </p:childTnLst>
                          </p:cTn>
                        </p:par>
                        <p:par>
                          <p:cTn id="151" fill="hold">
                            <p:stCondLst>
                              <p:cond delay="18500"/>
                            </p:stCondLst>
                            <p:childTnLst>
                              <p:par>
                                <p:cTn id="152" presetID="10" presetClass="entr" presetSubtype="0" fill="hold" grpId="0" nodeType="afterEffect">
                                  <p:stCondLst>
                                    <p:cond delay="0"/>
                                  </p:stCondLst>
                                  <p:childTnLst>
                                    <p:set>
                                      <p:cBhvr>
                                        <p:cTn id="153" dur="1" fill="hold">
                                          <p:stCondLst>
                                            <p:cond delay="0"/>
                                          </p:stCondLst>
                                        </p:cTn>
                                        <p:tgtEl>
                                          <p:spTgt spid="86"/>
                                        </p:tgtEl>
                                        <p:attrNameLst>
                                          <p:attrName>style.visibility</p:attrName>
                                        </p:attrNameLst>
                                      </p:cBhvr>
                                      <p:to>
                                        <p:strVal val="visible"/>
                                      </p:to>
                                    </p:set>
                                    <p:animEffect transition="in" filter="fade">
                                      <p:cBhvr>
                                        <p:cTn id="154"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80" grpId="0" animBg="1"/>
      <p:bldP spid="81" grpId="0" animBg="1"/>
      <p:bldP spid="82" grpId="0"/>
      <p:bldP spid="83" grpId="0"/>
      <p:bldP spid="84" grpId="0"/>
      <p:bldP spid="85" grpId="0"/>
      <p:bldP spid="86"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3282987" y="4942110"/>
            <a:ext cx="17911260" cy="1435796"/>
            <a:chOff x="1708778" y="2337375"/>
            <a:chExt cx="8957963" cy="717898"/>
          </a:xfrm>
        </p:grpSpPr>
        <p:sp>
          <p:nvSpPr>
            <p:cNvPr id="32" name="Shape 3747"/>
            <p:cNvSpPr/>
            <p:nvPr/>
          </p:nvSpPr>
          <p:spPr>
            <a:xfrm>
              <a:off x="614422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4" name="Shape 3748"/>
            <p:cNvSpPr/>
            <p:nvPr/>
          </p:nvSpPr>
          <p:spPr>
            <a:xfrm>
              <a:off x="6231468"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6" name="Shape 3749"/>
            <p:cNvSpPr/>
            <p:nvPr/>
          </p:nvSpPr>
          <p:spPr>
            <a:xfrm>
              <a:off x="6513255"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7" name="Shape 3750"/>
            <p:cNvSpPr/>
            <p:nvPr/>
          </p:nvSpPr>
          <p:spPr>
            <a:xfrm>
              <a:off x="660049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8" name="Shape 3751"/>
            <p:cNvSpPr/>
            <p:nvPr/>
          </p:nvSpPr>
          <p:spPr>
            <a:xfrm>
              <a:off x="688367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39" name="Shape 3752"/>
            <p:cNvSpPr/>
            <p:nvPr/>
          </p:nvSpPr>
          <p:spPr>
            <a:xfrm>
              <a:off x="6970915"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3" name="Group 2"/>
            <p:cNvGrpSpPr/>
            <p:nvPr/>
          </p:nvGrpSpPr>
          <p:grpSpPr>
            <a:xfrm>
              <a:off x="7252702" y="2337375"/>
              <a:ext cx="283144" cy="714746"/>
              <a:chOff x="7252702" y="2337375"/>
              <a:chExt cx="283144" cy="714746"/>
            </a:xfrm>
            <a:solidFill>
              <a:schemeClr val="bg1">
                <a:lumMod val="85000"/>
              </a:schemeClr>
            </a:solidFill>
          </p:grpSpPr>
          <p:sp>
            <p:nvSpPr>
              <p:cNvPr id="40" name="Shape 3753"/>
              <p:cNvSpPr/>
              <p:nvPr/>
            </p:nvSpPr>
            <p:spPr>
              <a:xfrm>
                <a:off x="725270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5" name="Shape 3754"/>
              <p:cNvSpPr/>
              <p:nvPr/>
            </p:nvSpPr>
            <p:spPr>
              <a:xfrm>
                <a:off x="7339941"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4" name="Group 3"/>
            <p:cNvGrpSpPr/>
            <p:nvPr/>
          </p:nvGrpSpPr>
          <p:grpSpPr>
            <a:xfrm>
              <a:off x="7622750" y="2337375"/>
              <a:ext cx="283144" cy="714746"/>
              <a:chOff x="7622750" y="2337375"/>
              <a:chExt cx="283144" cy="714746"/>
            </a:xfrm>
            <a:solidFill>
              <a:schemeClr val="bg1">
                <a:lumMod val="85000"/>
              </a:schemeClr>
            </a:solidFill>
          </p:grpSpPr>
          <p:sp>
            <p:nvSpPr>
              <p:cNvPr id="46" name="Shape 3755"/>
              <p:cNvSpPr/>
              <p:nvPr/>
            </p:nvSpPr>
            <p:spPr>
              <a:xfrm>
                <a:off x="7622750"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7" name="Shape 3756"/>
              <p:cNvSpPr/>
              <p:nvPr/>
            </p:nvSpPr>
            <p:spPr>
              <a:xfrm>
                <a:off x="770999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5" name="Group 4"/>
            <p:cNvGrpSpPr/>
            <p:nvPr/>
          </p:nvGrpSpPr>
          <p:grpSpPr>
            <a:xfrm>
              <a:off x="7991776" y="2337375"/>
              <a:ext cx="283144" cy="714746"/>
              <a:chOff x="7991776" y="2337375"/>
              <a:chExt cx="283144" cy="714746"/>
            </a:xfrm>
            <a:solidFill>
              <a:schemeClr val="bg1">
                <a:lumMod val="85000"/>
              </a:schemeClr>
            </a:solidFill>
          </p:grpSpPr>
          <p:sp>
            <p:nvSpPr>
              <p:cNvPr id="48" name="Shape 3757"/>
              <p:cNvSpPr/>
              <p:nvPr/>
            </p:nvSpPr>
            <p:spPr>
              <a:xfrm>
                <a:off x="799177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49" name="Shape 3758"/>
              <p:cNvSpPr/>
              <p:nvPr/>
            </p:nvSpPr>
            <p:spPr>
              <a:xfrm>
                <a:off x="8079016"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6" name="Group 5"/>
            <p:cNvGrpSpPr/>
            <p:nvPr/>
          </p:nvGrpSpPr>
          <p:grpSpPr>
            <a:xfrm>
              <a:off x="8362198" y="2337375"/>
              <a:ext cx="283144" cy="714746"/>
              <a:chOff x="8362198" y="2337375"/>
              <a:chExt cx="283144" cy="714746"/>
            </a:xfrm>
            <a:solidFill>
              <a:schemeClr val="bg1">
                <a:lumMod val="85000"/>
              </a:schemeClr>
            </a:solidFill>
          </p:grpSpPr>
          <p:sp>
            <p:nvSpPr>
              <p:cNvPr id="50" name="Shape 3759"/>
              <p:cNvSpPr/>
              <p:nvPr/>
            </p:nvSpPr>
            <p:spPr>
              <a:xfrm>
                <a:off x="836219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1" name="Shape 3760"/>
              <p:cNvSpPr/>
              <p:nvPr/>
            </p:nvSpPr>
            <p:spPr>
              <a:xfrm>
                <a:off x="844943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7" name="Group 6"/>
            <p:cNvGrpSpPr/>
            <p:nvPr/>
          </p:nvGrpSpPr>
          <p:grpSpPr>
            <a:xfrm>
              <a:off x="8731224" y="2337375"/>
              <a:ext cx="283144" cy="714746"/>
              <a:chOff x="8731224" y="2337375"/>
              <a:chExt cx="283144" cy="714746"/>
            </a:xfrm>
            <a:solidFill>
              <a:schemeClr val="bg1">
                <a:lumMod val="85000"/>
              </a:schemeClr>
            </a:solidFill>
          </p:grpSpPr>
          <p:sp>
            <p:nvSpPr>
              <p:cNvPr id="52" name="Shape 3761"/>
              <p:cNvSpPr/>
              <p:nvPr/>
            </p:nvSpPr>
            <p:spPr>
              <a:xfrm>
                <a:off x="873122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3" name="Shape 3762"/>
              <p:cNvSpPr/>
              <p:nvPr/>
            </p:nvSpPr>
            <p:spPr>
              <a:xfrm>
                <a:off x="881846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54" name="Shape 3763"/>
            <p:cNvSpPr/>
            <p:nvPr/>
          </p:nvSpPr>
          <p:spPr>
            <a:xfrm>
              <a:off x="318899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5" name="Shape 3764"/>
            <p:cNvSpPr/>
            <p:nvPr/>
          </p:nvSpPr>
          <p:spPr>
            <a:xfrm>
              <a:off x="3276233"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6" name="Shape 3765"/>
            <p:cNvSpPr/>
            <p:nvPr/>
          </p:nvSpPr>
          <p:spPr>
            <a:xfrm>
              <a:off x="3558020"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7" name="Shape 3766"/>
            <p:cNvSpPr/>
            <p:nvPr/>
          </p:nvSpPr>
          <p:spPr>
            <a:xfrm>
              <a:off x="3645259"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8" name="Shape 3767"/>
            <p:cNvSpPr/>
            <p:nvPr/>
          </p:nvSpPr>
          <p:spPr>
            <a:xfrm>
              <a:off x="392850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59" name="Shape 3768"/>
            <p:cNvSpPr/>
            <p:nvPr/>
          </p:nvSpPr>
          <p:spPr>
            <a:xfrm>
              <a:off x="4015679"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0" name="Shape 3769"/>
            <p:cNvSpPr/>
            <p:nvPr/>
          </p:nvSpPr>
          <p:spPr>
            <a:xfrm>
              <a:off x="4297467"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1" name="Shape 3770"/>
            <p:cNvSpPr/>
            <p:nvPr/>
          </p:nvSpPr>
          <p:spPr>
            <a:xfrm>
              <a:off x="4384706"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2" name="Shape 3771"/>
            <p:cNvSpPr/>
            <p:nvPr/>
          </p:nvSpPr>
          <p:spPr>
            <a:xfrm>
              <a:off x="4667515"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3" name="Shape 3772"/>
            <p:cNvSpPr/>
            <p:nvPr/>
          </p:nvSpPr>
          <p:spPr>
            <a:xfrm>
              <a:off x="475475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4" name="Shape 3773"/>
            <p:cNvSpPr/>
            <p:nvPr/>
          </p:nvSpPr>
          <p:spPr>
            <a:xfrm>
              <a:off x="503654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5" name="Shape 3774"/>
            <p:cNvSpPr/>
            <p:nvPr/>
          </p:nvSpPr>
          <p:spPr>
            <a:xfrm>
              <a:off x="512378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6" name="Shape 3775"/>
            <p:cNvSpPr/>
            <p:nvPr/>
          </p:nvSpPr>
          <p:spPr>
            <a:xfrm>
              <a:off x="540696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7" name="Shape 3776"/>
            <p:cNvSpPr/>
            <p:nvPr/>
          </p:nvSpPr>
          <p:spPr>
            <a:xfrm>
              <a:off x="5494201"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8" name="Shape 3777"/>
            <p:cNvSpPr/>
            <p:nvPr/>
          </p:nvSpPr>
          <p:spPr>
            <a:xfrm>
              <a:off x="577598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69" name="Shape 3778"/>
            <p:cNvSpPr/>
            <p:nvPr/>
          </p:nvSpPr>
          <p:spPr>
            <a:xfrm>
              <a:off x="586322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0" name="Shape 3779"/>
            <p:cNvSpPr/>
            <p:nvPr/>
          </p:nvSpPr>
          <p:spPr>
            <a:xfrm>
              <a:off x="170877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1" name="Shape 3780"/>
            <p:cNvSpPr/>
            <p:nvPr/>
          </p:nvSpPr>
          <p:spPr>
            <a:xfrm>
              <a:off x="179601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2" name="Shape 3781"/>
            <p:cNvSpPr/>
            <p:nvPr/>
          </p:nvSpPr>
          <p:spPr>
            <a:xfrm>
              <a:off x="207780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3" name="Shape 3782"/>
            <p:cNvSpPr/>
            <p:nvPr/>
          </p:nvSpPr>
          <p:spPr>
            <a:xfrm>
              <a:off x="2165043"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4" name="Shape 3783"/>
            <p:cNvSpPr/>
            <p:nvPr/>
          </p:nvSpPr>
          <p:spPr>
            <a:xfrm>
              <a:off x="2448225"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5" name="Shape 3784"/>
            <p:cNvSpPr/>
            <p:nvPr/>
          </p:nvSpPr>
          <p:spPr>
            <a:xfrm>
              <a:off x="253546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6" name="Shape 3785"/>
            <p:cNvSpPr/>
            <p:nvPr/>
          </p:nvSpPr>
          <p:spPr>
            <a:xfrm>
              <a:off x="2817251"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77" name="Shape 3786"/>
            <p:cNvSpPr/>
            <p:nvPr/>
          </p:nvSpPr>
          <p:spPr>
            <a:xfrm>
              <a:off x="290449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120" name="Group 3831"/>
            <p:cNvGrpSpPr/>
            <p:nvPr/>
          </p:nvGrpSpPr>
          <p:grpSpPr>
            <a:xfrm>
              <a:off x="6145263" y="2340527"/>
              <a:ext cx="283144" cy="714746"/>
              <a:chOff x="0" y="0"/>
              <a:chExt cx="590244" cy="1489964"/>
            </a:xfrm>
            <a:solidFill>
              <a:schemeClr val="accent1"/>
            </a:solidFill>
          </p:grpSpPr>
          <p:sp>
            <p:nvSpPr>
              <p:cNvPr id="163" name="Shape 382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64" name="Shape 3830"/>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1" name="Group 3834"/>
            <p:cNvGrpSpPr/>
            <p:nvPr/>
          </p:nvGrpSpPr>
          <p:grpSpPr>
            <a:xfrm>
              <a:off x="6514290" y="2340527"/>
              <a:ext cx="283144" cy="714746"/>
              <a:chOff x="0" y="0"/>
              <a:chExt cx="590244" cy="1489964"/>
            </a:xfrm>
            <a:solidFill>
              <a:schemeClr val="accent1"/>
            </a:solidFill>
          </p:grpSpPr>
          <p:sp>
            <p:nvSpPr>
              <p:cNvPr id="161" name="Shape 383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62" name="Shape 383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2" name="Group 3837"/>
            <p:cNvGrpSpPr/>
            <p:nvPr/>
          </p:nvGrpSpPr>
          <p:grpSpPr>
            <a:xfrm>
              <a:off x="6884711" y="2340527"/>
              <a:ext cx="283145" cy="714746"/>
              <a:chOff x="0" y="0"/>
              <a:chExt cx="590244" cy="1489964"/>
            </a:xfrm>
            <a:solidFill>
              <a:schemeClr val="accent1"/>
            </a:solidFill>
          </p:grpSpPr>
          <p:sp>
            <p:nvSpPr>
              <p:cNvPr id="159" name="Shape 383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60" name="Shape 3836"/>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3" name="Group 3840"/>
            <p:cNvGrpSpPr/>
            <p:nvPr/>
          </p:nvGrpSpPr>
          <p:grpSpPr>
            <a:xfrm>
              <a:off x="3190030" y="2340527"/>
              <a:ext cx="283144" cy="714746"/>
              <a:chOff x="0" y="0"/>
              <a:chExt cx="590244" cy="1489964"/>
            </a:xfrm>
            <a:solidFill>
              <a:schemeClr val="accent1"/>
            </a:solidFill>
          </p:grpSpPr>
          <p:sp>
            <p:nvSpPr>
              <p:cNvPr id="157" name="Shape 383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58" name="Shape 383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4" name="Group 3843"/>
            <p:cNvGrpSpPr/>
            <p:nvPr/>
          </p:nvGrpSpPr>
          <p:grpSpPr>
            <a:xfrm>
              <a:off x="3559056" y="2340527"/>
              <a:ext cx="283144" cy="714746"/>
              <a:chOff x="0" y="0"/>
              <a:chExt cx="590244" cy="1489964"/>
            </a:xfrm>
            <a:solidFill>
              <a:schemeClr val="accent1"/>
            </a:solidFill>
          </p:grpSpPr>
          <p:sp>
            <p:nvSpPr>
              <p:cNvPr id="155" name="Shape 384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56" name="Shape 384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5" name="Group 3846"/>
            <p:cNvGrpSpPr/>
            <p:nvPr/>
          </p:nvGrpSpPr>
          <p:grpSpPr>
            <a:xfrm>
              <a:off x="3929542" y="2340527"/>
              <a:ext cx="283144" cy="714746"/>
              <a:chOff x="0" y="0"/>
              <a:chExt cx="590244" cy="1489964"/>
            </a:xfrm>
            <a:solidFill>
              <a:schemeClr val="accent1"/>
            </a:solidFill>
          </p:grpSpPr>
          <p:sp>
            <p:nvSpPr>
              <p:cNvPr id="153" name="Shape 3844"/>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54" name="Shape 3845"/>
              <p:cNvSpPr/>
              <p:nvPr/>
            </p:nvSpPr>
            <p:spPr>
              <a:xfrm>
                <a:off x="181722"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6" name="Group 3849"/>
            <p:cNvGrpSpPr/>
            <p:nvPr/>
          </p:nvGrpSpPr>
          <p:grpSpPr>
            <a:xfrm>
              <a:off x="4298503" y="2340527"/>
              <a:ext cx="283144" cy="714746"/>
              <a:chOff x="0" y="0"/>
              <a:chExt cx="590244" cy="1489964"/>
            </a:xfrm>
            <a:solidFill>
              <a:schemeClr val="accent1"/>
            </a:solidFill>
          </p:grpSpPr>
          <p:sp>
            <p:nvSpPr>
              <p:cNvPr id="151" name="Shape 3847"/>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52" name="Shape 3848"/>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7" name="Group 3852"/>
            <p:cNvGrpSpPr/>
            <p:nvPr/>
          </p:nvGrpSpPr>
          <p:grpSpPr>
            <a:xfrm>
              <a:off x="4668551" y="2340527"/>
              <a:ext cx="283144" cy="714746"/>
              <a:chOff x="0" y="0"/>
              <a:chExt cx="590244" cy="1489964"/>
            </a:xfrm>
            <a:solidFill>
              <a:schemeClr val="accent1"/>
            </a:solidFill>
          </p:grpSpPr>
          <p:sp>
            <p:nvSpPr>
              <p:cNvPr id="149" name="Shape 3850"/>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50" name="Shape 3851"/>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8" name="Group 3855"/>
            <p:cNvGrpSpPr/>
            <p:nvPr/>
          </p:nvGrpSpPr>
          <p:grpSpPr>
            <a:xfrm>
              <a:off x="5037578" y="2340527"/>
              <a:ext cx="283144" cy="714746"/>
              <a:chOff x="0" y="0"/>
              <a:chExt cx="590244" cy="1489964"/>
            </a:xfrm>
            <a:solidFill>
              <a:schemeClr val="accent1"/>
            </a:solidFill>
          </p:grpSpPr>
          <p:sp>
            <p:nvSpPr>
              <p:cNvPr id="147" name="Shape 3853"/>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48" name="Shape 3854"/>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9" name="Group 3858"/>
            <p:cNvGrpSpPr/>
            <p:nvPr/>
          </p:nvGrpSpPr>
          <p:grpSpPr>
            <a:xfrm>
              <a:off x="5407999" y="2340527"/>
              <a:ext cx="283144" cy="714746"/>
              <a:chOff x="0" y="0"/>
              <a:chExt cx="590244" cy="1489964"/>
            </a:xfrm>
            <a:solidFill>
              <a:schemeClr val="accent1"/>
            </a:solidFill>
          </p:grpSpPr>
          <p:sp>
            <p:nvSpPr>
              <p:cNvPr id="145" name="Shape 3856"/>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46" name="Shape 3857"/>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0" name="Group 3861"/>
            <p:cNvGrpSpPr/>
            <p:nvPr/>
          </p:nvGrpSpPr>
          <p:grpSpPr>
            <a:xfrm>
              <a:off x="5777024" y="2340527"/>
              <a:ext cx="283144" cy="714746"/>
              <a:chOff x="0" y="0"/>
              <a:chExt cx="590244" cy="1489964"/>
            </a:xfrm>
            <a:solidFill>
              <a:schemeClr val="accent1"/>
            </a:solidFill>
          </p:grpSpPr>
          <p:sp>
            <p:nvSpPr>
              <p:cNvPr id="143" name="Shape 385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44" name="Shape 3860"/>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1" name="Group 3864"/>
            <p:cNvGrpSpPr/>
            <p:nvPr/>
          </p:nvGrpSpPr>
          <p:grpSpPr>
            <a:xfrm>
              <a:off x="1709814" y="2340527"/>
              <a:ext cx="283144" cy="714746"/>
              <a:chOff x="0" y="0"/>
              <a:chExt cx="590244" cy="1489964"/>
            </a:xfrm>
            <a:solidFill>
              <a:schemeClr val="accent1"/>
            </a:solidFill>
          </p:grpSpPr>
          <p:sp>
            <p:nvSpPr>
              <p:cNvPr id="141" name="Shape 386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42" name="Shape 386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2" name="Group 3867"/>
            <p:cNvGrpSpPr/>
            <p:nvPr/>
          </p:nvGrpSpPr>
          <p:grpSpPr>
            <a:xfrm>
              <a:off x="2078840" y="2340527"/>
              <a:ext cx="283144" cy="714746"/>
              <a:chOff x="0" y="0"/>
              <a:chExt cx="590244" cy="1489964"/>
            </a:xfrm>
            <a:solidFill>
              <a:schemeClr val="accent1"/>
            </a:solidFill>
          </p:grpSpPr>
          <p:sp>
            <p:nvSpPr>
              <p:cNvPr id="139" name="Shape 386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40" name="Shape 3866"/>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3" name="Group 3870"/>
            <p:cNvGrpSpPr/>
            <p:nvPr/>
          </p:nvGrpSpPr>
          <p:grpSpPr>
            <a:xfrm>
              <a:off x="2449260" y="2340527"/>
              <a:ext cx="283145" cy="714746"/>
              <a:chOff x="0" y="0"/>
              <a:chExt cx="590244" cy="1489964"/>
            </a:xfrm>
            <a:solidFill>
              <a:schemeClr val="accent1"/>
            </a:solidFill>
          </p:grpSpPr>
          <p:sp>
            <p:nvSpPr>
              <p:cNvPr id="137" name="Shape 386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38" name="Shape 386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4" name="Group 3873"/>
            <p:cNvGrpSpPr/>
            <p:nvPr/>
          </p:nvGrpSpPr>
          <p:grpSpPr>
            <a:xfrm>
              <a:off x="2818287" y="2340527"/>
              <a:ext cx="283144" cy="714746"/>
              <a:chOff x="0" y="0"/>
              <a:chExt cx="590244" cy="1489964"/>
            </a:xfrm>
            <a:solidFill>
              <a:schemeClr val="accent1"/>
            </a:solidFill>
          </p:grpSpPr>
          <p:sp>
            <p:nvSpPr>
              <p:cNvPr id="135" name="Shape 387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36" name="Shape 387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200" name="Shape 3908"/>
            <p:cNvSpPr/>
            <p:nvPr/>
          </p:nvSpPr>
          <p:spPr>
            <a:xfrm>
              <a:off x="9275522" y="2601696"/>
              <a:ext cx="239966" cy="192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8640"/>
                  </a:lnTo>
                  <a:lnTo>
                    <a:pt x="0" y="8640"/>
                  </a:lnTo>
                  <a:cubicBezTo>
                    <a:pt x="0" y="8640"/>
                    <a:pt x="0" y="0"/>
                    <a:pt x="0" y="0"/>
                  </a:cubicBezTo>
                  <a:close/>
                  <a:moveTo>
                    <a:pt x="0" y="12960"/>
                  </a:moveTo>
                  <a:lnTo>
                    <a:pt x="21600" y="12960"/>
                  </a:lnTo>
                  <a:lnTo>
                    <a:pt x="21600" y="21600"/>
                  </a:lnTo>
                  <a:lnTo>
                    <a:pt x="0" y="21600"/>
                  </a:lnTo>
                  <a:cubicBezTo>
                    <a:pt x="0" y="21600"/>
                    <a:pt x="0" y="12960"/>
                    <a:pt x="0" y="12960"/>
                  </a:cubicBezTo>
                  <a:close/>
                </a:path>
              </a:pathLst>
            </a:custGeom>
            <a:solidFill>
              <a:schemeClr val="accent1"/>
            </a:solidFill>
            <a:ln w="12700">
              <a:miter lim="400000"/>
            </a:ln>
          </p:spPr>
          <p:txBody>
            <a:bodyPr lIns="38100" tIns="38100" rIns="38100" bIns="38100" anchor="ctr"/>
            <a:lstStyle/>
            <a:p>
              <a:pPr lvl="0">
                <a:defRPr sz="3200">
                  <a:solidFill>
                    <a:srgbClr val="FFFFFF"/>
                  </a:solidFill>
                  <a:latin typeface="Helvetica Light"/>
                  <a:ea typeface="Helvetica Light"/>
                  <a:cs typeface="Helvetica Light"/>
                  <a:sym typeface="Helvetica Light"/>
                </a:defRPr>
              </a:pPr>
              <a:endParaRPr/>
            </a:p>
          </p:txBody>
        </p:sp>
        <p:sp>
          <p:nvSpPr>
            <p:cNvPr id="207" name="Text Placeholder 2"/>
            <p:cNvSpPr txBox="1">
              <a:spLocks/>
            </p:cNvSpPr>
            <p:nvPr/>
          </p:nvSpPr>
          <p:spPr>
            <a:xfrm>
              <a:off x="9776642" y="2451213"/>
              <a:ext cx="890099" cy="531474"/>
            </a:xfrm>
            <a:prstGeom prst="rect">
              <a:avLst/>
            </a:prstGeom>
            <a:noFill/>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5600" dirty="0">
                  <a:solidFill>
                    <a:schemeClr val="tx2"/>
                  </a:solidFill>
                  <a:latin typeface="Lato Black"/>
                  <a:cs typeface="Lato Black"/>
                </a:rPr>
                <a:t>85%</a:t>
              </a:r>
            </a:p>
          </p:txBody>
        </p:sp>
      </p:grpSp>
      <p:grpSp>
        <p:nvGrpSpPr>
          <p:cNvPr id="18" name="Group 17"/>
          <p:cNvGrpSpPr/>
          <p:nvPr/>
        </p:nvGrpSpPr>
        <p:grpSpPr>
          <a:xfrm>
            <a:off x="3237008" y="7091517"/>
            <a:ext cx="17957238" cy="1432734"/>
            <a:chOff x="1685783" y="3412078"/>
            <a:chExt cx="8980958" cy="716367"/>
          </a:xfrm>
        </p:grpSpPr>
        <p:grpSp>
          <p:nvGrpSpPr>
            <p:cNvPr id="9" name="Group 8"/>
            <p:cNvGrpSpPr/>
            <p:nvPr/>
          </p:nvGrpSpPr>
          <p:grpSpPr>
            <a:xfrm>
              <a:off x="6121233" y="3412078"/>
              <a:ext cx="328647" cy="713215"/>
              <a:chOff x="6121233" y="3412078"/>
              <a:chExt cx="328647" cy="713215"/>
            </a:xfrm>
            <a:solidFill>
              <a:schemeClr val="bg1">
                <a:lumMod val="85000"/>
              </a:schemeClr>
            </a:solidFill>
          </p:grpSpPr>
          <p:sp>
            <p:nvSpPr>
              <p:cNvPr id="79" name="Shape 3788"/>
              <p:cNvSpPr/>
              <p:nvPr/>
            </p:nvSpPr>
            <p:spPr>
              <a:xfrm>
                <a:off x="623027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80" name="Shape 3789"/>
              <p:cNvSpPr/>
              <p:nvPr/>
            </p:nvSpPr>
            <p:spPr>
              <a:xfrm>
                <a:off x="612123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0" name="Group 9"/>
            <p:cNvGrpSpPr/>
            <p:nvPr/>
          </p:nvGrpSpPr>
          <p:grpSpPr>
            <a:xfrm>
              <a:off x="6490258" y="3412078"/>
              <a:ext cx="328648" cy="713215"/>
              <a:chOff x="6490258" y="3412078"/>
              <a:chExt cx="328648" cy="713215"/>
            </a:xfrm>
            <a:solidFill>
              <a:schemeClr val="bg1">
                <a:lumMod val="85000"/>
              </a:schemeClr>
            </a:solidFill>
          </p:grpSpPr>
          <p:sp>
            <p:nvSpPr>
              <p:cNvPr id="81" name="Shape 3790"/>
              <p:cNvSpPr/>
              <p:nvPr/>
            </p:nvSpPr>
            <p:spPr>
              <a:xfrm>
                <a:off x="659930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82" name="Shape 3791"/>
              <p:cNvSpPr/>
              <p:nvPr/>
            </p:nvSpPr>
            <p:spPr>
              <a:xfrm>
                <a:off x="6490258"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1" name="Group 10"/>
            <p:cNvGrpSpPr/>
            <p:nvPr/>
          </p:nvGrpSpPr>
          <p:grpSpPr>
            <a:xfrm>
              <a:off x="6860681" y="3412078"/>
              <a:ext cx="328647" cy="713215"/>
              <a:chOff x="6860681" y="3412078"/>
              <a:chExt cx="328647" cy="713215"/>
            </a:xfrm>
            <a:solidFill>
              <a:schemeClr val="bg1">
                <a:lumMod val="85000"/>
              </a:schemeClr>
            </a:solidFill>
          </p:grpSpPr>
          <p:sp>
            <p:nvSpPr>
              <p:cNvPr id="83" name="Shape 3792"/>
              <p:cNvSpPr/>
              <p:nvPr/>
            </p:nvSpPr>
            <p:spPr>
              <a:xfrm>
                <a:off x="6969724"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84" name="Shape 3793"/>
              <p:cNvSpPr/>
              <p:nvPr/>
            </p:nvSpPr>
            <p:spPr>
              <a:xfrm>
                <a:off x="6860681"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2" name="Group 11"/>
            <p:cNvGrpSpPr/>
            <p:nvPr/>
          </p:nvGrpSpPr>
          <p:grpSpPr>
            <a:xfrm>
              <a:off x="7229705" y="3412078"/>
              <a:ext cx="328647" cy="713215"/>
              <a:chOff x="7229705" y="3412078"/>
              <a:chExt cx="328647" cy="713215"/>
            </a:xfrm>
            <a:solidFill>
              <a:schemeClr val="bg1">
                <a:lumMod val="85000"/>
              </a:schemeClr>
            </a:solidFill>
          </p:grpSpPr>
          <p:sp>
            <p:nvSpPr>
              <p:cNvPr id="85" name="Shape 3794"/>
              <p:cNvSpPr/>
              <p:nvPr/>
            </p:nvSpPr>
            <p:spPr>
              <a:xfrm>
                <a:off x="7338750"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86" name="Shape 3795"/>
              <p:cNvSpPr/>
              <p:nvPr/>
            </p:nvSpPr>
            <p:spPr>
              <a:xfrm>
                <a:off x="7229705"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3" name="Group 12"/>
            <p:cNvGrpSpPr/>
            <p:nvPr/>
          </p:nvGrpSpPr>
          <p:grpSpPr>
            <a:xfrm>
              <a:off x="7599755" y="3412078"/>
              <a:ext cx="328648" cy="713215"/>
              <a:chOff x="7599755" y="3412078"/>
              <a:chExt cx="328648" cy="713215"/>
            </a:xfrm>
            <a:solidFill>
              <a:schemeClr val="bg1">
                <a:lumMod val="85000"/>
              </a:schemeClr>
            </a:solidFill>
          </p:grpSpPr>
          <p:sp>
            <p:nvSpPr>
              <p:cNvPr id="87" name="Shape 3796"/>
              <p:cNvSpPr/>
              <p:nvPr/>
            </p:nvSpPr>
            <p:spPr>
              <a:xfrm>
                <a:off x="7708799"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88" name="Shape 3797"/>
              <p:cNvSpPr/>
              <p:nvPr/>
            </p:nvSpPr>
            <p:spPr>
              <a:xfrm>
                <a:off x="759975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4" name="Group 13"/>
            <p:cNvGrpSpPr/>
            <p:nvPr/>
          </p:nvGrpSpPr>
          <p:grpSpPr>
            <a:xfrm>
              <a:off x="7968781" y="3412078"/>
              <a:ext cx="328648" cy="713215"/>
              <a:chOff x="7968781" y="3412078"/>
              <a:chExt cx="328648" cy="713215"/>
            </a:xfrm>
            <a:solidFill>
              <a:schemeClr val="bg1">
                <a:lumMod val="85000"/>
              </a:schemeClr>
            </a:solidFill>
          </p:grpSpPr>
          <p:sp>
            <p:nvSpPr>
              <p:cNvPr id="89" name="Shape 3798"/>
              <p:cNvSpPr/>
              <p:nvPr/>
            </p:nvSpPr>
            <p:spPr>
              <a:xfrm>
                <a:off x="8077824"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0" name="Shape 3799"/>
              <p:cNvSpPr/>
              <p:nvPr/>
            </p:nvSpPr>
            <p:spPr>
              <a:xfrm>
                <a:off x="7968781"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5" name="Group 14"/>
            <p:cNvGrpSpPr/>
            <p:nvPr/>
          </p:nvGrpSpPr>
          <p:grpSpPr>
            <a:xfrm>
              <a:off x="8339202" y="3412078"/>
              <a:ext cx="328648" cy="713215"/>
              <a:chOff x="8339202" y="3412078"/>
              <a:chExt cx="328648" cy="713215"/>
            </a:xfrm>
            <a:solidFill>
              <a:schemeClr val="bg1">
                <a:lumMod val="85000"/>
              </a:schemeClr>
            </a:solidFill>
          </p:grpSpPr>
          <p:sp>
            <p:nvSpPr>
              <p:cNvPr id="91" name="Shape 3800"/>
              <p:cNvSpPr/>
              <p:nvPr/>
            </p:nvSpPr>
            <p:spPr>
              <a:xfrm>
                <a:off x="8448246"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2" name="Shape 3801"/>
              <p:cNvSpPr/>
              <p:nvPr/>
            </p:nvSpPr>
            <p:spPr>
              <a:xfrm>
                <a:off x="8339202"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6" name="Group 15"/>
            <p:cNvGrpSpPr/>
            <p:nvPr/>
          </p:nvGrpSpPr>
          <p:grpSpPr>
            <a:xfrm>
              <a:off x="8708228" y="3412078"/>
              <a:ext cx="328647" cy="713215"/>
              <a:chOff x="8708228" y="3412078"/>
              <a:chExt cx="328647" cy="713215"/>
            </a:xfrm>
            <a:solidFill>
              <a:schemeClr val="bg1">
                <a:lumMod val="85000"/>
              </a:schemeClr>
            </a:solidFill>
          </p:grpSpPr>
          <p:sp>
            <p:nvSpPr>
              <p:cNvPr id="93" name="Shape 3802"/>
              <p:cNvSpPr/>
              <p:nvPr/>
            </p:nvSpPr>
            <p:spPr>
              <a:xfrm>
                <a:off x="881727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4" name="Shape 3803"/>
              <p:cNvSpPr/>
              <p:nvPr/>
            </p:nvSpPr>
            <p:spPr>
              <a:xfrm>
                <a:off x="8708228"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95" name="Shape 3804"/>
            <p:cNvSpPr/>
            <p:nvPr/>
          </p:nvSpPr>
          <p:spPr>
            <a:xfrm>
              <a:off x="327504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6" name="Shape 3805"/>
            <p:cNvSpPr/>
            <p:nvPr/>
          </p:nvSpPr>
          <p:spPr>
            <a:xfrm>
              <a:off x="3165999"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7" name="Shape 3806"/>
            <p:cNvSpPr/>
            <p:nvPr/>
          </p:nvSpPr>
          <p:spPr>
            <a:xfrm>
              <a:off x="3644068"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8" name="Shape 3807"/>
            <p:cNvSpPr/>
            <p:nvPr/>
          </p:nvSpPr>
          <p:spPr>
            <a:xfrm>
              <a:off x="353502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99" name="Shape 3808"/>
            <p:cNvSpPr/>
            <p:nvPr/>
          </p:nvSpPr>
          <p:spPr>
            <a:xfrm>
              <a:off x="4014489"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0" name="Shape 3809"/>
            <p:cNvSpPr/>
            <p:nvPr/>
          </p:nvSpPr>
          <p:spPr>
            <a:xfrm>
              <a:off x="3905446"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1" name="Shape 3810"/>
            <p:cNvSpPr/>
            <p:nvPr/>
          </p:nvSpPr>
          <p:spPr>
            <a:xfrm>
              <a:off x="4383515"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2" name="Shape 3811"/>
            <p:cNvSpPr/>
            <p:nvPr/>
          </p:nvSpPr>
          <p:spPr>
            <a:xfrm>
              <a:off x="4274471"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3" name="Shape 3812"/>
            <p:cNvSpPr/>
            <p:nvPr/>
          </p:nvSpPr>
          <p:spPr>
            <a:xfrm>
              <a:off x="4753563"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4" name="Shape 3813"/>
            <p:cNvSpPr/>
            <p:nvPr/>
          </p:nvSpPr>
          <p:spPr>
            <a:xfrm>
              <a:off x="4644519"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5" name="Shape 3814"/>
            <p:cNvSpPr/>
            <p:nvPr/>
          </p:nvSpPr>
          <p:spPr>
            <a:xfrm>
              <a:off x="5122589"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6" name="Shape 3815"/>
            <p:cNvSpPr/>
            <p:nvPr/>
          </p:nvSpPr>
          <p:spPr>
            <a:xfrm>
              <a:off x="501354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7" name="Shape 3816"/>
            <p:cNvSpPr/>
            <p:nvPr/>
          </p:nvSpPr>
          <p:spPr>
            <a:xfrm>
              <a:off x="549301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08" name="Shape 3817"/>
            <p:cNvSpPr/>
            <p:nvPr/>
          </p:nvSpPr>
          <p:spPr>
            <a:xfrm>
              <a:off x="5383967"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8" name="Group 7"/>
            <p:cNvGrpSpPr/>
            <p:nvPr/>
          </p:nvGrpSpPr>
          <p:grpSpPr>
            <a:xfrm>
              <a:off x="5752993" y="3412078"/>
              <a:ext cx="328647" cy="713215"/>
              <a:chOff x="5752993" y="3412078"/>
              <a:chExt cx="328647" cy="713215"/>
            </a:xfrm>
            <a:solidFill>
              <a:schemeClr val="bg1">
                <a:lumMod val="85000"/>
              </a:schemeClr>
            </a:solidFill>
          </p:grpSpPr>
          <p:sp>
            <p:nvSpPr>
              <p:cNvPr id="109" name="Shape 3818"/>
              <p:cNvSpPr/>
              <p:nvPr/>
            </p:nvSpPr>
            <p:spPr>
              <a:xfrm>
                <a:off x="586203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0" name="Shape 3819"/>
              <p:cNvSpPr/>
              <p:nvPr/>
            </p:nvSpPr>
            <p:spPr>
              <a:xfrm>
                <a:off x="575299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111" name="Shape 3820"/>
            <p:cNvSpPr/>
            <p:nvPr/>
          </p:nvSpPr>
          <p:spPr>
            <a:xfrm>
              <a:off x="1794826"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2" name="Shape 3821"/>
            <p:cNvSpPr/>
            <p:nvPr/>
          </p:nvSpPr>
          <p:spPr>
            <a:xfrm>
              <a:off x="1685783"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3" name="Shape 3822"/>
            <p:cNvSpPr/>
            <p:nvPr/>
          </p:nvSpPr>
          <p:spPr>
            <a:xfrm>
              <a:off x="216385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4" name="Shape 3823"/>
            <p:cNvSpPr/>
            <p:nvPr/>
          </p:nvSpPr>
          <p:spPr>
            <a:xfrm>
              <a:off x="2054809"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5" name="Shape 3824"/>
            <p:cNvSpPr/>
            <p:nvPr/>
          </p:nvSpPr>
          <p:spPr>
            <a:xfrm>
              <a:off x="2534274"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6" name="Shape 3825"/>
            <p:cNvSpPr/>
            <p:nvPr/>
          </p:nvSpPr>
          <p:spPr>
            <a:xfrm>
              <a:off x="2425230"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7" name="Shape 3826"/>
            <p:cNvSpPr/>
            <p:nvPr/>
          </p:nvSpPr>
          <p:spPr>
            <a:xfrm>
              <a:off x="290324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18" name="Shape 3827"/>
            <p:cNvSpPr/>
            <p:nvPr/>
          </p:nvSpPr>
          <p:spPr>
            <a:xfrm>
              <a:off x="2794256"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166" name="Group 3876"/>
            <p:cNvGrpSpPr/>
            <p:nvPr/>
          </p:nvGrpSpPr>
          <p:grpSpPr>
            <a:xfrm>
              <a:off x="3167035" y="3415231"/>
              <a:ext cx="328647" cy="713214"/>
              <a:chOff x="0" y="0"/>
              <a:chExt cx="685101" cy="1486772"/>
            </a:xfrm>
            <a:solidFill>
              <a:schemeClr val="accent2"/>
            </a:solidFill>
          </p:grpSpPr>
          <p:sp>
            <p:nvSpPr>
              <p:cNvPr id="197" name="Shape 3874"/>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8" name="Shape 387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67" name="Group 3879"/>
            <p:cNvGrpSpPr/>
            <p:nvPr/>
          </p:nvGrpSpPr>
          <p:grpSpPr>
            <a:xfrm>
              <a:off x="3536061" y="3415231"/>
              <a:ext cx="328647" cy="713214"/>
              <a:chOff x="0" y="0"/>
              <a:chExt cx="685101" cy="1486772"/>
            </a:xfrm>
            <a:solidFill>
              <a:schemeClr val="accent2"/>
            </a:solidFill>
          </p:grpSpPr>
          <p:sp>
            <p:nvSpPr>
              <p:cNvPr id="195" name="Shape 3877"/>
              <p:cNvSpPr/>
              <p:nvPr/>
            </p:nvSpPr>
            <p:spPr>
              <a:xfrm>
                <a:off x="227312"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6" name="Shape 3878"/>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68" name="Group 3882"/>
            <p:cNvGrpSpPr/>
            <p:nvPr/>
          </p:nvGrpSpPr>
          <p:grpSpPr>
            <a:xfrm>
              <a:off x="3906481" y="3415231"/>
              <a:ext cx="328648" cy="713214"/>
              <a:chOff x="0" y="0"/>
              <a:chExt cx="685101" cy="1486772"/>
            </a:xfrm>
            <a:solidFill>
              <a:schemeClr val="accent2"/>
            </a:solidFill>
          </p:grpSpPr>
          <p:sp>
            <p:nvSpPr>
              <p:cNvPr id="193" name="Shape 3880"/>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4" name="Shape 3881"/>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69" name="Group 3885"/>
            <p:cNvGrpSpPr/>
            <p:nvPr/>
          </p:nvGrpSpPr>
          <p:grpSpPr>
            <a:xfrm>
              <a:off x="4275506" y="3415231"/>
              <a:ext cx="328647" cy="713214"/>
              <a:chOff x="0" y="0"/>
              <a:chExt cx="685101" cy="1486772"/>
            </a:xfrm>
            <a:solidFill>
              <a:schemeClr val="accent2"/>
            </a:solidFill>
          </p:grpSpPr>
          <p:sp>
            <p:nvSpPr>
              <p:cNvPr id="191" name="Shape 3883"/>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2" name="Shape 3884"/>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0" name="Group 3888"/>
            <p:cNvGrpSpPr/>
            <p:nvPr/>
          </p:nvGrpSpPr>
          <p:grpSpPr>
            <a:xfrm>
              <a:off x="4645555" y="3415231"/>
              <a:ext cx="328648" cy="713214"/>
              <a:chOff x="0" y="0"/>
              <a:chExt cx="685101" cy="1486772"/>
            </a:xfrm>
            <a:solidFill>
              <a:schemeClr val="accent2"/>
            </a:solidFill>
          </p:grpSpPr>
          <p:sp>
            <p:nvSpPr>
              <p:cNvPr id="189" name="Shape 3886"/>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90" name="Shape 3887"/>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1" name="Group 3891"/>
            <p:cNvGrpSpPr/>
            <p:nvPr/>
          </p:nvGrpSpPr>
          <p:grpSpPr>
            <a:xfrm>
              <a:off x="5014581" y="3415231"/>
              <a:ext cx="328647" cy="713214"/>
              <a:chOff x="0" y="0"/>
              <a:chExt cx="685101" cy="1486772"/>
            </a:xfrm>
            <a:solidFill>
              <a:schemeClr val="accent2"/>
            </a:solidFill>
          </p:grpSpPr>
          <p:sp>
            <p:nvSpPr>
              <p:cNvPr id="187" name="Shape 3889"/>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88" name="Shape 3890"/>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2" name="Group 3894"/>
            <p:cNvGrpSpPr/>
            <p:nvPr/>
          </p:nvGrpSpPr>
          <p:grpSpPr>
            <a:xfrm>
              <a:off x="5385003" y="3415231"/>
              <a:ext cx="328648" cy="713214"/>
              <a:chOff x="0" y="0"/>
              <a:chExt cx="685101" cy="1486772"/>
            </a:xfrm>
            <a:solidFill>
              <a:schemeClr val="accent2"/>
            </a:solidFill>
          </p:grpSpPr>
          <p:sp>
            <p:nvSpPr>
              <p:cNvPr id="185" name="Shape 3892"/>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86" name="Shape 3893"/>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3" name="Group 3897"/>
            <p:cNvGrpSpPr/>
            <p:nvPr/>
          </p:nvGrpSpPr>
          <p:grpSpPr>
            <a:xfrm>
              <a:off x="1686818" y="3415231"/>
              <a:ext cx="328648" cy="713214"/>
              <a:chOff x="0" y="0"/>
              <a:chExt cx="685101" cy="1486772"/>
            </a:xfrm>
            <a:solidFill>
              <a:schemeClr val="accent2"/>
            </a:solidFill>
          </p:grpSpPr>
          <p:sp>
            <p:nvSpPr>
              <p:cNvPr id="183" name="Shape 3895"/>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84" name="Shape 3896"/>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4" name="Group 3900"/>
            <p:cNvGrpSpPr/>
            <p:nvPr/>
          </p:nvGrpSpPr>
          <p:grpSpPr>
            <a:xfrm>
              <a:off x="2055844" y="3415231"/>
              <a:ext cx="328647" cy="713214"/>
              <a:chOff x="0" y="0"/>
              <a:chExt cx="685101" cy="1486772"/>
            </a:xfrm>
            <a:solidFill>
              <a:schemeClr val="accent2"/>
            </a:solidFill>
          </p:grpSpPr>
          <p:sp>
            <p:nvSpPr>
              <p:cNvPr id="181" name="Shape 3898"/>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82" name="Shape 3899"/>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5" name="Group 3903"/>
            <p:cNvGrpSpPr/>
            <p:nvPr/>
          </p:nvGrpSpPr>
          <p:grpSpPr>
            <a:xfrm>
              <a:off x="2426266" y="3415231"/>
              <a:ext cx="328648" cy="713214"/>
              <a:chOff x="0" y="0"/>
              <a:chExt cx="685101" cy="1486772"/>
            </a:xfrm>
            <a:solidFill>
              <a:schemeClr val="accent2"/>
            </a:solidFill>
          </p:grpSpPr>
          <p:sp>
            <p:nvSpPr>
              <p:cNvPr id="179" name="Shape 3901"/>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80" name="Shape 3902"/>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grpSp>
          <p:nvGrpSpPr>
            <p:cNvPr id="176" name="Group 3906"/>
            <p:cNvGrpSpPr/>
            <p:nvPr/>
          </p:nvGrpSpPr>
          <p:grpSpPr>
            <a:xfrm>
              <a:off x="2795292" y="3415231"/>
              <a:ext cx="328648" cy="713214"/>
              <a:chOff x="0" y="0"/>
              <a:chExt cx="685101" cy="1486772"/>
            </a:xfrm>
            <a:solidFill>
              <a:schemeClr val="accent2"/>
            </a:solidFill>
          </p:grpSpPr>
          <p:sp>
            <p:nvSpPr>
              <p:cNvPr id="177" name="Shape 3904"/>
              <p:cNvSpPr/>
              <p:nvPr/>
            </p:nvSpPr>
            <p:spPr>
              <a:xfrm>
                <a:off x="227191"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sp>
            <p:nvSpPr>
              <p:cNvPr id="178" name="Shape 390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a:p>
            </p:txBody>
          </p:sp>
        </p:grpSp>
        <p:sp>
          <p:nvSpPr>
            <p:cNvPr id="199" name="Shape 3907"/>
            <p:cNvSpPr/>
            <p:nvPr/>
          </p:nvSpPr>
          <p:spPr>
            <a:xfrm>
              <a:off x="9275522" y="3675634"/>
              <a:ext cx="239966" cy="192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8640"/>
                  </a:lnTo>
                  <a:lnTo>
                    <a:pt x="0" y="8640"/>
                  </a:lnTo>
                  <a:cubicBezTo>
                    <a:pt x="0" y="8640"/>
                    <a:pt x="0" y="0"/>
                    <a:pt x="0" y="0"/>
                  </a:cubicBezTo>
                  <a:close/>
                  <a:moveTo>
                    <a:pt x="0" y="12960"/>
                  </a:moveTo>
                  <a:lnTo>
                    <a:pt x="21600" y="12960"/>
                  </a:lnTo>
                  <a:lnTo>
                    <a:pt x="21600" y="21600"/>
                  </a:lnTo>
                  <a:lnTo>
                    <a:pt x="0" y="21600"/>
                  </a:lnTo>
                  <a:cubicBezTo>
                    <a:pt x="0" y="21600"/>
                    <a:pt x="0" y="12960"/>
                    <a:pt x="0" y="12960"/>
                  </a:cubicBezTo>
                  <a:close/>
                </a:path>
              </a:pathLst>
            </a:custGeom>
            <a:solidFill>
              <a:schemeClr val="accent2"/>
            </a:solidFill>
            <a:ln w="12700">
              <a:miter lim="400000"/>
            </a:ln>
          </p:spPr>
          <p:txBody>
            <a:bodyPr lIns="38100" tIns="38100" rIns="38100" bIns="38100" anchor="ctr"/>
            <a:lstStyle/>
            <a:p>
              <a:pPr lvl="0">
                <a:defRPr sz="3200">
                  <a:solidFill>
                    <a:srgbClr val="FFFFFF"/>
                  </a:solidFill>
                  <a:latin typeface="Helvetica Light"/>
                  <a:ea typeface="Helvetica Light"/>
                  <a:cs typeface="Helvetica Light"/>
                  <a:sym typeface="Helvetica Light"/>
                </a:defRPr>
              </a:pPr>
              <a:endParaRPr/>
            </a:p>
          </p:txBody>
        </p:sp>
        <p:sp>
          <p:nvSpPr>
            <p:cNvPr id="208" name="Text Placeholder 2"/>
            <p:cNvSpPr txBox="1">
              <a:spLocks/>
            </p:cNvSpPr>
            <p:nvPr/>
          </p:nvSpPr>
          <p:spPr>
            <a:xfrm>
              <a:off x="9776642" y="3527209"/>
              <a:ext cx="890099" cy="531474"/>
            </a:xfrm>
            <a:prstGeom prst="rect">
              <a:avLst/>
            </a:prstGeom>
            <a:noFill/>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5600" dirty="0">
                  <a:solidFill>
                    <a:schemeClr val="tx2"/>
                  </a:solidFill>
                  <a:latin typeface="Lato Black"/>
                  <a:cs typeface="Lato Black"/>
                </a:rPr>
                <a:t>60%</a:t>
              </a:r>
            </a:p>
          </p:txBody>
        </p:sp>
      </p:grpSp>
      <p:grpSp>
        <p:nvGrpSpPr>
          <p:cNvPr id="204" name="Group 203"/>
          <p:cNvGrpSpPr/>
          <p:nvPr/>
        </p:nvGrpSpPr>
        <p:grpSpPr>
          <a:xfrm>
            <a:off x="6008975" y="483017"/>
            <a:ext cx="12359700" cy="2079087"/>
            <a:chOff x="5988388" y="483017"/>
            <a:chExt cx="12359700" cy="2079087"/>
          </a:xfrm>
        </p:grpSpPr>
        <p:sp>
          <p:nvSpPr>
            <p:cNvPr id="206" name="TextBox 205"/>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Male Vrs. Female</a:t>
              </a:r>
            </a:p>
          </p:txBody>
        </p:sp>
        <p:sp>
          <p:nvSpPr>
            <p:cNvPr id="214" name="Rectangle 213"/>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215"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2554447629"/>
      </p:ext>
    </p:extLst>
  </p:cSld>
  <p:clrMapOvr>
    <a:masterClrMapping/>
  </p:clrMapOvr>
  <p:transition xmlns:p14="http://schemas.microsoft.com/office/powerpoint/2010/main" spd="slow" advClick="0" advTm="3000">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04"/>
                                        </p:tgtEl>
                                        <p:attrNameLst>
                                          <p:attrName>style.visibility</p:attrName>
                                        </p:attrNameLst>
                                      </p:cBhvr>
                                      <p:to>
                                        <p:strVal val="visible"/>
                                      </p:to>
                                    </p:set>
                                    <p:animEffect transition="in" filter="fade">
                                      <p:cBhvr>
                                        <p:cTn id="7" dur="1000"/>
                                        <p:tgtEl>
                                          <p:spTgt spid="204"/>
                                        </p:tgtEl>
                                      </p:cBhvr>
                                    </p:animEffect>
                                    <p:anim calcmode="lin" valueType="num">
                                      <p:cBhvr>
                                        <p:cTn id="8" dur="1000" fill="hold"/>
                                        <p:tgtEl>
                                          <p:spTgt spid="204"/>
                                        </p:tgtEl>
                                        <p:attrNameLst>
                                          <p:attrName>ppt_x</p:attrName>
                                        </p:attrNameLst>
                                      </p:cBhvr>
                                      <p:tavLst>
                                        <p:tav tm="0">
                                          <p:val>
                                            <p:strVal val="#ppt_x"/>
                                          </p:val>
                                        </p:tav>
                                        <p:tav tm="100000">
                                          <p:val>
                                            <p:strVal val="#ppt_x"/>
                                          </p:val>
                                        </p:tav>
                                      </p:tavLst>
                                    </p:anim>
                                    <p:anim calcmode="lin" valueType="num">
                                      <p:cBhvr>
                                        <p:cTn id="9" dur="900" decel="100000" fill="hold"/>
                                        <p:tgtEl>
                                          <p:spTgt spid="20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04"/>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2" presetClass="entr" presetSubtype="8"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wipe(left)">
                                      <p:cBhvr>
                                        <p:cTn id="14" dur="500"/>
                                        <p:tgtEl>
                                          <p:spTgt spid="17"/>
                                        </p:tgtEl>
                                      </p:cBhvr>
                                    </p:animEffect>
                                  </p:childTnLst>
                                </p:cTn>
                              </p:par>
                            </p:childTnLst>
                          </p:cTn>
                        </p:par>
                        <p:par>
                          <p:cTn id="15" fill="hold">
                            <p:stCondLst>
                              <p:cond delay="1500"/>
                            </p:stCondLst>
                            <p:childTnLst>
                              <p:par>
                                <p:cTn id="16" presetID="22" presetClass="entr" presetSubtype="8" fill="hold" nodeType="after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wipe(left)">
                                      <p:cBhvr>
                                        <p:cTn id="1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3921"/>
          <p:cNvSpPr/>
          <p:nvPr/>
        </p:nvSpPr>
        <p:spPr>
          <a:xfrm>
            <a:off x="8084218" y="5557441"/>
            <a:ext cx="4422644" cy="442379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alpha val="75000"/>
            </a:schemeClr>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p>
        </p:txBody>
      </p:sp>
      <p:sp>
        <p:nvSpPr>
          <p:cNvPr id="214" name="Shape 3922"/>
          <p:cNvSpPr/>
          <p:nvPr/>
        </p:nvSpPr>
        <p:spPr>
          <a:xfrm>
            <a:off x="11787103" y="5557441"/>
            <a:ext cx="4422646" cy="442379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alpha val="75000"/>
            </a:schemeClr>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p>
        </p:txBody>
      </p:sp>
      <p:grpSp>
        <p:nvGrpSpPr>
          <p:cNvPr id="216" name="Group 3929"/>
          <p:cNvGrpSpPr/>
          <p:nvPr/>
        </p:nvGrpSpPr>
        <p:grpSpPr>
          <a:xfrm>
            <a:off x="9802959" y="6525579"/>
            <a:ext cx="985167" cy="2487522"/>
            <a:chOff x="0" y="0"/>
            <a:chExt cx="1037079" cy="2617920"/>
          </a:xfrm>
        </p:grpSpPr>
        <p:sp>
          <p:nvSpPr>
            <p:cNvPr id="220" name="Shape 3927"/>
            <p:cNvSpPr/>
            <p:nvPr/>
          </p:nvSpPr>
          <p:spPr>
            <a:xfrm>
              <a:off x="0" y="448465"/>
              <a:ext cx="1037080" cy="216945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FFFFF"/>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a:p>
          </p:txBody>
        </p:sp>
        <p:sp>
          <p:nvSpPr>
            <p:cNvPr id="221" name="Shape 3928"/>
            <p:cNvSpPr/>
            <p:nvPr/>
          </p:nvSpPr>
          <p:spPr>
            <a:xfrm>
              <a:off x="319533" y="0"/>
              <a:ext cx="414836" cy="40922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a:p>
          </p:txBody>
        </p:sp>
      </p:grpSp>
      <p:grpSp>
        <p:nvGrpSpPr>
          <p:cNvPr id="217" name="Group 3932"/>
          <p:cNvGrpSpPr/>
          <p:nvPr/>
        </p:nvGrpSpPr>
        <p:grpSpPr>
          <a:xfrm>
            <a:off x="13426682" y="6530909"/>
            <a:ext cx="1143492" cy="2482194"/>
            <a:chOff x="0" y="0"/>
            <a:chExt cx="1203747" cy="2612311"/>
          </a:xfrm>
        </p:grpSpPr>
        <p:sp>
          <p:nvSpPr>
            <p:cNvPr id="218" name="Shape 3930"/>
            <p:cNvSpPr/>
            <p:nvPr/>
          </p:nvSpPr>
          <p:spPr>
            <a:xfrm>
              <a:off x="399397" y="0"/>
              <a:ext cx="386804" cy="386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a:p>
          </p:txBody>
        </p:sp>
        <p:sp>
          <p:nvSpPr>
            <p:cNvPr id="219" name="Shape 3931"/>
            <p:cNvSpPr/>
            <p:nvPr/>
          </p:nvSpPr>
          <p:spPr>
            <a:xfrm>
              <a:off x="-1" y="465283"/>
              <a:ext cx="1203749" cy="2147029"/>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FFFFF"/>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a:p>
          </p:txBody>
        </p:sp>
      </p:grpSp>
      <p:sp>
        <p:nvSpPr>
          <p:cNvPr id="222" name="Shape 3958"/>
          <p:cNvSpPr/>
          <p:nvPr/>
        </p:nvSpPr>
        <p:spPr>
          <a:xfrm>
            <a:off x="5764300" y="3787281"/>
            <a:ext cx="3692648" cy="265257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0214" y="9302"/>
                  <a:pt x="13014" y="2102"/>
                  <a:pt x="0" y="0"/>
                </a:cubicBezTo>
              </a:path>
            </a:pathLst>
          </a:custGeom>
          <a:ln w="6350">
            <a:solidFill>
              <a:srgbClr val="53585F"/>
            </a:solidFill>
            <a:miter lim="400000"/>
            <a:headEnd type="oval"/>
            <a:tailEnd type="triangle"/>
          </a:ln>
        </p:spPr>
        <p:txBody>
          <a:bodyPr lIns="182843" tIns="91422" rIns="182843" bIns="91422"/>
          <a:lstStyle/>
          <a:p>
            <a:pPr lvl="0"/>
            <a:endParaRPr/>
          </a:p>
        </p:txBody>
      </p:sp>
      <p:sp>
        <p:nvSpPr>
          <p:cNvPr id="223" name="Shape 3959"/>
          <p:cNvSpPr/>
          <p:nvPr/>
        </p:nvSpPr>
        <p:spPr>
          <a:xfrm>
            <a:off x="5865873" y="9434564"/>
            <a:ext cx="3591075" cy="2099716"/>
          </a:xfrm>
          <a:custGeom>
            <a:avLst/>
            <a:gdLst/>
            <a:ahLst/>
            <a:cxnLst>
              <a:cxn ang="0">
                <a:pos x="wd2" y="hd2"/>
              </a:cxn>
              <a:cxn ang="5400000">
                <a:pos x="wd2" y="hd2"/>
              </a:cxn>
              <a:cxn ang="10800000">
                <a:pos x="wd2" y="hd2"/>
              </a:cxn>
              <a:cxn ang="16200000">
                <a:pos x="wd2" y="hd2"/>
              </a:cxn>
            </a:cxnLst>
            <a:rect l="0" t="0" r="r" b="b"/>
            <a:pathLst>
              <a:path w="21600" h="18160" extrusionOk="0">
                <a:moveTo>
                  <a:pt x="21600" y="0"/>
                </a:moveTo>
                <a:cubicBezTo>
                  <a:pt x="15161" y="16259"/>
                  <a:pt x="7961" y="21600"/>
                  <a:pt x="0" y="16023"/>
                </a:cubicBezTo>
              </a:path>
            </a:pathLst>
          </a:custGeom>
          <a:ln w="6350">
            <a:solidFill>
              <a:srgbClr val="53585F"/>
            </a:solidFill>
            <a:miter lim="400000"/>
            <a:headEnd type="oval"/>
            <a:tailEnd type="triangle"/>
          </a:ln>
        </p:spPr>
        <p:txBody>
          <a:bodyPr lIns="182843" tIns="91422" rIns="182843" bIns="91422"/>
          <a:lstStyle/>
          <a:p>
            <a:pPr lvl="0"/>
            <a:endParaRPr/>
          </a:p>
        </p:txBody>
      </p:sp>
      <p:sp>
        <p:nvSpPr>
          <p:cNvPr id="224" name="Shape 3960"/>
          <p:cNvSpPr/>
          <p:nvPr/>
        </p:nvSpPr>
        <p:spPr>
          <a:xfrm>
            <a:off x="5662726" y="7394081"/>
            <a:ext cx="2962062" cy="59260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9185" y="8290"/>
                  <a:pt x="11985" y="1090"/>
                  <a:pt x="0" y="0"/>
                </a:cubicBezTo>
              </a:path>
            </a:pathLst>
          </a:custGeom>
          <a:ln w="6350">
            <a:solidFill>
              <a:srgbClr val="53585F"/>
            </a:solidFill>
            <a:miter lim="400000"/>
            <a:headEnd type="oval"/>
            <a:tailEnd type="triangle"/>
          </a:ln>
        </p:spPr>
        <p:txBody>
          <a:bodyPr lIns="182843" tIns="91422" rIns="182843" bIns="91422"/>
          <a:lstStyle/>
          <a:p>
            <a:pPr lvl="0"/>
            <a:endParaRPr/>
          </a:p>
        </p:txBody>
      </p:sp>
      <p:sp>
        <p:nvSpPr>
          <p:cNvPr id="225" name="Shape 3961"/>
          <p:cNvSpPr/>
          <p:nvPr/>
        </p:nvSpPr>
        <p:spPr>
          <a:xfrm>
            <a:off x="14920704" y="3787281"/>
            <a:ext cx="4225909" cy="265257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386" y="9302"/>
                  <a:pt x="8586" y="2102"/>
                  <a:pt x="21600" y="0"/>
                </a:cubicBezTo>
              </a:path>
            </a:pathLst>
          </a:custGeom>
          <a:ln w="6350">
            <a:solidFill>
              <a:srgbClr val="53585F"/>
            </a:solidFill>
            <a:miter lim="400000"/>
            <a:headEnd type="oval"/>
            <a:tailEnd type="triangle"/>
          </a:ln>
        </p:spPr>
        <p:txBody>
          <a:bodyPr lIns="182843" tIns="91422" rIns="182843" bIns="91422"/>
          <a:lstStyle/>
          <a:p>
            <a:pPr lvl="0"/>
            <a:endParaRPr/>
          </a:p>
        </p:txBody>
      </p:sp>
      <p:sp>
        <p:nvSpPr>
          <p:cNvPr id="226" name="Shape 3962"/>
          <p:cNvSpPr/>
          <p:nvPr/>
        </p:nvSpPr>
        <p:spPr>
          <a:xfrm>
            <a:off x="14902307" y="9434564"/>
            <a:ext cx="4117337" cy="2099716"/>
          </a:xfrm>
          <a:custGeom>
            <a:avLst/>
            <a:gdLst/>
            <a:ahLst/>
            <a:cxnLst>
              <a:cxn ang="0">
                <a:pos x="wd2" y="hd2"/>
              </a:cxn>
              <a:cxn ang="5400000">
                <a:pos x="wd2" y="hd2"/>
              </a:cxn>
              <a:cxn ang="10800000">
                <a:pos x="wd2" y="hd2"/>
              </a:cxn>
              <a:cxn ang="16200000">
                <a:pos x="wd2" y="hd2"/>
              </a:cxn>
            </a:cxnLst>
            <a:rect l="0" t="0" r="r" b="b"/>
            <a:pathLst>
              <a:path w="21600" h="18160" extrusionOk="0">
                <a:moveTo>
                  <a:pt x="0" y="0"/>
                </a:moveTo>
                <a:cubicBezTo>
                  <a:pt x="6439" y="16259"/>
                  <a:pt x="13639" y="21600"/>
                  <a:pt x="21600" y="16023"/>
                </a:cubicBezTo>
              </a:path>
            </a:pathLst>
          </a:custGeom>
          <a:ln w="6350">
            <a:solidFill>
              <a:srgbClr val="53585F"/>
            </a:solidFill>
            <a:miter lim="400000"/>
            <a:headEnd type="oval"/>
            <a:tailEnd type="triangle"/>
          </a:ln>
        </p:spPr>
        <p:txBody>
          <a:bodyPr lIns="182843" tIns="91422" rIns="182843" bIns="91422"/>
          <a:lstStyle/>
          <a:p>
            <a:pPr lvl="0"/>
            <a:endParaRPr/>
          </a:p>
        </p:txBody>
      </p:sp>
      <p:sp>
        <p:nvSpPr>
          <p:cNvPr id="227" name="Shape 3963"/>
          <p:cNvSpPr/>
          <p:nvPr/>
        </p:nvSpPr>
        <p:spPr>
          <a:xfrm>
            <a:off x="15702853" y="7394081"/>
            <a:ext cx="3189827" cy="5926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2415" y="8290"/>
                  <a:pt x="9615" y="1090"/>
                  <a:pt x="21600" y="0"/>
                </a:cubicBezTo>
              </a:path>
            </a:pathLst>
          </a:custGeom>
          <a:ln w="6350">
            <a:solidFill>
              <a:srgbClr val="53585F"/>
            </a:solidFill>
            <a:miter lim="400000"/>
            <a:headEnd type="oval"/>
            <a:tailEnd type="triangle"/>
          </a:ln>
        </p:spPr>
        <p:txBody>
          <a:bodyPr lIns="182843" tIns="91422" rIns="182843" bIns="91422"/>
          <a:lstStyle/>
          <a:p>
            <a:pPr lvl="0"/>
            <a:endParaRPr/>
          </a:p>
        </p:txBody>
      </p:sp>
      <p:grpSp>
        <p:nvGrpSpPr>
          <p:cNvPr id="240" name="Group 239"/>
          <p:cNvGrpSpPr/>
          <p:nvPr/>
        </p:nvGrpSpPr>
        <p:grpSpPr>
          <a:xfrm>
            <a:off x="2654251" y="2124171"/>
            <a:ext cx="3428107" cy="3327470"/>
            <a:chOff x="1000362" y="871756"/>
            <a:chExt cx="1285875" cy="1247799"/>
          </a:xfrm>
        </p:grpSpPr>
        <p:sp>
          <p:nvSpPr>
            <p:cNvPr id="241" name="Teardrop 240"/>
            <p:cNvSpPr/>
            <p:nvPr/>
          </p:nvSpPr>
          <p:spPr bwMode="auto">
            <a:xfrm rot="8100000">
              <a:off x="1430575" y="871756"/>
              <a:ext cx="417512" cy="417512"/>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242" name="Content Placeholder 2"/>
            <p:cNvSpPr txBox="1">
              <a:spLocks/>
            </p:cNvSpPr>
            <p:nvPr/>
          </p:nvSpPr>
          <p:spPr bwMode="auto">
            <a:xfrm>
              <a:off x="1000362" y="1357530"/>
              <a:ext cx="1285875" cy="76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Make Money</a:t>
              </a:r>
            </a:p>
            <a:p>
              <a:pPr algn="ctr">
                <a:spcBef>
                  <a:spcPct val="20000"/>
                </a:spcBef>
                <a:buFont typeface="Arial" charset="0"/>
                <a:buNone/>
              </a:pPr>
              <a:r>
                <a:rPr lang="en-US" sz="2400" dirty="0">
                  <a:latin typeface="Lato Light"/>
                  <a:cs typeface="Lato Light"/>
                </a:rPr>
                <a:t>Lorem ipsum dolor sit amet, consectetur adipiscing elit.</a:t>
              </a:r>
            </a:p>
          </p:txBody>
        </p:sp>
        <p:grpSp>
          <p:nvGrpSpPr>
            <p:cNvPr id="243" name="Group 4699"/>
            <p:cNvGrpSpPr>
              <a:grpSpLocks/>
            </p:cNvGrpSpPr>
            <p:nvPr/>
          </p:nvGrpSpPr>
          <p:grpSpPr bwMode="auto">
            <a:xfrm>
              <a:off x="1520226" y="1020230"/>
              <a:ext cx="241710" cy="167336"/>
              <a:chOff x="3908425" y="4124324"/>
              <a:chExt cx="546100" cy="319088"/>
            </a:xfrm>
            <a:solidFill>
              <a:schemeClr val="bg1"/>
            </a:solidFill>
          </p:grpSpPr>
          <p:sp>
            <p:nvSpPr>
              <p:cNvPr id="244" name="Freeform 413"/>
              <p:cNvSpPr>
                <a:spLocks noChangeArrowheads="1"/>
              </p:cNvSpPr>
              <p:nvPr/>
            </p:nvSpPr>
            <p:spPr bwMode="auto">
              <a:xfrm>
                <a:off x="4019550" y="4262437"/>
                <a:ext cx="36513" cy="174625"/>
              </a:xfrm>
              <a:custGeom>
                <a:avLst/>
                <a:gdLst>
                  <a:gd name="T0" fmla="*/ 83 w 101"/>
                  <a:gd name="T1" fmla="*/ 8 h 485"/>
                  <a:gd name="T2" fmla="*/ 33 w 101"/>
                  <a:gd name="T3" fmla="*/ 8 h 485"/>
                  <a:gd name="T4" fmla="*/ 16 w 101"/>
                  <a:gd name="T5" fmla="*/ 8 h 485"/>
                  <a:gd name="T6" fmla="*/ 0 w 101"/>
                  <a:gd name="T7" fmla="*/ 33 h 485"/>
                  <a:gd name="T8" fmla="*/ 50 w 101"/>
                  <a:gd name="T9" fmla="*/ 476 h 485"/>
                  <a:gd name="T10" fmla="*/ 67 w 101"/>
                  <a:gd name="T11" fmla="*/ 484 h 485"/>
                  <a:gd name="T12" fmla="*/ 75 w 101"/>
                  <a:gd name="T13" fmla="*/ 476 h 485"/>
                  <a:gd name="T14" fmla="*/ 100 w 101"/>
                  <a:gd name="T15" fmla="*/ 33 h 485"/>
                  <a:gd name="T16" fmla="*/ 83 w 101"/>
                  <a:gd name="T17" fmla="*/ 8 h 485"/>
                  <a:gd name="T18" fmla="*/ 83 w 101"/>
                  <a:gd name="T19" fmla="*/ 8 h 485"/>
                  <a:gd name="T20" fmla="*/ 83 w 101"/>
                  <a:gd name="T21" fmla="*/ 8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485">
                    <a:moveTo>
                      <a:pt x="83" y="8"/>
                    </a:moveTo>
                    <a:cubicBezTo>
                      <a:pt x="33" y="8"/>
                      <a:pt x="33" y="8"/>
                      <a:pt x="33" y="8"/>
                    </a:cubicBezTo>
                    <a:cubicBezTo>
                      <a:pt x="25" y="0"/>
                      <a:pt x="16" y="8"/>
                      <a:pt x="16" y="8"/>
                    </a:cubicBezTo>
                    <a:cubicBezTo>
                      <a:pt x="8" y="16"/>
                      <a:pt x="0" y="25"/>
                      <a:pt x="0" y="33"/>
                    </a:cubicBezTo>
                    <a:cubicBezTo>
                      <a:pt x="50" y="476"/>
                      <a:pt x="50" y="476"/>
                      <a:pt x="50" y="476"/>
                    </a:cubicBezTo>
                    <a:cubicBezTo>
                      <a:pt x="50" y="476"/>
                      <a:pt x="58" y="484"/>
                      <a:pt x="67" y="484"/>
                    </a:cubicBezTo>
                    <a:cubicBezTo>
                      <a:pt x="75" y="484"/>
                      <a:pt x="75" y="476"/>
                      <a:pt x="75" y="476"/>
                    </a:cubicBezTo>
                    <a:cubicBezTo>
                      <a:pt x="100" y="33"/>
                      <a:pt x="100" y="33"/>
                      <a:pt x="100" y="33"/>
                    </a:cubicBezTo>
                    <a:cubicBezTo>
                      <a:pt x="100" y="25"/>
                      <a:pt x="92" y="16"/>
                      <a:pt x="83" y="8"/>
                    </a:cubicBezTo>
                    <a:close/>
                    <a:moveTo>
                      <a:pt x="83" y="8"/>
                    </a:moveTo>
                    <a:lnTo>
                      <a:pt x="83" y="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solidFill>
                    <a:schemeClr val="bg1"/>
                  </a:solidFill>
                  <a:ea typeface="SimSun" charset="0"/>
                </a:endParaRPr>
              </a:p>
            </p:txBody>
          </p:sp>
          <p:sp>
            <p:nvSpPr>
              <p:cNvPr id="245" name="Freeform 414"/>
              <p:cNvSpPr>
                <a:spLocks noChangeArrowheads="1"/>
              </p:cNvSpPr>
              <p:nvPr/>
            </p:nvSpPr>
            <p:spPr bwMode="auto">
              <a:xfrm>
                <a:off x="4059238" y="4271962"/>
                <a:ext cx="166687" cy="171450"/>
              </a:xfrm>
              <a:custGeom>
                <a:avLst/>
                <a:gdLst>
                  <a:gd name="T0" fmla="*/ 452 w 461"/>
                  <a:gd name="T1" fmla="*/ 67 h 477"/>
                  <a:gd name="T2" fmla="*/ 51 w 461"/>
                  <a:gd name="T3" fmla="*/ 0 h 477"/>
                  <a:gd name="T4" fmla="*/ 42 w 461"/>
                  <a:gd name="T5" fmla="*/ 8 h 477"/>
                  <a:gd name="T6" fmla="*/ 42 w 461"/>
                  <a:gd name="T7" fmla="*/ 16 h 477"/>
                  <a:gd name="T8" fmla="*/ 0 w 461"/>
                  <a:gd name="T9" fmla="*/ 459 h 477"/>
                  <a:gd name="T10" fmla="*/ 9 w 461"/>
                  <a:gd name="T11" fmla="*/ 468 h 477"/>
                  <a:gd name="T12" fmla="*/ 17 w 461"/>
                  <a:gd name="T13" fmla="*/ 476 h 477"/>
                  <a:gd name="T14" fmla="*/ 17 w 461"/>
                  <a:gd name="T15" fmla="*/ 468 h 477"/>
                  <a:gd name="T16" fmla="*/ 452 w 461"/>
                  <a:gd name="T17" fmla="*/ 83 h 477"/>
                  <a:gd name="T18" fmla="*/ 460 w 461"/>
                  <a:gd name="T19" fmla="*/ 75 h 477"/>
                  <a:gd name="T20" fmla="*/ 452 w 461"/>
                  <a:gd name="T21" fmla="*/ 67 h 477"/>
                  <a:gd name="T22" fmla="*/ 452 w 461"/>
                  <a:gd name="T23" fmla="*/ 67 h 477"/>
                  <a:gd name="T24" fmla="*/ 452 w 461"/>
                  <a:gd name="T25" fmla="*/ 6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1" h="477">
                    <a:moveTo>
                      <a:pt x="452" y="67"/>
                    </a:moveTo>
                    <a:cubicBezTo>
                      <a:pt x="51" y="0"/>
                      <a:pt x="51" y="0"/>
                      <a:pt x="51" y="0"/>
                    </a:cubicBezTo>
                    <a:lnTo>
                      <a:pt x="42" y="8"/>
                    </a:lnTo>
                    <a:lnTo>
                      <a:pt x="42" y="16"/>
                    </a:lnTo>
                    <a:cubicBezTo>
                      <a:pt x="0" y="459"/>
                      <a:pt x="0" y="459"/>
                      <a:pt x="0" y="459"/>
                    </a:cubicBezTo>
                    <a:cubicBezTo>
                      <a:pt x="0" y="468"/>
                      <a:pt x="0" y="468"/>
                      <a:pt x="9" y="468"/>
                    </a:cubicBezTo>
                    <a:cubicBezTo>
                      <a:pt x="9" y="476"/>
                      <a:pt x="9" y="476"/>
                      <a:pt x="17" y="476"/>
                    </a:cubicBezTo>
                    <a:lnTo>
                      <a:pt x="17" y="468"/>
                    </a:lnTo>
                    <a:cubicBezTo>
                      <a:pt x="452" y="83"/>
                      <a:pt x="452" y="83"/>
                      <a:pt x="452" y="83"/>
                    </a:cubicBezTo>
                    <a:cubicBezTo>
                      <a:pt x="460" y="83"/>
                      <a:pt x="460" y="75"/>
                      <a:pt x="460" y="75"/>
                    </a:cubicBezTo>
                    <a:cubicBezTo>
                      <a:pt x="460" y="67"/>
                      <a:pt x="452" y="67"/>
                      <a:pt x="452" y="67"/>
                    </a:cubicBezTo>
                    <a:close/>
                    <a:moveTo>
                      <a:pt x="452" y="67"/>
                    </a:moveTo>
                    <a:lnTo>
                      <a:pt x="452"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solidFill>
                    <a:schemeClr val="bg1"/>
                  </a:solidFill>
                  <a:ea typeface="SimSun" charset="0"/>
                </a:endParaRPr>
              </a:p>
            </p:txBody>
          </p:sp>
          <p:sp>
            <p:nvSpPr>
              <p:cNvPr id="246" name="Freeform 415"/>
              <p:cNvSpPr>
                <a:spLocks noChangeArrowheads="1"/>
              </p:cNvSpPr>
              <p:nvPr/>
            </p:nvSpPr>
            <p:spPr bwMode="auto">
              <a:xfrm>
                <a:off x="3908425" y="4124324"/>
                <a:ext cx="546100" cy="177800"/>
              </a:xfrm>
              <a:custGeom>
                <a:avLst/>
                <a:gdLst>
                  <a:gd name="T0" fmla="*/ 1514 w 1515"/>
                  <a:gd name="T1" fmla="*/ 0 h 494"/>
                  <a:gd name="T2" fmla="*/ 1497 w 1515"/>
                  <a:gd name="T3" fmla="*/ 0 h 494"/>
                  <a:gd name="T4" fmla="*/ 17 w 1515"/>
                  <a:gd name="T5" fmla="*/ 276 h 494"/>
                  <a:gd name="T6" fmla="*/ 0 w 1515"/>
                  <a:gd name="T7" fmla="*/ 293 h 494"/>
                  <a:gd name="T8" fmla="*/ 17 w 1515"/>
                  <a:gd name="T9" fmla="*/ 301 h 494"/>
                  <a:gd name="T10" fmla="*/ 335 w 1515"/>
                  <a:gd name="T11" fmla="*/ 359 h 494"/>
                  <a:gd name="T12" fmla="*/ 377 w 1515"/>
                  <a:gd name="T13" fmla="*/ 351 h 494"/>
                  <a:gd name="T14" fmla="*/ 1171 w 1515"/>
                  <a:gd name="T15" fmla="*/ 117 h 494"/>
                  <a:gd name="T16" fmla="*/ 502 w 1515"/>
                  <a:gd name="T17" fmla="*/ 368 h 494"/>
                  <a:gd name="T18" fmla="*/ 494 w 1515"/>
                  <a:gd name="T19" fmla="*/ 376 h 494"/>
                  <a:gd name="T20" fmla="*/ 502 w 1515"/>
                  <a:gd name="T21" fmla="*/ 385 h 494"/>
                  <a:gd name="T22" fmla="*/ 1154 w 1515"/>
                  <a:gd name="T23" fmla="*/ 493 h 494"/>
                  <a:gd name="T24" fmla="*/ 1204 w 1515"/>
                  <a:gd name="T25" fmla="*/ 468 h 494"/>
                  <a:gd name="T26" fmla="*/ 1514 w 1515"/>
                  <a:gd name="T27" fmla="*/ 17 h 494"/>
                  <a:gd name="T28" fmla="*/ 1514 w 1515"/>
                  <a:gd name="T29" fmla="*/ 0 h 494"/>
                  <a:gd name="T30" fmla="*/ 1514 w 1515"/>
                  <a:gd name="T31" fmla="*/ 0 h 494"/>
                  <a:gd name="T32" fmla="*/ 1514 w 1515"/>
                  <a:gd name="T33"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15" h="494">
                    <a:moveTo>
                      <a:pt x="1514" y="0"/>
                    </a:moveTo>
                    <a:cubicBezTo>
                      <a:pt x="1505" y="0"/>
                      <a:pt x="1497" y="0"/>
                      <a:pt x="1497" y="0"/>
                    </a:cubicBezTo>
                    <a:cubicBezTo>
                      <a:pt x="17" y="276"/>
                      <a:pt x="17" y="276"/>
                      <a:pt x="17" y="276"/>
                    </a:cubicBezTo>
                    <a:cubicBezTo>
                      <a:pt x="9" y="276"/>
                      <a:pt x="0" y="284"/>
                      <a:pt x="0" y="293"/>
                    </a:cubicBezTo>
                    <a:cubicBezTo>
                      <a:pt x="0" y="293"/>
                      <a:pt x="9" y="301"/>
                      <a:pt x="17" y="301"/>
                    </a:cubicBezTo>
                    <a:cubicBezTo>
                      <a:pt x="335" y="359"/>
                      <a:pt x="335" y="359"/>
                      <a:pt x="335" y="359"/>
                    </a:cubicBezTo>
                    <a:cubicBezTo>
                      <a:pt x="343" y="359"/>
                      <a:pt x="360" y="359"/>
                      <a:pt x="377" y="351"/>
                    </a:cubicBezTo>
                    <a:cubicBezTo>
                      <a:pt x="1171" y="117"/>
                      <a:pt x="1171" y="117"/>
                      <a:pt x="1171" y="117"/>
                    </a:cubicBezTo>
                    <a:cubicBezTo>
                      <a:pt x="502" y="368"/>
                      <a:pt x="502" y="368"/>
                      <a:pt x="502" y="368"/>
                    </a:cubicBezTo>
                    <a:cubicBezTo>
                      <a:pt x="502" y="368"/>
                      <a:pt x="494" y="368"/>
                      <a:pt x="494" y="376"/>
                    </a:cubicBezTo>
                    <a:cubicBezTo>
                      <a:pt x="494" y="385"/>
                      <a:pt x="502" y="385"/>
                      <a:pt x="502" y="385"/>
                    </a:cubicBezTo>
                    <a:cubicBezTo>
                      <a:pt x="1154" y="493"/>
                      <a:pt x="1154" y="493"/>
                      <a:pt x="1154" y="493"/>
                    </a:cubicBezTo>
                    <a:cubicBezTo>
                      <a:pt x="1171" y="493"/>
                      <a:pt x="1188" y="485"/>
                      <a:pt x="1204" y="468"/>
                    </a:cubicBezTo>
                    <a:cubicBezTo>
                      <a:pt x="1514" y="17"/>
                      <a:pt x="1514" y="17"/>
                      <a:pt x="1514" y="17"/>
                    </a:cubicBezTo>
                    <a:cubicBezTo>
                      <a:pt x="1514" y="8"/>
                      <a:pt x="1514" y="8"/>
                      <a:pt x="1514" y="0"/>
                    </a:cubicBezTo>
                    <a:close/>
                    <a:moveTo>
                      <a:pt x="1514" y="0"/>
                    </a:moveTo>
                    <a:lnTo>
                      <a:pt x="1514"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solidFill>
                    <a:schemeClr val="bg1"/>
                  </a:solidFill>
                  <a:ea typeface="SimSun" charset="0"/>
                </a:endParaRPr>
              </a:p>
            </p:txBody>
          </p:sp>
        </p:grpSp>
      </p:grpSp>
      <p:grpSp>
        <p:nvGrpSpPr>
          <p:cNvPr id="247" name="Group 246"/>
          <p:cNvGrpSpPr/>
          <p:nvPr/>
        </p:nvGrpSpPr>
        <p:grpSpPr>
          <a:xfrm>
            <a:off x="18552077" y="2136959"/>
            <a:ext cx="3428107" cy="3327470"/>
            <a:chOff x="9278455" y="1168739"/>
            <a:chExt cx="1714500" cy="1663735"/>
          </a:xfrm>
        </p:grpSpPr>
        <p:sp>
          <p:nvSpPr>
            <p:cNvPr id="248" name="Teardrop 247"/>
            <p:cNvSpPr/>
            <p:nvPr/>
          </p:nvSpPr>
          <p:spPr bwMode="auto">
            <a:xfrm rot="8100000">
              <a:off x="9852069" y="1168739"/>
              <a:ext cx="556683" cy="556683"/>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en-US" dirty="0"/>
            </a:p>
          </p:txBody>
        </p:sp>
        <p:sp>
          <p:nvSpPr>
            <p:cNvPr id="249" name="Content Placeholder 2"/>
            <p:cNvSpPr txBox="1">
              <a:spLocks/>
            </p:cNvSpPr>
            <p:nvPr/>
          </p:nvSpPr>
          <p:spPr bwMode="auto">
            <a:xfrm>
              <a:off x="9278455" y="1816439"/>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Live Longer</a:t>
              </a:r>
            </a:p>
            <a:p>
              <a:pPr algn="ctr">
                <a:spcBef>
                  <a:spcPct val="20000"/>
                </a:spcBef>
                <a:buFont typeface="Arial" charset="0"/>
                <a:buNone/>
              </a:pPr>
              <a:r>
                <a:rPr lang="en-US" sz="2400" dirty="0">
                  <a:latin typeface="Lato Light"/>
                  <a:cs typeface="Lato Light"/>
                </a:rPr>
                <a:t>Lorem ipsum dolor sit amet, consectetur adipiscing elit.</a:t>
              </a:r>
            </a:p>
          </p:txBody>
        </p:sp>
        <p:sp>
          <p:nvSpPr>
            <p:cNvPr id="250" name="Freeform 429"/>
            <p:cNvSpPr>
              <a:spLocks noChangeArrowheads="1"/>
            </p:cNvSpPr>
            <p:nvPr/>
          </p:nvSpPr>
          <p:spPr bwMode="auto">
            <a:xfrm>
              <a:off x="10000271" y="1293967"/>
              <a:ext cx="302205" cy="300039"/>
            </a:xfrm>
            <a:custGeom>
              <a:avLst/>
              <a:gdLst>
                <a:gd name="T0" fmla="*/ 1162 w 1230"/>
                <a:gd name="T1" fmla="*/ 383 h 1221"/>
                <a:gd name="T2" fmla="*/ 1112 w 1230"/>
                <a:gd name="T3" fmla="*/ 433 h 1221"/>
                <a:gd name="T4" fmla="*/ 794 w 1230"/>
                <a:gd name="T5" fmla="*/ 116 h 1221"/>
                <a:gd name="T6" fmla="*/ 844 w 1230"/>
                <a:gd name="T7" fmla="*/ 57 h 1221"/>
                <a:gd name="T8" fmla="*/ 1061 w 1230"/>
                <a:gd name="T9" fmla="*/ 57 h 1221"/>
                <a:gd name="T10" fmla="*/ 1162 w 1230"/>
                <a:gd name="T11" fmla="*/ 166 h 1221"/>
                <a:gd name="T12" fmla="*/ 1162 w 1230"/>
                <a:gd name="T13" fmla="*/ 383 h 1221"/>
                <a:gd name="T14" fmla="*/ 418 w 1230"/>
                <a:gd name="T15" fmla="*/ 1019 h 1221"/>
                <a:gd name="T16" fmla="*/ 418 w 1230"/>
                <a:gd name="T17" fmla="*/ 1077 h 1221"/>
                <a:gd name="T18" fmla="*/ 468 w 1230"/>
                <a:gd name="T19" fmla="*/ 1077 h 1221"/>
                <a:gd name="T20" fmla="*/ 1061 w 1230"/>
                <a:gd name="T21" fmla="*/ 484 h 1221"/>
                <a:gd name="T22" fmla="*/ 1003 w 1230"/>
                <a:gd name="T23" fmla="*/ 433 h 1221"/>
                <a:gd name="T24" fmla="*/ 418 w 1230"/>
                <a:gd name="T25" fmla="*/ 1019 h 1221"/>
                <a:gd name="T26" fmla="*/ 150 w 1230"/>
                <a:gd name="T27" fmla="*/ 751 h 1221"/>
                <a:gd name="T28" fmla="*/ 150 w 1230"/>
                <a:gd name="T29" fmla="*/ 810 h 1221"/>
                <a:gd name="T30" fmla="*/ 209 w 1230"/>
                <a:gd name="T31" fmla="*/ 810 h 1221"/>
                <a:gd name="T32" fmla="*/ 794 w 1230"/>
                <a:gd name="T33" fmla="*/ 216 h 1221"/>
                <a:gd name="T34" fmla="*/ 735 w 1230"/>
                <a:gd name="T35" fmla="*/ 166 h 1221"/>
                <a:gd name="T36" fmla="*/ 150 w 1230"/>
                <a:gd name="T37" fmla="*/ 751 h 1221"/>
                <a:gd name="T38" fmla="*/ 844 w 1230"/>
                <a:gd name="T39" fmla="*/ 275 h 1221"/>
                <a:gd name="T40" fmla="*/ 259 w 1230"/>
                <a:gd name="T41" fmla="*/ 860 h 1221"/>
                <a:gd name="T42" fmla="*/ 259 w 1230"/>
                <a:gd name="T43" fmla="*/ 969 h 1221"/>
                <a:gd name="T44" fmla="*/ 367 w 1230"/>
                <a:gd name="T45" fmla="*/ 969 h 1221"/>
                <a:gd name="T46" fmla="*/ 953 w 1230"/>
                <a:gd name="T47" fmla="*/ 383 h 1221"/>
                <a:gd name="T48" fmla="*/ 844 w 1230"/>
                <a:gd name="T49" fmla="*/ 275 h 1221"/>
                <a:gd name="T50" fmla="*/ 367 w 1230"/>
                <a:gd name="T51" fmla="*/ 1127 h 1221"/>
                <a:gd name="T52" fmla="*/ 334 w 1230"/>
                <a:gd name="T53" fmla="*/ 1061 h 1221"/>
                <a:gd name="T54" fmla="*/ 309 w 1230"/>
                <a:gd name="T55" fmla="*/ 1061 h 1221"/>
                <a:gd name="T56" fmla="*/ 209 w 1230"/>
                <a:gd name="T57" fmla="*/ 1019 h 1221"/>
                <a:gd name="T58" fmla="*/ 158 w 1230"/>
                <a:gd name="T59" fmla="*/ 910 h 1221"/>
                <a:gd name="T60" fmla="*/ 167 w 1230"/>
                <a:gd name="T61" fmla="*/ 893 h 1221"/>
                <a:gd name="T62" fmla="*/ 100 w 1230"/>
                <a:gd name="T63" fmla="*/ 860 h 1221"/>
                <a:gd name="T64" fmla="*/ 92 w 1230"/>
                <a:gd name="T65" fmla="*/ 852 h 1221"/>
                <a:gd name="T66" fmla="*/ 0 w 1230"/>
                <a:gd name="T67" fmla="*/ 1220 h 1221"/>
                <a:gd name="T68" fmla="*/ 367 w 1230"/>
                <a:gd name="T69" fmla="*/ 1127 h 1221"/>
                <a:gd name="T70" fmla="*/ 367 w 1230"/>
                <a:gd name="T71" fmla="*/ 1127 h 1221"/>
                <a:gd name="T72" fmla="*/ 367 w 1230"/>
                <a:gd name="T73" fmla="*/ 1127 h 1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30" h="1221">
                  <a:moveTo>
                    <a:pt x="1162" y="383"/>
                  </a:moveTo>
                  <a:cubicBezTo>
                    <a:pt x="1112" y="433"/>
                    <a:pt x="1112" y="433"/>
                    <a:pt x="1112" y="433"/>
                  </a:cubicBezTo>
                  <a:cubicBezTo>
                    <a:pt x="794" y="116"/>
                    <a:pt x="794" y="116"/>
                    <a:pt x="794" y="116"/>
                  </a:cubicBezTo>
                  <a:cubicBezTo>
                    <a:pt x="844" y="57"/>
                    <a:pt x="844" y="57"/>
                    <a:pt x="844" y="57"/>
                  </a:cubicBezTo>
                  <a:cubicBezTo>
                    <a:pt x="903" y="0"/>
                    <a:pt x="1003" y="0"/>
                    <a:pt x="1061" y="57"/>
                  </a:cubicBezTo>
                  <a:cubicBezTo>
                    <a:pt x="1162" y="166"/>
                    <a:pt x="1162" y="166"/>
                    <a:pt x="1162" y="166"/>
                  </a:cubicBezTo>
                  <a:cubicBezTo>
                    <a:pt x="1229" y="225"/>
                    <a:pt x="1229" y="325"/>
                    <a:pt x="1162" y="383"/>
                  </a:cubicBezTo>
                  <a:close/>
                  <a:moveTo>
                    <a:pt x="418" y="1019"/>
                  </a:moveTo>
                  <a:cubicBezTo>
                    <a:pt x="401" y="1035"/>
                    <a:pt x="401" y="1061"/>
                    <a:pt x="418" y="1077"/>
                  </a:cubicBezTo>
                  <a:cubicBezTo>
                    <a:pt x="434" y="1086"/>
                    <a:pt x="459" y="1086"/>
                    <a:pt x="468" y="1077"/>
                  </a:cubicBezTo>
                  <a:cubicBezTo>
                    <a:pt x="1061" y="484"/>
                    <a:pt x="1061" y="484"/>
                    <a:pt x="1061" y="484"/>
                  </a:cubicBezTo>
                  <a:cubicBezTo>
                    <a:pt x="1003" y="433"/>
                    <a:pt x="1003" y="433"/>
                    <a:pt x="1003" y="433"/>
                  </a:cubicBezTo>
                  <a:lnTo>
                    <a:pt x="418" y="1019"/>
                  </a:lnTo>
                  <a:close/>
                  <a:moveTo>
                    <a:pt x="150" y="751"/>
                  </a:moveTo>
                  <a:cubicBezTo>
                    <a:pt x="133" y="768"/>
                    <a:pt x="133" y="793"/>
                    <a:pt x="150" y="810"/>
                  </a:cubicBezTo>
                  <a:cubicBezTo>
                    <a:pt x="167" y="818"/>
                    <a:pt x="192" y="818"/>
                    <a:pt x="209" y="810"/>
                  </a:cubicBezTo>
                  <a:cubicBezTo>
                    <a:pt x="794" y="216"/>
                    <a:pt x="794" y="216"/>
                    <a:pt x="794" y="216"/>
                  </a:cubicBezTo>
                  <a:cubicBezTo>
                    <a:pt x="735" y="166"/>
                    <a:pt x="735" y="166"/>
                    <a:pt x="735" y="166"/>
                  </a:cubicBezTo>
                  <a:lnTo>
                    <a:pt x="150" y="751"/>
                  </a:lnTo>
                  <a:close/>
                  <a:moveTo>
                    <a:pt x="844" y="275"/>
                  </a:moveTo>
                  <a:cubicBezTo>
                    <a:pt x="259" y="860"/>
                    <a:pt x="259" y="860"/>
                    <a:pt x="259" y="860"/>
                  </a:cubicBezTo>
                  <a:cubicBezTo>
                    <a:pt x="225" y="893"/>
                    <a:pt x="225" y="935"/>
                    <a:pt x="259" y="969"/>
                  </a:cubicBezTo>
                  <a:cubicBezTo>
                    <a:pt x="284" y="994"/>
                    <a:pt x="334" y="994"/>
                    <a:pt x="367" y="969"/>
                  </a:cubicBezTo>
                  <a:cubicBezTo>
                    <a:pt x="953" y="383"/>
                    <a:pt x="953" y="383"/>
                    <a:pt x="953" y="383"/>
                  </a:cubicBezTo>
                  <a:lnTo>
                    <a:pt x="844" y="275"/>
                  </a:lnTo>
                  <a:close/>
                  <a:moveTo>
                    <a:pt x="367" y="1127"/>
                  </a:moveTo>
                  <a:cubicBezTo>
                    <a:pt x="351" y="1111"/>
                    <a:pt x="343" y="1086"/>
                    <a:pt x="334" y="1061"/>
                  </a:cubicBezTo>
                  <a:cubicBezTo>
                    <a:pt x="326" y="1061"/>
                    <a:pt x="317" y="1061"/>
                    <a:pt x="309" y="1061"/>
                  </a:cubicBezTo>
                  <a:cubicBezTo>
                    <a:pt x="276" y="1061"/>
                    <a:pt x="234" y="1052"/>
                    <a:pt x="209" y="1019"/>
                  </a:cubicBezTo>
                  <a:cubicBezTo>
                    <a:pt x="175" y="994"/>
                    <a:pt x="158" y="952"/>
                    <a:pt x="158" y="910"/>
                  </a:cubicBezTo>
                  <a:cubicBezTo>
                    <a:pt x="158" y="910"/>
                    <a:pt x="158" y="902"/>
                    <a:pt x="167" y="893"/>
                  </a:cubicBezTo>
                  <a:cubicBezTo>
                    <a:pt x="142" y="885"/>
                    <a:pt x="117" y="877"/>
                    <a:pt x="100" y="860"/>
                  </a:cubicBezTo>
                  <a:lnTo>
                    <a:pt x="92" y="852"/>
                  </a:lnTo>
                  <a:cubicBezTo>
                    <a:pt x="0" y="1220"/>
                    <a:pt x="0" y="1220"/>
                    <a:pt x="0" y="1220"/>
                  </a:cubicBezTo>
                  <a:cubicBezTo>
                    <a:pt x="367" y="1127"/>
                    <a:pt x="367" y="1127"/>
                    <a:pt x="367" y="1127"/>
                  </a:cubicBezTo>
                  <a:close/>
                  <a:moveTo>
                    <a:pt x="367" y="1127"/>
                  </a:moveTo>
                  <a:lnTo>
                    <a:pt x="367" y="1127"/>
                  </a:lnTo>
                  <a:close/>
                </a:path>
              </a:pathLst>
            </a:custGeom>
            <a:solidFill>
              <a:schemeClr val="bg1"/>
            </a:solidFill>
            <a:ln>
              <a:noFill/>
            </a:ln>
            <a:effectLst/>
            <a:extLst/>
          </p:spPr>
          <p:txBody>
            <a:bodyPr wrap="none" lIns="121917" tIns="60958" rIns="121917" bIns="60958" anchor="ctr"/>
            <a:lstStyle/>
            <a:p>
              <a:pPr>
                <a:defRPr/>
              </a:pPr>
              <a:endParaRPr lang="en-US" dirty="0">
                <a:ea typeface="SimSun" charset="0"/>
              </a:endParaRPr>
            </a:p>
          </p:txBody>
        </p:sp>
      </p:grpSp>
      <p:grpSp>
        <p:nvGrpSpPr>
          <p:cNvPr id="251" name="Group 250"/>
          <p:cNvGrpSpPr/>
          <p:nvPr/>
        </p:nvGrpSpPr>
        <p:grpSpPr>
          <a:xfrm>
            <a:off x="2654251" y="9470411"/>
            <a:ext cx="3428107" cy="3327470"/>
            <a:chOff x="1327471" y="4835465"/>
            <a:chExt cx="1714500" cy="1663735"/>
          </a:xfrm>
        </p:grpSpPr>
        <p:sp>
          <p:nvSpPr>
            <p:cNvPr id="252" name="Teardrop 251"/>
            <p:cNvSpPr/>
            <p:nvPr/>
          </p:nvSpPr>
          <p:spPr bwMode="auto">
            <a:xfrm rot="8100000">
              <a:off x="1901085" y="4835465"/>
              <a:ext cx="556683" cy="556683"/>
            </a:xfrm>
            <a:prstGeom prst="teardrop">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en-US" dirty="0"/>
            </a:p>
          </p:txBody>
        </p:sp>
        <p:sp>
          <p:nvSpPr>
            <p:cNvPr id="253" name="Content Placeholder 2"/>
            <p:cNvSpPr txBox="1">
              <a:spLocks/>
            </p:cNvSpPr>
            <p:nvPr/>
          </p:nvSpPr>
          <p:spPr bwMode="auto">
            <a:xfrm>
              <a:off x="1327471" y="5483165"/>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Local</a:t>
              </a:r>
            </a:p>
            <a:p>
              <a:pPr algn="ctr">
                <a:spcBef>
                  <a:spcPct val="20000"/>
                </a:spcBef>
                <a:buFont typeface="Arial" charset="0"/>
                <a:buNone/>
              </a:pPr>
              <a:r>
                <a:rPr lang="en-US" sz="2400" dirty="0">
                  <a:latin typeface="Lato Light"/>
                  <a:cs typeface="Lato Light"/>
                </a:rPr>
                <a:t>Lorem ipsum dolor sit amet, consectetur adipiscing elit.</a:t>
              </a:r>
            </a:p>
          </p:txBody>
        </p:sp>
        <p:grpSp>
          <p:nvGrpSpPr>
            <p:cNvPr id="254" name="Group 253"/>
            <p:cNvGrpSpPr/>
            <p:nvPr/>
          </p:nvGrpSpPr>
          <p:grpSpPr>
            <a:xfrm>
              <a:off x="2037765" y="4951388"/>
              <a:ext cx="294784" cy="429075"/>
              <a:chOff x="1533086" y="3713538"/>
              <a:chExt cx="221088" cy="321806"/>
            </a:xfrm>
          </p:grpSpPr>
          <p:sp>
            <p:nvSpPr>
              <p:cNvPr id="255" name="Freeform 166"/>
              <p:cNvSpPr>
                <a:spLocks noChangeArrowheads="1"/>
              </p:cNvSpPr>
              <p:nvPr/>
            </p:nvSpPr>
            <p:spPr bwMode="auto">
              <a:xfrm>
                <a:off x="1533086" y="3713538"/>
                <a:ext cx="221088" cy="321806"/>
              </a:xfrm>
              <a:custGeom>
                <a:avLst/>
                <a:gdLst>
                  <a:gd name="T0" fmla="*/ 396 w 793"/>
                  <a:gd name="T1" fmla="*/ 146 h 1157"/>
                  <a:gd name="T2" fmla="*/ 553 w 793"/>
                  <a:gd name="T3" fmla="*/ 209 h 1157"/>
                  <a:gd name="T4" fmla="*/ 615 w 793"/>
                  <a:gd name="T5" fmla="*/ 365 h 1157"/>
                  <a:gd name="T6" fmla="*/ 553 w 793"/>
                  <a:gd name="T7" fmla="*/ 511 h 1157"/>
                  <a:gd name="T8" fmla="*/ 396 w 793"/>
                  <a:gd name="T9" fmla="*/ 709 h 1157"/>
                  <a:gd name="T10" fmla="*/ 240 w 793"/>
                  <a:gd name="T11" fmla="*/ 511 h 1157"/>
                  <a:gd name="T12" fmla="*/ 178 w 793"/>
                  <a:gd name="T13" fmla="*/ 365 h 1157"/>
                  <a:gd name="T14" fmla="*/ 240 w 793"/>
                  <a:gd name="T15" fmla="*/ 209 h 1157"/>
                  <a:gd name="T16" fmla="*/ 396 w 793"/>
                  <a:gd name="T17" fmla="*/ 146 h 1157"/>
                  <a:gd name="T18" fmla="*/ 396 w 793"/>
                  <a:gd name="T19" fmla="*/ 0 h 1157"/>
                  <a:gd name="T20" fmla="*/ 136 w 793"/>
                  <a:gd name="T21" fmla="*/ 105 h 1157"/>
                  <a:gd name="T22" fmla="*/ 136 w 793"/>
                  <a:gd name="T23" fmla="*/ 615 h 1157"/>
                  <a:gd name="T24" fmla="*/ 396 w 793"/>
                  <a:gd name="T25" fmla="*/ 1156 h 1157"/>
                  <a:gd name="T26" fmla="*/ 646 w 793"/>
                  <a:gd name="T27" fmla="*/ 615 h 1157"/>
                  <a:gd name="T28" fmla="*/ 646 w 793"/>
                  <a:gd name="T29" fmla="*/ 105 h 1157"/>
                  <a:gd name="T30" fmla="*/ 396 w 793"/>
                  <a:gd name="T31" fmla="*/ 0 h 1157"/>
                  <a:gd name="T32" fmla="*/ 396 w 793"/>
                  <a:gd name="T33" fmla="*/ 146 h 1157"/>
                  <a:gd name="T34" fmla="*/ 396 w 793"/>
                  <a:gd name="T35" fmla="*/ 0 h 1157"/>
                  <a:gd name="T36" fmla="*/ 396 w 793"/>
                  <a:gd name="T37" fmla="*/ 0 h 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93" h="1157">
                    <a:moveTo>
                      <a:pt x="396" y="146"/>
                    </a:moveTo>
                    <a:cubicBezTo>
                      <a:pt x="448" y="146"/>
                      <a:pt x="511" y="167"/>
                      <a:pt x="553" y="209"/>
                    </a:cubicBezTo>
                    <a:cubicBezTo>
                      <a:pt x="584" y="250"/>
                      <a:pt x="615" y="302"/>
                      <a:pt x="615" y="365"/>
                    </a:cubicBezTo>
                    <a:cubicBezTo>
                      <a:pt x="615" y="417"/>
                      <a:pt x="584" y="469"/>
                      <a:pt x="553" y="511"/>
                    </a:cubicBezTo>
                    <a:cubicBezTo>
                      <a:pt x="542" y="521"/>
                      <a:pt x="469" y="594"/>
                      <a:pt x="396" y="709"/>
                    </a:cubicBezTo>
                    <a:cubicBezTo>
                      <a:pt x="323" y="594"/>
                      <a:pt x="250" y="521"/>
                      <a:pt x="240" y="511"/>
                    </a:cubicBezTo>
                    <a:cubicBezTo>
                      <a:pt x="198" y="469"/>
                      <a:pt x="178" y="417"/>
                      <a:pt x="178" y="365"/>
                    </a:cubicBezTo>
                    <a:cubicBezTo>
                      <a:pt x="178" y="302"/>
                      <a:pt x="198" y="250"/>
                      <a:pt x="240" y="209"/>
                    </a:cubicBezTo>
                    <a:cubicBezTo>
                      <a:pt x="282" y="167"/>
                      <a:pt x="334" y="146"/>
                      <a:pt x="396" y="146"/>
                    </a:cubicBezTo>
                    <a:lnTo>
                      <a:pt x="396" y="0"/>
                    </a:lnTo>
                    <a:cubicBezTo>
                      <a:pt x="303" y="0"/>
                      <a:pt x="209" y="32"/>
                      <a:pt x="136" y="105"/>
                    </a:cubicBezTo>
                    <a:cubicBezTo>
                      <a:pt x="0" y="250"/>
                      <a:pt x="0" y="480"/>
                      <a:pt x="136" y="615"/>
                    </a:cubicBezTo>
                    <a:cubicBezTo>
                      <a:pt x="136" y="615"/>
                      <a:pt x="396" y="865"/>
                      <a:pt x="396" y="1156"/>
                    </a:cubicBezTo>
                    <a:cubicBezTo>
                      <a:pt x="396" y="865"/>
                      <a:pt x="646" y="615"/>
                      <a:pt x="646" y="615"/>
                    </a:cubicBezTo>
                    <a:cubicBezTo>
                      <a:pt x="792" y="480"/>
                      <a:pt x="792" y="250"/>
                      <a:pt x="646" y="105"/>
                    </a:cubicBezTo>
                    <a:cubicBezTo>
                      <a:pt x="584" y="32"/>
                      <a:pt x="490" y="0"/>
                      <a:pt x="396" y="0"/>
                    </a:cubicBezTo>
                    <a:lnTo>
                      <a:pt x="396" y="146"/>
                    </a:lnTo>
                    <a:close/>
                    <a:moveTo>
                      <a:pt x="396" y="0"/>
                    </a:moveTo>
                    <a:lnTo>
                      <a:pt x="396" y="0"/>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256" name="Freeform 167"/>
              <p:cNvSpPr>
                <a:spLocks noChangeArrowheads="1"/>
              </p:cNvSpPr>
              <p:nvPr/>
            </p:nvSpPr>
            <p:spPr bwMode="auto">
              <a:xfrm>
                <a:off x="1622749" y="3794604"/>
                <a:ext cx="40533" cy="40532"/>
              </a:xfrm>
              <a:custGeom>
                <a:avLst/>
                <a:gdLst>
                  <a:gd name="T0" fmla="*/ 146 w 147"/>
                  <a:gd name="T1" fmla="*/ 73 h 147"/>
                  <a:gd name="T2" fmla="*/ 73 w 147"/>
                  <a:gd name="T3" fmla="*/ 146 h 147"/>
                  <a:gd name="T4" fmla="*/ 0 w 147"/>
                  <a:gd name="T5" fmla="*/ 73 h 147"/>
                  <a:gd name="T6" fmla="*/ 73 w 147"/>
                  <a:gd name="T7" fmla="*/ 0 h 147"/>
                  <a:gd name="T8" fmla="*/ 146 w 147"/>
                  <a:gd name="T9" fmla="*/ 73 h 147"/>
                  <a:gd name="T10" fmla="*/ 146 w 147"/>
                  <a:gd name="T11" fmla="*/ 73 h 147"/>
                  <a:gd name="T12" fmla="*/ 146 w 147"/>
                  <a:gd name="T13" fmla="*/ 73 h 147"/>
                </a:gdLst>
                <a:ahLst/>
                <a:cxnLst>
                  <a:cxn ang="0">
                    <a:pos x="T0" y="T1"/>
                  </a:cxn>
                  <a:cxn ang="0">
                    <a:pos x="T2" y="T3"/>
                  </a:cxn>
                  <a:cxn ang="0">
                    <a:pos x="T4" y="T5"/>
                  </a:cxn>
                  <a:cxn ang="0">
                    <a:pos x="T6" y="T7"/>
                  </a:cxn>
                  <a:cxn ang="0">
                    <a:pos x="T8" y="T9"/>
                  </a:cxn>
                  <a:cxn ang="0">
                    <a:pos x="T10" y="T11"/>
                  </a:cxn>
                  <a:cxn ang="0">
                    <a:pos x="T12" y="T13"/>
                  </a:cxn>
                </a:cxnLst>
                <a:rect l="0" t="0" r="r" b="b"/>
                <a:pathLst>
                  <a:path w="147" h="147">
                    <a:moveTo>
                      <a:pt x="146" y="73"/>
                    </a:moveTo>
                    <a:cubicBezTo>
                      <a:pt x="146" y="104"/>
                      <a:pt x="115" y="146"/>
                      <a:pt x="73" y="146"/>
                    </a:cubicBezTo>
                    <a:cubicBezTo>
                      <a:pt x="32" y="146"/>
                      <a:pt x="0" y="104"/>
                      <a:pt x="0" y="73"/>
                    </a:cubicBezTo>
                    <a:cubicBezTo>
                      <a:pt x="0" y="31"/>
                      <a:pt x="32" y="0"/>
                      <a:pt x="73" y="0"/>
                    </a:cubicBezTo>
                    <a:cubicBezTo>
                      <a:pt x="115" y="0"/>
                      <a:pt x="146" y="31"/>
                      <a:pt x="146" y="73"/>
                    </a:cubicBezTo>
                    <a:close/>
                    <a:moveTo>
                      <a:pt x="146" y="73"/>
                    </a:moveTo>
                    <a:lnTo>
                      <a:pt x="146" y="73"/>
                    </a:ln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grpSp>
      <p:grpSp>
        <p:nvGrpSpPr>
          <p:cNvPr id="257" name="Group 256"/>
          <p:cNvGrpSpPr/>
          <p:nvPr/>
        </p:nvGrpSpPr>
        <p:grpSpPr>
          <a:xfrm>
            <a:off x="2654251" y="5728351"/>
            <a:ext cx="3428107" cy="3327470"/>
            <a:chOff x="1327471" y="2964435"/>
            <a:chExt cx="1714500" cy="1663735"/>
          </a:xfrm>
        </p:grpSpPr>
        <p:sp>
          <p:nvSpPr>
            <p:cNvPr id="258" name="Teardrop 257"/>
            <p:cNvSpPr/>
            <p:nvPr/>
          </p:nvSpPr>
          <p:spPr bwMode="auto">
            <a:xfrm rot="8100000">
              <a:off x="1901085" y="2964435"/>
              <a:ext cx="556683" cy="556683"/>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en-US" dirty="0"/>
            </a:p>
          </p:txBody>
        </p:sp>
        <p:sp>
          <p:nvSpPr>
            <p:cNvPr id="259" name="Content Placeholder 2"/>
            <p:cNvSpPr txBox="1">
              <a:spLocks/>
            </p:cNvSpPr>
            <p:nvPr/>
          </p:nvSpPr>
          <p:spPr bwMode="auto">
            <a:xfrm>
              <a:off x="1327471" y="3612135"/>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Travel</a:t>
              </a:r>
            </a:p>
            <a:p>
              <a:pPr algn="ctr">
                <a:spcBef>
                  <a:spcPct val="20000"/>
                </a:spcBef>
                <a:buFont typeface="Arial" charset="0"/>
                <a:buNone/>
              </a:pPr>
              <a:r>
                <a:rPr lang="en-US" sz="2400" dirty="0">
                  <a:latin typeface="Lato Light"/>
                  <a:cs typeface="Lato Light"/>
                </a:rPr>
                <a:t>Lorem ipsum dolor sit amet, consectetur adipiscing elit.</a:t>
              </a:r>
            </a:p>
          </p:txBody>
        </p:sp>
        <p:grpSp>
          <p:nvGrpSpPr>
            <p:cNvPr id="260" name="Group 259"/>
            <p:cNvGrpSpPr/>
            <p:nvPr/>
          </p:nvGrpSpPr>
          <p:grpSpPr>
            <a:xfrm>
              <a:off x="2033519" y="3086714"/>
              <a:ext cx="296967" cy="352647"/>
              <a:chOff x="2060819" y="1388284"/>
              <a:chExt cx="271040" cy="321860"/>
            </a:xfrm>
            <a:solidFill>
              <a:schemeClr val="bg1"/>
            </a:solidFill>
          </p:grpSpPr>
          <p:sp>
            <p:nvSpPr>
              <p:cNvPr id="261" name="Freeform 201"/>
              <p:cNvSpPr>
                <a:spLocks noChangeArrowheads="1"/>
              </p:cNvSpPr>
              <p:nvPr/>
            </p:nvSpPr>
            <p:spPr bwMode="auto">
              <a:xfrm>
                <a:off x="2060819" y="1388284"/>
                <a:ext cx="271040" cy="307527"/>
              </a:xfrm>
              <a:custGeom>
                <a:avLst/>
                <a:gdLst>
                  <a:gd name="T0" fmla="*/ 718 w 917"/>
                  <a:gd name="T1" fmla="*/ 583 h 1042"/>
                  <a:gd name="T2" fmla="*/ 853 w 917"/>
                  <a:gd name="T3" fmla="*/ 354 h 1042"/>
                  <a:gd name="T4" fmla="*/ 885 w 917"/>
                  <a:gd name="T5" fmla="*/ 270 h 1042"/>
                  <a:gd name="T6" fmla="*/ 895 w 917"/>
                  <a:gd name="T7" fmla="*/ 229 h 1042"/>
                  <a:gd name="T8" fmla="*/ 895 w 917"/>
                  <a:gd name="T9" fmla="*/ 208 h 1042"/>
                  <a:gd name="T10" fmla="*/ 906 w 917"/>
                  <a:gd name="T11" fmla="*/ 93 h 1042"/>
                  <a:gd name="T12" fmla="*/ 906 w 917"/>
                  <a:gd name="T13" fmla="*/ 41 h 1042"/>
                  <a:gd name="T14" fmla="*/ 906 w 917"/>
                  <a:gd name="T15" fmla="*/ 20 h 1042"/>
                  <a:gd name="T16" fmla="*/ 906 w 917"/>
                  <a:gd name="T17" fmla="*/ 10 h 1042"/>
                  <a:gd name="T18" fmla="*/ 895 w 917"/>
                  <a:gd name="T19" fmla="*/ 0 h 1042"/>
                  <a:gd name="T20" fmla="*/ 885 w 917"/>
                  <a:gd name="T21" fmla="*/ 0 h 1042"/>
                  <a:gd name="T22" fmla="*/ 864 w 917"/>
                  <a:gd name="T23" fmla="*/ 10 h 1042"/>
                  <a:gd name="T24" fmla="*/ 812 w 917"/>
                  <a:gd name="T25" fmla="*/ 20 h 1042"/>
                  <a:gd name="T26" fmla="*/ 635 w 917"/>
                  <a:gd name="T27" fmla="*/ 104 h 1042"/>
                  <a:gd name="T28" fmla="*/ 395 w 917"/>
                  <a:gd name="T29" fmla="*/ 333 h 1042"/>
                  <a:gd name="T30" fmla="*/ 333 w 917"/>
                  <a:gd name="T31" fmla="*/ 375 h 1042"/>
                  <a:gd name="T32" fmla="*/ 10 w 917"/>
                  <a:gd name="T33" fmla="*/ 583 h 1042"/>
                  <a:gd name="T34" fmla="*/ 41 w 917"/>
                  <a:gd name="T35" fmla="*/ 625 h 1042"/>
                  <a:gd name="T36" fmla="*/ 531 w 917"/>
                  <a:gd name="T37" fmla="*/ 999 h 1042"/>
                  <a:gd name="T38" fmla="*/ 562 w 917"/>
                  <a:gd name="T39" fmla="*/ 1020 h 1042"/>
                  <a:gd name="T40" fmla="*/ 698 w 917"/>
                  <a:gd name="T41" fmla="*/ 656 h 1042"/>
                  <a:gd name="T42" fmla="*/ 718 w 917"/>
                  <a:gd name="T43" fmla="*/ 583 h 1042"/>
                  <a:gd name="T44" fmla="*/ 666 w 917"/>
                  <a:gd name="T45" fmla="*/ 458 h 1042"/>
                  <a:gd name="T46" fmla="*/ 562 w 917"/>
                  <a:gd name="T47" fmla="*/ 468 h 1042"/>
                  <a:gd name="T48" fmla="*/ 520 w 917"/>
                  <a:gd name="T49" fmla="*/ 354 h 1042"/>
                  <a:gd name="T50" fmla="*/ 531 w 917"/>
                  <a:gd name="T51" fmla="*/ 333 h 1042"/>
                  <a:gd name="T52" fmla="*/ 645 w 917"/>
                  <a:gd name="T53" fmla="*/ 323 h 1042"/>
                  <a:gd name="T54" fmla="*/ 677 w 917"/>
                  <a:gd name="T55" fmla="*/ 437 h 1042"/>
                  <a:gd name="T56" fmla="*/ 666 w 917"/>
                  <a:gd name="T57" fmla="*/ 458 h 1042"/>
                  <a:gd name="T58" fmla="*/ 666 w 917"/>
                  <a:gd name="T59" fmla="*/ 458 h 1042"/>
                  <a:gd name="T60" fmla="*/ 666 w 917"/>
                  <a:gd name="T61" fmla="*/ 458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17" h="1042">
                    <a:moveTo>
                      <a:pt x="718" y="583"/>
                    </a:moveTo>
                    <a:cubicBezTo>
                      <a:pt x="781" y="500"/>
                      <a:pt x="823" y="427"/>
                      <a:pt x="853" y="354"/>
                    </a:cubicBezTo>
                    <a:cubicBezTo>
                      <a:pt x="864" y="333"/>
                      <a:pt x="874" y="302"/>
                      <a:pt x="885" y="270"/>
                    </a:cubicBezTo>
                    <a:cubicBezTo>
                      <a:pt x="885" y="260"/>
                      <a:pt x="885" y="250"/>
                      <a:pt x="895" y="229"/>
                    </a:cubicBezTo>
                    <a:cubicBezTo>
                      <a:pt x="895" y="218"/>
                      <a:pt x="895" y="218"/>
                      <a:pt x="895" y="208"/>
                    </a:cubicBezTo>
                    <a:cubicBezTo>
                      <a:pt x="906" y="166"/>
                      <a:pt x="906" y="125"/>
                      <a:pt x="906" y="93"/>
                    </a:cubicBezTo>
                    <a:cubicBezTo>
                      <a:pt x="906" y="73"/>
                      <a:pt x="906" y="52"/>
                      <a:pt x="906" y="41"/>
                    </a:cubicBezTo>
                    <a:cubicBezTo>
                      <a:pt x="906" y="31"/>
                      <a:pt x="916" y="31"/>
                      <a:pt x="906" y="20"/>
                    </a:cubicBezTo>
                    <a:lnTo>
                      <a:pt x="906" y="10"/>
                    </a:lnTo>
                    <a:cubicBezTo>
                      <a:pt x="916" y="0"/>
                      <a:pt x="906" y="0"/>
                      <a:pt x="895" y="0"/>
                    </a:cubicBezTo>
                    <a:lnTo>
                      <a:pt x="885" y="0"/>
                    </a:lnTo>
                    <a:cubicBezTo>
                      <a:pt x="874" y="0"/>
                      <a:pt x="874" y="10"/>
                      <a:pt x="864" y="10"/>
                    </a:cubicBezTo>
                    <a:cubicBezTo>
                      <a:pt x="864" y="20"/>
                      <a:pt x="843" y="20"/>
                      <a:pt x="812" y="20"/>
                    </a:cubicBezTo>
                    <a:cubicBezTo>
                      <a:pt x="770" y="31"/>
                      <a:pt x="708" y="52"/>
                      <a:pt x="635" y="104"/>
                    </a:cubicBezTo>
                    <a:cubicBezTo>
                      <a:pt x="510" y="177"/>
                      <a:pt x="437" y="281"/>
                      <a:pt x="395" y="333"/>
                    </a:cubicBezTo>
                    <a:cubicBezTo>
                      <a:pt x="385" y="354"/>
                      <a:pt x="354" y="375"/>
                      <a:pt x="333" y="375"/>
                    </a:cubicBezTo>
                    <a:cubicBezTo>
                      <a:pt x="125" y="364"/>
                      <a:pt x="41" y="510"/>
                      <a:pt x="10" y="583"/>
                    </a:cubicBezTo>
                    <a:cubicBezTo>
                      <a:pt x="0" y="604"/>
                      <a:pt x="10" y="625"/>
                      <a:pt x="41" y="625"/>
                    </a:cubicBezTo>
                    <a:cubicBezTo>
                      <a:pt x="489" y="614"/>
                      <a:pt x="531" y="885"/>
                      <a:pt x="531" y="999"/>
                    </a:cubicBezTo>
                    <a:cubicBezTo>
                      <a:pt x="520" y="1031"/>
                      <a:pt x="541" y="1041"/>
                      <a:pt x="562" y="1020"/>
                    </a:cubicBezTo>
                    <a:cubicBezTo>
                      <a:pt x="729" y="926"/>
                      <a:pt x="718" y="739"/>
                      <a:pt x="698" y="656"/>
                    </a:cubicBezTo>
                    <a:cubicBezTo>
                      <a:pt x="698" y="635"/>
                      <a:pt x="708" y="593"/>
                      <a:pt x="718" y="583"/>
                    </a:cubicBezTo>
                    <a:close/>
                    <a:moveTo>
                      <a:pt x="666" y="458"/>
                    </a:moveTo>
                    <a:cubicBezTo>
                      <a:pt x="645" y="489"/>
                      <a:pt x="593" y="489"/>
                      <a:pt x="562" y="468"/>
                    </a:cubicBezTo>
                    <a:cubicBezTo>
                      <a:pt x="510" y="448"/>
                      <a:pt x="500" y="395"/>
                      <a:pt x="520" y="354"/>
                    </a:cubicBezTo>
                    <a:cubicBezTo>
                      <a:pt x="531" y="343"/>
                      <a:pt x="531" y="343"/>
                      <a:pt x="531" y="333"/>
                    </a:cubicBezTo>
                    <a:cubicBezTo>
                      <a:pt x="562" y="302"/>
                      <a:pt x="604" y="302"/>
                      <a:pt x="645" y="323"/>
                    </a:cubicBezTo>
                    <a:cubicBezTo>
                      <a:pt x="687" y="343"/>
                      <a:pt x="708" y="395"/>
                      <a:pt x="677" y="437"/>
                    </a:cubicBezTo>
                    <a:cubicBezTo>
                      <a:pt x="677" y="448"/>
                      <a:pt x="677" y="448"/>
                      <a:pt x="666" y="458"/>
                    </a:cubicBezTo>
                    <a:close/>
                    <a:moveTo>
                      <a:pt x="666" y="458"/>
                    </a:moveTo>
                    <a:lnTo>
                      <a:pt x="666" y="45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262" name="Freeform 202"/>
              <p:cNvSpPr>
                <a:spLocks noChangeArrowheads="1"/>
              </p:cNvSpPr>
              <p:nvPr/>
            </p:nvSpPr>
            <p:spPr bwMode="auto">
              <a:xfrm>
                <a:off x="2131185" y="1637172"/>
                <a:ext cx="58639" cy="67760"/>
              </a:xfrm>
              <a:custGeom>
                <a:avLst/>
                <a:gdLst>
                  <a:gd name="T0" fmla="*/ 42 w 199"/>
                  <a:gd name="T1" fmla="*/ 219 h 230"/>
                  <a:gd name="T2" fmla="*/ 188 w 199"/>
                  <a:gd name="T3" fmla="*/ 31 h 230"/>
                  <a:gd name="T4" fmla="*/ 156 w 199"/>
                  <a:gd name="T5" fmla="*/ 10 h 230"/>
                  <a:gd name="T6" fmla="*/ 11 w 199"/>
                  <a:gd name="T7" fmla="*/ 198 h 230"/>
                  <a:gd name="T8" fmla="*/ 42 w 199"/>
                  <a:gd name="T9" fmla="*/ 219 h 230"/>
                  <a:gd name="T10" fmla="*/ 42 w 199"/>
                  <a:gd name="T11" fmla="*/ 219 h 230"/>
                  <a:gd name="T12" fmla="*/ 42 w 199"/>
                  <a:gd name="T13" fmla="*/ 219 h 230"/>
                </a:gdLst>
                <a:ahLst/>
                <a:cxnLst>
                  <a:cxn ang="0">
                    <a:pos x="T0" y="T1"/>
                  </a:cxn>
                  <a:cxn ang="0">
                    <a:pos x="T2" y="T3"/>
                  </a:cxn>
                  <a:cxn ang="0">
                    <a:pos x="T4" y="T5"/>
                  </a:cxn>
                  <a:cxn ang="0">
                    <a:pos x="T6" y="T7"/>
                  </a:cxn>
                  <a:cxn ang="0">
                    <a:pos x="T8" y="T9"/>
                  </a:cxn>
                  <a:cxn ang="0">
                    <a:pos x="T10" y="T11"/>
                  </a:cxn>
                  <a:cxn ang="0">
                    <a:pos x="T12" y="T13"/>
                  </a:cxn>
                </a:cxnLst>
                <a:rect l="0" t="0" r="r" b="b"/>
                <a:pathLst>
                  <a:path w="199" h="230">
                    <a:moveTo>
                      <a:pt x="42" y="219"/>
                    </a:moveTo>
                    <a:cubicBezTo>
                      <a:pt x="115" y="177"/>
                      <a:pt x="167" y="83"/>
                      <a:pt x="188" y="31"/>
                    </a:cubicBezTo>
                    <a:cubicBezTo>
                      <a:pt x="198" y="10"/>
                      <a:pt x="177" y="0"/>
                      <a:pt x="156" y="10"/>
                    </a:cubicBezTo>
                    <a:cubicBezTo>
                      <a:pt x="73" y="63"/>
                      <a:pt x="31" y="146"/>
                      <a:pt x="11" y="198"/>
                    </a:cubicBezTo>
                    <a:cubicBezTo>
                      <a:pt x="0" y="219"/>
                      <a:pt x="21" y="229"/>
                      <a:pt x="42" y="219"/>
                    </a:cubicBezTo>
                    <a:close/>
                    <a:moveTo>
                      <a:pt x="42" y="219"/>
                    </a:moveTo>
                    <a:lnTo>
                      <a:pt x="42" y="21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263" name="Freeform 203"/>
              <p:cNvSpPr>
                <a:spLocks noChangeArrowheads="1"/>
              </p:cNvSpPr>
              <p:nvPr/>
            </p:nvSpPr>
            <p:spPr bwMode="auto">
              <a:xfrm>
                <a:off x="2084274" y="1615019"/>
                <a:ext cx="76882" cy="95125"/>
              </a:xfrm>
              <a:custGeom>
                <a:avLst/>
                <a:gdLst>
                  <a:gd name="T0" fmla="*/ 31 w 261"/>
                  <a:gd name="T1" fmla="*/ 313 h 324"/>
                  <a:gd name="T2" fmla="*/ 250 w 261"/>
                  <a:gd name="T3" fmla="*/ 31 h 324"/>
                  <a:gd name="T4" fmla="*/ 219 w 261"/>
                  <a:gd name="T5" fmla="*/ 11 h 324"/>
                  <a:gd name="T6" fmla="*/ 10 w 261"/>
                  <a:gd name="T7" fmla="*/ 292 h 324"/>
                  <a:gd name="T8" fmla="*/ 31 w 261"/>
                  <a:gd name="T9" fmla="*/ 313 h 324"/>
                  <a:gd name="T10" fmla="*/ 31 w 261"/>
                  <a:gd name="T11" fmla="*/ 313 h 324"/>
                  <a:gd name="T12" fmla="*/ 31 w 261"/>
                  <a:gd name="T13" fmla="*/ 313 h 324"/>
                </a:gdLst>
                <a:ahLst/>
                <a:cxnLst>
                  <a:cxn ang="0">
                    <a:pos x="T0" y="T1"/>
                  </a:cxn>
                  <a:cxn ang="0">
                    <a:pos x="T2" y="T3"/>
                  </a:cxn>
                  <a:cxn ang="0">
                    <a:pos x="T4" y="T5"/>
                  </a:cxn>
                  <a:cxn ang="0">
                    <a:pos x="T6" y="T7"/>
                  </a:cxn>
                  <a:cxn ang="0">
                    <a:pos x="T8" y="T9"/>
                  </a:cxn>
                  <a:cxn ang="0">
                    <a:pos x="T10" y="T11"/>
                  </a:cxn>
                  <a:cxn ang="0">
                    <a:pos x="T12" y="T13"/>
                  </a:cxn>
                </a:cxnLst>
                <a:rect l="0" t="0" r="r" b="b"/>
                <a:pathLst>
                  <a:path w="261" h="324">
                    <a:moveTo>
                      <a:pt x="31" y="313"/>
                    </a:moveTo>
                    <a:cubicBezTo>
                      <a:pt x="156" y="240"/>
                      <a:pt x="219" y="104"/>
                      <a:pt x="250" y="31"/>
                    </a:cubicBezTo>
                    <a:cubicBezTo>
                      <a:pt x="260" y="11"/>
                      <a:pt x="240" y="0"/>
                      <a:pt x="219" y="11"/>
                    </a:cubicBezTo>
                    <a:cubicBezTo>
                      <a:pt x="94" y="83"/>
                      <a:pt x="31" y="219"/>
                      <a:pt x="10" y="292"/>
                    </a:cubicBezTo>
                    <a:cubicBezTo>
                      <a:pt x="0" y="313"/>
                      <a:pt x="10" y="323"/>
                      <a:pt x="31" y="313"/>
                    </a:cubicBezTo>
                    <a:close/>
                    <a:moveTo>
                      <a:pt x="31" y="313"/>
                    </a:moveTo>
                    <a:lnTo>
                      <a:pt x="31" y="31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264" name="Freeform 204"/>
              <p:cNvSpPr>
                <a:spLocks noChangeArrowheads="1"/>
              </p:cNvSpPr>
              <p:nvPr/>
            </p:nvSpPr>
            <p:spPr bwMode="auto">
              <a:xfrm>
                <a:off x="2075153" y="1591564"/>
                <a:ext cx="58638" cy="70366"/>
              </a:xfrm>
              <a:custGeom>
                <a:avLst/>
                <a:gdLst>
                  <a:gd name="T0" fmla="*/ 41 w 199"/>
                  <a:gd name="T1" fmla="*/ 229 h 240"/>
                  <a:gd name="T2" fmla="*/ 187 w 199"/>
                  <a:gd name="T3" fmla="*/ 42 h 240"/>
                  <a:gd name="T4" fmla="*/ 156 w 199"/>
                  <a:gd name="T5" fmla="*/ 21 h 240"/>
                  <a:gd name="T6" fmla="*/ 10 w 199"/>
                  <a:gd name="T7" fmla="*/ 208 h 240"/>
                  <a:gd name="T8" fmla="*/ 41 w 199"/>
                  <a:gd name="T9" fmla="*/ 229 h 240"/>
                  <a:gd name="T10" fmla="*/ 41 w 199"/>
                  <a:gd name="T11" fmla="*/ 229 h 240"/>
                  <a:gd name="T12" fmla="*/ 41 w 199"/>
                  <a:gd name="T13" fmla="*/ 229 h 240"/>
                </a:gdLst>
                <a:ahLst/>
                <a:cxnLst>
                  <a:cxn ang="0">
                    <a:pos x="T0" y="T1"/>
                  </a:cxn>
                  <a:cxn ang="0">
                    <a:pos x="T2" y="T3"/>
                  </a:cxn>
                  <a:cxn ang="0">
                    <a:pos x="T4" y="T5"/>
                  </a:cxn>
                  <a:cxn ang="0">
                    <a:pos x="T6" y="T7"/>
                  </a:cxn>
                  <a:cxn ang="0">
                    <a:pos x="T8" y="T9"/>
                  </a:cxn>
                  <a:cxn ang="0">
                    <a:pos x="T10" y="T11"/>
                  </a:cxn>
                  <a:cxn ang="0">
                    <a:pos x="T12" y="T13"/>
                  </a:cxn>
                </a:cxnLst>
                <a:rect l="0" t="0" r="r" b="b"/>
                <a:pathLst>
                  <a:path w="199" h="240">
                    <a:moveTo>
                      <a:pt x="41" y="229"/>
                    </a:moveTo>
                    <a:cubicBezTo>
                      <a:pt x="114" y="177"/>
                      <a:pt x="166" y="94"/>
                      <a:pt x="187" y="42"/>
                    </a:cubicBezTo>
                    <a:cubicBezTo>
                      <a:pt x="198" y="21"/>
                      <a:pt x="177" y="0"/>
                      <a:pt x="156" y="21"/>
                    </a:cubicBezTo>
                    <a:cubicBezTo>
                      <a:pt x="73" y="73"/>
                      <a:pt x="31" y="156"/>
                      <a:pt x="10" y="208"/>
                    </a:cubicBezTo>
                    <a:cubicBezTo>
                      <a:pt x="0" y="229"/>
                      <a:pt x="10" y="239"/>
                      <a:pt x="41" y="229"/>
                    </a:cubicBezTo>
                    <a:close/>
                    <a:moveTo>
                      <a:pt x="41" y="229"/>
                    </a:moveTo>
                    <a:lnTo>
                      <a:pt x="41" y="2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grpSp>
      <p:grpSp>
        <p:nvGrpSpPr>
          <p:cNvPr id="265" name="Group 264"/>
          <p:cNvGrpSpPr/>
          <p:nvPr/>
        </p:nvGrpSpPr>
        <p:grpSpPr>
          <a:xfrm>
            <a:off x="18552077" y="5741134"/>
            <a:ext cx="3428107" cy="3327460"/>
            <a:chOff x="9278455" y="2970827"/>
            <a:chExt cx="1714500" cy="1663730"/>
          </a:xfrm>
        </p:grpSpPr>
        <p:sp>
          <p:nvSpPr>
            <p:cNvPr id="266" name="Teardrop 265"/>
            <p:cNvSpPr/>
            <p:nvPr/>
          </p:nvSpPr>
          <p:spPr bwMode="auto">
            <a:xfrm rot="8100000">
              <a:off x="9852069" y="2970827"/>
              <a:ext cx="556683" cy="556683"/>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en-US" dirty="0"/>
            </a:p>
          </p:txBody>
        </p:sp>
        <p:sp>
          <p:nvSpPr>
            <p:cNvPr id="267" name="Content Placeholder 2"/>
            <p:cNvSpPr txBox="1">
              <a:spLocks/>
            </p:cNvSpPr>
            <p:nvPr/>
          </p:nvSpPr>
          <p:spPr bwMode="auto">
            <a:xfrm>
              <a:off x="9278455" y="3618522"/>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Life</a:t>
              </a:r>
            </a:p>
            <a:p>
              <a:pPr algn="ctr">
                <a:spcBef>
                  <a:spcPct val="20000"/>
                </a:spcBef>
                <a:buFont typeface="Arial" charset="0"/>
                <a:buNone/>
              </a:pPr>
              <a:r>
                <a:rPr lang="en-US" sz="2400" dirty="0">
                  <a:latin typeface="Lato Light"/>
                  <a:cs typeface="Lato Light"/>
                </a:rPr>
                <a:t>Lorem ipsum dolor sit amet, consectetur adipiscing elit.</a:t>
              </a:r>
            </a:p>
          </p:txBody>
        </p:sp>
        <p:sp>
          <p:nvSpPr>
            <p:cNvPr id="268" name="Freeform 298"/>
            <p:cNvSpPr>
              <a:spLocks noChangeArrowheads="1"/>
            </p:cNvSpPr>
            <p:nvPr/>
          </p:nvSpPr>
          <p:spPr bwMode="auto">
            <a:xfrm>
              <a:off x="9955994" y="3082627"/>
              <a:ext cx="346012" cy="346012"/>
            </a:xfrm>
            <a:custGeom>
              <a:avLst/>
              <a:gdLst>
                <a:gd name="T0" fmla="*/ 852 w 1606"/>
                <a:gd name="T1" fmla="*/ 0 h 1607"/>
                <a:gd name="T2" fmla="*/ 0 w 1606"/>
                <a:gd name="T3" fmla="*/ 753 h 1607"/>
                <a:gd name="T4" fmla="*/ 752 w 1606"/>
                <a:gd name="T5" fmla="*/ 1606 h 1607"/>
                <a:gd name="T6" fmla="*/ 1605 w 1606"/>
                <a:gd name="T7" fmla="*/ 853 h 1607"/>
                <a:gd name="T8" fmla="*/ 501 w 1606"/>
                <a:gd name="T9" fmla="*/ 176 h 1607"/>
                <a:gd name="T10" fmla="*/ 217 w 1606"/>
                <a:gd name="T11" fmla="*/ 427 h 1607"/>
                <a:gd name="T12" fmla="*/ 158 w 1606"/>
                <a:gd name="T13" fmla="*/ 535 h 1607"/>
                <a:gd name="T14" fmla="*/ 317 w 1606"/>
                <a:gd name="T15" fmla="*/ 753 h 1607"/>
                <a:gd name="T16" fmla="*/ 158 w 1606"/>
                <a:gd name="T17" fmla="*/ 535 h 1607"/>
                <a:gd name="T18" fmla="*/ 317 w 1606"/>
                <a:gd name="T19" fmla="*/ 853 h 1607"/>
                <a:gd name="T20" fmla="*/ 158 w 1606"/>
                <a:gd name="T21" fmla="*/ 1071 h 1607"/>
                <a:gd name="T22" fmla="*/ 217 w 1606"/>
                <a:gd name="T23" fmla="*/ 1179 h 1607"/>
                <a:gd name="T24" fmla="*/ 501 w 1606"/>
                <a:gd name="T25" fmla="*/ 1430 h 1607"/>
                <a:gd name="T26" fmla="*/ 752 w 1606"/>
                <a:gd name="T27" fmla="*/ 1497 h 1607"/>
                <a:gd name="T28" fmla="*/ 752 w 1606"/>
                <a:gd name="T29" fmla="*/ 1179 h 1607"/>
                <a:gd name="T30" fmla="*/ 752 w 1606"/>
                <a:gd name="T31" fmla="*/ 1071 h 1607"/>
                <a:gd name="T32" fmla="*/ 426 w 1606"/>
                <a:gd name="T33" fmla="*/ 853 h 1607"/>
                <a:gd name="T34" fmla="*/ 752 w 1606"/>
                <a:gd name="T35" fmla="*/ 1071 h 1607"/>
                <a:gd name="T36" fmla="*/ 426 w 1606"/>
                <a:gd name="T37" fmla="*/ 753 h 1607"/>
                <a:gd name="T38" fmla="*/ 752 w 1606"/>
                <a:gd name="T39" fmla="*/ 535 h 1607"/>
                <a:gd name="T40" fmla="*/ 752 w 1606"/>
                <a:gd name="T41" fmla="*/ 427 h 1607"/>
                <a:gd name="T42" fmla="*/ 752 w 1606"/>
                <a:gd name="T43" fmla="*/ 109 h 1607"/>
                <a:gd name="T44" fmla="*/ 1387 w 1606"/>
                <a:gd name="T45" fmla="*/ 427 h 1607"/>
                <a:gd name="T46" fmla="*/ 1103 w 1606"/>
                <a:gd name="T47" fmla="*/ 176 h 1607"/>
                <a:gd name="T48" fmla="*/ 852 w 1606"/>
                <a:gd name="T49" fmla="*/ 109 h 1607"/>
                <a:gd name="T50" fmla="*/ 852 w 1606"/>
                <a:gd name="T51" fmla="*/ 427 h 1607"/>
                <a:gd name="T52" fmla="*/ 852 w 1606"/>
                <a:gd name="T53" fmla="*/ 535 h 1607"/>
                <a:gd name="T54" fmla="*/ 1178 w 1606"/>
                <a:gd name="T55" fmla="*/ 753 h 1607"/>
                <a:gd name="T56" fmla="*/ 852 w 1606"/>
                <a:gd name="T57" fmla="*/ 535 h 1607"/>
                <a:gd name="T58" fmla="*/ 1178 w 1606"/>
                <a:gd name="T59" fmla="*/ 853 h 1607"/>
                <a:gd name="T60" fmla="*/ 852 w 1606"/>
                <a:gd name="T61" fmla="*/ 1071 h 1607"/>
                <a:gd name="T62" fmla="*/ 852 w 1606"/>
                <a:gd name="T63" fmla="*/ 1497 h 1607"/>
                <a:gd name="T64" fmla="*/ 1120 w 1606"/>
                <a:gd name="T65" fmla="*/ 1179 h 1607"/>
                <a:gd name="T66" fmla="*/ 1103 w 1606"/>
                <a:gd name="T67" fmla="*/ 1430 h 1607"/>
                <a:gd name="T68" fmla="*/ 1387 w 1606"/>
                <a:gd name="T69" fmla="*/ 1179 h 1607"/>
                <a:gd name="T70" fmla="*/ 1446 w 1606"/>
                <a:gd name="T71" fmla="*/ 1071 h 1607"/>
                <a:gd name="T72" fmla="*/ 1287 w 1606"/>
                <a:gd name="T73" fmla="*/ 853 h 1607"/>
                <a:gd name="T74" fmla="*/ 1446 w 1606"/>
                <a:gd name="T75" fmla="*/ 1071 h 1607"/>
                <a:gd name="T76" fmla="*/ 1254 w 1606"/>
                <a:gd name="T77" fmla="*/ 535 h 1607"/>
                <a:gd name="T78" fmla="*/ 1496 w 1606"/>
                <a:gd name="T79" fmla="*/ 753 h 1607"/>
                <a:gd name="T80" fmla="*/ 1287 w 1606"/>
                <a:gd name="T81" fmla="*/ 753 h 1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6" h="1607">
                  <a:moveTo>
                    <a:pt x="1605" y="753"/>
                  </a:moveTo>
                  <a:cubicBezTo>
                    <a:pt x="1580" y="352"/>
                    <a:pt x="1254" y="26"/>
                    <a:pt x="852" y="0"/>
                  </a:cubicBezTo>
                  <a:cubicBezTo>
                    <a:pt x="752" y="0"/>
                    <a:pt x="752" y="0"/>
                    <a:pt x="752" y="0"/>
                  </a:cubicBezTo>
                  <a:cubicBezTo>
                    <a:pt x="351" y="26"/>
                    <a:pt x="25" y="352"/>
                    <a:pt x="0" y="753"/>
                  </a:cubicBezTo>
                  <a:cubicBezTo>
                    <a:pt x="0" y="853"/>
                    <a:pt x="0" y="853"/>
                    <a:pt x="0" y="853"/>
                  </a:cubicBezTo>
                  <a:cubicBezTo>
                    <a:pt x="25" y="1255"/>
                    <a:pt x="351" y="1581"/>
                    <a:pt x="752" y="1606"/>
                  </a:cubicBezTo>
                  <a:cubicBezTo>
                    <a:pt x="852" y="1606"/>
                    <a:pt x="852" y="1606"/>
                    <a:pt x="852" y="1606"/>
                  </a:cubicBezTo>
                  <a:cubicBezTo>
                    <a:pt x="1254" y="1581"/>
                    <a:pt x="1580" y="1255"/>
                    <a:pt x="1605" y="853"/>
                  </a:cubicBezTo>
                  <a:cubicBezTo>
                    <a:pt x="1605" y="753"/>
                    <a:pt x="1605" y="753"/>
                    <a:pt x="1605" y="753"/>
                  </a:cubicBezTo>
                  <a:close/>
                  <a:moveTo>
                    <a:pt x="501" y="176"/>
                  </a:moveTo>
                  <a:cubicBezTo>
                    <a:pt x="451" y="243"/>
                    <a:pt x="409" y="327"/>
                    <a:pt x="376" y="427"/>
                  </a:cubicBezTo>
                  <a:cubicBezTo>
                    <a:pt x="217" y="427"/>
                    <a:pt x="217" y="427"/>
                    <a:pt x="217" y="427"/>
                  </a:cubicBezTo>
                  <a:cubicBezTo>
                    <a:pt x="284" y="318"/>
                    <a:pt x="384" y="226"/>
                    <a:pt x="501" y="176"/>
                  </a:cubicBezTo>
                  <a:close/>
                  <a:moveTo>
                    <a:pt x="158" y="535"/>
                  </a:moveTo>
                  <a:cubicBezTo>
                    <a:pt x="351" y="535"/>
                    <a:pt x="351" y="535"/>
                    <a:pt x="351" y="535"/>
                  </a:cubicBezTo>
                  <a:cubicBezTo>
                    <a:pt x="334" y="602"/>
                    <a:pt x="326" y="678"/>
                    <a:pt x="317" y="753"/>
                  </a:cubicBezTo>
                  <a:cubicBezTo>
                    <a:pt x="108" y="753"/>
                    <a:pt x="108" y="753"/>
                    <a:pt x="108" y="753"/>
                  </a:cubicBezTo>
                  <a:cubicBezTo>
                    <a:pt x="108" y="678"/>
                    <a:pt x="133" y="602"/>
                    <a:pt x="158" y="535"/>
                  </a:cubicBezTo>
                  <a:close/>
                  <a:moveTo>
                    <a:pt x="108" y="853"/>
                  </a:moveTo>
                  <a:cubicBezTo>
                    <a:pt x="317" y="853"/>
                    <a:pt x="317" y="853"/>
                    <a:pt x="317" y="853"/>
                  </a:cubicBezTo>
                  <a:cubicBezTo>
                    <a:pt x="326" y="929"/>
                    <a:pt x="334" y="1004"/>
                    <a:pt x="351" y="1071"/>
                  </a:cubicBezTo>
                  <a:cubicBezTo>
                    <a:pt x="158" y="1071"/>
                    <a:pt x="158" y="1071"/>
                    <a:pt x="158" y="1071"/>
                  </a:cubicBezTo>
                  <a:cubicBezTo>
                    <a:pt x="133" y="1004"/>
                    <a:pt x="108" y="929"/>
                    <a:pt x="108" y="853"/>
                  </a:cubicBezTo>
                  <a:close/>
                  <a:moveTo>
                    <a:pt x="217" y="1179"/>
                  </a:moveTo>
                  <a:cubicBezTo>
                    <a:pt x="376" y="1179"/>
                    <a:pt x="376" y="1179"/>
                    <a:pt x="376" y="1179"/>
                  </a:cubicBezTo>
                  <a:cubicBezTo>
                    <a:pt x="409" y="1280"/>
                    <a:pt x="451" y="1363"/>
                    <a:pt x="501" y="1430"/>
                  </a:cubicBezTo>
                  <a:cubicBezTo>
                    <a:pt x="384" y="1380"/>
                    <a:pt x="284" y="1288"/>
                    <a:pt x="217" y="1179"/>
                  </a:cubicBezTo>
                  <a:close/>
                  <a:moveTo>
                    <a:pt x="752" y="1497"/>
                  </a:moveTo>
                  <a:cubicBezTo>
                    <a:pt x="635" y="1464"/>
                    <a:pt x="543" y="1346"/>
                    <a:pt x="484" y="1179"/>
                  </a:cubicBezTo>
                  <a:cubicBezTo>
                    <a:pt x="752" y="1179"/>
                    <a:pt x="752" y="1179"/>
                    <a:pt x="752" y="1179"/>
                  </a:cubicBezTo>
                  <a:lnTo>
                    <a:pt x="752" y="1497"/>
                  </a:lnTo>
                  <a:close/>
                  <a:moveTo>
                    <a:pt x="752" y="1071"/>
                  </a:moveTo>
                  <a:cubicBezTo>
                    <a:pt x="459" y="1071"/>
                    <a:pt x="459" y="1071"/>
                    <a:pt x="459" y="1071"/>
                  </a:cubicBezTo>
                  <a:cubicBezTo>
                    <a:pt x="443" y="1004"/>
                    <a:pt x="434" y="929"/>
                    <a:pt x="426" y="853"/>
                  </a:cubicBezTo>
                  <a:cubicBezTo>
                    <a:pt x="752" y="853"/>
                    <a:pt x="752" y="853"/>
                    <a:pt x="752" y="853"/>
                  </a:cubicBezTo>
                  <a:lnTo>
                    <a:pt x="752" y="1071"/>
                  </a:lnTo>
                  <a:close/>
                  <a:moveTo>
                    <a:pt x="752" y="753"/>
                  </a:moveTo>
                  <a:cubicBezTo>
                    <a:pt x="426" y="753"/>
                    <a:pt x="426" y="753"/>
                    <a:pt x="426" y="753"/>
                  </a:cubicBezTo>
                  <a:cubicBezTo>
                    <a:pt x="434" y="678"/>
                    <a:pt x="443" y="602"/>
                    <a:pt x="459" y="535"/>
                  </a:cubicBezTo>
                  <a:cubicBezTo>
                    <a:pt x="752" y="535"/>
                    <a:pt x="752" y="535"/>
                    <a:pt x="752" y="535"/>
                  </a:cubicBezTo>
                  <a:lnTo>
                    <a:pt x="752" y="753"/>
                  </a:lnTo>
                  <a:close/>
                  <a:moveTo>
                    <a:pt x="752" y="427"/>
                  </a:moveTo>
                  <a:cubicBezTo>
                    <a:pt x="484" y="427"/>
                    <a:pt x="484" y="427"/>
                    <a:pt x="484" y="427"/>
                  </a:cubicBezTo>
                  <a:cubicBezTo>
                    <a:pt x="543" y="260"/>
                    <a:pt x="635" y="142"/>
                    <a:pt x="752" y="109"/>
                  </a:cubicBezTo>
                  <a:lnTo>
                    <a:pt x="752" y="427"/>
                  </a:lnTo>
                  <a:close/>
                  <a:moveTo>
                    <a:pt x="1387" y="427"/>
                  </a:moveTo>
                  <a:cubicBezTo>
                    <a:pt x="1229" y="427"/>
                    <a:pt x="1229" y="427"/>
                    <a:pt x="1229" y="427"/>
                  </a:cubicBezTo>
                  <a:cubicBezTo>
                    <a:pt x="1195" y="327"/>
                    <a:pt x="1153" y="243"/>
                    <a:pt x="1103" y="176"/>
                  </a:cubicBezTo>
                  <a:cubicBezTo>
                    <a:pt x="1220" y="226"/>
                    <a:pt x="1320" y="318"/>
                    <a:pt x="1387" y="427"/>
                  </a:cubicBezTo>
                  <a:close/>
                  <a:moveTo>
                    <a:pt x="852" y="109"/>
                  </a:moveTo>
                  <a:cubicBezTo>
                    <a:pt x="969" y="142"/>
                    <a:pt x="1061" y="260"/>
                    <a:pt x="1120" y="427"/>
                  </a:cubicBezTo>
                  <a:cubicBezTo>
                    <a:pt x="852" y="427"/>
                    <a:pt x="852" y="427"/>
                    <a:pt x="852" y="427"/>
                  </a:cubicBezTo>
                  <a:lnTo>
                    <a:pt x="852" y="109"/>
                  </a:lnTo>
                  <a:close/>
                  <a:moveTo>
                    <a:pt x="852" y="535"/>
                  </a:moveTo>
                  <a:cubicBezTo>
                    <a:pt x="1153" y="535"/>
                    <a:pt x="1153" y="535"/>
                    <a:pt x="1153" y="535"/>
                  </a:cubicBezTo>
                  <a:cubicBezTo>
                    <a:pt x="1162" y="602"/>
                    <a:pt x="1170" y="678"/>
                    <a:pt x="1178" y="753"/>
                  </a:cubicBezTo>
                  <a:cubicBezTo>
                    <a:pt x="852" y="753"/>
                    <a:pt x="852" y="753"/>
                    <a:pt x="852" y="753"/>
                  </a:cubicBezTo>
                  <a:lnTo>
                    <a:pt x="852" y="535"/>
                  </a:lnTo>
                  <a:close/>
                  <a:moveTo>
                    <a:pt x="852" y="853"/>
                  </a:moveTo>
                  <a:cubicBezTo>
                    <a:pt x="1178" y="853"/>
                    <a:pt x="1178" y="853"/>
                    <a:pt x="1178" y="853"/>
                  </a:cubicBezTo>
                  <a:cubicBezTo>
                    <a:pt x="1170" y="929"/>
                    <a:pt x="1162" y="1004"/>
                    <a:pt x="1153" y="1071"/>
                  </a:cubicBezTo>
                  <a:cubicBezTo>
                    <a:pt x="852" y="1071"/>
                    <a:pt x="852" y="1071"/>
                    <a:pt x="852" y="1071"/>
                  </a:cubicBezTo>
                  <a:lnTo>
                    <a:pt x="852" y="853"/>
                  </a:lnTo>
                  <a:close/>
                  <a:moveTo>
                    <a:pt x="852" y="1497"/>
                  </a:moveTo>
                  <a:cubicBezTo>
                    <a:pt x="852" y="1179"/>
                    <a:pt x="852" y="1179"/>
                    <a:pt x="852" y="1179"/>
                  </a:cubicBezTo>
                  <a:cubicBezTo>
                    <a:pt x="1120" y="1179"/>
                    <a:pt x="1120" y="1179"/>
                    <a:pt x="1120" y="1179"/>
                  </a:cubicBezTo>
                  <a:cubicBezTo>
                    <a:pt x="1061" y="1346"/>
                    <a:pt x="969" y="1464"/>
                    <a:pt x="852" y="1497"/>
                  </a:cubicBezTo>
                  <a:close/>
                  <a:moveTo>
                    <a:pt x="1103" y="1430"/>
                  </a:moveTo>
                  <a:cubicBezTo>
                    <a:pt x="1153" y="1363"/>
                    <a:pt x="1195" y="1280"/>
                    <a:pt x="1229" y="1179"/>
                  </a:cubicBezTo>
                  <a:cubicBezTo>
                    <a:pt x="1387" y="1179"/>
                    <a:pt x="1387" y="1179"/>
                    <a:pt x="1387" y="1179"/>
                  </a:cubicBezTo>
                  <a:cubicBezTo>
                    <a:pt x="1320" y="1288"/>
                    <a:pt x="1220" y="1380"/>
                    <a:pt x="1103" y="1430"/>
                  </a:cubicBezTo>
                  <a:close/>
                  <a:moveTo>
                    <a:pt x="1446" y="1071"/>
                  </a:moveTo>
                  <a:cubicBezTo>
                    <a:pt x="1254" y="1071"/>
                    <a:pt x="1254" y="1071"/>
                    <a:pt x="1254" y="1071"/>
                  </a:cubicBezTo>
                  <a:cubicBezTo>
                    <a:pt x="1270" y="1004"/>
                    <a:pt x="1279" y="929"/>
                    <a:pt x="1287" y="853"/>
                  </a:cubicBezTo>
                  <a:cubicBezTo>
                    <a:pt x="1496" y="853"/>
                    <a:pt x="1496" y="853"/>
                    <a:pt x="1496" y="853"/>
                  </a:cubicBezTo>
                  <a:cubicBezTo>
                    <a:pt x="1496" y="929"/>
                    <a:pt x="1471" y="1004"/>
                    <a:pt x="1446" y="1071"/>
                  </a:cubicBezTo>
                  <a:close/>
                  <a:moveTo>
                    <a:pt x="1287" y="753"/>
                  </a:moveTo>
                  <a:cubicBezTo>
                    <a:pt x="1279" y="678"/>
                    <a:pt x="1270" y="602"/>
                    <a:pt x="1254" y="535"/>
                  </a:cubicBezTo>
                  <a:cubicBezTo>
                    <a:pt x="1446" y="535"/>
                    <a:pt x="1446" y="535"/>
                    <a:pt x="1446" y="535"/>
                  </a:cubicBezTo>
                  <a:cubicBezTo>
                    <a:pt x="1471" y="602"/>
                    <a:pt x="1496" y="678"/>
                    <a:pt x="1496" y="753"/>
                  </a:cubicBezTo>
                  <a:lnTo>
                    <a:pt x="1287" y="753"/>
                  </a:lnTo>
                  <a:close/>
                  <a:moveTo>
                    <a:pt x="1287" y="753"/>
                  </a:moveTo>
                  <a:lnTo>
                    <a:pt x="1287" y="753"/>
                  </a:lnTo>
                  <a:close/>
                </a:path>
              </a:pathLst>
            </a:custGeom>
            <a:solidFill>
              <a:schemeClr val="bg1"/>
            </a:solidFill>
            <a:ln>
              <a:noFill/>
            </a:ln>
            <a:effectLst/>
            <a:extLst/>
          </p:spPr>
          <p:txBody>
            <a:bodyPr wrap="none" lIns="121917" tIns="60958" rIns="121917" bIns="60958" anchor="ctr"/>
            <a:lstStyle/>
            <a:p>
              <a:pPr>
                <a:defRPr/>
              </a:pPr>
              <a:endParaRPr lang="en-US" dirty="0">
                <a:ea typeface="SimSun" charset="0"/>
              </a:endParaRPr>
            </a:p>
          </p:txBody>
        </p:sp>
      </p:grpSp>
      <p:grpSp>
        <p:nvGrpSpPr>
          <p:cNvPr id="269" name="Group 268"/>
          <p:cNvGrpSpPr/>
          <p:nvPr/>
        </p:nvGrpSpPr>
        <p:grpSpPr>
          <a:xfrm>
            <a:off x="18552077" y="9483195"/>
            <a:ext cx="3428107" cy="3327470"/>
            <a:chOff x="9278455" y="4841857"/>
            <a:chExt cx="1714500" cy="1663735"/>
          </a:xfrm>
        </p:grpSpPr>
        <p:sp>
          <p:nvSpPr>
            <p:cNvPr id="270" name="Teardrop 269"/>
            <p:cNvSpPr/>
            <p:nvPr/>
          </p:nvSpPr>
          <p:spPr bwMode="auto">
            <a:xfrm rot="8100000">
              <a:off x="9852069" y="4841857"/>
              <a:ext cx="556683" cy="556683"/>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en-US" dirty="0"/>
            </a:p>
          </p:txBody>
        </p:sp>
        <p:sp>
          <p:nvSpPr>
            <p:cNvPr id="271" name="Content Placeholder 2"/>
            <p:cNvSpPr txBox="1">
              <a:spLocks/>
            </p:cNvSpPr>
            <p:nvPr/>
          </p:nvSpPr>
          <p:spPr bwMode="auto">
            <a:xfrm>
              <a:off x="9278455" y="5489557"/>
              <a:ext cx="1714500" cy="1016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17" tIns="60958" rIns="121917" bIns="60958"/>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dirty="0">
                  <a:solidFill>
                    <a:schemeClr val="tx2"/>
                  </a:solidFill>
                  <a:latin typeface="Lato Regular"/>
                  <a:cs typeface="Lato Regular"/>
                </a:rPr>
                <a:t>Shopping</a:t>
              </a:r>
            </a:p>
            <a:p>
              <a:pPr algn="ctr">
                <a:spcBef>
                  <a:spcPct val="20000"/>
                </a:spcBef>
                <a:buFont typeface="Arial" charset="0"/>
                <a:buNone/>
              </a:pPr>
              <a:r>
                <a:rPr lang="en-US" sz="2400" dirty="0">
                  <a:latin typeface="Lato Light"/>
                  <a:cs typeface="Lato Light"/>
                </a:rPr>
                <a:t>Lorem ipsum dolor sit amet, consectetur adipiscing elit.</a:t>
              </a:r>
            </a:p>
          </p:txBody>
        </p:sp>
        <p:sp>
          <p:nvSpPr>
            <p:cNvPr id="272" name="Freeform 576"/>
            <p:cNvSpPr>
              <a:spLocks noChangeArrowheads="1"/>
            </p:cNvSpPr>
            <p:nvPr/>
          </p:nvSpPr>
          <p:spPr bwMode="auto">
            <a:xfrm>
              <a:off x="9974502" y="4969156"/>
              <a:ext cx="321257" cy="321257"/>
            </a:xfrm>
            <a:custGeom>
              <a:avLst/>
              <a:gdLst>
                <a:gd name="T0" fmla="*/ 1664 w 1690"/>
                <a:gd name="T1" fmla="*/ 1037 h 1690"/>
                <a:gd name="T2" fmla="*/ 1689 w 1690"/>
                <a:gd name="T3" fmla="*/ 1037 h 1690"/>
                <a:gd name="T4" fmla="*/ 1689 w 1690"/>
                <a:gd name="T5" fmla="*/ 669 h 1690"/>
                <a:gd name="T6" fmla="*/ 1446 w 1690"/>
                <a:gd name="T7" fmla="*/ 669 h 1690"/>
                <a:gd name="T8" fmla="*/ 1396 w 1690"/>
                <a:gd name="T9" fmla="*/ 543 h 1690"/>
                <a:gd name="T10" fmla="*/ 1547 w 1690"/>
                <a:gd name="T11" fmla="*/ 393 h 1690"/>
                <a:gd name="T12" fmla="*/ 1572 w 1690"/>
                <a:gd name="T13" fmla="*/ 376 h 1690"/>
                <a:gd name="T14" fmla="*/ 1547 w 1690"/>
                <a:gd name="T15" fmla="*/ 359 h 1690"/>
                <a:gd name="T16" fmla="*/ 1329 w 1690"/>
                <a:gd name="T17" fmla="*/ 134 h 1690"/>
                <a:gd name="T18" fmla="*/ 1312 w 1690"/>
                <a:gd name="T19" fmla="*/ 117 h 1690"/>
                <a:gd name="T20" fmla="*/ 1288 w 1690"/>
                <a:gd name="T21" fmla="*/ 134 h 1690"/>
                <a:gd name="T22" fmla="*/ 1137 w 1690"/>
                <a:gd name="T23" fmla="*/ 284 h 1690"/>
                <a:gd name="T24" fmla="*/ 1020 w 1690"/>
                <a:gd name="T25" fmla="*/ 234 h 1690"/>
                <a:gd name="T26" fmla="*/ 1020 w 1690"/>
                <a:gd name="T27" fmla="*/ 0 h 1690"/>
                <a:gd name="T28" fmla="*/ 660 w 1690"/>
                <a:gd name="T29" fmla="*/ 0 h 1690"/>
                <a:gd name="T30" fmla="*/ 660 w 1690"/>
                <a:gd name="T31" fmla="*/ 234 h 1690"/>
                <a:gd name="T32" fmla="*/ 552 w 1690"/>
                <a:gd name="T33" fmla="*/ 284 h 1690"/>
                <a:gd name="T34" fmla="*/ 401 w 1690"/>
                <a:gd name="T35" fmla="*/ 134 h 1690"/>
                <a:gd name="T36" fmla="*/ 385 w 1690"/>
                <a:gd name="T37" fmla="*/ 117 h 1690"/>
                <a:gd name="T38" fmla="*/ 125 w 1690"/>
                <a:gd name="T39" fmla="*/ 376 h 1690"/>
                <a:gd name="T40" fmla="*/ 142 w 1690"/>
                <a:gd name="T41" fmla="*/ 393 h 1690"/>
                <a:gd name="T42" fmla="*/ 284 w 1690"/>
                <a:gd name="T43" fmla="*/ 535 h 1690"/>
                <a:gd name="T44" fmla="*/ 234 w 1690"/>
                <a:gd name="T45" fmla="*/ 660 h 1690"/>
                <a:gd name="T46" fmla="*/ 0 w 1690"/>
                <a:gd name="T47" fmla="*/ 660 h 1690"/>
                <a:gd name="T48" fmla="*/ 0 w 1690"/>
                <a:gd name="T49" fmla="*/ 1028 h 1690"/>
                <a:gd name="T50" fmla="*/ 234 w 1690"/>
                <a:gd name="T51" fmla="*/ 1028 h 1690"/>
                <a:gd name="T52" fmla="*/ 284 w 1690"/>
                <a:gd name="T53" fmla="*/ 1154 h 1690"/>
                <a:gd name="T54" fmla="*/ 142 w 1690"/>
                <a:gd name="T55" fmla="*/ 1296 h 1690"/>
                <a:gd name="T56" fmla="*/ 125 w 1690"/>
                <a:gd name="T57" fmla="*/ 1312 h 1690"/>
                <a:gd name="T58" fmla="*/ 142 w 1690"/>
                <a:gd name="T59" fmla="*/ 1338 h 1690"/>
                <a:gd name="T60" fmla="*/ 359 w 1690"/>
                <a:gd name="T61" fmla="*/ 1555 h 1690"/>
                <a:gd name="T62" fmla="*/ 385 w 1690"/>
                <a:gd name="T63" fmla="*/ 1572 h 1690"/>
                <a:gd name="T64" fmla="*/ 401 w 1690"/>
                <a:gd name="T65" fmla="*/ 1555 h 1690"/>
                <a:gd name="T66" fmla="*/ 552 w 1690"/>
                <a:gd name="T67" fmla="*/ 1413 h 1690"/>
                <a:gd name="T68" fmla="*/ 669 w 1690"/>
                <a:gd name="T69" fmla="*/ 1455 h 1690"/>
                <a:gd name="T70" fmla="*/ 669 w 1690"/>
                <a:gd name="T71" fmla="*/ 1689 h 1690"/>
                <a:gd name="T72" fmla="*/ 1037 w 1690"/>
                <a:gd name="T73" fmla="*/ 1689 h 1690"/>
                <a:gd name="T74" fmla="*/ 1037 w 1690"/>
                <a:gd name="T75" fmla="*/ 1455 h 1690"/>
                <a:gd name="T76" fmla="*/ 1137 w 1690"/>
                <a:gd name="T77" fmla="*/ 1404 h 1690"/>
                <a:gd name="T78" fmla="*/ 1312 w 1690"/>
                <a:gd name="T79" fmla="*/ 1572 h 1690"/>
                <a:gd name="T80" fmla="*/ 1329 w 1690"/>
                <a:gd name="T81" fmla="*/ 1555 h 1690"/>
                <a:gd name="T82" fmla="*/ 1547 w 1690"/>
                <a:gd name="T83" fmla="*/ 1338 h 1690"/>
                <a:gd name="T84" fmla="*/ 1572 w 1690"/>
                <a:gd name="T85" fmla="*/ 1312 h 1690"/>
                <a:gd name="T86" fmla="*/ 1396 w 1690"/>
                <a:gd name="T87" fmla="*/ 1145 h 1690"/>
                <a:gd name="T88" fmla="*/ 1446 w 1690"/>
                <a:gd name="T89" fmla="*/ 1037 h 1690"/>
                <a:gd name="T90" fmla="*/ 1664 w 1690"/>
                <a:gd name="T91" fmla="*/ 1037 h 1690"/>
                <a:gd name="T92" fmla="*/ 1221 w 1690"/>
                <a:gd name="T93" fmla="*/ 844 h 1690"/>
                <a:gd name="T94" fmla="*/ 844 w 1690"/>
                <a:gd name="T95" fmla="*/ 1229 h 1690"/>
                <a:gd name="T96" fmla="*/ 460 w 1690"/>
                <a:gd name="T97" fmla="*/ 844 h 1690"/>
                <a:gd name="T98" fmla="*/ 844 w 1690"/>
                <a:gd name="T99" fmla="*/ 468 h 1690"/>
                <a:gd name="T100" fmla="*/ 1221 w 1690"/>
                <a:gd name="T101" fmla="*/ 844 h 1690"/>
                <a:gd name="T102" fmla="*/ 1221 w 1690"/>
                <a:gd name="T103" fmla="*/ 844 h 1690"/>
                <a:gd name="T104" fmla="*/ 1221 w 1690"/>
                <a:gd name="T105" fmla="*/ 844 h 1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90" h="1690">
                  <a:moveTo>
                    <a:pt x="1664" y="1037"/>
                  </a:moveTo>
                  <a:cubicBezTo>
                    <a:pt x="1689" y="1037"/>
                    <a:pt x="1689" y="1037"/>
                    <a:pt x="1689" y="1037"/>
                  </a:cubicBezTo>
                  <a:cubicBezTo>
                    <a:pt x="1689" y="669"/>
                    <a:pt x="1689" y="669"/>
                    <a:pt x="1689" y="669"/>
                  </a:cubicBezTo>
                  <a:cubicBezTo>
                    <a:pt x="1446" y="669"/>
                    <a:pt x="1446" y="669"/>
                    <a:pt x="1446" y="669"/>
                  </a:cubicBezTo>
                  <a:cubicBezTo>
                    <a:pt x="1438" y="627"/>
                    <a:pt x="1421" y="585"/>
                    <a:pt x="1396" y="543"/>
                  </a:cubicBezTo>
                  <a:cubicBezTo>
                    <a:pt x="1547" y="393"/>
                    <a:pt x="1547" y="393"/>
                    <a:pt x="1547" y="393"/>
                  </a:cubicBezTo>
                  <a:cubicBezTo>
                    <a:pt x="1572" y="376"/>
                    <a:pt x="1572" y="376"/>
                    <a:pt x="1572" y="376"/>
                  </a:cubicBezTo>
                  <a:cubicBezTo>
                    <a:pt x="1547" y="359"/>
                    <a:pt x="1547" y="359"/>
                    <a:pt x="1547" y="359"/>
                  </a:cubicBezTo>
                  <a:cubicBezTo>
                    <a:pt x="1329" y="134"/>
                    <a:pt x="1329" y="134"/>
                    <a:pt x="1329" y="134"/>
                  </a:cubicBezTo>
                  <a:cubicBezTo>
                    <a:pt x="1312" y="117"/>
                    <a:pt x="1312" y="117"/>
                    <a:pt x="1312" y="117"/>
                  </a:cubicBezTo>
                  <a:cubicBezTo>
                    <a:pt x="1288" y="134"/>
                    <a:pt x="1288" y="134"/>
                    <a:pt x="1288" y="134"/>
                  </a:cubicBezTo>
                  <a:cubicBezTo>
                    <a:pt x="1137" y="284"/>
                    <a:pt x="1137" y="284"/>
                    <a:pt x="1137" y="284"/>
                  </a:cubicBezTo>
                  <a:cubicBezTo>
                    <a:pt x="1104" y="267"/>
                    <a:pt x="1062" y="251"/>
                    <a:pt x="1020" y="234"/>
                  </a:cubicBezTo>
                  <a:cubicBezTo>
                    <a:pt x="1020" y="0"/>
                    <a:pt x="1020" y="0"/>
                    <a:pt x="1020" y="0"/>
                  </a:cubicBezTo>
                  <a:cubicBezTo>
                    <a:pt x="660" y="0"/>
                    <a:pt x="660" y="0"/>
                    <a:pt x="660" y="0"/>
                  </a:cubicBezTo>
                  <a:cubicBezTo>
                    <a:pt x="660" y="234"/>
                    <a:pt x="660" y="234"/>
                    <a:pt x="660" y="234"/>
                  </a:cubicBezTo>
                  <a:cubicBezTo>
                    <a:pt x="619" y="251"/>
                    <a:pt x="585" y="267"/>
                    <a:pt x="552" y="284"/>
                  </a:cubicBezTo>
                  <a:cubicBezTo>
                    <a:pt x="401" y="134"/>
                    <a:pt x="401" y="134"/>
                    <a:pt x="401" y="134"/>
                  </a:cubicBezTo>
                  <a:cubicBezTo>
                    <a:pt x="385" y="117"/>
                    <a:pt x="385" y="117"/>
                    <a:pt x="385" y="117"/>
                  </a:cubicBezTo>
                  <a:cubicBezTo>
                    <a:pt x="125" y="376"/>
                    <a:pt x="125" y="376"/>
                    <a:pt x="125" y="376"/>
                  </a:cubicBezTo>
                  <a:cubicBezTo>
                    <a:pt x="142" y="393"/>
                    <a:pt x="142" y="393"/>
                    <a:pt x="142" y="393"/>
                  </a:cubicBezTo>
                  <a:cubicBezTo>
                    <a:pt x="284" y="535"/>
                    <a:pt x="284" y="535"/>
                    <a:pt x="284" y="535"/>
                  </a:cubicBezTo>
                  <a:cubicBezTo>
                    <a:pt x="267" y="577"/>
                    <a:pt x="251" y="619"/>
                    <a:pt x="234" y="660"/>
                  </a:cubicBezTo>
                  <a:cubicBezTo>
                    <a:pt x="0" y="660"/>
                    <a:pt x="0" y="660"/>
                    <a:pt x="0" y="660"/>
                  </a:cubicBezTo>
                  <a:cubicBezTo>
                    <a:pt x="0" y="1028"/>
                    <a:pt x="0" y="1028"/>
                    <a:pt x="0" y="1028"/>
                  </a:cubicBezTo>
                  <a:cubicBezTo>
                    <a:pt x="234" y="1028"/>
                    <a:pt x="234" y="1028"/>
                    <a:pt x="234" y="1028"/>
                  </a:cubicBezTo>
                  <a:cubicBezTo>
                    <a:pt x="242" y="1070"/>
                    <a:pt x="259" y="1112"/>
                    <a:pt x="284" y="1154"/>
                  </a:cubicBezTo>
                  <a:cubicBezTo>
                    <a:pt x="142" y="1296"/>
                    <a:pt x="142" y="1296"/>
                    <a:pt x="142" y="1296"/>
                  </a:cubicBezTo>
                  <a:cubicBezTo>
                    <a:pt x="125" y="1312"/>
                    <a:pt x="125" y="1312"/>
                    <a:pt x="125" y="1312"/>
                  </a:cubicBezTo>
                  <a:cubicBezTo>
                    <a:pt x="142" y="1338"/>
                    <a:pt x="142" y="1338"/>
                    <a:pt x="142" y="1338"/>
                  </a:cubicBezTo>
                  <a:cubicBezTo>
                    <a:pt x="359" y="1555"/>
                    <a:pt x="359" y="1555"/>
                    <a:pt x="359" y="1555"/>
                  </a:cubicBezTo>
                  <a:cubicBezTo>
                    <a:pt x="385" y="1572"/>
                    <a:pt x="385" y="1572"/>
                    <a:pt x="385" y="1572"/>
                  </a:cubicBezTo>
                  <a:cubicBezTo>
                    <a:pt x="401" y="1555"/>
                    <a:pt x="401" y="1555"/>
                    <a:pt x="401" y="1555"/>
                  </a:cubicBezTo>
                  <a:cubicBezTo>
                    <a:pt x="552" y="1413"/>
                    <a:pt x="552" y="1413"/>
                    <a:pt x="552" y="1413"/>
                  </a:cubicBezTo>
                  <a:cubicBezTo>
                    <a:pt x="585" y="1430"/>
                    <a:pt x="627" y="1446"/>
                    <a:pt x="669" y="1455"/>
                  </a:cubicBezTo>
                  <a:cubicBezTo>
                    <a:pt x="669" y="1689"/>
                    <a:pt x="669" y="1689"/>
                    <a:pt x="669" y="1689"/>
                  </a:cubicBezTo>
                  <a:cubicBezTo>
                    <a:pt x="1037" y="1689"/>
                    <a:pt x="1037" y="1689"/>
                    <a:pt x="1037" y="1689"/>
                  </a:cubicBezTo>
                  <a:cubicBezTo>
                    <a:pt x="1037" y="1455"/>
                    <a:pt x="1037" y="1455"/>
                    <a:pt x="1037" y="1455"/>
                  </a:cubicBezTo>
                  <a:cubicBezTo>
                    <a:pt x="1070" y="1438"/>
                    <a:pt x="1104" y="1421"/>
                    <a:pt x="1137" y="1404"/>
                  </a:cubicBezTo>
                  <a:cubicBezTo>
                    <a:pt x="1312" y="1572"/>
                    <a:pt x="1312" y="1572"/>
                    <a:pt x="1312" y="1572"/>
                  </a:cubicBezTo>
                  <a:cubicBezTo>
                    <a:pt x="1329" y="1555"/>
                    <a:pt x="1329" y="1555"/>
                    <a:pt x="1329" y="1555"/>
                  </a:cubicBezTo>
                  <a:cubicBezTo>
                    <a:pt x="1547" y="1338"/>
                    <a:pt x="1547" y="1338"/>
                    <a:pt x="1547" y="1338"/>
                  </a:cubicBezTo>
                  <a:cubicBezTo>
                    <a:pt x="1572" y="1312"/>
                    <a:pt x="1572" y="1312"/>
                    <a:pt x="1572" y="1312"/>
                  </a:cubicBezTo>
                  <a:cubicBezTo>
                    <a:pt x="1396" y="1145"/>
                    <a:pt x="1396" y="1145"/>
                    <a:pt x="1396" y="1145"/>
                  </a:cubicBezTo>
                  <a:cubicBezTo>
                    <a:pt x="1421" y="1112"/>
                    <a:pt x="1438" y="1070"/>
                    <a:pt x="1446" y="1037"/>
                  </a:cubicBezTo>
                  <a:cubicBezTo>
                    <a:pt x="1664" y="1037"/>
                    <a:pt x="1664" y="1037"/>
                    <a:pt x="1664" y="1037"/>
                  </a:cubicBezTo>
                  <a:close/>
                  <a:moveTo>
                    <a:pt x="1221" y="844"/>
                  </a:moveTo>
                  <a:cubicBezTo>
                    <a:pt x="1221" y="1053"/>
                    <a:pt x="1053" y="1229"/>
                    <a:pt x="844" y="1229"/>
                  </a:cubicBezTo>
                  <a:cubicBezTo>
                    <a:pt x="635" y="1229"/>
                    <a:pt x="460" y="1053"/>
                    <a:pt x="460" y="844"/>
                  </a:cubicBezTo>
                  <a:cubicBezTo>
                    <a:pt x="460" y="635"/>
                    <a:pt x="635" y="468"/>
                    <a:pt x="844" y="468"/>
                  </a:cubicBezTo>
                  <a:cubicBezTo>
                    <a:pt x="1053" y="468"/>
                    <a:pt x="1221" y="635"/>
                    <a:pt x="1221" y="844"/>
                  </a:cubicBezTo>
                  <a:close/>
                  <a:moveTo>
                    <a:pt x="1221" y="844"/>
                  </a:moveTo>
                  <a:lnTo>
                    <a:pt x="1221" y="844"/>
                  </a:lnTo>
                  <a:close/>
                </a:path>
              </a:pathLst>
            </a:custGeom>
            <a:solidFill>
              <a:schemeClr val="bg1"/>
            </a:solidFill>
            <a:ln>
              <a:noFill/>
            </a:ln>
            <a:effectLst/>
            <a:extLst/>
          </p:spPr>
          <p:txBody>
            <a:bodyPr wrap="none" lIns="121917" tIns="60958" rIns="121917" bIns="60958" anchor="ctr"/>
            <a:lstStyle/>
            <a:p>
              <a:pPr>
                <a:defRPr/>
              </a:pPr>
              <a:endParaRPr lang="en-US" dirty="0">
                <a:ea typeface="SimSun" charset="0"/>
              </a:endParaRPr>
            </a:p>
          </p:txBody>
        </p:sp>
      </p:grpSp>
      <p:grpSp>
        <p:nvGrpSpPr>
          <p:cNvPr id="51" name="Group 50"/>
          <p:cNvGrpSpPr/>
          <p:nvPr/>
        </p:nvGrpSpPr>
        <p:grpSpPr>
          <a:xfrm>
            <a:off x="6008975" y="483017"/>
            <a:ext cx="12359700" cy="2079087"/>
            <a:chOff x="5988388" y="483017"/>
            <a:chExt cx="12359700" cy="2079087"/>
          </a:xfrm>
        </p:grpSpPr>
        <p:sp>
          <p:nvSpPr>
            <p:cNvPr id="52" name="TextBox 51"/>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Male Vs. Female</a:t>
              </a:r>
            </a:p>
          </p:txBody>
        </p:sp>
        <p:sp>
          <p:nvSpPr>
            <p:cNvPr id="53" name="Rectangle 52"/>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54"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1255183423"/>
      </p:ext>
    </p:extLst>
  </p:cSld>
  <p:clrMapOvr>
    <a:masterClrMapping/>
  </p:clrMapOvr>
  <mc:AlternateContent xmlns:mc="http://schemas.openxmlformats.org/markup-compatibility/2006" xmlns:p14="http://schemas.microsoft.com/office/powerpoint/2010/main">
    <mc:Choice Requires="p14">
      <p:transition spd="slow" p14:dur="1500" advClick="0" advTm="3000">
        <p:split orient="vert"/>
      </p:transition>
    </mc:Choice>
    <mc:Fallback xmlns="">
      <p:transition xmlns:p14="http://schemas.microsoft.com/office/powerpoint/2010/main" spd="slow" advClick="0" advTm="3000">
        <p:split orient="vert"/>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000"/>
                                        <p:tgtEl>
                                          <p:spTgt spid="51"/>
                                        </p:tgtEl>
                                      </p:cBhvr>
                                    </p:animEffect>
                                    <p:anim calcmode="lin" valueType="num">
                                      <p:cBhvr>
                                        <p:cTn id="8" dur="1000" fill="hold"/>
                                        <p:tgtEl>
                                          <p:spTgt spid="51"/>
                                        </p:tgtEl>
                                        <p:attrNameLst>
                                          <p:attrName>ppt_x</p:attrName>
                                        </p:attrNameLst>
                                      </p:cBhvr>
                                      <p:tavLst>
                                        <p:tav tm="0">
                                          <p:val>
                                            <p:strVal val="#ppt_x"/>
                                          </p:val>
                                        </p:tav>
                                        <p:tav tm="100000">
                                          <p:val>
                                            <p:strVal val="#ppt_x"/>
                                          </p:val>
                                        </p:tav>
                                      </p:tavLst>
                                    </p:anim>
                                    <p:anim calcmode="lin" valueType="num">
                                      <p:cBhvr>
                                        <p:cTn id="9" dur="900" decel="100000" fill="hold"/>
                                        <p:tgtEl>
                                          <p:spTgt spid="51"/>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1"/>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206"/>
                                        </p:tgtEl>
                                        <p:attrNameLst>
                                          <p:attrName>style.visibility</p:attrName>
                                        </p:attrNameLst>
                                      </p:cBhvr>
                                      <p:to>
                                        <p:strVal val="visible"/>
                                      </p:to>
                                    </p:set>
                                    <p:animEffect transition="in" filter="fade">
                                      <p:cBhvr>
                                        <p:cTn id="14" dur="500"/>
                                        <p:tgtEl>
                                          <p:spTgt spid="206"/>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216"/>
                                        </p:tgtEl>
                                        <p:attrNameLst>
                                          <p:attrName>style.visibility</p:attrName>
                                        </p:attrNameLst>
                                      </p:cBhvr>
                                      <p:to>
                                        <p:strVal val="visible"/>
                                      </p:to>
                                    </p:set>
                                    <p:anim calcmode="lin" valueType="num">
                                      <p:cBhvr>
                                        <p:cTn id="18" dur="500" fill="hold"/>
                                        <p:tgtEl>
                                          <p:spTgt spid="216"/>
                                        </p:tgtEl>
                                        <p:attrNameLst>
                                          <p:attrName>ppt_w</p:attrName>
                                        </p:attrNameLst>
                                      </p:cBhvr>
                                      <p:tavLst>
                                        <p:tav tm="0">
                                          <p:val>
                                            <p:fltVal val="0"/>
                                          </p:val>
                                        </p:tav>
                                        <p:tav tm="100000">
                                          <p:val>
                                            <p:strVal val="#ppt_w"/>
                                          </p:val>
                                        </p:tav>
                                      </p:tavLst>
                                    </p:anim>
                                    <p:anim calcmode="lin" valueType="num">
                                      <p:cBhvr>
                                        <p:cTn id="19" dur="500" fill="hold"/>
                                        <p:tgtEl>
                                          <p:spTgt spid="216"/>
                                        </p:tgtEl>
                                        <p:attrNameLst>
                                          <p:attrName>ppt_h</p:attrName>
                                        </p:attrNameLst>
                                      </p:cBhvr>
                                      <p:tavLst>
                                        <p:tav tm="0">
                                          <p:val>
                                            <p:fltVal val="0"/>
                                          </p:val>
                                        </p:tav>
                                        <p:tav tm="100000">
                                          <p:val>
                                            <p:strVal val="#ppt_h"/>
                                          </p:val>
                                        </p:tav>
                                      </p:tavLst>
                                    </p:anim>
                                    <p:animEffect transition="in" filter="fade">
                                      <p:cBhvr>
                                        <p:cTn id="20" dur="500"/>
                                        <p:tgtEl>
                                          <p:spTgt spid="216"/>
                                        </p:tgtEl>
                                      </p:cBhvr>
                                    </p:animEffect>
                                  </p:childTnLst>
                                </p:cTn>
                              </p:par>
                            </p:childTnLst>
                          </p:cTn>
                        </p:par>
                        <p:par>
                          <p:cTn id="21" fill="hold">
                            <p:stCondLst>
                              <p:cond delay="2000"/>
                            </p:stCondLst>
                            <p:childTnLst>
                              <p:par>
                                <p:cTn id="22" presetID="22" presetClass="entr" presetSubtype="4" fill="hold" grpId="0" nodeType="afterEffect">
                                  <p:stCondLst>
                                    <p:cond delay="0"/>
                                  </p:stCondLst>
                                  <p:childTnLst>
                                    <p:set>
                                      <p:cBhvr>
                                        <p:cTn id="23" dur="1" fill="hold">
                                          <p:stCondLst>
                                            <p:cond delay="0"/>
                                          </p:stCondLst>
                                        </p:cTn>
                                        <p:tgtEl>
                                          <p:spTgt spid="222"/>
                                        </p:tgtEl>
                                        <p:attrNameLst>
                                          <p:attrName>style.visibility</p:attrName>
                                        </p:attrNameLst>
                                      </p:cBhvr>
                                      <p:to>
                                        <p:strVal val="visible"/>
                                      </p:to>
                                    </p:set>
                                    <p:animEffect transition="in" filter="wipe(down)">
                                      <p:cBhvr>
                                        <p:cTn id="24" dur="500"/>
                                        <p:tgtEl>
                                          <p:spTgt spid="222"/>
                                        </p:tgtEl>
                                      </p:cBhvr>
                                    </p:animEffect>
                                  </p:childTnLst>
                                </p:cTn>
                              </p:par>
                            </p:childTnLst>
                          </p:cTn>
                        </p:par>
                        <p:par>
                          <p:cTn id="25" fill="hold">
                            <p:stCondLst>
                              <p:cond delay="2500"/>
                            </p:stCondLst>
                            <p:childTnLst>
                              <p:par>
                                <p:cTn id="26" presetID="53" presetClass="entr" presetSubtype="16" fill="hold" nodeType="afterEffect">
                                  <p:stCondLst>
                                    <p:cond delay="0"/>
                                  </p:stCondLst>
                                  <p:childTnLst>
                                    <p:set>
                                      <p:cBhvr>
                                        <p:cTn id="27" dur="1" fill="hold">
                                          <p:stCondLst>
                                            <p:cond delay="0"/>
                                          </p:stCondLst>
                                        </p:cTn>
                                        <p:tgtEl>
                                          <p:spTgt spid="240"/>
                                        </p:tgtEl>
                                        <p:attrNameLst>
                                          <p:attrName>style.visibility</p:attrName>
                                        </p:attrNameLst>
                                      </p:cBhvr>
                                      <p:to>
                                        <p:strVal val="visible"/>
                                      </p:to>
                                    </p:set>
                                    <p:anim calcmode="lin" valueType="num">
                                      <p:cBhvr>
                                        <p:cTn id="28" dur="500" fill="hold"/>
                                        <p:tgtEl>
                                          <p:spTgt spid="240"/>
                                        </p:tgtEl>
                                        <p:attrNameLst>
                                          <p:attrName>ppt_w</p:attrName>
                                        </p:attrNameLst>
                                      </p:cBhvr>
                                      <p:tavLst>
                                        <p:tav tm="0">
                                          <p:val>
                                            <p:fltVal val="0"/>
                                          </p:val>
                                        </p:tav>
                                        <p:tav tm="100000">
                                          <p:val>
                                            <p:strVal val="#ppt_w"/>
                                          </p:val>
                                        </p:tav>
                                      </p:tavLst>
                                    </p:anim>
                                    <p:anim calcmode="lin" valueType="num">
                                      <p:cBhvr>
                                        <p:cTn id="29" dur="500" fill="hold"/>
                                        <p:tgtEl>
                                          <p:spTgt spid="240"/>
                                        </p:tgtEl>
                                        <p:attrNameLst>
                                          <p:attrName>ppt_h</p:attrName>
                                        </p:attrNameLst>
                                      </p:cBhvr>
                                      <p:tavLst>
                                        <p:tav tm="0">
                                          <p:val>
                                            <p:fltVal val="0"/>
                                          </p:val>
                                        </p:tav>
                                        <p:tav tm="100000">
                                          <p:val>
                                            <p:strVal val="#ppt_h"/>
                                          </p:val>
                                        </p:tav>
                                      </p:tavLst>
                                    </p:anim>
                                    <p:animEffect transition="in" filter="fade">
                                      <p:cBhvr>
                                        <p:cTn id="30" dur="500"/>
                                        <p:tgtEl>
                                          <p:spTgt spid="240"/>
                                        </p:tgtEl>
                                      </p:cBhvr>
                                    </p:animEffect>
                                  </p:childTnLst>
                                </p:cTn>
                              </p:par>
                            </p:childTnLst>
                          </p:cTn>
                        </p:par>
                        <p:par>
                          <p:cTn id="31" fill="hold">
                            <p:stCondLst>
                              <p:cond delay="3000"/>
                            </p:stCondLst>
                            <p:childTnLst>
                              <p:par>
                                <p:cTn id="32" presetID="22" presetClass="entr" presetSubtype="4" fill="hold" grpId="0" nodeType="afterEffect">
                                  <p:stCondLst>
                                    <p:cond delay="0"/>
                                  </p:stCondLst>
                                  <p:childTnLst>
                                    <p:set>
                                      <p:cBhvr>
                                        <p:cTn id="33" dur="1" fill="hold">
                                          <p:stCondLst>
                                            <p:cond delay="0"/>
                                          </p:stCondLst>
                                        </p:cTn>
                                        <p:tgtEl>
                                          <p:spTgt spid="224"/>
                                        </p:tgtEl>
                                        <p:attrNameLst>
                                          <p:attrName>style.visibility</p:attrName>
                                        </p:attrNameLst>
                                      </p:cBhvr>
                                      <p:to>
                                        <p:strVal val="visible"/>
                                      </p:to>
                                    </p:set>
                                    <p:animEffect transition="in" filter="wipe(down)">
                                      <p:cBhvr>
                                        <p:cTn id="34" dur="500"/>
                                        <p:tgtEl>
                                          <p:spTgt spid="224"/>
                                        </p:tgtEl>
                                      </p:cBhvr>
                                    </p:animEffect>
                                  </p:childTnLst>
                                </p:cTn>
                              </p:par>
                            </p:childTnLst>
                          </p:cTn>
                        </p:par>
                        <p:par>
                          <p:cTn id="35" fill="hold">
                            <p:stCondLst>
                              <p:cond delay="3500"/>
                            </p:stCondLst>
                            <p:childTnLst>
                              <p:par>
                                <p:cTn id="36" presetID="53" presetClass="entr" presetSubtype="16" fill="hold" nodeType="afterEffect">
                                  <p:stCondLst>
                                    <p:cond delay="0"/>
                                  </p:stCondLst>
                                  <p:childTnLst>
                                    <p:set>
                                      <p:cBhvr>
                                        <p:cTn id="37" dur="1" fill="hold">
                                          <p:stCondLst>
                                            <p:cond delay="0"/>
                                          </p:stCondLst>
                                        </p:cTn>
                                        <p:tgtEl>
                                          <p:spTgt spid="257"/>
                                        </p:tgtEl>
                                        <p:attrNameLst>
                                          <p:attrName>style.visibility</p:attrName>
                                        </p:attrNameLst>
                                      </p:cBhvr>
                                      <p:to>
                                        <p:strVal val="visible"/>
                                      </p:to>
                                    </p:set>
                                    <p:anim calcmode="lin" valueType="num">
                                      <p:cBhvr>
                                        <p:cTn id="38" dur="500" fill="hold"/>
                                        <p:tgtEl>
                                          <p:spTgt spid="257"/>
                                        </p:tgtEl>
                                        <p:attrNameLst>
                                          <p:attrName>ppt_w</p:attrName>
                                        </p:attrNameLst>
                                      </p:cBhvr>
                                      <p:tavLst>
                                        <p:tav tm="0">
                                          <p:val>
                                            <p:fltVal val="0"/>
                                          </p:val>
                                        </p:tav>
                                        <p:tav tm="100000">
                                          <p:val>
                                            <p:strVal val="#ppt_w"/>
                                          </p:val>
                                        </p:tav>
                                      </p:tavLst>
                                    </p:anim>
                                    <p:anim calcmode="lin" valueType="num">
                                      <p:cBhvr>
                                        <p:cTn id="39" dur="500" fill="hold"/>
                                        <p:tgtEl>
                                          <p:spTgt spid="257"/>
                                        </p:tgtEl>
                                        <p:attrNameLst>
                                          <p:attrName>ppt_h</p:attrName>
                                        </p:attrNameLst>
                                      </p:cBhvr>
                                      <p:tavLst>
                                        <p:tav tm="0">
                                          <p:val>
                                            <p:fltVal val="0"/>
                                          </p:val>
                                        </p:tav>
                                        <p:tav tm="100000">
                                          <p:val>
                                            <p:strVal val="#ppt_h"/>
                                          </p:val>
                                        </p:tav>
                                      </p:tavLst>
                                    </p:anim>
                                    <p:animEffect transition="in" filter="fade">
                                      <p:cBhvr>
                                        <p:cTn id="40" dur="500"/>
                                        <p:tgtEl>
                                          <p:spTgt spid="257"/>
                                        </p:tgtEl>
                                      </p:cBhvr>
                                    </p:animEffect>
                                  </p:childTnLst>
                                </p:cTn>
                              </p:par>
                            </p:childTnLst>
                          </p:cTn>
                        </p:par>
                        <p:par>
                          <p:cTn id="41" fill="hold">
                            <p:stCondLst>
                              <p:cond delay="4000"/>
                            </p:stCondLst>
                            <p:childTnLst>
                              <p:par>
                                <p:cTn id="42" presetID="22" presetClass="entr" presetSubtype="2" fill="hold" grpId="0" nodeType="afterEffect">
                                  <p:stCondLst>
                                    <p:cond delay="0"/>
                                  </p:stCondLst>
                                  <p:childTnLst>
                                    <p:set>
                                      <p:cBhvr>
                                        <p:cTn id="43" dur="1" fill="hold">
                                          <p:stCondLst>
                                            <p:cond delay="0"/>
                                          </p:stCondLst>
                                        </p:cTn>
                                        <p:tgtEl>
                                          <p:spTgt spid="223"/>
                                        </p:tgtEl>
                                        <p:attrNameLst>
                                          <p:attrName>style.visibility</p:attrName>
                                        </p:attrNameLst>
                                      </p:cBhvr>
                                      <p:to>
                                        <p:strVal val="visible"/>
                                      </p:to>
                                    </p:set>
                                    <p:animEffect transition="in" filter="wipe(right)">
                                      <p:cBhvr>
                                        <p:cTn id="44" dur="500"/>
                                        <p:tgtEl>
                                          <p:spTgt spid="223"/>
                                        </p:tgtEl>
                                      </p:cBhvr>
                                    </p:animEffect>
                                  </p:childTnLst>
                                </p:cTn>
                              </p:par>
                            </p:childTnLst>
                          </p:cTn>
                        </p:par>
                        <p:par>
                          <p:cTn id="45" fill="hold">
                            <p:stCondLst>
                              <p:cond delay="4500"/>
                            </p:stCondLst>
                            <p:childTnLst>
                              <p:par>
                                <p:cTn id="46" presetID="53" presetClass="entr" presetSubtype="16" fill="hold" nodeType="afterEffect">
                                  <p:stCondLst>
                                    <p:cond delay="0"/>
                                  </p:stCondLst>
                                  <p:childTnLst>
                                    <p:set>
                                      <p:cBhvr>
                                        <p:cTn id="47" dur="1" fill="hold">
                                          <p:stCondLst>
                                            <p:cond delay="0"/>
                                          </p:stCondLst>
                                        </p:cTn>
                                        <p:tgtEl>
                                          <p:spTgt spid="251"/>
                                        </p:tgtEl>
                                        <p:attrNameLst>
                                          <p:attrName>style.visibility</p:attrName>
                                        </p:attrNameLst>
                                      </p:cBhvr>
                                      <p:to>
                                        <p:strVal val="visible"/>
                                      </p:to>
                                    </p:set>
                                    <p:anim calcmode="lin" valueType="num">
                                      <p:cBhvr>
                                        <p:cTn id="48" dur="500" fill="hold"/>
                                        <p:tgtEl>
                                          <p:spTgt spid="251"/>
                                        </p:tgtEl>
                                        <p:attrNameLst>
                                          <p:attrName>ppt_w</p:attrName>
                                        </p:attrNameLst>
                                      </p:cBhvr>
                                      <p:tavLst>
                                        <p:tav tm="0">
                                          <p:val>
                                            <p:fltVal val="0"/>
                                          </p:val>
                                        </p:tav>
                                        <p:tav tm="100000">
                                          <p:val>
                                            <p:strVal val="#ppt_w"/>
                                          </p:val>
                                        </p:tav>
                                      </p:tavLst>
                                    </p:anim>
                                    <p:anim calcmode="lin" valueType="num">
                                      <p:cBhvr>
                                        <p:cTn id="49" dur="500" fill="hold"/>
                                        <p:tgtEl>
                                          <p:spTgt spid="251"/>
                                        </p:tgtEl>
                                        <p:attrNameLst>
                                          <p:attrName>ppt_h</p:attrName>
                                        </p:attrNameLst>
                                      </p:cBhvr>
                                      <p:tavLst>
                                        <p:tav tm="0">
                                          <p:val>
                                            <p:fltVal val="0"/>
                                          </p:val>
                                        </p:tav>
                                        <p:tav tm="100000">
                                          <p:val>
                                            <p:strVal val="#ppt_h"/>
                                          </p:val>
                                        </p:tav>
                                      </p:tavLst>
                                    </p:anim>
                                    <p:animEffect transition="in" filter="fade">
                                      <p:cBhvr>
                                        <p:cTn id="50" dur="500"/>
                                        <p:tgtEl>
                                          <p:spTgt spid="251"/>
                                        </p:tgtEl>
                                      </p:cBhvr>
                                    </p:animEffect>
                                  </p:childTnLst>
                                </p:cTn>
                              </p:par>
                            </p:childTnLst>
                          </p:cTn>
                        </p:par>
                        <p:par>
                          <p:cTn id="51" fill="hold">
                            <p:stCondLst>
                              <p:cond delay="5000"/>
                            </p:stCondLst>
                            <p:childTnLst>
                              <p:par>
                                <p:cTn id="52" presetID="10" presetClass="entr" presetSubtype="0" fill="hold" grpId="0" nodeType="afterEffect">
                                  <p:stCondLst>
                                    <p:cond delay="0"/>
                                  </p:stCondLst>
                                  <p:childTnLst>
                                    <p:set>
                                      <p:cBhvr>
                                        <p:cTn id="53" dur="1" fill="hold">
                                          <p:stCondLst>
                                            <p:cond delay="0"/>
                                          </p:stCondLst>
                                        </p:cTn>
                                        <p:tgtEl>
                                          <p:spTgt spid="214"/>
                                        </p:tgtEl>
                                        <p:attrNameLst>
                                          <p:attrName>style.visibility</p:attrName>
                                        </p:attrNameLst>
                                      </p:cBhvr>
                                      <p:to>
                                        <p:strVal val="visible"/>
                                      </p:to>
                                    </p:set>
                                    <p:animEffect transition="in" filter="fade">
                                      <p:cBhvr>
                                        <p:cTn id="54" dur="500"/>
                                        <p:tgtEl>
                                          <p:spTgt spid="214"/>
                                        </p:tgtEl>
                                      </p:cBhvr>
                                    </p:animEffect>
                                  </p:childTnLst>
                                </p:cTn>
                              </p:par>
                            </p:childTnLst>
                          </p:cTn>
                        </p:par>
                        <p:par>
                          <p:cTn id="55" fill="hold">
                            <p:stCondLst>
                              <p:cond delay="5500"/>
                            </p:stCondLst>
                            <p:childTnLst>
                              <p:par>
                                <p:cTn id="56" presetID="53" presetClass="entr" presetSubtype="16" fill="hold" nodeType="afterEffect">
                                  <p:stCondLst>
                                    <p:cond delay="0"/>
                                  </p:stCondLst>
                                  <p:childTnLst>
                                    <p:set>
                                      <p:cBhvr>
                                        <p:cTn id="57" dur="1" fill="hold">
                                          <p:stCondLst>
                                            <p:cond delay="0"/>
                                          </p:stCondLst>
                                        </p:cTn>
                                        <p:tgtEl>
                                          <p:spTgt spid="217"/>
                                        </p:tgtEl>
                                        <p:attrNameLst>
                                          <p:attrName>style.visibility</p:attrName>
                                        </p:attrNameLst>
                                      </p:cBhvr>
                                      <p:to>
                                        <p:strVal val="visible"/>
                                      </p:to>
                                    </p:set>
                                    <p:anim calcmode="lin" valueType="num">
                                      <p:cBhvr>
                                        <p:cTn id="58" dur="500" fill="hold"/>
                                        <p:tgtEl>
                                          <p:spTgt spid="217"/>
                                        </p:tgtEl>
                                        <p:attrNameLst>
                                          <p:attrName>ppt_w</p:attrName>
                                        </p:attrNameLst>
                                      </p:cBhvr>
                                      <p:tavLst>
                                        <p:tav tm="0">
                                          <p:val>
                                            <p:fltVal val="0"/>
                                          </p:val>
                                        </p:tav>
                                        <p:tav tm="100000">
                                          <p:val>
                                            <p:strVal val="#ppt_w"/>
                                          </p:val>
                                        </p:tav>
                                      </p:tavLst>
                                    </p:anim>
                                    <p:anim calcmode="lin" valueType="num">
                                      <p:cBhvr>
                                        <p:cTn id="59" dur="500" fill="hold"/>
                                        <p:tgtEl>
                                          <p:spTgt spid="217"/>
                                        </p:tgtEl>
                                        <p:attrNameLst>
                                          <p:attrName>ppt_h</p:attrName>
                                        </p:attrNameLst>
                                      </p:cBhvr>
                                      <p:tavLst>
                                        <p:tav tm="0">
                                          <p:val>
                                            <p:fltVal val="0"/>
                                          </p:val>
                                        </p:tav>
                                        <p:tav tm="100000">
                                          <p:val>
                                            <p:strVal val="#ppt_h"/>
                                          </p:val>
                                        </p:tav>
                                      </p:tavLst>
                                    </p:anim>
                                    <p:animEffect transition="in" filter="fade">
                                      <p:cBhvr>
                                        <p:cTn id="60" dur="500"/>
                                        <p:tgtEl>
                                          <p:spTgt spid="217"/>
                                        </p:tgtEl>
                                      </p:cBhvr>
                                    </p:animEffect>
                                  </p:childTnLst>
                                </p:cTn>
                              </p:par>
                            </p:childTnLst>
                          </p:cTn>
                        </p:par>
                        <p:par>
                          <p:cTn id="61" fill="hold">
                            <p:stCondLst>
                              <p:cond delay="6000"/>
                            </p:stCondLst>
                            <p:childTnLst>
                              <p:par>
                                <p:cTn id="62" presetID="22" presetClass="entr" presetSubtype="4" fill="hold" grpId="0" nodeType="afterEffect">
                                  <p:stCondLst>
                                    <p:cond delay="0"/>
                                  </p:stCondLst>
                                  <p:childTnLst>
                                    <p:set>
                                      <p:cBhvr>
                                        <p:cTn id="63" dur="1" fill="hold">
                                          <p:stCondLst>
                                            <p:cond delay="0"/>
                                          </p:stCondLst>
                                        </p:cTn>
                                        <p:tgtEl>
                                          <p:spTgt spid="225"/>
                                        </p:tgtEl>
                                        <p:attrNameLst>
                                          <p:attrName>style.visibility</p:attrName>
                                        </p:attrNameLst>
                                      </p:cBhvr>
                                      <p:to>
                                        <p:strVal val="visible"/>
                                      </p:to>
                                    </p:set>
                                    <p:animEffect transition="in" filter="wipe(down)">
                                      <p:cBhvr>
                                        <p:cTn id="64" dur="500"/>
                                        <p:tgtEl>
                                          <p:spTgt spid="225"/>
                                        </p:tgtEl>
                                      </p:cBhvr>
                                    </p:animEffect>
                                  </p:childTnLst>
                                </p:cTn>
                              </p:par>
                            </p:childTnLst>
                          </p:cTn>
                        </p:par>
                        <p:par>
                          <p:cTn id="65" fill="hold">
                            <p:stCondLst>
                              <p:cond delay="6500"/>
                            </p:stCondLst>
                            <p:childTnLst>
                              <p:par>
                                <p:cTn id="66" presetID="53" presetClass="entr" presetSubtype="16" fill="hold" nodeType="afterEffect">
                                  <p:stCondLst>
                                    <p:cond delay="0"/>
                                  </p:stCondLst>
                                  <p:childTnLst>
                                    <p:set>
                                      <p:cBhvr>
                                        <p:cTn id="67" dur="1" fill="hold">
                                          <p:stCondLst>
                                            <p:cond delay="0"/>
                                          </p:stCondLst>
                                        </p:cTn>
                                        <p:tgtEl>
                                          <p:spTgt spid="247"/>
                                        </p:tgtEl>
                                        <p:attrNameLst>
                                          <p:attrName>style.visibility</p:attrName>
                                        </p:attrNameLst>
                                      </p:cBhvr>
                                      <p:to>
                                        <p:strVal val="visible"/>
                                      </p:to>
                                    </p:set>
                                    <p:anim calcmode="lin" valueType="num">
                                      <p:cBhvr>
                                        <p:cTn id="68" dur="500" fill="hold"/>
                                        <p:tgtEl>
                                          <p:spTgt spid="247"/>
                                        </p:tgtEl>
                                        <p:attrNameLst>
                                          <p:attrName>ppt_w</p:attrName>
                                        </p:attrNameLst>
                                      </p:cBhvr>
                                      <p:tavLst>
                                        <p:tav tm="0">
                                          <p:val>
                                            <p:fltVal val="0"/>
                                          </p:val>
                                        </p:tav>
                                        <p:tav tm="100000">
                                          <p:val>
                                            <p:strVal val="#ppt_w"/>
                                          </p:val>
                                        </p:tav>
                                      </p:tavLst>
                                    </p:anim>
                                    <p:anim calcmode="lin" valueType="num">
                                      <p:cBhvr>
                                        <p:cTn id="69" dur="500" fill="hold"/>
                                        <p:tgtEl>
                                          <p:spTgt spid="247"/>
                                        </p:tgtEl>
                                        <p:attrNameLst>
                                          <p:attrName>ppt_h</p:attrName>
                                        </p:attrNameLst>
                                      </p:cBhvr>
                                      <p:tavLst>
                                        <p:tav tm="0">
                                          <p:val>
                                            <p:fltVal val="0"/>
                                          </p:val>
                                        </p:tav>
                                        <p:tav tm="100000">
                                          <p:val>
                                            <p:strVal val="#ppt_h"/>
                                          </p:val>
                                        </p:tav>
                                      </p:tavLst>
                                    </p:anim>
                                    <p:animEffect transition="in" filter="fade">
                                      <p:cBhvr>
                                        <p:cTn id="70" dur="500"/>
                                        <p:tgtEl>
                                          <p:spTgt spid="247"/>
                                        </p:tgtEl>
                                      </p:cBhvr>
                                    </p:animEffect>
                                  </p:childTnLst>
                                </p:cTn>
                              </p:par>
                            </p:childTnLst>
                          </p:cTn>
                        </p:par>
                        <p:par>
                          <p:cTn id="71" fill="hold">
                            <p:stCondLst>
                              <p:cond delay="7000"/>
                            </p:stCondLst>
                            <p:childTnLst>
                              <p:par>
                                <p:cTn id="72" presetID="22" presetClass="entr" presetSubtype="4" fill="hold" grpId="0" nodeType="afterEffect">
                                  <p:stCondLst>
                                    <p:cond delay="0"/>
                                  </p:stCondLst>
                                  <p:childTnLst>
                                    <p:set>
                                      <p:cBhvr>
                                        <p:cTn id="73" dur="1" fill="hold">
                                          <p:stCondLst>
                                            <p:cond delay="0"/>
                                          </p:stCondLst>
                                        </p:cTn>
                                        <p:tgtEl>
                                          <p:spTgt spid="227"/>
                                        </p:tgtEl>
                                        <p:attrNameLst>
                                          <p:attrName>style.visibility</p:attrName>
                                        </p:attrNameLst>
                                      </p:cBhvr>
                                      <p:to>
                                        <p:strVal val="visible"/>
                                      </p:to>
                                    </p:set>
                                    <p:animEffect transition="in" filter="wipe(down)">
                                      <p:cBhvr>
                                        <p:cTn id="74" dur="500"/>
                                        <p:tgtEl>
                                          <p:spTgt spid="227"/>
                                        </p:tgtEl>
                                      </p:cBhvr>
                                    </p:animEffect>
                                  </p:childTnLst>
                                </p:cTn>
                              </p:par>
                            </p:childTnLst>
                          </p:cTn>
                        </p:par>
                        <p:par>
                          <p:cTn id="75" fill="hold">
                            <p:stCondLst>
                              <p:cond delay="7500"/>
                            </p:stCondLst>
                            <p:childTnLst>
                              <p:par>
                                <p:cTn id="76" presetID="53" presetClass="entr" presetSubtype="16" fill="hold" nodeType="afterEffect">
                                  <p:stCondLst>
                                    <p:cond delay="0"/>
                                  </p:stCondLst>
                                  <p:childTnLst>
                                    <p:set>
                                      <p:cBhvr>
                                        <p:cTn id="77" dur="1" fill="hold">
                                          <p:stCondLst>
                                            <p:cond delay="0"/>
                                          </p:stCondLst>
                                        </p:cTn>
                                        <p:tgtEl>
                                          <p:spTgt spid="265"/>
                                        </p:tgtEl>
                                        <p:attrNameLst>
                                          <p:attrName>style.visibility</p:attrName>
                                        </p:attrNameLst>
                                      </p:cBhvr>
                                      <p:to>
                                        <p:strVal val="visible"/>
                                      </p:to>
                                    </p:set>
                                    <p:anim calcmode="lin" valueType="num">
                                      <p:cBhvr>
                                        <p:cTn id="78" dur="500" fill="hold"/>
                                        <p:tgtEl>
                                          <p:spTgt spid="265"/>
                                        </p:tgtEl>
                                        <p:attrNameLst>
                                          <p:attrName>ppt_w</p:attrName>
                                        </p:attrNameLst>
                                      </p:cBhvr>
                                      <p:tavLst>
                                        <p:tav tm="0">
                                          <p:val>
                                            <p:fltVal val="0"/>
                                          </p:val>
                                        </p:tav>
                                        <p:tav tm="100000">
                                          <p:val>
                                            <p:strVal val="#ppt_w"/>
                                          </p:val>
                                        </p:tav>
                                      </p:tavLst>
                                    </p:anim>
                                    <p:anim calcmode="lin" valueType="num">
                                      <p:cBhvr>
                                        <p:cTn id="79" dur="500" fill="hold"/>
                                        <p:tgtEl>
                                          <p:spTgt spid="265"/>
                                        </p:tgtEl>
                                        <p:attrNameLst>
                                          <p:attrName>ppt_h</p:attrName>
                                        </p:attrNameLst>
                                      </p:cBhvr>
                                      <p:tavLst>
                                        <p:tav tm="0">
                                          <p:val>
                                            <p:fltVal val="0"/>
                                          </p:val>
                                        </p:tav>
                                        <p:tav tm="100000">
                                          <p:val>
                                            <p:strVal val="#ppt_h"/>
                                          </p:val>
                                        </p:tav>
                                      </p:tavLst>
                                    </p:anim>
                                    <p:animEffect transition="in" filter="fade">
                                      <p:cBhvr>
                                        <p:cTn id="80" dur="500"/>
                                        <p:tgtEl>
                                          <p:spTgt spid="265"/>
                                        </p:tgtEl>
                                      </p:cBhvr>
                                    </p:animEffect>
                                  </p:childTnLst>
                                </p:cTn>
                              </p:par>
                            </p:childTnLst>
                          </p:cTn>
                        </p:par>
                        <p:par>
                          <p:cTn id="81" fill="hold">
                            <p:stCondLst>
                              <p:cond delay="8000"/>
                            </p:stCondLst>
                            <p:childTnLst>
                              <p:par>
                                <p:cTn id="82" presetID="22" presetClass="entr" presetSubtype="8" fill="hold" grpId="0" nodeType="afterEffect">
                                  <p:stCondLst>
                                    <p:cond delay="0"/>
                                  </p:stCondLst>
                                  <p:childTnLst>
                                    <p:set>
                                      <p:cBhvr>
                                        <p:cTn id="83" dur="1" fill="hold">
                                          <p:stCondLst>
                                            <p:cond delay="0"/>
                                          </p:stCondLst>
                                        </p:cTn>
                                        <p:tgtEl>
                                          <p:spTgt spid="226"/>
                                        </p:tgtEl>
                                        <p:attrNameLst>
                                          <p:attrName>style.visibility</p:attrName>
                                        </p:attrNameLst>
                                      </p:cBhvr>
                                      <p:to>
                                        <p:strVal val="visible"/>
                                      </p:to>
                                    </p:set>
                                    <p:animEffect transition="in" filter="wipe(left)">
                                      <p:cBhvr>
                                        <p:cTn id="84" dur="500"/>
                                        <p:tgtEl>
                                          <p:spTgt spid="226"/>
                                        </p:tgtEl>
                                      </p:cBhvr>
                                    </p:animEffect>
                                  </p:childTnLst>
                                </p:cTn>
                              </p:par>
                            </p:childTnLst>
                          </p:cTn>
                        </p:par>
                        <p:par>
                          <p:cTn id="85" fill="hold">
                            <p:stCondLst>
                              <p:cond delay="8500"/>
                            </p:stCondLst>
                            <p:childTnLst>
                              <p:par>
                                <p:cTn id="86" presetID="53" presetClass="entr" presetSubtype="16" fill="hold" nodeType="afterEffect">
                                  <p:stCondLst>
                                    <p:cond delay="0"/>
                                  </p:stCondLst>
                                  <p:childTnLst>
                                    <p:set>
                                      <p:cBhvr>
                                        <p:cTn id="87" dur="1" fill="hold">
                                          <p:stCondLst>
                                            <p:cond delay="0"/>
                                          </p:stCondLst>
                                        </p:cTn>
                                        <p:tgtEl>
                                          <p:spTgt spid="269"/>
                                        </p:tgtEl>
                                        <p:attrNameLst>
                                          <p:attrName>style.visibility</p:attrName>
                                        </p:attrNameLst>
                                      </p:cBhvr>
                                      <p:to>
                                        <p:strVal val="visible"/>
                                      </p:to>
                                    </p:set>
                                    <p:anim calcmode="lin" valueType="num">
                                      <p:cBhvr>
                                        <p:cTn id="88" dur="500" fill="hold"/>
                                        <p:tgtEl>
                                          <p:spTgt spid="269"/>
                                        </p:tgtEl>
                                        <p:attrNameLst>
                                          <p:attrName>ppt_w</p:attrName>
                                        </p:attrNameLst>
                                      </p:cBhvr>
                                      <p:tavLst>
                                        <p:tav tm="0">
                                          <p:val>
                                            <p:fltVal val="0"/>
                                          </p:val>
                                        </p:tav>
                                        <p:tav tm="100000">
                                          <p:val>
                                            <p:strVal val="#ppt_w"/>
                                          </p:val>
                                        </p:tav>
                                      </p:tavLst>
                                    </p:anim>
                                    <p:anim calcmode="lin" valueType="num">
                                      <p:cBhvr>
                                        <p:cTn id="89" dur="500" fill="hold"/>
                                        <p:tgtEl>
                                          <p:spTgt spid="269"/>
                                        </p:tgtEl>
                                        <p:attrNameLst>
                                          <p:attrName>ppt_h</p:attrName>
                                        </p:attrNameLst>
                                      </p:cBhvr>
                                      <p:tavLst>
                                        <p:tav tm="0">
                                          <p:val>
                                            <p:fltVal val="0"/>
                                          </p:val>
                                        </p:tav>
                                        <p:tav tm="100000">
                                          <p:val>
                                            <p:strVal val="#ppt_h"/>
                                          </p:val>
                                        </p:tav>
                                      </p:tavLst>
                                    </p:anim>
                                    <p:animEffect transition="in" filter="fade">
                                      <p:cBhvr>
                                        <p:cTn id="90" dur="500"/>
                                        <p:tgtEl>
                                          <p:spTgt spid="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 grpId="0" animBg="1"/>
      <p:bldP spid="214" grpId="0" animBg="1"/>
      <p:bldP spid="222" grpId="0" animBg="1"/>
      <p:bldP spid="223" grpId="0" animBg="1"/>
      <p:bldP spid="224" grpId="0" animBg="1"/>
      <p:bldP spid="225" grpId="0" animBg="1"/>
      <p:bldP spid="226" grpId="0" animBg="1"/>
      <p:bldP spid="227"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Group 54"/>
          <p:cNvGrpSpPr/>
          <p:nvPr/>
        </p:nvGrpSpPr>
        <p:grpSpPr>
          <a:xfrm>
            <a:off x="1995553" y="4151107"/>
            <a:ext cx="20580347" cy="5263570"/>
            <a:chOff x="931581" y="3466628"/>
            <a:chExt cx="10292854" cy="2631785"/>
          </a:xfrm>
        </p:grpSpPr>
        <p:sp>
          <p:nvSpPr>
            <p:cNvPr id="27" name="Freeform 26"/>
            <p:cNvSpPr>
              <a:spLocks/>
            </p:cNvSpPr>
            <p:nvPr/>
          </p:nvSpPr>
          <p:spPr bwMode="auto">
            <a:xfrm>
              <a:off x="1582226" y="4894902"/>
              <a:ext cx="9486457" cy="1034728"/>
            </a:xfrm>
            <a:custGeom>
              <a:avLst/>
              <a:gdLst>
                <a:gd name="T0" fmla="*/ 0 w 8110"/>
                <a:gd name="T1" fmla="*/ 0 h 1282"/>
                <a:gd name="T2" fmla="*/ 1010 w 8110"/>
                <a:gd name="T3" fmla="*/ 116 h 1282"/>
                <a:gd name="T4" fmla="*/ 1693 w 8110"/>
                <a:gd name="T5" fmla="*/ 216 h 1282"/>
                <a:gd name="T6" fmla="*/ 1930 w 8110"/>
                <a:gd name="T7" fmla="*/ 216 h 1282"/>
                <a:gd name="T8" fmla="*/ 2336 w 8110"/>
                <a:gd name="T9" fmla="*/ 166 h 1282"/>
                <a:gd name="T10" fmla="*/ 2672 w 8110"/>
                <a:gd name="T11" fmla="*/ 109 h 1282"/>
                <a:gd name="T12" fmla="*/ 2856 w 8110"/>
                <a:gd name="T13" fmla="*/ 216 h 1282"/>
                <a:gd name="T14" fmla="*/ 3053 w 8110"/>
                <a:gd name="T15" fmla="*/ 332 h 1282"/>
                <a:gd name="T16" fmla="*/ 3466 w 8110"/>
                <a:gd name="T17" fmla="*/ 332 h 1282"/>
                <a:gd name="T18" fmla="*/ 3821 w 8110"/>
                <a:gd name="T19" fmla="*/ 166 h 1282"/>
                <a:gd name="T20" fmla="*/ 4071 w 8110"/>
                <a:gd name="T21" fmla="*/ 216 h 1282"/>
                <a:gd name="T22" fmla="*/ 4320 w 8110"/>
                <a:gd name="T23" fmla="*/ 216 h 1282"/>
                <a:gd name="T24" fmla="*/ 4663 w 8110"/>
                <a:gd name="T25" fmla="*/ 434 h 1282"/>
                <a:gd name="T26" fmla="*/ 4764 w 8110"/>
                <a:gd name="T27" fmla="*/ 536 h 1282"/>
                <a:gd name="T28" fmla="*/ 4906 w 8110"/>
                <a:gd name="T29" fmla="*/ 768 h 1282"/>
                <a:gd name="T30" fmla="*/ 5206 w 8110"/>
                <a:gd name="T31" fmla="*/ 768 h 1282"/>
                <a:gd name="T32" fmla="*/ 5298 w 8110"/>
                <a:gd name="T33" fmla="*/ 512 h 1282"/>
                <a:gd name="T34" fmla="*/ 5561 w 8110"/>
                <a:gd name="T35" fmla="*/ 332 h 1282"/>
                <a:gd name="T36" fmla="*/ 5864 w 8110"/>
                <a:gd name="T37" fmla="*/ 384 h 1282"/>
                <a:gd name="T38" fmla="*/ 6173 w 8110"/>
                <a:gd name="T39" fmla="*/ 682 h 1282"/>
                <a:gd name="T40" fmla="*/ 6528 w 8110"/>
                <a:gd name="T41" fmla="*/ 1149 h 1282"/>
                <a:gd name="T42" fmla="*/ 6764 w 8110"/>
                <a:gd name="T43" fmla="*/ 1282 h 1282"/>
                <a:gd name="T44" fmla="*/ 7164 w 8110"/>
                <a:gd name="T45" fmla="*/ 1282 h 1282"/>
                <a:gd name="T46" fmla="*/ 7329 w 8110"/>
                <a:gd name="T47" fmla="*/ 978 h 1282"/>
                <a:gd name="T48" fmla="*/ 7466 w 8110"/>
                <a:gd name="T49" fmla="*/ 332 h 1282"/>
                <a:gd name="T50" fmla="*/ 7788 w 8110"/>
                <a:gd name="T51" fmla="*/ 90 h 1282"/>
                <a:gd name="T52" fmla="*/ 8110 w 8110"/>
                <a:gd name="T53" fmla="*/ 0 h 1282"/>
                <a:gd name="T54" fmla="*/ 0 w 8110"/>
                <a:gd name="T55" fmla="*/ 0 h 1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0" h="1282">
                  <a:moveTo>
                    <a:pt x="0" y="0"/>
                  </a:moveTo>
                  <a:lnTo>
                    <a:pt x="1010" y="116"/>
                  </a:lnTo>
                  <a:lnTo>
                    <a:pt x="1693" y="216"/>
                  </a:lnTo>
                  <a:lnTo>
                    <a:pt x="1930" y="216"/>
                  </a:lnTo>
                  <a:lnTo>
                    <a:pt x="2336" y="166"/>
                  </a:lnTo>
                  <a:lnTo>
                    <a:pt x="2672" y="109"/>
                  </a:lnTo>
                  <a:lnTo>
                    <a:pt x="2856" y="216"/>
                  </a:lnTo>
                  <a:lnTo>
                    <a:pt x="3053" y="332"/>
                  </a:lnTo>
                  <a:lnTo>
                    <a:pt x="3466" y="332"/>
                  </a:lnTo>
                  <a:lnTo>
                    <a:pt x="3821" y="166"/>
                  </a:lnTo>
                  <a:lnTo>
                    <a:pt x="4071" y="216"/>
                  </a:lnTo>
                  <a:lnTo>
                    <a:pt x="4320" y="216"/>
                  </a:lnTo>
                  <a:lnTo>
                    <a:pt x="4663" y="434"/>
                  </a:lnTo>
                  <a:lnTo>
                    <a:pt x="4764" y="536"/>
                  </a:lnTo>
                  <a:lnTo>
                    <a:pt x="4906" y="768"/>
                  </a:lnTo>
                  <a:lnTo>
                    <a:pt x="5206" y="768"/>
                  </a:lnTo>
                  <a:lnTo>
                    <a:pt x="5298" y="512"/>
                  </a:lnTo>
                  <a:lnTo>
                    <a:pt x="5561" y="332"/>
                  </a:lnTo>
                  <a:lnTo>
                    <a:pt x="5864" y="384"/>
                  </a:lnTo>
                  <a:lnTo>
                    <a:pt x="6173" y="682"/>
                  </a:lnTo>
                  <a:lnTo>
                    <a:pt x="6528" y="1149"/>
                  </a:lnTo>
                  <a:lnTo>
                    <a:pt x="6764" y="1282"/>
                  </a:lnTo>
                  <a:lnTo>
                    <a:pt x="7164" y="1282"/>
                  </a:lnTo>
                  <a:lnTo>
                    <a:pt x="7329" y="978"/>
                  </a:lnTo>
                  <a:lnTo>
                    <a:pt x="7466" y="332"/>
                  </a:lnTo>
                  <a:lnTo>
                    <a:pt x="7788" y="90"/>
                  </a:lnTo>
                  <a:lnTo>
                    <a:pt x="8110" y="0"/>
                  </a:lnTo>
                  <a:lnTo>
                    <a:pt x="0" y="0"/>
                  </a:lnTo>
                  <a:close/>
                </a:path>
              </a:pathLst>
            </a:custGeom>
            <a:solidFill>
              <a:schemeClr val="accent4">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8"/>
            <p:cNvSpPr>
              <a:spLocks/>
            </p:cNvSpPr>
            <p:nvPr/>
          </p:nvSpPr>
          <p:spPr bwMode="auto">
            <a:xfrm>
              <a:off x="1140071" y="4892563"/>
              <a:ext cx="2102626" cy="349428"/>
            </a:xfrm>
            <a:custGeom>
              <a:avLst/>
              <a:gdLst>
                <a:gd name="T0" fmla="*/ 0 w 1144"/>
                <a:gd name="T1" fmla="*/ 5 h 334"/>
                <a:gd name="T2" fmla="*/ 251 w 1144"/>
                <a:gd name="T3" fmla="*/ 140 h 334"/>
                <a:gd name="T4" fmla="*/ 291 w 1144"/>
                <a:gd name="T5" fmla="*/ 230 h 334"/>
                <a:gd name="T6" fmla="*/ 371 w 1144"/>
                <a:gd name="T7" fmla="*/ 334 h 334"/>
                <a:gd name="T8" fmla="*/ 478 w 1144"/>
                <a:gd name="T9" fmla="*/ 334 h 334"/>
                <a:gd name="T10" fmla="*/ 560 w 1144"/>
                <a:gd name="T11" fmla="*/ 253 h 334"/>
                <a:gd name="T12" fmla="*/ 622 w 1144"/>
                <a:gd name="T13" fmla="*/ 180 h 334"/>
                <a:gd name="T14" fmla="*/ 702 w 1144"/>
                <a:gd name="T15" fmla="*/ 166 h 334"/>
                <a:gd name="T16" fmla="*/ 761 w 1144"/>
                <a:gd name="T17" fmla="*/ 211 h 334"/>
                <a:gd name="T18" fmla="*/ 842 w 1144"/>
                <a:gd name="T19" fmla="*/ 225 h 334"/>
                <a:gd name="T20" fmla="*/ 972 w 1144"/>
                <a:gd name="T21" fmla="*/ 225 h 334"/>
                <a:gd name="T22" fmla="*/ 1066 w 1144"/>
                <a:gd name="T23" fmla="*/ 78 h 334"/>
                <a:gd name="T24" fmla="*/ 1144 w 1144"/>
                <a:gd name="T25" fmla="*/ 0 h 334"/>
                <a:gd name="T26" fmla="*/ 0 w 1144"/>
                <a:gd name="T27" fmla="*/ 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44" h="334">
                  <a:moveTo>
                    <a:pt x="0" y="5"/>
                  </a:moveTo>
                  <a:lnTo>
                    <a:pt x="251" y="140"/>
                  </a:lnTo>
                  <a:lnTo>
                    <a:pt x="291" y="230"/>
                  </a:lnTo>
                  <a:lnTo>
                    <a:pt x="371" y="334"/>
                  </a:lnTo>
                  <a:lnTo>
                    <a:pt x="478" y="334"/>
                  </a:lnTo>
                  <a:lnTo>
                    <a:pt x="560" y="253"/>
                  </a:lnTo>
                  <a:lnTo>
                    <a:pt x="622" y="180"/>
                  </a:lnTo>
                  <a:lnTo>
                    <a:pt x="702" y="166"/>
                  </a:lnTo>
                  <a:lnTo>
                    <a:pt x="761" y="211"/>
                  </a:lnTo>
                  <a:lnTo>
                    <a:pt x="842" y="225"/>
                  </a:lnTo>
                  <a:lnTo>
                    <a:pt x="972" y="225"/>
                  </a:lnTo>
                  <a:lnTo>
                    <a:pt x="1066" y="78"/>
                  </a:lnTo>
                  <a:lnTo>
                    <a:pt x="1144" y="0"/>
                  </a:lnTo>
                  <a:lnTo>
                    <a:pt x="0" y="5"/>
                  </a:lnTo>
                  <a:close/>
                </a:path>
              </a:pathLst>
            </a:custGeom>
            <a:solidFill>
              <a:schemeClr val="accent1">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9"/>
            <p:cNvSpPr>
              <a:spLocks/>
            </p:cNvSpPr>
            <p:nvPr/>
          </p:nvSpPr>
          <p:spPr bwMode="auto">
            <a:xfrm>
              <a:off x="2595206" y="4892562"/>
              <a:ext cx="1936147" cy="469765"/>
            </a:xfrm>
            <a:custGeom>
              <a:avLst/>
              <a:gdLst>
                <a:gd name="T0" fmla="*/ 0 w 782"/>
                <a:gd name="T1" fmla="*/ 0 h 436"/>
                <a:gd name="T2" fmla="*/ 177 w 782"/>
                <a:gd name="T3" fmla="*/ 251 h 436"/>
                <a:gd name="T4" fmla="*/ 413 w 782"/>
                <a:gd name="T5" fmla="*/ 436 h 436"/>
                <a:gd name="T6" fmla="*/ 532 w 782"/>
                <a:gd name="T7" fmla="*/ 436 h 436"/>
                <a:gd name="T8" fmla="*/ 591 w 782"/>
                <a:gd name="T9" fmla="*/ 263 h 436"/>
                <a:gd name="T10" fmla="*/ 652 w 782"/>
                <a:gd name="T11" fmla="*/ 123 h 436"/>
                <a:gd name="T12" fmla="*/ 782 w 782"/>
                <a:gd name="T13" fmla="*/ 0 h 436"/>
                <a:gd name="T14" fmla="*/ 0 w 782"/>
                <a:gd name="T15" fmla="*/ 0 h 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2" h="436">
                  <a:moveTo>
                    <a:pt x="0" y="0"/>
                  </a:moveTo>
                  <a:lnTo>
                    <a:pt x="177" y="251"/>
                  </a:lnTo>
                  <a:lnTo>
                    <a:pt x="413" y="436"/>
                  </a:lnTo>
                  <a:lnTo>
                    <a:pt x="532" y="436"/>
                  </a:lnTo>
                  <a:lnTo>
                    <a:pt x="591" y="263"/>
                  </a:lnTo>
                  <a:lnTo>
                    <a:pt x="652" y="123"/>
                  </a:lnTo>
                  <a:lnTo>
                    <a:pt x="782" y="0"/>
                  </a:lnTo>
                  <a:lnTo>
                    <a:pt x="0" y="0"/>
                  </a:lnTo>
                  <a:close/>
                </a:path>
              </a:pathLst>
            </a:custGeom>
            <a:solidFill>
              <a:schemeClr val="accent2">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10"/>
            <p:cNvSpPr>
              <a:spLocks/>
            </p:cNvSpPr>
            <p:nvPr/>
          </p:nvSpPr>
          <p:spPr bwMode="auto">
            <a:xfrm>
              <a:off x="3886583" y="4892562"/>
              <a:ext cx="3842057" cy="1205851"/>
            </a:xfrm>
            <a:custGeom>
              <a:avLst/>
              <a:gdLst>
                <a:gd name="T0" fmla="*/ 0 w 2317"/>
                <a:gd name="T1" fmla="*/ 0 h 651"/>
                <a:gd name="T2" fmla="*/ 175 w 2317"/>
                <a:gd name="T3" fmla="*/ 168 h 651"/>
                <a:gd name="T4" fmla="*/ 328 w 2317"/>
                <a:gd name="T5" fmla="*/ 251 h 651"/>
                <a:gd name="T6" fmla="*/ 603 w 2317"/>
                <a:gd name="T7" fmla="*/ 251 h 651"/>
                <a:gd name="T8" fmla="*/ 787 w 2317"/>
                <a:gd name="T9" fmla="*/ 126 h 651"/>
                <a:gd name="T10" fmla="*/ 952 w 2317"/>
                <a:gd name="T11" fmla="*/ 85 h 651"/>
                <a:gd name="T12" fmla="*/ 1064 w 2317"/>
                <a:gd name="T13" fmla="*/ 126 h 651"/>
                <a:gd name="T14" fmla="*/ 1191 w 2317"/>
                <a:gd name="T15" fmla="*/ 251 h 651"/>
                <a:gd name="T16" fmla="*/ 1222 w 2317"/>
                <a:gd name="T17" fmla="*/ 377 h 651"/>
                <a:gd name="T18" fmla="*/ 1359 w 2317"/>
                <a:gd name="T19" fmla="*/ 651 h 651"/>
                <a:gd name="T20" fmla="*/ 1596 w 2317"/>
                <a:gd name="T21" fmla="*/ 651 h 651"/>
                <a:gd name="T22" fmla="*/ 1773 w 2317"/>
                <a:gd name="T23" fmla="*/ 436 h 651"/>
                <a:gd name="T24" fmla="*/ 1884 w 2317"/>
                <a:gd name="T25" fmla="*/ 218 h 651"/>
                <a:gd name="T26" fmla="*/ 2061 w 2317"/>
                <a:gd name="T27" fmla="*/ 107 h 651"/>
                <a:gd name="T28" fmla="*/ 2317 w 2317"/>
                <a:gd name="T29" fmla="*/ 0 h 651"/>
                <a:gd name="T30" fmla="*/ 0 w 2317"/>
                <a:gd name="T31" fmla="*/ 0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17" h="651">
                  <a:moveTo>
                    <a:pt x="0" y="0"/>
                  </a:moveTo>
                  <a:lnTo>
                    <a:pt x="175" y="168"/>
                  </a:lnTo>
                  <a:lnTo>
                    <a:pt x="328" y="251"/>
                  </a:lnTo>
                  <a:lnTo>
                    <a:pt x="603" y="251"/>
                  </a:lnTo>
                  <a:lnTo>
                    <a:pt x="787" y="126"/>
                  </a:lnTo>
                  <a:lnTo>
                    <a:pt x="952" y="85"/>
                  </a:lnTo>
                  <a:lnTo>
                    <a:pt x="1064" y="126"/>
                  </a:lnTo>
                  <a:lnTo>
                    <a:pt x="1191" y="251"/>
                  </a:lnTo>
                  <a:lnTo>
                    <a:pt x="1222" y="377"/>
                  </a:lnTo>
                  <a:lnTo>
                    <a:pt x="1359" y="651"/>
                  </a:lnTo>
                  <a:lnTo>
                    <a:pt x="1596" y="651"/>
                  </a:lnTo>
                  <a:lnTo>
                    <a:pt x="1773" y="436"/>
                  </a:lnTo>
                  <a:lnTo>
                    <a:pt x="1884" y="218"/>
                  </a:lnTo>
                  <a:lnTo>
                    <a:pt x="2061" y="107"/>
                  </a:lnTo>
                  <a:lnTo>
                    <a:pt x="2317" y="0"/>
                  </a:lnTo>
                  <a:lnTo>
                    <a:pt x="0" y="0"/>
                  </a:lnTo>
                  <a:close/>
                </a:path>
              </a:pathLst>
            </a:custGeom>
            <a:solidFill>
              <a:schemeClr val="accent3">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6"/>
            <p:cNvSpPr>
              <a:spLocks/>
            </p:cNvSpPr>
            <p:nvPr/>
          </p:nvSpPr>
          <p:spPr bwMode="auto">
            <a:xfrm>
              <a:off x="1140073" y="4704380"/>
              <a:ext cx="2090250" cy="180843"/>
            </a:xfrm>
            <a:custGeom>
              <a:avLst/>
              <a:gdLst>
                <a:gd name="T0" fmla="*/ 220 w 1244"/>
                <a:gd name="T1" fmla="*/ 225 h 337"/>
                <a:gd name="T2" fmla="*/ 338 w 1244"/>
                <a:gd name="T3" fmla="*/ 81 h 337"/>
                <a:gd name="T4" fmla="*/ 499 w 1244"/>
                <a:gd name="T5" fmla="*/ 0 h 337"/>
                <a:gd name="T6" fmla="*/ 589 w 1244"/>
                <a:gd name="T7" fmla="*/ 45 h 337"/>
                <a:gd name="T8" fmla="*/ 634 w 1244"/>
                <a:gd name="T9" fmla="*/ 114 h 337"/>
                <a:gd name="T10" fmla="*/ 934 w 1244"/>
                <a:gd name="T11" fmla="*/ 114 h 337"/>
                <a:gd name="T12" fmla="*/ 1154 w 1244"/>
                <a:gd name="T13" fmla="*/ 190 h 337"/>
                <a:gd name="T14" fmla="*/ 1244 w 1244"/>
                <a:gd name="T15" fmla="*/ 337 h 337"/>
                <a:gd name="T16" fmla="*/ 0 w 1244"/>
                <a:gd name="T17" fmla="*/ 337 h 337"/>
                <a:gd name="T18" fmla="*/ 220 w 1244"/>
                <a:gd name="T19" fmla="*/ 225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4" h="337">
                  <a:moveTo>
                    <a:pt x="220" y="225"/>
                  </a:moveTo>
                  <a:lnTo>
                    <a:pt x="338" y="81"/>
                  </a:lnTo>
                  <a:lnTo>
                    <a:pt x="499" y="0"/>
                  </a:lnTo>
                  <a:lnTo>
                    <a:pt x="589" y="45"/>
                  </a:lnTo>
                  <a:lnTo>
                    <a:pt x="634" y="114"/>
                  </a:lnTo>
                  <a:lnTo>
                    <a:pt x="934" y="114"/>
                  </a:lnTo>
                  <a:lnTo>
                    <a:pt x="1154" y="190"/>
                  </a:lnTo>
                  <a:lnTo>
                    <a:pt x="1244" y="337"/>
                  </a:lnTo>
                  <a:lnTo>
                    <a:pt x="0" y="337"/>
                  </a:lnTo>
                  <a:lnTo>
                    <a:pt x="220" y="225"/>
                  </a:lnTo>
                  <a:close/>
                </a:path>
              </a:pathLst>
            </a:custGeom>
            <a:solidFill>
              <a:schemeClr val="accent1">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Freeform 7"/>
            <p:cNvSpPr>
              <a:spLocks/>
            </p:cNvSpPr>
            <p:nvPr/>
          </p:nvSpPr>
          <p:spPr bwMode="auto">
            <a:xfrm>
              <a:off x="2185805" y="4318975"/>
              <a:ext cx="2737153" cy="566249"/>
            </a:xfrm>
            <a:custGeom>
              <a:avLst/>
              <a:gdLst>
                <a:gd name="T0" fmla="*/ 0 w 689"/>
                <a:gd name="T1" fmla="*/ 243 h 243"/>
                <a:gd name="T2" fmla="*/ 53 w 689"/>
                <a:gd name="T3" fmla="*/ 128 h 243"/>
                <a:gd name="T4" fmla="*/ 89 w 689"/>
                <a:gd name="T5" fmla="*/ 101 h 243"/>
                <a:gd name="T6" fmla="*/ 191 w 689"/>
                <a:gd name="T7" fmla="*/ 19 h 243"/>
                <a:gd name="T8" fmla="*/ 279 w 689"/>
                <a:gd name="T9" fmla="*/ 19 h 243"/>
                <a:gd name="T10" fmla="*/ 332 w 689"/>
                <a:gd name="T11" fmla="*/ 63 h 243"/>
                <a:gd name="T12" fmla="*/ 380 w 689"/>
                <a:gd name="T13" fmla="*/ 101 h 243"/>
                <a:gd name="T14" fmla="*/ 408 w 689"/>
                <a:gd name="T15" fmla="*/ 48 h 243"/>
                <a:gd name="T16" fmla="*/ 456 w 689"/>
                <a:gd name="T17" fmla="*/ 0 h 243"/>
                <a:gd name="T18" fmla="*/ 520 w 689"/>
                <a:gd name="T19" fmla="*/ 0 h 243"/>
                <a:gd name="T20" fmla="*/ 592 w 689"/>
                <a:gd name="T21" fmla="*/ 121 h 243"/>
                <a:gd name="T22" fmla="*/ 689 w 689"/>
                <a:gd name="T23" fmla="*/ 243 h 243"/>
                <a:gd name="T24" fmla="*/ 0 w 689"/>
                <a:gd name="T25" fmla="*/ 243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9" h="243">
                  <a:moveTo>
                    <a:pt x="0" y="243"/>
                  </a:moveTo>
                  <a:cubicBezTo>
                    <a:pt x="4" y="243"/>
                    <a:pt x="53" y="128"/>
                    <a:pt x="53" y="128"/>
                  </a:cubicBezTo>
                  <a:cubicBezTo>
                    <a:pt x="89" y="101"/>
                    <a:pt x="89" y="101"/>
                    <a:pt x="89" y="101"/>
                  </a:cubicBezTo>
                  <a:cubicBezTo>
                    <a:pt x="191" y="19"/>
                    <a:pt x="191" y="19"/>
                    <a:pt x="191" y="19"/>
                  </a:cubicBezTo>
                  <a:cubicBezTo>
                    <a:pt x="279" y="19"/>
                    <a:pt x="279" y="19"/>
                    <a:pt x="279" y="19"/>
                  </a:cubicBezTo>
                  <a:cubicBezTo>
                    <a:pt x="332" y="63"/>
                    <a:pt x="332" y="63"/>
                    <a:pt x="332" y="63"/>
                  </a:cubicBezTo>
                  <a:cubicBezTo>
                    <a:pt x="380" y="101"/>
                    <a:pt x="380" y="101"/>
                    <a:pt x="380" y="101"/>
                  </a:cubicBezTo>
                  <a:cubicBezTo>
                    <a:pt x="408" y="48"/>
                    <a:pt x="408" y="48"/>
                    <a:pt x="408" y="48"/>
                  </a:cubicBezTo>
                  <a:cubicBezTo>
                    <a:pt x="456" y="0"/>
                    <a:pt x="456" y="0"/>
                    <a:pt x="456" y="0"/>
                  </a:cubicBezTo>
                  <a:cubicBezTo>
                    <a:pt x="520" y="0"/>
                    <a:pt x="520" y="0"/>
                    <a:pt x="520" y="0"/>
                  </a:cubicBezTo>
                  <a:cubicBezTo>
                    <a:pt x="592" y="121"/>
                    <a:pt x="592" y="121"/>
                    <a:pt x="592" y="121"/>
                  </a:cubicBezTo>
                  <a:cubicBezTo>
                    <a:pt x="689" y="243"/>
                    <a:pt x="689" y="243"/>
                    <a:pt x="689" y="243"/>
                  </a:cubicBezTo>
                  <a:lnTo>
                    <a:pt x="0" y="243"/>
                  </a:lnTo>
                  <a:close/>
                </a:path>
              </a:pathLst>
            </a:custGeom>
            <a:solidFill>
              <a:schemeClr val="accent2">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2"/>
            <p:cNvSpPr>
              <a:spLocks/>
            </p:cNvSpPr>
            <p:nvPr/>
          </p:nvSpPr>
          <p:spPr bwMode="auto">
            <a:xfrm>
              <a:off x="4222943" y="3822952"/>
              <a:ext cx="2388542" cy="1062271"/>
            </a:xfrm>
            <a:custGeom>
              <a:avLst/>
              <a:gdLst>
                <a:gd name="T0" fmla="*/ 1503 w 1603"/>
                <a:gd name="T1" fmla="*/ 838 h 1007"/>
                <a:gd name="T2" fmla="*/ 1359 w 1603"/>
                <a:gd name="T3" fmla="*/ 625 h 1007"/>
                <a:gd name="T4" fmla="*/ 1156 w 1603"/>
                <a:gd name="T5" fmla="*/ 396 h 1007"/>
                <a:gd name="T6" fmla="*/ 1156 w 1603"/>
                <a:gd name="T7" fmla="*/ 178 h 1007"/>
                <a:gd name="T8" fmla="*/ 1030 w 1603"/>
                <a:gd name="T9" fmla="*/ 0 h 1007"/>
                <a:gd name="T10" fmla="*/ 874 w 1603"/>
                <a:gd name="T11" fmla="*/ 0 h 1007"/>
                <a:gd name="T12" fmla="*/ 574 w 1603"/>
                <a:gd name="T13" fmla="*/ 140 h 1007"/>
                <a:gd name="T14" fmla="*/ 520 w 1603"/>
                <a:gd name="T15" fmla="*/ 317 h 1007"/>
                <a:gd name="T16" fmla="*/ 446 w 1603"/>
                <a:gd name="T17" fmla="*/ 533 h 1007"/>
                <a:gd name="T18" fmla="*/ 328 w 1603"/>
                <a:gd name="T19" fmla="*/ 791 h 1007"/>
                <a:gd name="T20" fmla="*/ 0 w 1603"/>
                <a:gd name="T21" fmla="*/ 1007 h 1007"/>
                <a:gd name="T22" fmla="*/ 1603 w 1603"/>
                <a:gd name="T23" fmla="*/ 1007 h 1007"/>
                <a:gd name="T24" fmla="*/ 1503 w 1603"/>
                <a:gd name="T25" fmla="*/ 838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3" h="1007">
                  <a:moveTo>
                    <a:pt x="1503" y="838"/>
                  </a:moveTo>
                  <a:lnTo>
                    <a:pt x="1359" y="625"/>
                  </a:lnTo>
                  <a:lnTo>
                    <a:pt x="1156" y="396"/>
                  </a:lnTo>
                  <a:lnTo>
                    <a:pt x="1156" y="178"/>
                  </a:lnTo>
                  <a:lnTo>
                    <a:pt x="1030" y="0"/>
                  </a:lnTo>
                  <a:lnTo>
                    <a:pt x="874" y="0"/>
                  </a:lnTo>
                  <a:lnTo>
                    <a:pt x="574" y="140"/>
                  </a:lnTo>
                  <a:lnTo>
                    <a:pt x="520" y="317"/>
                  </a:lnTo>
                  <a:lnTo>
                    <a:pt x="446" y="533"/>
                  </a:lnTo>
                  <a:lnTo>
                    <a:pt x="328" y="791"/>
                  </a:lnTo>
                  <a:lnTo>
                    <a:pt x="0" y="1007"/>
                  </a:lnTo>
                  <a:lnTo>
                    <a:pt x="1603" y="1007"/>
                  </a:lnTo>
                  <a:lnTo>
                    <a:pt x="1503" y="838"/>
                  </a:lnTo>
                  <a:close/>
                </a:path>
              </a:pathLst>
            </a:custGeom>
            <a:solidFill>
              <a:schemeClr val="accent3">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33"/>
            <p:cNvSpPr>
              <a:spLocks/>
            </p:cNvSpPr>
            <p:nvPr/>
          </p:nvSpPr>
          <p:spPr bwMode="auto">
            <a:xfrm>
              <a:off x="6196886" y="3466628"/>
              <a:ext cx="3021293" cy="1418594"/>
            </a:xfrm>
            <a:custGeom>
              <a:avLst/>
              <a:gdLst>
                <a:gd name="T0" fmla="*/ 0 w 2090"/>
                <a:gd name="T1" fmla="*/ 1308 h 1308"/>
                <a:gd name="T2" fmla="*/ 395 w 2090"/>
                <a:gd name="T3" fmla="*/ 1078 h 1308"/>
                <a:gd name="T4" fmla="*/ 527 w 2090"/>
                <a:gd name="T5" fmla="*/ 971 h 1308"/>
                <a:gd name="T6" fmla="*/ 624 w 2090"/>
                <a:gd name="T7" fmla="*/ 775 h 1308"/>
                <a:gd name="T8" fmla="*/ 591 w 2090"/>
                <a:gd name="T9" fmla="*/ 652 h 1308"/>
                <a:gd name="T10" fmla="*/ 461 w 2090"/>
                <a:gd name="T11" fmla="*/ 427 h 1308"/>
                <a:gd name="T12" fmla="*/ 671 w 2090"/>
                <a:gd name="T13" fmla="*/ 301 h 1308"/>
                <a:gd name="T14" fmla="*/ 756 w 2090"/>
                <a:gd name="T15" fmla="*/ 356 h 1308"/>
                <a:gd name="T16" fmla="*/ 941 w 2090"/>
                <a:gd name="T17" fmla="*/ 486 h 1308"/>
                <a:gd name="T18" fmla="*/ 860 w 2090"/>
                <a:gd name="T19" fmla="*/ 157 h 1308"/>
                <a:gd name="T20" fmla="*/ 979 w 2090"/>
                <a:gd name="T21" fmla="*/ 0 h 1308"/>
                <a:gd name="T22" fmla="*/ 1144 w 2090"/>
                <a:gd name="T23" fmla="*/ 0 h 1308"/>
                <a:gd name="T24" fmla="*/ 1267 w 2090"/>
                <a:gd name="T25" fmla="*/ 64 h 1308"/>
                <a:gd name="T26" fmla="*/ 1385 w 2090"/>
                <a:gd name="T27" fmla="*/ 356 h 1308"/>
                <a:gd name="T28" fmla="*/ 1584 w 2090"/>
                <a:gd name="T29" fmla="*/ 775 h 1308"/>
                <a:gd name="T30" fmla="*/ 1898 w 2090"/>
                <a:gd name="T31" fmla="*/ 1078 h 1308"/>
                <a:gd name="T32" fmla="*/ 2090 w 2090"/>
                <a:gd name="T33" fmla="*/ 1308 h 1308"/>
                <a:gd name="T34" fmla="*/ 0 w 2090"/>
                <a:gd name="T35" fmla="*/ 1308 h 1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0" h="1308">
                  <a:moveTo>
                    <a:pt x="0" y="1308"/>
                  </a:moveTo>
                  <a:lnTo>
                    <a:pt x="395" y="1078"/>
                  </a:lnTo>
                  <a:lnTo>
                    <a:pt x="527" y="971"/>
                  </a:lnTo>
                  <a:lnTo>
                    <a:pt x="624" y="775"/>
                  </a:lnTo>
                  <a:lnTo>
                    <a:pt x="591" y="652"/>
                  </a:lnTo>
                  <a:lnTo>
                    <a:pt x="461" y="427"/>
                  </a:lnTo>
                  <a:lnTo>
                    <a:pt x="671" y="301"/>
                  </a:lnTo>
                  <a:lnTo>
                    <a:pt x="756" y="356"/>
                  </a:lnTo>
                  <a:lnTo>
                    <a:pt x="941" y="486"/>
                  </a:lnTo>
                  <a:lnTo>
                    <a:pt x="860" y="157"/>
                  </a:lnTo>
                  <a:lnTo>
                    <a:pt x="979" y="0"/>
                  </a:lnTo>
                  <a:lnTo>
                    <a:pt x="1144" y="0"/>
                  </a:lnTo>
                  <a:lnTo>
                    <a:pt x="1267" y="64"/>
                  </a:lnTo>
                  <a:lnTo>
                    <a:pt x="1385" y="356"/>
                  </a:lnTo>
                  <a:lnTo>
                    <a:pt x="1584" y="775"/>
                  </a:lnTo>
                  <a:lnTo>
                    <a:pt x="1898" y="1078"/>
                  </a:lnTo>
                  <a:lnTo>
                    <a:pt x="2090" y="1308"/>
                  </a:lnTo>
                  <a:lnTo>
                    <a:pt x="0" y="1308"/>
                  </a:lnTo>
                  <a:close/>
                </a:path>
              </a:pathLst>
            </a:custGeom>
            <a:solidFill>
              <a:schemeClr val="accent4">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5" name="Group 34"/>
            <p:cNvGrpSpPr/>
            <p:nvPr/>
          </p:nvGrpSpPr>
          <p:grpSpPr>
            <a:xfrm>
              <a:off x="931581" y="4814690"/>
              <a:ext cx="10292854" cy="155755"/>
              <a:chOff x="940069" y="3597544"/>
              <a:chExt cx="10455425" cy="158215"/>
            </a:xfrm>
          </p:grpSpPr>
          <p:cxnSp>
            <p:nvCxnSpPr>
              <p:cNvPr id="38" name="Straight Connector 37"/>
              <p:cNvCxnSpPr/>
              <p:nvPr/>
            </p:nvCxnSpPr>
            <p:spPr>
              <a:xfrm>
                <a:off x="1019175" y="3676650"/>
                <a:ext cx="2558038" cy="0"/>
              </a:xfrm>
              <a:prstGeom prst="line">
                <a:avLst/>
              </a:prstGeom>
              <a:ln w="3810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940069" y="3597544"/>
                <a:ext cx="158211" cy="158211"/>
              </a:xfrm>
              <a:prstGeom prst="ellipse">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Oval 39"/>
              <p:cNvSpPr/>
              <p:nvPr/>
            </p:nvSpPr>
            <p:spPr>
              <a:xfrm>
                <a:off x="3508155" y="3597544"/>
                <a:ext cx="158211" cy="158211"/>
              </a:xfrm>
              <a:prstGeom prst="ellipse">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41" name="Straight Connector 40"/>
              <p:cNvCxnSpPr/>
              <p:nvPr/>
            </p:nvCxnSpPr>
            <p:spPr>
              <a:xfrm>
                <a:off x="3609975" y="3676650"/>
                <a:ext cx="2558038" cy="0"/>
              </a:xfrm>
              <a:prstGeom prst="line">
                <a:avLst/>
              </a:prstGeom>
              <a:ln w="3810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 name="Oval 41"/>
              <p:cNvSpPr/>
              <p:nvPr/>
            </p:nvSpPr>
            <p:spPr>
              <a:xfrm>
                <a:off x="6098955" y="3597544"/>
                <a:ext cx="158211" cy="158211"/>
              </a:xfrm>
              <a:prstGeom prst="ellipse">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43" name="Straight Connector 42"/>
              <p:cNvCxnSpPr/>
              <p:nvPr/>
            </p:nvCxnSpPr>
            <p:spPr>
              <a:xfrm>
                <a:off x="6179755" y="3676650"/>
                <a:ext cx="2558038" cy="0"/>
              </a:xfrm>
              <a:prstGeom prst="line">
                <a:avLst/>
              </a:prstGeom>
              <a:ln w="3810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4" name="Oval 43"/>
              <p:cNvSpPr/>
              <p:nvPr/>
            </p:nvSpPr>
            <p:spPr>
              <a:xfrm>
                <a:off x="8668735" y="3597544"/>
                <a:ext cx="158211" cy="158211"/>
              </a:xfrm>
              <a:prstGeom prst="ellipse">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45" name="Straight Connector 44"/>
              <p:cNvCxnSpPr/>
              <p:nvPr/>
            </p:nvCxnSpPr>
            <p:spPr>
              <a:xfrm>
                <a:off x="8748303" y="3676650"/>
                <a:ext cx="2558038" cy="0"/>
              </a:xfrm>
              <a:prstGeom prst="line">
                <a:avLst/>
              </a:prstGeom>
              <a:ln w="38100">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11237283" y="3597548"/>
                <a:ext cx="158211" cy="158211"/>
              </a:xfrm>
              <a:prstGeom prst="ellipse">
                <a:avLst/>
              </a:prstGeom>
              <a:solidFill>
                <a:schemeClr val="bg1">
                  <a:lumMod val="6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sp>
        <p:nvSpPr>
          <p:cNvPr id="36" name="TextBox 35"/>
          <p:cNvSpPr txBox="1"/>
          <p:nvPr/>
        </p:nvSpPr>
        <p:spPr>
          <a:xfrm>
            <a:off x="1458352" y="5981564"/>
            <a:ext cx="1558968" cy="800220"/>
          </a:xfrm>
          <a:prstGeom prst="rect">
            <a:avLst/>
          </a:prstGeom>
          <a:noFill/>
        </p:spPr>
        <p:txBody>
          <a:bodyPr wrap="none" lIns="182843" tIns="91422" rIns="182843" bIns="91422" rtlCol="0">
            <a:spAutoFit/>
          </a:bodyPr>
          <a:lstStyle/>
          <a:p>
            <a:r>
              <a:rPr lang="id-ID" sz="4000" b="1" dirty="0">
                <a:solidFill>
                  <a:schemeClr val="tx2"/>
                </a:solidFill>
                <a:latin typeface="Lato Light"/>
                <a:cs typeface="Lato Light"/>
              </a:rPr>
              <a:t>2013</a:t>
            </a:r>
          </a:p>
        </p:txBody>
      </p:sp>
      <p:sp>
        <p:nvSpPr>
          <p:cNvPr id="37" name="TextBox 36"/>
          <p:cNvSpPr txBox="1"/>
          <p:nvPr/>
        </p:nvSpPr>
        <p:spPr>
          <a:xfrm>
            <a:off x="21727278" y="5981564"/>
            <a:ext cx="1558968" cy="800220"/>
          </a:xfrm>
          <a:prstGeom prst="rect">
            <a:avLst/>
          </a:prstGeom>
          <a:noFill/>
        </p:spPr>
        <p:txBody>
          <a:bodyPr wrap="none" lIns="182843" tIns="91422" rIns="182843" bIns="91422" rtlCol="0">
            <a:spAutoFit/>
          </a:bodyPr>
          <a:lstStyle/>
          <a:p>
            <a:r>
              <a:rPr lang="id-ID" sz="4000" b="1" dirty="0">
                <a:solidFill>
                  <a:schemeClr val="tx2"/>
                </a:solidFill>
                <a:latin typeface="Lato Light"/>
                <a:cs typeface="Lato Light"/>
              </a:rPr>
              <a:t>2018</a:t>
            </a:r>
          </a:p>
        </p:txBody>
      </p:sp>
      <p:grpSp>
        <p:nvGrpSpPr>
          <p:cNvPr id="74" name="Group 73"/>
          <p:cNvGrpSpPr/>
          <p:nvPr/>
        </p:nvGrpSpPr>
        <p:grpSpPr>
          <a:xfrm>
            <a:off x="7529943" y="10569030"/>
            <a:ext cx="1910224" cy="759960"/>
            <a:chOff x="1253920" y="2219659"/>
            <a:chExt cx="955361" cy="379980"/>
          </a:xfrm>
        </p:grpSpPr>
        <p:sp>
          <p:nvSpPr>
            <p:cNvPr id="75" name="Freeform 74"/>
            <p:cNvSpPr>
              <a:spLocks/>
            </p:cNvSpPr>
            <p:nvPr/>
          </p:nvSpPr>
          <p:spPr bwMode="auto">
            <a:xfrm rot="16200000">
              <a:off x="1253920"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id-ID" dirty="0"/>
            </a:p>
          </p:txBody>
        </p:sp>
        <p:sp>
          <p:nvSpPr>
            <p:cNvPr id="76" name="TextBox 75"/>
            <p:cNvSpPr txBox="1"/>
            <p:nvPr/>
          </p:nvSpPr>
          <p:spPr>
            <a:xfrm>
              <a:off x="1581265" y="2219659"/>
              <a:ext cx="628016" cy="323166"/>
            </a:xfrm>
            <a:prstGeom prst="rect">
              <a:avLst/>
            </a:prstGeom>
            <a:noFill/>
          </p:spPr>
          <p:txBody>
            <a:bodyPr wrap="none" rtlCol="0">
              <a:spAutoFit/>
            </a:bodyPr>
            <a:lstStyle/>
            <a:p>
              <a:r>
                <a:rPr lang="id-ID" dirty="0" smtClean="0">
                  <a:solidFill>
                    <a:schemeClr val="tx2"/>
                  </a:solidFill>
                  <a:latin typeface="Lato Regular"/>
                  <a:cs typeface="Lato Regular"/>
                </a:rPr>
                <a:t>2013</a:t>
              </a:r>
              <a:endParaRPr lang="id-ID" dirty="0">
                <a:solidFill>
                  <a:schemeClr val="tx2"/>
                </a:solidFill>
                <a:latin typeface="Lato Regular"/>
                <a:cs typeface="Lato Regular"/>
              </a:endParaRPr>
            </a:p>
          </p:txBody>
        </p:sp>
      </p:grpSp>
      <p:grpSp>
        <p:nvGrpSpPr>
          <p:cNvPr id="78" name="Group 77"/>
          <p:cNvGrpSpPr/>
          <p:nvPr/>
        </p:nvGrpSpPr>
        <p:grpSpPr>
          <a:xfrm>
            <a:off x="10074052" y="10557248"/>
            <a:ext cx="1916402" cy="759960"/>
            <a:chOff x="1253920" y="2219659"/>
            <a:chExt cx="958451" cy="379980"/>
          </a:xfrm>
        </p:grpSpPr>
        <p:sp>
          <p:nvSpPr>
            <p:cNvPr id="79" name="Freeform 78"/>
            <p:cNvSpPr>
              <a:spLocks/>
            </p:cNvSpPr>
            <p:nvPr/>
          </p:nvSpPr>
          <p:spPr bwMode="auto">
            <a:xfrm rot="16200000">
              <a:off x="1253920"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noFill/>
            </a:ln>
            <a:effectLst/>
          </p:spPr>
          <p:txBody>
            <a:bodyPr vert="horz" wrap="square" lIns="91440" tIns="45720" rIns="91440" bIns="45720" numCol="1" anchor="t" anchorCtr="0" compatLnSpc="1">
              <a:prstTxWarp prst="textNoShape">
                <a:avLst/>
              </a:prstTxWarp>
            </a:bodyPr>
            <a:lstStyle/>
            <a:p>
              <a:endParaRPr lang="id-ID" dirty="0"/>
            </a:p>
          </p:txBody>
        </p:sp>
        <p:sp>
          <p:nvSpPr>
            <p:cNvPr id="80" name="TextBox 79"/>
            <p:cNvSpPr txBox="1"/>
            <p:nvPr/>
          </p:nvSpPr>
          <p:spPr>
            <a:xfrm>
              <a:off x="1581265" y="2219659"/>
              <a:ext cx="631106" cy="323166"/>
            </a:xfrm>
            <a:prstGeom prst="rect">
              <a:avLst/>
            </a:prstGeom>
            <a:noFill/>
          </p:spPr>
          <p:txBody>
            <a:bodyPr wrap="none" rtlCol="0">
              <a:spAutoFit/>
            </a:bodyPr>
            <a:lstStyle/>
            <a:p>
              <a:r>
                <a:rPr lang="id-ID" dirty="0" smtClean="0">
                  <a:solidFill>
                    <a:schemeClr val="tx2"/>
                  </a:solidFill>
                  <a:latin typeface="Lato Regular"/>
                  <a:cs typeface="Lato Regular"/>
                </a:rPr>
                <a:t>2014</a:t>
              </a:r>
              <a:endParaRPr lang="id-ID" dirty="0">
                <a:solidFill>
                  <a:schemeClr val="tx2"/>
                </a:solidFill>
                <a:latin typeface="Lato Regular"/>
                <a:cs typeface="Lato Regular"/>
              </a:endParaRPr>
            </a:p>
          </p:txBody>
        </p:sp>
      </p:grpSp>
      <p:grpSp>
        <p:nvGrpSpPr>
          <p:cNvPr id="81" name="Group 80"/>
          <p:cNvGrpSpPr/>
          <p:nvPr/>
        </p:nvGrpSpPr>
        <p:grpSpPr>
          <a:xfrm>
            <a:off x="12594572" y="10557248"/>
            <a:ext cx="1910224" cy="759960"/>
            <a:chOff x="1253920" y="2219659"/>
            <a:chExt cx="955361" cy="379980"/>
          </a:xfrm>
        </p:grpSpPr>
        <p:sp>
          <p:nvSpPr>
            <p:cNvPr id="82" name="Freeform 81"/>
            <p:cNvSpPr>
              <a:spLocks/>
            </p:cNvSpPr>
            <p:nvPr/>
          </p:nvSpPr>
          <p:spPr bwMode="auto">
            <a:xfrm rot="16200000">
              <a:off x="1253920"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noFill/>
            </a:ln>
            <a:effectLst/>
          </p:spPr>
          <p:txBody>
            <a:bodyPr vert="horz" wrap="square" lIns="91440" tIns="45720" rIns="91440" bIns="45720" numCol="1" anchor="t" anchorCtr="0" compatLnSpc="1">
              <a:prstTxWarp prst="textNoShape">
                <a:avLst/>
              </a:prstTxWarp>
            </a:bodyPr>
            <a:lstStyle/>
            <a:p>
              <a:endParaRPr lang="id-ID" dirty="0"/>
            </a:p>
          </p:txBody>
        </p:sp>
        <p:sp>
          <p:nvSpPr>
            <p:cNvPr id="83" name="TextBox 82"/>
            <p:cNvSpPr txBox="1"/>
            <p:nvPr/>
          </p:nvSpPr>
          <p:spPr>
            <a:xfrm>
              <a:off x="1581265" y="2219659"/>
              <a:ext cx="628016" cy="323166"/>
            </a:xfrm>
            <a:prstGeom prst="rect">
              <a:avLst/>
            </a:prstGeom>
            <a:noFill/>
          </p:spPr>
          <p:txBody>
            <a:bodyPr wrap="none" rtlCol="0">
              <a:spAutoFit/>
            </a:bodyPr>
            <a:lstStyle/>
            <a:p>
              <a:r>
                <a:rPr lang="id-ID" dirty="0" smtClean="0">
                  <a:solidFill>
                    <a:schemeClr val="tx2"/>
                  </a:solidFill>
                  <a:latin typeface="Lato Regular"/>
                  <a:cs typeface="Lato Regular"/>
                </a:rPr>
                <a:t>2015</a:t>
              </a:r>
              <a:endParaRPr lang="id-ID" dirty="0">
                <a:solidFill>
                  <a:schemeClr val="tx2"/>
                </a:solidFill>
                <a:latin typeface="Lato Regular"/>
                <a:cs typeface="Lato Regular"/>
              </a:endParaRPr>
            </a:p>
          </p:txBody>
        </p:sp>
      </p:grpSp>
      <p:grpSp>
        <p:nvGrpSpPr>
          <p:cNvPr id="84" name="Group 83"/>
          <p:cNvGrpSpPr/>
          <p:nvPr/>
        </p:nvGrpSpPr>
        <p:grpSpPr>
          <a:xfrm>
            <a:off x="15057419" y="10557248"/>
            <a:ext cx="1910224" cy="759960"/>
            <a:chOff x="1253920" y="2219659"/>
            <a:chExt cx="955361" cy="379980"/>
          </a:xfrm>
        </p:grpSpPr>
        <p:sp>
          <p:nvSpPr>
            <p:cNvPr id="85" name="Freeform 84"/>
            <p:cNvSpPr>
              <a:spLocks/>
            </p:cNvSpPr>
            <p:nvPr/>
          </p:nvSpPr>
          <p:spPr bwMode="auto">
            <a:xfrm rot="16200000">
              <a:off x="1253920"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4"/>
            </a:solidFill>
            <a:ln>
              <a:noFill/>
            </a:ln>
            <a:effectLst/>
          </p:spPr>
          <p:txBody>
            <a:bodyPr vert="horz" wrap="square" lIns="91440" tIns="45720" rIns="91440" bIns="45720" numCol="1" anchor="t" anchorCtr="0" compatLnSpc="1">
              <a:prstTxWarp prst="textNoShape">
                <a:avLst/>
              </a:prstTxWarp>
            </a:bodyPr>
            <a:lstStyle/>
            <a:p>
              <a:endParaRPr lang="id-ID" dirty="0"/>
            </a:p>
          </p:txBody>
        </p:sp>
        <p:sp>
          <p:nvSpPr>
            <p:cNvPr id="86" name="TextBox 85"/>
            <p:cNvSpPr txBox="1"/>
            <p:nvPr/>
          </p:nvSpPr>
          <p:spPr>
            <a:xfrm>
              <a:off x="1581265" y="2219659"/>
              <a:ext cx="628016" cy="323166"/>
            </a:xfrm>
            <a:prstGeom prst="rect">
              <a:avLst/>
            </a:prstGeom>
            <a:noFill/>
          </p:spPr>
          <p:txBody>
            <a:bodyPr wrap="none" rtlCol="0">
              <a:spAutoFit/>
            </a:bodyPr>
            <a:lstStyle/>
            <a:p>
              <a:r>
                <a:rPr lang="id-ID" dirty="0" smtClean="0">
                  <a:solidFill>
                    <a:schemeClr val="tx2"/>
                  </a:solidFill>
                  <a:latin typeface="Lato Regular"/>
                  <a:cs typeface="Lato Regular"/>
                </a:rPr>
                <a:t>2016</a:t>
              </a:r>
              <a:endParaRPr lang="id-ID" dirty="0">
                <a:solidFill>
                  <a:schemeClr val="tx2"/>
                </a:solidFill>
                <a:latin typeface="Lato Regular"/>
                <a:cs typeface="Lato Regular"/>
              </a:endParaRPr>
            </a:p>
          </p:txBody>
        </p:sp>
      </p:grpSp>
      <p:grpSp>
        <p:nvGrpSpPr>
          <p:cNvPr id="53" name="Group 52"/>
          <p:cNvGrpSpPr/>
          <p:nvPr/>
        </p:nvGrpSpPr>
        <p:grpSpPr>
          <a:xfrm>
            <a:off x="6008975" y="483017"/>
            <a:ext cx="12359700" cy="2079087"/>
            <a:chOff x="5988388" y="483017"/>
            <a:chExt cx="12359700" cy="2079087"/>
          </a:xfrm>
        </p:grpSpPr>
        <p:sp>
          <p:nvSpPr>
            <p:cNvPr id="54" name="TextBox 53"/>
            <p:cNvSpPr txBox="1"/>
            <p:nvPr/>
          </p:nvSpPr>
          <p:spPr>
            <a:xfrm>
              <a:off x="5988388" y="483017"/>
              <a:ext cx="12359700"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Sales </a:t>
              </a:r>
              <a:r>
                <a:rPr lang="id-ID" sz="8800" b="1" dirty="0" smtClean="0">
                  <a:solidFill>
                    <a:schemeClr val="tx2"/>
                  </a:solidFill>
                  <a:latin typeface="Lato Regular"/>
                  <a:cs typeface="Lato Regular"/>
                </a:rPr>
                <a:t>Report</a:t>
              </a:r>
            </a:p>
          </p:txBody>
        </p:sp>
        <p:sp>
          <p:nvSpPr>
            <p:cNvPr id="56" name="Rectangle 55"/>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57"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2561707761"/>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xmlns:p14="http://schemas.microsoft.com/office/powerpoint/2010/main" spd="slow" advClick="0" advTm="3000">
        <p:circl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1000"/>
                                        <p:tgtEl>
                                          <p:spTgt spid="53"/>
                                        </p:tgtEl>
                                      </p:cBhvr>
                                    </p:animEffect>
                                    <p:anim calcmode="lin" valueType="num">
                                      <p:cBhvr>
                                        <p:cTn id="8" dur="1000" fill="hold"/>
                                        <p:tgtEl>
                                          <p:spTgt spid="53"/>
                                        </p:tgtEl>
                                        <p:attrNameLst>
                                          <p:attrName>ppt_x</p:attrName>
                                        </p:attrNameLst>
                                      </p:cBhvr>
                                      <p:tavLst>
                                        <p:tav tm="0">
                                          <p:val>
                                            <p:strVal val="#ppt_x"/>
                                          </p:val>
                                        </p:tav>
                                        <p:tav tm="100000">
                                          <p:val>
                                            <p:strVal val="#ppt_x"/>
                                          </p:val>
                                        </p:tav>
                                      </p:tavLst>
                                    </p:anim>
                                    <p:anim calcmode="lin" valueType="num">
                                      <p:cBhvr>
                                        <p:cTn id="9" dur="900" decel="100000" fill="hold"/>
                                        <p:tgtEl>
                                          <p:spTgt spid="5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3"/>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55"/>
                                        </p:tgtEl>
                                        <p:attrNameLst>
                                          <p:attrName>style.visibility</p:attrName>
                                        </p:attrNameLst>
                                      </p:cBhvr>
                                      <p:to>
                                        <p:strVal val="visible"/>
                                      </p:to>
                                    </p:set>
                                    <p:animEffect transition="in" filter="fade">
                                      <p:cBhvr>
                                        <p:cTn id="14" dur="500"/>
                                        <p:tgtEl>
                                          <p:spTgt spid="55"/>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500"/>
                                        <p:tgtEl>
                                          <p:spTgt spid="37"/>
                                        </p:tgtEl>
                                      </p:cBhvr>
                                    </p:animEffect>
                                  </p:childTnLst>
                                </p:cTn>
                              </p:par>
                            </p:childTnLst>
                          </p:cTn>
                        </p:par>
                        <p:par>
                          <p:cTn id="23" fill="hold">
                            <p:stCondLst>
                              <p:cond delay="2500"/>
                            </p:stCondLst>
                            <p:childTnLst>
                              <p:par>
                                <p:cTn id="24" presetID="10" presetClass="entr" presetSubtype="0" fill="hold" nodeType="afterEffect">
                                  <p:stCondLst>
                                    <p:cond delay="0"/>
                                  </p:stCondLst>
                                  <p:childTnLst>
                                    <p:set>
                                      <p:cBhvr>
                                        <p:cTn id="25" dur="1" fill="hold">
                                          <p:stCondLst>
                                            <p:cond delay="0"/>
                                          </p:stCondLst>
                                        </p:cTn>
                                        <p:tgtEl>
                                          <p:spTgt spid="74"/>
                                        </p:tgtEl>
                                        <p:attrNameLst>
                                          <p:attrName>style.visibility</p:attrName>
                                        </p:attrNameLst>
                                      </p:cBhvr>
                                      <p:to>
                                        <p:strVal val="visible"/>
                                      </p:to>
                                    </p:set>
                                    <p:animEffect transition="in" filter="fade">
                                      <p:cBhvr>
                                        <p:cTn id="26" dur="500"/>
                                        <p:tgtEl>
                                          <p:spTgt spid="74"/>
                                        </p:tgtEl>
                                      </p:cBhvr>
                                    </p:animEffect>
                                  </p:childTnLst>
                                </p:cTn>
                              </p:par>
                            </p:childTnLst>
                          </p:cTn>
                        </p:par>
                        <p:par>
                          <p:cTn id="27" fill="hold">
                            <p:stCondLst>
                              <p:cond delay="3000"/>
                            </p:stCondLst>
                            <p:childTnLst>
                              <p:par>
                                <p:cTn id="28" presetID="10" presetClass="entr" presetSubtype="0" fill="hold" nodeType="afterEffect">
                                  <p:stCondLst>
                                    <p:cond delay="0"/>
                                  </p:stCondLst>
                                  <p:childTnLst>
                                    <p:set>
                                      <p:cBhvr>
                                        <p:cTn id="29" dur="1" fill="hold">
                                          <p:stCondLst>
                                            <p:cond delay="0"/>
                                          </p:stCondLst>
                                        </p:cTn>
                                        <p:tgtEl>
                                          <p:spTgt spid="78"/>
                                        </p:tgtEl>
                                        <p:attrNameLst>
                                          <p:attrName>style.visibility</p:attrName>
                                        </p:attrNameLst>
                                      </p:cBhvr>
                                      <p:to>
                                        <p:strVal val="visible"/>
                                      </p:to>
                                    </p:set>
                                    <p:animEffect transition="in" filter="fade">
                                      <p:cBhvr>
                                        <p:cTn id="30" dur="500"/>
                                        <p:tgtEl>
                                          <p:spTgt spid="78"/>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81"/>
                                        </p:tgtEl>
                                        <p:attrNameLst>
                                          <p:attrName>style.visibility</p:attrName>
                                        </p:attrNameLst>
                                      </p:cBhvr>
                                      <p:to>
                                        <p:strVal val="visible"/>
                                      </p:to>
                                    </p:set>
                                    <p:animEffect transition="in" filter="fade">
                                      <p:cBhvr>
                                        <p:cTn id="34" dur="500"/>
                                        <p:tgtEl>
                                          <p:spTgt spid="81"/>
                                        </p:tgtEl>
                                      </p:cBhvr>
                                    </p:animEffect>
                                  </p:childTnLst>
                                </p:cTn>
                              </p:par>
                            </p:childTnLst>
                          </p:cTn>
                        </p:par>
                        <p:par>
                          <p:cTn id="35" fill="hold">
                            <p:stCondLst>
                              <p:cond delay="4000"/>
                            </p:stCondLst>
                            <p:childTnLst>
                              <p:par>
                                <p:cTn id="36" presetID="10" presetClass="entr" presetSubtype="0" fill="hold" nodeType="afterEffect">
                                  <p:stCondLst>
                                    <p:cond delay="0"/>
                                  </p:stCondLst>
                                  <p:childTnLst>
                                    <p:set>
                                      <p:cBhvr>
                                        <p:cTn id="37" dur="1" fill="hold">
                                          <p:stCondLst>
                                            <p:cond delay="0"/>
                                          </p:stCondLst>
                                        </p:cTn>
                                        <p:tgtEl>
                                          <p:spTgt spid="84"/>
                                        </p:tgtEl>
                                        <p:attrNameLst>
                                          <p:attrName>style.visibility</p:attrName>
                                        </p:attrNameLst>
                                      </p:cBhvr>
                                      <p:to>
                                        <p:strVal val="visible"/>
                                      </p:to>
                                    </p:set>
                                    <p:animEffect transition="in" filter="fade">
                                      <p:cBhvr>
                                        <p:cTn id="38"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4"/>
          <p:cNvGrpSpPr>
            <a:grpSpLocks noChangeAspect="1"/>
          </p:cNvGrpSpPr>
          <p:nvPr/>
        </p:nvGrpSpPr>
        <p:grpSpPr bwMode="auto">
          <a:xfrm>
            <a:off x="2789763" y="8356564"/>
            <a:ext cx="4265345" cy="2414068"/>
            <a:chOff x="2814" y="1405"/>
            <a:chExt cx="2052" cy="1510"/>
          </a:xfrm>
        </p:grpSpPr>
        <p:sp>
          <p:nvSpPr>
            <p:cNvPr id="59"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1">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1">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1" name="Group 4"/>
          <p:cNvGrpSpPr>
            <a:grpSpLocks noChangeAspect="1"/>
          </p:cNvGrpSpPr>
          <p:nvPr/>
        </p:nvGrpSpPr>
        <p:grpSpPr bwMode="auto">
          <a:xfrm>
            <a:off x="5662951" y="7631084"/>
            <a:ext cx="4265345" cy="3139548"/>
            <a:chOff x="2814" y="1405"/>
            <a:chExt cx="2052" cy="1510"/>
          </a:xfrm>
        </p:grpSpPr>
        <p:sp>
          <p:nvSpPr>
            <p:cNvPr id="62"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2">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2">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4" name="Group 4"/>
          <p:cNvGrpSpPr>
            <a:grpSpLocks noChangeAspect="1"/>
          </p:cNvGrpSpPr>
          <p:nvPr/>
        </p:nvGrpSpPr>
        <p:grpSpPr bwMode="auto">
          <a:xfrm>
            <a:off x="8536138" y="6228241"/>
            <a:ext cx="4265345" cy="4542390"/>
            <a:chOff x="2814" y="1405"/>
            <a:chExt cx="2052" cy="1510"/>
          </a:xfrm>
        </p:grpSpPr>
        <p:sp>
          <p:nvSpPr>
            <p:cNvPr id="65"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3">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3">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7" name="Group 4"/>
          <p:cNvGrpSpPr>
            <a:grpSpLocks noChangeAspect="1"/>
          </p:cNvGrpSpPr>
          <p:nvPr/>
        </p:nvGrpSpPr>
        <p:grpSpPr bwMode="auto">
          <a:xfrm>
            <a:off x="11409322" y="8602105"/>
            <a:ext cx="4265345" cy="2168526"/>
            <a:chOff x="2814" y="1405"/>
            <a:chExt cx="2052" cy="1510"/>
          </a:xfrm>
        </p:grpSpPr>
        <p:sp>
          <p:nvSpPr>
            <p:cNvPr id="69"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4">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4">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 name="Group 4"/>
          <p:cNvGrpSpPr>
            <a:grpSpLocks noChangeAspect="1"/>
          </p:cNvGrpSpPr>
          <p:nvPr/>
        </p:nvGrpSpPr>
        <p:grpSpPr bwMode="auto">
          <a:xfrm>
            <a:off x="14282512" y="5516007"/>
            <a:ext cx="4265345" cy="5254626"/>
            <a:chOff x="2814" y="1405"/>
            <a:chExt cx="2052" cy="1510"/>
          </a:xfrm>
        </p:grpSpPr>
        <p:sp>
          <p:nvSpPr>
            <p:cNvPr id="72"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5">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5">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9" name="Group 4"/>
          <p:cNvGrpSpPr>
            <a:grpSpLocks noChangeAspect="1"/>
          </p:cNvGrpSpPr>
          <p:nvPr/>
        </p:nvGrpSpPr>
        <p:grpSpPr bwMode="auto">
          <a:xfrm>
            <a:off x="17155697" y="7173356"/>
            <a:ext cx="4265345" cy="3597276"/>
            <a:chOff x="2814" y="1405"/>
            <a:chExt cx="2052" cy="1510"/>
          </a:xfrm>
        </p:grpSpPr>
        <p:sp>
          <p:nvSpPr>
            <p:cNvPr id="80" name="Freeform 5"/>
            <p:cNvSpPr>
              <a:spLocks/>
            </p:cNvSpPr>
            <p:nvPr/>
          </p:nvSpPr>
          <p:spPr bwMode="auto">
            <a:xfrm>
              <a:off x="2814" y="1405"/>
              <a:ext cx="2052" cy="1510"/>
            </a:xfrm>
            <a:custGeom>
              <a:avLst/>
              <a:gdLst>
                <a:gd name="T0" fmla="*/ 433 w 866"/>
                <a:gd name="T1" fmla="*/ 0 h 636"/>
                <a:gd name="T2" fmla="*/ 0 w 866"/>
                <a:gd name="T3" fmla="*/ 636 h 636"/>
                <a:gd name="T4" fmla="*/ 433 w 866"/>
                <a:gd name="T5" fmla="*/ 636 h 636"/>
                <a:gd name="T6" fmla="*/ 866 w 866"/>
                <a:gd name="T7" fmla="*/ 636 h 636"/>
                <a:gd name="T8" fmla="*/ 433 w 866"/>
                <a:gd name="T9" fmla="*/ 0 h 636"/>
              </a:gdLst>
              <a:ahLst/>
              <a:cxnLst>
                <a:cxn ang="0">
                  <a:pos x="T0" y="T1"/>
                </a:cxn>
                <a:cxn ang="0">
                  <a:pos x="T2" y="T3"/>
                </a:cxn>
                <a:cxn ang="0">
                  <a:pos x="T4" y="T5"/>
                </a:cxn>
                <a:cxn ang="0">
                  <a:pos x="T6" y="T7"/>
                </a:cxn>
                <a:cxn ang="0">
                  <a:pos x="T8" y="T9"/>
                </a:cxn>
              </a:cxnLst>
              <a:rect l="0" t="0" r="r" b="b"/>
              <a:pathLst>
                <a:path w="866" h="636">
                  <a:moveTo>
                    <a:pt x="433" y="0"/>
                  </a:moveTo>
                  <a:cubicBezTo>
                    <a:pt x="235" y="0"/>
                    <a:pt x="229" y="546"/>
                    <a:pt x="0" y="636"/>
                  </a:cubicBezTo>
                  <a:cubicBezTo>
                    <a:pt x="433" y="636"/>
                    <a:pt x="433" y="636"/>
                    <a:pt x="433" y="636"/>
                  </a:cubicBezTo>
                  <a:cubicBezTo>
                    <a:pt x="866" y="636"/>
                    <a:pt x="866" y="636"/>
                    <a:pt x="866" y="636"/>
                  </a:cubicBezTo>
                  <a:cubicBezTo>
                    <a:pt x="637" y="546"/>
                    <a:pt x="631" y="0"/>
                    <a:pt x="433" y="0"/>
                  </a:cubicBezTo>
                  <a:close/>
                </a:path>
              </a:pathLst>
            </a:custGeom>
            <a:solidFill>
              <a:schemeClr val="accent6">
                <a:alpha val="91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6"/>
            <p:cNvSpPr>
              <a:spLocks/>
            </p:cNvSpPr>
            <p:nvPr/>
          </p:nvSpPr>
          <p:spPr bwMode="auto">
            <a:xfrm>
              <a:off x="3840" y="1405"/>
              <a:ext cx="1026" cy="1510"/>
            </a:xfrm>
            <a:custGeom>
              <a:avLst/>
              <a:gdLst>
                <a:gd name="T0" fmla="*/ 433 w 433"/>
                <a:gd name="T1" fmla="*/ 636 h 636"/>
                <a:gd name="T2" fmla="*/ 0 w 433"/>
                <a:gd name="T3" fmla="*/ 0 h 636"/>
                <a:gd name="T4" fmla="*/ 0 w 433"/>
                <a:gd name="T5" fmla="*/ 636 h 636"/>
                <a:gd name="T6" fmla="*/ 433 w 433"/>
                <a:gd name="T7" fmla="*/ 636 h 636"/>
              </a:gdLst>
              <a:ahLst/>
              <a:cxnLst>
                <a:cxn ang="0">
                  <a:pos x="T0" y="T1"/>
                </a:cxn>
                <a:cxn ang="0">
                  <a:pos x="T2" y="T3"/>
                </a:cxn>
                <a:cxn ang="0">
                  <a:pos x="T4" y="T5"/>
                </a:cxn>
                <a:cxn ang="0">
                  <a:pos x="T6" y="T7"/>
                </a:cxn>
              </a:cxnLst>
              <a:rect l="0" t="0" r="r" b="b"/>
              <a:pathLst>
                <a:path w="433" h="636">
                  <a:moveTo>
                    <a:pt x="433" y="636"/>
                  </a:moveTo>
                  <a:cubicBezTo>
                    <a:pt x="204" y="546"/>
                    <a:pt x="198" y="0"/>
                    <a:pt x="0" y="0"/>
                  </a:cubicBezTo>
                  <a:cubicBezTo>
                    <a:pt x="0" y="636"/>
                    <a:pt x="0" y="636"/>
                    <a:pt x="0" y="636"/>
                  </a:cubicBezTo>
                  <a:lnTo>
                    <a:pt x="433" y="636"/>
                  </a:lnTo>
                  <a:close/>
                </a:path>
              </a:pathLst>
            </a:custGeom>
            <a:solidFill>
              <a:schemeClr val="accent6">
                <a:lumMod val="50000"/>
                <a:alpha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2" name="Group 4"/>
          <p:cNvGrpSpPr>
            <a:grpSpLocks noChangeAspect="1"/>
          </p:cNvGrpSpPr>
          <p:nvPr/>
        </p:nvGrpSpPr>
        <p:grpSpPr bwMode="auto">
          <a:xfrm rot="10800000">
            <a:off x="7209385" y="3171266"/>
            <a:ext cx="1212330" cy="1463040"/>
            <a:chOff x="347" y="3344"/>
            <a:chExt cx="586" cy="707"/>
          </a:xfrm>
          <a:solidFill>
            <a:schemeClr val="accent2"/>
          </a:solidFill>
        </p:grpSpPr>
        <p:sp>
          <p:nvSpPr>
            <p:cNvPr id="83"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Lato Black" panose="020F0A02020204030203" pitchFamily="34" charset="0"/>
                </a:rPr>
                <a:t>50%</a:t>
              </a:r>
            </a:p>
          </p:txBody>
        </p:sp>
        <p:sp>
          <p:nvSpPr>
            <p:cNvPr id="84"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5" name="Group 4"/>
          <p:cNvGrpSpPr>
            <a:grpSpLocks noChangeAspect="1"/>
          </p:cNvGrpSpPr>
          <p:nvPr/>
        </p:nvGrpSpPr>
        <p:grpSpPr bwMode="auto">
          <a:xfrm rot="10800000">
            <a:off x="10052858" y="3193352"/>
            <a:ext cx="1212330" cy="1463040"/>
            <a:chOff x="347" y="3344"/>
            <a:chExt cx="586" cy="707"/>
          </a:xfrm>
          <a:solidFill>
            <a:schemeClr val="accent3"/>
          </a:solidFill>
        </p:grpSpPr>
        <p:sp>
          <p:nvSpPr>
            <p:cNvPr id="86"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Lato Black" panose="020F0A02020204030203" pitchFamily="34" charset="0"/>
                </a:rPr>
                <a:t>50%</a:t>
              </a:r>
            </a:p>
          </p:txBody>
        </p:sp>
        <p:sp>
          <p:nvSpPr>
            <p:cNvPr id="87"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8" name="Group 4"/>
          <p:cNvGrpSpPr>
            <a:grpSpLocks noChangeAspect="1"/>
          </p:cNvGrpSpPr>
          <p:nvPr/>
        </p:nvGrpSpPr>
        <p:grpSpPr bwMode="auto">
          <a:xfrm rot="10800000">
            <a:off x="12913749" y="3171662"/>
            <a:ext cx="1212330" cy="1463040"/>
            <a:chOff x="347" y="3344"/>
            <a:chExt cx="586" cy="707"/>
          </a:xfrm>
          <a:solidFill>
            <a:schemeClr val="accent4"/>
          </a:solidFill>
        </p:grpSpPr>
        <p:sp>
          <p:nvSpPr>
            <p:cNvPr id="89"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Lato Black" panose="020F0A02020204030203" pitchFamily="34" charset="0"/>
                </a:rPr>
                <a:t>50%</a:t>
              </a:r>
            </a:p>
          </p:txBody>
        </p:sp>
        <p:sp>
          <p:nvSpPr>
            <p:cNvPr id="90"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1" name="Group 4"/>
          <p:cNvGrpSpPr>
            <a:grpSpLocks noChangeAspect="1"/>
          </p:cNvGrpSpPr>
          <p:nvPr/>
        </p:nvGrpSpPr>
        <p:grpSpPr bwMode="auto">
          <a:xfrm rot="10800000">
            <a:off x="15824705" y="3171266"/>
            <a:ext cx="1212330" cy="1463040"/>
            <a:chOff x="347" y="3344"/>
            <a:chExt cx="586" cy="707"/>
          </a:xfrm>
          <a:solidFill>
            <a:schemeClr val="accent5"/>
          </a:solidFill>
        </p:grpSpPr>
        <p:sp>
          <p:nvSpPr>
            <p:cNvPr id="92"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2800" dirty="0">
                  <a:solidFill>
                    <a:schemeClr val="bg1"/>
                  </a:solidFill>
                  <a:latin typeface="Lato Black" panose="020F0A02020204030203" pitchFamily="34" charset="0"/>
                </a:rPr>
                <a:t>50%</a:t>
              </a:r>
            </a:p>
          </p:txBody>
        </p:sp>
        <p:sp>
          <p:nvSpPr>
            <p:cNvPr id="93"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4" name="Group 4"/>
          <p:cNvGrpSpPr>
            <a:grpSpLocks noChangeAspect="1"/>
          </p:cNvGrpSpPr>
          <p:nvPr/>
        </p:nvGrpSpPr>
        <p:grpSpPr bwMode="auto">
          <a:xfrm rot="10800000">
            <a:off x="18702331" y="3178546"/>
            <a:ext cx="1212330" cy="1463040"/>
            <a:chOff x="347" y="3344"/>
            <a:chExt cx="586" cy="707"/>
          </a:xfrm>
          <a:solidFill>
            <a:schemeClr val="accent6"/>
          </a:solidFill>
        </p:grpSpPr>
        <p:sp>
          <p:nvSpPr>
            <p:cNvPr id="95"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2800" dirty="0">
                  <a:solidFill>
                    <a:schemeClr val="bg1"/>
                  </a:solidFill>
                  <a:latin typeface="Lato Black" panose="020F0A02020204030203" pitchFamily="34" charset="0"/>
                </a:rPr>
                <a:t>50%</a:t>
              </a:r>
            </a:p>
          </p:txBody>
        </p:sp>
        <p:sp>
          <p:nvSpPr>
            <p:cNvPr id="96"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7" name="Group 4"/>
          <p:cNvGrpSpPr>
            <a:grpSpLocks noChangeAspect="1"/>
          </p:cNvGrpSpPr>
          <p:nvPr/>
        </p:nvGrpSpPr>
        <p:grpSpPr bwMode="auto">
          <a:xfrm rot="10800000">
            <a:off x="4305528" y="3171266"/>
            <a:ext cx="1212330" cy="1463040"/>
            <a:chOff x="347" y="3344"/>
            <a:chExt cx="586" cy="707"/>
          </a:xfrm>
          <a:solidFill>
            <a:schemeClr val="accent1"/>
          </a:solidFill>
        </p:grpSpPr>
        <p:sp>
          <p:nvSpPr>
            <p:cNvPr id="98" name="Oval 5"/>
            <p:cNvSpPr>
              <a:spLocks noChangeArrowheads="1"/>
            </p:cNvSpPr>
            <p:nvPr/>
          </p:nvSpPr>
          <p:spPr bwMode="auto">
            <a:xfrm rot="10800000">
              <a:off x="347" y="3466"/>
              <a:ext cx="586" cy="58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sz="3200" dirty="0">
                  <a:solidFill>
                    <a:schemeClr val="bg1"/>
                  </a:solidFill>
                  <a:latin typeface="Lato Black"/>
                  <a:cs typeface="Lato Black"/>
                </a:rPr>
                <a:t>50%</a:t>
              </a:r>
            </a:p>
          </p:txBody>
        </p:sp>
        <p:sp>
          <p:nvSpPr>
            <p:cNvPr id="122" name="Freeform 6"/>
            <p:cNvSpPr>
              <a:spLocks/>
            </p:cNvSpPr>
            <p:nvPr/>
          </p:nvSpPr>
          <p:spPr bwMode="auto">
            <a:xfrm>
              <a:off x="433" y="3344"/>
              <a:ext cx="414" cy="207"/>
            </a:xfrm>
            <a:custGeom>
              <a:avLst/>
              <a:gdLst>
                <a:gd name="T0" fmla="*/ 0 w 414"/>
                <a:gd name="T1" fmla="*/ 207 h 207"/>
                <a:gd name="T2" fmla="*/ 206 w 414"/>
                <a:gd name="T3" fmla="*/ 0 h 207"/>
                <a:gd name="T4" fmla="*/ 414 w 414"/>
                <a:gd name="T5" fmla="*/ 207 h 207"/>
                <a:gd name="T6" fmla="*/ 0 w 414"/>
                <a:gd name="T7" fmla="*/ 207 h 207"/>
              </a:gdLst>
              <a:ahLst/>
              <a:cxnLst>
                <a:cxn ang="0">
                  <a:pos x="T0" y="T1"/>
                </a:cxn>
                <a:cxn ang="0">
                  <a:pos x="T2" y="T3"/>
                </a:cxn>
                <a:cxn ang="0">
                  <a:pos x="T4" y="T5"/>
                </a:cxn>
                <a:cxn ang="0">
                  <a:pos x="T6" y="T7"/>
                </a:cxn>
              </a:cxnLst>
              <a:rect l="0" t="0" r="r" b="b"/>
              <a:pathLst>
                <a:path w="414" h="207">
                  <a:moveTo>
                    <a:pt x="0" y="207"/>
                  </a:moveTo>
                  <a:lnTo>
                    <a:pt x="206" y="0"/>
                  </a:lnTo>
                  <a:lnTo>
                    <a:pt x="414" y="207"/>
                  </a:lnTo>
                  <a:lnTo>
                    <a:pt x="0"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126" name="Straight Connector 125"/>
          <p:cNvCxnSpPr>
            <a:endCxn id="60" idx="1"/>
          </p:cNvCxnSpPr>
          <p:nvPr/>
        </p:nvCxnSpPr>
        <p:spPr>
          <a:xfrm>
            <a:off x="4922436" y="4917828"/>
            <a:ext cx="0" cy="3438736"/>
          </a:xfrm>
          <a:prstGeom prst="line">
            <a:avLst/>
          </a:prstGeom>
          <a:ln w="12700">
            <a:solidFill>
              <a:schemeClr val="accent1"/>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flipH="1">
            <a:off x="7791796" y="4917828"/>
            <a:ext cx="3827" cy="2713256"/>
          </a:xfrm>
          <a:prstGeom prst="line">
            <a:avLst/>
          </a:prstGeom>
          <a:ln w="12700">
            <a:solidFill>
              <a:schemeClr val="accent2"/>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10668811" y="4917828"/>
            <a:ext cx="0" cy="1310412"/>
          </a:xfrm>
          <a:prstGeom prst="line">
            <a:avLst/>
          </a:prstGeom>
          <a:ln w="12700">
            <a:solidFill>
              <a:schemeClr val="accent3"/>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13541995" y="4917828"/>
            <a:ext cx="0" cy="3684276"/>
          </a:xfrm>
          <a:prstGeom prst="line">
            <a:avLst/>
          </a:prstGeom>
          <a:ln w="12700">
            <a:solidFill>
              <a:schemeClr val="accent4"/>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6415184" y="4917829"/>
            <a:ext cx="0" cy="655206"/>
          </a:xfrm>
          <a:prstGeom prst="line">
            <a:avLst/>
          </a:prstGeom>
          <a:ln w="12700">
            <a:solidFill>
              <a:schemeClr val="accent5"/>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flipH="1">
            <a:off x="19307581" y="4917828"/>
            <a:ext cx="3827" cy="2255528"/>
          </a:xfrm>
          <a:prstGeom prst="line">
            <a:avLst/>
          </a:prstGeom>
          <a:ln w="12700">
            <a:solidFill>
              <a:schemeClr val="accent6"/>
            </a:solidFill>
            <a:headEnd type="oval"/>
            <a:tailEnd type="none"/>
          </a:ln>
        </p:spPr>
        <p:style>
          <a:lnRef idx="1">
            <a:schemeClr val="accent1"/>
          </a:lnRef>
          <a:fillRef idx="0">
            <a:schemeClr val="accent1"/>
          </a:fillRef>
          <a:effectRef idx="0">
            <a:schemeClr val="accent1"/>
          </a:effectRef>
          <a:fontRef idx="minor">
            <a:schemeClr val="tx1"/>
          </a:fontRef>
        </p:style>
      </p:cxnSp>
      <p:grpSp>
        <p:nvGrpSpPr>
          <p:cNvPr id="138" name="Group 137"/>
          <p:cNvGrpSpPr/>
          <p:nvPr/>
        </p:nvGrpSpPr>
        <p:grpSpPr>
          <a:xfrm>
            <a:off x="3730274" y="10796015"/>
            <a:ext cx="2194359" cy="1031218"/>
            <a:chOff x="1638658" y="2139889"/>
            <a:chExt cx="1097466" cy="515609"/>
          </a:xfrm>
        </p:grpSpPr>
        <p:sp>
          <p:nvSpPr>
            <p:cNvPr id="139" name="TextBox 138"/>
            <p:cNvSpPr txBox="1"/>
            <p:nvPr/>
          </p:nvSpPr>
          <p:spPr>
            <a:xfrm>
              <a:off x="1786194" y="2139889"/>
              <a:ext cx="900482" cy="323166"/>
            </a:xfrm>
            <a:prstGeom prst="rect">
              <a:avLst/>
            </a:prstGeom>
            <a:noFill/>
          </p:spPr>
          <p:txBody>
            <a:bodyPr wrap="none" rtlCol="0">
              <a:spAutoFit/>
            </a:bodyPr>
            <a:lstStyle/>
            <a:p>
              <a:pPr algn="ctr"/>
              <a:r>
                <a:rPr lang="id-ID" dirty="0" smtClean="0">
                  <a:solidFill>
                    <a:schemeClr val="tx2"/>
                  </a:solidFill>
                  <a:latin typeface="Lato Regular"/>
                  <a:cs typeface="Lato Regular"/>
                </a:rPr>
                <a:t>January</a:t>
              </a:r>
              <a:endParaRPr lang="id-ID" dirty="0">
                <a:solidFill>
                  <a:schemeClr val="tx2"/>
                </a:solidFill>
                <a:latin typeface="Lato Regular"/>
                <a:cs typeface="Lato Regular"/>
              </a:endParaRPr>
            </a:p>
          </p:txBody>
        </p:sp>
        <p:sp>
          <p:nvSpPr>
            <p:cNvPr id="140" name="TextBox 139"/>
            <p:cNvSpPr txBox="1"/>
            <p:nvPr/>
          </p:nvSpPr>
          <p:spPr>
            <a:xfrm>
              <a:off x="1638658" y="2440054"/>
              <a:ext cx="1097466" cy="215444"/>
            </a:xfrm>
            <a:prstGeom prst="rect">
              <a:avLst/>
            </a:prstGeom>
            <a:noFill/>
          </p:spPr>
          <p:txBody>
            <a:bodyPr wrap="none" rtlCol="0">
              <a:spAutoFit/>
            </a:bodyPr>
            <a:lstStyle/>
            <a:p>
              <a:r>
                <a:rPr lang="id-ID" sz="2200" i="1" dirty="0">
                  <a:latin typeface="Lato Light"/>
                  <a:cs typeface="Lato Light"/>
                </a:rPr>
                <a:t>Your Subtitle here</a:t>
              </a:r>
            </a:p>
          </p:txBody>
        </p:sp>
      </p:grpSp>
      <p:grpSp>
        <p:nvGrpSpPr>
          <p:cNvPr id="141" name="Group 140"/>
          <p:cNvGrpSpPr/>
          <p:nvPr/>
        </p:nvGrpSpPr>
        <p:grpSpPr>
          <a:xfrm>
            <a:off x="6625462" y="10818301"/>
            <a:ext cx="2215891" cy="1031218"/>
            <a:chOff x="1638658" y="2139889"/>
            <a:chExt cx="1108235" cy="515609"/>
          </a:xfrm>
        </p:grpSpPr>
        <p:sp>
          <p:nvSpPr>
            <p:cNvPr id="142" name="TextBox 141"/>
            <p:cNvSpPr txBox="1"/>
            <p:nvPr/>
          </p:nvSpPr>
          <p:spPr>
            <a:xfrm>
              <a:off x="1730965" y="2139889"/>
              <a:ext cx="1015928" cy="323166"/>
            </a:xfrm>
            <a:prstGeom prst="rect">
              <a:avLst/>
            </a:prstGeom>
            <a:noFill/>
          </p:spPr>
          <p:txBody>
            <a:bodyPr wrap="none" rtlCol="0">
              <a:spAutoFit/>
            </a:bodyPr>
            <a:lstStyle/>
            <a:p>
              <a:pPr algn="ctr"/>
              <a:r>
                <a:rPr lang="id-ID" dirty="0" smtClean="0">
                  <a:solidFill>
                    <a:schemeClr val="tx2"/>
                  </a:solidFill>
                  <a:latin typeface="Lato Regular"/>
                  <a:cs typeface="Lato Regular"/>
                </a:rPr>
                <a:t>February</a:t>
              </a:r>
              <a:endParaRPr lang="id-ID" dirty="0">
                <a:solidFill>
                  <a:schemeClr val="tx2"/>
                </a:solidFill>
                <a:latin typeface="Lato Regular"/>
                <a:cs typeface="Lato Regular"/>
              </a:endParaRPr>
            </a:p>
          </p:txBody>
        </p:sp>
        <p:sp>
          <p:nvSpPr>
            <p:cNvPr id="143" name="TextBox 142"/>
            <p:cNvSpPr txBox="1"/>
            <p:nvPr/>
          </p:nvSpPr>
          <p:spPr>
            <a:xfrm>
              <a:off x="1638658" y="2440054"/>
              <a:ext cx="1097466" cy="215444"/>
            </a:xfrm>
            <a:prstGeom prst="rect">
              <a:avLst/>
            </a:prstGeom>
            <a:noFill/>
          </p:spPr>
          <p:txBody>
            <a:bodyPr wrap="none" rtlCol="0">
              <a:spAutoFit/>
            </a:bodyPr>
            <a:lstStyle/>
            <a:p>
              <a:r>
                <a:rPr lang="id-ID" sz="2200" i="1" dirty="0">
                  <a:latin typeface="Lato Light"/>
                  <a:cs typeface="Lato Light"/>
                </a:rPr>
                <a:t>Your Subtitle here</a:t>
              </a:r>
            </a:p>
          </p:txBody>
        </p:sp>
      </p:grpSp>
      <p:grpSp>
        <p:nvGrpSpPr>
          <p:cNvPr id="144" name="Group 143"/>
          <p:cNvGrpSpPr/>
          <p:nvPr/>
        </p:nvGrpSpPr>
        <p:grpSpPr>
          <a:xfrm>
            <a:off x="9460610" y="10817901"/>
            <a:ext cx="2194359" cy="1031218"/>
            <a:chOff x="1638658" y="2139889"/>
            <a:chExt cx="1097466" cy="515609"/>
          </a:xfrm>
        </p:grpSpPr>
        <p:sp>
          <p:nvSpPr>
            <p:cNvPr id="145" name="TextBox 144"/>
            <p:cNvSpPr txBox="1"/>
            <p:nvPr/>
          </p:nvSpPr>
          <p:spPr>
            <a:xfrm>
              <a:off x="1863515" y="2139889"/>
              <a:ext cx="751090" cy="323166"/>
            </a:xfrm>
            <a:prstGeom prst="rect">
              <a:avLst/>
            </a:prstGeom>
            <a:noFill/>
          </p:spPr>
          <p:txBody>
            <a:bodyPr wrap="none" rtlCol="0">
              <a:spAutoFit/>
            </a:bodyPr>
            <a:lstStyle/>
            <a:p>
              <a:pPr algn="ctr"/>
              <a:r>
                <a:rPr lang="id-ID" dirty="0" smtClean="0">
                  <a:solidFill>
                    <a:schemeClr val="tx2"/>
                  </a:solidFill>
                  <a:latin typeface="Lato Regular"/>
                  <a:cs typeface="Lato Regular"/>
                </a:rPr>
                <a:t>March</a:t>
              </a:r>
              <a:endParaRPr lang="id-ID" dirty="0">
                <a:solidFill>
                  <a:schemeClr val="tx2"/>
                </a:solidFill>
                <a:latin typeface="Lato Regular"/>
                <a:cs typeface="Lato Regular"/>
              </a:endParaRPr>
            </a:p>
          </p:txBody>
        </p:sp>
        <p:sp>
          <p:nvSpPr>
            <p:cNvPr id="146" name="TextBox 145"/>
            <p:cNvSpPr txBox="1"/>
            <p:nvPr/>
          </p:nvSpPr>
          <p:spPr>
            <a:xfrm>
              <a:off x="1638658" y="2440054"/>
              <a:ext cx="1097466" cy="215444"/>
            </a:xfrm>
            <a:prstGeom prst="rect">
              <a:avLst/>
            </a:prstGeom>
            <a:noFill/>
          </p:spPr>
          <p:txBody>
            <a:bodyPr wrap="none" rtlCol="0">
              <a:spAutoFit/>
            </a:bodyPr>
            <a:lstStyle/>
            <a:p>
              <a:r>
                <a:rPr lang="id-ID" sz="2200" i="1" dirty="0">
                  <a:latin typeface="Lato Light"/>
                  <a:cs typeface="Lato Light"/>
                </a:rPr>
                <a:t>Your Subtitle here</a:t>
              </a:r>
            </a:p>
          </p:txBody>
        </p:sp>
      </p:grpSp>
      <p:grpSp>
        <p:nvGrpSpPr>
          <p:cNvPr id="147" name="Group 146"/>
          <p:cNvGrpSpPr/>
          <p:nvPr/>
        </p:nvGrpSpPr>
        <p:grpSpPr>
          <a:xfrm>
            <a:off x="12355797" y="10840187"/>
            <a:ext cx="2194359" cy="1031218"/>
            <a:chOff x="1638658" y="2139889"/>
            <a:chExt cx="1097466" cy="515609"/>
          </a:xfrm>
        </p:grpSpPr>
        <p:sp>
          <p:nvSpPr>
            <p:cNvPr id="148" name="TextBox 147"/>
            <p:cNvSpPr txBox="1"/>
            <p:nvPr/>
          </p:nvSpPr>
          <p:spPr>
            <a:xfrm>
              <a:off x="1940837" y="2139889"/>
              <a:ext cx="588077" cy="323166"/>
            </a:xfrm>
            <a:prstGeom prst="rect">
              <a:avLst/>
            </a:prstGeom>
            <a:noFill/>
          </p:spPr>
          <p:txBody>
            <a:bodyPr wrap="none" rtlCol="0">
              <a:spAutoFit/>
            </a:bodyPr>
            <a:lstStyle/>
            <a:p>
              <a:pPr algn="ctr"/>
              <a:r>
                <a:rPr lang="id-ID" dirty="0" smtClean="0">
                  <a:solidFill>
                    <a:schemeClr val="tx2"/>
                  </a:solidFill>
                  <a:latin typeface="Lato Regular"/>
                  <a:cs typeface="Lato Regular"/>
                </a:rPr>
                <a:t>April</a:t>
              </a:r>
              <a:endParaRPr lang="id-ID" dirty="0">
                <a:solidFill>
                  <a:schemeClr val="tx2"/>
                </a:solidFill>
                <a:latin typeface="Lato Regular"/>
                <a:cs typeface="Lato Regular"/>
              </a:endParaRPr>
            </a:p>
          </p:txBody>
        </p:sp>
        <p:sp>
          <p:nvSpPr>
            <p:cNvPr id="149" name="TextBox 148"/>
            <p:cNvSpPr txBox="1"/>
            <p:nvPr/>
          </p:nvSpPr>
          <p:spPr>
            <a:xfrm>
              <a:off x="1638658" y="2440054"/>
              <a:ext cx="1097466" cy="215444"/>
            </a:xfrm>
            <a:prstGeom prst="rect">
              <a:avLst/>
            </a:prstGeom>
            <a:noFill/>
          </p:spPr>
          <p:txBody>
            <a:bodyPr wrap="none" rtlCol="0">
              <a:spAutoFit/>
            </a:bodyPr>
            <a:lstStyle/>
            <a:p>
              <a:r>
                <a:rPr lang="id-ID" sz="2200" i="1" dirty="0">
                  <a:latin typeface="Lato Light"/>
                  <a:cs typeface="Lato Light"/>
                </a:rPr>
                <a:t>Your Subtitle here</a:t>
              </a:r>
            </a:p>
          </p:txBody>
        </p:sp>
      </p:grpSp>
      <p:grpSp>
        <p:nvGrpSpPr>
          <p:cNvPr id="150" name="Group 149"/>
          <p:cNvGrpSpPr/>
          <p:nvPr/>
        </p:nvGrpSpPr>
        <p:grpSpPr>
          <a:xfrm>
            <a:off x="15249886" y="10840187"/>
            <a:ext cx="2194359" cy="1031218"/>
            <a:chOff x="1638658" y="2139889"/>
            <a:chExt cx="1097466" cy="515609"/>
          </a:xfrm>
        </p:grpSpPr>
        <p:sp>
          <p:nvSpPr>
            <p:cNvPr id="151" name="TextBox 150"/>
            <p:cNvSpPr txBox="1"/>
            <p:nvPr/>
          </p:nvSpPr>
          <p:spPr>
            <a:xfrm>
              <a:off x="1960452" y="2139889"/>
              <a:ext cx="541315" cy="323166"/>
            </a:xfrm>
            <a:prstGeom prst="rect">
              <a:avLst/>
            </a:prstGeom>
            <a:noFill/>
          </p:spPr>
          <p:txBody>
            <a:bodyPr wrap="none" rtlCol="0">
              <a:spAutoFit/>
            </a:bodyPr>
            <a:lstStyle/>
            <a:p>
              <a:pPr algn="ctr"/>
              <a:r>
                <a:rPr lang="id-ID" dirty="0" smtClean="0">
                  <a:solidFill>
                    <a:schemeClr val="tx2"/>
                  </a:solidFill>
                  <a:latin typeface="Lato Regular"/>
                  <a:cs typeface="Lato Regular"/>
                </a:rPr>
                <a:t>May</a:t>
              </a:r>
              <a:endParaRPr lang="id-ID" dirty="0">
                <a:solidFill>
                  <a:schemeClr val="tx2"/>
                </a:solidFill>
                <a:latin typeface="Lato Regular"/>
                <a:cs typeface="Lato Regular"/>
              </a:endParaRPr>
            </a:p>
          </p:txBody>
        </p:sp>
        <p:sp>
          <p:nvSpPr>
            <p:cNvPr id="152" name="TextBox 151"/>
            <p:cNvSpPr txBox="1"/>
            <p:nvPr/>
          </p:nvSpPr>
          <p:spPr>
            <a:xfrm>
              <a:off x="1638658" y="2440054"/>
              <a:ext cx="1097466" cy="215444"/>
            </a:xfrm>
            <a:prstGeom prst="rect">
              <a:avLst/>
            </a:prstGeom>
            <a:noFill/>
          </p:spPr>
          <p:txBody>
            <a:bodyPr wrap="none" rtlCol="0">
              <a:spAutoFit/>
            </a:bodyPr>
            <a:lstStyle/>
            <a:p>
              <a:r>
                <a:rPr lang="id-ID" sz="2200" i="1" dirty="0">
                  <a:latin typeface="Lato Light"/>
                  <a:cs typeface="Lato Light"/>
                </a:rPr>
                <a:t>Your Subtitle here</a:t>
              </a:r>
            </a:p>
          </p:txBody>
        </p:sp>
      </p:grpSp>
      <p:grpSp>
        <p:nvGrpSpPr>
          <p:cNvPr id="153" name="Group 152"/>
          <p:cNvGrpSpPr/>
          <p:nvPr/>
        </p:nvGrpSpPr>
        <p:grpSpPr>
          <a:xfrm>
            <a:off x="18145073" y="10862473"/>
            <a:ext cx="2194359" cy="1031218"/>
            <a:chOff x="1638658" y="2139889"/>
            <a:chExt cx="1097466" cy="515609"/>
          </a:xfrm>
        </p:grpSpPr>
        <p:sp>
          <p:nvSpPr>
            <p:cNvPr id="154" name="TextBox 153"/>
            <p:cNvSpPr txBox="1"/>
            <p:nvPr/>
          </p:nvSpPr>
          <p:spPr>
            <a:xfrm>
              <a:off x="1940839" y="2139889"/>
              <a:ext cx="572607" cy="323166"/>
            </a:xfrm>
            <a:prstGeom prst="rect">
              <a:avLst/>
            </a:prstGeom>
            <a:noFill/>
          </p:spPr>
          <p:txBody>
            <a:bodyPr wrap="none" rtlCol="0">
              <a:spAutoFit/>
            </a:bodyPr>
            <a:lstStyle/>
            <a:p>
              <a:pPr algn="ctr"/>
              <a:r>
                <a:rPr lang="id-ID" dirty="0" smtClean="0">
                  <a:solidFill>
                    <a:schemeClr val="tx2"/>
                  </a:solidFill>
                  <a:latin typeface="Lato Regular"/>
                  <a:cs typeface="Lato Regular"/>
                </a:rPr>
                <a:t>June</a:t>
              </a:r>
              <a:endParaRPr lang="id-ID" dirty="0">
                <a:solidFill>
                  <a:schemeClr val="tx2"/>
                </a:solidFill>
                <a:latin typeface="Lato Regular"/>
                <a:cs typeface="Lato Regular"/>
              </a:endParaRPr>
            </a:p>
          </p:txBody>
        </p:sp>
        <p:sp>
          <p:nvSpPr>
            <p:cNvPr id="155" name="TextBox 154"/>
            <p:cNvSpPr txBox="1"/>
            <p:nvPr/>
          </p:nvSpPr>
          <p:spPr>
            <a:xfrm>
              <a:off x="1638658" y="2440054"/>
              <a:ext cx="1097466" cy="215444"/>
            </a:xfrm>
            <a:prstGeom prst="rect">
              <a:avLst/>
            </a:prstGeom>
            <a:noFill/>
          </p:spPr>
          <p:txBody>
            <a:bodyPr wrap="none" rtlCol="0">
              <a:spAutoFit/>
            </a:bodyPr>
            <a:lstStyle/>
            <a:p>
              <a:r>
                <a:rPr lang="id-ID" sz="2200" i="1" dirty="0">
                  <a:latin typeface="Lato Light"/>
                  <a:cs typeface="Lato Light"/>
                </a:rPr>
                <a:t>Your Subtitle here</a:t>
              </a:r>
            </a:p>
          </p:txBody>
        </p:sp>
      </p:grpSp>
      <p:grpSp>
        <p:nvGrpSpPr>
          <p:cNvPr id="68" name="Group 67"/>
          <p:cNvGrpSpPr/>
          <p:nvPr/>
        </p:nvGrpSpPr>
        <p:grpSpPr>
          <a:xfrm>
            <a:off x="6008975" y="483017"/>
            <a:ext cx="12359700" cy="2079087"/>
            <a:chOff x="5988388" y="483017"/>
            <a:chExt cx="12359700" cy="2079087"/>
          </a:xfrm>
        </p:grpSpPr>
        <p:sp>
          <p:nvSpPr>
            <p:cNvPr id="74" name="TextBox 73"/>
            <p:cNvSpPr txBox="1"/>
            <p:nvPr/>
          </p:nvSpPr>
          <p:spPr>
            <a:xfrm>
              <a:off x="5988388" y="483017"/>
              <a:ext cx="12359700"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S</a:t>
              </a:r>
              <a:r>
                <a:rPr lang="id-ID" sz="8800" b="1" dirty="0" smtClean="0">
                  <a:solidFill>
                    <a:schemeClr val="tx2"/>
                  </a:solidFill>
                  <a:latin typeface="Lato Regular"/>
                  <a:cs typeface="Lato Regular"/>
                </a:rPr>
                <a:t>ix Monts Report</a:t>
              </a:r>
            </a:p>
          </p:txBody>
        </p:sp>
        <p:sp>
          <p:nvSpPr>
            <p:cNvPr id="75" name="Rectangle 74"/>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76"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3988222482"/>
      </p:ext>
    </p:extLst>
  </p:cSld>
  <p:clrMapOvr>
    <a:masterClrMapping/>
  </p:clrMapOvr>
  <p:transition xmlns:p14="http://schemas.microsoft.com/office/powerpoint/2010/main" spd="slow" advClick="0" advTm="3000">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1000"/>
                                        <p:tgtEl>
                                          <p:spTgt spid="68"/>
                                        </p:tgtEl>
                                      </p:cBhvr>
                                    </p:animEffect>
                                    <p:anim calcmode="lin" valueType="num">
                                      <p:cBhvr>
                                        <p:cTn id="8" dur="1000" fill="hold"/>
                                        <p:tgtEl>
                                          <p:spTgt spid="68"/>
                                        </p:tgtEl>
                                        <p:attrNameLst>
                                          <p:attrName>ppt_x</p:attrName>
                                        </p:attrNameLst>
                                      </p:cBhvr>
                                      <p:tavLst>
                                        <p:tav tm="0">
                                          <p:val>
                                            <p:strVal val="#ppt_x"/>
                                          </p:val>
                                        </p:tav>
                                        <p:tav tm="100000">
                                          <p:val>
                                            <p:strVal val="#ppt_x"/>
                                          </p:val>
                                        </p:tav>
                                      </p:tavLst>
                                    </p:anim>
                                    <p:anim calcmode="lin" valueType="num">
                                      <p:cBhvr>
                                        <p:cTn id="9" dur="900" decel="100000" fill="hold"/>
                                        <p:tgtEl>
                                          <p:spTgt spid="6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8"/>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 presetClass="entr" presetSubtype="4" fill="hold" nodeType="afterEffect">
                                  <p:stCondLst>
                                    <p:cond delay="0"/>
                                  </p:stCondLst>
                                  <p:childTnLst>
                                    <p:set>
                                      <p:cBhvr>
                                        <p:cTn id="13" dur="1" fill="hold">
                                          <p:stCondLst>
                                            <p:cond delay="0"/>
                                          </p:stCondLst>
                                        </p:cTn>
                                        <p:tgtEl>
                                          <p:spTgt spid="58"/>
                                        </p:tgtEl>
                                        <p:attrNameLst>
                                          <p:attrName>style.visibility</p:attrName>
                                        </p:attrNameLst>
                                      </p:cBhvr>
                                      <p:to>
                                        <p:strVal val="visible"/>
                                      </p:to>
                                    </p:set>
                                    <p:anim calcmode="lin" valueType="num">
                                      <p:cBhvr additive="base">
                                        <p:cTn id="14" dur="500" fill="hold"/>
                                        <p:tgtEl>
                                          <p:spTgt spid="58"/>
                                        </p:tgtEl>
                                        <p:attrNameLst>
                                          <p:attrName>ppt_x</p:attrName>
                                        </p:attrNameLst>
                                      </p:cBhvr>
                                      <p:tavLst>
                                        <p:tav tm="0">
                                          <p:val>
                                            <p:strVal val="#ppt_x"/>
                                          </p:val>
                                        </p:tav>
                                        <p:tav tm="100000">
                                          <p:val>
                                            <p:strVal val="#ppt_x"/>
                                          </p:val>
                                        </p:tav>
                                      </p:tavLst>
                                    </p:anim>
                                    <p:anim calcmode="lin" valueType="num">
                                      <p:cBhvr additive="base">
                                        <p:cTn id="15" dur="500" fill="hold"/>
                                        <p:tgtEl>
                                          <p:spTgt spid="58"/>
                                        </p:tgtEl>
                                        <p:attrNameLst>
                                          <p:attrName>ppt_y</p:attrName>
                                        </p:attrNameLst>
                                      </p:cBhvr>
                                      <p:tavLst>
                                        <p:tav tm="0">
                                          <p:val>
                                            <p:strVal val="1+#ppt_h/2"/>
                                          </p:val>
                                        </p:tav>
                                        <p:tav tm="100000">
                                          <p:val>
                                            <p:strVal val="#ppt_y"/>
                                          </p:val>
                                        </p:tav>
                                      </p:tavLst>
                                    </p:anim>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38"/>
                                        </p:tgtEl>
                                        <p:attrNameLst>
                                          <p:attrName>style.visibility</p:attrName>
                                        </p:attrNameLst>
                                      </p:cBhvr>
                                      <p:to>
                                        <p:strVal val="visible"/>
                                      </p:to>
                                    </p:set>
                                    <p:animEffect transition="in" filter="fade">
                                      <p:cBhvr>
                                        <p:cTn id="19" dur="500"/>
                                        <p:tgtEl>
                                          <p:spTgt spid="138"/>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126"/>
                                        </p:tgtEl>
                                        <p:attrNameLst>
                                          <p:attrName>style.visibility</p:attrName>
                                        </p:attrNameLst>
                                      </p:cBhvr>
                                      <p:to>
                                        <p:strVal val="visible"/>
                                      </p:to>
                                    </p:set>
                                    <p:animEffect transition="in" filter="wipe(down)">
                                      <p:cBhvr>
                                        <p:cTn id="23" dur="500"/>
                                        <p:tgtEl>
                                          <p:spTgt spid="126"/>
                                        </p:tgtEl>
                                      </p:cBhvr>
                                    </p:animEffect>
                                  </p:childTnLst>
                                </p:cTn>
                              </p:par>
                            </p:childTnLst>
                          </p:cTn>
                        </p:par>
                        <p:par>
                          <p:cTn id="24" fill="hold">
                            <p:stCondLst>
                              <p:cond delay="2500"/>
                            </p:stCondLst>
                            <p:childTnLst>
                              <p:par>
                                <p:cTn id="25" presetID="42" presetClass="entr" presetSubtype="0" fill="hold" nodeType="afterEffect">
                                  <p:stCondLst>
                                    <p:cond delay="0"/>
                                  </p:stCondLst>
                                  <p:childTnLst>
                                    <p:set>
                                      <p:cBhvr>
                                        <p:cTn id="26" dur="1" fill="hold">
                                          <p:stCondLst>
                                            <p:cond delay="0"/>
                                          </p:stCondLst>
                                        </p:cTn>
                                        <p:tgtEl>
                                          <p:spTgt spid="97"/>
                                        </p:tgtEl>
                                        <p:attrNameLst>
                                          <p:attrName>style.visibility</p:attrName>
                                        </p:attrNameLst>
                                      </p:cBhvr>
                                      <p:to>
                                        <p:strVal val="visible"/>
                                      </p:to>
                                    </p:set>
                                    <p:animEffect transition="in" filter="fade">
                                      <p:cBhvr>
                                        <p:cTn id="27" dur="1000"/>
                                        <p:tgtEl>
                                          <p:spTgt spid="97"/>
                                        </p:tgtEl>
                                      </p:cBhvr>
                                    </p:animEffect>
                                    <p:anim calcmode="lin" valueType="num">
                                      <p:cBhvr>
                                        <p:cTn id="28" dur="1000" fill="hold"/>
                                        <p:tgtEl>
                                          <p:spTgt spid="97"/>
                                        </p:tgtEl>
                                        <p:attrNameLst>
                                          <p:attrName>ppt_x</p:attrName>
                                        </p:attrNameLst>
                                      </p:cBhvr>
                                      <p:tavLst>
                                        <p:tav tm="0">
                                          <p:val>
                                            <p:strVal val="#ppt_x"/>
                                          </p:val>
                                        </p:tav>
                                        <p:tav tm="100000">
                                          <p:val>
                                            <p:strVal val="#ppt_x"/>
                                          </p:val>
                                        </p:tav>
                                      </p:tavLst>
                                    </p:anim>
                                    <p:anim calcmode="lin" valueType="num">
                                      <p:cBhvr>
                                        <p:cTn id="29" dur="1000" fill="hold"/>
                                        <p:tgtEl>
                                          <p:spTgt spid="97"/>
                                        </p:tgtEl>
                                        <p:attrNameLst>
                                          <p:attrName>ppt_y</p:attrName>
                                        </p:attrNameLst>
                                      </p:cBhvr>
                                      <p:tavLst>
                                        <p:tav tm="0">
                                          <p:val>
                                            <p:strVal val="#ppt_y+.1"/>
                                          </p:val>
                                        </p:tav>
                                        <p:tav tm="100000">
                                          <p:val>
                                            <p:strVal val="#ppt_y"/>
                                          </p:val>
                                        </p:tav>
                                      </p:tavLst>
                                    </p:anim>
                                  </p:childTnLst>
                                </p:cTn>
                              </p:par>
                            </p:childTnLst>
                          </p:cTn>
                        </p:par>
                        <p:par>
                          <p:cTn id="30" fill="hold">
                            <p:stCondLst>
                              <p:cond delay="3500"/>
                            </p:stCondLst>
                            <p:childTnLst>
                              <p:par>
                                <p:cTn id="31" presetID="2" presetClass="entr" presetSubtype="4" fill="hold" nodeType="afterEffect">
                                  <p:stCondLst>
                                    <p:cond delay="0"/>
                                  </p:stCondLst>
                                  <p:childTnLst>
                                    <p:set>
                                      <p:cBhvr>
                                        <p:cTn id="32" dur="1" fill="hold">
                                          <p:stCondLst>
                                            <p:cond delay="0"/>
                                          </p:stCondLst>
                                        </p:cTn>
                                        <p:tgtEl>
                                          <p:spTgt spid="61"/>
                                        </p:tgtEl>
                                        <p:attrNameLst>
                                          <p:attrName>style.visibility</p:attrName>
                                        </p:attrNameLst>
                                      </p:cBhvr>
                                      <p:to>
                                        <p:strVal val="visible"/>
                                      </p:to>
                                    </p:set>
                                    <p:anim calcmode="lin" valueType="num">
                                      <p:cBhvr additive="base">
                                        <p:cTn id="33" dur="500" fill="hold"/>
                                        <p:tgtEl>
                                          <p:spTgt spid="61"/>
                                        </p:tgtEl>
                                        <p:attrNameLst>
                                          <p:attrName>ppt_x</p:attrName>
                                        </p:attrNameLst>
                                      </p:cBhvr>
                                      <p:tavLst>
                                        <p:tav tm="0">
                                          <p:val>
                                            <p:strVal val="#ppt_x"/>
                                          </p:val>
                                        </p:tav>
                                        <p:tav tm="100000">
                                          <p:val>
                                            <p:strVal val="#ppt_x"/>
                                          </p:val>
                                        </p:tav>
                                      </p:tavLst>
                                    </p:anim>
                                    <p:anim calcmode="lin" valueType="num">
                                      <p:cBhvr additive="base">
                                        <p:cTn id="34" dur="500" fill="hold"/>
                                        <p:tgtEl>
                                          <p:spTgt spid="61"/>
                                        </p:tgtEl>
                                        <p:attrNameLst>
                                          <p:attrName>ppt_y</p:attrName>
                                        </p:attrNameLst>
                                      </p:cBhvr>
                                      <p:tavLst>
                                        <p:tav tm="0">
                                          <p:val>
                                            <p:strVal val="1+#ppt_h/2"/>
                                          </p:val>
                                        </p:tav>
                                        <p:tav tm="100000">
                                          <p:val>
                                            <p:strVal val="#ppt_y"/>
                                          </p:val>
                                        </p:tav>
                                      </p:tavLst>
                                    </p:anim>
                                  </p:childTnLst>
                                </p:cTn>
                              </p:par>
                            </p:childTnLst>
                          </p:cTn>
                        </p:par>
                        <p:par>
                          <p:cTn id="35" fill="hold">
                            <p:stCondLst>
                              <p:cond delay="4000"/>
                            </p:stCondLst>
                            <p:childTnLst>
                              <p:par>
                                <p:cTn id="36" presetID="10" presetClass="entr" presetSubtype="0" fill="hold" nodeType="afterEffect">
                                  <p:stCondLst>
                                    <p:cond delay="0"/>
                                  </p:stCondLst>
                                  <p:childTnLst>
                                    <p:set>
                                      <p:cBhvr>
                                        <p:cTn id="37" dur="1" fill="hold">
                                          <p:stCondLst>
                                            <p:cond delay="0"/>
                                          </p:stCondLst>
                                        </p:cTn>
                                        <p:tgtEl>
                                          <p:spTgt spid="141"/>
                                        </p:tgtEl>
                                        <p:attrNameLst>
                                          <p:attrName>style.visibility</p:attrName>
                                        </p:attrNameLst>
                                      </p:cBhvr>
                                      <p:to>
                                        <p:strVal val="visible"/>
                                      </p:to>
                                    </p:set>
                                    <p:animEffect transition="in" filter="fade">
                                      <p:cBhvr>
                                        <p:cTn id="38" dur="500"/>
                                        <p:tgtEl>
                                          <p:spTgt spid="141"/>
                                        </p:tgtEl>
                                      </p:cBhvr>
                                    </p:animEffect>
                                  </p:childTnLst>
                                </p:cTn>
                              </p:par>
                            </p:childTnLst>
                          </p:cTn>
                        </p:par>
                        <p:par>
                          <p:cTn id="39" fill="hold">
                            <p:stCondLst>
                              <p:cond delay="4500"/>
                            </p:stCondLst>
                            <p:childTnLst>
                              <p:par>
                                <p:cTn id="40" presetID="22" presetClass="entr" presetSubtype="4" fill="hold" nodeType="afterEffect">
                                  <p:stCondLst>
                                    <p:cond delay="0"/>
                                  </p:stCondLst>
                                  <p:childTnLst>
                                    <p:set>
                                      <p:cBhvr>
                                        <p:cTn id="41" dur="1" fill="hold">
                                          <p:stCondLst>
                                            <p:cond delay="0"/>
                                          </p:stCondLst>
                                        </p:cTn>
                                        <p:tgtEl>
                                          <p:spTgt spid="127"/>
                                        </p:tgtEl>
                                        <p:attrNameLst>
                                          <p:attrName>style.visibility</p:attrName>
                                        </p:attrNameLst>
                                      </p:cBhvr>
                                      <p:to>
                                        <p:strVal val="visible"/>
                                      </p:to>
                                    </p:set>
                                    <p:animEffect transition="in" filter="wipe(down)">
                                      <p:cBhvr>
                                        <p:cTn id="42" dur="500"/>
                                        <p:tgtEl>
                                          <p:spTgt spid="127"/>
                                        </p:tgtEl>
                                      </p:cBhvr>
                                    </p:animEffect>
                                  </p:childTnLst>
                                </p:cTn>
                              </p:par>
                            </p:childTnLst>
                          </p:cTn>
                        </p:par>
                        <p:par>
                          <p:cTn id="43" fill="hold">
                            <p:stCondLst>
                              <p:cond delay="5000"/>
                            </p:stCondLst>
                            <p:childTnLst>
                              <p:par>
                                <p:cTn id="44" presetID="42" presetClass="entr" presetSubtype="0" fill="hold" nodeType="afterEffect">
                                  <p:stCondLst>
                                    <p:cond delay="0"/>
                                  </p:stCondLst>
                                  <p:childTnLst>
                                    <p:set>
                                      <p:cBhvr>
                                        <p:cTn id="45" dur="1" fill="hold">
                                          <p:stCondLst>
                                            <p:cond delay="0"/>
                                          </p:stCondLst>
                                        </p:cTn>
                                        <p:tgtEl>
                                          <p:spTgt spid="82"/>
                                        </p:tgtEl>
                                        <p:attrNameLst>
                                          <p:attrName>style.visibility</p:attrName>
                                        </p:attrNameLst>
                                      </p:cBhvr>
                                      <p:to>
                                        <p:strVal val="visible"/>
                                      </p:to>
                                    </p:set>
                                    <p:animEffect transition="in" filter="fade">
                                      <p:cBhvr>
                                        <p:cTn id="46" dur="1000"/>
                                        <p:tgtEl>
                                          <p:spTgt spid="82"/>
                                        </p:tgtEl>
                                      </p:cBhvr>
                                    </p:animEffect>
                                    <p:anim calcmode="lin" valueType="num">
                                      <p:cBhvr>
                                        <p:cTn id="47" dur="1000" fill="hold"/>
                                        <p:tgtEl>
                                          <p:spTgt spid="82"/>
                                        </p:tgtEl>
                                        <p:attrNameLst>
                                          <p:attrName>ppt_x</p:attrName>
                                        </p:attrNameLst>
                                      </p:cBhvr>
                                      <p:tavLst>
                                        <p:tav tm="0">
                                          <p:val>
                                            <p:strVal val="#ppt_x"/>
                                          </p:val>
                                        </p:tav>
                                        <p:tav tm="100000">
                                          <p:val>
                                            <p:strVal val="#ppt_x"/>
                                          </p:val>
                                        </p:tav>
                                      </p:tavLst>
                                    </p:anim>
                                    <p:anim calcmode="lin" valueType="num">
                                      <p:cBhvr>
                                        <p:cTn id="48" dur="1000" fill="hold"/>
                                        <p:tgtEl>
                                          <p:spTgt spid="82"/>
                                        </p:tgtEl>
                                        <p:attrNameLst>
                                          <p:attrName>ppt_y</p:attrName>
                                        </p:attrNameLst>
                                      </p:cBhvr>
                                      <p:tavLst>
                                        <p:tav tm="0">
                                          <p:val>
                                            <p:strVal val="#ppt_y+.1"/>
                                          </p:val>
                                        </p:tav>
                                        <p:tav tm="100000">
                                          <p:val>
                                            <p:strVal val="#ppt_y"/>
                                          </p:val>
                                        </p:tav>
                                      </p:tavLst>
                                    </p:anim>
                                  </p:childTnLst>
                                </p:cTn>
                              </p:par>
                            </p:childTnLst>
                          </p:cTn>
                        </p:par>
                        <p:par>
                          <p:cTn id="49" fill="hold">
                            <p:stCondLst>
                              <p:cond delay="6000"/>
                            </p:stCondLst>
                            <p:childTnLst>
                              <p:par>
                                <p:cTn id="50" presetID="2" presetClass="entr" presetSubtype="4" fill="hold" nodeType="afterEffect">
                                  <p:stCondLst>
                                    <p:cond delay="0"/>
                                  </p:stCondLst>
                                  <p:childTnLst>
                                    <p:set>
                                      <p:cBhvr>
                                        <p:cTn id="51" dur="1" fill="hold">
                                          <p:stCondLst>
                                            <p:cond delay="0"/>
                                          </p:stCondLst>
                                        </p:cTn>
                                        <p:tgtEl>
                                          <p:spTgt spid="64"/>
                                        </p:tgtEl>
                                        <p:attrNameLst>
                                          <p:attrName>style.visibility</p:attrName>
                                        </p:attrNameLst>
                                      </p:cBhvr>
                                      <p:to>
                                        <p:strVal val="visible"/>
                                      </p:to>
                                    </p:set>
                                    <p:anim calcmode="lin" valueType="num">
                                      <p:cBhvr additive="base">
                                        <p:cTn id="52" dur="500" fill="hold"/>
                                        <p:tgtEl>
                                          <p:spTgt spid="64"/>
                                        </p:tgtEl>
                                        <p:attrNameLst>
                                          <p:attrName>ppt_x</p:attrName>
                                        </p:attrNameLst>
                                      </p:cBhvr>
                                      <p:tavLst>
                                        <p:tav tm="0">
                                          <p:val>
                                            <p:strVal val="#ppt_x"/>
                                          </p:val>
                                        </p:tav>
                                        <p:tav tm="100000">
                                          <p:val>
                                            <p:strVal val="#ppt_x"/>
                                          </p:val>
                                        </p:tav>
                                      </p:tavLst>
                                    </p:anim>
                                    <p:anim calcmode="lin" valueType="num">
                                      <p:cBhvr additive="base">
                                        <p:cTn id="53" dur="500" fill="hold"/>
                                        <p:tgtEl>
                                          <p:spTgt spid="64"/>
                                        </p:tgtEl>
                                        <p:attrNameLst>
                                          <p:attrName>ppt_y</p:attrName>
                                        </p:attrNameLst>
                                      </p:cBhvr>
                                      <p:tavLst>
                                        <p:tav tm="0">
                                          <p:val>
                                            <p:strVal val="1+#ppt_h/2"/>
                                          </p:val>
                                        </p:tav>
                                        <p:tav tm="100000">
                                          <p:val>
                                            <p:strVal val="#ppt_y"/>
                                          </p:val>
                                        </p:tav>
                                      </p:tavLst>
                                    </p:anim>
                                  </p:childTnLst>
                                </p:cTn>
                              </p:par>
                            </p:childTnLst>
                          </p:cTn>
                        </p:par>
                        <p:par>
                          <p:cTn id="54" fill="hold">
                            <p:stCondLst>
                              <p:cond delay="6500"/>
                            </p:stCondLst>
                            <p:childTnLst>
                              <p:par>
                                <p:cTn id="55" presetID="10" presetClass="entr" presetSubtype="0" fill="hold" nodeType="afterEffect">
                                  <p:stCondLst>
                                    <p:cond delay="0"/>
                                  </p:stCondLst>
                                  <p:childTnLst>
                                    <p:set>
                                      <p:cBhvr>
                                        <p:cTn id="56" dur="1" fill="hold">
                                          <p:stCondLst>
                                            <p:cond delay="0"/>
                                          </p:stCondLst>
                                        </p:cTn>
                                        <p:tgtEl>
                                          <p:spTgt spid="144"/>
                                        </p:tgtEl>
                                        <p:attrNameLst>
                                          <p:attrName>style.visibility</p:attrName>
                                        </p:attrNameLst>
                                      </p:cBhvr>
                                      <p:to>
                                        <p:strVal val="visible"/>
                                      </p:to>
                                    </p:set>
                                    <p:animEffect transition="in" filter="fade">
                                      <p:cBhvr>
                                        <p:cTn id="57" dur="500"/>
                                        <p:tgtEl>
                                          <p:spTgt spid="144"/>
                                        </p:tgtEl>
                                      </p:cBhvr>
                                    </p:animEffect>
                                  </p:childTnLst>
                                </p:cTn>
                              </p:par>
                            </p:childTnLst>
                          </p:cTn>
                        </p:par>
                        <p:par>
                          <p:cTn id="58" fill="hold">
                            <p:stCondLst>
                              <p:cond delay="7000"/>
                            </p:stCondLst>
                            <p:childTnLst>
                              <p:par>
                                <p:cTn id="59" presetID="22" presetClass="entr" presetSubtype="4" fill="hold" nodeType="afterEffect">
                                  <p:stCondLst>
                                    <p:cond delay="0"/>
                                  </p:stCondLst>
                                  <p:childTnLst>
                                    <p:set>
                                      <p:cBhvr>
                                        <p:cTn id="60" dur="1" fill="hold">
                                          <p:stCondLst>
                                            <p:cond delay="0"/>
                                          </p:stCondLst>
                                        </p:cTn>
                                        <p:tgtEl>
                                          <p:spTgt spid="128"/>
                                        </p:tgtEl>
                                        <p:attrNameLst>
                                          <p:attrName>style.visibility</p:attrName>
                                        </p:attrNameLst>
                                      </p:cBhvr>
                                      <p:to>
                                        <p:strVal val="visible"/>
                                      </p:to>
                                    </p:set>
                                    <p:animEffect transition="in" filter="wipe(down)">
                                      <p:cBhvr>
                                        <p:cTn id="61" dur="500"/>
                                        <p:tgtEl>
                                          <p:spTgt spid="128"/>
                                        </p:tgtEl>
                                      </p:cBhvr>
                                    </p:animEffect>
                                  </p:childTnLst>
                                </p:cTn>
                              </p:par>
                            </p:childTnLst>
                          </p:cTn>
                        </p:par>
                        <p:par>
                          <p:cTn id="62" fill="hold">
                            <p:stCondLst>
                              <p:cond delay="7500"/>
                            </p:stCondLst>
                            <p:childTnLst>
                              <p:par>
                                <p:cTn id="63" presetID="42" presetClass="entr" presetSubtype="0" fill="hold" nodeType="afterEffect">
                                  <p:stCondLst>
                                    <p:cond delay="0"/>
                                  </p:stCondLst>
                                  <p:childTnLst>
                                    <p:set>
                                      <p:cBhvr>
                                        <p:cTn id="64" dur="1" fill="hold">
                                          <p:stCondLst>
                                            <p:cond delay="0"/>
                                          </p:stCondLst>
                                        </p:cTn>
                                        <p:tgtEl>
                                          <p:spTgt spid="85"/>
                                        </p:tgtEl>
                                        <p:attrNameLst>
                                          <p:attrName>style.visibility</p:attrName>
                                        </p:attrNameLst>
                                      </p:cBhvr>
                                      <p:to>
                                        <p:strVal val="visible"/>
                                      </p:to>
                                    </p:set>
                                    <p:animEffect transition="in" filter="fade">
                                      <p:cBhvr>
                                        <p:cTn id="65" dur="1000"/>
                                        <p:tgtEl>
                                          <p:spTgt spid="85"/>
                                        </p:tgtEl>
                                      </p:cBhvr>
                                    </p:animEffect>
                                    <p:anim calcmode="lin" valueType="num">
                                      <p:cBhvr>
                                        <p:cTn id="66" dur="1000" fill="hold"/>
                                        <p:tgtEl>
                                          <p:spTgt spid="85"/>
                                        </p:tgtEl>
                                        <p:attrNameLst>
                                          <p:attrName>ppt_x</p:attrName>
                                        </p:attrNameLst>
                                      </p:cBhvr>
                                      <p:tavLst>
                                        <p:tav tm="0">
                                          <p:val>
                                            <p:strVal val="#ppt_x"/>
                                          </p:val>
                                        </p:tav>
                                        <p:tav tm="100000">
                                          <p:val>
                                            <p:strVal val="#ppt_x"/>
                                          </p:val>
                                        </p:tav>
                                      </p:tavLst>
                                    </p:anim>
                                    <p:anim calcmode="lin" valueType="num">
                                      <p:cBhvr>
                                        <p:cTn id="67" dur="1000" fill="hold"/>
                                        <p:tgtEl>
                                          <p:spTgt spid="85"/>
                                        </p:tgtEl>
                                        <p:attrNameLst>
                                          <p:attrName>ppt_y</p:attrName>
                                        </p:attrNameLst>
                                      </p:cBhvr>
                                      <p:tavLst>
                                        <p:tav tm="0">
                                          <p:val>
                                            <p:strVal val="#ppt_y+.1"/>
                                          </p:val>
                                        </p:tav>
                                        <p:tav tm="100000">
                                          <p:val>
                                            <p:strVal val="#ppt_y"/>
                                          </p:val>
                                        </p:tav>
                                      </p:tavLst>
                                    </p:anim>
                                  </p:childTnLst>
                                </p:cTn>
                              </p:par>
                            </p:childTnLst>
                          </p:cTn>
                        </p:par>
                        <p:par>
                          <p:cTn id="68" fill="hold">
                            <p:stCondLst>
                              <p:cond delay="8500"/>
                            </p:stCondLst>
                            <p:childTnLst>
                              <p:par>
                                <p:cTn id="69" presetID="2" presetClass="entr" presetSubtype="4" fill="hold" nodeType="afterEffect">
                                  <p:stCondLst>
                                    <p:cond delay="0"/>
                                  </p:stCondLst>
                                  <p:childTnLst>
                                    <p:set>
                                      <p:cBhvr>
                                        <p:cTn id="70" dur="1" fill="hold">
                                          <p:stCondLst>
                                            <p:cond delay="0"/>
                                          </p:stCondLst>
                                        </p:cTn>
                                        <p:tgtEl>
                                          <p:spTgt spid="67"/>
                                        </p:tgtEl>
                                        <p:attrNameLst>
                                          <p:attrName>style.visibility</p:attrName>
                                        </p:attrNameLst>
                                      </p:cBhvr>
                                      <p:to>
                                        <p:strVal val="visible"/>
                                      </p:to>
                                    </p:set>
                                    <p:anim calcmode="lin" valueType="num">
                                      <p:cBhvr additive="base">
                                        <p:cTn id="71" dur="500" fill="hold"/>
                                        <p:tgtEl>
                                          <p:spTgt spid="67"/>
                                        </p:tgtEl>
                                        <p:attrNameLst>
                                          <p:attrName>ppt_x</p:attrName>
                                        </p:attrNameLst>
                                      </p:cBhvr>
                                      <p:tavLst>
                                        <p:tav tm="0">
                                          <p:val>
                                            <p:strVal val="#ppt_x"/>
                                          </p:val>
                                        </p:tav>
                                        <p:tav tm="100000">
                                          <p:val>
                                            <p:strVal val="#ppt_x"/>
                                          </p:val>
                                        </p:tav>
                                      </p:tavLst>
                                    </p:anim>
                                    <p:anim calcmode="lin" valueType="num">
                                      <p:cBhvr additive="base">
                                        <p:cTn id="72" dur="500" fill="hold"/>
                                        <p:tgtEl>
                                          <p:spTgt spid="67"/>
                                        </p:tgtEl>
                                        <p:attrNameLst>
                                          <p:attrName>ppt_y</p:attrName>
                                        </p:attrNameLst>
                                      </p:cBhvr>
                                      <p:tavLst>
                                        <p:tav tm="0">
                                          <p:val>
                                            <p:strVal val="1+#ppt_h/2"/>
                                          </p:val>
                                        </p:tav>
                                        <p:tav tm="100000">
                                          <p:val>
                                            <p:strVal val="#ppt_y"/>
                                          </p:val>
                                        </p:tav>
                                      </p:tavLst>
                                    </p:anim>
                                  </p:childTnLst>
                                </p:cTn>
                              </p:par>
                            </p:childTnLst>
                          </p:cTn>
                        </p:par>
                        <p:par>
                          <p:cTn id="73" fill="hold">
                            <p:stCondLst>
                              <p:cond delay="9000"/>
                            </p:stCondLst>
                            <p:childTnLst>
                              <p:par>
                                <p:cTn id="74" presetID="10" presetClass="entr" presetSubtype="0" fill="hold" nodeType="afterEffect">
                                  <p:stCondLst>
                                    <p:cond delay="0"/>
                                  </p:stCondLst>
                                  <p:childTnLst>
                                    <p:set>
                                      <p:cBhvr>
                                        <p:cTn id="75" dur="1" fill="hold">
                                          <p:stCondLst>
                                            <p:cond delay="0"/>
                                          </p:stCondLst>
                                        </p:cTn>
                                        <p:tgtEl>
                                          <p:spTgt spid="147"/>
                                        </p:tgtEl>
                                        <p:attrNameLst>
                                          <p:attrName>style.visibility</p:attrName>
                                        </p:attrNameLst>
                                      </p:cBhvr>
                                      <p:to>
                                        <p:strVal val="visible"/>
                                      </p:to>
                                    </p:set>
                                    <p:animEffect transition="in" filter="fade">
                                      <p:cBhvr>
                                        <p:cTn id="76" dur="500"/>
                                        <p:tgtEl>
                                          <p:spTgt spid="147"/>
                                        </p:tgtEl>
                                      </p:cBhvr>
                                    </p:animEffect>
                                  </p:childTnLst>
                                </p:cTn>
                              </p:par>
                            </p:childTnLst>
                          </p:cTn>
                        </p:par>
                        <p:par>
                          <p:cTn id="77" fill="hold">
                            <p:stCondLst>
                              <p:cond delay="9500"/>
                            </p:stCondLst>
                            <p:childTnLst>
                              <p:par>
                                <p:cTn id="78" presetID="22" presetClass="entr" presetSubtype="4" fill="hold" nodeType="afterEffect">
                                  <p:stCondLst>
                                    <p:cond delay="0"/>
                                  </p:stCondLst>
                                  <p:childTnLst>
                                    <p:set>
                                      <p:cBhvr>
                                        <p:cTn id="79" dur="1" fill="hold">
                                          <p:stCondLst>
                                            <p:cond delay="0"/>
                                          </p:stCondLst>
                                        </p:cTn>
                                        <p:tgtEl>
                                          <p:spTgt spid="130"/>
                                        </p:tgtEl>
                                        <p:attrNameLst>
                                          <p:attrName>style.visibility</p:attrName>
                                        </p:attrNameLst>
                                      </p:cBhvr>
                                      <p:to>
                                        <p:strVal val="visible"/>
                                      </p:to>
                                    </p:set>
                                    <p:animEffect transition="in" filter="wipe(down)">
                                      <p:cBhvr>
                                        <p:cTn id="80" dur="500"/>
                                        <p:tgtEl>
                                          <p:spTgt spid="130"/>
                                        </p:tgtEl>
                                      </p:cBhvr>
                                    </p:animEffect>
                                  </p:childTnLst>
                                </p:cTn>
                              </p:par>
                            </p:childTnLst>
                          </p:cTn>
                        </p:par>
                        <p:par>
                          <p:cTn id="81" fill="hold">
                            <p:stCondLst>
                              <p:cond delay="10000"/>
                            </p:stCondLst>
                            <p:childTnLst>
                              <p:par>
                                <p:cTn id="82" presetID="42" presetClass="entr" presetSubtype="0" fill="hold" nodeType="afterEffect">
                                  <p:stCondLst>
                                    <p:cond delay="0"/>
                                  </p:stCondLst>
                                  <p:childTnLst>
                                    <p:set>
                                      <p:cBhvr>
                                        <p:cTn id="83" dur="1" fill="hold">
                                          <p:stCondLst>
                                            <p:cond delay="0"/>
                                          </p:stCondLst>
                                        </p:cTn>
                                        <p:tgtEl>
                                          <p:spTgt spid="88"/>
                                        </p:tgtEl>
                                        <p:attrNameLst>
                                          <p:attrName>style.visibility</p:attrName>
                                        </p:attrNameLst>
                                      </p:cBhvr>
                                      <p:to>
                                        <p:strVal val="visible"/>
                                      </p:to>
                                    </p:set>
                                    <p:animEffect transition="in" filter="fade">
                                      <p:cBhvr>
                                        <p:cTn id="84" dur="1000"/>
                                        <p:tgtEl>
                                          <p:spTgt spid="88"/>
                                        </p:tgtEl>
                                      </p:cBhvr>
                                    </p:animEffect>
                                    <p:anim calcmode="lin" valueType="num">
                                      <p:cBhvr>
                                        <p:cTn id="85" dur="1000" fill="hold"/>
                                        <p:tgtEl>
                                          <p:spTgt spid="88"/>
                                        </p:tgtEl>
                                        <p:attrNameLst>
                                          <p:attrName>ppt_x</p:attrName>
                                        </p:attrNameLst>
                                      </p:cBhvr>
                                      <p:tavLst>
                                        <p:tav tm="0">
                                          <p:val>
                                            <p:strVal val="#ppt_x"/>
                                          </p:val>
                                        </p:tav>
                                        <p:tav tm="100000">
                                          <p:val>
                                            <p:strVal val="#ppt_x"/>
                                          </p:val>
                                        </p:tav>
                                      </p:tavLst>
                                    </p:anim>
                                    <p:anim calcmode="lin" valueType="num">
                                      <p:cBhvr>
                                        <p:cTn id="86" dur="1000" fill="hold"/>
                                        <p:tgtEl>
                                          <p:spTgt spid="88"/>
                                        </p:tgtEl>
                                        <p:attrNameLst>
                                          <p:attrName>ppt_y</p:attrName>
                                        </p:attrNameLst>
                                      </p:cBhvr>
                                      <p:tavLst>
                                        <p:tav tm="0">
                                          <p:val>
                                            <p:strVal val="#ppt_y+.1"/>
                                          </p:val>
                                        </p:tav>
                                        <p:tav tm="100000">
                                          <p:val>
                                            <p:strVal val="#ppt_y"/>
                                          </p:val>
                                        </p:tav>
                                      </p:tavLst>
                                    </p:anim>
                                  </p:childTnLst>
                                </p:cTn>
                              </p:par>
                            </p:childTnLst>
                          </p:cTn>
                        </p:par>
                        <p:par>
                          <p:cTn id="87" fill="hold">
                            <p:stCondLst>
                              <p:cond delay="11000"/>
                            </p:stCondLst>
                            <p:childTnLst>
                              <p:par>
                                <p:cTn id="88" presetID="2" presetClass="entr" presetSubtype="4" fill="hold" nodeType="afterEffect">
                                  <p:stCondLst>
                                    <p:cond delay="0"/>
                                  </p:stCondLst>
                                  <p:childTnLst>
                                    <p:set>
                                      <p:cBhvr>
                                        <p:cTn id="89" dur="1" fill="hold">
                                          <p:stCondLst>
                                            <p:cond delay="0"/>
                                          </p:stCondLst>
                                        </p:cTn>
                                        <p:tgtEl>
                                          <p:spTgt spid="71"/>
                                        </p:tgtEl>
                                        <p:attrNameLst>
                                          <p:attrName>style.visibility</p:attrName>
                                        </p:attrNameLst>
                                      </p:cBhvr>
                                      <p:to>
                                        <p:strVal val="visible"/>
                                      </p:to>
                                    </p:set>
                                    <p:anim calcmode="lin" valueType="num">
                                      <p:cBhvr additive="base">
                                        <p:cTn id="90" dur="500" fill="hold"/>
                                        <p:tgtEl>
                                          <p:spTgt spid="71"/>
                                        </p:tgtEl>
                                        <p:attrNameLst>
                                          <p:attrName>ppt_x</p:attrName>
                                        </p:attrNameLst>
                                      </p:cBhvr>
                                      <p:tavLst>
                                        <p:tav tm="0">
                                          <p:val>
                                            <p:strVal val="#ppt_x"/>
                                          </p:val>
                                        </p:tav>
                                        <p:tav tm="100000">
                                          <p:val>
                                            <p:strVal val="#ppt_x"/>
                                          </p:val>
                                        </p:tav>
                                      </p:tavLst>
                                    </p:anim>
                                    <p:anim calcmode="lin" valueType="num">
                                      <p:cBhvr additive="base">
                                        <p:cTn id="91" dur="500" fill="hold"/>
                                        <p:tgtEl>
                                          <p:spTgt spid="71"/>
                                        </p:tgtEl>
                                        <p:attrNameLst>
                                          <p:attrName>ppt_y</p:attrName>
                                        </p:attrNameLst>
                                      </p:cBhvr>
                                      <p:tavLst>
                                        <p:tav tm="0">
                                          <p:val>
                                            <p:strVal val="1+#ppt_h/2"/>
                                          </p:val>
                                        </p:tav>
                                        <p:tav tm="100000">
                                          <p:val>
                                            <p:strVal val="#ppt_y"/>
                                          </p:val>
                                        </p:tav>
                                      </p:tavLst>
                                    </p:anim>
                                  </p:childTnLst>
                                </p:cTn>
                              </p:par>
                            </p:childTnLst>
                          </p:cTn>
                        </p:par>
                        <p:par>
                          <p:cTn id="92" fill="hold">
                            <p:stCondLst>
                              <p:cond delay="11500"/>
                            </p:stCondLst>
                            <p:childTnLst>
                              <p:par>
                                <p:cTn id="93" presetID="10" presetClass="entr" presetSubtype="0" fill="hold" nodeType="afterEffect">
                                  <p:stCondLst>
                                    <p:cond delay="0"/>
                                  </p:stCondLst>
                                  <p:childTnLst>
                                    <p:set>
                                      <p:cBhvr>
                                        <p:cTn id="94" dur="1" fill="hold">
                                          <p:stCondLst>
                                            <p:cond delay="0"/>
                                          </p:stCondLst>
                                        </p:cTn>
                                        <p:tgtEl>
                                          <p:spTgt spid="150"/>
                                        </p:tgtEl>
                                        <p:attrNameLst>
                                          <p:attrName>style.visibility</p:attrName>
                                        </p:attrNameLst>
                                      </p:cBhvr>
                                      <p:to>
                                        <p:strVal val="visible"/>
                                      </p:to>
                                    </p:set>
                                    <p:animEffect transition="in" filter="fade">
                                      <p:cBhvr>
                                        <p:cTn id="95" dur="500"/>
                                        <p:tgtEl>
                                          <p:spTgt spid="150"/>
                                        </p:tgtEl>
                                      </p:cBhvr>
                                    </p:animEffect>
                                  </p:childTnLst>
                                </p:cTn>
                              </p:par>
                            </p:childTnLst>
                          </p:cTn>
                        </p:par>
                        <p:par>
                          <p:cTn id="96" fill="hold">
                            <p:stCondLst>
                              <p:cond delay="12000"/>
                            </p:stCondLst>
                            <p:childTnLst>
                              <p:par>
                                <p:cTn id="97" presetID="22" presetClass="entr" presetSubtype="4" fill="hold" nodeType="afterEffect">
                                  <p:stCondLst>
                                    <p:cond delay="0"/>
                                  </p:stCondLst>
                                  <p:childTnLst>
                                    <p:set>
                                      <p:cBhvr>
                                        <p:cTn id="98" dur="1" fill="hold">
                                          <p:stCondLst>
                                            <p:cond delay="0"/>
                                          </p:stCondLst>
                                        </p:cTn>
                                        <p:tgtEl>
                                          <p:spTgt spid="136"/>
                                        </p:tgtEl>
                                        <p:attrNameLst>
                                          <p:attrName>style.visibility</p:attrName>
                                        </p:attrNameLst>
                                      </p:cBhvr>
                                      <p:to>
                                        <p:strVal val="visible"/>
                                      </p:to>
                                    </p:set>
                                    <p:animEffect transition="in" filter="wipe(down)">
                                      <p:cBhvr>
                                        <p:cTn id="99" dur="500"/>
                                        <p:tgtEl>
                                          <p:spTgt spid="136"/>
                                        </p:tgtEl>
                                      </p:cBhvr>
                                    </p:animEffect>
                                  </p:childTnLst>
                                </p:cTn>
                              </p:par>
                            </p:childTnLst>
                          </p:cTn>
                        </p:par>
                        <p:par>
                          <p:cTn id="100" fill="hold">
                            <p:stCondLst>
                              <p:cond delay="12500"/>
                            </p:stCondLst>
                            <p:childTnLst>
                              <p:par>
                                <p:cTn id="101" presetID="42" presetClass="entr" presetSubtype="0" fill="hold" nodeType="afterEffect">
                                  <p:stCondLst>
                                    <p:cond delay="0"/>
                                  </p:stCondLst>
                                  <p:childTnLst>
                                    <p:set>
                                      <p:cBhvr>
                                        <p:cTn id="102" dur="1" fill="hold">
                                          <p:stCondLst>
                                            <p:cond delay="0"/>
                                          </p:stCondLst>
                                        </p:cTn>
                                        <p:tgtEl>
                                          <p:spTgt spid="91"/>
                                        </p:tgtEl>
                                        <p:attrNameLst>
                                          <p:attrName>style.visibility</p:attrName>
                                        </p:attrNameLst>
                                      </p:cBhvr>
                                      <p:to>
                                        <p:strVal val="visible"/>
                                      </p:to>
                                    </p:set>
                                    <p:animEffect transition="in" filter="fade">
                                      <p:cBhvr>
                                        <p:cTn id="103" dur="1000"/>
                                        <p:tgtEl>
                                          <p:spTgt spid="91"/>
                                        </p:tgtEl>
                                      </p:cBhvr>
                                    </p:animEffect>
                                    <p:anim calcmode="lin" valueType="num">
                                      <p:cBhvr>
                                        <p:cTn id="104" dur="1000" fill="hold"/>
                                        <p:tgtEl>
                                          <p:spTgt spid="91"/>
                                        </p:tgtEl>
                                        <p:attrNameLst>
                                          <p:attrName>ppt_x</p:attrName>
                                        </p:attrNameLst>
                                      </p:cBhvr>
                                      <p:tavLst>
                                        <p:tav tm="0">
                                          <p:val>
                                            <p:strVal val="#ppt_x"/>
                                          </p:val>
                                        </p:tav>
                                        <p:tav tm="100000">
                                          <p:val>
                                            <p:strVal val="#ppt_x"/>
                                          </p:val>
                                        </p:tav>
                                      </p:tavLst>
                                    </p:anim>
                                    <p:anim calcmode="lin" valueType="num">
                                      <p:cBhvr>
                                        <p:cTn id="105" dur="1000" fill="hold"/>
                                        <p:tgtEl>
                                          <p:spTgt spid="91"/>
                                        </p:tgtEl>
                                        <p:attrNameLst>
                                          <p:attrName>ppt_y</p:attrName>
                                        </p:attrNameLst>
                                      </p:cBhvr>
                                      <p:tavLst>
                                        <p:tav tm="0">
                                          <p:val>
                                            <p:strVal val="#ppt_y+.1"/>
                                          </p:val>
                                        </p:tav>
                                        <p:tav tm="100000">
                                          <p:val>
                                            <p:strVal val="#ppt_y"/>
                                          </p:val>
                                        </p:tav>
                                      </p:tavLst>
                                    </p:anim>
                                  </p:childTnLst>
                                </p:cTn>
                              </p:par>
                            </p:childTnLst>
                          </p:cTn>
                        </p:par>
                        <p:par>
                          <p:cTn id="106" fill="hold">
                            <p:stCondLst>
                              <p:cond delay="13500"/>
                            </p:stCondLst>
                            <p:childTnLst>
                              <p:par>
                                <p:cTn id="107" presetID="2" presetClass="entr" presetSubtype="4" fill="hold" nodeType="afterEffect">
                                  <p:stCondLst>
                                    <p:cond delay="0"/>
                                  </p:stCondLst>
                                  <p:childTnLst>
                                    <p:set>
                                      <p:cBhvr>
                                        <p:cTn id="108" dur="1" fill="hold">
                                          <p:stCondLst>
                                            <p:cond delay="0"/>
                                          </p:stCondLst>
                                        </p:cTn>
                                        <p:tgtEl>
                                          <p:spTgt spid="79"/>
                                        </p:tgtEl>
                                        <p:attrNameLst>
                                          <p:attrName>style.visibility</p:attrName>
                                        </p:attrNameLst>
                                      </p:cBhvr>
                                      <p:to>
                                        <p:strVal val="visible"/>
                                      </p:to>
                                    </p:set>
                                    <p:anim calcmode="lin" valueType="num">
                                      <p:cBhvr additive="base">
                                        <p:cTn id="109" dur="500" fill="hold"/>
                                        <p:tgtEl>
                                          <p:spTgt spid="79"/>
                                        </p:tgtEl>
                                        <p:attrNameLst>
                                          <p:attrName>ppt_x</p:attrName>
                                        </p:attrNameLst>
                                      </p:cBhvr>
                                      <p:tavLst>
                                        <p:tav tm="0">
                                          <p:val>
                                            <p:strVal val="#ppt_x"/>
                                          </p:val>
                                        </p:tav>
                                        <p:tav tm="100000">
                                          <p:val>
                                            <p:strVal val="#ppt_x"/>
                                          </p:val>
                                        </p:tav>
                                      </p:tavLst>
                                    </p:anim>
                                    <p:anim calcmode="lin" valueType="num">
                                      <p:cBhvr additive="base">
                                        <p:cTn id="110" dur="500" fill="hold"/>
                                        <p:tgtEl>
                                          <p:spTgt spid="79"/>
                                        </p:tgtEl>
                                        <p:attrNameLst>
                                          <p:attrName>ppt_y</p:attrName>
                                        </p:attrNameLst>
                                      </p:cBhvr>
                                      <p:tavLst>
                                        <p:tav tm="0">
                                          <p:val>
                                            <p:strVal val="1+#ppt_h/2"/>
                                          </p:val>
                                        </p:tav>
                                        <p:tav tm="100000">
                                          <p:val>
                                            <p:strVal val="#ppt_y"/>
                                          </p:val>
                                        </p:tav>
                                      </p:tavLst>
                                    </p:anim>
                                  </p:childTnLst>
                                </p:cTn>
                              </p:par>
                            </p:childTnLst>
                          </p:cTn>
                        </p:par>
                        <p:par>
                          <p:cTn id="111" fill="hold">
                            <p:stCondLst>
                              <p:cond delay="14000"/>
                            </p:stCondLst>
                            <p:childTnLst>
                              <p:par>
                                <p:cTn id="112" presetID="10" presetClass="entr" presetSubtype="0" fill="hold" nodeType="afterEffect">
                                  <p:stCondLst>
                                    <p:cond delay="0"/>
                                  </p:stCondLst>
                                  <p:childTnLst>
                                    <p:set>
                                      <p:cBhvr>
                                        <p:cTn id="113" dur="1" fill="hold">
                                          <p:stCondLst>
                                            <p:cond delay="0"/>
                                          </p:stCondLst>
                                        </p:cTn>
                                        <p:tgtEl>
                                          <p:spTgt spid="153"/>
                                        </p:tgtEl>
                                        <p:attrNameLst>
                                          <p:attrName>style.visibility</p:attrName>
                                        </p:attrNameLst>
                                      </p:cBhvr>
                                      <p:to>
                                        <p:strVal val="visible"/>
                                      </p:to>
                                    </p:set>
                                    <p:animEffect transition="in" filter="fade">
                                      <p:cBhvr>
                                        <p:cTn id="114" dur="500"/>
                                        <p:tgtEl>
                                          <p:spTgt spid="153"/>
                                        </p:tgtEl>
                                      </p:cBhvr>
                                    </p:animEffect>
                                  </p:childTnLst>
                                </p:cTn>
                              </p:par>
                            </p:childTnLst>
                          </p:cTn>
                        </p:par>
                        <p:par>
                          <p:cTn id="115" fill="hold">
                            <p:stCondLst>
                              <p:cond delay="14500"/>
                            </p:stCondLst>
                            <p:childTnLst>
                              <p:par>
                                <p:cTn id="116" presetID="22" presetClass="entr" presetSubtype="4" fill="hold" nodeType="afterEffect">
                                  <p:stCondLst>
                                    <p:cond delay="0"/>
                                  </p:stCondLst>
                                  <p:childTnLst>
                                    <p:set>
                                      <p:cBhvr>
                                        <p:cTn id="117" dur="1" fill="hold">
                                          <p:stCondLst>
                                            <p:cond delay="0"/>
                                          </p:stCondLst>
                                        </p:cTn>
                                        <p:tgtEl>
                                          <p:spTgt spid="137"/>
                                        </p:tgtEl>
                                        <p:attrNameLst>
                                          <p:attrName>style.visibility</p:attrName>
                                        </p:attrNameLst>
                                      </p:cBhvr>
                                      <p:to>
                                        <p:strVal val="visible"/>
                                      </p:to>
                                    </p:set>
                                    <p:animEffect transition="in" filter="wipe(down)">
                                      <p:cBhvr>
                                        <p:cTn id="118" dur="500"/>
                                        <p:tgtEl>
                                          <p:spTgt spid="137"/>
                                        </p:tgtEl>
                                      </p:cBhvr>
                                    </p:animEffect>
                                  </p:childTnLst>
                                </p:cTn>
                              </p:par>
                            </p:childTnLst>
                          </p:cTn>
                        </p:par>
                        <p:par>
                          <p:cTn id="119" fill="hold">
                            <p:stCondLst>
                              <p:cond delay="15000"/>
                            </p:stCondLst>
                            <p:childTnLst>
                              <p:par>
                                <p:cTn id="120" presetID="42" presetClass="entr" presetSubtype="0" fill="hold" nodeType="afterEffect">
                                  <p:stCondLst>
                                    <p:cond delay="0"/>
                                  </p:stCondLst>
                                  <p:childTnLst>
                                    <p:set>
                                      <p:cBhvr>
                                        <p:cTn id="121" dur="1" fill="hold">
                                          <p:stCondLst>
                                            <p:cond delay="0"/>
                                          </p:stCondLst>
                                        </p:cTn>
                                        <p:tgtEl>
                                          <p:spTgt spid="94"/>
                                        </p:tgtEl>
                                        <p:attrNameLst>
                                          <p:attrName>style.visibility</p:attrName>
                                        </p:attrNameLst>
                                      </p:cBhvr>
                                      <p:to>
                                        <p:strVal val="visible"/>
                                      </p:to>
                                    </p:set>
                                    <p:animEffect transition="in" filter="fade">
                                      <p:cBhvr>
                                        <p:cTn id="122" dur="1000"/>
                                        <p:tgtEl>
                                          <p:spTgt spid="94"/>
                                        </p:tgtEl>
                                      </p:cBhvr>
                                    </p:animEffect>
                                    <p:anim calcmode="lin" valueType="num">
                                      <p:cBhvr>
                                        <p:cTn id="123" dur="1000" fill="hold"/>
                                        <p:tgtEl>
                                          <p:spTgt spid="94"/>
                                        </p:tgtEl>
                                        <p:attrNameLst>
                                          <p:attrName>ppt_x</p:attrName>
                                        </p:attrNameLst>
                                      </p:cBhvr>
                                      <p:tavLst>
                                        <p:tav tm="0">
                                          <p:val>
                                            <p:strVal val="#ppt_x"/>
                                          </p:val>
                                        </p:tav>
                                        <p:tav tm="100000">
                                          <p:val>
                                            <p:strVal val="#ppt_x"/>
                                          </p:val>
                                        </p:tav>
                                      </p:tavLst>
                                    </p:anim>
                                    <p:anim calcmode="lin" valueType="num">
                                      <p:cBhvr>
                                        <p:cTn id="124" dur="1000" fill="hold"/>
                                        <p:tgtEl>
                                          <p:spTgt spid="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1739161" y="8981575"/>
            <a:ext cx="20940713" cy="2800774"/>
            <a:chOff x="-27767" y="2303624"/>
            <a:chExt cx="9910833" cy="767521"/>
          </a:xfrm>
        </p:grpSpPr>
        <p:sp>
          <p:nvSpPr>
            <p:cNvPr id="51" name="TextBox 50"/>
            <p:cNvSpPr txBox="1"/>
            <p:nvPr/>
          </p:nvSpPr>
          <p:spPr>
            <a:xfrm>
              <a:off x="-27767" y="2809261"/>
              <a:ext cx="9909706" cy="261884"/>
            </a:xfrm>
            <a:prstGeom prst="rect">
              <a:avLst/>
            </a:prstGeom>
            <a:noFill/>
          </p:spPr>
          <p:txBody>
            <a:bodyPr wrap="square" rtlCol="0">
              <a:spAutoFit/>
            </a:bodyPr>
            <a:lstStyle/>
            <a:p>
              <a:pPr algn="just">
                <a:lnSpc>
                  <a:spcPct val="130000"/>
                </a:lnSpc>
              </a:pPr>
              <a:r>
                <a:rPr lang="pt-BR" sz="2200" dirty="0">
                  <a:latin typeface="Lato Light"/>
                  <a:cs typeface="Lato Ligh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2200" dirty="0">
                <a:latin typeface="Lato Light"/>
                <a:cs typeface="Lato Light"/>
              </a:endParaRPr>
            </a:p>
          </p:txBody>
        </p:sp>
        <p:sp>
          <p:nvSpPr>
            <p:cNvPr id="53" name="TextBox 52"/>
            <p:cNvSpPr txBox="1"/>
            <p:nvPr/>
          </p:nvSpPr>
          <p:spPr>
            <a:xfrm>
              <a:off x="-6117" y="2303624"/>
              <a:ext cx="1679484" cy="193988"/>
            </a:xfrm>
            <a:prstGeom prst="rect">
              <a:avLst/>
            </a:prstGeom>
            <a:noFill/>
          </p:spPr>
          <p:txBody>
            <a:bodyPr wrap="none" rtlCol="0">
              <a:spAutoFit/>
            </a:bodyPr>
            <a:lstStyle/>
            <a:p>
              <a:r>
                <a:rPr lang="id-ID" sz="4000" b="1" dirty="0">
                  <a:solidFill>
                    <a:schemeClr val="tx2"/>
                  </a:solidFill>
                  <a:latin typeface="+mj-lt"/>
                </a:rPr>
                <a:t>Service Circles</a:t>
              </a:r>
            </a:p>
          </p:txBody>
        </p:sp>
        <p:sp>
          <p:nvSpPr>
            <p:cNvPr id="54" name="TextBox 53"/>
            <p:cNvSpPr txBox="1"/>
            <p:nvPr/>
          </p:nvSpPr>
          <p:spPr>
            <a:xfrm>
              <a:off x="1312356" y="2497033"/>
              <a:ext cx="8570710" cy="261884"/>
            </a:xfrm>
            <a:prstGeom prst="rect">
              <a:avLst/>
            </a:prstGeom>
            <a:noFill/>
          </p:spPr>
          <p:txBody>
            <a:bodyPr wrap="square" rtlCol="0">
              <a:spAutoFit/>
            </a:bodyPr>
            <a:lstStyle/>
            <a:p>
              <a:pPr algn="just">
                <a:lnSpc>
                  <a:spcPct val="130000"/>
                </a:lnSpc>
              </a:pPr>
              <a:r>
                <a:rPr lang="pt-BR" sz="2200" dirty="0">
                  <a:solidFill>
                    <a:schemeClr val="tx2"/>
                  </a:solidFill>
                  <a:latin typeface="Lato Light"/>
                  <a:cs typeface="Lato Light"/>
                </a:rPr>
                <a:t>Lorem ipsum dolor </a:t>
              </a:r>
              <a:r>
                <a:rPr lang="pt-BR" sz="2200" dirty="0">
                  <a:latin typeface="Lato Light"/>
                  <a:cs typeface="Lato Light"/>
                </a:rPr>
                <a:t>sit amet, consectetur adipiscing elit. Aliquam tincidunt ante nec sem Pellentesque vel mauris quis nisl ornare rutrum in id risus. Proin vehicula ut sem et tempus. Interdum et malesuada fames ac ante ipsum primis in faucibus.</a:t>
              </a:r>
              <a:endParaRPr lang="en-US" sz="2200" dirty="0">
                <a:latin typeface="Lato Light"/>
                <a:cs typeface="Lato Light"/>
              </a:endParaRPr>
            </a:p>
          </p:txBody>
        </p:sp>
        <p:sp>
          <p:nvSpPr>
            <p:cNvPr id="55" name="TextBox 54"/>
            <p:cNvSpPr txBox="1"/>
            <p:nvPr/>
          </p:nvSpPr>
          <p:spPr>
            <a:xfrm>
              <a:off x="-27767" y="2408813"/>
              <a:ext cx="1554534" cy="480754"/>
            </a:xfrm>
            <a:prstGeom prst="rect">
              <a:avLst/>
            </a:prstGeom>
            <a:noFill/>
          </p:spPr>
          <p:txBody>
            <a:bodyPr wrap="square" rtlCol="0">
              <a:spAutoFit/>
            </a:bodyPr>
            <a:lstStyle/>
            <a:p>
              <a:r>
                <a:rPr lang="id-ID" sz="10800" b="1" dirty="0">
                  <a:solidFill>
                    <a:schemeClr val="accent2"/>
                  </a:solidFill>
                  <a:latin typeface="Lato Light"/>
                  <a:cs typeface="Lato Light"/>
                </a:rPr>
                <a:t>45%</a:t>
              </a:r>
            </a:p>
          </p:txBody>
        </p:sp>
      </p:grpSp>
      <p:graphicFrame>
        <p:nvGraphicFramePr>
          <p:cNvPr id="10" name="Chart 1"/>
          <p:cNvGraphicFramePr>
            <a:graphicFrameLocks/>
          </p:cNvGraphicFramePr>
          <p:nvPr>
            <p:extLst>
              <p:ext uri="{D42A27DB-BD31-4B8C-83A1-F6EECF244321}">
                <p14:modId xmlns:p14="http://schemas.microsoft.com/office/powerpoint/2010/main" val="3128267313"/>
              </p:ext>
            </p:extLst>
          </p:nvPr>
        </p:nvGraphicFramePr>
        <p:xfrm>
          <a:off x="1801624" y="3488888"/>
          <a:ext cx="5044492" cy="526707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Chart 1"/>
          <p:cNvGraphicFramePr>
            <a:graphicFrameLocks/>
          </p:cNvGraphicFramePr>
          <p:nvPr>
            <p:extLst>
              <p:ext uri="{D42A27DB-BD31-4B8C-83A1-F6EECF244321}">
                <p14:modId xmlns:p14="http://schemas.microsoft.com/office/powerpoint/2010/main" val="934414845"/>
              </p:ext>
            </p:extLst>
          </p:nvPr>
        </p:nvGraphicFramePr>
        <p:xfrm>
          <a:off x="6978597" y="3515730"/>
          <a:ext cx="5044492" cy="526707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
          <p:cNvGraphicFramePr>
            <a:graphicFrameLocks/>
          </p:cNvGraphicFramePr>
          <p:nvPr>
            <p:extLst>
              <p:ext uri="{D42A27DB-BD31-4B8C-83A1-F6EECF244321}">
                <p14:modId xmlns:p14="http://schemas.microsoft.com/office/powerpoint/2010/main" val="334212431"/>
              </p:ext>
            </p:extLst>
          </p:nvPr>
        </p:nvGraphicFramePr>
        <p:xfrm>
          <a:off x="12177331" y="3510974"/>
          <a:ext cx="5044492" cy="526707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Chart 1"/>
          <p:cNvGraphicFramePr>
            <a:graphicFrameLocks/>
          </p:cNvGraphicFramePr>
          <p:nvPr>
            <p:extLst>
              <p:ext uri="{D42A27DB-BD31-4B8C-83A1-F6EECF244321}">
                <p14:modId xmlns:p14="http://schemas.microsoft.com/office/powerpoint/2010/main" val="2599751529"/>
              </p:ext>
            </p:extLst>
          </p:nvPr>
        </p:nvGraphicFramePr>
        <p:xfrm>
          <a:off x="17354304" y="3537816"/>
          <a:ext cx="5044492" cy="5267072"/>
        </p:xfrm>
        <a:graphic>
          <a:graphicData uri="http://schemas.openxmlformats.org/drawingml/2006/chart">
            <c:chart xmlns:c="http://schemas.openxmlformats.org/drawingml/2006/chart" xmlns:r="http://schemas.openxmlformats.org/officeDocument/2006/relationships" r:id="rId5"/>
          </a:graphicData>
        </a:graphic>
      </p:graphicFrame>
      <p:grpSp>
        <p:nvGrpSpPr>
          <p:cNvPr id="18" name="Group 17"/>
          <p:cNvGrpSpPr/>
          <p:nvPr/>
        </p:nvGrpSpPr>
        <p:grpSpPr>
          <a:xfrm>
            <a:off x="6008975" y="483017"/>
            <a:ext cx="12359700" cy="2079087"/>
            <a:chOff x="5988388" y="483017"/>
            <a:chExt cx="12359700" cy="2079087"/>
          </a:xfrm>
        </p:grpSpPr>
        <p:sp>
          <p:nvSpPr>
            <p:cNvPr id="19" name="TextBox 18"/>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Bar Report</a:t>
              </a:r>
            </a:p>
          </p:txBody>
        </p:sp>
        <p:sp>
          <p:nvSpPr>
            <p:cNvPr id="20" name="Rectangle 19"/>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21"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760616940"/>
      </p:ext>
    </p:extLst>
  </p:cSld>
  <p:clrMapOvr>
    <a:masterClrMapping/>
  </p:clrMapOvr>
  <p:transition xmlns:p14="http://schemas.microsoft.com/office/powerpoint/2010/main" spd="slow" advClick="0" advTm="4000">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900" decel="100000" fill="hold"/>
                                        <p:tgtEl>
                                          <p:spTgt spid="1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par>
                          <p:cTn id="27" fill="hold">
                            <p:stCondLst>
                              <p:cond delay="3000"/>
                            </p:stCondLst>
                            <p:childTnLst>
                              <p:par>
                                <p:cTn id="28" presetID="10" presetClass="entr" presetSubtype="0" fill="hold" nodeType="after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fade">
                                      <p:cBhvr>
                                        <p:cTn id="3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Graphic spid="13" grpId="0">
        <p:bldAsOne/>
      </p:bldGraphic>
      <p:bldGraphic spid="14" grpId="0">
        <p:bldAsOne/>
      </p:bldGraphic>
      <p:bldGraphic spid="15" grpId="0">
        <p:bldAsOne/>
      </p:bldGraphic>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Connector 29"/>
          <p:cNvCxnSpPr/>
          <p:nvPr/>
        </p:nvCxnSpPr>
        <p:spPr>
          <a:xfrm>
            <a:off x="2719336" y="5455448"/>
            <a:ext cx="19028109" cy="0"/>
          </a:xfrm>
          <a:prstGeom prst="line">
            <a:avLst/>
          </a:prstGeom>
          <a:ln>
            <a:solidFill>
              <a:schemeClr val="bg1">
                <a:lumMod val="85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32" name="Oval 31"/>
          <p:cNvSpPr/>
          <p:nvPr/>
        </p:nvSpPr>
        <p:spPr bwMode="auto">
          <a:xfrm>
            <a:off x="9867570" y="3249889"/>
            <a:ext cx="4604667" cy="4610102"/>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lIns="182843" tIns="91422" rIns="182843" bIns="91422" anchor="ctr"/>
          <a:lstStyle/>
          <a:p>
            <a:pPr algn="ctr"/>
            <a:endParaRPr lang="en-US" sz="3000" b="1" dirty="0">
              <a:solidFill>
                <a:schemeClr val="bg1"/>
              </a:solidFill>
              <a:latin typeface="Lato Light"/>
              <a:ea typeface="ＭＳ Ｐゴシック" charset="0"/>
              <a:cs typeface="Lato Light"/>
            </a:endParaRPr>
          </a:p>
          <a:p>
            <a:pPr algn="ctr"/>
            <a:endParaRPr lang="en-US" sz="3000" b="1" dirty="0">
              <a:solidFill>
                <a:schemeClr val="bg1"/>
              </a:solidFill>
              <a:latin typeface="Lato Light"/>
              <a:ea typeface="ＭＳ Ｐゴシック" charset="0"/>
              <a:cs typeface="Lato Light"/>
            </a:endParaRPr>
          </a:p>
          <a:p>
            <a:pPr algn="ctr"/>
            <a:r>
              <a:rPr lang="en-US" sz="3000" b="1" dirty="0">
                <a:solidFill>
                  <a:schemeClr val="bg1"/>
                </a:solidFill>
                <a:latin typeface="Lato Light"/>
                <a:ea typeface="ＭＳ Ｐゴシック" charset="0"/>
                <a:cs typeface="Lato Light"/>
              </a:rPr>
              <a:t>Grown Plan</a:t>
            </a:r>
          </a:p>
        </p:txBody>
      </p:sp>
      <p:sp>
        <p:nvSpPr>
          <p:cNvPr id="41" name="Oval 40"/>
          <p:cNvSpPr/>
          <p:nvPr/>
        </p:nvSpPr>
        <p:spPr bwMode="auto">
          <a:xfrm>
            <a:off x="4331817" y="3753648"/>
            <a:ext cx="3580467" cy="358563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anchor="ctr"/>
          <a:lstStyle/>
          <a:p>
            <a:pPr algn="ctr">
              <a:defRPr/>
            </a:pPr>
            <a:endParaRPr lang="en-US" sz="3000" b="1" dirty="0">
              <a:solidFill>
                <a:schemeClr val="bg1"/>
              </a:solidFill>
              <a:latin typeface="Lato Light"/>
              <a:cs typeface="Lato Light"/>
            </a:endParaRPr>
          </a:p>
          <a:p>
            <a:pPr algn="ctr">
              <a:defRPr/>
            </a:pPr>
            <a:endParaRPr lang="en-US" sz="3000" b="1" dirty="0">
              <a:solidFill>
                <a:schemeClr val="bg1"/>
              </a:solidFill>
              <a:latin typeface="Lato Light"/>
              <a:cs typeface="Lato Light"/>
            </a:endParaRPr>
          </a:p>
          <a:p>
            <a:pPr algn="ctr">
              <a:defRPr/>
            </a:pPr>
            <a:r>
              <a:rPr lang="en-US" sz="3000" b="1" dirty="0">
                <a:solidFill>
                  <a:schemeClr val="bg1"/>
                </a:solidFill>
                <a:latin typeface="Lato Light"/>
                <a:cs typeface="Lato Light"/>
              </a:rPr>
              <a:t>Achievement</a:t>
            </a:r>
          </a:p>
        </p:txBody>
      </p:sp>
      <p:sp>
        <p:nvSpPr>
          <p:cNvPr id="54" name="Oval 53"/>
          <p:cNvSpPr/>
          <p:nvPr/>
        </p:nvSpPr>
        <p:spPr bwMode="auto">
          <a:xfrm>
            <a:off x="16554498" y="3753648"/>
            <a:ext cx="3580467" cy="3585632"/>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lIns="182843" tIns="91422" rIns="182843" bIns="91422" anchor="ctr"/>
          <a:lstStyle/>
          <a:p>
            <a:pPr algn="ctr">
              <a:defRPr/>
            </a:pPr>
            <a:endParaRPr lang="en-US" sz="3000" b="1" dirty="0">
              <a:solidFill>
                <a:schemeClr val="bg1"/>
              </a:solidFill>
              <a:latin typeface="Lato Light"/>
              <a:cs typeface="Lato Light"/>
            </a:endParaRPr>
          </a:p>
          <a:p>
            <a:pPr algn="ctr">
              <a:defRPr/>
            </a:pPr>
            <a:endParaRPr lang="en-US" sz="3000" b="1" dirty="0">
              <a:solidFill>
                <a:schemeClr val="bg1"/>
              </a:solidFill>
              <a:latin typeface="Lato Light"/>
              <a:cs typeface="Lato Light"/>
            </a:endParaRPr>
          </a:p>
          <a:p>
            <a:pPr algn="ctr">
              <a:defRPr/>
            </a:pPr>
            <a:r>
              <a:rPr lang="en-US" sz="3000" b="1" dirty="0">
                <a:solidFill>
                  <a:schemeClr val="bg1"/>
                </a:solidFill>
                <a:latin typeface="Lato Light"/>
                <a:cs typeface="Lato Light"/>
              </a:rPr>
              <a:t>Approved</a:t>
            </a:r>
          </a:p>
        </p:txBody>
      </p:sp>
      <p:sp>
        <p:nvSpPr>
          <p:cNvPr id="58" name="Content Placeholder 2"/>
          <p:cNvSpPr txBox="1">
            <a:spLocks/>
          </p:cNvSpPr>
          <p:nvPr/>
        </p:nvSpPr>
        <p:spPr bwMode="auto">
          <a:xfrm>
            <a:off x="3472668" y="9388223"/>
            <a:ext cx="5235270" cy="1947334"/>
          </a:xfrm>
          <a:prstGeom prst="rect">
            <a:avLst/>
          </a:prstGeom>
        </p:spPr>
        <p:txBody>
          <a:bodyPr wrap="square" lIns="182843" tIns="91422" rIns="182843" bIns="91422" numCol="1" anchor="t" anchorCtr="0" compatLnSpc="1">
            <a:prstTxWarp prst="textNoShape">
              <a:avLst/>
            </a:prstTxWarp>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endParaRPr lang="en-US" dirty="0">
              <a:latin typeface="Lato Light"/>
            </a:endParaRPr>
          </a:p>
        </p:txBody>
      </p:sp>
      <p:sp>
        <p:nvSpPr>
          <p:cNvPr id="59" name="Title 13"/>
          <p:cNvSpPr txBox="1">
            <a:spLocks/>
          </p:cNvSpPr>
          <p:nvPr/>
        </p:nvSpPr>
        <p:spPr bwMode="auto">
          <a:xfrm>
            <a:off x="3299147" y="8219814"/>
            <a:ext cx="5582312"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nchor="ctr">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r>
              <a:rPr lang="en-US" sz="5400" dirty="0">
                <a:solidFill>
                  <a:schemeClr val="tx2"/>
                </a:solidFill>
                <a:latin typeface="Lato Regular"/>
                <a:cs typeface="Lato Regular"/>
              </a:rPr>
              <a:t>Step 1</a:t>
            </a:r>
          </a:p>
        </p:txBody>
      </p:sp>
      <p:sp>
        <p:nvSpPr>
          <p:cNvPr id="61" name="Content Placeholder 2"/>
          <p:cNvSpPr txBox="1">
            <a:spLocks/>
          </p:cNvSpPr>
          <p:nvPr/>
        </p:nvSpPr>
        <p:spPr bwMode="auto">
          <a:xfrm>
            <a:off x="9592473" y="9388224"/>
            <a:ext cx="5408791" cy="164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pPr>
            <a:r>
              <a:rPr lang="en-US" sz="2400" dirty="0">
                <a:latin typeface="Lato Light"/>
                <a:cs typeface="Lato Light"/>
              </a:rPr>
              <a:t>Lorem ipsum dolor sit amet, consectetur adipiscing elit. Curabitur elementum posuere pretium. Quisque nibh dolor, dignissim ac dignissim ut</a:t>
            </a:r>
            <a:endParaRPr lang="en-US" sz="2400" dirty="0">
              <a:latin typeface="Lato Light"/>
            </a:endParaRPr>
          </a:p>
          <a:p>
            <a:pPr algn="ctr">
              <a:spcBef>
                <a:spcPct val="20000"/>
              </a:spcBef>
              <a:buFont typeface="Arial" charset="0"/>
              <a:buNone/>
            </a:pPr>
            <a:endParaRPr lang="en-US" sz="2400" dirty="0">
              <a:solidFill>
                <a:srgbClr val="A6A6A6"/>
              </a:solidFill>
              <a:latin typeface="Lato Light"/>
            </a:endParaRPr>
          </a:p>
        </p:txBody>
      </p:sp>
      <p:sp>
        <p:nvSpPr>
          <p:cNvPr id="62" name="Title 13"/>
          <p:cNvSpPr txBox="1">
            <a:spLocks/>
          </p:cNvSpPr>
          <p:nvPr/>
        </p:nvSpPr>
        <p:spPr bwMode="auto">
          <a:xfrm>
            <a:off x="9418953" y="8219814"/>
            <a:ext cx="5582312"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nchor="ctr">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r>
              <a:rPr lang="en-US" sz="5400" dirty="0">
                <a:solidFill>
                  <a:schemeClr val="tx2"/>
                </a:solidFill>
                <a:latin typeface="Lato Regular"/>
                <a:cs typeface="Lato Regular"/>
              </a:rPr>
              <a:t>Step 2</a:t>
            </a:r>
          </a:p>
        </p:txBody>
      </p:sp>
      <p:sp>
        <p:nvSpPr>
          <p:cNvPr id="66" name="Title 13"/>
          <p:cNvSpPr txBox="1">
            <a:spLocks/>
          </p:cNvSpPr>
          <p:nvPr/>
        </p:nvSpPr>
        <p:spPr bwMode="auto">
          <a:xfrm>
            <a:off x="15530297" y="8219814"/>
            <a:ext cx="5582312"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nchor="ctr">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r>
              <a:rPr lang="en-US" sz="5400" dirty="0">
                <a:solidFill>
                  <a:schemeClr val="tx2"/>
                </a:solidFill>
                <a:latin typeface="Lato Regular"/>
                <a:cs typeface="Lato Regular"/>
              </a:rPr>
              <a:t>Step 3</a:t>
            </a:r>
          </a:p>
        </p:txBody>
      </p:sp>
      <p:sp>
        <p:nvSpPr>
          <p:cNvPr id="67" name="AutoShape 39"/>
          <p:cNvSpPr>
            <a:spLocks/>
          </p:cNvSpPr>
          <p:nvPr/>
        </p:nvSpPr>
        <p:spPr bwMode="auto">
          <a:xfrm>
            <a:off x="18046095" y="4496628"/>
            <a:ext cx="810461" cy="810672"/>
          </a:xfrm>
          <a:custGeom>
            <a:avLst/>
            <a:gdLst>
              <a:gd name="T0" fmla="*/ 10797 w 21595"/>
              <a:gd name="T1" fmla="*/ 10800 h 21600"/>
              <a:gd name="T2" fmla="*/ 10797 w 21595"/>
              <a:gd name="T3" fmla="*/ 10800 h 21600"/>
              <a:gd name="T4" fmla="*/ 10797 w 21595"/>
              <a:gd name="T5" fmla="*/ 10800 h 21600"/>
              <a:gd name="T6" fmla="*/ 10797 w 21595"/>
              <a:gd name="T7" fmla="*/ 10800 h 21600"/>
            </a:gdLst>
            <a:ahLst/>
            <a:cxnLst>
              <a:cxn ang="0">
                <a:pos x="T0" y="T1"/>
              </a:cxn>
              <a:cxn ang="0">
                <a:pos x="T2" y="T3"/>
              </a:cxn>
              <a:cxn ang="0">
                <a:pos x="T4" y="T5"/>
              </a:cxn>
              <a:cxn ang="0">
                <a:pos x="T6" y="T7"/>
              </a:cxn>
            </a:cxnLst>
            <a:rect l="0" t="0" r="r" b="b"/>
            <a:pathLst>
              <a:path w="21595" h="21600">
                <a:moveTo>
                  <a:pt x="8043" y="21599"/>
                </a:moveTo>
                <a:cubicBezTo>
                  <a:pt x="7769" y="21599"/>
                  <a:pt x="7477" y="21507"/>
                  <a:pt x="7164" y="21320"/>
                </a:cubicBezTo>
                <a:cubicBezTo>
                  <a:pt x="6850" y="21132"/>
                  <a:pt x="6608" y="20916"/>
                  <a:pt x="6436" y="20665"/>
                </a:cubicBezTo>
                <a:lnTo>
                  <a:pt x="266" y="11697"/>
                </a:lnTo>
                <a:cubicBezTo>
                  <a:pt x="88" y="11439"/>
                  <a:pt x="0" y="11120"/>
                  <a:pt x="0" y="10741"/>
                </a:cubicBezTo>
                <a:cubicBezTo>
                  <a:pt x="0" y="10362"/>
                  <a:pt x="88" y="10047"/>
                  <a:pt x="266" y="9799"/>
                </a:cubicBezTo>
                <a:lnTo>
                  <a:pt x="2307" y="6831"/>
                </a:lnTo>
                <a:cubicBezTo>
                  <a:pt x="2488" y="6573"/>
                  <a:pt x="2708" y="6445"/>
                  <a:pt x="2970" y="6452"/>
                </a:cubicBezTo>
                <a:cubicBezTo>
                  <a:pt x="3233" y="6459"/>
                  <a:pt x="3448" y="6583"/>
                  <a:pt x="3622" y="6831"/>
                </a:cubicBezTo>
                <a:lnTo>
                  <a:pt x="7903" y="13022"/>
                </a:lnTo>
                <a:cubicBezTo>
                  <a:pt x="8082" y="13280"/>
                  <a:pt x="8302" y="13408"/>
                  <a:pt x="8567" y="13408"/>
                </a:cubicBezTo>
                <a:cubicBezTo>
                  <a:pt x="8827" y="13408"/>
                  <a:pt x="9045" y="13280"/>
                  <a:pt x="9221" y="13022"/>
                </a:cubicBezTo>
                <a:lnTo>
                  <a:pt x="17965" y="393"/>
                </a:lnTo>
                <a:cubicBezTo>
                  <a:pt x="18144" y="127"/>
                  <a:pt x="18364" y="0"/>
                  <a:pt x="18629" y="0"/>
                </a:cubicBezTo>
                <a:cubicBezTo>
                  <a:pt x="18888" y="0"/>
                  <a:pt x="19109" y="127"/>
                  <a:pt x="19292" y="393"/>
                </a:cubicBezTo>
                <a:lnTo>
                  <a:pt x="21333" y="3339"/>
                </a:lnTo>
                <a:cubicBezTo>
                  <a:pt x="21511" y="3601"/>
                  <a:pt x="21600" y="3920"/>
                  <a:pt x="21595" y="4299"/>
                </a:cubicBezTo>
                <a:cubicBezTo>
                  <a:pt x="21590" y="4678"/>
                  <a:pt x="21502" y="4993"/>
                  <a:pt x="21333" y="5241"/>
                </a:cubicBezTo>
                <a:lnTo>
                  <a:pt x="10664" y="20665"/>
                </a:lnTo>
                <a:cubicBezTo>
                  <a:pt x="10482" y="20930"/>
                  <a:pt x="10237" y="21146"/>
                  <a:pt x="9929" y="21330"/>
                </a:cubicBezTo>
                <a:cubicBezTo>
                  <a:pt x="9620" y="21511"/>
                  <a:pt x="9339" y="21599"/>
                  <a:pt x="9079" y="21599"/>
                </a:cubicBezTo>
                <a:lnTo>
                  <a:pt x="8043" y="21599"/>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68" name="AutoShape 31"/>
          <p:cNvSpPr>
            <a:spLocks/>
          </p:cNvSpPr>
          <p:nvPr/>
        </p:nvSpPr>
        <p:spPr bwMode="auto">
          <a:xfrm>
            <a:off x="5764645" y="4621686"/>
            <a:ext cx="813714" cy="8106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276" y="7975"/>
                </a:moveTo>
                <a:cubicBezTo>
                  <a:pt x="3988" y="7975"/>
                  <a:pt x="3706" y="8031"/>
                  <a:pt x="3434" y="8148"/>
                </a:cubicBezTo>
                <a:cubicBezTo>
                  <a:pt x="3160" y="8266"/>
                  <a:pt x="2903" y="8427"/>
                  <a:pt x="2666" y="8627"/>
                </a:cubicBezTo>
                <a:cubicBezTo>
                  <a:pt x="2428" y="8830"/>
                  <a:pt x="2220" y="9071"/>
                  <a:pt x="2044" y="9344"/>
                </a:cubicBezTo>
                <a:cubicBezTo>
                  <a:pt x="1867" y="9620"/>
                  <a:pt x="1730" y="9926"/>
                  <a:pt x="1628" y="10252"/>
                </a:cubicBezTo>
                <a:lnTo>
                  <a:pt x="0" y="16271"/>
                </a:lnTo>
                <a:lnTo>
                  <a:pt x="0" y="1618"/>
                </a:lnTo>
                <a:cubicBezTo>
                  <a:pt x="0" y="1177"/>
                  <a:pt x="132" y="796"/>
                  <a:pt x="399" y="478"/>
                </a:cubicBezTo>
                <a:cubicBezTo>
                  <a:pt x="663" y="161"/>
                  <a:pt x="981" y="0"/>
                  <a:pt x="1348" y="0"/>
                </a:cubicBezTo>
                <a:lnTo>
                  <a:pt x="9459" y="0"/>
                </a:lnTo>
                <a:cubicBezTo>
                  <a:pt x="9824" y="0"/>
                  <a:pt x="10140" y="161"/>
                  <a:pt x="10407" y="478"/>
                </a:cubicBezTo>
                <a:cubicBezTo>
                  <a:pt x="10673" y="796"/>
                  <a:pt x="10806" y="1177"/>
                  <a:pt x="10806" y="1618"/>
                </a:cubicBezTo>
                <a:cubicBezTo>
                  <a:pt x="10806" y="2059"/>
                  <a:pt x="10938" y="2438"/>
                  <a:pt x="11197" y="2749"/>
                </a:cubicBezTo>
                <a:cubicBezTo>
                  <a:pt x="11459" y="3063"/>
                  <a:pt x="11773" y="3222"/>
                  <a:pt x="12142" y="3222"/>
                </a:cubicBezTo>
                <a:lnTo>
                  <a:pt x="17332" y="3222"/>
                </a:lnTo>
                <a:cubicBezTo>
                  <a:pt x="17700" y="3222"/>
                  <a:pt x="18015" y="3384"/>
                  <a:pt x="18277" y="3713"/>
                </a:cubicBezTo>
                <a:cubicBezTo>
                  <a:pt x="18539" y="4042"/>
                  <a:pt x="18669" y="4426"/>
                  <a:pt x="18669" y="4867"/>
                </a:cubicBezTo>
                <a:lnTo>
                  <a:pt x="18669" y="7975"/>
                </a:lnTo>
                <a:lnTo>
                  <a:pt x="4276" y="7975"/>
                </a:lnTo>
                <a:close/>
                <a:moveTo>
                  <a:pt x="21599" y="10140"/>
                </a:moveTo>
                <a:lnTo>
                  <a:pt x="18552" y="20800"/>
                </a:lnTo>
                <a:cubicBezTo>
                  <a:pt x="18505" y="21015"/>
                  <a:pt x="18385" y="21203"/>
                  <a:pt x="18194" y="21362"/>
                </a:cubicBezTo>
                <a:cubicBezTo>
                  <a:pt x="18003" y="21520"/>
                  <a:pt x="17817" y="21599"/>
                  <a:pt x="17638" y="21599"/>
                </a:cubicBezTo>
                <a:lnTo>
                  <a:pt x="504" y="21599"/>
                </a:lnTo>
                <a:lnTo>
                  <a:pt x="3388" y="10913"/>
                </a:lnTo>
                <a:cubicBezTo>
                  <a:pt x="3434" y="10698"/>
                  <a:pt x="3552" y="10516"/>
                  <a:pt x="3745" y="10363"/>
                </a:cubicBezTo>
                <a:cubicBezTo>
                  <a:pt x="3936" y="10213"/>
                  <a:pt x="4120" y="10140"/>
                  <a:pt x="4301" y="10140"/>
                </a:cubicBezTo>
                <a:lnTo>
                  <a:pt x="21599" y="10140"/>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69" name="AutoShape 121"/>
          <p:cNvSpPr>
            <a:spLocks/>
          </p:cNvSpPr>
          <p:nvPr/>
        </p:nvSpPr>
        <p:spPr bwMode="auto">
          <a:xfrm>
            <a:off x="11534953" y="4427357"/>
            <a:ext cx="1252478" cy="1378086"/>
          </a:xfrm>
          <a:custGeom>
            <a:avLst/>
            <a:gdLst>
              <a:gd name="T0" fmla="*/ 10800 w 21600"/>
              <a:gd name="T1" fmla="+- 0 10813 26"/>
              <a:gd name="T2" fmla="*/ 10813 h 21574"/>
              <a:gd name="T3" fmla="*/ 10800 w 21600"/>
              <a:gd name="T4" fmla="+- 0 10813 26"/>
              <a:gd name="T5" fmla="*/ 10813 h 21574"/>
              <a:gd name="T6" fmla="*/ 10800 w 21600"/>
              <a:gd name="T7" fmla="+- 0 10813 26"/>
              <a:gd name="T8" fmla="*/ 10813 h 21574"/>
              <a:gd name="T9" fmla="*/ 10800 w 21600"/>
              <a:gd name="T10" fmla="+- 0 10813 26"/>
              <a:gd name="T11" fmla="*/ 10813 h 21574"/>
            </a:gdLst>
            <a:ahLst/>
            <a:cxnLst>
              <a:cxn ang="0">
                <a:pos x="T0" y="T2"/>
              </a:cxn>
              <a:cxn ang="0">
                <a:pos x="T3" y="T5"/>
              </a:cxn>
              <a:cxn ang="0">
                <a:pos x="T6" y="T8"/>
              </a:cxn>
              <a:cxn ang="0">
                <a:pos x="T9" y="T11"/>
              </a:cxn>
            </a:cxnLst>
            <a:rect l="0" t="0" r="r" b="b"/>
            <a:pathLst>
              <a:path w="21600" h="21574">
                <a:moveTo>
                  <a:pt x="19883" y="9849"/>
                </a:moveTo>
                <a:cubicBezTo>
                  <a:pt x="20430" y="10441"/>
                  <a:pt x="20853" y="11078"/>
                  <a:pt x="21152" y="11757"/>
                </a:cubicBezTo>
                <a:cubicBezTo>
                  <a:pt x="21448" y="12437"/>
                  <a:pt x="21599" y="13164"/>
                  <a:pt x="21599" y="13934"/>
                </a:cubicBezTo>
                <a:cubicBezTo>
                  <a:pt x="21599" y="14988"/>
                  <a:pt x="21324" y="15980"/>
                  <a:pt x="20757" y="16911"/>
                </a:cubicBezTo>
                <a:cubicBezTo>
                  <a:pt x="20194" y="17841"/>
                  <a:pt x="19428" y="18656"/>
                  <a:pt x="18453" y="19346"/>
                </a:cubicBezTo>
                <a:cubicBezTo>
                  <a:pt x="17479" y="20040"/>
                  <a:pt x="16337" y="20584"/>
                  <a:pt x="15016" y="20982"/>
                </a:cubicBezTo>
                <a:cubicBezTo>
                  <a:pt x="13698" y="21373"/>
                  <a:pt x="12293" y="21574"/>
                  <a:pt x="10800" y="21574"/>
                </a:cubicBezTo>
                <a:cubicBezTo>
                  <a:pt x="9310" y="21574"/>
                  <a:pt x="7905" y="21373"/>
                  <a:pt x="6595" y="20982"/>
                </a:cubicBezTo>
                <a:cubicBezTo>
                  <a:pt x="5282" y="20584"/>
                  <a:pt x="4136" y="20040"/>
                  <a:pt x="3154" y="19346"/>
                </a:cubicBezTo>
                <a:cubicBezTo>
                  <a:pt x="2175" y="18656"/>
                  <a:pt x="1405" y="17841"/>
                  <a:pt x="842" y="16911"/>
                </a:cubicBezTo>
                <a:cubicBezTo>
                  <a:pt x="279" y="15978"/>
                  <a:pt x="0" y="14988"/>
                  <a:pt x="0" y="13934"/>
                </a:cubicBezTo>
                <a:cubicBezTo>
                  <a:pt x="0" y="13164"/>
                  <a:pt x="151" y="12434"/>
                  <a:pt x="451" y="11757"/>
                </a:cubicBezTo>
                <a:cubicBezTo>
                  <a:pt x="746" y="11078"/>
                  <a:pt x="1173" y="10441"/>
                  <a:pt x="1720" y="9849"/>
                </a:cubicBezTo>
                <a:cubicBezTo>
                  <a:pt x="1972" y="9553"/>
                  <a:pt x="2419" y="9105"/>
                  <a:pt x="3046" y="8507"/>
                </a:cubicBezTo>
                <a:cubicBezTo>
                  <a:pt x="3677" y="7906"/>
                  <a:pt x="4367" y="7213"/>
                  <a:pt x="5114" y="6421"/>
                </a:cubicBezTo>
                <a:cubicBezTo>
                  <a:pt x="5861" y="5626"/>
                  <a:pt x="6579" y="4758"/>
                  <a:pt x="7282" y="3810"/>
                </a:cubicBezTo>
                <a:cubicBezTo>
                  <a:pt x="7985" y="2860"/>
                  <a:pt x="8556" y="1882"/>
                  <a:pt x="9003" y="873"/>
                </a:cubicBezTo>
                <a:cubicBezTo>
                  <a:pt x="9131" y="560"/>
                  <a:pt x="9370" y="329"/>
                  <a:pt x="9714" y="179"/>
                </a:cubicBezTo>
                <a:cubicBezTo>
                  <a:pt x="10057" y="30"/>
                  <a:pt x="10420" y="-26"/>
                  <a:pt x="10800" y="10"/>
                </a:cubicBezTo>
                <a:cubicBezTo>
                  <a:pt x="11195" y="-26"/>
                  <a:pt x="11558" y="30"/>
                  <a:pt x="11897" y="179"/>
                </a:cubicBezTo>
                <a:cubicBezTo>
                  <a:pt x="12237" y="329"/>
                  <a:pt x="12468" y="560"/>
                  <a:pt x="12596" y="873"/>
                </a:cubicBezTo>
                <a:cubicBezTo>
                  <a:pt x="13015" y="1888"/>
                  <a:pt x="13586" y="2872"/>
                  <a:pt x="14309" y="3816"/>
                </a:cubicBezTo>
                <a:cubicBezTo>
                  <a:pt x="15028" y="4760"/>
                  <a:pt x="15758" y="5626"/>
                  <a:pt x="16505" y="6421"/>
                </a:cubicBezTo>
                <a:cubicBezTo>
                  <a:pt x="17256" y="7213"/>
                  <a:pt x="17934" y="7907"/>
                  <a:pt x="18561" y="8507"/>
                </a:cubicBezTo>
                <a:cubicBezTo>
                  <a:pt x="19188" y="9105"/>
                  <a:pt x="19623" y="9553"/>
                  <a:pt x="19883" y="9849"/>
                </a:cubicBezTo>
                <a:moveTo>
                  <a:pt x="7438" y="17542"/>
                </a:moveTo>
                <a:cubicBezTo>
                  <a:pt x="8188" y="17542"/>
                  <a:pt x="8831" y="17356"/>
                  <a:pt x="9350" y="16987"/>
                </a:cubicBezTo>
                <a:cubicBezTo>
                  <a:pt x="9873" y="16618"/>
                  <a:pt x="10133" y="16167"/>
                  <a:pt x="10133" y="15622"/>
                </a:cubicBezTo>
                <a:cubicBezTo>
                  <a:pt x="10133" y="15239"/>
                  <a:pt x="9993" y="14898"/>
                  <a:pt x="9713" y="14613"/>
                </a:cubicBezTo>
                <a:cubicBezTo>
                  <a:pt x="9634" y="14543"/>
                  <a:pt x="9518" y="14430"/>
                  <a:pt x="9358" y="14283"/>
                </a:cubicBezTo>
                <a:cubicBezTo>
                  <a:pt x="9198" y="14134"/>
                  <a:pt x="9031" y="13959"/>
                  <a:pt x="8851" y="13753"/>
                </a:cubicBezTo>
                <a:cubicBezTo>
                  <a:pt x="8671" y="13553"/>
                  <a:pt x="8492" y="13336"/>
                  <a:pt x="8304" y="13099"/>
                </a:cubicBezTo>
                <a:cubicBezTo>
                  <a:pt x="8120" y="12868"/>
                  <a:pt x="7977" y="12626"/>
                  <a:pt x="7877" y="12372"/>
                </a:cubicBezTo>
                <a:cubicBezTo>
                  <a:pt x="7825" y="12192"/>
                  <a:pt x="7677" y="12115"/>
                  <a:pt x="7438" y="12141"/>
                </a:cubicBezTo>
                <a:cubicBezTo>
                  <a:pt x="7210" y="12107"/>
                  <a:pt x="7054" y="12183"/>
                  <a:pt x="6983" y="12372"/>
                </a:cubicBezTo>
                <a:cubicBezTo>
                  <a:pt x="6883" y="12634"/>
                  <a:pt x="6739" y="12879"/>
                  <a:pt x="6567" y="13108"/>
                </a:cubicBezTo>
                <a:cubicBezTo>
                  <a:pt x="6396" y="13336"/>
                  <a:pt x="6216" y="13553"/>
                  <a:pt x="6032" y="13753"/>
                </a:cubicBezTo>
                <a:cubicBezTo>
                  <a:pt x="5853" y="13959"/>
                  <a:pt x="5677" y="14131"/>
                  <a:pt x="5517" y="14275"/>
                </a:cubicBezTo>
                <a:cubicBezTo>
                  <a:pt x="5358" y="14421"/>
                  <a:pt x="5242" y="14531"/>
                  <a:pt x="5162" y="14613"/>
                </a:cubicBezTo>
                <a:cubicBezTo>
                  <a:pt x="4870" y="14909"/>
                  <a:pt x="4731" y="15247"/>
                  <a:pt x="4743" y="15622"/>
                </a:cubicBezTo>
                <a:cubicBezTo>
                  <a:pt x="4743" y="16155"/>
                  <a:pt x="5002" y="16606"/>
                  <a:pt x="5525" y="16981"/>
                </a:cubicBezTo>
                <a:cubicBezTo>
                  <a:pt x="6048" y="17356"/>
                  <a:pt x="6687" y="17542"/>
                  <a:pt x="7438" y="17542"/>
                </a:cubicBezTo>
              </a:path>
            </a:pathLst>
          </a:custGeom>
          <a:solidFill>
            <a:schemeClr val="bg1"/>
          </a:solidFill>
          <a:ln>
            <a:noFill/>
          </a:ln>
          <a:effectLst/>
          <a:extLst/>
        </p:spPr>
        <p:txBody>
          <a:bodyPr lIns="101578" tIns="101578" rIns="101578" bIns="101578" anchor="ctr"/>
          <a:lstStyle/>
          <a:p>
            <a:pPr defTabSz="914195">
              <a:defRPr/>
            </a:pPr>
            <a:endParaRPr lang="es-ES" sz="58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sp>
        <p:nvSpPr>
          <p:cNvPr id="70" name="Content Placeholder 2"/>
          <p:cNvSpPr txBox="1">
            <a:spLocks/>
          </p:cNvSpPr>
          <p:nvPr/>
        </p:nvSpPr>
        <p:spPr bwMode="auto">
          <a:xfrm>
            <a:off x="3391482" y="9342044"/>
            <a:ext cx="5408791" cy="164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pPr>
            <a:r>
              <a:rPr lang="en-US" sz="2400" dirty="0">
                <a:latin typeface="Lato Light"/>
                <a:cs typeface="Lato Light"/>
              </a:rPr>
              <a:t>Lorem ipsum dolor sit amet, consectetur adipiscing elit. Curabitur elementum posuere pretium. Quisque nibh dolor, dignissim ac dignissim ut</a:t>
            </a:r>
            <a:endParaRPr lang="en-US" sz="2400" dirty="0">
              <a:latin typeface="Lato Light"/>
            </a:endParaRPr>
          </a:p>
          <a:p>
            <a:pPr algn="ctr">
              <a:spcBef>
                <a:spcPct val="20000"/>
              </a:spcBef>
              <a:buFont typeface="Arial" charset="0"/>
              <a:buNone/>
            </a:pPr>
            <a:endParaRPr lang="en-US" sz="2400" dirty="0">
              <a:solidFill>
                <a:srgbClr val="A6A6A6"/>
              </a:solidFill>
              <a:latin typeface="Lato Light"/>
            </a:endParaRPr>
          </a:p>
        </p:txBody>
      </p:sp>
      <p:sp>
        <p:nvSpPr>
          <p:cNvPr id="71" name="Content Placeholder 2"/>
          <p:cNvSpPr txBox="1">
            <a:spLocks/>
          </p:cNvSpPr>
          <p:nvPr/>
        </p:nvSpPr>
        <p:spPr bwMode="auto">
          <a:xfrm>
            <a:off x="15599548" y="9388224"/>
            <a:ext cx="5408791" cy="16456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pPr>
            <a:r>
              <a:rPr lang="en-US" sz="2400" dirty="0">
                <a:latin typeface="Lato Light"/>
                <a:cs typeface="Lato Light"/>
              </a:rPr>
              <a:t>Lorem ipsum dolor sit amet, consectetur adipiscing elit. Curabitur elementum posuere pretium. Quisque nibh dolor, dignissim ac dignissim ut</a:t>
            </a:r>
            <a:endParaRPr lang="en-US" sz="2400" dirty="0">
              <a:latin typeface="Lato Light"/>
            </a:endParaRPr>
          </a:p>
          <a:p>
            <a:pPr algn="ctr">
              <a:spcBef>
                <a:spcPct val="20000"/>
              </a:spcBef>
              <a:buFont typeface="Arial" charset="0"/>
              <a:buNone/>
            </a:pPr>
            <a:endParaRPr lang="en-US" sz="2400" dirty="0">
              <a:solidFill>
                <a:srgbClr val="A6A6A6"/>
              </a:solidFill>
              <a:latin typeface="Lato Light"/>
            </a:endParaRPr>
          </a:p>
        </p:txBody>
      </p:sp>
      <p:grpSp>
        <p:nvGrpSpPr>
          <p:cNvPr id="18" name="Group 17"/>
          <p:cNvGrpSpPr/>
          <p:nvPr/>
        </p:nvGrpSpPr>
        <p:grpSpPr>
          <a:xfrm>
            <a:off x="6008975" y="483017"/>
            <a:ext cx="12359700" cy="2079087"/>
            <a:chOff x="5988388" y="483017"/>
            <a:chExt cx="12359700" cy="2079087"/>
          </a:xfrm>
        </p:grpSpPr>
        <p:sp>
          <p:nvSpPr>
            <p:cNvPr id="19" name="TextBox 18"/>
            <p:cNvSpPr txBox="1"/>
            <p:nvPr/>
          </p:nvSpPr>
          <p:spPr>
            <a:xfrm>
              <a:off x="5988388" y="483017"/>
              <a:ext cx="12359700"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Three Steps for Success</a:t>
              </a:r>
              <a:endParaRPr lang="id-ID" sz="8800" b="1" dirty="0" smtClean="0">
                <a:solidFill>
                  <a:schemeClr val="tx2"/>
                </a:solidFill>
                <a:latin typeface="Lato Regular"/>
                <a:cs typeface="Lato Regular"/>
              </a:endParaRPr>
            </a:p>
          </p:txBody>
        </p:sp>
        <p:sp>
          <p:nvSpPr>
            <p:cNvPr id="20" name="Rectangle 19"/>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21"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54571895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900" decel="100000" fill="hold"/>
                                        <p:tgtEl>
                                          <p:spTgt spid="1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2" presetClass="entr" presetSubtype="8" fill="hold" nodeType="after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wipe(left)">
                                      <p:cBhvr>
                                        <p:cTn id="14" dur="500"/>
                                        <p:tgtEl>
                                          <p:spTgt spid="30"/>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500"/>
                                        <p:tgtEl>
                                          <p:spTgt spid="41"/>
                                        </p:tgtEl>
                                      </p:cBhvr>
                                    </p:animEffect>
                                  </p:childTnLst>
                                </p:cTn>
                              </p:par>
                            </p:childTnLst>
                          </p:cTn>
                        </p:par>
                        <p:par>
                          <p:cTn id="19" fill="hold">
                            <p:stCondLst>
                              <p:cond delay="2000"/>
                            </p:stCondLst>
                            <p:childTnLst>
                              <p:par>
                                <p:cTn id="20" presetID="53" presetClass="entr" presetSubtype="16" fill="hold" grpId="0" nodeType="afterEffect">
                                  <p:stCondLst>
                                    <p:cond delay="0"/>
                                  </p:stCondLst>
                                  <p:childTnLst>
                                    <p:set>
                                      <p:cBhvr>
                                        <p:cTn id="21" dur="1" fill="hold">
                                          <p:stCondLst>
                                            <p:cond delay="0"/>
                                          </p:stCondLst>
                                        </p:cTn>
                                        <p:tgtEl>
                                          <p:spTgt spid="68"/>
                                        </p:tgtEl>
                                        <p:attrNameLst>
                                          <p:attrName>style.visibility</p:attrName>
                                        </p:attrNameLst>
                                      </p:cBhvr>
                                      <p:to>
                                        <p:strVal val="visible"/>
                                      </p:to>
                                    </p:set>
                                    <p:anim calcmode="lin" valueType="num">
                                      <p:cBhvr>
                                        <p:cTn id="22" dur="500" fill="hold"/>
                                        <p:tgtEl>
                                          <p:spTgt spid="68"/>
                                        </p:tgtEl>
                                        <p:attrNameLst>
                                          <p:attrName>ppt_w</p:attrName>
                                        </p:attrNameLst>
                                      </p:cBhvr>
                                      <p:tavLst>
                                        <p:tav tm="0">
                                          <p:val>
                                            <p:fltVal val="0"/>
                                          </p:val>
                                        </p:tav>
                                        <p:tav tm="100000">
                                          <p:val>
                                            <p:strVal val="#ppt_w"/>
                                          </p:val>
                                        </p:tav>
                                      </p:tavLst>
                                    </p:anim>
                                    <p:anim calcmode="lin" valueType="num">
                                      <p:cBhvr>
                                        <p:cTn id="23" dur="500" fill="hold"/>
                                        <p:tgtEl>
                                          <p:spTgt spid="68"/>
                                        </p:tgtEl>
                                        <p:attrNameLst>
                                          <p:attrName>ppt_h</p:attrName>
                                        </p:attrNameLst>
                                      </p:cBhvr>
                                      <p:tavLst>
                                        <p:tav tm="0">
                                          <p:val>
                                            <p:fltVal val="0"/>
                                          </p:val>
                                        </p:tav>
                                        <p:tav tm="100000">
                                          <p:val>
                                            <p:strVal val="#ppt_h"/>
                                          </p:val>
                                        </p:tav>
                                      </p:tavLst>
                                    </p:anim>
                                    <p:animEffect transition="in" filter="fade">
                                      <p:cBhvr>
                                        <p:cTn id="24" dur="500"/>
                                        <p:tgtEl>
                                          <p:spTgt spid="68"/>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59"/>
                                        </p:tgtEl>
                                        <p:attrNameLst>
                                          <p:attrName>style.visibility</p:attrName>
                                        </p:attrNameLst>
                                      </p:cBhvr>
                                      <p:to>
                                        <p:strVal val="visible"/>
                                      </p:to>
                                    </p:set>
                                    <p:animEffect transition="in" filter="fade">
                                      <p:cBhvr>
                                        <p:cTn id="28" dur="500"/>
                                        <p:tgtEl>
                                          <p:spTgt spid="59"/>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70"/>
                                        </p:tgtEl>
                                        <p:attrNameLst>
                                          <p:attrName>style.visibility</p:attrName>
                                        </p:attrNameLst>
                                      </p:cBhvr>
                                      <p:to>
                                        <p:strVal val="visible"/>
                                      </p:to>
                                    </p:set>
                                    <p:animEffect transition="in" filter="fade">
                                      <p:cBhvr>
                                        <p:cTn id="32" dur="500"/>
                                        <p:tgtEl>
                                          <p:spTgt spid="70"/>
                                        </p:tgtEl>
                                      </p:cBhvr>
                                    </p:animEffect>
                                  </p:childTnLst>
                                </p:cTn>
                              </p:par>
                            </p:childTnLst>
                          </p:cTn>
                        </p:par>
                        <p:par>
                          <p:cTn id="33" fill="hold">
                            <p:stCondLst>
                              <p:cond delay="3500"/>
                            </p:stCondLst>
                            <p:childTnLst>
                              <p:par>
                                <p:cTn id="34" presetID="10" presetClass="entr" presetSubtype="0" fill="hold" grpId="0" nodeType="after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500"/>
                                        <p:tgtEl>
                                          <p:spTgt spid="32"/>
                                        </p:tgtEl>
                                      </p:cBhvr>
                                    </p:animEffect>
                                  </p:childTnLst>
                                </p:cTn>
                              </p:par>
                            </p:childTnLst>
                          </p:cTn>
                        </p:par>
                        <p:par>
                          <p:cTn id="37" fill="hold">
                            <p:stCondLst>
                              <p:cond delay="4000"/>
                            </p:stCondLst>
                            <p:childTnLst>
                              <p:par>
                                <p:cTn id="38" presetID="53" presetClass="entr" presetSubtype="16" fill="hold" grpId="0" nodeType="afterEffect">
                                  <p:stCondLst>
                                    <p:cond delay="0"/>
                                  </p:stCondLst>
                                  <p:childTnLst>
                                    <p:set>
                                      <p:cBhvr>
                                        <p:cTn id="39" dur="1" fill="hold">
                                          <p:stCondLst>
                                            <p:cond delay="0"/>
                                          </p:stCondLst>
                                        </p:cTn>
                                        <p:tgtEl>
                                          <p:spTgt spid="69"/>
                                        </p:tgtEl>
                                        <p:attrNameLst>
                                          <p:attrName>style.visibility</p:attrName>
                                        </p:attrNameLst>
                                      </p:cBhvr>
                                      <p:to>
                                        <p:strVal val="visible"/>
                                      </p:to>
                                    </p:set>
                                    <p:anim calcmode="lin" valueType="num">
                                      <p:cBhvr>
                                        <p:cTn id="40" dur="500" fill="hold"/>
                                        <p:tgtEl>
                                          <p:spTgt spid="69"/>
                                        </p:tgtEl>
                                        <p:attrNameLst>
                                          <p:attrName>ppt_w</p:attrName>
                                        </p:attrNameLst>
                                      </p:cBhvr>
                                      <p:tavLst>
                                        <p:tav tm="0">
                                          <p:val>
                                            <p:fltVal val="0"/>
                                          </p:val>
                                        </p:tav>
                                        <p:tav tm="100000">
                                          <p:val>
                                            <p:strVal val="#ppt_w"/>
                                          </p:val>
                                        </p:tav>
                                      </p:tavLst>
                                    </p:anim>
                                    <p:anim calcmode="lin" valueType="num">
                                      <p:cBhvr>
                                        <p:cTn id="41" dur="500" fill="hold"/>
                                        <p:tgtEl>
                                          <p:spTgt spid="69"/>
                                        </p:tgtEl>
                                        <p:attrNameLst>
                                          <p:attrName>ppt_h</p:attrName>
                                        </p:attrNameLst>
                                      </p:cBhvr>
                                      <p:tavLst>
                                        <p:tav tm="0">
                                          <p:val>
                                            <p:fltVal val="0"/>
                                          </p:val>
                                        </p:tav>
                                        <p:tav tm="100000">
                                          <p:val>
                                            <p:strVal val="#ppt_h"/>
                                          </p:val>
                                        </p:tav>
                                      </p:tavLst>
                                    </p:anim>
                                    <p:animEffect transition="in" filter="fade">
                                      <p:cBhvr>
                                        <p:cTn id="42" dur="500"/>
                                        <p:tgtEl>
                                          <p:spTgt spid="69"/>
                                        </p:tgtEl>
                                      </p:cBhvr>
                                    </p:animEffect>
                                  </p:childTnLst>
                                </p:cTn>
                              </p:par>
                            </p:childTnLst>
                          </p:cTn>
                        </p:par>
                        <p:par>
                          <p:cTn id="43" fill="hold">
                            <p:stCondLst>
                              <p:cond delay="4500"/>
                            </p:stCondLst>
                            <p:childTnLst>
                              <p:par>
                                <p:cTn id="44" presetID="10" presetClass="entr" presetSubtype="0" fill="hold" grpId="0" nodeType="afterEffect">
                                  <p:stCondLst>
                                    <p:cond delay="0"/>
                                  </p:stCondLst>
                                  <p:childTnLst>
                                    <p:set>
                                      <p:cBhvr>
                                        <p:cTn id="45" dur="1" fill="hold">
                                          <p:stCondLst>
                                            <p:cond delay="0"/>
                                          </p:stCondLst>
                                        </p:cTn>
                                        <p:tgtEl>
                                          <p:spTgt spid="62"/>
                                        </p:tgtEl>
                                        <p:attrNameLst>
                                          <p:attrName>style.visibility</p:attrName>
                                        </p:attrNameLst>
                                      </p:cBhvr>
                                      <p:to>
                                        <p:strVal val="visible"/>
                                      </p:to>
                                    </p:set>
                                    <p:animEffect transition="in" filter="fade">
                                      <p:cBhvr>
                                        <p:cTn id="46" dur="500"/>
                                        <p:tgtEl>
                                          <p:spTgt spid="62"/>
                                        </p:tgtEl>
                                      </p:cBhvr>
                                    </p:animEffect>
                                  </p:childTnLst>
                                </p:cTn>
                              </p:par>
                            </p:childTnLst>
                          </p:cTn>
                        </p:par>
                        <p:par>
                          <p:cTn id="47" fill="hold">
                            <p:stCondLst>
                              <p:cond delay="5000"/>
                            </p:stCondLst>
                            <p:childTnLst>
                              <p:par>
                                <p:cTn id="48" presetID="10" presetClass="entr" presetSubtype="0" fill="hold" grpId="0" nodeType="afterEffect">
                                  <p:stCondLst>
                                    <p:cond delay="0"/>
                                  </p:stCondLst>
                                  <p:childTnLst>
                                    <p:set>
                                      <p:cBhvr>
                                        <p:cTn id="49" dur="1" fill="hold">
                                          <p:stCondLst>
                                            <p:cond delay="0"/>
                                          </p:stCondLst>
                                        </p:cTn>
                                        <p:tgtEl>
                                          <p:spTgt spid="61"/>
                                        </p:tgtEl>
                                        <p:attrNameLst>
                                          <p:attrName>style.visibility</p:attrName>
                                        </p:attrNameLst>
                                      </p:cBhvr>
                                      <p:to>
                                        <p:strVal val="visible"/>
                                      </p:to>
                                    </p:set>
                                    <p:animEffect transition="in" filter="fade">
                                      <p:cBhvr>
                                        <p:cTn id="50" dur="500"/>
                                        <p:tgtEl>
                                          <p:spTgt spid="61"/>
                                        </p:tgtEl>
                                      </p:cBhvr>
                                    </p:animEffect>
                                  </p:childTnLst>
                                </p:cTn>
                              </p:par>
                            </p:childTnLst>
                          </p:cTn>
                        </p:par>
                        <p:par>
                          <p:cTn id="51" fill="hold">
                            <p:stCondLst>
                              <p:cond delay="5500"/>
                            </p:stCondLst>
                            <p:childTnLst>
                              <p:par>
                                <p:cTn id="52" presetID="10" presetClass="entr" presetSubtype="0" fill="hold" grpId="0" nodeType="afterEffect">
                                  <p:stCondLst>
                                    <p:cond delay="0"/>
                                  </p:stCondLst>
                                  <p:childTnLst>
                                    <p:set>
                                      <p:cBhvr>
                                        <p:cTn id="53" dur="1" fill="hold">
                                          <p:stCondLst>
                                            <p:cond delay="0"/>
                                          </p:stCondLst>
                                        </p:cTn>
                                        <p:tgtEl>
                                          <p:spTgt spid="54"/>
                                        </p:tgtEl>
                                        <p:attrNameLst>
                                          <p:attrName>style.visibility</p:attrName>
                                        </p:attrNameLst>
                                      </p:cBhvr>
                                      <p:to>
                                        <p:strVal val="visible"/>
                                      </p:to>
                                    </p:set>
                                    <p:animEffect transition="in" filter="fade">
                                      <p:cBhvr>
                                        <p:cTn id="54" dur="500"/>
                                        <p:tgtEl>
                                          <p:spTgt spid="54"/>
                                        </p:tgtEl>
                                      </p:cBhvr>
                                    </p:animEffect>
                                  </p:childTnLst>
                                </p:cTn>
                              </p:par>
                            </p:childTnLst>
                          </p:cTn>
                        </p:par>
                        <p:par>
                          <p:cTn id="55" fill="hold">
                            <p:stCondLst>
                              <p:cond delay="6000"/>
                            </p:stCondLst>
                            <p:childTnLst>
                              <p:par>
                                <p:cTn id="56" presetID="53" presetClass="entr" presetSubtype="16" fill="hold" grpId="0" nodeType="afterEffect">
                                  <p:stCondLst>
                                    <p:cond delay="0"/>
                                  </p:stCondLst>
                                  <p:childTnLst>
                                    <p:set>
                                      <p:cBhvr>
                                        <p:cTn id="57" dur="1" fill="hold">
                                          <p:stCondLst>
                                            <p:cond delay="0"/>
                                          </p:stCondLst>
                                        </p:cTn>
                                        <p:tgtEl>
                                          <p:spTgt spid="67"/>
                                        </p:tgtEl>
                                        <p:attrNameLst>
                                          <p:attrName>style.visibility</p:attrName>
                                        </p:attrNameLst>
                                      </p:cBhvr>
                                      <p:to>
                                        <p:strVal val="visible"/>
                                      </p:to>
                                    </p:set>
                                    <p:anim calcmode="lin" valueType="num">
                                      <p:cBhvr>
                                        <p:cTn id="58" dur="500" fill="hold"/>
                                        <p:tgtEl>
                                          <p:spTgt spid="67"/>
                                        </p:tgtEl>
                                        <p:attrNameLst>
                                          <p:attrName>ppt_w</p:attrName>
                                        </p:attrNameLst>
                                      </p:cBhvr>
                                      <p:tavLst>
                                        <p:tav tm="0">
                                          <p:val>
                                            <p:fltVal val="0"/>
                                          </p:val>
                                        </p:tav>
                                        <p:tav tm="100000">
                                          <p:val>
                                            <p:strVal val="#ppt_w"/>
                                          </p:val>
                                        </p:tav>
                                      </p:tavLst>
                                    </p:anim>
                                    <p:anim calcmode="lin" valueType="num">
                                      <p:cBhvr>
                                        <p:cTn id="59" dur="500" fill="hold"/>
                                        <p:tgtEl>
                                          <p:spTgt spid="67"/>
                                        </p:tgtEl>
                                        <p:attrNameLst>
                                          <p:attrName>ppt_h</p:attrName>
                                        </p:attrNameLst>
                                      </p:cBhvr>
                                      <p:tavLst>
                                        <p:tav tm="0">
                                          <p:val>
                                            <p:fltVal val="0"/>
                                          </p:val>
                                        </p:tav>
                                        <p:tav tm="100000">
                                          <p:val>
                                            <p:strVal val="#ppt_h"/>
                                          </p:val>
                                        </p:tav>
                                      </p:tavLst>
                                    </p:anim>
                                    <p:animEffect transition="in" filter="fade">
                                      <p:cBhvr>
                                        <p:cTn id="60" dur="500"/>
                                        <p:tgtEl>
                                          <p:spTgt spid="67"/>
                                        </p:tgtEl>
                                      </p:cBhvr>
                                    </p:animEffect>
                                  </p:childTnLst>
                                </p:cTn>
                              </p:par>
                            </p:childTnLst>
                          </p:cTn>
                        </p:par>
                        <p:par>
                          <p:cTn id="61" fill="hold">
                            <p:stCondLst>
                              <p:cond delay="6500"/>
                            </p:stCondLst>
                            <p:childTnLst>
                              <p:par>
                                <p:cTn id="62" presetID="10" presetClass="entr" presetSubtype="0" fill="hold" grpId="0" nodeType="after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fade">
                                      <p:cBhvr>
                                        <p:cTn id="64" dur="500"/>
                                        <p:tgtEl>
                                          <p:spTgt spid="66"/>
                                        </p:tgtEl>
                                      </p:cBhvr>
                                    </p:animEffect>
                                  </p:childTnLst>
                                </p:cTn>
                              </p:par>
                            </p:childTnLst>
                          </p:cTn>
                        </p:par>
                        <p:par>
                          <p:cTn id="65" fill="hold">
                            <p:stCondLst>
                              <p:cond delay="7000"/>
                            </p:stCondLst>
                            <p:childTnLst>
                              <p:par>
                                <p:cTn id="66" presetID="10" presetClass="entr" presetSubtype="0" fill="hold" grpId="0" nodeType="afterEffect">
                                  <p:stCondLst>
                                    <p:cond delay="0"/>
                                  </p:stCondLst>
                                  <p:childTnLst>
                                    <p:set>
                                      <p:cBhvr>
                                        <p:cTn id="67" dur="1" fill="hold">
                                          <p:stCondLst>
                                            <p:cond delay="0"/>
                                          </p:stCondLst>
                                        </p:cTn>
                                        <p:tgtEl>
                                          <p:spTgt spid="71"/>
                                        </p:tgtEl>
                                        <p:attrNameLst>
                                          <p:attrName>style.visibility</p:attrName>
                                        </p:attrNameLst>
                                      </p:cBhvr>
                                      <p:to>
                                        <p:strVal val="visible"/>
                                      </p:to>
                                    </p:set>
                                    <p:animEffect transition="in" filter="fade">
                                      <p:cBhvr>
                                        <p:cTn id="68"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41" grpId="0" animBg="1"/>
      <p:bldP spid="54" grpId="0" animBg="1"/>
      <p:bldP spid="59" grpId="0"/>
      <p:bldP spid="61" grpId="0"/>
      <p:bldP spid="62" grpId="0"/>
      <p:bldP spid="66" grpId="0"/>
      <p:bldP spid="67" grpId="0" animBg="1"/>
      <p:bldP spid="68" grpId="0" animBg="1"/>
      <p:bldP spid="69" grpId="0" animBg="1"/>
      <p:bldP spid="70" grpId="0"/>
      <p:bldP spid="71"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L-Shape 49"/>
          <p:cNvSpPr/>
          <p:nvPr/>
        </p:nvSpPr>
        <p:spPr bwMode="auto">
          <a:xfrm rot="5400000" flipV="1">
            <a:off x="19811886" y="6056848"/>
            <a:ext cx="2223200" cy="3693736"/>
          </a:xfrm>
          <a:prstGeom prst="corner">
            <a:avLst>
              <a:gd name="adj1" fmla="val 16120"/>
              <a:gd name="adj2" fmla="val 16110"/>
            </a:avLst>
          </a:prstGeom>
          <a:solidFill>
            <a:schemeClr val="accent6"/>
          </a:solidFill>
          <a:ln>
            <a:solidFill>
              <a:schemeClr val="accent6"/>
            </a:solid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47" name="L-Shape 46"/>
          <p:cNvSpPr/>
          <p:nvPr/>
        </p:nvSpPr>
        <p:spPr bwMode="auto">
          <a:xfrm rot="5400000" flipV="1">
            <a:off x="16125618" y="4190952"/>
            <a:ext cx="2223200" cy="3693736"/>
          </a:xfrm>
          <a:prstGeom prst="corner">
            <a:avLst>
              <a:gd name="adj1" fmla="val 16120"/>
              <a:gd name="adj2" fmla="val 16110"/>
            </a:avLst>
          </a:prstGeom>
          <a:solidFill>
            <a:schemeClr val="accent5"/>
          </a:solidFill>
          <a:ln>
            <a:solidFill>
              <a:schemeClr val="accent5"/>
            </a:solid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33" name="Freeform 32"/>
          <p:cNvSpPr/>
          <p:nvPr/>
        </p:nvSpPr>
        <p:spPr bwMode="auto">
          <a:xfrm>
            <a:off x="2732759" y="8240797"/>
            <a:ext cx="1904270" cy="60447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892" tIns="121892" rIns="121892" bIns="121892" spcCol="3385"/>
          <a:lstStyle/>
          <a:p>
            <a:pPr algn="ctr" defTabSz="1422080">
              <a:lnSpc>
                <a:spcPct val="90000"/>
              </a:lnSpc>
              <a:spcAft>
                <a:spcPct val="35000"/>
              </a:spcAft>
              <a:defRPr/>
            </a:pPr>
            <a:r>
              <a:rPr lang="en-US" sz="3200" b="1" dirty="0">
                <a:solidFill>
                  <a:schemeClr val="tx2"/>
                </a:solidFill>
                <a:latin typeface="Lato Regular"/>
                <a:cs typeface="Lato Regular"/>
              </a:rPr>
              <a:t>Cellular</a:t>
            </a:r>
          </a:p>
        </p:txBody>
      </p:sp>
      <p:sp>
        <p:nvSpPr>
          <p:cNvPr id="34" name="L-Shape 33"/>
          <p:cNvSpPr/>
          <p:nvPr/>
        </p:nvSpPr>
        <p:spPr bwMode="auto">
          <a:xfrm rot="5400000">
            <a:off x="2414260" y="6051578"/>
            <a:ext cx="2223202" cy="3693736"/>
          </a:xfrm>
          <a:prstGeom prst="corner">
            <a:avLst>
              <a:gd name="adj1" fmla="val 16120"/>
              <a:gd name="adj2" fmla="val 16110"/>
            </a:avLst>
          </a:prstGeom>
          <a:solidFill>
            <a:schemeClr val="accent1"/>
          </a:solidFill>
          <a:ln>
            <a:solidFill>
              <a:schemeClr val="accent1"/>
            </a:solidFill>
          </a:ln>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35" name="Freeform 16"/>
          <p:cNvSpPr>
            <a:spLocks noChangeArrowheads="1"/>
          </p:cNvSpPr>
          <p:nvPr/>
        </p:nvSpPr>
        <p:spPr bwMode="auto">
          <a:xfrm>
            <a:off x="3469723" y="7579579"/>
            <a:ext cx="514820" cy="808722"/>
          </a:xfrm>
          <a:custGeom>
            <a:avLst/>
            <a:gdLst>
              <a:gd name="T0" fmla="*/ 406 w 657"/>
              <a:gd name="T1" fmla="*/ 947 h 1032"/>
              <a:gd name="T2" fmla="*/ 333 w 657"/>
              <a:gd name="T3" fmla="*/ 1031 h 1032"/>
              <a:gd name="T4" fmla="*/ 250 w 657"/>
              <a:gd name="T5" fmla="*/ 947 h 1032"/>
              <a:gd name="T6" fmla="*/ 448 w 657"/>
              <a:gd name="T7" fmla="*/ 916 h 1032"/>
              <a:gd name="T8" fmla="*/ 198 w 657"/>
              <a:gd name="T9" fmla="*/ 833 h 1032"/>
              <a:gd name="T10" fmla="*/ 656 w 657"/>
              <a:gd name="T11" fmla="*/ 333 h 1032"/>
              <a:gd name="T12" fmla="*/ 562 w 657"/>
              <a:gd name="T13" fmla="*/ 562 h 1032"/>
              <a:gd name="T14" fmla="*/ 531 w 657"/>
              <a:gd name="T15" fmla="*/ 635 h 1032"/>
              <a:gd name="T16" fmla="*/ 500 w 657"/>
              <a:gd name="T17" fmla="*/ 708 h 1032"/>
              <a:gd name="T18" fmla="*/ 500 w 657"/>
              <a:gd name="T19" fmla="*/ 729 h 1032"/>
              <a:gd name="T20" fmla="*/ 166 w 657"/>
              <a:gd name="T21" fmla="*/ 791 h 1032"/>
              <a:gd name="T22" fmla="*/ 156 w 657"/>
              <a:gd name="T23" fmla="*/ 708 h 1032"/>
              <a:gd name="T24" fmla="*/ 135 w 657"/>
              <a:gd name="T25" fmla="*/ 635 h 1032"/>
              <a:gd name="T26" fmla="*/ 93 w 657"/>
              <a:gd name="T27" fmla="*/ 552 h 1032"/>
              <a:gd name="T28" fmla="*/ 0 w 657"/>
              <a:gd name="T29" fmla="*/ 333 h 1032"/>
              <a:gd name="T30" fmla="*/ 333 w 657"/>
              <a:gd name="T31" fmla="*/ 0 h 1032"/>
              <a:gd name="T32" fmla="*/ 656 w 657"/>
              <a:gd name="T33" fmla="*/ 333 h 1032"/>
              <a:gd name="T34" fmla="*/ 510 w 657"/>
              <a:gd name="T35" fmla="*/ 156 h 1032"/>
              <a:gd name="T36" fmla="*/ 156 w 657"/>
              <a:gd name="T37" fmla="*/ 156 h 1032"/>
              <a:gd name="T38" fmla="*/ 146 w 657"/>
              <a:gd name="T39" fmla="*/ 499 h 1032"/>
              <a:gd name="T40" fmla="*/ 166 w 657"/>
              <a:gd name="T41" fmla="*/ 541 h 1032"/>
              <a:gd name="T42" fmla="*/ 229 w 657"/>
              <a:gd name="T43" fmla="*/ 666 h 1032"/>
              <a:gd name="T44" fmla="*/ 427 w 657"/>
              <a:gd name="T45" fmla="*/ 718 h 1032"/>
              <a:gd name="T46" fmla="*/ 458 w 657"/>
              <a:gd name="T47" fmla="*/ 604 h 1032"/>
              <a:gd name="T48" fmla="*/ 510 w 657"/>
              <a:gd name="T49" fmla="*/ 520 h 1032"/>
              <a:gd name="T50" fmla="*/ 583 w 657"/>
              <a:gd name="T51" fmla="*/ 333 h 1032"/>
              <a:gd name="T52" fmla="*/ 354 w 657"/>
              <a:gd name="T53" fmla="*/ 354 h 1032"/>
              <a:gd name="T54" fmla="*/ 302 w 657"/>
              <a:gd name="T55" fmla="*/ 354 h 1032"/>
              <a:gd name="T56" fmla="*/ 239 w 657"/>
              <a:gd name="T57" fmla="*/ 354 h 1032"/>
              <a:gd name="T58" fmla="*/ 250 w 657"/>
              <a:gd name="T59" fmla="*/ 499 h 1032"/>
              <a:gd name="T60" fmla="*/ 302 w 657"/>
              <a:gd name="T61" fmla="*/ 499 h 1032"/>
              <a:gd name="T62" fmla="*/ 364 w 657"/>
              <a:gd name="T63" fmla="*/ 499 h 1032"/>
              <a:gd name="T64" fmla="*/ 416 w 657"/>
              <a:gd name="T65" fmla="*/ 499 h 1032"/>
              <a:gd name="T66" fmla="*/ 427 w 657"/>
              <a:gd name="T67" fmla="*/ 354 h 1032"/>
              <a:gd name="T68" fmla="*/ 385 w 657"/>
              <a:gd name="T69" fmla="*/ 416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032">
                <a:moveTo>
                  <a:pt x="250" y="947"/>
                </a:moveTo>
                <a:cubicBezTo>
                  <a:pt x="406" y="947"/>
                  <a:pt x="406" y="947"/>
                  <a:pt x="406" y="947"/>
                </a:cubicBezTo>
                <a:cubicBezTo>
                  <a:pt x="406" y="968"/>
                  <a:pt x="396" y="989"/>
                  <a:pt x="385" y="1010"/>
                </a:cubicBezTo>
                <a:cubicBezTo>
                  <a:pt x="364" y="1020"/>
                  <a:pt x="354" y="1031"/>
                  <a:pt x="333" y="1031"/>
                </a:cubicBezTo>
                <a:cubicBezTo>
                  <a:pt x="312" y="1031"/>
                  <a:pt x="291" y="1020"/>
                  <a:pt x="281" y="1010"/>
                </a:cubicBezTo>
                <a:cubicBezTo>
                  <a:pt x="260" y="989"/>
                  <a:pt x="250" y="968"/>
                  <a:pt x="250" y="947"/>
                </a:cubicBezTo>
                <a:close/>
                <a:moveTo>
                  <a:pt x="208" y="916"/>
                </a:moveTo>
                <a:cubicBezTo>
                  <a:pt x="448" y="916"/>
                  <a:pt x="448" y="916"/>
                  <a:pt x="448" y="916"/>
                </a:cubicBezTo>
                <a:cubicBezTo>
                  <a:pt x="458" y="833"/>
                  <a:pt x="458" y="833"/>
                  <a:pt x="458" y="833"/>
                </a:cubicBezTo>
                <a:cubicBezTo>
                  <a:pt x="198" y="833"/>
                  <a:pt x="198" y="833"/>
                  <a:pt x="198" y="833"/>
                </a:cubicBezTo>
                <a:lnTo>
                  <a:pt x="208" y="916"/>
                </a:lnTo>
                <a:close/>
                <a:moveTo>
                  <a:pt x="656" y="333"/>
                </a:moveTo>
                <a:cubicBezTo>
                  <a:pt x="656" y="416"/>
                  <a:pt x="625" y="489"/>
                  <a:pt x="573" y="552"/>
                </a:cubicBezTo>
                <a:lnTo>
                  <a:pt x="562" y="562"/>
                </a:lnTo>
                <a:cubicBezTo>
                  <a:pt x="562" y="562"/>
                  <a:pt x="562" y="572"/>
                  <a:pt x="552" y="572"/>
                </a:cubicBezTo>
                <a:cubicBezTo>
                  <a:pt x="541" y="593"/>
                  <a:pt x="541" y="614"/>
                  <a:pt x="531" y="635"/>
                </a:cubicBezTo>
                <a:cubicBezTo>
                  <a:pt x="521" y="656"/>
                  <a:pt x="510" y="677"/>
                  <a:pt x="510" y="697"/>
                </a:cubicBezTo>
                <a:cubicBezTo>
                  <a:pt x="500" y="697"/>
                  <a:pt x="500" y="697"/>
                  <a:pt x="500" y="708"/>
                </a:cubicBezTo>
                <a:lnTo>
                  <a:pt x="500" y="718"/>
                </a:lnTo>
                <a:cubicBezTo>
                  <a:pt x="500" y="729"/>
                  <a:pt x="500" y="729"/>
                  <a:pt x="500" y="729"/>
                </a:cubicBezTo>
                <a:cubicBezTo>
                  <a:pt x="500" y="791"/>
                  <a:pt x="500" y="791"/>
                  <a:pt x="500" y="791"/>
                </a:cubicBezTo>
                <a:cubicBezTo>
                  <a:pt x="166" y="791"/>
                  <a:pt x="166" y="791"/>
                  <a:pt x="166" y="791"/>
                </a:cubicBezTo>
                <a:cubicBezTo>
                  <a:pt x="166" y="729"/>
                  <a:pt x="166" y="729"/>
                  <a:pt x="166" y="729"/>
                </a:cubicBezTo>
                <a:cubicBezTo>
                  <a:pt x="166" y="718"/>
                  <a:pt x="156" y="718"/>
                  <a:pt x="156" y="708"/>
                </a:cubicBezTo>
                <a:lnTo>
                  <a:pt x="156" y="697"/>
                </a:lnTo>
                <a:cubicBezTo>
                  <a:pt x="146" y="677"/>
                  <a:pt x="146" y="656"/>
                  <a:pt x="135" y="635"/>
                </a:cubicBezTo>
                <a:cubicBezTo>
                  <a:pt x="125" y="614"/>
                  <a:pt x="114" y="593"/>
                  <a:pt x="104" y="572"/>
                </a:cubicBezTo>
                <a:cubicBezTo>
                  <a:pt x="93" y="562"/>
                  <a:pt x="93" y="562"/>
                  <a:pt x="93" y="552"/>
                </a:cubicBezTo>
                <a:lnTo>
                  <a:pt x="83" y="552"/>
                </a:lnTo>
                <a:cubicBezTo>
                  <a:pt x="31" y="489"/>
                  <a:pt x="0" y="416"/>
                  <a:pt x="0" y="333"/>
                </a:cubicBezTo>
                <a:cubicBezTo>
                  <a:pt x="0" y="239"/>
                  <a:pt x="31" y="166"/>
                  <a:pt x="104" y="104"/>
                </a:cubicBezTo>
                <a:cubicBezTo>
                  <a:pt x="166" y="31"/>
                  <a:pt x="239" y="0"/>
                  <a:pt x="333" y="0"/>
                </a:cubicBezTo>
                <a:cubicBezTo>
                  <a:pt x="416" y="0"/>
                  <a:pt x="500" y="31"/>
                  <a:pt x="562" y="104"/>
                </a:cubicBezTo>
                <a:cubicBezTo>
                  <a:pt x="625" y="166"/>
                  <a:pt x="656" y="239"/>
                  <a:pt x="656" y="333"/>
                </a:cubicBezTo>
                <a:close/>
                <a:moveTo>
                  <a:pt x="583" y="333"/>
                </a:moveTo>
                <a:cubicBezTo>
                  <a:pt x="583" y="260"/>
                  <a:pt x="562" y="198"/>
                  <a:pt x="510" y="156"/>
                </a:cubicBezTo>
                <a:cubicBezTo>
                  <a:pt x="458" y="104"/>
                  <a:pt x="396" y="83"/>
                  <a:pt x="333" y="83"/>
                </a:cubicBezTo>
                <a:cubicBezTo>
                  <a:pt x="260" y="83"/>
                  <a:pt x="198" y="104"/>
                  <a:pt x="156" y="156"/>
                </a:cubicBezTo>
                <a:cubicBezTo>
                  <a:pt x="104" y="198"/>
                  <a:pt x="73" y="260"/>
                  <a:pt x="73" y="333"/>
                </a:cubicBezTo>
                <a:cubicBezTo>
                  <a:pt x="73" y="396"/>
                  <a:pt x="93" y="448"/>
                  <a:pt x="146" y="499"/>
                </a:cubicBezTo>
                <a:cubicBezTo>
                  <a:pt x="146" y="499"/>
                  <a:pt x="146" y="510"/>
                  <a:pt x="156" y="510"/>
                </a:cubicBezTo>
                <a:cubicBezTo>
                  <a:pt x="156" y="520"/>
                  <a:pt x="166" y="531"/>
                  <a:pt x="166" y="541"/>
                </a:cubicBezTo>
                <a:cubicBezTo>
                  <a:pt x="177" y="562"/>
                  <a:pt x="187" y="583"/>
                  <a:pt x="198" y="604"/>
                </a:cubicBezTo>
                <a:cubicBezTo>
                  <a:pt x="208" y="624"/>
                  <a:pt x="218" y="645"/>
                  <a:pt x="229" y="666"/>
                </a:cubicBezTo>
                <a:cubicBezTo>
                  <a:pt x="229" y="697"/>
                  <a:pt x="239" y="708"/>
                  <a:pt x="239" y="718"/>
                </a:cubicBezTo>
                <a:cubicBezTo>
                  <a:pt x="427" y="718"/>
                  <a:pt x="427" y="718"/>
                  <a:pt x="427" y="718"/>
                </a:cubicBezTo>
                <a:cubicBezTo>
                  <a:pt x="427" y="708"/>
                  <a:pt x="427" y="697"/>
                  <a:pt x="437" y="666"/>
                </a:cubicBezTo>
                <a:cubicBezTo>
                  <a:pt x="437" y="645"/>
                  <a:pt x="448" y="624"/>
                  <a:pt x="458" y="604"/>
                </a:cubicBezTo>
                <a:cubicBezTo>
                  <a:pt x="468" y="583"/>
                  <a:pt x="479" y="562"/>
                  <a:pt x="489" y="541"/>
                </a:cubicBezTo>
                <a:cubicBezTo>
                  <a:pt x="489" y="531"/>
                  <a:pt x="500" y="520"/>
                  <a:pt x="510" y="520"/>
                </a:cubicBezTo>
                <a:cubicBezTo>
                  <a:pt x="510" y="510"/>
                  <a:pt x="510" y="499"/>
                  <a:pt x="521" y="499"/>
                </a:cubicBezTo>
                <a:cubicBezTo>
                  <a:pt x="562" y="448"/>
                  <a:pt x="583" y="396"/>
                  <a:pt x="583" y="333"/>
                </a:cubicBezTo>
                <a:close/>
                <a:moveTo>
                  <a:pt x="385" y="416"/>
                </a:moveTo>
                <a:cubicBezTo>
                  <a:pt x="354" y="354"/>
                  <a:pt x="354" y="354"/>
                  <a:pt x="354" y="354"/>
                </a:cubicBezTo>
                <a:cubicBezTo>
                  <a:pt x="333" y="302"/>
                  <a:pt x="333" y="302"/>
                  <a:pt x="333" y="302"/>
                </a:cubicBezTo>
                <a:cubicBezTo>
                  <a:pt x="302" y="354"/>
                  <a:pt x="302" y="354"/>
                  <a:pt x="302" y="354"/>
                </a:cubicBezTo>
                <a:cubicBezTo>
                  <a:pt x="271" y="416"/>
                  <a:pt x="271" y="416"/>
                  <a:pt x="271" y="416"/>
                </a:cubicBezTo>
                <a:cubicBezTo>
                  <a:pt x="239" y="354"/>
                  <a:pt x="239" y="354"/>
                  <a:pt x="239" y="354"/>
                </a:cubicBezTo>
                <a:cubicBezTo>
                  <a:pt x="187" y="385"/>
                  <a:pt x="187" y="385"/>
                  <a:pt x="187" y="385"/>
                </a:cubicBezTo>
                <a:cubicBezTo>
                  <a:pt x="250" y="499"/>
                  <a:pt x="250" y="499"/>
                  <a:pt x="250" y="499"/>
                </a:cubicBezTo>
                <a:cubicBezTo>
                  <a:pt x="271" y="552"/>
                  <a:pt x="271" y="552"/>
                  <a:pt x="271" y="552"/>
                </a:cubicBezTo>
                <a:cubicBezTo>
                  <a:pt x="302" y="499"/>
                  <a:pt x="302" y="499"/>
                  <a:pt x="302" y="499"/>
                </a:cubicBezTo>
                <a:cubicBezTo>
                  <a:pt x="333" y="437"/>
                  <a:pt x="333" y="437"/>
                  <a:pt x="333" y="437"/>
                </a:cubicBezTo>
                <a:cubicBezTo>
                  <a:pt x="364" y="499"/>
                  <a:pt x="364" y="499"/>
                  <a:pt x="364" y="499"/>
                </a:cubicBezTo>
                <a:cubicBezTo>
                  <a:pt x="385" y="552"/>
                  <a:pt x="385" y="552"/>
                  <a:pt x="385" y="552"/>
                </a:cubicBezTo>
                <a:cubicBezTo>
                  <a:pt x="416" y="499"/>
                  <a:pt x="416" y="499"/>
                  <a:pt x="416" y="499"/>
                </a:cubicBezTo>
                <a:cubicBezTo>
                  <a:pt x="479" y="385"/>
                  <a:pt x="479" y="385"/>
                  <a:pt x="479" y="385"/>
                </a:cubicBezTo>
                <a:cubicBezTo>
                  <a:pt x="427" y="354"/>
                  <a:pt x="427" y="354"/>
                  <a:pt x="427" y="354"/>
                </a:cubicBezTo>
                <a:lnTo>
                  <a:pt x="385" y="416"/>
                </a:lnTo>
                <a:close/>
                <a:moveTo>
                  <a:pt x="385" y="416"/>
                </a:moveTo>
                <a:lnTo>
                  <a:pt x="385" y="416"/>
                </a:lnTo>
                <a:close/>
              </a:path>
            </a:pathLst>
          </a:custGeom>
          <a:solidFill>
            <a:schemeClr val="accent1"/>
          </a:solidFill>
          <a:ln>
            <a:solidFill>
              <a:schemeClr val="accent1"/>
            </a:solidFill>
          </a:ln>
          <a:effectLst/>
          <a:extLst/>
        </p:spPr>
        <p:txBody>
          <a:bodyPr wrap="none" lIns="243785" tIns="121892" rIns="243785" bIns="121892" anchor="ctr"/>
          <a:lstStyle/>
          <a:p>
            <a:pPr>
              <a:defRPr/>
            </a:pPr>
            <a:endParaRPr lang="en-US" dirty="0">
              <a:solidFill>
                <a:schemeClr val="accent2"/>
              </a:solidFill>
              <a:ea typeface="SimSun" charset="0"/>
            </a:endParaRPr>
          </a:p>
        </p:txBody>
      </p:sp>
      <p:sp>
        <p:nvSpPr>
          <p:cNvPr id="36" name="Content Placeholder 2"/>
          <p:cNvSpPr txBox="1">
            <a:spLocks/>
          </p:cNvSpPr>
          <p:nvPr/>
        </p:nvSpPr>
        <p:spPr bwMode="auto">
          <a:xfrm>
            <a:off x="2236868" y="8657880"/>
            <a:ext cx="2871330" cy="103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2400" dirty="0">
                <a:latin typeface="Lato Light"/>
                <a:cs typeface="Lato Light"/>
              </a:rPr>
              <a:t>Lorem ipsum dolor sit amet, consectetur adipiscing elit.</a:t>
            </a:r>
          </a:p>
        </p:txBody>
      </p:sp>
      <p:sp>
        <p:nvSpPr>
          <p:cNvPr id="37" name="L-Shape 36"/>
          <p:cNvSpPr/>
          <p:nvPr/>
        </p:nvSpPr>
        <p:spPr bwMode="auto">
          <a:xfrm rot="5400000">
            <a:off x="6101643" y="4190466"/>
            <a:ext cx="2223200" cy="3693736"/>
          </a:xfrm>
          <a:prstGeom prst="corner">
            <a:avLst>
              <a:gd name="adj1" fmla="val 16120"/>
              <a:gd name="adj2" fmla="val 16110"/>
            </a:avLst>
          </a:prstGeom>
          <a:solidFill>
            <a:schemeClr val="accent2"/>
          </a:solidFill>
          <a:ln>
            <a:solidFill>
              <a:schemeClr val="accent2"/>
            </a:solid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38" name="Freeform 37"/>
          <p:cNvSpPr/>
          <p:nvPr/>
        </p:nvSpPr>
        <p:spPr bwMode="auto">
          <a:xfrm>
            <a:off x="6229220" y="6457543"/>
            <a:ext cx="2246717" cy="60447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892" tIns="121892" rIns="121892" bIns="121892" spcCol="3385"/>
          <a:lstStyle/>
          <a:p>
            <a:pPr algn="ctr" defTabSz="1422080">
              <a:lnSpc>
                <a:spcPct val="90000"/>
              </a:lnSpc>
              <a:spcAft>
                <a:spcPct val="35000"/>
              </a:spcAft>
              <a:defRPr/>
            </a:pPr>
            <a:r>
              <a:rPr lang="en-US" sz="3200" b="1" dirty="0">
                <a:solidFill>
                  <a:schemeClr val="tx2"/>
                </a:solidFill>
                <a:latin typeface="Lato Regular"/>
                <a:cs typeface="Lato Regular"/>
              </a:rPr>
              <a:t>Locations</a:t>
            </a:r>
          </a:p>
        </p:txBody>
      </p:sp>
      <p:sp>
        <p:nvSpPr>
          <p:cNvPr id="39" name="Content Placeholder 2"/>
          <p:cNvSpPr txBox="1">
            <a:spLocks/>
          </p:cNvSpPr>
          <p:nvPr/>
        </p:nvSpPr>
        <p:spPr bwMode="auto">
          <a:xfrm>
            <a:off x="5733335" y="6874626"/>
            <a:ext cx="2871330" cy="103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2400" dirty="0">
                <a:latin typeface="Lato Light"/>
                <a:cs typeface="Lato Light"/>
              </a:rPr>
              <a:t>Lorem ipsum dolor sit amet, consectetur adipiscing elit.</a:t>
            </a:r>
          </a:p>
        </p:txBody>
      </p:sp>
      <p:sp>
        <p:nvSpPr>
          <p:cNvPr id="40" name="L-Shape 39"/>
          <p:cNvSpPr/>
          <p:nvPr/>
        </p:nvSpPr>
        <p:spPr bwMode="auto">
          <a:xfrm rot="5400000">
            <a:off x="9813578" y="2329154"/>
            <a:ext cx="2223200" cy="3693736"/>
          </a:xfrm>
          <a:prstGeom prst="corner">
            <a:avLst>
              <a:gd name="adj1" fmla="val 16120"/>
              <a:gd name="adj2" fmla="val 16110"/>
            </a:avLst>
          </a:prstGeom>
          <a:solidFill>
            <a:schemeClr val="accent3"/>
          </a:solidFill>
          <a:ln>
            <a:solidFill>
              <a:schemeClr val="accent3"/>
            </a:solid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41" name="Freeform 40"/>
          <p:cNvSpPr/>
          <p:nvPr/>
        </p:nvSpPr>
        <p:spPr bwMode="auto">
          <a:xfrm>
            <a:off x="9919057" y="4572505"/>
            <a:ext cx="1904270" cy="60447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892" tIns="121892" rIns="121892" bIns="121892" spcCol="3385"/>
          <a:lstStyle/>
          <a:p>
            <a:pPr algn="ctr" defTabSz="1422080">
              <a:lnSpc>
                <a:spcPct val="90000"/>
              </a:lnSpc>
              <a:spcAft>
                <a:spcPct val="35000"/>
              </a:spcAft>
              <a:defRPr/>
            </a:pPr>
            <a:r>
              <a:rPr lang="en-US" sz="3200" b="1" dirty="0">
                <a:solidFill>
                  <a:schemeClr val="tx2"/>
                </a:solidFill>
                <a:latin typeface="Lato Regular"/>
                <a:cs typeface="Lato Regular"/>
              </a:rPr>
              <a:t>Wi-Fi</a:t>
            </a:r>
          </a:p>
        </p:txBody>
      </p:sp>
      <p:sp>
        <p:nvSpPr>
          <p:cNvPr id="42" name="Content Placeholder 2"/>
          <p:cNvSpPr txBox="1">
            <a:spLocks/>
          </p:cNvSpPr>
          <p:nvPr/>
        </p:nvSpPr>
        <p:spPr bwMode="auto">
          <a:xfrm>
            <a:off x="9423174" y="4989588"/>
            <a:ext cx="2871330" cy="103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2400" dirty="0">
                <a:latin typeface="Lato Light"/>
                <a:cs typeface="Lato Light"/>
              </a:rPr>
              <a:t>Lorem ipsum dolor sit amet, consectetur adipiscing elit.</a:t>
            </a:r>
          </a:p>
        </p:txBody>
      </p:sp>
      <p:sp>
        <p:nvSpPr>
          <p:cNvPr id="43" name="L-Shape 42"/>
          <p:cNvSpPr/>
          <p:nvPr/>
        </p:nvSpPr>
        <p:spPr bwMode="auto">
          <a:xfrm rot="5400000" flipV="1">
            <a:off x="12700201" y="2588029"/>
            <a:ext cx="2219220" cy="3172010"/>
          </a:xfrm>
          <a:prstGeom prst="corner">
            <a:avLst>
              <a:gd name="adj1" fmla="val 16120"/>
              <a:gd name="adj2" fmla="val 16110"/>
            </a:avLst>
          </a:prstGeom>
          <a:solidFill>
            <a:schemeClr val="accent4"/>
          </a:solidFill>
          <a:ln>
            <a:solidFill>
              <a:schemeClr val="accent4"/>
            </a:solidFill>
          </a:ln>
        </p:spPr>
        <p:style>
          <a:lnRef idx="2">
            <a:schemeClr val="accent4">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44" name="Freeform 43"/>
          <p:cNvSpPr/>
          <p:nvPr/>
        </p:nvSpPr>
        <p:spPr bwMode="auto">
          <a:xfrm>
            <a:off x="12547768" y="4590977"/>
            <a:ext cx="1904270" cy="60447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892" tIns="121892" rIns="121892" bIns="121892" spcCol="3385"/>
          <a:lstStyle/>
          <a:p>
            <a:pPr algn="ctr" defTabSz="1422080">
              <a:lnSpc>
                <a:spcPct val="90000"/>
              </a:lnSpc>
              <a:spcAft>
                <a:spcPct val="35000"/>
              </a:spcAft>
              <a:defRPr/>
            </a:pPr>
            <a:r>
              <a:rPr lang="en-US" sz="3200" b="1" dirty="0">
                <a:solidFill>
                  <a:schemeClr val="tx2"/>
                </a:solidFill>
                <a:latin typeface="Lato Regular"/>
                <a:cs typeface="Lato Regular"/>
              </a:rPr>
              <a:t>Satellite</a:t>
            </a:r>
          </a:p>
        </p:txBody>
      </p:sp>
      <p:sp>
        <p:nvSpPr>
          <p:cNvPr id="46" name="Content Placeholder 2"/>
          <p:cNvSpPr txBox="1">
            <a:spLocks/>
          </p:cNvSpPr>
          <p:nvPr/>
        </p:nvSpPr>
        <p:spPr bwMode="auto">
          <a:xfrm>
            <a:off x="12051874" y="5008060"/>
            <a:ext cx="2871330" cy="103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2400" dirty="0">
                <a:latin typeface="Lato Light"/>
                <a:cs typeface="Lato Light"/>
              </a:rPr>
              <a:t>Lorem ipsum dolor sit amet, consectetur adipiscing elit.</a:t>
            </a:r>
          </a:p>
        </p:txBody>
      </p:sp>
      <p:sp>
        <p:nvSpPr>
          <p:cNvPr id="48" name="Freeform 47"/>
          <p:cNvSpPr/>
          <p:nvPr/>
        </p:nvSpPr>
        <p:spPr bwMode="auto">
          <a:xfrm>
            <a:off x="16094956" y="6428525"/>
            <a:ext cx="1904270" cy="60447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892" tIns="121892" rIns="121892" bIns="121892" spcCol="3385"/>
          <a:lstStyle/>
          <a:p>
            <a:pPr algn="ctr" defTabSz="1422080">
              <a:lnSpc>
                <a:spcPct val="90000"/>
              </a:lnSpc>
              <a:spcAft>
                <a:spcPct val="35000"/>
              </a:spcAft>
              <a:defRPr/>
            </a:pPr>
            <a:r>
              <a:rPr lang="en-US" sz="3200" b="1" dirty="0">
                <a:solidFill>
                  <a:schemeClr val="tx2"/>
                </a:solidFill>
                <a:latin typeface="Lato Regular"/>
                <a:cs typeface="Lato Regular"/>
              </a:rPr>
              <a:t>Mobile</a:t>
            </a:r>
          </a:p>
        </p:txBody>
      </p:sp>
      <p:sp>
        <p:nvSpPr>
          <p:cNvPr id="49" name="Content Placeholder 2"/>
          <p:cNvSpPr txBox="1">
            <a:spLocks/>
          </p:cNvSpPr>
          <p:nvPr/>
        </p:nvSpPr>
        <p:spPr bwMode="auto">
          <a:xfrm>
            <a:off x="15599062" y="6845612"/>
            <a:ext cx="2871330" cy="103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2400" dirty="0">
                <a:latin typeface="Lato Light"/>
                <a:cs typeface="Lato Light"/>
              </a:rPr>
              <a:t>Lorem ipsum dolor sit amet, consectetur adipiscing elit.</a:t>
            </a:r>
          </a:p>
        </p:txBody>
      </p:sp>
      <p:sp>
        <p:nvSpPr>
          <p:cNvPr id="51" name="Freeform 50"/>
          <p:cNvSpPr/>
          <p:nvPr/>
        </p:nvSpPr>
        <p:spPr bwMode="auto">
          <a:xfrm>
            <a:off x="19517207" y="8308537"/>
            <a:ext cx="2375439" cy="604470"/>
          </a:xfrm>
          <a:custGeom>
            <a:avLst/>
            <a:gdLst>
              <a:gd name="connsiteX0" fmla="*/ 0 w 1493792"/>
              <a:gd name="connsiteY0" fmla="*/ 0 h 1309396"/>
              <a:gd name="connsiteX1" fmla="*/ 1493792 w 1493792"/>
              <a:gd name="connsiteY1" fmla="*/ 0 h 1309396"/>
              <a:gd name="connsiteX2" fmla="*/ 1493792 w 1493792"/>
              <a:gd name="connsiteY2" fmla="*/ 1309396 h 1309396"/>
              <a:gd name="connsiteX3" fmla="*/ 0 w 1493792"/>
              <a:gd name="connsiteY3" fmla="*/ 1309396 h 1309396"/>
              <a:gd name="connsiteX4" fmla="*/ 0 w 1493792"/>
              <a:gd name="connsiteY4" fmla="*/ 0 h 13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3792" h="1309396">
                <a:moveTo>
                  <a:pt x="0" y="0"/>
                </a:moveTo>
                <a:lnTo>
                  <a:pt x="1493792" y="0"/>
                </a:lnTo>
                <a:lnTo>
                  <a:pt x="1493792" y="1309396"/>
                </a:lnTo>
                <a:lnTo>
                  <a:pt x="0" y="1309396"/>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121892" tIns="121892" rIns="121892" bIns="121892" spcCol="3385"/>
          <a:lstStyle/>
          <a:p>
            <a:pPr algn="ctr" defTabSz="1422080">
              <a:lnSpc>
                <a:spcPct val="90000"/>
              </a:lnSpc>
              <a:spcAft>
                <a:spcPct val="35000"/>
              </a:spcAft>
              <a:defRPr/>
            </a:pPr>
            <a:r>
              <a:rPr lang="en-US" sz="3200" b="1" dirty="0">
                <a:solidFill>
                  <a:schemeClr val="tx2"/>
                </a:solidFill>
                <a:latin typeface="Lato Regular"/>
                <a:cs typeface="Lato Regular"/>
              </a:rPr>
              <a:t>Connection</a:t>
            </a:r>
          </a:p>
        </p:txBody>
      </p:sp>
      <p:sp>
        <p:nvSpPr>
          <p:cNvPr id="52" name="Content Placeholder 2"/>
          <p:cNvSpPr txBox="1">
            <a:spLocks/>
          </p:cNvSpPr>
          <p:nvPr/>
        </p:nvSpPr>
        <p:spPr bwMode="auto">
          <a:xfrm>
            <a:off x="19260064" y="8725620"/>
            <a:ext cx="2871330" cy="1035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2400" dirty="0">
                <a:latin typeface="Lato Light"/>
                <a:cs typeface="Lato Light"/>
              </a:rPr>
              <a:t>Lorem ipsum dolor sit amet, consectetur adipiscing elit.</a:t>
            </a:r>
          </a:p>
        </p:txBody>
      </p:sp>
      <p:grpSp>
        <p:nvGrpSpPr>
          <p:cNvPr id="53" name="Group 26"/>
          <p:cNvGrpSpPr>
            <a:grpSpLocks/>
          </p:cNvGrpSpPr>
          <p:nvPr/>
        </p:nvGrpSpPr>
        <p:grpSpPr bwMode="auto">
          <a:xfrm>
            <a:off x="6859202" y="5654359"/>
            <a:ext cx="625315" cy="910418"/>
            <a:chOff x="4294188" y="1712913"/>
            <a:chExt cx="285750" cy="415925"/>
          </a:xfrm>
          <a:solidFill>
            <a:schemeClr val="accent2"/>
          </a:solidFill>
        </p:grpSpPr>
        <p:sp>
          <p:nvSpPr>
            <p:cNvPr id="57" name="Freeform 166"/>
            <p:cNvSpPr>
              <a:spLocks noChangeArrowheads="1"/>
            </p:cNvSpPr>
            <p:nvPr/>
          </p:nvSpPr>
          <p:spPr bwMode="auto">
            <a:xfrm>
              <a:off x="4294188" y="1712913"/>
              <a:ext cx="285750" cy="415925"/>
            </a:xfrm>
            <a:custGeom>
              <a:avLst/>
              <a:gdLst>
                <a:gd name="T0" fmla="*/ 396 w 793"/>
                <a:gd name="T1" fmla="*/ 146 h 1157"/>
                <a:gd name="T2" fmla="*/ 553 w 793"/>
                <a:gd name="T3" fmla="*/ 209 h 1157"/>
                <a:gd name="T4" fmla="*/ 615 w 793"/>
                <a:gd name="T5" fmla="*/ 365 h 1157"/>
                <a:gd name="T6" fmla="*/ 553 w 793"/>
                <a:gd name="T7" fmla="*/ 511 h 1157"/>
                <a:gd name="T8" fmla="*/ 396 w 793"/>
                <a:gd name="T9" fmla="*/ 709 h 1157"/>
                <a:gd name="T10" fmla="*/ 240 w 793"/>
                <a:gd name="T11" fmla="*/ 511 h 1157"/>
                <a:gd name="T12" fmla="*/ 178 w 793"/>
                <a:gd name="T13" fmla="*/ 365 h 1157"/>
                <a:gd name="T14" fmla="*/ 240 w 793"/>
                <a:gd name="T15" fmla="*/ 209 h 1157"/>
                <a:gd name="T16" fmla="*/ 396 w 793"/>
                <a:gd name="T17" fmla="*/ 146 h 1157"/>
                <a:gd name="T18" fmla="*/ 396 w 793"/>
                <a:gd name="T19" fmla="*/ 0 h 1157"/>
                <a:gd name="T20" fmla="*/ 136 w 793"/>
                <a:gd name="T21" fmla="*/ 105 h 1157"/>
                <a:gd name="T22" fmla="*/ 136 w 793"/>
                <a:gd name="T23" fmla="*/ 615 h 1157"/>
                <a:gd name="T24" fmla="*/ 396 w 793"/>
                <a:gd name="T25" fmla="*/ 1156 h 1157"/>
                <a:gd name="T26" fmla="*/ 646 w 793"/>
                <a:gd name="T27" fmla="*/ 615 h 1157"/>
                <a:gd name="T28" fmla="*/ 646 w 793"/>
                <a:gd name="T29" fmla="*/ 105 h 1157"/>
                <a:gd name="T30" fmla="*/ 396 w 793"/>
                <a:gd name="T31" fmla="*/ 0 h 1157"/>
                <a:gd name="T32" fmla="*/ 396 w 793"/>
                <a:gd name="T33" fmla="*/ 146 h 1157"/>
                <a:gd name="T34" fmla="*/ 396 w 793"/>
                <a:gd name="T35" fmla="*/ 0 h 1157"/>
                <a:gd name="T36" fmla="*/ 396 w 793"/>
                <a:gd name="T37" fmla="*/ 0 h 1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93" h="1157">
                  <a:moveTo>
                    <a:pt x="396" y="146"/>
                  </a:moveTo>
                  <a:cubicBezTo>
                    <a:pt x="448" y="146"/>
                    <a:pt x="511" y="167"/>
                    <a:pt x="553" y="209"/>
                  </a:cubicBezTo>
                  <a:cubicBezTo>
                    <a:pt x="584" y="250"/>
                    <a:pt x="615" y="302"/>
                    <a:pt x="615" y="365"/>
                  </a:cubicBezTo>
                  <a:cubicBezTo>
                    <a:pt x="615" y="417"/>
                    <a:pt x="584" y="469"/>
                    <a:pt x="553" y="511"/>
                  </a:cubicBezTo>
                  <a:cubicBezTo>
                    <a:pt x="542" y="521"/>
                    <a:pt x="469" y="594"/>
                    <a:pt x="396" y="709"/>
                  </a:cubicBezTo>
                  <a:cubicBezTo>
                    <a:pt x="323" y="594"/>
                    <a:pt x="250" y="521"/>
                    <a:pt x="240" y="511"/>
                  </a:cubicBezTo>
                  <a:cubicBezTo>
                    <a:pt x="198" y="469"/>
                    <a:pt x="178" y="417"/>
                    <a:pt x="178" y="365"/>
                  </a:cubicBezTo>
                  <a:cubicBezTo>
                    <a:pt x="178" y="302"/>
                    <a:pt x="198" y="250"/>
                    <a:pt x="240" y="209"/>
                  </a:cubicBezTo>
                  <a:cubicBezTo>
                    <a:pt x="282" y="167"/>
                    <a:pt x="334" y="146"/>
                    <a:pt x="396" y="146"/>
                  </a:cubicBezTo>
                  <a:lnTo>
                    <a:pt x="396" y="0"/>
                  </a:lnTo>
                  <a:cubicBezTo>
                    <a:pt x="303" y="0"/>
                    <a:pt x="209" y="32"/>
                    <a:pt x="136" y="105"/>
                  </a:cubicBezTo>
                  <a:cubicBezTo>
                    <a:pt x="0" y="250"/>
                    <a:pt x="0" y="480"/>
                    <a:pt x="136" y="615"/>
                  </a:cubicBezTo>
                  <a:cubicBezTo>
                    <a:pt x="136" y="615"/>
                    <a:pt x="396" y="865"/>
                    <a:pt x="396" y="1156"/>
                  </a:cubicBezTo>
                  <a:cubicBezTo>
                    <a:pt x="396" y="865"/>
                    <a:pt x="646" y="615"/>
                    <a:pt x="646" y="615"/>
                  </a:cubicBezTo>
                  <a:cubicBezTo>
                    <a:pt x="792" y="480"/>
                    <a:pt x="792" y="250"/>
                    <a:pt x="646" y="105"/>
                  </a:cubicBezTo>
                  <a:cubicBezTo>
                    <a:pt x="584" y="32"/>
                    <a:pt x="490" y="0"/>
                    <a:pt x="396" y="0"/>
                  </a:cubicBezTo>
                  <a:lnTo>
                    <a:pt x="396" y="146"/>
                  </a:lnTo>
                  <a:close/>
                  <a:moveTo>
                    <a:pt x="396" y="0"/>
                  </a:moveTo>
                  <a:lnTo>
                    <a:pt x="396" y="0"/>
                  </a:lnTo>
                  <a:close/>
                </a:path>
              </a:pathLst>
            </a:custGeom>
            <a:grpFill/>
            <a:ln w="9525" cap="flat">
              <a:solidFill>
                <a:schemeClr val="accent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58" name="Freeform 167"/>
            <p:cNvSpPr>
              <a:spLocks noChangeArrowheads="1"/>
            </p:cNvSpPr>
            <p:nvPr/>
          </p:nvSpPr>
          <p:spPr bwMode="auto">
            <a:xfrm>
              <a:off x="4410075" y="1817688"/>
              <a:ext cx="52388" cy="52387"/>
            </a:xfrm>
            <a:custGeom>
              <a:avLst/>
              <a:gdLst>
                <a:gd name="T0" fmla="*/ 146 w 147"/>
                <a:gd name="T1" fmla="*/ 73 h 147"/>
                <a:gd name="T2" fmla="*/ 73 w 147"/>
                <a:gd name="T3" fmla="*/ 146 h 147"/>
                <a:gd name="T4" fmla="*/ 0 w 147"/>
                <a:gd name="T5" fmla="*/ 73 h 147"/>
                <a:gd name="T6" fmla="*/ 73 w 147"/>
                <a:gd name="T7" fmla="*/ 0 h 147"/>
                <a:gd name="T8" fmla="*/ 146 w 147"/>
                <a:gd name="T9" fmla="*/ 73 h 147"/>
                <a:gd name="T10" fmla="*/ 146 w 147"/>
                <a:gd name="T11" fmla="*/ 73 h 147"/>
                <a:gd name="T12" fmla="*/ 146 w 147"/>
                <a:gd name="T13" fmla="*/ 73 h 147"/>
              </a:gdLst>
              <a:ahLst/>
              <a:cxnLst>
                <a:cxn ang="0">
                  <a:pos x="T0" y="T1"/>
                </a:cxn>
                <a:cxn ang="0">
                  <a:pos x="T2" y="T3"/>
                </a:cxn>
                <a:cxn ang="0">
                  <a:pos x="T4" y="T5"/>
                </a:cxn>
                <a:cxn ang="0">
                  <a:pos x="T6" y="T7"/>
                </a:cxn>
                <a:cxn ang="0">
                  <a:pos x="T8" y="T9"/>
                </a:cxn>
                <a:cxn ang="0">
                  <a:pos x="T10" y="T11"/>
                </a:cxn>
                <a:cxn ang="0">
                  <a:pos x="T12" y="T13"/>
                </a:cxn>
              </a:cxnLst>
              <a:rect l="0" t="0" r="r" b="b"/>
              <a:pathLst>
                <a:path w="147" h="147">
                  <a:moveTo>
                    <a:pt x="146" y="73"/>
                  </a:moveTo>
                  <a:cubicBezTo>
                    <a:pt x="146" y="104"/>
                    <a:pt x="115" y="146"/>
                    <a:pt x="73" y="146"/>
                  </a:cubicBezTo>
                  <a:cubicBezTo>
                    <a:pt x="32" y="146"/>
                    <a:pt x="0" y="104"/>
                    <a:pt x="0" y="73"/>
                  </a:cubicBezTo>
                  <a:cubicBezTo>
                    <a:pt x="0" y="31"/>
                    <a:pt x="32" y="0"/>
                    <a:pt x="73" y="0"/>
                  </a:cubicBezTo>
                  <a:cubicBezTo>
                    <a:pt x="115" y="0"/>
                    <a:pt x="146" y="31"/>
                    <a:pt x="146" y="73"/>
                  </a:cubicBezTo>
                  <a:close/>
                  <a:moveTo>
                    <a:pt x="146" y="73"/>
                  </a:moveTo>
                  <a:lnTo>
                    <a:pt x="146" y="73"/>
                  </a:lnTo>
                  <a:close/>
                </a:path>
              </a:pathLst>
            </a:custGeom>
            <a:grpFill/>
            <a:ln w="9525" cap="flat">
              <a:solidFill>
                <a:schemeClr val="accent2"/>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grpSp>
        <p:nvGrpSpPr>
          <p:cNvPr id="65" name="Group 323"/>
          <p:cNvGrpSpPr>
            <a:grpSpLocks/>
          </p:cNvGrpSpPr>
          <p:nvPr/>
        </p:nvGrpSpPr>
        <p:grpSpPr bwMode="auto">
          <a:xfrm>
            <a:off x="10536548" y="4098311"/>
            <a:ext cx="722586" cy="552506"/>
            <a:chOff x="5951538" y="2990850"/>
            <a:chExt cx="330200" cy="252413"/>
          </a:xfrm>
          <a:solidFill>
            <a:schemeClr val="accent3"/>
          </a:solidFill>
        </p:grpSpPr>
        <p:sp>
          <p:nvSpPr>
            <p:cNvPr id="72" name="Freeform 245"/>
            <p:cNvSpPr>
              <a:spLocks noChangeArrowheads="1"/>
            </p:cNvSpPr>
            <p:nvPr/>
          </p:nvSpPr>
          <p:spPr bwMode="auto">
            <a:xfrm>
              <a:off x="6042025" y="3122613"/>
              <a:ext cx="153988" cy="68262"/>
            </a:xfrm>
            <a:custGeom>
              <a:avLst/>
              <a:gdLst>
                <a:gd name="T0" fmla="*/ 364 w 428"/>
                <a:gd name="T1" fmla="*/ 177 h 189"/>
                <a:gd name="T2" fmla="*/ 323 w 428"/>
                <a:gd name="T3" fmla="*/ 167 h 189"/>
                <a:gd name="T4" fmla="*/ 208 w 428"/>
                <a:gd name="T5" fmla="*/ 115 h 189"/>
                <a:gd name="T6" fmla="*/ 104 w 428"/>
                <a:gd name="T7" fmla="*/ 167 h 189"/>
                <a:gd name="T8" fmla="*/ 20 w 428"/>
                <a:gd name="T9" fmla="*/ 167 h 189"/>
                <a:gd name="T10" fmla="*/ 20 w 428"/>
                <a:gd name="T11" fmla="*/ 84 h 189"/>
                <a:gd name="T12" fmla="*/ 208 w 428"/>
                <a:gd name="T13" fmla="*/ 0 h 189"/>
                <a:gd name="T14" fmla="*/ 406 w 428"/>
                <a:gd name="T15" fmla="*/ 84 h 189"/>
                <a:gd name="T16" fmla="*/ 395 w 428"/>
                <a:gd name="T17" fmla="*/ 167 h 189"/>
                <a:gd name="T18" fmla="*/ 364 w 428"/>
                <a:gd name="T19" fmla="*/ 177 h 189"/>
                <a:gd name="T20" fmla="*/ 364 w 428"/>
                <a:gd name="T21" fmla="*/ 177 h 189"/>
                <a:gd name="T22" fmla="*/ 364 w 428"/>
                <a:gd name="T23" fmla="*/ 17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8" h="189">
                  <a:moveTo>
                    <a:pt x="364" y="177"/>
                  </a:moveTo>
                  <a:cubicBezTo>
                    <a:pt x="343" y="177"/>
                    <a:pt x="333" y="177"/>
                    <a:pt x="323" y="167"/>
                  </a:cubicBezTo>
                  <a:cubicBezTo>
                    <a:pt x="291" y="135"/>
                    <a:pt x="250" y="115"/>
                    <a:pt x="208" y="115"/>
                  </a:cubicBezTo>
                  <a:cubicBezTo>
                    <a:pt x="166" y="115"/>
                    <a:pt x="125" y="135"/>
                    <a:pt x="104" y="167"/>
                  </a:cubicBezTo>
                  <a:cubicBezTo>
                    <a:pt x="83" y="188"/>
                    <a:pt x="41" y="188"/>
                    <a:pt x="20" y="167"/>
                  </a:cubicBezTo>
                  <a:cubicBezTo>
                    <a:pt x="0" y="146"/>
                    <a:pt x="0" y="115"/>
                    <a:pt x="20" y="84"/>
                  </a:cubicBezTo>
                  <a:cubicBezTo>
                    <a:pt x="62" y="32"/>
                    <a:pt x="135" y="0"/>
                    <a:pt x="208" y="0"/>
                  </a:cubicBezTo>
                  <a:cubicBezTo>
                    <a:pt x="281" y="0"/>
                    <a:pt x="354" y="32"/>
                    <a:pt x="406" y="84"/>
                  </a:cubicBezTo>
                  <a:cubicBezTo>
                    <a:pt x="427" y="115"/>
                    <a:pt x="416" y="146"/>
                    <a:pt x="395" y="167"/>
                  </a:cubicBezTo>
                  <a:cubicBezTo>
                    <a:pt x="385" y="177"/>
                    <a:pt x="375" y="177"/>
                    <a:pt x="364" y="177"/>
                  </a:cubicBezTo>
                  <a:close/>
                  <a:moveTo>
                    <a:pt x="364" y="177"/>
                  </a:moveTo>
                  <a:lnTo>
                    <a:pt x="364" y="177"/>
                  </a:lnTo>
                  <a:close/>
                </a:path>
              </a:pathLst>
            </a:custGeom>
            <a:grpFill/>
            <a:ln w="9525" cap="flat">
              <a:solidFill>
                <a:schemeClr val="accent3"/>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79" name="Freeform 246"/>
            <p:cNvSpPr>
              <a:spLocks noChangeArrowheads="1"/>
            </p:cNvSpPr>
            <p:nvPr/>
          </p:nvSpPr>
          <p:spPr bwMode="auto">
            <a:xfrm>
              <a:off x="5997575" y="3055938"/>
              <a:ext cx="239713" cy="82550"/>
            </a:xfrm>
            <a:custGeom>
              <a:avLst/>
              <a:gdLst>
                <a:gd name="T0" fmla="*/ 604 w 667"/>
                <a:gd name="T1" fmla="*/ 229 h 230"/>
                <a:gd name="T2" fmla="*/ 573 w 667"/>
                <a:gd name="T3" fmla="*/ 208 h 230"/>
                <a:gd name="T4" fmla="*/ 333 w 667"/>
                <a:gd name="T5" fmla="*/ 114 h 230"/>
                <a:gd name="T6" fmla="*/ 104 w 667"/>
                <a:gd name="T7" fmla="*/ 208 h 230"/>
                <a:gd name="T8" fmla="*/ 20 w 667"/>
                <a:gd name="T9" fmla="*/ 208 h 230"/>
                <a:gd name="T10" fmla="*/ 20 w 667"/>
                <a:gd name="T11" fmla="*/ 135 h 230"/>
                <a:gd name="T12" fmla="*/ 333 w 667"/>
                <a:gd name="T13" fmla="*/ 0 h 230"/>
                <a:gd name="T14" fmla="*/ 645 w 667"/>
                <a:gd name="T15" fmla="*/ 135 h 230"/>
                <a:gd name="T16" fmla="*/ 645 w 667"/>
                <a:gd name="T17" fmla="*/ 208 h 230"/>
                <a:gd name="T18" fmla="*/ 604 w 667"/>
                <a:gd name="T19" fmla="*/ 229 h 230"/>
                <a:gd name="T20" fmla="*/ 604 w 667"/>
                <a:gd name="T21" fmla="*/ 229 h 230"/>
                <a:gd name="T22" fmla="*/ 604 w 667"/>
                <a:gd name="T23" fmla="*/ 22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7" h="230">
                  <a:moveTo>
                    <a:pt x="604" y="229"/>
                  </a:moveTo>
                  <a:cubicBezTo>
                    <a:pt x="593" y="229"/>
                    <a:pt x="583" y="219"/>
                    <a:pt x="573" y="208"/>
                  </a:cubicBezTo>
                  <a:cubicBezTo>
                    <a:pt x="510" y="146"/>
                    <a:pt x="427" y="114"/>
                    <a:pt x="333" y="114"/>
                  </a:cubicBezTo>
                  <a:cubicBezTo>
                    <a:pt x="250" y="114"/>
                    <a:pt x="166" y="146"/>
                    <a:pt x="104" y="208"/>
                  </a:cubicBezTo>
                  <a:cubicBezTo>
                    <a:pt x="73" y="229"/>
                    <a:pt x="41" y="229"/>
                    <a:pt x="20" y="208"/>
                  </a:cubicBezTo>
                  <a:cubicBezTo>
                    <a:pt x="0" y="187"/>
                    <a:pt x="0" y="156"/>
                    <a:pt x="20" y="135"/>
                  </a:cubicBezTo>
                  <a:cubicBezTo>
                    <a:pt x="104" y="52"/>
                    <a:pt x="218" y="0"/>
                    <a:pt x="333" y="0"/>
                  </a:cubicBezTo>
                  <a:cubicBezTo>
                    <a:pt x="448" y="0"/>
                    <a:pt x="562" y="52"/>
                    <a:pt x="645" y="135"/>
                  </a:cubicBezTo>
                  <a:cubicBezTo>
                    <a:pt x="666" y="156"/>
                    <a:pt x="666" y="187"/>
                    <a:pt x="645" y="208"/>
                  </a:cubicBezTo>
                  <a:cubicBezTo>
                    <a:pt x="635" y="219"/>
                    <a:pt x="625" y="229"/>
                    <a:pt x="604" y="229"/>
                  </a:cubicBezTo>
                  <a:close/>
                  <a:moveTo>
                    <a:pt x="604" y="229"/>
                  </a:moveTo>
                  <a:lnTo>
                    <a:pt x="604" y="229"/>
                  </a:lnTo>
                  <a:close/>
                </a:path>
              </a:pathLst>
            </a:custGeom>
            <a:grpFill/>
            <a:ln w="9525" cap="flat">
              <a:solidFill>
                <a:schemeClr val="accent3"/>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86" name="Freeform 247"/>
            <p:cNvSpPr>
              <a:spLocks noChangeArrowheads="1"/>
            </p:cNvSpPr>
            <p:nvPr/>
          </p:nvSpPr>
          <p:spPr bwMode="auto">
            <a:xfrm>
              <a:off x="5951538" y="2990850"/>
              <a:ext cx="330200" cy="98425"/>
            </a:xfrm>
            <a:custGeom>
              <a:avLst/>
              <a:gdLst>
                <a:gd name="T0" fmla="*/ 854 w 917"/>
                <a:gd name="T1" fmla="*/ 271 h 272"/>
                <a:gd name="T2" fmla="*/ 823 w 917"/>
                <a:gd name="T3" fmla="*/ 250 h 272"/>
                <a:gd name="T4" fmla="*/ 458 w 917"/>
                <a:gd name="T5" fmla="*/ 104 h 272"/>
                <a:gd name="T6" fmla="*/ 104 w 917"/>
                <a:gd name="T7" fmla="*/ 250 h 272"/>
                <a:gd name="T8" fmla="*/ 20 w 917"/>
                <a:gd name="T9" fmla="*/ 250 h 272"/>
                <a:gd name="T10" fmla="*/ 20 w 917"/>
                <a:gd name="T11" fmla="*/ 166 h 272"/>
                <a:gd name="T12" fmla="*/ 458 w 917"/>
                <a:gd name="T13" fmla="*/ 0 h 272"/>
                <a:gd name="T14" fmla="*/ 895 w 917"/>
                <a:gd name="T15" fmla="*/ 166 h 272"/>
                <a:gd name="T16" fmla="*/ 895 w 917"/>
                <a:gd name="T17" fmla="*/ 250 h 272"/>
                <a:gd name="T18" fmla="*/ 854 w 917"/>
                <a:gd name="T19" fmla="*/ 271 h 272"/>
                <a:gd name="T20" fmla="*/ 854 w 917"/>
                <a:gd name="T21" fmla="*/ 271 h 272"/>
                <a:gd name="T22" fmla="*/ 854 w 917"/>
                <a:gd name="T23" fmla="*/ 27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7" h="272">
                  <a:moveTo>
                    <a:pt x="854" y="271"/>
                  </a:moveTo>
                  <a:cubicBezTo>
                    <a:pt x="843" y="271"/>
                    <a:pt x="833" y="260"/>
                    <a:pt x="823" y="250"/>
                  </a:cubicBezTo>
                  <a:cubicBezTo>
                    <a:pt x="718" y="156"/>
                    <a:pt x="593" y="104"/>
                    <a:pt x="458" y="104"/>
                  </a:cubicBezTo>
                  <a:cubicBezTo>
                    <a:pt x="323" y="104"/>
                    <a:pt x="198" y="156"/>
                    <a:pt x="104" y="250"/>
                  </a:cubicBezTo>
                  <a:cubicBezTo>
                    <a:pt x="83" y="271"/>
                    <a:pt x="41" y="271"/>
                    <a:pt x="20" y="250"/>
                  </a:cubicBezTo>
                  <a:cubicBezTo>
                    <a:pt x="0" y="229"/>
                    <a:pt x="0" y="187"/>
                    <a:pt x="20" y="166"/>
                  </a:cubicBezTo>
                  <a:cubicBezTo>
                    <a:pt x="145" y="62"/>
                    <a:pt x="291" y="0"/>
                    <a:pt x="458" y="0"/>
                  </a:cubicBezTo>
                  <a:cubicBezTo>
                    <a:pt x="625" y="0"/>
                    <a:pt x="781" y="62"/>
                    <a:pt x="895" y="166"/>
                  </a:cubicBezTo>
                  <a:cubicBezTo>
                    <a:pt x="916" y="187"/>
                    <a:pt x="916" y="229"/>
                    <a:pt x="895" y="250"/>
                  </a:cubicBezTo>
                  <a:cubicBezTo>
                    <a:pt x="885" y="260"/>
                    <a:pt x="875" y="271"/>
                    <a:pt x="854" y="271"/>
                  </a:cubicBezTo>
                  <a:close/>
                  <a:moveTo>
                    <a:pt x="854" y="271"/>
                  </a:moveTo>
                  <a:lnTo>
                    <a:pt x="854" y="271"/>
                  </a:lnTo>
                  <a:close/>
                </a:path>
              </a:pathLst>
            </a:custGeom>
            <a:grpFill/>
            <a:ln w="9525" cap="flat">
              <a:solidFill>
                <a:schemeClr val="accent3"/>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88" name="Freeform 248"/>
            <p:cNvSpPr>
              <a:spLocks noChangeArrowheads="1"/>
            </p:cNvSpPr>
            <p:nvPr/>
          </p:nvSpPr>
          <p:spPr bwMode="auto">
            <a:xfrm>
              <a:off x="6094413" y="3194050"/>
              <a:ext cx="49212" cy="49213"/>
            </a:xfrm>
            <a:custGeom>
              <a:avLst/>
              <a:gdLst>
                <a:gd name="T0" fmla="*/ 136 w 137"/>
                <a:gd name="T1" fmla="*/ 62 h 136"/>
                <a:gd name="T2" fmla="*/ 63 w 137"/>
                <a:gd name="T3" fmla="*/ 135 h 136"/>
                <a:gd name="T4" fmla="*/ 0 w 137"/>
                <a:gd name="T5" fmla="*/ 62 h 136"/>
                <a:gd name="T6" fmla="*/ 63 w 137"/>
                <a:gd name="T7" fmla="*/ 0 h 136"/>
                <a:gd name="T8" fmla="*/ 136 w 137"/>
                <a:gd name="T9" fmla="*/ 62 h 136"/>
                <a:gd name="T10" fmla="*/ 136 w 137"/>
                <a:gd name="T11" fmla="*/ 62 h 136"/>
                <a:gd name="T12" fmla="*/ 136 w 137"/>
                <a:gd name="T13" fmla="*/ 62 h 136"/>
              </a:gdLst>
              <a:ahLst/>
              <a:cxnLst>
                <a:cxn ang="0">
                  <a:pos x="T0" y="T1"/>
                </a:cxn>
                <a:cxn ang="0">
                  <a:pos x="T2" y="T3"/>
                </a:cxn>
                <a:cxn ang="0">
                  <a:pos x="T4" y="T5"/>
                </a:cxn>
                <a:cxn ang="0">
                  <a:pos x="T6" y="T7"/>
                </a:cxn>
                <a:cxn ang="0">
                  <a:pos x="T8" y="T9"/>
                </a:cxn>
                <a:cxn ang="0">
                  <a:pos x="T10" y="T11"/>
                </a:cxn>
                <a:cxn ang="0">
                  <a:pos x="T12" y="T13"/>
                </a:cxn>
              </a:cxnLst>
              <a:rect l="0" t="0" r="r" b="b"/>
              <a:pathLst>
                <a:path w="137" h="136">
                  <a:moveTo>
                    <a:pt x="136" y="62"/>
                  </a:moveTo>
                  <a:cubicBezTo>
                    <a:pt x="136" y="104"/>
                    <a:pt x="105" y="135"/>
                    <a:pt x="63" y="135"/>
                  </a:cubicBezTo>
                  <a:cubicBezTo>
                    <a:pt x="32" y="135"/>
                    <a:pt x="0" y="104"/>
                    <a:pt x="0" y="62"/>
                  </a:cubicBezTo>
                  <a:cubicBezTo>
                    <a:pt x="0" y="31"/>
                    <a:pt x="32" y="0"/>
                    <a:pt x="63" y="0"/>
                  </a:cubicBezTo>
                  <a:cubicBezTo>
                    <a:pt x="105" y="0"/>
                    <a:pt x="136" y="31"/>
                    <a:pt x="136" y="62"/>
                  </a:cubicBezTo>
                  <a:close/>
                  <a:moveTo>
                    <a:pt x="136" y="62"/>
                  </a:moveTo>
                  <a:lnTo>
                    <a:pt x="136" y="62"/>
                  </a:lnTo>
                  <a:close/>
                </a:path>
              </a:pathLst>
            </a:custGeom>
            <a:grpFill/>
            <a:ln w="9525" cap="flat">
              <a:solidFill>
                <a:schemeClr val="accent3"/>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grpSp>
        <p:nvGrpSpPr>
          <p:cNvPr id="89" name="Group 88"/>
          <p:cNvGrpSpPr/>
          <p:nvPr/>
        </p:nvGrpSpPr>
        <p:grpSpPr>
          <a:xfrm>
            <a:off x="13272710" y="4009577"/>
            <a:ext cx="593779" cy="705294"/>
            <a:chOff x="2060819" y="1388284"/>
            <a:chExt cx="271040" cy="321860"/>
          </a:xfrm>
          <a:solidFill>
            <a:schemeClr val="accent4"/>
          </a:solidFill>
        </p:grpSpPr>
        <p:sp>
          <p:nvSpPr>
            <p:cNvPr id="90" name="Freeform 201"/>
            <p:cNvSpPr>
              <a:spLocks noChangeArrowheads="1"/>
            </p:cNvSpPr>
            <p:nvPr/>
          </p:nvSpPr>
          <p:spPr bwMode="auto">
            <a:xfrm>
              <a:off x="2060819" y="1388284"/>
              <a:ext cx="271040" cy="307527"/>
            </a:xfrm>
            <a:custGeom>
              <a:avLst/>
              <a:gdLst>
                <a:gd name="T0" fmla="*/ 718 w 917"/>
                <a:gd name="T1" fmla="*/ 583 h 1042"/>
                <a:gd name="T2" fmla="*/ 853 w 917"/>
                <a:gd name="T3" fmla="*/ 354 h 1042"/>
                <a:gd name="T4" fmla="*/ 885 w 917"/>
                <a:gd name="T5" fmla="*/ 270 h 1042"/>
                <a:gd name="T6" fmla="*/ 895 w 917"/>
                <a:gd name="T7" fmla="*/ 229 h 1042"/>
                <a:gd name="T8" fmla="*/ 895 w 917"/>
                <a:gd name="T9" fmla="*/ 208 h 1042"/>
                <a:gd name="T10" fmla="*/ 906 w 917"/>
                <a:gd name="T11" fmla="*/ 93 h 1042"/>
                <a:gd name="T12" fmla="*/ 906 w 917"/>
                <a:gd name="T13" fmla="*/ 41 h 1042"/>
                <a:gd name="T14" fmla="*/ 906 w 917"/>
                <a:gd name="T15" fmla="*/ 20 h 1042"/>
                <a:gd name="T16" fmla="*/ 906 w 917"/>
                <a:gd name="T17" fmla="*/ 10 h 1042"/>
                <a:gd name="T18" fmla="*/ 895 w 917"/>
                <a:gd name="T19" fmla="*/ 0 h 1042"/>
                <a:gd name="T20" fmla="*/ 885 w 917"/>
                <a:gd name="T21" fmla="*/ 0 h 1042"/>
                <a:gd name="T22" fmla="*/ 864 w 917"/>
                <a:gd name="T23" fmla="*/ 10 h 1042"/>
                <a:gd name="T24" fmla="*/ 812 w 917"/>
                <a:gd name="T25" fmla="*/ 20 h 1042"/>
                <a:gd name="T26" fmla="*/ 635 w 917"/>
                <a:gd name="T27" fmla="*/ 104 h 1042"/>
                <a:gd name="T28" fmla="*/ 395 w 917"/>
                <a:gd name="T29" fmla="*/ 333 h 1042"/>
                <a:gd name="T30" fmla="*/ 333 w 917"/>
                <a:gd name="T31" fmla="*/ 375 h 1042"/>
                <a:gd name="T32" fmla="*/ 10 w 917"/>
                <a:gd name="T33" fmla="*/ 583 h 1042"/>
                <a:gd name="T34" fmla="*/ 41 w 917"/>
                <a:gd name="T35" fmla="*/ 625 h 1042"/>
                <a:gd name="T36" fmla="*/ 531 w 917"/>
                <a:gd name="T37" fmla="*/ 999 h 1042"/>
                <a:gd name="T38" fmla="*/ 562 w 917"/>
                <a:gd name="T39" fmla="*/ 1020 h 1042"/>
                <a:gd name="T40" fmla="*/ 698 w 917"/>
                <a:gd name="T41" fmla="*/ 656 h 1042"/>
                <a:gd name="T42" fmla="*/ 718 w 917"/>
                <a:gd name="T43" fmla="*/ 583 h 1042"/>
                <a:gd name="T44" fmla="*/ 666 w 917"/>
                <a:gd name="T45" fmla="*/ 458 h 1042"/>
                <a:gd name="T46" fmla="*/ 562 w 917"/>
                <a:gd name="T47" fmla="*/ 468 h 1042"/>
                <a:gd name="T48" fmla="*/ 520 w 917"/>
                <a:gd name="T49" fmla="*/ 354 h 1042"/>
                <a:gd name="T50" fmla="*/ 531 w 917"/>
                <a:gd name="T51" fmla="*/ 333 h 1042"/>
                <a:gd name="T52" fmla="*/ 645 w 917"/>
                <a:gd name="T53" fmla="*/ 323 h 1042"/>
                <a:gd name="T54" fmla="*/ 677 w 917"/>
                <a:gd name="T55" fmla="*/ 437 h 1042"/>
                <a:gd name="T56" fmla="*/ 666 w 917"/>
                <a:gd name="T57" fmla="*/ 458 h 1042"/>
                <a:gd name="T58" fmla="*/ 666 w 917"/>
                <a:gd name="T59" fmla="*/ 458 h 1042"/>
                <a:gd name="T60" fmla="*/ 666 w 917"/>
                <a:gd name="T61" fmla="*/ 458 h 10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17" h="1042">
                  <a:moveTo>
                    <a:pt x="718" y="583"/>
                  </a:moveTo>
                  <a:cubicBezTo>
                    <a:pt x="781" y="500"/>
                    <a:pt x="823" y="427"/>
                    <a:pt x="853" y="354"/>
                  </a:cubicBezTo>
                  <a:cubicBezTo>
                    <a:pt x="864" y="333"/>
                    <a:pt x="874" y="302"/>
                    <a:pt x="885" y="270"/>
                  </a:cubicBezTo>
                  <a:cubicBezTo>
                    <a:pt x="885" y="260"/>
                    <a:pt x="885" y="250"/>
                    <a:pt x="895" y="229"/>
                  </a:cubicBezTo>
                  <a:cubicBezTo>
                    <a:pt x="895" y="218"/>
                    <a:pt x="895" y="218"/>
                    <a:pt x="895" y="208"/>
                  </a:cubicBezTo>
                  <a:cubicBezTo>
                    <a:pt x="906" y="166"/>
                    <a:pt x="906" y="125"/>
                    <a:pt x="906" y="93"/>
                  </a:cubicBezTo>
                  <a:cubicBezTo>
                    <a:pt x="906" y="73"/>
                    <a:pt x="906" y="52"/>
                    <a:pt x="906" y="41"/>
                  </a:cubicBezTo>
                  <a:cubicBezTo>
                    <a:pt x="906" y="31"/>
                    <a:pt x="916" y="31"/>
                    <a:pt x="906" y="20"/>
                  </a:cubicBezTo>
                  <a:lnTo>
                    <a:pt x="906" y="10"/>
                  </a:lnTo>
                  <a:cubicBezTo>
                    <a:pt x="916" y="0"/>
                    <a:pt x="906" y="0"/>
                    <a:pt x="895" y="0"/>
                  </a:cubicBezTo>
                  <a:lnTo>
                    <a:pt x="885" y="0"/>
                  </a:lnTo>
                  <a:cubicBezTo>
                    <a:pt x="874" y="0"/>
                    <a:pt x="874" y="10"/>
                    <a:pt x="864" y="10"/>
                  </a:cubicBezTo>
                  <a:cubicBezTo>
                    <a:pt x="864" y="20"/>
                    <a:pt x="843" y="20"/>
                    <a:pt x="812" y="20"/>
                  </a:cubicBezTo>
                  <a:cubicBezTo>
                    <a:pt x="770" y="31"/>
                    <a:pt x="708" y="52"/>
                    <a:pt x="635" y="104"/>
                  </a:cubicBezTo>
                  <a:cubicBezTo>
                    <a:pt x="510" y="177"/>
                    <a:pt x="437" y="281"/>
                    <a:pt x="395" y="333"/>
                  </a:cubicBezTo>
                  <a:cubicBezTo>
                    <a:pt x="385" y="354"/>
                    <a:pt x="354" y="375"/>
                    <a:pt x="333" y="375"/>
                  </a:cubicBezTo>
                  <a:cubicBezTo>
                    <a:pt x="125" y="364"/>
                    <a:pt x="41" y="510"/>
                    <a:pt x="10" y="583"/>
                  </a:cubicBezTo>
                  <a:cubicBezTo>
                    <a:pt x="0" y="604"/>
                    <a:pt x="10" y="625"/>
                    <a:pt x="41" y="625"/>
                  </a:cubicBezTo>
                  <a:cubicBezTo>
                    <a:pt x="489" y="614"/>
                    <a:pt x="531" y="885"/>
                    <a:pt x="531" y="999"/>
                  </a:cubicBezTo>
                  <a:cubicBezTo>
                    <a:pt x="520" y="1031"/>
                    <a:pt x="541" y="1041"/>
                    <a:pt x="562" y="1020"/>
                  </a:cubicBezTo>
                  <a:cubicBezTo>
                    <a:pt x="729" y="926"/>
                    <a:pt x="718" y="739"/>
                    <a:pt x="698" y="656"/>
                  </a:cubicBezTo>
                  <a:cubicBezTo>
                    <a:pt x="698" y="635"/>
                    <a:pt x="708" y="593"/>
                    <a:pt x="718" y="583"/>
                  </a:cubicBezTo>
                  <a:close/>
                  <a:moveTo>
                    <a:pt x="666" y="458"/>
                  </a:moveTo>
                  <a:cubicBezTo>
                    <a:pt x="645" y="489"/>
                    <a:pt x="593" y="489"/>
                    <a:pt x="562" y="468"/>
                  </a:cubicBezTo>
                  <a:cubicBezTo>
                    <a:pt x="510" y="448"/>
                    <a:pt x="500" y="395"/>
                    <a:pt x="520" y="354"/>
                  </a:cubicBezTo>
                  <a:cubicBezTo>
                    <a:pt x="531" y="343"/>
                    <a:pt x="531" y="343"/>
                    <a:pt x="531" y="333"/>
                  </a:cubicBezTo>
                  <a:cubicBezTo>
                    <a:pt x="562" y="302"/>
                    <a:pt x="604" y="302"/>
                    <a:pt x="645" y="323"/>
                  </a:cubicBezTo>
                  <a:cubicBezTo>
                    <a:pt x="687" y="343"/>
                    <a:pt x="708" y="395"/>
                    <a:pt x="677" y="437"/>
                  </a:cubicBezTo>
                  <a:cubicBezTo>
                    <a:pt x="677" y="448"/>
                    <a:pt x="677" y="448"/>
                    <a:pt x="666" y="458"/>
                  </a:cubicBezTo>
                  <a:close/>
                  <a:moveTo>
                    <a:pt x="666" y="458"/>
                  </a:moveTo>
                  <a:lnTo>
                    <a:pt x="666" y="458"/>
                  </a:lnTo>
                  <a:close/>
                </a:path>
              </a:pathLst>
            </a:custGeom>
            <a:grpFill/>
            <a:ln w="9525" cap="flat">
              <a:no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91" name="Freeform 202"/>
            <p:cNvSpPr>
              <a:spLocks noChangeArrowheads="1"/>
            </p:cNvSpPr>
            <p:nvPr/>
          </p:nvSpPr>
          <p:spPr bwMode="auto">
            <a:xfrm>
              <a:off x="2131185" y="1637172"/>
              <a:ext cx="58639" cy="67760"/>
            </a:xfrm>
            <a:custGeom>
              <a:avLst/>
              <a:gdLst>
                <a:gd name="T0" fmla="*/ 42 w 199"/>
                <a:gd name="T1" fmla="*/ 219 h 230"/>
                <a:gd name="T2" fmla="*/ 188 w 199"/>
                <a:gd name="T3" fmla="*/ 31 h 230"/>
                <a:gd name="T4" fmla="*/ 156 w 199"/>
                <a:gd name="T5" fmla="*/ 10 h 230"/>
                <a:gd name="T6" fmla="*/ 11 w 199"/>
                <a:gd name="T7" fmla="*/ 198 h 230"/>
                <a:gd name="T8" fmla="*/ 42 w 199"/>
                <a:gd name="T9" fmla="*/ 219 h 230"/>
                <a:gd name="T10" fmla="*/ 42 w 199"/>
                <a:gd name="T11" fmla="*/ 219 h 230"/>
                <a:gd name="T12" fmla="*/ 42 w 199"/>
                <a:gd name="T13" fmla="*/ 219 h 230"/>
              </a:gdLst>
              <a:ahLst/>
              <a:cxnLst>
                <a:cxn ang="0">
                  <a:pos x="T0" y="T1"/>
                </a:cxn>
                <a:cxn ang="0">
                  <a:pos x="T2" y="T3"/>
                </a:cxn>
                <a:cxn ang="0">
                  <a:pos x="T4" y="T5"/>
                </a:cxn>
                <a:cxn ang="0">
                  <a:pos x="T6" y="T7"/>
                </a:cxn>
                <a:cxn ang="0">
                  <a:pos x="T8" y="T9"/>
                </a:cxn>
                <a:cxn ang="0">
                  <a:pos x="T10" y="T11"/>
                </a:cxn>
                <a:cxn ang="0">
                  <a:pos x="T12" y="T13"/>
                </a:cxn>
              </a:cxnLst>
              <a:rect l="0" t="0" r="r" b="b"/>
              <a:pathLst>
                <a:path w="199" h="230">
                  <a:moveTo>
                    <a:pt x="42" y="219"/>
                  </a:moveTo>
                  <a:cubicBezTo>
                    <a:pt x="115" y="177"/>
                    <a:pt x="167" y="83"/>
                    <a:pt x="188" y="31"/>
                  </a:cubicBezTo>
                  <a:cubicBezTo>
                    <a:pt x="198" y="10"/>
                    <a:pt x="177" y="0"/>
                    <a:pt x="156" y="10"/>
                  </a:cubicBezTo>
                  <a:cubicBezTo>
                    <a:pt x="73" y="63"/>
                    <a:pt x="31" y="146"/>
                    <a:pt x="11" y="198"/>
                  </a:cubicBezTo>
                  <a:cubicBezTo>
                    <a:pt x="0" y="219"/>
                    <a:pt x="21" y="229"/>
                    <a:pt x="42" y="219"/>
                  </a:cubicBezTo>
                  <a:close/>
                  <a:moveTo>
                    <a:pt x="42" y="219"/>
                  </a:moveTo>
                  <a:lnTo>
                    <a:pt x="42" y="219"/>
                  </a:lnTo>
                  <a:close/>
                </a:path>
              </a:pathLst>
            </a:custGeom>
            <a:grpFill/>
            <a:ln w="9525" cap="flat">
              <a:no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92" name="Freeform 203"/>
            <p:cNvSpPr>
              <a:spLocks noChangeArrowheads="1"/>
            </p:cNvSpPr>
            <p:nvPr/>
          </p:nvSpPr>
          <p:spPr bwMode="auto">
            <a:xfrm>
              <a:off x="2084274" y="1615019"/>
              <a:ext cx="76882" cy="95125"/>
            </a:xfrm>
            <a:custGeom>
              <a:avLst/>
              <a:gdLst>
                <a:gd name="T0" fmla="*/ 31 w 261"/>
                <a:gd name="T1" fmla="*/ 313 h 324"/>
                <a:gd name="T2" fmla="*/ 250 w 261"/>
                <a:gd name="T3" fmla="*/ 31 h 324"/>
                <a:gd name="T4" fmla="*/ 219 w 261"/>
                <a:gd name="T5" fmla="*/ 11 h 324"/>
                <a:gd name="T6" fmla="*/ 10 w 261"/>
                <a:gd name="T7" fmla="*/ 292 h 324"/>
                <a:gd name="T8" fmla="*/ 31 w 261"/>
                <a:gd name="T9" fmla="*/ 313 h 324"/>
                <a:gd name="T10" fmla="*/ 31 w 261"/>
                <a:gd name="T11" fmla="*/ 313 h 324"/>
                <a:gd name="T12" fmla="*/ 31 w 261"/>
                <a:gd name="T13" fmla="*/ 313 h 324"/>
              </a:gdLst>
              <a:ahLst/>
              <a:cxnLst>
                <a:cxn ang="0">
                  <a:pos x="T0" y="T1"/>
                </a:cxn>
                <a:cxn ang="0">
                  <a:pos x="T2" y="T3"/>
                </a:cxn>
                <a:cxn ang="0">
                  <a:pos x="T4" y="T5"/>
                </a:cxn>
                <a:cxn ang="0">
                  <a:pos x="T6" y="T7"/>
                </a:cxn>
                <a:cxn ang="0">
                  <a:pos x="T8" y="T9"/>
                </a:cxn>
                <a:cxn ang="0">
                  <a:pos x="T10" y="T11"/>
                </a:cxn>
                <a:cxn ang="0">
                  <a:pos x="T12" y="T13"/>
                </a:cxn>
              </a:cxnLst>
              <a:rect l="0" t="0" r="r" b="b"/>
              <a:pathLst>
                <a:path w="261" h="324">
                  <a:moveTo>
                    <a:pt x="31" y="313"/>
                  </a:moveTo>
                  <a:cubicBezTo>
                    <a:pt x="156" y="240"/>
                    <a:pt x="219" y="104"/>
                    <a:pt x="250" y="31"/>
                  </a:cubicBezTo>
                  <a:cubicBezTo>
                    <a:pt x="260" y="11"/>
                    <a:pt x="240" y="0"/>
                    <a:pt x="219" y="11"/>
                  </a:cubicBezTo>
                  <a:cubicBezTo>
                    <a:pt x="94" y="83"/>
                    <a:pt x="31" y="219"/>
                    <a:pt x="10" y="292"/>
                  </a:cubicBezTo>
                  <a:cubicBezTo>
                    <a:pt x="0" y="313"/>
                    <a:pt x="10" y="323"/>
                    <a:pt x="31" y="313"/>
                  </a:cubicBezTo>
                  <a:close/>
                  <a:moveTo>
                    <a:pt x="31" y="313"/>
                  </a:moveTo>
                  <a:lnTo>
                    <a:pt x="31" y="313"/>
                  </a:lnTo>
                  <a:close/>
                </a:path>
              </a:pathLst>
            </a:custGeom>
            <a:grpFill/>
            <a:ln w="9525" cap="flat">
              <a:no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93" name="Freeform 204"/>
            <p:cNvSpPr>
              <a:spLocks noChangeArrowheads="1"/>
            </p:cNvSpPr>
            <p:nvPr/>
          </p:nvSpPr>
          <p:spPr bwMode="auto">
            <a:xfrm>
              <a:off x="2075153" y="1591564"/>
              <a:ext cx="58638" cy="70366"/>
            </a:xfrm>
            <a:custGeom>
              <a:avLst/>
              <a:gdLst>
                <a:gd name="T0" fmla="*/ 41 w 199"/>
                <a:gd name="T1" fmla="*/ 229 h 240"/>
                <a:gd name="T2" fmla="*/ 187 w 199"/>
                <a:gd name="T3" fmla="*/ 42 h 240"/>
                <a:gd name="T4" fmla="*/ 156 w 199"/>
                <a:gd name="T5" fmla="*/ 21 h 240"/>
                <a:gd name="T6" fmla="*/ 10 w 199"/>
                <a:gd name="T7" fmla="*/ 208 h 240"/>
                <a:gd name="T8" fmla="*/ 41 w 199"/>
                <a:gd name="T9" fmla="*/ 229 h 240"/>
                <a:gd name="T10" fmla="*/ 41 w 199"/>
                <a:gd name="T11" fmla="*/ 229 h 240"/>
                <a:gd name="T12" fmla="*/ 41 w 199"/>
                <a:gd name="T13" fmla="*/ 229 h 240"/>
              </a:gdLst>
              <a:ahLst/>
              <a:cxnLst>
                <a:cxn ang="0">
                  <a:pos x="T0" y="T1"/>
                </a:cxn>
                <a:cxn ang="0">
                  <a:pos x="T2" y="T3"/>
                </a:cxn>
                <a:cxn ang="0">
                  <a:pos x="T4" y="T5"/>
                </a:cxn>
                <a:cxn ang="0">
                  <a:pos x="T6" y="T7"/>
                </a:cxn>
                <a:cxn ang="0">
                  <a:pos x="T8" y="T9"/>
                </a:cxn>
                <a:cxn ang="0">
                  <a:pos x="T10" y="T11"/>
                </a:cxn>
                <a:cxn ang="0">
                  <a:pos x="T12" y="T13"/>
                </a:cxn>
              </a:cxnLst>
              <a:rect l="0" t="0" r="r" b="b"/>
              <a:pathLst>
                <a:path w="199" h="240">
                  <a:moveTo>
                    <a:pt x="41" y="229"/>
                  </a:moveTo>
                  <a:cubicBezTo>
                    <a:pt x="114" y="177"/>
                    <a:pt x="166" y="94"/>
                    <a:pt x="187" y="42"/>
                  </a:cubicBezTo>
                  <a:cubicBezTo>
                    <a:pt x="198" y="21"/>
                    <a:pt x="177" y="0"/>
                    <a:pt x="156" y="21"/>
                  </a:cubicBezTo>
                  <a:cubicBezTo>
                    <a:pt x="73" y="73"/>
                    <a:pt x="31" y="156"/>
                    <a:pt x="10" y="208"/>
                  </a:cubicBezTo>
                  <a:cubicBezTo>
                    <a:pt x="0" y="229"/>
                    <a:pt x="10" y="239"/>
                    <a:pt x="41" y="229"/>
                  </a:cubicBezTo>
                  <a:close/>
                  <a:moveTo>
                    <a:pt x="41" y="229"/>
                  </a:moveTo>
                  <a:lnTo>
                    <a:pt x="41" y="229"/>
                  </a:lnTo>
                  <a:close/>
                </a:path>
              </a:pathLst>
            </a:custGeom>
            <a:grpFill/>
            <a:ln w="9525" cap="flat">
              <a:no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grpSp>
        <p:nvGrpSpPr>
          <p:cNvPr id="94" name="Group 18"/>
          <p:cNvGrpSpPr>
            <a:grpSpLocks/>
          </p:cNvGrpSpPr>
          <p:nvPr/>
        </p:nvGrpSpPr>
        <p:grpSpPr bwMode="auto">
          <a:xfrm>
            <a:off x="16674859" y="5751124"/>
            <a:ext cx="666676" cy="749840"/>
            <a:chOff x="2366963" y="1247775"/>
            <a:chExt cx="357187" cy="401638"/>
          </a:xfrm>
          <a:solidFill>
            <a:schemeClr val="accent5"/>
          </a:solidFill>
        </p:grpSpPr>
        <p:sp>
          <p:nvSpPr>
            <p:cNvPr id="95" name="Freeform 84"/>
            <p:cNvSpPr>
              <a:spLocks noChangeArrowheads="1"/>
            </p:cNvSpPr>
            <p:nvPr/>
          </p:nvSpPr>
          <p:spPr bwMode="auto">
            <a:xfrm>
              <a:off x="2366963" y="1247775"/>
              <a:ext cx="165100" cy="288925"/>
            </a:xfrm>
            <a:custGeom>
              <a:avLst/>
              <a:gdLst>
                <a:gd name="T0" fmla="*/ 459 w 460"/>
                <a:gd name="T1" fmla="*/ 740 h 803"/>
                <a:gd name="T2" fmla="*/ 459 w 460"/>
                <a:gd name="T3" fmla="*/ 52 h 803"/>
                <a:gd name="T4" fmla="*/ 407 w 460"/>
                <a:gd name="T5" fmla="*/ 0 h 803"/>
                <a:gd name="T6" fmla="*/ 63 w 460"/>
                <a:gd name="T7" fmla="*/ 0 h 803"/>
                <a:gd name="T8" fmla="*/ 0 w 460"/>
                <a:gd name="T9" fmla="*/ 52 h 803"/>
                <a:gd name="T10" fmla="*/ 0 w 460"/>
                <a:gd name="T11" fmla="*/ 740 h 803"/>
                <a:gd name="T12" fmla="*/ 63 w 460"/>
                <a:gd name="T13" fmla="*/ 802 h 803"/>
                <a:gd name="T14" fmla="*/ 407 w 460"/>
                <a:gd name="T15" fmla="*/ 802 h 803"/>
                <a:gd name="T16" fmla="*/ 459 w 460"/>
                <a:gd name="T17" fmla="*/ 740 h 803"/>
                <a:gd name="T18" fmla="*/ 365 w 460"/>
                <a:gd name="T19" fmla="*/ 31 h 803"/>
                <a:gd name="T20" fmla="*/ 375 w 460"/>
                <a:gd name="T21" fmla="*/ 52 h 803"/>
                <a:gd name="T22" fmla="*/ 365 w 460"/>
                <a:gd name="T23" fmla="*/ 63 h 803"/>
                <a:gd name="T24" fmla="*/ 354 w 460"/>
                <a:gd name="T25" fmla="*/ 52 h 803"/>
                <a:gd name="T26" fmla="*/ 365 w 460"/>
                <a:gd name="T27" fmla="*/ 31 h 803"/>
                <a:gd name="T28" fmla="*/ 157 w 460"/>
                <a:gd name="T29" fmla="*/ 42 h 803"/>
                <a:gd name="T30" fmla="*/ 313 w 460"/>
                <a:gd name="T31" fmla="*/ 42 h 803"/>
                <a:gd name="T32" fmla="*/ 313 w 460"/>
                <a:gd name="T33" fmla="*/ 52 h 803"/>
                <a:gd name="T34" fmla="*/ 157 w 460"/>
                <a:gd name="T35" fmla="*/ 52 h 803"/>
                <a:gd name="T36" fmla="*/ 157 w 460"/>
                <a:gd name="T37" fmla="*/ 42 h 803"/>
                <a:gd name="T38" fmla="*/ 52 w 460"/>
                <a:gd name="T39" fmla="*/ 615 h 803"/>
                <a:gd name="T40" fmla="*/ 52 w 460"/>
                <a:gd name="T41" fmla="*/ 94 h 803"/>
                <a:gd name="T42" fmla="*/ 417 w 460"/>
                <a:gd name="T43" fmla="*/ 94 h 803"/>
                <a:gd name="T44" fmla="*/ 417 w 460"/>
                <a:gd name="T45" fmla="*/ 615 h 803"/>
                <a:gd name="T46" fmla="*/ 52 w 460"/>
                <a:gd name="T47" fmla="*/ 615 h 803"/>
                <a:gd name="T48" fmla="*/ 229 w 460"/>
                <a:gd name="T49" fmla="*/ 750 h 803"/>
                <a:gd name="T50" fmla="*/ 198 w 460"/>
                <a:gd name="T51" fmla="*/ 708 h 803"/>
                <a:gd name="T52" fmla="*/ 229 w 460"/>
                <a:gd name="T53" fmla="*/ 667 h 803"/>
                <a:gd name="T54" fmla="*/ 271 w 460"/>
                <a:gd name="T55" fmla="*/ 708 h 803"/>
                <a:gd name="T56" fmla="*/ 229 w 460"/>
                <a:gd name="T57" fmla="*/ 750 h 803"/>
                <a:gd name="T58" fmla="*/ 229 w 460"/>
                <a:gd name="T59" fmla="*/ 750 h 803"/>
                <a:gd name="T60" fmla="*/ 229 w 460"/>
                <a:gd name="T61" fmla="*/ 750 h 8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0" h="803">
                  <a:moveTo>
                    <a:pt x="459" y="740"/>
                  </a:moveTo>
                  <a:cubicBezTo>
                    <a:pt x="459" y="52"/>
                    <a:pt x="459" y="52"/>
                    <a:pt x="459" y="52"/>
                  </a:cubicBezTo>
                  <a:cubicBezTo>
                    <a:pt x="459" y="21"/>
                    <a:pt x="438" y="0"/>
                    <a:pt x="407" y="0"/>
                  </a:cubicBezTo>
                  <a:cubicBezTo>
                    <a:pt x="63" y="0"/>
                    <a:pt x="63" y="0"/>
                    <a:pt x="63" y="0"/>
                  </a:cubicBezTo>
                  <a:cubicBezTo>
                    <a:pt x="32" y="0"/>
                    <a:pt x="0" y="21"/>
                    <a:pt x="0" y="52"/>
                  </a:cubicBezTo>
                  <a:cubicBezTo>
                    <a:pt x="0" y="740"/>
                    <a:pt x="0" y="740"/>
                    <a:pt x="0" y="740"/>
                  </a:cubicBezTo>
                  <a:cubicBezTo>
                    <a:pt x="0" y="781"/>
                    <a:pt x="32" y="802"/>
                    <a:pt x="63" y="802"/>
                  </a:cubicBezTo>
                  <a:cubicBezTo>
                    <a:pt x="407" y="802"/>
                    <a:pt x="407" y="802"/>
                    <a:pt x="407" y="802"/>
                  </a:cubicBezTo>
                  <a:cubicBezTo>
                    <a:pt x="438" y="802"/>
                    <a:pt x="459" y="781"/>
                    <a:pt x="459" y="740"/>
                  </a:cubicBezTo>
                  <a:close/>
                  <a:moveTo>
                    <a:pt x="365" y="31"/>
                  </a:moveTo>
                  <a:cubicBezTo>
                    <a:pt x="375" y="31"/>
                    <a:pt x="375" y="42"/>
                    <a:pt x="375" y="52"/>
                  </a:cubicBezTo>
                  <a:cubicBezTo>
                    <a:pt x="375" y="63"/>
                    <a:pt x="375" y="63"/>
                    <a:pt x="365" y="63"/>
                  </a:cubicBezTo>
                  <a:cubicBezTo>
                    <a:pt x="354" y="63"/>
                    <a:pt x="354" y="63"/>
                    <a:pt x="354" y="52"/>
                  </a:cubicBezTo>
                  <a:cubicBezTo>
                    <a:pt x="354" y="42"/>
                    <a:pt x="354" y="31"/>
                    <a:pt x="365" y="31"/>
                  </a:cubicBezTo>
                  <a:close/>
                  <a:moveTo>
                    <a:pt x="157" y="42"/>
                  </a:moveTo>
                  <a:cubicBezTo>
                    <a:pt x="313" y="42"/>
                    <a:pt x="313" y="42"/>
                    <a:pt x="313" y="42"/>
                  </a:cubicBezTo>
                  <a:cubicBezTo>
                    <a:pt x="313" y="52"/>
                    <a:pt x="313" y="52"/>
                    <a:pt x="313" y="52"/>
                  </a:cubicBezTo>
                  <a:cubicBezTo>
                    <a:pt x="157" y="52"/>
                    <a:pt x="157" y="52"/>
                    <a:pt x="157" y="52"/>
                  </a:cubicBezTo>
                  <a:lnTo>
                    <a:pt x="157" y="42"/>
                  </a:lnTo>
                  <a:close/>
                  <a:moveTo>
                    <a:pt x="52" y="615"/>
                  </a:moveTo>
                  <a:cubicBezTo>
                    <a:pt x="52" y="94"/>
                    <a:pt x="52" y="94"/>
                    <a:pt x="52" y="94"/>
                  </a:cubicBezTo>
                  <a:cubicBezTo>
                    <a:pt x="417" y="94"/>
                    <a:pt x="417" y="94"/>
                    <a:pt x="417" y="94"/>
                  </a:cubicBezTo>
                  <a:cubicBezTo>
                    <a:pt x="417" y="615"/>
                    <a:pt x="417" y="615"/>
                    <a:pt x="417" y="615"/>
                  </a:cubicBezTo>
                  <a:lnTo>
                    <a:pt x="52" y="615"/>
                  </a:lnTo>
                  <a:close/>
                  <a:moveTo>
                    <a:pt x="229" y="750"/>
                  </a:moveTo>
                  <a:cubicBezTo>
                    <a:pt x="209" y="750"/>
                    <a:pt x="198" y="729"/>
                    <a:pt x="198" y="708"/>
                  </a:cubicBezTo>
                  <a:cubicBezTo>
                    <a:pt x="198" y="688"/>
                    <a:pt x="209" y="667"/>
                    <a:pt x="229" y="667"/>
                  </a:cubicBezTo>
                  <a:cubicBezTo>
                    <a:pt x="250" y="667"/>
                    <a:pt x="271" y="688"/>
                    <a:pt x="271" y="708"/>
                  </a:cubicBezTo>
                  <a:cubicBezTo>
                    <a:pt x="271" y="729"/>
                    <a:pt x="250" y="750"/>
                    <a:pt x="229" y="750"/>
                  </a:cubicBezTo>
                  <a:close/>
                  <a:moveTo>
                    <a:pt x="229" y="750"/>
                  </a:moveTo>
                  <a:lnTo>
                    <a:pt x="229" y="750"/>
                  </a:lnTo>
                  <a:close/>
                </a:path>
              </a:pathLst>
            </a:custGeom>
            <a:grpFill/>
            <a:ln w="9525" cap="flat">
              <a:solidFill>
                <a:schemeClr val="accent5"/>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96" name="Freeform 85"/>
            <p:cNvSpPr>
              <a:spLocks noChangeArrowheads="1"/>
            </p:cNvSpPr>
            <p:nvPr/>
          </p:nvSpPr>
          <p:spPr bwMode="auto">
            <a:xfrm>
              <a:off x="2559050" y="1357313"/>
              <a:ext cx="165100" cy="292100"/>
            </a:xfrm>
            <a:custGeom>
              <a:avLst/>
              <a:gdLst>
                <a:gd name="T0" fmla="*/ 406 w 459"/>
                <a:gd name="T1" fmla="*/ 0 h 813"/>
                <a:gd name="T2" fmla="*/ 62 w 459"/>
                <a:gd name="T3" fmla="*/ 0 h 813"/>
                <a:gd name="T4" fmla="*/ 0 w 459"/>
                <a:gd name="T5" fmla="*/ 63 h 813"/>
                <a:gd name="T6" fmla="*/ 0 w 459"/>
                <a:gd name="T7" fmla="*/ 750 h 813"/>
                <a:gd name="T8" fmla="*/ 62 w 459"/>
                <a:gd name="T9" fmla="*/ 812 h 813"/>
                <a:gd name="T10" fmla="*/ 406 w 459"/>
                <a:gd name="T11" fmla="*/ 812 h 813"/>
                <a:gd name="T12" fmla="*/ 458 w 459"/>
                <a:gd name="T13" fmla="*/ 750 h 813"/>
                <a:gd name="T14" fmla="*/ 458 w 459"/>
                <a:gd name="T15" fmla="*/ 63 h 813"/>
                <a:gd name="T16" fmla="*/ 406 w 459"/>
                <a:gd name="T17" fmla="*/ 0 h 813"/>
                <a:gd name="T18" fmla="*/ 364 w 459"/>
                <a:gd name="T19" fmla="*/ 42 h 813"/>
                <a:gd name="T20" fmla="*/ 375 w 459"/>
                <a:gd name="T21" fmla="*/ 52 h 813"/>
                <a:gd name="T22" fmla="*/ 364 w 459"/>
                <a:gd name="T23" fmla="*/ 73 h 813"/>
                <a:gd name="T24" fmla="*/ 343 w 459"/>
                <a:gd name="T25" fmla="*/ 52 h 813"/>
                <a:gd name="T26" fmla="*/ 364 w 459"/>
                <a:gd name="T27" fmla="*/ 42 h 813"/>
                <a:gd name="T28" fmla="*/ 156 w 459"/>
                <a:gd name="T29" fmla="*/ 42 h 813"/>
                <a:gd name="T30" fmla="*/ 312 w 459"/>
                <a:gd name="T31" fmla="*/ 42 h 813"/>
                <a:gd name="T32" fmla="*/ 312 w 459"/>
                <a:gd name="T33" fmla="*/ 63 h 813"/>
                <a:gd name="T34" fmla="*/ 156 w 459"/>
                <a:gd name="T35" fmla="*/ 63 h 813"/>
                <a:gd name="T36" fmla="*/ 156 w 459"/>
                <a:gd name="T37" fmla="*/ 42 h 813"/>
                <a:gd name="T38" fmla="*/ 229 w 459"/>
                <a:gd name="T39" fmla="*/ 750 h 813"/>
                <a:gd name="T40" fmla="*/ 197 w 459"/>
                <a:gd name="T41" fmla="*/ 708 h 813"/>
                <a:gd name="T42" fmla="*/ 229 w 459"/>
                <a:gd name="T43" fmla="*/ 677 h 813"/>
                <a:gd name="T44" fmla="*/ 270 w 459"/>
                <a:gd name="T45" fmla="*/ 708 h 813"/>
                <a:gd name="T46" fmla="*/ 229 w 459"/>
                <a:gd name="T47" fmla="*/ 750 h 813"/>
                <a:gd name="T48" fmla="*/ 416 w 459"/>
                <a:gd name="T49" fmla="*/ 625 h 813"/>
                <a:gd name="T50" fmla="*/ 52 w 459"/>
                <a:gd name="T51" fmla="*/ 625 h 813"/>
                <a:gd name="T52" fmla="*/ 52 w 459"/>
                <a:gd name="T53" fmla="*/ 104 h 813"/>
                <a:gd name="T54" fmla="*/ 416 w 459"/>
                <a:gd name="T55" fmla="*/ 104 h 813"/>
                <a:gd name="T56" fmla="*/ 416 w 459"/>
                <a:gd name="T57" fmla="*/ 625 h 813"/>
                <a:gd name="T58" fmla="*/ 416 w 459"/>
                <a:gd name="T59" fmla="*/ 625 h 813"/>
                <a:gd name="T60" fmla="*/ 416 w 459"/>
                <a:gd name="T61" fmla="*/ 625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9" h="813">
                  <a:moveTo>
                    <a:pt x="406" y="0"/>
                  </a:moveTo>
                  <a:cubicBezTo>
                    <a:pt x="62" y="0"/>
                    <a:pt x="62" y="0"/>
                    <a:pt x="62" y="0"/>
                  </a:cubicBezTo>
                  <a:cubicBezTo>
                    <a:pt x="31" y="0"/>
                    <a:pt x="0" y="31"/>
                    <a:pt x="0" y="63"/>
                  </a:cubicBezTo>
                  <a:cubicBezTo>
                    <a:pt x="0" y="750"/>
                    <a:pt x="0" y="750"/>
                    <a:pt x="0" y="750"/>
                  </a:cubicBezTo>
                  <a:cubicBezTo>
                    <a:pt x="0" y="781"/>
                    <a:pt x="31" y="812"/>
                    <a:pt x="62" y="812"/>
                  </a:cubicBezTo>
                  <a:cubicBezTo>
                    <a:pt x="406" y="812"/>
                    <a:pt x="406" y="812"/>
                    <a:pt x="406" y="812"/>
                  </a:cubicBezTo>
                  <a:cubicBezTo>
                    <a:pt x="437" y="812"/>
                    <a:pt x="458" y="781"/>
                    <a:pt x="458" y="750"/>
                  </a:cubicBezTo>
                  <a:cubicBezTo>
                    <a:pt x="458" y="63"/>
                    <a:pt x="458" y="63"/>
                    <a:pt x="458" y="63"/>
                  </a:cubicBezTo>
                  <a:cubicBezTo>
                    <a:pt x="458" y="31"/>
                    <a:pt x="437" y="0"/>
                    <a:pt x="406" y="0"/>
                  </a:cubicBezTo>
                  <a:close/>
                  <a:moveTo>
                    <a:pt x="364" y="42"/>
                  </a:moveTo>
                  <a:cubicBezTo>
                    <a:pt x="375" y="42"/>
                    <a:pt x="375" y="42"/>
                    <a:pt x="375" y="52"/>
                  </a:cubicBezTo>
                  <a:cubicBezTo>
                    <a:pt x="375" y="63"/>
                    <a:pt x="375" y="73"/>
                    <a:pt x="364" y="73"/>
                  </a:cubicBezTo>
                  <a:cubicBezTo>
                    <a:pt x="354" y="73"/>
                    <a:pt x="343" y="63"/>
                    <a:pt x="343" y="52"/>
                  </a:cubicBezTo>
                  <a:cubicBezTo>
                    <a:pt x="343" y="42"/>
                    <a:pt x="354" y="42"/>
                    <a:pt x="364" y="42"/>
                  </a:cubicBezTo>
                  <a:close/>
                  <a:moveTo>
                    <a:pt x="156" y="42"/>
                  </a:moveTo>
                  <a:cubicBezTo>
                    <a:pt x="312" y="42"/>
                    <a:pt x="312" y="42"/>
                    <a:pt x="312" y="42"/>
                  </a:cubicBezTo>
                  <a:cubicBezTo>
                    <a:pt x="312" y="63"/>
                    <a:pt x="312" y="63"/>
                    <a:pt x="312" y="63"/>
                  </a:cubicBezTo>
                  <a:cubicBezTo>
                    <a:pt x="156" y="63"/>
                    <a:pt x="156" y="63"/>
                    <a:pt x="156" y="63"/>
                  </a:cubicBezTo>
                  <a:lnTo>
                    <a:pt x="156" y="42"/>
                  </a:lnTo>
                  <a:close/>
                  <a:moveTo>
                    <a:pt x="229" y="750"/>
                  </a:moveTo>
                  <a:cubicBezTo>
                    <a:pt x="208" y="750"/>
                    <a:pt x="197" y="729"/>
                    <a:pt x="197" y="708"/>
                  </a:cubicBezTo>
                  <a:cubicBezTo>
                    <a:pt x="197" y="687"/>
                    <a:pt x="208" y="677"/>
                    <a:pt x="229" y="677"/>
                  </a:cubicBezTo>
                  <a:cubicBezTo>
                    <a:pt x="250" y="677"/>
                    <a:pt x="270" y="687"/>
                    <a:pt x="270" y="708"/>
                  </a:cubicBezTo>
                  <a:cubicBezTo>
                    <a:pt x="270" y="729"/>
                    <a:pt x="250" y="750"/>
                    <a:pt x="229" y="750"/>
                  </a:cubicBezTo>
                  <a:close/>
                  <a:moveTo>
                    <a:pt x="416" y="625"/>
                  </a:moveTo>
                  <a:cubicBezTo>
                    <a:pt x="52" y="625"/>
                    <a:pt x="52" y="625"/>
                    <a:pt x="52" y="625"/>
                  </a:cubicBezTo>
                  <a:cubicBezTo>
                    <a:pt x="52" y="104"/>
                    <a:pt x="52" y="104"/>
                    <a:pt x="52" y="104"/>
                  </a:cubicBezTo>
                  <a:cubicBezTo>
                    <a:pt x="416" y="104"/>
                    <a:pt x="416" y="104"/>
                    <a:pt x="416" y="104"/>
                  </a:cubicBezTo>
                  <a:lnTo>
                    <a:pt x="416" y="625"/>
                  </a:lnTo>
                  <a:close/>
                  <a:moveTo>
                    <a:pt x="416" y="625"/>
                  </a:moveTo>
                  <a:lnTo>
                    <a:pt x="416" y="625"/>
                  </a:lnTo>
                  <a:close/>
                </a:path>
              </a:pathLst>
            </a:custGeom>
            <a:grpFill/>
            <a:ln w="9525" cap="flat">
              <a:solidFill>
                <a:schemeClr val="accent5"/>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97" name="Freeform 86"/>
            <p:cNvSpPr>
              <a:spLocks noChangeArrowheads="1"/>
            </p:cNvSpPr>
            <p:nvPr/>
          </p:nvSpPr>
          <p:spPr bwMode="auto">
            <a:xfrm>
              <a:off x="2547938" y="1263650"/>
              <a:ext cx="98425" cy="79375"/>
            </a:xfrm>
            <a:custGeom>
              <a:avLst/>
              <a:gdLst>
                <a:gd name="T0" fmla="*/ 219 w 272"/>
                <a:gd name="T1" fmla="*/ 218 h 219"/>
                <a:gd name="T2" fmla="*/ 271 w 272"/>
                <a:gd name="T3" fmla="*/ 218 h 219"/>
                <a:gd name="T4" fmla="*/ 271 w 272"/>
                <a:gd name="T5" fmla="*/ 0 h 219"/>
                <a:gd name="T6" fmla="*/ 0 w 272"/>
                <a:gd name="T7" fmla="*/ 0 h 219"/>
                <a:gd name="T8" fmla="*/ 0 w 272"/>
                <a:gd name="T9" fmla="*/ 52 h 219"/>
                <a:gd name="T10" fmla="*/ 219 w 272"/>
                <a:gd name="T11" fmla="*/ 52 h 219"/>
                <a:gd name="T12" fmla="*/ 219 w 272"/>
                <a:gd name="T13" fmla="*/ 218 h 219"/>
                <a:gd name="T14" fmla="*/ 219 w 272"/>
                <a:gd name="T15" fmla="*/ 218 h 219"/>
                <a:gd name="T16" fmla="*/ 219 w 272"/>
                <a:gd name="T17" fmla="*/ 218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2" h="219">
                  <a:moveTo>
                    <a:pt x="219" y="218"/>
                  </a:moveTo>
                  <a:lnTo>
                    <a:pt x="271" y="218"/>
                  </a:lnTo>
                  <a:lnTo>
                    <a:pt x="271" y="0"/>
                  </a:lnTo>
                  <a:lnTo>
                    <a:pt x="0" y="0"/>
                  </a:lnTo>
                  <a:lnTo>
                    <a:pt x="0" y="52"/>
                  </a:lnTo>
                  <a:lnTo>
                    <a:pt x="219" y="52"/>
                  </a:lnTo>
                  <a:lnTo>
                    <a:pt x="219" y="218"/>
                  </a:lnTo>
                  <a:close/>
                  <a:moveTo>
                    <a:pt x="219" y="218"/>
                  </a:moveTo>
                  <a:lnTo>
                    <a:pt x="219" y="218"/>
                  </a:lnTo>
                  <a:close/>
                </a:path>
              </a:pathLst>
            </a:custGeom>
            <a:grpFill/>
            <a:ln w="9525" cap="flat">
              <a:solidFill>
                <a:schemeClr val="accent5"/>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98" name="Freeform 87"/>
            <p:cNvSpPr>
              <a:spLocks noChangeArrowheads="1"/>
            </p:cNvSpPr>
            <p:nvPr/>
          </p:nvSpPr>
          <p:spPr bwMode="auto">
            <a:xfrm>
              <a:off x="2547938" y="1263650"/>
              <a:ext cx="98425" cy="79375"/>
            </a:xfrm>
            <a:custGeom>
              <a:avLst/>
              <a:gdLst>
                <a:gd name="T0" fmla="*/ 219 w 272"/>
                <a:gd name="T1" fmla="*/ 218 h 219"/>
                <a:gd name="T2" fmla="*/ 271 w 272"/>
                <a:gd name="T3" fmla="*/ 218 h 219"/>
                <a:gd name="T4" fmla="*/ 271 w 272"/>
                <a:gd name="T5" fmla="*/ 0 h 219"/>
                <a:gd name="T6" fmla="*/ 0 w 272"/>
                <a:gd name="T7" fmla="*/ 0 h 219"/>
                <a:gd name="T8" fmla="*/ 0 w 272"/>
                <a:gd name="T9" fmla="*/ 52 h 219"/>
                <a:gd name="T10" fmla="*/ 219 w 272"/>
                <a:gd name="T11" fmla="*/ 52 h 219"/>
                <a:gd name="T12" fmla="*/ 219 w 272"/>
                <a:gd name="T13" fmla="*/ 218 h 219"/>
              </a:gdLst>
              <a:ahLst/>
              <a:cxnLst>
                <a:cxn ang="0">
                  <a:pos x="T0" y="T1"/>
                </a:cxn>
                <a:cxn ang="0">
                  <a:pos x="T2" y="T3"/>
                </a:cxn>
                <a:cxn ang="0">
                  <a:pos x="T4" y="T5"/>
                </a:cxn>
                <a:cxn ang="0">
                  <a:pos x="T6" y="T7"/>
                </a:cxn>
                <a:cxn ang="0">
                  <a:pos x="T8" y="T9"/>
                </a:cxn>
                <a:cxn ang="0">
                  <a:pos x="T10" y="T11"/>
                </a:cxn>
                <a:cxn ang="0">
                  <a:pos x="T12" y="T13"/>
                </a:cxn>
              </a:cxnLst>
              <a:rect l="0" t="0" r="r" b="b"/>
              <a:pathLst>
                <a:path w="272" h="219">
                  <a:moveTo>
                    <a:pt x="219" y="218"/>
                  </a:moveTo>
                  <a:lnTo>
                    <a:pt x="271" y="218"/>
                  </a:lnTo>
                  <a:lnTo>
                    <a:pt x="271" y="0"/>
                  </a:lnTo>
                  <a:lnTo>
                    <a:pt x="0" y="0"/>
                  </a:lnTo>
                  <a:lnTo>
                    <a:pt x="0" y="52"/>
                  </a:lnTo>
                  <a:lnTo>
                    <a:pt x="219" y="52"/>
                  </a:lnTo>
                  <a:lnTo>
                    <a:pt x="219" y="218"/>
                  </a:lnTo>
                </a:path>
              </a:pathLst>
            </a:custGeom>
            <a:grpFill/>
            <a:ln w="9525" cap="flat">
              <a:solidFill>
                <a:schemeClr val="accent5"/>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99" name="Freeform 88"/>
            <p:cNvSpPr>
              <a:spLocks noChangeArrowheads="1"/>
            </p:cNvSpPr>
            <p:nvPr/>
          </p:nvSpPr>
          <p:spPr bwMode="auto">
            <a:xfrm>
              <a:off x="2627313" y="1341438"/>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9525" cap="flat">
              <a:solidFill>
                <a:schemeClr val="accent5"/>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00" name="Freeform 89"/>
            <p:cNvSpPr>
              <a:spLocks noChangeArrowheads="1"/>
            </p:cNvSpPr>
            <p:nvPr/>
          </p:nvSpPr>
          <p:spPr bwMode="auto">
            <a:xfrm>
              <a:off x="2457450" y="1555750"/>
              <a:ext cx="82550" cy="82550"/>
            </a:xfrm>
            <a:custGeom>
              <a:avLst/>
              <a:gdLst>
                <a:gd name="T0" fmla="*/ 63 w 230"/>
                <a:gd name="T1" fmla="*/ 0 h 230"/>
                <a:gd name="T2" fmla="*/ 0 w 230"/>
                <a:gd name="T3" fmla="*/ 0 h 230"/>
                <a:gd name="T4" fmla="*/ 0 w 230"/>
                <a:gd name="T5" fmla="*/ 229 h 230"/>
                <a:gd name="T6" fmla="*/ 229 w 230"/>
                <a:gd name="T7" fmla="*/ 229 h 230"/>
                <a:gd name="T8" fmla="*/ 229 w 230"/>
                <a:gd name="T9" fmla="*/ 167 h 230"/>
                <a:gd name="T10" fmla="*/ 63 w 230"/>
                <a:gd name="T11" fmla="*/ 167 h 230"/>
                <a:gd name="T12" fmla="*/ 63 w 230"/>
                <a:gd name="T13" fmla="*/ 0 h 230"/>
                <a:gd name="T14" fmla="*/ 63 w 230"/>
                <a:gd name="T15" fmla="*/ 0 h 230"/>
                <a:gd name="T16" fmla="*/ 63 w 230"/>
                <a:gd name="T17" fmla="*/ 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0" h="230">
                  <a:moveTo>
                    <a:pt x="63" y="0"/>
                  </a:moveTo>
                  <a:lnTo>
                    <a:pt x="0" y="0"/>
                  </a:lnTo>
                  <a:lnTo>
                    <a:pt x="0" y="229"/>
                  </a:lnTo>
                  <a:lnTo>
                    <a:pt x="229" y="229"/>
                  </a:lnTo>
                  <a:lnTo>
                    <a:pt x="229" y="167"/>
                  </a:lnTo>
                  <a:lnTo>
                    <a:pt x="63" y="167"/>
                  </a:lnTo>
                  <a:lnTo>
                    <a:pt x="63" y="0"/>
                  </a:lnTo>
                  <a:close/>
                  <a:moveTo>
                    <a:pt x="63" y="0"/>
                  </a:moveTo>
                  <a:lnTo>
                    <a:pt x="63" y="0"/>
                  </a:lnTo>
                  <a:close/>
                </a:path>
              </a:pathLst>
            </a:custGeom>
            <a:grpFill/>
            <a:ln w="9525" cap="flat">
              <a:solidFill>
                <a:schemeClr val="accent5"/>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01" name="Freeform 90"/>
            <p:cNvSpPr>
              <a:spLocks noChangeArrowheads="1"/>
            </p:cNvSpPr>
            <p:nvPr/>
          </p:nvSpPr>
          <p:spPr bwMode="auto">
            <a:xfrm>
              <a:off x="2457450" y="1555750"/>
              <a:ext cx="82550" cy="82550"/>
            </a:xfrm>
            <a:custGeom>
              <a:avLst/>
              <a:gdLst>
                <a:gd name="T0" fmla="*/ 63 w 230"/>
                <a:gd name="T1" fmla="*/ 0 h 230"/>
                <a:gd name="T2" fmla="*/ 0 w 230"/>
                <a:gd name="T3" fmla="*/ 0 h 230"/>
                <a:gd name="T4" fmla="*/ 0 w 230"/>
                <a:gd name="T5" fmla="*/ 229 h 230"/>
                <a:gd name="T6" fmla="*/ 229 w 230"/>
                <a:gd name="T7" fmla="*/ 229 h 230"/>
                <a:gd name="T8" fmla="*/ 229 w 230"/>
                <a:gd name="T9" fmla="*/ 167 h 230"/>
                <a:gd name="T10" fmla="*/ 63 w 230"/>
                <a:gd name="T11" fmla="*/ 167 h 230"/>
                <a:gd name="T12" fmla="*/ 63 w 230"/>
                <a:gd name="T13" fmla="*/ 0 h 230"/>
              </a:gdLst>
              <a:ahLst/>
              <a:cxnLst>
                <a:cxn ang="0">
                  <a:pos x="T0" y="T1"/>
                </a:cxn>
                <a:cxn ang="0">
                  <a:pos x="T2" y="T3"/>
                </a:cxn>
                <a:cxn ang="0">
                  <a:pos x="T4" y="T5"/>
                </a:cxn>
                <a:cxn ang="0">
                  <a:pos x="T6" y="T7"/>
                </a:cxn>
                <a:cxn ang="0">
                  <a:pos x="T8" y="T9"/>
                </a:cxn>
                <a:cxn ang="0">
                  <a:pos x="T10" y="T11"/>
                </a:cxn>
                <a:cxn ang="0">
                  <a:pos x="T12" y="T13"/>
                </a:cxn>
              </a:cxnLst>
              <a:rect l="0" t="0" r="r" b="b"/>
              <a:pathLst>
                <a:path w="230" h="230">
                  <a:moveTo>
                    <a:pt x="63" y="0"/>
                  </a:moveTo>
                  <a:lnTo>
                    <a:pt x="0" y="0"/>
                  </a:lnTo>
                  <a:lnTo>
                    <a:pt x="0" y="229"/>
                  </a:lnTo>
                  <a:lnTo>
                    <a:pt x="229" y="229"/>
                  </a:lnTo>
                  <a:lnTo>
                    <a:pt x="229" y="167"/>
                  </a:lnTo>
                  <a:lnTo>
                    <a:pt x="63" y="167"/>
                  </a:lnTo>
                  <a:lnTo>
                    <a:pt x="63" y="0"/>
                  </a:lnTo>
                </a:path>
              </a:pathLst>
            </a:custGeom>
            <a:grpFill/>
            <a:ln w="9525" cap="flat">
              <a:solidFill>
                <a:schemeClr val="accent5"/>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02" name="Freeform 91"/>
            <p:cNvSpPr>
              <a:spLocks noChangeArrowheads="1"/>
            </p:cNvSpPr>
            <p:nvPr/>
          </p:nvSpPr>
          <p:spPr bwMode="auto">
            <a:xfrm>
              <a:off x="2479675" y="1555750"/>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9525" cap="flat">
              <a:solidFill>
                <a:schemeClr val="accent5"/>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grpSp>
        <p:nvGrpSpPr>
          <p:cNvPr id="103" name="Group 3"/>
          <p:cNvGrpSpPr>
            <a:grpSpLocks/>
          </p:cNvGrpSpPr>
          <p:nvPr/>
        </p:nvGrpSpPr>
        <p:grpSpPr bwMode="auto">
          <a:xfrm>
            <a:off x="20463309" y="7931182"/>
            <a:ext cx="493304" cy="476056"/>
            <a:chOff x="4197350" y="919163"/>
            <a:chExt cx="225425" cy="217487"/>
          </a:xfrm>
          <a:solidFill>
            <a:schemeClr val="accent6"/>
          </a:solidFill>
        </p:grpSpPr>
        <p:sp>
          <p:nvSpPr>
            <p:cNvPr id="104" name="Freeform 21"/>
            <p:cNvSpPr>
              <a:spLocks noChangeArrowheads="1"/>
            </p:cNvSpPr>
            <p:nvPr/>
          </p:nvSpPr>
          <p:spPr bwMode="auto">
            <a:xfrm>
              <a:off x="4335463" y="1001713"/>
              <a:ext cx="87312" cy="134937"/>
            </a:xfrm>
            <a:custGeom>
              <a:avLst/>
              <a:gdLst>
                <a:gd name="T0" fmla="*/ 52 w 241"/>
                <a:gd name="T1" fmla="*/ 0 h 375"/>
                <a:gd name="T2" fmla="*/ 52 w 241"/>
                <a:gd name="T3" fmla="*/ 52 h 375"/>
                <a:gd name="T4" fmla="*/ 156 w 241"/>
                <a:gd name="T5" fmla="*/ 83 h 375"/>
                <a:gd name="T6" fmla="*/ 94 w 241"/>
                <a:gd name="T7" fmla="*/ 187 h 375"/>
                <a:gd name="T8" fmla="*/ 73 w 241"/>
                <a:gd name="T9" fmla="*/ 354 h 375"/>
                <a:gd name="T10" fmla="*/ 104 w 241"/>
                <a:gd name="T11" fmla="*/ 312 h 375"/>
                <a:gd name="T12" fmla="*/ 208 w 241"/>
                <a:gd name="T13" fmla="*/ 114 h 375"/>
                <a:gd name="T14" fmla="*/ 52 w 241"/>
                <a:gd name="T15" fmla="*/ 0 h 375"/>
                <a:gd name="T16" fmla="*/ 52 w 241"/>
                <a:gd name="T17" fmla="*/ 0 h 375"/>
                <a:gd name="T18" fmla="*/ 52 w 241"/>
                <a:gd name="T19" fmla="*/ 0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1" h="375">
                  <a:moveTo>
                    <a:pt x="52" y="0"/>
                  </a:moveTo>
                  <a:cubicBezTo>
                    <a:pt x="52" y="52"/>
                    <a:pt x="52" y="52"/>
                    <a:pt x="52" y="52"/>
                  </a:cubicBezTo>
                  <a:cubicBezTo>
                    <a:pt x="94" y="52"/>
                    <a:pt x="146" y="52"/>
                    <a:pt x="156" y="83"/>
                  </a:cubicBezTo>
                  <a:cubicBezTo>
                    <a:pt x="167" y="114"/>
                    <a:pt x="115" y="166"/>
                    <a:pt x="94" y="187"/>
                  </a:cubicBezTo>
                  <a:cubicBezTo>
                    <a:pt x="63" y="229"/>
                    <a:pt x="0" y="312"/>
                    <a:pt x="73" y="354"/>
                  </a:cubicBezTo>
                  <a:cubicBezTo>
                    <a:pt x="104" y="374"/>
                    <a:pt x="135" y="322"/>
                    <a:pt x="104" y="312"/>
                  </a:cubicBezTo>
                  <a:cubicBezTo>
                    <a:pt x="73" y="291"/>
                    <a:pt x="198" y="145"/>
                    <a:pt x="208" y="114"/>
                  </a:cubicBezTo>
                  <a:cubicBezTo>
                    <a:pt x="240" y="10"/>
                    <a:pt x="125" y="0"/>
                    <a:pt x="52" y="0"/>
                  </a:cubicBezTo>
                  <a:close/>
                  <a:moveTo>
                    <a:pt x="52" y="0"/>
                  </a:moveTo>
                  <a:lnTo>
                    <a:pt x="52" y="0"/>
                  </a:lnTo>
                  <a:close/>
                </a:path>
              </a:pathLst>
            </a:custGeom>
            <a:grpFill/>
            <a:ln w="9525" cap="flat">
              <a:solidFill>
                <a:schemeClr val="accent6"/>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05" name="Freeform 22"/>
            <p:cNvSpPr>
              <a:spLocks noChangeArrowheads="1"/>
            </p:cNvSpPr>
            <p:nvPr/>
          </p:nvSpPr>
          <p:spPr bwMode="auto">
            <a:xfrm>
              <a:off x="4260850" y="922338"/>
              <a:ext cx="90488" cy="173037"/>
            </a:xfrm>
            <a:custGeom>
              <a:avLst/>
              <a:gdLst>
                <a:gd name="T0" fmla="*/ 250 w 251"/>
                <a:gd name="T1" fmla="*/ 354 h 480"/>
                <a:gd name="T2" fmla="*/ 250 w 251"/>
                <a:gd name="T3" fmla="*/ 136 h 480"/>
                <a:gd name="T4" fmla="*/ 83 w 251"/>
                <a:gd name="T5" fmla="*/ 0 h 480"/>
                <a:gd name="T6" fmla="*/ 0 w 251"/>
                <a:gd name="T7" fmla="*/ 0 h 480"/>
                <a:gd name="T8" fmla="*/ 0 w 251"/>
                <a:gd name="T9" fmla="*/ 479 h 480"/>
                <a:gd name="T10" fmla="*/ 83 w 251"/>
                <a:gd name="T11" fmla="*/ 479 h 480"/>
                <a:gd name="T12" fmla="*/ 250 w 251"/>
                <a:gd name="T13" fmla="*/ 354 h 480"/>
                <a:gd name="T14" fmla="*/ 250 w 251"/>
                <a:gd name="T15" fmla="*/ 354 h 480"/>
                <a:gd name="T16" fmla="*/ 250 w 251"/>
                <a:gd name="T17" fmla="*/ 354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1" h="480">
                  <a:moveTo>
                    <a:pt x="250" y="354"/>
                  </a:moveTo>
                  <a:cubicBezTo>
                    <a:pt x="250" y="136"/>
                    <a:pt x="250" y="136"/>
                    <a:pt x="250" y="136"/>
                  </a:cubicBezTo>
                  <a:cubicBezTo>
                    <a:pt x="250" y="125"/>
                    <a:pt x="104" y="0"/>
                    <a:pt x="83" y="0"/>
                  </a:cubicBezTo>
                  <a:cubicBezTo>
                    <a:pt x="0" y="0"/>
                    <a:pt x="0" y="0"/>
                    <a:pt x="0" y="0"/>
                  </a:cubicBezTo>
                  <a:cubicBezTo>
                    <a:pt x="0" y="479"/>
                    <a:pt x="0" y="479"/>
                    <a:pt x="0" y="479"/>
                  </a:cubicBezTo>
                  <a:cubicBezTo>
                    <a:pt x="83" y="479"/>
                    <a:pt x="83" y="479"/>
                    <a:pt x="83" y="479"/>
                  </a:cubicBezTo>
                  <a:cubicBezTo>
                    <a:pt x="104" y="469"/>
                    <a:pt x="239" y="364"/>
                    <a:pt x="250" y="354"/>
                  </a:cubicBezTo>
                  <a:close/>
                  <a:moveTo>
                    <a:pt x="250" y="354"/>
                  </a:moveTo>
                  <a:lnTo>
                    <a:pt x="250" y="354"/>
                  </a:lnTo>
                  <a:close/>
                </a:path>
              </a:pathLst>
            </a:custGeom>
            <a:grpFill/>
            <a:ln w="9525" cap="flat">
              <a:solidFill>
                <a:schemeClr val="accent6"/>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06" name="Freeform 23"/>
            <p:cNvSpPr>
              <a:spLocks noChangeArrowheads="1"/>
            </p:cNvSpPr>
            <p:nvPr/>
          </p:nvSpPr>
          <p:spPr bwMode="auto">
            <a:xfrm>
              <a:off x="4197350" y="963613"/>
              <a:ext cx="46038" cy="11112"/>
            </a:xfrm>
            <a:custGeom>
              <a:avLst/>
              <a:gdLst>
                <a:gd name="T0" fmla="*/ 0 w 126"/>
                <a:gd name="T1" fmla="*/ 0 h 32"/>
                <a:gd name="T2" fmla="*/ 125 w 126"/>
                <a:gd name="T3" fmla="*/ 0 h 32"/>
                <a:gd name="T4" fmla="*/ 125 w 126"/>
                <a:gd name="T5" fmla="*/ 31 h 32"/>
                <a:gd name="T6" fmla="*/ 0 w 126"/>
                <a:gd name="T7" fmla="*/ 31 h 32"/>
                <a:gd name="T8" fmla="*/ 0 w 126"/>
                <a:gd name="T9" fmla="*/ 0 h 32"/>
              </a:gdLst>
              <a:ahLst/>
              <a:cxnLst>
                <a:cxn ang="0">
                  <a:pos x="T0" y="T1"/>
                </a:cxn>
                <a:cxn ang="0">
                  <a:pos x="T2" y="T3"/>
                </a:cxn>
                <a:cxn ang="0">
                  <a:pos x="T4" y="T5"/>
                </a:cxn>
                <a:cxn ang="0">
                  <a:pos x="T6" y="T7"/>
                </a:cxn>
                <a:cxn ang="0">
                  <a:pos x="T8" y="T9"/>
                </a:cxn>
              </a:cxnLst>
              <a:rect l="0" t="0" r="r" b="b"/>
              <a:pathLst>
                <a:path w="126" h="32">
                  <a:moveTo>
                    <a:pt x="0" y="0"/>
                  </a:moveTo>
                  <a:lnTo>
                    <a:pt x="125" y="0"/>
                  </a:lnTo>
                  <a:lnTo>
                    <a:pt x="125" y="31"/>
                  </a:lnTo>
                  <a:lnTo>
                    <a:pt x="0" y="31"/>
                  </a:lnTo>
                  <a:lnTo>
                    <a:pt x="0" y="0"/>
                  </a:lnTo>
                </a:path>
              </a:pathLst>
            </a:custGeom>
            <a:grpFill/>
            <a:ln w="9525" cap="flat">
              <a:solidFill>
                <a:schemeClr val="accent6"/>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07" name="Freeform 24"/>
            <p:cNvSpPr>
              <a:spLocks noChangeArrowheads="1"/>
            </p:cNvSpPr>
            <p:nvPr/>
          </p:nvSpPr>
          <p:spPr bwMode="auto">
            <a:xfrm>
              <a:off x="4197350" y="1042988"/>
              <a:ext cx="46038" cy="11112"/>
            </a:xfrm>
            <a:custGeom>
              <a:avLst/>
              <a:gdLst>
                <a:gd name="T0" fmla="*/ 0 w 126"/>
                <a:gd name="T1" fmla="*/ 0 h 32"/>
                <a:gd name="T2" fmla="*/ 125 w 126"/>
                <a:gd name="T3" fmla="*/ 0 h 32"/>
                <a:gd name="T4" fmla="*/ 125 w 126"/>
                <a:gd name="T5" fmla="*/ 31 h 32"/>
                <a:gd name="T6" fmla="*/ 0 w 126"/>
                <a:gd name="T7" fmla="*/ 31 h 32"/>
                <a:gd name="T8" fmla="*/ 0 w 126"/>
                <a:gd name="T9" fmla="*/ 0 h 32"/>
              </a:gdLst>
              <a:ahLst/>
              <a:cxnLst>
                <a:cxn ang="0">
                  <a:pos x="T0" y="T1"/>
                </a:cxn>
                <a:cxn ang="0">
                  <a:pos x="T2" y="T3"/>
                </a:cxn>
                <a:cxn ang="0">
                  <a:pos x="T4" y="T5"/>
                </a:cxn>
                <a:cxn ang="0">
                  <a:pos x="T6" y="T7"/>
                </a:cxn>
                <a:cxn ang="0">
                  <a:pos x="T8" y="T9"/>
                </a:cxn>
              </a:cxnLst>
              <a:rect l="0" t="0" r="r" b="b"/>
              <a:pathLst>
                <a:path w="126" h="32">
                  <a:moveTo>
                    <a:pt x="0" y="0"/>
                  </a:moveTo>
                  <a:lnTo>
                    <a:pt x="125" y="0"/>
                  </a:lnTo>
                  <a:lnTo>
                    <a:pt x="125" y="31"/>
                  </a:lnTo>
                  <a:lnTo>
                    <a:pt x="0" y="31"/>
                  </a:lnTo>
                  <a:lnTo>
                    <a:pt x="0" y="0"/>
                  </a:lnTo>
                </a:path>
              </a:pathLst>
            </a:custGeom>
            <a:grpFill/>
            <a:ln w="9525" cap="flat">
              <a:solidFill>
                <a:schemeClr val="accent6"/>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08" name="Freeform 25"/>
            <p:cNvSpPr>
              <a:spLocks noChangeArrowheads="1"/>
            </p:cNvSpPr>
            <p:nvPr/>
          </p:nvSpPr>
          <p:spPr bwMode="auto">
            <a:xfrm>
              <a:off x="4249738" y="919163"/>
              <a:ext cx="7937" cy="179387"/>
            </a:xfrm>
            <a:custGeom>
              <a:avLst/>
              <a:gdLst>
                <a:gd name="T0" fmla="*/ 21 w 22"/>
                <a:gd name="T1" fmla="*/ 385 h 500"/>
                <a:gd name="T2" fmla="*/ 21 w 22"/>
                <a:gd name="T3" fmla="*/ 0 h 500"/>
                <a:gd name="T4" fmla="*/ 0 w 22"/>
                <a:gd name="T5" fmla="*/ 0 h 500"/>
                <a:gd name="T6" fmla="*/ 0 w 22"/>
                <a:gd name="T7" fmla="*/ 499 h 500"/>
                <a:gd name="T8" fmla="*/ 21 w 22"/>
                <a:gd name="T9" fmla="*/ 499 h 500"/>
                <a:gd name="T10" fmla="*/ 21 w 22"/>
                <a:gd name="T11" fmla="*/ 385 h 500"/>
                <a:gd name="T12" fmla="*/ 21 w 22"/>
                <a:gd name="T13" fmla="*/ 385 h 500"/>
                <a:gd name="T14" fmla="*/ 21 w 22"/>
                <a:gd name="T15" fmla="*/ 385 h 5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500">
                  <a:moveTo>
                    <a:pt x="21" y="385"/>
                  </a:moveTo>
                  <a:lnTo>
                    <a:pt x="21" y="0"/>
                  </a:lnTo>
                  <a:lnTo>
                    <a:pt x="0" y="0"/>
                  </a:lnTo>
                  <a:lnTo>
                    <a:pt x="0" y="499"/>
                  </a:lnTo>
                  <a:lnTo>
                    <a:pt x="21" y="499"/>
                  </a:lnTo>
                  <a:lnTo>
                    <a:pt x="21" y="385"/>
                  </a:lnTo>
                  <a:close/>
                  <a:moveTo>
                    <a:pt x="21" y="385"/>
                  </a:moveTo>
                  <a:lnTo>
                    <a:pt x="21" y="385"/>
                  </a:lnTo>
                  <a:close/>
                </a:path>
              </a:pathLst>
            </a:custGeom>
            <a:grpFill/>
            <a:ln w="9525" cap="flat">
              <a:solidFill>
                <a:schemeClr val="accent6"/>
              </a:solidFill>
              <a:bevel/>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09" name="Freeform 26"/>
            <p:cNvSpPr>
              <a:spLocks noChangeArrowheads="1"/>
            </p:cNvSpPr>
            <p:nvPr/>
          </p:nvSpPr>
          <p:spPr bwMode="auto">
            <a:xfrm>
              <a:off x="4249738" y="919163"/>
              <a:ext cx="7937" cy="179387"/>
            </a:xfrm>
            <a:custGeom>
              <a:avLst/>
              <a:gdLst>
                <a:gd name="T0" fmla="*/ 21 w 22"/>
                <a:gd name="T1" fmla="*/ 385 h 500"/>
                <a:gd name="T2" fmla="*/ 21 w 22"/>
                <a:gd name="T3" fmla="*/ 0 h 500"/>
                <a:gd name="T4" fmla="*/ 0 w 22"/>
                <a:gd name="T5" fmla="*/ 0 h 500"/>
                <a:gd name="T6" fmla="*/ 0 w 22"/>
                <a:gd name="T7" fmla="*/ 499 h 500"/>
                <a:gd name="T8" fmla="*/ 21 w 22"/>
                <a:gd name="T9" fmla="*/ 499 h 500"/>
                <a:gd name="T10" fmla="*/ 21 w 22"/>
                <a:gd name="T11" fmla="*/ 385 h 500"/>
              </a:gdLst>
              <a:ahLst/>
              <a:cxnLst>
                <a:cxn ang="0">
                  <a:pos x="T0" y="T1"/>
                </a:cxn>
                <a:cxn ang="0">
                  <a:pos x="T2" y="T3"/>
                </a:cxn>
                <a:cxn ang="0">
                  <a:pos x="T4" y="T5"/>
                </a:cxn>
                <a:cxn ang="0">
                  <a:pos x="T6" y="T7"/>
                </a:cxn>
                <a:cxn ang="0">
                  <a:pos x="T8" y="T9"/>
                </a:cxn>
                <a:cxn ang="0">
                  <a:pos x="T10" y="T11"/>
                </a:cxn>
              </a:cxnLst>
              <a:rect l="0" t="0" r="r" b="b"/>
              <a:pathLst>
                <a:path w="22" h="500">
                  <a:moveTo>
                    <a:pt x="21" y="385"/>
                  </a:moveTo>
                  <a:lnTo>
                    <a:pt x="21" y="0"/>
                  </a:lnTo>
                  <a:lnTo>
                    <a:pt x="0" y="0"/>
                  </a:lnTo>
                  <a:lnTo>
                    <a:pt x="0" y="499"/>
                  </a:lnTo>
                  <a:lnTo>
                    <a:pt x="21" y="499"/>
                  </a:lnTo>
                  <a:lnTo>
                    <a:pt x="21" y="385"/>
                  </a:lnTo>
                </a:path>
              </a:pathLst>
            </a:custGeom>
            <a:grpFill/>
            <a:ln w="9525" cap="flat">
              <a:solidFill>
                <a:schemeClr val="accent6"/>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10" name="Freeform 27"/>
            <p:cNvSpPr>
              <a:spLocks noChangeArrowheads="1"/>
            </p:cNvSpPr>
            <p:nvPr/>
          </p:nvSpPr>
          <p:spPr bwMode="auto">
            <a:xfrm>
              <a:off x="4257675" y="1057275"/>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w="9525" cap="flat">
              <a:solidFill>
                <a:schemeClr val="accent6"/>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sp>
        <p:nvSpPr>
          <p:cNvPr id="111" name="Freeform 233"/>
          <p:cNvSpPr>
            <a:spLocks noChangeArrowheads="1"/>
          </p:cNvSpPr>
          <p:nvPr/>
        </p:nvSpPr>
        <p:spPr bwMode="auto">
          <a:xfrm>
            <a:off x="9906036" y="7294720"/>
            <a:ext cx="4519149" cy="4854576"/>
          </a:xfrm>
          <a:custGeom>
            <a:avLst/>
            <a:gdLst>
              <a:gd name="T0" fmla="*/ 1010 w 1251"/>
              <a:gd name="T1" fmla="*/ 635 h 1344"/>
              <a:gd name="T2" fmla="*/ 1063 w 1251"/>
              <a:gd name="T3" fmla="*/ 0 h 1344"/>
              <a:gd name="T4" fmla="*/ 979 w 1251"/>
              <a:gd name="T5" fmla="*/ 93 h 1344"/>
              <a:gd name="T6" fmla="*/ 927 w 1251"/>
              <a:gd name="T7" fmla="*/ 552 h 1344"/>
              <a:gd name="T8" fmla="*/ 979 w 1251"/>
              <a:gd name="T9" fmla="*/ 93 h 1344"/>
              <a:gd name="T10" fmla="*/ 844 w 1251"/>
              <a:gd name="T11" fmla="*/ 229 h 1344"/>
              <a:gd name="T12" fmla="*/ 896 w 1251"/>
              <a:gd name="T13" fmla="*/ 510 h 1344"/>
              <a:gd name="T14" fmla="*/ 188 w 1251"/>
              <a:gd name="T15" fmla="*/ 687 h 1344"/>
              <a:gd name="T16" fmla="*/ 240 w 1251"/>
              <a:gd name="T17" fmla="*/ 52 h 1344"/>
              <a:gd name="T18" fmla="*/ 188 w 1251"/>
              <a:gd name="T19" fmla="*/ 687 h 1344"/>
              <a:gd name="T20" fmla="*/ 323 w 1251"/>
              <a:gd name="T21" fmla="*/ 552 h 1344"/>
              <a:gd name="T22" fmla="*/ 271 w 1251"/>
              <a:gd name="T23" fmla="*/ 93 h 1344"/>
              <a:gd name="T24" fmla="*/ 365 w 1251"/>
              <a:gd name="T25" fmla="*/ 510 h 1344"/>
              <a:gd name="T26" fmla="*/ 417 w 1251"/>
              <a:gd name="T27" fmla="*/ 229 h 1344"/>
              <a:gd name="T28" fmla="*/ 365 w 1251"/>
              <a:gd name="T29" fmla="*/ 510 h 1344"/>
              <a:gd name="T30" fmla="*/ 615 w 1251"/>
              <a:gd name="T31" fmla="*/ 708 h 1344"/>
              <a:gd name="T32" fmla="*/ 438 w 1251"/>
              <a:gd name="T33" fmla="*/ 843 h 1344"/>
              <a:gd name="T34" fmla="*/ 573 w 1251"/>
              <a:gd name="T35" fmla="*/ 406 h 1344"/>
              <a:gd name="T36" fmla="*/ 594 w 1251"/>
              <a:gd name="T37" fmla="*/ 343 h 1344"/>
              <a:gd name="T38" fmla="*/ 448 w 1251"/>
              <a:gd name="T39" fmla="*/ 895 h 1344"/>
              <a:gd name="T40" fmla="*/ 271 w 1251"/>
              <a:gd name="T41" fmla="*/ 1343 h 1344"/>
              <a:gd name="T42" fmla="*/ 615 w 1251"/>
              <a:gd name="T43" fmla="*/ 1041 h 1344"/>
              <a:gd name="T44" fmla="*/ 552 w 1251"/>
              <a:gd name="T45" fmla="*/ 458 h 1344"/>
              <a:gd name="T46" fmla="*/ 646 w 1251"/>
              <a:gd name="T47" fmla="*/ 687 h 1344"/>
              <a:gd name="T48" fmla="*/ 729 w 1251"/>
              <a:gd name="T49" fmla="*/ 458 h 1344"/>
              <a:gd name="T50" fmla="*/ 552 w 1251"/>
              <a:gd name="T51" fmla="*/ 458 h 1344"/>
              <a:gd name="T52" fmla="*/ 698 w 1251"/>
              <a:gd name="T53" fmla="*/ 333 h 1344"/>
              <a:gd name="T54" fmla="*/ 719 w 1251"/>
              <a:gd name="T55" fmla="*/ 406 h 1344"/>
              <a:gd name="T56" fmla="*/ 688 w 1251"/>
              <a:gd name="T57" fmla="*/ 302 h 1344"/>
              <a:gd name="T58" fmla="*/ 604 w 1251"/>
              <a:gd name="T59" fmla="*/ 312 h 1344"/>
              <a:gd name="T60" fmla="*/ 646 w 1251"/>
              <a:gd name="T61" fmla="*/ 1062 h 1344"/>
              <a:gd name="T62" fmla="*/ 438 w 1251"/>
              <a:gd name="T63" fmla="*/ 1343 h 1344"/>
              <a:gd name="T64" fmla="*/ 823 w 1251"/>
              <a:gd name="T65" fmla="*/ 1343 h 1344"/>
              <a:gd name="T66" fmla="*/ 646 w 1251"/>
              <a:gd name="T67" fmla="*/ 1062 h 1344"/>
              <a:gd name="T68" fmla="*/ 833 w 1251"/>
              <a:gd name="T69" fmla="*/ 895 h 1344"/>
              <a:gd name="T70" fmla="*/ 990 w 1251"/>
              <a:gd name="T71" fmla="*/ 1332 h 1344"/>
              <a:gd name="T72" fmla="*/ 667 w 1251"/>
              <a:gd name="T73" fmla="*/ 708 h 1344"/>
              <a:gd name="T74" fmla="*/ 844 w 1251"/>
              <a:gd name="T75" fmla="*/ 843 h 1344"/>
              <a:gd name="T76" fmla="*/ 667 w 1251"/>
              <a:gd name="T77" fmla="*/ 708 h 1344"/>
              <a:gd name="T78" fmla="*/ 646 w 1251"/>
              <a:gd name="T79" fmla="*/ 718 h 1344"/>
              <a:gd name="T80" fmla="*/ 646 w 1251"/>
              <a:gd name="T81" fmla="*/ 1020 h 1344"/>
              <a:gd name="T82" fmla="*/ 813 w 1251"/>
              <a:gd name="T83" fmla="*/ 874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1" h="1344">
                <a:moveTo>
                  <a:pt x="1063" y="687"/>
                </a:moveTo>
                <a:cubicBezTo>
                  <a:pt x="1010" y="635"/>
                  <a:pt x="1010" y="635"/>
                  <a:pt x="1010" y="635"/>
                </a:cubicBezTo>
                <a:cubicBezTo>
                  <a:pt x="1177" y="479"/>
                  <a:pt x="1177" y="218"/>
                  <a:pt x="1010" y="52"/>
                </a:cubicBezTo>
                <a:cubicBezTo>
                  <a:pt x="1063" y="0"/>
                  <a:pt x="1063" y="0"/>
                  <a:pt x="1063" y="0"/>
                </a:cubicBezTo>
                <a:cubicBezTo>
                  <a:pt x="1250" y="187"/>
                  <a:pt x="1250" y="500"/>
                  <a:pt x="1063" y="687"/>
                </a:cubicBezTo>
                <a:close/>
                <a:moveTo>
                  <a:pt x="979" y="93"/>
                </a:moveTo>
                <a:cubicBezTo>
                  <a:pt x="927" y="135"/>
                  <a:pt x="927" y="135"/>
                  <a:pt x="927" y="135"/>
                </a:cubicBezTo>
                <a:cubicBezTo>
                  <a:pt x="1042" y="250"/>
                  <a:pt x="1042" y="437"/>
                  <a:pt x="927" y="552"/>
                </a:cubicBezTo>
                <a:cubicBezTo>
                  <a:pt x="979" y="604"/>
                  <a:pt x="979" y="604"/>
                  <a:pt x="979" y="604"/>
                </a:cubicBezTo>
                <a:cubicBezTo>
                  <a:pt x="1125" y="458"/>
                  <a:pt x="1125" y="229"/>
                  <a:pt x="979" y="93"/>
                </a:cubicBezTo>
                <a:close/>
                <a:moveTo>
                  <a:pt x="885" y="177"/>
                </a:moveTo>
                <a:cubicBezTo>
                  <a:pt x="844" y="229"/>
                  <a:pt x="844" y="229"/>
                  <a:pt x="844" y="229"/>
                </a:cubicBezTo>
                <a:cubicBezTo>
                  <a:pt x="906" y="291"/>
                  <a:pt x="906" y="395"/>
                  <a:pt x="844" y="468"/>
                </a:cubicBezTo>
                <a:cubicBezTo>
                  <a:pt x="896" y="510"/>
                  <a:pt x="896" y="510"/>
                  <a:pt x="896" y="510"/>
                </a:cubicBezTo>
                <a:cubicBezTo>
                  <a:pt x="979" y="427"/>
                  <a:pt x="979" y="270"/>
                  <a:pt x="885" y="177"/>
                </a:cubicBezTo>
                <a:close/>
                <a:moveTo>
                  <a:pt x="188" y="687"/>
                </a:moveTo>
                <a:cubicBezTo>
                  <a:pt x="240" y="635"/>
                  <a:pt x="240" y="635"/>
                  <a:pt x="240" y="635"/>
                </a:cubicBezTo>
                <a:cubicBezTo>
                  <a:pt x="73" y="479"/>
                  <a:pt x="73" y="218"/>
                  <a:pt x="240" y="52"/>
                </a:cubicBezTo>
                <a:cubicBezTo>
                  <a:pt x="188" y="0"/>
                  <a:pt x="188" y="0"/>
                  <a:pt x="188" y="0"/>
                </a:cubicBezTo>
                <a:cubicBezTo>
                  <a:pt x="0" y="187"/>
                  <a:pt x="0" y="500"/>
                  <a:pt x="188" y="687"/>
                </a:cubicBezTo>
                <a:close/>
                <a:moveTo>
                  <a:pt x="271" y="604"/>
                </a:moveTo>
                <a:cubicBezTo>
                  <a:pt x="323" y="552"/>
                  <a:pt x="323" y="552"/>
                  <a:pt x="323" y="552"/>
                </a:cubicBezTo>
                <a:cubicBezTo>
                  <a:pt x="208" y="437"/>
                  <a:pt x="208" y="250"/>
                  <a:pt x="323" y="135"/>
                </a:cubicBezTo>
                <a:cubicBezTo>
                  <a:pt x="271" y="93"/>
                  <a:pt x="271" y="93"/>
                  <a:pt x="271" y="93"/>
                </a:cubicBezTo>
                <a:cubicBezTo>
                  <a:pt x="135" y="229"/>
                  <a:pt x="135" y="458"/>
                  <a:pt x="271" y="604"/>
                </a:cubicBezTo>
                <a:close/>
                <a:moveTo>
                  <a:pt x="365" y="510"/>
                </a:moveTo>
                <a:cubicBezTo>
                  <a:pt x="417" y="468"/>
                  <a:pt x="417" y="468"/>
                  <a:pt x="417" y="468"/>
                </a:cubicBezTo>
                <a:cubicBezTo>
                  <a:pt x="344" y="395"/>
                  <a:pt x="344" y="291"/>
                  <a:pt x="417" y="229"/>
                </a:cubicBezTo>
                <a:cubicBezTo>
                  <a:pt x="365" y="177"/>
                  <a:pt x="365" y="177"/>
                  <a:pt x="365" y="177"/>
                </a:cubicBezTo>
                <a:cubicBezTo>
                  <a:pt x="271" y="270"/>
                  <a:pt x="271" y="427"/>
                  <a:pt x="365" y="510"/>
                </a:cubicBezTo>
                <a:close/>
                <a:moveTo>
                  <a:pt x="448" y="854"/>
                </a:moveTo>
                <a:cubicBezTo>
                  <a:pt x="615" y="708"/>
                  <a:pt x="615" y="708"/>
                  <a:pt x="615" y="708"/>
                </a:cubicBezTo>
                <a:cubicBezTo>
                  <a:pt x="510" y="604"/>
                  <a:pt x="510" y="604"/>
                  <a:pt x="510" y="604"/>
                </a:cubicBezTo>
                <a:cubicBezTo>
                  <a:pt x="438" y="843"/>
                  <a:pt x="438" y="843"/>
                  <a:pt x="438" y="843"/>
                </a:cubicBezTo>
                <a:lnTo>
                  <a:pt x="448" y="854"/>
                </a:lnTo>
                <a:close/>
                <a:moveTo>
                  <a:pt x="573" y="406"/>
                </a:moveTo>
                <a:cubicBezTo>
                  <a:pt x="615" y="364"/>
                  <a:pt x="615" y="364"/>
                  <a:pt x="615" y="364"/>
                </a:cubicBezTo>
                <a:cubicBezTo>
                  <a:pt x="594" y="343"/>
                  <a:pt x="594" y="343"/>
                  <a:pt x="594" y="343"/>
                </a:cubicBezTo>
                <a:lnTo>
                  <a:pt x="573" y="406"/>
                </a:lnTo>
                <a:close/>
                <a:moveTo>
                  <a:pt x="448" y="895"/>
                </a:moveTo>
                <a:cubicBezTo>
                  <a:pt x="406" y="926"/>
                  <a:pt x="406" y="926"/>
                  <a:pt x="406" y="926"/>
                </a:cubicBezTo>
                <a:cubicBezTo>
                  <a:pt x="271" y="1343"/>
                  <a:pt x="271" y="1343"/>
                  <a:pt x="271" y="1343"/>
                </a:cubicBezTo>
                <a:cubicBezTo>
                  <a:pt x="281" y="1343"/>
                  <a:pt x="281" y="1343"/>
                  <a:pt x="281" y="1343"/>
                </a:cubicBezTo>
                <a:cubicBezTo>
                  <a:pt x="615" y="1041"/>
                  <a:pt x="615" y="1041"/>
                  <a:pt x="615" y="1041"/>
                </a:cubicBezTo>
                <a:lnTo>
                  <a:pt x="448" y="895"/>
                </a:lnTo>
                <a:close/>
                <a:moveTo>
                  <a:pt x="552" y="458"/>
                </a:moveTo>
                <a:cubicBezTo>
                  <a:pt x="521" y="572"/>
                  <a:pt x="521" y="572"/>
                  <a:pt x="521" y="572"/>
                </a:cubicBezTo>
                <a:cubicBezTo>
                  <a:pt x="646" y="687"/>
                  <a:pt x="646" y="687"/>
                  <a:pt x="646" y="687"/>
                </a:cubicBezTo>
                <a:cubicBezTo>
                  <a:pt x="760" y="572"/>
                  <a:pt x="760" y="572"/>
                  <a:pt x="760" y="572"/>
                </a:cubicBezTo>
                <a:cubicBezTo>
                  <a:pt x="729" y="458"/>
                  <a:pt x="729" y="458"/>
                  <a:pt x="729" y="458"/>
                </a:cubicBezTo>
                <a:cubicBezTo>
                  <a:pt x="646" y="385"/>
                  <a:pt x="646" y="385"/>
                  <a:pt x="646" y="385"/>
                </a:cubicBezTo>
                <a:lnTo>
                  <a:pt x="552" y="458"/>
                </a:lnTo>
                <a:close/>
                <a:moveTo>
                  <a:pt x="719" y="406"/>
                </a:moveTo>
                <a:cubicBezTo>
                  <a:pt x="698" y="333"/>
                  <a:pt x="698" y="333"/>
                  <a:pt x="698" y="333"/>
                </a:cubicBezTo>
                <a:cubicBezTo>
                  <a:pt x="667" y="364"/>
                  <a:pt x="667" y="364"/>
                  <a:pt x="667" y="364"/>
                </a:cubicBezTo>
                <a:lnTo>
                  <a:pt x="719" y="406"/>
                </a:lnTo>
                <a:close/>
                <a:moveTo>
                  <a:pt x="646" y="343"/>
                </a:moveTo>
                <a:cubicBezTo>
                  <a:pt x="688" y="302"/>
                  <a:pt x="688" y="302"/>
                  <a:pt x="688" y="302"/>
                </a:cubicBezTo>
                <a:cubicBezTo>
                  <a:pt x="646" y="166"/>
                  <a:pt x="646" y="166"/>
                  <a:pt x="646" y="166"/>
                </a:cubicBezTo>
                <a:cubicBezTo>
                  <a:pt x="604" y="312"/>
                  <a:pt x="604" y="312"/>
                  <a:pt x="604" y="312"/>
                </a:cubicBezTo>
                <a:lnTo>
                  <a:pt x="646" y="343"/>
                </a:lnTo>
                <a:close/>
                <a:moveTo>
                  <a:pt x="646" y="1062"/>
                </a:moveTo>
                <a:cubicBezTo>
                  <a:pt x="323" y="1343"/>
                  <a:pt x="323" y="1343"/>
                  <a:pt x="323" y="1343"/>
                </a:cubicBezTo>
                <a:cubicBezTo>
                  <a:pt x="438" y="1343"/>
                  <a:pt x="438" y="1343"/>
                  <a:pt x="438" y="1343"/>
                </a:cubicBezTo>
                <a:cubicBezTo>
                  <a:pt x="448" y="1239"/>
                  <a:pt x="531" y="1166"/>
                  <a:pt x="635" y="1166"/>
                </a:cubicBezTo>
                <a:cubicBezTo>
                  <a:pt x="740" y="1166"/>
                  <a:pt x="823" y="1239"/>
                  <a:pt x="823" y="1343"/>
                </a:cubicBezTo>
                <a:cubicBezTo>
                  <a:pt x="958" y="1343"/>
                  <a:pt x="958" y="1343"/>
                  <a:pt x="958" y="1343"/>
                </a:cubicBezTo>
                <a:lnTo>
                  <a:pt x="646" y="1062"/>
                </a:lnTo>
                <a:close/>
                <a:moveTo>
                  <a:pt x="865" y="916"/>
                </a:moveTo>
                <a:cubicBezTo>
                  <a:pt x="833" y="895"/>
                  <a:pt x="833" y="895"/>
                  <a:pt x="833" y="895"/>
                </a:cubicBezTo>
                <a:cubicBezTo>
                  <a:pt x="667" y="1041"/>
                  <a:pt x="667" y="1041"/>
                  <a:pt x="667" y="1041"/>
                </a:cubicBezTo>
                <a:cubicBezTo>
                  <a:pt x="990" y="1332"/>
                  <a:pt x="990" y="1332"/>
                  <a:pt x="990" y="1332"/>
                </a:cubicBezTo>
                <a:lnTo>
                  <a:pt x="865" y="916"/>
                </a:lnTo>
                <a:close/>
                <a:moveTo>
                  <a:pt x="667" y="708"/>
                </a:moveTo>
                <a:cubicBezTo>
                  <a:pt x="833" y="854"/>
                  <a:pt x="833" y="854"/>
                  <a:pt x="833" y="854"/>
                </a:cubicBezTo>
                <a:cubicBezTo>
                  <a:pt x="844" y="843"/>
                  <a:pt x="844" y="843"/>
                  <a:pt x="844" y="843"/>
                </a:cubicBezTo>
                <a:cubicBezTo>
                  <a:pt x="771" y="604"/>
                  <a:pt x="771" y="604"/>
                  <a:pt x="771" y="604"/>
                </a:cubicBezTo>
                <a:lnTo>
                  <a:pt x="667" y="708"/>
                </a:lnTo>
                <a:close/>
                <a:moveTo>
                  <a:pt x="813" y="874"/>
                </a:moveTo>
                <a:cubicBezTo>
                  <a:pt x="646" y="718"/>
                  <a:pt x="646" y="718"/>
                  <a:pt x="646" y="718"/>
                </a:cubicBezTo>
                <a:cubicBezTo>
                  <a:pt x="469" y="874"/>
                  <a:pt x="469" y="874"/>
                  <a:pt x="469" y="874"/>
                </a:cubicBezTo>
                <a:cubicBezTo>
                  <a:pt x="646" y="1020"/>
                  <a:pt x="646" y="1020"/>
                  <a:pt x="646" y="1020"/>
                </a:cubicBezTo>
                <a:lnTo>
                  <a:pt x="813" y="874"/>
                </a:lnTo>
                <a:close/>
                <a:moveTo>
                  <a:pt x="813" y="874"/>
                </a:moveTo>
                <a:lnTo>
                  <a:pt x="813" y="874"/>
                </a:lnTo>
                <a:close/>
              </a:path>
            </a:pathLst>
          </a:custGeom>
          <a:solidFill>
            <a:schemeClr val="accent1"/>
          </a:solidFill>
          <a:ln>
            <a:solidFill>
              <a:schemeClr val="accent1"/>
            </a:solidFill>
          </a:ln>
          <a:effectLst/>
          <a:extLst/>
        </p:spPr>
        <p:txBody>
          <a:bodyPr wrap="none" lIns="243785" tIns="121892" rIns="243785" bIns="121892" anchor="ctr"/>
          <a:lstStyle/>
          <a:p>
            <a:pPr>
              <a:defRPr/>
            </a:pPr>
            <a:endParaRPr lang="en-US" dirty="0">
              <a:ea typeface="SimSun" charset="0"/>
            </a:endParaRPr>
          </a:p>
        </p:txBody>
      </p:sp>
      <p:grpSp>
        <p:nvGrpSpPr>
          <p:cNvPr id="54" name="Group 53"/>
          <p:cNvGrpSpPr/>
          <p:nvPr/>
        </p:nvGrpSpPr>
        <p:grpSpPr>
          <a:xfrm>
            <a:off x="6008975" y="483017"/>
            <a:ext cx="12359700" cy="2079087"/>
            <a:chOff x="5988388" y="483017"/>
            <a:chExt cx="12359700" cy="2079087"/>
          </a:xfrm>
        </p:grpSpPr>
        <p:sp>
          <p:nvSpPr>
            <p:cNvPr id="55" name="TextBox 54"/>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LTE Network</a:t>
              </a:r>
            </a:p>
          </p:txBody>
        </p:sp>
        <p:sp>
          <p:nvSpPr>
            <p:cNvPr id="56" name="Rectangle 55"/>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59"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3810271641"/>
      </p:ext>
    </p:extLst>
  </p:cSld>
  <p:clrMapOvr>
    <a:masterClrMapping/>
  </p:clrMapOvr>
  <p:transition xmlns:p14="http://schemas.microsoft.com/office/powerpoint/2010/main" spd="slow" advClick="0" advTm="3000">
    <p:cove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1000"/>
                                        <p:tgtEl>
                                          <p:spTgt spid="54"/>
                                        </p:tgtEl>
                                      </p:cBhvr>
                                    </p:animEffect>
                                    <p:anim calcmode="lin" valueType="num">
                                      <p:cBhvr>
                                        <p:cTn id="8" dur="1000" fill="hold"/>
                                        <p:tgtEl>
                                          <p:spTgt spid="54"/>
                                        </p:tgtEl>
                                        <p:attrNameLst>
                                          <p:attrName>ppt_x</p:attrName>
                                        </p:attrNameLst>
                                      </p:cBhvr>
                                      <p:tavLst>
                                        <p:tav tm="0">
                                          <p:val>
                                            <p:strVal val="#ppt_x"/>
                                          </p:val>
                                        </p:tav>
                                        <p:tav tm="100000">
                                          <p:val>
                                            <p:strVal val="#ppt_x"/>
                                          </p:val>
                                        </p:tav>
                                      </p:tavLst>
                                    </p:anim>
                                    <p:anim calcmode="lin" valueType="num">
                                      <p:cBhvr>
                                        <p:cTn id="9" dur="900" decel="100000" fill="hold"/>
                                        <p:tgtEl>
                                          <p:spTgt spid="5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4"/>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2" presetClass="entr" presetSubtype="4" fill="hold" nodeType="after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wipe(down)">
                                      <p:cBhvr>
                                        <p:cTn id="14" dur="500"/>
                                        <p:tgtEl>
                                          <p:spTgt spid="34"/>
                                        </p:tgtEl>
                                      </p:cBhvr>
                                    </p:animEffect>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childTnLst>
                          </p:cTn>
                        </p:par>
                        <p:par>
                          <p:cTn id="27" fill="hold">
                            <p:stCondLst>
                              <p:cond delay="3000"/>
                            </p:stCondLst>
                            <p:childTnLst>
                              <p:par>
                                <p:cTn id="28" presetID="22" presetClass="entr" presetSubtype="4" fill="hold" nodeType="after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wipe(down)">
                                      <p:cBhvr>
                                        <p:cTn id="30" dur="500"/>
                                        <p:tgtEl>
                                          <p:spTgt spid="37"/>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53"/>
                                        </p:tgtEl>
                                        <p:attrNameLst>
                                          <p:attrName>style.visibility</p:attrName>
                                        </p:attrNameLst>
                                      </p:cBhvr>
                                      <p:to>
                                        <p:strVal val="visible"/>
                                      </p:to>
                                    </p:set>
                                    <p:animEffect transition="in" filter="fade">
                                      <p:cBhvr>
                                        <p:cTn id="34" dur="500"/>
                                        <p:tgtEl>
                                          <p:spTgt spid="53"/>
                                        </p:tgtEl>
                                      </p:cBhvr>
                                    </p:animEffect>
                                  </p:childTnLst>
                                </p:cTn>
                              </p:par>
                            </p:childTnLst>
                          </p:cTn>
                        </p:par>
                        <p:par>
                          <p:cTn id="35" fill="hold">
                            <p:stCondLst>
                              <p:cond delay="4000"/>
                            </p:stCondLst>
                            <p:childTnLst>
                              <p:par>
                                <p:cTn id="36" presetID="10" presetClass="entr" presetSubtype="0"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childTnLst>
                          </p:cTn>
                        </p:par>
                        <p:par>
                          <p:cTn id="39" fill="hold">
                            <p:stCondLst>
                              <p:cond delay="4500"/>
                            </p:stCondLst>
                            <p:childTnLst>
                              <p:par>
                                <p:cTn id="40" presetID="10" presetClass="entr" presetSubtype="0" fill="hold" grpId="0" nodeType="after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childTnLst>
                                </p:cTn>
                              </p:par>
                            </p:childTnLst>
                          </p:cTn>
                        </p:par>
                        <p:par>
                          <p:cTn id="43" fill="hold">
                            <p:stCondLst>
                              <p:cond delay="5000"/>
                            </p:stCondLst>
                            <p:childTnLst>
                              <p:par>
                                <p:cTn id="44" presetID="22" presetClass="entr" presetSubtype="4" fill="hold" nodeType="after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wipe(down)">
                                      <p:cBhvr>
                                        <p:cTn id="46" dur="500"/>
                                        <p:tgtEl>
                                          <p:spTgt spid="40"/>
                                        </p:tgtEl>
                                      </p:cBhvr>
                                    </p:animEffect>
                                  </p:childTnLst>
                                </p:cTn>
                              </p:par>
                            </p:childTnLst>
                          </p:cTn>
                        </p:par>
                        <p:par>
                          <p:cTn id="47" fill="hold">
                            <p:stCondLst>
                              <p:cond delay="5500"/>
                            </p:stCondLst>
                            <p:childTnLst>
                              <p:par>
                                <p:cTn id="48" presetID="10" presetClass="entr" presetSubtype="0" fill="hold" nodeType="after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fade">
                                      <p:cBhvr>
                                        <p:cTn id="50" dur="500"/>
                                        <p:tgtEl>
                                          <p:spTgt spid="65"/>
                                        </p:tgtEl>
                                      </p:cBhvr>
                                    </p:animEffect>
                                  </p:childTnLst>
                                </p:cTn>
                              </p:par>
                            </p:childTnLst>
                          </p:cTn>
                        </p:par>
                        <p:par>
                          <p:cTn id="51" fill="hold">
                            <p:stCondLst>
                              <p:cond delay="6000"/>
                            </p:stCondLst>
                            <p:childTnLst>
                              <p:par>
                                <p:cTn id="52" presetID="10" presetClass="entr" presetSubtype="0" fill="hold" grpId="0" nodeType="afterEffect">
                                  <p:stCondLst>
                                    <p:cond delay="0"/>
                                  </p:stCondLst>
                                  <p:childTnLst>
                                    <p:set>
                                      <p:cBhvr>
                                        <p:cTn id="53" dur="1" fill="hold">
                                          <p:stCondLst>
                                            <p:cond delay="0"/>
                                          </p:stCondLst>
                                        </p:cTn>
                                        <p:tgtEl>
                                          <p:spTgt spid="41"/>
                                        </p:tgtEl>
                                        <p:attrNameLst>
                                          <p:attrName>style.visibility</p:attrName>
                                        </p:attrNameLst>
                                      </p:cBhvr>
                                      <p:to>
                                        <p:strVal val="visible"/>
                                      </p:to>
                                    </p:set>
                                    <p:animEffect transition="in" filter="fade">
                                      <p:cBhvr>
                                        <p:cTn id="54" dur="500"/>
                                        <p:tgtEl>
                                          <p:spTgt spid="41"/>
                                        </p:tgtEl>
                                      </p:cBhvr>
                                    </p:animEffect>
                                  </p:childTnLst>
                                </p:cTn>
                              </p:par>
                            </p:childTnLst>
                          </p:cTn>
                        </p:par>
                        <p:par>
                          <p:cTn id="55" fill="hold">
                            <p:stCondLst>
                              <p:cond delay="6500"/>
                            </p:stCondLst>
                            <p:childTnLst>
                              <p:par>
                                <p:cTn id="56" presetID="10" presetClass="entr" presetSubtype="0" fill="hold" grpId="0" nodeType="afterEffect">
                                  <p:stCondLst>
                                    <p:cond delay="0"/>
                                  </p:stCondLst>
                                  <p:childTnLst>
                                    <p:set>
                                      <p:cBhvr>
                                        <p:cTn id="57" dur="1" fill="hold">
                                          <p:stCondLst>
                                            <p:cond delay="0"/>
                                          </p:stCondLst>
                                        </p:cTn>
                                        <p:tgtEl>
                                          <p:spTgt spid="42"/>
                                        </p:tgtEl>
                                        <p:attrNameLst>
                                          <p:attrName>style.visibility</p:attrName>
                                        </p:attrNameLst>
                                      </p:cBhvr>
                                      <p:to>
                                        <p:strVal val="visible"/>
                                      </p:to>
                                    </p:set>
                                    <p:animEffect transition="in" filter="fade">
                                      <p:cBhvr>
                                        <p:cTn id="58" dur="500"/>
                                        <p:tgtEl>
                                          <p:spTgt spid="42"/>
                                        </p:tgtEl>
                                      </p:cBhvr>
                                    </p:animEffect>
                                  </p:childTnLst>
                                </p:cTn>
                              </p:par>
                            </p:childTnLst>
                          </p:cTn>
                        </p:par>
                        <p:par>
                          <p:cTn id="59" fill="hold">
                            <p:stCondLst>
                              <p:cond delay="7000"/>
                            </p:stCondLst>
                            <p:childTnLst>
                              <p:par>
                                <p:cTn id="60" presetID="22" presetClass="entr" presetSubtype="8" fill="hold" nodeType="afterEffect">
                                  <p:stCondLst>
                                    <p:cond delay="0"/>
                                  </p:stCondLst>
                                  <p:childTnLst>
                                    <p:set>
                                      <p:cBhvr>
                                        <p:cTn id="61" dur="1" fill="hold">
                                          <p:stCondLst>
                                            <p:cond delay="0"/>
                                          </p:stCondLst>
                                        </p:cTn>
                                        <p:tgtEl>
                                          <p:spTgt spid="43"/>
                                        </p:tgtEl>
                                        <p:attrNameLst>
                                          <p:attrName>style.visibility</p:attrName>
                                        </p:attrNameLst>
                                      </p:cBhvr>
                                      <p:to>
                                        <p:strVal val="visible"/>
                                      </p:to>
                                    </p:set>
                                    <p:animEffect transition="in" filter="wipe(left)">
                                      <p:cBhvr>
                                        <p:cTn id="62" dur="500"/>
                                        <p:tgtEl>
                                          <p:spTgt spid="43"/>
                                        </p:tgtEl>
                                      </p:cBhvr>
                                    </p:animEffect>
                                  </p:childTnLst>
                                </p:cTn>
                              </p:par>
                            </p:childTnLst>
                          </p:cTn>
                        </p:par>
                        <p:par>
                          <p:cTn id="63" fill="hold">
                            <p:stCondLst>
                              <p:cond delay="7500"/>
                            </p:stCondLst>
                            <p:childTnLst>
                              <p:par>
                                <p:cTn id="64" presetID="10" presetClass="entr" presetSubtype="0" fill="hold" nodeType="afterEffect">
                                  <p:stCondLst>
                                    <p:cond delay="0"/>
                                  </p:stCondLst>
                                  <p:childTnLst>
                                    <p:set>
                                      <p:cBhvr>
                                        <p:cTn id="65" dur="1" fill="hold">
                                          <p:stCondLst>
                                            <p:cond delay="0"/>
                                          </p:stCondLst>
                                        </p:cTn>
                                        <p:tgtEl>
                                          <p:spTgt spid="89"/>
                                        </p:tgtEl>
                                        <p:attrNameLst>
                                          <p:attrName>style.visibility</p:attrName>
                                        </p:attrNameLst>
                                      </p:cBhvr>
                                      <p:to>
                                        <p:strVal val="visible"/>
                                      </p:to>
                                    </p:set>
                                    <p:animEffect transition="in" filter="fade">
                                      <p:cBhvr>
                                        <p:cTn id="66" dur="500"/>
                                        <p:tgtEl>
                                          <p:spTgt spid="89"/>
                                        </p:tgtEl>
                                      </p:cBhvr>
                                    </p:animEffect>
                                  </p:childTnLst>
                                </p:cTn>
                              </p:par>
                            </p:childTnLst>
                          </p:cTn>
                        </p:par>
                        <p:par>
                          <p:cTn id="67" fill="hold">
                            <p:stCondLst>
                              <p:cond delay="8000"/>
                            </p:stCondLst>
                            <p:childTnLst>
                              <p:par>
                                <p:cTn id="68" presetID="10" presetClass="entr" presetSubtype="0" fill="hold" grpId="0" nodeType="afterEffect">
                                  <p:stCondLst>
                                    <p:cond delay="0"/>
                                  </p:stCondLst>
                                  <p:childTnLst>
                                    <p:set>
                                      <p:cBhvr>
                                        <p:cTn id="69" dur="1" fill="hold">
                                          <p:stCondLst>
                                            <p:cond delay="0"/>
                                          </p:stCondLst>
                                        </p:cTn>
                                        <p:tgtEl>
                                          <p:spTgt spid="44"/>
                                        </p:tgtEl>
                                        <p:attrNameLst>
                                          <p:attrName>style.visibility</p:attrName>
                                        </p:attrNameLst>
                                      </p:cBhvr>
                                      <p:to>
                                        <p:strVal val="visible"/>
                                      </p:to>
                                    </p:set>
                                    <p:animEffect transition="in" filter="fade">
                                      <p:cBhvr>
                                        <p:cTn id="70" dur="500"/>
                                        <p:tgtEl>
                                          <p:spTgt spid="44"/>
                                        </p:tgtEl>
                                      </p:cBhvr>
                                    </p:animEffect>
                                  </p:childTnLst>
                                </p:cTn>
                              </p:par>
                            </p:childTnLst>
                          </p:cTn>
                        </p:par>
                        <p:par>
                          <p:cTn id="71" fill="hold">
                            <p:stCondLst>
                              <p:cond delay="8500"/>
                            </p:stCondLst>
                            <p:childTnLst>
                              <p:par>
                                <p:cTn id="72" presetID="10" presetClass="entr" presetSubtype="0" fill="hold" grpId="0" nodeType="afterEffect">
                                  <p:stCondLst>
                                    <p:cond delay="0"/>
                                  </p:stCondLst>
                                  <p:childTnLst>
                                    <p:set>
                                      <p:cBhvr>
                                        <p:cTn id="73" dur="1" fill="hold">
                                          <p:stCondLst>
                                            <p:cond delay="0"/>
                                          </p:stCondLst>
                                        </p:cTn>
                                        <p:tgtEl>
                                          <p:spTgt spid="46"/>
                                        </p:tgtEl>
                                        <p:attrNameLst>
                                          <p:attrName>style.visibility</p:attrName>
                                        </p:attrNameLst>
                                      </p:cBhvr>
                                      <p:to>
                                        <p:strVal val="visible"/>
                                      </p:to>
                                    </p:set>
                                    <p:animEffect transition="in" filter="fade">
                                      <p:cBhvr>
                                        <p:cTn id="74" dur="500"/>
                                        <p:tgtEl>
                                          <p:spTgt spid="46"/>
                                        </p:tgtEl>
                                      </p:cBhvr>
                                    </p:animEffect>
                                  </p:childTnLst>
                                </p:cTn>
                              </p:par>
                            </p:childTnLst>
                          </p:cTn>
                        </p:par>
                        <p:par>
                          <p:cTn id="75" fill="hold">
                            <p:stCondLst>
                              <p:cond delay="9000"/>
                            </p:stCondLst>
                            <p:childTnLst>
                              <p:par>
                                <p:cTn id="76" presetID="22" presetClass="entr" presetSubtype="8" fill="hold" nodeType="afterEffect">
                                  <p:stCondLst>
                                    <p:cond delay="0"/>
                                  </p:stCondLst>
                                  <p:childTnLst>
                                    <p:set>
                                      <p:cBhvr>
                                        <p:cTn id="77" dur="1" fill="hold">
                                          <p:stCondLst>
                                            <p:cond delay="0"/>
                                          </p:stCondLst>
                                        </p:cTn>
                                        <p:tgtEl>
                                          <p:spTgt spid="47"/>
                                        </p:tgtEl>
                                        <p:attrNameLst>
                                          <p:attrName>style.visibility</p:attrName>
                                        </p:attrNameLst>
                                      </p:cBhvr>
                                      <p:to>
                                        <p:strVal val="visible"/>
                                      </p:to>
                                    </p:set>
                                    <p:animEffect transition="in" filter="wipe(left)">
                                      <p:cBhvr>
                                        <p:cTn id="78" dur="500"/>
                                        <p:tgtEl>
                                          <p:spTgt spid="47"/>
                                        </p:tgtEl>
                                      </p:cBhvr>
                                    </p:animEffect>
                                  </p:childTnLst>
                                </p:cTn>
                              </p:par>
                            </p:childTnLst>
                          </p:cTn>
                        </p:par>
                        <p:par>
                          <p:cTn id="79" fill="hold">
                            <p:stCondLst>
                              <p:cond delay="9500"/>
                            </p:stCondLst>
                            <p:childTnLst>
                              <p:par>
                                <p:cTn id="80" presetID="10" presetClass="entr" presetSubtype="0" fill="hold" nodeType="afterEffect">
                                  <p:stCondLst>
                                    <p:cond delay="0"/>
                                  </p:stCondLst>
                                  <p:childTnLst>
                                    <p:set>
                                      <p:cBhvr>
                                        <p:cTn id="81" dur="1" fill="hold">
                                          <p:stCondLst>
                                            <p:cond delay="0"/>
                                          </p:stCondLst>
                                        </p:cTn>
                                        <p:tgtEl>
                                          <p:spTgt spid="94"/>
                                        </p:tgtEl>
                                        <p:attrNameLst>
                                          <p:attrName>style.visibility</p:attrName>
                                        </p:attrNameLst>
                                      </p:cBhvr>
                                      <p:to>
                                        <p:strVal val="visible"/>
                                      </p:to>
                                    </p:set>
                                    <p:animEffect transition="in" filter="fade">
                                      <p:cBhvr>
                                        <p:cTn id="82" dur="500"/>
                                        <p:tgtEl>
                                          <p:spTgt spid="94"/>
                                        </p:tgtEl>
                                      </p:cBhvr>
                                    </p:animEffect>
                                  </p:childTnLst>
                                </p:cTn>
                              </p:par>
                            </p:childTnLst>
                          </p:cTn>
                        </p:par>
                        <p:par>
                          <p:cTn id="83" fill="hold">
                            <p:stCondLst>
                              <p:cond delay="10000"/>
                            </p:stCondLst>
                            <p:childTnLst>
                              <p:par>
                                <p:cTn id="84" presetID="10" presetClass="entr" presetSubtype="0" fill="hold" grpId="0" nodeType="afterEffect">
                                  <p:stCondLst>
                                    <p:cond delay="0"/>
                                  </p:stCondLst>
                                  <p:childTnLst>
                                    <p:set>
                                      <p:cBhvr>
                                        <p:cTn id="85" dur="1" fill="hold">
                                          <p:stCondLst>
                                            <p:cond delay="0"/>
                                          </p:stCondLst>
                                        </p:cTn>
                                        <p:tgtEl>
                                          <p:spTgt spid="48"/>
                                        </p:tgtEl>
                                        <p:attrNameLst>
                                          <p:attrName>style.visibility</p:attrName>
                                        </p:attrNameLst>
                                      </p:cBhvr>
                                      <p:to>
                                        <p:strVal val="visible"/>
                                      </p:to>
                                    </p:set>
                                    <p:animEffect transition="in" filter="fade">
                                      <p:cBhvr>
                                        <p:cTn id="86" dur="500"/>
                                        <p:tgtEl>
                                          <p:spTgt spid="48"/>
                                        </p:tgtEl>
                                      </p:cBhvr>
                                    </p:animEffect>
                                  </p:childTnLst>
                                </p:cTn>
                              </p:par>
                            </p:childTnLst>
                          </p:cTn>
                        </p:par>
                        <p:par>
                          <p:cTn id="87" fill="hold">
                            <p:stCondLst>
                              <p:cond delay="10500"/>
                            </p:stCondLst>
                            <p:childTnLst>
                              <p:par>
                                <p:cTn id="88" presetID="10" presetClass="entr" presetSubtype="0" fill="hold" grpId="0" nodeType="afterEffect">
                                  <p:stCondLst>
                                    <p:cond delay="0"/>
                                  </p:stCondLst>
                                  <p:childTnLst>
                                    <p:set>
                                      <p:cBhvr>
                                        <p:cTn id="89" dur="1" fill="hold">
                                          <p:stCondLst>
                                            <p:cond delay="0"/>
                                          </p:stCondLst>
                                        </p:cTn>
                                        <p:tgtEl>
                                          <p:spTgt spid="49"/>
                                        </p:tgtEl>
                                        <p:attrNameLst>
                                          <p:attrName>style.visibility</p:attrName>
                                        </p:attrNameLst>
                                      </p:cBhvr>
                                      <p:to>
                                        <p:strVal val="visible"/>
                                      </p:to>
                                    </p:set>
                                    <p:animEffect transition="in" filter="fade">
                                      <p:cBhvr>
                                        <p:cTn id="90" dur="500"/>
                                        <p:tgtEl>
                                          <p:spTgt spid="49"/>
                                        </p:tgtEl>
                                      </p:cBhvr>
                                    </p:animEffect>
                                  </p:childTnLst>
                                </p:cTn>
                              </p:par>
                            </p:childTnLst>
                          </p:cTn>
                        </p:par>
                        <p:par>
                          <p:cTn id="91" fill="hold">
                            <p:stCondLst>
                              <p:cond delay="11000"/>
                            </p:stCondLst>
                            <p:childTnLst>
                              <p:par>
                                <p:cTn id="92" presetID="22" presetClass="entr" presetSubtype="8" fill="hold" nodeType="afterEffect">
                                  <p:stCondLst>
                                    <p:cond delay="0"/>
                                  </p:stCondLst>
                                  <p:childTnLst>
                                    <p:set>
                                      <p:cBhvr>
                                        <p:cTn id="93" dur="1" fill="hold">
                                          <p:stCondLst>
                                            <p:cond delay="0"/>
                                          </p:stCondLst>
                                        </p:cTn>
                                        <p:tgtEl>
                                          <p:spTgt spid="50"/>
                                        </p:tgtEl>
                                        <p:attrNameLst>
                                          <p:attrName>style.visibility</p:attrName>
                                        </p:attrNameLst>
                                      </p:cBhvr>
                                      <p:to>
                                        <p:strVal val="visible"/>
                                      </p:to>
                                    </p:set>
                                    <p:animEffect transition="in" filter="wipe(left)">
                                      <p:cBhvr>
                                        <p:cTn id="94" dur="500"/>
                                        <p:tgtEl>
                                          <p:spTgt spid="50"/>
                                        </p:tgtEl>
                                      </p:cBhvr>
                                    </p:animEffect>
                                  </p:childTnLst>
                                </p:cTn>
                              </p:par>
                            </p:childTnLst>
                          </p:cTn>
                        </p:par>
                        <p:par>
                          <p:cTn id="95" fill="hold">
                            <p:stCondLst>
                              <p:cond delay="11500"/>
                            </p:stCondLst>
                            <p:childTnLst>
                              <p:par>
                                <p:cTn id="96" presetID="10" presetClass="entr" presetSubtype="0" fill="hold" nodeType="afterEffect">
                                  <p:stCondLst>
                                    <p:cond delay="0"/>
                                  </p:stCondLst>
                                  <p:childTnLst>
                                    <p:set>
                                      <p:cBhvr>
                                        <p:cTn id="97" dur="1" fill="hold">
                                          <p:stCondLst>
                                            <p:cond delay="0"/>
                                          </p:stCondLst>
                                        </p:cTn>
                                        <p:tgtEl>
                                          <p:spTgt spid="103"/>
                                        </p:tgtEl>
                                        <p:attrNameLst>
                                          <p:attrName>style.visibility</p:attrName>
                                        </p:attrNameLst>
                                      </p:cBhvr>
                                      <p:to>
                                        <p:strVal val="visible"/>
                                      </p:to>
                                    </p:set>
                                    <p:animEffect transition="in" filter="fade">
                                      <p:cBhvr>
                                        <p:cTn id="98" dur="500"/>
                                        <p:tgtEl>
                                          <p:spTgt spid="103"/>
                                        </p:tgtEl>
                                      </p:cBhvr>
                                    </p:animEffect>
                                  </p:childTnLst>
                                </p:cTn>
                              </p:par>
                            </p:childTnLst>
                          </p:cTn>
                        </p:par>
                        <p:par>
                          <p:cTn id="99" fill="hold">
                            <p:stCondLst>
                              <p:cond delay="12000"/>
                            </p:stCondLst>
                            <p:childTnLst>
                              <p:par>
                                <p:cTn id="100" presetID="10" presetClass="entr" presetSubtype="0" fill="hold" grpId="0" nodeType="afterEffect">
                                  <p:stCondLst>
                                    <p:cond delay="0"/>
                                  </p:stCondLst>
                                  <p:childTnLst>
                                    <p:set>
                                      <p:cBhvr>
                                        <p:cTn id="101" dur="1" fill="hold">
                                          <p:stCondLst>
                                            <p:cond delay="0"/>
                                          </p:stCondLst>
                                        </p:cTn>
                                        <p:tgtEl>
                                          <p:spTgt spid="51"/>
                                        </p:tgtEl>
                                        <p:attrNameLst>
                                          <p:attrName>style.visibility</p:attrName>
                                        </p:attrNameLst>
                                      </p:cBhvr>
                                      <p:to>
                                        <p:strVal val="visible"/>
                                      </p:to>
                                    </p:set>
                                    <p:animEffect transition="in" filter="fade">
                                      <p:cBhvr>
                                        <p:cTn id="102" dur="500"/>
                                        <p:tgtEl>
                                          <p:spTgt spid="51"/>
                                        </p:tgtEl>
                                      </p:cBhvr>
                                    </p:animEffect>
                                  </p:childTnLst>
                                </p:cTn>
                              </p:par>
                            </p:childTnLst>
                          </p:cTn>
                        </p:par>
                        <p:par>
                          <p:cTn id="103" fill="hold">
                            <p:stCondLst>
                              <p:cond delay="12500"/>
                            </p:stCondLst>
                            <p:childTnLst>
                              <p:par>
                                <p:cTn id="104" presetID="10" presetClass="entr" presetSubtype="0" fill="hold" grpId="0" nodeType="afterEffect">
                                  <p:stCondLst>
                                    <p:cond delay="0"/>
                                  </p:stCondLst>
                                  <p:childTnLst>
                                    <p:set>
                                      <p:cBhvr>
                                        <p:cTn id="105" dur="1" fill="hold">
                                          <p:stCondLst>
                                            <p:cond delay="0"/>
                                          </p:stCondLst>
                                        </p:cTn>
                                        <p:tgtEl>
                                          <p:spTgt spid="52"/>
                                        </p:tgtEl>
                                        <p:attrNameLst>
                                          <p:attrName>style.visibility</p:attrName>
                                        </p:attrNameLst>
                                      </p:cBhvr>
                                      <p:to>
                                        <p:strVal val="visible"/>
                                      </p:to>
                                    </p:set>
                                    <p:animEffect transition="in" filter="fade">
                                      <p:cBhvr>
                                        <p:cTn id="106" dur="500"/>
                                        <p:tgtEl>
                                          <p:spTgt spid="52"/>
                                        </p:tgtEl>
                                      </p:cBhvr>
                                    </p:animEffect>
                                  </p:childTnLst>
                                </p:cTn>
                              </p:par>
                            </p:childTnLst>
                          </p:cTn>
                        </p:par>
                        <p:par>
                          <p:cTn id="107" fill="hold">
                            <p:stCondLst>
                              <p:cond delay="13000"/>
                            </p:stCondLst>
                            <p:childTnLst>
                              <p:par>
                                <p:cTn id="108" presetID="53" presetClass="entr" presetSubtype="16" fill="hold" grpId="0" nodeType="afterEffect">
                                  <p:stCondLst>
                                    <p:cond delay="0"/>
                                  </p:stCondLst>
                                  <p:childTnLst>
                                    <p:set>
                                      <p:cBhvr>
                                        <p:cTn id="109" dur="1" fill="hold">
                                          <p:stCondLst>
                                            <p:cond delay="0"/>
                                          </p:stCondLst>
                                        </p:cTn>
                                        <p:tgtEl>
                                          <p:spTgt spid="111"/>
                                        </p:tgtEl>
                                        <p:attrNameLst>
                                          <p:attrName>style.visibility</p:attrName>
                                        </p:attrNameLst>
                                      </p:cBhvr>
                                      <p:to>
                                        <p:strVal val="visible"/>
                                      </p:to>
                                    </p:set>
                                    <p:anim calcmode="lin" valueType="num">
                                      <p:cBhvr>
                                        <p:cTn id="110" dur="500" fill="hold"/>
                                        <p:tgtEl>
                                          <p:spTgt spid="111"/>
                                        </p:tgtEl>
                                        <p:attrNameLst>
                                          <p:attrName>ppt_w</p:attrName>
                                        </p:attrNameLst>
                                      </p:cBhvr>
                                      <p:tavLst>
                                        <p:tav tm="0">
                                          <p:val>
                                            <p:fltVal val="0"/>
                                          </p:val>
                                        </p:tav>
                                        <p:tav tm="100000">
                                          <p:val>
                                            <p:strVal val="#ppt_w"/>
                                          </p:val>
                                        </p:tav>
                                      </p:tavLst>
                                    </p:anim>
                                    <p:anim calcmode="lin" valueType="num">
                                      <p:cBhvr>
                                        <p:cTn id="111" dur="500" fill="hold"/>
                                        <p:tgtEl>
                                          <p:spTgt spid="111"/>
                                        </p:tgtEl>
                                        <p:attrNameLst>
                                          <p:attrName>ppt_h</p:attrName>
                                        </p:attrNameLst>
                                      </p:cBhvr>
                                      <p:tavLst>
                                        <p:tav tm="0">
                                          <p:val>
                                            <p:fltVal val="0"/>
                                          </p:val>
                                        </p:tav>
                                        <p:tav tm="100000">
                                          <p:val>
                                            <p:strVal val="#ppt_h"/>
                                          </p:val>
                                        </p:tav>
                                      </p:tavLst>
                                    </p:anim>
                                    <p:animEffect transition="in" filter="fade">
                                      <p:cBhvr>
                                        <p:cTn id="112"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5" grpId="0" animBg="1"/>
      <p:bldP spid="36" grpId="0"/>
      <p:bldP spid="38" grpId="0"/>
      <p:bldP spid="39" grpId="0"/>
      <p:bldP spid="41" grpId="0"/>
      <p:bldP spid="42" grpId="0"/>
      <p:bldP spid="44" grpId="0"/>
      <p:bldP spid="46" grpId="0"/>
      <p:bldP spid="48" grpId="0"/>
      <p:bldP spid="49" grpId="0"/>
      <p:bldP spid="51" grpId="0"/>
      <p:bldP spid="52" grpId="0"/>
      <p:bldP spid="111"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photo-1414170562806-9d670e90c091 (1).jpeg"/>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9992" b="29992"/>
          <a:stretch>
            <a:fillRect/>
          </a:stretch>
        </p:blipFill>
        <p:spPr>
          <a:xfrm>
            <a:off x="-5" y="0"/>
            <a:ext cx="24377647" cy="6460435"/>
          </a:xfrm>
        </p:spPr>
      </p:pic>
      <p:sp>
        <p:nvSpPr>
          <p:cNvPr id="61" name="Rectangle 60"/>
          <p:cNvSpPr>
            <a:spLocks noChangeAspect="1"/>
          </p:cNvSpPr>
          <p:nvPr/>
        </p:nvSpPr>
        <p:spPr>
          <a:xfrm>
            <a:off x="-5" y="1"/>
            <a:ext cx="24377655" cy="6460435"/>
          </a:xfrm>
          <a:prstGeom prst="rect">
            <a:avLst/>
          </a:pr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43797" tIns="121899" rIns="243797" bIns="121899" rtlCol="0" anchor="ctr"/>
          <a:lstStyle/>
          <a:p>
            <a:pPr algn="ctr"/>
            <a:endParaRPr lang="en-US" dirty="0"/>
          </a:p>
        </p:txBody>
      </p:sp>
      <p:sp>
        <p:nvSpPr>
          <p:cNvPr id="69" name="Freeform 7"/>
          <p:cNvSpPr>
            <a:spLocks noEditPoints="1"/>
          </p:cNvSpPr>
          <p:nvPr/>
        </p:nvSpPr>
        <p:spPr bwMode="auto">
          <a:xfrm>
            <a:off x="13235624" y="7797272"/>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70" name="Group 69"/>
          <p:cNvGrpSpPr/>
          <p:nvPr/>
        </p:nvGrpSpPr>
        <p:grpSpPr>
          <a:xfrm>
            <a:off x="13672581" y="8219540"/>
            <a:ext cx="787903" cy="790658"/>
            <a:chOff x="3206750" y="1381125"/>
            <a:chExt cx="490538" cy="492125"/>
          </a:xfrm>
          <a:solidFill>
            <a:schemeClr val="accent2"/>
          </a:solidFill>
        </p:grpSpPr>
        <p:sp>
          <p:nvSpPr>
            <p:cNvPr id="71" name="Freeform 10"/>
            <p:cNvSpPr>
              <a:spLocks noEditPoints="1"/>
            </p:cNvSpPr>
            <p:nvPr/>
          </p:nvSpPr>
          <p:spPr bwMode="auto">
            <a:xfrm>
              <a:off x="3206750" y="1381125"/>
              <a:ext cx="490538" cy="492125"/>
            </a:xfrm>
            <a:custGeom>
              <a:avLst/>
              <a:gdLst>
                <a:gd name="T0" fmla="*/ 80 w 128"/>
                <a:gd name="T1" fmla="*/ 0 h 128"/>
                <a:gd name="T2" fmla="*/ 32 w 128"/>
                <a:gd name="T3" fmla="*/ 48 h 128"/>
                <a:gd name="T4" fmla="*/ 38 w 128"/>
                <a:gd name="T5" fmla="*/ 70 h 128"/>
                <a:gd name="T6" fmla="*/ 4 w 128"/>
                <a:gd name="T7" fmla="*/ 104 h 128"/>
                <a:gd name="T8" fmla="*/ 4 w 128"/>
                <a:gd name="T9" fmla="*/ 104 h 128"/>
                <a:gd name="T10" fmla="*/ 0 w 128"/>
                <a:gd name="T11" fmla="*/ 114 h 128"/>
                <a:gd name="T12" fmla="*/ 14 w 128"/>
                <a:gd name="T13" fmla="*/ 128 h 128"/>
                <a:gd name="T14" fmla="*/ 24 w 128"/>
                <a:gd name="T15" fmla="*/ 124 h 128"/>
                <a:gd name="T16" fmla="*/ 24 w 128"/>
                <a:gd name="T17" fmla="*/ 124 h 128"/>
                <a:gd name="T18" fmla="*/ 58 w 128"/>
                <a:gd name="T19" fmla="*/ 90 h 128"/>
                <a:gd name="T20" fmla="*/ 80 w 128"/>
                <a:gd name="T21" fmla="*/ 96 h 128"/>
                <a:gd name="T22" fmla="*/ 128 w 128"/>
                <a:gd name="T23" fmla="*/ 48 h 128"/>
                <a:gd name="T24" fmla="*/ 80 w 128"/>
                <a:gd name="T25" fmla="*/ 0 h 128"/>
                <a:gd name="T26" fmla="*/ 19 w 128"/>
                <a:gd name="T27" fmla="*/ 119 h 128"/>
                <a:gd name="T28" fmla="*/ 14 w 128"/>
                <a:gd name="T29" fmla="*/ 121 h 128"/>
                <a:gd name="T30" fmla="*/ 7 w 128"/>
                <a:gd name="T31" fmla="*/ 114 h 128"/>
                <a:gd name="T32" fmla="*/ 9 w 128"/>
                <a:gd name="T33" fmla="*/ 109 h 128"/>
                <a:gd name="T34" fmla="*/ 9 w 128"/>
                <a:gd name="T35" fmla="*/ 109 h 128"/>
                <a:gd name="T36" fmla="*/ 41 w 128"/>
                <a:gd name="T37" fmla="*/ 77 h 128"/>
                <a:gd name="T38" fmla="*/ 51 w 128"/>
                <a:gd name="T39" fmla="*/ 87 h 128"/>
                <a:gd name="T40" fmla="*/ 19 w 128"/>
                <a:gd name="T41" fmla="*/ 119 h 128"/>
                <a:gd name="T42" fmla="*/ 80 w 128"/>
                <a:gd name="T43" fmla="*/ 88 h 128"/>
                <a:gd name="T44" fmla="*/ 40 w 128"/>
                <a:gd name="T45" fmla="*/ 48 h 128"/>
                <a:gd name="T46" fmla="*/ 80 w 128"/>
                <a:gd name="T47" fmla="*/ 8 h 128"/>
                <a:gd name="T48" fmla="*/ 120 w 128"/>
                <a:gd name="T49" fmla="*/ 48 h 128"/>
                <a:gd name="T50" fmla="*/ 80 w 128"/>
                <a:gd name="T51" fmla="*/ 8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128">
                  <a:moveTo>
                    <a:pt x="80" y="0"/>
                  </a:moveTo>
                  <a:cubicBezTo>
                    <a:pt x="53" y="0"/>
                    <a:pt x="32" y="21"/>
                    <a:pt x="32" y="48"/>
                  </a:cubicBezTo>
                  <a:cubicBezTo>
                    <a:pt x="32" y="56"/>
                    <a:pt x="34" y="64"/>
                    <a:pt x="38" y="70"/>
                  </a:cubicBezTo>
                  <a:cubicBezTo>
                    <a:pt x="4" y="104"/>
                    <a:pt x="4" y="104"/>
                    <a:pt x="4" y="104"/>
                  </a:cubicBezTo>
                  <a:cubicBezTo>
                    <a:pt x="4" y="104"/>
                    <a:pt x="4" y="104"/>
                    <a:pt x="4" y="104"/>
                  </a:cubicBezTo>
                  <a:cubicBezTo>
                    <a:pt x="2" y="106"/>
                    <a:pt x="0" y="110"/>
                    <a:pt x="0" y="114"/>
                  </a:cubicBezTo>
                  <a:cubicBezTo>
                    <a:pt x="0" y="122"/>
                    <a:pt x="6" y="128"/>
                    <a:pt x="14" y="128"/>
                  </a:cubicBezTo>
                  <a:cubicBezTo>
                    <a:pt x="18" y="128"/>
                    <a:pt x="22" y="126"/>
                    <a:pt x="24" y="124"/>
                  </a:cubicBezTo>
                  <a:cubicBezTo>
                    <a:pt x="24" y="124"/>
                    <a:pt x="24" y="124"/>
                    <a:pt x="24" y="124"/>
                  </a:cubicBezTo>
                  <a:cubicBezTo>
                    <a:pt x="58" y="90"/>
                    <a:pt x="58" y="90"/>
                    <a:pt x="58" y="90"/>
                  </a:cubicBezTo>
                  <a:cubicBezTo>
                    <a:pt x="64" y="94"/>
                    <a:pt x="72" y="96"/>
                    <a:pt x="80" y="96"/>
                  </a:cubicBezTo>
                  <a:cubicBezTo>
                    <a:pt x="107" y="96"/>
                    <a:pt x="128" y="75"/>
                    <a:pt x="128" y="48"/>
                  </a:cubicBezTo>
                  <a:cubicBezTo>
                    <a:pt x="128" y="21"/>
                    <a:pt x="107" y="0"/>
                    <a:pt x="80" y="0"/>
                  </a:cubicBezTo>
                  <a:close/>
                  <a:moveTo>
                    <a:pt x="19" y="119"/>
                  </a:moveTo>
                  <a:cubicBezTo>
                    <a:pt x="18" y="120"/>
                    <a:pt x="16" y="121"/>
                    <a:pt x="14" y="121"/>
                  </a:cubicBezTo>
                  <a:cubicBezTo>
                    <a:pt x="10" y="121"/>
                    <a:pt x="7" y="118"/>
                    <a:pt x="7" y="114"/>
                  </a:cubicBezTo>
                  <a:cubicBezTo>
                    <a:pt x="7" y="112"/>
                    <a:pt x="8" y="110"/>
                    <a:pt x="9" y="109"/>
                  </a:cubicBezTo>
                  <a:cubicBezTo>
                    <a:pt x="9" y="109"/>
                    <a:pt x="9" y="109"/>
                    <a:pt x="9" y="109"/>
                  </a:cubicBezTo>
                  <a:cubicBezTo>
                    <a:pt x="41" y="77"/>
                    <a:pt x="41" y="77"/>
                    <a:pt x="41" y="77"/>
                  </a:cubicBezTo>
                  <a:cubicBezTo>
                    <a:pt x="44" y="80"/>
                    <a:pt x="48" y="84"/>
                    <a:pt x="51" y="87"/>
                  </a:cubicBezTo>
                  <a:lnTo>
                    <a:pt x="19" y="119"/>
                  </a:lnTo>
                  <a:close/>
                  <a:moveTo>
                    <a:pt x="80" y="88"/>
                  </a:moveTo>
                  <a:cubicBezTo>
                    <a:pt x="58" y="88"/>
                    <a:pt x="40" y="70"/>
                    <a:pt x="40" y="48"/>
                  </a:cubicBezTo>
                  <a:cubicBezTo>
                    <a:pt x="40" y="26"/>
                    <a:pt x="58" y="8"/>
                    <a:pt x="80" y="8"/>
                  </a:cubicBezTo>
                  <a:cubicBezTo>
                    <a:pt x="102" y="8"/>
                    <a:pt x="120" y="26"/>
                    <a:pt x="120" y="48"/>
                  </a:cubicBezTo>
                  <a:cubicBezTo>
                    <a:pt x="120" y="70"/>
                    <a:pt x="102" y="88"/>
                    <a:pt x="80"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11"/>
            <p:cNvSpPr>
              <a:spLocks/>
            </p:cNvSpPr>
            <p:nvPr/>
          </p:nvSpPr>
          <p:spPr bwMode="auto">
            <a:xfrm>
              <a:off x="3406775" y="1458913"/>
              <a:ext cx="114300" cy="114300"/>
            </a:xfrm>
            <a:custGeom>
              <a:avLst/>
              <a:gdLst>
                <a:gd name="T0" fmla="*/ 28 w 30"/>
                <a:gd name="T1" fmla="*/ 0 h 30"/>
                <a:gd name="T2" fmla="*/ 0 w 30"/>
                <a:gd name="T3" fmla="*/ 28 h 30"/>
                <a:gd name="T4" fmla="*/ 2 w 30"/>
                <a:gd name="T5" fmla="*/ 30 h 30"/>
                <a:gd name="T6" fmla="*/ 4 w 30"/>
                <a:gd name="T7" fmla="*/ 28 h 30"/>
                <a:gd name="T8" fmla="*/ 28 w 30"/>
                <a:gd name="T9" fmla="*/ 4 h 30"/>
                <a:gd name="T10" fmla="*/ 30 w 30"/>
                <a:gd name="T11" fmla="*/ 2 h 30"/>
                <a:gd name="T12" fmla="*/ 28 w 30"/>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30" h="30">
                  <a:moveTo>
                    <a:pt x="28" y="0"/>
                  </a:moveTo>
                  <a:cubicBezTo>
                    <a:pt x="13" y="0"/>
                    <a:pt x="0" y="13"/>
                    <a:pt x="0" y="28"/>
                  </a:cubicBezTo>
                  <a:cubicBezTo>
                    <a:pt x="0" y="29"/>
                    <a:pt x="1" y="30"/>
                    <a:pt x="2" y="30"/>
                  </a:cubicBezTo>
                  <a:cubicBezTo>
                    <a:pt x="3" y="30"/>
                    <a:pt x="4" y="29"/>
                    <a:pt x="4" y="28"/>
                  </a:cubicBezTo>
                  <a:cubicBezTo>
                    <a:pt x="4" y="15"/>
                    <a:pt x="15" y="4"/>
                    <a:pt x="28" y="4"/>
                  </a:cubicBezTo>
                  <a:cubicBezTo>
                    <a:pt x="29" y="4"/>
                    <a:pt x="30" y="3"/>
                    <a:pt x="30" y="2"/>
                  </a:cubicBezTo>
                  <a:cubicBezTo>
                    <a:pt x="30" y="1"/>
                    <a:pt x="29" y="0"/>
                    <a:pt x="2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3" name="Freeform 9"/>
          <p:cNvSpPr>
            <a:spLocks noEditPoints="1"/>
          </p:cNvSpPr>
          <p:nvPr/>
        </p:nvSpPr>
        <p:spPr bwMode="auto">
          <a:xfrm>
            <a:off x="16459652" y="7778657"/>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3"/>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74" name="Group 73"/>
          <p:cNvGrpSpPr/>
          <p:nvPr/>
        </p:nvGrpSpPr>
        <p:grpSpPr>
          <a:xfrm>
            <a:off x="16963081" y="8155757"/>
            <a:ext cx="640287" cy="917486"/>
            <a:chOff x="3741341" y="1604128"/>
            <a:chExt cx="341313" cy="488950"/>
          </a:xfrm>
          <a:solidFill>
            <a:schemeClr val="accent3"/>
          </a:solidFill>
        </p:grpSpPr>
        <p:sp>
          <p:nvSpPr>
            <p:cNvPr id="75" name="Freeform 15"/>
            <p:cNvSpPr>
              <a:spLocks noEditPoints="1"/>
            </p:cNvSpPr>
            <p:nvPr/>
          </p:nvSpPr>
          <p:spPr bwMode="auto">
            <a:xfrm>
              <a:off x="3741341" y="1604128"/>
              <a:ext cx="341313" cy="48895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16"/>
            <p:cNvSpPr>
              <a:spLocks/>
            </p:cNvSpPr>
            <p:nvPr/>
          </p:nvSpPr>
          <p:spPr bwMode="auto">
            <a:xfrm>
              <a:off x="3819128" y="1680328"/>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7" name="Freeform 6"/>
          <p:cNvSpPr>
            <a:spLocks noEditPoints="1"/>
          </p:cNvSpPr>
          <p:nvPr/>
        </p:nvSpPr>
        <p:spPr bwMode="auto">
          <a:xfrm>
            <a:off x="19829543" y="7757039"/>
            <a:ext cx="1673674" cy="1677444"/>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4"/>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78" name="Group 77"/>
          <p:cNvGrpSpPr/>
          <p:nvPr/>
        </p:nvGrpSpPr>
        <p:grpSpPr>
          <a:xfrm>
            <a:off x="20306210" y="8255666"/>
            <a:ext cx="760532" cy="717670"/>
            <a:chOff x="3498850" y="1541463"/>
            <a:chExt cx="504825" cy="476250"/>
          </a:xfrm>
          <a:solidFill>
            <a:schemeClr val="accent4"/>
          </a:solidFill>
        </p:grpSpPr>
        <p:sp>
          <p:nvSpPr>
            <p:cNvPr id="79" name="Oval 5"/>
            <p:cNvSpPr>
              <a:spLocks noChangeArrowheads="1"/>
            </p:cNvSpPr>
            <p:nvPr/>
          </p:nvSpPr>
          <p:spPr bwMode="auto">
            <a:xfrm>
              <a:off x="3743325" y="1801813"/>
              <a:ext cx="61913"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6"/>
            <p:cNvSpPr>
              <a:spLocks noEditPoints="1"/>
            </p:cNvSpPr>
            <p:nvPr/>
          </p:nvSpPr>
          <p:spPr bwMode="auto">
            <a:xfrm>
              <a:off x="3498850" y="1541463"/>
              <a:ext cx="504825"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1" name="Group 80"/>
          <p:cNvGrpSpPr/>
          <p:nvPr/>
        </p:nvGrpSpPr>
        <p:grpSpPr>
          <a:xfrm>
            <a:off x="12294717" y="9419212"/>
            <a:ext cx="3498107" cy="1970144"/>
            <a:chOff x="2858487" y="6612406"/>
            <a:chExt cx="3498107" cy="1970144"/>
          </a:xfrm>
        </p:grpSpPr>
        <p:sp>
          <p:nvSpPr>
            <p:cNvPr id="82"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solidFill>
                    <a:schemeClr val="tx2"/>
                  </a:solidFill>
                  <a:latin typeface="Lato Light"/>
                  <a:ea typeface="Open Sans Light" panose="020B0306030504020204" pitchFamily="34" charset="0"/>
                  <a:cs typeface="Lato Light"/>
                </a:rPr>
                <a:t>Lorem Ipsum has two main </a:t>
              </a:r>
              <a:r>
                <a:rPr lang="en-US" sz="2400" dirty="0" smtClean="0">
                  <a:solidFill>
                    <a:schemeClr val="tx2"/>
                  </a:solidFill>
                  <a:latin typeface="Lato Light"/>
                  <a:ea typeface="Open Sans Light" panose="020B0306030504020204" pitchFamily="34" charset="0"/>
                  <a:cs typeface="Lato Light"/>
                </a:rPr>
                <a:t>statistical</a:t>
              </a:r>
              <a:endParaRPr lang="en-US" sz="2400" dirty="0">
                <a:solidFill>
                  <a:schemeClr val="tx2"/>
                </a:solidFill>
                <a:latin typeface="Lato Light"/>
                <a:ea typeface="Open Sans Light" panose="020B0306030504020204" pitchFamily="34" charset="0"/>
                <a:cs typeface="Lato Light"/>
              </a:endParaRPr>
            </a:p>
          </p:txBody>
        </p:sp>
        <p:sp>
          <p:nvSpPr>
            <p:cNvPr id="83" name="TextBox 82"/>
            <p:cNvSpPr txBox="1"/>
            <p:nvPr/>
          </p:nvSpPr>
          <p:spPr>
            <a:xfrm>
              <a:off x="2996937" y="6612406"/>
              <a:ext cx="3248257"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Design</a:t>
              </a:r>
              <a:endParaRPr lang="en-US" sz="4200" b="1" dirty="0">
                <a:solidFill>
                  <a:schemeClr val="tx2"/>
                </a:solidFill>
                <a:latin typeface="Lato Regular"/>
                <a:cs typeface="Lato Regular"/>
              </a:endParaRPr>
            </a:p>
          </p:txBody>
        </p:sp>
      </p:grpSp>
      <p:grpSp>
        <p:nvGrpSpPr>
          <p:cNvPr id="37" name="Group 36"/>
          <p:cNvGrpSpPr/>
          <p:nvPr/>
        </p:nvGrpSpPr>
        <p:grpSpPr>
          <a:xfrm>
            <a:off x="15572829" y="9432647"/>
            <a:ext cx="3498107" cy="1970144"/>
            <a:chOff x="2858487" y="6612406"/>
            <a:chExt cx="3498107" cy="1970144"/>
          </a:xfrm>
        </p:grpSpPr>
        <p:sp>
          <p:nvSpPr>
            <p:cNvPr id="38"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solidFill>
                    <a:schemeClr val="tx2"/>
                  </a:solidFill>
                  <a:latin typeface="Lato Light"/>
                  <a:ea typeface="Open Sans Light" panose="020B0306030504020204" pitchFamily="34" charset="0"/>
                  <a:cs typeface="Lato Light"/>
                </a:rPr>
                <a:t>Lorem Ipsum has two main </a:t>
              </a:r>
              <a:r>
                <a:rPr lang="en-US" sz="2400" dirty="0" smtClean="0">
                  <a:solidFill>
                    <a:schemeClr val="tx2"/>
                  </a:solidFill>
                  <a:latin typeface="Lato Light"/>
                  <a:ea typeface="Open Sans Light" panose="020B0306030504020204" pitchFamily="34" charset="0"/>
                  <a:cs typeface="Lato Light"/>
                </a:rPr>
                <a:t>statistical</a:t>
              </a:r>
              <a:endParaRPr lang="en-US" sz="2400" dirty="0">
                <a:solidFill>
                  <a:schemeClr val="tx2"/>
                </a:solidFill>
                <a:latin typeface="Lato Light"/>
                <a:ea typeface="Open Sans Light" panose="020B0306030504020204" pitchFamily="34" charset="0"/>
                <a:cs typeface="Lato Light"/>
              </a:endParaRPr>
            </a:p>
          </p:txBody>
        </p:sp>
        <p:sp>
          <p:nvSpPr>
            <p:cNvPr id="39" name="TextBox 38"/>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Idea</a:t>
              </a:r>
              <a:endParaRPr lang="en-US" sz="4200" b="1" dirty="0">
                <a:solidFill>
                  <a:schemeClr val="tx2"/>
                </a:solidFill>
                <a:latin typeface="Lato Regular"/>
                <a:cs typeface="Lato Regular"/>
              </a:endParaRPr>
            </a:p>
          </p:txBody>
        </p:sp>
      </p:grpSp>
      <p:grpSp>
        <p:nvGrpSpPr>
          <p:cNvPr id="40" name="Group 39"/>
          <p:cNvGrpSpPr/>
          <p:nvPr/>
        </p:nvGrpSpPr>
        <p:grpSpPr>
          <a:xfrm>
            <a:off x="18925464" y="9412203"/>
            <a:ext cx="3498107" cy="1970144"/>
            <a:chOff x="2858487" y="6612406"/>
            <a:chExt cx="3498107" cy="1970144"/>
          </a:xfrm>
        </p:grpSpPr>
        <p:sp>
          <p:nvSpPr>
            <p:cNvPr id="42"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solidFill>
                    <a:schemeClr val="tx2"/>
                  </a:solidFill>
                  <a:latin typeface="Lato Light"/>
                  <a:ea typeface="Open Sans Light" panose="020B0306030504020204" pitchFamily="34" charset="0"/>
                  <a:cs typeface="Lato Light"/>
                </a:rPr>
                <a:t>Lorem Ipsum has two main </a:t>
              </a:r>
              <a:r>
                <a:rPr lang="en-US" sz="2400" dirty="0" smtClean="0">
                  <a:solidFill>
                    <a:schemeClr val="tx2"/>
                  </a:solidFill>
                  <a:latin typeface="Lato Light"/>
                  <a:ea typeface="Open Sans Light" panose="020B0306030504020204" pitchFamily="34" charset="0"/>
                  <a:cs typeface="Lato Light"/>
                </a:rPr>
                <a:t>statistical</a:t>
              </a:r>
              <a:endParaRPr lang="en-US" sz="2400" dirty="0">
                <a:solidFill>
                  <a:schemeClr val="tx2"/>
                </a:solidFill>
                <a:latin typeface="Lato Light"/>
                <a:ea typeface="Open Sans Light" panose="020B0306030504020204" pitchFamily="34" charset="0"/>
                <a:cs typeface="Lato Light"/>
              </a:endParaRPr>
            </a:p>
          </p:txBody>
        </p:sp>
        <p:sp>
          <p:nvSpPr>
            <p:cNvPr id="43" name="TextBox 42"/>
            <p:cNvSpPr txBox="1"/>
            <p:nvPr/>
          </p:nvSpPr>
          <p:spPr>
            <a:xfrm>
              <a:off x="3315866" y="6612406"/>
              <a:ext cx="2655310"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Plan</a:t>
              </a:r>
              <a:endParaRPr lang="en-US" sz="4200" b="1" dirty="0">
                <a:solidFill>
                  <a:schemeClr val="tx2"/>
                </a:solidFill>
                <a:latin typeface="Lato Regular"/>
                <a:cs typeface="Lato Regular"/>
              </a:endParaRPr>
            </a:p>
          </p:txBody>
        </p:sp>
      </p:grpSp>
      <p:sp>
        <p:nvSpPr>
          <p:cNvPr id="44" name="Freeform 7"/>
          <p:cNvSpPr>
            <a:spLocks noEditPoints="1"/>
          </p:cNvSpPr>
          <p:nvPr/>
        </p:nvSpPr>
        <p:spPr bwMode="auto">
          <a:xfrm>
            <a:off x="9987367" y="7782602"/>
            <a:ext cx="1673674" cy="1674110"/>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5"/>
          </a:solidFill>
          <a:ln>
            <a:noFill/>
          </a:ln>
        </p:spPr>
        <p:txBody>
          <a:bodyPr vert="horz" wrap="square" lIns="182843" tIns="91422" rIns="182843" bIns="91422" numCol="1" anchor="t" anchorCtr="0" compatLnSpc="1">
            <a:prstTxWarp prst="textNoShape">
              <a:avLst/>
            </a:prstTxWarp>
          </a:bodyPr>
          <a:lstStyle/>
          <a:p>
            <a:endParaRPr lang="id-ID"/>
          </a:p>
        </p:txBody>
      </p:sp>
      <p:grpSp>
        <p:nvGrpSpPr>
          <p:cNvPr id="48" name="Group 47"/>
          <p:cNvGrpSpPr/>
          <p:nvPr/>
        </p:nvGrpSpPr>
        <p:grpSpPr>
          <a:xfrm>
            <a:off x="9046460" y="9404542"/>
            <a:ext cx="3498107" cy="1970144"/>
            <a:chOff x="2858487" y="6612406"/>
            <a:chExt cx="3498107" cy="1970144"/>
          </a:xfrm>
        </p:grpSpPr>
        <p:sp>
          <p:nvSpPr>
            <p:cNvPr id="49" name="Content Placeholder 19"/>
            <p:cNvSpPr txBox="1">
              <a:spLocks/>
            </p:cNvSpPr>
            <p:nvPr/>
          </p:nvSpPr>
          <p:spPr>
            <a:xfrm>
              <a:off x="2858487" y="7336035"/>
              <a:ext cx="3498107" cy="1246515"/>
            </a:xfrm>
            <a:prstGeom prst="rect">
              <a:avLst/>
            </a:prstGeom>
          </p:spPr>
          <p:txBody>
            <a:bodyPr vert="horz" lIns="182843" tIns="91422" rIns="182843" bIns="91422"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solidFill>
                    <a:schemeClr val="tx2"/>
                  </a:solidFill>
                  <a:latin typeface="Lato Light"/>
                  <a:ea typeface="Open Sans Light" panose="020B0306030504020204" pitchFamily="34" charset="0"/>
                  <a:cs typeface="Lato Light"/>
                </a:rPr>
                <a:t>Lorem Ipsum has two main </a:t>
              </a:r>
              <a:r>
                <a:rPr lang="en-US" sz="2400" dirty="0" smtClean="0">
                  <a:solidFill>
                    <a:schemeClr val="tx2"/>
                  </a:solidFill>
                  <a:latin typeface="Lato Light"/>
                  <a:ea typeface="Open Sans Light" panose="020B0306030504020204" pitchFamily="34" charset="0"/>
                  <a:cs typeface="Lato Light"/>
                </a:rPr>
                <a:t>statistical</a:t>
              </a:r>
              <a:endParaRPr lang="en-US" sz="2400" dirty="0">
                <a:solidFill>
                  <a:schemeClr val="tx2"/>
                </a:solidFill>
                <a:latin typeface="Lato Light"/>
                <a:ea typeface="Open Sans Light" panose="020B0306030504020204" pitchFamily="34" charset="0"/>
                <a:cs typeface="Lato Light"/>
              </a:endParaRPr>
            </a:p>
          </p:txBody>
        </p:sp>
        <p:sp>
          <p:nvSpPr>
            <p:cNvPr id="50" name="TextBox 49"/>
            <p:cNvSpPr txBox="1"/>
            <p:nvPr/>
          </p:nvSpPr>
          <p:spPr>
            <a:xfrm>
              <a:off x="2858487" y="6612406"/>
              <a:ext cx="3498107" cy="830960"/>
            </a:xfrm>
            <a:prstGeom prst="rect">
              <a:avLst/>
            </a:prstGeom>
            <a:noFill/>
          </p:spPr>
          <p:txBody>
            <a:bodyPr wrap="square" lIns="182843" tIns="91422" rIns="182843" bIns="91422" rtlCol="0">
              <a:spAutoFit/>
            </a:bodyPr>
            <a:lstStyle/>
            <a:p>
              <a:pPr algn="ctr"/>
              <a:r>
                <a:rPr lang="id-ID" sz="4200" b="1" dirty="0" smtClean="0">
                  <a:solidFill>
                    <a:schemeClr val="tx2"/>
                  </a:solidFill>
                  <a:latin typeface="Lato Regular"/>
                  <a:cs typeface="Lato Regular"/>
                </a:rPr>
                <a:t>Advertising</a:t>
              </a:r>
              <a:endParaRPr lang="en-US" sz="4200" b="1" dirty="0">
                <a:solidFill>
                  <a:schemeClr val="tx2"/>
                </a:solidFill>
                <a:latin typeface="Lato Regular"/>
                <a:cs typeface="Lato Regular"/>
              </a:endParaRPr>
            </a:p>
          </p:txBody>
        </p:sp>
      </p:grpSp>
      <p:sp>
        <p:nvSpPr>
          <p:cNvPr id="51" name="TextBox 50"/>
          <p:cNvSpPr txBox="1"/>
          <p:nvPr/>
        </p:nvSpPr>
        <p:spPr>
          <a:xfrm>
            <a:off x="10626557" y="3040858"/>
            <a:ext cx="11959485" cy="637061"/>
          </a:xfrm>
          <a:prstGeom prst="rect">
            <a:avLst/>
          </a:prstGeom>
          <a:noFill/>
        </p:spPr>
        <p:txBody>
          <a:bodyPr wrap="square" lIns="219419" tIns="109710" rIns="219419" bIns="109710" rtlCol="0">
            <a:spAutoFit/>
          </a:bodyPr>
          <a:lstStyle/>
          <a:p>
            <a:r>
              <a:rPr lang="en-US" sz="2700" dirty="0" smtClean="0">
                <a:solidFill>
                  <a:schemeClr val="bg1">
                    <a:lumMod val="95000"/>
                  </a:schemeClr>
                </a:solidFill>
                <a:latin typeface="Lato Light"/>
                <a:ea typeface="Open Sans Light" panose="020B0306030504020204" pitchFamily="34" charset="0"/>
                <a:cs typeface="Lato Light"/>
              </a:rPr>
              <a:t>Lorem Ipsum has two </a:t>
            </a:r>
            <a:r>
              <a:rPr lang="en-US" sz="2700" dirty="0">
                <a:solidFill>
                  <a:schemeClr val="bg1">
                    <a:lumMod val="95000"/>
                  </a:schemeClr>
                </a:solidFill>
                <a:latin typeface="Lato Light"/>
                <a:ea typeface="Open Sans Light" panose="020B0306030504020204" pitchFamily="34" charset="0"/>
                <a:cs typeface="Lato Light"/>
              </a:rPr>
              <a:t>main statistical methodologies are used in </a:t>
            </a:r>
            <a:r>
              <a:rPr lang="en-US" sz="2700" dirty="0" smtClean="0">
                <a:solidFill>
                  <a:schemeClr val="bg1">
                    <a:lumMod val="95000"/>
                  </a:schemeClr>
                </a:solidFill>
                <a:latin typeface="Lato Light"/>
                <a:ea typeface="Open Sans Light" panose="020B0306030504020204" pitchFamily="34" charset="0"/>
                <a:cs typeface="Lato Light"/>
              </a:rPr>
              <a:t>data.</a:t>
            </a:r>
            <a:endParaRPr lang="en-US" sz="2700" dirty="0">
              <a:solidFill>
                <a:schemeClr val="bg1">
                  <a:lumMod val="95000"/>
                </a:schemeClr>
              </a:solidFill>
              <a:latin typeface="Lato Light"/>
              <a:ea typeface="Open Sans Light" panose="020B0306030504020204" pitchFamily="34" charset="0"/>
              <a:cs typeface="Lato Light"/>
            </a:endParaRPr>
          </a:p>
        </p:txBody>
      </p:sp>
      <p:sp>
        <p:nvSpPr>
          <p:cNvPr id="60" name="Freeform 222"/>
          <p:cNvSpPr>
            <a:spLocks noEditPoints="1"/>
          </p:cNvSpPr>
          <p:nvPr/>
        </p:nvSpPr>
        <p:spPr bwMode="auto">
          <a:xfrm>
            <a:off x="10106232" y="3112548"/>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TextBox 88"/>
          <p:cNvSpPr txBox="1"/>
          <p:nvPr/>
        </p:nvSpPr>
        <p:spPr>
          <a:xfrm>
            <a:off x="10626557" y="3798370"/>
            <a:ext cx="11959485" cy="637061"/>
          </a:xfrm>
          <a:prstGeom prst="rect">
            <a:avLst/>
          </a:prstGeom>
          <a:noFill/>
        </p:spPr>
        <p:txBody>
          <a:bodyPr wrap="square" lIns="219419" tIns="109710" rIns="219419" bIns="109710" rtlCol="0">
            <a:spAutoFit/>
          </a:bodyPr>
          <a:lstStyle/>
          <a:p>
            <a:r>
              <a:rPr lang="en-US" sz="2700" dirty="0" smtClean="0">
                <a:solidFill>
                  <a:schemeClr val="bg1">
                    <a:lumMod val="95000"/>
                  </a:schemeClr>
                </a:solidFill>
                <a:latin typeface="Lato Light"/>
                <a:ea typeface="Open Sans Light" panose="020B0306030504020204" pitchFamily="34" charset="0"/>
                <a:cs typeface="Lato Light"/>
              </a:rPr>
              <a:t>Lorem Ipsum has two </a:t>
            </a:r>
            <a:r>
              <a:rPr lang="en-US" sz="2700" dirty="0">
                <a:solidFill>
                  <a:schemeClr val="bg1">
                    <a:lumMod val="95000"/>
                  </a:schemeClr>
                </a:solidFill>
                <a:latin typeface="Lato Light"/>
                <a:ea typeface="Open Sans Light" panose="020B0306030504020204" pitchFamily="34" charset="0"/>
                <a:cs typeface="Lato Light"/>
              </a:rPr>
              <a:t>main statistical methodologies are used in </a:t>
            </a:r>
            <a:r>
              <a:rPr lang="en-US" sz="2700" dirty="0" smtClean="0">
                <a:solidFill>
                  <a:schemeClr val="bg1">
                    <a:lumMod val="95000"/>
                  </a:schemeClr>
                </a:solidFill>
                <a:latin typeface="Lato Light"/>
                <a:ea typeface="Open Sans Light" panose="020B0306030504020204" pitchFamily="34" charset="0"/>
                <a:cs typeface="Lato Light"/>
              </a:rPr>
              <a:t>data.</a:t>
            </a:r>
            <a:endParaRPr lang="en-US" sz="2700" dirty="0">
              <a:solidFill>
                <a:schemeClr val="bg1">
                  <a:lumMod val="95000"/>
                </a:schemeClr>
              </a:solidFill>
              <a:latin typeface="Lato Light"/>
              <a:ea typeface="Open Sans Light" panose="020B0306030504020204" pitchFamily="34" charset="0"/>
              <a:cs typeface="Lato Light"/>
            </a:endParaRPr>
          </a:p>
        </p:txBody>
      </p:sp>
      <p:sp>
        <p:nvSpPr>
          <p:cNvPr id="94" name="Freeform 222"/>
          <p:cNvSpPr>
            <a:spLocks noEditPoints="1"/>
          </p:cNvSpPr>
          <p:nvPr/>
        </p:nvSpPr>
        <p:spPr bwMode="auto">
          <a:xfrm>
            <a:off x="10106232" y="3863084"/>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TextBox 94"/>
          <p:cNvSpPr txBox="1"/>
          <p:nvPr/>
        </p:nvSpPr>
        <p:spPr>
          <a:xfrm>
            <a:off x="10626557" y="4550701"/>
            <a:ext cx="11959485" cy="637061"/>
          </a:xfrm>
          <a:prstGeom prst="rect">
            <a:avLst/>
          </a:prstGeom>
          <a:noFill/>
        </p:spPr>
        <p:txBody>
          <a:bodyPr wrap="square" lIns="219419" tIns="109710" rIns="219419" bIns="109710" rtlCol="0">
            <a:spAutoFit/>
          </a:bodyPr>
          <a:lstStyle/>
          <a:p>
            <a:r>
              <a:rPr lang="en-US" sz="2700" dirty="0" smtClean="0">
                <a:solidFill>
                  <a:schemeClr val="bg1">
                    <a:lumMod val="95000"/>
                  </a:schemeClr>
                </a:solidFill>
                <a:latin typeface="Lato Light"/>
                <a:ea typeface="Open Sans Light" panose="020B0306030504020204" pitchFamily="34" charset="0"/>
                <a:cs typeface="Lato Light"/>
              </a:rPr>
              <a:t>Lorem Ipsum has two </a:t>
            </a:r>
            <a:r>
              <a:rPr lang="en-US" sz="2700" dirty="0">
                <a:solidFill>
                  <a:schemeClr val="bg1">
                    <a:lumMod val="95000"/>
                  </a:schemeClr>
                </a:solidFill>
                <a:latin typeface="Lato Light"/>
                <a:ea typeface="Open Sans Light" panose="020B0306030504020204" pitchFamily="34" charset="0"/>
                <a:cs typeface="Lato Light"/>
              </a:rPr>
              <a:t>main statistical methodologies are used in </a:t>
            </a:r>
            <a:r>
              <a:rPr lang="en-US" sz="2700" dirty="0" smtClean="0">
                <a:solidFill>
                  <a:schemeClr val="bg1">
                    <a:lumMod val="95000"/>
                  </a:schemeClr>
                </a:solidFill>
                <a:latin typeface="Lato Light"/>
                <a:ea typeface="Open Sans Light" panose="020B0306030504020204" pitchFamily="34" charset="0"/>
                <a:cs typeface="Lato Light"/>
              </a:rPr>
              <a:t>data.</a:t>
            </a:r>
            <a:endParaRPr lang="en-US" sz="2700" dirty="0">
              <a:solidFill>
                <a:schemeClr val="bg1">
                  <a:lumMod val="95000"/>
                </a:schemeClr>
              </a:solidFill>
              <a:latin typeface="Lato Light"/>
              <a:ea typeface="Open Sans Light" panose="020B0306030504020204" pitchFamily="34" charset="0"/>
              <a:cs typeface="Lato Light"/>
            </a:endParaRPr>
          </a:p>
        </p:txBody>
      </p:sp>
      <p:sp>
        <p:nvSpPr>
          <p:cNvPr id="97" name="TextBox 96"/>
          <p:cNvSpPr txBox="1"/>
          <p:nvPr/>
        </p:nvSpPr>
        <p:spPr>
          <a:xfrm>
            <a:off x="10626557" y="5285933"/>
            <a:ext cx="11959485" cy="637061"/>
          </a:xfrm>
          <a:prstGeom prst="rect">
            <a:avLst/>
          </a:prstGeom>
          <a:noFill/>
        </p:spPr>
        <p:txBody>
          <a:bodyPr wrap="square" lIns="219419" tIns="109710" rIns="219419" bIns="109710" rtlCol="0">
            <a:spAutoFit/>
          </a:bodyPr>
          <a:lstStyle/>
          <a:p>
            <a:r>
              <a:rPr lang="en-US" sz="2700" dirty="0" smtClean="0">
                <a:solidFill>
                  <a:schemeClr val="bg1">
                    <a:lumMod val="95000"/>
                  </a:schemeClr>
                </a:solidFill>
                <a:latin typeface="Lato Light"/>
                <a:ea typeface="Open Sans Light" panose="020B0306030504020204" pitchFamily="34" charset="0"/>
                <a:cs typeface="Lato Light"/>
              </a:rPr>
              <a:t>Lorem Ipsum has two </a:t>
            </a:r>
            <a:r>
              <a:rPr lang="en-US" sz="2700" dirty="0">
                <a:solidFill>
                  <a:schemeClr val="bg1">
                    <a:lumMod val="95000"/>
                  </a:schemeClr>
                </a:solidFill>
                <a:latin typeface="Lato Light"/>
                <a:ea typeface="Open Sans Light" panose="020B0306030504020204" pitchFamily="34" charset="0"/>
                <a:cs typeface="Lato Light"/>
              </a:rPr>
              <a:t>main statistical methodologies are used in </a:t>
            </a:r>
            <a:r>
              <a:rPr lang="en-US" sz="2700" dirty="0" smtClean="0">
                <a:solidFill>
                  <a:schemeClr val="bg1">
                    <a:lumMod val="95000"/>
                  </a:schemeClr>
                </a:solidFill>
                <a:latin typeface="Lato Light"/>
                <a:ea typeface="Open Sans Light" panose="020B0306030504020204" pitchFamily="34" charset="0"/>
                <a:cs typeface="Lato Light"/>
              </a:rPr>
              <a:t>data.</a:t>
            </a:r>
            <a:endParaRPr lang="en-US" sz="2700" dirty="0">
              <a:solidFill>
                <a:schemeClr val="bg1">
                  <a:lumMod val="95000"/>
                </a:schemeClr>
              </a:solidFill>
              <a:latin typeface="Lato Light"/>
              <a:ea typeface="Open Sans Light" panose="020B0306030504020204" pitchFamily="34" charset="0"/>
              <a:cs typeface="Lato Light"/>
            </a:endParaRPr>
          </a:p>
        </p:txBody>
      </p:sp>
      <p:sp>
        <p:nvSpPr>
          <p:cNvPr id="98" name="Freeform 222"/>
          <p:cNvSpPr>
            <a:spLocks noEditPoints="1"/>
          </p:cNvSpPr>
          <p:nvPr/>
        </p:nvSpPr>
        <p:spPr bwMode="auto">
          <a:xfrm>
            <a:off x="10106232" y="5350647"/>
            <a:ext cx="518612" cy="520896"/>
          </a:xfrm>
          <a:custGeom>
            <a:avLst/>
            <a:gdLst>
              <a:gd name="T0" fmla="*/ 206 w 412"/>
              <a:gd name="T1" fmla="*/ 0 h 412"/>
              <a:gd name="T2" fmla="*/ 0 w 412"/>
              <a:gd name="T3" fmla="*/ 206 h 412"/>
              <a:gd name="T4" fmla="*/ 206 w 412"/>
              <a:gd name="T5" fmla="*/ 412 h 412"/>
              <a:gd name="T6" fmla="*/ 412 w 412"/>
              <a:gd name="T7" fmla="*/ 206 h 412"/>
              <a:gd name="T8" fmla="*/ 206 w 412"/>
              <a:gd name="T9" fmla="*/ 0 h 412"/>
              <a:gd name="T10" fmla="*/ 171 w 412"/>
              <a:gd name="T11" fmla="*/ 317 h 412"/>
              <a:gd name="T12" fmla="*/ 74 w 412"/>
              <a:gd name="T13" fmla="*/ 220 h 412"/>
              <a:gd name="T14" fmla="*/ 115 w 412"/>
              <a:gd name="T15" fmla="*/ 178 h 412"/>
              <a:gd name="T16" fmla="*/ 171 w 412"/>
              <a:gd name="T17" fmla="*/ 234 h 412"/>
              <a:gd name="T18" fmla="*/ 300 w 412"/>
              <a:gd name="T19" fmla="*/ 105 h 412"/>
              <a:gd name="T20" fmla="*/ 341 w 412"/>
              <a:gd name="T21" fmla="*/ 146 h 412"/>
              <a:gd name="T22" fmla="*/ 171 w 412"/>
              <a:gd name="T23" fmla="*/ 317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2" h="412">
                <a:moveTo>
                  <a:pt x="206" y="0"/>
                </a:moveTo>
                <a:cubicBezTo>
                  <a:pt x="92" y="0"/>
                  <a:pt x="0" y="92"/>
                  <a:pt x="0" y="206"/>
                </a:cubicBezTo>
                <a:cubicBezTo>
                  <a:pt x="0" y="320"/>
                  <a:pt x="92" y="412"/>
                  <a:pt x="206" y="412"/>
                </a:cubicBezTo>
                <a:cubicBezTo>
                  <a:pt x="320" y="412"/>
                  <a:pt x="412" y="320"/>
                  <a:pt x="412" y="206"/>
                </a:cubicBezTo>
                <a:cubicBezTo>
                  <a:pt x="412" y="92"/>
                  <a:pt x="320" y="0"/>
                  <a:pt x="206" y="0"/>
                </a:cubicBezTo>
                <a:close/>
                <a:moveTo>
                  <a:pt x="171" y="317"/>
                </a:moveTo>
                <a:cubicBezTo>
                  <a:pt x="74" y="220"/>
                  <a:pt x="74" y="220"/>
                  <a:pt x="74" y="220"/>
                </a:cubicBezTo>
                <a:cubicBezTo>
                  <a:pt x="115" y="178"/>
                  <a:pt x="115" y="178"/>
                  <a:pt x="115" y="178"/>
                </a:cubicBezTo>
                <a:cubicBezTo>
                  <a:pt x="171" y="234"/>
                  <a:pt x="171" y="234"/>
                  <a:pt x="171" y="234"/>
                </a:cubicBezTo>
                <a:cubicBezTo>
                  <a:pt x="300" y="105"/>
                  <a:pt x="300" y="105"/>
                  <a:pt x="300" y="105"/>
                </a:cubicBezTo>
                <a:cubicBezTo>
                  <a:pt x="341" y="146"/>
                  <a:pt x="341" y="146"/>
                  <a:pt x="341" y="146"/>
                </a:cubicBezTo>
                <a:cubicBezTo>
                  <a:pt x="171" y="317"/>
                  <a:pt x="171" y="317"/>
                  <a:pt x="171" y="3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857"/>
          <p:cNvSpPr>
            <a:spLocks noEditPoints="1"/>
          </p:cNvSpPr>
          <p:nvPr/>
        </p:nvSpPr>
        <p:spPr bwMode="auto">
          <a:xfrm>
            <a:off x="10103636" y="4627507"/>
            <a:ext cx="521208" cy="521208"/>
          </a:xfrm>
          <a:custGeom>
            <a:avLst/>
            <a:gdLst>
              <a:gd name="T0" fmla="*/ 215 w 430"/>
              <a:gd name="T1" fmla="*/ 0 h 430"/>
              <a:gd name="T2" fmla="*/ 0 w 430"/>
              <a:gd name="T3" fmla="*/ 215 h 430"/>
              <a:gd name="T4" fmla="*/ 215 w 430"/>
              <a:gd name="T5" fmla="*/ 430 h 430"/>
              <a:gd name="T6" fmla="*/ 430 w 430"/>
              <a:gd name="T7" fmla="*/ 215 h 430"/>
              <a:gd name="T8" fmla="*/ 215 w 430"/>
              <a:gd name="T9" fmla="*/ 0 h 430"/>
              <a:gd name="T10" fmla="*/ 259 w 430"/>
              <a:gd name="T11" fmla="*/ 215 h 430"/>
              <a:gd name="T12" fmla="*/ 338 w 430"/>
              <a:gd name="T13" fmla="*/ 293 h 430"/>
              <a:gd name="T14" fmla="*/ 293 w 430"/>
              <a:gd name="T15" fmla="*/ 338 h 430"/>
              <a:gd name="T16" fmla="*/ 215 w 430"/>
              <a:gd name="T17" fmla="*/ 259 h 430"/>
              <a:gd name="T18" fmla="*/ 137 w 430"/>
              <a:gd name="T19" fmla="*/ 338 h 430"/>
              <a:gd name="T20" fmla="*/ 92 w 430"/>
              <a:gd name="T21" fmla="*/ 293 h 430"/>
              <a:gd name="T22" fmla="*/ 171 w 430"/>
              <a:gd name="T23" fmla="*/ 215 h 430"/>
              <a:gd name="T24" fmla="*/ 92 w 430"/>
              <a:gd name="T25" fmla="*/ 137 h 430"/>
              <a:gd name="T26" fmla="*/ 137 w 430"/>
              <a:gd name="T27" fmla="*/ 92 h 430"/>
              <a:gd name="T28" fmla="*/ 215 w 430"/>
              <a:gd name="T29" fmla="*/ 171 h 430"/>
              <a:gd name="T30" fmla="*/ 293 w 430"/>
              <a:gd name="T31" fmla="*/ 92 h 430"/>
              <a:gd name="T32" fmla="*/ 338 w 430"/>
              <a:gd name="T33" fmla="*/ 137 h 430"/>
              <a:gd name="T34" fmla="*/ 259 w 430"/>
              <a:gd name="T35" fmla="*/ 215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30" h="430">
                <a:moveTo>
                  <a:pt x="215" y="0"/>
                </a:moveTo>
                <a:cubicBezTo>
                  <a:pt x="96" y="0"/>
                  <a:pt x="0" y="96"/>
                  <a:pt x="0" y="215"/>
                </a:cubicBezTo>
                <a:cubicBezTo>
                  <a:pt x="0" y="334"/>
                  <a:pt x="96" y="430"/>
                  <a:pt x="215" y="430"/>
                </a:cubicBezTo>
                <a:cubicBezTo>
                  <a:pt x="334" y="430"/>
                  <a:pt x="430" y="334"/>
                  <a:pt x="430" y="215"/>
                </a:cubicBezTo>
                <a:cubicBezTo>
                  <a:pt x="430" y="96"/>
                  <a:pt x="334" y="0"/>
                  <a:pt x="215" y="0"/>
                </a:cubicBezTo>
                <a:close/>
                <a:moveTo>
                  <a:pt x="259" y="215"/>
                </a:moveTo>
                <a:cubicBezTo>
                  <a:pt x="338" y="293"/>
                  <a:pt x="338" y="293"/>
                  <a:pt x="338" y="293"/>
                </a:cubicBezTo>
                <a:cubicBezTo>
                  <a:pt x="293" y="338"/>
                  <a:pt x="293" y="338"/>
                  <a:pt x="293" y="338"/>
                </a:cubicBezTo>
                <a:cubicBezTo>
                  <a:pt x="215" y="259"/>
                  <a:pt x="215" y="259"/>
                  <a:pt x="215" y="259"/>
                </a:cubicBezTo>
                <a:cubicBezTo>
                  <a:pt x="137" y="338"/>
                  <a:pt x="137" y="338"/>
                  <a:pt x="137" y="338"/>
                </a:cubicBezTo>
                <a:cubicBezTo>
                  <a:pt x="92" y="293"/>
                  <a:pt x="92" y="293"/>
                  <a:pt x="92" y="293"/>
                </a:cubicBezTo>
                <a:cubicBezTo>
                  <a:pt x="171" y="215"/>
                  <a:pt x="171" y="215"/>
                  <a:pt x="171" y="215"/>
                </a:cubicBezTo>
                <a:cubicBezTo>
                  <a:pt x="92" y="137"/>
                  <a:pt x="92" y="137"/>
                  <a:pt x="92" y="137"/>
                </a:cubicBezTo>
                <a:cubicBezTo>
                  <a:pt x="137" y="92"/>
                  <a:pt x="137" y="92"/>
                  <a:pt x="137" y="92"/>
                </a:cubicBezTo>
                <a:cubicBezTo>
                  <a:pt x="215" y="171"/>
                  <a:pt x="215" y="171"/>
                  <a:pt x="215" y="171"/>
                </a:cubicBezTo>
                <a:cubicBezTo>
                  <a:pt x="293" y="92"/>
                  <a:pt x="293" y="92"/>
                  <a:pt x="293" y="92"/>
                </a:cubicBezTo>
                <a:cubicBezTo>
                  <a:pt x="338" y="137"/>
                  <a:pt x="338" y="137"/>
                  <a:pt x="338" y="137"/>
                </a:cubicBezTo>
                <a:cubicBezTo>
                  <a:pt x="259" y="215"/>
                  <a:pt x="259" y="215"/>
                  <a:pt x="259" y="21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01" name="TextBox 100"/>
          <p:cNvSpPr txBox="1"/>
          <p:nvPr/>
        </p:nvSpPr>
        <p:spPr>
          <a:xfrm>
            <a:off x="9986028" y="1285089"/>
            <a:ext cx="6907084" cy="1446532"/>
          </a:xfrm>
          <a:prstGeom prst="rect">
            <a:avLst/>
          </a:prstGeom>
          <a:noFill/>
        </p:spPr>
        <p:txBody>
          <a:bodyPr wrap="none" lIns="91422" tIns="45711" rIns="91422" bIns="45711" rtlCol="0">
            <a:spAutoFit/>
          </a:bodyPr>
          <a:lstStyle/>
          <a:p>
            <a:pPr algn="ctr"/>
            <a:r>
              <a:rPr lang="id-ID" sz="8800" b="1" dirty="0" smtClean="0">
                <a:solidFill>
                  <a:schemeClr val="bg1"/>
                </a:solidFill>
                <a:latin typeface="Lato Regular"/>
                <a:cs typeface="Lato Regular"/>
              </a:rPr>
              <a:t>App Features</a:t>
            </a:r>
          </a:p>
        </p:txBody>
      </p:sp>
      <p:pic>
        <p:nvPicPr>
          <p:cNvPr id="68" name="Picture 6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91866" y="727293"/>
            <a:ext cx="5607363" cy="11937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4" name="AutoShape 19"/>
          <p:cNvSpPr>
            <a:spLocks/>
          </p:cNvSpPr>
          <p:nvPr/>
        </p:nvSpPr>
        <p:spPr bwMode="auto">
          <a:xfrm>
            <a:off x="10468884" y="8214708"/>
            <a:ext cx="758431" cy="758628"/>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tx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pic>
        <p:nvPicPr>
          <p:cNvPr id="3" name="Picture Placeholder 2" descr="app-11.png"/>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375" r="375"/>
          <a:stretch>
            <a:fillRect/>
          </a:stretch>
        </p:blipFill>
        <p:spPr>
          <a:xfrm>
            <a:off x="3070225" y="2466975"/>
            <a:ext cx="4721225" cy="8450263"/>
          </a:xfrm>
        </p:spPr>
      </p:pic>
    </p:spTree>
    <p:extLst>
      <p:ext uri="{BB962C8B-B14F-4D97-AF65-F5344CB8AC3E}">
        <p14:creationId xmlns:p14="http://schemas.microsoft.com/office/powerpoint/2010/main" val="1289119904"/>
      </p:ext>
    </p:extLst>
  </p:cSld>
  <p:clrMapOvr>
    <a:masterClrMapping/>
  </p:clrMapOvr>
  <mc:AlternateContent xmlns:mc="http://schemas.openxmlformats.org/markup-compatibility/2006" xmlns:p14="http://schemas.microsoft.com/office/powerpoint/2010/main">
    <mc:Choice Requires="p14">
      <p:transition spd="slow" p14:dur="1600" advClick="0">
        <p14:gallery dir="l"/>
      </p:transition>
    </mc:Choice>
    <mc:Fallback xmlns="">
      <p:transition xmlns:p14="http://schemas.microsoft.com/office/powerpoint/2010/main" spd="slow" advClick="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additive="base">
                                        <p:cTn id="7" dur="500" fill="hold"/>
                                        <p:tgtEl>
                                          <p:spTgt spid="68"/>
                                        </p:tgtEl>
                                        <p:attrNameLst>
                                          <p:attrName>ppt_x</p:attrName>
                                        </p:attrNameLst>
                                      </p:cBhvr>
                                      <p:tavLst>
                                        <p:tav tm="0">
                                          <p:val>
                                            <p:strVal val="#ppt_x"/>
                                          </p:val>
                                        </p:tav>
                                        <p:tav tm="100000">
                                          <p:val>
                                            <p:strVal val="#ppt_x"/>
                                          </p:val>
                                        </p:tav>
                                      </p:tavLst>
                                    </p:anim>
                                    <p:anim calcmode="lin" valueType="num">
                                      <p:cBhvr additive="base">
                                        <p:cTn id="8" dur="500" fill="hold"/>
                                        <p:tgtEl>
                                          <p:spTgt spid="6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101"/>
                                        </p:tgtEl>
                                        <p:attrNameLst>
                                          <p:attrName>style.visibility</p:attrName>
                                        </p:attrNameLst>
                                      </p:cBhvr>
                                      <p:to>
                                        <p:strVal val="visible"/>
                                      </p:to>
                                    </p:set>
                                    <p:anim calcmode="lin" valueType="num">
                                      <p:cBhvr additive="base">
                                        <p:cTn id="12" dur="500"/>
                                        <p:tgtEl>
                                          <p:spTgt spid="101"/>
                                        </p:tgtEl>
                                        <p:attrNameLst>
                                          <p:attrName>ppt_x</p:attrName>
                                        </p:attrNameLst>
                                      </p:cBhvr>
                                      <p:tavLst>
                                        <p:tav tm="0">
                                          <p:val>
                                            <p:strVal val="#ppt_x-#ppt_w*1.125000"/>
                                          </p:val>
                                        </p:tav>
                                        <p:tav tm="100000">
                                          <p:val>
                                            <p:strVal val="#ppt_x"/>
                                          </p:val>
                                        </p:tav>
                                      </p:tavLst>
                                    </p:anim>
                                    <p:animEffect transition="in" filter="wipe(right)">
                                      <p:cBhvr>
                                        <p:cTn id="13" dur="500"/>
                                        <p:tgtEl>
                                          <p:spTgt spid="101"/>
                                        </p:tgtEl>
                                      </p:cBhvr>
                                    </p:animEffect>
                                  </p:childTnLst>
                                </p:cTn>
                              </p:par>
                            </p:childTnLst>
                          </p:cTn>
                        </p:par>
                        <p:par>
                          <p:cTn id="14" fill="hold">
                            <p:stCondLst>
                              <p:cond delay="1000"/>
                            </p:stCondLst>
                            <p:childTnLst>
                              <p:par>
                                <p:cTn id="15" presetID="12" presetClass="entr" presetSubtype="8" fill="hold" grpId="0" nodeType="afterEffect">
                                  <p:stCondLst>
                                    <p:cond delay="0"/>
                                  </p:stCondLst>
                                  <p:childTnLst>
                                    <p:set>
                                      <p:cBhvr>
                                        <p:cTn id="16" dur="1" fill="hold">
                                          <p:stCondLst>
                                            <p:cond delay="0"/>
                                          </p:stCondLst>
                                        </p:cTn>
                                        <p:tgtEl>
                                          <p:spTgt spid="60"/>
                                        </p:tgtEl>
                                        <p:attrNameLst>
                                          <p:attrName>style.visibility</p:attrName>
                                        </p:attrNameLst>
                                      </p:cBhvr>
                                      <p:to>
                                        <p:strVal val="visible"/>
                                      </p:to>
                                    </p:set>
                                    <p:anim calcmode="lin" valueType="num">
                                      <p:cBhvr additive="base">
                                        <p:cTn id="17" dur="500"/>
                                        <p:tgtEl>
                                          <p:spTgt spid="60"/>
                                        </p:tgtEl>
                                        <p:attrNameLst>
                                          <p:attrName>ppt_x</p:attrName>
                                        </p:attrNameLst>
                                      </p:cBhvr>
                                      <p:tavLst>
                                        <p:tav tm="0">
                                          <p:val>
                                            <p:strVal val="#ppt_x-#ppt_w*1.125000"/>
                                          </p:val>
                                        </p:tav>
                                        <p:tav tm="100000">
                                          <p:val>
                                            <p:strVal val="#ppt_x"/>
                                          </p:val>
                                        </p:tav>
                                      </p:tavLst>
                                    </p:anim>
                                    <p:animEffect transition="in" filter="wipe(right)">
                                      <p:cBhvr>
                                        <p:cTn id="18" dur="500"/>
                                        <p:tgtEl>
                                          <p:spTgt spid="60"/>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wipe(left)">
                                      <p:cBhvr>
                                        <p:cTn id="22" dur="500"/>
                                        <p:tgtEl>
                                          <p:spTgt spid="51"/>
                                        </p:tgtEl>
                                      </p:cBhvr>
                                    </p:animEffect>
                                  </p:childTnLst>
                                </p:cTn>
                              </p:par>
                            </p:childTnLst>
                          </p:cTn>
                        </p:par>
                        <p:par>
                          <p:cTn id="23" fill="hold">
                            <p:stCondLst>
                              <p:cond delay="2000"/>
                            </p:stCondLst>
                            <p:childTnLst>
                              <p:par>
                                <p:cTn id="24" presetID="12" presetClass="entr" presetSubtype="8" fill="hold" grpId="0" nodeType="afterEffect">
                                  <p:stCondLst>
                                    <p:cond delay="0"/>
                                  </p:stCondLst>
                                  <p:childTnLst>
                                    <p:set>
                                      <p:cBhvr>
                                        <p:cTn id="25" dur="1" fill="hold">
                                          <p:stCondLst>
                                            <p:cond delay="0"/>
                                          </p:stCondLst>
                                        </p:cTn>
                                        <p:tgtEl>
                                          <p:spTgt spid="94"/>
                                        </p:tgtEl>
                                        <p:attrNameLst>
                                          <p:attrName>style.visibility</p:attrName>
                                        </p:attrNameLst>
                                      </p:cBhvr>
                                      <p:to>
                                        <p:strVal val="visible"/>
                                      </p:to>
                                    </p:set>
                                    <p:anim calcmode="lin" valueType="num">
                                      <p:cBhvr additive="base">
                                        <p:cTn id="26" dur="500"/>
                                        <p:tgtEl>
                                          <p:spTgt spid="94"/>
                                        </p:tgtEl>
                                        <p:attrNameLst>
                                          <p:attrName>ppt_x</p:attrName>
                                        </p:attrNameLst>
                                      </p:cBhvr>
                                      <p:tavLst>
                                        <p:tav tm="0">
                                          <p:val>
                                            <p:strVal val="#ppt_x-#ppt_w*1.125000"/>
                                          </p:val>
                                        </p:tav>
                                        <p:tav tm="100000">
                                          <p:val>
                                            <p:strVal val="#ppt_x"/>
                                          </p:val>
                                        </p:tav>
                                      </p:tavLst>
                                    </p:anim>
                                    <p:animEffect transition="in" filter="wipe(right)">
                                      <p:cBhvr>
                                        <p:cTn id="27" dur="500"/>
                                        <p:tgtEl>
                                          <p:spTgt spid="94"/>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89"/>
                                        </p:tgtEl>
                                        <p:attrNameLst>
                                          <p:attrName>style.visibility</p:attrName>
                                        </p:attrNameLst>
                                      </p:cBhvr>
                                      <p:to>
                                        <p:strVal val="visible"/>
                                      </p:to>
                                    </p:set>
                                    <p:animEffect transition="in" filter="wipe(left)">
                                      <p:cBhvr>
                                        <p:cTn id="31" dur="500"/>
                                        <p:tgtEl>
                                          <p:spTgt spid="89"/>
                                        </p:tgtEl>
                                      </p:cBhvr>
                                    </p:animEffect>
                                  </p:childTnLst>
                                </p:cTn>
                              </p:par>
                            </p:childTnLst>
                          </p:cTn>
                        </p:par>
                        <p:par>
                          <p:cTn id="32" fill="hold">
                            <p:stCondLst>
                              <p:cond delay="3000"/>
                            </p:stCondLst>
                            <p:childTnLst>
                              <p:par>
                                <p:cTn id="33" presetID="12" presetClass="entr" presetSubtype="8" fill="hold" grpId="0" nodeType="afterEffect">
                                  <p:stCondLst>
                                    <p:cond delay="0"/>
                                  </p:stCondLst>
                                  <p:childTnLst>
                                    <p:set>
                                      <p:cBhvr>
                                        <p:cTn id="34" dur="1" fill="hold">
                                          <p:stCondLst>
                                            <p:cond delay="0"/>
                                          </p:stCondLst>
                                        </p:cTn>
                                        <p:tgtEl>
                                          <p:spTgt spid="99"/>
                                        </p:tgtEl>
                                        <p:attrNameLst>
                                          <p:attrName>style.visibility</p:attrName>
                                        </p:attrNameLst>
                                      </p:cBhvr>
                                      <p:to>
                                        <p:strVal val="visible"/>
                                      </p:to>
                                    </p:set>
                                    <p:anim calcmode="lin" valueType="num">
                                      <p:cBhvr additive="base">
                                        <p:cTn id="35" dur="500"/>
                                        <p:tgtEl>
                                          <p:spTgt spid="99"/>
                                        </p:tgtEl>
                                        <p:attrNameLst>
                                          <p:attrName>ppt_x</p:attrName>
                                        </p:attrNameLst>
                                      </p:cBhvr>
                                      <p:tavLst>
                                        <p:tav tm="0">
                                          <p:val>
                                            <p:strVal val="#ppt_x-#ppt_w*1.125000"/>
                                          </p:val>
                                        </p:tav>
                                        <p:tav tm="100000">
                                          <p:val>
                                            <p:strVal val="#ppt_x"/>
                                          </p:val>
                                        </p:tav>
                                      </p:tavLst>
                                    </p:anim>
                                    <p:animEffect transition="in" filter="wipe(right)">
                                      <p:cBhvr>
                                        <p:cTn id="36" dur="500"/>
                                        <p:tgtEl>
                                          <p:spTgt spid="99"/>
                                        </p:tgtEl>
                                      </p:cBhvr>
                                    </p:animEffect>
                                  </p:childTnLst>
                                </p:cTn>
                              </p:par>
                            </p:childTnLst>
                          </p:cTn>
                        </p:par>
                        <p:par>
                          <p:cTn id="37" fill="hold">
                            <p:stCondLst>
                              <p:cond delay="3500"/>
                            </p:stCondLst>
                            <p:childTnLst>
                              <p:par>
                                <p:cTn id="38" presetID="22" presetClass="entr" presetSubtype="8" fill="hold" grpId="0" nodeType="afterEffect">
                                  <p:stCondLst>
                                    <p:cond delay="0"/>
                                  </p:stCondLst>
                                  <p:childTnLst>
                                    <p:set>
                                      <p:cBhvr>
                                        <p:cTn id="39" dur="1" fill="hold">
                                          <p:stCondLst>
                                            <p:cond delay="0"/>
                                          </p:stCondLst>
                                        </p:cTn>
                                        <p:tgtEl>
                                          <p:spTgt spid="95"/>
                                        </p:tgtEl>
                                        <p:attrNameLst>
                                          <p:attrName>style.visibility</p:attrName>
                                        </p:attrNameLst>
                                      </p:cBhvr>
                                      <p:to>
                                        <p:strVal val="visible"/>
                                      </p:to>
                                    </p:set>
                                    <p:animEffect transition="in" filter="wipe(left)">
                                      <p:cBhvr>
                                        <p:cTn id="40" dur="500"/>
                                        <p:tgtEl>
                                          <p:spTgt spid="95"/>
                                        </p:tgtEl>
                                      </p:cBhvr>
                                    </p:animEffect>
                                  </p:childTnLst>
                                </p:cTn>
                              </p:par>
                            </p:childTnLst>
                          </p:cTn>
                        </p:par>
                        <p:par>
                          <p:cTn id="41" fill="hold">
                            <p:stCondLst>
                              <p:cond delay="4000"/>
                            </p:stCondLst>
                            <p:childTnLst>
                              <p:par>
                                <p:cTn id="42" presetID="12" presetClass="entr" presetSubtype="8" fill="hold" grpId="0" nodeType="afterEffect">
                                  <p:stCondLst>
                                    <p:cond delay="0"/>
                                  </p:stCondLst>
                                  <p:childTnLst>
                                    <p:set>
                                      <p:cBhvr>
                                        <p:cTn id="43" dur="1" fill="hold">
                                          <p:stCondLst>
                                            <p:cond delay="0"/>
                                          </p:stCondLst>
                                        </p:cTn>
                                        <p:tgtEl>
                                          <p:spTgt spid="98"/>
                                        </p:tgtEl>
                                        <p:attrNameLst>
                                          <p:attrName>style.visibility</p:attrName>
                                        </p:attrNameLst>
                                      </p:cBhvr>
                                      <p:to>
                                        <p:strVal val="visible"/>
                                      </p:to>
                                    </p:set>
                                    <p:anim calcmode="lin" valueType="num">
                                      <p:cBhvr additive="base">
                                        <p:cTn id="44" dur="500"/>
                                        <p:tgtEl>
                                          <p:spTgt spid="98"/>
                                        </p:tgtEl>
                                        <p:attrNameLst>
                                          <p:attrName>ppt_x</p:attrName>
                                        </p:attrNameLst>
                                      </p:cBhvr>
                                      <p:tavLst>
                                        <p:tav tm="0">
                                          <p:val>
                                            <p:strVal val="#ppt_x-#ppt_w*1.125000"/>
                                          </p:val>
                                        </p:tav>
                                        <p:tav tm="100000">
                                          <p:val>
                                            <p:strVal val="#ppt_x"/>
                                          </p:val>
                                        </p:tav>
                                      </p:tavLst>
                                    </p:anim>
                                    <p:animEffect transition="in" filter="wipe(right)">
                                      <p:cBhvr>
                                        <p:cTn id="45" dur="500"/>
                                        <p:tgtEl>
                                          <p:spTgt spid="98"/>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97"/>
                                        </p:tgtEl>
                                        <p:attrNameLst>
                                          <p:attrName>style.visibility</p:attrName>
                                        </p:attrNameLst>
                                      </p:cBhvr>
                                      <p:to>
                                        <p:strVal val="visible"/>
                                      </p:to>
                                    </p:set>
                                    <p:animEffect transition="in" filter="wipe(left)">
                                      <p:cBhvr>
                                        <p:cTn id="49" dur="500"/>
                                        <p:tgtEl>
                                          <p:spTgt spid="97"/>
                                        </p:tgtEl>
                                      </p:cBhvr>
                                    </p:animEffect>
                                  </p:childTnLst>
                                </p:cTn>
                              </p:par>
                            </p:childTnLst>
                          </p:cTn>
                        </p:par>
                        <p:par>
                          <p:cTn id="50" fill="hold">
                            <p:stCondLst>
                              <p:cond delay="5000"/>
                            </p:stCondLst>
                            <p:childTnLst>
                              <p:par>
                                <p:cTn id="51" presetID="10" presetClass="entr" presetSubtype="0" fill="hold" grpId="0" nodeType="afterEffect">
                                  <p:stCondLst>
                                    <p:cond delay="0"/>
                                  </p:stCondLst>
                                  <p:childTnLst>
                                    <p:set>
                                      <p:cBhvr>
                                        <p:cTn id="52" dur="1" fill="hold">
                                          <p:stCondLst>
                                            <p:cond delay="0"/>
                                          </p:stCondLst>
                                        </p:cTn>
                                        <p:tgtEl>
                                          <p:spTgt spid="104"/>
                                        </p:tgtEl>
                                        <p:attrNameLst>
                                          <p:attrName>style.visibility</p:attrName>
                                        </p:attrNameLst>
                                      </p:cBhvr>
                                      <p:to>
                                        <p:strVal val="visible"/>
                                      </p:to>
                                    </p:set>
                                    <p:animEffect transition="in" filter="fade">
                                      <p:cBhvr>
                                        <p:cTn id="53" dur="500"/>
                                        <p:tgtEl>
                                          <p:spTgt spid="104"/>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4"/>
                                        </p:tgtEl>
                                        <p:attrNameLst>
                                          <p:attrName>style.visibility</p:attrName>
                                        </p:attrNameLst>
                                      </p:cBhvr>
                                      <p:to>
                                        <p:strVal val="visible"/>
                                      </p:to>
                                    </p:set>
                                    <p:animEffect transition="in" filter="fade">
                                      <p:cBhvr>
                                        <p:cTn id="56" dur="500"/>
                                        <p:tgtEl>
                                          <p:spTgt spid="44"/>
                                        </p:tgtEl>
                                      </p:cBhvr>
                                    </p:animEffect>
                                  </p:childTnLst>
                                </p:cTn>
                              </p:par>
                              <p:par>
                                <p:cTn id="57" presetID="10" presetClass="entr" presetSubtype="0" fill="hold" nodeType="withEffect">
                                  <p:stCondLst>
                                    <p:cond delay="0"/>
                                  </p:stCondLst>
                                  <p:childTnLst>
                                    <p:set>
                                      <p:cBhvr>
                                        <p:cTn id="58" dur="1" fill="hold">
                                          <p:stCondLst>
                                            <p:cond delay="0"/>
                                          </p:stCondLst>
                                        </p:cTn>
                                        <p:tgtEl>
                                          <p:spTgt spid="48"/>
                                        </p:tgtEl>
                                        <p:attrNameLst>
                                          <p:attrName>style.visibility</p:attrName>
                                        </p:attrNameLst>
                                      </p:cBhvr>
                                      <p:to>
                                        <p:strVal val="visible"/>
                                      </p:to>
                                    </p:set>
                                    <p:animEffect transition="in" filter="fade">
                                      <p:cBhvr>
                                        <p:cTn id="59" dur="500"/>
                                        <p:tgtEl>
                                          <p:spTgt spid="4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par>
                                <p:cTn id="63" presetID="10" presetClass="entr" presetSubtype="0" fill="hold" nodeType="withEffect">
                                  <p:stCondLst>
                                    <p:cond delay="0"/>
                                  </p:stCondLst>
                                  <p:childTnLst>
                                    <p:set>
                                      <p:cBhvr>
                                        <p:cTn id="64" dur="1" fill="hold">
                                          <p:stCondLst>
                                            <p:cond delay="0"/>
                                          </p:stCondLst>
                                        </p:cTn>
                                        <p:tgtEl>
                                          <p:spTgt spid="70"/>
                                        </p:tgtEl>
                                        <p:attrNameLst>
                                          <p:attrName>style.visibility</p:attrName>
                                        </p:attrNameLst>
                                      </p:cBhvr>
                                      <p:to>
                                        <p:strVal val="visible"/>
                                      </p:to>
                                    </p:set>
                                    <p:animEffect transition="in" filter="fade">
                                      <p:cBhvr>
                                        <p:cTn id="65" dur="500"/>
                                        <p:tgtEl>
                                          <p:spTgt spid="70"/>
                                        </p:tgtEl>
                                      </p:cBhvr>
                                    </p:animEffect>
                                  </p:childTnLst>
                                </p:cTn>
                              </p:par>
                              <p:par>
                                <p:cTn id="66" presetID="10" presetClass="entr" presetSubtype="0" fill="hold" nodeType="withEffect">
                                  <p:stCondLst>
                                    <p:cond delay="0"/>
                                  </p:stCondLst>
                                  <p:childTnLst>
                                    <p:set>
                                      <p:cBhvr>
                                        <p:cTn id="67" dur="1" fill="hold">
                                          <p:stCondLst>
                                            <p:cond delay="0"/>
                                          </p:stCondLst>
                                        </p:cTn>
                                        <p:tgtEl>
                                          <p:spTgt spid="81"/>
                                        </p:tgtEl>
                                        <p:attrNameLst>
                                          <p:attrName>style.visibility</p:attrName>
                                        </p:attrNameLst>
                                      </p:cBhvr>
                                      <p:to>
                                        <p:strVal val="visible"/>
                                      </p:to>
                                    </p:set>
                                    <p:animEffect transition="in" filter="fade">
                                      <p:cBhvr>
                                        <p:cTn id="68" dur="500"/>
                                        <p:tgtEl>
                                          <p:spTgt spid="81"/>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73"/>
                                        </p:tgtEl>
                                        <p:attrNameLst>
                                          <p:attrName>style.visibility</p:attrName>
                                        </p:attrNameLst>
                                      </p:cBhvr>
                                      <p:to>
                                        <p:strVal val="visible"/>
                                      </p:to>
                                    </p:set>
                                    <p:animEffect transition="in" filter="fade">
                                      <p:cBhvr>
                                        <p:cTn id="71" dur="500"/>
                                        <p:tgtEl>
                                          <p:spTgt spid="73"/>
                                        </p:tgtEl>
                                      </p:cBhvr>
                                    </p:animEffect>
                                  </p:childTnLst>
                                </p:cTn>
                              </p:par>
                              <p:par>
                                <p:cTn id="72" presetID="10" presetClass="entr" presetSubtype="0" fill="hold" nodeType="withEffect">
                                  <p:stCondLst>
                                    <p:cond delay="0"/>
                                  </p:stCondLst>
                                  <p:childTnLst>
                                    <p:set>
                                      <p:cBhvr>
                                        <p:cTn id="73" dur="1" fill="hold">
                                          <p:stCondLst>
                                            <p:cond delay="0"/>
                                          </p:stCondLst>
                                        </p:cTn>
                                        <p:tgtEl>
                                          <p:spTgt spid="74"/>
                                        </p:tgtEl>
                                        <p:attrNameLst>
                                          <p:attrName>style.visibility</p:attrName>
                                        </p:attrNameLst>
                                      </p:cBhvr>
                                      <p:to>
                                        <p:strVal val="visible"/>
                                      </p:to>
                                    </p:set>
                                    <p:animEffect transition="in" filter="fade">
                                      <p:cBhvr>
                                        <p:cTn id="74" dur="500"/>
                                        <p:tgtEl>
                                          <p:spTgt spid="74"/>
                                        </p:tgtEl>
                                      </p:cBhvr>
                                    </p:animEffect>
                                  </p:childTnLst>
                                </p:cTn>
                              </p:par>
                              <p:par>
                                <p:cTn id="75" presetID="10" presetClass="entr" presetSubtype="0" fill="hold" nodeType="withEffect">
                                  <p:stCondLst>
                                    <p:cond delay="0"/>
                                  </p:stCondLst>
                                  <p:childTnLst>
                                    <p:set>
                                      <p:cBhvr>
                                        <p:cTn id="76" dur="1" fill="hold">
                                          <p:stCondLst>
                                            <p:cond delay="0"/>
                                          </p:stCondLst>
                                        </p:cTn>
                                        <p:tgtEl>
                                          <p:spTgt spid="37"/>
                                        </p:tgtEl>
                                        <p:attrNameLst>
                                          <p:attrName>style.visibility</p:attrName>
                                        </p:attrNameLst>
                                      </p:cBhvr>
                                      <p:to>
                                        <p:strVal val="visible"/>
                                      </p:to>
                                    </p:set>
                                    <p:animEffect transition="in" filter="fade">
                                      <p:cBhvr>
                                        <p:cTn id="77" dur="500"/>
                                        <p:tgtEl>
                                          <p:spTgt spid="3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77"/>
                                        </p:tgtEl>
                                        <p:attrNameLst>
                                          <p:attrName>style.visibility</p:attrName>
                                        </p:attrNameLst>
                                      </p:cBhvr>
                                      <p:to>
                                        <p:strVal val="visible"/>
                                      </p:to>
                                    </p:set>
                                    <p:animEffect transition="in" filter="fade">
                                      <p:cBhvr>
                                        <p:cTn id="80" dur="500"/>
                                        <p:tgtEl>
                                          <p:spTgt spid="77"/>
                                        </p:tgtEl>
                                      </p:cBhvr>
                                    </p:animEffect>
                                  </p:childTnLst>
                                </p:cTn>
                              </p:par>
                              <p:par>
                                <p:cTn id="81" presetID="10" presetClass="entr" presetSubtype="0" fill="hold" nodeType="withEffect">
                                  <p:stCondLst>
                                    <p:cond delay="0"/>
                                  </p:stCondLst>
                                  <p:childTnLst>
                                    <p:set>
                                      <p:cBhvr>
                                        <p:cTn id="82" dur="1" fill="hold">
                                          <p:stCondLst>
                                            <p:cond delay="0"/>
                                          </p:stCondLst>
                                        </p:cTn>
                                        <p:tgtEl>
                                          <p:spTgt spid="78"/>
                                        </p:tgtEl>
                                        <p:attrNameLst>
                                          <p:attrName>style.visibility</p:attrName>
                                        </p:attrNameLst>
                                      </p:cBhvr>
                                      <p:to>
                                        <p:strVal val="visible"/>
                                      </p:to>
                                    </p:set>
                                    <p:animEffect transition="in" filter="fade">
                                      <p:cBhvr>
                                        <p:cTn id="83" dur="500"/>
                                        <p:tgtEl>
                                          <p:spTgt spid="78"/>
                                        </p:tgtEl>
                                      </p:cBhvr>
                                    </p:animEffect>
                                  </p:childTnLst>
                                </p:cTn>
                              </p:par>
                              <p:par>
                                <p:cTn id="84" presetID="10" presetClass="entr" presetSubtype="0" fill="hold" nodeType="withEffect">
                                  <p:stCondLst>
                                    <p:cond delay="0"/>
                                  </p:stCondLst>
                                  <p:childTnLst>
                                    <p:set>
                                      <p:cBhvr>
                                        <p:cTn id="85" dur="1" fill="hold">
                                          <p:stCondLst>
                                            <p:cond delay="0"/>
                                          </p:stCondLst>
                                        </p:cTn>
                                        <p:tgtEl>
                                          <p:spTgt spid="40"/>
                                        </p:tgtEl>
                                        <p:attrNameLst>
                                          <p:attrName>style.visibility</p:attrName>
                                        </p:attrNameLst>
                                      </p:cBhvr>
                                      <p:to>
                                        <p:strVal val="visible"/>
                                      </p:to>
                                    </p:set>
                                    <p:animEffect transition="in" filter="fade">
                                      <p:cBhvr>
                                        <p:cTn id="86"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3" grpId="0" animBg="1"/>
      <p:bldP spid="77" grpId="0" animBg="1"/>
      <p:bldP spid="44" grpId="0" animBg="1"/>
      <p:bldP spid="51" grpId="0"/>
      <p:bldP spid="60" grpId="0" animBg="1"/>
      <p:bldP spid="89" grpId="0"/>
      <p:bldP spid="94" grpId="0" animBg="1"/>
      <p:bldP spid="95" grpId="0"/>
      <p:bldP spid="97" grpId="0"/>
      <p:bldP spid="98" grpId="0" animBg="1"/>
      <p:bldP spid="99" grpId="0" animBg="1"/>
      <p:bldP spid="101" grpId="0"/>
      <p:bldP spid="104"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2"/>
          <a:stretch>
            <a:fillRect/>
          </a:stretch>
        </p:blipFill>
        <p:spPr>
          <a:xfrm>
            <a:off x="3921974" y="3508992"/>
            <a:ext cx="3398755" cy="7236504"/>
          </a:xfrm>
          <a:prstGeom prst="rect">
            <a:avLst/>
          </a:prstGeom>
        </p:spPr>
      </p:pic>
      <p:pic>
        <p:nvPicPr>
          <p:cNvPr id="19" name="Picture 18"/>
          <p:cNvPicPr>
            <a:picLocks noChangeAspect="1"/>
          </p:cNvPicPr>
          <p:nvPr/>
        </p:nvPicPr>
        <p:blipFill>
          <a:blip r:embed="rId2"/>
          <a:stretch>
            <a:fillRect/>
          </a:stretch>
        </p:blipFill>
        <p:spPr>
          <a:xfrm>
            <a:off x="10490987" y="3508992"/>
            <a:ext cx="3398755" cy="7236504"/>
          </a:xfrm>
          <a:prstGeom prst="rect">
            <a:avLst/>
          </a:prstGeom>
        </p:spPr>
      </p:pic>
      <p:pic>
        <p:nvPicPr>
          <p:cNvPr id="21" name="Picture 20"/>
          <p:cNvPicPr>
            <a:picLocks noChangeAspect="1"/>
          </p:cNvPicPr>
          <p:nvPr/>
        </p:nvPicPr>
        <p:blipFill>
          <a:blip r:embed="rId2"/>
          <a:stretch>
            <a:fillRect/>
          </a:stretch>
        </p:blipFill>
        <p:spPr>
          <a:xfrm>
            <a:off x="17149731" y="3508992"/>
            <a:ext cx="3398755" cy="7236504"/>
          </a:xfrm>
          <a:prstGeom prst="rect">
            <a:avLst/>
          </a:prstGeom>
        </p:spPr>
      </p:pic>
      <p:sp>
        <p:nvSpPr>
          <p:cNvPr id="6" name="TextBox 5"/>
          <p:cNvSpPr txBox="1"/>
          <p:nvPr/>
        </p:nvSpPr>
        <p:spPr>
          <a:xfrm>
            <a:off x="2600656" y="10866620"/>
            <a:ext cx="6132693" cy="738664"/>
          </a:xfrm>
          <a:prstGeom prst="rect">
            <a:avLst/>
          </a:prstGeom>
          <a:noFill/>
        </p:spPr>
        <p:txBody>
          <a:bodyPr wrap="square" lIns="243785" tIns="121892" rIns="243785" bIns="121892" rtlCol="0">
            <a:spAutoFit/>
          </a:bodyPr>
          <a:lstStyle/>
          <a:p>
            <a:pPr algn="ctr"/>
            <a:r>
              <a:rPr lang="en-US" sz="3200" b="1" dirty="0">
                <a:solidFill>
                  <a:schemeClr val="tx2"/>
                </a:solidFill>
                <a:latin typeface="Lato Regular"/>
                <a:cs typeface="Lato Regular"/>
              </a:rPr>
              <a:t>Smartphone</a:t>
            </a:r>
          </a:p>
        </p:txBody>
      </p:sp>
      <p:sp>
        <p:nvSpPr>
          <p:cNvPr id="14" name="TextBox 13"/>
          <p:cNvSpPr txBox="1"/>
          <p:nvPr/>
        </p:nvSpPr>
        <p:spPr>
          <a:xfrm>
            <a:off x="9162922" y="10879532"/>
            <a:ext cx="6132693" cy="738664"/>
          </a:xfrm>
          <a:prstGeom prst="rect">
            <a:avLst/>
          </a:prstGeom>
          <a:noFill/>
        </p:spPr>
        <p:txBody>
          <a:bodyPr wrap="square" lIns="243785" tIns="121892" rIns="243785" bIns="121892" rtlCol="0">
            <a:spAutoFit/>
          </a:bodyPr>
          <a:lstStyle/>
          <a:p>
            <a:pPr algn="ctr"/>
            <a:r>
              <a:rPr lang="en-US" sz="3200" b="1" dirty="0">
                <a:solidFill>
                  <a:schemeClr val="tx2"/>
                </a:solidFill>
                <a:latin typeface="Lato Regular"/>
                <a:cs typeface="Lato Regular"/>
              </a:rPr>
              <a:t>Data Plan</a:t>
            </a:r>
          </a:p>
        </p:txBody>
      </p:sp>
      <p:sp>
        <p:nvSpPr>
          <p:cNvPr id="20" name="TextBox 19"/>
          <p:cNvSpPr txBox="1"/>
          <p:nvPr/>
        </p:nvSpPr>
        <p:spPr>
          <a:xfrm>
            <a:off x="15871423" y="10834972"/>
            <a:ext cx="6132693" cy="738664"/>
          </a:xfrm>
          <a:prstGeom prst="rect">
            <a:avLst/>
          </a:prstGeom>
          <a:noFill/>
        </p:spPr>
        <p:txBody>
          <a:bodyPr wrap="square" lIns="243785" tIns="121892" rIns="243785" bIns="121892" rtlCol="0">
            <a:spAutoFit/>
          </a:bodyPr>
          <a:lstStyle/>
          <a:p>
            <a:pPr algn="ctr"/>
            <a:r>
              <a:rPr lang="en-US" sz="3200" b="1" dirty="0">
                <a:solidFill>
                  <a:schemeClr val="tx2"/>
                </a:solidFill>
                <a:latin typeface="Lato Regular"/>
                <a:cs typeface="Lato Regular"/>
              </a:rPr>
              <a:t>Roaming</a:t>
            </a:r>
          </a:p>
        </p:txBody>
      </p:sp>
      <p:grpSp>
        <p:nvGrpSpPr>
          <p:cNvPr id="13" name="Group 12"/>
          <p:cNvGrpSpPr/>
          <p:nvPr/>
        </p:nvGrpSpPr>
        <p:grpSpPr>
          <a:xfrm>
            <a:off x="6008975" y="483017"/>
            <a:ext cx="12359700" cy="2079087"/>
            <a:chOff x="5988388" y="483017"/>
            <a:chExt cx="12359700" cy="2079087"/>
          </a:xfrm>
        </p:grpSpPr>
        <p:sp>
          <p:nvSpPr>
            <p:cNvPr id="16" name="TextBox 15"/>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3 Best Apps</a:t>
              </a:r>
            </a:p>
          </p:txBody>
        </p:sp>
        <p:sp>
          <p:nvSpPr>
            <p:cNvPr id="17" name="Rectangle 16"/>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8"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
        <p:nvSpPr>
          <p:cNvPr id="4" name="Picture Placeholder 3"/>
          <p:cNvSpPr>
            <a:spLocks noGrp="1"/>
          </p:cNvSpPr>
          <p:nvPr>
            <p:ph type="pic" sz="quarter" idx="12"/>
          </p:nvPr>
        </p:nvSpPr>
        <p:spPr/>
      </p:sp>
    </p:spTree>
    <p:extLst>
      <p:ext uri="{BB962C8B-B14F-4D97-AF65-F5344CB8AC3E}">
        <p14:creationId xmlns:p14="http://schemas.microsoft.com/office/powerpoint/2010/main" val="1326172640"/>
      </p:ext>
    </p:extLst>
  </p:cSld>
  <p:clrMapOvr>
    <a:masterClrMapping/>
  </p:clrMapOvr>
  <mc:AlternateContent xmlns:mc="http://schemas.openxmlformats.org/markup-compatibility/2006" xmlns:p14="http://schemas.microsoft.com/office/powerpoint/2010/main">
    <mc:Choice Requires="p14">
      <p:transition spd="slow" p14:dur="1200" advClick="0" advTm="3000">
        <p14:prism/>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900" decel="100000" fill="hold"/>
                                        <p:tgtEl>
                                          <p:spTgt spid="1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 presetClass="entr" presetSubtype="4" fill="hold" nodeType="afterEffect">
                                  <p:stCondLst>
                                    <p:cond delay="0"/>
                                  </p:stCondLst>
                                  <p:childTnLst>
                                    <p:set>
                                      <p:cBhvr>
                                        <p:cTn id="13" dur="1" fill="hold">
                                          <p:stCondLst>
                                            <p:cond delay="0"/>
                                          </p:stCondLst>
                                        </p:cTn>
                                        <p:tgtEl>
                                          <p:spTgt spid="15"/>
                                        </p:tgtEl>
                                        <p:attrNameLst>
                                          <p:attrName>style.visibility</p:attrName>
                                        </p:attrNameLst>
                                      </p:cBhvr>
                                      <p:to>
                                        <p:strVal val="visible"/>
                                      </p:to>
                                    </p:set>
                                    <p:anim calcmode="lin" valueType="num">
                                      <p:cBhvr additive="base">
                                        <p:cTn id="14" dur="500" fill="hold"/>
                                        <p:tgtEl>
                                          <p:spTgt spid="15"/>
                                        </p:tgtEl>
                                        <p:attrNameLst>
                                          <p:attrName>ppt_x</p:attrName>
                                        </p:attrNameLst>
                                      </p:cBhvr>
                                      <p:tavLst>
                                        <p:tav tm="0">
                                          <p:val>
                                            <p:strVal val="#ppt_x"/>
                                          </p:val>
                                        </p:tav>
                                        <p:tav tm="100000">
                                          <p:val>
                                            <p:strVal val="#ppt_x"/>
                                          </p:val>
                                        </p:tav>
                                      </p:tavLst>
                                    </p:anim>
                                    <p:anim calcmode="lin" valueType="num">
                                      <p:cBhvr additive="base">
                                        <p:cTn id="15" dur="500" fill="hold"/>
                                        <p:tgtEl>
                                          <p:spTgt spid="15"/>
                                        </p:tgtEl>
                                        <p:attrNameLst>
                                          <p:attrName>ppt_y</p:attrName>
                                        </p:attrNameLst>
                                      </p:cBhvr>
                                      <p:tavLst>
                                        <p:tav tm="0">
                                          <p:val>
                                            <p:strVal val="1+#ppt_h/2"/>
                                          </p:val>
                                        </p:tav>
                                        <p:tav tm="100000">
                                          <p:val>
                                            <p:strVal val="#ppt_y"/>
                                          </p:val>
                                        </p:tav>
                                      </p:tavLst>
                                    </p:anim>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par>
                          <p:cTn id="20" fill="hold">
                            <p:stCondLst>
                              <p:cond delay="2000"/>
                            </p:stCondLst>
                            <p:childTnLst>
                              <p:par>
                                <p:cTn id="21" presetID="2" presetClass="entr" presetSubtype="4" fill="hold" nodeType="after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childTnLst>
                          </p:cTn>
                        </p:par>
                        <p:par>
                          <p:cTn id="29" fill="hold">
                            <p:stCondLst>
                              <p:cond delay="3000"/>
                            </p:stCondLst>
                            <p:childTnLst>
                              <p:par>
                                <p:cTn id="30" presetID="2" presetClass="entr" presetSubtype="4" fill="hold" nodeType="after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500" fill="hold"/>
                                        <p:tgtEl>
                                          <p:spTgt spid="21"/>
                                        </p:tgtEl>
                                        <p:attrNameLst>
                                          <p:attrName>ppt_x</p:attrName>
                                        </p:attrNameLst>
                                      </p:cBhvr>
                                      <p:tavLst>
                                        <p:tav tm="0">
                                          <p:val>
                                            <p:strVal val="#ppt_x"/>
                                          </p:val>
                                        </p:tav>
                                        <p:tav tm="100000">
                                          <p:val>
                                            <p:strVal val="#ppt_x"/>
                                          </p:val>
                                        </p:tav>
                                      </p:tavLst>
                                    </p:anim>
                                    <p:anim calcmode="lin" valueType="num">
                                      <p:cBhvr additive="base">
                                        <p:cTn id="33" dur="500" fill="hold"/>
                                        <p:tgtEl>
                                          <p:spTgt spid="21"/>
                                        </p:tgtEl>
                                        <p:attrNameLst>
                                          <p:attrName>ppt_y</p:attrName>
                                        </p:attrNameLst>
                                      </p:cBhvr>
                                      <p:tavLst>
                                        <p:tav tm="0">
                                          <p:val>
                                            <p:strVal val="1+#ppt_h/2"/>
                                          </p:val>
                                        </p:tav>
                                        <p:tav tm="100000">
                                          <p:val>
                                            <p:strVal val="#ppt_y"/>
                                          </p:val>
                                        </p:tav>
                                      </p:tavLst>
                                    </p:anim>
                                  </p:childTnLst>
                                </p:cTn>
                              </p:par>
                            </p:childTnLst>
                          </p:cTn>
                        </p:par>
                        <p:par>
                          <p:cTn id="34" fill="hold">
                            <p:stCondLst>
                              <p:cond delay="3500"/>
                            </p:stCondLst>
                            <p:childTnLst>
                              <p:par>
                                <p:cTn id="35" presetID="10" presetClass="entr" presetSubtype="0" fill="hold" grpId="0" nodeType="after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4" grpId="0"/>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0" y="3386529"/>
            <a:ext cx="24407572" cy="8867359"/>
          </a:xfrm>
          <a:prstGeom prst="rect">
            <a:avLst/>
          </a:prstGeom>
          <a:solidFill>
            <a:schemeClr val="accent5">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p>
        </p:txBody>
      </p:sp>
      <p:grpSp>
        <p:nvGrpSpPr>
          <p:cNvPr id="7" name="Group 6"/>
          <p:cNvGrpSpPr/>
          <p:nvPr/>
        </p:nvGrpSpPr>
        <p:grpSpPr>
          <a:xfrm>
            <a:off x="6008975" y="483017"/>
            <a:ext cx="12359700" cy="2079087"/>
            <a:chOff x="5988388" y="483017"/>
            <a:chExt cx="12359700" cy="2079087"/>
          </a:xfrm>
        </p:grpSpPr>
        <p:sp>
          <p:nvSpPr>
            <p:cNvPr id="8" name="TextBox 7"/>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What We Do?</a:t>
              </a:r>
            </a:p>
          </p:txBody>
        </p:sp>
        <p:sp>
          <p:nvSpPr>
            <p:cNvPr id="9" name="Rectangle 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grpSp>
        <p:nvGrpSpPr>
          <p:cNvPr id="2" name="Group 1"/>
          <p:cNvGrpSpPr/>
          <p:nvPr/>
        </p:nvGrpSpPr>
        <p:grpSpPr>
          <a:xfrm>
            <a:off x="10523660" y="4738978"/>
            <a:ext cx="3943968" cy="5353240"/>
            <a:chOff x="10523660" y="4738978"/>
            <a:chExt cx="3943968" cy="5353240"/>
          </a:xfrm>
        </p:grpSpPr>
        <p:cxnSp>
          <p:nvCxnSpPr>
            <p:cNvPr id="82" name="Straight Connector 81"/>
            <p:cNvCxnSpPr/>
            <p:nvPr/>
          </p:nvCxnSpPr>
          <p:spPr>
            <a:xfrm>
              <a:off x="14467628" y="5327162"/>
              <a:ext cx="0" cy="3564717"/>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84" name="TextBox 30"/>
            <p:cNvSpPr txBox="1">
              <a:spLocks noChangeArrowheads="1"/>
            </p:cNvSpPr>
            <p:nvPr/>
          </p:nvSpPr>
          <p:spPr bwMode="auto">
            <a:xfrm>
              <a:off x="10664752" y="7045230"/>
              <a:ext cx="3370589"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solidFill>
                    <a:schemeClr val="bg1"/>
                  </a:solidFill>
                  <a:latin typeface="Lato Light"/>
                  <a:ea typeface="Open Sans Light" panose="020B0306030504020204" pitchFamily="34" charset="0"/>
                  <a:cs typeface="Lato Light"/>
                </a:rPr>
                <a:t>Lorem Ipsum has two main </a:t>
              </a:r>
              <a:r>
                <a:rPr lang="en-US" sz="2400" dirty="0" smtClean="0">
                  <a:solidFill>
                    <a:schemeClr val="bg1"/>
                  </a:solidFill>
                  <a:latin typeface="Lato Light"/>
                  <a:ea typeface="Open Sans Light" panose="020B0306030504020204" pitchFamily="34" charset="0"/>
                  <a:cs typeface="Lato Light"/>
                </a:rPr>
                <a:t>data </a:t>
              </a:r>
              <a:r>
                <a:rPr lang="en-US" sz="2400" dirty="0">
                  <a:solidFill>
                    <a:schemeClr val="bg1"/>
                  </a:solidFill>
                  <a:latin typeface="Lato Light"/>
                  <a:ea typeface="Open Sans Light" panose="020B0306030504020204" pitchFamily="34" charset="0"/>
                  <a:cs typeface="Lato Light"/>
                </a:rPr>
                <a:t>statistical this </a:t>
              </a:r>
              <a:r>
                <a:rPr lang="en-US" sz="2400" dirty="0" smtClean="0">
                  <a:solidFill>
                    <a:schemeClr val="bg1"/>
                  </a:solidFill>
                  <a:latin typeface="Lato Light"/>
                  <a:ea typeface="Open Sans Light" panose="020B0306030504020204" pitchFamily="34" charset="0"/>
                  <a:cs typeface="Lato Light"/>
                </a:rPr>
                <a:t>methodologies.</a:t>
              </a:r>
            </a:p>
            <a:p>
              <a:endParaRPr lang="en-US" sz="2400" dirty="0" smtClean="0">
                <a:solidFill>
                  <a:schemeClr val="bg1"/>
                </a:solidFill>
                <a:latin typeface="Lato Light"/>
                <a:ea typeface="Open Sans Light" panose="020B0306030504020204" pitchFamily="34" charset="0"/>
                <a:cs typeface="Lato Light"/>
              </a:endParaRPr>
            </a:p>
            <a:p>
              <a:r>
                <a:rPr lang="en-US" sz="2400" b="1" dirty="0" smtClean="0">
                  <a:solidFill>
                    <a:schemeClr val="bg1"/>
                  </a:solidFill>
                  <a:latin typeface="Calibri"/>
                  <a:ea typeface="Open Sans Light" panose="020B0306030504020204" pitchFamily="34" charset="0"/>
                  <a:cs typeface="Calibri"/>
                </a:rPr>
                <a:t>Data </a:t>
              </a:r>
              <a:r>
                <a:rPr lang="en-US" sz="2400" b="1" dirty="0">
                  <a:solidFill>
                    <a:schemeClr val="bg1"/>
                  </a:solidFill>
                  <a:latin typeface="Calibri"/>
                  <a:ea typeface="Open Sans Light" panose="020B0306030504020204" pitchFamily="34" charset="0"/>
                  <a:cs typeface="Calibri"/>
                </a:rPr>
                <a:t>analysis </a:t>
              </a:r>
              <a:r>
                <a:rPr lang="en-US" sz="2400" dirty="0">
                  <a:solidFill>
                    <a:schemeClr val="bg1"/>
                  </a:solidFill>
                  <a:latin typeface="Lato Light"/>
                  <a:ea typeface="Open Sans Light" panose="020B0306030504020204" pitchFamily="34" charset="0"/>
                  <a:cs typeface="Lato Light"/>
                </a:rPr>
                <a:t>which </a:t>
              </a:r>
              <a:r>
                <a:rPr lang="en-US" sz="2400" dirty="0" smtClean="0">
                  <a:solidFill>
                    <a:schemeClr val="bg1"/>
                  </a:solidFill>
                  <a:latin typeface="Lato Light"/>
                  <a:ea typeface="Open Sans Light" panose="020B0306030504020204" pitchFamily="34" charset="0"/>
                  <a:cs typeface="Lato Light"/>
                </a:rPr>
                <a:t>summarizes </a:t>
              </a:r>
              <a:r>
                <a:rPr lang="en-US" sz="2400" dirty="0">
                  <a:solidFill>
                    <a:schemeClr val="bg1"/>
                  </a:solidFill>
                  <a:latin typeface="Lato Light"/>
                  <a:ea typeface="Open Sans Light" panose="020B0306030504020204" pitchFamily="34" charset="0"/>
                  <a:cs typeface="Lato Light"/>
                </a:rPr>
                <a:t>data</a:t>
              </a:r>
              <a:r>
                <a:rPr lang="en-US" sz="2400" dirty="0" smtClean="0">
                  <a:solidFill>
                    <a:schemeClr val="bg1"/>
                  </a:solidFill>
                  <a:latin typeface="Lato Light"/>
                  <a:ea typeface="Open Sans Light" panose="020B0306030504020204" pitchFamily="34" charset="0"/>
                  <a:cs typeface="Lato Light"/>
                </a:rPr>
                <a:t>. </a:t>
              </a:r>
              <a:r>
                <a:rPr lang="pt-BR" sz="2400" dirty="0">
                  <a:solidFill>
                    <a:schemeClr val="bg1"/>
                  </a:solidFill>
                  <a:latin typeface="Lato Light"/>
                  <a:cs typeface="Lato Light"/>
                </a:rPr>
                <a:t>sed an </a:t>
              </a:r>
              <a:r>
                <a:rPr lang="pt-BR" sz="2400" dirty="0" smtClean="0">
                  <a:solidFill>
                    <a:schemeClr val="bg1"/>
                  </a:solidFill>
                  <a:latin typeface="Lato Light"/>
                  <a:cs typeface="Lato Light"/>
                </a:rPr>
                <a:t>graecie </a:t>
              </a:r>
              <a:r>
                <a:rPr lang="pt-BR" sz="2400" dirty="0">
                  <a:solidFill>
                    <a:schemeClr val="bg1"/>
                  </a:solidFill>
                  <a:latin typeface="Lato Light"/>
                  <a:cs typeface="Lato Light"/>
                </a:rPr>
                <a:t>prompta invenire, in </a:t>
              </a:r>
              <a:r>
                <a:rPr lang="pt-BR" sz="2400" dirty="0" smtClean="0">
                  <a:solidFill>
                    <a:schemeClr val="bg1"/>
                  </a:solidFill>
                  <a:latin typeface="Lato Light"/>
                  <a:cs typeface="Lato Light"/>
                </a:rPr>
                <a:t>gubergreno</a:t>
              </a:r>
              <a:endParaRPr lang="en-US" sz="2400" dirty="0">
                <a:solidFill>
                  <a:schemeClr val="bg1"/>
                </a:solidFill>
                <a:latin typeface="Lato Light"/>
                <a:ea typeface="Open Sans Light" panose="020B0306030504020204" pitchFamily="34" charset="0"/>
                <a:cs typeface="Lato Light"/>
              </a:endParaRPr>
            </a:p>
          </p:txBody>
        </p:sp>
        <p:sp>
          <p:nvSpPr>
            <p:cNvPr id="87" name="TextBox 31"/>
            <p:cNvSpPr txBox="1">
              <a:spLocks noChangeArrowheads="1"/>
            </p:cNvSpPr>
            <p:nvPr/>
          </p:nvSpPr>
          <p:spPr bwMode="auto">
            <a:xfrm>
              <a:off x="10523660" y="5986139"/>
              <a:ext cx="3511681" cy="78483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bg1">
                      <a:lumMod val="85000"/>
                    </a:schemeClr>
                  </a:solidFill>
                  <a:latin typeface="Calibri"/>
                  <a:cs typeface="Calibri"/>
                </a:rPr>
                <a:t>LIVESTRONG</a:t>
              </a:r>
              <a:endParaRPr lang="id-ID" sz="4500" b="1" dirty="0">
                <a:solidFill>
                  <a:schemeClr val="bg1">
                    <a:lumMod val="85000"/>
                  </a:schemeClr>
                </a:solidFill>
                <a:latin typeface="Calibri"/>
                <a:cs typeface="Calibri"/>
              </a:endParaRPr>
            </a:p>
          </p:txBody>
        </p:sp>
        <p:sp>
          <p:nvSpPr>
            <p:cNvPr id="88" name="Rounded Rectangle 87"/>
            <p:cNvSpPr/>
            <p:nvPr/>
          </p:nvSpPr>
          <p:spPr>
            <a:xfrm>
              <a:off x="10763915" y="6671134"/>
              <a:ext cx="3044831" cy="87780"/>
            </a:xfrm>
            <a:prstGeom prst="roundRect">
              <a:avLst>
                <a:gd name="adj"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79" name="Freeform 74"/>
            <p:cNvSpPr>
              <a:spLocks noChangeArrowheads="1"/>
            </p:cNvSpPr>
            <p:nvPr/>
          </p:nvSpPr>
          <p:spPr bwMode="auto">
            <a:xfrm>
              <a:off x="11676320" y="4738978"/>
              <a:ext cx="1152835" cy="1021081"/>
            </a:xfrm>
            <a:custGeom>
              <a:avLst/>
              <a:gdLst>
                <a:gd name="T0" fmla="*/ 451 w 461"/>
                <a:gd name="T1" fmla="*/ 213 h 409"/>
                <a:gd name="T2" fmla="*/ 451 w 461"/>
                <a:gd name="T3" fmla="*/ 213 h 409"/>
                <a:gd name="T4" fmla="*/ 247 w 461"/>
                <a:gd name="T5" fmla="*/ 17 h 409"/>
                <a:gd name="T6" fmla="*/ 212 w 461"/>
                <a:gd name="T7" fmla="*/ 17 h 409"/>
                <a:gd name="T8" fmla="*/ 9 w 461"/>
                <a:gd name="T9" fmla="*/ 213 h 409"/>
                <a:gd name="T10" fmla="*/ 18 w 461"/>
                <a:gd name="T11" fmla="*/ 230 h 409"/>
                <a:gd name="T12" fmla="*/ 62 w 461"/>
                <a:gd name="T13" fmla="*/ 230 h 409"/>
                <a:gd name="T14" fmla="*/ 62 w 461"/>
                <a:gd name="T15" fmla="*/ 390 h 409"/>
                <a:gd name="T16" fmla="*/ 79 w 461"/>
                <a:gd name="T17" fmla="*/ 408 h 409"/>
                <a:gd name="T18" fmla="*/ 177 w 461"/>
                <a:gd name="T19" fmla="*/ 408 h 409"/>
                <a:gd name="T20" fmla="*/ 177 w 461"/>
                <a:gd name="T21" fmla="*/ 248 h 409"/>
                <a:gd name="T22" fmla="*/ 283 w 461"/>
                <a:gd name="T23" fmla="*/ 248 h 409"/>
                <a:gd name="T24" fmla="*/ 283 w 461"/>
                <a:gd name="T25" fmla="*/ 408 h 409"/>
                <a:gd name="T26" fmla="*/ 381 w 461"/>
                <a:gd name="T27" fmla="*/ 408 h 409"/>
                <a:gd name="T28" fmla="*/ 398 w 461"/>
                <a:gd name="T29" fmla="*/ 390 h 409"/>
                <a:gd name="T30" fmla="*/ 398 w 461"/>
                <a:gd name="T31" fmla="*/ 230 h 409"/>
                <a:gd name="T32" fmla="*/ 443 w 461"/>
                <a:gd name="T33" fmla="*/ 230 h 409"/>
                <a:gd name="T34" fmla="*/ 451 w 461"/>
                <a:gd name="T35" fmla="*/ 213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1" h="409">
                  <a:moveTo>
                    <a:pt x="451" y="213"/>
                  </a:moveTo>
                  <a:lnTo>
                    <a:pt x="451" y="213"/>
                  </a:lnTo>
                  <a:cubicBezTo>
                    <a:pt x="247" y="17"/>
                    <a:pt x="247" y="17"/>
                    <a:pt x="247" y="17"/>
                  </a:cubicBezTo>
                  <a:cubicBezTo>
                    <a:pt x="238" y="0"/>
                    <a:pt x="221" y="0"/>
                    <a:pt x="212" y="17"/>
                  </a:cubicBezTo>
                  <a:cubicBezTo>
                    <a:pt x="9" y="213"/>
                    <a:pt x="9" y="213"/>
                    <a:pt x="9" y="213"/>
                  </a:cubicBezTo>
                  <a:cubicBezTo>
                    <a:pt x="0" y="221"/>
                    <a:pt x="9" y="230"/>
                    <a:pt x="18" y="230"/>
                  </a:cubicBezTo>
                  <a:cubicBezTo>
                    <a:pt x="62" y="230"/>
                    <a:pt x="62" y="230"/>
                    <a:pt x="62" y="230"/>
                  </a:cubicBezTo>
                  <a:cubicBezTo>
                    <a:pt x="62" y="390"/>
                    <a:pt x="62" y="390"/>
                    <a:pt x="62" y="390"/>
                  </a:cubicBezTo>
                  <a:cubicBezTo>
                    <a:pt x="62" y="399"/>
                    <a:pt x="62" y="408"/>
                    <a:pt x="79" y="408"/>
                  </a:cubicBezTo>
                  <a:cubicBezTo>
                    <a:pt x="177" y="408"/>
                    <a:pt x="177" y="408"/>
                    <a:pt x="177" y="408"/>
                  </a:cubicBezTo>
                  <a:cubicBezTo>
                    <a:pt x="177" y="248"/>
                    <a:pt x="177" y="248"/>
                    <a:pt x="177" y="248"/>
                  </a:cubicBezTo>
                  <a:cubicBezTo>
                    <a:pt x="283" y="248"/>
                    <a:pt x="283" y="248"/>
                    <a:pt x="283" y="248"/>
                  </a:cubicBezTo>
                  <a:cubicBezTo>
                    <a:pt x="283" y="408"/>
                    <a:pt x="283" y="408"/>
                    <a:pt x="283" y="408"/>
                  </a:cubicBezTo>
                  <a:cubicBezTo>
                    <a:pt x="381" y="408"/>
                    <a:pt x="381" y="408"/>
                    <a:pt x="381" y="408"/>
                  </a:cubicBezTo>
                  <a:cubicBezTo>
                    <a:pt x="398" y="408"/>
                    <a:pt x="398" y="399"/>
                    <a:pt x="398" y="390"/>
                  </a:cubicBezTo>
                  <a:cubicBezTo>
                    <a:pt x="398" y="230"/>
                    <a:pt x="398" y="230"/>
                    <a:pt x="398" y="230"/>
                  </a:cubicBezTo>
                  <a:cubicBezTo>
                    <a:pt x="443" y="230"/>
                    <a:pt x="443" y="230"/>
                    <a:pt x="443" y="230"/>
                  </a:cubicBezTo>
                  <a:cubicBezTo>
                    <a:pt x="451" y="230"/>
                    <a:pt x="460" y="221"/>
                    <a:pt x="451" y="213"/>
                  </a:cubicBezTo>
                </a:path>
              </a:pathLst>
            </a:custGeom>
            <a:solidFill>
              <a:schemeClr val="bg1">
                <a:lumMod val="85000"/>
              </a:schemeClr>
            </a:solidFill>
            <a:ln>
              <a:noFill/>
            </a:ln>
            <a:effectLst/>
            <a:extLst/>
          </p:spPr>
          <p:txBody>
            <a:bodyPr wrap="none" anchor="ctr"/>
            <a:lstStyle/>
            <a:p>
              <a:endParaRPr lang="en-US" dirty="0"/>
            </a:p>
          </p:txBody>
        </p:sp>
      </p:grpSp>
      <p:grpSp>
        <p:nvGrpSpPr>
          <p:cNvPr id="3" name="Group 2"/>
          <p:cNvGrpSpPr/>
          <p:nvPr/>
        </p:nvGrpSpPr>
        <p:grpSpPr>
          <a:xfrm>
            <a:off x="14926262" y="4703329"/>
            <a:ext cx="3710534" cy="5370916"/>
            <a:chOff x="14926262" y="4703329"/>
            <a:chExt cx="3710534" cy="5370916"/>
          </a:xfrm>
        </p:grpSpPr>
        <p:cxnSp>
          <p:nvCxnSpPr>
            <p:cNvPr id="83" name="Straight Connector 82"/>
            <p:cNvCxnSpPr/>
            <p:nvPr/>
          </p:nvCxnSpPr>
          <p:spPr>
            <a:xfrm>
              <a:off x="18636796" y="5327162"/>
              <a:ext cx="0" cy="3564717"/>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85" name="TextBox 30"/>
            <p:cNvSpPr txBox="1">
              <a:spLocks noChangeArrowheads="1"/>
            </p:cNvSpPr>
            <p:nvPr/>
          </p:nvSpPr>
          <p:spPr bwMode="auto">
            <a:xfrm>
              <a:off x="15087206" y="7027257"/>
              <a:ext cx="3370589"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solidFill>
                    <a:schemeClr val="bg1"/>
                  </a:solidFill>
                  <a:latin typeface="Lato Light"/>
                  <a:ea typeface="Open Sans Light" panose="020B0306030504020204" pitchFamily="34" charset="0"/>
                  <a:cs typeface="Lato Light"/>
                </a:rPr>
                <a:t>Lorem Ipsum has two main </a:t>
              </a:r>
              <a:r>
                <a:rPr lang="en-US" sz="2400" dirty="0" smtClean="0">
                  <a:solidFill>
                    <a:schemeClr val="bg1"/>
                  </a:solidFill>
                  <a:latin typeface="Lato Light"/>
                  <a:ea typeface="Open Sans Light" panose="020B0306030504020204" pitchFamily="34" charset="0"/>
                  <a:cs typeface="Lato Light"/>
                </a:rPr>
                <a:t>data </a:t>
              </a:r>
              <a:r>
                <a:rPr lang="en-US" sz="2400" dirty="0">
                  <a:solidFill>
                    <a:schemeClr val="bg1"/>
                  </a:solidFill>
                  <a:latin typeface="Lato Light"/>
                  <a:ea typeface="Open Sans Light" panose="020B0306030504020204" pitchFamily="34" charset="0"/>
                  <a:cs typeface="Lato Light"/>
                </a:rPr>
                <a:t>statistical this </a:t>
              </a:r>
              <a:r>
                <a:rPr lang="en-US" sz="2400" dirty="0" smtClean="0">
                  <a:solidFill>
                    <a:schemeClr val="bg1"/>
                  </a:solidFill>
                  <a:latin typeface="Lato Light"/>
                  <a:ea typeface="Open Sans Light" panose="020B0306030504020204" pitchFamily="34" charset="0"/>
                  <a:cs typeface="Lato Light"/>
                </a:rPr>
                <a:t>methodologies.</a:t>
              </a:r>
            </a:p>
            <a:p>
              <a:endParaRPr lang="en-US" sz="2400" dirty="0" smtClean="0">
                <a:solidFill>
                  <a:schemeClr val="bg1"/>
                </a:solidFill>
                <a:latin typeface="Lato Light"/>
                <a:ea typeface="Open Sans Light" panose="020B0306030504020204" pitchFamily="34" charset="0"/>
                <a:cs typeface="Lato Light"/>
              </a:endParaRPr>
            </a:p>
            <a:p>
              <a:r>
                <a:rPr lang="en-US" sz="2400" b="1" dirty="0" smtClean="0">
                  <a:solidFill>
                    <a:schemeClr val="bg1"/>
                  </a:solidFill>
                  <a:latin typeface="Calibri"/>
                  <a:ea typeface="Open Sans Light" panose="020B0306030504020204" pitchFamily="34" charset="0"/>
                  <a:cs typeface="Calibri"/>
                </a:rPr>
                <a:t>Data </a:t>
              </a:r>
              <a:r>
                <a:rPr lang="en-US" sz="2400" b="1" dirty="0">
                  <a:solidFill>
                    <a:schemeClr val="bg1"/>
                  </a:solidFill>
                  <a:latin typeface="Calibri"/>
                  <a:ea typeface="Open Sans Light" panose="020B0306030504020204" pitchFamily="34" charset="0"/>
                  <a:cs typeface="Calibri"/>
                </a:rPr>
                <a:t>analysis </a:t>
              </a:r>
              <a:r>
                <a:rPr lang="en-US" sz="2400" dirty="0">
                  <a:solidFill>
                    <a:schemeClr val="bg1"/>
                  </a:solidFill>
                  <a:latin typeface="Lato Light"/>
                  <a:ea typeface="Open Sans Light" panose="020B0306030504020204" pitchFamily="34" charset="0"/>
                  <a:cs typeface="Lato Light"/>
                </a:rPr>
                <a:t>which </a:t>
              </a:r>
              <a:r>
                <a:rPr lang="en-US" sz="2400" dirty="0" smtClean="0">
                  <a:solidFill>
                    <a:schemeClr val="bg1"/>
                  </a:solidFill>
                  <a:latin typeface="Lato Light"/>
                  <a:ea typeface="Open Sans Light" panose="020B0306030504020204" pitchFamily="34" charset="0"/>
                  <a:cs typeface="Lato Light"/>
                </a:rPr>
                <a:t>summarizes </a:t>
              </a:r>
              <a:r>
                <a:rPr lang="en-US" sz="2400" dirty="0">
                  <a:solidFill>
                    <a:schemeClr val="bg1"/>
                  </a:solidFill>
                  <a:latin typeface="Lato Light"/>
                  <a:ea typeface="Open Sans Light" panose="020B0306030504020204" pitchFamily="34" charset="0"/>
                  <a:cs typeface="Lato Light"/>
                </a:rPr>
                <a:t>data</a:t>
              </a:r>
              <a:r>
                <a:rPr lang="en-US" sz="2400" dirty="0" smtClean="0">
                  <a:solidFill>
                    <a:schemeClr val="bg1"/>
                  </a:solidFill>
                  <a:latin typeface="Lato Light"/>
                  <a:ea typeface="Open Sans Light" panose="020B0306030504020204" pitchFamily="34" charset="0"/>
                  <a:cs typeface="Lato Light"/>
                </a:rPr>
                <a:t>. </a:t>
              </a:r>
              <a:r>
                <a:rPr lang="pt-BR" sz="2400" dirty="0">
                  <a:solidFill>
                    <a:schemeClr val="bg1"/>
                  </a:solidFill>
                  <a:latin typeface="Lato Light"/>
                  <a:cs typeface="Lato Light"/>
                </a:rPr>
                <a:t>sed an </a:t>
              </a:r>
              <a:r>
                <a:rPr lang="pt-BR" sz="2400" dirty="0" smtClean="0">
                  <a:solidFill>
                    <a:schemeClr val="bg1"/>
                  </a:solidFill>
                  <a:latin typeface="Lato Light"/>
                  <a:cs typeface="Lato Light"/>
                </a:rPr>
                <a:t>graecie </a:t>
              </a:r>
              <a:r>
                <a:rPr lang="pt-BR" sz="2400" dirty="0">
                  <a:solidFill>
                    <a:schemeClr val="bg1"/>
                  </a:solidFill>
                  <a:latin typeface="Lato Light"/>
                  <a:cs typeface="Lato Light"/>
                </a:rPr>
                <a:t>prompta invenire, in </a:t>
              </a:r>
              <a:r>
                <a:rPr lang="pt-BR" sz="2400" dirty="0" smtClean="0">
                  <a:solidFill>
                    <a:schemeClr val="bg1"/>
                  </a:solidFill>
                  <a:latin typeface="Lato Light"/>
                  <a:cs typeface="Lato Light"/>
                </a:rPr>
                <a:t>gubergreno</a:t>
              </a:r>
              <a:endParaRPr lang="en-US" sz="2400" dirty="0">
                <a:solidFill>
                  <a:schemeClr val="bg1"/>
                </a:solidFill>
                <a:latin typeface="Lato Light"/>
                <a:ea typeface="Open Sans Light" panose="020B0306030504020204" pitchFamily="34" charset="0"/>
                <a:cs typeface="Lato Light"/>
              </a:endParaRPr>
            </a:p>
          </p:txBody>
        </p:sp>
        <p:sp>
          <p:nvSpPr>
            <p:cNvPr id="89" name="TextBox 31"/>
            <p:cNvSpPr txBox="1">
              <a:spLocks noChangeArrowheads="1"/>
            </p:cNvSpPr>
            <p:nvPr/>
          </p:nvSpPr>
          <p:spPr bwMode="auto">
            <a:xfrm>
              <a:off x="14926262" y="6010759"/>
              <a:ext cx="3531534" cy="627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accent2"/>
                  </a:solidFill>
                  <a:latin typeface="Calibri"/>
                  <a:cs typeface="Calibri"/>
                </a:rPr>
                <a:t>RECYCLE</a:t>
              </a:r>
              <a:endParaRPr lang="id-ID" sz="4500" b="1" dirty="0">
                <a:solidFill>
                  <a:schemeClr val="accent2"/>
                </a:solidFill>
                <a:latin typeface="Calibri"/>
                <a:cs typeface="Calibri"/>
              </a:endParaRPr>
            </a:p>
          </p:txBody>
        </p:sp>
        <p:sp>
          <p:nvSpPr>
            <p:cNvPr id="90" name="Rounded Rectangle 89"/>
            <p:cNvSpPr/>
            <p:nvPr/>
          </p:nvSpPr>
          <p:spPr>
            <a:xfrm>
              <a:off x="15170332" y="6695754"/>
              <a:ext cx="3044831" cy="8778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80" name="Freeform 25"/>
            <p:cNvSpPr>
              <a:spLocks noEditPoints="1"/>
            </p:cNvSpPr>
            <p:nvPr/>
          </p:nvSpPr>
          <p:spPr bwMode="auto">
            <a:xfrm>
              <a:off x="16179007" y="4703329"/>
              <a:ext cx="1020984" cy="1086747"/>
            </a:xfrm>
            <a:custGeom>
              <a:avLst/>
              <a:gdLst>
                <a:gd name="T0" fmla="*/ 1548 w 1548"/>
                <a:gd name="T1" fmla="*/ 1327 h 1648"/>
                <a:gd name="T2" fmla="*/ 1268 w 1548"/>
                <a:gd name="T3" fmla="*/ 1408 h 1648"/>
                <a:gd name="T4" fmla="*/ 1186 w 1548"/>
                <a:gd name="T5" fmla="*/ 1129 h 1648"/>
                <a:gd name="T6" fmla="*/ 1307 w 1548"/>
                <a:gd name="T7" fmla="*/ 1195 h 1648"/>
                <a:gd name="T8" fmla="*/ 1388 w 1548"/>
                <a:gd name="T9" fmla="*/ 893 h 1648"/>
                <a:gd name="T10" fmla="*/ 1018 w 1548"/>
                <a:gd name="T11" fmla="*/ 327 h 1648"/>
                <a:gd name="T12" fmla="*/ 1061 w 1548"/>
                <a:gd name="T13" fmla="*/ 195 h 1648"/>
                <a:gd name="T14" fmla="*/ 1526 w 1548"/>
                <a:gd name="T15" fmla="*/ 893 h 1648"/>
                <a:gd name="T16" fmla="*/ 1428 w 1548"/>
                <a:gd name="T17" fmla="*/ 1261 h 1648"/>
                <a:gd name="T18" fmla="*/ 1548 w 1548"/>
                <a:gd name="T19" fmla="*/ 1327 h 1648"/>
                <a:gd name="T20" fmla="*/ 770 w 1548"/>
                <a:gd name="T21" fmla="*/ 1511 h 1648"/>
                <a:gd name="T22" fmla="*/ 235 w 1548"/>
                <a:gd name="T23" fmla="*/ 1200 h 1648"/>
                <a:gd name="T24" fmla="*/ 357 w 1548"/>
                <a:gd name="T25" fmla="*/ 1130 h 1648"/>
                <a:gd name="T26" fmla="*/ 75 w 1548"/>
                <a:gd name="T27" fmla="*/ 1055 h 1648"/>
                <a:gd name="T28" fmla="*/ 0 w 1548"/>
                <a:gd name="T29" fmla="*/ 1336 h 1648"/>
                <a:gd name="T30" fmla="*/ 116 w 1548"/>
                <a:gd name="T31" fmla="*/ 1269 h 1648"/>
                <a:gd name="T32" fmla="*/ 770 w 1548"/>
                <a:gd name="T33" fmla="*/ 1648 h 1648"/>
                <a:gd name="T34" fmla="*/ 1180 w 1548"/>
                <a:gd name="T35" fmla="*/ 1527 h 1648"/>
                <a:gd name="T36" fmla="*/ 1095 w 1548"/>
                <a:gd name="T37" fmla="*/ 1418 h 1648"/>
                <a:gd name="T38" fmla="*/ 770 w 1548"/>
                <a:gd name="T39" fmla="*/ 1511 h 1648"/>
                <a:gd name="T40" fmla="*/ 153 w 1548"/>
                <a:gd name="T41" fmla="*/ 901 h 1648"/>
                <a:gd name="T42" fmla="*/ 152 w 1548"/>
                <a:gd name="T43" fmla="*/ 893 h 1648"/>
                <a:gd name="T44" fmla="*/ 702 w 1548"/>
                <a:gd name="T45" fmla="*/ 279 h 1648"/>
                <a:gd name="T46" fmla="*/ 702 w 1548"/>
                <a:gd name="T47" fmla="*/ 412 h 1648"/>
                <a:gd name="T48" fmla="*/ 908 w 1548"/>
                <a:gd name="T49" fmla="*/ 206 h 1648"/>
                <a:gd name="T50" fmla="*/ 702 w 1548"/>
                <a:gd name="T51" fmla="*/ 0 h 1648"/>
                <a:gd name="T52" fmla="*/ 702 w 1548"/>
                <a:gd name="T53" fmla="*/ 141 h 1648"/>
                <a:gd name="T54" fmla="*/ 15 w 1548"/>
                <a:gd name="T55" fmla="*/ 893 h 1648"/>
                <a:gd name="T56" fmla="*/ 16 w 1548"/>
                <a:gd name="T57" fmla="*/ 920 h 1648"/>
                <a:gd name="T58" fmla="*/ 153 w 1548"/>
                <a:gd name="T59" fmla="*/ 901 h 1648"/>
                <a:gd name="T60" fmla="*/ 573 w 1548"/>
                <a:gd name="T61" fmla="*/ 862 h 1648"/>
                <a:gd name="T62" fmla="*/ 602 w 1548"/>
                <a:gd name="T63" fmla="*/ 1039 h 1648"/>
                <a:gd name="T64" fmla="*/ 860 w 1548"/>
                <a:gd name="T65" fmla="*/ 830 h 1648"/>
                <a:gd name="T66" fmla="*/ 592 w 1548"/>
                <a:gd name="T67" fmla="*/ 1305 h 1648"/>
                <a:gd name="T68" fmla="*/ 661 w 1548"/>
                <a:gd name="T69" fmla="*/ 1305 h 1648"/>
                <a:gd name="T70" fmla="*/ 695 w 1548"/>
                <a:gd name="T71" fmla="*/ 1103 h 1648"/>
                <a:gd name="T72" fmla="*/ 887 w 1548"/>
                <a:gd name="T73" fmla="*/ 1061 h 1648"/>
                <a:gd name="T74" fmla="*/ 1170 w 1548"/>
                <a:gd name="T75" fmla="*/ 679 h 1648"/>
                <a:gd name="T76" fmla="*/ 573 w 1548"/>
                <a:gd name="T77" fmla="*/ 86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48" h="1648">
                  <a:moveTo>
                    <a:pt x="1548" y="1327"/>
                  </a:moveTo>
                  <a:cubicBezTo>
                    <a:pt x="1268" y="1408"/>
                    <a:pt x="1268" y="1408"/>
                    <a:pt x="1268" y="1408"/>
                  </a:cubicBezTo>
                  <a:cubicBezTo>
                    <a:pt x="1186" y="1129"/>
                    <a:pt x="1186" y="1129"/>
                    <a:pt x="1186" y="1129"/>
                  </a:cubicBezTo>
                  <a:cubicBezTo>
                    <a:pt x="1307" y="1195"/>
                    <a:pt x="1307" y="1195"/>
                    <a:pt x="1307" y="1195"/>
                  </a:cubicBezTo>
                  <a:cubicBezTo>
                    <a:pt x="1358" y="1105"/>
                    <a:pt x="1388" y="1003"/>
                    <a:pt x="1388" y="893"/>
                  </a:cubicBezTo>
                  <a:cubicBezTo>
                    <a:pt x="1388" y="640"/>
                    <a:pt x="1236" y="422"/>
                    <a:pt x="1018" y="327"/>
                  </a:cubicBezTo>
                  <a:cubicBezTo>
                    <a:pt x="1061" y="195"/>
                    <a:pt x="1061" y="195"/>
                    <a:pt x="1061" y="195"/>
                  </a:cubicBezTo>
                  <a:cubicBezTo>
                    <a:pt x="1334" y="309"/>
                    <a:pt x="1526" y="578"/>
                    <a:pt x="1526" y="893"/>
                  </a:cubicBezTo>
                  <a:cubicBezTo>
                    <a:pt x="1526" y="1027"/>
                    <a:pt x="1490" y="1152"/>
                    <a:pt x="1428" y="1261"/>
                  </a:cubicBezTo>
                  <a:lnTo>
                    <a:pt x="1548" y="1327"/>
                  </a:lnTo>
                  <a:close/>
                  <a:moveTo>
                    <a:pt x="770" y="1511"/>
                  </a:moveTo>
                  <a:cubicBezTo>
                    <a:pt x="542" y="1511"/>
                    <a:pt x="342" y="1385"/>
                    <a:pt x="235" y="1200"/>
                  </a:cubicBezTo>
                  <a:cubicBezTo>
                    <a:pt x="357" y="1130"/>
                    <a:pt x="357" y="1130"/>
                    <a:pt x="357" y="1130"/>
                  </a:cubicBezTo>
                  <a:cubicBezTo>
                    <a:pt x="75" y="1055"/>
                    <a:pt x="75" y="1055"/>
                    <a:pt x="75" y="1055"/>
                  </a:cubicBezTo>
                  <a:cubicBezTo>
                    <a:pt x="0" y="1336"/>
                    <a:pt x="0" y="1336"/>
                    <a:pt x="0" y="1336"/>
                  </a:cubicBezTo>
                  <a:cubicBezTo>
                    <a:pt x="116" y="1269"/>
                    <a:pt x="116" y="1269"/>
                    <a:pt x="116" y="1269"/>
                  </a:cubicBezTo>
                  <a:cubicBezTo>
                    <a:pt x="247" y="1495"/>
                    <a:pt x="490" y="1648"/>
                    <a:pt x="770" y="1648"/>
                  </a:cubicBezTo>
                  <a:cubicBezTo>
                    <a:pt x="922" y="1648"/>
                    <a:pt x="1062" y="1603"/>
                    <a:pt x="1180" y="1527"/>
                  </a:cubicBezTo>
                  <a:cubicBezTo>
                    <a:pt x="1095" y="1418"/>
                    <a:pt x="1095" y="1418"/>
                    <a:pt x="1095" y="1418"/>
                  </a:cubicBezTo>
                  <a:cubicBezTo>
                    <a:pt x="1001" y="1476"/>
                    <a:pt x="890" y="1511"/>
                    <a:pt x="770" y="1511"/>
                  </a:cubicBezTo>
                  <a:close/>
                  <a:moveTo>
                    <a:pt x="153" y="901"/>
                  </a:moveTo>
                  <a:cubicBezTo>
                    <a:pt x="153" y="898"/>
                    <a:pt x="152" y="896"/>
                    <a:pt x="152" y="893"/>
                  </a:cubicBezTo>
                  <a:cubicBezTo>
                    <a:pt x="152" y="575"/>
                    <a:pt x="393" y="314"/>
                    <a:pt x="702" y="279"/>
                  </a:cubicBezTo>
                  <a:cubicBezTo>
                    <a:pt x="702" y="412"/>
                    <a:pt x="702" y="412"/>
                    <a:pt x="702" y="412"/>
                  </a:cubicBezTo>
                  <a:cubicBezTo>
                    <a:pt x="908" y="206"/>
                    <a:pt x="908" y="206"/>
                    <a:pt x="908" y="206"/>
                  </a:cubicBezTo>
                  <a:cubicBezTo>
                    <a:pt x="702" y="0"/>
                    <a:pt x="702" y="0"/>
                    <a:pt x="702" y="0"/>
                  </a:cubicBezTo>
                  <a:cubicBezTo>
                    <a:pt x="702" y="141"/>
                    <a:pt x="702" y="141"/>
                    <a:pt x="702" y="141"/>
                  </a:cubicBezTo>
                  <a:cubicBezTo>
                    <a:pt x="317" y="175"/>
                    <a:pt x="15" y="499"/>
                    <a:pt x="15" y="893"/>
                  </a:cubicBezTo>
                  <a:cubicBezTo>
                    <a:pt x="15" y="902"/>
                    <a:pt x="16" y="911"/>
                    <a:pt x="16" y="920"/>
                  </a:cubicBezTo>
                  <a:lnTo>
                    <a:pt x="153" y="901"/>
                  </a:lnTo>
                  <a:close/>
                  <a:moveTo>
                    <a:pt x="573" y="862"/>
                  </a:moveTo>
                  <a:cubicBezTo>
                    <a:pt x="556" y="922"/>
                    <a:pt x="563" y="984"/>
                    <a:pt x="602" y="1039"/>
                  </a:cubicBezTo>
                  <a:cubicBezTo>
                    <a:pt x="664" y="947"/>
                    <a:pt x="780" y="849"/>
                    <a:pt x="860" y="830"/>
                  </a:cubicBezTo>
                  <a:cubicBezTo>
                    <a:pt x="696" y="949"/>
                    <a:pt x="604" y="1116"/>
                    <a:pt x="592" y="1305"/>
                  </a:cubicBezTo>
                  <a:cubicBezTo>
                    <a:pt x="661" y="1305"/>
                    <a:pt x="661" y="1305"/>
                    <a:pt x="661" y="1305"/>
                  </a:cubicBezTo>
                  <a:cubicBezTo>
                    <a:pt x="660" y="1233"/>
                    <a:pt x="670" y="1144"/>
                    <a:pt x="695" y="1103"/>
                  </a:cubicBezTo>
                  <a:cubicBezTo>
                    <a:pt x="758" y="1124"/>
                    <a:pt x="827" y="1112"/>
                    <a:pt x="887" y="1061"/>
                  </a:cubicBezTo>
                  <a:cubicBezTo>
                    <a:pt x="1006" y="961"/>
                    <a:pt x="961" y="708"/>
                    <a:pt x="1170" y="679"/>
                  </a:cubicBezTo>
                  <a:cubicBezTo>
                    <a:pt x="890" y="526"/>
                    <a:pt x="624" y="688"/>
                    <a:pt x="573" y="86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bg-BG"/>
            </a:p>
          </p:txBody>
        </p:sp>
      </p:grpSp>
      <p:grpSp>
        <p:nvGrpSpPr>
          <p:cNvPr id="5" name="Group 4"/>
          <p:cNvGrpSpPr/>
          <p:nvPr/>
        </p:nvGrpSpPr>
        <p:grpSpPr>
          <a:xfrm>
            <a:off x="18831421" y="4756802"/>
            <a:ext cx="4702934" cy="5317592"/>
            <a:chOff x="18831421" y="4756802"/>
            <a:chExt cx="4702934" cy="5317592"/>
          </a:xfrm>
        </p:grpSpPr>
        <p:sp>
          <p:nvSpPr>
            <p:cNvPr id="86" name="TextBox 30"/>
            <p:cNvSpPr txBox="1">
              <a:spLocks noChangeArrowheads="1"/>
            </p:cNvSpPr>
            <p:nvPr/>
          </p:nvSpPr>
          <p:spPr bwMode="auto">
            <a:xfrm>
              <a:off x="19534491" y="7027406"/>
              <a:ext cx="3370589"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r>
                <a:rPr lang="en-US" sz="2400" dirty="0">
                  <a:solidFill>
                    <a:schemeClr val="bg1"/>
                  </a:solidFill>
                  <a:latin typeface="Lato Light"/>
                  <a:ea typeface="Open Sans Light" panose="020B0306030504020204" pitchFamily="34" charset="0"/>
                  <a:cs typeface="Lato Light"/>
                </a:rPr>
                <a:t>Lorem Ipsum has two main </a:t>
              </a:r>
              <a:r>
                <a:rPr lang="en-US" sz="2400" dirty="0" smtClean="0">
                  <a:solidFill>
                    <a:schemeClr val="bg1"/>
                  </a:solidFill>
                  <a:latin typeface="Lato Light"/>
                  <a:ea typeface="Open Sans Light" panose="020B0306030504020204" pitchFamily="34" charset="0"/>
                  <a:cs typeface="Lato Light"/>
                </a:rPr>
                <a:t>data </a:t>
              </a:r>
              <a:r>
                <a:rPr lang="en-US" sz="2400" dirty="0">
                  <a:solidFill>
                    <a:schemeClr val="bg1"/>
                  </a:solidFill>
                  <a:latin typeface="Lato Light"/>
                  <a:ea typeface="Open Sans Light" panose="020B0306030504020204" pitchFamily="34" charset="0"/>
                  <a:cs typeface="Lato Light"/>
                </a:rPr>
                <a:t>statistical this </a:t>
              </a:r>
              <a:r>
                <a:rPr lang="en-US" sz="2400" dirty="0" smtClean="0">
                  <a:solidFill>
                    <a:schemeClr val="bg1"/>
                  </a:solidFill>
                  <a:latin typeface="Lato Light"/>
                  <a:ea typeface="Open Sans Light" panose="020B0306030504020204" pitchFamily="34" charset="0"/>
                  <a:cs typeface="Lato Light"/>
                </a:rPr>
                <a:t>methodologies.</a:t>
              </a:r>
            </a:p>
            <a:p>
              <a:endParaRPr lang="en-US" sz="2400" dirty="0" smtClean="0">
                <a:solidFill>
                  <a:schemeClr val="bg1"/>
                </a:solidFill>
                <a:latin typeface="Lato Light"/>
                <a:ea typeface="Open Sans Light" panose="020B0306030504020204" pitchFamily="34" charset="0"/>
                <a:cs typeface="Lato Light"/>
              </a:endParaRPr>
            </a:p>
            <a:p>
              <a:r>
                <a:rPr lang="en-US" sz="2400" b="1" dirty="0" smtClean="0">
                  <a:solidFill>
                    <a:schemeClr val="bg1"/>
                  </a:solidFill>
                  <a:latin typeface="Calibri"/>
                  <a:ea typeface="Open Sans Light" panose="020B0306030504020204" pitchFamily="34" charset="0"/>
                  <a:cs typeface="Calibri"/>
                </a:rPr>
                <a:t>Data </a:t>
              </a:r>
              <a:r>
                <a:rPr lang="en-US" sz="2400" b="1" dirty="0">
                  <a:solidFill>
                    <a:schemeClr val="bg1"/>
                  </a:solidFill>
                  <a:latin typeface="Calibri"/>
                  <a:ea typeface="Open Sans Light" panose="020B0306030504020204" pitchFamily="34" charset="0"/>
                  <a:cs typeface="Calibri"/>
                </a:rPr>
                <a:t>analysis </a:t>
              </a:r>
              <a:r>
                <a:rPr lang="en-US" sz="2400" dirty="0">
                  <a:solidFill>
                    <a:schemeClr val="bg1"/>
                  </a:solidFill>
                  <a:latin typeface="Lato Light"/>
                  <a:ea typeface="Open Sans Light" panose="020B0306030504020204" pitchFamily="34" charset="0"/>
                  <a:cs typeface="Lato Light"/>
                </a:rPr>
                <a:t>which </a:t>
              </a:r>
              <a:r>
                <a:rPr lang="en-US" sz="2400" dirty="0" smtClean="0">
                  <a:solidFill>
                    <a:schemeClr val="bg1"/>
                  </a:solidFill>
                  <a:latin typeface="Lato Light"/>
                  <a:ea typeface="Open Sans Light" panose="020B0306030504020204" pitchFamily="34" charset="0"/>
                  <a:cs typeface="Lato Light"/>
                </a:rPr>
                <a:t>summarizes </a:t>
              </a:r>
              <a:r>
                <a:rPr lang="en-US" sz="2400" dirty="0">
                  <a:solidFill>
                    <a:schemeClr val="bg1"/>
                  </a:solidFill>
                  <a:latin typeface="Lato Light"/>
                  <a:ea typeface="Open Sans Light" panose="020B0306030504020204" pitchFamily="34" charset="0"/>
                  <a:cs typeface="Lato Light"/>
                </a:rPr>
                <a:t>data</a:t>
              </a:r>
              <a:r>
                <a:rPr lang="en-US" sz="2400" dirty="0" smtClean="0">
                  <a:solidFill>
                    <a:schemeClr val="bg1"/>
                  </a:solidFill>
                  <a:latin typeface="Lato Light"/>
                  <a:ea typeface="Open Sans Light" panose="020B0306030504020204" pitchFamily="34" charset="0"/>
                  <a:cs typeface="Lato Light"/>
                </a:rPr>
                <a:t>. </a:t>
              </a:r>
              <a:r>
                <a:rPr lang="pt-BR" sz="2400" dirty="0">
                  <a:solidFill>
                    <a:schemeClr val="bg1"/>
                  </a:solidFill>
                  <a:latin typeface="Lato Light"/>
                  <a:cs typeface="Lato Light"/>
                </a:rPr>
                <a:t>sed an </a:t>
              </a:r>
              <a:r>
                <a:rPr lang="pt-BR" sz="2400" dirty="0" smtClean="0">
                  <a:solidFill>
                    <a:schemeClr val="bg1"/>
                  </a:solidFill>
                  <a:latin typeface="Lato Light"/>
                  <a:cs typeface="Lato Light"/>
                </a:rPr>
                <a:t>graecie </a:t>
              </a:r>
              <a:r>
                <a:rPr lang="pt-BR" sz="2400" dirty="0">
                  <a:solidFill>
                    <a:schemeClr val="bg1"/>
                  </a:solidFill>
                  <a:latin typeface="Lato Light"/>
                  <a:cs typeface="Lato Light"/>
                </a:rPr>
                <a:t>prompta invenire, in </a:t>
              </a:r>
              <a:r>
                <a:rPr lang="pt-BR" sz="2400" dirty="0" smtClean="0">
                  <a:solidFill>
                    <a:schemeClr val="bg1"/>
                  </a:solidFill>
                  <a:latin typeface="Lato Light"/>
                  <a:cs typeface="Lato Light"/>
                </a:rPr>
                <a:t>gubergreno</a:t>
              </a:r>
              <a:endParaRPr lang="en-US" sz="2400" dirty="0">
                <a:solidFill>
                  <a:schemeClr val="bg1"/>
                </a:solidFill>
                <a:latin typeface="Lato Light"/>
                <a:ea typeface="Open Sans Light" panose="020B0306030504020204" pitchFamily="34" charset="0"/>
                <a:cs typeface="Lato Light"/>
              </a:endParaRPr>
            </a:p>
          </p:txBody>
        </p:sp>
        <p:sp>
          <p:nvSpPr>
            <p:cNvPr id="91" name="TextBox 31"/>
            <p:cNvSpPr txBox="1">
              <a:spLocks noChangeArrowheads="1"/>
            </p:cNvSpPr>
            <p:nvPr/>
          </p:nvSpPr>
          <p:spPr bwMode="auto">
            <a:xfrm>
              <a:off x="18831421" y="6010759"/>
              <a:ext cx="4702934" cy="627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id-ID" sz="4500" b="1" dirty="0" smtClean="0">
                  <a:solidFill>
                    <a:schemeClr val="accent3"/>
                  </a:solidFill>
                  <a:latin typeface="Calibri"/>
                  <a:cs typeface="Calibri"/>
                </a:rPr>
                <a:t>SUPPORT</a:t>
              </a:r>
              <a:endParaRPr lang="id-ID" sz="4500" b="1" dirty="0">
                <a:solidFill>
                  <a:schemeClr val="accent3"/>
                </a:solidFill>
                <a:latin typeface="Calibri"/>
                <a:cs typeface="Calibri"/>
              </a:endParaRPr>
            </a:p>
          </p:txBody>
        </p:sp>
        <p:sp>
          <p:nvSpPr>
            <p:cNvPr id="92" name="Rounded Rectangle 91"/>
            <p:cNvSpPr/>
            <p:nvPr/>
          </p:nvSpPr>
          <p:spPr>
            <a:xfrm>
              <a:off x="19648943" y="6695754"/>
              <a:ext cx="3044831" cy="8778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pPr algn="ctr"/>
              <a:endParaRPr lang="bg-BG"/>
            </a:p>
          </p:txBody>
        </p:sp>
        <p:sp>
          <p:nvSpPr>
            <p:cNvPr id="81" name="Freeform 102"/>
            <p:cNvSpPr>
              <a:spLocks noChangeArrowheads="1"/>
            </p:cNvSpPr>
            <p:nvPr/>
          </p:nvSpPr>
          <p:spPr bwMode="auto">
            <a:xfrm>
              <a:off x="20563726" y="4756802"/>
              <a:ext cx="1142405" cy="1021081"/>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3"/>
            </a:solidFill>
            <a:ln>
              <a:noFill/>
            </a:ln>
            <a:effectLst/>
            <a:extLst/>
          </p:spPr>
          <p:txBody>
            <a:bodyPr wrap="none" anchor="ctr"/>
            <a:lstStyle/>
            <a:p>
              <a:endParaRPr lang="en-US" dirty="0"/>
            </a:p>
          </p:txBody>
        </p:sp>
      </p:grpSp>
    </p:spTree>
    <p:extLst>
      <p:ext uri="{BB962C8B-B14F-4D97-AF65-F5344CB8AC3E}">
        <p14:creationId xmlns:p14="http://schemas.microsoft.com/office/powerpoint/2010/main" val="2960348852"/>
      </p:ext>
    </p:extLst>
  </p:cSld>
  <p:clrMapOvr>
    <a:masterClrMapping/>
  </p:clrMapOvr>
  <p:transition xmlns:p14="http://schemas.microsoft.com/office/powerpoint/2010/main" spd="slow" advClick="0" advTm="3000">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par>
                          <p:cTn id="14" fill="hold">
                            <p:stCondLst>
                              <p:cond delay="1500"/>
                            </p:stCondLst>
                            <p:childTnLst>
                              <p:par>
                                <p:cTn id="15" presetID="10"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par>
                          <p:cTn id="22" fill="hold">
                            <p:stCondLst>
                              <p:cond delay="2500"/>
                            </p:stCondLst>
                            <p:childTnLst>
                              <p:par>
                                <p:cTn id="23" presetID="10"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p:cNvPicPr>
            <a:picLocks noChangeAspect="1"/>
          </p:cNvPicPr>
          <p:nvPr/>
        </p:nvPicPr>
        <p:blipFill>
          <a:blip r:embed="rId2"/>
          <a:stretch>
            <a:fillRect/>
          </a:stretch>
        </p:blipFill>
        <p:spPr>
          <a:xfrm>
            <a:off x="13179038" y="3767110"/>
            <a:ext cx="3207119" cy="6828484"/>
          </a:xfrm>
          <a:prstGeom prst="rect">
            <a:avLst/>
          </a:prstGeom>
        </p:spPr>
      </p:pic>
      <p:pic>
        <p:nvPicPr>
          <p:cNvPr id="45" name="Picture 44"/>
          <p:cNvPicPr>
            <a:picLocks noChangeAspect="1"/>
          </p:cNvPicPr>
          <p:nvPr/>
        </p:nvPicPr>
        <p:blipFill>
          <a:blip r:embed="rId2"/>
          <a:stretch>
            <a:fillRect/>
          </a:stretch>
        </p:blipFill>
        <p:spPr>
          <a:xfrm>
            <a:off x="7809489" y="3767110"/>
            <a:ext cx="3207119" cy="6828484"/>
          </a:xfrm>
          <a:prstGeom prst="rect">
            <a:avLst/>
          </a:prstGeom>
        </p:spPr>
      </p:pic>
      <p:pic>
        <p:nvPicPr>
          <p:cNvPr id="46" name="Picture 45"/>
          <p:cNvPicPr>
            <a:picLocks noChangeAspect="1"/>
          </p:cNvPicPr>
          <p:nvPr/>
        </p:nvPicPr>
        <p:blipFill>
          <a:blip r:embed="rId2"/>
          <a:stretch>
            <a:fillRect/>
          </a:stretch>
        </p:blipFill>
        <p:spPr>
          <a:xfrm>
            <a:off x="9912267" y="3031318"/>
            <a:ext cx="4158039" cy="8853148"/>
          </a:xfrm>
          <a:prstGeom prst="rect">
            <a:avLst/>
          </a:prstGeom>
        </p:spPr>
      </p:pic>
      <p:sp>
        <p:nvSpPr>
          <p:cNvPr id="7" name="TextBox 6"/>
          <p:cNvSpPr txBox="1"/>
          <p:nvPr/>
        </p:nvSpPr>
        <p:spPr>
          <a:xfrm>
            <a:off x="3631538" y="4062008"/>
            <a:ext cx="3946668" cy="800232"/>
          </a:xfrm>
          <a:prstGeom prst="rect">
            <a:avLst/>
          </a:prstGeom>
          <a:noFill/>
        </p:spPr>
        <p:txBody>
          <a:bodyPr wrap="square" lIns="243755" tIns="121878" rIns="243755" bIns="121878" rtlCol="0">
            <a:spAutoFit/>
          </a:bodyPr>
          <a:lstStyle/>
          <a:p>
            <a:r>
              <a:rPr lang="en-US" dirty="0">
                <a:solidFill>
                  <a:schemeClr val="tx2"/>
                </a:solidFill>
                <a:latin typeface="Lato Regular"/>
                <a:cs typeface="Lato Regular"/>
              </a:rPr>
              <a:t>Search</a:t>
            </a:r>
          </a:p>
        </p:txBody>
      </p:sp>
      <p:sp>
        <p:nvSpPr>
          <p:cNvPr id="8" name="TextBox 7"/>
          <p:cNvSpPr txBox="1"/>
          <p:nvPr/>
        </p:nvSpPr>
        <p:spPr>
          <a:xfrm>
            <a:off x="3602366" y="4746856"/>
            <a:ext cx="3946668" cy="1354180"/>
          </a:xfrm>
          <a:prstGeom prst="rect">
            <a:avLst/>
          </a:prstGeom>
          <a:noFill/>
        </p:spPr>
        <p:txBody>
          <a:bodyPr wrap="square" lIns="243755" tIns="121878" rIns="243755" bIns="121878" rtlCol="0">
            <a:spAutoFit/>
          </a:bodyPr>
          <a:lstStyle/>
          <a:p>
            <a:r>
              <a:rPr lang="en-US" sz="2400" dirty="0">
                <a:latin typeface="Lato Light"/>
                <a:cs typeface="Lato Light"/>
              </a:rPr>
              <a:t>Lorem ipsum dolor sit amet, consectetur adipisicing elit, sed</a:t>
            </a:r>
            <a:endParaRPr lang="en-US" sz="2400" b="1" dirty="0">
              <a:latin typeface="Lato Light"/>
              <a:cs typeface="Lato Light"/>
            </a:endParaRPr>
          </a:p>
        </p:txBody>
      </p:sp>
      <p:sp>
        <p:nvSpPr>
          <p:cNvPr id="9" name="TextBox 8"/>
          <p:cNvSpPr txBox="1"/>
          <p:nvPr/>
        </p:nvSpPr>
        <p:spPr>
          <a:xfrm>
            <a:off x="3631538" y="6427956"/>
            <a:ext cx="3946668" cy="800232"/>
          </a:xfrm>
          <a:prstGeom prst="rect">
            <a:avLst/>
          </a:prstGeom>
          <a:noFill/>
        </p:spPr>
        <p:txBody>
          <a:bodyPr wrap="square" lIns="243755" tIns="121878" rIns="243755" bIns="121878" rtlCol="0">
            <a:spAutoFit/>
          </a:bodyPr>
          <a:lstStyle/>
          <a:p>
            <a:r>
              <a:rPr lang="en-US" dirty="0">
                <a:solidFill>
                  <a:schemeClr val="tx2"/>
                </a:solidFill>
                <a:latin typeface="Lato Regular"/>
                <a:cs typeface="Lato Regular"/>
              </a:rPr>
              <a:t>Tags</a:t>
            </a:r>
          </a:p>
        </p:txBody>
      </p:sp>
      <p:sp>
        <p:nvSpPr>
          <p:cNvPr id="10" name="TextBox 9"/>
          <p:cNvSpPr txBox="1"/>
          <p:nvPr/>
        </p:nvSpPr>
        <p:spPr>
          <a:xfrm>
            <a:off x="3602366" y="7112802"/>
            <a:ext cx="3946668" cy="1354180"/>
          </a:xfrm>
          <a:prstGeom prst="rect">
            <a:avLst/>
          </a:prstGeom>
          <a:noFill/>
        </p:spPr>
        <p:txBody>
          <a:bodyPr wrap="square" lIns="243755" tIns="121878" rIns="243755" bIns="121878" rtlCol="0">
            <a:spAutoFit/>
          </a:bodyPr>
          <a:lstStyle/>
          <a:p>
            <a:r>
              <a:rPr lang="en-US" sz="2400" dirty="0">
                <a:latin typeface="Lato Light"/>
                <a:cs typeface="Lato Light"/>
              </a:rPr>
              <a:t>Lorem ipsum dolor sit amet, consectetur adipisicing elit, sed</a:t>
            </a:r>
            <a:endParaRPr lang="en-US" sz="2400" b="1" dirty="0">
              <a:latin typeface="Lato Light"/>
              <a:cs typeface="Lato Light"/>
            </a:endParaRPr>
          </a:p>
        </p:txBody>
      </p:sp>
      <p:sp>
        <p:nvSpPr>
          <p:cNvPr id="11" name="TextBox 10"/>
          <p:cNvSpPr txBox="1"/>
          <p:nvPr/>
        </p:nvSpPr>
        <p:spPr>
          <a:xfrm>
            <a:off x="3631538" y="8707076"/>
            <a:ext cx="3946668" cy="800232"/>
          </a:xfrm>
          <a:prstGeom prst="rect">
            <a:avLst/>
          </a:prstGeom>
          <a:noFill/>
        </p:spPr>
        <p:txBody>
          <a:bodyPr wrap="square" lIns="243755" tIns="121878" rIns="243755" bIns="121878" rtlCol="0">
            <a:spAutoFit/>
          </a:bodyPr>
          <a:lstStyle/>
          <a:p>
            <a:r>
              <a:rPr lang="en-US" dirty="0">
                <a:solidFill>
                  <a:schemeClr val="tx2"/>
                </a:solidFill>
                <a:latin typeface="Lato Regular"/>
                <a:cs typeface="Lato Regular"/>
              </a:rPr>
              <a:t>Messages</a:t>
            </a:r>
          </a:p>
        </p:txBody>
      </p:sp>
      <p:sp>
        <p:nvSpPr>
          <p:cNvPr id="12" name="TextBox 11"/>
          <p:cNvSpPr txBox="1"/>
          <p:nvPr/>
        </p:nvSpPr>
        <p:spPr>
          <a:xfrm>
            <a:off x="3602366" y="9391924"/>
            <a:ext cx="3946668" cy="1354180"/>
          </a:xfrm>
          <a:prstGeom prst="rect">
            <a:avLst/>
          </a:prstGeom>
          <a:noFill/>
        </p:spPr>
        <p:txBody>
          <a:bodyPr wrap="square" lIns="243755" tIns="121878" rIns="243755" bIns="121878" rtlCol="0">
            <a:spAutoFit/>
          </a:bodyPr>
          <a:lstStyle/>
          <a:p>
            <a:r>
              <a:rPr lang="en-US" sz="2400" dirty="0">
                <a:latin typeface="Lato Light"/>
                <a:cs typeface="Lato Light"/>
              </a:rPr>
              <a:t>Lorem ipsum dolor sit amet, consectetur adipisicing elit, sed</a:t>
            </a:r>
            <a:endParaRPr lang="en-US" sz="2400" b="1" dirty="0">
              <a:latin typeface="Lato Light"/>
              <a:cs typeface="Lato Light"/>
            </a:endParaRPr>
          </a:p>
        </p:txBody>
      </p:sp>
      <p:sp>
        <p:nvSpPr>
          <p:cNvPr id="13" name="TextBox 12"/>
          <p:cNvSpPr txBox="1"/>
          <p:nvPr/>
        </p:nvSpPr>
        <p:spPr>
          <a:xfrm>
            <a:off x="18825304" y="4014796"/>
            <a:ext cx="3976540" cy="800232"/>
          </a:xfrm>
          <a:prstGeom prst="rect">
            <a:avLst/>
          </a:prstGeom>
          <a:noFill/>
        </p:spPr>
        <p:txBody>
          <a:bodyPr wrap="square" lIns="243755" tIns="121878" rIns="243755" bIns="121878" rtlCol="0">
            <a:spAutoFit/>
          </a:bodyPr>
          <a:lstStyle/>
          <a:p>
            <a:r>
              <a:rPr lang="en-US" dirty="0">
                <a:solidFill>
                  <a:schemeClr val="tx2"/>
                </a:solidFill>
                <a:latin typeface="Lato Regular"/>
                <a:cs typeface="Lato Regular"/>
              </a:rPr>
              <a:t>Quality</a:t>
            </a:r>
          </a:p>
        </p:txBody>
      </p:sp>
      <p:sp>
        <p:nvSpPr>
          <p:cNvPr id="14" name="TextBox 13"/>
          <p:cNvSpPr txBox="1"/>
          <p:nvPr/>
        </p:nvSpPr>
        <p:spPr>
          <a:xfrm>
            <a:off x="18795910" y="4674558"/>
            <a:ext cx="3976540" cy="1354180"/>
          </a:xfrm>
          <a:prstGeom prst="rect">
            <a:avLst/>
          </a:prstGeom>
          <a:noFill/>
        </p:spPr>
        <p:txBody>
          <a:bodyPr wrap="square" lIns="243755" tIns="121878" rIns="243755" bIns="121878" rtlCol="0">
            <a:spAutoFit/>
          </a:bodyPr>
          <a:lstStyle/>
          <a:p>
            <a:r>
              <a:rPr lang="en-US" sz="2400" dirty="0">
                <a:latin typeface="Lato Light"/>
                <a:cs typeface="Lato Light"/>
              </a:rPr>
              <a:t>Lorem ipsum dolor sit amet, consectetur adipisicing elit, sed</a:t>
            </a:r>
            <a:endParaRPr lang="en-US" sz="2400" b="1" dirty="0">
              <a:latin typeface="Lato Light"/>
              <a:cs typeface="Lato Light"/>
            </a:endParaRPr>
          </a:p>
        </p:txBody>
      </p:sp>
      <p:sp>
        <p:nvSpPr>
          <p:cNvPr id="15" name="TextBox 14"/>
          <p:cNvSpPr txBox="1"/>
          <p:nvPr/>
        </p:nvSpPr>
        <p:spPr>
          <a:xfrm>
            <a:off x="18825304" y="6425302"/>
            <a:ext cx="3976540" cy="800232"/>
          </a:xfrm>
          <a:prstGeom prst="rect">
            <a:avLst/>
          </a:prstGeom>
          <a:noFill/>
        </p:spPr>
        <p:txBody>
          <a:bodyPr wrap="square" lIns="243755" tIns="121878" rIns="243755" bIns="121878" rtlCol="0">
            <a:spAutoFit/>
          </a:bodyPr>
          <a:lstStyle/>
          <a:p>
            <a:r>
              <a:rPr lang="en-US" dirty="0">
                <a:solidFill>
                  <a:schemeClr val="tx2"/>
                </a:solidFill>
                <a:latin typeface="Lato Regular"/>
                <a:cs typeface="Lato Regular"/>
              </a:rPr>
              <a:t>Security</a:t>
            </a:r>
          </a:p>
        </p:txBody>
      </p:sp>
      <p:sp>
        <p:nvSpPr>
          <p:cNvPr id="16" name="TextBox 15"/>
          <p:cNvSpPr txBox="1"/>
          <p:nvPr/>
        </p:nvSpPr>
        <p:spPr>
          <a:xfrm>
            <a:off x="18795910" y="7085064"/>
            <a:ext cx="3976540" cy="1354180"/>
          </a:xfrm>
          <a:prstGeom prst="rect">
            <a:avLst/>
          </a:prstGeom>
          <a:noFill/>
        </p:spPr>
        <p:txBody>
          <a:bodyPr wrap="square" lIns="243755" tIns="121878" rIns="243755" bIns="121878" rtlCol="0">
            <a:spAutoFit/>
          </a:bodyPr>
          <a:lstStyle/>
          <a:p>
            <a:r>
              <a:rPr lang="en-US" sz="2400" dirty="0">
                <a:latin typeface="Lato Light"/>
                <a:cs typeface="Lato Light"/>
              </a:rPr>
              <a:t>Lorem ipsum dolor sit amet, consectetur adipisicing elit, sed</a:t>
            </a:r>
            <a:endParaRPr lang="en-US" sz="2400" b="1" dirty="0">
              <a:latin typeface="Lato Light"/>
              <a:cs typeface="Lato Light"/>
            </a:endParaRPr>
          </a:p>
        </p:txBody>
      </p:sp>
      <p:sp>
        <p:nvSpPr>
          <p:cNvPr id="17" name="TextBox 16"/>
          <p:cNvSpPr txBox="1"/>
          <p:nvPr/>
        </p:nvSpPr>
        <p:spPr>
          <a:xfrm>
            <a:off x="18825304" y="8682142"/>
            <a:ext cx="3976540" cy="800232"/>
          </a:xfrm>
          <a:prstGeom prst="rect">
            <a:avLst/>
          </a:prstGeom>
          <a:noFill/>
        </p:spPr>
        <p:txBody>
          <a:bodyPr wrap="square" lIns="243755" tIns="121878" rIns="243755" bIns="121878" rtlCol="0">
            <a:spAutoFit/>
          </a:bodyPr>
          <a:lstStyle/>
          <a:p>
            <a:r>
              <a:rPr lang="en-US" dirty="0">
                <a:solidFill>
                  <a:schemeClr val="tx2"/>
                </a:solidFill>
                <a:latin typeface="Lato Regular"/>
                <a:cs typeface="Lato Regular"/>
              </a:rPr>
              <a:t>Favorites</a:t>
            </a:r>
          </a:p>
        </p:txBody>
      </p:sp>
      <p:sp>
        <p:nvSpPr>
          <p:cNvPr id="18" name="TextBox 17"/>
          <p:cNvSpPr txBox="1"/>
          <p:nvPr/>
        </p:nvSpPr>
        <p:spPr>
          <a:xfrm>
            <a:off x="18795910" y="9319624"/>
            <a:ext cx="3976540" cy="1354180"/>
          </a:xfrm>
          <a:prstGeom prst="rect">
            <a:avLst/>
          </a:prstGeom>
          <a:noFill/>
        </p:spPr>
        <p:txBody>
          <a:bodyPr wrap="square" lIns="243755" tIns="121878" rIns="243755" bIns="121878" rtlCol="0">
            <a:spAutoFit/>
          </a:bodyPr>
          <a:lstStyle/>
          <a:p>
            <a:r>
              <a:rPr lang="en-US" sz="2400" dirty="0">
                <a:latin typeface="Lato Light"/>
                <a:cs typeface="Lato Light"/>
              </a:rPr>
              <a:t>Lorem ipsum dolor sit amet, consectetur adipisicing elit, sed</a:t>
            </a:r>
            <a:endParaRPr lang="en-US" sz="2400" b="1" dirty="0">
              <a:latin typeface="Lato Light"/>
              <a:cs typeface="Lato Light"/>
            </a:endParaRPr>
          </a:p>
        </p:txBody>
      </p:sp>
      <p:grpSp>
        <p:nvGrpSpPr>
          <p:cNvPr id="19" name="Group 18"/>
          <p:cNvGrpSpPr/>
          <p:nvPr/>
        </p:nvGrpSpPr>
        <p:grpSpPr>
          <a:xfrm>
            <a:off x="1961722" y="4073673"/>
            <a:ext cx="1521602" cy="1591898"/>
            <a:chOff x="1523720" y="4073671"/>
            <a:chExt cx="1522197" cy="1591898"/>
          </a:xfrm>
        </p:grpSpPr>
        <p:sp>
          <p:nvSpPr>
            <p:cNvPr id="20" name="Oval 19"/>
            <p:cNvSpPr/>
            <p:nvPr/>
          </p:nvSpPr>
          <p:spPr>
            <a:xfrm>
              <a:off x="1523720" y="4073671"/>
              <a:ext cx="1522197" cy="159189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AutoShape 115"/>
            <p:cNvSpPr>
              <a:spLocks/>
            </p:cNvSpPr>
            <p:nvPr/>
          </p:nvSpPr>
          <p:spPr bwMode="auto">
            <a:xfrm>
              <a:off x="1911609" y="4451102"/>
              <a:ext cx="820217" cy="82767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57" y="18801"/>
                  </a:moveTo>
                  <a:cubicBezTo>
                    <a:pt x="21518" y="18965"/>
                    <a:pt x="21599" y="19177"/>
                    <a:pt x="21599" y="19436"/>
                  </a:cubicBezTo>
                  <a:cubicBezTo>
                    <a:pt x="21599" y="19580"/>
                    <a:pt x="21518" y="19775"/>
                    <a:pt x="21357" y="20018"/>
                  </a:cubicBezTo>
                  <a:cubicBezTo>
                    <a:pt x="21193" y="20261"/>
                    <a:pt x="20989" y="20504"/>
                    <a:pt x="20746" y="20741"/>
                  </a:cubicBezTo>
                  <a:cubicBezTo>
                    <a:pt x="20503" y="20978"/>
                    <a:pt x="20260" y="21184"/>
                    <a:pt x="20023" y="21348"/>
                  </a:cubicBezTo>
                  <a:cubicBezTo>
                    <a:pt x="19783" y="21518"/>
                    <a:pt x="19593" y="21599"/>
                    <a:pt x="19447" y="21599"/>
                  </a:cubicBezTo>
                  <a:cubicBezTo>
                    <a:pt x="19189" y="21599"/>
                    <a:pt x="18975" y="21515"/>
                    <a:pt x="18811" y="21343"/>
                  </a:cubicBezTo>
                  <a:lnTo>
                    <a:pt x="13957" y="16502"/>
                  </a:lnTo>
                  <a:cubicBezTo>
                    <a:pt x="13217" y="16980"/>
                    <a:pt x="12428" y="17350"/>
                    <a:pt x="11589" y="17604"/>
                  </a:cubicBezTo>
                  <a:cubicBezTo>
                    <a:pt x="10750" y="17864"/>
                    <a:pt x="9891" y="17991"/>
                    <a:pt x="9007" y="17991"/>
                  </a:cubicBezTo>
                  <a:cubicBezTo>
                    <a:pt x="7769" y="17991"/>
                    <a:pt x="6608" y="17759"/>
                    <a:pt x="5517" y="17290"/>
                  </a:cubicBezTo>
                  <a:cubicBezTo>
                    <a:pt x="4427" y="16822"/>
                    <a:pt x="3469" y="16175"/>
                    <a:pt x="2644" y="15353"/>
                  </a:cubicBezTo>
                  <a:cubicBezTo>
                    <a:pt x="1816" y="14534"/>
                    <a:pt x="1172" y="13580"/>
                    <a:pt x="700" y="12487"/>
                  </a:cubicBezTo>
                  <a:cubicBezTo>
                    <a:pt x="231" y="11400"/>
                    <a:pt x="0" y="10236"/>
                    <a:pt x="0" y="8999"/>
                  </a:cubicBezTo>
                  <a:cubicBezTo>
                    <a:pt x="0" y="7768"/>
                    <a:pt x="231" y="6602"/>
                    <a:pt x="700" y="5515"/>
                  </a:cubicBezTo>
                  <a:cubicBezTo>
                    <a:pt x="1169" y="4422"/>
                    <a:pt x="1816" y="3467"/>
                    <a:pt x="2644" y="2645"/>
                  </a:cubicBezTo>
                  <a:cubicBezTo>
                    <a:pt x="3469" y="1827"/>
                    <a:pt x="4424" y="1180"/>
                    <a:pt x="5512" y="708"/>
                  </a:cubicBezTo>
                  <a:cubicBezTo>
                    <a:pt x="6600" y="237"/>
                    <a:pt x="7764" y="0"/>
                    <a:pt x="9007" y="0"/>
                  </a:cubicBezTo>
                  <a:cubicBezTo>
                    <a:pt x="10244" y="0"/>
                    <a:pt x="11403" y="237"/>
                    <a:pt x="12488" y="708"/>
                  </a:cubicBezTo>
                  <a:cubicBezTo>
                    <a:pt x="13573" y="1180"/>
                    <a:pt x="14530" y="1827"/>
                    <a:pt x="15358" y="2645"/>
                  </a:cubicBezTo>
                  <a:cubicBezTo>
                    <a:pt x="16183" y="3467"/>
                    <a:pt x="16830" y="4422"/>
                    <a:pt x="17299" y="5515"/>
                  </a:cubicBezTo>
                  <a:cubicBezTo>
                    <a:pt x="17768" y="6602"/>
                    <a:pt x="18003" y="7768"/>
                    <a:pt x="18003" y="8999"/>
                  </a:cubicBezTo>
                  <a:cubicBezTo>
                    <a:pt x="18003" y="9886"/>
                    <a:pt x="17873" y="10747"/>
                    <a:pt x="17616" y="11589"/>
                  </a:cubicBezTo>
                  <a:cubicBezTo>
                    <a:pt x="17359" y="12433"/>
                    <a:pt x="16991" y="13218"/>
                    <a:pt x="16514" y="13947"/>
                  </a:cubicBezTo>
                  <a:lnTo>
                    <a:pt x="21357" y="18801"/>
                  </a:lnTo>
                  <a:close/>
                  <a:moveTo>
                    <a:pt x="3596" y="8999"/>
                  </a:moveTo>
                  <a:cubicBezTo>
                    <a:pt x="3596" y="9759"/>
                    <a:pt x="3740" y="10465"/>
                    <a:pt x="4028" y="11117"/>
                  </a:cubicBezTo>
                  <a:cubicBezTo>
                    <a:pt x="4317" y="11770"/>
                    <a:pt x="4707" y="12337"/>
                    <a:pt x="5193" y="12820"/>
                  </a:cubicBezTo>
                  <a:cubicBezTo>
                    <a:pt x="5679" y="13300"/>
                    <a:pt x="6252" y="13684"/>
                    <a:pt x="6908" y="13969"/>
                  </a:cubicBezTo>
                  <a:cubicBezTo>
                    <a:pt x="7566" y="14252"/>
                    <a:pt x="8264" y="14393"/>
                    <a:pt x="9004" y="14393"/>
                  </a:cubicBezTo>
                  <a:cubicBezTo>
                    <a:pt x="9744" y="14393"/>
                    <a:pt x="10439" y="14252"/>
                    <a:pt x="11092" y="13969"/>
                  </a:cubicBezTo>
                  <a:cubicBezTo>
                    <a:pt x="11745" y="13684"/>
                    <a:pt x="12318" y="13300"/>
                    <a:pt x="12801" y="12820"/>
                  </a:cubicBezTo>
                  <a:cubicBezTo>
                    <a:pt x="13290" y="12337"/>
                    <a:pt x="13677" y="11770"/>
                    <a:pt x="13965" y="11117"/>
                  </a:cubicBezTo>
                  <a:cubicBezTo>
                    <a:pt x="14254" y="10465"/>
                    <a:pt x="14398" y="9759"/>
                    <a:pt x="14398" y="8999"/>
                  </a:cubicBezTo>
                  <a:cubicBezTo>
                    <a:pt x="14398" y="8259"/>
                    <a:pt x="14254" y="7565"/>
                    <a:pt x="13965" y="6912"/>
                  </a:cubicBezTo>
                  <a:cubicBezTo>
                    <a:pt x="13674" y="6257"/>
                    <a:pt x="13290" y="5684"/>
                    <a:pt x="12801" y="5192"/>
                  </a:cubicBezTo>
                  <a:cubicBezTo>
                    <a:pt x="12315" y="4704"/>
                    <a:pt x="11745" y="4317"/>
                    <a:pt x="11092" y="4032"/>
                  </a:cubicBezTo>
                  <a:cubicBezTo>
                    <a:pt x="10439" y="3749"/>
                    <a:pt x="9741" y="3605"/>
                    <a:pt x="9004" y="3605"/>
                  </a:cubicBezTo>
                  <a:cubicBezTo>
                    <a:pt x="8267" y="3605"/>
                    <a:pt x="7566" y="3749"/>
                    <a:pt x="6908" y="4032"/>
                  </a:cubicBezTo>
                  <a:cubicBezTo>
                    <a:pt x="6252" y="4317"/>
                    <a:pt x="5676" y="4704"/>
                    <a:pt x="5193" y="5192"/>
                  </a:cubicBezTo>
                  <a:cubicBezTo>
                    <a:pt x="4707" y="5684"/>
                    <a:pt x="4317" y="6257"/>
                    <a:pt x="4028" y="6912"/>
                  </a:cubicBezTo>
                  <a:cubicBezTo>
                    <a:pt x="3740" y="7565"/>
                    <a:pt x="3596" y="8256"/>
                    <a:pt x="3596" y="8999"/>
                  </a:cubicBezTo>
                  <a:moveTo>
                    <a:pt x="9007" y="5591"/>
                  </a:moveTo>
                  <a:cubicBezTo>
                    <a:pt x="9185" y="5591"/>
                    <a:pt x="9343" y="5656"/>
                    <a:pt x="9473" y="5785"/>
                  </a:cubicBezTo>
                  <a:cubicBezTo>
                    <a:pt x="9603" y="5918"/>
                    <a:pt x="9668" y="6082"/>
                    <a:pt x="9668" y="6279"/>
                  </a:cubicBezTo>
                  <a:cubicBezTo>
                    <a:pt x="9668" y="6460"/>
                    <a:pt x="9603" y="6616"/>
                    <a:pt x="9473" y="6745"/>
                  </a:cubicBezTo>
                  <a:cubicBezTo>
                    <a:pt x="9343" y="6878"/>
                    <a:pt x="9185" y="6943"/>
                    <a:pt x="9007" y="6943"/>
                  </a:cubicBezTo>
                  <a:cubicBezTo>
                    <a:pt x="8439" y="6943"/>
                    <a:pt x="7953" y="7144"/>
                    <a:pt x="7552" y="7536"/>
                  </a:cubicBezTo>
                  <a:cubicBezTo>
                    <a:pt x="7151" y="7934"/>
                    <a:pt x="6950" y="8423"/>
                    <a:pt x="6950" y="8996"/>
                  </a:cubicBezTo>
                  <a:cubicBezTo>
                    <a:pt x="6950" y="9180"/>
                    <a:pt x="6885" y="9332"/>
                    <a:pt x="6755" y="9465"/>
                  </a:cubicBezTo>
                  <a:cubicBezTo>
                    <a:pt x="6622" y="9595"/>
                    <a:pt x="6467" y="9657"/>
                    <a:pt x="6289" y="9657"/>
                  </a:cubicBezTo>
                  <a:cubicBezTo>
                    <a:pt x="6080" y="9657"/>
                    <a:pt x="5913" y="9595"/>
                    <a:pt x="5786" y="9465"/>
                  </a:cubicBezTo>
                  <a:cubicBezTo>
                    <a:pt x="5659" y="9332"/>
                    <a:pt x="5599" y="9180"/>
                    <a:pt x="5599" y="8996"/>
                  </a:cubicBezTo>
                  <a:cubicBezTo>
                    <a:pt x="5599" y="8539"/>
                    <a:pt x="5684" y="8104"/>
                    <a:pt x="5862" y="7686"/>
                  </a:cubicBezTo>
                  <a:cubicBezTo>
                    <a:pt x="6037" y="7271"/>
                    <a:pt x="6280" y="6907"/>
                    <a:pt x="6597" y="6590"/>
                  </a:cubicBezTo>
                  <a:cubicBezTo>
                    <a:pt x="6905" y="6277"/>
                    <a:pt x="7264" y="6028"/>
                    <a:pt x="7676" y="5856"/>
                  </a:cubicBezTo>
                  <a:cubicBezTo>
                    <a:pt x="8086" y="5681"/>
                    <a:pt x="8529" y="5591"/>
                    <a:pt x="9007" y="5591"/>
                  </a:cubicBezTo>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22" name="Group 21"/>
          <p:cNvGrpSpPr/>
          <p:nvPr/>
        </p:nvGrpSpPr>
        <p:grpSpPr>
          <a:xfrm>
            <a:off x="1987621" y="6417535"/>
            <a:ext cx="1521602" cy="1591898"/>
            <a:chOff x="1549628" y="6417533"/>
            <a:chExt cx="1522197" cy="1591898"/>
          </a:xfrm>
        </p:grpSpPr>
        <p:sp>
          <p:nvSpPr>
            <p:cNvPr id="23" name="Oval 22"/>
            <p:cNvSpPr/>
            <p:nvPr/>
          </p:nvSpPr>
          <p:spPr>
            <a:xfrm>
              <a:off x="1549628" y="6417533"/>
              <a:ext cx="1522197" cy="159189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4" name="AutoShape 60"/>
            <p:cNvSpPr>
              <a:spLocks noChangeAspect="1"/>
            </p:cNvSpPr>
            <p:nvPr/>
          </p:nvSpPr>
          <p:spPr bwMode="auto">
            <a:xfrm>
              <a:off x="1940525" y="6858000"/>
              <a:ext cx="889082" cy="788146"/>
            </a:xfrm>
            <a:custGeom>
              <a:avLst/>
              <a:gdLst>
                <a:gd name="T0" fmla="*/ 10800 w 21600"/>
                <a:gd name="T1" fmla="*/ 10796 h 21592"/>
                <a:gd name="T2" fmla="*/ 10800 w 21600"/>
                <a:gd name="T3" fmla="*/ 10796 h 21592"/>
                <a:gd name="T4" fmla="*/ 10800 w 21600"/>
                <a:gd name="T5" fmla="*/ 10796 h 21592"/>
                <a:gd name="T6" fmla="*/ 10800 w 21600"/>
                <a:gd name="T7" fmla="*/ 10796 h 21592"/>
              </a:gdLst>
              <a:ahLst/>
              <a:cxnLst>
                <a:cxn ang="0">
                  <a:pos x="T0" y="T1"/>
                </a:cxn>
                <a:cxn ang="0">
                  <a:pos x="T2" y="T3"/>
                </a:cxn>
                <a:cxn ang="0">
                  <a:pos x="T4" y="T5"/>
                </a:cxn>
                <a:cxn ang="0">
                  <a:pos x="T6" y="T7"/>
                </a:cxn>
              </a:cxnLst>
              <a:rect l="0" t="0" r="r" b="b"/>
              <a:pathLst>
                <a:path w="21600" h="21592">
                  <a:moveTo>
                    <a:pt x="16719" y="11484"/>
                  </a:moveTo>
                  <a:cubicBezTo>
                    <a:pt x="16972" y="11823"/>
                    <a:pt x="17102" y="12217"/>
                    <a:pt x="17111" y="12666"/>
                  </a:cubicBezTo>
                  <a:cubicBezTo>
                    <a:pt x="17118" y="13118"/>
                    <a:pt x="16986" y="13503"/>
                    <a:pt x="16719" y="13825"/>
                  </a:cubicBezTo>
                  <a:lnTo>
                    <a:pt x="10660" y="21039"/>
                  </a:lnTo>
                  <a:cubicBezTo>
                    <a:pt x="10393" y="21361"/>
                    <a:pt x="10061" y="21530"/>
                    <a:pt x="9664" y="21548"/>
                  </a:cubicBezTo>
                  <a:cubicBezTo>
                    <a:pt x="9270" y="21568"/>
                    <a:pt x="8950" y="21398"/>
                    <a:pt x="8704" y="21039"/>
                  </a:cubicBezTo>
                  <a:lnTo>
                    <a:pt x="991" y="10768"/>
                  </a:lnTo>
                  <a:cubicBezTo>
                    <a:pt x="721" y="10408"/>
                    <a:pt x="488" y="9960"/>
                    <a:pt x="293" y="9416"/>
                  </a:cubicBezTo>
                  <a:cubicBezTo>
                    <a:pt x="98" y="8878"/>
                    <a:pt x="0" y="8375"/>
                    <a:pt x="0" y="7918"/>
                  </a:cubicBezTo>
                  <a:lnTo>
                    <a:pt x="0" y="1668"/>
                  </a:lnTo>
                  <a:cubicBezTo>
                    <a:pt x="0" y="1216"/>
                    <a:pt x="134" y="825"/>
                    <a:pt x="401" y="497"/>
                  </a:cubicBezTo>
                  <a:cubicBezTo>
                    <a:pt x="671" y="166"/>
                    <a:pt x="1003" y="0"/>
                    <a:pt x="1392" y="0"/>
                  </a:cubicBezTo>
                  <a:lnTo>
                    <a:pt x="6619" y="0"/>
                  </a:lnTo>
                  <a:cubicBezTo>
                    <a:pt x="6811" y="0"/>
                    <a:pt x="7016" y="28"/>
                    <a:pt x="7237" y="83"/>
                  </a:cubicBezTo>
                  <a:cubicBezTo>
                    <a:pt x="7456" y="138"/>
                    <a:pt x="7677" y="224"/>
                    <a:pt x="7899" y="336"/>
                  </a:cubicBezTo>
                  <a:cubicBezTo>
                    <a:pt x="8120" y="451"/>
                    <a:pt x="8332" y="580"/>
                    <a:pt x="8524" y="724"/>
                  </a:cubicBezTo>
                  <a:cubicBezTo>
                    <a:pt x="8719" y="865"/>
                    <a:pt x="8880" y="1021"/>
                    <a:pt x="9005" y="1185"/>
                  </a:cubicBezTo>
                  <a:lnTo>
                    <a:pt x="16719" y="11484"/>
                  </a:lnTo>
                  <a:close/>
                  <a:moveTo>
                    <a:pt x="3603" y="5922"/>
                  </a:moveTo>
                  <a:cubicBezTo>
                    <a:pt x="3964" y="5922"/>
                    <a:pt x="4279" y="5761"/>
                    <a:pt x="4548" y="5441"/>
                  </a:cubicBezTo>
                  <a:cubicBezTo>
                    <a:pt x="4815" y="5116"/>
                    <a:pt x="4952" y="4740"/>
                    <a:pt x="4952" y="4311"/>
                  </a:cubicBezTo>
                  <a:cubicBezTo>
                    <a:pt x="4952" y="3862"/>
                    <a:pt x="4815" y="3477"/>
                    <a:pt x="4548" y="3160"/>
                  </a:cubicBezTo>
                  <a:cubicBezTo>
                    <a:pt x="4281" y="2844"/>
                    <a:pt x="3966" y="2686"/>
                    <a:pt x="3603" y="2686"/>
                  </a:cubicBezTo>
                  <a:cubicBezTo>
                    <a:pt x="3227" y="2686"/>
                    <a:pt x="2908" y="2844"/>
                    <a:pt x="2643" y="3160"/>
                  </a:cubicBezTo>
                  <a:cubicBezTo>
                    <a:pt x="2378" y="3477"/>
                    <a:pt x="2246" y="3862"/>
                    <a:pt x="2246" y="4311"/>
                  </a:cubicBezTo>
                  <a:cubicBezTo>
                    <a:pt x="2246" y="4739"/>
                    <a:pt x="2378" y="5116"/>
                    <a:pt x="2643" y="5441"/>
                  </a:cubicBezTo>
                  <a:cubicBezTo>
                    <a:pt x="2905" y="5761"/>
                    <a:pt x="3225" y="5922"/>
                    <a:pt x="3603" y="5922"/>
                  </a:cubicBezTo>
                  <a:moveTo>
                    <a:pt x="21198" y="11510"/>
                  </a:moveTo>
                  <a:cubicBezTo>
                    <a:pt x="21465" y="11852"/>
                    <a:pt x="21599" y="12252"/>
                    <a:pt x="21599" y="12709"/>
                  </a:cubicBezTo>
                  <a:cubicBezTo>
                    <a:pt x="21599" y="13167"/>
                    <a:pt x="21465" y="13558"/>
                    <a:pt x="21198" y="13880"/>
                  </a:cubicBezTo>
                  <a:lnTo>
                    <a:pt x="15163" y="21093"/>
                  </a:lnTo>
                  <a:cubicBezTo>
                    <a:pt x="14896" y="21415"/>
                    <a:pt x="14564" y="21582"/>
                    <a:pt x="14174" y="21591"/>
                  </a:cubicBezTo>
                  <a:cubicBezTo>
                    <a:pt x="13782" y="21600"/>
                    <a:pt x="13450" y="21433"/>
                    <a:pt x="13183" y="21093"/>
                  </a:cubicBezTo>
                  <a:lnTo>
                    <a:pt x="13044" y="20903"/>
                  </a:lnTo>
                  <a:lnTo>
                    <a:pt x="18963" y="13825"/>
                  </a:lnTo>
                  <a:cubicBezTo>
                    <a:pt x="19230" y="13503"/>
                    <a:pt x="19365" y="13118"/>
                    <a:pt x="19360" y="12660"/>
                  </a:cubicBezTo>
                  <a:cubicBezTo>
                    <a:pt x="19355" y="12206"/>
                    <a:pt x="19223" y="11812"/>
                    <a:pt x="18963" y="11484"/>
                  </a:cubicBezTo>
                  <a:lnTo>
                    <a:pt x="11247" y="1185"/>
                  </a:lnTo>
                  <a:cubicBezTo>
                    <a:pt x="11009" y="865"/>
                    <a:pt x="10689" y="604"/>
                    <a:pt x="10282" y="408"/>
                  </a:cubicBezTo>
                  <a:cubicBezTo>
                    <a:pt x="9873" y="210"/>
                    <a:pt x="9484" y="83"/>
                    <a:pt x="9109" y="28"/>
                  </a:cubicBezTo>
                  <a:lnTo>
                    <a:pt x="11112" y="28"/>
                  </a:lnTo>
                  <a:cubicBezTo>
                    <a:pt x="11502" y="28"/>
                    <a:pt x="11935" y="141"/>
                    <a:pt x="12406" y="365"/>
                  </a:cubicBezTo>
                  <a:cubicBezTo>
                    <a:pt x="12878" y="589"/>
                    <a:pt x="13236" y="874"/>
                    <a:pt x="13481" y="1213"/>
                  </a:cubicBezTo>
                  <a:lnTo>
                    <a:pt x="21198" y="11510"/>
                  </a:lnTo>
                  <a:close/>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25" name="Group 24"/>
          <p:cNvGrpSpPr/>
          <p:nvPr/>
        </p:nvGrpSpPr>
        <p:grpSpPr>
          <a:xfrm>
            <a:off x="2015724" y="8769748"/>
            <a:ext cx="1521602" cy="1591900"/>
            <a:chOff x="1577743" y="8769748"/>
            <a:chExt cx="1522197" cy="1591899"/>
          </a:xfrm>
        </p:grpSpPr>
        <p:sp>
          <p:nvSpPr>
            <p:cNvPr id="26" name="Oval 25"/>
            <p:cNvSpPr/>
            <p:nvPr/>
          </p:nvSpPr>
          <p:spPr>
            <a:xfrm>
              <a:off x="1577743" y="8769748"/>
              <a:ext cx="1522197" cy="159189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AutoShape 71"/>
            <p:cNvSpPr>
              <a:spLocks noChangeAspect="1"/>
            </p:cNvSpPr>
            <p:nvPr/>
          </p:nvSpPr>
          <p:spPr bwMode="auto">
            <a:xfrm>
              <a:off x="1976987" y="9202286"/>
              <a:ext cx="767800" cy="745703"/>
            </a:xfrm>
            <a:custGeom>
              <a:avLst/>
              <a:gdLst>
                <a:gd name="T0" fmla="*/ 10800 w 21600"/>
                <a:gd name="T1" fmla="*/ 10794 h 21588"/>
                <a:gd name="T2" fmla="*/ 10800 w 21600"/>
                <a:gd name="T3" fmla="*/ 10794 h 21588"/>
                <a:gd name="T4" fmla="*/ 10800 w 21600"/>
                <a:gd name="T5" fmla="*/ 10794 h 21588"/>
                <a:gd name="T6" fmla="*/ 10800 w 21600"/>
                <a:gd name="T7" fmla="*/ 10794 h 21588"/>
              </a:gdLst>
              <a:ahLst/>
              <a:cxnLst>
                <a:cxn ang="0">
                  <a:pos x="T0" y="T1"/>
                </a:cxn>
                <a:cxn ang="0">
                  <a:pos x="T2" y="T3"/>
                </a:cxn>
                <a:cxn ang="0">
                  <a:pos x="T4" y="T5"/>
                </a:cxn>
                <a:cxn ang="0">
                  <a:pos x="T6" y="T7"/>
                </a:cxn>
              </a:cxnLst>
              <a:rect l="0" t="0" r="r" b="b"/>
              <a:pathLst>
                <a:path w="21600" h="21588">
                  <a:moveTo>
                    <a:pt x="10794" y="0"/>
                  </a:moveTo>
                  <a:cubicBezTo>
                    <a:pt x="12288" y="0"/>
                    <a:pt x="13689" y="251"/>
                    <a:pt x="14997" y="750"/>
                  </a:cubicBezTo>
                  <a:cubicBezTo>
                    <a:pt x="16304" y="1249"/>
                    <a:pt x="17445" y="1929"/>
                    <a:pt x="18422" y="2781"/>
                  </a:cubicBezTo>
                  <a:cubicBezTo>
                    <a:pt x="19399" y="3639"/>
                    <a:pt x="20173" y="4640"/>
                    <a:pt x="20743" y="5783"/>
                  </a:cubicBezTo>
                  <a:cubicBezTo>
                    <a:pt x="21315" y="6926"/>
                    <a:pt x="21599" y="8156"/>
                    <a:pt x="21599" y="9468"/>
                  </a:cubicBezTo>
                  <a:cubicBezTo>
                    <a:pt x="21599" y="10774"/>
                    <a:pt x="21315" y="12002"/>
                    <a:pt x="20743" y="13141"/>
                  </a:cubicBezTo>
                  <a:cubicBezTo>
                    <a:pt x="20173" y="14287"/>
                    <a:pt x="19399" y="15288"/>
                    <a:pt x="18422" y="16149"/>
                  </a:cubicBezTo>
                  <a:cubicBezTo>
                    <a:pt x="17445" y="17007"/>
                    <a:pt x="16304" y="17686"/>
                    <a:pt x="14997" y="18180"/>
                  </a:cubicBezTo>
                  <a:cubicBezTo>
                    <a:pt x="13689" y="18677"/>
                    <a:pt x="12288" y="18922"/>
                    <a:pt x="10794" y="18922"/>
                  </a:cubicBezTo>
                  <a:cubicBezTo>
                    <a:pt x="10104" y="18922"/>
                    <a:pt x="9426" y="18869"/>
                    <a:pt x="8767" y="18761"/>
                  </a:cubicBezTo>
                  <a:cubicBezTo>
                    <a:pt x="7444" y="20014"/>
                    <a:pt x="5900" y="20877"/>
                    <a:pt x="4135" y="21354"/>
                  </a:cubicBezTo>
                  <a:cubicBezTo>
                    <a:pt x="3947" y="21391"/>
                    <a:pt x="3758" y="21430"/>
                    <a:pt x="3565" y="21467"/>
                  </a:cubicBezTo>
                  <a:cubicBezTo>
                    <a:pt x="3375" y="21509"/>
                    <a:pt x="3170" y="21549"/>
                    <a:pt x="2951" y="21583"/>
                  </a:cubicBezTo>
                  <a:cubicBezTo>
                    <a:pt x="2831" y="21600"/>
                    <a:pt x="2727" y="21571"/>
                    <a:pt x="2643" y="21495"/>
                  </a:cubicBezTo>
                  <a:cubicBezTo>
                    <a:pt x="2556" y="21419"/>
                    <a:pt x="2497" y="21309"/>
                    <a:pt x="2466" y="21165"/>
                  </a:cubicBezTo>
                  <a:cubicBezTo>
                    <a:pt x="2438" y="21021"/>
                    <a:pt x="2457" y="20900"/>
                    <a:pt x="2523" y="20807"/>
                  </a:cubicBezTo>
                  <a:cubicBezTo>
                    <a:pt x="2591" y="20714"/>
                    <a:pt x="2666" y="20621"/>
                    <a:pt x="2749" y="20530"/>
                  </a:cubicBezTo>
                  <a:cubicBezTo>
                    <a:pt x="2920" y="20324"/>
                    <a:pt x="3083" y="20124"/>
                    <a:pt x="3233" y="19929"/>
                  </a:cubicBezTo>
                  <a:cubicBezTo>
                    <a:pt x="3384" y="19737"/>
                    <a:pt x="3521" y="19506"/>
                    <a:pt x="3645" y="19241"/>
                  </a:cubicBezTo>
                  <a:cubicBezTo>
                    <a:pt x="3768" y="18976"/>
                    <a:pt x="3881" y="18662"/>
                    <a:pt x="3982" y="18301"/>
                  </a:cubicBezTo>
                  <a:cubicBezTo>
                    <a:pt x="4083" y="17940"/>
                    <a:pt x="4173" y="17506"/>
                    <a:pt x="4248" y="16992"/>
                  </a:cubicBezTo>
                  <a:cubicBezTo>
                    <a:pt x="2942" y="16109"/>
                    <a:pt x="1906" y="15020"/>
                    <a:pt x="1143" y="13731"/>
                  </a:cubicBezTo>
                  <a:cubicBezTo>
                    <a:pt x="381" y="12436"/>
                    <a:pt x="0" y="11017"/>
                    <a:pt x="0" y="9468"/>
                  </a:cubicBezTo>
                  <a:cubicBezTo>
                    <a:pt x="0" y="8164"/>
                    <a:pt x="284" y="6937"/>
                    <a:pt x="856" y="5789"/>
                  </a:cubicBezTo>
                  <a:cubicBezTo>
                    <a:pt x="1428" y="4640"/>
                    <a:pt x="2200" y="3639"/>
                    <a:pt x="3177" y="2781"/>
                  </a:cubicBezTo>
                  <a:cubicBezTo>
                    <a:pt x="4154" y="1929"/>
                    <a:pt x="5293" y="1249"/>
                    <a:pt x="6597" y="750"/>
                  </a:cubicBezTo>
                  <a:cubicBezTo>
                    <a:pt x="7901" y="251"/>
                    <a:pt x="9299" y="0"/>
                    <a:pt x="10794" y="0"/>
                  </a:cubicBezTo>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28" name="Group 27"/>
          <p:cNvGrpSpPr/>
          <p:nvPr/>
        </p:nvGrpSpPr>
        <p:grpSpPr>
          <a:xfrm>
            <a:off x="17155266" y="4001372"/>
            <a:ext cx="1521602" cy="1591900"/>
            <a:chOff x="17369805" y="4186092"/>
            <a:chExt cx="1522197" cy="1591899"/>
          </a:xfrm>
        </p:grpSpPr>
        <p:sp>
          <p:nvSpPr>
            <p:cNvPr id="29" name="Oval 28"/>
            <p:cNvSpPr/>
            <p:nvPr/>
          </p:nvSpPr>
          <p:spPr>
            <a:xfrm>
              <a:off x="17369805" y="4186092"/>
              <a:ext cx="1522197" cy="1591899"/>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dirty="0">
                <a:solidFill>
                  <a:schemeClr val="tx2"/>
                </a:solidFill>
                <a:latin typeface="Lato Light"/>
                <a:cs typeface="Lato Light"/>
              </a:endParaRPr>
            </a:p>
          </p:txBody>
        </p:sp>
        <p:sp>
          <p:nvSpPr>
            <p:cNvPr id="30" name="AutoShape 119"/>
            <p:cNvSpPr>
              <a:spLocks noChangeAspect="1"/>
            </p:cNvSpPr>
            <p:nvPr/>
          </p:nvSpPr>
          <p:spPr bwMode="auto">
            <a:xfrm>
              <a:off x="17756187" y="4572000"/>
              <a:ext cx="760654" cy="7387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28" y="11543"/>
                  </a:moveTo>
                  <a:cubicBezTo>
                    <a:pt x="21492" y="11930"/>
                    <a:pt x="21571" y="12337"/>
                    <a:pt x="21571" y="12758"/>
                  </a:cubicBezTo>
                  <a:cubicBezTo>
                    <a:pt x="21571" y="13464"/>
                    <a:pt x="21388" y="14105"/>
                    <a:pt x="21017" y="14678"/>
                  </a:cubicBezTo>
                  <a:cubicBezTo>
                    <a:pt x="21111" y="15215"/>
                    <a:pt x="21077" y="15745"/>
                    <a:pt x="20924" y="16285"/>
                  </a:cubicBezTo>
                  <a:cubicBezTo>
                    <a:pt x="20769" y="16819"/>
                    <a:pt x="20512" y="17287"/>
                    <a:pt x="20141" y="17697"/>
                  </a:cubicBezTo>
                  <a:cubicBezTo>
                    <a:pt x="20105" y="18451"/>
                    <a:pt x="19901" y="19081"/>
                    <a:pt x="19531" y="19580"/>
                  </a:cubicBezTo>
                  <a:cubicBezTo>
                    <a:pt x="19161" y="20080"/>
                    <a:pt x="18700" y="20481"/>
                    <a:pt x="18146" y="20783"/>
                  </a:cubicBezTo>
                  <a:cubicBezTo>
                    <a:pt x="17593" y="21088"/>
                    <a:pt x="16982" y="21297"/>
                    <a:pt x="16321" y="21419"/>
                  </a:cubicBezTo>
                  <a:cubicBezTo>
                    <a:pt x="15660" y="21540"/>
                    <a:pt x="15010" y="21599"/>
                    <a:pt x="14380" y="21599"/>
                  </a:cubicBezTo>
                  <a:cubicBezTo>
                    <a:pt x="13730" y="21599"/>
                    <a:pt x="13077" y="21554"/>
                    <a:pt x="12424" y="21461"/>
                  </a:cubicBezTo>
                  <a:cubicBezTo>
                    <a:pt x="11772" y="21362"/>
                    <a:pt x="11127" y="21235"/>
                    <a:pt x="10497" y="21074"/>
                  </a:cubicBezTo>
                  <a:cubicBezTo>
                    <a:pt x="9864" y="20894"/>
                    <a:pt x="9237" y="20702"/>
                    <a:pt x="8610" y="20493"/>
                  </a:cubicBezTo>
                  <a:cubicBezTo>
                    <a:pt x="7982" y="20286"/>
                    <a:pt x="7341" y="20182"/>
                    <a:pt x="6680" y="20182"/>
                  </a:cubicBezTo>
                  <a:lnTo>
                    <a:pt x="1607" y="20182"/>
                  </a:lnTo>
                  <a:cubicBezTo>
                    <a:pt x="1167" y="20182"/>
                    <a:pt x="785" y="20029"/>
                    <a:pt x="471" y="19713"/>
                  </a:cubicBezTo>
                  <a:cubicBezTo>
                    <a:pt x="158" y="19405"/>
                    <a:pt x="0" y="19024"/>
                    <a:pt x="0" y="18572"/>
                  </a:cubicBezTo>
                  <a:lnTo>
                    <a:pt x="0" y="9880"/>
                  </a:lnTo>
                  <a:cubicBezTo>
                    <a:pt x="0" y="9440"/>
                    <a:pt x="158" y="9064"/>
                    <a:pt x="471" y="8754"/>
                  </a:cubicBezTo>
                  <a:cubicBezTo>
                    <a:pt x="785" y="8440"/>
                    <a:pt x="1167" y="8285"/>
                    <a:pt x="1607" y="8285"/>
                  </a:cubicBezTo>
                  <a:lnTo>
                    <a:pt x="6315" y="8285"/>
                  </a:lnTo>
                  <a:cubicBezTo>
                    <a:pt x="6558" y="8160"/>
                    <a:pt x="6750" y="8022"/>
                    <a:pt x="6897" y="7872"/>
                  </a:cubicBezTo>
                  <a:cubicBezTo>
                    <a:pt x="7041" y="7723"/>
                    <a:pt x="7197" y="7548"/>
                    <a:pt x="7369" y="7342"/>
                  </a:cubicBezTo>
                  <a:cubicBezTo>
                    <a:pt x="7513" y="7161"/>
                    <a:pt x="7663" y="6986"/>
                    <a:pt x="7810" y="6819"/>
                  </a:cubicBezTo>
                  <a:cubicBezTo>
                    <a:pt x="7957" y="6653"/>
                    <a:pt x="8112" y="6483"/>
                    <a:pt x="8276" y="6311"/>
                  </a:cubicBezTo>
                  <a:cubicBezTo>
                    <a:pt x="8570" y="5997"/>
                    <a:pt x="8918" y="5690"/>
                    <a:pt x="9302" y="5385"/>
                  </a:cubicBezTo>
                  <a:cubicBezTo>
                    <a:pt x="9692" y="5085"/>
                    <a:pt x="9989" y="4749"/>
                    <a:pt x="10195" y="4379"/>
                  </a:cubicBezTo>
                  <a:cubicBezTo>
                    <a:pt x="10339" y="4117"/>
                    <a:pt x="10443" y="3826"/>
                    <a:pt x="10506" y="3507"/>
                  </a:cubicBezTo>
                  <a:cubicBezTo>
                    <a:pt x="10565" y="3188"/>
                    <a:pt x="10627" y="2866"/>
                    <a:pt x="10675" y="2538"/>
                  </a:cubicBezTo>
                  <a:cubicBezTo>
                    <a:pt x="10726" y="2216"/>
                    <a:pt x="10780" y="1900"/>
                    <a:pt x="10845" y="1592"/>
                  </a:cubicBezTo>
                  <a:cubicBezTo>
                    <a:pt x="10907" y="1287"/>
                    <a:pt x="11014" y="1016"/>
                    <a:pt x="11161" y="776"/>
                  </a:cubicBezTo>
                  <a:cubicBezTo>
                    <a:pt x="11311" y="536"/>
                    <a:pt x="11523" y="350"/>
                    <a:pt x="11800" y="208"/>
                  </a:cubicBezTo>
                  <a:cubicBezTo>
                    <a:pt x="12074" y="67"/>
                    <a:pt x="12441" y="0"/>
                    <a:pt x="12902" y="0"/>
                  </a:cubicBezTo>
                  <a:cubicBezTo>
                    <a:pt x="13450" y="0"/>
                    <a:pt x="13956" y="112"/>
                    <a:pt x="14411" y="344"/>
                  </a:cubicBezTo>
                  <a:cubicBezTo>
                    <a:pt x="14869" y="573"/>
                    <a:pt x="15250" y="881"/>
                    <a:pt x="15567" y="1270"/>
                  </a:cubicBezTo>
                  <a:cubicBezTo>
                    <a:pt x="15880" y="1657"/>
                    <a:pt x="16126" y="2101"/>
                    <a:pt x="16304" y="2600"/>
                  </a:cubicBezTo>
                  <a:cubicBezTo>
                    <a:pt x="16479" y="3103"/>
                    <a:pt x="16570" y="3609"/>
                    <a:pt x="16570" y="4123"/>
                  </a:cubicBezTo>
                  <a:cubicBezTo>
                    <a:pt x="16570" y="4653"/>
                    <a:pt x="16491" y="5162"/>
                    <a:pt x="16332" y="5645"/>
                  </a:cubicBezTo>
                  <a:cubicBezTo>
                    <a:pt x="16174" y="6125"/>
                    <a:pt x="15982" y="6610"/>
                    <a:pt x="15759" y="7096"/>
                  </a:cubicBezTo>
                  <a:cubicBezTo>
                    <a:pt x="16072" y="7079"/>
                    <a:pt x="16389" y="7057"/>
                    <a:pt x="16705" y="7034"/>
                  </a:cubicBezTo>
                  <a:cubicBezTo>
                    <a:pt x="17019" y="7011"/>
                    <a:pt x="17335" y="7000"/>
                    <a:pt x="17652" y="7000"/>
                  </a:cubicBezTo>
                  <a:cubicBezTo>
                    <a:pt x="18149" y="7000"/>
                    <a:pt x="18630" y="7048"/>
                    <a:pt x="19099" y="7144"/>
                  </a:cubicBezTo>
                  <a:cubicBezTo>
                    <a:pt x="19568" y="7237"/>
                    <a:pt x="19986" y="7395"/>
                    <a:pt x="20356" y="7616"/>
                  </a:cubicBezTo>
                  <a:cubicBezTo>
                    <a:pt x="20726" y="7839"/>
                    <a:pt x="21026" y="8144"/>
                    <a:pt x="21255" y="8528"/>
                  </a:cubicBezTo>
                  <a:cubicBezTo>
                    <a:pt x="21486" y="8918"/>
                    <a:pt x="21599" y="9409"/>
                    <a:pt x="21599" y="10002"/>
                  </a:cubicBezTo>
                  <a:cubicBezTo>
                    <a:pt x="21599" y="10265"/>
                    <a:pt x="21580" y="10519"/>
                    <a:pt x="21535" y="10773"/>
                  </a:cubicBezTo>
                  <a:cubicBezTo>
                    <a:pt x="21484" y="11030"/>
                    <a:pt x="21419" y="11284"/>
                    <a:pt x="21328" y="11543"/>
                  </a:cubicBezTo>
                  <a:moveTo>
                    <a:pt x="4258" y="18519"/>
                  </a:moveTo>
                  <a:cubicBezTo>
                    <a:pt x="4555" y="18519"/>
                    <a:pt x="4809" y="18417"/>
                    <a:pt x="5024" y="18214"/>
                  </a:cubicBezTo>
                  <a:cubicBezTo>
                    <a:pt x="5233" y="18013"/>
                    <a:pt x="5340" y="17759"/>
                    <a:pt x="5340" y="17454"/>
                  </a:cubicBezTo>
                  <a:cubicBezTo>
                    <a:pt x="5340" y="17155"/>
                    <a:pt x="5233" y="16900"/>
                    <a:pt x="5024" y="16686"/>
                  </a:cubicBezTo>
                  <a:cubicBezTo>
                    <a:pt x="4812" y="16477"/>
                    <a:pt x="4557" y="16372"/>
                    <a:pt x="4258" y="16372"/>
                  </a:cubicBezTo>
                  <a:cubicBezTo>
                    <a:pt x="3941" y="16372"/>
                    <a:pt x="3684" y="16477"/>
                    <a:pt x="3486" y="16686"/>
                  </a:cubicBezTo>
                  <a:cubicBezTo>
                    <a:pt x="3289" y="16900"/>
                    <a:pt x="3190" y="17155"/>
                    <a:pt x="3190" y="17454"/>
                  </a:cubicBezTo>
                  <a:cubicBezTo>
                    <a:pt x="3190" y="17767"/>
                    <a:pt x="3289" y="18024"/>
                    <a:pt x="3486" y="18222"/>
                  </a:cubicBezTo>
                  <a:cubicBezTo>
                    <a:pt x="3681" y="18420"/>
                    <a:pt x="3939" y="18519"/>
                    <a:pt x="4258" y="18519"/>
                  </a:cubicBezTo>
                  <a:moveTo>
                    <a:pt x="19164" y="14342"/>
                  </a:moveTo>
                  <a:cubicBezTo>
                    <a:pt x="19703" y="13901"/>
                    <a:pt x="19975" y="13345"/>
                    <a:pt x="19975" y="12679"/>
                  </a:cubicBezTo>
                  <a:cubicBezTo>
                    <a:pt x="19975" y="12473"/>
                    <a:pt x="19918" y="12281"/>
                    <a:pt x="19805" y="12097"/>
                  </a:cubicBezTo>
                  <a:cubicBezTo>
                    <a:pt x="19695" y="11919"/>
                    <a:pt x="19576" y="11761"/>
                    <a:pt x="19446" y="11623"/>
                  </a:cubicBezTo>
                  <a:cubicBezTo>
                    <a:pt x="19590" y="11363"/>
                    <a:pt x="19720" y="11106"/>
                    <a:pt x="19833" y="10849"/>
                  </a:cubicBezTo>
                  <a:cubicBezTo>
                    <a:pt x="19944" y="10592"/>
                    <a:pt x="20003" y="10312"/>
                    <a:pt x="20003" y="10002"/>
                  </a:cubicBezTo>
                  <a:cubicBezTo>
                    <a:pt x="20003" y="9688"/>
                    <a:pt x="19924" y="9440"/>
                    <a:pt x="19766" y="9251"/>
                  </a:cubicBezTo>
                  <a:cubicBezTo>
                    <a:pt x="19607" y="9070"/>
                    <a:pt x="19415" y="8929"/>
                    <a:pt x="19184" y="8833"/>
                  </a:cubicBezTo>
                  <a:cubicBezTo>
                    <a:pt x="18955" y="8739"/>
                    <a:pt x="18698" y="8683"/>
                    <a:pt x="18418" y="8663"/>
                  </a:cubicBezTo>
                  <a:cubicBezTo>
                    <a:pt x="18138" y="8643"/>
                    <a:pt x="17884" y="8635"/>
                    <a:pt x="17649" y="8635"/>
                  </a:cubicBezTo>
                  <a:cubicBezTo>
                    <a:pt x="17242" y="8635"/>
                    <a:pt x="16835" y="8649"/>
                    <a:pt x="16423" y="8677"/>
                  </a:cubicBezTo>
                  <a:cubicBezTo>
                    <a:pt x="16010" y="8706"/>
                    <a:pt x="15606" y="8720"/>
                    <a:pt x="15199" y="8720"/>
                  </a:cubicBezTo>
                  <a:cubicBezTo>
                    <a:pt x="14917" y="8720"/>
                    <a:pt x="14643" y="8706"/>
                    <a:pt x="14366" y="8677"/>
                  </a:cubicBezTo>
                  <a:cubicBezTo>
                    <a:pt x="14089" y="8649"/>
                    <a:pt x="13829" y="8584"/>
                    <a:pt x="13574" y="8474"/>
                  </a:cubicBezTo>
                  <a:cubicBezTo>
                    <a:pt x="13574" y="8104"/>
                    <a:pt x="13645" y="7754"/>
                    <a:pt x="13792" y="7421"/>
                  </a:cubicBezTo>
                  <a:cubicBezTo>
                    <a:pt x="13936" y="7087"/>
                    <a:pt x="14094" y="6751"/>
                    <a:pt x="14275" y="6413"/>
                  </a:cubicBezTo>
                  <a:cubicBezTo>
                    <a:pt x="14448" y="6074"/>
                    <a:pt x="14606" y="5721"/>
                    <a:pt x="14747" y="5351"/>
                  </a:cubicBezTo>
                  <a:cubicBezTo>
                    <a:pt x="14886" y="4984"/>
                    <a:pt x="14953" y="4574"/>
                    <a:pt x="14953" y="4122"/>
                  </a:cubicBezTo>
                  <a:cubicBezTo>
                    <a:pt x="14953" y="3823"/>
                    <a:pt x="14905" y="3529"/>
                    <a:pt x="14812" y="3236"/>
                  </a:cubicBezTo>
                  <a:cubicBezTo>
                    <a:pt x="14716" y="2945"/>
                    <a:pt x="14583" y="2677"/>
                    <a:pt x="14411" y="2439"/>
                  </a:cubicBezTo>
                  <a:cubicBezTo>
                    <a:pt x="14238" y="2199"/>
                    <a:pt x="14027" y="2002"/>
                    <a:pt x="13775" y="1843"/>
                  </a:cubicBezTo>
                  <a:cubicBezTo>
                    <a:pt x="13521" y="1688"/>
                    <a:pt x="13230" y="1606"/>
                    <a:pt x="12893" y="1606"/>
                  </a:cubicBezTo>
                  <a:lnTo>
                    <a:pt x="12744" y="1606"/>
                  </a:lnTo>
                  <a:cubicBezTo>
                    <a:pt x="12681" y="1606"/>
                    <a:pt x="12631" y="1617"/>
                    <a:pt x="12594" y="1634"/>
                  </a:cubicBezTo>
                  <a:cubicBezTo>
                    <a:pt x="12523" y="1671"/>
                    <a:pt x="12481" y="1705"/>
                    <a:pt x="12472" y="1742"/>
                  </a:cubicBezTo>
                  <a:cubicBezTo>
                    <a:pt x="12464" y="1778"/>
                    <a:pt x="12450" y="1838"/>
                    <a:pt x="12430" y="1920"/>
                  </a:cubicBezTo>
                  <a:cubicBezTo>
                    <a:pt x="12323" y="2450"/>
                    <a:pt x="12221" y="3007"/>
                    <a:pt x="12128" y="3586"/>
                  </a:cubicBezTo>
                  <a:cubicBezTo>
                    <a:pt x="12034" y="4167"/>
                    <a:pt x="11854" y="4698"/>
                    <a:pt x="11596" y="5176"/>
                  </a:cubicBezTo>
                  <a:cubicBezTo>
                    <a:pt x="11334" y="5636"/>
                    <a:pt x="11000" y="6034"/>
                    <a:pt x="10596" y="6367"/>
                  </a:cubicBezTo>
                  <a:cubicBezTo>
                    <a:pt x="10189" y="6701"/>
                    <a:pt x="9802" y="7051"/>
                    <a:pt x="9432" y="7421"/>
                  </a:cubicBezTo>
                  <a:cubicBezTo>
                    <a:pt x="9169" y="7700"/>
                    <a:pt x="8949" y="7954"/>
                    <a:pt x="8771" y="8183"/>
                  </a:cubicBezTo>
                  <a:cubicBezTo>
                    <a:pt x="8593" y="8412"/>
                    <a:pt x="8403" y="8632"/>
                    <a:pt x="8211" y="8833"/>
                  </a:cubicBezTo>
                  <a:cubicBezTo>
                    <a:pt x="8016" y="9036"/>
                    <a:pt x="7799" y="9222"/>
                    <a:pt x="7556" y="9400"/>
                  </a:cubicBezTo>
                  <a:cubicBezTo>
                    <a:pt x="7313" y="9575"/>
                    <a:pt x="7019" y="9736"/>
                    <a:pt x="6674" y="9880"/>
                  </a:cubicBezTo>
                  <a:lnTo>
                    <a:pt x="6646" y="9880"/>
                  </a:lnTo>
                  <a:lnTo>
                    <a:pt x="6646" y="18572"/>
                  </a:lnTo>
                  <a:cubicBezTo>
                    <a:pt x="7279" y="18572"/>
                    <a:pt x="7889" y="18649"/>
                    <a:pt x="8485" y="18795"/>
                  </a:cubicBezTo>
                  <a:cubicBezTo>
                    <a:pt x="9081" y="18945"/>
                    <a:pt x="9683" y="19103"/>
                    <a:pt x="10294" y="19270"/>
                  </a:cubicBezTo>
                  <a:cubicBezTo>
                    <a:pt x="10901" y="19439"/>
                    <a:pt x="11537" y="19592"/>
                    <a:pt x="12207" y="19741"/>
                  </a:cubicBezTo>
                  <a:cubicBezTo>
                    <a:pt x="12874" y="19891"/>
                    <a:pt x="13594" y="19965"/>
                    <a:pt x="14374" y="19965"/>
                  </a:cubicBezTo>
                  <a:cubicBezTo>
                    <a:pt x="14781" y="19965"/>
                    <a:pt x="15222" y="19939"/>
                    <a:pt x="15699" y="19885"/>
                  </a:cubicBezTo>
                  <a:cubicBezTo>
                    <a:pt x="16177" y="19829"/>
                    <a:pt x="16626" y="19710"/>
                    <a:pt x="17047" y="19527"/>
                  </a:cubicBezTo>
                  <a:cubicBezTo>
                    <a:pt x="17468" y="19343"/>
                    <a:pt x="17816" y="19086"/>
                    <a:pt x="18101" y="18762"/>
                  </a:cubicBezTo>
                  <a:cubicBezTo>
                    <a:pt x="18387" y="18440"/>
                    <a:pt x="18525" y="18010"/>
                    <a:pt x="18525" y="17477"/>
                  </a:cubicBezTo>
                  <a:cubicBezTo>
                    <a:pt x="18525" y="17386"/>
                    <a:pt x="18522" y="17304"/>
                    <a:pt x="18517" y="17225"/>
                  </a:cubicBezTo>
                  <a:cubicBezTo>
                    <a:pt x="18503" y="17152"/>
                    <a:pt x="18488" y="17070"/>
                    <a:pt x="18471" y="16980"/>
                  </a:cubicBezTo>
                  <a:cubicBezTo>
                    <a:pt x="18785" y="16836"/>
                    <a:pt x="19028" y="16596"/>
                    <a:pt x="19195" y="16262"/>
                  </a:cubicBezTo>
                  <a:cubicBezTo>
                    <a:pt x="19364" y="15929"/>
                    <a:pt x="19446" y="15593"/>
                    <a:pt x="19446" y="15263"/>
                  </a:cubicBezTo>
                  <a:cubicBezTo>
                    <a:pt x="19449" y="14912"/>
                    <a:pt x="19350" y="14605"/>
                    <a:pt x="19164" y="14342"/>
                  </a:cubicBezTo>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31" name="Group 30"/>
          <p:cNvGrpSpPr/>
          <p:nvPr/>
        </p:nvGrpSpPr>
        <p:grpSpPr>
          <a:xfrm>
            <a:off x="17181163" y="6345234"/>
            <a:ext cx="1521602" cy="1591900"/>
            <a:chOff x="17395712" y="6529953"/>
            <a:chExt cx="1522197" cy="1591899"/>
          </a:xfrm>
        </p:grpSpPr>
        <p:sp>
          <p:nvSpPr>
            <p:cNvPr id="32" name="Oval 31"/>
            <p:cNvSpPr/>
            <p:nvPr/>
          </p:nvSpPr>
          <p:spPr>
            <a:xfrm>
              <a:off x="17395712" y="6529953"/>
              <a:ext cx="1522197" cy="1591899"/>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dirty="0">
                <a:solidFill>
                  <a:schemeClr val="tx2"/>
                </a:solidFill>
                <a:latin typeface="Lato Light"/>
                <a:cs typeface="Lato Light"/>
              </a:endParaRPr>
            </a:p>
          </p:txBody>
        </p:sp>
        <p:sp>
          <p:nvSpPr>
            <p:cNvPr id="33" name="AutoShape 94"/>
            <p:cNvSpPr>
              <a:spLocks noChangeAspect="1"/>
            </p:cNvSpPr>
            <p:nvPr/>
          </p:nvSpPr>
          <p:spPr bwMode="auto">
            <a:xfrm>
              <a:off x="17859994" y="6901722"/>
              <a:ext cx="625458" cy="73797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71" y="9829"/>
                  </a:moveTo>
                  <a:cubicBezTo>
                    <a:pt x="20671" y="9939"/>
                    <a:pt x="20995" y="10131"/>
                    <a:pt x="21232" y="10408"/>
                  </a:cubicBezTo>
                  <a:cubicBezTo>
                    <a:pt x="21481" y="10681"/>
                    <a:pt x="21599" y="11001"/>
                    <a:pt x="21599" y="11358"/>
                  </a:cubicBezTo>
                  <a:lnTo>
                    <a:pt x="21599" y="19987"/>
                  </a:lnTo>
                  <a:cubicBezTo>
                    <a:pt x="21599" y="20419"/>
                    <a:pt x="21398" y="20796"/>
                    <a:pt x="21002" y="21116"/>
                  </a:cubicBezTo>
                  <a:cubicBezTo>
                    <a:pt x="20606" y="21438"/>
                    <a:pt x="20138" y="21599"/>
                    <a:pt x="19598" y="21599"/>
                  </a:cubicBezTo>
                  <a:lnTo>
                    <a:pt x="2016" y="21599"/>
                  </a:lnTo>
                  <a:cubicBezTo>
                    <a:pt x="1476" y="21599"/>
                    <a:pt x="1004" y="21438"/>
                    <a:pt x="604" y="21116"/>
                  </a:cubicBezTo>
                  <a:cubicBezTo>
                    <a:pt x="198" y="20796"/>
                    <a:pt x="0" y="20419"/>
                    <a:pt x="0" y="19987"/>
                  </a:cubicBezTo>
                  <a:lnTo>
                    <a:pt x="0" y="11358"/>
                  </a:lnTo>
                  <a:cubicBezTo>
                    <a:pt x="0" y="11001"/>
                    <a:pt x="122" y="10681"/>
                    <a:pt x="367" y="10408"/>
                  </a:cubicBezTo>
                  <a:cubicBezTo>
                    <a:pt x="619" y="10131"/>
                    <a:pt x="939" y="9938"/>
                    <a:pt x="1346" y="9829"/>
                  </a:cubicBezTo>
                  <a:lnTo>
                    <a:pt x="1346" y="7566"/>
                  </a:lnTo>
                  <a:cubicBezTo>
                    <a:pt x="1346" y="6530"/>
                    <a:pt x="1591" y="5551"/>
                    <a:pt x="2084" y="4632"/>
                  </a:cubicBezTo>
                  <a:cubicBezTo>
                    <a:pt x="2581" y="3711"/>
                    <a:pt x="3254" y="2908"/>
                    <a:pt x="4108" y="2219"/>
                  </a:cubicBezTo>
                  <a:cubicBezTo>
                    <a:pt x="4968" y="1531"/>
                    <a:pt x="5973" y="990"/>
                    <a:pt x="7125" y="593"/>
                  </a:cubicBezTo>
                  <a:cubicBezTo>
                    <a:pt x="8281" y="198"/>
                    <a:pt x="9509" y="0"/>
                    <a:pt x="10809" y="0"/>
                  </a:cubicBezTo>
                  <a:cubicBezTo>
                    <a:pt x="12105" y="0"/>
                    <a:pt x="13329" y="198"/>
                    <a:pt x="14478" y="593"/>
                  </a:cubicBezTo>
                  <a:cubicBezTo>
                    <a:pt x="15630" y="990"/>
                    <a:pt x="16634" y="1531"/>
                    <a:pt x="17495" y="2219"/>
                  </a:cubicBezTo>
                  <a:cubicBezTo>
                    <a:pt x="18355" y="2908"/>
                    <a:pt x="19036" y="3714"/>
                    <a:pt x="19533" y="4641"/>
                  </a:cubicBezTo>
                  <a:cubicBezTo>
                    <a:pt x="20022" y="5562"/>
                    <a:pt x="20271" y="6538"/>
                    <a:pt x="20271" y="7566"/>
                  </a:cubicBezTo>
                  <a:lnTo>
                    <a:pt x="20271" y="9829"/>
                  </a:lnTo>
                  <a:close/>
                  <a:moveTo>
                    <a:pt x="16202" y="7566"/>
                  </a:moveTo>
                  <a:cubicBezTo>
                    <a:pt x="16202" y="6961"/>
                    <a:pt x="16062" y="6394"/>
                    <a:pt x="15781" y="5870"/>
                  </a:cubicBezTo>
                  <a:cubicBezTo>
                    <a:pt x="15496" y="5349"/>
                    <a:pt x="15108" y="4894"/>
                    <a:pt x="14614" y="4508"/>
                  </a:cubicBezTo>
                  <a:cubicBezTo>
                    <a:pt x="14125" y="4123"/>
                    <a:pt x="13545" y="3817"/>
                    <a:pt x="12886" y="3593"/>
                  </a:cubicBezTo>
                  <a:cubicBezTo>
                    <a:pt x="12224" y="3365"/>
                    <a:pt x="11532" y="3253"/>
                    <a:pt x="10809" y="3253"/>
                  </a:cubicBezTo>
                  <a:cubicBezTo>
                    <a:pt x="10049" y="3253"/>
                    <a:pt x="9347" y="3365"/>
                    <a:pt x="8706" y="3593"/>
                  </a:cubicBezTo>
                  <a:cubicBezTo>
                    <a:pt x="8061" y="3817"/>
                    <a:pt x="7489" y="4123"/>
                    <a:pt x="6988" y="4508"/>
                  </a:cubicBezTo>
                  <a:cubicBezTo>
                    <a:pt x="6488" y="4894"/>
                    <a:pt x="6099" y="5352"/>
                    <a:pt x="5818" y="5879"/>
                  </a:cubicBezTo>
                  <a:cubicBezTo>
                    <a:pt x="5537" y="6406"/>
                    <a:pt x="5397" y="6970"/>
                    <a:pt x="5397" y="7566"/>
                  </a:cubicBezTo>
                  <a:lnTo>
                    <a:pt x="5397" y="9717"/>
                  </a:lnTo>
                  <a:lnTo>
                    <a:pt x="16202" y="9717"/>
                  </a:lnTo>
                  <a:lnTo>
                    <a:pt x="16202" y="7566"/>
                  </a:lnTo>
                  <a:close/>
                  <a:moveTo>
                    <a:pt x="11964" y="15409"/>
                  </a:moveTo>
                  <a:cubicBezTo>
                    <a:pt x="12296" y="15245"/>
                    <a:pt x="12569" y="15020"/>
                    <a:pt x="12782" y="14744"/>
                  </a:cubicBezTo>
                  <a:cubicBezTo>
                    <a:pt x="12990" y="14462"/>
                    <a:pt x="13098" y="14159"/>
                    <a:pt x="13098" y="13840"/>
                  </a:cubicBezTo>
                  <a:cubicBezTo>
                    <a:pt x="13098" y="13333"/>
                    <a:pt x="12875" y="12898"/>
                    <a:pt x="12429" y="12530"/>
                  </a:cubicBezTo>
                  <a:cubicBezTo>
                    <a:pt x="11979" y="12161"/>
                    <a:pt x="11439" y="11980"/>
                    <a:pt x="10809" y="11980"/>
                  </a:cubicBezTo>
                  <a:cubicBezTo>
                    <a:pt x="10175" y="11980"/>
                    <a:pt x="9638" y="12161"/>
                    <a:pt x="9188" y="12530"/>
                  </a:cubicBezTo>
                  <a:cubicBezTo>
                    <a:pt x="8738" y="12898"/>
                    <a:pt x="8515" y="13333"/>
                    <a:pt x="8515" y="13840"/>
                  </a:cubicBezTo>
                  <a:cubicBezTo>
                    <a:pt x="8515" y="14159"/>
                    <a:pt x="8616" y="14462"/>
                    <a:pt x="8825" y="14744"/>
                  </a:cubicBezTo>
                  <a:cubicBezTo>
                    <a:pt x="9033" y="15020"/>
                    <a:pt x="9300" y="15233"/>
                    <a:pt x="9638" y="15383"/>
                  </a:cubicBezTo>
                  <a:lnTo>
                    <a:pt x="8515" y="19339"/>
                  </a:lnTo>
                  <a:lnTo>
                    <a:pt x="13098" y="19339"/>
                  </a:lnTo>
                  <a:lnTo>
                    <a:pt x="11964" y="15409"/>
                  </a:lnTo>
                  <a:close/>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34" name="Group 33"/>
          <p:cNvGrpSpPr/>
          <p:nvPr/>
        </p:nvGrpSpPr>
        <p:grpSpPr>
          <a:xfrm>
            <a:off x="17209260" y="8697451"/>
            <a:ext cx="1521602" cy="1591898"/>
            <a:chOff x="17423820" y="8882170"/>
            <a:chExt cx="1522197" cy="1591898"/>
          </a:xfrm>
        </p:grpSpPr>
        <p:sp>
          <p:nvSpPr>
            <p:cNvPr id="35" name="Oval 34"/>
            <p:cNvSpPr/>
            <p:nvPr/>
          </p:nvSpPr>
          <p:spPr>
            <a:xfrm>
              <a:off x="17423820" y="8882170"/>
              <a:ext cx="1522197" cy="1591898"/>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dirty="0">
                <a:solidFill>
                  <a:schemeClr val="tx2"/>
                </a:solidFill>
                <a:latin typeface="Lato Light"/>
                <a:cs typeface="Lato Light"/>
              </a:endParaRPr>
            </a:p>
          </p:txBody>
        </p:sp>
        <p:sp>
          <p:nvSpPr>
            <p:cNvPr id="36" name="AutoShape 17"/>
            <p:cNvSpPr>
              <a:spLocks noChangeAspect="1"/>
            </p:cNvSpPr>
            <p:nvPr/>
          </p:nvSpPr>
          <p:spPr bwMode="auto">
            <a:xfrm>
              <a:off x="17859994" y="9324011"/>
              <a:ext cx="711429" cy="69373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3" y="0"/>
                  </a:moveTo>
                  <a:cubicBezTo>
                    <a:pt x="20173" y="0"/>
                    <a:pt x="20638" y="158"/>
                    <a:pt x="21023" y="469"/>
                  </a:cubicBezTo>
                  <a:cubicBezTo>
                    <a:pt x="21405" y="780"/>
                    <a:pt x="21599" y="1154"/>
                    <a:pt x="21599" y="1586"/>
                  </a:cubicBezTo>
                  <a:lnTo>
                    <a:pt x="21599" y="20013"/>
                  </a:lnTo>
                  <a:cubicBezTo>
                    <a:pt x="21599" y="20445"/>
                    <a:pt x="21405" y="20816"/>
                    <a:pt x="21023" y="21130"/>
                  </a:cubicBezTo>
                  <a:cubicBezTo>
                    <a:pt x="20638" y="21438"/>
                    <a:pt x="20173" y="21599"/>
                    <a:pt x="19633" y="21599"/>
                  </a:cubicBezTo>
                  <a:cubicBezTo>
                    <a:pt x="19093" y="21599"/>
                    <a:pt x="18632" y="21447"/>
                    <a:pt x="18254" y="21145"/>
                  </a:cubicBezTo>
                  <a:lnTo>
                    <a:pt x="10807" y="15190"/>
                  </a:lnTo>
                  <a:lnTo>
                    <a:pt x="3359" y="21145"/>
                  </a:lnTo>
                  <a:cubicBezTo>
                    <a:pt x="2981" y="21447"/>
                    <a:pt x="2520" y="21599"/>
                    <a:pt x="1980" y="21599"/>
                  </a:cubicBezTo>
                  <a:cubicBezTo>
                    <a:pt x="1440" y="21599"/>
                    <a:pt x="975" y="21441"/>
                    <a:pt x="583" y="21130"/>
                  </a:cubicBezTo>
                  <a:cubicBezTo>
                    <a:pt x="194" y="20816"/>
                    <a:pt x="0" y="20445"/>
                    <a:pt x="0" y="20013"/>
                  </a:cubicBezTo>
                  <a:lnTo>
                    <a:pt x="0" y="1586"/>
                  </a:lnTo>
                  <a:cubicBezTo>
                    <a:pt x="0" y="1154"/>
                    <a:pt x="194" y="780"/>
                    <a:pt x="583" y="469"/>
                  </a:cubicBezTo>
                  <a:cubicBezTo>
                    <a:pt x="975" y="158"/>
                    <a:pt x="1440" y="0"/>
                    <a:pt x="1980" y="0"/>
                  </a:cubicBezTo>
                  <a:lnTo>
                    <a:pt x="19633" y="0"/>
                  </a:lnTo>
                  <a:close/>
                  <a:moveTo>
                    <a:pt x="2722" y="2150"/>
                  </a:moveTo>
                  <a:lnTo>
                    <a:pt x="2722" y="18608"/>
                  </a:lnTo>
                  <a:lnTo>
                    <a:pt x="10807" y="12115"/>
                  </a:lnTo>
                  <a:lnTo>
                    <a:pt x="18891" y="18608"/>
                  </a:lnTo>
                  <a:lnTo>
                    <a:pt x="18891" y="2150"/>
                  </a:lnTo>
                  <a:lnTo>
                    <a:pt x="2722" y="2150"/>
                  </a:lnTo>
                  <a:close/>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37" name="Group 36"/>
          <p:cNvGrpSpPr/>
          <p:nvPr/>
        </p:nvGrpSpPr>
        <p:grpSpPr>
          <a:xfrm>
            <a:off x="6008975" y="483017"/>
            <a:ext cx="12359700" cy="2079087"/>
            <a:chOff x="5988388" y="483017"/>
            <a:chExt cx="12359700" cy="2079087"/>
          </a:xfrm>
        </p:grpSpPr>
        <p:sp>
          <p:nvSpPr>
            <p:cNvPr id="38" name="TextBox 37"/>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Features Apps</a:t>
              </a:r>
            </a:p>
          </p:txBody>
        </p:sp>
        <p:sp>
          <p:nvSpPr>
            <p:cNvPr id="39" name="Rectangle 3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4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4"/>
          </p:nvPr>
        </p:nvSpPr>
        <p:spPr/>
      </p:sp>
      <p:sp>
        <p:nvSpPr>
          <p:cNvPr id="3" name="Picture Placeholder 2"/>
          <p:cNvSpPr>
            <a:spLocks noGrp="1"/>
          </p:cNvSpPr>
          <p:nvPr>
            <p:ph type="pic" sz="quarter" idx="10"/>
          </p:nvPr>
        </p:nvSpPr>
        <p:spPr/>
      </p:sp>
      <p:sp>
        <p:nvSpPr>
          <p:cNvPr id="4" name="Picture Placeholder 3"/>
          <p:cNvSpPr>
            <a:spLocks noGrp="1"/>
          </p:cNvSpPr>
          <p:nvPr>
            <p:ph type="pic" sz="quarter" idx="13"/>
          </p:nvPr>
        </p:nvSpPr>
        <p:spPr/>
      </p:sp>
    </p:spTree>
    <p:extLst>
      <p:ext uri="{BB962C8B-B14F-4D97-AF65-F5344CB8AC3E}">
        <p14:creationId xmlns:p14="http://schemas.microsoft.com/office/powerpoint/2010/main" val="1098781217"/>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1000"/>
                                        <p:tgtEl>
                                          <p:spTgt spid="37"/>
                                        </p:tgtEl>
                                      </p:cBhvr>
                                    </p:animEffect>
                                    <p:anim calcmode="lin" valueType="num">
                                      <p:cBhvr>
                                        <p:cTn id="8" dur="1000" fill="hold"/>
                                        <p:tgtEl>
                                          <p:spTgt spid="37"/>
                                        </p:tgtEl>
                                        <p:attrNameLst>
                                          <p:attrName>ppt_x</p:attrName>
                                        </p:attrNameLst>
                                      </p:cBhvr>
                                      <p:tavLst>
                                        <p:tav tm="0">
                                          <p:val>
                                            <p:strVal val="#ppt_x"/>
                                          </p:val>
                                        </p:tav>
                                        <p:tav tm="100000">
                                          <p:val>
                                            <p:strVal val="#ppt_x"/>
                                          </p:val>
                                        </p:tav>
                                      </p:tavLst>
                                    </p:anim>
                                    <p:anim calcmode="lin" valueType="num">
                                      <p:cBhvr>
                                        <p:cTn id="9" dur="900" decel="100000" fill="hold"/>
                                        <p:tgtEl>
                                          <p:spTgt spid="3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 presetClass="entr" presetSubtype="4" fill="hold" nodeType="afterEffect">
                                  <p:stCondLst>
                                    <p:cond delay="0"/>
                                  </p:stCondLst>
                                  <p:childTnLst>
                                    <p:set>
                                      <p:cBhvr>
                                        <p:cTn id="13" dur="1" fill="hold">
                                          <p:stCondLst>
                                            <p:cond delay="0"/>
                                          </p:stCondLst>
                                        </p:cTn>
                                        <p:tgtEl>
                                          <p:spTgt spid="45"/>
                                        </p:tgtEl>
                                        <p:attrNameLst>
                                          <p:attrName>style.visibility</p:attrName>
                                        </p:attrNameLst>
                                      </p:cBhvr>
                                      <p:to>
                                        <p:strVal val="visible"/>
                                      </p:to>
                                    </p:set>
                                    <p:anim calcmode="lin" valueType="num">
                                      <p:cBhvr additive="base">
                                        <p:cTn id="14" dur="500" fill="hold"/>
                                        <p:tgtEl>
                                          <p:spTgt spid="45"/>
                                        </p:tgtEl>
                                        <p:attrNameLst>
                                          <p:attrName>ppt_x</p:attrName>
                                        </p:attrNameLst>
                                      </p:cBhvr>
                                      <p:tavLst>
                                        <p:tav tm="0">
                                          <p:val>
                                            <p:strVal val="#ppt_x"/>
                                          </p:val>
                                        </p:tav>
                                        <p:tav tm="100000">
                                          <p:val>
                                            <p:strVal val="#ppt_x"/>
                                          </p:val>
                                        </p:tav>
                                      </p:tavLst>
                                    </p:anim>
                                    <p:anim calcmode="lin" valueType="num">
                                      <p:cBhvr additive="base">
                                        <p:cTn id="15" dur="500" fill="hold"/>
                                        <p:tgtEl>
                                          <p:spTgt spid="45"/>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46"/>
                                        </p:tgtEl>
                                        <p:attrNameLst>
                                          <p:attrName>style.visibility</p:attrName>
                                        </p:attrNameLst>
                                      </p:cBhvr>
                                      <p:to>
                                        <p:strVal val="visible"/>
                                      </p:to>
                                    </p:set>
                                    <p:anim calcmode="lin" valueType="num">
                                      <p:cBhvr additive="base">
                                        <p:cTn id="18" dur="500" fill="hold"/>
                                        <p:tgtEl>
                                          <p:spTgt spid="46"/>
                                        </p:tgtEl>
                                        <p:attrNameLst>
                                          <p:attrName>ppt_x</p:attrName>
                                        </p:attrNameLst>
                                      </p:cBhvr>
                                      <p:tavLst>
                                        <p:tav tm="0">
                                          <p:val>
                                            <p:strVal val="#ppt_x"/>
                                          </p:val>
                                        </p:tav>
                                        <p:tav tm="100000">
                                          <p:val>
                                            <p:strVal val="#ppt_x"/>
                                          </p:val>
                                        </p:tav>
                                      </p:tavLst>
                                    </p:anim>
                                    <p:anim calcmode="lin" valueType="num">
                                      <p:cBhvr additive="base">
                                        <p:cTn id="19" dur="500" fill="hold"/>
                                        <p:tgtEl>
                                          <p:spTgt spid="46"/>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44"/>
                                        </p:tgtEl>
                                        <p:attrNameLst>
                                          <p:attrName>style.visibility</p:attrName>
                                        </p:attrNameLst>
                                      </p:cBhvr>
                                      <p:to>
                                        <p:strVal val="visible"/>
                                      </p:to>
                                    </p:set>
                                    <p:anim calcmode="lin" valueType="num">
                                      <p:cBhvr additive="base">
                                        <p:cTn id="22" dur="500" fill="hold"/>
                                        <p:tgtEl>
                                          <p:spTgt spid="44"/>
                                        </p:tgtEl>
                                        <p:attrNameLst>
                                          <p:attrName>ppt_x</p:attrName>
                                        </p:attrNameLst>
                                      </p:cBhvr>
                                      <p:tavLst>
                                        <p:tav tm="0">
                                          <p:val>
                                            <p:strVal val="#ppt_x"/>
                                          </p:val>
                                        </p:tav>
                                        <p:tav tm="100000">
                                          <p:val>
                                            <p:strVal val="#ppt_x"/>
                                          </p:val>
                                        </p:tav>
                                      </p:tavLst>
                                    </p:anim>
                                    <p:anim calcmode="lin" valueType="num">
                                      <p:cBhvr additive="base">
                                        <p:cTn id="23" dur="500" fill="hold"/>
                                        <p:tgtEl>
                                          <p:spTgt spid="44"/>
                                        </p:tgtEl>
                                        <p:attrNameLst>
                                          <p:attrName>ppt_y</p:attrName>
                                        </p:attrNameLst>
                                      </p:cBhvr>
                                      <p:tavLst>
                                        <p:tav tm="0">
                                          <p:val>
                                            <p:strVal val="1+#ppt_h/2"/>
                                          </p:val>
                                        </p:tav>
                                        <p:tav tm="100000">
                                          <p:val>
                                            <p:strVal val="#ppt_y"/>
                                          </p:val>
                                        </p:tav>
                                      </p:tavLst>
                                    </p:anim>
                                  </p:childTnLst>
                                </p:cTn>
                              </p:par>
                            </p:childTnLst>
                          </p:cTn>
                        </p:par>
                        <p:par>
                          <p:cTn id="24" fill="hold">
                            <p:stCondLst>
                              <p:cond delay="1500"/>
                            </p:stCondLst>
                            <p:childTnLst>
                              <p:par>
                                <p:cTn id="25" presetID="53" presetClass="entr" presetSubtype="16" fill="hold" nodeType="after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p:cTn id="27" dur="500" fill="hold"/>
                                        <p:tgtEl>
                                          <p:spTgt spid="19"/>
                                        </p:tgtEl>
                                        <p:attrNameLst>
                                          <p:attrName>ppt_w</p:attrName>
                                        </p:attrNameLst>
                                      </p:cBhvr>
                                      <p:tavLst>
                                        <p:tav tm="0">
                                          <p:val>
                                            <p:fltVal val="0"/>
                                          </p:val>
                                        </p:tav>
                                        <p:tav tm="100000">
                                          <p:val>
                                            <p:strVal val="#ppt_w"/>
                                          </p:val>
                                        </p:tav>
                                      </p:tavLst>
                                    </p:anim>
                                    <p:anim calcmode="lin" valueType="num">
                                      <p:cBhvr>
                                        <p:cTn id="28" dur="500" fill="hold"/>
                                        <p:tgtEl>
                                          <p:spTgt spid="19"/>
                                        </p:tgtEl>
                                        <p:attrNameLst>
                                          <p:attrName>ppt_h</p:attrName>
                                        </p:attrNameLst>
                                      </p:cBhvr>
                                      <p:tavLst>
                                        <p:tav tm="0">
                                          <p:val>
                                            <p:fltVal val="0"/>
                                          </p:val>
                                        </p:tav>
                                        <p:tav tm="100000">
                                          <p:val>
                                            <p:strVal val="#ppt_h"/>
                                          </p:val>
                                        </p:tav>
                                      </p:tavLst>
                                    </p:anim>
                                    <p:animEffect transition="in" filter="fade">
                                      <p:cBhvr>
                                        <p:cTn id="29" dur="500"/>
                                        <p:tgtEl>
                                          <p:spTgt spid="19"/>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22"/>
                                        </p:tgtEl>
                                        <p:attrNameLst>
                                          <p:attrName>style.visibility</p:attrName>
                                        </p:attrNameLst>
                                      </p:cBhvr>
                                      <p:to>
                                        <p:strVal val="visible"/>
                                      </p:to>
                                    </p:set>
                                    <p:anim calcmode="lin" valueType="num">
                                      <p:cBhvr>
                                        <p:cTn id="41" dur="500" fill="hold"/>
                                        <p:tgtEl>
                                          <p:spTgt spid="22"/>
                                        </p:tgtEl>
                                        <p:attrNameLst>
                                          <p:attrName>ppt_w</p:attrName>
                                        </p:attrNameLst>
                                      </p:cBhvr>
                                      <p:tavLst>
                                        <p:tav tm="0">
                                          <p:val>
                                            <p:fltVal val="0"/>
                                          </p:val>
                                        </p:tav>
                                        <p:tav tm="100000">
                                          <p:val>
                                            <p:strVal val="#ppt_w"/>
                                          </p:val>
                                        </p:tav>
                                      </p:tavLst>
                                    </p:anim>
                                    <p:anim calcmode="lin" valueType="num">
                                      <p:cBhvr>
                                        <p:cTn id="42" dur="500" fill="hold"/>
                                        <p:tgtEl>
                                          <p:spTgt spid="22"/>
                                        </p:tgtEl>
                                        <p:attrNameLst>
                                          <p:attrName>ppt_h</p:attrName>
                                        </p:attrNameLst>
                                      </p:cBhvr>
                                      <p:tavLst>
                                        <p:tav tm="0">
                                          <p:val>
                                            <p:fltVal val="0"/>
                                          </p:val>
                                        </p:tav>
                                        <p:tav tm="100000">
                                          <p:val>
                                            <p:strVal val="#ppt_h"/>
                                          </p:val>
                                        </p:tav>
                                      </p:tavLst>
                                    </p:anim>
                                    <p:animEffect transition="in" filter="fade">
                                      <p:cBhvr>
                                        <p:cTn id="43" dur="500"/>
                                        <p:tgtEl>
                                          <p:spTgt spid="22"/>
                                        </p:tgtEl>
                                      </p:cBhvr>
                                    </p:animEffect>
                                  </p:childTnLst>
                                </p:cTn>
                              </p:par>
                            </p:childTnLst>
                          </p:cTn>
                        </p:par>
                        <p:par>
                          <p:cTn id="44" fill="hold">
                            <p:stCondLst>
                              <p:cond delay="3500"/>
                            </p:stCondLst>
                            <p:childTnLst>
                              <p:par>
                                <p:cTn id="45" presetID="10" presetClass="entr" presetSubtype="0" fill="hold" grpId="0" nodeType="after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500"/>
                                        <p:tgtEl>
                                          <p:spTgt spid="10"/>
                                        </p:tgtEl>
                                      </p:cBhvr>
                                    </p:animEffect>
                                  </p:childTnLst>
                                </p:cTn>
                              </p:par>
                            </p:childTnLst>
                          </p:cTn>
                        </p:par>
                        <p:par>
                          <p:cTn id="52" fill="hold">
                            <p:stCondLst>
                              <p:cond delay="4500"/>
                            </p:stCondLst>
                            <p:childTnLst>
                              <p:par>
                                <p:cTn id="53" presetID="53" presetClass="entr" presetSubtype="16" fill="hold" nodeType="afterEffect">
                                  <p:stCondLst>
                                    <p:cond delay="0"/>
                                  </p:stCondLst>
                                  <p:childTnLst>
                                    <p:set>
                                      <p:cBhvr>
                                        <p:cTn id="54" dur="1" fill="hold">
                                          <p:stCondLst>
                                            <p:cond delay="0"/>
                                          </p:stCondLst>
                                        </p:cTn>
                                        <p:tgtEl>
                                          <p:spTgt spid="25"/>
                                        </p:tgtEl>
                                        <p:attrNameLst>
                                          <p:attrName>style.visibility</p:attrName>
                                        </p:attrNameLst>
                                      </p:cBhvr>
                                      <p:to>
                                        <p:strVal val="visible"/>
                                      </p:to>
                                    </p:set>
                                    <p:anim calcmode="lin" valueType="num">
                                      <p:cBhvr>
                                        <p:cTn id="55" dur="500" fill="hold"/>
                                        <p:tgtEl>
                                          <p:spTgt spid="25"/>
                                        </p:tgtEl>
                                        <p:attrNameLst>
                                          <p:attrName>ppt_w</p:attrName>
                                        </p:attrNameLst>
                                      </p:cBhvr>
                                      <p:tavLst>
                                        <p:tav tm="0">
                                          <p:val>
                                            <p:fltVal val="0"/>
                                          </p:val>
                                        </p:tav>
                                        <p:tav tm="100000">
                                          <p:val>
                                            <p:strVal val="#ppt_w"/>
                                          </p:val>
                                        </p:tav>
                                      </p:tavLst>
                                    </p:anim>
                                    <p:anim calcmode="lin" valueType="num">
                                      <p:cBhvr>
                                        <p:cTn id="56" dur="500" fill="hold"/>
                                        <p:tgtEl>
                                          <p:spTgt spid="25"/>
                                        </p:tgtEl>
                                        <p:attrNameLst>
                                          <p:attrName>ppt_h</p:attrName>
                                        </p:attrNameLst>
                                      </p:cBhvr>
                                      <p:tavLst>
                                        <p:tav tm="0">
                                          <p:val>
                                            <p:fltVal val="0"/>
                                          </p:val>
                                        </p:tav>
                                        <p:tav tm="100000">
                                          <p:val>
                                            <p:strVal val="#ppt_h"/>
                                          </p:val>
                                        </p:tav>
                                      </p:tavLst>
                                    </p:anim>
                                    <p:animEffect transition="in" filter="fade">
                                      <p:cBhvr>
                                        <p:cTn id="57" dur="500"/>
                                        <p:tgtEl>
                                          <p:spTgt spid="25"/>
                                        </p:tgtEl>
                                      </p:cBhvr>
                                    </p:animEffect>
                                  </p:childTnLst>
                                </p:cTn>
                              </p:par>
                            </p:childTnLst>
                          </p:cTn>
                        </p:par>
                        <p:par>
                          <p:cTn id="58" fill="hold">
                            <p:stCondLst>
                              <p:cond delay="5000"/>
                            </p:stCondLst>
                            <p:childTnLst>
                              <p:par>
                                <p:cTn id="59" presetID="10" presetClass="entr" presetSubtype="0" fill="hold" grpId="0" nodeType="afterEffect">
                                  <p:stCondLst>
                                    <p:cond delay="0"/>
                                  </p:stCondLst>
                                  <p:childTnLst>
                                    <p:set>
                                      <p:cBhvr>
                                        <p:cTn id="60" dur="1" fill="hold">
                                          <p:stCondLst>
                                            <p:cond delay="0"/>
                                          </p:stCondLst>
                                        </p:cTn>
                                        <p:tgtEl>
                                          <p:spTgt spid="11"/>
                                        </p:tgtEl>
                                        <p:attrNameLst>
                                          <p:attrName>style.visibility</p:attrName>
                                        </p:attrNameLst>
                                      </p:cBhvr>
                                      <p:to>
                                        <p:strVal val="visible"/>
                                      </p:to>
                                    </p:set>
                                    <p:animEffect transition="in" filter="fade">
                                      <p:cBhvr>
                                        <p:cTn id="61" dur="500"/>
                                        <p:tgtEl>
                                          <p:spTgt spid="11"/>
                                        </p:tgtEl>
                                      </p:cBhvr>
                                    </p:animEffect>
                                  </p:childTnLst>
                                </p:cTn>
                              </p:par>
                            </p:childTnLst>
                          </p:cTn>
                        </p:par>
                        <p:par>
                          <p:cTn id="62" fill="hold">
                            <p:stCondLst>
                              <p:cond delay="5500"/>
                            </p:stCondLst>
                            <p:childTnLst>
                              <p:par>
                                <p:cTn id="63" presetID="10" presetClass="entr" presetSubtype="0" fill="hold" grpId="0" nodeType="after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fade">
                                      <p:cBhvr>
                                        <p:cTn id="65" dur="500"/>
                                        <p:tgtEl>
                                          <p:spTgt spid="12"/>
                                        </p:tgtEl>
                                      </p:cBhvr>
                                    </p:animEffect>
                                  </p:childTnLst>
                                </p:cTn>
                              </p:par>
                            </p:childTnLst>
                          </p:cTn>
                        </p:par>
                        <p:par>
                          <p:cTn id="66" fill="hold">
                            <p:stCondLst>
                              <p:cond delay="6000"/>
                            </p:stCondLst>
                            <p:childTnLst>
                              <p:par>
                                <p:cTn id="67" presetID="53" presetClass="entr" presetSubtype="16" fill="hold" nodeType="afterEffect">
                                  <p:stCondLst>
                                    <p:cond delay="0"/>
                                  </p:stCondLst>
                                  <p:childTnLst>
                                    <p:set>
                                      <p:cBhvr>
                                        <p:cTn id="68" dur="1" fill="hold">
                                          <p:stCondLst>
                                            <p:cond delay="0"/>
                                          </p:stCondLst>
                                        </p:cTn>
                                        <p:tgtEl>
                                          <p:spTgt spid="28"/>
                                        </p:tgtEl>
                                        <p:attrNameLst>
                                          <p:attrName>style.visibility</p:attrName>
                                        </p:attrNameLst>
                                      </p:cBhvr>
                                      <p:to>
                                        <p:strVal val="visible"/>
                                      </p:to>
                                    </p:set>
                                    <p:anim calcmode="lin" valueType="num">
                                      <p:cBhvr>
                                        <p:cTn id="69" dur="500" fill="hold"/>
                                        <p:tgtEl>
                                          <p:spTgt spid="28"/>
                                        </p:tgtEl>
                                        <p:attrNameLst>
                                          <p:attrName>ppt_w</p:attrName>
                                        </p:attrNameLst>
                                      </p:cBhvr>
                                      <p:tavLst>
                                        <p:tav tm="0">
                                          <p:val>
                                            <p:fltVal val="0"/>
                                          </p:val>
                                        </p:tav>
                                        <p:tav tm="100000">
                                          <p:val>
                                            <p:strVal val="#ppt_w"/>
                                          </p:val>
                                        </p:tav>
                                      </p:tavLst>
                                    </p:anim>
                                    <p:anim calcmode="lin" valueType="num">
                                      <p:cBhvr>
                                        <p:cTn id="70" dur="500" fill="hold"/>
                                        <p:tgtEl>
                                          <p:spTgt spid="28"/>
                                        </p:tgtEl>
                                        <p:attrNameLst>
                                          <p:attrName>ppt_h</p:attrName>
                                        </p:attrNameLst>
                                      </p:cBhvr>
                                      <p:tavLst>
                                        <p:tav tm="0">
                                          <p:val>
                                            <p:fltVal val="0"/>
                                          </p:val>
                                        </p:tav>
                                        <p:tav tm="100000">
                                          <p:val>
                                            <p:strVal val="#ppt_h"/>
                                          </p:val>
                                        </p:tav>
                                      </p:tavLst>
                                    </p:anim>
                                    <p:animEffect transition="in" filter="fade">
                                      <p:cBhvr>
                                        <p:cTn id="71" dur="500"/>
                                        <p:tgtEl>
                                          <p:spTgt spid="28"/>
                                        </p:tgtEl>
                                      </p:cBhvr>
                                    </p:animEffect>
                                  </p:childTnLst>
                                </p:cTn>
                              </p:par>
                            </p:childTnLst>
                          </p:cTn>
                        </p:par>
                        <p:par>
                          <p:cTn id="72" fill="hold">
                            <p:stCondLst>
                              <p:cond delay="6500"/>
                            </p:stCondLst>
                            <p:childTnLst>
                              <p:par>
                                <p:cTn id="73" presetID="10" presetClass="entr" presetSubtype="0" fill="hold" grpId="0" nodeType="after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fade">
                                      <p:cBhvr>
                                        <p:cTn id="75" dur="500"/>
                                        <p:tgtEl>
                                          <p:spTgt spid="13"/>
                                        </p:tgtEl>
                                      </p:cBhvr>
                                    </p:animEffect>
                                  </p:childTnLst>
                                </p:cTn>
                              </p:par>
                            </p:childTnLst>
                          </p:cTn>
                        </p:par>
                        <p:par>
                          <p:cTn id="76" fill="hold">
                            <p:stCondLst>
                              <p:cond delay="7000"/>
                            </p:stCondLst>
                            <p:childTnLst>
                              <p:par>
                                <p:cTn id="77" presetID="10" presetClass="entr" presetSubtype="0" fill="hold" grpId="0" nodeType="after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fade">
                                      <p:cBhvr>
                                        <p:cTn id="79" dur="500"/>
                                        <p:tgtEl>
                                          <p:spTgt spid="14"/>
                                        </p:tgtEl>
                                      </p:cBhvr>
                                    </p:animEffect>
                                  </p:childTnLst>
                                </p:cTn>
                              </p:par>
                            </p:childTnLst>
                          </p:cTn>
                        </p:par>
                        <p:par>
                          <p:cTn id="80" fill="hold">
                            <p:stCondLst>
                              <p:cond delay="7500"/>
                            </p:stCondLst>
                            <p:childTnLst>
                              <p:par>
                                <p:cTn id="81" presetID="53" presetClass="entr" presetSubtype="16" fill="hold" nodeType="afterEffect">
                                  <p:stCondLst>
                                    <p:cond delay="0"/>
                                  </p:stCondLst>
                                  <p:childTnLst>
                                    <p:set>
                                      <p:cBhvr>
                                        <p:cTn id="82" dur="1" fill="hold">
                                          <p:stCondLst>
                                            <p:cond delay="0"/>
                                          </p:stCondLst>
                                        </p:cTn>
                                        <p:tgtEl>
                                          <p:spTgt spid="31"/>
                                        </p:tgtEl>
                                        <p:attrNameLst>
                                          <p:attrName>style.visibility</p:attrName>
                                        </p:attrNameLst>
                                      </p:cBhvr>
                                      <p:to>
                                        <p:strVal val="visible"/>
                                      </p:to>
                                    </p:set>
                                    <p:anim calcmode="lin" valueType="num">
                                      <p:cBhvr>
                                        <p:cTn id="83" dur="500" fill="hold"/>
                                        <p:tgtEl>
                                          <p:spTgt spid="31"/>
                                        </p:tgtEl>
                                        <p:attrNameLst>
                                          <p:attrName>ppt_w</p:attrName>
                                        </p:attrNameLst>
                                      </p:cBhvr>
                                      <p:tavLst>
                                        <p:tav tm="0">
                                          <p:val>
                                            <p:fltVal val="0"/>
                                          </p:val>
                                        </p:tav>
                                        <p:tav tm="100000">
                                          <p:val>
                                            <p:strVal val="#ppt_w"/>
                                          </p:val>
                                        </p:tav>
                                      </p:tavLst>
                                    </p:anim>
                                    <p:anim calcmode="lin" valueType="num">
                                      <p:cBhvr>
                                        <p:cTn id="84" dur="500" fill="hold"/>
                                        <p:tgtEl>
                                          <p:spTgt spid="31"/>
                                        </p:tgtEl>
                                        <p:attrNameLst>
                                          <p:attrName>ppt_h</p:attrName>
                                        </p:attrNameLst>
                                      </p:cBhvr>
                                      <p:tavLst>
                                        <p:tav tm="0">
                                          <p:val>
                                            <p:fltVal val="0"/>
                                          </p:val>
                                        </p:tav>
                                        <p:tav tm="100000">
                                          <p:val>
                                            <p:strVal val="#ppt_h"/>
                                          </p:val>
                                        </p:tav>
                                      </p:tavLst>
                                    </p:anim>
                                    <p:animEffect transition="in" filter="fade">
                                      <p:cBhvr>
                                        <p:cTn id="85" dur="500"/>
                                        <p:tgtEl>
                                          <p:spTgt spid="31"/>
                                        </p:tgtEl>
                                      </p:cBhvr>
                                    </p:animEffect>
                                  </p:childTnLst>
                                </p:cTn>
                              </p:par>
                            </p:childTnLst>
                          </p:cTn>
                        </p:par>
                        <p:par>
                          <p:cTn id="86" fill="hold">
                            <p:stCondLst>
                              <p:cond delay="8000"/>
                            </p:stCondLst>
                            <p:childTnLst>
                              <p:par>
                                <p:cTn id="87" presetID="10" presetClass="entr" presetSubtype="0" fill="hold" grpId="0" nodeType="afterEffect">
                                  <p:stCondLst>
                                    <p:cond delay="0"/>
                                  </p:stCondLst>
                                  <p:childTnLst>
                                    <p:set>
                                      <p:cBhvr>
                                        <p:cTn id="88" dur="1" fill="hold">
                                          <p:stCondLst>
                                            <p:cond delay="0"/>
                                          </p:stCondLst>
                                        </p:cTn>
                                        <p:tgtEl>
                                          <p:spTgt spid="15"/>
                                        </p:tgtEl>
                                        <p:attrNameLst>
                                          <p:attrName>style.visibility</p:attrName>
                                        </p:attrNameLst>
                                      </p:cBhvr>
                                      <p:to>
                                        <p:strVal val="visible"/>
                                      </p:to>
                                    </p:set>
                                    <p:animEffect transition="in" filter="fade">
                                      <p:cBhvr>
                                        <p:cTn id="89" dur="500"/>
                                        <p:tgtEl>
                                          <p:spTgt spid="15"/>
                                        </p:tgtEl>
                                      </p:cBhvr>
                                    </p:animEffect>
                                  </p:childTnLst>
                                </p:cTn>
                              </p:par>
                            </p:childTnLst>
                          </p:cTn>
                        </p:par>
                        <p:par>
                          <p:cTn id="90" fill="hold">
                            <p:stCondLst>
                              <p:cond delay="8500"/>
                            </p:stCondLst>
                            <p:childTnLst>
                              <p:par>
                                <p:cTn id="91" presetID="10" presetClass="entr" presetSubtype="0" fill="hold" grpId="0" nodeType="afterEffect">
                                  <p:stCondLst>
                                    <p:cond delay="0"/>
                                  </p:stCondLst>
                                  <p:childTnLst>
                                    <p:set>
                                      <p:cBhvr>
                                        <p:cTn id="92" dur="1" fill="hold">
                                          <p:stCondLst>
                                            <p:cond delay="0"/>
                                          </p:stCondLst>
                                        </p:cTn>
                                        <p:tgtEl>
                                          <p:spTgt spid="16"/>
                                        </p:tgtEl>
                                        <p:attrNameLst>
                                          <p:attrName>style.visibility</p:attrName>
                                        </p:attrNameLst>
                                      </p:cBhvr>
                                      <p:to>
                                        <p:strVal val="visible"/>
                                      </p:to>
                                    </p:set>
                                    <p:animEffect transition="in" filter="fade">
                                      <p:cBhvr>
                                        <p:cTn id="93" dur="500"/>
                                        <p:tgtEl>
                                          <p:spTgt spid="16"/>
                                        </p:tgtEl>
                                      </p:cBhvr>
                                    </p:animEffect>
                                  </p:childTnLst>
                                </p:cTn>
                              </p:par>
                            </p:childTnLst>
                          </p:cTn>
                        </p:par>
                        <p:par>
                          <p:cTn id="94" fill="hold">
                            <p:stCondLst>
                              <p:cond delay="9000"/>
                            </p:stCondLst>
                            <p:childTnLst>
                              <p:par>
                                <p:cTn id="95" presetID="53" presetClass="entr" presetSubtype="16" fill="hold" nodeType="afterEffect">
                                  <p:stCondLst>
                                    <p:cond delay="0"/>
                                  </p:stCondLst>
                                  <p:childTnLst>
                                    <p:set>
                                      <p:cBhvr>
                                        <p:cTn id="96" dur="1" fill="hold">
                                          <p:stCondLst>
                                            <p:cond delay="0"/>
                                          </p:stCondLst>
                                        </p:cTn>
                                        <p:tgtEl>
                                          <p:spTgt spid="34"/>
                                        </p:tgtEl>
                                        <p:attrNameLst>
                                          <p:attrName>style.visibility</p:attrName>
                                        </p:attrNameLst>
                                      </p:cBhvr>
                                      <p:to>
                                        <p:strVal val="visible"/>
                                      </p:to>
                                    </p:set>
                                    <p:anim calcmode="lin" valueType="num">
                                      <p:cBhvr>
                                        <p:cTn id="97" dur="500" fill="hold"/>
                                        <p:tgtEl>
                                          <p:spTgt spid="34"/>
                                        </p:tgtEl>
                                        <p:attrNameLst>
                                          <p:attrName>ppt_w</p:attrName>
                                        </p:attrNameLst>
                                      </p:cBhvr>
                                      <p:tavLst>
                                        <p:tav tm="0">
                                          <p:val>
                                            <p:fltVal val="0"/>
                                          </p:val>
                                        </p:tav>
                                        <p:tav tm="100000">
                                          <p:val>
                                            <p:strVal val="#ppt_w"/>
                                          </p:val>
                                        </p:tav>
                                      </p:tavLst>
                                    </p:anim>
                                    <p:anim calcmode="lin" valueType="num">
                                      <p:cBhvr>
                                        <p:cTn id="98" dur="500" fill="hold"/>
                                        <p:tgtEl>
                                          <p:spTgt spid="34"/>
                                        </p:tgtEl>
                                        <p:attrNameLst>
                                          <p:attrName>ppt_h</p:attrName>
                                        </p:attrNameLst>
                                      </p:cBhvr>
                                      <p:tavLst>
                                        <p:tav tm="0">
                                          <p:val>
                                            <p:fltVal val="0"/>
                                          </p:val>
                                        </p:tav>
                                        <p:tav tm="100000">
                                          <p:val>
                                            <p:strVal val="#ppt_h"/>
                                          </p:val>
                                        </p:tav>
                                      </p:tavLst>
                                    </p:anim>
                                    <p:animEffect transition="in" filter="fade">
                                      <p:cBhvr>
                                        <p:cTn id="99" dur="500"/>
                                        <p:tgtEl>
                                          <p:spTgt spid="34"/>
                                        </p:tgtEl>
                                      </p:cBhvr>
                                    </p:animEffect>
                                  </p:childTnLst>
                                </p:cTn>
                              </p:par>
                            </p:childTnLst>
                          </p:cTn>
                        </p:par>
                        <p:par>
                          <p:cTn id="100" fill="hold">
                            <p:stCondLst>
                              <p:cond delay="9500"/>
                            </p:stCondLst>
                            <p:childTnLst>
                              <p:par>
                                <p:cTn id="101" presetID="10" presetClass="entr" presetSubtype="0" fill="hold" grpId="0" nodeType="afterEffect">
                                  <p:stCondLst>
                                    <p:cond delay="0"/>
                                  </p:stCondLst>
                                  <p:childTnLst>
                                    <p:set>
                                      <p:cBhvr>
                                        <p:cTn id="102" dur="1" fill="hold">
                                          <p:stCondLst>
                                            <p:cond delay="0"/>
                                          </p:stCondLst>
                                        </p:cTn>
                                        <p:tgtEl>
                                          <p:spTgt spid="17"/>
                                        </p:tgtEl>
                                        <p:attrNameLst>
                                          <p:attrName>style.visibility</p:attrName>
                                        </p:attrNameLst>
                                      </p:cBhvr>
                                      <p:to>
                                        <p:strVal val="visible"/>
                                      </p:to>
                                    </p:set>
                                    <p:animEffect transition="in" filter="fade">
                                      <p:cBhvr>
                                        <p:cTn id="103" dur="500"/>
                                        <p:tgtEl>
                                          <p:spTgt spid="17"/>
                                        </p:tgtEl>
                                      </p:cBhvr>
                                    </p:animEffect>
                                  </p:childTnLst>
                                </p:cTn>
                              </p:par>
                            </p:childTnLst>
                          </p:cTn>
                        </p:par>
                        <p:par>
                          <p:cTn id="104" fill="hold">
                            <p:stCondLst>
                              <p:cond delay="10000"/>
                            </p:stCondLst>
                            <p:childTnLst>
                              <p:par>
                                <p:cTn id="105" presetID="10" presetClass="entr" presetSubtype="0" fill="hold" grpId="0" nodeType="afterEffect">
                                  <p:stCondLst>
                                    <p:cond delay="0"/>
                                  </p:stCondLst>
                                  <p:childTnLst>
                                    <p:set>
                                      <p:cBhvr>
                                        <p:cTn id="106" dur="1" fill="hold">
                                          <p:stCondLst>
                                            <p:cond delay="0"/>
                                          </p:stCondLst>
                                        </p:cTn>
                                        <p:tgtEl>
                                          <p:spTgt spid="18"/>
                                        </p:tgtEl>
                                        <p:attrNameLst>
                                          <p:attrName>style.visibility</p:attrName>
                                        </p:attrNameLst>
                                      </p:cBhvr>
                                      <p:to>
                                        <p:strVal val="visible"/>
                                      </p:to>
                                    </p:set>
                                    <p:animEffect transition="in" filter="fade">
                                      <p:cBhvr>
                                        <p:cTn id="10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3" grpId="0"/>
      <p:bldP spid="14" grpId="0"/>
      <p:bldP spid="15" grpId="0"/>
      <p:bldP spid="16" grpId="0"/>
      <p:bldP spid="17" grpId="0"/>
      <p:bldP spid="18"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p:cNvGrpSpPr/>
          <p:nvPr/>
        </p:nvGrpSpPr>
        <p:grpSpPr>
          <a:xfrm>
            <a:off x="1229466" y="2437591"/>
            <a:ext cx="13314926" cy="10362710"/>
            <a:chOff x="2101597" y="594889"/>
            <a:chExt cx="4994398" cy="3886016"/>
          </a:xfrm>
        </p:grpSpPr>
        <p:pic>
          <p:nvPicPr>
            <p:cNvPr id="26" name="Picture 25"/>
            <p:cNvPicPr>
              <a:picLocks noChangeAspect="1"/>
            </p:cNvPicPr>
            <p:nvPr/>
          </p:nvPicPr>
          <p:blipFill>
            <a:blip r:embed="rId2"/>
            <a:stretch>
              <a:fillRect/>
            </a:stretch>
          </p:blipFill>
          <p:spPr>
            <a:xfrm>
              <a:off x="2101597" y="594889"/>
              <a:ext cx="4994398" cy="3886016"/>
            </a:xfrm>
            <a:prstGeom prst="rect">
              <a:avLst/>
            </a:prstGeom>
          </p:spPr>
        </p:pic>
        <p:sp>
          <p:nvSpPr>
            <p:cNvPr id="33" name="Rectangle 32"/>
            <p:cNvSpPr/>
            <p:nvPr/>
          </p:nvSpPr>
          <p:spPr>
            <a:xfrm>
              <a:off x="2908092" y="1313332"/>
              <a:ext cx="3310128" cy="2049481"/>
            </a:xfrm>
            <a:prstGeom prst="rect">
              <a:avLst/>
            </a:prstGeom>
            <a:solidFill>
              <a:srgbClr val="558ED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4" name="TextBox 3"/>
          <p:cNvSpPr txBox="1"/>
          <p:nvPr/>
        </p:nvSpPr>
        <p:spPr>
          <a:xfrm>
            <a:off x="16997545" y="4114801"/>
            <a:ext cx="4618591" cy="861786"/>
          </a:xfrm>
          <a:prstGeom prst="rect">
            <a:avLst/>
          </a:prstGeom>
          <a:noFill/>
        </p:spPr>
        <p:txBody>
          <a:bodyPr wrap="square" lIns="243755" tIns="121878" rIns="243755" bIns="121878" rtlCol="0">
            <a:spAutoFit/>
          </a:bodyPr>
          <a:lstStyle/>
          <a:p>
            <a:r>
              <a:rPr lang="en-US" sz="4000" dirty="0">
                <a:solidFill>
                  <a:schemeClr val="tx2"/>
                </a:solidFill>
                <a:latin typeface="Lato Regular"/>
                <a:cs typeface="Lato Regular"/>
              </a:rPr>
              <a:t>Feature One</a:t>
            </a:r>
          </a:p>
        </p:txBody>
      </p:sp>
      <p:sp>
        <p:nvSpPr>
          <p:cNvPr id="5" name="TextBox 4"/>
          <p:cNvSpPr txBox="1"/>
          <p:nvPr/>
        </p:nvSpPr>
        <p:spPr>
          <a:xfrm>
            <a:off x="17009574" y="4867737"/>
            <a:ext cx="4618591" cy="1446514"/>
          </a:xfrm>
          <a:prstGeom prst="rect">
            <a:avLst/>
          </a:prstGeom>
          <a:noFill/>
        </p:spPr>
        <p:txBody>
          <a:bodyPr wrap="square" lIns="243755" tIns="121878" rIns="243755" bIns="121878" rtlCol="0">
            <a:spAutoFit/>
          </a:bodyPr>
          <a:lstStyle/>
          <a:p>
            <a:r>
              <a:rPr lang="en-US" sz="2600" dirty="0">
                <a:latin typeface="Lato Light"/>
                <a:cs typeface="Lato Light"/>
              </a:rPr>
              <a:t>Lorem ipsum dolor sit amet, consectetur adipisicing elit, sed</a:t>
            </a:r>
            <a:endParaRPr lang="en-US" sz="2600" b="1" dirty="0">
              <a:latin typeface="Lato Light"/>
              <a:cs typeface="Lato Light"/>
            </a:endParaRPr>
          </a:p>
        </p:txBody>
      </p:sp>
      <p:sp>
        <p:nvSpPr>
          <p:cNvPr id="6" name="TextBox 5"/>
          <p:cNvSpPr txBox="1"/>
          <p:nvPr/>
        </p:nvSpPr>
        <p:spPr>
          <a:xfrm>
            <a:off x="16997545" y="6480749"/>
            <a:ext cx="4618591" cy="861786"/>
          </a:xfrm>
          <a:prstGeom prst="rect">
            <a:avLst/>
          </a:prstGeom>
          <a:noFill/>
        </p:spPr>
        <p:txBody>
          <a:bodyPr wrap="square" lIns="243755" tIns="121878" rIns="243755" bIns="121878" rtlCol="0">
            <a:spAutoFit/>
          </a:bodyPr>
          <a:lstStyle/>
          <a:p>
            <a:r>
              <a:rPr lang="en-US" sz="4000" dirty="0">
                <a:solidFill>
                  <a:schemeClr val="tx2"/>
                </a:solidFill>
                <a:latin typeface="Lato Regular"/>
                <a:cs typeface="Lato Regular"/>
              </a:rPr>
              <a:t>Feature Two</a:t>
            </a:r>
          </a:p>
        </p:txBody>
      </p:sp>
      <p:sp>
        <p:nvSpPr>
          <p:cNvPr id="7" name="TextBox 6"/>
          <p:cNvSpPr txBox="1"/>
          <p:nvPr/>
        </p:nvSpPr>
        <p:spPr>
          <a:xfrm>
            <a:off x="17009574" y="7233685"/>
            <a:ext cx="4618591" cy="1446514"/>
          </a:xfrm>
          <a:prstGeom prst="rect">
            <a:avLst/>
          </a:prstGeom>
          <a:noFill/>
        </p:spPr>
        <p:txBody>
          <a:bodyPr wrap="square" lIns="243755" tIns="121878" rIns="243755" bIns="121878" rtlCol="0">
            <a:spAutoFit/>
          </a:bodyPr>
          <a:lstStyle/>
          <a:p>
            <a:r>
              <a:rPr lang="en-US" sz="2600" dirty="0">
                <a:latin typeface="Lato Light"/>
                <a:cs typeface="Lato Light"/>
              </a:rPr>
              <a:t>Lorem ipsum dolor sit amet, consectetur adipisicing elit, sed</a:t>
            </a:r>
            <a:endParaRPr lang="en-US" sz="2600" b="1" dirty="0">
              <a:latin typeface="Lato Light"/>
              <a:cs typeface="Lato Light"/>
            </a:endParaRPr>
          </a:p>
        </p:txBody>
      </p:sp>
      <p:sp>
        <p:nvSpPr>
          <p:cNvPr id="8" name="TextBox 7"/>
          <p:cNvSpPr txBox="1"/>
          <p:nvPr/>
        </p:nvSpPr>
        <p:spPr>
          <a:xfrm>
            <a:off x="16997545" y="8759869"/>
            <a:ext cx="4618591" cy="861786"/>
          </a:xfrm>
          <a:prstGeom prst="rect">
            <a:avLst/>
          </a:prstGeom>
          <a:noFill/>
        </p:spPr>
        <p:txBody>
          <a:bodyPr wrap="square" lIns="243755" tIns="121878" rIns="243755" bIns="121878" rtlCol="0">
            <a:spAutoFit/>
          </a:bodyPr>
          <a:lstStyle/>
          <a:p>
            <a:r>
              <a:rPr lang="en-US" sz="4000" dirty="0">
                <a:solidFill>
                  <a:schemeClr val="tx2"/>
                </a:solidFill>
                <a:latin typeface="Lato Regular"/>
                <a:cs typeface="Lato Regular"/>
              </a:rPr>
              <a:t>Feature Three</a:t>
            </a:r>
          </a:p>
        </p:txBody>
      </p:sp>
      <p:sp>
        <p:nvSpPr>
          <p:cNvPr id="9" name="TextBox 8"/>
          <p:cNvSpPr txBox="1"/>
          <p:nvPr/>
        </p:nvSpPr>
        <p:spPr>
          <a:xfrm>
            <a:off x="17009574" y="9512805"/>
            <a:ext cx="4618591" cy="1446514"/>
          </a:xfrm>
          <a:prstGeom prst="rect">
            <a:avLst/>
          </a:prstGeom>
          <a:noFill/>
        </p:spPr>
        <p:txBody>
          <a:bodyPr wrap="square" lIns="243755" tIns="121878" rIns="243755" bIns="121878" rtlCol="0">
            <a:spAutoFit/>
          </a:bodyPr>
          <a:lstStyle/>
          <a:p>
            <a:r>
              <a:rPr lang="en-US" sz="2600" dirty="0">
                <a:latin typeface="Lato Light"/>
                <a:cs typeface="Lato Light"/>
              </a:rPr>
              <a:t>Lorem ipsum dolor sit amet, consectetur adipisicing elit, sed</a:t>
            </a:r>
            <a:endParaRPr lang="en-US" sz="2600" b="1" dirty="0">
              <a:latin typeface="Lato Light"/>
              <a:cs typeface="Lato Light"/>
            </a:endParaRPr>
          </a:p>
        </p:txBody>
      </p:sp>
      <p:grpSp>
        <p:nvGrpSpPr>
          <p:cNvPr id="28" name="Group 27"/>
          <p:cNvGrpSpPr/>
          <p:nvPr/>
        </p:nvGrpSpPr>
        <p:grpSpPr>
          <a:xfrm>
            <a:off x="15264509" y="4201719"/>
            <a:ext cx="1591483" cy="1591898"/>
            <a:chOff x="15270472" y="4509046"/>
            <a:chExt cx="1592106" cy="1591898"/>
          </a:xfrm>
        </p:grpSpPr>
        <p:sp>
          <p:nvSpPr>
            <p:cNvPr id="18" name="Oval 17"/>
            <p:cNvSpPr/>
            <p:nvPr/>
          </p:nvSpPr>
          <p:spPr>
            <a:xfrm>
              <a:off x="15270472" y="4509046"/>
              <a:ext cx="1592106" cy="159189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dirty="0">
                <a:latin typeface="Lato Light"/>
                <a:cs typeface="Lato Light"/>
              </a:endParaRPr>
            </a:p>
          </p:txBody>
        </p:sp>
        <p:sp>
          <p:nvSpPr>
            <p:cNvPr id="27" name="AutoShape 81"/>
            <p:cNvSpPr>
              <a:spLocks/>
            </p:cNvSpPr>
            <p:nvPr/>
          </p:nvSpPr>
          <p:spPr bwMode="auto">
            <a:xfrm>
              <a:off x="15630214" y="4980611"/>
              <a:ext cx="841202" cy="6162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82" y="15633"/>
                  </a:moveTo>
                  <a:cubicBezTo>
                    <a:pt x="11211" y="15633"/>
                    <a:pt x="11622" y="15565"/>
                    <a:pt x="12011" y="15416"/>
                  </a:cubicBezTo>
                  <a:cubicBezTo>
                    <a:pt x="12403" y="15272"/>
                    <a:pt x="12778" y="15084"/>
                    <a:pt x="13138" y="14855"/>
                  </a:cubicBezTo>
                  <a:cubicBezTo>
                    <a:pt x="13498" y="14626"/>
                    <a:pt x="13845" y="14361"/>
                    <a:pt x="14181" y="14073"/>
                  </a:cubicBezTo>
                  <a:cubicBezTo>
                    <a:pt x="14516" y="13774"/>
                    <a:pt x="14844" y="13471"/>
                    <a:pt x="15168" y="13160"/>
                  </a:cubicBezTo>
                  <a:cubicBezTo>
                    <a:pt x="16142" y="12226"/>
                    <a:pt x="17126" y="11306"/>
                    <a:pt x="18120" y="10410"/>
                  </a:cubicBezTo>
                  <a:cubicBezTo>
                    <a:pt x="19112" y="9515"/>
                    <a:pt x="20113" y="8616"/>
                    <a:pt x="21120" y="7714"/>
                  </a:cubicBezTo>
                  <a:cubicBezTo>
                    <a:pt x="21198" y="7640"/>
                    <a:pt x="21279" y="7570"/>
                    <a:pt x="21360" y="7496"/>
                  </a:cubicBezTo>
                  <a:cubicBezTo>
                    <a:pt x="21443" y="7429"/>
                    <a:pt x="21524" y="7347"/>
                    <a:pt x="21599" y="7250"/>
                  </a:cubicBezTo>
                  <a:lnTo>
                    <a:pt x="21599" y="19981"/>
                  </a:lnTo>
                  <a:cubicBezTo>
                    <a:pt x="21599" y="20416"/>
                    <a:pt x="21470" y="20800"/>
                    <a:pt x="21208" y="21118"/>
                  </a:cubicBezTo>
                  <a:cubicBezTo>
                    <a:pt x="20946" y="21438"/>
                    <a:pt x="20632" y="21599"/>
                    <a:pt x="20265" y="21599"/>
                  </a:cubicBezTo>
                  <a:lnTo>
                    <a:pt x="1346" y="21599"/>
                  </a:lnTo>
                  <a:cubicBezTo>
                    <a:pt x="979" y="21599"/>
                    <a:pt x="663" y="21438"/>
                    <a:pt x="396" y="21118"/>
                  </a:cubicBezTo>
                  <a:cubicBezTo>
                    <a:pt x="132" y="20803"/>
                    <a:pt x="0" y="20419"/>
                    <a:pt x="0" y="19981"/>
                  </a:cubicBezTo>
                  <a:lnTo>
                    <a:pt x="0" y="7250"/>
                  </a:lnTo>
                  <a:cubicBezTo>
                    <a:pt x="75" y="7347"/>
                    <a:pt x="156" y="7429"/>
                    <a:pt x="239" y="7496"/>
                  </a:cubicBezTo>
                  <a:cubicBezTo>
                    <a:pt x="320" y="7570"/>
                    <a:pt x="401" y="7640"/>
                    <a:pt x="479" y="7714"/>
                  </a:cubicBezTo>
                  <a:cubicBezTo>
                    <a:pt x="1488" y="8616"/>
                    <a:pt x="2487" y="9514"/>
                    <a:pt x="3481" y="10410"/>
                  </a:cubicBezTo>
                  <a:cubicBezTo>
                    <a:pt x="4473" y="11306"/>
                    <a:pt x="5457" y="12223"/>
                    <a:pt x="6434" y="13160"/>
                  </a:cubicBezTo>
                  <a:cubicBezTo>
                    <a:pt x="6738" y="13454"/>
                    <a:pt x="7058" y="13744"/>
                    <a:pt x="7394" y="14038"/>
                  </a:cubicBezTo>
                  <a:cubicBezTo>
                    <a:pt x="7729" y="14338"/>
                    <a:pt x="8079" y="14599"/>
                    <a:pt x="8437" y="14840"/>
                  </a:cubicBezTo>
                  <a:cubicBezTo>
                    <a:pt x="8797" y="15075"/>
                    <a:pt x="9174" y="15269"/>
                    <a:pt x="9568" y="15413"/>
                  </a:cubicBezTo>
                  <a:cubicBezTo>
                    <a:pt x="9965" y="15563"/>
                    <a:pt x="10371" y="15633"/>
                    <a:pt x="10782" y="15633"/>
                  </a:cubicBezTo>
                  <a:moveTo>
                    <a:pt x="10782" y="12413"/>
                  </a:moveTo>
                  <a:cubicBezTo>
                    <a:pt x="10540" y="12413"/>
                    <a:pt x="10278" y="12334"/>
                    <a:pt x="9996" y="12167"/>
                  </a:cubicBezTo>
                  <a:cubicBezTo>
                    <a:pt x="9715" y="12005"/>
                    <a:pt x="9441" y="11806"/>
                    <a:pt x="9171" y="11576"/>
                  </a:cubicBezTo>
                  <a:cubicBezTo>
                    <a:pt x="8900" y="11347"/>
                    <a:pt x="8638" y="11106"/>
                    <a:pt x="8380" y="10854"/>
                  </a:cubicBezTo>
                  <a:cubicBezTo>
                    <a:pt x="8121" y="10601"/>
                    <a:pt x="7896" y="10390"/>
                    <a:pt x="7700" y="10222"/>
                  </a:cubicBezTo>
                  <a:cubicBezTo>
                    <a:pt x="6752" y="9356"/>
                    <a:pt x="5819" y="8507"/>
                    <a:pt x="4891" y="7664"/>
                  </a:cubicBezTo>
                  <a:cubicBezTo>
                    <a:pt x="3966" y="6815"/>
                    <a:pt x="3023" y="5960"/>
                    <a:pt x="2061" y="5087"/>
                  </a:cubicBezTo>
                  <a:cubicBezTo>
                    <a:pt x="1882" y="4920"/>
                    <a:pt x="1672" y="4691"/>
                    <a:pt x="1434" y="4406"/>
                  </a:cubicBezTo>
                  <a:cubicBezTo>
                    <a:pt x="1194" y="4118"/>
                    <a:pt x="974" y="3804"/>
                    <a:pt x="766" y="3460"/>
                  </a:cubicBezTo>
                  <a:cubicBezTo>
                    <a:pt x="560" y="3110"/>
                    <a:pt x="384" y="2761"/>
                    <a:pt x="239" y="2405"/>
                  </a:cubicBezTo>
                  <a:cubicBezTo>
                    <a:pt x="95" y="2050"/>
                    <a:pt x="22" y="1724"/>
                    <a:pt x="22" y="1436"/>
                  </a:cubicBezTo>
                  <a:cubicBezTo>
                    <a:pt x="22" y="1051"/>
                    <a:pt x="164" y="713"/>
                    <a:pt x="443" y="425"/>
                  </a:cubicBezTo>
                  <a:cubicBezTo>
                    <a:pt x="727" y="143"/>
                    <a:pt x="1025" y="0"/>
                    <a:pt x="1346" y="0"/>
                  </a:cubicBezTo>
                  <a:lnTo>
                    <a:pt x="20265" y="0"/>
                  </a:lnTo>
                  <a:cubicBezTo>
                    <a:pt x="20583" y="0"/>
                    <a:pt x="20882" y="143"/>
                    <a:pt x="21161" y="425"/>
                  </a:cubicBezTo>
                  <a:cubicBezTo>
                    <a:pt x="21438" y="713"/>
                    <a:pt x="21577" y="1051"/>
                    <a:pt x="21577" y="1436"/>
                  </a:cubicBezTo>
                  <a:cubicBezTo>
                    <a:pt x="21577" y="1724"/>
                    <a:pt x="21504" y="2050"/>
                    <a:pt x="21360" y="2405"/>
                  </a:cubicBezTo>
                  <a:cubicBezTo>
                    <a:pt x="21215" y="2761"/>
                    <a:pt x="21039" y="3110"/>
                    <a:pt x="20833" y="3460"/>
                  </a:cubicBezTo>
                  <a:cubicBezTo>
                    <a:pt x="20627" y="3804"/>
                    <a:pt x="20402" y="4121"/>
                    <a:pt x="20165" y="4406"/>
                  </a:cubicBezTo>
                  <a:cubicBezTo>
                    <a:pt x="19927" y="4691"/>
                    <a:pt x="19717" y="4923"/>
                    <a:pt x="19538" y="5087"/>
                  </a:cubicBezTo>
                  <a:cubicBezTo>
                    <a:pt x="18578" y="5948"/>
                    <a:pt x="17633" y="6803"/>
                    <a:pt x="16708" y="7652"/>
                  </a:cubicBezTo>
                  <a:cubicBezTo>
                    <a:pt x="15782" y="8501"/>
                    <a:pt x="14844" y="9356"/>
                    <a:pt x="13899" y="10222"/>
                  </a:cubicBezTo>
                  <a:cubicBezTo>
                    <a:pt x="13703" y="10390"/>
                    <a:pt x="13481" y="10601"/>
                    <a:pt x="13226" y="10854"/>
                  </a:cubicBezTo>
                  <a:cubicBezTo>
                    <a:pt x="12971" y="11106"/>
                    <a:pt x="12709" y="11347"/>
                    <a:pt x="12435" y="11576"/>
                  </a:cubicBezTo>
                  <a:cubicBezTo>
                    <a:pt x="12161" y="11806"/>
                    <a:pt x="11884" y="12005"/>
                    <a:pt x="11603" y="12167"/>
                  </a:cubicBezTo>
                  <a:cubicBezTo>
                    <a:pt x="11321" y="12334"/>
                    <a:pt x="11064" y="12413"/>
                    <a:pt x="10829" y="12413"/>
                  </a:cubicBezTo>
                  <a:lnTo>
                    <a:pt x="10804" y="12413"/>
                  </a:lnTo>
                  <a:lnTo>
                    <a:pt x="10782" y="12413"/>
                  </a:lnTo>
                  <a:close/>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32" name="Group 31"/>
          <p:cNvGrpSpPr/>
          <p:nvPr/>
        </p:nvGrpSpPr>
        <p:grpSpPr>
          <a:xfrm>
            <a:off x="15245428" y="6545580"/>
            <a:ext cx="1591483" cy="1591900"/>
            <a:chOff x="15251383" y="6852908"/>
            <a:chExt cx="1592106" cy="1591899"/>
          </a:xfrm>
        </p:grpSpPr>
        <p:sp>
          <p:nvSpPr>
            <p:cNvPr id="16" name="Oval 15"/>
            <p:cNvSpPr/>
            <p:nvPr/>
          </p:nvSpPr>
          <p:spPr>
            <a:xfrm>
              <a:off x="15251383" y="6852908"/>
              <a:ext cx="1592106" cy="1591899"/>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dirty="0">
                <a:latin typeface="Lato Light"/>
                <a:cs typeface="Lato Light"/>
              </a:endParaRPr>
            </a:p>
          </p:txBody>
        </p:sp>
        <p:sp>
          <p:nvSpPr>
            <p:cNvPr id="29" name="AutoShape 104"/>
            <p:cNvSpPr>
              <a:spLocks/>
            </p:cNvSpPr>
            <p:nvPr/>
          </p:nvSpPr>
          <p:spPr bwMode="auto">
            <a:xfrm>
              <a:off x="15604797" y="7287590"/>
              <a:ext cx="861467" cy="694250"/>
            </a:xfrm>
            <a:custGeom>
              <a:avLst/>
              <a:gdLst>
                <a:gd name="T0" fmla="+- 0 10800 41"/>
                <a:gd name="T1" fmla="*/ T0 w 21518"/>
                <a:gd name="T2" fmla="+- 0 10800 84"/>
                <a:gd name="T3" fmla="*/ 10800 h 21432"/>
                <a:gd name="T4" fmla="+- 0 10800 41"/>
                <a:gd name="T5" fmla="*/ T4 w 21518"/>
                <a:gd name="T6" fmla="+- 0 10800 84"/>
                <a:gd name="T7" fmla="*/ 10800 h 21432"/>
                <a:gd name="T8" fmla="+- 0 10800 41"/>
                <a:gd name="T9" fmla="*/ T8 w 21518"/>
                <a:gd name="T10" fmla="+- 0 10800 84"/>
                <a:gd name="T11" fmla="*/ 10800 h 21432"/>
                <a:gd name="T12" fmla="+- 0 10800 41"/>
                <a:gd name="T13" fmla="*/ T12 w 21518"/>
                <a:gd name="T14" fmla="+- 0 10800 84"/>
                <a:gd name="T15" fmla="*/ 10800 h 21432"/>
              </a:gdLst>
              <a:ahLst/>
              <a:cxnLst>
                <a:cxn ang="0">
                  <a:pos x="T1" y="T3"/>
                </a:cxn>
                <a:cxn ang="0">
                  <a:pos x="T5" y="T7"/>
                </a:cxn>
                <a:cxn ang="0">
                  <a:pos x="T9" y="T11"/>
                </a:cxn>
                <a:cxn ang="0">
                  <a:pos x="T13" y="T15"/>
                </a:cxn>
              </a:cxnLst>
              <a:rect l="0" t="0" r="r" b="b"/>
              <a:pathLst>
                <a:path w="21518" h="21432">
                  <a:moveTo>
                    <a:pt x="18959" y="13478"/>
                  </a:moveTo>
                  <a:cubicBezTo>
                    <a:pt x="19078" y="13531"/>
                    <a:pt x="19165" y="13624"/>
                    <a:pt x="19216" y="13755"/>
                  </a:cubicBezTo>
                  <a:cubicBezTo>
                    <a:pt x="19268" y="13884"/>
                    <a:pt x="19272" y="14021"/>
                    <a:pt x="19228" y="14164"/>
                  </a:cubicBezTo>
                  <a:cubicBezTo>
                    <a:pt x="18832" y="15579"/>
                    <a:pt x="18235" y="16805"/>
                    <a:pt x="17439" y="17841"/>
                  </a:cubicBezTo>
                  <a:cubicBezTo>
                    <a:pt x="16642" y="18886"/>
                    <a:pt x="15731" y="19706"/>
                    <a:pt x="14707" y="20308"/>
                  </a:cubicBezTo>
                  <a:cubicBezTo>
                    <a:pt x="13684" y="20911"/>
                    <a:pt x="12578" y="21275"/>
                    <a:pt x="11389" y="21395"/>
                  </a:cubicBezTo>
                  <a:cubicBezTo>
                    <a:pt x="10201" y="21516"/>
                    <a:pt x="9023" y="21336"/>
                    <a:pt x="7856" y="20866"/>
                  </a:cubicBezTo>
                  <a:cubicBezTo>
                    <a:pt x="6847" y="20443"/>
                    <a:pt x="5945" y="19849"/>
                    <a:pt x="5149" y="19068"/>
                  </a:cubicBezTo>
                  <a:cubicBezTo>
                    <a:pt x="4353" y="18292"/>
                    <a:pt x="3683" y="17362"/>
                    <a:pt x="3137" y="16281"/>
                  </a:cubicBezTo>
                  <a:lnTo>
                    <a:pt x="839" y="17623"/>
                  </a:lnTo>
                  <a:cubicBezTo>
                    <a:pt x="518" y="17827"/>
                    <a:pt x="282" y="17853"/>
                    <a:pt x="129" y="17693"/>
                  </a:cubicBezTo>
                  <a:cubicBezTo>
                    <a:pt x="-25" y="17539"/>
                    <a:pt x="-41" y="17250"/>
                    <a:pt x="78" y="16828"/>
                  </a:cubicBezTo>
                  <a:lnTo>
                    <a:pt x="1760" y="10972"/>
                  </a:lnTo>
                  <a:cubicBezTo>
                    <a:pt x="1835" y="10675"/>
                    <a:pt x="1985" y="10476"/>
                    <a:pt x="2200" y="10370"/>
                  </a:cubicBezTo>
                  <a:cubicBezTo>
                    <a:pt x="2416" y="10260"/>
                    <a:pt x="2638" y="10244"/>
                    <a:pt x="2863" y="10314"/>
                  </a:cubicBezTo>
                  <a:lnTo>
                    <a:pt x="7772" y="12327"/>
                  </a:lnTo>
                  <a:cubicBezTo>
                    <a:pt x="8109" y="12470"/>
                    <a:pt x="8280" y="12649"/>
                    <a:pt x="8287" y="12868"/>
                  </a:cubicBezTo>
                  <a:cubicBezTo>
                    <a:pt x="8297" y="13089"/>
                    <a:pt x="8140" y="13302"/>
                    <a:pt x="7819" y="13506"/>
                  </a:cubicBezTo>
                  <a:lnTo>
                    <a:pt x="5552" y="14845"/>
                  </a:lnTo>
                  <a:cubicBezTo>
                    <a:pt x="5948" y="15542"/>
                    <a:pt x="6409" y="16144"/>
                    <a:pt x="6938" y="16648"/>
                  </a:cubicBezTo>
                  <a:cubicBezTo>
                    <a:pt x="7465" y="17155"/>
                    <a:pt x="8063" y="17539"/>
                    <a:pt x="8739" y="17808"/>
                  </a:cubicBezTo>
                  <a:cubicBezTo>
                    <a:pt x="9569" y="18141"/>
                    <a:pt x="10395" y="18264"/>
                    <a:pt x="11222" y="18186"/>
                  </a:cubicBezTo>
                  <a:cubicBezTo>
                    <a:pt x="12049" y="18105"/>
                    <a:pt x="12827" y="17855"/>
                    <a:pt x="13543" y="17432"/>
                  </a:cubicBezTo>
                  <a:cubicBezTo>
                    <a:pt x="14265" y="17015"/>
                    <a:pt x="14900" y="16438"/>
                    <a:pt x="15448" y="15702"/>
                  </a:cubicBezTo>
                  <a:cubicBezTo>
                    <a:pt x="15998" y="14971"/>
                    <a:pt x="16410" y="14111"/>
                    <a:pt x="16687" y="13114"/>
                  </a:cubicBezTo>
                  <a:cubicBezTo>
                    <a:pt x="16734" y="12971"/>
                    <a:pt x="16808" y="12873"/>
                    <a:pt x="16919" y="12823"/>
                  </a:cubicBezTo>
                  <a:cubicBezTo>
                    <a:pt x="17026" y="12767"/>
                    <a:pt x="17141" y="12758"/>
                    <a:pt x="17261" y="12795"/>
                  </a:cubicBezTo>
                  <a:lnTo>
                    <a:pt x="18959" y="13478"/>
                  </a:lnTo>
                  <a:close/>
                  <a:moveTo>
                    <a:pt x="20675" y="3811"/>
                  </a:moveTo>
                  <a:cubicBezTo>
                    <a:pt x="20999" y="3609"/>
                    <a:pt x="21235" y="3581"/>
                    <a:pt x="21390" y="3741"/>
                  </a:cubicBezTo>
                  <a:cubicBezTo>
                    <a:pt x="21542" y="3895"/>
                    <a:pt x="21558" y="4175"/>
                    <a:pt x="21439" y="4576"/>
                  </a:cubicBezTo>
                  <a:lnTo>
                    <a:pt x="19755" y="10462"/>
                  </a:lnTo>
                  <a:cubicBezTo>
                    <a:pt x="19682" y="10756"/>
                    <a:pt x="19535" y="10961"/>
                    <a:pt x="19317" y="11064"/>
                  </a:cubicBezTo>
                  <a:cubicBezTo>
                    <a:pt x="19099" y="11173"/>
                    <a:pt x="18879" y="11190"/>
                    <a:pt x="18656" y="11117"/>
                  </a:cubicBezTo>
                  <a:lnTo>
                    <a:pt x="13745" y="9109"/>
                  </a:lnTo>
                  <a:cubicBezTo>
                    <a:pt x="13408" y="8964"/>
                    <a:pt x="13234" y="8782"/>
                    <a:pt x="13227" y="8563"/>
                  </a:cubicBezTo>
                  <a:cubicBezTo>
                    <a:pt x="13220" y="8345"/>
                    <a:pt x="13370" y="8132"/>
                    <a:pt x="13675" y="7928"/>
                  </a:cubicBezTo>
                  <a:lnTo>
                    <a:pt x="15942" y="6586"/>
                  </a:lnTo>
                  <a:cubicBezTo>
                    <a:pt x="15560" y="5889"/>
                    <a:pt x="15103" y="5287"/>
                    <a:pt x="14569" y="4786"/>
                  </a:cubicBezTo>
                  <a:cubicBezTo>
                    <a:pt x="14033" y="4279"/>
                    <a:pt x="13438" y="3892"/>
                    <a:pt x="12778" y="3626"/>
                  </a:cubicBezTo>
                  <a:cubicBezTo>
                    <a:pt x="11948" y="3293"/>
                    <a:pt x="11119" y="3170"/>
                    <a:pt x="10292" y="3248"/>
                  </a:cubicBezTo>
                  <a:cubicBezTo>
                    <a:pt x="9466" y="3329"/>
                    <a:pt x="8693" y="3581"/>
                    <a:pt x="7974" y="3999"/>
                  </a:cubicBezTo>
                  <a:cubicBezTo>
                    <a:pt x="7252" y="4421"/>
                    <a:pt x="6615" y="4998"/>
                    <a:pt x="6067" y="5732"/>
                  </a:cubicBezTo>
                  <a:cubicBezTo>
                    <a:pt x="5519" y="6463"/>
                    <a:pt x="5107" y="7326"/>
                    <a:pt x="4830" y="8317"/>
                  </a:cubicBezTo>
                  <a:cubicBezTo>
                    <a:pt x="4784" y="8460"/>
                    <a:pt x="4706" y="8558"/>
                    <a:pt x="4598" y="8614"/>
                  </a:cubicBezTo>
                  <a:cubicBezTo>
                    <a:pt x="4491" y="8664"/>
                    <a:pt x="4376" y="8672"/>
                    <a:pt x="4257" y="8639"/>
                  </a:cubicBezTo>
                  <a:lnTo>
                    <a:pt x="2549" y="7953"/>
                  </a:lnTo>
                  <a:cubicBezTo>
                    <a:pt x="2430" y="7902"/>
                    <a:pt x="2345" y="7810"/>
                    <a:pt x="2294" y="7681"/>
                  </a:cubicBezTo>
                  <a:cubicBezTo>
                    <a:pt x="2242" y="7552"/>
                    <a:pt x="2238" y="7415"/>
                    <a:pt x="2282" y="7270"/>
                  </a:cubicBezTo>
                  <a:cubicBezTo>
                    <a:pt x="2678" y="5878"/>
                    <a:pt x="3275" y="4654"/>
                    <a:pt x="4071" y="3604"/>
                  </a:cubicBezTo>
                  <a:cubicBezTo>
                    <a:pt x="4868" y="2554"/>
                    <a:pt x="5779" y="1727"/>
                    <a:pt x="6800" y="1125"/>
                  </a:cubicBezTo>
                  <a:cubicBezTo>
                    <a:pt x="7826" y="520"/>
                    <a:pt x="8927" y="156"/>
                    <a:pt x="10107" y="36"/>
                  </a:cubicBezTo>
                  <a:cubicBezTo>
                    <a:pt x="11290" y="-84"/>
                    <a:pt x="12471" y="95"/>
                    <a:pt x="13654" y="568"/>
                  </a:cubicBezTo>
                  <a:cubicBezTo>
                    <a:pt x="14647" y="988"/>
                    <a:pt x="15548" y="1587"/>
                    <a:pt x="16349" y="2363"/>
                  </a:cubicBezTo>
                  <a:cubicBezTo>
                    <a:pt x="17153" y="3144"/>
                    <a:pt x="17827" y="4071"/>
                    <a:pt x="18373" y="5152"/>
                  </a:cubicBezTo>
                  <a:lnTo>
                    <a:pt x="20675" y="3811"/>
                  </a:lnTo>
                  <a:close/>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31" name="Group 30"/>
          <p:cNvGrpSpPr/>
          <p:nvPr/>
        </p:nvGrpSpPr>
        <p:grpSpPr>
          <a:xfrm>
            <a:off x="15274822" y="8897797"/>
            <a:ext cx="1591483" cy="1591898"/>
            <a:chOff x="15280790" y="9205123"/>
            <a:chExt cx="1592106" cy="1591898"/>
          </a:xfrm>
        </p:grpSpPr>
        <p:sp>
          <p:nvSpPr>
            <p:cNvPr id="14" name="Oval 13"/>
            <p:cNvSpPr/>
            <p:nvPr/>
          </p:nvSpPr>
          <p:spPr>
            <a:xfrm>
              <a:off x="15280790" y="9205123"/>
              <a:ext cx="1592106" cy="159189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dirty="0">
                <a:latin typeface="Lato Light"/>
                <a:cs typeface="Lato Light"/>
              </a:endParaRPr>
            </a:p>
          </p:txBody>
        </p:sp>
        <p:sp>
          <p:nvSpPr>
            <p:cNvPr id="30" name="AutoShape 131"/>
            <p:cNvSpPr>
              <a:spLocks noChangeAspect="1"/>
            </p:cNvSpPr>
            <p:nvPr/>
          </p:nvSpPr>
          <p:spPr bwMode="auto">
            <a:xfrm>
              <a:off x="15768361" y="9625274"/>
              <a:ext cx="653595" cy="637338"/>
            </a:xfrm>
            <a:custGeom>
              <a:avLst/>
              <a:gdLst>
                <a:gd name="T0" fmla="*/ 10800 w 21600"/>
                <a:gd name="T1" fmla="+- 0 10800 114"/>
                <a:gd name="T2" fmla="*/ 10800 h 21373"/>
                <a:gd name="T3" fmla="*/ 10800 w 21600"/>
                <a:gd name="T4" fmla="+- 0 10800 114"/>
                <a:gd name="T5" fmla="*/ 10800 h 21373"/>
                <a:gd name="T6" fmla="*/ 10800 w 21600"/>
                <a:gd name="T7" fmla="+- 0 10800 114"/>
                <a:gd name="T8" fmla="*/ 10800 h 21373"/>
                <a:gd name="T9" fmla="*/ 10800 w 21600"/>
                <a:gd name="T10" fmla="+- 0 10800 114"/>
                <a:gd name="T11" fmla="*/ 10800 h 21373"/>
              </a:gdLst>
              <a:ahLst/>
              <a:cxnLst>
                <a:cxn ang="0">
                  <a:pos x="T0" y="T2"/>
                </a:cxn>
                <a:cxn ang="0">
                  <a:pos x="T3" y="T5"/>
                </a:cxn>
                <a:cxn ang="0">
                  <a:pos x="T6" y="T8"/>
                </a:cxn>
                <a:cxn ang="0">
                  <a:pos x="T9" y="T11"/>
                </a:cxn>
              </a:cxnLst>
              <a:rect l="0" t="0" r="r" b="b"/>
              <a:pathLst>
                <a:path w="21600" h="21373">
                  <a:moveTo>
                    <a:pt x="13251" y="718"/>
                  </a:moveTo>
                  <a:cubicBezTo>
                    <a:pt x="13802" y="111"/>
                    <a:pt x="14278" y="-114"/>
                    <a:pt x="14670" y="54"/>
                  </a:cubicBezTo>
                  <a:cubicBezTo>
                    <a:pt x="15062" y="219"/>
                    <a:pt x="15263" y="737"/>
                    <a:pt x="15263" y="1596"/>
                  </a:cubicBezTo>
                  <a:lnTo>
                    <a:pt x="15263" y="19775"/>
                  </a:lnTo>
                  <a:cubicBezTo>
                    <a:pt x="15263" y="20634"/>
                    <a:pt x="15065" y="21152"/>
                    <a:pt x="14681" y="21320"/>
                  </a:cubicBezTo>
                  <a:cubicBezTo>
                    <a:pt x="14292" y="21486"/>
                    <a:pt x="13816" y="21264"/>
                    <a:pt x="13251" y="20656"/>
                  </a:cubicBezTo>
                  <a:lnTo>
                    <a:pt x="7758" y="14803"/>
                  </a:lnTo>
                  <a:lnTo>
                    <a:pt x="660" y="14803"/>
                  </a:lnTo>
                  <a:cubicBezTo>
                    <a:pt x="480" y="14803"/>
                    <a:pt x="324" y="14736"/>
                    <a:pt x="194" y="14604"/>
                  </a:cubicBezTo>
                  <a:cubicBezTo>
                    <a:pt x="67" y="14473"/>
                    <a:pt x="0" y="14304"/>
                    <a:pt x="0" y="14098"/>
                  </a:cubicBezTo>
                  <a:lnTo>
                    <a:pt x="0" y="7277"/>
                  </a:lnTo>
                  <a:cubicBezTo>
                    <a:pt x="0" y="7082"/>
                    <a:pt x="67" y="6917"/>
                    <a:pt x="194" y="6778"/>
                  </a:cubicBezTo>
                  <a:cubicBezTo>
                    <a:pt x="324" y="6643"/>
                    <a:pt x="480" y="6571"/>
                    <a:pt x="660" y="6571"/>
                  </a:cubicBezTo>
                  <a:lnTo>
                    <a:pt x="7758" y="6571"/>
                  </a:lnTo>
                  <a:lnTo>
                    <a:pt x="13251" y="718"/>
                  </a:lnTo>
                  <a:close/>
                  <a:moveTo>
                    <a:pt x="18002" y="3322"/>
                  </a:moveTo>
                  <a:cubicBezTo>
                    <a:pt x="18331" y="3127"/>
                    <a:pt x="18666" y="3086"/>
                    <a:pt x="19023" y="3179"/>
                  </a:cubicBezTo>
                  <a:cubicBezTo>
                    <a:pt x="19379" y="3273"/>
                    <a:pt x="19654" y="3495"/>
                    <a:pt x="19838" y="3844"/>
                  </a:cubicBezTo>
                  <a:cubicBezTo>
                    <a:pt x="21017" y="6023"/>
                    <a:pt x="21599" y="8301"/>
                    <a:pt x="21599" y="10687"/>
                  </a:cubicBezTo>
                  <a:cubicBezTo>
                    <a:pt x="21599" y="13092"/>
                    <a:pt x="21017" y="15373"/>
                    <a:pt x="19838" y="17527"/>
                  </a:cubicBezTo>
                  <a:cubicBezTo>
                    <a:pt x="19584" y="18018"/>
                    <a:pt x="19189" y="18266"/>
                    <a:pt x="18659" y="18266"/>
                  </a:cubicBezTo>
                  <a:cubicBezTo>
                    <a:pt x="18437" y="18266"/>
                    <a:pt x="18214" y="18195"/>
                    <a:pt x="17999" y="18049"/>
                  </a:cubicBezTo>
                  <a:cubicBezTo>
                    <a:pt x="17671" y="17857"/>
                    <a:pt x="17459" y="17572"/>
                    <a:pt x="17353" y="17189"/>
                  </a:cubicBezTo>
                  <a:cubicBezTo>
                    <a:pt x="17254" y="16807"/>
                    <a:pt x="17289" y="16439"/>
                    <a:pt x="17473" y="16090"/>
                  </a:cubicBezTo>
                  <a:cubicBezTo>
                    <a:pt x="18419" y="14353"/>
                    <a:pt x="18892" y="12552"/>
                    <a:pt x="18892" y="10687"/>
                  </a:cubicBezTo>
                  <a:cubicBezTo>
                    <a:pt x="18892" y="8819"/>
                    <a:pt x="18415" y="7014"/>
                    <a:pt x="17473" y="5277"/>
                  </a:cubicBezTo>
                  <a:cubicBezTo>
                    <a:pt x="17289" y="4932"/>
                    <a:pt x="17254" y="4567"/>
                    <a:pt x="17353" y="4181"/>
                  </a:cubicBezTo>
                  <a:cubicBezTo>
                    <a:pt x="17459" y="3802"/>
                    <a:pt x="17674" y="3514"/>
                    <a:pt x="18002" y="3322"/>
                  </a:cubicBezTo>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20" name="Group 19"/>
          <p:cNvGrpSpPr/>
          <p:nvPr/>
        </p:nvGrpSpPr>
        <p:grpSpPr>
          <a:xfrm>
            <a:off x="6008975" y="483017"/>
            <a:ext cx="12359700" cy="2079087"/>
            <a:chOff x="5988388" y="483017"/>
            <a:chExt cx="12359700" cy="2079087"/>
          </a:xfrm>
        </p:grpSpPr>
        <p:sp>
          <p:nvSpPr>
            <p:cNvPr id="21" name="TextBox 20"/>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Laptop Device</a:t>
              </a:r>
            </a:p>
          </p:txBody>
        </p:sp>
        <p:sp>
          <p:nvSpPr>
            <p:cNvPr id="24" name="Rectangle 23"/>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25"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3483657359"/>
      </p:ext>
    </p:extLst>
  </p:cSld>
  <p:clrMapOvr>
    <a:masterClrMapping/>
  </p:clrMapOvr>
  <p:transition xmlns:p14="http://schemas.microsoft.com/office/powerpoint/2010/main" spd="slow" advClick="0" advTm="3000">
    <p:cover/>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900" decel="100000" fill="hold"/>
                                        <p:tgtEl>
                                          <p:spTgt spid="2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nodeType="after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1000"/>
                                        <p:tgtEl>
                                          <p:spTgt spid="23"/>
                                        </p:tgtEl>
                                      </p:cBhvr>
                                    </p:animEffect>
                                    <p:anim calcmode="lin" valueType="num">
                                      <p:cBhvr>
                                        <p:cTn id="15" dur="1000" fill="hold"/>
                                        <p:tgtEl>
                                          <p:spTgt spid="23"/>
                                        </p:tgtEl>
                                        <p:attrNameLst>
                                          <p:attrName>ppt_x</p:attrName>
                                        </p:attrNameLst>
                                      </p:cBhvr>
                                      <p:tavLst>
                                        <p:tav tm="0">
                                          <p:val>
                                            <p:strVal val="#ppt_x"/>
                                          </p:val>
                                        </p:tav>
                                        <p:tav tm="100000">
                                          <p:val>
                                            <p:strVal val="#ppt_x"/>
                                          </p:val>
                                        </p:tav>
                                      </p:tavLst>
                                    </p:anim>
                                    <p:anim calcmode="lin" valueType="num">
                                      <p:cBhvr>
                                        <p:cTn id="16" dur="900" decel="100000" fill="hold"/>
                                        <p:tgtEl>
                                          <p:spTgt spid="23"/>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23"/>
                                        </p:tgtEl>
                                        <p:attrNameLst>
                                          <p:attrName>ppt_y</p:attrName>
                                        </p:attrNameLst>
                                      </p:cBhvr>
                                      <p:tavLst>
                                        <p:tav tm="0">
                                          <p:val>
                                            <p:strVal val="#ppt_y-.03"/>
                                          </p:val>
                                        </p:tav>
                                        <p:tav tm="100000">
                                          <p:val>
                                            <p:strVal val="#ppt_y"/>
                                          </p:val>
                                        </p:tav>
                                      </p:tavLst>
                                    </p:anim>
                                  </p:childTnLst>
                                </p:cTn>
                              </p:par>
                            </p:childTnLst>
                          </p:cTn>
                        </p:par>
                        <p:par>
                          <p:cTn id="18" fill="hold">
                            <p:stCondLst>
                              <p:cond delay="2000"/>
                            </p:stCondLst>
                            <p:childTnLst>
                              <p:par>
                                <p:cTn id="19" presetID="53" presetClass="entr" presetSubtype="16" fill="hold" nodeType="after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p:cTn id="21" dur="500" fill="hold"/>
                                        <p:tgtEl>
                                          <p:spTgt spid="28"/>
                                        </p:tgtEl>
                                        <p:attrNameLst>
                                          <p:attrName>ppt_w</p:attrName>
                                        </p:attrNameLst>
                                      </p:cBhvr>
                                      <p:tavLst>
                                        <p:tav tm="0">
                                          <p:val>
                                            <p:fltVal val="0"/>
                                          </p:val>
                                        </p:tav>
                                        <p:tav tm="100000">
                                          <p:val>
                                            <p:strVal val="#ppt_w"/>
                                          </p:val>
                                        </p:tav>
                                      </p:tavLst>
                                    </p:anim>
                                    <p:anim calcmode="lin" valueType="num">
                                      <p:cBhvr>
                                        <p:cTn id="22" dur="500" fill="hold"/>
                                        <p:tgtEl>
                                          <p:spTgt spid="28"/>
                                        </p:tgtEl>
                                        <p:attrNameLst>
                                          <p:attrName>ppt_h</p:attrName>
                                        </p:attrNameLst>
                                      </p:cBhvr>
                                      <p:tavLst>
                                        <p:tav tm="0">
                                          <p:val>
                                            <p:fltVal val="0"/>
                                          </p:val>
                                        </p:tav>
                                        <p:tav tm="100000">
                                          <p:val>
                                            <p:strVal val="#ppt_h"/>
                                          </p:val>
                                        </p:tav>
                                      </p:tavLst>
                                    </p:anim>
                                    <p:animEffect transition="in" filter="fade">
                                      <p:cBhvr>
                                        <p:cTn id="23" dur="500"/>
                                        <p:tgtEl>
                                          <p:spTgt spid="28"/>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childTnLst>
                          </p:cTn>
                        </p:par>
                        <p:par>
                          <p:cTn id="32" fill="hold">
                            <p:stCondLst>
                              <p:cond delay="3500"/>
                            </p:stCondLst>
                            <p:childTnLst>
                              <p:par>
                                <p:cTn id="33" presetID="53" presetClass="entr" presetSubtype="16" fill="hold" nodeType="afterEffect">
                                  <p:stCondLst>
                                    <p:cond delay="0"/>
                                  </p:stCondLst>
                                  <p:childTnLst>
                                    <p:set>
                                      <p:cBhvr>
                                        <p:cTn id="34" dur="1" fill="hold">
                                          <p:stCondLst>
                                            <p:cond delay="0"/>
                                          </p:stCondLst>
                                        </p:cTn>
                                        <p:tgtEl>
                                          <p:spTgt spid="32"/>
                                        </p:tgtEl>
                                        <p:attrNameLst>
                                          <p:attrName>style.visibility</p:attrName>
                                        </p:attrNameLst>
                                      </p:cBhvr>
                                      <p:to>
                                        <p:strVal val="visible"/>
                                      </p:to>
                                    </p:set>
                                    <p:anim calcmode="lin" valueType="num">
                                      <p:cBhvr>
                                        <p:cTn id="35" dur="500" fill="hold"/>
                                        <p:tgtEl>
                                          <p:spTgt spid="32"/>
                                        </p:tgtEl>
                                        <p:attrNameLst>
                                          <p:attrName>ppt_w</p:attrName>
                                        </p:attrNameLst>
                                      </p:cBhvr>
                                      <p:tavLst>
                                        <p:tav tm="0">
                                          <p:val>
                                            <p:fltVal val="0"/>
                                          </p:val>
                                        </p:tav>
                                        <p:tav tm="100000">
                                          <p:val>
                                            <p:strVal val="#ppt_w"/>
                                          </p:val>
                                        </p:tav>
                                      </p:tavLst>
                                    </p:anim>
                                    <p:anim calcmode="lin" valueType="num">
                                      <p:cBhvr>
                                        <p:cTn id="36" dur="500" fill="hold"/>
                                        <p:tgtEl>
                                          <p:spTgt spid="32"/>
                                        </p:tgtEl>
                                        <p:attrNameLst>
                                          <p:attrName>ppt_h</p:attrName>
                                        </p:attrNameLst>
                                      </p:cBhvr>
                                      <p:tavLst>
                                        <p:tav tm="0">
                                          <p:val>
                                            <p:fltVal val="0"/>
                                          </p:val>
                                        </p:tav>
                                        <p:tav tm="100000">
                                          <p:val>
                                            <p:strVal val="#ppt_h"/>
                                          </p:val>
                                        </p:tav>
                                      </p:tavLst>
                                    </p:anim>
                                    <p:animEffect transition="in" filter="fade">
                                      <p:cBhvr>
                                        <p:cTn id="37" dur="500"/>
                                        <p:tgtEl>
                                          <p:spTgt spid="32"/>
                                        </p:tgtEl>
                                      </p:cBhvr>
                                    </p:animEffect>
                                  </p:childTnLst>
                                </p:cTn>
                              </p:par>
                            </p:childTnLst>
                          </p:cTn>
                        </p:par>
                        <p:par>
                          <p:cTn id="38" fill="hold">
                            <p:stCondLst>
                              <p:cond delay="4000"/>
                            </p:stCondLst>
                            <p:childTnLst>
                              <p:par>
                                <p:cTn id="39" presetID="10" presetClass="entr" presetSubtype="0"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500"/>
                                        <p:tgtEl>
                                          <p:spTgt spid="6"/>
                                        </p:tgtEl>
                                      </p:cBhvr>
                                    </p:animEffect>
                                  </p:childTnLst>
                                </p:cTn>
                              </p:par>
                            </p:childTnLst>
                          </p:cTn>
                        </p:par>
                        <p:par>
                          <p:cTn id="42" fill="hold">
                            <p:stCondLst>
                              <p:cond delay="4500"/>
                            </p:stCondLst>
                            <p:childTnLst>
                              <p:par>
                                <p:cTn id="43" presetID="10" presetClass="entr" presetSubtype="0" fill="hold" grpId="0" nodeType="after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500"/>
                                        <p:tgtEl>
                                          <p:spTgt spid="7"/>
                                        </p:tgtEl>
                                      </p:cBhvr>
                                    </p:animEffect>
                                  </p:childTnLst>
                                </p:cTn>
                              </p:par>
                            </p:childTnLst>
                          </p:cTn>
                        </p:par>
                        <p:par>
                          <p:cTn id="46" fill="hold">
                            <p:stCondLst>
                              <p:cond delay="5000"/>
                            </p:stCondLst>
                            <p:childTnLst>
                              <p:par>
                                <p:cTn id="47" presetID="53" presetClass="entr" presetSubtype="16" fill="hold" nodeType="afterEffect">
                                  <p:stCondLst>
                                    <p:cond delay="0"/>
                                  </p:stCondLst>
                                  <p:childTnLst>
                                    <p:set>
                                      <p:cBhvr>
                                        <p:cTn id="48" dur="1" fill="hold">
                                          <p:stCondLst>
                                            <p:cond delay="0"/>
                                          </p:stCondLst>
                                        </p:cTn>
                                        <p:tgtEl>
                                          <p:spTgt spid="31"/>
                                        </p:tgtEl>
                                        <p:attrNameLst>
                                          <p:attrName>style.visibility</p:attrName>
                                        </p:attrNameLst>
                                      </p:cBhvr>
                                      <p:to>
                                        <p:strVal val="visible"/>
                                      </p:to>
                                    </p:set>
                                    <p:anim calcmode="lin" valueType="num">
                                      <p:cBhvr>
                                        <p:cTn id="49" dur="500" fill="hold"/>
                                        <p:tgtEl>
                                          <p:spTgt spid="31"/>
                                        </p:tgtEl>
                                        <p:attrNameLst>
                                          <p:attrName>ppt_w</p:attrName>
                                        </p:attrNameLst>
                                      </p:cBhvr>
                                      <p:tavLst>
                                        <p:tav tm="0">
                                          <p:val>
                                            <p:fltVal val="0"/>
                                          </p:val>
                                        </p:tav>
                                        <p:tav tm="100000">
                                          <p:val>
                                            <p:strVal val="#ppt_w"/>
                                          </p:val>
                                        </p:tav>
                                      </p:tavLst>
                                    </p:anim>
                                    <p:anim calcmode="lin" valueType="num">
                                      <p:cBhvr>
                                        <p:cTn id="50" dur="500" fill="hold"/>
                                        <p:tgtEl>
                                          <p:spTgt spid="31"/>
                                        </p:tgtEl>
                                        <p:attrNameLst>
                                          <p:attrName>ppt_h</p:attrName>
                                        </p:attrNameLst>
                                      </p:cBhvr>
                                      <p:tavLst>
                                        <p:tav tm="0">
                                          <p:val>
                                            <p:fltVal val="0"/>
                                          </p:val>
                                        </p:tav>
                                        <p:tav tm="100000">
                                          <p:val>
                                            <p:strVal val="#ppt_h"/>
                                          </p:val>
                                        </p:tav>
                                      </p:tavLst>
                                    </p:anim>
                                    <p:animEffect transition="in" filter="fade">
                                      <p:cBhvr>
                                        <p:cTn id="51" dur="500"/>
                                        <p:tgtEl>
                                          <p:spTgt spid="31"/>
                                        </p:tgtEl>
                                      </p:cBhvr>
                                    </p:animEffect>
                                  </p:childTnLst>
                                </p:cTn>
                              </p:par>
                            </p:childTnLst>
                          </p:cTn>
                        </p:par>
                        <p:par>
                          <p:cTn id="52" fill="hold">
                            <p:stCondLst>
                              <p:cond delay="5500"/>
                            </p:stCondLst>
                            <p:childTnLst>
                              <p:par>
                                <p:cTn id="53" presetID="10" presetClass="entr" presetSubtype="0" fill="hold" grpId="0" nodeType="after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fade">
                                      <p:cBhvr>
                                        <p:cTn id="55" dur="500"/>
                                        <p:tgtEl>
                                          <p:spTgt spid="8"/>
                                        </p:tgtEl>
                                      </p:cBhvr>
                                    </p:animEffect>
                                  </p:childTnLst>
                                </p:cTn>
                              </p:par>
                            </p:childTnLst>
                          </p:cTn>
                        </p:par>
                        <p:par>
                          <p:cTn id="56" fill="hold">
                            <p:stCondLst>
                              <p:cond delay="6000"/>
                            </p:stCondLst>
                            <p:childTnLst>
                              <p:par>
                                <p:cTn id="57" presetID="10" presetClass="entr" presetSubtype="0" fill="hold" grpId="0" nodeType="after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fade">
                                      <p:cBhvr>
                                        <p:cTn id="5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descr="iMac.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99892" y="2323580"/>
            <a:ext cx="11813291" cy="10356700"/>
          </a:xfrm>
          <a:prstGeom prst="rect">
            <a:avLst/>
          </a:prstGeom>
        </p:spPr>
      </p:pic>
      <p:sp>
        <p:nvSpPr>
          <p:cNvPr id="22" name="TextBox 21"/>
          <p:cNvSpPr txBox="1"/>
          <p:nvPr/>
        </p:nvSpPr>
        <p:spPr>
          <a:xfrm>
            <a:off x="5039566" y="3766109"/>
            <a:ext cx="4618591" cy="861786"/>
          </a:xfrm>
          <a:prstGeom prst="rect">
            <a:avLst/>
          </a:prstGeom>
          <a:noFill/>
        </p:spPr>
        <p:txBody>
          <a:bodyPr wrap="square" lIns="243755" tIns="121878" rIns="243755" bIns="121878" rtlCol="0">
            <a:spAutoFit/>
          </a:bodyPr>
          <a:lstStyle/>
          <a:p>
            <a:r>
              <a:rPr lang="en-US" sz="4000" dirty="0">
                <a:solidFill>
                  <a:schemeClr val="tx2"/>
                </a:solidFill>
                <a:latin typeface="Lato Regular"/>
                <a:cs typeface="Lato Regular"/>
              </a:rPr>
              <a:t>Feature One</a:t>
            </a:r>
          </a:p>
        </p:txBody>
      </p:sp>
      <p:sp>
        <p:nvSpPr>
          <p:cNvPr id="23" name="TextBox 22"/>
          <p:cNvSpPr txBox="1"/>
          <p:nvPr/>
        </p:nvSpPr>
        <p:spPr>
          <a:xfrm>
            <a:off x="5051595" y="4519045"/>
            <a:ext cx="4618591" cy="1446514"/>
          </a:xfrm>
          <a:prstGeom prst="rect">
            <a:avLst/>
          </a:prstGeom>
          <a:noFill/>
        </p:spPr>
        <p:txBody>
          <a:bodyPr wrap="square" lIns="243755" tIns="121878" rIns="243755" bIns="121878" rtlCol="0">
            <a:spAutoFit/>
          </a:bodyPr>
          <a:lstStyle/>
          <a:p>
            <a:r>
              <a:rPr lang="en-US" sz="2600" dirty="0">
                <a:latin typeface="Lato Light"/>
                <a:cs typeface="Lato Light"/>
              </a:rPr>
              <a:t>Lorem ipsum dolor sit amet, consectetur adipisicing elit, sed</a:t>
            </a:r>
            <a:endParaRPr lang="en-US" sz="2600" b="1" dirty="0">
              <a:latin typeface="Lato Light"/>
              <a:cs typeface="Lato Light"/>
            </a:endParaRPr>
          </a:p>
        </p:txBody>
      </p:sp>
      <p:sp>
        <p:nvSpPr>
          <p:cNvPr id="24" name="TextBox 23"/>
          <p:cNvSpPr txBox="1"/>
          <p:nvPr/>
        </p:nvSpPr>
        <p:spPr>
          <a:xfrm>
            <a:off x="5039566" y="6132057"/>
            <a:ext cx="4618591" cy="861786"/>
          </a:xfrm>
          <a:prstGeom prst="rect">
            <a:avLst/>
          </a:prstGeom>
          <a:noFill/>
        </p:spPr>
        <p:txBody>
          <a:bodyPr wrap="square" lIns="243755" tIns="121878" rIns="243755" bIns="121878" rtlCol="0">
            <a:spAutoFit/>
          </a:bodyPr>
          <a:lstStyle/>
          <a:p>
            <a:r>
              <a:rPr lang="en-US" sz="4000" dirty="0">
                <a:solidFill>
                  <a:schemeClr val="tx2"/>
                </a:solidFill>
                <a:latin typeface="Lato Regular"/>
                <a:cs typeface="Lato Regular"/>
              </a:rPr>
              <a:t>Feature Two</a:t>
            </a:r>
          </a:p>
        </p:txBody>
      </p:sp>
      <p:sp>
        <p:nvSpPr>
          <p:cNvPr id="25" name="TextBox 24"/>
          <p:cNvSpPr txBox="1"/>
          <p:nvPr/>
        </p:nvSpPr>
        <p:spPr>
          <a:xfrm>
            <a:off x="5051595" y="6884993"/>
            <a:ext cx="4618591" cy="1446514"/>
          </a:xfrm>
          <a:prstGeom prst="rect">
            <a:avLst/>
          </a:prstGeom>
          <a:noFill/>
        </p:spPr>
        <p:txBody>
          <a:bodyPr wrap="square" lIns="243755" tIns="121878" rIns="243755" bIns="121878" rtlCol="0">
            <a:spAutoFit/>
          </a:bodyPr>
          <a:lstStyle/>
          <a:p>
            <a:r>
              <a:rPr lang="en-US" sz="2600" dirty="0">
                <a:latin typeface="Lato Light"/>
                <a:cs typeface="Lato Light"/>
              </a:rPr>
              <a:t>Lorem ipsum dolor sit amet, consectetur adipisicing elit, sed</a:t>
            </a:r>
            <a:endParaRPr lang="en-US" sz="2600" b="1" dirty="0">
              <a:latin typeface="Lato Light"/>
              <a:cs typeface="Lato Light"/>
            </a:endParaRPr>
          </a:p>
        </p:txBody>
      </p:sp>
      <p:sp>
        <p:nvSpPr>
          <p:cNvPr id="26" name="TextBox 25"/>
          <p:cNvSpPr txBox="1"/>
          <p:nvPr/>
        </p:nvSpPr>
        <p:spPr>
          <a:xfrm>
            <a:off x="5039566" y="8411177"/>
            <a:ext cx="4618591" cy="861786"/>
          </a:xfrm>
          <a:prstGeom prst="rect">
            <a:avLst/>
          </a:prstGeom>
          <a:noFill/>
        </p:spPr>
        <p:txBody>
          <a:bodyPr wrap="square" lIns="243755" tIns="121878" rIns="243755" bIns="121878" rtlCol="0">
            <a:spAutoFit/>
          </a:bodyPr>
          <a:lstStyle/>
          <a:p>
            <a:r>
              <a:rPr lang="en-US" sz="4000" dirty="0">
                <a:solidFill>
                  <a:schemeClr val="tx2"/>
                </a:solidFill>
                <a:latin typeface="Lato Regular"/>
                <a:cs typeface="Lato Regular"/>
              </a:rPr>
              <a:t>Feature Three</a:t>
            </a:r>
          </a:p>
        </p:txBody>
      </p:sp>
      <p:sp>
        <p:nvSpPr>
          <p:cNvPr id="33" name="TextBox 32"/>
          <p:cNvSpPr txBox="1"/>
          <p:nvPr/>
        </p:nvSpPr>
        <p:spPr>
          <a:xfrm>
            <a:off x="5051595" y="9164113"/>
            <a:ext cx="4618591" cy="1446514"/>
          </a:xfrm>
          <a:prstGeom prst="rect">
            <a:avLst/>
          </a:prstGeom>
          <a:noFill/>
        </p:spPr>
        <p:txBody>
          <a:bodyPr wrap="square" lIns="243755" tIns="121878" rIns="243755" bIns="121878" rtlCol="0">
            <a:spAutoFit/>
          </a:bodyPr>
          <a:lstStyle/>
          <a:p>
            <a:r>
              <a:rPr lang="en-US" sz="2600" dirty="0">
                <a:latin typeface="Lato Light"/>
                <a:cs typeface="Lato Light"/>
              </a:rPr>
              <a:t>Lorem ipsum dolor sit amet, consectetur adipisicing elit, sed</a:t>
            </a:r>
            <a:endParaRPr lang="en-US" sz="2600" b="1" dirty="0">
              <a:latin typeface="Lato Light"/>
              <a:cs typeface="Lato Light"/>
            </a:endParaRPr>
          </a:p>
        </p:txBody>
      </p:sp>
      <p:grpSp>
        <p:nvGrpSpPr>
          <p:cNvPr id="34" name="Group 33"/>
          <p:cNvGrpSpPr/>
          <p:nvPr/>
        </p:nvGrpSpPr>
        <p:grpSpPr>
          <a:xfrm>
            <a:off x="3306530" y="3853027"/>
            <a:ext cx="1591483" cy="1591898"/>
            <a:chOff x="15270472" y="4509046"/>
            <a:chExt cx="1592106" cy="1591898"/>
          </a:xfrm>
        </p:grpSpPr>
        <p:sp>
          <p:nvSpPr>
            <p:cNvPr id="35" name="Oval 34"/>
            <p:cNvSpPr/>
            <p:nvPr/>
          </p:nvSpPr>
          <p:spPr>
            <a:xfrm>
              <a:off x="15270472" y="4509046"/>
              <a:ext cx="1592106" cy="159189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dirty="0">
                <a:latin typeface="Lato Light"/>
                <a:cs typeface="Lato Light"/>
              </a:endParaRPr>
            </a:p>
          </p:txBody>
        </p:sp>
        <p:sp>
          <p:nvSpPr>
            <p:cNvPr id="36" name="AutoShape 81"/>
            <p:cNvSpPr>
              <a:spLocks/>
            </p:cNvSpPr>
            <p:nvPr/>
          </p:nvSpPr>
          <p:spPr bwMode="auto">
            <a:xfrm>
              <a:off x="15630214" y="4980611"/>
              <a:ext cx="841202" cy="6162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82" y="15633"/>
                  </a:moveTo>
                  <a:cubicBezTo>
                    <a:pt x="11211" y="15633"/>
                    <a:pt x="11622" y="15565"/>
                    <a:pt x="12011" y="15416"/>
                  </a:cubicBezTo>
                  <a:cubicBezTo>
                    <a:pt x="12403" y="15272"/>
                    <a:pt x="12778" y="15084"/>
                    <a:pt x="13138" y="14855"/>
                  </a:cubicBezTo>
                  <a:cubicBezTo>
                    <a:pt x="13498" y="14626"/>
                    <a:pt x="13845" y="14361"/>
                    <a:pt x="14181" y="14073"/>
                  </a:cubicBezTo>
                  <a:cubicBezTo>
                    <a:pt x="14516" y="13774"/>
                    <a:pt x="14844" y="13471"/>
                    <a:pt x="15168" y="13160"/>
                  </a:cubicBezTo>
                  <a:cubicBezTo>
                    <a:pt x="16142" y="12226"/>
                    <a:pt x="17126" y="11306"/>
                    <a:pt x="18120" y="10410"/>
                  </a:cubicBezTo>
                  <a:cubicBezTo>
                    <a:pt x="19112" y="9515"/>
                    <a:pt x="20113" y="8616"/>
                    <a:pt x="21120" y="7714"/>
                  </a:cubicBezTo>
                  <a:cubicBezTo>
                    <a:pt x="21198" y="7640"/>
                    <a:pt x="21279" y="7570"/>
                    <a:pt x="21360" y="7496"/>
                  </a:cubicBezTo>
                  <a:cubicBezTo>
                    <a:pt x="21443" y="7429"/>
                    <a:pt x="21524" y="7347"/>
                    <a:pt x="21599" y="7250"/>
                  </a:cubicBezTo>
                  <a:lnTo>
                    <a:pt x="21599" y="19981"/>
                  </a:lnTo>
                  <a:cubicBezTo>
                    <a:pt x="21599" y="20416"/>
                    <a:pt x="21470" y="20800"/>
                    <a:pt x="21208" y="21118"/>
                  </a:cubicBezTo>
                  <a:cubicBezTo>
                    <a:pt x="20946" y="21438"/>
                    <a:pt x="20632" y="21599"/>
                    <a:pt x="20265" y="21599"/>
                  </a:cubicBezTo>
                  <a:lnTo>
                    <a:pt x="1346" y="21599"/>
                  </a:lnTo>
                  <a:cubicBezTo>
                    <a:pt x="979" y="21599"/>
                    <a:pt x="663" y="21438"/>
                    <a:pt x="396" y="21118"/>
                  </a:cubicBezTo>
                  <a:cubicBezTo>
                    <a:pt x="132" y="20803"/>
                    <a:pt x="0" y="20419"/>
                    <a:pt x="0" y="19981"/>
                  </a:cubicBezTo>
                  <a:lnTo>
                    <a:pt x="0" y="7250"/>
                  </a:lnTo>
                  <a:cubicBezTo>
                    <a:pt x="75" y="7347"/>
                    <a:pt x="156" y="7429"/>
                    <a:pt x="239" y="7496"/>
                  </a:cubicBezTo>
                  <a:cubicBezTo>
                    <a:pt x="320" y="7570"/>
                    <a:pt x="401" y="7640"/>
                    <a:pt x="479" y="7714"/>
                  </a:cubicBezTo>
                  <a:cubicBezTo>
                    <a:pt x="1488" y="8616"/>
                    <a:pt x="2487" y="9514"/>
                    <a:pt x="3481" y="10410"/>
                  </a:cubicBezTo>
                  <a:cubicBezTo>
                    <a:pt x="4473" y="11306"/>
                    <a:pt x="5457" y="12223"/>
                    <a:pt x="6434" y="13160"/>
                  </a:cubicBezTo>
                  <a:cubicBezTo>
                    <a:pt x="6738" y="13454"/>
                    <a:pt x="7058" y="13744"/>
                    <a:pt x="7394" y="14038"/>
                  </a:cubicBezTo>
                  <a:cubicBezTo>
                    <a:pt x="7729" y="14338"/>
                    <a:pt x="8079" y="14599"/>
                    <a:pt x="8437" y="14840"/>
                  </a:cubicBezTo>
                  <a:cubicBezTo>
                    <a:pt x="8797" y="15075"/>
                    <a:pt x="9174" y="15269"/>
                    <a:pt x="9568" y="15413"/>
                  </a:cubicBezTo>
                  <a:cubicBezTo>
                    <a:pt x="9965" y="15563"/>
                    <a:pt x="10371" y="15633"/>
                    <a:pt x="10782" y="15633"/>
                  </a:cubicBezTo>
                  <a:moveTo>
                    <a:pt x="10782" y="12413"/>
                  </a:moveTo>
                  <a:cubicBezTo>
                    <a:pt x="10540" y="12413"/>
                    <a:pt x="10278" y="12334"/>
                    <a:pt x="9996" y="12167"/>
                  </a:cubicBezTo>
                  <a:cubicBezTo>
                    <a:pt x="9715" y="12005"/>
                    <a:pt x="9441" y="11806"/>
                    <a:pt x="9171" y="11576"/>
                  </a:cubicBezTo>
                  <a:cubicBezTo>
                    <a:pt x="8900" y="11347"/>
                    <a:pt x="8638" y="11106"/>
                    <a:pt x="8380" y="10854"/>
                  </a:cubicBezTo>
                  <a:cubicBezTo>
                    <a:pt x="8121" y="10601"/>
                    <a:pt x="7896" y="10390"/>
                    <a:pt x="7700" y="10222"/>
                  </a:cubicBezTo>
                  <a:cubicBezTo>
                    <a:pt x="6752" y="9356"/>
                    <a:pt x="5819" y="8507"/>
                    <a:pt x="4891" y="7664"/>
                  </a:cubicBezTo>
                  <a:cubicBezTo>
                    <a:pt x="3966" y="6815"/>
                    <a:pt x="3023" y="5960"/>
                    <a:pt x="2061" y="5087"/>
                  </a:cubicBezTo>
                  <a:cubicBezTo>
                    <a:pt x="1882" y="4920"/>
                    <a:pt x="1672" y="4691"/>
                    <a:pt x="1434" y="4406"/>
                  </a:cubicBezTo>
                  <a:cubicBezTo>
                    <a:pt x="1194" y="4118"/>
                    <a:pt x="974" y="3804"/>
                    <a:pt x="766" y="3460"/>
                  </a:cubicBezTo>
                  <a:cubicBezTo>
                    <a:pt x="560" y="3110"/>
                    <a:pt x="384" y="2761"/>
                    <a:pt x="239" y="2405"/>
                  </a:cubicBezTo>
                  <a:cubicBezTo>
                    <a:pt x="95" y="2050"/>
                    <a:pt x="22" y="1724"/>
                    <a:pt x="22" y="1436"/>
                  </a:cubicBezTo>
                  <a:cubicBezTo>
                    <a:pt x="22" y="1051"/>
                    <a:pt x="164" y="713"/>
                    <a:pt x="443" y="425"/>
                  </a:cubicBezTo>
                  <a:cubicBezTo>
                    <a:pt x="727" y="143"/>
                    <a:pt x="1025" y="0"/>
                    <a:pt x="1346" y="0"/>
                  </a:cubicBezTo>
                  <a:lnTo>
                    <a:pt x="20265" y="0"/>
                  </a:lnTo>
                  <a:cubicBezTo>
                    <a:pt x="20583" y="0"/>
                    <a:pt x="20882" y="143"/>
                    <a:pt x="21161" y="425"/>
                  </a:cubicBezTo>
                  <a:cubicBezTo>
                    <a:pt x="21438" y="713"/>
                    <a:pt x="21577" y="1051"/>
                    <a:pt x="21577" y="1436"/>
                  </a:cubicBezTo>
                  <a:cubicBezTo>
                    <a:pt x="21577" y="1724"/>
                    <a:pt x="21504" y="2050"/>
                    <a:pt x="21360" y="2405"/>
                  </a:cubicBezTo>
                  <a:cubicBezTo>
                    <a:pt x="21215" y="2761"/>
                    <a:pt x="21039" y="3110"/>
                    <a:pt x="20833" y="3460"/>
                  </a:cubicBezTo>
                  <a:cubicBezTo>
                    <a:pt x="20627" y="3804"/>
                    <a:pt x="20402" y="4121"/>
                    <a:pt x="20165" y="4406"/>
                  </a:cubicBezTo>
                  <a:cubicBezTo>
                    <a:pt x="19927" y="4691"/>
                    <a:pt x="19717" y="4923"/>
                    <a:pt x="19538" y="5087"/>
                  </a:cubicBezTo>
                  <a:cubicBezTo>
                    <a:pt x="18578" y="5948"/>
                    <a:pt x="17633" y="6803"/>
                    <a:pt x="16708" y="7652"/>
                  </a:cubicBezTo>
                  <a:cubicBezTo>
                    <a:pt x="15782" y="8501"/>
                    <a:pt x="14844" y="9356"/>
                    <a:pt x="13899" y="10222"/>
                  </a:cubicBezTo>
                  <a:cubicBezTo>
                    <a:pt x="13703" y="10390"/>
                    <a:pt x="13481" y="10601"/>
                    <a:pt x="13226" y="10854"/>
                  </a:cubicBezTo>
                  <a:cubicBezTo>
                    <a:pt x="12971" y="11106"/>
                    <a:pt x="12709" y="11347"/>
                    <a:pt x="12435" y="11576"/>
                  </a:cubicBezTo>
                  <a:cubicBezTo>
                    <a:pt x="12161" y="11806"/>
                    <a:pt x="11884" y="12005"/>
                    <a:pt x="11603" y="12167"/>
                  </a:cubicBezTo>
                  <a:cubicBezTo>
                    <a:pt x="11321" y="12334"/>
                    <a:pt x="11064" y="12413"/>
                    <a:pt x="10829" y="12413"/>
                  </a:cubicBezTo>
                  <a:lnTo>
                    <a:pt x="10804" y="12413"/>
                  </a:lnTo>
                  <a:lnTo>
                    <a:pt x="10782" y="12413"/>
                  </a:lnTo>
                  <a:close/>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37" name="Group 36"/>
          <p:cNvGrpSpPr/>
          <p:nvPr/>
        </p:nvGrpSpPr>
        <p:grpSpPr>
          <a:xfrm>
            <a:off x="3287449" y="6196888"/>
            <a:ext cx="1591483" cy="1591900"/>
            <a:chOff x="15251383" y="6852908"/>
            <a:chExt cx="1592106" cy="1591899"/>
          </a:xfrm>
        </p:grpSpPr>
        <p:sp>
          <p:nvSpPr>
            <p:cNvPr id="38" name="Oval 37"/>
            <p:cNvSpPr/>
            <p:nvPr/>
          </p:nvSpPr>
          <p:spPr>
            <a:xfrm>
              <a:off x="15251383" y="6852908"/>
              <a:ext cx="1592106" cy="1591899"/>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dirty="0">
                <a:latin typeface="Lato Light"/>
                <a:cs typeface="Lato Light"/>
              </a:endParaRPr>
            </a:p>
          </p:txBody>
        </p:sp>
        <p:sp>
          <p:nvSpPr>
            <p:cNvPr id="39" name="AutoShape 104"/>
            <p:cNvSpPr>
              <a:spLocks/>
            </p:cNvSpPr>
            <p:nvPr/>
          </p:nvSpPr>
          <p:spPr bwMode="auto">
            <a:xfrm>
              <a:off x="15604797" y="7287590"/>
              <a:ext cx="861467" cy="694250"/>
            </a:xfrm>
            <a:custGeom>
              <a:avLst/>
              <a:gdLst>
                <a:gd name="T0" fmla="+- 0 10800 41"/>
                <a:gd name="T1" fmla="*/ T0 w 21518"/>
                <a:gd name="T2" fmla="+- 0 10800 84"/>
                <a:gd name="T3" fmla="*/ 10800 h 21432"/>
                <a:gd name="T4" fmla="+- 0 10800 41"/>
                <a:gd name="T5" fmla="*/ T4 w 21518"/>
                <a:gd name="T6" fmla="+- 0 10800 84"/>
                <a:gd name="T7" fmla="*/ 10800 h 21432"/>
                <a:gd name="T8" fmla="+- 0 10800 41"/>
                <a:gd name="T9" fmla="*/ T8 w 21518"/>
                <a:gd name="T10" fmla="+- 0 10800 84"/>
                <a:gd name="T11" fmla="*/ 10800 h 21432"/>
                <a:gd name="T12" fmla="+- 0 10800 41"/>
                <a:gd name="T13" fmla="*/ T12 w 21518"/>
                <a:gd name="T14" fmla="+- 0 10800 84"/>
                <a:gd name="T15" fmla="*/ 10800 h 21432"/>
              </a:gdLst>
              <a:ahLst/>
              <a:cxnLst>
                <a:cxn ang="0">
                  <a:pos x="T1" y="T3"/>
                </a:cxn>
                <a:cxn ang="0">
                  <a:pos x="T5" y="T7"/>
                </a:cxn>
                <a:cxn ang="0">
                  <a:pos x="T9" y="T11"/>
                </a:cxn>
                <a:cxn ang="0">
                  <a:pos x="T13" y="T15"/>
                </a:cxn>
              </a:cxnLst>
              <a:rect l="0" t="0" r="r" b="b"/>
              <a:pathLst>
                <a:path w="21518" h="21432">
                  <a:moveTo>
                    <a:pt x="18959" y="13478"/>
                  </a:moveTo>
                  <a:cubicBezTo>
                    <a:pt x="19078" y="13531"/>
                    <a:pt x="19165" y="13624"/>
                    <a:pt x="19216" y="13755"/>
                  </a:cubicBezTo>
                  <a:cubicBezTo>
                    <a:pt x="19268" y="13884"/>
                    <a:pt x="19272" y="14021"/>
                    <a:pt x="19228" y="14164"/>
                  </a:cubicBezTo>
                  <a:cubicBezTo>
                    <a:pt x="18832" y="15579"/>
                    <a:pt x="18235" y="16805"/>
                    <a:pt x="17439" y="17841"/>
                  </a:cubicBezTo>
                  <a:cubicBezTo>
                    <a:pt x="16642" y="18886"/>
                    <a:pt x="15731" y="19706"/>
                    <a:pt x="14707" y="20308"/>
                  </a:cubicBezTo>
                  <a:cubicBezTo>
                    <a:pt x="13684" y="20911"/>
                    <a:pt x="12578" y="21275"/>
                    <a:pt x="11389" y="21395"/>
                  </a:cubicBezTo>
                  <a:cubicBezTo>
                    <a:pt x="10201" y="21516"/>
                    <a:pt x="9023" y="21336"/>
                    <a:pt x="7856" y="20866"/>
                  </a:cubicBezTo>
                  <a:cubicBezTo>
                    <a:pt x="6847" y="20443"/>
                    <a:pt x="5945" y="19849"/>
                    <a:pt x="5149" y="19068"/>
                  </a:cubicBezTo>
                  <a:cubicBezTo>
                    <a:pt x="4353" y="18292"/>
                    <a:pt x="3683" y="17362"/>
                    <a:pt x="3137" y="16281"/>
                  </a:cubicBezTo>
                  <a:lnTo>
                    <a:pt x="839" y="17623"/>
                  </a:lnTo>
                  <a:cubicBezTo>
                    <a:pt x="518" y="17827"/>
                    <a:pt x="282" y="17853"/>
                    <a:pt x="129" y="17693"/>
                  </a:cubicBezTo>
                  <a:cubicBezTo>
                    <a:pt x="-25" y="17539"/>
                    <a:pt x="-41" y="17250"/>
                    <a:pt x="78" y="16828"/>
                  </a:cubicBezTo>
                  <a:lnTo>
                    <a:pt x="1760" y="10972"/>
                  </a:lnTo>
                  <a:cubicBezTo>
                    <a:pt x="1835" y="10675"/>
                    <a:pt x="1985" y="10476"/>
                    <a:pt x="2200" y="10370"/>
                  </a:cubicBezTo>
                  <a:cubicBezTo>
                    <a:pt x="2416" y="10260"/>
                    <a:pt x="2638" y="10244"/>
                    <a:pt x="2863" y="10314"/>
                  </a:cubicBezTo>
                  <a:lnTo>
                    <a:pt x="7772" y="12327"/>
                  </a:lnTo>
                  <a:cubicBezTo>
                    <a:pt x="8109" y="12470"/>
                    <a:pt x="8280" y="12649"/>
                    <a:pt x="8287" y="12868"/>
                  </a:cubicBezTo>
                  <a:cubicBezTo>
                    <a:pt x="8297" y="13089"/>
                    <a:pt x="8140" y="13302"/>
                    <a:pt x="7819" y="13506"/>
                  </a:cubicBezTo>
                  <a:lnTo>
                    <a:pt x="5552" y="14845"/>
                  </a:lnTo>
                  <a:cubicBezTo>
                    <a:pt x="5948" y="15542"/>
                    <a:pt x="6409" y="16144"/>
                    <a:pt x="6938" y="16648"/>
                  </a:cubicBezTo>
                  <a:cubicBezTo>
                    <a:pt x="7465" y="17155"/>
                    <a:pt x="8063" y="17539"/>
                    <a:pt x="8739" y="17808"/>
                  </a:cubicBezTo>
                  <a:cubicBezTo>
                    <a:pt x="9569" y="18141"/>
                    <a:pt x="10395" y="18264"/>
                    <a:pt x="11222" y="18186"/>
                  </a:cubicBezTo>
                  <a:cubicBezTo>
                    <a:pt x="12049" y="18105"/>
                    <a:pt x="12827" y="17855"/>
                    <a:pt x="13543" y="17432"/>
                  </a:cubicBezTo>
                  <a:cubicBezTo>
                    <a:pt x="14265" y="17015"/>
                    <a:pt x="14900" y="16438"/>
                    <a:pt x="15448" y="15702"/>
                  </a:cubicBezTo>
                  <a:cubicBezTo>
                    <a:pt x="15998" y="14971"/>
                    <a:pt x="16410" y="14111"/>
                    <a:pt x="16687" y="13114"/>
                  </a:cubicBezTo>
                  <a:cubicBezTo>
                    <a:pt x="16734" y="12971"/>
                    <a:pt x="16808" y="12873"/>
                    <a:pt x="16919" y="12823"/>
                  </a:cubicBezTo>
                  <a:cubicBezTo>
                    <a:pt x="17026" y="12767"/>
                    <a:pt x="17141" y="12758"/>
                    <a:pt x="17261" y="12795"/>
                  </a:cubicBezTo>
                  <a:lnTo>
                    <a:pt x="18959" y="13478"/>
                  </a:lnTo>
                  <a:close/>
                  <a:moveTo>
                    <a:pt x="20675" y="3811"/>
                  </a:moveTo>
                  <a:cubicBezTo>
                    <a:pt x="20999" y="3609"/>
                    <a:pt x="21235" y="3581"/>
                    <a:pt x="21390" y="3741"/>
                  </a:cubicBezTo>
                  <a:cubicBezTo>
                    <a:pt x="21542" y="3895"/>
                    <a:pt x="21558" y="4175"/>
                    <a:pt x="21439" y="4576"/>
                  </a:cubicBezTo>
                  <a:lnTo>
                    <a:pt x="19755" y="10462"/>
                  </a:lnTo>
                  <a:cubicBezTo>
                    <a:pt x="19682" y="10756"/>
                    <a:pt x="19535" y="10961"/>
                    <a:pt x="19317" y="11064"/>
                  </a:cubicBezTo>
                  <a:cubicBezTo>
                    <a:pt x="19099" y="11173"/>
                    <a:pt x="18879" y="11190"/>
                    <a:pt x="18656" y="11117"/>
                  </a:cubicBezTo>
                  <a:lnTo>
                    <a:pt x="13745" y="9109"/>
                  </a:lnTo>
                  <a:cubicBezTo>
                    <a:pt x="13408" y="8964"/>
                    <a:pt x="13234" y="8782"/>
                    <a:pt x="13227" y="8563"/>
                  </a:cubicBezTo>
                  <a:cubicBezTo>
                    <a:pt x="13220" y="8345"/>
                    <a:pt x="13370" y="8132"/>
                    <a:pt x="13675" y="7928"/>
                  </a:cubicBezTo>
                  <a:lnTo>
                    <a:pt x="15942" y="6586"/>
                  </a:lnTo>
                  <a:cubicBezTo>
                    <a:pt x="15560" y="5889"/>
                    <a:pt x="15103" y="5287"/>
                    <a:pt x="14569" y="4786"/>
                  </a:cubicBezTo>
                  <a:cubicBezTo>
                    <a:pt x="14033" y="4279"/>
                    <a:pt x="13438" y="3892"/>
                    <a:pt x="12778" y="3626"/>
                  </a:cubicBezTo>
                  <a:cubicBezTo>
                    <a:pt x="11948" y="3293"/>
                    <a:pt x="11119" y="3170"/>
                    <a:pt x="10292" y="3248"/>
                  </a:cubicBezTo>
                  <a:cubicBezTo>
                    <a:pt x="9466" y="3329"/>
                    <a:pt x="8693" y="3581"/>
                    <a:pt x="7974" y="3999"/>
                  </a:cubicBezTo>
                  <a:cubicBezTo>
                    <a:pt x="7252" y="4421"/>
                    <a:pt x="6615" y="4998"/>
                    <a:pt x="6067" y="5732"/>
                  </a:cubicBezTo>
                  <a:cubicBezTo>
                    <a:pt x="5519" y="6463"/>
                    <a:pt x="5107" y="7326"/>
                    <a:pt x="4830" y="8317"/>
                  </a:cubicBezTo>
                  <a:cubicBezTo>
                    <a:pt x="4784" y="8460"/>
                    <a:pt x="4706" y="8558"/>
                    <a:pt x="4598" y="8614"/>
                  </a:cubicBezTo>
                  <a:cubicBezTo>
                    <a:pt x="4491" y="8664"/>
                    <a:pt x="4376" y="8672"/>
                    <a:pt x="4257" y="8639"/>
                  </a:cubicBezTo>
                  <a:lnTo>
                    <a:pt x="2549" y="7953"/>
                  </a:lnTo>
                  <a:cubicBezTo>
                    <a:pt x="2430" y="7902"/>
                    <a:pt x="2345" y="7810"/>
                    <a:pt x="2294" y="7681"/>
                  </a:cubicBezTo>
                  <a:cubicBezTo>
                    <a:pt x="2242" y="7552"/>
                    <a:pt x="2238" y="7415"/>
                    <a:pt x="2282" y="7270"/>
                  </a:cubicBezTo>
                  <a:cubicBezTo>
                    <a:pt x="2678" y="5878"/>
                    <a:pt x="3275" y="4654"/>
                    <a:pt x="4071" y="3604"/>
                  </a:cubicBezTo>
                  <a:cubicBezTo>
                    <a:pt x="4868" y="2554"/>
                    <a:pt x="5779" y="1727"/>
                    <a:pt x="6800" y="1125"/>
                  </a:cubicBezTo>
                  <a:cubicBezTo>
                    <a:pt x="7826" y="520"/>
                    <a:pt x="8927" y="156"/>
                    <a:pt x="10107" y="36"/>
                  </a:cubicBezTo>
                  <a:cubicBezTo>
                    <a:pt x="11290" y="-84"/>
                    <a:pt x="12471" y="95"/>
                    <a:pt x="13654" y="568"/>
                  </a:cubicBezTo>
                  <a:cubicBezTo>
                    <a:pt x="14647" y="988"/>
                    <a:pt x="15548" y="1587"/>
                    <a:pt x="16349" y="2363"/>
                  </a:cubicBezTo>
                  <a:cubicBezTo>
                    <a:pt x="17153" y="3144"/>
                    <a:pt x="17827" y="4071"/>
                    <a:pt x="18373" y="5152"/>
                  </a:cubicBezTo>
                  <a:lnTo>
                    <a:pt x="20675" y="3811"/>
                  </a:lnTo>
                  <a:close/>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40" name="Group 39"/>
          <p:cNvGrpSpPr/>
          <p:nvPr/>
        </p:nvGrpSpPr>
        <p:grpSpPr>
          <a:xfrm>
            <a:off x="3316843" y="8549105"/>
            <a:ext cx="1591483" cy="1591898"/>
            <a:chOff x="15280790" y="9205123"/>
            <a:chExt cx="1592106" cy="1591898"/>
          </a:xfrm>
        </p:grpSpPr>
        <p:sp>
          <p:nvSpPr>
            <p:cNvPr id="41" name="Oval 40"/>
            <p:cNvSpPr/>
            <p:nvPr/>
          </p:nvSpPr>
          <p:spPr>
            <a:xfrm>
              <a:off x="15280790" y="9205123"/>
              <a:ext cx="1592106" cy="159189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4400" dirty="0">
                <a:latin typeface="Lato Light"/>
                <a:cs typeface="Lato Light"/>
              </a:endParaRPr>
            </a:p>
          </p:txBody>
        </p:sp>
        <p:sp>
          <p:nvSpPr>
            <p:cNvPr id="42" name="AutoShape 131"/>
            <p:cNvSpPr>
              <a:spLocks noChangeAspect="1"/>
            </p:cNvSpPr>
            <p:nvPr/>
          </p:nvSpPr>
          <p:spPr bwMode="auto">
            <a:xfrm>
              <a:off x="15768361" y="9625274"/>
              <a:ext cx="653595" cy="637338"/>
            </a:xfrm>
            <a:custGeom>
              <a:avLst/>
              <a:gdLst>
                <a:gd name="T0" fmla="*/ 10800 w 21600"/>
                <a:gd name="T1" fmla="+- 0 10800 114"/>
                <a:gd name="T2" fmla="*/ 10800 h 21373"/>
                <a:gd name="T3" fmla="*/ 10800 w 21600"/>
                <a:gd name="T4" fmla="+- 0 10800 114"/>
                <a:gd name="T5" fmla="*/ 10800 h 21373"/>
                <a:gd name="T6" fmla="*/ 10800 w 21600"/>
                <a:gd name="T7" fmla="+- 0 10800 114"/>
                <a:gd name="T8" fmla="*/ 10800 h 21373"/>
                <a:gd name="T9" fmla="*/ 10800 w 21600"/>
                <a:gd name="T10" fmla="+- 0 10800 114"/>
                <a:gd name="T11" fmla="*/ 10800 h 21373"/>
              </a:gdLst>
              <a:ahLst/>
              <a:cxnLst>
                <a:cxn ang="0">
                  <a:pos x="T0" y="T2"/>
                </a:cxn>
                <a:cxn ang="0">
                  <a:pos x="T3" y="T5"/>
                </a:cxn>
                <a:cxn ang="0">
                  <a:pos x="T6" y="T8"/>
                </a:cxn>
                <a:cxn ang="0">
                  <a:pos x="T9" y="T11"/>
                </a:cxn>
              </a:cxnLst>
              <a:rect l="0" t="0" r="r" b="b"/>
              <a:pathLst>
                <a:path w="21600" h="21373">
                  <a:moveTo>
                    <a:pt x="13251" y="718"/>
                  </a:moveTo>
                  <a:cubicBezTo>
                    <a:pt x="13802" y="111"/>
                    <a:pt x="14278" y="-114"/>
                    <a:pt x="14670" y="54"/>
                  </a:cubicBezTo>
                  <a:cubicBezTo>
                    <a:pt x="15062" y="219"/>
                    <a:pt x="15263" y="737"/>
                    <a:pt x="15263" y="1596"/>
                  </a:cubicBezTo>
                  <a:lnTo>
                    <a:pt x="15263" y="19775"/>
                  </a:lnTo>
                  <a:cubicBezTo>
                    <a:pt x="15263" y="20634"/>
                    <a:pt x="15065" y="21152"/>
                    <a:pt x="14681" y="21320"/>
                  </a:cubicBezTo>
                  <a:cubicBezTo>
                    <a:pt x="14292" y="21486"/>
                    <a:pt x="13816" y="21264"/>
                    <a:pt x="13251" y="20656"/>
                  </a:cubicBezTo>
                  <a:lnTo>
                    <a:pt x="7758" y="14803"/>
                  </a:lnTo>
                  <a:lnTo>
                    <a:pt x="660" y="14803"/>
                  </a:lnTo>
                  <a:cubicBezTo>
                    <a:pt x="480" y="14803"/>
                    <a:pt x="324" y="14736"/>
                    <a:pt x="194" y="14604"/>
                  </a:cubicBezTo>
                  <a:cubicBezTo>
                    <a:pt x="67" y="14473"/>
                    <a:pt x="0" y="14304"/>
                    <a:pt x="0" y="14098"/>
                  </a:cubicBezTo>
                  <a:lnTo>
                    <a:pt x="0" y="7277"/>
                  </a:lnTo>
                  <a:cubicBezTo>
                    <a:pt x="0" y="7082"/>
                    <a:pt x="67" y="6917"/>
                    <a:pt x="194" y="6778"/>
                  </a:cubicBezTo>
                  <a:cubicBezTo>
                    <a:pt x="324" y="6643"/>
                    <a:pt x="480" y="6571"/>
                    <a:pt x="660" y="6571"/>
                  </a:cubicBezTo>
                  <a:lnTo>
                    <a:pt x="7758" y="6571"/>
                  </a:lnTo>
                  <a:lnTo>
                    <a:pt x="13251" y="718"/>
                  </a:lnTo>
                  <a:close/>
                  <a:moveTo>
                    <a:pt x="18002" y="3322"/>
                  </a:moveTo>
                  <a:cubicBezTo>
                    <a:pt x="18331" y="3127"/>
                    <a:pt x="18666" y="3086"/>
                    <a:pt x="19023" y="3179"/>
                  </a:cubicBezTo>
                  <a:cubicBezTo>
                    <a:pt x="19379" y="3273"/>
                    <a:pt x="19654" y="3495"/>
                    <a:pt x="19838" y="3844"/>
                  </a:cubicBezTo>
                  <a:cubicBezTo>
                    <a:pt x="21017" y="6023"/>
                    <a:pt x="21599" y="8301"/>
                    <a:pt x="21599" y="10687"/>
                  </a:cubicBezTo>
                  <a:cubicBezTo>
                    <a:pt x="21599" y="13092"/>
                    <a:pt x="21017" y="15373"/>
                    <a:pt x="19838" y="17527"/>
                  </a:cubicBezTo>
                  <a:cubicBezTo>
                    <a:pt x="19584" y="18018"/>
                    <a:pt x="19189" y="18266"/>
                    <a:pt x="18659" y="18266"/>
                  </a:cubicBezTo>
                  <a:cubicBezTo>
                    <a:pt x="18437" y="18266"/>
                    <a:pt x="18214" y="18195"/>
                    <a:pt x="17999" y="18049"/>
                  </a:cubicBezTo>
                  <a:cubicBezTo>
                    <a:pt x="17671" y="17857"/>
                    <a:pt x="17459" y="17572"/>
                    <a:pt x="17353" y="17189"/>
                  </a:cubicBezTo>
                  <a:cubicBezTo>
                    <a:pt x="17254" y="16807"/>
                    <a:pt x="17289" y="16439"/>
                    <a:pt x="17473" y="16090"/>
                  </a:cubicBezTo>
                  <a:cubicBezTo>
                    <a:pt x="18419" y="14353"/>
                    <a:pt x="18892" y="12552"/>
                    <a:pt x="18892" y="10687"/>
                  </a:cubicBezTo>
                  <a:cubicBezTo>
                    <a:pt x="18892" y="8819"/>
                    <a:pt x="18415" y="7014"/>
                    <a:pt x="17473" y="5277"/>
                  </a:cubicBezTo>
                  <a:cubicBezTo>
                    <a:pt x="17289" y="4932"/>
                    <a:pt x="17254" y="4567"/>
                    <a:pt x="17353" y="4181"/>
                  </a:cubicBezTo>
                  <a:cubicBezTo>
                    <a:pt x="17459" y="3802"/>
                    <a:pt x="17674" y="3514"/>
                    <a:pt x="18002" y="3322"/>
                  </a:cubicBezTo>
                </a:path>
              </a:pathLst>
            </a:custGeom>
            <a:solidFill>
              <a:schemeClr val="bg1"/>
            </a:solidFill>
            <a:ln>
              <a:noFill/>
            </a:ln>
            <a:effectLst/>
            <a:extLst/>
          </p:spPr>
          <p:txBody>
            <a:bodyPr lIns="38100" tIns="38100" rIns="38100" bIns="38100" anchor="ctr"/>
            <a:lstStyle/>
            <a:p>
              <a:pPr defTabSz="342763">
                <a:defRPr/>
              </a:pPr>
              <a:endParaRPr lang="es-ES" sz="2200" dirty="0">
                <a:solidFill>
                  <a:srgbClr val="44CEB9"/>
                </a:solidFill>
                <a:effectLst>
                  <a:outerShdw blurRad="38100" dist="38100" dir="2700000" algn="tl">
                    <a:srgbClr val="000000"/>
                  </a:outerShdw>
                </a:effectLst>
                <a:latin typeface="Gill Sans" charset="0"/>
                <a:cs typeface="Gill Sans" charset="0"/>
                <a:sym typeface="Gill Sans" charset="0"/>
              </a:endParaRPr>
            </a:p>
          </p:txBody>
        </p:sp>
      </p:grpSp>
      <p:grpSp>
        <p:nvGrpSpPr>
          <p:cNvPr id="20" name="Group 19"/>
          <p:cNvGrpSpPr/>
          <p:nvPr/>
        </p:nvGrpSpPr>
        <p:grpSpPr>
          <a:xfrm>
            <a:off x="6008975" y="483017"/>
            <a:ext cx="12359700" cy="2079087"/>
            <a:chOff x="5988388" y="483017"/>
            <a:chExt cx="12359700" cy="2079087"/>
          </a:xfrm>
        </p:grpSpPr>
        <p:sp>
          <p:nvSpPr>
            <p:cNvPr id="21" name="TextBox 20"/>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Desktop Devices</a:t>
              </a:r>
            </a:p>
          </p:txBody>
        </p:sp>
        <p:sp>
          <p:nvSpPr>
            <p:cNvPr id="29" name="Rectangle 2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3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3310368113"/>
      </p:ext>
    </p:extLst>
  </p:cSld>
  <p:clrMapOvr>
    <a:masterClrMapping/>
  </p:clrMapOvr>
  <mc:AlternateContent xmlns:mc="http://schemas.openxmlformats.org/markup-compatibility/2006" xmlns:p14="http://schemas.microsoft.com/office/powerpoint/2010/main">
    <mc:Choice Requires="p14">
      <p:transition spd="slow" p14:dur="1600" advClick="0" advTm="3000">
        <p14:gallery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900" decel="100000" fill="hold"/>
                                        <p:tgtEl>
                                          <p:spTgt spid="2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nodeType="after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1000"/>
                                        <p:tgtEl>
                                          <p:spTgt spid="27"/>
                                        </p:tgtEl>
                                      </p:cBhvr>
                                    </p:animEffect>
                                    <p:anim calcmode="lin" valueType="num">
                                      <p:cBhvr>
                                        <p:cTn id="15" dur="1000" fill="hold"/>
                                        <p:tgtEl>
                                          <p:spTgt spid="27"/>
                                        </p:tgtEl>
                                        <p:attrNameLst>
                                          <p:attrName>ppt_x</p:attrName>
                                        </p:attrNameLst>
                                      </p:cBhvr>
                                      <p:tavLst>
                                        <p:tav tm="0">
                                          <p:val>
                                            <p:strVal val="#ppt_x"/>
                                          </p:val>
                                        </p:tav>
                                        <p:tav tm="100000">
                                          <p:val>
                                            <p:strVal val="#ppt_x"/>
                                          </p:val>
                                        </p:tav>
                                      </p:tavLst>
                                    </p:anim>
                                    <p:anim calcmode="lin" valueType="num">
                                      <p:cBhvr>
                                        <p:cTn id="16" dur="900" decel="100000" fill="hold"/>
                                        <p:tgtEl>
                                          <p:spTgt spid="27"/>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27"/>
                                        </p:tgtEl>
                                        <p:attrNameLst>
                                          <p:attrName>ppt_y</p:attrName>
                                        </p:attrNameLst>
                                      </p:cBhvr>
                                      <p:tavLst>
                                        <p:tav tm="0">
                                          <p:val>
                                            <p:strVal val="#ppt_y-.03"/>
                                          </p:val>
                                        </p:tav>
                                        <p:tav tm="100000">
                                          <p:val>
                                            <p:strVal val="#ppt_y"/>
                                          </p:val>
                                        </p:tav>
                                      </p:tavLst>
                                    </p:anim>
                                  </p:childTnLst>
                                </p:cTn>
                              </p:par>
                            </p:childTnLst>
                          </p:cTn>
                        </p:par>
                        <p:par>
                          <p:cTn id="18" fill="hold">
                            <p:stCondLst>
                              <p:cond delay="2000"/>
                            </p:stCondLst>
                            <p:childTnLst>
                              <p:par>
                                <p:cTn id="19" presetID="53" presetClass="entr" presetSubtype="16" fill="hold" nodeType="afterEffect">
                                  <p:stCondLst>
                                    <p:cond delay="0"/>
                                  </p:stCondLst>
                                  <p:childTnLst>
                                    <p:set>
                                      <p:cBhvr>
                                        <p:cTn id="20" dur="1" fill="hold">
                                          <p:stCondLst>
                                            <p:cond delay="0"/>
                                          </p:stCondLst>
                                        </p:cTn>
                                        <p:tgtEl>
                                          <p:spTgt spid="34"/>
                                        </p:tgtEl>
                                        <p:attrNameLst>
                                          <p:attrName>style.visibility</p:attrName>
                                        </p:attrNameLst>
                                      </p:cBhvr>
                                      <p:to>
                                        <p:strVal val="visible"/>
                                      </p:to>
                                    </p:set>
                                    <p:anim calcmode="lin" valueType="num">
                                      <p:cBhvr>
                                        <p:cTn id="21" dur="500" fill="hold"/>
                                        <p:tgtEl>
                                          <p:spTgt spid="34"/>
                                        </p:tgtEl>
                                        <p:attrNameLst>
                                          <p:attrName>ppt_w</p:attrName>
                                        </p:attrNameLst>
                                      </p:cBhvr>
                                      <p:tavLst>
                                        <p:tav tm="0">
                                          <p:val>
                                            <p:fltVal val="0"/>
                                          </p:val>
                                        </p:tav>
                                        <p:tav tm="100000">
                                          <p:val>
                                            <p:strVal val="#ppt_w"/>
                                          </p:val>
                                        </p:tav>
                                      </p:tavLst>
                                    </p:anim>
                                    <p:anim calcmode="lin" valueType="num">
                                      <p:cBhvr>
                                        <p:cTn id="22" dur="500" fill="hold"/>
                                        <p:tgtEl>
                                          <p:spTgt spid="34"/>
                                        </p:tgtEl>
                                        <p:attrNameLst>
                                          <p:attrName>ppt_h</p:attrName>
                                        </p:attrNameLst>
                                      </p:cBhvr>
                                      <p:tavLst>
                                        <p:tav tm="0">
                                          <p:val>
                                            <p:fltVal val="0"/>
                                          </p:val>
                                        </p:tav>
                                        <p:tav tm="100000">
                                          <p:val>
                                            <p:strVal val="#ppt_h"/>
                                          </p:val>
                                        </p:tav>
                                      </p:tavLst>
                                    </p:anim>
                                    <p:animEffect transition="in" filter="fade">
                                      <p:cBhvr>
                                        <p:cTn id="23" dur="500"/>
                                        <p:tgtEl>
                                          <p:spTgt spid="34"/>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childTnLst>
                          </p:cTn>
                        </p:par>
                        <p:par>
                          <p:cTn id="32" fill="hold">
                            <p:stCondLst>
                              <p:cond delay="3500"/>
                            </p:stCondLst>
                            <p:childTnLst>
                              <p:par>
                                <p:cTn id="33" presetID="53" presetClass="entr" presetSubtype="16" fill="hold" nodeType="afterEffect">
                                  <p:stCondLst>
                                    <p:cond delay="0"/>
                                  </p:stCondLst>
                                  <p:childTnLst>
                                    <p:set>
                                      <p:cBhvr>
                                        <p:cTn id="34" dur="1" fill="hold">
                                          <p:stCondLst>
                                            <p:cond delay="0"/>
                                          </p:stCondLst>
                                        </p:cTn>
                                        <p:tgtEl>
                                          <p:spTgt spid="37"/>
                                        </p:tgtEl>
                                        <p:attrNameLst>
                                          <p:attrName>style.visibility</p:attrName>
                                        </p:attrNameLst>
                                      </p:cBhvr>
                                      <p:to>
                                        <p:strVal val="visible"/>
                                      </p:to>
                                    </p:set>
                                    <p:anim calcmode="lin" valueType="num">
                                      <p:cBhvr>
                                        <p:cTn id="35" dur="500" fill="hold"/>
                                        <p:tgtEl>
                                          <p:spTgt spid="37"/>
                                        </p:tgtEl>
                                        <p:attrNameLst>
                                          <p:attrName>ppt_w</p:attrName>
                                        </p:attrNameLst>
                                      </p:cBhvr>
                                      <p:tavLst>
                                        <p:tav tm="0">
                                          <p:val>
                                            <p:fltVal val="0"/>
                                          </p:val>
                                        </p:tav>
                                        <p:tav tm="100000">
                                          <p:val>
                                            <p:strVal val="#ppt_w"/>
                                          </p:val>
                                        </p:tav>
                                      </p:tavLst>
                                    </p:anim>
                                    <p:anim calcmode="lin" valueType="num">
                                      <p:cBhvr>
                                        <p:cTn id="36" dur="500" fill="hold"/>
                                        <p:tgtEl>
                                          <p:spTgt spid="37"/>
                                        </p:tgtEl>
                                        <p:attrNameLst>
                                          <p:attrName>ppt_h</p:attrName>
                                        </p:attrNameLst>
                                      </p:cBhvr>
                                      <p:tavLst>
                                        <p:tav tm="0">
                                          <p:val>
                                            <p:fltVal val="0"/>
                                          </p:val>
                                        </p:tav>
                                        <p:tav tm="100000">
                                          <p:val>
                                            <p:strVal val="#ppt_h"/>
                                          </p:val>
                                        </p:tav>
                                      </p:tavLst>
                                    </p:anim>
                                    <p:animEffect transition="in" filter="fade">
                                      <p:cBhvr>
                                        <p:cTn id="37" dur="500"/>
                                        <p:tgtEl>
                                          <p:spTgt spid="37"/>
                                        </p:tgtEl>
                                      </p:cBhvr>
                                    </p:animEffect>
                                  </p:childTnLst>
                                </p:cTn>
                              </p:par>
                            </p:childTnLst>
                          </p:cTn>
                        </p:par>
                        <p:par>
                          <p:cTn id="38" fill="hold">
                            <p:stCondLst>
                              <p:cond delay="4000"/>
                            </p:stCondLst>
                            <p:childTnLst>
                              <p:par>
                                <p:cTn id="39" presetID="10" presetClass="entr" presetSubtype="0" fill="hold" grpId="0" nodeType="after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500"/>
                                        <p:tgtEl>
                                          <p:spTgt spid="24"/>
                                        </p:tgtEl>
                                      </p:cBhvr>
                                    </p:animEffect>
                                  </p:childTnLst>
                                </p:cTn>
                              </p:par>
                            </p:childTnLst>
                          </p:cTn>
                        </p:par>
                        <p:par>
                          <p:cTn id="42" fill="hold">
                            <p:stCondLst>
                              <p:cond delay="4500"/>
                            </p:stCondLst>
                            <p:childTnLst>
                              <p:par>
                                <p:cTn id="43" presetID="10" presetClass="entr" presetSubtype="0" fill="hold" grpId="0" nodeType="after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fade">
                                      <p:cBhvr>
                                        <p:cTn id="45" dur="500"/>
                                        <p:tgtEl>
                                          <p:spTgt spid="25"/>
                                        </p:tgtEl>
                                      </p:cBhvr>
                                    </p:animEffect>
                                  </p:childTnLst>
                                </p:cTn>
                              </p:par>
                            </p:childTnLst>
                          </p:cTn>
                        </p:par>
                        <p:par>
                          <p:cTn id="46" fill="hold">
                            <p:stCondLst>
                              <p:cond delay="5000"/>
                            </p:stCondLst>
                            <p:childTnLst>
                              <p:par>
                                <p:cTn id="47" presetID="53" presetClass="entr" presetSubtype="16" fill="hold" nodeType="after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p:cTn id="49" dur="500" fill="hold"/>
                                        <p:tgtEl>
                                          <p:spTgt spid="40"/>
                                        </p:tgtEl>
                                        <p:attrNameLst>
                                          <p:attrName>ppt_w</p:attrName>
                                        </p:attrNameLst>
                                      </p:cBhvr>
                                      <p:tavLst>
                                        <p:tav tm="0">
                                          <p:val>
                                            <p:fltVal val="0"/>
                                          </p:val>
                                        </p:tav>
                                        <p:tav tm="100000">
                                          <p:val>
                                            <p:strVal val="#ppt_w"/>
                                          </p:val>
                                        </p:tav>
                                      </p:tavLst>
                                    </p:anim>
                                    <p:anim calcmode="lin" valueType="num">
                                      <p:cBhvr>
                                        <p:cTn id="50" dur="500" fill="hold"/>
                                        <p:tgtEl>
                                          <p:spTgt spid="40"/>
                                        </p:tgtEl>
                                        <p:attrNameLst>
                                          <p:attrName>ppt_h</p:attrName>
                                        </p:attrNameLst>
                                      </p:cBhvr>
                                      <p:tavLst>
                                        <p:tav tm="0">
                                          <p:val>
                                            <p:fltVal val="0"/>
                                          </p:val>
                                        </p:tav>
                                        <p:tav tm="100000">
                                          <p:val>
                                            <p:strVal val="#ppt_h"/>
                                          </p:val>
                                        </p:tav>
                                      </p:tavLst>
                                    </p:anim>
                                    <p:animEffect transition="in" filter="fade">
                                      <p:cBhvr>
                                        <p:cTn id="51" dur="500"/>
                                        <p:tgtEl>
                                          <p:spTgt spid="40"/>
                                        </p:tgtEl>
                                      </p:cBhvr>
                                    </p:animEffect>
                                  </p:childTnLst>
                                </p:cTn>
                              </p:par>
                            </p:childTnLst>
                          </p:cTn>
                        </p:par>
                        <p:par>
                          <p:cTn id="52" fill="hold">
                            <p:stCondLst>
                              <p:cond delay="5500"/>
                            </p:stCondLst>
                            <p:childTnLst>
                              <p:par>
                                <p:cTn id="53" presetID="10" presetClass="entr" presetSubtype="0" fill="hold" grpId="0" nodeType="after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fade">
                                      <p:cBhvr>
                                        <p:cTn id="55" dur="500"/>
                                        <p:tgtEl>
                                          <p:spTgt spid="26"/>
                                        </p:tgtEl>
                                      </p:cBhvr>
                                    </p:animEffect>
                                  </p:childTnLst>
                                </p:cTn>
                              </p:par>
                            </p:childTnLst>
                          </p:cTn>
                        </p:par>
                        <p:par>
                          <p:cTn id="56" fill="hold">
                            <p:stCondLst>
                              <p:cond delay="6000"/>
                            </p:stCondLst>
                            <p:childTnLst>
                              <p:par>
                                <p:cTn id="57" presetID="10" presetClass="entr" presetSubtype="0" fill="hold" grpId="0" nodeType="afterEffect">
                                  <p:stCondLst>
                                    <p:cond delay="0"/>
                                  </p:stCondLst>
                                  <p:childTnLst>
                                    <p:set>
                                      <p:cBhvr>
                                        <p:cTn id="58" dur="1" fill="hold">
                                          <p:stCondLst>
                                            <p:cond delay="0"/>
                                          </p:stCondLst>
                                        </p:cTn>
                                        <p:tgtEl>
                                          <p:spTgt spid="33"/>
                                        </p:tgtEl>
                                        <p:attrNameLst>
                                          <p:attrName>style.visibility</p:attrName>
                                        </p:attrNameLst>
                                      </p:cBhvr>
                                      <p:to>
                                        <p:strVal val="visible"/>
                                      </p:to>
                                    </p:set>
                                    <p:animEffect transition="in" filter="fade">
                                      <p:cBhvr>
                                        <p:cTn id="59"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25" grpId="0"/>
      <p:bldP spid="26" grpId="0"/>
      <p:bldP spid="33"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2"/>
          <p:cNvSpPr txBox="1">
            <a:spLocks/>
          </p:cNvSpPr>
          <p:nvPr/>
        </p:nvSpPr>
        <p:spPr>
          <a:xfrm>
            <a:off x="1722499" y="9992430"/>
            <a:ext cx="6132291" cy="2749824"/>
          </a:xfrm>
          <a:prstGeom prst="rect">
            <a:avLst/>
          </a:prstGeom>
        </p:spPr>
        <p:txBody>
          <a:bodyPr vert="horz" lIns="243785" tIns="121892" rIns="243785" bIns="121892"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a:latin typeface="Lato Regular"/>
                <a:cs typeface="Lato Regular"/>
              </a:rPr>
              <a:t>Address</a:t>
            </a:r>
            <a:endParaRPr lang="en-US" sz="2600" dirty="0">
              <a:latin typeface="Lato Regular"/>
              <a:cs typeface="Lato Regular"/>
            </a:endParaRPr>
          </a:p>
          <a:p>
            <a:pPr marL="0" indent="0">
              <a:buNone/>
            </a:pPr>
            <a:r>
              <a:rPr lang="en-US" sz="2600" dirty="0">
                <a:latin typeface="Lato Light"/>
                <a:cs typeface="Lato Light"/>
              </a:rPr>
              <a:t>Company Name</a:t>
            </a:r>
          </a:p>
          <a:p>
            <a:pPr marL="0" indent="0">
              <a:buNone/>
            </a:pPr>
            <a:r>
              <a:rPr lang="en-US" sz="2600" dirty="0">
                <a:latin typeface="Lato Light"/>
                <a:cs typeface="Lato Light"/>
              </a:rPr>
              <a:t>1234 Street Name </a:t>
            </a:r>
          </a:p>
          <a:p>
            <a:pPr marL="0" indent="0">
              <a:buNone/>
            </a:pPr>
            <a:r>
              <a:rPr lang="en-US" sz="2600" dirty="0">
                <a:latin typeface="Lato Light"/>
                <a:cs typeface="Lato Light"/>
              </a:rPr>
              <a:t>Miami, FL 88305</a:t>
            </a:r>
          </a:p>
        </p:txBody>
      </p:sp>
      <p:sp>
        <p:nvSpPr>
          <p:cNvPr id="10" name="Subtitle 2"/>
          <p:cNvSpPr txBox="1">
            <a:spLocks/>
          </p:cNvSpPr>
          <p:nvPr/>
        </p:nvSpPr>
        <p:spPr>
          <a:xfrm>
            <a:off x="9818384" y="10074008"/>
            <a:ext cx="6132291" cy="2749824"/>
          </a:xfrm>
          <a:prstGeom prst="rect">
            <a:avLst/>
          </a:prstGeom>
        </p:spPr>
        <p:txBody>
          <a:bodyPr vert="horz" lIns="243785" tIns="121892" rIns="243785" bIns="121892"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a:latin typeface="Lato Regular"/>
                <a:cs typeface="Lato Regular"/>
              </a:rPr>
              <a:t>Phone &amp; Fax</a:t>
            </a:r>
            <a:endParaRPr lang="en-US" sz="2600" dirty="0">
              <a:latin typeface="Lato Regular"/>
              <a:cs typeface="Lato Regular"/>
            </a:endParaRPr>
          </a:p>
          <a:p>
            <a:pPr marL="0" indent="0">
              <a:buNone/>
            </a:pPr>
            <a:r>
              <a:rPr lang="en-US" sz="2600" dirty="0">
                <a:latin typeface="Lato Light"/>
                <a:cs typeface="Lato Light"/>
              </a:rPr>
              <a:t>Direct Line: +001 123456789</a:t>
            </a:r>
          </a:p>
          <a:p>
            <a:pPr marL="0" indent="0">
              <a:buNone/>
            </a:pPr>
            <a:r>
              <a:rPr lang="en-US" sz="2600" dirty="0">
                <a:latin typeface="Lato Light"/>
                <a:cs typeface="Lato Light"/>
              </a:rPr>
              <a:t>Fax: +001 123456789</a:t>
            </a:r>
          </a:p>
          <a:p>
            <a:pPr marL="0" indent="0">
              <a:buNone/>
            </a:pPr>
            <a:r>
              <a:rPr lang="en-US" sz="2600" dirty="0" err="1">
                <a:latin typeface="Lato Light"/>
                <a:cs typeface="Lato Light"/>
              </a:rPr>
              <a:t>Contact@company.com</a:t>
            </a:r>
            <a:endParaRPr lang="en-US" sz="2600" dirty="0">
              <a:latin typeface="Lato Light"/>
              <a:cs typeface="Lato Light"/>
            </a:endParaRPr>
          </a:p>
        </p:txBody>
      </p:sp>
      <p:sp>
        <p:nvSpPr>
          <p:cNvPr id="11" name="Subtitle 2"/>
          <p:cNvSpPr txBox="1">
            <a:spLocks/>
          </p:cNvSpPr>
          <p:nvPr/>
        </p:nvSpPr>
        <p:spPr>
          <a:xfrm>
            <a:off x="17683112" y="10033816"/>
            <a:ext cx="6132291" cy="2749824"/>
          </a:xfrm>
          <a:prstGeom prst="rect">
            <a:avLst/>
          </a:prstGeom>
        </p:spPr>
        <p:txBody>
          <a:bodyPr vert="horz" lIns="243785" tIns="121892" rIns="243785" bIns="121892"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a:latin typeface="Lato Regular"/>
                <a:cs typeface="Lato Regular"/>
              </a:rPr>
              <a:t>Social Media</a:t>
            </a:r>
            <a:endParaRPr lang="en-US" sz="2600" dirty="0">
              <a:latin typeface="Lato Regular"/>
              <a:cs typeface="Lato Regular"/>
            </a:endParaRPr>
          </a:p>
          <a:p>
            <a:pPr marL="0" indent="0">
              <a:buNone/>
            </a:pPr>
            <a:r>
              <a:rPr lang="en-US" sz="2600" dirty="0" err="1">
                <a:latin typeface="Lato Light"/>
                <a:cs typeface="Lato Light"/>
              </a:rPr>
              <a:t>Facebook.com</a:t>
            </a:r>
            <a:r>
              <a:rPr lang="en-US" sz="2600" dirty="0">
                <a:latin typeface="Lato Light"/>
                <a:cs typeface="Lato Light"/>
              </a:rPr>
              <a:t>/</a:t>
            </a:r>
            <a:r>
              <a:rPr lang="en-US" sz="2600" dirty="0" err="1">
                <a:latin typeface="Lato Light"/>
                <a:cs typeface="Lato Light"/>
              </a:rPr>
              <a:t>CompanyName</a:t>
            </a:r>
            <a:endParaRPr lang="en-US" sz="2600" dirty="0">
              <a:latin typeface="Lato Light"/>
              <a:cs typeface="Lato Light"/>
            </a:endParaRPr>
          </a:p>
          <a:p>
            <a:pPr marL="0" indent="0">
              <a:buNone/>
            </a:pPr>
            <a:r>
              <a:rPr lang="en-US" sz="2600" dirty="0" err="1">
                <a:latin typeface="Lato Light"/>
                <a:cs typeface="Lato Light"/>
              </a:rPr>
              <a:t>Twitter.com</a:t>
            </a:r>
            <a:r>
              <a:rPr lang="en-US" sz="2600" dirty="0">
                <a:latin typeface="Lato Light"/>
                <a:cs typeface="Lato Light"/>
              </a:rPr>
              <a:t>/</a:t>
            </a:r>
            <a:r>
              <a:rPr lang="en-US" sz="2600" dirty="0" err="1">
                <a:latin typeface="Lato Light"/>
                <a:cs typeface="Lato Light"/>
              </a:rPr>
              <a:t>CompanyName</a:t>
            </a:r>
            <a:endParaRPr lang="en-US" sz="2600" dirty="0">
              <a:latin typeface="Lato Light"/>
              <a:cs typeface="Lato Light"/>
            </a:endParaRPr>
          </a:p>
          <a:p>
            <a:pPr marL="0" indent="0">
              <a:buNone/>
            </a:pPr>
            <a:r>
              <a:rPr lang="en-US" sz="2600" dirty="0" err="1">
                <a:latin typeface="Lato Light"/>
                <a:cs typeface="Lato Light"/>
              </a:rPr>
              <a:t>Youtube.com</a:t>
            </a:r>
            <a:r>
              <a:rPr lang="en-US" sz="2600" dirty="0">
                <a:latin typeface="Lato Light"/>
                <a:cs typeface="Lato Light"/>
              </a:rPr>
              <a:t>/</a:t>
            </a:r>
            <a:r>
              <a:rPr lang="en-US" sz="2600" dirty="0" err="1">
                <a:latin typeface="Lato Light"/>
                <a:cs typeface="Lato Light"/>
              </a:rPr>
              <a:t>CompanyName</a:t>
            </a:r>
            <a:endParaRPr lang="en-US" sz="2600" dirty="0">
              <a:latin typeface="Lato Light"/>
              <a:cs typeface="Lato Light"/>
            </a:endParaRPr>
          </a:p>
        </p:txBody>
      </p:sp>
      <p:grpSp>
        <p:nvGrpSpPr>
          <p:cNvPr id="14" name="Group 13"/>
          <p:cNvGrpSpPr/>
          <p:nvPr/>
        </p:nvGrpSpPr>
        <p:grpSpPr>
          <a:xfrm>
            <a:off x="6008975" y="483017"/>
            <a:ext cx="12359700" cy="2079087"/>
            <a:chOff x="5988388" y="483017"/>
            <a:chExt cx="12359700" cy="2079087"/>
          </a:xfrm>
        </p:grpSpPr>
        <p:sp>
          <p:nvSpPr>
            <p:cNvPr id="15" name="TextBox 14"/>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Contact Us</a:t>
              </a:r>
            </a:p>
          </p:txBody>
        </p:sp>
        <p:sp>
          <p:nvSpPr>
            <p:cNvPr id="16" name="Rectangle 15"/>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17"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0"/>
          </p:nvPr>
        </p:nvSpPr>
        <p:spPr/>
      </p:sp>
    </p:spTree>
    <p:extLst>
      <p:ext uri="{BB962C8B-B14F-4D97-AF65-F5344CB8AC3E}">
        <p14:creationId xmlns:p14="http://schemas.microsoft.com/office/powerpoint/2010/main" val="1801114932"/>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50"/>
          <p:cNvSpPr/>
          <p:nvPr/>
        </p:nvSpPr>
        <p:spPr>
          <a:xfrm>
            <a:off x="-3878" y="10325870"/>
            <a:ext cx="24407572" cy="3413220"/>
          </a:xfrm>
          <a:prstGeom prst="rect">
            <a:avLst/>
          </a:prstGeom>
          <a:solidFill>
            <a:schemeClr val="accent5">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p>
        </p:txBody>
      </p:sp>
      <p:sp>
        <p:nvSpPr>
          <p:cNvPr id="50" name="Content Placeholder 2"/>
          <p:cNvSpPr txBox="1">
            <a:spLocks/>
          </p:cNvSpPr>
          <p:nvPr/>
        </p:nvSpPr>
        <p:spPr bwMode="auto">
          <a:xfrm>
            <a:off x="13292087" y="9549474"/>
            <a:ext cx="2539265" cy="635624"/>
          </a:xfrm>
          <a:prstGeom prst="rect">
            <a:avLst/>
          </a:prstGeom>
          <a:noFill/>
          <a:ln>
            <a:noFill/>
          </a:ln>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b="1" dirty="0">
                <a:latin typeface="Lato Regular"/>
                <a:cs typeface="Lato Regular"/>
              </a:rPr>
              <a:t>Paint</a:t>
            </a:r>
          </a:p>
        </p:txBody>
      </p:sp>
      <p:sp>
        <p:nvSpPr>
          <p:cNvPr id="53" name="Oval 52"/>
          <p:cNvSpPr/>
          <p:nvPr/>
        </p:nvSpPr>
        <p:spPr>
          <a:xfrm>
            <a:off x="7151671" y="6131755"/>
            <a:ext cx="2141508" cy="2146298"/>
          </a:xfrm>
          <a:prstGeom prst="ellipse">
            <a:avLst/>
          </a:prstGeom>
          <a:noFill/>
          <a:ln w="6350"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lIns="182843" tIns="91422" rIns="182843" bIns="91422" anchor="ctr"/>
          <a:lstStyle/>
          <a:p>
            <a:pPr algn="ctr">
              <a:defRPr/>
            </a:pPr>
            <a:endParaRPr lang="en-US" dirty="0"/>
          </a:p>
        </p:txBody>
      </p:sp>
      <p:sp>
        <p:nvSpPr>
          <p:cNvPr id="54" name="Oval 53"/>
          <p:cNvSpPr/>
          <p:nvPr/>
        </p:nvSpPr>
        <p:spPr>
          <a:xfrm>
            <a:off x="10617867" y="4531555"/>
            <a:ext cx="2056864" cy="2053166"/>
          </a:xfrm>
          <a:prstGeom prst="ellipse">
            <a:avLst/>
          </a:prstGeom>
          <a:noFill/>
          <a:ln w="6350"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lIns="182843" tIns="91422" rIns="182843" bIns="91422" anchor="ctr"/>
          <a:lstStyle/>
          <a:p>
            <a:pPr algn="ctr">
              <a:defRPr/>
            </a:pPr>
            <a:endParaRPr lang="en-US" dirty="0"/>
          </a:p>
        </p:txBody>
      </p:sp>
      <p:sp>
        <p:nvSpPr>
          <p:cNvPr id="55" name="Oval 54"/>
          <p:cNvSpPr/>
          <p:nvPr/>
        </p:nvSpPr>
        <p:spPr>
          <a:xfrm>
            <a:off x="4303379" y="4429955"/>
            <a:ext cx="2226154" cy="2226734"/>
          </a:xfrm>
          <a:prstGeom prst="ellipse">
            <a:avLst/>
          </a:prstGeom>
          <a:noFill/>
          <a:ln w="6350"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lIns="182843" tIns="91422" rIns="182843" bIns="91422" anchor="ctr"/>
          <a:lstStyle/>
          <a:p>
            <a:pPr algn="ctr">
              <a:defRPr/>
            </a:pPr>
            <a:endParaRPr lang="en-US" dirty="0">
              <a:solidFill>
                <a:schemeClr val="tx1">
                  <a:lumMod val="40000"/>
                  <a:lumOff val="60000"/>
                </a:schemeClr>
              </a:solidFill>
            </a:endParaRPr>
          </a:p>
        </p:txBody>
      </p:sp>
      <p:sp>
        <p:nvSpPr>
          <p:cNvPr id="56" name="Oval 55"/>
          <p:cNvSpPr/>
          <p:nvPr/>
        </p:nvSpPr>
        <p:spPr>
          <a:xfrm>
            <a:off x="16873104" y="5831186"/>
            <a:ext cx="2128813" cy="2129368"/>
          </a:xfrm>
          <a:prstGeom prst="ellipse">
            <a:avLst/>
          </a:prstGeom>
          <a:noFill/>
          <a:ln w="6350"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lIns="182843" tIns="91422" rIns="182843" bIns="91422" anchor="ctr"/>
          <a:lstStyle/>
          <a:p>
            <a:pPr algn="ctr">
              <a:defRPr/>
            </a:pPr>
            <a:endParaRPr lang="en-US" dirty="0"/>
          </a:p>
        </p:txBody>
      </p:sp>
      <p:cxnSp>
        <p:nvCxnSpPr>
          <p:cNvPr id="57" name="Straight Connector 56"/>
          <p:cNvCxnSpPr/>
          <p:nvPr/>
        </p:nvCxnSpPr>
        <p:spPr>
          <a:xfrm>
            <a:off x="11599744" y="7461022"/>
            <a:ext cx="1984917" cy="817032"/>
          </a:xfrm>
          <a:prstGeom prst="line">
            <a:avLst/>
          </a:prstGeom>
          <a:ln w="9525" cmpd="sng">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a:stCxn id="55" idx="6"/>
            <a:endCxn id="53" idx="1"/>
          </p:cNvCxnSpPr>
          <p:nvPr/>
        </p:nvCxnSpPr>
        <p:spPr>
          <a:xfrm>
            <a:off x="6529532" y="5543321"/>
            <a:ext cx="935324" cy="901702"/>
          </a:xfrm>
          <a:prstGeom prst="line">
            <a:avLst/>
          </a:prstGeom>
          <a:ln w="9525" cmpd="sng">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flipV="1">
            <a:off x="9293181" y="7461022"/>
            <a:ext cx="2306565" cy="152400"/>
          </a:xfrm>
          <a:prstGeom prst="line">
            <a:avLst/>
          </a:prstGeom>
          <a:ln w="9525" cmpd="sng">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11366972" y="6584721"/>
            <a:ext cx="232771" cy="876302"/>
          </a:xfrm>
          <a:prstGeom prst="line">
            <a:avLst/>
          </a:prstGeom>
          <a:ln w="9525" cmpd="sng">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62" name="Straight Connector 61"/>
          <p:cNvCxnSpPr>
            <a:stCxn id="65" idx="7"/>
          </p:cNvCxnSpPr>
          <p:nvPr/>
        </p:nvCxnSpPr>
        <p:spPr>
          <a:xfrm flipV="1">
            <a:off x="15163284" y="4692420"/>
            <a:ext cx="1709821" cy="3200400"/>
          </a:xfrm>
          <a:prstGeom prst="line">
            <a:avLst/>
          </a:prstGeom>
          <a:ln w="9525" cmpd="sng">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63" name="Straight Connector 62"/>
          <p:cNvCxnSpPr>
            <a:endCxn id="56" idx="0"/>
          </p:cNvCxnSpPr>
          <p:nvPr/>
        </p:nvCxnSpPr>
        <p:spPr>
          <a:xfrm>
            <a:off x="16873103" y="4755921"/>
            <a:ext cx="1062291" cy="1075266"/>
          </a:xfrm>
          <a:prstGeom prst="line">
            <a:avLst/>
          </a:prstGeom>
          <a:ln w="9525" cmpd="sng">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64" name="Oval 63"/>
          <p:cNvSpPr/>
          <p:nvPr/>
        </p:nvSpPr>
        <p:spPr>
          <a:xfrm>
            <a:off x="15620365" y="2662115"/>
            <a:ext cx="2090721" cy="2091266"/>
          </a:xfrm>
          <a:prstGeom prst="ellipse">
            <a:avLst/>
          </a:prstGeom>
          <a:noFill/>
          <a:ln w="9525"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lIns="182843" tIns="91422" rIns="182843" bIns="91422" anchor="ctr"/>
          <a:lstStyle/>
          <a:p>
            <a:pPr algn="ctr">
              <a:defRPr/>
            </a:pPr>
            <a:endParaRPr lang="en-US" dirty="0">
              <a:solidFill>
                <a:srgbClr val="A5CD00"/>
              </a:solidFill>
            </a:endParaRPr>
          </a:p>
        </p:txBody>
      </p:sp>
      <p:sp>
        <p:nvSpPr>
          <p:cNvPr id="65" name="Oval 64"/>
          <p:cNvSpPr/>
          <p:nvPr/>
        </p:nvSpPr>
        <p:spPr>
          <a:xfrm>
            <a:off x="13525411" y="7613423"/>
            <a:ext cx="1921433" cy="1917698"/>
          </a:xfrm>
          <a:prstGeom prst="ellipse">
            <a:avLst/>
          </a:prstGeom>
          <a:noFill/>
          <a:ln w="6350" cmpd="sng">
            <a:solidFill>
              <a:schemeClr val="bg1">
                <a:lumMod val="65000"/>
              </a:schemeClr>
            </a:solidFill>
            <a:prstDash val="sysDash"/>
          </a:ln>
          <a:effectLst/>
        </p:spPr>
        <p:style>
          <a:lnRef idx="1">
            <a:schemeClr val="accent1"/>
          </a:lnRef>
          <a:fillRef idx="3">
            <a:schemeClr val="accent1"/>
          </a:fillRef>
          <a:effectRef idx="2">
            <a:schemeClr val="accent1"/>
          </a:effectRef>
          <a:fontRef idx="minor">
            <a:schemeClr val="lt1"/>
          </a:fontRef>
        </p:style>
        <p:txBody>
          <a:bodyPr lIns="182843" tIns="91422" rIns="182843" bIns="91422" anchor="ctr"/>
          <a:lstStyle/>
          <a:p>
            <a:pPr algn="ctr">
              <a:defRPr/>
            </a:pPr>
            <a:endParaRPr lang="en-US" dirty="0"/>
          </a:p>
        </p:txBody>
      </p:sp>
      <p:grpSp>
        <p:nvGrpSpPr>
          <p:cNvPr id="67" name="Group 66"/>
          <p:cNvGrpSpPr>
            <a:grpSpLocks/>
          </p:cNvGrpSpPr>
          <p:nvPr/>
        </p:nvGrpSpPr>
        <p:grpSpPr bwMode="auto">
          <a:xfrm>
            <a:off x="6159406" y="10464410"/>
            <a:ext cx="1466234" cy="1466616"/>
            <a:chOff x="1166350" y="3547680"/>
            <a:chExt cx="1054377" cy="1054377"/>
          </a:xfrm>
        </p:grpSpPr>
        <p:sp>
          <p:nvSpPr>
            <p:cNvPr id="118" name="Oval 117"/>
            <p:cNvSpPr/>
            <p:nvPr/>
          </p:nvSpPr>
          <p:spPr>
            <a:xfrm>
              <a:off x="1233043" y="3614373"/>
              <a:ext cx="930519" cy="930519"/>
            </a:xfrm>
            <a:prstGeom prst="ellipse">
              <a:avLst/>
            </a:prstGeom>
            <a:solidFill>
              <a:schemeClr val="accent1"/>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19" name="Oval 118"/>
            <p:cNvSpPr/>
            <p:nvPr/>
          </p:nvSpPr>
          <p:spPr>
            <a:xfrm>
              <a:off x="1166350" y="3547680"/>
              <a:ext cx="1054377" cy="1054377"/>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nvGrpSpPr>
          <p:cNvPr id="69" name="Group 68"/>
          <p:cNvGrpSpPr>
            <a:grpSpLocks/>
          </p:cNvGrpSpPr>
          <p:nvPr/>
        </p:nvGrpSpPr>
        <p:grpSpPr bwMode="auto">
          <a:xfrm>
            <a:off x="8300914" y="10464410"/>
            <a:ext cx="1466234" cy="1466616"/>
            <a:chOff x="1166350" y="3547680"/>
            <a:chExt cx="1054377" cy="1054377"/>
          </a:xfrm>
        </p:grpSpPr>
        <p:sp>
          <p:nvSpPr>
            <p:cNvPr id="113" name="Oval 112"/>
            <p:cNvSpPr/>
            <p:nvPr/>
          </p:nvSpPr>
          <p:spPr>
            <a:xfrm>
              <a:off x="1233043" y="3614373"/>
              <a:ext cx="930519" cy="930519"/>
            </a:xfrm>
            <a:prstGeom prst="ellipse">
              <a:avLst/>
            </a:prstGeom>
            <a:solidFill>
              <a:schemeClr val="accent2"/>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14" name="Oval 113"/>
            <p:cNvSpPr/>
            <p:nvPr/>
          </p:nvSpPr>
          <p:spPr>
            <a:xfrm>
              <a:off x="1166350" y="3547680"/>
              <a:ext cx="1054377" cy="1054377"/>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nvGrpSpPr>
          <p:cNvPr id="70" name="Group 69"/>
          <p:cNvGrpSpPr>
            <a:grpSpLocks/>
          </p:cNvGrpSpPr>
          <p:nvPr/>
        </p:nvGrpSpPr>
        <p:grpSpPr bwMode="auto">
          <a:xfrm>
            <a:off x="10392577" y="10464410"/>
            <a:ext cx="1466234" cy="1466616"/>
            <a:chOff x="1166350" y="3547680"/>
            <a:chExt cx="1054377" cy="1054377"/>
          </a:xfrm>
        </p:grpSpPr>
        <p:sp>
          <p:nvSpPr>
            <p:cNvPr id="108" name="Oval 107"/>
            <p:cNvSpPr/>
            <p:nvPr/>
          </p:nvSpPr>
          <p:spPr>
            <a:xfrm>
              <a:off x="1233043" y="3614373"/>
              <a:ext cx="930519" cy="930519"/>
            </a:xfrm>
            <a:prstGeom prst="ellipse">
              <a:avLst/>
            </a:prstGeom>
            <a:solidFill>
              <a:schemeClr val="accent3"/>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12" name="Oval 111"/>
            <p:cNvSpPr/>
            <p:nvPr/>
          </p:nvSpPr>
          <p:spPr>
            <a:xfrm>
              <a:off x="1166350" y="3547680"/>
              <a:ext cx="1054377" cy="1054377"/>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nvGrpSpPr>
          <p:cNvPr id="71" name="Group 70"/>
          <p:cNvGrpSpPr>
            <a:grpSpLocks/>
          </p:cNvGrpSpPr>
          <p:nvPr/>
        </p:nvGrpSpPr>
        <p:grpSpPr bwMode="auto">
          <a:xfrm>
            <a:off x="12529470" y="10488930"/>
            <a:ext cx="1466234" cy="1466616"/>
            <a:chOff x="1166350" y="3547680"/>
            <a:chExt cx="1054377" cy="1054377"/>
          </a:xfrm>
        </p:grpSpPr>
        <p:sp>
          <p:nvSpPr>
            <p:cNvPr id="106" name="Oval 105"/>
            <p:cNvSpPr/>
            <p:nvPr/>
          </p:nvSpPr>
          <p:spPr>
            <a:xfrm>
              <a:off x="1233043" y="3614373"/>
              <a:ext cx="930519" cy="930519"/>
            </a:xfrm>
            <a:prstGeom prst="ellipse">
              <a:avLst/>
            </a:prstGeom>
            <a:solidFill>
              <a:schemeClr val="accent4"/>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07" name="Oval 106"/>
            <p:cNvSpPr/>
            <p:nvPr/>
          </p:nvSpPr>
          <p:spPr>
            <a:xfrm>
              <a:off x="1166350" y="3547680"/>
              <a:ext cx="1054377" cy="1054377"/>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nvGrpSpPr>
          <p:cNvPr id="73" name="Group 72"/>
          <p:cNvGrpSpPr>
            <a:grpSpLocks/>
          </p:cNvGrpSpPr>
          <p:nvPr/>
        </p:nvGrpSpPr>
        <p:grpSpPr bwMode="auto">
          <a:xfrm>
            <a:off x="14534698" y="10512020"/>
            <a:ext cx="1466234" cy="1466616"/>
            <a:chOff x="1166350" y="3547680"/>
            <a:chExt cx="1054377" cy="1054377"/>
          </a:xfrm>
        </p:grpSpPr>
        <p:sp>
          <p:nvSpPr>
            <p:cNvPr id="84" name="Oval 83"/>
            <p:cNvSpPr/>
            <p:nvPr/>
          </p:nvSpPr>
          <p:spPr>
            <a:xfrm>
              <a:off x="1233043" y="3614373"/>
              <a:ext cx="930519" cy="930519"/>
            </a:xfrm>
            <a:prstGeom prst="ellipse">
              <a:avLst/>
            </a:prstGeom>
            <a:solidFill>
              <a:schemeClr val="accent5"/>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86" name="Oval 85"/>
            <p:cNvSpPr/>
            <p:nvPr/>
          </p:nvSpPr>
          <p:spPr>
            <a:xfrm>
              <a:off x="1166350" y="3547680"/>
              <a:ext cx="1054377" cy="1054377"/>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nvGrpSpPr>
          <p:cNvPr id="74" name="Group 73"/>
          <p:cNvGrpSpPr>
            <a:grpSpLocks/>
          </p:cNvGrpSpPr>
          <p:nvPr/>
        </p:nvGrpSpPr>
        <p:grpSpPr bwMode="auto">
          <a:xfrm>
            <a:off x="16608966" y="10477664"/>
            <a:ext cx="1466234" cy="1466616"/>
            <a:chOff x="1166350" y="3547680"/>
            <a:chExt cx="1054377" cy="1054377"/>
          </a:xfrm>
        </p:grpSpPr>
        <p:sp>
          <p:nvSpPr>
            <p:cNvPr id="75" name="Oval 74"/>
            <p:cNvSpPr/>
            <p:nvPr/>
          </p:nvSpPr>
          <p:spPr>
            <a:xfrm>
              <a:off x="1233043" y="3614373"/>
              <a:ext cx="930519" cy="930519"/>
            </a:xfrm>
            <a:prstGeom prst="ellipse">
              <a:avLst/>
            </a:prstGeom>
            <a:solidFill>
              <a:schemeClr val="bg1">
                <a:lumMod val="75000"/>
              </a:schemeClr>
            </a:solidFill>
            <a:ln w="3175" cmpd="sng">
              <a:noFill/>
              <a:prstDash val="soli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76" name="Oval 75"/>
            <p:cNvSpPr/>
            <p:nvPr/>
          </p:nvSpPr>
          <p:spPr>
            <a:xfrm>
              <a:off x="1166350" y="3547680"/>
              <a:ext cx="1054377" cy="1054377"/>
            </a:xfrm>
            <a:prstGeom prst="ellipse">
              <a:avLst/>
            </a:prstGeom>
            <a:noFill/>
            <a:ln w="3175" cmpd="sng">
              <a:solidFill>
                <a:schemeClr val="tx1">
                  <a:lumMod val="60000"/>
                  <a:lumOff val="40000"/>
                </a:schemeClr>
              </a:solidFill>
              <a:prstDash val="sysDash"/>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nvGrpSpPr>
          <p:cNvPr id="120" name="Group 588"/>
          <p:cNvGrpSpPr>
            <a:grpSpLocks/>
          </p:cNvGrpSpPr>
          <p:nvPr/>
        </p:nvGrpSpPr>
        <p:grpSpPr bwMode="auto">
          <a:xfrm>
            <a:off x="6588082" y="10887547"/>
            <a:ext cx="678199" cy="607374"/>
            <a:chOff x="2061431" y="5656262"/>
            <a:chExt cx="583344" cy="522287"/>
          </a:xfrm>
          <a:solidFill>
            <a:schemeClr val="bg1"/>
          </a:solidFill>
        </p:grpSpPr>
        <p:sp>
          <p:nvSpPr>
            <p:cNvPr id="121" name="Freeform 539"/>
            <p:cNvSpPr>
              <a:spLocks noChangeArrowheads="1"/>
            </p:cNvSpPr>
            <p:nvPr/>
          </p:nvSpPr>
          <p:spPr bwMode="auto">
            <a:xfrm>
              <a:off x="2403475" y="5656262"/>
              <a:ext cx="241300" cy="238125"/>
            </a:xfrm>
            <a:custGeom>
              <a:avLst/>
              <a:gdLst>
                <a:gd name="T0" fmla="*/ 159 w 670"/>
                <a:gd name="T1" fmla="*/ 660 h 661"/>
                <a:gd name="T2" fmla="*/ 259 w 670"/>
                <a:gd name="T3" fmla="*/ 635 h 661"/>
                <a:gd name="T4" fmla="*/ 669 w 670"/>
                <a:gd name="T5" fmla="*/ 225 h 661"/>
                <a:gd name="T6" fmla="*/ 435 w 670"/>
                <a:gd name="T7" fmla="*/ 0 h 661"/>
                <a:gd name="T8" fmla="*/ 33 w 670"/>
                <a:gd name="T9" fmla="*/ 409 h 661"/>
                <a:gd name="T10" fmla="*/ 0 w 670"/>
                <a:gd name="T11" fmla="*/ 510 h 661"/>
                <a:gd name="T12" fmla="*/ 159 w 670"/>
                <a:gd name="T13" fmla="*/ 660 h 661"/>
                <a:gd name="T14" fmla="*/ 159 w 670"/>
                <a:gd name="T15" fmla="*/ 660 h 661"/>
                <a:gd name="T16" fmla="*/ 159 w 670"/>
                <a:gd name="T17" fmla="*/ 66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0" h="661">
                  <a:moveTo>
                    <a:pt x="159" y="660"/>
                  </a:moveTo>
                  <a:cubicBezTo>
                    <a:pt x="184" y="643"/>
                    <a:pt x="226" y="635"/>
                    <a:pt x="259" y="635"/>
                  </a:cubicBezTo>
                  <a:cubicBezTo>
                    <a:pt x="669" y="225"/>
                    <a:pt x="669" y="225"/>
                    <a:pt x="669" y="225"/>
                  </a:cubicBezTo>
                  <a:cubicBezTo>
                    <a:pt x="435" y="0"/>
                    <a:pt x="435" y="0"/>
                    <a:pt x="435" y="0"/>
                  </a:cubicBezTo>
                  <a:cubicBezTo>
                    <a:pt x="33" y="409"/>
                    <a:pt x="33" y="409"/>
                    <a:pt x="33" y="409"/>
                  </a:cubicBezTo>
                  <a:cubicBezTo>
                    <a:pt x="33" y="443"/>
                    <a:pt x="25" y="485"/>
                    <a:pt x="0" y="510"/>
                  </a:cubicBezTo>
                  <a:lnTo>
                    <a:pt x="159" y="660"/>
                  </a:lnTo>
                  <a:close/>
                  <a:moveTo>
                    <a:pt x="159" y="660"/>
                  </a:moveTo>
                  <a:lnTo>
                    <a:pt x="159" y="66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22" name="Freeform 540"/>
            <p:cNvSpPr>
              <a:spLocks noChangeArrowheads="1"/>
            </p:cNvSpPr>
            <p:nvPr/>
          </p:nvSpPr>
          <p:spPr bwMode="auto">
            <a:xfrm>
              <a:off x="2124075" y="5981699"/>
              <a:ext cx="196850" cy="195263"/>
            </a:xfrm>
            <a:custGeom>
              <a:avLst/>
              <a:gdLst>
                <a:gd name="T0" fmla="*/ 226 w 545"/>
                <a:gd name="T1" fmla="*/ 259 h 544"/>
                <a:gd name="T2" fmla="*/ 209 w 545"/>
                <a:gd name="T3" fmla="*/ 242 h 544"/>
                <a:gd name="T4" fmla="*/ 134 w 545"/>
                <a:gd name="T5" fmla="*/ 301 h 544"/>
                <a:gd name="T6" fmla="*/ 0 w 545"/>
                <a:gd name="T7" fmla="*/ 510 h 544"/>
                <a:gd name="T8" fmla="*/ 34 w 545"/>
                <a:gd name="T9" fmla="*/ 543 h 544"/>
                <a:gd name="T10" fmla="*/ 243 w 545"/>
                <a:gd name="T11" fmla="*/ 409 h 544"/>
                <a:gd name="T12" fmla="*/ 301 w 545"/>
                <a:gd name="T13" fmla="*/ 334 h 544"/>
                <a:gd name="T14" fmla="*/ 285 w 545"/>
                <a:gd name="T15" fmla="*/ 317 h 544"/>
                <a:gd name="T16" fmla="*/ 544 w 545"/>
                <a:gd name="T17" fmla="*/ 58 h 544"/>
                <a:gd name="T18" fmla="*/ 485 w 545"/>
                <a:gd name="T19" fmla="*/ 0 h 544"/>
                <a:gd name="T20" fmla="*/ 226 w 545"/>
                <a:gd name="T21" fmla="*/ 259 h 544"/>
                <a:gd name="T22" fmla="*/ 226 w 545"/>
                <a:gd name="T23" fmla="*/ 259 h 544"/>
                <a:gd name="T24" fmla="*/ 226 w 545"/>
                <a:gd name="T25" fmla="*/ 25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5" h="544">
                  <a:moveTo>
                    <a:pt x="226" y="259"/>
                  </a:moveTo>
                  <a:lnTo>
                    <a:pt x="209" y="242"/>
                  </a:lnTo>
                  <a:lnTo>
                    <a:pt x="134" y="301"/>
                  </a:lnTo>
                  <a:lnTo>
                    <a:pt x="0" y="510"/>
                  </a:lnTo>
                  <a:lnTo>
                    <a:pt x="34" y="543"/>
                  </a:lnTo>
                  <a:lnTo>
                    <a:pt x="243" y="409"/>
                  </a:lnTo>
                  <a:lnTo>
                    <a:pt x="301" y="334"/>
                  </a:lnTo>
                  <a:lnTo>
                    <a:pt x="285" y="317"/>
                  </a:lnTo>
                  <a:lnTo>
                    <a:pt x="544" y="58"/>
                  </a:lnTo>
                  <a:lnTo>
                    <a:pt x="485" y="0"/>
                  </a:lnTo>
                  <a:lnTo>
                    <a:pt x="226" y="259"/>
                  </a:lnTo>
                  <a:close/>
                  <a:moveTo>
                    <a:pt x="226" y="259"/>
                  </a:moveTo>
                  <a:lnTo>
                    <a:pt x="226" y="25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23" name="Freeform 541"/>
            <p:cNvSpPr>
              <a:spLocks noChangeArrowheads="1"/>
            </p:cNvSpPr>
            <p:nvPr/>
          </p:nvSpPr>
          <p:spPr bwMode="auto">
            <a:xfrm>
              <a:off x="2124075" y="5981699"/>
              <a:ext cx="196850" cy="195263"/>
            </a:xfrm>
            <a:custGeom>
              <a:avLst/>
              <a:gdLst>
                <a:gd name="T0" fmla="*/ 226 w 545"/>
                <a:gd name="T1" fmla="*/ 259 h 544"/>
                <a:gd name="T2" fmla="*/ 209 w 545"/>
                <a:gd name="T3" fmla="*/ 242 h 544"/>
                <a:gd name="T4" fmla="*/ 134 w 545"/>
                <a:gd name="T5" fmla="*/ 301 h 544"/>
                <a:gd name="T6" fmla="*/ 0 w 545"/>
                <a:gd name="T7" fmla="*/ 510 h 544"/>
                <a:gd name="T8" fmla="*/ 34 w 545"/>
                <a:gd name="T9" fmla="*/ 543 h 544"/>
                <a:gd name="T10" fmla="*/ 243 w 545"/>
                <a:gd name="T11" fmla="*/ 409 h 544"/>
                <a:gd name="T12" fmla="*/ 301 w 545"/>
                <a:gd name="T13" fmla="*/ 334 h 544"/>
                <a:gd name="T14" fmla="*/ 285 w 545"/>
                <a:gd name="T15" fmla="*/ 317 h 544"/>
                <a:gd name="T16" fmla="*/ 544 w 545"/>
                <a:gd name="T17" fmla="*/ 58 h 544"/>
                <a:gd name="T18" fmla="*/ 485 w 545"/>
                <a:gd name="T19" fmla="*/ 0 h 544"/>
                <a:gd name="T20" fmla="*/ 226 w 545"/>
                <a:gd name="T21" fmla="*/ 25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5" h="544">
                  <a:moveTo>
                    <a:pt x="226" y="259"/>
                  </a:moveTo>
                  <a:lnTo>
                    <a:pt x="209" y="242"/>
                  </a:lnTo>
                  <a:lnTo>
                    <a:pt x="134" y="301"/>
                  </a:lnTo>
                  <a:lnTo>
                    <a:pt x="0" y="510"/>
                  </a:lnTo>
                  <a:lnTo>
                    <a:pt x="34" y="543"/>
                  </a:lnTo>
                  <a:lnTo>
                    <a:pt x="243" y="409"/>
                  </a:lnTo>
                  <a:lnTo>
                    <a:pt x="301" y="334"/>
                  </a:lnTo>
                  <a:lnTo>
                    <a:pt x="285" y="317"/>
                  </a:lnTo>
                  <a:lnTo>
                    <a:pt x="544" y="58"/>
                  </a:lnTo>
                  <a:lnTo>
                    <a:pt x="485" y="0"/>
                  </a:lnTo>
                  <a:lnTo>
                    <a:pt x="226" y="259"/>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24" name="Freeform 542"/>
            <p:cNvSpPr>
              <a:spLocks noChangeArrowheads="1"/>
            </p:cNvSpPr>
            <p:nvPr/>
          </p:nvSpPr>
          <p:spPr bwMode="auto">
            <a:xfrm>
              <a:off x="2205038" y="6075362"/>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25" name="Freeform 543"/>
            <p:cNvSpPr>
              <a:spLocks noChangeArrowheads="1"/>
            </p:cNvSpPr>
            <p:nvPr/>
          </p:nvSpPr>
          <p:spPr bwMode="auto">
            <a:xfrm>
              <a:off x="2061431" y="5662612"/>
              <a:ext cx="520701" cy="515937"/>
            </a:xfrm>
            <a:custGeom>
              <a:avLst/>
              <a:gdLst>
                <a:gd name="T0" fmla="*/ 644 w 1448"/>
                <a:gd name="T1" fmla="*/ 427 h 1431"/>
                <a:gd name="T2" fmla="*/ 561 w 1448"/>
                <a:gd name="T3" fmla="*/ 117 h 1431"/>
                <a:gd name="T4" fmla="*/ 251 w 1448"/>
                <a:gd name="T5" fmla="*/ 34 h 1431"/>
                <a:gd name="T6" fmla="*/ 435 w 1448"/>
                <a:gd name="T7" fmla="*/ 209 h 1431"/>
                <a:gd name="T8" fmla="*/ 385 w 1448"/>
                <a:gd name="T9" fmla="*/ 385 h 1431"/>
                <a:gd name="T10" fmla="*/ 210 w 1448"/>
                <a:gd name="T11" fmla="*/ 435 h 1431"/>
                <a:gd name="T12" fmla="*/ 34 w 1448"/>
                <a:gd name="T13" fmla="*/ 251 h 1431"/>
                <a:gd name="T14" fmla="*/ 109 w 1448"/>
                <a:gd name="T15" fmla="*/ 561 h 1431"/>
                <a:gd name="T16" fmla="*/ 435 w 1448"/>
                <a:gd name="T17" fmla="*/ 644 h 1431"/>
                <a:gd name="T18" fmla="*/ 1179 w 1448"/>
                <a:gd name="T19" fmla="*/ 1380 h 1431"/>
                <a:gd name="T20" fmla="*/ 1288 w 1448"/>
                <a:gd name="T21" fmla="*/ 1430 h 1431"/>
                <a:gd name="T22" fmla="*/ 1388 w 1448"/>
                <a:gd name="T23" fmla="*/ 1380 h 1431"/>
                <a:gd name="T24" fmla="*/ 1388 w 1448"/>
                <a:gd name="T25" fmla="*/ 1171 h 1431"/>
                <a:gd name="T26" fmla="*/ 644 w 1448"/>
                <a:gd name="T27" fmla="*/ 427 h 1431"/>
                <a:gd name="T28" fmla="*/ 1296 w 1448"/>
                <a:gd name="T29" fmla="*/ 1355 h 1431"/>
                <a:gd name="T30" fmla="*/ 1238 w 1448"/>
                <a:gd name="T31" fmla="*/ 1305 h 1431"/>
                <a:gd name="T32" fmla="*/ 1296 w 1448"/>
                <a:gd name="T33" fmla="*/ 1246 h 1431"/>
                <a:gd name="T34" fmla="*/ 1355 w 1448"/>
                <a:gd name="T35" fmla="*/ 1305 h 1431"/>
                <a:gd name="T36" fmla="*/ 1296 w 1448"/>
                <a:gd name="T37" fmla="*/ 1355 h 1431"/>
                <a:gd name="T38" fmla="*/ 1296 w 1448"/>
                <a:gd name="T39" fmla="*/ 1355 h 1431"/>
                <a:gd name="T40" fmla="*/ 1296 w 1448"/>
                <a:gd name="T41" fmla="*/ 1355 h 1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48" h="1431">
                  <a:moveTo>
                    <a:pt x="644" y="427"/>
                  </a:moveTo>
                  <a:cubicBezTo>
                    <a:pt x="678" y="318"/>
                    <a:pt x="644" y="201"/>
                    <a:pt x="561" y="117"/>
                  </a:cubicBezTo>
                  <a:cubicBezTo>
                    <a:pt x="477" y="34"/>
                    <a:pt x="360" y="0"/>
                    <a:pt x="251" y="34"/>
                  </a:cubicBezTo>
                  <a:cubicBezTo>
                    <a:pt x="435" y="209"/>
                    <a:pt x="435" y="209"/>
                    <a:pt x="435" y="209"/>
                  </a:cubicBezTo>
                  <a:cubicBezTo>
                    <a:pt x="385" y="385"/>
                    <a:pt x="385" y="385"/>
                    <a:pt x="385" y="385"/>
                  </a:cubicBezTo>
                  <a:cubicBezTo>
                    <a:pt x="210" y="435"/>
                    <a:pt x="210" y="435"/>
                    <a:pt x="210" y="435"/>
                  </a:cubicBezTo>
                  <a:cubicBezTo>
                    <a:pt x="34" y="251"/>
                    <a:pt x="34" y="251"/>
                    <a:pt x="34" y="251"/>
                  </a:cubicBezTo>
                  <a:cubicBezTo>
                    <a:pt x="0" y="360"/>
                    <a:pt x="25" y="477"/>
                    <a:pt x="109" y="561"/>
                  </a:cubicBezTo>
                  <a:cubicBezTo>
                    <a:pt x="201" y="653"/>
                    <a:pt x="326" y="677"/>
                    <a:pt x="435" y="644"/>
                  </a:cubicBezTo>
                  <a:cubicBezTo>
                    <a:pt x="1179" y="1380"/>
                    <a:pt x="1179" y="1380"/>
                    <a:pt x="1179" y="1380"/>
                  </a:cubicBezTo>
                  <a:cubicBezTo>
                    <a:pt x="1204" y="1413"/>
                    <a:pt x="1246" y="1430"/>
                    <a:pt x="1288" y="1430"/>
                  </a:cubicBezTo>
                  <a:cubicBezTo>
                    <a:pt x="1321" y="1430"/>
                    <a:pt x="1363" y="1413"/>
                    <a:pt x="1388" y="1380"/>
                  </a:cubicBezTo>
                  <a:cubicBezTo>
                    <a:pt x="1447" y="1321"/>
                    <a:pt x="1447" y="1229"/>
                    <a:pt x="1388" y="1171"/>
                  </a:cubicBezTo>
                  <a:lnTo>
                    <a:pt x="644" y="427"/>
                  </a:lnTo>
                  <a:close/>
                  <a:moveTo>
                    <a:pt x="1296" y="1355"/>
                  </a:moveTo>
                  <a:cubicBezTo>
                    <a:pt x="1263" y="1355"/>
                    <a:pt x="1238" y="1330"/>
                    <a:pt x="1238" y="1305"/>
                  </a:cubicBezTo>
                  <a:cubicBezTo>
                    <a:pt x="1238" y="1271"/>
                    <a:pt x="1263" y="1246"/>
                    <a:pt x="1296" y="1246"/>
                  </a:cubicBezTo>
                  <a:cubicBezTo>
                    <a:pt x="1330" y="1246"/>
                    <a:pt x="1355" y="1271"/>
                    <a:pt x="1355" y="1305"/>
                  </a:cubicBezTo>
                  <a:cubicBezTo>
                    <a:pt x="1355" y="1330"/>
                    <a:pt x="1330" y="1355"/>
                    <a:pt x="1296" y="1355"/>
                  </a:cubicBezTo>
                  <a:close/>
                  <a:moveTo>
                    <a:pt x="1296" y="1355"/>
                  </a:moveTo>
                  <a:lnTo>
                    <a:pt x="1296" y="135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sp>
        <p:nvSpPr>
          <p:cNvPr id="126" name="Freeform 545"/>
          <p:cNvSpPr>
            <a:spLocks noChangeArrowheads="1"/>
          </p:cNvSpPr>
          <p:nvPr/>
        </p:nvSpPr>
        <p:spPr bwMode="auto">
          <a:xfrm>
            <a:off x="10810586" y="10925666"/>
            <a:ext cx="748061" cy="527896"/>
          </a:xfrm>
          <a:custGeom>
            <a:avLst/>
            <a:gdLst>
              <a:gd name="T0" fmla="*/ 1363 w 1364"/>
              <a:gd name="T1" fmla="*/ 460 h 962"/>
              <a:gd name="T2" fmla="*/ 1355 w 1364"/>
              <a:gd name="T3" fmla="*/ 443 h 962"/>
              <a:gd name="T4" fmla="*/ 1146 w 1364"/>
              <a:gd name="T5" fmla="*/ 134 h 962"/>
              <a:gd name="T6" fmla="*/ 1113 w 1364"/>
              <a:gd name="T7" fmla="*/ 117 h 962"/>
              <a:gd name="T8" fmla="*/ 837 w 1364"/>
              <a:gd name="T9" fmla="*/ 117 h 962"/>
              <a:gd name="T10" fmla="*/ 795 w 1364"/>
              <a:gd name="T11" fmla="*/ 151 h 962"/>
              <a:gd name="T12" fmla="*/ 795 w 1364"/>
              <a:gd name="T13" fmla="*/ 753 h 962"/>
              <a:gd name="T14" fmla="*/ 837 w 1364"/>
              <a:gd name="T15" fmla="*/ 794 h 962"/>
              <a:gd name="T16" fmla="*/ 912 w 1364"/>
              <a:gd name="T17" fmla="*/ 794 h 962"/>
              <a:gd name="T18" fmla="*/ 1079 w 1364"/>
              <a:gd name="T19" fmla="*/ 961 h 962"/>
              <a:gd name="T20" fmla="*/ 1246 w 1364"/>
              <a:gd name="T21" fmla="*/ 794 h 962"/>
              <a:gd name="T22" fmla="*/ 1322 w 1364"/>
              <a:gd name="T23" fmla="*/ 794 h 962"/>
              <a:gd name="T24" fmla="*/ 1363 w 1364"/>
              <a:gd name="T25" fmla="*/ 753 h 962"/>
              <a:gd name="T26" fmla="*/ 1363 w 1364"/>
              <a:gd name="T27" fmla="*/ 468 h 962"/>
              <a:gd name="T28" fmla="*/ 1363 w 1364"/>
              <a:gd name="T29" fmla="*/ 460 h 962"/>
              <a:gd name="T30" fmla="*/ 962 w 1364"/>
              <a:gd name="T31" fmla="*/ 452 h 962"/>
              <a:gd name="T32" fmla="*/ 962 w 1364"/>
              <a:gd name="T33" fmla="*/ 226 h 962"/>
              <a:gd name="T34" fmla="*/ 1113 w 1364"/>
              <a:gd name="T35" fmla="*/ 226 h 962"/>
              <a:gd name="T36" fmla="*/ 1263 w 1364"/>
              <a:gd name="T37" fmla="*/ 452 h 962"/>
              <a:gd name="T38" fmla="*/ 962 w 1364"/>
              <a:gd name="T39" fmla="*/ 452 h 962"/>
              <a:gd name="T40" fmla="*/ 1079 w 1364"/>
              <a:gd name="T41" fmla="*/ 878 h 962"/>
              <a:gd name="T42" fmla="*/ 995 w 1364"/>
              <a:gd name="T43" fmla="*/ 794 h 962"/>
              <a:gd name="T44" fmla="*/ 1079 w 1364"/>
              <a:gd name="T45" fmla="*/ 711 h 962"/>
              <a:gd name="T46" fmla="*/ 1163 w 1364"/>
              <a:gd name="T47" fmla="*/ 794 h 962"/>
              <a:gd name="T48" fmla="*/ 1079 w 1364"/>
              <a:gd name="T49" fmla="*/ 878 h 962"/>
              <a:gd name="T50" fmla="*/ 686 w 1364"/>
              <a:gd name="T51" fmla="*/ 0 h 962"/>
              <a:gd name="T52" fmla="*/ 51 w 1364"/>
              <a:gd name="T53" fmla="*/ 0 h 962"/>
              <a:gd name="T54" fmla="*/ 0 w 1364"/>
              <a:gd name="T55" fmla="*/ 50 h 962"/>
              <a:gd name="T56" fmla="*/ 0 w 1364"/>
              <a:gd name="T57" fmla="*/ 744 h 962"/>
              <a:gd name="T58" fmla="*/ 51 w 1364"/>
              <a:gd name="T59" fmla="*/ 794 h 962"/>
              <a:gd name="T60" fmla="*/ 176 w 1364"/>
              <a:gd name="T61" fmla="*/ 794 h 962"/>
              <a:gd name="T62" fmla="*/ 343 w 1364"/>
              <a:gd name="T63" fmla="*/ 961 h 962"/>
              <a:gd name="T64" fmla="*/ 511 w 1364"/>
              <a:gd name="T65" fmla="*/ 794 h 962"/>
              <a:gd name="T66" fmla="*/ 686 w 1364"/>
              <a:gd name="T67" fmla="*/ 794 h 962"/>
              <a:gd name="T68" fmla="*/ 736 w 1364"/>
              <a:gd name="T69" fmla="*/ 744 h 962"/>
              <a:gd name="T70" fmla="*/ 736 w 1364"/>
              <a:gd name="T71" fmla="*/ 50 h 962"/>
              <a:gd name="T72" fmla="*/ 686 w 1364"/>
              <a:gd name="T73" fmla="*/ 0 h 962"/>
              <a:gd name="T74" fmla="*/ 343 w 1364"/>
              <a:gd name="T75" fmla="*/ 878 h 962"/>
              <a:gd name="T76" fmla="*/ 260 w 1364"/>
              <a:gd name="T77" fmla="*/ 794 h 962"/>
              <a:gd name="T78" fmla="*/ 343 w 1364"/>
              <a:gd name="T79" fmla="*/ 711 h 962"/>
              <a:gd name="T80" fmla="*/ 427 w 1364"/>
              <a:gd name="T81" fmla="*/ 794 h 962"/>
              <a:gd name="T82" fmla="*/ 343 w 1364"/>
              <a:gd name="T83" fmla="*/ 878 h 962"/>
              <a:gd name="T84" fmla="*/ 343 w 1364"/>
              <a:gd name="T85" fmla="*/ 878 h 962"/>
              <a:gd name="T86" fmla="*/ 343 w 1364"/>
              <a:gd name="T87" fmla="*/ 878 h 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4" h="962">
                <a:moveTo>
                  <a:pt x="1363" y="460"/>
                </a:moveTo>
                <a:cubicBezTo>
                  <a:pt x="1363" y="460"/>
                  <a:pt x="1363" y="452"/>
                  <a:pt x="1355" y="443"/>
                </a:cubicBezTo>
                <a:cubicBezTo>
                  <a:pt x="1146" y="134"/>
                  <a:pt x="1146" y="134"/>
                  <a:pt x="1146" y="134"/>
                </a:cubicBezTo>
                <a:cubicBezTo>
                  <a:pt x="1138" y="117"/>
                  <a:pt x="1129" y="117"/>
                  <a:pt x="1113" y="117"/>
                </a:cubicBezTo>
                <a:cubicBezTo>
                  <a:pt x="837" y="117"/>
                  <a:pt x="837" y="117"/>
                  <a:pt x="837" y="117"/>
                </a:cubicBezTo>
                <a:cubicBezTo>
                  <a:pt x="812" y="117"/>
                  <a:pt x="795" y="134"/>
                  <a:pt x="795" y="151"/>
                </a:cubicBezTo>
                <a:cubicBezTo>
                  <a:pt x="795" y="753"/>
                  <a:pt x="795" y="753"/>
                  <a:pt x="795" y="753"/>
                </a:cubicBezTo>
                <a:cubicBezTo>
                  <a:pt x="795" y="778"/>
                  <a:pt x="812" y="794"/>
                  <a:pt x="837" y="794"/>
                </a:cubicBezTo>
                <a:cubicBezTo>
                  <a:pt x="912" y="794"/>
                  <a:pt x="912" y="794"/>
                  <a:pt x="912" y="794"/>
                </a:cubicBezTo>
                <a:cubicBezTo>
                  <a:pt x="912" y="886"/>
                  <a:pt x="987" y="961"/>
                  <a:pt x="1079" y="961"/>
                </a:cubicBezTo>
                <a:cubicBezTo>
                  <a:pt x="1171" y="961"/>
                  <a:pt x="1246" y="886"/>
                  <a:pt x="1246" y="794"/>
                </a:cubicBezTo>
                <a:cubicBezTo>
                  <a:pt x="1322" y="794"/>
                  <a:pt x="1322" y="794"/>
                  <a:pt x="1322" y="794"/>
                </a:cubicBezTo>
                <a:cubicBezTo>
                  <a:pt x="1347" y="794"/>
                  <a:pt x="1363" y="778"/>
                  <a:pt x="1363" y="753"/>
                </a:cubicBezTo>
                <a:cubicBezTo>
                  <a:pt x="1363" y="468"/>
                  <a:pt x="1363" y="468"/>
                  <a:pt x="1363" y="468"/>
                </a:cubicBezTo>
                <a:lnTo>
                  <a:pt x="1363" y="460"/>
                </a:lnTo>
                <a:close/>
                <a:moveTo>
                  <a:pt x="962" y="452"/>
                </a:moveTo>
                <a:cubicBezTo>
                  <a:pt x="962" y="226"/>
                  <a:pt x="962" y="226"/>
                  <a:pt x="962" y="226"/>
                </a:cubicBezTo>
                <a:cubicBezTo>
                  <a:pt x="1113" y="226"/>
                  <a:pt x="1113" y="226"/>
                  <a:pt x="1113" y="226"/>
                </a:cubicBezTo>
                <a:cubicBezTo>
                  <a:pt x="1263" y="452"/>
                  <a:pt x="1263" y="452"/>
                  <a:pt x="1263" y="452"/>
                </a:cubicBezTo>
                <a:lnTo>
                  <a:pt x="962" y="452"/>
                </a:lnTo>
                <a:close/>
                <a:moveTo>
                  <a:pt x="1079" y="878"/>
                </a:moveTo>
                <a:cubicBezTo>
                  <a:pt x="1029" y="878"/>
                  <a:pt x="995" y="836"/>
                  <a:pt x="995" y="794"/>
                </a:cubicBezTo>
                <a:cubicBezTo>
                  <a:pt x="995" y="744"/>
                  <a:pt x="1029" y="711"/>
                  <a:pt x="1079" y="711"/>
                </a:cubicBezTo>
                <a:cubicBezTo>
                  <a:pt x="1129" y="711"/>
                  <a:pt x="1163" y="744"/>
                  <a:pt x="1163" y="794"/>
                </a:cubicBezTo>
                <a:cubicBezTo>
                  <a:pt x="1163" y="836"/>
                  <a:pt x="1129" y="878"/>
                  <a:pt x="1079" y="878"/>
                </a:cubicBezTo>
                <a:close/>
                <a:moveTo>
                  <a:pt x="686" y="0"/>
                </a:moveTo>
                <a:cubicBezTo>
                  <a:pt x="51" y="0"/>
                  <a:pt x="51" y="0"/>
                  <a:pt x="51" y="0"/>
                </a:cubicBezTo>
                <a:cubicBezTo>
                  <a:pt x="26" y="0"/>
                  <a:pt x="0" y="25"/>
                  <a:pt x="0" y="50"/>
                </a:cubicBezTo>
                <a:cubicBezTo>
                  <a:pt x="0" y="744"/>
                  <a:pt x="0" y="744"/>
                  <a:pt x="0" y="744"/>
                </a:cubicBezTo>
                <a:cubicBezTo>
                  <a:pt x="0" y="769"/>
                  <a:pt x="26" y="794"/>
                  <a:pt x="51" y="794"/>
                </a:cubicBezTo>
                <a:cubicBezTo>
                  <a:pt x="176" y="794"/>
                  <a:pt x="176" y="794"/>
                  <a:pt x="176" y="794"/>
                </a:cubicBezTo>
                <a:cubicBezTo>
                  <a:pt x="176" y="886"/>
                  <a:pt x="251" y="961"/>
                  <a:pt x="343" y="961"/>
                </a:cubicBezTo>
                <a:cubicBezTo>
                  <a:pt x="435" y="961"/>
                  <a:pt x="511" y="886"/>
                  <a:pt x="511" y="794"/>
                </a:cubicBezTo>
                <a:cubicBezTo>
                  <a:pt x="686" y="794"/>
                  <a:pt x="686" y="794"/>
                  <a:pt x="686" y="794"/>
                </a:cubicBezTo>
                <a:cubicBezTo>
                  <a:pt x="720" y="794"/>
                  <a:pt x="736" y="769"/>
                  <a:pt x="736" y="744"/>
                </a:cubicBezTo>
                <a:cubicBezTo>
                  <a:pt x="736" y="50"/>
                  <a:pt x="736" y="50"/>
                  <a:pt x="736" y="50"/>
                </a:cubicBezTo>
                <a:cubicBezTo>
                  <a:pt x="736" y="25"/>
                  <a:pt x="720" y="0"/>
                  <a:pt x="686" y="0"/>
                </a:cubicBezTo>
                <a:close/>
                <a:moveTo>
                  <a:pt x="343" y="878"/>
                </a:moveTo>
                <a:cubicBezTo>
                  <a:pt x="293" y="878"/>
                  <a:pt x="260" y="836"/>
                  <a:pt x="260" y="794"/>
                </a:cubicBezTo>
                <a:cubicBezTo>
                  <a:pt x="260" y="744"/>
                  <a:pt x="293" y="711"/>
                  <a:pt x="343" y="711"/>
                </a:cubicBezTo>
                <a:cubicBezTo>
                  <a:pt x="394" y="711"/>
                  <a:pt x="427" y="744"/>
                  <a:pt x="427" y="794"/>
                </a:cubicBezTo>
                <a:cubicBezTo>
                  <a:pt x="427" y="836"/>
                  <a:pt x="394" y="878"/>
                  <a:pt x="343" y="878"/>
                </a:cubicBezTo>
                <a:close/>
                <a:moveTo>
                  <a:pt x="343" y="878"/>
                </a:moveTo>
                <a:lnTo>
                  <a:pt x="343" y="878"/>
                </a:lnTo>
                <a:close/>
              </a:path>
            </a:pathLst>
          </a:custGeom>
          <a:solidFill>
            <a:schemeClr val="bg1"/>
          </a:solidFill>
          <a:ln>
            <a:noFill/>
          </a:ln>
          <a:effectLst/>
          <a:extLst/>
        </p:spPr>
        <p:txBody>
          <a:bodyPr wrap="none" lIns="243785" tIns="121892" rIns="243785" bIns="121892" anchor="ctr"/>
          <a:lstStyle/>
          <a:p>
            <a:pPr>
              <a:defRPr/>
            </a:pPr>
            <a:endParaRPr lang="en-US" dirty="0">
              <a:ea typeface="SimSun" charset="0"/>
            </a:endParaRPr>
          </a:p>
        </p:txBody>
      </p:sp>
      <p:grpSp>
        <p:nvGrpSpPr>
          <p:cNvPr id="127" name="Group 4700"/>
          <p:cNvGrpSpPr>
            <a:grpSpLocks/>
          </p:cNvGrpSpPr>
          <p:nvPr/>
        </p:nvGrpSpPr>
        <p:grpSpPr bwMode="auto">
          <a:xfrm>
            <a:off x="12895412" y="10857937"/>
            <a:ext cx="810847" cy="811058"/>
            <a:chOff x="3062288" y="3998912"/>
            <a:chExt cx="412750" cy="412750"/>
          </a:xfrm>
          <a:solidFill>
            <a:schemeClr val="bg1"/>
          </a:solidFill>
        </p:grpSpPr>
        <p:sp>
          <p:nvSpPr>
            <p:cNvPr id="128" name="Freeform 408"/>
            <p:cNvSpPr>
              <a:spLocks noChangeArrowheads="1"/>
            </p:cNvSpPr>
            <p:nvPr/>
          </p:nvSpPr>
          <p:spPr bwMode="auto">
            <a:xfrm>
              <a:off x="3062288" y="3998912"/>
              <a:ext cx="328612" cy="315912"/>
            </a:xfrm>
            <a:custGeom>
              <a:avLst/>
              <a:gdLst>
                <a:gd name="T0" fmla="*/ 911 w 912"/>
                <a:gd name="T1" fmla="*/ 242 h 879"/>
                <a:gd name="T2" fmla="*/ 594 w 912"/>
                <a:gd name="T3" fmla="*/ 33 h 879"/>
                <a:gd name="T4" fmla="*/ 75 w 912"/>
                <a:gd name="T5" fmla="*/ 435 h 879"/>
                <a:gd name="T6" fmla="*/ 242 w 912"/>
                <a:gd name="T7" fmla="*/ 878 h 879"/>
                <a:gd name="T8" fmla="*/ 343 w 912"/>
                <a:gd name="T9" fmla="*/ 819 h 879"/>
                <a:gd name="T10" fmla="*/ 911 w 912"/>
                <a:gd name="T11" fmla="*/ 242 h 879"/>
                <a:gd name="T12" fmla="*/ 451 w 912"/>
                <a:gd name="T13" fmla="*/ 226 h 879"/>
                <a:gd name="T14" fmla="*/ 577 w 912"/>
                <a:gd name="T15" fmla="*/ 125 h 879"/>
                <a:gd name="T16" fmla="*/ 669 w 912"/>
                <a:gd name="T17" fmla="*/ 251 h 879"/>
                <a:gd name="T18" fmla="*/ 543 w 912"/>
                <a:gd name="T19" fmla="*/ 351 h 879"/>
                <a:gd name="T20" fmla="*/ 451 w 912"/>
                <a:gd name="T21" fmla="*/ 226 h 879"/>
                <a:gd name="T22" fmla="*/ 226 w 912"/>
                <a:gd name="T23" fmla="*/ 343 h 879"/>
                <a:gd name="T24" fmla="*/ 318 w 912"/>
                <a:gd name="T25" fmla="*/ 276 h 879"/>
                <a:gd name="T26" fmla="*/ 385 w 912"/>
                <a:gd name="T27" fmla="*/ 368 h 879"/>
                <a:gd name="T28" fmla="*/ 293 w 912"/>
                <a:gd name="T29" fmla="*/ 435 h 879"/>
                <a:gd name="T30" fmla="*/ 226 w 912"/>
                <a:gd name="T31" fmla="*/ 343 h 879"/>
                <a:gd name="T32" fmla="*/ 251 w 912"/>
                <a:gd name="T33" fmla="*/ 710 h 879"/>
                <a:gd name="T34" fmla="*/ 176 w 912"/>
                <a:gd name="T35" fmla="*/ 618 h 879"/>
                <a:gd name="T36" fmla="*/ 267 w 912"/>
                <a:gd name="T37" fmla="*/ 552 h 879"/>
                <a:gd name="T38" fmla="*/ 343 w 912"/>
                <a:gd name="T39" fmla="*/ 644 h 879"/>
                <a:gd name="T40" fmla="*/ 251 w 912"/>
                <a:gd name="T41" fmla="*/ 710 h 879"/>
                <a:gd name="T42" fmla="*/ 251 w 912"/>
                <a:gd name="T43" fmla="*/ 710 h 879"/>
                <a:gd name="T44" fmla="*/ 251 w 912"/>
                <a:gd name="T45" fmla="*/ 71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2" h="879">
                  <a:moveTo>
                    <a:pt x="911" y="242"/>
                  </a:moveTo>
                  <a:cubicBezTo>
                    <a:pt x="844" y="134"/>
                    <a:pt x="727" y="50"/>
                    <a:pt x="594" y="33"/>
                  </a:cubicBezTo>
                  <a:cubicBezTo>
                    <a:pt x="343" y="0"/>
                    <a:pt x="134" y="184"/>
                    <a:pt x="75" y="435"/>
                  </a:cubicBezTo>
                  <a:cubicBezTo>
                    <a:pt x="0" y="761"/>
                    <a:pt x="84" y="869"/>
                    <a:pt x="242" y="878"/>
                  </a:cubicBezTo>
                  <a:cubicBezTo>
                    <a:pt x="267" y="853"/>
                    <a:pt x="309" y="828"/>
                    <a:pt x="343" y="819"/>
                  </a:cubicBezTo>
                  <a:lnTo>
                    <a:pt x="911" y="242"/>
                  </a:lnTo>
                  <a:close/>
                  <a:moveTo>
                    <a:pt x="451" y="226"/>
                  </a:moveTo>
                  <a:cubicBezTo>
                    <a:pt x="460" y="167"/>
                    <a:pt x="518" y="117"/>
                    <a:pt x="577" y="125"/>
                  </a:cubicBezTo>
                  <a:cubicBezTo>
                    <a:pt x="635" y="134"/>
                    <a:pt x="677" y="192"/>
                    <a:pt x="669" y="251"/>
                  </a:cubicBezTo>
                  <a:cubicBezTo>
                    <a:pt x="660" y="317"/>
                    <a:pt x="610" y="359"/>
                    <a:pt x="543" y="351"/>
                  </a:cubicBezTo>
                  <a:cubicBezTo>
                    <a:pt x="485" y="343"/>
                    <a:pt x="443" y="284"/>
                    <a:pt x="451" y="226"/>
                  </a:cubicBezTo>
                  <a:close/>
                  <a:moveTo>
                    <a:pt x="226" y="343"/>
                  </a:moveTo>
                  <a:cubicBezTo>
                    <a:pt x="226" y="301"/>
                    <a:pt x="267" y="267"/>
                    <a:pt x="318" y="276"/>
                  </a:cubicBezTo>
                  <a:cubicBezTo>
                    <a:pt x="359" y="284"/>
                    <a:pt x="393" y="326"/>
                    <a:pt x="385" y="368"/>
                  </a:cubicBezTo>
                  <a:cubicBezTo>
                    <a:pt x="376" y="409"/>
                    <a:pt x="334" y="443"/>
                    <a:pt x="293" y="435"/>
                  </a:cubicBezTo>
                  <a:cubicBezTo>
                    <a:pt x="251" y="435"/>
                    <a:pt x="217" y="393"/>
                    <a:pt x="226" y="343"/>
                  </a:cubicBezTo>
                  <a:close/>
                  <a:moveTo>
                    <a:pt x="251" y="710"/>
                  </a:moveTo>
                  <a:cubicBezTo>
                    <a:pt x="200" y="710"/>
                    <a:pt x="167" y="669"/>
                    <a:pt x="176" y="618"/>
                  </a:cubicBezTo>
                  <a:cubicBezTo>
                    <a:pt x="184" y="577"/>
                    <a:pt x="226" y="543"/>
                    <a:pt x="267" y="552"/>
                  </a:cubicBezTo>
                  <a:cubicBezTo>
                    <a:pt x="318" y="560"/>
                    <a:pt x="343" y="602"/>
                    <a:pt x="343" y="644"/>
                  </a:cubicBezTo>
                  <a:cubicBezTo>
                    <a:pt x="334" y="685"/>
                    <a:pt x="293" y="719"/>
                    <a:pt x="251" y="710"/>
                  </a:cubicBezTo>
                  <a:close/>
                  <a:moveTo>
                    <a:pt x="251" y="710"/>
                  </a:moveTo>
                  <a:lnTo>
                    <a:pt x="251" y="71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29" name="Freeform 409"/>
            <p:cNvSpPr>
              <a:spLocks noChangeArrowheads="1"/>
            </p:cNvSpPr>
            <p:nvPr/>
          </p:nvSpPr>
          <p:spPr bwMode="auto">
            <a:xfrm>
              <a:off x="3270250" y="4052887"/>
              <a:ext cx="204788" cy="223837"/>
            </a:xfrm>
            <a:custGeom>
              <a:avLst/>
              <a:gdLst>
                <a:gd name="T0" fmla="*/ 142 w 569"/>
                <a:gd name="T1" fmla="*/ 619 h 620"/>
                <a:gd name="T2" fmla="*/ 150 w 569"/>
                <a:gd name="T3" fmla="*/ 611 h 620"/>
                <a:gd name="T4" fmla="*/ 568 w 569"/>
                <a:gd name="T5" fmla="*/ 67 h 620"/>
                <a:gd name="T6" fmla="*/ 543 w 569"/>
                <a:gd name="T7" fmla="*/ 25 h 620"/>
                <a:gd name="T8" fmla="*/ 493 w 569"/>
                <a:gd name="T9" fmla="*/ 17 h 620"/>
                <a:gd name="T10" fmla="*/ 8 w 569"/>
                <a:gd name="T11" fmla="*/ 485 h 620"/>
                <a:gd name="T12" fmla="*/ 0 w 569"/>
                <a:gd name="T13" fmla="*/ 494 h 620"/>
                <a:gd name="T14" fmla="*/ 142 w 569"/>
                <a:gd name="T15" fmla="*/ 619 h 620"/>
                <a:gd name="T16" fmla="*/ 142 w 569"/>
                <a:gd name="T17" fmla="*/ 619 h 620"/>
                <a:gd name="T18" fmla="*/ 142 w 569"/>
                <a:gd name="T19" fmla="*/ 61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9" h="620">
                  <a:moveTo>
                    <a:pt x="142" y="619"/>
                  </a:moveTo>
                  <a:cubicBezTo>
                    <a:pt x="150" y="611"/>
                    <a:pt x="150" y="611"/>
                    <a:pt x="150" y="611"/>
                  </a:cubicBezTo>
                  <a:cubicBezTo>
                    <a:pt x="568" y="67"/>
                    <a:pt x="568" y="67"/>
                    <a:pt x="568" y="67"/>
                  </a:cubicBezTo>
                  <a:cubicBezTo>
                    <a:pt x="568" y="59"/>
                    <a:pt x="560" y="42"/>
                    <a:pt x="543" y="25"/>
                  </a:cubicBezTo>
                  <a:cubicBezTo>
                    <a:pt x="518" y="0"/>
                    <a:pt x="493" y="17"/>
                    <a:pt x="493" y="17"/>
                  </a:cubicBezTo>
                  <a:cubicBezTo>
                    <a:pt x="8" y="485"/>
                    <a:pt x="8" y="485"/>
                    <a:pt x="8" y="485"/>
                  </a:cubicBezTo>
                  <a:cubicBezTo>
                    <a:pt x="0" y="494"/>
                    <a:pt x="0" y="494"/>
                    <a:pt x="0" y="494"/>
                  </a:cubicBezTo>
                  <a:lnTo>
                    <a:pt x="142" y="619"/>
                  </a:lnTo>
                  <a:close/>
                  <a:moveTo>
                    <a:pt x="142" y="619"/>
                  </a:moveTo>
                  <a:lnTo>
                    <a:pt x="142" y="61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30" name="Freeform 410"/>
            <p:cNvSpPr>
              <a:spLocks noChangeArrowheads="1"/>
            </p:cNvSpPr>
            <p:nvPr/>
          </p:nvSpPr>
          <p:spPr bwMode="auto">
            <a:xfrm>
              <a:off x="3209925" y="4241799"/>
              <a:ext cx="103188" cy="103188"/>
            </a:xfrm>
            <a:custGeom>
              <a:avLst/>
              <a:gdLst>
                <a:gd name="T0" fmla="*/ 143 w 286"/>
                <a:gd name="T1" fmla="*/ 284 h 285"/>
                <a:gd name="T2" fmla="*/ 151 w 286"/>
                <a:gd name="T3" fmla="*/ 268 h 285"/>
                <a:gd name="T4" fmla="*/ 285 w 286"/>
                <a:gd name="T5" fmla="*/ 125 h 285"/>
                <a:gd name="T6" fmla="*/ 143 w 286"/>
                <a:gd name="T7" fmla="*/ 0 h 285"/>
                <a:gd name="T8" fmla="*/ 9 w 286"/>
                <a:gd name="T9" fmla="*/ 142 h 285"/>
                <a:gd name="T10" fmla="*/ 0 w 286"/>
                <a:gd name="T11" fmla="*/ 151 h 285"/>
                <a:gd name="T12" fmla="*/ 143 w 286"/>
                <a:gd name="T13" fmla="*/ 284 h 285"/>
                <a:gd name="T14" fmla="*/ 59 w 286"/>
                <a:gd name="T15" fmla="*/ 134 h 285"/>
                <a:gd name="T16" fmla="*/ 126 w 286"/>
                <a:gd name="T17" fmla="*/ 59 h 285"/>
                <a:gd name="T18" fmla="*/ 151 w 286"/>
                <a:gd name="T19" fmla="*/ 59 h 285"/>
                <a:gd name="T20" fmla="*/ 159 w 286"/>
                <a:gd name="T21" fmla="*/ 67 h 285"/>
                <a:gd name="T22" fmla="*/ 159 w 286"/>
                <a:gd name="T23" fmla="*/ 75 h 285"/>
                <a:gd name="T24" fmla="*/ 159 w 286"/>
                <a:gd name="T25" fmla="*/ 92 h 285"/>
                <a:gd name="T26" fmla="*/ 92 w 286"/>
                <a:gd name="T27" fmla="*/ 159 h 285"/>
                <a:gd name="T28" fmla="*/ 68 w 286"/>
                <a:gd name="T29" fmla="*/ 167 h 285"/>
                <a:gd name="T30" fmla="*/ 59 w 286"/>
                <a:gd name="T31" fmla="*/ 159 h 285"/>
                <a:gd name="T32" fmla="*/ 59 w 286"/>
                <a:gd name="T33" fmla="*/ 142 h 285"/>
                <a:gd name="T34" fmla="*/ 59 w 286"/>
                <a:gd name="T35" fmla="*/ 134 h 285"/>
                <a:gd name="T36" fmla="*/ 59 w 286"/>
                <a:gd name="T37" fmla="*/ 134 h 285"/>
                <a:gd name="T38" fmla="*/ 59 w 286"/>
                <a:gd name="T39" fmla="*/ 13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6" h="285">
                  <a:moveTo>
                    <a:pt x="143" y="284"/>
                  </a:moveTo>
                  <a:cubicBezTo>
                    <a:pt x="151" y="268"/>
                    <a:pt x="151" y="268"/>
                    <a:pt x="151" y="268"/>
                  </a:cubicBezTo>
                  <a:cubicBezTo>
                    <a:pt x="285" y="125"/>
                    <a:pt x="285" y="125"/>
                    <a:pt x="285" y="125"/>
                  </a:cubicBezTo>
                  <a:cubicBezTo>
                    <a:pt x="143" y="0"/>
                    <a:pt x="143" y="0"/>
                    <a:pt x="143" y="0"/>
                  </a:cubicBezTo>
                  <a:cubicBezTo>
                    <a:pt x="9" y="142"/>
                    <a:pt x="9" y="142"/>
                    <a:pt x="9" y="142"/>
                  </a:cubicBezTo>
                  <a:cubicBezTo>
                    <a:pt x="0" y="151"/>
                    <a:pt x="0" y="151"/>
                    <a:pt x="0" y="151"/>
                  </a:cubicBezTo>
                  <a:lnTo>
                    <a:pt x="143" y="284"/>
                  </a:lnTo>
                  <a:close/>
                  <a:moveTo>
                    <a:pt x="59" y="134"/>
                  </a:moveTo>
                  <a:cubicBezTo>
                    <a:pt x="126" y="59"/>
                    <a:pt x="126" y="59"/>
                    <a:pt x="126" y="59"/>
                  </a:cubicBezTo>
                  <a:cubicBezTo>
                    <a:pt x="134" y="50"/>
                    <a:pt x="143" y="50"/>
                    <a:pt x="151" y="59"/>
                  </a:cubicBezTo>
                  <a:cubicBezTo>
                    <a:pt x="159" y="67"/>
                    <a:pt x="159" y="67"/>
                    <a:pt x="159" y="67"/>
                  </a:cubicBezTo>
                  <a:lnTo>
                    <a:pt x="159" y="75"/>
                  </a:lnTo>
                  <a:cubicBezTo>
                    <a:pt x="159" y="84"/>
                    <a:pt x="159" y="84"/>
                    <a:pt x="159" y="92"/>
                  </a:cubicBezTo>
                  <a:cubicBezTo>
                    <a:pt x="92" y="159"/>
                    <a:pt x="92" y="159"/>
                    <a:pt x="92" y="159"/>
                  </a:cubicBezTo>
                  <a:cubicBezTo>
                    <a:pt x="84" y="167"/>
                    <a:pt x="76" y="167"/>
                    <a:pt x="68" y="167"/>
                  </a:cubicBezTo>
                  <a:cubicBezTo>
                    <a:pt x="59" y="159"/>
                    <a:pt x="59" y="159"/>
                    <a:pt x="59" y="159"/>
                  </a:cubicBezTo>
                  <a:cubicBezTo>
                    <a:pt x="59" y="151"/>
                    <a:pt x="59" y="151"/>
                    <a:pt x="59" y="142"/>
                  </a:cubicBezTo>
                  <a:lnTo>
                    <a:pt x="59" y="134"/>
                  </a:lnTo>
                  <a:close/>
                  <a:moveTo>
                    <a:pt x="59" y="134"/>
                  </a:moveTo>
                  <a:lnTo>
                    <a:pt x="59" y="1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31" name="Freeform 411"/>
            <p:cNvSpPr>
              <a:spLocks noChangeArrowheads="1"/>
            </p:cNvSpPr>
            <p:nvPr/>
          </p:nvSpPr>
          <p:spPr bwMode="auto">
            <a:xfrm>
              <a:off x="3122613" y="4308474"/>
              <a:ext cx="127000" cy="103188"/>
            </a:xfrm>
            <a:custGeom>
              <a:avLst/>
              <a:gdLst>
                <a:gd name="T0" fmla="*/ 343 w 352"/>
                <a:gd name="T1" fmla="*/ 134 h 285"/>
                <a:gd name="T2" fmla="*/ 351 w 352"/>
                <a:gd name="T3" fmla="*/ 125 h 285"/>
                <a:gd name="T4" fmla="*/ 218 w 352"/>
                <a:gd name="T5" fmla="*/ 0 h 285"/>
                <a:gd name="T6" fmla="*/ 209 w 352"/>
                <a:gd name="T7" fmla="*/ 8 h 285"/>
                <a:gd name="T8" fmla="*/ 100 w 352"/>
                <a:gd name="T9" fmla="*/ 276 h 285"/>
                <a:gd name="T10" fmla="*/ 126 w 352"/>
                <a:gd name="T11" fmla="*/ 276 h 285"/>
                <a:gd name="T12" fmla="*/ 134 w 352"/>
                <a:gd name="T13" fmla="*/ 268 h 285"/>
                <a:gd name="T14" fmla="*/ 159 w 352"/>
                <a:gd name="T15" fmla="*/ 217 h 285"/>
                <a:gd name="T16" fmla="*/ 343 w 352"/>
                <a:gd name="T17" fmla="*/ 134 h 285"/>
                <a:gd name="T18" fmla="*/ 218 w 352"/>
                <a:gd name="T19" fmla="*/ 167 h 285"/>
                <a:gd name="T20" fmla="*/ 142 w 352"/>
                <a:gd name="T21" fmla="*/ 192 h 285"/>
                <a:gd name="T22" fmla="*/ 126 w 352"/>
                <a:gd name="T23" fmla="*/ 201 h 285"/>
                <a:gd name="T24" fmla="*/ 109 w 352"/>
                <a:gd name="T25" fmla="*/ 209 h 285"/>
                <a:gd name="T26" fmla="*/ 100 w 352"/>
                <a:gd name="T27" fmla="*/ 201 h 285"/>
                <a:gd name="T28" fmla="*/ 100 w 352"/>
                <a:gd name="T29" fmla="*/ 142 h 285"/>
                <a:gd name="T30" fmla="*/ 109 w 352"/>
                <a:gd name="T31" fmla="*/ 109 h 285"/>
                <a:gd name="T32" fmla="*/ 209 w 352"/>
                <a:gd name="T33" fmla="*/ 150 h 285"/>
                <a:gd name="T34" fmla="*/ 284 w 352"/>
                <a:gd name="T35" fmla="*/ 150 h 285"/>
                <a:gd name="T36" fmla="*/ 218 w 352"/>
                <a:gd name="T37" fmla="*/ 167 h 285"/>
                <a:gd name="T38" fmla="*/ 218 w 352"/>
                <a:gd name="T39" fmla="*/ 167 h 285"/>
                <a:gd name="T40" fmla="*/ 218 w 352"/>
                <a:gd name="T41" fmla="*/ 167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2" h="285">
                  <a:moveTo>
                    <a:pt x="343" y="134"/>
                  </a:moveTo>
                  <a:lnTo>
                    <a:pt x="351" y="125"/>
                  </a:lnTo>
                  <a:cubicBezTo>
                    <a:pt x="218" y="0"/>
                    <a:pt x="218" y="0"/>
                    <a:pt x="218" y="0"/>
                  </a:cubicBezTo>
                  <a:cubicBezTo>
                    <a:pt x="218" y="0"/>
                    <a:pt x="209" y="0"/>
                    <a:pt x="209" y="8"/>
                  </a:cubicBezTo>
                  <a:cubicBezTo>
                    <a:pt x="100" y="34"/>
                    <a:pt x="0" y="142"/>
                    <a:pt x="100" y="276"/>
                  </a:cubicBezTo>
                  <a:cubicBezTo>
                    <a:pt x="109" y="276"/>
                    <a:pt x="117" y="284"/>
                    <a:pt x="126" y="276"/>
                  </a:cubicBezTo>
                  <a:cubicBezTo>
                    <a:pt x="134" y="276"/>
                    <a:pt x="134" y="276"/>
                    <a:pt x="134" y="268"/>
                  </a:cubicBezTo>
                  <a:cubicBezTo>
                    <a:pt x="142" y="251"/>
                    <a:pt x="151" y="226"/>
                    <a:pt x="159" y="217"/>
                  </a:cubicBezTo>
                  <a:cubicBezTo>
                    <a:pt x="192" y="184"/>
                    <a:pt x="284" y="234"/>
                    <a:pt x="343" y="134"/>
                  </a:cubicBezTo>
                  <a:close/>
                  <a:moveTo>
                    <a:pt x="218" y="167"/>
                  </a:moveTo>
                  <a:cubicBezTo>
                    <a:pt x="184" y="167"/>
                    <a:pt x="159" y="167"/>
                    <a:pt x="142" y="192"/>
                  </a:cubicBezTo>
                  <a:cubicBezTo>
                    <a:pt x="134" y="192"/>
                    <a:pt x="134" y="201"/>
                    <a:pt x="126" y="201"/>
                  </a:cubicBezTo>
                  <a:cubicBezTo>
                    <a:pt x="126" y="209"/>
                    <a:pt x="117" y="209"/>
                    <a:pt x="109" y="209"/>
                  </a:cubicBezTo>
                  <a:lnTo>
                    <a:pt x="100" y="201"/>
                  </a:lnTo>
                  <a:cubicBezTo>
                    <a:pt x="92" y="176"/>
                    <a:pt x="92" y="159"/>
                    <a:pt x="100" y="142"/>
                  </a:cubicBezTo>
                  <a:cubicBezTo>
                    <a:pt x="100" y="125"/>
                    <a:pt x="109" y="117"/>
                    <a:pt x="109" y="109"/>
                  </a:cubicBezTo>
                  <a:cubicBezTo>
                    <a:pt x="142" y="134"/>
                    <a:pt x="167" y="150"/>
                    <a:pt x="209" y="150"/>
                  </a:cubicBezTo>
                  <a:cubicBezTo>
                    <a:pt x="234" y="142"/>
                    <a:pt x="259" y="150"/>
                    <a:pt x="284" y="150"/>
                  </a:cubicBezTo>
                  <a:cubicBezTo>
                    <a:pt x="259" y="167"/>
                    <a:pt x="234" y="167"/>
                    <a:pt x="218" y="167"/>
                  </a:cubicBezTo>
                  <a:close/>
                  <a:moveTo>
                    <a:pt x="218" y="167"/>
                  </a:moveTo>
                  <a:lnTo>
                    <a:pt x="218" y="1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sp>
        <p:nvSpPr>
          <p:cNvPr id="132" name="Freeform 290"/>
          <p:cNvSpPr>
            <a:spLocks noChangeArrowheads="1"/>
          </p:cNvSpPr>
          <p:nvPr/>
        </p:nvSpPr>
        <p:spPr bwMode="auto">
          <a:xfrm>
            <a:off x="8676495" y="10963350"/>
            <a:ext cx="766650" cy="593800"/>
          </a:xfrm>
          <a:custGeom>
            <a:avLst/>
            <a:gdLst>
              <a:gd name="T0" fmla="*/ 995 w 996"/>
              <a:gd name="T1" fmla="*/ 409 h 770"/>
              <a:gd name="T2" fmla="*/ 836 w 996"/>
              <a:gd name="T3" fmla="*/ 409 h 770"/>
              <a:gd name="T4" fmla="*/ 543 w 996"/>
              <a:gd name="T5" fmla="*/ 192 h 770"/>
              <a:gd name="T6" fmla="*/ 384 w 996"/>
              <a:gd name="T7" fmla="*/ 275 h 770"/>
              <a:gd name="T8" fmla="*/ 360 w 996"/>
              <a:gd name="T9" fmla="*/ 158 h 770"/>
              <a:gd name="T10" fmla="*/ 702 w 996"/>
              <a:gd name="T11" fmla="*/ 33 h 770"/>
              <a:gd name="T12" fmla="*/ 836 w 996"/>
              <a:gd name="T13" fmla="*/ 133 h 770"/>
              <a:gd name="T14" fmla="*/ 334 w 996"/>
              <a:gd name="T15" fmla="*/ 626 h 770"/>
              <a:gd name="T16" fmla="*/ 276 w 996"/>
              <a:gd name="T17" fmla="*/ 551 h 770"/>
              <a:gd name="T18" fmla="*/ 209 w 996"/>
              <a:gd name="T19" fmla="*/ 484 h 770"/>
              <a:gd name="T20" fmla="*/ 109 w 996"/>
              <a:gd name="T21" fmla="*/ 434 h 770"/>
              <a:gd name="T22" fmla="*/ 159 w 996"/>
              <a:gd name="T23" fmla="*/ 535 h 770"/>
              <a:gd name="T24" fmla="*/ 226 w 996"/>
              <a:gd name="T25" fmla="*/ 602 h 770"/>
              <a:gd name="T26" fmla="*/ 293 w 996"/>
              <a:gd name="T27" fmla="*/ 668 h 770"/>
              <a:gd name="T28" fmla="*/ 393 w 996"/>
              <a:gd name="T29" fmla="*/ 727 h 770"/>
              <a:gd name="T30" fmla="*/ 334 w 996"/>
              <a:gd name="T31" fmla="*/ 626 h 770"/>
              <a:gd name="T32" fmla="*/ 594 w 996"/>
              <a:gd name="T33" fmla="*/ 267 h 770"/>
              <a:gd name="T34" fmla="*/ 443 w 996"/>
              <a:gd name="T35" fmla="*/ 301 h 770"/>
              <a:gd name="T36" fmla="*/ 284 w 996"/>
              <a:gd name="T37" fmla="*/ 217 h 770"/>
              <a:gd name="T38" fmla="*/ 460 w 996"/>
              <a:gd name="T39" fmla="*/ 50 h 770"/>
              <a:gd name="T40" fmla="*/ 184 w 996"/>
              <a:gd name="T41" fmla="*/ 100 h 770"/>
              <a:gd name="T42" fmla="*/ 0 w 996"/>
              <a:gd name="T43" fmla="*/ 66 h 770"/>
              <a:gd name="T44" fmla="*/ 50 w 996"/>
              <a:gd name="T45" fmla="*/ 443 h 770"/>
              <a:gd name="T46" fmla="*/ 234 w 996"/>
              <a:gd name="T47" fmla="*/ 392 h 770"/>
              <a:gd name="T48" fmla="*/ 293 w 996"/>
              <a:gd name="T49" fmla="*/ 468 h 770"/>
              <a:gd name="T50" fmla="*/ 360 w 996"/>
              <a:gd name="T51" fmla="*/ 535 h 770"/>
              <a:gd name="T52" fmla="*/ 426 w 996"/>
              <a:gd name="T53" fmla="*/ 610 h 770"/>
              <a:gd name="T54" fmla="*/ 477 w 996"/>
              <a:gd name="T55" fmla="*/ 727 h 770"/>
              <a:gd name="T56" fmla="*/ 543 w 996"/>
              <a:gd name="T57" fmla="*/ 660 h 770"/>
              <a:gd name="T58" fmla="*/ 485 w 996"/>
              <a:gd name="T59" fmla="*/ 585 h 770"/>
              <a:gd name="T60" fmla="*/ 569 w 996"/>
              <a:gd name="T61" fmla="*/ 668 h 770"/>
              <a:gd name="T62" fmla="*/ 627 w 996"/>
              <a:gd name="T63" fmla="*/ 602 h 770"/>
              <a:gd name="T64" fmla="*/ 652 w 996"/>
              <a:gd name="T65" fmla="*/ 610 h 770"/>
              <a:gd name="T66" fmla="*/ 719 w 996"/>
              <a:gd name="T67" fmla="*/ 543 h 770"/>
              <a:gd name="T68" fmla="*/ 727 w 996"/>
              <a:gd name="T69" fmla="*/ 526 h 770"/>
              <a:gd name="T70" fmla="*/ 786 w 996"/>
              <a:gd name="T71" fmla="*/ 535 h 770"/>
              <a:gd name="T72" fmla="*/ 786 w 996"/>
              <a:gd name="T73" fmla="*/ 468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6" h="770">
                <a:moveTo>
                  <a:pt x="995" y="100"/>
                </a:moveTo>
                <a:cubicBezTo>
                  <a:pt x="995" y="409"/>
                  <a:pt x="995" y="409"/>
                  <a:pt x="995" y="409"/>
                </a:cubicBezTo>
                <a:cubicBezTo>
                  <a:pt x="995" y="409"/>
                  <a:pt x="928" y="426"/>
                  <a:pt x="920" y="426"/>
                </a:cubicBezTo>
                <a:cubicBezTo>
                  <a:pt x="903" y="426"/>
                  <a:pt x="861" y="443"/>
                  <a:pt x="836" y="409"/>
                </a:cubicBezTo>
                <a:cubicBezTo>
                  <a:pt x="786" y="367"/>
                  <a:pt x="619" y="192"/>
                  <a:pt x="619" y="192"/>
                </a:cubicBezTo>
                <a:cubicBezTo>
                  <a:pt x="619" y="192"/>
                  <a:pt x="594" y="167"/>
                  <a:pt x="543" y="192"/>
                </a:cubicBezTo>
                <a:cubicBezTo>
                  <a:pt x="502" y="217"/>
                  <a:pt x="443" y="250"/>
                  <a:pt x="418" y="259"/>
                </a:cubicBezTo>
                <a:cubicBezTo>
                  <a:pt x="410" y="267"/>
                  <a:pt x="393" y="275"/>
                  <a:pt x="384" y="275"/>
                </a:cubicBezTo>
                <a:cubicBezTo>
                  <a:pt x="351" y="275"/>
                  <a:pt x="326" y="242"/>
                  <a:pt x="326" y="209"/>
                </a:cubicBezTo>
                <a:cubicBezTo>
                  <a:pt x="326" y="183"/>
                  <a:pt x="343" y="167"/>
                  <a:pt x="360" y="158"/>
                </a:cubicBezTo>
                <a:cubicBezTo>
                  <a:pt x="426" y="116"/>
                  <a:pt x="552" y="50"/>
                  <a:pt x="602" y="16"/>
                </a:cubicBezTo>
                <a:cubicBezTo>
                  <a:pt x="635" y="0"/>
                  <a:pt x="652" y="0"/>
                  <a:pt x="702" y="33"/>
                </a:cubicBezTo>
                <a:cubicBezTo>
                  <a:pt x="752" y="83"/>
                  <a:pt x="803" y="125"/>
                  <a:pt x="803" y="125"/>
                </a:cubicBezTo>
                <a:cubicBezTo>
                  <a:pt x="803" y="125"/>
                  <a:pt x="819" y="133"/>
                  <a:pt x="836" y="133"/>
                </a:cubicBezTo>
                <a:cubicBezTo>
                  <a:pt x="878" y="125"/>
                  <a:pt x="995" y="100"/>
                  <a:pt x="995" y="100"/>
                </a:cubicBezTo>
                <a:close/>
                <a:moveTo>
                  <a:pt x="334" y="626"/>
                </a:moveTo>
                <a:cubicBezTo>
                  <a:pt x="343" y="610"/>
                  <a:pt x="343" y="585"/>
                  <a:pt x="326" y="568"/>
                </a:cubicBezTo>
                <a:cubicBezTo>
                  <a:pt x="309" y="551"/>
                  <a:pt x="293" y="551"/>
                  <a:pt x="276" y="551"/>
                </a:cubicBezTo>
                <a:cubicBezTo>
                  <a:pt x="276" y="535"/>
                  <a:pt x="276" y="510"/>
                  <a:pt x="259" y="501"/>
                </a:cubicBezTo>
                <a:cubicBezTo>
                  <a:pt x="251" y="484"/>
                  <a:pt x="226" y="476"/>
                  <a:pt x="209" y="484"/>
                </a:cubicBezTo>
                <a:cubicBezTo>
                  <a:pt x="217" y="468"/>
                  <a:pt x="209" y="443"/>
                  <a:pt x="201" y="426"/>
                </a:cubicBezTo>
                <a:cubicBezTo>
                  <a:pt x="176" y="401"/>
                  <a:pt x="134" y="409"/>
                  <a:pt x="109" y="434"/>
                </a:cubicBezTo>
                <a:cubicBezTo>
                  <a:pt x="92" y="451"/>
                  <a:pt x="75" y="501"/>
                  <a:pt x="92" y="526"/>
                </a:cubicBezTo>
                <a:cubicBezTo>
                  <a:pt x="117" y="551"/>
                  <a:pt x="142" y="535"/>
                  <a:pt x="159" y="535"/>
                </a:cubicBezTo>
                <a:cubicBezTo>
                  <a:pt x="159" y="551"/>
                  <a:pt x="142" y="568"/>
                  <a:pt x="159" y="593"/>
                </a:cubicBezTo>
                <a:cubicBezTo>
                  <a:pt x="176" y="618"/>
                  <a:pt x="209" y="602"/>
                  <a:pt x="226" y="602"/>
                </a:cubicBezTo>
                <a:cubicBezTo>
                  <a:pt x="217" y="618"/>
                  <a:pt x="201" y="643"/>
                  <a:pt x="226" y="668"/>
                </a:cubicBezTo>
                <a:cubicBezTo>
                  <a:pt x="242" y="685"/>
                  <a:pt x="276" y="677"/>
                  <a:pt x="293" y="668"/>
                </a:cubicBezTo>
                <a:cubicBezTo>
                  <a:pt x="284" y="693"/>
                  <a:pt x="268" y="710"/>
                  <a:pt x="293" y="744"/>
                </a:cubicBezTo>
                <a:cubicBezTo>
                  <a:pt x="318" y="769"/>
                  <a:pt x="368" y="752"/>
                  <a:pt x="393" y="727"/>
                </a:cubicBezTo>
                <a:cubicBezTo>
                  <a:pt x="418" y="702"/>
                  <a:pt x="418" y="668"/>
                  <a:pt x="393" y="643"/>
                </a:cubicBezTo>
                <a:cubicBezTo>
                  <a:pt x="376" y="626"/>
                  <a:pt x="360" y="626"/>
                  <a:pt x="334" y="626"/>
                </a:cubicBezTo>
                <a:close/>
                <a:moveTo>
                  <a:pt x="786" y="468"/>
                </a:moveTo>
                <a:cubicBezTo>
                  <a:pt x="610" y="284"/>
                  <a:pt x="694" y="367"/>
                  <a:pt x="594" y="267"/>
                </a:cubicBezTo>
                <a:cubicBezTo>
                  <a:pt x="594" y="267"/>
                  <a:pt x="569" y="234"/>
                  <a:pt x="527" y="259"/>
                </a:cubicBezTo>
                <a:cubicBezTo>
                  <a:pt x="502" y="267"/>
                  <a:pt x="468" y="284"/>
                  <a:pt x="443" y="301"/>
                </a:cubicBezTo>
                <a:cubicBezTo>
                  <a:pt x="418" y="309"/>
                  <a:pt x="393" y="317"/>
                  <a:pt x="384" y="317"/>
                </a:cubicBezTo>
                <a:cubicBezTo>
                  <a:pt x="326" y="317"/>
                  <a:pt x="284" y="267"/>
                  <a:pt x="284" y="217"/>
                </a:cubicBezTo>
                <a:cubicBezTo>
                  <a:pt x="284" y="175"/>
                  <a:pt x="301" y="142"/>
                  <a:pt x="334" y="125"/>
                </a:cubicBezTo>
                <a:cubicBezTo>
                  <a:pt x="368" y="100"/>
                  <a:pt x="460" y="50"/>
                  <a:pt x="460" y="50"/>
                </a:cubicBezTo>
                <a:cubicBezTo>
                  <a:pt x="460" y="50"/>
                  <a:pt x="435" y="8"/>
                  <a:pt x="376" y="8"/>
                </a:cubicBezTo>
                <a:cubicBezTo>
                  <a:pt x="309" y="8"/>
                  <a:pt x="184" y="100"/>
                  <a:pt x="184" y="100"/>
                </a:cubicBezTo>
                <a:cubicBezTo>
                  <a:pt x="184" y="100"/>
                  <a:pt x="150" y="116"/>
                  <a:pt x="100" y="100"/>
                </a:cubicBezTo>
                <a:cubicBezTo>
                  <a:pt x="0" y="66"/>
                  <a:pt x="0" y="66"/>
                  <a:pt x="0" y="66"/>
                </a:cubicBezTo>
                <a:cubicBezTo>
                  <a:pt x="0" y="426"/>
                  <a:pt x="0" y="426"/>
                  <a:pt x="0" y="426"/>
                </a:cubicBezTo>
                <a:cubicBezTo>
                  <a:pt x="0" y="426"/>
                  <a:pt x="25" y="434"/>
                  <a:pt x="50" y="443"/>
                </a:cubicBezTo>
                <a:cubicBezTo>
                  <a:pt x="59" y="426"/>
                  <a:pt x="67" y="409"/>
                  <a:pt x="83" y="392"/>
                </a:cubicBezTo>
                <a:cubicBezTo>
                  <a:pt x="125" y="351"/>
                  <a:pt x="192" y="351"/>
                  <a:pt x="234" y="392"/>
                </a:cubicBezTo>
                <a:cubicBezTo>
                  <a:pt x="242" y="409"/>
                  <a:pt x="251" y="417"/>
                  <a:pt x="251" y="434"/>
                </a:cubicBezTo>
                <a:cubicBezTo>
                  <a:pt x="268" y="443"/>
                  <a:pt x="284" y="451"/>
                  <a:pt x="293" y="468"/>
                </a:cubicBezTo>
                <a:cubicBezTo>
                  <a:pt x="309" y="476"/>
                  <a:pt x="318" y="493"/>
                  <a:pt x="318" y="510"/>
                </a:cubicBezTo>
                <a:cubicBezTo>
                  <a:pt x="334" y="510"/>
                  <a:pt x="351" y="518"/>
                  <a:pt x="360" y="535"/>
                </a:cubicBezTo>
                <a:cubicBezTo>
                  <a:pt x="376" y="551"/>
                  <a:pt x="384" y="568"/>
                  <a:pt x="384" y="585"/>
                </a:cubicBezTo>
                <a:cubicBezTo>
                  <a:pt x="401" y="585"/>
                  <a:pt x="418" y="593"/>
                  <a:pt x="426" y="610"/>
                </a:cubicBezTo>
                <a:cubicBezTo>
                  <a:pt x="451" y="635"/>
                  <a:pt x="460" y="668"/>
                  <a:pt x="451" y="702"/>
                </a:cubicBezTo>
                <a:cubicBezTo>
                  <a:pt x="460" y="702"/>
                  <a:pt x="468" y="718"/>
                  <a:pt x="477" y="727"/>
                </a:cubicBezTo>
                <a:cubicBezTo>
                  <a:pt x="493" y="744"/>
                  <a:pt x="527" y="744"/>
                  <a:pt x="543" y="727"/>
                </a:cubicBezTo>
                <a:cubicBezTo>
                  <a:pt x="560" y="710"/>
                  <a:pt x="560" y="677"/>
                  <a:pt x="543" y="660"/>
                </a:cubicBezTo>
                <a:lnTo>
                  <a:pt x="535" y="660"/>
                </a:lnTo>
                <a:cubicBezTo>
                  <a:pt x="485" y="602"/>
                  <a:pt x="477" y="593"/>
                  <a:pt x="485" y="585"/>
                </a:cubicBezTo>
                <a:cubicBezTo>
                  <a:pt x="493" y="585"/>
                  <a:pt x="502" y="593"/>
                  <a:pt x="560" y="660"/>
                </a:cubicBezTo>
                <a:cubicBezTo>
                  <a:pt x="569" y="668"/>
                  <a:pt x="569" y="668"/>
                  <a:pt x="569" y="668"/>
                </a:cubicBezTo>
                <a:cubicBezTo>
                  <a:pt x="585" y="685"/>
                  <a:pt x="610" y="685"/>
                  <a:pt x="627" y="668"/>
                </a:cubicBezTo>
                <a:cubicBezTo>
                  <a:pt x="644" y="652"/>
                  <a:pt x="644" y="618"/>
                  <a:pt x="627" y="602"/>
                </a:cubicBezTo>
                <a:cubicBezTo>
                  <a:pt x="569" y="535"/>
                  <a:pt x="560" y="526"/>
                  <a:pt x="560" y="518"/>
                </a:cubicBezTo>
                <a:cubicBezTo>
                  <a:pt x="569" y="518"/>
                  <a:pt x="594" y="551"/>
                  <a:pt x="652" y="610"/>
                </a:cubicBezTo>
                <a:cubicBezTo>
                  <a:pt x="669" y="626"/>
                  <a:pt x="702" y="626"/>
                  <a:pt x="719" y="610"/>
                </a:cubicBezTo>
                <a:cubicBezTo>
                  <a:pt x="727" y="593"/>
                  <a:pt x="736" y="568"/>
                  <a:pt x="719" y="543"/>
                </a:cubicBezTo>
                <a:cubicBezTo>
                  <a:pt x="644" y="468"/>
                  <a:pt x="644" y="468"/>
                  <a:pt x="652" y="459"/>
                </a:cubicBezTo>
                <a:lnTo>
                  <a:pt x="727" y="526"/>
                </a:lnTo>
                <a:cubicBezTo>
                  <a:pt x="727" y="535"/>
                  <a:pt x="727" y="535"/>
                  <a:pt x="727" y="535"/>
                </a:cubicBezTo>
                <a:cubicBezTo>
                  <a:pt x="744" y="551"/>
                  <a:pt x="769" y="551"/>
                  <a:pt x="786" y="535"/>
                </a:cubicBezTo>
                <a:cubicBezTo>
                  <a:pt x="803" y="510"/>
                  <a:pt x="803" y="484"/>
                  <a:pt x="786" y="468"/>
                </a:cubicBezTo>
                <a:close/>
                <a:moveTo>
                  <a:pt x="786" y="468"/>
                </a:moveTo>
                <a:lnTo>
                  <a:pt x="786" y="468"/>
                </a:lnTo>
                <a:close/>
              </a:path>
            </a:pathLst>
          </a:custGeom>
          <a:solidFill>
            <a:schemeClr val="bg1"/>
          </a:solidFill>
          <a:ln>
            <a:noFill/>
          </a:ln>
          <a:effectLst/>
          <a:extLst/>
        </p:spPr>
        <p:txBody>
          <a:bodyPr wrap="none" lIns="243785" tIns="121892" rIns="243785" bIns="121892" anchor="ctr"/>
          <a:lstStyle/>
          <a:p>
            <a:pPr>
              <a:defRPr/>
            </a:pPr>
            <a:endParaRPr lang="en-US" dirty="0">
              <a:ea typeface="SimSun" charset="0"/>
            </a:endParaRPr>
          </a:p>
        </p:txBody>
      </p:sp>
      <p:sp>
        <p:nvSpPr>
          <p:cNvPr id="133" name="Freeform 417"/>
          <p:cNvSpPr>
            <a:spLocks noChangeArrowheads="1"/>
          </p:cNvSpPr>
          <p:nvPr/>
        </p:nvSpPr>
        <p:spPr bwMode="auto">
          <a:xfrm>
            <a:off x="14967542" y="10861823"/>
            <a:ext cx="695413" cy="695594"/>
          </a:xfrm>
          <a:custGeom>
            <a:avLst/>
            <a:gdLst>
              <a:gd name="T0" fmla="*/ 0 w 904"/>
              <a:gd name="T1" fmla="*/ 686 h 904"/>
              <a:gd name="T2" fmla="*/ 218 w 904"/>
              <a:gd name="T3" fmla="*/ 903 h 904"/>
              <a:gd name="T4" fmla="*/ 0 w 904"/>
              <a:gd name="T5" fmla="*/ 903 h 904"/>
              <a:gd name="T6" fmla="*/ 0 w 904"/>
              <a:gd name="T7" fmla="*/ 686 h 904"/>
              <a:gd name="T8" fmla="*/ 552 w 904"/>
              <a:gd name="T9" fmla="*/ 42 h 904"/>
              <a:gd name="T10" fmla="*/ 627 w 904"/>
              <a:gd name="T11" fmla="*/ 276 h 904"/>
              <a:gd name="T12" fmla="*/ 861 w 904"/>
              <a:gd name="T13" fmla="*/ 351 h 904"/>
              <a:gd name="T14" fmla="*/ 786 w 904"/>
              <a:gd name="T15" fmla="*/ 117 h 904"/>
              <a:gd name="T16" fmla="*/ 552 w 904"/>
              <a:gd name="T17" fmla="*/ 42 h 904"/>
              <a:gd name="T18" fmla="*/ 677 w 904"/>
              <a:gd name="T19" fmla="*/ 385 h 904"/>
              <a:gd name="T20" fmla="*/ 276 w 904"/>
              <a:gd name="T21" fmla="*/ 778 h 904"/>
              <a:gd name="T22" fmla="*/ 360 w 904"/>
              <a:gd name="T23" fmla="*/ 862 h 904"/>
              <a:gd name="T24" fmla="*/ 795 w 904"/>
              <a:gd name="T25" fmla="*/ 427 h 904"/>
              <a:gd name="T26" fmla="*/ 677 w 904"/>
              <a:gd name="T27" fmla="*/ 385 h 904"/>
              <a:gd name="T28" fmla="*/ 594 w 904"/>
              <a:gd name="T29" fmla="*/ 318 h 904"/>
              <a:gd name="T30" fmla="*/ 552 w 904"/>
              <a:gd name="T31" fmla="*/ 276 h 904"/>
              <a:gd name="T32" fmla="*/ 159 w 904"/>
              <a:gd name="T33" fmla="*/ 661 h 904"/>
              <a:gd name="T34" fmla="*/ 243 w 904"/>
              <a:gd name="T35" fmla="*/ 744 h 904"/>
              <a:gd name="T36" fmla="*/ 636 w 904"/>
              <a:gd name="T37" fmla="*/ 351 h 904"/>
              <a:gd name="T38" fmla="*/ 594 w 904"/>
              <a:gd name="T39" fmla="*/ 318 h 904"/>
              <a:gd name="T40" fmla="*/ 477 w 904"/>
              <a:gd name="T41" fmla="*/ 109 h 904"/>
              <a:gd name="T42" fmla="*/ 50 w 904"/>
              <a:gd name="T43" fmla="*/ 544 h 904"/>
              <a:gd name="T44" fmla="*/ 126 w 904"/>
              <a:gd name="T45" fmla="*/ 628 h 904"/>
              <a:gd name="T46" fmla="*/ 519 w 904"/>
              <a:gd name="T47" fmla="*/ 226 h 904"/>
              <a:gd name="T48" fmla="*/ 477 w 904"/>
              <a:gd name="T49" fmla="*/ 109 h 904"/>
              <a:gd name="T50" fmla="*/ 477 w 904"/>
              <a:gd name="T51" fmla="*/ 109 h 904"/>
              <a:gd name="T52" fmla="*/ 477 w 904"/>
              <a:gd name="T53" fmla="*/ 109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4" h="904">
                <a:moveTo>
                  <a:pt x="0" y="686"/>
                </a:moveTo>
                <a:cubicBezTo>
                  <a:pt x="218" y="903"/>
                  <a:pt x="218" y="903"/>
                  <a:pt x="218" y="903"/>
                </a:cubicBezTo>
                <a:cubicBezTo>
                  <a:pt x="0" y="903"/>
                  <a:pt x="0" y="903"/>
                  <a:pt x="0" y="903"/>
                </a:cubicBezTo>
                <a:lnTo>
                  <a:pt x="0" y="686"/>
                </a:lnTo>
                <a:close/>
                <a:moveTo>
                  <a:pt x="552" y="42"/>
                </a:moveTo>
                <a:cubicBezTo>
                  <a:pt x="510" y="84"/>
                  <a:pt x="544" y="193"/>
                  <a:pt x="627" y="276"/>
                </a:cubicBezTo>
                <a:cubicBezTo>
                  <a:pt x="719" y="360"/>
                  <a:pt x="820" y="393"/>
                  <a:pt x="861" y="351"/>
                </a:cubicBezTo>
                <a:cubicBezTo>
                  <a:pt x="903" y="310"/>
                  <a:pt x="870" y="209"/>
                  <a:pt x="786" y="117"/>
                </a:cubicBezTo>
                <a:cubicBezTo>
                  <a:pt x="703" y="34"/>
                  <a:pt x="594" y="0"/>
                  <a:pt x="552" y="42"/>
                </a:cubicBezTo>
                <a:close/>
                <a:moveTo>
                  <a:pt x="677" y="385"/>
                </a:moveTo>
                <a:cubicBezTo>
                  <a:pt x="276" y="778"/>
                  <a:pt x="276" y="778"/>
                  <a:pt x="276" y="778"/>
                </a:cubicBezTo>
                <a:cubicBezTo>
                  <a:pt x="360" y="862"/>
                  <a:pt x="360" y="862"/>
                  <a:pt x="360" y="862"/>
                </a:cubicBezTo>
                <a:cubicBezTo>
                  <a:pt x="795" y="427"/>
                  <a:pt x="795" y="427"/>
                  <a:pt x="795" y="427"/>
                </a:cubicBezTo>
                <a:cubicBezTo>
                  <a:pt x="753" y="418"/>
                  <a:pt x="719" y="410"/>
                  <a:pt x="677" y="385"/>
                </a:cubicBezTo>
                <a:close/>
                <a:moveTo>
                  <a:pt x="594" y="318"/>
                </a:moveTo>
                <a:cubicBezTo>
                  <a:pt x="577" y="301"/>
                  <a:pt x="569" y="285"/>
                  <a:pt x="552" y="276"/>
                </a:cubicBezTo>
                <a:cubicBezTo>
                  <a:pt x="159" y="661"/>
                  <a:pt x="159" y="661"/>
                  <a:pt x="159" y="661"/>
                </a:cubicBezTo>
                <a:cubicBezTo>
                  <a:pt x="243" y="744"/>
                  <a:pt x="243" y="744"/>
                  <a:pt x="243" y="744"/>
                </a:cubicBezTo>
                <a:cubicBezTo>
                  <a:pt x="636" y="351"/>
                  <a:pt x="636" y="351"/>
                  <a:pt x="636" y="351"/>
                </a:cubicBezTo>
                <a:cubicBezTo>
                  <a:pt x="619" y="343"/>
                  <a:pt x="602" y="327"/>
                  <a:pt x="594" y="318"/>
                </a:cubicBezTo>
                <a:close/>
                <a:moveTo>
                  <a:pt x="477" y="109"/>
                </a:moveTo>
                <a:cubicBezTo>
                  <a:pt x="50" y="544"/>
                  <a:pt x="50" y="544"/>
                  <a:pt x="50" y="544"/>
                </a:cubicBezTo>
                <a:cubicBezTo>
                  <a:pt x="126" y="628"/>
                  <a:pt x="126" y="628"/>
                  <a:pt x="126" y="628"/>
                </a:cubicBezTo>
                <a:cubicBezTo>
                  <a:pt x="519" y="226"/>
                  <a:pt x="519" y="226"/>
                  <a:pt x="519" y="226"/>
                </a:cubicBezTo>
                <a:cubicBezTo>
                  <a:pt x="502" y="184"/>
                  <a:pt x="485" y="151"/>
                  <a:pt x="477" y="109"/>
                </a:cubicBezTo>
                <a:close/>
                <a:moveTo>
                  <a:pt x="477" y="109"/>
                </a:moveTo>
                <a:lnTo>
                  <a:pt x="477" y="109"/>
                </a:lnTo>
                <a:close/>
              </a:path>
            </a:pathLst>
          </a:custGeom>
          <a:solidFill>
            <a:schemeClr val="bg1"/>
          </a:solidFill>
          <a:ln>
            <a:noFill/>
          </a:ln>
          <a:effectLst/>
          <a:extLst/>
        </p:spPr>
        <p:txBody>
          <a:bodyPr wrap="none" lIns="243785" tIns="121892" rIns="243785" bIns="121892" anchor="ctr"/>
          <a:lstStyle/>
          <a:p>
            <a:pPr>
              <a:defRPr/>
            </a:pPr>
            <a:endParaRPr lang="en-US" dirty="0">
              <a:ea typeface="SimSun" charset="0"/>
            </a:endParaRPr>
          </a:p>
        </p:txBody>
      </p:sp>
      <p:sp>
        <p:nvSpPr>
          <p:cNvPr id="134" name="Freeform 237"/>
          <p:cNvSpPr>
            <a:spLocks noChangeArrowheads="1"/>
          </p:cNvSpPr>
          <p:nvPr/>
        </p:nvSpPr>
        <p:spPr bwMode="auto">
          <a:xfrm>
            <a:off x="16970918" y="10935766"/>
            <a:ext cx="782666" cy="574960"/>
          </a:xfrm>
          <a:custGeom>
            <a:avLst/>
            <a:gdLst>
              <a:gd name="T0" fmla="*/ 586 w 1347"/>
              <a:gd name="T1" fmla="*/ 602 h 987"/>
              <a:gd name="T2" fmla="*/ 502 w 1347"/>
              <a:gd name="T3" fmla="*/ 535 h 987"/>
              <a:gd name="T4" fmla="*/ 42 w 1347"/>
              <a:gd name="T5" fmla="*/ 117 h 987"/>
              <a:gd name="T6" fmla="*/ 17 w 1347"/>
              <a:gd name="T7" fmla="*/ 33 h 987"/>
              <a:gd name="T8" fmla="*/ 92 w 1347"/>
              <a:gd name="T9" fmla="*/ 0 h 987"/>
              <a:gd name="T10" fmla="*/ 1255 w 1347"/>
              <a:gd name="T11" fmla="*/ 0 h 987"/>
              <a:gd name="T12" fmla="*/ 1330 w 1347"/>
              <a:gd name="T13" fmla="*/ 41 h 987"/>
              <a:gd name="T14" fmla="*/ 1305 w 1347"/>
              <a:gd name="T15" fmla="*/ 125 h 987"/>
              <a:gd name="T16" fmla="*/ 803 w 1347"/>
              <a:gd name="T17" fmla="*/ 576 h 987"/>
              <a:gd name="T18" fmla="*/ 586 w 1347"/>
              <a:gd name="T19" fmla="*/ 602 h 987"/>
              <a:gd name="T20" fmla="*/ 92 w 1347"/>
              <a:gd name="T21" fmla="*/ 986 h 987"/>
              <a:gd name="T22" fmla="*/ 0 w 1347"/>
              <a:gd name="T23" fmla="*/ 894 h 987"/>
              <a:gd name="T24" fmla="*/ 0 w 1347"/>
              <a:gd name="T25" fmla="*/ 225 h 987"/>
              <a:gd name="T26" fmla="*/ 42 w 1347"/>
              <a:gd name="T27" fmla="*/ 217 h 987"/>
              <a:gd name="T28" fmla="*/ 234 w 1347"/>
              <a:gd name="T29" fmla="*/ 409 h 987"/>
              <a:gd name="T30" fmla="*/ 251 w 1347"/>
              <a:gd name="T31" fmla="*/ 493 h 987"/>
              <a:gd name="T32" fmla="*/ 109 w 1347"/>
              <a:gd name="T33" fmla="*/ 827 h 987"/>
              <a:gd name="T34" fmla="*/ 126 w 1347"/>
              <a:gd name="T35" fmla="*/ 827 h 987"/>
              <a:gd name="T36" fmla="*/ 318 w 1347"/>
              <a:gd name="T37" fmla="*/ 576 h 987"/>
              <a:gd name="T38" fmla="*/ 393 w 1347"/>
              <a:gd name="T39" fmla="*/ 568 h 987"/>
              <a:gd name="T40" fmla="*/ 477 w 1347"/>
              <a:gd name="T41" fmla="*/ 643 h 987"/>
              <a:gd name="T42" fmla="*/ 569 w 1347"/>
              <a:gd name="T43" fmla="*/ 694 h 987"/>
              <a:gd name="T44" fmla="*/ 820 w 1347"/>
              <a:gd name="T45" fmla="*/ 677 h 987"/>
              <a:gd name="T46" fmla="*/ 945 w 1347"/>
              <a:gd name="T47" fmla="*/ 568 h 987"/>
              <a:gd name="T48" fmla="*/ 1020 w 1347"/>
              <a:gd name="T49" fmla="*/ 576 h 987"/>
              <a:gd name="T50" fmla="*/ 1229 w 1347"/>
              <a:gd name="T51" fmla="*/ 853 h 987"/>
              <a:gd name="T52" fmla="*/ 1238 w 1347"/>
              <a:gd name="T53" fmla="*/ 844 h 987"/>
              <a:gd name="T54" fmla="*/ 1096 w 1347"/>
              <a:gd name="T55" fmla="*/ 493 h 987"/>
              <a:gd name="T56" fmla="*/ 1112 w 1347"/>
              <a:gd name="T57" fmla="*/ 409 h 987"/>
              <a:gd name="T58" fmla="*/ 1313 w 1347"/>
              <a:gd name="T59" fmla="*/ 217 h 987"/>
              <a:gd name="T60" fmla="*/ 1346 w 1347"/>
              <a:gd name="T61" fmla="*/ 225 h 987"/>
              <a:gd name="T62" fmla="*/ 1346 w 1347"/>
              <a:gd name="T63" fmla="*/ 903 h 987"/>
              <a:gd name="T64" fmla="*/ 1246 w 1347"/>
              <a:gd name="T65" fmla="*/ 986 h 987"/>
              <a:gd name="T66" fmla="*/ 92 w 1347"/>
              <a:gd name="T67" fmla="*/ 986 h 987"/>
              <a:gd name="T68" fmla="*/ 92 w 1347"/>
              <a:gd name="T69" fmla="*/ 986 h 987"/>
              <a:gd name="T70" fmla="*/ 92 w 1347"/>
              <a:gd name="T71" fmla="*/ 986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47" h="987">
                <a:moveTo>
                  <a:pt x="586" y="602"/>
                </a:moveTo>
                <a:cubicBezTo>
                  <a:pt x="561" y="585"/>
                  <a:pt x="519" y="560"/>
                  <a:pt x="502" y="535"/>
                </a:cubicBezTo>
                <a:cubicBezTo>
                  <a:pt x="42" y="117"/>
                  <a:pt x="42" y="117"/>
                  <a:pt x="42" y="117"/>
                </a:cubicBezTo>
                <a:cubicBezTo>
                  <a:pt x="26" y="100"/>
                  <a:pt x="9" y="58"/>
                  <a:pt x="17" y="33"/>
                </a:cubicBezTo>
                <a:cubicBezTo>
                  <a:pt x="34" y="17"/>
                  <a:pt x="51" y="0"/>
                  <a:pt x="92" y="0"/>
                </a:cubicBezTo>
                <a:cubicBezTo>
                  <a:pt x="1255" y="0"/>
                  <a:pt x="1255" y="0"/>
                  <a:pt x="1255" y="0"/>
                </a:cubicBezTo>
                <a:cubicBezTo>
                  <a:pt x="1255" y="0"/>
                  <a:pt x="1305" y="0"/>
                  <a:pt x="1330" y="41"/>
                </a:cubicBezTo>
                <a:cubicBezTo>
                  <a:pt x="1346" y="67"/>
                  <a:pt x="1330" y="108"/>
                  <a:pt x="1305" y="125"/>
                </a:cubicBezTo>
                <a:cubicBezTo>
                  <a:pt x="803" y="576"/>
                  <a:pt x="803" y="576"/>
                  <a:pt x="803" y="576"/>
                </a:cubicBezTo>
                <a:cubicBezTo>
                  <a:pt x="803" y="576"/>
                  <a:pt x="711" y="652"/>
                  <a:pt x="586" y="602"/>
                </a:cubicBezTo>
                <a:close/>
                <a:moveTo>
                  <a:pt x="92" y="986"/>
                </a:moveTo>
                <a:cubicBezTo>
                  <a:pt x="92" y="986"/>
                  <a:pt x="0" y="978"/>
                  <a:pt x="0" y="894"/>
                </a:cubicBezTo>
                <a:cubicBezTo>
                  <a:pt x="0" y="225"/>
                  <a:pt x="0" y="225"/>
                  <a:pt x="0" y="225"/>
                </a:cubicBezTo>
                <a:cubicBezTo>
                  <a:pt x="0" y="200"/>
                  <a:pt x="17" y="192"/>
                  <a:pt x="42" y="217"/>
                </a:cubicBezTo>
                <a:cubicBezTo>
                  <a:pt x="234" y="409"/>
                  <a:pt x="234" y="409"/>
                  <a:pt x="234" y="409"/>
                </a:cubicBezTo>
                <a:cubicBezTo>
                  <a:pt x="260" y="426"/>
                  <a:pt x="268" y="468"/>
                  <a:pt x="251" y="493"/>
                </a:cubicBezTo>
                <a:cubicBezTo>
                  <a:pt x="109" y="827"/>
                  <a:pt x="109" y="827"/>
                  <a:pt x="109" y="827"/>
                </a:cubicBezTo>
                <a:cubicBezTo>
                  <a:pt x="101" y="853"/>
                  <a:pt x="109" y="853"/>
                  <a:pt x="126" y="827"/>
                </a:cubicBezTo>
                <a:cubicBezTo>
                  <a:pt x="318" y="576"/>
                  <a:pt x="318" y="576"/>
                  <a:pt x="318" y="576"/>
                </a:cubicBezTo>
                <a:cubicBezTo>
                  <a:pt x="343" y="552"/>
                  <a:pt x="368" y="552"/>
                  <a:pt x="393" y="568"/>
                </a:cubicBezTo>
                <a:cubicBezTo>
                  <a:pt x="477" y="643"/>
                  <a:pt x="477" y="643"/>
                  <a:pt x="477" y="643"/>
                </a:cubicBezTo>
                <a:cubicBezTo>
                  <a:pt x="502" y="660"/>
                  <a:pt x="544" y="685"/>
                  <a:pt x="569" y="694"/>
                </a:cubicBezTo>
                <a:cubicBezTo>
                  <a:pt x="636" y="710"/>
                  <a:pt x="744" y="735"/>
                  <a:pt x="820" y="677"/>
                </a:cubicBezTo>
                <a:cubicBezTo>
                  <a:pt x="945" y="568"/>
                  <a:pt x="945" y="568"/>
                  <a:pt x="945" y="568"/>
                </a:cubicBezTo>
                <a:cubicBezTo>
                  <a:pt x="970" y="552"/>
                  <a:pt x="1004" y="552"/>
                  <a:pt x="1020" y="576"/>
                </a:cubicBezTo>
                <a:cubicBezTo>
                  <a:pt x="1229" y="853"/>
                  <a:pt x="1229" y="853"/>
                  <a:pt x="1229" y="853"/>
                </a:cubicBezTo>
                <a:cubicBezTo>
                  <a:pt x="1246" y="877"/>
                  <a:pt x="1246" y="869"/>
                  <a:pt x="1238" y="844"/>
                </a:cubicBezTo>
                <a:cubicBezTo>
                  <a:pt x="1096" y="493"/>
                  <a:pt x="1096" y="493"/>
                  <a:pt x="1096" y="493"/>
                </a:cubicBezTo>
                <a:cubicBezTo>
                  <a:pt x="1079" y="468"/>
                  <a:pt x="1087" y="434"/>
                  <a:pt x="1112" y="409"/>
                </a:cubicBezTo>
                <a:cubicBezTo>
                  <a:pt x="1313" y="217"/>
                  <a:pt x="1313" y="217"/>
                  <a:pt x="1313" y="217"/>
                </a:cubicBezTo>
                <a:cubicBezTo>
                  <a:pt x="1330" y="192"/>
                  <a:pt x="1346" y="200"/>
                  <a:pt x="1346" y="225"/>
                </a:cubicBezTo>
                <a:cubicBezTo>
                  <a:pt x="1346" y="903"/>
                  <a:pt x="1346" y="903"/>
                  <a:pt x="1346" y="903"/>
                </a:cubicBezTo>
                <a:cubicBezTo>
                  <a:pt x="1346" y="903"/>
                  <a:pt x="1338" y="986"/>
                  <a:pt x="1246" y="986"/>
                </a:cubicBezTo>
                <a:cubicBezTo>
                  <a:pt x="92" y="986"/>
                  <a:pt x="92" y="986"/>
                  <a:pt x="92" y="986"/>
                </a:cubicBezTo>
                <a:close/>
                <a:moveTo>
                  <a:pt x="92" y="986"/>
                </a:moveTo>
                <a:lnTo>
                  <a:pt x="92" y="986"/>
                </a:lnTo>
                <a:close/>
              </a:path>
            </a:pathLst>
          </a:custGeom>
          <a:solidFill>
            <a:schemeClr val="bg1"/>
          </a:solidFill>
          <a:ln>
            <a:noFill/>
          </a:ln>
          <a:effectLst/>
          <a:extLst/>
        </p:spPr>
        <p:txBody>
          <a:bodyPr wrap="none" lIns="243785" tIns="121892" rIns="243785" bIns="121892" anchor="ctr"/>
          <a:lstStyle/>
          <a:p>
            <a:pPr>
              <a:defRPr/>
            </a:pPr>
            <a:endParaRPr lang="en-US" dirty="0">
              <a:ea typeface="SimSun" charset="0"/>
            </a:endParaRPr>
          </a:p>
        </p:txBody>
      </p:sp>
      <p:grpSp>
        <p:nvGrpSpPr>
          <p:cNvPr id="135" name="Group 588"/>
          <p:cNvGrpSpPr>
            <a:grpSpLocks/>
          </p:cNvGrpSpPr>
          <p:nvPr/>
        </p:nvGrpSpPr>
        <p:grpSpPr bwMode="auto">
          <a:xfrm>
            <a:off x="4915328" y="5043999"/>
            <a:ext cx="1059148" cy="948538"/>
            <a:chOff x="2061431" y="5656262"/>
            <a:chExt cx="583344" cy="522287"/>
          </a:xfrm>
          <a:solidFill>
            <a:schemeClr val="accent1"/>
          </a:solidFill>
        </p:grpSpPr>
        <p:sp>
          <p:nvSpPr>
            <p:cNvPr id="136" name="Freeform 539"/>
            <p:cNvSpPr>
              <a:spLocks noChangeArrowheads="1"/>
            </p:cNvSpPr>
            <p:nvPr/>
          </p:nvSpPr>
          <p:spPr bwMode="auto">
            <a:xfrm>
              <a:off x="2403475" y="5656262"/>
              <a:ext cx="241300" cy="238125"/>
            </a:xfrm>
            <a:custGeom>
              <a:avLst/>
              <a:gdLst>
                <a:gd name="T0" fmla="*/ 159 w 670"/>
                <a:gd name="T1" fmla="*/ 660 h 661"/>
                <a:gd name="T2" fmla="*/ 259 w 670"/>
                <a:gd name="T3" fmla="*/ 635 h 661"/>
                <a:gd name="T4" fmla="*/ 669 w 670"/>
                <a:gd name="T5" fmla="*/ 225 h 661"/>
                <a:gd name="T6" fmla="*/ 435 w 670"/>
                <a:gd name="T7" fmla="*/ 0 h 661"/>
                <a:gd name="T8" fmla="*/ 33 w 670"/>
                <a:gd name="T9" fmla="*/ 409 h 661"/>
                <a:gd name="T10" fmla="*/ 0 w 670"/>
                <a:gd name="T11" fmla="*/ 510 h 661"/>
                <a:gd name="T12" fmla="*/ 159 w 670"/>
                <a:gd name="T13" fmla="*/ 660 h 661"/>
                <a:gd name="T14" fmla="*/ 159 w 670"/>
                <a:gd name="T15" fmla="*/ 660 h 661"/>
                <a:gd name="T16" fmla="*/ 159 w 670"/>
                <a:gd name="T17" fmla="*/ 66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0" h="661">
                  <a:moveTo>
                    <a:pt x="159" y="660"/>
                  </a:moveTo>
                  <a:cubicBezTo>
                    <a:pt x="184" y="643"/>
                    <a:pt x="226" y="635"/>
                    <a:pt x="259" y="635"/>
                  </a:cubicBezTo>
                  <a:cubicBezTo>
                    <a:pt x="669" y="225"/>
                    <a:pt x="669" y="225"/>
                    <a:pt x="669" y="225"/>
                  </a:cubicBezTo>
                  <a:cubicBezTo>
                    <a:pt x="435" y="0"/>
                    <a:pt x="435" y="0"/>
                    <a:pt x="435" y="0"/>
                  </a:cubicBezTo>
                  <a:cubicBezTo>
                    <a:pt x="33" y="409"/>
                    <a:pt x="33" y="409"/>
                    <a:pt x="33" y="409"/>
                  </a:cubicBezTo>
                  <a:cubicBezTo>
                    <a:pt x="33" y="443"/>
                    <a:pt x="25" y="485"/>
                    <a:pt x="0" y="510"/>
                  </a:cubicBezTo>
                  <a:lnTo>
                    <a:pt x="159" y="660"/>
                  </a:lnTo>
                  <a:close/>
                  <a:moveTo>
                    <a:pt x="159" y="660"/>
                  </a:moveTo>
                  <a:lnTo>
                    <a:pt x="159" y="66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37" name="Freeform 540"/>
            <p:cNvSpPr>
              <a:spLocks noChangeArrowheads="1"/>
            </p:cNvSpPr>
            <p:nvPr/>
          </p:nvSpPr>
          <p:spPr bwMode="auto">
            <a:xfrm>
              <a:off x="2124075" y="5981699"/>
              <a:ext cx="196850" cy="195263"/>
            </a:xfrm>
            <a:custGeom>
              <a:avLst/>
              <a:gdLst>
                <a:gd name="T0" fmla="*/ 226 w 545"/>
                <a:gd name="T1" fmla="*/ 259 h 544"/>
                <a:gd name="T2" fmla="*/ 209 w 545"/>
                <a:gd name="T3" fmla="*/ 242 h 544"/>
                <a:gd name="T4" fmla="*/ 134 w 545"/>
                <a:gd name="T5" fmla="*/ 301 h 544"/>
                <a:gd name="T6" fmla="*/ 0 w 545"/>
                <a:gd name="T7" fmla="*/ 510 h 544"/>
                <a:gd name="T8" fmla="*/ 34 w 545"/>
                <a:gd name="T9" fmla="*/ 543 h 544"/>
                <a:gd name="T10" fmla="*/ 243 w 545"/>
                <a:gd name="T11" fmla="*/ 409 h 544"/>
                <a:gd name="T12" fmla="*/ 301 w 545"/>
                <a:gd name="T13" fmla="*/ 334 h 544"/>
                <a:gd name="T14" fmla="*/ 285 w 545"/>
                <a:gd name="T15" fmla="*/ 317 h 544"/>
                <a:gd name="T16" fmla="*/ 544 w 545"/>
                <a:gd name="T17" fmla="*/ 58 h 544"/>
                <a:gd name="T18" fmla="*/ 485 w 545"/>
                <a:gd name="T19" fmla="*/ 0 h 544"/>
                <a:gd name="T20" fmla="*/ 226 w 545"/>
                <a:gd name="T21" fmla="*/ 259 h 544"/>
                <a:gd name="T22" fmla="*/ 226 w 545"/>
                <a:gd name="T23" fmla="*/ 259 h 544"/>
                <a:gd name="T24" fmla="*/ 226 w 545"/>
                <a:gd name="T25" fmla="*/ 25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5" h="544">
                  <a:moveTo>
                    <a:pt x="226" y="259"/>
                  </a:moveTo>
                  <a:lnTo>
                    <a:pt x="209" y="242"/>
                  </a:lnTo>
                  <a:lnTo>
                    <a:pt x="134" y="301"/>
                  </a:lnTo>
                  <a:lnTo>
                    <a:pt x="0" y="510"/>
                  </a:lnTo>
                  <a:lnTo>
                    <a:pt x="34" y="543"/>
                  </a:lnTo>
                  <a:lnTo>
                    <a:pt x="243" y="409"/>
                  </a:lnTo>
                  <a:lnTo>
                    <a:pt x="301" y="334"/>
                  </a:lnTo>
                  <a:lnTo>
                    <a:pt x="285" y="317"/>
                  </a:lnTo>
                  <a:lnTo>
                    <a:pt x="544" y="58"/>
                  </a:lnTo>
                  <a:lnTo>
                    <a:pt x="485" y="0"/>
                  </a:lnTo>
                  <a:lnTo>
                    <a:pt x="226" y="259"/>
                  </a:lnTo>
                  <a:close/>
                  <a:moveTo>
                    <a:pt x="226" y="259"/>
                  </a:moveTo>
                  <a:lnTo>
                    <a:pt x="226" y="25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38" name="Freeform 541"/>
            <p:cNvSpPr>
              <a:spLocks noChangeArrowheads="1"/>
            </p:cNvSpPr>
            <p:nvPr/>
          </p:nvSpPr>
          <p:spPr bwMode="auto">
            <a:xfrm>
              <a:off x="2124075" y="5981699"/>
              <a:ext cx="196850" cy="195263"/>
            </a:xfrm>
            <a:custGeom>
              <a:avLst/>
              <a:gdLst>
                <a:gd name="T0" fmla="*/ 226 w 545"/>
                <a:gd name="T1" fmla="*/ 259 h 544"/>
                <a:gd name="T2" fmla="*/ 209 w 545"/>
                <a:gd name="T3" fmla="*/ 242 h 544"/>
                <a:gd name="T4" fmla="*/ 134 w 545"/>
                <a:gd name="T5" fmla="*/ 301 h 544"/>
                <a:gd name="T6" fmla="*/ 0 w 545"/>
                <a:gd name="T7" fmla="*/ 510 h 544"/>
                <a:gd name="T8" fmla="*/ 34 w 545"/>
                <a:gd name="T9" fmla="*/ 543 h 544"/>
                <a:gd name="T10" fmla="*/ 243 w 545"/>
                <a:gd name="T11" fmla="*/ 409 h 544"/>
                <a:gd name="T12" fmla="*/ 301 w 545"/>
                <a:gd name="T13" fmla="*/ 334 h 544"/>
                <a:gd name="T14" fmla="*/ 285 w 545"/>
                <a:gd name="T15" fmla="*/ 317 h 544"/>
                <a:gd name="T16" fmla="*/ 544 w 545"/>
                <a:gd name="T17" fmla="*/ 58 h 544"/>
                <a:gd name="T18" fmla="*/ 485 w 545"/>
                <a:gd name="T19" fmla="*/ 0 h 544"/>
                <a:gd name="T20" fmla="*/ 226 w 545"/>
                <a:gd name="T21" fmla="*/ 259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5" h="544">
                  <a:moveTo>
                    <a:pt x="226" y="259"/>
                  </a:moveTo>
                  <a:lnTo>
                    <a:pt x="209" y="242"/>
                  </a:lnTo>
                  <a:lnTo>
                    <a:pt x="134" y="301"/>
                  </a:lnTo>
                  <a:lnTo>
                    <a:pt x="0" y="510"/>
                  </a:lnTo>
                  <a:lnTo>
                    <a:pt x="34" y="543"/>
                  </a:lnTo>
                  <a:lnTo>
                    <a:pt x="243" y="409"/>
                  </a:lnTo>
                  <a:lnTo>
                    <a:pt x="301" y="334"/>
                  </a:lnTo>
                  <a:lnTo>
                    <a:pt x="285" y="317"/>
                  </a:lnTo>
                  <a:lnTo>
                    <a:pt x="544" y="58"/>
                  </a:lnTo>
                  <a:lnTo>
                    <a:pt x="485" y="0"/>
                  </a:lnTo>
                  <a:lnTo>
                    <a:pt x="226" y="259"/>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39" name="Freeform 542"/>
            <p:cNvSpPr>
              <a:spLocks noChangeArrowheads="1"/>
            </p:cNvSpPr>
            <p:nvPr/>
          </p:nvSpPr>
          <p:spPr bwMode="auto">
            <a:xfrm>
              <a:off x="2205038" y="6075362"/>
              <a:ext cx="1587"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40" name="Freeform 543"/>
            <p:cNvSpPr>
              <a:spLocks noChangeArrowheads="1"/>
            </p:cNvSpPr>
            <p:nvPr/>
          </p:nvSpPr>
          <p:spPr bwMode="auto">
            <a:xfrm>
              <a:off x="2061431" y="5662612"/>
              <a:ext cx="520701" cy="515937"/>
            </a:xfrm>
            <a:custGeom>
              <a:avLst/>
              <a:gdLst>
                <a:gd name="T0" fmla="*/ 644 w 1448"/>
                <a:gd name="T1" fmla="*/ 427 h 1431"/>
                <a:gd name="T2" fmla="*/ 561 w 1448"/>
                <a:gd name="T3" fmla="*/ 117 h 1431"/>
                <a:gd name="T4" fmla="*/ 251 w 1448"/>
                <a:gd name="T5" fmla="*/ 34 h 1431"/>
                <a:gd name="T6" fmla="*/ 435 w 1448"/>
                <a:gd name="T7" fmla="*/ 209 h 1431"/>
                <a:gd name="T8" fmla="*/ 385 w 1448"/>
                <a:gd name="T9" fmla="*/ 385 h 1431"/>
                <a:gd name="T10" fmla="*/ 210 w 1448"/>
                <a:gd name="T11" fmla="*/ 435 h 1431"/>
                <a:gd name="T12" fmla="*/ 34 w 1448"/>
                <a:gd name="T13" fmla="*/ 251 h 1431"/>
                <a:gd name="T14" fmla="*/ 109 w 1448"/>
                <a:gd name="T15" fmla="*/ 561 h 1431"/>
                <a:gd name="T16" fmla="*/ 435 w 1448"/>
                <a:gd name="T17" fmla="*/ 644 h 1431"/>
                <a:gd name="T18" fmla="*/ 1179 w 1448"/>
                <a:gd name="T19" fmla="*/ 1380 h 1431"/>
                <a:gd name="T20" fmla="*/ 1288 w 1448"/>
                <a:gd name="T21" fmla="*/ 1430 h 1431"/>
                <a:gd name="T22" fmla="*/ 1388 w 1448"/>
                <a:gd name="T23" fmla="*/ 1380 h 1431"/>
                <a:gd name="T24" fmla="*/ 1388 w 1448"/>
                <a:gd name="T25" fmla="*/ 1171 h 1431"/>
                <a:gd name="T26" fmla="*/ 644 w 1448"/>
                <a:gd name="T27" fmla="*/ 427 h 1431"/>
                <a:gd name="T28" fmla="*/ 1296 w 1448"/>
                <a:gd name="T29" fmla="*/ 1355 h 1431"/>
                <a:gd name="T30" fmla="*/ 1238 w 1448"/>
                <a:gd name="T31" fmla="*/ 1305 h 1431"/>
                <a:gd name="T32" fmla="*/ 1296 w 1448"/>
                <a:gd name="T33" fmla="*/ 1246 h 1431"/>
                <a:gd name="T34" fmla="*/ 1355 w 1448"/>
                <a:gd name="T35" fmla="*/ 1305 h 1431"/>
                <a:gd name="T36" fmla="*/ 1296 w 1448"/>
                <a:gd name="T37" fmla="*/ 1355 h 1431"/>
                <a:gd name="T38" fmla="*/ 1296 w 1448"/>
                <a:gd name="T39" fmla="*/ 1355 h 1431"/>
                <a:gd name="T40" fmla="*/ 1296 w 1448"/>
                <a:gd name="T41" fmla="*/ 1355 h 1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48" h="1431">
                  <a:moveTo>
                    <a:pt x="644" y="427"/>
                  </a:moveTo>
                  <a:cubicBezTo>
                    <a:pt x="678" y="318"/>
                    <a:pt x="644" y="201"/>
                    <a:pt x="561" y="117"/>
                  </a:cubicBezTo>
                  <a:cubicBezTo>
                    <a:pt x="477" y="34"/>
                    <a:pt x="360" y="0"/>
                    <a:pt x="251" y="34"/>
                  </a:cubicBezTo>
                  <a:cubicBezTo>
                    <a:pt x="435" y="209"/>
                    <a:pt x="435" y="209"/>
                    <a:pt x="435" y="209"/>
                  </a:cubicBezTo>
                  <a:cubicBezTo>
                    <a:pt x="385" y="385"/>
                    <a:pt x="385" y="385"/>
                    <a:pt x="385" y="385"/>
                  </a:cubicBezTo>
                  <a:cubicBezTo>
                    <a:pt x="210" y="435"/>
                    <a:pt x="210" y="435"/>
                    <a:pt x="210" y="435"/>
                  </a:cubicBezTo>
                  <a:cubicBezTo>
                    <a:pt x="34" y="251"/>
                    <a:pt x="34" y="251"/>
                    <a:pt x="34" y="251"/>
                  </a:cubicBezTo>
                  <a:cubicBezTo>
                    <a:pt x="0" y="360"/>
                    <a:pt x="25" y="477"/>
                    <a:pt x="109" y="561"/>
                  </a:cubicBezTo>
                  <a:cubicBezTo>
                    <a:pt x="201" y="653"/>
                    <a:pt x="326" y="677"/>
                    <a:pt x="435" y="644"/>
                  </a:cubicBezTo>
                  <a:cubicBezTo>
                    <a:pt x="1179" y="1380"/>
                    <a:pt x="1179" y="1380"/>
                    <a:pt x="1179" y="1380"/>
                  </a:cubicBezTo>
                  <a:cubicBezTo>
                    <a:pt x="1204" y="1413"/>
                    <a:pt x="1246" y="1430"/>
                    <a:pt x="1288" y="1430"/>
                  </a:cubicBezTo>
                  <a:cubicBezTo>
                    <a:pt x="1321" y="1430"/>
                    <a:pt x="1363" y="1413"/>
                    <a:pt x="1388" y="1380"/>
                  </a:cubicBezTo>
                  <a:cubicBezTo>
                    <a:pt x="1447" y="1321"/>
                    <a:pt x="1447" y="1229"/>
                    <a:pt x="1388" y="1171"/>
                  </a:cubicBezTo>
                  <a:lnTo>
                    <a:pt x="644" y="427"/>
                  </a:lnTo>
                  <a:close/>
                  <a:moveTo>
                    <a:pt x="1296" y="1355"/>
                  </a:moveTo>
                  <a:cubicBezTo>
                    <a:pt x="1263" y="1355"/>
                    <a:pt x="1238" y="1330"/>
                    <a:pt x="1238" y="1305"/>
                  </a:cubicBezTo>
                  <a:cubicBezTo>
                    <a:pt x="1238" y="1271"/>
                    <a:pt x="1263" y="1246"/>
                    <a:pt x="1296" y="1246"/>
                  </a:cubicBezTo>
                  <a:cubicBezTo>
                    <a:pt x="1330" y="1246"/>
                    <a:pt x="1355" y="1271"/>
                    <a:pt x="1355" y="1305"/>
                  </a:cubicBezTo>
                  <a:cubicBezTo>
                    <a:pt x="1355" y="1330"/>
                    <a:pt x="1330" y="1355"/>
                    <a:pt x="1296" y="1355"/>
                  </a:cubicBezTo>
                  <a:close/>
                  <a:moveTo>
                    <a:pt x="1296" y="1355"/>
                  </a:moveTo>
                  <a:lnTo>
                    <a:pt x="1296" y="135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sp>
        <p:nvSpPr>
          <p:cNvPr id="141" name="Freeform 545"/>
          <p:cNvSpPr>
            <a:spLocks noChangeArrowheads="1"/>
          </p:cNvSpPr>
          <p:nvPr/>
        </p:nvSpPr>
        <p:spPr bwMode="auto">
          <a:xfrm>
            <a:off x="11148483" y="5148701"/>
            <a:ext cx="1168250" cy="824418"/>
          </a:xfrm>
          <a:custGeom>
            <a:avLst/>
            <a:gdLst>
              <a:gd name="T0" fmla="*/ 1363 w 1364"/>
              <a:gd name="T1" fmla="*/ 460 h 962"/>
              <a:gd name="T2" fmla="*/ 1355 w 1364"/>
              <a:gd name="T3" fmla="*/ 443 h 962"/>
              <a:gd name="T4" fmla="*/ 1146 w 1364"/>
              <a:gd name="T5" fmla="*/ 134 h 962"/>
              <a:gd name="T6" fmla="*/ 1113 w 1364"/>
              <a:gd name="T7" fmla="*/ 117 h 962"/>
              <a:gd name="T8" fmla="*/ 837 w 1364"/>
              <a:gd name="T9" fmla="*/ 117 h 962"/>
              <a:gd name="T10" fmla="*/ 795 w 1364"/>
              <a:gd name="T11" fmla="*/ 151 h 962"/>
              <a:gd name="T12" fmla="*/ 795 w 1364"/>
              <a:gd name="T13" fmla="*/ 753 h 962"/>
              <a:gd name="T14" fmla="*/ 837 w 1364"/>
              <a:gd name="T15" fmla="*/ 794 h 962"/>
              <a:gd name="T16" fmla="*/ 912 w 1364"/>
              <a:gd name="T17" fmla="*/ 794 h 962"/>
              <a:gd name="T18" fmla="*/ 1079 w 1364"/>
              <a:gd name="T19" fmla="*/ 961 h 962"/>
              <a:gd name="T20" fmla="*/ 1246 w 1364"/>
              <a:gd name="T21" fmla="*/ 794 h 962"/>
              <a:gd name="T22" fmla="*/ 1322 w 1364"/>
              <a:gd name="T23" fmla="*/ 794 h 962"/>
              <a:gd name="T24" fmla="*/ 1363 w 1364"/>
              <a:gd name="T25" fmla="*/ 753 h 962"/>
              <a:gd name="T26" fmla="*/ 1363 w 1364"/>
              <a:gd name="T27" fmla="*/ 468 h 962"/>
              <a:gd name="T28" fmla="*/ 1363 w 1364"/>
              <a:gd name="T29" fmla="*/ 460 h 962"/>
              <a:gd name="T30" fmla="*/ 962 w 1364"/>
              <a:gd name="T31" fmla="*/ 452 h 962"/>
              <a:gd name="T32" fmla="*/ 962 w 1364"/>
              <a:gd name="T33" fmla="*/ 226 h 962"/>
              <a:gd name="T34" fmla="*/ 1113 w 1364"/>
              <a:gd name="T35" fmla="*/ 226 h 962"/>
              <a:gd name="T36" fmla="*/ 1263 w 1364"/>
              <a:gd name="T37" fmla="*/ 452 h 962"/>
              <a:gd name="T38" fmla="*/ 962 w 1364"/>
              <a:gd name="T39" fmla="*/ 452 h 962"/>
              <a:gd name="T40" fmla="*/ 1079 w 1364"/>
              <a:gd name="T41" fmla="*/ 878 h 962"/>
              <a:gd name="T42" fmla="*/ 995 w 1364"/>
              <a:gd name="T43" fmla="*/ 794 h 962"/>
              <a:gd name="T44" fmla="*/ 1079 w 1364"/>
              <a:gd name="T45" fmla="*/ 711 h 962"/>
              <a:gd name="T46" fmla="*/ 1163 w 1364"/>
              <a:gd name="T47" fmla="*/ 794 h 962"/>
              <a:gd name="T48" fmla="*/ 1079 w 1364"/>
              <a:gd name="T49" fmla="*/ 878 h 962"/>
              <a:gd name="T50" fmla="*/ 686 w 1364"/>
              <a:gd name="T51" fmla="*/ 0 h 962"/>
              <a:gd name="T52" fmla="*/ 51 w 1364"/>
              <a:gd name="T53" fmla="*/ 0 h 962"/>
              <a:gd name="T54" fmla="*/ 0 w 1364"/>
              <a:gd name="T55" fmla="*/ 50 h 962"/>
              <a:gd name="T56" fmla="*/ 0 w 1364"/>
              <a:gd name="T57" fmla="*/ 744 h 962"/>
              <a:gd name="T58" fmla="*/ 51 w 1364"/>
              <a:gd name="T59" fmla="*/ 794 h 962"/>
              <a:gd name="T60" fmla="*/ 176 w 1364"/>
              <a:gd name="T61" fmla="*/ 794 h 962"/>
              <a:gd name="T62" fmla="*/ 343 w 1364"/>
              <a:gd name="T63" fmla="*/ 961 h 962"/>
              <a:gd name="T64" fmla="*/ 511 w 1364"/>
              <a:gd name="T65" fmla="*/ 794 h 962"/>
              <a:gd name="T66" fmla="*/ 686 w 1364"/>
              <a:gd name="T67" fmla="*/ 794 h 962"/>
              <a:gd name="T68" fmla="*/ 736 w 1364"/>
              <a:gd name="T69" fmla="*/ 744 h 962"/>
              <a:gd name="T70" fmla="*/ 736 w 1364"/>
              <a:gd name="T71" fmla="*/ 50 h 962"/>
              <a:gd name="T72" fmla="*/ 686 w 1364"/>
              <a:gd name="T73" fmla="*/ 0 h 962"/>
              <a:gd name="T74" fmla="*/ 343 w 1364"/>
              <a:gd name="T75" fmla="*/ 878 h 962"/>
              <a:gd name="T76" fmla="*/ 260 w 1364"/>
              <a:gd name="T77" fmla="*/ 794 h 962"/>
              <a:gd name="T78" fmla="*/ 343 w 1364"/>
              <a:gd name="T79" fmla="*/ 711 h 962"/>
              <a:gd name="T80" fmla="*/ 427 w 1364"/>
              <a:gd name="T81" fmla="*/ 794 h 962"/>
              <a:gd name="T82" fmla="*/ 343 w 1364"/>
              <a:gd name="T83" fmla="*/ 878 h 962"/>
              <a:gd name="T84" fmla="*/ 343 w 1364"/>
              <a:gd name="T85" fmla="*/ 878 h 962"/>
              <a:gd name="T86" fmla="*/ 343 w 1364"/>
              <a:gd name="T87" fmla="*/ 878 h 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4" h="962">
                <a:moveTo>
                  <a:pt x="1363" y="460"/>
                </a:moveTo>
                <a:cubicBezTo>
                  <a:pt x="1363" y="460"/>
                  <a:pt x="1363" y="452"/>
                  <a:pt x="1355" y="443"/>
                </a:cubicBezTo>
                <a:cubicBezTo>
                  <a:pt x="1146" y="134"/>
                  <a:pt x="1146" y="134"/>
                  <a:pt x="1146" y="134"/>
                </a:cubicBezTo>
                <a:cubicBezTo>
                  <a:pt x="1138" y="117"/>
                  <a:pt x="1129" y="117"/>
                  <a:pt x="1113" y="117"/>
                </a:cubicBezTo>
                <a:cubicBezTo>
                  <a:pt x="837" y="117"/>
                  <a:pt x="837" y="117"/>
                  <a:pt x="837" y="117"/>
                </a:cubicBezTo>
                <a:cubicBezTo>
                  <a:pt x="812" y="117"/>
                  <a:pt x="795" y="134"/>
                  <a:pt x="795" y="151"/>
                </a:cubicBezTo>
                <a:cubicBezTo>
                  <a:pt x="795" y="753"/>
                  <a:pt x="795" y="753"/>
                  <a:pt x="795" y="753"/>
                </a:cubicBezTo>
                <a:cubicBezTo>
                  <a:pt x="795" y="778"/>
                  <a:pt x="812" y="794"/>
                  <a:pt x="837" y="794"/>
                </a:cubicBezTo>
                <a:cubicBezTo>
                  <a:pt x="912" y="794"/>
                  <a:pt x="912" y="794"/>
                  <a:pt x="912" y="794"/>
                </a:cubicBezTo>
                <a:cubicBezTo>
                  <a:pt x="912" y="886"/>
                  <a:pt x="987" y="961"/>
                  <a:pt x="1079" y="961"/>
                </a:cubicBezTo>
                <a:cubicBezTo>
                  <a:pt x="1171" y="961"/>
                  <a:pt x="1246" y="886"/>
                  <a:pt x="1246" y="794"/>
                </a:cubicBezTo>
                <a:cubicBezTo>
                  <a:pt x="1322" y="794"/>
                  <a:pt x="1322" y="794"/>
                  <a:pt x="1322" y="794"/>
                </a:cubicBezTo>
                <a:cubicBezTo>
                  <a:pt x="1347" y="794"/>
                  <a:pt x="1363" y="778"/>
                  <a:pt x="1363" y="753"/>
                </a:cubicBezTo>
                <a:cubicBezTo>
                  <a:pt x="1363" y="468"/>
                  <a:pt x="1363" y="468"/>
                  <a:pt x="1363" y="468"/>
                </a:cubicBezTo>
                <a:lnTo>
                  <a:pt x="1363" y="460"/>
                </a:lnTo>
                <a:close/>
                <a:moveTo>
                  <a:pt x="962" y="452"/>
                </a:moveTo>
                <a:cubicBezTo>
                  <a:pt x="962" y="226"/>
                  <a:pt x="962" y="226"/>
                  <a:pt x="962" y="226"/>
                </a:cubicBezTo>
                <a:cubicBezTo>
                  <a:pt x="1113" y="226"/>
                  <a:pt x="1113" y="226"/>
                  <a:pt x="1113" y="226"/>
                </a:cubicBezTo>
                <a:cubicBezTo>
                  <a:pt x="1263" y="452"/>
                  <a:pt x="1263" y="452"/>
                  <a:pt x="1263" y="452"/>
                </a:cubicBezTo>
                <a:lnTo>
                  <a:pt x="962" y="452"/>
                </a:lnTo>
                <a:close/>
                <a:moveTo>
                  <a:pt x="1079" y="878"/>
                </a:moveTo>
                <a:cubicBezTo>
                  <a:pt x="1029" y="878"/>
                  <a:pt x="995" y="836"/>
                  <a:pt x="995" y="794"/>
                </a:cubicBezTo>
                <a:cubicBezTo>
                  <a:pt x="995" y="744"/>
                  <a:pt x="1029" y="711"/>
                  <a:pt x="1079" y="711"/>
                </a:cubicBezTo>
                <a:cubicBezTo>
                  <a:pt x="1129" y="711"/>
                  <a:pt x="1163" y="744"/>
                  <a:pt x="1163" y="794"/>
                </a:cubicBezTo>
                <a:cubicBezTo>
                  <a:pt x="1163" y="836"/>
                  <a:pt x="1129" y="878"/>
                  <a:pt x="1079" y="878"/>
                </a:cubicBezTo>
                <a:close/>
                <a:moveTo>
                  <a:pt x="686" y="0"/>
                </a:moveTo>
                <a:cubicBezTo>
                  <a:pt x="51" y="0"/>
                  <a:pt x="51" y="0"/>
                  <a:pt x="51" y="0"/>
                </a:cubicBezTo>
                <a:cubicBezTo>
                  <a:pt x="26" y="0"/>
                  <a:pt x="0" y="25"/>
                  <a:pt x="0" y="50"/>
                </a:cubicBezTo>
                <a:cubicBezTo>
                  <a:pt x="0" y="744"/>
                  <a:pt x="0" y="744"/>
                  <a:pt x="0" y="744"/>
                </a:cubicBezTo>
                <a:cubicBezTo>
                  <a:pt x="0" y="769"/>
                  <a:pt x="26" y="794"/>
                  <a:pt x="51" y="794"/>
                </a:cubicBezTo>
                <a:cubicBezTo>
                  <a:pt x="176" y="794"/>
                  <a:pt x="176" y="794"/>
                  <a:pt x="176" y="794"/>
                </a:cubicBezTo>
                <a:cubicBezTo>
                  <a:pt x="176" y="886"/>
                  <a:pt x="251" y="961"/>
                  <a:pt x="343" y="961"/>
                </a:cubicBezTo>
                <a:cubicBezTo>
                  <a:pt x="435" y="961"/>
                  <a:pt x="511" y="886"/>
                  <a:pt x="511" y="794"/>
                </a:cubicBezTo>
                <a:cubicBezTo>
                  <a:pt x="686" y="794"/>
                  <a:pt x="686" y="794"/>
                  <a:pt x="686" y="794"/>
                </a:cubicBezTo>
                <a:cubicBezTo>
                  <a:pt x="720" y="794"/>
                  <a:pt x="736" y="769"/>
                  <a:pt x="736" y="744"/>
                </a:cubicBezTo>
                <a:cubicBezTo>
                  <a:pt x="736" y="50"/>
                  <a:pt x="736" y="50"/>
                  <a:pt x="736" y="50"/>
                </a:cubicBezTo>
                <a:cubicBezTo>
                  <a:pt x="736" y="25"/>
                  <a:pt x="720" y="0"/>
                  <a:pt x="686" y="0"/>
                </a:cubicBezTo>
                <a:close/>
                <a:moveTo>
                  <a:pt x="343" y="878"/>
                </a:moveTo>
                <a:cubicBezTo>
                  <a:pt x="293" y="878"/>
                  <a:pt x="260" y="836"/>
                  <a:pt x="260" y="794"/>
                </a:cubicBezTo>
                <a:cubicBezTo>
                  <a:pt x="260" y="744"/>
                  <a:pt x="293" y="711"/>
                  <a:pt x="343" y="711"/>
                </a:cubicBezTo>
                <a:cubicBezTo>
                  <a:pt x="394" y="711"/>
                  <a:pt x="427" y="744"/>
                  <a:pt x="427" y="794"/>
                </a:cubicBezTo>
                <a:cubicBezTo>
                  <a:pt x="427" y="836"/>
                  <a:pt x="394" y="878"/>
                  <a:pt x="343" y="878"/>
                </a:cubicBezTo>
                <a:close/>
                <a:moveTo>
                  <a:pt x="343" y="878"/>
                </a:moveTo>
                <a:lnTo>
                  <a:pt x="343" y="878"/>
                </a:lnTo>
                <a:close/>
              </a:path>
            </a:pathLst>
          </a:custGeom>
          <a:solidFill>
            <a:schemeClr val="accent3"/>
          </a:solidFill>
          <a:ln>
            <a:noFill/>
          </a:ln>
          <a:effectLst/>
          <a:extLst/>
        </p:spPr>
        <p:txBody>
          <a:bodyPr wrap="none" lIns="243785" tIns="121892" rIns="243785" bIns="121892" anchor="ctr"/>
          <a:lstStyle/>
          <a:p>
            <a:pPr>
              <a:defRPr/>
            </a:pPr>
            <a:endParaRPr lang="en-US" dirty="0">
              <a:ea typeface="SimSun" charset="0"/>
            </a:endParaRPr>
          </a:p>
        </p:txBody>
      </p:sp>
      <p:grpSp>
        <p:nvGrpSpPr>
          <p:cNvPr id="142" name="Group 4700"/>
          <p:cNvGrpSpPr>
            <a:grpSpLocks/>
          </p:cNvGrpSpPr>
          <p:nvPr/>
        </p:nvGrpSpPr>
        <p:grpSpPr bwMode="auto">
          <a:xfrm>
            <a:off x="13936853" y="7960553"/>
            <a:ext cx="1266304" cy="1266634"/>
            <a:chOff x="3062288" y="3998912"/>
            <a:chExt cx="412750" cy="412750"/>
          </a:xfrm>
          <a:solidFill>
            <a:schemeClr val="accent4"/>
          </a:solidFill>
        </p:grpSpPr>
        <p:sp>
          <p:nvSpPr>
            <p:cNvPr id="143" name="Freeform 408"/>
            <p:cNvSpPr>
              <a:spLocks noChangeArrowheads="1"/>
            </p:cNvSpPr>
            <p:nvPr/>
          </p:nvSpPr>
          <p:spPr bwMode="auto">
            <a:xfrm>
              <a:off x="3062288" y="3998912"/>
              <a:ext cx="328612" cy="315912"/>
            </a:xfrm>
            <a:custGeom>
              <a:avLst/>
              <a:gdLst>
                <a:gd name="T0" fmla="*/ 911 w 912"/>
                <a:gd name="T1" fmla="*/ 242 h 879"/>
                <a:gd name="T2" fmla="*/ 594 w 912"/>
                <a:gd name="T3" fmla="*/ 33 h 879"/>
                <a:gd name="T4" fmla="*/ 75 w 912"/>
                <a:gd name="T5" fmla="*/ 435 h 879"/>
                <a:gd name="T6" fmla="*/ 242 w 912"/>
                <a:gd name="T7" fmla="*/ 878 h 879"/>
                <a:gd name="T8" fmla="*/ 343 w 912"/>
                <a:gd name="T9" fmla="*/ 819 h 879"/>
                <a:gd name="T10" fmla="*/ 911 w 912"/>
                <a:gd name="T11" fmla="*/ 242 h 879"/>
                <a:gd name="T12" fmla="*/ 451 w 912"/>
                <a:gd name="T13" fmla="*/ 226 h 879"/>
                <a:gd name="T14" fmla="*/ 577 w 912"/>
                <a:gd name="T15" fmla="*/ 125 h 879"/>
                <a:gd name="T16" fmla="*/ 669 w 912"/>
                <a:gd name="T17" fmla="*/ 251 h 879"/>
                <a:gd name="T18" fmla="*/ 543 w 912"/>
                <a:gd name="T19" fmla="*/ 351 h 879"/>
                <a:gd name="T20" fmla="*/ 451 w 912"/>
                <a:gd name="T21" fmla="*/ 226 h 879"/>
                <a:gd name="T22" fmla="*/ 226 w 912"/>
                <a:gd name="T23" fmla="*/ 343 h 879"/>
                <a:gd name="T24" fmla="*/ 318 w 912"/>
                <a:gd name="T25" fmla="*/ 276 h 879"/>
                <a:gd name="T26" fmla="*/ 385 w 912"/>
                <a:gd name="T27" fmla="*/ 368 h 879"/>
                <a:gd name="T28" fmla="*/ 293 w 912"/>
                <a:gd name="T29" fmla="*/ 435 h 879"/>
                <a:gd name="T30" fmla="*/ 226 w 912"/>
                <a:gd name="T31" fmla="*/ 343 h 879"/>
                <a:gd name="T32" fmla="*/ 251 w 912"/>
                <a:gd name="T33" fmla="*/ 710 h 879"/>
                <a:gd name="T34" fmla="*/ 176 w 912"/>
                <a:gd name="T35" fmla="*/ 618 h 879"/>
                <a:gd name="T36" fmla="*/ 267 w 912"/>
                <a:gd name="T37" fmla="*/ 552 h 879"/>
                <a:gd name="T38" fmla="*/ 343 w 912"/>
                <a:gd name="T39" fmla="*/ 644 h 879"/>
                <a:gd name="T40" fmla="*/ 251 w 912"/>
                <a:gd name="T41" fmla="*/ 710 h 879"/>
                <a:gd name="T42" fmla="*/ 251 w 912"/>
                <a:gd name="T43" fmla="*/ 710 h 879"/>
                <a:gd name="T44" fmla="*/ 251 w 912"/>
                <a:gd name="T45" fmla="*/ 71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2" h="879">
                  <a:moveTo>
                    <a:pt x="911" y="242"/>
                  </a:moveTo>
                  <a:cubicBezTo>
                    <a:pt x="844" y="134"/>
                    <a:pt x="727" y="50"/>
                    <a:pt x="594" y="33"/>
                  </a:cubicBezTo>
                  <a:cubicBezTo>
                    <a:pt x="343" y="0"/>
                    <a:pt x="134" y="184"/>
                    <a:pt x="75" y="435"/>
                  </a:cubicBezTo>
                  <a:cubicBezTo>
                    <a:pt x="0" y="761"/>
                    <a:pt x="84" y="869"/>
                    <a:pt x="242" y="878"/>
                  </a:cubicBezTo>
                  <a:cubicBezTo>
                    <a:pt x="267" y="853"/>
                    <a:pt x="309" y="828"/>
                    <a:pt x="343" y="819"/>
                  </a:cubicBezTo>
                  <a:lnTo>
                    <a:pt x="911" y="242"/>
                  </a:lnTo>
                  <a:close/>
                  <a:moveTo>
                    <a:pt x="451" y="226"/>
                  </a:moveTo>
                  <a:cubicBezTo>
                    <a:pt x="460" y="167"/>
                    <a:pt x="518" y="117"/>
                    <a:pt x="577" y="125"/>
                  </a:cubicBezTo>
                  <a:cubicBezTo>
                    <a:pt x="635" y="134"/>
                    <a:pt x="677" y="192"/>
                    <a:pt x="669" y="251"/>
                  </a:cubicBezTo>
                  <a:cubicBezTo>
                    <a:pt x="660" y="317"/>
                    <a:pt x="610" y="359"/>
                    <a:pt x="543" y="351"/>
                  </a:cubicBezTo>
                  <a:cubicBezTo>
                    <a:pt x="485" y="343"/>
                    <a:pt x="443" y="284"/>
                    <a:pt x="451" y="226"/>
                  </a:cubicBezTo>
                  <a:close/>
                  <a:moveTo>
                    <a:pt x="226" y="343"/>
                  </a:moveTo>
                  <a:cubicBezTo>
                    <a:pt x="226" y="301"/>
                    <a:pt x="267" y="267"/>
                    <a:pt x="318" y="276"/>
                  </a:cubicBezTo>
                  <a:cubicBezTo>
                    <a:pt x="359" y="284"/>
                    <a:pt x="393" y="326"/>
                    <a:pt x="385" y="368"/>
                  </a:cubicBezTo>
                  <a:cubicBezTo>
                    <a:pt x="376" y="409"/>
                    <a:pt x="334" y="443"/>
                    <a:pt x="293" y="435"/>
                  </a:cubicBezTo>
                  <a:cubicBezTo>
                    <a:pt x="251" y="435"/>
                    <a:pt x="217" y="393"/>
                    <a:pt x="226" y="343"/>
                  </a:cubicBezTo>
                  <a:close/>
                  <a:moveTo>
                    <a:pt x="251" y="710"/>
                  </a:moveTo>
                  <a:cubicBezTo>
                    <a:pt x="200" y="710"/>
                    <a:pt x="167" y="669"/>
                    <a:pt x="176" y="618"/>
                  </a:cubicBezTo>
                  <a:cubicBezTo>
                    <a:pt x="184" y="577"/>
                    <a:pt x="226" y="543"/>
                    <a:pt x="267" y="552"/>
                  </a:cubicBezTo>
                  <a:cubicBezTo>
                    <a:pt x="318" y="560"/>
                    <a:pt x="343" y="602"/>
                    <a:pt x="343" y="644"/>
                  </a:cubicBezTo>
                  <a:cubicBezTo>
                    <a:pt x="334" y="685"/>
                    <a:pt x="293" y="719"/>
                    <a:pt x="251" y="710"/>
                  </a:cubicBezTo>
                  <a:close/>
                  <a:moveTo>
                    <a:pt x="251" y="710"/>
                  </a:moveTo>
                  <a:lnTo>
                    <a:pt x="251" y="71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44" name="Freeform 409"/>
            <p:cNvSpPr>
              <a:spLocks noChangeArrowheads="1"/>
            </p:cNvSpPr>
            <p:nvPr/>
          </p:nvSpPr>
          <p:spPr bwMode="auto">
            <a:xfrm>
              <a:off x="3270250" y="4052887"/>
              <a:ext cx="204788" cy="223837"/>
            </a:xfrm>
            <a:custGeom>
              <a:avLst/>
              <a:gdLst>
                <a:gd name="T0" fmla="*/ 142 w 569"/>
                <a:gd name="T1" fmla="*/ 619 h 620"/>
                <a:gd name="T2" fmla="*/ 150 w 569"/>
                <a:gd name="T3" fmla="*/ 611 h 620"/>
                <a:gd name="T4" fmla="*/ 568 w 569"/>
                <a:gd name="T5" fmla="*/ 67 h 620"/>
                <a:gd name="T6" fmla="*/ 543 w 569"/>
                <a:gd name="T7" fmla="*/ 25 h 620"/>
                <a:gd name="T8" fmla="*/ 493 w 569"/>
                <a:gd name="T9" fmla="*/ 17 h 620"/>
                <a:gd name="T10" fmla="*/ 8 w 569"/>
                <a:gd name="T11" fmla="*/ 485 h 620"/>
                <a:gd name="T12" fmla="*/ 0 w 569"/>
                <a:gd name="T13" fmla="*/ 494 h 620"/>
                <a:gd name="T14" fmla="*/ 142 w 569"/>
                <a:gd name="T15" fmla="*/ 619 h 620"/>
                <a:gd name="T16" fmla="*/ 142 w 569"/>
                <a:gd name="T17" fmla="*/ 619 h 620"/>
                <a:gd name="T18" fmla="*/ 142 w 569"/>
                <a:gd name="T19" fmla="*/ 61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9" h="620">
                  <a:moveTo>
                    <a:pt x="142" y="619"/>
                  </a:moveTo>
                  <a:cubicBezTo>
                    <a:pt x="150" y="611"/>
                    <a:pt x="150" y="611"/>
                    <a:pt x="150" y="611"/>
                  </a:cubicBezTo>
                  <a:cubicBezTo>
                    <a:pt x="568" y="67"/>
                    <a:pt x="568" y="67"/>
                    <a:pt x="568" y="67"/>
                  </a:cubicBezTo>
                  <a:cubicBezTo>
                    <a:pt x="568" y="59"/>
                    <a:pt x="560" y="42"/>
                    <a:pt x="543" y="25"/>
                  </a:cubicBezTo>
                  <a:cubicBezTo>
                    <a:pt x="518" y="0"/>
                    <a:pt x="493" y="17"/>
                    <a:pt x="493" y="17"/>
                  </a:cubicBezTo>
                  <a:cubicBezTo>
                    <a:pt x="8" y="485"/>
                    <a:pt x="8" y="485"/>
                    <a:pt x="8" y="485"/>
                  </a:cubicBezTo>
                  <a:cubicBezTo>
                    <a:pt x="0" y="494"/>
                    <a:pt x="0" y="494"/>
                    <a:pt x="0" y="494"/>
                  </a:cubicBezTo>
                  <a:lnTo>
                    <a:pt x="142" y="619"/>
                  </a:lnTo>
                  <a:close/>
                  <a:moveTo>
                    <a:pt x="142" y="619"/>
                  </a:moveTo>
                  <a:lnTo>
                    <a:pt x="142" y="61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45" name="Freeform 410"/>
            <p:cNvSpPr>
              <a:spLocks noChangeArrowheads="1"/>
            </p:cNvSpPr>
            <p:nvPr/>
          </p:nvSpPr>
          <p:spPr bwMode="auto">
            <a:xfrm>
              <a:off x="3209925" y="4241799"/>
              <a:ext cx="103188" cy="103188"/>
            </a:xfrm>
            <a:custGeom>
              <a:avLst/>
              <a:gdLst>
                <a:gd name="T0" fmla="*/ 143 w 286"/>
                <a:gd name="T1" fmla="*/ 284 h 285"/>
                <a:gd name="T2" fmla="*/ 151 w 286"/>
                <a:gd name="T3" fmla="*/ 268 h 285"/>
                <a:gd name="T4" fmla="*/ 285 w 286"/>
                <a:gd name="T5" fmla="*/ 125 h 285"/>
                <a:gd name="T6" fmla="*/ 143 w 286"/>
                <a:gd name="T7" fmla="*/ 0 h 285"/>
                <a:gd name="T8" fmla="*/ 9 w 286"/>
                <a:gd name="T9" fmla="*/ 142 h 285"/>
                <a:gd name="T10" fmla="*/ 0 w 286"/>
                <a:gd name="T11" fmla="*/ 151 h 285"/>
                <a:gd name="T12" fmla="*/ 143 w 286"/>
                <a:gd name="T13" fmla="*/ 284 h 285"/>
                <a:gd name="T14" fmla="*/ 59 w 286"/>
                <a:gd name="T15" fmla="*/ 134 h 285"/>
                <a:gd name="T16" fmla="*/ 126 w 286"/>
                <a:gd name="T17" fmla="*/ 59 h 285"/>
                <a:gd name="T18" fmla="*/ 151 w 286"/>
                <a:gd name="T19" fmla="*/ 59 h 285"/>
                <a:gd name="T20" fmla="*/ 159 w 286"/>
                <a:gd name="T21" fmla="*/ 67 h 285"/>
                <a:gd name="T22" fmla="*/ 159 w 286"/>
                <a:gd name="T23" fmla="*/ 75 h 285"/>
                <a:gd name="T24" fmla="*/ 159 w 286"/>
                <a:gd name="T25" fmla="*/ 92 h 285"/>
                <a:gd name="T26" fmla="*/ 92 w 286"/>
                <a:gd name="T27" fmla="*/ 159 h 285"/>
                <a:gd name="T28" fmla="*/ 68 w 286"/>
                <a:gd name="T29" fmla="*/ 167 h 285"/>
                <a:gd name="T30" fmla="*/ 59 w 286"/>
                <a:gd name="T31" fmla="*/ 159 h 285"/>
                <a:gd name="T32" fmla="*/ 59 w 286"/>
                <a:gd name="T33" fmla="*/ 142 h 285"/>
                <a:gd name="T34" fmla="*/ 59 w 286"/>
                <a:gd name="T35" fmla="*/ 134 h 285"/>
                <a:gd name="T36" fmla="*/ 59 w 286"/>
                <a:gd name="T37" fmla="*/ 134 h 285"/>
                <a:gd name="T38" fmla="*/ 59 w 286"/>
                <a:gd name="T39" fmla="*/ 13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6" h="285">
                  <a:moveTo>
                    <a:pt x="143" y="284"/>
                  </a:moveTo>
                  <a:cubicBezTo>
                    <a:pt x="151" y="268"/>
                    <a:pt x="151" y="268"/>
                    <a:pt x="151" y="268"/>
                  </a:cubicBezTo>
                  <a:cubicBezTo>
                    <a:pt x="285" y="125"/>
                    <a:pt x="285" y="125"/>
                    <a:pt x="285" y="125"/>
                  </a:cubicBezTo>
                  <a:cubicBezTo>
                    <a:pt x="143" y="0"/>
                    <a:pt x="143" y="0"/>
                    <a:pt x="143" y="0"/>
                  </a:cubicBezTo>
                  <a:cubicBezTo>
                    <a:pt x="9" y="142"/>
                    <a:pt x="9" y="142"/>
                    <a:pt x="9" y="142"/>
                  </a:cubicBezTo>
                  <a:cubicBezTo>
                    <a:pt x="0" y="151"/>
                    <a:pt x="0" y="151"/>
                    <a:pt x="0" y="151"/>
                  </a:cubicBezTo>
                  <a:lnTo>
                    <a:pt x="143" y="284"/>
                  </a:lnTo>
                  <a:close/>
                  <a:moveTo>
                    <a:pt x="59" y="134"/>
                  </a:moveTo>
                  <a:cubicBezTo>
                    <a:pt x="126" y="59"/>
                    <a:pt x="126" y="59"/>
                    <a:pt x="126" y="59"/>
                  </a:cubicBezTo>
                  <a:cubicBezTo>
                    <a:pt x="134" y="50"/>
                    <a:pt x="143" y="50"/>
                    <a:pt x="151" y="59"/>
                  </a:cubicBezTo>
                  <a:cubicBezTo>
                    <a:pt x="159" y="67"/>
                    <a:pt x="159" y="67"/>
                    <a:pt x="159" y="67"/>
                  </a:cubicBezTo>
                  <a:lnTo>
                    <a:pt x="159" y="75"/>
                  </a:lnTo>
                  <a:cubicBezTo>
                    <a:pt x="159" y="84"/>
                    <a:pt x="159" y="84"/>
                    <a:pt x="159" y="92"/>
                  </a:cubicBezTo>
                  <a:cubicBezTo>
                    <a:pt x="92" y="159"/>
                    <a:pt x="92" y="159"/>
                    <a:pt x="92" y="159"/>
                  </a:cubicBezTo>
                  <a:cubicBezTo>
                    <a:pt x="84" y="167"/>
                    <a:pt x="76" y="167"/>
                    <a:pt x="68" y="167"/>
                  </a:cubicBezTo>
                  <a:cubicBezTo>
                    <a:pt x="59" y="159"/>
                    <a:pt x="59" y="159"/>
                    <a:pt x="59" y="159"/>
                  </a:cubicBezTo>
                  <a:cubicBezTo>
                    <a:pt x="59" y="151"/>
                    <a:pt x="59" y="151"/>
                    <a:pt x="59" y="142"/>
                  </a:cubicBezTo>
                  <a:lnTo>
                    <a:pt x="59" y="134"/>
                  </a:lnTo>
                  <a:close/>
                  <a:moveTo>
                    <a:pt x="59" y="134"/>
                  </a:moveTo>
                  <a:lnTo>
                    <a:pt x="59" y="1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sp>
          <p:nvSpPr>
            <p:cNvPr id="146" name="Freeform 411"/>
            <p:cNvSpPr>
              <a:spLocks noChangeArrowheads="1"/>
            </p:cNvSpPr>
            <p:nvPr/>
          </p:nvSpPr>
          <p:spPr bwMode="auto">
            <a:xfrm>
              <a:off x="3122613" y="4308474"/>
              <a:ext cx="127000" cy="103188"/>
            </a:xfrm>
            <a:custGeom>
              <a:avLst/>
              <a:gdLst>
                <a:gd name="T0" fmla="*/ 343 w 352"/>
                <a:gd name="T1" fmla="*/ 134 h 285"/>
                <a:gd name="T2" fmla="*/ 351 w 352"/>
                <a:gd name="T3" fmla="*/ 125 h 285"/>
                <a:gd name="T4" fmla="*/ 218 w 352"/>
                <a:gd name="T5" fmla="*/ 0 h 285"/>
                <a:gd name="T6" fmla="*/ 209 w 352"/>
                <a:gd name="T7" fmla="*/ 8 h 285"/>
                <a:gd name="T8" fmla="*/ 100 w 352"/>
                <a:gd name="T9" fmla="*/ 276 h 285"/>
                <a:gd name="T10" fmla="*/ 126 w 352"/>
                <a:gd name="T11" fmla="*/ 276 h 285"/>
                <a:gd name="T12" fmla="*/ 134 w 352"/>
                <a:gd name="T13" fmla="*/ 268 h 285"/>
                <a:gd name="T14" fmla="*/ 159 w 352"/>
                <a:gd name="T15" fmla="*/ 217 h 285"/>
                <a:gd name="T16" fmla="*/ 343 w 352"/>
                <a:gd name="T17" fmla="*/ 134 h 285"/>
                <a:gd name="T18" fmla="*/ 218 w 352"/>
                <a:gd name="T19" fmla="*/ 167 h 285"/>
                <a:gd name="T20" fmla="*/ 142 w 352"/>
                <a:gd name="T21" fmla="*/ 192 h 285"/>
                <a:gd name="T22" fmla="*/ 126 w 352"/>
                <a:gd name="T23" fmla="*/ 201 h 285"/>
                <a:gd name="T24" fmla="*/ 109 w 352"/>
                <a:gd name="T25" fmla="*/ 209 h 285"/>
                <a:gd name="T26" fmla="*/ 100 w 352"/>
                <a:gd name="T27" fmla="*/ 201 h 285"/>
                <a:gd name="T28" fmla="*/ 100 w 352"/>
                <a:gd name="T29" fmla="*/ 142 h 285"/>
                <a:gd name="T30" fmla="*/ 109 w 352"/>
                <a:gd name="T31" fmla="*/ 109 h 285"/>
                <a:gd name="T32" fmla="*/ 209 w 352"/>
                <a:gd name="T33" fmla="*/ 150 h 285"/>
                <a:gd name="T34" fmla="*/ 284 w 352"/>
                <a:gd name="T35" fmla="*/ 150 h 285"/>
                <a:gd name="T36" fmla="*/ 218 w 352"/>
                <a:gd name="T37" fmla="*/ 167 h 285"/>
                <a:gd name="T38" fmla="*/ 218 w 352"/>
                <a:gd name="T39" fmla="*/ 167 h 285"/>
                <a:gd name="T40" fmla="*/ 218 w 352"/>
                <a:gd name="T41" fmla="*/ 167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2" h="285">
                  <a:moveTo>
                    <a:pt x="343" y="134"/>
                  </a:moveTo>
                  <a:lnTo>
                    <a:pt x="351" y="125"/>
                  </a:lnTo>
                  <a:cubicBezTo>
                    <a:pt x="218" y="0"/>
                    <a:pt x="218" y="0"/>
                    <a:pt x="218" y="0"/>
                  </a:cubicBezTo>
                  <a:cubicBezTo>
                    <a:pt x="218" y="0"/>
                    <a:pt x="209" y="0"/>
                    <a:pt x="209" y="8"/>
                  </a:cubicBezTo>
                  <a:cubicBezTo>
                    <a:pt x="100" y="34"/>
                    <a:pt x="0" y="142"/>
                    <a:pt x="100" y="276"/>
                  </a:cubicBezTo>
                  <a:cubicBezTo>
                    <a:pt x="109" y="276"/>
                    <a:pt x="117" y="284"/>
                    <a:pt x="126" y="276"/>
                  </a:cubicBezTo>
                  <a:cubicBezTo>
                    <a:pt x="134" y="276"/>
                    <a:pt x="134" y="276"/>
                    <a:pt x="134" y="268"/>
                  </a:cubicBezTo>
                  <a:cubicBezTo>
                    <a:pt x="142" y="251"/>
                    <a:pt x="151" y="226"/>
                    <a:pt x="159" y="217"/>
                  </a:cubicBezTo>
                  <a:cubicBezTo>
                    <a:pt x="192" y="184"/>
                    <a:pt x="284" y="234"/>
                    <a:pt x="343" y="134"/>
                  </a:cubicBezTo>
                  <a:close/>
                  <a:moveTo>
                    <a:pt x="218" y="167"/>
                  </a:moveTo>
                  <a:cubicBezTo>
                    <a:pt x="184" y="167"/>
                    <a:pt x="159" y="167"/>
                    <a:pt x="142" y="192"/>
                  </a:cubicBezTo>
                  <a:cubicBezTo>
                    <a:pt x="134" y="192"/>
                    <a:pt x="134" y="201"/>
                    <a:pt x="126" y="201"/>
                  </a:cubicBezTo>
                  <a:cubicBezTo>
                    <a:pt x="126" y="209"/>
                    <a:pt x="117" y="209"/>
                    <a:pt x="109" y="209"/>
                  </a:cubicBezTo>
                  <a:lnTo>
                    <a:pt x="100" y="201"/>
                  </a:lnTo>
                  <a:cubicBezTo>
                    <a:pt x="92" y="176"/>
                    <a:pt x="92" y="159"/>
                    <a:pt x="100" y="142"/>
                  </a:cubicBezTo>
                  <a:cubicBezTo>
                    <a:pt x="100" y="125"/>
                    <a:pt x="109" y="117"/>
                    <a:pt x="109" y="109"/>
                  </a:cubicBezTo>
                  <a:cubicBezTo>
                    <a:pt x="142" y="134"/>
                    <a:pt x="167" y="150"/>
                    <a:pt x="209" y="150"/>
                  </a:cubicBezTo>
                  <a:cubicBezTo>
                    <a:pt x="234" y="142"/>
                    <a:pt x="259" y="150"/>
                    <a:pt x="284" y="150"/>
                  </a:cubicBezTo>
                  <a:cubicBezTo>
                    <a:pt x="259" y="167"/>
                    <a:pt x="234" y="167"/>
                    <a:pt x="218" y="167"/>
                  </a:cubicBezTo>
                  <a:close/>
                  <a:moveTo>
                    <a:pt x="218" y="167"/>
                  </a:moveTo>
                  <a:lnTo>
                    <a:pt x="218" y="1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dirty="0">
                <a:ea typeface="SimSun" charset="0"/>
              </a:endParaRPr>
            </a:p>
          </p:txBody>
        </p:sp>
      </p:grpSp>
      <p:sp>
        <p:nvSpPr>
          <p:cNvPr id="147" name="Freeform 290"/>
          <p:cNvSpPr>
            <a:spLocks noChangeArrowheads="1"/>
          </p:cNvSpPr>
          <p:nvPr/>
        </p:nvSpPr>
        <p:spPr bwMode="auto">
          <a:xfrm>
            <a:off x="7657737" y="6789547"/>
            <a:ext cx="1197282" cy="927342"/>
          </a:xfrm>
          <a:custGeom>
            <a:avLst/>
            <a:gdLst>
              <a:gd name="T0" fmla="*/ 995 w 996"/>
              <a:gd name="T1" fmla="*/ 409 h 770"/>
              <a:gd name="T2" fmla="*/ 836 w 996"/>
              <a:gd name="T3" fmla="*/ 409 h 770"/>
              <a:gd name="T4" fmla="*/ 543 w 996"/>
              <a:gd name="T5" fmla="*/ 192 h 770"/>
              <a:gd name="T6" fmla="*/ 384 w 996"/>
              <a:gd name="T7" fmla="*/ 275 h 770"/>
              <a:gd name="T8" fmla="*/ 360 w 996"/>
              <a:gd name="T9" fmla="*/ 158 h 770"/>
              <a:gd name="T10" fmla="*/ 702 w 996"/>
              <a:gd name="T11" fmla="*/ 33 h 770"/>
              <a:gd name="T12" fmla="*/ 836 w 996"/>
              <a:gd name="T13" fmla="*/ 133 h 770"/>
              <a:gd name="T14" fmla="*/ 334 w 996"/>
              <a:gd name="T15" fmla="*/ 626 h 770"/>
              <a:gd name="T16" fmla="*/ 276 w 996"/>
              <a:gd name="T17" fmla="*/ 551 h 770"/>
              <a:gd name="T18" fmla="*/ 209 w 996"/>
              <a:gd name="T19" fmla="*/ 484 h 770"/>
              <a:gd name="T20" fmla="*/ 109 w 996"/>
              <a:gd name="T21" fmla="*/ 434 h 770"/>
              <a:gd name="T22" fmla="*/ 159 w 996"/>
              <a:gd name="T23" fmla="*/ 535 h 770"/>
              <a:gd name="T24" fmla="*/ 226 w 996"/>
              <a:gd name="T25" fmla="*/ 602 h 770"/>
              <a:gd name="T26" fmla="*/ 293 w 996"/>
              <a:gd name="T27" fmla="*/ 668 h 770"/>
              <a:gd name="T28" fmla="*/ 393 w 996"/>
              <a:gd name="T29" fmla="*/ 727 h 770"/>
              <a:gd name="T30" fmla="*/ 334 w 996"/>
              <a:gd name="T31" fmla="*/ 626 h 770"/>
              <a:gd name="T32" fmla="*/ 594 w 996"/>
              <a:gd name="T33" fmla="*/ 267 h 770"/>
              <a:gd name="T34" fmla="*/ 443 w 996"/>
              <a:gd name="T35" fmla="*/ 301 h 770"/>
              <a:gd name="T36" fmla="*/ 284 w 996"/>
              <a:gd name="T37" fmla="*/ 217 h 770"/>
              <a:gd name="T38" fmla="*/ 460 w 996"/>
              <a:gd name="T39" fmla="*/ 50 h 770"/>
              <a:gd name="T40" fmla="*/ 184 w 996"/>
              <a:gd name="T41" fmla="*/ 100 h 770"/>
              <a:gd name="T42" fmla="*/ 0 w 996"/>
              <a:gd name="T43" fmla="*/ 66 h 770"/>
              <a:gd name="T44" fmla="*/ 50 w 996"/>
              <a:gd name="T45" fmla="*/ 443 h 770"/>
              <a:gd name="T46" fmla="*/ 234 w 996"/>
              <a:gd name="T47" fmla="*/ 392 h 770"/>
              <a:gd name="T48" fmla="*/ 293 w 996"/>
              <a:gd name="T49" fmla="*/ 468 h 770"/>
              <a:gd name="T50" fmla="*/ 360 w 996"/>
              <a:gd name="T51" fmla="*/ 535 h 770"/>
              <a:gd name="T52" fmla="*/ 426 w 996"/>
              <a:gd name="T53" fmla="*/ 610 h 770"/>
              <a:gd name="T54" fmla="*/ 477 w 996"/>
              <a:gd name="T55" fmla="*/ 727 h 770"/>
              <a:gd name="T56" fmla="*/ 543 w 996"/>
              <a:gd name="T57" fmla="*/ 660 h 770"/>
              <a:gd name="T58" fmla="*/ 485 w 996"/>
              <a:gd name="T59" fmla="*/ 585 h 770"/>
              <a:gd name="T60" fmla="*/ 569 w 996"/>
              <a:gd name="T61" fmla="*/ 668 h 770"/>
              <a:gd name="T62" fmla="*/ 627 w 996"/>
              <a:gd name="T63" fmla="*/ 602 h 770"/>
              <a:gd name="T64" fmla="*/ 652 w 996"/>
              <a:gd name="T65" fmla="*/ 610 h 770"/>
              <a:gd name="T66" fmla="*/ 719 w 996"/>
              <a:gd name="T67" fmla="*/ 543 h 770"/>
              <a:gd name="T68" fmla="*/ 727 w 996"/>
              <a:gd name="T69" fmla="*/ 526 h 770"/>
              <a:gd name="T70" fmla="*/ 786 w 996"/>
              <a:gd name="T71" fmla="*/ 535 h 770"/>
              <a:gd name="T72" fmla="*/ 786 w 996"/>
              <a:gd name="T73" fmla="*/ 468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6" h="770">
                <a:moveTo>
                  <a:pt x="995" y="100"/>
                </a:moveTo>
                <a:cubicBezTo>
                  <a:pt x="995" y="409"/>
                  <a:pt x="995" y="409"/>
                  <a:pt x="995" y="409"/>
                </a:cubicBezTo>
                <a:cubicBezTo>
                  <a:pt x="995" y="409"/>
                  <a:pt x="928" y="426"/>
                  <a:pt x="920" y="426"/>
                </a:cubicBezTo>
                <a:cubicBezTo>
                  <a:pt x="903" y="426"/>
                  <a:pt x="861" y="443"/>
                  <a:pt x="836" y="409"/>
                </a:cubicBezTo>
                <a:cubicBezTo>
                  <a:pt x="786" y="367"/>
                  <a:pt x="619" y="192"/>
                  <a:pt x="619" y="192"/>
                </a:cubicBezTo>
                <a:cubicBezTo>
                  <a:pt x="619" y="192"/>
                  <a:pt x="594" y="167"/>
                  <a:pt x="543" y="192"/>
                </a:cubicBezTo>
                <a:cubicBezTo>
                  <a:pt x="502" y="217"/>
                  <a:pt x="443" y="250"/>
                  <a:pt x="418" y="259"/>
                </a:cubicBezTo>
                <a:cubicBezTo>
                  <a:pt x="410" y="267"/>
                  <a:pt x="393" y="275"/>
                  <a:pt x="384" y="275"/>
                </a:cubicBezTo>
                <a:cubicBezTo>
                  <a:pt x="351" y="275"/>
                  <a:pt x="326" y="242"/>
                  <a:pt x="326" y="209"/>
                </a:cubicBezTo>
                <a:cubicBezTo>
                  <a:pt x="326" y="183"/>
                  <a:pt x="343" y="167"/>
                  <a:pt x="360" y="158"/>
                </a:cubicBezTo>
                <a:cubicBezTo>
                  <a:pt x="426" y="116"/>
                  <a:pt x="552" y="50"/>
                  <a:pt x="602" y="16"/>
                </a:cubicBezTo>
                <a:cubicBezTo>
                  <a:pt x="635" y="0"/>
                  <a:pt x="652" y="0"/>
                  <a:pt x="702" y="33"/>
                </a:cubicBezTo>
                <a:cubicBezTo>
                  <a:pt x="752" y="83"/>
                  <a:pt x="803" y="125"/>
                  <a:pt x="803" y="125"/>
                </a:cubicBezTo>
                <a:cubicBezTo>
                  <a:pt x="803" y="125"/>
                  <a:pt x="819" y="133"/>
                  <a:pt x="836" y="133"/>
                </a:cubicBezTo>
                <a:cubicBezTo>
                  <a:pt x="878" y="125"/>
                  <a:pt x="995" y="100"/>
                  <a:pt x="995" y="100"/>
                </a:cubicBezTo>
                <a:close/>
                <a:moveTo>
                  <a:pt x="334" y="626"/>
                </a:moveTo>
                <a:cubicBezTo>
                  <a:pt x="343" y="610"/>
                  <a:pt x="343" y="585"/>
                  <a:pt x="326" y="568"/>
                </a:cubicBezTo>
                <a:cubicBezTo>
                  <a:pt x="309" y="551"/>
                  <a:pt x="293" y="551"/>
                  <a:pt x="276" y="551"/>
                </a:cubicBezTo>
                <a:cubicBezTo>
                  <a:pt x="276" y="535"/>
                  <a:pt x="276" y="510"/>
                  <a:pt x="259" y="501"/>
                </a:cubicBezTo>
                <a:cubicBezTo>
                  <a:pt x="251" y="484"/>
                  <a:pt x="226" y="476"/>
                  <a:pt x="209" y="484"/>
                </a:cubicBezTo>
                <a:cubicBezTo>
                  <a:pt x="217" y="468"/>
                  <a:pt x="209" y="443"/>
                  <a:pt x="201" y="426"/>
                </a:cubicBezTo>
                <a:cubicBezTo>
                  <a:pt x="176" y="401"/>
                  <a:pt x="134" y="409"/>
                  <a:pt x="109" y="434"/>
                </a:cubicBezTo>
                <a:cubicBezTo>
                  <a:pt x="92" y="451"/>
                  <a:pt x="75" y="501"/>
                  <a:pt x="92" y="526"/>
                </a:cubicBezTo>
                <a:cubicBezTo>
                  <a:pt x="117" y="551"/>
                  <a:pt x="142" y="535"/>
                  <a:pt x="159" y="535"/>
                </a:cubicBezTo>
                <a:cubicBezTo>
                  <a:pt x="159" y="551"/>
                  <a:pt x="142" y="568"/>
                  <a:pt x="159" y="593"/>
                </a:cubicBezTo>
                <a:cubicBezTo>
                  <a:pt x="176" y="618"/>
                  <a:pt x="209" y="602"/>
                  <a:pt x="226" y="602"/>
                </a:cubicBezTo>
                <a:cubicBezTo>
                  <a:pt x="217" y="618"/>
                  <a:pt x="201" y="643"/>
                  <a:pt x="226" y="668"/>
                </a:cubicBezTo>
                <a:cubicBezTo>
                  <a:pt x="242" y="685"/>
                  <a:pt x="276" y="677"/>
                  <a:pt x="293" y="668"/>
                </a:cubicBezTo>
                <a:cubicBezTo>
                  <a:pt x="284" y="693"/>
                  <a:pt x="268" y="710"/>
                  <a:pt x="293" y="744"/>
                </a:cubicBezTo>
                <a:cubicBezTo>
                  <a:pt x="318" y="769"/>
                  <a:pt x="368" y="752"/>
                  <a:pt x="393" y="727"/>
                </a:cubicBezTo>
                <a:cubicBezTo>
                  <a:pt x="418" y="702"/>
                  <a:pt x="418" y="668"/>
                  <a:pt x="393" y="643"/>
                </a:cubicBezTo>
                <a:cubicBezTo>
                  <a:pt x="376" y="626"/>
                  <a:pt x="360" y="626"/>
                  <a:pt x="334" y="626"/>
                </a:cubicBezTo>
                <a:close/>
                <a:moveTo>
                  <a:pt x="786" y="468"/>
                </a:moveTo>
                <a:cubicBezTo>
                  <a:pt x="610" y="284"/>
                  <a:pt x="694" y="367"/>
                  <a:pt x="594" y="267"/>
                </a:cubicBezTo>
                <a:cubicBezTo>
                  <a:pt x="594" y="267"/>
                  <a:pt x="569" y="234"/>
                  <a:pt x="527" y="259"/>
                </a:cubicBezTo>
                <a:cubicBezTo>
                  <a:pt x="502" y="267"/>
                  <a:pt x="468" y="284"/>
                  <a:pt x="443" y="301"/>
                </a:cubicBezTo>
                <a:cubicBezTo>
                  <a:pt x="418" y="309"/>
                  <a:pt x="393" y="317"/>
                  <a:pt x="384" y="317"/>
                </a:cubicBezTo>
                <a:cubicBezTo>
                  <a:pt x="326" y="317"/>
                  <a:pt x="284" y="267"/>
                  <a:pt x="284" y="217"/>
                </a:cubicBezTo>
                <a:cubicBezTo>
                  <a:pt x="284" y="175"/>
                  <a:pt x="301" y="142"/>
                  <a:pt x="334" y="125"/>
                </a:cubicBezTo>
                <a:cubicBezTo>
                  <a:pt x="368" y="100"/>
                  <a:pt x="460" y="50"/>
                  <a:pt x="460" y="50"/>
                </a:cubicBezTo>
                <a:cubicBezTo>
                  <a:pt x="460" y="50"/>
                  <a:pt x="435" y="8"/>
                  <a:pt x="376" y="8"/>
                </a:cubicBezTo>
                <a:cubicBezTo>
                  <a:pt x="309" y="8"/>
                  <a:pt x="184" y="100"/>
                  <a:pt x="184" y="100"/>
                </a:cubicBezTo>
                <a:cubicBezTo>
                  <a:pt x="184" y="100"/>
                  <a:pt x="150" y="116"/>
                  <a:pt x="100" y="100"/>
                </a:cubicBezTo>
                <a:cubicBezTo>
                  <a:pt x="0" y="66"/>
                  <a:pt x="0" y="66"/>
                  <a:pt x="0" y="66"/>
                </a:cubicBezTo>
                <a:cubicBezTo>
                  <a:pt x="0" y="426"/>
                  <a:pt x="0" y="426"/>
                  <a:pt x="0" y="426"/>
                </a:cubicBezTo>
                <a:cubicBezTo>
                  <a:pt x="0" y="426"/>
                  <a:pt x="25" y="434"/>
                  <a:pt x="50" y="443"/>
                </a:cubicBezTo>
                <a:cubicBezTo>
                  <a:pt x="59" y="426"/>
                  <a:pt x="67" y="409"/>
                  <a:pt x="83" y="392"/>
                </a:cubicBezTo>
                <a:cubicBezTo>
                  <a:pt x="125" y="351"/>
                  <a:pt x="192" y="351"/>
                  <a:pt x="234" y="392"/>
                </a:cubicBezTo>
                <a:cubicBezTo>
                  <a:pt x="242" y="409"/>
                  <a:pt x="251" y="417"/>
                  <a:pt x="251" y="434"/>
                </a:cubicBezTo>
                <a:cubicBezTo>
                  <a:pt x="268" y="443"/>
                  <a:pt x="284" y="451"/>
                  <a:pt x="293" y="468"/>
                </a:cubicBezTo>
                <a:cubicBezTo>
                  <a:pt x="309" y="476"/>
                  <a:pt x="318" y="493"/>
                  <a:pt x="318" y="510"/>
                </a:cubicBezTo>
                <a:cubicBezTo>
                  <a:pt x="334" y="510"/>
                  <a:pt x="351" y="518"/>
                  <a:pt x="360" y="535"/>
                </a:cubicBezTo>
                <a:cubicBezTo>
                  <a:pt x="376" y="551"/>
                  <a:pt x="384" y="568"/>
                  <a:pt x="384" y="585"/>
                </a:cubicBezTo>
                <a:cubicBezTo>
                  <a:pt x="401" y="585"/>
                  <a:pt x="418" y="593"/>
                  <a:pt x="426" y="610"/>
                </a:cubicBezTo>
                <a:cubicBezTo>
                  <a:pt x="451" y="635"/>
                  <a:pt x="460" y="668"/>
                  <a:pt x="451" y="702"/>
                </a:cubicBezTo>
                <a:cubicBezTo>
                  <a:pt x="460" y="702"/>
                  <a:pt x="468" y="718"/>
                  <a:pt x="477" y="727"/>
                </a:cubicBezTo>
                <a:cubicBezTo>
                  <a:pt x="493" y="744"/>
                  <a:pt x="527" y="744"/>
                  <a:pt x="543" y="727"/>
                </a:cubicBezTo>
                <a:cubicBezTo>
                  <a:pt x="560" y="710"/>
                  <a:pt x="560" y="677"/>
                  <a:pt x="543" y="660"/>
                </a:cubicBezTo>
                <a:lnTo>
                  <a:pt x="535" y="660"/>
                </a:lnTo>
                <a:cubicBezTo>
                  <a:pt x="485" y="602"/>
                  <a:pt x="477" y="593"/>
                  <a:pt x="485" y="585"/>
                </a:cubicBezTo>
                <a:cubicBezTo>
                  <a:pt x="493" y="585"/>
                  <a:pt x="502" y="593"/>
                  <a:pt x="560" y="660"/>
                </a:cubicBezTo>
                <a:cubicBezTo>
                  <a:pt x="569" y="668"/>
                  <a:pt x="569" y="668"/>
                  <a:pt x="569" y="668"/>
                </a:cubicBezTo>
                <a:cubicBezTo>
                  <a:pt x="585" y="685"/>
                  <a:pt x="610" y="685"/>
                  <a:pt x="627" y="668"/>
                </a:cubicBezTo>
                <a:cubicBezTo>
                  <a:pt x="644" y="652"/>
                  <a:pt x="644" y="618"/>
                  <a:pt x="627" y="602"/>
                </a:cubicBezTo>
                <a:cubicBezTo>
                  <a:pt x="569" y="535"/>
                  <a:pt x="560" y="526"/>
                  <a:pt x="560" y="518"/>
                </a:cubicBezTo>
                <a:cubicBezTo>
                  <a:pt x="569" y="518"/>
                  <a:pt x="594" y="551"/>
                  <a:pt x="652" y="610"/>
                </a:cubicBezTo>
                <a:cubicBezTo>
                  <a:pt x="669" y="626"/>
                  <a:pt x="702" y="626"/>
                  <a:pt x="719" y="610"/>
                </a:cubicBezTo>
                <a:cubicBezTo>
                  <a:pt x="727" y="593"/>
                  <a:pt x="736" y="568"/>
                  <a:pt x="719" y="543"/>
                </a:cubicBezTo>
                <a:cubicBezTo>
                  <a:pt x="644" y="468"/>
                  <a:pt x="644" y="468"/>
                  <a:pt x="652" y="459"/>
                </a:cubicBezTo>
                <a:lnTo>
                  <a:pt x="727" y="526"/>
                </a:lnTo>
                <a:cubicBezTo>
                  <a:pt x="727" y="535"/>
                  <a:pt x="727" y="535"/>
                  <a:pt x="727" y="535"/>
                </a:cubicBezTo>
                <a:cubicBezTo>
                  <a:pt x="744" y="551"/>
                  <a:pt x="769" y="551"/>
                  <a:pt x="786" y="535"/>
                </a:cubicBezTo>
                <a:cubicBezTo>
                  <a:pt x="803" y="510"/>
                  <a:pt x="803" y="484"/>
                  <a:pt x="786" y="468"/>
                </a:cubicBezTo>
                <a:close/>
                <a:moveTo>
                  <a:pt x="786" y="468"/>
                </a:moveTo>
                <a:lnTo>
                  <a:pt x="786" y="468"/>
                </a:lnTo>
                <a:close/>
              </a:path>
            </a:pathLst>
          </a:custGeom>
          <a:solidFill>
            <a:schemeClr val="accent2"/>
          </a:solidFill>
          <a:ln>
            <a:noFill/>
          </a:ln>
          <a:effectLst/>
          <a:extLst/>
        </p:spPr>
        <p:txBody>
          <a:bodyPr wrap="none" lIns="243785" tIns="121892" rIns="243785" bIns="121892" anchor="ctr"/>
          <a:lstStyle/>
          <a:p>
            <a:pPr>
              <a:defRPr/>
            </a:pPr>
            <a:endParaRPr lang="en-US" dirty="0">
              <a:ea typeface="SimSun" charset="0"/>
            </a:endParaRPr>
          </a:p>
        </p:txBody>
      </p:sp>
      <p:sp>
        <p:nvSpPr>
          <p:cNvPr id="148" name="Freeform 417"/>
          <p:cNvSpPr>
            <a:spLocks noChangeArrowheads="1"/>
          </p:cNvSpPr>
          <p:nvPr/>
        </p:nvSpPr>
        <p:spPr bwMode="auto">
          <a:xfrm>
            <a:off x="16178191" y="3084203"/>
            <a:ext cx="1086031" cy="1086314"/>
          </a:xfrm>
          <a:custGeom>
            <a:avLst/>
            <a:gdLst>
              <a:gd name="T0" fmla="*/ 0 w 904"/>
              <a:gd name="T1" fmla="*/ 686 h 904"/>
              <a:gd name="T2" fmla="*/ 218 w 904"/>
              <a:gd name="T3" fmla="*/ 903 h 904"/>
              <a:gd name="T4" fmla="*/ 0 w 904"/>
              <a:gd name="T5" fmla="*/ 903 h 904"/>
              <a:gd name="T6" fmla="*/ 0 w 904"/>
              <a:gd name="T7" fmla="*/ 686 h 904"/>
              <a:gd name="T8" fmla="*/ 552 w 904"/>
              <a:gd name="T9" fmla="*/ 42 h 904"/>
              <a:gd name="T10" fmla="*/ 627 w 904"/>
              <a:gd name="T11" fmla="*/ 276 h 904"/>
              <a:gd name="T12" fmla="*/ 861 w 904"/>
              <a:gd name="T13" fmla="*/ 351 h 904"/>
              <a:gd name="T14" fmla="*/ 786 w 904"/>
              <a:gd name="T15" fmla="*/ 117 h 904"/>
              <a:gd name="T16" fmla="*/ 552 w 904"/>
              <a:gd name="T17" fmla="*/ 42 h 904"/>
              <a:gd name="T18" fmla="*/ 677 w 904"/>
              <a:gd name="T19" fmla="*/ 385 h 904"/>
              <a:gd name="T20" fmla="*/ 276 w 904"/>
              <a:gd name="T21" fmla="*/ 778 h 904"/>
              <a:gd name="T22" fmla="*/ 360 w 904"/>
              <a:gd name="T23" fmla="*/ 862 h 904"/>
              <a:gd name="T24" fmla="*/ 795 w 904"/>
              <a:gd name="T25" fmla="*/ 427 h 904"/>
              <a:gd name="T26" fmla="*/ 677 w 904"/>
              <a:gd name="T27" fmla="*/ 385 h 904"/>
              <a:gd name="T28" fmla="*/ 594 w 904"/>
              <a:gd name="T29" fmla="*/ 318 h 904"/>
              <a:gd name="T30" fmla="*/ 552 w 904"/>
              <a:gd name="T31" fmla="*/ 276 h 904"/>
              <a:gd name="T32" fmla="*/ 159 w 904"/>
              <a:gd name="T33" fmla="*/ 661 h 904"/>
              <a:gd name="T34" fmla="*/ 243 w 904"/>
              <a:gd name="T35" fmla="*/ 744 h 904"/>
              <a:gd name="T36" fmla="*/ 636 w 904"/>
              <a:gd name="T37" fmla="*/ 351 h 904"/>
              <a:gd name="T38" fmla="*/ 594 w 904"/>
              <a:gd name="T39" fmla="*/ 318 h 904"/>
              <a:gd name="T40" fmla="*/ 477 w 904"/>
              <a:gd name="T41" fmla="*/ 109 h 904"/>
              <a:gd name="T42" fmla="*/ 50 w 904"/>
              <a:gd name="T43" fmla="*/ 544 h 904"/>
              <a:gd name="T44" fmla="*/ 126 w 904"/>
              <a:gd name="T45" fmla="*/ 628 h 904"/>
              <a:gd name="T46" fmla="*/ 519 w 904"/>
              <a:gd name="T47" fmla="*/ 226 h 904"/>
              <a:gd name="T48" fmla="*/ 477 w 904"/>
              <a:gd name="T49" fmla="*/ 109 h 904"/>
              <a:gd name="T50" fmla="*/ 477 w 904"/>
              <a:gd name="T51" fmla="*/ 109 h 904"/>
              <a:gd name="T52" fmla="*/ 477 w 904"/>
              <a:gd name="T53" fmla="*/ 109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4" h="904">
                <a:moveTo>
                  <a:pt x="0" y="686"/>
                </a:moveTo>
                <a:cubicBezTo>
                  <a:pt x="218" y="903"/>
                  <a:pt x="218" y="903"/>
                  <a:pt x="218" y="903"/>
                </a:cubicBezTo>
                <a:cubicBezTo>
                  <a:pt x="0" y="903"/>
                  <a:pt x="0" y="903"/>
                  <a:pt x="0" y="903"/>
                </a:cubicBezTo>
                <a:lnTo>
                  <a:pt x="0" y="686"/>
                </a:lnTo>
                <a:close/>
                <a:moveTo>
                  <a:pt x="552" y="42"/>
                </a:moveTo>
                <a:cubicBezTo>
                  <a:pt x="510" y="84"/>
                  <a:pt x="544" y="193"/>
                  <a:pt x="627" y="276"/>
                </a:cubicBezTo>
                <a:cubicBezTo>
                  <a:pt x="719" y="360"/>
                  <a:pt x="820" y="393"/>
                  <a:pt x="861" y="351"/>
                </a:cubicBezTo>
                <a:cubicBezTo>
                  <a:pt x="903" y="310"/>
                  <a:pt x="870" y="209"/>
                  <a:pt x="786" y="117"/>
                </a:cubicBezTo>
                <a:cubicBezTo>
                  <a:pt x="703" y="34"/>
                  <a:pt x="594" y="0"/>
                  <a:pt x="552" y="42"/>
                </a:cubicBezTo>
                <a:close/>
                <a:moveTo>
                  <a:pt x="677" y="385"/>
                </a:moveTo>
                <a:cubicBezTo>
                  <a:pt x="276" y="778"/>
                  <a:pt x="276" y="778"/>
                  <a:pt x="276" y="778"/>
                </a:cubicBezTo>
                <a:cubicBezTo>
                  <a:pt x="360" y="862"/>
                  <a:pt x="360" y="862"/>
                  <a:pt x="360" y="862"/>
                </a:cubicBezTo>
                <a:cubicBezTo>
                  <a:pt x="795" y="427"/>
                  <a:pt x="795" y="427"/>
                  <a:pt x="795" y="427"/>
                </a:cubicBezTo>
                <a:cubicBezTo>
                  <a:pt x="753" y="418"/>
                  <a:pt x="719" y="410"/>
                  <a:pt x="677" y="385"/>
                </a:cubicBezTo>
                <a:close/>
                <a:moveTo>
                  <a:pt x="594" y="318"/>
                </a:moveTo>
                <a:cubicBezTo>
                  <a:pt x="577" y="301"/>
                  <a:pt x="569" y="285"/>
                  <a:pt x="552" y="276"/>
                </a:cubicBezTo>
                <a:cubicBezTo>
                  <a:pt x="159" y="661"/>
                  <a:pt x="159" y="661"/>
                  <a:pt x="159" y="661"/>
                </a:cubicBezTo>
                <a:cubicBezTo>
                  <a:pt x="243" y="744"/>
                  <a:pt x="243" y="744"/>
                  <a:pt x="243" y="744"/>
                </a:cubicBezTo>
                <a:cubicBezTo>
                  <a:pt x="636" y="351"/>
                  <a:pt x="636" y="351"/>
                  <a:pt x="636" y="351"/>
                </a:cubicBezTo>
                <a:cubicBezTo>
                  <a:pt x="619" y="343"/>
                  <a:pt x="602" y="327"/>
                  <a:pt x="594" y="318"/>
                </a:cubicBezTo>
                <a:close/>
                <a:moveTo>
                  <a:pt x="477" y="109"/>
                </a:moveTo>
                <a:cubicBezTo>
                  <a:pt x="50" y="544"/>
                  <a:pt x="50" y="544"/>
                  <a:pt x="50" y="544"/>
                </a:cubicBezTo>
                <a:cubicBezTo>
                  <a:pt x="126" y="628"/>
                  <a:pt x="126" y="628"/>
                  <a:pt x="126" y="628"/>
                </a:cubicBezTo>
                <a:cubicBezTo>
                  <a:pt x="519" y="226"/>
                  <a:pt x="519" y="226"/>
                  <a:pt x="519" y="226"/>
                </a:cubicBezTo>
                <a:cubicBezTo>
                  <a:pt x="502" y="184"/>
                  <a:pt x="485" y="151"/>
                  <a:pt x="477" y="109"/>
                </a:cubicBezTo>
                <a:close/>
                <a:moveTo>
                  <a:pt x="477" y="109"/>
                </a:moveTo>
                <a:lnTo>
                  <a:pt x="477" y="109"/>
                </a:lnTo>
                <a:close/>
              </a:path>
            </a:pathLst>
          </a:custGeom>
          <a:solidFill>
            <a:schemeClr val="accent5"/>
          </a:solidFill>
          <a:ln>
            <a:noFill/>
          </a:ln>
          <a:effectLst/>
          <a:extLst/>
        </p:spPr>
        <p:txBody>
          <a:bodyPr wrap="none" lIns="243785" tIns="121892" rIns="243785" bIns="121892" anchor="ctr"/>
          <a:lstStyle/>
          <a:p>
            <a:pPr>
              <a:defRPr/>
            </a:pPr>
            <a:endParaRPr lang="en-US" dirty="0">
              <a:ea typeface="SimSun" charset="0"/>
            </a:endParaRPr>
          </a:p>
        </p:txBody>
      </p:sp>
      <p:sp>
        <p:nvSpPr>
          <p:cNvPr id="149" name="Freeform 237"/>
          <p:cNvSpPr>
            <a:spLocks noChangeArrowheads="1"/>
          </p:cNvSpPr>
          <p:nvPr/>
        </p:nvSpPr>
        <p:spPr bwMode="auto">
          <a:xfrm>
            <a:off x="17356060" y="6490179"/>
            <a:ext cx="1222292" cy="897918"/>
          </a:xfrm>
          <a:custGeom>
            <a:avLst/>
            <a:gdLst>
              <a:gd name="T0" fmla="*/ 586 w 1347"/>
              <a:gd name="T1" fmla="*/ 602 h 987"/>
              <a:gd name="T2" fmla="*/ 502 w 1347"/>
              <a:gd name="T3" fmla="*/ 535 h 987"/>
              <a:gd name="T4" fmla="*/ 42 w 1347"/>
              <a:gd name="T5" fmla="*/ 117 h 987"/>
              <a:gd name="T6" fmla="*/ 17 w 1347"/>
              <a:gd name="T7" fmla="*/ 33 h 987"/>
              <a:gd name="T8" fmla="*/ 92 w 1347"/>
              <a:gd name="T9" fmla="*/ 0 h 987"/>
              <a:gd name="T10" fmla="*/ 1255 w 1347"/>
              <a:gd name="T11" fmla="*/ 0 h 987"/>
              <a:gd name="T12" fmla="*/ 1330 w 1347"/>
              <a:gd name="T13" fmla="*/ 41 h 987"/>
              <a:gd name="T14" fmla="*/ 1305 w 1347"/>
              <a:gd name="T15" fmla="*/ 125 h 987"/>
              <a:gd name="T16" fmla="*/ 803 w 1347"/>
              <a:gd name="T17" fmla="*/ 576 h 987"/>
              <a:gd name="T18" fmla="*/ 586 w 1347"/>
              <a:gd name="T19" fmla="*/ 602 h 987"/>
              <a:gd name="T20" fmla="*/ 92 w 1347"/>
              <a:gd name="T21" fmla="*/ 986 h 987"/>
              <a:gd name="T22" fmla="*/ 0 w 1347"/>
              <a:gd name="T23" fmla="*/ 894 h 987"/>
              <a:gd name="T24" fmla="*/ 0 w 1347"/>
              <a:gd name="T25" fmla="*/ 225 h 987"/>
              <a:gd name="T26" fmla="*/ 42 w 1347"/>
              <a:gd name="T27" fmla="*/ 217 h 987"/>
              <a:gd name="T28" fmla="*/ 234 w 1347"/>
              <a:gd name="T29" fmla="*/ 409 h 987"/>
              <a:gd name="T30" fmla="*/ 251 w 1347"/>
              <a:gd name="T31" fmla="*/ 493 h 987"/>
              <a:gd name="T32" fmla="*/ 109 w 1347"/>
              <a:gd name="T33" fmla="*/ 827 h 987"/>
              <a:gd name="T34" fmla="*/ 126 w 1347"/>
              <a:gd name="T35" fmla="*/ 827 h 987"/>
              <a:gd name="T36" fmla="*/ 318 w 1347"/>
              <a:gd name="T37" fmla="*/ 576 h 987"/>
              <a:gd name="T38" fmla="*/ 393 w 1347"/>
              <a:gd name="T39" fmla="*/ 568 h 987"/>
              <a:gd name="T40" fmla="*/ 477 w 1347"/>
              <a:gd name="T41" fmla="*/ 643 h 987"/>
              <a:gd name="T42" fmla="*/ 569 w 1347"/>
              <a:gd name="T43" fmla="*/ 694 h 987"/>
              <a:gd name="T44" fmla="*/ 820 w 1347"/>
              <a:gd name="T45" fmla="*/ 677 h 987"/>
              <a:gd name="T46" fmla="*/ 945 w 1347"/>
              <a:gd name="T47" fmla="*/ 568 h 987"/>
              <a:gd name="T48" fmla="*/ 1020 w 1347"/>
              <a:gd name="T49" fmla="*/ 576 h 987"/>
              <a:gd name="T50" fmla="*/ 1229 w 1347"/>
              <a:gd name="T51" fmla="*/ 853 h 987"/>
              <a:gd name="T52" fmla="*/ 1238 w 1347"/>
              <a:gd name="T53" fmla="*/ 844 h 987"/>
              <a:gd name="T54" fmla="*/ 1096 w 1347"/>
              <a:gd name="T55" fmla="*/ 493 h 987"/>
              <a:gd name="T56" fmla="*/ 1112 w 1347"/>
              <a:gd name="T57" fmla="*/ 409 h 987"/>
              <a:gd name="T58" fmla="*/ 1313 w 1347"/>
              <a:gd name="T59" fmla="*/ 217 h 987"/>
              <a:gd name="T60" fmla="*/ 1346 w 1347"/>
              <a:gd name="T61" fmla="*/ 225 h 987"/>
              <a:gd name="T62" fmla="*/ 1346 w 1347"/>
              <a:gd name="T63" fmla="*/ 903 h 987"/>
              <a:gd name="T64" fmla="*/ 1246 w 1347"/>
              <a:gd name="T65" fmla="*/ 986 h 987"/>
              <a:gd name="T66" fmla="*/ 92 w 1347"/>
              <a:gd name="T67" fmla="*/ 986 h 987"/>
              <a:gd name="T68" fmla="*/ 92 w 1347"/>
              <a:gd name="T69" fmla="*/ 986 h 987"/>
              <a:gd name="T70" fmla="*/ 92 w 1347"/>
              <a:gd name="T71" fmla="*/ 986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47" h="987">
                <a:moveTo>
                  <a:pt x="586" y="602"/>
                </a:moveTo>
                <a:cubicBezTo>
                  <a:pt x="561" y="585"/>
                  <a:pt x="519" y="560"/>
                  <a:pt x="502" y="535"/>
                </a:cubicBezTo>
                <a:cubicBezTo>
                  <a:pt x="42" y="117"/>
                  <a:pt x="42" y="117"/>
                  <a:pt x="42" y="117"/>
                </a:cubicBezTo>
                <a:cubicBezTo>
                  <a:pt x="26" y="100"/>
                  <a:pt x="9" y="58"/>
                  <a:pt x="17" y="33"/>
                </a:cubicBezTo>
                <a:cubicBezTo>
                  <a:pt x="34" y="17"/>
                  <a:pt x="51" y="0"/>
                  <a:pt x="92" y="0"/>
                </a:cubicBezTo>
                <a:cubicBezTo>
                  <a:pt x="1255" y="0"/>
                  <a:pt x="1255" y="0"/>
                  <a:pt x="1255" y="0"/>
                </a:cubicBezTo>
                <a:cubicBezTo>
                  <a:pt x="1255" y="0"/>
                  <a:pt x="1305" y="0"/>
                  <a:pt x="1330" y="41"/>
                </a:cubicBezTo>
                <a:cubicBezTo>
                  <a:pt x="1346" y="67"/>
                  <a:pt x="1330" y="108"/>
                  <a:pt x="1305" y="125"/>
                </a:cubicBezTo>
                <a:cubicBezTo>
                  <a:pt x="803" y="576"/>
                  <a:pt x="803" y="576"/>
                  <a:pt x="803" y="576"/>
                </a:cubicBezTo>
                <a:cubicBezTo>
                  <a:pt x="803" y="576"/>
                  <a:pt x="711" y="652"/>
                  <a:pt x="586" y="602"/>
                </a:cubicBezTo>
                <a:close/>
                <a:moveTo>
                  <a:pt x="92" y="986"/>
                </a:moveTo>
                <a:cubicBezTo>
                  <a:pt x="92" y="986"/>
                  <a:pt x="0" y="978"/>
                  <a:pt x="0" y="894"/>
                </a:cubicBezTo>
                <a:cubicBezTo>
                  <a:pt x="0" y="225"/>
                  <a:pt x="0" y="225"/>
                  <a:pt x="0" y="225"/>
                </a:cubicBezTo>
                <a:cubicBezTo>
                  <a:pt x="0" y="200"/>
                  <a:pt x="17" y="192"/>
                  <a:pt x="42" y="217"/>
                </a:cubicBezTo>
                <a:cubicBezTo>
                  <a:pt x="234" y="409"/>
                  <a:pt x="234" y="409"/>
                  <a:pt x="234" y="409"/>
                </a:cubicBezTo>
                <a:cubicBezTo>
                  <a:pt x="260" y="426"/>
                  <a:pt x="268" y="468"/>
                  <a:pt x="251" y="493"/>
                </a:cubicBezTo>
                <a:cubicBezTo>
                  <a:pt x="109" y="827"/>
                  <a:pt x="109" y="827"/>
                  <a:pt x="109" y="827"/>
                </a:cubicBezTo>
                <a:cubicBezTo>
                  <a:pt x="101" y="853"/>
                  <a:pt x="109" y="853"/>
                  <a:pt x="126" y="827"/>
                </a:cubicBezTo>
                <a:cubicBezTo>
                  <a:pt x="318" y="576"/>
                  <a:pt x="318" y="576"/>
                  <a:pt x="318" y="576"/>
                </a:cubicBezTo>
                <a:cubicBezTo>
                  <a:pt x="343" y="552"/>
                  <a:pt x="368" y="552"/>
                  <a:pt x="393" y="568"/>
                </a:cubicBezTo>
                <a:cubicBezTo>
                  <a:pt x="477" y="643"/>
                  <a:pt x="477" y="643"/>
                  <a:pt x="477" y="643"/>
                </a:cubicBezTo>
                <a:cubicBezTo>
                  <a:pt x="502" y="660"/>
                  <a:pt x="544" y="685"/>
                  <a:pt x="569" y="694"/>
                </a:cubicBezTo>
                <a:cubicBezTo>
                  <a:pt x="636" y="710"/>
                  <a:pt x="744" y="735"/>
                  <a:pt x="820" y="677"/>
                </a:cubicBezTo>
                <a:cubicBezTo>
                  <a:pt x="945" y="568"/>
                  <a:pt x="945" y="568"/>
                  <a:pt x="945" y="568"/>
                </a:cubicBezTo>
                <a:cubicBezTo>
                  <a:pt x="970" y="552"/>
                  <a:pt x="1004" y="552"/>
                  <a:pt x="1020" y="576"/>
                </a:cubicBezTo>
                <a:cubicBezTo>
                  <a:pt x="1229" y="853"/>
                  <a:pt x="1229" y="853"/>
                  <a:pt x="1229" y="853"/>
                </a:cubicBezTo>
                <a:cubicBezTo>
                  <a:pt x="1246" y="877"/>
                  <a:pt x="1246" y="869"/>
                  <a:pt x="1238" y="844"/>
                </a:cubicBezTo>
                <a:cubicBezTo>
                  <a:pt x="1096" y="493"/>
                  <a:pt x="1096" y="493"/>
                  <a:pt x="1096" y="493"/>
                </a:cubicBezTo>
                <a:cubicBezTo>
                  <a:pt x="1079" y="468"/>
                  <a:pt x="1087" y="434"/>
                  <a:pt x="1112" y="409"/>
                </a:cubicBezTo>
                <a:cubicBezTo>
                  <a:pt x="1313" y="217"/>
                  <a:pt x="1313" y="217"/>
                  <a:pt x="1313" y="217"/>
                </a:cubicBezTo>
                <a:cubicBezTo>
                  <a:pt x="1330" y="192"/>
                  <a:pt x="1346" y="200"/>
                  <a:pt x="1346" y="225"/>
                </a:cubicBezTo>
                <a:cubicBezTo>
                  <a:pt x="1346" y="903"/>
                  <a:pt x="1346" y="903"/>
                  <a:pt x="1346" y="903"/>
                </a:cubicBezTo>
                <a:cubicBezTo>
                  <a:pt x="1346" y="903"/>
                  <a:pt x="1338" y="986"/>
                  <a:pt x="1246" y="986"/>
                </a:cubicBezTo>
                <a:cubicBezTo>
                  <a:pt x="92" y="986"/>
                  <a:pt x="92" y="986"/>
                  <a:pt x="92" y="986"/>
                </a:cubicBezTo>
                <a:close/>
                <a:moveTo>
                  <a:pt x="92" y="986"/>
                </a:moveTo>
                <a:lnTo>
                  <a:pt x="92" y="986"/>
                </a:lnTo>
                <a:close/>
              </a:path>
            </a:pathLst>
          </a:custGeom>
          <a:solidFill>
            <a:schemeClr val="bg1">
              <a:lumMod val="75000"/>
            </a:schemeClr>
          </a:solidFill>
          <a:ln>
            <a:noFill/>
          </a:ln>
          <a:effectLst/>
          <a:extLst/>
        </p:spPr>
        <p:txBody>
          <a:bodyPr wrap="none" lIns="243785" tIns="121892" rIns="243785" bIns="121892" anchor="ctr"/>
          <a:lstStyle/>
          <a:p>
            <a:pPr>
              <a:defRPr/>
            </a:pPr>
            <a:endParaRPr lang="en-US" dirty="0">
              <a:ea typeface="SimSun" charset="0"/>
            </a:endParaRPr>
          </a:p>
        </p:txBody>
      </p:sp>
      <p:sp>
        <p:nvSpPr>
          <p:cNvPr id="150" name="Content Placeholder 2"/>
          <p:cNvSpPr txBox="1">
            <a:spLocks/>
          </p:cNvSpPr>
          <p:nvPr/>
        </p:nvSpPr>
        <p:spPr bwMode="auto">
          <a:xfrm>
            <a:off x="4141335" y="6731938"/>
            <a:ext cx="2539265" cy="635624"/>
          </a:xfrm>
          <a:prstGeom prst="rect">
            <a:avLst/>
          </a:prstGeom>
          <a:noFill/>
          <a:ln>
            <a:noFill/>
          </a:ln>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b="1" dirty="0">
                <a:latin typeface="Lato Regular"/>
                <a:cs typeface="Lato Regular"/>
              </a:rPr>
              <a:t>Support</a:t>
            </a:r>
          </a:p>
        </p:txBody>
      </p:sp>
      <p:sp>
        <p:nvSpPr>
          <p:cNvPr id="151" name="Content Placeholder 2"/>
          <p:cNvSpPr txBox="1">
            <a:spLocks/>
          </p:cNvSpPr>
          <p:nvPr/>
        </p:nvSpPr>
        <p:spPr bwMode="auto">
          <a:xfrm>
            <a:off x="6959400" y="8362788"/>
            <a:ext cx="2539265" cy="635624"/>
          </a:xfrm>
          <a:prstGeom prst="rect">
            <a:avLst/>
          </a:prstGeom>
          <a:noFill/>
          <a:ln>
            <a:noFill/>
          </a:ln>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b="1" dirty="0">
                <a:latin typeface="Lato Regular"/>
                <a:cs typeface="Lato Regular"/>
              </a:rPr>
              <a:t>Decision</a:t>
            </a:r>
          </a:p>
        </p:txBody>
      </p:sp>
      <p:sp>
        <p:nvSpPr>
          <p:cNvPr id="152" name="Content Placeholder 2"/>
          <p:cNvSpPr txBox="1">
            <a:spLocks/>
          </p:cNvSpPr>
          <p:nvPr/>
        </p:nvSpPr>
        <p:spPr bwMode="auto">
          <a:xfrm>
            <a:off x="10403703" y="3594900"/>
            <a:ext cx="2539265" cy="635624"/>
          </a:xfrm>
          <a:prstGeom prst="rect">
            <a:avLst/>
          </a:prstGeom>
          <a:noFill/>
          <a:ln>
            <a:noFill/>
          </a:ln>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b="1" dirty="0">
                <a:latin typeface="Lato Regular"/>
                <a:cs typeface="Lato Regular"/>
              </a:rPr>
              <a:t>Delivery</a:t>
            </a:r>
          </a:p>
        </p:txBody>
      </p:sp>
      <p:sp>
        <p:nvSpPr>
          <p:cNvPr id="153" name="Content Placeholder 2"/>
          <p:cNvSpPr txBox="1">
            <a:spLocks/>
          </p:cNvSpPr>
          <p:nvPr/>
        </p:nvSpPr>
        <p:spPr bwMode="auto">
          <a:xfrm>
            <a:off x="17725643" y="3184728"/>
            <a:ext cx="1891951" cy="635624"/>
          </a:xfrm>
          <a:prstGeom prst="rect">
            <a:avLst/>
          </a:prstGeom>
          <a:noFill/>
          <a:ln>
            <a:noFill/>
          </a:ln>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b="1" dirty="0">
                <a:latin typeface="Lato Regular"/>
                <a:cs typeface="Lato Regular"/>
              </a:rPr>
              <a:t>Edition</a:t>
            </a:r>
          </a:p>
        </p:txBody>
      </p:sp>
      <p:sp>
        <p:nvSpPr>
          <p:cNvPr id="154" name="Content Placeholder 2"/>
          <p:cNvSpPr txBox="1">
            <a:spLocks/>
          </p:cNvSpPr>
          <p:nvPr/>
        </p:nvSpPr>
        <p:spPr bwMode="auto">
          <a:xfrm>
            <a:off x="16715923" y="8099282"/>
            <a:ext cx="2539265" cy="635624"/>
          </a:xfrm>
          <a:prstGeom prst="rect">
            <a:avLst/>
          </a:prstGeom>
          <a:noFill/>
          <a:ln>
            <a:noFill/>
          </a:ln>
          <a:extLst/>
        </p:spPr>
        <p:txBody>
          <a:bodyPr lIns="243785" tIns="121892" rIns="243785" bIns="12189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ctr">
              <a:spcBef>
                <a:spcPct val="20000"/>
              </a:spcBef>
              <a:buFont typeface="Arial" charset="0"/>
              <a:buNone/>
            </a:pPr>
            <a:r>
              <a:rPr lang="en-US" sz="3200" b="1" dirty="0">
                <a:latin typeface="Lato Regular"/>
                <a:cs typeface="Lato Regular"/>
              </a:rPr>
              <a:t>Contact</a:t>
            </a:r>
          </a:p>
        </p:txBody>
      </p:sp>
      <p:sp>
        <p:nvSpPr>
          <p:cNvPr id="155" name="Content Placeholder 2"/>
          <p:cNvSpPr txBox="1">
            <a:spLocks/>
          </p:cNvSpPr>
          <p:nvPr/>
        </p:nvSpPr>
        <p:spPr bwMode="auto">
          <a:xfrm>
            <a:off x="1875474" y="12004218"/>
            <a:ext cx="20473417" cy="1573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43" tIns="91422" rIns="182843" bIns="91422"/>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just"/>
            <a:r>
              <a:rPr lang="en-US" sz="2600" dirty="0">
                <a:solidFill>
                  <a:schemeClr val="bg1"/>
                </a:solidFill>
                <a:latin typeface="Lato Light"/>
                <a:cs typeface="Lato Light"/>
              </a:rPr>
              <a:t>Lorem ipsum dolor sit amet, consectetur adipiscing elit. Curabitur elementum posuere pretium. Quisque nibh dolor, dignissim ac dignissim ut, luctus ac urna. Aliquam aliquet non massa quis tincidunt. Mauris ullamcorper justo tristique dui posuere tincidunt. In nec lacus laoreet orci varius imperdiet sit. Lorem ipsum dolor sit amet, consectetur adipiscing elit curabitur elementum posuere pretium. Quisque nibh dolor, dignissim ac  </a:t>
            </a:r>
            <a:endParaRPr lang="en-US" sz="2400" dirty="0">
              <a:solidFill>
                <a:schemeClr val="bg1"/>
              </a:solidFill>
              <a:latin typeface="Source Sans Pro ExtraLight"/>
              <a:cs typeface="Source Sans Pro ExtraLight"/>
            </a:endParaRPr>
          </a:p>
        </p:txBody>
      </p:sp>
      <p:grpSp>
        <p:nvGrpSpPr>
          <p:cNvPr id="72" name="Group 71"/>
          <p:cNvGrpSpPr/>
          <p:nvPr/>
        </p:nvGrpSpPr>
        <p:grpSpPr>
          <a:xfrm>
            <a:off x="6008975" y="483017"/>
            <a:ext cx="12359700" cy="2079087"/>
            <a:chOff x="5988388" y="483017"/>
            <a:chExt cx="12359700" cy="2079087"/>
          </a:xfrm>
        </p:grpSpPr>
        <p:sp>
          <p:nvSpPr>
            <p:cNvPr id="77" name="TextBox 76"/>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Our Services</a:t>
              </a:r>
            </a:p>
          </p:txBody>
        </p:sp>
        <p:sp>
          <p:nvSpPr>
            <p:cNvPr id="78" name="Rectangle 77"/>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79"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Tree>
    <p:extLst>
      <p:ext uri="{BB962C8B-B14F-4D97-AF65-F5344CB8AC3E}">
        <p14:creationId xmlns:p14="http://schemas.microsoft.com/office/powerpoint/2010/main" val="168255965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xmlns:p14="http://schemas.microsoft.com/office/powerpoint/2010/main" spd="med"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1000"/>
                                        <p:tgtEl>
                                          <p:spTgt spid="72"/>
                                        </p:tgtEl>
                                      </p:cBhvr>
                                    </p:animEffect>
                                    <p:anim calcmode="lin" valueType="num">
                                      <p:cBhvr>
                                        <p:cTn id="8" dur="1000" fill="hold"/>
                                        <p:tgtEl>
                                          <p:spTgt spid="72"/>
                                        </p:tgtEl>
                                        <p:attrNameLst>
                                          <p:attrName>ppt_x</p:attrName>
                                        </p:attrNameLst>
                                      </p:cBhvr>
                                      <p:tavLst>
                                        <p:tav tm="0">
                                          <p:val>
                                            <p:strVal val="#ppt_x"/>
                                          </p:val>
                                        </p:tav>
                                        <p:tav tm="100000">
                                          <p:val>
                                            <p:strVal val="#ppt_x"/>
                                          </p:val>
                                        </p:tav>
                                      </p:tavLst>
                                    </p:anim>
                                    <p:anim calcmode="lin" valueType="num">
                                      <p:cBhvr>
                                        <p:cTn id="9" dur="1000" fill="hold"/>
                                        <p:tgtEl>
                                          <p:spTgt spid="7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135"/>
                                        </p:tgtEl>
                                        <p:attrNameLst>
                                          <p:attrName>style.visibility</p:attrName>
                                        </p:attrNameLst>
                                      </p:cBhvr>
                                      <p:to>
                                        <p:strVal val="visible"/>
                                      </p:to>
                                    </p:set>
                                    <p:anim calcmode="lin" valueType="num">
                                      <p:cBhvr>
                                        <p:cTn id="13" dur="500" fill="hold"/>
                                        <p:tgtEl>
                                          <p:spTgt spid="135"/>
                                        </p:tgtEl>
                                        <p:attrNameLst>
                                          <p:attrName>ppt_w</p:attrName>
                                        </p:attrNameLst>
                                      </p:cBhvr>
                                      <p:tavLst>
                                        <p:tav tm="0">
                                          <p:val>
                                            <p:fltVal val="0"/>
                                          </p:val>
                                        </p:tav>
                                        <p:tav tm="100000">
                                          <p:val>
                                            <p:strVal val="#ppt_w"/>
                                          </p:val>
                                        </p:tav>
                                      </p:tavLst>
                                    </p:anim>
                                    <p:anim calcmode="lin" valueType="num">
                                      <p:cBhvr>
                                        <p:cTn id="14" dur="500" fill="hold"/>
                                        <p:tgtEl>
                                          <p:spTgt spid="135"/>
                                        </p:tgtEl>
                                        <p:attrNameLst>
                                          <p:attrName>ppt_h</p:attrName>
                                        </p:attrNameLst>
                                      </p:cBhvr>
                                      <p:tavLst>
                                        <p:tav tm="0">
                                          <p:val>
                                            <p:fltVal val="0"/>
                                          </p:val>
                                        </p:tav>
                                        <p:tav tm="100000">
                                          <p:val>
                                            <p:strVal val="#ppt_h"/>
                                          </p:val>
                                        </p:tav>
                                      </p:tavLst>
                                    </p:anim>
                                    <p:animEffect transition="in" filter="fade">
                                      <p:cBhvr>
                                        <p:cTn id="15" dur="500"/>
                                        <p:tgtEl>
                                          <p:spTgt spid="13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500"/>
                                        <p:tgtEl>
                                          <p:spTgt spid="55"/>
                                        </p:tgtEl>
                                      </p:cBhvr>
                                    </p:animEffect>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150"/>
                                        </p:tgtEl>
                                        <p:attrNameLst>
                                          <p:attrName>style.visibility</p:attrName>
                                        </p:attrNameLst>
                                      </p:cBhvr>
                                      <p:to>
                                        <p:strVal val="visible"/>
                                      </p:to>
                                    </p:set>
                                    <p:anim calcmode="lin" valueType="num">
                                      <p:cBhvr>
                                        <p:cTn id="23" dur="500" fill="hold"/>
                                        <p:tgtEl>
                                          <p:spTgt spid="150"/>
                                        </p:tgtEl>
                                        <p:attrNameLst>
                                          <p:attrName>ppt_w</p:attrName>
                                        </p:attrNameLst>
                                      </p:cBhvr>
                                      <p:tavLst>
                                        <p:tav tm="0">
                                          <p:val>
                                            <p:fltVal val="0"/>
                                          </p:val>
                                        </p:tav>
                                        <p:tav tm="100000">
                                          <p:val>
                                            <p:strVal val="#ppt_w"/>
                                          </p:val>
                                        </p:tav>
                                      </p:tavLst>
                                    </p:anim>
                                    <p:anim calcmode="lin" valueType="num">
                                      <p:cBhvr>
                                        <p:cTn id="24" dur="500" fill="hold"/>
                                        <p:tgtEl>
                                          <p:spTgt spid="150"/>
                                        </p:tgtEl>
                                        <p:attrNameLst>
                                          <p:attrName>ppt_h</p:attrName>
                                        </p:attrNameLst>
                                      </p:cBhvr>
                                      <p:tavLst>
                                        <p:tav tm="0">
                                          <p:val>
                                            <p:fltVal val="0"/>
                                          </p:val>
                                        </p:tav>
                                        <p:tav tm="100000">
                                          <p:val>
                                            <p:strVal val="#ppt_h"/>
                                          </p:val>
                                        </p:tav>
                                      </p:tavLst>
                                    </p:anim>
                                    <p:animEffect transition="in" filter="fade">
                                      <p:cBhvr>
                                        <p:cTn id="25" dur="500"/>
                                        <p:tgtEl>
                                          <p:spTgt spid="150"/>
                                        </p:tgtEl>
                                      </p:cBhvr>
                                    </p:animEffect>
                                  </p:childTnLst>
                                </p:cTn>
                              </p:par>
                            </p:childTnLst>
                          </p:cTn>
                        </p:par>
                        <p:par>
                          <p:cTn id="26" fill="hold">
                            <p:stCondLst>
                              <p:cond delay="2500"/>
                            </p:stCondLst>
                            <p:childTnLst>
                              <p:par>
                                <p:cTn id="27" presetID="10" presetClass="entr" presetSubtype="0" fill="hold" nodeType="afterEffect">
                                  <p:stCondLst>
                                    <p:cond delay="0"/>
                                  </p:stCondLst>
                                  <p:childTnLst>
                                    <p:set>
                                      <p:cBhvr>
                                        <p:cTn id="28" dur="1" fill="hold">
                                          <p:stCondLst>
                                            <p:cond delay="0"/>
                                          </p:stCondLst>
                                        </p:cTn>
                                        <p:tgtEl>
                                          <p:spTgt spid="59"/>
                                        </p:tgtEl>
                                        <p:attrNameLst>
                                          <p:attrName>style.visibility</p:attrName>
                                        </p:attrNameLst>
                                      </p:cBhvr>
                                      <p:to>
                                        <p:strVal val="visible"/>
                                      </p:to>
                                    </p:set>
                                    <p:animEffect transition="in" filter="fade">
                                      <p:cBhvr>
                                        <p:cTn id="29" dur="500"/>
                                        <p:tgtEl>
                                          <p:spTgt spid="59"/>
                                        </p:tgtEl>
                                      </p:cBhvr>
                                    </p:animEffect>
                                  </p:childTnLst>
                                </p:cTn>
                              </p:par>
                            </p:childTnLst>
                          </p:cTn>
                        </p:par>
                        <p:par>
                          <p:cTn id="30" fill="hold">
                            <p:stCondLst>
                              <p:cond delay="3000"/>
                            </p:stCondLst>
                            <p:childTnLst>
                              <p:par>
                                <p:cTn id="31" presetID="53" presetClass="entr" presetSubtype="16" fill="hold" grpId="0" nodeType="afterEffect">
                                  <p:stCondLst>
                                    <p:cond delay="0"/>
                                  </p:stCondLst>
                                  <p:childTnLst>
                                    <p:set>
                                      <p:cBhvr>
                                        <p:cTn id="32" dur="1" fill="hold">
                                          <p:stCondLst>
                                            <p:cond delay="0"/>
                                          </p:stCondLst>
                                        </p:cTn>
                                        <p:tgtEl>
                                          <p:spTgt spid="147"/>
                                        </p:tgtEl>
                                        <p:attrNameLst>
                                          <p:attrName>style.visibility</p:attrName>
                                        </p:attrNameLst>
                                      </p:cBhvr>
                                      <p:to>
                                        <p:strVal val="visible"/>
                                      </p:to>
                                    </p:set>
                                    <p:anim calcmode="lin" valueType="num">
                                      <p:cBhvr>
                                        <p:cTn id="33" dur="500" fill="hold"/>
                                        <p:tgtEl>
                                          <p:spTgt spid="147"/>
                                        </p:tgtEl>
                                        <p:attrNameLst>
                                          <p:attrName>ppt_w</p:attrName>
                                        </p:attrNameLst>
                                      </p:cBhvr>
                                      <p:tavLst>
                                        <p:tav tm="0">
                                          <p:val>
                                            <p:fltVal val="0"/>
                                          </p:val>
                                        </p:tav>
                                        <p:tav tm="100000">
                                          <p:val>
                                            <p:strVal val="#ppt_w"/>
                                          </p:val>
                                        </p:tav>
                                      </p:tavLst>
                                    </p:anim>
                                    <p:anim calcmode="lin" valueType="num">
                                      <p:cBhvr>
                                        <p:cTn id="34" dur="500" fill="hold"/>
                                        <p:tgtEl>
                                          <p:spTgt spid="147"/>
                                        </p:tgtEl>
                                        <p:attrNameLst>
                                          <p:attrName>ppt_h</p:attrName>
                                        </p:attrNameLst>
                                      </p:cBhvr>
                                      <p:tavLst>
                                        <p:tav tm="0">
                                          <p:val>
                                            <p:fltVal val="0"/>
                                          </p:val>
                                        </p:tav>
                                        <p:tav tm="100000">
                                          <p:val>
                                            <p:strVal val="#ppt_h"/>
                                          </p:val>
                                        </p:tav>
                                      </p:tavLst>
                                    </p:anim>
                                    <p:animEffect transition="in" filter="fade">
                                      <p:cBhvr>
                                        <p:cTn id="35" dur="500"/>
                                        <p:tgtEl>
                                          <p:spTgt spid="147"/>
                                        </p:tgtEl>
                                      </p:cBhvr>
                                    </p:animEffect>
                                  </p:childTnLst>
                                </p:cTn>
                              </p:par>
                            </p:childTnLst>
                          </p:cTn>
                        </p:par>
                        <p:par>
                          <p:cTn id="36" fill="hold">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53"/>
                                        </p:tgtEl>
                                        <p:attrNameLst>
                                          <p:attrName>style.visibility</p:attrName>
                                        </p:attrNameLst>
                                      </p:cBhvr>
                                      <p:to>
                                        <p:strVal val="visible"/>
                                      </p:to>
                                    </p:set>
                                    <p:animEffect transition="in" filter="fade">
                                      <p:cBhvr>
                                        <p:cTn id="39" dur="500"/>
                                        <p:tgtEl>
                                          <p:spTgt spid="53"/>
                                        </p:tgtEl>
                                      </p:cBhvr>
                                    </p:animEffect>
                                  </p:childTnLst>
                                </p:cTn>
                              </p:par>
                            </p:childTnLst>
                          </p:cTn>
                        </p:par>
                        <p:par>
                          <p:cTn id="40" fill="hold">
                            <p:stCondLst>
                              <p:cond delay="4000"/>
                            </p:stCondLst>
                            <p:childTnLst>
                              <p:par>
                                <p:cTn id="41" presetID="53" presetClass="entr" presetSubtype="16" fill="hold" grpId="0" nodeType="afterEffect">
                                  <p:stCondLst>
                                    <p:cond delay="0"/>
                                  </p:stCondLst>
                                  <p:childTnLst>
                                    <p:set>
                                      <p:cBhvr>
                                        <p:cTn id="42" dur="1" fill="hold">
                                          <p:stCondLst>
                                            <p:cond delay="0"/>
                                          </p:stCondLst>
                                        </p:cTn>
                                        <p:tgtEl>
                                          <p:spTgt spid="151"/>
                                        </p:tgtEl>
                                        <p:attrNameLst>
                                          <p:attrName>style.visibility</p:attrName>
                                        </p:attrNameLst>
                                      </p:cBhvr>
                                      <p:to>
                                        <p:strVal val="visible"/>
                                      </p:to>
                                    </p:set>
                                    <p:anim calcmode="lin" valueType="num">
                                      <p:cBhvr>
                                        <p:cTn id="43" dur="500" fill="hold"/>
                                        <p:tgtEl>
                                          <p:spTgt spid="151"/>
                                        </p:tgtEl>
                                        <p:attrNameLst>
                                          <p:attrName>ppt_w</p:attrName>
                                        </p:attrNameLst>
                                      </p:cBhvr>
                                      <p:tavLst>
                                        <p:tav tm="0">
                                          <p:val>
                                            <p:fltVal val="0"/>
                                          </p:val>
                                        </p:tav>
                                        <p:tav tm="100000">
                                          <p:val>
                                            <p:strVal val="#ppt_w"/>
                                          </p:val>
                                        </p:tav>
                                      </p:tavLst>
                                    </p:anim>
                                    <p:anim calcmode="lin" valueType="num">
                                      <p:cBhvr>
                                        <p:cTn id="44" dur="500" fill="hold"/>
                                        <p:tgtEl>
                                          <p:spTgt spid="151"/>
                                        </p:tgtEl>
                                        <p:attrNameLst>
                                          <p:attrName>ppt_h</p:attrName>
                                        </p:attrNameLst>
                                      </p:cBhvr>
                                      <p:tavLst>
                                        <p:tav tm="0">
                                          <p:val>
                                            <p:fltVal val="0"/>
                                          </p:val>
                                        </p:tav>
                                        <p:tav tm="100000">
                                          <p:val>
                                            <p:strVal val="#ppt_h"/>
                                          </p:val>
                                        </p:tav>
                                      </p:tavLst>
                                    </p:anim>
                                    <p:animEffect transition="in" filter="fade">
                                      <p:cBhvr>
                                        <p:cTn id="45" dur="500"/>
                                        <p:tgtEl>
                                          <p:spTgt spid="151"/>
                                        </p:tgtEl>
                                      </p:cBhvr>
                                    </p:animEffect>
                                  </p:childTnLst>
                                </p:cTn>
                              </p:par>
                            </p:childTnLst>
                          </p:cTn>
                        </p:par>
                        <p:par>
                          <p:cTn id="46" fill="hold">
                            <p:stCondLst>
                              <p:cond delay="4500"/>
                            </p:stCondLst>
                            <p:childTnLst>
                              <p:par>
                                <p:cTn id="47" presetID="10" presetClass="entr" presetSubtype="0" fill="hold" nodeType="afterEffect">
                                  <p:stCondLst>
                                    <p:cond delay="0"/>
                                  </p:stCondLst>
                                  <p:childTnLst>
                                    <p:set>
                                      <p:cBhvr>
                                        <p:cTn id="48" dur="1" fill="hold">
                                          <p:stCondLst>
                                            <p:cond delay="0"/>
                                          </p:stCondLst>
                                        </p:cTn>
                                        <p:tgtEl>
                                          <p:spTgt spid="60"/>
                                        </p:tgtEl>
                                        <p:attrNameLst>
                                          <p:attrName>style.visibility</p:attrName>
                                        </p:attrNameLst>
                                      </p:cBhvr>
                                      <p:to>
                                        <p:strVal val="visible"/>
                                      </p:to>
                                    </p:set>
                                    <p:animEffect transition="in" filter="fade">
                                      <p:cBhvr>
                                        <p:cTn id="49" dur="500"/>
                                        <p:tgtEl>
                                          <p:spTgt spid="60"/>
                                        </p:tgtEl>
                                      </p:cBhvr>
                                    </p:animEffect>
                                  </p:childTnLst>
                                </p:cTn>
                              </p:par>
                            </p:childTnLst>
                          </p:cTn>
                        </p:par>
                        <p:par>
                          <p:cTn id="50" fill="hold">
                            <p:stCondLst>
                              <p:cond delay="5000"/>
                            </p:stCondLst>
                            <p:childTnLst>
                              <p:par>
                                <p:cTn id="51" presetID="53" presetClass="entr" presetSubtype="16" fill="hold" grpId="0" nodeType="afterEffect">
                                  <p:stCondLst>
                                    <p:cond delay="0"/>
                                  </p:stCondLst>
                                  <p:childTnLst>
                                    <p:set>
                                      <p:cBhvr>
                                        <p:cTn id="52" dur="1" fill="hold">
                                          <p:stCondLst>
                                            <p:cond delay="0"/>
                                          </p:stCondLst>
                                        </p:cTn>
                                        <p:tgtEl>
                                          <p:spTgt spid="141"/>
                                        </p:tgtEl>
                                        <p:attrNameLst>
                                          <p:attrName>style.visibility</p:attrName>
                                        </p:attrNameLst>
                                      </p:cBhvr>
                                      <p:to>
                                        <p:strVal val="visible"/>
                                      </p:to>
                                    </p:set>
                                    <p:anim calcmode="lin" valueType="num">
                                      <p:cBhvr>
                                        <p:cTn id="53" dur="500" fill="hold"/>
                                        <p:tgtEl>
                                          <p:spTgt spid="141"/>
                                        </p:tgtEl>
                                        <p:attrNameLst>
                                          <p:attrName>ppt_w</p:attrName>
                                        </p:attrNameLst>
                                      </p:cBhvr>
                                      <p:tavLst>
                                        <p:tav tm="0">
                                          <p:val>
                                            <p:fltVal val="0"/>
                                          </p:val>
                                        </p:tav>
                                        <p:tav tm="100000">
                                          <p:val>
                                            <p:strVal val="#ppt_w"/>
                                          </p:val>
                                        </p:tav>
                                      </p:tavLst>
                                    </p:anim>
                                    <p:anim calcmode="lin" valueType="num">
                                      <p:cBhvr>
                                        <p:cTn id="54" dur="500" fill="hold"/>
                                        <p:tgtEl>
                                          <p:spTgt spid="141"/>
                                        </p:tgtEl>
                                        <p:attrNameLst>
                                          <p:attrName>ppt_h</p:attrName>
                                        </p:attrNameLst>
                                      </p:cBhvr>
                                      <p:tavLst>
                                        <p:tav tm="0">
                                          <p:val>
                                            <p:fltVal val="0"/>
                                          </p:val>
                                        </p:tav>
                                        <p:tav tm="100000">
                                          <p:val>
                                            <p:strVal val="#ppt_h"/>
                                          </p:val>
                                        </p:tav>
                                      </p:tavLst>
                                    </p:anim>
                                    <p:animEffect transition="in" filter="fade">
                                      <p:cBhvr>
                                        <p:cTn id="55" dur="500"/>
                                        <p:tgtEl>
                                          <p:spTgt spid="141"/>
                                        </p:tgtEl>
                                      </p:cBhvr>
                                    </p:animEffect>
                                  </p:childTnLst>
                                </p:cTn>
                              </p:par>
                            </p:childTnLst>
                          </p:cTn>
                        </p:par>
                        <p:par>
                          <p:cTn id="56" fill="hold">
                            <p:stCondLst>
                              <p:cond delay="5500"/>
                            </p:stCondLst>
                            <p:childTnLst>
                              <p:par>
                                <p:cTn id="57" presetID="10" presetClass="entr" presetSubtype="0" fill="hold" grpId="0" nodeType="afterEffect">
                                  <p:stCondLst>
                                    <p:cond delay="0"/>
                                  </p:stCondLst>
                                  <p:childTnLst>
                                    <p:set>
                                      <p:cBhvr>
                                        <p:cTn id="58" dur="1" fill="hold">
                                          <p:stCondLst>
                                            <p:cond delay="0"/>
                                          </p:stCondLst>
                                        </p:cTn>
                                        <p:tgtEl>
                                          <p:spTgt spid="54"/>
                                        </p:tgtEl>
                                        <p:attrNameLst>
                                          <p:attrName>style.visibility</p:attrName>
                                        </p:attrNameLst>
                                      </p:cBhvr>
                                      <p:to>
                                        <p:strVal val="visible"/>
                                      </p:to>
                                    </p:set>
                                    <p:animEffect transition="in" filter="fade">
                                      <p:cBhvr>
                                        <p:cTn id="59" dur="500"/>
                                        <p:tgtEl>
                                          <p:spTgt spid="54"/>
                                        </p:tgtEl>
                                      </p:cBhvr>
                                    </p:animEffect>
                                  </p:childTnLst>
                                </p:cTn>
                              </p:par>
                            </p:childTnLst>
                          </p:cTn>
                        </p:par>
                        <p:par>
                          <p:cTn id="60" fill="hold">
                            <p:stCondLst>
                              <p:cond delay="6000"/>
                            </p:stCondLst>
                            <p:childTnLst>
                              <p:par>
                                <p:cTn id="61" presetID="53" presetClass="entr" presetSubtype="16" fill="hold" grpId="0" nodeType="afterEffect">
                                  <p:stCondLst>
                                    <p:cond delay="0"/>
                                  </p:stCondLst>
                                  <p:childTnLst>
                                    <p:set>
                                      <p:cBhvr>
                                        <p:cTn id="62" dur="1" fill="hold">
                                          <p:stCondLst>
                                            <p:cond delay="0"/>
                                          </p:stCondLst>
                                        </p:cTn>
                                        <p:tgtEl>
                                          <p:spTgt spid="152"/>
                                        </p:tgtEl>
                                        <p:attrNameLst>
                                          <p:attrName>style.visibility</p:attrName>
                                        </p:attrNameLst>
                                      </p:cBhvr>
                                      <p:to>
                                        <p:strVal val="visible"/>
                                      </p:to>
                                    </p:set>
                                    <p:anim calcmode="lin" valueType="num">
                                      <p:cBhvr>
                                        <p:cTn id="63" dur="500" fill="hold"/>
                                        <p:tgtEl>
                                          <p:spTgt spid="152"/>
                                        </p:tgtEl>
                                        <p:attrNameLst>
                                          <p:attrName>ppt_w</p:attrName>
                                        </p:attrNameLst>
                                      </p:cBhvr>
                                      <p:tavLst>
                                        <p:tav tm="0">
                                          <p:val>
                                            <p:fltVal val="0"/>
                                          </p:val>
                                        </p:tav>
                                        <p:tav tm="100000">
                                          <p:val>
                                            <p:strVal val="#ppt_w"/>
                                          </p:val>
                                        </p:tav>
                                      </p:tavLst>
                                    </p:anim>
                                    <p:anim calcmode="lin" valueType="num">
                                      <p:cBhvr>
                                        <p:cTn id="64" dur="500" fill="hold"/>
                                        <p:tgtEl>
                                          <p:spTgt spid="152"/>
                                        </p:tgtEl>
                                        <p:attrNameLst>
                                          <p:attrName>ppt_h</p:attrName>
                                        </p:attrNameLst>
                                      </p:cBhvr>
                                      <p:tavLst>
                                        <p:tav tm="0">
                                          <p:val>
                                            <p:fltVal val="0"/>
                                          </p:val>
                                        </p:tav>
                                        <p:tav tm="100000">
                                          <p:val>
                                            <p:strVal val="#ppt_h"/>
                                          </p:val>
                                        </p:tav>
                                      </p:tavLst>
                                    </p:anim>
                                    <p:animEffect transition="in" filter="fade">
                                      <p:cBhvr>
                                        <p:cTn id="65" dur="500"/>
                                        <p:tgtEl>
                                          <p:spTgt spid="152"/>
                                        </p:tgtEl>
                                      </p:cBhvr>
                                    </p:animEffect>
                                  </p:childTnLst>
                                </p:cTn>
                              </p:par>
                            </p:childTnLst>
                          </p:cTn>
                        </p:par>
                        <p:par>
                          <p:cTn id="66" fill="hold">
                            <p:stCondLst>
                              <p:cond delay="6500"/>
                            </p:stCondLst>
                            <p:childTnLst>
                              <p:par>
                                <p:cTn id="67" presetID="10" presetClass="entr" presetSubtype="0" fill="hold" nodeType="afterEffect">
                                  <p:stCondLst>
                                    <p:cond delay="0"/>
                                  </p:stCondLst>
                                  <p:childTnLst>
                                    <p:set>
                                      <p:cBhvr>
                                        <p:cTn id="68" dur="1" fill="hold">
                                          <p:stCondLst>
                                            <p:cond delay="0"/>
                                          </p:stCondLst>
                                        </p:cTn>
                                        <p:tgtEl>
                                          <p:spTgt spid="61"/>
                                        </p:tgtEl>
                                        <p:attrNameLst>
                                          <p:attrName>style.visibility</p:attrName>
                                        </p:attrNameLst>
                                      </p:cBhvr>
                                      <p:to>
                                        <p:strVal val="visible"/>
                                      </p:to>
                                    </p:set>
                                    <p:animEffect transition="in" filter="fade">
                                      <p:cBhvr>
                                        <p:cTn id="69" dur="500"/>
                                        <p:tgtEl>
                                          <p:spTgt spid="61"/>
                                        </p:tgtEl>
                                      </p:cBhvr>
                                    </p:animEffect>
                                  </p:childTnLst>
                                </p:cTn>
                              </p:par>
                            </p:childTnLst>
                          </p:cTn>
                        </p:par>
                        <p:par>
                          <p:cTn id="70" fill="hold">
                            <p:stCondLst>
                              <p:cond delay="7000"/>
                            </p:stCondLst>
                            <p:childTnLst>
                              <p:par>
                                <p:cTn id="71" presetID="10" presetClass="entr" presetSubtype="0" fill="hold" nodeType="afterEffect">
                                  <p:stCondLst>
                                    <p:cond delay="0"/>
                                  </p:stCondLst>
                                  <p:childTnLst>
                                    <p:set>
                                      <p:cBhvr>
                                        <p:cTn id="72" dur="1" fill="hold">
                                          <p:stCondLst>
                                            <p:cond delay="0"/>
                                          </p:stCondLst>
                                        </p:cTn>
                                        <p:tgtEl>
                                          <p:spTgt spid="57"/>
                                        </p:tgtEl>
                                        <p:attrNameLst>
                                          <p:attrName>style.visibility</p:attrName>
                                        </p:attrNameLst>
                                      </p:cBhvr>
                                      <p:to>
                                        <p:strVal val="visible"/>
                                      </p:to>
                                    </p:set>
                                    <p:animEffect transition="in" filter="fade">
                                      <p:cBhvr>
                                        <p:cTn id="73" dur="500"/>
                                        <p:tgtEl>
                                          <p:spTgt spid="57"/>
                                        </p:tgtEl>
                                      </p:cBhvr>
                                    </p:animEffect>
                                  </p:childTnLst>
                                </p:cTn>
                              </p:par>
                            </p:childTnLst>
                          </p:cTn>
                        </p:par>
                        <p:par>
                          <p:cTn id="74" fill="hold">
                            <p:stCondLst>
                              <p:cond delay="7500"/>
                            </p:stCondLst>
                            <p:childTnLst>
                              <p:par>
                                <p:cTn id="75" presetID="53" presetClass="entr" presetSubtype="16" fill="hold" nodeType="afterEffect">
                                  <p:stCondLst>
                                    <p:cond delay="0"/>
                                  </p:stCondLst>
                                  <p:childTnLst>
                                    <p:set>
                                      <p:cBhvr>
                                        <p:cTn id="76" dur="1" fill="hold">
                                          <p:stCondLst>
                                            <p:cond delay="0"/>
                                          </p:stCondLst>
                                        </p:cTn>
                                        <p:tgtEl>
                                          <p:spTgt spid="142"/>
                                        </p:tgtEl>
                                        <p:attrNameLst>
                                          <p:attrName>style.visibility</p:attrName>
                                        </p:attrNameLst>
                                      </p:cBhvr>
                                      <p:to>
                                        <p:strVal val="visible"/>
                                      </p:to>
                                    </p:set>
                                    <p:anim calcmode="lin" valueType="num">
                                      <p:cBhvr>
                                        <p:cTn id="77" dur="500" fill="hold"/>
                                        <p:tgtEl>
                                          <p:spTgt spid="142"/>
                                        </p:tgtEl>
                                        <p:attrNameLst>
                                          <p:attrName>ppt_w</p:attrName>
                                        </p:attrNameLst>
                                      </p:cBhvr>
                                      <p:tavLst>
                                        <p:tav tm="0">
                                          <p:val>
                                            <p:fltVal val="0"/>
                                          </p:val>
                                        </p:tav>
                                        <p:tav tm="100000">
                                          <p:val>
                                            <p:strVal val="#ppt_w"/>
                                          </p:val>
                                        </p:tav>
                                      </p:tavLst>
                                    </p:anim>
                                    <p:anim calcmode="lin" valueType="num">
                                      <p:cBhvr>
                                        <p:cTn id="78" dur="500" fill="hold"/>
                                        <p:tgtEl>
                                          <p:spTgt spid="142"/>
                                        </p:tgtEl>
                                        <p:attrNameLst>
                                          <p:attrName>ppt_h</p:attrName>
                                        </p:attrNameLst>
                                      </p:cBhvr>
                                      <p:tavLst>
                                        <p:tav tm="0">
                                          <p:val>
                                            <p:fltVal val="0"/>
                                          </p:val>
                                        </p:tav>
                                        <p:tav tm="100000">
                                          <p:val>
                                            <p:strVal val="#ppt_h"/>
                                          </p:val>
                                        </p:tav>
                                      </p:tavLst>
                                    </p:anim>
                                    <p:animEffect transition="in" filter="fade">
                                      <p:cBhvr>
                                        <p:cTn id="79" dur="500"/>
                                        <p:tgtEl>
                                          <p:spTgt spid="142"/>
                                        </p:tgtEl>
                                      </p:cBhvr>
                                    </p:animEffect>
                                  </p:childTnLst>
                                </p:cTn>
                              </p:par>
                            </p:childTnLst>
                          </p:cTn>
                        </p:par>
                        <p:par>
                          <p:cTn id="80" fill="hold">
                            <p:stCondLst>
                              <p:cond delay="8000"/>
                            </p:stCondLst>
                            <p:childTnLst>
                              <p:par>
                                <p:cTn id="81" presetID="10" presetClass="entr" presetSubtype="0" fill="hold" grpId="0" nodeType="afterEffect">
                                  <p:stCondLst>
                                    <p:cond delay="0"/>
                                  </p:stCondLst>
                                  <p:childTnLst>
                                    <p:set>
                                      <p:cBhvr>
                                        <p:cTn id="82" dur="1" fill="hold">
                                          <p:stCondLst>
                                            <p:cond delay="0"/>
                                          </p:stCondLst>
                                        </p:cTn>
                                        <p:tgtEl>
                                          <p:spTgt spid="65"/>
                                        </p:tgtEl>
                                        <p:attrNameLst>
                                          <p:attrName>style.visibility</p:attrName>
                                        </p:attrNameLst>
                                      </p:cBhvr>
                                      <p:to>
                                        <p:strVal val="visible"/>
                                      </p:to>
                                    </p:set>
                                    <p:animEffect transition="in" filter="fade">
                                      <p:cBhvr>
                                        <p:cTn id="83" dur="500"/>
                                        <p:tgtEl>
                                          <p:spTgt spid="65"/>
                                        </p:tgtEl>
                                      </p:cBhvr>
                                    </p:animEffect>
                                  </p:childTnLst>
                                </p:cTn>
                              </p:par>
                            </p:childTnLst>
                          </p:cTn>
                        </p:par>
                        <p:par>
                          <p:cTn id="84" fill="hold">
                            <p:stCondLst>
                              <p:cond delay="8500"/>
                            </p:stCondLst>
                            <p:childTnLst>
                              <p:par>
                                <p:cTn id="85" presetID="53" presetClass="entr" presetSubtype="16" fill="hold" grpId="0" nodeType="afterEffect">
                                  <p:stCondLst>
                                    <p:cond delay="0"/>
                                  </p:stCondLst>
                                  <p:childTnLst>
                                    <p:set>
                                      <p:cBhvr>
                                        <p:cTn id="86" dur="1" fill="hold">
                                          <p:stCondLst>
                                            <p:cond delay="0"/>
                                          </p:stCondLst>
                                        </p:cTn>
                                        <p:tgtEl>
                                          <p:spTgt spid="50"/>
                                        </p:tgtEl>
                                        <p:attrNameLst>
                                          <p:attrName>style.visibility</p:attrName>
                                        </p:attrNameLst>
                                      </p:cBhvr>
                                      <p:to>
                                        <p:strVal val="visible"/>
                                      </p:to>
                                    </p:set>
                                    <p:anim calcmode="lin" valueType="num">
                                      <p:cBhvr>
                                        <p:cTn id="87" dur="500" fill="hold"/>
                                        <p:tgtEl>
                                          <p:spTgt spid="50"/>
                                        </p:tgtEl>
                                        <p:attrNameLst>
                                          <p:attrName>ppt_w</p:attrName>
                                        </p:attrNameLst>
                                      </p:cBhvr>
                                      <p:tavLst>
                                        <p:tav tm="0">
                                          <p:val>
                                            <p:fltVal val="0"/>
                                          </p:val>
                                        </p:tav>
                                        <p:tav tm="100000">
                                          <p:val>
                                            <p:strVal val="#ppt_w"/>
                                          </p:val>
                                        </p:tav>
                                      </p:tavLst>
                                    </p:anim>
                                    <p:anim calcmode="lin" valueType="num">
                                      <p:cBhvr>
                                        <p:cTn id="88" dur="500" fill="hold"/>
                                        <p:tgtEl>
                                          <p:spTgt spid="50"/>
                                        </p:tgtEl>
                                        <p:attrNameLst>
                                          <p:attrName>ppt_h</p:attrName>
                                        </p:attrNameLst>
                                      </p:cBhvr>
                                      <p:tavLst>
                                        <p:tav tm="0">
                                          <p:val>
                                            <p:fltVal val="0"/>
                                          </p:val>
                                        </p:tav>
                                        <p:tav tm="100000">
                                          <p:val>
                                            <p:strVal val="#ppt_h"/>
                                          </p:val>
                                        </p:tav>
                                      </p:tavLst>
                                    </p:anim>
                                    <p:animEffect transition="in" filter="fade">
                                      <p:cBhvr>
                                        <p:cTn id="89" dur="500"/>
                                        <p:tgtEl>
                                          <p:spTgt spid="50"/>
                                        </p:tgtEl>
                                      </p:cBhvr>
                                    </p:animEffect>
                                  </p:childTnLst>
                                </p:cTn>
                              </p:par>
                            </p:childTnLst>
                          </p:cTn>
                        </p:par>
                        <p:par>
                          <p:cTn id="90" fill="hold">
                            <p:stCondLst>
                              <p:cond delay="9000"/>
                            </p:stCondLst>
                            <p:childTnLst>
                              <p:par>
                                <p:cTn id="91" presetID="10" presetClass="entr" presetSubtype="0" fill="hold" nodeType="afterEffect">
                                  <p:stCondLst>
                                    <p:cond delay="0"/>
                                  </p:stCondLst>
                                  <p:childTnLst>
                                    <p:set>
                                      <p:cBhvr>
                                        <p:cTn id="92" dur="1" fill="hold">
                                          <p:stCondLst>
                                            <p:cond delay="0"/>
                                          </p:stCondLst>
                                        </p:cTn>
                                        <p:tgtEl>
                                          <p:spTgt spid="62"/>
                                        </p:tgtEl>
                                        <p:attrNameLst>
                                          <p:attrName>style.visibility</p:attrName>
                                        </p:attrNameLst>
                                      </p:cBhvr>
                                      <p:to>
                                        <p:strVal val="visible"/>
                                      </p:to>
                                    </p:set>
                                    <p:animEffect transition="in" filter="fade">
                                      <p:cBhvr>
                                        <p:cTn id="93" dur="500"/>
                                        <p:tgtEl>
                                          <p:spTgt spid="62"/>
                                        </p:tgtEl>
                                      </p:cBhvr>
                                    </p:animEffect>
                                  </p:childTnLst>
                                </p:cTn>
                              </p:par>
                            </p:childTnLst>
                          </p:cTn>
                        </p:par>
                        <p:par>
                          <p:cTn id="94" fill="hold">
                            <p:stCondLst>
                              <p:cond delay="9500"/>
                            </p:stCondLst>
                            <p:childTnLst>
                              <p:par>
                                <p:cTn id="95" presetID="53" presetClass="entr" presetSubtype="16" fill="hold" grpId="0" nodeType="afterEffect">
                                  <p:stCondLst>
                                    <p:cond delay="0"/>
                                  </p:stCondLst>
                                  <p:childTnLst>
                                    <p:set>
                                      <p:cBhvr>
                                        <p:cTn id="96" dur="1" fill="hold">
                                          <p:stCondLst>
                                            <p:cond delay="0"/>
                                          </p:stCondLst>
                                        </p:cTn>
                                        <p:tgtEl>
                                          <p:spTgt spid="148"/>
                                        </p:tgtEl>
                                        <p:attrNameLst>
                                          <p:attrName>style.visibility</p:attrName>
                                        </p:attrNameLst>
                                      </p:cBhvr>
                                      <p:to>
                                        <p:strVal val="visible"/>
                                      </p:to>
                                    </p:set>
                                    <p:anim calcmode="lin" valueType="num">
                                      <p:cBhvr>
                                        <p:cTn id="97" dur="500" fill="hold"/>
                                        <p:tgtEl>
                                          <p:spTgt spid="148"/>
                                        </p:tgtEl>
                                        <p:attrNameLst>
                                          <p:attrName>ppt_w</p:attrName>
                                        </p:attrNameLst>
                                      </p:cBhvr>
                                      <p:tavLst>
                                        <p:tav tm="0">
                                          <p:val>
                                            <p:fltVal val="0"/>
                                          </p:val>
                                        </p:tav>
                                        <p:tav tm="100000">
                                          <p:val>
                                            <p:strVal val="#ppt_w"/>
                                          </p:val>
                                        </p:tav>
                                      </p:tavLst>
                                    </p:anim>
                                    <p:anim calcmode="lin" valueType="num">
                                      <p:cBhvr>
                                        <p:cTn id="98" dur="500" fill="hold"/>
                                        <p:tgtEl>
                                          <p:spTgt spid="148"/>
                                        </p:tgtEl>
                                        <p:attrNameLst>
                                          <p:attrName>ppt_h</p:attrName>
                                        </p:attrNameLst>
                                      </p:cBhvr>
                                      <p:tavLst>
                                        <p:tav tm="0">
                                          <p:val>
                                            <p:fltVal val="0"/>
                                          </p:val>
                                        </p:tav>
                                        <p:tav tm="100000">
                                          <p:val>
                                            <p:strVal val="#ppt_h"/>
                                          </p:val>
                                        </p:tav>
                                      </p:tavLst>
                                    </p:anim>
                                    <p:animEffect transition="in" filter="fade">
                                      <p:cBhvr>
                                        <p:cTn id="99" dur="500"/>
                                        <p:tgtEl>
                                          <p:spTgt spid="148"/>
                                        </p:tgtEl>
                                      </p:cBhvr>
                                    </p:animEffect>
                                  </p:childTnLst>
                                </p:cTn>
                              </p:par>
                            </p:childTnLst>
                          </p:cTn>
                        </p:par>
                        <p:par>
                          <p:cTn id="100" fill="hold">
                            <p:stCondLst>
                              <p:cond delay="10000"/>
                            </p:stCondLst>
                            <p:childTnLst>
                              <p:par>
                                <p:cTn id="101" presetID="10" presetClass="entr" presetSubtype="0" fill="hold" grpId="0" nodeType="afterEffect">
                                  <p:stCondLst>
                                    <p:cond delay="0"/>
                                  </p:stCondLst>
                                  <p:childTnLst>
                                    <p:set>
                                      <p:cBhvr>
                                        <p:cTn id="102" dur="1" fill="hold">
                                          <p:stCondLst>
                                            <p:cond delay="0"/>
                                          </p:stCondLst>
                                        </p:cTn>
                                        <p:tgtEl>
                                          <p:spTgt spid="64"/>
                                        </p:tgtEl>
                                        <p:attrNameLst>
                                          <p:attrName>style.visibility</p:attrName>
                                        </p:attrNameLst>
                                      </p:cBhvr>
                                      <p:to>
                                        <p:strVal val="visible"/>
                                      </p:to>
                                    </p:set>
                                    <p:animEffect transition="in" filter="fade">
                                      <p:cBhvr>
                                        <p:cTn id="103" dur="500"/>
                                        <p:tgtEl>
                                          <p:spTgt spid="64"/>
                                        </p:tgtEl>
                                      </p:cBhvr>
                                    </p:animEffect>
                                  </p:childTnLst>
                                </p:cTn>
                              </p:par>
                            </p:childTnLst>
                          </p:cTn>
                        </p:par>
                        <p:par>
                          <p:cTn id="104" fill="hold">
                            <p:stCondLst>
                              <p:cond delay="10500"/>
                            </p:stCondLst>
                            <p:childTnLst>
                              <p:par>
                                <p:cTn id="105" presetID="53" presetClass="entr" presetSubtype="16" fill="hold" grpId="0" nodeType="afterEffect">
                                  <p:stCondLst>
                                    <p:cond delay="0"/>
                                  </p:stCondLst>
                                  <p:childTnLst>
                                    <p:set>
                                      <p:cBhvr>
                                        <p:cTn id="106" dur="1" fill="hold">
                                          <p:stCondLst>
                                            <p:cond delay="0"/>
                                          </p:stCondLst>
                                        </p:cTn>
                                        <p:tgtEl>
                                          <p:spTgt spid="153"/>
                                        </p:tgtEl>
                                        <p:attrNameLst>
                                          <p:attrName>style.visibility</p:attrName>
                                        </p:attrNameLst>
                                      </p:cBhvr>
                                      <p:to>
                                        <p:strVal val="visible"/>
                                      </p:to>
                                    </p:set>
                                    <p:anim calcmode="lin" valueType="num">
                                      <p:cBhvr>
                                        <p:cTn id="107" dur="500" fill="hold"/>
                                        <p:tgtEl>
                                          <p:spTgt spid="153"/>
                                        </p:tgtEl>
                                        <p:attrNameLst>
                                          <p:attrName>ppt_w</p:attrName>
                                        </p:attrNameLst>
                                      </p:cBhvr>
                                      <p:tavLst>
                                        <p:tav tm="0">
                                          <p:val>
                                            <p:fltVal val="0"/>
                                          </p:val>
                                        </p:tav>
                                        <p:tav tm="100000">
                                          <p:val>
                                            <p:strVal val="#ppt_w"/>
                                          </p:val>
                                        </p:tav>
                                      </p:tavLst>
                                    </p:anim>
                                    <p:anim calcmode="lin" valueType="num">
                                      <p:cBhvr>
                                        <p:cTn id="108" dur="500" fill="hold"/>
                                        <p:tgtEl>
                                          <p:spTgt spid="153"/>
                                        </p:tgtEl>
                                        <p:attrNameLst>
                                          <p:attrName>ppt_h</p:attrName>
                                        </p:attrNameLst>
                                      </p:cBhvr>
                                      <p:tavLst>
                                        <p:tav tm="0">
                                          <p:val>
                                            <p:fltVal val="0"/>
                                          </p:val>
                                        </p:tav>
                                        <p:tav tm="100000">
                                          <p:val>
                                            <p:strVal val="#ppt_h"/>
                                          </p:val>
                                        </p:tav>
                                      </p:tavLst>
                                    </p:anim>
                                    <p:animEffect transition="in" filter="fade">
                                      <p:cBhvr>
                                        <p:cTn id="109" dur="500"/>
                                        <p:tgtEl>
                                          <p:spTgt spid="153"/>
                                        </p:tgtEl>
                                      </p:cBhvr>
                                    </p:animEffect>
                                  </p:childTnLst>
                                </p:cTn>
                              </p:par>
                            </p:childTnLst>
                          </p:cTn>
                        </p:par>
                        <p:par>
                          <p:cTn id="110" fill="hold">
                            <p:stCondLst>
                              <p:cond delay="11000"/>
                            </p:stCondLst>
                            <p:childTnLst>
                              <p:par>
                                <p:cTn id="111" presetID="10" presetClass="entr" presetSubtype="0" fill="hold" nodeType="afterEffect">
                                  <p:stCondLst>
                                    <p:cond delay="0"/>
                                  </p:stCondLst>
                                  <p:childTnLst>
                                    <p:set>
                                      <p:cBhvr>
                                        <p:cTn id="112" dur="1" fill="hold">
                                          <p:stCondLst>
                                            <p:cond delay="0"/>
                                          </p:stCondLst>
                                        </p:cTn>
                                        <p:tgtEl>
                                          <p:spTgt spid="63"/>
                                        </p:tgtEl>
                                        <p:attrNameLst>
                                          <p:attrName>style.visibility</p:attrName>
                                        </p:attrNameLst>
                                      </p:cBhvr>
                                      <p:to>
                                        <p:strVal val="visible"/>
                                      </p:to>
                                    </p:set>
                                    <p:animEffect transition="in" filter="fade">
                                      <p:cBhvr>
                                        <p:cTn id="113" dur="500"/>
                                        <p:tgtEl>
                                          <p:spTgt spid="63"/>
                                        </p:tgtEl>
                                      </p:cBhvr>
                                    </p:animEffect>
                                  </p:childTnLst>
                                </p:cTn>
                              </p:par>
                            </p:childTnLst>
                          </p:cTn>
                        </p:par>
                        <p:par>
                          <p:cTn id="114" fill="hold">
                            <p:stCondLst>
                              <p:cond delay="11500"/>
                            </p:stCondLst>
                            <p:childTnLst>
                              <p:par>
                                <p:cTn id="115" presetID="53" presetClass="entr" presetSubtype="16" fill="hold" grpId="0" nodeType="afterEffect">
                                  <p:stCondLst>
                                    <p:cond delay="0"/>
                                  </p:stCondLst>
                                  <p:childTnLst>
                                    <p:set>
                                      <p:cBhvr>
                                        <p:cTn id="116" dur="1" fill="hold">
                                          <p:stCondLst>
                                            <p:cond delay="0"/>
                                          </p:stCondLst>
                                        </p:cTn>
                                        <p:tgtEl>
                                          <p:spTgt spid="149"/>
                                        </p:tgtEl>
                                        <p:attrNameLst>
                                          <p:attrName>style.visibility</p:attrName>
                                        </p:attrNameLst>
                                      </p:cBhvr>
                                      <p:to>
                                        <p:strVal val="visible"/>
                                      </p:to>
                                    </p:set>
                                    <p:anim calcmode="lin" valueType="num">
                                      <p:cBhvr>
                                        <p:cTn id="117" dur="500" fill="hold"/>
                                        <p:tgtEl>
                                          <p:spTgt spid="149"/>
                                        </p:tgtEl>
                                        <p:attrNameLst>
                                          <p:attrName>ppt_w</p:attrName>
                                        </p:attrNameLst>
                                      </p:cBhvr>
                                      <p:tavLst>
                                        <p:tav tm="0">
                                          <p:val>
                                            <p:fltVal val="0"/>
                                          </p:val>
                                        </p:tav>
                                        <p:tav tm="100000">
                                          <p:val>
                                            <p:strVal val="#ppt_w"/>
                                          </p:val>
                                        </p:tav>
                                      </p:tavLst>
                                    </p:anim>
                                    <p:anim calcmode="lin" valueType="num">
                                      <p:cBhvr>
                                        <p:cTn id="118" dur="500" fill="hold"/>
                                        <p:tgtEl>
                                          <p:spTgt spid="149"/>
                                        </p:tgtEl>
                                        <p:attrNameLst>
                                          <p:attrName>ppt_h</p:attrName>
                                        </p:attrNameLst>
                                      </p:cBhvr>
                                      <p:tavLst>
                                        <p:tav tm="0">
                                          <p:val>
                                            <p:fltVal val="0"/>
                                          </p:val>
                                        </p:tav>
                                        <p:tav tm="100000">
                                          <p:val>
                                            <p:strVal val="#ppt_h"/>
                                          </p:val>
                                        </p:tav>
                                      </p:tavLst>
                                    </p:anim>
                                    <p:animEffect transition="in" filter="fade">
                                      <p:cBhvr>
                                        <p:cTn id="119" dur="500"/>
                                        <p:tgtEl>
                                          <p:spTgt spid="149"/>
                                        </p:tgtEl>
                                      </p:cBhvr>
                                    </p:animEffect>
                                  </p:childTnLst>
                                </p:cTn>
                              </p:par>
                            </p:childTnLst>
                          </p:cTn>
                        </p:par>
                        <p:par>
                          <p:cTn id="120" fill="hold">
                            <p:stCondLst>
                              <p:cond delay="12000"/>
                            </p:stCondLst>
                            <p:childTnLst>
                              <p:par>
                                <p:cTn id="121" presetID="10" presetClass="entr" presetSubtype="0" fill="hold" grpId="0" nodeType="afterEffect">
                                  <p:stCondLst>
                                    <p:cond delay="0"/>
                                  </p:stCondLst>
                                  <p:childTnLst>
                                    <p:set>
                                      <p:cBhvr>
                                        <p:cTn id="122" dur="1" fill="hold">
                                          <p:stCondLst>
                                            <p:cond delay="0"/>
                                          </p:stCondLst>
                                        </p:cTn>
                                        <p:tgtEl>
                                          <p:spTgt spid="56"/>
                                        </p:tgtEl>
                                        <p:attrNameLst>
                                          <p:attrName>style.visibility</p:attrName>
                                        </p:attrNameLst>
                                      </p:cBhvr>
                                      <p:to>
                                        <p:strVal val="visible"/>
                                      </p:to>
                                    </p:set>
                                    <p:animEffect transition="in" filter="fade">
                                      <p:cBhvr>
                                        <p:cTn id="123" dur="500"/>
                                        <p:tgtEl>
                                          <p:spTgt spid="56"/>
                                        </p:tgtEl>
                                      </p:cBhvr>
                                    </p:animEffect>
                                  </p:childTnLst>
                                </p:cTn>
                              </p:par>
                            </p:childTnLst>
                          </p:cTn>
                        </p:par>
                        <p:par>
                          <p:cTn id="124" fill="hold">
                            <p:stCondLst>
                              <p:cond delay="12500"/>
                            </p:stCondLst>
                            <p:childTnLst>
                              <p:par>
                                <p:cTn id="125" presetID="53" presetClass="entr" presetSubtype="16" fill="hold" grpId="0" nodeType="afterEffect">
                                  <p:stCondLst>
                                    <p:cond delay="0"/>
                                  </p:stCondLst>
                                  <p:childTnLst>
                                    <p:set>
                                      <p:cBhvr>
                                        <p:cTn id="126" dur="1" fill="hold">
                                          <p:stCondLst>
                                            <p:cond delay="0"/>
                                          </p:stCondLst>
                                        </p:cTn>
                                        <p:tgtEl>
                                          <p:spTgt spid="154"/>
                                        </p:tgtEl>
                                        <p:attrNameLst>
                                          <p:attrName>style.visibility</p:attrName>
                                        </p:attrNameLst>
                                      </p:cBhvr>
                                      <p:to>
                                        <p:strVal val="visible"/>
                                      </p:to>
                                    </p:set>
                                    <p:anim calcmode="lin" valueType="num">
                                      <p:cBhvr>
                                        <p:cTn id="127" dur="500" fill="hold"/>
                                        <p:tgtEl>
                                          <p:spTgt spid="154"/>
                                        </p:tgtEl>
                                        <p:attrNameLst>
                                          <p:attrName>ppt_w</p:attrName>
                                        </p:attrNameLst>
                                      </p:cBhvr>
                                      <p:tavLst>
                                        <p:tav tm="0">
                                          <p:val>
                                            <p:fltVal val="0"/>
                                          </p:val>
                                        </p:tav>
                                        <p:tav tm="100000">
                                          <p:val>
                                            <p:strVal val="#ppt_w"/>
                                          </p:val>
                                        </p:tav>
                                      </p:tavLst>
                                    </p:anim>
                                    <p:anim calcmode="lin" valueType="num">
                                      <p:cBhvr>
                                        <p:cTn id="128" dur="500" fill="hold"/>
                                        <p:tgtEl>
                                          <p:spTgt spid="154"/>
                                        </p:tgtEl>
                                        <p:attrNameLst>
                                          <p:attrName>ppt_h</p:attrName>
                                        </p:attrNameLst>
                                      </p:cBhvr>
                                      <p:tavLst>
                                        <p:tav tm="0">
                                          <p:val>
                                            <p:fltVal val="0"/>
                                          </p:val>
                                        </p:tav>
                                        <p:tav tm="100000">
                                          <p:val>
                                            <p:strVal val="#ppt_h"/>
                                          </p:val>
                                        </p:tav>
                                      </p:tavLst>
                                    </p:anim>
                                    <p:animEffect transition="in" filter="fade">
                                      <p:cBhvr>
                                        <p:cTn id="129" dur="500"/>
                                        <p:tgtEl>
                                          <p:spTgt spid="154"/>
                                        </p:tgtEl>
                                      </p:cBhvr>
                                    </p:animEffect>
                                  </p:childTnLst>
                                </p:cTn>
                              </p:par>
                            </p:childTnLst>
                          </p:cTn>
                        </p:par>
                        <p:par>
                          <p:cTn id="130" fill="hold">
                            <p:stCondLst>
                              <p:cond delay="13000"/>
                            </p:stCondLst>
                            <p:childTnLst>
                              <p:par>
                                <p:cTn id="131" presetID="10" presetClass="entr" presetSubtype="0" fill="hold" grpId="0" nodeType="afterEffect">
                                  <p:stCondLst>
                                    <p:cond delay="0"/>
                                  </p:stCondLst>
                                  <p:childTnLst>
                                    <p:set>
                                      <p:cBhvr>
                                        <p:cTn id="132" dur="1" fill="hold">
                                          <p:stCondLst>
                                            <p:cond delay="0"/>
                                          </p:stCondLst>
                                        </p:cTn>
                                        <p:tgtEl>
                                          <p:spTgt spid="51"/>
                                        </p:tgtEl>
                                        <p:attrNameLst>
                                          <p:attrName>style.visibility</p:attrName>
                                        </p:attrNameLst>
                                      </p:cBhvr>
                                      <p:to>
                                        <p:strVal val="visible"/>
                                      </p:to>
                                    </p:set>
                                    <p:animEffect transition="in" filter="fade">
                                      <p:cBhvr>
                                        <p:cTn id="133" dur="500"/>
                                        <p:tgtEl>
                                          <p:spTgt spid="51"/>
                                        </p:tgtEl>
                                      </p:cBhvr>
                                    </p:animEffect>
                                  </p:childTnLst>
                                </p:cTn>
                              </p:par>
                            </p:childTnLst>
                          </p:cTn>
                        </p:par>
                        <p:par>
                          <p:cTn id="134" fill="hold">
                            <p:stCondLst>
                              <p:cond delay="13500"/>
                            </p:stCondLst>
                            <p:childTnLst>
                              <p:par>
                                <p:cTn id="135" presetID="10" presetClass="entr" presetSubtype="0" fill="hold" nodeType="afterEffect">
                                  <p:stCondLst>
                                    <p:cond delay="0"/>
                                  </p:stCondLst>
                                  <p:childTnLst>
                                    <p:set>
                                      <p:cBhvr>
                                        <p:cTn id="136" dur="1" fill="hold">
                                          <p:stCondLst>
                                            <p:cond delay="0"/>
                                          </p:stCondLst>
                                        </p:cTn>
                                        <p:tgtEl>
                                          <p:spTgt spid="67"/>
                                        </p:tgtEl>
                                        <p:attrNameLst>
                                          <p:attrName>style.visibility</p:attrName>
                                        </p:attrNameLst>
                                      </p:cBhvr>
                                      <p:to>
                                        <p:strVal val="visible"/>
                                      </p:to>
                                    </p:set>
                                    <p:animEffect transition="in" filter="fade">
                                      <p:cBhvr>
                                        <p:cTn id="137" dur="500"/>
                                        <p:tgtEl>
                                          <p:spTgt spid="67"/>
                                        </p:tgtEl>
                                      </p:cBhvr>
                                    </p:animEffect>
                                  </p:childTnLst>
                                </p:cTn>
                              </p:par>
                            </p:childTnLst>
                          </p:cTn>
                        </p:par>
                        <p:par>
                          <p:cTn id="138" fill="hold">
                            <p:stCondLst>
                              <p:cond delay="14000"/>
                            </p:stCondLst>
                            <p:childTnLst>
                              <p:par>
                                <p:cTn id="139" presetID="53" presetClass="entr" presetSubtype="16" fill="hold" nodeType="afterEffect">
                                  <p:stCondLst>
                                    <p:cond delay="0"/>
                                  </p:stCondLst>
                                  <p:childTnLst>
                                    <p:set>
                                      <p:cBhvr>
                                        <p:cTn id="140" dur="1" fill="hold">
                                          <p:stCondLst>
                                            <p:cond delay="0"/>
                                          </p:stCondLst>
                                        </p:cTn>
                                        <p:tgtEl>
                                          <p:spTgt spid="120"/>
                                        </p:tgtEl>
                                        <p:attrNameLst>
                                          <p:attrName>style.visibility</p:attrName>
                                        </p:attrNameLst>
                                      </p:cBhvr>
                                      <p:to>
                                        <p:strVal val="visible"/>
                                      </p:to>
                                    </p:set>
                                    <p:anim calcmode="lin" valueType="num">
                                      <p:cBhvr>
                                        <p:cTn id="141" dur="500" fill="hold"/>
                                        <p:tgtEl>
                                          <p:spTgt spid="120"/>
                                        </p:tgtEl>
                                        <p:attrNameLst>
                                          <p:attrName>ppt_w</p:attrName>
                                        </p:attrNameLst>
                                      </p:cBhvr>
                                      <p:tavLst>
                                        <p:tav tm="0">
                                          <p:val>
                                            <p:fltVal val="0"/>
                                          </p:val>
                                        </p:tav>
                                        <p:tav tm="100000">
                                          <p:val>
                                            <p:strVal val="#ppt_w"/>
                                          </p:val>
                                        </p:tav>
                                      </p:tavLst>
                                    </p:anim>
                                    <p:anim calcmode="lin" valueType="num">
                                      <p:cBhvr>
                                        <p:cTn id="142" dur="500" fill="hold"/>
                                        <p:tgtEl>
                                          <p:spTgt spid="120"/>
                                        </p:tgtEl>
                                        <p:attrNameLst>
                                          <p:attrName>ppt_h</p:attrName>
                                        </p:attrNameLst>
                                      </p:cBhvr>
                                      <p:tavLst>
                                        <p:tav tm="0">
                                          <p:val>
                                            <p:fltVal val="0"/>
                                          </p:val>
                                        </p:tav>
                                        <p:tav tm="100000">
                                          <p:val>
                                            <p:strVal val="#ppt_h"/>
                                          </p:val>
                                        </p:tav>
                                      </p:tavLst>
                                    </p:anim>
                                    <p:animEffect transition="in" filter="fade">
                                      <p:cBhvr>
                                        <p:cTn id="143" dur="500"/>
                                        <p:tgtEl>
                                          <p:spTgt spid="120"/>
                                        </p:tgtEl>
                                      </p:cBhvr>
                                    </p:animEffect>
                                  </p:childTnLst>
                                </p:cTn>
                              </p:par>
                            </p:childTnLst>
                          </p:cTn>
                        </p:par>
                        <p:par>
                          <p:cTn id="144" fill="hold">
                            <p:stCondLst>
                              <p:cond delay="14500"/>
                            </p:stCondLst>
                            <p:childTnLst>
                              <p:par>
                                <p:cTn id="145" presetID="10" presetClass="entr" presetSubtype="0" fill="hold" nodeType="afterEffect">
                                  <p:stCondLst>
                                    <p:cond delay="0"/>
                                  </p:stCondLst>
                                  <p:childTnLst>
                                    <p:set>
                                      <p:cBhvr>
                                        <p:cTn id="146" dur="1" fill="hold">
                                          <p:stCondLst>
                                            <p:cond delay="0"/>
                                          </p:stCondLst>
                                        </p:cTn>
                                        <p:tgtEl>
                                          <p:spTgt spid="69"/>
                                        </p:tgtEl>
                                        <p:attrNameLst>
                                          <p:attrName>style.visibility</p:attrName>
                                        </p:attrNameLst>
                                      </p:cBhvr>
                                      <p:to>
                                        <p:strVal val="visible"/>
                                      </p:to>
                                    </p:set>
                                    <p:animEffect transition="in" filter="fade">
                                      <p:cBhvr>
                                        <p:cTn id="147" dur="500"/>
                                        <p:tgtEl>
                                          <p:spTgt spid="69"/>
                                        </p:tgtEl>
                                      </p:cBhvr>
                                    </p:animEffect>
                                  </p:childTnLst>
                                </p:cTn>
                              </p:par>
                            </p:childTnLst>
                          </p:cTn>
                        </p:par>
                        <p:par>
                          <p:cTn id="148" fill="hold">
                            <p:stCondLst>
                              <p:cond delay="15000"/>
                            </p:stCondLst>
                            <p:childTnLst>
                              <p:par>
                                <p:cTn id="149" presetID="53" presetClass="entr" presetSubtype="16" fill="hold" grpId="0" nodeType="afterEffect">
                                  <p:stCondLst>
                                    <p:cond delay="0"/>
                                  </p:stCondLst>
                                  <p:childTnLst>
                                    <p:set>
                                      <p:cBhvr>
                                        <p:cTn id="150" dur="1" fill="hold">
                                          <p:stCondLst>
                                            <p:cond delay="0"/>
                                          </p:stCondLst>
                                        </p:cTn>
                                        <p:tgtEl>
                                          <p:spTgt spid="132"/>
                                        </p:tgtEl>
                                        <p:attrNameLst>
                                          <p:attrName>style.visibility</p:attrName>
                                        </p:attrNameLst>
                                      </p:cBhvr>
                                      <p:to>
                                        <p:strVal val="visible"/>
                                      </p:to>
                                    </p:set>
                                    <p:anim calcmode="lin" valueType="num">
                                      <p:cBhvr>
                                        <p:cTn id="151" dur="500" fill="hold"/>
                                        <p:tgtEl>
                                          <p:spTgt spid="132"/>
                                        </p:tgtEl>
                                        <p:attrNameLst>
                                          <p:attrName>ppt_w</p:attrName>
                                        </p:attrNameLst>
                                      </p:cBhvr>
                                      <p:tavLst>
                                        <p:tav tm="0">
                                          <p:val>
                                            <p:fltVal val="0"/>
                                          </p:val>
                                        </p:tav>
                                        <p:tav tm="100000">
                                          <p:val>
                                            <p:strVal val="#ppt_w"/>
                                          </p:val>
                                        </p:tav>
                                      </p:tavLst>
                                    </p:anim>
                                    <p:anim calcmode="lin" valueType="num">
                                      <p:cBhvr>
                                        <p:cTn id="152" dur="500" fill="hold"/>
                                        <p:tgtEl>
                                          <p:spTgt spid="132"/>
                                        </p:tgtEl>
                                        <p:attrNameLst>
                                          <p:attrName>ppt_h</p:attrName>
                                        </p:attrNameLst>
                                      </p:cBhvr>
                                      <p:tavLst>
                                        <p:tav tm="0">
                                          <p:val>
                                            <p:fltVal val="0"/>
                                          </p:val>
                                        </p:tav>
                                        <p:tav tm="100000">
                                          <p:val>
                                            <p:strVal val="#ppt_h"/>
                                          </p:val>
                                        </p:tav>
                                      </p:tavLst>
                                    </p:anim>
                                    <p:animEffect transition="in" filter="fade">
                                      <p:cBhvr>
                                        <p:cTn id="153" dur="500"/>
                                        <p:tgtEl>
                                          <p:spTgt spid="132"/>
                                        </p:tgtEl>
                                      </p:cBhvr>
                                    </p:animEffect>
                                  </p:childTnLst>
                                </p:cTn>
                              </p:par>
                            </p:childTnLst>
                          </p:cTn>
                        </p:par>
                        <p:par>
                          <p:cTn id="154" fill="hold">
                            <p:stCondLst>
                              <p:cond delay="15500"/>
                            </p:stCondLst>
                            <p:childTnLst>
                              <p:par>
                                <p:cTn id="155" presetID="10" presetClass="entr" presetSubtype="0" fill="hold" nodeType="afterEffect">
                                  <p:stCondLst>
                                    <p:cond delay="0"/>
                                  </p:stCondLst>
                                  <p:childTnLst>
                                    <p:set>
                                      <p:cBhvr>
                                        <p:cTn id="156" dur="1" fill="hold">
                                          <p:stCondLst>
                                            <p:cond delay="0"/>
                                          </p:stCondLst>
                                        </p:cTn>
                                        <p:tgtEl>
                                          <p:spTgt spid="70"/>
                                        </p:tgtEl>
                                        <p:attrNameLst>
                                          <p:attrName>style.visibility</p:attrName>
                                        </p:attrNameLst>
                                      </p:cBhvr>
                                      <p:to>
                                        <p:strVal val="visible"/>
                                      </p:to>
                                    </p:set>
                                    <p:animEffect transition="in" filter="fade">
                                      <p:cBhvr>
                                        <p:cTn id="157" dur="500"/>
                                        <p:tgtEl>
                                          <p:spTgt spid="70"/>
                                        </p:tgtEl>
                                      </p:cBhvr>
                                    </p:animEffect>
                                  </p:childTnLst>
                                </p:cTn>
                              </p:par>
                            </p:childTnLst>
                          </p:cTn>
                        </p:par>
                        <p:par>
                          <p:cTn id="158" fill="hold">
                            <p:stCondLst>
                              <p:cond delay="16000"/>
                            </p:stCondLst>
                            <p:childTnLst>
                              <p:par>
                                <p:cTn id="159" presetID="53" presetClass="entr" presetSubtype="16" fill="hold" grpId="0" nodeType="afterEffect">
                                  <p:stCondLst>
                                    <p:cond delay="0"/>
                                  </p:stCondLst>
                                  <p:childTnLst>
                                    <p:set>
                                      <p:cBhvr>
                                        <p:cTn id="160" dur="1" fill="hold">
                                          <p:stCondLst>
                                            <p:cond delay="0"/>
                                          </p:stCondLst>
                                        </p:cTn>
                                        <p:tgtEl>
                                          <p:spTgt spid="126"/>
                                        </p:tgtEl>
                                        <p:attrNameLst>
                                          <p:attrName>style.visibility</p:attrName>
                                        </p:attrNameLst>
                                      </p:cBhvr>
                                      <p:to>
                                        <p:strVal val="visible"/>
                                      </p:to>
                                    </p:set>
                                    <p:anim calcmode="lin" valueType="num">
                                      <p:cBhvr>
                                        <p:cTn id="161" dur="500" fill="hold"/>
                                        <p:tgtEl>
                                          <p:spTgt spid="126"/>
                                        </p:tgtEl>
                                        <p:attrNameLst>
                                          <p:attrName>ppt_w</p:attrName>
                                        </p:attrNameLst>
                                      </p:cBhvr>
                                      <p:tavLst>
                                        <p:tav tm="0">
                                          <p:val>
                                            <p:fltVal val="0"/>
                                          </p:val>
                                        </p:tav>
                                        <p:tav tm="100000">
                                          <p:val>
                                            <p:strVal val="#ppt_w"/>
                                          </p:val>
                                        </p:tav>
                                      </p:tavLst>
                                    </p:anim>
                                    <p:anim calcmode="lin" valueType="num">
                                      <p:cBhvr>
                                        <p:cTn id="162" dur="500" fill="hold"/>
                                        <p:tgtEl>
                                          <p:spTgt spid="126"/>
                                        </p:tgtEl>
                                        <p:attrNameLst>
                                          <p:attrName>ppt_h</p:attrName>
                                        </p:attrNameLst>
                                      </p:cBhvr>
                                      <p:tavLst>
                                        <p:tav tm="0">
                                          <p:val>
                                            <p:fltVal val="0"/>
                                          </p:val>
                                        </p:tav>
                                        <p:tav tm="100000">
                                          <p:val>
                                            <p:strVal val="#ppt_h"/>
                                          </p:val>
                                        </p:tav>
                                      </p:tavLst>
                                    </p:anim>
                                    <p:animEffect transition="in" filter="fade">
                                      <p:cBhvr>
                                        <p:cTn id="163" dur="500"/>
                                        <p:tgtEl>
                                          <p:spTgt spid="126"/>
                                        </p:tgtEl>
                                      </p:cBhvr>
                                    </p:animEffect>
                                  </p:childTnLst>
                                </p:cTn>
                              </p:par>
                            </p:childTnLst>
                          </p:cTn>
                        </p:par>
                        <p:par>
                          <p:cTn id="164" fill="hold">
                            <p:stCondLst>
                              <p:cond delay="16500"/>
                            </p:stCondLst>
                            <p:childTnLst>
                              <p:par>
                                <p:cTn id="165" presetID="53" presetClass="entr" presetSubtype="16" fill="hold" nodeType="afterEffect">
                                  <p:stCondLst>
                                    <p:cond delay="0"/>
                                  </p:stCondLst>
                                  <p:childTnLst>
                                    <p:set>
                                      <p:cBhvr>
                                        <p:cTn id="166" dur="1" fill="hold">
                                          <p:stCondLst>
                                            <p:cond delay="0"/>
                                          </p:stCondLst>
                                        </p:cTn>
                                        <p:tgtEl>
                                          <p:spTgt spid="127"/>
                                        </p:tgtEl>
                                        <p:attrNameLst>
                                          <p:attrName>style.visibility</p:attrName>
                                        </p:attrNameLst>
                                      </p:cBhvr>
                                      <p:to>
                                        <p:strVal val="visible"/>
                                      </p:to>
                                    </p:set>
                                    <p:anim calcmode="lin" valueType="num">
                                      <p:cBhvr>
                                        <p:cTn id="167" dur="500" fill="hold"/>
                                        <p:tgtEl>
                                          <p:spTgt spid="127"/>
                                        </p:tgtEl>
                                        <p:attrNameLst>
                                          <p:attrName>ppt_w</p:attrName>
                                        </p:attrNameLst>
                                      </p:cBhvr>
                                      <p:tavLst>
                                        <p:tav tm="0">
                                          <p:val>
                                            <p:fltVal val="0"/>
                                          </p:val>
                                        </p:tav>
                                        <p:tav tm="100000">
                                          <p:val>
                                            <p:strVal val="#ppt_w"/>
                                          </p:val>
                                        </p:tav>
                                      </p:tavLst>
                                    </p:anim>
                                    <p:anim calcmode="lin" valueType="num">
                                      <p:cBhvr>
                                        <p:cTn id="168" dur="500" fill="hold"/>
                                        <p:tgtEl>
                                          <p:spTgt spid="127"/>
                                        </p:tgtEl>
                                        <p:attrNameLst>
                                          <p:attrName>ppt_h</p:attrName>
                                        </p:attrNameLst>
                                      </p:cBhvr>
                                      <p:tavLst>
                                        <p:tav tm="0">
                                          <p:val>
                                            <p:fltVal val="0"/>
                                          </p:val>
                                        </p:tav>
                                        <p:tav tm="100000">
                                          <p:val>
                                            <p:strVal val="#ppt_h"/>
                                          </p:val>
                                        </p:tav>
                                      </p:tavLst>
                                    </p:anim>
                                    <p:animEffect transition="in" filter="fade">
                                      <p:cBhvr>
                                        <p:cTn id="169" dur="500"/>
                                        <p:tgtEl>
                                          <p:spTgt spid="127"/>
                                        </p:tgtEl>
                                      </p:cBhvr>
                                    </p:animEffect>
                                  </p:childTnLst>
                                </p:cTn>
                              </p:par>
                            </p:childTnLst>
                          </p:cTn>
                        </p:par>
                        <p:par>
                          <p:cTn id="170" fill="hold">
                            <p:stCondLst>
                              <p:cond delay="17000"/>
                            </p:stCondLst>
                            <p:childTnLst>
                              <p:par>
                                <p:cTn id="171" presetID="10" presetClass="entr" presetSubtype="0" fill="hold" nodeType="afterEffect">
                                  <p:stCondLst>
                                    <p:cond delay="0"/>
                                  </p:stCondLst>
                                  <p:childTnLst>
                                    <p:set>
                                      <p:cBhvr>
                                        <p:cTn id="172" dur="1" fill="hold">
                                          <p:stCondLst>
                                            <p:cond delay="0"/>
                                          </p:stCondLst>
                                        </p:cTn>
                                        <p:tgtEl>
                                          <p:spTgt spid="71"/>
                                        </p:tgtEl>
                                        <p:attrNameLst>
                                          <p:attrName>style.visibility</p:attrName>
                                        </p:attrNameLst>
                                      </p:cBhvr>
                                      <p:to>
                                        <p:strVal val="visible"/>
                                      </p:to>
                                    </p:set>
                                    <p:animEffect transition="in" filter="fade">
                                      <p:cBhvr>
                                        <p:cTn id="173" dur="500"/>
                                        <p:tgtEl>
                                          <p:spTgt spid="71"/>
                                        </p:tgtEl>
                                      </p:cBhvr>
                                    </p:animEffect>
                                  </p:childTnLst>
                                </p:cTn>
                              </p:par>
                            </p:childTnLst>
                          </p:cTn>
                        </p:par>
                        <p:par>
                          <p:cTn id="174" fill="hold">
                            <p:stCondLst>
                              <p:cond delay="17500"/>
                            </p:stCondLst>
                            <p:childTnLst>
                              <p:par>
                                <p:cTn id="175" presetID="10" presetClass="entr" presetSubtype="0" fill="hold" nodeType="afterEffect">
                                  <p:stCondLst>
                                    <p:cond delay="0"/>
                                  </p:stCondLst>
                                  <p:childTnLst>
                                    <p:set>
                                      <p:cBhvr>
                                        <p:cTn id="176" dur="1" fill="hold">
                                          <p:stCondLst>
                                            <p:cond delay="0"/>
                                          </p:stCondLst>
                                        </p:cTn>
                                        <p:tgtEl>
                                          <p:spTgt spid="73"/>
                                        </p:tgtEl>
                                        <p:attrNameLst>
                                          <p:attrName>style.visibility</p:attrName>
                                        </p:attrNameLst>
                                      </p:cBhvr>
                                      <p:to>
                                        <p:strVal val="visible"/>
                                      </p:to>
                                    </p:set>
                                    <p:animEffect transition="in" filter="fade">
                                      <p:cBhvr>
                                        <p:cTn id="177" dur="500"/>
                                        <p:tgtEl>
                                          <p:spTgt spid="73"/>
                                        </p:tgtEl>
                                      </p:cBhvr>
                                    </p:animEffect>
                                  </p:childTnLst>
                                </p:cTn>
                              </p:par>
                            </p:childTnLst>
                          </p:cTn>
                        </p:par>
                        <p:par>
                          <p:cTn id="178" fill="hold">
                            <p:stCondLst>
                              <p:cond delay="18000"/>
                            </p:stCondLst>
                            <p:childTnLst>
                              <p:par>
                                <p:cTn id="179" presetID="53" presetClass="entr" presetSubtype="16" fill="hold" grpId="0" nodeType="afterEffect">
                                  <p:stCondLst>
                                    <p:cond delay="0"/>
                                  </p:stCondLst>
                                  <p:childTnLst>
                                    <p:set>
                                      <p:cBhvr>
                                        <p:cTn id="180" dur="1" fill="hold">
                                          <p:stCondLst>
                                            <p:cond delay="0"/>
                                          </p:stCondLst>
                                        </p:cTn>
                                        <p:tgtEl>
                                          <p:spTgt spid="133"/>
                                        </p:tgtEl>
                                        <p:attrNameLst>
                                          <p:attrName>style.visibility</p:attrName>
                                        </p:attrNameLst>
                                      </p:cBhvr>
                                      <p:to>
                                        <p:strVal val="visible"/>
                                      </p:to>
                                    </p:set>
                                    <p:anim calcmode="lin" valueType="num">
                                      <p:cBhvr>
                                        <p:cTn id="181" dur="500" fill="hold"/>
                                        <p:tgtEl>
                                          <p:spTgt spid="133"/>
                                        </p:tgtEl>
                                        <p:attrNameLst>
                                          <p:attrName>ppt_w</p:attrName>
                                        </p:attrNameLst>
                                      </p:cBhvr>
                                      <p:tavLst>
                                        <p:tav tm="0">
                                          <p:val>
                                            <p:fltVal val="0"/>
                                          </p:val>
                                        </p:tav>
                                        <p:tav tm="100000">
                                          <p:val>
                                            <p:strVal val="#ppt_w"/>
                                          </p:val>
                                        </p:tav>
                                      </p:tavLst>
                                    </p:anim>
                                    <p:anim calcmode="lin" valueType="num">
                                      <p:cBhvr>
                                        <p:cTn id="182" dur="500" fill="hold"/>
                                        <p:tgtEl>
                                          <p:spTgt spid="133"/>
                                        </p:tgtEl>
                                        <p:attrNameLst>
                                          <p:attrName>ppt_h</p:attrName>
                                        </p:attrNameLst>
                                      </p:cBhvr>
                                      <p:tavLst>
                                        <p:tav tm="0">
                                          <p:val>
                                            <p:fltVal val="0"/>
                                          </p:val>
                                        </p:tav>
                                        <p:tav tm="100000">
                                          <p:val>
                                            <p:strVal val="#ppt_h"/>
                                          </p:val>
                                        </p:tav>
                                      </p:tavLst>
                                    </p:anim>
                                    <p:animEffect transition="in" filter="fade">
                                      <p:cBhvr>
                                        <p:cTn id="183" dur="500"/>
                                        <p:tgtEl>
                                          <p:spTgt spid="133"/>
                                        </p:tgtEl>
                                      </p:cBhvr>
                                    </p:animEffect>
                                  </p:childTnLst>
                                </p:cTn>
                              </p:par>
                            </p:childTnLst>
                          </p:cTn>
                        </p:par>
                        <p:par>
                          <p:cTn id="184" fill="hold">
                            <p:stCondLst>
                              <p:cond delay="18500"/>
                            </p:stCondLst>
                            <p:childTnLst>
                              <p:par>
                                <p:cTn id="185" presetID="10" presetClass="entr" presetSubtype="0" fill="hold" nodeType="afterEffect">
                                  <p:stCondLst>
                                    <p:cond delay="0"/>
                                  </p:stCondLst>
                                  <p:childTnLst>
                                    <p:set>
                                      <p:cBhvr>
                                        <p:cTn id="186" dur="1" fill="hold">
                                          <p:stCondLst>
                                            <p:cond delay="0"/>
                                          </p:stCondLst>
                                        </p:cTn>
                                        <p:tgtEl>
                                          <p:spTgt spid="74"/>
                                        </p:tgtEl>
                                        <p:attrNameLst>
                                          <p:attrName>style.visibility</p:attrName>
                                        </p:attrNameLst>
                                      </p:cBhvr>
                                      <p:to>
                                        <p:strVal val="visible"/>
                                      </p:to>
                                    </p:set>
                                    <p:animEffect transition="in" filter="fade">
                                      <p:cBhvr>
                                        <p:cTn id="187" dur="500"/>
                                        <p:tgtEl>
                                          <p:spTgt spid="74"/>
                                        </p:tgtEl>
                                      </p:cBhvr>
                                    </p:animEffect>
                                  </p:childTnLst>
                                </p:cTn>
                              </p:par>
                            </p:childTnLst>
                          </p:cTn>
                        </p:par>
                        <p:par>
                          <p:cTn id="188" fill="hold">
                            <p:stCondLst>
                              <p:cond delay="19000"/>
                            </p:stCondLst>
                            <p:childTnLst>
                              <p:par>
                                <p:cTn id="189" presetID="53" presetClass="entr" presetSubtype="16" fill="hold" grpId="0" nodeType="afterEffect">
                                  <p:stCondLst>
                                    <p:cond delay="0"/>
                                  </p:stCondLst>
                                  <p:childTnLst>
                                    <p:set>
                                      <p:cBhvr>
                                        <p:cTn id="190" dur="1" fill="hold">
                                          <p:stCondLst>
                                            <p:cond delay="0"/>
                                          </p:stCondLst>
                                        </p:cTn>
                                        <p:tgtEl>
                                          <p:spTgt spid="134"/>
                                        </p:tgtEl>
                                        <p:attrNameLst>
                                          <p:attrName>style.visibility</p:attrName>
                                        </p:attrNameLst>
                                      </p:cBhvr>
                                      <p:to>
                                        <p:strVal val="visible"/>
                                      </p:to>
                                    </p:set>
                                    <p:anim calcmode="lin" valueType="num">
                                      <p:cBhvr>
                                        <p:cTn id="191" dur="500" fill="hold"/>
                                        <p:tgtEl>
                                          <p:spTgt spid="134"/>
                                        </p:tgtEl>
                                        <p:attrNameLst>
                                          <p:attrName>ppt_w</p:attrName>
                                        </p:attrNameLst>
                                      </p:cBhvr>
                                      <p:tavLst>
                                        <p:tav tm="0">
                                          <p:val>
                                            <p:fltVal val="0"/>
                                          </p:val>
                                        </p:tav>
                                        <p:tav tm="100000">
                                          <p:val>
                                            <p:strVal val="#ppt_w"/>
                                          </p:val>
                                        </p:tav>
                                      </p:tavLst>
                                    </p:anim>
                                    <p:anim calcmode="lin" valueType="num">
                                      <p:cBhvr>
                                        <p:cTn id="192" dur="500" fill="hold"/>
                                        <p:tgtEl>
                                          <p:spTgt spid="134"/>
                                        </p:tgtEl>
                                        <p:attrNameLst>
                                          <p:attrName>ppt_h</p:attrName>
                                        </p:attrNameLst>
                                      </p:cBhvr>
                                      <p:tavLst>
                                        <p:tav tm="0">
                                          <p:val>
                                            <p:fltVal val="0"/>
                                          </p:val>
                                        </p:tav>
                                        <p:tav tm="100000">
                                          <p:val>
                                            <p:strVal val="#ppt_h"/>
                                          </p:val>
                                        </p:tav>
                                      </p:tavLst>
                                    </p:anim>
                                    <p:animEffect transition="in" filter="fade">
                                      <p:cBhvr>
                                        <p:cTn id="193" dur="500"/>
                                        <p:tgtEl>
                                          <p:spTgt spid="134"/>
                                        </p:tgtEl>
                                      </p:cBhvr>
                                    </p:animEffect>
                                  </p:childTnLst>
                                </p:cTn>
                              </p:par>
                            </p:childTnLst>
                          </p:cTn>
                        </p:par>
                        <p:par>
                          <p:cTn id="194" fill="hold">
                            <p:stCondLst>
                              <p:cond delay="19500"/>
                            </p:stCondLst>
                            <p:childTnLst>
                              <p:par>
                                <p:cTn id="195" presetID="53" presetClass="entr" presetSubtype="16" fill="hold" grpId="0" nodeType="afterEffect">
                                  <p:stCondLst>
                                    <p:cond delay="0"/>
                                  </p:stCondLst>
                                  <p:childTnLst>
                                    <p:set>
                                      <p:cBhvr>
                                        <p:cTn id="196" dur="1" fill="hold">
                                          <p:stCondLst>
                                            <p:cond delay="0"/>
                                          </p:stCondLst>
                                        </p:cTn>
                                        <p:tgtEl>
                                          <p:spTgt spid="155"/>
                                        </p:tgtEl>
                                        <p:attrNameLst>
                                          <p:attrName>style.visibility</p:attrName>
                                        </p:attrNameLst>
                                      </p:cBhvr>
                                      <p:to>
                                        <p:strVal val="visible"/>
                                      </p:to>
                                    </p:set>
                                    <p:anim calcmode="lin" valueType="num">
                                      <p:cBhvr>
                                        <p:cTn id="197" dur="500" fill="hold"/>
                                        <p:tgtEl>
                                          <p:spTgt spid="155"/>
                                        </p:tgtEl>
                                        <p:attrNameLst>
                                          <p:attrName>ppt_w</p:attrName>
                                        </p:attrNameLst>
                                      </p:cBhvr>
                                      <p:tavLst>
                                        <p:tav tm="0">
                                          <p:val>
                                            <p:fltVal val="0"/>
                                          </p:val>
                                        </p:tav>
                                        <p:tav tm="100000">
                                          <p:val>
                                            <p:strVal val="#ppt_w"/>
                                          </p:val>
                                        </p:tav>
                                      </p:tavLst>
                                    </p:anim>
                                    <p:anim calcmode="lin" valueType="num">
                                      <p:cBhvr>
                                        <p:cTn id="198" dur="500" fill="hold"/>
                                        <p:tgtEl>
                                          <p:spTgt spid="155"/>
                                        </p:tgtEl>
                                        <p:attrNameLst>
                                          <p:attrName>ppt_h</p:attrName>
                                        </p:attrNameLst>
                                      </p:cBhvr>
                                      <p:tavLst>
                                        <p:tav tm="0">
                                          <p:val>
                                            <p:fltVal val="0"/>
                                          </p:val>
                                        </p:tav>
                                        <p:tav tm="100000">
                                          <p:val>
                                            <p:strVal val="#ppt_h"/>
                                          </p:val>
                                        </p:tav>
                                      </p:tavLst>
                                    </p:anim>
                                    <p:animEffect transition="in" filter="fade">
                                      <p:cBhvr>
                                        <p:cTn id="199" dur="5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0" grpId="0"/>
      <p:bldP spid="53" grpId="0" animBg="1"/>
      <p:bldP spid="54" grpId="0" animBg="1"/>
      <p:bldP spid="55" grpId="0" animBg="1"/>
      <p:bldP spid="56" grpId="0" animBg="1"/>
      <p:bldP spid="64" grpId="0" animBg="1"/>
      <p:bldP spid="65" grpId="0" animBg="1"/>
      <p:bldP spid="126" grpId="0" animBg="1"/>
      <p:bldP spid="132" grpId="0" animBg="1"/>
      <p:bldP spid="133" grpId="0" animBg="1"/>
      <p:bldP spid="134" grpId="0" animBg="1"/>
      <p:bldP spid="141" grpId="0" animBg="1"/>
      <p:bldP spid="147" grpId="0" animBg="1"/>
      <p:bldP spid="148" grpId="0" animBg="1"/>
      <p:bldP spid="149" grpId="0" animBg="1"/>
      <p:bldP spid="150" grpId="0"/>
      <p:bldP spid="151" grpId="0"/>
      <p:bldP spid="152" grpId="0"/>
      <p:bldP spid="153" grpId="0"/>
      <p:bldP spid="154" grpId="0"/>
      <p:bldP spid="15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12176125" y="3253012"/>
            <a:ext cx="10534820" cy="6800836"/>
          </a:xfrm>
          <a:prstGeom prst="rect">
            <a:avLst/>
          </a:prstGeom>
          <a:noFill/>
        </p:spPr>
        <p:txBody>
          <a:bodyPr wrap="square" rtlCol="0">
            <a:spAutoFit/>
          </a:bodyPr>
          <a:lstStyle/>
          <a:p>
            <a:pPr algn="just">
              <a:lnSpc>
                <a:spcPct val="120000"/>
              </a:lnSpc>
            </a:pPr>
            <a:r>
              <a:rPr lang="pt-BR" sz="2600" b="1" dirty="0">
                <a:latin typeface="Lato Regular"/>
                <a:cs typeface="Lato Regular"/>
              </a:rPr>
              <a:t>Lorem ipsum dolor </a:t>
            </a:r>
            <a:r>
              <a:rPr lang="pt-BR" sz="2600" dirty="0">
                <a:latin typeface="Lato Light"/>
                <a:cs typeface="Lato Light"/>
              </a:rPr>
              <a:t>sit amet, eos numquam accommodare et. In cibo graeco dicunt sea. Augue zril sapientem ne mei, ad suas voluptatibus eum. Tempor mediocrem imperdiet no </a:t>
            </a:r>
            <a:r>
              <a:rPr lang="pt-BR" sz="2600" dirty="0" smtClean="0">
                <a:latin typeface="Lato Light"/>
                <a:cs typeface="Lato Light"/>
              </a:rPr>
              <a:t>usu </a:t>
            </a:r>
            <a:r>
              <a:rPr lang="pt-BR" sz="2600" dirty="0">
                <a:latin typeface="Lato Light"/>
                <a:cs typeface="Lato Light"/>
              </a:rPr>
              <a:t>tractatos salutatus </a:t>
            </a:r>
            <a:r>
              <a:rPr lang="pt-BR" sz="2600" dirty="0" smtClean="0">
                <a:latin typeface="Lato Light"/>
                <a:cs typeface="Lato Light"/>
              </a:rPr>
              <a:t>vel </a:t>
            </a:r>
            <a:r>
              <a:rPr lang="pt-BR" sz="2600" dirty="0">
                <a:latin typeface="Lato Light"/>
                <a:cs typeface="Lato Light"/>
              </a:rPr>
              <a:t>detraxit laboramus. </a:t>
            </a:r>
            <a:endParaRPr lang="pt-BR" sz="2600" dirty="0" smtClean="0">
              <a:latin typeface="Lato Light"/>
              <a:cs typeface="Lato Light"/>
            </a:endParaRPr>
          </a:p>
          <a:p>
            <a:pPr algn="just">
              <a:lnSpc>
                <a:spcPct val="120000"/>
              </a:lnSpc>
            </a:pPr>
            <a:endParaRPr lang="pt-BR" sz="2600" dirty="0">
              <a:latin typeface="Lato Light"/>
              <a:cs typeface="Lato Light"/>
            </a:endParaRPr>
          </a:p>
          <a:p>
            <a:pPr algn="just">
              <a:lnSpc>
                <a:spcPct val="120000"/>
              </a:lnSpc>
            </a:pPr>
            <a:r>
              <a:rPr lang="pt-BR" sz="2600" dirty="0" smtClean="0">
                <a:latin typeface="Lato Light"/>
                <a:cs typeface="Lato Light"/>
              </a:rPr>
              <a:t>Cu </a:t>
            </a:r>
            <a:r>
              <a:rPr lang="pt-BR" sz="2600" dirty="0">
                <a:latin typeface="Lato Light"/>
                <a:cs typeface="Lato Light"/>
              </a:rPr>
              <a:t>nam unum liber audiam, sed an graeci prompta invenire, in gubergren percipitur scribentur </a:t>
            </a:r>
            <a:r>
              <a:rPr lang="pt-BR" sz="2600" dirty="0" smtClean="0">
                <a:latin typeface="Lato Light"/>
                <a:cs typeface="Lato Light"/>
              </a:rPr>
              <a:t>nam. Sale </a:t>
            </a:r>
            <a:r>
              <a:rPr lang="pt-BR" sz="2600" dirty="0">
                <a:latin typeface="Lato Light"/>
                <a:cs typeface="Lato Light"/>
              </a:rPr>
              <a:t>omnis indoctum has ei, ne sed ludus tamquam urbanitas. Vis id illud iusto, id omnium percipitur duo. Ex habemus imperdiet maiestatis sit, ei utroque laoreet philosophia mea. Est movet omnium principes te, id suas mandamus patrioque est. </a:t>
            </a:r>
            <a:endParaRPr lang="pt-BR" sz="2600" dirty="0" smtClean="0">
              <a:latin typeface="Lato Light"/>
              <a:cs typeface="Lato Light"/>
            </a:endParaRPr>
          </a:p>
          <a:p>
            <a:pPr algn="just">
              <a:lnSpc>
                <a:spcPct val="120000"/>
              </a:lnSpc>
            </a:pPr>
            <a:endParaRPr lang="pt-BR" sz="2600" dirty="0">
              <a:latin typeface="Lato Light"/>
              <a:cs typeface="Lato Light"/>
            </a:endParaRPr>
          </a:p>
          <a:p>
            <a:pPr algn="just">
              <a:lnSpc>
                <a:spcPct val="120000"/>
              </a:lnSpc>
            </a:pPr>
            <a:r>
              <a:rPr lang="pt-BR" sz="2600" dirty="0" smtClean="0">
                <a:latin typeface="Lato Light"/>
                <a:cs typeface="Lato Light"/>
              </a:rPr>
              <a:t>Eu </a:t>
            </a:r>
            <a:r>
              <a:rPr lang="pt-BR" sz="2600" dirty="0">
                <a:latin typeface="Lato Light"/>
                <a:cs typeface="Lato Light"/>
              </a:rPr>
              <a:t>quo solet facete dignissim, et has iuvaret ullamcorper intellegebat, ex doming facilis urbanitas est. Quis ridens te pro, quo no appareat mnesarchum. Elitr latine per </a:t>
            </a:r>
            <a:r>
              <a:rPr lang="pt-BR" sz="2600" dirty="0" smtClean="0">
                <a:latin typeface="Lato Light"/>
                <a:cs typeface="Lato Light"/>
              </a:rPr>
              <a:t>ne. Id </a:t>
            </a:r>
            <a:r>
              <a:rPr lang="pt-BR" sz="2600" dirty="0">
                <a:latin typeface="Lato Light"/>
                <a:cs typeface="Lato Light"/>
              </a:rPr>
              <a:t>mazim </a:t>
            </a:r>
            <a:r>
              <a:rPr lang="pt-BR" sz="2600" dirty="0" err="1">
                <a:latin typeface="Lato Light"/>
                <a:cs typeface="Lato Light"/>
              </a:rPr>
              <a:t>graecis</a:t>
            </a:r>
            <a:r>
              <a:rPr lang="pt-BR" sz="2600" dirty="0">
                <a:latin typeface="Lato Light"/>
                <a:cs typeface="Lato Light"/>
              </a:rPr>
              <a:t> </a:t>
            </a:r>
            <a:r>
              <a:rPr lang="pt-BR" sz="2600" dirty="0" smtClean="0">
                <a:latin typeface="Lato Light"/>
                <a:cs typeface="Lato Light"/>
              </a:rPr>
              <a:t>usu</a:t>
            </a:r>
            <a:endParaRPr lang="en-US" sz="2600" dirty="0">
              <a:latin typeface="Lato Light"/>
              <a:cs typeface="Lato Light"/>
            </a:endParaRPr>
          </a:p>
        </p:txBody>
      </p:sp>
      <p:sp>
        <p:nvSpPr>
          <p:cNvPr id="35" name="Oval 34"/>
          <p:cNvSpPr/>
          <p:nvPr/>
        </p:nvSpPr>
        <p:spPr bwMode="auto">
          <a:xfrm>
            <a:off x="15675461" y="10616045"/>
            <a:ext cx="1553227" cy="155363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36" name="Oval 35"/>
          <p:cNvSpPr/>
          <p:nvPr/>
        </p:nvSpPr>
        <p:spPr bwMode="auto">
          <a:xfrm>
            <a:off x="17685212" y="10627584"/>
            <a:ext cx="1553227" cy="1553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37" name="Oval 36"/>
          <p:cNvSpPr/>
          <p:nvPr/>
        </p:nvSpPr>
        <p:spPr bwMode="auto">
          <a:xfrm>
            <a:off x="13666450" y="10616045"/>
            <a:ext cx="1553227" cy="155363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38" name="Oval 37"/>
          <p:cNvSpPr/>
          <p:nvPr/>
        </p:nvSpPr>
        <p:spPr bwMode="auto">
          <a:xfrm>
            <a:off x="19659025" y="10627585"/>
            <a:ext cx="1553227" cy="155363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39" name="AutoShape 19"/>
          <p:cNvSpPr>
            <a:spLocks/>
          </p:cNvSpPr>
          <p:nvPr/>
        </p:nvSpPr>
        <p:spPr bwMode="auto">
          <a:xfrm>
            <a:off x="16054415" y="10972432"/>
            <a:ext cx="758431" cy="758628"/>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40" name="Freeform 169"/>
          <p:cNvSpPr>
            <a:spLocks noChangeArrowheads="1"/>
          </p:cNvSpPr>
          <p:nvPr/>
        </p:nvSpPr>
        <p:spPr bwMode="auto">
          <a:xfrm>
            <a:off x="18053536" y="11024067"/>
            <a:ext cx="784765" cy="627812"/>
          </a:xfrm>
          <a:custGeom>
            <a:avLst/>
            <a:gdLst>
              <a:gd name="T0" fmla="*/ 478 w 487"/>
              <a:gd name="T1" fmla="*/ 9 h 390"/>
              <a:gd name="T2" fmla="*/ 478 w 487"/>
              <a:gd name="T3" fmla="*/ 9 h 390"/>
              <a:gd name="T4" fmla="*/ 372 w 487"/>
              <a:gd name="T5" fmla="*/ 195 h 390"/>
              <a:gd name="T6" fmla="*/ 345 w 487"/>
              <a:gd name="T7" fmla="*/ 195 h 390"/>
              <a:gd name="T8" fmla="*/ 292 w 487"/>
              <a:gd name="T9" fmla="*/ 150 h 390"/>
              <a:gd name="T10" fmla="*/ 274 w 487"/>
              <a:gd name="T11" fmla="*/ 150 h 390"/>
              <a:gd name="T12" fmla="*/ 194 w 487"/>
              <a:gd name="T13" fmla="*/ 266 h 390"/>
              <a:gd name="T14" fmla="*/ 177 w 487"/>
              <a:gd name="T15" fmla="*/ 266 h 390"/>
              <a:gd name="T16" fmla="*/ 141 w 487"/>
              <a:gd name="T17" fmla="*/ 239 h 390"/>
              <a:gd name="T18" fmla="*/ 123 w 487"/>
              <a:gd name="T19" fmla="*/ 239 h 390"/>
              <a:gd name="T20" fmla="*/ 8 w 487"/>
              <a:gd name="T21" fmla="*/ 381 h 390"/>
              <a:gd name="T22" fmla="*/ 8 w 487"/>
              <a:gd name="T23" fmla="*/ 389 h 390"/>
              <a:gd name="T24" fmla="*/ 486 w 487"/>
              <a:gd name="T25" fmla="*/ 389 h 390"/>
              <a:gd name="T26" fmla="*/ 486 w 487"/>
              <a:gd name="T27" fmla="*/ 9 h 390"/>
              <a:gd name="T28" fmla="*/ 478 w 487"/>
              <a:gd name="T29" fmla="*/ 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1" name="AutoShape 124"/>
          <p:cNvSpPr>
            <a:spLocks noChangeAspect="1"/>
          </p:cNvSpPr>
          <p:nvPr/>
        </p:nvSpPr>
        <p:spPr bwMode="auto">
          <a:xfrm flipH="1">
            <a:off x="14100212" y="11100552"/>
            <a:ext cx="773296" cy="63093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84" y="0"/>
                </a:moveTo>
                <a:cubicBezTo>
                  <a:pt x="20941" y="0"/>
                  <a:pt x="21159" y="103"/>
                  <a:pt x="21335" y="310"/>
                </a:cubicBezTo>
                <a:cubicBezTo>
                  <a:pt x="21511" y="518"/>
                  <a:pt x="21599" y="760"/>
                  <a:pt x="21599" y="1048"/>
                </a:cubicBezTo>
                <a:lnTo>
                  <a:pt x="21599" y="16238"/>
                </a:lnTo>
                <a:cubicBezTo>
                  <a:pt x="21599" y="16523"/>
                  <a:pt x="21511" y="16767"/>
                  <a:pt x="21335" y="16969"/>
                </a:cubicBezTo>
                <a:cubicBezTo>
                  <a:pt x="21161" y="17173"/>
                  <a:pt x="20943" y="17274"/>
                  <a:pt x="20684" y="17274"/>
                </a:cubicBezTo>
                <a:lnTo>
                  <a:pt x="19807" y="17274"/>
                </a:lnTo>
                <a:lnTo>
                  <a:pt x="19807" y="17369"/>
                </a:lnTo>
                <a:cubicBezTo>
                  <a:pt x="19807" y="17948"/>
                  <a:pt x="19709" y="18498"/>
                  <a:pt x="19513" y="19017"/>
                </a:cubicBezTo>
                <a:cubicBezTo>
                  <a:pt x="19317" y="19535"/>
                  <a:pt x="19060" y="19984"/>
                  <a:pt x="18746" y="20361"/>
                </a:cubicBezTo>
                <a:cubicBezTo>
                  <a:pt x="18433" y="20738"/>
                  <a:pt x="18051" y="21038"/>
                  <a:pt x="17608" y="21263"/>
                </a:cubicBezTo>
                <a:cubicBezTo>
                  <a:pt x="17167" y="21487"/>
                  <a:pt x="16697" y="21599"/>
                  <a:pt x="16197" y="21599"/>
                </a:cubicBezTo>
                <a:cubicBezTo>
                  <a:pt x="15705" y="21599"/>
                  <a:pt x="15237" y="21487"/>
                  <a:pt x="14796" y="21263"/>
                </a:cubicBezTo>
                <a:cubicBezTo>
                  <a:pt x="14353" y="21038"/>
                  <a:pt x="13973" y="20738"/>
                  <a:pt x="13653" y="20361"/>
                </a:cubicBezTo>
                <a:cubicBezTo>
                  <a:pt x="13332" y="19984"/>
                  <a:pt x="13077" y="19535"/>
                  <a:pt x="12886" y="19017"/>
                </a:cubicBezTo>
                <a:cubicBezTo>
                  <a:pt x="12695" y="18498"/>
                  <a:pt x="12600" y="17948"/>
                  <a:pt x="12600" y="17369"/>
                </a:cubicBezTo>
                <a:lnTo>
                  <a:pt x="12600" y="17274"/>
                </a:lnTo>
                <a:lnTo>
                  <a:pt x="9000" y="17274"/>
                </a:lnTo>
                <a:lnTo>
                  <a:pt x="9000" y="17369"/>
                </a:lnTo>
                <a:cubicBezTo>
                  <a:pt x="9000" y="17948"/>
                  <a:pt x="8904" y="18498"/>
                  <a:pt x="8713" y="19017"/>
                </a:cubicBezTo>
                <a:cubicBezTo>
                  <a:pt x="8522" y="19535"/>
                  <a:pt x="8265" y="19984"/>
                  <a:pt x="7946" y="20361"/>
                </a:cubicBezTo>
                <a:cubicBezTo>
                  <a:pt x="7628" y="20738"/>
                  <a:pt x="7244" y="21038"/>
                  <a:pt x="6803" y="21263"/>
                </a:cubicBezTo>
                <a:cubicBezTo>
                  <a:pt x="6360" y="21487"/>
                  <a:pt x="5894" y="21599"/>
                  <a:pt x="5402" y="21599"/>
                </a:cubicBezTo>
                <a:cubicBezTo>
                  <a:pt x="4910" y="21599"/>
                  <a:pt x="4442" y="21487"/>
                  <a:pt x="4004" y="21263"/>
                </a:cubicBezTo>
                <a:cubicBezTo>
                  <a:pt x="3558" y="21038"/>
                  <a:pt x="3178" y="20738"/>
                  <a:pt x="2857" y="20361"/>
                </a:cubicBezTo>
                <a:cubicBezTo>
                  <a:pt x="2537" y="19984"/>
                  <a:pt x="2282" y="19535"/>
                  <a:pt x="2091" y="19017"/>
                </a:cubicBezTo>
                <a:cubicBezTo>
                  <a:pt x="1900" y="18498"/>
                  <a:pt x="1804" y="17948"/>
                  <a:pt x="1804" y="17369"/>
                </a:cubicBezTo>
                <a:lnTo>
                  <a:pt x="1804" y="17274"/>
                </a:lnTo>
                <a:lnTo>
                  <a:pt x="891" y="17274"/>
                </a:lnTo>
                <a:cubicBezTo>
                  <a:pt x="646" y="17274"/>
                  <a:pt x="438" y="17168"/>
                  <a:pt x="262" y="16960"/>
                </a:cubicBezTo>
                <a:cubicBezTo>
                  <a:pt x="88" y="16756"/>
                  <a:pt x="0" y="16514"/>
                  <a:pt x="0" y="16238"/>
                </a:cubicBezTo>
                <a:lnTo>
                  <a:pt x="0" y="10668"/>
                </a:lnTo>
                <a:cubicBezTo>
                  <a:pt x="0" y="10441"/>
                  <a:pt x="26" y="10205"/>
                  <a:pt x="68" y="9960"/>
                </a:cubicBezTo>
                <a:cubicBezTo>
                  <a:pt x="117" y="9715"/>
                  <a:pt x="186" y="9474"/>
                  <a:pt x="274" y="9229"/>
                </a:cubicBezTo>
                <a:cubicBezTo>
                  <a:pt x="364" y="8984"/>
                  <a:pt x="470" y="8751"/>
                  <a:pt x="592" y="8526"/>
                </a:cubicBezTo>
                <a:cubicBezTo>
                  <a:pt x="712" y="8301"/>
                  <a:pt x="837" y="8114"/>
                  <a:pt x="959" y="7964"/>
                </a:cubicBezTo>
                <a:lnTo>
                  <a:pt x="3573" y="4906"/>
                </a:lnTo>
                <a:cubicBezTo>
                  <a:pt x="3697" y="4759"/>
                  <a:pt x="3857" y="4613"/>
                  <a:pt x="4053" y="4474"/>
                </a:cubicBezTo>
                <a:cubicBezTo>
                  <a:pt x="4248" y="4330"/>
                  <a:pt x="4449" y="4209"/>
                  <a:pt x="4657" y="4109"/>
                </a:cubicBezTo>
                <a:cubicBezTo>
                  <a:pt x="4863" y="4005"/>
                  <a:pt x="5071" y="3927"/>
                  <a:pt x="5277" y="3867"/>
                </a:cubicBezTo>
                <a:cubicBezTo>
                  <a:pt x="5485" y="3806"/>
                  <a:pt x="5686" y="3775"/>
                  <a:pt x="5882" y="3775"/>
                </a:cubicBezTo>
                <a:lnTo>
                  <a:pt x="6820" y="3775"/>
                </a:lnTo>
                <a:lnTo>
                  <a:pt x="6820" y="1048"/>
                </a:lnTo>
                <a:cubicBezTo>
                  <a:pt x="6820" y="760"/>
                  <a:pt x="6908" y="518"/>
                  <a:pt x="7082" y="310"/>
                </a:cubicBezTo>
                <a:cubicBezTo>
                  <a:pt x="7258" y="103"/>
                  <a:pt x="7464" y="0"/>
                  <a:pt x="7699" y="0"/>
                </a:cubicBezTo>
                <a:lnTo>
                  <a:pt x="20684" y="0"/>
                </a:lnTo>
                <a:close/>
                <a:moveTo>
                  <a:pt x="6791" y="6438"/>
                </a:moveTo>
                <a:lnTo>
                  <a:pt x="5877" y="6438"/>
                </a:lnTo>
                <a:cubicBezTo>
                  <a:pt x="5799" y="6438"/>
                  <a:pt x="5676" y="6478"/>
                  <a:pt x="5510" y="6550"/>
                </a:cubicBezTo>
                <a:cubicBezTo>
                  <a:pt x="5341" y="6625"/>
                  <a:pt x="5223" y="6703"/>
                  <a:pt x="5152" y="6784"/>
                </a:cubicBezTo>
                <a:lnTo>
                  <a:pt x="2539" y="9830"/>
                </a:lnTo>
                <a:cubicBezTo>
                  <a:pt x="2478" y="9902"/>
                  <a:pt x="2412" y="10040"/>
                  <a:pt x="2351" y="10239"/>
                </a:cubicBezTo>
                <a:cubicBezTo>
                  <a:pt x="2289" y="10435"/>
                  <a:pt x="2257" y="10579"/>
                  <a:pt x="2257" y="10671"/>
                </a:cubicBezTo>
                <a:lnTo>
                  <a:pt x="2257" y="11527"/>
                </a:lnTo>
                <a:lnTo>
                  <a:pt x="6795" y="11527"/>
                </a:lnTo>
                <a:lnTo>
                  <a:pt x="6795" y="6438"/>
                </a:lnTo>
                <a:close/>
                <a:moveTo>
                  <a:pt x="5395" y="18942"/>
                </a:moveTo>
                <a:cubicBezTo>
                  <a:pt x="5760" y="18942"/>
                  <a:pt x="6075" y="18789"/>
                  <a:pt x="6340" y="18481"/>
                </a:cubicBezTo>
                <a:cubicBezTo>
                  <a:pt x="6600" y="18173"/>
                  <a:pt x="6732" y="17804"/>
                  <a:pt x="6732" y="17372"/>
                </a:cubicBezTo>
                <a:cubicBezTo>
                  <a:pt x="6732" y="16940"/>
                  <a:pt x="6600" y="16569"/>
                  <a:pt x="6340" y="16252"/>
                </a:cubicBezTo>
                <a:cubicBezTo>
                  <a:pt x="6078" y="15944"/>
                  <a:pt x="5762" y="15786"/>
                  <a:pt x="5395" y="15786"/>
                </a:cubicBezTo>
                <a:cubicBezTo>
                  <a:pt x="5027" y="15786"/>
                  <a:pt x="4714" y="15941"/>
                  <a:pt x="4444" y="16246"/>
                </a:cubicBezTo>
                <a:cubicBezTo>
                  <a:pt x="4180" y="16557"/>
                  <a:pt x="4045" y="16932"/>
                  <a:pt x="4045" y="17372"/>
                </a:cubicBezTo>
                <a:cubicBezTo>
                  <a:pt x="4045" y="17804"/>
                  <a:pt x="4180" y="18173"/>
                  <a:pt x="4444" y="18481"/>
                </a:cubicBezTo>
                <a:cubicBezTo>
                  <a:pt x="4714" y="18789"/>
                  <a:pt x="5027" y="18942"/>
                  <a:pt x="5395" y="18942"/>
                </a:cubicBezTo>
                <a:moveTo>
                  <a:pt x="16195" y="18942"/>
                </a:moveTo>
                <a:cubicBezTo>
                  <a:pt x="16560" y="18942"/>
                  <a:pt x="16878" y="18789"/>
                  <a:pt x="17145" y="18481"/>
                </a:cubicBezTo>
                <a:cubicBezTo>
                  <a:pt x="17409" y="18173"/>
                  <a:pt x="17544" y="17804"/>
                  <a:pt x="17544" y="17372"/>
                </a:cubicBezTo>
                <a:cubicBezTo>
                  <a:pt x="17544" y="16940"/>
                  <a:pt x="17412" y="16569"/>
                  <a:pt x="17150" y="16252"/>
                </a:cubicBezTo>
                <a:cubicBezTo>
                  <a:pt x="16890" y="15944"/>
                  <a:pt x="16572" y="15786"/>
                  <a:pt x="16195" y="15786"/>
                </a:cubicBezTo>
                <a:cubicBezTo>
                  <a:pt x="15827" y="15786"/>
                  <a:pt x="15514" y="15941"/>
                  <a:pt x="15249" y="16246"/>
                </a:cubicBezTo>
                <a:cubicBezTo>
                  <a:pt x="14990" y="16557"/>
                  <a:pt x="14857" y="16932"/>
                  <a:pt x="14857" y="17372"/>
                </a:cubicBezTo>
                <a:cubicBezTo>
                  <a:pt x="14857" y="17804"/>
                  <a:pt x="14990" y="18173"/>
                  <a:pt x="15249" y="18481"/>
                </a:cubicBezTo>
                <a:cubicBezTo>
                  <a:pt x="15511" y="18789"/>
                  <a:pt x="15825" y="18942"/>
                  <a:pt x="16195" y="18942"/>
                </a:cubicBezTo>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42" name="AutoShape 82"/>
          <p:cNvSpPr>
            <a:spLocks/>
          </p:cNvSpPr>
          <p:nvPr/>
        </p:nvSpPr>
        <p:spPr bwMode="auto">
          <a:xfrm>
            <a:off x="20135898" y="11090214"/>
            <a:ext cx="630772" cy="63093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solidFill>
            <a:schemeClr val="bg1"/>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grpSp>
        <p:nvGrpSpPr>
          <p:cNvPr id="22" name="Group 21"/>
          <p:cNvGrpSpPr/>
          <p:nvPr/>
        </p:nvGrpSpPr>
        <p:grpSpPr>
          <a:xfrm>
            <a:off x="11527211" y="460657"/>
            <a:ext cx="12359700" cy="2079087"/>
            <a:chOff x="5988388" y="483017"/>
            <a:chExt cx="12359700" cy="2079087"/>
          </a:xfrm>
        </p:grpSpPr>
        <p:sp>
          <p:nvSpPr>
            <p:cNvPr id="24" name="TextBox 23"/>
            <p:cNvSpPr txBox="1"/>
            <p:nvPr/>
          </p:nvSpPr>
          <p:spPr>
            <a:xfrm>
              <a:off x="5988388" y="483017"/>
              <a:ext cx="12359700" cy="1446532"/>
            </a:xfrm>
            <a:prstGeom prst="rect">
              <a:avLst/>
            </a:prstGeom>
            <a:noFill/>
          </p:spPr>
          <p:txBody>
            <a:bodyPr wrap="square" lIns="91422" tIns="45711" rIns="91422" bIns="45711" rtlCol="0">
              <a:spAutoFit/>
            </a:bodyPr>
            <a:lstStyle/>
            <a:p>
              <a:pPr algn="ctr"/>
              <a:r>
                <a:rPr lang="id-ID" sz="8800" b="1" dirty="0" smtClean="0">
                  <a:solidFill>
                    <a:schemeClr val="tx2"/>
                  </a:solidFill>
                  <a:latin typeface="Lato Regular"/>
                  <a:cs typeface="Lato Regular"/>
                </a:rPr>
                <a:t>Our Objectives</a:t>
              </a:r>
            </a:p>
          </p:txBody>
        </p:sp>
        <p:sp>
          <p:nvSpPr>
            <p:cNvPr id="25" name="Rectangle 24"/>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26"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sp>
        <p:nvSpPr>
          <p:cNvPr id="2" name="Picture Placeholder 1"/>
          <p:cNvSpPr>
            <a:spLocks noGrp="1"/>
          </p:cNvSpPr>
          <p:nvPr>
            <p:ph type="pic" sz="quarter" idx="13"/>
          </p:nvPr>
        </p:nvSpPr>
        <p:spPr/>
      </p:sp>
    </p:spTree>
    <p:extLst>
      <p:ext uri="{BB962C8B-B14F-4D97-AF65-F5344CB8AC3E}">
        <p14:creationId xmlns:p14="http://schemas.microsoft.com/office/powerpoint/2010/main" val="393684185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500"/>
                                        <p:tgtEl>
                                          <p:spTgt spid="37"/>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500"/>
                                        <p:tgtEl>
                                          <p:spTgt spid="41"/>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fade">
                                      <p:cBhvr>
                                        <p:cTn id="25" dur="500"/>
                                        <p:tgtEl>
                                          <p:spTgt spid="35"/>
                                        </p:tgtEl>
                                      </p:cBhvr>
                                    </p:animEffect>
                                  </p:childTnLst>
                                </p:cTn>
                              </p:par>
                            </p:childTnLst>
                          </p:cTn>
                        </p:par>
                        <p:par>
                          <p:cTn id="26" fill="hold">
                            <p:stCondLst>
                              <p:cond delay="3000"/>
                            </p:stCondLst>
                            <p:childTnLst>
                              <p:par>
                                <p:cTn id="27" presetID="10" presetClass="entr" presetSubtype="0" fill="hold" grpId="0" nodeType="after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fade">
                                      <p:cBhvr>
                                        <p:cTn id="29" dur="500"/>
                                        <p:tgtEl>
                                          <p:spTgt spid="39"/>
                                        </p:tgtEl>
                                      </p:cBhvr>
                                    </p:animEffect>
                                  </p:childTnLst>
                                </p:cTn>
                              </p:par>
                            </p:childTnLst>
                          </p:cTn>
                        </p:par>
                        <p:par>
                          <p:cTn id="30" fill="hold">
                            <p:stCondLst>
                              <p:cond delay="3500"/>
                            </p:stCondLst>
                            <p:childTnLst>
                              <p:par>
                                <p:cTn id="31" presetID="10" presetClass="entr" presetSubtype="0" fill="hold" grpId="0" nodeType="after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fade">
                                      <p:cBhvr>
                                        <p:cTn id="33" dur="500"/>
                                        <p:tgtEl>
                                          <p:spTgt spid="36"/>
                                        </p:tgtEl>
                                      </p:cBhvr>
                                    </p:animEffect>
                                  </p:childTnLst>
                                </p:cTn>
                              </p:par>
                            </p:childTnLst>
                          </p:cTn>
                        </p:par>
                        <p:par>
                          <p:cTn id="34" fill="hold">
                            <p:stCondLst>
                              <p:cond delay="4000"/>
                            </p:stCondLst>
                            <p:childTnLst>
                              <p:par>
                                <p:cTn id="35" presetID="10" presetClass="entr" presetSubtype="0" fill="hold" grpId="0" nodeType="after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fade">
                                      <p:cBhvr>
                                        <p:cTn id="37" dur="500"/>
                                        <p:tgtEl>
                                          <p:spTgt spid="40"/>
                                        </p:tgtEl>
                                      </p:cBhvr>
                                    </p:animEffect>
                                  </p:childTnLst>
                                </p:cTn>
                              </p:par>
                            </p:childTnLst>
                          </p:cTn>
                        </p:par>
                        <p:par>
                          <p:cTn id="38" fill="hold">
                            <p:stCondLst>
                              <p:cond delay="4500"/>
                            </p:stCondLst>
                            <p:childTnLst>
                              <p:par>
                                <p:cTn id="39" presetID="10" presetClass="entr" presetSubtype="0" fill="hold" grpId="0" nodeType="after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fade">
                                      <p:cBhvr>
                                        <p:cTn id="41" dur="500"/>
                                        <p:tgtEl>
                                          <p:spTgt spid="38"/>
                                        </p:tgtEl>
                                      </p:cBhvr>
                                    </p:animEffect>
                                  </p:childTnLst>
                                </p:cTn>
                              </p:par>
                            </p:childTnLst>
                          </p:cTn>
                        </p:par>
                        <p:par>
                          <p:cTn id="42" fill="hold">
                            <p:stCondLst>
                              <p:cond delay="5000"/>
                            </p:stCondLst>
                            <p:childTnLst>
                              <p:par>
                                <p:cTn id="43" presetID="10" presetClass="entr" presetSubtype="0" fill="hold" grpId="0" nodeType="afterEffect">
                                  <p:stCondLst>
                                    <p:cond delay="0"/>
                                  </p:stCondLst>
                                  <p:childTnLst>
                                    <p:set>
                                      <p:cBhvr>
                                        <p:cTn id="44" dur="1" fill="hold">
                                          <p:stCondLst>
                                            <p:cond delay="0"/>
                                          </p:stCondLst>
                                        </p:cTn>
                                        <p:tgtEl>
                                          <p:spTgt spid="42"/>
                                        </p:tgtEl>
                                        <p:attrNameLst>
                                          <p:attrName>style.visibility</p:attrName>
                                        </p:attrNameLst>
                                      </p:cBhvr>
                                      <p:to>
                                        <p:strVal val="visible"/>
                                      </p:to>
                                    </p:set>
                                    <p:animEffect transition="in" filter="fade">
                                      <p:cBhvr>
                                        <p:cTn id="45"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35" grpId="0" animBg="1"/>
      <p:bldP spid="36" grpId="0" animBg="1"/>
      <p:bldP spid="37" grpId="0" animBg="1"/>
      <p:bldP spid="38" grpId="0" animBg="1"/>
      <p:bldP spid="39" grpId="0" animBg="1"/>
      <p:bldP spid="40" grpId="0" animBg="1"/>
      <p:bldP spid="41" grpId="0" animBg="1"/>
      <p:bldP spid="4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46"/>
          <p:cNvGrpSpPr/>
          <p:nvPr/>
        </p:nvGrpSpPr>
        <p:grpSpPr>
          <a:xfrm>
            <a:off x="6008975" y="483017"/>
            <a:ext cx="12359700" cy="2079087"/>
            <a:chOff x="5988388" y="483017"/>
            <a:chExt cx="12359700" cy="2079087"/>
          </a:xfrm>
        </p:grpSpPr>
        <p:sp>
          <p:nvSpPr>
            <p:cNvPr id="48" name="TextBox 47"/>
            <p:cNvSpPr txBox="1"/>
            <p:nvPr/>
          </p:nvSpPr>
          <p:spPr>
            <a:xfrm>
              <a:off x="5988388" y="483017"/>
              <a:ext cx="12359700" cy="1446532"/>
            </a:xfrm>
            <a:prstGeom prst="rect">
              <a:avLst/>
            </a:prstGeom>
            <a:noFill/>
          </p:spPr>
          <p:txBody>
            <a:bodyPr wrap="square" lIns="91422" tIns="45711" rIns="91422" bIns="45711" rtlCol="0">
              <a:spAutoFit/>
            </a:bodyPr>
            <a:lstStyle/>
            <a:p>
              <a:pPr algn="ctr"/>
              <a:r>
                <a:rPr lang="en-US" sz="8800" b="1" dirty="0" smtClean="0">
                  <a:solidFill>
                    <a:schemeClr val="tx2"/>
                  </a:solidFill>
                  <a:latin typeface="Lato Regular"/>
                  <a:cs typeface="Lato Regular"/>
                </a:rPr>
                <a:t>SWOT Analysis</a:t>
              </a:r>
              <a:endParaRPr lang="id-ID" sz="8800" b="1" dirty="0" smtClean="0">
                <a:solidFill>
                  <a:schemeClr val="tx2"/>
                </a:solidFill>
                <a:latin typeface="Lato Regular"/>
                <a:cs typeface="Lato Regular"/>
              </a:endParaRPr>
            </a:p>
          </p:txBody>
        </p:sp>
        <p:sp>
          <p:nvSpPr>
            <p:cNvPr id="49" name="Rectangle 48"/>
            <p:cNvSpPr/>
            <p:nvPr/>
          </p:nvSpPr>
          <p:spPr>
            <a:xfrm>
              <a:off x="11412311" y="2470667"/>
              <a:ext cx="1553038" cy="914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91339" tIns="45672" rIns="91339" bIns="45672" rtlCol="0" anchor="ctr"/>
            <a:lstStyle/>
            <a:p>
              <a:pPr algn="ctr"/>
              <a:endParaRPr lang="en-US" dirty="0">
                <a:solidFill>
                  <a:schemeClr val="accent2"/>
                </a:solidFill>
                <a:latin typeface="Open Sans Light"/>
              </a:endParaRPr>
            </a:p>
          </p:txBody>
        </p:sp>
        <p:sp>
          <p:nvSpPr>
            <p:cNvPr id="50" name="Subtitle 2"/>
            <p:cNvSpPr txBox="1">
              <a:spLocks/>
            </p:cNvSpPr>
            <p:nvPr/>
          </p:nvSpPr>
          <p:spPr>
            <a:xfrm>
              <a:off x="6361236" y="1634834"/>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Lato Light"/>
                  <a:cs typeface="Lato Light"/>
                </a:rPr>
                <a:t>Your </a:t>
              </a:r>
              <a:r>
                <a:rPr lang="en-US" sz="3100" dirty="0" smtClean="0">
                  <a:latin typeface="Lato Light"/>
                  <a:cs typeface="Lato Light"/>
                </a:rPr>
                <a:t>great subtitle </a:t>
              </a:r>
              <a:r>
                <a:rPr lang="en-US" sz="3100" dirty="0" smtClean="0">
                  <a:solidFill>
                    <a:schemeClr val="accent1"/>
                  </a:solidFill>
                  <a:latin typeface="Lato Light"/>
                  <a:cs typeface="Lato Light"/>
                </a:rPr>
                <a:t>in this line</a:t>
              </a:r>
              <a:endParaRPr lang="en-US" sz="3100" dirty="0">
                <a:solidFill>
                  <a:schemeClr val="accent1"/>
                </a:solidFill>
                <a:latin typeface="Lato Light"/>
                <a:cs typeface="Lato Light"/>
              </a:endParaRPr>
            </a:p>
          </p:txBody>
        </p:sp>
      </p:grpSp>
      <p:grpSp>
        <p:nvGrpSpPr>
          <p:cNvPr id="2" name="Group 1"/>
          <p:cNvGrpSpPr/>
          <p:nvPr/>
        </p:nvGrpSpPr>
        <p:grpSpPr>
          <a:xfrm>
            <a:off x="8640982" y="3243003"/>
            <a:ext cx="3678179" cy="4701838"/>
            <a:chOff x="8596422" y="3243003"/>
            <a:chExt cx="3678179" cy="4701838"/>
          </a:xfrm>
        </p:grpSpPr>
        <p:sp>
          <p:nvSpPr>
            <p:cNvPr id="51" name="Freeform 5"/>
            <p:cNvSpPr>
              <a:spLocks/>
            </p:cNvSpPr>
            <p:nvPr/>
          </p:nvSpPr>
          <p:spPr bwMode="auto">
            <a:xfrm rot="18900000">
              <a:off x="8596422" y="3243003"/>
              <a:ext cx="3678179" cy="4701838"/>
            </a:xfrm>
            <a:custGeom>
              <a:avLst/>
              <a:gdLst>
                <a:gd name="T0" fmla="*/ 174 w 348"/>
                <a:gd name="T1" fmla="*/ 0 h 444"/>
                <a:gd name="T2" fmla="*/ 59 w 348"/>
                <a:gd name="T3" fmla="*/ 115 h 444"/>
                <a:gd name="T4" fmla="*/ 59 w 348"/>
                <a:gd name="T5" fmla="*/ 328 h 444"/>
                <a:gd name="T6" fmla="*/ 174 w 348"/>
                <a:gd name="T7" fmla="*/ 444 h 444"/>
                <a:gd name="T8" fmla="*/ 290 w 348"/>
                <a:gd name="T9" fmla="*/ 328 h 444"/>
                <a:gd name="T10" fmla="*/ 290 w 348"/>
                <a:gd name="T11" fmla="*/ 115 h 444"/>
                <a:gd name="T12" fmla="*/ 174 w 348"/>
                <a:gd name="T13" fmla="*/ 0 h 444"/>
              </a:gdLst>
              <a:ahLst/>
              <a:cxnLst>
                <a:cxn ang="0">
                  <a:pos x="T0" y="T1"/>
                </a:cxn>
                <a:cxn ang="0">
                  <a:pos x="T2" y="T3"/>
                </a:cxn>
                <a:cxn ang="0">
                  <a:pos x="T4" y="T5"/>
                </a:cxn>
                <a:cxn ang="0">
                  <a:pos x="T6" y="T7"/>
                </a:cxn>
                <a:cxn ang="0">
                  <a:pos x="T8" y="T9"/>
                </a:cxn>
                <a:cxn ang="0">
                  <a:pos x="T10" y="T11"/>
                </a:cxn>
                <a:cxn ang="0">
                  <a:pos x="T12" y="T13"/>
                </a:cxn>
              </a:cxnLst>
              <a:rect l="0" t="0" r="r" b="b"/>
              <a:pathLst>
                <a:path w="348" h="444">
                  <a:moveTo>
                    <a:pt x="174" y="0"/>
                  </a:moveTo>
                  <a:cubicBezTo>
                    <a:pt x="59" y="115"/>
                    <a:pt x="59" y="115"/>
                    <a:pt x="59" y="115"/>
                  </a:cubicBezTo>
                  <a:cubicBezTo>
                    <a:pt x="0" y="174"/>
                    <a:pt x="0" y="270"/>
                    <a:pt x="59" y="328"/>
                  </a:cubicBezTo>
                  <a:cubicBezTo>
                    <a:pt x="174" y="444"/>
                    <a:pt x="174" y="444"/>
                    <a:pt x="174" y="444"/>
                  </a:cubicBezTo>
                  <a:cubicBezTo>
                    <a:pt x="290" y="328"/>
                    <a:pt x="290" y="328"/>
                    <a:pt x="290" y="328"/>
                  </a:cubicBezTo>
                  <a:cubicBezTo>
                    <a:pt x="348" y="270"/>
                    <a:pt x="348" y="174"/>
                    <a:pt x="290" y="115"/>
                  </a:cubicBezTo>
                  <a:cubicBezTo>
                    <a:pt x="174" y="0"/>
                    <a:pt x="174" y="0"/>
                    <a:pt x="174" y="0"/>
                  </a:cubicBezTo>
                </a:path>
              </a:pathLst>
            </a:custGeom>
            <a:solidFill>
              <a:schemeClr val="accent1"/>
            </a:solidFill>
            <a:ln>
              <a:noFill/>
            </a:ln>
          </p:spPr>
          <p:txBody>
            <a:bodyPr vert="horz" wrap="square" lIns="219419" tIns="109710" rIns="219419" bIns="109710" numCol="1" anchor="t" anchorCtr="0" compatLnSpc="1">
              <a:prstTxWarp prst="textNoShape">
                <a:avLst/>
              </a:prstTxWarp>
            </a:bodyPr>
            <a:lstStyle/>
            <a:p>
              <a:endParaRPr lang="bg-BG"/>
            </a:p>
          </p:txBody>
        </p:sp>
        <p:sp>
          <p:nvSpPr>
            <p:cNvPr id="55" name="TextBox 54"/>
            <p:cNvSpPr txBox="1"/>
            <p:nvPr/>
          </p:nvSpPr>
          <p:spPr>
            <a:xfrm>
              <a:off x="8953104" y="3981103"/>
              <a:ext cx="2858554" cy="2923841"/>
            </a:xfrm>
            <a:prstGeom prst="rect">
              <a:avLst/>
            </a:prstGeom>
            <a:noFill/>
          </p:spPr>
          <p:txBody>
            <a:bodyPr wrap="square" lIns="182843" tIns="91422" rIns="182843" bIns="91422" rtlCol="0">
              <a:spAutoFit/>
            </a:bodyPr>
            <a:lstStyle/>
            <a:p>
              <a:pPr algn="ctr"/>
              <a:r>
                <a:rPr lang="id-ID" sz="17800" b="1" dirty="0" smtClean="0">
                  <a:solidFill>
                    <a:schemeClr val="bg1"/>
                  </a:solidFill>
                  <a:latin typeface="Lato Regular"/>
                  <a:cs typeface="Lato Regular"/>
                </a:rPr>
                <a:t>S</a:t>
              </a:r>
              <a:endParaRPr lang="id-ID" sz="17800" b="1" dirty="0">
                <a:solidFill>
                  <a:schemeClr val="bg1"/>
                </a:solidFill>
                <a:latin typeface="Lato Regular"/>
                <a:cs typeface="Lato Regular"/>
              </a:endParaRPr>
            </a:p>
          </p:txBody>
        </p:sp>
      </p:grpSp>
      <p:grpSp>
        <p:nvGrpSpPr>
          <p:cNvPr id="5" name="Group 4"/>
          <p:cNvGrpSpPr/>
          <p:nvPr/>
        </p:nvGrpSpPr>
        <p:grpSpPr>
          <a:xfrm>
            <a:off x="11558323" y="3754352"/>
            <a:ext cx="4700613" cy="3679138"/>
            <a:chOff x="11513763" y="3754352"/>
            <a:chExt cx="4700613" cy="3679138"/>
          </a:xfrm>
        </p:grpSpPr>
        <p:sp>
          <p:nvSpPr>
            <p:cNvPr id="52" name="Freeform 5"/>
            <p:cNvSpPr>
              <a:spLocks/>
            </p:cNvSpPr>
            <p:nvPr/>
          </p:nvSpPr>
          <p:spPr bwMode="auto">
            <a:xfrm rot="2700000">
              <a:off x="12024501" y="3243614"/>
              <a:ext cx="3679138" cy="4700613"/>
            </a:xfrm>
            <a:custGeom>
              <a:avLst/>
              <a:gdLst>
                <a:gd name="T0" fmla="*/ 174 w 348"/>
                <a:gd name="T1" fmla="*/ 0 h 444"/>
                <a:gd name="T2" fmla="*/ 59 w 348"/>
                <a:gd name="T3" fmla="*/ 115 h 444"/>
                <a:gd name="T4" fmla="*/ 59 w 348"/>
                <a:gd name="T5" fmla="*/ 328 h 444"/>
                <a:gd name="T6" fmla="*/ 174 w 348"/>
                <a:gd name="T7" fmla="*/ 444 h 444"/>
                <a:gd name="T8" fmla="*/ 290 w 348"/>
                <a:gd name="T9" fmla="*/ 328 h 444"/>
                <a:gd name="T10" fmla="*/ 290 w 348"/>
                <a:gd name="T11" fmla="*/ 115 h 444"/>
                <a:gd name="T12" fmla="*/ 174 w 348"/>
                <a:gd name="T13" fmla="*/ 0 h 444"/>
              </a:gdLst>
              <a:ahLst/>
              <a:cxnLst>
                <a:cxn ang="0">
                  <a:pos x="T0" y="T1"/>
                </a:cxn>
                <a:cxn ang="0">
                  <a:pos x="T2" y="T3"/>
                </a:cxn>
                <a:cxn ang="0">
                  <a:pos x="T4" y="T5"/>
                </a:cxn>
                <a:cxn ang="0">
                  <a:pos x="T6" y="T7"/>
                </a:cxn>
                <a:cxn ang="0">
                  <a:pos x="T8" y="T9"/>
                </a:cxn>
                <a:cxn ang="0">
                  <a:pos x="T10" y="T11"/>
                </a:cxn>
                <a:cxn ang="0">
                  <a:pos x="T12" y="T13"/>
                </a:cxn>
              </a:cxnLst>
              <a:rect l="0" t="0" r="r" b="b"/>
              <a:pathLst>
                <a:path w="348" h="444">
                  <a:moveTo>
                    <a:pt x="174" y="0"/>
                  </a:moveTo>
                  <a:cubicBezTo>
                    <a:pt x="59" y="115"/>
                    <a:pt x="59" y="115"/>
                    <a:pt x="59" y="115"/>
                  </a:cubicBezTo>
                  <a:cubicBezTo>
                    <a:pt x="0" y="174"/>
                    <a:pt x="0" y="270"/>
                    <a:pt x="59" y="328"/>
                  </a:cubicBezTo>
                  <a:cubicBezTo>
                    <a:pt x="174" y="444"/>
                    <a:pt x="174" y="444"/>
                    <a:pt x="174" y="444"/>
                  </a:cubicBezTo>
                  <a:cubicBezTo>
                    <a:pt x="290" y="328"/>
                    <a:pt x="290" y="328"/>
                    <a:pt x="290" y="328"/>
                  </a:cubicBezTo>
                  <a:cubicBezTo>
                    <a:pt x="348" y="270"/>
                    <a:pt x="348" y="174"/>
                    <a:pt x="290" y="115"/>
                  </a:cubicBezTo>
                  <a:cubicBezTo>
                    <a:pt x="174" y="0"/>
                    <a:pt x="174" y="0"/>
                    <a:pt x="174" y="0"/>
                  </a:cubicBezTo>
                </a:path>
              </a:pathLst>
            </a:custGeom>
            <a:solidFill>
              <a:schemeClr val="accent2"/>
            </a:solidFill>
            <a:ln>
              <a:noFill/>
            </a:ln>
          </p:spPr>
          <p:txBody>
            <a:bodyPr vert="horz" wrap="square" lIns="219419" tIns="109710" rIns="219419" bIns="109710" numCol="1" anchor="t" anchorCtr="0" compatLnSpc="1">
              <a:prstTxWarp prst="textNoShape">
                <a:avLst/>
              </a:prstTxWarp>
            </a:bodyPr>
            <a:lstStyle/>
            <a:p>
              <a:endParaRPr lang="bg-BG"/>
            </a:p>
          </p:txBody>
        </p:sp>
        <p:sp>
          <p:nvSpPr>
            <p:cNvPr id="56" name="TextBox 55"/>
            <p:cNvSpPr txBox="1"/>
            <p:nvPr/>
          </p:nvSpPr>
          <p:spPr>
            <a:xfrm>
              <a:off x="12459131" y="3981102"/>
              <a:ext cx="2858554" cy="2831508"/>
            </a:xfrm>
            <a:prstGeom prst="rect">
              <a:avLst/>
            </a:prstGeom>
            <a:noFill/>
          </p:spPr>
          <p:txBody>
            <a:bodyPr wrap="square" lIns="182843" tIns="91422" rIns="182843" bIns="91422" rtlCol="0">
              <a:spAutoFit/>
            </a:bodyPr>
            <a:lstStyle/>
            <a:p>
              <a:pPr algn="ctr"/>
              <a:r>
                <a:rPr lang="id-ID" sz="17300" b="1" dirty="0" smtClean="0">
                  <a:solidFill>
                    <a:schemeClr val="bg1"/>
                  </a:solidFill>
                  <a:latin typeface="Lato Regular"/>
                  <a:cs typeface="Lato Regular"/>
                </a:rPr>
                <a:t>W</a:t>
              </a:r>
              <a:endParaRPr lang="id-ID" sz="17300" b="1" dirty="0">
                <a:solidFill>
                  <a:schemeClr val="bg1"/>
                </a:solidFill>
                <a:latin typeface="Lato Regular"/>
                <a:cs typeface="Lato Regular"/>
              </a:endParaRPr>
            </a:p>
          </p:txBody>
        </p:sp>
      </p:grpSp>
      <p:grpSp>
        <p:nvGrpSpPr>
          <p:cNvPr id="3" name="Group 2"/>
          <p:cNvGrpSpPr/>
          <p:nvPr/>
        </p:nvGrpSpPr>
        <p:grpSpPr>
          <a:xfrm>
            <a:off x="8129760" y="7177666"/>
            <a:ext cx="4700613" cy="3679138"/>
            <a:chOff x="8085200" y="7177666"/>
            <a:chExt cx="4700613" cy="3679138"/>
          </a:xfrm>
        </p:grpSpPr>
        <p:sp>
          <p:nvSpPr>
            <p:cNvPr id="53" name="Freeform 5"/>
            <p:cNvSpPr>
              <a:spLocks/>
            </p:cNvSpPr>
            <p:nvPr/>
          </p:nvSpPr>
          <p:spPr bwMode="auto">
            <a:xfrm rot="2700000" flipH="1">
              <a:off x="8595938" y="6666928"/>
              <a:ext cx="3679138" cy="4700613"/>
            </a:xfrm>
            <a:custGeom>
              <a:avLst/>
              <a:gdLst>
                <a:gd name="T0" fmla="*/ 174 w 348"/>
                <a:gd name="T1" fmla="*/ 0 h 444"/>
                <a:gd name="T2" fmla="*/ 59 w 348"/>
                <a:gd name="T3" fmla="*/ 115 h 444"/>
                <a:gd name="T4" fmla="*/ 59 w 348"/>
                <a:gd name="T5" fmla="*/ 328 h 444"/>
                <a:gd name="T6" fmla="*/ 174 w 348"/>
                <a:gd name="T7" fmla="*/ 444 h 444"/>
                <a:gd name="T8" fmla="*/ 290 w 348"/>
                <a:gd name="T9" fmla="*/ 328 h 444"/>
                <a:gd name="T10" fmla="*/ 290 w 348"/>
                <a:gd name="T11" fmla="*/ 115 h 444"/>
                <a:gd name="T12" fmla="*/ 174 w 348"/>
                <a:gd name="T13" fmla="*/ 0 h 444"/>
              </a:gdLst>
              <a:ahLst/>
              <a:cxnLst>
                <a:cxn ang="0">
                  <a:pos x="T0" y="T1"/>
                </a:cxn>
                <a:cxn ang="0">
                  <a:pos x="T2" y="T3"/>
                </a:cxn>
                <a:cxn ang="0">
                  <a:pos x="T4" y="T5"/>
                </a:cxn>
                <a:cxn ang="0">
                  <a:pos x="T6" y="T7"/>
                </a:cxn>
                <a:cxn ang="0">
                  <a:pos x="T8" y="T9"/>
                </a:cxn>
                <a:cxn ang="0">
                  <a:pos x="T10" y="T11"/>
                </a:cxn>
                <a:cxn ang="0">
                  <a:pos x="T12" y="T13"/>
                </a:cxn>
              </a:cxnLst>
              <a:rect l="0" t="0" r="r" b="b"/>
              <a:pathLst>
                <a:path w="348" h="444">
                  <a:moveTo>
                    <a:pt x="174" y="0"/>
                  </a:moveTo>
                  <a:cubicBezTo>
                    <a:pt x="59" y="115"/>
                    <a:pt x="59" y="115"/>
                    <a:pt x="59" y="115"/>
                  </a:cubicBezTo>
                  <a:cubicBezTo>
                    <a:pt x="0" y="174"/>
                    <a:pt x="0" y="270"/>
                    <a:pt x="59" y="328"/>
                  </a:cubicBezTo>
                  <a:cubicBezTo>
                    <a:pt x="174" y="444"/>
                    <a:pt x="174" y="444"/>
                    <a:pt x="174" y="444"/>
                  </a:cubicBezTo>
                  <a:cubicBezTo>
                    <a:pt x="290" y="328"/>
                    <a:pt x="290" y="328"/>
                    <a:pt x="290" y="328"/>
                  </a:cubicBezTo>
                  <a:cubicBezTo>
                    <a:pt x="348" y="270"/>
                    <a:pt x="348" y="174"/>
                    <a:pt x="290" y="115"/>
                  </a:cubicBezTo>
                  <a:cubicBezTo>
                    <a:pt x="174" y="0"/>
                    <a:pt x="174" y="0"/>
                    <a:pt x="174" y="0"/>
                  </a:cubicBezTo>
                </a:path>
              </a:pathLst>
            </a:custGeom>
            <a:solidFill>
              <a:schemeClr val="accent3"/>
            </a:solidFill>
            <a:ln>
              <a:noFill/>
            </a:ln>
          </p:spPr>
          <p:txBody>
            <a:bodyPr vert="horz" wrap="square" lIns="219419" tIns="109710" rIns="219419" bIns="109710" numCol="1" anchor="t" anchorCtr="0" compatLnSpc="1">
              <a:prstTxWarp prst="textNoShape">
                <a:avLst/>
              </a:prstTxWarp>
            </a:bodyPr>
            <a:lstStyle/>
            <a:p>
              <a:endParaRPr lang="bg-BG"/>
            </a:p>
          </p:txBody>
        </p:sp>
        <p:sp>
          <p:nvSpPr>
            <p:cNvPr id="57" name="TextBox 56"/>
            <p:cNvSpPr txBox="1"/>
            <p:nvPr/>
          </p:nvSpPr>
          <p:spPr>
            <a:xfrm>
              <a:off x="8975384" y="7389911"/>
              <a:ext cx="2858554" cy="2923841"/>
            </a:xfrm>
            <a:prstGeom prst="rect">
              <a:avLst/>
            </a:prstGeom>
            <a:noFill/>
          </p:spPr>
          <p:txBody>
            <a:bodyPr wrap="square" lIns="182843" tIns="91422" rIns="182843" bIns="91422" rtlCol="0">
              <a:spAutoFit/>
            </a:bodyPr>
            <a:lstStyle/>
            <a:p>
              <a:pPr algn="ctr"/>
              <a:r>
                <a:rPr lang="id-ID" sz="17800" b="1" dirty="0">
                  <a:solidFill>
                    <a:schemeClr val="bg1"/>
                  </a:solidFill>
                  <a:latin typeface="Lato Regular"/>
                  <a:cs typeface="Lato Regular"/>
                </a:rPr>
                <a:t>O</a:t>
              </a:r>
            </a:p>
          </p:txBody>
        </p:sp>
      </p:grpSp>
      <p:grpSp>
        <p:nvGrpSpPr>
          <p:cNvPr id="4" name="Group 3"/>
          <p:cNvGrpSpPr/>
          <p:nvPr/>
        </p:nvGrpSpPr>
        <p:grpSpPr>
          <a:xfrm>
            <a:off x="12069538" y="6666318"/>
            <a:ext cx="3678179" cy="4701838"/>
            <a:chOff x="12024978" y="6666318"/>
            <a:chExt cx="3678179" cy="4701838"/>
          </a:xfrm>
        </p:grpSpPr>
        <p:sp>
          <p:nvSpPr>
            <p:cNvPr id="54" name="Freeform 5"/>
            <p:cNvSpPr>
              <a:spLocks/>
            </p:cNvSpPr>
            <p:nvPr/>
          </p:nvSpPr>
          <p:spPr bwMode="auto">
            <a:xfrm rot="18900000" flipH="1">
              <a:off x="12024978" y="6666318"/>
              <a:ext cx="3678179" cy="4701838"/>
            </a:xfrm>
            <a:custGeom>
              <a:avLst/>
              <a:gdLst>
                <a:gd name="T0" fmla="*/ 174 w 348"/>
                <a:gd name="T1" fmla="*/ 0 h 444"/>
                <a:gd name="T2" fmla="*/ 59 w 348"/>
                <a:gd name="T3" fmla="*/ 115 h 444"/>
                <a:gd name="T4" fmla="*/ 59 w 348"/>
                <a:gd name="T5" fmla="*/ 328 h 444"/>
                <a:gd name="T6" fmla="*/ 174 w 348"/>
                <a:gd name="T7" fmla="*/ 444 h 444"/>
                <a:gd name="T8" fmla="*/ 290 w 348"/>
                <a:gd name="T9" fmla="*/ 328 h 444"/>
                <a:gd name="T10" fmla="*/ 290 w 348"/>
                <a:gd name="T11" fmla="*/ 115 h 444"/>
                <a:gd name="T12" fmla="*/ 174 w 348"/>
                <a:gd name="T13" fmla="*/ 0 h 444"/>
              </a:gdLst>
              <a:ahLst/>
              <a:cxnLst>
                <a:cxn ang="0">
                  <a:pos x="T0" y="T1"/>
                </a:cxn>
                <a:cxn ang="0">
                  <a:pos x="T2" y="T3"/>
                </a:cxn>
                <a:cxn ang="0">
                  <a:pos x="T4" y="T5"/>
                </a:cxn>
                <a:cxn ang="0">
                  <a:pos x="T6" y="T7"/>
                </a:cxn>
                <a:cxn ang="0">
                  <a:pos x="T8" y="T9"/>
                </a:cxn>
                <a:cxn ang="0">
                  <a:pos x="T10" y="T11"/>
                </a:cxn>
                <a:cxn ang="0">
                  <a:pos x="T12" y="T13"/>
                </a:cxn>
              </a:cxnLst>
              <a:rect l="0" t="0" r="r" b="b"/>
              <a:pathLst>
                <a:path w="348" h="444">
                  <a:moveTo>
                    <a:pt x="174" y="0"/>
                  </a:moveTo>
                  <a:cubicBezTo>
                    <a:pt x="59" y="115"/>
                    <a:pt x="59" y="115"/>
                    <a:pt x="59" y="115"/>
                  </a:cubicBezTo>
                  <a:cubicBezTo>
                    <a:pt x="0" y="174"/>
                    <a:pt x="0" y="270"/>
                    <a:pt x="59" y="328"/>
                  </a:cubicBezTo>
                  <a:cubicBezTo>
                    <a:pt x="174" y="444"/>
                    <a:pt x="174" y="444"/>
                    <a:pt x="174" y="444"/>
                  </a:cubicBezTo>
                  <a:cubicBezTo>
                    <a:pt x="290" y="328"/>
                    <a:pt x="290" y="328"/>
                    <a:pt x="290" y="328"/>
                  </a:cubicBezTo>
                  <a:cubicBezTo>
                    <a:pt x="348" y="270"/>
                    <a:pt x="348" y="174"/>
                    <a:pt x="290" y="115"/>
                  </a:cubicBezTo>
                  <a:cubicBezTo>
                    <a:pt x="174" y="0"/>
                    <a:pt x="174" y="0"/>
                    <a:pt x="174" y="0"/>
                  </a:cubicBezTo>
                </a:path>
              </a:pathLst>
            </a:custGeom>
            <a:solidFill>
              <a:schemeClr val="accent4"/>
            </a:solidFill>
            <a:ln>
              <a:noFill/>
            </a:ln>
          </p:spPr>
          <p:txBody>
            <a:bodyPr vert="horz" wrap="square" lIns="219419" tIns="109710" rIns="219419" bIns="109710" numCol="1" anchor="t" anchorCtr="0" compatLnSpc="1">
              <a:prstTxWarp prst="textNoShape">
                <a:avLst/>
              </a:prstTxWarp>
            </a:bodyPr>
            <a:lstStyle/>
            <a:p>
              <a:endParaRPr lang="bg-BG"/>
            </a:p>
          </p:txBody>
        </p:sp>
        <p:sp>
          <p:nvSpPr>
            <p:cNvPr id="58" name="TextBox 57"/>
            <p:cNvSpPr txBox="1"/>
            <p:nvPr/>
          </p:nvSpPr>
          <p:spPr>
            <a:xfrm>
              <a:off x="12347732" y="7389911"/>
              <a:ext cx="2858554" cy="2923841"/>
            </a:xfrm>
            <a:prstGeom prst="rect">
              <a:avLst/>
            </a:prstGeom>
            <a:noFill/>
          </p:spPr>
          <p:txBody>
            <a:bodyPr wrap="square" lIns="182843" tIns="91422" rIns="182843" bIns="91422" rtlCol="0">
              <a:spAutoFit/>
            </a:bodyPr>
            <a:lstStyle/>
            <a:p>
              <a:pPr algn="ctr"/>
              <a:r>
                <a:rPr lang="id-ID" sz="17800" b="1" dirty="0">
                  <a:solidFill>
                    <a:schemeClr val="bg1"/>
                  </a:solidFill>
                  <a:latin typeface="Lato Regular"/>
                  <a:cs typeface="Lato Regular"/>
                </a:rPr>
                <a:t>T</a:t>
              </a:r>
            </a:p>
          </p:txBody>
        </p:sp>
      </p:grpSp>
      <p:grpSp>
        <p:nvGrpSpPr>
          <p:cNvPr id="68" name="Group 67"/>
          <p:cNvGrpSpPr/>
          <p:nvPr/>
        </p:nvGrpSpPr>
        <p:grpSpPr>
          <a:xfrm>
            <a:off x="2163222" y="4477634"/>
            <a:ext cx="5456719" cy="1692743"/>
            <a:chOff x="2163222" y="4477634"/>
            <a:chExt cx="5456719" cy="1692743"/>
          </a:xfrm>
        </p:grpSpPr>
        <p:sp>
          <p:nvSpPr>
            <p:cNvPr id="23" name="TextBox 22"/>
            <p:cNvSpPr txBox="1"/>
            <p:nvPr/>
          </p:nvSpPr>
          <p:spPr>
            <a:xfrm>
              <a:off x="3715656" y="4477634"/>
              <a:ext cx="3904285" cy="1692743"/>
            </a:xfrm>
            <a:prstGeom prst="rect">
              <a:avLst/>
            </a:prstGeom>
            <a:noFill/>
          </p:spPr>
          <p:txBody>
            <a:bodyPr wrap="square" lIns="0" tIns="121892" rIns="0" bIns="0" rtlCol="0">
              <a:spAutoFit/>
            </a:bodyPr>
            <a:lstStyle/>
            <a:p>
              <a:r>
                <a:rPr lang="en-US" sz="3000" dirty="0" smtClean="0">
                  <a:solidFill>
                    <a:schemeClr val="tx2"/>
                  </a:solidFill>
                  <a:latin typeface="Lato Regular"/>
                  <a:cs typeface="Lato Regular"/>
                </a:rPr>
                <a:t>Strengths</a:t>
              </a:r>
              <a:endParaRPr lang="en-US" sz="3000" dirty="0">
                <a:solidFill>
                  <a:schemeClr val="tx2"/>
                </a:solidFill>
                <a:latin typeface="Lato Regular"/>
                <a:cs typeface="Lato Regular"/>
              </a:endParaRPr>
            </a:p>
            <a:p>
              <a:r>
                <a:rPr lang="en-US" sz="2400" dirty="0">
                  <a:latin typeface="Lato Light"/>
                  <a:cs typeface="Lato Light"/>
                </a:rPr>
                <a:t>Lorem ipsum dolor </a:t>
              </a:r>
              <a:r>
                <a:rPr lang="en-US" sz="2400" dirty="0" err="1" smtClean="0">
                  <a:latin typeface="Lato Light"/>
                  <a:cs typeface="Lato Light"/>
                </a:rPr>
                <a:t>sitadown</a:t>
              </a:r>
              <a:r>
                <a:rPr lang="en-US" sz="2400" dirty="0" smtClean="0">
                  <a:latin typeface="Lato Light"/>
                  <a:cs typeface="Lato Light"/>
                </a:rPr>
                <a:t> </a:t>
              </a:r>
              <a:r>
                <a:rPr lang="en-US" sz="2400" dirty="0">
                  <a:latin typeface="Lato Light"/>
                  <a:cs typeface="Lato Light"/>
                </a:rPr>
                <a:t>amet,consectetur adipisicing elit, sed do eiusmod tempor</a:t>
              </a:r>
            </a:p>
          </p:txBody>
        </p:sp>
        <p:grpSp>
          <p:nvGrpSpPr>
            <p:cNvPr id="34" name="Group 33"/>
            <p:cNvGrpSpPr/>
            <p:nvPr/>
          </p:nvGrpSpPr>
          <p:grpSpPr>
            <a:xfrm>
              <a:off x="2163222" y="4675182"/>
              <a:ext cx="1312452" cy="1312794"/>
              <a:chOff x="2163222" y="4675182"/>
              <a:chExt cx="1312452" cy="1312794"/>
            </a:xfrm>
          </p:grpSpPr>
          <p:sp>
            <p:nvSpPr>
              <p:cNvPr id="22" name="Oval 21"/>
              <p:cNvSpPr/>
              <p:nvPr/>
            </p:nvSpPr>
            <p:spPr>
              <a:xfrm>
                <a:off x="2163222" y="4675182"/>
                <a:ext cx="1312452" cy="131279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p>
            </p:txBody>
          </p:sp>
          <p:sp>
            <p:nvSpPr>
              <p:cNvPr id="64" name="Freeform 2"/>
              <p:cNvSpPr>
                <a:spLocks noChangeArrowheads="1"/>
              </p:cNvSpPr>
              <p:nvPr/>
            </p:nvSpPr>
            <p:spPr bwMode="auto">
              <a:xfrm>
                <a:off x="2492792" y="4959721"/>
                <a:ext cx="693093" cy="693273"/>
              </a:xfrm>
              <a:custGeom>
                <a:avLst/>
                <a:gdLst>
                  <a:gd name="T0" fmla="*/ 3437 w 6844"/>
                  <a:gd name="T1" fmla="*/ 1719 h 6844"/>
                  <a:gd name="T2" fmla="*/ 3437 w 6844"/>
                  <a:gd name="T3" fmla="*/ 2875 h 6844"/>
                  <a:gd name="T4" fmla="*/ 3437 w 6844"/>
                  <a:gd name="T5" fmla="*/ 1719 h 6844"/>
                  <a:gd name="T6" fmla="*/ 6843 w 6844"/>
                  <a:gd name="T7" fmla="*/ 188 h 6844"/>
                  <a:gd name="T8" fmla="*/ 5437 w 6844"/>
                  <a:gd name="T9" fmla="*/ 2375 h 6844"/>
                  <a:gd name="T10" fmla="*/ 5124 w 6844"/>
                  <a:gd name="T11" fmla="*/ 1250 h 6844"/>
                  <a:gd name="T12" fmla="*/ 5093 w 6844"/>
                  <a:gd name="T13" fmla="*/ 2719 h 6844"/>
                  <a:gd name="T14" fmla="*/ 4437 w 6844"/>
                  <a:gd name="T15" fmla="*/ 3749 h 6844"/>
                  <a:gd name="T16" fmla="*/ 5218 w 6844"/>
                  <a:gd name="T17" fmla="*/ 4562 h 6844"/>
                  <a:gd name="T18" fmla="*/ 5218 w 6844"/>
                  <a:gd name="T19" fmla="*/ 4593 h 6844"/>
                  <a:gd name="T20" fmla="*/ 5124 w 6844"/>
                  <a:gd name="T21" fmla="*/ 6624 h 6844"/>
                  <a:gd name="T22" fmla="*/ 4812 w 6844"/>
                  <a:gd name="T23" fmla="*/ 6843 h 6844"/>
                  <a:gd name="T24" fmla="*/ 4812 w 6844"/>
                  <a:gd name="T25" fmla="*/ 5093 h 6844"/>
                  <a:gd name="T26" fmla="*/ 2594 w 6844"/>
                  <a:gd name="T27" fmla="*/ 5812 h 6844"/>
                  <a:gd name="T28" fmla="*/ 2438 w 6844"/>
                  <a:gd name="T29" fmla="*/ 5968 h 6844"/>
                  <a:gd name="T30" fmla="*/ 875 w 6844"/>
                  <a:gd name="T31" fmla="*/ 6843 h 6844"/>
                  <a:gd name="T32" fmla="*/ 719 w 6844"/>
                  <a:gd name="T33" fmla="*/ 6312 h 6844"/>
                  <a:gd name="T34" fmla="*/ 2844 w 6844"/>
                  <a:gd name="T35" fmla="*/ 4562 h 6844"/>
                  <a:gd name="T36" fmla="*/ 1782 w 6844"/>
                  <a:gd name="T37" fmla="*/ 2750 h 6844"/>
                  <a:gd name="T38" fmla="*/ 1719 w 6844"/>
                  <a:gd name="T39" fmla="*/ 2594 h 6844"/>
                  <a:gd name="T40" fmla="*/ 1250 w 6844"/>
                  <a:gd name="T41" fmla="*/ 1313 h 6844"/>
                  <a:gd name="T42" fmla="*/ 407 w 6844"/>
                  <a:gd name="T43" fmla="*/ 2563 h 6844"/>
                  <a:gd name="T44" fmla="*/ 1032 w 6844"/>
                  <a:gd name="T45" fmla="*/ 32 h 6844"/>
                  <a:gd name="T46" fmla="*/ 1813 w 6844"/>
                  <a:gd name="T47" fmla="*/ 938 h 6844"/>
                  <a:gd name="T48" fmla="*/ 2157 w 6844"/>
                  <a:gd name="T49" fmla="*/ 907 h 6844"/>
                  <a:gd name="T50" fmla="*/ 4718 w 6844"/>
                  <a:gd name="T51" fmla="*/ 907 h 6844"/>
                  <a:gd name="T52" fmla="*/ 5031 w 6844"/>
                  <a:gd name="T53" fmla="*/ 938 h 6844"/>
                  <a:gd name="T54" fmla="*/ 5812 w 6844"/>
                  <a:gd name="T55" fmla="*/ 0 h 6844"/>
                  <a:gd name="T56" fmla="*/ 4562 w 6844"/>
                  <a:gd name="T57" fmla="*/ 1188 h 6844"/>
                  <a:gd name="T58" fmla="*/ 3437 w 6844"/>
                  <a:gd name="T59" fmla="*/ 1157 h 6844"/>
                  <a:gd name="T60" fmla="*/ 2282 w 6844"/>
                  <a:gd name="T61" fmla="*/ 2469 h 6844"/>
                  <a:gd name="T62" fmla="*/ 3718 w 6844"/>
                  <a:gd name="T63" fmla="*/ 3157 h 6844"/>
                  <a:gd name="T64" fmla="*/ 4562 w 6844"/>
                  <a:gd name="T65" fmla="*/ 1188 h 6844"/>
                  <a:gd name="T66" fmla="*/ 4562 w 6844"/>
                  <a:gd name="T67" fmla="*/ 1188 h 6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4" h="6844">
                    <a:moveTo>
                      <a:pt x="3437" y="1719"/>
                    </a:moveTo>
                    <a:lnTo>
                      <a:pt x="3437" y="1719"/>
                    </a:lnTo>
                    <a:cubicBezTo>
                      <a:pt x="3749" y="1719"/>
                      <a:pt x="3999" y="2000"/>
                      <a:pt x="3999" y="2313"/>
                    </a:cubicBezTo>
                    <a:cubicBezTo>
                      <a:pt x="3999" y="2625"/>
                      <a:pt x="3749" y="2875"/>
                      <a:pt x="3437" y="2875"/>
                    </a:cubicBezTo>
                    <a:cubicBezTo>
                      <a:pt x="3125" y="2875"/>
                      <a:pt x="2844" y="2625"/>
                      <a:pt x="2844" y="2313"/>
                    </a:cubicBezTo>
                    <a:cubicBezTo>
                      <a:pt x="2844" y="2000"/>
                      <a:pt x="3125" y="1719"/>
                      <a:pt x="3437" y="1719"/>
                    </a:cubicBezTo>
                    <a:close/>
                    <a:moveTo>
                      <a:pt x="6843" y="188"/>
                    </a:moveTo>
                    <a:lnTo>
                      <a:pt x="6843" y="188"/>
                    </a:lnTo>
                    <a:cubicBezTo>
                      <a:pt x="6437" y="2532"/>
                      <a:pt x="6437" y="2532"/>
                      <a:pt x="6437" y="2532"/>
                    </a:cubicBezTo>
                    <a:cubicBezTo>
                      <a:pt x="5437" y="2375"/>
                      <a:pt x="5437" y="2375"/>
                      <a:pt x="5437" y="2375"/>
                    </a:cubicBezTo>
                    <a:cubicBezTo>
                      <a:pt x="5593" y="1282"/>
                      <a:pt x="5593" y="1282"/>
                      <a:pt x="5593" y="1282"/>
                    </a:cubicBezTo>
                    <a:cubicBezTo>
                      <a:pt x="5468" y="1282"/>
                      <a:pt x="5312" y="1250"/>
                      <a:pt x="5124" y="1250"/>
                    </a:cubicBezTo>
                    <a:cubicBezTo>
                      <a:pt x="5124" y="2594"/>
                      <a:pt x="5124" y="2594"/>
                      <a:pt x="5124" y="2594"/>
                    </a:cubicBezTo>
                    <a:cubicBezTo>
                      <a:pt x="5124" y="2625"/>
                      <a:pt x="5124" y="2688"/>
                      <a:pt x="5093" y="2719"/>
                    </a:cubicBezTo>
                    <a:lnTo>
                      <a:pt x="5093" y="2750"/>
                    </a:lnTo>
                    <a:cubicBezTo>
                      <a:pt x="4437" y="3749"/>
                      <a:pt x="4437" y="3749"/>
                      <a:pt x="4437" y="3749"/>
                    </a:cubicBezTo>
                    <a:cubicBezTo>
                      <a:pt x="4249" y="4281"/>
                      <a:pt x="4249" y="4281"/>
                      <a:pt x="4249" y="4281"/>
                    </a:cubicBezTo>
                    <a:cubicBezTo>
                      <a:pt x="5218" y="4562"/>
                      <a:pt x="5218" y="4562"/>
                      <a:pt x="5218" y="4562"/>
                    </a:cubicBezTo>
                    <a:cubicBezTo>
                      <a:pt x="5218" y="4562"/>
                      <a:pt x="5218" y="4562"/>
                      <a:pt x="5187" y="4593"/>
                    </a:cubicBezTo>
                    <a:cubicBezTo>
                      <a:pt x="5218" y="4593"/>
                      <a:pt x="5218" y="4593"/>
                      <a:pt x="5218" y="4593"/>
                    </a:cubicBezTo>
                    <a:cubicBezTo>
                      <a:pt x="5343" y="4624"/>
                      <a:pt x="5437" y="4749"/>
                      <a:pt x="5406" y="4906"/>
                    </a:cubicBezTo>
                    <a:cubicBezTo>
                      <a:pt x="5124" y="6624"/>
                      <a:pt x="5124" y="6624"/>
                      <a:pt x="5124" y="6624"/>
                    </a:cubicBezTo>
                    <a:cubicBezTo>
                      <a:pt x="5093" y="6749"/>
                      <a:pt x="4999" y="6843"/>
                      <a:pt x="4843" y="6843"/>
                    </a:cubicBezTo>
                    <a:lnTo>
                      <a:pt x="4812" y="6843"/>
                    </a:lnTo>
                    <a:cubicBezTo>
                      <a:pt x="4656" y="6812"/>
                      <a:pt x="4531" y="6687"/>
                      <a:pt x="4562" y="6531"/>
                    </a:cubicBezTo>
                    <a:cubicBezTo>
                      <a:pt x="4812" y="5093"/>
                      <a:pt x="4812" y="5093"/>
                      <a:pt x="4812" y="5093"/>
                    </a:cubicBezTo>
                    <a:cubicBezTo>
                      <a:pt x="3531" y="5124"/>
                      <a:pt x="3531" y="5124"/>
                      <a:pt x="3531" y="5124"/>
                    </a:cubicBezTo>
                    <a:cubicBezTo>
                      <a:pt x="2594" y="5812"/>
                      <a:pt x="2594" y="5812"/>
                      <a:pt x="2594" y="5812"/>
                    </a:cubicBezTo>
                    <a:cubicBezTo>
                      <a:pt x="2500" y="5906"/>
                      <a:pt x="2500" y="5906"/>
                      <a:pt x="2500" y="5906"/>
                    </a:cubicBezTo>
                    <a:cubicBezTo>
                      <a:pt x="2469" y="5937"/>
                      <a:pt x="2469" y="5937"/>
                      <a:pt x="2438" y="5968"/>
                    </a:cubicBezTo>
                    <a:cubicBezTo>
                      <a:pt x="1000" y="6812"/>
                      <a:pt x="1000" y="6812"/>
                      <a:pt x="1000" y="6812"/>
                    </a:cubicBezTo>
                    <a:cubicBezTo>
                      <a:pt x="969" y="6843"/>
                      <a:pt x="907" y="6843"/>
                      <a:pt x="875" y="6843"/>
                    </a:cubicBezTo>
                    <a:cubicBezTo>
                      <a:pt x="782" y="6843"/>
                      <a:pt x="688" y="6812"/>
                      <a:pt x="625" y="6718"/>
                    </a:cubicBezTo>
                    <a:cubicBezTo>
                      <a:pt x="532" y="6562"/>
                      <a:pt x="594" y="6406"/>
                      <a:pt x="719" y="6312"/>
                    </a:cubicBezTo>
                    <a:cubicBezTo>
                      <a:pt x="1969" y="5562"/>
                      <a:pt x="1969" y="5562"/>
                      <a:pt x="1969" y="5562"/>
                    </a:cubicBezTo>
                    <a:cubicBezTo>
                      <a:pt x="2844" y="4562"/>
                      <a:pt x="2844" y="4562"/>
                      <a:pt x="2844" y="4562"/>
                    </a:cubicBezTo>
                    <a:cubicBezTo>
                      <a:pt x="2563" y="3718"/>
                      <a:pt x="2563" y="3718"/>
                      <a:pt x="2563" y="3718"/>
                    </a:cubicBezTo>
                    <a:cubicBezTo>
                      <a:pt x="1782" y="2750"/>
                      <a:pt x="1782" y="2750"/>
                      <a:pt x="1782" y="2750"/>
                    </a:cubicBezTo>
                    <a:lnTo>
                      <a:pt x="1782" y="2750"/>
                    </a:lnTo>
                    <a:cubicBezTo>
                      <a:pt x="1750" y="2688"/>
                      <a:pt x="1719" y="2657"/>
                      <a:pt x="1719" y="2594"/>
                    </a:cubicBezTo>
                    <a:cubicBezTo>
                      <a:pt x="1719" y="1250"/>
                      <a:pt x="1719" y="1250"/>
                      <a:pt x="1719" y="1250"/>
                    </a:cubicBezTo>
                    <a:cubicBezTo>
                      <a:pt x="1532" y="1250"/>
                      <a:pt x="1375" y="1282"/>
                      <a:pt x="1250" y="1313"/>
                    </a:cubicBezTo>
                    <a:cubicBezTo>
                      <a:pt x="1407" y="2375"/>
                      <a:pt x="1407" y="2375"/>
                      <a:pt x="1407" y="2375"/>
                    </a:cubicBezTo>
                    <a:cubicBezTo>
                      <a:pt x="407" y="2563"/>
                      <a:pt x="407" y="2563"/>
                      <a:pt x="407" y="2563"/>
                    </a:cubicBezTo>
                    <a:cubicBezTo>
                      <a:pt x="0" y="188"/>
                      <a:pt x="0" y="188"/>
                      <a:pt x="0" y="188"/>
                    </a:cubicBezTo>
                    <a:cubicBezTo>
                      <a:pt x="1032" y="32"/>
                      <a:pt x="1032" y="32"/>
                      <a:pt x="1032" y="32"/>
                    </a:cubicBezTo>
                    <a:cubicBezTo>
                      <a:pt x="1188" y="1032"/>
                      <a:pt x="1188" y="1032"/>
                      <a:pt x="1188" y="1032"/>
                    </a:cubicBezTo>
                    <a:cubicBezTo>
                      <a:pt x="1375" y="1000"/>
                      <a:pt x="1594" y="969"/>
                      <a:pt x="1813" y="938"/>
                    </a:cubicBezTo>
                    <a:cubicBezTo>
                      <a:pt x="1875" y="907"/>
                      <a:pt x="1938" y="875"/>
                      <a:pt x="2000" y="875"/>
                    </a:cubicBezTo>
                    <a:cubicBezTo>
                      <a:pt x="2063" y="875"/>
                      <a:pt x="2094" y="907"/>
                      <a:pt x="2157" y="907"/>
                    </a:cubicBezTo>
                    <a:cubicBezTo>
                      <a:pt x="2532" y="907"/>
                      <a:pt x="2938" y="875"/>
                      <a:pt x="3437" y="875"/>
                    </a:cubicBezTo>
                    <a:cubicBezTo>
                      <a:pt x="3906" y="875"/>
                      <a:pt x="4343" y="907"/>
                      <a:pt x="4718" y="907"/>
                    </a:cubicBezTo>
                    <a:cubicBezTo>
                      <a:pt x="4749" y="907"/>
                      <a:pt x="4781" y="875"/>
                      <a:pt x="4843" y="875"/>
                    </a:cubicBezTo>
                    <a:cubicBezTo>
                      <a:pt x="4906" y="875"/>
                      <a:pt x="4968" y="907"/>
                      <a:pt x="5031" y="938"/>
                    </a:cubicBezTo>
                    <a:cubicBezTo>
                      <a:pt x="5281" y="969"/>
                      <a:pt x="5468" y="1000"/>
                      <a:pt x="5656" y="1000"/>
                    </a:cubicBezTo>
                    <a:cubicBezTo>
                      <a:pt x="5812" y="0"/>
                      <a:pt x="5812" y="0"/>
                      <a:pt x="5812" y="0"/>
                    </a:cubicBezTo>
                    <a:lnTo>
                      <a:pt x="6843" y="188"/>
                    </a:lnTo>
                    <a:close/>
                    <a:moveTo>
                      <a:pt x="4562" y="1188"/>
                    </a:moveTo>
                    <a:lnTo>
                      <a:pt x="4562" y="1188"/>
                    </a:lnTo>
                    <a:cubicBezTo>
                      <a:pt x="4218" y="1188"/>
                      <a:pt x="3843" y="1157"/>
                      <a:pt x="3437" y="1157"/>
                    </a:cubicBezTo>
                    <a:cubicBezTo>
                      <a:pt x="3000" y="1157"/>
                      <a:pt x="2625" y="1188"/>
                      <a:pt x="2282" y="1188"/>
                    </a:cubicBezTo>
                    <a:cubicBezTo>
                      <a:pt x="2282" y="2469"/>
                      <a:pt x="2282" y="2469"/>
                      <a:pt x="2282" y="2469"/>
                    </a:cubicBezTo>
                    <a:cubicBezTo>
                      <a:pt x="3157" y="3157"/>
                      <a:pt x="3157" y="3157"/>
                      <a:pt x="3157" y="3157"/>
                    </a:cubicBezTo>
                    <a:cubicBezTo>
                      <a:pt x="3718" y="3157"/>
                      <a:pt x="3718" y="3157"/>
                      <a:pt x="3718" y="3157"/>
                    </a:cubicBezTo>
                    <a:cubicBezTo>
                      <a:pt x="4562" y="2469"/>
                      <a:pt x="4562" y="2469"/>
                      <a:pt x="4562" y="2469"/>
                    </a:cubicBezTo>
                    <a:lnTo>
                      <a:pt x="4562" y="1188"/>
                    </a:lnTo>
                    <a:close/>
                    <a:moveTo>
                      <a:pt x="4562" y="1188"/>
                    </a:moveTo>
                    <a:lnTo>
                      <a:pt x="4562" y="1188"/>
                    </a:lnTo>
                    <a:close/>
                  </a:path>
                </a:pathLst>
              </a:custGeom>
              <a:solidFill>
                <a:schemeClr val="bg1"/>
              </a:solidFill>
              <a:ln>
                <a:noFill/>
              </a:ln>
              <a:effectLst/>
            </p:spPr>
            <p:txBody>
              <a:bodyPr wrap="none" lIns="243797" tIns="121899" rIns="243797" bIns="121899" anchor="ctr"/>
              <a:lstStyle/>
              <a:p>
                <a:endParaRPr lang="en-US"/>
              </a:p>
            </p:txBody>
          </p:sp>
        </p:grpSp>
      </p:grpSp>
      <p:grpSp>
        <p:nvGrpSpPr>
          <p:cNvPr id="70" name="Group 69"/>
          <p:cNvGrpSpPr/>
          <p:nvPr/>
        </p:nvGrpSpPr>
        <p:grpSpPr>
          <a:xfrm>
            <a:off x="16961077" y="4466790"/>
            <a:ext cx="5557226" cy="1692743"/>
            <a:chOff x="16961077" y="4466790"/>
            <a:chExt cx="5557226" cy="1692743"/>
          </a:xfrm>
        </p:grpSpPr>
        <p:sp>
          <p:nvSpPr>
            <p:cNvPr id="26" name="TextBox 25"/>
            <p:cNvSpPr txBox="1"/>
            <p:nvPr/>
          </p:nvSpPr>
          <p:spPr>
            <a:xfrm>
              <a:off x="18513512" y="4466790"/>
              <a:ext cx="4004791" cy="1692743"/>
            </a:xfrm>
            <a:prstGeom prst="rect">
              <a:avLst/>
            </a:prstGeom>
            <a:noFill/>
          </p:spPr>
          <p:txBody>
            <a:bodyPr wrap="square" lIns="0" tIns="121892" rIns="0" bIns="0" rtlCol="0">
              <a:spAutoFit/>
            </a:bodyPr>
            <a:lstStyle/>
            <a:p>
              <a:r>
                <a:rPr lang="en-US" sz="3000" dirty="0" smtClean="0">
                  <a:solidFill>
                    <a:schemeClr val="tx2"/>
                  </a:solidFill>
                  <a:latin typeface="Lato Regular"/>
                  <a:cs typeface="Lato Regular"/>
                </a:rPr>
                <a:t>Weaknesses</a:t>
              </a:r>
              <a:endParaRPr lang="en-US" sz="3000" dirty="0">
                <a:solidFill>
                  <a:schemeClr val="tx2"/>
                </a:solidFill>
                <a:latin typeface="Lato Regular"/>
                <a:cs typeface="Lato Regular"/>
              </a:endParaRPr>
            </a:p>
            <a:p>
              <a:r>
                <a:rPr lang="en-US" sz="2400" dirty="0">
                  <a:cs typeface="Lato Light"/>
                </a:rPr>
                <a:t>Lorem ipsum dolor </a:t>
              </a:r>
              <a:r>
                <a:rPr lang="en-US" sz="2400" dirty="0" err="1">
                  <a:cs typeface="Lato Light"/>
                </a:rPr>
                <a:t>sitadown</a:t>
              </a:r>
              <a:r>
                <a:rPr lang="en-US" sz="2400" dirty="0">
                  <a:cs typeface="Lato Light"/>
                </a:rPr>
                <a:t> </a:t>
              </a:r>
              <a:r>
                <a:rPr lang="en-US" sz="2400" dirty="0" err="1">
                  <a:cs typeface="Lato Light"/>
                </a:rPr>
                <a:t>amet,consectetur</a:t>
              </a:r>
              <a:r>
                <a:rPr lang="en-US" sz="2400" dirty="0">
                  <a:cs typeface="Lato Light"/>
                </a:rPr>
                <a:t> adipisicing elit, sed do eiusmod tempor</a:t>
              </a:r>
            </a:p>
          </p:txBody>
        </p:sp>
        <p:grpSp>
          <p:nvGrpSpPr>
            <p:cNvPr id="30" name="Group 29"/>
            <p:cNvGrpSpPr/>
            <p:nvPr/>
          </p:nvGrpSpPr>
          <p:grpSpPr>
            <a:xfrm>
              <a:off x="16961077" y="4664338"/>
              <a:ext cx="1312454" cy="1312794"/>
              <a:chOff x="16961077" y="4664338"/>
              <a:chExt cx="1312454" cy="1312794"/>
            </a:xfrm>
          </p:grpSpPr>
          <p:sp>
            <p:nvSpPr>
              <p:cNvPr id="32" name="Oval 31"/>
              <p:cNvSpPr/>
              <p:nvPr/>
            </p:nvSpPr>
            <p:spPr>
              <a:xfrm>
                <a:off x="16961077" y="4664338"/>
                <a:ext cx="1312454" cy="1312794"/>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82843" tIns="91422" rIns="182843" bIns="91422" rtlCol="0" anchor="ctr"/>
              <a:lstStyle/>
              <a:p>
                <a:pPr algn="ctr"/>
                <a:r>
                  <a:rPr lang="en-US" dirty="0" smtClean="0"/>
                  <a:t> </a:t>
                </a:r>
                <a:endParaRPr lang="en-US" dirty="0"/>
              </a:p>
            </p:txBody>
          </p:sp>
          <p:sp>
            <p:nvSpPr>
              <p:cNvPr id="65" name="Freeform 3"/>
              <p:cNvSpPr>
                <a:spLocks noChangeArrowheads="1"/>
              </p:cNvSpPr>
              <p:nvPr/>
            </p:nvSpPr>
            <p:spPr bwMode="auto">
              <a:xfrm>
                <a:off x="17321877" y="5035861"/>
                <a:ext cx="670572" cy="514855"/>
              </a:xfrm>
              <a:custGeom>
                <a:avLst/>
                <a:gdLst>
                  <a:gd name="T0" fmla="*/ 3034 w 6392"/>
                  <a:gd name="T1" fmla="*/ 2260 h 4907"/>
                  <a:gd name="T2" fmla="*/ 2582 w 6392"/>
                  <a:gd name="T3" fmla="*/ 1937 h 4907"/>
                  <a:gd name="T4" fmla="*/ 1421 w 6392"/>
                  <a:gd name="T5" fmla="*/ 2196 h 4907"/>
                  <a:gd name="T6" fmla="*/ 388 w 6392"/>
                  <a:gd name="T7" fmla="*/ 4583 h 4907"/>
                  <a:gd name="T8" fmla="*/ 2712 w 6392"/>
                  <a:gd name="T9" fmla="*/ 3551 h 4907"/>
                  <a:gd name="T10" fmla="*/ 3034 w 6392"/>
                  <a:gd name="T11" fmla="*/ 2260 h 4907"/>
                  <a:gd name="T12" fmla="*/ 2454 w 6392"/>
                  <a:gd name="T13" fmla="*/ 3228 h 4907"/>
                  <a:gd name="T14" fmla="*/ 711 w 6392"/>
                  <a:gd name="T15" fmla="*/ 4261 h 4907"/>
                  <a:gd name="T16" fmla="*/ 1679 w 6392"/>
                  <a:gd name="T17" fmla="*/ 2518 h 4907"/>
                  <a:gd name="T18" fmla="*/ 1874 w 6392"/>
                  <a:gd name="T19" fmla="*/ 2648 h 4907"/>
                  <a:gd name="T20" fmla="*/ 2260 w 6392"/>
                  <a:gd name="T21" fmla="*/ 3034 h 4907"/>
                  <a:gd name="T22" fmla="*/ 2454 w 6392"/>
                  <a:gd name="T23" fmla="*/ 3228 h 4907"/>
                  <a:gd name="T24" fmla="*/ 6197 w 6392"/>
                  <a:gd name="T25" fmla="*/ 710 h 4907"/>
                  <a:gd name="T26" fmla="*/ 3615 w 6392"/>
                  <a:gd name="T27" fmla="*/ 646 h 4907"/>
                  <a:gd name="T28" fmla="*/ 2776 w 6392"/>
                  <a:gd name="T29" fmla="*/ 1679 h 4907"/>
                  <a:gd name="T30" fmla="*/ 3034 w 6392"/>
                  <a:gd name="T31" fmla="*/ 2196 h 4907"/>
                  <a:gd name="T32" fmla="*/ 4326 w 6392"/>
                  <a:gd name="T33" fmla="*/ 2454 h 4907"/>
                  <a:gd name="T34" fmla="*/ 6197 w 6392"/>
                  <a:gd name="T35" fmla="*/ 710 h 4907"/>
                  <a:gd name="T36" fmla="*/ 5489 w 6392"/>
                  <a:gd name="T37" fmla="*/ 1549 h 4907"/>
                  <a:gd name="T38" fmla="*/ 3681 w 6392"/>
                  <a:gd name="T39" fmla="*/ 1937 h 4907"/>
                  <a:gd name="T40" fmla="*/ 4067 w 6392"/>
                  <a:gd name="T41" fmla="*/ 1485 h 4907"/>
                  <a:gd name="T42" fmla="*/ 3487 w 6392"/>
                  <a:gd name="T43" fmla="*/ 1421 h 4907"/>
                  <a:gd name="T44" fmla="*/ 5164 w 6392"/>
                  <a:gd name="T45" fmla="*/ 582 h 4907"/>
                  <a:gd name="T46" fmla="*/ 5489 w 6392"/>
                  <a:gd name="T47" fmla="*/ 1549 h 4907"/>
                  <a:gd name="T48" fmla="*/ 3165 w 6392"/>
                  <a:gd name="T49" fmla="*/ 2260 h 4907"/>
                  <a:gd name="T50" fmla="*/ 3423 w 6392"/>
                  <a:gd name="T51" fmla="*/ 3098 h 4907"/>
                  <a:gd name="T52" fmla="*/ 3423 w 6392"/>
                  <a:gd name="T53" fmla="*/ 2582 h 4907"/>
                  <a:gd name="T54" fmla="*/ 3165 w 6392"/>
                  <a:gd name="T55" fmla="*/ 2260 h 4907"/>
                  <a:gd name="T56" fmla="*/ 2196 w 6392"/>
                  <a:gd name="T57" fmla="*/ 1615 h 4907"/>
                  <a:gd name="T58" fmla="*/ 2066 w 6392"/>
                  <a:gd name="T59" fmla="*/ 1163 h 4907"/>
                  <a:gd name="T60" fmla="*/ 2518 w 6392"/>
                  <a:gd name="T61" fmla="*/ 1549 h 4907"/>
                  <a:gd name="T62" fmla="*/ 2582 w 6392"/>
                  <a:gd name="T63" fmla="*/ 1873 h 4907"/>
                  <a:gd name="T64" fmla="*/ 2196 w 6392"/>
                  <a:gd name="T65" fmla="*/ 1615 h 4907"/>
                  <a:gd name="T66" fmla="*/ 2196 w 6392"/>
                  <a:gd name="T67" fmla="*/ 1615 h 4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92" h="4907">
                    <a:moveTo>
                      <a:pt x="3034" y="2260"/>
                    </a:moveTo>
                    <a:lnTo>
                      <a:pt x="3034" y="2260"/>
                    </a:lnTo>
                    <a:cubicBezTo>
                      <a:pt x="2776" y="2196"/>
                      <a:pt x="2776" y="2196"/>
                      <a:pt x="2776" y="2196"/>
                    </a:cubicBezTo>
                    <a:cubicBezTo>
                      <a:pt x="2582" y="1937"/>
                      <a:pt x="2582" y="1937"/>
                      <a:pt x="2582" y="1937"/>
                    </a:cubicBezTo>
                    <a:cubicBezTo>
                      <a:pt x="2454" y="2001"/>
                      <a:pt x="2454" y="2001"/>
                      <a:pt x="2454" y="2001"/>
                    </a:cubicBezTo>
                    <a:cubicBezTo>
                      <a:pt x="2132" y="1873"/>
                      <a:pt x="1679" y="1937"/>
                      <a:pt x="1421" y="2196"/>
                    </a:cubicBezTo>
                    <a:cubicBezTo>
                      <a:pt x="388" y="3228"/>
                      <a:pt x="388" y="3228"/>
                      <a:pt x="388" y="3228"/>
                    </a:cubicBezTo>
                    <a:cubicBezTo>
                      <a:pt x="0" y="3615"/>
                      <a:pt x="0" y="4197"/>
                      <a:pt x="388" y="4583"/>
                    </a:cubicBezTo>
                    <a:cubicBezTo>
                      <a:pt x="775" y="4906"/>
                      <a:pt x="1357" y="4906"/>
                      <a:pt x="1743" y="4583"/>
                    </a:cubicBezTo>
                    <a:cubicBezTo>
                      <a:pt x="2712" y="3551"/>
                      <a:pt x="2712" y="3551"/>
                      <a:pt x="2712" y="3551"/>
                    </a:cubicBezTo>
                    <a:cubicBezTo>
                      <a:pt x="3034" y="3228"/>
                      <a:pt x="3099" y="2776"/>
                      <a:pt x="2906" y="2454"/>
                    </a:cubicBezTo>
                    <a:lnTo>
                      <a:pt x="3034" y="2260"/>
                    </a:lnTo>
                    <a:close/>
                    <a:moveTo>
                      <a:pt x="2454" y="3228"/>
                    </a:moveTo>
                    <a:lnTo>
                      <a:pt x="2454" y="3228"/>
                    </a:lnTo>
                    <a:cubicBezTo>
                      <a:pt x="1421" y="4261"/>
                      <a:pt x="1421" y="4261"/>
                      <a:pt x="1421" y="4261"/>
                    </a:cubicBezTo>
                    <a:cubicBezTo>
                      <a:pt x="1227" y="4455"/>
                      <a:pt x="905" y="4455"/>
                      <a:pt x="711" y="4261"/>
                    </a:cubicBezTo>
                    <a:cubicBezTo>
                      <a:pt x="516" y="4067"/>
                      <a:pt x="516" y="3745"/>
                      <a:pt x="711" y="3551"/>
                    </a:cubicBezTo>
                    <a:cubicBezTo>
                      <a:pt x="1679" y="2518"/>
                      <a:pt x="1679" y="2518"/>
                      <a:pt x="1679" y="2518"/>
                    </a:cubicBezTo>
                    <a:cubicBezTo>
                      <a:pt x="1807" y="2390"/>
                      <a:pt x="2002" y="2324"/>
                      <a:pt x="2132" y="2390"/>
                    </a:cubicBezTo>
                    <a:cubicBezTo>
                      <a:pt x="1874" y="2648"/>
                      <a:pt x="1874" y="2648"/>
                      <a:pt x="1874" y="2648"/>
                    </a:cubicBezTo>
                    <a:cubicBezTo>
                      <a:pt x="1743" y="2776"/>
                      <a:pt x="1743" y="2970"/>
                      <a:pt x="1874" y="3034"/>
                    </a:cubicBezTo>
                    <a:cubicBezTo>
                      <a:pt x="1938" y="3164"/>
                      <a:pt x="2132" y="3164"/>
                      <a:pt x="2260" y="3034"/>
                    </a:cubicBezTo>
                    <a:cubicBezTo>
                      <a:pt x="2582" y="2776"/>
                      <a:pt x="2582" y="2776"/>
                      <a:pt x="2582" y="2776"/>
                    </a:cubicBezTo>
                    <a:cubicBezTo>
                      <a:pt x="2582" y="2906"/>
                      <a:pt x="2582" y="3098"/>
                      <a:pt x="2454" y="3228"/>
                    </a:cubicBezTo>
                    <a:close/>
                    <a:moveTo>
                      <a:pt x="6197" y="710"/>
                    </a:moveTo>
                    <a:lnTo>
                      <a:pt x="6197" y="710"/>
                    </a:lnTo>
                    <a:cubicBezTo>
                      <a:pt x="6005" y="258"/>
                      <a:pt x="5489" y="0"/>
                      <a:pt x="4972" y="194"/>
                    </a:cubicBezTo>
                    <a:cubicBezTo>
                      <a:pt x="3615" y="646"/>
                      <a:pt x="3615" y="646"/>
                      <a:pt x="3615" y="646"/>
                    </a:cubicBezTo>
                    <a:cubicBezTo>
                      <a:pt x="3229" y="841"/>
                      <a:pt x="3034" y="1163"/>
                      <a:pt x="3034" y="1549"/>
                    </a:cubicBezTo>
                    <a:cubicBezTo>
                      <a:pt x="2776" y="1679"/>
                      <a:pt x="2776" y="1679"/>
                      <a:pt x="2776" y="1679"/>
                    </a:cubicBezTo>
                    <a:cubicBezTo>
                      <a:pt x="2840" y="2001"/>
                      <a:pt x="2840" y="2001"/>
                      <a:pt x="2840" y="2001"/>
                    </a:cubicBezTo>
                    <a:cubicBezTo>
                      <a:pt x="3034" y="2196"/>
                      <a:pt x="3034" y="2196"/>
                      <a:pt x="3034" y="2196"/>
                    </a:cubicBezTo>
                    <a:cubicBezTo>
                      <a:pt x="3229" y="2132"/>
                      <a:pt x="3229" y="2132"/>
                      <a:pt x="3229" y="2132"/>
                    </a:cubicBezTo>
                    <a:cubicBezTo>
                      <a:pt x="3487" y="2454"/>
                      <a:pt x="3939" y="2582"/>
                      <a:pt x="4326" y="2454"/>
                    </a:cubicBezTo>
                    <a:cubicBezTo>
                      <a:pt x="5681" y="1937"/>
                      <a:pt x="5681" y="1937"/>
                      <a:pt x="5681" y="1937"/>
                    </a:cubicBezTo>
                    <a:cubicBezTo>
                      <a:pt x="6133" y="1743"/>
                      <a:pt x="6391" y="1227"/>
                      <a:pt x="6197" y="710"/>
                    </a:cubicBezTo>
                    <a:close/>
                    <a:moveTo>
                      <a:pt x="5489" y="1549"/>
                    </a:moveTo>
                    <a:lnTo>
                      <a:pt x="5489" y="1549"/>
                    </a:lnTo>
                    <a:cubicBezTo>
                      <a:pt x="4131" y="2065"/>
                      <a:pt x="4131" y="2065"/>
                      <a:pt x="4131" y="2065"/>
                    </a:cubicBezTo>
                    <a:cubicBezTo>
                      <a:pt x="4003" y="2132"/>
                      <a:pt x="3809" y="2065"/>
                      <a:pt x="3681" y="1937"/>
                    </a:cubicBezTo>
                    <a:cubicBezTo>
                      <a:pt x="3939" y="1873"/>
                      <a:pt x="3939" y="1873"/>
                      <a:pt x="3939" y="1873"/>
                    </a:cubicBezTo>
                    <a:cubicBezTo>
                      <a:pt x="4067" y="1807"/>
                      <a:pt x="4131" y="1679"/>
                      <a:pt x="4067" y="1485"/>
                    </a:cubicBezTo>
                    <a:cubicBezTo>
                      <a:pt x="4003" y="1357"/>
                      <a:pt x="3873" y="1291"/>
                      <a:pt x="3681" y="1291"/>
                    </a:cubicBezTo>
                    <a:cubicBezTo>
                      <a:pt x="3487" y="1421"/>
                      <a:pt x="3487" y="1421"/>
                      <a:pt x="3487" y="1421"/>
                    </a:cubicBezTo>
                    <a:cubicBezTo>
                      <a:pt x="3551" y="1227"/>
                      <a:pt x="3615" y="1163"/>
                      <a:pt x="3809" y="1099"/>
                    </a:cubicBezTo>
                    <a:cubicBezTo>
                      <a:pt x="5164" y="582"/>
                      <a:pt x="5164" y="582"/>
                      <a:pt x="5164" y="582"/>
                    </a:cubicBezTo>
                    <a:cubicBezTo>
                      <a:pt x="5422" y="452"/>
                      <a:pt x="5681" y="646"/>
                      <a:pt x="5811" y="905"/>
                    </a:cubicBezTo>
                    <a:cubicBezTo>
                      <a:pt x="5875" y="1163"/>
                      <a:pt x="5747" y="1421"/>
                      <a:pt x="5489" y="1549"/>
                    </a:cubicBezTo>
                    <a:close/>
                    <a:moveTo>
                      <a:pt x="3165" y="2260"/>
                    </a:moveTo>
                    <a:lnTo>
                      <a:pt x="3165" y="2260"/>
                    </a:lnTo>
                    <a:cubicBezTo>
                      <a:pt x="3551" y="2518"/>
                      <a:pt x="3551" y="2518"/>
                      <a:pt x="3551" y="2518"/>
                    </a:cubicBezTo>
                    <a:cubicBezTo>
                      <a:pt x="3423" y="3098"/>
                      <a:pt x="3423" y="3098"/>
                      <a:pt x="3423" y="3098"/>
                    </a:cubicBezTo>
                    <a:cubicBezTo>
                      <a:pt x="3293" y="3098"/>
                      <a:pt x="3293" y="3098"/>
                      <a:pt x="3293" y="3098"/>
                    </a:cubicBezTo>
                    <a:cubicBezTo>
                      <a:pt x="3423" y="2582"/>
                      <a:pt x="3423" y="2582"/>
                      <a:pt x="3423" y="2582"/>
                    </a:cubicBezTo>
                    <a:cubicBezTo>
                      <a:pt x="3034" y="2324"/>
                      <a:pt x="3034" y="2324"/>
                      <a:pt x="3034" y="2324"/>
                    </a:cubicBezTo>
                    <a:lnTo>
                      <a:pt x="3165" y="2260"/>
                    </a:lnTo>
                    <a:close/>
                    <a:moveTo>
                      <a:pt x="2196" y="1615"/>
                    </a:moveTo>
                    <a:lnTo>
                      <a:pt x="2196" y="1615"/>
                    </a:lnTo>
                    <a:cubicBezTo>
                      <a:pt x="1938" y="1163"/>
                      <a:pt x="1938" y="1163"/>
                      <a:pt x="1938" y="1163"/>
                    </a:cubicBezTo>
                    <a:cubicBezTo>
                      <a:pt x="2066" y="1163"/>
                      <a:pt x="2066" y="1163"/>
                      <a:pt x="2066" y="1163"/>
                    </a:cubicBezTo>
                    <a:cubicBezTo>
                      <a:pt x="2260" y="1549"/>
                      <a:pt x="2260" y="1549"/>
                      <a:pt x="2260" y="1549"/>
                    </a:cubicBezTo>
                    <a:cubicBezTo>
                      <a:pt x="2518" y="1549"/>
                      <a:pt x="2518" y="1549"/>
                      <a:pt x="2518" y="1549"/>
                    </a:cubicBezTo>
                    <a:cubicBezTo>
                      <a:pt x="2648" y="1807"/>
                      <a:pt x="2648" y="1807"/>
                      <a:pt x="2648" y="1807"/>
                    </a:cubicBezTo>
                    <a:cubicBezTo>
                      <a:pt x="2582" y="1873"/>
                      <a:pt x="2582" y="1873"/>
                      <a:pt x="2582" y="1873"/>
                    </a:cubicBezTo>
                    <a:cubicBezTo>
                      <a:pt x="2454" y="1679"/>
                      <a:pt x="2454" y="1679"/>
                      <a:pt x="2454" y="1679"/>
                    </a:cubicBezTo>
                    <a:lnTo>
                      <a:pt x="2196" y="1615"/>
                    </a:lnTo>
                    <a:close/>
                    <a:moveTo>
                      <a:pt x="2196" y="1615"/>
                    </a:moveTo>
                    <a:lnTo>
                      <a:pt x="2196" y="1615"/>
                    </a:lnTo>
                    <a:close/>
                  </a:path>
                </a:pathLst>
              </a:custGeom>
              <a:solidFill>
                <a:schemeClr val="bg1"/>
              </a:solidFill>
              <a:ln>
                <a:noFill/>
              </a:ln>
              <a:effectLst/>
            </p:spPr>
            <p:txBody>
              <a:bodyPr wrap="none" lIns="243797" tIns="121899" rIns="243797" bIns="121899" anchor="ctr"/>
              <a:lstStyle/>
              <a:p>
                <a:endParaRPr lang="en-US"/>
              </a:p>
            </p:txBody>
          </p:sp>
        </p:grpSp>
      </p:grpSp>
      <p:grpSp>
        <p:nvGrpSpPr>
          <p:cNvPr id="69" name="Group 68"/>
          <p:cNvGrpSpPr/>
          <p:nvPr/>
        </p:nvGrpSpPr>
        <p:grpSpPr>
          <a:xfrm>
            <a:off x="2185502" y="8064673"/>
            <a:ext cx="5434439" cy="1692743"/>
            <a:chOff x="2185502" y="8064673"/>
            <a:chExt cx="5434439" cy="1692743"/>
          </a:xfrm>
        </p:grpSpPr>
        <p:sp>
          <p:nvSpPr>
            <p:cNvPr id="25" name="TextBox 24"/>
            <p:cNvSpPr txBox="1"/>
            <p:nvPr/>
          </p:nvSpPr>
          <p:spPr>
            <a:xfrm>
              <a:off x="3737937" y="8064673"/>
              <a:ext cx="3882004" cy="1692743"/>
            </a:xfrm>
            <a:prstGeom prst="rect">
              <a:avLst/>
            </a:prstGeom>
            <a:noFill/>
          </p:spPr>
          <p:txBody>
            <a:bodyPr wrap="square" lIns="0" tIns="121892" rIns="0" bIns="0" rtlCol="0">
              <a:spAutoFit/>
            </a:bodyPr>
            <a:lstStyle/>
            <a:p>
              <a:r>
                <a:rPr lang="en-US" sz="3000" dirty="0" smtClean="0">
                  <a:solidFill>
                    <a:schemeClr val="tx2"/>
                  </a:solidFill>
                  <a:latin typeface="Lato Regular"/>
                  <a:cs typeface="Lato Regular"/>
                </a:rPr>
                <a:t>Opportunities</a:t>
              </a:r>
              <a:endParaRPr lang="en-US" sz="3000" dirty="0">
                <a:solidFill>
                  <a:schemeClr val="tx2"/>
                </a:solidFill>
                <a:latin typeface="Lato Regular"/>
                <a:cs typeface="Lato Regular"/>
              </a:endParaRPr>
            </a:p>
            <a:p>
              <a:r>
                <a:rPr lang="en-US" sz="2400" dirty="0">
                  <a:cs typeface="Lato Light"/>
                </a:rPr>
                <a:t>Lorem ipsum dolor </a:t>
              </a:r>
              <a:r>
                <a:rPr lang="en-US" sz="2400" dirty="0" err="1">
                  <a:cs typeface="Lato Light"/>
                </a:rPr>
                <a:t>sitadown</a:t>
              </a:r>
              <a:r>
                <a:rPr lang="en-US" sz="2400" dirty="0">
                  <a:cs typeface="Lato Light"/>
                </a:rPr>
                <a:t> </a:t>
              </a:r>
              <a:r>
                <a:rPr lang="en-US" sz="2400" dirty="0" err="1">
                  <a:cs typeface="Lato Light"/>
                </a:rPr>
                <a:t>amet,consectetur</a:t>
              </a:r>
              <a:r>
                <a:rPr lang="en-US" sz="2400" dirty="0">
                  <a:cs typeface="Lato Light"/>
                </a:rPr>
                <a:t> adipisicing elit, sed do eiusmod tempor</a:t>
              </a:r>
            </a:p>
          </p:txBody>
        </p:sp>
        <p:grpSp>
          <p:nvGrpSpPr>
            <p:cNvPr id="33" name="Group 32"/>
            <p:cNvGrpSpPr/>
            <p:nvPr/>
          </p:nvGrpSpPr>
          <p:grpSpPr>
            <a:xfrm>
              <a:off x="2185502" y="8262221"/>
              <a:ext cx="1312452" cy="1312794"/>
              <a:chOff x="2185502" y="8262221"/>
              <a:chExt cx="1312452" cy="1312794"/>
            </a:xfrm>
          </p:grpSpPr>
          <p:sp>
            <p:nvSpPr>
              <p:cNvPr id="24" name="Oval 23"/>
              <p:cNvSpPr/>
              <p:nvPr/>
            </p:nvSpPr>
            <p:spPr>
              <a:xfrm>
                <a:off x="2185502" y="8262221"/>
                <a:ext cx="1312452" cy="1312794"/>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p>
            </p:txBody>
          </p:sp>
          <p:sp>
            <p:nvSpPr>
              <p:cNvPr id="66" name="Freeform 1"/>
              <p:cNvSpPr>
                <a:spLocks noChangeArrowheads="1"/>
              </p:cNvSpPr>
              <p:nvPr/>
            </p:nvSpPr>
            <p:spPr bwMode="auto">
              <a:xfrm>
                <a:off x="2601873" y="8668010"/>
                <a:ext cx="478384" cy="478508"/>
              </a:xfrm>
              <a:custGeom>
                <a:avLst/>
                <a:gdLst>
                  <a:gd name="T0" fmla="*/ 4905 w 5031"/>
                  <a:gd name="T1" fmla="*/ 0 h 5031"/>
                  <a:gd name="T2" fmla="*/ 4905 w 5031"/>
                  <a:gd name="T3" fmla="*/ 0 h 5031"/>
                  <a:gd name="T4" fmla="*/ 125 w 5031"/>
                  <a:gd name="T5" fmla="*/ 0 h 5031"/>
                  <a:gd name="T6" fmla="*/ 0 w 5031"/>
                  <a:gd name="T7" fmla="*/ 125 h 5031"/>
                  <a:gd name="T8" fmla="*/ 0 w 5031"/>
                  <a:gd name="T9" fmla="*/ 4905 h 5031"/>
                  <a:gd name="T10" fmla="*/ 125 w 5031"/>
                  <a:gd name="T11" fmla="*/ 5030 h 5031"/>
                  <a:gd name="T12" fmla="*/ 4905 w 5031"/>
                  <a:gd name="T13" fmla="*/ 5030 h 5031"/>
                  <a:gd name="T14" fmla="*/ 5030 w 5031"/>
                  <a:gd name="T15" fmla="*/ 4905 h 5031"/>
                  <a:gd name="T16" fmla="*/ 5030 w 5031"/>
                  <a:gd name="T17" fmla="*/ 125 h 5031"/>
                  <a:gd name="T18" fmla="*/ 4905 w 5031"/>
                  <a:gd name="T19" fmla="*/ 0 h 5031"/>
                  <a:gd name="T20" fmla="*/ 3687 w 5031"/>
                  <a:gd name="T21" fmla="*/ 2624 h 5031"/>
                  <a:gd name="T22" fmla="*/ 3687 w 5031"/>
                  <a:gd name="T23" fmla="*/ 2624 h 5031"/>
                  <a:gd name="T24" fmla="*/ 3624 w 5031"/>
                  <a:gd name="T25" fmla="*/ 2687 h 5031"/>
                  <a:gd name="T26" fmla="*/ 3562 w 5031"/>
                  <a:gd name="T27" fmla="*/ 2687 h 5031"/>
                  <a:gd name="T28" fmla="*/ 3187 w 5031"/>
                  <a:gd name="T29" fmla="*/ 2313 h 5031"/>
                  <a:gd name="T30" fmla="*/ 1688 w 5031"/>
                  <a:gd name="T31" fmla="*/ 3812 h 5031"/>
                  <a:gd name="T32" fmla="*/ 1625 w 5031"/>
                  <a:gd name="T33" fmla="*/ 3843 h 5031"/>
                  <a:gd name="T34" fmla="*/ 1563 w 5031"/>
                  <a:gd name="T35" fmla="*/ 3812 h 5031"/>
                  <a:gd name="T36" fmla="*/ 1219 w 5031"/>
                  <a:gd name="T37" fmla="*/ 3468 h 5031"/>
                  <a:gd name="T38" fmla="*/ 1188 w 5031"/>
                  <a:gd name="T39" fmla="*/ 3405 h 5031"/>
                  <a:gd name="T40" fmla="*/ 1219 w 5031"/>
                  <a:gd name="T41" fmla="*/ 3343 h 5031"/>
                  <a:gd name="T42" fmla="*/ 2718 w 5031"/>
                  <a:gd name="T43" fmla="*/ 1844 h 5031"/>
                  <a:gd name="T44" fmla="*/ 2344 w 5031"/>
                  <a:gd name="T45" fmla="*/ 1469 h 5031"/>
                  <a:gd name="T46" fmla="*/ 2344 w 5031"/>
                  <a:gd name="T47" fmla="*/ 1406 h 5031"/>
                  <a:gd name="T48" fmla="*/ 2406 w 5031"/>
                  <a:gd name="T49" fmla="*/ 1344 h 5031"/>
                  <a:gd name="T50" fmla="*/ 3749 w 5031"/>
                  <a:gd name="T51" fmla="*/ 1188 h 5031"/>
                  <a:gd name="T52" fmla="*/ 3812 w 5031"/>
                  <a:gd name="T53" fmla="*/ 1219 h 5031"/>
                  <a:gd name="T54" fmla="*/ 3843 w 5031"/>
                  <a:gd name="T55" fmla="*/ 1281 h 5031"/>
                  <a:gd name="T56" fmla="*/ 3687 w 5031"/>
                  <a:gd name="T57" fmla="*/ 2624 h 5031"/>
                  <a:gd name="T58" fmla="*/ 3687 w 5031"/>
                  <a:gd name="T59" fmla="*/ 2624 h 5031"/>
                  <a:gd name="T60" fmla="*/ 3687 w 5031"/>
                  <a:gd name="T61" fmla="*/ 2624 h 5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31" h="5031">
                    <a:moveTo>
                      <a:pt x="4905" y="0"/>
                    </a:moveTo>
                    <a:lnTo>
                      <a:pt x="4905" y="0"/>
                    </a:lnTo>
                    <a:cubicBezTo>
                      <a:pt x="125" y="0"/>
                      <a:pt x="125" y="0"/>
                      <a:pt x="125" y="0"/>
                    </a:cubicBezTo>
                    <a:cubicBezTo>
                      <a:pt x="62" y="0"/>
                      <a:pt x="0" y="62"/>
                      <a:pt x="0" y="125"/>
                    </a:cubicBezTo>
                    <a:cubicBezTo>
                      <a:pt x="0" y="4905"/>
                      <a:pt x="0" y="4905"/>
                      <a:pt x="0" y="4905"/>
                    </a:cubicBezTo>
                    <a:cubicBezTo>
                      <a:pt x="0" y="4968"/>
                      <a:pt x="62" y="5030"/>
                      <a:pt x="125" y="5030"/>
                    </a:cubicBezTo>
                    <a:cubicBezTo>
                      <a:pt x="4905" y="5030"/>
                      <a:pt x="4905" y="5030"/>
                      <a:pt x="4905" y="5030"/>
                    </a:cubicBezTo>
                    <a:cubicBezTo>
                      <a:pt x="4968" y="5030"/>
                      <a:pt x="5030" y="4968"/>
                      <a:pt x="5030" y="4905"/>
                    </a:cubicBezTo>
                    <a:cubicBezTo>
                      <a:pt x="5030" y="125"/>
                      <a:pt x="5030" y="125"/>
                      <a:pt x="5030" y="125"/>
                    </a:cubicBezTo>
                    <a:cubicBezTo>
                      <a:pt x="5030" y="62"/>
                      <a:pt x="4968" y="0"/>
                      <a:pt x="4905" y="0"/>
                    </a:cubicBezTo>
                    <a:close/>
                    <a:moveTo>
                      <a:pt x="3687" y="2624"/>
                    </a:moveTo>
                    <a:lnTo>
                      <a:pt x="3687" y="2624"/>
                    </a:lnTo>
                    <a:cubicBezTo>
                      <a:pt x="3687" y="2655"/>
                      <a:pt x="3655" y="2687"/>
                      <a:pt x="3624" y="2687"/>
                    </a:cubicBezTo>
                    <a:cubicBezTo>
                      <a:pt x="3593" y="2687"/>
                      <a:pt x="3562" y="2687"/>
                      <a:pt x="3562" y="2687"/>
                    </a:cubicBezTo>
                    <a:cubicBezTo>
                      <a:pt x="3187" y="2313"/>
                      <a:pt x="3187" y="2313"/>
                      <a:pt x="3187" y="2313"/>
                    </a:cubicBezTo>
                    <a:cubicBezTo>
                      <a:pt x="1688" y="3812"/>
                      <a:pt x="1688" y="3812"/>
                      <a:pt x="1688" y="3812"/>
                    </a:cubicBezTo>
                    <a:cubicBezTo>
                      <a:pt x="1656" y="3812"/>
                      <a:pt x="1625" y="3843"/>
                      <a:pt x="1625" y="3843"/>
                    </a:cubicBezTo>
                    <a:cubicBezTo>
                      <a:pt x="1594" y="3843"/>
                      <a:pt x="1594" y="3812"/>
                      <a:pt x="1563" y="3812"/>
                    </a:cubicBezTo>
                    <a:cubicBezTo>
                      <a:pt x="1219" y="3468"/>
                      <a:pt x="1219" y="3468"/>
                      <a:pt x="1219" y="3468"/>
                    </a:cubicBezTo>
                    <a:cubicBezTo>
                      <a:pt x="1219" y="3437"/>
                      <a:pt x="1188" y="3437"/>
                      <a:pt x="1188" y="3405"/>
                    </a:cubicBezTo>
                    <a:cubicBezTo>
                      <a:pt x="1188" y="3374"/>
                      <a:pt x="1219" y="3374"/>
                      <a:pt x="1219" y="3343"/>
                    </a:cubicBezTo>
                    <a:cubicBezTo>
                      <a:pt x="2718" y="1844"/>
                      <a:pt x="2718" y="1844"/>
                      <a:pt x="2718" y="1844"/>
                    </a:cubicBezTo>
                    <a:cubicBezTo>
                      <a:pt x="2344" y="1469"/>
                      <a:pt x="2344" y="1469"/>
                      <a:pt x="2344" y="1469"/>
                    </a:cubicBezTo>
                    <a:cubicBezTo>
                      <a:pt x="2344" y="1469"/>
                      <a:pt x="2313" y="1438"/>
                      <a:pt x="2344" y="1406"/>
                    </a:cubicBezTo>
                    <a:cubicBezTo>
                      <a:pt x="2344" y="1375"/>
                      <a:pt x="2375" y="1344"/>
                      <a:pt x="2406" y="1344"/>
                    </a:cubicBezTo>
                    <a:cubicBezTo>
                      <a:pt x="3749" y="1188"/>
                      <a:pt x="3749" y="1188"/>
                      <a:pt x="3749" y="1188"/>
                    </a:cubicBezTo>
                    <a:cubicBezTo>
                      <a:pt x="3780" y="1188"/>
                      <a:pt x="3780" y="1188"/>
                      <a:pt x="3812" y="1219"/>
                    </a:cubicBezTo>
                    <a:cubicBezTo>
                      <a:pt x="3812" y="1250"/>
                      <a:pt x="3843" y="1250"/>
                      <a:pt x="3843" y="1281"/>
                    </a:cubicBezTo>
                    <a:lnTo>
                      <a:pt x="3687" y="2624"/>
                    </a:lnTo>
                    <a:close/>
                    <a:moveTo>
                      <a:pt x="3687" y="2624"/>
                    </a:moveTo>
                    <a:lnTo>
                      <a:pt x="3687" y="2624"/>
                    </a:lnTo>
                    <a:close/>
                  </a:path>
                </a:pathLst>
              </a:custGeom>
              <a:solidFill>
                <a:schemeClr val="bg1"/>
              </a:solidFill>
              <a:ln>
                <a:noFill/>
              </a:ln>
              <a:effectLst/>
            </p:spPr>
            <p:txBody>
              <a:bodyPr wrap="none" lIns="243797" tIns="121899" rIns="243797" bIns="121899" anchor="ctr"/>
              <a:lstStyle/>
              <a:p>
                <a:endParaRPr lang="en-US"/>
              </a:p>
            </p:txBody>
          </p:sp>
        </p:grpSp>
      </p:grpSp>
      <p:grpSp>
        <p:nvGrpSpPr>
          <p:cNvPr id="71" name="Group 70"/>
          <p:cNvGrpSpPr/>
          <p:nvPr/>
        </p:nvGrpSpPr>
        <p:grpSpPr>
          <a:xfrm>
            <a:off x="16961077" y="8030666"/>
            <a:ext cx="5557226" cy="1692743"/>
            <a:chOff x="16961077" y="8030666"/>
            <a:chExt cx="5557226" cy="1692743"/>
          </a:xfrm>
        </p:grpSpPr>
        <p:sp>
          <p:nvSpPr>
            <p:cNvPr id="28" name="TextBox 27"/>
            <p:cNvSpPr txBox="1"/>
            <p:nvPr/>
          </p:nvSpPr>
          <p:spPr>
            <a:xfrm>
              <a:off x="18513513" y="8030666"/>
              <a:ext cx="4004790" cy="1692743"/>
            </a:xfrm>
            <a:prstGeom prst="rect">
              <a:avLst/>
            </a:prstGeom>
            <a:noFill/>
          </p:spPr>
          <p:txBody>
            <a:bodyPr wrap="square" lIns="0" tIns="121892" rIns="0" bIns="0" rtlCol="0">
              <a:spAutoFit/>
            </a:bodyPr>
            <a:lstStyle/>
            <a:p>
              <a:r>
                <a:rPr lang="en-US" sz="3000" dirty="0" smtClean="0">
                  <a:solidFill>
                    <a:schemeClr val="tx2"/>
                  </a:solidFill>
                  <a:latin typeface="Lato Regular"/>
                  <a:cs typeface="Lato Regular"/>
                </a:rPr>
                <a:t>Threats</a:t>
              </a:r>
              <a:endParaRPr lang="en-US" sz="3000" dirty="0">
                <a:solidFill>
                  <a:schemeClr val="tx2"/>
                </a:solidFill>
                <a:latin typeface="Lato Regular"/>
                <a:cs typeface="Lato Regular"/>
              </a:endParaRPr>
            </a:p>
            <a:p>
              <a:r>
                <a:rPr lang="en-US" sz="2400" dirty="0">
                  <a:cs typeface="Lato Light"/>
                </a:rPr>
                <a:t>Lorem ipsum dolor </a:t>
              </a:r>
              <a:r>
                <a:rPr lang="en-US" sz="2400" dirty="0" err="1">
                  <a:cs typeface="Lato Light"/>
                </a:rPr>
                <a:t>sitadown</a:t>
              </a:r>
              <a:r>
                <a:rPr lang="en-US" sz="2400" dirty="0">
                  <a:cs typeface="Lato Light"/>
                </a:rPr>
                <a:t> </a:t>
              </a:r>
              <a:r>
                <a:rPr lang="en-US" sz="2400" dirty="0" err="1">
                  <a:cs typeface="Lato Light"/>
                </a:rPr>
                <a:t>amet,consectetur</a:t>
              </a:r>
              <a:r>
                <a:rPr lang="en-US" sz="2400" dirty="0">
                  <a:cs typeface="Lato Light"/>
                </a:rPr>
                <a:t> adipisicing elit, sed do eiusmod tempor</a:t>
              </a:r>
            </a:p>
          </p:txBody>
        </p:sp>
        <p:grpSp>
          <p:nvGrpSpPr>
            <p:cNvPr id="31" name="Group 30"/>
            <p:cNvGrpSpPr/>
            <p:nvPr/>
          </p:nvGrpSpPr>
          <p:grpSpPr>
            <a:xfrm>
              <a:off x="16961077" y="8228214"/>
              <a:ext cx="1312452" cy="1312794"/>
              <a:chOff x="16961077" y="8228214"/>
              <a:chExt cx="1312452" cy="1312794"/>
            </a:xfrm>
          </p:grpSpPr>
          <p:sp>
            <p:nvSpPr>
              <p:cNvPr id="27" name="Oval 26"/>
              <p:cNvSpPr/>
              <p:nvPr/>
            </p:nvSpPr>
            <p:spPr>
              <a:xfrm>
                <a:off x="16961077" y="8228214"/>
                <a:ext cx="1312452" cy="131279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43785" tIns="121892" rIns="243785" bIns="121892" rtlCol="0" anchor="ctr"/>
              <a:lstStyle/>
              <a:p>
                <a:pPr algn="ctr"/>
                <a:endParaRPr lang="en-US" dirty="0"/>
              </a:p>
            </p:txBody>
          </p:sp>
          <p:sp>
            <p:nvSpPr>
              <p:cNvPr id="67" name="Freeform 4"/>
              <p:cNvSpPr>
                <a:spLocks noChangeArrowheads="1"/>
              </p:cNvSpPr>
              <p:nvPr/>
            </p:nvSpPr>
            <p:spPr bwMode="auto">
              <a:xfrm>
                <a:off x="17344156" y="8604489"/>
                <a:ext cx="586436" cy="586589"/>
              </a:xfrm>
              <a:custGeom>
                <a:avLst/>
                <a:gdLst>
                  <a:gd name="T0" fmla="*/ 2374 w 2594"/>
                  <a:gd name="T1" fmla="*/ 0 h 2594"/>
                  <a:gd name="T2" fmla="*/ 2374 w 2594"/>
                  <a:gd name="T3" fmla="*/ 0 h 2594"/>
                  <a:gd name="T4" fmla="*/ 219 w 2594"/>
                  <a:gd name="T5" fmla="*/ 0 h 2594"/>
                  <a:gd name="T6" fmla="*/ 0 w 2594"/>
                  <a:gd name="T7" fmla="*/ 219 h 2594"/>
                  <a:gd name="T8" fmla="*/ 0 w 2594"/>
                  <a:gd name="T9" fmla="*/ 2374 h 2594"/>
                  <a:gd name="T10" fmla="*/ 219 w 2594"/>
                  <a:gd name="T11" fmla="*/ 2593 h 2594"/>
                  <a:gd name="T12" fmla="*/ 2374 w 2594"/>
                  <a:gd name="T13" fmla="*/ 2593 h 2594"/>
                  <a:gd name="T14" fmla="*/ 2593 w 2594"/>
                  <a:gd name="T15" fmla="*/ 2374 h 2594"/>
                  <a:gd name="T16" fmla="*/ 2593 w 2594"/>
                  <a:gd name="T17" fmla="*/ 219 h 2594"/>
                  <a:gd name="T18" fmla="*/ 2374 w 2594"/>
                  <a:gd name="T19" fmla="*/ 0 h 2594"/>
                  <a:gd name="T20" fmla="*/ 2249 w 2594"/>
                  <a:gd name="T21" fmla="*/ 250 h 2594"/>
                  <a:gd name="T22" fmla="*/ 2249 w 2594"/>
                  <a:gd name="T23" fmla="*/ 250 h 2594"/>
                  <a:gd name="T24" fmla="*/ 2343 w 2594"/>
                  <a:gd name="T25" fmla="*/ 313 h 2594"/>
                  <a:gd name="T26" fmla="*/ 2249 w 2594"/>
                  <a:gd name="T27" fmla="*/ 407 h 2594"/>
                  <a:gd name="T28" fmla="*/ 2156 w 2594"/>
                  <a:gd name="T29" fmla="*/ 313 h 2594"/>
                  <a:gd name="T30" fmla="*/ 2249 w 2594"/>
                  <a:gd name="T31" fmla="*/ 250 h 2594"/>
                  <a:gd name="T32" fmla="*/ 1937 w 2594"/>
                  <a:gd name="T33" fmla="*/ 250 h 2594"/>
                  <a:gd name="T34" fmla="*/ 1937 w 2594"/>
                  <a:gd name="T35" fmla="*/ 250 h 2594"/>
                  <a:gd name="T36" fmla="*/ 2031 w 2594"/>
                  <a:gd name="T37" fmla="*/ 313 h 2594"/>
                  <a:gd name="T38" fmla="*/ 1937 w 2594"/>
                  <a:gd name="T39" fmla="*/ 407 h 2594"/>
                  <a:gd name="T40" fmla="*/ 1843 w 2594"/>
                  <a:gd name="T41" fmla="*/ 313 h 2594"/>
                  <a:gd name="T42" fmla="*/ 1937 w 2594"/>
                  <a:gd name="T43" fmla="*/ 250 h 2594"/>
                  <a:gd name="T44" fmla="*/ 2343 w 2594"/>
                  <a:gd name="T45" fmla="*/ 2343 h 2594"/>
                  <a:gd name="T46" fmla="*/ 2343 w 2594"/>
                  <a:gd name="T47" fmla="*/ 2343 h 2594"/>
                  <a:gd name="T48" fmla="*/ 250 w 2594"/>
                  <a:gd name="T49" fmla="*/ 2343 h 2594"/>
                  <a:gd name="T50" fmla="*/ 250 w 2594"/>
                  <a:gd name="T51" fmla="*/ 625 h 2594"/>
                  <a:gd name="T52" fmla="*/ 2343 w 2594"/>
                  <a:gd name="T53" fmla="*/ 625 h 2594"/>
                  <a:gd name="T54" fmla="*/ 2343 w 2594"/>
                  <a:gd name="T55" fmla="*/ 2343 h 2594"/>
                  <a:gd name="T56" fmla="*/ 594 w 2594"/>
                  <a:gd name="T57" fmla="*/ 2093 h 2594"/>
                  <a:gd name="T58" fmla="*/ 594 w 2594"/>
                  <a:gd name="T59" fmla="*/ 2093 h 2594"/>
                  <a:gd name="T60" fmla="*/ 1999 w 2594"/>
                  <a:gd name="T61" fmla="*/ 2093 h 2594"/>
                  <a:gd name="T62" fmla="*/ 2031 w 2594"/>
                  <a:gd name="T63" fmla="*/ 2062 h 2594"/>
                  <a:gd name="T64" fmla="*/ 2031 w 2594"/>
                  <a:gd name="T65" fmla="*/ 2031 h 2594"/>
                  <a:gd name="T66" fmla="*/ 1343 w 2594"/>
                  <a:gd name="T67" fmla="*/ 844 h 2594"/>
                  <a:gd name="T68" fmla="*/ 1312 w 2594"/>
                  <a:gd name="T69" fmla="*/ 813 h 2594"/>
                  <a:gd name="T70" fmla="*/ 1250 w 2594"/>
                  <a:gd name="T71" fmla="*/ 844 h 2594"/>
                  <a:gd name="T72" fmla="*/ 563 w 2594"/>
                  <a:gd name="T73" fmla="*/ 2031 h 2594"/>
                  <a:gd name="T74" fmla="*/ 563 w 2594"/>
                  <a:gd name="T75" fmla="*/ 2093 h 2594"/>
                  <a:gd name="T76" fmla="*/ 594 w 2594"/>
                  <a:gd name="T77" fmla="*/ 2093 h 2594"/>
                  <a:gd name="T78" fmla="*/ 1374 w 2594"/>
                  <a:gd name="T79" fmla="*/ 1937 h 2594"/>
                  <a:gd name="T80" fmla="*/ 1374 w 2594"/>
                  <a:gd name="T81" fmla="*/ 1937 h 2594"/>
                  <a:gd name="T82" fmla="*/ 1343 w 2594"/>
                  <a:gd name="T83" fmla="*/ 1968 h 2594"/>
                  <a:gd name="T84" fmla="*/ 1250 w 2594"/>
                  <a:gd name="T85" fmla="*/ 1968 h 2594"/>
                  <a:gd name="T86" fmla="*/ 1219 w 2594"/>
                  <a:gd name="T87" fmla="*/ 1937 h 2594"/>
                  <a:gd name="T88" fmla="*/ 1219 w 2594"/>
                  <a:gd name="T89" fmla="*/ 1843 h 2594"/>
                  <a:gd name="T90" fmla="*/ 1250 w 2594"/>
                  <a:gd name="T91" fmla="*/ 1812 h 2594"/>
                  <a:gd name="T92" fmla="*/ 1343 w 2594"/>
                  <a:gd name="T93" fmla="*/ 1812 h 2594"/>
                  <a:gd name="T94" fmla="*/ 1374 w 2594"/>
                  <a:gd name="T95" fmla="*/ 1843 h 2594"/>
                  <a:gd name="T96" fmla="*/ 1374 w 2594"/>
                  <a:gd name="T97" fmla="*/ 1937 h 2594"/>
                  <a:gd name="T98" fmla="*/ 1219 w 2594"/>
                  <a:gd name="T99" fmla="*/ 1125 h 2594"/>
                  <a:gd name="T100" fmla="*/ 1219 w 2594"/>
                  <a:gd name="T101" fmla="*/ 1125 h 2594"/>
                  <a:gd name="T102" fmla="*/ 1374 w 2594"/>
                  <a:gd name="T103" fmla="*/ 1125 h 2594"/>
                  <a:gd name="T104" fmla="*/ 1406 w 2594"/>
                  <a:gd name="T105" fmla="*/ 1157 h 2594"/>
                  <a:gd name="T106" fmla="*/ 1374 w 2594"/>
                  <a:gd name="T107" fmla="*/ 1718 h 2594"/>
                  <a:gd name="T108" fmla="*/ 1343 w 2594"/>
                  <a:gd name="T109" fmla="*/ 1749 h 2594"/>
                  <a:gd name="T110" fmla="*/ 1250 w 2594"/>
                  <a:gd name="T111" fmla="*/ 1749 h 2594"/>
                  <a:gd name="T112" fmla="*/ 1219 w 2594"/>
                  <a:gd name="T113" fmla="*/ 1718 h 2594"/>
                  <a:gd name="T114" fmla="*/ 1219 w 2594"/>
                  <a:gd name="T115" fmla="*/ 1157 h 2594"/>
                  <a:gd name="T116" fmla="*/ 1219 w 2594"/>
                  <a:gd name="T117" fmla="*/ 1125 h 2594"/>
                  <a:gd name="T118" fmla="*/ 1219 w 2594"/>
                  <a:gd name="T119" fmla="*/ 1125 h 2594"/>
                  <a:gd name="T120" fmla="*/ 1219 w 2594"/>
                  <a:gd name="T121" fmla="*/ 112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94" h="2594">
                    <a:moveTo>
                      <a:pt x="2374" y="0"/>
                    </a:moveTo>
                    <a:lnTo>
                      <a:pt x="2374" y="0"/>
                    </a:lnTo>
                    <a:cubicBezTo>
                      <a:pt x="219" y="0"/>
                      <a:pt x="219" y="0"/>
                      <a:pt x="219" y="0"/>
                    </a:cubicBezTo>
                    <a:cubicBezTo>
                      <a:pt x="94" y="0"/>
                      <a:pt x="0" y="94"/>
                      <a:pt x="0" y="219"/>
                    </a:cubicBezTo>
                    <a:cubicBezTo>
                      <a:pt x="0" y="2374"/>
                      <a:pt x="0" y="2374"/>
                      <a:pt x="0" y="2374"/>
                    </a:cubicBezTo>
                    <a:cubicBezTo>
                      <a:pt x="0" y="2499"/>
                      <a:pt x="94" y="2593"/>
                      <a:pt x="219" y="2593"/>
                    </a:cubicBezTo>
                    <a:cubicBezTo>
                      <a:pt x="2374" y="2593"/>
                      <a:pt x="2374" y="2593"/>
                      <a:pt x="2374" y="2593"/>
                    </a:cubicBezTo>
                    <a:cubicBezTo>
                      <a:pt x="2499" y="2593"/>
                      <a:pt x="2593" y="2499"/>
                      <a:pt x="2593" y="2374"/>
                    </a:cubicBezTo>
                    <a:cubicBezTo>
                      <a:pt x="2593" y="219"/>
                      <a:pt x="2593" y="219"/>
                      <a:pt x="2593" y="219"/>
                    </a:cubicBezTo>
                    <a:cubicBezTo>
                      <a:pt x="2593" y="94"/>
                      <a:pt x="2499" y="0"/>
                      <a:pt x="2374" y="0"/>
                    </a:cubicBezTo>
                    <a:close/>
                    <a:moveTo>
                      <a:pt x="2249" y="250"/>
                    </a:moveTo>
                    <a:lnTo>
                      <a:pt x="2249" y="250"/>
                    </a:lnTo>
                    <a:cubicBezTo>
                      <a:pt x="2312" y="250"/>
                      <a:pt x="2343" y="282"/>
                      <a:pt x="2343" y="313"/>
                    </a:cubicBezTo>
                    <a:cubicBezTo>
                      <a:pt x="2343" y="375"/>
                      <a:pt x="2312" y="407"/>
                      <a:pt x="2249" y="407"/>
                    </a:cubicBezTo>
                    <a:cubicBezTo>
                      <a:pt x="2187" y="407"/>
                      <a:pt x="2156" y="375"/>
                      <a:pt x="2156" y="313"/>
                    </a:cubicBezTo>
                    <a:cubicBezTo>
                      <a:pt x="2156" y="282"/>
                      <a:pt x="2187" y="250"/>
                      <a:pt x="2249" y="250"/>
                    </a:cubicBezTo>
                    <a:close/>
                    <a:moveTo>
                      <a:pt x="1937" y="250"/>
                    </a:moveTo>
                    <a:lnTo>
                      <a:pt x="1937" y="250"/>
                    </a:lnTo>
                    <a:cubicBezTo>
                      <a:pt x="1999" y="250"/>
                      <a:pt x="2031" y="282"/>
                      <a:pt x="2031" y="313"/>
                    </a:cubicBezTo>
                    <a:cubicBezTo>
                      <a:pt x="2031" y="375"/>
                      <a:pt x="1999" y="407"/>
                      <a:pt x="1937" y="407"/>
                    </a:cubicBezTo>
                    <a:cubicBezTo>
                      <a:pt x="1906" y="407"/>
                      <a:pt x="1843" y="375"/>
                      <a:pt x="1843" y="313"/>
                    </a:cubicBezTo>
                    <a:cubicBezTo>
                      <a:pt x="1843" y="282"/>
                      <a:pt x="1906" y="250"/>
                      <a:pt x="1937" y="250"/>
                    </a:cubicBezTo>
                    <a:close/>
                    <a:moveTo>
                      <a:pt x="2343" y="2343"/>
                    </a:moveTo>
                    <a:lnTo>
                      <a:pt x="2343" y="2343"/>
                    </a:lnTo>
                    <a:cubicBezTo>
                      <a:pt x="250" y="2343"/>
                      <a:pt x="250" y="2343"/>
                      <a:pt x="250" y="2343"/>
                    </a:cubicBezTo>
                    <a:cubicBezTo>
                      <a:pt x="250" y="625"/>
                      <a:pt x="250" y="625"/>
                      <a:pt x="250" y="625"/>
                    </a:cubicBezTo>
                    <a:cubicBezTo>
                      <a:pt x="2343" y="625"/>
                      <a:pt x="2343" y="625"/>
                      <a:pt x="2343" y="625"/>
                    </a:cubicBezTo>
                    <a:lnTo>
                      <a:pt x="2343" y="2343"/>
                    </a:lnTo>
                    <a:close/>
                    <a:moveTo>
                      <a:pt x="594" y="2093"/>
                    </a:moveTo>
                    <a:lnTo>
                      <a:pt x="594" y="2093"/>
                    </a:lnTo>
                    <a:cubicBezTo>
                      <a:pt x="1999" y="2093"/>
                      <a:pt x="1999" y="2093"/>
                      <a:pt x="1999" y="2093"/>
                    </a:cubicBezTo>
                    <a:cubicBezTo>
                      <a:pt x="2031" y="2093"/>
                      <a:pt x="2031" y="2093"/>
                      <a:pt x="2031" y="2062"/>
                    </a:cubicBezTo>
                    <a:lnTo>
                      <a:pt x="2031" y="2031"/>
                    </a:lnTo>
                    <a:cubicBezTo>
                      <a:pt x="1343" y="844"/>
                      <a:pt x="1343" y="844"/>
                      <a:pt x="1343" y="844"/>
                    </a:cubicBezTo>
                    <a:cubicBezTo>
                      <a:pt x="1343" y="813"/>
                      <a:pt x="1312" y="813"/>
                      <a:pt x="1312" y="813"/>
                    </a:cubicBezTo>
                    <a:cubicBezTo>
                      <a:pt x="1281" y="813"/>
                      <a:pt x="1281" y="813"/>
                      <a:pt x="1250" y="844"/>
                    </a:cubicBezTo>
                    <a:cubicBezTo>
                      <a:pt x="563" y="2031"/>
                      <a:pt x="563" y="2031"/>
                      <a:pt x="563" y="2031"/>
                    </a:cubicBezTo>
                    <a:cubicBezTo>
                      <a:pt x="563" y="2062"/>
                      <a:pt x="563" y="2062"/>
                      <a:pt x="563" y="2093"/>
                    </a:cubicBezTo>
                    <a:lnTo>
                      <a:pt x="594" y="2093"/>
                    </a:lnTo>
                    <a:close/>
                    <a:moveTo>
                      <a:pt x="1374" y="1937"/>
                    </a:moveTo>
                    <a:lnTo>
                      <a:pt x="1374" y="1937"/>
                    </a:lnTo>
                    <a:cubicBezTo>
                      <a:pt x="1374" y="1968"/>
                      <a:pt x="1374" y="1968"/>
                      <a:pt x="1343" y="1968"/>
                    </a:cubicBezTo>
                    <a:cubicBezTo>
                      <a:pt x="1250" y="1968"/>
                      <a:pt x="1250" y="1968"/>
                      <a:pt x="1250" y="1968"/>
                    </a:cubicBezTo>
                    <a:cubicBezTo>
                      <a:pt x="1219" y="1968"/>
                      <a:pt x="1219" y="1968"/>
                      <a:pt x="1219" y="1937"/>
                    </a:cubicBezTo>
                    <a:cubicBezTo>
                      <a:pt x="1219" y="1843"/>
                      <a:pt x="1219" y="1843"/>
                      <a:pt x="1219" y="1843"/>
                    </a:cubicBezTo>
                    <a:cubicBezTo>
                      <a:pt x="1219" y="1812"/>
                      <a:pt x="1219" y="1812"/>
                      <a:pt x="1250" y="1812"/>
                    </a:cubicBezTo>
                    <a:cubicBezTo>
                      <a:pt x="1343" y="1812"/>
                      <a:pt x="1343" y="1812"/>
                      <a:pt x="1343" y="1812"/>
                    </a:cubicBezTo>
                    <a:cubicBezTo>
                      <a:pt x="1374" y="1812"/>
                      <a:pt x="1374" y="1812"/>
                      <a:pt x="1374" y="1843"/>
                    </a:cubicBezTo>
                    <a:lnTo>
                      <a:pt x="1374" y="1937"/>
                    </a:lnTo>
                    <a:close/>
                    <a:moveTo>
                      <a:pt x="1219" y="1125"/>
                    </a:moveTo>
                    <a:lnTo>
                      <a:pt x="1219" y="1125"/>
                    </a:lnTo>
                    <a:cubicBezTo>
                      <a:pt x="1374" y="1125"/>
                      <a:pt x="1374" y="1125"/>
                      <a:pt x="1374" y="1125"/>
                    </a:cubicBezTo>
                    <a:lnTo>
                      <a:pt x="1406" y="1157"/>
                    </a:lnTo>
                    <a:cubicBezTo>
                      <a:pt x="1374" y="1718"/>
                      <a:pt x="1374" y="1718"/>
                      <a:pt x="1374" y="1718"/>
                    </a:cubicBezTo>
                    <a:cubicBezTo>
                      <a:pt x="1374" y="1749"/>
                      <a:pt x="1374" y="1749"/>
                      <a:pt x="1343" y="1749"/>
                    </a:cubicBezTo>
                    <a:cubicBezTo>
                      <a:pt x="1250" y="1749"/>
                      <a:pt x="1250" y="1749"/>
                      <a:pt x="1250" y="1749"/>
                    </a:cubicBezTo>
                    <a:cubicBezTo>
                      <a:pt x="1219" y="1749"/>
                      <a:pt x="1219" y="1749"/>
                      <a:pt x="1219" y="1718"/>
                    </a:cubicBezTo>
                    <a:cubicBezTo>
                      <a:pt x="1219" y="1157"/>
                      <a:pt x="1219" y="1157"/>
                      <a:pt x="1219" y="1157"/>
                    </a:cubicBezTo>
                    <a:lnTo>
                      <a:pt x="1219" y="1125"/>
                    </a:lnTo>
                    <a:close/>
                    <a:moveTo>
                      <a:pt x="1219" y="1125"/>
                    </a:moveTo>
                    <a:lnTo>
                      <a:pt x="1219" y="1125"/>
                    </a:lnTo>
                    <a:close/>
                  </a:path>
                </a:pathLst>
              </a:custGeom>
              <a:solidFill>
                <a:schemeClr val="bg1"/>
              </a:solidFill>
              <a:ln>
                <a:noFill/>
              </a:ln>
              <a:effectLst/>
            </p:spPr>
            <p:txBody>
              <a:bodyPr wrap="none" lIns="243797" tIns="121899" rIns="243797" bIns="121899" anchor="ctr"/>
              <a:lstStyle/>
              <a:p>
                <a:endParaRPr lang="en-US"/>
              </a:p>
            </p:txBody>
          </p:sp>
        </p:grpSp>
      </p:grpSp>
    </p:spTree>
    <p:extLst>
      <p:ext uri="{BB962C8B-B14F-4D97-AF65-F5344CB8AC3E}">
        <p14:creationId xmlns:p14="http://schemas.microsoft.com/office/powerpoint/2010/main" val="2489700829"/>
      </p:ext>
    </p:extLst>
  </p:cSld>
  <p:clrMapOvr>
    <a:masterClrMapping/>
  </p:clrMapOvr>
  <mc:AlternateContent xmlns:mc="http://schemas.openxmlformats.org/markup-compatibility/2006" xmlns:p14="http://schemas.microsoft.com/office/powerpoint/2010/main">
    <mc:Choice Requires="p14">
      <p:transition spd="slow" p14:dur="1600" advClick="0" advTm="3000">
        <p14:conveyor dir="l"/>
      </p:transition>
    </mc:Choice>
    <mc:Fallback xmlns="">
      <p:transition xmlns:p14="http://schemas.microsoft.com/office/powerpoint/2010/main" spd="slow" advClick="0" advTm="3000">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1000" fill="hold"/>
                                        <p:tgtEl>
                                          <p:spTgt spid="4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68"/>
                                        </p:tgtEl>
                                        <p:attrNameLst>
                                          <p:attrName>style.visibility</p:attrName>
                                        </p:attrNameLst>
                                      </p:cBhvr>
                                      <p:to>
                                        <p:strVal val="visible"/>
                                      </p:to>
                                    </p:set>
                                    <p:animEffect transition="in" filter="fade">
                                      <p:cBhvr>
                                        <p:cTn id="13" dur="500"/>
                                        <p:tgtEl>
                                          <p:spTgt spid="68"/>
                                        </p:tgtEl>
                                      </p:cBhvr>
                                    </p:animEffect>
                                  </p:childTnLst>
                                </p:cTn>
                              </p:par>
                              <p:par>
                                <p:cTn id="14" presetID="10" presetClass="entr" presetSubtype="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par>
                                <p:cTn id="21" presetID="10" presetClass="entr" presetSubtype="0" fill="hold" nodeType="withEffect">
                                  <p:stCondLst>
                                    <p:cond delay="0"/>
                                  </p:stCondLst>
                                  <p:childTnLst>
                                    <p:set>
                                      <p:cBhvr>
                                        <p:cTn id="22" dur="1" fill="hold">
                                          <p:stCondLst>
                                            <p:cond delay="0"/>
                                          </p:stCondLst>
                                        </p:cTn>
                                        <p:tgtEl>
                                          <p:spTgt spid="70"/>
                                        </p:tgtEl>
                                        <p:attrNameLst>
                                          <p:attrName>style.visibility</p:attrName>
                                        </p:attrNameLst>
                                      </p:cBhvr>
                                      <p:to>
                                        <p:strVal val="visible"/>
                                      </p:to>
                                    </p:set>
                                    <p:animEffect transition="in" filter="fade">
                                      <p:cBhvr>
                                        <p:cTn id="23" dur="500"/>
                                        <p:tgtEl>
                                          <p:spTgt spid="70"/>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69"/>
                                        </p:tgtEl>
                                        <p:attrNameLst>
                                          <p:attrName>style.visibility</p:attrName>
                                        </p:attrNameLst>
                                      </p:cBhvr>
                                      <p:to>
                                        <p:strVal val="visible"/>
                                      </p:to>
                                    </p:set>
                                    <p:animEffect transition="in" filter="fade">
                                      <p:cBhvr>
                                        <p:cTn id="27" dur="500"/>
                                        <p:tgtEl>
                                          <p:spTgt spid="69"/>
                                        </p:tgtEl>
                                      </p:cBhvr>
                                    </p:animEffect>
                                  </p:childTnLst>
                                </p:cTn>
                              </p:par>
                              <p:par>
                                <p:cTn id="28" presetID="10" presetClass="entr" presetSubtype="0" fill="hold" nodeType="with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500"/>
                                        <p:tgtEl>
                                          <p:spTgt spid="3"/>
                                        </p:tgtEl>
                                      </p:cBhvr>
                                    </p:animEffect>
                                  </p:childTnLst>
                                </p:cTn>
                              </p:par>
                            </p:childTnLst>
                          </p:cTn>
                        </p:par>
                        <p:par>
                          <p:cTn id="31" fill="hold">
                            <p:stCondLst>
                              <p:cond delay="2500"/>
                            </p:stCondLst>
                            <p:childTnLst>
                              <p:par>
                                <p:cTn id="32" presetID="10" presetClass="entr" presetSubtype="0" fill="hold" nodeType="afterEffect">
                                  <p:stCondLst>
                                    <p:cond delay="0"/>
                                  </p:stCondLst>
                                  <p:childTnLst>
                                    <p:set>
                                      <p:cBhvr>
                                        <p:cTn id="33" dur="1" fill="hold">
                                          <p:stCondLst>
                                            <p:cond delay="0"/>
                                          </p:stCondLst>
                                        </p:cTn>
                                        <p:tgtEl>
                                          <p:spTgt spid="71"/>
                                        </p:tgtEl>
                                        <p:attrNameLst>
                                          <p:attrName>style.visibility</p:attrName>
                                        </p:attrNameLst>
                                      </p:cBhvr>
                                      <p:to>
                                        <p:strVal val="visible"/>
                                      </p:to>
                                    </p:set>
                                    <p:animEffect transition="in" filter="fade">
                                      <p:cBhvr>
                                        <p:cTn id="34" dur="500"/>
                                        <p:tgtEl>
                                          <p:spTgt spid="71"/>
                                        </p:tgtEl>
                                      </p:cBhvr>
                                    </p:animEffect>
                                  </p:childTnLst>
                                </p:cTn>
                              </p:par>
                              <p:par>
                                <p:cTn id="35" presetID="10" presetClass="entr" presetSubtype="0" fill="hold" nodeType="with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Theme">
  <a:themeElements>
    <a:clrScheme name="Motagua - Coloured 4 - Light">
      <a:dk1>
        <a:srgbClr val="7E7E7E"/>
      </a:dk1>
      <a:lt1>
        <a:sysClr val="window" lastClr="FFFFFF"/>
      </a:lt1>
      <a:dk2>
        <a:srgbClr val="6B6B6B"/>
      </a:dk2>
      <a:lt2>
        <a:srgbClr val="FFFFFF"/>
      </a:lt2>
      <a:accent1>
        <a:srgbClr val="4E7DDE"/>
      </a:accent1>
      <a:accent2>
        <a:srgbClr val="2CCCCF"/>
      </a:accent2>
      <a:accent3>
        <a:srgbClr val="CECED0"/>
      </a:accent3>
      <a:accent4>
        <a:srgbClr val="F35748"/>
      </a:accent4>
      <a:accent5>
        <a:srgbClr val="42456C"/>
      </a:accent5>
      <a:accent6>
        <a:srgbClr val="445469"/>
      </a:accent6>
      <a:hlink>
        <a:srgbClr val="F33B48"/>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Foundry.thmx</Template>
  <TotalTime>7954</TotalTime>
  <Words>4946</Words>
  <Application>Microsoft Macintosh PowerPoint</Application>
  <PresentationFormat>Custom</PresentationFormat>
  <Paragraphs>713</Paragraphs>
  <Slides>63</Slides>
  <Notes>4</Notes>
  <HiddenSlides>0</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Manuel Lopez</dc:creator>
  <cp:lastModifiedBy>Manny Lopez</cp:lastModifiedBy>
  <cp:revision>1936</cp:revision>
  <dcterms:created xsi:type="dcterms:W3CDTF">2014-11-12T21:47:38Z</dcterms:created>
  <dcterms:modified xsi:type="dcterms:W3CDTF">2015-04-15T08:00:12Z</dcterms:modified>
</cp:coreProperties>
</file>

<file path=docProps/thumbnail.jpeg>
</file>